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8" r:id="rId17"/>
    <p:sldId id="291" r:id="rId18"/>
    <p:sldId id="290" r:id="rId19"/>
    <p:sldId id="273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Sheet1!$A$2:$A$13</cx:f>
        <cx:lvl ptCount="12">
          <cx:pt idx="0">United States</cx:pt>
          <cx:pt idx="1">Mexico</cx:pt>
          <cx:pt idx="2">Brazil</cx:pt>
          <cx:pt idx="3">Argentina</cx:pt>
          <cx:pt idx="4">Australia</cx:pt>
          <cx:pt idx="5">China</cx:pt>
          <cx:pt idx="6">Russia</cx:pt>
          <cx:pt idx="7">India</cx:pt>
          <cx:pt idx="8">Sweden</cx:pt>
          <cx:pt idx="9">France</cx:pt>
          <cx:pt idx="10">United Arab Emirates</cx:pt>
          <cx:pt idx="11">Namibia</cx:pt>
        </cx:lvl>
      </cx:strDim>
      <cx:numDim type="colorVal">
        <cx:f>Sheet1!$B$2:$B$13</cx:f>
        <cx:lvl ptCount="12" formatCode="General">
          <cx:pt idx="0">0</cx:pt>
          <cx:pt idx="1">0</cx:pt>
          <cx:pt idx="2">0</cx:pt>
          <cx:pt idx="3">0</cx:pt>
          <cx:pt idx="4">0</cx:pt>
          <cx:pt idx="5">0</cx:pt>
          <cx:pt idx="6">0</cx:pt>
          <cx:pt idx="7">0</cx:pt>
          <cx:pt idx="8">0</cx:pt>
          <cx:pt idx="9">0</cx:pt>
          <cx:pt idx="10">0</cx:pt>
          <cx:pt idx="11">0</cx:pt>
        </cx:lvl>
      </cx:numDim>
    </cx:data>
  </cx:chartData>
  <cx:chart>
    <cx:plotArea>
      <cx:plotAreaRegion>
        <cx:series layoutId="regionMap" uniqueId="{78FCF049-6383-4377-9057-4D77F0EE01AD}">
          <cx:tx>
            <cx:txData>
              <cx:f>Sheet1!$B$1</cx:f>
              <cx:v>Series1</cx:v>
            </cx:txData>
          </cx:tx>
          <cx:spPr>
            <a:solidFill>
              <a:schemeClr val="bg2">
                <a:lumMod val="90000"/>
              </a:schemeClr>
            </a:solidFill>
          </cx:spPr>
          <cx:dataPt idx="0">
            <cx:spPr>
              <a:solidFill>
                <a:srgbClr val="E7E6E6">
                  <a:lumMod val="90000"/>
                </a:srgbClr>
              </a:solidFill>
            </cx:spPr>
          </cx:dataPt>
          <cx:dataPt idx="1">
            <cx:spPr>
              <a:solidFill>
                <a:srgbClr val="E7E6E6">
                  <a:lumMod val="90000"/>
                </a:srgbClr>
              </a:solidFill>
            </cx:spPr>
          </cx:dataPt>
          <cx:dataPt idx="2">
            <cx:spPr>
              <a:solidFill>
                <a:srgbClr val="E7E6E6">
                  <a:lumMod val="90000"/>
                </a:srgbClr>
              </a:solidFill>
            </cx:spPr>
          </cx:dataPt>
          <cx:dataPt idx="3">
            <cx:spPr>
              <a:solidFill>
                <a:srgbClr val="E7E6E6">
                  <a:lumMod val="90000"/>
                </a:srgbClr>
              </a:solidFill>
            </cx:spPr>
          </cx:dataPt>
          <cx:dataPt idx="4">
            <cx:spPr>
              <a:solidFill>
                <a:srgbClr val="E7E6E6">
                  <a:lumMod val="90000"/>
                </a:srgbClr>
              </a:solidFill>
            </cx:spPr>
          </cx:dataPt>
          <cx:dataPt idx="5">
            <cx:spPr>
              <a:solidFill>
                <a:srgbClr val="E7E6E6">
                  <a:lumMod val="90000"/>
                </a:srgbClr>
              </a:solidFill>
            </cx:spPr>
          </cx:dataPt>
          <cx:dataPt idx="6">
            <cx:spPr>
              <a:solidFill>
                <a:srgbClr val="E7E6E6">
                  <a:lumMod val="90000"/>
                </a:srgbClr>
              </a:solidFill>
            </cx:spPr>
          </cx:dataPt>
          <cx:dataPt idx="7">
            <cx:spPr>
              <a:ln>
                <a:noFill/>
              </a:ln>
            </cx:spPr>
          </cx:dataPt>
          <cx:dataPt idx="8">
            <cx:spPr>
              <a:solidFill>
                <a:srgbClr val="E7E6E6">
                  <a:lumMod val="90000"/>
                </a:srgbClr>
              </a:solidFill>
            </cx:spPr>
          </cx:dataPt>
          <cx:dataPt idx="9">
            <cx:spPr>
              <a:solidFill>
                <a:srgbClr val="E7E6E6">
                  <a:lumMod val="90000"/>
                </a:srgbClr>
              </a:solidFill>
            </cx:spPr>
          </cx:dataPt>
          <cx:dataPt idx="10">
            <cx:spPr>
              <a:solidFill>
                <a:srgbClr val="E7E6E6">
                  <a:lumMod val="90000"/>
                </a:srgbClr>
              </a:solidFill>
            </cx:spPr>
          </cx:dataPt>
          <cx:dataPt idx="11">
            <cx:spPr>
              <a:solidFill>
                <a:srgbClr val="E7E6E6">
                  <a:lumMod val="90000"/>
                </a:srgbClr>
              </a:solidFill>
            </cx:spPr>
          </cx:dataPt>
          <cx:dataId val="0"/>
          <cx:layoutPr>
            <cx:geography cultureLanguage="en-US" cultureRegion="IN" attribution="Powered by Bing">
              <cx:geoCache provider="{E9337A44-BEBE-4D9F-B70C-5C5E7DAFC167}">
                <cx:binary>zHtpb906su1fOTifH3MoSpwaty/QlLQn2/GUyfkiOIlDzdRAUZR+/aud4dx4xzfuiz5AtxMgiLS1
VSxWrVq1iv6vj/5vH+uH++E339Tt+LeP/u+/59Z2f/vjj/Fj/tDcjy+a4uNgRvPZvvhomj/M58/F
x4c/Pg33c9HqPwgOoj8+5veDffC///d/wbfpB3NuPt7bwrTX08Ow3DyMU23HX9x78tZvH83U2uPj
Gr7p77+/bgv78Om3W3tvH8bff3tobWGXV0v38PffH33y99/+OP2+n979Ww3m2ekTPBvKFxSHlDEe
yi8//PffatPqb7eRlC9wIEJMZPD1Pvv+7pf3DTz/T5v1xaj7T5+Gh3H87du/Pz3+aCU/3S1GE391
SmyOtr++/bLYPx47/b//6+QCLP/kyg/7cuqr526dbsvFgy8+mu8++df3g4QvZBhSCT7/6m/xeD8C
TGDDJDv++f7WrzvxvCVPb8H35058//3yqdMv3v37nX4zjWNx/335/7rTWfACEgATRskjbx+DXwrK
ooDiLz/B93d+dfnzdjzt8u/Pnbj8++VTl9+8/ve7XA33a1F/X/6/7nIU4Bfhlx/82OeIhi/IF2dz
9tXpcP8r2n11+vOWPO3078+dOP375VOnq5t/v9P/MY12uK//ylBHhL7gRAQ4ZNGjWA/C6EUkAevF
N7efxPo/ZcvTnv/h0RPn/3Dn1P//+A8I+n8M+hh57V8INQjcLCWLJGzBkwWXwX0GO0SDb/sQPg7/
f8qm/2Uf/mc5p/vwP3d+2of/gDzYt5/+yhwg5EVICQ0I1NmvP48ygcsXIQsZ4H7wFYDo4x141pqn
vf/tsRPPf7t66vX9y38/+sT5Xxr5IXtBqQx5IKOnvA6I9ILTMIzkScA/a8bT7v722Im7v109dXf8
H+Du2/nh00P7PdT+9QrLyAsRCsZZ9D/k5QdmH7AXPApxSKJvSQBE88cy+7w5T/v9+3Mnjv9++dTz
t+m/P9A3w3378eH78v91z0fsBSORwDT6FumPeyryIqIi5JHk3/JAfn/1V4LzvDlPe/77cyee/375
1POb/wBg/9Y9/mO4//Bb2hTDX9vbkugFADiJuHwS54FowgZEIvjW2cqTDPi/Gvf0rjz9LSd79PSH
TnfsH/8BuQIhWnz4K4sxgo6XQMcbyT/34VE1DviLkIRBgKl4sh34Jwx6emP+fPBkL/68fur+l//4
K6Dqf5ci/pRpknt7n37Rd35QI35998sSQXk6efRXMtFXsN9/+vvvAYbI/1M1On7Fo0oQDwbkoj85
8J9PPNyPFh6WLyLCvmRYEFGKOXzX/PDlTvgiEgKUI0hAKXDEAOdaM9j8778DQlKoTaHEDNqNELju
77+NZvpyC8iZ4FJIHEWBkBEN/5TVrky9aNP+6Ylv//+tnZorU7R2BGvgi7qvHzvayUkQSQoIAC+L
Ak4ZwXD/4/0NSHfHT/8/p7lfHfeZisYmNU7WcSlMtzFrYVTZzi6WXdfs256w2NPSxJWYu8OauWpX
2uKd7LCLB5J3u7Cdr00ug/MfPPmUfdB0PbaPhiDnYAmuIPBPBN770b4wlAMevMiU1LK+mKamP0M3
M1vDROSRT3UY23zP7FnF+c6Rvt7mpNabdioaZUehnrEGCtNP1gQ4ILBXFDMMvn9kDTezjzJUIBX1
H4Ig+BTmPLyewvoylKRONGHjNjM6UqgWRrmiG2OMskKtU53U3euxN/mhy9s1mToXJYI/Z95Pmwn8
kDERQf1kmFF5NP/HzTRTpR2ekMqWdKDLsl3HblEl1h+rjE3xWLZZWgXLpDLb6nSq8w81aRUL+71j
ck6ihuxMWVw7Fj/jt+MuPYoyMEwSwjGXwKcEgUj/0bB2pe3SokHH80RobGyUEJ9fBLhcN3TlezPV
fM9lsMYQjh/WdbKpQIFWpirO58xqJXiRrLmp3tdjvx1t3cWZdpe/NpJAA39qJCRByIWQkAiMnIQa
FcNQzGGDlG0mqVbJmlgTl4N/5jLNk5aFFwFE6aVoJNrjbHHx0r0m0bC+azR5tVoz7FuQwU09dXHR
BtOdaKpM1UXkdj2Vt+XcLftfmwwt8c82g/jGoDwAuETiqM/96NiMULziluk4ivS6QaYR8ZpnZVys
yFcqxLLdmwi9Hif9Oqe13CLm89RG5eWAeHQzeaT3vYxyyJXqk59X81ZX2UtW4nelbqqEWjZAmGZj
wuuoS/BEpyQvGhSHRZsffBEsqvVzrrooGHZGZFVCUGl247TkcTFSfO2Th9VrsqmLcU2acipSH7Z6
P6JpiDHn4wXDbhvUhidrGNZXs28DVTV00/TcX0wcXQEQsn3IK7GjU9epDK1KUtRu24V3SgxrtlmW
Jo9DUZxl1AdnEH077abqbEE6VI6slSqqkW2pRtlm8h25XErVo3rdlJ3Pk1AXveoDY9NqnHbZ1LRn
ITJTLDpzaDh1KndoeNnBRw9TaOJyJfWun6NqP+p13gT9tGysbeIaheScOZvwbCjPBlk2myKanUJV
N+xcMxxkhd8ENTYJErVOcstLWDWBeGHLGOtZHjSt5FZIUR6I6D5MTVhfBNHyIGqebetq9RsdFVOy
9DbVddC+yak5r7I1O+NTTTfPBNUxZk6SFSoWCwHesPg5DwY/lXnDsI7zKSatG85raqPtFPFDtwzr
NvNlC06oSeKML1KU+U9mXrWq3By8+7UpX1LuxBQGZY5wxo+Qy0/CexA4sLZwSDXNMO2LaQQsXYlP
hmkaN01oxiSK+l22YLZxUt9b1J01/Zg2USu3WJv7rIysQuHodg3ml1+qFWu8TduQEdjbKFSoKTak
QjzhIxoSSPfXFZub2In2wkb9cA5+T369qPAp/x4lrCiUHMPfIw79gNJCEN5okSOVr3YPoruE1ckt
oN7GzEFwVvNQZa0PN9O82g1k8xtUtFEyS5MnAQNEIXIlSVnMURIunX+5mDvhuD409cg2wcQ/o5no
VDub5ksHvjDlq36dXTrPWs28pyle+jExc+4SWoa3BSvJFs3D2a9XCUDzcxhR6CzCAEoSIJQ4xXyT
T6JCHVLh/JaZIdyGUygUE+sF93Wp1jI8K7v1joVTvuMcQD7owixZXZOnM2T3XRnQj1PWjJcR8mpZ
ED7YqS5269LmlxCD8ThOw25u6iz2ZjZvAM8/TgMaD50oL7zLFoWyMYurkV7lo5tiVHCl0VkfeXP3
qTMNAJDTZ2tN9RvvxTWF25Ux9TvB8+uCoFoNsxmUzuvPi6gWtUzhBpFuuWDrjg6rPe/yOkjEUKlh
GNRoo2rHCx6kk/Qq632se5Qd+nIiabl2d8ZamYrMyK2vCgE8y+td592HwBdyW6+38KrqYJa+Ts1C
/d4XlKp6KCdVLl1+iPDqEqLFGBPLzjunyQVehmVfduyqdO5jGbT6ANyHpgYgOSHZDASO+kjhsNjN
PRnPxNS/4t0wvMqku9Bc7rqhucBtzneERUIVq59Vod2hzOu3mbbBoRlzpxY9rECsriJbOojPfkrL
juI3Myl4wuroqkMzTWxDyOsK6F8CE9S4YmJKu8mN6RDxJY7CBavM+G4DzS1OsnoScdW3m7yfs7t6
tgl1w9bIie+kNGkYyP3cyjG1vLP7xc97i25RR92lHdYPNXh9U2N5WfRtELek2GVr91FMM3rNeHlG
1gDASHdvZwgmxarJ79ag21EIr1tAq9e2DS4FtsHZlEUXVWfhvSQqNtLCqrRj245DwWxGPO7I2rXb
SqhgTYcyzFLAQKlMn7E9VKtEruV91K1GDb5rknlqAlXQnkMdCJma809AG8bX3oQ3Bsq1ajOhzzzu
hzhoen81aJcdpL8ej04TPX0bBe6tpmO1cfCNZOAPdYbHve5sr7JhtBeBGa98MJtYVKvZkm4Fl/ZA
bUmAY1i6TsXsdbpWCPyq6zwOgnJRGM8PYSP3eYXwBoUFVmTF52HEMyjc+QHy8swuyyYEpqxcrrXy
fP6sMUmbBcNLGt4opouHsM+IyvgKdcyLXmmH9EHPQplsnZRhcV3ulxk6hFJ7c4icoImxxZLIgNBk
zXivXN00CWDrsOc9wnG3Whyvehhuc1gwuDa4cUMvt63O2Y5mmMYiXJKGZnzbD/3nasz3g6+TuTTu
JpCDjREX+wpN/sq1WaRkWds9QXOpMla4Bxq9pFl+2QK8Q6v2Zzd39bXcPOqRngBsaK4lptAgwbyT
nVShjGW+XYhFSjMfS5fNsW5kp6QprojU4WsG6xo4e1WVNkuKRUgFxwfWWOTdc7UjeIJIM2gsIhIS
4PgkOrZLP9QON8jAAAwhNY843BhfAqXOPVVDkN8NbeGSoaOFCjM5QwVoTUx4t+UUSFbbjFdNt5ZJ
L+btEJQ2DnOCYxy+z8rFqV977EkqzfCxbNMAZjXshEo3zNC1iISODRZz0vnM76aaXJRZvaZy5uPG
Y+ChnJRIUZaPaS1Y0vbBQze2CaqhfCH4btXOI99ORTiphvf32lUm7rMg3GSRz88jNn34tdXBE/sM
tCdkEKEiOP557FxG82H0fQhkupt5XJuM7ORiL6L+vCd8SfIlgiyjFUpGLXMV5OEeIq5VvdD11a9N
4U8UT2iWMAZhjkLbG5x0cr5u0cLrScdkqvG28oNQSGydW/rErf2augXao8kW3dksfBDjdu6uiiGn
O+iUwg3PadLK2t7iUXwEuLavCunfrrXRqiVDeZvT/mak3XkXzNnWFBAQlNiU2HLc287syiJbU8F9
riqJCzX31Zlp7BLrSu7MFLTJIKJ61wIt6+Rs732ukSp6Hb1sUUX2s1g/15UONkvUblhQD2rSfo+Z
HF6ymqettFdjgZ3SE+qUN1N2mLxLTDcNB73CJ+fI2bj2Ddnktj43ax03tjZnuuk+zj1gyVgZej36
86rHU2xkV73mWu7r0L8aQHw59zJHcRAu9x3pnuv/Q5hsnVJjIQJKwwja7ECwkwhp5s6EZFyRGo9A
HtatmnwwnjWusor3bEkhO891F9l04OMAXeD8OVpNauQYqpqsaaNRmKwTNWdzSNIRCgvgHa9S2qSE
AbZn0R2f/OVEFuhI2GpTGxqjxGwh8huoR7alQvXd0m0cOVs7Hwez5YmruvZiqrIOEh89x1afEGCE
JPA3AIkKJMajS35AnGyoa13gQsfciUjpMgoU0fgK6/F6AI57mXtsYuv6XDmJeeqjqUpMzqqLChiV
AQxSVVa2qSdBdigJMBT3Xlelu61yv6tXS1Rrwpeo6XVq8twC0WvMofQG2Icrg9R5s8bQ8EfpTNt8
P/YLiVmL3yLXBnf9/GbUpL/4de49AQNRCKw8AnEN9ICAnuSeyPOq7guPFNCuIikCKKK6E4XSlE0q
AokHoTlKoYJX0Fo4HSNRDSmZx9twgd15xpijovS4AwJjCJRzaMY4UOkTwG+WAZOhn5FajC6ue5Fv
OCdx3Y1FPCMNhH+cdwEhLy0FSazL8iSHSrqt0UMj9fSMGPdl5afGMIEFh/YItIjohNJL3qGqNGDM
ivJZ2Socd0Mz3KwFPoSuK66G5qEVnduXri2UWFsWOyAH+wgt9RtNSmjb1rs+yOVVjhp8ViDCkrki
Ts1FmJ/JvHiFNKgYtVuzwzwyFmcr9VeLA7rBF0221YTnLa1NAKJkBkmT96lpMny1QFW8IA6Y2rzy
7ViERM3MVjHphuDSRjpQsyhi0UyvzUiywyI33VDc6hCx2IS1modsTlpQwlLb2LMsIIGajNbxisUe
DfW5xDU9r+ZMsbWVuyonI1R7h59tmJ7aaXCtAITBxyOHjxNtQquz9ZRDQT+SomUsSwBrjTf1EQfa
fMwO6yhVXudDaohnceEi1bnWxpS16y0OjhQeZRq8PR0aD/onzfNxg8ugUdj32aHrMaQXG+/bMdNb
VDKgy2URlxV0Jb8OWnLMkJM4OWrT0N/yYxZ9ybAfMEPiDE1mwkjJPClku7N2Cs41a3slZXBF566/
o1mMLW52LMciRgE/L4+6hmFQG7JNZ0q7cwhkQDkcEy+k6NDneZaIcrnW4UjeOIAhZFuyQUELfQ4a
PvtahHeh3j2zlJ8lVRhSUgC/UEaQgMdJwI/wRyIfVG6BpdTD1CQLlvOmEiU9q8PqDmp/VUh9Oej+
jexmonxoEz1N7tXMWlDAQAekUYvOoix/0w6DPHQBWtSQl9uhY9GhbEqsKqvpBiid3NQtTkLZzpcV
r4HhZzl/BsoD8sRiQOEnggsQ+0N8Wr5Yh8pmnkAfLnyEY1IbE2c8exONPkt42VyReik2reFoYwoe
Q6e6bJagHJTNvVA4aIuryn/iZbIGU/+ekGVrSh1AjRpJHOCmU8D7UlvdtNWrlluXYmwqoAmjArYy
XT2wMFC0zsZ3dZcTBRjaAJrqZu8qTG8Ig4iVZahfejs4ZTy1u2Vx2xy0MEAawl5TVMg4KC/rpma3
GQLgXenoEsApk7CpE+dtv965Cp0Pme0u1pG8F84MtzwPbmFqkg6z7G95NpcJMJwBR+1Ltnp37gdO
E75Cc+WjZYgXAn0PaJViHc/bHLqhKV9xPNb4DvFZKueKc8IHvOkphe4f7UM0VqnBuNn22+w2L7sr
KechZgjjeDYdjyNcKV6CmqDbZStFmMfcQl/I2olsVl6tmxEtRVL1FhRcEP1ob00ij4ODqF/Fy2Ik
PkZ6qZPIA0Um69S8RyBW1W0k9pk15d4Wn0Aql0ltzXwJXHwDOrHKSB+9Z7wB2aJq5k07gmBU5ANO
UST6qzarcNrqgSYu7+z2WE6XieK7sfJG9XX/esKWnhWgxjc8K8/Hpn8tKOgznnrzjIAdHmfIj6EC
zrSQ40mvKGAEyO4J6hGJ8Mz0DHLOUMk00JAgWZ9BKET49UpxkWbifKinc+4H/Na69c1AgCdZ7x8Y
Dd4YWcu7hucfPenYtsjfrlV708MGwNl0s6d07ZVdybArTBmqApRaYDIm6VEbJCua3hTE3LN1jCse
gQA4I/A6NCAr7FBad+uurSH2TDm0GzTKsyFqrcoyEJbK2QFtcZ9nXQ9plOs6ZqTbtlEAfFaGOi2n
8SWqRjWyck3quQg2gU/7ZZn3YRZu/ISLeI14l9AeCDkcdYZeondpSep2U4KIF+MleF0Xd4vWXkUI
Gt+qFHVsZfRW5MCPK7ic4U6BdGhgeZNV1KB7lBkQKWD2NME4QK0NsEGj8fthieJ+5SDP6u4AnOtG
g7gG7f20n1d8OfFoVgDBpWpC16iS7oZxmeMp2ETC5UlmMFGBiMK0I68xW+IFFgDnFECln5pcgLpR
Q2liMnUOjUm90KOqf9+PUZmOQ9nHuZzfTRTYfZfbEHirTHHBXgXMMZCm8l1xnNKNYwMi3aI3tmmC
jdbdue6Lcz4WN00QLLtRg0I+4fUdFeUt730LIFNYEP/qxNtx2QmglZMAqpmvwxCL9cAr1KTMA7SW
AuaVpPnQEXxFQEOsyCSSrCu5yiLuIRQcjD0QO6ykvSoHsSgQWnZ0Zfd4gCTUrrucOUw4hvZNhPu7
ArFN5ud+68KuP+hpLmJyFA0JGdZUT90lcalb+ftuBFDCrm5jSsvb0QcwNyHsQ++Dl33T+HhEebOp
nPITB9eyZQtloNvI3CsroK/3EVmVo/2SVpMc1Qyc88YMdRSbJh+2E7e8jiG9VUSsuDTlazp0zbaZ
oDdAokgbW627qQfbhDTrDYxW1xsRWaOWuiwPkU3skuevWhryXdfNNu4Qzs56Avvpu7XbgNJlYLib
+QPPiIttUW1X7eSZJBy9JCS/7KPZ7Dsmmwudrc2FK6/LjvADBD0+syYEpSgIhwXUNwhP6+2StgWM
Leq8KmJECdnDmUP9UuYQ9lXUvSsDuarZRG0y0RjNxa3Uo6rLhcGuule6Nv0u6iKArqxrY5/bS1T6
OcnbUl52BZWXueO3ZhzYPltYG+e+CxWu2H2Y1eOljBqXFP3SgtYftWeFjl6FwZxfkrz57JZG7EUd
FefatpcW5BxaujymC3lZTXm3LRFMByzN220QuCktlhLvYRChUAvdMBT8LWXZustbaJD7MLxYajxs
Ks36jQhmlorQfQKa1yrXEn+AGkBAqXtwjSMmnqJpSKKRiY3w+j5oocjBkQHmFPGLO2tXHQe9mJJ+
kjYNijK6gjnezSjydeNzdk7ImKVBzoOYNeT9PNHwQgv9Gs21OLRFPcetZpDJeTTsS9DiOr+H8f8x
FKA/sW6xOyFGoNK+0jBgaN97NgArHI9wQIBZNmtWXLUDaNBZEQbnbFCCTixxIG1vWdN8Hqew2Bc1
6mKR2asyHKKXeUC6FIbxr7DIh7N2MWOqZ+/uSrPhXavqzC1XXcb4tippE4e1Lc+K2S6qmnp/jYUG
oReZ2wiUjKGsL6A6vF7HbLwa+/Vm5SIGRLR7ZNYsRW7soQ5S8KDImovCdXcWxp4xCOV1wrG+HWz5
fjXHeVD4PkRd2mkWXZU+75K2ZLBhc9lCTRiAirqgTvnCieqa7kC6yl903QiiArTYvjcu5aOAUURv
3to+GK91p8+WAcK3ZXmZlN77BKhRG0++rfaFKbTq4aKSiDbJaqCsYBeV23UB4cqxoEszXuZvC5gv
clrUMfah3I2dq2PXBUa1rHzbsiZMUc8hojneFGU3gSJG8rQlM4axDMw52l40r/rjHLqz4zOD+Z+I
+rH6hhGGM44wSYUh/WN2O1uxwETJlbFuyZiMIDkC967nzSKGYBf12TUrhv6Zllb8LKJAX82xgLrB
GYW/j1/KG8HmcYFGhwd+VRCSRYKGiZ7xqAyTqeKqlKDuAzhe2xHSrCP1q25F4pDRcoHpwZKIXuBX
0Qqktc7CYoM13kcclH/euE8zRKKam6Lbk3AYYEpjp0SWsZ3l8r5ow20Ov0B0oysMGrtZUu1xtNU1
lL4KN/KsgAls3EoYcva1hC7R+8+6teV10AezKidhzxq0G3ie7SMPbBA34TZys4hr16q58v05TP0O
3Eboogbl+lJHFezaMgE44PYDCweYnQZYdZnrrqzIaUxy7s4LC9uKHEK7zNsDHMZ4Oxk5XFDW6TTg
rUu7Qr9a1yi86aejv1Z7iPIR3fney5gW87AdZmBNa9VFB1K0Mi0LXr1b8rs1y9Ohdst7FmS94hlj
KrdDmWSZrM88Xa8z0QTnIYyS/+89E6PwmxJYBKCfYH7C6aBVLduREJj8dQtVYQiTAa0LCU0FnBCY
3JHMjvyuz0uYR+ZnhavR5TJ2YZyZjKVNTftdUFO+GRazrx1I7sRwegVi6arKkM6buQCixuuxS0Jo
YDe0PKvmB+IpwMSEp2d62SfGmBEToGHDb50FNBLkKBr/0MsODfKuARgGolIXaWnLi4LZt21p3tko
k9DyletxF2ic9UMBgyUg2Os4zWqss/dLiPJrOlqhOKpSWTXjGZHcXA6yvhaI7Mfj7riag95N63sd
OLlZ7FqlxHfz1kx5ggoPQvTQ3jkbfiDQP7cEOJFci1xlE3+HdOv2rYB+wgO/yWYgv0DjYttQsa2y
0YCuuNJXuR42fUuquLU+3MEg9xzmV801k1CLQI3YDwv3qRnrOf11HAQ/JzqF/IYJIo8onLP+AgQ/
uK7IYdQ3lnDqh8KoPp7n8aIc6Z1Ga5VUrnoVRuSAdEm2DtGLjBbXNi3G+VU0+fcVAuObQC7PtPPB
z3IamATnj0DC5TBnPx1K5y53c+isjn2YvxkW9ybvYCg9zDMM2AoU6y7vlJ6rBlBgBh6Gcpi8SadT
X3dg2MyewcLw546cMhYcD/TBTAd0nxNB2WWI6qKqYVASwGwRDB5j4EPzGw1juupdmzUzjLF7nMJq
pngt86QRMCgcSzC6att+h7L8Yz2C7GoFVGm0GIWK9cbDcO16CNh+rSToztDz9k1dpjprQEceBMhA
KIQZ5aqKtsCJa8dgwzzIdgTYfS5QUtL22pLhuiZZfzEv8+2vAyM8ruqxPgSrhqNWjB1/lxOqz+Oc
sgzzxQnQlCmc5Cr6uQWqIfaSFdPGyhaDvFeN8TLmPZz2iKoEtU192ebrzTQZOE3QdXtTVa/sQuuX
tY68KuDExr6vigW6Rug63P8n7DyWJLe5JfxEiKADQW5Jlq9qb6Z7w2gzA0eQBOj59Ddr/s3VSCFt
pJCJ7ioS5pzML8+sEBUG+u6LqBiTPnqBRVxutaBopHyxE9EQ5S5dxs3vrxfOP0ZIJv/R2P6DUYev
GAPLSmCvXeXSv35FWOe1bCrLc1eyd4/BwV3i6XZeHXShqy27rPQSlWrKqEWL79b2ZxqCGfy9v0mT
+hm3uLZcOgybMV4PRG3o0Mj/uP6Df9gOLGBIdqIFx/kW/KEud87GPB1hM1V0fIbrsBMerQ46WNGF
V2gZmc49KQHOYCfWQeJlwzKjMFcv/pWsgki6I80IhV9Ncz5p9Bf1pObNwO5Vw9iuSgK0mSn5gQvt
+O9L6B82MoIbkLqj8HoyAxH96/P1OFvTNsZGXtaVH5hc60xJke66BXVW7Kb61gh6SVYTZVdmELs+
2iDUBOqxOYbChf+xkf/O0aKQgT0SX4E0hpd+rbT+31lnZEUDj0KUGlLHMoMbfKunSBWASYtVz/6Z
CGB2E2FP1ewW1CPBu2SAH35Ls7/pr3QFEsKq7W/f5z+e1vWS+uuGY/h4gXelaCO0m39Qvj6JJlMn
ESjaqfTPwkPFWjGbA0N6K5H02kHhLIvRWAf9J20Owza0/Hnx6NO/f47fOOIfnwOxsQDUM743/vbH
eosXT9GpwWUaDvatXNNqzTox3SyTW/fEpPUu6Hy4vTQxhRyF2saRqjNhobxO6wTQwvPDTUf7h8m/
4gUQbHdtmWyHta02VEMbWAlNdzq1Q8aBWOw8/4Wh4GFrfZpxpWbgs1UWWupQ6npmg0b5lRACQ5nO
4c5V4blNeHPyOtaBAe3W7WrS9FCb6HEM9P1yVev8id/UOoESHSZtTsoBvmzdPiUl9VA5s36jyq7P
0pLGUJlaAaAkJMexXIPtvz9J//qk/vYkU5ws7EqQJ3/CqkAxSykMBIO4rutD8lIyNJu0LFwHixTW
alNELsxlWB+9yYtyNTV3JVTGje1EeSoj7f5jA/wmD/74QPDLUkj+8Kqw0v7cAI2Mk8ljuFnVCL5F
F6DzZlC0Q4hPAoiOBVplFddtRrzrma2XZj9WzhTKC6EcB4N8h7f20Mr4m9t6OkCv5ffh6m8cifRJ
uSouGLRYAGRVeZprU+ZinN1ek/jO4SzVgz76/RLs4watNwv7DhzmQ02n5H4RkLQiRc5hgvttIUw8
SwJFIayaDyR+DRrytrs34KrzMBjRLIrYFF4lluLf31n6912IdxWkYcCuiY2/eXlKzv6iXCvypabs
QNaoPPW+L08e9bslMy3ODNQa1zbEPK5LDGhjinBNz8Ohsr3bEDGDhaVx1rH2gdddumucrDZ2dXMe
1l2eBh/JWEU7lC4xhJ7kF5xL/+BVyWdYJ8ERRJh37ylcqkKGXuH08Da0s7qMmqlLan3IW91Vg5cz
8LKKBReIM8JF/WVm3QkgsNkLPZpTKY05jd4C7TGZVSGdCR7GGL9RwQK97dX6ssJS2jEOhU4ky3cX
rbshGO66Loy33PlFGC0t2KGlLGK/j3PR92+637QV2IA+DkzWAkI6+UH/0tK6aHWcoc8gmcpJOh9D
G7f3TLZFkPCXNaDR0cL2AYoFJBaK7yaNtdwqQeddhSIiVI9BH+Ul3KgTTCfkAxK7b5lyx0D/4Osn
lF3cXY1rtmmdeuf//SUN/+O1/4PrknhIeMTIbODci/5ktJuoVWkbTDwf+YMnQHIk9XfYkFs5+jan
dZpN1UROayNy53pUYbI+y2aRxwR9Q6LWjMphOQEnznvbbIZufpSzysQQlPemWXchX9rDb8swMXLI
kqDrEOHQ/1Ep+Nf79K/b+8o9BD6uXNQzyJ789X4DjBloS0sUqiJtdvBbxoOruh2bg/oi996aQDJM
HoaFbMpezTegpOrtFKBWpRcuo/mMj5kWGhZ6Pq/NGzh1c65V8vXvO+wfrHswGTHYKBSXKfIif9xz
osNp2A1YLvWsxyIm8zNfQJ7aIaEbZfiULRLYfrnWJqtglO9q7KS5LUne18B+/v3D/P2ETuKr24Zo
DU0pQhl/fWKxjaolbQ1HZ0Fym3ZbCkns33+F/3cgBUeJd71Sr8ACssHXI+f/lR02qXSjByagfHuD
yNBY9ntUGvPZymaGjOXbzVDL6BQ2lBdyiLExIZJ445hZWS1D4ZfVr3S05VmHvDw7jdraBNURVHXV
ZqJug30f+rsURVyfhdiqZ74bUeac42X+biU4lJ4PFidtCzg/LAO4h9PyhfUpT4CPYdFP1mZda6es
rqb05EEnz0jcjjuvByMjFVx2aPvDy7J0Bcqq8BiMj12ph/My93LL6m7Kpil8nyJ0KH6PaqqWa67S
6iMO4amlDh9ARr3IS72dKiy2qOr8Q7yoovfil1nW6/9UvhVpBWvLQkzwPRY7fYbW82Hv3IWgxYuI
qugyw8kIAXtvcaCVG4oyPZyNOKJM4qdQPAkIk28VAN2iSoOXjmF1idKwQtI+OAzEe6AV3Enj+KWv
0bMp0etdugTmrkrXe+uiC9A7fq7dcllqUIFDr6ttY/HBK1qCLQZCPOrkMtYTKZIl0hunQRQ1o8b5
LRvxwOMjuKP2MMrT2KbyZjRAUchYPpLZM3k0q9sRfO2hKTtyYRrdg/VKWFM68k9SdpAXJJ5nzruS
bWnVp2dsinhP1voC5Mc/sWn1T1PtoANX9ihI650CmwRZFPKpgKBGjyGKpqPDAcyTiOzmgHK8x8n8
1/b9+ylzvRnD0PPxrsG+JX+47fM419PAuMjRPn6EC5e30Tr+cIyFB7RYbeZ/9bFcjqPS4a6El5dX
rCbnaulg6ukVr0tdgyUe+JFKkeXKkaMnDNgMYk9Xm7XpzoDC1H4CXHnEgulyKKBxHiX1V9dC9UWH
mPQjQbEQJ9nUOrYDY3ojdNvduFGd4vVHSkao500O6/7d7404sIqZfdQHN5JJbx/M7mYqU3dPUrru
YKbUGLNwDsL+Ui/5oKLy6NGGH4X5CdxBr1k8t4CGPQXWraX+bWkPLBHlMZr0cBIaRyiu5ToDQxDc
KmXD2zlVEbC4G+W8JZOLaG585pqbNWg/eU1vZqiEAG5ne9DU3lfh+uF187LjkcqUqrC1KQTryqfd
DrdyZicrt+2C5q9MYajxg6IonOuZgoQHbNvrpOjwDcsRrnLQXWU7q3VWgYYtdLqOe+nD+Zyai1YB
5EeHio+2Q57yxUDFgu0NkNfbrC6aAPe1FLI2HW+mlj34SYO0TjjXW4PKByLhVNA2RVHn4vIwAR8T
1qenFs3jyQA6BOJ/qqbYAPvkFZoBXv9Hrx4i0fzn7cbC6wkNZSjEZCnvz76EWd4vWmE9tXYoM+UO
/kAL1/ivXWDG7dCxPF6XL9GBn028Fq5szPVGSvQqkWEvyAGtedhJlCrpcAgnLrA57DZcxWfQQFVq
pf/FwhHPjvCPptQgWlqs8UbAKu7IutENMDgnSJEGjZer3t75unxEGfpdl/O9KPlzWyNltQ53uMh2
BOJhN43zpi07H8rBulGheI0lfmL5BsFKH/rKZpDAIOqkWPogg+Bbd9WOLHgLfHYkX6Jm21Z+v50n
8t11wAHiFYdGDKy4mirw4zV4M+WRbdR1+4ppsR3E6LI2pveob7NSwnftzOPE6qHgAh++j2FdTUTn
ZnpqyvRnsHRBpuHlXFHkNlMx/WKLyJYe/hQShqj+I57r0KJTXsPPsC0GrMps9PB44OdaC0oS4BLN
ZIecads8zmbckApYgM9KATddXp+l99H2cOqHLuAZEf0peZJI921rCp55WPUDep4F0Hk45nMrUEmW
SK+6BHlVyHgijN460xadb+cDxXPs/XAu5qZTEF+996Va6Y7bNfMsaTaWPjosDnjHyympXZIvqdgg
lQQGHUZxDf5vo2jjgXenu2FhN5apIwK2QcadrjNP8Xfw82dfkAtJLC6pFg8HvGyagcA5gV06DhMg
qHGB1lhxlYcI3U01PIkVV37ht+QHTqC3xcAOjq5OcD+DsIzxT3phKAoVK1Qc3wJtu1FRM2xKhdwK
IdWNkhWEVhm6vCHiVgTkA6DSqayDYhD4Mejluoy2c9GTpsxThgjX2Im1ICZb6uFgOpTerRmSzcir
Nw6rdW31MbLyk4jgDl5/iENV/tTpr6jT91gkb2mCb1v6W5ei9FdG+1nPwueygxttjKnh39nvqUvH
rMNxFwtRqBEGfRinCJJUr1cgQJkmRns4Vpu6aYN8iO+SXn34ilzshK8KQzxAiz/+jNW41zM6mZjj
3/jVJVRpk4Oa0VkdQvKUXP+aXIMHHNXPys87xi+Bwn8dFpvkaRirQgh+y331ka7NoyzNUrAR5kqH
1x52WA548mNO2f0sI/wWlCz5nGC/6Lk8ljPqRZ8myDKt4XfQUni57jT0QYtQFuAUNgUq8xt1Ep2N
cs+9i7U+rz1sYFaVdzqkD9w3aH6Sk/ZsA/cKTiDpqN4SyLPZGu25Yk3mB5BArVkFzk2y5lBK9myi
nytgUdSvA3AeBj4nHdAi3a44E6+mWFWsKUTDunxbLYKgHgzJzNY90gEGVGUj32cfsvIin35vV7xB
sbGwWZlQSATH9FwK7KQ6uW5lOf5KyyEbmMMT7xPEV1iE+qB8CGz/hM1zg0XI4ZW2AGGiYUu4xzMZ
4WWQyt1y23+0yCYUbv6JcCUAcB/VGmKpX+sELAVBnfau6ZNvGtYGsqhgG57gh4dmKBrl1ThNSOao
fiN2xmsxDzHCttCt0w+CTZni+1BUarlAZDLT93QZvKypqywR3i/dkhrHbfVmBH7tLNet0D0yG9ov
ap7K3ajVpqz1fejJFRcPAFDEITK+rphRufJi3gMUNeANm8OsI3yZcv4IOjxFL2heWWxOs3EfMyy6
TIavPuk+hi4Jc1TlKBjHb97ixOqC5abGaVU1SCuUGi96bIZdMkY/abubKRlzUEU4MLl+9Fr/yGrx
mFb80SZhlFcdTvlkRv+mUpejDvv21PxgWPdSr4BLEgL1fkVNiwzNOfDk2db4th7DU1cr+sQyxa/3
yYttQ4rEBOT9NiH3Qcv2y4Tj1izMFJe2IVi4XrLiRwFbsj7oCoUlDvE0G8C0Rwg54JXGuId0XeUr
1LUKQKwPio/A9MqRL+nzsi8a0wxFZHDCb1k6AzlrOEy5Aa+3lM0u0vw+1nekmTBPgNQA1tbqse3I
3UrNmLW2tAWht2SgunCeiDBVoP4UaqkzaIZpsTi2aZL5q9VujyQU0n+j0Pk6YLH5yt6RxP1yCZas
F5qNH4HFmvixjowqCHzrXLHpsdT9k8OBn41lC/yyhUXbQ2aHNvQlU3ZCCHk7xyOy0pRUO5m8tkOa
ZqwCzy8GYhGsgCOxhI91HfxARjosSkT7YMRPpzYCujM02yUFRhQLrBkXNzkojDKr23AqxhF0cDKn
m3DctgG3GZ3w9QTjcbaAX9UjXha3XOZd9EpcB70u0N9mnhHakjhMyzWfvBHJ2qBLEJvg0/H3X/C7
gq4KN+uKEuWaQglSBKB8rAG8pSdU0l9xYnUeo2DOub9sZuT4MlTpX2PLkfifqvMqQn6NYi2gHwGT
IEycgYc+pL0/bCLigSNr0l+QwY6TVz6JBIupB0FFCc6CysNLrfvkxjfDeVpdMdMOMStxy0rvzXkk
wjnZgfwZ6RtEOCinGoorplzhsmpfKWU//AXpUwQTS3C6yRVb2w1q+GhqofIZEF+WLt1U4OrKwT6i
yoHspL0Y3mcKQReA3y0NLNazz+s8SYraQTDp+xXmXKQeogpvWL6C0yui8iUx4N1mLEafiwk/JHgr
sbuTpXOFTtqPCHoSaRzCvQgIjmn3oymBhgO2O1bR3GZ2NXlncKq2PdKXgw1fe7O8p6KUhVn4j8nx
p2XB5R/V4oq/lYVXgplQZsbrgoQ0+V67d7EwGVEcyhyolpUBRUMvATHM7Mt6QWra5fWw/oq1K7MB
oFfQommM5w4VkgKnFyONvgb2NOvJA4CEBHsnh1vS2jhTM+IGKIeQPMHuVmuFCg0lwhKm3661b146
99uyvOsSZE+rVaB5pvxWDQ2quTSJNn31YEZXbtBKfFcenHcE9MY8AvWHS+bExo7uUPA96iFEcBOj
Lifck1XV/CCRw9roPJoFMnlue2SIsf0Qi50+kkmYYqS03obwmSegGVpXhYxvB8kfux5mW7OYTEyT
KHgEOxd27zboUcM1sXrsQYDkZvjZAga8GVPxHSxn02H/lX608wKcZlgCr3FpcbZRRAwJlrCG4+8L
zxUl83fADxEMqaokWwyQd6xT6aevPCXZQK944YJ3iHb2BZLrpa7SjyEFi2GMlwD8RN2Ttu7Qp0h8
2qD6mFKg8ACv8tEoVFWAuOGHUCwcXBKBqtIsxWdDi96WChKlDiA8lCIDroOEFmTo1QJWmWM/l8bH
NSXVYVjdumVKPfhd9cZC3KHJQp5q422ErV0hUVVmlDMOW3aZdrz95mRC4CrUD/4YzJt0/Yqs/RU2
0tuGBnjqEiPRSmuKrcw1kOgwrz3YGWvdgWqaZ5zt2RovbZFGCy2mXqB+aRk/zFPotjUEnC2TONFw
oGcQUiAWN9G7AVIvYBYdg8R1eSmdzEFU5abmQ+4vKRQA/17bFmAgrJJNTOmxg6YOvKsKs7YZd2Nk
vAOFoyLtPoSiHnhix3UYZGFM2203//I9W6HPibcOEdUCTWO/MdN72w4VkBh0lGQZt2YEZIzMpQIV
8mW5AGDYWrC3ybQiYoEsy6zrwmKAW94jYmmF28PzHk9NEBynIZkuy/wJq5hvoxpEJLKRW98P1J7M
rEhLBv5X88uILjULFgohySIqGkfuR7lWVYZgYpN367L311D8L4VSBvfwxV/TGN1cWSngsJzf+Mp7
gap2jH3DcCKvEHJYn4N3+7Eoc/QcxAgwzJmsUrELpP4yFoseun2W4klng/c1lazdLGEdbYOGPtWz
/O6VgNS7pueIjBB3u3MLEu8KF0aofOrdtLbf6IRuWx10OGcckmWzRono+h/4H8G/ag3It3oqK+5l
HcLTeWyxIhqEqJfS/phNSdC/0/uYC56FjqgMrPGl5x2IcbxqZlymWfpIhnQC8YoDwsYnITAUZpg6
1CMLyO8ASuJghkxPQJNS3sOSW3BioYe+QnggpL3uG0H+Eu1iIzc1FEOcZkLDqQZqWmOzP5mIuZw3
7H1WCA7KPuMGRCMNxKWEpdPYISpobXBHjPEhMSBmV8pH7JL2QOy07NtIZkgjfoxpTAE6mHfnaVRE
1xZOzPMOJLeX89Tkhvq/lICaWWlpoXLhuB2XA0StbenDL2xG+6vrhcRdoAuktPYe1ptf+ds1TfAg
jXmtp6nAbIF+y5IYt1y5dOjMDr3FdJFy5BlL2x+VEwFawAoxhqS+4xjZtMUGMdsxit57k/boJ1G4
rL7/OTBIVGwpQ5wavS4iRLZhnwNK9+dvb8bYlKqXeLDgvUd7jabjMEIqwIfjwX/2fOnzeUz2Zl1D
vHb1ZrXax1QD9R0eF+seZho63I5lPtDFwuwB0z15MzkrzoD5wwXhDlMLhHDPaCZjOSF768OQj2ez
94L5AKoa/XTTX1jt60Ky8uKmoWgH3L+6668NWQGyucq6WastH3qEOTN/ob8cW10mWmUKOoUnTRcQ
JX5Cd2M775ZxAluPKBpd3b328TnGEgITwSrVJQK+1rUT6kwy79SlWpWXj35aH03Ao5c2TX8OWFpZ
zNyICzTE9zK12OPdSbjAE4SoFWy6C+muRc4N9AFYaw/XgZ0R05BhhWReckNaP71E0ZjVznhQjl8x
PQFvO1TshvoEb+W3XNE0N8Oc0XmYt/OCu1R4qdkJTI4iSmf94pPNABW7CINJo1UmzzywmDIVpE8Y
UjTnJV0+le7ueLe+BKOqdj3yLtkqkPUrhTOwLtkNQ/kFiRsm3bis2HC0vAwmwN2egNh1LMWJYB7T
zitQlufx9T+uc1bVDjB5/EAmVLdS3cIwxHx32fknu/Q36ZMfojMKJgTZIITvp8h2W2uHZ97AqeMh
O8llzceqZ3njIHMKbFrbYkaIQGx/H5i+EIPGTCdpEN5dHw3yYcXiLx+6wrnncdAbItV5Zc2nqogs
BJK7xIcaScbwmERzjcJFPtgWP3mMcIbMeqfCYdqJFJmZUP0aIjEUsXUV0La+SKfGZEPUXiaLRjxa
iMtQIPFrktdfEkRuOP9aRbqgHKYmcy1fTiH7GEH5HzUp3zt0n4cStk1EcMrOjYX66oZ7XJjv5VWS
0LSRaDYomsTI7SBbPvV18tnWH2uHYrlO1/epLe9R2ffZ1POjAxiwHeQTfM5dLJspC9cR8EAV4/pC
qZVAJy4/6tCeIqqnrIoanbuhQ50z7KJaQpFkce5IeEFT9Vx7y4T7pUGcXuCZofQJJOJJaC7BowuW
yu0aoCMNgxOTRG45hRfDlH/pev8ewtlLzEFpYpkg/yvYEQckppVwqIFM4oYIv6MQU4qAwYJqR/53
lfFN65FD1JrbtvQ/DeZo9D3/ThtYH1F/H3kVyq9q0wq0V73Np7izGTqhUUzvDcaw5fjnBVqBu/pc
mwQ4oa+ju5Cs99A8h61p+AcGOCy7oC4PdU1uZ8PuWh+Er/ERMCF+c54a6SDD5JhVdS2zi7XGq17n
TcJZsvFL9TnJNi46xS+OgeiGvYR7+q6fo5OZxugCZ+6yortAdkwf2lTrIycJYqn8Us8szYe1oK50
u9Arb+qUrEWXIGoVlveeaIIM9VCFz7lTw/XU6W6dV4973JKwcVkyA7lUhyRa5K7iP7C+KiRpVh9d
vMV8JdvZ59qfr+N8rEIFWH0nqf2WVGL1+jjzEa8AWFNjREPXqSxJ2APOsE9bTdk4P4GFr3CrehB+
R4eqvR6+VTVdmEFIwth3KFXBTRTpz1KPn9CvvX1aw5yJEURCDkujwK7r3J/R+1OH8rEtPZujWq/z
FI9+NW8A99CCkG2yDl9oPKdtEI3vCI04zPzg7amZw+ZUodwECxgcdUvX7RheZ1d5v9z1//b64acd
YrXtbIhX6gCWeG0OlxYTYnr5PlSWXeiwoDoNHUOsvM7gS8xnM5L36TrULWSYUUP63iKxjGyRatQL
BVDGjFmLOMTeJSjaaqDKO8zAgE/uEtB1r0RzuaFlJDdVX8wz6bZDaz8Cz1VFvybB1sYhFG+kEVKL
aXckxKZscbcFVuWBPPsWOtgcD899oCGIYfwb0qrMw/iTG3RaAvFDN6HDTHkR027aYJqYzsuhmjeV
HKesnYP7cWDkpJpK5c2M6ywsabg3fNHZrIa9dlCMlUjrnAt4q0j4tTjBZ7RRaX8JlgrXqkCtS4J5
G1mCqS5shf7rPUIHt+QaK3adfAhUW0Qxe44Izz2RiykZNzEoKliiQVPIlgEhnPodhwpGwE6dad+d
Jdjr1eAwAFGCQScKKZ+smtX9UgMN9jgBcAOryZn3tJwtPgTBnZrYomLkjWFQGiho9Ykq2zvSyc0G
Pb3XF9OMneZT/4ZF9qby6n6nPBAKDf5AkmzFmANVQadAY8gy5Kou+NLJceGEHYPAfs+xqrY9MZiX
gAx0DssVUopoIHS0Q7zFn+bwSas1yrsMrrnZpYH3gKvivC4wH0Gu2yS+HyJ5LwUStAkQpRqwBHS+
AoRPDaUD3mrfrkfnpzsl0+UhjdoD83ESh/NiNtaHUrZgWs1m0RLNXUlumIZcrfjtMkTVlnjUboWr
oEPWjXqPaqryllXP+goD9br7QfKSGJOFxAf+HqIEpOlWJvQCSv9AZ/Y1xOW2SY3Jg1V9Iov5MPfR
sLnKU7hE3DlEahvV84PfWPAf/BTg5pB91Pzsxwk2zkZX4zumAJmNW+DYwWoMzzghNwl1cz5g1gV5
D3jzTdjawT8Bag/1OrpS5W6faHXqQjREwxRHG9FvusAisScppjnO2WggdTYiglfSA5xjJj7Gq7it
EApbUY3AATFTkSTuGPbj9SFDIaPNfFNR/2e4DG+pRKVmqyjOibfsIb2/SCyem8DJ17aK33FBxAUM
xFsT4qpwHbZYvI54PtB1ExoNOcBHKF9diiwnAsLCEh8EZPwiq/ECxARjl8ao3jh7kZ3YlRbJwkbj
LIghnAzkztb8uWJfZeRlKfIA8MNBujETIX1LUUFgagf0YokBeWV69qbbRJUrDtOa7JTy9hHHTKTa
AepyjNy3I/4wmrHDb0gW8dUs7mYMLdklHgyMukNWFeiWwniZGl7YYH6REDFnj6gP7kHhrjEWD9vg
roprA+Y7mjb95L3qSCzb2CSfHSZvopZBp79eZ9DOmAqYo8D6Ccf2KQ5IcAKpg5tJd5uORci4Lm92
kSj2NG5Zi3t8TLXFgLM+QKED8bZh0GurU+nSR9qP5z45ttGIEhi/OyBmRiHfoCSMMDLFN5sEIJUb
2PPKOdZEhCyWfrZx/9joKzhSUsyB9DGAbppkgpMTGB0cPFihafTOgVZtmoltsU+Pjg7kBYgxZi1h
NglChM72GNfmwxlA+j7jvbefFtCr3jDYA22R7mlH9MuyQrqa4k862vQoObMmUtCrkYDvoqAuREiq
og3I84Kinac1xQjUptpMtQ/Pu8W9ptd2E82QS3B6I980Gg5xxELJxa02TvG0wVyXnY9DZkhyOKEO
MR8MEJs9XvgxvDB6HVcZ9uq4uJgDy0PUfR66U4pYatlxYL3T2MN/lbkTU3mALn4bCf/ihcEPWQ/t
SRDkUlvKHoizd1UXjduGsAqujPK2alpxtTGznbyWbHAGH0b/ojhOZZ8vmFOFGxPc7oWk66txC1T7
6Z2SVJ3lQnfekvKtjeDmqMn7dJAF9/6cKIiTCNsMYjjiiPvgXMtdJ+nZZ1MxX72KsrlS/PP8nkTj
3WCXj7KWFvPxMBQVBFgWm6i8QXwCalSXuaZX23FIX2cPF0AYvg8dIRmMVu8El34fG073DeaVMLvu
LQb2HZc++epl9RQkF4N/H6NdlQ3kE8HQSQXtQY7eDjjoATi03QC2OPU9yDbd73x4ThgjBY0ZqtEW
ZqzYRKX3AI0dGdIUMZ99tKLyrOfkFMeLuJBpfUone+4NI7splBS3dA0FWf4fY2e23DiWZdlfSYt3
ZAO4GC7KKvOBJAhOoubxBeZyyYGLeZ6+vhe8sqsrMtuq2iwtLTxcUlAkgHvOPnuv8213RkmwgmRp
4riUrMs1DaP3qWl2JR0N3C5uWSghEXWB/FXHOYNgi1fH8A7dzOQ4kfhkD3gg9aCJnfvQiffZpI17
hC4mDI4uMA4lNODzLe0BsC+k6107a+m+HUcO6rYPDAC3kEa8ZU+oltS63b945Hwe3Ey7eNN8bBvd
viKLHnoDjYYw9qsps5mK0Nl0gvO5name8WidlDZh3auy56pMyQpmxnO31MZ5QJ3Vypa+eym/rFSc
VVkBEFvZAen0seji08t7ykYwVlAA3+NsGg4WstOmgGPk9InNzKv6kc4QhCi0KmZ6xxzYGSO0g0na
bmNFDnOMYnxKpXbRksb3JvlUeAyNZachbaE9gB7lmvYogzD0kxOp4wv3F4+chCH+JM10T+D7mUQ+
2SXnA48EIsSQPk4xrUrGxcIbQ3yHoskov6WZv0C6I62tSnHs0v6Ow5Ohcsw0vQ7l1ekrYEEE4TVq
KC2R2763eSzI/ljmab/NBJKqmTI+dWJnZ0+Zr8pfEo9HEDd2RBvb/3SStL6EpQU/suO9M5N1pEPP
uTxPaWcdksgXkgG3lQF/EEIj4yL3nYXCACjhocdkQ7Be3PZV9wGB4A4PDEQLnRh8MU+MwmiTm1h+
6cCwDfcjc1F8CcftCX1+MR5jmguxyWjEm6eTYUR+/AVl6uIRyzhQA6E8mkANbFMSi8+O7iRsv1qZ
yRODYQeg5XawKmdbzGgBjFs5iOs9dLBnknrengPkJo7ybA9OkXMvde4ouM6TyZ3bSRNGBA8QJhTM
AYk39/wQdFvXoHshEEWxKZeK0Xx0YHQGhDG2kic4RbBLulusk6hAv+mizn1RrCNpJpV+lC+zn9Xj
c0LBoCxIiIsq3ioLK7dR9tO2MlG+Gu+gU0RvloFwnTUhRgFK8DOjso4ZkX2Xsf8WBX+Hf2UvB/Gl
Es3kajO3RPMfFTM/0BP1dinXoy6edlJT1TafZtICQntQrXcw5Elx9AMsSzdpzMyRzu8gc/vd5oYG
vBczH28DibaE2XtFJWyF/OgEI5SwBuwnshvkrHe+G8Jto/1qlzLZqLg4eNOyLbnbZ8MO3CHqmZ8r
lIyQnLpFHwp8wRcTZfXcYAXpM/514Txz1wW9PlVbBmAEtqZ0L8RbG7dPeo8QneAX3VglY6M8c9/D
uiV+HP8qynp6hz9whLbz1NWzdQoj80fXRqcuZUiTldOPWkAadtPjVN8syDWrYSiBBIkoxKQqiYqP
LJkgIRql2MatdRTzQ661rxjUvkr+vM3yoGU6dXASeGyWMBhFkZrjyYYiOIMr4FMfDlNVvWcYAY5C
VeUmp4Rbf4alvDSIIi1wzOHiGhpBTevTsMYgQfZrG7vDQlJGu7Dj6+Mk/aotkod9GHO2to+Ndzb4
p64BuVSS6NCJ0nvtuTX0IFnUnT3F+k7TUcpjd1abwRUEfhfRb4SR3TdatOtRObeAz4utu9C1xFJg
KRraLw6xT5xjFrbfVcNj2mB/YAPa5Inmd7CEfdvUAmU33X4cXydnhu5p0Jn1SxY03acYua+Nqj0r
VufhQLIiH83+kRE+hni505uhvUCrLFVCXlC3YuLi3lF5y9Oc6z/DYk1gGHKr3FF/8HLtzKOKek8l
L+2ivSWy/Uk4sgja8gY25Osgvfu0Ry7SsfRCVhDbhSD5Nha8E9Z6w+UNaXzZp0zYkboYRDQBcKN2
p4ufzJ8MVJdwnYrQJhOgTrZOlqOuMOeEvJbsmA8c6WJpeZqVXBI63nacySXFceHDeeA+Gi1ors0x
1TO0cCabTqv7Pe7FjTNUaaCLbW2ihFhexOx+EW9JvJxx9I+bUksZYDry3h2po8kxoFmOTA89kdM0
ITb3dezzc5hxCz7iypp6cgZwCPK4DxZt/ondo7NT/G5hWu3h3nmJ7A9Wm5NtmPH3phJBKpoIhvYz
vS7PFy+DYubOJo9rpEe1aoTMuE8E4CA+2CVp5mauT3OePmXGYDOSKJjLhc59NBk7u+8R0KRoKWlE
sEjnQnQax+xYbcU48QHGy08nL/e4nZEEcADthNHZu9pb+CoBD0BH5RwtoDOqHQI+CH3fJh5usC57
B5Urub5APHfAkkVhc8vUGaPZluNUx1PbtRkoQAn30MXnRgtNFW1OXDnp88goHB3L+KA/0jrFeeVw
A459dvKwFvlTw9xIFfpLrsJ6z+m/mSee1XXDKAY8Z74J8/RWD8ULz9+gM6CHpsX8UQkvxY+1uDsc
gBWXJ8/z0cYLa+qIvVkhHwZRzkGIY4TOtJ0RfR2MBX2ZMEhEpMMMbz/0sUufu3BpVfJKadYxL8i8
fetNN5NTw6dtqNhG75kYF+AvVe+WDlqPeKnbAeeTKnmpGT3Rmrs9t9UoT/X4lpMO2nJdcSejjmwq
3bnRwkX3I1eP/Ukz1v8Y4nj7LjJb86uiDMrMrvA05DugrwWWJAyFg6F4HMh5244L6n3L5Npp+OLq
leFqFDQNk42Z6XhWvxheWe4p5AjgLQW6YYOdqnHSA35ULnoTP2XhcJZ0GgKUhROugXIRgC64ehN4
dJosYzeB08OSDYPC7LJtNAmU4pjDPiTFmqMThg6WH8emSwo7yd3EZxv1xbfQotdRyO88pCUyOsZT
dVI+tZhldjh+3x3mC5OOoKKktncS8WZlpeOnc+OPwKGYwOvhtpT4x3KYk75iDs6ZJSJy8uUmk9LY
xhnvX2SVgBBjaBgpcYe9XQy4Ep2CNnkawxU4jvMF+61Wq4MyuQdDyWNmmFOqmvI2i/t8yzzMRkuo
HjKzRO/hro1Bp+HPYKzaDOG1K+o3N8KxEaUmQ4MKBxttYILhg0vzyORt3tQYZPcmU8mNIWrLh+fL
q7Zd5VejODQjSqLJ3DdkILz7/aiUauS+95LNULEnI47t7zFpD4NImay3LVmn5RWpxdj2xQ83Q1Ab
h2I9ZRWfcpVWfp66+6ExYOWA2lkSR5wmHo+lYHQD1BxskBL2Dg4P46Lx1qT92uiuQG6g4+fRTeVv
u/VR4M+gSeu3KuwRLtcQeMzJe+Yyp9BDnN84GK1w8xbVxu7Ku1ylly6253OjwfLJIzwOAk9WUWq7
NOdYTRsmY/hdNKAYPeKuXeJGMZcAwQ3rmeqyY2GUaz2LE7sLcMzHW6/BG0fnsWf4n1zwRudeesbM
EB5I/D86vWdCFcMgM7JAoRhg2gytam455Y1NkgNvx6ACpS6jlbYB5KQU1ftC9OHejJCgnDHdkXSj
GRf1q4Z3lfcf9aI02y9AIx/QCgZ2CMz6LsJbZ4N9KXoeAtMGHpCOEVyorROVN/GUGJu8xqjQmS0O
E8wEvtGbt3N4M4YQklU8EBjSEw1HQwNNEU8HToX2QHKi3RVQWTJMWDlrCvkueljkqjdTzMLPCqq0
bBVSJDOpRDYM/etmF0EwAdqD0NoZJlMPrGo+0XsOzhL6MzbpnWyn5mRr+n3Tps2N5QH6jiOaQJOZ
P9b0NxOecykhSRmybY8EnrmX7Y/FHZFtdZRpp5qeakXT4Zr8Zok73VnD1O8mrE4gvzvaEHHAT/9g
mtgZFAdp4LTpwJlAGQ6DEYrg1Kfro+c1lzSGs9E9emO06xrvc11S0ae+PmI4nHQx7nGwkjleqt0Q
ZntdoVTERYMeVA4nTfMGauS+Y+2CR3VloLJOAz8PbgU9BdXC0zh5l4znv9lrTwuzR7sfmUgA3Ujh
DMpyOOgeqTFo/RntBz0JPlyHKfYmTXGg4XR/Ttv0tQOvsCVkoe/SIsISJIurBl83sj0mGujQFLpx
oLkhNBV5NKL+y54rbFar4Gtnq/XIKL+cfLmPwglCZFr7Y0k4ebEWbzuRXfhd3oQeUDeo3902Keon
LscFVh1STsneCo4rB1NF8+m287sMbzuHvqvJSS8Vy23RRB5KIHPdMgPEXkUwkuIn8h1GkNWMATI6
izg2EFSU1gGQ5G1lXwGNJX/KyHFkczcHRQmOLvN0lG41xfvU7alhQgbReVhr2Nzys6ZV71GMcd+h
bUUspwLkIGU0lfE7INcU47PWqoNFBeovE3aHMLO6U+XE4aZhjK0NDY4ETxQ7dcRPaYHtih7nFiVI
W55dJ0t2LbbamsQcJ7q5t7vKBsLOppjSEJ2fTZwrTgo8FxPQfeti58g1G/Zcrqh08yAb6nxXEzE9
iKbk3hH5N0ZruCmp+okO9yQx6PeY9W5crbqtJ/eNNu8XbHucPAz+tma/EDKcKt1Xae8jgBIP0Orn
PDaeuhjjZ29BZM9y+16qhDFr0t7gFlNbA74SzQ6SrzkhPtmItaZoAw+b+Equ77e8gUOQOP2DYix0
YCHCj8yzv1zH3MaFfa7T8bPIknZnMqKmQSCeAxpphzn6By++OU340De09jgiTBuoqvGrqfr4kqn8
wwmRH12cbfjGpuVO9zK/OaN9yNsqU3fxgHImFXhzXaZv4YyTeMhzVttoP0TIjp/O4yxLsnVcmxZ3
cWLbT05cXAlJ/FIm6oxNJPTHIDkCbXDGBeZnf9TG06JVXhDZOJG6Rl1rlT9Pi14fe4rb0dG+4tbI
t+T14QpZCYqAqj5GUFRn1GjkV13egvuwzwUsHZBZzsGyjhDMBzyPjCoHcxjOUVsE+hKDTUbuBY4H
gAYMKLHgB2WnuJjKIQlwx/AEgW+yrxLnFtwBYfs1Az0Acr8VfXc7YkDakUR67gg1MPHHYaWvCw3w
Svg8tZJ91zhPv3+AafdXtHlvBxxnPscNL4Ph4N4NxXgkSlz5S8dWpJjUma9R3C4ydK4rhKDMWoxy
UqqdaTOdzZWGvalD5S36gTgTL62sOW3bybqmaWvee6F5HPI+DUyGkPvJnNP94ryC94OhbWhAyFxt
dfnj5ZCobCEuLQdiu5py+thVA3LbYLZL18etsRvaAjWlYsFVRI9USL095oInad4UDluekIlc8RrN
pu0TScJDR8/GFLHx8fon5CWWZVepMPhN1q60PNm6/CjKaM72CSrjNtRTa9co6mbTUPEBvRlFLH20
c93yMwip23kQ2Bm68sJmk0snJu2p/KFhCvZxAYWn30jptL6mcSYPczw+xqgogbm47t5pIGsopZtH
XKI3iR7qlGELzIG6S4imY6SBFu4y3eUU8uqGSr6dMDIWE5UXy1winSRb6hJOSvCIVUo/muuqmkUJ
nFcdD7mwiPH+T54Hyr3eqYyZH/mFzWod29hke46hMem+23eciRB5sEECLK9Miv94SVQQhhlaiWXk
+7psoBslw6XUtZ4pC2Je1TpMEirtYI8OT4hyXHzLTIqn2NO2nnHXdCP3dut9qNRg50ASvXhFI0gE
G+/DPOh7WVcvPctMrqSUUX+ke5ciz2NXvBnVPD0S9kY8hXEaUWK8WK58/L0LpbblL/ANxdZkyhuh
yF960yTUCBVkmCTPhIiP1YgI1HQNglISfaX0v9elpCwwey6XrqkcPxyx5s9GyGlOOfvG8pFjZjTX
eWJNAAZTSuiFniM1LMaHcZN8qCy/KbS1Il9qeZYRdhFPVIdMGM7r2MZbJLvw20qnNy2hk3TEvSWw
lejEqDdzY5i3nll85+tWCFRT7P9T3l8b4glqjWGj+NsHN7cfOsWqrRoF36AyOLmr9ZEzzLjFz2Tj
2og9v+qWC/s98hdemX5F6wtME6T0IuVbw4iWSn3DvI+5Fjacc1lSBA6peCl619pOqRlxk/EhUux0
V7clu2DesQaqvcuJpe7MPmz9OJed7+RduEExLM9FFO0xqVYog6PJPN96ckZr2MLab7GJ9RdNjIQk
Rm1fyBjVr5eJL8oHEgrDCxUkBF23IW3gFJfRZDBdYwi3KkSh/hnAiXWrDzkLqugWo8l6q3smpxVs
6U2Vu96O9jt/WVp769ph+aCwwLVxpQe1qbKgTgbtJc7NnccenSXBQxDqzBzJwzDlQ8DRDmTq5eOS
0tX33VoDuRD6cMdYZwOTwkwn+BP+Yr5x45ypUatfOy9Xt3GJ32QoORzGsYwOOajVu6yHdxgylvGj
RXsAeDrcaOT3gmhS2c4rLqmLCTzkjL2kcK8wjNIJj6E9+GVU4HDXzHxnivrBXczXpU2vRlFn+2Gq
gYmtd6lH/PnOSPDBjb8yROzI641zZHxLkObnFjff0uN7dEdh7DKbBB6Pruao4BEgTb4LrxQnR+h+
NnTyLceVXRlMNPUir/dhbn1XxVTfuR34utG1NH8aAaJagz099AmV9HAePXTTKtOTO0QYkuLpxmjC
5IQaNR1sNmeFupM8YAS5GF43bmhIdOBdw9MsrHNKJxNMDRNT2HBbM9KMF5Je/SEDcGA5oPAwSR/0
3xwVFtlZjFXwdOSLH87zjxoD+w35+PKgD8r244RB/tDo78oi8r+qibY9pPdp6ZobM9bzi9stGa2F
6vYyjdKjCf+KOigsAhowMKyJGm48WrFK87SAERDNqcXgqtWH8yBxlnZ0PoapHUbuhYOJSb5pnZ2s
7CRg/ZDpi9XJzq23J9yAkS6S1eU3wbuxk34vHQCCDdjYXWqEgpqqii8goI7AN9+L4WUcZnUX5cO1
NyAa4YXBp0r5DDpheOVmSBu4GTmTmVGt+N/14kpUi/GqDI3HVIv3YG9OSVdXZ+6+g9P0zbG1mA3Y
oafdTUwAWY44R7dezxOksKZ3kQ63IPhP9EWs1+nYW6J1tuQmusEn1R5KJMkzAvxHkiZcBSq3sCas
0bP0owk1wbib64ncCvqvV366uvEMjI7bNc/emrm1T6yFQYJzbhyjHm9wjUzQEFf1rcMRzqNF3Glp
8a6bnOQz+7guC2f2wZ5VFCTdcEX9Sy+FnMu98szTbNXupSgxgLtoi32smrM2AjbHvlluYYGw6s5R
j2mSzcd6hNQZTUVxq386C/RRNLz5Ek1MiJCkGLNpJDgqc4gfm4YJs1DjvWVp6cmFw3TKbaZcokVv
tIpMwxhAcCoJa4TEYaDC6C/Dgo0hnsbopofqEHg9iVeK7w0gm561OUUyevs4RLb39I86zZlo1Ol0
l4TyWBCzfylSYpQkANZjj1TNUCXPuQCT+ns1Vpsx7xErqZaFNiSd5qG7QXKIt3lcXWJmARsHwWNT
EOVM25ECoXSKwyKW6pzk8udE0bRj9QShFi/xdqPHfi+g9tUOqz0LeBzaOPj9P7uBVCMkGL/V+/TH
mLxAHA6JXSljC7T/sxWQQPs4tPwZERbfSUx1LpJ7lgASU6S341YCQBK13Qup800/Abzlir+zvXa6
9ivmrYpLnHgU6y59bb/MCcNfOeFAQX2VMxI9uyCHU/7cZ6X2XWrqpJrkl+eZPQWJhsk078Z3beYy
C7NTKmGl9O1rW2cTW/MYecCO+daJVTAlcSk75jzaaeT2uCsohecZa3r56Gqafa+cCY3E5B1iRkoW
aeAWlx9mx7INI4Wnaknc4F6DMqeSJ9uahluL38Cph1s+vaeoQSgyuh7bowD/bdjXhqf6BojMJ064
3Uwg88PiwG4j55Mpt/Gsze1nzFlLNuw1Jr7wOk3p0wDx+GRjQCNd0DNHd+Ubw/rdnOMpYrfN8jau
/zRXBq1HGPanKAvZ1uMsOlE/vglLK49TjaJNJ8jxpdHfDAvp3WKU6TVqh0+VLRTGs+b5PXLn2SrZ
nwHTZKe5yvzAhHPMtPI0ZeP8BvTNR8BdkIKSFGbDY2x6OPPttD2WHuPbsjpEYZVfdBNV3nDBkqkI
BH812DclwuX9wvjtooOWcRBqeoTEqGBiuAqNDiduD/aqgYONQZw6cJl+ZlpqY9pkdqpVq1xoe6dK
U/ExH4isqBNQfE7JFqzeQnG3iQ0WApld/0YzHuOKFUDe5ro6Apd8C4ssPZHrKYO6bcs9jrcLXT6/
9QqLNtnBuXHdCv2dIY1WvCi7ilj/yEOG+QBJsLh7TaLFuBhsGFFUNmVW5nSSFu1+Vaf+wm5DHWmi
1+QxqUfvLFhhQqiEFW5x9FC2tvPUY2vCrAUB3CxmAALecuZe/ZFrjntKsEwDo9Z4C8ubPBweuzCE
DB9yx3b9yAosq/hYjEL65GObcIaGgeF2bnLtpLFVEbep6/IutNU1mwOLguU+N/g4XAuOZcLSmAJZ
5qAKBNYo0W+mhaEDH6W7E2mDt82wPwuzx6Iyo8axXmujGyVxciUJ7brpk1ajmdN74g+s3jy20QYx
h7WuoNZrAFj3uWTIRUIXv2B8KlLxk+uCeS6yf2Ja865rC99OY3fb9q/SIl0KuAmVgVeyYRMFW8f6
+JekkNCb0L46w5cJZGKbGGl+gKoNHkixwtNrsSALie1lKp96aIRB7szPtGva3ia0tRuZoGzZ9kLO
lyU3+3lcDS9tvRZTxqWPYsjC+N3hueAOt65iBva9lOYHOxaIv5jeHccLMoxs+iDquNwmY3Kxx6f1
2W3fXRJ3V2nOCLP5fFLYEdcqONnWtoalgToJGuBe13WFuwRmohvP7yt/Ws6r26KbmJEhpOYWto48
cnzh5Nmp47DTmwW418imkd9HeuYyEO11cChdeFj03y0TZSFOgRc5chFFbpFwkTFw0R2Ustjgch2R
R4I5bz9HCV4CffMkjfJJhGz+1AeItujxKOl69OpI2il4bvmTpEJByVv5Lu1shgeVi/bcV635oJe4
N/qOhHOM34GWmmdUyRRFza11me0EqZSAwES3sJsSODjAAX5/bE2vMzkBvVyX3CbcuimdMctYnETj
lsY+dS6TcS9YrvMw67x3+sTqB4UxiuzbViR9sW344LeN1JdHTc3kCeM9MtSAafA66bN1SSr8EVhT
4yu+O0YVOrt0xyXW/NiQt2wbXG10bvNc22LjpuFz3DRXnkOehXm7VTT5MV3MtnI0DK126CAWDzmG
ClBNGyLvHm2TJ85VxiIq7KvJhHtKJKU/d7a2CzFyBfbSOpc2S48DG+G0ehD3Dfsjt9V8mp3E/Tng
BrObD6aD81dOunolVYBjotSldurYshXCD4nj/GKk2rCvm1dV591NyALgw1iHHDQOA/5M4MIq08Z5
KNeVC7PZgZUiSDYTYnxwUwKhbG9TFxgWnvE2dF1xp1dxesgmo1ntmHc9i6EeRxci4TLhWapRKW8a
dZZi8eH84v1e6xjTObGLzPiUI8Mnjf8gXj/tvlsfH4lu1Nc6GdtXF3MUyM7ZvhtiLhStA59rtg+p
ihgtAyTbhnEe3WlRftKS7K0Ys+JTheapyYDh6FN0bxSIJpXN9gXkj3BtVP57StG/bnHFzm64Omvg
THpm4/dC1P8CKcJbqlyXAOeWSR7iD/P+qPAolmIfgFl5ohVNA/Y58SDA4FAR3whLQgnNPB46wznE
rBj1B+91XnSqSHyXlSmDpoczGanZYPZmXV3Q0Jtx3TDF+bXrqLwvFSYMv2tbTto6H/+H30j+y3o2
FyORI6QJh8bzdPefYXew+Y2kRJac9eZxMt1bzSNJwqDTAvixTScX8ZTj+6ixrzTTij2PahXwq9We
nQDJ0uurx+avsPDNKbFujARPaKgQGVSPht+27NkoFvGMh0WcMNtBGdEmLYhy076NhmHdPly+suuj
JUTB/2kW43eR8xSYE6u4sDv4JI+dLcr7NmfpQy64Dlgal5+Zw31IzJUnOhMmMDU4laHzEG7ZPBPN
zm2Tkx8WWM52uWtFN7E2gYPVwcHUuf45WNmEXxWLaAbC8aB4lSdzNs+/v9QRH20m22O7LmhgOHrf
pPN0xerM1Lr0nLuFvImNif+SR7ivDJDT7D7zO7qRc26Xxo3bLtKHd6a2LPzSb23mU3tpFew/leax
nqEKzj1O4v/+uhT/At/lU4TFZ5kQCwVLfv6J0FWh+SRIlGoL9OyuE408ROtmXSIkFy0iFRGyB/xi
yiIAodXtu5hbvzDESlUkP27pUH44M8oB733GhiDYkHLiOZoeenL/15DFV5FiFz3CGZtPlxgy4fg+
FtYTGa5hr/om3k1W/1jzzGgEvFJHdDj/Wzh/Le48a8m7W90cAziE8n/acPb/unyly5ZD3dahutn/
dPk67WwlcEzXD5uMPKVNGSxV3bPdbRac4Dxmlxht1c0sCtDRQ/m2aY9/v/v/6+f0b9F3efcf7Lj2
7//On3+W1YzmGHf/9Me/P5U5//v39Xv+82v+/B1/D77L64/8u/1vv+hG/WzKtvzV/fNX/ekn81//
x6vb/eh+/OkPftGpbr7vv5v5AdRD1v1+Ffwe61f+//7lX75//5Snufr+2x8/y77o1p8WqbL44x9/
dfz62x/mirL9z/Wj68//x1+uv+bf/nhU303z4y+X77L4/pdv+/7Rdn/7QzP0v5q4GsF+ug6PVfLb
f/xl/P6PvxJ/FfpKoTV1R8LuWtHKRdl08d/+8P7Klh0ohJY0ueLBEv/xl7bs179x/uqZhs3PseHj
eCy6sv/4P7//nz7H//u5/mldKiyUP+GUJKtSeWFod4RQLBjI7vr3/+WB76L9RqBqgsJa1HsjE/PL
8woWXpG0orafhgF3PukaffKYMrau2nmuqN6i2rYu5HZtv49jLITW8Dm3rX5ccGLRspY4FpIEHT3B
o9+wjWlrWMuR2ibotDYnDBRf4iG8WyoLx0PGjBLsXLaagiAueFQ4mMGoY1drjymGync6PdvZccZN
oIbPqCRRGudjiu8vfzVKzz5Y5fDDc/VPDYQRPuoCk3Vps+iqr4NJzquThdxEEtrP5GaxdUuWRSTq
Xu9NiWPIImdOUHej2ViI677ceol50EPsp6isGrsijRfVhuTtLaBtoe2zRNF8HXQ9DNibwK4K4AAU
ixrln7/UpvZCqyYxLudsKxfrPGyjjAKAr2pmGi6Z4SH0zPiWAsg4uEyXyTiB1PoRMd3pIOya7MZN
3aa/0zktfy0lhb9tUBjX5K5YLOPFVxvX8jptQNSEk7JjTNm96zoSBboNgwmZhr3yDQwTxIviztu7
pcm6qWQ2f/KMZYHNxk6HmM0/XiyCKF7GoEgmLIt9lOkwqlwSwbMz2Q+O1S2fDLMZfEWym2cq3UVb
yaTZw5g79TnPPMZ5GjHuDRJT+WTVU+ZsvMiqrnh8VlYa2CVWC2r4E+mxvNto6bJTjP2v3umm1sHS
FDRaZTQalAFkNQsVcyKxU9iL0GwXPKsZFTgwf/q1FeBVfSWRGOr9XMDn7M28omaIsgdHzCGbVEjj
H7MoAzDgTY1fp313Z0cez/s6N9k2YYnHsUq9o+kq+50trkyiGq0zHpLMtV8wFy03LLeqSGcBfVJh
UR/ZAOAiXzidb9VDSDnNx1tbkXewap1F9axF0B60Vo9vyiwiR1AOijNZ6jguwhMZyPC1iCt8SQW5
os7NhyeeQPhmapmwmcloo4c5G8tTVjFH8eqZA1Wzl+fcBsDagLk5JRptmW6wj6KHE0CL72rWax0u
IC1E9lO5U75nAwd6/yJ1BadGjeIzzfThuys9YA0tPBqjHqAKGw2DRSUp+ucqQV9krSuMJ4u9vda2
6nWUfLcgBF2H0egPrsvcUebuua8hLJROCRNR7w8KHekiQOHMG6I29W2zyDxAqdMCPYRd12aRDS1I
kL8YdC0w6laErG9f5r0tKnXKssqGEG0sj2FscLnOwM+IHKo9ml50qHjpXzHw9QtO5+YchtV4sXR0
U5eO5hbeUPVqzRFDXcXuN7j8002bdVayMQWDfSeZ5F2byNGmkZ7dX1Vf1N+5Yc1bIw77vSPX1t5Y
CiruKvrkLAeDVCMzgh9AbHEG70sYOnOxnvZ6z7xsDozGbM4J3QYatL1CwOfahdtiumjNrh2wnmE+
ZaY9BMLpp4chUU9DkbynsNez1sweUplKjCIDYzIPiG20Wh1hEjXkNBNTnMH/Dk/J7DIkqUKsK0af
lKY4tGlihHhsCytgOxLrTNm4ZKj7Wckvq45Zk5kPvXO/WGVJzjUeNT9nrZIedElNWkUMsC/B1Lrh
jtLPBbpkpq+4YJlQO4urTrOYvDtVyOmzFHqNZ3iiWefZTntbNAtW4MGaAtAeOdXNyDJDbDC/Yj3V
T32qrxzE0poImhSCNVrrwGb26kuedfprkXfWvSxG7AtJYToH0eeAwLXJgjhg1qdSVvMRc8l4p9U5
A51ioPPrHBY15I5R3rUONB+shmq6enaLL8BeavdNlzzo2swwPxkaJ2fh5etKKNbGMPa18D1WJm7D
0mXGIkLYfUM+QfbQiVFrloNXTDAry/nXmLVC7zPzGK+MixlxFyeG6SeZYhQucYl1tUb5zjKs/cgW
tjvX9XD+ujTj2FKqOCdxHBHXjgavelry0rhahhHDGCjIG+3AEnugBxcnOTGjsh6GqiiQXrLMdDmh
4uhYhEt0bWTjTEGMyfC+My1OIuDerPzqWXgT+Q1J+xURhcVz+7+pO7PdxpF06z4RDzgFh1uJkijJ
8+y8IWxnJud55tP/i1V9um3ax0JWX/1AA42u7KwQyRi/2HvtsIvkq0FY8qsf29I5gyw8ZlGRvJR5
MRMbWZQduSApcdWxEwIQWpmO38ChJoAuOAsj2cCb3EbFvsQouS8SHMChNjmkbl+jED50aewiLkbh
lLmkQu8Nebjs6v416LJjr/TcGN/mcnlIu+bQWAQ7+wkOYqp8w3nrw/nJiyMZa+ceboAsf+RajUM0
YC61vJnaDu1KFuNYCX+RaeqMdbMue3I6rJq6CNWP8rlPAZyMnPpRmUUcWwqNSIhgRERUKdqLEUMZ
Gb1Hf/aTovrJuUYduTULG98+4vx17RCZsYg1Pr5wItZOqwAr11RnzdRv0Kus+7p0IHiDGm8OGTiA
rJDgY6hY+PhZyg9I0k6RMHpFjK0nP7RCPQCVgcQXoj569GxIGSjcRjYlEyyIiqhNdlvrRC/pKoiz
63oXTojoEY4i6yRvjSsyPEhVEO/j6T4OvU3ZgT7xu3VXkpji/+pteh5yvF7KKAVbZ7baUJcCsAJL
QM1M19MxOZEqV4X3UZVzr6NpP5kq9glE3Nm206CTyZMU9V+007BORma/TsPITRTutcaBY9VvjM9O
rN6RK+RaWXRQlOKta8RtF5TXaegXK8K6V5H+0ppk12Gui0md1u3wsuaaLY5eNRVgSMU+Ybwi2gv+
mLyvA7ge5g+bCTeVpHO/xIpqTMQ7c60KpG5fIjyBeDeakMNYySh/wBxG6pO3l0aVQGRiSbEs7tmF
eWa17W9p9GCMGAfTH+aLNacKcP/J4hVL3QXPA96n3rcGvT+DRMEt6RqND7GK1e9Ww/mHXV9GS9ZS
69O03HYpPZavg4SNNVQLAmbLIjoH06y+ZbGNPp59FMK/Kr0SVoOIEQ2ccdYFd+FuWFOGdec0N8+c
qI2BS+xrN0244ur0PbMmCtO+2IJ+uKqCO1NrjwzJTU5RCSPrmoM6uXzk0yFDQ+xss6nFjuGryq1q
mmsI1G7V8qllKXHTccQ3eeNzEoTvdj3QM0cIQshvXirzpdBrJyQCElcGa4NKMHYl3c5zhFJEm6xG
rV0Lt6cfZvWTyI2LoECLg+Ix5volJsmznSOOEVaJ0Hjo2vrBamqc5dACsXBBfJb8mwxsIQUAahPs
i6TmV9YBAQ56J2YwyR6x00SuqSkeOAsNSfE7G5K9GqPLMa97tA+lVTmV9VhG+qoE9eBjDNEosett
cTAntCnSnW+OW2D7DDMQZ2ggCadyuAaHz21um46Cqo4ACM9e5Q/VWiq4+LCu9NTAfiifl7p2o5Of
KGWHXgTr+ZA+ZT9nX0eosDyeKfmF18bs0fHnY3VA/+eEM9fSuynreVjeYP8FiIpHjjfUzJq6Xjmo
eHmclivFio+mWsblMIT6XtT2bZGrKA6uuzx5VPrCSdH/yk181lJFn2+UWNIw1XuuUev3HdJuLiKd
oCoeqDKjLjxTUeT62r7gelmPGlg+Fl6PcniNpwGU5egQf4kUojuvjPTa5/4LA/9G9x+DWOwwhHCD
aF5i6T2IQHN9Sb9q/IeOgnSr3cbKeaLd4kFzAq69ekwllMxuSvEsoYiLi/bOC+2j6SE/55jSGRG3
Tv1OFlSg5YHnqbiiLdlsSFsYh+ioNQfXDBpWiRBZhDZYyP0UsaOGRzR2ywo0Z14fI5tLKhZ4ZoSr
DhVNoXNbHCa3ocHTVBG6TnhXa2l4QL5ylI3iIbaTC+77th2iO6nEJ5Z5T5pqP3BZQpp1fgbo+Gff
4vHIE/s4tbPETyVErzYkHVsuRJpEquCWzVVODLriJ5DOY6L3azptvw0mDcNGLqx7Kk7u1JXySqsF
0WpKDk4ILo9hVUd9ktnTVyY+CmAd7oCv2+mLYNgqhfIU+K16Qc30pkQEsM5ZDqmt5hZhMZ69RbwK
KyTMZ/mIfTWpNe5oGOi3U9+CcRo4TOamdwUv0MP3x3XVNETmZc+ifB4qkBMTu7yeJgVDRRRL+9ou
0Qtzh4tLuLKOXV82B9lCX6sG3d1g9DaDhI0z4hd6aKWCtVBKbBg60w6suoj4JoaDbd3CahzRitWt
Q6kZ4QsEXo7R4Y/CVi4srBqNOZ5rVtdsp4FUxrInWCtq021ulfitWwxvHrEn5GoqfXwn47gFFPiG
zi7YIspKsIvJUHkT6EjErc5kPt3Fy31oOAjAc3LqGEkW5md2ByhkbySVKG+OvzP4j96erEUXGNsp
qK60XCYCOZRuVXkMXMuUbiqI47j7JEwelduTA/Bk6wnoo1EPg5uwEsZenTz70CL2vhVjIsFQbPqN
oD9CWWUaygQWQWLksZsPwEERubLCKfxspAvrKhO/fAk0HhgzGHVy9lvRxkeTFNDOLl96If1Oplgc
mKJ/CdHy2treGJyuZLj1VReC0JheRcMpWPZZ2+iXyMlFd8OkSyJYql2OFQt+OiHAarm2mvLHnrG0
Uv1iNyUo+eCQOoqJM0yyMorTOZTh4LnuezZnOibjNNOAn1rsM1JcCVx1giW+9yvzgkICTDN4YI1a
nXmZ9sABk2NthnU/MrZAcFyEgjtNjGzc8p1d6G4KRE2LBB7nywkAxZAhJR85xyKpotJIfFrqNLP1
UH4dPGUj/Gyb+M85un5IV3uAY5sCCM5dQc4c5tf+jfLsgTotxvSOk4ytbik0NXA5xj3pCZyMNOsS
9TZAjVLCkzQfEqogktaq8poX0VHx+ocq6d0OylSJdU70Bub+t6Fr90AGkUzxYPaTl1tkpsIHIbQP
LDlMNw+svdNKTMzAQiPLSDgpDMksxDdutEzq12IY7rIRAytBbWeJ3ULTSOVoI4fmXkwkdap4u5L0
DpnjHvM9+tAJtbkE6Y8w5qI8wuCPXXWw76mUA15tBo956oVjLhGCN5MIrimlbJuwvZuk6UwZDWxz
ZUtEUO5aQ/xExX8/VG3Dh2mmrTq2O+xLawJmcL3E3G6rWlBTE8YoLDfiLGvVmwB1i1Y+VrbHbSpA
ODgneVfc1lJeOr3g7UH3odTqllGBNzVG8Z0TZxbUmslwN39NApRimRYUmFt9l3OR0elYbftmkvFA
+LhUyvxnaCVXSSTfj1P5gvc7W9m29aJlEbgIjKmtBP7UAu2QB9WjX7T4APHHqPmZrpI7PwXX85W0
7z/r7DZJj3RyAtdyxdyZqL1j0h9ls31IvdQ/H2CummwWMzQxwo8MzC+Jhsani0xUS6Zx3YT+dBvo
CUdLr2IywPiwigozc0a7clTf60gzzOwnmHk6c2SGIgEBkwgBUitBVc9bBV3PrsMwQvVFeKqaHlIu
+HZ22dlvWiqQSnFFxICE4WFdv6ug/qtC+aEiOefJ/Se8ZK5HYpqkwKlrmk70n1jUI41c6TId7j/i
Zwfo0BqpWNL/stf+HiHOjcpt/zpDV6RefN/unFbwXbOL+wXKfWkBT8HVg+g1UtJ69hTh/I8L4y1J
2+ieO1zQgRUhr3/X1j+U1t8/8MeLjc/PO7+Pd/VXzpeNJ9Hv4jBB+Fy3DQa4zthFgzm5IeGozYkc
kvlBPj2ooWoUj1WN4JVF2B3E6M6XkJxhT4VUoKyH0fvx/av86gtyQaOqpEiyjs5l7fdPRCkqNHUj
dXPZuDHK/lCZLejx8MQHO9XK/F7fvTfd7BD/+hluz6MwsFfOiSXSiXf11bfhxhLqqiXLXMEs3hWk
My5+bZh8RlZtPHu8k9hBmtJUuFMxHr9/a8rXjZmUqU3UzLKyuOiJqFFyUordfs0+28Ftj2ap6rbT
Te0ENx5+D1hs6JXHMwyj09X3jZ9qe5HlEUFNyHo9dsMKeAFlrwLBVdFQQZKc7xv68qvR9/73IRdR
gBgWSi4R6H06ZzDFC5qd3YSSa4XWP5pIxH+aUhf5QhXo9xRis4uOTlujxCUxzI3P53wKwGZbjtfu
6CYAIf9Rn/n3Ey7HV5moAS7mGJMAjp3g2g7ZkLXFBlP1iQ5z4lWqizgh4IlxB7rSTUvxY+CCa63M
ji3QoafyEueOt5wxhK5bOs5gLoiWM3JQxLru50iC1TskDKtJ6I92zp7QGi+lKTox/381Pb1vbDEP
Ywm1c2TSrijSB0P46cbXuGn+B53w3QMtJqjAV2xdDRI3hsJPfXdjdbDnuHvI/8t2FlMUCVxpxsHD
xaLEaT1f5eW52Z0IRFG+fGFMRMKCJQHnZDFHTWYFuG5KqL+umjN8LLeDsrY33driNLlCwHrI1uCt
v3+Bp9pcdD1uy6jBj4k7iP5VUUO8GsaJ2f1UC4tdQDUFKO6UxPUxEBXaXst/f/8EX054797aopul
UxMMCm9NCmJQNdNqdvQ0igzs7J/MrO8aWvS10Ki5IOjYyNc2LsiwQW4PfDfiWIt97R8NHpNlHfIq
2Wr2YgnhkkPPqzSl5DunFOvDxZTIt3/+4gyyzYhwMlVVmS/I3y+7CHdyrytyN5aLQxF4V6lm/5ZC
fx8ipPu+pa/mN7LSNNngjlzQvT+2pGoQHxR2f2pcXAjqhuuxRKNdmsWJL/RlO2BCFY3QP27iF0sS
iI2hbAi4TEdJnFVYxHdjw8m2re3o8vsn+qpTG/9pyV6sSFYMIYFbHLeNyrMcuxEc+MfvW/jyWZA7
IXQyiNRbikXGPPSFWhbuOCBpFAEaOwMlblkYyj+YAQh5467fVE1dMxYvbQyywGeFc0GmVhw8zbvR
L08oX756W6aFOcewNP57uflqi1QppQZOv2mdUQaMV56E/O/P39f7NhYTGZXOhD5RuCSu7YxYvp5G
cTCBmf93rSzGTFxSA2mRPlMJMVEncJqCdcOtf/b0fTtfTWrvn2YxqcFwCIu+LdzArx+bvLrRJFyA
aXurU0f+By3ZqqqxJ2Ye0BefX7dsA0Nx6abZ9Aot89EEoIgDI/ntzbvW79v6qk+jkfnftsRi1DAP
kbRXlS4Jhr+tZjalt5heYYyf+Epf9TfLnCWPlKoMfflMUzNSdIK5VJXdTTiNvyw4xSce5UQTy0ep
a84PJLu4sRZy4dUE2T4jneHEuPnqfb17DrHYEHi5Ap0+xW3CnVffej80v9tLbfbz+69y6lEWIycm
7iEH9ugyt+Arl7gKIjVt930bp55kMW5ICOsqS6QuYoRnRFJnmdS8ISbYft/Kl09iKcLg0yvIsBaL
Zp0V5QBelO2tcW56+R4L1IkA9C+fgwBtdAumjYZv8RwCuBaalNwdx8wlDMxftSo3PHaRnBj/f/3U
5U4daZipc1yVDWM5/SeAdVuSud1suBigvRRuNl3L6XmB1iILr3tgdYR/roG7rXoOeSXUlZh9z1TW
1xZVQXM48f2+PNK+/z2LY6VeBJaQusytN9BA6pUv/0CgKVmuah1BZG7N9bgduUkK0RFvT9VVtPmt
fvcyFnMUxTZvSOmh8lSn18NsO5HDMrzVPe3X2EQWSO8ZcAfAGH29HMaQYrFzEIHaIdnGbFFz07Rq
Y22qEEoMOVkE9ZS+lgqmLDyqFCSdOA7IjWowt960WkThGzuJtillrvVN6MF3XSey+4ojqoU9iMTk
ECIAZULw1BfcUnXGb+6fTHlnkrQHXwajwEEFdXOi782v+MNbUBShs4BSwjBlRH6L3q3FQ2cgGHAD
nbvDgVIh/3MOHtikusRrH7wdZV3n+xGlzIN/2aggjhswqalpn5aHyTPiNLJkV8TsrsfkpoOFHgFw
HHx9W8M89aCF2HZy1OCbR55GCI58quvNs9ynn2AgobRUxdD05XMjcJYiW1GBYu0n+87qAdSMhP9Y
8RrCS2eA6pEqLjP0TYkT7fvH/zTceeXC1BRNV2xZsdT5z99VprKMgPnRU1yjHc2jyKwefUNM3g1c
5/vvW/q04P/VEuNcVgxdVuzFxKJNXL6JUnU1ge6nv4xzGCcNdy+nDjF/7eo/vU1bMwXKK43A+EVD
ll6jI9cpJ29i+E778GCvwzMSV+HBbK3N9w/1eRabn8o2FctgvpR5ro/vrwNtaE+B7nZb82kCVH7X
IFX7qW9guq67jQ2BMNuQSOnA5jvx5ZR5L/H5Of/T9GJVmwpQTtCJ3BDSB3ht+A2mdqh9/07J4TaO
ey1TFCcqEECIwP3+seeBuGiaY47FQZ7+yvq96DUJYoFuomI/IELZGLH3XAZMRlBeQNJju/EpDZ56
0Z9WPkXhNsCicCDPxYPlyacca0/2+apE+KwCwfVQTpn7rq1RR8i3WnPJFclYPGQlBpbupzTtQ2U6
MUy/6MAGgn2VTbZgi7ccpZ5vI9mDiTShBoVlZ4VX8F+s5M+HCSprZgEZEbZsLXtvNRQjQlLhYtAd
95admhejVEePUU4k+LqTh+bEDmxhovm7pm+juLUgk+pCXs4AWgw9oUxzhou3UwEjVUQSr5OrbEts
Bsvg4JQ3/XlyG9xqXDedV+oF4udka2+SFZlye1bwI95MyYnW33cx5dNiwN3K+981f473M5MmTxnB
9G7jAJWt9+VD8aQ9+S4MrkN6zl3UfU+whn6nuxD/T7U9TxEf+vei7cVCJKRgalCI/FXetszjPJxx
kGykcZXib7kPHfPEKjQPmE8NalTvgeGiX9IWDXZF05i6DRaxkp49EzZiEXDNV6m9dmIDeaqhxS7H
q0eE8B3HLjVuV2Xf3vTDdDnq3qnP93U71JJwaKms5vOfv/t6AyJVBMaFm0fpnT7KDwRyoJjLT8xD
X7TCGGFQGoISkrWsIWXCrOrJKF2veTX6fW2+dv3z993w07QDOowrFVmjBMtispzfFY8jmE8LgpCI
AzjYAidYi1fp+1a+eg6Fwa6rOrBsXEMf35Znp3hri9qtkuTgK/Ur0SW7kliZ/66VxYiKfN3wLKNy
g2pw7cm7tk3rMTWLPz9uGyhqhKpSD+NqdPEsGYHmI5/F9bymwRgaQTYaPFYob/TbYtVjlDgxdj7N
y3wiinyWxqZC8P4We2eqo7pcJA33QTizs/I6SNGuFPpVYfT3/+AFWrTAiifUT3NzKndisoGHkJYW
bGstNVy1D6xfWLWlP/1UrHYWtbF5rRM83mI+sKKUJIfCALXT4WDupGeprWA02t2JeuJXm6UPDS3m
A8lC3qc3hivvrJ25zWHIOcO1sSKUdNO7aFTlE7Xyz1cA1GBsXZ7roZQXtaXD0ddUTyJ1nakVCe9N
fGx30TZe1461mnNyVqFT/ml/VBRLZkzhS+NKSFveORCJTIRe5rma3j0XrXKmVoBFRINC1pCD6+87
yKeuuGhrsSULkPNPSuu5SfSjmm7N5jeIZCcCd/x9M/MQ+rBa0AzlbMqmdH2O6osezz8ZpFG33Tr9
BfeXsJQE4UtwopGvtra0go+aMcVGb7nJC5umBV/kuX65ltfDWfOzvE4caQP1Crpn6mgHbABuc47G
aTgx6X7VST40vZipVNJ/FBA/rlVu9cO0V44gtSVyldeE/hzIOHcQvv78/p1+Pv/zQlXd4BjEVYHJ
fz7Owa0xAIPS+HawFfNVeUEp5zw86FfdoX3qHfOQX+mPya9TXtEvjp8Y7hQMctxZUppeHoum3qgo
w1DJuZbadUcs0jY999zqwVvpjSu79YnRoMx942Pf+djevOC9W5hDECzhQHvxQ3QX/ESlrrnRVn6G
phFg+7J35iHb2HuUN8FavcjK1R/vdBTaF4ZGxUdlwykv+m5Sxsjr5iQLzG8F4GqiVyxSXb7/mPND
LB9So65k4D4kYHG5VRdSJkSVNFCK9FVQA2T2z75v4It5U5V1hXWAO5/55LdY5WD3TuTnVHvz1tgh
7HbJYDzWDoWXTbWTHHHieU42txgQddJxIKG5edYkd4nrpVX8w9tjTtsOu6rf1H+6seIrCQCJwBd1
gRF98Xiq344EHud7T69hznoR3qCVJg/P0xSZf7zZnttiJtPIZBYKZ5CPPbI0h9GEmLYf3vwbczve
+wdvSyrksCGA4Rpw84kV6Ku+8b65xavUFcA5sU/ilJ0lZwgucVJIjffwff+Y/yXLDvi+kcVkkuWG
AcCVRtoa9HZavqpkWw+oxVZ9bz9+39bn1YCqH/Zwwb6RkseyYpvmXh7VWb0fdEJ7xytPevGJxP6+
ja+eh/XTZCevcuBfCkXYpnQlh5R9K8+JwNmqNSPgJodS/+NLLjrD+4YWK2gp7IAVj5gV9W6ASjYn
N6f6iSPvFysbjaimbOtsT4EtLHqcjDB2bMpm322N3bghk5GQhnW5TnfetnZGBxX8IfmBNvhUT//y
Lb5rd/7z93MvaSzG/Ba98/JCeoyvSd1O7yv3LT2bpM24T64lp2bvsPn+2/31cZad0aLopsmck4Ab
LR9X6gxuVoe9vPMvUmNl/Z7Oqmc0W6t4rd96d91a3hY3CK69p+gou9ZF+Pr9D/jcQQUVDTaxNnWb
ec+yeOwhU/066veDLbc/ynYO7vF1+9LLvD8vntASMzLLqcadsr4Ydh6FbTue+r2HhjiNSfXTo/4S
L+uzklenOtEXT8WxUNENCkLKvJ39+FSqbhrCTgaWymgtVoC/1qJw/A0IUqd3ZH2N7N0R++/f5OcO
hLsOCx4iA6AnJPV9bHP0WI7KbNgDawcN53lv1ti/khBwRVpAd2LIf/l8SDN0lToUpc3F82Ue9Nay
GPbNqMH0jrYGKMZAS7f/5In+08pivHe60hNLNuwDSTEdRvvBkka4+qk10weDEwPwy0fi7TGNUWX/
tPfI1CGp8mnYdwZ1Wcm77IRxJovp4ftH+rKVWaIhC/oh8IOPH2kq4FcmpEVPOHnU6Begc2DJyYlH
+WIOo/5qKWzQ2XxQLFy0koQasW2GxqAOX5R8VV/kByrdN8ljvYXtjjPhrPqRnZNkfOKDfV4+KX4K
3eAsZZr6p8FcgMlKRWvtA7m6sSck/VIFhe+P3yBtWKxnvEEKrYthnDcVh6jJ2muSPgA20IhgWsHJ
S5692Bj/Hsd/hAv5PzEfH/ghl8Wv7Lapfv1qzl+K/w+AIHOJ/P/mgeyCl+zlPQhk/r//zQFR/kdB
ksO+VmWPa9nUhP+NAdH+R2UymK9J6XnC4nbl3xgQhb/GZS73IPO+m30If+tfHBD9f6hqQmNFLs/s
rHCa/CMOyFyT+M96xvQ+18YpjMAnYXfKD/k4wFS1JkGOsK3DLLkP8aZuim15HjiEpd0Gj63jrUDk
G2v76g/rwv9q2bax7lOVsYS9GHRSB4pXHW6x8Oz6h3ST77ihWwN9/fuG5+R+4eNM8rm5eTl4t1+w
pajE8H4LT8S79naao7n5jgP42npr2/XoYGHfnmxzXkI+vdx3j7gYe0R7yvUw3c63AXqJy+82ctI1
3uUtldxVtS7Wp9Y0Zf5c37W4KEGVvt7rvnyr77p9dkt20cq8LviCo6vfvOvgV3//K9+7FxZlhc/v
c7ERiTJf86B1z8823ius2Ikz9xo/2Zo7/GA7X9mcaPHj25zrTmwwVZNqHjIdapSLDtMUNvwB8WNu
EdfPRlrrTnzWO8qm2Hmb4YRk72N3+asxQ6A9UyiE6wyNxbhg4dGMsXoZKerHP7MB/qQ4sen5qgWL
IyFSKgqgnwpPSlNx7vVePO9WLu8LeW+NP0+8sOXywgvjko8qHSAiOD/Laz5zHISqNS/9WnnqX+o1
FMMr3IDX5mHcQ+zdnioOfqr6/NUekxIHXQSCrNofh5jZCK+tm5d6U+zlDTaQ6zJ2IPdTaJpxeSvv
MbiOdqeKPpw0PvT5+VNRUKPkw5kNrdinFa6zraBIk9dw8NtD18ZEZw8EbcBj9o9G0+HHLHFBkrqV
B5bD/Gwc7VYnNJHczSs1NoYfIhLZSxJJ+r7z++DFskrzxSfW/kZ0yCcboFaOBD7HUeB0kARJ9pHt
yxHH9xoERlbYptMY03Qee7hi1oOaSm8ElamXXVgTpKc0KRZPWe7JPx9rwrTzHNvqTAW+TnwDrFjr
d6rkNPhpbibJNlmiw0F+CdSyBlOQS3MQhpWDF1kZukT4dEUGmyPnjR2cZ6pePOWRnnTHVvTpiw+p
+I3wm3jba2qSkNIkqz8zqL3mCuyjEj6RzVPgT+z5RcbQEP+sc+99B1i6uxz0KAGIWNlbA1+kzjY1
w8pMWf4gzPKpacKVrNntsUmIhUHRWG+khMxswDb9o6e1pYNwNiDtNTb520062VeZPJVEf3smNmQy
yKECRxPwCacMbTk8plZlSRGJBxLhCz1gtW3QghK8Kgi2qlaB2uc19CLD+p0bSfcbXipwDtbJOthg
OE9DR5HbWnL9IDAJnG07S3Iz/N3PZEQbpKvUU+hWdaM+JFOr+8CEAg6l8PW5SGFCTqeVMkHsXkkK
KB5ccZ1xNuBdItuq88QvoxyDH2GZIAuSEm001mHilZeNX/lH31PSn4atjOsqlywuTGHDs+lOt0FK
aLtXaJT4ComdAMzipmazbyc3bJ2hrge5fDbB5klWddES2mFVBKwrnWw/y5WQXU2JzyJ72KWaRy4w
q4YzKvKEQ8ZILrTWb2GxkhyJ87q9HgkM3RexZO/6oGkex6ZQX2FINM8m+e/3YKX66wgyZbNK4ZQ3
q6bX4rfcAnTpY3h+8kwf0lYkh+1rF0kRCdMEaGwmJM8Qe0GglkyJhzKJ1QYLJ5qh0ujCu7acI290
pZM2mS1V5/4UQtAUGNRCDnRHVNzaXaVO9mvf1NNG+SvZs2u78qkV0eS0afg2Umu5pXMQhlVnCiE6
Mj7nnQTR/uCLQiPgTXR8lpaNwluBD/BCbozuTI8IK1uXgMXu9ErXLqaIoeanXgUXq20eCrMEG49x
v7U2HsR9DuC9opEBWzBkGDjELxftsC9MCVasboPqGGzpbdKG4rmdRHoOHqq78VSMNHnQ2U4jiuJs
7mPHVm6nY5lU0nlSpM0BBFi48TQM66ofVk/AUKpbgla1Q1vCblrJudneYE4OHqeY/UUCFXhlYfzY
VkMPUQW7HDOtJxEwDWLoVku6bpejOtzHnUp+s6bCz+260dv2dao70TSGIA0Tk/nLmngYpbbOWzWX
CB/Dsx5FtbhI8rE/Bnl3r2HjhKXT6Ip+rWlF9doNUXC0iSt6LVMBFT6rCbzwgZGgdA7WpQgVIE/a
tB8lCyy3aMdNbXbkmxhFsg7KxNol3GiepUauXyfWmF513exh8jIitXQifjIBZxOKoj9clbVaveha
lw+Or1QDMaW9/UbEWPFmEhaNuSrK8eoPduA/j41WYNH3i2CrWl0B6nzSzYD8nFjayHPsRNdm/hOY
fG3XQhtD8SMlpLknJTH1aZA8D16rbk25g+Dsqym3GMyWlRxI26jpK2MdeWqYrUruikDoZ35zXXeD
cuF17eh6ttH88AcbgIgXWflPSxgQLuukl8H5TlVDQHxMmkpATMFYJWa4ipWwvjXixi9XY6i2+9Kv
zfOeiL7bSQqKJ2IPi/uYKEGSajXfIisI0rEXZdnOHoiOQybFp+eYj4pCl6yLySKlNpALpSb9S5jP
IWJm1HDEvWyCcRjdQp3niEKRQ2dSy1FxdKbnCrd+6JEdNVQ34HamS9OD5K2bqngJejJriIxpUW7K
ch0BfMsQngINEd1ehsr1Sj5e8yv3Rfwy9QFEGxG37V0dduYxC1qjY8IJR2zaeftLloKRparTH0Wq
qT9kuMvkCrX2Nu1CTNSl3PZHOODjvTcLvRNPkX+VbWseJejv63YU8cOYxNqm0WygcrkybCts7y48
J2i/Xew9SS3Z2BG1aPIyk5m/ocJLSVrEVPtskLpLq1ais1LwDYAHwodV6iq4SGvgVfCRVVvswl4V
VzHx5QhSlMjzoDcUmO+jNCZU3BCivDWkSqXq5ovxYYwi/T4umA14zOy10uM+32LspRxN+DlFyTYE
dWSq1m+o0MQD6332Ow+zdFzpfdJuCVGvf3umFsW3YWD2v30AUJcI0YDUNgSZbQK9jUlCycJtEMrq
PkRf0gE/t4M9cbM4s8fIe8WH3+Vr3/C5rNR6gOx5o+wLXNJbLajiS40Npmv0jbzTRZRfEQYjwpWW
ZeEZcaojTGXCfbi9aeMEiWaqvtbxZDxLuWXfYz/XQVEH8hbkdb32W3J2V5KmhnvZAxwBCDzbWT1J
UocJWNfKTDCqilgG7AbV68IrKMpjwNfGyxL4wkE3xuZK0kR66Em6Al2c1M1PxMMkxFmlpXORFKW7
ilhYlg6F+Alyj/pSPitgBo8PjTbJP9jzg6jgtsZYp/w5SdiIPonJLWxY09S1pWarFlyqQoUVTcj1
mxRrw32ijNo+ZBdEuiHZxDjn40HC4dfMkQwCFJdaZOYNW1jyhzo5L5/GckahhGM/SI4sAaEJIO4Q
H6Q3u7xNevLasb7xEB3kPluJow07hPJNyzSmHZHkyfweQTA6ZlL5AI/ahOD5Wi2vEOFH28mfIKdV
I2mMDllX4nLqtSFlqu6BNKVWH19nRNYeE3CS6Colg4w3+GbcqHeRujcwDUVrxO9SBVWigr6Ypal9
Kfl6K9YlU9atrg4EMCZ2r+0HYwhdmdgRBF5VKSbAhbZxjJk+XkDYNb9VlYlqBYkdAHQIIP4Ysre+
C1oNJkFg6+mFHTRE99ZNqMRE38ojEnLFyl8nIGLyyrLtYl+xmJzFnjQ+jbXiXyAMbWvgf0TRohBF
LxIqHrdOftbVCerkBn2ZX4RSQAgzMPmVIVmC28quAjw+ybX8DEcjSHm8brShAfAXVuRsp9I6Zw1x
TLvGhhFnqkfOk5ZeoYzubosh0cPnvE7U+HXsYDWck5PbBwD31RCcqEF0iNr53EABrv9FzGFq0wf6
wNzUWak/eKVvHYqCYSb1FZMLHuniqesVz5wBcPLPhvvraqWaJQVT1MTWliAYOF5t3pW/VLPBQRzn
xX0ohDfDJzL2zxLRRtNBTKqGwl0rERuXYM/3A8pktudpHgpgm3oGh4Z0B4PAVg8Ee87qy8GcBe9J
7WcqjDKSdsOnMdXiWIVde2lKvQd9IDJ6p0u86jjC2lAJVozsH9BcuU33+/HR5hecharBaQeSTcoR
n3ROcVkW7I8uubZmgfCBxbga54Hpgu2FsB8HuYg05klpii+VQhZsvcXA2lzUirkPAEgdE98DoiL1
7HNME+Rl0yLfQcDOZWw69mVC2/qwHvLhsuz6YmOFJqPEWOudvA/DG6UZWaUHySIAeP5wnWVs07Qj
50yLrQE1r50SpKay1oK+xivxoEAPObegzBPECjeeEWSvRVZ350qVe0RM5ZWD4slYy3XfgooDENdo
Su2QjWW/DSqe0yJQSbWeQIVYcu2tO6IhHP//sXceS24j27p+lztHB5DwU5IgiiyWV8nUBKGWquG9
x9Ofj9p9uylsgTzi5E5uKEKDkgoJZOZKs9ZvdM7gOd5MW3SIi5VW4y7lDXhMh1WcvEIr8jaFhWNm
GvEb7YCvi5VWKqiZdtobvR25Waqgk9Im9g0KeOXWwunzRpfxsQXVITl2PqCcbj23xrjFVeUGZTaq
BujJH0Cn2MgyVfrEZmD7TpYjK2OlEKbWnJz6P60WRfS1MpQYKcTgdL+bFd3Xe1b2maPsUdFGk43E
egVWFuI05UX91L5ISq0LTKHbFCG0qPpADbS9R+gTk+WOm8+qmkrpUBtF9AXJSnGTj8izyXhL3iH2
iSk20nvRUzdh/KEEdrL57Wu/DvAC6PeRDQgIYpZ1KicJU4jme+34z8bH+s6+PybWrJX5V7WqXu3d
b9fTj/fv0/ZmOacmHX3daL6HHwexEk55pzzHh2md3bN/vvqbS/f9/06b/NzaLO9EStTH2+u71+J7
byEVZDZOoZUXkuY/ynj/5tH+k1M4+SZtxj3zMUhOWv0bdveENoby+bOxb13ckNHbWufBhj2wcTm/
X6pEHLOQ59qdZSmzKtQ6Y/ouu+PaS50+WeFE8+pDmlij+IkwI4RlUOFrMl7/afn/p+7/j8m6ox5z
68v5+w9hmlfS4b1u3k+z+P/85t+pfGH+AbUDzB3FIoqv5j+pfEVof8hI4R0J2CpYTYNh+1vQW7L+
gFdomyjXU6zWyfeTFfs7lS/Zf8CVkQ1KufjeqeIITfwdTe8fWvgnswfet0EZSQMRhATLf3s4DKaX
aU3Bluc3ab+3sxZNMwMvIjOUnjMdoQhcdD+ZVoHtconGq5eiOMvCuWO/iyatfJyir3rdYcERhQ99
IGFQ1Rfvk19jUl8aGbYXQb2p2j3qpoeBy4IZR9jgWraPJaV45NZ6KMzev82aAM+SiKNUyDko7prx
Vu6fp64w8HeO/uyDz2VYIQxeFFtZT9J9a3Joq7uuX7W2Lxwpz/ZGu6t6vIiKvA2c0NMQBrejCr8/
haNNpr52002JBq8Lnng3KkjAJZOxGXsjh7NReWtZrqyNhcN23g3TXS0pL82EI7ecJM9Se7SvDUYE
lDAy3UiZtyoDnAz7VtbYWMPqRhqtR9lD2HEqS4BjUfixDae/lMKy3MbWb7GRxgoc77J9EVcj/sfg
rnTSRSu5Q+0p/ootEIlEDPua5DGu0mDbahF6ZRo2sFajfLVGqSQ73sTfCkqLZDS9J33UHnxPzu9k
wR2D7lojvt5uFNS1ylpOdlYSTCvRoWkpwvhWU42bmlr6Zphyf1PaCgbjgVy66IXLuwKAfdwiX9T2
cXlHZvBVgq2LWJ2Mlan+qaxZVBrL+2Dq5uBE3ZeToPlFTYCs8s/L13ECEmwGdS305oFHzJbNXPFi
jqZFcSt5Ublt46nEnmoqV+GEtBXUt2mPfp8jyUWz9tRkuNWt8qPUdEj8hlx1AsxEBE66MVLNK7kq
c6fWGsSfsV19Njv/m9L0H7K2V9dYknNkw4gnwOptg4bPE0mEv8LCgNYXWbFTA/eEq5euG5+Nd8qr
4JP0AAluM0Wd8mHkRLTjvOPipidtfCB6iiS/jKCeR1TEme7ykywZr+QJhCsNebEJItIW9nRM5OI+
vULb3cHoQv0cZCZmlKjumkYQOZiiezjflWKNSLqNhKyBklgTBZAyvdRlbk5YwPrNps8Krh3Sm85E
rUXE/Its+JktnuCWaOMnLgpHFFV2kzQR2uRi2mUG32x46qdWMnFJ9hCpbYqCXKjFncQskbzUNTKw
xk1ijtLa8nP5xobnqIyK9KjKzbqVWrGO5CDaGPgyjhMGRNSLTTTMUPBvInzGJU1OtsaIjRrewN8Q
RImRPjKyB3/wD3Vdaa4fC5zqPESeNUmJb6VA/1iF8vMkD+JpsltXYRm5SaMMV0PdaLejLtKVOvQd
qoiK/MFPwnCdKQ3VB+5xu7jvpl2e/zXVnkBSVesfpC4x1opB0lcpx0eSZNWu1fRtUA/vA0qyd0mN
blyUTOS01GOexq9x/CvkQ3D8q8yV91xM8bbuu7uireuD2Y0yR8HwJarijhHCD9XOzEEn44PWn9yj
r2YPAuFP0m27KtHfPDXkdNsOt5YxvcgVsycuMrHHyO3GsntzjblkDsqBl5QLAUEtiXqu4tWG5j2k
QqfV0PYJN4d2TRk/RIlVkZ6qgLtrFh0wbCGLZhxnLGdPhLVTPIu2ldhI4yg+NtRTnK6UeyeJDha/
vfcN5h75eTLCCIzmHb8zSca288foA/ltsv8GIjx++eJFbXrfx1gpKQNH6hZHmie5kjycnMwHA4Mr
pyNXtS1yTNlJ3ofwj4zA0bj2bVG+wB7URvWstrxtplgHSepUvKJLZ4qEcJLMeyVxFx56Hy08vUy1
owxut7UmliLdbNADl9JpF3v12qjQzJ+ooxzAIeEYwAEGS4Qye0k71LmizAsPXjJoK0TqBwSiNbFX
cEj4GPakRfXS4kbcFrteBNwY8GfZg6F+44yHiUuNFfRYc9U3BgC1dVxqq0HNgc+YnStiVTsgCJyT
VNIPvu8jMu0T+NYY2qvAM7YNL3+jK83kjpVtHXpd21clDlDxJBqMQbnHAAvC92uKvC3qoyj34s+J
nYGlPTOnVHRNS/gVtQ/Mi5zhYHn6S+tZb00CGlAKB4ESu1HhBeDpu6PiWVSUym1y/MvGtjDvYZS3
I6e3uLIeShOlMu6yr5mZdQfdUyassiqnSYP8NjQyYGLlRjo6gut19YSDxFY1s2pHd38rY7jLEdTE
my4uEA22WGASCXuKrEWrTz86PcYRxPVQrTUkV2FVYf52Y2kso52uN3ysnq4KsmpukKIbTZFBy6LR
RQHnL2zJ77VpoHoKM7ciWbWpigaiwtT0D7pSOpRa2dFiM8Cdq4OfZsnKpqVUso2UYp/ENh46DUMT
wj5G+NgmjO32a2F3d/FUTJjO0guWLPX3Qn82M8talWQayYfeeUGCgUHr/1mHhgmcODsgrd1yPlC/
jvgP36vPVpvF2K2WW1P1CeQacfMOE0JFV+NdFn0ook9lqXIPsxv9yZykZk1KS5CFgmmMGv8Ly814
yw14a1A6Wpt1+lZkMN5CuXxqyMjcop6N6v+uqab6U6Jpj6lJjWJS6sTppJ6jQDC+JsJi5dHGO7kL
kK4/eiK2VvXBDtHGJ2mYrbupgFxBunddV9EdmcM3T1MfumhAld7qP8viI3Ru11AmeS2RzVsLke0G
Uj1O5NvQ3xFNYM3HfnQK2CImMTAzEpXsbAb8YtRrVw0C3FEl/66TGWoCEPKohATzVN0GnUX2t8Jk
shHJBgoNjs3CfsHj2V6lvilvg1hxWLG9fSR/adLBX0sor21w2k5vy5i9IMyleluqhhM0quUYmGuu
euwJ1zEC2JsqVztMjZTvrcD9oJZRHW7rqd1iFEwlIQ/SVV+N3bpSETsX9ecibw4xWMiRiiByjRI7
RMvx0UROVfXjO6k3n/uwl2/bwEyR2Q2g3kfeQ5ts44iJXehoasdKsyVj5faaDAORMd4g+k0+P0k1
tH0bYARZayDk2zE/M520T0V9sZq+cIDBo4HjLO/Rb7ROfGJDnPYx5jAkizhKSriwrFRFCJa4L1bS
GnvI9h8CoUtOZaZ79CXMVaZVn42ja1sUIzI9wQcfKM55AYR1DNji9aQiVd6P/R25503IQrczC+l1
jONpkxlGvraa/MGL8uSuyCpk5bJAc6QQG7Qsjteqd09x9EbNRL8xgngrSuy0LKnckdAnjRSKaW93
R2Fa1SRVGhXtLY7WVDZwM1nHHlxuOamNG8mza7f2h3gzyE1422rkaOw2HdgsfG/vgxviLNtKt147
tK48cDfVlTCCPDx67lAiRF0qEkoFJgWkNC+7g6oAGB1acRsjkrwSlcExUw38TQbO7llFqlX0nHAr
9b5nNSDH7Wl3NRrVLhK/1c7oyPwYof2c4ylzI8SjXQr8MptasGRpL4UOq6rs3IzT5iYPOPco3tYI
AqwZxrtiFK8ebBAZW0JZfQdZ+kQ5wEGJ+ejufqejILuu8c2MGx37Ta1q0U0zbjBeQDZW7lu3qEKy
UZ6yRifztsQTcI9w4UbPkOstugSxRIxKjKiZ1tj53k5eezd0Leq4NnVfRXmUMwkas3ZnRKxZsCnI
lVMZCWEzrXtxtLGBZUVBzt8VASe9yRcvUPmnVY0mvMQmghIVNB3qwN+zTO/dtG1Wk6dkB0HxzShj
nOufpPCrquU4qQTmd6UXN/hPr5V4OhS6XOJwUH9u+nwnp3j6tBY7aERNzcdXA+fwldobeE74Ybc5
am+hXZt9aOJs2PtWdzRvs/ekylXWgQmORxzaB03f9X4udlWJKmQ31Qc7S3F4T4vnYBr3ae2kKiY5
K0twag4mkqfeUI0HbcjwnLBXZMhrN0NYFlMPkjPAGQ6I+gL+il5NMXLpScmPlvi/cyvD/6J02UJs
s9gmY5FR2006ihx1hIgvvGb/sIMjuB8aRNjL5FURMBMLRyrNVYX89oaF5LiljvtcUto1uTTDMZXG
9WQO3ZFfrI1Iw68nP2IxehG6Gj68aj1E9InqHoumfkin5zW8OZLR+7yMwaLhlJQYwfcUf8StJCss
ZcAtUt0/MN/CUmEVrY1dVomPnkBzQ5M3SB2HTlykX6VQdcgsOQLV29XYlnDydPMtJreSilJbG730
rR+CXYL7JtBgDKbl6V2OVMAiG80nJV4Gmc4ZtsM4Zdr0Mf+AghUrsNZeyAH90G/86RaPFA2JAhWM
NzcoeIs/w2jQAq2SSi+7WyyiXiLrxiyx0RnI9+tFcqiq9o36Qb0akfR2akyCORX6GtSVDgXv7HgI
qKmqKVa8SUcMZKu12q8H6BNc9Lke4T0d/yff+FuZo/+FR9z/Dhe65CR3fJtvJw51f7/d/0uPuB8S
eMs5pR2WBl9Ps0k//v9/Mkm2+QcDqyDQckR5ytpRRe0/3nCG9Qc4UJTiLU3+IbhBtujvTJJq/nHM
HiERS2rHAgrB5fvvRJLxB7ByDQznUZMNZqYtfieP9PMlXhI0wR8wYz/PO8o1nVEng+k0OK5hMMWG
iE22MVzgDB3Tz/9O738fP0OHRaYUU87LTKeqswQL2STS0Y6Sq/qtq6aBlUnpvWoNYMr8Paj6vy3O
AslOp9hqY89w0qpTogeRyOW4DqhUs7Ul0N1359MfC/02l8TDq5N9xccDOhgLlocinCy2r0nkF+SV
FzrOmOXXTbukQmSPmGsoBXuYLZnWcyNlyngYrSYbXAkZemTsceO+gPFc+qBZAaGw5KLDGslwusQ2
h30etF6LwUAbhM75Hvs52/3PwBzTpadYXCucepkilu5YyZhHr14YICO3ku3YwzhGLa3RoECkJ8PL
+eYWOlCbNZfaXa9HrW+6FHzSFuV0oy+eKtB7MbXByZb3jRTY5tPo56pxYU7MhGX+/cRjGeMEblyY
aR3r9YhNInCCkqqB5aopXilsZYn0pYUhG2Gu0FMyQSxIOogYRYNkLfmWSC/QK5c6+Ti6J2+Q+GPa
4QKrOz2krTWqfX8FEClKuUs2/eBfALMuTRXS7KeN5KwPvTU2ujOOtfnZrxCoJ4uU3JwfuKVPmK1I
iRWFRq1WuoNuXviOwwln6FozwSLq1KE1fNu25xtaHK7Z4pRLvV6Uga47ku9xuRyMj0JvQDMbdrqe
bBA/oPD8TUIxeyXS/jVuus35lpc6cLZGYdBAclGUutPk0jQ5lVJF/qbQbdW/rgGdreZ0hMTgK9aY
RIZjyH4CYCaOU3896Ckoo6u+QJ8tTyIapSyvCwm5g9E0HpvcmqQX7BzwdTnfwEL46rPlqLbkVu6x
SnNV09NcygJNspK6APRCGpW4D3Fsu8EJV73Q3MKI6LPVws5jLSE94rlgPKd021dK0TkDFaTfUzn8
Z2nQZ0sD9wQPiUmJ5ahpRQNyNc9kZ8qUZHCKsOmHC8FzfNwv9lv9+H0n8Y8xZekBa7FcDDmmD9Qq
uIkVTfVYR3nwW2D5f79kFv19PFhKj8CTK6QhdLgtIKps9/BNnmPdiocrB2S2CgSWX8SWWeAnjtXx
jryj/GCDOkxW56fX0njPQ98LR5keMtzWLEGUydGgfTGmvLiw1y0NwyzA287MEf03DLdLGIYh7muH
zZzaT6i0xXU9NNewwPkvG5MxslykxGJkD0YLRFctj+HvMYr/GWhtFuM4FOooWR6HoKxUe1uCrZKd
0CraZk82Kyuv66s55ZQLqFor0mDghplOd8Keyvt6tNW7sdOTC6fQhdGeE+TNkfeXZWTzuoo+cwOd
atAGezRJvRB2C3uWNgu7IRxLA8Mg01UkXwXqIVpD3xR2i4d3DeKYPFGrVeGFxhaWxh8ezycxPnKP
ltOegdfBjppbucWr7ZCQajxaOpqhch/rnSkfLKVRLumKHPeNXywr2iwakwFMfz71nsstJFDuc1+b
6m+1mAJu/ijPGk9xJBKfRScJmoMciUJ8Rl5F1Z+uilZtFq2jZ3D8jaENpCY2j1jdiHVvmMXm/NOX
zgHzAqaOHVFYCsp3XP+r3CGD0VG3BbMFBrAeW/9TIYESvNEmMlP3Aze47E5wYYs+WzEyTtetSOps
yyZFrRd5H2puYXo1lb/Jfi+GoS8vrBYLM1SdBXNSwRgaMUNzNTXsXX/sIyqJSfYsWfnkDqnXXri3
LITaHIfUKpVhRQhlub48RW+RVUqPHv7eF9aKpafPtulS9bNIkkzb1SnURmtgkUcGAV7bl+Q7FmJL
PS7oJ7FVhyVVzKGi6j/2nthpZiNI7BeqNt5kKLqCF52Mwv8GYLIWF0ZmYa9QZ2sHPJiEeVQZrmF5
abuaSBAVqyn2y/du5M5yYXottaL+/GGTNsVla3BSD3yw2QaFKPK/Pg67SnHlGUqdLRKGZ8tZVA6T
W7d+QzLP6DboN5vb81G6NPSzNQCSRiBhXD65kQjTtWiUaOONubhyYs02bK40uaVgDeGKuqTWEiif
Ml+rLozwwquLWWgrRpFpQ+JPLr7e01PfZULdYMsES+mqrvkhUHkyaVFdanCoHCdX8lJ7J8kqhY28
1q7rGjE7iatFpxdNzNMbT2hr+ApkUmXSsufffWnxFbOQtjIxWZ3JuCox+de+vVGl4S5N/c+aHb8M
luRKMWLVWNuK1Nydb3MhyOfqJZEsVXLv1Qw2WE1ZCqWV3w7jKtEKaDgTal12k1xoaiHsfmBnToaG
ikIwTYrUu72kv3PXjLut1gAzcJveNC504dL0moW22pmYjsRe76oE+LPd5JGjaHl84bh/3CB+sfX/
SFyffEGTsfj1wFpcRSupo5TTmxTDwC1wZVc173OdJ+3K9i5JriwNzSzKlSZNPGuKWnDsUAHyStU3
/iRusE5NNx51QADQyYUPW+q2Wciz43txrKiNC2yNGlOli3ptBvgJbs7PsoWh/6EjdtJx+AFhzYnF
hGORSqAQaWirLs2TWzuLswsnwYVP+KEAe9IEiVsYb23UbCsMvOsXT/Fj/4DGbvJ+3SfMQh9qVFf6
nRgcWLYTYNTpg2kWsMFgFF43d3+wi0++QI+kWLMsr3PKBFi4WlPDKm0cgM+//8Kh5wfg9+TpKsqM
AhYYVoKZ9AX0XrDqavsBcMS+gZ5x3er7gzN/0khcABiSalyuf3yCJkosnDskx89/wtIQz4Nbt+CC
BQpK2L0tr8Tx6fX1HSR+PhXEcld4CdazTjnVUOmK8dEvjPvWQtrWMCizXvcNs6CGlWblspBJqGji
PVczKA2aNF3Z/bMwjoc0sUKfh1u1lTqTFoyO3xvBBWH9hfVorrw0NKSfkjHm1UV1o9nVCxTqdFVr
07YrtE+1KccX+mipodn5HBNikeWqjBswVrJ9Ld8DT3jUh+jPQFVvDDhV54diabuVZyFdQ4Es8qBv
AVooW9UbDlZs30hJuTbwEQZh6QSdhru8vik97cpPm+3wsqdX6hhIjQPBhfMDagBwfFf1EH7VYuXF
tIfrTohzyb2ytoeIQ3rr4JGKHtnRO7mt4MGf77mF5Vw+BuhJmMMUlCCE2Y2TawDzfMloVtlUmw9H
dvWFybYQ60f4+mkTQ6uJTDMBVk6QbuqVdHReW09DYF6SkFyaZOLnBkQ52Glb+J2rx2PxbFe6sS1S
8KTMZwWAka3fpaOVuuc7bOlrZlGvhJ6oAIi2ru/Vyd6OagWv6mh0zj99aThmYd9CO8aHV2+BZ6tv
tTTcDjXYnwxs7zXPR87n564a6jGCfCg1bhhI96y6X1TPfwJS8HT+8b/emRR7Fu52GKamksE5OmpF
rILel1ddHjx3lr+34+iSp+OvOwlCws8fkcW1BBCyxXs41O/KCrQVyaiHxhg+nf+KpefPIpuidl/U
nNEdANxgN72XcFQ+oVhwSXL1OJj/ffZEnPrn97fC3pc4Ioyu5uEZokJCBSYVA8RR8sTxc7gAplep
a61q8rshnPyN1lbphXhfGqFZvHc+UMuYJ7sJx8P7cUyyTdqDeYQpYG4LwGUXbghL7cyCvsVCVE68
vHW1MHqI0xgsnuBbC2GsQJT/dX6glhqZBb5nhbiSYffq9pDxV0o1PaQw20ARFo9JcMlw89cBr9iz
gLczQwsLKW1cS4nejVYPcbgZzMfzX7A01WbxLhrRVE0Vspp0/b1S+w/q1N0i9fB81ePnqjn49IFS
DGLwdFWRr0SeO16fvyWldd3rW7N4R6Bp6EOV51tS/xhnKD9E8ACFdmHnWBhfaxboee95fqP6DVuf
9NTJ5QDibOCmmYdUBKDEnu+k49N+EY7WsfWTLVCBvAP4VkicFrvb5ggP7/JXz1TApZf3oEcvnFEW
hnou+SQFXDmqnL6KWw503uQItd56aeCc/4qFaWrNAlsr+lGFqy05+dTdVL241S65MC29+CyUi1HH
sK7g8gqUfVfUmExyXJi09sJyuPTisyBGqHwI2pYXF/mLXFDPtd+v65FZ4CawrIopZlwhVX0VXnkf
2+ZVN1R05H+eMm3ZxQMUrcYd60j5MIHadtEIrzfnX3xhQpqzTRpInRbJSNi4ivcQB5qbN8mtJQrX
lOUnUYvrpr05i120VHyp0GTJYT1+mhQEG2Xja1lPGRZnR+2f5LqJORdtZNaXUMo4E+hTX6wpvZWw
uc3+wj1ppnv5f8t5ijmLXqvuTGQP0PMZtpaLXuhnTVtxI/bfjoIcD52TObm0SZ6qVy/fXMq0LUSE
efz5yYoR+EGplcGIjUXp3zVy+Kb78Ndzyfvz/ARYev4slnsAPtjsebWjBMVNSI1j40nRcxhYv+fy
9W+nzUK6aluZWicNWIn+aBXZn2Ao7izDvm5b+C/0naaPcmnZNZZx6uOAlkIiEsDX+oXHL6wY5iyw
lT7EsA1dKBcShHZv5Hp9U2ow4s53/sKmY85iG7ZEl3AClxx1Ahydtu2f5pTDuZJeFcgpF4JvYYTn
OLsB2Tbs1FhATCH34VqOAR5tdKuakk1RIuBwZTOzGC/6VPOojjWurxVfpb771Ov5Z9lLLhz3l75i
tj93UIgrQ6WrMg3Id3LckqWE47jaTs2F0VhqYhbeVdCB2cdj2G1EcKgm8y0K+zsvs17PD/bCVDKO
zZ5EcpQiPGAGKnbJpXpXRVLohJoVuucfvvTux0ZPHt76FfjWtuOypY8bTa52aDc7ST9dAMUtvfs8
iHEzGH01rV0hEOsTlfpmD8ol9YCldxc/v/sYKBGJp6Z2tbG7DRJ1n/c5khzphRBeCLK5vKKgzKkK
ChZu3HvPgWXsk0j+kPP6+E+Wk3O+/5camUVyrveZ3Wk0Utqhuvbs4say/C9Gnn6Xsnh7vo2ZE8M/
S+kck9YWoo4Dpa/gSOVuWgP+RZkWNaZU/672yqHsPHuDQe6O4ky87oOg2IRy8aJJTemmHkp4519j
YbjmwLVeUllxtZbhCsRD3ejPkmZ+qG3143WPnwU6ynsYMRh57XqS6vpCh0WELmZ6KX23cOCZw9Q6
z4qNKNEqt29CxxSDCvuvfvJVqDPCCu9q/fdskv8drGP3nURkOGmQ4Ye4du2gWMfaeJ9aV56S5xA1
BNFEAm6lgp/Y6chSm0Z0VxrFsOojQYLwunGYhbwOlyaLc52OOmpfscgmgfZJKuIP5x+/sKIclZpP
u2cAlZoY5B5YUbr6Jh3h2AEaVTfnn740R2fbti8CnbOMqNxEUz71UfQMet/BwPXCHF16+Vm0B6jV
xYjp1a6OVlPviDi3m7VPCflvkgisDP89f/zPjfBULnhhOZkj07TA963WSip3GqQn9J4/JGXxCL/c
HbL2woq10EVzbFoS6iUZAZqove6utPy7vB1umvBSYW3p8bMwRgjRS0v0HNxKNb/JncWZ3xLNk+L3
4YU9aamFY9+dBBh0RVlHAqxy236soT4qt36JUiiY/ws3r6UGjj8/aSAdPCQw64BP0PxqhXzDgxfI
D0Flf79qks4hb02lta1mMwIsqLfdCLswQJTOExdiYGkOzQLY7v2kjUq/crM4/Aj0+7msihej8x8K
KOHnv2CpiVkQU+SvZM7clYuaE7KJCdf28jBY6aGHRX++iaVBmEUyadfGg2RWurVhfTJ84wChzk3i
8vN1j59FMsoMKSJUEVsqfbWySx91A93y161WX7eOzlFpjQo/Ncrt0oX9/ToM01Ml4qdWsl/Pf8DC
UjRHpckyl8MMtqRrWYmBKVpUEmlDnr6cf/zMI+yfbWyORosQ2ZhwU+T1y+J1MtPHysKTTKr/VEup
d+TceA1NAU2xVHX4wJByydgoq6SMrvy+WZR3kW54qaWWLpRM9MZq7b7r/Uv43KXOO066kwhvpczK
9SEvXV+fgiZY4WySF++W3cUXsopLDRx/ftKANuayTdW8dMeibgpXUcoSKytPKy8VcZYamAX5iFSp
VaVe4eq6L/ubeDCLFj0gs6+uC/E5JE1J8WfobanAd7z/TubyMBhNvS6V6F6u5GJ7fpYtBLk6C3LT
HAZL7uTCVePqVQ9H5IGNGgom9/oLn7HUwizOUXlRxlrNSGxNU/beTcO4VyYRf43HIbuExFhoYw5S
G8LKqBDeLNw8iGDlG9WmiMXzkChXwW2wtP15MiUi71PJbAu3yqziZqzletsjjndht1uYSXOQWqd2
6lgk/XGg9emTnHv+DZxK2MDnh3jp8bM4VllldTEyxHbmlQjWtJaqrXQvNy7dIhf2ojkkjeponGdF
V7iWmSEVTkqzqqzXPMu+6nh2b85/xdIQH7/uJJ7NGNKz0VRMI615Cf36KWimT7ZVX7jFL3XSLJp9
b+zVJPFL18zstyzvlVWgaZdKmUsPn23WyAmYltSmBXQ+qXqTsD/YtXHaXTl9ZiGMuG8Qmaqew1PX
j1rU8qZKjEvuwUuvPoveapTAXCQ83MobJD4yfRdnF0Fsx1T3L2oyc5RZGQ7AM1GhQqVqDKVX35yU
Ml1FeeWpz4bcqhWyTR4q4q1nWuMjug5msSttYRRrBe1aa9ci54DMrGZ7/ehCulF79N/GqPo6WAb2
Bxn5bjbKuMmiXdp7frX3B9hqrjRFgf6o1jGVVxthuu5NbuI4fLG9XG9uDL02rU1YGjLCnIOthI6h
q3X2ZcB1w3tsNEOK/pR9I26/J5kZkMmLmzK9N0gRKKsqRBz5tkHXuHf6ohpw8q6oDD/bQypGIL9e
WW0V7OfaG9Kwk3/T212aQQwoDHnXZ15k73K8dLzndkBoFJkdT/ZIMrSqlTlXRdEPZM1JFCEJjbTG
ZNPjkFVxPyg/Ioak4CHbPl/VwBxzJIcVHHKryN2qKXV/Y4+YjQowkV+4Fv6mcfY/JyN5thwrWahM
khoVruGn+uAEUli8F20wfDd/aMec/5KFmT8HGzVp2XtS0DDzteQvIKN7XaqvIzQo8mxJLtq+6srR
xHA5zo0PWZG2n2PEVb+nKCF9GXM1/+uqb5hjLNNBa5moKr5BQB1WeY8AiTXm1x2vf9RqTuYSAFok
1cukcBMjeuuG7MFWMO80w8/n331hwZ+jKxGHGIZE8O5667GpJHszt93JsjfXPf7Y7Mnb6x24LjxS
ChcxzmGF3QGiWUP0HcGCC2eGpfc/zquTBirZV42YsjOZtAiBG3YstZfeDLR3r/uA2Y4VQXjvMlMm
lGXZBmguJVuomOFNjkXbdTvLj5vJyScERoj6jTBq16Sqt5vQeuCyX2kXloqFfKAy27dQmeu6rugI
sAEZYnDa0S03HIx3hkrsRjUsD60iXyjLL7Q1h9d1ejmpXUt1NSntyVqpfogaEzg4cShjJLcRNJd0
xJTowK/nR2dp9ZiNfo9WpiIPPscVK39r87Z3wzC8csefY+3QLPWiyWdTxsi0QohRMdj3e/m6o9DR
/+104vYyzHg9JOOVoUq/D6wsvm3iWv54XcfMRh3DBT/28pywzlpzH2Sq/MYl929fv8Xs3VK3z44r
5pCWU1pzFI29JNm1mRVRT28uQRB/fdDFzu7nnhFq0toY7XDQTa09ylb3HOLe1HD82DbppWLer79A
noPrlEoZ2oHL8dFsRn0PIBS8T2mbNhcW7aXHHwPkJKR1NOajIIq5tRomDiWxnSlr2esR0To/vAsY
XRzqf24AZrLnoT6euSC2mvgxzMbRWntmJopNX+fSB79O7yXL7MTWaFhg9hamZeM+kHQ9vxDrv154
5TnSp460LNcy5WgL4d+b3XTrGcIN2kvJz6UenG0c+BRwNI04tPZjGVhrKY1IUaZBViTb81241MDx
5ydDZMgqwq0lhwNPraL0EA+1RQ4GE4dL1dalBmY7xyS3FbRrkbmqqoRse33Ua2SQNMS2zn/Bwggg
7vPzF9RTWmVoCCIEF36u8SsKpvYTfI9v5x+/9P6zJSRBv72x2ylDYy2r14Ov/jU1+qV3X3r4bAXx
S6QV69hM/4ezc1uOU+ei9RNRhQ6cboE+2m47dmInuVHFOSCBAAECAU+/R/9Vu2qt3qvTtX2XSiXQ
gDQ1NTXm+HaTz7cgRBwpHW5kBFfCx6VOr/Y8v3AwwNmtDrpZGCfsGkk/hbJ48Ar65UPv5lKrZyXg
BwRderskiBkMDmAsiBPq5kb0uPJhL6V6LlLY1ePb7tTSrveFT+Z8tUn5mceSfmz0XwroihknnGHf
4gHAt9szIdVeG/OxKoJ/qZ9zVajiqWL1jreD2i187T+DRzftZTQ2HzNxggvOv0c/T2a48jR+jayp
KSGFiveC0JduWT/4iS9mF2wli0IkCm+IS3cf28TPsQ7Rp78PoGuf+GJyJa5aADPB6l8yeKQfYNQc
rAdpS77kTntt9Ofvt7kyzS61dTBMAg2dFYiioefBnrxJYpdVnp+0+d9vcOU5LuV1taeGbkpUvaN6
fNYtzGCt/1wQsfn75f+Xpf6/tQv4nP37K8OrxMZ+jwcI9JDHXrKHLexTx+uNL9usa+dtG/CHhYk/
gAPBPfNWPebaY12s300Zx14FLSVoJYzsWWWL7bR45qWRQXNjBl67xTl8/WP90aoho08HvVOjMFsy
KL0zNQt2VgXxBz/O+db/uIVZvdqHbaTeTav+2cL+n8JEFVWI9Ubx/9ojnEfdP64/LjBaGhf8cCT9
sYRVojHfVRT0j6tO2v8/VPr/rULA/vDfN4FPkRCwp9G7tY/eA10dYCH6YsrlRiZ1ZYZcyuvAwsFR
OlpK0RjdAqHTw0P4czTaW0qG/94RAUn671+v6NA0Upw/ASsFeg9Md1yk/Vo61m505YWpaGp+Y0Sd
R85/zZWLNbWlADyuPR4F2e1DqXzQkOoeLXtnMB1cd25VVa68sUu5XRKuEcyIkfITZ8mSqxHa1zQO
aTfcaHe4Mqwufe3iCUAlpM94DhkuOYGl9+NgaA9bZGI+9tXDi/m9hAonDQ6+ugUByQeeyMQ/UWqC
Wx0b/zvY+Y9vcelkd6b7zjDVx7BCl0ONflJwy+BKAu9HNKqQYNrK2Zz5sXb2q10Jf3H0VZWxbN9I
gO43o2GDWkfce46KOcZR1wJloN1EMvE03JUpcVtnnOwAHy7nn0BQ8jswXu1xUXJCx97o0mRNJKia
fq34+lkStCp96gV8YB+lD0HsqTQS3q6s9uTwwFoG6gajop1uZI5XBmJ4MRAl6pyE9azadQb+uOvq
YRDS5WiaBhTZ4dbB3ZVhcikWI36hxqofq12oR/UC3TJ/jGUx/5hL4t2ozFy7xcXq4wtwd6npAI6Y
WQWQiJ5t/GfgZrV7+NQLemM0XrnNpXAyWMOOnm0ANgDJlqcpqZJ7F5Y1cJF++fb3hfTaLS5CtfRK
Nq3TVO1sGbwOws8xXz9V3vLBKXsRpLH5BwsudNWOrYNJNeWHbrVfwVa9sdm8EkbDi2QM9kV1sQ5z
hfJOoyn6rZbebpIF2pV8rTtvPUbocY8PA2juH1OX+JeqStIlwJpOQYWirhdugI7U26Krt2EIEYJF
S9mNNfTKXLk0sYNWAnbPIdxv4GpeVdsxmAlUbmgYUPUK2+54unmAda1mcKkMLCTqNqLX1c6v/4j4
K2TSG7uyP6DM5XNvDhWJ4YFNT7a/VUD774Mn/9LQzpsNcH1NU+3WxttLInN48aS+9bO1s+lM6g3V
YNAA7PyhMX6pGoyYqOJVw3wZxjiRPSR6CLZAZUKKEBaT9m98sCszKbgY6gGuHSq4tORzO5r7uVUc
KOK2edLIsPO/P8iVFfZSOghrs06pBUdoURTYbahIkSnPv7Vxunb1i5RkUiiYspHIXbgwYBPVorJS
F38+9tMvQr8fGqJ1pAUoReroC5byNrzx4q/87kvJ4Nk+dED3jsjXlaNlChk5XMj//quvfNNLqeAC
Wz81wGU2rxS966XdJ91TX95YDa9d/CLXgI7SjzBkwDGEy/wR/YnldgZ3q9Dl9mO//hxa/pGGCyAP
poWByjWPMBsG3mpImecHG6DXf//9DtdCx6U7Hhx4exHABmfXNP1vqrqv6E88wVLhUz+zrfDCx3mS
U4ount81iNJ/v+mVyHipHizCqPAmOqqdXqjeTq2Yj6RDdBxYQTKcSMY3FvkrUerSK89bZpyl1r2C
7Sa76xl/EJO4B3t+EwC2CiHKPcbdCp/9j9lW+pdGeXPpd+PA2iRHwchz2+bcuQLjx3j9WPRgFwGq
UcqC1imjfAQ1KDjGVbMAxA3GWHljNFybiBcBREIL3GneJDhpD++LKQDVqfv2929+7dIX4WOR81zU
BTIhDeQa3nmDtUIHz3+/+JUPfSlUBG7UAo0GVk5tolcBepM3fY2H7zWKIcBxPE8LUHD1LbXOlSe5
lC2usMMaJmsU6teAEFm5jH9E3yS3hH1XgsqlajGBnpxHVZDkMW9Xmloiu63Xkj/jJFbvxnp67REu
4gqQ2aKJOpagqR0gq+oTaW8Jya6ILqHN/XfI4uEKcig6OXZk8dh0VwMYyH5E4QwVCgQa/VEuQCFB
QUJbGPuus598chbAuk2Ezl/7Q64O6DGLjLa/kV9ee9Tz3/8jhM5eR2A/Y8/7wd4WQH40tdqWkTbe
jWB2JYG9VBn2thrXSZhxM7YwxKzE9KREfapE/zvw3XbsbrVwXgmal0JDpIxAbrMa9zGlRI7lP1Ql
uPDD6O1rHt0Qpl+7ycUsNdHEB2Fxkwk4QRB1yImu6rCs5C0hw41V88o9LrWGHMT2Uo1oBijpum2a
9Wkopq9RGPxGMeX97/Hgyke/lBu2FQCBPhN2M1EQjGLPg6PNDGLGx65+sewX8VL53GMwg0GDbtpW
fXHSEbOvf7/6lfl/aYnHUWpjJOzsxvpDk6oQkHVjE5LJmN9qg7r2ei7mqOodAZhO242A68EXo3o4
eoX+Gt3Iuc576P+okFza3q2BdJ0dJ7ge9xig4wCreD94oCreN4bvmyJ+k9Gt5sFrj3KxJKL9m60s
DgZwyUi9DfymyVDfveVPeGVuX9rfMUfZqis7gFlTACUTnDiD1DoZuj8jQb9aufz6+ze/dp+LdXd0
HQzjomXYCKKfVViAUSbPcLlHPiwv54agG3H/2n0upncA5JfHOnwZR8hjjyNknPI+awfYXtSIHMjq
jwXdS12it5oazEoGnyn0MuUJ+vkyxOBbnmtXZsilKGtF64lQUz9sIkPfleafYHXxpzXFjazxypC6
lGXJWtZta/i4AUsqSj3Kod1fRbv5+6e+Ev0uVVmaVNBcttietWIE6XbpxwU+rGOt6u0SUt1veW/o
Ld/5K9/70gJPTExwUuJRQE/4CSv9B9QLv040AFF6ig9mvtXpcO2hzq/yH4uskSKyNsR9vBpFoi5w
J/DTxqyS8T6Gtupjb+5iqlclAku80n4Tm7kHFwoIYa/vpjS29GmoxY0z5muDi/77URJ4Pdg6CPrN
VI3TtpYxTZUX6ftiIe5js/BSt7XU4JGtves3BLUAgF/Nz5WX93UhH104vZOuveWOd+3zX0z3VdZ8
bVHl3CSJ7tLKM8e68kt0CRWPkdV/mm66sYG/8v0vRatNtEQ2ioXZqGqSqeFBAbq0adI+nECgn/0b
c+fKzLyUrQrOdU/KELexnQSM7MxWq8tbNK7/eTb+x7p1KVgdyQKMXF+gcgJNcVThtHNh26poXQaD
4Hvn0DVeefNbwOcD2plPieIdCMdjn5Iu2Npg9j82Pi7FrYLhViNU48Ci2T8hixXs7MxL0ZEHA4vA
sPtYVz8s8P891HFkgYOBJUm23AvSZPJ+trr5/Pe5eiUFuPTLqwgFF5p10bYLxzrjnWvSxAViL4Z6
vJvWYnyFYpzuqlrI7d/veG1sXEQHoiH6XeFit13FrINsIMS2dyHRTXwjMFy7wUVgMEM8Yithkm0s
4007dKn2P5hQ+hfLP6zsOrtQXHqidLcqmyfRkH/stVyEAJBalJBRh9dytvyKC7Qm1d34IVtEllzq
+WC/gyaSpeX5jG6BABTXpjdPwOxmH/jxuPx5dP1jWfEDKLlYXfMc/hzbOaCPvFGf/n7p/yUL/89k
x7XPMfMf1w7gmiV71nAYoce/qXbBL3jXj8dRCNAuh+krc+W30fSnsF+X3Syncd81tnquYJa0GWvp
p/PStinRI6iIjH9iSUjTMqlu+Sf+Z0TFzzv//T9+XmNIV+qxBdTWNeVX3WmcC65khVSfdEcOQ5GX
v7+Ha/e5iAHKqwyPHfDJtfGGPdp6l+Y3HdG5sy/q1ckHi8znVm2A0v8J2P7rrZ8n1z8eK1qoaKay
0xtwvl0zZ0QrTc2mDdBYNaS9DghGqezQupfJniYRT1m1LthF+IYLCrGg7UDVaLUJZb01pCgr+LF2
YiD7Qauw+86YgzQThbHSVunSF6536ClR7ExpBjzqNA3CkRBcbx6B4jkHzugvHM1F7eeWNP2cThQo
I/gV+fAlZWXtd6DcEtvNZrushkRFvnSTA7KOJy02GgJo3XSO4vLIKgYUYyPNlwCkvVTrtf/Wtyv/
A1wBOrzBiPeiOzh012d8ewjQaAJmanuEHZk8Ghf6D0uT2DMxU83Y9NVJ7QHZGQiuvruYGO/YNCUv
xjRqe3WEBCvcuYbr3ejL/pEOC07HKoUmlDWWFaAVNYNjbRst9RbV3bHIytkV2wA0VBCM1UHLZP0q
oQx/a0ifxXOx1WFzaOM+OE+xhGVauRncbsFq8Dr9OI1HP9Mh3zCaqAOMr6Zd3AAAC1lqXpnglwFq
VKJDKCPR/MBctw1aaNDF5HbLpHcdTbrcn3qSqfjMFy5xxLboZxnSrO9+0eGubF0HUOWQcZgngwF3
B2dYUBG2SSd3Q6eP8/IMZxtgOEu0F9zVLVZcOFLLKlUjDC1di5VrhHV39Z2veldRf8jGYUyH4b3A
mlP3+F+dfRyq+X32fg6k/AWcwzvz3tH09bB29DTHBozVJlucv7Ua7wrGYSM0Seb7NP3CjjKcnx19
6Zf+CD+ltO/VQVG8MdOn4fJlSEwugWONp1dXyBPe+QO6CA7BXL/7yRQgOswYxotKA7U+oZ2hAysd
qEMLwcasW/UMnS8cvkTY7ucEjcizNw0nYi3PYibak6SF2EGAzXQaVro/cBMwIME7Hz3MBWjUHmqE
vV0SvPjB5MvaJSe8Wj91WPXwDDiab1v+ky30MDTzS1mOYdq74Fj3+l4sPItKdpqk3vpL/EDF9K2f
ii+lnH6zMNCwzDY5OgYr9OM6NOV68o0uxefRDk/BiiEHHnca45Bs02j53q7BD9J4bzzh78OaPOgI
DOXF3Y2gv0uPfnFAT6NXfcl8X/qbqJNfYxjmoCU6r6g9aVVhXNTTT8+VQwoM2oYr0KvHlzoukD9u
CwPfpylAb/vC9r4aXquEvDDFcm76KF1a88xWGNkm80NA30gYbcFy2MxlcN/QCAdJPPkyOf2Q+Pq5
AJJkKed7HcWbwEygbIDCXlc4cDiwMNl6hJy0rA0ctofTAPshOfR5If1D65d7GFps1BjvHZl3cCu5
KySI1SW56wr7iM6RIm9VuxllcQBIMVOV+obplq5aPBbF8ib8IQfULlvJt2qNniL0xXlAoUNPly1Y
7xEGJSRvDf5cJslJwVrOj6eUNI+8bfd2BSaxMhvoOJ/GwduOoTkVGFIKcF5AfzYOoAoyJGXej/qx
UP1+1L+j8Cdl1Sv6ZnaNitGlhqyxCo5UDFnY8zeqJHa0MmX1wSTqhcb04BvQbgpsqwBF2FHelzk6
Fe8p87cVeEJpp/BN497p+8EFMh1p/L6QchtP7RMb0XFoJvYOq2wU2eJ3asxpPbM05ulYAJm8JGrb
A1CQ1n7jzhHjM6hYT41b94WgL/WMpVQuaEJEbyrSeZoUG+5HT1iN4AnjApa2LDDbcPTFPpIgiSYh
ejXMUANGoFcMijGfsHfO53BSaWHhLzd6nH9bK9G8gN+WmLSx8yo240ibz2OJ86YUUproydKYvwDf
nsRp5JrxpSFqyTvZ4vNXvc6sQpP4In4FS99nDexGwgz/dmxfpnrxnjgZ4ZusOnDLd6VHMK9rf0B3
vIyraAdKvHzjNXAiGQ2SFtACqaMuDQO8nNfEgXWaoikBPuKq5ICkQwInbBozO37m09S81kkBj1vC
EVLzFXZqbTpJU2/CwVc6izmb7Z1Ty/IkYI3LNouAnugYtKH+EeNQ/GscocrW9sB5c269Bzq3PBMO
aPV86uai2Q7z2HubmiRIZ4KVVLvaC+wP5kGuHS1cfYONLy0yKKrbr20jx3PXP8/ktDb3wqk4W+q6
OUiKK+Z01n5zYLobg7wWcDg9hOUyJfemFqT6HXrBMD6TsuYvc5FAV0G1B+C9NZ75Mcxy/iEEbV7j
ygIVj6X9MOPc9AGGfsu8MVj1fy/aTCTvBpM8oMnpa1Un3p2NQOTb2KELMMUmD5RmPcToH4UWix05
aYOtsGPTb0ttE8Tykb4qGpffViFbTBuNBfPFDkN7sBFRL/0a+D+LAgYUID7Jmd1PddL9KeqB+Rsg
ocZvaImcf6u67HPhiipfdcMOvRfyU6Vm+ovRiRt8R9buC+IvJ4Wv+L2CDAe2cbY/TYB6/hS+s/xp
bXSyG7AwPdU87J7h2dG8LHXX7fmY9JiDPIybzLYhanygdvt70c7xYZUFSSdex28Kl8IsjXrkDXxY
vwzQXZTHmIbRoSs7lYOL870nfGg21cxU+Nwmvfp2Zp/S1Edd9Kf16LgdxmSgBzuA5/A4wml4zvWE
hbhbeIv5xZMGC9PC9WM4t8PGA8Xsk3SB+1rHZP7CBz/63FpSH3ECEGxV07idsVJt4cBN90kQLScE
zOlHOHn9ABSFK0F0t/GeF/hNywL92hmInCG59z4FC7o+lrCEoDfCW0T88LwlwzI3feln0pR5Wy7B
hJOaKGH3q5zqIFO21X/mtaufgnJY4I0+ybvGuehrxIo686QkGWSWLHMBaXCXDisYdoAyBrqzYnDL
+h1KnM0g3sUNyDg713V9f1IxJ3O2Nj1C7zJrZp7hEjJ7GdpIu/dxnmKfpcgd4699kvA3rYQvHzrA
igu0F4Pt9t7Al1rlIBKSKIv9gkyHalY02MwNEhyRzivAIvsZndnLZkWXlpeu02yeAuh/h5TMEezF
szCAU9gWNuk4DJWVXxRpZKQTfzQGqgP/XK+6K+A7GY3TuFlqg5LkQXNnx35jKNxYau0gwEskAsST
guVYnVVhhUUsieusUc1Q9xlAd94wZZ3x5JhyHlBQ14OGPauypN81K14CuARltug8gQ1nJ17AtZqm
NGAiROxzUf15nmnRIAGMi6I7FAIK3TWUARIY4SmyiYLFepmPFFvfsYb1Jh8RBZ+bvhDq3pVVkCXz
OvfbepnNkgEx7Hs/kPCMy4NfFwndJXEQ0TJDE1DD7+PIJePvcQTC8MVVHjokHBlscmyoIz2HtAgW
yms20TpRd0qPVfQJFPkKJoqmteNw7ya6PCDGxMuWqpLojVO1lxy70QVeDtQj859dJx2czPCyvxmU
EmPkiHTygVqz7AvAASUw9xVzqO7ruvxRzOetnItonOx43TVtquCZtaZ+Q5s3v0Jqkc9SgC1d63kN
8oEjYax9JPKQZzYqOSXwrFvyRphgfSh78LaeppLP44YvgGJvYsACZ7zzuZg3VR0vUS4d66t9I+Dx
my9to36jT2Qs96YmZfeGb7PAOwZwxzFjSvpjJjDhp8zvHIzUCn9AgkWg+IOOFhTICrqAKRRb9H9G
Q4Ze1pbdcWpjvW/Q1zXmwLOt/ATQYvSuhwbBxyylbDeNCb06nQya6LfOTVNw9AaH0lfgt5bncK+M
y/3Qt2OXB52cw1RRgndIuVy/e3BA02k5r1JsgpXaP4VjJAFZJwj1z7WV6g0TK2jzDs7aj/HAyhXl
Zzc0GSxlappO6NJqDqMdIz+LXaJNBsZfJLdo/m2XB7TMDHGG/+rxn7bijcnQtIGdt+H99AVQSoRu
AZui99Xw+Y+N2frWK6JtNiYljPjwYeJmD8jTEmXRUnpwYKjoekLLR7G16B0fcjPFUbwtpdEyX8/2
BinGBhl3SeGNYd7WlfDvGJrlgxQtZfg3BaAS6uDBfanfzIlZunycY0BmcEVXbRlwJJDBDph45Fh0
fcl+BYHFxibA0ep3USuHXUHFvF9l2LFlZ8J68vZcgda4By5h/iRUWJlca6qqs6U+9dOopghvRViK
Oqeh6vgjcZU4kXbyjtB6rT8TTWD54OAVMMH4IckgM0R+B0P82B2L2HG67SwRQQofVfYV8aKot4KG
Gv7FOp5ObWejHwvSoiaV+Jgyn4ngv5to1uupUKYb9xEP6eceoIh4owgHpsvN2k4nLEGrSJukDed8
IWMbZh7SDLGXQ11A1EbGiGZLMUXva1/FAVq3ZReh0zoZqjTGV6R7yTwkWgU8Aqb7kpYRuZtYhRE7
a16Z7doTTE6cH/LkxKzw220zFd2cF8Kj7YYwSHS3nln8GBsiXBs7iBbS6XJFSIeXmuhgzTxVVKQ4
AkmWk5z9fsjQ0cXXzTKEdsVqWuvhGa7v05pVqz8VkGb6tN6yggmSRxB0RWnkeeubqoZE5FhLLRT9
PCav51H5hMYkeK2XXm3IEfW08Mc51aQpEnJu00H5YtwjxEGMK2VSmiyJKwNJN6eEpug8Cqt0FQER
u2rpTbSLhgQqAefw4tKgXMb3QdeDza2D9Wduhwa+GAOrIcUPNZKuY1XKwc85lp8xj0LZ23tMXWaP
xYguQQgifcDxAqxKX6N4lk3GsaHEzpUm4qm10pfH5my2mkYCyslsaPjwZ+1HEaKOEZmHuBcE2ec8
YMjqUM4wqY1wYJX5EV/g+F40yfvI7NKkHHu4+lCJook2K+a7znipoidQQe3rMp+bwz09Nm/OM8Gn
aoEOSnpeadOOuCBC+aTwUfuBUXp4aBSyJGx9wWpCrIlJ8RkVP60gdKtWSA9YEa7qIfIab0gXAOl7
gfKQjeYmJas5xwEXCrVWaSn0OUq7cWLBK9CZPcooAHhX1XPpjwMBzdmc187R66w/bgN8G/vD9ywt
59Q63lV3bh4KqdMZMOhkD9cQFHdn2DMUpwALs35OitGFDw759/Bp0Aieh8muLtmNNfys885Rsdwz
gOWfYGVbDJ9bYwROWhac3DPYyiDL+ykVr8O7dWpj/4S6Uy+2Dfdod+yKkesYe3VtXZm6mcX856AK
pR8Jg2PGYYYqtX9oXWgV2uwBVsV2KVnSzvUJORCWDPYxGDqv+UHVHOv7ULMBpa1G1lr+Mq7v2/sR
shGN9oClWF+FR0r7SVd1IE9oLi3ZAe5DoX4Yewrq9aYafR2imcVj4vcKUNCMTW0/je8TcNwKOWhM
eHmUpV3M3kDYQ4sUHQuTvxkMnGLSCSODvjRIQo6M1qw74JR8og++UYBpZz3xKqR46JdweVdHcEID
YsX9Rl2ixrILEqk1aY1GeYbFW1H9s6J16z5xEwP9WsRKk5cA5zP+Hx8NEPQQeBxFANtjOr4XMeT8
ZRpVbaXeJ/QoeMigWFfNLhu6iPcH4k3++g7za2kPwkhLH5vVDWQHqvH8FLW2OQw4ZpnusUcI5Xc2
taF48/uA2Td/XiDhRvz1Rrx0x4oVBTWzGvjVpjIka++nXdN49WMc2XX+5QGBySDKIQ3aOnORNCrQ
WeSKMbxToqHLe9VHpjhaFqNDBRVe1yRpgW9VbRutivh3YEdBPmMLLebthFx7evKJF3uf/YHG4tjV
uuwfEhVUax5N0m8+aZgxYBMJTSPgMekQouckfihXLKUuhS+sXvPW+escZPGQYLFDcPf8gxWDX2uc
zqL1u01jpHETyimgCGLTwVAX5fsicGGzn6Gw5nkopVfljR8b8a5D41DoYLNfdycjO0mTFCyR2UAt
GlqENUgRDbkLiOLTI2l8mMuvRsbJ59lQOK7FpJL2s8faGMMu8j0IMlUoS7gbB2xF1RThf70zum29
GaW9oNc4SyyqEv8g4EP/YFWP33JWwFbFQ4fzLPMZmSktTMpLxNAjzPZKC4lGc44ERY9iaJiBthmy
Te8LajIAT8bqrawgEKnvm1H0S4JKCwbeq8FEY6992S8MFT0fqzfLIs1a/w02YotmeWGjACExCieN
FhzfN6hqelNfT7tqxmz4Fvi9m7Y0qjTJkMoN89FrC1siHSrG+wT5srMpI009HWPtYtVmdVjjUNlB
KWdzFhMy7r1hWYM7nD9HwRefJWb001ELMj3DG7m0deYG+JXcc687wxdxzB4ub5VDqu2yWugSx9Rs
AcZ+h/SQQ5picQr22NFQsAfJisQ9EVouJdRKwSA11D4Mfm9DOjWmKrYJsp9ohyazwiJF0YMtt0Hd
qLLBWkUUKh1xWzdBi6p21bv7ycxJkSKlZmrjl6Tz8WDWJhu0u40YieciBrAI4WA2wZxYs9dce6iv
ss4WSJIMzDzkuS46DdjfpbRoFf2k3GqGu8mGPj/CfGJcUShoOmQRTZXUuRWBYkfoBVm/QVmh/yXW
msVHpKi1fwL8abDbam3nEus4PIuPwqyyywsKyeELGWjB3pc68OIMaZhH90YZxe+Np2YPdJGFLgea
BBWKJIqUyWPHRoZSm/XGYMMYK3LSEbaHq5mttiumAQzucbaNo+eaGLkvVDB1WUB9GaIVb6jUQ+sH
9hWCC+wrRYmKR17LoQu3C86rxaYuXIvZXo/YV0JyxV3qlWG9fhLAg5MNaN4xjixQweg24yJY8hmt
qaM+RKsv1S+7ctQbKo6e3FRgitpvPlpL6LYtA2GfqwibgC8RIeH6IskakG0xYeN8AAoNcgy0Yxjw
ThrOamT23EJm788hiqnwsfCwyveJn7FhWuwrik7reEJfGyO5bHwltiHX030dz/NwYLBCGvYKvZT1
Iwpd/WOrlqLa6DkgyXYo4P22xQLnDTmf4NQCMPka+9kwIBWWqWt14vKoj/3pVzOasNrgRPgsS8E5
isUWLg76PyhEVeUWSYydUzS6seZOWAS/vWwiRx7a0ov917n1kui1CqrkwNsRdVIU1YpNFBVQs8wL
K/h9gWVEZFXfqCgv5zZAi9zcryXqA6Cc7XE45DUp/Lvq5tSrECczU+uFiNf9OKOOiJjxFjqYjr/G
DsHxKwwwsXlN2yiW8NnA7qnKzcLQcykTzb9qhTV+I2AQ9TzCZQT5RqIn9wka86p99SMVvGLTgj3I
LC1qmYlgmp5cVxfiD1hAs/gSJ8X0o1dwvtiMc+Hq3YhzprP+Hacrd3aOQtSlpzAu7sWINPuuCuJ4
QJog2ubLHNaoc3BaF/RL6IrF8DSpFsGDVCvmjT8qucTtXhFTCbSh+9LtOar6f0a2MMQ8slaDSNG6
P/c4QoFCtU+hrNGPYyL7hxH/16VOswUaDmDJn1wTonav4Sn3XPQ1jlomMR6axUYneK+MnygZHftE
HcWRAA2mGLXQsA+qI3pj1w5ll4j9HpL/w9l5LUeOpGf7VhRzLKxgMmEitDoAyht6srt5gmgLj4QH
Elevp2b333+3NUahiImKIdksklVAZn6vTde9r8fgUpm+fHcZlndyWvROpIB25H4CC9spUO0Q9FAH
FlFVrUSpL4K5v8AckLWiu+Lq487buXxuM7irv2l6jT15LmmsXB0UbHXeOfu5cgJQSmt5VOgLPo3C
8VAeGDXfiH7oLi2DEuB4rF7qWOOqwNv6XSRLerIbKKcmXj/Fi562VFnVc+g2QfzdGf3sPVvcYmd4
7cBAMq87I83si5sCs4QrO++18ANngBuqpLMjHmk6G8J0jnVtk8qkW0H9HUbXKAmC+DNvp/Gex0EV
g9LQQTzXpEsv9opgJm2s7odMaxqW5TrWr+Y4VPeq7Ja96bmMVKkS1bIz7G7K2RiSxo4SX8G4iYSK
VqwBQm8DT5onJNTyaNpTdrAzp9mnblti2ZPVx6Zd5102B+02z3iaMMfdm4EOCyeHzFrWo6Erv4iA
kE2SP5PirurL4RLYKj/k9QjUQnJfu52V024EJ5cktMaVGu6mYhwYu964l01hXk3k/RfgT2ur7RtI
NqzWsxiqbMu24p8r27IAvHIn+JZXLoOrbLW5s6wq3tHl4j57a5bdF41LjKRte5vKWQovFMO8njrP
WrZZWQZbqvNq8jcT6URDXbt5aLYOub1qIG+IUipdkIMQOIK2jT7fa1XhSJu4dr70yYCZNAOOCxjT
woCQxK1KbEDBePGfGJLlxzRPsmDDklCWUeAK60Eaqe+H1tR4XzODtDCo54mpTpdlGXbF4ofMEzVt
T8GUbgrEQ89D0JkT9gZbfTYcQ1/hD+L3IF/kMV/95qEiNW3ctoQmbop2WDddTnn94hrmlZK2+oed
3Lgsxfu8NDO7ps/BmbFTOtMRjN9GUTUDRcDaOkTch82YrEBSDentpBGV4x2bN6WOlm8nh9wavBdR
mvbZqbIev3WZ6MizJt+6FWSCQ9aFRM5aYkzE9SrnzURH06VLPe9d+7q5xjk0WlpU3sk2tKXCmEP6
JUbkt9UkmJ2SlZRkEkvhYEtCyKJCZcl1sj3rE5A8Q2envOSbXyZ5FDim3gxMHWfDt/oHn4nlYyoU
8fYGGQ8OJpzMKfXGza2buQm0T4QVUf2XgiLEKdR1z9FFOETgG6aXvuaGcu6azC/asEvd6RJ7nj6m
bT3BLbDlP8aOZTybzuz1Oz9WMKfE9LfQOeU8HMDebmCrrTjK9Kq79pzDDkNVzHeT66jHOZcZaDAs
qWWTLjM32VUMiOtH9oK9tBaJ5DBbz8a6ol0C5bUlV2FeZpyAlZMD4ZfWLvdlPoUdXSlRpZvq3Pvd
uJv65WPSoxs2AWOYFhr/6GLPfljX5HOipwWJWUp+d97KvTHjjS9mf4oQIwzbET5vbwZijBr210s+
ldC+q/E28GO2BZOKSWPUl5VD9weFdCjKMLbiJ4yrnSVXGlcxkoSd37sHYgyhto2SEmEz1Wrfll63
KzFA343TXAGq9PHJkovzY4lr4w5b9O2s27nzFz0P5mmscxP63je3QbGm+26c7Fsqy/ig/Xy6c73A
BtOphF+GpsrrjStNK2TydDa9V6nL4in3rc3gtzHOdAfg7+BAiGj34NbrcgyMIGNWWysOQ8HwrFLK
YbtkgjFas1R/95xg3AXo0yPt13NUM51G3kjzhXQCXNRdYhyMqW1C0wsstlgzBQTT6oelxmefnnpc
9JbapaD1L0mp/bBNQHRDFsIY0hw01e6SJ5uNdmfasOnh6qVWdgeA19KyYuYqvdakVckHtu6u2ZFh
+rFnJk70hji8dNiLrsr4o6c1x+AbFmMqEmfLSUraxwXozv0ozVyv+8Q19XhnFmIxPi6lodVuyN2p
teBa4yV5Ut6wxFeH9iTme0y1yXScWO+HcgMnqE2aYBUQ1GatEVgCnCbCm6sQ/3JN+LMnk+Kb33C8
fCcAdtLbTvo9K19qa94iP0O5kIFN7DtvBMDg0E4D6IVBZsmuvAaVvV176lkFkoyYNTjsem+wzv5C
zt+rcECSTnoxFk747VTL7KDbOs0fXUMk+Q/a0/Ehmm7d0bY1wEyVX5mayt4JLd2piSs8I9ByGtrW
GsM0IejlFalF6e5j5CTr0cZW7p1TsiZyNv++d4pr7MV+/rKaWjTfvXRMqu8imFSZhVbAXfajFpNT
cYqfaXDZBVPn2ptlWE2HBgubppK51Y3K0Q9MRXlw/UB2hzrPm4KoQqDIPFIZi7qK6Ibu18PEJFM9
pms8L3sVmHONLsBO43OXpE36iUzdTnydkbM2BuB0qeKnus/QgYV1XfqCESydPeM2bBfe1woWYBkP
HKX0gNTIJKn73hQLHBpIs7moQ08FQAOKV8bju2EvQ3HlWi3aw0o5gEa53kBGStDV4FvQOOTgVrXN
9VzR25BEjpS1+dYafQX/py09Gpj81VJ8BsNq2QxoNiLNvvVIZj/Yom2Ho8VG3rwGS0c77qk0BQNn
X45NfeQdoMxlY+XG4ihcSUq13wiw66vTEnPIzEKDWan94JR15V2ksoz1jShJq7vaahnKLRcGb2uE
WpSr3w/4oN4owei1yXHMzyfXXHLxqjqLlSksElla381g7bJX7kQ1PePturWKJ7Eru5NNJAfqA5ca
L1BpXwfeJ2Ni63onOFhUL+SqaIuNtVP9+OabQNPoV8A8t4bHVf1gKZKGH6WT9U0VcsCPNSCBWQ/l
lZG2Nc6KfCp9tyZBqS/e0pQt2Xj+2Az9bWSl9ccpzTF5s9e47rd1bBY1C/xk2A8CgkZ5IZyn452J
1tHNbnbIot+liqpZ1uemcMdr60oly5Bz7mpwMCnjIjvm/eDqr9MErsv53OsX68XoEzUeUjF7SJTh
29x1R/98Eh+0qD1gUAj31XolajGo0Z1IUZxU6iwTnPA4zK+Bb5ZVExmBayb1sepnTotZoYPhFGeO
54TOKokMSZk8mkfomQYwtPWr2IHlk5ATLcBikdf2tscb1su7cjTnYL7y1iG62/UpaeNiJ72sXD4Y
lSZ4JEytwVHjDjBqAr9Qq2sV72nalzk62inh3sx1nCT3nKv7WSM0cVzOOKIA//OQiKlAu9ugWxPu
VQnCwsiJmEI1iF7SJiebCuhp9O/LIABUPyKjayALVif3un6TTMFo6hCy3R/z7eyJ0X8hzaSqQCU6
MRZvjYGS6QEspWsf8y6P/e+AxsH0LIvMka+pxQ3y0uixsJ58kwGf+zkllOwLCe3xsqDRrHogLgIf
Ft/ZmNId/PPcTEtyKdLCdy+WWLP20WxG8jNLtaTztiz7soWWN83YjIq6GfuzznydXz0b+cljLJt5
+aDHJs3hf3sBxT1WPoxyP5BOUEnTm17WEnNYdBNwy0uaitX85ls3v8oBqL7wIPhj3SHqKA10Xr49
NofWyaTY2RTzzl+CfhY51FQQi3MbFxOij8bp5TwdkaokAYuwa8o4HGh+soBOIaW7qGv6ZIm6kgEY
AG9FT3ZCeCHGq6Z0q07ua6wmxaWX3ei/tR3gSyiWSqttOw7DvCWjtK63daHNC3oI8ykvU0QyQYfw
a5NZxvJeGQN6o2UGfd/WMxNTbKzJswPjTkGYruCKg+zJSFhrQGBte4bBqS2GQbSD9fmGkRwFcJkm
M3YUxX7mOm/DccDAeAIJc8qztn1gm2FqHQWkGtvDxtUz4sLFbgwA8TKRki0CcOyhs8nWuQuA/YOH
pgKfmCLRUxiR3DNAeV11IfrR1VSHNaZezYiCMdd4tedk+dKUXGdulA7o7O4MeAa0NOtUqg36qDkO
DS9jnrJv12kZTdRsXXyVrswXJYM9RcO5iQTFpXohMgP+RkaL2v02lUFiPgJ1inRXIuj6EJQEcdwn
0M+K+TZo5g3qjRqtX6c5KtIVZdvwj7GNBCRUmHkblkqZWaxf5TJ774FMi/UV2g7st9eYwIQO5ukl
sZzmneZM9RAkAb8TU4033+WrV/sHBx9fdoeq1CuiqebX2a8OO/q+yL1WXgqXvydkRO7dp7S2DB3G
1dqbB8EOAz+W9cwzSTnPHxtDxOW1aGPrQ1cybEZJ3httmNvxaN9bDFblpe1SUT8o0/HyPakVHVKM
Cq3CXRykThx1faaabwWNJADJC8FeB9VmBebotmUGgmtuyr03JNJ9MBbEpZFsvRllE9ySajZK0tQS
DZWsiBXiAM8iXEj3WTSe+QmKv8qBZxo3Dsu5GEmhM7ABhWOdWNmmk23MhOGu+ln4qlXR6jlrEcWg
fm6ouUrNow5i+SH3BIFvqTCAPA2cAcZOspiT29pa08fa60Gc0gaxkRe6vU6LIuyrXNr7US1qfi4I
4kxCJk/C7gX7prFL8bF7j7L2U2PPAZX7NVvyeNqumZN9Wddlabag2rEZSsIVzENdDs36lWUrjyNX
8BdvuyEFJSC017K3SUEp9zVWPZ83dFt9cvXQF9tYct+UZoU0AtmxiRQSNhKtYtqPa2TCxQRbto3F
21CoMf5w43YQV961gsEjz9NvorTo8EA7mLRR7srCjuZu0nXE8hYDiFSgfhEDdpefdCBH78cyt/Z5
dFOPfaXOYEyQYmv30Z9YDTetmO1040PHTGe5uEuy6RVw01bpTJwFDVBQq4Va2R3b/nbmdkxXoYux
i9aPynqtZn5hEPyjZ5XuEnrMU/0LG4+db9LOLcV906FDikpORfDdFd9gIpjpnZe1Z5KKKruak4NU
hvnFL1X/ib3AsXaiRKsZkZY/FltnSJrzuKD73ajBWMoI6ia4R0BXGeFsrfn3sfFUFRZpo4OHFSnj
N+r/GHs8tye+NxqkQjVrVj5NRGng0Tagpt5ERgfiYz45FQkCALOyRXNrdSblvOVM4ttltF1t4kxg
+duKNZ5u5/XBEpssC/p3dpw834EgC4R1rmF/SxcKG5GEzr2b78cBKD4i4Csozx3tLgRdzVgbNkky
Gva2mue1oz1Dd2fSdSZ1tBJDf+lqwTFA65ZZjBF8Te9Z48vkpKyUrW227MrboFLIRw5WEPRcL169
3BtoBf2oMgp0cvQLT9eAkcmtNl2ad+t76hXikRqA9LubLABtYYuRr4osDFzD5xGu1L/lSlLTt9C4
hj90nFCsUQGUdC9TEZjuKQZ4hy5bKyPq8t6bUML4jvuM9xMKUjk6rSlzbP21WT4ZC/tSaAQq7nWY
uFkfX5amb5u3pcUf6nNadoJ5a1WgyQtDK6wvfPcA1J2Hks0Yyl7EHITrEC35iC9zNkfVBtt6EW76
qZejxoelLGVlLTFsLM9gKwmCt5iqR28yrE3npMWkN/9OSnoAde35exTyZcQWsSKGtT30Kwnd3e3Q
vtQONUFSj+PjoA1zW6UZlHVvyC0tOejrOeqgRzKah1k37+biDzuImfHJLNzgDK47fZpjO3goZ9Mq
QnOdQHEKs9gmjWvt2tbWB4RA9eNaEmM79WjfTc8yw9wIZJT7GlB3gOZAq2ZcRgQqj243yMjoEctk
eQVtr5rRoYWjueG3ShwAo5o3XOjN8zRV0yZNRu/ccrJxwhLVBEgv4Ec5LzNYeNa9Ia8aaRGae/oE
3ergTE38KtYk2fmmVSMHFjqcmFrCoZOgHUqkp9XjsGEljXorzaD9kBjFErYisRr4NaWR6zrgpMop
onKyjGjxwdU8mbpRHxcdmujlumKqCRmJ100M4PcgxmV5aVFzkvmYxYd/71a/bOLaKQ9I2ARNyEmc
OGHbtRJ1Z5CzsvyxzeVX5/9vGU9+soe5HLwrVffldtglB1x9h2Bnv5lb243E1t5zSA9FiCFzX2ym
KD7bZ/+ArW8rvjYRSxLB23/ye/ymuxRbz08mMlk60wInUm7j5KPpc8Wm5wkd3x//kb9tYOTZf/KR
KeoegjjzvJ3Fwrh1EZxSEaoyNJ6UG4cppNwHtK7W0bfaccsxrwibGq/xTGSlCj3kyIehQPLFBPXn
v9PNaPZbL/xPBjQKU2hQ1zgBg7mz+105+CJ9UOzo4K42M1cIIL3KA9Hw5AlPQ+KNEZKGNIgggdX4
J6/M77icfg6OTpZ1WDKj83bMlHRHZ6m7XL0YsTcHKHFAWer6xz9+D37nDf45Prpre90Lx3F3K6Ce
90yMZl5trAqZwqHIFPTpH/+Y3zQjOsHPOdKQ7G1QzbbcQSjYKIWsetvCbP4f/4ifzGdNJ6eeREq5
m7wKxYIFFJBUodf8WcnA771IP5nOhjZpqyaJiRcCkwhxyBzjIL8jcPbP8uJ+7+X5yWY2YP5E6ujK
nS/aLR5QtNXYqv/kYvq9J/9pKYkXuFXJsL9LEAqEfjexQqZAtv+3d/anFcIuGgfdLq+NvVZu6A3A
o/2qnv/4yX/TEM5l89MC4XZWNeP657JJQW2/9XV2O5y5mghWWAO8L82IaRzMapDN3R//yN97tX66
/1M/ASyjF2oHYCw/iLbr73ILyvWPn926vei/sbz8nFLt5dpxJ52I3ZjHrbftzTZQET1YsvjmVjUn
o7j1kwHxY9Pb9xB3a/7J6lcz3rh27iTnVORN8iL4tbINbORsJH97G//jX4o0+v/6Tz7+qhrdZQls
7r9++F8vquK//7x9zz/+zU//ZP9d3X2uvvc//6N/+R6e9+8/d/N5+PwvH2zrIRv04/i900/f+7Ec
fn1+inpv//J/+8V/+/7rs7zo5vtff/kKfz7cni1BavzL3790/PbXX2zBVfMf//z8f//i7Q/46y+v
Rfc5q7//j+/4/rkf/vqLMP9imwhGmcMtx/Ytm1t//n77im3/BWTNcn3fF7bnObdQuFoxCf31F2n/
xfGk45mmLV1HeLfI3V6Nty8J8RdcDEwqPCMmLYvf7f/9Zg9/uzz+9mb8byqLPROphiPMwMZuKwK6
G37yBLdTBzPb6xpChPIIw/7aqu4hd4DVHfvrP70of//R/9yODK31U4KwZ9/kjOQ8SssKXMs1fzbJ
479vy1Jm08aFC34sM2NrY0t69NIseCTvtj/UAVghEGgybtAcentfGm8B5dxnAhdG4jU5DzIWdI8d
KmOmY2CMoD74aZ8+xLeHEiX/hnjh49zEU0i0bXd1SuPezmbzHhaq2tE5aB/AkKo3Mz/FE7ofkMIO
tYYtLvofD4E/hPhN5oPTmPZbQ2NE4pv5sZ69dZMry0d3BaWUFnmw6WX8eciNT3Bz+QN5Wz+8VWC0
mDsmHNdKDjrJrMiZzVecT+qAA5uzN/4fRAfAmrMs0lOOonsn3PIs28l6waHtnmmkDyJECeuh9VZk
GgZi6YUUMY42rfWElMF88ob9r/KZTkz9Ef1r/1iU5TWhqe2C4NKEqs3nQytU8WgK8WDdsiAX3p5N
n3jVFikgASKuXSEQ1g5ugWA5cSylZfP2kE7LfBo2RWk0j45xdOKyvxdmXR7t2Q1g45Z5L7tmPDEi
ggZfkOvYcNfGs2szutfWGBw6iWBjnLJjkcsqKoU6Vh3SBWu2X+qlMJ/B+uXGeA4s23iFl7Sex61l
EF5gVa+Tp9hhlnm8uHGsj7nsvYOuNuOsXTIyF/lcr64MkVIOe8M0X6wubo8muF6QXPCZmJeeFKwb
VZZGHmG0W7vKDhPA1kNjd6hthT0f/MXqX3J1GRoXmD6OAbsk0oC5w7HWmuMbk8enPCDIrRj98WyZ
wLlt4B7maZ6feuQ0T3M+uQdDnNK+bk4jToVIcKMdTc/8qBBWXRBD13s9Su+ubeSpNVfqP1EfcSRd
p5emTV3o3WJv12fOgdV9nwTe/ZBr774pIAxcOae7uSvNc+I65pnh0TgUnTjCWc0Pvz6MfXsa6ci5
/P9PZRPyJTkBuc0FhKll1/q1yZFPo+SlTSUJNkTfqQN2lq9kvF4cW/d3ftId/GE4VrKwNkYOF8iW
/gyq9VUUfroJygJViKWCewnZeiinm4K6yIfN6Dje3SglLO/qv0vPuMqm0R/j1viOO6s85KWWG0+V
BkIBuNCpqOWGWyyDIBfyMpVA62scHPx+cc/D+JKsBdaZwckuAhRlZxHQk/rxs1Em81uWox0X7bAR
2C02ZqYY6W1NQgn3RxfWSlrH2Yapp3lWP2a91o9Vum4V4qmwXQb72gHk1AlEKxSDearVVGwNPA6Y
FqcFMV384M7tcorrbI1a2GF/XapQOzlu5pJyhBnQrnQ/gfhwlkrEXvq2ZrxEfZhKBj9dTAdTFD+6
YTyAPSFQHIvhIQnMArTMfKoQ/W4S7MALM3E/YBzBVmRlaoj6PCa1cbxls8JkGehEVDE/m/BYYWAn
xh6iZacK/arcbPkEq8ZdP4EtLLgXH5wWHMlz2p1tOzIChFie8dkfoGFyIpA3wgmMzYpD95RZTv9P
D79+Lgc8xN47JPsCuc6xhpDcmmalnpZgeUROr8MiG8tL7cX5RY3Zd/7ex3IyizO6w2yTt/POpfls
0xaKBFOojV0z6+6RePdzVzvZcSms5xx72suQVntWnp5+4H7aLJ7jPHTCvNgu5T7NgheUxTGqlRou
cEUYmTDpXhjtvXNj7jHgeGdQLPdvDzfjTE9WNsLFOt/ak2u/ItgJl1F8mKY0x0QuPybKz88F37I1
MbZ8rn0clW0ZIxkB+AgNv2mPzdw++WLJ77xb75ka4mSXQh48STLI4MYnmKUpOCfe3D6j9r7vxzi7
g+1KtmU3XmbtBZjkl89ireS+npghgWFutu56DPUsuktZDW+jr+ZtnuQBbrJ2ujk3CeBzvSHKeonR
BLL1VU3D0Un74BPtumx8q9hhnlXAAPUHXyKHRZZUnejh6S5xM0XD4M0XNS3rFfHvY2y56TEY6vUK
vfCi03E+GXjJHtA/pahA7X6vbmt66vK5VZNdnjtyV2V2NK3ya2nK6U2Oc3WeFjOLLPCQt2qAqaXi
V2C9wQsVIOM9IgP+XNp2+ZIlHeIRbpq9k5jjqy3VSznp7KtfwWKSQKCelezm7VoHt/SQ5dLaNzWs
yKuXTvtzKCAIvi5DGkkYqR/Z0u7b3KEtyly+Urn8zr6GI3p1170oUShWdHM+mwncpkIIFsSl/+YT
/RCppjSetV6LrTcFBvC/YDetPXFq+t464ztMI1HZnyovKz5MiGHDhXvublqQhrS4OEps+5Go5XiO
/bQ+GgMRxUOp1WdInmKsrPdpIFvAitsL5E9O9YoaX6ulNtCLZe321w/pS/f3c+7mUa797WiUtyp4
HgAPiu1seggzIE/cwm4WtBBje61uD6so1sjFw7fJYKdwjlaP2r7acolsDKRXXFRqg2upubosb5U1
Fu+WDU/f54kbgYx+9WTuXS33QMuAuAZBJbH583/ZtJQkCh5NFpjCmUBs9CjuWgdcrCDx6ji7QNC4
aG7uHK69NXDHTWv1xkMgrY3p1fIZl0kEVetsM2Gmz+s8UqyR1w+98u5AJLMntzSLowy6Dx6WwW9I
A0/4mt23KkX73BsfKcu2t2gn4ATyeohy2I5DsmQ9Dgps0rJ3jouAN78xeLtyqZlEa3c6NR7xEgkr
Z7bAzCuVlZvAcuBGZNNtyqVv7pWsTmtAMmsCXxfhlY3sZYGDHjZEtQxZWPVHmdkwlIAWR7d10wPU
xrrnmdaQ+Ajr2UTItWt6C9da1w4XexaY5o21Q3hR2hvoGBXqvpDf1dFpYBK6pLofU3N5+PXBy4u3
ybG5Ty2LyD5Y9Os02v51wE9zLRY8DGyP+ES6k4uC5UNJnAmwtPOprOZ35dUfsxooULCJ7rgg1dmI
s/wBRCp/IO+z2wpBf6qtC5dhbUQb6rXlozOo8ZS67tdfP6pE8bjmC9Aw2RyhKSzvHVfLQ09+oK5n
+TZiM90o7NN3OVUKJ0kg02bqu1PZBOMz2KII0cXYX3Cmb2OsWT9GgWhNeKjih1HuVev5YZVU7Yth
1clW4Z69KZlxKmIBPGFQRsc4uBmWiaR8bG0bHXKzOl/6Brotp4Og6tosWg3hIi+oPzvdtO7NaZqj
FiT2iqfCuXrlpLaeY92Z82qG/eykbwzw+uRKgSYOZeKT5RdH1zInWC/PucerYHByq4bTWrjmxTF9
tTP6Rt8Rb/Nx7F3kg2J6qtGoPSEUrLdqMYZN1ziRxTX6QqaEd1obothzN1XPffclq5PyvsQsuQcK
hHHlFb6/vbD3C7IzVIMNwutxXC5GKpbL2ul3buBmTy+pOorVu5Q0MWyyeqF7+bZP4Yi74vtCWl2n
y/XXB+0sCacClyCitjhU83Ay0mC+twx3fexQgw+6JdxZyOJN4OsNpwoPorKQcK2uwe2dsKRp2V0b
9isMA/V0NYM0PQf0w2+hud6xlAaRnXb5fdHKO58sZNywgbiXjtz6CMdPvJnZsRr3yrod6P0OOWLi
EI1iDV8m39H3ZBw8ZKsMnu3hqYa9P3W98PZLV5xH2egf/JNdkHbZF2vi0vURLD6V+Gh26ZTpcypR
EaZW1W9usiZuj346BZmlT3FSYb7G/4OEP1iiXpKfmJZt9aGxe2eX0LxA5kCVXZ10+CEmcjsYiACc
2J78IqnvUbPW9/XtoZLLvb349KX841MoyTvWXIyNiI5OdZyJ04qS+FgbDEp253I85QH3TLLFk2Vs
sk7MZ5I0hgjePvlYuz3hPPm3hATJp7SyHorayD46t/PQkPLujMneSG3n2uXJwohWEBijkh2WQgKN
VOOyyXA+GLpUPt0kF9pOyk0thPXctHoMMbfO3z8iU/5CcH75WLdxeqqcvN34RdZRVqNw6o5rcqlK
0opcdMBRL4g/Sc2+eEKdS1hA08bhFJdrJJa2f+tQPIyIMj8pvc7h4gz2oUam1WT63p+c5Z69Jgjn
KsgPMxFCHCoTBNK3GyBd+umpa1440N6EQWQzpb1n3hVjoyJHNPN+7JsVy8eLS0bLfjFn90qwElSV
2cVrWLRtvnWn0eH8y1EALvJF+1Ua9rpCLWk31rEW7oi2KQ7OTYHXzdMvBGe6m5iFLLT6k2vZ5nfs
dHtLlPMXcWML5UQMWMHVsatlmm18LCNQ7KW1aVp7fZxLCZmbifGeqlZhojAys90U29m9Z6MxUnpa
MdXX68HKu/Eu19ZNgbDO266nu6GMkXP7+pF7StxXaNqAqLyLQ2HtwcnEx2YuSKTU3MlysrJzn1vG
vgzSU4BK8zza1rnz9HPZz9PeXAeMPnPjnDz7tl+Y4sGkQfQJWEBQd+yk2PlEZANUE8fdzqGHfhDz
T32XjWPxqDqKxx1P4HyvpPcwZvI0Dr5/zl075Wwaf5J5XH1e4RJZ3L6xWfGc5KetiViO9ljvkDJb
nKtqfGYqQ4aOGyusrdbZUu5ztEjkOhBIN+7JnCnvuiSYTl7itq/Cdw9Mt/njPKIfbZpSY0DUKLaJ
WX9tZzIFQHPXo4V7dyuGrEEI2c4Htdgbd/08o9FDIirfek881x3GZGZ01E3leM5XC6/X1NGkqpQV
xqr0ojExPk5yOJYE+WEO920GP4dwA8PSofqxON0Hv3XjaCmYJJUzRvkIDV+r5JsBM8gII4qkYzFQ
6EkuVd9TaHsdCpTDWU+azxx4eJwquiFmyqj+m6TzWpIT2aLoFxEBiUl4xZU3rfb9QrRM473n6++q
uS8KjZNGRZF5zN5rI4bBdEp2V9oYOeqbRoPiYLxrhnnUGQGxo6SxQdKIoZeTes8o5RVtqDyxHBeW
umH8fRPoB1yl0dB1RpvuxvyE9eirleqLSy4EOuFBe4rs+QyrdkVBURZulM+72tJubGMpJ7WXTbM4
NuYzK1bD7bOJOi1ZP8erHs0vZMhdSmkGpe3c2O3/ExXuHwQtjOc12OnqYB/WMZ79Dgmt1xnf2A1y
r1UNnOaDYaGDVo86eYdBJPLrYjXFIYaLDWrHa1cdPlCpYopHjV1PLCk7Bs0ljyqbkRJks7W5+pBx
0ee+nirbfu1+9ya0eAdLYKJhsF+tMqOJUT+arXhO0bB6WHW9Fiuua8tG+H1/HTAGnARqFRAmRGpu
4xmoomDNjahcE/rqEmoQoyBB/IBDI/XKB7ygYeaBfJ5nQXZ50zddiGckK/iUUVD994PhpM2xxml7
AAjLUHlxmc+zxW5EGfSyOS+987oiwmb9Kb/nxvplO+JTGXmYzZSEpeGcc5gCXqF2RxYehPKY0R3w
yZuYnAPEhvxQVhPIeHU8RvS3LsKcKWyUFsqKXfsr4jkPqpQx/O2G9BthLMwqrXvN0vlmL/IFttvz
rJmqazjt86KoKJF92p5vy0ROXwFsor7nwN9M6DoYPYws62E/6ocsBmiFYwLL+7Jf6Y/czsSgJHP7
QzJOQRL0M7R2RW1tMoF4LkC6MSKDFjzD0Gi/ttS+Ia19StbmGUtLeu4G4zzHGceDcsqHxo/t4VwD
OfaaSHk2x2m39PIb3dxfsYk3JAts8JN/yxD/q/jGuGM2XwWaYc8RyX6M4mCmQfFsxEAu5DMU0Wnk
So1cGJzML1bNiZXYZu7hrc9Oao2gUW3012SytqMDDSPQVB4g8cmpJwxkNOTC0tKNCMSX7BTr4lY0
qXRtTgV17dCclyoBehYMx3mon/P1t4SJB4Zw7F3uIl7gNWl3gOMLt9S359mcA0isyJ2QyaMy6ja/
qPCZG+3vzFYjr+/kT60kFwdsncT0yowCXYkyZu4jms2bIeW53EUGWm56KP3b0Qp2g0XyZ0NZgco+
/pkXy4BnkwwAqNwtm1HaIKD2kpwJTVd8FhgnPC62dwSiTzKb4GUhK4cbNGh+7DxNifOdRwjm+152
nq4Yu3XNf9QtL9B0IjbLUvtj26znLR0viVJnfrUaX/MYtiS8+GOD6TbPtO+mSusr7rwXRTXEWSxw
HArWwUorgc/1ZotQHybVKnskBlbL/dvdc0b3fDVT8nJz41mKKPXnhylfpK0dPBYmXucMaSAK43My
xAereNhWWcqDkmQxVErkthYIWnSM+6IR44UTAY9eEeodPoB8km47EmJbNfsawownwXaC4Rh/RVp/
aUEmupNSF55pvZoP4QwopX+53vzr9HtB3FoOt2vPpsdcxd9Gom4ZBgXm12rux7U86yXOITG245Pa
Y3hD86QGBiB2lD6Ti7yKU3/a8BORHQCsefTwsOxUpoFuVSjDrtT7OVQWeaggRXIglOveKuOnYgEn
USRj5WdF5TNFrm+tjXxmiSKE7wityqntA9E6jhevaD8YhI5TIo4b6wm3rjIF/d6OSpcOSBxrZ7rU
vdyeU0xFsAocd8EC/OUYm289sB6VMiZc6XxQUtXQHwvHYrI72wdrpiCV1U5ResNthmj0DIvCtV66
r1G/MJGiicN2zfgGYWRkDGSyt8IHWwjzfMbOBAOm9YFRMcuL1NhP1YK2aTB4HgmZIatICc19Q1/m
hFFnPykJkpFpXA18snMfrlqh7hUTf1c8/QFmJM722iLgTN+x1VoHXqJ96sy62+vOdnLSBJQX6S2L
CYeCUNjoWBvzZ6SrtOj8qb3YbIiDJUXRG2gL9BHn15L00w2r1YAXo9CCgonZTnG2UIvNKihkVQYD
DjbYhmFjAxXBvnabQBFlxTHtkawYU4jzpXA1vfsZxITXVrnGoFbAxqz/kmL+B5ps8LhcLCAm6fOY
lMem62M4GFja454hAMVwCGem3GvmHEqLt7pbEDAaPTLLTXx30RCd2/nX6qj/nMH4sWzjqVnWH5E2
oDEsabqY1s6dbLSzqVTMi7Y1QqSjbIG9dJbvrOJkdeDOin586pX00JrF6M6KjK4lgy/UdYvGbWJ8
L0VShZJidRYleuet2nYkteNUYKCMr0wDh8QfM1EW8H1Ns0N9ZuM37wlrq2bhRUCORq05M2fXXDph
oBxxLIN4Yz/qrLprpeCPcIu6j8jnYBNV9wBuo14VWRM2RRUYmfEdZWrnJ3XyDdlEw4Da741+dI6D
U3b4MRQvyeBvsfN/mBcEHMdpfppkb6BIFB75M+beInTbH2n3Gi/LBaf5ktlhlSAXizT5wlfR0nj0
dYzCTd0UjpzcFG7VlXu+1NFeS4ZbFeUDL/VYZ3d9bh4AoUwN//83YzyyVwFZo2NCsjmUH6IqkLqL
3u+3cjlto97vRKQ4t9ZQVL/KkxOtPPscQHhBLPvzAOwosrvyiEFcYpckPsoS8/sUz9q91adP1SZ2
rzUNIEcZfk/B2DLWxg5tvZPdtg0ijoUwcV1m7WhsA2rYVT0sY1xfqGHjk0jQJWR9dytsCAWl6H+z
qYl8UQ0hcvU8sKPkd1ZET9aSrW6mpm8gNk5rPB9tkDaf2F2Bdpfy4DweOuMvd+uFE1b5c+KsyWHt
cSiCCkierCgLUlV7M7NWng2qosCcfzT1PRdp0DGY9a2YDptFuj8t1neZI+8dmIoPQ1QENUgBv1Pc
YWzFNWWW5I7p9Cs1G0xJWl/7Sw97CGZegsmmUHfq4/ci6M7xleScE8JyZMs7HI0isM3UwhOmMgIr
hE1ILpevJctDTNVyKrvylLS4R9DHy6DGQOlWQwatagHIKkTl4ma6QcG5JEKk/9rcAg2xrvtBK/K9
zowXl2SqngosLV6nowGdkbm99LMGGq66y3KYL2nmlCezWvbmasw7BS/ZbqD18qxRIjx0qN4hZXtE
rlXnLWOoohgAgQ1jeQOPBZwiauqTUcKiSqBzwglazUdnRMMKavKIj8lty+SykWPGmg2P7Vg/7kS9
Ciz0WPx7o1+Zk7z1TLlv+OT9CHBEgNUsOiza69hsEzPwmXMUu5A3JTprHU0+96w/viVqLuoFdH+4
i946USQhRNxvCITKbpZZ6yZDq+06Xf7FhjWAPOVRmpWp3jQhd8Is++cHg/hZX1kVwhfWDv/9Za3p
GLyz+VNSNTXgLR6lPfXbYj/Rw4VyVb5TlplPvWp85AyDloiRrayKC5AcDLrialushiKNhGj9Yhej
ddTUWfUYI3U+7Z+pjusxVjjn7B5+Rm9ziypCBY5bDn5Ta8GWi+q5FusG4Yv1GKNjFhTdtYxyf6jb
+QCWoPPapMkRG+vi/GdL5HjFRugPNpNX1SR+5+HcfqsmYycmWzkXaXmJ7aY8WjxHVyJ+uZgMapNi
Mzz2v3B+9KZ60ivLgwiSHuouU93JTEq6Poy4RrXucgfFFj6cxhe6BmTRUDn8BjaT28j+lCairKLC
A24AXHOiv55agwMQ1ggzV/ukturCBwqWtWa5vjOd+WM0rfEXiBhqhpmFYZynO2WxzFMj0u025XNz
hXf0WOo9VU1VnLIRZ1/qpMrOxkjpgbKCYDwrrBCoie/LsiR3Le4/nKmWgSB/12MdBgprmT5lst5T
GmOO4U4eNUV4Ci9CCEc1gbnKr/s2jA30bEXcUoxWk+TQQdErr2abK4dSVYN15vrIhuugsJBWeQ+s
P1kdW8E4d+sLJNzeHS218hQr2264mth+q299bek0k0nsDc3U74FLseA6mktfeGDn3bm/OTz7i9zw
LVZ6o4RqV522uXVcZQQpoydcVk1jPmNMWvzSwnK61dFezQsWNfaXYCnuSO3Ys0Mp+a08VWXW1SBB
dSesMmjuo5fWWFF+a2I+8CZzqq4MY41UHIkUvHU4T4JOQ8+wxPlhMIfer2ylCaP6NQe2B6WLXc3C
vveX6piHqkVybZX1JVXVlvF8tQbLMN1iZxRBspkrQQZ5du1xgoZGBUauHauDs9XXzVnDXJO/pxjP
jz0vhr8q4QI5PbTn8SduqxIpxxTta90q3GFxyquOm4gjyiD9kIrNXzs2xAVzhnlbhxPfVn+FJRNa
dPDeUieMaaVDH9z3X/XKzcbkTXpYU9crQbnuQOljMrd0FbUxPOuxgkuz/KlViKSasoF50AaaxN47
qM/DdPq9RvJordOXUpkgaxX7akinBgmqBvhmpMcACysoyYWJDaJzAP9S2bemse2d1GmXy/wbUwsq
cVQfwdiLa8UMCH4QzVD3eMbCXnMfL8epBK7jalG5UBNXOArcmXXnFcWwE2CO4rtlTfoxHQr83dLu
wzy13rn5Mhc99I9m4y2JFjrDKVf+mlnSefnkmL6V5ie5Wq+yaXxdThCcOMQxesY7DF+D14pl387o
FORjkjg5yXIbGHWzifLSLZ7CQZh0bMaIRTl/3wrACnD2cIOyL8yUY69WSPkT5zBx3fzEjgjLmd3i
ZHiZBq15EoQYLYZ+N7I1LPNA3fg18bqVSElQS6gljW5tTdRhiuXNLSVWZ2JjGSOIgEB/pEsdic8l
j+9kk/OxYkt8WQutf9I39joyYnbCKgnH82pfLRPjWdZ0JRwixsgKUpG/NYOmDb8D362hOCNqqH2o
TYCeRr04N3NUBlOVYexPWOdvjdiVjCMPHIp/oib+SIRKz8ClBWTDqv1GWw02bizprBZutz0E2iwM
/IULZaxJBBVQ48QvNUkxNlVHx2l56PSHIAn/2rOBcidKDogjXpkqbQ8AnLsupnE3MFNgLKoe/SlC
9/9+qKE94ODvJix0s+KuBYDvZCR1ig3fhegFLQQG/s/i1WHwk1R76Tw86yXA0Xz5LMb1JIAveTBh
tUBxtPUOKj40aQew7Y6XeYR/PXMJZ+PDFt0/pmTpBn0+Gn/LKR9CxVpSWPCdRdmJ2ChOalioPXFw
i4qFqXGGJ3MuZpedR7QfeIgOB69rIa+6K6Xy1cYQ9fQG+YNVLcf+T7IIeYop7oKkRL2iRw/OslOd
qzXq2APq8OhLkI///VDFURXW6/jVSod1FQ2uy2J8PGaPsQOzjEPLf7gZmDRwrZUBxk555wr5r9zN
D6lTjArtxSR8Y2TnAwjAYoapzDs2KcotkrTZ9ihNj70okhXkNqPJTdwY91qvfibZvBhlaX5kWBNn
s3sCy0VPXEfI2HOtDRZRjGCbYqKowfCcaayowaxNoDTtXL3GZwga97MhfEbv6yoEJnPPYltBJxQH
qaX65rYxG5n70UtiKFomfqDwz45pzk8q81PbG+vJjPRwZGD74gxgGrC+taeOb+Wz9pWayrqva/UV
RNv6plfajltp/gUz8EvtZHF2IIu6o7TCvE4cP9vQNwOvKtx2a74yII+bZel37fEDS5vOM7Up96GM
rFQWpRN062Zd855ZWFnUO2WcrKDcdlXTlgyk1a+OAZJflaSQTdBLQuvRDkAART4xSS8vWO0aj6eo
TMkxqUv1qVB10Fzx9hrzBPDBWNrZqoFn59IAjAWm28tafCVUCfa5ZpcAuEaVFDoTXIJIezYn1qhg
fwt4mXI+sRhdYAzys5H9aYgD4rchG+s4jntI4T2SjmlkIcXBGhWG42FJC7eRSrmkMBKr8tvUu3BN
huQxZfMH2GEhvU/6Zq+ELk0OoAt7wDgBpsv85QzlOS+75KjY2z9dWiKcJajJUsRntWVrbCjp69i1
SQi9i/QMO7AtpqSRMPU/wKg9PMMPpL6FkBATFe/ULhvenWUUfpqttCgx/WSmMWEd0Q7QusF7HvM0
bNU5uylcACmE9OugrpM7nSZoMR+rSeiExiJgzRp9x2LZeqnA4iPkcU4P7W5YxagXMolTsoIDSQBa
hdwCdo6cGLwxh+fgz88AT8O4GAZ3NJFDzJq6q2t7c9ti6V7iiOylsYXbKPmWqPgVfeRYZynG5WQA
rin7TOXasteBAHsyT4cxLMYF+1iv1KE91gfseq5ZEnQCfms9aFPyudYYZLq8US9wNt8myuiwkdmz
osymm8jHdxKllKfCh70a4r3UhHjuKpc8o9Zr0uQbSww/act+j7PzH25unbLNYlBlhznWx31Vz29Q
MYvjlPJbz2XdHrqywHAq+0N2K7JtfjInteM5pkwP0+qQFidZ9Nxj2CJdYOMQ7ztKt463zp2t+o+F
xofvNLUYH6YJ/3PArb/o6kFOxmX649BYs4w6IlmqAr1hMDPY/HHxPY++wyAMiVjF3kYnCHJDK71D
h8sBkDVHi52f2UDQqY+VHef7zSLtWjglLYOFhOto5uOyKzDXD211ZTDrch7eiPdc3QWu8F4smZ+u
1VM1zpEHjqQO7AzzlkgwgSKZrRn/YhnagB1f0za/xysUMammPFeHRyewjZoNlACJLegxwAjZTX9z
XR3LiiU41nViOEb++3XKdkuZ/JgNd5NJwZ/0anfVDflPzlt+U19hOIKbbLlkK3yB3sB+HWQbcsis
3q/ZDlyaTpPPtGix+vm82Qw70mXYa+U+SlP7bHTtpTKA8c7x0dZ5kfsGWnTXnXoDqOKGPhGkmnLm
hKYbqfLhczU0fOmDtas2jrQ4ibfztJRnfGnVztLK7/rhRGf8PQcsek+wQpg6q3PMUm3+WfpoOgzp
1l2h3eCE7JYL7OmawZvBUCDCA1ubVPgFe/Wgig3IVIuu7HF5BSjeIN9XLqCYIhjRTHsQNxHpwlSv
gMP6Wpz8aja0+O1m3auB0LmWvZ+AAA+c02i4MCaeClkMjmYnQRvFXEllNIUWe3swP/p5TF5HlqlT
zNIR3jN+2WQp/KaQv6Dt0PfZ81uBtadhOdP/ampOYBP0qGs79sUeis90U3Fb2XbQrFX+Pg58sj22
/7qI76p4zxPdPqRKR8WPeK505l/lg1ybgRLyiYj36X/kYdlyfVfU1cBje8yhh/5ma3UXFJPSBCgQ
p/dFW77Tuq4ZqRGxZ/OAFN4nt8v4DdHOdUvRsltadmVrMKA1uciW2t7HmXqPpLocSf3JQNgBWRrm
/nnMsjdLLXnb9GHaNUbsOmZc+xnYRYrM6Q10/YdJIevT/BJhY+UInfNc8arRCcFQaKhQqQpbVCrK
dmNvx4hO/sz9MLqONrd+BbDTi1qrvNqT9VZn+bsyz1AGWKI1XA/AtR42X71Gldu7JUjnE2Ku90x/
jdvY2Wd5S1e7INzKrB3w5fgKr+kxk4sZ50Dqagx2YgBT3NLoUDg66BMLRQ9p1tNgbjH5rgPFNeZS
MIJrzeIzXl3W+BmDVHRW//3Ai2pektr+py9DGRbm3AHiOsDC7rv8OvSaW8vMvFISaeh8jDfZ1wOZ
MOZVjHm8i+L2hmBMP6ImGQ65YNnG+v9YZ8NrZGXZtRm645g1gEQfMZGTCKwquRQZshh6wqYyOdT6
T4fge3yiyY7kx2PhrEMAIZtY9QyfBzUsJweXUCqYjdZHInF+0ra0D72+OFdR939Hu7ubrZgYqLHF
jbOc4y5DGtYLFTZZ8cimqxa68ydzXVZ8tStJqAYlAv7V29JnIXBhsItaTWBTXCTeLJglJ9lGBRuX
FwyZ71PEGmlJE4ZpSUqynWl7KWVHXz9ZjnLIYVxwMImvzTGmQK7zpR0q2qG25Syx0wkTGkkII1kP
G/i7sqVoUzgZwimGzh+Pbdhlm4Kgat51y5IzZBPREVi4a1YfWiGMm63Xv+qsvkZsjuNs/Lvomoet
A8l5ERF/VVPYqNHvDQt/gCoVyg00PEqGf2bf7Wu71G90G6Hh5GWQOW316Dh2skrvKsSJi1pU7J/l
QwYCJvIhMAmStQcY2VUeLX6/B9bq44N19mSIsSKp+K5K7vQg1VUg58nsaqXQT8kzSS7vS5qFoKUU
/1BEZbLnbUiDdKHsyMDf3/tVHsd+Bs4lyz5go1S51pqSLZC1vZcPNVNnOdT8evXzYsaCwoU1e6M+
MRdOd/1gNdhWH3qZzdCDNtlXOuP/Dda6jw0CiD5Bg2tDP8YmbqHAAyrRP0juU0U4y8P5q4JROk66
XgQT+Da+JbWLLz07VxmXVpHbEefh3LgdJOCAD78FpXSYI5XFGzyAIxu4X6Aun0hN41LYFlZxQ8Jx
jqAgGAvkE8wpX9Gs3MwMnX814m5P9fJTUFB6k2aQegYDUWhY882AMqLx1ZJpJiZaXBcQ+ZgS9Kdc
ndSAC+S0xLFzEBlo6SRSfhkoxY+05+T5mrApRj29JQaLGVIAsNImUbETDTIY8FNE8dTZO7Y42H2S
ZcDw+L8byoPt8I8KI9nZSxn5g9A3Tqr429nG3O009cHVniJUPvXfkk2818ueYsyefbWlAUlzhfSq
ylEJwJqozrVR4+OPHQ4X+sAOJ/0VSzFr/p5z284OZc0EidyzWy9YYzkWnCNe+8dycNLCosawwdQl
kcpXjzCLvRnpElWSfMgov1u29jwpqEhF9KVa0BgB42o+kQ76S1NtHpXRHG6PHr9MUyVEIvRHURNt
N8zsf0XXuEI/89E195SqHH1apl3ylP4ZtQlJb+DsilqHPVipe53vISftSOALZN5F9gzQ1+3D0uEd
jkyosp5jsKJ+6pm7eEhafUpc6XNL76S9vVcdWSfsu1Zva+5iOU0I5plTDgth5+LTagtYxUpXBkoF
FMokhNBjC/U9WMPEp1D9UaiS1SgZd1OqWS4wFUYilMWSt8nHwnJPE7RvTt5/LCtFTjzE3SswHLYr
3ZJwz2ho8GUWAEmhx9Oq+jlz2L9ApvJFmzvgIGR8lziDN80sdz2gMNypilfKsgkWxoyLZjdeJLIn
UNWkmFQViTa8xitUO5LjjGwfi+q1k3N/2RwWBZgJjojmEUQOB2AmUSDU7Jdl/8Zpp/lGyka0+OrW
FWG1NVM48ncRoZCdKWaunUEuh2yWb3wlbEb+SbQDHgEXBjnVXnFAtYGrBjqTip9N1LEHAtkm/oDR
d91amluBfX3Y0kMVEXi4LvZHVZBdlRY7ayVhL2O0nhVWv8MYz7I+v9JH3wEbmdYzngM97Efya8oW
4ZZiVqWfGR+btfCIEJi7i/GyDCkZSCv5V5wkGDTY8G/VQbQZAu9FJTkJZ4ersKCGGtykeyve7vCn
0QqqFD4davW+oKBGLL4bp/JNi+Ur5Wi8d1D5ePlq/MDMR+0rpocbxt8Are4yUjJcNRPfG4vwcHM2
tjpNvgMSBMOnMi/61uDZdLTKj9LulQm14o4TiQKLnet78gefiSsxfXJq+pDSKIFSuWXXJOlOuqo/
mWZf3UZlBjhYf9VNzoyZyG+3XI7zECdM5GqBNl2ifWSAuhtOWm8+g4sZj5h9xI48ogQJHSseJwFF
YGys8GozywMNJMO6ZvE5qZpwsjDvMCeCPJQ5TyTlHDUih/x2ZFVOPGbHHY2Wc8tQD1N7HXuGk2fE
SocRvupeJLNywhaYeaap9z4CJvPEiMQ6FWL+MAzF9EE0B9m2mUezNuEdtrA7Kvt1Q7vyAh6eXIIt
piYfT5YjVfxcxjtRSi6Df/O6yY0aU3Nuo/mvGml+VjAOZsyMUoKhWCb9Zruzaj0TXmAw1+vmXdtp
Lxpj1HAC6jdXrDztTn9aFHvx0BBBgE4VYNw6+DBesScDkNG5qTTPnEg+6juwSqOV1nczCStVMthP
IOKgb/GaDEMHkY+UfRQ42+aXwI/DdFTx05SQgbuhDKRg1tQWpn5uP0wNoUBaSHnCfvVnzlVBCBqx
CCipk9BQlN+dxi/S1cwIyLnYgsEqyQNi7lGxhFVEY+xUc0butb5p9sxpzIjEs7Vuj7NsfGqwD9EO
JaFJqo87RFweykT0nrTIOV9NTEIddKyeTt5TYSa5aZW+6BMxQoURvxKrySTNjv+Ww6HP/giVDYid
Vd/VSLbaSG6GWKl6jMj+yBPzU9NMrFI2yX/J+LYoAPlow+mUDQirDtwP8mkcr5FsM+aaVQTJgIRL
xV6J7OM8dHGQ4T0n44PjcmwJzalnNiNWcncABqAOy34Lg38xKkF7MP68RuP8eyHSidtFBuoQ/7FS
U+40BK8uQP7Er63MdLerXB78D1O5gHy+m+isSY9nXgEr6Ajsv+ZwsS015Xm0dQCX8s5uaXapwSdP
6APgHpMSrGuPBaGde1uKbwCvgdRx71AblYr+Mq8zvQlDMOj4G4XS8qKrGy6WKnL4etun0ah+oSJ8
bwnQdXVL1bwoWQb/e1065tWq84LYH503mSUVHU5wH1oyB1n0usgAEOAACtzVIxLs9my2ZRRMyTCH
RXef2Hw+xIB31JM3dcFtKMbhR12KAH6gXda2B0DFCJEdzD/R9CaEUIN5O9UtaMIEqS7ZYMd5wSdk
YjBlQSR/tCzaT039bjGzMHkv3Q1dMf5AtTK8FUsK+3LrXw49Yty4vDR289l6ZOHVBPiNjnNOLogS
s+Zli7ir8GdT6JwbvvMh1rc3ua7hUszHqmWMx4eLukXfdxMkdzGjtQEydIx1ojs2B/gTUKUN4QLs
Yj7VmD8zACf49b9xJtwbM3u1su5vD8UJbBg6vjkNFgSbDfiXJd2xbxP7rq8Pq8E6oXnK5fRXjNYY
lOyiRPyFNPbWrisKLjJ+Ea0PLQpc5DdlZ74lnAI6hPwQeu27nJhwFCxdLPvB5c0QfQGlenhtMo+k
gQhZJlPdFRofursBvOYin82+hobE5sUnKmTYzRvN4qgdlfI3pJeBt035TXfLoHyAdFWihkd4wJDr
sUHRoQpI5xf5KYB1ouEubeX58US2ZJOnTZ+eh5+x7IaQRp3xxYom12o82mpxKjLKR7NPAZqY+Wlh
sQYriaKL2MU/SlQ9SXVjrjhjIso3Fm/RgoYfbMylNn+xklyCT2ubkLa39WmIC8dtpj8M2Jk5rGa9
L9ddnBBfgufgOtuNYG2YniLgUgOcqaDD+8NVhqkDyjIa30ec21qApaN/YRv1o1v9YRg3UIFLc2ag
jRJFsjphdwgnrOIlNy/THL+Bca9dhyHGMr+X5mZDqzUCaSR9GE3oGUAi+e3CNlw3rmTroJ4fdkOv
HKqeC1nPkiVogf94TZ780PgxEUFD8whZlOzbsm+1Kp9HWE2v7FMaNzroimK+4Ju852wmwsJpO26b
9JroQ/O5ZieXwp8HCqYbxVwOYyqVN7tFWpawNNZNImkcx/yry47abIFXxPQOvDSqJlci5vY1fPAe
+ZLPdS1vuMAXLgS+o7SYvxudidToKCBvxDOG0bDscA+PHNVGYxuEB22Y7bJHOkCbrPvOQgKsj3N2
Mupp3GVTckEDWO0RMYeltQznVGJ8ip+raLP3FovZMFEaJjN8gdcJxUGLSGxUJ8In1uUv7d+8dzJm
sHk1k+v2oOPqNB4FmByv1Oc3XRG6l3baum8VXnmbNzIdY/1Wl8REjlBfyT0oDnxPNJrDqvPqsmaK
W17gDtkstSDPxepAX7eS42g49k3Vl+fB5H8X1e0XPtiDrCkAJnsMWIpFFwHH2k1jjmFRMuwDUg2f
fYxYTDDhd1EOtRg70x3b01emrJ+6rjhHMg1YviGGixFNiF6SLSz69jzwfWsZOGNKTAxf6uKtj+DE
TYqBjrMafybTSo8dWWEsAAxzTy1kp6daVcxdX81/05ZoKVN1Dkk5IO5RhwBKFl/V7mXlUJ4Mc0QM
jLI+zx3hm6VJbSPtA/New4MFFx+hui6s5M5VGn/CGCzdbW7SO5ZK+isiGbDo3GdHyZDNEJqmWvEc
PCI4xtw+oMP8YhjnES7A9CHXT3oBEK3tiW+dFdRQLTw7bGT8uRXychhNPHcqN0CFvw819i+GPCjb
8mELY7CH1KFukjAcVZYJJaaqfJIA4FBmRSdYUBewtdlZ1NaLsFAxWIxoeTv6E8RRzHml/pD/eBvq
k0uxbX/10jel9nAeVdalKN5Ft3wrxKJ8gXWF1tdKVsGVpvnWqNSeAgueQJoa62x/mTXGWpbsdyrd
/8NX04ftKkMS/njvmEIEHTtjd8ny19VWRlQ18uqwIiPsLj6uOvJ3pTGe6159S5xB7JS5bI/qyNEr
Hz4tOiMMqsunXXy1fBIfbQQWO5EdDm44ZW3bGK9qccvj/3F0HkuyWlsQ/SIiOHimBVRRlG1vJkS7
i/eer9dCgzeQ9KTbXYU5O3fmSvjOSc7Uz+ESmjApsRvdbQnEO8ecQ5vOAAO6XQLjNadK0CHon3il
KY56X5quSh0WCkR8AEx2LlccDlLeSCjt8uSBRpZca0Aq1JKoOiQphypOS/Ts8o3NUX/suTMfsTOQ
3bESrubB8lLKlUdDH3ZJjzVJBbu2H1EEGgPSbDYvfjQyEwibgKHSfau1Bjd6RR+omTjitY14TdFp
Mxn5PrXSVxwc24e39L4uK9GhkbbqizibzrhQHwuCYac+Fb624tFUY/uh36J8HG7MHbOffCw08a3V
Y7VHzk/pWDaUFy2haYOVn4TZnF7tkOLqAk9peujrTL8kmfI8DYhvSTbdu0I01wFxYN06bzlr/ITs
CnatbdYeH6FG+AFDMShI3QedSFNgHEG2aH55DRFHhTK5nfMaJ4ET4ky6bbAEwb5u1aVblywPZm3x
qWSqKI7VD629cFQWqumZgr9vhxKXNW57SuqmU6u/L5aB0JRx24cyTcgQoa1DGKLXbfs0AgtvQjX+
NMuIOG7UuMxImcOEVr0ODyyKJUcNyu5qXWEeZrOjlJ0vVuoh6kHQErg2/9So/VSnioyQWL8SoN50
wnL12CZSujJGH4gsUmBIhgQTGc+qRbLd1egLcVuLZ5dk1tewRf/TK5o+alO7DJ+FrdFUY8pkoCNY
nIId5IFIGT12GvNw0obVcSY85RmsxMvIZAjnXzggcDzkJWB+fdYCs7LftmKNhGotCrSa01KYNDVb
tHGay81msYL6L2UXu49slDQG4cL6GKnzOWvWoZSzZb8JOa2kMpk+4hIL3Yjl5+Y6LL1IN7IrtaJB
mvFHW1s7e5aRSCDu7dZp7NOjwS41ojW7mGHjVeCAo0Yeg9nUSeHaIL/BG3i9QjXmkHadgwWakUnv
PaludHSU6moLArVgNPCK6bJX60vAyZprYig4XMzSqVUZzqlo8DJc966KmICdhD341q41Tux95MjQ
7isVtGHzmdEZ+GBKy2OOBdrFgz6S2nHjTH/Kw/hT7hF9O6M+apQN7iIa+yxZ+2nE+mtrwlnh6u70
b5wBFiqiSlFJv1WCd/UxLJenRbO25/txWQq2H416ygu8aUDRnSkdMYcjAvirikGnsgeVsteaYw3K
IUkoV5kz9m30fQ91Y6BXV1ZQUmW7OT9BpJYXFPVfrgDToci65z8XLwyaeBLtYfgyjeoEHAfdA/ey
08YJWwKtIkDHVacx4xLTZ1pOw8sKWKC08Sly7qALJJMP2F9ftIqeBgW27g4u969kT6ygJJE4US6/
AKNlNSG4gyra2Lb6rHMWoMXNuJJhsFh1eyyU1fSMXHrPdU0LOOkSoN7QnLJKQ0KtTDpL90YiiSX9
hlYpkfmh04JJFU+ZvSYYtUfayzEyaZlA8DRKFq2Dn42y3+YjZk1t+IV7Qyd8Yr6uWFz0MZ6dRlIf
MeaiqbKxA/3H34Gy8qII3ae3o9lVLIW8bkS1b4n6u2RTZtDAnO21GDcoYhOj3zP5PpknXUodaiVN
b4YZ3+z/rb8x63SdUYuwEVTOLHvtsvQZYx72nCqNHYt9OtxUIif0K0ZOHgvwLZF1Civrh9M0hloI
lh7aNDdSS1qhtfJ7KiXpyUq+SyQ+t8SV6TZRqVxw8LOhTY+h0vwA1hxviB8DgidDu4llYBDZvDMh
qV65iDlrJQP+lRH5LWlAcLG4xRScgFMJ27e2Wvd6MunOIkSIzwSPnNJEGiN4V+1lbBvmEH2x/5Od
VSuJo6wz4s+AcBdHuNxmS/5ii2W6zeYnKoBs+3WkXdqKgEfde3DReVdZ+XgwZ07OVkEquXxBf9DO
UT3L7iTlg5MV9Y0oerxncfpCYF09UAAT0WnWPPN40XYDA6hbmh+Wwko1ZljwhXbDLxVesfas1bzi
e+LERTMqgFSKZuktBrnBpeSo80ZMSSh9dXXOTAx+2HPVEnN+mx9rq5q9vJRARrJoRwKeDpkWh5h3
1JMgVrgj0tTsp0o7DVLpsRAN/Q5QyACHlUMfcHa9oqFhYfkRquFryRbZn0z4mSPW7kQ2KY2XaD0Z
svo8VcwBBPFpxkBso7JwRzRNRUCCCpDllWdIQN5B8xPCIGqJ8yWIWhIHUVL8zVNKSHexfVrTy8uq
558JQPQDPLspUFggLXI9n3MR/gz9ivHxXoeLCfmfUipewr4WRqbb60S+qPO4jyJej3NVf7AyWpB3
/80xbuRCz7GAkBufmU6csaM5O0nao8AKBkXjJA8PAjDv3SZZ4OhR0jpmGgLljwlJJ2OH0RnH4JoV
+9VAA66AXg5Nc+zCFdFdJL0TJ4PmcYynMkqjmFgZ9PTEkIAkXjOhvxrTKk44XQtZiRHQWGuzY0rg
ReL+b7LICtpKHW8N3RJc2sNxkfh+c45C96Gdjks466cFXMhOLV8zSxgnDhRunJeGX/SLAlipW7xk
wISZxtF8LgGjsLGreMWPD1AjpKDsVCmAa8OCmb4rVx0w/9Hi1XDtoe2ELaXh+HePa8VzYmvu2M8j
TJwYSfSEEnpfSLH48xIPzqqsnd/VFpJFbM9+t6CgbeOZN7I6cvpBLrDlqRiqq+EfR/D1RBxVPpEy
+c5Emu1bINecVgjxORZClCu3LT30Rs0G2wY1ARHn0+hr84Sx8ycJF53BjHL6pV+tg2pUwmVyLfHy
rIC1UjKGQgv1W5eYwRdh9owG0fyhz5m6VQENcxTkLGTUYI+2ZAOPsDbfCGFuPY1h9AMwm40K+zYr
f56LghZvrfVTJYneljJSzllFZur/vwxbYR1su67YOPBPdUZNTlRZTu0917dF684lrkd9R2JlPCWq
EcQ444Ihti6SFON4qJgLiioELByq7kio+LKW0pcUq//gXyT7Xj+qIlzpyqreZ4xju3zpvhK6OF2E
QV6+o7Est0VE1x4BJVBaxhZlHfq9qA9N38svJptOp1jVIOx4kGKUI9dPR5BWneC80+wlcGQtyzI6
NQcogm+wcXMzsb1Cw4A2JDBnY2qZxxHyOoXA5U0eYledhXSam/w5q1iB9BoJqMHkWT0PjGuZdCHk
RVfDQvdq3r9aJst8Vm0GKxC6MeFl22FxobVL2cYlqrWWVgk6ZuxlppvTJMFq1VveTC+jqyK3GAU+
eyCGN5neV5yFxkvWvCXWxxJH+8J6jtAlVrQR2MvomQTwGBQ14yGCTT+a1qVrE18TCRVPH3NV+DLl
w5FcnDiPHCIsuY31PIUhloeEvJ29OA1JKiq6dybfZpKBk7mzOTsU1JoWBXQrzBFTZ+8IRr3UmADW
2XKNGE+IEvQ8e2VhPwtWfJRAuFBnjjOIw0wlyjO3pL/ZEcxvogPh2/XUEESvYX/SRyxT0VFaTZza
SSDyq+gnl14lfJrEIumOCeZePXUjiQKsAghQ55IMW7VGbsFvpKSGYzVQ8HFHA+DAaB40mLjn2UVd
UlP8TvV1Sr6tXvMaRfKbkhGQ9acE0kosH5KFzBRZrJU6f9YX4nzVHv3Yn+QVobD9iHXuxCWuPWCL
haGwIGYvMTBCYZ6T4agM8C7KtjvXtn1i9CCW8SU1xiPfvav3pjdqb/K8BjIdbvk0kJ9a7izsgdj1
L0LC9axF/M436TVKlachetH18gAXC4buLpS+a6h7PtGDMnlTlvcIvI8ZTeijjBES80LDrp+ZSm3O
c8OaEJB72P8riGricgaD4CzthKtqdrOsxh1cYdb8Nq2nvAHWQDAndLsRfpctvZgC91Z2AXSQp0Tx
00+L3YaWwVru8TaslsN4H+GpwntsNwO9QNRkI4fkFuPFEPAdO/1YM3LPp7RtXZA0DhuIN8CBtNjA
TZDbQ6/iJCjvbHNIbF+x1+4zsvGcgGb5g5ybo212ME56tv1UE5+gwQpeMD/JL/skpPcY38e0K43J
a9Qzoa9Bx/StVaggLGR7L6luhVZc5vVzmPa4EB1Jx+Q+w9nnY6TYTCrqY2rqwYwWZoYclQmmIoBd
MFjSJhBj4zKdDViddj8hUgtlB/ian3KNrwdbYIHbTwsPZtZ+4uDwSJXtgaq/1ACMR1BetO9Qyr5T
NGMPtGwVXxqr5xo9NFv/kso4KSLfRfqFjb606JgkaFMfCZe2Mfc9P8syPQ1sgCw4txo1OYrlZFa0
o8bJU8vwHMNCAxeKraw6Zoa2r+OgTjZ4qG+onL/md1znfsTpH3gGZx31WGHZGI3vqHnKxFevr4e+
eJQReTP7Wen/Oj35Vblmy/SHIoKdXAfA3nRGNKP/quWTNOX4iVp/4KMynhh+XVAYTn6ZcZRUAGYg
du0EwRE2jOwWji0XnBxeywYswjnhWsoMar9EepgItkWpJ5ExVeyHoRs+8pLJCJGAdbZPx8ZRTV77
/AfH946Er8xCOKlvcnGpe6o8iBfEClv95JptQISRG13/7MrnAs8KXZ2Qum55+wo+zMf1cZX1QMai
GpZ3q6oPgka3yrg0UsAN4mTZmQiEMyqzUzxrNbv1pfXGpHLCXDidcaR6soz8chNG561H631bg0fZ
WWJDiXtT1i9deGCTjOU1yOYsMHHCFzbvuw4ZjJ8tJizdELFMRiymX9hQk6S/TFgQimk/stIety4Q
6Yz771CW3U4ZMM+i9TVvSi45+aHA5lCSqxR8H76F7TPlsSgRNB4UYuudn9K10FDwwyKgHz+afnjt
SSDZNOEIdFFzoOaZIzseYcybLoHOPctNt49XuNJvZJEbjb4fNPN5+J947c0U+8olWI/2L2EbYSPK
RvZ1sHDmVEAIp4yempNEvLqGqTdnPRG0y9SaO5XJuWNngfKAZEwY1PCoEnZVjM/ZFXhJYA63NuSm
y+OL2Ryl7NyTplWWG1wesgrDTnCCHFOvhYZEC1OfIyYqiVP1ilPZyX4o2AhHjOPdfgCiSaqSB/y+
GzVkC7AXmVf+cQJyDLYBcgwi3jJZ8fB9g/SWzRNnHMhbm8MG6lYIUQLgCJbFZuofy7h6SDYUPinQ
KcFJoGK/ym7DzJMk7AKOuY5NIiZSW6RKhhIWq0seHx/mJX0gzXyQGW6wIGDUbyGe3WqMrZhJXB2/
En04VLEwJxgfC51whF93Edt6SEmA1R+Klnl2DD06ZllYmchChJiYiWU4dG3yJ+bnDT2R4stmucYG
ZF8C0+taTn8mra7BzJKpxlKaix855M8p3xqR7ss632kdqZGewG/DDpTcekphC8QUoD70Km9tAowQ
8QMMA4YSd43CPaUbDiYQV6bNqSJ1Ni1o9tUOLsqu0wTcFAks1u+WTSAYfqnU7mjhdu4zSO3YRybx
JpOSWRVQ8U8SXWZSS0k1S0vbeiqSnrR2d3jcwuHGcm8phbNV6QWSBFspXiL0v9BIzat23XxZQVzo
XqrFl3bbam02q2HyZ7w+WPYmoHtVggukKHwgJDsk+kMLsCvLtGLHwiTKh4AZ2UmVS0HsgJGYr/im
3vXqIm+re/rXxZ5NBiO4/jDyGJ+5qZcuYGk7FB2ZqNyVlAqXysi5lQFNwW+WJtsW+k2W3jFrmUSh
h/LQLEf6gwIJcCz7fxSw56i/Ds1P2P2o01vSot+9mLP8hFltT6XWzmZs7+PQHSrC8PHyTWsOf+23
9j99xEzObVqNLVGq6bk1vifKpowK7UN+zPkdNe7UuENPPykwtoV+L6dg6lCcdbob1RueuY1G5RXh
va3TBwuOeBWeEivxIH65ZVyfs9A8cLQPysSvdfk9MX4TQ3N6J7QerO5qYEgqTRv32gzrc3IspQlS
wV3DiiVbGn5cDvtD46s9AnXmALIL6upF6U+4Kv3IyjHVI5nB2LR+tPIiyuFoQl+hnHQvhhKmUsw5
IKWaxG+1a1cTQU1SiLC9F3G7ZWZ4V3jcx4V5hRj2ESvQOTKb+Mr3kKNDb1TTBdPNpUBwJoouWfE+
y5aHTlMCCQFHn4N2PoYow7WKtyq8dlqGUfufRAURu6VT3r4r3Z8G2idC3xxjCfPGe66U+1mdHu4F
eSqgsKaSIYRveV8SwtVVT7GXExJdeI13j6ZtuGI0j6pOhbOFIIIFgKc69TCHRT9QH8P48960nJuw
HyCw9bdOQ9egHUSf36KM5xR+sG07CT3kwrDpCYuHcNEVXpMSRmz3Vd8K3mPVsUo1j+vpx6a1TkTq
kflnLy//GMVP5VA9KE3CDGL3+3LaQiU2d4h2yrg59fCfJb/QNsp/UQ3a9X0ynnPtdwoxKUrAduDe
gXujpSA214eytB4mu9zNluRFofSrRc2pWNmtSi941J8npBAWK7+ShLFLL9B+MAFPCGqAE14Mgo02
cWCNbQQRLOYc3pHLpZCobZBJ4xqJODexdIEIlVvzKTa1z5VpjBMTfCKe64Z8riqFpOFEDzTeL2pD
Jc5dhP6yuL1ZaXSal+wdNxWnU4idGmd+zXzWHhcsiwuFWRwZE+wjUvrKXeEqVnOu8ENRqPewxhHi
Z46tGyUhFK5tMn833VO4ZshC1RMoXGyhKu4CzHqK5NBgera0NWiM9kAiU9fPrR4fq3k5EvvpVSIQ
q8S9T33yQDev8CWIhemtjfN97jfQVRdK0+CYelHBgTC0ou8klW8mSgErqiPw0UOrvff21Y47Ckoo
wGTarzhi2LXEO5AVzmjpe5qaDgP/T52Wjx4Tn934PQvKhhZNClLYTncA7qSfdTNKpWjGA4u5k6hD
N1dpel38Ve+8mp5QfTtYSB379urVsConrdCAxD7Eh8HFohZ+PqqQOL8lUtC1pjzTo/YE6tSTGf4K
urgLLncZqpExgi5Tglk7ypWN35OfJc0S31x8iy5BUxo8G8SVaj6n4/gcAgXa5k0Z+mvnVLKBXA7l
RMO0hpq8gUCHo6bEN4R8DoGTO9Gyaap7XVt3PcbqPn9Ptx+1v4MzY60cQ+9rgL3VkaMPL6pMvKI1
mXKN2zo8bo4QMX4ZpnrSt91i9LmoTJ90odfmg76S1V7IquFzfi+LlGf54lgoeAmNOT3jUnepidqG
qRGoCQfS9bj21xzMY2bcxwVSLat9W3qrYWUQr9nz+Fmrky1VB8Vq3zoWURpJvg5YE1GDsi6OSO5e
KNMEAj045Tm8SJdVGp+muXxMspA5AxT6Wu41cLkxfZeVOe0HOk0tVOwk/GyJkZjFsFMU3PMm3zXw
jd8WCjCEHHcC6901STB3oKOmw5q0e0H8x0o+AFaeI/S9bj0OE2tF7d51j237sOFfIAxL2t1UrysD
Eq6FHAr7zDE5Nrx0hhwXkQRi0d/I0s2oYKxb9EkyAQNkyjZgK/VWCi5sOV1fbQ3/zYAlKwdrLOPS
lbUKJBEGutS0fJ7Q3sxpgmNcyUm6Dntn2Uhx7PISfjdFHItF7GLugZpnA2LQnkIyd0pfK6EfIhUz
fvwSUtMjCQgjD0zqTntIjbdRHKyovJg9UFZS+9Y546hi1w9EWKfhi/doumULSDyS7YzwoTY85fg8
e9w60fDX1joHJdaCMU1q868szQS7QIAyqwuE6GGmuGxftj8FfudxiHciq72ufsB+e7To8trWu1im
4I4BLd7lUBMwZk1pwMTo2QiyQ3VL+hpYGw74xdXnAlNe6URtexeyz7oSKn1ArOXU8CbrkmLPEQco
ncMW5p0DP35lCgZB4EMoPRrhOdlyr/J0xWIANMIKOHklegidgkh2Xbid9mEgDsvSVZBYmKOKI6F9
Z7PLSlhUWLNOqiSfRpNev3KrbHqMRKBCnJLZ5CQIK8iE+z6+s3ijI6jzOrDGSiy5Jr8Z7jUWzeW+
Df0JGnAEuHLpHxkTlMYA7HVcFGOXyIvT1tmzEt2BRGQt25ZrBSYiND7JbmAThHSR12/DjAPkcaii
k8EGilWPUzYUSBM9JFWfZ/smIQvxFqo9w7rpaHq3L7aDzNYWGe1b7K9FX3yBiP2ctZPBRJeXoa+Q
/DEbzacCEVWYkaIyv1ZGPcqDfWoU4bFBEUNnqYKK5FSNlgZ7pzfuNlQ1rrfYjgnWcKMsJe/uqyn/
q6XIlwpAoUc8MGUh9p3NMYlnrmU8Rt1TVpDErhGXzT07yLT4MyRgKD9Z/FnZx6mtbsBUXPrDkPAR
qCZUnuE2Ch76Xm19RUI+AhfaFUA9846shVtFbiYNjmi3dZvlIE6BXDpm7bnvfTM5C46TI1jBqppx
vAKDY58JZSU2/JglAaupvT627toJEPPjoRksMK72V54sz6vS7wcydzWd7ZesHOn05Qxm6O25AuLp
TNoIRGmQn9T2Vx/HdA8ZIAgVuFHqNDeeLYtxP9aQN+xJ766gFnZs7ft9tsksepAAlaAwwX6h824A
P8u6GJoe4kyYRUe9nvyx5ws2FlVjkInBKnbkJQY1ld16i2QVZpyd4Vmh7l9Hu8OnGKvZYY60p6xu
kmNDJDrBgOFRLFTukszS/C5Wnua2m274LksPP1eEBgnbKtUinqh4ODHyTPg4dnZZyV5XFL9wFUae
5cVX0lQoQyoSi8oGLWV7G2JXuEVNerXU9BqNs3YQAwpdMVrokSoencmtYYD6A4bV48q6SStUy7Xt
5S3nF7wg2712m5+gaN0ik5IgYxHDEn+bBUlUN3bzM1TYeBJS11q0xBcIWK/lRHixt5rhJKWIxrBd
j5rR7c2Vsc/ME+slRaU8DFoKCqiiVtZgZrB71SNWfpsTY/bByZBZH8fST7hy9M4m3GC/sW94HEug
PrKQX5DzXymcwApFGwRkraHCJNoXz8JgHOfrrlaLMMOM9600+++6mVDfwhpOvvnClDB4QKr3NRKo
lySjcOounA8mNhpNHg9Knwy3Lc1Q5zIpDMjqcBGMRx7kj9k8AnuugAcPMs/EYtL+CUzpV6DxqhHC
xufZHwKL6M11ubLIF+kKOnaa//B/DwH+xdgpKfY9zDMBLZEL9QGJ+zuM24feMOufHIQzhK2jPoji
OOacbcY0Zp+kx97CO7z6rQDq+pPNYFss6d0C5jUJVdl14UerAyw6LA0/VTuhclfbusYII98AGb/r
3CWJ/4QpsZhaidMq8Vp7ECnsSfoTIamHkt8UVC52AKUIbOTXCkKidqM2c96tUsn0mkLwaYcUkVYp
HSOJUvcrVjm8TBrjuTkCeKXhZDWqe5HhuV3BWvxsRee+GKU/rN7Mp2xrdmYYvtdTyjsJ7gzAdeNd
1hdekAS5eDQ8GHrEQ0dNkGMwk02KPDn1ynajy7q/OLa3g8/Ia2VevFpWJJcVD/ufJdlnlsR3qI5c
QhIoyfXJwsu2XRfNaGv+qgGoK4TdHFojfJkkWFx6lAdWbJySSAJVjSwh9OQVT7gZaGR6h4Tl8tok
P6byLmaO/E7JS0hqL2Ix5oO65spuwUY14ucESw0Us82OWoUEHW4n4hkwl6obz5o9FddFmJe87gLF
znj6kcetaoFuCIV8Nya4ckAhYtTts2FPCdhKHp/35hwbAskhG3dGSfAPJ8LUx1/gwHlgzVN1Vvr3
EYJ4qE7fudr4VsKbr1GirSP1hPd0p2btcUVUtDtzP6zqRWqagwpMRNXzYBlWPMIQ1gwssOpNjRtE
04ci61yid0GVvPSpFQhl8DJMr9GY71tThV/x3RoqpEmBqSn1BLYt2AGmIvHH/ukAZ1ulDqySWCmj
W3ot4cs4cQWikBe0T+zI47y+1xB80+gJ6YaU9LKvea81+YL/ntd29UJwZI+BHBQuBTOsxSW5fNST
xyqxv5mPCzAlhkwT1Po9az+0P6CifpabesGFZacTuZpDhk97rYkvfJnWTbRYV+2AhgeWEsUuKoc3
I84OkKTI9TSuOb5F6+IrHcjk8Ac17TkLK79JzFMrKA7xlrZxCBLtqbXko2WzBRM0y8hfGeopieWD
3WX7kZIAw74bfX9QlJdm/ZcpXzN+zwksVc0QGaIfhwjWolkcAs9X8VHUnB6ukm15qnjVCM3M4N63
j6lEZ6mt107mUDZc2gNtiYZ6kIevDN0FGiMyOPvWjFqGbKQYOL2viAxqzGQBcjBtvZiH30r4X1b/
gYbAjs7bacbKxXyRMPglLb7jrAuE9pzFgHCwU0183MTuSPjZjyOyTZaxHcQkPpTzDtpmoKY7xfo0
i0OZHg3dy20nCR/U9nW2zgYXVbxht39Laz3WkMTosmFYSc85apXE4JYU1GNuktJmM53vuTivww0k
ixPVpVNPjbOoQOqHB0XT75P6YtluYj3/r/qaPqwMtBhWzC2Hzc1PYQ2GY4ePIzkVPVNxdGAmXeZL
VqxuEoWOaTxZ1VUpGkwRa6D1UG+y8lKCu18E/BeuqFl9GvwSiTGLG+BQGO9UjNOlcmwwdzCa5eFE
DI0dHLeBnF4YtBl5AMNzXyKi4CGjbyhOEDlMp46l42rjvsEGpqkmVzv2c+kIzOO2VKtPPIbNU+Fm
GqMJR/ziJ9XeqBZhFgRz1sM/2RuTjUXC42Ya9M4Zs88Un1KuvpGWP6iMGB0m5V0ryax+VCjrQEbR
F8f+ULG9WBdynToyK8eArUtOnOehoriz9SLtPCwoGpZ4XDOLasbhr2aILzEz5SQDggFm74ieBIXT
mdk1Zxgk51NXfMBYWCccSVaA5YJQ3ebQwwbvoE0REnGqCkMd9E97QPzeaxTCx/UXsJpNOhoexXCr
cHtOPXAS6l0mHF5pTa8wAeX8guvJ0skXxNwjkatV/hre44S2B1qCIQmH3cSu6EDnChRfRJ5rZT0k
Bh0RpLCoFNjxaSXRgTO0OV8E3dXh+nRlP/BYNW9m/ahgswRC6UjqRwveq1WJP2Ews0JM1Ecp7c6A
79n8vqZs6gBVeayqIQb/pjxA5w6CdMIdhdlV/pI44eVDz4vyU8Lv1Oe8OLFvziPJfJYZNk72SlwN
8dXknwW3iBwesBk5ilJRfSKcBsgHDSzSxM9+GfKPRtCLx/llrkCKIAqlCq6uBuhMzonL+pEjsi5o
EnIWe6xvd2HeQiPmdtIJwkCLaNOtxEI8ZZbMl1MxhbSnJu5u66IxDtiXPjWvPfPSKkdnrXiC+7fn
PYPuDMIoIS9Xy/hbX0Zl/BVNcwcWHHdZkJjzc5uLQwrbieli1/bh+5iWjp7NV6OOf0clfjPTrW0G
fYcPcbI5UsUqfqLFHP7N4IiTgsYisCThyZwB8YZmw1tMFTtj7ly6gx5CArbyeh871RtK7ROy+UO/
UTE50cVXM7L2pvBYnD9aAwm60HbKTsGkQtou3Rno82MznxebouNxKv9fFY2tRB6J16BVczYlR5D3
LwPmRkAvbxnGHKF8jaL6HuEi531+LQsmRN6pRTRsjHn2S0kQq5+KeDPq6G58if6hJXwWdr+5dArV
+Fvr5KBTEiLH1sckzTQzbo/K7IPG4FPLJ8MD/KMbEJs405pczVvMl3XICFQ+LFrMb9m9JMXN/hbR
v2WgGeOtk7kKoiRxhwjDjo2YXtc2l7BxjGztMAD7tOX62LRsZLRtUfIhixyH8fI25dnz0FWP0mT6
MnddqX510Ch0ZWBisU7r/CUGUD0q1KhqOiZwt0vwBIa1cmLZybvqdzp3BpxeJ/eU0RnCAuNtvROm
xW45Oa4xKOv6sSWep7Q4+If4Vtgx/0Z/rGNQUc1J2rJzZG+VdH7GkxfY9eA05+dJY3ZkyJFH6W6I
lbyc6tSyx0cgmdSG3QoWhuy0CFycqlp/Dhd2RMs3B0Oqd+mJBzlkIarDl2MFrq0czdmwWu21lUaq
kqjADPsd1xDcuXgjM9Y4h/ifxvPcwA8veNvLpFsi7Q8XQUmUHgeeWG+0yKqhFzUXNQ3k7iO3rQc5
OdjLIxZwzrOJOK2tAU9X+Ckw/uoc4yWIecyu1c+d+22/xC/0Drk4iU+DYR6k4l9fCn+7KcbkLa6f
dBI7JVCrqFB53N8wqsK30BcPsJEORfFSFLe22bMAwcZmCt/MID+7hMeNhqwTnMiBdydNer1M1MaF
zUuUyORFou55NIJEZZ1FmpXeAhUAzUP6ysObxLoEZJ0ojI52iQOSt5hjygdOriVuYboKnlgMG2cu
gVbfSa/Kr93sgRt4FEHIg6NwzsuebEygu+SM4YSNtHLEDtH+S1XlJVd0QFuI/grcEZsgvAWWZBDs
let7apS+wdvObAHltQVLys586AvN+cnZBMaWfFQE3wyhW4/cutwcrbh2aA845hVhqmFCBOVdP+TH
IsNOCelVF5ErkEpsFj+8URAKptqn3i/vE/p5D5bP5yEujAp4QueXDPe8i5s0b50w3BV39V/5teDH
v1W4MQGMSEFyXI7d8/xC4HTNXIujcO02H6gCNnbm0fmI3qtnbrfNcXy3j80d9O6OSMtCSPEROzGZ
bC1/jvAtTLzJ+R5vOZyBscBCNC60vuVoJ2SW2CZyllxYnM3iOwkrpHNz/CeNrvo5sbxt3NWxA4wC
w7N2FryFFCLPFJ059h8Dhw2hHYspygfLESAkv8UdSx3hOQa/UnqDfc5qVyye1lyMp4ogjHXga+uz
YK55s1JPXRMRJVmOO2C9zNiBF6Dtu/Lf8g6VAJ8yuQuOoStx+NKz1Y9iS6746L54h6MdadzSsjC/
ce1yCNpxVuC650cbV4p5+AH5UcicD+u+YUWYB3TU9Tk/E65Dgnf7sHal6olMDfYAMpxTdM5lzxY+
I6k3jYEWnSTrVMQn3n71cuRQHPXoxr5Un3AJ4YMZ4BsFFbQ6vkDI8Lw236t9fyEk8R9H57HkKLZF
0S8iAm+mMgh5l0qpckKkxXsu7ut70YPqV6+jqlMGLsfsvbbqLxrrB5Ov9UseHIrZAspY77E5YYzC
fg8SXjWdFNbpwbGyvmqbyemwNwU8olUFD2eL2lUxTqP2YKscpG9yc9dK16geNc8umtHgXn7MIc/2
QRjnpNgGybmpeAkDmnWYOeLsNzw9jg8j4E54yrGbGV6LKgAwBlWbzxs174LfFepNGo4ZtHoTGbDy
7aeu9Fe2rioD41s3wSK8cRIhkGbMhoGPYjBaolhHxca2JflWUCoCAbLXD5QFjf6gGWiZTFtHCj8U
J43BgbUxoCpv2B7Y2VFHj48HGVrTtMR/ozMGQ6qpbPyEQEQ6VDdJXdzblXow2HJGD8Vfx4mHplNv
N1Xqqs0Wqk1fvXFQcHn7GCK4zkgKYnHBxCz4ApPthyh4uOxJU3Fz7c0WyzbeWspmvPfZcpz2/VNl
JB+iTDkZ0rrXSWzqEGKvnI+EsxavAR407Y1LJC/3fLtNy18++t2mLuBYsuzipPXM8jhxuwT+0UBB
vcnqLRcxKjTG4df0GaJOiLd1Pb8ljQTE50TUnb00NpXBqRp+GvLRHPZWsW8aT5Z2NpGo6Y5TXbGX
8YraZ5y1jfNcIieNZbzzhuSQNu40kZuVAdnXN1XwPVlLpeBhUV4na2WXuLNW5ojpZaMSD5Rs8+Iv
1XaaugOz40Mxnc5Vu9ZBlvzxUfAd8pys1nayHIyVZp7gtvD1tNvhhPa3RJEUbnQimnnXcrhhhpir
5169DKelDNagXtF+scaV8o0yrcv6h0m2BUGu3dYBYMh1DAqDUyhmFbDuMHqjlDtScrKQ9bH150uN
74vNQfMk8COmDAWBglivYBu5LLt7Qznj/FAO6g1rN1baK2C5TrWQqYYSnFGL6ozxMDin8LG7I/Yt
Ft5cAf539zGR/5FAwVqSmCXyRYlKT4WUxuICgS6uuOXMONJheTJX2XUI1QlTU1xQbzXtEGIGIyfC
Cxv2Obnjq1KbPX/PR2xJQb+oTeYpK9Q35lP6i3iiTFtQERTw67YDyLJJeSIWd+4a3jq5NN2GuX4O
NzTlG3wvNTf+mDF+Lw2SnLNDridTpbRL9HYZv4F+GS+Ig+VrBjzIp0vOTY0Xlo0VSoW3tje3LSM8
DjtSvowKddN9GOgLZdpupkIA9NXrLCjppJtFIAT6IXwssAU2Vuep9bFCdIT5SEbB/MjVDSu3SOxs
zmBukBROAbGbJFeuauU4MkqL5FPLIaOPd51lprEeGMnrmG68uNjUDcfHCvBBculX/zS6wkUS7AM+
rFc2uBzEqr/NglWKxHC4gDljm1LJ4ACuE1sZtlb1jnmiUy2ZDxBf6qgb04SvDeUg5O4+EDTLfTgi
wx1W1rSuMhxiDCYW/WH2bE1rBeAucU6FDJ2VE9vFO5eG15AWAiAOEpuVimKq20T/Bmc5Osc+osLz
kHL6pHTqK5QqrbzUStyfq8DyQPKU4EcIsEhcVSyCN+Zr1bdCdN2De4wCjk8WhGJlc5KutPqgheeG
C4fBdnZzPvNxKUokMrjlzmRKJfN5sDRrRvyk23mo1aTYC5HFO6cW5DKGwHIJUqwKPolyNAk6U3el
7PHWinCd6OsCFgG7/N9eWfH6RhhwrGo+AmSSd6k+6RcD+xg4FBaVxEwaPNtX9WcSsZrY0kIhZsXF
o7+InqFe4pkJLqjVX3nxLVerrr4RNdPxR+p1/9OQeUN9suZ24rbga2u2XDxEkaSf4WlCfsYmgqy/
Zj5t4ZrI/T7hq54u0CJGnSEUKYQLcZCSu8nbFEsWK6zjinqb+DsWGSY9BJe+b591ZwdUnrltu84s
j4PaILhAejKwHzKUt27MBr9ctPhlF+zqhhOnwcDQRWDrvgEXZAmKteugIhlodwZkKcl/jpaHEE8f
3Ub7nUgriLB0n7s/fHnQA76LemW3m9H5tK1tA5pdh/BQe01FMFJ/1/J92B4YY8Uyk0sQSkjLvARB
QW3dmbxpD46L/syTOcP3EXnFWXsvjO/M+hprr8cR3JSMuPmPCtBfyD+AuEBEtbcFii4L7b1bw8ap
PdPfVfamY8FNrY5SYzpix2Tp2fNYyNKljnwc+8ZCZZyx5h7iEYu9rIHGgJ0JXfi0oBcouFdQwBhz
lahOe/xYHGnoUyvgKxyRWF+pj9Vl8qKkFufyZF1nDOTWfGm7lliluF+mE8JIGA03yeKCX0MCo4Oi
LrEAeF0Cm/oD/d8qlc8UqKJj/oMlfMGsOC9/KUoi6xtrBU8d7nwpW5F1ljjbpDxPDehbGgbXMsmc
Aquy7tkh+p9Yb5eCTI4zURdsz3l8JQzayRh3eW5T0SNubJ17Ej9gQIVL9QUJzuyZCu7Be9Q875Qj
doWAgUm3qtOVke9qxAt5f9DJ0kDIQZxa3x7L8KwMNylG91tyrhMjgmvUokZSDzGalLcJGfwEszew
XC4z6qqCFhIIczHssfYQY8t9wXHHTVeeuPysns7SAx0GoAadGNyrTVAfQ5mMypknwUVnPbiydsWQ
swqAJjWXr1xWYb6hoKUCiC4m0/+X7iy6XXIgOZKDg38ybqGU4SZXNVZpj77fkaXBQmZrYhbEuW2t
tXl9yHx5qeHhCaAwkbfL6XOAKQrUR0nWBQuB6NsRK/ACpCIFP8OJp0N1mbL72MOclS9SSVwCsho4
tDS3rJhlaRGRyVT7wzZ05G1QRjsxCS+ATjuUhCrTnKINRGKLbqRam6xVzVa+zWkeo/HLQ7uPe6QK
hMKIFynhVGUWceFvkY0Gqz9LPTK8dKszdmFKoinecp5og+mklYyO0FZmUBqDLYmRKBl4jMOQEw7k
7nLNFXK1mHQJWfVbUxKPYeAIdvKVbBHaLaHRpkMQ3QXG56q6jNV5HAR9xjEvvgik4XhHZxdea072
Iv/Q6mmdj58p9m20nvlHw8k7kj8Vk/IgKTbqFwQyyofRtOCsS9cu+Jw7ZS0jL+i3BkOxElRCImK+
+pQ6A/Ya9qPE4ljhZqlOE6e/3r1aq4VMpG8b4qOMil1WrxyHdMTOgnDDuAbEAsYTkyYN12NtXOwU
ahAXgjUwc06tRS8IMJwOKRMfVrx1xyRbAogeuEJHAbfSq3Mk2GX98CG3CWf59IjU77wmdSIg3Lr6
1CG4NGWyzLqe2Rc0Puo4vruG2WdwaeSnpmLF+nrk6UU3gBWwYPxu9CMTe7/76Epj0TqM9i4DsKm0
esnaB9lY6N1vU/iO6MMlEPGWojqGOGl6Q/dM9YpxZ2AAA5ljwnXanZAKVbSEj41kKRjFZGxFRYKU
YROhoPc3oQzmhoVbreD4sXWHeh8vfRcKN9BpDNSY01mxcy9w2LhIQ5Ox++pz8s0G6kCbM7EVSFkG
3Oyys5KSgWMGWx+iK5Lq2bWsq4rNXc2Alt3jX5OzG2o71bMyTiVzAnNF7YHKLZHYTsH50CpIARUr
ymoZKDVlnG8zFkP9TiD3JMU8rnyJZnxkOUqA9jIxNqGZJjsJIiqr//IwmFx6wSGyxXsE1SVwDB8V
iHH1R/wKhn8n4SJACCyxnTfhrFWou03HRl+lWs/mfwbPbUSSJP36unYszMTzbb6DQO4xOdJCRM2z
QEpRiIyVrK3A0lIuet5iNNTW/sB4qzW7dRaVD4NTifgkfMxbUej/cL11dEOda2jONh3rUyn071oK
riTBrh3T3ygtA4NoovuZDVbTqIVrQChYPd6LFje6X7R72Q7eMiWJl/qNQluvoOBOEjm8jcVgbJSd
i3CyP7OxvjoyTeNcc7sx3WPG3ipV+9v6BmZy2oiS1VeeW8t+DLEnqLSa6q5J43+lHGisXuZQweLg
dxoqm9ImyHc4qAokgfpn4Mw0ymJCKZRAnVSdnyqTvuKSwX1Bihf6Dfw9TluA6wpQu9gmYX9Fu/PJ
rmW/MMe03QZrPBg4dlfpMR+Sm+z3MQvweA9mA89nQ9HQkjCglgz8QKbrbmdJrpCAhymGbjJvZWBD
EDTa+LkWGjidU03UQKTwh1fhrPHe1Em9TyCn5dSueO1ZQ+LXXSFxlNGfj8SZ6aRcdd0AJIjPUVHf
ZD28poX1TAYoggIfAciHvciymyaL/awOpkiubIUE9TjA4l7vHZl1RKV4QxD+oEmHVQ4gkBEhhLWa
yBucNQc2gCeySTBbc7iAFSUd2da6bdgfDYZsFTFUhs+nX1gmV3+2l3LzpDri16y5/y3pNfi3apzr
3PaixmDFA0b9cM4nI96RUr9LbaTbg+D9pWuDMWgem39DbexbOL+S1V8bKM4Le+BUybu9QuJGgpw4
4csTrG5zRrvTdC5ZDsWKtmlq6wugIBYWAmsgdaFwKhLsNIz1Ez/9Epb/TDh1FyECLl6iC8X1DXD+
UZkk7hsz30IEYH9Y7LQmcA0l2pYOKS0hSFoGg8HNEMhYxR8jz6OvD0cx2nd8pFrbXgGnk3UhgXjz
6S1VenwuI2+t0dBReng2200Z+K3GmFlLV7Qfk3OGZnu3FcbXtb6pWx6x83QsIt+gZM7Y3kS5qwq2
mlZ2rENjk3T7euy8JGvOmoaT0nAekeIfq/ilzSjIee2voTbG/JW1kRdpb7WGDbtlQpHRrnUMyuJD
gmzShhY3UoyZBJLPIbcx+jNB4iNZUQXlzLXLMmaOKQqh1xB/Jf3HFHfwxg+59g13E07UtGhY+UJ5
8vqWoKSJuRYbQnxaKFJz1unZYKxLCpCoQTRKJd5hl1LLgXAiG3+Jv4wxpFWzLIFHil59lmjHGj4X
JZJW5RDiWWK7k7JmBIRGTCY6rZj5+NSYSyHHS1/Kl/K4U0hzi36s4F/dYHuiU+YwcyWkZlAH2co0
gEyQVyvFUnDMBkmxHvpXbX9o9gfoM6LG13Z4L5N/hB4w6unps1BkdtmhaSKEhvqqEcGhjjhg2nSb
gtcO2rM6x1rqwIn8ZhNnhpuDICsEs0qZJLPahBgLGYBkB6VzWAWT0kZwK6ForgrFWgfaww3QlnBQ
xm+YXAvj0Yj2VGiBGxkfeY4auXEY/f6BwSRzJ9zANVwTdYKGU1urfsmthpAdNNYAIKgZD+Xwkm3n
qKQsl9MlzuFDPPm7RJt26tARiyJIe8vp6tjJqTu99z8V4NKsIA5FO7E7zYkLG9FtyCDmpIE9JSDz
0CdOWTmwTtnExMgGeAl7wSK+7xkjgTUUmvHSqcUwEpDIog/1XeYEZje86oMRBwXYgdxa00QyaAGB
sgycZqlS7xb4A5dxynTVkFcVf5vIrzIbT52vg8mxLiqL9rbFmt0zBukbeg2BDN0XW07NCyIkL0jC
TZnnbCToZEFNXXSGm5HNf53Z8pgPl6g6GQDmFk4kbwKB/cOXTzVh2pzRF3Uih9KQ9hXrDyOzfysk
QdJk3yhAfIz7smoB+QK7dsQRTVBf4SE4Tkv/TzL7J2FEe2VS72Y47bCgHiyUlsSdQHUnpUUCAG8p
lxwGqVpAFrYHL5C/mvDoV4Hb+9Ip3zgdT+HCg1h6VYfs5GTaJpnq82Qy0mZn4yjObYxq+Kfwvjvz
EGL2HwYgPZA8HznGlQBpToRMWSPpBrDa1oKmndP0Dg5m/+KgTQnol/wk+hoN8t2ZoEq0/RdWP6YY
Cp8t1gYchUkbbrXeZq78I5jqmr3Lfvikhu1WyvWV4Rd/cotsOArexjZ1qUrP9HgtnUgrodNnTmda
8kMzFfAuusfPZCAl/8mNfRqjcdlWGhA12TMAlBig1uJGfdZ9+RKiORl9tScPk5Dg15CgYVbVA7RL
AtV7HpHizTQs4qxAZoUoq5F/1VP3YlFEab4xrVsTal40SKRPJMeJDTRkHzB01j1jOVl1/q1mLmtk
qJYs3MdO+Sq7f203Hqekuufd9JLV6ChIY8J/D2sz+RbDpSXhNBjeJdq4uGKKhJcfHHN2VCeuoPge
8+EOAVV6Fq2ssLzBM2ONE3Tsj5oD3CsguuTJt8k6BULWKFfuVxc11FHgdki5DY1Q+7YHn5FjCS8m
+pLbZlFFjRsE0bVVHXJpSXo0zP6cIl5njUwz1GN7I0/4oRLFgFLwNEjpvZ2c91wO7gZjcIVBHbSf
baZYf7LAQ2olVFU5EGFGSNC5SyzKMsQg554J7U0FrQRLGIpGe2oKFv0xWYjs5YvUBJIfHTtkxZkv
vq2ISx6O64oVj0U/wU+dh0KABozhNsxC5ukObfnW19a7U0fP2q7cMtB+6gZlTlwUrxDJAOHk7lDX
RwiX5BObzslw6stoqMuIHbxcoq2ypn01LxEsnuF+/Q8RhCxbnmEo/8LWPtOEcaLbh7ooDpY+6yzq
ABNee7Z1t8WSnKWmszAE/hrEJNuQ9QVhXgnugrZo3qHLvvPw2qQYNvThAQPqWRJLV4j0IR2Gvj7Z
VfJoSsXLip6rFDVZrXyX6TIMBy8pdMQgbXMv/Zvvix8KJBSN3Vqfv25S1DFPD2jbijvKpq9RPyJK
vPRFtTOU5KXyIYFpRUi4qeaODTqV50/+Phm52Eb5B3ysJwUR+v5TT+pIBdgp6dihxdFenVMiDJSy
ZafQFoT3KlVOhVCWSS82fT2cwqb9HUV+1lPJzc3qfykl0jHmo0HL7DkdNNKUVqZP+19bnxBcLto8
W3AIozaGf4rVnHMlP+oj4k04fuOIcr34R9TcWQXp4E4J3ik7O1BXBKr2NKeS2CubmaXUbexirjr8
fRGIA3wkOBDpsnUOpCu6BZPNXuIAgsgQpIpXo3yp2aeWUTLbiLjzZntT8pHFcIHUvwK7HxQeeFg/
onMbad9TRTTlE9w80Mj3JGVSgysuQIrRIBjgllXSL8IXCOuGALFpeQrOrOUMDDkN4KIvG7fGXiMz
Ts1QMTQRGyr7vWIyJWGnG7UOqw0ME5glZroKZnxLC6Wx+SMYllLh0x6YwVKEjX4HHgzmQYsSwgBt
WULQxO7IXEIC4pKMA/liyMjk0OtBLIWE9w0YzPHWeCXMSFVBj1Ag0X1GCZIFXpwd/IMqSL7suMni
kiSjwBPdT1mPq55peQmIrEWf1TnEzldsA9k2aY69nMYUgj7JkPolOfsxVWNf78F6bPsmoCfzYbtV
WExYN1s5+jZ9PSGOqVDQKQgeLPLgksLaSsVVYMVKusdQnCWoPHUM0Fb6sJjq1ehjjcZAGYWXdA4J
GbBsj+0m5vEy4vxtdcTgrJWRmPkaGGIYAtgmu0FGnkoo/JxbCuHKjvCa0SDK+bveWEuJ5Viltiuy
KtgGDig57bUZBOc47jypYoTWtzvK3rV/Emg9E46V+Q7wYSE3cFJljJQ8RlaTmf1owYM5FdK8NdX5
MLL/Zq4bl1eru5flsCMfxG1rjzOOvooPoWPKOEsUCRaosfjH5NqWDeNhtV2bFaIyuBERew0Llqfy
O+LOnQi54kjUjStyCc0x2ZcYm5IdDgaymjKX/+nFu1ZtI9U8BHq3Q9et/sPZ5urFz/xj+nlciq2k
RsCfnQeYQCoYRJ8BLgHci5A5VI4sB95h/c0jcdE3B/SNiwxbc/01IniSA4bHxrfIKfS6lA3I1c+4
QJ6Jc0etMZVH0AcQHoftjHZVk11nfjfSpRUb/qQWPyD/O91Tzz21+8UuUilf+GOT6J/ABpfEZ/Jy
1QbQ1w04E2eiW5Tk1PGEy5roSFjZMcRUgZ2z3joBq8hKnBJ7eABwQsZSHhkeM10MLGVPXjKqHSQK
N1lqPLDm1LCfTfHTIE7KdhZzMUM8bXGe7On/sjtNP7nHdZG9RiS0in6rog7guoPky8KVsLbE0pzO
Jrekg87TRH7ABJJiukdAkUfjSkayX4/Phv0TtQLLokcx07zTP9DpLIUeJZAohLWkyjIbp1dFsgxB
AZIpxY3CLNSoPIApjF8VRNnaCf5dAidNnRVRwlkJpGS4OxFVel2KUrZ8dzDYRcZLQrWP7Zn1O8Qa
HiU1mqRkOoQ4TCac/AKCW4PlugkV0BhcNHgC4LrwR41VENrufKAQs7rW0HlUcr+xEZcwXxWQBjT5
HPoO01G2fhxoYY2nvLc82nCyiGr60YOPSLHr/V0Hml0wwS6w+E3QFARwHwNFqBSOlFsozdUDnY8u
m9umYoDAuLsBhGcPw1Jm0iTQ4E0FW58AqmWF+wqZ56h6KUwYE3WOzs/LCdAq2Hf0VbKzYaHZAuAF
dtiAySiorGURYsbBlOxL7xWy0IEl9dWE+RqNNJC4aDkfGYMBakvcSWYpiihXQUDh8KwOGRMit0XO
6YYhMIWIsSCmCKK9CngGI5isDleKGaPLTQDLlawHgoee4P/1oaA3EZM2x4sapgaJ1zRERvVEnEQo
CHrl32inR54Ya5rGTY6xxNdzV90zQGNNRjPilixjpmBaAXonRriEj6ufJHJrYVZo+G7GEVofoJo+
TLZpom1K3kJisBtDvMRD60oK6JGUroothB9CJ0v71awpjcp4D63JNZz5380ETzhapbbpsU05vb6f
HbukX+9aBTNiQJRFkZEb0kNBkcnOQh6LpBgmJjG17NrgSWJqWU8gpxUvR+MqlG5FzvlKR9uAPsIj
PAWvdbXgDxmjvG7DCsaotKKd3IAPvUEGccMWfRFP+rCPtrCy51VvbL034jdN2Bl0V2uWAnOG6uZH
w4yZO79I3xosXXU245+XzP8Q9Y8rPcP/Hv0JMJl9JVxJ/q0Sui/rbWRsBBjQzb9rGDncZC1pBkb+
r6uuoAz/dx6hjjEBXco6fTi1KDHkyPOxycB3xv8i5exiXzHDOnTSbfMh0WOF01sgXeUJsS9PYARL
+xHDUJBcc/s9aS+G9BP4QEyRwBgW+WTvIuPPAR+R2JW37PYm3KbqNWveo+jahy+1/iUyPK3/We2r
1N4nBrYaa9daIkopeoKCtOV/BT15h6ZqYKWSIf/uxcUQRyXaDNRTTvQ1otEG3qhbeDg28nAO/AvY
cQzkiwg9tInaUF0Aeu/vCKu09CKL+6S+0vjX1KGGZ7DzYJReBZ3f8BaGpMu6JBWPykMhTLaHTWIh
PS0hPyhsbDv7l6ZNz7wgK7DCtUsn5gpCGBt1v22w45TzdBLxiGPjKfyKlezHoNrPcAC3LI1seB9W
9xZ1UGTGytVGFQEAALw02/jkcozsG0aEBdnEIw9rWAgKxkowj2jl0bkM5LoYEkAfB6I0l1JQmIiI
E0qwfvmQ/XqJhdCVHVa2CZtEJh100oKvwWHEqCZXffqaFcIAw8E4cF+pxqKO3rvx1TUA7WCyZHRz
FhbOvGPSnb5lNo3seWIWpjwwzNnS3ilcs1pX/V9kfjBQ7hoWtXN9ZzG9sRH2IpoBmY0UE3U5osNJ
lOhOxTIrqD46A+mrsZrN1nFymkAX9eoaQKQ9uYnMvJ3iJCOEiEeGT6RqfwSqyYs55MHbUH7xyJXM
JwluXOofaQAE4qZEP5N2l1HE692voUGG1+98ndr0ljXXrvgrR4jiZ9vepvaqYfziP4YucBMDMzGP
3sbjjaTjVdSHYI5PDR0wM4D6mVVIr4IVWiO/xeF7sQ7iu91+ZohjABT1mDfbPgEJRXWxsyydL+pY
ml6pvBss7tvimlOTpJSgjngW1AOhtiykEe3Kl80S20SKTYDRwjSu3I59cyHqEx0FSJz4ngAjmeT3
oqDURsGE+yfoUXM7l6L/6BX22Nneqc9GcZ1QtNkB/A9m4U1GyamyxcWhADYkKGYpI3fJJTFZVVcI
bcx/BuLwwunIpUUmaXwRSb8EFtFy76Yp88jwzW4+eUEYw03/lUsbJ/usUKHV2nNwfiJQFAUrkTD6
ZiK1auOL3p7quXssDkJchHUN9K2jncL4wj+T0A2KXaKf0eYPEgIcCVA4skKdLh3DNRcPmnhrtkXp
JYs9qsYYqWc8bDECMeOb1o08bnXhn21BK9r2XozW1OpxTRbSaTb5Tc12sLLH/H8lkeynsGLHjXqS
TpRe3evDmlN3PAJhAJJO9kR460tu0gnLK6QlJR4PamTv1Bhthm7uhuQQDMTOjR+mqmwqkBAEY7mi
p9VSNGJGFZITlQOIZ+B/MuEEChgwMC0A1Q0FhGKib2xfsCmm2yls5JnxBWr+CVD4d4AG1A+ZdFvt
LYqUK7ueTz2tN8NsycIPK1rT5QlbpmIbMduUGTjZAtibU+yjU1PrkJeis9WTwhE2KEaHf2qt3JDq
44IYnnKgklkyuvB/vS55RJrKmhKiUBEz4Mw3Wh/fiOrcjb200+Zw0WDYJ5RVud2tkxnQXheHMZ2b
NY6bOS9msP8VPNTMCNOdGA+WqMhVwq7Rx69GD95IN7125Ff32MwaE52Y6m/I+PQyxlep+i0hZOtJ
44WLMM/XlMnwLL/HbWXucoBZfpxtpsTY+pQ4JsxJABno0a0d4HsptLdx3W41ppaWGnqBT4oL2MGQ
kk8laqRgqA0iR2txWEo6q6d+8mLbvxsmTjwte6jqIC1Uo7OwPm+DlgVp3vePqWIzGbD1J0Xs2mn8
SDVXH+bMgw1LBnc+VwDCI/ad7HBnMReH47Dul2MvkIrUyGyJbKIuU35KkjgNde5RqlfTQ8lSr4XW
dvs51zXzmaqkQXXXJP1ginajRBVbOAkyinbiRW5jlDIFK8NlJ8Ngn6DNZuVnI3feBDZ9dlxm88Jo
5mv1Bu3w6HwJiHojUVKLoCGqWDMvCbWuRcYDD4HpXGsUFj68RlpwoPorkOkH7I3XXulhU/11SXdK
NNaMQyj/dVDqKHlLsJmylH1MORepbn9KlG7SjwnOYyI/qgL0MagkEc9WIgyO/fBlV/vkPbOlNwNx
no96ra7LM16mzwzbSJGR3k3+FatA1gI4JYxG+R4cSF1mx4uuIhYLzCL84VQryknntcP1OfVWf2lM
+RKyJ+xi6CLlXRXTVyXCC4aPz/JlRSO1KOv+fFZJgPQ0/fYN6v5h4BzTMuiidNbse/a6Pd4aKPuW
8ejtyPPb3wRaWGlLz0a2L3qV3gz6QJQCa9NM94aDxdLcGBNz+qK7TqZ2hit5MLX4MLL8a+DANoKs
UHlXMeXPo+ng19Om6LIbVB6TMNyMgHNZChjWKMM9isOXb7M2FQKTvcrMOAfXntHKWbm6xo2yLod6
rRF74VgbDcZ0iogmje1ji5Y3koLNQJoukcNAxn2iJyBS9wVrUVwGHOwgNi5ySxQoufSCBw+ZWsDC
20Up/ymJ6zDfxKE9ad+5D/gpZzIlWBgUSuvFAYWw9SbAjdTJV9SN2wmVTqyD5YzMtVa07twbhkBf
7OlhMmU12Obyg4xROchhedFy5Wkn03KKH2Yn7WK26zZkqzFAjK8tVol81azPGEgYGHByAyJcTuxD
wXSCoPDMzDkjYrLupaPjbGYATuA3xqOVEUEV0ZkuABgys2Ovzfu4hYD5YDdc4P2Hb447YLvoIJV1
2ApvalAR6grTw099Og/oRwklQp4dwjhtnP5q+NEVTugJrIpHxKWMGKmbfDSsCKDbiDjIEEtGJlxb
ooyikBi6V5w6SEPI/ItTDDRAPTUqrRg0O4LnPGPIBA/FhLRYezy1VS+HDBpy05e2eon5pZnmxTfs
S9qi3ge9pSYSAnYWyC/TCq4BJS7syR3Quo+YnLu2jLYZGwYhdE+VysMITUCd0a9Svk012jNrnLZ+
ZB2K6qdFytuUBnaNdNc4Dl4ErOSyebQH7WC8wosZlCeVXyDZrqQlQG/XrnaIU6JUPytUzQW4vyE1
3qdReUay9BEM6SVopjUIOetVjMnJaJJNKlBAksplmAzoMJZnSrDLjfpJI6mHMIu2EXIvmv4OIpj1
phZruiH+Lb8BpAKgjKwZXEIIlvLLZG0n+9PnQMqDjd7eSAAu1CPek6+ChMHq0PSeUu+iCGAal+NB
79+mnEPbA2EaJXNV5HOkgCbwb0H1jOPvEJCawa82m6fxEfIxFC7jIdwVtAiOflGzbY3UlfY1WxfN
DVTURKyf/i2wP5ZvivY3ltEiqi9x/FkPd0avw0vJz1P2jxXIQHGv31rLY/ZGz1d2L8vZZMpWKFvJ
3knttgDVUzlLyz/K40ePf5P1qpX/axg32O27pj5FDeaQAg+fSCv9gGniOPvBcIXs9Sch8qCfX+5I
5I7+m1bfbYn47J8K6KlQf2z9pnDZokCfrWUusvUKuUZ2nWJgVm+1+EeVrUdvpHXjLqO4wl1oyb9I
EFiXdk26nuaRBcrBBC9in1JWlu+8+S46QKLjaYYmaadLeyu/mRb+y2NLYl5+SSqstZhuarqlwvGx
Of3hlVhP9RaG/IlAuaUGJTxpuHP5hRqbshcKXvsyoEVK+VmVDjA2mulLNPu6+2f1u4DCr+GIYPAn
scLu96m/G8YT6IwKIRebyOTYYoXFk6r+DYKParqr6RPU9ISUMDpY7bFoT4oTYI2NFpr9G9n2LsXN
RP3rg+DxdYPN6sxyXZJhyHqe9B5k6RVM1CG8QXqZv14u70LdhgF6UtCRCVqsMoN+f6C+kzGu6t+G
zb77qdRbXlnvkOS9LwFPW6BJ3oP8p7U/J8jEXf+UmeW1OZFjL1061ILdwAVJdPxLbwFLsx2OVu9l
jiuRQ09mttiG2i2wTxT0KRZuwwL28G0VHwptHzgLvflKIAwrF7866dMa22YZkmzCCf5WlIy821/D
/tPEW5ndyHQKiwcDe8X/SdV7SxXNepF7wGbyavm3VGKppH5mxjGgba59cH7jV6Efh/bMbDg1YLYs
YZDWBqbMBzfNFOPeeFPEsVGh3GPqndl3t35E4r7zp4/QOGT2HuFV3jJVJTfnbDK2tZ90L4HyGWNp
rrnjBgbseYpA5+yAvmLOxZjnrIvPkd18NiRrG1NBC5KItclCGZKlnv3O/fZ8TvDigWwypBgvTnEc
OeuhukcdePyvrPmKIMXMD7eTxPHnvzuoiEkOQi0TrbvsmA5uaP4Mw9NRf2P1z7TugstrYOSu2uTX
YM8uydyMaJG/uh5wV7kya0Re5VP1DxK0GXMVocPG8S7NimisjOHF1kG3eK1/7trtf1ydx3KkSrtF
n4gISCBJpipfJVPy6p4Qah0J7zNxT/8vNLkRd1KnzWmpuwrIz+y9tunui+US9I/auVfyXnavZXEN
+vcMQVbouzcB1hMnfOnzK8B3y3+I8gM/KHgwOjgzqp8oBjugPhTUkRT6sMMoHYYT4J+7RH63xZmM
dhsJqX3NressXoA80yKwrZ5wxr3y0dsYTuAfOHwkonlrxYsX33XYrJ1ij2lr7tEF3ckR4dFbEv+E
7jMDFIlx0JBjVP0TTJs8DJUeMzebHSVTJbi5331/nWLsB/VbyaCUQ0CFz3N432R/++XOhVvjvBft
3/UGw2Nqr943B3iq88NEccRgMcuXnGF3XN2Y4jl2z564a9v9MtyzaZswmYvnFNOAip7C+lzm13BG
2LPtzDtRIODBEcZdHBadnrgEFO3OyYkeWHxEzGsNLoPpfljBBZgotUH8PS0NOBRoPUVUy21uxZIY
Z/+NRPuPWKFSRshwnRdsdXP0kdAQxCJFc0m00Zq7TJtK6HQfPJWWfK2q5J+Vt19zke8MxY4z998B
leY2HD5y3H83jWCGoVgu9uT+LgTIsaS3r5OkPJ5M/zaUI7r72IY4EoMZV4HaEiJCjnZJ6FUoydJu
smBXEtLZ6vLOEQ0oKgdQuxMjggWozSfSWjkLhCbbQr73UOuu6DVr/M7bBhERvO7ATfxd7fUI0iNs
FGxZfqB8sA1LihV1QG48DiSJNn9yj07AyMd4NWNcDw9G5mW0cplvbbn5yoPU9YlCP7oUTJDRqx8s
016la7bZ6G5/F57EbaAC7FpWn8l+KRHgBjpJmHBILrQFPh5uVsjii9l3g30uiFFhtCuvtmpYRzVA
Z5aZ3qqZDtpX8z0cV8+G2O9nDIz1jDq/sNCvox3nzfC3kUnEnojm7VSneq8ND0SR0kA1S/hdOlrs
c6hmtWCJm1knNTspOJZ+a9ISCoQtsUx6ycw9/DQN7qW0EwIai555tWXdehRRLEtLqkG6dPIyORjY
ZAT0YeSrtQ9REh5Upcgp6UmyVAx1h7ZdyT7xH4PFW8/zZ23hZ+lWNq5fVRPVRn1ROVrJOuYRsn7e
UPpPinBuhEucF2NL0nj4X8Cw3K4AyPmg5VoAuLzv6WnMgC5ZPX/bkf31JqBlmzTk5WCaOR+gV5Bo
Yt3MDiYYtvaXtPXmo+68n06pisin/7yyWCkdjbUxg52cFqLP98XYoPruGLGT2Aa4Nu3EnklnZb95
DtjOBR2C8cUlceqnduyaJ4cLnLUyuFjcXaPffPmwbYjy6S9sSfrzUHPEezSdQ53DNrBA96Jk3SQa
V0Qri5cKVVDffSwYghLXdw5kI/LUdNxtgr50M/d1eyDWaDdXAaFeY7ZnGakQnKxTv/VcJyOaOXxQ
2fteOj+NYMJgghY/ImMBvrPq8QXPGJXFYD37VvgAhqXCsEjuWhVW96psWxIyh0PUvOsFUWWgQI6m
pVedDHlc86CsuxSmQGSL8ZyllD4JDmDI/re9i1esCDKE5AlHbWEuTjff5av2wR4i9KZNd/AsOviw
IeW9ZOSN94XdDER6oqDaROyiPoOHM2HKnlLuWI/pTt2imXA7IHd8YeqDRN7OpcoejFn+qL6o9otK
D7bluVsNoBBfvFucwiqUh8QQTFWqmHQXtJw3c83/IvuJmmhxQS0Dg/NmanZRltdjSnTkrolsfNFB
/DGV+KCAGQWoajL7cegXpPTL08TU7lA0LJN9Y/3x8uiBwiu6TPUIhEXjHilTizWGdpjwgTkbg4c5
AECw1KC1RBgE1FXBOSATixokvsJhQ5jf1xeuantjpTl0/nz1VkvvkXwZvAF5cTeUkl1Gho0gGZ6c
KtsWHismX2Zin3aY0HOk5MLDtNJEHoZZm1iXmvZJRzfNNOrt6MDDQI+77ULGXaO3mI07ScTGov7s
3LG4qWpCJTyrwz2Dyh9yfrwhsQWx0UAWR8UoTBGRi9yUAa/NzrksrGPW0ib5QwjFha1RnqGol6YD
q9ZGe8G4Dqk0H4NXVKwT2CibRrIjS4Zp0xPGQQxiuusGHxdF+DAZJPK9msHkI60CpD2chrlCR5st
H2lCRpcFJn3PZOU5K+UrV9qBku2HyTPA1cVjPDqMb8D3XSwI9QPAqw8/61kfK0Ml4PwXQZjxa3wZ
ZPCc0FY95hGfcZbNPTdQciqENTIlin9agYGrn9lKTkgQQE+ZjUfnaxv9WJRYiLNyhB4XPoYlTDcr
woLF3IKHOwLFgkzpnWmDt0wnt5FrXZi7WQFP6bBuPobRewEp9GQw0fV5tB2FIwDnt+SK8uZKAz6v
t8OvArbvwTPZuXZZfFnMJlALxQ99ySniiGsqhvPM6hOwxWvGM3sjMQHF0t3Vmo2AmuNbMSYMk2a0
LYTI85Z12BtZpRU6f4HiTxqJXL6Ua3+SUvFZOl8jY6RslkTXQ3YgZbjbiW76We/TcZhbftJCYVZ3
vUzdU+pCFDCEuDRk0W1U4F+DmFM9KAbCowv48BK4bQcJEscH6wgeJzeuhzi4z1z70C3V2wqdh7CM
1tu2p11uEc0RD2Ibput6Cr3ZkjAZ9xc2pUg0nn1o0+HkU+764r8U7jMCHyjpKzsvK72PYumKq0aK
OXn341Kcw3z+SmojiGthvjdE6za1CMldKGN/DzWVRy9moXwOSCI6U71TyXEp8qyKOKRfXaLOGm/N
pOKO33dhi7+OXrFpv8uBOW2cNHI/9hc2uKi4e8VGHumjbKPHWQTlESF7wAlJtmW5m/tA8zBk7T0U
Lfy+6ipbmy0kyaVhClMqk/1DiqoXNted9nzA87Z+iTRspATaF3JbcxuygtEuVpCVwwn6ORrZPvYf
A9YTFu3MOu8QMD1oOq4gWOhzub9cDpmRsjDsjtFA504SnbutSvCmC3LXOfuhIePsvEQL28/I5d20
hPucBnZy64w7ja9dBLiSAk2mWOPhTWMpCUmyxy/XXr2J91Fo7d74U/RmLc5mcHmYmoQgQCMRWdc1
nj9/5pya8VAH3MeR6/1R9vJYW56gN9a3s6g/WvI/smlAM5LgxrUeVWjiPbB53jK2ujN7cGWCr9gJ
9zX42VOT2QV60JchKs6+xso0JqXi5uFMQLXLpxN1cMPQu1ilpCzFvBVn+FMh3rD2VxgHiKZDP8Xd
VVnPZQW8wOu7/9p+hewM3bWc5bh1KBszSyIzgmpWk/WVl/6hUN3I8Ab67IRhvwg+0kCAOsIOg1z2
JVwy3LqMGSLmrNs+zF7SUpGzlTYfPbrxbf+LFulwEztbuy6/Zmxc8ZiBTk/YwozK+TZW+GKH+UHU
1JwioDjw5CHjuQvQJfnsTfbk2VyWYYi+2/hbLUyGeeo5ska1aYPXMAMOSs7L9xy08WnWYORYj698
5ghfVM5o1GcLwptkZQ8yD9cUPEDzU0A4AHuQzPfxYAwFwayhCMlhcW+rof8ctLkvsldmu99JPBxT
aziR/nb0UdUo+9lpMcxMemR57Lf4js23n/2Eucvgy7BSqvFo5+vUICQV1ATFRynlKxIKrgw+i8zF
6VjUNbdqhl88Bz4rSvKzBmBbAx4esAz22Vgsa3Pbhe097zElAGhmVTQk8zmm/O0NDXkr+DRc1d1N
PmqVLNavPnHwRBAwusFYd9QUeRBlRgffCesAdpCnYU0hLqCpzA2UwsBymSaHX8H6x6qRJmDJae1H
b1vP0sdFgyVWoTDblkX+4EdMLrPSdvlNbW1KX9wt3oBmxybkz8tRGTUc5FlGk8+6l9QbcnW9+Rvs
FBaJ2E0Jt6HjREYSeW1HikvsHKj2wSu5LsnzIbtRF8JW2+PksMlRFB6WejW/eV77VDQHjv2d3Y3f
QQFXO77XCyCWQaLD1IM5isq/+AtJ4W2ut7//R71+maXOrlE2vwVjTdekWw5vF+98ieRgisDtgxhn
a2N/jEv4GQvO2Zap+A1z2iWsOCpajLnz2J+Qv3DB+sNdAbjYIb1GNegcsggbtWWJ577CRuPOFfXX
1Vho7+Le9BvHbl6ThtIubQSJpUXz0vZgghzcOY0hfFBaGek8AgeUlUPPCIj9LEtMZbXOXiRtKzqc
f+VMu538hH4w7jsX4GFCN9mT7bQasGDVVPIsg3aCElWpPTngp94y09lrEqzrA6ruTjLLDJFhpOMt
hG4sBs34Yi9cCouW4GCXEWm6B4RE4t6r5wHorr3saT4XmorxK2I8HyeolloeBYmF3A/mcIXzy8RP
kRwUE9Rs36syQ8ues5lOB0SwADUC+apz+y2ccNxUZDT1QfkwrsE2UWHee55R/LPRvBjBB+nN74im
qXDYiwIAuI62/eXFq4K9l7e5nbxmCbPBKW4RTteY+SH9sOMdrb1L93kzD4hxovjZy613K8IhnsYe
gjiHLXHrBV9+TDWFCAMpkgasOUWwTxhSbPoizg4KA6al/UsM/ZEBBOrKToXhzZyvjhxRHe1+gZ3W
vJCyvLHd5bPuaUbJrGGmI8+qMgc1jUALc+NsDZRoFOooTRXKG/SNFSSA3MIWB/37xamJ4WQXoTmL
PpwVkUa8GAJlQXJCFDzaVsZHmYfY4+Nkn0ECRu0VhLuhni9Nb6pz2bQ8hHlWTP0tiEr4CiLFjz0n
5QUfCgGw3cnjIp4zJhBdDp6VdCqDicJPjsNS/De5VMSxxH4wV+e0GL8rYis3YStIk84f8qZ4dkTn
bnP3Da3VH502L/q1fKAqWWk1sPfnBFlTQOIUw8r9GCCtdkMCBOnwnhBj/eRTEuPv7151y+C28Lai
D4BNZ/nKgOYUYKYM3+5f5Vc3ogv2c+a/Nui3lsz6L+iQT/umPlQCpcVic+I3RA6UKU/oZvzj1Exb
CX8HG9FZ47HXkpgSgyDLnqksPJLXlUXmRUk1PcCnZdRtsV5zw3YXi3tZQYMdHe/W6ye9OWdd8kK7
Dv40TpNL7Hr7oMkE3GBsBLHLViTdYxSEmEV6GJOMur0OnoOTZvTVDv7azNtDOoxbvoWGabmCLGG1
BFkaFSN2GbYQWD9sWZt9tAYldjgMl4KawzWvxk1uOeTtGKnCELBs9DpPI6QFTVTMq1DNZzRjKkWs
A1zhye6P6YDMLYRc35WRODpFAsdKk/gUgRlexXF4STH26FMvEbhaUEw0XctYpzh1fP20WP1Dg6zP
cgk9oHJjuFX+l6mBmW97O5j4e9T2v5KsJUdLLAHwT7JieXGU8wI8lpahSrAUOWi+/O6+HUCdyRRj
fIGjqp9gC1r+QnSsWB5NQVVNRCnLqCQ8ulwnlMrWySIo255gCefUc1Wb/jNx8k43x78h1XQYnKPa
rk+thzrGcghITnLOvnGludT72CHlZI75XiOKNhYQXPSM/Cw1PRe6vc+s5boK8fp44u9AM5CZPDml
1kPbkJlXVf45i81LF3K/t8qUtyRlb2rlssUOAgQz02TfVA2y2yJPqTRCIJF+haihdSb+mWRMtXlw
5GR8D8m605b3uKzxrkokzzgMsQ5wrLduJ3kkVHjYBKkIgdA9lT03FmUtyWQFgo9nUSYpmv7kmq5a
A6xG+eyMm2D9TiHetmwgzS9S1umbtDKYSKUedmP41GqeEbr1CHGw34OYI8h3P0klwvXcXrw4u5ST
+ccjBsdajimD2cERN+QRQd1XFA23dRzEm6AfrnwWibHeQ4LAfYzDLEkhMWKfBHRTroNDSvg4m+iS
4gJlRv8QN2I/r7EaZfM6D9Wj7jGYpLaLddX5iBKb1kvxl9F5s2/b6SUgzIi5Nk+XmYulqfu/GD7b
LRmYXygvXzoNu3eusDikgmizRVDlZIrJdjEGO2to4q3+bur66lrq5AcW4p2a2BdofY8Krc3qDug3
duShniMTYywCus2xe/dSsZy1wCZcjSAZwLpChbBTxtDjow6Ko9+0GAtbKnJTrp7YCUs2oQ4+iuut
5Ub/Qo8BUTjFT5Z7nFPxgpLih+ALtZtHePVBT06ghw47IdvkxmdwYsW0uFE4QWdqXg2e/Zdl+gpU
zM7OZjScr8EhE5vZQScfmZdibGrKhQEzo27tTOQ3EycG9CRnKjPEV84qsBdlAJ3DRr7VNmLeVCb8
k8yaSiyFeVvYah/vXJKCEQ9SSjTEqLgzMNQRFBYTYVI3MugCXvY1uNK7Edr5Nw5Zh5xsNQoyem+l
/+bE8SNTrTtCgy9l6nFe84xhyLzVYJQml2PJN+1PN4gN0+e/vV8SEMET3mHjXXSwutYeErU2So9P
mhCG3d55rAjrw4CT3kg1nOYGmVDfsx5xJM9gKtR1hrgB8ABpUoGdjFD8bGwrgjxIEhTBbXgL6GaK
IntILG88d8XKvhk2iz//s7Lqw2dOpDz/pBRywQXv64AanaGp8yZS8y+3gzeZJhv4gROaJ25A1QL1
SdFUk+8wrG+xAJwBP/rTJjYXb/F0i9xoy0z1s0Dm0CN40lgchZcTO9uGlNJULouJq22keAzbjXwe
reXBJ0SABhoktVzPOvdAITfANEm9fYUmp/eJQ+iIHQCFf4509lfQ+CNldQiYGtlOhVKonSIsbCiR
uJZRXpJyln5PIn8NevmjIu5Buva+wtBf1a/GKKzmVN9iADxjNFyItgjJ0lhfSDOBX1GtO1G8f2z3
IY06EgOHLw5OU5S7sHFf8MPiSUAXVi0wD/BuZYIgp3R0zxmf9H6S4CQTLIoqW1mFJCvOKeY37cPT
XDUypLn9TAtOM8QP4QKb3Y6QtTWhXe/JNV0Hz0rshP0zleZNRuVTRbK8GMQjKOLs3h2JPbEC+K71
DBI175YnN4mY98Tr9B3+bHJeZo4owLLhti2jd28q36MMIekcMQJcQXtlnEPJTLqPlkCnIgD+gduZ
x68V9vgqqDCzDMnHMmWfAN/dyPxdlqJD588+hmTYlUIGqsYl7Plh4KYkY+Q9Wz+3UEVkukBGdM9l
X+lXl/2MX0MFH3SNiLUh+adljrTzunzehg37k8qj5ml8mO6dqbv1L/hvnuV7T6gHrq+YzQ9OC2Ku
u0MegNR2l4UNcf7HbxkKBiq4DnWDxsKKxTZxjoOB3FmGdXzf9qq/oQoXx9pFr5VnuOkrZMnoJxFe
k0uWHgcCxvgouT4jt3VPfcWIckZhDXuT/aScFaBLDws98lc4SCQSz5SqVnVj5zCqiml2kbaeBwS/
DC3RLmdYFRmc8tZ220GBCq8HEd5Eje7YmOWc6Om+rdkuh0MIwU6wE3ZL/rjrQakgjWSyYXq0ROSi
jbedPQbJKSkM9Kj5vwbBZ1XP/8SazTVaoP0W+cy98t8wSxslbyG2BWvSkvDAY9bML7XAfWkmFGph
AXOu8gImIA0TyGOr+ApeXSU7NEJL9z0q++wDXHVilidOANQ7A1pjVWo+B5CUApHrfVTqj0iWxa7w
WCBUFgHyCxdol9R/YBR81PUApsowJ+BdaayEAtbEq5fuqogoYMKGNarsQLl0Avfzwr5hUxLqG/vq
GA4uQEoFsND4T25fyL0XsBy1gL4XnKEbp8BfZ9+PnevsG0UEj6TClF33hoifIBr9YuU4GdrlyAj5
TxFIcGH4zYKpgQfnsBJ1qv+iaDy7fmVRVLIRHxZz39MijDmto7Ymcv0CEFAFTBVIGZhB0i0hc+0m
swwGSi3WzfJAMvejZ+R7GzMDcyzAdtEsyQB22nM3TCcjQQHDd622008Zp8EGUX9EQedg2mLFaL1a
zaLvejKxsYpOh961jgzmrtas+03HDBHbPfmARJZtPAtot4vpnDvR2YlgfApCF0pXhB44mJ29my76
7JZIJ2tWW3u1ijYqg1tk8Zhb+FnHTk+RZA5yOED4tQIw3aKH14QJqh9IGu3CmnxL2dpMuCdr27E+
vjia0U6NKqFtz/1MYmYxDWt7y91ZovtIs5H6wS8Jqx4hYYRETZVtzRQCapbrsESZgvvCdjHJe2SA
x4n9Ulbcpg1FZBGoAYts/tjVkfco9XTjx+SPyhylNLNQwnICFL8Ed5FISjfDfq+ClyQDuWvKvNq6
XZTvxgLPwgjIxXLFcPVxnM/pdZx9cfQFKYs+Q0ZmSdI+OsQUU+uGqDa1bz1mTnNUUNBGrOrnZK7e
HF0Op0LWtzICPONaPkk9jktUxWTvCNAgbGRmrRW31ieTvJ++hFqoZPPPSkIwUm30qoDOMBHgzc47
snA1l0I6zTBLRQCpPf3PeOBdElt+DYFN+DW6zmbESIPEYA4igPUmnXd+thxHGmHCmsS4qTAgpKGN
ghreqLsafQowt4i+sXzwqN4iabYIyCs88UFH/rfJlglMJ/r0pWXLU45Ey372E+eE+PAQwRG3xYyN
BlFNy0fuA61L/M8pu51mjkk3GR/g+LIeiB9M78FwDW0cZEMM2Gpgr7l8+HMbEAvVvhHALDeo8p5q
r3gcLbJk7MT528vmkdwqphS8YRzZzGPZ0UZMHCAPAQsO83XJHa1vz9L8S/35KemRrmuvepon79mf
l4HxFyyaUTqvxi9OFPDsrQcclS3KYr5tFt3RmUPYRzdCQAquruWxNeFzN7xbZFpKudySTCJuGN3B
tABwZhTTXR0sw7Fk2Zr4RHh2EvtJAzFSOPOZSVPMlp7cYKaLdKNk8RhJkkjMVGw11E0CCMUyIRlu
DsMCT0/caLZtbjRwYhK5TVaumeZDDSAtQ75N7jMfCECYDoNEMZ56bsoFJKNT/klYHkXFdxx2p8pk
9y2P4v4nDzm/A8OsY2A31VlnMRjN4K2AK9XV25xl+YGqradMQrFRWzs79x/TtPwblfE7W0C4HwO7
3RCtU7SPaegHtbAvY0qGPCzmW8i7iAi9OryGluD5iaXOFTuJTrOjTp2q26V+nRq8kDbM6a5+7Ufp
oVKGoxoSTeISHR0pYktYk2u3/lvg3ampgXw9olec7jKY+yVyJQflUcwcJgfQWgn+q8ARZ+2NX352
6bUwAwM6zKwYYAw1Ozmt2xTLD5l6zG2/HO0eiaxPuMGRAS0GInSaOBuxPphaxewSBRBff6nnLcOW
GxsU/zoLdCGf9zR1I61pR2cdp94GE6u7SxkVl2EIaoCFcJMeK2JtYfIyKpeGtpKxFTsodt8wUVES
eiOkSOpC7x8JMZuBVaBNA43ZadvWzsZD61LmG79lS9QsyZf2GQNX4WFaFnMzF4zyyGkYNtQ01zHD
9pWTWE4FCGsyIUQWsUJhtT75TT4AMmv13B+6MOTQlsfW+mgwyfZDgMUj3TeEkhWA7XJDg97k92si
e4hQdrJpnlRxNvjkeLbd0rBoPuP4LkZ+MFSfdvDiMx0t1sxUVRJMlHLOoZO2cYw433FlwztW7bvS
xqV8qcO9dGvsovA8o8Ghv45QyYRxvltzVddwP4nr1wbcMluIdOEBZwwwgQaUdPbFMOOaqW6ZPeOs
bm+V/xcBWukrSSos2siYR1tGEInb44cPc6KpcfOuj2x8DkAfkEnO/YfT6D8i4rGY+8GD0O5HnYVQ
8x06I+AmjRD2JnEZrRZNyq7bKl6N5+6lVW11pZ+1TQ/jzmABvWhVzh98AWoSG2FLPm64bbLafxWE
oYmuT/54NSZRaUAisMy1nvoS2c5UDMvt4qMUHqQ0qJY8fS7JEAX3Ao+HtG9ayJBjeHCtzzgzw4s7
AJrpR3qc6Z3Dxjbzq1yy+PH3BWX4fBmo5KLAei2KKbm3gxEbDdL+h1iBsxzK6ZYtSXtZHGhMQRVV
t/XIrmtWQ35lexze9EFsH5TV+cQOQOFYAtzLKnvzmm58srRyt4M7B6d4GEjynPz71G8UaqSmIeCB
T4FhTHFuGrQ/3Chn3D/z3zAQio/WHc9BbOrX9dcJqxhdxLgyWv3CSf5fNC/2Ldv+4RQQ8+lmqv7w
+uTJ6l3vsdYlFjf+799fXnIpSTpp1S4dDNsv3bQ0nllyLH0E5T3jg9cVldJXJfmQrgnOsc0d4sol
/5BeTd5SG9x7nTXv2XfX78lSPblOoK5su9rXEZ7n7y8zsWHO3+D6qfqg3bgiUX9+5/rZFFXHscag
OwUU6P2EQB5TeAhfda3H5srf0VfDsxossW9QNz3XNXzx3g00V/4umRLvPzE1DGuVVk9piMikmpiw
6T6NHwINUH00bndjh2N3qxfkPh1hca/pmPsbhRPjOdAoDmTv/B17L7tn3EZIgTfLb8GMTl/t0Lcf
Vd6FD1nfXX0BIo3v/N6lwK7tSOlbjV+rK0YatbibP9Jm+Wr8pL0y/Rue2nJ+CDlxvYD19BIfergg
kLtm93axFKwxxzwV5F9tleV/NC2C37LCGrc0XX5QLnodF/UCjZDVX6DL3KQgKI4zovJni6zEAB5Z
4jT1qRd64tqBe1TnujlkMn5eFxzHwEvCuzkxfwJX95cWays8pukMpC3xY35HC+ve8CTPGS7ezXmh
ibecznNfCFRRKQ6h0vpbLCM/k5wZsMFQz8TFQxfCl+sMUSwGeMJDXgIq76l/SVYA+P37UgZIhJa8
VAd63ztpc8nbkRgvMhuWfbwo0PhcQdfJE18xsLbPCckfkEDv3s0ILmSKypIuiNz7FI/VxN3KPKof
djJqCq4T4d3WTYMMRNp7ZRNUWHTtnykiM0BMUNEXGKAzZ1VSA+bt0okwAFvALxmXPSAMeMbO+E86
B6+iOrxZ0mC/sOLe2Z7Uh3Hg45yCEHxadkjmETNUqj+91HD7q3y+JBIGMnyUbLNAdbNvZNP1JxfO
W7Au2xNGWEtc34cOOnVKbWA4FpSAjl353vHWxG5BqcrM6NiECSIhM6QBSjZ0rqPtIJBZRLejLn/S
YxXfTRIstioogctuPnNqyHOQA2BLAj3/QeWHX65JIX/3IgQxtnzaWnQvVYMJqdcAf6UqGDnaYjMy
q76dZ87xetTtxYUbqcpooSy0aVWEhUCsBlvBeXZqJ0HDNTuXAM4a3qiHkB8PSiCwkzm8JZKbdB2o
MxCJ6p3hGFVArv8YMPQIdJlHA/W0uuRpNrCfehPUu4S9JSthW28y24Fcjsy3mUrnWbgIB2Ouhy9b
VA+Fn22tGbm051vjXQZthTUsYu1+tibGWS0iGpqcPV82O7fe3m2kvKW9x4RriWDX8nGcCi89aTX2
H8KFvWFjsvB5QsAQ8os7tQJq5Gpth11QBfTT8aCpT/y0PTJUQWbi2tlBzpk6tpPHtnawu+Z+TsAn
OUDOwH10bHZ/X3BTQIRaKpR3f9nXIOxnN/2ABYojtZghjOkCydb60ms26taCshzlizq7M0BrQvzu
6gJJZ2qGCzsz+sgm6wh2HOw7z04fTTN6xyww+R2sT32TtF29//2pZ+X53c3iQYRyuUluFoCTq06T
gYVmOlgFgthCq3/BQthelY/tz1EF/jGu1mvgOVeiuvEvBbq76PXFbgtIULY4pm3pn5VyohMSlOw/
SAFYubpifhJoDg5j7/6nbf8r78r2EoZSYyQJbVJ2qpyapD8lVLJbYET6hZD38SAarVnyQen2ahnf
SZQKN720nIdQuPCmCsJQTJjN9+UkwFyofT/56ruKEI3mYrZ2XQgFNdYRyVWLu+zFG2qmlCH4l6CN
HK1eXqQo6/vR0M+Gk0utPeLiArjh32rYmGlHs2McdHL5VDGfCntCiKX9Go6rNFBCka5ptM+dTM0u
TWrMOxZyxMpCDGgB5zNdeKn92HtryHMaKq7AKpqhw2T4NJaI6VYigFeZEWds3SFrinv70USrZoSw
W9va17JkwuRnDto40qESJ79onFCXvA33porG9bF2U9mBZGPt5ZfYGvKLPRR83ZK2RyD3eZt8YnaW
0qmPXE7/NCyY+0kwXZV9CWI/5+BTXk34fGhOea3Mc9g4zTWSikYwoY7P4zNNQHKRBYum+hA3vX3f
0JY9l03FHyW8CtXifKPGQFy0iKaLskiS0xC9fl9YIZCqwrRWMY6/jZnFNkAyztA4AVyT8uV8iElH
j9o4F9/LhucVemQS16DwcqOjzi6Gh+xdw6yE/eBQPauWNJMqHa88cC8L5sk7x2sFbjsmOeRyFaGU
lyWywEmtL/x70Kkk1bwlXtrlEMpo5XjIiG3qsnyrW9u9LdcXnWavM76kg7GTyMCX5td+fzcbS4Bd
WfRIl1etDtcXBm5A+6EB3P++/P7674+0WP7Ohur7//36709dew0hEoaA7bCLWPy2bUbSI6V9mc/q
vodAi7s1O9bC2U3DOMAa5glQVzQ0JO8KLCgCBUXE7aNUc11kjKV/iZL7qbKQoy+5U+xUsSYo9HZy
78AdvP/9EW9AeHH6HvwPD4+MEuzSuaF9Zi/sM09PUfV17KP2g2dBsUuGe8tmZOb3693zC3daX1gr
L3sV45FIh8rcFcxj25iypzMdBNUqCx+W3IQPlY9iOgsDnpGiffFwsR3j4b2Tzni2unw8Mze3QT4V
/p/BVlSBJoxgemTBXVBEH9LhfR4bW4ObSB5RjVEKr5/g74/0+tPfH3WCUQ7bGlCF/Dub1Q5Zm/hk
i2YBVc1Lkef4hhf8ein6i9jPW76Oth9+X0CG4rHtvcts2yc3jpojxlEfyH+sz5AGm8J3b7v1JWu7
7mALVlu+X/2EmTeder/JQOaIHy9r9OX/XhpcrkeVOaQ4d+p/1J3XkuTImaVfpa2uFz0Oh3D42pAX
GVqk1nUDS1XQWuPp90NRTHdzpmd275ZGplWxUkRGIOC/OOc7vVgYp0jtoA8QfMJtjTaGNXLX6A8t
GnIsOFCwif4Yo0A+KQZkHALLflGTVqsxu4Yl/o2w8TokORqPkFkZj9GM7TIKAR1nQ32/KGw6GtnR
8LtTPwnn8ucH1ivRxp4rqCpzkL3DK3YJS+jYYksIhzlBupxLa1QlE2ayiWkHMolidtsfKT1X3WAI
cj0/3ypUE0dUMN6Z5e3Ry+h/ZV1cl3V/FWMm4D3N3TQZ8T1Nw8SQxrlGZQyPzUBdYaehfz+h4lzJ
lumAlVKPC8NJl7eP95DonFUQKYiQO94q5qt3gQuKKLMbkEQdRxqwDaMgJGTG1XrFvIRQL+FAPDWs
l7mfvFOdphoFPJ0aDkvwZ75L6poKyudYWCXvG+qcGoJhhgRhy9r+2Hrw7Ucs4QZN1trMof0qEF5r
IoJoFS3PPIgroQvyeu1EPAwJCo+eQZM/fa9Qw6zwdURXLoiMU1SLO77wOe696SAnSPo+ixwUKZtU
ZZCfGsZSNaTWjQ8zc5M3Z3ajhHaHDD1KmJVZ5AJSVALHRWjeMSlZm6X6jHVFT9Nr62ZMyG3ykyYl
dCNwCOOzmLaElr6NC6IesrGmrRLWJbNPMoCWiwKyT84GNMBE2vOS+ab8sGMGSgM73Lgf/b01VvIy
T737OLqPvvzZNjY6b8ctmKboSfAwNvksSOcmL21TtrHmzuGgY/KPhfMptLek5i2mtzx8CBL50js5
2+1UPhQe9KmQaNTjuMQGu7I4th3mokyKaxXRtdk5OSJUdeEuTmgZshkD7sRKTSJh2fRNBdDDIyMy
1nZ96WkE2U3kCchZHc1w1j8IiYte1OQlApDMsYAxDglt17zys1ReVRJR3uz723i5JUmGdhpFOKJW
jEF4iGAvyfx7GlohTjHtrXu3Gy/RohTUpOhJ53CPO0BshtAoDyMIICOylsCEdnpJDbE1jMq8D/x+
oUMVNCo4kq8QFt6CxMz2hdlBhumC6GHoFUqMKtoPvse4u0/b7WCq6NEyX4Xby/u8LuJHMMCnCurw
RdmSco2gc3oIJxspejD8mC2o/ajW5JFNHBIbDb6fV54qr/O7ne7CaW2lsM20LphdRKH1MNNNA2xi
LVQOQj5kISrRvGJU7RTs140fQ3lph7K5blMD71y63EyoznZRJOI7bygYXIYixSYCJQaF+3gMo27c
IcOKmQbo4En6sB+APAfbZlDXI+uNO2gXr75p9B9SLE0t/bqzjAtmXz7rpmMcSh24aY3U2fZocMDG
E5OqS6PAtd+T7tKPXwSI9n87W38eoaWBnW4Y8N6mnltcN3nSkJDgG5uff82mtLzOnk2QgJuAaDwq
P5OppXFDtkQOysEJXnLShrzZxwvaubvGzppD6WHjxntFQAEVCA0GDEMZePGVWD6gCZm2Zk2rh4UR
6K4NnaNm+3gXZ4ZzV6hbD5kbs+8RR4ZdsSmRldzrjIRCCJGIUFBDIihriltRz0/pYAwP3Le+xAgG
pHfCYJ8LK7hXxsVM2DTvfDv/0uWjsvB1DXZrHZPRoPBbis5x4VDqi9mA3wVR2rjxiwCV5Ih7UoXm
c1b4bHTz9kZVsKOKXBh7o0CZUlsCPXCGhtNsS3PX+9NtPHXq7HkvYYB0WU5k/6gmIePUHYlQoSFm
LkiOjzW9V/Hwhg5R3c99ttWwXremsv1t2oTJM7f0E1mGzvtYEyaiHMAUE9sSdCwVwi+kgc+FqzJc
1AQUB0M+3QVGc0A6nq8jWshdTc7gQ1ij5AqGodniaObuPDdYrYaR/iy6ePME8EcbBvMVI152rZEi
hDOMcCSZvdi3roOxLiL6FSooOgTseR7kU6MZsBeDbFipTkwvYIqiyarPeRw2IOYQXFZxjIYlgmkL
FFcCMJH6QzStffDqsdmo1Ks2RgCOZAHWX+oM/08WfSdrbKdtYAjYgOjRYYtHdnyJcJZc6lGOa6d4
KpDswQ0hwqFqGghCnjVslNHrfeDSdcwTfq3RTWre59CWbP7AMM5++WyGKvtAAFoyJooY9eviRnAN
HLS32Apr906UyBXQZzb70Ajl5ZhB3XeD0L5GMyLXjmMjVGnjR1pfA1icXV0aBe92WTsEHjVFeB50
/JFnLPTHEhwuk18wQg0NqfLSe57g4krZTbX59su//fXf/+1j/N/BV3FDk4gLofnrv/P3D577OgrC
9g9//etDkfHfn1/zz8/5/Vf89TL6qIum+NH+6Wftvoqrt+yr+eMnLY/mn9+Zn/73R7d+a99+95dN
zvBjuu2+6unuq+nS9uej4PdYPvN/+o+/fP38Lg9T+fWXbx8kFLTLdwuiIv/29386fP7lm6msn0/U
356n5fv//R+XX+Av366i4Kv+l8//emtavtT5lebUBQDvaukpAAvffhm+ln8Rv5qup12tPY/TTltK
mN9+yQsiUf7yTVq/OqYyubN7mNMcZctvvzRFt/yTaf7qakZL9K0KhKKnvW//+MV/9wL+xwv6S95l
NzgA22b5xs63X8q/vdDLb6YsU3vMv1x8JsJ2LEcs//7xdsckjU83/1dUV1MUVKxfglTCboln4No1
RyWZjZWBcxnaJkxaC0ho9xRlTp2CSazwal3UbHkJipO6tsB5+UoMwXfpzzHb/YlU5JSSIxOAUnRW
q9nBtJjE+mCZLvYW/KejqsHM1TK5at0sLqnUBxlvp7mcQKIxG7Odo2acFF5XjtOLrxwhTEW2c0m/
UO1MuMR6Z5uzqLdtTIP8PQLJUr+MkGCIo2xHLJuIy9jy0XoYIQQNlF/MPebFkFOn1S7suya5r2qX
m55yu6kVa7etGYYfPDOU95mFgRE9L6vw8WDVSjLuGiM1sDsCbrMAjcKsTMmHBbGSpNF+RmBkvZHI
osqZ30r75l4njSuuEwVG/NbRZR+t3RLE19qp2+5jsLrEBRLUaqx/Kd6IDbnmUE2xIzhvlXYgoNhj
XR6dORxZE9coJMdiCok/AIebX/SGA39oQg6LANmMsOiVGcKno9PF+Q879/Q14GV6M9cCsctaqWPv
VyfclazcYS1WDWp+1fS496y0p3ilAwmNMQ7b9oQKIjQ3BQt2tpdGRupCbyDs5T7vJ59FHaDeL0pR
/UCd3xSEe8lkfhsS7UOdo47OmKL7rURpNI1VI6Fri8l+tAENxRSxYkLoYOZLtaWEUXxQwOac7kMF
WA071Yy8a8pqkKbO4I/JuyCVBZu450tVEsUlprEtT2xxNSwec6CLVQ9elyTDWTU6iGKGX7Qu7q30
soIwUZ5Tqyt+SJM5YHYIle6yeKPIFkmjNfBZ6toBX2F5KNyq6/Rl6LhNd7KZe42KAj0fPXM3ikSn
cqfLNpHyNQrQy89X1JjIvS/aZvKK57jkaYnvka8Vg3uWjGsy48pGf4yGxifMAWSqObnYYISZ182b
HRdBA8soT2vNfdru3Tp6mcakE2tBX4t0yajzPCGupl38G1sTagsxQ5XVS8Q5mjpiaG+MREjDv46p
GNnYlapU82fcxW6H/B38GxoHJLpzjrffjephPtlOZtpIDDt/Sm6qIjUx74EAdq1LFSBNYKjrWi1c
eS9tMUARGv1gpG4ZtKvINr1443mBT9LYmMx9tZWR4xM5qet+IEkkAm6cYS4JyzCHMhOko7eug8LH
TjPLqRo+2aYv6ggYq3ALc8Q32wC6FZj5kNfkxI+PuC7jyXPN4uAmXd288nSF+GbKuOebsJBCyttM
JaOhqNeVfYUXEr9aS6w8a/5ClnDJJ7NiRem0WGIJQ1Em5Jged2jgYgRbc+HlyLg7U8QYH6ly4NFp
+NWc9FVVQ5EIfdddMJWAHWDbFj2H2nUXN30HBSZnrmupuFpor5hs3I8I0zc06G5skvNQBdgZhzEv
y+mMRpoiDJVAVG9ExkLju1tmg3c5d05gXjP3A/VqoAwn8pU9cnxdQTDqIIe2abnPxqH4oVjDsRp0
86BYZZbqr7yibAl5mHRI7F2pIht3KYWYrF7qCB36azh26bxL5xKPUNWPAUuFBlHo/8Np/z87yq/L
r/y+rb++2su38v+H89zjPKXw+S/P84+3+i3o3n53pi9f87cz3fDkryy3lMORzakpOcT/cagbnvqV
RYO0hSsEWUra8v55qFMKCOlooW3WANIzJUftPw518asSihQgHGW2iWPJ+b861HlkvznTHf5DZSFc
S2segHSV+v2ZrlIhce+QI4GYdcfFte41lCqf9ENUSUh/Tn72ztuP8S/eg6S6Mc3xPHjIkYXn4Tgc
XiOVH3pa+MKXp5S592RpQFxd9uCjffrNU/v3iuS3FQhP1R8fqxYOngnXdj3pLEXQb+uPwrUQW0Ya
fqSiQ8vaWyKzd1Z+U9nB9VA5O3u+aZWx//MfavIq/OGn8tqZ0pauLajAeL5/91OTUnjTEDn1lnwb
QscKiA9knFnnoAfVwJCnabuNbL63JpPo5Ci7yyS17knGwyWmWfC1eDqQ4LIS/W8el/jPHhcXlHCl
0tSHf3hcPQKTeup4XK7ps3IKNllASkYESLti4Ftt5qg/GA4kBs++/PMf/fOi+I9CcLlokIJ5ynVN
rkQ+UvL+9oUg5IlYE2+qtw0EzrJsD0SXwK6LrjsPc+nkhxxqyBAXJCKOJhLwfGD7tEs7/PiACYbw
y5sItTFEfJHUzS20iut4GO7McQJJPL8WX7PTPfZucxnrcWUF0U3WAFpVFrp7bF71hN9t9Df5koZH
jGIuTFYuXMFonbipYuvodmIJ8yG7zgPg2pEvzgK8n0n3m5xdy2Sfo485Q3Vt2/PJEvhfJndXGtW6
Qa3Bl9+VMF/n6tQAoIHw6Xw6TXmgqEpRkA/s3hayAcZLhM3nya2vzaC748E92W17cIlBddppxiY7
fQQNPpQeiFWnMQl6fQaNEHwF8Zd//oKY7r9cDPQNUmiqf97CXBLLW+c3pTkCbmmmOiDy0L2bADmH
DAcJ9Tg5eJyjHR5Y5a9J7YE5zhVCpkDzGHJoPLmgIeG7tUcGwngTiCGYHk2MlMmDO7CHupBvNW62
58gDb3zRjexdLmqmKtF+CWcu1oxZtX2tj0m4T7PbDPgoR01sgeHB1zMTeIwgJCZiW5bE1Lz49lVE
I4sanFw1d7o2o01Gtx4ReBndJxFrgFXvgOH5aEBGk5lSLj+xHrb4RKkQ0xz/CUu/baUOtjr45Iwu
VL6zhJ8ttjB/zRojwaqFCRPAwl6PpLAWN513GOODncBxviUAvAwJW7vOgYmInR4p3zYarGrFjQ8L
4JbhOcJO6T0QpUjkoGQOWCJSnpgUb1iPEVtBax9Pqwa5M9eZivZM3S+AKk72CR+B4d+ZiqQh8phX
sOVFBSTvmosuAkSXIv26q+eXbHwaw/sgOsw8Sz1sJ8RcbeSvZ4LpiPc0KMJ7kUFvPJrDrdBbWJRT
fXJ78B3UFqvmMywxxf53txLzX06B5fLRKJlcPG8uy/bfXz7kYnSyIDdsK5xTop8V/DeMrt7SfqEW
JUcRAjVvJsIip0vMZutGEk0i50snaO7CyQC2lez6yljDYd7MY7CqcFB27aPrIY4CLkfIJxNk7GIb
b7kjLvpoOPWmXKWgofoFeCj2GqQY+cGtTXoFyc9TY+2L0QMGgd9lNjYW1+uYfgnah4lZo06/FJvn
zCPcOaGlhFEVDjtKPPgA8MvbddpsjWTTS+CGD45/k4LOt/e4BqDv3cbtO3GSQlzJ/HbM7g11o1N8
3nuZXsJuL4NNV6+qbI2+l4AdIAzXJDVcqHEditUCMygmQiFYVQ5Yji19Y2k27Tdesy+cfZbeztWj
aO+xpNp4ZtFwOBIvhvNsRR9tNa5GHa8HVW6cfD7SUKxaAR8HyB+ALoemNAMug+jmz+8Olv3Hk8J1
FZpNJRgUKAqHP5zxRHrGoaOybFsZ89uYNfVGlYx/ohzpop87zskvq/SIj4jrL2OzxW1vPfpcxCKL
NuYE6TdkdAnlTXf6Xfm4tti+/QAg0e0xX6PC9z/S3j87EhOExQ5+5aqPIaLhT+053rVsnzaetbcH
orXymOzVLjffqXLXWWOEV3/+u1Ik/fG8pqayGJJwSHmWxbH9h2s55tZs0/NHW48tHwdEhhXHgCpW
G224buxhxhvxmUnCriIaTV7XJVLNJ39HYb5COY2xIc7ICuDWXzqfqKcTRs82emrzUjTDWfvqfRzS
eqUyZM1G1aIN7ZAaGgmgPcTxNvJmiiTSDo2DptlC3DrvyqggQcrXmybBZC1f88BGKYhWdgNtkdk+
xAPJuD2NCcpMsz3RexuHnCT3KiV85SLvQdSngYGKotgLRe5tA9vbI9W1L2djNVoxzYpNiBnvqKRt
kPD07JtEwT0b1RdBQFl2Rn7O65HVV3HSXdA4PAhAw7HEYVsmns96aNzmFZ/S5ngawczkYDqGiCiF
x8irT8WMx0u5S76nU4P2sLRxVdsQOsLyvQAZvTaaktUSWZVYF5LwXmCrk4aQR68kQLzWRnpqCyav
XmQ6DxN8bV4DIz8p+Z65k3MjhRffOXjZi6kOz8yxVhLD3g16d4mKzXt0A4CxlQ7Lc4qbGMMjy5DO
JuS2jbHD4brguLa9GPMDrEHHGQ6tMFwUOMg0Z9u7jY2suxm66akzwTLMQ32YHLJ1UiTHm5TEwk1J
CkWA0gd7R9bcqrp5tjJ2kMgHr9rBKlHCIndTM2k0Mmz1rqrCXY4t5zqU4jGwUvPdnxrnzCt0gYey
O9oJKx6rPvgliKMwLpv1zz9hUiKlKsKVC6+XuqSNsFHHRAwUvnhvk3g6pH6HmmB2oq1MsB3H+CS4
joKvnrYdvF9Ub8PAzfC2DNWZ1vDJ48XYxkRmcTyHb4AOrMspc/Ntyt4HvxZYodaz4X8w/Ml09sgs
wTvaNZowK69JsKj1pw8n56ARMm25+dNy6x1pb/duAqUxq5p1Fjb+0WzuKeJIzpQ173ELqswYwo/A
88j/zenrvM8Qk1gZoAFsw0dbTBOGJgq9fMrvHHDKa1VELnCPWu+sASUg+pWDkzvjihgSYsJ1gVPU
B1uf6ivLCd4VCv9NMICviQecdZyHemdE+bxdSsmerPcopfDIfQbmo39rowY2JecAhkXAAPqQCydd
l7p/GgIG+R4mZviPQAwQ3YWeeR5AvF34SQ45H0h9uHjNfJbOiOVxoDcD+0jU0F1B2rMRfymP/VTp
x6SDD9Y2Lr+qJYAhtvKCEIB6H4GqXsvU/DGJ3sSW2527bCkr0oW/XljmBkkiTNcC9HY6yhuZthFn
FGABU1rZyUHcCi/A5mZTJsH1qBoCjUtMdj5qmqtcZO81r9NJh/N4BMqEhN03MvSku4Hx75XGvEb1
HPKWxBu2RFd8jnacHLIR/CS3hWPRi1OCmWeTtJpM9Endwnp/yoBDIUdjDOt0hPjiLeOZ7IsdDuA7
1HJqY4LvU5Q9+IQnKzoE9Tzv/EyDD+k4MrIh3IcW41diGxF2T8ROhpVJTc7QcEc4J2LLBM1J1pM7
FaDxdgz/6Fn2ifu1CZYONeXYIHMKUo5N64GQRc676rnHqUkddRkXX6zWHIKC/Nc6a8SeScUJZgVA
uQzrFgoIt7ae/GJAkcyAZ8e7dNo65DvvhvYOR7a7m/PJ4p1VqBX0nXGn+LgKfFJrCCO2ERzC53CQ
H+RxSX6nwea0JRSUjIat9NM13qmIJSvK+NQfiOXhEshQM4c4DGrPxBhZsnix6SnWyDneglS47M8R
bLmSnzJwPVdWOe/sBlFWiAmD9AmIEZj9owunQUNE4oJkkblGYopLVEuS3mrEn5HbfHoxB2zQPuge
x6CpWH0nLdVo7NaHQgV7WxuvU9/itMsp0ethgVWynovKQwxAku8wo+6vM3bNUA84xx/zEAcFxk5j
GL2NUsMzt23ooyFBlZFlWmtaO8DK7bQ3YvjUBBjsCDRhTUY0ZDB2j5Qk7UqgTF8ZdhQTT18WZHDO
+cqZu01QoDHq7WLaD7k6WfjbA2g75LA3zqqb5K1GmGbMuG/ikVtypqtDU5P5gdBGreHx3Y/d8JJO
E2x7bWxIqPQPRhJsYNRQWNUkM1olk0J8xSiMTCKuJQPaPuTa/HQmcjoaNd8K1/c39EJQ/+z6dZr1
uMX2fqXGOyMMP2aR73yH0jF0BzoKgxYSDDBPexbu69ZVK0aG3SatFZ1jhOc4SFS/zgoJBCm7TDIJ
S5J6W6CeotIWEXi6hsk/h4YefNyKZHqEWLtWmLdxw0tTueeo9oNN5VVXTlevDQMDesr7FT984mw6
+ZgNuj30mV1vLQ+QU4CpYCKqmBi+3r2EgOAvagw78K3VGKNCVWMDpiewuh2cxYbG044D92xmQCE6
7HHoAT30+bb/ve4ZMfhiAJ0QmdRoXwJP631s0DykPK0XRWAcE/pFZKuo/9k7ufjEo1PsYeI3qvEw
pp55hNVuHlnlmKsMTt0q7c3w1HqferKxaicII9pPlxrkbFhFd/75J+rseA6Nm8aJUBYJKNFWu7FS
LS59t4yPTukfNeGIGxye02bWBrmAfn3KC/EAp4Hwn6LGd7d8wA2iroKqJz3cxIg4pcXIjMVZLhXA
ou3y4eeffn6o4ulhFIL3/PxUoSkm7KeYfrhTTzB0XAt3QyKMPA01QUe6YnFAaA9OVEGcE3XQXpS+
d/CnOCKn+nXQwM1k1EiMNxNE3EL5q6aUgvUOMmssd9kxHGl+E9jox9mv5o2ssuSgbXvjRklxWdZK
b50wxYaTk8+wOAbyy3D5kIpmJ5OgIHsU9G5fBf3OHaoYVlZ5KkRPR0oU9SoI4vqaX5TUOt3v+6DV
K6PWKJttZ95DJyOeJ4tvU7urN1Gh9H3eBsalKkOYodgORJG8dQSCr8omVBcQHOt9PADIYle2irwB
rmWCyW7QVf/qBeWtaZUbb8zlTRHk3mnAxOUFAXxOUQ3f4cTVt0HosDovB/OSrIP2irvRsmsmvmoS
8W1BzfPAmNzmN8ixo3bqHZhHcolsyN+MBrdqPcyHyI9hhOQT7vne+Rwb6PK6qOdroHU49GRBXHED
yUIkakGYs8KZwJOlQcr5TZbzufFpMg0DafKooC+y0hqu5skAnDfMZ1XaaE9TgMxYxa+yya6PQSjH
09gmO1Wb9W3i6LNXKcqvwXjPcGLtMVJ7ZEI06jJRIt8Dk/reTa/O7BFYmBRcJGV54kmy72ojdu5y
c2zW8XJENl13nTh2/dC1E9e4P28jB4lRNpWoSCvrocntlZum1Ua1TEw6P7C3mB1jMo830YwINrfq
u6magwOjfjg9lu+u4gY+gm1HT5YaRtjYmpCKnunYRF7Z2NH1joJ7iw9QFmHLkyksd2+H35MEAtlc
R3sDWZHHmHE0TUj7sIGowXYO6zSZKlwuEw75Ubw1EXWxmJ7nkRUGYV+GGG5YLGl8DAvH2IQL4Z8G
m7To2bO2YQoYXlrb3CYbyBiHrTngNvQG4kwpP9Er4TrizQ7dI7xsAoEqKVq6pMbczjEhbUM7DgQS
ZV+JR4RsTtL5fNuYCPgZodSxjbG98NQFRfY5JDV6UgSkVNWrDJ2CZaKzLhYyGU3q89w3JeMoSFfz
4iL1Xz3d3/oleIc8Reo8ZyUDqMm8GoGFIAMK1x3gPDwHUM19u/0x9mhKTe/C7r0dCvZ3q55elXwJ
Jmyk2NCouGV0qxEug/9WX2AiV4h6Idok2VnCIxumtF7n4bRvLD7FMoezaJv9PIX9JvT6Y5v2LyWK
noYOcyWT4ak0SbKDonET8FzV5QR2XnbvFKh1z6Eo2ldKPlxbpYexsj+ODeVM/JzmyZF7NSBoKT/y
rn0K5HTO8/IY5ta7IF4+QuE/2QFLcLe65dVk5jWKMyFDOBUzSVOxzQpyzuUYjWsjEPddPNx2A+Eo
JlEEUeJ/RU0N7mjgCLbsiBj3/vzzR6sJuzq6G0XyMVohHO8mim68oGnMmzB/pVI+mz32r1yWP+av
EBbCCjwITSza1YEqf8bEgMfXbMXiZVhgBOmta7EPztJHbLQviNmf3SDO4KEBCyY4DuECdHHqKahF
QDdpN7I36t8rFoOPQ55dxbEkOct/lI6DuZlUDY9Ur2Es9tYwP1im/xJ56QcuJGqN2dtYjvHltz7g
lxnfbjx/SEjE7Fje68G+R32Oew79TlbWT5aT3JaO6a4yJ7wfUuwhWT+82yI/d2XeHxFSHgwKfwLd
Pn0V3fqmdZMi8bXwsaLsx9kb2R+2ScZulMzp3g2b5wgmJkbVOF+r3PhypM0b2S1WFSmmNN2YTYJ3
kfh3WAgZfTrv2D+OjUMTbmDSdiseyD35f7fmUKBb9D2Ml/ltodk4KtGCpIvpxplY7Odqfk+nYjEC
3CPNu7SZCWtKlpSkpq12vFPjchLZGWCT5nqe71IDJOfy88ppIoeLUk0SdA0ViO7J/Sgy4xb5UTUE
zD/7/NqYtOKCwXZVD2evhGIgW/3ouNG14do3ThA+OC3XzDxjp0bxfswRXdoBYTtNssoz+7FreBuC
g8NOJ8ITLsJoIwrEiJzeYRbCEoz7hzqMbs2IrEDLbS8oMq7MuuOLZPpUuuVWupTNkm/f01Ogp3BP
ZWuvLRPkXZdS3qDCfKpS98P2UIsVsu3WXXIdGUhW57Q6s7ZewiyHNwu+VDsFazeU6wHL8sWFH+T9
JpqYsUbZC1N1eIvNu9lQWgKWnrDzEo8nEMImLosCztMdtS0IX2fidexIhypsfZEUobcqsSPqjAQz
IPw7TUBxmkYPHGuQUXwgmLa8G0x4hlqoc5+Fz+Cinijnf7Sm4+JlJIcCQOJmGAbynbLHkZXPRdTE
24T/xQZJvikrdGXZdPmkMYrQvXJTYu0y9sFZi2AireM3lA1fZiSbdWAwxBAaTWjAWgJI8c6HdXsB
OmfThZSbaAWyCxlm58iB66YJgGvmor7QgPXGFpigL1a4t1KutQA6R4d3YcYla4xhzr1r2nFL3IyT
ZE7js5tJiXpBHYZItFWrzHuC4In0uZjffz7p0EQOcVNizUFU1yXBJVwFk2XKgc45XTkKWSfkOr2N
q+ZED2WvRIBxegqmKyFnQYCldctivrrg8UA+l55N18+yxIGi4kTOERBQwl3WZndT1dfT1F9kKv+a
GvsN/QikK2MJ1Nu6gF8TQ724w/QdNcanIdodFoPvuR19d8hmwmybzeLeLgB2DuP3KBf3cd7fJqiK
8YSd3d57A5uB1jEZqP7UzuwnMB+YiH2AHRezS8ltpelVAvjEs6qPzkq5b5GzU8TNESvfcz7v68a9
DEhpRWAA2w2qZzKHn62ksXYmqjVdPnV+9BU3jMk6asYmac4NtJSFI/DDy4sX3qaYwas3CD1AzYb8
RYaA5sP4WNb2d6gbP6y2vHEG1EGqB1CE+qLdwtEkcQ00rrkFUHM0Zv298Xj5t3lUMyjiLWGVEcHM
enzvx/bKAZ5yIS3cMmPfaCLLIFSjpLm0KmZmywImADkgfCC5aYhatc6eq13BtEC2wAM6iRie1gTz
zWes0sfYrIieqVc+4qMkCs4+pw0wEq60yQ0xHy0kA+NcGg8qbWb0r3TE9F97IgNgsQj3zQVfTUT2
TN8EjBIlSpnk35uUAUsubW55kfU+lDhurEVUrINm6yh8aRB+YBmU13YlTuOQbSJnho+N5Zw2xN/U
PpvEcePB8kLKkK4TBrCyrRjLUEgPkC/WOQiSIWJT48XWzTSIuwmgc0M2TDv45zEPA/gYcCmgG0Dn
8zJFvOQha5pdUfarKtSsbz0qr7pCdTqFy3yP+GYQJdwAPBKk3+0pM3F+d/YGy+jB7eYfg4cH0B1e
SwNOC7zLFagimNCKuoYxIoXJ0K+mAOmX2cz3tlSXbergga/YNixg5zia3kky3deyOIRNOl2g+GMi
iKOB8O7mUixiMb+4G6fx06Wz5eRZGJlsM7MRZL39lCajvLZpedamzT5D1c9J6uJEiKZH2bGiAD25
sn0Y8H1qoHY3HwKO/JWRDtBvpbvRLSKtSRLc4NSncUHE936z720Vbqto/EIfe2djl1nuJ71BwE8b
V8xSchgNMyRTKJIIjysYEcdGTrg/bH0CS5bSX/lP8ByMCxhapFgND4lPq+sgwl0NyvoecAWswpS/
JYat2SsExzIq+xunaRGjpUfeBMGq7yckrdXwVHTNsxI21gu8Oms55juD2EFubcRHzVQgm8Ko90k9
XPeluLHAAGJNr4NV8FzWZJi7InwuyAnx6L/ZUfT3ai6elxcMETnq2pxgpMiAwrqNR/MDhjgEn3iN
HPku8sF50EUwSiyTrT0uq0tsegslBtzdmx7KHyD5+10s2CP7PQ59iwoeSBnowz5+9YMP5LyXQ0PQ
TGXY7VYSAgB2flMFcgH0uKw8tsywSI2KgrtcASNQiOWIKKBqs+GAtWVirNRMLBHZG10HE2UumI01
cGJHlfzA9AhgqbZgwGbogbLPubefEyKZQBOulWBwPcrgaCThQ1wU76LCIJPduzk7Dzf5VH51dGA4
r7gwOUdSjEwR/IjI7baJbgoykthQ2fYXkbLhysuIe1DN9GiNsKAHBuuKWgDQXXQL3OwThTaInVLf
Vz7FDfmQj6BsKvTyHvVIPVSM/xUMM1Nz2Qu23+yQCWijAohOYxP8wF/4f8h7j+XGsXXb+omwA950
CQKgFykvdRBSKgXvPZ7+Dtau2EfJ0i/+9+zm7VVVRuUigGW/NeeYDmzUN00LSNzLBDvOPzJlOsoG
iCswP4uyI1Wpr7qbuibrFKfvTjVwi6bd56yfhY7xfVcq72Ff9+fXGSAPpA426bu0Ux5aLeemzQi9
Aee5ToHCyBRpo5jU+ZoXYNhLBaWLG2qsWsj/2MFzHzxo8jodekragvIuZO3eGv2FKFpvAgcQYGcx
9RX2JFa/kQh5iDmMrTNlp8Nw8TuOZWMO9iVe4kGb5tSpZ3z9hvwCQ1bZt/MEfTDC79tC7/IDpP9g
arSChQEuk2bnenuL2neXSOJWV/QPPEAcJKRXbexjrqrK+xB52jLNQjgHgsTheVTZfov6ezDWux5A
jlbHg9f6FN7FSHlmM/EQWxJAJDYJ4Pkarw8pohe4neeeemRF8RRNhgm5ZaqPSTfdZXNJLYmkSjtJ
sl+mWZ/9758dZEouN/safjxB2q24t7g8ATxu9Q4ETjhLVPJhx1qUFln8MBbaftAkC3+J6w93d0jy
aqV+9GpwqpASajWoPCEPlgW7QtLgcS+VpI0o0xwtFVXeoMPbzlhrHbXEQdnPZF0geEf8ZlBcphMv
IkNa9BoAm1whN1yr+7sh8V8wg4NHkcbbqak/upEVWFPbpzH1UPK8zlGG4lj3wyWl0z1uW1xvdC8L
VBkVSzMFz6QRWsQZ3aUyxaUooTBOpqCJRXzp8WO7Yzzhy4arVexNpalsGbqGZmKp1UCNyYPkDBF/
qdhoR63ohEOAH0CvJZaEnjtAmfkyVdip+PFdHZ9jYLE/dcVQuUxdrLBp6Joa7FhufXYNNjrMqUnp
zb2yLgN/PyesKnoBfj1XCfQTGDUOE7ZQEGmgUYHHJKHykYdwo/rpm16XL8EM5spACdhWwoEp9iEn
6G8Mqe4k6GSi5EGJyqMILJkg8ohDhQgcjgLFMZSCp3pI7S5PdGcK5ucKPwqFSemja6n3TCYf2gf4
vB1Mb9bKDdssB4uptQUhd4cxjeBEXqOZVN0m9suN3jXpGvds402ifIe91oItmR8joTrzVkuS48cT
5vidmJYkkXUG18IsQHrDgh5g5HYaFQ+rJEWuOBjRPgYJhkM1/iUh26ZaYe7zgGVA5morwmshhuKp
qTIudsKCr5xDfQpEquTs+StS4uUkzXe58YLfidwTS9tOCWKK1nprFAgoXGW6vZW85xOXXZkUuCPa
itZKlwbXREsjZp+QhwxCKebENk8x7rEa04+evrc5KITWV8Qlx6fM4RoOxlK0qUr2E8X4rIuDwmbD
eLa8iERhO4sFpxPzTw3NJwFwEmdYOfpIMAbrXTBhnlMM+mlwiroiXjazQO2lRzBBoZZOqQvGttco
IVkzY0yEOwhDIfGoW3xgQvk0FSfXuAaZZq4sCn8YSKeYAzS4K8C7e/ZQ6ZrVMYE7SWSCWbPczulB
FFBF+NIxqwhNIdagCMXsVotU75zaggCEYdNLt4MMBsgfZhuj9Anb/nLCXj0HcN2DGI/FKO6RDDRu
ElTKsS7rejOCsinC6S2Wa9Jx0wEPDwEbZ4KKEdL3S5H6eRcH5i5SKBnNZQuuSkbi0XNMIfvID7ji
KRmV0Z0htRRbRwWv4KJXOSxmwwDsS0L7EwhvcT2esbUWmRFGzW7dP28Wm9fi7PyalfFesyDvyFqh
7GXspkY/gisz4FBkah8xpbAPzSRrWajjG9iUmyhu+5u+IxBAtKbNVNzgW43YurKhldS3poo/g5Q1
ISYcrAb69j7H4zPXV0lGNnE3cgEYqSmVWi2K7bCMX6Rc79ciEpisld/OYFsMaeej5iCt/JxyZFQf
Gz7gDuDZScR+ZOPlcwexfzeN6ID3g8RpkRD01PTfpECcbX0caWzytzXc4yp8VyY8mpHYz7ZAzvkU
UZjQKnk5aQIsvt84Fx/aIY6cyDD2hR/dNyBbJAW1Qg7SmZSLAqVzXH/MhnGfF5mOILF9IPLhrhgL
nf6TcEjTjTthMt/NWH5WlGplhAg5kEzMCyRtBlxdg9wVYdpIBlo/GR0fd0D3BCGCNB1HEkPnB/TY
IBxvLZES5GxGzpg363kG2SWQ1ijGAveX6Jfb2xazlqeCMyM9nAg/5DPhVCCumVZq3RerKjNO4qg7
ag+SqRGgxYLNvTEoqCvStMbtnbsRDnhn1GIAE2bNMRxcx0aaER2eI0taTcSPrdejw5RULnoZV1lJ
5tnf/0ikz8wwwoIc60SaQsRcNE3SvpTinkjZj6AHvVyafePlcf1ZjvWSz2wBZA1QcYIRBGoywJWH
ZxcWuzg3XuGNNeuhKSVQUmya0QBSOy6io4xYwqqU8QC8SV/7XTB4EHgIVauyT06146FLSEhIyh7I
mwp8LqdY4Jvg2SfWULMOhfuWRY6DdIAj0X/sU1mCDYR+WzEjeEEQy22I9TdWUAy72LLeTAx2qyBE
rWA14m6ouZfsteRRVWL59iHKZjLPIyt3jAJPS9y2v/9ynXVS+jCPpb7tyqREnRGoG3L8uAHWq/hF
H7JpYc1j5EaCaaKDS6z7BskK8UH1c0QZIp3hg2s4QG5NybJnOQdN1GkzoVwEy2rqimSvTYunyFEh
XS5UScvXWR/Hq0pdc+XMhoMsjEUffcY6cj8zvbXI5tGIpsjErT+FoOAM6IgkTUkhWWEtqoqhnVS3
jAhXUidGga7V0qrLtKc2lsdVYTErmKUEWdKspKNQcCIJKrfKSvVhbtpoZY33w0hEuM6yvDZSLvyb
sj5OQgDtf1A+tIxdAuRtRPxcZjlKLJq2IgblGb0ys61PU6LxwF7HWXtfxKW2GgPBwMM83BV1A8ap
UjCzsEnIUbQ9cCXIzrqQn00tFg9M0HtzjhNI7Vvq+cjp/IKTfA7SPp3YgHHp42iqcZY3Vq9ctN5O
M58jnxumFuOp6HR1K3VcDTY54V4tWdClT+q4HFHMUonUOxf7d/GcLMteHbZ0Lmq9XC7aYrKVNTZQ
mEEAb5r9oxll8jrBLLOBVge6kdv4HkNxnt9TOMNvP+cGy6PlENAxuopYh55hJvKOrB9c/+b9JPXC
q1pStTbjM+MalZ0msYs532xLs1W+I6DjWn58rJtk38+4HwMsPl4wl/1TK5wR+02HXZ4L3uXcKNZt
I7QnKRN6wDyB4kiCBXQqMJayCARp6qPbAqPQe19h5OiAw83FMKEPGYdDJXTsahsSAkIhXYWsYPex
72tI7TRSPszcqQypesi7rl6F3CYsFai4S5WvvjWj6tRAZ3b9Se44S0biLo2RhSoxkC9lrG/UgfSZ
aVA+iS1RH3Gm1glhx0alUOUKdWKZBsZiLOR2oXXdKyhz9ruzfl+xr3wQIoCLYMSkG2zxiS0I3Z2o
WPVNRblRYLt9U/REVHZFdkD9cT7uTQWsZS1eVCrR141ZwkM2mCEodkQrDsI6HbyFUhU/kgSZ/Uo6
3VVm5WMCDP0aRfNNAxQewk46n6IcGekoNNEtwWKLRkP+MLOa3Bpj9+kT17fpg3LXppF2zklrWRDS
etX1s8XAXCZi1Dzr4fg8VJ2ytGImpNAHn1rUIz04z8WtkP0lp9Uc+K1wWhuebSoYqz1L1yIYQwBh
aNUGKht2VefRGgbsklR47UavSHNs+GlCVkxMLCY7Z/bAC5Bxv0qp9jefQwtBPSKZICOBYBUFaEVH
85egojoSscTA6EZAZ3b1TaKKynbyyQND0uE7g8qKkSHFO9Cj0IPxUFav9MdOjMeFuCVBQzggHcAW
LijBsm5F45AH64j8gzVWDN/Ls7MAHGOPm3Nb6AqqICIByj8wWb6DW+3vS30gvozNQzLo0gLukeSm
odSQnVc9YK/h7p/4oAdRK3NHyKhCAGmdF2lJntBUDNl27l5qrg8tEdSsaJGVB/bWlssm36WtYouE
O+AkoFwia77bNoQEsd/jB4WR9DKAM0MxZ3h8LotAoukFeAclmC74UMTuxPXajWDN2R5ZestVp/Uk
pzOc6nmnKBphpLFSHiiZreQIo2JIpY5TqEKZkfBsKDjLHtf8rZoRhjT5BYJYTO2oRvhvWZr7qxwW
qFDqxUa1onKD3uGJSIXW083qHkCt8DBLRnIY6uTDvJ2BS933pAzccV7C1UQCUQdqqep/GxNXVDhI
lv6gHgQdQ4RKghpctt7r5el33kQaYBh0zIKRW6dqmK3TrIsVIihK5W2Sg6qe/YbYPcE6mRniGSv3
u02lEQuWWuguDHU8pHQxfO49RQ0EYbaOeMVXEtcXExnNr+Q/tY0Pcc73g/1f/xocpFR/Cmq9PU6R
Ve7lsXxqCsnr8Gg/64RCLMN20PFsKOqzlWLlD/J9Ewf9SVMzRG9xV9j9mBMEr6xqPyaNCiq/g1vV
fGp67q1r31e2Ym2ShpERCCnmcnpK5Z3VITEKpzq15yrZVz1BoClhP3aYhLUnT+N8FM37ghLRYqxS
A+th+Esxp3I9SKW6EyVZd+G45fyHDIQgKbUi1ZvyTcihIsibYIo4YojZjlBL1U4lqDIBehopVje5
TtWz6wJ27CqsSaPsNo1EusB57JW15nYWyi2Lj6UoJzyVt7lGB5N0CjdZmD0WzfnSLRZPUO8FDycc
FMq0RbdyrrRQzq46qOKiQPUOnsYqjGR22JXE5WE6SfZEglcnVo941yijnqSYX4KVLXK68mkYKbSY
IzRikxR4W+yClRZtw9lI7TiIsREOCGrUpjtGiYqVzUfZhXRouCFS8AYjyH1IBDwZcMEvoMYpzIas
H+9AobxVIie5UiryBVb5KXgLfIAiDWaBaqqekOyuBkE7pWL8lKiAVdAyPQ4k8rXcLpPDaD4bpoWR
ES3+oMfAVCl6C8LoqhMBBEacrFKl2FWG8dBnXNBkwnBKld8TpsIzPKV5pXAlkb/alraktWhYCv9t
EJI9qThnNJxMRk7ffLCgffhqfgY1WOuAe5AUTWI+Ur+i/iAvRpM44Ma6BbO4ijFALaqIyNs6YMEU
TaK9qwipJh7docbpSIWcc8SqGpmjqEksy7D/jAvhXlNTpGKGD3i3wqZSKZ9dL74Dy6oWIr2pleqD
QEG8bQwq6myV41jlOpzNql3J9ZJb4ZZqe3xHfW/RqOmj1sr7mb0LblqUyFH2b0n63/77v61cFziA
i3/9f5MOoKNW//92E+6L+S17j6ru9x92wvP/9G87oSr+y1QIkBN1tJIQy02k/v9GBCjiv2SJPxAp
RBqqIun8yd+EAEES/6Vi/8e9puiarKhno+HfbkJB1v9l6hgMsScqqimp/3d2Qv1Pp4EO5MiQLUmV
VVORTGzR/PkXG5KUawnya0EgJhXkM0K+pkG5UjDAW3X15c383YO+mgEvTA3/aIpn+toUmgrOCgJN
xRO+LNC53OaN8/bnRqTzD/7idPurFUUE6iBjuVRF88Jy6IddXrQlaJYynu70tP2gxMmVt4UGezwJ
04A4T7jTu/alF61tCqNeKBCHQM6jFNeyCEP/7xBl+z0G0v/0i/+fT6+IKBswkGIhVS/8XqTolULk
+/A+0pY9hXyTgBj5uYlLU9Dfz/6fNrSz5+zLx2xIRpLmiDbapWjPS/SxbrtqXNIN3cBVjj+39t3n
/PJA2sWLVk1C3tLzdVgWwbRtqpoyhvH8cxvShUvu7ycyMTlRCOZjXrw1uAj1CCaKFFpSYmqrswMk
dEK6aTi2qUg+CtV0W9lLhY+fG/7+4f7TrnzxJvHlTVMn0a6sCIAerWOmZ1d66tnt+c+O+j9NXLw/
TZcEnDo0YQBD4oDuJE1GuITh/vwk0rV2Ltw1yJ7IQitoJ3mcnHyJ3iJKnLw8uwF7e1gGdu0BiFWj
G/+a+/fSiPvvrydxDtaZ+AxNu3CdJmbVxVWKSGB0ceqMSwo3iMwXFNiW0gEeD6HcyVqyawpTC9CC
Xen8b579yw84f+YvA0Ib6oI0QX7AcMp3ujfuyhvihBbmjXgcXGPDDuYmvjYIz9PYP77rlzbP3+NL
m21ftxxMaJOC13I6+BvA+154l98Q9bUYobwv6tsQzhVSnUVsX3ngb/vtl8bP0/2XxilZl0mY0Ljo
tcvuEfnjb+56YlewJa9Zy1xeuv61l3ytzYslhKhmLUgsZlzgE26wzRyqkHbk4dT0Krf0gptrTymf
h8ZPr/hiJanmGF1OxFOG6+wxReNR3shOcsJnY/erxPGXlHkd6Zyg5wS9rTj4TJfG8sqr/nZq4i4C
TYzOYJUvpqZWkCefKxc69yQ9SZwburxfzyo3jQWQWaM24D2o1tMIknTU9CuG7m/fucYaJyu6iKP8
YvJIcj5yUmLzDINslVNwNkb/Sl+61sTlvBFqfhWHNIGQ3ZWlldJJq59f4XdLtXp2/lmGRjKYfjFS
lDYeM1j6UNT8N8ooHMl3unkyuxXAnH9vX//NePhm9T3/VZc9RjNFQNu6goTRvPhYvURNuctpSjNH
tMPsmrm0G6+siH+56H9oxbpYNTK4m4aV0ooKm3IhO/PKstNPwyMuakPQ8/LaQJC+GwhfHsu66AaW
hSDaT2iwXY5L/RFphB3sDE9xpver89r5Ff30cBf9YcqbvhEi2io7G58A2LWF+Fi9yk7smsvB5UBa
Rnb+WOCUWdZ25F572Cuf0LpcTERygqya9iXl91xSjcvvKIb/L/oJcA+81aphnO35f86fZQEiSjQ5
FzbCMQo+q3bTBtf64ncD62sbF7OXiTHOpOQrLCrKqr7+gM79ylN8N7C+tnDR243Wh3qj00KN0kZL
tj4EwaxaGoZFMc37eRB/+zSSYcI9UYGSKBdvTC8hqsYtbhA1Owz6Qw/79+cGvjuhcEL6TwMXrytE
sCtQzhAWQik+FCY6SwlY1Jz2jjiEDz+39e2O5WtjF2+ul00/ofZMvf+h3CHJ6yAVEubinBcVsrhg
mD9mxgr1jJvvlWPw9HPzV96lejF/zEEXmoXCuyyr07lAnIf/ZQMX84U+RzJCYhqIcQDK1oMO4PC/
ewT5zwHkT5VkokBntymf5ejgvosrLXw7y375RurFRFDopVyPGk2k62jFhvI1vPF3xmuxA9/sKZot
vfz8SOcOdjnxfW3v/NW+7KkqIyyIG6Y9KzQXZjZ5vQX+YUT21Ig2yRALmbnv5ya/3bTrlAcMU5FF
mWPWn22CTwUhadJm75ob3S7v5nccKuY9KErnnIjqoBLEbP5zq38Z7f/xpF9avdg9JqTnwIOg1Xg9
OWxbbQ1XjKtsg3FRlG4ubGU26e7oQAvbIlMldMLEjbSwYgcBz5Xf8t3S9vUNXMwrZ2YbWGB+y3lX
aT52v0PQFhs2lxXve6kvk7VgU6F3OdoGu36vw7G7vr5+t+adlwLqI5Yq6mdS5NdPn6uBXFtzzXRA
3XrVeWgPalvKFvq9MuMNWMDwmW1ghI4F5GxBpY8rfwp0P7+K7xa+rz/iov8laLJIiOVHxAKBH+PH
oOi2EcRXXvi1Vi56HFWL0MykcysUIIUzfQdDoq9fGUvfznDgseCZQbgQ1YsJKInEBjksrQjsE0z9
XWyuzHDfP8b/NCD/+cXQoAaxeDYnSl2F9c6dOW/O6ubnL3Lue/8cJ//TyEW3EAgGLaqERsz6V6w8
kBzNTmQXT/sqt640de2FXXx8jWo4ID6a6gr8n3jFDLDCPz/NtVd28eW5uxuiQeObDMNDXDx3GNVS
7Urv+rYsB93/Px/+YmrhgmQQx5jnINM0O+g22bsJtJdVu/hre+wMT9UdyCDn+ib52hu8mEhiVVHh
1/B4RotrCDtP0V2ZN797gWiOzqVcWdYwEP/Z57hSR9Rt8GxlwVUA2SSqOS2KJr/SFaTvnuRrOxc7
oQp91ERS1nlKRDZlMwu8w4iyATXckxHqpZ76Xz7YxW4o6LpUjQlpXOh4ghBdugQP4WZur3TAb1e7
Lw92WW3rAVeKBDAA43jrbHzfj1rqcqvuCA6yxmpf3WOvu1qo+W4Qf230Yiripq9tgvNM0cjFwSRR
yEBdVDUigWgEk7aN8/Mou/Lx/gG5gQXiDzLN4dnFzXhouRn9uYVvi6UQhZW/SgIKgMI/+6GJ6AC/
w3kKX3Nh7o4ryavWrRcsuyuj+dtn+dLQxWBOi7DAD05DBG25kIIXBcKUnx/mm69jgZkAW8zqS3Hl
ckyFMMMJSD574p97PVsgUa2xLlRADaP28+e2vhm/f7R1Ma40HSaxnJ/byp7k/E0t7w3/6sc5v5OL
NeOPRi7GEgVueRQqGkEX4yKqdFX2V+kNRBAb0Zy8COzYCZb/i7n9S6uKeHGi0NNg6PuQVg3SPFsw
/VBnkQ/0V77WNx3ij2YuxpKEO1Ij5tOnTH80kmdUTVca+PntKaL8Z9cO5MAHnkoD0YgpKCVkStAc
3SReLpC9/6Y3KOLF4m5yy99GDU3V9QmhPrrq1SBf295+d9CETClaXP1RjhKVi1a4t8gqUvf8hbkf
HAgIbrrMBifHJeFJm/qtWJaEeSy4GZhW6auw+/kRvznR/NH4+XN+OdFIAebUGpHGYlQes+BO0thW
SDe+4uXNvkuHK9/u2+GlSxpsLy5B5cs9Xx+oCFRCMjgsGRQb5IA+fBa69c+PJH3bQ760ctFDUE4W
ZZbSSr7DR4H9vD2yx/CX50r/mec52/Njvanurp8S/lqe/jG0DU02DAlxnvHXgfXL6ySlU8XJQQqX
RL5puPS9Cuk3uo09IlEn8xQv0m8Viv9D4KRvI+c3FB7Lnx9fhht5McGoFm4xSzagwUASNy6pp8ia
47k3BmwWaRjkb6NuCtYCRhZyx7RoAAAAERNItJ3QWirlog2HMMcWmgS+Z/WGath1GlLxKPu81G3N
byZ87Dh2yJNOkhJgvNT6jVfLGllGSgdrf5MKhj4T2YIZHLlYwzl4KsPsHppKoTjtFKmiU0jNgCSv
MuKG/EHY6r5egdTQ1UhdlPica/RN6OlkEufrTtqIytxqt9Y8ZbO5rIY669OFJpVT8cs/J5ywDYG6
1+iYeB1lDnIcY2ksWMcRivKAWYWApNDt5zPHtZSBhjpGAxyGKkTOIZ2907QR/NxSvEE7pwlKSo5R
YBxPZHM8VwJVTavQbiRF7SE++RbB9KmJGnvQgXskH32o45bJiMQtKqJFoMEgP5n1xpbG/rlNjbMp
QniyMEhKVVHh05d/J1q/Luf8IZVkjwPmmr3xsY6am1CDAaDFw6thGsuoJhvVxL1VF9upC8HaxJCd
0FMLlp0oybbU5F1OR8a/X0NI7WOOn9KO6FCboLelMbULPbHeOqwWBM55cpa4wzQumtBrtLskftcr
4SR1eHiQJBop4nMkyTpady3ql/nYj4uIL4dUTdjWMgmP8j7T2/WAWQhEmRN11ZqE1ik/kEHF3znh
A7FWpHoEJZBUCazO+OYjCLNuTRy6Mi9QeJR8FJiNq2gHSXSJdGNMrCV5axm2Ui1axmR1EoxdNfzq
ZxAi6E1RnBv3bfuq4tXNRw9zslrv88wbu/co7RYRLsTpsyWdxC+l5QSiVMDeNflImScbhx/VwGSt
AnKpH2o08UTKLgZIPrJIprT06JOrGxgPCcZXmQBnQmZVWMiEbh7RF+NyRgm/hZYlxGvJ2EWwogxc
LLq0tdQVUJPFlIGYGOaF799W8byYgxdRI1acdEq/3kzGKulCNza3PhxvPV8p0k3blS4kpUWsVVgB
8A9vrRFqIAGWBJ0p7RLRYoFMMWleev8WayLJzDhKSPEa/Z1ZA8EFWKf3z/74qZecKe2qQCBYrVqy
ck04qFRAZDgfUCfMHWCXrNsLkHCUcGQid8fmXWgLADSdM40H3c+dGjbqFG3J2MyFIwAhwLi/gNJw
neNLe4iO+BlFbkPU1ZB6AYtNSjwrVwmh6zdrIb5pRleQt3nHn8jHOtsV/i0Wyiw+Tv1rn33Gqgfk
dY4lRL0fQ/yKIUnv78bpA6zrYBLu5j+awNGBR9CZ3lA7cc1DWXCeHa25Nyie1OneUIjv1B9gxBf9
mtzexUQ4HyFMvHFYWzNEHrQZWbCKCUg/g0Qqk/oKfDTRsEvhpKDxZVjbWk9prAcRaxDOLjYI8iMv
QshVPsgR8oTUbvJ36MN6vFQAvTKH2yEiyPZlUDDf4coI3UBmujkYzWte/xY1uCDE5GI+gZVWJUdR
PqjyVjJxq/a2H7G29IToeob8MMIASqYN0ac5MjsJpqmuFfizSE27F7Qj+YO2jiy87m8HwVyWumIj
Zeaq/U3OT10Pj/GJ+CiAMy5oo4XWIzhc4Ab2MnmJ2pkE1NUQ3RTpTSp/xDPxTg7pGxEvpQ0L8tUO
guAyYGT/fhY/R9hXQfdusB1v3odmL4QPQn0vj7sMOam4UrRdGaJ08UyRQCRSpKuVHO4jOMPtLizu
FbBfFGwWRbI7b7CtAWu/8jrmW32wzdYzGtcgLjT3WmLJ2uievVERw0ewIyAhin4KW+W2hjYwtx7h
TVW3aoNDjLbYkqKDL7odSY8YMA4Del4oJNUt0wp4+2Vfe1X7Psr1AmI5cpLfpQ7mVLBn89CiKLEq
HF1MJVlp2WXw2gFlFPx5E4wIQLIjMBOv5BqqbuAbfWh4G0jWcfCCeRr6f0tcRPIrsnH8AA/EGywk
6PsBYMs8rFyp2Z+9KWb8KIYn8uoGSAwJKrtA2kPDoN/uJ13zYAMtFZI4srrkF8ETgVgxxYB0LSbN
hJhnPYNnvRvGfcmUFyUDeCuy5tm0NdV6Is5WHUcIWQfBgmRHMiWZJUQo3RD0cAhEwB0kTREUsmiV
5IhAXQrirRAA5OR9DUnszLpsU8hyVKmwQ/2ZC5BTrQ4bYZrsM9fdiHFOGIp2O8yP8HDwsKRuPPiH
cQTMgwsoGZ87cbIDpsueGU1V1ub4VM9MB+A+ZuE2Hp9yC0R0GDmAQGT/TVWA4mF+sIIP8G5x1T4Z
xXZMcVEKIXFie3HCZSsdu56QFJ3CQ/oSmoCWLaV7ws7tr854MkcdLZJzIdil60YTKAwLVQNB1FfU
R2XQONV3c0g2qAxOTZ2S2064I5x0E1XiSS9w2tb9r67t9wWk4rPTnNiOEfFoXm30pNr0s3SXiANK
afOm7qsHgaBJs69WBDe+ohj/aC3mqbGPQDNWaYdqd+Y7S3DDhYFFNi0PwPS3/I8C+s76DYiNFw7B
jR7meCFFHa8+M/1YbCgB9LjfTUxsoByPWXFe6c4+vbyYmZrHeFdhjKlJ1FSt5gN3j6cBMelimXIp
5nG/fpt5rwNkL2FUnma53EhKvAPF2iu5V803srRNMv9BwqhoGunKn85ZfoAD1DH4SBDMx3rJ5mEO
NjV8igiHKK+ASDNQT0n11uSyXUcvufzQlk5CujLIY7lbED6JvMeW+01hQPmvEaMbTo7Qo/sNM2VR
Zu/MepZ2nJWn/LcQrk18S0A8ZGnn649lCLr6HfF6Lz+OnbYAPtrqoDBtMX8DDmF1+K85A4EFsya8
Pif12YCzGqeDPWm3gnnHgoeXMlE2xfDQnIToJJR3UnSTTB4EpddBsyPBjc6ZuNoDC8tMTLK+DQ3X
mjzoxunjBLSZeYfSZrSUjWMKMY9PX/MKNdvPbyXtCL0muYN36yevwAthJ4YIwcZtad7EHUBmO1mp
nmA4qrao5SXdj3wPGclLCZKp9hmbOHQ2uqMkHgDR6VnGEEK4O5if1tbMu6Da+1S7HyN/kYrOzBw6
LVpOyOh1swJ8Li7FaAH+nSWciiVabLV02FVLZDzKtxpOLJ0jG+ke6LCpioXSyVc/YELoipMuGX8y
GMrxTpaIzHH6OrNjsBPpREgi6sffAqD/xq6kl7A85cZbUW+roASg+lLWD8NIHHb+XtLPfcT/EF4c
rOwOun8P0hf7NeyRPpBK5kR5aF+aSnOFaGVy11Ym9B9+Kf+15U1K8kOsukaMRqRk0+KIe2aQEte9
/5uIDMJ5ummXkPRYcLWKHzTnzq6DJnAnt27fHcnTxtKF9PyOXFurQ5a9TZvnCtNmbvwuwggaeE7k
BAsjvjMjxjSOY+pMz9MstlKETMLZJBeUm2eCjaZ+2xi21p1kdUMI+RLM0wJ855LNMFu/JvZGydYk
Fy20tfU1d9jrr30DUV7wqsLtoJ8WzvBIiqQ/L00Fb7WEJxI7C7Sh8+jBLcWyxnGdpKClYWWEssh4
w4xFwk2Nqt6b8KOgyy6TmGpLiJNIuzUzkdkd1AWHRqXDV/IuslNmSQ0zMDfsburZ0RVtLRpeIOzJ
G19VN0HvqjXhVA626nH2xidSAqQQdxfe2B32wAaUSBMD7GmcgAipflzyEVTTk3vFDs1jKwAO3XA+
TeAfA3Tx9K0K+qBexsMy40wGT4E1gOkRzdat8hreqemxnZeGaIfGEoaNaayqD3H+daak9Qv+Tk6c
QFrUwU0f2HLmjHOqw+ekd1c0MFXZLITdyKx2nDP2VHs0dwZAGcImx5ORfeKFKcPTQPiitUpu+B4+
o2EolrnwmFImQkHWuyEWdC7YIFMwE/pLkpEF0w77ZcRWaz4EjHmbcFEs9HBeReEAMQMXnpA/tywV
JXz8jKHoSa8SSkNlkdwVn37InV1XuOp86F4QyesVzeJpc3tyuHe9dkunJigWDmAALucTTwQKd3le
W8/DIXnwpd8WBlc08YmjQooob9pmH0hr1MvaLpecKHA0+R5UOPTU8CnioMUpNGNtc4Vmo0TEki4G
VIf6c5i9aWzkdf9AnoLZOfG4VJfZiX4InK8evCpdBaXdGntV2srKurd2wwTMepnmDiydqIBCsYjF
IwNlqG7xc2DFT8tl9Bm2z7gDTECPGIKOcMYQrep7HWACL0/Eh/gEwmrIcDcdAQdg5Rg4bB38F7l9
zZlyXvGShndpc/DhfpabumApBT37oqpeB0om3YCtUDjlkXK6SOeDuDV23LlzjGpYdUTQbqqbpveS
sAQTMcGfSNyqvK9arxE7OI17Zsf6Qxm2OM2SvVy40VMMxKrY4Jmfi2N/KqHREkHPAkGIOIGIxEVM
m4rkuCeZlQ03Jr3dk+RlLbpNsK7z1f/h7LyW41ayLPpDgwh481oACmXonSi+ICRShPceXz8L6o64
JFjDijsv/dDSVVYm0p5z9toLA+uy+TO9d8VeEvaAm7LanZoHmOVVdgk4MdEOzXihJvehfK8EKL/w
jvjDPy4fKpUtG1yPE3sWqYUp3rDiiVSq0A93ibjjoCXJrM3Xqr8TxRtMYIsLcQ+xwcyfDX3bZwDb
QMi6zcVyqAW4PCQPca9uilq32/KXXnkp5yDxpllngcMqaN6zsmORXc+YqBkXzftS6AOFB4O0cRGe
uTIFsSUZZreZIJ1Ix7re6wQqCMINu4Q5lm25Dgw4ziKlFnCYyHeS6kySirkI0EWcNrJsQ8myZwnA
7tD3EijxgsEpwssQOlwZQwvSEfS9yOOhQv8/21gnoD5qedy8xeVepDS0xdfW8Z8EySkgyN/04kWr
PuKT23Jbkx1JslvhQeZWnjpC8mjC7gv38/BetI9d96p21+yz0sviYaJN1zXoWhaSCRjYuIuq7VTe
AFg2tRdBdJr+Vy9epeofwD/osVXfnh8DdtMiclqNPExro3QFiYOhrLQV200gvlX8WzoBV50Htjve
NX/S+AK0VHMAtghR+IoNtm2vlfTOTA9Cd61kilfMHMRNxtN/Z+BJjPA+8H90QCaru7a+DNkPpgcJ
xW+Or0n5qA3gER+T7mcfPgjQDIoYe6JLRfhZ6U7cPETBj1jwrPQF1pNcTGSQH6TeTap7gx0U98zc
fGsuy+FtFI5Fdqe2DtyiVmKtcQforMyeOEIqryOCIjTjBltrSwS66bFwRvMPBI7Gv6qA06U79d7A
4RnJW+GqTGAzdPHxSJPXBgaPXv3Ip3oj72q2mM581ZWnGep0Nh8F9KaotDSvA0mhupL1uzSA2lzX
4kXhihoPancE21M8IUXUkis5e1Q4jKV7vAz0Gj5KjRRplzRHkQKnbHYEfEl4f83Q9K57Y6uM+wAL
WATBMnc0ghuTfNEM97nVofPdVL0dQbWZpgbBF+ggCAyc4jyXg31cAJsFH/5HIyepg3soj9bsAjpQ
9QutfMLT2+QNdZ3py6Z6a/JMnYgawKmGfNLCIwoSUEOX1jMonOxXllz5HpGOtrjL2N4ZiCzY6neq
T0ph13e3Mw/c5NJXt6DGqB3xgiC0OWuj2UaB1/HkcHl0Y7AhvfE46CI3y/cAcOb7mOPkN2BK7cLP
3JB9FWIhnhQmZhVInncaZLvZqS12fs44EdqNOw/HEllZg6RLPMbtcgJoINDLZt/2nvJW8w9W6L6v
yS+52Qwnfif11xSphIGX9Bc6OjuZAuFNHQOrt3mIaldqetF1XhwyibGXf1hu3NlLp//xO7sDJF5d
5b+G5lA0DynXt2G8geoUWQ7KWrjIpga2A6nvRiRMBipcVojG9TaE+aLdGR3rBt+YX1Xw0KSX2XhD
OApZogzlURSeJ1xqQ/mHNd00XbQtCuTJAewbfV/gbgfKnjgQhHL9KLTPYYLlwnaJXEWIhnnQuL26
1yhKM/Pf6XijcoItAVP1LQ58MG5ETiqKc1T0Yh7rRe62QDWHycW5XWlBmrldzGLnoHvNe3YiJ8kc
dvb8ZXyaZ+JlmwYzG6iiyUbdhT8qStZpiStyqB4E4Uc6QP/ZMXLi6FndhDS33daMKA4pAaJK9OLA
wKxbtbwWbrgIQW7KExcRnQBdH18gwkX3GTLKpt9VhPWEfSKjs7e1EJ3ixlAeutwJXiZT3uvtJV4g
tlI+RSEMbTu3LlSClal0zEZ/39ePzUHGsFCo9uYRF4G42YQyw/wSSPcmVJI6wJGPE5UIUSNcKrCv
Zv9Kq4in4joV7wTsT5o7xIhxeqNbToxauYs1ahQ44YJD0twvceCl8GsDJ0yvvcL3YDwNJnZi+dKn
ghKpwuZCpMnbEaaaM4a7cnaj175TQZ1sfPm2CS5TfZv5e+zZud/F8jaeD6l2myfQ0GyKC7nzEqrT
jn3qSp2bqfsmcnx+B3B4Y1/ED/0v9QYVup5tG2xPRG8O9016LIi82rz2da6z0W6KgeoQsgQcsMEM
IeDk0SjnsKHDd8T0q+QK/+1avprzZ4KgVv+2uClVT0B2ZcGRQcVHy7qkQxFOZPpV1DhTbcuZjWPF
wKuKYN0EjiR7Eyx4WehIGg/3yay+FGTFnWcKcYmzGfDF8BzCWAO/r58aQTyi82wz720PcmMXVjcd
D0uWnf9O8WGkue0fDRqx+CZwoVZdM/eW5214NXDhe8CrA4g9vqyMg+qGRuz43LfgkIocpFjVSYTA
zO7Ig0pCxo03YyLvhh9Mn7HcdlV+YWq8mJ5hk3QBL3N2Mp59l0VGUMkbwLCDvHIkrp53UuIiVUXA
7j9EUFCIvm+SdyzTlVervGZv6hIvrRw2VK2+7MujgEtV8pQ1rog0muqEezUGMuvUKQ6zblDfSry1
8J4WqTWxw1sqQTBXY/fCigr1e1XvVeag4Q7yNa5mBhe0gK+w5RGaUzeivengsaRXUNI2Xp88ETQn
ZvcNQ9WO2sSeiejOQGB7AJIx4c0yvpZ5vTe8DYPgCS8qpm+2GQGQEnPPH7o+gprL5RHjVWIN9XYW
WjdX4yspHn+rdesE3Xgz8P+b4gw+JKp+BUvKp8a/bqc2GPQmxm9yOJi9t4ytNnS+pyU93jKx4cqG
qG+1AosTaDoyDqc65uNQyWZpHyX4lExxHd8VQcqrAK48oVxNNJHrxjhkXEcTSJq8jfmvLNIneccT
JRVU8VDXQ3g5a3Fw3fgqTzM1UTFlk6cIKA0mcj1RodgftpoWJwd1KPaa2BOqD+7R+ZlXSdrv5CC7
aduy9wqU0UdVJGLvK5rGho7YNq+cAlxzrBaC0w5IZIvJFdMK7OwE/M66qrXJwIHXfMQtFMRneBiz
CJ8pYHNZ7SQKx4FMNL/JmJd1Il4KAvDCgtB8E+g7rAPkbZbEDxlYm4ts1q8Rb/7sFPUxbppDrvj7
urBuu5kgZTJz742Hfaibx0g0/rTKcpsA8LHNwjF3JIPiu1YRXrugf4fExXYVgJJGY3yw8F12JL/N
duNYv3ZWnW4zayBJbQXXRrNAGK0qfVaxJrqQQl6UQ5+b0G2z+A4/JcmDpcGra5j0XcxffAwFZoUe
DcO10pZC6JRd1T2YkYrjj9yRPoShLhbDxmwKkF7FgOXbxQC3zDhkih6rT6gpiv5uHDGBtmH5ElHu
ZZ9fO6WDLN3n+Kj63milQXcsBLGUHikxA/hnp2pVFzdJPfE+8YdkgpYzmgCVygmMeSxIAS2GY3Ko
Db8WF0sGHOUpfMwsG5NX9XefxhDBZ6nhsLIESftdGIrQHQOxiKJt1sDsDXpDg4ojz1Fz0UZ9+ozL
rjXu5lbMp32PeXO6UbSc+km10BLxvU7zmHxKPWNTEYmgnw4NoLrOtchJFpiBFN1wPQRjkzMZl300
lwaCXamUgA2sg74rSYX40NYii3HizuUbBPujUdEOizg1PQ54saiZ2011TWCyK9pAH+1ZEYvlre6X
g3yjyGE+PIU5Zu8EdK0xs67rdOyh3cxMlR2cGf/OrEI5+o2YbsRCYRxQ97eka8NNbJHOpCB57ADJ
CiUINOCnUwRGKbUU8BUb2ff5EhxSZUKQJSxFqvCIyY5KVhHcSOdM2hu+lQsYUQpmwntKUKBy/5TK
KB/vhkj26x+BAbUOSI9QNniC5T70vqJOJN8Lo4LAah61Q7XL4r55nfu0Gb0a5O+fXor796aPyBBS
2wO7JdFHMeep1eOQu8eJSoBU2QqmVRBsVFr09tIcKv3ebyVfeTPkRBMcaywFfVuKkLq8oLPwRRoV
I7KFPlI7e5DVAeSsIRoDN258QQCACnF5VAoNRHDaC4W2r3X4flhCB9d9hARpa2AuhuUl5r4P4kB5
9dZsWj2EehZZBBQmZnS+lVAxzqBSyt6HH84AEaeewslJseamOAN8QejN7TDlR6ud5fhBGzF539ZZ
LHOsNbEcbfUo9l+ySFIMp5o0/8UUO+kNjD4nfxbl8rgFg0AOvpRMxfTG0I/LHdS3SsbhsDEPSsv5
PeJ+bBfZGB06TMDjox8leIjLVTqQCshaLBFmoce+RfMjiDglzioUjQwDF/h4VOH29WCjHYLp0XOV
K8HvUpnwW7ZEP4KIEaS6/AZSsa1+AdgiUWCKOkzzOGgpk8XuIsAnup/z9Nbq4il9xQiN6/Wsxuzp
oSEJv4qcrZoAgyDeNXESQbGoFS3aYdAcak5WDbiegc0CsSNlVfWjmbq0P+b6SERVH5tx8go61LgF
ExCjRyWfocaqQKudfO4yKhbgxm0AUxC+DfgZyMOBZHD396W03Qht2VqOFqQEWqCxtOM2rCL91e+U
Rt1kzaBJu6EQF4ZkWrAvKq3RP4thDegIM3f/oI+FwnuzrmdynaGW0aG6QENC4q7dJ3pfX44h5gVk
uAbVqQul7NyxmgnsalnFvC5iqg68Jpum2slqaS4BHkeT4tWzRRxPYgOBU682cbAz5GacHfDl0YMm
ZDo3r6onqixAwK84dVQNRGYjwmnwxawWbLatcnLkJltS3qUVPcNb1jqC65SeP8hCX3ZeK2FSW4T9
XunKbt4lI5UYT/VcyYSEmiklo2+000MOZFhPEuHWiv3pJYjD+Yoyqtb/YzYWKvdsVBTJM4IkFG1t
1PB+mNRearcWUMJup+ZqJ9/qzZjncOnNsaqgJ2pzlR3UGWDdz6CexPG9CTgNrlsMQcoaImjOekoy
XRvILVr671Exi/ECpV+1PMZxwJY2VdVxjS3U2qyodVONkaeoxt/Sb6wsrLIdEqWoe9HQ62t3eqVE
sMkyEY+hiLXTP2PMBoW2B1aKbS3mHAUzd4blqXXG4umrx/GD3CcG4RKGE7iW2nJHmEsr+2uMUfCi
zmBwg5CXLRxFfXnsYD1TgfenbbFvBwctwhPpE5zBbUzhCVN0oGMt2KEjyYhOLAfKQPsoNTaVolnT
Jm3bbAQCJMO+jPMEGDVwSkPZKeZA0FUS5jgn/GYp0q7QIXPuAriTkLXjbLhNArVJDphzBTD2ChDH
4MvZi6lGztgW8V+OKGuIJ4ps827IgulomokGulAHd98Da6dA8q0NQOsoEFL4e4QsOgVwLq/YarFd
CdJlEiO0jt4Y1qD9ZUL5699qg3vkLo8tOVsMnnN/+jP4pLUG25iMBJsDzR/FeZsJkanuAb5xPl3I
yhRpr2BGCUfnmVwZgaMldRxUJGlCs/mZa1U/UXRBBdDwEgpl8RZA7p9v4xm2z72UjHEJQ6ytDWdU
8hb4/VBE4pMaK/F4G/gRYa+kMpV4W+Q1qfDKkDsL8JIBFwvicTyDuCzA126ZW/G0yWofWnYTNF3M
2wju8LaVVD2m9qFvhmc9yq0fYjcSorPExMLugWmGfemA2dP9YFolmSMRwF+pUIBS5NE4YXPZlME2
Rz2MbIRfEIICl0TQ6IFC4gtfldS3x8rUc7fTjPJ3ORuiDNJynFMyEKmvOaI04e4iqBqM4KmtrWQ/
hAPoQRVCi0mspopjJ8+Vpj0qsjnld22lJNYeIk1gAnBh3V/kZjy1+HCPMsjIjo+DaUrS4/Sip3Hq
MhtJ1lG0JYQuRUXmfAgbcbBcvAE6SkatmaRLj7lpf0F1bK555hQamUvx/ihuxLYdMVDGvQUvmogq
rutKKOJqN5hFJdyXc6KatpkPCxgwlsKQ9H1rSR0Pdb0+yP7AzKfI0rAnsw9JSsW58NiZYU8fxN7q
fueNgJfAnBLPLYOwJusuzjghxDL1HX4bLxcA9rzrqK6V4L2ROn/gLmRQGOzA8s2HrSDhHwnoNTQK
XG20IdrWFuCi7sJQhk4gFJInYjC4TTS2Emy1IG6GN0OcBa3BaGX2R+kCDS8+zv1cDpEjwIMIriM5
GMiB9LU53OpxKfqPRTuaJolhGGDMmEBs77s2H5U7aIIYA4iwQEjFJUHMW87U9TJ7MHVFBJQMM9m6
S9R0MH/IsIzxKdeEKyODi86dYZLiyxlXSBhoVoWZud+hr3RQS4ENZgXflaaMunmDebaVB9ugqDXD
7dpSTdxuFBQei6IqYkMMblEFu61MzSEIgEvsmcbgQicsvy2KzgMT05Ein3zwick0Yk3BIdB4cxn7
0nUpJq1w3RljL+1LVRHKTTlI6l0ZmOXbxJtsorhAfY/l4R7+rWaHUUvVN35xSGAWc0lN1HZoqaTE
BtwXGLsuLroHsFmDRPVLhEtGmHCXxK6x78iBJ36lu10QYtwYh6OgPg/sMMkOBfBcXPLaMmpv7kRs
foqgZtpoSti2LrKAcN4Xplbru2ySCAl3etTmvPIMBWTj4otoQEWZvHEuuS4JfGb1iImMblxIWLZS
DjQYKkCPoOfBbXHXVfadmJBJxeF9nFykcjUBLIlfu2FyqyXWAFynCcOp9etglDHp5iamDC1qNLne
i11n8IhhgdaONIZJx0dvtJ9NX6myJ4OXMl/kLC0Vat+mJCcsjAlr61EoLeJwYDZjyXUAiC1Og2zO
OysDeClRExPjSzhlEUAsDEQm7Te3f7ouaOBljzPLj6d5Asp4Akc/pao+7ToVAKUX+K0QtR5WFJ2V
2kk1QwYt5jmsX8u0ibOXkaqb+q4JyoX5XcEibR8SXaoIR/NG0IXnrhfa/l4xFf4ZG5a+0MOM1kui
ilKtdIQ7RT3X97FRUecQVoNK3WFvEVSMY6uYrydBFrttkXZgPgoMIHsg3GVc3DPlysoTC7FMHkSs
OUYeFn4ol06jdROXbN1sKPyQxZE3z/9gzznjwUkOYNnKsYnjEPX3+MCbF7XIX/VMQcVK8H843f26
JgABmzSFLh/WOss1G7K0tXs1UywbE0QdGx92VeFMEezfQtuPhbgqc8GSdVlnc5VkbV0CGw1KNyQp
uuf+2fSIfzd24C4qwUjeRA+yg1n2f7FY/ydX4HSTQJoMgEyyoa+xPuk4Idld9Fkw6KStbue1J9j+
drahi9ySq/hzTga/LrX/28d/GlwzfthKeaOUNEg1KUaIdtUL/1ZH8rcJTTE0STQkAIorqQIer42i
L6WAsWEQxYfSrRKVzlMA+lUcCfeonTqBoJcqXcnQqokv5nL9swPHOm+/L2teF3UDtlBVfgCEDQt2
krYqVG+phkmzngv+TMWV4E8/K1iq9jSZCqA17SyvZj22f5vTYXnoqoapurUqyp9KkWW+NEdl5hJ6
gNtgU5fv4aqJL43pTQ6h9+05jcbJVrH7NkSiURAqVrKdIcNwtx0LWiU8PQCn09++H8UvwrG//frQ
wjLMHwrUG66OGnZx6mbUMIQtf0tiiO4upKYriOHHZjjkznH3q/bDq0BuLkC97hVh31JLPERnxABf
kBWrybVmZHTp3FhDyOQSDzBTX6jT32DndIAe4el33/d7LXOgKUs0VMBReDwBSlnN47gQFYihA/H7
FgeZ8tBJ6ZUVYlAiKPuh8g+yeY4+tlYt/adFzjGdInzRUFaqpaEcMbRmRYJ9hG9KRcokXs7UhSlP
+lydWRunth66909jK9kSVfCKOAL4RQ5YXvgelP2FUqA6nVNRoEn+ams43w/oeqauu7ca0BnL057o
FHU7ZX+Rt1R8Dv9WJqcholRUDU2MuXwyaTWCUTwVmhXFFAo3hrEHjov9HwjaM1LK9XdaWgHbY6qS
qKJYWB8Uw6iMXZp3MFpm6cWffkXicygnvBQX02t/9/2orfUv68ZWq08uJEIPFo0NFB0AhMfxa9gM
pIS/b+aL/G/dzmro2tYk4DLRTi9jjSlTGC4Sphm0fU7JClkIUb+Dt+fBTT03E8/1cD0TS5ziDTIE
m7BxhWsC9TaGwhCnKKsx7zE3sUkFX4vnOCpfcAV0WLZMzigZzp9urPWOPmxt0KaUjCy4u6VVijzm
HZXFYe0WnupAa1jWgf8AWHsrY2W8X6rO9udWxfL9Pt461j9j9X0VI8FvOsEGaOI9wzlp+m+i0Yqe
mieSE/iS4Z350CeGG8KhSdKES4dpKqtjSuRZqME/xW3IhYUbItnaGNuKe0e6QSLZaG6MV/Qmoq7m
+4bXq2Y5RmRFVk0R/w6DA/LzMUIcKqr5G9T0mJgmpv6D2Nd/cIsb2sUE+vH7xr6Igv+2hqRKBefK
19VWvcy4EPh1IwI+vTBd3YvAL0Su/9Yfpi220LZ4PK/kWu9v6yaXP/9wTgoqljFBRJN+M9og0Tdy
KZ25XJ1swkSdpZkkgUxttUgnXFe1NJ5VyDIUDM26StFhcf/90K3Pvb/H/Ydb02rkMFHEZ6Bs8Uhh
iXDrTq3DIGfbpCedz4VvtP0hv8tgVX/f7Hod/G32wy1j1bW+1WLFXO4xCKqp+ryp2p8WJrK5eUa9
qKzRIH8bYkowGblzM4yfP1NTRr7VdVzTgswZXODsRCAus6Nx73tIaA71AxVJJEEdwtt74bKtMF7e
ZESc7PAX3mtk5SVndAObUNFZva18Yux1VOWSqPBtdX0tdkxSXr61AMo6e1desRd40d+N58bF4sad
/oSv0o5cmzu+UwuZ3lFoXl4RgHEpEIbDWHq+O51ZsuutgqEyRA44VpGGzHQto8bTagzbngruvKl/
+3indQOvxkxVz5ACvhw+64ZWR0CBuxiocRpqK5T7SXwoFOs6zpV7M6yPmW7tSPlS+FRZ+saUzHOt
n1hVn7q52pmCJYGITzGF6ofBBQrkUQsU/AHxtllwOdRtWY7x8P1s/75JgoSfJ6HPK4mcEU3W8k2k
/WiE+cxN+etuK/PoMSwwvwr4l/Uuj22X6sPkXyiZxBSpSejRZYaUOhQSrDckNd/35+tMkaGssq2r
PJ81KBaf+zMHoRSbiDEhqYu7IEl2WhtvNKLi/74ZFoehI0BWYeqsvlRW17wYya9SU+MZGeZG8m8x
DJ3vGznx4FliAIpuAOMQVUtfdYYHZdhZco8DYY2YijqDn53eHCvyltg65Ec1kVNHQvRk9fKPaLCI
86evuFrf4Nj0Xljjr+9/zteN8fOvkT8PbYsRSqKYiCtGKiATAyZ42WzlHmkHsq/vm/oig9a5o37s
+Wrvx11er4niMb5UnXmU19oLjVPZUaXtFPv4l+jUdrA1z3zVr4tB1nXSrQiPZRMKyuqrVomQd5VW
0sM+CVCP1A+GbJ6DDJwYRupKuOvpRHa48a0+KlJk8qwtCyJJtKPcG0gDKPsfQ9yTzwF+TjUlm5Zk
0goR4PVNRx11S6kxJyF3JaIeHG2leG37Cym6+f5zfV3jXKd0UZEJc3CWfVkNbe5raaBBOUEp1LeE
rHxJJimKR10WcWGeM2qTv2/yywN8aQ6tuIRQna8lr28grUZqPegV2lSfJ+GpNJ9ibBgb4WJUXJP0
+YTlbNIUW2X4+X3LXyeJwnWdWI6kSgrvu9X3i/VJbfNEVTeKTyoWMVy+kTVhPNM/+cSY/r0WLCE5
2KjruWgIrVo01qRunNahzH4P5gDxLc4F25pil425VzztYD6TpO4uNHvaq8fqJnM4fIHEvp1hPC/z
/uPTgLEGICEyW8AD8T+r1VjH4jDMMr9lLBsqiHI0ix0FsWTRC3uYKCcfOpxxjQqxZ4Dd4r8ebyaW
RQZLZxyI533edpogUMLSrLiuI9gU2l9+e/99A18gFkv3WI8ybGdRoaZ3OVM+3JfHViszJHLqUm4M
IgDtNeapVAjbCxIUbRgeuM8VXgVbBcbz+cvW32DAeng/tr8s4w/tD5GSJ3JCD/FLQW5NUiDfG9sF
ep6H2yS15VfLo4rejRxrX+3OdP7EPGMjgrfDB2Yyr+dZK01sHThcbFBU6Vjk7FIn3LZHc/DGY3KJ
MgKXUWQA94KwQ6L0feNfD2vONslQmVIyXgDr840c6KAGsYbB2gRv5droHs1zhOGvWyDbHoV8vFXo
HxNoNbZpUxoJVQGbHK8zni2bUT/ITX1osfr9vjMnW4JZIS+4H/2LBUHbxWElibSUzJodW+WeAiRY
GS+VrpyhJp+4FyjLsMF2/YsVElcTVjb8sq+DmXG7F+3RoYwrdkJo0aivYAZsgAU451hJJz4VkGYZ
5LDEs5mI1udxrFiXY99z0IsBMk9J2EW8m9Nzz8oTY/ipFflzK+bANVsvaYXSiZ+GOG0r9Ey9njoW
ybDvP9e5Dq32NBAjY2biFIzExEJtWW80+ZcsZN73rXzdOalhY1VxjbZYXuugOCQSNRMsvFbk7DDl
hxCDvGTcayOvt/haKS+n+t8P4dIiJz4AFVPjPfN5CAl+y0k2pzJnMURq3bisjcVg7Y5SiTMT/gsw
RicqzcVekyweCcqXQEqO3WnccQklchs+pAgFnv1H67rdN3ZhS5gzOQvmcxKoXN6QRrpqvXORnK9H
8acfYKweL2mu6UtKjtqGWfFSsPAizJLvP+CJe8bnNlbjKefGJKZLJxsXN09ju8CwyRUZHulpvPrO
NPf13W0sEQFJt1jZBAVX21VNoDfSJQR9Sfau1zfsHXaS46LILkw5EOnTM+2duGgvX9DkhW9qGLus
X9a5IDYmNU5UKMMvoRxt14B/EAcuNtExh+YRLZe6K13P/xjarZEiEu6iBwMEQU+1ZmdJZ9bLl2wA
c4rtmiQkFCCCS+vAA+VDfdPOVAGqnrLFatIEz7K17CW8oFOYD6LgLPn/66Zj4E9DOHBpVDLW3jHM
nR4I3KKvNYrfM6GmoMOwtKcQkTz8mdn0ddfhq1IqYJAV4PL49yrw8ajHlWlKNCo1/Uf1AC9LsAl4
uvK1cGlugp+jl6AY2pw948+1uopqGDmWgJJBq7I3OqRcdxqQAd5S043mLXFt9UeM+vZsUvnrwJo8
xVW+J+VyX+9VDZa8ZRPQrOrpBwsrcZQm6Giv+13tji5lsC1MavzaL85/06/77ueml5/2YZzT3DTz
YAAUp3rtXtrp+yXaWnrNudvTckp8vrqZIhBYMsw69kNfWIWgEKVIkpa54wU7buaxY9n6NU3Zdn55
brs71amPja06BdxCzYmS/bdTx8hrXX0r7s41c+I+vHSKaWoR+4PcvNryMBsJmrCnncmet/mF/F7+
LG7DLcaLLg7UeNfZxb61KV2BHOt+v0BOd/GfpuXP360hkZUN8LP+jmdyiLxhCydna+y/b+brwfG5
h6vDv9PBWuQqzZjAevoCa/H63Eo/18Ty5x9mYFknA7ICmui3yja0p0fu9/qeQ9JVbHPbXw6/5XPX
6RMH8uduLfvAhzYRNmC5ONFm5Urb/iZBrjftlw2Gcn1bdtKrlIxDcj8+kuNqbrL7c+Ttk31WyFZj
Vygp+jrWN5ZDFsXz0mdEF5N0k4zv33+3rxsZHfzQwGpQU6ORxmTp4NgIt/WY7+oWUgwl/d83c+KC
/bmd1UDquRIOMX64mA2NDgpDD7NpbIbmJQdoq1vktmc2knMjt1racVIjD/zbMYU7PKlvVJFn+vT1
ofe5T8uff5gcVZ4NzazQp2WrEi+jW60GzIU2YfOfSRm7wk8feWxjD8aGoOn3zZ9c2B++3OoI0nGb
zFKf1rspRxsQXmT5k8yTrEAVKSm3Sstsffm+yRNjamoagRp9qWj6WkZF0bQiheO8sYzLCJqHjDzm
+xZOTMdPLay+WjJiJEFdJsq9JOidlAr9bR2r5jGXB/1MkGL5p1YHDa9XQjAkLIl7rd9fEhA90RCa
GWdNpIBmZGfVZYueoJfOHdunhu1jS6stOK3nIdbiFhVw+ZYo95Z5Jlh4IiPKQ+hDV9ab78AVyQxp
oHaE+2CXO/gRiPt4m9mVMzgI3UaM1zf6mfl/egDZlvgm7EzrOIc2mT5oTwbQr97klLgOeMVO+SNF
5ZlJcWKmm7pEJoVMlUo3V3vHUt6AFmjBK406CmflcRT9WwN5KXpq7VHuesJ3IYblQ/bw/WxUli/z
ZY5Ihmlgt4BB3/rpJ/pqR/16yYSHHoiyxsLxY3rs9/l+8dUhkchJQOXUJYGCLf7AT+ZR3gmeep0f
wyceGIup1p3h4GJ8ZuhP7DyYtVK7pBL4ZjWuRiSdo0mHIz5vhjgRdmJulvcZhLDXSWvz6zCkuBQY
Sz7b3w/HqQ8OplUk67SYVq7jtAEBNco6Q84KS29vLUmoruZm6C9LU0TuPJgIdL9vcNnC1sMP61lR
eUsxy9Z1HH1rlUMgQhrFPxmOBpJXC4SQgahC31JnfIUiY/t9i6cGlmcbT2+RxwvuXZ+39EAXxzAQ
mdNZPFGUPofGsR3F9qrJVfE9VNThopbJF/8/GiUjRQ8t4gvrQ77PFHKjejdvpB4gFRzEWj12cH1U
NJ8J4a/vWzu5W5gfmlu2qw/HFngxQewLmlto8bOj26P81xkN9sMSjo1f0sfw8txmsczIL5+SkTUV
3B0syso/N4pQUaskhFMQDwYwfpWxCYau99QeRMD3/Ts5Sz+0tPz5h+61syYPpUxLCwSqlEd3JqfX
pS/pcPt9Q39v7es+4d9K8Rvbn/UF7xtFmlZ2KbuDeVk9RbvKTa6KiMRavLXcJZcgHCxiGpGtIIpi
YFHvn5k4pw6Wjz9g9SVrKuYjfdmeYnBxgbmLBv3MYJ6IpBOg/NDH1XdTlYH1l9GEcQ+HQ3lO7kCT
2YILg1F1QCe77S0vXrc+G4k6OU0/trz6jjiYhf7f0V2KJCi33fZH+We72QDH4YkmOAgiz12pTk3S
j02uLnRhMneFUNLZFJiAAEOu1XLA4m/fz5uzPVvd3KxSCea0opkBTwNAOXZyoGZFcHvb3PibeFce
ysuzBemnDtHFA4DkHnkBUuyfl0WSo3tKl77VcvWzI6odGM1TZWSvKPK2PqTj1MwAlp7js5/awq0l
4c6aV8grrq4mQUdx+LBM0TIU3KB47KP4Vsuf4kw+BlTGR+esbr/U/ukEhT82uFoTZT7PWTfRYL+t
qCIIbf2gm7b1qlEIFzqV0z3719Z7qxNAHZ6F2+yN9MLZethTe9DHH7FaNUo0T20y8iPCSdvpbeiE
0x5uV2WcyVuc/KgfRne1RvqAioph6Syh1It8m3ndYl569i116vXGoKLJJoZK+fs6ftHPcdSk+d92
JBBtbkV5dmIjcPGUX9qjDxzP/rdyhv98x3+alD/P16irS38SAERaKtzHaRcn8pnd8/Q6/NCr1dyU
xqw1lYZeLQehErr1Q3+jHMnVbVLwyDCD4M9SfHWuLPTsaK6mKHJTcKTLubFUuouFnd5bd4GHwG5b
XsXH0AUSVhXO95uOfHqq/DOeqykZdFpUxzWNqt4El8qymzvV7SEK/tEgF5CWhc5WbNorSI9LQGU5
rlJ78spL/ShfCLfVw/9SdybLdWNJmn6VtNz0ClGYh7bKWgC4I2dKlBTawBgShXme8Vz9Bv1i/YEZ
leLFvUakolZtlpFmMkp0nMmPH/ff/3/4+m8Uauehnl2hb5ZgsYHlevQsEsTzV5W3cwH8dQ83n4pb
5ROkAai7rKGhLx/Nn/Ow8PHU4qIhNthXrfA5M25ko7uO224ThdXKjF9IvM+e6KelhZtvR/qX+3kH
ezf6Mb4Kj9ZGPigP8pfKbpzkhlTq+0ssrS3xwsWbep8rCY1daBR6X2FY3sX76QAqF3K9DTys18pN
fi39EI6QP/mu9f196xeNU6zVJJVMJ6nb0/MKwAP+lhTjXZcH20zR5D3Nhh/9fnoMu+qP3qITrK7v
yqBZ8YHyfEzP9tD8PAD3SWpiiVsJlIHEI/AtnCD0E05xF9zB/7iHMQF6ovRLcCu6sSu4dAbB9bQH
AHWnfYSuby3hdAHpyHq/+Y7Fek8IK8iywXeoOyg/kbCi0LOFBWIXrIz40iPlraHFOkP4ILexiKEp
6GGd8afHoQUTFEtoFE2isJfLNV2Qy67y59j0RV0QQfI2SOc57r7kz833xIU5wqk22lfpqB2jq3ib
3Ihr2M3Zw7+zrmdvMVPO2lDGZsVbexat9zf6od4Ku2TT75XD+9v38ml9M8LFfTPJuWwSAs0VHZ9c
EGFu7qgHSGF717O1p3A1RrhsEXWQudgLQs5YXD/6lHp9mGARXit37lIonfwmBas/6/QWT2s5gwt1
VyJ53l7UsunMO8PNd7ES6kaRTHRFSNviXtlD/SXeTUd9S5piXPN+Fzy7JRJoapQfqb8uewXHqAb7
B1cNp3JwvSOcDrMjEpwBWcT+Ywrj5fGXBceJGciUi7QmglCBJWrhg4pWquNmzhd02/hRsv8YUJEb
kILcaNRWaHtYCSAuPBdOzC22jEY7dJZm5EOKtHqw/H7fei+TsCZzK104BydmFvtEBU0coDjAg7aV
7NSDUVRHAiS/GcytKN4Gw++G8SVBRUHCdGytiUxeuC/n6gPd7rhW6yzL5wV1Qq80u0ZCwiRDYEkr
K0eXgKxAlrlyBi+OdO5eoSShSZTsT++QIo8lI5uVZeQdyZ2NtDc26TX8wEQjv66A9bpZfhpbQh1q
KeJ6xnnaHBWPiSNbENUA7jXt9/eHdfEkvDG02JWy3IcG2GbcdR1tUIWADmrlsF3ciG8sLDbi1FVG
X8dYgJsJ6o8eaueryf/wPxvGYhv2vjpmMDSNdg/RuC7BBL7igi/lU+jdmS9xxnKOS7TCJFf8hGGE
P2TEO/wNRLhJfD0K9/oPbZ/uaP8ndDLchPcctM+jE8lHMUdVPDm2+/cH+5pzW1w+J9+yuMzHQQ00
bZ5SAyiY7BYw8bpq73ZbKNqOBgjSqLhTte0sAD1/2PQjR4YFASun+9F88mljRyQCjtPb5LntCPfi
beasZX8ur/rP6VqcFr0b/bGaFyQo0UQhyVRT/6RVeeVUXt6+/zKjLq5+WL1idP2YiRKi/yB/scbn
9+f6ogGDkJHCOLmJ19jjTcIukA2wpGk4wfBC43GYhp+DIV8JJi56sTc2Fu+Mmd0vKmJsjFJ/DcvY
ppHSVxLfxlxLWq+ZWjwwjBzyMbPGlKCln3WdVrw03vnmD6/qv/3PJm6xR6O2HBNTxhJscjd5GN82
w1pQO/+Ks2PwZt4Wewx2+lFvS0z0lIVVsd40MAZpcb3t4E8sZWjapJWTd+l1DCLSkqFG4eKhC/f0
EjATo4EvjG2toRdhD2BNUie7ku90WzvC7vRg3K8hMS9FtycmF7sDsPKg8lQbiRtk+lu2yZZ2aVu/
S25lYC6iqzwFm9UswKV98naci32SNVYXirNRmgk+AYTz4j1QYWp2JIwf2tShYxNyAcVJV7Eal5K6
J+NdbJyuSdrK6ubxqpvqkG27fXgNq83tLIlX3BafQMUTMEVP1WqPwewslvvp7aAX+4lHXJhKCZbj
MP1KqxzU1xFkcZRfN3mdwPxTvUDh/UXQqapNf6F+NeMqdQ3yOhV01uIGU+rQgpUQ435dOS1l3nBC
6Em4E9YqAxdD7beWZpf3xqUZEmQ9ZggBnIYcT9Bm19UEBN6/FuHx7ZEDh9obBvROmtxUMtYO0KV7
4a3xxQGaSsTGUhPjXmyL2lb9UT4igbXPPsvfZH+XPUsb+HX+QqcPUL83k7s4Q8GU9aM1H9shnAmK
HzoYgd93d5ceTBYW4G2wNEtjHU9n1RwQ3gh9TOhy/1XIm61SpwddhDk/odzaqC4EMsciNndRGH9I
IsYIRZYDocOvN1AwVg20oUV/w+ynTj8kM6secjd40ydf+z0Lu8MkRk9/ZbB0TpBRIepmu57a4JyI
YqsyWPiaN8N1d5gh6bx/Kegbn+T9mqO/vGXf2Fv4BH2Sa3p/sBcd2udiC4U24JzpE7THq+3iFyCy
r7BQS4V+g4fvsq6bKnATWQa25rdh+5g/dHfxJgIOh4SAK32SbpKvxdOaw73obw3aGP80utiggxhM
IDEwOsQ5YgyJW2Z3nv+H2a9BUueZOvNxbwwtVg7uLC+qfAImCDiPMihNL+zdqThG8sdUzhxtXOGs
uPhABGX7r5Etls6KzYrWLgwKRvaxgkJ3hFneko4TCipasqvg0LLa51IaYWW29lZ9t7JVLwVwb+0v
jkNaiWEiz8s53BGQU6sLH1ATvScqdqJ9tMl2a6i4yxf2zxEvuWKCqKHzKHrdQN4OgZMn/8EWnMb+
PaN72txmN6uNNZfPhwk/Kx0itHFrC+dTqIKZQOc0voK98uNc/5gLn+p+vTPkUiaRFkMVa2RT5wzR
6dk3YNfrUNaEcnkHrzzXc70tD7Ol+C+51DeWFi/HspIsH84dRMdu0EVQtu0ufkI/yDEe/Pv8/q9V
dU+GtriDhZImw3FeOXXXb1Qn+jLnhNDSsIvbOdKKkcCVH1f258UD+WaQi9u4N9VQjApshqNttHZx
KLb+xvzeHIejdz048BZuZhqQEaeqr7nxi17nje3FtpHERivTeSlFXoPfg4AUtbL33P734Fb/Ajc6
j9dNcxtvV7N980SeeaE3hhfujuF6TR1iuJlfrk6GRiL9vgMdTZrTvdSfg937szx7tffsLbze2KiN
FcwDbYEGtMbnLIXFyUjtCmbPtFtDvM0n4D1rC5eXBYoE6Alr0SF9TDfe4VvrJo+wyay2aa1tnoVz
Ay0TaEmGpbp6VJMGlnSEooxyE6njroejvffiw/szedm7mSCtoFibe0gWxz+TcitKNAI4EcUJdYOU
5jUebiPTroK6B3smtLVP0Mn93q/hnS+ahlKA7l+AkXTcLVYxiaesg6AEfQwX7VBE5Hi6brjBaFos
VRpnyMQ1OaQJ1v79MV+aZZW3Hq9/uqfp7jr1eMD7JAQCoNw3K+5NlDKUTHMHK7gdQJ2EqHHo3koH
7nzwljvIgOCJFlyZZp0ltM8U4mSIOo34qskyhMlS6uh2VLZ0TLayYbrvj+/SFQmvC8xS5MLPe8hS
v5OsAqJZe5IFtDV87yqI0ah538jFANlUoP4iU0vbzxJk5cl1Euohqyce0StFZANenFeQtfajPXif
1+u3lyYRRBetPpqq0D65WDZUMVqjkNEGMEtvo06EOQmijeEascslJ8pJmG9CaM2Ih093RxfUsoDg
JqfdQixd/diZH8e4hqx4JZK6NBxQhgqtYhIIueUDoxYS1dcteGuLDFV0zUwPaVF8UMa14P58PBRi
RDoJec3Qdbqs/AC/K6CBxU7k6UiotcVHL/O7+0Hp1Wcjz7Yr2+LcWWIOHgZq0SL4jSVuc/Q8OhY9
5EghPnfAqe2UW+uBxIIbbH6d7wFT0IdRLqDtDoaN05WSfCWW4ALFVCDux0RB1VD44/3hnB8lSyYb
CebYVGX23eJGrXOt84YJsd2gmg7BOB2bqlvxRhfWBxNsbNhCdR3U1OkoZBou9K6DgcCTyTj7BtzU
Iuo/tQ7BNZzUifPrI9LnwjlN1YBrlq4oQrMjNVPU2cOyPZi9fg+XZrPiG86vZ6AIOCAq9BajWh6h
Kk6brIX0B/6lP8TuIU5Q6tFNV+yepuwvLNDcj8dm02V2w2L2WkhpLb2ExURRf1jjj3JY22QXUoQM
5o2FRUBXyNUopRkW5vdjFrr0kKKKjK+roXYTkZWzNusNcBei8lOri42Xa1JbZDM7C5Wvh1zep21x
NcsRJQ1cQrF3FDMgRNUHFAbf3x6rw52365tsUmykjceTAJlNGp9MZeuZbr2Ld3MshywfWk3aC0wk
qxmBc294Ot5FLCArTVsr0Z+zPNJUIoMT+qdZoFHKJyRzISJej7gubtU3qzvHCm+GmxWjhuYKipK5
n153XYdgboqs5bjJkTRQCn2FNezC85lxzoSPuqrQH7s8fpVgBD78MQg4vuKh4Sg07RhyYAugwSiu
NuRdyH6c2pNPx6dP02CUfjvAyeeoR3kWLJ30Y2WCO0O5loYoYN9Bfl0YUMquJUFes+enYc+p8cXh
rOPQjC0d49Bfb3vzCv29jvz6dxERO0SpNgiwzBWtuZ3USvYD2GZ6wVHirLl7nZo6k0GT9tpXXd7h
b5ZgcaDVxKyFwWAJ5h1eIdpl3lf6QXptyJQ2k3kf6s//htl5sO9NxuJEZ9CZQ7zNZMwQYwkZ+dgJ
NxwuWOAgOjfA5K5Cti/kEU4XYHGYs6oovMZkqMkh3CM/5m9AmxzK7fCyTlt46R4DfTGnKCVDphf7
dKdFqtTIcpWz2LEcujGaUq1tmbW8a8o2ufY7NIBWXNW8dxczqsCsRTQowYFydpbKEKoiKUU6tdrO
rHsZecTgMzIMu263vpkvnVyscXZ5Nyj8b+mhenmCHg0Vm8j0XzrffAijypEyBbVGE81epDa7Iv7u
E3q7slBobiyIH0fUAd8f9AU/SXemxmOJJqFz1EKewwSjDRGIKAH19qIKRLdIYZ1Bv6dZmd9LpuiA
ArujQmMuLqFuSquNtYJOG430uYmWSvqkS8ETiJ+1DPcFHwzpyk9DCx9cE/+anochDXYXo/ad2myv
O5R4a613ZCNbiU4uvDutucuH4Fvkv/OIWOr6eux8+tS+WpaNVmR1H19Ne/He+0CFH5GV+DtPpqP6
+P7SXXI8CqGk9tpIBRXTwh0WSZsVeRQSq5BlF2xIiuL7YDtnLgF9vYzGcf16u3AoFUBR0PPwAFDP
WL27KaZDThZ6uxO6OzmGoTk20QDXxqeiHtSVSPZCsDwPDqr0uVOMfXjqAbI8FGblMgLYTIRxEcnK
qO7Dv7AreXDSuQQyXD4L+CpFKqtMQltJy7SPSpselU6x63QF9Xhp72Ni5qvUTbrfFs4sCyUzgW+i
t4umsuWOnp4eKVg9eXh/S6yYWcKCJopMSVgxmDZG3F60K3FwSiTO37cyn5+ln3wzGGPxcB7CAk7U
ECtD9SWuPwm1emuFDdidRz/83K/mdS7tOV3BP5F6MNgOi7lDttHz81brbSGAaLAS7AEtwi7Jd1wO
K5vh0o6jSkc3FA8augQXprS0TpSqImr0TBOOHrQTFct9f/IuLdEbE8vsPwpSeq+LmLAEFGjjG14b
Niw92/etrAxkmYXrET1rjYbgIDCBiUvFrtWEtcj+vBxuKW9HMl+nb0JdnydoUnWMBOWundp2Xycx
u6PDcFfU+taM8bt6U38z+uLQFPmK8Ut74q3theubWr1qLQRKYBY8xmx0Qamcipg+U7qVmbzo3S3I
yF4TmrRVLu7pqsyqsoE6GY4WLXGkreqke+lKcHoyxd/0b/XH8s7fWh//yvr9NLq4wvRKy4QoJdDy
BguJ4j1EMSvO9VIkTzIPKio6RV/vr9Pla3ttSA1kGW3xoXGVL8l9jU6XXQWwQ9rm9/h62NCiq6N4
IjmrXDAXtueJ7cXWaeERmoZsto2STTY85+Ma8vPSsp2YWOwQGZatqssxMcMxBxch51lHwHK8D8MP
E7DbA7DMD7/en2GdGJ3H/eZISG0gSHo6x3SIEgUqFZv6Ua8RaBNX7v6LE4gzJCkCkdhZHkkOPUQB
TUIc9AbdXr8G/7ri5C9P4BsT8xF8MxYkasEraJhoXGhf7sOr4NsMLcr2/XZ002/SS3/1V55SxKI/
h7U4a7EGCXYdxGQptC8I4j03fvUyCPLNOOVXow4QhQJQgBSAUt8OebbL9aderhD9Fja/fPz4Dvh7
dN7V5zm0SDCqdMwZu2R9s4hPk+739w3MF8niCj0xsNgoQjMVnT7OBhDAghDZjjuw3ml4yMXaVRqE
bpsfprqGFbu0a5DimjGqcImd0RR7cZPETYsqXR9AC4gQtPfrXag8aQwqdwqky3O+dnGDFkEdm10B
R3HuIVLQUzqgnub/MWlZsLJBzwaDJdLdGs81lYbw156xN/uzRQuQ0laDxnSbopAoF+h8e+bH99fp
PG8GgQLZTV4rMAfAordwI4ZF6lk3c3Assfoh0gRHLn90olw4OjrYQ69s+rGnWMEjP1DcFdvz7z7Z
JNim5EIWFzYpUV9GI1JhZOiVIlHeq1v1qG6o+7rV6PbfTLuys6O/zT+/b/EssANXBm4Nomplxi8u
DYo+umB+VGp2ED2H2ldDuCmDl9E3ZmFEuzRXgtWzM4ANU4MNjJCYjqBlolpVKxiC8hhuOVTotqHf
q5CO1W6me0+tbxyzDunJMSzoDdLACL8/0vN2MyCacJDB02WQWT6rNk0TKn5pMZpQBPf3EqJdwxSg
ptvu08Q/Cp3McOll1I2NETe7DJIaiP9cxXtsjHxnFOiO15UbNt0m9a8kb21rnz1gXz+ORDddYTNb
+mLTCaOp+XU6mHYZKMFRLAoUPgSEk0u18rbm4Hc7STfaFZ93FlLJaGBAQzcXDeDIWC5+rESTr2ox
6cMm/y6L3hE5uuPgI1g7JFbpvD//Z1HwbIyXsm5qJD/OilVFpRQdZRLDrlop26q16CELGiv7FCnU
lSN8YTJnkhXmUlFIJpxBcs3Uj6HCQPC0DIbgSJV03IRqkgS2VXRt47Q6zVP0lKrmGrRIXp5fOuZU
hFyQTpBpPl5a7iLEmQuIFKEqjibryYoLKz9QuC0fLXi5YE62hAlFhzTtCiQsUyBO9YAYiRPqQlw4
2qTlcNWjiiKuhLTyWeQ+C3VDaD77M/mcmxb87Cw1lyp2Z0GoqgrdXkulj14QDU5YhKKtaDUUApQl
ShVsL30td6Ajjn1En1eRH7PAcqXS0HdBbHztQsEJEv+LEceu303DSpR6vilPv3QRBze6FYXaxJfW
8scoUVEo1HhfIIbT6OHKrFw2xX1PmQkHuCzNod2J4EKEKV8Whs0QTTvNQzNglowdtXKlWHvu+1gC
erzmhADx97JYqyZjKsAQDNu7HBJfBwlFgnE8KqWn2pnQbaNABHkyCLu8z1em9Nw0hLBUo3UNJ8Gd
tni9U2KtA3kAnSGlwV2vB8jAaeV1JmvbTow+l3l5NZbVHTCOD+8f+fMHB3kqOmOg3kG7TDkjM211
TWaHjZqdlRE5+farpCuPWj/cJl7lmq3oVJF11daUKo3vmVl/7KjQ04pSosE63Lc4JslYqZ6cL/lM
WAsHCm6IjOESporuYiKatDpDzfO1ozFIUSGh9BMHOMXKfXMWrMz6QvMjkh5G2nyXznUaSNVlfYXs
avy5EL6E2Zf3J/f898+krURcCh3Mc+X3NFhXlCDuFC8F9+8pEt6sVNr2IEnRX7glTg3NPu9N1DUB
O/GkkSciYXngWu142w79k5xr0UYZxJUr6fyWwBjigSwSqGnW6dRYH49JlyGLaqeSllxNku7dN1D0
7IxMXaMYOE+morCJaAExAcU08uGLGWyDyhrDHsKi6NB/kmjYhW/jyXO/afSzanMxZa0B8/xeQpGE
DD/EYPrMz7W45CutKxD3LWRb0FWnbIrAVocgt8lwHlQBCgXVG9ZII2ZveRJQvvp9yKBJNaJWsoy4
Uj3Nwrwl4ipC61YruvsCOARI/uJay/SXAE2/tK7W0G7nhwwXDjRKgumL9+pynF1o6sCX8avGWPS2
2pQbNavcwIcGupjkQ1DG8FEHj1GsbgoV5eYkzTYqoUCXZU4n8hTqLP1OUJuVWPd8bxkajMLE1QrH
hgU/3Vtj6FXDrL6NbFAETEIUtnnqFVtJ9uoVX3/+kmbaZ6lGlJ2AiZEhODVltoo/osqs2C5OFzNH
xR32MYwZ/ncx2DSOaBcvq6ytF8f3xui8LG8OahmOXF0JRr2v0hf56O/n9EfoiJYd3UoOvJWCu/p8
Pw94Tge6mFNtSvJwkLHZuIYtfiIH4m9i2OXUbd38G5XXSztr7i9A2xTenLPMnKENqH7MO0us5UfV
z0qnzBC5N9NBccZCH7fv+9jzFs95Hd/YWwQj/eiXqHBgr94E9yDWh2mbF4437JVwk2yFDfSLm8i3
h3xjxa4GSc/kSNMme1gvw1zwVvOn0H/AgZrBUYstJYWmVDQhMg0zbUQzU4/MjA2m3T239+V98iCs
6gGe3zCnFhf7Se9SuekTLIoF3dp4q7L69QDh1MRi+yRR7QtNiglJ2Jq3FHoPBYmRzcwtBUpPG53m
x7Qpt8FxFW98eSf9nM7FyoZy0VZVieWZ1CrwdlXzMNsNHemo/FCUbaEcG2e0s6e1S2BtVhc3nKxq
Yyd7eGQ1RUud0gkJE/f9bXvJBISA0P+L8xW6rBJ6ddFHwuwI2rAL7CwYYjuQxGrzvpXzcjaH462Z
+TPe+JukjEUlnw8jsP8HxNKOujsce3dWZgLjtDKmeScsL7KZbpBYhm44oC+nxgISrfU0MW1+S79W
r6GNeVNMga151/qkrbTfXvKkb40tRiaWnabGI8by7jke7+PwZVb6en/6zjYgKXgyTCR8Zqbks3SE
0SYaQpTUB3texbdNFHvfPG1QDhoM2Ed/MjxzxeDZoF4N4jlVRC+p6C5m0OdZqYwZBk2j25vA3KM6
ccRffmssrCymTgpSK60LrKi76jDDvpTdzCmzetnNX3uyHxZ2Fu4wFbUxLOHwnDF1oa3QMBg75FGP
8tZ34NB31kB883e/Z2/hDFu1j5Fgxp5kNlcCupelv8pBchaszWOSCWdJHMw4zsWYCBj9rguw4X9q
N/ljkDqSO0OihU9a4Yzf82vRlfeeI32vVoOHi5tj5swAAqmihbDwSlR3RyuHkck2FWF6Cq0gvfLV
togcpUj8wHl/61+cS0OiHZFgbJZBOz3LfuuN3RiqbP0stJFfDcDnvW/hvGWYqUSYD2IOXnlQJi82
uw7PQBahWsWdZUedXT5PiJJ0V8kfarbVkfIFX35VxKABld+95/dtXzrYJDdptwRiwHN78azIsnjo
RZ0c8diqcnjQmsp3BNOo6m2ckh214RsN81+fUd6ZJMZVED3IHC2Wr/Ug54llznSvVr4ra4m6s9Dl
Orw/sgubhOQW4Qdg2TmuX4ysFjNhikP4OsRCOAJTetTD6TBZ2dP7Zi5sD5UcyUxjDPnjGZx5muRQ
GEK03MBpPHd9esdbY42d/8JRwwZeGxwIKIPlfkeEg/XLeZ1ktV60ji9Fqa30HTSWBZjLEJJy4A2V
mXd3UlYAmn1/hJcmkrfnzPzDf2ckNTTohIPgJ72dl7RYTE31sZ4apF+1OFpLQ5znYFCS4cUzEyGT
ATyT3wz9JPABaXc05tLHPbnqZu6urj5zrcFVY/2AT9L1boe1dPuFIdL+IFFEAb99XkPvLDgYK5gD
7bDLN2JZbgZDc5RuDYt+FhYwOpneQ+DvBCNnoU6eSaMil5gxJbpkof0JhD8iWbGx7k5rKocX5/Kt
tcXlRo60Ix2KtW5bXctOvG8f0qO0FzbtFwl5Bekme0jv/rzq/uPb8L/9l/z+n5dM/V//yZ+/5cVY
hX7QLP74Xzfhtyqv8x/Nf87/7F9/7fQf/ddd8ZJ9aKqXl+bmuVj+zZN/yO//07773Dyf/GGTNWEz
PrQv1fj4UrdJ82qEL53/5r/7w7+9vP6Wj2Px8o+/f8vbrJl/mx/m2d///NHh+z/+TornzbmZf/+f
P7x9Tvl3zv/9P83L377/r0OXh9XL2T98ea6bf/xdkH+bYRoGpMYkGbk7FX5n//L6I/O3GbLGrgAx
N+vbmbjqLK+aANPibyTqgfuLKn0Gcxbo73+r83b+kfobPhuWM96X+Ad046y///cUnCzWz8X7W9am
93mYNTW/+NSboepOVRlIG1gmgKYkYBZPHN+qirgWKyc59JNT24nbXbXb5FbZja5sN0/rRFGM7SRW
mU2Sc+WpyJFH14/84+n9WnXgPMJ8dIouaPqPZa+qE9gmXYjMj61OAXebJeagX+m5FVuBLUtdWt0I
phpZ36Ygijz5kMh+WIbAQmut9XzbSlBlkzeiL+tVjjRiosvFNTz2wjcxoTfe9sZ88q+8MDOqQy9k
UnXjN9D3uoqvjfLXpiqrcdMGMOU4QVEmha2IqWbSiNB7sP9klj8dZkepuwYiB9226/t+U8dlkMJX
IHaQKSPWrvC65sd3FvdP9UXo1bL8KHrK4D3WUV3FG72LKiSMmsZKoQSX9bK1a6bIu0u0JDc3rVb7
cCPHga511/0UaaVLfi4WXRhN9HJnhYrKay/NQ1LRU1wEV2ppFuaPtoIQt7Uzr+q8K4n2UHOry4PS
Oope98YxkbRYPdSdWHl7v4IfGDbSCYQaBa5J+ZL1cJF9Vut6FDt7shq9RTovyEHts3jly2B1UHjB
7N6YN35A8+vGb0Mki3Wx9/R9lZVJfkytKhKOZmiO5q5oxHy6FdRo/KhmdYRMZd8JU/41sFDMc1ox
gkwny3UIfAZoJwbbl0rTh3FND6ZHqxArwcnUTilwlB3TYGeZ1xB8qUkNL3YoeOm+bicrdMxANupd
OMmDBNg7b5X20LaJKWwCIDzRtSCEgfa7P3if01AhXGwF1YNrzeuTmxagm7D1DUGByaKgaXNrZQOI
8SzzA4t7NsjjTegVinXgeSd7+7SrZN2RygQUMjtH+KJEQXXbtkPwo+ewiW5iCab0IFcg0G2pt7wP
2TjJ2ibpJLm2m2yS6l0rdnVn90WvG24Xs2dtHSbe3I5ET/vij7I32JNUwZ5pye3Y2KDS2gJsqdJ+
tNQwEbjm60nda1auy9sibM2AbL1uxFup6MNir5U1fMhFSTr3SLrAG67U1kzQI8zBUd1l5aipm7jr
Ys/JSz2trjKja1V3Fve1dlZtmYKdBmqubbM6s4qbxMpmnKke0RXr+3L3YkUNgqatbw2GbeiNXiGT
a0qRY/YVWnpRacTW0fTbLNtPaZa7Fco3ntO3aZC5hjFU3aamrZiUaj+J6VWKZhniPgixhvtsFMzA
9SQxaW8DY1DFh8n0i24vx7mQXKemnqpuTNYzdcReGlDa0OIic4yc0u+jTiQkb3M+1tqgsx5592Nh
mNnGLKooo0XO7D2nMoBY25nUD9ZRittW+JElYqTvDEPJ2MYsRkIuOwxKp+s8VXN0rYwqDnBXascx
GZvsxqo0XjdzkiK0s6rVyk3F+XgM/cmzvqSV0W0zL0o+lQgYlxsPSTxY9VLdaLaC1nfhrWTmk+fA
HSt+K1I69O3CKyyRoppCPNXEsvGp0tCXsOlQ9FvbjLO0dNXIzNFZ7vSujq6DTNLFhyIN5c4Rm8GS
bxJPb66gyM+83AY5GUWu6KHb6EJBnHT7NJYAfsiB74uHctLicW9AYBU5XYPUuKNnphTszckc0HSW
s1ja1lpQGY7f17nhKrFSyrZqonhxL8iTmezqPEEuIVEELd5pik7+p+5KHJA0TNXnwvKEbtdwWn5X
jSEN9m2uAoDKfehSAZkNWUGnhyAcRaqJmk1lDxR6raJChuyobI5Qv4mZtiUjOk0uR1mQdhHddNBc
jEajPI1aIjR0zZSJtAXWE1QfwhrhITupE0m3ZbOO4GxRxZDgW29yadckchJeK3GSZW7jKUX4QR4m
ITmqZtU0PL5TL+Jd45lhcM0cFM951NRPrYibdix0KGFuLqeJ41sCqtnQReoLjm8Gpnc3kQOj/S3v
4MVJfL/93guJN23FPGgMthb3+W6kuFgc/CxNBIrlYsV4wsrQaDuMwElRzS6gZEhkEdapOMrbfVSX
45PmtWb0yQh6/zaFGUO6r/oEXOpotVZ31ZdaMG3kMkluVTEdU9QNow5yXRkCklw05/YWy5hqF8/c
ggHTYs3XnsO8kb+pbS9mO7MVRONGLxEjvbJMrk+q4iyAO0RprvMVyIL83k+S3Lqkps3Urmteuluv
rhRpq3lpJthCKMFJib6aHjk01sjHKOYf21qkT9BGWnUXH9p4nPyj3DbNDa1PjfJsoKz9JAxFWNlm
YQ2Jyxy3sd1MXDOO0XdBdSCqrF6CWTDapUNfzTb1GCn9tixiT9kP+F5uglTwI7sXyyjdhOxqZSMU
flHu8lLMRTstxEG8GcJaiNxQ92mrknuug2urDIfGLvJxSBxL8kd/8xrR/VJw+/9b2KrzmPyP/w4J
z6LWQ/WSPGff34ar8z/4M1rVf3vtpJ5hPoY8t8Xwoz+jVUJS4DGzsDiJA4uH2s9oVdN+I5tBhIMQ
OKzRwNT/Fa1q0m/8VcmiLiCBr1EM7Zei1dPQUVMJ/6iNU7XDhjRTx5yGjlbqERXXDQLUppB98Efz
foCHaDcNcbv3C0W7yq2a11VYZvRXgtEy9SK8pVHlxU8TbTtJ2rE3Rm/nC21i+7hap1ZycrZW2u/C
avdmXv8Mtd+G1q+Q9jc5OT6WG4V3NEibWWTSXDzHzCQVX3WzHSjS79J0qjZdkBzRM9WueMlbu4Gj
5PbRcN8HiWFDMYboE2IglpXcD15Z/N41D54Rqm7TqF9fx9UKrewYopi7giTvJ1+/94s6AHR672ut
6WpULG3Bk5SraAhU10pTKj6K3O68ElGjQbsydGVTCqnk+n1u7Vp9b0Z1doBx4M5SEjj76aNAuyL8
UcsdynxyI9lK1AshZ00q+T5xD+xQAWaevuiyEB8qvW/3SlApdqnfyEMeHegp8a/CAJkIVao++2VG
nYS48IY2betRqwRrP9GK6tSN/NWKx3GnBMpDJ+jKweeXpKWR30J8UMY+8UkJHKkeARJrA2TcyVSa
7pjFTuIZ43ZsTQVIUKFdVZOmXelleiNXcgAz1Bg6gg/RQB+oTl4cJ0phQqwan+ox+yoO8RENJG0T
tZNxLOOqZLIC9/1FX9Knz4tO0yvPfhjNAJKdgfOHwBCsOC4dqaslu+gsgtAy99wy9Our1/+Ti7G+
anLxSL9kcdV27V2fKZ5T9pZGeKtHe88TBzuLqy9i4GtXDUNJpzI49OJ0B+eFfD2zQgAf865nLPT7
n7+U1vzn5+sSTZXA8Ocy9OkBA2OIbIsclU4oKfUhT7LpFmqo/0fYlzTJqUNd/iIiGMS0ZcqpsgaX
7Sp7o/BUICSQAAkhfn2fTPeiP3dHv82L8HPZzmS4uvfcM7DHBFIG3cfliAfy4HquC7e+LEufH7qM
qyb1kkewFyOYu5pC8BBntfFEPUmhK0n+K+Hp//kpcZ1BgMVi4kZm+5+fckVAugtlO0Hbuz9703ht
+YS9cmJh7uIAam7+j51F4Zmbkk2bOWHmiy9UJQJRSfyxW5yuRKs/k9Q+CkGGS0SJPv7Hlfy/ShVI
FKiUtxcfdhGIXf+fnzH1+2wSnpBl5roA3nnmR2wG2syRzx90GkI4FOB6bXglPcm7hnuTKHn6IHrN
6/uldNwv0IzQkvUCVjzTCyTkkD9E/7Uou4fG/I86BUoLRhpAmbABgOEJqvf/uShLBWshq9mwlCDp
x2RV9IV2V8jzHwMBSXxrqtGt7ytBw6sDhddw4R84cDNUEb9sW3QQLFhCTPMyRFlO/gT7/BFH645y
K8oVfYc2TwTepvebYMNbHVpzU3ZL3he9pmhD0onUppXskY0jabqsRXL7eMD8vBziBMrMRYUUXigq
KyIqlqehG54FN64Zif2ybxl5ybmNnzHhsFhGx8DQc5B9xG1qPi3diJw50seXLuzgZlZuHv8vg7p/
YbebC00Mfl6Q5+AE4cz8B0KRUvM9mtaxJG6cDgImGBfISZbiXrN9i9K2m+GLyUnBlJiOMHgrFU+y
syTtcPRjk2MItHkNTsLsuf9YFf5LK759OKR148QMgfJAgvrviQlR1zIKIPqj8vUxGkO/MDipCxTb
h2xcceRs268EWx1sLF87hRT4ZSrh1zEXG+3IaW3tgWAggGsQEJc2mgbE3XPvae2FbP7/b0z4Dwn0
70e90d/wiQGJkX/eGESmoivcKI7upf1tF1yzcSXDXITjCKcEb3vXyzBWJBT5oder/3OhNyqwIxrW
w7jIctq8ZpYdGt2syiFd7oYxOo8ziIV8F2+tycV/nPD/rpjvdx5LAHgdAMwCmvXPxiHyZo/GZBhL
Oa7dAWewOJGuRS5G8LSOgQZ/EXgOssSbzKVDuWNgOIcJ11fY7az/dfD8g2jjs2TQv0LiBkQbG4d/
UbUEg3RLW9h15MYDtXiYGYYY7k6ey7/ef6WNH168rT8myrlHHQYdeJb+15jrCVM+3r4hFh/W9bTq
qYiOwF4Y8i8mhDS6WTUY+8wFSP2pZXNWGRjxNDB/PZJR/Zf1GUrOPzsqfBcAajhBwYi/LT+if9Zj
cZsvWdILBGAq2TZ67saHTGA4J/4p7CJdstjLG7YnGQpIeNipH1/CWIkqwfJ9u1WYSO/vGNt03UmD
+cvGvJx8A+8/KsNq3spkIvIsHDARY6Zz3/LL4gfq2arhpGJ2m2PCyyrX5KTySTX3vktonHNMcdd4
vNWn5dZ5RIx9AVSocSKSX+3QP/RWpN+sWG/N1AjXgx/LTBkqGfw+uq39GboIDI42PZF8/ZTve/ZE
MCY1QvY/FOl+rcjWO4bZiA6nMw9kGkH/kFF0Ylyzx6VHyV0oWKnC2rWM8z5svMmVLNXplWZDc+/E
ktRDGHY+fuuRG1NjyOMFX9jrtKVLCeEG5HRxTVOEmufKxhfnGfaYpSWwqfDqgdBKBL22eDcb8F5U
Zdmw1UAWbIXI7dd7gwrKEXvs6fIE1m5yCCTcxd1CjjkL3vxWeQ2U+6CM5J7/9wKxHeYX2SoxKgbH
0BsB6fjkwV+6rYFWJiuScJCPduQ/mFtV4ynviaxDAZWJPcZehzZwSF+izMVVmk+/8B26E+w+Drm/
taA58e4LbHjeh8BKIIUcxvG3W5wl0kOnm5U3URCcP8af91tlbXIFmnkZcIvhTUZrI3LXTPH4kxBv
e5Ye9Q/aGgQpjgv+3SRdqn6PPy80NBcKHmkS2zqhuOcDow/3erOFaCMQWvE50gMgVJXrtQEmER68
HACT3CEkzMa8aHsIwlJgLUUK+nyZBfjru24PCm3XpbkfpP3kXn0dIKFXD18ZLMjriU1BRba4tszk
B0fT6NXs20Mq7GnZqMOq9mAAqBUDJCV1vmpaOL3mgFbz5MhxJdsYjhEZQ2pRa1XDl6GFjtJ51xaO
8aXsEW0/LYsq1TbB+J96jRr6uAnm7GiiCNvFbMPNWMxh2yQGErW07/ZjSlVb+ngzDvY2vICaXXSk
GyrjSb9JLQUmfYsWS+DCSDPY6o2ZU4cBccMnIiwDhynCtZ1+pSsBQG0BECUMk0Ac/Lp3kf061Kht
UaUW0wOesHAma6YB7l0OEYKNt2c/gyVJi/tDDgcu+QptVNNNQXzZFbr52513HDgojQ9LZq+wEpYF
DsXgyESLFxpD5SVO8UIlu+6aTEbD8T5Ceh0CftohPsB/+A2bOv/E9+AJItT0NND897oO8EeWBoro
rk9q3mFGc9G4NiZ512T4ItWcH6Il+xT0Ln3iYDSx4KHf5/Fwv/qKDLCqHcZij+f5sEQzfc0m+YPv
66NMWlKoNJ2rHJs1vI7YYGRzquvUxkfwa6Jzr1pQpCK88OPsVeE4fI4U3Hx7xv6ed2ofP+fWJzV1
kShGiWBsMS7LIWpp0yMBcV8YJBKZvCAMWD1tbQ1rtLeJpx+YHR76QIxNCynv6GX1IlESET+cVLEC
2ZwvXXL+e3W2ZG1U3rpSOhQ+TsKv4dZ1T+IUd/3Q8I493l/TJopFW8aIlK8o/PSK7hacAhbUfsl/
TZBv6I31JwZ7ESiHwWTXsro3vxCDxBfjT6IwnZSFcvIVa+8aMTDRJ7dkj60Hnr2A7qi4oWZFSPEs
dzPouTAeL2Yx/Lxf/nsl22nSrHIKPqUKwCoiSJ7NkJhmoyvEcDQBhKSpoNgy9fa6Mml7YMvoGXph
6vtDlOT0IVeLav6+zIHch8dFMYBNeIDj1m/G7mDlEB/vT9p8m2dvqsVbdZ7w3sMCL6v7pf++TPPy
1ONo1bfZaGmHR+M7cNNzlh+oxDoGhA8wQtYyWlKvup24EEZgagrdKcZ8W6UJDu9568xJpjqrgM0W
aSBAomfziYluPE+TMyUnK23iHQaSmG6eANTDSyqLRLN7I5K5bs0Q63N3nEHjKSeGEOUV8/79RYqj
7thFZKgN6Q7pvKWlSr2zW8tFuPjCbMAqpNGweuZYit3/GIYPOM6sMj0swbrXQPwbuTSuhUKOG0FO
GRMfrod1L7fgTQ+X+/l7PzETIJflGrdFBivz6qavPmNVVNk0QzepEQvYBX214NtB9Ekbm8WymjL2
ms/7/r9vg9k+5b1aLxsVrmrxmJeYqGq2tOvnTM/D6+B+9YD0qXT9V6hyPvMFbTWWXqCf6hweZktA
Lq1KDmviPZihT4/eNmAqZRkmK74OF4odWI0VK1wwyPMMJP20Z/LBcZM/9exr2Nr8um4GZPiYhi/p
O7KDRHnv6oPV+kUAzL9UC5ON5wcVVkQ426mkZ4wDCxQBHtY66YT7J/T2vDDyo+2Ej6YpgX90v29X
hqC1UyAB0mBp/Iv5yjYJXhuAyA2WYrSOIpdW91rbEtaWux6xp8skPcauPc6Cbo12MGSPBfajxf1W
rdFWDV0gGz6N9NCLqcoC1MR2HclxyFHYN4uFzKQswjqWQZ3E7RVKh/C4dUg/mtKcFSzAN002Um0K
DregNKKd4bD4zc3B023/Fqe4yXZipfDn9tr7Hau8jBaDPIg8/OH1fvyazOIjGobSdcD8R3+txxsw
cJ/Q709EjBd4noV4wBVCM5Mvpz7x+TlrkXopIwwqWJaWegCSjpPCnUwSZuXI5l9MrmNj1nSvdxBH
T71y72LA4Lln+5NjPDnc//Y7CCCRvRjMBBtVSdEaqk0esEo68CybMIu1W+17Lq0Z8K463f1vMgXl
kCAxIto3+HOZTX8C+g+vMgdUQeVJIZyQNUF1PsTZybK+L4Pbxvl+TioRsctK6avY4tM0LuEDiUHH
znp7UrzvXvcJ5lQLTNLHgUQnPrfffQubiJDzN6S5qkYs6K55MtqyC4FFInf+JaYBYjNFnJerENVN
erH1SlbDHu91TqQuw6z1UBOxztZ91PCRZZBtjUh3RBhY+5q6ODrh6k8od8nX+5HtBT/C3OYlwN1m
B7qAA3WCTH9CIif2oqwJ3Jgi7gi9xv315Vm714S5I9Idtyrpgk9/R/xogdzd3wVYSDCTjVXo12nE
qqBv2SEadFB54617TvCWryNUgl7q7Q2mlekkPTs/CWhTb4uECEiW3HGwdUMmKyljlKJbs9JRi9VQ
u8EhN8q9284LdXvauw+ZYzPsBelUjDqFlZxzvL4XYmibKKhk5nFeUC0xUESnW029j4dxl39E3epd
Jaxbo75f678QKxSGNRXBUMKbFLSjhL0gjCUdMVXem7EkyN5yD/DwmJtLHAsMDdH4AHF/vaysg8co
QoYFtc/3HjBalrkAlZmX98MJ3Ok6zExw2Jf0FCmZNzqsEzLPF8meqfCH6/0jrohhukWM5TgboLVn
H1zKS0jhhJkvy14pvUynzTb3d3/pad7kfSDLLSAntMr6s3UvIfDQxxsfcuMKkcooJHdo5v64Syws
K7MjpjIkQJJs92BTUqQd2ij4Ks6P486u9HZkaNM+DWpJr/6Xe2MTY2d4pqH87ec7iA+cPafAG0+x
QcLluiUOD73Lm3YIkbEq26g2y3xd1f4VVu7TaceqtIvWc0u9ivdENCOeh1KDTo5Ae8axMxvRm98w
7gkksmlNhyrweQRbsRVAb9K1ddCr4/0RtPOE08rJw0J9U3XjBKAa4LNeCbDoIOm6Ajg0XoIYyVXY
r7OTXbr9PEXRNQX8Qxchr8HU/VI7dH+lbBmkCICMinQT4zvZ4yegsJ/dOl9IO9EvG2XXwJHPZKPf
vTbtGgloKigH2a2gvq/kE6JdsJpeEEcFtuhcAaKjfqSu6TA/6djhTWpxyyyA+oLYvK9JptNagzef
Jt/DCR0rXC7bpzj7PE1jgDwpeggTiLf1NH3EHLu5ERSI0iUw54pWXcQSo1m3dKakYVqCFP9LLpDb
74k6YfqBNf/ewY8faw837GkTmXVuZgZq2YL0DFPNsQ3r3t9kGQXfjE4A9EuOZV9uYA8zzmXcq6hm
E3Kt+mhUVTsPBXajWHTf/ogI/Grjyf4qNCv3YGcnbJijIvO3t023SwWp9rvcA1LaiPT1DtpN2KJ1
XE0V+esfKJswTcK8Iepfx4VARMxglOfHP+MJbeVEkai+7nmJhfZY82TyC1B9DRbg01tHx+68KtPe
w/halUYHdHuijLP5DB/Dqez7h5D9kdFFjA6C5BB/2GPwNIuPKWwOmgxjIuhAFIM/h/VCroBXwO1h
WGxX+7L9DuO3D7Kty4WZDaAr+A54J/LKMXg6z8HtfL6Fq+IxOIZjAEqEkX0Dlf4FEhck9kL8mcyD
qnXLq460D0PoRQ9OJMBGMaargPJSxg5LkWkmNaihENj0pdX8E4CLj15KUGgcKCBwhKAQ74OzhGGq
zNus7JME5i9D8CPLnDnkBp0VWb3zrvJvXe/QzzHmynmOjxb+TxWfWaN4BPGJRcMaWXPBUj8qQ14k
sD6uxmzUBemXb9y31baNWEhvOUxFc/YtWf2v6W21g9GKomkB5n/S45AeQOsvsM6OjoryHAclZn6d
5tW8Z6Sc9+5tGtzBD4U77pNoQAb9ydgzmdcITeYUFCnBM7pyA6nRkhS33x7Hnh4n6V+SLg2qYemm
52hmW7nJD0y7/ELRoYOj8ZQIHdfaZ39gb19IK/LScIVgSZ/15TbkU4FA1rWkcy3CGLcjcN+9NRdo
dDfYLnS2jJK+xRYZP3vAB65AcbiMQXcVK/DdTB22th9PgGMxzLdvFt8FniZopsEZwHA2FrHGoEE+
7XEZE+OuM1NnZj+oWw7JPL+sPdwj0TgUOpQE5gr80l1b2j8Egec/AFt+TfLxk8tPECaa0gz7R7rd
irYBj2dI4ld4c5zjkYuTAX0smbg59ZOuedr91pOfHGOARGEAR3a8LHlBJECD2c9/2ph8mRZ/KtM1
e1OBd/Dbvo7FtzhWAPPG/IcR9GsbwV0yyeiJDjtCTXl6Qq/0JdEow3rfPoMU/ZzjUKJD/4IG88pk
+9PlxB4ym58ng3BxX7lqCuzULCLeQNDxmz3rltJQiFmlQXoy3Oa+bkHPGzT4a4qxaePiiXbqA0f3
Ex9ainMOEjIvWMYiTNkfYnCvBg44G9lLvJMv3X7jgfi514htRY+70irhfvw2h8tXnctmjvEdpSC0
GgY24CURUdW2AOUZnOdUjOZ+DKcfYSyTGiuDpMKx8TqMCml/s/VqSFE3FHN0ZR3Jvq6WHqlKYUHJ
tlOCJ6enCESeuoeZ8g+SgxG998Hr3HcNavBJT8l6lS77bZIIfksak1m2jh8tD/PCRXytZIwIKx0a
U+BppkVHQ2CMvveKbdu5F/sMsQGF2As2YmU4z482Ck97K5KjsOhmVKriOgbd6OAtF7EPiDMkMKP3
+DuINQj1lQrtem5xiKNNGKR7QxqiA1VLVGonyVFBVTpugSqw+vD4x3wrZZmFOU2XIBpAG/mIuw1I
FsMrWpQAFiQ0Fg2SdN12HxXVjbaWqfNgzz2QiAJ2qIhYG/aKLvQLNvJbrScGwEgEtYT7Q9Gt7gL2
UoSmVOEG7uo9McQc0b5/hOFrGE49CmQCOmV/kOn8XdrwnLNElTufTv5CscfBrFyOTrpGk+0wcguX
2ZYgV3hon3iYnlmIOmvS7B3qLh/LVlYrEEHyOTgtUfSMfsOW2wxlBRrJc552okpddAXOXEfh6KMp
cQhoMiDfKIEdt5yeM4OKr4dsLlMH3k644cCfdVqSBSgAKF0fZNVPY9ZoBayGLv0IgiPi13ETKzYY
7yigL0ONtq8i9TkMW52sFFDDJVpPmMHlA+hy4FRhisKlUShvEERggAJXD4KGwxoblEHkY7Y59ct9
XX9CtQEFTLqeV4vNzaA/Acd+VJE+xgscJ8DPS0oOuh5pV1IyNr+HeFd5G8pzqtl49NPk6KmXETKW
YzCOHynYVdKpH65Xn2fNPvp8iKu+C/U59GJE1+WoJBP8aMvWD3AUiVjVM/kDZJO9SFB7S4hHwM1D
634kqj8bfgbWh11c5E0F75MfQ4aKZmX4yWfeUGb6A+yC79rmQ7kGM3S+CVZ2ZF/qIQfhZ6OevljE
IJ638UvOaH+h3ZOfU4h7PJxP29LV8PT/vuuhrWId7VVCN1MmG+xoArNVeAVSdBChKeOEonyEIU5i
d+ETR0ykBtstsBi2Y/uCsxLmvCT+ukBPd2O8oZEa4vOUgdLnoUaHBPty1+oHlfm07FJ86jgDim4x
ILf7hWfuj93fPX/KTuBHvzp63sEDqGMLMySt0LrrgU0VeMAXA3DAgijQcOEjtPiSumR9GBRYxYAx
rh5BW5OMiHTvPfgUoP5h5SGKtZ1QQPX+QDJ6nrxRVw66hxJeNBAsk1GgZdvrNBEKFywsA28OCmsV
qqjTiA/P92aLkpeVPCUraLLrT97pP21IXty4wr5EZm9mxwhhyfpDJpcxQX2TzCSFb4foGMKVm7Vh
tc1AnMDwXTCjJNgc+mBAwQbnScpIPeaeDUrfia5OFjoWCXrmMvwkA7rjlQAQ4XkBh4gOGYA9TAqq
+KnD6Y/9cYdSRf382s3Q/sRd1/QsX2o+ZujDpsQ/q27+bVa2w/fDex4mtV0QafKSghh9AOPzC7fe
J67AQFYT+TCg1BeUtxeODONCpvsPtE1PtA9FvWXTG7FyLIdeJ5Vb5Z85hVdhJn2/thYkDuLK1Fg0
L56ID/2KRNi8t8kJnMOwsrP/o4dc6OCl0zXbSy+Mq1mg2PUQw2B8mX6o7EQDY2uqU9TuFhTpltdg
obUKIdhwgoaGxF8ZkGEEvnCdLUcsL49BZH/tU/hKOo12hqIfagECgHONYoV6nbbL13UBzNe99tt0
JmjAioypCvP/jDhYUC67LiAF6IWoWnJdqnmKfBg9Yk6AGV7FsU1wHC0rHfh6NsnwtIl+qARehMH1
37qOndTUllPXtS9J/oydzJeg29RZMjTFSiRlGu7gzhkEi0XTAmzUp1vVT8l8CDIbVRPyiD/vKkZe
Z8dIsdx+iUWp99hl08v9N7Fazl91/xAtE6z9Un88IWZnf77/5CxBLNeCLOUQ7vBeRWPzvNz+M/PV
Fbkk87Ff8+g5ynfybHus26YAHO3NbqdQiPQzaOK2WmRjGUOr2INYJRFcfPg7x/oCJS5Pr3kaNRMs
measN2cUZ1vKdQcZnd94IpTS4wK8sNw3WttdDIc1a1jfklPo1HuXjnmDUgVCfNIiB0ggEKijPsI8
VFLep3oDdjkHmfKJmjgtljECfg/ZX9Fv43AK+Pust3pAV/KcQ4xVBsJB3n+jCYxR1vxlFWBDfwj9
S0pRkhxIrKeh3/Ky53I6wMMaVt7LFNeoOdmGY4nvoB+5CQ6TEs4J9XobRjn48bWP//WX7TT8YBHr
D2hxOUaYfT3YCWzGYEdHHGEdw3ERRaLBTrFbh62vThvs+zRsNTgBV/qPnvX8BQfTnXt2G/9hD4BW
hoqpyRUYTNmQjAcb7N/WHt8a0BymtB8Yo+ICKx8B9MFiay+3C1+3uIlcux2y1tYr7C7O+fK7nRkC
lrNUP+5biw6+c6ddE1OC8blDKrCyh2PIsviU3Cz34J3yZw8jnBhmBjVaoxGXBuWRIHfkofNgv5mC
e39eEnx8MsAbgvlueg5nMJX9LlkK5z7NIs4ObQ4WntD6C5o3tk5eHdkwBO2mfxqFY1+z7Q0DATZg
hO1YZPXXUcrfM5RfcMWHXCIz9iXSeLbvsJLCbM/b9itnyXwlLowqn8EuYg+/KK7zRzV10yHJ+z/a
8a0CKxfzVGrS8769ZRQw9x01yZaYlFvX+oDKsaHpaN7WY2eudxzeJW0A4LVLT3c84o76jAxslBQW
3QdCpqkCSW6oes9/lEuE8TJmp7YjWADeEO1gWPAIhzR4WviAQd0tJZmC4aiCdsOnsOrvY9t2mB0s
4cfAen0zKlW70Lzf0kk+a54+Yo5MrzsOcTSjDP10k/OjdMgGEHm7HLwJy7Y9UjgS6EcOaP0yYnXY
Ys9NWwhOWnddpwxPgbeKZk20bjqw+B5EiPm/tQ62lLw7q3arxO1hxmJue+ahfmccnlpwWyoQXbIf
Gck+AH03+7zxy31RpyKsFQQ4A1M49g06JJyTNwgUJHJ0xu5mqDVHv8Fqik4zOnMwdbASh0oAiwOO
E53m6UkwoNTCmK6Sy4anuHvNELhR6KgzVWAWHEc+YIz7t0bfDE87bAWtc+AcqwQx0jmUQLFa8BKC
7wepo8HVg2ju9u/Efb/jBzhGQSYcUAegGWU/TrJc2Prwl6goAb0eUsg5JkKz4/1JULb9SoMsPs/Y
lGpmPqGJzI/6xqTMcT3O3thCohBgmbUhOjeKl7ABFrtVy45WwC0uqDMU3NKMs6yYTETZDxz9vAF6
6cUjbgFCy6gQ6GwUgzmUw5438ufb6Y39OsgFYE4ojOyQ/zSUp3904D93qb8+iBik9zQZCTC/2yNu
cAzd6Dgkv4kJeN7M1D3EfN+azNdvywjvSjTLmC06/4Vg13wSBqnuRE0wIMIS1J/JI9FYtew2P+nc
66CXiLAvWNk4FytPPt1g0bCb+xM80tajgQPhgS3Rx6yz7JBsxh0ZfMBpR/tGzap7AF31W7q79DFA
MHwXvENxEz5BsALLehPbv/wb4FBTIfU8YtoHhk1bFh9yqWL46hB2GGVwTFbHzxLJ3ZBKiSN0WKqZ
PByiPeb+55gl66PqK2ySUX1z3jc9Ke7YHza60EzsONARRXuNKXlJxxAyghvGm37vsKq9yFB2Z5ml
D/MEphkHpUrbhKCcj+f4xq9MkbWCzqECAbEttbP9RbOTl2XDBaM9Ho88e6JMnlnfDU9mV3UfD6Ze
oyGu3ZK8hhZgaTbNv5ckaYsp8Z6yaP59f2jMNspybqcvwO7f2nX4mts1rf6+CXOeHajyoBaZ26hU
nToTkz52EJpW4/Q4dq+LyGGsIegbmWN1NrcaAp1tW0Qg3B43gADlFJG3KGuRCu65qQlGrRodmcrd
tRs9+d+YeL6gIWVq6+puwGGbEEiCY4LtpcyGrNLxzxB77UuetEefDstJYDkpOMkxumHmxvAdH+JV
xEU7pNfYLayYFf0pOV65O6g9cpAfQrO0T5HaX7ok/BGg931MA2bOI+3M35sE0DQ4QJMclAFWIeNt
W0n2/nOg1/GajPNv5EMfWSa+WYnVN3SAr5A+TafIxXszbAi/mUWWVlCGtM8M9o5ZcL5TFdwuQCIA
0ecBmr5iXnd7TDdNCtd6f3rINI57Fr6AZ+KyCPgks+CMDF7RWoADLYRUjdA4Jh0z6fX+VVqSyaZF
B9P6HDNZlmeQV0yQxro+gXnlHh/jWb8LvGsv0HrXDtba9XhzQuyYd8oiLPNXR64bkkovqZf9kGPy
cn8KwN+KLz0f3kMZf7bo5yfCQbbgw892tbzm+ixjY4F7Tr+GmSQlnEP3CpKrvtjAnoTH1WeNO4Sr
uY6g8hJQbUxXGwoChqVgObPOR8IkFJ5yLTjCEuFFz7/olT6MEUhAU6ZrWCnyS5if7zVIM0ZBjdxd
Fadyr3iHwTRk25/d8g+VdBFcE298GEhMyg7UjBpLKojibsuS+4E2KD3X2A6dxDA93ZsSuXjzKVaQ
WRgJv4ewBbl6CMHlzIZRH3ONrViGuuHfiFczo1cfwVStpe03H6/Sned5b5TuZf5+XCgzfQRZtj5b
h1VJTspVZvRlIAG0ihveGq9fq8WY+MJnJNHlI7DZYdE1MsvwQXfKqpj2aO+hNKmRJzgUQsn3bXED
mmrkNaUkr1XcfTMwB79d315b1N91q+73asiy6NiZ9kTg+4Gd8PByL1f7jcrSwax61F6AlD1uAH5g
qz/Gw6nF6qRY40nC/aR/u58jfwn0YEZ53wPGvLPH9287CApo6DxU0FtjkMYZTDJ7S57GPPyWO2Bq
fm6OdvDGYp2Zd6Rz/gBsvz0jsZUV3ij9A12738wgF4GZ8AFF5pGqjD+aJP+TJd5p7clnL7TYgkGR
OJZcJWCKTMar/dbk2AISiARu/WmqKdZQMyquJQY7ZnRmhK7uK+OouHfm7p21F/vepy4PlnIDKnOw
wm1Ppr8xbwHXmwUP1jqiBcXs3AOOqCj9Ljz6576fNLelvbLz743FpbXw89Pe/NAqwxqWJs9rgGvw
lzWEhkIG83hJlhHQehhspV5hERyNnoWVdPt4C8hthOetJaZ7EHpvZAWcMe0hVfmTtG+hWyJwx0Lo
AeapQkVWaJ6x/R+1kBfQtLECvJG5tYEs06w+ZhvuvPp+E0wEvMnm5IuFQfDU27m2CgnR/4u589hy
HEvS9LvMHn2gxXKgSILSSdcbHHcPD2gNEOLp5yOjZjo7KidjejfnVGV5RaSTEPfaNbNfWKR3q/vf
347A6qurIxpgeF849/eqk5r4rREmHuyP0RWUPD7II5PItmkk32QT1fpaCKxCrFq9O5SfD6Q5aaIf
1ckI+gjWs7K0la8s6fH+iRFkqFUps7CGkO5MAshTMaDKW1CerPVujv1CoBKHPzFVWUHdFAtuLNUo
M8mqsUctgUVZkfSb8oMwzatxaYQAFscBnvmTEuXWOqqEk4rHtBtpGekdrDh1zOPV/UXrU9rvjAlo
RrkFuimu13IzV44kKwaNrHaTVTKmYIhzSTLhQLIQ7lXWPfXm3SD+HKsPzawwX+innM5uA8NSI4Fs
kJiQCffQP6zXqiouA5qLA9LY3G66Kd9mBrNM+4mmvsg2TQkHbo5E1YES2Pq1Vh0Q6Kluw2O8SzeW
htQzFmlx5I2xFYjFhzxlJVKW1f5YWEESZWjOaPy597dXKT1/WSDnpbufu3d2srpcZrobp5ILHcw2
2YSdkOAh3tBMx6zCvaeRkQMWJDnXeRYO2TUOkqu0EZMemOa2dUq8RiHKwFqsF7CcavlxJ9+jr4WG
rya7jpBJ9mkiGBLVIfTvTxWRXGUL0/VowC7NBNMRDRh25qJiGZoVUCwkdQ40tUaYFEprqBQPHadn
INf1S3pV/aRv3uNk2kvqNft15LK9Y5e6TvMgghWOoBaNrc53uOq9afV4dT/NLGpFoUHwdmfOpDlN
XG0GyCXxsjN9vFiZKvwqcYobMSIVFLzOo/F4r4JR6q4aLWNgc2Pt6ONYRzN9QEJYOUaPkc6AItjt
6I3ed+Rc9ewkw6kULdzfT8xiswhoaO/RPErbgfrc6oKiNZNVOBVbtYnpBFrl5V6dThxgdBhDeEKj
GTpKXn2MAhv9F5FWckUl67f3yHU/R7DG01ZiBUpNTssXL8ZGFxtKq3ixvLz8oG+sbIZmnDkj6LEr
SbSWsQCAJDSM/j0c3Mm5hK+V2IieKmlMHLtqX6iKvaswbJo0MZypD/v1oM4AC9WIgWcuqbA0OixW
4vF1WbqBg6Y0KZpX0zxVGwUpG5ocgPC4gPuURiQhZWXi1BwhvRSTCO5nFL3gzietBJPKuNUh47LW
lRWSx0OqNA/3lSzW1VpGxOjRxjonS938KrUiobJFo4X82m5/AdsCPfhBHvZ3PdT9JaiArfStPasy
5C0cqpDhFEh1U7YYLELBk9vCslsz11eCQqfNCOsN/kxno7keiliUvbC7qbWT6V2SYsW/s2ChYsvn
KDQ9o9cAFJQYdlxubaHBHureCH/F1lwUsA6s5Yd7eGFCM94DpiE4cw/0E6c5e76EStpW72I3lGuh
E5V9kadufSO44Gfww7ixetUEObk2yKaHwL4KRAVcqFTGvTVvlCut6hvjPL9lzMatar/vVJ0xhc6g
0um7K7j1zIhIa+EmNrdqE/MAp2mbZA0/QranZHq2Iqj3+UCimfYTQ79v9fFcjj/yqoEwqdHnayWa
cZE+r/JsKn7Sl9e295/K2TqBQxIkLdLfsCu/tZxB1LhMbQDDmPgrf1a3u+nM+ilO+/mgQ7azKyoe
UkfDHfru477F9FvSfTtXFsjqyah81ESgfVsBC98lfCY7dSueyIkhDjdVvS5TlBbXtBLc1lgsezSz
eTuHkmMQCwIax69tEdudFn3DzwX7nfhUtah2BdRlV2llN64ozgRJcYRr1O4Ty/TrSvqKBBFm9wC6
cz/xF/oJ9mQi9EtmGqLCKFCsCuV+Co12q0x9aosSE5+UWnuAbvuYjQoQ7oQjRwENBrouBJ++zU9L
ln4BwuSHqsHlvSpyG3CFiGnVTy071h/byropht1MVwK1F2oGDUrpWqREtSNF+kr1lIYRPGgyPiPD
RtVkXEeGMhGrD+0whhbkKxUpZ6b/LGEjddGYe52ec5pXIT3nG/37xsj8FTQ0EZl7N91GV0uvag5k
QztPd5GQow8aYskdaY5TL9IbiydwqUKULCdaejBGlj80n/BGi2MqJc1W99pmhAlLobNz42XddFg3
gqY5tX53BYaIs2xcX2M3a/TKzW8c5qjHSHAMc9O9ql/FFFpHQe5pxsBI7QfJvuIf4tZTYa7o2+pO
OVCf/SoXq/ZfiUZtJT+0RlBPVfoOBYThjHGGh0P5o4kHg7wtzp2uimilFINrLV3/MPfLm6AIHNYW
HSnZkB1NGeJLr7pqVZnuPS8T5M5XcmDM5MYgsPQSNEkqznnci86g9KrfqPm7NaLYWMTwosqag91J
tR+GyhuygtvC8tseYYHSSa9XfaG3HtM4dso0m8HSzK9dVcV7UpKMWZ7sqviiBuhpzE0hZRJebC08
tjH1Oyjk22LWnWoZmdwj021VOJuaifqqXepVM2cPc4z8KTceZkkLoedfr6tFHs8yAfnQFdyElGzu
L09Io4mKEuIM3cduhWCfqhlqqhw2VNLgqnO29I5CthikuF50qWshByQIEViJrru68wZ92AyxFp3Q
euravqyXZtPARLOZnmzZkgKrQDPioyRoVvCL7nvn/EOngnh4nURrozVhElSAEoIKfTFRftB5lL2W
I5SKFYgFzAo64GzdggyZ2pRh29EZPZQieQ5EHuMqrSQzCGHXBHqiOwIayKDBp2InY7gv3PogvTJd
xLAXjzxOzPZ7ufFlaBw2oD26jqv5nlhKvoknjliWnzswaXQ/VBza5hQF4RLv+84qbKHrmXipl5uw
TisPAH5Ec3DTR92SqLZsu0CjFmfslYAi6lYtx9rHRFNj39CM9jtJ92ZrhJVdFhig337HomuxaSMI
wvdVMw1rcYFC2RTG+68GWRf+MMN6lUBU2t7TYSwmAuiZgmu28CqWsWBwgt5AZYoBa8M6+mGFJ4iC
xeZOISzNaNzm1yXZNVP4kInztKpFfVrnUviayygEUghClhx+SmKNim6W1rOh/UzNRNneq81pkY9t
XRmnQmj8VhzQWKQQqCMrOvbPaqk0p/sqUjoLZiWONIyzgb9phGUa5Ebt5LdmZfmMuPYdqoRxuWZ0
TqZrsaGF0q2Tjq7CVH8L1XYsrwkc+KzYVLQZVRNavKGq0DPhpflt0ms0OywNExO7LechmKAzV8Kk
wBGqvF/rtS1AhJV0P3YhHdRI/jHchM5MgHotrkrjQviQ3WFIV0tSpdsqkx8Q/1BFQHi6x6KkD13R
iFRfsWqMSnBwWuVkX6StIXxC+07mvmeqA0rgdZ5GT53aIOGSs8P9QcfDEKIVub5ZmZGy4JNmNw6R
k95Ep02cWNuaFMURwuSCOcxRp0tqqsApmgBF6NaHTCatXYEYXe7S3gTlkNVTzMLbX91b1yJ+HE1W
bsyqp5+rC5Nzz+fKBOYvjFgag/d+kgVVATBplWArRh85X7aRBl4rZfUvxWffLPi0azPIfawPgZID
EogdWEJeE1VFKOFYCiHikObNDSlRatgRGiruTajBPLuH2PvtZr0YTOCD3qwI4toSNQ+6V+YiMJjW
kXUt9rT9nhvBcnhJ4x725wgjoap8Jjmkh7Krn5YcXD4c1iqXG8AUeomnW0pPDeX1YRQfZeWHXlzl
IKnyrzFfMnhZwBSh9Ambrfn1ygsjTf12VACFUrXcldg7poB9rkA3zhuGD7mALn9P77JBghEhxb0P
h3JGvGRFey2qgnm0yp2OVtdZuniHvJCR4kkNWWURj2F31iqenXzrCULEe08kxHC0sbEowZvcbEvn
XpugVXQqUxO28Y1wlbUAUrdWdAgv0skhtq0ZoFFxrjiIIN7uwaW/xVdavwN/HkGEvpXkVfYaz3F1
4H+RcTwW41IR1NksXYFY+S7HlxND22RZ5UZGqAR1+kuN0cETtMW2tFzAytIVc232LAV2hy4oQPjh
7v4AIBQkh/tP7VWEs5tR71xh3etJbp7gyV+swciCYY53RjiqWz2a9e09D6AiqLY13CPHMKjZxupa
BDB2t1mWQQy/r4fmqrj3DBTKo4vZyUyhPyxulOjVblGrg4zWayWgiQF3Zo/gqHJpB6wHpDJg7C+t
47TJ/Dtmcj9iQ1G8HiY0+YApqea0U/+DLXklHyrGTRZfd5UJlSjmqVLDwaLvSWksBuSsayNx7+0B
KyeKdBpeCBoyaBmuN7LmNiNSs8/KWMt/pYFQH3ZW0oWraRF3Sp+BKN5adB3MH215rybLNdAAvlVj
g7pDnB3gs3SN71TnAPimvYSLQpoAndAGcKZByjemNn2bUQQ7knVUMmcJZ/DFeLj5vUGjhZw2NvG2
rDhGwnGZt5OqrOo86ZxlWSY3tNR2B+Xdvaf3GGPFa8UAq0uMZX3vFVxbTToifzuB+lv2/clfQxno
FE/nQbQ4SYU08a8xRJrmOkv+pA7VFlZCclgo26CMwCibSkXdhKPyfc+xhAYPm2EKWwc/sA4xfJ/5
SVye7m3E2GLQqrbU85HNjUGVIf+qaJp+eAZE7NZADe8QSmqQG40+Inp6TwOfg7CNhRT0AcnGs0b0
41jbRn0L76qCUCRDzbxyP/qwuus69Cr6os8pP2XXnE5xBya4wKdRrgmVlrjM9N+xDpaXLmhCHW8B
kJdESE/3BsV1EPoTo5CO9dTLLmZjiccYJ8kxBXXYGguJ+F37h9UPk96hsneNpW1hNOIEGfdv97O0
oC+2HtPk6oYzuENSjl4lxwnUJvpWWa4eTLIobenlJ6tYSYXXDAYH1s0rhBDGVIjb3xjFT2zZ3FTM
O7+sEKAl3c2kbUC9HTNhcBRN2sEPStpHcLZp21UTLvU3PES2onUXZoBD0oQOhAZCmUQGplNiipf9
aPrdDX/pivbZEojLQzd+RpKAjq4n2kcQySFUF3hPRgL2WqOOpdMN4287iYYkqZYvTPlj3JU/gCQ1
uxfxqNLETT/yYqppLEm1YLyn1QsC8cxZSsHalfFnHbWr1mDXcO6Kl6otxEtE7ccoPEesO8serIik
qxOnQ6hbj5qojEHWk5xVIkQFUBVMUSzaxaOCTI4Uvd1NZfpxVw7UHW/g5i/SyLHm3v8oQpoNbb0R
t60oR4eYVjpgKiH4VlRcm+jcI/eGzIaEeK7NQ2wZFHY3TvoVsVyAaR81WDe/d+PymIT5vtetd51k
FW+t5OpUYf46mdcYLtVVI4Ec3seo6jfRNR59Le6ONFgDzPlGpk7pkScsVH7ypNAQFAQcEkQ9X/X1
pLNo0JeNSx07og6AKEetuatu160VilPppjuV5grUJKV2mnMX15txm/SSAWk4fYjL1DoWn/iyV8xQ
Aq1UwTYUtfOHQQ+3yWPRzsOmFhj4ZGTQIjCvAg4ei9dYrSsftczP0Gonr8pFiFK8ItXcyulVdHUr
Kn+ifNHW9IvNHaIhd4zqS1uO46oxVEeXDeOCqWKzAXjf38/VpquNLaNuTqBS0Z42Ai4NRtuz+y1A
M11ed4sYdFKine+Lrhzn0uMtvBRgtrvWiOUAB67a1etOcrFiwaUNZwCCuIJAKLSzG+k9zukv5Hm4
yo35ALGXOy7EQJn11JXI5Dw1YhRCCzrzoO3VRSdXmLIXiJtfEEC64xWOfh2Zc2AUdeUsg5BQD1J9
xoIHMw1RjlRjbScONHEZ0eLc41qX89l5OsOxv6XSUgPLVymXj+WmlbuXp5oOxDdVIH7YajRkIOgF
1LQOTFi/WikqT2ouvedzfUlRT6zQ9iQebSvLDtOxWkVKLkEWlhGSdvmzNMk7SWsAnRr5S4zVdN3L
/cSn1H4n6MMJXFp+aK8yGKXE+JLReI8EM7j7Z6S1ui1bWiELERaGNXxGtUpbW7oq1+2y6EHVQb2K
Zpz9rtzsRhALBE+zaDgyDAV2Aiz8285BQgZqk4JIYVuxxEp0TBfpS+pHmIwZ5IYWOy4h0ohHOm2r
GJT7nomULZRjY1hXIgUOE/m+Mm2GyKuOF5Mp7yps7XsC2sbdi9kYbTCoV4h/0Dz4vfYhU6pxp4Lh
4inmJ3ORkz7JISYpA+eb1BvdlgLp4Tp340ovi4K2WzOtCyWmAYhQYm0skMolxN74NIKgaWN/87XT
e68ri3aXzuE5YdgN52VrFA3WlpDfmjir0CyM0JNl88EYPmAgVSt0K4qXCtJWN8Eqsx4njxsadjdi
KvP6qQ6Rn6Ycrm4dyx1FKqEpTA26PZkdGtw3ICPkseIxt8xpswz4LKhQCQxzTLw51VBdXTve27Xn
Ss2xXQtRBoMxUSMPli9Ch5pOfV6r16NwrUN31IyPOxSoKOm3AdkzyLTr0x0QEEa24SB19Y6o6VY9
G09E2+0qQglJQMdN1SjCQ4cJjG11wuBJDe8+RMmLRq9iH0afqtFV60Vpr2jFaNoxOpwmpHb9OeZc
FmiCLYBc+HOJixz42G2qUWAtkHRqbcEHQSH0N01xLFXZWCl1eb6r6CVk4veCU2/Co0737JyC5d+O
s1apV+MNHVQSgNNizhUfLcmO5iyaopvrF5ESvgMoq8RBsq6zAmflbCyDHuY2gDXs1T59tdI8X6U6
iuyy/7r/WiHPL6E0ikFFeltkXXgoFRyarpEs+ToWzXv4h+InphExNq3gz03JSkFnP8U65bzaDs8j
ygcnyctLOIPWwmEmcOSmr+Yi5rk37dz9hiaZ/FwP1cbpLcMVawWy7IAsO5u7S65o6kEfMtkb+wVX
1CXcVnD492FM+3mcpInq1V2FYPp75K28kKbWtl1n7jLAkH2rjqoTD+BzRdhpq1hkssD9dEbkNjxI
xcosh6BLeMFaNSpbYMPtzASMSyMIu1Chh9MWNOTUYehPs8att6GBnYd2Djt8S1q5Vdw+vYLO6FNH
Iw2aZqvMbEnIBp+/zjkY1oj+m/EKNgC9Ase3X+dRuXTX1XT7SM7uATx/wGMA2GuE+uNN4WIdl1ly
lBvjSWXXKlnUAo0W6RobfFgayAG9uxGEKT7cnTcwS9E3EFbpWs29igMFdpf6BGOzzKMcMqJtNAjR
chGCPIhWthEz5F2xhSbDuqbNGslFoVcvNdSg0gjFM6/tF+PjOqUBA9HqQBL6x/ZqIufg0EKTrAS5
CVw1v7ZmPx9NsT3fM+WQvr1zDS3EgEJUr7JwNPwBN2kvXmAtZfFPDNyu0MSVyqtQTPiMV1Yn4V2V
E0ywkDUBcYJe/Y//dOv7G1e5v/Gcgc15G7KDrx4r8u6d8pexJhhajDjoImCXOyQdXaGSjzetsi/K
sULnQvZym2twom9ruiNDCWFTiMnKwPdx+69hGv8td8THquA/v7t5/xcX8P83d/DVd3Xz1e5+/6j/
H43BcSb6vzss/s+h69uPPGEuw/fdZvzuJc6v/PJYZMbhfzDHT1QYvqfL+PRgC/jLYtHS/8OUsFaE
/mHgnwMf4v/4gQvWf0iYHjJ64zZwAEKDzOd1vwzBBVW5mYVrzMcFHeZz5f+Wx+JvDna6xuBiyBuM
moY8r2qq8ZsN0zxNclSHZfJydWcvd6OH3E22wKCu4CQO7lnjW+MujuJMK4y03bZ3fRNCgf2XR/Z3
y/xmmvWfpmT/ugpM03VFFG9zKn6zVtKtmJSgLZKXfhcG9Q96lEG/RbCovHe7fiWu8330mRzl7R+n
0N+8hf7pi3+7ffybmHarp8lL8hy/id8hpGhb+I52I5PDGE+AZFK0x+JPt3u7nX/61t8cjziVb8a6
3G52gFlf7PlSsOYV8sZDQ3fvl60pu+7vXd9l1tg/ft3t7/8SRGqhGK5WxTue/Gk3uYAze9T+Xhjg
QeMKh+IbE6hPcQNn00H3tR4uoOrOn0aO/+ZN9u/v+DezwSgemhCXyuSl3Ikr+tXrZaX/qPbCh3Cg
x+2XXr2nDDYP+V5D/v0nu7Hbi/ynR34zofrLM0jljDkeVNcv6ea15Pxz9ZX1Fa0lt/SZqOzhP1B7
8bPoDkftJ2rjl59/sjFU/u4K2M6KepsOQTz/zQifRF+fTGFMXrRLw2LLnptP8aA/iE5xLt7ji4zG
f2MdziijDuVa20sPg48baLA42YkmdLaqv42T8Pin2WOW/F/tt369F0tWmC5gYHSk3e0X//JkKilB
7XS7rozxRcoX4nThC/TF6eyIORmsztQ3tqhEN9ZxbH3G+WkxLlO+jrPLJnaqgBy1tKWttobZv9ah
h8DZcLN17CDRBG+qgnGFn/u59KXtgi5hb50hP/ixQ/XmacfoDFWOb2KwkJM514Bbtq0DTUeXrpHb
reILlcvOeG03JD0u6fipPwEJqc7wIf6UV8yDcwD9tkgoEpuxvG7/pR1TRz8PjCui1bEig2DMAf88
4OPvobZa9a50Wo6SD7h/hnk2HEg5XfNny0c+374JA05v2Cce87gdrmlvOIYXnnQXxQCWxd+ihwBn
dd2g1HsE/oI05g1e6woga87tB/mgnPSXyLfcwWF4pA9NAMX2IfOWlwFyha071mtxRtLy0HlwnJx4
FfnyuQ2u++yYPmQ8Wx84G/2gHTrCFufTY3IuPOUobAenedECDJrrQFxj/PsknBCvahvc97VjvZmf
4VpnW3NTnYdDfuJBHaeNsZmOyKp6wdZONALHDtmKvYano/p456H791KP3Y75vid/4sbiNi/SpnhR
X8Sd9SAExlv+AJ5wSj3hx/hgXSiLvpSjGiSlW33Ej3qQnaPIljFdsAHbKDo+inO7K55HLh1DEAYM
KdhU2OLBPBuuur9+xbvwfXzG46fbzx+SXTzJJ+XQr68B6sZ6HfrWIQmEwxRke1bQW8O8ymI9fID7
OMYJAI7xMEwzXAOLHEqem7BT99BKvZyu4zPr6VD75aV5qp6mF/1EZIVilXjDgfJqZV2yj4qelQ1G
85m+q2fEgZfB657nPaFed7rDTGeWfYnzfXKm60tH4BHOKoV7cV42FIYQytfZkwXa7clvw5e8SYkd
ogcJDYsSVtvocdfur8GWsO5Nv8IVngELh+mYPU9+dpD4t3FXZ1FWK8GjT4kCFagVBpjkLIVtOdWX
IAbyEeN/8bgEVKlMExjc7Fyear8+MvNwsrMn1DnlFsmS5ahvgI3iSX0T9+FDSTp86Z6njbm7Oiil
ow0MqyOi3BMgUr5VHqLHHmehV3lXHnpP2be8tqP1YDIu0mHo6eHq4OZkQwhy3hjPgb2A/sM64zA8
eJBJ7HC1uO1m8VlW7F0KfafckhxcPd3NduFxcEGt+MfiLJ70E2p36CrnfKvvak/f6a5FTHsodTu8
MOfYGSXUx0H0hnf5I5m1eQpPzXfqx0fzZJyLpyjICScv6bFZRRhJQK14yXfxRiDJxlSxcFRPXTG5
RztymLmArQwhgG9p84J4OsFjRmA5VjgbOkjbNuYDq/Xd3DNbqUuc8m08R+/lFr1vjKiDxbkyHoTZ
CS/hBVzowFyVk/b8Qd9nix/JkeaWZWte/KKdpXPyiE6cKvaneUlO1PnzDk8LjGe0h2jXuMYZIO+R
2PFAcfisfFYP2UPqCmfxRF0gnszH6AlEmt67ekIGvk5W5g7KqYd/SGmLbnLqvXwbrcJHIgxSz+/k
STroX+ZaXsNDqo7xungcErt4XJ77QxswvuVhfhSCeC3u2sxOz8VGPkY78aRvqqfyOJ6rPVHzU/TK
x/qxO2AUdilWxlk7K6mjcUnyRXvALSI9iO7EkCBxm1yGzyh0s6P0MP9QWRU13kaz92WWTribAv21
uUwkf0SO7PLRPrNC3fBNOU+mw5aBk2Prx+xR3CFwrJw4aC68XTqb2+qYuN2LdMps8ZwJbGD1XK1R
5usXVIQRA1mvb3RyfLb0JqYj+ECXYrZlX/IgUtbn2U3P42vrKcFt6KbyLbrmpdmpvmzzqeuOhpId
+XGQ+cb3bT4yoha3utQP/RMzYuLv6ALwjztEx+KnBeMx5cENz+jPZXYorijP+fO01xk+fM5bhyf8
1Pqw833tlPkhLs0OCuujchoD9aH6gN95ytb9Y3SOxA3hgbjhyIdqLZ2QaUqniqb/ud+rO3Vbv9dP
DOkkMIcvFb/Pl6+ZZrMhs9l0G6QJpNHxWv8a3eUDuxSncCPnBkl7bJvJjc8050M73apbGGCf2Bur
6ytedN/Y44UGgUvYtb4CMdqvttaPYR3hZX+lXcmkmYwtS59R2rcr7qmxYyylYbCNV1sGWnH5GTjw
D2PefqtN/3fiwAg2HQMBOrC/JXTMXoPeVHTJS/gNQDUvzogitreVxe5gEgHuM23ZxhH7n2uFey3w
eyZnyf/5tb9lciJs/LFO+Vrl1VwVZyXkdJ0J5ClQ9GN1SLb0Sd6LJ8Rt+g7nAf0V/2AMEYP04boX
VsWj8FNeZ5fE18//fGGY0/9NjsmwI1GiCUBhpd0ywL9kUjhOF2KjkuG+bo6Gndivl/3ns58cUGd7
a+TAzrSt7M/N/tOwt50NOYWcx5Nt73Kq7dk+nck8nKMM+UZbF/a23LyDta+K1aMt2bF/ZpTxeic4
+A7C//Q2L7ZBlXa1j4XtWO6lsI/hJndFZ0uVRs6j2Hs6SnZn77d71dtWq/eHzD4uNuMdbN+wdaKo
aD+gGdtN/v6IRNkjNXAd1V6fFOfr2z+9nb84JghZOOn7ie1+clm27FT29urqwZEPfY/4+NEZ7Yx7
3T/v+dbHZ+BK+6t1Z+fI9+sbko3Kfsxtf/sakqy9+uEmW03bz8J+pRHHDRxFB6zOWezv4zvJpv1Q
uc/rYLZ/7N8XbsHdJq638e2PHep/ch3X/xE8k3PZe27n58e8DtY/Ip+4xgKv7fVT7Vru8yv/fZ/W
IN/OCTsdP3LXzwv/52g3TvRwy0E/7c5haAwHKnpmR7A3mv2wv7hXd7/p7cdV4bxb6/et82NyFf7o
feJ+mOji9O57v824aml9fIcS5fKIHb9wVjCu/eu2t8+Ghyj1oG9wFnFUdzM5Pp/f24wQJkbdfjh5
muetTNuZgrfUvnjBQbez1ebLn+y39VPoXBRn1bibzj4lvOCrt3o5XLajfbBPu4Xf360DWA1O7TnB
LvDOO9MOLPe1sbfrwb603kbzdvxLDoJPgl7k/PyAIOecsfjh6axqG7Ni1758kW6vTfupdPaDfSht
b83sFt6s7AzO4SLba+/px+JrPE4l+IrdVe/NOyUgNH/Yh6f5Fqfsd9J7X+e5ed8r3a7tS8RrS+1n
0AuHKUsO9vz26ttwvABa9N4LJIfr8r4rx2eJ3iYqC/vD7hDYTujUzp435P301s7q+4S7nO/92Ct2
MHiW/XQIPdKeMyfAiulJDoi7tx+Ch9nZA0Z4V1fyR8fN7PU+s7eyIwfPe9MBsLD3LNmrS/I9k5I/
Pe/56XWNnpg/NFe9f6BSMOzn/fahtoPYc1Pbg5pox/Z28I7PmUs6/FOxL68P+8T2YoeVSVHorZ+e
He/E4sydw+qNaWmF/XO7fh1tHi/H1eFjh7DbDt4i5232J16ttJ9d014454VVzo3gsWCnPC3eBSeR
na/WPGxzHTP6M0C6wOcx/dHVXFa07T15T1xd7wW5c3l4/RztZ5mi3WIb3Gqnzm43xy28P0dfkRy7
D6R8FyhP6/qQEgKCP3VK7jON/y3s/iW4/dazUAVTT9SG4AbA6rzK+9fF/dwjueMp1i679Rw7ruRy
ifZifz6yZorN127wm82Lae8gM5PucIyzvv9wHmh/G3V1UDwqWOYkG78Zss9tKwkYOiUvz9FBDeK3
xGtWsatvpvPVfqwC/GUDrDXJUsxtSwxlq9rGFkPeoNvHfrSfHsrPl+BLvGA16SP4dCheBg+nqsaG
1TLZwxaU+tFgIIOdHMft8IfL1/+2/GaaLnMjMehU9N8s2+OmviZGy+UX9nx7l7NNxl+d1Y8efq+d
uqb7PRV282S+JQFp9V5/M39Amv00N4u6FyW/3UoH+cKca/Ki+YUszaM9Rw7EdXvmk3hAOWfY4Xfq
CG+3mW9ofN1M8tatPT4OP9Izsjt73M72BzB9dPoYCQT/fCz+bd/H+ssN/tbbwxUE8FgK4xdrne7m
QOJQer5uhpW5wRmWWieVVslGCtpDHKhnYTeLf7gA5b96pf8rT/nLBfx2LJdxI8FSFuKX24uldHeH
PYuUAIEV7UxFNp6hwUlb7BoI/s3sLyRhslv4/fdE7hS/pySrSPmeEhdaHFX9H57P7ev/bWPRd7lN
H1ahJvw2kKGWYmOeUO6/RM9XckHmavU2+azdfsTvxWfq/Gko9v0D/+0LTVnUZbIUetO/5W19NV7x
K5Dil9o1vuJVt443kDfzTb5bfLYOBJid5mOeA+a2xv+E/tjoxzwZV/TlL1Oyl2DwDfLy0oMa4afP
s6+/1ufINzAhsse1SWpBF3OFfWKTOcbmD4/rb/fLX67+t/RPFYpWw4AoftHRtNn0XxS/pT4uPNh4
nrHqn/uPGrWca+3++YtljCv/7k2ZpvW/ODuvHcexpVk/kQB6c7vonby/EWRKlKdEGUp6+v9jAQe7
W1PoAg5mpmu6u0okF5fJjIiMBMKjw6f+3V3zj/julZe7IyDaZpTkL7Gdl3mwV/vvjcs8erzb9Bc7
nDuPJcWvt4mCArV/UTuNO3ELShGsDPF+lsS7CKlzupP8ofU/eFiOIRcNXkQ+mOTBu1fOJcEi8SiM
jcNsoC/d/UVtHBWxNGRxSWPl3kuHhKI8Cdt456CgpHSgU6lhpQcjk/nondszp44tH2zGrxjLHRIh
MpHN4DDAdiPZUWQv3it609WehyRsfGOFpWyyG0B1AQhJxKJaSDcljqqj/2JXOvR343MbA89IEpRM
gE8Z7BhYRxNLniLKjrkDCQSlMS4AcVnRQnVK5xGcp/iLbcSWH7gndDOWKIKhAZ6QpipyPAbmLLBO
LEHV6D9RiOeNMA4rstKvhN2v4seYDYtYQq/vPttxMkp8MD/jvlzSJ/49zylHI4IjzqKw44l5d5sS
H7o5EhfVvdeptAwa7i67hLhc0OFYK503Cp4NjphMTKN0jmBs/iGyAf3qc+uWXHau2gSaOS8OrkIF
bHz1do7dfyMNc59Y57SlLq1THuwk3OuF7Xnjb9Pvincq6TAvdJSoLGL5KBQ80ZyqXTGOK6DeOoQw
DVQtzhZB/OpZg5D6obu1wP7MTROnu+dEaz51B5nKo/DlXUKZ4FNsYip7pNEp22V2P1/Yodo6pUz7
J+/2Gd1aedAYHROpW4waqzuFPcFpII3ADEi8bnv3FljJpf2c28E5mfWxwI1x5G/fL25ORC5NuG2s
4oiqsCAjOyz8DcE2xwcV1iS47Yt7GBYgbmO7fQ9Z0LRO7D4fOAcICq009ifsYNbFqUmpAn93LFz8
jOgRY5U+1YTYU1MnjePQBjIXpJUE9+Eg1UKA0QCGxajpVP/hm3X6cp/0JTz0iqunedIc620d9gmj
F8qeae4FnuyZIMrb7v3t0FkT2pUP5lWS3dDY5yFw+o8a7otEhboJcR6TjVDgxrTVqKNzzOUuQoyn
BfSKcFGgBGbrBkxzYZOq2PPogB7uGmJH3E57+QgBISbVYYHvlire0BB9kzo28aatU3Iizdpk1NaP
t6imI0oTMbYi9IrMGvothvW6dJRMZ1HoK8vJYdSAj8bkWc6NsFUVoJgekXFG6ZezhYOheWDTiGfx
pl1nF+f0hsLNoS2fHpV+rcBuUVVIdicFdshKmwB7JLvg6VN7p3RZTbvsxXK28SoRd/CQRnjr2BF3
eloiioi28WOU88OZPTrcHLv5YHOfZZWjTW3VJWnzbqndusbs2V7unzO8ehysbkEnNafRwrAG7Nr6
Ds5rtogqpZvhzFgKuasl99YZoNOun73O3gAFG6pDgRHyZnHpvttGVsVW512Ao97n2Gk7mJi4ZXJO
tk453DsIiJpQLskzenk3t+740lGapTvrvF055T/fbG36/DRJIfgeZZ1ZmVSThoP3SarxWfsMVgGN
IPyCgwfYxqnmLEP3nBxKgAc8vpZSe5ttByjpcvR7YoO1U/vARtK7V9HB7mw7z0aCWgCtNj5NN5pj
JNoA+YWpiOoQEnttHTwra5fCh9DiXZ+ZpsTnQty0rpq7au9xcbe73uPpa9lpYIH234Cxcn/bsl0s
O5UmLq8BMnBXaxbetolBMwNFJbqvNRupybDtW7fBKT6EGy93z+7dM9aac3JBC1EZZI82NT1QFJuI
I0aNbhmud6g4wrAS1Fw4dlqSqdcjg7TQYwdIb8DqM14UzUHFKaTxt8DMkImGMtbD1zx49wgHO7z4
al0539TtmQ2fPsZUy4ktvM6b34CDBxTbPH29ZWRvHzOdyAiKNag+LRQGmDw5VufhPuFZKi9v4mVE
5vXycLzr5LnT6OYZlg3LWyxNgO+9mggq24aTJ0x//5ay/ny2i3xx8U6UQXI22X490S7NyimJuK1c
9BoulGB0aSKVyRrMGyQczrNzG72ZM3JwJC4zRNXG066PViZaXL9kQY/nQE2JTzZiQck3a/vEB9SU
kepuYZ/Ovavg5BNVMw9vKdwWydIrOTh5s87kn6CwRYCjkzZ4p1j9uZwK/MA23Cd5/XMyOjMXoxn+
/J2+mO7WqOhpHSXGEferiKk04SmOnSJWwcVZSkLx3uIZ2t7WwSiWExD6oFUF+qJwXoNDi2eCiVBD
FD0cjnjmuIw+5brcG/O4/VpjbxZj6ejIE4ppLO/pDvdd7eCiETtjTYhBGQg3EsTVfaqGJwwGbggc
/V2r2CNHFbjY0PnlMs3hXDzot2pafTH7IUCuO0+JFO/lKUO2QqqzF1WmYUHvU6+6pKwapEwdPcN9
fBncwlJhMeXJoU213EGgxEk5E1FZ+YVNSEgJKyNziPLuCQi2e06toFaHCa2jZUqAfY7e2jfrmXyB
8jP7D92RgLwega47mBsbVq/E+h2doBmfrs4JHzxKMAr23rFmhtapc28VqI0WkAMWINcpIeBUJhzE
sCJ4MLGSrUypXNBX5J86vMgUlmCb7ak/Xx5ToMZ9WkFf45tTc9fPM9jwMW10dt27azpXOMX7UoPQ
kHCd6jFFE4xaXLv7zRz6z/bTZ1GhfigCSmGc0rvFVKUBC+PJ4tygJGsthBERWuTpl9YzWofErreh
HgUSWMwv5PrLRRN72L32G5gKqKwOketdr9GUGmLDDeTIIJtKm0OXx7EiCoETPLCeya2HcAmN+Nds
cnBveF+Gx4wWjxnVvPiVg6ER8KD0vDY3C9t7teFtygXCTfzqo8vyyibLzF3DB1EmRB9HBaLjgmRa
3CcPU2irbnn2rvU4AsxqK65zXdpv8dohNx9qns1u9Ah5LmyDjHRzCkkkibnMgN9TQPKCc6lVGKcR
UewS7aWRvDt0K6TbJP54jOvEPMV4Q5OwPHBOOgvz++GMZ/DgOS7B9YVJKpZZzHRDa+YDZds0vQO1
U4QimJFi7nCOc62nVQjEhcwOzTCwIi/idREHHChOQjvXN75/UnGAutlj2nOVWeXgCbmn2Kv+dv6y
rppeqJjPcfTTI2zDHPFLwtAxhbHVdA/7lCLlC2lzEmFOG9VZtelAr729e/fQ4j7uk8uSoZYKnz43
p+S6nLXoR70dLAveAUByzuKG6XOove2eZpwKLN3gEqhlqLDrtq26tZ14N2k9Qzz6Si8TewC3V4ZG
W6EAlCirCO4BenhgzjysPCwyHYJvgnv6v7M4n6niYZbrUJsQ8n4pzaHHkezQF73ZfDt4DsyYXY46
PHj03UmObTk+U0Hla9FmEZxHdpfdccJS9rApgqSeHFkx4d7j9N/Q0sa51SzQvGzDLURLmVzOEohn
zY7SOoVl+ASk5Tzl8DuvZmsVEp08ZXlqMdQKxQZeNYGaxLuZOg92Woz4A2owu1irPN7uEZCTyWNw
rycic8wp3MXeuQ7QDjjGvKLoNST6c0cHYQab7qWPJ637EsWEdSyk6LS4CZh1nxpZx4oQLjoq8T27
Mi4fw4rl/IzRKhu9evgXs1ii63sb5XiNMDEfRN1CBtAyOg+v6Y5kZb8yxFJvEvtG1sqG+BXH6SPU
m1YkTcymFh3Z83mZwFJ28PaK6J6exN0/JFZ6C02gIrjUzcM/QsKxRCHr9jCRNi2IrrRAd+jiwf64
IKhwZtxupI72A22i4x2CIydn1ZG3Z03eXGCrU0xXhyfudcAWHzLxYnuBvw+bLsRnchmwEehNo72U
OYeYGqzfsyd3MR0Pb8kZr5XOM2RiR6+++XXwSlH42kZgyppgVeBV7j7apru1Youl0jqHN6jEMnmI
EchQ0x6YGfUSega7HuxajIHZLGmuQTLDTuKpwZI94hQe1ptFHuUNoXZvcePKwpfadC95d9Tm1ZUm
X4/FrmfFNhnU06lXkXsZgKVT9IFJhbgdHdq80mU8wkSIKKK7j+wp/KMi6pdLQuuXc4NkdwALyJWs
8TsG305PiTqVA7l79b/0K/cyYyoBYt+xFvJOusDYVIrKUIo08XVYnGeO2ZVzXiSvPjvTyUkUX6yP
PXu3nOy9KlBHBR0ScCNz72c+iLPHw0KIr/eTA7l7cW1H7uYDdjorygPY1ghrlu7SimQaYoxm7WPw
Hpmjq2P6V6fq0hqjawwLjtc3rbF8aUge4539foNFzoFZS0hgcL7oXOPKXTk43+na5par80QZ6KMi
wCWNGcMqYdc9aYHJtQ33tKbFFV0EqCA4zIFIyAabFaqBRvZmq17Lge4pZ7Gk8NCl7GNpROw6PsY8
uci/IJszdiQwAupqAfIm0KUK1vLzk/f8whKHRhM1I3is+U0APaCBPWeOIGkO7+F6diP6MHG7F0ZY
I1ZUAvmDS0RztKbsEP3O6NpFAbxjD3GKwmMlVGFCXpMH5ow1bQhIa8fn4a5r+QegAMuXeLUQ4mYs
e7f5BaCO3WeoseAo9WLY13zJJ9vlCSPPAXezSe+R6s0UpATUvIWPbBfuVXFr6vgJ9HVnA+KthUpC
Fc5OuLPkFjwCg03t3jpR4b1fPg50dsZGx1FtT0pnSIsj2XsMK9cMjm3IUoBxslWhjGXiLDVWaffX
eTe/Xium08i+1UcI4wU4sa61i5rH6tJIOeeUI1Ttx4uGbELVBcfmc31ugkeMGEaYZHCJHM9ifA97
pFencf0gHDDka7RV4VBbzZh8PKgSKNk9IREQer/A7doxvHt8D1/Jg4AyNvyL/2iCdfuqh7lBeHd2
geUZWenbqQVDcaBdMZVo/ksDXou1WXv7zva3Lgqf5im9wWJx5C6uo0cHk72yy47M8OPS4UkzMUv0
LyuZ218Gn606usMbrkN9w7ctRytE2cQGNGZ5x7fOdvn9ykLoEkHwxeYhsYtsV4ene4/eU5Q/kTWG
ThdF24wpKkyljfsc3qPtQxzxzaf1BVEyZlsUWq9gLLrANKTCah8zFRP2Ao65aNGM8T1XwdSXeoCb
Mrv/pb1jDziBfKRlh+Avfbm0ifKL/rn5yK69E4KGOwjits/eZY1nLR6O/xGoLXBEJ4tm8HERJj9i
T6jELrIy/O/4G4lZTD8pnxUwwL6KGWNwghXppKa0dmJNc4YI7s9RwqpVTJ7zsyhWxvgaXSINKQFN
BwGGGp7V2nSVJeITAgNCOt07e/SnSK3enUx3XopJEc3EQEto5LKy3Z1DS7dI1aidFucvq1nn+pfv
16GEhcspNSg5lo/+M5jD4sCzlawOAA1326tI7nMXcKsxKbOyU5Ara6E1oiImvqPrCcvpiwJQRF6P
DjWZgrZBjuzNz91Tl/jna+edkTUViPjd+ZulQ9W72Lepfyn6e9079pkN83L+Zmnc2xQ1pYb/mNNS
Cx0K28rT2/Zpm8n7IxUbI28Pr7xkeIEx27MZN9ZgZmchD6sWJX9nYqWWsjiRLJ4HSClaL4Z/7xKK
bUIEA045oNSUrQqZhr33Xgn2C1mZnZxbtvH4WRABdAcKZWsbXjjNL3tzK3wPuQ6NbgIMQoRJZ8Ce
Gpfc9WPIb/L2JWJ+eugh+vtRuZSmdvruWaBbx94rASW0xCOTvUt0G1IgIDYjdbp3ZjQwcJ7Qa9eU
rccjOGNGGE2pewVPecWlD+xThZeE0mRgmrMzf2a8EQxW1hJBAXQYu1JIxNjatyX34kviMJWQhUWz
pkXbC0dfFyvMpMfPr1fY2FGMJ+5qSNf01jlQ62sdAq0JuqME9OAJrIHSAfPsqfvgFJtfj0zheHJf
4bG1u/j75a1ZpdiaR0UbRCHGemN+nmvLayqVkTTeR8/hpnuNtJBBDwdlwM6c7NnMzk1cyDLmbCrx
qvW4XhwA7BaopiWu0Uh2lhzpeWpnjxiBsNhGhzWdL+AmTGyoNY8F23jioyzOw5JT91kXVrsvwmSA
RZ52T3kJWCpWxcsKbQ15ZECId8LTul10SVz94+gangK0t+DOrLoO8z2zugW6wxzsnxPfuwg9zZMa
DQI8YjyeLTXapDtcCzE+ARcwAhCu4IBklk4t0Y4Ie4Ozt7e4DklJWQwlMqwS/MsE1wX8Fo0Qb3+1
vfmih6BN5Sp7ZA5aYjXNybN1XhKvLAve6GWxX7zbxULdBrrYBADWoBQPaqxE1ZFX9goQ+zUqv26B
DE6ChQ+hd/xaNIC7J0i/OHjbF6Cfjj3Rwe5AnR2s+Rwzlds14mVHLwAVtJroKsFTYyKxbDsEcamF
C5v0BUOstq8hXAapqrOLd3C4ucNpNL9Gg9fIdA/INkHSwpKzP8L/me+6fW39Yw+FT0a9FHtv1af3
DVAQk2ozBWrqaSEedjR68AxOmpx9WaYmtUfVVziHF8huU2wGA5KFdrUVpCzA6cPL+OXLa3tN7ft+
qX7RBvMmmL93ZDUrtYfqEfxfAgA7JbUqqD5DSr/RPjvVSkoxSUPf4JiZPH3HT68+v2mRsESWNJXL
evP+Qid0GnB7Oiwzk3+KgnZDQzQ0SQUhnk/AH+iTa3gYoPRlV7oNzPbGOzjHRcU27mMq+W+CRf5J
FW/btkK5gyJTL/FB5EqbHdb4Zc1LQR+k72SfXZZG75oe4mvymx5c/oF1w0hfMUxLtnUJ6u1vrc7b
qg5HU31AI5XUlwttTvBA8sdKYnTqA5X9sYHD928P+QMZ+dd1P9jQ7QbHFnN324zkJd7JNHMqpnAw
I5MeJl1SRTvbeScaLRH5rX4Z3h948r+uXI/IH+xViee7fcAHfFSO5aVNE90J8XOdsZPr96v2c7Bf
XBdse/++rPLDW6XVPDSjrSgGPPAH2zjTS+v+PLw2o3tsBOjuycmvHawiBtj9fNne3b95RHOAj/Nr
W0nK4Bzsnv8fFOtf9/DBGT6f5RX7BB69ivMuuY2vhvl05pvDS98AQf/3E/9EeP91tY95TEdN6Wia
PPEh3YfbsOwfwzdKNHGdnnr7TI4V8mYk/TOLaG0X561/X/4nuvuvy3/yydfrS8I5djNqhMdmDmUj
LujCw1mMRanxFAqbeqTGegywFTW6RYrUcaUQVPv76BxeskdCVTiqUt2VkirBxCGy2/tf7lH+gcRF
LyhhQSUZlEdpH5MCZxtVv+uXzcia4otWtnGKbF5APtyKY71N/H7sm2hqOHopJvhtIfxA4/518Y/Z
oBzuL6wruPirY0yrjtQ9s7/3zWWxJo+7j5EkbIbU9a2k1XPOVvvv12N9LkODdu2aKdVlX7ZObdfH
69k8MabY71Rl0MAeFEVqghf4cd2gs5MP00OHj8HmEd5AJHGXdIuhrbj4UWfv1fvmvlWiKpEPt0Oa
nMU1UF7XF+exjHbXcCsKNXATO2Z5hm2rsU3yjOz+XaXbKr5B4nIY4HXjbuaVRbMHp0H/34uPWfLL
pizAqyO0K56wAjJu1gPGwjwjeU/LJ56gAuY4JAsoOIDHTxCGHt19qMnadbTR6hL+e4C+603+lCd8
DxAVc6plyqZkyx878y0/q9bu8VAG9fkGVA4C7d5GVt9I99GspcfXaIJdq8dhGj5/mZffNTj/uvbH
7mw3Zvl1Yz8V5MBa8B4DN5ljGPoxJQjpITW6DQhY6hpk/zQ5ATKM8AyWpw+82oXeDQgs56TqjyLZ
thFpV4tbZlkEoafBb6eI8rl+qJOrJTWqommcXZr6MYmoJTrIpWxoAztEKWq2IPqcrCWLKHh32+Bt
+6gG5JzYCd3Vbxe31A8ZxPfFbRz1DFWzZFn/GKSCzsAz+mNrg6EOBeoVGycZT6fvqI9jaLS4iMYY
4SoCK2J6gdihyPAtfIpd647HKt3wWOUXtdfwTgvb9NtVW/tWuzycEbgns3DyBPTC+rA+gdXCWesN
QT0a3cs7DuUpEPedVYjkzy0H9FI56O7G69xHtlvJ3mawIoHH5wNBIGo4SfyycSifVYqfD/5xgt6x
0qxeB0UbYB5JNIz1vchQFLb7/W4ULD2R3i4M+Uase25n+O9VoX4eo5/Xrl/KH6e3aj5ynKm4dpIg
flQIWd/udNqiYaK/c2ftoBtYeHh8iyFQcUgiXNtoI8XqmPz7Rv5znrM8JU7yuibZMAx2sL9vBFOC
E30dL/rgKFxUiLLwo27QDpzmYMBjh788t/bf55YlSzIsWhhpVKh9Vqcpz/fBkM9HnTGXDtCiQLQM
uxW0WiioLdGKci8ym10tWgIn+vRhQsl5cSabLqmuM6DQAzXLKWNiQO2Ti/x7MHTrvwuR25Nxh7VN
NOnogv4eDemMS+HtftYHV+8oMpi8i2PF+GlsxrRQliFI+1vR2obTKdpOpq4dkU5AmQJY46mTqO3O
sHIS1D8UU1GMrwB0xGVqiodP+y9v2GlEpMZIQ+2IQyLJWXBy9J4MjXoGxrBiTZo33VwDLXQjXPH5
6zKIcSRD3R4m9dZAysZMOdsR1QXORfiHVuvoZS9vOr54rhpxPwxLMEQ7MD6KEgLcu84VZ3ah9xkw
u4ZsxRZJllByFSacjR4uAe5qdQIHILf+0nfufbE+D7CVzVYrKNZYCfgY+NSawd1zdLu3W1RxCKFE
mvaJdLNi8AYcb0nZBUJlCoQfjZPD+EizG4GqAvElo8iu6S4KPkHbOgWfBZOqIr4kKncWxtd0FuPU
kBSdPnxEH5NYtMj9yukYzaEq3Mw/+z6sYXfn92tue6pArZZu0qkE1IqzXnWS8XjbRaZ89TeI4Ic0
KHjB+yZ5KaSvY+fg3xlLM744+BLR7xWX6Dv8LYQHQHiBB5R4XJMrhQQUK+4dMOFy/Q6CrlQBP9P9
OZHdlrK2xUW0/GuwjSH+Fg3YARjBCygowZdrQC2L9mUnusioc9FHJCI5h3TaysXxq6vD7Je9N3IV
px/p/jTLEpM6ETFWHH9Rf4vTDfIGnxQg3hJsprdwyWdB7ondMJWdnmu3q8ULJfOcrsye1sPKqjs7
+ddJ1dYxUIXJcvb9yp2YgIUXPw7XFiLmTowGKJ3IwKtHtNknJFZNi2OO//MORw+mxNT98zdWYbqK
4s5pth0bC0CgHirAARh8++4WeQCKjFFX1Hz1btObU+ODMWg85wDb+evi3QYbrydnqgFwSasjIVdA
LVo60HyPn5yUIBt2MImfYDmMbm/nlU7cBA5x0mKMostrsmwA9PymNZ5sts6meXehwTDIHrU9b99u
bpL9WCGo7q2rcDXcRONsu3WotRgmKzvadXok3L197yXWYALIrSlP/WLyg9I64BTr8kuD0geemT2w
+fHutn92HrWGzAibKeAxVGwaQEs1m4ULMtbLe6t74Xb4rF4NeOqOCoqCquMUdNAOsyYAU2oCGbm3
FL3GJkn3QTTv0fzWQfG96VDjgPQBuhUZlpjN/70zfUfQH5EMG5NJcmuyS1vKx1l12lSGcdM2+qCB
NJgqj4QKxPk087HBdhR4p7jP3FlAWDHBd6IdPJ1RI5vg0ib5vIWMF8+AF+4AcA6EDUBm9W7/Fkmo
P8TCkqVqbJ8GNgeG8XGTl8bWfhVHbrJACQQ4D5iUv1FljVv+4j7oR92vrhS1td5pnU62zFokf4OL
jxqDyq/BLwNWX+s/A6YCB8gGsRXh+d87udG4nw3tbSIFgks5fmvMslYp+f2D2ydk6X5pfe8Rb1ND
BB7YyhnkWsRh7xWemAy3bE09qrs23UtCBfAvt/bjGYi+3VI5bhXqi/6+tQc+9mcCYgKuq0fj4eRG
sUV9Cj7c6Syg2AscfDXFeNn0WbMieiRfr3Z7N6zGUB1PSADp3Zy8PeijASVaTq/xS8L782v84/4+
X2N1Ptytq6oN3GFm1qUh945B6S4CDf7pU7pU71eTWWsGCg0xouLRT9gGMQXaD6RaB23/HjHlE2Wp
gxQLJ0giVMXQjO+o4o9oydg+3oVmvepILfEfnAS4WniROC3aeTAK3g70BLHxrnCoqrB/S2C+D/3/
TKU/rv4xHnfWHd0+3rwvGMGohdim5W+7WXZa3p3x3ZvSpni6mE5BnigHU92L01dnbt+/dvrXoN/v
lzIFFHDc2MF1vyjqW1DHTknYRnfesG7OhcKqfQHh3P0qdm4QpOyG6dWlzIICXwQerucBbR8xKGpS
nrlkvuLiLagKToGUm/NiwqyFx0Hp73EqHns9exegqfwqcFhbwAf0IBdp5jDoAKgTQK6s7qoyxSpk
ayO05Y11rvEvr6uOkv47YBa9t1UTn/tvSOOP14ULirI/HBiwhPlDSK0NkColfUo3yGh0T+rVJTNz
To9XuL591eGQ2zm7v9xEnTP96ybqUO+Pm5DMO7WMG6meM+7YXE4V6sKOXuvg99tWKqAT08mx32xy
5p2CMIF4+C2y/nnS/m8UPiLrq3lUjucLo1B4Sdaa9mtJCKQ3coNu24NbaA4Udpxdfbb8culvEO5f
z/6RT2rX49FS6ktzEk2JNqQ1lmvetDyLRYO2YmLa10f13vKMFsjczi7SwVquzW8KbFHrqcpkPYru
UnPTdoNGtbvomKYBNdUIGshFmzll5XeOQlD0JD5DHhATdGxXb3d6gE29Tu4SwPErSxIW0CJoR1u7
c1YrsHs0FnXWZ3i/vPAfx5uoHZzBlmxb+xjvgk5OuOyctIEUuOOCeef0N263jQti8nA8EbOvhx0z
IoH+rSbGrA+T/4z3H5f+GO83DtuW+eDSco/atNbVuT5Z2RHl4UE3Onr9PWs8oP5vlG6aFM7ZTi0v
Ksa2E3QFaQ2E3XpbR3riQc1dcvGk6ThrEQm7bhgzScgY1hWOD7m/Ihf+97Dp/03/sTHifMRpkRpX
Sf84jfL7E2trfasNxq6fJ9MxLS44Mcdkpez8Mu5szIWvbdbtV0EfZdHG/7IdzqObR+z0QqUKNUYZ
dPwSziva8AvCauy2K17zOkx+u1vjt7v92Ivlsyzb8uuooWiu/U1u40RqUjpMrnLIvRu+hF6idG7j
8Rj0pLVr8fpTzod0BB7BdhmUvId33E736OpUseyeWk8hytoaZPQuRQoL3IyRjDCDWZS/4A3aT+GR
LRn692GmqvZHSHKXqsa9OM3UwSsgecBLxMUVQ3FIm/AdAPNRSzebal4/KrIuWrCl3Bmlns0tNXdH
ETcJNz2nxxF3CDq/bBjmTyEJZja1exW/yHq9tv7YLPVXnr/3zIMBlBxF5sFtWRefADBTafcmKz+i
7uH8R9BDNWjz6bSxihUouFAtGwGq0ecSQUSTs4/wxTdYd1uCgiDaBnSF9hF1A67hooqrNJMFjm1C
PrPpgn36K5g25z3fkz3r/UsiLQ4ZWbGBNP3f0/wnGBLw8X9P+HEcYFaVSzkFe2yJ1LY4+fQ1sD3i
GDOuWnHvHt5FuPotdPgOMj/3BVvXCFswe5P0T3CYCPB4PlisLSIHApd2ZouWypkupsctmW5LT/uj
h7dt757unDyfBKO3BxtzfzsLf5x5FHuawPMqx+/HzDs/9qBN90N9IBei1eqL6KsdiJE3cZwwXCed
XwO2ehn+58F5PJOoTa/r4P6eT5J1LGbq9nu0kzFxbdZSvriqFFFIag7jOPc7gAP/fsU/Qlk1jPr/
LlqPwh+TmFCEzp4vXeUpWVgcZoQbVCmTajZvLBxC09Uv6+b7TPl4ThmLM9nUVMU0pO/t6o9L3vXD
rKE+FPUbuAVRWSuo32Zeo/WiRn4qu5sx8cY7oSlUEy0ngnc3D+igxkpCanNP6wP0Md2Fz2E5dEiH
T15zO1FErweLoTR/udmf4npZMjTM4SxLqStU/x6f9+y602n+pA42qX5qmdicLG1BpYQcWu4jPPT2
wat1ocxgrnfzzvuUFR08amYNDPGdWy4wIp31UFq6TxCsc5rjrfSMN1i6fGndf7/In9aqLEGlMFeZ
OtrnkSS9H9JNnZ3UAXvkZchi9RACIuSVWve0LlmzvO3IfXV/WSXyD6vkr8t+nC2VYuSFrRaogfw7
xgfZJUZtiPIlQHcEfT77bUv64SzjepZKAx3yVIjrv9/HdpbvXsqWx6Rl93cINos4h16uo9TP+NvV
fgiP/rya8rEHlMXzoBkKV3u3kv268k5uqytP6euSFtFg/evD/Xg5i4zNhBE08dD4++FyGpY/8sNF
HYzVdDPz885m9KhZYdQUwgZvHFThJngF/545P8DqMpni/676EcyoVVkZhnlWB9ag9hOiy2UsBc+2
BktxxbbqHu+i6SsDZadWwnJl1GmIJVWxDfYP77U6DRFqsybHBOWn3S/3pvyQkPx1b5/T63G8n0uT
EdFFMW+Iq3PPLoEeUjUFprzvIA2liom2Sqil3igjLz50rau48tcTtbq4oAof/Hu0vhUY/9m9/hit
j12a5k40GL5wR1KcI3cLUSrDMtr1UnvDKCNnGtymuf+bWEP5caH9cd2Pjfp23Si08S5VSpGIHiZv
6nJO2G7UMcKsVbE9Ar76tvd0PLRQeIRdFzx9Y/LL0//0PmrS2tKxfqa950dEcH89DvmRrjPMlFdX
pxB87FN+4hgrnMsItWYtwu7fwpDvVfY55H9e9CNJOTfUVzWzuGiNEj5csJ4HGp3wTHsrgV9U2phr
rV3zMURZv7B3Xg6c98tG8OstfBwD9sm27juDW7j5tR3bu3AvUEvtM8QKor+8p0dSoFEN66GRdY8o
80eF9++h//EW6MeKqY6BiATH0r83B+2ZK+fD46AM8mNwLwW8bKY426Q8iVlbWrVlMk2xh3HpzESM
cPki/n39Hw8Y6B3ZkuqycNP8mPhnekNYFY3PSBWpVAze0UbGd14cNeTa1By4RXTroL1D2QUnDi7f
//f19Z+mnmLJEjOP4023PnZ+VXnslIb9VhENDIcG9ifYsqkODkFnvzXFteZY14gP+WIF2IJAQkRd
pY3vfFCQSMIzdPdE4DGh+LeqcO7de82nNzNDBId+k4zR6Z2cjvvvm/4moT+n7h83/Zm+PDaNW7F7
EuskY1NUR3f8XpqCukKRtYi15LAv9yOKUtwuZSCpGDWRGXtQCbQtDskR32Ieur9EfD+xifKft/Sx
3W93ezrpXbDeh47Lh2OrA+1lgDmNMx/gFGuimoSJulaa4mnmMb1J79Af9+qkOnRNd/XvIfopl5ZV
HJpNndcKk//xXvODdnxqB10ZuFlWri7kdcfmFG/M1jev2Voo834OEvhFHdaoBuSh3ZDhIshz1MFO
zJ0gnYVB6jUHYY86Xm7wN3uSHwPWP+5Q/ziWYbxV285thZmfJKQj0z7NE1rwml8282rjUmgTf9NS
9N/becugGXN3jBgq6CLsrG8DjFTXvQPpPnLK1Ywk/N9D+AMpj54GqoOwCKIDac3fW0Ojsre30xvJ
xtkdu1mZ4hvV96M9pFueLR8iTZ14lsCQBb06nv/l4vW6/5zif178Y18ylX1VbFUuroCaZZkf+VST
dbs3gqQ0fXrezWHadNRftgP1x8sqMgDS/xF2njurK822viIkm2j+djsb2zgAxn/QS8YEk0y6+vP0
/HSkrX2O9tbSWmtGcOiurho1agxokiQvKpf6L1XEsbn03njPtCcoTuLVDTbwNA3EvLDR+4coe86G
duP4OBqP5ij6PpTI00y+QnZ58L8yE/5/iVv3v1zMfzsWB+1njTxc0+aE6qpARFe6Fnacpy81FEOj
FPcfuelEK9qIx9yaN3kks8wNHoqVi0n5//xKOu1/ytn/71vpECoRBEI2XftvV9SBXrYY7A0MNsKg
+Jj2xWQX6UBo4ht6zDqQvmkomjIPtzfzI8O8Sg/oNYhPdCIC3a0l8Pqj5eoXT+QL02NICD8bNUvz
OEOM7lvDhqOuRgigQP4opqWexHE1puOtIGvPhgKDcbco9mgjITlFr4gRXl81lQyODBFeUYC70qrB
5EMgOUHReXPisxsDuPblNyLdPApqwBTEhNYu7CILVzMu3i6vo2JP2gE2i+iFKKoRPwQhCEEMGWsV
vYeZ3xXrRo1Agifu7R+9A535UaG6aXtkrZgVSz3PtrH7WfAR9rKPLKYZ68wp37se54U8ZVAWABzM
EpknJd2YNG4Q/OKi6PsI5fZcD8pFqhrYG4fY/QgZppwxAfsPpEAAAMwcxRgvveClS8fci2MFV6n5
eR6Wiv0nBa2Xw1VYnEawT73EpBUKzw79EgHJbe1uwfmF6YYc8THzyjcu6SDOfs7IF+N0RktsGLND
PJMH49Uyt+3ybYVFT4SPE2inVqFmhrnpXzEobH10E/l3c2COYv7JQU/wuxI/lxtw+uCqnvCWcVnj
pQl3g6DbCTxEi1FHq6zegKTyJRq+7SNyRuJreiQ2Vmkn9OVCTZbMz5k5q8f7idRhWpkHu/C8fXGN
vZ8mvIMgORw+3c4oVkHSaUnHO4eK/NB8xKWBFKJQcztuIVUWoKbFm0TDxgM4S/EV23zpPTDh5h2t
tl9MtXJ9uAJxdcRlFdDMHdBWslnWadp+c4DuTb6ug97d8tIRPG6aF2GsTQ6irCNgzZyBULRqL0w1
mt7edlJATaTqaC39UDkZagLCBG9yKFMkbT2mVMF8Lp7ayQAUVzn9+kUZLpGjW+beMN3c3dVqjlwq
a9dHqchjCh3dtq4JwjtzaNeqB8b0Lmt7013zJXtD5Dl7IiQL+F1g508xbREAXEzMFZzDx68oTPYE
MNNrlvKESFn2NsqA9ieDW8RIHMPWzjD6kOupQuynWB9leevz9Jb5AvEO++AfxHcTd5E037lFARHe
RF6wDC/cDn2yOxceD4PlkHVxhCgfrKEDuRkjAM0yMSxUeOk0DJh9gXa9XcMU0Wp+cqErxkHGH5qt
EwOlNRQ3BhyxU0LBtPcfvkuIoOMuDeG75YyEMitR7tc794XIum5DsUEwEWAeF52C6a9GBozqrd2W
mQQc92qu8Ed7K9WjlE1yTsvlXno6O13lbEQExLVh3zCpxqZZDmymbdDaCENeBxybT1SNkLoW9ZbU
CiEO7mz6tEEEHXg4bzk9RE+w4dxrSaEYSKqxoWaU05yVcvNLGO/xkBBEqBDQtxyolcJZpYSiXJmH
2svyOSI1uvBvUTKSv2EAtxZ4BQle2LRnmowKTeh8BxXcP0U8pM/L9pzxXUe3vEXLYcBXUjHzjkLE
DHRdhKZt5wfrILyWwR/vzICMhNdXi00t8f7kxDQnnDqiDqqLvNqqWH6Vwk79Ri+GDugRhcploUmW
0ZTZkvMsCcJ7HpphsNh0RKA2vdJRYSvHyyWBIfVol3jCtrG8irvyHttluQdNFEXxsnesP7YcKp1/
KjCfiikUTjy1RHHl9ZAMJ/rYNQCxIGgQ85XaXdk6yjjvLel1WTuuS40YYwNoLcMXjKfBkD2j+QvQ
6GzaR2h8nfTmqL20bfgTs+0x3rpDExzDQOISEOwrYC2qdsdv/Vb6CBUDguoO7gVPAfkXRVpJaHzx
p5N2aP576R30NMQgmyJxDD9bvtmd1IQ/GgEsErRTjI798VCYuBKEiVAh0TtIkuwYZ6oB0JDk6qwi
zbJ5OTye9Jc6dA5YEG8HSljBNwehHSrJCyTXGSencuipxh4xNi5DHhpx6MZENEOSQVjGnb0K+T2e
Yg+V77Am0Rma2wMoBHcMq2y9rq3pzTqc+GLiZfxFUx6tGPXQi9AAc2U186ZY68Ro/d+kUX32e6iC
9kZ9mZ93KL5oXXXupTtno9Zmx83pDVtxyc2ZNwsIvuclVPqkmN0W38pEURu757bNplUTOm1GEDti
nXyDDCZ5cA+3rFdVJBHiSpyIRfzhTCraTmBIM1Ezb8xIBZMGuVX+2Q69pBvx8r9JQWalYxoofivO
b0XvUtzrriy/lhmCBSjZSMMpOnaxvyKJU7YNKjAFJ6cGYRFu1nW7etiflAPHXi5RrpdY996iHSrh
TqErSUeVMT3YGhGyAJkHnZGz1VY75aQ8Z8UJpF/aryzPz2ho3kKC9FK9YsgLKpY2ja14fAtr+xXd
h9yeJus1/i9TltRQF8X5yxI3y50bvq3Bqg191CrpHcEH/M+pGqTpuJ1j9yHvbpoSFirYeILgQarA
romL8IV+63N+JGE7GvZZl+t9GLwTIhrpZpu+Gs+jbKawHEQ+cOM4VH/jKxWQT15zpxMYs+LiWLOW
UByI00OQ7Q1uI6ImV0JCQxXTnKNPXXIm0gGdEJ+WMZrp/0kSpp9xAA8OZaYk+Ix53CcKJUrJ4vJw
OaeBxxn9ljXjhZ+I96XhvychLMAWgMAAj6H/E8kaheuB190JBElYqDQc0VD40TzZc1xJugtkIq7r
Z3Ie/VHz2Qm/xBZjChjZu7AjWqiTHdXG1MqpYbnZ2cxUKOfTH+jjUNza0J55s1STH/VDVH9RhCfD
FSGdRc8wUxKVc7TA9aszBS58SSy+70jpQgfZM1dIqsx5rYJQCQPC6ApSA2iaJDyKJkIgPmx5nnza
IyoRP1UdwKCELcFZuHBYn9OiRYH2s8ObYNZEbWplfMCpv/yGJUxCxCc8sIIRpwkBPHB35qI2ycN/
VWCkW9rJrw2jqkRGnDbN7c5cK9e0Akqlio+dnFjy2AZBsO26WXaCAPpVFhnr3piDM3F9a+hY0r1C
0R5vG5BvzAqmnZY9bIQxIKifvJvunDzIQQBI8TXLNYb/npAki4OiDOGBgUpAOkS1Dgv37sFVqVXV
kvkAKopAqEkVwRxdXWJRZZ4/NOqzPD6wwqh9uCN6KNwqSsY/DgfmrDuSEQl60sWFRsrqO134XRl7
OZAZiUB4oD6hZZg8zSMDpOr2WEM0WTx0sRTp9uFWToBM7X6sAoWKUPUkt+OBHSuqZji96yaxsr5x
6hZ7T9+ZX1TiLh4PHvUrk9ScbjIx2QpgzBDnXS6ooBZ23UfsyuQTJ26XtQmzhhM7RPeKoDy04Zlg
4LgBhrDtICS0VQR5YInQu5D9NkexRKQ5ZMdxKkBM6PEg/DafApv4MpFSjqAACcvyKyuDXaxGV99B
4HZyN/nyp8zpdTUlUlO/s7bQBt7J5cXOOzy7lwmz9wXXx0ygY0FoQycVdSrdkkoO8B76v3InJckS
2knD3N3ZQ2+reo7yE8nErUIXHpW7EJK6AwjSTXrecH2Sbof3QFYbk1bj9sCWJ0knjGaIkgKSonAi
qj4J/0nqyFNdne3JmtTjj5MBFGizzN8HTFDcZXZEDCTcC3/QtycGK+8StkyfrQeRdC9+P8I0mUiy
s6XiPWR4rV4sPdzJ7+jv8jInzA9wCx/QLSvjTLjNEp/v8SO4NLK2H/EBodxuwPhxdoe/OYlQOFaC
d27rOD6askY3mm0C3am4myysDg/Q1GMX3vS2TY7A95rTdk1KiPNbqlhs3RCq8UBAiw/D2xQqI5JF
xnFWFJQ/RdFrOLZcubUQLdDhfZr+reEGEBrdMYXNnR67PF43eM2nSq0dtKKnaFoZu2qtpOnULy2i
baK525MaK+W9AgRNdGsyUdsRDiJv/q0otzzElrd9bbhnWKr9HRMJ1wRJng9s1suOx75jpCLhyZON
8viTLoYa/OqPvIcNHZCWsCTsYnoOXO5xmxB2q9H0y4LnkLLTY+jZ7KNjWr4jyo3HtDBRySMxdF1N
+GgdTyS5NZTxux0WiyScBgSaSiDkL1XY4TZglKNNSQnwB6WBpc5IcJsbgibsP6P9WUwOBSyh9ozZ
o21b8Jg+oZKlvIYH8z3jvtuu37GiYdufT6KzySS638Andq8hq4bVaj2nFzG5C57TGzhaVZaXUC22
4xLSGzD5P45RrZY3VOGkcrYtiDOViMRo+DKdF8yO+QO44mdN9mrivzfdIUTks+GuTsYryNrBdttP
ocSJ6mW6R7s9c7dJMuV0wNSSZfL40a0n04I9ilYBJfh3siS460RwPEUuedlEYOlUuAnK2+QVYPlb
4nbK7P6b0I4CEscHuv6jKueE1R7QsGaLKelWeCRx1ZxpUTIZbZIckM4rAnxZGhsAhJDAAweI7k92
tLMdPNn1bbkz2UcqpyG+w1Sh8kng/7GMWPows2HF70Vvw79HK9vubB6IweSASFg9t5e9PW144NvW
R5VDyBvgRPBVUUD9nLEbFes5cp3GD5L2v59bLltSUb3WcE5vzLgnbqCD64p7R7zbDOpXuslEPUbd
1LOD0XlGNvyxAq414+nyvZzRU5d7RHdoCxl34NysIqz/Cor7RigQ7+sUjc7q4cwlAyvfRNxPR1JO
3s2fzbw7c0ToEMgiCFQBQ8Z2HzGXQejmd1R13Fq1eDkPkIqbJBwijabKBUKVbmJNuXCql6PbvKeh
QP0Fur6NOtFmc0FWlfSEWq0kBeyQb/DRd/Z0+VyDdqGTPnxEmzRtVdJp3mAHMMahvdzJrvZxfs8w
bLnYOwguZ4m2kMp5aj5OEfr7mIFQSKtyAmJo7u2EMc/1ZcoPxi9YdQCtpIeaFecqHX/qVk9pg73R
mADlPGxe7m7nb9Rvgbnx5a1oszigfTmloseK+yxRqFH5/CmmOrP45qCyGWVA+60HPIT18OBq2vER
OUq3OftDcfiJDrJ3Q6d7cd7Wa+fUF2vnll0oasx2dafl8QA0cyPXefRsHsLRZQz9wasaiFvPRgz3
/uCxM9JxdkjJptUQJS/5pPSh0ianzrq6BO6BL8XsvzzPFlZnTkEeBtOpSbiGbSBIP/4VXi03INUp
/w3QkHzbYaC2HNAD1AeUb69qrEAcDbFF71rNoRCuiJ5Dl8EZKsLaBRQqflmgkowCbwhsbJLJRBoB
IfWqZhHU0TJkmP+4RHSEkPS0i6CFdcNnNRBP/BtCwy+v48fF1/BO6JK1aejBU8ECqJBI7NEUWwK9
8TR5nykQpwMM5+Xp9SGVelDckPkRL0tVdqnqRyW8O9FiEij7CJsoyk8ZyDRJm1Ei4u0hp7FefXUB
y69GDB8P2HRjeClV9UN6XpoyOeLMT9HIcq6u44FWgbHe3gBxCmJqyfTiIv7/8k+QBdMxwMkh1FPQ
mCvW1lx2XVJwn1GHUr5YXP2yZP/Yse05GuuUxN/jGpbXDhNdzmKkcn9u+4p4qL27k8Fy2IL0/N8h
vpcAohpfmalC/ZRKoo/hgypkEDsGi3bISdUDRw3m35QcLw9PBaq6/AOfLtqMj/Ac8zNoQEsDY53m
9maA/toAp1RzQ843grHc2zN+MrtajkeCTqAFpepXPD/b88hkNYtEslFICYpS8oAuGRotoFjgtbS+
UiX+3vXGq4s7dkCo9pnY3IPhTzAl9mIUtg3uQg0P1YZ7Vq80Z4+lmz6IGjv82WJj/txXwAv5jtuN
1TQCBm5rT23w9v6izjZq8UaRp8ODYf7Ym/OoX4tIs5HsQDLKORue8bAQv9/h2rywEOTq2jgpFZA5
4QvgbiQP+GQXtfeyRvMXTexuvjq/EuZ2gQlprw6GJvu4JduVaJBDjX6I1UTd2k6ViUWPKhgcbiB4
Id7haPGLhBKDUPZW6fHxan+C/Oacw7yKQcaseoeymvdtTPjEDUP3erCv7GZzQDgyfMbINRJt9tkg
6Ji90bEKrwfryHS+Vf2yiz7GTgVbVgAB4pboQDPhH3W+cQbcec8vswV936KCPV6ssJpXKE812Q1D
FlLaf1ULoRnkdzS4Q+k6KbgagEZRi/uGwloQ85DXqpy+e4LsopWx6+4Kh2AkmpX0ADO/keNIage+
B54hO5OqFUg1VGNdC8qfmmEtFPUKha+3E0LQwtY/9tX8OmsY2jW89TVK5PHO/k9VMp0+8anNFFJU
lC3imRp3GyLoFxYfe5DREKQ8Ci+k4t/JDQA1D8GXDrNfjOSgLPoOY64jzvEXm0mUR7eFCUMIoNDD
tIG5t9ZQNO9Ji5SI1OjHK1b68qccwT+N0mdIDOdhc9HYzNaiwtneft8FdioIairxf7zJ+b96bq2C
SoOEILyl5T9wm12FbyFnTlFQ+gJ1/6vz1CQcbcuKuTAPWITvbbcQh134ymUOzz01gvvk7QPFYvsk
PPYJ1zC8c7CRRPjq6YXlO1Trp4zflJV39Yi/W+NrqXekxklu4QJIGroLDOTv2kmZLXlXnGAq4AAW
L1FPW+tKrpkg7x2QMCN76fsfYHeiI0eD4GTdfZTW42Lu5aizojpDpVzDfMN3Kxzu/hlxDIVqn9CK
2GHjvAOAylVvZGPk7Mb4W/ZarFzwRD5lb1YMMeZHq3EeyVIj8JBFwTieknY/FRZLBuUv7xw0dmtG
G+SClbBYHE117tWhwhU8XOfQR16WHxJLUIZX3EM77G13aNrxj/064571O4vx+SQdqnZjrkIWIxfy
F4lZX8xHkyOl/3bflySQ0kdd6GTjInK5IJzSm/hP54OM0+S8im5nu+X0Eew1D+gkHtj4rRCJ+vBm
PnYmBGMk9DuGxE3FqvPJeT65ojhKCu8MWoJKZzi+bI6m5mZMZWaPl9R6BMgnDXJovZiJoxQtYCo7
K6ftMVO2bzuIwZHM8Xt/n+18xiA6Ikrp+Wz/+mhAvTM/a+uy2pBfnWr7zfHLVFdGGamJLlS1YDid
WBF38rKavTl64ENyN0c4cimtxsPeVCOB80URTY7AZCm8/qEzeI66X3v+frg4X3d8Rv9gJAirD5Qn
ji0CnobmGhAqUnPIBXI6nZ3K9jgrQHUJ2YRrjck4Ukz3ClmHYcsJNnyLcbpRD391kCPnW8zGq/Z6
tzk4+mv6dJuPP4xqGkIx793weYE1A6fpoYWLqqsZpvaT8SFY3nygg1Sbd5U6IMIqnfKTHCQDk4pd
nO5+Be2wnVvv3Db6J+nLHQxYVqleY68B57LuztIPdtp/366ZLwZWukFFgXOgBdWDEYcKvTPAP25x
c4B9tQha1mAhWZk72uADXR79hhwBsCVfVmPiirYAWcWaKhwCa4NnEddE+aGaBLe3iF3GDvNvkwSK
+Dfw7oCnVFlEOyAJsd8TBjsPpm73nsqOeHeqxChbMXONHK7TbleZACCaf5IPBM0RPrKHNEESlJKK
wgjN4m2dHmxLAfankJ/blOFXgpIMDSdk8ijPdddj0IYrryQn4B1zo44myR3LrsniH9MuUrdGlGGz
g8Fa+cW2e0goWz0b83cJdoUkN6068J4GUG10pP4Rb+ZI0W4YEVNJAIyo8npxcwZ5Ny5B18HZQA0S
txDQhsjSv3DHvdXHNpJBPD1sgxeQHWx3FKNU6k6gPMCIUA6eQCOljWD8wnm2USrvMRfc+FdmqcC+
zRAorc1Do0J//Us+a0VI2quq4Mu/hwgUjeaY6mziJsXy2CUCWPnIyhyveqFmI9uHCM3Zm51rMWLU
tPEiTuenNaaR3jWH1u0N1W5IsiCHSKaOxoZ5WRpXkR7U4/EWBIkTZ/ePlo4+s2/wcmhyIlV89xg0
PvWtD1R3gbUxOdHtT+VFl9EN3R0LmOlDgksWSay8ETI/HYtCgIZcpUBxeoUPB5IMrUhXjJVlrkVa
NBrNLnvJzCYJEf9JkQomacJ5wGrA/UgmB2YVjZTDoHxP4lAjYHic22ShBVLNuKZxdMFu3KB4CZhv
6gunJYwb5yA7akg2N33SudU8VPqNhfVbXRYAnEAbdgehvc7c1Wh2kqSjMoZu33xI7j5AdVEGL51J
0+miY087DYWwE9w6HkMdGkNl1JttzuLLpgnOBBxeyFMklIlMzhIBDNFg8nQA0VE4xkU2s7foINSl
qsaLO9RM6kOmsu2boo90+vz4rnw12QsFIijqoPkFdhw0DP1yDvW3rIW4M8rrhFQdGaku3U1+QurJ
QRTSl67p/JM9PQ0yQDRbAzrYOEyYhytlkd6LB8r7YSfzn8s8AyZeTDDmD8YbaIuAXObpUxM/XZ4n
BI1/fd8++lmuQZYKJhcffAZg6ARKGoIV3fKH1Gip5JxfP8bVdwrmRnm07KItyG0w3Cx+MzRWJuNe
uvpp1mrzaWzOPr7yJr9chEr72Yuj33Y2QiZ1bM3n1xTHQTTtrJEyv+jDECfVP8s3xhzyjnTs5ueS
OtBJ8wsqjKeYNfZ4kzflay8Y1bohf6T1ecs210B9MnlsWrrltbvmpmU1FbKIFY+ZxX7nuvZ7OpQd
VdzslMtvfkxODMBQ38B6o3H56EDN9ReQ0aJ9Y18DFuPR9WIOaKbwqdyKQvXZqAtKYqJqMlOqipys
hFmygMDyIsd+BQO6JEbLwbRlzY2TWMAip98+lMaWqYfW6owE5PvvEIXXFWjtB1nl4QwtCD27rpSS
st6o0h81/vXuKda32XFhJlvwyau8h0dc0d7BtrJA6vspOGHWVkXjpwRCRGdxYV7ImQGO+A0gV3LZ
gURGwX3PvtSZnwmnMCt4mKOTkACLYc5Ktf923igCqFLKyeuP4BGjZTKDNeap7mYO/Z3N1igdCCKA
OCFGa4jlLarG0BkUy+MDn+EXvGbU5Wt0hu/uSR1/WHDjFwpxghIAMdyZIupxEENwtC+Kbq+GZ0y9
j9syJc9E7XxW809pMnMBaXpaHrDV846UeCRtCR3Cr9mGGwwp4OzTXOHP7NHnVDONzxzl5ggFhISE
FltVIvLZ0TjnF1Z/GHWIAoh51sH7Oqbu17AM6Iw+2CHpWModNbfEdUMxR5RKhfnQnDeJdwj4HcOB
SoMAJpKClEFlFlPy0VsLn4kSya8WCwMX6Q2Jc/LUzAdPBnlvEi51E0ef58RS5BeVUtV9fM3v+G15
LzITqgcID4itIBnASddNhg8S18/X3qMZDTQx0zCAzhZ05r8FBZohBv5f25wsllnzBKP12zS1RPsl
/6kSq8zpyQisjaTiSXaD+0dsmyBZSDq2ajoM7OJjAyJlai0M0ap+9cwBoEe9XJAB6nAHcHX79MUf
MvP5bBi+TejGSAqcn3KHxIWoSjXU3CN/O9jdQMG7LxAG2Lm0ZPeWdeOMQeOgwyJ+my/iuD9EM7Y7
AodELoHMTtl/9rk26GqyBlV7yUPxKsFGWY1IWd5DfeJ3+DPMn1s+D8dHqOIFRfEVvq8w00FPGKY8
w724mgfzAkrvvHW5fSFwztY3cWM6ZAxVDs3rJLuWQC1qgugZZlewUb3lJgR2ZEmQkXH9598E9QVK
lC6CgMBHN0Rrmcd6xwPUSxrz0fO6V5oA1UdRJJ4Y8H3FvcvMJlnxtTc+1+C8V+R5dp7bQujVsNfY
D8kP98UiXFd9V7/R5hZtmmEcy6MBVtg921ANcEMjjWmsKh/s/16jYYfWOrXlkB1ltbKneftamn/+
WyR0Mk/2h8r0C22fdBA0sHpavzo2krfuXEYvVhAnQ5/yCj3KF7SFr9/TsSIOmT7jexeMoqHuJLqI
WPfWraygj4O79Uj/2g2ElOvDVW4Yb0ka8pWvlnNsNt3GBgIc9a9OE3Qq67F8LHcx+LmLwsXJ6gMH
YJfUsSoj6B3kdScmZ3u48+6nINuCWjYMapICEpcVTbp2F1+lpjuY3PD8wSUWveTem0e+CO6IM/51
9+bfHTOacLC5fyxQ+2RvtebIwYgJb20h9j/+o1tn09+LB4PbP7Yv72PBKKh4JdHgYR/nldte2O2R
1vdO91FbxbN3Sz6u7k4XlzJrzTEqwd7MmjyTM6uYThVQGMDoF4ZLgJcNBe/xDwQNhuGUal8hesqI
5ozQkvN6Oy9UB1DzR2lMs77f8I5erpJUtYY3aVnVTc7QGvkaMRpjAChoUiOsuJd90R2Ktm5aj701
V8T1+eVnjXZnUppz4aDa86bSmPV1MQP/4UHI0YF0rIr0Lb7AUjOPlZAouLdXD6WOvAhepfUY/Vmv
5Bk1YwhnokJz8xoiXsfN0Wc4zNZ0Nk8JopxAhwur1i36/PTIXHqe7stx3bXuFRcPtBB9Tv5CUs9M
t0qqEETxrdpCUfS1QRv79DYhGGxwRO46brZboUprWdkn9CfqPbAIWPFrfb12bwwcjV2aZ4jwTD/z
m9vQXOHFDqd+hsxIb62QzUz1SUYjIKGRgo7+Jn2geHvLXqGv4HIrQPYnAHbVnxBJy8bRMfvQ5eEn
ijz10wWsOUo3TWBajaq20AD2lYhLRBtLqbjKZuz6iVbJrez+7GiSsetlhiOHQvgbN8lUn3DsI/DB
JraIJF3ozuqRE5D8e1/4Lwclrq3l9wM/qj0kp1tfEd0utm9VELWNM1OZWXJr7IRGT2UZ7uS8nmy/
GiGgN0cF1c32TnKVW1efDw+qc2juYkSJbm7PnPgos55NGV3//qI7+U8fy4SH18OZ4NsI0m3nGDLX
MAUCfDLaonJ0czXmJIT/rJkTCNAZYZ6Sej4Z/EWUnKJeMVo8UuPSR+8M61ROfJ40zfw/SUI8v3DB
/D+SPsuFm1ETu4+YNpFmz95zUit5vcno4fl+3zXNB5B14mYRlChU6W3VVpT1MkHwZX6aDpCxCPDs
pO+Z+O98L2iPNRBQeIDya1qzS2ARmQ1wXJFAIYD6pOAck04Ekhdomc2TY+YjzkUTJsmgJLtQblqM
V+HfquGXTRzZgSSQXNMWXNGP+prOCsJHOhuN/E5fTHwl7KToSM0U+Gw6TUDK7w6ys33J+vXlSHc4
oMLJvEp7iM0MpnwUkpry6tBe5GyAyakyMpPzJPvA1b55oxdKTlue3yJWUiH69ID0r5w3I4sm4tnO
JrjV5XcmDF3aiMl7uX3wV4dQNh3NedBvQp5PAVLm9jIhhSKKbFWD5i4Dlw6U2j4PPqm2o8tPztlB
/qSOuy79OelzsPqR9baRU1EOEpFk+51nax7E1anNuzjh6NNxvl4fJzT6Wf7k4SHkHRl2ljTUElLO
B46B9fweMwn7KiIclYRsjQf0+qQWfMAZ+AGDWQkVx9b1WdrPP6Wc/l5/Ofr60iBs4r2+QkI4fEo0
1nXOaiV9DTASXBj4oj1Kr5tN6CChYgvlBu9E0YTv4KS3fuGEo5qaUVm6El138prSPc72STbx/a+p
9GE+DhvibimPdfRObPSzywctah8eNs2zOe1cq0d5CXxhEhZaHL0nvwuKrFBiQ87ZjvP7n2YuxBF0
ltCNsLD/Zgi0UoMSkJXQIHJ9I5C3nMPk4vy7Eo4jXdIBbPEAuB/7taFvOunPOHvTO0Hzu7dwqbW5
gPPQ9vWu4MlUMCDFHzJMYNO6c58O1ReLPXQ68+PcJedbVjf0KnjzfCqq8w/n6g9qJf7990c6gi+F
IU5/TwuVjPlIKc3At2IkIVKx7rzswMGZZTgEkC7cnVMy+YWsot4e593zFe1nBKhlTcpwlNs6pj1/
GIOnMXGhVje+tjdXi4akTeL6jTjmgUSwL+HoHrotGI/bK3GSBRYNvgRidv0jWO9mcBrwtS47CuND
ujFXPnEOsycGBDyrAnDpyM6NsH+iotUzWlRABbuzeTtb5+kPN6DjzyoBEt/pspl4L4iTaAOnql9n
L19eaTg/8A6rZit9VsEve8515tGU89vp7jZd+2Vf727xiVG8IHfTiCOkWWyN94wZiNtSn+tjbABf
VN1WYxCO1btXNA1j6boDOqSGbGQHNhvcmb0HvamLoVDe2Y/1/fh6cM57XNy+aL7taSy9R8+BdXlD
xfCxLLJ+XzFIBgSBCSQdPnaU1Bgg1yxYb5ABLrvTALs37LpY6dlEWvCm7HMxs3yyv51Yo2KUZaRL
f76hKCq00wYjstUVPDN1jdlng/jJF7lkwvY4ePMxRD6LzTtxEWVx5dzSVii1LwQnC/FDuv/CzcvU
BiZgkDpl3SgyVpaUW1NFvaIVm5ofBNMtbtgpb12dkc7egR/C1SQn/KnZ64P5liLty/fhpyDhfqIu
QgwGsjlFEVlHIpMjDLVkN2uwV7TaaKFy4eujTkSZDhVxH8pGcjxKZVLxEUTat62rbLm5mt1ZDxcm
Kn/0xbse0sO0S9g/mW9x7nP9PbO2akUbhuEwEL9KPGbr7L6DEAOThyp0sVlX2JS35tukdi8r8qYD
De1mp6iXbNDatHrbCGrBMyTxWH8HAjbiltMj0V5onxvWGvoQ0eTJNqus7baHvD2VxhwSLwo3jN1K
7ezc9+kLq4m7faXqY56AIa8RqW+pYVpFted4iwvcW9VSVjybH0Zt9Z9OcXcb0Ja4NvLXHmHJ+FoZ
J7MHi+hORcZ8hk5R+KSvaJvGOepr/tuY9cubBZOqGnVRv172SPyMT9zDzIIGD4gd4amYImpMr+Ze
4HtBkUTMvUv9jwNRrvlLyGLyjeBG4cOvg30IoZpAh8fBLubBI0yOTdpHXj94YRKj7zfCnKU4l9k+
iA4vSqDa0wwv2rsTIulVfuDvcGhdpI45UkhIz1i6LWpxg1IQ6RE1dGCDtwDpw722WSBQHGZEPXKN
28JcpF3degesdIMEG/S67yqF/H1yIOio7dEZT6n4E5NM6m/vNvdwTu3PyYWUP3GeY+DLSXeRbltV
fK+tShOw47YeLYlvBlnFfKYap/cZROOIlI5AG7KqIqu/wiwYJTj5THwUk94CAuNb8ROh07ly0oJf
xY/ZNZ2JS55HK7zNPk1c6VsL0TCxRL3wuwpWxtYdvKx9ia2N+5kgRRfoVMiYcciONIp9WiGB9/HR
s1KURhU1VEDaESUf1pRvQmuHhHUA/QdO1x+2XuK7IpmV7tZMunAa2dRZb5Odie9+pXu4Is3vdzEz
BFsLGlGWbdeBhvZI4PouRfVdQvm7wQ4k30HeL9JM2gCcZ2AdYv83P6KO9HLg7ShjA/Ks+axXjr44
mOw4TFCWu4A3qlzvurP/2iCN20mGYNq2LSZzDjyLM+MOUYVraTKV+vcckr/VgS7zaPSy0N+PWonV
SWZPH530y9Ac0+KYaTWpA2u7Lx5nSW5A3mnBSbGg6X/i2up+3SPjomJKuwOC8E4zT+XF2ZqtkQl1
tZ5C7GoInbdsch/Ib04dNLkknFSsD7dHmyTQFSdmSF8aFIiuIkG/iI8Bh6D1nu7HcVVALAwM5rAU
wdYe0Iwqgoc/NU8K+59eKJ8qhfZOa8oP92T9nX7idJCsbsXdWixk+4U5LknK0Oym0KUg/A0DOkUK
GgFCpqEOhP8m+vyjoj92LKCkg5kkIa2F1n87MYvHtNE8IO8+fEOOm4/TJkv4RDDA8FSApmpDv+HU
xH6Y/WKp6rM1AhjJyDHvgnJgMHeT5P1NDQl/1D76cV/adP+4IY44dHSrUO+aewx/UjYzxRTsu0j5
FPgUI28+rW9hEwkS2woUqW9nK3LW/yHpzLZVRYIg+kWupSKIr8yjIOL4wlKvIipOOH997zz90n2H
cx2KqqzMyIjId+GQ5LLQXPy8EM1G8z2FII+RFPSRj6XCkHyzSju2yn0ZwC4zp3OUj6pTevyYT6u3
Hr41Mkv6pHk9fe/6hBZQ45nKAWXXepRnB87Nju1yjj0AHMiSxYjmpc2g0xdED0Gh4nD3is+BRvpm
9GZNwvaC4cbzqeGS0HhZnv7RTd7josdk2dX6/I9rlpX8H3DSJi04wO/Z6CEucQCAZGoDq1lLESYj
Ynh3Nhl+3C3o2VDtFaoiu7m5fD4WnVl1BI4n64N258UgZZ4Bc4fYgiskAi+mEIFHzGFfvCBYo2kQ
8bRmj4BPKuCY0/ZKW8HZTcmeDCQPA7IYlfbhrPZAdueY50inmIjxQGMEtsSMPxZFyq8dxTuXrtDW
uTohNbdc+XCnqLMRN1g+OP07xpOaw0sXOanOofijE/6bvvCHDOcd/0AqzFxVtudxPAZt+lpipMuE
TmFYDo89ohapJTDOaqXuTkwO4UQPyUFhKaJzAPh//gF1xYjvycjlpyEFb9hdgzc42gVZxJt1+iO3
Sq8bVJcIM71gqYk49BSXlEDbPjon8xnu6oRTQiVkUQQzKjXUY6AYa59+rBe+4On+GRzSA+zpfyU0
hpP/nQ44LSQbJtRoiLwgLPXsseCBbqa6iZfu7moGJVnfqk3l9oqpVBjRhIgE0YT+cBzoc3GoTUb/
3kxpIeEAT+ibv/j9MCvF7m/hVoLGvp2BZnZAxpndYMowHzCDKUh73Lpb4FJufHWU8AZbmabbPkX+
Z98Yz8K7iNRA6ORPY88VNIH5xJgz+Wbjo4W/zZtXrBP28r9vNkcw2D34R5Rv/gl0jB1ZkWq+SfmO
6xazVy5gDGTNbS8oTbwXmKnLSFAzsrFGouqtIFBh3/cP9maI+mPH+72N9tkD47xYU4EVxuaqC3QW
tOgsThnnHr16jnI1Cfwm49tb4PmQqN7mwYcydXdKBrVCkvIo6wNwp88KWsq/SUm/2UAEAGhGkwsV
TzH6CL1Ddut7pSDhwLDCfcBqRZxVhcSywiV3p/0IF/kfhE/dBMGHiD6G1GNe0okUj+T7HoasxFkw
uF9pwW/nhDoQlV5WP0E9fmDKKwjSjtwnbqZxSLWOnssqhqP5nCH2IMPO8ec9HGY7F2ANH1IH/1mH
Fc0r1p4EAUptaU0pX+cF566NdSfQYPtq1lNrruYk5wOVrFEezSVESIB+xuv8FdF/+e+OGHib/XvP
qD5tt1nY9goAjiv+6ZmVz3Cp6aIYc1nZ4CcAOkduI4/Q8bdMooho7+IOk7Vk7gdljDHlbDxIxitn
fKIzI2X/YPtqDIrfgYkKgd0x4uMxZZ3rcswv8EVZazJ2XTJg5kdihPC0pyCxsGq1IYNtUvDINmO8
j07PIzGLg5NuDdUp9Zwa7EledM+OvifZKuSkJFZ/Jbckegf/a5YaQVMapuSuO/ij7HdiBRfUiZGF
BxIvUws1wC/x6rvCkLTVtHMgJMrgsmk3vtP0v2c84LnYk5c/A1cjBFB807k6/9rOd4goFWmr+nKa
iXAtnpkoZacxJIgYgGhcJW9v969e/xuwqcx/DS0Z6j4x8qWJJBo7BIVie+zTyWxDsYOexUGEDxYv
LeHFam6Mdt454DavctS2jC50c2H5SLU4n3ZfSDc7JfdpOMLCMWhHMlZZG3IiI/613FJwdBrjMG/1
vBfoUxqLuAAuESoP2CH4BV+53lpMZyYBKBDBuAezCdh/cy57/qFP6gwcCzEElyMHjoPQc5PlkXxM
HiJ5FPk+6q+/DIWhVdbdsZ5cRniC9oLbijZrxqLAb6ArUlKJSIcyb2jZ3OkdCa+GGipkwB74talN
6LXMISlKg4SdRLp4BcA+RMfLUIFmrKkORC2JGjyaE710Zi9DIVou6f2uRWQ5KEwdfmGr/ydnw3w0
aTOlcvZcPlT/uYVp5jLrnUbTlXn1Nr6OzBRrgpv1MDZ/DFYoh4zmlnZmGbQyOk0wUvEiwA7qamtW
+jEQD/HXOOq1+H3huA3I7v0GXFf5aXoPt6o9+25SpoWZp/XA5Bc/81BhuzjbinZfRn89gj6NxZv1
MSOpDevFcOjaEGrX6nBTOHZEAo7JXWzamCYi7ciqJf+9zrbpyzSi3jzik7Q7BvuF+l2jPbt3OrMs
SzeRG9h4Og9pjbol80IZpve1GoS+egRhBDERSwoFk74x1KF/lQYTD6Jt/GgbR/fUsbE56PnZfiwU
2tsIYc/LePAedGDLt9dtGarutIY+w5/pPr+MtGzRooXSsqX57Bb+x8tE4eZAYfwjQ2qRrNw9LCxa
zYhzX0Z77EaR+sWHjLXeXnq4gB0n6sDSFgP7zXwr2syMdjc66zKobGaTIo+5mHBYHiz8QnrcF7g1
dfAaQ3bAgpy2q7+t3+Y2Y1MJxYDeNOobVLR0P2eAi3kBL/MNtjGCc8o44JbdoS1iVdEddAA9b8Zr
90vGCi+hGs/8RLESGjMUof0N4XMOgRQixawfb9IsQx7Q99Z88W2DztjP18mDcP2c0sL9wM+A0y6f
56/F68DqYX1TSGHv4f3l9swHatBXcudzX+LjpLCajrOFbS3UMDGW1HVan7/w5+mMabL87yFULjSU
ofVIg/92ztC38j01Kmiwmh5r3x5zKZqmzl5x4X6evQjHmoiemDGjtlDueOXWeGpe4YSyqyddWu2f
WV80aJ9ZtnErf9azNjT+2NmN1U23A/Ipzs7fB8l1v5/1eaw8fYPwOHIZjmqkYEQ5bXuFCxrBtrWn
k0JJdrGus5awttlDvnPctsxrOFghCyTQG6LJh5DywXcgz8kHUalDyclrzt62R5qI7eRGpXSGnmzP
Wtu0cl2k/PR5ManHy9u+/9E3tgeCa2nS4O+VXg4vFOacDG9D5l/sEH8Jc1nosi101GBZPFD3dIXc
NOgbGVRZ60wQnz1QT0GNAeRCeEShAPOC8PRinJuDxwCK0NHFpVnPfuWf16a/bhnOYLNcCn92gHTR
5Vj+zM/UjlJ8NLv+Fh4JG05GnZ82DXrOE5QJRyTdhFOYvhTPSPT3ZAo0sTX/DSx64OEfdNi67EFf
HRb8RbtHNKU/TNKMN6TRiZJcCZ9/5AX6ytQLhWjtRWSnpXyoH9/Tz5h6a7sEz7yUqdQsRgKV87Kr
DeobzKDBNzj5dD4s4iCMfWycXvbFrLelFF9s4wQx3wWx6dqB65E7BcRQ0ij3Zr4wbNhq74AUT45Y
xWjoG/uav2ncNy9rNKx07QnbpqeSUz7PlCSP6N4whR5uptsMuxU9daqxPWQgbjVO36XkFMI9LvK+
jQVDDr+t9IRHWq44XxxVHkeIyaZFDvnwlyxF+PG28JvBzk0tifhX8Co+/i3rO+gwBRYRdvAjRHyA
fQVrBIF3+V0d/74Xmgd4wiPIkCOkWdB/OS665WuWlr9gk1p+Y9CMdfsQbG82dFPSFtWJf9Yzw+DP
cX5WF+8vY7/Zm3zCq2qT2e2WlxXZmfuZn38kvfuXCBapvMN4ztow5/6a3iM6uEeSSWTSZqGbyzP7
iWqv6ocQjZXS1bqjAXwp2AXCVSo/yGS6ZjPkYmJnu9XoND5YT3cQCgeZVDKe0wiDKCZYsGRTvR39
3Kv/7VvXVtDtW3J111xjZCG0StRE/vdc4RRxnD4xVYhvfImzTSa5FJKEMstlQMafIBgT+tVnfvKP
U0pKqHsFNLVzBKOt+tq0PL67mqGQdhvCNcQPwrER3qYf/uKQ42EA31V7o7NHlfNXhEJx/vkaU4Eh
OMFePv8orouu4NEdWLDCBb5Itg9GfKut9xkqj/u19R3N9ovNdi9h9mTN6pQ2q4N0Wt4ay6ljVHdx
D2chc/j6l6etTZfPVYspdtA+xIOjd6LSXsUIjHEl8Za0ymFkHBYk4cgWT3zOS5DgDcEnEhkJTx1G
LbzmOYmEOJuKm808PqXIjXisigPnAz0mBPxkTVGD6wIcnRkXmlijyGST/5/EBsUfQnLn6UJIxhOi
Zb5TA8uQR6pA36NwgCaFZUfCCpQrvPUXsIKGx2nfaDU2ulBW1Fivf8IVYctnBNWoMn04o9UoOWNz
xUrJsENKvHlyeiEob8zP+oCBiy3KA4iGPxptf5kYMWOr/zPkGMWkPfObhtIcG38hOSLChdCBZp75
lVgXtLnE+bR5psnNyi84tiRsiig4aYbP5y3S7ruFpgpt0gSK/4K0GfPDA0AzqLOgg6B7Z5LLEbXK
YDNHoolIqZV6/66APxAPBgh6f1bliSXBgLuAPAEzLlEU+LKcX04CBwmKPpLof1zebo40w0GshCmx
5RBaKyEJAlSxV7qBsPjJZJCXA+Fehi/LInd90rToYw9hzfdv3p02vokZKNMv0EqIk3Ser+P5tPN2
1Rw4R6S55LoEdmBdRmN0kMhDA3yAMo3+PSmRbuApIaK2MQpoUTW2XXg30AYFc5iT7SKQBbW0KZ4N
laLd88y2YYKjKYp9Zgf904eWZMVdVxRB/Q3bXIf2KucRRbOcMlbCR9OD3Uzes9UXj+A74TfM8eHJ
cZe8PL4iEhkeouQngnRLbQK6A1Fbkl9ABdrYuz/ArINRDTugIZU1/awK/OzKfE1kWkil0epuoDIM
MK9pAFiuH6fFlc/zBFOhdHpE7364TJ5uufRJyqDsAr1BLhePZaTyc5wBRL1yE4dtS2zAJojeHAXI
M7LHI7LtkPNBTcu0Fpapy405f5Ci0ybgp9iJh9qpB+xaRP7aFcRa4KznzxQAB8BMwlZyT3MMDmIZ
49D8OMigPB+ffduHmi/yGE4NlDk+HFv5b5gJK/njX9/skSW9+coBGhnd7D/ld+n9LKikuNAgz9yb
H0LaaXPm7J3HaNhwkBwCllCU59QXogOCN1qT2ELtS0TVxp4DxQwtxnMLOome8c/99zbJATMSJy6H
oj9mYkM8Athaj7wzjAThat5C4LeYT8ZuZVTOQfanXNOka16ODctgE3e4om0tdzNo/KSHA4ShhJmY
+vfQo33unnoY/+yX4399H0IWDT2oTMz5eIf/vq8pvL0RcDT0BoZ/yIG7gTWOpr0YNcecG6QCdJiH
wvvlwSGlfv/sW7a24oM/nUpXkfLNDEMeKB8TvEGbtYVJQK8JsMme3LOAKR67AwJPutzWP9lVXLPC
vUbIP19+oiUWI3xB8dngj79md3T1zznHm2dYZssm65m1aLvw4Uk3KSj6DP+jLLl3YPw+MzYV01a4
VB1aMjVGJTfClNA7s+yBuI9N78c9pId+jjQBnw1pNfWjvQsgyMfllNKwFejo4Tw1Ni+mT/UKRiUB
E8UBNnofsqd8wC2/fNJHr7hRXg07mB1EugGvCFcgi4B6bSGBJ9KgTb7JJdKJEPH1vgZzKKY/ixyq
y4R2I6GiIQiRAjNXLNHeeEh9KOKqkZYeJ36q55RS0E4/QX2AkcHg8CGYgXlnbk+ztzuBPbwC8q/s
aHNYp8YC+trKtql/VDuligPGX/1hh6sFNI0Xg05N2NZuZZJOgmH5rADD1PzjpDYfXp+yjmmI8HmZ
Q2XNbAAM6aMB4bpMBYqo+T4z4shXuLYvncLm4NTu9UEpgDfUg9T+PH1RTSoxzEcnZwhIgr2fC5VW
S45F0j96qz1kDaObU89qELnZrNJKEw/AmILCwwWeGpL83PebkZ9/vB5pEg+sk6HOhJLRxMmX9coL
n1wdD3aSYk/PNxsW5wu+EvBBIarYUffjiO/ixY/gz9Euk1nX/HnfpVvxIYou6J7eQXwEbxy31zRl
I/q3M2WEgMJ3fRjD/mbb+Rkuf2wGkJSM6F7DCj1e43qUo0IwONC/BxTi2kzfT+y9ME243Iij3Cl8
KyOVRBifKnyk9/AGo84u2pRwNmyZ/UOs3LoPBl7KV756COfCjNCc+NvBKtvWsWh2aIRzZaI0ZC8p
glmLbRpTCtjBYqa2Lj22+EE8xWIMDQYGVy3ZZ80SQcQ4U3jSaiQaIwRPcv+w7gy52QejyHClKHoZ
CirXGhEjoUiCET8a0s+DmM91jfRmD9mYOpE743C1coxK/K3jNA2QYo601e/lLcqmFqPG1vknJKKp
2TZNlfhqzzLcTCjlQh9/oxvTKPomWbJ8dNjHe7mEBpRDdn9Y5KWgB2b7br++Zmqwhfz1MXT4CUjJ
jaOMCMpnivKrsNNeU3hIyABOKA4LVkCs1vTVUt91LPyJVLo3pcgV5Z2OZmcAYFJFM59kxPf9wttC
8c2+Kc/z+WB7mzBkvgyrHphD+NwU/xkCJBIDEQXi3uH7QoFLVbuvIPS53P3FCkpaoBnaWM4hO7f4
Vx/cB05mm3TxtNj3+xnfuTTWezMnoxdO8oVVZErYI0hxZOrDWxPvLgAa8I3a/C5Yeqh5btqaplHt
c0bNZt5aRouvNTx4miMjoeCavGF6tDrxB4bI4ujDmJqyFkPGMSl2cMtpwe3Z0SwTHqNDpu7ZuFEs
fmzsoDMxq4YWwh/0855Dtrr4TAjrRXzxOQcjGwrNRaZkfVar8ud0HYXXgEfCJRv8LnSzGFtUp8Mz
pgCquYKKVoR0Jw9dF6rv3ow0WCHGo7abTQ0urNjHd6gqbvQxnxbtWv66Z8CFHFANIub47GYztKUD
uyq9x9kD2lK/2dE9wD3ZCt29z8QB6zcjqt5cWuPYu/Zetk4dpRRmB1b8pGntpO6jVP+Wgd6zmH7J
bSqtOpJa5OdzPOQsNUwYO9eWUIt/GfW/L6Y9Ob8tw9MCEXdQozZIWhQ7cV4u2eMcvGZgHKDmHo1N
NenRbDa6ANOTFs/SFrU2R4iDPnr5pKdaoPWZ/ShGTcqaOx7vJZE5k7sz3WKJU9X9itIATEFwUt3l
Zkgc7W+WDojAmosLHJD2WNegnULZ0qc2vuLNY5Kpimxz/cWvQzK19OxTKe3NatVz7z37FB2iAu4h
vitILYWre/C1ZY20tc21xgoQI0kjSLqKyZQE6wrCVWKB4JC7xnIDrdcKqyTCJjXhAwh1DF+uBzNm
EJw3ZIHADk86KTjbUfLhy2fscy68YouvTRu3HOJP4HNmM3+NGxcDkSrnvP7DasoJB9ZDsPGYEa2R
tEg8SrTpOr/E+XO0xk0RbsQzI3QBVTKLJHB9w7kFCfkmwyu/jr1Jif7mkwSGnyAiIHVC7HREAcJP
wCRY3MM70aqwkESYKRus82WHAvnQqhBQ9NQJIg1a0J1x1tEQjRi8GmbGAWq8ZjhPYh5Ox6zgJLK3
WITGbt5wM3QXDP9jFTThzBf0/r39QikoFvvES3JFXB6lB9TYn83DGsCAH6lWfYxhIKvW9zGB+EDP
Fa8bTCGV8c3+QFnuRPz34RQMloYPNf6+rGM/fzKsR1gwdOJ+GSTtyfdgdiHYwOhgjAUDnhBtvwPM
fODkQLRHO6UqdGJQyNPr5M9A4fc+6c6HpybDNi7hvzO1QxyT/bTtOaSnF86QPNo7gI+B9w5TFrtH
yDPUWX3DAdi2SaaeaMXE2kec7G5SDlOJdae009d+v+FECC6U+TF94CUW/qKrgl0e5Eh5etNkjZDV
OP37wxnoqtV2IZPtnmhIG/uxiedUbBBV5nF8TffpPFYSawluYbL5nZu5ZndTPscXuE8K99hzhRb9
dDbXA6PT+H8UxljcifiqF1LLf38NeaENBo/GmBREVQO+MZGXnp84ZbyxvDZkes2k7WG+kpVmMD4s
x8HwmEIPCXbeP9LjpzcdQGlweEF4uPgSjPRhSKr+2KCeoPJ2nswjhSmJyzwpvLA0GzgkFPWL0b8X
6w5ZjL6d6k/jly9ZobQOC45Vywh3ZTKaXiETS4cMXIdSxwrLPa+471gakuWkrill8f9kEdfAJ7CS
zMTNcN8QmZ+/7NpOLjAxLSlcaymhaap835LqCBJXYB3t83CIK28EL1xrMWQ3jidpWo+rTzY8qChx
ktgnlpNSpxAAJEb5RsoIDai9B4/si+vsNsKVc/R0D1YGxcLhb0FsJ7xB8oueo+QYABnjbJrrQeE+
wZIAYXyczUHTbbxTsm07yXyG8nF1p5rv9rrmluuZggQcDB6ehEGs5fADh+6H/y4DkF2m9bwM28XD
gPSJzDvBgEE03sIqQFDOqMHWmEZPAtJF7pmicuWHAR6/lN/gA1e6nrRNhPEu3jYAXoZfbcVCsJji
JPuR7+4oCGKpOX/0kZOGzVQRjaxiByGkOtntGGD0qxFLK2R2JlaKGnoFXuyPDryiTpFWEORIHqlJ
gh/NlY0MT0pywQ4TgCNnytAFBru6iAPfGUWBdLB4ysWEMsuRGI5cnGfnXNNkCb2ecIogNjnaTuEX
QC1oazLAvFefiz47Cfk+5ZveZ3LxNKSMxZQH0HvTEqndysZYbhCue5rU53g2nTsWAAFrKuM+wE66
5nMIr0VsR/nDuVS7jWbN74K8AaTFB8CYO77LbVuxzpY6W68/L6AphPUn1r1lSOq9VbI0ZZDNxZg9
DEBW/574gOwvQPkZ4VezXMdpozgH+vA7a7YVVfDT/W4phbEU4YIFESp8Gn7dK5mimxURSegLzFQd
GryU6KbwGbNVG1Ddc/s1hquN5PTipan9I3WXd2LnzsHoka6lkW64n5HiIrbb8GMq5p0CwOoRw7Mf
bAfuOfxRRLDW4ooH7W7eRjUwaFhJMPd9QHrOySIhep2TxAGPlD7yZSWoFJBNgABOwle23dc+7FGi
WcHzoF5ZEnPmlr7sG1eaKAnIlrwQ1UORv1F0BlF0zFVyG92YFV6vsiIXlrr7/YfTxssALgKV0PAU
ZV8gDVQ40S56CDgYlrSLsm3FAHjyaJoWf60I/GUpFXvTdcX1xg3oYs2b1XTcSP/iLSeFzhrpHxMc
dM49iSvxkl5LYSyvWAGw4TA0zrbnGX0riiOucOV/QjtkSePR4oTQaRRXMbxpniN/0KYcpfXBNzo4
L96DxpBqV1E3mfUamzuRXcB9SEE5vt/dhholOCdfmSyCFRgnZTXA/RDdHCtEnfWU8lqAkVgKgi/R
3/lhT8eq8kqzmRJQt/z1LrHip/6qXCNLlopDynXt2NR8RL7EaSWHvWWFL8h0bYC2BQyPKdgYyFyH
zOQzRiw7k/ogYiriHynKRm174Z7OXHdxNeyHKYYBlOcAQ1nm2kYTGem2C4clLWPZBntzKeLa9ypZ
4+pLzB1jZ2+6kepKhVF/6cDRk5sxpRoEZd4d1QAlydrPtIWWnqkNeBxsrzxZx2QBEgR+WDNL/sJ8
A+MCux1Lmn7+DyASbHr5SHlM+oJXy8gWX8ZWNNnEpwHg4fS+kDqQvVrx/p9dZGDigg1I7CAFF7Ap
XktCSq9nq6foN9njGQ2Sp/t0Qb85DpRHLkfgAIAuhde244ITUDeptvsIqZvAjJdHjaSFR4LDTeYX
zmxW+8zEVagkOEViXlt+zbyWu5vttk+XYMW01mh1YeSJkgOguWc6zwkyZV4FxtXDr7xzZX0iKjr6
QBz7Jx+T9EBqzgcnZNDY2t2Yo/27kWEMvBH8THBHo5O8NsRAFz8iB4MxWEVVIpZs4WDccK0yS5ZB
m6XXM7ur5xA3WwBQz4JZOEanA1dBGinEsxCyjSwNQPmgS6hl4DXPRqfnaT/fRkpwkqGa1EQVtRnm
zB/zJfPN6LeyxSgZ7YWNu7w9jLhtHM3fbhHUc9KA1OR6k/7QU7evOv1KeWzcabG0Cy+by5xgQnkv
vTSSntoGhfyZdCLkwtYWfhn1xmwgCIUPLtcTE3mBJ6QcFhUoo9IKutUEte0LsMHqgGiuC2lkXcxe
s+x2nSbObwP7e9qoYWMq1t6s7+aJGOj/0etqk15MOaq8o6d4t7g1fHiHs9cnza3jTsfsrO8MEdHM
8pVcekgRonOiW31MHD5hNboo4UUzD+NSG+r8f9NxhNewdx+O5h69N9G2b86uPO96Ugc/vzd9x50K
rt24Qt/eqpwGKuOqzi4rqT24Ys+p0sEIAXKDWVeeFKt9KjeCs90iJzlSBiMDTlEJz2r3Nvnd3bPT
tQv3hcof5a91duhA9nbAo3iDV/GefsTdhyzDZX1jmlbX7Aa4hgb6sKLE+8GQvdhY9YZKdB9/9sbl
i5WAgEcS4XVLi8B+7CqQqwJmiXd0e/4nPEEVJ+ZodFrxZlOsS5DX7mldLjFuoPOBE2UfoTcOShBW
T1nLVUf9q3lencJ9Yd07E7KYJ/GOaGp23JJmGQxlNkOHr7o8jnSYEHcOjXR0YSkMhkdXFakBJJUP
UO0VwK4KsM+IKDLQkfzMu92zjq5GZgj7osg+l+AIHSXR4WfuvQvVvW582kZ/+BLnfdEgM+s8oYb7
3hmMdYLdoNCE6p6sT6JDk2uSzhX7Un42OfIlSR8XHecbtMIjqSONBOOXN1Vw1DC1HFYhqbMadu0L
9pmDBPPM4c+5iYBTwyFK8jsJ45jZfY331+sD4fCcqWDitk1bKtTdN32Dq1Dn4F37v/klI708X/Or
v/bVIyvcNd/26RZXl2H7aytfp9eycXZr8CkisFTAg9v7+OURa0hcRTxKUufQkW+Wut/z3ymQ1pe8
lWySynS6bxH6B2HxNrRP0Ft0/W6isU79sIG4omaHNcag3Frgn/A/q9IYoEPX/jHGyNXHV3t7TxAL
DCxlWNrrH4A+Y18Q+bhYNdtH4q1GHl21jKuggZ8CKwAoR3QNP7GjT9v2jxRMA78OW1nDnXn0nhnF
TvnI6sFMe6zbNgOJ7S+6UlioSnS2xJdGusoDGzuB0yG4f4n6mLemtyFrgUbgZIOCmDe4iXdt8tgo
c9BdNOFq+y9tRxd7xuwOnpPZt/82E3a8HaNf2TC62Fovrwj6BFfAzQPNAxIyUrjHQAhBvSBp4i2m
HOM+P/qNX+HRO/sP54e4HItEjmjLvqdYUTxxsubptoPTw73s3nab5Da8/ACxDxZr3MruWPQwjMJO
3pTqP8h/SkfgtZLlquwP2Rdkk/HH2DTWxz4NH+JahT9KEbzISSBMUR0rLOYA8KXoCAnm6lUdq7DW
ZfaiE5189jjEo0J/peVyYN556h1H9jcjJ53O+HiML3zZH96y+wd+IOJFfg9LX0G6QspYTzQi3mXX
SlSH/ig2CFg7AQshQzzSlN/frVYCFD75wgDAXRaBc1bCrqbAp0aHSWXcp12nbb2yj3tQnNdIbSGX
sC7JFx09LH9iAasKa8E6bjl22vgHP72qsNWZ7D9LKB6X9i69erOmhZMOkn+2Gslf/2mcsYUdTA9U
Hizh4eWop/h4TAHz7ooHXnPvC7HqDiYKJeUXqmef0oN1fkP550I5Xbzjcdi8/ds+eFPNtiwFWdve
7U6gSjzfvs4DJJE5IttwSsVplmp0k1LrDBZEd+17dZ59aGzYx77oBgVl5V309Ne4tza9OrgBcBm6
F3c/AE65JX1yxgYBub9vYk3Jfy93AIL8dbAyfpQuZtbq03wdJtXqQnS4TpufT4O7Lw+Na+4RXXX/
SOxFf7vqmo9/T9wH+op57ZJAwtekPsFbzSgqCJuIkPbx0ztN9F5Sqy5iqKtNotlSzU8LAQ6fGdY1
LOnBw7qWXniCfnh199BX4EbQhb7s6Ok/p6SB3dJReuvDQFwvcEDA8QNPNMQAZklqMsSZ6xV1nH1h
WJgfYPPbbwX36EqnBVpshxaPdpm2e0hJf2nRdltEtZNx+3nP4D0q24by8mHgwhuJLk/ngQF0IdCL
ovlPLsOE78NX7iA+Hj6nj5RkJiZffMF6IChWUhXCfjgtWNvZx+uuuGzvMCNMPXrsCvwwyvAu5GbI
D8GP8mvKngVp76Ufj6lf+XNgtrBZIq+gLNr1z6xGP0XbSVilc2b2k+uijyaBN2QSxayEwKJDysD3
WLeuctNIquayfNi7ft2Bdz+bZ7Ql2ZR0njqva15BS5DXYRlTuNfaOZaOKm1b1ePyx/3wuyrPATQe
WHxF1CzJ82dXvkVtHz0tGCSQ/zZ7F4JjYYNUvUffYHBZ9MMyuCZneKk2YbD3i69Nx+gic4S6ywSQ
kweHohpiAmQ9x4z4w7UnxU5s3t1dUyXUWsZ5rByc95EB7iU4dvXmJiBLCr8/85Xe4vbi57XQlliN
ixfGbUIyi8m8Ov8QV1TnkHNnP/F+MD+qfS3cwq2HHVgdKKNwr9scKx8RYdthMPvB629OeVvnp984
G8XsLO0xqZ/OuZr2n36hBnp/0VGGg5zBL77YEoT77va2N8vBEIVe272EF6eY19iYgpclsEu6AZx7
COtwVBZV3+p9wMAg/36wl7jozpMzrnj7uJOWs2p66sIQuPvWc8pBanUJzC2vDz00bOz27mPhw4j7
vNmZHZyz6l5pHIXYPjEBWrGw5GfTjatVeTDXL4jAl9khVi7Rc62AaBCZOvSLlfkVlWbUsW5BY34n
YqK23yAEczQuTI824895VBbZL67k8oy+SD7Nh7gWf7OPQjyK1LvHfaEvKaT2L3uH/rsXHZOW3x6y
SfF9u+reL7q+CDk2W5yUhFYRwimmLOdq1+KaRYDGCnRr913jsuVS7Hx3naQEbLtbh/vow55HUz5/
hN1xDR+A1GP48X4+9QEjPKckbMll8qhoRlZB7eGcFT7gaYNjB+WySAExJke3ZV5iuWyK9NWxQc4P
mMJsXwwEYL3oCn7sG25nDe0aaKIDYJ4ffJI7m9t5VQab8RT9/vWyvgXTGdcj1WydzQb2hHOO9QcS
RIA40A/WOsdcvlgRMy41BulXfKE8EqgTYk1LjzG/YtjUCNEvF8NWt/Wr2zvZrRwlK6f0iOlMYdez
6jjvkgD3vw6Qr6rad//W9gZ4+W/7ITMyoIkUvr54AxqkDduPK2b/Dlv3gFv7iycr/Vr6tzmGU0pU
r3gA+IjhFVbXVm8w/iEd+4jxejU85LeVHtRY3K5uy18Ideq4xJlYW7U/JtV3fXS7NDKu0bc1VW62
BiksrH62mH7mV6xLujYdN3yNMKTs+oNhG2H1rJv3SkvOIG340msI2/eee6vca3iFHhvX7g+PJG0K
HEWvGy0qug32P8Hd32P0BBdMGx7tCzYXtIzHhEtkhZ1/ZOadg1tRDfMUvuhQKhAmU53tHXh6v7A1
HCBuIyWBrgAzwoPVkN+dNjg4QNfmkJeh3GrKg1tYauTiY38YwHL21RwvcnL+btwOhHbVibqaQcFB
8Dq55ag1vLiPMbmMLCuaDmY/DRrSgIYu+rwcfnd9Z62n36SrrauccQ3P4LLQwu+YLgkd8Efw8sh+
kr1zbIlee3Ia6gnqtoS6satSiX0vTnVhfu8nVGO63Xf7N6xxjVey3zvq+dfwBzQ+vBzc+zNlhem0
t1+jj+5QBeyTn4dSM3woqU4cJg+hUzvtnVzk6HtbUMPzpj3C0zjm2iYuSqVMleIcwxP6Nujv8Prw
YolV+zv/WjgKjB/b0kENYP7MytRS2L/iTcUu+x5s+RavtCXsRkoAhogQhifHpQ61DD7xP2ovjysR
MgDdfhgkcGeA3bs3Rxn3Rkcy9CmYOitab9XsQb43gbejG4N+zJv0Zze3WIDLKB+q1jIAR1EtEIrP
jFdvqyYlsDr62E3edymEYTL3cXXDmEx3daxL3hbNBBgtYoec64ubqxg/ZDMVweXOJJDWECqzdyGl
8s4Ann0yIaOO17dpqz850ZEr3Sq7i0ibLEPf0RFTsTv91ws08kSAuBUXfcNwhpZz+A0x3uM6VShH
/hUnBrkaDc27rvmJShIFLorbtO66g9bJaBGHPmG7tt9/lxTEWLPtPoQhRSGkYzi1t970h26UWCpl
o3uHPAjhs2Q+pibUHnauVY8AA972Lbic3dvqR2MPSKFns7a2QlVFJeYd2bV/BceOC7LX8R97agur
OnlVHehy7VW2AorWY+L6Na0GAMwwKmPMi84+JxiLqK7dGhDvz3XE17K6Ykh2QcWGk5e7X8jRprpx
ekxPtxWnUJ3z4jhi7hUqYqwMv5ND/t7VPxNA+weJoLbUnv0fSWeypCq2heEnIoIemUqPDfapOSHS
bBAQRBAEnr4+Tg1u3aiIqlOZCnuv9bdN6SVITwBZ/IFy2SMa2VEPs9m8460P7wmjIeF4iErrDgRM
Gm3Y02dvTXAUmm5MwL/PJBAQZ3SR0lmv2Gba15fKdpDnyeGNn/UR9j57xuinW1qq0vvmVayK3KlJ
OoMZZjcyneQ45WOBJvTXBj614Kvclq5R44cP+yzKc2611/v3ya7ZRlLnxtWRn05V7VHxtaf3Vtkn
YHplRm5MGr1lEkXAIIL91tjQ7a4T322zltPLxAN87QPEo6Sb3sgHR8SVtaGCKE8vyG9fiL2dnZNj
/9EQbz5lRlZ7gaqw4xg8yCvj4YsSttyVelRGt0GSi0ag8oWv2+BkzB2OlQRZPdcmyGHaX4/YMABN
wd0U8NLXXIwUL4l9gJ0EEXByebdgm/UH5ysiCKIIyQSqF7Jizw4AHvt2fVfB4bvWeoY3l13ibuCw
MApUSF+KVeAK4SFiDUInTkSc5lLa+6E53zKucIsvCaC4JneUYT7UuQUj9RAvZ4xaoz99ZfOOfY2H
6zyEKpGzjy9WDPZfMi+ndYdRHB6FzRYe8vNXdXr2kpG6ZPKKwkk1vNKlgH8h3dY4qdwhd2NiWI3E
MaqtCdv9E5+kRUkXG49p/sl6+TNh7LovrLJF5+iAgtinlxvkkt7tTwvvaAAvr6/ioEbp0jCtRwko
p+0A41va+nY9P05vv/bJnDsDwQQfcJi5IvmAk1aLX5RO9X82hdcQjaHofnFGc6JY8vntvkheICv/
pxtIzoLW7Q1LoXeetoRALol9Hb5Z57WBo3ziTQrL+BS+eo7ot8PFT6T8V80b6e2AOK30pwOh4Rjw
cofkZC+m0h2JwikDSj2roH2mgyCAcxfmBWROBI4ibgJT0Vm8CKcs97WBEKvF2y6IfT2P4fDDPfHy
iXGvrgnXCdhJBXIQpttNyZM/eLxXL1TagOZPZ4y3dem+TfCRVPFqk6X65rwoIamnkU7R/WKia1Ta
Uo7m62D6uuGCEjSDPUMnzPKFpHVGQsLyFjzqefrHQqN/cuCq27q29dIjR+v9+DXH9WP09SNRPaQ+
+rWLPQskj0CMlxs2C9ywZWDwrb7A0FizeCjcFyOJezvElaXjmyYFyiRk1pqR0WNVxD/MPO3MQ/zY
PSx6jOzUuhZr9GgMIbLN+X140tDIvAEv4RLD7MkMtT9vK92VkbBOVg8WLXOeBCiLR/927vctBDpT
niv+1cvk1JVuJs+V7x7VT8/LELvYMIi53WNDTpjh/qbHhjPyUsJVjW+vh8XEQnKLWIfUFcS38YIa
HoMWiEqwJeSY406fF6wZfOEnRbZzQO8W1wJXjeC/JpQIdzEkAnhSBTyULMuTQm5Q7B8K0C+7IdUs
lrzp1io8RgcWgqlsy59CdIaQcEX3tXiEmWadDFQm/TVdAe0v7wv5W8LbvY7dh4Bap9w9IgLDJtAZ
eSdM5Age8/RMqz3fRmCg4L6pJuaDKNz97CB5eWFVPOTR+HVJcVZpu+I3DSXmVZUtI9LWzRm71Ryx
GPs0FCQnEseRtixOyfWOTu9b9dAWJgiAdzprFVeVWH+Py4Jj4vv21Qmbxk48qrn+zIihumwC4zsO
oX2t90XatmcUTvzG6GsTh7nH6zgAzVXN+UP2pToHaPnmN10aC4Z7fiNjxQJgMB17Q22jvlqodv3Y
zOKQnAGDdIm55vEH6mfS9AYQholwAnNGX5QvG/S9hHrMq5mFW7pw9LnzELzb6BjgWzLMNSPu9FKr
zrv2TdQaSC0QVy5exJ3PC/YUNg/ijD3BY0RyxNvcgCBszqxcX53u3h9Of/ffy+ehI5EOdQWoqi1+
F8tkyYGzi3nChiOjyC6zuYCd1CJUmuRll33V0xDfrVseVRkloDzPjn+XIUqDAXCfjoe5ypikiy6q
PlpjAftWmVeQ5ZTdrNu6aJzW7tY+VvZ5HnBaZx+0O1zA5hMDi1FWkagZcoQpIcqqzc3Z/gg031gV
w/UnnCil2B13Q/t1zezZUvEuwnYoiHn+9tpP4OcLskmCN2+GfYfacTNPeqP2st/myrvRk8Pzv0rB
Bme/N1vcmysSon71+ZIrm9TPlknCivcSTogllwyEMfNl9i1YrGlciHdKHPtdY3rPYCBAMsDpt2jA
9tulBNXMNCWh5nHlhnXVk4Z58SCNZ65sa0xN0tw8lmnQEciwMQpfbg8lmDH7c+lnLT8NamvhR5GO
D8qreCD6pfyGlqFnVqucuxq9PujW6DEbALKI19krer8iEBA8EwLoiguZIC9YKKAY8rUnjDtZ8GOu
nIsWW5jqxDPyyXi6e+ecsWT6lvfti4Wq6k8lLRH5Rut/TM1TAOA+KUT4HSDSO9U3yHqSzsKT91SY
KjUegFs4fvSwdbRv4gYxqI8B6z0H1w2dg/6lo7n0SG3mGyfz8F9qtcx90F0SVo/kc8r8xanEgiq5
KPVpjvGSBRcAD7o/uXNwfCI9D4kZPaIwmsBW7mbAD85Su4SXFVfiLz+1HFbubMPvchP4A7mAdixR
EQswV7RXVBxaE4LPD88J9wY2Qjj+XE9RLo47Q+XIiXdVTJiUKYYXOqW8AEXu6DVdm/28ARPaTI2c
b4+jdM6A9DjJ3nPHNn1N+TwTxB3d007pvki2iuwL5oQWqy3CRpgr2m35cyNQsZZTuMIVyjAt81ak
lyRIFLif6ZoX5hl7ZO22jTNKXrNsKBMgp7kIGjslohjr5PMxQZrdNUkCJC/ZvvlFgYoGjFFg+kl0
YalQLCnbCRNEPR/IWZ5ogu4Azvb+Q7Qnk3T6pQNJOJkQJvrCjEPScMIaQJEa2IA2xp/MaxETofbg
rkhsNYT+UQMDeVEPyzmLKJshH9ieeOqnxzV9v1KPy20NMWF+5UdpgY00KJaX8Q/YeZ5sI9W7L0t0
JlVj63/3n/4nDr6j7GFj4fJE1VYhlxuNfNjguR4ms7dGt+Dbov5uLy5JB8WgvpM26fVBuIC2JxFI
/RLwCTvMu0k4lLyvisolp28Mp/IReAonNUfGOkphmnjrbnCqaiOD0Pwxf8dw9BinODcbm5atqkD0
iY9wgxn3dZq109XR2GoRqRhCjb0Qn/nz37hOV8VvCRcq8MLjw0JuuHavNfqh3ucr45UN397w5gpT
MSwaOIspPAEFmsNGumDKAQcyfsHvp4dJ9ywHYhcglaMIXtaZHMaFhK4RAQZTwjDvf7IIQdDvPXaf
q933Y6OEQ8TpFQdiMGOBQFIkBinkBc3JCLyHSELhyc9ky4bd7SnkkCyoa/Rq8HKW4D+/tCUA5rWi
M6FH0yeTm62ExQ/CJNTiIxEHiFw1OpdvwKTGeSTnd3jaSKfzYDq7xsZ9dl4dimi1wudlQGUzWk8C
XVzIUpqgDsx3t0cQB9XbHWdueeVKKrtsYjSyiapljpRu0cbovlt9yeRiZqF5HIoLkuAcTQJ66hr/
fBclDvP6/Ytxnk/wN0Hz0BOY2lp5ACFBBlSE+rWCygzbFCk9xQCjL/KQujNkdpjLyKpdFYyy74OO
99sTNuXDTewHJ9Nlti72xffLeo0Ef7omXxGnuLQhKUCTt1kemFsl5M2eRY90Xhd/OldAK7j6yxqx
CRrII2WmHEb1X1aYV/tXfkBYmdbvRL8+vKmOqLrCcMA1NcKUKlE7XE5JQN6tFDIHRY8g36Sb2bnh
hmAoYESEXtFC6U/545mrvvRzusH+XJ+SzfgXYwkEkQ5RIRcHwn56R4IOK9zKS22RfMJ61a1kxHkK
CZs18Rf4iP2HS6rMqtjfQvEjj+j4QZM3+6jCR5QSlpi7w4cCqgyyl7scxIFh6w5NJwvyE9ZGYG7M
zX0129GHlhECgXuEPLIjETgt8xEFkinJeulESUgPt5LdKrebGQCpe1cXJQyjga14LRHu7fYOnyoR
Y66CPjkcuHHJCnyCyaDtWOdc+aqjt3ArbkcAI1bkS3uRMLsnS3l/+5O2ypZLEGeFUzvCZxciDL4v
ap97t7kgXPZl3irkqAf5cm8s+SLUlrHTg/rDWKsXdVM97A4wB5h8qS8piJB/GtJLYEENS4zkSI3y
pfGpUWiLGEE49uHkzTe9al2tWTdp9lnG6I+KQDyb22b5b8xBo62QFkmc1uHmq7BhozMsR4clishC
IdACYjZgKokW9m5OE728AoLs5jzcepucX9s2qj/Vhbp4rfIoiaqVuJA/in25rUN12a2lr+Ji1TtA
21AIx6/mMJ5qCN/z7Fzp876w+cjyAwz0pr6H8pnPEzwONR0D/TDPvoazDCz6fTuljGGmFS/ZPFbG
DoShYnqWNwKQV37khkiYmH7lDYfNnqQQpurywwCG2MC3q8H9I7verh1/j9ahC8ct7nc07iPPFc+a
y4887wijfNiiLYQcmLKb/hSH265d6udZBDEGi3WakRG/ui90u57kFAdlLQdTDQfezkB3Z+5t8Vrr
rsmcZm6zLw21l0ToKd/CuM1RpzMQnx6HlOPtts7WJHLiCnnhXh9sxcr8o4AWnpg4r15Vv+Ym+415
x47Cz90TCD3XfsylFNzP0v5+Tv/Kc3UWvdkReLY6x0fR01fgw83fjYPhOz+luBWTk7RH58uCo4F0
tfP63H1X/Gv389MfL8bP4zqgOCRqcnU7ymz6OL1ISdfeU0d2sr//JvtSncL00mi4JuSKXQUkjwvz
kk5BbyVg07X9uB+NjRGwr2m2TCFssUgoR9aiIaSCgwF1mX8JUXnQ/+Qnqg16YWh1aGCgHtupqSh1
KvrYYceaFaEhzbGaMc+We5R6iMawyiEWUslRQO5xgK1Sw9dSO7PwTZKDmVcG7z9aKnit/rIgPSWn
YXs/lzg1xZ3aTJOTChxazWW+7t0DoX9sv4mrmhJIkijztMvzw7Q1cjUgrTLuuH9pO0KQ2mSAFFER
oQgu9uJCAF7uDLqeM88MUg6TwW+v0x/BkQFQHZDuuRGRnC7knQBNXZ7rM9uvzJH43TbLtOTE8Ast
1IRAIguUc1p92GoZ8HEakJ2Vo4mLZ7OeWaPhGCluE2SE3psRirl2mMeFw3SnFoTdwC7NTOf8Yivy
COfbTgZOooQp75u1ax4TvkkOLLNcCm56nRW+wA/U+D8iUvxmapQkf2bkeIK1vhJ5EzsoDjzh8iKO
urX5dMzYb0VszKTsCJkDb80aZhVgjQiOyB0FMXlY5ZZ08RyajsjtAJc3n+fMUo76i0lkPrwBhp7u
zVwIvd1p27ZD7xfl6vVJqgcvh3vnUwfLlwDKWViAPoTtE0ANGKVl+KjvNjdRHuQ3W9AXgtcE7A+S
0z/dJmht+XzHltssi5iFrA0acBvntX6nNi0YhOXB3bAoc4yMDitKa49/cPlLhQCQ22fD0dmjFOpc
IncTixBdc+bUQ9g+gmE2f1e+CdX++yLtirBI9DgOdfHH+7EurrBr6gcp622SEB4M+gak6/LXYU7I
bpcvWM7ST0BSHt/h5kuSlb6dRKPZctsjHO898EgCXrorjTdZ1Lz98XpDsk+Py+reLGIYExie92r0
ky0FcWgVOjgYXN6EuvtUCqP/gHPY8R+Z/AScbEjBaG4YwBFRTAIRfcS0KYnRq2IjyIwQ7aQI3bMq
HoALbP5bvaUWyXrenTTfsNLwJMXA08FvvsJCVQZd5973CFqaWwgdILXrW0T4CBWpznRexd85avCD
siV0atj0iM8WED/WayF2fs1OdPNJJOEXNPtvWszi5CSS/F7Pn5wDxjY1/OyUc48PfkE6KvoJFgNv
mPJlkAgWr4u2zngmIdiPSBt6fWWqERww8Sdpuu5ea1lyOcYbiTbotVLvbzziF0mceyOBG7KDjaBd
9fuBrzugZ2HquQN7ZaurXnNUXGnioDTSWUeuTCdGsWDfLJaACWXpDOJatquwau2WvMsd6Z+QNuQK
93YhfsxiIljnubCojplDDjfKVU5MLoQievan/vjaVWhaZoEJ4rHqH74AM+dr1AlhDSO4drAKw2/t
D42X/yx09h3hCmhPVPnx8vYBKmilpPr7HRIa752ulZvLUjvp5Mc5dUO5V77WouGAyIC0Mm8Tebfn
W4PB0yTn0QWFvpw+s2DSjU2yEbfCiBhDkn8y9lZRj7Rp9qMGAou77D5/HpBR+Z630E5bT23nheB1
qmfA+nHdgLRbwhr6CLYdWcixfDD2AZFJDlep+ffULBU4WkNFQcD0X2cxGfcMzdqiQ94m3L1+CJ7K
t3EUspChvy7AO6XKK7o9YNhUkjN7uHQmTcKgmz3rfJ7XqKscl/W9Y3lHT8d+S/qux3q4E79vrHfg
/IqlQmvVJ+Zbvq+8cZ74q992Jfpckjebl5r2ivkvCwsrpjYtQLUxh4dJAby2PWpQ2JRhrt+tQbLr
AfzZEoFl2ao4iYE6zm2GXFePiqWx4ub3xEA/xAd1owazH32jXyDbIdWUa30j+wlcH8Sb5Q7N9vWF
C+8iE/NiAwcjn8S0OGwGpPaT2A+ciRmC2iNo4hRPriudGiZH6BMsg4nV/NS93ci2VM/LvyQYdwae
wAtAs3zQa0TTI1Gyki2sjO2LSZKFONA+NW4UbOS0Q5lQBvzVlnbZnxoR4rbtwg5wzEHIyfpZL9JV
2wG2w6zYUDDCmqen4DTns8Io4j/VeSYAco7TSfX4bWiwBrA+sCQNju6pFLjBX3EZa34eovv2YeKO
8QadIUG2H6YxMeg8i4+jhH405brm3/5sK06NBBJiBvBXo9j7HrfJ8hWWzEOVw65x5isxv9DpzWey
dUecJmCA5Wy2wcWmUdgTVi/H/BxDXALZ6c69FwrU6s1IC/EMj7zCGS0KUwrOc3kr+cu9gEyhVED9
NjyZmNH6K9nMQAc5qU+cJXg+n8t2mVhf+HQgUVn+zI22ycB21gYKhePtqDPP+kJQH4uIyRJMaYrP
ZO6SXUB7pL17+nGnjLSbl36AdbH1EsGKe+NiBFyBbBHcn8ZGMZx43XzMds9rs8h+s6N2yX7vK044
EBeGpE/z4SImkBlZJhph+2boPlR0Cui2QDLcEypAm8vo4qjuujtDiHSKRIzboUCLQNKnAYvDS4TI
Vt+ZXdCw43MC8HDP68cOrY3ZrVLjs3zsuKUeRljp1osL/C5b9VE1XYkdHIgvYgWLUFNdzYNhy1xR
pMQR+9oN3kyygBtzW4WUy52OUG8/wRK6k12QUwRDgQJKiEMZbyZDeQPsj9LsOGOLYRkkSiq1ddl5
AePe/NxY8QuqVBp6fJSzKuTyHV4fff2Vozm4zZPHdmqv6LiVz7LL3vr+hhUi+es4m/Pgq5EgrrA7
CKPfp9awF/3yVyPIrw/NzcOdajfbQE5JyBW2EkOg5r5bjxUBmqW7CuGL1kqiJ+232wO+wLfApCiP
RXqYIYNxSm0xrpMjx4umBi33oezmAFA8JrA8EL6ZJ+O6d8yv2Qs51pdxVIOBQpatUXgGmYNsRkTS
e5mHVmZ7C40hFB/+mHtT8B+hiu8rgfNHk+cVHjvld3FGEZOsKKN25O+1Y5fwJdpmoDILc7T/zvj/
QP1UCw8o3RMWZGZkPDAPOgFeHsqay/vllOsZApWlaHpf5Tr/EZfsP6XDuacuSYp+bWNwYlwAK/aQ
m313sl++zzeqi8i4NDPqi4l3cBqY2N9WtKvfF5F63wnCs9ruwVSga+SZ1RgLQ2aRgkAc7Vz2ev7I
ziJeZlIDB8jSuo1MulhiDasqQA10f3+g2WjC/j21f01hiFNQYh+ZfowDCD0ptIc8vykcaqQFSXgs
Zp/YEMWd2R4McVHHO/QO8Jzyvr2Wx54JSF/XOnld4A88hTzXwFTORb5TilPdqE5Z859RlPks3aI+
AudCO8uE2HJLYhHADIMdQdbmt8SJm3X1spnwUduIhGXxQnnIAJDtDbD1EBfkP3++mCJ3Bp622pOc
+Hz/YmvkzwjQ19IS5r/1zxKRfbZ9sPTraxBpYHPesu2wLzYJNr0DhNoEkroy4YAW6bkqnOJ99+qW
qpu0oQ6iqlhcJ5f4BzE+XnROShAf+WCslNmaYYNTJYQ7YLLgfblz7/chdW2Mvkq3e778d8DrTkGa
98PEtJKsF6qTZa45MjDrQdhkVmLYfOai3/XE0egUmREY2iz+l+pC1OWN20MgTJEzFGeJfwoCC4VA
NO+zC6QOSwU1g3wdzO18XNnDbT4Y8LPw9dwpECPIp9BfcLDwkQc6iN3Tv8+8XHXvy3aIsvfeQFMk
h8+n9UL9Bd9gBMNfc3qsR26Hr0Z1+SbiPDTQTymS/SZQMnZoicJsto3TAAnoywhmW9YWJJ9S2JwE
EtQaSP+gVi0ijJ98paUj8VzWbhncNsNpXI63NS9xy8jjCHUwhEDF1Vndtrkvcqu3R5ZaNJufnWyL
0pZjUzm/ZgF/9xrdtrD7c+dmtCciLexdzluC2YOKQC6bfYHjdC78FE9qSmjhyWdzoQ9fGrHP/PQ1
WSx4P40TlfDbuycuJNNKcrdHG7gEjyoRHBJ+wMb6JA9TrRzegQ3dWTvO9RYGdc0DW35jmG6ceKXg
3SWqe8CkKwK+QIVOp9fM4jbj5qpPpGboiVf8SCvzPY93sRINBGe9v4XlzGk+EI8hY+J5zRcaWDo5
xuzI6tzovZJTfvWM+MBODyhEzt3bNhtC8utnT6/0GE+nbr5mwTFAkM863icJvzjQCciSCEpSyr5G
OxSZyIvfaWTidOCnT0IFwV9mKcz6D3ZOEl0/ciYyQC8UCzrY95QskYQwCOSPkdAAOY6hgZnEgG26
2WbtpsqJaxpwC1AmuU23ND4J+TAyf1HShRg6AHh+UimL5kAvPhXRl6Dnvoq98Z4/rsls/reudoQK
8LcNgZtDkN2d+/HdnZQkjPOtAAr+hHjAIDzjOALB/6h+86g75mdBCcdPlQGNJfzN0rt7QjktCRF1
2++UGV8j7THe3a/v0o1hNcaoCEq+DSLbUkAaIaha19ippaWtdVs95DHXN3VVllzSsHCYZNDaVj1w
S0yeHUX1ZqgPANgSR8FqLZ/ab9EIIHT2s3FzE334Prpfz50DR2sE0hDdBeeJWk89tTRWovgzFpQd
8VM9mSk2KSM5OLfFIPTxtGVhmy6TlIGotQGWi9FVhI+SlLA72j2s3BMYqC+TLhiiF0Yn+rrIzZMW
yi713ptp4LSYu5U1Aon3N/PtgDTZ4x80UWWcJx0NMHca9LtMhsqGw2hUjI+smeVVBe5R3aFa9ZWF
pk+3J5zfw26k+YZ2RBsDPYHSnSYkSgOrh5++okJcwEK+FmxsHRG0fD6c7n6DS2fffBMGCpU7g3na
8KsyjgXjadirtfdsnbDNrcfbU6+PYZnLTqet5Y+yZx4PFPFcrozMTo3wUYX6neK+e+629UJwiXPm
+xenr7/hOgXTVIIkdTt1TWLsoEUilQnoBJ+WvLz/vmN7+OhyJ4/0K08fA4kff+R24T7FZQwDJPst
urvYalL3fqT+gVpjl7loTEOR6m0aqxzUmuYmlv2aXw7mwIi4SNCxa4ZfUuXCWC6ESs4jtxQZVZ6X
mgE8z4PX/TPemnQbR5TVMYW5OdownAkI9B6oEYcbWtvNczG+KV2dc2cXLW4g6oHaD/47d6ZUpjZ+
nPKXoSyPWlRjgzXMQrLrp0xqv2e4o2QyAk5l+X0BCebwUq+tCEV30t1srUYm6eM8GDDa8/GUn1E7
Id4jjXZqEphdganpr6AXYIeYHcCCJHbkjog7OL9rG004YAISBgLES19El0Xu530Vs1c8P4mJf/TL
tFlo6kbeqZUXx3Cq7SqugWwwuzOr9rlr3Nb1y1PumC7iZIUKIScTEnHFvlC9PAv1o7wWz61kK1Sl
M7LBu4vf7Hg9RAOzeTwX2aM0h0yUKrXSzdtmC2waP1vL6NKfK6b+Z0uKSUsZDNb/Ad/BPikj8xO3
Bpx5COXeLOtp1W0D5ViG0CAkI/wCALskhlocS2rUnA1IV+mjK35ixakQk0o4injxViNy9HX5JZ9Z
0HPNGtQN58aLfkQg48o4iBuzXlRlIFH5BaSw5lP55BGH1X9x38AbNQEyKun0ou2XgwVnWRWaMMum
zeCozaJi9PNT9y34PLE/5uVNLRDNYL+jTo/v/EUbW25TxAfsaga0AbkVmH+o0oLFSfgp0BREFEhE
v8I+y70R7OcM6Pz3hkPadk5yX/IzyAk63gOjRgMnAi8fKRCTqzpsDy8xMkrymSi6Erz4e/zLYM+Y
N0q3ty61BWr0DrmDeKKE4cBPMn8vjA3J5U3mN1IIAa1iXCmXoIj3/l8Fjeq+w/K74IK5jtw0tsJq
f2H10FSbVqw6WzyvcmbdjhVNnaI30saAqIGZBaQG6fbg8QI0QJ47Ask5IpwMh51PaD7CaWXz9rmE
wVLFOdMI8wrYUWpLBMC8seIivmAw4qJHCJF/1mMk/b0ZDw3ukNFq6LwNjJPxRf8i8V6/DTcylRkp
IB3ikpK53c6vueihdWrH1fi0Cb6LgYRRecJBA6WhLvrXUSjZar0okY9N0MS8030ujMWMUe1AJeBf
CnK17CN5LRxM4AaInvod3lFpPc8d+yLDjp1g8Xps3rO7LQI0aM9VE6/VZMV70dQ4XvqnnwVx7FSt
hcgzx8gxMNQlpPYzVQ92DdwM1dSHQxZRZVIJfhnDj53qN0YwSbNk1TOLnQaR9fa7N4ioJV9nSLD+
aRRleJHgFohb+elqtrlsCa69MDnePgvtCEIZrzWNaKag+egzNON2LwTFa80ys2DYeH/wzUwtkaDN
JnIyJSrSSM1XFBzEDx5lx1Qc5bYmJUCeenEezoJnQDN/JuMB86R58aciKwMW/IioBLcL3ogsJJok
euNeDYoFlXAXPrPVAxgT9o1ADochvahdVIHNHwSE5Aye+jnZ7YC0pdnx+UddU7rWRpDuuXGd0oGn
ilv+gW1/IfGJ9i6ut8RWAgp+CEBnAvgosNKdUei/Li8BoY8Dt0H83tTwhCANFN4wcJp0RZSPK2ZE
RPMcpsdsOcKb6A5iuAPE5xGPJPOoh9dxvrDhNYhyf3y8sB7ZNwSaLYekg8JMXtaUECm7Z0wHN0vS
ZoakTcfux5aFLsMusvBJ4SEZcXMjAqNhmr9Z8aeMFe9NTIGNp04tNkO5bkL5sy92tCawwpTfvWYB
24uiI3X7YbZ+vr5UQJPG5SX0p++KQqOGtQlkZGqkYS5sWdLqpTBa45f+/aHo9gyUEjlY6YABEydj
zl+MNq2TQMt96Jdf03lz+aAZlTcAiOlK/SGBd5r3zjWi3v5To3oINTIriCVio9UsxEegb40rB4Il
7bSVUnjESgFusRz7pqWSDHOmiWUp4nLmDFW2+r552hAy9JwuU9W+Xw3qpjK7k4MsZbKbI/vpHIGd
n1UZ8Oa9eJCCM+BBmSyh6m39OBsrQDttsN6SjS0XLcO4614bEdKB15XEhTsFSZcx8yW8FbOgLGyv
/1M5rL71xkkPklUc+lP6kx7acaN9Qre/NxoeMNBwr98/18VaJygbiwzeaj5ShMiAwn1UM+w+7TGk
dfl5/6z+EpVwUr9YmshH/kHVLHAkTTODzeOn/e7XmEGlbDsNgyut5XvVbfG9GGOH30W52w3/2WGD
hfeBhWKBIpB5k4+xccxjAbyUnw3FM3Z3NMCU76GEKLJT01FHZZuogTK4A6scWKl3LKsy0o89c7Wu
/gCWsDqkZP2nTpvvuD6z3n4vZVL/CCmT6HH7EsKCmVC18hfD/zRtfjXcrW5DHJe+f1Cf5yImgQ0Z
wU3iBoWw3TKVm4xsg83SmWxU49pXp7RfANYrW6ZoQq2ptSvD1oWSAVGt0Ln9PN3ptJ4IMHmBvg0A
LdkASSJNRDygnkfYmmY+1GHK1jWzY5YsCwTL40J7Hft1rFiv3TA34Q9ZaIWHBeQco1/IjpzIgt0c
pBUtPPGOVeS519flLzs4X7mwpkeIIrp6Bz2cgmo4X6pPjxzx3e6Nh2fx8kBZsTpScEeyCOI27ZRV
mNr8mnTm0UHaUhQuSYCr25/mWS8vRa96xTnFMihep9XKOJVoKw+JlVhth/+RXlZAph5ti+bfEXks
qvUkXBhZt7DUE8PLXIUe6r540yWHjaXhPR43UFlEeiBW5Ai73P2H/dgz7+6p/NrK9teXYt2/hE9C
o6Qtj3OFw4s4Bxc1V+4VlgSMTQwj/7veF8jpETjcbnskocRA9eTDPXrkNjryQv7nY+0uLzpfZW/3
6okgyHsQk6gzuua+izHAAO7Ef1oM7MgtOn+Rn5VbYPzaFbCHCCTSK6rKrwC57J5asbAHj88OTULP
n33PIkiWgThyt+vCDLkb+v9DpjlUfzD6Fb09zq41wOyDtwpzR7pNWEIifD/U1L6n5BaQ8h59Tnd4
ey1kYGoPn1BiquwSBEIOj6Z5j98Hvo+5smOraoRATdccRmLsY4Biv0knh8ilgBIjUwY19wwxPJMY
0jXCTsHzINKQgdd7/F04CCYW//rYdsgbhesjNOKgMPAFW3cyf4Du69EeDOdXReP1Xgqpb5BuUFmv
O3798IZaA917qIRc0vNZbj038hTWwH+qIWC5Or6YSaZII7AxBX3MzSkHl/sWAfOgXrQzjhIRBzyQ
+FfOBTDDv0QEegjwjuYIWk4DZsYUDSS7khbvHalfHcjMDS04MwO7HagoKpyOREhYI5bRHQa23xa3
znuZkMcIoj+zPfXQ4qRmAf5iEFiifPEmEPvmhOYvGC2zdLwHAH2SWPT9XAqPDecUs2mPHCN3ec9E
AdUkyW70f/lYajyoey4aiv3oURQPqmoJAnIi1Aip+ovEtoUuTSJuowflJ0RyotsRg57qvzWDuAiZ
141BBSp0KhHgP9dIRUr2rQiUHlEZpyixrXvRduDLyN+BQQTdZ98hzpL+Yiq2QJIchDSUwPCL/JrV
Dv5bUGy0N+49t0WyBfSVkPjJIzAu7XXWuj3pRp3kNqBUa6oBycwmJsW5VS7LnIRXuFwCJN7gh+c6
DPP5baz01JWrUFb8bHIAWma6z/4j6byWVce1NfxEVJHBt5bkbIMxGDxvKJLJGRx4+v60unadU6u7
15wYWRoa4Q8AdF7RbSBuf6+ZQT+Fs3/P7oWN4bYuGMhGj23VnZejFguljhwb5I6gp3WmA0hgd6D+
P++MOxIgSRMMEzEOzFJVSRArpfuY8HVc8D9W11TdArO2rIV3hjHT3Z+BR8NPe6E9Be3C4iobtO2U
js6M0kuQhOP6I09du/UZ75bjsy66hYuwEepfoL1NwFfPvYPAP+g4xrlMHMen1T54ov4qfi6llsF4
DQGChq0nvZoVWY4Z7jUZTHU29Ygr/NK0i5cIHiAJ+goc0e3t0/DheqcDiF6By9SwA5EMkCZMIqDw
yQWcHwG7C4KbQ9bFgg86kQV/rKWVTZZdWRKRtaJQPYqqjzVThvcMjnCU95PBcQ6whY7B6FwJ0DbA
zPMbdCh06+QnGoJHUTT8Z83RcNqdVjHd9yXdNQT09oREEGJNWvxMCrktF1ds5chrf265uOrcgc92
vm6XipemyDPoiVPPLFbaXwS9oVKbwWMXa4Du2hh/g799K3hu0BRoT7+UOtGTGTxlJeBuRuHi9LPq
n6oAk03v7dFndLmMyosC70/bAewg+otDF4w/I/i6NKv1NYa8q0d1NZnb9Fo4TGd1YjNQFfpsfvdu
wTRFvFEhZ+p1dwfeC9kfw59qaaOd30dNBL6h33h4HabKKF+Av314z5B4ebOKhlymyAn/ADkzltea
HaiBji8MGQGSg+W+NMMSbOpiT5L9E51/4zEOYgltjtICzAtIwMHf08AfyGY0GwEnncKgGrBbELIA
FUnFWzsapQQOsc4aID7Q1MCTZOCdYbQA8YErdhk9fzAcNYjK0Zwc0MdfMPdsW3rf+4c7KMM7MXi9
pIvTkQ0QCqzjkALwPDpbZNkZ+Fe84roW8NElFJnDJOh0LSDefZKr9bCg08QojbyStuucarqYNwBf
WJRpjQnz/nPYmHRAZ+C+OeOOMiB9+TDc8TlDUIl9XgXGAHjViQRh1h81YjKfznf9/i6YktDA7U9J
cerG+uIYYO7Q0qEbJwidSC2pY9zFwA8NkUkjvB9Ul+EyMIZuH9jYNWzPoDOWkzefhaXI3w2WKclF
XOE5wnmj4Szpl9Yj+PYe0fenaBoYNmOaITY+xuZRBEO4Y23ruul/oEiEp0l2nJoMwKDAMsI9pDhI
tzj+iD2KM3LBvO/bWDX03UNXApoGkIUOzNlnTroN0HvP6rdsgpRvqHZW+K+2at2db0gAnBqw2doK
eANg2TXGQ23RpDdHfkIbJgJHrhUOHsQMb/ACV/VKnuiJP1GD7OteYbMIuVP0DDYcjofYyO64YYC8
VBS9hJcQxumAvQe+iBufuhF9Vo1V6b1Q0lK3N9BRGH+yGoTPuMu49W1TISd3FJ5+XofCS95GzVJx
0WOE9KCR1HIKtOFbKLWVpSoebqs3gwzzAyF28I8Xt79Dj3fA0AzQ8sftX9wjg1uiDEJMiH04ZFVd
uKP0o0aNYfSFiQ78bnNbLWEiT0n+Lo+owi7y4b+pKujyxdBGGgHOvughTPsRSFWLVsM4OkxoPndE
UAM8oQ83cGgVMRInocCmis4BjCsmOAuQR3BmMUzugrPGpswCqgaFK6pv0ztwPm5eylQ5fwcfun6P
HMg0+PfpwWfLtcIifpHuwf0Uv7QlAM2Abj05xq4ta3kOfuwaLahLzYdGPCNckC/MFmIIoGzkdnLL
BwgX9ybmmLEx2JSP3V9a1DoDmpT+7YxnExyyw/qJMwFlOKyWad893dx+B1gICmUJuJI5RN1Bx2l3
JVkQTlv9LrQ1LUnVMj+ltTcnDdVHBnSmjV86c0hjd46X/6VqY9IBTu88/ob1Hy4JS5SXXVzXNm2P
Mh+y7TKqUf6g94zywlBD7A/JqfcHguNcTgeAF5BNJeGtPFiKNvxJp2CQIXYHq9MbvYfqNnrbb8HU
gj7O9IOVR89np/LQHTos9meLuTFQgj6tRwhzJOuENa+NqsPf+Q8Zk4HaY3JS+fcZwrwYHyHOcBef
lilHjbd76+VnDfinT+niYTVsW535zwEm03EGFgKzWCX0nNMHgfCTfO9+WKfgwAN3pJMwDiYQrI9c
j23rcxZceNR1COiB2CfZ27XT/ZnNqo5D/5W1dCoLnfS86zeckwENFY2rs/xWFPaKXY4oChpbCNCc
vQaAO+cK1rYC+0F37h20rdZwwbji+nZrFJ4IOguAbOO3u6wtg+9qrgB8nmCujXs53lXZnK5i82PD
F2VIiuoSbT2izn4cYXoFw+4qTbXhpSNkqFZDC5/4oVnlBNpCD4gp5djEoM8q2UNtIQLexEi1yWUG
P1CxnaDZiAO8QgESoA69PfhhrtMz0IcTONQ5W2/eTgqBtHspUWwOMmayQBfVO1h2gaky7NlfLCbU
5gm1FVA+khNUvhU909dx3jVt/GhxlazntUNfjDM0Bptcn2xoDbbW3ZEoloxO3xXfDjmUN2LNR5c0
smfM2V2NdIgRsFM2XMb4S9CBLbkp28HRQwaukEz/aHy16OG8FR3aHDJHzwQUj4yAy4nXvhNwF0sQ
yu/J8o+JgPfUXsHMcOQSFwtyamZ0sCbQonmrbtNujZp3VYp0GL5k/RAoQZAL4NKHRPLZTJ1az7nj
gfT9ZowJTrWgH8X/fWisB3ioWC4aenW2340/5vylgGFZyg66cmyoXTV3p5Qc0D1quX6MWpC/P+Of
7BT2uaXHKNX0/81pPEZN9fmwAIre5oGOhoJPv2xrxyPwZGdgsFPQgh5JncZP6aNe/RM1n9Tj8aDn
7RgBmGYAjJ4iBLj5B+7C7uVQSbbEUhZzzr4oZ28B+Q5bFDZlNv7dlY10HCAzkGH8UvuO/DraWSjw
TyAKYWA2ofgHDnT2f+jzvQpEYLkREIJJ5KKSI+ajpjVFkdN1QR5yrc4mIHKNOQyz8990dDqZa3Tw
IKSspygxwd+3bWDoWgWKP7topFoGXTI8YdUJlKcykkHC/iEhlIwK6Iq2Fs+UImFMAi/W0x5VBzfh
fbbsCXe5RYBTT98kTEEuVhLsAkE1lAt3jB8hOeFKx+VeOdPqh/cUCEZAgFxCQx7TmE87wahhchFi
TQEJnWRAtebTvhhdxsiAHcalqsUifKrmn7ayXiBFfdNUJYfHftpojO7DSWsCuq4NVE3dVpw5hfCm
x8wJfaLVimsi44OmAWhuYAtwUeY/j1jWVfNg/t2c8oJTZxPbDXpCMijyOfEBIVkZXFJ8nMzeRSJf
qsBCkptpaU9kxtDtacGIMSZGh832KdPCBwMJkxqXQQ0FJIRp5hf9cWay3ApdmcF0uJmzvgNSJliO
gqBrjt/ZmDgUdkdU63cEJM75PkUruVZcZfxvOrrbU34j62dpx4EP3cAzv/P+NwWBt0Xs0QXoig7D
tEBl23T7jBsUbg2Nu7z1wx89BMT+yJOe/Hk0Qi22t1hUC96peMLV4hOLyke+ipEErFqwAfxdrPPq
LpITZDyXpFtj1WUE/EuPzVW84gq9DxeACkw5xJLdd0ThHDD0E/XuzCfVCEhSXa8/XYGqdzFGV8n8
AM1WB6SKa7WfDO12rUhlQj6Tif0W7KzBDXn1yMOd0X3SVLVqbMB2LpMXHL2/HxxICGzoiuj1aW0Q
WFpUOpgQj/zj/CTi7WBc+vmHshDtHDMHAi8ehWKaENM3kQz5UMhe0I6AJ3GQGP6s0ZD460OGY3l7
DTmaDj4mk1ScAbhnWFUorqCCuS9FHzSpfvp+bfNPgKKaqoGg4vh6kzWYMMFhOVAKwBVEEP0cFC+U
TLWG+Gf6Z+A3pN2XlJbZRvmK7rgJy5peM4ObtOe+14C68++cIeMoj4G/Yz8SDhZ/8LLbb4u6Av6Z
pRmGH1qIk73TH4rDh6VBJuv35pXHn+b4mb5zxh5PGDkWGIeY19l0G85+lCIC651EA7D3428wxq6K
WSJtMRB64EptGOJA55MrOjRav1cDKOmAuOty9ciaOTleRB4IvZGrXKvzNiK74GKHQEcSYz1fAl1Y
sNJ6G9Ivcoc4YqFw9BQI0j7tvxGqKOXf86eMNrMdZIuI8AjwcYRecukdxr9RYwsPCh3zRZOGOcLA
2u/pnHdOgeWDDUDJ7p3u+9JYn//o4Y61iKrmqNEKA7VNFKZVABH8GINKPVkvyOGHxL6GZ+8gNbAW
wDTK0OCbDyD0GFa0HoDVxeNidb5iveD9dHA9pSrAkkwRDSu3Y11XDEJ5QAZVUA29Zt7ExQFCF6Ag
VJOBVU4HiweZJ2IOm6ZAAguMNGgdgyYQeifaeuMYMQ1BXEzffpsOu7qrCQAF7qUnrJEVszZQDweb
YRmQox6jBNA+PwCdNoizspaYvNbvoM7vuCzAe2yLYf4E29lyzswJiB1rrDo63IV7RenYgrmyw9ry
PNONboT9JxQmwYNV6GkZgsoE/6FVlICsDuxrB5JB2uv65KF08LiiSDr3CA4tXSr2gFdfEEGKNbzb
KVnniDV9tJVB531UoKDLDcFdhN/ht+2D7LI/02b+u4/Qa2/D1xz30+ePmNHM70Qr0A/4mIesfgSR
cDxITtOisIu3i9XeD7V9gDWYFSxC6LaEfxBohoXC3d2jQ9mdVS7Xe+vl7CdApBYft4U8WNERnQVG
ONxfILV6inLvx4yWbfkyUV4wIkYFLpVIQ4yWrksm2rg78An7D2uJAaHeMWzwG8lnq7QuX0eDzs8g
LtjVJJv4ISDgtMO8bJmVuMcM8SWpwanAUh1YxgYw8QsBkr319AZzAOwopP4oPSQafDQcQAyCxaSD
bTF9zsBDX81mwtSc+QxGpXQkabJd6WcYYXvU6Hrm4G8JAku8uOfgitXqgABQTJO+aYBZcO9I4XR0
iTM07AKptwXtZiq9yqqPfx3UEgCN+zScryFeiIRnhIVUa31YHwM6NfyGPRwbAYZHwzk2zJN+TNHs
R3hDoUVc/hrygTpz3EUO5kkbsT0/KSGgbgPx+I6L9NA3zwA4b8gvUJ2tNM0BVrz2zCSR5An3hwkF
EWerFXNLfa1Dg/HMYXYuvfYhMq4QBcKlheacQ/4AikYYa6NFVrRXw6zn3+2ypFdOYc4IZ9JPGimu
h2umHGNEo0rEi3Z9dNTRlGyBtCvm/Y+++tmOFtv3NBrMywiV8huJwTM67GWzkn1P4sn2TNFezQjl
bfKHF1kYHT86qEjgDXd0/xGLkkvk0qZd74czG1jpA8BqbsZPG2EaJCSxvv0AakXR1DrPKiQi0Hvl
zZjsPAsoqjnhzZ8VPp+nTU38j9GZOSp0ZUflEy2rs3PS5ds3RGyFn4V6YUyAuVJQtYI3YrDgcxks
DUxa7a+G6Fcm9lpvu/Oyjyzobsq/tsDSUzRBE7GGm5tD07CYY56I6DGHyunB+nJ+Ttk1p2vEeKPR
pBN2fDIIqu4rkQ8WwYgC7gWQ+rJSFLsDuuKIq5NgPeb1iH7bifwZpu2Ag9EdI0R6xP9ctMeoqhoI
hj9aAgK+5SIuJB7gfrUmbQMm5MHCrArA0jHkXMzIaMcWGYXBSzYbLJ7uTdC/JYrRFuOtUokVdM/J
HK+z7njYB0zVQtGglhOaR2iWc6MGT4QFbLAuL2U3t53JACVFNBFGV24Pc0Ij34EdTlC6zmivo9xI
VKBXKUhVbILezaKRUe56A30B8UUg8lc3B8aPzZ0Er2UwM+carUnfquVpxvnw4MM1qREy4Dh2atn/
Oo0d4BTKrBe2dMEl/0VlA2s/kmKMp5DoEYyIcoirHaJX2EBL4YG1NO+Uo07H1BuO39ZPqP2WkWMT
1wYaAd0RkOS7GRzS4Utm5nfR86r8J+aoij60hGPjT9CnGFbazWkASi/mJgdUSSOCKo4R2/HNAK5I
98ACYzjV7BIAQMx4F6+8v+Ho3bh4wM1dRQ/A0J6e/Ha5qaJm0H3JFfDxiG4os6kGo0romUvwkatH
PbuOmxx9C+cXJ6kBYGkpf/fi3ZOyLcAnHTevu3gCqXR7SL+W7peMQ2c65sPjogbaHbQDqt9XDCQj
xBPXXAKGtNP+rDqZRscEkw+qq1U434+Z9gbBEWQ6rZPZ8CT442mn/yDox3idQs0Gpekt4TTPktPO
4ydnF5v5nCVQRBWwS2W9Lv02mK62DxoeTObeEkwUBHTFY9LGFtZGSq+BlhiZlgNFmLGlJ8p+KBgt
o5RwtJp+FykdXHkBVIrvFp6ROBDhUwaAnx84VHO5OfXNOZZJNEZfIH/fHvif5lfcXw4VbXRsy0G8
5M4+BU+IIWjadC4Ky6vmhl4/7Sq6hgBe93aVltsmehoHR0M/GUqzZvMmvGN6tUy0zXr+0P/urjC2
8ztZTQ3Scff5lzL2Yl/news4mGZc9iNk4eLLjiEZ2KCHDQYCOLPUcuhG5mPQnvuxwWCJ424X6BM6
BOvaF8BBfIcfbw9oc30dMM+8MRYGijgjog4EUz1FnR+8Swy6CfbufnMc0fO9xMdRPhzQ1FOXkwLo
s+MdfM3k6wDfY3RbJte9JD6TuRzlg5Labu2w8ht/soGk8UTkYci3A3OC/gZwG4x9oBE+UGERRwk8
0/46gGGaMXDm+xXrlPe8BRrjqxCG7ZQmOq2azXiCMMqIIyMEDuDTuDTFYYzsx23zgqahYZ2T4jE5
Lq3O0Zl5vMoTnBj9JG3GxXV4RmgFxRdDDpmMG05Ttvboyk5ADhn0+cymNPIz/WlmIUMJIfHxjAZe
55Fzc4La9JDxvMpH1D9rxuGH/scSmTGHsu813Rvr6uJ18s5vNHhsT1HRZpB08b79J11LPk0NsIIl
d2FyroGfkBtRtLgemjjjnff2RwFg6Ni3VtbQTRRmHcTAnkJZnEke0lqfua60dWpBWGNbI3DDMEjC
/x4iEIYzBoVb/Y170VBOPi2F/PiE3v61smkURrsXFWkFkjW+il076xt0AvivTGYZ/lICUGtcGEzA
vp3edxTpBe0rjKqY4cSYqtBYMOelxNVAQUpD8hBlpwliPacH/3wVRkSkRaNbtfjrXIUd89O01oM5
mTJe5Wtd+Lfu8gGBlBHGDlADPc/Kfp/oadPRaPBV7GEwp1Zm8v4My8OkCRDHK9s7UhzbZhxriCdy
rTjUdRFlMoHGMv1hqKBb95dfeHSZB4I0+CK4SOeU0nk8lH2+GDYx8dqlo8H68KidiDIBo+YTdiNa
pICwz8dPtSxNsyM3hzVkTYgNXB84aYx/0YCjWzXxhghaTezrOck0j+8McINe00VoAUojtyKiYR+a
fI3ZTxf1Q8yY+zLYVBQwozn3xqHvA61lW8H+X5oZ7/5mzve0mveqMYPzePCrya7g5cnxQANoGlen
mrSTSuN1YTKd/29KW8s9Eg+oUACHb9Ava9K6gLghq3NCf7A251+UttsgiM+sBZF/ufkGp2hIshYo
dQ8u7Zgf+sd2fE3oOOj/0aQAbtw1s7uLYBID2Z7CihBLJU07Z2vz1xTWD5uGoHvA+xciuQmoxY4Q
DxOgMeTTWsyj4QLilJfjA9sItgcCwhoEGw1r8Dufh9io4GF6s8QxsDTY0M74LMUOeuA4qHFFZL6X
/VREel+bWRTN2r53A0Fhgrtl54/jowQn4nmsrvbA23y4mU17flsVSLMxU2GC3IdHVBdmNPQT5ygv
O8dTImjMgkAj/CP1EE5CQCVxJHU8CpsWXYaph+c1fWGqQcgiTLOV7s1rRQY1P6R2dp8qXCa33Ulc
OjnPcnJ4wGDeOjk8hvamC/gtQca0F+wV3djiKDIGw3wc6Iwr8OKzXILXMzO7OcLxpuNlXCBEFWS8
eB3IHpsX5yo9VIvY7kuT1UvoJRxl3KEvgxmQ61/NlEjH535YGbEiFi0XHnV8afo0IpJoxdWoDfNW
0ew7YmklPr103v2XOPkeY0x7diNkJwA2zBxl+J7p/zPu0g64LzoV3MFtM7pFoF+e0xWPkgNru4gs
Qm+PPEOVlI3qNsHr1kvyxlRjAZsyQt5kFECt9oB68Va0/gYeVfH+w/9ryNhTGSe4w/RiEAYRn76X
fmfse22wPuCwIuE5pQYZgI2clSavKaNlrAr1dKmBA0/t2zKDZIYCJMAfRUERJtFwE60eXnLjB2Cr
F5njeFHFAVFq9TK95CHix0ldhCMipRoD2uSmorkdsSZJs8muuzAebgecUZ4Xv26nIuPXEGP+CXYE
EPDaTFCm9R0HN9nhrGOGLSvEVurmviib0P+5mlffj/Nq9s+zU9H5/loBXyU5Wo6YRU9XeF5DAm89
iW1eYor84l0KP017mNsBgZM9ukewqoYumTsyABdxt7wO2jpPy3NoXYOesM+m4I6Kfvlx/BPZeTzE
9XpKUYTJZCuEApdfQh6vYfn0vhGCxktK+9w+ZOo4DvsU18gILJKngNCCn46NeGgyAze8lbioxIm1
U24FDdzEzHgg78AYfeG1VtrsJk0XEkoVqMib6m2u5kK3JsIBW3Z6gnpEr1GcWyRzZl6bDqt1iI8P
MMmk8y36Eqyqwfb8CbitEO6xWmSERvrzRB6XVv5SUdsBwqbsJBtipnCcEpg+XgC+Rc8wgizTE5BM
I7SumxkMN5Q2dNMyYRcckFA+4ayt3YW/Q3yeG27OLkebFARmIli9pxvd+HpHYDGwZq5ke8Lfvr2U
lYH7xMrrBY8d0GUzNTSgcpJmpp4KoP4GpWwJDaQy6WFtBxLiKcLtrHCcsKUEC4lX7QSe+69nzrNS
rj4iifl0B82xl+iMt8+WuAiO3JeMxC3NGOaKyGcXFUVBsHQCW7FD8tNZn1d84BgfOAkIsnI7c0gu
EzLn5Gmt3ttIGXY20E6V6Eba++ABOAXi7H2jhdQCpi46hHVQZtIgSRWtCtvL8SDvrhEgxjPTns/n
9z7kFhvwTLQXs7NM4mXEZw0t3vspRIZ4njhK4emZdWKCOZGoSnVwXw0YRz63EcnZB9UJ0KKzauUx
t3rKk7n6/UTjiXKN9A4+XDquej/5zHDdhXtEDxC9A94LSb3/YUapGuMjRx0YqpENuhoBQJuA6lRv
G/23UHfw9l/TO4+SWKZENtSMwFDiHMl4peH4cbyNkzumzuwVqkqCK1MrM/IS4WzxSOvbt2DBXk+J
NezYJCL89gjR+EOYjL04+qx/zN9EJgP7u2r0Rrk/0rcHvXmWaFWb2pUQIQ9zCCzwhOBrOKBvbiDN
lz1S5UUJUhmG9O/ExpNbin9/6Iy/7B7k1dkdDhOsX9gOmtPX5GSyOQKceefZO4CyD/1yhT4tBZc7
ZAJzQMeQFgGX8fxAS78HuyGraP8D527/8z4WuEklSIxcYn2vnK2c/f3B+g+pDhyN3CJrl0EnYVzO
+uFSVJsnEOxDh5jWaNmRajNK09h/2OtgpfBezfQoLv4JEXlDZ/Z2ue8vnH1uRpUdJiKiTW2ME487
BMPXHvJQi4GdqYO/ytScYI72xjRjbm5rhQJ2XH80FxitZkBp7LubEfN5LvKACyqK/87Ll/TM9IaW
x+ei3cv1Gx23D+wrWQhe2mCF/v4IXZUQVpqiXETFx+xaxc/kF3F1hmM24zQqomO24vb6ygx5YntO
1Ig6V1kyy58PWzzHJyWI68unNiWHDvvP0kxmM4aPSj+Hw0XC0vyhLg8s+4uxd7EAUp2WYuvD1uN9
OZGW+lCzk8mmA6tNvGT2d9Xbj0mhyV3nnMgt8oM5iyLqOSzAPS7BseP35Ptf4DgoxxPRlyVCAUiQ
GrCq2qi5l5M+1JZ5yefZIRLqxt/DhFQ46R0NPy4SIrKKILScJhEwV773A8pF11p9R+zUByw9fauq
QKNswfopff9zyabtyTbm3Qpcc5GYD2/OuD9ljKoyFfEbndqJyQ4woX9CZRydcJIgRQBCac6IHm8Z
zZAncSJuciozj9NEZIkUZtMJd7Dp/+0nbWHJhaxtGWOlfhOPykxIAVQw78UZP+oJ1pRA2Fdx3vVX
cBxJU3FFVHuBY4++1tTXUohCYQQMSJmwMpw4iaeirGOrgP9KhS9Etpo5TmMsuk6kM96WPVewvMYz
BCs9Plbkwnt40TuIvMIWWcVUOSIsOyQp+WlG8MXYuk+uzaWA/7Xau4QCfoHnxEQXkpAz5EyHQEqW
6mUBS59Q6s4Of07f9/SkK3goFp9zkySkjMF7oZT2C2dVSU864xKJX1IVP+2M9KXbI8MA2Wk1ky57
kxNGWc+A/ZeT1bv38Wq/pTJXj0l0UdS+Ab/HbIAZYTd8D5KErhzRojhLKfzaZqSCzDVRbUD+5n89
5JDdrfMJPQG2LfPYXHFMUR87TmFzJmvyGF6SlDq5OEK0IbIrE1A++qRHN2CWH/HW75KYixZP/BKJ
ovGVVRdT8HNJc05KkDfZ58zWvVlT6t3rnC2JvVKc4ilK1sGDNNTirVISNJkLcqoDNFDHYetTNvnb
/DHLY01qQCbSgPMnsMXziXVgL0Bc82vkMSV/z/yYZ/BIUXmmS6Qy5Co4wV20FtrmjE0Z+w1HJ61o
Q/OLRjphMg0nTWGGDRXMHU7uacetdRFJMZuVI9K7VfbQRfYzACNQOiKBgofc4HW8YpubfLMGj/AS
M3BU/YdMiova8yLJG8gOvIQrh8N2tT7oNBBC8MMik5hf2TVNi8d6TVakqCIQxE3qGLndNtEemfej
OF4uubW+jkycf1xZs14724fka2oPOVg4r0APTcxFZ+TDx7dOgkenMdEbv+5Wly8lkXQyHWOccycY
TaZ9FUwOvUhpiip/Uvs3O079Q7BgdF0EBl6GemSDyc2fYTKm63qLD0ynAPV8QvoroEUT62Ed7ggC
09lmpPk/LYxfgYAuSaA8GODlQ2GMALvIkOcmg52haiFRELwNCTlnqq9YjkWzpWjElE+bv7KsJ9s+
A8AlbA0wT7ddfvjKbVxzoSA/IRLHWU5ouQDcHZJhF+cIUUC7RXlsSO50vh9BgX59PIt4z/qu0mmy
g92eAPKAn8pigdDUIKA4uYTbo/XZEYAq4vleeAjyhbrVJre97X29LdePHdd6a9a37uPIDtouYf6T
4tsdzTi2p8o9KYd8DhQo88SPwbYBecUIx1r0VYrKJWlGzVeInfR0Ukhoxe91fh6RYyNu6/f/nO0g
c46jhqyfKn+Emq1GXG3YM+6MM10xs7vWYTmJtRXu22QkvPDTAVM9F6WucYNIAjGwb6kWLSlKNXAy
K4TsREIZO4nbTdOhlDJvyrtM3tPZ0ocLN2d1sH9ik5hO62Gx2L4XRS3EpJSHssWsBbCY2/GZATiM
Hh5P70SCCBY1bEEL9Ey07FEJ6h6TR+t19h0z25Q5DFASgcS/kwr1Ml601URlzXC3Q3XC57c3Ws4W
NxffynUx1kPvcmKFd/xDqxFHM4HptCVt2/BsOTefcwMcFvZVZ9rCicdwtm+HvdXB2CSNt5XeLd85
NRscWbMdbTFR4g3cFYk/bnw6G/sSiZM2dYWkQetLnRqni0/ARP71RTwAP+4vmDTm3NUIQTbnTeUJ
3nNo1pzckn4kOVoKR5cic6B9i7BC0nCbd0qLj82OloVYnp1ubrXTvwXIYD2c5LT0yRJXjFEeexRW
u/n9zUeBhW5TrNT8KCM7hG7QIIc4pWeYjyUR56APkH35irQmll+41DW7Xmu0fPUIlKgTIuvCO6Sz
y0UX9Qhi/XVO9zcvZkmexzjr+CGuTiYmgXKhK29ZSD/tSUnvwSF8rJ7jplyxEoVc2pUMuUhZ89Z4
u11GFyiIlACDMVGYiLwiCdS6lkRtZzak5uSy8Dx/gWx+OwYSQPpRjXRkPGKeuyDIlMwPglqbOPEV
8xcYLFkjOgL+4PSSxRs/t/oeLf/Sftj/M56ybZ85wnh/G8GTtzLugyREWkpU91mNshUWGYTVb/j0
91B8T0jO/Qqn1UBc/UH3Fms1OjOQSS/cw/uPP7zL+i2uNGJwEAf//3CayCezTqSIGoh1xQ35hkDl
06VBgeQ3yDRkLbILPZDawpvN5L8XqXrpe3FHzdCbMeDIMgDxXIpemawimhORaMvv+IynlIiPE58Z
kLnqrRzuib+F9Lk0xk7sLyty8m3tJxD8RbwgTO5f5khKHXzjuIfJUAMRudLHrvwvST72KtrTTqH3
grOBIGNhi+K/kf9b31TGtDtOHD+kq3jkJmABfeyEjGt7K0m3L2r1dskeZ8lR7iVXlM8nluk5qkj+
TXbSANn65+o0BuTEtuVFVBaQire1jBdnysqTC5yAbQYSoj2hH+HTqH+uOVFAUsCKQnn0HcIvuyP2
4zsdkz2LazriRQpycnQ7bU8CdKM5gG0rZwSFjINLVR83AozCYfrqZ1O9HOoUrRJKKpo9RfZ0ttAb
8pfttVA5XR0zoG1bYshMy7d6l0gISuCEIosxwYi9t2pb+msTCdVs6BN7dIIl65hmAckqeT89qpiM
aitDkJ18gsUZr3AOdLbHuZPMqMOGIyCqHhUkAhsT378EYXU0w1BTwxtOTGgW3tslp8E4SWB6APlv
HqBZTmifcRacWBtaF7Kq5gtJOUXOIygoFOcvlsd5itnYQJ7nRI4kSZD75IgSvGKQKS33BQjC8pne
d5At2fRLYBRckBZNwx3t5RFnNcQS+7FJQw2UgKltAQYsLnweAYFBp/DDpggltR5omSkpHvMUghWa
NwQhlIDlMj5D+MMsx+VSPow1JvDb8/1FqSS5kr6CvinbKb0DJhxxagu6t1dk/QmiTFBcBz5uTN/n
H1mF3hQJibP1F6RQQy9MuyyRDnEgn3i9PbBGpjbKpvwgn3JOXiIdn532sMjEEfvOCys96FfPu+ee
Lc0F3ANrEQ6xhXpoJR3xyCyAQOzSIb/mg3aZqJULJIOu9t8I1yLBMt3GBh86MMMF4qszlqZnpjq0
OU4erXRrL6m5TpikrmNdUDbND5NbQTtF92h9/0TS0+cCpsha6QAFyhdDNpMVZEXtOGcAROdlS2OF
he80rK86wMiAsin3zMI6QdjOm6KZ4iIToMZTBOFxxSrvuCwU61XPCZVt0EG1FtJNKcABJ75HiO6B
CxsWEt8vw9zWIFPkweCmWfZlSguHDmEIbB2hVd+ABh5XP1CwosJOqDITRHbjnPlVoq98eIDMGG2N
ORDHhGkYSe7mxunh4NEp7Wyv8+2WG9ZJWAQaDec5uepBpIOEDFkTfn8fKMbfnMR9L3mNpDhcSpvf
KMW8Lh+4MqZtpltJ0MJJ7IHe+OBMufrUA+EBuQC+E/5wLpRIohDjt8ismffJ+tATa6SJoJYC/v5i
gi76cThIaL1uDi2ZIumlf+dJ4yk7XHQwxdln2zBMa4pUcxku/P3c15HE4V2GS9gnXBsf6eNzyWGm
B79NpQzL6A+yBrfgS3amkNlBe+0tStrkO7o1FW3giGhOub9KRM4Gvr11PzPXDRhI0HDZYBiwXWkJ
PsXiShQMR1ecoM5ww10m5XMGTIxznCkqJHJkdax/SkL68HRTpn00mY9abaid//XfQKz3zCbBa/Kg
+u6/2MlBJUufziuEmSkU02K1+qRNCxwI44l/HcAV6Zan3xn5A73+Ek1ZXlfcn6XVRfBoKUfAO09u
Y5BJRyRQCAWNhGdtcUN2gpNhVwftDovnkV5M3LCst9eTtOnExSMp1VVzHKM6q2nX5m3T2db4Rz3V
YlErywLyCKKVRlTjC5DZPDenHaDkXNiwT/AXAzIur0Ra3BRPCP4Ig6go+pMt7XPG6H+6CDeHIb5v
+vCFQIUL5I75w9+Rj+qYf6Sxdw3DqwEjlUB7wY5UB/mGMQZbhJvmF33oEODvOIzbpfzSerr2aEWY
6J4AKNVh5UKdTp/Q4fpuvpHntjgJZypOUlufTGvk0IbMqXSd/zg7sx7luWxJ/5Wjc91W4wFst7r7
wjOewICZbhDz7AEzGH59Pzvrpk+pVC219JUqlfkmCfb23mtFxIo4sv054wtxVFY5ZnaR/TS4QidA
7tJ22c0u5+xgXx0Bd5YckR9LPwq6+WOdcsl5dawd/WARGHgYCcTwfWGz05nbAgqoOINsY4lP5YM+
LpteNy2DUwLbY6x5uJPHcBV/+wfqTkczbMb5w3v0VQCLQnMqHswrknoe0zsKAbCP5kR9jETo4X8G
ofuKF7O3HW/VFMdYG7CBH0DjeHKSsyYK6wCpLC1Q7yrut3IYFSKxKoROvXvYmD/CL75o1mpmnBh+
fNM/wQVy/DfPAMgF5A9Igm6ZU/S3YMfmCtH50Ptq9/5KWPgdiXV1bVz5xqewssN2GfZq98rsIrpO
2oYdV1fqi6oWi6WPF5ocyaxocdVoDuy3+IJRSP3NCU/PzVbzxZ8QwGz9HPXOFgKnlsPBPu5At0+k
SNj8V3ur2QWGRt6fuYqopt54YGNFzh+57OnkMiJECQXyC/wYcGByePEvUqrw6TNDhYUj5v6XwaTD
U+YcsxEmoYbzkRgFhQNn37atigFxfItwkJfIS2qtq2aNNMnCjd3Cl/3KhAl2Jb0Jc+kVs7FafzTq
SKRxBSO//tiCw73uoYWxgRK/zITVypHs5mNz8Ips7McYHfd9LwJoSegKy+UxQ3D1c5R3/8GonkVi
Vu1PqvHPmrySBpHUZilhamGfQE0QPb0wyK+JANJOduOWf5uQEiYM5FmTTz7pj+5JNev1t9ue0JdV
ByZ9KF7dinE+OO6guWzK+wh1onaO9rhxWiZGaCFO8+AsMu7Q6qZAekfOs5DRstzCQsR4iWGjMnnL
wgPTYHuxmJi8I6jOBqpz+ROoMybJtlXlo4vhIQ4eMdj/wifM7XQ8zdl30z2DLLjz9n3dRV3/mfco
ue3e+PGwrsjuBsOvCYj3qZPHYfUZ33iQ54UcPoE8LXhi5RE83RVudv6q7l++iKV61m06e34pl3C+
wsRmMYzlkkk827+hgHNmD3Rp4azCE4F0KteGdghdwDX0BYDenzpjUiKDCzBsWmjRzbsALO55OKvc
hdg2VnPMBqBVNM+2c8rRDE2oLWrNOeLY4wyLcCgcyTkoMxuW5WKl1+ECYBO5EQhY8YBXXYRM+Ho9
KjZKTsERfsZjahYQRMAIQIX65wSHcnCgksjukT6QveU5GiznuFrPoy9d3DXQLUxLV7xl9+09DV/r
4vBvEUvJsQqIoI+RUaF58B4cFOWBf+q/aTE7aXcSrWyMtDPxx2rWR/QdTTNIOVEGn7KDszujxhzu
sgymh9Tlz0bR+kXFMDM9ApKUUGA6ECO0bRUUgSsuEMj6YYwOvvIlx9QcSky6Y/isS1LwmD9gS464
/uBRom140GwTJmd6n3HiHk/2iTptXn/BduTxlNJFcEyXhKaEXnGeoDmn3nI554SSXleoCKY0EA3f
6W45qKv5tKEBDnanPbXMC9dssJmdYZOqbr38n8eOaosadfq9A0h2CKyx9dI7CMLk/PA5D1eEm17Z
PU8uVi21CV97avsvwb2Nj69I6+H8d7ZOSpDjoMhac26Vr2AvwGigXwCdXUjwg6gieDZUqsH69fbx
TZKwE1SoUq6Tat0qIcNrjad/QD96naGENA39IVGKilWjLt/eq8lFxpK+/dDCdaPZuf8EVmPAk7mH
nzM5Q9ox144qxTIIh9LYEZBYMMYKtkRez/E7fKMPJGkJZ1fZa62iYzGcceJjDJi2siZHqztDyL2a
osa1REL6BQcspBhlProiLb77PHYOTpL0oSj50CLKyADvWvqMmCYzCUmxJlQpLf4fAR62HaaR90fM
a9HbWg+GTvDzRJWC5ET3WiQh9hGnjmOOuAI3N1xpm/sgfs15XslaQBHrEIpiJi1GJiDAD7fBOsS6
36hV7eGViZlY1+ZfMjv9bdtBMOOSgEqutv09T9+6NdTz2RmDRYZaZ0iGr0DQF+Y7ClTdfLOZa5bQ
lUg53ylwJFkNOPXgZpNZVUYaXBHzWjFmIOFFTgza/593OyWUw/9wkvodGpyzNB7a9/rIZJCNg3nT
p2ZhVFSxutNP48igo7B3X1woFwuZqdv+GmlZYTgF7BAqGu+HewuqaMiLNvwxEik+dCk7+FmJDe0t
hk/eLiC7AuSMe5Y6FSuiddFl8JoaTC3jYr8pHhUfZIJvOyTBvIMaqXEo7NbnIVlZCzNbPF24NBYE
szAV3yevUXLFm4K+PLA++MCFtSBx7+tcOE6YQPKY536KiC7UTszJ146G2zmaEW1HdAOKzSJGP0I0
aM+BDGXfSxAtIkEmHUFDa8F2uJgxPuO6sCx/0oIxD89tL3YPcn4sUd5Hu+w1O9CMqpNplr0iiQgx
m0EIfZihhodaBigcO9ScN/bIGkTJyE2KKZpcKvCMh7iEN0cCAndLQxEIRIJdT3fOhscgiGi6wYhu
gdhoKa8Qfi5sEPF3Io7+PHhTw9QVexeg8HW2yy4gpSg6XtZ9g07FiKCt8Yy2DKF0Eb27i8zLp2wa
HweQA7ni2ICFSKgpAYIbfwjEdgmewzYiyq/LHmyAvhOc/+vjjUntkEZs9vN5FSe0WTu4HAHti1YW
+l2ArFQ8pKJ84BsqJ2q3GnDcaQICACz14Yp1ltPm5QVcH2DIhlaGGoiGk2lr+H+cFzyHtYNMC4jF
LoPDj3S4dAeOwrK2LzknA/gKKtCQ69Jr7PCXhNgZMQnXhmoi7NPEg6eNzWXMgPoDchso4iVslinT
1cKhLKVNBfoWIE6A8gYIhcleA2aXgx4w2QrOFITXwa+2PoOcuCBgDCUWFKmzI7qcmu0D3wHNQ2F7
dKB5WA7jN2f1RkhgKCYDokisI94wuxQSHG+0xu1h4ECZGLuzdwio+UJCSKIfZ3Rtz3Q0Xx0sbdA1
AFxRzDKHyPzvGiSRhb7A377Pi1Oupy533UYL4COS95/s7AElwrEvQ9rQOIOJhKhSbQApinqbtlrw
LRFARWCHeijspRFX6ED0SE8A9V+Wk9R8hcAziYJ2T670A8G2AF8iUARlxmFHIDPj2O7BhlHLYFgM
94HxARGrzo6SFIFJFR7AgwzSVQ5GRMO/P27xMuWQLDKqZCdfATf6Cy6CnMXwudRbVp4z5ghkCrYD
5n0K4gplEY0EyTdT4H4nSfTt0ologyJGJeA/ILns6cV/ZuPg5h/sJ9CzzmpnGbAys25f4B3iHhRg
1Dc/uw8Cjl/gVU5TuNerk7q/cPGG3YTMzUoBV5SU6IcdwJATnLg4/B4GQGHam6OlGB+CSxACZqQU
2T2kWWgcuOwOKx2wRByqdoT4NMQMAW8F6Nk47i5nMykR97jsuwceJRjrRYzkLuaLNG1TXtNlUpNZ
cOp1jD2QPS3QeadhTgwmpBxvyFWQsWBlYv1CfXmmd4hnzXZG9l0Tc/VQOdFoLHg4Zd9nj3tMZ4LB
exwWSFPAdETxVsaC4HyjLHbShW3vsJkTWhA6pDU5fMNhuZ3x8uJJN4JyEYbQsqcQp2gG+GHK1q8+
w4Rmxt9jcjdeK/GTBbXAF8P0MThxfroTa4OFy97NMl0M9WSmPe0Z3hcC6fs6a0RxMBlXa7c7QOFC
73CXweeCXR3IO4c7GIWCbAdEZDtjxFXMsAlU0HE0T+bWgPMkhwDBWM+N7GCteWH6yNIUabrQXymi
TbUzdij2v3baDPJwjGAOxYRgX0t253AFCfOlKWNZctvHDxv+fm1nBdsDt9nitUHHBIs2jZDXIKCh
3uVw46EUrK/G4D7ZvAjw3OAQCZ1ZsBsXLqeHy7MUsBlFBtsXLr6sli4OMFb47X/6XZPydxxlL906
EI7DQ3XdCDkH1NmDQd/VeirFR6ErLDijhI7kBvlj4krDpksKBIebTR8sewTnjYI/zJflCTmtuvST
niicYXSCIKq2D2d64sEHTv57k7lLQJGd8srZASqQR7fYGpwbfzy9vUatmJA14T2mnPv2gU1PLEo3
t8cfil/wm0gfs20fzmP8TpsZKFdCOoHP+smg1dkDYXvWNipC8jFYebibpAg8QDkcwe6JQtS6idlF
RA7mQ3C/Osl/c1BM5DMOlId4ZCBS0UW4bZqm98kaJR8V85ctE9hkSg3Ogyu8GuFCADlpybmHBxYM
oBMMMCI58S46iEL9t7XXbZ4edy2Q6gNXGWxE7hfzKeXxz5nzSFr4Lu6IyBkf2HY3XaavsS38AV5B
L4l3gqaEB8WqERmIht+rGIrtH4Tf4ptKwFF+1lQAMkvSCJcwreCwWihtTSvprBlpA1HpgdXNTzH9
w4H9Bx8kGyGrqBYAo08jAaPz8ZCQsbcVrCJn1z6dv8sIlcqxRSsffeDk8VKsHYRwpB0m94Dtl65G
YgbGAxFjKAXWkOsL/pnMZbAe5wu5P4Ung4OGJZ86Sy+ZnN3BYPPHjQncZw5jI6Bk4UstQtVb2DuA
MYEefoilQGNEcofAPO9fccgesEKjwEfeFjg4KXI+kA5MKi2Q0tP7drJX+I/5U5ZzHTzf9AoI+jnN
g4e/mj2zJz64ljAYOttrhKglMS4Eab12vWdGrfarvepocX3hXIMb+E5BIUKhz75Qo0QzPW2GWUrI
VOroOkQOJHQusXak1j9jiRiy7zQMjFkfNka2ayTZZTxLhewnDe3DTt1FfzKEjlVgoA78IrswYTgl
SeTH3ftyqCEq7Xj4+zFo1k+1OBSyvbzAaBc8qLXHeelhve2IbY/tRMOjVowHUEeFKEAWocaeRwm6
vt2FgOgEGmMhZX+hZjTAMaTpENkGFC07CVQxr2iPb2w6FFJCE5euoXqQ/wge5iBkDewtwyKILWUb
+43nU7AdF2uYWujXUC74B7Ym5i04LJEh4FfMpgVETpeGayNqmxuLGiAfKobNHS3JnTVAJzw+iA+z
TkNoFddFjNn0Y4Jf/X4bjfBtiSlR7bXq8pwViCAyJYVcDZshXDxPOWeenEMfUVleGEo5YJSApuZP
GzSb1aIRQSmEr1Ez5sltbQT4Cxf9TU4pCubkzI+A9tRzgSM445vfULLCJtmcr3jh9QI0nv6BmhVz
pAvGCKr19iA2sKwCEeVzoUmxDuH48mYXcM+etLhkJxDO0ibyjgID/O1wu0SvqD4tXnC9WPTrbIq/
Cz0rZDwHPDBCmPL5sI7w0kVvSz0OC4+97BouPngkUNKZjPJVwKWIS/iU2SnJoNZDGZAzp3TIOLzn
keEnHo8eBE9EiwUXgtxgukyqFciRZL1SECB/cqmcCYP6sCGMeFpzgZRzsvERThkHxPhL6WJnkRk4
0OUJ3kWMoQNZHT+YGGjuEjMcBXBXnsBlC8gdulsWDE3C5GdShkzmwaoDirvtFjr8NOwdOu6KCV0G
CnxQLhE2IOGiI6ho9UvOkw26O5eZeza5kgiA3shLY6pVW8Ol03oFxHQgZdnhp99Bj2FfWs4JtGlw
jzbMPjImKsq5m7/9MSFbkH/+R6i4sxMTtZj38xskaFC70dz1uJ0sHrzR9hhRYqPCuGXb/h0qqDj+
xJa7nfazdoL1XtG8CCm4FANaPNAQcXTtNNivzW4HOYyk5cP/ukNAUKSmjJAB16yW+ri4/blpFHif
vokIE4YZsNSZsRTqunNj73h1FVs6m3EWlR9SEGQ8AagztIY/QgeCQvXPoMQEp8Hmqf8hESH/9lNc
5FKhIwFaPXudJxuvOaS5YLHfOKUZu9mQfLH7DafmgwWqDu54NQgzCAk7RupvhmwxkHJwplTi1jsz
HPAASOi6uBrS3kwpqKkmbcBkNChHdgOOKUjjGQJKnrbdTqFyvh+mmBR2BX9GegC3HIIXEJJVSaj9
PKGdyWwbUTZSPcpFPATiRdy9IiEExqUfo6C9YC0CV1UKQgA8xDGQCQFnLpfoGFrnms71gTn+ERXK
n41x0gI/it9v6Jpd9AlQdrDGgcilUKj2Vkm7ECKs6HB2EDMpATMw7MAPyy5+1pMhZRAyGyE3sWbb
2ZlsO6snO5SBf1N92OmRluGRbE+MRHujNsgpXPEwOjtKvFIc8xbWt3gNC9Am3dsU00wK2cMLLokl
GqGkrf+cTlor21322SmDABACLX96ZEHMppGEhZQvLyikpOEp+zx83DL9G7ZV4Q3bA6YaGK9jSE79
CMEQbaGz+5Jh24Ee42qbDtlwR+8v7k8jOP3lsn2e4qkQY6sgp94ZkgnPdMX+xdWww0n7nHgd1d88
T37HPRLeAjt0FpP80pj2m0FDBn9cErccVNcIE9k+7jOqy0sOtsdZCMcb1F+Ln3+yJ/NqF3dHBRtx
qZUDVQ+9MbQkOnQ2LtV6dCJGBdS+GF275XSaFzswA9H6QjdDnybHiEeViay1gikJYq2vTWHKnUfI
9hu+7G92PlAwI6xi9IpUZhs0T0lpu7h8NupFihwm72wMixiFwdabIqYvtX52e6E9WDk4CR69lQ2s
T6NahaKBP2lQHC0Uh5hYPJEmZVcin/WvhepW1u6SmPgi2LD/4iSqS4Q9fzJrjh72cOu8QY/ygv+T
gkrPiw9Vn8KmNpWHxMocLfp2XB0BDI+DwgfqVIhLwBUoKvZ00ty+IVzb9PHmwPgt2J72h4P4R5YR
EXhxoGAXfxNE4eEBoDChnnCx4+muN8qkhSgg3kvILWuMXOk3QiZXYxx5Ftzj3TGi/Nki+b5B+L97
NM9tYu6pzZRgfN2OlQ04iNA9PVmaAK2wWUgc4SRFiKAoDqludDa1HfspH3JKM6/jvD0kfJPCwrkt
hVayMilluR5WTdXrnb0LFAu6KTYZfW07NvGL4zFQ94FvoVwHuxAPIHUViiKODU44T3TnHzf//SzE
aEw17fld0+exT2J6EPQavC4EJjcOl2qepTDs+v5s5cF9L4Yr5zETxMHkMZisnP0K68YH4vxl+tes
MjqToAtexKZdMC/kp+UEeRmwRYh/nDO+5YcmanhD0anftdo5DPw/jCnYS9G8u8WUZ92mO3C4EkRC
ZgWC/8jc5xiSYePrsg2gJEmhBhhBGYsrfUNmVlgU5aNHsC8CnwaKUq1ar29BSGnFIrj56oIGkHM5
DTmx3YXUZdjK5uuxxjQsn1Cc44jT4oZkrgutwRDG9mhrQlO3Xr1Ev8xW8xciAD7sdRzyFb7MSAK0
c1OE0IbpVNHg0dJQI9IMH4eheI9YR3It18wwIDWWcloPLgWIACU5tJZ+WGtx2vsrMJ04RirLp2IN
7HawfOywMMDF5DYpIWYNexrAhAWM6lvrUgYYSDsnB/0/R8vy0Ku4tKhWc4qnuPG+O9/CbkvQ36Bo
aUynASFAn1ok2cuiUel8uQGYiwYqlB9LV+J5BbOiL6CUY1PcRXK/RTVnI5rU+yBfhHj0n28IArbt
q5Oj+KcWxogxdhkkAf7hGIM5tXZO4V+yK2dkdngJ3/pDdkOakFxQlUs2JCS1ldC2jtHrtoVbNuyL
bOwhly3oClkmPw2FShdJ8bw1OauQIGku8hJ0aubLJ6b1buOwGkuUSnR5f6eZ142Xf/JGHpfeX9XG
TDNcAd37yg2AjUSHDQn0OCGBFFqUXJT1oBFodwXYiQjgDfd/fAihKi7Ay83ghB22xVtlFoX8xMnd
9QYie+cFQKw7T4YokI12Saa4DjqzZmbCSQ1vczxRZxy8GzsekTAClKb7J/KMnn6Rwbfow1MiD1d7
RqCSQ8WqqSBcDJe9BQ6FmaO4sWqcjkhWiTA6Gq2cHwOpPR+vxxnh7UO83FG4olOClXaOMyMtkk7A
NqUzfPJiC1mrybG/ip72LRNoKeaoNk01u+eUZkHCqfQ5ICdN0LuXrAGJR9pds1kxkso2Rg25Qw5j
zz/2aSUKBgtl2rShQG8AaoUpLgKT8XHOwjZojEvvr9WgG6beYxLhyJZSM808ZAXQQB8pFMS1/c//
+O//+39u2/9x3JfD8vY9lsV/FK/7sDwXz+Z//aei/+d/VP/4dn/3v/6z1+2psqypiqJ2O4aq6h3x
8+16RMXDv5b/myR/vqvv9aPkEfVtaXkbze5DOMC7nAZH2NutZed5PVbzMZ/m/+uPGx1VNXRZ75iy
8l//eFl9r2/j+1ZydYD9FGZLDTEdJR5breXDtgyPiO0Ft6Gi8iZs+2vpHAooXMh6xpw++PeXQv5X
l6KrGJomLoZumsZ/fTeqVD5On89dyau3tSTtExPXrtv/RQrpO+gUS08pGdyJ//1fNTr/4gZ0VdnQ
DVXReqr+T9dA7xyba/d6wh/0a916jWWyKD7EFDOugdwpr9F6fTGGsWQiRqHbfvZndMPH8+tXeFYw
10JkGNbdNjbq0MhmBn6Hz+yRptd+SYFRxCqH8waj94bS4OfcyKMm//Pk/SoX783L7ENo3NcWE7zk
CaEuJwPugUA/ex6znvfOqoQT702w2k7tuTVcKsnSMC92QI35vXiM9EvEAFZO8fUJ+Ltlb5y3Bgfg
coCZ3+I3/vcXS1bE1fjn5drtmmqvJ8tdVZXF1fy/luula1SqqmoyM5VMTrtP5sQGDe+dkJezZZo5
zRTWXe3TLtt+obiq4W3xnG3H8t2+o5srbZGd6hjTYiehq3q9BzgQK/0vxkKL6oo7tW0Km8uWi54c
K0+ln+0gXLjmq0VV9iVc7fc6+RQQonhFPQe6Ebx39/B6dQzSgJgjeaZHZu7a+NW1azx7auflmcn3
GVJ946VvANuc3PfHuaJwflg3jvLCuW9Pv0w+jzW8vjBsOIU/DPrYREDgde/aC5FwGIb3IgRylVIL
6ftL4Xx2MiV+pP3iBxQ7Znb4ptZ5ffbkLtlcFdqe4OSaiHeHuGFoDKDdRwjEcPNCzYjmvXkN24/1
729NT/5Xd6Zn9nSto/YMTfmnOyO/1PJYf9/cGYzYBu/55RnSUtXUeti4n7FktTGGCn+Nc1pw11Tm
ULtesWsn3Leudw5OW7UTXxbV4OScbWmvLhvnO/wuiug7eKGZcgx8WoW1JDFqfbyKur6xlU7JA/Ew
XlYqAZPWY3SHuLQxpRwpIjp+wVX8XfEXPz/Tf/9Z//alf16FPUVWZLWnaarZ/aed4nQ2vq9Ot5Vz
MjZxXxSWBkRQRK29OCG2+X9c2a6m/os9QtEMNmez05WVntb9r6teLq/dotMz5NwI74m26GVGeBmY
o1/wRTIlxSuk+TrxJ/r4nGpuGeLbSnrMMUWkFtUUhIQSYr19T5rRMbqG781xeRpf03KkDoqLS2zn
+HpYgdAvusN2eyYmZfWw9VgfmpMKnTnQQY0p3W943Zje07uFxBWiL9MQq0C7NEfaPLJx+1oowkO0
BAfuTB/0EiVDpug/PAMKquOsxsx3y/3z1ETC9h2d+tgRIMNUmZ3+QeQYS8UtEX48FARPVCzSsMqR
KszrdRsX45V3THphj9zSZ6z33x6hJGu2Hk4InNSiNtLQFVL1TqRY80lxGuh0hKu8HSqJPlAD7C9C
I2TFEGBLlA0aHuxEna5363/8Mr2uy+nrABL3G6h9dHPhfSTP+cboM+1k1IipknXnvHB4i3sJ+avo
BjKAhvjCB+t6tVv1FSLh2z5fjz5QIA/vN7jlveiZXDIp6NLeK6WNJ7eCj35NycEZbmQmvGW/hebt
q9ura8R4geVgr7Pfwpw8meh5RxWHzm22ihVAWi25boRw1wg7ycUp7Wsip79AJVRG7ned25gr8Rz0
wuhIWkQL0tFE96gXfsNHfOt3ccfCt3T0jhq7NGxl9Bswi20OVuTG6HjYPr/eGQoc2wuF7hZZKbe1
2ulzxtRfG2Z6Jr0cO6cNkzwnj2Ch4TnSG5JcrVLJ0ChqOJfi+nKJz0GZfPLT8L6Wtqh4pTlGfr/O
UMEp+s0xZj+xYTPHq1+gGAxi9A7Kl83NkfRg9UCgypyGSFg8rRWydyDAbh54GMEFoCm8GP9W2vIn
e4fzWiX9huQYlD4m5qcIvp6Q0PwR7B/nBHLy0VTkWsvzwZx8s8e8gSlhFIJwTxKbpxUk2hl5Knh5
B2TxYelbfuEDrU8oMu0jgNChhwifwFth5wpQBEbEj3m14Js9F8oIk8JACh8Zib6MHrynr/5vXU/e
STO5hVjS4qXLplwPOpvehma02LOTa5t6TMWijI7T1cGMuvPv1BwDgmC0MZN2qnfNSKSMu5QV3TEz
WSpYqoAcUAGSH0NpuzDSXnrLpP4nk8dnuvBLzHmQ9BKmV+7oW3avRN7U2StRVVva/jC9+/C85k1+
zjDVHlIvmbzeQhpeUbPsiv1zgQkMR/4eiQBt8mkJjNguaOyv48eewveUv/flQF6wKsp1D2m0yMbb
9IAx3jjiyfGVZ5ffg/pma9Xi96i7Lsd87t6oyDVM2JYFicfQ97c51csHN4m5Mm1IC6/DCxa10kgm
icJTke6RegcvMCjw0q1T1Pb05f2q/wOqB23gbZ87m6cUIOwCi7u4/Mx/ky123RmbOmrg/tbSXNvf
cxyRB6cxvgCrwJyzZrozPjixAaz/elSNO3eHZEdgi/2Pp4kTvp2BhO608B7WmTHlqO9dqAeurXBg
PrIjMrJGyM6Uqmi1W/GeJuoMsSI5ckwhdXGIsH78gTcta6ZuyDCZSrPrvu4655C309fD2jOiLx7l
yv6+xO7xTjnrSStb+J/l9VKs8nE9e+5/w/umu+CIlyaXvjl7R92Rmbaz23g1vOeX8Tl/DJ5nmDjR
BLQLpgOI0xpwp+ShNNGW3ykpia3F1jNCorNpXNwWDytIGCNkWCfEhoxP/Mlf/nnP5X5OftvSNQgD
tT4beio2FCSLT5AIeaglGKXvL0knrfbAriAj8kAGY6pxiLae6YslarTxN+N73XdQEoIBUgnSih9n
Qlc07QU9aqGLr+9eEKbIpugtR/X0OuPQ4L9V5T7pkSYPbKY6SJaNwzVQAIKMgAyvU9ysiXA19r3k
Pmj3BfV1h/XUAZbDID8o16vwtiU/48GbAWQalJ56qMc0YCWZges362f3pCc4zlvdRaDAlMT2JmYq
mpXTycrBa0AHyTDfh/SDU8wwozloESh4+q4MWKFgRdF5etxI7N+35DfgLIvfszLseh0CIixOLaaq
cxBudbLa4/vMCdE56Mifcclkcu3zwuGRkLTgGVdbAlhTTCVqIuhFyu2PqQhCVph4nL4Hz/lryiwF
PPXusZPZ8jHnWyq7X79FB4tBQPDcvtbVmI0bd54Y58aLfe96LHB1zt73OiATx49C71/XPZwXyLVI
L3hTcq8eGPjhtrX5EWRNnXebVxiDin0DJbX9093nx2q3zwEERLkBwuQRNRcc8veR6t2ixq8mcPXb
Y2AkJkG1FPPcq16qsSkzkpvhTxjdw+6uQfQWd/yaMfI7Z9RqgSlzk+gBBUBq8nAxPeK9Er5Z7s2f
I3f9x1jePGa3wS++DBtIho06ew7k+fdQLHgcTN0q4DXmP5SFuyKuFBvTWlHzSSmuhF4nVcJ23HDW
PyZU9VjpMIWN5frgRHZYK2Lh5aAYPseMg+rYrF2iK90HVnPsI1IE7Kkk9UieVePHHKPnMTPt7uvs
rfImlWffvOb24HUlBtxeYXfzWznCYDr4JCvfDIoYxXNYeKQL5e2MreDMwRr/GFSL3pv3+9DKdjm7
b/hdtS9vqkbEkh1xSCRMj0VfubimX0bdlO1B3/xiKpmJBACBgSxRqGK0kWldJmJ+tpatEql/2TNE
dOBuc8cAJLqMilxejsRsDKgZRfugTucc3kN5a4yomYg4x1WwI1nXvPcRLojEuXnVWHPeK1vD0mNw
zro4zlyYwsdRu8Mg73VzTrFNvk46rb9aPAZVv0yrIf8weB3Yu4phs0arzldK2suwOzuRYJp0wKRz
svEyxipH6oJJ4mk1eT7tSrLrLmSZMWk3H7kvzeTZHSFyqs7Y3RRMdDGq39+0wGBg+xuaow8pwkWf
L5s6fx2Flys9amdxjldDLBHv4r0WkRQakZk0SSc5Mn2Jc0Q57Ab4ORaLB2cQzz/l0OhRhRorlChc
krdGzzkXcX+K1aBktYbtrNeGp5iP/Xn3q7dH0ofMkaYLEzdQe/GA423JbXoPzHaqKyKhQn+G7VWo
P6/rH7FqYLDUJTS7Y5IKXtD6lGkX57V8aDYeccfKUVGGL9kIlPQBvDb7TfQYVznI/d+gJXGga7/w
/Kft6yEDQdh4tA02UB5A46/swIlt+ZqdFhUT0ZLdqgFNI2vu0b83WNtgtOYYN2yXKTSsZ9G/kyue
4XRZon69udf8s79mrPhT18f8C69P3V7tHrNucM7pCku7oAHiYEwJYvG5Hs/Nzz+N2tCIP3MyDFKI
9SNmoYAJlkJoV8TVubtvpPpOHRI6taQRCzBUQkHngmChiQd6utrXl9PByxAfbnw6PNk38zMm6JRe
8Pug82A0TXLioRVp6VjeYkjtnNbG4EO7pfnKpD15vKcmL/2r+CFPQ7lF57Q6xxI5hRxHiGIeHvmo
XYqqa64+46KJddMmDqAZlKJSvM2Pn8Bow7eRFc9I/8ayHmptprYcg3qifBetYve+FHrH6btxGk69
el89A67j7Sex//Ap2HVe056CyEEloq8TrEh5xdK5ZiCo86FJx2CxIyTJLV7oV0Ysyx0jsRWxavhs
ooD8CALzBGnOVo4p3FdwRAQ5NuB5aFCJtGN4b3tdq1fv13oXyRKyEvYfBuWFovCHLF+Odbzvc3UC
q8l5SBl0n/L/H7zpgH5BB4B3Ok6N0QBjqhtWmYzNj9WF+yYzq3r0y8Lvkc2A/PKGdsVVCBRtbLVr
P59Oi1XsEMdGjIgCHK+vrf05nPLvRsM56026rlvCulILPgjRQcbCLeozcCNBKie3DPr4Mqw8zqUu
tWksxY++8cElzu56D/I8qf2LoaLbD+KvsABj6WT3yTtjDhhtCCyRkT85PslHG+s7Y0mHSCeBIgRc
iXHsXkB86ETJNJ2mkFkqcw5gZcyM7NevR98Qjc1lQl+skocE7SweQXuVmjtAgEtsTu5pGaq4AoNw
zq/pLyIOh+jz7NfYbeWqnjx+f2wexetMHZgDfQ6lnLZzKhEcB3obMPqmibTZY40APaz2DDFRYm45
A/YIEk2GSwyvrn1qLaCSY8eBsPqtW5LavMudMaw6Ndw2oZwFxqXKucRvKnAwdsoZWgHiSH72fYrs
sRlQ+C8xHu5YMtZh17G2aRRmA09ZuVFSGVn3gVAIMl9ZwU657kL6c7O2LWNgG51khcVleRmdkEWO
2wNx5r3BcYhAsJr25ginULJWa2Ouon0bX2aXA5aOZnLCdZi5Xk7/dyglUqhFZSynBHUrg2J6Wnfi
79XGQAcevOfp/iVFcnaPi9HZsHDTKcDi0Ge+IpSB5/TFW7xO1UEvrzfgBEhtZ2heFyV3lRjSkOwJ
l6qOSHmn2nSGy9eXUUuTsu/SB0RfAVwndX6ZqBixszxr1PS6Z8bURr3lN6QuiJjenGD8foa9CurW
xoc4ZkdtYF+ZYFs8ybmHfWwXxdzI2Li5CD6TzsiGMSxKGJxYjTjCH95p+JqWAWGaw7tnThU2DveO
r1QNL0ASjt+bmZNfXiMyZs5RCnqj7kAJq8HbY8gZA8Q+Yo7AxOgJ33RrhQQ6lAO2nHDF2vHafkWm
hpQe98XmGUH9Fra8g1L3Pv6v/6TvP/n36OlJ8X1dHiivGC5EXeJXsTTvgGuQqjG7QDHcp5zpz5h4
xz2PeFKnpncZyxAL2pBYKaJk2GidY1D0cWrZyMNTXDhmWvvK4dTv4DcFBuABLeumdZkTZzjkMvjo
gzyj306Kxc05j27Ou2PdU+IVk+//IezMmha1t3D/Xc49VTLDrcwyOI83lsMrKCgoCuqnPz96V52T
dFLpSmrvJP12q/gf1nrWM9ytYlTBa6dEQwSLgZw5/SR5AsdrcA+rCByHpYiNupnggjChdLiHTdCb
X8MOxeDugPs0e1DjX0b5wGTmjUzTLbushBD4J1BAQj60Z1OcrZZmoJ5tBXP7bmbicCxDMjsAG6qd
yRhtWrlnQkLepK+jPOndvV7jNhLuiG7LmEZ23j9Av2LrNHN1RNvlsLuqcdGNoLHWuVJluLcBYCQf
HpHcV8H/1CrDLBZchfi/DMkHFQRaxJgadTuR+oKn82i05D7kXomrseFuiRdkj4PlwCZ6UdfdmQtq
OpbwVhd1/AWLJZJxxn2HAgscrJjzRz4+g3MD+yTzpATaOWf37WBO1eDmmIFMbDRmE+ueU46J2ClD
kK+LDZbFCcuxfuYUvQT86WDfQqQOv4z+dxX60h8Ce+Bgo896+6ovLssxWVR811nEqngQi1ViBOWo
M8WT0c+9fd3PN8SMwcSJ03g7gwuwvnYZyFesI8eZB8El4Gan5J+ndEswPDhzcKl/LwXYDB9PnGUW
loH8DL7iXOOjkgvLw6T/2dfmQC/v8J5IJ7pKNp8YnsMmesXPpTG6j5kmeB/nHnMzqpINUHD3zyD/
RK4wg0s3n1hgQ+4NFl3mCUcmYXCZXj/p5jymYN/rep+XqOPbbDvQxvXAnPEzwIHc+kPIkjSKPMtr
WA9uQGPCiM0RIZQbUjmPtLU+uYCLGRAZsuPb3462WO7T3DyjD4Y5RXyhTgci7AAqwkaCK1k+5a/6
+zyQLICPK7vs7KRjYdJ6WK5ZDCUZTOUJR6KPyUr0Bck0h+ipD2J0O6a+PCS2bCBN6GhV+0Lcc7+M
haSNRb+XvEkxrGbnsRmWk8ptZhdK7IHs5/s6puBRnLf/jV5dInSynXB1iUMC6TsE6jMWupCY16SY
ghYmqn/d5T5Ou04WF/SLUoJFXfB2NVyMN0BJ74LNROIvfS+wxhdHOII5RHwetQ1BUAn/yISz1W3Z
LReIsy+z3jhdSif65OQ9Vad3ryaKB6gvB8J4uhnJaTebSWE91jwya4aPI+qqZ/BytgMW97KeP4Mv
qoCEj0r3drgmuESj7rMeKyU5J4+IFvW8kBKGNRC1Lp6KJF+Kr+7Fv4RSmA+JuoQN6Qs+meEAU+Ny
94mJRu4Mi5y6Ly/vXrOnUWCXsWXEEdKVzHrMaB8AGyHq+gpaU7AQW3TV/n1J3tHiYbNZaeylSVfI
BBwY+oyWQSH/4IV/D4WVK8wqXJw0r8Chq4fjKe26EjPv9aVFd4SjsB7yVR7U4dUB+3tHBuYrtQ/a
jL6fl9m9Tnz//Llrw6H3VV1jVHtIT+dnoh1camnaeluYCS5/DR+zx8gM0fDxndwH7/A8v9G3uWdC
1K3tSFl/PegWSDC3JB9q9s01eUG/djP/HVZ+bfdcjlIb9XBgDoiJDi6TBy7NugXw3gn7/Y4XdeGs
Fn0xSr3GuZDIgr7b0Zy3nca1i/8veXudrZcW6BNc2ffN1Bg2zmMpTEjK829TE3LlvsdPLGRHrXDU
NY7FvvK3BCUIfNFPX8apq4KR+nAa/isjpMQIthFsFRz/q1lZ4y5fINp7QylmvkIVpfugyVe6helz
mo5pumggnoMnlZTMIUY2Kyb3aoL7Ph2S93L1RCY6Q7OzBH9h5+uIA2qRQ0YbjmkL4xeakq+3q4dY
0NZ4N/aZaenv6LGUvRZfPczWQ3Cy5mJJs4dDaU6bkm7SuQrZPHh5eO5PMg4ou13jtIxX37gMcGXm
QGqWZqJPavftX4ly46zAC5qY6ZiClWI0c59+08WJg9TjAx2Z8IRLCuzwFtK2gQPbdcQbeYbfsKA2
iMpxCmtzwre7T+ct0hmH4fEd/0fNqX0JO2HE4a4OZ5ISkJSHlIvXyQfIC0liqXnHSQELQBvofjZ8
MjXiPOjeEreE/Vyqkzy6DM8/Ld2lRUL0WvSzH6AdcX1fQtQyyDZRcMjiTnP4hgli8Hqgsut8wFn+
iAxiga2M0UMXybPMN9sRszegE4cTXp3IE077+YOIicI1Nu1AtglAom0X9H67y4ba6Da803WF2gih
NpknvC9+lXkJHR3yOMoq5mNWgXkPbjvxMxQnir2NyDN00GEnNNpx6V1xrUWbbGnrksypSwypDXJR
taQLhiqIDdmsCi7TDEo0ugWXKNh5OW/Ctw3HLiljNLV4blrn2AQWHlTIO/lwM6rdxduurXvS2KUv
eaqrOPm4/AGbA7+VPIoSwkpqT+K/6uE2/h47ONF+4vu2bGB3XIG4IBd8NKvBaEvlmZxZhlxJp/RU
4l93HsJ6cMR9O+AMdsDD4TGRVjHlVSCUrumEvHJ5Tr70eODP/mdRjB58RY0+lnSHeWsaoMN+4x8j
jMl8G5/nRgRx6Rrch3l0XYkJ61hx6kkbN3ueZzMlVJBLmmP1M9HGisPjpvxg/eZzvtfa6g3koT7T
YiYHpFrgIduGeSBhvOt/CKfvN/tq+sR1gB58yTRpJQ7TSeeyOjDWz6Ey3w6oniMxqmNpwDRsbcxY
CzT6YsMyYQrNvVz+XIlyBmFl6jOsE2mn+2m34NRJOef1gvPkShwpKvNQmQDgpZNvcJsypQbY4O3e
mb2BRoBi1xP6ue2GdzoUAYQQJu1AKBS83CKSZI/pTx1fjjLDNUYj3a1CNm/lcQKL6/dQXlcjc1gu
weY+uNG5cM72Ipc/M+/G2R5JzsDcXHG2swKiJ5HI3UzRacI8LgWHKzjpJm3iFMFEDSJzg9Fk8Klf
Xs1rlgksDeZWJKLOb2AiYM6opMOeox9NQG/Y3tv5yyEqJzQCifszw0DZYUzIM7r2EdY+P3gJML0d
ULPvFF8dCSPiZoHsfniScBkuex1r23xOzlevdQhwyqALnfv8Rht0jYXCvprTJDfBe/SiZaasvsBi
n0pJ3QPQyUZGzE3N6GWIgwasgXShBzdq0mvSDoqAamF6H2xHj30xlJeEjDMei/XZRcH4g+kao3br
Pv4iomHSUdnf4BEx4oi3T7sgLrPqt9zl1fQz4AZVGEQiEJGPCt5xi0uAxCbgHBBtEPMObBZd0DQi
CEfvJZBdWCx1sNBHmJ22+AwsAfy+jg79bjvKIK/hnnBUN8JGL2x5/liweuMv409tmkcYvqi8ScrI
hTESBxptTbphL2Pla1HJURUKN7/kSIj0PJZg3Q3ZiDa9RYDFqRpw4TpZgLdMKAxV8ovAlIaUHSQi
+saA1Jpa6995e3w3WulWlPHjmihpkED7PN/fBwBXl8aVk8dJORBgJ3NIf1MUvUF58R77fAwGS8l0
9uWwGRG/Nqip38DhjBFnXxOBq6dn66WB7yJ2rjj4QQHZ4iROJ6JXudXxjnfindtJ9HrxlmFrmchR
9vMkWQQrN2VRJ3llaWc2LZe5TrVEUmmSR8qIRKk8+J5wnonqQ+uKJDePz3RDa2kMECI4HLCa1zJO
grLGJN0lC+ARwJDDTKBMWjhhZL050OEsElugxFol0er3eTsvZkRWQ2X7XJISQmVlcaM04Xfc5Q29
fcUxAPCBS2Zb35i+OA75HkuiE42hPCahnafNz9NrsLfXcleEEvtMRxnJIDN+tYAu2QzQaBPtjlGN
a9yseo4FQhfL8gQBJ3ATn4fuvX0j08VZg3NaGjWD7eKF5hFLlxW98Jk2HBTRy4436s3r7p6UG1KN
IE+NLjF9ISKAARc3S7ex2jeAULG+MMdWnFvYDBT76239bJGS8ifHfHK5JjQVrJz1zC2ZR5rf2o1P
e+ua7tV5Je0uZ7DwxFdKhP/+oB3YcvKcHY79/qbu505tAWLZTOuxAhLx9THQTIRlTJbCQHBkSk48
4GjXCSUimaevjN7+eXxxoQ5YNxdePeImDnfsAF5M/Lt9Qia2Jy/P4bU7jgOViQa3BLjeeUN1xUOd
PJc3X4+FjUrBcY3YRDG+Q1GWvNzW1mm0MwqoebXMyXu8xuLEGCkjyabVjZ9+GkgHbchVEuJAMja5
sWm/FJuoDrgJcDd9ah6Z36NPtGMOLH9Jbr5i35YUlhyNFS/c3cKV/x3gYBRwn6zFpFoaAQa//mPJ
QZvCWwQF32f73rE4YY7nrE3v6ilIhY2pdMgmTw/6DsWfmpjJLczgSVT9y7QgjJ0gmD2mAh5uCp9h
CgXhedAI/jGmRHNdwjNeMofP0eQlH/uXzJfFbDMRHIrL0TkobdGpD4LTOuqyTrlo9EkeFHOVSrUv
TtjKlCZYHfBjsJ+kQI8zyJPo3ZBFue/47Rjcjtih3FOwSEYuRJhBymG358fn2dIH70FFTfm07pE0
fT/6WvQZGmg6yEQllcQkXIgkiYtup5lDIuubJGzXeOFSAjveH5mNrQHKyrY+bz5dIPqd0+UcFCSp
IB2gNlQjakqu35KTi4iOgNt8ywM7B+S4KoEQS7Y4eEHpYu/VScmvpBHlPih5Vx3eyPp+drm7N4iZ
1UC/e4Xq/XzeA/D7ymmoEdfcoRoglNEnfvf18UyAKIYxjbt9s7CcJ9ys40Wwv6z2lFQsawtUyyE+
u4yuY+Z0HKGUjVQFgXFsG6e7S0UmRx3tiVPm6jZHITHjdI6tCkt/dT8WycOH5Ril/ot5i5A5nxpD
Z84lOblGCmTs3GO7ku+WXrtZQgVTigGWMDQw5vQqxLsd+GE/OEEjGWi/7KfxI5RmlxMgAw1E2fLL
FOVVZTOp4s+rSG2p7A7Hp4B8DwCHXm+Ly8ssxiXrMabYZtv0Qm0mx29OsxW4vXFA1gzWL63I4n1/
fFMKTGKEBc/UbPmy/Dx8Ip9MFA8hxHktc+7Hh2Hr+G3L0Vk7fOoANixD4h8h99LVdaRD5X+uGsiF
L8aVO+xmbonkwzJRPGZ35tMWTi2k+rtjHgjgJZvV3iL+f1sYj1xgkpvBeZ1prpJ6hEhV8CO/KMSU
lTjORO/+cQvq/tw1mpB5Qn3gFuFTbF9Bj+HNkfdeMiTXg+oWkvlbMX2YNYZF7vbLYiahQfrHFG9R
32c9g6DMkPUqt7Z6qq/uGWoILEKQY4TYDGwy91XEr5Ib0b0LVkp+kOZ+ApD8rLKuWy9vkUh9N09a
+wwzv7f3qfq301b3yBL6IIlIoHaT0f7iBmICllv65rvoNVbOVeF1c6bMeTyjLB+oAIEnUyB4xf4w
mrCa3NHL0AD5yYiUAYDJx+oY5v5tkGGOEmUeuHVUL5QJUVQNRxGA2pFfKbH2IMx6Q6xeueJSeccQ
Wlp05SpbIZaplHG4es6ZQUiknh0FzQHz0vYyaUuMqN7WJ7grsErd3sNu3+GLQk1ebBkmjhTi98i3
YEjAihpnKulJqYU9bvUdbMH0B+KiSqSDqFtk1zB3WnyC3uqCh5c5E1GGzfORfhJPV3yAFKJqRPAv
hs6RSYUc3QAIvpgfseYBHib8RrhJWUyjbOVRdnPS2s96fBdob08ceVlrCxuDMylzLlmMzUizKPlj
V0zk2lW1e1RJ6xI4cNsRh2TgNYTT4KE3va84n3poQEbwLjbPZ5TXQZrPO2MRfE8eg+anALyhBIGA
QY2/lDCDmRtLdbHFw4YoWdPTL0ElDZ5w0w1PV0PsmBSqa1DnGVXu65DyheJ7wPaYF8vb/q5abK/b
nm1ZLLNlHtwDDdVslahjGnxM2J8xP+FBAx1LtjBCjjeQEMPmURkA8wya9XbSxOfVe6eC88Eun20P
WUJzjeS7Wby9ZlctvrzcjkvJ64YF2tD0isUHBKw3zqLLj7J/zuvhlxeUCQw/k8qm8tsuG2Vy3z+5
TLQDMAeiCmYkPnTK3XfxTJr4uXuOc8UqdhdsR8BAoEiBgxreuTOPcZjqaVjrTLaBNuIyeRR2u3ov
hEF+bIPePpuDIZ936e68UI/3PZkVF2ahwrECggUcEiyOATq102elzTCtgwWW1FOdobAcQB2Mi26G
XR2up5RRDTwK/qc3fnL0YyHL/IEC/mNDjVGHd+pRp1oZkLgOsNE6TAw6SMXrtdVAqF7BvQzk1mcX
KPR8KMNSC5o+i3C71+GVzHKO2jXGMWTcMakR7ZowXPwbibxePH/K/Ythu+406+8RKK3jX9WnF3OB
Bpe2vUhDzh7QmRz1McGQc70vMThvgysokuahN8ZZsqUB6bYvg7/w8gmq3sCo7TsxjC92untvLAnJ
BdY0HB1H1qnaYsizuFZr2SCkKdab3fY+PguDLcnG8LtTDvGFpvmcYPqk2hcLYEVuHsmTa/fFNAum
XL4salfUOYQtIqskES5TwRKe6RvGwzvcYj9GcDeCL2jkx3nng4/gFjiZdOuzRWaASePbTd/hTZrp
+TRr5gWUvGzyYEqSWebukbmN4sGO3rbea33R+4LpyJs7BJy2SxGlPQOUyhjjhyaTw6GBPBKClhp+
WibQM4HOrVDDthdyaZfBJ7oPby9bZ4zeszSGPaKXGtbrYxm4k5696y3AJ6ZQko8+ZvoH+kfjxjRh
i9ZzwxyVo+cD9gARFIMgQEBcOylU5mewodI5L5+EaBwK3anfUbnf7vQ1Zc57rc7ozs7LFMOKCe0f
oHEp+yZ5ntvvnhkVZx7fW8tBNv7ulIihX1DvzVkGuzy1ZUqmqXhQp1JcrQqYqNK421569ORBQzJz
+PdPvyT/+nt4RNnoAd+w8/r6XJ1filNsZUF/zbfbuzoKto+6rZ1eHCkQ7UDIywUulCfwZLps3iMo
k0qBsWbwAgmzE9rWS/7vHqpHXnIIsxFTmJmS8HPy04Y5yKAW/k4ibczpO1Kjy6EZ1rvqYcN+fC2+
V6tYqwcw54G+goi5ue4KMrG3bm9II5D1OpTmOe1xNu8/89e4WhOOe0IwKR5483AhwVcJsxFtDXi2
+0jGJj9hOoZu5wpPA2fKPLwc6snnbTdDtbLfgAT8PaxGKsvzCOiyqasI5r25h6G4yrFSOUGJqu4x
xExjzO4mwRiGlSBG2exb+xil8bkkJNHHrWnJL0eW7bvkPwRPbb33K1Blu6SLYxZ/3T905y7rqK8Y
YTU3VjGHi0m5+b3xqdoGMgkiuerl3fCKvalJ9fEM6KKaPDeucfGZZZtcciqmON9IYjZ0HjwuaKVu
7VDgwWmVXwF2lbH59bRncJGCG0biV/d9XZZFlD/9T8axLiRvedz0Npivmx/qo+GzGKSPMTfVJfc1
wVWvHsG/rTkU8+mtHLWQQ29DwxiKjF2uYUqvB6DejkGjco6uVxdHewP8sNOnDc5R7Z97Whp6MIbh
Dej/fXMlx9CWKAmUgCKV4UGzBKYRSof8PBPMk7qA7g5WUuVQYX/JfN6XKzjzaJmiz4owTmJEPlRO
wqLBEGJVLM0J11D0nUhTVCQVUixuVYxxx7dQntRI78fmTt7wS4pof1s7HUks+AcFkhRVibioR69g
uyq4xOBYlN01Q2liEdnIbmJvcva2/O/GoDNne+B3hJtEZvdkixAyA24w4wouXtgyO+EbcI81i7vh
Kzy9yWvVMBnv6gDySs2rTWHwGuKsO+xhJMRvomz7RO0QcfJUKK3XVMPzRulDD+stb2OT037ydvgx
2ZHCR9zAWCR0hhvtw2JDDrLtd3ZjNxt7CEmwtwLljqmBePfz9XaVE2LoaUMSUzIG7tTumfNafbeU
yQ6FlDDOD41Xzl4RHU6PfYJSyOj+gdvzRsmBlGuQDaA14trW/wTcMtBOnobF1fn8OMZUm74O1C3T
6mpL1Hdbgj9xNtOpSb8IP6xqcpvcXZ5aGzZxG3VXyb0PbeIBow4e3FRZql0HaWGvrmIsNUE2ifSy
jLQVoau6bl9H1G0UCmfTow7lWyPV8nvKRwrhxSB9jfWNH4P3joitZ4JJDVfLrbUvLQZQljK7gUkA
ui/4PYSMNrzDlbABtpil609Uotwo7OfpTmq0g8uf0Np8LAhA6fq7qyY6e5h2vnZzZqw4AKbOY+tI
+g7AXjnb5ttJCSZTHGJu9U1JpvnVufQC5R6zPx4najrlANBvHJ6Cc8F6C+PWGKBSijGP1bGUdMmt
UEuXRFaujW4GndtvqEry+F0sP6ZXvgZbqftC7yP1BMHUBPgigRPxX+YUjwX3ogR3Xe0mAcWtk9xd
j3xjSridaKIlzjOghrG8k1PrDMmIR976RdulkxXjavL+eeCJLFnkTquL+wz2TsnxktsmkXxkIkp9
/Oeux+vssehs+pmbxACcWM30gEdvh/f68oMrfgox1PSxESLe7BpRirzgUqkYKPfL0XOSceLPedtv
OB0JVX8+oxF2bzstfMwrABRucYYu6wvzs9eSw+y/JS3mv0lMVFWSNUlVFVHTfpO0PN+X7faqZeJc
nV6gH9yifHdBJCsc2oVxgnDDnYL3BSP2XmwiIqnnzEfG4EGPpTQCMAeI/TkzZdoegeT3zBYY0RLh
7QsE252Z8RR7AWnbpCFwpeTowaj0tngs3qftAZbRrhxBpB81lPvtrJq00SVE7jqlvBJGr/19+Qq7
SnyPJgS4LulNviBy4VfFPUGfAbFys9dLdSQHt8OfNIGy8n/+oTeTNF1C7KPJhqIqv6nz8ncl19Xt
Ic4ZBK3czWU1rKY4twY/eLAsHycD6IRMqU6RfGMqSpiLRQCGP/6Ef5BKyvK/vBHdlAyjp0uSrvwS
xh3+v07zfau2hZE/xXmXiqN3bhWNvdH9b98NmOmhgQBsGvWOIwKOuuTD1NphLviDSQs+dv+9VH6p
jX5TP0mG1Km8VFFWFO03NdIzU3P1WVbifLViWGv2gXVB9Ibtz4xZ2/9sfWEoTlgVXhEuHarAiL73
FmIRHHTeZpiZYK2DaB2rpDODJTkIyV757zcp/4uY829vUuN5/uV5FZpcZm3JF0dBaGOyhIGqNti8
JndrVsbIWezAGx2qa3+px8iWJXeXWvOriyJifOocW//0/YlG91T+66n9JrQtH42ZFlfeUBbErQOJ
Gq01zCue3/YkWVvvnKww0tjck00VYCqwiYdGHtYWNBPGPBvyBroJ2IogglXPQfFnzWqPGS6iTo4q
oDhqBBp+TE57wkQS+vidpjHoR2ZXpT/z+AlYq2GAqGAPn7Y/eYOapRdSARkFqKWNmTNM0dmB2K7O
qkRZbQt3lyDkR6tyGgws0goTDysz3BOxQqbPyDAYQ2S/axY7C7wAnnHfwHdmahsYEU21vc/EBstb
kOPOk1/GGOS1pG8rUiwuLp2tPgIDWJmi9ZF9/IRakjtgDI27R/+r3sWNJsfT4rUkMYp6so+Fz90J
L97YJ78TgxDEyH9aMn9c178dgdLjdlZ7N9b1IqMeL1g1jNb3V3/I7Gp89T6NI4rztzYQLGntNVa/
y4Xq42RAWuduPt0m2BMvralEmtM0hbl0NWaAY9Yfdt+/HQSyosvsP04jhU3494V9eZ9TSVE+0nyl
WI+g3L+hwRkDE4ct8OWEIaKGoIVFUS0PlQ6tH6ha6m5UwXtwH9mAJ/kviiBidjubYzta2X/Yev9y
VP3tHZp/f4eC3rvXivpFR23fVk8bEmvtMJnBupqkVLsJMsvFgcdn8O9qul/BkdKtL1YO2USLEADd
fOpLLMfOuCBhTfJd//fb+3U8/bYR//r29N+Eqp+HKLfFi7dXvBN1BUv8O6OExiSWGm0bAbCNWo5T
ATNjWO6FfZ3LiRY1upWd4J3T/lP5UqRSNtlg5ET4TEssy5Fbs/WOjJsGFLMhiMbz5t2wJgOOAl+A
UUtU0Ots56uucmxifAs8yGCUt2Zfn7aEoLiLHteH6P7h0/7LBcan1TRUqqImacZvX0Z6fyvttnxK
c2MO1xbZnN5NgIIzUxti57Vx7xQrCxBFFVFB23kly7Z0wqWOyRiNfN0ns1Yb5OGX4D4vjcFRgnZE
K4CRr0mzvAdsC7bUbSCuZR2glGd27oKwYBeKAdut82TjiuzZy86snl2bnr7Ha+8PClnp31fc//uQ
v4qbvxz2miGln2vLh+zCZBCmeESejZAyDXsnHi8uX4yfwTagnvdWuIHsDJ+xxx+W/b+9CUXVEQPr
oqgbxq8b6S9vopAK4/L8ih/8fnsAsu0AhgZ2UJweb0bbNCVThPcDhSzAdXLqjH7++5tW/uXGU1RD
7kkyTgr6/y6gv7y+eMmkaivz+k8IXxvTx9CCpJsxplcDfaoPtxsJHujm3P+Z6GCp8hjqERnwAZ79
/SuI+1iO7wfiy/tpN4TzKv+Je7UZ6zF5sX0oi9D00r3Z/OFdi+q/FJ5/e9u/XdTmWRK+yMaxFo/w
PiONa/qdvkecwL0xzljIiTcf2CUKKlt8EmG3Ox+0uO3gefh8rJZPdt7dT0At6lAeft3h6OV+Djf4
wGK/R/Y19CM8+XRHde52h4w2INIvF0E5sP8hDRrmqbl1AOQPXqv7KlvcO6cQf2sjLOaKPYeS856p
3YwTStUdNh7ZAB6uoyaz11sAyfu2hR1nEOC+naYzYSwyzESdT+Wr+pm1f0ZfUp7y5EIoBwfMMN3l
i+2mPiFBdLqmsu46pDIioZomuF2B2WnD58ncZByFtwmdaDm6uxJzL+T9HaeWNGVAyv5866iUdYJb
+4SjmzDo5eC/15IodrfIb4fk376V36qVu0HhK+byZ07/QprRjXggMXlP0gha2SDn9oZF0s+YCh9T
gu9ondDMrbPhZYqAjdFTOcfLg9IG5utCGoOOhYipSv/jpcunmy7OEA3659bG3L7sTxjpnOpOgwI5
QTkq6/PPdnRHiVcE5jBNQNfOO3jXGWz+aYYuhyG42X8csCa98zsITemnCyN+uy7rWhrWqUOfCcBo
ZP2X4HZA/4H58oA1kTGTQKmVaX1mMN3sKrNIJB7rHPm7LpEVmaV/QTTbKRept3APaC3URCBrn3IA
ORmOfNfVPaxez/nv5/3LHOH3x631elJPMrUeIv/fSmqjLe/qOf9+5vBX3As+LMxoMQD1PMx33wTp
Er2Ng9CfPBv+9cj668v+tvfOj09WtAUvK3lgaXdi8uIZhvs/ajyK8JxcYwmFq5A1/sNR+ctJ5b8+
7m+rS1NqWd5mvO5iFesuVqaYBT0IrksJzVxtSpbOcPZjOlsbQ/6azKPueUgW6Voos/lCsR+IsWLE
Rejdn0x+Dt0On0y4ri7Dt59znEEhYGv3oeb1v7DIAulQI1SE5DM7z3pkjG5hEz4wC8JojL1EdGMd
1qEeYGQK9gjqgv4G6iyFa5p0tj14vm+TY/GHo0/+5x6TzJ6pqTp/G7Kqd1f3Xw5stdBftaA933OR
wwrK3seVrnal+2wMvZpdmS/hXQBYw/1K5qkRqRdQ9u/k8okMyAocRJfBG07/y8Pfvz3bpYTVhnsG
l0Uv/kbFahkwm1T3enbAtZh5AHNIsJxff1i8vxbn379NyRTpA40elhi0p78VVPnl0VT6TWvn6eLt
NhF0OB/+V4zHhPdDf+jK8CmrpYjF4jKNC5wNOB322VAKMOIfiAOwJS8ndcVMfn7yoAwoHhjG+09P
C69TKUxdhpIGMIzuSBgiTEguapeQzv3/3oK8038ceXwMVQQEEVVTV7TO4OQvX0fvrOpSWantHGaY
C4na8ADWJ1/XzkYrAdb22d96JRGsVXAbvaN2Ygalo3jEM8PN6w2aoBh1Aa04FAxiWDtIwsWwGCKY
o6ccGqOOwe/Lvk6TJ7C+g+/yOlfg8teQ6TGTCABwvad19aAqzW4+7va+QeiDGRNejxWbFt6chyeM
MGBzlIA8mqDjPjwW0uqxUFY6jORJS6u3a4OLL9lamKEmO097yxb3j4Joo15ocYmASRL8Pe7tb/PK
w4FyX8Tmn26O3j99YGSRpaBIhglEIJldrfaXx5h9FDXtidp3DtlQ8ihBqC2Gt0iFLmBTf8abDPvV
O7cB+jXbuFu49UzBs2farud87dhEjIan44dGgAOJn91s5GhGbwpQXiAvI2GdyI/UgbL47evuJlY8
CoFV7M6C/s8t/CZdyH2q+0vh6mn3MejxWtTCMnhJ/VqIOfKVj1vjuHp1eoeXnZqe9PJaWz7JbD12
IcP2bTjP+tNH7JvrMfoXXKprvU9t/plIf/CRkXX9n09LBKaQeV74u0h4YP39aQlyaTwF4drBOlDp
+1/bra1g9l1++7SeaKVf1maIUr2vo9fA2LAv+2e6PKDtKGYlUdKiSsFCEX8wJO4Mi45H/kto42Qx
948FJn2vfWGpASGFgnetk3bMVQk/DjsRoY/ilgwUQ3K7F5utQs2BIHk8vvoIIW1Cvk5aaZ8eP7cY
LJbTsAuz6G1QN8SY4792ccxE8mEtboe8yx992h/rvnAhu+9J7AOl6NLTpNLhZP+6/I74Np2xblHb
LZmgb4avMRlS/r1bBklJGN6Ke/2XhyqmIV0ugdo/Puj/8YK9eMcO8eqM1lf8C46YUBiwBaxsAQ0o
0nx+cXt1eEEVP23S6iDkXWxUiwwIO1O4mNhKJyHaGxQeQzx8zRftoOfRIVSgCBXxuv7U5DfhWUkW
qoWgm/CxlYnBKlL1OOwiaVfgNJtNbW3E1Wp4piSIZ0iO0KP3n8MXPiX245Au837sytFm0yreCy1K
uPq6Id55mBQBg0iDsLOIHPun2w9xP5gFmr45fQ0W6EbDL6bN52H3uXgXY3gQX4hkOLlgotfC1jJw
Cs5RBlk895q1Tnxlt1K65FgiDpDLS/z7/57fte9uKhBByPmYYyD7ieEY5/3h1tOjo7wen8hsJbwX
DJG3g0z+l81z2A09mXnyoPBL6H+fNikZRdl5IOKnDoUKgNPqMlP7UOBPKPKBx46reCgsqVD7LIMT
UpK0fzS7BTQ+uz4DYLIVxuP3aDzO3fECOwRms+PXfsowGeDvjHVkC+Gk5ao1g87MUast1tt40X0j
Y/KdBwlzDf7C+9d11s+TaCXOL9DQZVKT4PYcFrhXV9aiW+IL1uUgPk82e0hUIi/lq8/+zCjdAP1U
j4tbIWYYH8cGphyUzT7WwEcwYxjSMU6yD7dza12hGwlENAY9v9M7s5i/h15lSRsYVKhkOWRStgBz
fLNfOik1bRfrqfPxJUtZZOvhvnJn9XwbEGso/bzmJsfzIHta5BBlRM8qMWocbR7iC7xpQe/g4RPL
uQh9vHKLeQEdG7yICGr1PXhip8Q2HzFTZTV3+4CtOpQPccxgKqRWAsUUbawT25iXmkMBC4j3gtzQ
nyE+4Bv3vkv+Q21hZ4yLKL9y/iG9KMQFyYNA1Y/6Py+Eiv3t+mfSg/kn9/uHxho5JPUQq4LUs9Np
aIT9ljbqfWVUXxzmhBbhvMucOVH/FUXL7pBdMyEjHx2cqS9bIlE/2afvBQQmKYKXYsNmjYqQCWqK
M5zlOYq7u5KZ7DBcd/8vYWfWpKiS9vHv8t4TwSpwyw6CIO7eGFpluSuiovjp31/2TEx01+k4NSfm
LB1dLSaZTz7Lf5lxXfkTHMmAuEwmBndc+qF7thkwAUXHw1uwpMN1WYqoRCKYQZc8uXN4UXxR2KdD
MrmDIxRSW1rumejDA+udhIYfrjvCuK5cmCndzjX5BucmpFHxdkrW4DI69LUuUnarC2lJHEDUjrhK
nziTiT7pXkhD5m+HovBlspzbQSxB8tcdfKaEL5xzDI5ebSUkyAxjyZJzoavg5KvcBoZAjT+8OR4b
ygCpxNwHP6/5fOvmR2zegHI68Ql06xmgBTZyhz6ARp6wYfbulVxo2ryYHMcPqlWfeVw6u05xm/cf
cS+d3Q2nCK0Y7z3dcSDZh4cQ2V8AacJ7TjVwjNoOLiC80RDBUE9bLYqh4gQ529ShjTWnjh0Oh1Uw
Bx5P7X/OwWK6dJ4BtM+hFzhtlYL5DeaLMMuH8cIT7fs4R6Rr7sRVVFheXMbPEVBd2LCqj2TnKnh5
vAQjyqFzsv3HfEfx7RdefPZWhKy2n03zmF8JtbdTlBfOQDV4ZnaQBSYQdRdBYQgmQba6f9aDXLKc
3FSd1b2Y05sqp6+ga94JxT5q2nMUnJ3jhzl5rwQ1AzQxzG7nbeLjFdNExNCGPjrnd7dlxXFNReEa
rDAUMqO7ChoP/fc2e1AiihTeCudZx926/IlDzcNEFZWhzYqoxGETM8YN12iHS3iK7o7oyZt8fMdt
CZ15k4oPofhC3gWWtODiQzPGz1IRQAr4ngh8YMEpqFurzsvJnzuU7nYdx3tvfLoVxObXJuxYPC+Q
8PyKABnweJjp3mPPq6TvRlwFsH331kBvSUA6brnJECvm+Ihmkf30/IkDFWJopAHMSJQ5D90VmkmY
Q3AiNpy4+IVIAShgDLAEiBeVoexhOxNWyYDtLiYETVdyQ4wNbh5I4962CxbG3/fCwnbD8hX9J614
lOo4hwFIhmFUCYk7Xg5s7PuKnsdHmxfUUgnj+ckreZXhmlGfJwHJ5t1HPEatuLzrPU/dABNwQkzK
PLgRVzdN93ogjRh/4y4zWy5xdznlg2ckK+4Ap1afdsqJm5sOQlR0nBkqcZkeMZInVxWS7l+UY5aD
JvHGwlMgmWFxEk04G+kH5AN3s8Y/LZyAHW+colN8TCaQQE7ecjetXVQwgDpgIYaJ2MNDFHC5tLqD
BqlW7IMp6fHIbMLk3OOPRAJFZu4gDnloUzOGRj8FYs8tgOPPhxwXQD11hisQyKFqMEsnyj4M7wqi
fTU/lXNN9lqw79mKAyz+QlI62YlRmBi1vCbCdE6EMg5ejF4Jsinw20iafA3S2hBGmj2dTpVYE7ol
DO9RtyG7YXgyzoZicQM8mT1eDMqIx4Bwo3/NiYE7ouP+4xFqEacWHkXC2YwviIVQ8/mEIvKAWOwP
fcaoC7ZC9h6IBKUp4vLOHJngw1mKh1yZ3nQxIn9exUP5EqAbMABuXR45cheXGDc/D+d8WBw/Z2wW
p4fHEHsmfq8WYq9miI+upTFt4vfWD15DwsuNlAOhAxG95zSPMyGQuGrRveDPwyOZnh65XG8KK+CB
n+cSK0+XXhF/PxN8crhrI2YVuIQe+nWRD827kwN7TVe3PjFNnG+GYdCkny4qvrJbxXMAGdkwnxsc
f3xjh/N5fBa0P9LnC4ml3nKcxSlsbv5O8pVA47cBa3d40gdZ3DMmIL/cN9cktp7NDC32TQ/BXikY
G8VjsvM49594orVfU/RZxWHOjQguKVn4aLWxcal8jmlLAr+OYTQ4lz6Uo0v/toYGgV/Na0iQEnp7
82zXpXmBiJ+40d85lOb6RqGz6KPk5Al3DbS1JAfPSJxjLLpArSsSGmhipPrF0OjCjOB9DX/dVFcz
VV+oH9o+COKRPijYZZIYaZa7sOOdnnSZP7jY2KUbF2eLeSZS8XGL3rwhEkoiGwmE7CqNs1KAlse/
Nr7+CrFqhespRofMbaW5IiCddKC4Ogm/RQxhiMblFG9SNYFpBaKfH15d+iWKfN21OrxI4WLISUG7
1F1EhdK33Y8q6gzB6TgZekj8JDlMHu+DshO/ULc4OYU8+FDzd5I6wfDAykyGm//uXZVL5k2S/ULz
my9egnO/+EW4cYbgO5xLbx4QELeesIX8uH6ET1qN0y3igkwfCjba3hP3YcxQ9JCdsheBDOEidG2s
TSQW5jQqP+7A9Z1dBiQGi40F+rne7um/ADJA8p8s8hT6QrhGz0Zb0GViQHJZD09zFUj+kCXakVbc
ZkbGyeWd8opJT/j1O6nXSQkkV9zuKLlxM1pFfN37segmw02I98ydX5DVCZApWh6zj1IqDzh2FQSx
UHdinp1aTCa3gxdEcKXy6x69sjRrtxwexnW8enmnErAaTE549nBPsbOM8vl1OSd3AddPVlCv1lov
xKkMz1vxIerWSwv1kxotsRjgqs4EaLN7x2XSisvhcBUE9P1Q8mB7cirQPSA+hQeXVxqS352XszQt
yV+4MHkTpB4xlPQDceniDhG227BoT8TInNeKLDZY6SMuusBqnSDgNL+cl+3Zfjk8JaWjY2f5dnfD
cLLmI2DOEp3BfbVcLOj+PdzTLX67DhsObsQ7usEGlaFaG7jwcs/xtu4L16jCdbVip66hMuHc2xYh
yvDpHo38ynGbvu8Xr7KUZ+S1ZIYOKebSTjDoIfulAVWwxHymSkc4fGy8YjJDLNdRH/xGRlfexH9s
Pcvp9Qyo3O7x7ehBT2aapT6cArktMTVnI7AH6wJOSFedMbAEb9FibImdLhZcvW3k351Sg2bNcWTE
fkDK/ZEeCp8PLomXTkjPMvpA8YlPtMFCnJeufxGeZYfB6OT1tC+pbyQLZ3nbeQnYoNE9OwwgTkjU
Xc4pqBM1IqDV4ebs7HL80Ebb6JEqmPhMpLWTzgCnN29MAS/XGX6E6QlRB09LespyOTsveZWMxVCN
YLjzNWnbgN6IZdMecd07JRhWUdrT/YLMAoSXgQ8mOp8oxMgYvsaiGGs/t/SoYAUfRgzTUOnigdZX
oBQYaXVEXKwZc3rU+McJwIL96gEbh7ccHxIIoe4O0oWzx1SKI7yYlZIfcvYdqodbkE50rzi5VrFj
kdLJccn7gJBdUpEk5H99kNu3vNd7fz08zNopgZ9dfZfaRw+XwRSrscSaKFnSUT3AhMceP4wF4Ba/
jxIfU/BfLiD5WEtP6BcEtyWF8iIju7RqZ05HWXefb1/2kYwd7kV3BS8x1K0nDwYRMEb33Q4XBpQv
aDskuATfvbeYxbUQniVUEirIxdagKMDlUS9QZpHMAGL2h8QCqeSsU5CsuWnbYhK2uISLIeTl7imP
4EO7OXc9OLf5zfs4PMFYYmr7iRiY/8BOE26Vf16Q0wGxBraG9DHOLt7R0foAlqfP4t16YD0Zv+zJ
4x/tdCdFymamHPr/QXNYr2R4cZvVBtmVX1kIR9p+pYuhKiEvtVTlLuwtaW1c/C0KkBB4N+PKVxiO
NgMcUzFyRUsUhunJZzEbn0wIBof3BEgpx5sbvCx3f4x0jushfcLC6chOuhna/Zfdu3kIb90eruCF
QQUDDSsXd+QszuHkTEZ4i+oTxJYJMUB1ZMXTN+LTdNzzUK8gEogBGBySeMeIXUohh7zeUQPWrBo+
Wo5h45PeXRryMrkdLBXGq8hvv7wjDmV1eSqUJWgMYDwAyqgz2dzn5aHKcTXU6TGBUVVRoXJOH5IS
4fv1st1aduuLf7+hCusuMcnRmFPf3XqXQMKcq5MWXIxbuVfLQd1YAE6YE7jvc6DFNjZpQowegy4a
r0yjXNAKhvvM+fcQ43fMHZ4u/jsjfNsfzBx5LhxBgArrjKTkQFJiAIA3zN8Gj3yEdrW9pt8oTKwa
POduXSyYRAMFBZsMM8n+L4Gk/mu972MBoJFJIllO9wQQTWchJLAYVUXqSlijorQzicx9iBri/Tnb
kiVd9Qhyz/kF3uaKY+MAxTvs2vhpyx/TmENIjCzXpR8YXCKMCb4QwZJiOybgWA458i8zqEeEKx2G
Mb8eq+pjv9mNOBtA3rtq1qVytvxHBIPr1n018fsSkLyqwcmCwuZaRnhAPRDBTR7CVTbJgx6bCmSa
jgsatKiTObqy7CAxc0kg57gWttUIlnjI9YztaIyoXx11KvdgUWhBrYZ3YnotEmfop7J6CjblPWWG
zIlHAzBDZKsL8p8cWpshmE6Pii7eK+0kwOsDXAvBWGC+I2RzIbs+XWUAb/uTzi7abe8mloCOo3sG
7CgcLErcjbTGF+pHEExqpCCF1xhUE1p49MzAQbmNzZ9TM1R+DIUXlFjE89bfLDcmXch3INURpuU1
Qm2i5G1RaDpFSNyalaP3uq+Hsyd/dG9frduemDLsN5QTAfkR8PUWl7B4fJyCtwckRUiiC/R0j5rL
NwBs693ekSk+CsqhcGmz8Uali3qjPUi1f8U/xTV0Hyw92SrfP6CuVr/40hcxP0UtfCRhk1j39S7Y
Su8LJ55ulgk82ZUoTSVPd4qSFqRVBDbvkLerrz418lbisT8vTVDrsPrfUF7RrFl9wZCqtECr8PLz
I7uoQ5zJ+lt4PYwqrXIwaGOBqPOFjco+3DTBfo0XGaXffr3zZMGrSjiCR/SU9e7Ahc4xcK/FAnWZ
G87ICdY7GJp9weQBTyUL68zbxKqpvPsDNhdNYAzbB9X6i+R5gySwkKmLSdSFhwVhDRlHh+MCHe6l
40QDxp/O5T7EVejKFnwPkK+geUIqLvf08rOGcYjMGTPXY2Dck8pA54yljewU61yajKLxdz1i5tjB
10sOUSmjnfe5weYch+RfffFH0t2jW35VyOe3qRBUciL2ARLZ2Zj2wFSIbmh7vwa97LSIDtP4AaJJ
fDh9IMI1xm+zBtqmc5RHSc/iah7DdGJ/ualLxTwYnEdfNYYw8vSMS7en1M5jilUKmCUJuEHBV6SL
NjGSJdaMOBoCbV9ytD1QzEtg95TDJ48z7d0m3KfhF0KwHLYxVc22yLpjLf40ZuNP5Fyy4z2sXvRD
LRAiApFkDnGIQvWR8eiEEKKTfNAX/kIuT/L2o0+conK61XdEtAgh5NMepHp7IFrRBgrQgGG/ZGxp
evelFQyihYvH59F3e+mElA/JZiM8xVIt0P/tToDpFGydjOXZpxU9F/4+vq9B2tbMwJRxXncY7+Pw
TLJDDbp3mE/gHXZAIU13Ij6D6b7TE8vKxvlasOEeKN+4xxHpcOP3mR8S/DY5MEQ3I/IdSioyy50+
3C4GmV2Wwnby497JSeevX9OgouRlYNGOtIitThMS9Lfz7HjjB81/NBE69M9zk6pXFPbIMI5IbiAf
oJYjiiU6cNQadHi2AZQn3FT8xy55vlytOxTt4Lz1t0XjLea0lWrvk/43X5ldQdTvyyxxZDbRF8q1
ZP8ef+sjPcu7bD2IMkFDLGAvZJBUJKi5jjvYDYS/5/iKSrnXjbbzBe62Kj/FhhEWRVzFXIU0fbiw
8D8tVGQMhhfF739hCL73D4M+H/F0In016NsFkBmo7qajSbRuneckGfTIYOnDywF+Qgty48qZpY1g
k5+d+4k9CsmRPIyclSqYDHS7TJNn/oiT5AtXJK34pK/tJLx1zBsxbmLkDn826gLw4YTNATALbOXV
zYOpkIycTgUSAIEjTFFjTLpYICyE1DHdcjHzoIxFlW68RQsv5eLpuK/GV9m3PYYZmzHhrk6zaqjC
L0HtI2uIxCaJCLk1KAAXnplFFhN93RHg5EJEoifcrDiu8S/jG8UTDuebgHu1dTY5S/y18R71AA/w
B8MJyNd7vw8VLDzZ3lvrEQTJz5QfRumqGPf9OUpnHNgxGJwqJu4mv0DEvw1Prb2tL26dpzy688XZ
dPMVG1HU/gALgVQ7E5powp33EMjAN0WDrPvDHLzzFxjZH4/wDRPywo6ns3jyCMLpXRhEdb5wrK1U
bk8/oPolsZwMh4foYiIAJB6OXPdE26xxUvgg1DAYYwOx2jkTrKxIxBT3UKDlx9xtyrvdsEkJBINq
ziQImlDFkOmA0zPx5v/+1dhI++v3MBVbthRVtpns/zlZbc3j4rmpX/IoGz99Ot5D+kBoiSySgIZ+
vKYAdqyUWeQ6mTDDoFVdh9Zk70YXRMc2uFb/BPf4G9hGBRv4vwf6trDH2/t9VvRWHnWzVZMP33Qi
QKiErJqbkDe2DKSYiI0//30dDDFv/8eWMg2A+rKtW6rxDWVSN5J8uj8VeUTCLjrm819j9rM3jBu6
ptRsvD5EiZw1t7mPxNdiYIbU+6J5+XaGpR/Cbvhqu2iLg772NpOx3uPSEwRx9wfMvi4e5R+Paqlw
LYAPGLLybRheW4vtpXnxyjwyNTDw1zcdJ1p1OW0h0Qph9wH3KWlQ+RN/cvNSLZklIMMwN8ckEfwW
IsU+3nRuv//vi6gJmse/PNl3iMv9cLIxaeLdsYncKoX9Kfp6tyWLeXNVH01F9g+ZKfpxy8UHJmgj
DDgBwAIwwjvth4f5J26IIGHbIHptBaiF9g1vs5V32+otLcQbJXujMxw8Rd/uRfPJdsvDkZkQ0xeC
XI/7nyvCxYc7Jk9ZfeJlF6GY6aIA+0PkMv6yQpqpyKplmPwTA6A/j9ulPoM0bnioq0+SSgLwcA/w
v635MaxpKIUKSoc3tFVfTM2qaRNcvkDv2ej5CyQHBTRDCm1DoayiXIzMriToyDZQO2Yzn+/ykl6o
VAjrF/oVCI6qC6qn+3oBoinS4MIxf+r9cHDUvwQQzbRsTeEvoPa/gC6/xeJ9dT098E2TR9C+HUZP
qy3J9S15gUr47xzrRn/jfY423ELPUO/Eoea3XaTchVShAURV+yGmqX9Bi/zxSOIl/PZIl6Y63a47
HslGAeI+kXrXETWXR74FomjXxDrDWJrKQad7RW5nEwFgxIDB+Anj89d3/dvKfIP4nLVt09gVj3EP
8nYT3btnrIxp3S26LvT8u/YjTOafp0+D+2TqtiLbqqF82/Cv7WZX326qPJoi4P8I6XLSWlGca3lm
+ombIgjRSJpcRy9acmz/KwI2O2AZY5kEFc8rhVCPsk73NbpbUDgCVR2ROFwn7aJr/uDm9uvsfQsU
uiaCl26r7JvvSPR9vbkf1Np6AwI3wLGQVeaP7NTn1ixL5yP0N0UlLMuTu0va1ikp+H8IDn+Jobqu
G4alKxrR/jvef3++tI3Ueb1H03l+cVckqcj2MnJZ8V8v56NAw8hvHFrOIc2UmjEbJuEbnGJBEP3E
KVT/sk9+f5bvi2GZtXK72jwLidvVYdQEAx7NV6hrDqAS8fE1eBxkQGNcxn9CV/704eIs/XZWrpdG
bk/793s09rI5R4PyeEVr/RI6CCaGE8cnmaXFSLHhJm+ISzQMfngV4kL/vhd+exX2t9NqHpr73tDa
N4wvYyAnr4BinVvsRePQiu9IT33YYCvwnJ4Z/ofA+L59GhDAryjA8KqF+02thhUK4t3Ovz/aX7kC
vz/atxN8Uja2dNF5NGWg5Bg7BWbOdctwpvzQnePYzvRcdz4+RH4gBnkYI/gnEO0xI0FGFb3aaTLR
WgWOyO07YHaaXqNt+MMC/i0b/mP/fLtTtqe7sTnveMoxvVpcv+ge7xg5v7uoCoOICP2EnvkhqMMa
uwJR3nB3UOhL3g/X/183ssH/NEOTueO0b7nkw7AunfPLaEc1aEYvYyChoGPG/CMMZ7On90BU+qv/
+ROj48eP/ZYxnk72fz+2G4i9S7ATeJbIZqiebkl3BGLshuw5bZx/3x/Kr+v6+94FmAweFmQv4MRv
qdji8r48mxr8/zZ9CQWW69JmjmuS5b+Y+nWQSGTgnWw6eIC94HTXeC/miDnQo7vXcWWUCCIu65R/
l5Ma8U+aK1/G9E6l718QsmSiC6UAKyDh/uoi7QdE1NNyaMeARcBMfSwyjAneAl2l4n3RAMKqwDw1
cZPv8yPj4F10zhHcmCkluY4QNM9vDBnsE0O2BeVbhEIwssZGl6uiMzutUdDrxHshb7OdtA9Y2I4B
+QL+Pb1mTFjmD6GOVCHcn9r9BrBSdYjvS+azC0dBCiZsUw1a+nRXbIZqPnl9vVH327paQvfXr8IX
0KLPF4I6enTsKxmE+QkybOCXt9GNzHraoj8nD8zM7usIXZTa1VV3MKKuwSN/jx4D5JFf7inYdMId
GDVAaSEZxpVuCfQ3GtY0eBFQr8fLGj9lic7zT4FS/0s6CW/pf6/6F0Hnt0C5Od3u+t7SW1qDcmgQ
B2xIj6S0ygQjB8z2MIADT4A/ChNH7wKukLkEErRrpQyLlAHbCzhGRUjAHMORd8Epx9593oSjLyB+
nkzk/6FC/Rtm9g+i1bdjsblfOp22ldvRBQPiFxJtTkX3HR7fwBpdamcLLQeLv050osvElgQ3zKhh
fg9gSmYX9NqffZwrTMxcwM3iYowoL3EZ3l6IF5gQe7s7zI2t2X5wQVwfztvTPdAOAX6UqLk01/NH
sIjevZ3bUZyFnTF6hu3Xfmh9xq31F0OP1wm7bbt19Q91igJDsPF+OJ2q+s93ppIPKZaiwPWECfrt
clvUyuV83Byfo5twIHS1HPnSXKjSMGpHuMQciPcoJ9vYwh35lgC3QrQdbgzWI0AbUFLHm+RjP2xr
eFOHHhLn0P7m2EiK9mW4gflfD6/Li9/poon+hQg8f4I0qEaX7sAAzCgN61TJL11QKq/ZO0c6M5MG
EokOOtOhXB6n25S8Pz0NoChhde/Zn23ZTBVvQRWgFe2XhJN6M7ol2ge9vZx31EYb/NbtmZ5BH1g9
3OtEh94UtaU90Pu7SRtCpkuqGOw9NKqPN/0ljG4/Rat8uMcMYAHW5Zy++NiaInF4Dzo9FbX2c0EF
0m26Wnopge4jC83UJrWidqJ3b4Nrd1Mq+Q4HyB2iwI+suTOYrGIzxhwDUm1TwFVYYfYab5YVYu9G
LieHsYCSTRd91GNx4zoj8qP33/hJNekBGsAemO0bSVZEqWE9XJN7hD9DD5ScD58ggj7XExYIJxSf
8YLAbWHDk6mJ7JoBXvJ7COANUO8LUOkHHAIrXCRVuuudw0f3trrgAtmwgXHI63bQ8TfzU+/UUyIt
pMXoOC+6u2E9efUVsCZmUKXmFHkYxrS9FppFhYXAO5Z69eQm1MlRd6jxr2R4vmPPg8zPX9NFsh1A
TkDqEqmGVJ93+vfY7mkRXl1d0umuMUHkutwPOrMmUgQE5pIdEqSRUWwFAmDNrmscoxGPmu3IbvpX
XIv5h+zjyxqhVe7ps9a/daOHy5v0KwzvwV34LSxNqUuHCeMxuaxSGyTaDZG4/XCT7DCT1Gi33xAL
vafA4VwLDyssjVCybVL8SMCYmj1pzNSeTusmOmXWEIV0RLp6KlLpCrqZh1BaLqJOgaom1h4dNLH1
mYx5Q4nUpKsnfFd0IqlFozdCxri3jvEKKvdrLAiUAnxfONJBBDzRYRf+nCaK7E+eegOpo+NJ7h1Q
Bi1d78L3YRt4J9SUwL0klleTGKDHybC5QogRB4MQUcgQRUra66p7WgNzhcz4DHElCI4DhNDZ2zjB
ZwsXv+D+FiNTKT8X2q8FRhI/PcBe5YCVEttHAS/GM2SoXoqNlW5KoS6N8YbnmVzEmITylRClZMdV
Kc6p+JlJJUq8tL1erMSdzfWaGL0NfqlGyZvLJLBT90h3keFDDBQ3xZA9G9UrHeWRQ1iv7pFUvroN
JgRCS/gUwtbG76Qa4FeAWjtiSd7bg/0IJje/iBe/KF7d44AsXyA/ogo9/SviMTI0qk6oBdugLW7B
1hszq7v6tQfA2Q/IBJQI5ia3uhDDLdFP5iUqybZL5QZTs3H4lVANDHTrEVaNWzR5EB2ONd9EhrwD
e4tRI9PjKlLjjZAoCBK9d4swHKTzgBqOvwjukGYWwSU9ho8In/jwGukJutXBzjNclC2p2fn5Nug4
aJi6MyYG0hDxPbxTIzPGac150GDqIxvGwd7M39FhtA3O3Q8AlwOz9yzOPTMW2PiDhxxTqMZqYOIs
8i4Yq7vHFAsDTArtQo6wpe9ZtDklBhSP6BP1r3I/ekyYy0rFvn/1FoGVtzkrFtv+BZFjIexsFQew
Fx0yPgxhCwSvw2fcZJv8DKUHTfdgNzgm2kzH6MDMdSD+dXgqnsG+h5AnsNbZA7RA0GQQJdnim5H1
WX9t+4q7H6toy5wGMBw7XM+KK/4FoAClIDf7wEat5hCkHcQhkJCXmJCuac4QTWSEf98hw4S5lVv5
oehM9QBZu7nMm2Yv9e8ZbkaINy9yaYQjNva00CUZYe4CUKnZJeU4pW23E9zdzWQnnGNmxqfa26/3
CZSc4OVfoyfiOShhY4BgpVcUkrBYDdh/yY1h59DMLkP5g1eZIPScL7hDXgnhbciNuxvuo3OvXkr9
IzQpq7dYsv6fGh5buVFc/dfUTu9g1x3kb2UW3wY0g8hnDd/oTjXaydMFk3tcXZ12UqOj9Jio3gV2
gBbuJ0ecXs1wN0AaKcBvs+hEzGLYg83YDmt/Igf4RBR2avUOOERZUR0eIXLtYiTxPC08YxHLfgCk
avalYonkRrwYXJnK2PN2esRW4ri8j/eZWlZZhz8IAy9e14Vsz/A7n3CWttRZV28H9djIIC9xSVAm
Bm2o5Rbfsu2e++dkl7OyrBsOlKOqqwODNUprcCrQlJ3uozbtBAnur0hSnUPt8zBRoH8AuetrcyUJ
UUOcHH32RqwOX8klZrzLq7/z6w2K5PfETLCDyNlLN2+D67AdvkIZB2huJM/IFA4VaIa47T9J4i98
dcPdpcexkbz9Bdv4yrWGqydw1gKiYiIPCLgfTWJm596uUEJG0P0nx3iHfom/85Rcz5BszSFoMs4z
ZtwJEznSuw+MUhEC7kq982qXnkeXyQJ2nDR/piK1nBgz9DNzaVx9Gdkh5VsT1TbZHgI1zC4PJ7nw
iKiIFFYjXE4jHfWQHUGiQav5uAKrjASFSqxYlLf8MujEdtnmXIGF2u1EYvot8W9NdADsTCvpXdrZ
Ak1AeYKxEUjI+BkYPWDUuB5phc5lO2O2pvYwK9TLwxfalCvcXX8ozKy/9Mj/zPy+NRX2ldRYx8cW
e9cEfStXcOMxVkFrAH48aQqijpMWp+2bj2lxcph0wk5f8XC9Tju9R3dLvrHB4QGy1uTGfx2LTkKy
yt0VnkrBM8GlZWh44zOWQ7fQ7uLx4kmxvoJwmWqDe6pNMTOY1/Q5teJdQMBKz/5xVLMlNjni/9Rx
h7zmmEjDW7TwGxi9TYjRV3ROH+EjtGkyIeIVLsIqA86wCO9TI2/DGpb8K97niMX3dyiBpDf/nj3j
+0jttpFZtDDBDZyUbtnNf6Brh5vYpQvjCdjC2bNCnTwCK4p4kzUmdeojQfTBF+QAfMaTewwbPMBw
OLhkkCw9Ayzx1T8H+wxTp25N8kF2wvXcdO2AlvQKEYFphYs4s2wTyMQ+3cbi4Xc+6vmOHC9ivFtD
fNDIELdoEFi4Q+AqHMi8hNUOtatDag3YnM6uhKa8gMspjTaoYbcFLkY5cuK97bANsWYwwTIj2RvJ
BfKalLjU9ahrqwUXXGGXCtaV4pqIqpSSawJYFgcYmQG0ATYHo0U6SXJfcsgDfDJBgGmgbD8XeCPx
Exo3HggG8h3YDrhx3PmOW/6YTqwJG0jPim8gNhl+JUBrMLmSyexb9oT4fWTKYbrehdvVu2eOOmSN
JpU+LwaJr/uEC2BHsoC30pcUNTjtNEiw7wN4LXjhUs1fl6feOT3HMC9o0ZLynrF7Pq1rZvIDkYqW
TSIAbFxv2SndwthuSUZLDKdAsFYpHMQNfO9NKHCeDSxMjaD0BvBtBoCVKSwqZBAKNMVRkqHGoOpB
swW5frv7CPHhwvYKjspoERnlubuIzsgRnTwpdHtSgpzDp1EuhmDX0k2sJCdEkA7++oMwlTR+J2Kp
QXCeR/cQ+b24yq7BFmqAlV+8qn8NLiios3N7VXDNzKQOz9FxovSkUE1P+XPS4RamOkSTkEyBbGHn
sXNJIyV+HwhPBuIQTCLUISIjNLkTJWpB2bOC2l+kEmveSYHXRXVUgxVzXiOZ63SbXAZyl4v4xvKR
Y/ksCdicRfoIqsyMNSwRmgihA69DExd3OY8FJdaDuwpN/OeQbh2Qg2GmvE/ASQbbNXmX+wR4g/Bd
cPKO/Vv34BnJA8+0U/+AhvArZEykB7InVOtMXrrlfqEX7S96t+7ZxX6i7t6R299Soj1XIyErpcf0
K5XwTX6G9XwXKUWRm/UepDBacs7OGRc6ZDIgheEl29HbAIDDj+BjyqAYGrBvuojGZzVpTYcqSzgf
3VgSYJLuAYq0mquRSFPI5gjmL59kJ5UCGBvecdQy5iqehFm4uM++1cN3t2cKGsLs3TP4xB5Do3ib
HTjhQhsEDxTKXxwV9ADZ9p6ZmoM9uTaudNgLIRtP/UAQ98Euupv4wMUAgdgnnRCBjTSRrmbXBDJQ
0egks+M9wW4x3Q7b9Ek22yR3cBFgUkNHC8X+lcXrDexMAfCwRyUD1GyPbcSfdEYNvCIRr/0bl5EK
m/uaXoPD4BWaibiwTGoAKcIChxzgHipJRZTZ9LS4nWBkSuaCcmJGzRRXNDwtzHGEtIzlnkeLkuQL
LgtwyqkdE7tjPcInZ2zknV6Voa7lPbqqp0bHTA1pBcSAiAC5sefOWc39eEnV4BorCIjueIQbgWRT
oPTMq5W7h56e2MSRc1gjBMYGodF46tY4TuwLSpX0hW/2D30N7Z/wB5W5pm6jQGjrjKy/dR3bu7Vo
mnbHfCbfLR9jrKFpz1fetQogIykHSoN59oKrcoarJxrpC6wcBMVRcn8h8otF4LDQmovO57JyfIfA
dAuru3sfgLdbH+YCRl4cGXsD3C2Dcy74WnjceBRE6wqKpOOn9Oj4yQS0DDgiEuOvPmvmI6wMnuE+
rpzlqwdA1O3TwBgAmd7kAyHlo4ES3MFDNWD4bgYV3HGBcBsImN3+hYUuCDQX1BQA2BQcvb5mXJhI
wye0zYOHj+dpcJ7jdf3Dev5zNTVZtG5l+tam9h/lnd8aezvpWr0Wz1oZId57wV3ZM/C1hNrWb73r
T636fw5L+SzUpQxTMXUFwcQ/py0n+X7X5cpC3Q6sZK4uUe2QbXf4mBuT0Ef9yvKew9OsBoibLF1W
B452/MPAVlHE1OLPpjUPYRoWOg4qLW1LPORvX7jWpcN7cV0oI6hUHxVQbySMcQsWvOAhE7jTmkN6
deqLV17CIDCdqbLxTWB/nqAtcfMQrRyIhcNYDNDBRVh4oUETSOGs3lK3hxOpA5ZtiVodgH1gbK/y
g1xeQKPQgATdFH1+Tru0qTyheuaNPz2BR0jOGwZNt7g3ugZRBKIJkiHPRR9JDQFjSt5AOTj8qPXD
RP4vmeKfqyF6iL+thr7ZSp1HxWrQdMHcdZq1J1q7sH7eSJA7EMqxIhrDL1lpq1+YfFzx4o8TRF8x
1UmM8WO4bz1RrdU0dx8FnABEdaIEpPLXT2mt+vc3Z6tAn2zjn5CGt6Y17/Zgizc33fXg/0ftKF4P
0+rqztxkNKAy/Pz8Yb9o/5yms0A2/wdMwVTH/LZd5Opl33ZPNP2sufaBbetzvONuuiR7IzQuyRNR
g1JSYe84p3OOLHrn2d018J+b3mWwe3uXTt+8eh3Zt7epcndl7mSke1W2GKrlPyn1/AWAIp61wziM
v1kImv35MqvmftC31ksBXgGKBybVSgCxutAWoSaUzFMRgvZmYqhK6FO9AcHLBAN7N0C51cG/x2nN
FPOu7wdNVTTk5DhuwNS+ba2dfD+b+3uljsZK3gBunWckVcNHGQwFmK/K5xwuFAza0MuCPMAkLzc/
hB2yQOfObyUCEXrrYJqI2D5CBnvdRekCvM/74/8JO68lR5FtDT+RIvDmFivkbcncKKQqFSAhAwgQ
PP35ss9NT+2O7pmLHbunupCAzFzrX7+x5tvpKh0wZgxK51Qde84ew3KUZvVKMIHkhDe3Pe6pVRmh
EDDaew/3xnMY2MTkuVkFNimf6GaE4KteahjsjmtSE6NIxLUTKY9Z9nAljoFD40QtGKXY/s0T1ixA
WpA+pdKpZ4C3TD6E2jllp4b+wX6GUwjmQqtFD/KJzOBPxqAjWOmbXy5XAWtJ2ETyGJ5+uME6G9Fa
7exKO8Th2kbR4OKa7eJ5cvR3bdAGPl4ky7WY7WAy3RERyWNLZ+iHBOlXCiYIv7PJAa3laGIIWiVW
9O/SUfg+UdI5k3W9n/ibAi4u59WdH1y7dwizbjkbXFcoX5BkCJ4mjEw0CWuMDsKJjPn1YALNVlRI
g/ve7a/rRbo7UtR9L2s8NcZL/IL4SHqKrYLzcrGIGL6D8RzW//v8DNH6vBhGCYlD37PcvusODlvX
nVeoR7G2IFXKHd7HLSzmQTWdNKOB6q/ZI7+rTewtb8HgAi+czfPtO6M0mnEgcAtgoHMD1k2EwEPw
grWTNMRJIiZN9OLeoWSzRTIkdJvj9iMXV0hCyJ4QYL9IsP6A3f2tbMRvWKKTqhcQCf4xZ/rjmlNw
9BOnpy7b5o81lz97tiI1jby2YSg5cCFRjaM2RQuL+AdpbTkGPIJMAP+1zhn0sU1CekfC4Ha7f1F/
5P+d+KgSbp+GZKimJohW/90Aajkr06elS+uGGY1O7dI0c/L5pC8SsdznAPMIILwBiB+YG6v+Hyte
Fef3zxXPpAlenqpZOoaS/7182fXSRklMac10gJI4GUOnhJPL0r0uHp2bJCHOGfXLv05qGKODB90J
yH+xk46onvMwsoM4mSftEMUV41/HePcti0a8Ieq2WD53yY7BybrgzQNrZTdA4ggJ/+vqa41L2Bdn
8/0SmP1X6l9ICY3eCMnc9ynlGWhOC/ktd4Ie4vnQYL8D7iRQ+cYixwEdHvpX/XXx+D0FakzUKKhz
UDJGtu0eVqmfnm86Q+1bWNJNn0wCzODTxQNYKoGcjYG1wbGR0R4a94n2CO136vd8Q/Pas725eGcg
TVRqMsV0Qp3ob+IQjficEFa/Vvuki2mOenqfTC3USbHu22OLpbUzyBqFzUac7d71byu2h/YL9rcR
2KRXvj+Q/WMcMjNU9oWKE4Xx+9dTQGqYHg0hwBEK4x2W2aQ70raS3TFT/XIkyQhgpaAaVZFF+wcv
G2McfPuc+6Ly2hn9N54DpgteeSERXlBvtP68Du3vNmJE54xK/nK5CgfWZ7wlaKl1sz6LnW6uckyS
hdIFkFEIe4p+lTH6vj01sNvhXeJ7DZqjnR67Umi+nO/vYn24ukB7/WyAl0zj8GPKEB1hH9feqq+M
baQ7WGh4zdOHWE2aB0qox9SCkwSsrQ7W7eo2VU7yujcrxncTk7aE3wMSiryi2zXzpPCsufzJiVux
DowRpeRjpIuUDP01FbkvfPVfKR6kr+hn5CSULnRQc3aKfPNaQ96+ONmYKQ8p5CUc9j06LQECZFi8
Wf6hmeb9l+l3y78vIFn/U4XD1FrhH9mkGv+xgKxrwXrroFWzWbKxfXwJy9cx1aeL3c5wD5t0O50y
psGvx51Ox0PvHs7n8NprDwW9sFKcrpIAra6QkkCXx5w/nDKJm3IoBsD3IlxP7EmCKCvMASImZEiI
H+MF7iX+zV30JjXpRDNcHGYpA3yhQN1w1ggB7uS4hGzQX64RpAx4ojdiTyROhmpzB5KV+goOLwfU
d8xRnIlgTa2X8yGj0Hm/P9ntLvwRCjcADAb+mfvF8UBQtPMvCs6fGgzDlBRd0akQZfvH/WuN/HLX
tFpax8dkpzuXdW96nT/79Ze6eSO5fwMxHHZ1dPiSyJSf2EznJw+GYouK73rUcggZh+Pfn+mfduTf
P9GP8tFSaknPM9jKeBsTWQ1ngDgf/Cn+sff+qYv7/TI/ai2zyZouLbmMmPQRriIv3i5fL1v/q2GQ
BZ3q5x5v8nbaCubSsqH9uMXS+9C7thp7vDVHTPaitlkXm25BWp8Z9nBVJN5qQURY7Pz9Pqq/GCY/
L2xxXdvmt4vH+9/D5WGpzTOVeLZvG+qG10EgkR28D2D77O4rNJd1hKMDlgHxAAseRFnqknBnmMEQ
iFHPuT3Sq9alB+Ea1RwzktldJtf+OS4HV+CrWTa9tqF0vkdqBIu9N2zH1ocxwKRwDSHpMipm5smq
fRVRFCPco+mxwz29xzGbdStFcyroxVYQC/1uCiR+DZWjAp2JwntdnmPQ1hMOpCSksnDlgGAL9FCN
A9fZUdJhPsbALkO7OwakeDG9z/ePD+3h20wvPwFk+2bnGDUlhXWY2XxxsJXEea86cp07RqvxRzvh
iVdgR8t03mnTFC9QQnLxYl09NMdCUsvUHzx1/EaSTHKe7KroEJ/9VA3epUdUIfynDiOBnitZPqYc
BJPeooIbN88/ilUPn0wCocbN2coiauYsH8SmUwDxvcex6ZaomqnRbsJDnACPdN0jDWVqEb037p2x
q7zDiPYuVZCz+TDkOXiFFvbOEqr2w6AiWe+5Sp/jiqPm6VZU5jVGWp/5fXSrseYb3mK/ZNXcJ733
1Hz4fCqNveh+98kiWzHuu321qFym90W8LcF9AFllJ8PlB04BjfxQloVuM56a5/wF1dp/xi4JglLn
wXt+kpvdT/q9tR1e3v2mDnRUlxe631DZoGx+KB66a3gu78jWvJcy1NrP5DJURTqnifodmE0wUXAe
MFyC9BrlOMD4ythmZG1OLnuCOYCZH1GxhxMmnbRF+pmigXQ6RtB4J39j9x2ht8PBBGUeKnlmdaSO
IFIMqL47zUmOOM/yTeJ4lzVsrsVHAuRN3KMXR4RYM0neNOCAxMkCRGf+m8n3ur1H8KotPJAvUMQk
L1moGII+BzGUlaePSlW5kkci3NkONF1gfoibrpQa6wH+wndSXtb0HoBQ0F2MPZMqZKeLmP8+OhAB
x5L4+3pW/tQdWoqswZoX/1g/yEnXxqyqd/6QaOYbdxwE2NIEJyRxC2cxGg1IjHIHCJv/gUD9OkD/
ZxP57ao/CuTiFeevu3qT1rSj6HMxAOR0jMJW+PjwJrvI4v7+Pf/A9Val37+nOPJ/A1iqypJBF35d
sfLhkPl30sTfnhrcI5sjW/hkqd50MdoI4wLF232qaD1RQ8n+4PvvH+WXMuZvX15s7b99lKdc2Wmj
81G2e2AtRCHRYkbzCSQAnxg19d8v989v/oMPa1+Sa96VPGEKmP0UY5vS30+zKDh1ThiOjvgGg47h
EQf6jd3i3y8u/6kS+P22/zgt7OyVPLOKiwvTogzfNkoZf32npV32/wERkXvzhzPR0mH80upZNhkw
/72x71ZLr0Z16NaFV303rnBa1MLy2wqFhxDMQp70MwoCRg9OxFCRl33x6XR9BogfsOOoUB0mYjme
H8bsMHoNF8H2FexzgCVseALYwz6I9Ck6R5wcAaYsK0gxD0ZK1vyJ1huMh3E1/xL6aa9pMye00js4
Ki4LfLnGl6V2qcnga7ujCVYtFhHAHAHumlHbh7VsiacoKH0lZtkN3OjKsYQELMDIBPcz2vtvRqfO
GH9QZ+47ued/f1Nqi98+FwJ/oef1hsL7/e8P8E8FjQ1GqxisVninP55fmSp3KX7cuzXG4hV3FDJR
HwLbdXb5BwIq/wngsy3btC2iD9iOfuhG1F6tlbp869YN5EF5w+n52H/SrI9v+Bhe/1Gn/elqsqST
iWMStoB888cGVKVNapiHQkGWZTBUn+2ZunrSZ3JUtsQX/f0e/iGrRP3PxX7sPVZqP0wz5mJK615W
1V1QDEkGxWwFEeZlhC+9cuw01NM6hcuk3VvXEJ3VGyHMxdWWSecWx0oaEv1Y0hdtLx/34+0pvOVr
zZHgMa2TZFyXARGzvfeqrSfd1ecw60UH+F4wSXfm/R9f6E9gy3++0I8d7K3nb7vLSmXd4LoJr4jM
CWwDF/ZW/+xhEtrgkuYRVW61vvFxHZiMCVe9lm8EC+wW0HsiAcRwZntBWE0SG0UBYWv/eJ/+wMfn
ptN76MhzEQL8UlX8tsserEen229uOhXcfYqrnw1d3fiQGdHnXvUaaEt2eOszwbIFlJ2Ed5zNQxm/
uKk2+ecx+6dy/T+f5sfWpL+Q6qYxd8ySqEnTk4GlARWLi0//ryi3wqCxv6whRv/93ZPFu/XjsPnP
hX9M6RKrTi/G/S5ug+LGtyFAqrarB/HKejnNARH782zW/7r34kj5y0V/ruXqpcmvd5GT2hJlIDFp
kN48IAElpOqSG8IibtBMCXbA63V428pEEBPHa0xrw3nrTuupnW/j+Pv3O/GnCcLvd+InDVtWDpn8
VnghqLt6oO2RKTndyAB66cubV1RTBUMgLKL0+Awy2H3ATPtDpM205/hResRrE4eYFK4JY5tZ0zY/
EUj694/4p8oAkripIMrE1lyyfuyB2dUs712ry2tYPmnqHh4hQJkxa2C977XPS+egQJj23u6TQBRA
dWZSo3bzj88grvHz2f3+GX4UhMmrvFX6g88Qp66F2V7fLDF/gIlHoCtWmf8qEP70fv5+uR8bsfno
GvVtcjk2kdugKp2L4r8TJPTdoIRCAnXCCLN39I8v+YfDhomkZJgUhdjH/5yAxrkqv6uDJJNjQiZ0
X9MmYBHbJg4t2e1y7/7619dk4PKnRfH7NX9AEL3iedVb5aGs0/tMtglNcl4rtQ4g4oOwLcs66C4T
dVkX3tPCNVzbK9wL+F2XEAOS6kTjccU6Qv1MMaEhLpfukGgMBQYWjNaW6EjhnWCE+aZxqw+4BZiQ
e9d0UDb9W/9SuQmw6ZDIlvzgyxGnQ3fmNWo39FUQRy7+ReTi9gqv+OqhtD9eF1eOmzNK33KfzXSP
ZFCCHKse3BTcyGErtUJTLs0hTt0m1oe+YWTTNhTQry08WpJM5V9zS0hIvr43FzTmOsY9Q0JmFe9m
bGmgE3KFyJElU0THQZhesRfIJdGx11BV3bfiyQ+sXGsEZAyF72D5d8hUXb/CaO4+vNhhb/kyTh0i
hdZN4pvTwaWxwmxVpS4j5Cv5JLds2XsH+MDIudBYvD7L1ntKw6TmN85zLVTTYXbAt+MlcuVtcMfV
7QGLrXf1pI0OacUHbbjiObW86t4BWzsmxe9PG3cgMCPcEPHF0SYkCNBKWIwWCsI25zluQ3GQf5A5
QsQX69bNc/eVOs2+q5waj2JCx8ccyAz1qfs8a1wzSDrGeEYjf0DwULq9vgo9gh7IL7ZEAliOwWwV
7OCNvggCf/uNfwsp10pBw6L4AmbB+ZaBm2CFdSgEJqbm6npULpi74BI17nKch2CFHUK0XzY5smOd
pzvIGJX58sZ++qZvABlPHJnvTrQXfFyM/HlYDy9FdtOXkv5dJZkWifSgSvsF/NLH6Q2sD06yw243
IdoXzHFdx6PMiO52n3fuBal4lLGG4eCuX9o6uzLqm6RXp+opgX3YdfnAaMaSGujZymrnmfyZW7Nb
Or82IzUbZQRlpJ5ZDS8YY3aMHJVQ6VwbjcVrlEARbiFovA5OlUVlAlAs8eKRJ/n2dEKidvwdpZ3H
HfBRajopgQ/fLUN9BhL5pKsGDxiIR4MwXm0g97yit1a7QEvGjbF7AiIkHjaZhx5Ro4vs7lq8B1fP
hOyB7/bsPUoqn/VaPKZNGTzatTTOGz/7vCLyAvAHMQD0GOaZc/kq796VQ/yGrbAxLOX+vduUlmfz
mrf4bLkt3KDsl2quwpUfXMxVcdaokNtC6y9FRILtoKRDolf68SUqH7Mewz0Qicb2ajB7wCDxf8hS
In/l2BIIGD1oXHr9j/jE+k8QLyCdCLe3x5ARLT6ev7x+dAcaY+8LufvZWujRwecADDBHZ/ZF7FY2
+hUN2dEGzTEnY3j/9BoXlZ9QZuGVldByqFMGuESxzCGYw4XYN4zT+4VXf+K0haVqYLiCrVPIUDEC
hsHYNw/QMS+3+DuvSDKsh2con5jswBs7n5Eg9GjHMAjgC0HGubvauPC2uDSQQwosjoPop/QFAu4t
2DZg5NAzYg+5A1lz1ON90rmr9+gdKfgQCNP2yxJO0OK+WcQOWLoA54dvJAHO/5tkWuFY9RBDsuU5
iXcm/Ug4O65We7ItVlq4N8CDQXCC+470luLgSJ0vXFwZaPNbI1rFTSrGtDirRgjrrMG9Nz3ZwQoz
zvOhby3D2WKxwqR6ehiQuersKXA0hJKuvkRLBbb4VXBbrx/JiqRpG53Ma7RnZgVp1F9g9YtbcTpy
AP8x78DgO8J+d4fYK+KjmcKQyiLRzoGfMNx66HGEu9nLyzEi46WDKbMPVnI/grMZO04i0ZBeTKbM
5Kbpb58qDyo4ji7xLFmUEelNjsaN1GZ4z8KzJbhC+NUG3LDHGqyphBio3Rk16BJ8U/Gs6iFZlFGH
ZTaxsX1h4JmuFwtb9i8Mvehdl1gh5/xV9rdxQ7TFqS5ChEQNXF7HPqk97ySMs5EZPVzzgeokQU2e
La8DWEbFDsrv4rHIZmZMWoIOiSvSyivN99a4hbz7RtigIoHgB4Mj4/mYCZuQY2qjOioQhPpsRJCj
JporkeFCGJFC8yteTAQ8hgerVv7kaAHfRPKH0IDx3lscrIGdR2x9Be5qZZ8l2zVDhHblh+1k0BG+
xOAGTZfTsaG72Sffg5sw4hmEXdBhcXJZ2cLAzTkMcmw0Mfl1Dh8nKXXZc+vSS9XxmGOLB5j6z9W+
GPGe8R5OmbyYjidedr3wEmDeBY+f+oabpIeyEGquUMveGbh77JGHHa7gwoqzczL82bU3uHJQjPZD
MjxcvRJrD0+YX87NzF4fIQaojcAk8FU43ZflGpPr/hN0Iu/B5+5tc0dD+yl2fsB3/qZI93gH3Wdz
YFzf00ePfv/bndwnR8mDJXDw5wAN4wymIfokjLNGc/hO3RmPq682/OgCDqYPTjhSWVAUsU5xkS+G
2H7oBbbSfhDt3zwFO+avp8LMOXf3F6v/mNjOY3HS3DvKCKdGwAu1hLs5Sls83A0/Q24yO/i9FdaI
h3u/pyzjqbscNCtYDF7fw1dP5oY0zsH/GuAw4l2Gy6fbYGU4/+j1x6iLqd8ohMWxqm+NzJF8GWNL
TKhEVomnO/KyZciGXusbHGFJCgfOguNkdp2I/S6Dm8m6guAMj30bBLfBKl9n8LvZwy4XPPhxWMde
n/ew/IbHys9abjm0+Or+l+G/wGhwXmPAzrM2HblyC8XbN0dYLxPhfhOBxXObogDMjXVUONssUlow
HTzKmH9FY97S1u1NoU2vAtKZ6yE/bQrPWtIs0EnBeyT4YSahVDr0z4coihh4Y1DPfos3s3D8iWaX
Df7epB9Ep9wgyol4IiqwHr2l5DZSRPXBcsIkTh78uhaeb6yX94imrGToJkVl1ufxKOHlK6WnWbT+
pXavcQDNhyMRsbd7e844So98/Nb1ttQ1LAtx6JEKu7KEzFOiLMFpxccDEpevMyXVMp9eEfo/x3Pb
m7Mbj/NFQQQ3t3Yss2oSd/yCdogQL/ooB8JN+4uO8CT1X8I9cD7/EvcSa3C9xYS7Y6tD9MopYa6q
cnLXvBzaPfSekBnoGko4UK0omdyYPJjpso8Su5vNcduClN75x973wCqZacO6dVrhMfj1pTrIX8SR
ZsrCFUjUT0xJxOtyUYTmVbgvEt0y9MrBcI7VnhTCw+tGgrQkLLXZKvZNuBJ+AlqP7MHnRq9Q16Gn
Az4g9t3TTzhWYx4tctJwam4Gc9JlWBdj2FYpG64x5z0L8nAF52GVEHCgrU+Ku38csR8s+OZamI3q
zw/VISsbPjMuv70v86t3D/ChDLm5UGth/jDeg/mMD4dwn6cgAAMsMheSP7Xjfj+99qfU3Cs+xSLt
x0RhsX8ND0ePqAYOPDUYcypueZklnCtsmLO+8XJie46rVdzHlI/IctzNFX4STCIsD1gQ6VX0huHg
ivnYgAa6YFeGluhuNd3pLX/tGfaWCBJ3dZ3DtjolAnsljJE2e883zLz7MiYjind7JWx4cZqGATJm
z4B+4siHwRi1Cm8tLmXQgJOlcuFuvofiZKKkwIUk4NyCQAIplLZpOn1F+P+h3chm+21vOMSk7tEf
NgPAA/goh3Av2JKnVY9DEYobLn9rRBvcEDbucX7sOZxNiNTmEC02pM7ULx6s5Bu4YOesH6y5V7Td
DzLgRcwAnSib8fS01wbb4Ws3hBHxy7DngufnSDif6tNt/rE3vnEWlbj6Lw996hhBOBGbcxac2gnt
PLP+QyTyQ7pJbx3iI46xGT62fao/keJwRxnJ0XZCgLn12rnlDtmDXSz5x9p6SmAiXQqVoAGLh5wb
Udrg14+f4YNoAucmdlay7FMXxA+jfSMsBOOON3twygflmwOtdA4p1eZehEnlIBs+jNvHhxHC2Ev7
e3klOy3l1Fb1AEO8BzXYihvioiyCe72AfZAcN0p0Pngr3l1HG1BXk3pdRPt6mfrmifOrgnp39x5U
HkhkLikn4QNucZJ6BKiRABBmEIumwV6zeDGmd5MwtXzReeyMhG+MeYlaV8XOkX2tVMN8UFs8I2/K
SUqtVY1BDK1fHtZk+njVWPMvd1fVcDYmus3GW//lXHSISithZg6/glsAgLJVISNyILvTLFgVz8G7
n84jRNtirccLqoDIEPHsvwwFA9VbLV6bhXBPCTxRszFznPE2stLpAN99foG34hSjxGOQUMP/uGH0
F/uL8w2HVddc8GITPDomLIHjF6LyWERQTaPuQL15f/SxH9Ex1PSgWXHqjyVO6beb68gFyUMZtgbv
KxmJzHVxdMe3IQUcc5vaX+BvwLn5XvGn6fyBbyoPhH/9Feb4ECJZIM6ed04J219qd+4gqmMy6pJA
tYL7c8BdGW+lkCFTTPmr7eIzKyEXK6GhZqe1OAG0YzzdaNRoN8EMFYROEYeBnBTTqnufop6wug02
+XQ7cVD0H7z5i7fphsKRf4EQ/NeLy+fYCxmWFjIp9vZTsYrg72Ms7Ww0JyUezxjNuEuxn/pVeCKr
YruNj0JRny6wG0JddCFFb/UcsjdEFMM426rLA/F+pGTBprGcBRJyClRyhyTV+TTXeFnO2umZUBGH
aBocEbTBWGRkHdZj6hI0BMi2ttR72/FePTgBladpijyi4ByLr9fhJsj2QySAP+RAMQGiKdQdREqo
dDjsD2f26VXERJ1Vuoor0pn6h5TYBWO3WNTD2C9OxBlQMHcYWgw4qrl1ND7iRGkH8IDGGqXxY23s
epIPjF9SPOqOderGWR+8mRjyUvGaw5RQJ0pSB2iRsjeoFxSCfkxS2Vz1C0dRnOJ4XSFFKLxHtLu8
kf1kx86Vv9NbYDm7xyi5Ma082GCml8VzcvvSgvzmjlJ7/YJ5UHQR9t446PcCtZ1q2kIvUGbbN794
ziyGDQG4Bz8+wU57UBieMqrRgN6co40W3Bk8Yzyo+QFR5Lh3RneOVjuTksFWRmIvQQKPSWbhDf5d
qm6nOwkwtj14IrDO/PbLpgMeqiWhBTKOo+jc9EDN4c/Ss/Pm0WV568zwmilcpGyBI0lJzieEOmf9
mgMySs5hOOH4hojmAALkXlhzdyA1QQcAtL9GMVp2a+JcypE+DpvKlxGa2l9a9DD95tBvYA0+mcTR
E5kwHtRN/AjSxo1HxeODxIlZMTReBAc3mMAAO9sEm0Spa+dBTQ6WBX9F4C0yeRfNDKkUkQeOWTgT
JMjpynK6oyDrTn0c+WWaw4zET8w2ak9uqRPNTIwLc6wrTyzN8fnK0UOXF0wJbRlup2OcALCd71/5
LGR8zjhY5+yjsFJQEbO+X7Orc8kjaHGx85Uh5MdGgInevBzoS5YBbY4Y4Ap5xMWjIuVTdYASfA0T
+wC136CuStgecH05pLNnNbMYDLpPAmeIoNoUIHRc47y4i0jKB6RLlhyfRsRhwWnonxFfCv95muiD
KFo1oo79CwmOdzJAlHr8q9Egy+ntnDE3fbPF0JiL+MOItfkIc6htNXAKnydfPy1SpPCj2dgbcI01
5kBRHdFe63RXvI6MvhyAqpo7BTm+pkinVbq4xgL5N/+rKVFvCBQ2hawsjGRpuEhw4ReGK4pkY8c9
hUyGGgdqEbUiZcVlyBkwwVCi54vPdiIXR4Qv4flw9VSF/ZAAH04UiHb88Prt6Oxuu0hkHOK6n01x
0yAKYAwFj7ogd6fGERveqdxnf99j0ocrsH2KtWGBqKKavrH16X2kSEMk06GA0j+bsGJe3PR7wKPr
spqSUPOAMbuNV/bkPuVs0mXXoNKD/cqH1SJjep/kENczL59zWqmf3VdN0NnVv6C9Zna8e3ngEABr
bxInCCWFaq/MLvWQviY7QF0hXnD6Jh6XUzp+iB5ZOvKcmnWHydcpTQYgbvepkkUqWRhJX4VIFA+e
yworLo5qwq1hB9KzoANmniutHsTnthuTnWanDk095PcUWPa72eox7wgvoxZvPqDpMjeyEKu/zeBx
vk/LhUFjvm2OWrcG31L0FXQshSoKEnBvUT4DuEw5vBndg8iLeaoC4ojjylcdO0/ueRcR7ZKPmR5e
j0ntJtpZpRU6HjBnvoZaF+b4M8warBSGdImXbnIYvB3D8JP4yLimnVD01OKUadfc02fPS0jIOgRp
+KSvDR8LsG7l3O7eJ7bethepFejIUEW14NFc3cm8b/BGkj+lFsXAE+MQaoSAwy1/h83iQdTA7JX7
bTZk/hqfSyV4AxJQ+H82GpVnioZ6BqR4HTa6l4F3ERX/cLnVV1u87/W5uQ57ZGoM4ix6ql5Reg+U
3iNL2ucWjvcADew3WRK+dNhdnm31uwfF9WUh98bXO54dxbytFgn8IDmoy+iQbTS6OMhdUgLkmLrp
m1AMqYG1op/1SndKKapVkhKtfnxD4knewu1Fl8y3qNNFAkW7fV9ZCBztd+IfTSYcc4LZizdo56EX
9FII2QZCCC3hBFrejsV19GYZafRd3WVdQ++qLU9iy37xAF+j9tq/3CAY8tcq/jB/0M29thZdT2K8
/ET9TvSe29X65FCemnb/eMzqx7QCkHyQ0tQxdgCNUFFs9IIrdOeq3cc3b/u0IklrveJlBzrqOgva
dKv7beNpj2eQtEET87juO+z5/DhmYisPckDd/BDW2ufjsGkK1WnxWKkfvtT6wMUgnjYDCGYJeO5f
mDcuFQ67KKNse/kxuuMSuvvEGCv0IXhh70CViXontVd3DAK5Eq+CaMxWMn2hMbFmz1knOYHEhje7
VKF16ed0aWhAmj5Q/oPUpdY3A5yNcGWJPVrIQiQPtjf/KbNCvY70jidzGoI2XvhC+6QjZIyecc2h
5n8MbJVx6Fyqg3vsatKipv3I/Gsaqt94M+vHglBeWGk5rLIKGVjha5LDTc48adh2izti/aenE+aQ
enApr5y+x6rwL/GmvUyv2/o6u5XuA6sO7SuNbtNn5ZGuEbH3YZl2JsTyDUd7ma0OFfLwgtnL07nj
N8WsZM2INhGW8oCM7fw1Askxn7v2214+/Gz8gB4HnDSTJg34M2Uye2qFb1iMsDhx729+JQY9ns3G
/ZW7h+93dCMdAwzXIrGDQQXzrFPLnKAhViokm6BXDA7j21EKn2FNFj3eR4cBXjoTYmqUubktME85
XnbdEFs43OCMCv8kL1vqtpPgO9f6RZR8gnPCK13c+vQSaBfO8jOkY+gN8EAYGtLQXLev8OIpZC98
vxK/wtARMQMwvA0ye5s0AHK6L1x1Eve1hUzLxlqt70aEVqFJB8Y8Bn4myC2pl8+DoxI7m7oar8Yx
/TCg54WAtI1/VykkvITB3MGJEUuhNGS1lgSQUKqIcRb/AbkBZ4iN2QvW6GsClemOYqWf73OmXsaA
T90hXu4n2/ZDWzR+9XYzvjwPYlTqjr2CoHDwVaI3EHzv47l5Svf3YcLHJeyRfsfrdoAXFSYEgb6v
+7cBBSjl28QethAy96p30QWav4B+0p4BtspvEMlnoANc9UnZIdwBoRNH80RwORiltIZ7+FKHYKmf
FeTK0q3g1gKzsR/CI4BAZ0Y55PQPkbvJTWIbZ/+YwfWoxrgCcmsBjwbsPNaZjX7WsgVh/Rao2LaA
W9Yuk95DHDxX1KjZkP7xvZEifQ8BMB6r/Z7qWkZQYLzEDeY4NVwJK30AU0ICAjrX5k1lRxsqGYja
wVBryiQSP/iPryv6DI7ZGNwixF/u8X07imwVTAdb078ODK/UmERyVjbnq+HqfcA7HowlWLiMDIzg
sDM39gKxziM0ISFxRLxX7H7XgaYuLxhi7DgFh5QEVz9ZISM05tY3jwjAEdAnw/RpIfFiMXqNXUIF
nyo5m0YRyCCL2ayHKmZyu4at4anbbFZPWxoRvLCvLogyJQg93tMicNW9o7PoAa9eKkfaXYJqwgST
Q5ToqpH6eV20mdeBppso75FYUYUQcd7OwBdb/wmbmtYGwvPtMssC9eCm5ugFds9Ojfa9wQlGqXac
n4cg+XicjTmHoz4qx/XJfgW8mUqkTVv2GZH3wGp7frznt0iHx/0YvkjgoNWSeXtoVy8B1b3C01Kg
+Y4rZURTZlO+ikhEGAvFs9/a7gVfY0/dVFinUpQwtmQczKUbh1EDQ7werdXwyVR0J6Ej22VBOwEo
VBqvmcT7Rp+1qgMOZC7S+5EylaFDyR4/l4Pnrly/Jagj+fbFiPkcYxFAZ42o5ipo1rxily0VRxly
JbVfTm5MEAO69IHWc5hSE0QB1U51GyofzX1qI3SNcke4kSP3ThhSavQj9Bm5ZyfDS8T09O2Wa0yT
jQYLh/fKjn0Wlem8wZpnfKhUkM1fcLR8qOvmSMK+RunTFZ/ilFip5xQQOLf8fG4MNNO9TjJPWRHc
A9HTjl4zAkVTBrBXzKlBNIY3JmJjnEbGKL+VWSH8V7J2iIorcXsKHo/PoTGNx/ReywvzEMC1dA2N
POu8EoDONac8TflDIjBIj/0WoZebgYDt6xHthkGeDEfrkOk1vgPhM2eUVFGNRaJIOD45LOmivHpw
ofmi4bxQIVdj4wOgh5wVtfSTkNOJ8NXXrvbKSR42uvsi1Z1+t5+Flz2TaVjPyvwNlti5720zlDh1
EW0yelPd1+xFYRBduN2AleJYtV1sl/BwsCIEzdhAfhXsq7ynmWh+aKCXoM90+km/DcsTceZ3rx5W
awbT9bd893X/jdToC+KE3DfuVPz6Z1Z6780TReb0NaRsBCucp1eaeT+TPjX0ULNuIs0gKIzYTOLJ
bXj9aOkCxnrASi2IFF3G41cayE9fZXxPyzdp70E3vOG4w9CeSKAnkPFrA9O/5XkiOGWoYSwYu4+o
vQlQJs45xwQQD8dJRcfFKIkR+wiDSpYiQ/3S9FkMB1wuqqdPjhHot1tf0as7PKbXlN0VMpImB7xP
hWhLXWYL0FdD64ubP6U1YHeYEaEM2HT3lND8VCalMK1hLPeqAsrTO3Ysj4DnGlw28gVGA+NaD32C
9XATtsQxd+41VeDEAsehYUD8Oa1E+GAePmdgcmY3u5trVXF1lUFxxbIyzooQD7CDaAwUJr3nRlAa
QKAoQYYsIHnUYfgBFKD7JoUQJzeGCveokZ1r70t//h9J57XbOLZE0S8iwBxexagcLcl+ISy3zZwp
kdTX38W5GGAw0+12y+QJVTsV1CwGYLsxDKcZVw1pJ8pyIO/KIAcIXtu2vgaFYSIhgIPzJJQBR85S
f7p1v2Ni9E6UoBfEz5aodK+l88V+9V7qlyb1ReuvUxFNImjZqb+0343FENQx374DZmHjoLNWSu8W
wMQnjfrgKxcW/T0Lnm4SU6PMi+wv4StriCpcVQHzrosPjRprL/6TAvYg9R9PgD++TnYJ7/RbSlxK
GfF7ejrGrZ/jJH/YZdQP6SKiZoBHm5zwIK2hX2oB4KxkC6Luz45D6gBEAHlXR5EFQxOKMsWNGE1L
XaKHLnQcQnOByCOFag4bY3hGAbrOijUliDy5Kr/2TXVZXnJpIf6Ng0/aoGJTqVXf6lyO0gqNHb89
7IYPTfM5Z+j1YFTBsVGbTLvulxcjfOuH4lh3/ttYhfWpVZdl55eNUzPY3Y0IgnyhRFkBI0jydRA2
KYqQr9p+X3HoiZ702UAIYYRwjTUrUJohCBk1zt9bAmhNtvK5Q4fGdNTajj4KEnTRCyHyULlUg1Zw
WNICBwpyKsqYVT0XAQGnTXWiVWnRGsGXoXKYXFPeo0T66Boio2CTmrf7tCCiF/hSKxQ0mg1OCyVM
mVbT1wbWfXZkIJ1kI4IhkdaYMhl7of97OgSP9CvYr2khM9CpWxFy/DKXSbqSc7/ejw/dsY7hJ0Uw
oXjcauhzXqAb0kmhQBagbZAT1fJm8PGdMvKoPdAi9iAU0A910EukYk0CSVgMCYZUWNIUK6f8L/ro
hiUNKqA9LUWNxWkTwRgQMQShxbqcH1XnDzuOW3su8G2ZOOUNPwIfia1AzVY2ey2mQFVKUru7VWXt
3ktW5/sRsunfLt3ou/6/7Fp34NLZ8xI5pPCR369bTL7xD7NQJ5RZdRALn+IhPlsPSV40R8ZNxVgY
YM/u/U9xjagJOY3IIF3zxJ6bH04uc0k/x3nPnWg/npzLb7y8Czyv0qpFT1zcM8ZiEzG3ob7AKNXc
YoLj1KWkb8Nh2wNSoZz1up2yjnE+kYaz1jy99Hls4QfXPbZgMlvEzCcRav1Gi8V3HFzC/0mYbP6A
FS6octb6Nt6GR2WTQLhsAQj6ObqaaCRPv5Joir14/Qa44k0wR0+ekzLPIxS/zBJYWuuGfhZhElO0
gp7ndqxTAiiBVN8nU7NDIUDQJFgXKnlucU6N4WM8F1sjpNzUuNHBRAA7UB6cjcZXQudZ2cNX/EM0
tRSYh160lfrG8TXeSmE9j3j0+3N66Yd1129IN9BUm0Zb6Wwzdd/4eo4VWrqleI2o0FxsYRScjKBE
IEXM25O3ELtG50rEehEqc4q4EOlojiozKEvqttcD1JeB2PvQLY/GgakbqBCJ2LO2YFmly7fhy0Q4
xW0u2PIdV9PqdXk90nfwhinMxaUen57ktMULVrJZfDdCoPPG+dlatzEpKWe9YPZbBnQ3iMt7greI
xS7QVxKXR4LgEzLtzNBQqlFQtdxjjAcwJcave0xTxSHtdOW+j73pFSRDMNBJcNbh0G5tiCN03lvk
Two8N9TROuGSsesLsu+l9AfJID4dfTke+7Uif2RElZ57Ti1pWcLgUHe8Z8kbIZ9/zYovDK+Sp56k
8+gMfvtQ5qQ3pkfOakngDlQ8IXI4IrhI++YTbYddUuIkW7TCBScdDjiGTCjOu+K+n0vevUxPoAWC
ydGx4hVgf99WR2mjnbovhQpiX75osNBt3eSBdGXDbgcnga9ZmMIqIgWYztn0x+4UUS3Cflp/0CQT
oY82DnEx/RnRLj/y4hhz6VEdSLbAPA8GqqCoBnk14F353oglSbh58CaKccui48pQfwl2MQU3MdaZ
vqA9RASGwz4iM5IuCuYeKIfLSnfTT8oahmUz64qqGAnP0dgQwXkJZ5Bv2nHSd1esctZgx1swnfRf
eQFoR3xf7P8xSAltjUcnN2zB41zMxDTOdBXc2yt0lMxCr8grZobnuTDsGHH46BbgRh0x1By4Is0Z
jclV/a43ZHR9k1Z7LAEySR61jXP7kwF9BtxuZMt6Pd715UucNQz9hdWtf022dCcEb2VAnlJieERN
LlSmnXf2fUSf0jrWOV8WLtKchU4qsLGjqEbyBii5BJaxjW3tDp+vdYKFlLKegDng3sQTCdO0LuLL
jarRlpiROo8H4SywmF76w7YIWXfEsPGqCAiA3lS84vfJMNil+q/YAuE86QQxj1IuRep5MDbPlMms
N1NxEj0Qq0spuKTMW075flAACWwd+kWE4pRHq/ZLQB7FIEGivlAF4hv1tSQAHcO76HfL6tLSXmVB
BktA+oC+zkCCShdkht0zXHoNVeC9RrKBoEqUF9q0aJiELNmrfyjteDEIKJTF6qO9Enx7IgbPra/h
Pt2psnODARTKv9JPg/iU13TuQfFppXM3wtRLUjI5q5mKHDtlCDPR9Kux3tWqOvdmwt93vyqa7Yus
vHrXl76OFJILOCIa9G8EYJrmJsbCcXfoNobkD064r+JviaOWPvL7LfmjfheokJ44ir3O2oqdK1T/
IsL1kqV8pgIKS7t+0CuEojMiZcRjaW1LCXDzDnibpK5OwsNNHz3Kw0lYtBz/HZrT/nmlOGrCk6Wv
nghywZBirwCi4bI/le/LJM7z7ACDWrJKtRXRoXXqlq9gFIKGSXua/3xvJBXrQlgHz3PLfgEcuwzP
ezSt308FPQsooaN8hU9S4CKAVKZUqq5819dmatejHQcAm/lGQediUjLs0Zk/hNSflpg9u3/R6LW7
cduCd7MIvHYrbS1/+hE3ehXgYQhbu7ffH/Ti9NsUhrJTN7YqEdSlfIuk2cQnHivoXYvK73cKcv1Q
f8SGnYrMKuPLJmbW7TrNfRE5bZ2zg5p+ZwxDXUnQZzIqUkf40wC1/oyr2kFCOdVFxUR803CZzX71
5qCtFNl/WbZ5tnzpqvzx/rPE5bdCxkZxHjskVFj+K9wplJA/PfUj2d9ETijMiF0yvbcRPBnyMllO
LJseQ27xHhml7EqaZ7TesGH4LViu9sHnZRQs/Kbklc+l2O2ExO2IhrV+OyxHFRN6Xl/mvYmd8Spt
daqCD7wRVeOo/OG/4TIPGqWs3qo5beVFkxjfauZ3TQc1Sqh4l3LjddVPj2xFdTPEOdjymQ3S+8rg
V39a1zjiH6BHPqxH+feZBoDI+CGG1fh0Fc0ePxMdyB9dE3jZPZz2ernWp+U0gXwfSKf2IlbhQrpM
k0sO4j48vTyuJnBd3YuWLDf5QltMMgZlpPfeg+2B/ji4eIXKq3kYv+T3kMfTtFuVW+bFneII8mcv
Nq5Zb7XYjnf8ovKGIlsU/7qc1X0yvkv6miTolvnwAYbKUn5O5/oq7s1DR+qgGLvyhmS/YIC4+XxR
2ht+8clpYfn6LY1sM5gc4JPME1SnjZY4ciYCpSPmLtv9DBh9PRFeyp72SRHEc61V2La5jwzRDINV
E7sKYcY1EwZPtbYtGVGB/CmTYK3fCc4nrmNdnit5na0ha7R+KTxXIrGCkWOy2lAK7KmYtTBbWMpf
/fZqZA6WHfVeU836+3fkgwvGFDuVT2syI/+IxQiWwVQ+MLtTRBdQz1Ee/FhqYAJ6n4lMvQtnkdnl
89nwEQp37SBx/q9q4C7Fi87NrTCYN33pn0FbXeQTQDj49PxYoeCv7elt2u2R4VxGRvOwyFF7Bvmv
XiwNsCPSJPxsOKgQa9/NodvT2RWAEMcEJAmxub4IFTsJfcO0eX0lw2CXLx9Q4aWcsH0rwrJbYao3
J7s3mG0Wb8tfmZm6uLKm4Ml2iMhwLxyEjsBX09pSXRTfurWjR0aI3nXMZHC716ZEJqesRPUSDg+q
DppDE+L3m2ZG+pkxERQvcdADZnE4VtolQuv4HzQy670dY03oM9ChnygrYt6SfsP/KT8DUD6VziBv
IY7yQ/Gdt0uI69ghgHn7NjfA1xjDCWqZ1jWoYsrphVrdTdsv2cs24mce22h1FdbW79zyDzyHRbRR
kfp8T9Q0xbnhXMxtOfL5j3IH7zMWgRbZJMKcBk6o4tQ+l/VxRKVuBHq7zEK6yaP5ML45ryR5pQbd
WgA3bb2ZnMkd9OZvup1f+XVl1mlsbsCvR75x/63vzZ+Q4X6K2xx4DYN6zZGNimyfJS/p/XRexL2Q
C85FaDjh3URo+0GguWx6ZspIEoZZZ+T1ElpbnEUFvkLeqPf+muGaJPq7nc/BngiBT06TmEXFsO3x
632NDlHvKEcynjH8YTR8+SpR/JHznmbBAcNduoM1rRgkwTzEW32sT/21MgKuN/Uf+/C5EbOTSoVe
uCZNKb10eSv0jQKEPL1cieiHNxCk4GgbSGwrXEAHhMt5RZj0HqWjSYcWg74prsyvQXBzcwk+HZ0w
DpBa/1wXOB5Svwp/Bbovj3Ci5wkNECPyhFN+Y17JVG979lMBa1+47kTsKkKvvtvEDDTJ7TI8pO99
T+t5pqite9DpoCBq/ytK3ZEkBu6bdyBoayv3Jdax5MyZRWfEHrS1RhroqqvfE+AxiMfceQEFvr3w
XiuXJjoIYpDLfi4yMmW8gdcIKETbdS19K18qEs6n93pQLWk0Tof0+hqXebGO42WNQQXt9/lVBByq
3XtDZVNopKVO2FWI9iBDwkQ/dO1RnoG8xisDGoCo19IpPkecHzyNpcEE8Y3wxQJAYULoGQ/jSWZr
/UNBRvx545LehnYhn6sfHCMgAQvz6YjjciTNDwkak3ck22gZzSCYl5jkX/xJoEzZ9okegmsMlIWZ
S5xQbx8Z4LimJxAoKrMfWTkLzTkCnc0fKd34YFeZqzxyxSW/dE6zj6l/lqG562OHvd/+g7rPVtKP
isD/+VEnnyrELxp5fEHcQZMTp4FMeavV1AtO1S7lfUnRaMhLPjrLuEf7o9s9vc9mEgMtXJordJF6
vM11VyK8GAmgci2QfiV2OZwb4s6XeG/oJiGPGWg9rCTOhpA1waD1P33yjC2TfDWBR8E1N7fxwvRV
G4B/4G5MZASTApLP5RWqHJMthbMIply7h3owlkxYWr9DV2wcuUPF7ryf6Jw6Tj5Ptha68RBRfEDZ
gXgYNBzrp+BTk6ThOfuX6a5YzL+TVrtxcgdWKJetekKBAz4nQd/ynWgW6ZaOINxodW7mhgDGhghe
3CcJoqjIUQC6caLJqxZ5KdJ3smMWxYVbY/zN6Dqv+j02nKwNNApu4aCvh7WmLHSGABncgx/JDedM
MjhWh6YX8YUjSyvMtKruwKe8Bj+1tlAgnKQjSRbNmWSNoj3JBD22NnYoS1q/J4SsUMPavvyt0gtT
wYl/adBOMs9WsKGeudhY2U3K+eZVVEokgr/d7KIS6tyvWhMkyqNlNrvV+Ff8q6lYfhMraL+4NMrX
pSCRxrLpUWvk3/2u/2x/VNVfhY82c6WtZDoTMP493vFEY5MMlo0E1sQVtSe9cjw9Afa09QCPiqwN
IEWXoQX47PqSirolHJK84sjta7+U3Gxc0WQK8QCYssAUrhS+2S6pRQUKXP3EYZ13ON88BGbZv65D
+HpNpW0jfOMxLhCSRb5kcrfB8HAWcI4YJZKLXdNcaAkoJfuGCGjUKOHJhMrSCdEhLpy09vbU1BQC
y+KBJhkX1Sb/BicnZT+39cYxf3hft+4cmYGwJQdx7D0VYaoZSN/Wb7gTFCdizNefYc2lRiacW/S3
jBUAwqTY+GYEabN7PRBh9De4NdUF+hOMZWwEyRWaF/MG2I9daQuXCh6e4bWNITD7OwU3plgJBWLo
UZNSSMXcoYDUOLBkeBE/zZxewIrgdeYOvsf8iv5gjtFKRgLz3S8cLwy9WgvSr8iUvBjdC02KCzf0
Kj1VO1ain4IiMYMGY8ST7D7w3NTGsfCOguqR0tEM9vgjz+wlfA0MHSy37JSfwE0IYRgZo9habnNV
vsg0mO665DYSOopFd2FSGetezzY93BNFljOcZ33c4PC+xq8XI5EaN3x5E8nppZ1Ly7j71RhuViHM
69ptpv8Nr8WgbJ7Wo+IyIUlURV2FZ+C9lMmpro+vyInLzSs/Sclm0NatY6ByUPaa4oqibzCXzPxo
73IRKPDkRgB5w4NAtMCG0MxvIKr3HtwXLDlujuyoAqJfZPgQr66uLyL0pQxgceQ/egb4gVDNKNz+
6bbphwnuGjlJfhYRhzDTatbpkDjSeXVMGF3PZ3XNliMvXryEFW8ELQjPvZL8EOUOpUJ6exHvmaMr
8RXJ0ZolFaRJgQmsHg/zGGNQ34r9YqAHchCjv+/aD/oEAV/pN3dnBiYo/CjJzEWcuttQ3glybtCQ
Uw39VtCfnYvlj1rW9NPC1oY1mpBpZZ7EzQvSDX+U155M1aa84Llm/16U5OqedV/94YEYnIbhFmge
Vff1J140hvPAH5+ncN8/5xeZGEFJnhqHqgDkG1/DxtGircDAA7rzE7VLPDkdbmbqZ3H32j35AByA
YF/VvgebY/HQCJEDQisY461cSkWgZ57G2Cf6kZ8Q5a0T7kpmCZytiPhB9U7vQemSJ70DM0tvpxjc
ACn60N9SXTTG2Ro90pcqT2GImjWnkmbM3JNhdTlamAmTbVI+ylm4kM838aGFhfQ93GL2i3oPOchY
XxAQMOsOrVj9YyUOr+TVXMwvsXI1YYkFuGKMUBHQnqfGUiVVhwqiXZnlL5u3L/fossTaLrIjCQDD
g5ogm3748uRvglkBLYObIf0v3oiPV3qg4X4BsXQ2fkD5v8VAz0YA15bVmVCzoa4PbzquaGg7AvsF
riKwsIrDifR5HVGQU/+EBGFRR7GZJSNAZCARGcbH5VE8uULLXUbul3nHViXCP4LGkaV/fb1vY7Yp
zSXmIfwyXMgVT9kMihOkKJo1lItE1tV2VZwLKi8PuBOT54hS/Jhv1lqjLYb8VxCcV/ow8CsLwI5U
IBgc0aUd8W4IP1Ky42fqf7B2LF+oi7n9Ij8l9ojpoYzxa23AXelfFDrWRlFAR2zusRLJAdZ7NLuD
X4AtLtkEtC/tffjL5FVP04kB1GRAzcAoijtNBO1XeqiJuWAQJXkp9LNM1ECI0GqO1H11+7k+uwxw
stpOGRdTx3bfFjAurf+KV4n8sCa/VrYh/jPw5tYpLqblNwnVefPJS2IXJcATmFvPeeOBEcTRrSUq
RVXtuFhX/150uvxd/vMwfucMydhbPrmVySGL58qA8g0dpXIkxqRzSPw7Zb1vndRLehX8kQbtplyK
aWHKDEfoJDf3zWFXiZwQJIXqlNs9+5ackQP/O4IOfiUbkEpPZQ3ta+R65LZw8rrAcvxS5oXrKdq9
/F7e5rMk+odHobA3e9fg33MmyVlnpKsGAL9i71EF5dNpQhorGRzJTrKtERhDh/F38vWyrZdBMxFt
zS2zbJHWUdNAG742KXwfr+SKN7RkNiblz+3t5t+jda65Qkg2J1mNaQUdkw0Mr08ukuRK+TGGf+IE
E+tvBQHYV1kvIU5GNTCiTfNhZfskX6esNlq66qgPZ5U71Gh+aqr/vxKQul+lp1CGAXLgVXt5BQgB
R9oKG2q/d0vANOOk31Do4YwwGkcOqjy9dQjDtFWGNRjG55hzgUHHV06eeNr7pOKsKmmbwDLaXXjD
8MNd36zHrbJqdxOk8qMd+ciUg7v6Nxt+FY4fImxRvnMYE9HwkIcNYJ2M13lBMzEBIrDSXsylb35e
gwOOCpvA3K1r95kynkT1UVmmeNIh7MwKDTiuJuNicKPMPMI/4ZuTKTxL8rEzAzn8zj65LRNtO+N/
JPrdhlmcgJrZk0XGBkC6L7CNfZinTHKr2APSSZN/jRpUNN7xhhM8+sHY1PT20J8ly1WtJWdvj3IH
fYMXu+CnE45DeuaUy2WZ6GCzKPN0OFFOaCqL+3gwhnUpHl71hb+fg13G4jBcTZxR2UGDw0vJierA
H+KdJoZ0Mqum2dPulhWlYO4Ziv8UPKokDcm5fNYUv2LGwbgaqo8Tv0qKHPft53FSlqmOmcUHxCH8
ct6YaOCNv7E90O5riKfdavn6UsXFkzjrmyQcuVX75BQe2ydaARfkLK2/BNErx1WSeCNBeenVEP7U
7PJiWKLIDWpii/9nZP9ygbkRHHtS+2emp+zd+RPzKKxH3f4TxMKNKcwYUeQnHGQZ+BNiu+JcSYrT
EF9A+N3oRG+vVS6kDSUvhG+eRBrFu1p3yTfXWwI+rhiOBulgcNNZvgYzzzlXGncx/6opr3XlbxJM
V3meUmM95V6JGmUj0xErnxLoR6afCA5d6OKhneWqnPoF2//l5qUrAIg3W3GCKtPvMhrVYbxZ7yWh
8PYQMjOPDMNI4krpHia2p2Gt9uQW18c+dENcpjrqxP9ERuzn6IpDITVmiUv7gAGCMzo3v7NLTHAv
82ABhZNJJNjBr6/tdYK6KJk6gzrqezjQ4QlHY6V78uIIccjoJOIrCfda/9O3k49cB2aDQClXW8a+
4fytXApohq3DyJGf6+gQMPPkVf5GP2fUUstplTmE4/BPaX+QAyyQ88AInM+RQVb6wfwXfWRbipIF
8wrUoDinbmtvcHFL6+m3Zqpx7KmMN2uvXMkUwjBvuzecPJ3tG5wbW3jmYHSAmaTfgxW0R18jU4XB
b1Rm6E2xLterjOouvL9BCEk2t8i+6X+aAFmKhsWuifCp86wQUl0rYWd5nC+gIN37LrMi1R3MZ/Nr
Mg289UWYlIZ0dA+ilEGsXDOxm1C20VYyZdNkdFjidS2sKhqb8gzwqD2qidT+oDmZ34h0njwdYj+F
qxrZfeyPs54Zvm0zUgOrSDnRN3rjAykgP1P83kyyBxGNIJtBhtB6zdORMCGcuiMCoKE+WbhAH+oH
Eyn/um/04Pd0D+FQfSDg+McoTldac8Ny179jN2rtmSGLqZvnk7dVA2XwJH3+9Qng70iJmZkYtWbA
kLIRpvJ9iQWOfvI60JsFmQmdG2CEbP7GiF7CjToPTi3X3Hpah0xa9qQH4gy52oR4EdRARM2o4doG
ceBRxqKjK7fq44ls3nALlUvISxh4WUO1+xapcq8FhRjxLdGpyJd8NXhRt0Zf0nzhgCNkAvNgR8eT
bWddD4Gov2/6Qw3Q3pUnX2KopUjf6calN0onnICL5oRkRoObImieN4OdKsL+ot/mgwATR9VTViNH
99J5AgrWMBw3Pl0Nt5nEmEmYPTI/v1WSpPcWows5F7CbHJOPatyNoZsLLhRYXfoCcKe8eC4rYW80
V6XzDOSDp5fmxHiaZo7EeaIP5SZdorBbKaqT7Q2Shr7N/yrSdgziaIaU5SqwfsWN2HIV33RGMjK8
iOcO+bM1/jJ1k+4i5gE66R6l7T+aIOMg4/iJgnr4BOoevRdjVXlE9B9S5oCVEMeP40kcb50RFONa
O4r/YjKbZa/+AqCaNm1jx5pXAPtQe/BhudMZSTQTMS319hWuTGIm67ZEFGoC2UHYnNoT4Gy/gSK0
qN1fdt1+T4k7bTSuPuY14YbB+I6Bda1g1CocyvyqsPu/BLovtvFzddx/JqiRU/49Gwe8kR/nUcCC
c6mCXzg8SQF9+ILOUACPlZOvJN2k3zOblHuF6o71D9u9/+PnahkGkH1poWvQpbEn/pG2VmADI92y
Xer8uwv4jO/mAN+koBpZaCspIznnu9D4a22dnojxynOoiz/8i9+X+leMvQ5fdneQsK9BunmWcLaK
FfBeqO4lHPIz6xBHQFwAPwsZM8SX+fNOl7xinuD0qBHAWtfpBtRr/FGw4DgYpgNvvwg/0KfrdvHy
aNmfNDtJoCmeQbY6qQoonH9AJlrNE0Qf5KikDCAXkTb5E6jfwEwo0oB7EE0NMzXea+o6rqfZn8WT
QAf6bRDpdlfISmmc2HTKClmlDST9WiNtobN6ATq8A1Gf83xFA5FwUGJwcXPGvr0DEz2sDGYrBx3g
yg25cLp+dvuXtY5eS/GfikzAHO4884FOMt3o59GgcHGb3G6nPUIKrs3+/aWQyM1ERIohVjyxSbcU
hURva8e2P6nmPsQOT+hFd6ieNrKU/EyxCmZS5itB2tadZ256HGhHeMw+X2UvFAiedSwmb6GsGox/
7fE5T9l0rPZaxkzL+GalduBV/JSJ25Sr904NlwrKyN1bteXvGac/xL85HhaQkV8MdTrQ9SKJd6/E
Tls7RwekwRFN+hKzfARi2AdVgZRMXj0jH7gIMjV8JDKI7LrCEPZbVj4xSEbmMstBAztNnZaxqeBG
dBXDLYvdmsDMi4Ui6u3pXSAceVx0nlzar5t0iviZgYAOemFXF+UqOsXBWkXPlXaUvhLVqX6UNKjf
AVgYf6y4z5TG1wyUoaMKXSjkUVslGwlZ5nQYrFlzTIKxwVOezjO3tqRDsL5mIpYqG0//4FSIE/44
UV9/vAGJ/Y4+aQP7fqxvOioewqe+CnJ9yERiiAG9WO92mNOUT8ZSFfRe6lXIboMKkObyEeC0NagD
3fKmx6xK2qvrEnuG5XYHjZHEOHawRx4LpIXFKe/3eu1OXHiDa5hujpUiDozKlkk3wpz9tuvXA99n
iiSgzJZv9Ll7WO0IJKnwgECVPxAUSo+wC57/Xh/lB06mkje8nN3L5SYq/AkF6vAQEDn9Ssoa6o2x
cAM2lFXz3A3SI/4FdRvmD0OVJVxkxs4qiDc96WewbhhPlirL5u0AalH/lmQwLMJd8sB6FMer1y82
j35wY+pdc1GcFWqXmHBoT9pSajzP0GpxHAyCbZ7wjdAApF/ZnZIw+kkZZ8j1O8CJeRFpUvLcpW3B
pjgw2mZXf8tMEHCaGwMwdDTcLMqAdW79pS56XHX9Ig4LeH12lcTyUf7hhZsmcgF0iJ4pNYskOqEu
kstNBpMVzlbKpD5q4V14M8FlBUYqAs5AhCEzBpt7UFqYyjlnlM3ov5tb/mCSBJh9BEeSugU2k63a
+tkPpCEg4gwBf0AGojgEU+Bk4hg18ZUze+DRc4MMCyDhpnbaFY7ZvLbn05w8EeBI8tb3kCHtdEGd
UHODojZX9zNLu00+U7DOBrsXwq8FU+eFI69eRGVTeILgRjZXVFyvp9jXqR0vM3gJ7kv3zzaydmF8
GkDJa2S2ONqVYnbAPjWQNFctvOxld+H2DfgPhgrFpV01ccklXMkborPj/K+TrqR6y7TSRJ/H1Eqp
skeHYVpXdOF5to3Ny6tYDkji8cO+mNTiFx/lXswp4abkiqy8+EUUNzYu/rap9grRDSHu1CDCsfFJ
HFT3rbH8XUvFVkL9KKhu8kiXBMYF1CJPn6QfnElATFi5yabL6LYcZHNv7S/7FjDC7A2EKLlnETR+
1qV9nR8nthdF/wgWS6qXaxEppDuU9e1NuJZXKBH5QHlEcg46YiLninRWU8mfqWQ3RA/RMkSrCM6J
24+6hNgH1tiquJY/Yun3h1lkHaJyQiBmrnAHFd0cjyMhjUWKh1SKqIYbJ2JXLZAwICmr/TA/ReUp
+6VOsk7NXYS8uClzKw1Os8QSjhPx1O9f/UI6JR/g1k/OnMhpGd941FYhJ4q1ehHMi4Qa4TW9KzVr
kx1Mxs/rtwKVrWqrfwbjkQoC07fF1dqwYeQvg66Lsg6WH+741v/EqN82BSz4AQUYFisMg+JRnPYz
z5wHbXdBfhbj897zidAi4htdLjCu4ArcWGxAmnGkmf5zSyvlIfvtfvE/Vtu8Pw8xGwaxW9Ev6wy6
6qHvAWbq1hvR+KINID3s7aGJKXIba/HofJrkT8mrioHkhJIPZ7imwVpNRB4D2LZk/gt2cmRlpXN1
wX0GGywhCh68qSelj36fpm1NDaJKh5hPiQxn+tGNRSqtEbAZFD3Q9aewXebc5aoX3sAXX5hVqgBw
602yiuXGrV1HEIrLyToqo01EvBqoMIyR3Zgnk3QaSCq+EmyGbsjgYE0ZIS7N8GxoPibtVAAJEpJB
q+e86o8QZZpPyZhQ9XSZ3Yp3Lds9U8F5G4fMXJGkG92tX42D+vmAcUeLAAwEl/TSbNUgKYCWqoo2
XYdtDPKbwaG8stzPWvK3FkX7WWkbYTVyZRO6lK/UDHxTm/wYJXhsEj1u7YYcrxIhAsja04f1wV6m
NKmTZVv4oL/h66IwVhUNSUzchVPmAXKGtqEIc8FaqsSBy9KtQMd1HXpGfH+NYLPeLH3tN5wGqYgT
d2X8ijUNvwPvEI9B988qzjP/z8WSLm9hc282UmSPOy5S/QeaqbH8/g9mL28exo7rjfJnOtKvMCG6
wPfl9P47vA57i2pJcKHvk/ZzePnveBlx7cXBG22m7CGrQcXSPOqfN33/zI6bqCxQgCHgAf0v/JBJ
rZNTpdjrcCok6x5RI0LCrTY7vfbC208cHX3lusxdQAElCcQg/YgeljO+/UH0QHcyCCcwqRhI2Oul
JadwXLlCYr8sVzaD9NQKKPN9QENYyJ8R5I3hO1WgfoYb6SQQoHgo4EYWGpUWaPhp3KlrOfFeI8pb
Dm8pChACRaiV6SSCQd8D24fdsdqDVyvRubLQORKcN8CsY/PARCl5oXE0n7TH3KM/tJYGGwaRxj9s
xWVAMxpZG3mckWWkNBp6JygENEt+tSsV57Whw8uwRABGPH184vBFwLPX8oKVUjvLRLn4aC7W6bhS
w3UYafieCydk9IPmiHUg6J70G5EgxkamcVwLhNdNfsNxO3hdzXNcNf/02FU7X9BvAlR7tTeMG1mX
MXdpjJIqx9qzkStWt1v+khXdovemhw4UzmpsIjlabZTf09MmSoJbxfh4d7s3CVI3ppLjAMPsVXrm
v7Q9iyXmbS9pjs9yZiVmcAYVkn6iKgCMBKascAkh48K6Fh3nJuB9SML9M93Uxa+g3d9pMGbwfI5A
j0iju0KviDijhHQBLfgStuCayWd2z2Hl4I8W5S/jF5rHbCPgeJTOYBfNyhgWlDP4SiHm+OkQ0CQA
QPRr7brnlKm8UHItBge9DmN+Hb+6BL20+2QkU8E8i7Y7AVfX36XumQ/h06I3hxDedj1FF/wLbLYl
+si//sfZme06qm1p+lVS57pQ0TeprLqgxzbu+xu0vBowtrExBmyePj+ipKo4a4diSaWUdp6jE7Ex
MJlzjH/8zZVTy3DVYnehPu8mbGgS7BEZ0l9C4xVaONS09hGKQhtCRpSNEJy+c3TFeclf3Rq8Oy+8
O/OHo3u+jKnBpMWlfLfOjjA0YAIy1QXItvziU8SUmt44ATrSYqDO5xS+WUVLQBzEglLw/nT01+i0
0AkHbv1spXx0MCkk/pwCy58tSItSUFBmyh8w+grRa8tdcvahAJUVpftgSnF5Arex2CJJKrEYI8OL
dc5hyb7mMqGU2d/J3GTkKjRvgjSreQmdw/RbvVSuVUxNZASaOT6SewIPjqG/0X/bUUo5x5uvIBl4
5+t7Yn6dTXbALWyOzFE2xDaeEyqLM9lPVdDQbsyZB4MXvRhl64dUx6SVk0cORNhye9wGa+oWxg9x
4lP1F3Ra6hEqBYOACnkhqP3pQYgZ3DdgND7XvbjWuimjo6c8rQwHyVE/hbPL2FQZKfN8P7VDnW6O
+faib+qz1wIVBMWm3VVs4FP9Q9loFxt1obyEHQxeLW9pQcEKS3Q/82RncY5FVDe4BAqJq5iUKUQ7
YziLkTVeh6p9C2FeGOdAyYjB9VoUWk7eswvcGpQHe8c2Zmmg7qhQZoey6QlJcIWzYPmN7mE0K/Hs
W+pbh0L1cUCblnEQMYDC7BLtMFL0+2sk5sTS+DgLKRDG302y25ePhQYdrofkXZieKKSe8HQAZJmW
6ASinTwRecsVGTA2GC8TGoxtDFtMFiDVlkFOEstnFYMBpJRH6KpdCa5XForMMKjqGl9/OjkhO0Jf
4GCgSfFlUdZcIXTYxeQ2vdJHcIokSE6ShtEHFAOnBapjGtl5WK6+CQfj0T8bOkDLcvm718/uUM5e
2DgQpQZVSAURw3vkyUgCnTFXA4Mkl6qNXp8QOc81Jgcs4A9tYwAs6LeRZkH3dVPDEZ7rezMF4lQZ
uOXjG37e+fTEvIoigMIG8Qk5kavT4DhIvacWUKTA5qKE5HK9v9HRlxlNfdBR1FcMmQbQ+tM25mfo
eZAYnkjVXDk8RYYxiBv5OYSDPGzEn/xo5cDCNOlO8SAxfOFTvuyguvDZ1K8h/Sc0ugesLADBnogz
lsXhU8QyLnrJkICVMZJEWRknz5v9eauGjWFrjQuOcKpwXb1Oe+QiDwGhc1iq1LkcSiryUFR90MFY
X5xvN2FB1yvE2h7Y0MzQyMCngoRZD+/vd3NtNJHQeOBqqQMcY7GRVuy7tg5cPhSaJV0afQudxtUK
b+kWdtFZRKXdx8BjHsJjSkY57HBpds8ctHInyaeq5Z81xqoRIA2SBgXaezlhejBEq4x6jo1xJPal
WDEnohu0dMydprJrDMwQimHuPGa3NzhCTB8vhwQyPwIv3htDaWnZbdsZ+MR9f4ngLZ7wtv51m1fX
mhq0ncfV6eLKY/kAbW+txFTa8pRBeRerAADByZcW1GAvAt71BTQ6aOgysXDR7b3atFFjuLd6dCUY
vLvZqzOVbV8s9zPm8PF2Q0DxwnUJtK9H8o4R5bo0SN8FVx2zIx+/Lpvz6j7jpXJ79CZII2jmMMDz
KBuTA06re/39OVMxPMwDaYHblLLkDEL4ZUB0XRVeyjzUcIzhYwMPg1E9CGziJ/MHZKj3fPqcZFDE
YXj0PkbPyAyOg9c0XQLLNV/q0Jynhxt7yRR57MWD1necitNTVC8TSiFKpiWOpnlgjJotLtAavjoD
mTIrOK9uM4Yx95mxy8LsC/LiJwYTWUDJucyDfoj0UU3Eo2+Oi+0DBaP/cJSBgkNidKLRQHgXsZ+a
3i14QBogZcvLY2OSfVDA3UZsUUg8I87D10Gbwi2wbDU+f5q+BhI0UNZNcNocfUgNO1pVRjVxPaB1
YfLqZNN81Dqu3tsGoIZHCbDWPV4qxTBfViC8V0MBV5ENKWBvDwaI1eC8vWJD6TE1snbKtKgdiOtQ
AmOI+HxB2+qj75BarFf806Txii+m4FN1BBEdynE7KrDrP8DS+rz611GHRGB79VEvgzL4Nw0DJ3hT
hBIOlV5y6iYrdaa8n3fQ8M4kuVOevQs09ks6sXQOzi9M0o2xtfBj9a5fKbR5xSlvjgnqcXKlNxTc
1wkQSuI9ts2uwJdk1sWM/n2DqnpvzgDxn1DqFmZw3+IDkQNFjZL4ujlN6nSkz/FhLoegIckKh9Wx
qQNvhpmHOceJIwbjl6OfxUJoTF4Bo5ixuak36VfPoZoVU7lxYQ+UQ2QP1GGMz4Wo3Ih9V1NNga+Q
A1gIR44wH13ZpX56sh/W4zwEyIKScp/fZ1SGm7s+7QlIiH0mJzOGJ7Uoabm6EaWIhGXCRtuBuwBd
lRHcEWuNPKRccMKefTXOA7P0AIgUfhkAiupftrf9/RQIaYhcBZqgzQgZA2kgdM6PdT6qJu2SP3j+
BM6FxwUtp9eouzBuMDtwsxgBEMG5+/tSxmFincXSthpCGRYPyhSlmYIRx1Ah9PGJFQXju63cByUw
wC0iAV/ygJnBo7SFW4+4FTBZMYaYdR7UqCdHxsk97/mj1TCBtqQ4aRWh4EAVvTKgArlPAFim1U57
qFjNO8AV4N+1ulFvFHsvG1zDyxEW5qNyWX7UFHvSwArONOX0Msx3p+ZQDDoMU6FC9x5yYHRjeYAt
TFAOuwbqFKu8eae+ywfs3RAqjkBn3vEtx9MJpeiV0RHs6noAW2b5gKzonkKsEJIVTPVjT4s/IQ7U
gXS8AjP+tN878xiyA9pm9eJpy/I1R2tL0YWvD8PJ0GCjInzlvkQ0UZEXzG9bwmIbC7WDX1TZuoY2
kmCpwEm2grZBim6/okvUAFuIG2SJF7fpIe0+Ze05TidadMVZaSEMM/zEBEQOEMhPUxroN9xLMFqI
kgO9GH0QqE7BvtzOVM7aPXZyqkDjOqXgVU4DDsV0x/l9X0E6h6eI0e0lwJYnH5g+SibwPFi1Cwh2
6iHz+GxpzXRsEcDO3rM9KOOrGqMhH72yqTZLgJooQWl4cOcO7zF4Y6E4wghQEpS6nAKiW4PnSiyi
i39edx57Sz/Vts3hhvKq9bn3KSN+Bnm6X7zhzFeE6WeDPg6rG76P93opTF89OXZUDumHSFcwQ+U2
VW7jBAoUymEzMOBvzmUk29F51NVBFiFwQLqRvl/VyEgjiAucxuaEzpt2u40MFgC0NpiBQ0gdGhaP
LHroUjPZB0qEhYUDsfwFzk1R650+FD65+WPftDv10DtNfLTv8JIZA3VMlhxsGPH0i4RpNUwh6VGk
gWqwz+a0dev+JDbD+9yYFoPH/Fb2WCo9k3qoCL4z+6bxicx1okMMtdvd9fOSj64fckjqzchI5nSi
qKA2GZx6RDHVtlmXJIyapF0L0EK+5Em5hPzHf3PaT0qhwFo/AmMn8oxeEHWdJ9hI2ME0/+TLfKmT
Dk2bGCGOs9AyCOw3Bm64BDAickA/GkhxcZ9qiNNwi/tKGCKZDIIGfGuOVAfJl1TFZeHJDGwSPihp
Vw2evvqVxBID9drlueEZpCAoAIymGA1xEk+l/p+01LAZsflNzvwoX+u3k4Lf3Mc2sFnrmKlGrHnA
aNB2Sq8Ih9ZQHADUberFkd4f/iRieK99P49zr6HqFXwodaBtaxQFjF0+aUOxR6EDSygkcKnwJRDV
N0YIyuB5CTi1dwxHrHPYfVFhtr65sQYACQvjYHjKrJ5wXqIxMMZQ/TZtWDG1shwjqCfy9rHpkPo6
vDBaYFbgu/Rmws37SkC04aJun59p5dAMOtr8ukWZzcAbvxNmD8qI0y8+B/pMl5dEY6Ag5vvAnXcJ
XiUmDtZ8KoUHWDYlzIudNLr2IYjq53HPJBuh/I43lrMxjim/IJX0nk0ZNTsbAQYh1q8I3+tBrKfA
Zpdy0J1Jg5xxMtRTlS1gATqDKQ9oSHx/+FJUT8+zetMoFL5OBjnSFyY5lha1e2VH6kdBKLLjdo7i
D2ETQc6Myo7j9on5VvAgloFWEDZidFrLKyKbcOxBP4UbIBgYp48U9IfEfVowGcMltXVzGsA5mrIg
Del6qs8nm0bpgxsXKAlhv9D6Sw5OGE+2VKjRyfiZDoXKy5W1gg78DgsW7HFTdXQMJ9hejmbFek/4
CwSQi6ZZdEAsKPMVKBLPgaugnDZQf3JZ/0GG24oBd++5cmXC6bBaudfA4vs2qfV4msZH/yCXl83p
4cDzOztMHRA1YELYb2ByyNd9xhcpOvGJdTs2fDRtb5TAlxE8/hiOYHmneju5FR5jNrYg6pyBmzjq
5SAH6+M2xqD9oO3Ml42XQKSGiM9eB06s9L29DWA0Jb/QkjZ8Mj869/otNY1R+G/0mAa+xSG48iwe
9eLENzvK349vFK+JV3kVAhRCC1LFw3To6CJPPpL0DvY0k+GLCW7yxUcmvxwqb5MDvUXlTDOQunDF
zsyN8DrEfSVi7TzG7OWhdXfzFTRsPGhDw0WbHuiYYkQ0qEwF0SAPjpNmZ0EPwZ0cjjoj4eC5vR76
dcmuhfUb9fbDr8tFbfovqWfr8+/XgspkxMJfp5HYAqLsJFTcg1+s1qPp636PWUUZhpq4JbWEyWZv
IJgOxIRJav7SmO5qWNiD+6w9AL6Py4GKoA3Hjg3Q283DsMaiyEnYOG746XMvApHoOHGld/8B+ASS
g9HlRHq3PuTnpAQzAETmCzxHkECx5kDP3SDezKNjQakpDCv6wRCxOv9CKn/N7XSHjRacvO/6n0Oe
a4mZmxLQoNNSAeHfJhe8O8f100u+1NUtsibKgnTVh398o3JSJg2MKAGjH0/U8R6uV5YPOeUWNdzz
u4FbqH8cm2+o7F+gRvelehrw5UsTTDF0TGv3cOH6o22hj7MRxmk3stjmaDU6J49ve84oEctf9yzb
4kqHT7u8LeSd/glKwsilXeGa0qu/CR3Yy+umryiT6fmGbAwYzDfBgQFEMUoDwuvbRsoS7Il8CEO4
D0hDIeWNIM4ZnrCzOcj5MKPlSRmXsi1w7pnUSCynCmcGRDj28+P+oVnB5RTp8oAhDzM9heOgwx53
gEuQ9fDq25i5En9GZOFUtO/mdXpp3tBuWaKvLNoBd4Gm/vSmlJFBtXbbPxA8cRt9C+pQMGMjyNuD
ohTejQjzTb6m/hSkLLiTpM6uVjIR59B3oc7BYhyJcwsHKcqH466Z5Z48Tt9w5L2vnu+YfWEQ2E3T
BX2C+KbHjVsG5kj/ZCrW9fk8ycUTPevAW7lh66I7x/DGCSQ4FeMAbMTSO9p19Y3BToHJ4DLWylm2
bCIei996Il3WtPUAUcGFHMuManWJz6RgcncOkRPBKRmjW4QkVzTD58W/KLNmBxioxo3iFDwe7xS3
nGTDe+n1rm01GHnKWB8uMM4DMIfZ6AWi4FHtMDO8xxR14lyenR4jcHz6Fgk10O6yb6Lne8oBAkvy
NSoRNQDuvEaF7JdDEYrnGpe8a7E4Z4ca7Q5Oc0I6EgkVQi7Kdc88935PTkKIwSUEVZJ6B9JchAR0
GwnaRLdGR2Vbm71rXm8rf/Eu9GPQeHDv5JAvK9ynpGX7ieFJ7perF+CbgiyH+Sie9L3TA7lFDW4z
tDN4Dd7vVOgeS5cvIB0aMO6F+HofZfcJLkHY8qh8ZUW9ZQBZV++ns6tUZM9DATl6DTsOBnTmCQUy
wth+XndOokocaFV8L/Zp+SXdYwwYLknPKi/QQaNew6zphNisz+iqAATB6qVR83CN49Q6HlLTaSh3
9df+xEzgCFOK/5IPXlQpQKZspbk2J+tFX6GHRqJRt8BqL7a/WOziF+3mJbwgrS+jx22fHGeiwQ0y
thoYJ7+8QOyxBqfDrYmuanBiQPhCnGifUDPrakBzKMfVbdMy+M78I2C8GRTv1sikyaSfAODOwksV
UpCm1PecYGhY0GvikR2LB4Yy1kc2wqmHTi98PoOeg/NGp/cImUI3UsQ0TcPIEfKi0gcVIRXgbbVo
g4IGy83aQTnb1WQO5Hynp81V85uX/+B+oWzQf1FsvxxSdcg3UHcGHC/EIcAQS8sIDDFqRXyXsbga
I/nsnoxgbiC6alBDrXEL/NN5pLIWPFaABKUVXd6ZwJ2aabPK29FtL/asyAtMUYbl6RD6Uvp+2TFO
A5LCTAOPWLBwSsV3mSwSeVRCtjrhyYl7wMJSgl5Y9ajfToyJYbkabmW8F4RNM6mlGZMxBpCWGcEc
fEBPT0o8xGwNkmUpPsOXld1M3h3NQ2ONc2QhZ6NyqOmMkqQRI6ox8n2FGCZkFAvS270BGW6Dpt3f
OIqESsfjCV/egsHHGn9CEkEtaqtD+QQ0j05Sh1vfZc/yYYyvayNwQqOaq5h/UgeCEAExQXHP2BKk
SAI+pwWvUXkNzZef1METnKXnwC/kJshfK033X/BhD1TSxD5YNUQBRywGSWY57XUtlVEnIKjNVhYb
fgr3uUJmJ+r2swwvyr5DSZRt5Hvj5sZauqMv7ttPsNAUv+IMjYSZ6nh+jUso5FuY9H0r94rysI0k
JaD7Oa8uh+c0BK2sXbqr+pCDq4E4wgnGLTN/a99OzbyrwlLzecmcV3nxluFIKQxxSB2g1acozpQx
K3JiKWOkKUfy6IKEbRDxd764/Yp1vb9fDZsfcX1MOwiCQzL1RKxC3VfSZ3nDEhDcS+k+++kxXtb7
02tUI+lV1M3tpvnJa/QkV+dMr4qOtS49lXQeQtdvUZvjwFYcngALHdMDdA+wRLXPohhcRP9EDko6
ZZt6gMp15OUEHuaAaTl54vZVOzmbGZJ6Ywh5+olvVxeeNMaVG7h+HUcOU7AEM09s7mDtxpcuICIU
oFqBtH/DjXuAPrd4uWK9VFF3MRWSVy+s0zb36FLAs1VROaVzJJwiM/cIPsn5vKkZVySxEHT7O3QV
H28NvCnWpx32XB8cUocT8xsSYlK+IK9VQ0ZvdKDVRh5rUEBN5zkVpsdlNWJ9B8iFA5CXrvIJcWXc
YIOA3eN6mc/bi8+wHZIhTQ80V8GGtoaj9BqhCBWZ8PX8QqKKMcURhezHOTakhRbdea5OjeMaxx6t
0CxH0Qd2ElsDmgogWQTnoJP0lzcGufb17cLTgeDHYKeMaPSx19X90/r8wY5yxU+MHpvGGR4kthZA
2xc8Zj2GSPmjzxgEhjHxD4KTrbZugryU7R/iTcBC4IzrLT5O7HmmW2phhthr8gqvEksE9SKtp6dv
2F9QNWbjm7Q0J8Yal25zKPtylMJeJAjGFbfGgH1Q3KRq+IwZtp0cPTrh7QWe1H0ampMPbmPQM2DW
AjFPCbnvLIfygpG7GFpR2uBtdhwmc/LtR+lSa0f9zDMH2wdGhWKRjfWTg+6piGnfGvsWgMNkBFkc
cFp3WBXsSVAAjYATtgigGGVegzKOnAkM3dlzQvilGDh8dnF9UMN6xJtk76FCz+wcJx7kfvxxocZV
sB7kjddytDNN8Rl1nuEmXRd0ug/TTS4YqWHwcJyIRDjt+bLU+XEC79RGa3pSEcrww/BvN4MLE1kP
U0ySC2Zt9JADCCYJMfd3LEw92afW4xO4Lp/XgCoDedr9s+9scHxzLoWTNiwe1Bjiy6W3RhlBb+aR
D0xvCmf/nRELjMVYmvY/HkRsaO374YXXsM+HSmTscMH1mABUSxZBDu47lPEKHLQTMPxywSn1otsc
MjBvGqajjO/d7NmrOlI1PrLH3Yi2SmwJTyFoE9NuC3muGImYNn3ggCRyUHXv1E+OPMcCgZZ6n4Hk
Hp/ueWR96DPaGcPBLoUWD3knSvCZPFbxT8Z0LNJ+WZZxut35RvfVG0bVfDwpN/gEJ46OGCbiWCKS
QKRhcky2yAXfdAdbDCkfXkgYeoBZznvYco4/VDPS3uWZSDzllhXO5JSWh1DGPuMJA80C4Y1dhUBN
2IkM1NQ1ZiXw71vPARlUmweTQ3Zpu/6SFjRFyJMJ6cL/eASGAw9YJLRA8cG1Tpb/hGU1Jcsl+ZSt
MV0s3J8QMSUsA82HajJOVtWBv4LS6+ypYx2FHlcnhgieFDQU0Io5zhQRNAFhljM+mvBRdbBPcTQY
ML9l3ckxqYQQ/TE+f4BhuULQbjvNRwpdGGD/AurxIyYICEZYZDa6QewTVgQHIdokfEQPGbzINsA2
TLj243HGb8hL6gVTliodmcOX2/9IfAGwPJDw9HNPc0oSPAE4YbOPM3PSdTugzOPo4Eewh5dDdEEt
LcQHVZBaY9gQYd8E/Vr5hOLHJlA9wtNWDvMYP5HyukmB1ZUvhuFQcmF9sk21+EpGT2SzQKh5/GST
Sob66pJHGm9nSi1JNs2bPFMfX0YVMFyKoem+Gv+YT2jCLwv2ocYpZsQ05mE1oEU0Ptsh2DORdzaM
Yebt5yFccwXXJn5XCEPlCGaa+KjyPruz81WRjxYIyRvckrBcQB6XN+q80ByAeGEjByXrHFfQQZ2x
sSqfKjsOiVpHV0XUwzhLmzJ4xw2imAic8UP+1fioAQb5xvTFnnPf1vCq+q3G59NCiCzvyRJgmHZJ
Y+Cbx667EL3BDgSph6EaXVTptHG+ew2KXgPkoRknNzQZwRJitFCH/NtKA/XEgDqQr4K6koV0W3cV
Ax5WgvYlvl85JdACQM6CpcOgr4be1yNINDn3ER8Zhq1vGtsFm58yhBOfOPo4h0U0KdALbo7tJxOB
ghE/KJsxxbkpnVzQIfZsTcYDqs+MNgfnqdwePkX/EetfZodCkKWFunrA8JvZGlDEikEp85HjR/Mp
zoSJ3mG9h/huat48yhcaf8yp+rETrg3z8stSKNvYeK6+7GOG9WI4xyjs7PXICN0zWEBkvaJr1NPi
B0nId89o/LRSFUySQ/39NgZI446TsZmhMxIJK8d/KrMR8cI6+9d//M///V/vz/9MP6/T/5Pq/B9F
fZlej8Wj+l//Uv6UgyzLummKimZIhvYtfTm/l7mgC4K4qtH7Ysq8Oi/blPSdZgpmhj5FcFROXKKE
pDlsZOVLWhMLc49NHObA2BBF3Fav5YvuGo8My6+AbVvbCv/+I6U/BSf//iP7COn3N2yfU25J+h+W
2Uiv9pJKq9IanwH8xl2YxhXw2cOH5CvEHCjFngEcvB9h9MO1+1z272nYv1/7W9L9MXlJZ+nFtS9r
8Qsu1Ocd/AD/lDXaCL/7guUI144uCNuDqTHSdj9c/o/vRxEVSVcUSZTEb5nRx6uVieXjxuVfFC2v
txZ/itpBC8chP2eNj3+4Xv++/3G7v13vW0x9l6uidZG43n2L16yhedBltXGGkdMa2S/rGdaF/8M1
//h6FYXFp4iqqRr9//7b6xUMS7wfb4W0qjT/iWgQV0jfgJXlHJfKanV7qxam4pwWxo+R3H+81/93
Xf3frytluqWL+lVaiUFKnQN/DrZ/74CO46B725tYzd28H+71T2nnMunupikbpm6q1r9f8yZ3Wvfg
Ca+OpgMSeJ4gxUUAPMQKZyCtEyhm4DU/XFT580v9vxfVvqXKC53eFGcpl1Z4Dc6Zj2LO2YeXnV0M
WxzOyvkNp2thjg5muBF9kUPtEawoRcMMXFTEIBDNYvv/9VGrhmrpsihKlvLtwyp086Yfz7q4siZg
gthkGO9Aj5c3wzfGioqO0GNboYAWD7As//4W9P6r+b7K+aRkSdMN3VK+f1XqLbdUVeLad7dPfe3C
wodxRgSE7BUfxxAtNW7oWOUM8cFySH3E+BW/TkpUOFt7Unac2kXZjdkzo8Y4HRBZ4949KwBNCawp
jnNMI24eJNM4iejvAni6/O0Xc7uTb+zyFQjYBQfsXbtBJ4Dv8Q+PVukX0d9u79tHnBmXrBP628PF
05GhuxtYap/IgcynyYDIR8LhMHGNM5+4WFfmtpVhEukuXSqlnXqQh484pyjm/8qIad8oOVwns7+/
Akn806JUZdlQRFPXTEP8/iPV261+lrXIMBgepHNZM1Aprn5uUY757fo+hZAmkPLgQxaUElegED+/
3ScQ3ADdM8WD26W3S6QAz3YKXAwnq4Wmeh3pmoP4+EmTUDmwG0kNAUvPXjBGEMhhS7bIiuFryp+S
pybAFxE1Z9ScuGT01rlAKGBD9zX1nMGqpPLj3C4+tV1zmZcKXKKeLdJzv6FbMAXDnI9xDbm+vTvD
cfPE+ZPWV4A/Tzfk4ptTJCF2fEB1z5rxMfQWADlG3EMKwrbnsR4nxQwvzxxLWNI4aWExlLz4BZSb
8vLDojf+tPWomqJrqs4+K8rfdoHzLZPz9mV2rAoiy8JtHg8/+uStPfOoUUlsHVLEGFwl6Jf/NLXj
deK4sX92IWVsrSFctwhKIoPHo5PGxziwx94jXiFsblJ7GjTew/ZeuATDt7B3u16Yn3uzLP5yEX/A
YWh/uJ0/rXFNoXKRRZkFpPcH52+HxtkqrfOtzqQVY2GMKgaXvu+lC9UgVP2wVP90Pv1+qX4l/3ap
tu2k/IUWeoXKoTyFqhjeTAJec/+4Mo1wl5MGgxSxChm4RD9cun8n37/k3y/9rfLJr5pcXnUuDUub
5v5CHRkaeS936wYs3uDvl5N/utNve7LcKq9SaDgojmOZ/Y2sUThpyB4J3CQfwyMdyW+GGTY0WEOM
oMk44ug+52wY/v13SD/ddv87f3viJ7M9idmLl9stmGZN2ivpbq/J06EKpt7++8WMP5VYvz/jb2WA
eOza/HnlYooR0Xgj6E7ndC6iaqtvypayXjeZmdopsPnoUQ/EtxJCLS9gl37RDAHyQX99aa68Erpx
YcwZf5WGf/tQV9pcAuNKPS0f8IkgTQP0NZkac+Y+o2PcSPDrXGH1+KrvM/YmTRifLa/QXWGXCZje
Obd99wysZ0CMVIEmguqcBIk5evW59rTv6FHoqsLrosy87IeKQf7TAanxUCzDNCSdOujfX8DlnNUP
XWZzhlbt0nE5eFvhNkBEvV+MYADO0WdZYyNWIwxOJ9cJFLByQijV8BZjB/DDsuxPgn98BL/9mP7H
/rYaukeSW/eGH6MHTBHvU0aH7VYniemnr+1PO6RmGAo1iWmi8u33nN8uJHevsrxeH9y1BaOsrPhH
414HwcnJ3zCBy4Y/3dmv0vb7remyxrasyLKsyt92sZv1ajueNQ6px7BPEmcTxqEb6GMpDracHIIy
H+7Lt33mSMslcd+X4Ikjhy2sp5XrNd6o2k6lMWkVnzLymqa3W75cfaOgGXXmTA+e9twcjYLWHeM0
fQTL9lAyrzJ7cJ2u2gX/AeKRG6YTpimiHn/hSUHcM9BG7fz9G5N/VXP/uFFFVmRN1i1LUr/d6Lks
nrnSleKqna1fA8NOkJ64lsXxU4xezrrACAMJM1G1YOBoY+3LXHYmjA8xfv3kvuk5Uc+hA6RydUTY
ABg6YvfmMt8J93vFJw7hPQfBjaovCmsj9SCFbG+R7DxHe200Kfdn9xr3uZBkFxy963Fw88/vk1j9
IszOxkGl8jo/W4LdbEtANrcCo7JP82KJJn6dDPYvjsFJP6u1xXiffPXTjipieskOITsNymkPb7vB
Hl8pkmzJ8pAK+7A8Dkoo7dZ8Tl3SBfaoGqEUufWGe2zkoIayu3v1cpO39uKUkRVcEYlkRXAdjc7n
AYMm0HNMfO0ds3Rk8SOYOJhH7xJ71QRZ7+ZB9xdWCzkUMLQGdF+E7fDjmaPGtmnBBfvrtEDY2zqh
OgdrK0PwVP7/FyzrUvaYfcAgtOUR2Ep0A7gYmBD6xjpSMnt1mt7f1K26BTOkSWjc1AJ4d+olsugL
kh17Z1rw2ByAkkkfjjpe3QYLaBGkY9rGDvnK4ePvq0fpd5t/LB5D0TTd0jRLM78dB5aWPYTzQ+hW
LWSVde0ZdkyM92APCXS7l+yJjeprcYwgx9qj1xYEyt693LeV89XaszI8bv7+c+RfX+Xffs+33VF/
vgq5MFJxJa78fewq9rDcQDu3h9vL2Ngi0rGZzA7l+OM1HIZEbTolrBQKrGxZvpWQAmLJx9Gyr72Y
ltgfVYgI6OPurqFdB/FkAtLd17h9gzafp7FB0XUaTT/16cn5tQFMZJK5l6k9T0aRPYEiu2d/8OfP
WRAtpU00J4CL4dF7IDg6eFrY/+0z/Ud9tDc9qgt/yn2IQelKjWsglA6l+QZWA9YFX+ZEetm7HIxz
pQ7LyWDM0hwPcpuVREj51HKH6zUP37LTEJPLyvb362EYLh7BYiYGM3cgOats6AzCIghn3Q7y9Gbd
R9LHxFhN4nNk8Qz2E2108LeGvTbcmVMfvoa61y3E2ZBdbXGxt8e7PZwJ09b+0OezRTkhjZ7R5pFp
U/5DBfn94NclWn/aPzAHg63XML8VV7fu2jZq/RAn4jodknkQSLBjiDrRhjg6a+QRE49nUceevxA8
YNZ3fGf+MjYR8cyunjLC26aCwjShHGDWs7TIt2KsLZoYiaPMdh+PBVPQGvYl0s7rSobEfLNVuL3M
/WNlWmGNZh/fqWguO8wUMBQh0QIwElwSc2T+g4IzkGtMNRfeQaC46uwW33kfPzyE79/WPx7Ct5Iv
6YTr3RJKcWJVGOqOZGBfkpSKALSfkQq+NsroORRl38yHDcbljymm+pUQPtVYaUc1xlNt782GX0N+
HUqQ5yZAuyhBM3mI+wq20Nr0gawGxbUSYz319y9R/VYn/vrxpmXpkkYbKRrqtw+xEXJLKVSlmzTI
Uh6j0wUCTG/nqhJmCECGQ1MLUVRdG4T5KElnlzVzphwXhwujgQqlKXPt5TWDlU1LbjZhBw3eXNWo
IV/nvTyxTpDLjouaPo42siPsoFQjGb6+wQ4oMmtnBp1gO9j8UH5p3yqeX/cFAiGbisLtse99K0Ta
6lkVndgRC0RAW76rWxgFfZKMwBykJbYpQeCDVx2dK9TSbkAcJJEyJB6SL3Uaw3shyVncPThcD9Ic
Y55L5nVfArIHdBjgPcC1/h0dm2W38AKgLubLszk6dS7sEyKfMF0+QfuvXi7aXMSIiEGNNsRej1Ed
epPl1cPF7fD3V/lti//HHX+r8V5VnSSm1nWTRBoUBPkKI4nG+/TDg/3Dc9VpfVVL1Fkxpvptsbdd
m5mv6i5OiJ7S8HdQ0vjEbDXh5Ho+Jn+/I+l7F9Pf079d7dux1aRS8izzWpzojI7Zi53zKAsYmXdo
xuDJfDVWH5jzVIgEBrq2u49eywCV460e6IxTyL+7R8SVnrDCtWzh7BM72mvsdByocg55fJvgb/du
TQ7hbgJaKZNxg8OiPkteUzPCcwzGJMR3bCHjLfHuKlVXubrqLjtctH7yfu591u1yC6tEX4D6s+sx
FoTJyVD+QH57Z7liEuaPcSqE9XPQ5zvhobeDY3dcJNg63FBUmMMbeSWnLYwMvD/25xWqlRrOAkkx
obCjW8uz0CLbTIe8G39AtZNLZn0k9PgnEiYTp1RCtfZRgbH2/v4C9P5t/nZM98/flHVF413TyFjK
t+efPkq++8elmygAmqJvpEMYA7LpVicXnsgDQ/gZ7q/GhoBmDYzp0JQeQYDPjN8f6MjFECdG5gnZ
u/ekkoYrexGwi5+/0IafoABsc2IeyaYy3KMVEA5l6n3g11FwIRhBHnquZAHatX1UR0dpXJARaw6w
mmp4iBJyn6XVRFLhQzam/GeWOFB7G1U8rb32OEEQbz5+gPa/93S/HoeiK7JoWsZ/U3ZmzY2iWxb9
RUQwD68SCI2WJVmW7BfCI4gZxPzre5EV0Z0pO+zoylt1q7IySwj4pnP2XlsSdenmdJM3emB0Yt9v
ESbiEm62xn3yqd0TvECnW1s3B+z4RLsTRFcc4UUIR9g05nZc+t5ZpcZFmDvzy7Dnc795SIqu66rK
hGda5s3BwEuvZuxfh35bOIU6hvImy/6F6ZlDmGcbuN5AshunyM0d6ZMJei5wDgCbsOvWCP7SWbYh
wpDuNNqYJxyjHkdib/zrXkjnYHEJ4INuGQD3SO7TflJT4bWwek5EmgtIuao5CxtIYbBCIxSibqZj
Mo46WiMlx3xrt6Wbf/jhLHVlW7XlGQkMnp3nawQuxMXsOzyWCyIn+r3pihgnwCVQadWB+yNJGRXL
CPGur8JMd6uZZzGlopjUHVSp9Tz/sOj/uYE3Z0KokENFzm9l4NuC338P3BBFU7Qkk1PtzWynG5mi
Rm3Tb/M38kDEl+xFT9wKcrtE9o7jhwtDn9dIviD9g7y1aV2z+fJfGBjEV7C1afHCjMixudSAKJnl
hZ3ha7zMkgYU/SSk/oV0TZgzS9AftIDFUBlqF2iXIDx5FnG74KRcj8hNYwyUq7DLgD2Ul2NID/iQ
bcaxQpso0rL5hOmB8lBwa2mf63bAvrTeStFKRDGgbdvryuhcDJv40I3FUP9S3tP0m2P/n/ukilQ6
dAqjlmLerD1+WYVGIjEwrLkyq91qC7KGjQLzKu9S2NxppSuDbKHztUk/89Xo4pZHVzR2gcZiQlnn
pasIK6K9rpELElAVUXDAhKWIIGxQ3eYq6U6IKzSMocpYSioRd3+CQCO09T5w04X+KZI4Qnwafnk2
/0fE87R+gXVp7DhWxkP7aM0uSKaBqkB+gJ/y4i3Sg8hcfSduRBo6e0ZF9RDV64Razdw/KWcWjeyz
hjow6rGnZDxW1TxuXAWFvr/14oUCbEmi4I6Cgdp4F26FCvP0PmKCYhsgTGtAXHxnfw7SMeBcd900
MSLguT5eIf9xK6CURbYwFnN7IFrtj11MMmcDI1exhQ/4ZcB5WIV4QSpuFW9NNtJ3NDybNNKJJpMc
X5+W6mipDnwbc19Q4vp0jdy+7K6usgLiU4mc/uFzAuCRprjmSTXRH1Bn7tunHPkyTiPqZPRSjtSj
KQEb+3YjO9Upg6YChUZT5rTziPu6sExSpscKwkEcyMYEeiSy38rEalBtzXekdi3eJJJH0WkWLqsq
OnWc9+pR5m+VF7a+3aumLzvqA1fS0lS6Chj1kaF2bt+5qbbhqwavApBuLEEE8nygcEA80XDFO/8t
RmtPRV9wWpDUdP0O/jM7yRJaQXSnxZsx9BnTPk8a7dNlIr+xirsoxRAa4qrJd7TClvk+W1xwEgd3
RJpAVuREjtUAtFZHNhBLV76mHnAVAArSJ2U2KWnacukIczEdGRuIGuSnLMMXZvT6IZ74LgjTeUgZ
odhmT5ezBpDSnISY14+dhWWymCECEpFzfSiL/pVIrp34mpC0keMg1O6FJ4KI8JHzYQJRTDy+jpCt
vYrbREIRFRItP1FfS7Zv0PxVmEE7oVprw7McHuEXa8ih4FyxRCZ2v1aW6kLY+2TUlkCfp5SwQFHI
CuC1af0m7EgpAcf6gRf/rphBUNSIdfHJpXZzcXEly4ykA30Fe6F4Q5wgHPX38QnzQqA73lvLbItG
wXoiXPMFspDHrnc9fLL/bR+u9+SlsQwkU/PeJ7GCJtNKPJvzagPt6QHYlrpAamOupR1Km2GT7sDe
4TRhL8zQ1AiTwEiMFpUt15h/IyzaVY53dfxnYZ70a4hsTb9Mus+wm1O5TbFvKK/NM67HYsxeXY8i
IwSauBAZB8ESmgyuOdaK4Hg5lEhrjh1uxjcLCaBvV0+jd7ifoQqjAp28psdOgeM3GZMM0Fnhl4Ga
TwWrnHFA7k+oVSitaQZC7UOCkOpckM4cb8Q7/87byTsobzBNwmcIey/9QXzFFsaapBqjlBxj6PUO
/f9Cp4F2N5xNCFPtQbs8D1DJXnBlh24eQTHE8NXs9XP10ozQaPYHvF48pugtYAXlMLFKX4oZ6+Kz
/2hhmzx2Z4p5S3Ef0+makG76mCcci6eFDOzQ1mzL9rejoQLdvC87CWGgTPy4x/zPgANKI69EuJJu
f0ZmvcFVGvgL6Mulv+SM1/Jf9QkwIyjk1/b0N0dLc2wN67KqWYr159z8Vy1YrFpDaZKw3wqK8WJk
TwDFzFTdJx2+Agr08mII5mH6i9rEGJea2y0rsgC2q5KsiYZ4s0cTu66PrDTqtvg5ZIYFXq0O4Kh0
iKLcVdM7rTuglfMsO1XfoYeVf8L/9ka29ajEcV+vNWsSJo2IXX/7JAp7Ajc7UMzFBo6DFdCYnIve
pko5yxMTn30YwKgy7TFWzgr0El3YoN/lXfeLZWOtKzxA49yfUrjpjfPQ3xFvJPl73wBsugiM16Zm
Tyy6LU9WPcSKK5i2Qn0D5flBI+oncihzSp2t9ySkrUNONyVzmq4TA+xa4rLoTonCvF7x8kW/VAaQ
xny9k5Zlse2RNclQDOPmCK34RTGkedFtGT7+I9z9A1FphNJmI0Stfbnug7ccrW68w4tE6HfHtEOs
x1zC2l7fW4WrPsXqwgtd9pw7BQaGUyPpmlFD09gDuTnSLeaNrJ0iZrRcdcQUQrhUR9KMQbY1m0VU
Fhpi3XkVU/hYEcnNGnS9b1lBaQWHNtuAEOCFO8AKhkxC63uaPqcO2lX2nwqSY9I/CGxE9810DuWZ
SjJ/hTsFqU+b+oOdXu4hfocfxSpSADLsolfiqqlxMDEg8abfvded8qPf/3yokr7u101RFDUOtqqu
idqfU8Zf4yJMIimQK95QqmPswNlw1B2Jck7hCndDugBfJcprdMIX9PLpBq5GqP7ybP+Ue/8dJP9e
wnjK/+sSBmHwYy1Ku61K4cOYhU/pomL2c7t7jXXxMXtWH/t20VHX9BZibWPFmUVu9mE2Cx7m3jCg
JAMZwSgKpkbt4P3RZlnweDvadjEnxV0jLTkmwNDorVkLB5XD4mdD4iF8BwwqWJ5eMwca85O1KP8T
u3+QMXgGJTQ3ndJw+r2sIaavd9pMdgPSqac4zWsgZh3uvnk1ixcUcF0NwATtTCAzUIJ2Pz+lPzKi
r7eI0qaoKqZpWjdH34seJYNhJt3Wc3ucZLNR4aI7yhNLDeZy0stm+KLnqksoCwEYh+uH94S/IPpQ
bQGtwl49qA8pum4ELVSZQD4aE77WeXiOP0g+5fQjNJsrYunOZYDXVK3bveryb5hUfu2+f50Sx6f9
f1/lZiAHHHCA1vPC+YD/pQcZSJc+U0S7jt4E80mX77oCciesf0G/D1WKj5fDVXMv9Wjf//muKl/L
R1yKpFmSrPyRHNxcSpZbXd1ZYbflPetqF/gJ42x8Gag06s8iKZPpgghIVqpXmGifmACsu7HoK3An
bfFgPePMh4wlfVYvl6eS/JdZ/aA9yhc7d5kVVr+N1W9O/KYoSRp/6JS3ZeumwO0HfpHXFxle35ty
gDy1y54Bm8/7IwQ39rzsBTiP2kyHyKD+hErU98nMekIO9xljDm/nxsPPd1D+7g5Kii4Zkorihz7r
v0M30FTTL4Wh3fqPAw0yRPB7bcEwIDFhQfDBtCMgzWYTZ+QUOaV0CSEx3Is1WYAkgk1MCLIsSXSf
XPU3Jaz29RRojou9aFgG98u47VAqliX3g+BTFpEf1XqfYw+8MJ9OK7ah7VORH00UciKK6pj1tUUa
tZHiTclCEe87+ZiAAlDp2cs+tgeKKskBDbvQHvV0A+pIGwhtXZnZotYdC7dV6Mo5R+3ypGQvprHL
lKPXv/XtB+WyrhtjNbxs7iF0WubNU40vb+tFG6+6x0lIEMbPj0S6FcNx/OWLo8JTNHm8Aea4E/pr
Og1No00Lyau3pemCWaJ/KmMvK6dG5WITfFcxz020N+3U2dW529YPCALetEPCVlHHC9ptLy/KpH4R
3nFJ9Lv2pf0UgBv1J0HYRD0K7X6ePF8GF8AqJ6yxaP1xrW2OMX41r5k4hrvgpduJZ+lxxCO9eG/q
W3tWDym7y/y5fZWexH27654YZafhKcHoPhbnM5uqSfGanHiN3rptdKpfqdXs05fwEWnXw7DPT/JT
9wqrjUTq5jV/jT6Y7stX+Sk/pSf9wXzo71X+hCA9/jgHL8LzcMePnXygXHLqdlzW4/VMisYzQaOH
9n7YMSfyI175a3J0rWN7nzvBY/9WU0/i19Xnqwk6k5x0NsRGvjL5opzZCrd5IpUkfY6fgTFgjUha
mxwxj0RDYyaHZACCG5hYFzcUfpmsJGPcK96uAQbKYdGQNMX6r4v513OtdC82VFOhkgK4pf4sWdEg
10LMw8XOGemR5wvEqKzs6FWHxnnS7ARvHZJieoNOacs7lP3cfMoN7HiISsBhB5GbEBTbi21zo7ok
WT1EYEApbXaOOKVzz3KCrZNBwrYSp4U0M/lb+t10yD+tyUabDWsJfjEgIpsSQLKkoDJP61nRTdf1
OkA5xrUFdEvnlYlCMV6xJNGgv3KIn4rEOocuzBLsM3PjGXvHgaCF2YW7fSxs4VnKidKrz57EL5so
G+WZxI54ZR0JQxj2be3oD+0olWCp2ILxIaNnTKOma8zcfO7fq8noOajKyciQx5YmYQchGvLem+G2
k+mnvkLU24+iQmENWzN9vhz82bgnQ37+NEff1yabZtM9cQQCG1kbS+QxNvQCzvIfUKdr+1O651hs
vK/QPBDJ1un3YFMpsxeTeT1td9qD9UtZS/pTz/36/JH7KZJsGKxa/47rNjStNlXlmiS3wPY6EcLn
7Dr26jwqADJcQgwUG4mW+uAgvG6srcQBPaKeubo2rxKvQPAUoKnz62cpe66p3UjpTtOeK5IW2d/E
JlEz/gQmxTFDbHGlipShhBPLsfX2ZLWcRwrzmPcWdaABzgA7M1KGoaBm+E4oPPCQyOKKgGgnTtxR
gqofU9LU4/ajiQfMr8cuNLEUB5+1BZDmxVRolxtQLa7HjnITiqNuJUQbDZ4WUDwB3wEuYmFG8CFD
EL+aKkwxNuVjpZ9cKbo97VOQ7nPULZht0E5wTmp110r3vspSDa0bKH2ybGKnMHZD9SSAn0M6Cwi2
kuwEjnI3s8xtUvvUFki860KUKBB1wCu3nYreBI5e7s+jvloiAov7DxVL/MWk8ONb8yYAhjvAaMgX
njj9efZWxxrul4dsWqKoq5x2vgiIikHT5LAo6m3VEfHxSFHXP4kEwIXH9lOOqDRDRhhWpI5GnZvp
68Fbpdpznb3EytHq1n21MfOdbG3NkDPPqb+SfLQ1+k0IFng4N8VaxcwarM32s6ufydJr6/uUn8fN
Fa5KY+sps1JakE8dGr+sSsp3uz4DqYdBk87QKF//+/ImrViw52vqrQcf77Js6Tvmc1BAvK+WNwvU
zyQ4ld6TrAKPY9aQtGfaMsbwelFP/QXH/nwAwYaVCfqCvmllx4vXuTEbk0WCZZfti3BLPlIevZmX
bc/pr3ECLKLyL2Pw128xbof+moJNQe2l/NrV23zBCnlOZ5ALYzxQ71U1hX3K4YTSn8mCCoqCPsyr
JHHiB4ZQ4yypD7TUSLow2VVmEAImJBK8JsgE4EOh4D3SjTGo+EAD/e2I9+3C8de9vylCSGkeGH7R
1tt2Fy7yxbhhVHG/jSV+VlGOtvAiKAK/C+iVluEHx02M47+81+MB5fa9NkXZ0ETF4vHfbl29qPRb
tc/qLZ1QfIXJSVGm4Xl8s5Wp+pydkk9zH4JyWrHLN3KMiThYicxjJUkJ22k2QzNTGXaMd/ZkoVNU
dvD4J4n0taYtk08oA1pj7m2Oy9/RZ94diqixbYkMwJz9/F2k73aWpiaaGqJrhqp6cxiru4s/aKkH
KF7YtcggSC/Ohx6nNoyL+DOn2dQWuwrjPYGB+NNjfv7nK/huMJk6dSzDQuiiaTeDyY/jMil9tdpe
E2IUpj4fQubrNSXqN3d//qjv3p2/P+rmjUdwY9VRyEfJbo9zggwum9AzMq5+/pjxnPDl9fjrG928
on127aAS8DEq0hhjX6/D488fcOuh+LMr/uuL6De7YrnvW8pSSsXuCXdBDzEWRN0bG0rVBsOFxEIX
3jO4SWxF0V2GK4V4mnysYVMglD98Xs2zXM7B9lnEINLlyOZXDPyENFera7rokJJbPvoajSnKQd1E
HbdA23H9ZRx9++Q5bOlUwiSLZvi/E9C187ohCKVqm1+dGnhsu4M1wfLbxPEv+81vD5t8yP9+1LhS
/TXXdfpVzAWlr7aUoEcaUjQX61fl8pJS9QWWlJCyKs4Ccl0IfBgWl5LG575/E8CPgHAKFhbAighu
K2F6PSP0tWnZFv38TOVvBqKkarJEq5l5Rb0diJc29ROlHaotgguUXVLl9jtyvjmvsGsVttI6pyeD
VjOlWIflXd7q/b12XSsOML4aeDWG6tPPlzQOh5v3WKLcq2iWbhlY626mhsSqfK3OkSLV4KK0fEen
VSGXK0JkxmwQd7+MTv3ruEEtpXPK09kQypI1vi9/PaRE9oxYsXLGTbcdLd3h2q9eS32fBJvacgpa
boDEKcFjfbu4ujTrIeREky6aqcynybkf9uNmBggiAcuml1PCbNiS3WfXl5IbqqCdEAklu+gnKT6b
yTqF8yrB+fNC7FM52tcMIw0dCpGAD2MVFo9qd1L1t2t/8jnbm8ELQX3ZMKuGJdmurWknNWEZ8HrG
lOiDGW7DXYTvWK8O1P+v9b2AJlVOEKeuhN+6wt+pd7hVlmIoqsbWCoXZv7fqoipXPdRrUjUKbBD1
Kl/j0Yd+Rc58trEw6kH3eIOZ4HCQoy+6hJsIQVCyFgSjeQvDySxHurph+mCtmnweqZO+Q9+3GFZV
OLsepde8tZ29eK8lk/JTPXRLemB2cxgX2PEjJ8NePgjuxYXHPSaWuNARXwcSlhYBboOAKuUmJhrA
tMtngBABZhtE457zRmn+AEmULitRkuqxZaGmJ2VQUXnv99eeQIMJ8i0f17YNRpBEsHdxGb8PeNvk
aXKHCiEjw2MbGHj4bRBpMJJpL6s2cR3BrqdrAG73lylK/tppsSwD8d641UMdLt0sGV1rFpTwK95J
8k7K/lRekeQR5RK8A8XBnGWCNIiVbFrUKKiun97lqIIoZAH1kRrUdEF0K2eXh6Iqnf88Or8bLYbC
6VmU8QpiU/z3FWjE4dqZwbXatmxwVHmTBGRqINj8bZb+9nN413AcGCqepptZ2lf8sqg040r6K8rz
1GWmvpifXvr889eR5C+zDXf6r8+5maI9sY6qOOdzFBBj6adfOEOzKaQNW9GIlr1GTrmy0duP9P8/
86oiex8Jp5aIJg5Fyr93UtKLa4MV87odEF/2KGGnQrFo4llzpr6AOE4g17R+6OBvEfAS2yJuTAA+
pSOfy2UxqmNncg4I5Zd9EaXb2zvCdaEA/mNxkTXz9pgharFYhb1ebuulMOOUiIb9gidSmpOBvCTt
w07tdlO4mYuwEoObCKIR4tKU3GWU2MRCbSJsYOhc+fXSKtnEM9riNgijWeGS1u1enNycjJPAROKf
vPsQAiinMX51OkscUtamwexNmUYL9AI4O+jdYa4jOdIxHM++uMYUV5tLkqzNEWXa273Nb57W5/Ql
h4WAU3eSzPpV/Oxv41281PfBkmaqTe/Yvc7bk7c34eVGJ2QF9ns5OYz/PnAql9zWeTX9BHUMJ0ae
fGIxGBVJ5GouqnVj14fAgd8GdCXbxg7mxZ3uBIt0QQK3E5LMQrd7HmykhfJggcbrf1mhviyINw/k
ZjKwKrW/Rq1RblWRDeqyiMuZzBEgB392MciTi37ZtnwVaaq46nk3VVEzaRTe7vOGupRSK1MRmlNH
aokf3psfEoFO+SGlux0JR9N6+HkYfvPOSaJiMJ2gxZNE7WbND8I6vLZ1RipaiO1n2u4N0WlAacoj
mqbpfptev7mj/3zcOPn8teSbYdxb0YWPq0uCyifXffKcbFg9SocFudpSI9X21pFI7vdiDUXynjxw
l1rBdvhoF+aKMyiljCH/5bZ/e1EmEyunOwUL582Mlwt1fGHtzbfgB6UHOq0KalbThdBEdfTn2/3F
e6RL4yNmbI8lfAOv8U0hzMDqbbYeH0Y0LTW/zzGsda9izoH1TzdrBQhGC2zZsC0CAC9OfZ0E58uH
sQ8PqCIfsPcMZ31TP+IICIpFOCP9Ci3XultYs3KhPorHRiTPQkdZTpShZjfYLvxFi/YHLVm6TdwS
gIrCOO5OKCuX3hIs+DSjyMSccDWduncjimKw7EwnIlLqvrCRISFcKshtR4VTTAgkody08nfJMVsS
/PLos/nYAD1K9+JZuSPx1pCm3jr49EANTopl+yjjXnwcVZ6T4ZQ+ZHcSEwWEEaQUCM+Ybhpilhwl
WRLnqRT34nUe9rYKUJXswMHtD5cHf0E9nB6V8djB7qGI307KffdJXlKEf1G3ka7EEZinOzlbYjki
kEx609DDTkDdo1tGH9Z+ijuKwOU6/WALovDqnTs32ep3xAXAId4oYK2BsXvHgEiQ12arnCkSl3CE
aYffQ9M4qr2TvFzmAWFgE2EmrKR7Ye5t/NU22DaEnDer6yY+6PfaXTL/wzvS0M7O2zkMQm+kRnVP
VzIP0KaRGkNGoN9OxTdS07tH9E2jGhTS3phHZu0h2LQbws7A/3XFtK9IgqOcSB4aEp/oLs7QenZo
7j+CyzsK+J9fzS/r/s2LOa7Xfw1NPff0VrR4MWsQWREMASJDJHB40i+f83Xhp/IgWSbmKZX1X71l
LYT90ChxpuTbXHkXvK2n7ugNTiIQvmQwC9tec2qqqCjuOY/+/BW//WimOVwMnLkMChD/fseiixLP
s3q+Yxy4fcONR5onFp9y/hJzOsiZkiLrmDLJBE05veI/+vkC/ozuf45YfHdZtuh0UAjk69/Of72Z
RxxMuQCnpq3BWIdgAqPKRnTnKLZiJ45wAnvlaLgAPH7eQBDNMd6WML6KUzjNK23WO60j8WvjWWhf
nPFHMYUDyWrNuEIcTl14uoYyNVEnJwsZCFlgMxVEFkduW4T7gIMXoj0JBNPIjviZ8g5wFAEZ6hqE
9PTXfc2XLfXNd745u2Re2+lxyoslnQsooJj90jFwluwBDnMfHLV+vsffrGj/3OKbRbu2pEtqxnyc
7+8gp8YeibkODsHyQsbitPqtOHzLAxondJA8+DdGWb8JqOPfdyqQ2/aaJCqrhzAL8WXxLGAsvRln
ZR6/mg8IvQ3QzcRRMV9Vv3zXb1YuPtugn87KpRvWTeWp9btcyUM+m/XCewxpFRlQbWntudlvHzU+
pS9v7v9+FNKDf7+maNRhkftyvtVFXBPYXh/plYw5odny5+cHZOebj+LLjOZKbq6l3KzHZRrUsaD4
+RYKJzRbuiogOUwA9pKN5drEDjH+P7B1rBQ52k2sthdaiISP0GMoXkBEIfUDiQd209NtYGBEYdSf
QGw12qPDGPsH2yUqpwlOE5CHnwkrBJ3Q1KGk36eEhpH5iTGenqkDoN0aZtcBw9akf2zvQjCGgLsS
9E9T6L59NMKS9VEaN8UC07wrAOAg9tFlfAJuXnkTgkjLd/zp1SFjL4dEmXwRAcQ20eCAW3b1blhX
K/B+Oku0DO5uQio7oDByj5DGFLPcm6msf9vYZSc0I4sv5Tp6Cn2TAjMjKIRHAREYGly4FsIUz0hK
O4nYdNSruAJAgcFbxxvjT6VTvkoW14U+19zBAYwmztLP6F57EVyyFI+gP5x0+aftqa/Su4rvgkHt
iZiIgqIhdPzL6NhkSeiVqUZQG2nE76xQ5vayTgDDkyyA0eC9XxTA4cGZPwAnPUpz3zG7GYzRkiuO
AYzbTT+XdQcjUEysLrm4FqFPdkIwDf5Pwlbw96WORcwfbBTiZjAZQ1/FQd1DRXNibKssC5aNoajI
Zoi8jef+jaBK+U+ObQfifeILpBw4TDEtOuZqEm7Fpw7fGYKndsrd8BfKTn7vWYFVfO1rFN3VycIh
wN5SmOdQ36PVRbvDV8A+tOQ3gc2fxnfac/pKVhsyvGs7JzauGyh4TKS9tMzW5kPeEMDooCfHn1e8
pbT8DX7zq/eAhgJ6mncYeF+uzuWo3ysYN9jWrsVt/aSvL5vLw2VdzsVzWkIhHvM4igcE2/m+uatc
Miras3mwXrh+9GF8n4LsJNLRwF0AQSoOBPblYJHYGZir+qA8mfh37yVEzdD0hSfxZL5e700w9ey2
4NWh9TpJ7yUkRhDU1Ip8+/KpvRNK6IOR50iLUBBIyul6X+7CVf5s3Yuv4Qo54vuYPDSyHiiCSvc6
Y0bEGobxE8FrxzUVrgKCxpsK3F98G9tuA51GnYi8doRHEwVFr3MiPAEi5cKiNVJ2MO3GHYHN5O3U
1/H3kWOJuqQEQA+5iIoRGcnw81+BY9Lb7o7o1gekyiAdzFEMKm2NifAecrtJ233q6ASNisQJNSWu
TBvxjQbE2jcNTQ8pNEh9e2S53p6yLzlZu3KmP3folBFbn9qd/1q9eYgSB0I7ULwTWYYdEX0EJUKD
JvGkrSaxiuLaW5EzfVL5AsAa4REBhNWnVW1zqbTY+Xu2dj4JJANPBBGaI4zJuYAC8fSJuERskmPR
NdOZ4kRPICQ1TOtBecBkB0TVP8UfBMpmh36u73+eSKU/nrLbOZsKi6JQ0sLQJN4c7oakVtuw0RHk
Ju+CRatPf4/yxwDmR3d9StnsUm2ctGhtmaAC2Zpqfmi3ZIo220Hr1tklIYUS236CDJdYJwsc2aiu
tihuZZeNEYWOnu8vsuIMl9TOCIaIpOhOAp7lE9qndXuLnvULK0aHk6e29tfLm8R7HqgYKWrQjiYU
9+xdLFPXDEb6McXBnmoGFfhYg0Z+ziQaNgneKIN2PfLVwI6JAdGfhOswVQkHbj6l8K713IbOZSZC
agruDM5HKsP9qjvC5T7pSIhyU56k1c1D5m2MXZLp+FjogkNYEjsTz3RcQRblu7Re0bWYqsSo1xW6
RAb0oOI9CjnthKNfkvQmNV9osXOR3msCNVrz/Vo+9CrpvQYJ9JwrguD9Goez2CQcPfi4EOtyufRT
ubjc+QV8eaueBcpUHjUCFUIDkZDv4KNUKDmfG/9DQGhGuU0M3LwDhiCQosLMNAQZIckYWsAJQl8P
SGagsl1mh3SgTAXWVCOuE1fALy/OH2X37YtjSByH+YPyvHxTm5MFQa7TaMi2pXgSw0NA7xXzFcIa
OXFqhBFXyuGDD6IpYN2J1mXO3JqRJmCeJXj1YbHVqQLhp7pc6MrSIDbwU17ASYXRg6RtWq1HyFZQ
q3+uElIXcII8JwFVJ/0zLT6E4t4i2y1dCtWiNu+z/D5K72LNiXA3tqcWT5vsiObMiwHrPxgwbY23
jBjZFEE1U3DL7FbmHxFgi654l+WPpHSk0un0uWShshGJuprU5pzXuqkWWTD3yO5tlqQVtSg7eNch
HcTrJFrlYH7rfZrcWfno6TCCnYJ+zlv1PSjkR9V7iIOZlC9jfeMrB8s8KeVbiPhUwnCQr8vqWSlW
mn5v0Ck3q2UmrcJmK1oyUggWqW7b4LmR1V88vl/1jOxEkSfwP1lX4eTI/27RzKwZusoQ0lF+MZiu
nK5kf4Z2RgyWiU9E9txr5iK9tmvzkHlzqAt95Xqy3RCLeQbiwwTVKotCc82xNLEeeuIY5gLZA978
5/dL/m4v+feF3mzwrLzLQjxfZBir+8Jae8Cr8z1LMCUGNnM+EJTR81v1Yx8BKQLmYAIMwyvQ0f1A
ZvNdaG0qAoh6IthslgDVmkkMmp8v8s8u88sY0EykiFTbFfXPWfKv87AleMZVb9RsKyNDJAdPe9CR
Z6MsIufUineR4ZQoRtHZOWI3uwoLXGWkhjWY3blzMTkdY6D0vGzAOJFcPvc6CpapP9fk2dWwgbvj
L8Ffzdr183VLYwHpp+u+ubkX3fAUIZezLWNPlmfdqZm38Kmn/lO151QAtPjnD/z+RpkcQzRRtjjY
30wWbVNLmab32bYR0az5nvquVBiWgiBbl0VsWyQb+BINRUM9btKANKd6IVoI2a9IzXl6Qk2OttSP
2aYNpXUfZyfuYLtpL3bRYVlS9M1QV2uJXblcQg0IUQ3p/YOqPHa6t28Jm2pZmn/+Tv/1Hm/voomR
Q6dRYJmWdHNopeIipeJQsnSyLwW5bLiSDHEZt7nX7q/wMy6jj5spUNDfVeGxoVkekZja5J7rQ/GX
q5fhgmYrOKfDx/DQa7vU+LhqBIHh9ZMDNptnEYKzYW5zjSVRP6Bh16+uGhUTkewjIXvSCK9Vy5Cz
RMvcKi8T604RUjYfNej45ziunbbXbY0OWGTAxjFlQq0Fp8j7bd9y7vETVw4eShMg4apjQwXR+trj
6jDHRouFh1CZ5VTodecq59MOQzE7AWZOYLIKhyeD5IkauR3Dgl3QB3kqSoZAbx6IhLMT1R2+x5et
1wFlQx6iR4UjBQxGjLeDRYY0/ESsoUoM5bpHf0DcCJaaj6ZAXZRFMxksOd1Yszrn7E+H8lURMWOy
++haaSoh12zKVU+USREQJhmfGjRzobASDMDc3UGtV4O0awifVtDjYaQLrtqETDVD/1CSXVeeJKqD
HRqc9MruBuudhTewI9HNeLr2Z139CEhXrNCOhmzu1Pos4rVWL3tTA1XQK6SzhXBl8WQOHRGUL+MW
ibwaYO0mp7nI3FmDNvX6Ax3OMr8PTTw2pIOVIQaosx9QxX2winUroskd60g9+0XiDcGpYjhO9JC+
4dbKD2J3EGSmY/WYs8mP66OmcdQI9x7NvDw6SOI2y2ubGJDYOkTIE+i5Zj3mnPy1qh5LspJ12twq
M6RFtUog2kRgOlq1tHKHX3oD35XLDN3UsGyPdTpJuhnZgddeKyo3wN+zx6Ymp2s4jtlIMhiHy3Uj
aTbp34C8THDRhfPzCJTHaepmAI76IIVOCH/FL/DvYqYoTRwEVZJsB3IczGPV30kGkaIBe8+7WkQK
eSIDNuofOoI0gEtcQ1csoE89m1ghaIyiLxbvkG0Mlzv9t07sH5LL12tjUqCEONqPbko+TRQlotSF
CSFyh8p8LtqGyCNjYnSPYf8mXyhGEF6Y4WBE8Umr2CDrBse6toy6Q07nDf2J4SriNk1ttphxs44v
m6KYtyDCiEUR7nN/14F4MGclaBtrWao0ZWaivgz0u7Q8+gSpa9u8meu67SsL6/JWCyvR+o16+HWN
ZjdhIhFTKNCIinL7HYVLLimKl24j8Tnt+6nFDru0YnxJqJFV4B++7sjkw4zFgchk8/CIDAM0ElLz
kj0xvn2zKn4pDX1zTXDBaduOVSHG5M2kbGjBxaMWFm1La5lGxwhgobqpCYC8cPr9+f378wz/fcYq
VBYWfop646p2+/5JF88Iekz/BRtBQAT5Ol8Ud9Gq35ASrnFIxWrc3on+VMCnjRCymGTLbBc57YbC
rJ25bP6cwh5AxzyTcOXo1AEmpRNP1oRR2IQ5bUq3eiY+EfbFBlbhq3gKnttTuOGbYOD9GE/TCJPT
Mb25+lBf+Qfx1FPSOAb4oH/+rt+cExFKIS3ggWsmg+6mJ1UblqqnahGx2P0PZ+e52zq2ddknIsAc
/kqisijLtuTwh3A4Zs6ZT9+DbjS6LPuz0Y0L1C0UTpUYN9dea84x65mn3Q+9uUj51lbKsUlPERmT
0rIVtoayzzRWtBxe8/A+sPL3923/lpEDXw9vWkxGUk40EQud+aj0L5KxUz2YfsplJE16RM+o49Y8
RtJrj80RtpOhPPxxIt9bzerEjefOiYzSkcp8XTSqSsrbVlPCoyw+JeZj2RSLEjVV3eNjNl4s6BoG
4WImxWLLh6Y3wWD5DMwDuPgkvcoaYS0NUnoAkl21yEqCbzI0ryGTd9qF9Emy6i2OdqN57BUyIZaV
evjjBL43dFVjwsjy5lnqd/uLkFRV7pUKohd9nU4eanFlhUtp2CfarpMOPQSS8oYpHdSLlgzaF1fZ
Dt42JZ1UtLPCITdHT5c0IVkrMeBGLEXVeHb9d1N+yIJzkg5On+EaUvYtmvcIIIR3z/6yjmhPkAX5
+8l8LtFXrxAyGo1bAkrFhGbx9W7UtRFmQdEExwKyUKu/NeJjG5093A5GcWgER6G3QzEg5E9ackon
lVnSz5LkAnshHPh8y/MMnH5+UxM02xDcQhyuJD+azYPfPSUsRS4fQtd/+v2oVfnbh2cS/yCNhcEh
67pxtcgEiauYWQL3Rl5lF9whuTwF8BEPwTJAnBhReZK3UkkDG22ascGKQqPLZziaa2NpMrBtqD+W
DQJqGNBP4jvXmcYk9HDF1s5qSlOMBOkEXC4dY3QmBE12M5EkjGP0+vuJ/DCYwD4Fn5DxhKEb0idf
9z8bGM0cA8/PRp+9MW0doubZIqcV/snq0LsL5luGcBMCY4gxmm6zgFZagGEo+eOR/q6oUlVTUqYV
28D/9935Y9HZ0XLFO0KWV23vtok2VMbGuDcj8B1L7FAMS+8L6zM2lliTpdk6PBiFsBv6Pxzt3/3C
jP0m1j2O9qmmv54sjIGWGLkiCkQn7SNkbCnD1o2lnOvazrwN24mGfB+wEASLhiARPAYPoMz0Pz5j
P2zRNDykVA7MjRBZ6Vfrbdt7QZqEsfAp9jRtCEGWdoDmQTZad6QPCaJKEP/4oP/wXGvoO9jKYms0
4c5cPdeRIdRtF/mC42rJtq+3PgkbhYuqpHCK7lAPtwivAuJf3R7eHL1+/d01tJnvLiXlX0n/tIRC
2vvibFmlOuOQezW76+r3EDJgMT4q4hZbfyPVm9JK5kOe29lgbkxe0DSz8YMuivjZEBsiBzeDQCMu
ZiNa+398s3+Qz2gIWCeNJJZJjWCDrwuOHDZqmAuh67S63cp8QQ9kmVC3WP426JZ3dffHWvFZcHxd
4aYf1FksdEa6fHq+/mBTlFEh1fxgbm7yTJqli+pUdhgLdySiefmThzsLbASu/CfCpcJyr9LZJMXp
9zd9KsW+HYUlotXTmXyiLvl6FGbnQR6kXnHYCFIT8Yon/s7MF7//yg+7AU6Wt1hHGUgJ9skJ/M96
kiljH4BocB3PfKS8G/NF9hxJl0SiPNh0+QGLOqGljSD9cXo/3lbMgTDyqLhVxEpfzy9pYimTktpy
ChiEWNeYd0XRTieLifxEtuCi+Kb8Bb/4YfWkvvzPj161UdxM9bVEaCzHpVlpPBO+6SWX6aGqqNYs
8voeVAjAIFHkndU8F3zkxtvfL/j3WoAj4GpPlxu14rU9uQkksReUiNhGYsjJ4oJTpy5JhWTsAP3/
99/68Ummop5UZ5aMQ/PqSVZqIza9lB/TYcaiNVNxNzfrhK9XVixZG8XsACEJk3FQ2Ul9ErKbWnms
xbU//rU4ft/4QdCcdJCwrxQkIld3exD6znLdiCHRu9sxmVi1gY3aSacN4uN+O9YZYVFJsDT+Ull/
bmm+vkf8MrttkU4W0ozrLafeRKOUBbruCJHMLJjAs0Rfxp5yC8xkoRHiZZkKvjYUaL1+zCNe7Fx8
FXSZL3xAiyUMyARulffA9e+sRp/VeNEa7V/Q+5ukyO58Sp3cbPc6f6wdO1QuHsPODACb72NV1Ecu
+DQkrVZmqNupDEhHrW9yUfvjddKmqc/1afLp0w2m6yxZ+tVUKCkFoRjLQHd4sKlttvkNjKwH41V7
CJ5Rih7FQ7Cr780PBfPppN+y+zso1XNaemhAx61w6m3ye21tXs7kZVdtwtv0Fj8USY4RtFliB6yF
8YT73AMWSyWNIWvGPFlelKvT7w/tp7zh6kw4DW4YZ4N9/9N0/J8VSSoDFWfMoDrQsrMZ6+66PRan
8q6EDXgYznQMt+GyOVkPFqI4YsH9GVsVCBupOXG/UKH5NJEcLDOosBgCA+PIH8xJ0r+wnPR1ZEcA
jPW1e4LJ9CTQuMfe+9wxbSAXrLykF+HE1Kd+6fYMzF9kumWgFNqX5J3LcSm3xCScsk9OYUJ8wYP2
JJAr+Q71YlhICt4N7V17H/NZ/yRNcIgB8F7HAJMmvGssNdKN6Xsj5mBaQWwi4xXaVbfKe/Iq40D/
/TJ+92ZP8BTJZA/ICJE34Ord72DWjmKcKw5iwxoZZmkTSinVc9on5OSNC8IJTUL/UO6nS2JX4b9i
rZ782AxbG5tAgIoMdsLGUTGYtkFKXm1PsdudDcCNsjInTK+2MZKQyJ0It5m8ZBRHRniuM5nYjEDr
wlVDeLds+9m69JdjuA32brFWrQMtRDifGtmZ6TEoDz3hB66Ane45Zd9cuCuyTGtimnh9yJnVFnq+
ZXyR2QnTegW1gl2pa2Ib5Xg62hZmqLJugJD9pTj63BJcPYdYeDSeQRHEiXr9Ae4KLWjyLlIcHy4q
DcwQVcgSLR/6TTOjGYqsYWLTiN0CMYkZLTJzD2sI/yChilxZQViUypz9GqUX2+SsI7N1zY3oqqWk
2QhMimintUzOlxrRZyXagH0HUsYCJbnO+judFj+W8PAM9NgTb/TiPvSWsgy/DQgrkotZfitDZ/oo
0ZSKBFrhe2JTPmPO2hAaeR7xjYUr8Gxs+rlqKjPW0DZFexhu0/rIJZOCXdXvLUTZfzXS5Gkt/3Lh
NOxP006Xspyvz/UWRYkH/rRbaM5QBUzUaYqiDmj+kaPGjhbvThXQiEiJXkxOIYnGlULUkfaMaVsh
l6rzec+T4WLgiJ7iWJEF/LF30b5VVlToEDgsFeQWi4x61QANyrEVg6o0nSB/KzLSgXdJ3y3K7mYA
SOWezOBfKzTzIimX0xS98O+lCfEwYBhA/GoCXcyelPxJSp4F0rWHAVTo5NITtw1yhwCcR5quyHEu
Z+1KR3wdTCWrP+G07sfiNjAOkUWsMFIhk4F4hzKpBCdHxzdmCKs6ebYRYYK/DCpl/BuAJiKp4+wl
x8jXAXPCWTWT3Lffl4pvJcl0PWgKyhJBSSLslK+VmBAlSlEMiekM2iNDSEZwDUrJARbKtpS3OeOK
33/vOzbg6gevliZZdMUwE0LTUSOa4Tu3erYQBLMQq1hwg451UddWApVheS8lb5iyGDvSnWMPHgsz
tr1ZiqAR8dLvh/XZEPv63H69DlcVdyWnXhSFXAeDuM1BQiTC51Md6cIghXbMz9Txcg7eZTkY+Gg9
PMqWsXGLx5CefVkxuyyjVaHWCyl5rbTnHIDI70f4vZa5unBXvRf2ro2SVByhVy4NY+V3D0p6f8lZ
WFPHCpFY5ALQtPeRcX0k0A5DNVgryF4jVBYIspq6msuokqv4thihMlfbGBqxKWxr776N0FCQ3tDX
eFKCj1pHFY6Hn5x1Vz53D2W48tTV76fzfWI8nQ6bGBl0yGTBvnoR0yFQyiKPTMdKEHygPEs3jXzS
mQITvcSHmX9A1EQEmzNQFj41VdkQUljOdMKvFKRwlpxyXtEiL9776YWKnqwU0xvKwo4hFhRx416F
Y/n7USvyt+VNNqb5BciLSe97vR8NLDENaTiajiRfpCTY1LlyIyXxhr0kMbUvdUSjqwC2ysUexbPa
4m9UINTxYlVw/GUtZxGGPUjsS8WfqN5ad68xv+/TZJYFptPjK08hmoUlM0FR2jQ0zXjztYFPMJXH
7yfzffsHXk3SJK49BjSRPsLXd98v8kIXaJc7pMZm3rYuV715H0aHTtqP9VLub3XmZBjnzGT9+y9/
qk2u3jZ+mTYJDD3Gy9cqV7Hto0b3RcORkqOR4HjkdTvGEEIZA/cBdGDhpi95ZlEI+ijO+oIPrgtK
BYmN7/u2h+yKndY8GRiwqfinlHRKX7bER4Jw5r8f6/9wlf7PsVKafr1KXSvkheJ3htMhryhuovLG
jZ0YXWfSPQjy1vCWLuCh+MZQ7v745am58T9fJQq6r78siaVS9+VoOAlyK2PYj3ysUBoOW48aTBHX
uufk/RNhj7//7nfVyZTiRulIh5cl/5swOLa0Xs1c34D0j/lDWOJrngnCKasxK7xkjLsb4SYmwCEm
XrIHUtM8DqnCrAwap/BO+keFk7U0xIVesd+EsYxmKug1vnO3Qr7v4RtHwbKUH38/aml6Wr9eLY7a
1BV21vxP/wxz+M/WIQwTj8wlWXcs9R9JIJbj1e8x5b5KGzqT6ODYDF4CtK/63JNefv/xH9YFIOMK
s0ODVuQU7fj1VpEvoAu+W7IDy+zC/xAYmCnNvzbQZqNl3aVVRYnWstqmUN2klURyuRHMJVYKl15/
+uz2q5zGrR8Q2+7N0zJah+4laNK9Wvvz1oUqVPId6nGJDLMqOTTo2qou2voEtf1+Ip9OyaurSKNN
lhVlsivSGvp6ImEVWG5l+ZojPaqX5JI/1ntG31NkQg5HatbcejukhdFJ2ze3/SuoCY/0ImnHsKw5
t/f6pXiu0D2jqcCVjyLa6V/5O6iV+p18z4a/lQhFmDVPkK4uw17epReLfvyLP6LynXXqPKXwv0dE
AAI47mfjP8Q05b+UxjrRx7iA7rKLcIeGXHZMiL35KUfxSeQhPGL6y/UtQFFEqejOmtf+DymWpH5/
GxVMxDj5psE5FeTV99fw45qQWUF1LGPVJLaoLkc8m+VCkAm9WPvW2oogdS/Ehxwj0niHTFxG/Uyt
0C0nfg+w5Nd4GadzzOlEPTFmNMqVWi/9d2TvZWkDpk6gi0gE9yBwt1FANvwRaLCdbUAKZ9amLpL9
ALSZPSuYZ4RG6JKIigyZqeBtR1M8H/2l2s3JtERfxYRFYgcwzmppbenLTFzm2Eh7O73NrBWlnana
bB98wRZE6Ov2aMwbYHj8koFPcCbdFyfjlT1c9a+GNC3NKeBrAzl0STuZjVrGxAmJ+jz5nHzAQYLN
zAL1wm1gAgos2lzWHAPcauSVr1I/D+NFxBkKc7maN+WKmHBIo4xLmnwhBnb0xlwU6Chbrf4e1SRo
4SHcjOUm0ndCfhijJXgzfiWQ5/DtmKLFWHtoisrkY/+xQ/jBmU+f+f/eaOzEX18BJS0llWJKdUgL
maQRs+IjfmdToLy5l/412pXveCqVuU98AXg693nYBo55sG7Sc4oInfyNm3jfP0Yv7qFw1A8RIDSD
GBoVKdM9DGx4SYpLX0I5m/lP4yYFMPwvBMwD0JUtM9/9YF4gvae/wnUgL/Ndv3Pvuk38IV2oN3AB
q5vxUt0UT8UdcnHKYnIFZuYbyDv5kT6+xJbUn5eCHY5YnVlS4LHM9Pv0tb+NyBd7LO69fXXfgat7
RnxdPreOcWkP5VkCQ92w+7rjFnKPePFqhpW30s3vC4z02Yy6XmEm8okG4hXuwfUOcajcNM2Y+mPV
q7bKnXSnHN1zcOFSg7uSmknMLuyIo7zDi/8cXKQ3kTDE6S+YukiRfzbughfpMd1EDlqcmK3DrHrR
P/i/4XKo75uX7LZkHYKxT9R6cSu1s2CnntWXOJ9N3P1b84WBt3gQHtR/1bPwYL1yjZHr4DAwJ50/
rb/gnO9I+/poCJyfkcP7NLyrbN3rhXJLcuwb8D4Ugr0/EePzB3wF3ll+j1FGL0lWf8luxhflw3vy
buQ9nopq4z2VL+1lWFT3SW3LQOsY1r5Rcn/ob/gDSIN4pOXkHkebdpP6iCUju/feK/K+RRCp861i
J0/ivneyd5Sqs2aXnkvsyieM2WvtiUaI459p2oRnINcHVqGz7jTYp4299FSsLQCb4u5dvs3+kPJ8
l1LwisDOYp8/YU7YNn59RVxf6JhdtLJDmd7zVH3QCPE1m+9Zq9kC5izw50gix9nYzumbJqMtwEEn
Ymicmh+maeNrEcOF4S8tbOfhgr+q0EDChW7YXmfjzzffMZ7qrICwF96Y4QXjEqLjKG4sYz6gDH9S
swWoRj4NIgpqtgHEIDcLhrLlaMc4yeMp/KVz530PC9NGsFwECxKxWDRS/gOIMJ6jv4Y2P+whqQA+
B4DkWsrfNgfiEPqlp0l03ZLVJAYPFiLJcdGqwuSXLkiqgPwnhg4oYHTnSIWIBCFyU8fPgc+A6Gd3
Hf3lTqZe41ZcvW7TCMAw0XxNTOWrD3pFh0XoOm4VoUqD3ZO47M+7l8S9a7jy/hxgApzZKNyUxQHY
okTCmHxPn1j8yJO9Vds5mqfWDlOETMdiS2zDKN6Kmxga3KxEtQ2knM97uwwfLdZyqNW2gMhJPZrS
JiZRvv03Gs+9RvGwrhJHu4txUYCIdLn+fKil+oS9R9NXWKDVlaqhzV/krIQKJeWSD474FO94Hjik
ysaTwPg9FFdZvsTFM8LqSBY6oEHMRmu6JhJGDX8LRiaBUAAYlwMN3/Gs1EdNXul0XSzpKDY7umTK
sAqM1RhvoiOY7fSgiMuovKu6FTreLrn3xn3m77yOInXBG+v3c6YmDVHb2RqLQ5VT8NskZWFNqyEr
FfZBe0dnQexO4c7Tf78vlv/DzTNkuLFMQUX1qlkyGo3nF30hO8ZxzGaM6DDKEdKbgtHlqYltRbZp
yho412qUt1QPc77MLftP0L+0McalGNDBBcG+kfWVi5z/L+vvT6s51bao85lEZcRG8utKkKlDKQxW
xTpkbFD05W9jySxrRXoL773i7Zg1payhIj7Gk2Gekgjizqqu7rX0GRxQA5oqEB/7etf4D4WC2HQ5
lZT/KuywZH/QgGfDnL5iwKCg3xhoMJV902wwYoQji6e8UhtazDsjtV3hya12mr7PkWcTeYKyBG2/
ki/RgHblVklesS+pZO40q1Bas6eW9LWc0jzeZOPeUBzvL2fyT/XilytztUY2QunCJihlB3cKFpHI
oXdMyEsu20Nk17Kdg/D+NID5teOLC/HO3Xjq9PAL6NPoc9CRRHeyQJmqvAxgSnnhDOhzC/CSA2YJ
3Fqt3WQLg6mNCrd3YdqxYaf1ItXmvz+Fyg+VL2eC3oMmAQiZ681NYgld0WmZ7GAbalHAEdRTLsN4
qZE92S2UyTQy8z+DVxqEs6CVBbqldk3RGNkCTjJg8tLca2fExMnJnF1+IdP4tZlny2RDCdC1/xps
T+/F9aKHKxzvxNSE/lbCyQpWFimMZWQnp9I9yBRgYPukpeve+ksPU3o3s7RdSaNhuKDaH60L/bri
L8XhDxeOF4L9M9ARRgn0i76+HBap3r4fmhIb6RlgVtWc+/eNP09KiLOL/hHXkznaDBHTbqkQVKId
MJEowyL15+rUWCZPb1lKB0lAbzG5N+noV5Rswyprl1j48Jr9fqPl75dtOl46PrTGaQl9Ngb+s4Wu
GFdGWmtIjlUsUNNRrGKhpxnIyCN9oi2j+JCaZow+2BPw+e6Qrg2zkklqtCbwJGvnOitRP0cLlaKT
BSkJCPEv8LA8ld9f7+3Xg7zah6WGVJZSPV3UkpHaHL9vizKVzy0ZKrj2eE2oXr1ZBjO9QX2+qV/E
2kbjnCABxBCo/NXI/N53wIYnA/9Q0ZSatB++3mQzzcM4QM/vWNGyJug34LvGs73rDtDi9feKEn2b
Nx9kz6QPyb6pbc9dpduUXBYqV2ObEqv414P3Q33GMYFBJ92R/Q1///WYslGNaynSJadcKp79TKHM
bmOsSYTD5bCEilshT6be3hhQZu16jzR9n75X2sJnPzdl0X0GKb32W+ODkpZg4UUWz4VD5y/YQ6hL
GZ/03tgiyQ5IMK5XxgT1d9+hlxX7SLs07kz7RwownstuR1u827HXEwc73rdPeWsrfOgBwM0ZU0UP
Uu+ow//7688pc/JMeoB8IvL8evrimAURMkaaPsLSEnBjaBc/PnfFRQ63jWkPnFfllMOxrfdi8ZQl
e93krgVr7y+O5Hd5GlBOqIWTiwuBFn21r0cCst1VYr0UHZ2mfcq3mbdoss+FLIcjCVe4D5WRBXQ4
B+YhRMWKQJlS9dUtEHT9f1wWyURurclUEoyFr77Viep1dR16ktMbq7Zauyn1G57MFX0d+hRqjK0+
nA8hMNvnMLiTqotkPjZwiv4/lhmZ8BlpEiYjTNGvvoxWmA3NYGWi49MYKmtv3o/aLCefSkuWVXEW
Gp38p3Knmx9CFixGlkOraBcDAwqUtKjM7GB4S9KEzgsQJw1zgHv2WieSz150stBoj/Kx+etO/lDc
U9+AgSYjWufTcl2KGVWeRFoPT35Eq0Q/9EEghvlQPefspG3lbGw99ApvMUZvTaOqxLe9QFrj/vEt
/umB+nIYV6uNyOZ5yFUOI3J8Utc2IsSDhvkuxho4X8DP67m8wxBEQGZwFJb/7x+IL79+tfbGUdnr
usevu8/CMX8flKVHxHTzLHub4qDZOmR+PP3xDI/roSCKhF6HcNN6S6Ofu+0qH2fqmsCCbOs9/HFg
03t09VGAQIO+aELOTwbXr+9ZjZFK68xmdNjIbDq8muwzFygdu2jlm7Q/yg/2MXiHoYhzaLxxyr13
NGlFyfNiyTUjGSHn8X/6/bB+GHby0PznsKYP7n8+qElpDqoVldD+heWQOmll1xu/njfqw9BsIpgA
dtwtCCrEs2nh1lpievcNW1uIfwGPf5gefj2Sq+dmHHOjTiIukLxVP3yV/DmgZ2tlLZRECu767gMR
FIlKRNeV8Sno592wKoc9soapwfHPXTMCmARRmtNl67bb1Cbhy/tBQoNxintsZgcpuoFMINNcWv9+
EX+6tSZ8TNrRk3Pj0+rw32voZ7ne19ngVBW2dpGtaZQQZg3OrLn8/kvfVbwamciMwiaG6aQQuFqY
Sk9sKrcLSScz2M22+7KhaaTPU5iiFeP+3n80OyfVCuxbf6zNxvRFvn6ATZ2hIieoaTTfvz4pWlgM
qpuzg4pvhCOucjjKk3iXfhTQ5rm08zA14DFfeyfZju9pj+ZwSWGFGcOk+1YwbZc7mSwC0S6jLYD6
7L0nDbPe0wsEtgECTu6XhbmqHhtvwYa+bT4kSjta2KAgsdXNdAsQJgbAmWYd6GuHww2QKsKB6c6D
VkiZyE/sLLgq1IUjBjFK53UfrthyYKKEokAjmKg+gxG9sJYBCcKeiA/aH1fpEyT121W6Wn+CzJdN
gNaDUy/pXajdQigXIdB/iGBVfrGOzSVaR9vkEKikMtoyZIZ72hB1sGldG2lNO9g6HfrK7vZs8KlU
Ud7Qmqaj/G6ek2QDIPT3J0r7oVjFcDVFoEgGNeK1YUJQCsyTTT44YWUPZ3ooCE7ixukUp8AeGrwR
RFGTMuFuG287kGOn3pgoyKAMxXRmVrJ3awzHhpELwpJgHlXrrN4a8dbq1mW3ZiAShBsznxfVvia2
q18qNDdLwhJPGD5JcgnbNc0NL12bPSK++sDSohtI0tEpLbS/QsW/2/t4eSZaEgIgXQMGdrUES3g0
a5kIYKeskLWuVR47QX+ucMaSupEvlOIY1yQwrmF0ucaFbMVK5cO/JaJ2YIRBxGn85msazyINgPKv
udYP00GOzqIQw+DKnNC6qn0aozJFXA09TsNtVFy84CMcILMkJ9l3wmyL+VEut67xnGYvonz+/Sn4
HuxESIaImhztq2hQ8lytK0Oepp0ml70jbrVHdUISLUJt340rOqHKzn9E9fTJS6S/OSP3swjtFokg
lTb7p8nbw2D1oUezoa7E/AHHdx/uLNyCGQQ/W5qYuaBxlj2vpzqnrwmSZPP7CXxWhlfvnYJSnEVR
1Bh+XZ+A5/dlmqnR4BQf+ICFo/ncnOQzsa9xA3+0ex7+5fVOy7eM/GjjKSqRaARp4hZnLSKJA1t0
bo+39MzrD2FVrdlpt0TUlbuCQfFjg9qIr2DJDo2YNTB7rO2juReBBhtzqsMKHuEwr6BHekcWm/qP
j/QPkjW6V6gRpg7HtG26mveIjekVea81jodF2Zw3gNouCEuh/qbVoTpEn2Si+FWstm4za1/Eewuy
zbAiqvnTv6f8cTws+dffAl3HVTPlRAH1RyNxVTVISSZlhey6DokDGaA4trH+StrTLo2b9ZA+wJAd
RtvSzl1444J9eDVvGj4P+kZrV15mV1Czkp3U3MkKXdSjEe87ug1k7nob072Y3VNc36kBc6rmoSgd
KUygSR2lgsQKNsn0xjwnUZ96zQ705bFUsc8g7kwy7yxZ0VFG7TTgXS9j7TwgfxVgRueMZQKQLJKw
bRgHWJuo2DXxOlNOlXiUhjtLJhpmz3TUH+7C4j6bKI8Ho111/gFuAh2kLIEVtdAUmEDzxMRdu5Dg
DBHgYhfxqgWFm6wTc4dUc2aU92189gSn5vPPvz4+h82WHGm13qcjDXQs7gtFmonPAe8GtEsADhzX
k6RvSs2eYqZLuyO1p9lF4rZTdrrmWAhUMfkCHYfpoNHFTGZIwYX6jqAwkfk0FsGS7O2kw+f/rpn3
ibDKuhZRzirx7Jhml09eX7OhAWDr1Vbv7zpvV0rHYNgp8cb0nFBOKYpeR5m+CVJq09iWNMKDDyN6
94cFHR2fxy05G+R/Jv1ND/i78p0UVlbAc9iLG0844CEy9F0urzxOUTq2mS3mRz9dMcd1w70ibmSP
9uVeal8xfoXGTkO3l5MI/8CLI1frhJAiAqjIQnLv5PoR6IbgOpFPFhOg7n2uzj7oyJ07bRMa81DZ
Ne5JBQyjLERhYebbAVOrt0nqg9psw/xGGDfWv3LY8p72OWX9RrPsrsGvvRCg5Gk7owG8tUjUfZjv
CNGVgwHEVTYftDcl+SdF5Nsf6y5fhDD0TKYMgtLS7nwt8lMKPabTXtPUkUsbZT40qZWhnTrCVvq1
mK278BhHl8olnGuT0Fjw66WAtn7AhKe8wJnSSAaPncxFNnCo4xsTEby+KIul6q9Ma4P5v0wXERyK
eCWN94l5KLpVkdwnxtEnTs8g1AXOO/WlPj4gR24TR6JPEezz5Fgrt4F+MgywbJNT5FXg+xxkj3l3
IEotKxa+xEnZqIBAntMB6tpzHD775Sa0jlG1R9PlieeKsV4z3Lak4HSzHKqxu8jGBYAJVdm4+Ra8
lm8bfzjjPt1fX9bsicMvsVjDw2Zxux5jWyFkXrXuXZ42d96AFFLF54q5yYjNVOH2yx+JvCr1Q95u
3aq5N8RwaeAKh5AuzlPwYWxdGN99KDDDS4vScxTxtt+2rroOum0klTzP5sLsllzqQtdxk4N8cr2X
UsyRjpETnh7wICNIdv8oAv+34ur6zKgyGGhxbtibr6pALeVOpaATHax/8BrWeXCpoZXdRP0i7Z1Y
Xq47bTX4D7D5MlxiIzoMyXzGOGaEPk0DddURpuarOeyScTmCBPfaZ4nqVmNkgcJym5rKVv8nCuY8
Je3JSk6+9lEY1VxqmVcajM0LmrYsVbEj6bfUE6180bGVat2OcGaq/plgKjdC8xB53r6PK8gSM5n+
WWm+kORE6KcLISA5m75y35jxqiZCJuibl7QpNn702vDGmbkwF2lZ8h/Gdrj0n0p6DsZjSd6zosuv
nQEu/hRPuhyY4vlBqwg2zrCkWnakLPnU5kxVksKuDTQBUIPTvAGnhm/jVYNbpI4YDybexH5IDGhz
xlJPj+KbDIO/JkJDqMAuEd8C3E5ZFQKLi50PM9U9lPW5VNExVGiaAylYxb22C4ryQejFuZfhzNCx
12RLJcNDkO0zIHBCZU0TiiYv5rLesbmN5rWuz0aFhZzgTyZ5loCkdtMSkBsKBxmkzEhEUQtrzcpe
XAQWZUqDFxAGwVA0dmRQiJ22Y/eOtVvknYryh6C8M8dXhdim7KULlK3SHxLjOYoR3WdONoxIv06y
fIILdSOSM+11BKL48yj/KAnE1ttw6/IIF5JxK/IA+ChR4uLRT89KVbLGb1scknX0VFXnJh1nbX1I
SGsoOYeAWGLzVAa3sn+XKq8qG5BoCJaRGG5RKiwIXfDYjAn/JLpEoSjNx0chSABnjWzCaEITtNtD
xxmCB1OgQGr09EkUsWhxlUypfpNk6VVgKlKKF99PnaS8VZmgtLIwd5V2zT+lv7dPjRc9tXOlZ/Ol
mCBGxjvGZ4Y3nAINn2uv8gkedFSLj4Uh2Jpkob2fa5o9QCdgg6dH7PSfNOs8vaX8AosBEN9ZGiWn
WgYcGf4bUu8ZRrpfN4CfD5ls2ak+TSB8UgZfImlbSIdEfhay5LVrq52SsdRrh6CxFhpbLWH0V5u+
JHem1ahHupw79zAMMrHQMf1uV+NbL4fKrC7SfRpbWz2S72HfRgGl8CC+tWa3SsmKzXt96RPUmYlM
BCVvPXJfkuzWgzNL4GPzkaq8AeU8FR4tnod8aJ5K4nRYoAj/6KZgSP0kF1utMp4y1MQQLnEgeE5h
9QuQ76qRLBAfD+IiIEHD2BrtwQodsNPACMkHT8oHUSOwqWjvm53HjeRdAlDKjlhdo4hCSz0EiHg9
loiWdhJQk7K9s2IfMFAE+G3oHjICoEjgykd9aWYvGo3uvCCjpzDoxI82aDi+lOY6IRS7UDFvk/SZ
mnjiQ9s3z5XW2IJikunDM8x/oI/jeT1Iu36MF7m168tdWhqrqKhXvtQuBAIsYo1ymUpaj7B6gGji
XUJ98Aa0Y5USI82sYKap50zU5ho9zGGytQ8EJSIpbM2TKX8Ap6Yj5k5X3T+NozWv0SXovLR8BcKc
VwOROXMptzzxJ4387NIAVSH/ycF8THUnVKkbN+WBUGNWix6FfIOqWRKiGxHkpD4UG8nfNs3F6PJl
kmhQzAmB7fxdH148JbypqIV0OuMuXXItmNQ1U8hjnSdrRdi7rbINqWuZhpFi0TFDKX274i52cCBK
ULy1BV9nZfIZ6pEVusoqhQGefogKlpM+FJ28gHw4Picd5+fPZRpXIb5pS88uSooAIx2opYJmMx21
yrqa32pUm6HJmNi0g45dWj6s4+oFp+6rhNQoGpNFTLO8BaetQn6ablKUCEtews/lTtI8nnkAPmCg
45U+kBZYntEXBPRGtWjXVv7BMrkJFrtl6+DiFIz4gIiWu0hEcdF3kLRBOno82VpUHwMrXhvATP8X
Zee12ziWreEnIsAcbhWoLFu2JZd9QzhITJs58+nPx5qbLrtQxgEG0xO6WhK5w1r/+sN0kFrFXlhz
BVzm3y3ed0o25QK65ylhidnJtxZv9MNBkmRos8oQqrOQA00NT5YO5QOrW5Y4R1bR1wzVb5RKjnpv
1BHh4tFjpJm/KjEs6rZ4a6Hl6dXBYI7S6MoyVPW1zW1DwfzTTPo7VAfdFi8vaNnUAcR+fWmpy7pT
St+UoMxT9FotLmJi2ycyHTT0yPHFa+SlE7cLPNlF9mPi2jewbvpwmjNs5KDrqr9Lr/9Akk4nOSHq
RWzrJDDRZmZMrqiSd7DbteF0K6X/dLLPIsZDotZ4+/oqwjciX9bm8NM4QP/eKuLCoTKAdHACMM3p
///PN6njTmkSu7WPME+TdJEk9zrnuPoxoLDzTBb3rbZgFcIt7jDDZWJqReoP9djvcc2XcgxwAOYz
pk4KIt8vU26tDVS/7NBEGNqD0T/K/QZtN73BJ6sHmVdJolHUr9oUjZP52lCbaDi/CVRpgVetaCwZ
u52Ek2/05o0WzaKFw2RxVenBvHJuRXwZgaO5WYKBioapZS4XW4tYpq7f6mwDgsHm5q8xP3LCzDSu
MoBReVMpxUGFrhBL2jLkl6cHXDs3OvHq8rGXjqqEBawhXWmrJQYmzaTqO9aA4/7BlF9C+1SLj7Lt
fnhSwH7fXhdPiOkEIXkyfo5fbSIsaprUyzv7SBs9mspSGbFeg03UG2fPR2wp7xIF8xAYtgHqQcoG
GbptQjxWRzdEyZRmsjdLJ1cm9UBqqkkiatl/lvFdFZLp/OaMB0dsQ+mKNm/O9dy04TwLbmVqoEJD
vdRNCAZRoW1xVGixcryPOy4WwgFxIqXCiDiE/LJaC2WcN8OBAgA3FjzbmKWYdr+TxXJy10/4J8pY
y2bOVjelhS8LnCWRqKHdCktcOatobTmuF0zmetIuRsin5MybxYPeesSeXiTRMWV8M4AxAtTYwlt7
Wr8XeODkutgLW9w1ifne1BzmePTY0rBRxUGLjgaxPiwxqSG/DIsqXPYxhTOXOczRjJ5S0j7KSl8O
AugeM2qNe43dS4vGk0n54gmykXKVN6+lDSFNf9QYTsWYYY7g1hTxvumfkgKjSkGGM/CbWVKmjJx/
TXSqlLeBACghfVTyaWj2EsFWboPdMw1xgaJAtnFPY84v5xBfMHdTPmgRBOr+Zi2ZP4Hg34X9KBzI
02aeo2JVgQ/wn3u+cyrdCQvDOkbFL3yCMs/eFNTgsaMvHemXJaj2J8fZoBx/+QjsGZtGXjyPCZ4w
fb6gtPO0H8jx32FuDI7Q5yH9NDUVhuMX7FeVy6KV7B7y6dR6qHDJOXWyrnZtHKHZwnksT4GkI3OK
Id8HVbMiIkphj+r9QbW7TedTI0LkDCOSoL1foYQ6smKygdaBYFlDqk4xRfSAv7Ak58cirLZScLJ8
cy8U6aXQznGJg7PfnabeJMkGhOCHDhp5xjrO5eZAmTmV7yQEx1QYlToufeqZkNWh2G++Nf5wl04v
4I8D0VYQVeHxoKiTO83XObvWq7WejIZzdISLQABUDoIxHAqz3qrBnuLy31f3Tx/35SqMmTCEvsbH
JQn1IK2Wi4QgtJZJeTLlRfET5U/7dvtNP89hUKXx75bxlfASmUUeOSnxfppy6yt7H8PAMbE1pGIJ
9H7hpTuOnqDbZtCtBWS3FSc1jWSukzH/xJGucJBF6brFVMB+zPGkzNjBEiZYDmbMbCBO7XpbWmJh
IHsSrTUz2/mUHAfL898PDvPPv7wpdbKIwGiFgd/vrfaf6zPunUju6WyOfbkkJkz0oHbhxqRtVMuL
4xcrBbTek1FBUbZzvujWqvfeuuy+ye87uFEZrbGAUxyZ715yDDMU9sW6lVzLHlcavwpcsvPuhbdi
aDUvpMfB2pn5p5Hd1ZgvpzI+K6jYw3NGD9jphmvrW83kyFiRQR1QODFOgaRjH5topRw7wpS9W9n0
mKjOzNjZDB7erNYlQxRZ+NV8+qvvDZCJ8SfHHdYzNvTEEfT2kMgzBRFCjAcvGjZx1qjulPSWJjc0
2IvYGmZDmy2ktl5J5pNd4LAjmWBzK0v/FRma2/IehpGYwv6VNdXUh45GMeS+oKaQIwv3zW0BQ7hs
XikCVzH9tQnNxQMaDsspAu7fb+33sOHL9lLl6bixbXYYB+Gf558fqKPusPCOGBqYQn60zHjDiBP8
om/QYc8LeFdw/apynY8bof+yQ6RUd7HxOESojcgh4pvHJYzz4H6I3SGBI77Qh0e7PsVNP8uZQUVS
SndzEiQnGeOZX/nvX/CXDQsDRyeyxoI0y1zozx8g98KQu9jmAMezKcI9GgKlq4fvCYGuya8xfP/3
x5E39n2ZI+jSDJxBZJNa+etwWSticxwl64huUkJoNQyvffzW5dyO+UpmbwWsEFvGBdzOVj3BGCV7
2hiMWVJg4go5R/HeZYYRlX2f45fRaetc1lfUdlrcrEloL5Jw4XnBQ+mkrqTBbsSROuwXoAZhf9Aq
5rOc63JgLySArTRQOI6PuePP7R7KA2/D0OCGvHq29RlY+VZ361Bf0f9hy2a62OuSF+LNiBVFRAVY
/kloeG+8sHiVNPsMUMEJQj/Wuvmg4LnfSfPRI37ivWrN2c2zGW0n7YVXOAIAW3K1l7oTM77e4UtR
DjseabJGiknZ21C9d0rsTju9rbCxRebthB/wN4HoH1PEaNV1rF9VwMRoeOnM14jfVDKeixlWkiPf
+7efXtv3t4b+EldMBpPEOstfznVTrZp+lCtEsrTb6m1stpR8+LyBywmkjCNCSlDoHz50WntfNtcf
H/plc+VqnCtq8L8PlVoHa7CtYpzADag40ylV2jxTi9MaxtFxKhcx/p6PCae5RJX0U7jSdx8TfOb+
+wimq+g/53Nepq1ZqgPOQRYRQyHeBB6scaDdBKPzWvJQV777jbpTNdCYUQc9EA4oJIiWjGgOoKzG
ENEuVxjiae1Cz8g10y3XqRlBwcMWzS2I082YLXvFw8KknRzJ0XDgzK/tVZxkpjOY9KixAjDF+v89
D5JF1vUz3JTQo5T6xo+PE6ReEirTpW9lLW2N0nfT8uqUxIWiFI6pzcRDZzOWSsenRgfQE3g5Yipf
X4buOB6aR5Q/Es3NSutOA+V+ZSnL0X9y0HVZYbiWjQM/V6WHlAGqNctbibJYFNTfgtLqh5c/vdxv
L59TyZp4eThufhmSR5jGBL6NUVPHGCbZjvGAkh7PnOqMR6xbRcWjp119VJm+6qY0BkmB2pLW5Iev
8ZcCg4byt3cVKx+t5Z9vvSpVOQ512zyqgjBs7HJgGDtnPF/MigXItKvObi16uba+mYh7AzD0RHn4
KaL7u/iCxYduBodD6gOKua9FbVSDhfmeefS9pQ3wbVefA0NpP9gaZr1uOcoGhu/FeMqovmVyDbol
QTb4dM+0EVpKgm9IgL31fUoChcmBNrnzSScruJqo79TuJ67J9+YS96ffPqlUZpbFuP7Px6apmRWm
KjBcqJw6ri59lLadmLo7OILJsWvfcqa2RUtcF5Nuw/DdJJJB228jx11fnOsmeOrqlVxFF8l76YsX
U9+mjOCnk9TjMsjHah76+bqkW7M49ECRlSzaTj1qS/xLkJtnw3iJaGejiNi+yw+r4i+XGNU0dgUM
xBWdbMs/f16QNrEWlro2HYc9XZacVbPGZoixbvVVEwDNigvNq/vDx35r2Ql2g62qTtUh0QHGl1UQ
p0KxG0uYR+E/gDHl9lWuXyUQ6zLfKFi8+KYx40SujCsEiQVgc07WUVSki3Cqg4gi6U4/fKPp3P9z
l/KNNPxa5Cn17lv50IS9Vhgp0D7nXSgtOezqbsWUqjdfaQXQh7ttt6xxlSDPZYZE9oeP//4e+PhJ
4s7WxMHD+LI7M8cvJd8D8GUEwGRFTrZBsYSDRmlYVVsmR7rx+u+PdP76Dv7zkV/eQdlFkBf7xjwy
dqm6Yj0Qz+LfQkbO09ytZl6U95jI4IbfSVQNjOk0BFmxom3M0nri7uT4yEPyqcZZamM8xxLtCpsQ
sMGlV61x6NCZvEgA2p3V4ctd72NgWFX2F6Na7NhYv19mVWOPk5IYEy4lFfNgPZu3fcr8Eyvt0J7H
xb1m4juPZT9IchGm66iNdmSV9+KJA/8Ycnj5PUPR/JAPV0YUSnfxYD+UWAb0xbQFBwcMzFl0FkLI
VvbcpDjUFfliEv5kgzreiSknCwqrqRUuTe9UgVstuUlG6RZRnTJZgS+Y5Eu7zVwm9oHm/FK531oM
tfKSYECwNoaU8dwcT7aybWOm6GDdISizrzLhJh6JLCQovgu5JnGJgeKPa/d75fvn2vlS+YZ9kZh1
n5m499NaXQXOeO0c1IrB8oiNOqYa/1453wmD0+41kKryL/QQ5pfFGqt5apKmZx7l7KIYKNLKrVns
JFpVsEm7J+8BxCuc57WNPZcB4eE2ogAeqIz1Fnco4PyJMxcsOu/sUf1I5PzYxWPgYLP7QSHIGxiN
7D0em2OAj39a9g+cfbIOReKHXf+dfz79Ehhk4IZ/y+SouFPSXuOXMNcMqoNcOvd3rVPsGGVOm4D/
tbEXWbx0EOHrKdr/sxVf8XybyrN+mYRiI6cnytZ/P+C/fy38oxAoohnSvl46LYvPyJGaHEWSP8Yt
MBS0gTKEB1adsSCnBeOplceMrj6hYMma1Uh6mQMwgxGRBx+lgHpN+TxdUlULjQTo7d9fkfvhLwem
RvD7ZGWioMf6sgjMIVEko8YeMY/Di9SGz1OdP1o9sWTnHjO+aXrTM8orups2DX+0o2XTHnTjDDza
rolQK1GSajbUqPKl8rTnOmhP6iQCUNR9Duft1sjDJhiUhWkYO0+NXUfBAaw+TLekKt/6ulirqEjZ
85JJ/rfOR+bQXQp5k2qXGGALVzdu6KmyExJG+GKkyjB0wI95m+SEPzKhSk5tc5lAMWpxOch5ySKa
N327rsbTSFIFMxqG9Zizk2YvhYckzk8KxZPFxd025X1tyGcmEbNMQ6mAw4SUXkttpNnPCYyrXXmT
25BSqKJLxiVmjQ6zLLdDUW7nfg/XoXC8R+Q+cYV6V86wAsZzvJlmbwRKT3+NNbFkvQ2AKL/JIulI
ic7ggUPEqx6pOaZICY8oPsVzSPgVdx2u5m1qbjpN2SR+uvOhpU6LtKu8XTj06yKV18jncw+BMCP5
fy8J3vnXJQF1RKHAJbIZAYrqfOmtZLUdLF2BMaQEIKWBsS+0/pyECMU8xwVRw0UKV0zrqodXTYak
pht3wJUoULNtureCYG2THFgN+khaDByqRYsHg6VKGyWsXnoCyCgWzOISjmcLTgmrCBbCoDJ3wHKr
nh6GrzHrLmaZSTiAjYu3fKN52JSmdGoSC7tFZjVkn0HHYcRxEqwmHRpOEkufcSnmKogBrXgXXYgq
9OlW61Wkvk2LrSQXUucggkr+uwuqFaIosZTIbmr40Tc1E8/wEIzXNA83NkCkVRibznzpKGAr2Bhh
uhsyC6IBeBxn8WgwPgAO0ScJIH/3KD/rvuTq0Pc0Rjh1VcENW4VMBhP07Rp5y1GsrpjPzKa7bkzl
ZW3rbq9yTYttWZ/0rF865akb7nScnpKjSehEhK299qBgPMJlk4zocz9sEmjyduunN8XydyMRr5K9
aRntgO0o6lmR39Rga2NYwqGEN8obW2PCKCI4KCET+sn02sJrXzrHFAiURkhDYHanxI2hu1KSe0iU
ZuOs1B4PegHOVWxVRqo2kOT06ASPEQBwkWh4vnerBjpHFu00aHp1Dw9hwrNB1qRp1/KeGw8MmQK4
oXScNRp+nzAGckfeJ76/cphgxzQoTQXdg8CpCkeXPBFrDuKqtQ4DN01R4vcTk0lRdsOTEnG/KybX
SP0hpQJngwLXJF/f1wWGqwGzPc0/tgZi0ShGM0om3Ukas41om6VqfXYQBmsR7dtc29vsU380l5Ea
n6b9GOTdOqRqAKQQoH3MTldl7XF/vTW+s9Bac103k8Q6/OUzNGvsftv5w0Go43s5hOsXDKAOGaJA
gVHYUCdrp0SeQOz7LKL88IqeTgdMKNHhCeXBYoCj0ebposb6MWVSkwh/7iVAkGm4lCHrc0PmpKu2
yqvGmFyKqNJs7KPiq0R73ZoJlXXhoeyvcd9ArUJKBbaL6pb/7Dfg/hDPZPicDP2HpsVnilTK/mbC
iraVs4P00q85xDwGsRM4gaEzAzU7XZvBCxzzot55fU2/AtMnaauZxQrS7BuTR/ALQ5aWmVXf//us
Uabb5Y9ynaPGsHDT4u5BOeZ8KV6DWFh+l7TxUe7sRcSW7qRhHavZMg1xNNKvdi7WSXixAnnfxd0l
aYZ9avS0OLUbWj9VEd+uQpw5sfTSTLJ/HBlDZr7sfwAVX+9FqReJz9h82SRHy4KWRrxtE5GXaOLi
DiQWWItmyhRg3+tHTX2PKaltbM8ToRyIdtBcA/MaScVWGsshXOWZ79n+XmJjtDRgzVHLSMIuuh9u
8e+V3PTNKeIQU0LSVr6Cpl7dQvBPIScLkCANUUqzqupmVhDdYAf3dvKU2RgU898inANi7ISGWiw4
T6VGc5Px0S+SeV3vS6z6sN2oiKrq5koFdCPfO5wPJdGnSMDprDF6ZbDM/DLKZy1OLsbdgNH7v9fE
dw3z9GOgD0wqSB2H3i+9rOJBCak7RzpUGVQsBBPOcNSSk1Td1xWUOPQAQXt04C7n4bOOPsXEHEbW
IlfKLl3rxt69EsmLCs5Qhob0h+/2tyUyKTkwJyAq6H/s9P8skYChQw57TaIox4vXx2eARLKuf5d1
fxHYYJ4FV0C9x42UnK0d7E/nDfPxOZx1NwLLil6E8ZJgCtOp9yEOVCXXQ/WrmmLqItL/OA5gXhkG
GLD+006b4Kk/dxq4FYQMG0IEUhv5S3cRBZEOs6n2j0MNcSbIZnLUzwq0dAZGH6XX0kSV68hhkkJW
ZEyQgSltfnh4U93w7SugIDMVugmLYeif+8tzWF2xnPtHZYLZSwW7EvzW/dRNHO/D5ETLgK5Ahjzv
WrbWJsYoOBssl+NyHp6FcYirJSExCH9gxde/bDEsI+QRVvNTFqLyDepjBU6mHeYkh9G+hSH5fWur
WShLsCXlmUjTmZ2I10TKXJmxuIF31AiuoljbUdgLP3zxUAlYtgQP6kcXym+IM98EiSRIGxWZgoHO
n4+soyi3vUp4B7m4FD4lpWEfRtNhj1tM6yfmmI3hR7dRChJYS674fWktnSkpFQG9IS7Kj/nvf3k2
yPlNJiXklTvKV9uGrtSD0fEG7+DlF006lzTvqQ7hocRPbZ00T92moW0ciNZtymbvyx91+dNT+csJ
MQk/NBSBMv8yvk4mRV4lqmgi7xDRkWgx5mFW2a9RU/h0dBlhQXr7ypQQbD5ujfUYw7QqejdlHqnp
T03cLYqU28zA26pBGoQT078X+vdLzSRTB5oYvhZIuOUvYwKnQuYkj455UKx8VRXqVk4+ICX89Bi+
t24On4OHAXAmw2bV+rKlsxb2aBt45iFLL0Klz9pE1IM8sUsXCZBIRp/xir6qhbtvGMM6x/auJlvS
14J5Oh5StHLx8t8//RsY9fsrwZLDA5BK46vPZFwasZfgPXDQgjePKpQKUylWULQI2LqmP33a7xf9
54lC08jeoHDg+oM39Of2kKlsPL2vDYhJsPVN2IzevKDoias39D21cc3lvQavIqvtB3uAWMVoiAKz
J3+zDPKtCq35//37UcATDooXIgvgq0mIaMLMcnLmEhNlMRQrrzu1lr0A+JP8rVLVPwGwpFV8PVSB
PtDsAS+giQIq+7IIxsKXR7U3zKNtP8aEsxmDp3FVYz+SyMVybLRdBMkl8RYFVI7RCj4CYFAT221A
kYKSte6nKEtp7sf0UZSc0L1xraAuV4OHDI5+rhjriOpYaW9t4NDHYZhHZ1fBnnLoiHs8FQPtUyU0
2ijMZ3kUD47I9mHUzTEtuLeS8nNCYDTkU2nZbHsJWipOqBpOvtBpbd+l1dG8g1a8DPkuSJgSUATC
dpnZTrEZoKkwp1JoXEoJEmuMOpC36cEJTmXMuiKolFqMXPxMXCi2ai2vX/ExVA2xrKBR21UlUGRy
GrqTsE8sECLB48U4DvOpaxzNO+rgT6N46ixt1dA72hKDpTxJD2Y2LkvsJpP2LiW80PBjnIgBJqxD
pbWu3WvrOnb2fO+kuXXcpzKSHZ9jSKc/mtp6Js0HDZe1OF9KdbWKeWAp1qok+s0HDRfv8JQGUKZo
i4TkIULq74r6zdbRNtAdAGNkeAtPf9hRh6U6XgH1QbL6FLvIhix6erm6PnsF0q44WxgTySp7m4BM
lNPzCj6bgGNa4j6TGlhB+xMQrdgHJTm26RuzCEDGmSjGvQQbLnkYomLpNStdPwt6V9xINzHGwZp4
LoLuXIl0SUdi8okoxor+I1M919akp7LUD7oWLqpROxSIdLonOYAauE2C+zHcptm+K92UJs9/69RD
5u0Doui8O3Nby0c/OPVY+qFHxi5T7V4bZE4RJ1JCpy80JpWoHKY1qmqxGzWnzrGe0BzUJiXXm9qf
eHYTK3tqTu3q9V2L7QcfvkIAuQOs+DcXkBXkUGOJTNpPA8iwfeWgWsKm0g0sF6IXSHICZxXjdfpD
kXmV2mPxKtgSgq5nyBJXqsN5155CwOseVYIAVjbA0Wuf0G6meh4q0sp+jot3H0p06b3G0bM07sKe
s+axLV87HVqOgZdJms92On8g6Zg81G/gq732qIUP4/goDXTivrWWQPlSoJ1wyO8ZJ6u8uSTYVvV5
1LEDjHJGZqHri4HxaL/pig9SESa1hdQknwhvGDU3sL4LGIkUj1l3mjigFXZTsikhSAC7BbhycAMb
yHRL1XKlfso9VpxNN5ta3bIC+Ew2chSu08j5ZSXRJYZ4yPeIoH95E+BVPPvEMDJTqGhakUHUwUWu
HjAVAm+wMeblx0HuL3UPgy3cCOOLIO2sQF7G/QugGHShG+SQ61qfFQSco5kw55fUUzPS58PF1H9n
/ptlvOhOPVc0lM6AJ4wAKtna9tWite+UDPgEgLCy20NLAIm/kiAPqWF9Mrj9pyOsMNttnIPMOXgs
QEXs2nwhhDafRhgCUZHURG4Lc6HGs51hxLtwqpUFO7S2gP+i34NTHeXCNKcrSYVg47bJVgu3QQL4
P1wlksSZOzucQE2qLLpqXAwNZnIgFCpTj0qYc+KTZ0V9LJA2+L3hmnmOIwuZz86HI7y5icVrl646
0i1IjnNN6raScJAY54RuCtab1dqZwItWuW/6BKq8if8WJ6uzkdptIl3K/BfK00Fg4waP90X2b6Cn
Nc498FOK8jwxnVJ72xIjR3TGiNwO/8dohwgjzA3mkITEo7grlIuyGps3gWOgqu6XOY7Crtkjp2/x
VWPuEdAZRrhIGoAFiR3vMsdZ+FG17VNErJBq0+rZqoONyPsjubjTC+FYGTmgvUm2pefr3tLckM5d
nXtyu1F8yN9sr2mGMNTeTEADVREp1OpRmZQP4bHEs73gOBuQSUTZk1o/9MZDin3BqKcPwCVuHdPb
mRCXSD5JYMG06KlhpyTauNSfRYuPgnQDBChYn4bdfvS+OicHfBviXZa86NYpGtFGmyBUzqPXadj5
JBxX/tJKD708MTT8/jTlm08Un+lbRsjZWNRDuovsjSwflKEgpA4Kb0FPxENMsIZEIaMEb6gD1fRW
aScPS8oaqh4bQXCY8c+suoOtvhrmdcLTUJjJiTfzauiVXeR6MMp0mGDSVgzI0GycCyzQzmJX6Rit
cFP1CVE44q7sm31NzpzWJRgyKgzeIHXNCTFa6PhEhXgQQ8xYD7a6E9BMMjTgljpDcJXSHymI98AX
dh3IVR1LT+2oupkFyIkKNneWbUvCDxZ/dQHvmAvfaaMXBTg0k5GEWdeIhIBOgIGTKh1qKM2hr38g
PPdw7p8er61Wm855mnYB4/aVgiy4PEWR5pa1ChmBwX1A8p2xKoyraV7B+V1T/iiwcDWq1xEHJR//
r65Tp/TcHtQdhPXB76B749J6xv57pvQtMiXsZDHJilmXQHzIwRqymIKFAToHpBE3z2F/T1ryrG8f
gvHJ9F+564cMgMV8Mcz70bulrC+5JCeGtBIMd7DKFAfkZ3L8JOPCLqv3gQm5OUB9N0vxBNa57uDP
NkgKY26NMrpa6KwGjS3W3FdEfSRBcJI72C6ByoyrcAczO8QdsDYkmKK2LkoCebeCDZIgqk6cedqC
TKvSTDifhfScNSo3q7Gy0G513BZGyEo72+qqEhfbO3Z+tzUt1G8o3iyOZGfMVxYHr6k8Bd6dZMUb
WXq2kYMHcxnmpYzPdFCvO7FqBIEEK5U6wCe/qeIB1cMyU55E5YAFP3S2/1yW9mwc2v1Q3w+2BO7t
QbwolpL+GEJe8TqcTnTskTi/p/lcrSrbBDqa0pVrvZcXVFzw3OVNX7UzZXysnZupnCXtmIIbJuOw
S7FL9QHec/2mj+cJDuf072yMa7OOf1gx97t0RqQGaGaPg6lfnEHj+5ZZDipyOJK9OcGjTBD9z3Qq
iV4t4crjWqACTLdDlG8FHp4Tz24aAXTFza/OLSSqKPIZ6q5thdEPyhJdwefY36liiuxlhwzpY9Cc
+Hu7SLkDWIXXGc7BWnXG/XZ7J7A0HJ5kGNWGtyvJae/pW/E8pLBoKnkhJdNbnxedPuuRCeaOm3KX
+/aNCXqtH4QYaa84E40cbC3CqfYBV9+y36VR/5zaV6VK5zZ/dqwfy65fcMZHbswv8TDxENyocfsE
cw6PnobzN9pkvtjSLT14+MO0Mz919sVkZxPVOFUmt6TCMJ8vqvr8aCQEBMxjeMOWhtyvsKdi0O0h
r5aCIqGIrHmYQMzlHNYC6VA36qvOMCnJ66eAaVqsvobiknIoqBqR8kir0C2pLUHdYGcFZKVYujo6
y9zBU71uFjVpr5WkLFa+Gbj2iNa3vWiZRxpRfZ+lDjpMxF9SCwEUAVOEio6t94JD0dw0JNLexJx8
oKeCG0SVsEPCn13XpCWoHYD5LCG2rLivNmV2TLSj7a2jetZSTEAiM6768CyKfaCurfohpEopIf8G
PjYPsMps08MfHMO6oZ/LNO+Vs6mjq1/Ecy28Vh6uZ9AbKt+NgsbtCxtFvr0lKRYvphxThZk6Fi8+
WSPlkL9FdehKOAIVpnff1QYAOC8cHjpBcaiX10W5acqNNm56UvGMeCtTkvoSV8RENggY8amwaiVn
75j3Oor8scLNZ2viy69eWgO/FhJo5Iq0W4TiJUksaT+4FiN8GxL/2NFyOdJFf8SIDlbDRpTaUuly
xtbIdlQ/OpsanOhqTyoyLic+wzOCUpFs+EGOJTQ6ovrSatkRnG/pELKl2fpJM9ptTltB3bNs0MFW
hnB7KOLRRVbHRYmbaGDX2C+q80aXFqOBMz9++YXvnOXPahGrn144bnSpPNscQD3z8bptd6J9KzEn
YDQKXXANDxEfPE7T1rlLrdaCK10tTWWELhjjJCEvZj5zWR0yV2MHaNsyVyLVD0/Ihd+26NyvdUlD
KJiuMLVRS4UeslmxEgYevNfiRtTpy1YtlmmLpzciRyLrbL3DMU2Kn+2RQTEKybGRthl8ciTu9JQ9
lLt+lynaNrSBipvoKI/aTtY+PZ1hL0lqrWbTpT72/WvQvJcY/Q469VHjwATBv6Q7h+Mzc3aTs8Vu
9rJC+jiweT3RemFx8wW9DZbIVPMBXjOD9+TA6SG03I/noeeGwlkWpNv1L1xhUQ85hKGAqV9DBFQ4
cwQCLQ2b8abJyV0pmJw7I9A8nPggClZB4xObjCz32Q6wtzx4+oH5Gpgswe7OZwt8RYD0YrR+YZC0
7PxVErWnxvpICOBMrAe4RTWmv9lzSZUuXb0UYZd3BROc+fEdd6BTBHSI1TzFR0GHZT569K0Uxi3W
anADg5Vnmfg5pqtcgSdm5ejULfohdPdNx7jXMqRzr0TbqCxRZ2pPPHh3VEvXl+xl4kluQ0xDjxiL
4DaZM4+foimI6I3YZUC9CCnvMzzy4xrvh16dj01NyfaY+YuY296cB+IzYZylokOMomta0hCMu0Sc
4+wgKa8tFZpvmsu28faR02/8zN4MNhAxMxjj4rX9yi4BsN7RQmCQuHAo4R2s6bv3DJMOhxIjWVvG
46gxNGR0I9nMUctiHqiCqKCKvX0dJWmpUhjL406TbHZ8ioxVwbCsXWalgpmBsfSKet4x6HCkq8+0
sk6QYm015pR+ybaBziBe7It5Mg/OY+uQgTnLiaJAVIc5/nNuwpaY473O/LOPltY9YYIjyvzADYz3
3oAh0MIY/+U/lJt6n5F/8avCbD2Lb6r+arMo9WFjqJeY/cq8AC7nyS4/AjAC9BceWM7kBDBviRAU
WDdj38/9W+FKToS0RcB8Vj7ikZ76/jIOtHlfeccxJStJP5Z4fvQHI7xUEMSDTn+uk+eSjF5Glbqh
fmpRtlIIfa1U5NSpuQjp9f2elVG9Ogpq6qo6T3iP05u4C/EbVJwVR+rWju7fEj1hje86bbNHcWFg
3i6gEAuc3SHKEkURLhTrvg8ePax5Pes2mPyF6yiNUZbxmb7XzKvgZUgvsQQqRPdUY+eUpVeZTsEj
6G7AMiB809i0id6C6oGp6eS8o9X34V5qlDoZyvauulXZJSL3TOCQY+eTTTuDZiJFpYbHg7Cf5wNC
1hvH0r/W1n2BjB9KWM/iKbJfo/YoOVcN4Kp+8iQM3brLMNIKigep6Ig2oBLHOsx787zHSj+UGEnG
wEmXLMMNhdd0HGDdk4deetd/Y4l/wXdVyMY2mB8Y7/fQHjMpMsPJGtSbCUpoxCsthp96Pfcwtcyr
8Salrykq/3K4hMoFvHyJqD8Y9JPqn/0OsxIsxo4TmvTD1/qGOCJvkvG61jVT1xzczP4EXcNCIZVs
RBPKutStXUegAJXJsGr1tRFt/Yq6ZxeEW3P4+OGDvwmSvnzwNJz7z/DNikWZZJWTHe30CAvEZnwO
37hONhP6Fiw77/84O7OeRpZu2/6ilDKyz1ecbrENBkxRvKQoCrLv+/z1dwTf1dUug0C6D1vn09lV
23Y2ESvWmnPMrTIhQf5xHPS5qf3fH/wJmD2YOKFIKCuPPKiDAL1wpifqctrOgDt2xQqgMrhKleMi
Q1V7M2qBp0Fwwk0HCWhIfwKNfsa1yetAOohOG5GGiXNxA8oq8adQq4oj/rMdqjaNpKMhLvDio47a
JcEzZn6XCgcP76jYV2XzEzBTfHUnhITT4rDUpNX73zvhFJ3fhVZDGYJBWDvVOBgRfpbYr6jkbFQI
A/nJFOr1jxaMrx4+PpFOJq8E/1wIBvpgrPSJoeuRj22j2NPL4RqTjWnT4gRa0RwUTuCR7Un/Yja5
P8x/v5gMMpnmhcRkisfqU96Zq6b0qIP844crHIRyul00FPIy2dIg5wbQ6UcBk9XJohRPs9+u2Jd+
eA2+ehzBuGLKU+H4fBqjZmEwcfjAhYDGWGHCJHVE0mThAvFB+dsP4dqEepcfO2bncuIB9sVHU5i6
sdee7YmCrn///jt9HouzTBGViSMBKTgeiX+fh0A1g8G1yvzY5JxyMrRWwzvinT33o7TVTUtWSR78
YBT78jWAG4+5lumHTGX790Pj2AyH3jCRSjFgmDGLZ+xXOOvjXGrOnQGCs1n9ZqBuY7CfEwhBPwx7
vpBdoO00TAP7EcO+T0nCMwHxSawxSEnoY4WZemW+trN7LE3BLBjT7UCHnZZ81o4LqZxqppNVuPj/
6nWnH6SNUfrMScfpVKKx80c2eRBKJctKtpGaJfNMt1W2xX2aS3NAw6+ON3MU3YQIs8OTkQw//KD/
pbBcDNQsPPgMFXWbWZJzscT2umh6g5kuPeVgJYc2jBYZc9RuQVoXe2KWH51kPBFNuS34UhLEIWkY
YcH0ez668m2IzwZVb5iYXHS6pDbD2Ql1AcOLUKcnaT4bATrJYVeCipXoDMSxcD+6k0vvPwTOLGXX
Nkrvptk3zd1YHrQS+Di5xkbznmjZOksPGrZPFYqdrABbgD/moWAkZDADzM6KDdjmnNcnUzwqNfv8
Rhi4zh2b2QBTLZfEiKJcJAx4Igsm2lTCHaE3XTwXIfIoWpmhhCIU61TEKAYnTz5U2lRyDI+3QveX
TBN6OheDHWEsB1fTdFsti24igAj2iKsewRTghS5xX8TgnxqTTFQQwfkq1W9Gkqz8Nr3JinwdOd3O
IAO615nK+TZHvRNd4GGqN/jFryzQcNZU3qOP2bYFpA6pXZy1Zgd1ZaPbXsCrngP0LxigBQ2+K5qK
XEJF9CvXkRCmcJPN7+esdNAXn3P8LmGqr8pYZgu9qTZ/EckZXGUFlgzx6O8Oais5Jg/4y4GuLgF1
eFannCgoKj/ZZyOFFn8Dw8Mqb/prnY8Mbe1sUP03DHJmhiOAUTZS3BaYOrwqWCyQgkt0HhHFEjfY
wQQg+8GK7G0Nb4IrmsJ76wEhqCqSj9r6uOna9FPIz+fVEjQnNRRwZBgu8ED+XSWGYWwd8EfWoZfX
dUZ3XV1hagPUM3ejXBq+Xwk/UOcXbxCfZ5P9pJN6aNlyA/tPkTLMudIPPXEVJb82SNJNPFUeQ3Gk
we+lzJytjQEvHW3AbhTQPJ/HIPUOHLGu6M2tQl8/1ykxZsGj2UKQS+qdU7irwWA2ZlPNw8CxOUSX
6sKy+pNNCNaI/5jxies254w8ng4nWF//7cD7YqSyxF3dtiTH0O5TnSVEtY1qZGutY/qZZPzB56Cb
OYrlm++vwlcKDVcGvJB+xRL9KVhJL5KkDOYSaUL0S3H1KxHSAVnqlmdTnRfDFmzH9NeK3mEy8KgN
+DWADYbvark2kqeu+Ju43Q9r2xeLtQM4FK+DKldsMqj+vTGmPuQq0VzOQS8fmJ7ZVrvEJq0RMddB
gJn0M3qolF4ICJDMrpaw7hZKgBJzuptwrcmGW0GsIFcOr5o3TaeqAEBbDGuVlS55rUJj1bT3tvlg
DxEJW14GyoxVLHN2Ij5+f3Xdz+XXvz9FCq3+84zRhk/tURsdQFJ31gjkcTiW4larX6iIzfCct+mq
IDZlaNurZsDKg350ZZBfp/iwlvhNJcPnetDJ4977TI2B80fBQyffiokBB1NLSjtOsK8iu8Ofk8Au
MkqSViZPoaGTw/TKeY/SBj3bUs32pgUazB5IHKM5xjdIVVI0cmejIDux9UNvGxs3QGw/A9dw42ua
734C5S+eHg2arwm5cq3rvmodU67XwK2R/6NcjNR7ueiKyVM3FrmYI5ptpvs+uWFxttDa/RQdkE19
nJTLfPJoXixsBj4pGBVFWDARyquHmoCVCa5mgYxXr8iwMbl5W42e8ly8s0BW7g96DMuWipN/X39Z
EvCUWbphUyheFCXR2BLTLeqSte8gp0pzXG0TR1+kTK3kgUU3c1Ax9Tqqo5Uo7dcyeCkhR7n2iLDU
vZ2ZTes12Uy+f6UxoGnFO0N7vTC3gUNyZ8nMLjvODm9Tu0s4red9fRv0nIvL9PeUwFtg9m3QHKhR
U09NtZda95CJamg3N9AkXqTBUSv85eAMcALZPVGzS2GMBNDk+e8GKqQ+tncG+7A6OzcxKkoL7jmn
/xXKPPJKGpA84SoKh71txMtBJT5lLXRlRTmemyGSKzlcixq6xjGROPDQHYofJwVsrESbCB9DRCGk
aAIoq77kR6DOsJuR+Mvey5rnqhxXSGY4YbUQjqRfTZ516dCuMl1smih4HwzSEsb+Ws6AadEvSMy9
lz+agVxnUIxUjyqhaz2I8H5KVw0G1XGoHlN9qhF2jAebZz3rsWkXz3be3yptwNILxSKskLqz99ku
dUNFJ8jfitjaxYytC0Yu/ZBtZkZ4/Erp+RYujJwAKsFBNxBhjAdLecst/6NHywksMs6WOXranC+7
Nr9jKQ5HsZLy0Mit7m3cIOMmYpocT86ymc4dOc80qvYmdcqsv3ODK1nQtruCTZFPHAuDU8S8Hgu5
lyylvj0OeYxRwwTYCsieOiB2n5qQQpE2ZKK9+5HDB8Cwd8COUu/9cUPcbbbFVwbaY6Uk2+E/CLMJ
Yb++RY2JMcZjULJUZrFNsGfjGvDrt86fb51J7GpVigpGz44QG1LASttDmg6rpiOnpgkXAhuT9Irb
fwaIchUZOTkVLEPqjPARJRyfYn+4RzB7Re/aDoFB+vU+xcEj/7e8bILxpu1TTllYQ57xpN3U5jrQ
Ky/vurP0CMyWAUWAAkklvrBe1cW80xv+y8W6ZJyhUpVJgGHfmS9pTvElg4CNac+kdK1rJ5ckz3b2
OJ63xrTM6PWZ6IFqtVtMBpDJF4dMxTzNWkKo6LrNDvkdNYG840nBljXUz3rZk4y3yLDoZCdLOyuY
R02mu6Ydr1vDelDNjeqO+x7PtU8CmT9qXBjkLJG1ayoMioZ54BVuWtr3vGgWOoVW0jVR41iodSAg
OVp+3bTq9TzDn+KX2mWwk+g+Z8oXCYmQliCWDTeI/3/f12ZkKOTg/mYI2nCxbTp2FR2uOrH+Iv5l
QIEn4UXamEXwmNvPMhKCDulavmcSPyQG0ELaoZO/o33MiOmjPoyBX5lgh8JzTXItT53avEHHmlLe
FTDjfTheZ+F9UWrEr/MCM9KWf9GAplgr6n7qTyajwEJOPiEXxsauEiEM+3AxuhzPqlUq0ltysw+j
cKFNkevFXe3jGa000i6gqikC/yntdvP0XLp7B68RAsoFoigzYLpmv7TsuaEcVrqsZ6yESXs/k3UY
jIuyd0rK+m3A/JbV7Mni62FqxJAS/zGpjzJk1vj9QnLg5jlbNsAQUT25ebmeVar9dh2p4hgxwQhH
YxtS0QZaT8d74lKZXlOcUjyrMRu5VNE12Es4OzfO3zT+S+bhOM+e9Mg50zPkQEpk5jvdsjVok4Ow
DPQXyUzBZe6J5pyzg6HamhEpTS0RxciMpnD9oaxiYmgCFsN/gjYxBTpDzpFnK7c0Egw73YxK4YVI
nBzgbzXOpuohK61fbv2GcMEvmWTywlZFfzeiD245f+tJsIEFaUCRl1YXp16qI2lPOZYAkC21SXOK
CIzitSWEALUfCrE7twtX8II96eKt3Ox6AlwTTUDouvw+jeJrECEudWedu0tjogQwxV5tXqRoJmo6
T5Uvhf/BYJAuVRN/k/R3sy0vsQZxdVg/Ge2qC8XUbshOv6+656Axdz1iJVXrrnn3O8QUuVjSyQlY
Jxwc4lnyFnCytBKAQRCPaCfXfnUaClQquP4YL3PsnsXeARJkYKgwiztBty2r/NsuH0BYkerVa0vJ
vsqTx54KYUQnQ2eUlLLdUFZkuEzUHj7TKJEtx2jYjqxVwQtVesD+KWEAct+Ur2ynPCnpXWbbJFif
BVPistK8kvg2WwXDhALdtUzKRbpdYXmKxLCdUfAEHHmTaJdYb9M08ACe4uiRqQR3hMnPcLL5hSZP
KZ56T3qFOrtfZinf2RlXAfMuqs9NjBSr71qvltF4+p2usSv0gkn51p01klaw1hdgPYlBhNy7sIZr
f1LPPLGNSHa8Mja+W6OA3+ubS9Vm9ocYOE3eRN57Ls+ivDLy08HtokJivqgDkMX2VCj2PkGcxL8u
YNrJlc5N8OM0rPUkiGp2hqWEXJBSu6unMzjhBueXVGVWcnqjnVjY4gnXKnLnmD8fQVYbU+Wa3wcu
fp1G+V81qh/k/xsZzdTp+zJWN0ZDtRrju2o4ejL/UpW1iTkfDCi4xHkRKV5TIVasVk7orlTG9rn0
hifGC0TiY59eD1G7VdJiAaXpKhQ3SQlunMdWobBPgvzkssBBjl2Tx3wVWuO1ATc1azbmYDMk1j5M
UR0WUbBdS7Vax/j+4CUuEzfgmXsTo/NHLnVsoH2o/NBQ/Kpxhn7dREsPNgCQxr+VvGrONEjEnB+l
67qanymHTPOZY7dcSmldWcVPXbPP+n0N6JqARGm7tmtd8kOSog0a3SRvie79kCG3hEdUoRUNDHQN
IKvYLHRk0XOKGqM69JRb8lGQJ/vvDzGWPG9dVsqmg9eK7p3qfDoiFqUR23XQ0DNssq1pJWRaoPUS
47JRnZvaiQ7TUODT4+uErDpZc+iShLEP5YM648JU1yczexnirQ9LEP8k1SMF+a1hm+v4z2RW3oRI
SrCJ9Py1zjBItWJ6OsYEvNjndCQvfvwl2xywKfSZBFGA5jMW4HJW11G00hDCSM2iTXryUB9oO3vo
YKPJvxqL4CmCtS038iIZyVQEBRnvczGwSaqLqR6fE2ytNaR3v0WEhuPd/IFD9LmlwS10dfpzdD8x
GFycZGu9K+oypNsqr1hinCi6zeYduKVORNaPn/Zlsx//OkguTMGqcfmMZlWk+TXyT+zAL7ImkqpZ
WX5TqNPt7/3oJsuf2SGin57Vr34npkCeUcTtGgGB/74c9ayJouyCXM6/ZI/XwQ6qN/5N0bCS0VPS
fwT9ftnft0wH9hhiekO/7H8WiuNrNXkuR1yPKXKNFFbFh7dW7Q9ldKNFt2UQbqv6QBnAbl4Z/z/N
fXiRJmAG/o9rXTgahqav285Kcqa3OIQbdyUAMWC0lvbgmV1ZniE/GowDUgvqKxvLMv3LUmlXicV0
cqLbt5zsn3IF/tcnu3xdLTxvrmEy+wNA9O/NKIeqhZOmyNMnuNgK6XxLECvwJ33nttqq66JrFdh1
Waik7vgLdXTXtXOeEEjr6cppI6/TsqW8i2E9PLSIBAtKj5JNbNLHNV3hxqbDy4YPynstvd1qSQQ3
oN6AH14D0EsQfKE0AEJBhfCr04t1oHZLq2jOcb6W5yDJGm/kRCiHf7TOBmOXVZxN+/kxJSulonkx
N2QI5EuaxHJMIYtzNQPcp4aLJ/rFcnwy1I8Na4IaRSdUwCG4Kio3gRfakL5ZR9tQITTImC054pod
ryX2hgOQ1NmzqYcOVmWnxjohE6V2jp4hElE3iLRHIoiHKF9h6t4gbpaFjUZHu+DgZFXQVcNfADa2
YUbBaF3htpX2hCalX5lgMaAYLmcb3VyJAPwtgrZWRY4n0ug28NVrMDtAvxJ9G2FSbonL46QoKutW
9qrlJQfI4xuM9RtkySwPOmXySOmjTsU1zVaKj0etmXe+1uwVdtq6o3Xitxz0Gd+j45OfNFUO9cjz
SICAQm6xG+zlwZy9Yix9D0CuW5/kHTcYZlh9+CDHjSBlwOSupbcEKpEnWg3daE0oCbEtPtNT7la9
gdlWasFGestdlHyKcSDMaRFyv6H0rUsbSRaqx9y9J4IhyVR8f+fUmjxB2Z6UBVUWFtQXAudWpXsa
p78T8ksM7lhVOHnytZTnUKypv5SUubT5m3raHotlgM06m9jmO893GeWPUBCTt48hVUsbTNOv5EHC
nfXfATMNPB3LocWV7BeIC3TjtgkDz9DeiDRdy9pa1vYjUIAOaqoUT4x492m4t2Z977stO0fjWRQO
vWVcG8hfsoyLxZRIh+I53dg1pyXTxnng3M45lBLd3zpJ8LsYMyoghiN03Esa9FO7K3NzF9va76F5
yqasv6poZxAH8MLPixWKUAbgofosLELb9N8Vdats9Ws+/5OSsaUtUv/hZKexxTsEaE8tgjpKoVkV
17L4lIzLotG2EbBZ0bVrDmGS7qgBhhbZDoxeC+NYVsUJCiaNpHk3UT267aeEplZYhofO9zTtzIGa
rOOapoAspipfR4ekLBVWpjETuBHyq07l/icoZBGUqBXgHZ7/ETFHQWCzHhXQT8YlrK0S2nPQj54p
0rUrEGGZ3cdJJlyqVvnDXiq+KkNszcbwTXOYSuxilJ2nbV+b9QSglCeM9o5dr0gH3o3OieSzWT1g
vS+LbC0PSwUdou+LoK92OGz0Lrlr7G8Qi/9dVLuc3Q+XCdsbTR9xYEdlhMx6RuXHhvr9Z325t9n4
ErEvw6/TrAtbYtf3wYyOmU+yZMhUXu2y5Ni710jACFIKCMOrvB7cpbhWzH2u/DAYEV9/PpldOFmx
in9y1bppasR9O2bHphXEBAUa1FhmikMjVlqc/FIZx+RdsQFI6zFLb9IXqZ1k7npjpSX7CouT8WzL
5gNoTf6eSTcqoRul0VA2zTd6v/7g9dMvpuK4shrWXnGQ1CvJKyKGFG1QvnSUjZNq3qgf4klbjJaC
iba/9mtJ282WmhreZKieM+RNTVZvQVW8cBDgTA/AjZ6SImg4hRhvVdmKovJC4RVxnKeCFrP6JE9W
kDrlWEvnTDmFzy0dcImNyfPyCMXqGtwNreDQgaqKXNoP2Vdob2C73wHelOgTk/8cx1w6A7inohXd
QEkL0lmF7IIzFRaWoqYd91gR3FhVmLawl3Kwe6yL1Cs47DRKcWYXcUt97Y7tTVVYu5SuEehp8hxN
wegNh0cW5ghnk5XWu1sVPaeB40OkxTVoVPRre1OE198/eR/5nJe1A1IF3cD2LYNKLwtWdNHqUA8Z
ioT2bGLFTfFa6POb3O8jGdCHqDTeCzp+MJikQFCnCUCOykcXm9snC2udK8XOKA9+8GO0JN7L6CY5
ZndFfpMlGCyra6PXGXzWSKRMDb0xpBigIK8pUrXCASozFmCmp4XwletqSohFwESTpu3tMJsbOQpl
h5EVSSVehgkVyQZRwaKsYSig0ZVeUSdJGYqbW3mk7219y1L/I8/tA29wcbFc26KwB+OHtueDzvOf
4U5kmVqQYkI8GhotyF1uoi4FgvwiWzr7soE/S5P++xv0hY+WRD1KbLDpLIEcRf9dhyDWOdNQQWmW
vSA6WT4Xg100ZCuUTV7ZeZSX16LTxOaQw1QL3dtCG8nLAT/ZYyAh3+P774RMlA+9vBAMbFEiUAhL
Qtm/Xwrw4FRYMRE/svWWMyDhasgSeMRxI6U/XZjeZni6ZcozM078cnOtEH9d3im2sdR5zCyerToP
N7NJGUlUU9DvqNimpIBIj5xO7EwG1TxU8hmUexl9WkkW4WScVGJpkuNMi5k/NrJJun7+0NpAaXBh
1Niz7DZefPgHsZOPfnDt800q2YLA2zN1fzTUJoWNylocZKVH+vKuRYwNWekmjrqDZf5mFRLAXZpj
ijNUWhrZmj8o7ktHb2DWSRWEdJeB5ifLTWmP6F0WE1utNM/ljjhB330tZzTSSCOljED290XhLM0S
GS+K2BxZZjNsdXOdTS/hBG9HVbtfup0RTKYtQJZteZkeetf6LXFdUYQ1A5BngfdRAfqXg+dD1WjA
YxiYWiPoqqsWdShGG4dwEyfbWWW8oepl0CWvjyynTWU6EtD4Cw/PMs76lTFlT52avJjkaJXNVvax
pnglWeUCyZoWD1eFGHbw6FXk+ngzR1SL8hlLfH/LKW2RUABI3ywV5qzbQIlOFGSPsoQdJFMzvpsc
Z10Bu0Hx4XL/5pgeNJbZBtJ2TZmtPcfIgiTiCKucLG+NUds3If7D9I9hItbAWohkMZ0tT3BeseWM
rrYeDZfcSP3cOtNWcpnBVtDFH9bJue5wpWWETY3VTo45qIEBtaW9tQ517cHpY1zN5Zada8y3ha4v
prA4lW3IHPi9suhL0MR3kK7JTWxM30XmLgYsiZHfbUq4O8NTTcSQxjXoibuiXOIk00X1OW1hOTQE
SMClWCPrA2tAQGwXRtuAxM9gWiU8GJQpWUeAT3QzlvNedu1sCsMo4QIOZ2JcxaLt7nzDpM/HtzMh
vAl0M9vMzdZgxHaugiPHaXfmlEnDb57wj6ivE2Z8IufKZN5OM7dJfpJDC6WuXuRyiYs+jjLYrc6a
oR+hUr7iSRCgJBf54iy3Lj+oTlDcxRXqvLVjXrPSd2m4C+nUSElal+BeQwFPQgVPkkt1bzKAsoxN
srKsmiHuW0n9b/SK1xa+PHKUuG+gn60kz4pZwu8Eu1e6SzX3bxeOf3L4UQEBDoPjPmRTcUN5DNcL
gbaGy2Dsb+SkaE409hM65zFTCdnbZ3GRte2w6KDtE8LikMciuwvfL2dfVT/UXRRexB1TGxsXB/vG
SdQmp096xP3F0kqfjb7jYw1Lp4dA9daLZ82AqLbMqp389BI7xfff4AtNhgTX0NgAnIGA1LlYT+0A
uKCWtcBukx1wSQzO0q4bENlXLFFvTmax7hgLS6UaVWhV+dcBjDzmDCaDF7Sk+YCToIN3hNL4+6/2
JQYKrYiLiI8i+BPJQnWrngyxOJNtF172ajhY4ACz96I+Yy+zmaJMI0MOrkmf7LhUNarX2h1/qJA/
V+MSGyt7P0Sqs73If/+fnde0e33i/qVHV3+DF8tMvO/P/yvFhfP+w0+Wksh/dze2NmTUdGHRJbnG
xZZr9SQTFcacHuXGIXsJ2NaaUizl4iDN/uUuwEIbsEIp4iQpgibdSdHhzi5OimvDSrj7/ht96CU/
fSMhpHYBCQOSxn9/fqj1Td4qiOJyKoA5djYS8iiX7liO7dkwmdNo9EIKKT/nNfeJL0w4yqok1tAi
iM3kt8bMOZhvM5iRYXCWf0eqrrBWFIOGoAwrcHWO8P9ljD84opfiUGPQ15lSmOTlst7ZdFbHuXjs
huRODhllR2BU4608pqYglzjlBkJc9SdVVFC2pZ6C83Txd66kKmrXo8mxI0pYcYjZR/QIhIBsL/Tj
g2xP5MgWFfK9eyfxTBWQBRPRFoHI9xfSlKe2fy8k8hxdIpF1Ovv0zP69kElkVehXWucwKWKnq8Tu
KGTWZ3910AwJch1KKo+MYnX6PfsvDQjCbNBJWTs6WuRZ4yN5rD36w3Hbl8NSYYDWSrkO3vFZ94Yh
gn7LqaKcj8ObPbfwh44o8fwBVZtlbRqf7TptIGgwFyYjMjFbhvo3Oe/1EA7LHR6Lt2DEAIQb9DUb
R9AsvzLj7KoBEZUlm3i2r4Jm1ZX0zGtOVM3t99fmi0UI/TSKPKq6r/qbVpMZXefm9gE6qCiGG8Ll
jrnbLmkTMb0BVV0sND/0NDM4pMqThkwO30jgEIMwR4g8kDwQo6xX/kqZ1Cun/DG/5fMawPcDpMZS
pNukp10s0yxERdFUMHVspnFR8gRRyW42Qf5qcI+sPlr2dADFdD3oO6e1d4YYrvDRAXcbbRapddAf
icjVEe5Y3DfaBubawhPUqOHGzP8m9IJIYwwZb+Vq6zXdrikfNJv4yFfSIdaBLQjJQ4sWzT88kl/U
0hT1qmw18Jt4tC9+VgUryp2g5x5C5l2FAv4/PIZiYSXNorUehu5piuGqvH1/s8VHU/jiTWBE4dJz
YObEueJCfGm2QRe5kcLVxC9GCC7VVv2qVZTRXaAe29jF87U2clS17UqGGFj+sk6OGmLXQr+JMQfF
POAsG0PWrVLyqU2wV4j7Fmb6pIq/Vg1PBD21rm+cvKPar/Gd6EATTeQqCGRzQkIr7JgtMbeJ/WpV
r6nGnXHUnYXtm+My4N2V8od4ajQRo5fVt3X+7DQsTbSZtCCnHx0teRJJjOn456i2AosmVc8Qv835
4OnAIal0TJxkaQUTj9bEROgoeWA1kiLduGkJ2OzyZeUTuB2Z1Jk+4gdGrbS2S4rKISQXm/Et6i4n
nT29MfAMMsBURjzPoYduMJve7TlYhIh/M83zm2ZliOM41Z7lJzeAPOUafBOXrwO9S1JVVjUB8zXL
5lyRGYZnWBJiZwnZiZ4m8VQphw6BdH6dqsPGJN5SQyo/G6fSZN71ZDTiyuCUZXaJF+P8HIhfJP8Z
ODaxD8zJW7gBNtSLx2TmiMw1Tjsv13F9XOXCCq9mmzzP+ghD9AqBx840TtbVpujxh4Dc6azm2Z7J
dE2nkzKuE2kDd6abGSph0/MiGFR8w6PblDda1z9UTh7hQ5X8sjStOUKNy0DNDkqK9q9G8XGY1JbZ
l301UuayaZFqhWkvX8Ns5P4inMfdPG2CodggeH3h9H8Fip8/EKEKYnovQQZhvsQguRiKeAWvNupv
8yr9oeFlfbENaCY9D0M1BRpYXf77/5QTfqXWCZAs+5Ak5o7ZGcRcMm2y4S1KmmsUAWqEZlI7J1Z0
IyI5zFTHNzTscsQG1iMgkJrubasCjSWwyObM65irLn0psxPJsjQnm4pGYXaqkMQUyJeGM4pOgWGu
9gfGtyeN1HTAtzB50x3owQocLH/HuaXelDEeNXMLNd267aak4ZJx9oyUxAvaJ/+mgmmYWZw9+kWJ
yiYCPdKgWGQw0g9rurs2dvX5Ycxfvl8uPhqQl6uFZYI0w1TG0E+7KFDjOrSGDCv7wa27o8KPlipF
vzvIhii6xUJ/MwIiujmVdtGujrQ/Wn+QdWHCHFCpZKttvOppDNDGFT64IrZZf0CLD3WfeY87vFH4
4mcALyABAHPJJKTc0VSQWsM2Y9XmXIkQvgN8kcIukzznCTqtgtbKf+qMR2iNXpQ+o2Lu42BVEC/g
RygUFVJRfycV2jJeCn3gQnKlcA/2UbF4n4cHm9WgITg2modFxNlVd39qI5ufZQSO9t8rp/37qNl0
VEe1jexDxUknEYgzk/0UnJJw0yn3vBblGGKtPhaCHnwdejUEmiG4i8kBzWn3m/cVrsqSGZUtkJwB
K3CaVzN8mIz71iwXFcoWLNmjtiz5rw/RRtiv6QxGd7iarDfVPVfRcZ5DgFsj2sotNAsPVs5Gc55b
S6A8exkd+IDxdRF22AAgMHGd63ofde8Rbv6aVBlwXxEFC4G3SwKVr5oyXlExe98/XoacUH5+vNje
MeqopqtevI9MEgJr1tiMrHlc2HAKkyczTD3VaoAsGevZevP5cAwaVwFS8DC8tvplhbueJRkF+MIK
nzplrRV4quZ9F9xVqrXQW3LIJLBkOhvZTQ+inTJgq2l/WnggEUWUNd8bwXlg33fzfZflBAqQSZDv
VRNBEkJBpMi6fz+j3Or99wEn8fe/+cN49d1vvqjpDaf01cJP7UPKBlxnyrJOUewR1lvAIVBpHAWB
tW6gf7o13IvoLp20ZT4/qhENhv650sylyyOu1w85dYnfmndJ2Hlh5O40rD61vUKANNXACDiQv/bq
Q4enJw7KZR5LF+SunWuYZA0vTUBswFEE7zludAvgijkF21k8g6PTtUeTfIdkfJS1a9DRXjBRWTjk
lwSHsjNZr4lZv2Z4IUWeK21EAFRjvFPthdz1EgGIqNpq7rnViQGFSgcbXIQDVCn867/pswO5eai1
fWURwzWNy7a6qxQFssn+h0v91XJvMRc3UEpoqnvpL2AU4cZ2SuUosGADXwj+tlXJqUh4CQRMJaOl
wxAvfayVfEEL0LODNeV1lfoQtHhr4mtzurfjhyhfGmLtYh4d9TOJRlp8dJgezPss37f2s917xfjg
Dq8wFqP2cZw4mjEpheo4Z3uFXPkiIdpOWbSMHnkZbYglwXyNOv6K15xjY58fU7bHFFZZ9rcGKhr9
Ebgy0qcIfE/jblAeDBo5odlCGDcTHGSg6/z5vDpSqlYF2jMWVKbtI9Nn1saheC2oMch6WJHO9sMV
/ep9tU1DcEldm4r830VNoFIqDMiGh5y9U71PrZ0TI2iPaQ/+MIb78tb955MuzuKICSo7zPikuWd2
w4vv3GQUq7AMv/9FX5bh7Gz/7yddiCjSCZVd2DvcOmITm5ZuK3sIaYTGqdIXGna5vi6Yjv608skr
9WkV+M/HXqx8keu0fZ7ysa2eg07o8fE9t/q7G94N4sENX6q4X448cRDfFqUL1Uj9ZWZrDDuWvTPD
UyJBXNPeCu4m8+/giYk1PlzG5t6MCVG9hjEbazvFOBnhtUj+5uG2bF8UHSH9fa8+1fbWAWVSpmtq
i6Hdlj8SaeXZ5fOvc4jEkrhepGT/Pid+XTWjrVrWYVAfxuCWdz2wvMB9L2IWboPjr7pInR/e9i/M
p3IoIUnKkFbo6V0srPakjZ2RcaCinZfpNbyfdTEhLEUyrtESYSs0QbrRkLxCxRuh7P9Ryad/9bv/
+xXkUfY/9aWut77oKr5CRNMMb0zKbYIH0XRkpGWwFfBiWkw5UJU3Hf3Vsl2mmQFd8E6i5KvsTkle
nBDPtL/2w9/zxClmDGDM7ZJqU3S/atwn8Yj6z78ZwZ41ww8mJv2rmoXXml4bvQAOphdHUtg2Vqf1
Kq83Kt7wl59D6dKmu8h+yns4vTQhSQwHx0FgImcjJNOzgf5G19YZ+nHdec7bfJd2lhe63U3X9Ecw
8QZKRYUaBbDDwjZMwhgwBJscxPFh6+qzRIQ0b3aYnqxA3SD8c4NfEut+BmJ6YzPF+v5t/6rgoKEo
ALS6JkBp++IGWQKvOFpZ61DVw96EtDRhhnXNpdbfSWpqfNOn9U3tPivA2dDyW36HTQmRcYPJh1IU
IGOHG4u3VXlV54OCyTLijMk6mIKE8FfV61A9BVBIcHvqRYHxYq+T4MlWgamjQT9qJw9UeTYvZv7M
7G8R9Pk+sGkqqvWuck/f/9oPrcLFa0hXR1M57QgK+EvnU2B0UWdbqY530V0H6EcidSdmUgBvo2D2
OlcgkYJl+DhTb81tsZxtoDQtVC7X2MzlT2RcXR4WLr+ORuYbvUyiuGzrovWgm5k9qKGtHRyaNvYc
06b8ncB5MV+L4WEUoefM8aLXZSoaEfAPA2+Cpd0XGXQxtQVbCIiOYR7BxIGrgu1fyUOlUzyV7ouM
x3SWcIxS/nCDuMZ9GLufKBsfHO1P3990WdEEgjvzo+T/z9stSHQPZ6fXDsp061v3QfILN16ucY7H
dIypuKd2q/cW9E8ENbZ9rvVmrTdPpvM35mTcm4cM4mUCLnEcUDIjq8YJNJ1oWxklUgAXgTGJierO
T3+nHI6C8LH+P5SdaXOiWtiufxFVMjjwdTGLiLPGL5YmEVBRAWX69eei96lz9s7eb3e91dXd6XQS
EdZ61jPcA4o/Sa54KgAznSl7nQIeezzM/qG0D6MDDjabP6yYfyfkeh/xYhJyvAR76q9H+Le3mLwk
ZJRTrRe8q/1ouOwxewKK9saItmByqQL/UsBKvYDcUsE/l2CvjMv11Ic59fsL0f8ditigqBcMGILD
D/2VRf/tQp4QkvLXrW25l2jyM4sQ6MhacZ3al8iNGJ1x8ySEtQ4VopZ1bB5GsatrdKSJ64fai7u6
rz+c6EwdO3mYGIXHa+HmSYIQWglYuQZqgPJSzRK6Poeuipzma9ga9wOvdH/E5rWTYxzqxqW+B6hH
u0P7Wh1f0eIZzZpOVgh3Gdh6KQ7glUn81gB46ffIvZaZnZIoR7RRFISxiuxi1d28OdT7hRVB9kzk
7wf5u4zu0BAQy6BZHjm9S1T+By9oF2+v/1gecBCJ4xzhLjCaiH3KzNzRWaNkQ9MlRz6iLt6CVlJ9
/b6/maMBIDo8EFnRn6mVPi9GBIuh1xgIMRtK/NFBxHSNZBGm1RujnMlBU8bq+wJXXHEPSFS9gMhV
2h9QXF0k/edmwWqPJBHDCLC7/Z+K63ftndfFkAfYttOHgjBffbyqy5c8jmseAbyZ3y+Y/3q5AW1F
iB3o8wz7Pw7/w+DSvpDQbgK1uhsPSprqcsovoQK3KH52NKE/ze7+Y0CG5D4I7A64z2jmp634O5XT
tu2VbUCWngAGHMTKOEie38zBBgksoKBfQrq57TFsfmXft346lvv/+zcNnR0E+IhW8hDn2R/pBumU
rFZ5G4zuF9h4KEkv+vXkkEwwRXWu193vb7HyH+kNbxmJk74y5FBBTP2fr9c+6uRWSu8WfenZG4VC
aArIUHWi4QbJQT4Ks43uv9foRd4i53FHh8jMrHqCew9ykM+v8vEhqef75HIBRIkzriiz4DJcS5mb
68ceAgxQ58l0kScELLzGuaH/NAELxSmTZ6Opj2pqR8igDcjPg9vj43Eepe6D1gDS55kPiPXZ+JCQ
mpYhf24evuphOIq9x827fyjfoyooY7qms7jdZKr/ftqP/nZY2rSGEcKu8plcmPny/vDS/SifEhXU
w+pQf1wfq1SdydpHPzUxGXp7VYonnHWf3hv6vzgti/qyvDy+S37iHG7mdeCmg5miT9/Ha9+MH98g
hpvL5uFcD0L6aKqllC+awaRQDfq9z4c5VMzrOl4AeCss9niad5Z4mSIo6RMpyEqjQDny5vek8ILb
9YHgN+a9lc1OC5IF5x1jQQZZL2Wp9TlFLOVU9/ZtL8wK84XlWjUfXeYPqBO0MMH3ks9ASdw9aH8X
xmBgQjLN33OgMAMQJHTNn1ZcoPs2b0ZBecM20qikdVSsNC5jCGtvrUHYsMBOjO6iCke6KJcjvjiZ
1vepTlbRzGoDDJKGjmXx2WSrIajxhzv44KjI0rUMLxmwW2nfnEwL4vukHk0ezJwSNxtYo3YbZz7M
WF360i9WqfoxLf+r9YCthCTj56UUsYdgvhx2CF+qM7qggK6+dPf3S/w/ogiDeLIlBGwYuP7MULRb
nfSebfFrTx8qMOnj4RU/2vE7NXros/7+xbqQ9CNCdlN/LFGBlaGD8WP3ZtlQSiON3Ys51YE+KZpV
IKIRgHj8KRb/x2HapVudY0mX+mo/Ey8pU+7RPWkDndHGqz+B5WNgryXUaJ7JmpHnGFNLf7iVfe3f
bw9whUr4J+dDFevH2+s12euiAVoOqluC0sB9AfzLB8x2eKMld3wOo3AEm67BjxuQ1OCOuv9r+VRk
W++DYH4hNzpkHCMv44YGyiE1ZRqkjPfYra3zZjyE7GkLW+CKrD0Ti6iHbGynyEzFDO2Ho91kD1Au
P5+boRowDTBl6eGpGvGoh3g5P3TQ51isvd5wXqufz3z/TPF00z7bO7rmBxS8GHPosUqy/IfH/utu
/3juetduoKkO5Lev/ziqlCq6ZKkW14H66ps3PfvKSyQshr3oe4Cwc5shxaNAaFAKWPPZ+71liGbj
lDy9MNIh7aTmL3ogYEk6L+jxRzLt5ISUgPzi3cqifU6T9OCQiJgvFXTq/fveo/xC+uKBr9lLluDo
aND/u4+97t7VCPtJWg+iPR7Fh2+9TK2qgafa9saQaw1t8NkfZ4DrX4lsDcozOmPW7/fBryHCzxsy
7GlyT8bJmwP1R9l5u/RG6fs+qIK7Rtyo7CjR0bPZlUwXkxsyGgamE0bWK8xReTOb4bGzbH6q+0r5
vuMseBxE/gBF2GSI+mH8+ftr+0Vo+nltI9Av0GtIiP915NVZnkRNjIZ4TeEOWMhMUU5XrpD03srx
bajqDCE6JtCLR1ahXKK50vCzQP7yBU4aKOuIue77pbtJgogqQIHm1XJaxm7dD4r65XUEmYqBb0zF
w2jt+aSfSF/GHMBMveyS5HxRQN6qmshejOjQo255w7L0XPTKCjMmgDmZ+8rjWRQjQ38hg0WGg+Ff
XC3TylZw13wNFLuf/Uls7l/W3UpPHqgELjhJoGHRQfxnIgBM5nBHuRP1fx3hzXzgoJntoncDU0O3
bqM3FCnSA+SY39fSb6OSv69CTt1BVjjKfVW8FDreXqTb8WOlJhu9v6wpOxN93/Q74eMnfh5Io7xU
fLzjJZB8W1NfVgx1XCnolbcZAqzuC2FYiXkvpHp6Zb9/7D/Pge79gYoHKKLJNJV+2s6BQgB4+HpU
QXaP5mp8NV8y6pddgFDtg5Y7qf6n3ov8r+r452v+CNJvKYdO1F6qII0Pk5xBRyNdzH76FEwjrfvh
ZjfgcV6Mh3uvqzXsxf4LyExVxdMCTb1ypNsvZtqPlzrNqJJr9RvG86GRIENlv55MAmMTdVLADS3j
Eoi8l0VfSox3iS4tmkDD5R0qupy8KaF37zeDkWnvqpgdRDU+zGnjKdkmVYNuPRdKwTie8QEme0xg
INxfsJbW9K8+GnxofWNtI5u96KT3YSAln6O+wRQGp4cnqqlQsJt5cp1qCR+9NeuJ0AbDqeYR+1GO
2swFQaLdAdpXyUIg2CmH7xEmvc/RJ1IJcKpE3CpIU8djRiHRlUnPfVXtJKSU0c4h1s2yC5QqcLeQ
jq+hhHb9DXJev1f65WWl3jk1UJ4oQWwdHtR/h4BeRKsibqQg5/Q5evaNqx6WiXuLRmZapZ0cFwOV
HjYzKd0KKf2U+52yZF5/1vCC+2aZ0cGpZ5hvjXXAAAk6Pvlo+6LVNyAYlf3C+f2yBH33z0O1T4Uj
k6BgrsSH/NX9/9/K4oNUZvgf3npr9vZ99bTVE2k08DxaUsBiGmpWRVyPaD2ga4zNwXX8LKEEiufX
dXzVxGVE0e4yYtS3dEIH6KQgwYJ6sBTKiJw/w9GG/ncO1SxzOseXPohk1hDgAeDHFlAvzmsJ34iZ
dDVuVSXoqCb3sdQn/DnKfDR94D79FHKoI6vrUhZEiDJNKd/r/v4Jh/s9G0VuRepnPAIE0pshJ74A
YPFAJWL2Vhx51QfP2qwuozHQqQS9NGnTVC4LFFOhqOfjZzSKzGroJq0NcQ8RiTveSHZjKpEFCAkP
wi5O+h2GQAvAszSn+7wPFdF87YfkmmFvhRDq4POtGv0BTHW3zAVzlpEeDBQyaCSNhAa8Jey0SQwY
Vfxc8RxZpMcas7TGkZyEpTcypYN1V5zbbawBdB6uqXCxNECAmuBbX/0Mjb13OMAKVBZ9U//AUaN/
ZUhvvYzBpB+8wX6RW5RwSYwK7vRIlN81IjHbXKMlLG5zdkDcjC9jViEdU0AYCHFV+rxsx1fdzoOR
HaMaub6V7rwCYLFt78gYopsjfr/Q/oJ3/u3c+2uhEQKVngowVftZvjfD4tmrE6Vdww/LzjRD3hbz
pMV9Bev6Q9tA7bl/PL90WyUefVcO/74uosWuMUASCtxRuTg+vHmN4XMvXkZuDsNok26a8cDZvUx/
X1n758RECCt4CDMVQUBGZuBY5Q+M0mMhv9CjXo3OUWQ3Vsyraptmk6EMHsgu2NN4VxGtiD9HeTIY
31dIiHvSKRw5GJ5Mc68MY0TqPxrrtYxR4WeKZvQnqBIHTRCNqSzcxH9MMWKyCwOR50S0/kKy0Ax/
ue20vx9iSBwiMQ42Bz7UuImtdlNbl2nixZkh7bNEpJ41hYChfVoTsX2NndaYTOTp3VVms8l2OB+J
D/k4ssFvT6eDz+FcuRnoPulCmqvO0LkfUc+OVrSXrwqSLeJ1TrxGpoYFf2mmqCSNWZkAq1Cd4i3i
d+rStrmjVE38FG87nQD0HIVXjy4WvIFdLtb5PLXxn2ErLSlnnfhbMi/zc+H3wWrQCTnps8gs/Nsa
rJN5NRWz3dOdSsX8atJf8vVZypeXDvJ/83jMPgGjQZR3o/DmSL5K5bUp3E1p+/XHqBUbFYrA9npS
ZxmcBgBZ08w/gC11OBGKU9+DgCUwN9lCpf3DoUy69V/Rb0ibZ4BMJmyIH4kiyiUothdFu64MNQT7
Z+UmlElb3r3PoIxwIjo45UT61KE9Ap13kMJfUiIYSCUJ4oUp7SLEvpHSgSUC/ghpUKAoHJPgQzIi
24PjD1Yt62bfWDQ2+IId4kmc+EiUb+5fqDV6gWblHhbfk/ogVDMbvxfvfbbHIoJ0z97fPXmXbiBG
2Sci2lQXu6HIzV1g254AoSIWK9VvKiux6C/OL0vpJZBPgacxl8XNjuYU5Ubko2pnSVi2iwcKGcvC
adaHeFwEN3tgtGY2BSuOEy87S0EsJTOKM/VCZb0tMnWHNjRvdXUxY15sYPa81rm7V0k8fd2gWIrW
CCaZj0D2X1tgB+5hQrJpIRwCOiRQ57klO9knAt7wsVj9w6D5RPPHLs/o+NvDcTqTrdzIndG257JU
LAWTopc1PA9KONscqOK+GNjgJyYaRqZmLj4qU5r3VAOcRm2kE8CAAlW+Fap9sAPvLJbV2ijXnP1e
b3L9yhf4d3gAym0GYR91gCidn9mKqRrZKvPg1+rOYyVbvUm/C/uiN6EBcNjRUZDGiomoV1h5faPz
uArqteKO7+JpDR1AteCGWPSSh9Wi8wzKNVrAVuFX23swli2Ei8YXq/hKQlyqXML9/DKOLclzsZda
UGo6X2ylrzjoz4BfJS/hNgvdvRiZy8eZSzr4h6j7o2T+FXR/dfJ0Qu6Q6fA/T/dLor1KSUHJzx+K
AHkzjYAImfBqRVb3PG8CrA+mGyKb1euL1fgSRa4B4tr8/XX8RH39dR2qPJBhninav+QlnsgpDgsY
GGs5JP/TL5NfACVD78iA5giEkr4oiqmsTIuui25p+yuC8AZtjO7kL8SI8IUrwM14HB+p0E+Pb60e
t5oHlQmlz2fkN5vh6OP1cOPnslYhO6BFhZCH3YJJ4RTG52NAT2uA8vzq3oaKZF9vCIGYTAMP/MzI
lx5GvB/JVrG91w7mLdQRKOUA+5XeK6n8w0P52fT862bAPVAAjlO0/yTiFQe9zHCyb9acsrnp79Cw
r83gatm1WGSmM5GN6dHS59vPg2JMpuPl/Cvd/v55/OoE/TyMQev+v0vopjZ/y/oiROezmxK364su
6NXjW57nK0kX/WUD5/Usfw5uIv/ob7P1O/rOueX7EpaqAQuLk+cymA/3+jyG3x3/gnBC3orGOHzp
H7BHfn+l8o8R379u1o/Bf5moyqOm07Ruxu9N6l7HWiUuW+huuJrRhfj4/cup3Rv/941h4s+TodM0
+PFyrfIY5K8Lz+b5eSXvkCPT7BmyHYQnDxUAcfjoAmF1Ed+aKRBIGIjJYzW1HvZ4Lpnzwv16/mHn
/KKI/O6CfvR2ot712WrVsFn3hYlArwgTsgv1FAlUYuGyugdTfYxHH6VMA0y0U9W5CUs+W8+FHPTE
YOveDRcVyJcg+HQi9i7uWidsOgfu8xMkWksz4A+Z3v+wtv7/LexK4b+trSHyk2U2OjRr6NvC36XH
LoVTl7sgKIwVoZubKr6rj9IQ1kEYVOVeI8b5wjX+MKz+72c50DtI/AB5Wu3HIr8QcTJNvXSHewzr
i+Lef9mxV9u1uQew5WeGx7jPA2wkWYOPb2aQi9FEM3ML1wjrOR3t6KkDM7DOF+fr98vs15z8X0+V
DhC9KWZaAIj/eY+QiezHiqQ2awhxNOmpsIKwEJ6X+9/aqovK1wmMoe3UMOZzBeeBPzyjXwJQv3v9
H7emTCHxxHW/WcdYynDsKy4PK2O28hB6+BB7qiWfcz8ZI3NrLuD7iDQoJDcBeoFcEuA1+7v2HwZj
hu+SHoZ1lX04eO3imXqw1nvylhki5VPqzUpj8jYtY2QvySTPo0jMG7FEoEk35xjj+GXklqWXtoi6
dZJMsUMhot/tVx/xbTu3f3/bfwF2fve2f+zuYlgNokHGZnrZlUGZwD0P69MKX0dBfpeJ8KS6vNVu
FGu/wivEBSG78NGQQHHpiCbWLczg4IgwNoJ9tgEva9+9gMVkrzxvoX1xrMyGA8Rru6HGLKOBINrE
6wcTy81Z6cY8/ob+0YHj5U6Vuj9LC1TSjZbCYQYd8swkY8uhU7Jl84f9h0X3E4zzVyj926L7EUrU
HpwXpH+atSrIvXd7b5F85349XB169miA6y4ZwRUR108uHvaxOBrGcn5Y4OpqMh//omXTlKaKjDtK
Xe5GWvmH4++fj9J18H/3fH6EjuwqQVy7cIX3XT+3NkG4ggFKiEscRiaQPcT0IsaRGZkI13z96fb8
V+jXFaBKOiRFbCd+dEKqKnuoShb3CP0v1NDNFzl1IZS+fZWDRt4DAxi9WQexbJX+Yy1LNB0yyRnO
C4Ytn+ovkPP74KWJk9hXorLk9ravxVX3GtUYnXjQv79XP7t7v55m1/UfKLiEcJD/WMtI7CYHdDHb
NbaMqgpwivbNhZmZeMJ5g/Y9k1caDp/fw6FQZkptq5AQxWgVrfrj4kDv3Shp+Z8HYEAReISvhpbC
w0iVPwxtfqIh/+9lakizj0bAsX82PqHBIbFXRdxV8yFuONz514C0Zyqvk+Xv7wgjIE3u3vWPFaTQ
YgD5rcqdOPOPwPo6DIuquOjtWvLz3W0yuLi5WY1ht9w4hPpLhiDj/YGaPhPvRRBs+h5OsvNdbtay
uQO86+ztqx8Owa9z1Jpvoq/u3Yz5pl1utDlGVvPSREduH46Oe9yrx8HOzG1/HgdY/+183uAVaLJk
7XaqmJ/PS0W4y3Ps+I2Til2F9xk/dEe6BY9nHM+CHbCOYuwPlya0EKORLOpNTsrQv3e5x7ZvVqgq
GqAL1chsxoyH7WAPHN2HaG3mKxtqx1WcoNXBqotVrjjwc3v+due6S7k6vuc0QbTAVz/01RcEttD9
elgbcBkW0f09JcffPU23ERQmYJUDd/ncL+/GfIgUJdvr62vTc3a42hvshJ7BdUs4ZVMaB3vNSN0Q
j6izLsKwMGxsqTQOCKbMTmzS41gsRubiYYw+SGfj0PNkMxiK3UXi2wdOEPlom9W/7u/jOBT3CY8l
FpvdxUu7k6gyhoIkX7STPUkpcgEA/BKD3k5g+gNrDhuBbrXoudHyjJUVKi6iEnxW8d25W4egdSYm
d9qOPw4Dccocro3f5B17OxXmZWIG3DavdVexYfOQP3nNKU0llVet6IHAyjfpwYliukfHgNrf3Pn+
hp+/aRx/pwtdyBOFr1V3/A/gfxScEVg04E2Zeffs6AuNNxE0HR/mrH98TteGcUZGBMK1UbzEfNO9
1ZH1dcZ8dGmM/OX8Eiw5D41pUQpDEUvTj7khybThZ8pLf+4uFXMdJeax3o97rhtxglpo0X69Xd3c
fA1oLTiu8bCNdW0Z47PuHaxnZWB49TTI87asbXE3lq95T5yj5VxO/KepBL25b56XjbdcukPP77OC
EXlHoo31NUI0yyisYIfArbnRhlzF7jnBAaPrXNQKK14SsRGuioCegpsJFsOQ1dFYNMD3ORIC7CGk
9FjqjV3bfRqVtsRJYR8WyZIJ23gdE73P3XrUzbfITnN3bFkTPbA+yARZiu5j+/DJJ9i0G5nnCKyo
tVmCLAssQhGfonITme+6xkRf12TflflhjDV36d6dr81z5+96DQ+Bef6vDUe+vOgdQ1k89hnrmFNd
OhV0WQJM3VZohKNJzx/Q1BiWMhxy8ofwR+vy44stDzsqXPrspK4jRC06FJqz8U0X1tmyJwyy/S8l
QCfRo6/LQhUv29fNZc8/34KhuRmsMyvPXewTu+QXbjRBOd28cteXl8hjz/w4qIQmW4lZ9cTTWZbo
mJrXMFsq/rP72XN4OlzCxRpb0Wy6pvN2DyI+ndubeAIJ6ix7hBhjXG/Ga+NunP2vGrtRc27AdzTX
7OMv9vFFbNyGHU7BZLCudilzPPo6vkzQAz4V0VXr7XE8zlUSzL43dw0cPzg7xJgn/RDHWKwpHyrx
9TaeJn1WxVFDXHcNsmjXHR/jxVERRh6c746LdMRrY63fy+PwfFTMMVVHK/HCLmvTUp2PkZiOn/Px
dDi2qEd8d42HyFMcx2fJXM7njb982OV03UPQWXAJ5+6AV2eoLhm9sblZGtYHwhrT4/RYztkkMXem
60KygNgN7JPcDC6rNoZsI3QMDxClPtMTZoJK7wovAYQwTO2831+JnKqfzCOxUFazRWqs7PBEbOLX
W+x6xp7mLVNf0Vun1rUxwwstZ5SFKf40om9umvoETWWMrI2BtQtaAgh2AyynRNzDZIw4t+0RVYMR
z54GXdgwRzmtri5dPdw9Z6e7vboQMEVIN2NgeA8DU4TvduudQrRgqe32xVSBgi/22lrqUeQVwt4z
3iLett6qRq2KZt4p/zpl81MQlGZANA53O1qSIn65mEsf3z2va01WR8h0/A0dLAhDbzSrxUp2Pa8U
6e5bnzJiEfbdPAG/5M1dGPlbYIvp+82RHEL35j0fbpP9zT5VUwSaOOUezmGDdLxq1hNdsMNhDCAT
0LXTySyKyT0LerndQ1kLz5EmvL0dKXf7YXHxBoAhIZfhcm5v+tA6Dbgx7ts9v0OXWO2zvwOCGOHw
WdF5be4u6CE7ycWG+TcS+EJdscYvwWFByXD7nrOkGZ4w5YEabsIbBs3YXccNxThjXxwVAx+IvXY1
oTd8RLmBt7LxmK9WJZoq4oTe1eCo3yZDTn46sg9kHZ/hTQp6RjK9Htn7V6zLcZHCxgW3R5dFOG5W
Y5dLmn/dK2wFWPmKQ4Vt78OSh5juvYFBHOGQ4mwsrF2GVnviVbwDCHDcRTEnxp/vdG8ik/d1MbOn
9TV/Ovzg2F+e5xkbxFErR7IbAgToiB7HWWZt0tR8EXGeN4NWb0uvtx8+GsFj3ves8GZ7i8gRHqdw
8/yi16xFAQuY/rBqPDUYVwQcRztYqCu34VP7utd+XUCCtS/ZXH5B23quesD9O23EMd/SM96FnTN0
69EdKHlvj8LmRSX7VdsXzRpxyA2XHHU86juUgb7dDM2hKM6wyIENX114Jm9DFxnrNuXMrnO3B+jV
3Enh7sXCTSJWGPfoMOfo3NFixgLpBjGxoMsee1f4rss+gZijN3Uw8GaOg+DBCGzpwOl/Ngr/5qvJ
lYbdWcvRzCBjJy3zCHO+MVxlluCEDvsk2NS07rlDQw5w0WIMSbqyiTa7HWhalrRxwZmXMwmYNEBc
sesK3FBZ82dp9sZ0jr0HlZxm7OFDPUTu7fOP033ZtVk0g7t+5jPZeJVYXuoseh/e4sHhB1Z5InXf
3wjCg3TKxKlLJ+wwtU7s7FVsLtRtYiViNWBZZmLf5TT6Eo1+sd/zRQDYHMSDsXBx6m5SpNPAVz4w
o6HWTiw7bFfhahWPBEKS39pg8tQC6WH1yCxSI99evx9Q+8Uq3hVkJC9Pte8zxTg0ogFSaBY0s5Mr
iGbnhdg1HC6+JnHDXkC9y+XSB+5Z++FuH4F+L50QQ4MNjNHVzUTCcmuvwv1rQmi5nunX2KeutW7D
OjAS2oFMtQT87tZ94jBzNZrvIf8QsQru3F6pVGljOugmVcZhRnDbhth8ngh9rdmnm3GdaJKVHePZ
4OqydA64zeJYQkwSgLmy1sVltTj3KqzlEXpijGy/chMVNzwZNtmmfTsKXXzR2zTMjx2mKjoere+F
3UrGKiFgRZbs3kKmeCETec4KOMGGnRk4DMPEJKFaf0Ng6zxo2AmW6hffBPbWp318ZTcQxYmW1PnK
xY8A1XwUuA4MjG4NkGOnM3wlmPCQvd+920yW0MvmmbarPXqgRPPhtv/ge7lTRrlqLG4r8FHm1lxy
y3oij2S5pVZ/yya6iBU5qcVRcTBzl/6dN1OD9yfj9KabHKOE+hKObr0e4wXps5vMqchwGhfylvhR
ed33plfTK/1aaN5hUs36e2AJEj2//pyiCiE78BOA+s3amnYNh3O1fRrLkTtNZ4yg6e0KNwvfoVFN
MGybM3ZELHR7mU6P7f4iUsVY8+dnUxpTxiDD80jcphCGhqbyie81z+UZxI2FxcvArJgu3m1M6eNt
yRioW6dsduMdsB7M1CHpnw4mOEjn1oSz/z6dPswxl3NYkJr0RPtNbwhx3RUDElFNjv11tSLhUGxo
qQa6cyqznlniYVdOqcgs3NLH0/E7vFj5Pg8k70xwfZ/OPXec2YbkjETDJuYOqHMEt9R8gsdRXU3a
qdwKRwlfVn/+2H1eimldWzNYEKI+OQNzO/no2aKdJzjMI4YuwALo++2ERGWqrkcnBBmtqT4yjvV0
nIZ3GnJ3sdTckW0o9uATQ1/SBNV411sN/MvIAXzSb6xWmj08DKml41NooKWY+KerkWjPXAM+xZGp
D0wN49+L0FG9sJjGk2UayTddGKLvdMbdujOM4ffn8UKmmS3B8iNKDADrOBKDkNkiNbRoneopIiej
dqod1PyvF7N3Z4aL1IMoxehiSYvvOHz53wf7bU969rRvrFN7bOnOxKJlPteZwuqWtP7MKxM2WSm2
vGwBYYf9wtlgq/qWpw0MuqSXMB4J9LAxqxMoX7QOIL8p8AISZv5DUY3SerVubehBGzFeqcPobcwS
Y7Eg5wjtPbEXdocoP1W5S+EJuUNh30wPZRTWLC8yWspOcQ+bSw+TX/Ah9hYO2F1MPj6SK88iw4NB
1BsKIPJF9ES8aXd/+aVZKQHzxlTWaD6tB0eCqOw8t2c3f4bEDRz19apwYmOwGWx0Ii8Wh5Ymzbpe
9IuQQuSmqBl2gTk2mG4unj7JyK62/XZ5PXGmuRuEfaCXWX6DYuSYmlTEXxlwUM4gU3M0eTwAxYB4
HY0oZENh1dlF6jQHbGem1AK7CtstYzOkyClOX8Mvn9qkSxK08V41w6cti5pUcb9Pj8Ew7H9yYB0f
4K4Lt+vwx92ppTmyjjuxPeJolJ24WaIhB0PMIP4pRn93JWmJpgU2OXpAkXVhKgG3g++rd6/PvmJs
CJ7jzcPyY+ccPWgnwvmPNfMLjhM6c7+6i6PphSGKVUre69eAQFUFtRcth9x6d9nu7kY2WVmhRuyP
7cUwhaJjXp2kHkf6JjZh738U0RgOosX1ylY0pvCnC5B1FTce2Xa8bLcHEyT925T9ztkQwWVzpXx3
Z0nrP0s7qjz2YpebZk6orRF8grJsBiHnQyFOPdw2uBlpYfOs7Aq3DFGH7cccjEB6mve72z7xd8mU
sGGAAjdCEEZEV7GXOex3ikNBS/gxcfBG2qpLVoN9SKym/rPxJeHEgaJOMVT8Kt8bZw7wYDCli+Lj
neXs9nZE49t+LZFoXuiLxSUk3cOtZ8x64VD/xrfEksHUE/Oey1W5PO0DtVtmYUN6mM5XuLlkgUf+
EM/ocShdaiVUxvml2AX9sDTlHYpUcGZs3i0tYJeoTufkJVYPJDn/OiQ8HTSEz8xWZPuLKZ9ePZRb
UM2e03wfeKNOf9YA6ATS7OEgp4wTB34czu1pdo2Xg+QInoa34gwO8egq7VCx+pQK2jk93jxzwOTz
aWw6tC+i43vdHVg+krb0Ug5dZd61GKjBZneHTkuYfzPno+4VHCHvwsjXc6L48j4wruEykvk8Lh6H
lroen6rZV7JtnGuXjilXV6YMInNaeSnNAsBbHSInZH1YHsUDn8poQyWLfdAlRCvErJCVmXKUWqsO
W1MY3sXW6GBwe2ji2N3nFt6snQqvCDLjdPVPONkpXRZOmtoY+5NucwtHR6SD7GJDXtwSoZHBo6NC
3axS9d6cyzq2nuvE1M0vJLketLNpkVGJ7MOheyJDop/BRMQ9FRQGEbUXF9ZNP7g2Eu+Z81FMPrYV
KIab2IY28gWJsY9nJJXKwUKTkv1nI2/UlQo4wGQeQiMqc33mu5yUmOYZtA5ehjXOYosjAgJFsD5K
zpiadllRaj/o2CjBhixRJiGWXsYuJ8PlF8CPkdMFkM2QEvSrcs9XOxbvcDxpjVk93wKqmEwNht1V
eAOD8PrWL+YXDlNER7bNrKJ+ByB2Dyuj6w+jJipkxEEe/D8YmwGanrNKDD/OT2N8t45XGg5jqutK
+HQn6aZ0LRVSfjTERWDT0Ls6K6AjYboIq+npuRz6tPYWA0MW9nNEy888mN9SKhZdltw1iSKimnIe
0lbKgFGyXV+TJ6HFrz91xch38tDb3b29Yq2u1ip5GF22yYplrejE1ZeV4VZUMLK7ulTQF7N1F6nz
rXg8gKu37eGmBVtWzJ5uaTiqMwM6lfuL2l2RQC0+kcEB54EepxiZs2rmTN47nYNYjGTxGU0iitvJ
ADUPwRcAKhQ09I33Ovk/JJ3ZrqLaFoafyAQBEW7pwb5vboguFaUXEcWn39+snZyc7FTVcinOZoy/
G8clb0M9qMF8rnLnzinoz8ds7rrr4RTVxBhXyu5tj6XZy+biLBGEbKVZycG9Vdf95XU4xUxA7Z7Y
lJ/PFPnNw/lXCwd0EPNu7qXjnV77de4c3g+T0M4DY3Og/Dx5fSWuK8sm14gT2cJN8DUZahY7tJYD
+3EPmvt4fRzQwQ7/WPODF80LfWEPGmuzzq98k9QUopJNXJRnjxQRLM9SYeKTGP32WbqylbFWATHf
1nHmrn//PrS+Jp10TBDtggt84I7HH8z8q8JETTYID/OqNnfZVlmoJu6deT8PDLLqbbgimaFP4xRk
c/T32jMkvm//XmNZFf+xK04f2zpNUeZUZngCnQNxRnTvY8TxqKsOGVX8jKzvof3UvT5ToahbugNL
Z82eAn2frN/eenlVL/P+8ddZWTl9283tgHiubk9P1HiD/YsBR7OHMcuxx6IHNY0uoCDVmcFoNXYi
b7GcmoMZG5K6pvabN3yi3fTC1saHZJiKPB6aIyQl2qbzOoI8BMDHeKNTsQahnq3TUDx89XD97phP
Y864tWk6Oodb+M6kJYtbu+fm2zf+Jp+Lmgcy4Me5ePk/hI05I2e4WD6Mkr+74HAleAblhLnvsycQ
XMem4gtgmjxXixaXuU5WDPCU2XfrKADyd2ufaUhr3T8Wh2Y1EzhQNn/Sg63XxSo4T2b39fFITbUR
hxNKydZRlvRSkOvN+QccVdgvs7kMcyKe6OSt9ufm0gyYIGMjRQvC1qqB89JYCs36PS1ihvCZCGvu
VnE5f5idYBOCTw0CDPHgz226+taGNQD6VUbc6MD9/vH4mO7v6FcZcXWh9xaFkaipFCAsF6Zk8nSy
YbClLmlcoDiCZ2ogUFpUTjaDmoHZXmYyPzbB+c1Jse6P8MV4P0Y+Wto3VKJRc4Y+EE8nll2aCmSt
VAw8ob55BtzhGhePsjxyYS6LMxf80PSu7S42wabXHdfK5/RaTo4ISCtO55Qy4fgNzphZ6LyWyrSR
rOv1y7Mz+k4P1ZndowF/pM4PdM8dNtAqo9/4xcU6JfHpfS5QhAVGHShf7hlSaUkwrt3BX2Z4Evla
nNB0tOITEWJ3qyX2mFzezZicWp0gxyl+/yZg0It4x3WP3CTr7X0mib0mgr6HWUpykUELLWDPMKVs
9ZZIQWMRD7m7s++qVi45NXFtc8XkQlw9+IweJx1pHmdm5RYuqUyYlGj6F/SVnJ+8MiFsTNGxuWUR
aL82wWuBwFraqBWX8vzt9Xu2yBkVbwedoK3SWNPuFrhQvA/9cgMPrjpHPXx8gV/6ElE7LPmPbu2l
UF4wWBRzEU+smA1m2/S2bQhtniYWaLQ5Nh6+sUFAkZnjent4rsNQ8ykWPoR0mKuXxA14iWq4CQDo
Bnpqr3vHJ42qdRztRwv74a7AnJ8oe5yVDwhs2Pq0P7+0B81J77NU8rZcQiU4B18ACFScco2Ql5ap
VAEAcRTACtlOQFuaz6RSY9K4amXxO/Yw+w+n31Carq8czj32CSvq8W8BxKQEmvJBiQn2s9PJs3QZ
AJTHYTuWQ3yll9uqCLmbL0zK+w0svOLK4fcxXwCZyvzZQNYHP+SRk8cPmC+7YshB+Pd08VLT2ToK
usH4bquaX+NisZwd0ebOYPJT97+BuetcRIfWIX/ZERMSEOXSxozpFAm7K2alMaHNk4O/6KIk1pWL
Z61x5z+DOJg7min6+cobyK7/Od8dpWfeeHbNInOoMFR8DVZYh9Pia8MqESjtKZvpEEmXKdSLcJLI
dekDHvaDL933n+x+GxN4FuYr6YzpCSTVvFHveeCX8DHSlHZINE359DgiP+S3r0QThTm+P9dxfjmp
uX2NFrfiuogcWigi0DKq9RjEZMv1PKY/Z9qemc4P0epgeBWiCOv0UK2pNbjmA39D/PgpRnvLKG03
b6ywXZwiszkdOvd+GpBGT3tJT/y2DsmJvhsl5unQTE/9yeMPfaUjPq4Z2xqTBVkp04u81K0GxQBN
z8CSGSU4SfXF7T5BzM9n+nbhw+5Bz18TJszRqBw7U+pZmB/Qz49q1eRhfpxop6HxJNeFKA9X6ZgZ
Y6dBwaieo8JoAlCRanr3O/CLhMgEOktIqDvWLOv1Nje9UGQrmwMSf8Zka/17CcPrc8qExkKnTx0e
uey/klMWY13j68y2zAMauA4BXmbhU1RQDihWNBK/ZrvTVk8g1ML8i8YNUogY7Tub/Y5YsGfNI/8p
nu3P0vmJ2No0i3YiFKcpYAv1/NunreGKnnS7G16KS9l3MouReNbDba9hjbkLJr5iqX5BOup/ZE7m
sbhHiwocnGBohUgAF+FUO3o6cJdZ1sMwZBbvSXz+UBIqHn4pdGWCaCyRiGjTBXwftHEVGPAXypiS
Q/TOgNjFfquWDtoz2FtFSCtvPtSX73fBaZxMC3P3KGn7B+G0CkNplLoN9ChvTd0zZo3n4UybKbAW
xo4NJyv+IJPDYflGc0i7wluB917VqZMDBomjpv1avr/qzHpz+4wukXVp3G6xRVKuwrvxT8HFJrF7
ia7M95xtBSnsXnNvfQahEK2auL+Y2xMe/7V7wG5HSlnAOKBf0MO+WUfuvbE4Z6np7Td4cLQ9D4hR
A2X+RsyV4AXe/ZAR523vGB0Lag1IqQ/wZ70+f1fGOcPzYWez1Hkd3/QYhCAaJIzQYL4XoketFI5m
jOsPw14TWgI588WyQrqXieWfZs5inGFtqU6cQGGl8FmIsxqb4RdLUj1ycw2uKaBLcjsBpg2zKzyK
aKYBOOfXop3PsD/cPcJYZavK6fAZnmpxc+vZKs5CbQH2W1x7qxZseguU8ZtTGzFS+0ZlQyAv40rM
9Bx1dnkeQsZLqPeQDOBlSndDWvVts2XG8UKfKeEvB7t5RuZJHk9fQRhbKwvBZn193pFbWw9bhjTU
ZUcAgjiDkCrixbN74ekAfEkaxwmo5/+Nb8Akmfk42YqpmuQI8scVtVzH3CqThdPLneI+0TGPC5Ct
ZBsg/MBpoZrU1axsmN+5bm4O+Iic6UYtTBYQHhpOyO/0JMnmlO4r2Ww1p3G51/Y6c5Nz0L82cSqV
qXBJADn0AlAcfUUp8fussqGfVWuN7CxjEg/czwDtwoul1iCO6/NOo7nWnKoejd93NlCWsT6VFgTB
p53DzNnPCGH9jeFZQBc8aZjjlZBgKsHFEFOprOeZud3oB26rDOk4d9o5dp+7ezmGhB1NBKUpOVoI
or1thECps76uPvmtRqTLIq17uDR/fD7oV+3NyAAPlUCCHgDydnvxs3DljwRfiqyAXO5/PPNImW31
zUiIW1JzsVjxZFax66+E7ItrjvaYVBSfOQB0peIGAMtOKpNtwq26T8YLP3enFua+4GSxBbdCMwvl
cmNV8V8vhDeC5sflT1/7y6ztK6TrPiceAFtjTyZHZXz82UfQGW0hnjydqJl9RltKZkFz0/AOzf6e
WnUAZ8mvfobmrCbxxBT1CX36UugUtGIKY5ZZDPcBTxF0rKB4owDLMXIsKuSnB8DUTaMQNorSV4PG
A9UrqfGnQEOiwYbGytW1fOsjaqTbPqI43/JuRvc/QimqBuWEzV6drOmu1l8JOD6memL6emEnWvCy
KJ0VmzAVsC+oxpfHHfXEkwErbDYfb0aQi8oebjTamq+V2e0KTDHzVG063DUpDW+yypnIVokClBhp
D88OSW327CxDK+UdrQAjK5+2dJ3Rxj1/YX5EiGgnNgOd3e+575dW5j7M9nKeMKi8InUiAmteGFBh
kEFOVq8HIhjUkoZ7hcZQnFIZZYDud1oL8/20tQxz7+ZFRA/Ukfj+NI+5XTxTY3an9OeRddZkUDOd
DyqTS5Eojo9Dqqwwo1DD1d9RDl+gwwsBT3/iiaE6r4z0YBp3VWiq4nKkfEZ5s+Sp5+a/46R2VcnR
NyjPGTK311R+m4pV4/Q65bpNdC/7e/xz48LZU1M/byhJNP/7x/ZmCUKvHKOF+PMt021vaIS+cHGM
kerzkyiFSt5ubm41yhWT9Sq0Xp/p8YFqE5oK2Z56rWfrgQDPHHKHOFbTL0skdtblUUf/Sz6XD//+
Bj0GhBCrA2mopI0kHR14/+VjCTWHxIZYH6+3U8Wz51V+Z05owbRXI+8RJNPXeBrhR3kjyoAAY0yU
05MPh17tFtsSYw65z78Jo7m/DNc4DTiud2Daw7MKV67KY060+rklVcDMMR3idim2X0bOHF9EoPCT
5O07LUavOppmRJNq+yoNlFsbrdLc7X3shzRNlFCS7byaRebdsPLWypZNtntg3KTngp/72Pdl/7P5
F7yOFVWvg+RXevWT8A7sWyppGJkl73u/AH6jcaLGY264Vk3ew6DmVuT+RgOvr+/4fP354fAMOEJR
sVidEBudYCocj54cw11sztXKBImh1HRYWl5ueUAydD3ONX7zIrXvDZzxLzR3xeiqBaD3ZuO0zmNN
HRyB6Mzn2oUILKEx7i4JJnDPOfTRuJxWOfhX5k/bHrVBPywXHAlQglhQgdH5yqOByzaepSPcVStY
Ui74fWnGwP/wn3QDQfA1/1TwFjvgUCmXKq683dCap5aOJjx2luCpeEjY5SjWq3p1Ff1hfAzSkFlC
K7DJGLgLEUXdemI5srD4azTD5yhaQoHa3lpt+cSJy+4McSROQBYCWhQJUZkrceGLY+pzzcUpVo/7
f29nQksb/Ebr2ez4cwerf4wD3wOfpjG84+TjAX5haOdjnmecYwJXbqEZ9GPnNXw7rLLDpbAyWrkd
JO98a/hszSK4zz8ncDRF92OfeQzq1zyjYr3XTo+zA9SJIauu4T6SsCL8DHbBamgYrW5yHsomgpk1
jfkSFTMs0nhazskfwF5vReb0NZdRNJjMEMr/6D9njdUcN4VDvkQVlK5OWozlONEMXmkPd5ZZRDM7
194S8ECzECWYKTrJoPZZfffE8qjgK4rfRww/VTuoyczxuzKlfxqdBM0DGdWqO3D+1GAJSBQIjno2
WbtmMdq99o05p6kHPfyZ62XDSWEXFOCWt8wn95ngIZDZzFPgRPq/BbjBulkfNdpnwoY+v0khkJ/H
FAp98mIACUiEqK6pMc0fE9ntWHeakRowFQl38TLZCZBFbn26RfU1q86/yrl+mZhSOUrlGcnizrc8
j1s/xjRPC4jicS3PvSRQZtXfFnj5+CFi2yGK4DPc1W/zKJ2qNVljZXOOZd4SVyon3H7fcmwSGc9t
SHmgOB1dbGPMHk9U5wF0/DWeJGdef0gfK6BxDiEboM92j7yE/Q5H/cPIdlO/CXTEXLeL6Ld7mBrm
fA8BLhXu4FF/Fh2Nz+ijV5xwMKB/3KDJ3UECydIrPCaHNmNm9v0c1+VQWwKstFxnz8l9tV6/rDPY
2VacjVHDviMufjRj4ZxdxigIMbxsBQGXyma2TvYAFOYymi8LnZYFZmK+BpVwX5MX38Vryi79ro/5
tEBHN6SskDsKViGrqg9wObU0/dkRIL841BFwZIhF9kjoRmgTBIOmZvzrwdtiS1ccy4wPTKfJuhjb
QjgjAAaeHNsgne6pMvC2j4hchFuYKcCNUPeYnLgfSMSbUpSVU/jArfjlAluq0Pgo9s+mpvtD27Il
czNFlfmFoMvM/fE8HCn+Wd6cIQnAHm7fN0UFYctc3KKKjL6OMuPAaam25sbD7h/oQy9RxBHZltZq
RXuG6UKyi3Dz6Hmth//suaq+Zmg8TWvlRzTUsYpo6gLhpQ5NI7jF7qIVfS4l9H1yETJIPhfg72To
nnUB8+odZQcBl1bbwziqQ9gXqBQabmmuL7DpAQBkJxgKiq2vsXlhk7Q66t2uGPGgtpzri6EgaY12
VGBsRU3gxt9Zxf2jegyFQwEBu4CKGJQBLxbvBAXuh9qOGJEF5kfAiAVGNeFoc1EK4/oRQPMdosV8
b4XYkgEAzhvkZ4F0d0UVOtlLN85iHij0WC2WOhAq5gL8QG9Efd2i2g9je0/gQGuLMqNBvkiak79g
DdO/g1505uLyWWyjSf+PulGhR/KBHhlqNv+pltZbISRa06VBCSHnmOoP64VcWtwFZ3RtWKffFt+/
rLlo3tZJ3wzu9hVnkoEaapbx7aAxmRAJSKPJLgsoGSAVFCqMZqx7pO05A74oxNY+417MEiKWtNUR
UMhvBefrj3xL+cLqiCZcDL4gS5JRg8M3NpviDzqKJ54CL9W2gk4XSJQ58KpDl3USZXPcmahh8i0S
HgSQN/zxLfBgpi0jBFLuY4m8yiCd/w9WgxLQEsTWti3geAwJybp2RPr0ZS6ZlW6JFpVcXpbiXQ7R
UQl1OTBP5JO80wHpJdYWZnrI5Bl0wRettvieR7GYz8vWchY1oc/ee9Rv/SQZ4Q64LBCqAeG9XoAK
A+5p4oNovS/5KIECsgu8vKtHGXzv1+zDJDnRZgEx2XdHLHiGubGCWSjE5aNt+Io8Mjs53k0AlB/V
NZ2cnTxu+k4mMcI0QqbEYq01VZ7EWsfdTnM39D4IKvBJW8y0oeQoV+GmVJAFJIYVymhzHRqmBpTH
D/VdEj5T+sp6YU0fcweBQijPFO8wzgd0hYRtnxisSxyY1S5aiGYUhSA2SJf203B40tzwLdunad+w
Tu9AhTJk9O+SJLSYaGSswxquUruhFgEj26LOmPaQouT2pn0KyQ0Z5MvVh6HZbGRAp/7Q+QD3NyyE
iP3BfLzWAf0snRx8ff9ESjEMhrFTQ1FXY5R7OM8o/b6EqbE0rYK9A6guNgHnv1y7jHv+/Wn9kPRO
meIcbvFuV8LJT8C31dKput/7CR/3oPa/OqfqV1QJ6E5Ulx/S2WOQfgRj9O02Cmt12fbcp1P0XLi4
kW4l1m/VD6rIl3AFdbb2Qw3JdDgVdvDFHgSf5mrFOkJxazik530w/0cMUEd5Bj8wEwC963JCB8Kh
zgTG49pw3UnkHc/rGI3xbs2pC70TTVCwUpetc0Z86WFMO4FfuufVFIocE5yakSVmPURjkVidy7Ok
d+7iffpvlAWIb8MGx2NFxa4RQC9vctV+JM5DuvW2eY8APSttJ3oyr1vi6OG9oyD9mTFKn+/oYUy7
ZozVLVl3aZABMNF5tS7O+K/miDBe830FYGsYk2QOhoybIrFj1WMGJgXt2Vi+k+lAnjGWvSh82HhZ
cYyOQI05aY1PJFryh1kelOSlS07d+7WRdef7ngKu16XfkteOzY0b1vx4UmLHi+w+po3gPbC/8wWU
qTEI+5XDpMBHOX7yQYZD90Ekz/POqQrc2i6+2vqHTdGkMiVGJn9bKpNmR1k1hoZ/r/uM0JCYTEgk
MimEY2nolZ+we/u81xeaAU69jIPosrxzEdOirsoJtDZluaVd4PPgUIzRnHIAYFGUFK/BtCQ9wPni
k6wYzVQI9x+//d/d7d0rX603PVLkIXjNB3RZ0bPfUERPBkgQrARWhUhRF0XXmwaXC3m1vrv3z7YA
MhdBh4zI+TC1TyiWHobpfdzxSzYPyIwKmmrzl/tVbZ1oK9O5RobKw9yBxfzVwBvA9l6G5qykAV/+
vOQR1PyPFEfObNCRxvMGi4OBmsvD4C17h+hPNf+QolXOp/F2BwPa1VMe8Mcx0iRPfgOdJrIHUs+k
GzIaMV6XAcRl65iEGVznBBFA0AH0UboEiLU24Eamcj8EfJCnQgfGB2h9FtbibhuwcVd53tMWtD0p
053ZLs4fPQXqfFdC9SWeK+lGXNTIvI+ctf90Lft/flQ4O0GA1hH1Lf9g8qbmYcoAN+cYhSkFSSAE
mqVFy9fgRzSXwyUHkU3LNCZGphQSuMNUsRQnXEE+3Z3vJJwaqOZ3u++CiCKz2vHFAg4O+1awNCwe
gDIZe9PorwzGiLFe7tyw6LPmc3P8DJwdeQ2wso7jqba3fGz0ywBxhvPdUcF71AneUbWaQDD59zUU
HzCTMFghfJdDBsyC/K7XOdEQrvBRgX4KugBXi6OgThRNtYslR1CXMlC0WEABws2PE3jezwOMJPqJ
IzbZmpEr6u2YTip1lsFfNxscHaFGo/HYOjSK3BmZnZKCM9x4wXU9+yyFC0n8Rg7Af2Jb6Wcd8UCZ
Q4pg+Tj6wKvliCtuw7/30zq2wWvJ3OA1ChuBrq4fo1mtjId7gA3QKiRGEHzCG/KgVUDrxfMbZ4mt
BAPCpXa84vBAHXRnGoZgU7jprZyZsJYwqCTOKrZC2PyppsBzyGa4ehDFQvWCE1CvHG7V0iV7YLf9
LAiihPDxaA9/IMmhZn2WaHaGzehB3uX5tfmfH+YpCdRBEHYADl94WI3faJftRFNZofnknc5J/OBp
0gjdUUq0T0RZQbPTAzYeei1ghmjbIrlYARkfERrtlvPlo/OobqrRb6muPB4mnvaGou9O8MpvEj0D
wogjeA+7Q5wsJ1C/9mPIhG1P49Z7zECdDSc3lgP1zQU0vt/U2pkzp/6Boc569MJ37PUmRjSPDPQF
35k2++yZqBWiK4itNz6yeXMi9AZKpTam3Kl/kCXV9PT9mSfEhfvx19JXUgDdMUm9iqPLRi/ZFdZc
XvcXmgnJiP3nNLA2w6cJV8Lv7WbxmP4voVcozR1hOoALmQmz0edqf+JqmcnDQKShqrV90P4Y6EbV
OB4enyUT2rw7+spxiaSD7hj2A1SWNONxhL4qs40R5WRxQPkbn4WgRbppixR8WgCG4LAimEj7Bffa
7qELGGKjBZiM4AacPdTwfc2cudcWDQkpLn1SxUAQI4wZvaV+UXsB4kcJV7BVd8uSu5qvy0CjVtiI
ZqjPxforIDrlG/3Wi0HIFqHQ0qxZz6DCXxNk5mBVQ5/cElO/daB7qDugRV9jNqWEYajn9g8XFiml
kWReUpCuyL7ULvIoquJnSETmx5VKK130z5w/LB3Wnj4cQ7cvhSzV6x93PGn0lfY0PZyc342Tc/yw
jNLhbFwmdHfD8/px/CI8Na9ChRKJM1MoRqcECPanfEuZ9WecXrQSE458EtnFTHeLswgx+90lHMu/
Y7m0u9aXGk7wF7cG4ZH4NKxfxjVOMewO8WUvvqUfC8guZoSV2QiElSPk68ePMAfrk5wXutRsfBZu
GdFpdIvJvl/OwI0nGrhF4XyZKm0+l7T5SCeo+OuP2yMOltEs2H6whxHaYxkPl/ymRMbpLeQFsDUz
ZpWZekw+2VQG1g5xPH5O1DqZS4rK8bXpNaMKXnbDgGCNxHhGqlkKagUXnBPHgorIPKh/Yf/j6GVQ
WanmocZcCLUIKT7ERXHfLYYjsFQY9NsK3PE9ij7TsNn4qKVpBBbs2soWMd+RW3XrqG8pXfjlonVe
ZSCTrv+1QlCM2Dz1M/8Ey4hGJgu/EuVHUEuoZcV5iXQ33Ay3MeWJNbxu9GaEHY9sMWnHVIiVOMEg
sqznLvEYia078jAnrHcEE0Hnli7ybKICC9vljnET6nD95sJ+kb6zGQmgdeLmTgD8RVtpppsv6mc4
KL8F+oCjWepB7PAh1bAec6jKXkxGVeIzi4xV/dpOaLCnbodi4WemCN1RggbEcCkiEkGYMwZ0k5cF
/UO3CgtaBd+YXyAlWEl2PvAKCyu4e3vv6LO0IuhG2fWW9qziWoJo8ZkWNXMmd6sU8dtn/YHXXsEf
qiMyglHC2wpYF43sPYQgTCa0QD1zkXkY8BTVXEF/Z/wlMXXrciRPaYlQx4Dm08TKIQPtQXKOLDfD
zFGWtDiRMNTInSXuOZgezj+Gd64aEajAGkhBSoYGyCsYhvIwf5GgCYQyju68nuDcWtKW9nY/FDM2
PWrlqj9PNRyVIxSfEWo4gjx67JEsmVXP3YNohef4FdEaslkrHG/bZv3Ux2+mKGXLiI9cWpRgBubg
QnbIyHtQBxlugRGkGmzKeJXLHom0z9T+NshEggGJDglOQMbPW9LXKmVPjonFC5PPRQ9KSj4t4MLO
f07x9srXmCvquwJGocC9l4GWTrUTYAvtZ9fOH+1Nl6zvxxs8COeb5fr6PaeqiyPEDOjjYUXM12Md
vV3wjnT+A7bmGLiURMyjERcSJPwkXajE4QCsRZ0Zqfd8NVbxqawYZ9ybnEFmJtpFz0vh13802/xA
u9HRN+BkU9xWDQc/6ztwGeRWOx1+OSxlCBv7lGEW8abDZM6Em/cXUNqm46RHTbuxSmlL5kfrcL2r
iZ8bq6bxepItj+6Gnc96jEMX9DkxunfrNabMVFEBWB//cUYIUb/2d2ZRgnbS/6ZWTumfTBCNFK0j
pxOp76iRrfaXr76pqeMO0LjERkAxW0gH+gaS2iLIGM3JZ2q9ouF++5DKnfXCSIvGiE0AK9BMtSZz
I6yiEWfu+k7CZeqm58Lrf80EyhQ5RcOg732CiLyHl8VjEmlCxm3mJFhluTTZsv9EM2W2GqjLerBM
cxTsWmbLSVhysXHlAdT/1Dksugwp21Ki230jbBiDTm4XmjkoGek5euk2ub66Ni8qvyCKkGoA/dDs
w3z7ftCTuX7exepZ3T0pWiEAkAmGnDAKsY5mGSAbbYVsxwwbx3LAPQ31EQVDWWwHeYADP2ud+zEn
Qu9n4DmwddVtwRZJOkf3+bOYespElHP1JBxKcT8y8AXHMbhL3Ad3PX4HrI8N2eTRwNPuh+bjJJVV
XiqU5v15l607uPIhCqoFkiU1s4GY7s+jDJ2k2h8/+645Qp+KXdAODigd7F8cVHhwNnEJ9Wvrnf1A
2U9zRi8lo4lk+CYfVQoffJLc/gEwreidJcPuNBuqjFGM7gtJyMsV4+ul+iYT6KItu9+so5TiK49f
Z8ac/chQfcKo2Gm5/XydnNIRhVl76FHTEeJeLuNhiGKDbBRwFyhz9BxAgAtlvpUZM7MmQa8Y7xmx
B0gYjJ7ni4/3f7KX+x5X3XesXksYI5p0hxNpMK8QFpy75b0JKZAV12jnZMRF3u8v4QDDPyKf+ojH
D2kC1Swfa6oAyvKP3QAycZgjih86EjfT7j6GpOvIsqtdfYlo5+l/whaMaayP0IWzU5FosNje5x6b
6YXvqzIHBRYG83nofIUs90V/E4OApEwKpLAWiYFw3OO2M19BxbMXUV6WvhzSlfPzZ2nJ+3vYhGzz
vc/kMQnTGTlxYYlV/cNYW5zgd0Tou7fkGZcu+DzEhoh2JTFyfjH5eu9xOtao9V7obr6nbtS/vHfV
UV3eg98ehZ0evvHUgy8M551n9IXAmeK9GReR1R+BRdOMB73CLf5ypAaMUOpI7zaf3BgE3loKuq4N
k1q5W0fcAeTbQdWs+n4NhT9hEXfeJ9TDhHZ59h3XNJkLnKdecyY9JLeeCz3Mbw099z71H6EWSMxw
swdTRSan74eHk9jjLaXQK4e9tQemvMjG5ZSmuj+Wbk+s0bNo0QYfKqStNM1b+n0TQRbYjrFv5+0L
G9aHam8LoIqF3kFcqozw0NnqIYNWlQnWX1ZwgbiQOQRQbb59cOqqmN1xtam2OuVBsBC/nu5QtuZk
qtmFK4U/xYE2fmb+YKzserpb9c3fvv1rBNP1uIJV3XCKcF1Au3CD6eIJfW5vT0Jvs7grfsYDA1q9
JqqV0lgRBNK3dMh71UxS6yc7LQzijNHIN90DscEKG5vD6WOcHqXLY8I/6e2kB1kwTxVx49vhLRqz
l0eBqap2pBB2aMykBSSC+xCZn/193/4adhmHclXY8LvfdqoMPJUcxAiti22AMbzdgRTGyADz1H2o
DOK1mr4lhv0AilQ+Z3Xvd66Jbs3AbRK8RaH8sEjayOUw0wOjmhAa0GV+krs1as7ardY9Iv2rsezQ
KOAFEYQBsw2HG31RzzFKPpcKbXEAPIn2ZtuiJ6AA7p3L6avnlNsIAi74rckZSAVHQUyByMl1+rSL
VBVjZcR350o3OfEN3LmHloJplq1xQXGlLKoA1c6oO/evna+r3n3cW0mnBDimQC/KY19Sg/wqsynd
fPe4DaAwNPvpfWmUF9HiFQ4uxT4CqYTVHWMfQhi1q/sjjTSPDUP4omV8pgchJXVo3lf5F0pl85jE
GCOQSCTrN+ldJD0NSvs3ZFAzk0Bt7e3r6+YsDXZROWaV6DcSap7Lt4c8/ZeuaxE0E7AWDCwJfZGW
WRIdeYiNMUV28bCfXxu96UDZyhXlb3+ufTDx0GxtjdRtGw9w3Cg20rHZM03UqphnWXPrkoXJ44xI
KOKtAmOiCK1GdQuS5TBnW9ex6QmN02D0SjzKqdeUGu4XEPWB5vBlgcqCh3LvQJT6EiJ1sovt7O1k
ZOPaWmLnH4fPMRw40CpNZT/DbC6xbg+IeBxNtt4JCL2bXyvSNUqrO5IsLnPc42O60wQ7asfULruP
XQhdBlIDIhcnwLZDlJzT5CXw3nrdKV5LM+NIzjvUOKWhdJo5oYaI2Tv3c7cayLnBuRcUQ6s3T3cx
r6dYDPq+ag2kibDBCLCec6f3l73QKn8Wg3njDlggaMscznuH1feG2AfFktjWjGJnK5tcv1HhlDiN
JCKD7z7Snuj6UvEXejq6F9hPq4byI/8h2Twyn6f9RPq8iD42Yh3AKTBVzLp5EqTvJZb6XDm0nG5D
l0hU/qqRgL74unJSh83+y+IX4GbVHkgmhpzvV/X22w8+K2ZKMx6ExF/eIVENdK9eiijKeDmD/U9U
oDxtPKiA30jm+35HZ6gjQunNSEwl9l2OXQBWfbCOMezSVtAs/UKaCGJjUGl5wxljwOBZLm+HQPOe
1Tv33QHsO8j6vL2wnmXVRjTQIuBBG15Ns/VdnvY+LnJ/pWf3abBopg+DEYaxeo5kiNjmHaXMC48y
YnsctBs49PcXMBoDdlz/URVS93+ZIHGuYyuvQ+msLY0ZWpyWRvxh65H5cD8L3O4YIMfFkSlueH9n
XJWMDM32JSnSmfVFNbVLdfClfmBwgdxRcZ6MmTJrmESxpF6htlNBnEJ6Cu3Uo91ByjzpH+MJH5+h
zqyuUlwJ33U1Szsv0UJt6FSz353r4HGlbHkiRLjRtwg/o9ijjJRTRm1QhunGaG7A2LTdqJGyc833
vOwrm3xCApcULb/4gYB+btpnlUMSkUFtY+aTzDQdDbOJ/FIZ1WINlEDuBT8mJLWQvoNJAV1lqEG7
y78hcWPafaSzWzttU8KSFBa2L4X6tjxxOEcJlbMTb3r5/K5P7xFp6P+RdGZbimJLGH4i10IFwVvm
WcXZG5ZTguKMA/r0/UX1OV09VFaaCpu9I/4pvOvBu322nfacQ/Kyrl/hvV1Z1Y6BkwTn5/MiwIOm
DY2WqYCM3weX3g7K+Mb8jgieHPY0vSDp0FmpPLI/hIeg2tgROWuZocjk58/2wGJVus4N4OXlfoow
5/I+NwS+HfXVe1NSj60Q6/Sn1eo5PmRUpj+a7N2XioUJCXGXbPoEH/ljDooOSnp0W3gHKuSDXdrk
gQI6x0m9wrH3wRKipocRPnCkqugiKq+fWwog2s1jGAlEJcafSkUqyKBVq+gHh2XTd75Pp1AZWBe0
mWpCOUM6Dtx0yynAX4mkeG/azKNfvwQoaScXJegZHsxFZ2iMNbAX8CdXY7UEzAYCrBoRdUjgjkLi
Ee29sT7UdvP3vg4fzH47Oe2Hddk82MVpBa/x8Rm9a4bSea1mdyhDDAJ8ovMl6+R+ubnGGu6dA2Sp
AWyeFXT+zTzbUzx5SjBUkf+8VKcJ0Y7tAIvIBt4bw4wrDnD9+Zh71Aue2jaHnac17w1i6BYkRSZj
cKlXzN7YQxDcEIB4brlvCx83GLsJ/j1wE8oWyV0B/gLnOdmgyKiUSOljf8ZpdU1491w6ZkVZsfNz
CkJmXsN1N0S1jU3rEH8fDgCSat9uHtgWSo9BA+zAvtCAmVJysB7AyvN4K/mLT+d5tk8zPl9rGD+d
feYGk2v4wPturpiW9CydZMVSoxmKagtNCuqLE7I1lHd2v2NjPmrh0wEq0H3UYRRABBL0vMfNBuET
A//+OxjOL3/Doe4MsTpmFGqA/0z0rmx+RENqgN9xapEVJsl5vdAHzdZOVglPpA9ZnUE47Rvz8bOz
7IGyoBU01QK/CTCMgMOT/hy/JeQKRxrkl5Px/BGuP932nc5StFgFOzCnwZC8gVN0r9xtRgm0P3h7
yAAHG7wV4ifYA6OY4Tk3nfffvPi6D/a4yTz1bhwmmBaUGCeIVS3ejJ1r2WlYDclIvoBPMNrqhIPM
Hs6NlzlkhWA9jzEJy4tao9Fhg1HgrgCZc97jTDENP2z9pWppd601FXmIeq7/mQIZnPEQmAwoFenv
3DhZGNVujrkPQD/h4kH0SmeFAS64WxMv0BwMgKDPROIjJ1hg8Nf+WAHH2sSZRhow/eqkF1YA0EaA
VYtgM5FF57fhFbaVs41il7lg+MF5Kn+oAHmWbU3BTsVc7V9pTn7Re/P6IAgA8PXYrN4dp3LQDJVW
M/4U1oZdAaAWMvZ/+etFKP1WtMM2En09xetgfYKPfaJoeBCZ7qpf0lpyLi5Z/nFj632vOvkV3mRu
ecYCv8jqhpWJvQo796KfDHVrqxLTTPEsCUY9wH4DKRGL5RPmrqcUjuedIo/8NSbT8pPI30oqJhBa
1BZ6bZIsjzy5dDxnO8yCk4uOR72jdWkZ/A1NG9jtAQ9Wzfp6wNw7gVl5WrrtP93ey+mmkJbm/mDN
vZiJAcQFHDmsLQWU03msqwU8/tfraQH3y5kqrA3mk6Wvh62qmF74oFhBnoN+RGK/+WXPjSggWlv0
rW7fRUmnSQR/PUXEhIfC5DgFJFs9W1jWWrovWKA7oCHAi46JeiX6ictigZGN+M2uJS5SADio7983
rR29cRVPA/M5ceyf/9B34Z3C7HcCO26QrxMh9Ba1qWVYmj5okQuku9AqY0EkV7dAJDJ3R5+Milda
TjmHI23yhKg0d0CNxcsMFcUuuuSW44y2kWdi+rFePc63+HGnVSOa6PoBXymDWiMxbkA7rlj2w6VI
QzN8GO5GuLfsD9JJVv1BDl68JbhPThzgDD6g3Ni/i+BRAdeXlfl3dq82G95uzQPCfpQoP7Qv/SW+
FczWX7Fs+2puAQ2UTHAhm61BYHFBCc0/lKvfQi1sf8zxFbT300tCTbPzJ68MVkHoGJMvot2OOcDR
vU6jUT3HJOMQwoYkPj1lTlpiHHonvKu/O4qxt4SE6ZQzXgslLo3Joqv+8zQayJX5EuGhcknJeiPC
K5r9y0oiPI+GBg00+rNZ9wmhBuqtWPAliBddfhFB2Im1guv2eybkfVst0qcmBYqCl0U5mE+ZBaAG
nc13DIGELuREmg7NLR8P0dkvoIhTYX2oYo8D9RhRYn4xQrLfXTHUm+TifzzxEjfR5hlQECFPwGXp
vM1tbW/35BOgB7wgnMuDRrIH2CVXbZg1/y1pK8gqTGSSx606rbHO9Q2zit5j1bmHDS8x/CbP4XNI
J7C8IuaHffnFTVCwUgNq0H4HhTC/MSkKYiblvw5E8DBEm59R2qtVa2x4RDA5aDAmx4Oju7lXQ+vh
8pcGIcPVg6UzabCIBv2s7HmvW4wtfffiaMPfUlm3aT0e1ZGRcRxHJ488NlxYTsu9cSFFT9/AeZC+
xu1Bs+EWf4QaYMpnsqALRvAElOb7pA/98HXKYpMimq1UW5DFy1ANxerDfJF1AErXWlwmhpePFCYF
3AKVQJuUpumOzI7ij5r3MfkRMcRfMfDycfjsEI14yAr/NDmgmJmcgrb7PgBFFNmBsL6/cvgVbxZK
OXJBPn+n4A5N9kJZBwNe+AZ5i7/tKWDY40T6BlOdIVl9Bi+nSG8oWRCVN2z6aALAosnA/P0TiZ9Q
PJi3YDDRyVIZrGazD44vQC02icZFMgNQ3t2qI2JArQZWyjFgDYD9rCsTfJBl9W1Rr8Ek89svrklO
2i1PcwDKgr6KRC6QmOUL2lgffEKFbE1c8pSsk76vZHdfJwAWIJXoiMNGj9WkjbGRltSgh7ktNKQ0
3xFQmEZwWWunptjxKf5PDAzg5zikihHwtyzTJzIldFRfX/HpeM1vrPCMHrFB2WPL/ztZTA0obHle
cV7ypM0+ACA/94WnGIgf1s/5u+3FKtkPWvYzAWbHhaiwUNib0IOxNKxXNENWwzfAwbRdbjCs1yvR
NzwleMOj3l6GpMBfgewh4HQl8wLWfSKs4j9GUQ62Z9BxLvbJZvIkByUgM4EC5oROxi9HrYDtqGV/
/Udy85AE8SnW9wD1eVYMl0d/PSbKEEHaw12UwwbNAIp8jj5jBKBUpUVKBU2kPDdX7BzaWPWQrzVI
HFXvFtd/1Rq7+wC7SA66idkf7eZXGnvWEUAQ7iolVEIUTgsaqQ9j2Rkxkq87qYJEl0ea5HPM/TBG
bbicLuTR8jqvcTu2TG5/d0gNG4n1p/q7oI3H1pLUf7gSkg+xEWQ5eJCpBs0asN97q1GA0QK/Hm7T
Ikf8Fb5538kbIkwWDuGU/sf6EZvydpueb6xamOIJA2Rb42VXDC73iNsoGUWQ/Ho+ir9j/EKTZ/HH
DtiAEFDfAXXwoitKeFrAiFz7NvlwV5mFIt3hpI9nk3t55XzymU8GpM5f5zk5LtPblNlU9ivSh4KK
n/lEYHd4rBjKEslIFqOLVFFH/ot5T2cZ/btbf9T59vjg1k9OC2FQvI9f+/fIIG+q8BViRK6xQQ1L
QEwRglt1gKNvCJJAtywmi8NoalMmzK1fVLZaCMlLN6CHzN7sMFZ5/zZ4SO28Gn31SYkogXEfhK1T
iuyf1mH3m56qoXq1i3tYXJKDqyFWDVC9GWA57U1OpcECLohkaYUqTML+xMQjZCG59axmyoZvVF8w
2m9qJX3ECcU8XuTXSzUCceDjPCuH9/t5TjtA8oqFwBQbG7sEe9XxMSn8DsseGR4gETsZ1T8JTlY/
kt0Wb3JyGpJ0x7zD6FpY6rqedZFq0ZvWBLZZXTIXbrPqmrJ/nSN+1DEmsbFdePnPAqy5LGt0J5yD
IZhJ4etpuzdRwFTqQYlzE8LGCAkm6+mxVG5s9xGMymd/oIP1cSf9rA9/pTVZb7baidjjeH/Iw643
elfv5+sMvqWSw3z5tR8BXiDgyOvDKnouRrVzd/SsR7++hxDQqN0HR3nt3pqo3ZndrgiRDvOCbD27
2d6JpuHA1gmUYLql3V5AanC69ekHoI9mNcDQrKvOOo39WKILyCv2Ehleg8xaQ27AcPufDXxbWo+z
1f8BlUSCI2zrrIMb9OYfVuQCJRyCl9KrSAyFEb2yDIiswAoF/47bYUd6EWFr5Aq0PT3KSUMHDORs
o9h7JCfY0RCIjk//ARq8OJ9eRDTy6e1xjuYz7Dnl9rLjbYCp/jga/6iwfgFaFxWxqurXGKyOZo8J
NmjHutj233gfPEqMDkAYIZcZ5e3j7cKNgFTxkQqMNr8hLX27jbu5Q3vpKi/GtKbdh6O1kUW2Rgds
xF8qrccpMzpwEdY54vVeunt7MX3LLLQA3I+TETwHJIAbioC+Rn+2++2AyMiE29cZJhH8YSBRrdIu
JxAKN3ZjZrb7MEakVGEsQrOomq9O1OoGzVynNuQA42EAONsYQ9L2dC34MHAjfPBRQvCkV2iAl5hQ
sx+ME+u7EjSq0737rfFlR6rhXKudKkKT994Y8UMmd5s0NdXHbBBSBoDkqIEYGq5r3iOfsMBoc7pA
4wHsL93NsTN9kaNEdfAhtM6q38Hl6mvMTGOO4o4OSzt59eIGlY+wvLSQAxmPQf3i5pJBQqQQ7gVK
AEzVBBi2gSWQ1pQpGRBwZWR1sIOO+Ep5tz9rSvPa6xy2BTzXxS+eXknsMq2ZZj0jOqpfpGddCkbF
elNwvwJ4BGWHFQRIBgESMkXGgewNVZo0mjUwp/bN481e377+iXvXKbK7/rohOrJnL6tpwQ4C2IfI
kOGmb/dzn0JdXCorQFJ3yq2WFl7a1utlH6/B85zAgp8v9ittiunRzU9Z1YTQG+02VhbERe1Vb6jN
e+v7CI5Hx1AIoJNcWpFMYOb+oyhpHHIkbqp/JHXlZrfaXHy8w68foh0LZA0yxzxuNR+bbcKysPJd
J6ABI7zFRmOC/g/7ALFel6Ar8sCW+RifaJQ6VI2QS87mS1k9/BL0WaQq9tTHgo3p7/zXLOCaiuyc
JsRHogpz0f+3BisXvCFHqlXrzpc7ytV7+fnkGRlLI4Ded3KcRzAFdH0y6Qlf+byxvOG+SnLkGwwE
QqwHxTTWM96nwGrIGHE9hs24mXTEXgTeBeKWU1sYnr7FwxnfHXT5A8ThyOg+ElbwoStQ0iixkwCz
TuAyOOEbIgQE1RE3ELQ0iAT/8fLqUUNHd7Dr9OBv2sje0D0inkYighyCPCY3y5EWT7iSivOdMU+L
DQz0fvfKBsFrLw5ppIkTiar+pO/Bxb2LsSfd1MwvN2uEBw7h/dFxXPEve5ajCXrZG+Lu6SNI8g6j
E4omJLHBhd9eCmhymx/h/Yi9DLyhad3MOAZPa3tzDsLwtO5sRQ+Fzs06Do6D1i0MJoe9gZUgrd0z
ZuTgO6iX6gT1k7LroYUvrZvP/JgvHOdOx4fAJ2/RCaTPEJ3dO2yPPlt13NBUo/C2UXegjC1nrdU1
xpPXM7u4C5/hfk9GUZZ59PwBP8qIMfclt7mOspfH4Lr/+ReXcFG2alyOXr9LR8PSvQDMIuk6vx0G
dV+d/poxFWLBQ1kH/Mp7pnk8DtqGm+2ZwXEk9oYQJZBKb1+pdpGg2c0Qd9kFZGg84eo15r4rGq7t
jcRua3+bd2A2uMQeMJx1nYKmk4abs5ruLckt+HpdjZVeeRmRherQsLPzNDg4dyy16MWCzDtubujN
bptsqE68eRMCJBGA0DOXTm0rLVdwOGIPh2mHqHTSELdxTIBgFb/q8G54Z7IDcNUySyngmZ6xF8+o
6TUKcfcCgtQbk18k2YlsXvN57rfxj4mk/hiwWMV8onMwJe5rtEHad5L5JyC95mc/0SMwGPTcJdZR
nwf6Yziif+1ZHQgkm32AVqtLVQ3TJhpX0ZyqkrN2ziQpnfAxYR95pBPl6u6fmwp20s6bMLtKrOeN
OFL7uXlHLZX1czAc1HCarRb7SRdLKcsdCdCbmY4cBhB2VekL50uXC9rFZBYKgYn0kwFmt7gdaqPh
neHP9r9X1lWfZyTYV6CciGgtdUwQhbsvBRxFtYc6gPBVxa5JksVCluwRcvJzkiwIuqBypPwJTcWT
uYEMhaj0UXG/I5TMLFaUWhJaqfLkHEmnraYZkUR3S4N4IE3M2sgepoMC77sZ+x91AFDcYIhzDykM
7kM+z30EFzQbrDrEtoiR/H5hsN4qDzkz0QXD6jGJvePc0b2yMdOa+yK8DiRzfvJSJEUMeSeREuOF
jGWaZK3sjKVUoGnU2XvjE7YsATY1K9PSz8XaZzqrG5v1x8J/WkyNS7xHfM7ptCElyQMEO6IRcu9d
r3OPzg6R0XhcRL/eGPwtCHpDzH77m39zht7b33u6FfeIowhD6mumuqSOMVAXjVMNHzOJso9f+ExL
Owar9GqbxbntTJpMd9SD11mSnAXOA0NwtCUc2G3bG5Kr4cslGizYs0kQCFU4As6254Vpon0dooLd
KvgeKQB/DKcxhvustwPTo0Njg2oYRuVwF7NqRdoP1x/dteB45uA23EwmEzMz77YkeMUQllRKCm2y
7jwLc8t1OXLzuU18+9VjRwlQzubWwRpqo3h551WMIaC8rTtb5xybQw0A/OqhNK7ILEYd2docAC0o
bDwe5MvmCdNisYvpg613f7M75EvZSUfg9BumOXwc7hjwD0FSq9Uru9gatCypvXXJMwIxf3KPGOAd
qmHMzVYQHKaeJwd7CPrfs3FX8rfEm+s6U2YBuXN3ePCuvPM2WDcNKWlK33SA852g3r53YDMjC/5f
lkdCxjQHB7HHVkJs3d0KynH22LQoW7gVb9BhlnOn7Raj1wekvPFBytmg3xAzYGl1yiN1Rq/z9QtE
+BE1BncSNVHUX99ttp3OAn8CokxrTdDOKMX5/S/tZo5/DMbBSAkUf0FxgGEfTi5C2jJtU2GT9DOL
5yDtCKYZwfOPe6AqmVCFd1pm4HETuh5FfXAXNC6Xv2GJbkFiBctlqq3XXYthiEpicHdrkxaEAtQI
DcxAZwi9Vp8qrkArbOnbD2nCfHoM8X1cJiiCkLazZ/UX1zS5LTf1akM3wS1qGxy9xrobI1e20Ash
0zcHREyjEOMaoV037Jvho5GDRL5ZD6TQHuXJgdmRt4AfhYrxwByITw14gFIM16YGzsBWqFZzhCw1
QZgKtQtTpdCfI4IyoeBgmS4q2Nv1GsNKXacthF4EcX3b5I/HWBFQRFMVI8kd9ew8VpbsUOIVKP9V
IHvOI9rEKnlBZnOulNVEw61U2u8DxU7WdzLvxZDTs9fjjLdOus2M6r+XChBwG7GIEFGyi5u/YzDH
RlPbmseYnrnStnUDxTKB6bW7RKpnz+lrSdI2GSnIkRTHWJOXXes3I7avSzJQ+AsPsT4lm3X2WmIS
PiTnRGTEKIAhXuY0HNDhxH3JJz4OqHGgVplu2TWVnP0bEx0N55HzmNKiDVlziV70vLaybFknWZbw
mf0JNirs7WLesa4r5gAUpobsUf55TybEwdiQtN6gBCqWsG+UJRW3CXAkeXdsDa+1vbrsOriDjT0/
ckpZGLi0GlT7+wyulq6UouvfdR0zCU0ihtilXro8wDS+bERRN0LqLIGdbbMf4Sq+sV0GkxcnPPJo
LJFOXbgQlAbW30/KkSS8UjOHOnj07YytjC0NgQ4MDfs/cWc7REI25RkqGibpwDuQ84kg06xGHJZO
udB89saKva+/rAzn3+k7wSQ4IlqSypmDV6KOT3C1EHXZBUDc0rNDIgxeMRIjUit9Cn7aePt9EZb2
HX8RB7U8BPS2tep2lBHPg5hihaBDHV5nUC3fKb6KqJ5S23ok6AFtTX6TX4yfHgummLLPKhBPfY5+
9C2YZa+gag6dLz3kim2HpZ+naggx/HJ0YCGPxjPpne1N5XM8EibLr7sFaQVkwcYE/8MTY9j/qo0X
bkRbZXZT9owfZMCTiG4XUQdMmWMI87Cp+VgGIA/5ZpVtH0OnGYhK3W775JoMKnz9FsgM6bFcbZfk
kPxvg8v5znU/QmoypO0ZwTLLfcDgSg1QsZwMMgdfXLyOxoN2nPdQVHNBDUkXn0w2JPA+4MhK5rVe
XYKzCXY7YaNIh/vnYKPjZkhZbo+OhBVzIHdV6/VHUDtCOedIfotwKUB1/5JDoAkw9Ap0OzgRIzVj
0M/fj7hkSfStHew1i+sa5oVZzOYno+6w8IlNCiyinAbcjPDgS5VFUAto9pHpz7Ky8X2vCP1dS/XV
uPJ7U7Btht/E91mLLW+l8Gq0tyjKqMKo5hhqmT5iDNrsUUirIP08DaQOeQgilpR2mv2JeoRxRoSC
CLAckHJOneUdJaHfL90D1oazFFNExMHkFyFnDu9wWrocIzTK0jHkdun+eN+lmwco1iAS+MZy8OZU
GfAIc8RVK75GPIRUXRgXTOqA4/hOf9nMS/c6zZfsiuCq45/f9mk6qMaj0/g4OHsS9kXt5cDF48G6
J29OvTZ5OOYhkw/HdMqMP8IYAZZP2lvK+2jLideHGg0yWpSP6/V5TnLKTZQNd4qq7ZBTqebxsz9u
7t7tPWEwWbHvMgp3+fRvUeHJOXfaKMs3fRHrZIg7et8jIkMNVAqTX8rcMxd/G0XmUBlTHFLCTvsZ
V8IG89KtKwQOJbhz4KFFd+O8Rf1zJiWFy1WR0nqmx5ft5szYqCIUtoOYe1d8dNKCqktGdGwec+kN
2LVfOsfI4GT/awF9kqx61tn58MyeyeCHSjKSjicu9p/bXYjoB1mjzbHExeHr/JOaUsKq5SaZm6QL
OLJmDQKgfyhBqcNWtj8NwxvTsKY9mKgdQKkQXv8WsscHQZRY033KDoVYmgZHGps9RJJqX27OaV54
D/8yp0vKvrsi2OYuX6ptCm9b53SpXQx29vZNxPw5bnvGmJC3eQPL/nA+rrI1BmcwlzVnkPt2vosH
ZQERw71tiauJIFW09SYRb0sJ+8XLqCdzyiurR7I9MYux/Hs7pGjGwPh0EE38QjLhTrOnU6YHMuvw
7TCVmF6Vh9hbp3i8cFLa3z7qBo48Xof0EDN/oVxxZEE8sC1ZL/uaE7nH6lC2P17xyx9Z5vB4Ct2O
AR7EgMyUyVTdtI2u7znQ2XRQ3eI7Ap1XkPPOPuyZitULefD7gwrS6B0fMv45ag06f4+4nsnD1x/D
z5wC9NqTW4zaW18gT7UeE3EQ0kmBmKM2S8Sz97FI9Oamlsy2Qz2K5dBgUk96QlXF0cisqdYYbtfN
R4/4sO5uoRoocQYvR/q7N9OsipRohwHjRED0iU2oZ4cMjn7dsEre8Y8jjFqW7dLJlxxfVs8aALJA
V75d0kFi2lh79glB/GHZNOgzfQzhbO4ggG/Tv1EEUkMOKQ0Rwbu4A31CWj4EZhKYBpXB11pmwoSi
JNtzLZL+qpCqnseEGZPMvJTBIU/ktZLRDB+HwJyFB0RmId+Tam3ADonpBP6qHSjZTfDsqOUKRzVD
/57OIuZIQ+dWY8nLnOChIMF02hqSDQTGtz+inpu+5qdEw7s3b7+d3Dl65JV4vezo6Tt4BfF8X32m
VcGWq6P+WPI/euB5XGQUtrNbsJL06eOkz7M0+BCKxImpmzOy9I684wiHGtursJdQnKM7Whgo0n+P
DbFkA1hvxA6N7VL2E6z+IqugvSw9NSWlnPvahaPrI7WFHu4GakprHXWDnnOYG8xjsHZI4TMZmFPZ
5G8yecZm0hQiKpNXmpEtMSTeid7SO8bGtA67sCL8OM7oI3/2OjccovltgLfoiTx40WG/3HXSL7Yk
p4amhRMalogcYYZA/uDX/kqGyEG8BUjAp2MxFp08flnHRAtqv5NdjryBdqDZ12hXJnBH2q4Vq1l3
WEOtwMHORmf7ap/5vr7NjyBkaXgEvICl4B3vds0QMQIlB6OKKoxDsK9snnSzHyG9L8wssdqkdbwd
xgKNd2SO8ciLsqCXXjelp0+6AYCNb0xPi1eoru5OHfboa5CTDBgCQa4nGweOdm1bUYPkPDVS5oP8
wcsaIVU8Mxcu7nvXZgfrkkR2GeiR7quOxLE/OSIRXLtY+jcfYmmf4yeVOn0SRdCwHSMzTyWr6EKC
kvzxA5DrYywQ2z01/tBhcgTRJ+TLQ0jKv8Q8kZAkefy/+Jq1Frl3HKoh9n4EXHxrSm4RHC/Hq+Zq
Lq0aBRByE44yfpoNwGmTH+1cQwh1HkL2BvKT2ijkEZUScfPjEWW7R4ZHORrmwYTPM9IiCmB5hW4E
OHIYUblwISc8z4yuJcVf7IwonT0MTSTnACls6GC9cixfQ+nHYUwd6sjhZzGGo5+Kp/rhd4Z7wbo4
mCSEuKHcota68574uQRyB/8q4chWQxU4FsAoEYfmRgQGK/YjYpxBNrA749oMT0En/CKb6K3kMLnF
Kk8E/+fMOsFpfxzQSemjVWuzoUFkzBbFSSiP1ISmgSrcoG6TgTrl2GD4dDuanABJYKncA1+U3Ypi
ELqWNiq5T+UNU1VSCGTXJAMO2Q7JZCJd3mbeAUfQ2xo+fEbH0EHvDVAVlbQrTltC9++EL1OUcDKD
/kw5caUvoMQ8cDIDg6Da95HoytVASji/zCvv7Bn2Y9N38vjmFwlX0LB7dv2mBCEp6e0fKFUQEJq9
QF3SqxnBZf7YgGxQw5T2b0OJRJn0+6dOu3o0OXwAftXJeUQwZnhyXx4BeCT/9JBX3Fwhom9sQsSf
c62hQM3Nz327pA0syO7jwWqxBIA/Dg4tPHcOTM0p6EMQwm0GAjQ1lPJGyOijn911iZzwCYoJQJ/A
oKv0GeO2nyGQ4Kg4BQAVlJQg6y+HIZhPd7fr239/0FXYDg+DEyzsB9UFpyTEPmbOfmCXXu0/AHXZ
n9vIBFB9+bc+YTXdcc3r/RNdLMrg2LVAIsrgSgoMyU7MvlRG2Eaebt/ftYcEuey6wFp0cFQk0j1T
8AoyOUDAAMEcKB5Te+k5bPn9C/ZeYjesD3+qcVXvyZpCOO92qYjJiFnT+v/bAB4TYPQIoNxBizik
HJrlHiHwaY+xVr3wNJGFtmmZl4koK+xz9iaoWrZ6ST9Skm7cd6GgWSJvyjUmIBBT6nFVAYaiwzQT
X/aVu4kxG5xc2os7Sc47tueE+FRd0vcoviyyDDhBv1byjFF5EM8D8Ip3aYcqgfECTIw0wVhbDsuF
apBlR6O0gRhBf8RHyj3O4r6LBlI+rDaoHYOdD4rF7IXyM9j9UIfETBfTOE1EaMWQS2RbviTYamNJ
Xr/6TxZKzvCHGKz37ZK9wj6sfNHHyJyQxkWWaz22SPTS367nSH4PJNxQhBPMRZvqAQTgP+kFWzF+
BOeb9YGi/62SxkW7zI0mxsMqOJXlcKU+4uP4vRXL8++9EPMC+h1mCkuaFATOmr2Jxd9yJmCwbKpd
In3arhpSkbGJyGcT7QP7+z/xBgcEt/m3aDOuLSSd6xQw86RG/cHYLBLMGjZ+LpM7k+1E3gsf3gJq
Z73olEQyQJFaiuF4TUw4Ju1NiDUb+aKQfGDKJ3gCukeObERo9OOYTQJ8AQzEOPKQoWXkHbFd77QY
GZ5PyqKzOXNwYIcNtTnogEFVLw2P2MBxMNEzaS6tK9w3m+L/7wxFB75fCrgErhwZiuRC0TsJQ+BL
iyR0EmV1JK/6Te5AHXStAOYMZrffvuwhBNmgzGd9yVpjn2KVXRk0JdwU/yVI+Qus+Mg2dnTPK9G2
smjlZcg4YEj5geUD0CqfXT7wRpId2RLompgn8p5TtfEvcBZsuisAlA9iqB61rNSGkpjL9x9FKtkF
3xaLvZyCZE2aG4RSROE03NQu8McharPtkzf3Y9IMT/E/rZvsU8ISCPggN/aNYomq2DtOEImZjHlj
r2J/9wJ3NSOhmK8gj+sx81TnD3N35fv/9XdNUKfsXXLtOGBODJfkOp6wdSzQ4yM2+vccyfP/Wnfd
jWox7Ao1MiUu1pqgZW4mgzqZbPoymuyDD565N5Q+ANVEmvUHx2Cx6dr57JXi9uO9st8wsQAHm2Xw
5D55pAxrhDU80hH28RgiFQPcguSQFVIGh1njnoKG5C3ZheUsO9HA5kN6W9geEky4gpjoFYcmytJi
Oe74jS4dt0iRcE6zgb3db5gzMmDRHvfgDTVmQAZ8JgY0yFhmklIQUWGDO2TCtNAEKCFx+8oX6qUA
xAOJiI+T4xDy8d/TrMPrfOnr+lz8j8O8P7qN2UxijPn/lm2I9LNnfNREeAaOTVpJO27bBVCT9Rx/
phe7XPQNMv0BXjiOmb+1PEQHFBqUaylPCzx9cuXk5yngdNro7OnWxeV/G4hZOaoURxR1nT/5oF1/
wEiihtsuPQEVGXcSTRUuF8grgqd6QiG9su9tWKGJ57N+Zo+3tWrsX2k/b3SMeaJ0wrZLlX0gXHbz
cS6asyLyvofiPFjhU1r+YmxpjjE7LW/LejRgqrUd8TMl+w02ig6E7Y5tn1k1/QXnwLbcqax15Cn8
Edb47DLkp9k3XoTjuENJ1l+gjUFHSB2IG+kdQ9X+0Z51LOOv63LG0EEtdhIqKLiyJPO1trc3x44I
/kDJqD0//ConX4siPX0Ej+AWtGkvQgPDGTccj9a/5WuEvb+2e4G+yXReZsaLXMXmwuP04+nDheUC
o6lIVTLW7Ay9/TN+xq2ttuiFh0yIcQW7IL+NBIIMQVlQXarKKiVNA8VaHzWmiAjZtrACNTb12KxN
AxluaNOomRz4IIhkQDViHQ4cTG3361Ce4Ulmd+DS3lN5nHKPJpF1JD+vJQcaO0sxciuGTLRjMGA2
vLaNwX4IKlUu3/FZFlU+krdar3Vk5evWoOc9EUlSahCLd2Ngo+iMucocyPCyIAgm97zFKYvKjrpk
AqONc/Ovj32STBI+TslJIf0pQCU2dEKrzNPuEOnRBvaOY9dNpLYEylyhBzkNe0wX/3847YoiMkgS
pmPvIgu8YZkSgl2a9ijpLgjL3ZDRxv5RmRE9MQHlCwTBkoBsLmw/CkOGuwExFEG8VF3DLCwHMMLy
bRta3/fXX6YMrh2UGhbMWEahxRYDTYWlAcI1ZDxBeg/CqU8zxmTTEdR3KKORFXo/1L2iYblf93ki
yADjzR5V3C0YXZpiMGWX+M0RgN/PYZfiG/jEiK6MR12q67KMLtS9Z7coXEiJ09NXFL+tOagASjyy
V4+H8dUTOSgtD1Gq3JKmlbB2P7Nziuk2HVCjU6o+sV90gm3mcn5HlF2AufT2N7tLLiH9+l2GTNoi
S8XEvHjNtMK7EQ/NQwKkng9yrzWosqpMLk+HTllfVDzFpc0qRKkkjCZ1PoueHwsEf2VOQTfE6FfS
13Nzl4h+vA0H5bwHq4uPdX4bf5ISDpIcRKAMGH+UarRIMvNp9Y45jygoFU9U8DceFQE9vhYVxVhq
QZ2jut9mQ9e2YM5Bzo/mkOEPyJ6ILMWSRkNEn/KmAFF7o5dhscKv5Nii6GW692mCmpT+XMBCiojr
oDfizx2oZfD0jztSoXa8N9qil/nTA3nphODvfEX9Ucw4o/qoWj/kGRqjNpZ9Iu1QxiFaHPHksuOF
OEyJT257p9MK2+C5CsqdQWfejcsdCjC+hYcFBgnK4m0DWILBrlY8uJwlOm6QxW2SM4NT8atz2MGN
Yyms/GUXZeMtqBr/m3KzYT5Qw2U8KavzhacU/kuS7Iv6335UTpotLrf7H6LR3uiHoRIARzMJvfxx
788zLgAJzljExwV4E589MFYYLkUwzMwLgm8Mj7q94yEw1ccYwAvi0p9bfXyKi9nDpp1rh+9v+j+a
lSf4DWoUw82W7EqJM70FZxJMEZHvhQoSaY9Au5LXerV+GsXzIQQ/rpLzFGXSYc/fOuAMqLZ9ujB2
/D11zxvfOLynme9w2fbw5dGfkQk9f8wNGtSu8CvStj3nZJF1qFCWDXz3/sf+9o4ecwiSaqpRTUxV
OGZjd02efrHPh8QqQwKRo0MZd4DQZdbNv5qQuXbi+D6MMsOGCS/dGyaXKTNL0T1cp8/5XSxruKbf
lG3NBpUAc18dTFcUagz2/NdCCk5Ot1C6bfmaQK+uaydRxMAFIB0qoSEAuj2jSRD1D08MOP2RscAo
aJo5XTllC+EkEai4ue3/Y8EoMAdvxbwDuwbkIwEXoz94iFYfD6aPGDkv/PwCF1zR1WqdKVUuwhhK
Q3XYzHnheirzMJ9RK22YlxqCViStVIpBGto35bD09MXovcHFl8M8Nz5JGtwtUhslpki7+ugx7tN8
2LnSdV9HBMpPu6IKQkSHVPHH6Fl0iRi09wgkKyuH4YHQmnwyhKZYnK+jBjsNAMk9RGRVEzNwc6Fg
pF9vPzzIvCtRBpR5HZc5frih2BtoWehbVniq1dJHxdOhB9OsCkaVW53lP+eTwbk8CSy7DDUeFTKZ
aTJ6o+62RIs6wkR7ZpIqC5uTA52Wbyy71JIgbll3dX6NCj0oYJDhR/3jBhvlQF+VLXKw8NIjZer/
x9J5baeOJlH4ibSWEApwq5wQEiL6hoXB5CiJIJ5+vjo90716Zk7bxqA/VO3aAdx7rnZd6+E/EQye
PWz3uh/v/Yig0vUxy7IPEcQGjLYqTji0b+CRaoBxY9OJMdVrCPGm8ZsT+vsdQNH5iDWfcYjqDu4a
kmBag7M2TvfuPObNIboDloDeYHzJcMy/e8fZsbLvlf1RY2tyuxNvCRE0VBBO11g2Vf5FA76+nmJe
rMLrgodyL7oBQ3UMWhjlameknI5Gn3H28Vvf7b0H+SIa9nir5fDJDbwPOx2H2c8uU6oIePrlzqf8
B6iK056+6jZFQ364uNUeouUpk3Zb8Gd9oBWCNk6l4jlSKnz/Fa8cgCZ/jtuvDBMaWkkYjV6/PHUQ
UsFxl0P55ZoUcMiw6YRqTy+aeXdI7t1QRRNmpQDucOv6NmRwogF27mlbzYEJPutPn7vLr+Z48b7B
h7oBHS3aP3ixe2c+PTpTE7IV7StY5W16RTR8G6PXPlYhNv10jxzd5zbjJz2/kfUEiG3jGg5s/L54
Onojvuw+4JUrLAauEFq9Zk6yUp+BxL+z7z6HlP7gcfdjBT4mnwgypGPML6BheHlJiDvftbDYRFFO
5Bo6ejjv+qARIwkIsm3xRHA/pBE+HUtVdTpg5wKl7FMksi7UfGPzD3l9Jv1o56pEgZBwOn9HnwDf
haCP1wJzCyzd2PL29eIaYODpLUJbSKhctE+UgGCR1/R89ZbrLwSHwPS5aN3ncJncFvjWqfZn0OFx
BBbGcU5VnItrXAUk+uRKJJYO+/jWs/Xf0xDJdaCMjz0PuqGEALUgzUgpsHpj6qLak08Q7+0quAZK
Xiydm8f6CvpmaA013B8cmi+Bm48gQsdB8YRaDziEhKpk9cC8B0l24LCudg6zTp8MLbL8fMUV6P0L
9I365F+jdeRSfauRgckrGPFq13PbaZMesKPmtbiSRRSxj7SC9BG4s98+LcxpZSxj/s9AbnLov+49
6FaSpzu7TvvfqIFXDavY7hKTxQPZGsHbvY311j9nrav7EgCgr+Gnshu76ZvZH/y+QB/fvV1wDSGI
Cq5zGShHx+jQ6FtoQyy6mmeACRvMWUaRAIyO4aEbsG8M48mu8mCfe6YtZLsPKs8bFg57QkgXJxQp
P9XfDQMNzLH829vfkW9hIUh0Lm//qvlHwz1rIkG4P8iCwPjDW2bW2z5zHC5d8xEYFBy/y9ED2q2r
RKY+NLCmuLnbAyxdPvTz4Ip3S259CC4Lz39qzz+Uaoi8RwYe/EvNv6Kb2WFFVRwH18CC5tbYxaHn
ayHrsw3qh/dOsG98IMj76aNCxtkYRUUfIKdFlQpsucMJDLji7/iHN4q5dK5kqhwB/24vHx8y+d87
t57h4BsxUMlrgEFa5XPQhX3K5+cSwvk1nG7j3glpvsXK5vH7ufmG5R11HG6wr3kmj1+FSx6lnfwx
isJ6ptfJFc8TyEHBzb8WetIMuBAHzxLPHTXdh0hGVWBmx4iV4gxJHoXE3tlVrro+45IwPBF76uNg
wFCQ01YZdIMPEz0JpfhuEWpwtlhupQ5aYqsjvDsgv3CqMtiDKAVxUkELBKzVgMlTNuukUtVzmpBI
H16naLEDiBORwxM3gm68LL/OPlvIQPHlKYN7k56nL++cab4S1OOb2+vZJ7SSTH5KvKV9VnxY55q9
VZOL2/3YFcj0pgzh0qCBjVahE/a80In/JUzregpznNlPvBL/OtOvEN5zOsRn7+LWG+xu7IyxJnPR
L9+N588xuSgTVXd6dD7WZm/5p0U9tjhYUofCmnDxr9c/Rejd9RfJ7L6BZXrjXfFX0IJ9Z3juO3zv
6QDZkUoEVz33MzVqf7dRqQ7WHUaae0+p7N4af59o8bXwshq0u4C8jRsc2ulybsSHnPRyde/tKA1J
CT+G3+mRqZPXpkpcR3uYF3EDrOphD28/ogkmt57qHvHpc7s4so06KJyzkkZNiiQmdODBXbG6q5Aj
4yXJkYSnGp7ZpO5eg/Lkk5AHCP0HqskBNG3eyMQqhKwy/XpRpsDUztDdsLQgp0A7Fvo/JVJXmI8C
7WNAbI9Oztq0EYBXevA3ogSibHvZeZBlIafd2dnG2exvRIvJ+P+PaQttblIpUIYcgDkGDWB/SC6h
VMEUPw30XHfXV3ul+4TG0UXiO50QCkis+NsNAOmCILtm1WHwHk+agOMAwZ2VI6QI2WbvBINp8o4j
2OmMvjgmUccFB//klrzZeCJPW7VxcQtuxMBj7rcbcgTEWUqzGUS/UGUA+/iVgPK8CuLEXESCzAJC
MiCqgAoQIgYmqFLWCZotSSTrPE+zfnwfnRZYw+FissBAscZrgdOLTbiEKDMkUdfi2WFVisvy6D0+
jvbhcYRhC6chInOqH9PWyXsjhYSpms3w3l1MOGMzCba3MK4J2Kr3e3bKrR7Gv06tO9iJLe5Zpxtb
KN67HldndB3taveU33bJYXEbq8cRH5J6cZ78Pc7UNNMxTX2nWIxMV6rLMkG0dHG6mFoBfcUITyI2
deWexv0CxndQpzADAxOSGiCCq84Z2UNaI2OSdv0K/fDpZt4xzKB0GoEEZC16nCRW0O5dA+lgZlyw
NXP2jPDmSkBG32HTutzGHDVy514zrG5tfoeDc8gVCoA0SyEmLj44tzY0weR2/fvyI/Ma14h3RJX5
fPXqMq5TY3tBckOdtqUa6637wWOs+f3A4nKy7mAFuw3ipanp3yU6J3pEGPNtxeh38XYXhvNOd4tL
rmEQ8IFLa0Of0+gG3XtWj6sREsNrpvuqe0Itlat8WvsQg3eDxyY/q00pN716I2fnI9+HT5iQd/u7
qsd8/YGNuFJTNcXiHhkZxNRpf7qEi+dpaRsZE7MHlmFACA/2VNN2vKM++TjqW9ZmGJKDMej4g4Hr
hlgZoJ/AyzBs7WpQNgPgPLczVd2J8bFX8l4g9yS8/5WuT7Mzo+iTmt0aL1uByXgQQUzbCo7hlZnE
KaxWj35UX/z7OWp6sp6sFXyqfYAybG+LSryMHcdTiszreNU5QvIUxiWzKLdIrJQa1RjOgXFlDGyV
gg35A1h8AMFAyPPBNEQZeA/QNPIeXCYlis+9FW6ODiN2tl+cZW/Xo/4JudNZeJ4TX/yYLXj2HLbz
14nj/gJOihY6GZmWigml5GwvqNC82ImvThEm7ShkbX2dwwkNYZgeojRb7MPsDI3lls7yToHJROPN
qF2ofHnnuOtAiIVhqfepKoTXj+f8JO87T8PJlel61iEvUyIYj+zUqtA/JdwY6P1Z2/KIYfw+MVtu
PhOzjhpAlqu7OnXtWDe8MytZ57nypronu/xMWk5QODWekz3Gi1s/WOg3O+tMs4wozjurFqMsLFmc
B2OS8LAkgaAX9knKxQkDG8E0lg1rGNRQ2UR7OccX0WfPzQ1CJ7EYIZyYzwGTD9YwsNDXWd0/LFhZ
hjER6prdonclD9Y543B8eJXnKv0Knw/upMvVfjoET7Xca2F8PEO4izmFSoLxXs7+YmfGlpzQ6JB3
WPSHA9ttT53oHmBqQcl1zTqkJedK48OjXVB8VqgUA/hVMWXZPmgywGtdgpSVw6zy/mVZsjgCbBmg
39qpCcWJ4WZEiLZQjnBNoQcrWFOX3PRNf8eLdjx2BG8T3ZjbBGWbqL90AmEx4VSAMAvBqB+0LIR0
zYViMUfvZAf4VuhqHCuTgtFyvhBp33MeYKT61ZSZNIykDmCXt7ptnuNbjtfBSAxFSG6eoA+PaNXY
7ZeoRgmxPq5U/xZdIgmvekTPtHXr8dfrsen70zbCnnR0GZ/yJXacHIEkCob7UGMDnsOb+y+SU7VL
nMtY+Ebez5dQTfouG/XglscAbJKHS6k+5eKm6IiP8Rk6h/l78m/+Y2gmGFrIW6fSTd4hMmISN9go
n0HFs60cKs3wVRyp8TFtQAaNXBNGTv+NQUOLxps9prjlmXv5acdxZtozjp/0Exte5XF4cgVw0sXX
1cfrcMpx4fMj0T96/DO8lZzJjkJfAWZGp4S8nHu52A1bcfB9cheCipA8cfY0Dv0miyEtv90VtniY
SVA8cZXydXQ5f0qEHQTdD7mTVK9H8M53nBRsGqkJnymCGmjSkNQdLZoFs13+8erUhJn2hMbW/7l7
CsUfvbyDHRmv9N0+otY9jhaUXuPXtFr1Uessh6qP1WvUs/ksK973faKFaMJpg+TTQz7oi/kFdnso
xbn8qe+gyNqFUGYO/AXK559jQmc9Dlwe4DVbzu8c62/GAXw2VnCK7hcKzbdLx8CxpLoV1xGuEHz9
OVSImFSC7lZodezdL8GOrvRfItDABA9DkjGtyYKTjZ6ReviLxurjGfE5A9BlDfYpLqnHEqk6sRV1
JGjkzbqCmcPBMFpp/qnm9rVi1V/MgM/WgOlx8aadnbKOKErcfi7PX8OlODwR4wiZaaFiYMUHjjXx
5Dp5g4CZQKzBO2l5q8+c2oAIgplpH8jMhO2fsv3Enkc8fC7Ob0dk+PBIHdLtD44x4AuxqR337BWf
62l+ju/FzW+caiTrXBMbHTEUYM4QvCiHNnVurOD6+nooLSwF433QcI1NSDMJquAcs8ucJZd8g5oo
b6ZGfGq8b8/BFn3V+t2gkrOf50jBHcexHpYPlFycR8sl30eALzV5qCfltk2Oxd2J24jCgI7S7LFD
+zvYg5q/ehXS+17RLuyxf3A5258wlZrUJCvXPyG39p9ur5wZNISOiU7SDp4uLQcLsU6f87v3oIMf
XBhPw6LsIxKmOoXzL2TSURWenM5Pe16tj1Rpzd7h11W+IU3vHrkFT5iearpavTJdnFOOHxufaDq1
sL+Zdt6x6T2E9nVGlvhMeHzqrNRRrdvk5LJZBjv3Q/bVjaWfXgh6sbUhKhz2iOqzHDPU5hOUebUf
W1ORp6+WLJqWjV8WfcOhe73qdqn/lu8httxHe4KVsN2ZnFzE7fEryCgtV9kOIixPP7t6cUH/KedE
LCDIhA2vYUhxODlhTBQub6Oz7UN5hL3DKIwWivVeAErcXC9+gIgQHMx9aSZgXewM1Amtu5zHrxH7
ovmjxh4W8c4NMQ6wOOtCM5xQiXC49/wJJxPeLvov4kYful9IdG3mvDIsJ8hxYhJCafPGe5Lpwnyq
DaYV2qUcCOozvF5xvIEB8UT4TBzCAZa0U98+9uH3+vi5oJsZwfd4wMX4flBUo47JYbgd/PA2RFIp
SADhCNstLujTSwtzAqrtEwmLs7vHmHFIByOdjGV6huntnpiavDj16ljCTvhzhQrWeZJCDOlGoqB2
HK7NZ9yytxwSgcPpXWzv1TZ8+b3PcL7LDtAXr0vo5/vchd5Dbsz3toDzwcEKyHTxPtYEmTZWE4/C
Kpu+Pf1aAWwRVBstEBvuoXYF5fBtv+Bi45TN6EsnYgiI7caRBUgANtrz1ERgJmTUT4yjdU7e4Unz
to8eh3kNKBV7C8qb3d7FPj9bVBkjuJYgWtArzhA2EfTDDYbGm54HnVNxw5AGKShLXm2jj4g07zvN
G7RIlqsFs8oP5ZbIqAmyyc2flJg/LBTusOvP3dm+wwbzLaebd6JmgS8P2Oq/INZHSGOJ1S3O+SzV
dyMm56+THWJItAX52AiiqH080pwau5+HalJinEYzXUdZyd0JKuQXiTxOAELTVX822ohgcq+7QCCT
P+1EoLH70xH2tSUCFFaNoqahcrS3Wy2Eurn/uU9aG+CN8nVQCtn6/bJXcSi3VH/BerDYnngeQO85
4oGHt/GFcb2Ls/Lm2fGIIef5wwoVj4vyOij1GTnhBi4FgMJcwV3TieXSyHpY0bqr74qq4vhxFx3K
UP1lx51Jqf5egy2bsDzapHdjtUyd47Ej2Qkx5dcEKITB5T1G5+BNvj9xVl/kXItpbOJeyO/e7IAI
wWUAB9nhSh7W3NPBph8RlwkUaF8hEvEuMFPekb7p6dxtxb6g5LS3SrTdfBb09DbA6LtooZ5u8HV5
I4O3t2Qf/nR0+19+1RYgTFkU1+LkrhqHbgp8gcOsR9HUQPd2stgJeRsMLRU8agqz4226eTGdYo1K
vPDOxRnphEqLSf4GU/e7tykApWMy7qZTA8kJo6+XFbGzi6NzmR2xLAF0izBnaV1ZX8AFdAEg7rTa
i+Q2K8C/wA2cKZ5MMJ73CKf57wd1nmdsDteI3U728zF423hysID3sESKI44y9R/uiQg2gOT/VJRa
xN89O6v65nIj8gqq6vFJ2J3F41dv+UbTssuX6dwBk3/KB+dEzUIAHcKy3NZDVXG/HC/zCQ+19bGA
+2LHjKShvQ2ZllIJNlnXpGbkoOeaSwoqLUdjfHaGtJ0CUPP6wpnTX5xqn/z1tqdLgDtn3509gVcS
KC1Pp+hDE8ayXZ5v83cfgDGoybnQZscfolnMGEBvH9wN3j1Oifl1svTMTM+eIW8hgZkL6+tMnYX5
gW/kYIxYEHks6RNAI8m1gZmQ9sLkgEranKMmjk9gDJ8pSaYn91SSQU9dye8yb4jrwItkY0Xwkclz
IDKCQEBKC/LS4683OfiqTa3VUuC+vKw0Z3vYxYVM8J8eTIgXrtsih3+sIJi8p2hdbHhJGNg9giVT
bdiRV/99cI6LKlf/MUiZxORM/Bh4d/wqxSiFIA0W8HAArZJ8QDVg4tnS3P81sNxSSNoj1kgkb9Ql
d+a3+iFpKmh/+zAIg2OBT7n222NPFGai1+73x3znj1IlTIPFELc9u76j07Ovk2fyBaJyz5Ozk5hB
PZWRtcyfoRBNCXFcFrB7tMp2lZI5LOHx3fIw3a3mD2HMCzOYbMOGIhoBUVbl3fRRGCn2cE+eHDZ0
Cfaa7wlMZvbzz3PyYc2j39sRrGyhPoTnAx3SmP9C5QALIoJEpDfO+I61UvgsMFUYvLD6w9Z1Jbya
X0TcCLUh3THn/s676y6/pQx4WtRGWMsx4mUcJNuL6YkMx0XSjBzlR7hRIgGX8BgDytw/QWZ3XTE8
A/aH2V0YQwYvmkqClc00PW1jOOS9zHDnkB1rHMIVfgKkDthVT844lvThV7in9+Ay3G428BZ6xYO0
N8Nm8jCFGslAQhky0mcKP3hsP0z8rxFMmQDp2rQX3KFcI6PKzaAXYKJ3yLArCyVkGbff+G3YvAZ/
C51QyDIwCooqByyw4J/KEyJM5hnjKAcZDLw0f/LCLfScY/6EjWg/V9pW3uyj4GNEC7Z6r5YxIcnh
ru9A72nh7VRjZhUwd4coAta71T7aI/4q8OxGNMgk8CjGJphZ6dC3RSnAMXoMtAzWPctu3PgNv6eG
9Rq0ni+vXLnmD+Ov17rHPxja9QpM0HCDCqArziEw3jFK54uvWDrDsVohsYDIKL4Y+4UQhU9Qw0Wl
BfVbQmrQ8oyaGTpyNO/MPgfKiD9mUzn35AnRP8PiQ+jO1ghWsdNFXtj3ejmD+lPQA16NdgWOGTtY
0FUIfoqO6TQ4BBotAobXJzqqh9stXhBnsdlcczUjvKGR8ahomaPkwYOe+el/qbexzaxdbd3O9eGH
uR49SuMZAxx1vRtn3jk5ofIOgmBBs4j/RBdrR1Fp3plTLJYLnGMfEq0rM36jh+zswXhZ05LTJxKG
iToR2gGceX8gpZ0/FyZTn1AL6G/YT0DWhxp4HUuc18fl/oA19kqrVItVQE5oVhacDLiJWmxy2sgM
D01Epvg3rLNe/EVYZbZkOSqlLES4J5DeoTtJXopCiaekT4yEeLKAEFiv9bx/FGqHQu2LR8gPxIRf
gPvYmv+g++f1II5B4IPjjbqft4hIbWAlcApd4GtsWnEmS6pcQlr3vv/6ZXbe4d0wPuaIY69HGOB9
IHyCckcEijX0UjsbLlAhlOo+JrJIYPk7CGZLnDZmANwcgb+3yfgCAs5HzKiZiY8PWJnBdQ/3UHqh
1P9FQ+QubkJsD5N7Z0wH8jdKcDiEK4kN477A8jnhUoOvC/F7CNtwrKQ4J820US+zFsTJhIdhFZgz
plMB0ylmQvXSvU4UUmCPnnSJlFEhTQdI3G7IENLZbRs+YDVTSLwFNYLUKBQVguFgnSAPiZTSWt8u
MEaiO7bAMdQ81HCdEA2huJjgyzM1iCpqYTlKgq1S1uCS/yg6nK7XOhQKECNBCH8w/tZC1oVrnBK1
QAwlptOw3/SpCn20e4BICWJbaC2WHq6k8IpjhlYskTXhsJXs6F7W5gTjbcofunz+2xgLvgARvA75
x/xnMG5m4kfz25QIVUPsAt3+Gr9AZJZVzi/dw0aJCBoyybkPiyMyQLzgh+dyh7Uv5jwuwc3BE+bv
97ebQBbxT/ER2cofs0R/hFZYgR2TX4IlShcmHR9AKrgjO/bhxckZWAX/CRDRcYobxxlhrPDpCBUe
NXlHg817HV7eWC3qiyZBGTLszrqhNauL8QXuOxPBgITSBPNXMD60lxbVCYFb4nNxdO8losC1eoKW
95SsYphhj5UpU3IRvLzc5UBUadfoGJ3HeIqhrWckDusPoqnIHUyXUGwhvBMsJopZOY45/WI5w86p
Qg0AqaNXCJlPRDpi0/hF6wY3Uecq3yHjhKXCDf+J8MRKL6N2qm8RpTiYlRyQATrHnhxn/6A3i7NI
yS6DTgjE7S/jy0gk+X2hYmYPfvUHLsanuJ30UZdMtAk873p0CA9YYogwGzw/Y+QoBxxt+G3dHdzD
ZWi6fcK8doFGlPff6Q8NJ3EE0BPZutx3CTTh2+j34vHx3A9ilv11Ieqxrfc+R+zoEjz+oBH9yf2L
GU+wFOYTKqKBKCx/eyAG2ESAZAzOLks1Fx/jx2Q8NLdmDOsOi8mRgZJDWLiPH3WCnEmj2nlFGJpD
ohQVjbw52L/QNfBmJx9nxVNhiO7+cqqMhnAm9QH3NicgllEQ5qGEccQNofTCeMheKSR2z1zdfctn
WPrhoePY5MIN8rAhMPPP3TNznEkGmBOxRr/JY3D6qYP6Q7mFPOgfsb4qRZ4kWqdd2FJ0XLKuf861
qQXDdYl3qBx6fciswg6Bn+PBBvGZCXCoVq4MVmp3x02hbtbdAPRheQOWDS6+DJf6dCnnsMleAbUB
uIDJmGXRkEjrCCYGHhaTx45rg/vCj7ENn8RmDkGfOtSuj9nUsOccj1wAQjGEhT4ezKV/kVvXcump
h7vyjIfmxsCR8J9fBKfIGwqxFjPhZffP/7GKVxYK2YS5gBFre5fsqfmF2QuNVBXcA+FRWBxiD7AH
hU6ZHpfCeQxlxZuGO1804kKJbr0HNk9dt5VP+OI9R+/RN9LJg8BpgG3RnaEMTnDFkAHjhwtg98OR
MOYA/qv/KhAUkBV2BrZQBLYN+yl8GaDDmFZzcCrPcD6InLoO3mE/YuDhKAt8PRf0OEuU/255A00p
21kLPtbwKakJoNytLJkV8QEebWKGkN2Amoizooz8ebMUV6i0foXPTysq5x0LCwCyxKYT4MihAeFI
P/iCyzJD8Huz+7+uNO6DtOLqjntHjykZbiFUyQD8DDLBRN+gpAzEATTr4YluiD8LT0Ni2cCSFHfL
gNWJzV8t5Of5ncExAScHTwFm9t80Gk8Smxn8LL0uFASRLTKWCwsjwow3oRWsfP2H8m6LPxoaadEJ
4b3JihNRrIWw02zZESRh7pLWu2SiCdJgXzPqFXr6YDAfuMT5YoRHT0sWiEtTOcJlbqxnD/CQ7YvM
Hj6FHc8aj7+u16yFHyU8p255TJFDicJUxlHHVDipHziplXuM3s6Gy4RCAtegwXX9dPqYpx7Tlz9N
EG6iqxSJaD9E0oOUoh++1klRYlDiGgM1Yl8stJBhBGOHckE+4wur9wzOiGNFS6csVxmIKbZYwHkH
F6DUdbLZNwsWfNYgCXRxG7punllB3bx0UBnIb3zNiefGixqyKTwtk0NYau3rgCGB6RUls12EbAjs
6TuDxar3SzhtHdUR/XkW886p0b0b/GHD1ajgZXae5iQuILUDuOUbOt7NlVk2eBwhHs5+oGx6jppR
WXCvA6z5spW4MunyFjVbPa3/afBrOsdcyThlgmVOzSFHPnE0tlbOcMhh5B3kKekZ9moFRKOGsZ0i
0JdMWFJoLfg5wYIfCQyBW1CuuEW5YOD27yvkSqAkpQTVxuu+x0jMmTGy6ml8MqBdrHQT+YdquthG
/ir4idbJVPHxxeX5K8ipevCcLKYoHXkvj6Q7VrPeh6VG7+p+y2quFSiY/Mt8iRGz32LVg9GJ6fZc
a4RJCjr5SS1+aCf0OX2yIT/I2L3KnkjlwGJAUScCLisi+xAKijTc7nNWlJU9s8CVwcwdzb2PPtPu
lGmYz3Qb51GC35wrmLDOFwUemGubHIayHW/+ewx/HCPtrlOt7jXfzSifpoTxBZ3tsFPhqmYVFzpt
KG7+J1ChjHz4yRU+Yss222f36dt94SiWvbaqr1juh/Hk+L5ioh00zN8fKXY9yPCFsJbFEDiYp6Ys
BsxX+8kDEtCia+uIwXYrWeBa3J1fIR++BYvh/cKFM0cm/8BEDdX2i9wqEHamjrYSLIfKoAZ+buzR
mBXi4xLDsN1geMnw88Hi80851CX3lu/BiRYywzBlIBC0ocXbnl3/GmZ+cRtudehO0Jo2LdlWQFQg
ggQJwXyr6HJUW/4oUnI10cLvAITf6Y4/b+cLka/jaZCi4e8tlDFOjiDmHOzgJz3x8m3YJ2IqLEW1
1DpYsp9s90R0HVy0tI5J0UPYPe6U2gBHdhAK0ZQ17pGSRg3OMAJBXEATaKS5c94gjmAgYT/dgKOC
do6uzm1I8h9n3BNzZEC35q8C1QYf27GRjt72PICwZwO6u+Ex3rJKFkauZ40OWgKtqp6JKTkdcm5E
t+RGHyIMek67c3SbnjJ+e/mTO+r+hFOBKdm25zCrAsMAn8K1EBQ29oIMpP/rZGWx4WwqWhvYbMOB
HPItU3RKQz4d8MpzWm8RjK5ETiiixF5wWukw9jlhRPpouOZENAaKvzlxDVywDvBwp9Gi5eY+q8KK
o3n8/+Djdfef6gL3KCM4rpi/LPRh8MRm47Zem3Casb9yMYzClifTIfcQkNsNjEHtm2PLyaGJ+PaI
FK1hJH4dO+8vD+B4zF4xmUCsbibkTEmCf9HTIrBB94ZijoruxZmC3iDCnOTkYFNAHseF/ghJExR+
bw5B9mnvZtLa4STJlbzzei5nA2wwhi5FFwpKF/oTQ1cmPUDtnsVr0aS+U33O0QfobVp0NvaTXQKI
ec7SPOcetAIGn8EylNebzsT38OFeE0IzXW342TMNMumw/wyv+7MMD2n37L3iOyrwkRqppVZ+cSeh
yEfmLcOyPwtC4p6bL+/Qwf1hhWc5S4aKR07BbrC+e720ifHiinpDZlyQP/3W7/99fpoA6jot1xFA
tkIoBOMPO4S2MAdkRoO5oH/DzZ8gv+A8t1KW2qYBxeW2ZYFgLWAFu98bV9Z+0OXu4ewfby49H/yP
cx0GYPieQWNk6MzI74lUGEmn8LOODpgj10yCJg1fZ9daHPwKowPgZch1MRdbjJmHQ0Wx9IrpPhIn
kn8n7uL9y70f3AfXn2cJ4AtiOonfkfgOnNYPvx8bUzgsn9U+qTIlfsAcCA/5AjyQOv0QrL8j012f
Um3YDjncGNsztYWN0IVR9xr8A++uPzdu1YQZRvL5QfEcUsoxbPz3AjR2SiSkLMqNmkE+e/L+Y1Hx
lx0COlBG79jGVsTyPvx+8n76QlgHUPhLSUvZYQx7Rev06Iziw4qe8OmYHt7btWDoVJp6JoBPN5q7
heN5C6+8DN8sWT6CN1xIdmKPz0RNPoPT/MlQ9shCe/otBavzZc+6rBXmi5OLS3KBzOovbgw55gGD
4Lb58q+izlQc027RY/wxuZmOCUG4plMDSZZXAmaZ1M+4MEBD8v1f3XGgfB5cxjg95qXNwAxhc3AB
jCAr0FBFRDBH+y3mt1An4VAys3Qxce/9qjaXQBv9o15ZcHBJcZVxZOORepVafJNwbQ/kHWMHCNe9
y7STe+W+goHlnSg47Xp48UnlPHHMMVm6ciGeoZvWocHBOh8Ox34/gYrG4GRFT293UTcvV/uj9wCl
G3ORMFPY+duNCVFl1Mk3+k+31H7u8z1ADL/IsPG1bDczvzazVzB7cn654zkSiTM7IQLYWnPEb8hW
ZO53dA4zDUjVTgZynNEeSNkm8IZFejTFMHr4q0OhYADoPZ3pZon5owwzltxq9Qw3bupYMhiClj8N
Prq7hy7Jj3uTSJ0UB8pJp+eX4CYUquW/9bX3Dv4TesDknBHtK8N1rlJwYeqOLsULSLFKqkblu5AJ
Qj3bQgL+5lcKZOgYzJG5HyDXcFkUKO4Y1zGK5wdeB0tI1/yFy/uoalzuL1avmIhIb9LzePRdOoSf
e9HxGoYuEOOd5Ine6p4mocMiM4pHyrRVcTfcWSF9Ad853geXX9GFM+MPCfeSW45CVhTtTEBMfsST
R/G055WLUlKUug1s9bQzp2mDRCj8T8gVqbqe4e4sjqycYzf8JvCqi/5MECdcO8Nq9rq511/UGPgY
iMFheflnHoXnmSCCL+iGC+8cM2GGvOCQK1p5ymTpH5yAecii+3bldFVgGTKl5eBnfi3/isGjQiH6
ydpxD9iZujc7Z1ZwF6ogew0WEf4wSmq43VyKWCXaCzY11/YwxaEUVDQz4uovLPKqmHRIxDVwuZyZ
Y24kLdIYElBSCrOLssy1QIiLDpTy5p9TX0BNXvvahil+ssfjrgqPYu9X/YroH2tLb5QzM8h66XtB
+HH+msEzxyTlRWFX+5Z8JZ4DNywu1E+gOKM8gFfLLKS5Q+lo50JBRjCirDoZNrIsV9bd9jl/zg/R
B6d03H2J2HLauVHA3AMom9/m35vHlBfchT0pCGwnqP1OUfuGd0/ESQu5uf/ibXFDJ9ijvcn+4/bF
06mDuQuZRp3glL4AwsrT2wawfb/LE0PqoVHsMwMo3bPi7rTOIQeEQvS44wu4dz9cUes37BLJl8IO
Uh+ayGjT/XQ/feELOf84PS1dDqFvKijIiStPOUUA7dZMK+F57U3/md7hovQ59oUitFv3/3oJmaiM
yQFdAKrd74CA4FJ6UIjjsK5JnINhfdpAXGUh7HJYBxwv1E09T6fSoV1kcszD7kplv+gyzCSdh04P
BEumPNf48xdTBX1g/ik/VnGd7keceD6CzUBfQzwXqgXsHrdg+Z+o/GjDqJOSKbAch2yXwusDGkrf
kOpZcoNoaOB1AQHDww+U2puIewfcVOZLbB+p2TpD5u8/0g8VLnOO/UGk8M0cvP+NTE9+FHFXtvpb
8iYvw1dAKwFb0YmLPi988ifeTH475Ucv71tJrkf+49eRDIelheyAuH+lkO5g3qgjakQI4Nw9YRL3
C3lj9ZwOs/FsKFVqjzu5A/8lLLb/XdzdvDeCi43FEp+P6FaY0fLlhpdK2hQSHr9fvOfXbeo5BVNe
ZDlW+h3e3RttpIsqcv4C2vmCD+GFnnQ4D2OZCfN+QjnnaX1SOZzeCfgFzLbDiylnt1hibSJ9SoUU
c77LUVwIEwjif+SFsDc3nJpa0gSNw2MiJmuGE+e6ob8u9ZIlps7hhBhQp3u+tBUybUgX0JIm2CI/
UWe9nFnqOKUUGV0+3c6wLUQo38a9wRUZCnMX0YCaD78NJB6FwaSzAGpKAT12tNvbzdRoxPLihSuQ
PCIBGU78MINyQKNRFgIeXtnMEbjEob4j1cmoPnDGJj9qIfDVGZLVk7iQhTcLAsv7CxapB+1o1UIi
pE/retC+Sx2SDczJrFmxErct58vDhQ+feqvYkVPqCv9ryfN9ujpVYJ53YoutzgNuYi43SlwznanD
GQsgfqeqD0dAYklgn8MDQpCzUPypfPTg4uwC+H2wZbZ7zsI+AUnGnkvsxsTjSvPVCKgh26SAhb//
x16Te/o9Q78Ch5JmhH35eLjSScLBXmG/xk22dApFseHkT5gSANQgiW6ClrMZbi80zQ/lbppNpIuf
1NEVrQbz/pZHVc/XxAC4JkDjZXIoBC89Bd2ROe78j6jzWlJc2bboFxGBR7wi7xAIYV+IwnuPMF9/
xqT3jXs6Tu/u6oJCUubKZaZpA8r3KwhcSBw4GrJKi61gbCR3y47IhC5uPyhSklZMAED7O8lpNZ3y
AXl+l+CvNLi9rUJwaYMHZ4F53DOO0Nb4HYP2pAVBAg+1F76Ydfh7WXWk6ATEpM4euhVwnfBUF1W/
0ZZ2OCl4v8HpFdfhw9iG/8ZCh9YHgtN0wKxqhjDerArGJ/eqyHgh8kJv4sceKgIufJIFUbjzo88A
vhHIUfeQ075PNp0ew+MMaBGJ88k020XnSuZ3XyiRoxPESO0dnKM1/vL+9reWCG+sMMEpc7vBwcOO
vnMusMrIz4LeiigDvWvvUDyS/z+jLz2HvyEKeKRgDbfZFQo7YGM8WzjxVL16WHlzq8iAabSREEIg
MvsnmwGF4ItUhCc0MVgthl1PqQYXtXFpvB8WHGuBeCXTIAIFJkMIx/CnO4EPq2Y8jIKSWMR09nNA
I1tkKThrtdvMI3+EGglAITyxzQyTdM1V5IRdmTUsdS2pORBru/HtOWrXIAkLtFxuc1jKTGXb9wCv
J9qqNHWZAFxp5Tm0Umm3Sy8JbM6cZMmQsBqCf6mR7vrNtwuFZM0a5sCg1L70H1wcqgu0sLtNZDtG
xezsVOwTyqhlt+oYI8zWfpBhtY5Qg4QrMuTU0nTz06m0n3A2wlJ7ygmZFf1PHu5W324zrk04b8/z
k8er/DLShzjzgV2Qlhu6saRPYJFOrtHGimznWmFYj9Vf2rmLk3tmrfYr5DtuDpZNSduR1A5gGtbJ
ThXrnXfC1vz2fpd1nu1ikpve+ccA2wTAEjpT7ny1XU8rF3BbqN5hRWJ2z3bucKIMQlA5pK24maNx
klxfFhp7vWb07qiWo5TpULjFpD/Ooa/GagH/nB2loCb7uWUhBDe42k9SRR6K2F/4wQTNiMi32kWV
nkbztwh5s79/M4i1h9V3uBu/UEN9z0dSZzp0NOlEwgpg3XZYiDaxeoLNrGa9L63w2LR4yrkMe64z
2mkhmiBFpgS5NbiMRjF81ebcCJiuSKpmi+aO5GQQlIGhjf4xLalLWB8zG3uTTmq+cvQuhHiKhKBE
5ic9ChLS5DjIGd9ildVBO5khCBYuxDbuZ6X1haS6iVhux3AXlV2KN+ZYRXPSRF3nhohTbgGJENu9
2pU3FnCRn2ZG9y0LtFm2BVZSRQ6oyfoDQWBDQK3Rjnk4B9rCKqwryaA8EW81OZT4UjFFQ4teT8DS
DrmfPO51AqQIUIe1Z0qDzI4F0QJcw+TJa7bU7dyxNWjrC4QDnaISL0Jqll1CYn8x+V+Jzg1JxIOH
ZYfMONqbrNCrd1XQs+0WoAm9creCJOCX9bG3Vgu+z8KyApWvWJAcHLXAuOGwdfZCet7GB6bEGUWL
O0MNinvV89D1asAiu0wJLHbyJ7Bi6l4GVtfldW8rJLbXVeJirY1yFsZJKMoCEYBWCbl+d3MZ1sJq
E1N/huKzwbWj8vFGAfnk1MGqIFQWYmOHEtC8AKuv6GP4y9B3UIevg3K0//xgN9B6kUrSWweZQsjg
ct7JGaG1nVf8YSSeXm3qVEECkZN2puS82bMBB//uLZpgys9o8bc/eJjQ7p3d3O08oOrZwZWuBMJP
A3oH5L+JG1ieA5WlWP+Vxjtg2jezAF4HXqLSx6a/0nylwGSC2nv11N7a0fGmg8v7IMvu/OE6vOhz
FEoMhBh8MBc0H6lDC84KsD+1IcO3cHEyb+6jf6LNaKTI2EykTYUKlT2hmqoDGqMJwT317+GFdhSF
ahWwZh2BEdatBlhFdz0YLWSiwHcyWQEWugFWiuVV1MyaEU2GuNoGoaVmuznC2C64s/9yphRnm113
4C6kn1Ro01PVqrbzcZUG/QfmMunsNSwtqH+pAZUffdk1co3IwTicB5sNirI3NhASOHfiiwQyQcax
eKppznhxCPMzpCofP6g3mlYRNC5jZO9D3/9BCUvtbDAlqVoF9h1G3q8W+MHL3HHuLA4U2h5+BSwO
VET3Fr031hOiIRIgm84NkZk9HJMtqjbrtE4snkNpl/oL2CgSVDRSEa7RBJTfUJxyMoAPsyYfU7Ae
vv8RgexgfdVQTYbssioj1kQQ8TjQpS24s6b+8g2BCJU/VKLv9Ak7w8dqyCw5ZwKe6dlMu3GCfgOP
1QsoNGrB0Q88Whbcqp/A1JOnfPUMkDnQa2izAb2Lmx2DK+bOczjGaPzjYBMVESahBfJ3TL/WbWEM
MNR9wk8hceMXM0ex8KcTg94GL6N3UUH7yB85o9HzD7kQZlmIQP2mOKXo1Uajq/PInPJgtzh1CiDH
SjSF2s3RLSNno/q+pOBDNTR9+nDVIP7SKtp55ic7zhGgIet/RfuOMW8GoK43acMdIrJpQ6i5j9xv
sIHEUXEr3V27dUnFPqPnTn1kHp2rc2G5FwJEG9xNWLREkUO5OrpmfxRdO2hUf4Uuo1v7TTfIbW/p
C3yxKc75daNarSfN+BvsMbpKKBeh9t4GJCYxMwZ/mux9HE622e7vaz6nLQyJ2FUoO0FFWsMEqdgk
/3dsG+dFICh/WLRWai2kggHAqiO7zs7bFqkcYPFxITjC2/hSD42NJmUQjgLkixArgxMJBlkkZSWp
dCW4RtPeHq4Ozw0PABGhBl+74AJKHOz++Mc5I5N765XdOy9ft+Ce1UgaTsFrAaku74rA8plN2+Ku
LvdM4xCITmDdUy0wT1tyG+jYWKS7O68EgzO+dF/MZPM+jb93fwM2PoUsa75BS4AHUXFB0z/va6AK
S5K5zoOmG4r1wF2cnhn0a3U+472nYuLEM2E63kXa3H1lFAzbbJPuUoguJMTXzrFT+SNwTXjKPHY4
4ul5sTabwdnftUXvLFo5pH24Ewm8u6BPNu9cujduDDNl8j9ac1IOIOgpEnEGOSs+GP1buOaknLTB
u5i0EnMMJG1Z6aj8AnYstipLYCJghYC7ssV2ymOaSTUor6SELBFjNgPe6cxidn1kCfxd90YSZiFv
E+xhtKAKYx5sqvohEFWg5uhZUhJBUrGu0TpD2nd+95kEeReDeFtipbB+clqPGH70afCTvpPo2ijj
u/s+4Njb8JCj0GI+hk2yKftFu46RYIkuyNrVf+sJNF9KJyTumFw3XGkHwDXkKkoxQAukDBgHO9tk
Yxc93GtPLjGsMX55pxhY0w4HiRl4g/Z3TNvvBfcZUkyxa0xq6BEgStZ9cKBTmtLlByn2RQ9LIxPp
Hgry/aYH0Kmm4gRUvPMM6HFYqJlER+6tFlN/SxcWY2P3xOR89syd5viCqbt1iPm5fA94gx7r2HvD
ep+UZ4Xxulee0dSgcf/i3Dm4NP9sHgCnAI26gtMdxLTiya0gwSPGCPebyI4vDRGT+PwHDHLrMZ1G
E0vJOmfBQJ1TlKCPOjCeG4cJKPMdu1o0jV23tpjilocY83d89W4lZz8zQGN3Nu+g0snz7nFY4nux
iYPpsNYUrp7WxhxXhexMSrPIC6C/RBy74QoS4FfJiL/PNYEALpdYTa8ZegGQBDirlh+UNKsWTDxv
jZPwZG0x6uVu5G+zsTzQ/VxfLChCLFUG3i6SL85nCDwCwt7H6h05guEXMMRl3iEEWw39nJfZXRh9
SU4W8VYWYG90RCiuvMLlI1q336MvaE2JcK7Ie40+Mpj5+DTfMmnD2Mux0B4NY7Q/dv52lSModhl9
EKzE4JcD8bZtMRZs8Ov4d7M2GIQBn0XipVWHTzYHINWpjI5/xzZ56SZDpqlGz6P7snE8NtdfE7AY
jFzYP4waD/PSFIDhvs2WQdPtkAm2uAV+iPgUOoTzYkByX+4eV/VJqTeYwiQg0YhHUmwRCrySqDkB
pQSVBpVcgrHquER6r4xxANgInveaTJGP1kXkSpqVdKRozoFvPSKTcoo2SNDYfCDsp7kqusXULJpy
PlvQYXb0ulG4ZpLEcS98Rj1leSiJlB6EjsWnGaLc3Nv4PK0AiA2zkt2OdjS4hKZPetSIDJMtU0Fs
OtQnBJLrNnpAT5yEaV3iFEaTJulHgyb1f+KaIO3Kk1e35G/ouwvrMrAGSHpJX3GSGIOqjVMAdp3z
QnI80sZHio/vJkv0LsQiez9D0/TpLIhKjA4A4QKNJ0OGkKJaUZQLQLDj+2znDgwbuGMoQEAhunrr
2VdKkcU27PNW8dc0wtRCIEvSYvp+HEQmNRG9akq3rV0HiutVWYGLnCBIOIMyebHZB40F2VWBlCHk
PpAX8aUtzmVDvEgpz0jnmaHyHRRCHk1Kp5ABKgxDSoHRqNIaHMMzOAocT6mWHHB2KOqcSdh3Lqyi
IYB1pKXAuALYcWnBqXsYdrtQorxud3Enl9c7byJ5t4aQKnxALR4qeFXArd3Q89Ql/bE2uCU1li1T
ARPWN6hP2rMtns+CS+Vd0Pd24EbQ9pcqOvKrLgCcVNgFw4ZZA7dGCKIFVuCm11tQzmk2wvuDPeKT
3AHFbkiNoKBplmHCyCBGUekytqZExqGbPoPwF6udu+lr4ECrVGwg9U1f5oCPI0ztWSSZthr3+iQa
QXC7uBiGIl0m/SzJIyGGbu3VJYTUmXWmJeDQILf7Fckv1KmU6VQMIWxlTdCrlexM7/bKHkkBdcwR
IjqNdmBle9MD7ds18jE3Eu5dBIK9khS82xwkdwk/eYbAf+VJITTiC6UmPFUyUYAcH3pF9iEy4vVg
R1O0Rr1NyUkXmC4GEXV0iMCEuVvm8OSSjM67ACk8Ghpvh9SPHJsDA2Rl9WNvOmsIoaMiaL6BESNS
GqC6zNVyU3gBOIQfcP1hMfVC36X76Q4WK3rT1JV0C2Q4LWN5AwhCjKpm3GTrlwj7zXkFPDuocXyv
j23S6OJKAHwASINBt7uivPtpkeLgZiZxDIwlukS1JESNCYZNdzucLunesOS5CowNEJYCy/kYvedc
93MFjhMtKMTlQHOSwo+qyHVN+XM52IPDvGW7cX1gDN7ZFMHNMhroU9cIJKXbHO06h05zxAXnzBsZ
nlMEQA7IOTCrgXXLrn8I330GGMsGqIMFqA7ycx5RZUSR2D0OhLe/RAWsEHLnFGl3GLRXkOqihaJi
XI8PlkeZkM+GtKppzcrHN7KmLkUVtSS7m22jVhQdC6r800gNXmh0TAufaCoeshwUiCwoOcatrbcP
pYl5869txES/0RRUsm5iI5mCvxZnAJ36SHXBBAAIWlNSyzoBCDkRz/Fm4JXcfTD+FuZcXj04s8VY
6CIfgVq34omzZeQv0dytm7Z8Z5ak6JEIBUDN3QjRa0Vc8Rrgj5TsIXsQvSVH756SC94FR1VSenUy
K/ES2Ty2WmiuMAshfzRoftpI2TCVdT4LQbfqnWYbp6QN9TBSthUkgiBVLz/xK32iFrM1j4BiBw//
CyKWMghxiAWH1xMIOosAcxPmj1vKtC+KnLTxVw+2AtkTymM6r8o2QrHd6rI5+5KRYvqCsxqC6Xie
tNxO6WNSbzxac5feryuN9vqYIRlyybRZKQh3DuLYB8xhsE+DDwN9Bxz0AQiyXBjkXS+8rkSbnuCU
K9abLmCToxPg7baVleBp3BJwvR7S/5imvXt5Uv8D2gr2DVEpf4Oe7Dc6dLisG6BlBAWRzRSX6IGy
6bbNNd0HdUwGbggMxxtgywnVlbQk5WjP2JwJ9WWxh/GC49Qq96cBPaeKxPFYcxLvFp70Y5NngQKv
8LwPWW1UGeELziMXtJ3CForHFqsQHSgclECJhdFl5yNi/YHmRMiyTtYFU6oksUhQBguWyOrDk1bH
qUlcVsRgr0y763SbVgMldMB/eSMJT1e4ObB69A5HVoswf4ygKPzNWCsYQVRbeNwpTVQ+Iy884VCC
3CTrU/+VRhwr12621uE+xY6eeKAWHPsOqVxc7Ff39NSBfzV1qyZq87ptX+T9RZbZprpzNM4wHELu
O9q3+VCBohslOJUAutkVJ+cWbHljaeQ2mKc0Wro12RfFWWH+qbdvyNUX6fv9k1LOGB1LABZ180iW
Akpk43gCRhywNdfRpWHw6w3U5mXig8IdP6Ad0zEC9I1XFZ/SL4H4RJyG56L/P6mfwQeTCRONQIMa
GDTC0Poohh8Hb9qFZB88SaI3+GB9QBqa5wFxntSIhhRp0wfePvp3dDiJFy/yrtEEWPS/HyJ5eSUk
h0xe806hRQI2YQrIyYlPH/j14JJR/A8KyVZxeJOt28SXGwGo0DMInEZXj0ACfCWnTtj72BODqLlP
n+3tySoPcpbe3yu9OGvS+EEpe/deaISjy4wchhriZXJK9CjI+pBilub1yb8Rjc9/NFE8FgwBe1AZ
yZTmEG38jc9ZzTJEeZ0b8v23evBBW6/xQWs6VaL13sMJ47CorjC4LtHB8x4+ttvZE+7WWy0NUZHQ
xKTAUfNYVUbF+Vp10CRuk1WphdCccyu04kqt56R+Nj/0O73HywEP3yXuXJJjAPoTqDct1fKgzlrH
KuLrF9AH6NWiYlwYzmaxHrss1RIOqBtNs70k21mbd24lzkhzS+L3HKP8Nrjx/B2wTcLwgd8jTpyI
HKiOQBbE7/ASXJcIa6oxuQMV1keo/RdmERTO0tay40OugWWwt/cIg4pZiK8Q8fbRu8GIgMkRH+2m
Q8QVmB5GK+Go5kwOnbVXAw1fZvlyB6I7O+PQ0XKgfkEr9IQfpjRg6Upwivxbk2g2s0xnX6KkWD5F
m1PFlYWAQlo1KMBUOWPWls6Z5HyZog1dgHVb9xQCeceromGnfpbQOBaAta4sMROuGEQhaxIkHgtT
b0SJ19ZBRcbwizUNj0+P4wcnCF/BgoBNwFag+kDOMVbJqnjKv5kO76zqge4rH4RpC/EkX6C56DW8
c3Dp6e/SCpc/Emm4AgXS2r+/EY5LqM+/qXMxvbgybUoq3FHuWR27jc8EL2RCecnDEsNR2N4gVk3n
+OJkcr66txIS+6eb+UsfXpdYDJy/3jvDSLDCYSCGF/aDtJw5Nxi7fRl+WEaHoya+xtAV3GuMyCpf
kxUA9puWOC5I67ubBJ4YzikWJ0CI0hcCrk18zjkuZdDAWRucJ7ceKqcXSLr9Y8Av9gCBn5jJhGJU
oXWtQPtPRV8a3GW26KzBg9dmKxNp9Tuoc4K3HgMJW44hb5b9O8m5K3qgKdKstDIAh6T4p6ZafqUQ
gs8PpCjE8oOx+5vjHDbJz45Lshn0kXgmEMZwY8lATDPI4EwkYyPTYybRyli3GewSFGXYQRwDLAK7
jvGsfp+hrW3qVdLYFkFI1/BT3DbFhuEctYkw3tZT+NIlTGYzLP34bxZPtMwn6PLzO6GV3htrYtPh
CkcTSrcROs1aZTSzdAPsCYaoRXPEP4ejyc/PVnGZZaHNQPr6tRKeL3XeZIbHrdhcfO7f/eECEACD
qbZmywAcYl6wczKclNn2YjZqxXLtfLs8C7hQLjdLmA3x77wlL///X1mGSnbmJ1kmCixXvrd/P4O9
vQ+yNIMrx9IiHvCz/fQ/21o7/feYsDMkTvBhcFawax6JhWKCk7HIf0+QnzxzvuQj+nYnyzKtHfkj
rAMeprshodG/8Gc92ox3xY2WPggbVn5Avw+ixEu+Pb9PjQ2Pn/zfh1/qRf99udHWW6c+LtS8mvWy
nKd02PjQWRJzAR+sg3+3pfT7ZDzoGTdF905kwo3FRoDVgw06NidwpgiDDGrkGMfSwuTiR016oy2X
sYBmhMffexGPiZi60oP1SPYMbERWor9+5pVcO7chOTjZ0TuS6uGy4eAEcCcGELWjGUyx4DPgSWsV
aS3hQDeZKJ1AjL/8WyFyciFh1LLQrsl9yZI/+F0v4HxhD7FgRgnNdyd24tGvzWFQxFpo7xXJnGme
TMCfxZM4ITDJmLLJYf3i3Jw0SMBrnALyGAPDN+0DUKHOFmVfQDrK0wHzERp35ho9/gvUjSYnxDWg
OocJtw7OcTMFuTycRlcou/AiGAbERTpUnXX/S9+EKXtsMKtx75BF25X0MCt2KmxiIYZfnYZdS42s
tm7dvEq8g3Hhf7tV64LPB0KDhH96x179haogP4TpVFawW+v+ul/uvGDC9G/hNO/StwQdBh+3wuSH
fI+4BJu3s1/CDXWKfwp768AYN/jZN5AIpQmQuvAxo+1ZH5dKtsQL36jbtfKZnBcrnp7pETH8pdJw
Y+xn2BwuT0N5LGdV+9MWFQwBaGuaTSPMaJ08eAS1GCytO4duKg8O6NEwyEYheTCQ4Weg0QaaTRem
lIXoQDtFk0r6ASbtBooC8hY2o+JUw7llH4zsUTyNtZPIWrRlUfy1lS2JGCgjBGpUslRoNcybqZx5
cEQWPUyjq7xU6wgaJ14MRVL1GrkE649trzjzMamatMvwgoQQaY4jIFCMl+xHUPg7ecfI6GFiC51Y
mjoPz+iwE3zdhk3Cn2GfFDAmxzMrWfcPQ/kxGuM9E2X4i2h043rPOcG3pDhZwtA8mkeUBa6Yu5xj
DOAPybF7T5H08Z/tBtkIvMTuhms+el8sO7goKKsPnO/cZvhqX9NrusfsqRFenBwjjhp0SR0m5Fre
dHW9c3juOroZkye8VDFWda8XIQ0R7wOXYCBvEp3mWuY6YDSoFxgJtXeSbkJytcvMXiYV01h5T9V9
k4e/+R6MgYzJhbz6g3cH9Fhn3z314IEOTz3Ex62DdcF6QaWC3rbCub/HPolSlUJv266NLuzZ4LVS
C7sYaDi1Bbb9Ep++kVTJVkleJWlPr6H4J+Q9Li9IKrfPg9Jo28YhdfsHGSvJR7QNmr1KotNDDT4o
Ux9aIjeHTqtQIoLr8lYUD+DWwHl0aedpUYjJBUubFcBiYQXplNGKKnC4Ka8iINl3KJbENcQvkU9C
A3nWQJy0fWezkcfaj41zgWDOHBiO043dXIaAtO7/c/t6gTPB3fIwQzZdbAG2vLHI5V9camMtu+cs
rtlXdJwhK0I44BsabcMqtW/YiDbaa7fZLgCnrKTE7OV7Bkcd2YXUgDzJEvLAtubDaYchBKVt8A3B
OQF/5ZQf71/+jiNmmbquzfAFhkZPhd5KOmuIiDkXRjRBYP9FketDjRL6QYcKiUwLTiypzNGeJRyu
uifrcKKkRB7UVeLujETriuy8xCRuMDzYH2SU/xwTtLNoLf88bcrEUekvFwO1Tu4rSMpdySnyaGxm
spSvE2i+4pXTnT35yARzbSUzPiEUxoSFcgBpSEjiVfEKPBqGfJvDBi/YTr0jWrrvOxiaRbFj+Znv
u76LLLDldlyyH58D+N+5Ja83Vf46CZfEV2Y1t2GB7be2n0s/m93NSZlxaUfOcJI9JaxAFuIkIpyp
hYCHNhp8St5kPask7+7mNPMIC7MXE/ai/UQzMTf33BhGxN+QxU/C+Wu1YDSL/RuZ0TYkrVHhu49P
6Gvz1ZNzpiY52plPhraFaY1cluviN+LIs5MIBc9BsM+uGjdgZm1duZMm2YTj8dvKQ7j/qh2LgBiO
ID6PdNof9LpLvfXXfwVnNh1BtNYrut8eMJR6PJ3Ua60Ny8+lqViaY8FMrVlgKyApgLgpCEgiZrfe
bYLqaPYe89schCW6A4+H+00eo8Gd/mIXu8iYFDz69ItgAYEe9T79S+8ew5bm3nhopSD0f44lENFM
oTdHeJuZe/4/ddgm4WOYD9GJ4ASBC44jgtHBGMJ+UZpALtn7d+c1hmgC1YLt9RyX2nX/pgcAyA1v
Ae+zuHkP7xFCRXeu5nI5ZyNwK7YtMHzANt0Uzg11tcLavg3swYUfaeM+x8TR2jGkAVr+W2uylYLG
voX5qvwWZQcWvSoVVnKObMm99XJnioQ4eNDueRI3YK4CO23RMWyXLEjR8l3FLTX92FTvdCpZ/2cd
GjR0StmXOvfFhHgBkXp1yX4+SUIbMPRY11ux9ATo6Mo9A0UIV+ara4CiVXf910jU851AWul9k9Mc
9YfoFEnq4+Zc6PeDg2tmjQhI0Q8zVYB+tYvQuO+VqW44P8I8nHaQt8T8Sz4VtyH5mXObHSlYzss9
Xf4xkJopoCziWsND9KV2BxV1JSY7cBi4+i0q5ISHP6EFIKUOpNfgkFtisSW+cSN5ruTxx6ff/m0H
28FuK3TxbbReMaeoZBsfDaVql+NgzSy2V0reCJrEJb+cfjtnOK2YfmBjwB1fsYroQ/YRUooeI5q6
NLeqXUZcX5wApog0/DomXfqtZFXkBLgV4jH1ciGEh09yf+j2DJhR6Ea0wyMXyiEgEHabt7CS7mYf
2vosrM+4vphml7CWljtV4oWW5SW5MiUdFpd4giPILj5oiKUiWx/80FJFojpSUi2oY7dOy5PMJsAW
ioiQzokDrXW66IahOhq7DKsI2jQcKhwdBr3azSKnrfemm8c+byPQQK9WeebNX6coGdChHZVGmOki
E95rJJq27XyBw9ieG7/g3W3IE4w7wgVcY0Sp8BmHcBs9cSvVgIdBiy9cOATDzqUUwjGsjaf2YgHG
64yl6SYC3Wir+/+TnAKmaH8XV7K7zrcHWBoLVI1rAYauGa0tFiGdPypvnZXYgRG0ScOCHb6AzBc4
Rw/RNFZfWgsB7kqkX+VTR7FbFmhlMoszAgKXhay0dNtoo3JiqKFBzR1SAGNLqYPz2KVU5obiN+3q
O9VOpadZN7GjnlGldJrAXB/B3WHUHudAye/QkUDz4lLRoo17aBGBqUyKbP26he+160oCBhlQvo5G
BRqp+59V5rulB7nj5EiB1Rapm8jzh8sfrrb8IrGi022fhbKtjm9hY4qN6WO2jzdWiX1Opk72U4x1
EZiccsRurMSdIlQBwP9Grkdv5IOBNFPzEEUU/LV9I9rrHCYBYkrIHITSapnOQeIyWt7+8B8lcNNV
LkCkJSlRigONvYgzF1oZNkCbNAIAAmTcVnmOUwMm1/Otr1dImx7xX78AnGVN82t1h1/xpE5HgcPk
5cYP8IyZ9V4ZtjObZI7bcqEBR7VJZfLlFPwGUAv5iXzHMV7TwACH8zvi6RXR+kDCw9qB4UfaBge3
Idli+9OWcsCrrUJ9Elu0FphfXH9CcrFDso0AuWvb8iMvDOAKEjaTclfdZXmbxixQEmoqZESS1Vjj
UOB447mv+YQdO6gPD/D1950+LTg+WCel1HSjqP1Xjf6ewFHQXEV2BHw9ZJwIsUbnHVxA+RzoxWni
xIIUTVQyV/yA+Q72JkL6aKR8cHSSWz3CU0gyqTei5K1OD1TZLbuPfYZEEzAp3D/JIKF9Z6pcd5zk
Z56fYdWOLSVrNAJZIxzEyKAsuW+Y31jPEzyZJcEvmREfMOYjF5QZ7s76LI/BbPavwyF9E81KpKGu
t+R4IkFB1OPIWwK9IR/+tpb3cbH3pk47mhlQLPR53Cem1WqcM8wcSuf05TFpDEdhHCdkD5yI6njR
FUjoLThAJ0BeQGhcARAUDgbMsfVBcFM68Az7PmtiAGDn8EO6q6kzgHuyByxCBzLxZgiHZYbkcNwN
A94yqD+YxL9/EF1tg2uTRvlACA2ki8rEA1nfPei0y5qpgHU4Im92kVm94gFxIpIZCflAWu+DoQbL
N+1/mW/drA+1Gkxhh+BE6KrDH95hX1JwED2gkgP5CSD41XpBhTdsKYgCZ8MCQqI+YKl7EtdFZgBK
MX4nH1eXdA73w3PYyKYg2XfuPdQvgTGkgguEJX5605RzHRz5mxIfiaHGwhAwkqj1i4ucnXWsEfWJ
BEU87B2jaSKNyCg7eDaImBVa/+qwC4H7/TnYArE5RNUu+GinjniKVh+UGhIhAK+b6DQqukBoQa0q
5lJceKFADg+aUZUkB5+LmrVLsQFQWoIkuutolbfqtOiVsN0ZiFvMv60FKABHXQMiMa8VmVr/rr+F
o2L7EA2Yw9v1Pnpn4k1TCy+6yHOqjEFyzORJE755IXHLJIv7FUi//APViZ2PqBRvaYUIjwHgaOGL
cLYHIwu1dXXHJrGodTzSm5jnvBSNL3YH2FtNhzTqUa+N+hLHH4YsTRDPKo51zs3UYqNLBwqyo+Kv
+cvR4SGJ+yhghmTcWBmsJA0Y1LE3mO1sFoCmmVhNXaJRWB3Qy6RPNxlp2m9ZDlJTDdMl6/41H5Wa
KWcniGNVfaBzJJfBWfakE6U2+YzW+aVHgkv04vffVLMUkntO7nts1lE9wm4FeavfRKtoIs1H/TQC
HvkaUP9GeUJ+jsIPkZVmFR9DhyAtPm3YJqEa3pz1Hu6UE7QyUtUCXV0OGboy+Pj2mVfaj+EjLBHD
OFTocbH1VYycCRFvBhBHG3XVHuo2FvkveZiE0mrtsi/sGBlEXzq8e3cKuo5CspxVKPSkycsNmJef
MJY49y4Az5akLqK6LuhE0rBUyMV8rGGvOSIA3LbQqiYhmRMHo85BpWSBI0393o6SbembUUp66y6y
Qi6yVrx+vjXPo/LiwaiaCMX5h+EX50DClNdFe46UWs1RGgehOu8grUnRkQ3yTj1J/6lqh5PWujC1
wdY63NCfe/LOFYoAh6kgZmy73nmy62FLG9YRrehEQR+Bi5bN4dO06XHUfdzGSNLbtvSrLbFMJc7S
M8wBgh8GHx2j2SVi7sRRjg5kmRphebnFjrtu/fPLGY9J8/mj3UdYVBnCB0489GDuspx0KZxe5DgD
xAl6xYCTgLepRG+2wpOQoBnli7qTsD0mD+Gp0bENaUJyi4zONu7MFakLdgN+Tg2lTIjCc7Cj6s/Q
i+ZTbc01CcgWb92vp2fCfIe6PjdfcGTQ30BJDoHKFlUn72J25EcQAUZ2rpxPnIkM+iXMJpbDg6AB
xoQuOSCRJ4ojGOLY73E5fozrfYIG4AhoDlY8ZV6YvtWogfW9bgMKWzV1HpqoADpinOncgLThHHvo
SIK9EdoGtTg1uXoAOsDFPIdGWus84c+fIOBAywBaWQVStYl3/No60zavwnLqyzGpI+LL1gHT9x1D
LQ9JFSs+ODxOH+GSlJXfrLB/HqN/vELHYvCPzNGQUJnQQCQy4LawgZ72qVjAOiBixo5eSalQsAlU
XkA1CJrxcouYwNL0pS907VYoQggWdOjkY6vDaxfXOo2x0RadFtIAR9kUhM6vSavogj2sWR4UiH0E
XeJcozWbnZxnn5k+CTszhUFzpOS7Cu6CDh5vTs0S1Hq15ETJRZow6EJ5Mxeicl+IbJD1BP5/QNKj
7vZzml3IsJygo+BEB59yFOcE3gFkm9at/2nBdIfhgGp5D7oTT5LziWPsrXOtSyrfQuigCdsf5SOO
JbGCDU6jG89R6kFCy5F3o7aM6PBESH4Qi95mUnpxfNUAxK6E70dlNhZyowDHv0r1xKPYcNaBYATc
iMoRXitIofNTJLSwpqe5+FW7bXCZCK0irlBHYabWMewtTSmLeohDZ/gGZYtgHuDYI0w7agCv2FpJ
rgbU9Rr8NR8Z8KxEdgq+ZFAK/sdDT58/SeJhx2LbTDbBE1si57asg4ZEc1f35BB8+3+ovtvoQfAi
ChJh56RPoqdGQuKJEwsnQXS0ayhg2j0AnNa+eqx5zosmLsq5sx3AcgFUT7/oZQPudDYjSdT5X59I
06e08C6dmrMNr6iLYZVMe3Pr3QBL7MMGwyu/sGWiDPoCH9hz+nJ1WL1BJJSiPebbTUVzt4KYaC1a
h6BrGB+rdHl28867t9e8MqD5A/ZFWd0dD8RGWOzXIoZHlMrY0z4HzflEswrN+iTVVuKsBPwPYI2t
/EP7gKBDA+2zqrJC2pTRoIfwgaCR3Xsd3UNE2VcR8vCUndtl8FHEltYXXdEPg/4GBOKmML3vUaGk
k1GGuXTDinozw8V9lZX8kzIlOXmiMUtZOYCisB9s6E7QgFC8+Ngn8BXlDz/jEu2vnHtUytxIRF6d
CzhP4AoOjVP6FGvvio4t0Ch0NEAZMYWwYQ5l1bjSA4YmK3iocxDifkjWeYMkGoh1w2O2Ampnek3L
lw6ezBg9WfWa80bqkYToGYD4apgPVEiq9qPh1ZAHZc1X0UFyGhuEA1AxtwtnDu3K0zVgp7WMl9Xc
WNX+B/IA0Wrv3gBSXe07MghrM4fpiNJEr5APHtTHhlXedvJazDC/9miXTr8O0JEjuVqQ3adZ75xm
NNetJi2j+uJLwzCbZsXxm/3/RnrU8HOPTD8fbnqF9A0THiboRFPcfbcSvuKa94wbkDE56kAOnHpU
iuaDZp7vtIYddxrNqQLkyjmnntqSC6hJS1uL8+DB3EUemFXQhEzrmN7ATaR0uzusL181hWZ4VzPT
aJEGbtX/bpxqRi9sR6VQaHMmV3ufRBocN5vD7RBui+GDnjIdPkHKOdtOHPqo9benjjRSGxxDd0tC
aO3hXAqC0jGtHVx4rToGlweOIVyFdR4Cd9XHNnyNeJuaQNdfZClonI6rO/fxoBOE8F7Jy6ZMVsbv
r8UMon+Puf87jvPm8AYmn0j9WVItAWpAvfqXj5ERUUXX2pr/qVzeWBd4K20+BR73f+rQ6WOhaXIk
qKDmQRVX6iLFFD2jDeZEWBOsfUjkad4i+5ha1UUDpHwlLt1w3GlhvHpvLXmwfbqH9AZNd96hwl/H
KMrS4alyNYyrEefB1nWKnX15+err2F5TRpGicX/s53hrVmK5bRz94Xw4hAuCwN62A8PjrxR0Hq0h
nVY0esZVyjMlmXyQd4upKbGl1iptfpUc9SlIfzSxTgT01RYhMvARbonjBnVbeqidbf8yewyZaI2l
k6l2GkCED0dSR337qbNbDYm8ZvqvIAQ6QHqjHJGOvwZFeNXxfu/ul4ZA3eJ9lw37m1YRHwOzRndj
qCoYPYe9OyeRejnDi/dO11GFyhfftL/rq1VAfWwOHdQ5RndLTZPCcu3uhg37yKqh6R/Nyz52D9Os
nrGCv+2WHTAPdW3XT+jlMeFas76mC+WoBqJIvKudA/iBK33hEZZJX5XjfjrYQ48Kf7X4hmpGJZ06
BwjNLZv7dwasVMIIZJqQjCKRNHjYeAzd7E07R/3roDYGnBL0MeDMz78enX51w96W8cFDAPNXqo5d
RphiGvO0YeCdfJG/gJV+mMepEmEdorE5mzkzQR98xtUM9VCbTei/SiYXLICdgzZAIdsq248ko1Ke
JeSxpC24BXHqr2VmDdgkgIhAtaTA9lzRhKQCpkdZhZQLnJN04kOBw5yDHEcCW5AqkOmtiyxGY/RD
nlEHwVBBdTI+egKr5SC4vgRHeFcW+gpQ6PqVBN6aVSOZcmkJR4AaJJQFm4DYPKBKk7ncYMNVeUfg
7ojc3rwnJwRXMbF0rcJ4CM9Qj5kd03TNWJJ7Ho06PFrfKdEj+3UhNOiv+2qtvY0Wgxtyd/cen+C6
sT2DfXfjlIaNqVWalcJzfGI1IxfCv/AuB8Rh7/EhOTEcPHfRf+VraD9SQmn5NsNyHxoIs10gQyUO
USFgGqFAkaADFEje6NGb/IUeSstfbrGs02iEiNZGd2VqaT6FyDLiAS66Ju4QgWAEQKDTbvts6F9H
5dUZUqucaE8BzQoiGlWwk7Fkxh/YgkHvVpP8hiTWG3+2/7F0Xk2KI0EQ/kVE4M2rvEEICWFGL8SI
wXtvfv19yV5s3N3e7gwDre7qqsysrKusCGYtDLgqcsiwfvHGACOqeret8fVRMdue7FTOmAAAuuGn
YzBdBGvIoMZ37P0Des97jz3DW5/zAwgEOAP+8HfMHh103HsXf5DmoEHyIX1/mUzypoYErMQXbWqH
6vDVPcDmEDXTCrGqPHiY8o/jzdjQdHBMTEmPEA6qpN91wQgmYTK1QWkBvAchuSxF+ZvRvV9ggYPF
JS66QCX6txmXt4bUgtUEPaI+E4fhYuzFcBf6jo5dzAJYJ4DAJ/5IHyzrnIvRg3zG/AtTm7blpv27
48MIM6A+AkVge7PJe8D1AE8oGjkj+QaFYM2RvLaNb/mHE4dKq+02wHlauHsbZBFrVJHR9CtGZAMe
ebMvkJLHTGrn5S8Y8XIhZ0bZNAvaEbsnAph/QwQJ5CnR/qKZBzASZJSJijpMIwcCpRr0m0uqX+qG
JU6ZzEs7gw16wAa/D/mCa6hiBabAKvf+WUZKyk9vmLtY2aeXySTYvYPAeOnwO0w+MO1aCPA63gwL
W/8FgcNIvvl//HL+fYibD8ShZAmlNCsjUr8BPwg6ITUlOrVUgSaq2mT0O78x+xdFpKC7QGdC+xSA
udVFmVqRJxeUv0iZgLodcUQkMcv6sSRoyMnSpOve83oIsGDE/6nY0CV99bCsEQUISKSIZXkKSCvq
UDpnxfeHCHHhwE9A9CktVBOw/DHmcwIR4XxBtqt9jMe4Kg4Y6kATk8cATtiz76ECdwi4PgkEAgvv
CRpGElqgnZMv5KYAFPHjiN82DT4RApmzgWTziVha7T8VB3HMG1wL0SYEVgTqFNLWzHNZ0eW7vRmj
piwYsQug7UJtK6qEqIMm59H3XVP68eQAGNUdZVm7bJ9WTb1URHbsRCcfvdo9vZqx/wil+/mnxQCp
ERpaiBRF/sPlm4GNHN0UPtZO3TrRrt7nJMD9RRkz1FPhMVxmUHt+qm+CoOIbqb3DTthBB6m4SaHA
vwv0GvpbCZPaVgnaG30bdpdN47V4UdCznDVjzU29ij9Exn2yDbb5MWnx+ytKY3qnW3QwAbm2EdZJ
XkniHLJmuPdJ1dNi7nDD/5PJTj0ld+L6dUa0tJtPiGriN9pIcDZ2oxeO+Pw+OamuVdfPpQCHFYZP
7gBkdOz3I1UeLom+VOYrM3+haMinaGfLv+feqb8MnSx1Wz0uXsOW9wmvigkrjjHc74RWzRNMEoxX
+IG43L1+je4N6mE7R1LSRpiy9GV4eLEFjzQNEjC7N+72CcPK/GrMnT9G4NJWjMpVZTGM1hVS682W
z28+e3oCUYwtGVs+zyM0+hEz27mEXl4n1X8zB1wNfQRabh2GJRHlBeHFpITGhM+BKAdSJ72FRLaV
JeQ8f9Je8erygKAM/GwzQOzqwLobbM5tL771xZgh5/Y7UhXm2dEFBXSQLfnoRc4CGkWnPWABZD1w
bWGG/a3rGx0KLNof6Ougw4wmkuBFT8+XOQ/LmLZ4A43uIl4wkEpl76pOl6U62pljFYYJgDilBrAt
5rrc4lUu9ZOvg7FMVUU1ZhcaocA4y8Aegr9Fhi0FBKuWpp53OLKMGUDOrkv8C0jQY8nOhNHPSj3W
YWUSUZgfyJLP51x7GB31cIk15gixoAh6pZSkm+uF5XrOb4NzXmIzrhPBiTu0cS0PacU6LHCcwAqj
QtnYgXIEbmV9PyDZ09/RrkuLUxUf3C08CHEUzVmZIP1Y2rclqcnJqkYXEA7ONndERGipFKgUD1S0
a6MtHJeMRsGihdb/nx5oB9eqQrzO2I0vsqIgJjYAa3VWHmdwggh+bGV77VFvH37u6TrMgAHZynQu
UC1sJpJ93hiq/UcaQZ3OAJBP9+ZfadAwTgBv5HB4qItp43Llcj6qdPlqGKXnohpEdNplsJT/7D0G
XI0Ita9lTvruR9MN9qnCHA0Y7IwcFT157D35vtjSRlgAsxMfRNCtXclkJNsiLIjHLXJB0Lr+VhId
SaIyzauA/Mxi5jNK+E8Tk0G9Ksa2zBSVS/dMVuHrQ7cX3JSpFkrs96NG6+WmyoUfJuEf/ngDNpWz
M5M/9IB3mz7DpUorjiOnnk+IjpK3qs2ypLmHE8YdsvTQ7BYVniQ9Mi/vg4Po3G3Y7nLeSNNDSC7F
tAz7AhO5dQ/0kemTWZSoyvvAImGskXX6nCJeQ8GM9hro8eoQ7e+SFBlm30P+g0ADFRpCowK0du1U
aHD7UVzqmMq4VjgQJ62hBoXmlWQ2S3mvqUHPdnWy6a0z5fU92QX/NoZt74RBFITL2xg0zDoYtcaM
9hE46z9KVN5Oc0JPPfkLuDS2jBCFFG9M2GWO9rX7A8GHIRhVA93wGCqAy7qb0ZJqgeF9di3qHKw2
k6b8Oh08FbeUPC2MuswK4xUfo5+P2Wpg73T37V9A7yPeTu+OQRp0GpfMGSV4MMP6r2mdPOpHUlLq
TznpHQ9mX1orCSLDNsIsuw8TO/UkcmUde3zbK5gpj3OKt6278RR+uk8ENXb7SgfNkvYDzHJD8icp
d8IGsF5G1IB3Ic9Z2TK0kYcNJjpizv0qF/7RrvTbIEI6cxw4Ujwxycu0MTniYe1J5VD9l4YY9aHk
r80+WZxxoCSc8lCzgmYep2JFq0zznRa0vRpbX/nvw5WXL1fR0aajjlShOgqtJBhsPGBn4LloEVz7
L6LLyhuuHUwc1YuhZout/Y62XnHKctrkURHRcmjueVsAmEv8GK+MGyzPSsluRJGG9eEDrI+pk2Gt
v7Ghse/xdnAabobcci9a4Wga9ik6Tm2jlG5tB8khqQTC804vxrGOxOvNQYvJP7mz0yyLPOgMUMq/
P6aUyIQiGeL1nkymgXKfvwQX8CYieeNAW77yCJoqCM4oN2kYmKDIRXzCcGDhpR9n1WdFOW3/FAtR
Xqz5EdNu+rAKlF5U6qS83wEjDcOSpvdotkTcoO3nDkerQVzjKpa+XacHQQDNTzTMIO6MC8SWsA3F
hJUtu5OIQ4Uqs+2v58Ro03WvzqxFEta0+hQQqmkZicFFRX5Fwbk0ACjReZKnHZ+G29ATJ87q2pJO
lSyLHkgkbDK7R8hV+5JKGnsRR9Y7+dJ+COFIlEh78Bseb36h9VU3SX/NnZlPOoM6W4YusQopgy7e
K6MEuAwmSnz+gckyXHkG7fzmNIdcS9vRhHqZXMjy8TwWQZVR6jFRaPMNv3d0GBV2eYlGGrLDXdZ2
pwmJwExSPVGLvOOcMkISDrSAnm4yReSibrZ4UfB7tuiVz79tKLXUB60GVDqwphmMxdIrWoxt+Gqh
mI+g+qMUX7jC68E0AdK8M04JRo5ivxwcrjQxPgG5OUIoMdFEyQnMT0bhkn6x12SC5tZ3x5z1+dwv
EGTziJ6cgXIyiXI/TgFzUIH4pWG/b7hp7LPqNAupaY2+sV8ub7hjdJ6TuGrzNra4uWjJGmRfx7XZ
3pN23K/Ojba470r+qilT5Oj+t6ZJVf8UdW/TgqT4bkOB1GhczYoSjbI7HW4Q2FEycTospu+Q+tBV
2S1F4IOiVzF+hhWZmsmV8YZcIJ+oGtWjo71cdLzRoUuhL+nzAfZ55U8Zo/aGdxefUaJFnNZk2tFr
PxDH0MfEjc4A93N3hZjIakDwd+GjH3BTEDJVbp3aQC8F3CydK3ZLHRqzrYj0DUDKjmIfFXKvvTFQ
6al8h+tc2mzSAqeF8WXA7nCai3VaoSMcGwiv3KVGljn4KijhHXsn2DOXAV+Idrqbk44Kvf/bMuh2
a3aN3jWb4j4XYHJJhYZndIzrGJYft3xlnLMaXijbH01qeIaYEl/M4c/b6QVN7xk3TL7FZczn0sRi
pOw8NBvbvnDjXJEDOxox28Pdr4YzCyXf34gSRcWaMBI7uYb3osbawUAYQxxmLxhOycpKfOLvirkU
Hulex187W0cDv3cNA8sG9CXOlFdkKrK8PLFGJLL+7H0N35aFEehYw7V/hr/67MwH7D9vhje4x0en
jQMor4oHjbF4wKkMXsyztZjLNuj08Xln7MRgIPvMS4ORCYw0/UGkRKIeBPzR/FmSY4tH+x+N5Obg
EujHYknDi10Su230WxFKmIrd5Ev45ZV+pqmsfUdPk8hFhvMmznbYUTqfkmu8QamYLCpTXLQ/MF72
GWJcaJkaYO4J8ILzIJdVSyRMB7VflNM2Ti/CC2KA5CO/mhbCAVhYRlniV3NiFjn5inUzTxeTqetz
8uWfVcCIOVfuySW8vAYBmET3BxeTo7/OXrAW1lvGVBaL/zbW8Q13lhuXFOaDuIrtsOBT6ShQQEK0
K0YN0J0XiFmnmoKEweTtsFB+E6O7KzdBsWZTUmmGsdV0flmUt/MCRLzgXl4d3BnpJVr86Nd3zk/v
NzggrfjYS6brrjxMtrK2c+3vOTcYfQGjC0HB5AdfXaMPQj6jiipn1S5GNLxRPu8ZlmBDLQC5anEd
wvP+tsOm8/17ZlxjxK1ZGDwprLgGv7/BkGnWPG0Z1DzHJX89WCQM8BxRMFKUfIUTDUqQ8Ilw9mmC
A9Xo8z9BmGJ4gCkBFgbMwIOi0+DiC6PTAkl32FJOj+mLFvM2y86TUg0QV8gYg95/guC3ynwTCaJu
sHLsbmbRlLCMaS9Za42DgbelWZ48lz+WjrvsHXBaxc+z6Z7ADR0+KJnDwcCMTdQtFyhuDiwNJbyw
Gmp6ORe+ORnMFtIMz7bzGd0z7DSvqlLwbJ2GHMqOC+w04OX5AQmGD9JiUkxUGb9Qd9v5Naj5GDj7
ewrN8OwE1ysvJledGgeZZwhkd0n3/bqDkaZzI9vYBVXGHh80Ch0nh2a4tSp1hmqZa0f7sPFDpft2
K/47vUMxDDH7gPVl+s74hEXpYjRSvUlLOwk0u9cyGVhpAcWpIPYWKxarzOHnwdqQmjqpkJsDjtyB
oa54r+GuaAIqQUtwRcVtGn7zDQ+jModEaxtMhmRmzMmE0F3ZyJJE295Dph3LckuOuViPMgy6Zit8
VAGXrcfoM7qw9EPmWq+8GnZQTWamswUDvFdBxtnJjLHxiKQm4l3GxG4SPopX1kMbeNpQa+fG7PQL
lGmZd3tmnX4JXVxKFkHtu994s+BhJX/n4vfEDsXt4ukt3vQYkZZFOK/zYb9jeA7ugLnrHu/+HfLZ
cZFj1zBZFAcO/OCxp92ZATHPDlZYmKIsxVo7CZkYyEcbkVSC60LJtu2wnHJ/sOwhPLX17ZxgBht7
mcZPGXBg2ufxuE4meoP8SjS/9yvRfVBuY1OHAGIwrDDT/UVzC08X+6UG0+HtPY0GR76UMa0BosaA
CKGq3MWHrjrGq11xO7goUsoG728/bhMJnjWv1V8Np71zcbyaDSxH4b6vFf0N/vpE4v3sjWcWDx1D
qYfLxPk3U3cPUPM3t4nWx1zhVoWDfXfDdWLbvyZjuy8mSCJCKohxVOFfoFIUPjJiDoJSaHaJ0fgr
9/Dv+LuPl20D4+kgGNzHnDjH45DgZRoxqBNDNcIWBh93k7GJ0HgOpUG44A64mUuEWMPB2bmY5zho
OwHm0cGeC+QV4by1lALS1oxq+aHOiUDhHhNcHmubt0BF8dQcEw75GfMnXPV1ceFCzaHxDltuM97k
fBW0+hLPvBoE2L8l726NRV8df0UfZSD7HZFc44cM/jBnj3MNorfj4gVT5Vlji+LjDoNQDgSVDerB
+9n4Jk1ZEuz2Vu6KoZH4ylSjTveI5VTJkZON+ttWXQmIkYOORviv3okhWOoDlZskJMAoCP++8HmX
8bUmaS5dGtYIseBsJN5jyax0q1EFM6lHT7rjzl7yTxghXQCfjkV+jlt+jfM/KoXrsXVm1jjeVEZS
BRbeLh7ixIk7bBwT7bVmaJIMfCaQ5uXgska/3E4A2/eGk+ckyja954A5dMA/aANo4Y6kokHOMij6
CIiq18hgBEfvEWKTdwFKJE0BH7LYhA5iFvANiseSud5NWn/mlPoTnPrt6+Ll1BNqf97OqOJzkJa/
b7wKyNSd9yIaQQH0QqATCQrrwQ6Hth7ib6aXRQCJjM+NsT2VO23b/PzUTjwQ7XYCg3Zyqb9Qj9si
SST5OyP+Q3zTx/ewB9zHLestpLVg86CPQVw4OnNUlkVYTiz0JhsTu03aF+tBE7emyejmIPHp4MGa
YPpDnzpDdFxOPQkuNUVMe3BfGrOLbUDx0jSBpgjUWm6shAOekE2GiogvUErKfF47rMUUZMwxn6BO
Nejai5sUt1E0kvSE8iYi048YWe2FuEBMKB4AuEAjDZyqDeoQ+GdR5rFDZWw58NLqMqImIW/GaIGd
4e/6ms1H8W0y5OLUhUvBUZQo8fO3GPFNUZQZMz91WGesHUbVBV/LE0UR/A6IrvTJEMykm0E2ZHFP
gfczoNQpyPrVP6wmsol+NjsGgyR+tZgxhGN3PDlBdJDcg4476jwG38FuBAsLhIIW7wdvRtTPNE0D
yiGgNsgtbD45rwv5sjZTlwpR93bdsAm43dmK0hEMZuPEtW6uRsKpS6c33RP0KGJiAA+TtAy285Pp
6NHI412DnycktaxZP3XoOLyteRMbH1MXjF34ymluOcBR7jJVx/NohCBIgLzUsLLEAp0W6mmh8lYx
iF9RKEyLHSzQbsL6VL7LSjnyDqTplYz6hJ+OHtSbHRMmpR8e4tluA/7Wvxo1VoTP6jiUUWydiOX1
RhFdL26GPbM1YYdtjTydGfgkWH88fCc2eO/8mOeIHmylqg8/v44qvAAdtKNRzReBsMG17G1ydl4a
fuQ4MIIgRKljRRzU1wyEkhrYdQ8GMw/44dgKy7NL1gi+Sz54M4wY0ag0ZJRtPYy8bIgBA4LQpvOL
B6Jez7VXtWN/C35ct+VwpbZQ9a0JLWuLsLvbER1aTk4WgTgo9FE/FKqR7hTVF3JjdjkbvwOlwM5X
1CBJXnKFhSt/gmaWd+BwP549Kwqj4og2la4xKipQyi5+Ae7HM8bsfLT4FVQajMb14dFRj9Djn/ZT
X22pECQrK4trVnbANwDCFE16R58zbrtSfsPFAbFbZ1SHLoEnExO8cvSDEIODJ7pGz/6dUcEFa9uH
2sTanKzSAoRVW7sUFS8PTALVYiE+Q828SFBix6G1GWqCFnbbEVJSwh82AgreOQagnOHyNpCwD9W5
5TMRbjCA5dzQV9c0M/7zgNGAd8KcmjOQGTjFd9OVxSmJVKNQIGtA7qNYOYypmK9N8u5b4Hdobotp
tWLsEJj+wboM4CAi/zqnxdXlhaHss7zwBZcKJ10hkXAyoAd+BB+SVUyRrvBJ+eXwYfKIfNZKEMiv
gzTt9qj9DbPuMSppbMAVOMJP5ykDJvOX9yXIAZfBd3LuppD73gqdwpmnH3zKyRxMe2fYnm2wHDy0
dCwnefcwblvLYce+bqwmUyLtB3LQtlUH3inRX/Tw1kP6Dl0eyJQARwRjtTIH4hD8W0ZCnTBDecGh
J9AqTqZjki6jQhMgjWaYK6nZLMPywIGiIpzwPMGaXv7u55iKeWV6T7MH9uE4AET0x8f7HhU82JBF
9kqzzMdzcNFiXAEJI8nsd4xWInwyjmuFmg9E8mtMa8qUOuyPDFfC6Y9VyNMkunSXaTUQ6k0FGYQt
xpSEieo63akoDnZYEAKejSp9pgWuAORUjX5L6eUAMAGgXSGBW/FuSiju+7BOvmv3DAN53guIkeNq
heQgC0gwJy8ZmUw2gG/crslw1L0NLojAhUNvow1I/ayAnSXw3c3RayYRYhgBEj7GUT3h3MNJIZpl
ZwD80I/Cfc9X8+d12/ftLrAGCyPmE3EDcdsasa/R1tg8TwnEceGAS0Tp0zRcl62w5NaA/siWCeZP
A04l6AyviGeRFXoDD3rnxfFAZ88NbCWh/iIcsfPmHRvCCw0KxCUbma9eieHXJUbBTTiEvFMXtkLA
J1wT6NdQa/foMKAxNVQe731vxwjaxe0yXIyoQS84Bz7kRONtIoGE7ki20xqsdktHIuHpDoIJHs1F
zF4vOL8Fz1HSeMnfC7Utbm0kCcQ0w7B/Ma/YxUCIPkEgQ5vNg6JHtYZEWfTHHGjMLwqHvjqn8Nm6
84tHnM2v8FaI5a3JX0Ls5xNZODBsbUBISIA+dy0AnlNwh7ISrD6dB1bLEBImZo4QdQTk4tF2ySDQ
evBeOvw44qo0Njd2qcdWzbm107rR96FE3LRL/WFSjqQ+nyj06ZRUZwtyTQuXCYPXQIPlcXjqLkja
2pjPAITYYg5L0YojPpcoY5Y1QuhMnkv3MuGAoBbBYuk5JiQeWiQ130KCTNl5PwYr4OLxavggktDr
MEUGX8tT4IrGEObl4XKxsXAJMwigehtdzIRrOJs96Ype8Xno1oC0B2OBaEnnRtfoInWBp/DpY5MA
Eo1gm6A81tbjSWRIQ/rpx4PbQtFFfzj4/gzRPhEY3xSQ5brJpgZlMlgHB/g0u7o8XFFfmRQFxA7u
m0VosYgUuTEWFfQHz2hsZaQ4u7ZhTBxSEvY8xiYrM3pZ7OtbiO8shBebDu90jgkZYBMzRCungQGg
njyNx9skPnAxGRycmFUspwCEEovI34drUaJ+gryT34S9jyInZ8FQBrFK7Je07/N0dgNiADl2AsKM
XjZA10NWxGRhbpgBviFIznYhijm65Ph0tDlhSzkIKVfCbU+QstEFM3RBZ/ycRqeJEHjIb7WOGDw0
J2KPCgvP5bPCfeSQpi6J6n2XC4F7UTlxONEnEcAfk67xZXVYdjJYstzI6fsHJ/Xnab/bNRwxAiXP
AmjHxH6ES06U8egtXEBpFOfgpK5tDAnP3K4OED1vSI1u4N7B0ogRaTi0LKwc3dqxD2PkriO+q8ul
xLa3+6BK5viHP3nwUkxJRRLHQUjB2tHxpHD3/G4bHAZb+h7Z8JxMrN3E/Ct94c5ssHeikIEKwMA4
WeKOq0PjmUON80GsEv2FDtcj06O1+9j7/G2gEnZAZW8zUSchbG/83Cl4unhwwKkLprZI0EKJmQjR
fBgYijVBBMJIGd1DX7W0C94PUYLwwTYi89SpQJubYYPC1BZOrsOaKVNQ1Ct4FHOfJ8CWhfGg+UZ5
wjVS/l4QDTJ3bo/5C4xweEgAO+bFxabXAhekwAxMWyfb/jGRYLFsv3YXNSdd79z6LBN/RmiIIoIL
b0LaDfaHWu/6cygk8h4LlS4/jKnaF4S/3mZSlOlCEnmrC4uNSVT14U4Qvg2hRIfEWdloqCPctX/1
cAhRZIkvrluEg3nIYuMhGGUkXmgpiF5u+hiTLQ6LHASeOyb3CVXsqIwzwQ2MoRT5J/vFNpljxGVH
zPILlA1sLjYTm5KV/T4hArDPm9FXQnYSFtnA64Q9QW48JXF7jRXpuZhoqpHUWJQ5V8qV4EXxFLPW
7L6vqVIwJ7ivzTlTkC6mjRiURVH5tJd0t8SlZKYlEynQ3EjR+OEogtsIt98diwYO/3AfpVqBq7tP
snPwdOMqpIYaxLEQ0Mmp8CvH8opDF2GizTVloppjCxJwwJNZCPRA7IszQSD35whRK2b/Shbrci6w
WyAi+wb7/2SMfe6MiImZSGUwH/RZkQEvEvMsuTY4nqwReQo3gUOc116TqID6QZe3nKEUcI3UAauO
yY1x/IxiCghybDZHWzkpEi6eFKFEwCOvh5CGCMRNjROQcgw2qmYG8SAsbg5m/GUsncuuJ9VjM5Eg
Qr5ffAxTihoGWnwyNgAxlI/OecDejB+gkr8QBUt+ojOB60WNPampleEowQsYxJxLiASCfxOIJyR3
joHE53uLsmWkDHhy5KCa3HKgjIBLZoW0EtunF9kcFymiZXyiWiyvco4aC6OkjEsig+gnc059ohZq
mbWHfhWqNhpBF5IKqjBkcCH9pyQNE0YyECVYcNUGsTNx/A1t6Xh5LlUvReB21/CvxHKTngS7gfIV
EMAFygSLqEkFwanhGDglGmEzhDYrC8rRDuy0rRLLNgdeYDArHClnenV43bWrXmnkCO5bQmKY8zYP
7OClvNdOT1Qna8jdOe2Sv2TTvt8YF5I0cZ8tjfyWSZiL9mH1R58EJTWWL7QbSJBbD9h82m/SMJHz
UoWqLbHBG+SBCrJd8Em5higt78OCzWRZCwFdsCNgIKOoCvUeWuQJJWanEaUpHgbEn/4DE3Z9EhPy
IuAWd/loyCH5oxMZf9XivPOuU5l+pVSNCFBnbYu9XHYMepvPFm1rc7fbf/EiFDJdDFmYAeuWuWSI
gBI9cGcQtZrdPiGFA05l5LLL5jdvNp+N3VKOcS1ccRn5KdeWxLEo96EH6Tx48cWkAcyBgJ7gyqST
AbkPFaQEuNj+BTUi68mptbHBJg6gpukXBaUTXmxFHLUDPrNWthWyP6Nc/meicGnW/nTzllec2XRv
zItuNMDIJJCqNj//1th8OR4FGrTBgcFulfJbjqvs1UAz6Uszed6+Ea3suXutP25Btnu0RGGEHmab
0sJR4/uxsLDUBnzBjpOfvckiXECmLlJt8brUVzyuqQkYADvnagNayQKBZhKde/pZJBJEgotpWhgM
J2XDon7GwgFFtTSXGSd3QlYB5kNjcH/xB9nHbU2mFE04gWR2A8JTQuymSpAgSf2oh74cIZq04RUg
CCR/UgtYhexYYrxNzyb5Ok4dVEf68VyAdXHG7G6cYuIiJ3FX5inQj9aoCOlah09ME5pFEUKqh51M
mpI7w+MxS/PuMyQduS4jBEl3CAJElUj1TgSG6lHvcK64ZXnbbNkJgFMugYKQI4zf2G+Yd6VsAhWy
aBPiCdcG5DayQGrEm5ES4VwaGV2ceEght5iStBxuWg5XBbddLMgIA7DOAyhfOGD+h0l4JLEWH6Dq
RryY5GeY4DBHhx9d43P7uLs6PB3eF2UBtWqYxkWMySG0ITYeFKietaft7MATIaDs1fMkbEVBNNsH
jKyiaD1HCrZOUWSxj2wvJ98ka17mVJUmxkBPG/woIm9KNKbLSAjByjlI22JFnsRDZpwDfOXEBFXH
r5Vxo+bZ2p1CklCp2Eo99HGen845ZJy1lII/rRR+xOI6suXjBUlhCHX8v64/bMl0B3H3Tt4JYfgr
NyTCEG+LYvt/cwB7Ca2g2+KhQ9KxJ6XIbAZSzqng4MlHcbr6Qjlkzw5gpkQmDrfacQhExJ9RunOs
SfPuFogCsCO7CU0Kz2GCzhB5PsU9jeFEv9cY6RWWXGoFA+2tBueW1YjxT1nTxgY6LHVAG2NmBjlR
Hqo5sWQUEv3Njwj9pOpCkDL4eHQdnSngX/g3qbwrwEUhdvf5Jia22RKy4UnwLc3k6KL2pK8Mn+vl
u6eAALI9mlF1pSHA/5julMfOjd+jn5u7koOgbp2mP2uzicFukfbQ9vIIXzg9CWJohDz4iCocZU2F
WgXfqHl3TBpj06OjgUr3SGaCGq70GDNTFYETA0XxDbSdGqYzXCRbs9ZmNlNKkgf/M6TO6/dnwL7y
vJSDFvWr6psJiTvDuXE6miPV6pf4yOpzoq2KsLmysK8i1an0iJzItsb8HMGp2+QE6G83m8YUo+72
wZ6ezfZCZrvv0XO0blu0dt/pb5ii4eq9FzWQ4RV+/R+aNLa9B3DA78GvTV7I+t5GHY3EbIURT+/U
7cSr7DwqDToM8tL0A4x3X04FHYxctd9oumRcxcTlHu2MOBRmNAo1rQfTTpmQ6deND3BYLZHOjQ9A
a7f0elu33r95NNX4u6mFvd6tuDIrwFjzbE92efW3edA5VPp9zja/b/JDuFKKB8E57y+kIxIT7syG
sYmkpVgiLNQkPGgBeNghJN9P16jR892wdwyWbHt1cEx6ti3JGfaZ5owgl5OYQo0DbToJ7lYruZBE
/mvHuVpj0mt+aQDmQ84rJNsHjATpJF+6TAw3ufNBdohKUlHyADs2175CmFJywEb0bN9MlF47RE9D
mp/cPRapAHjygOR5slO1r0kIAASx3WqjQcICF9Exf/W1wZUJt8y0uIUJTfodnLW75ufo1yPc02HH
Ab2N02/AhU+k5frr3C3AlPgoiIc2n+DjH2naPGPrg8mJzVkIHsURzZ5NHnyOgHbV8yL7GaQu+u3a
ro3FPEypadImOYuOoMSSqjxSKXG50jMOAHgs17KMwICYvopK3qZ8Gvkyro84nHgIiSHgmrRPi05Y
DH5PBvSjijKZZIi/kTZoOxJezfZ84Ttf4TIivUUXXBnvNDUrOTFj8vjXrSyms0OvPBGN0Ejuzp3m
wfEP2hQmLA6Dhbf4W7mQ0hsoyrexgAbyKKw8ri0IL4X+b0EZcnrRWvQSz+QmmX09TIA4u/Zw+Psr
hlmU8qJ+0xylGImAp2xKHhpQOEzYWuKogZSwOMBHn8y1c3Fv7sHe2Te0PDDJ0KcXpulIh7Bmtt9q
Pu1dCw3ErO9pz7hrRIdsh5ZK08rAlVJ/TAERF+Kr7mNmPMJPMZXQYwYDn8Rd06G0oQFEXKa6pTso
JDrQM/IF0fhCdQq/flau1EZ4h8hEI1x18duYlRHSLt3VPSA1OX2c/cFeNQkI/UrW8M6AkERUaiEQ
2X+2vDQ9kYWKayrTIkulxRNQQIQrIPLJHBnDbhrbqwH4ghAayFFSjNEbTuVFx8eNBwc6kpNg6c8f
Dsv8N2oxn4gRGeisnmhKNG9NNMGSidlbjhB88SrRCJ0y/CuTyCFfl86OL4IkhnPtWOdiRXf3JtKC
6f9hWL5L4Bxc/n7Ji09tls1g9aj42WeSDjGHgXkdrCHf8XNHnrBBaaMZrAvIaYlbllab7Si3f/1S
0OA7BRmpT40BQq7GFTzgL4XQIa+jin7QNoM/DibjalBnsgkuZA9n5Tfxg7nBl4LeVN3G4MYXnhlJ
0oD1VBamXhAmEMeNGEHp9Rsum4xjuNOrrO+DZPJfjnr5G5gEYeVoytSLDuj/hfqoULojvoC3Jv0s
/UbcqjW51eQ5WVWDX/wYbYMd7fFiuPTeHmjd1CwuBZ4QIwStHCvITG4Xrn5k3jhj6jCc6Pyn054H
yD+8sqaW/Hks5IJ2fdE78oKA0CJ9ALKEd1LVH/mW6VkjTi9XwUiC8LYrV0PRwYBHOBB4PI1/G1sL
oB9BLWdaqlQw6GNryeudww2clynoxMoBlefovqfxDRnjPAUVquFYIiWngCB9Ev1qkZXVvyd56eWq
jDuh5ra9fF5CtA4dMS7muE34kLMpJ1Ctk1bKYYYKmllWroM5JjkQ+n6rQHnPT1YGio0K0VvGhej2
yQ53P8BOjDoQn4KO/gqockVNjAfqCkvQGkzjZGR5L1cldcVKWk1zIJuHKiZPW/uFHTdlbMVQSzCZ
Cn6WdCp7kcPURMzKYqkAWrwtCY+xmDIBNrDCg0sfUYcGNOtNiWct6AtvR+S48HSnJlY/0Hk80pFV
VTMXsipM2lkYsscOqy/PDurVlkNfwNN9kRHTPJ2CPpKbvowaX/2DRRJZdw1KVONFRfkV9+F7SJCv
k09zoL8cErmRR246lUybeT/aSUrUyfvDBaoZESpMjmNzy1Dn+wkoBUl1eIAU4KS6YJQEDF5Dc2HJ
JldTQ1y1Mj3KlHBxi07RNd4PPKVRkLzUN1T+anVgkcj1ZWoC4xV5IcDFmbtR3Q8KTXe3duBfVPXl
3zqGaSj5gdcwjEVNDa0le6k2rQ0khMfgHj2oCQHroJBdevHdx7fdC/oeqohqBJcthhfTNmTlxZO8
34N/ncTZ2u6MX6iO+QRysvJBnXI2i3Zahau0YtQEu6g3kbkC/s2B8BZzBDar04J9CE+i4ljgesgJ
rpR8b2hWsvY+FZpkrCiCQTeD6Ek1tgIOI503nl0zxTQ7KXg8Z0ormCFkINogPUq7dD43UEb/8QzI
7fWoKD8vDpBTSfrv0NGRsMIF04Jo9CILp5Ulz5H5Az8BQFNv8I2aU0Kb5h9kPStFc0W2TjXV6CuY
aJshCinEeuDoZZN0AYxY5QnEE0d24QU8KSBw1VnfPwR5AAmD/oEojHzqU/VJR6rA+bZHl0KaUfch
IApkexXFsEOFmpdUMEiYtkV0vAw3mSqBj1WDFeKQK+XHodnuTMhYdz9bagCA14KFJc3NrsxP2Cun
VWlRFoffMYqTU4gLjMBT2XiQMNT9urHOPQYSpPRqlah+8/WvjgyV+JOJW21OL8dkwW7kcWngAgU5
7sZ6HemL1ct1sdbY4hBAnWa08uvRWXOQiavYeOH4kJQ8+qF3kxUpMhIBrvRfQBq0AOHoM6jxlQyg
Zf/vuk8ac7gU1Pq5wl+TyE3FK4kIv5tV0d8y8WG9aBjLESPQZrympuS8ya35Hcb+Tgt7XoyeOXtP
LPcuiHWOtsTOOH0FZ90HGCLCLnH2Gwwxw+iGIourWhsTD3meA5DzkX4fmFdCmtr3M/UzYxcVfLXN
FfqV90n1zC4v1Gx0R6nPvLN9usQ7RKnX3t57m9m79+BBFRnly5XCQg2EL+Z9sabvb1jvTPLm6MEI
iBdDAZjY23uimWdmzbFNuBD+TCMSWSjeu4j3NT4IQ1RsZlb9aptlqmmKKOBKkLfxvFLzLbaKbFe1
gjLlxHovqDfptXsCSBdiJ8l5m0ixrGNEBkvaPZ+t6dhTmr2ySj35RO9AHs/Dzs2gUCQ0kGPYmeKh
+tEZkiIuqldURy/ecgUfkDNtjyybfEgr/C37rSuw6NbXpQLjFDs5nQltWpIZsJdqgyGcMJfhA1ZO
3l8SU7CJnUuDnOmAkHj/tVzhjxgO+smq6hzbMOrYaS8aaKOyCqkRIEtv9bdNNWUGJ5LsPQKw6lcc
xqhoKMolq3E5N4Pm2yBlK5vvxTKlNLusuCA0G4/bXGOWlKGBTIEw4ZVJvqzeeKKogla2DKgVQNJT
2eBfMfiivc5/U+LeMq2AwAdGO+AW3/LUwY4mA9SZaa40Veb4vjBRgrkSMGRFR7kCTAa6L57hxyqP
lqyjsHe2mNkgxBew9M359wu4a9fe4U/v/+J3ZOa56TcDPja91RNmpyD4IexxYTTxHZSqJAdL9I2Y
BZGZ2tZjM/aKWhfwt8CkCIo7fqY13LCf6TOV6WhREFq05gAbYE7Cp4h0cWf8jpYtNuwx0DyClSJm
tQ9/Owen+Po0h8p8+NUIcQEI6vNn2nE2G967wH81hJ2DN5f4hw2hFk1lS1j3Wo/uGkEan0Uj+4q9
fU+gpvDthtEmLxAFS4tgZwwQeecqKtNS9u0AtVXAbU08VajwbmhteUvgKUq+jonuqNJ4Hca3gdr/
Wo46/+RpcGQ/NIiEOJV7n+wGdK14q7kZW2UP4AkqyDboQQiMjW6NXctg2j9dneqabgeb/vUX6Qfr
/WBa7+TrgAd8T+2vLl2lXKxe3tJ+VxogaMYnLKTL4TKSNUsJHw9VpBf5kvhl5O701AlMmc1s1Nat
oGcbP0+nFbkXbmNjtvSRt1A/ASLbpeFmMaPSHi+BwjsUt6pmO8BvxB7gW6ZRW6+zjcfCfb6zSsWj
zYcD7KpybwvueTCGV7tX27C5qC46fDSNKJAL3uZvna7pdHTwI+PwwctkNe+JcGBXYvb1khKmA8kD
IOIeo0fZwAbGn09/hKa0+5eiZKNE+ZE+5Ub/sVf1D2/rerbq1iep5Sd7S7Sd7ej2jW5Bs4qn6gZh
LLYnPx93jbeX2xlOKfnLfq2G6Vwt+qSl0dJtd6v+agzwknHNuaUrAHibEn8bbYdU37j3g36kYN3L
7tSZU14yj8C9eeDrLGb/OHulzaxMwx14AS51ADgduwaFoKWfgxz00dYoYENYFFDdmTaTNtIyaqX9
EnvriO89p0Lltj8/MVCCdMnFZW6gNO9rq2/e6aVmgsCWVcdGCO368D+SzmxLUW4Jwk/kWioCesso
iopDOd24SksRJ5xwevr+wl59zt/d1VWKsHfuzMjIiDXx2B+s8w43ZYIoBolqcpjQrLgikouuXtap
R0hOt00wY5Bp+vCgNhU/W5M38iQHyPMnDDkhmUP4fRISRoRIy0EkHks1PNwK3zDA755Q5zkPkTwn
2Vouxbcgr+yhLLbJf+c09g9qQToCSIzOoe1su8/gSJKJfQHieMml7m8PnRs0s4pzf/uVnz0UP4q4
/tWG8x8NLm5ET+9JdhJUuttlNSqYumTCwblW3NFjT1AaAcAgQZEcWQMvDG0yJrg4qjegL8zEBu89
Ez8Nh7vNyq7BjjLJUegNTKR6RWju3sFVANEAdbz87G+34ZHi1X32q0cSvNqITyCMBLcPqA3zRWhS
81wD6oosOMCcxhY5aPZVEiH8y7FnUpsssdoD1eVRsGVCygGEs3hOvQvvzZFIxqGXqLsVVL8owGxv
S7ELqximicbZ6EhQB92+AUDqMxfuP+I2p2b6ndtVBOK87+KiZm7lcWSxjUiNiVGpT7OAuW2WikkN
hNRYz8Krs3DIMuqdxrA+f/FlQuBcJkNvCsDKEFVOol3VXSI2hihME5qnZiA4mdAggBAJSMTcDHjD
TnbozATnlABkuOst8OtxXU8MTkemwzGjoixvcG9XC7BB0Bho5+AKZaqGI//2mKpSrYWfldV/Qp7C
dazO2LgcohoOqZuQd2ltaXaPve89uxxWuKSRjgv0h3/Txx2oA/QFLJfYsJOPtJB5nJPst0b2xKeB
M8wAPKkd0pqIdNTCbPygoS1F5k/8wIis7HMEoI9w5LOVL84dOOPlmFWSt785TY3yya0Or/tDsEB3
xMlLVfJTcpsxaS7gu8OCDW6DD3o8M74hHIDiwZxJQwOx4kW8m9Cw1ekkDu41OgEJU4MPUDMwXeUB
k2xQ/syLfQ76P/U67yPAexAdXJRH9u+4wpi92azVQCMYr3SzyT2opfcYSjG+Wz0zYxxQVfStyrGO
Fb1qntSpPgEo8ylC0OND2tm2rAPeD/52g79uCnbMmPsS0xKImN6nefCeUJczZ/HACI/F3iB+IvwE
/GoSu7eQ1CqAjnwLaWFEY4/xogXkHVQzZ6CGBq10WAOMLE/W9DcL2qD06r+FhRHf2SIf9KT3PxTT
MY43TvKhbUOBpQqu83/8/cWZB15IGK/91MkNh49EvjXHvgnSpPLEnqr0QY6OK6ZypsP4n1xGZZ/x
1DkL6fMeSt6x1cAhzUTz/EO/5i2ZjnvcQDmW8MrfQVm2iLulAzk93qPdNG8JyZpL36RXW1MoV/3z
3yvGKWRH7WS1dlBDVI00D6MGF/LBTeSGKQtWOL8fYAR6e8a0BnWKVOXZNWiqPUmvszkKclg/+Pv1
C6RfxLE2wX6yJRVFsoMjloRktRKhJ4mO6+2WdiZfVFCHP/YJrZhY+0I7+9NdNA+Tp/xn8p3zGjwO
XjI5Q788xpMTIpkQO1qX6IPA1guYxHblpAFT2iMkUiSgM8Qj4m41Ksh3m+0lT29t7WkpAGn8qAMr
WpiejpgQaKvNvmnF8jPhhOZcHgrfvaDwptzjMt/PBc0cKSF23hMV6eG17jyWWwjqR1nnfCXkUPi6
X8LFnz24lgGwBRP/D/B8eFBp69G8L98IOYW0wg70dPc/asbcaCtL0QztEXohg7WgcC4JvuhjqYs7
DPd7J50jO9vSouFkEG1XphT/z0JaC6v1BD7L07vDQZugUpZcDrBh4LRKCQWtIE7rWwCdBHed9ZGj
zVaH8tSEdrSOXrwe78khzaA7BxH0e3kn1KOs81qgJQOxlZ9QJ4m6Muufmd8HRBFXbrdqkG0pg2Yw
XCDUIzY4tr0TJvaBQYoOPQN/gEFp1ZANNMEPOvpVg7bFuNQz+ZpduJ8DTX1VwjKNeXjmFFIXOJq0
gyBrSKLCqUSo22NCnC371s9ppcHfG9Uk5Trw0MLdoKsPOqdpk3FjVNeM4H4juWUhEMf2rVXtvgdk
W9JKzZE/KQVPytwxJA28VmFROYDkggvHzObxM8KhMBjDBA5vbiqD+528FH0J/8EHBY0RBeqmP5Du
QqXmiRThFQaV5GXA3OYje2KDA8CJBZ+0OkKk0Ihn0IW2o7CBrdqTamueh5K3X9JeJe2EOpRMiiBJ
I7T8pG2FqPt0BdKD9xZgm24049NIIDcXDGc+YlwXiJIMbXAmCmcG9HAxVDCHjPdyoOmcg4w/hZBC
H1aZ88UdKU9CHgRJ3gs1EDH+6966xN/Nse/OAz8jFIWgF+mXOmuP7yDlbXX1yS/65nwR3Fhhdlhx
f5jZ7FzDJmP3bvdFqwilHGJlja0HTcGTTpiJOqLdFjeLde4mEJcsb7cpgu347Jsd4+w2wNxs1+yg
b+waSFTt6GNdfx6d+uTSq37bTGff2LXM+eTg/G4ZBzsGTJi6D9TdjbDcO/uo19guM96ILNJyndSG
dqfGVxIWfAQpqHebP6jvjzB3iTeTi/dqvXvXq7O4u/a8WNmdy/SweR6QEKyRrRJI/YIBR3YlbKUk
Y1rfDBvXwEQ97NdolVcPv9H/SFJL8jin8a7LeeHfJaLMSxO5kIok2hwYEqFZjsihOTBT5w0U7iQM
Gs7y5OM3Wm6ePI8BMhjmxz0N3l6jtetaBp+psm9a99bDf3v3yTkCICz1aiACK1rlRhFqwtriJPu7
R28sAjagSqzF7ew+IhaTx3XUpu7QHNcTPiN9xzpJ2X7CEChSO3e0gdiPQAhx1bebi7FUhUmD+AU4
j4TvjqRmLJKVAG75xd78/E0uJxdUeY3YzkJUAn3HHTwfXPfowCBlXIMtC2mw+1/DiQNHet/f2ZwX
xH1IcM035wKewOg9P3qycMgGKiOr/pHD4zYujzlTQs5gmNcIRWKZgbgvGwk2cvuJozACAgGeuMBn
7+6RaWZ51WKQEZ+BmtRkAQEq3L9bW4NfSNB2aEi1a3Q35GVBFk4HqN4tylJhIp48W5i6oLKOkQZz
MndSXQsBA/b7b2Wa/yJQhYsKB6SUW4Dwg/fmMq731X0rE29u42KDGviJm1rqHX+v3FrwdgADdhHR
eMgq/6Kiql3hK22UWAkUkClX2j/+XEJ8f6hNlhyhbIpXG34tXD6IlU8KGHvCTw+pnoNbV1Xgf2tf
6DO/gG2+LEJUB+MqFbzgV0DmIYJ8j66fB1ZZMMhhbe1R46akfFL/0Ayns9HO/CcZhs4QxKn9U7Ph
35kdZTz45KguI7XnjqaQKY5O5Un0YlFaGWkObciKuHD6FiQsLl6jYzFIo7GvBiopWJ98hcfRufzZ
c140fGrkr4OVReBq0Naux7hPwWFCZDQU90vFlM7YO3Li0Ke9dC2VGr5B34YsN8Wfzb6+E0kqKPzB
XDTDm2eEl1jdAFEcDhx4ID7qpkIY12kk1gY3lxvMQQgtSg5MuQptdvJWBz//FXdBhdqRr5M4fd8b
HTRQMI7Hx1dNszE4cpHauzWHfqdb1HyCFVU7DW3EVh0ZQxUMrMcpxEN1SSij+Myw2EVQ+NH5WEU3
VCZ7HxQ/Lt4tuAVMu3gfLPcefG0RSKgTMUw+A5kH/0KAJ1CeuZekbuQrd6cI0HCvw5NQV3vypI/7
crOo8J4rGrEX7+LNuvGuipORe4kOXdglBrfn6ps0/JFXiGr0eWZ2tPCPy9QbqtH6bj4ntBhpM247
W2YFtR88JK1OIQPALrHUg83gnluC/A+0aLcacA7O7v0nH17D47dxq/HtoUt7kAHVn3dgMnRu0Net
M5NqhoV3QV8mj8pTo2UQuNK/OjoAeilDHd/w0L+G11aVsVrUFUK6kLdmg6tC/9k1eclzuGMU+uDr
OvBSi6vBO6i4jTCP6gjXcODw6eRxUodCCs6yzoBNmXpCp/Iha1T///KCQMiR9EDy0ert4dzt0TvV
72LRVfESt7tSsKzE8nfVXMernYdm8zxDUoZow8q/gJsa7V2veuHIK7PvtFcwBAjAfP05lTJxF6iP
JgzkMHgxpIsVB3CW/pI/hyVtNqkX92FkwCjDbbKX9xeouJrdcpTFxarUOcK/3tSHpXl69ezQmla4
e9tmmcn9PH65dshMlNaaUxlEIBRm1yo5qdI6CDN4oJigfgvs3QmvDKoioY4NQj7eEg5NGnl4oEUJ
dA2mCFNnqZ7jCPqh0eKE9l991hAJ2Bg7l94NOseNO1NAiE075/apmYWVgdlFyRiAhnZ618SkTHY4
3JX+R3alDBfFBGd6B/sugnyiwpk9JmWVb4ijoA5AjpHEUS6+VO3gti+8jZkO7Dd6b/CqPR2KDCFa
yCOQ3UBXwur8PbC9J4SAPQ1vBrNJ7KTAKEtpusPeeNPsswTLyyxg2Ub1bjqsD2BtRs/2RoyAMcNH
bZtTzFz0Ft75d+dNVjxAcjNlGFAy2MJhAfCjaYQrxCJA3iWm1hRQYEfQPPqlwQ5jRTWZ5Neah1Br
VOYpCautywLFTxW6aQzMURcALi6JGLiQ8qcmtR8sKVCpUEDqf0BPwM022JOTL2m2qP9xBBk/hLXO
FhQcMfqde2kXbXbj1tn3GAEPz2vU0DtFe4vInBrKlQStgJ17qnnHSSXJISGE59XzjP/VA3+n7ejb
R6cFxS2Xev8h2v8e0HtBHAiGDgbSL/Bv9cbPq4L+CUiGySHYvKNFf9hx3H3+yhDsaCiqDyoO6DKX
pfWnuYcLV2lWljlZYNZic0zOeJKEO6heUMLlrzTKO1mrMdn3CVdoQi/3a2tG1HYQStPu23cAGgHT
IdiEVHOUv4fgAToaIKd1bsMIetC49D9MdoP9EGnL0btnU0pId6uaVA3GPE5tgEPvNAHOgj+tqSsf
k4fdcgDmNhhc0HRBidszB5S3+MSKcazILx9Mtm3dq412S+L2D3hmeHm6SBuvwskdmnwevYOJX8RP
bzdGdgQuzMlZDGu98/gZyHvT6COIfARRO/O+acdKACrRRKPf3deobsqJfWlBIeWep5o+Z9KJB502
SycyuWpieQDrUx2JN89G2TitalJ5dhgvetZKUVECtQ+/NCdVvPvpQ2YbLwY6iVEBNezkE6bRPq71
duOrD0pBC9hZkSE6j1ZKOsv4I3pUa3jHycVbPROif8ZRlZDmOln86fPNpXFS+jm0LYRWxlXYxasz
gTzkoKlGEx1VvGxPgtNnjg3Ep/jpjIdCwCSwqdikS6jhacaPmAbipucARc6o0i5SjiZJjRdERg1k
vNyJLhpsuIDM57o/CCL8Yp5xnbfI+M/f2PxyLzF3uNvdtctexUe1g2CeolzxW/Ve4TMyqqHbugTd
/V+l7nZ//QNyFx9EFaqQinJMI5zfLlth2LV6osvytPzu3W1NfD76waG/2YPJlHvirlHqI8rw0MD0
yz054KDZqAjMzqOVRQuYVFP77ZKQF4aLQhz/RQ349g623T3AR1gN4FilKPf4C7Zp/OL8DT4+v3Vd
RMZDd8Bjh0m/5vhmaIcBB3i2TAioQzJizX+zhxRwOgXERnPPjSFZEQYiofOAgsTsJt32O6LPjL5Q
JKsccWZ+6+R3c/AI2q69J6I3tSn6RLE/g1XOiRGUEIkkoYfQOjh2aByorii8kJnkwXpRoovP3Kiz
jtPoE1IY0iNiSGY2QyhvxmDFZPIOProblmqVcxPE+NqsqNI6E90L4d1IcZMbUNeDI0A/Y1wtIk6N
VNyNjh0piq6BkAc60UbMY7K2IJrEg5Cbof5xjx4+LtSgx2ACHFa8/cULedt4pfI0hJJSZ5QNOWHF
U5Fil/SF1JK6R0v5oKuXpGnC0Y6DF/R/ftjSfWUwyAALltXWHM419bC6R7gMhgNtcGIL6d1qlUhk
4OEeuCMLuGnc9iSf1tiCqksR/CMM8L3c3Bm+tmI12EtV35qmXS6/Qo8KyTa1t4ocCMaQdDUPXY+E
zqBuPuDJ6qTVC+l3MWUU4XjkvR5NFSAuR+MmMIQ1l2FB/wIGlp83LSeXpjGNm4MHsYKsEo0sggi3
vo3U21qhkTVEq6bXW/JnwG2C4OoO6zN08B3tMBMCnIIw2YDRIzI+VgBDULSUsbhZDyZO7LhDxp/I
Ql8D+4eIcGrKma0IhGaisqPll0LEfbC5yXhQNNQ2B7HxrqlzbtYSIgookg8CKimFlBAdATeRuGjM
hfWpT6s3tZs8Mi4m7SPuSwgU4KXfc8oHCghONm4S/EndJVExaZrokMUHgSx1bZd5TjyXNZZ23rWp
f5F1ALUGgYZY8uJpX+l1MRjDlACpP+Y35OoITj6GL4smnEpQGBYaqWG2B+8qzXJMSZS+z206VYYg
JEN8BBWcu2iMfSXjLZRjzpIRjss8Ix+HpcsJDsylSqIOQpjBEQZYoPum4HkL2HIEKalm/XZRFmK+
bPgVh4bX5TKv3ERbTMJaH995+UYLce8Sw0YtM5Sf3BfX6CyaVN0xzRW8AVoGzRK5LpwQ3Fc8SBKB
HlaUrE1/BzkCr8zFCXyIAZuBGoY89eRKcRMe2nQJ2bq47TFlmIIjE2zY/bSnOdN0y4k0A54P/xvo
NmpkoDJZUFwKvln2kJ+jz1nGYgQwR7UCj0dm7iU3oD8B4sR78rAA6+vjM+us2mKagLEg+AYt0WxM
EHp6n/S3OQDi8obktjWXop6crkq9c9Wx6ew7wEhizBUtm0GTpBTYMC2NCPURsa6U1oCY9dMA2ZxQ
/GOVCbnXojsv/SA4yGjPHAOmaxBEgqTYljXbXyWRFLJIW3RQ4KRK2OEPtTrsz4EW4J7EF0SOXDwr
6YMULc331F1InCkQ35TZhb4gCdlGq1siCX/ZbxfjGuGX7Z7Rn18qd8OVCcf3R7K8hUIRbBRmQXr1
K58XEHYot7VrmwF+x60KzuqwIi5zuvehWFGnEsNVogMsubEqzQgHEH/NyWdS44FfkLzsGm736T18
W/pfbEXk3yhSDLf0plXSWhDqA4MjnvHds9G700xxgmKc96e0n1KY6d7+Q++5DvfqMHqNRCn4QLzQ
jP9zT1JvpRh3bxmSi/CjdldEgARcWNOMqMJWJiPCSTRgnjTqtljIP8UwT4qE4s25zJ48q86Hsw+6
44YkhJ4XPBjEFN4eLU0W5ANqmyqe1D2+nOWXXUjQZYG168/ODqzCdvMGIGxWCaf9vz45Pmo4CH5M
TwmArbmybC89tIzVcXzgCXj235tnZNKTK77CN0emt0uB+nU8aElyHeuQTcESSrRUZFY6HnvtDlgR
t2jDQiQRoXJCieIULBvt+vhBwEHxuNF9GahiFuF2SDlCfRvcWRxe8VPzd9N7sj+2irGZhvtu48Dk
PX3FoMAUglS65lOe0JCjkYLaf0hDzQbbOqAa6b/5Ti2ad2j9yGBPkuzoD0UwRaWC8mRhoovCQVEO
Ab0oaTrZd+I279oBs0CqB3owTCiLmGeqM6M8upXg/VKH0S8EzDpR+yhCsZ2uKJjA4gqMd7AbmStV
QTj7ME2QdfX7s8JwCXqMnCe0OaEjw5RGUIVpF7qO++YSB/mJTt+1ju2V2hoTMsYFnhqH5Xa5o2cI
0T56//FbfevEGKdQ661Xaw5ijh2QfYCdA+jkiXW7Yz09hgfoIjU6kChtcqBBqCPKkJ6sOQq3gTOI
mfhAhhc8o+4dlg23MoA7wGjyjDOm1DH6sZOxFHV0YR+akS0zjySPlhJ4io7rOiffdnlqJgp0eyox
IBmvuoYs18zaGRZpxCJ6/wzEoE4nBwIUUC0HCxrTrQcVv0tOOVM8/s8OP4cwzk/U/KR7GocTZUCD
BpLzm8PsggEmLqpwSPpVzFZz0oQDjGhAtHOgQnijqlSnAVO6L0b4ktVXcSeAI8PoJaPpQJg0Whl/
4uThQTC3hdOBAbTecwbhhMtBjMyfxRyYGnDEI4WoTUJk9zXAZ+ngZUtOGLfkfWhTILlJptjrqae0
640oFNbf5EDba15YeD5rnloU5a/yA4OtcG1L4Azv8Rz2cM8GZrgSCYxpPs6Qe3pgu/TenOOsC+i4
QkHKS7Fuo9L2HzuUY8TLlgydtJ7EeRfKgwAjUn9DvA9CVKCQQ8yX6d3JJ3nzDdsEirdg0ByNNjNB
jjE4tktNi3FPlKQGF3lBJ3aE7GKw70E775/loECMx+p3kGP8ezecT32dN3cK238Xfke0b2R1S9hz
iiyOCnRCm14h3aaha0cVxLYhrOO4yTxpY1QhOPKvOFQhifKHzxmEK2gtTQFSb44uwkREA9iITNLz
isskwKfm7X5268O6YDLMxFIMRaZrUGpC9oZzvuN+nkelaZUQLfI2I+pgfuSZ5G5aessvYZQnu+A4
FJfz/WXQgznAEdcGfxIJ6KnjTXqf3ojY7PgUXIHiF567CKZP26u2npvvkD1HjZjSc56Z9Ilz5hHn
JND/xyb0X5uF88mYTmM1ib715NGp2H67kBzpyFCyd8pzwAA0V/UVt9FEFQm9dKa6iACwL8HPGct7
h9kERcQR1n5EymKDNBmGnga+ejWmggGpkTH9VZ9HsUXqUp/ovwz6hcwVgAmaqU50q1VtlVtWH9/a
/rtlYN8sP9HT6j4rIadcJ2aXeOJaEVv8URsYkkoS9BXgAR4G3BvICAUU3kOEABpRa8oxSELcOjK/
9QG/V06nXkqKiC/WT1jHQGKiYPaPnRLYJiVIRNgi9VSGDgbcpUgF3lX9WU2EjtoYPWWkZTVqWst7
Deox07GjQ1uNmX1U7z38Y6SQp7z/5pFXLeJze71F6ITCO9JM8UoZb4P/czp2rF6GtdWZp9bZx+hx
W3E+3ZLxfZl+gczXYNSTgDX03f13AMIYy7zlhUGjClUkGL0cBVoM7Lul0A7P42335rlDBnIqzEHt
q/R/jpEMVY5xtWd3yr3blFobi3nKRCP8MM38Ghid1wDq0y/dpMXW+fRlPnyl8pYN8al5pysKzUiz
SVhmNbGlD4VqvpMbkDDON6Vv/aE0g86I4rOAblBGsOiMAs1KGl2N52t0EaaRUO2UnJyGMKNzpH/N
rAXGLTcPWtWYC9NeF+ItHijJOKg8Pk/RitCsFwQP134hE9JuESwKjYMmpN6dKTNOgAGXsTxyyRBd
Hwx2srJ5petEryKmTfZTTx6MumvOqzqDB5V2MF6b4J3eFQ5T8stP5wCGgYQQvmohucZ1QjKqepMS
CeMtMJ4f/Dq6+pMuNMOGRPNccAOYXsTnqTmgEuRcUsfgv4fXxWNoDvgSv07vmJBpBYhoogp6HSD9
3by718ErvLs/9ObCOlY/UvAE+Qrz4NQavjqMVToM4AqUqDrkqRqpUa5qfL8tww757kpRVLr0FZAA
5EVQjG+VWtWgW/XuQNRdtfoqYRbfaH68aIcK1j81bzPBV3iOzLTcz9TpdOJ5HJAgaUmo7JXZ0xy+
NvdazS24ODDVYDgAkukepj8DKknSfDqT0UgHs0pu9Z3RKS58ik4hdiofoYYJ614EqvAWaJmhjx+B
J9HmrzkgaLpXet7YT/9RPANl/Y+FesaZX+IgYzf6nLvnTY2qkGMcvErjYuGs6ycfGqmyUFe7GYez
Fa3WA/j7PhIOT7OXd4R8AR2B7gk1Lu+zAmPOohBNE2UfSEmwgCgbRX/YtxCaIg57qsOVaAg5GbDE
4L7VleTQtkz4VxSdYHBBwhK/lOyNeqQK+bhKq0/2QuLEK8LvYVuRX32NL4n3nOEKUKKsQ09vTWGb
IQaH6GDdraWcMzp4NCulsR+TSmPbqXVlPqTc7xVIFO//i70IlXoLVZQPYvyXM97g7BD99ARFmK2h
X+rd7eGrCcjQ5xNAoM2n7cJOIasigVU1rcX8BUw6FCrfV4NESXKhtyMH/R4YuUONQ/LBg9UTZupD
kpn4bjj9LMiGpw5TWzRJNBD2bKaI2mb6PzNa/8eYpOg9VvaiY+bjFV15WwBS6MryL3jRe1LB6K8c
i+A5+z7D5p3/O14fBttZZh3VOMTMkl/ksuJpqwYXFvOfzEziiv0YJtVnD2ocvd8RRBV+5O0vP2J7
fN3o1QRp8EVxY+E5fUko4WqguyOYQLQnsYiKvqxxKO3JvTQCopqey4e0zynHI1NFmS0NxqGkGq8x
oUXrNBKHREYbaiFXPDu4j9RNrbcE6OhG6sMrnxXedsQN+o3YQNdunoN3t8YUlH5BUmILfukOIspp
SkUQwfLD/A+COEz0VTgxj/4tNCAQ62/CjfhFvBOdke3LK4zWI24kSliccZBvGks877OXU/zs0MJY
Km6SpvvQTCe3CwtAIVYAInZLhMe1RlFFsGapgHjs1/qTDJMpJptcSnt68WUprE8j/l5x4V15SrRu
O9BJH2cuC0se7aKRJD7Au1lmrL4vm0LjrIJxmeXp3/dwzk/g95UJ3kS8V/Ete2FUQ9aym1XSTuiC
uC9rMHVpTB7ALuPjAC769sFqL9NEhU5SQlel6LxxgjvOP1xgziGDGcpQdj+YEEJ/FuYvjH4N0rQI
ap4FqITZMYDgC8O0O0feBOvoZhl3xjS8eEaHjjH7XwJE36jXxEWT26SlOkBRQzhnxX2NlerrtAeP
jeBct+lkxQuO5pNvA741LYL97On5BXX3MZoZ4L5FcGc6/NqsRWvFJuE91AB0xRna1dLnfGyWwWTn
L2jmtMRh6MBDk8NzBC0brsqH1OJOQqFD0orWR54v3tt7N9e8+KVjLHmeKaFan1uXPBC/B0E5rIXp
snO/uFiIZpznZseKUxqEVOM73CGL+D5+c56USccrfjUgraBi4Pxq6cgXLwVRw4VX3nkWtgX+cQ03
+0MWlYOQwpX/MA1nMijHWXDpPj/hnd3c/MRsCNqeu+Fxvg2OPzT3kYD7KZPQDo/EYrlJgvkK/+V6
OVruGEi+CIZxffQZlBPi8w9I1VKEYBr22ywAEsQnCAk4QOLyDBPx2f47hL0N4HxN9lwYMeK7unVu
cBo82ovk8iPG5PLE0jcnF7eM/i0jY2nz6eMEx8i7Y3C00ltscD5yMikO9N8QSeZHGGtfVh9MDre+
fvzlg6zuIVvoHdcXyUYun4NKLPqEUEEAw5QRrgbJpNY8m7htE12BwYFAWEFpi0EMWkptNkPaZ6Il
S928c83QlTh2uCdkK12wMp4WpL1lhp94ylHFdGG7UnaKOfQBZtNUWNdQmLTd0tXlbN1Nrk0rIasV
7CvYZ7CO7/RU/Rikltj1RX7DqB4LatY0+VdlapivTF9A+4uoFiKGoIE8KnZZh8KmC6H6JfXosmvr
rlaRKxAciWIMnHnuFhbC3unt5vz14nGwM/i/h6rI2na2eXN79mCVAnxwMTQy786NCT6pMiCcd+tb
vzqRTrOP0tc3u6gcNOZXv+KStMLDokJdNCshDgasUTnX3PiwTYNhyBko7cgEBpiRGwISwstkqTJF
MjMpFP+4UFGp+Vf8bknR9tDexG0/ldyM22vt2ETEonmddikflKxBElkv57zcbWoY6KBkt14/ZzT/
eFMafQwaQO3EOEIqJuD1cJPZ/kjPh3TaWgsIiDVCwmp2GsA5+b6SdDItcHFY2z3ZW4kzUmEnf5rI
3uQvl+UCFK30E7x17xY77w3wN79zCLLxYcBgyrrlTl06b7JROnveekdyHEIvA0/x70vSaJaW+sRy
QQR8x4IXoDxZV/Et5X4qzdqHnyWLTle6ZIKLrFpDG9HnRi4jr6lXm7u2SBoTjclwNjK85lija/OE
v2RC12UR2z/kRMB/7xNFzoEWlb+DtEEa+2mpDUDooiPZTmte+Y8Mkji9cB+2U4DP8UaijdyhozUI
BzCMX+52bGiR1KCsadWw5Pgbe8y9zbjcvZNsl4v4rquvRvnUmN9yJ6EDQO9wipievvXj1sAxIEjw
5kbnwaeUx+3rjHnwnRJ7jmcSkby3GBKuDngxYdIA+YwlxiG2gfdG/OsW3o5E+ObBSAloU6bOs8A7
pQiyqLoqzb9FUnT93XXlvGSE79VhUy4c3uL9t0XDe+dzbQADS33yis+MRf5gGtP20/gT0s44OSX6
ps/gOa3pAipPLxtlyZNzKGr04cLQ63sGGTUgFXy4j8x+Y86YCmAYgxKlHzjBR+Z97u5lZdbalIPm
Jaj2oAdenWJVK/hRu8/6iU+QJVcF41tT2mbWqtHfR7eCw+DJ+EsnhwhJ4gDZrH/l59DJfvu3VYn2
w/yAD89PGmfxlsSYdu3Rv18duouljkiP1vAKPYbzHZ0GRFPQYciZhiS9MR2r4j2r41It0J/xBYDM
nif0JHlEL4A89IyP3gsUGWCeiTO8aFPfqMFr92no7HWyHEnyLoHx8h+Wx31kHOcFeP/ytwyTX7zS
z/tPXV6pc5ycnyMSDb9p4kOooYNYQqLu4ceDaKksTBMVynjZLkpbkJd0oQfnzCP8crPqnMJkWX8A
ik84qQ2PhWPOP4xCcmHOZbodH3CmgK7ZqRfYubQuhvs2XHoj+NAabgpxCKgQimuVRVKbQm3BkIb8
oltp7UutR52KCi7Zu3C5wedx5e3cgH2rmHTxgD+b/FbH4+uG5nGsj2Gj878dbAeXKmB7OqsGZusW
P8Z18gSyhY9vQhxy1OVngtB9Rl1reolKYTZ7xpfkAd5mOdvBPsEjJU5r7mJqt7CEiU/d68et5s7v
rvnyK5tqgNKLdx/XmNmeQsNcTM9dK0gBjT17s8CXJPfKGug+Jmwg2Ep3cHtaRFUPh4Znb9tuHJw6
KzKu0M0+4UzS/YzzBD8Ji6Xm+Pno41tYdFgBlrKI+KduvX0eHE5eCYEVEMQJzf6E+PwMbigTHJzt
L13rw6/2GEsdWl50ortHgUXFG3w22WgfcfvfARyfaPL08m+XeGJ3bvwRg6/Q6mHiHFj83B1qw2F8
89KYV8ioRFkcL7c0Z93epqxqFhp/fP5HKljDxerzdtlCt2l9WARE8SHfVDq2oemydzJ2ilOx3U/X
mDca/oH1OSROtmEP0X05uXeKJwZiwg9VfgMB2J3L3Ne5nTKaB9NXscokwhvdMseNFTNoNrM8ft5m
WnvLuUNjdueQLp/bdBGJBQ16nE+KavPgP7CScRagIV6tV+tt4UmkD2JP6WeC0Rjod61nz9OCGnT3
22APLnqs32Gpo+JcHEXWHrI1G9riaRziKr0r+QZIX/hqmX3+u8HqJGLFmn22ZXl6hFwCgvZdwQSB
bTevOin3/ML2i85j1mpOW6PD98ADZsUuevxE3YkfJ/bXC9MG0OxKtW+tcGEJEie4uMiKUkL78SUu
7aLz2XKf1Ke8NOLw+186nYhan/CKZOjepy9B30ByujK4qrVKq7eb/b68e5z/7n8LHnm3xnOiVtiB
KyJCOlBu1KPGlNdTdSA/H2Y/ZUHGELgMOVXeaaTxFJ+Bkm9jGg1HEI0GIc0prSCRhTZS5PVQYz8q
o2U7kAZ0VLEzo7geV1t3tXqwvO2faQuqVJbZLezQAJMt+m9nGidWvwyHf1psDvFxfFSvEJkPr6KL
h3n//aJTg/RHjw45mLH4q2Cr+RUO2AI3oTLhMIseK/RY5uYWYwNaNrudh5tPx4jOwmp3mEjUBkZS
62KK1LF8y6/MLhMw5HT5ZyM4YybnnW9Y8c59PMPawJLVA44D9A2BeS0SWNQcxt4V1fpdDNwNzRwP
hL7RU9VVIx8kyoEOWx0D8X8g12y8I88zaUHWOlI1qffxJkbNQ5/7DMQgKtDiB0fffjkEvZ0ykX6K
TbzVxHWT79ltgwLGlHafd9ugaoKXlp16WR2LCRjDyKa8ZbDmFRvhz+U+Tan4s3oEO9y7UH9EbQ2B
yA4lIbsRxADZKQxLb77BI/6DLEZbTRw5GRYYmJaiTraSdQGPAmE+uROAww2mNvDIEWtKwunxdw9T
WuvhzK+HVxqCm0hl4Iqns72qtezpe5wNPhgI8e7ijo/WzuTkVLHDCGRSB7w5iV+cK5DR6Yq7W2IT
czZxzqRN4Z2p2gyiU91ZrAjTedyYT8CAlkvWD4EKPLnaV2tFhtGyv4AYw2gtQxaHkKeiZYZ4CKRD
ZHK5rkO04zUckCGG764oJVyobEvS0qe/0Ueyj24haoNQrT/xK77ckO+/ifwMjqIRJz4yBbxKcQwF
aDDCu3OfFLzsA6Aa1SgcOqg136MnxxAczgzP5USjJjcfpzrqfIid7pKDsc10JcUq6eesAggCkb1S
pVFTgxw43neZdWYEg6djSkFxeWwt1RM4DhiKDior9c8F+dyoWZDp9NUX0JNFBQzU4o3oWLhNzOmx
W2+dk0Nyj7ELXW2TV5WXDLKBJpGZBeSitN8WobV5M/YnWj3tKREdBPoLFmv0RAE9RXq/Fz+CdbR6
AhU2NFcP/0gQPt82xak02SOVMtomC+AyUdXNaWN1Zhz/AypV9eRzVyk0Ccoz2//uyem/f7xyJvat
rcvvr6CyaN0hX7j78S4yVrdNdnDKC/9zZy5Rg5I0Qq/xZ0qoETeUBj11O4uQWre/u0bVfolknC+t
Tqb7gnLPYVRul0M8YN6uXTjnnXc13QeE/6f3WpXP4YI2HFX0bbBg7NX2slN4oKqHq8hE6qVzKSUv
9CTJO57evu6eXu3qEUiEEaBF62K1sVYJr1ITQULBcI1VauID5r4aBMralXjZOHc+NuIRvPCUkFpt
iUZpHVCAxfhLG5bPcIC369RvnJb+FkaiU9oH9U5+DOkX42zYadNUcevao5TvnNMIuSP4C64wgEZK
/UfdOS/hLSOkHux1eOSCuqDaDIDRjt25B8h5N3fYt5+0zWS5wnjFMoMJi6kYrkwYMuFvJLSvBi88
8v4aTa7tWe+W2Bdedg2gdqbjKuo348fqKR9BRm37j0p8bzjtj+GPzWG+qe+a+YY9c5lW+2+63ESY
neHea37+uyCg08GX2kTvKc83KTSqbbyqju7IcRzc8KmsLq+Hsyr3LZocfh8I9Yl8r00LJLtpKFaM
BjBanuRYh19oNgzJdKkrAEvpjy8QoRwII4YTjzczjTXQWXt0aeZNwhXRuRxanevUQAkhc5CYBFoj
g6g1nOf01W8gQYh3V+LQK777QzuEfBh2RsjvUoVjGgJrJDadP6ky3SFlvltMiJURrZJ+2DvU9pPK
LqNSUFip7qw/cqvu5Uu75+lIEYOGCzp1WSlaPVmPHZpJD3di9R6b23R3i98ZU4erO5orw93m6ld7
Su/rPR9DQemyXthSMGlp7b1bRFSjJ74DaoFT1LgDlvo/ks5sWVEtCKJfZITihK/MsyLi9GI4HMRZ
UUT8+l5lR9/u28M5irB37aqsrMyreBvA+dnTLBek/jZ/WtVou6V5oh8y5WM+Bv4XGJoiAW0RFjot
4ZsLIpWAAaNJDyFGQThYIGlIUPvpM+txSjNnq6Em8rHaARDnEFPT+VyG5dBc5QtRZZm/AYUhSHBq
D79EE9SgHwYi3dR58ExAaSbSfCEW2vS4wxB5tYa7p9spSHKbU7uH1YkMGbNx+WzE4hVuMF/KSiDN
L6AfFa9zf4It4bZK7XmZA8PQvQHtp58zgWrQ3TTA8KAIMMWzD+mBOGiqXUF8BTplLrWYqaPvbAVZ
jSHBMajj8yA+8gh5oP38GvaYrmKmBtdLniBT8rlxp36nYUON1oUpwTovKfSmDWDarD9sb2VcZz++
rFdfl4FWspXBsMqEaqEQa3KjXYqWI/IvRDAyrvtba28VyrqBtqcnQzdVRWu1P7wHuITW+mu+h2BY
aPus9XBaBKX55WKu+uKGiTjTZbqPbhIfBsmDqJBJqjM/8vcSCY8EkEcheY6ozsjTING5wDBoDbH2
fNFXKPAl1hX69fLXwmqSrcjqZf6Yo/1E6tHnFNVLXIhei0EA9gLwT7v7jt7Off5dtEa0vslTSk2J
cpteuN4aIeW3a2tq2g++C9xx0ZxqaoPJDtE3/bYZGKtIGgariBoOR80kFQE5ptRZYdIIIZ/wyZ+I
IxYFroe1+T1suHc9S474vd21BNYPRmEMgsluEmFqP+v4aaL46vhu5yZOele+YTBKsV+Dz644uZZy
m73jTRfHdHMAkwabS0AjAAPQuJG0Y8joOuAbfDZeeaVjMCzMLtGoRKEuPXun4SrqugNxbp0+/KvN
JGfLxZ7KKlKszDyczS7Dg3G3D0nPoWHrFhG1ohl19RTLO4ma0JKMxsLJ4golvGt65fqnPZrdqh7H
SVzPOpgFYhAnnRU22mn2ZBOAguK6yZXeNtjreXe8izEErbVvT7//daIdjAb/NCRU37FYu+s4Dy6L
vxrSBUJ5K7344zvvYcV9kYGGLCnoGmflJr/hczcYnVStgULjsaPly52qI4YAEuLf0zM6BkKVQKSa
OyXPpWQZPMSSdGWKUmHbjVVGxRtCptAbwRQCfPF/idf6lWEO1vscGgE8lwMh7+H4u/3Quc2OYXy0
e2NZfmKOqWcY/wUDpz3qjkrHz+nujIX/EJfy0kqkLH2Go9c39O7/U5wxsAIaQI4r5g6g+zdlqH4u
1mfTHa7RvgQLKgu03RzIfYlPxKt4OeG07Ljnmc914i4lAQ1GCT0tViVkC4T+HLTNlLjFJQlzJYlb
7sWXY4DPoOnryuJEBPJso3wNCnQHLWdexIKwzWaj3n1Ln3L8NvPx3VvDMVfmCjKT57Dd5jS94zvV
Dw6bLI/lNhYWwyhY2O/hnaEDCdVCWCf8i5gTssU+I0aDhUx6I7OeNgIs4mYVxn1fEnIfn0G7vpu4
A3qcV0//uKwclgin1Zwt0wOzbLFeX7Tdw9rxPNNL/6+EAbTILjNXomVJs45Y2DFKn7N8eBjWvD1D
xTZr3LtZK3YpLTUFEcXv9jXvJx9274tU1z5XLssWrI8BLWHTiYqgyhQmoYcCLOisSPgvU/XrVF1m
PX79xC+ydh+rSQXQW5nC9yjmLIn2sBnv6f0O4QpVbDASDr1V8URaVDrRKkIQkc5o1xhQG3UZO3k4
OHAiqTEwWIvnWBIRRsUwm1QhxDns6OdsZcLhGe1JXqDr0K4MdqfNgxSGHcPNkshSbkjqad1Yu74x
oKFkrlLRvm8u2UC7EpoPxCH2DAXD0cDsc/OUQUyZtY6PfxIFCGVmf8HSYEeMeqTmt+A2E3dXMUBt
TCARbXBB3msXBjHc9i+cNHYsp0PXxsJufLS/mO+act/Ef66H1+TD7+92A7qlCIDRYCUGhwN8aKE0
RSJMqmC1eWVw1GYELflE7TT3a/cVr2YX47q8JDmRgMpyr/f/VP/sdKffJZ0NCJ6ZHgVrseW8w7DK
SSSF+3QMG8adUdMHY+Rsq7FEWREVkU+1MjMZZz7AZiKk2nfdq62H2zSYm24Q6sI3ldFJIxIRe3MR
L8QW3lt8vcBD9cRsuLVPW9hS0FglDyboZnxqhzDCwiz0lS9UBgIdiihjIFPtRiSEz8eFXqyz07Gu
jGe0qOQYqWaDHgzFx06QYbu9nlWbeLojljuoBeN83DCOKDewEMmijmAV4jGqjg+ovOb4p9KKHlbE
F9yb7QO75JDUqNKwbv8YVPpdl2JUOZ26y/BH9eVAeOkghaOMKUB94TlxB9eE/zRuShZLHH6kCBde
Uns4YI+StzyooB9mPympwN0zKnADVJURIluv6AnlaF68J7QnbcZbaQ7BcrHuOSmNykEKdRXoln3J
IAu9uoSJLu+GovCRZvWPR8MXeoww2Q9psNLasxEhf9P1RZ6CziAdFiZyqR6llYac5xeZnB4zSDDd
0QpidjWC9YL+xGpEH4KuDA2706bb1h5Tmkpv1FDpe+zK9PFX0JuLTsTOCJpXdty2wZCOukIXs0Pc
NlZggPZ5cnch9ZFnRU+QTlheBZhOfy4CCa/gcTUHYKnRYPsRJz0KKlQjS/MxfdMERh6hzGCSZiRL
vIDok1/d7xxgBx4xJXPrVx726dhTLT72QiQ978RCvmc/ogeyIQdnxRoZFyPu6piB8SlMcBRfYNze
xqIs0DTPu5ZRuI+oDQZA3nihl753GOOAq0i2jYoZrL2pQEZNiGE1A9gXiK31WlqAQqZrDH5gyYUL
IZ+kYDC5bpnqu+PTQ54L7iwyoIidU5oiRUKeeQ3IpODbEljEqJz6Jnkg30uWDx1OchUZWWX76t8R
u8s+ZKVXxU+POXXoCdAKRLG4C3cAxR3ztX1ZedDeU0gCh2zRmaBnS8ebNxXGHPJYtP0THv3mEDY5
XccohHdxrk178Jk6FFM3Q3k76oLFxUZizvgrLKdQiEjSiUTG5MEQc261NpdU1lh/w9jU8rbMKctn
DQSZ6evDO6/SAfpxxzmK7UAOy443AFZYnqn84UuwkoVycoZaJxqhFD/gAI1tuQZ1gAA+HnB6X9CJ
BB0ZgM/ABYVx4sAuPLEsTXQ2DTSHFP01ud4RV2OqG9IDGaxHI4ZEarWh8Rx8wx41zfi0+K6LqIeT
MG3unvZdq0j1+GKbDmbOqO3XfLglvPV2drmIlbnXYYS3aR1BzkHY9c+SQAGX/qQ/YLQxx2Fdhp0N
6c4T7uDBkoDokOZxLtZM9N7DgTsw+ENvrJAFbxnGH9x5iJC4TTUSgihhckei5JIJHfBm5Riy872+
OhIcRS+aZKVBMvX+u1kdR8SiVUt16BIFl0nDbukqJF3YdgdXpsGa2+ccyDvphiBOrrZ4iTkHMxrM
/3bh57UjIGJhE/ChvVOgwlpGE0KX9s0xu83vMHlYioXTX2rn7KM/CcGC9tJXeiHs4n5U/b5+uuqW
4Ggcdl+zWmn6BZZybaTAmdrAK8Zp7kA5w9v6hZIDFtsGIJHxdEUG42o2MtUpGDdrGpVLjyFofcVR
/mr3od46eiBxZYREmHXXFJJGh84IbIEbfwxO+qIMRM8GmhbdsDUtFmKAt9/VRiNeAFgYH/Mwkul4
Vatyo6kY7aelDuyXYudoQpd+q3LJVCUZbvoACzP0irsciDdzJzThnoxp9BcJJ81R5zzYQ9ZdRX33
ydO4ErCxJg5FAFpyl/PfweJ8Z1nJaSpeob3ou3jgCSsbbrUujD64DyIM5FKgvfZhcyS5Rr37ksi9
SBPxUcX6rCJtNhsTycXQeyYGyI7lvBMt8L11/WMQHJ4HhxeFj5bsLeRnoWwYkjZJfcQrqrqTIkn/
MT0FLDKH2Md6RFW8x6qR7IMlZZZ+90hxsYrO9udIzCjwHVbCXcUi5WCNeTfaYncOvxbu9G2G59ez
j9DYJge7Yvl89OO6Ebf0V1S7XL24oZMvkopxCNOXhYtTMVif40nfXZA97aA0I0plzJdSponW2Wla
BGoMEA9G3B8epoJztEmqoDxzOsvHJiSimmEglAotWgqzJnbXaL2TjpIb5Vp618Ba6TtxHntt2N1v
uymXLGtBRrquzpZmrhBYzbRFJwwe0q9VDCrBIh/QqivoQ/MlD+NWQS1tj7/A1g7kfY9WIQCC0U6/
WDHPsA3f9imF6EF75fBDz6vb9hSF5UZTrnlMe1swFzNHb2E88DqBSobAt5Byk8gwy684CAdg/f7Y
nN9xe7GKGq4sHZzQ+UEAZc3DpaWhKo0ryd1fwgXRWzGTqTvmp1xlfl+3s5qjQHXKgCvr1jT5ut5h
0tEYzzqSsWA90ERpAVonfyiFCuSVrOolvyA6j4K9SpXZMB5J098n2IBfbYU0nikkXxIjbu0vgJD9
sDpwPzDbcNYbwc3vto2b/9j0jdaiYbALvqF+dATCrubSWhQLdsT6rLeN+Ay5VVJr9Yw3md2XrZTK
D//5F5m8WHgz3d1nXZFAwSn9hopzM1jQREgODj7CiajKCv2ErVA56W8KcETtxbY8JWhyidxKni5R
Iq4TlYYQXuTdv1YorKEiTOucyanu3ztM0GHg61gnklPGNaANqYyR3fX0hXrCnh9yh/6D8CoRRbEa
uLyrliS2K79K6Or6qsOqDuqgJO3c60RSq8vqquiOtMn/z6jkU46zU9gjRYhzt9ZjR5K1CQd2se7R
8uROUBvoTiIfgw1Jp8g5YC/Bkw/5HXDD3pKctEFyX+FqIMteeJjCZGQEgLx74IjsShMRJ9GfEA4+
q56UtIFO/cAtuQqsxfnJVnFbFAKSiYq1AAUYjvcDA0d6dJhlPKfPvBjEQVa4xt3hLynzxnlIvk9d
geg/QZYUlvjBg0qZ4mCoJO671DO8h8ydNdhs+0SmJrq4oMtOJICQxneN2u4aMoUmPERBOhnxsQVh
HwCCCP9QxnmkBfS/g95gS4twtaA6tU6Dwvf7/JUYoEjJyU+qfCm0RL8KhRlLyl0ZVMIDm8SNDgJR
QQAiiSBSKw8Mzk25c5J4H7lzZ/2eyue44bcQ8sOW2lAlF3qQB5UEVeGNUuk+/EbQRe7R+AwvXBCt
LWbk+sk5AGW0wbb4eunYCYREdsUNl9sgWlpCuRQIH3iWLcLFTFkMvgAmpFGuGHi3hjXfhwxjm0t/
MRHxtghqjsxOIUlA54Hux4+52EWBUHj28AWhXQkB9SezQrqzQXm1wlJKmhKHaB8hf+j2SRWlK/kF
cpS3L0HkgNNxJH9ZPbMmQt4I4II3hBu02OluSvuB7tAcTwGZzpBH0GUGS36Ik5+4LzDgKOBlgTA0
st60giAlobApBGqZ5LujS3wfKYjWCr9+wyWiASMU1SfTvXu/jE7O9ze8JebuMqVRoJ5A9Ro3qOXP
NuWx1Hosoextf8MP8lRrRvWBAgaje1pvmhtqr+dQdT72bcjGj1rh2+5QOz4WV++EiopqpR+i7+Zy
tHq+6r/SJmTtln70rvbT/xL0XB4LiS9whvtwuu7Tv4BQnamx9HQFM07zmv4L/XsCSJE2jJgAkGXn
P2pCKMKc23hwyGauwdfKGY4cydG+zXIYYzNWEhM5q3H5s/1mB/BOJcc5XYjugnsto5mDUR6KfkwJ
jFTOBmwgjp0QGCj9IudFAJBAR5DXBlPVKicKiQiCMdR+R68DblakBTcxUWasWOICwNc9vS+vbE8Z
8EfG0ryHF4R/fdEKu3o9Bz4F+eiR/6szXjQrIX58zNMKVs4r2yJfSq/9nNGepykAQ8Q4Tfp2HiGj
EiA/493Xb/M0anm1oVjnaLUtpsW6eEBFMPZQUDnpVOga3CfeXSA/aagcLNCwrKl5kWYjYgBYhN07
ZihZbr5TEBikB/lOwkXx0HQPktMaTXnXpQxOhW3QIx1boblgvpDzk4EKs+OOaSeIsh4pKHWESD0i
cAtlDhKb/SfjAApCKltoHnhE6pluNuwatj7xF8FCyd/+E3aggjBwJtKFBao1aDeIMERhSoqHpMIM
ej/iRwbz+DWkECo90twRIg8iJbaO0E1YBLwQf/CAzg76dkZi+UVG7Ir7tR3Ykac7mJ+txseYCQet
FXc4ZJnep2ODESlCDNH27aEbAJnR29K04aOMmqMnhNAelfTX7sPltFEdQPioQjYGfq4GHQSZGhQb
P8zTCPlrz7RwvIjWJ2udJqRopbsfXWgRD2w+1oPxAUmsmha03RV3kaUxPrI3gSQ8xrHTqPVXgBU5
cs69AV3OZBFyDArI8uKcQgBu2QrZaSx9sZNRnIsB6BwrDjAEJ9FqTHwEGuIRg+zmwCZnMBZyASBj
QjsGKNj9cYZkDxWXGaRLKV1OzMs1/cOQFSDREMnA3RmJlkEgdjOCSOM04SXKiqSULTkuOfZw/tg1
AonCrxYAtiDNnCALeQNBspjJA3Ri126SJNF3OcSFHUcs3Rz+eQBIyo9aMFnka/KgGauhEpOYYyNZ
64CL8iI3MuuVyRyAQD49ZNr5SOy/o0byIFn43ohVE+w2Ps1aLqyP6MZxsILf7vR3kqGfbYXJU5Bs
NLSIIf/PEe4JoksDF/EcOo1g9vyU3HYV/U50OXTJP6XEpievmgPSopNxsk7EKMl22EGsug/OtHWw
RsWi98OPINCRhN0S8fKpGVU4p43RwQDclnSLCpCZQs6m3phgNhEs3sHezY8JK27vp+IoiB9vx42Z
SDlxBz75eM1xiYVc4HRJTork0NSmrb3Rnpw/drMPF2NOBax0LWxGOPEaPbfH4NtVf8z6R6NFjPRQ
cxYFpRVOrWyH1ANaNKaFMY056V3Sdx4qQZHnT0FEIFDNz6i2e/iYN5dNu+FUjMnJPWVk8gyGT0Ik
kG57dLeJFL2x/OHUApvvgWs+OW9zUl2nil+LfvDgxC845du7O8Wwedk0o8PmtYCl4kxVgYYf8FRW
UQWeCYxKrD0ldCLg2DkK2KwNgEroBnd7m0zIE4iQ3okAzkpJIy8GGoG0Vtr6YSSxjBgGRMisNU1c
MOJSd6YKJx1JAj0rvJILi+sm9z0NK9JXKsjwzq9SD7JOz64kHORgdvaTXuIQoAI3rx+tuSHx58fV
7E4vC8WoEYoO3tFK8y6jNgSIadMo3Yh8WdK5sz4F+a91UX8/8bA93DMWe6dt7aHLRg8Z+6mnnalM
NcJpAl1bgVQhYshUBye5l7u5e+lY85vZQQUNVpM+bbmirrMzOtFtBqxKfgjPRj9Agg7PDLPWNFKt
/fD4R9o+agQdmN8Vu7VBLtNLeyF42549JThvlyPwOZO+Ea9itnE4kjseC/wAfs0q015/rJaT0acv
xRJhFScNm04V94+0dSeRoaDykNvNdPyiibQZA4ATiLBvOGVoBiEFAX4L4e6F3+dlAhHsHH1hx77p
/1jC7589AkRXaYvSe2ZCWGMeTWF6gbIV+Ib0W+LhwEZA57PuZj2IZhDbfe98Y0Bdq5Ob5AYvHvt7
2f9rgGHE5dPwLoscpM/Uv5z9LBxHQSaO40OPMW++9MViCfFganBBmys+Ez6llBjcAIgBraF0YBiE
ch8II6LEoH3SC4tFvwx/ZQyiu6TXeSqbg/O8w1JhUaSC9D+9KS3QTqyeDSxp4X3lE8TMtz30plB8
ZOoKrpmsKCg9MqgkkE3Pon61jj3Na5s9kluIraY+8B67j51rlEdEl2Htx48NOYfWdz9XncJGrMCO
9DXBC0ZPv032A2pPVXEEpt6DS3URkeMZW4NFf/SYNQLk55NeeJgqS5aAS7hrQCd5kOF+LTz4koJM
m6gvaRNH9sdEJ6dLKEPzA4KJGa33/FYW+5lAKyELyAGHRxkSY4OSFv0XqBCIIjeBzd31V4c0THog
39ZY4MilnZJ6cxoqs3pz3ut5XEAMBTr4a86Occd//b1sZXNKnpToHzp/uac4kiHdw3tNTUOTiXC5
Gud/PWJQCeItA80rrGmgEdDGgSsE7HmGt/cARFCITcL6AgCG/VV7l6zJwBNrn+Xu3eFEhYDn/He7
2t/5Z3uaXi7Q9I7icnUk75EhcdWXihoYqcMoSturghfHNl386Wd6GanbgxjTNkIopKjQVVbLW5SI
PLZROmnFMJmh9d6ClTJtwb9tMGHZ83u/1xPCbZ+ou5q9EQmUn+e443xCPvXlqtEj3VyZT4emSUPP
Lv72rA+5GZIhKtJoTVkImwKNwSZxsZoB3jz90jsHL0s8PKBW+AN0+OIPJ+Yazh166J/5allmit1Z
9pa9EIYRKPnwCT0ADYjq5DSGEOaoCtp6M0PtfS08p6vLzBjLdRW25tInU6H1Sf0xGCKUC2uxE3bC
77DyTtl+ygtC06Ql98wa6AxhZ/P0VmkVfxmiPqxXNWQioWhyptwZnyb4E8Dhtg+ffW06PcCTzaTv
iqqUkKnaQLxAODAuCdZSKzHfDZtT6kp5mm9rzoV3t1U2x5pnDhML52XzCHF60vM62S1aTh66ixow
9kUGgKMeJRfL059uN3tNFV6ejPppNZl+xCiLtK4HGLSAmUcP/gszr8j2kwqcDT4FfNdFFFHZG7oh
NqvY90hzWFb3VdfvcRqZdFSpkc+eF5FPR6mjxwyGX2bIshuZxzSD5q3R28peWU5WzHRXAHfGBtSB
gJsgztlLWnagQBx+k9HHCkzfpyWcfpS7YcSQL0L3Prn7Sb3Np2/GoRrZafGJHotveDahRfNp9he9
OQf+GeE5CeYWnSM0/QTlhXRL5j1sc94Ne0M1OSga7H8+IuTdA6zDGvG/Kjg7uXOblG7p1sl7/BzC
YIiu48vo7AyAQvpeThEmOMyB8VW7WPY26gFrPbJCoUaQIlpkZY70GKVolx9sLnBr1GMj+d2TI27N
jpNyW4nOc0EwBhO8DzBBSPsjarZyQ9d+85itSkugCmquPBQ5heeGdyDSFmS1hFzVRwhtSHWySDtU
G8zVoNjAmQrvIqPawqUqdpxYItLFSBLqldWYrFPi+KrP/7g63aG97MS73Xd085vjnvm/qc0lI37N
sS7FI3YJACQ8Yf2UXeft5DOcNuj03pxpB6xyz+H4GYIULJqU0DxnAiUZ544Fb3Lk9g1p9j6AX5MM
9GWDjs8Z1KsDziposvT+CrTqkpxjieber7EOIjHFgkn80D8GlJt6+hxAsxSj2zmZUdfYxYLQkI1N
WXoAJGEXD3RYBhVnCgoIc5X1sRbopDlVqNx/NCaRF4ZzMG1r/g5BSPSyRaajYHBXejmU75OrAXuU
Kj1Eyl6mbYeNRZnhxSS+yIMErh/dJclSZLBX8eacEEKYkrNrkAh6AEUrNOahdNHCDdrYBxIY3I4m
jz6iVMd5RSFkio6QSG7DOxMfLNk4UIOXIsMBeXjUYpjJIfN2SGA7kRK9FiUR41LT+RVzK2gsZ6Hl
PJwmvCwpNRGh8N6genQ77CJ80+og3YghEiwWH51xERkfcWn9bq9OMFuoGmMCkP6hvH8o6BjBO0An
Q+3V5p8WUtsilR0Fne0368xl5w7+OHStK21Mkpti+eapG0oghVM+phqLF/n4MEHJ6omCEbWuCcD3
yh4yJFBb1Eaj2uoNuyC/AjjPtlvS6MUjiKLmRGBiursv+8FUi8VEhrWfV0l/mn7Dm/EaV2y+9vpF
uigYKqMDHpouTiv11pfRabRi3ASaD//6pbVCRd+2n3PpzRyAiCkf588BE+n3yhC30pUWiaRdxMzH
aL2OBPTTvQXSCwqVfhXcofzICM/bjPgAEf9fmC0CGBRk1QZFbgCOfxg8WjkzbqApoxrecZw761TE
qF7whdcFbSxQ2DqIJLbB4mga/F3b/G3EhiuoYRPFXJrhUn3xtzfDARKQwi1zXqmyuaZS9LAxTJEK
A7HveqY6RAxv9jCQc5zNmAhkvB2HX5HqQ/WMD8S/mBF3RR7Y21yvL0ZvJj0ztlN431MhHSl4C170
6FHi4llJ9QqXpOt2okvHbpHW767wC9hOgrqBnQlfNndr+zNqjaD/IR0C2xqvTIVWo/iikfNx6Cfw
RyK/Paw9AdoocNxGUAvxVrhf1GlwsYYnsHMRj9nzYVreanslSz3SYKCL1USnUCjeyPTMRLZM1daY
A09ZPNGixYrMx+qQ3JZVzYIhV1vfNS9m/HVg15YABnwfrS9TivqGQZiBxQWcBKHMetnA23p3uibU
ff6aPpiQKUXOaVQb52h9I7sW+YGOuw2iigylZGztbl6gs3A/DdhC8NIIcG67Mjg/BDsJGMowzOw9
bga0xP7KZPAnyFPLXFe7s0l8p6QHR/hTHCmjIJIN77bC+zqpYvDpQeFCPJRnoguhGDpoTQH47+fm
GaNbeqB3hvNzekRLXB4ZgFy+xzcrEfS5iSJm144i+BQk3WgkM4EF7tCEFcOxsrckKAtDRZhdK06Q
m8nTBIiNfeLUEksAAlWASv/bwsNUm8LnokfW4jHDXPsmFTEH4mEPjsQNYi8uAhTroQHnvcHo+jCk
DptOu4YPnR+Mui8W4WDUzYL05W0ZkErQNwppwxPmmEjwcULEZrSDz+Mcc0ckKmW+XmIutoUUBo58
Nc5jYyQSkU1CWLYI8F456fyFyBgwkU82pXrYMBrJ75UtDZTVpRh4wYdnYdI582rvIJV76e2hLAF4
Misvt8IHPF4x6iIifqIMv4SDahh+4hi8LQx8dJLCWqfeEKkjOKAfvK+4HD8ODWZlKo8kCV79+CGa
y2qhkT4BPw8PUXUxDujHz8VpUIDi/7V4j6h8gAAMqC6EPtm9kLOG3UXlV9TbUsTK2QcIgQAQtJPc
5bSyHvGLYlnvcxSZorYsMgOwKritXy7CDyGGWNiqYQ42gNQPOI1ckIc/zQOcmfEAHsqSESJQ8AZK
yNcRpAwAZXwtRgO+rhDKHVhN6fQNUHoqMpYnp/tY2hIdqkBbjfI/mIbnPy6SgrwzQzsP5yYwZaTm
AARlz1FN0lditsPglK7j6uTdt9JekJIHaEiyutzEIjhJ04hBOkJqobkubq1IVmJux0C3UKCRiwUK
fAqfWQd8JL1MOYW+5tOVflLEJLGHwJ0QkjpMf8MfQWloyka/5caXOxmcVPMOgyuFDnOnJ05/r4tK
oqqR0Hho95h00rJf9snpQqbYjb9elK+7dtcrjTyaffGnFkAVgr7ZXR8FqfxiipTR9Tz6AjuINDZ0
LJ28tLATYtM3pBCkExlxKHpp0/GknrsYqTS/jmiUaaaBZzUFH2x/K9Lf9pPADQ7AlVyo4Ft8KrqG
syusTngcZDngYOiKSMC9/x0RvCLgcummLt7KUuGdPSmVj7Cy4gugERAieZijv0LH1APWDiy4GApD
2nCFu59k0qcSIugJ6pijSzzEP1UeieEAzmpO9txAAz2TF+ZkYfQSbiRaslYhK36GR3hwZszwAoOt
O0Qfgja2yIoHjYLDc/iBxtInJEiOxPoXOomoooDpGOHVWLKPViYrSiS0WZMs0PnLYqSN2IGilFQX
pDDDofhp1XpIknNFHZLN4vkGmVnsk2RJS4VhDL6ZwWW755FgheRv8se2oXonR3QxxmOxV2UeB3o7
fRN4LCihW4zgY1sSkv2J2BpzNMMNk6brYvIYi+sELKbaC98MmaLmL55M9zlVqwptqgXhy8n3Zp8n
dfGV8IzuS3ika0nXhv3NqejI1xhtzBuYnrlo+9KqYmZIQP6aV69LQ7qA2GgfNh8wLvqFFffuAY65
ESEyRjf3WiUZ7YDxa/Y6Oa1VO0X4sl8sbMBP4nUixn3BQtcTGooUyzGj33oaIOkQjGQpnBAOe3Bo
0bm4AD9xABtLDF5J1vFsTwFfx2c7YjkJOTYuHUp06F07KTk5gyns9/SpiUDnP1EwE3xRLCdqel21
N3DmH7g/Yu1H+CWMGzQ7E3QRb9rGQjQPlUpEEUQth/kSyjbCODZQ0ldDAGfwv/+lqUslVtO5yve3
tWmcse8h4wEL8TSkC9ilJ4nYP996QHbVmE/J87vubhoad2TFqDnh9yqmxQKaqozOQT9nxA3dRwdH
26yK0Wfh+ZOGQwAO58w7Qfw9apCpKwZuRr2oveM3rF8w0+8C7Djo7roT9cnojPa9a80xv1x4AhMf
mnHp+dRXK5M8Gdn/SaNptSHsfAmJwHyN0lHGnXEjwD3tbU6fR51XJV52oqdT51ZPcR7AgU0NYsfn
aP54rM+WSVuZCApb0R7wRiSGn6DVcG6ATMGZxkiaSF8LtgBHt/KkfilCxb+jQX24CqLK5jabDk7r
dVIlgBoz1d/TlvdLN4d0VDFrTJ35qhnA/sYdSIFjdzngUR2W8ArRddoGRNeT27jrH4aDIfXTriHP
I36ScwOd78lliKUE4z2g5cqsAY1AvoQW+RwWIZEHwO3KIsQ+GGKIoVcg/WbhSSnbs25kJ2j70QcQ
Joz0gvmk+jql0QdQh4oAWP4B4n2HF0wy51Npbdr5tAubdJAnX8LFlQ2HdRd/D5p8pU+Hnj59POwV
qDcFcG7v+NofV7qCffj78jbPtEZbEYKWMH4rvzG6wfmH+0F/8UqzpQG/ACiLEaqHcEbpNKrjvSVA
HXMa0guYyQW3Qg6npFsa7492HgTfE8PrdOzNIm1uir83mcTJLD7c/hfhv5FV7jt+cK/Iqel4vbQW
VVgDZnLlC5sHvP4KbigMsSMTArRFKNzB7bgAcNyrRr+HVJkHafHP1p0krjcrbFo9YmAhRhbpGaou
pSvd0/vfaXj0+EhOSVp70yX/y5cnobguSYJnkvBfkj1dD5hFn1CoUk1H2dS+FLtHBgVk9oGnyMnc
7QGs8Z14H71sCq3Wn7qRfomQQN5hBd6iAPZuX+MvlA6vvy53sCqojTwav5zdvD8sXPope+aPGF8v
J33qIgbQSzfoWSfIXl8UPC4T0ahjKEUy6ys10XF8c3vIE6JK1s1uk1aGKsaiaanbgf0xb25ni7TB
cX1xc4BjzJkEpL64ICVI6HN2Bw3MOvoYqaAb2jGLvvGB3WK9W7Ywq3BVpx8nD/lEcwcMkXy+Nmja
Abh07VXyueAnRplF1ZkqMEIqVzL2+1ixivXAzsfPAHCoROgehh7j/Di39YwepNnCYfBJZaBqJmyS
hwt8Bf25Mp4BLUMqTMY3RNa95/Dg/CSLOTMfJgLD6phFcNQx015pidPWHOB2aqQoyiOhjTEQQLs6
zu2+IU+FkYLMJw2T/j+ywIxeSLBXNkK4oZmVIGpJC+H3fPE7ecdvu6Ardkuyy/AcJ4lnomOPACmN
NmjZktSfLIf+OirxPgAZkudv3Q6KaWWk0cUQ9iS3RqiApyEXMSU8/ujtkvYD39jkD7CTbrI6uLTo
6MBCEWAcO3NEOG4uCkZUgJJj5IyHM3rGW/84ZywKqSlq1uWFGomCkUZpi5peGFVv8sszX1c/0ddX
jA4pUoS3gU4ZC8jEhyEULSEUcZdAYw2yH0pK/UIjnIBDV7ZLNfw1kSy+AsOJh8vJ/Xgd0dkAp9b4
AiDMiZRSZkRRc9XQQGH8jtUlK0MKXqiy1IgEdishRWtBJDqOJb38UgjLrwDr5UhWhfCLXlIbOciZ
UUPTwWUXVFh5EQrSb/qxWUT7OUAFNILgZjxGKmT1Yizdlg/LjFFC1AwEku5SSc4qozlHUsFY7PUF
2PTJ7Q0Aryu+mCcmYP47ZOvZr5DzOy6VX9cSzL8Ry94RaPORPNmQ5xOdSrjs3Nz+DZDtZUPYQNKB
D+dCIJPb6LP6CXjS1qRyC+nVkcB1oofPGaia2AYLFUZYKQiQgiE/oUCX5irGeoMZmafZcMChwND1
YttgEuCwoTUCvWa7YjgXrBc/6upngvK1RAf5jYs6pfiH4a4+EmidqBc9/ZqkglwhvkgbMjunVJVS
p3SNX0MDg4Qm4dhDu4rGvyBAuifLWvp/lDWE0LNJysGUjsHZL2bhl/UU0EBGXwAs0fwkUtE6eZjM
X9Kunn5pT8O9CRnAcJWIpieFCo3s0mkveheyVTheRCtZQ7SDWSJCvKSHzNuxszxn1xUs3GkPC34t
rBWyT/RBKw9JVVNES6FKeX3tOJEqCtduLLnVgj+eoh6Ti8xyT95vGOIru820oY2hGaam8kVC6ZFf
N6Sty559Vyi2YF5Rd8rgdp9aVGjpHX0pdlyXqJz+tx8fiEoTQ+W4o4vrdxfdCsAZ6UruHZFgJKGq
ws1G5qWxTo021Gwol56hLw33voKotPiEUyOhevYk7RUnyxq2kEyiHxwyW0YJKIKFTn+KVNIkFHv4
2WLqWma174DYZNAy9r4KGyLsLELPfR77JTowHi6yy2KSLujlY9qyVrj4MEx4Zf6whuAPD4oJRt4Q
QzQpQPs5E+BQprImcKIlii1tQwytP8HKGxJgoVnBbVKEWsX7Bwx3w+VnsNKEcPWm1AbmJOOXi/zg
Vy727dwRvr/DSLniMSLuruwWd/mDNfvPbhExC6py/pFvwlp6cojuLrrqmAfSVYYn9p91JWQ46lj9
hvXnTx69tJcM3uNwUE6XlMv4dP9ukggKoBtoYkb3oW5R7TYj/twqsVHCY/TsirDBFcKs7CH0L5CR
+HG4YHZ5zBfMRXiWAdQpfZ65TEzWtMFoJy5KXfnJZVBtMLMmj0q0M0VZbGC+EWuaMCUvVft5UmcM
rq1l5F0Ww5MlAxNMHp7UUccJA/VCXOtRtT8RKcRibol2LvP+rEbrxkwDknx8FNX7YS13savteMzU
spjQbpM577M1eLGgqrTFjEGf1dR1Bqju5Xon7TslInTy2tycBr/Z9MXCTvtMsK4zmQ3g9jMxMYVe
SEs8PE6A56Z1hgbD+oswQ1MvicOM5te492EBh7YxHlCsVEn+xWN98l/eFTMiPrpqtMcvHNQucHhg
IHGe6uIS0OV8MR6xOM09uag+j6u3FpC7bR0XXyAAc+/jT4/OpUwtIFnY3otBxYel1Zp9cAnp77U7
jgOi69jagG7wlVeuAHMKlYFxLKl8EVe86fgbI1n6j6Xz2lIV28LwEzmGCoLekrMC5huHoVTMimB4
+v6mu0/12b2r2jIQ1ppz/ol6jqfBPt4iUDe9jg6W9Cpygzw41rdhozJrjNJ8fYq6HwHJm41MLhI+
65iOI+zPK/fuDtE2YlRe2Ez0awdUfw7ZQKH1PYjbCFcjgUcfG8cCgIOvg3bGBvpUXYWpF+cYWE3P
75Rn7kX4jgUOzsDCgAAf+IzfPiHBYrgp0iOVJbCju23mM/aBvC7ribm486Ir6/aQleAfQFboHVf2
/idbLLFrRm9KOuLlYj4OxnfzHjxnzFcVuqBryKrHMkiFbi7+iC1Aa3aAaGjRwOI0wsotX5+snqkc
WP84aWJUbEJ0IIXRfeN6yRRiUuqGhioK7a/weIpVMzuocIo6qNfudEb0V1eQ4DNIQiNqZyKJk8dd
w/pgq9k+RvA7rIxihcSP9GkdJugAfueKrgBm0qgEx2rNkNzRCjaiErsE/vubPNKkm2nJfSXdxOan
yRXqLFNhVHVAQfSJbD5gQ8LBR2oHwVCe7zsrmV/Rs90njM0OCNLxK5ENUcRIC1eWFuW3eLeDi7/L
xJGCW0fmYTe/XMqCLWtsh8ECmwHcIdbIctyClcLaWXMGgGBxM5Flk2MC6Nt2FSJJc8TadLTdWM8B
aylbwcVhgbBkTeHdLtCO0M+eojZu15gCOA9HDnwDKmlFYjujQETR8IZf/Aoz+H++43fkxQtu/qAd
f7Kx2OpcIvH+vk1ByGZdJujs3e10KuY4Yt8h2NENRu2DCYgGGVUg3V0WF0mB2YrqkkjCLmsznr2Q
W3K37wx35JLdAym3+k0GApdIhgKL+cFv9Z9rUgj69+3Bxzdxl5zx1WC9I4JzjJtG+nZCREycbQ45
4ygQZ/lGiL0Hvx0IOC6tPZMEt5kRaAtBV+GzoLeiqAAeqCMtwCxg/Em5BiH8cuDQD7P1730ZErUz
TF39fdQIX0EDPD+uOtQADw6WUIPlKhH6bxUofb1l9HZMBPCy+H3Cik7XhjTFGJtuX6oOU5lBsgl1
/g8D7xUuEhmJNAYWnSfu7SOmrz99IkAh1dQ2h0eX/tMW/8NG6e3kWUSXTvGx2Yrn7QmkDN4PPyqo
6uEqyUSzGf5oW1INKb+KiGuA7lhIcajfoZ3zLMLyEQ0A0zXgDboCDI2omKCozhngHIJaqLQlLSMZ
sqgIPhS0mpMLrxWQSfqZA+XT01wKg0VKYkQLdjE8+xE4GRu1pIZtnzYBfkPpc2BDWowatxq4SjHm
JAhbmCuggzCEMc/m6vWwJQJU5iOZQgiHAz8UPpPcXr+G2qTXQfl5doDvbdqtM+3Ck/7jYX58bAdo
rRbGKJH+zpgdDKbYUFo4CrTZCPqlbqWej9tIGF4WpXcTX7EWkE0C/1DYrjB2KbelAblRrEl12A5B
Hvkp3QjpdNhoa+tE5iDbDbcCollnoFnMggPgC+G/pdtgBJfC+vBFcFqfUTIT27ECnedDB/KEMzpo
Wqest11MQfembxsy1IXZsc6Y9+wrLtk4U520UCEowDFAVJCdoUGHl1SdPI6CJT7/yN0xjzOhe7Y9
Eh/0YDkaVZs3KoTkphnLUdmnVWYEgaq0yBvMxke0fg2UUtRmnD/VUydIcU3oNmjGaN2YAQj1s0II
QM0ublCCJEMHr2F/49bkM8bSKSKpDFssWcAWsqyw2FGEY4KvMIXfu01crg4UwczuWEt9LftHV1IG
8vrlCo4eOvDe4NB2dnmP0RZeooMe25/TeFFAv3BxGTHf4We4CYGr9vcFnAw+hvRahPzSJrdcfLd7
8CqP2HReUJ7RirPl095R+bkG7TKcnKgVSHPYXBPfhgPG7fckkR4/KfONKBPvWpyExcgUY3u880VG
z0lxMdN8GpnmF6TP/4lwiPgvtqrswYaOr6YYuQ/+Jjpi+04gSvtaZFA8CBtcC9B34fAEb0jOWGam
NVtP/A6fqwIjhmDvZH8D4MDB5O9snuMWNUH/1r+/DYJ2cnL/gGbN7woREgG3OjPjKibMNsWWkWym
Y0C5dHHurjIZPvrXub6SQqPBgVyJ5fEx0Lr2Z9RZ4cDbWA3vMYbGZ5tIRa+EwU2hcZ6X8buNevOM
ofV5/vl7MkKjWAWfIc6mFcKa5ExSbjQNdYbnp1/R1E0a2JPoGXmzkJBx1cSwJ9OTO6fJ5Gg0+58N
6i+47q74YfaW7Q2p6OVs4ejxZI1BjAtjyckMezKii8zRXhNJ0kmZbxQfSQXAJfKz1vIuHBGLSE/+
hKANY8OpriJHtO1urqcnYA8xWYffPoE8I0qdRiyS7CXRJ4Dt3PszwWCiWXN9Yo3ReEBru9u8GCee
xtHM/t2u4K3ECmIcGXzWt4dz+RhcBXjRVbTC9nmKax/ueDLv4bU6WCcyi5mS/hl/IK8y5NH6vAFk
kB+Ll3pyziGdz3puFKGBIxWL0QboTd7Ne3EL7BxPTTFzZjZ0MpLeVlSiLxTCg2rIgERWjKPDetmK
L/Zxegj30J6snDafFekHref5b6liOTMTrvjdBt7sAMkkJN2SFeM6exPECTdnD2+nCTcBmboKtt/D
bb+xFef+ABwZIqQTPOJ9Sjvu0L0/XHO5De6zZ8IEV3iUeCmE+3Dvyd+uOX20q4WyuokqcLSczZYI
yRJsSJkBLIuB7iomZHRWNxCkh2grl23OwLQBHe6QNR3UsNO3ObFhCH5AvDl0c2yqMkJ1SjqLDk1G
1JlDcOr2u30VQxQZPbRixWaUAYIMx6IWbe0tIT7gOOQ2QK8xHnAvRYPJOVrvfHKgrMlj3GTTYMBy
gnrf5RiTbAGX3m0Fb8Ii3G+AjaAPYGZPZhEupsPzcNHn2+PQjtZy8pxeiu8jfSZvd+KiE2ixxk5k
+SBTB1BD84TvMILo4AoAeJwFo8f8k4+e7BILLHrdhP/GofwD0QBZMduRTJuhHZMHzv6muJUjkgTb
bfrRw8aR9SdC0NbgeoHMqpgMyZjbjgItxD97/PJHcN1x7RSvuAh2SUJmI8yM5Ilhun0J2MtGSDE8
D3Z4zkSNMdfdtxPvl3mqwweaHnymEwDYeN5TCHxCiK1QJrvcwixG6NZGqGSMgAluoLMkirmpM1J5
10E10EIFOQBFuK3/dejs2A0D3iNkBOZvQt9n1iXcKpmHXfMaf5kzTEjFrvJ9COXigUgZsaeI/c7D
pcLA/5kks7fNLAtWmZGwFpMDMdZFCSIfroMSYH3ImJxZDVq4tOYO5GB9jAlnMHqxK/JS28P4HXxT
FnWEUAlzT6uXHYlccyW3AziHxh0r56vkIYh1Mj6R6+YMF14W8j8JweZnSEZYwge6mXWthT/omTsX
c+IM6vEA7YmB8IPovR7cGYDyHzaBNOTNhTO7wt8kDYN7kc/J9EgqmZYtC1cbZImbRmUa5+bE3dGq
MDs1va4TUClArUUfotkeLIi8KzKKGwwU4ZkzCctxB6Fgo6SgF1AGUnlUHgTjB9y9HOUMjBvfC0ie
nrM/Wyl1pXiJbITz32BsZHlbSkW24d1YWJA3KuDdWMT9x8lmA0WAibu6sGpKHogtLrP9OuY8M0EH
iCvzLpezwLZin7E3TlTHaBuvFrc7Nx/T0I9/VPCQtU5PRwWjvVga3MCLVcFEpa4fim77i+bmkbzH
Kr+pim6IG18KpfMG6tawhC+MUcbwgfktk03sVBgusliykHeVbOe/nBdj0ieGum33xnLdiEV+o06x
HhrrBEFRER0yiRuJJkpaUg1yLYjBd8P8O2OY72dKglAo6W403CTwl57IXFPUM5hQD9DvyFL2b21E
3wVgdQu6ThPpgkqcyd15plen1bHgFh8wZeFjuo9uVEE/6g2qlQ6BGJeOlpi5CJERWi3HiBkuCMVz
1J3kDwavC35Igd1H8CLCTJkPyqT8xylMGO5ZueaBNKXFWvWAu1kTqCcZLGNcCY4F6G6PwMOGTatG
TMrwGo7NHVal5pTDOjngZ2btZkjUD17ld51Ebv6X364NrHDrJdT5KuqwAq4Jx8MNmFPWjpbLMioG
8rE/0WJ90gylHey5pxZruDuwqFhnGi7qVbbAewTzTEx8zzDBqLR/lsL3aHmhLN57B6/FyULWD8vK
Zm+Em+3JDF3OKm67MjavU1BernWvCU+3Z21CFJqoIg36/5sV9nJAL+Ztc6YJZpmUieLg0WevGvwM
3NHuOIo1r5ZFth+IalFLn5alzYGtx4TFtect/ypN0xU/O9ICzBSFN3UgF7oUkcKw5WuMH5kdw0uR
V2qREQa1cb8RTYROuywOD7rF1Gd84RJMCiaOtH7uzmtym0edNbZoQhlmcgGz5sjtI+lUVDAQXMbC
Afsy1FK3BH/3P0yo5pBybHXZweTMkvQAZi/2ag4d5TcRFWRfdJGUPRA6PvHiDwlqUgaNGiT2Bt8h
a2f3EIgVDdREF5eg86rjN5xmwtgY9W43IwZMxsG6dHySJuW/Z3caZgwzKJyfpHI9nU92pBxiWmCF
oCGV8c2V4R2vAfaa7Ueiq/gIGDTApFxiGiCOtnwWcGpAyBeC+TZzwvuyDakALQmZe22zc2XOOO8x
CZBJJtpT8XXER5S6H0/JZwuWRM3vQ/8UZmbY4RUfTmvDLAUP2bt3RD2C65AASpgWeOXV0kg9Xz2g
0Nzw9GpDzIYw8TT4C5ZPDT41oz0VByMRfGlXC7csvfW/69GVap9b6Wqe/rYbTLtQv2MW7MD/Xh3u
xmVER3A62mDJuxxW36wxOI3wxjmhYXwZD43bDoex5uRTO9yAwR6Zzy3+rKQ7aJivyX7+VI0maT5/
PJS/fuGoHK1F4ZzejCusQyok+WPDEu4akKsgE+52awZAR3gNB/yvvYJa36bDO6WHOcAx0Vl0AW/i
sf3vzlSg+vyBBvFPmR+CBi9CG9j5+1L65a3RqBEgPTd7TCfdU9tn637CqXLemALgeLftBInqJKRJ
3v1iULP7i+jP/UPXKAl+evwN9kuq3xiSmi9rmu2d6B8XmYlkbE2M6YAkoSgCYLQj9q62Xzo9iu+/
9TOojcHfkAh2gsUXVtc/EAZrKBmRJuLMzzJKQhgsUb9DeemLzIYlQdjeBy85ZLtBI/1i2ci2KN4I
InuMqJVwioS5+g0qLK8FjkeJktF7LjvI+vee1NoUu94Vsoy3CO9UlfoSIRQEjwUsTxjaGEI12e5X
yqief//e7hHUtuCStyu/jRU2dglS1ApiCSQyP7EM3WeYrRz9S7Z829QDlaUS47DGS56N4zYG8gzq
4MnCRs3YnFJ3nv3rkBoOYKsnPXjln1gbBVgV6/wL9rqqPAR8lAX1tnwyiyAML7glyhisp7YPmUoH
+bVV57lUxtfaPHnCjOqAVdKw5u83+uIHUP8T6i8UArQnxiE9Bb0rbM73aG/TeJsUPycbhyuuCmW0
CGskSf0zx6IdnqkxsTE4z9h8pCMPn8CkspezYUtlde8rbzamkm1DOAG9QY2l1ZmigLlEFabCWxfw
7OIe+yK5FEUl9mIrbkI0LFuRImEBGkJqzWS6sz3BUZYn5bWG/Dmv+hVvA4cKSNLCvt3P8dwDlkMA
yV4+fgA6wuWlWL+DbNH1ukw7aqhnJK1Dv/himgVqyQm+LJWgoANaUtDygONANpEvexc1dIIFL1Di
bqgEtFmw6Y7DOyDqmV1DjDZKEG9OTAcjHOEiK5BULzQuZ6eFbBkuCDstZH8gusbFfIEug5I72KQ9
VKpOmX0pLFMJUyxGUBZWp6ybyMqkX6pWOGeNKmTdP+no4IUAqj3hSQx9qEdd+GVbiAr3wTtpRrsZ
5hFdhuc0yGZ7euEyorizv0A1VKcH0WXGFVI8Ys1yhGs7p2LxQDm6s1g9CsTfOgIAGT6BTTcNLldx
tW/WRokHPRU4hRHW9Dj4AueRm9c1axgU0hHufNBVTrA1iZj4JKVP7Q31tYDjgPrKUmZ4l8joE0Hk
iwulcJ6jEmw3566hu5BKXGOobynbcwfFgsczf1Q+e03GAo3kZdnD7nsNqUZdd1UbR9aod7bba/IA
tPWZnLEzTQq+Ps3prjZaH/u51fDFfvjYkFCUlbbW3w1pq2CRTestnbAi9IaXhf9b1M3BhPs9fHZf
1iKnK79tFZqq+mx/pgWJXLKGHAnDRXpBukN6GZ8o08VH/mQ8tgReeGQoxHLp7JeSz/PkMugQz/d1
GyNMrY+MU2gdYaWr+TnS6WgXDhcWFrGEXA9ovwZrQlbih33xyPaZKzLx4tnbQ33EZMXX4+ZGZyW7
W6wFPMspOUbIBQjtLsxIhmQSE3iOqunCU/PSEW7+IkIqw3saF1HlrHWbnDez4DBx4U46RByuiTaM
sjeJqiIw1/BWkbSZCQm/3s69hCqCrq7VIUSlTbgGRv12tJwA7RAdZy2iAzkcPGjhaXyj2+TfgGdl
Letutg/cVO2ZOmtRGWXqTMmajI0S1MS2ZsG9fpwNJcZS5jJpZa1M9bWCOA9Mlcy1gkcyJI/uZhff
YJ7diCzpDpWkPeOZryzrZzfTOGAde7/SLH45aW5EqbtfSVTkw/tDVU6qoISiqEMZ24SVYtQQ/txq
tmg65Kasfj86QOq78dOHTsQKnZJYcWEcTMXp1QzDssKmyi7cViLJJhkBMrew4KN2hw+viHEnTkgw
tB9ecybm+UX8xz5UkJun8n0RPyViqJfJ5gMK5ZDwK0a3JCclEup3WZEysy/NDwMm7xG+WhiCdUmi
fISQ1Hu/7CkyGndiJvZciTOuCld9QBDeLxLoTqo9hnQ8dQfaXYglMpCebHI+MJlXzPkKsM0gBBFT
MSKswHB3oM/O0Dn0q7TwsPFdkQ8d3RPg6YRRJjUkZhh7s+cI25gxXE53ybVNLJhq3rN/AEtpVCno
HgAgoUaBZL6dQPA0PJrrjfA5yWDn1U/5dSRo8j1mate/5Z3V2dZDhQAq4EX77S18Be4dJuueAh3G
IhDe7eFmjQ3C3ZWgt4W/II9Jmexw5CNEGpT8GPLs4LLirSG2caJJYAKrRF8fQiMIOt5xH/ukijB4
8aBGPYarjiOFuCZ4rAkiH3MUrPKXzibeHCD3fMNnRfNtXTOeAHgUGH4JVE0ECwRwOrnltwJ7PwGB
oKLcFklzKwb3PBIA+GtJSU8QCCAsA0MOwvxt9T+xPJtguhLct7f+sFLBwKQB2impqiWBbB2mmHfz
BIfEbBG02eJDqfbZI6ARmFWi3Q4WVwsdffwN6eBZCf1dumfV+yMfaLVLCYvb2SSSrYBkGVHCm4VI
8A73/P7d5TBxFfwLzuMkiW34jkghSS7jquCsNbBjpZPBOlkuS0mCumMjTlQ28ZJHez8V08JqVPEz
xgtBK1RYsPGnllMhQX88HM86YSwSGSXpZ29PPt9iwOHE+Jv2AhjO910fd+m+PISLQjMLg7sITqZU
YVgo/j0wf36sZGSxI1RShhdd0pfqCfMJqzvrJYQAZlwNpEgBHTONtrODg/ZZgPKMzDDWlGx4NX2f
/8DwY5//XV3uMskTPJvZV14sg+vAKaBjvpuZvC7hTi7BbRzcnXEkhY1WmrGJfK5YzhUEYZsGO9yT
fAcpuWVwvx0siMhYNw7PJui0w3InOXlDSdqTjCvklKRNcfZ4QfL9gMTvJkGJvLGLhX0ebcd8taD7
EpOfG7b6H1sjXhzaibUI2nZrSLyvtfNgA+xN6M0FdBH5yX6GANe9DfUprIYKUgcjfesdCZFi5wFP
x3M86YkZgODZhJUiKrK+CsMDocO8O9ZZZLgMuJDE71wuBYHdJYWOvd9c9QWqJxgabZqg/mKayCjJ
eGyQQfClch/fg357yd0jsYZ9rsoXQdJey1oJS2WOg+DqMliVGYkGyS4sycUu+f03J7vn9AG9N8ga
IkjXZu1zN/BaU7lPgdJhnsxb8Ew0sx5CMYG7swT5Dz+8Z80cSpTfyz3+AgxPLC/ksHNUhpIlebGY
8YvGAGINb3BvPnP+zpurWJK+kIBgnv+SDKqUo8inCRxYHG+/uRQuydl7uRXuCua3azS5T5HPuiX2
3eZ+fSZDz8JLvLFqj9TRzalkycpludOwUITIgVCvFYI5XAN+RJ0S8864eOQCKmNS7gugBFY7xuK8
8xVLFrdh5Q5JOMO1iLfOwsUlw/xNkJeHx/5xx2/tQXVJXPBUqgEl7rDDl4zBMiWrQVLIDWSNI1Zg
0MluDO8kJZDNeuHs2N9xHrQOK9kQCcU1T5MLfye3GOOYR/hli2wYp9XT61CKy53GluKV5MmiCUn+
HuwfDfOEsmKyo4mE1+yz69AQsSGO8JnhvlOM1s1ewGv3oWlAz+Z26SXPCdDHwtqxhFK1sIVzZ9Yh
GyQDE+fMXdQhYncH7bRhtnB64E9o20ZJh2k9usbrT2E7uPWfeb3H8dHoa2YHzftv3dW9s1dl7eU9
u5cQkJ7D3lTsHgj964iYJ61R7OBKLT5TlflT0cKb88bj2jkBqTMzuaNTvdsvNAnpCTqPRKu00VXj
xDzFXpoADswkInVPdy/6HZGyLBLRTogw4WO2eiim0XCn+yHMOaJoGGzA5wmOHVbypk1/DdnmLpDT
5EKkYAd4T4GUdfPvxmJ8mHLh3NGKfq1zyV1Jdii3rsKOQKaFr3DzXyQ/k1VT/D17WcFs7u3tAgIW
WW5YiyR2s7A78Hc6ETZgfuG9VfOxOcza9m3GZos+g9j2CiPXZ2F0WTfc4oqQQzvbr8+PJ/hYX703
BT16UIvz9TpYGgUHF4a7GHZvrLGPEDSNgmtww16AqOfaW8wWg/MfyXtlLFGLLdpDeECiRyLqhFUM
8pjMPPYcOix8XeHwyYREKGYKiwqLh+zsZ2y4zf6qgcWMLfau7MyBLwa6zLlUc/XsEwjAHXI2Hys9
k6jupr9/Ut706L21CKVds79WrRc+iKQ2KVnbryDsgl1S3FLe9qUqLSHkn41B08cniJBIhHmUr6jD
+cMgswtFIdjRgpErHgoMfyiD+TmTxW54ZHrSzT4GZtnC7hYaN34BB2bJakgKLmpENy/6MFjTsg/n
HLqmecuWgDdQmkm+gpQKdo0mES/NyeTst6nRX2TWQHZeKuaygedGCYgeYDSPow/aPSO1wqc13YiD
/gaQ1ttskEv1aGO3owcTEJl3lr5oWIV7zTuEPQhR+cYb/1gvppZNC80RHggoVEvip3uAKahcmd9K
TOkPACnEMU9A+0vWMZc3ZgXIS0oAHOkqWROgEQPMof9sANIVPs/EgNXjukD7AydB+Naqo5GbJrBs
x1VccqbTT7/lvmlmASKQY9lQj7F8wc6eJ5/dTLp0YJmRzdu2R12YrYlI3pEuXsycUanqtJ3nxS4Z
jI7FQKugCWSqtv5IEl17XTOUicAle8CQn2kjfgcv1LPVWhqiLxU71fmgjZNoQv3s6rZE2kr9/PCe
oSReM5IhS4rJz8Nu6eYu2oFWEyFiZEfsdDNiJ8P14WEwBFpw2SMiXKNxjibuwhqsEe66BDhy1byD
5rqFdkyGNoz+7Tv2DDxY69+2BAAyggZHjWjFZ/wC8iwPifyZy+ISYPGEzuoWQk+36a8M6vmsMf5m
6EOfHD90wPZugGaYBby2A9GBchp7R5fZmgoZxe8QPogGF+ASPtNmi3QTGAv8D2MrIXubJjYowhfG
6VGGEbtfakCqDFFbYtrEBMIMsbqHiyL50tLUmx4UjU2XHzehPkmhOw1hTgHAwr4RWyc5Jw2koi3G
b3mOJyKz4dphYCr3Mht2PB2LW5EM6VFU5ClcIr0fjtMcQ9SWyfRGBve4CcHWwNdIg4g8nTPF7NdO
EyIDSnlxWw13cLewctwyhRCuiXwD4MNot8DNVbwRdTG8IrBg/4fhhngSee8GA3J9Jua8l9+Ml7eK
nKnR4bfEBaKcdGbMOXfE8pglkgMHI1t/kTD3wQASZ7wZ5Ach3uyBFnoDiPkj5p4CWezE+6NwPlgH
cJPnaC3yzwTpuxBxOLYpFJB9ehMmiOhTrha2EAM1KtYi7sN/KMPFjVOPrwN472IqfwfSYQwGjJun
Gxy8EGhAZyEAAmjRntg5d9PdY9TasJ7zU3bhlmka3RXDqwdYJNAghvacSPMWo+NgsSkQjAjbH7wR
YZNQ8pn2BJIjfzCY7AE4BcnPd6wJ3R8lOUOOhmgUvZkePJPlLWlChBHhtCBNXGsRnsHT2UvwQ96Q
eGgKlgiSz2if6dLNmPU+xBBCaEfIF93GBxaDfXL2xdruhc+WSMWv0W5IOx9oOVhwbdLrgyHRze4M
V08AcWlz3Z5N6bHmbqSQhnFh/DEDOKM4dF3a2V8dzLYf45FOsU5BLb91jDOa3ezoAk65qsXtmRUm
3/hPCh48BZhjMKMdoYQAxmE0KVq0cMqWwr8wxBKFQZF7eK6Z+QhxFbZyOTBfyiCw5hDKdPCfbxtC
VdZwAV2hZ8CyzzlQilmP7cAE8EWRLKYIW2b2RshV9iFAALjazHuclSYA9hazMGj52A9bWIZV+OKb
2EaQSXcace0ADXKP5af52VHD7uQLHKwBY4rsBkXBE9wpCyr2mxYDW+A6lwOeXIiXaAWITv/Z6LbS
V8uYPLdvE1M9ij1RpzJJ2oM1CZyEYpZkSP4FasX5WsoJZgQJ1HW2TMIi5bkZi+EmkI5Y/19+wEcE
yEM7MwvUCXZTEugSbsZjCHvG5gqsum2H+Bmx0wCJyjBV8b386f64lahDkeixRPDRBLdts3XIxFfg
r1m0FFcHZimuHoh9XocLX+Svk4irZ9bCp7u22VzErgFNBw/jwmPC6f6h/IGgs7BYA0HUxAnXgwDJ
KJBLN0Cm6gWA2LgQYAxogYtZeSB2eDhGgCCKsgNnCE6ZjEODEfoPOZ9sfUmUCFUJPsoI1xaWBhua
CRqE5XUowa1CcRHxyMUw4JQg4gDUQWzUc3k2l61O1C9Lxrk5uLxIRwI5w7/zm1omfKeKP3cGT8MN
FwTQPODnccCNLQNrk5s2Z0W8xRLtAqTn8e7QslkjWXaDHiwALLxMsxgiEcFCRccLLDVJUTBB5zoI
1XVjzMrA5SSWppLIAyfXAKVi/S5ZNZncMivFbxoMm8sLRiBuYVhmcrogUXODs6GijpdFfBt0zIpi
QSh0cPI8b8yqbzdZ3raUE0xxt1KMsYqHpKVMeXW+YHi/qDnjr0MBJyz4X3smdLSv028YDpikfCOm
+tiVWOWSYEYcgSJGFxBi2QWkwqPSYzE2obBqtrjSQEvDUZ39h9W8gW3hBttQCxeXjMwajL8ObBRa
UoFfITw9GGxL3G0bmcfv8aWWfJYxT9zwuFyxDwNQhOAp7Fcyp0Lh/bI1eMhePAA/vAJtlX1m0IUW
x6ElikOf7f9gfNoomkuoBu4iQ3DVx9r9ZQCkHUaQhe8SItHzu+w/Kx0KfMtmB6DmK7EmbQyqEm0i
SNZHDO/+WRMuMqiNFN0g/UQLxlBGHKH+MGOPbwgwMGxoroQeCsSGUgejhn3AX5qrvc2OfmAXOaRN
bky04YBh364NmIFWxnk93Dc3eXyai9fG8eBcglN6gRbosOuIBEukVg8qU8bvJ7SBD2hEwCNOE880
u+xrkzo+O+Anu2nbK59c9WQYAzSzBohWqwulEtj8Yr9yaFDf+E6yDqBSMT15Jxt1HzWGtWBewHB8
vId8wmC/ZMZPjP2wzcrSspH9VWAP4P/7sGVfnWCUtCl7jgPxymxaXQZ9gb4F0oYaCBuBEvocddJD
12SuXTl3CnFhEbVccYu5suY9KYkxG8FL5op4CwRMoeL+Ke/djgu24ZY+rAVG7y6mfA7KveNA3Ehf
FhuT6KmkXOrgAgY3k32B2/FGPSwKNFllT8jOitl9gzDujfrNOFFgEnzltDkilNvL5WIqG2WS7IaP
sVim6S6QFyV5t99g9s+bA6QRN8lqCnWGUNoHEa+9uHSa+d06RnwaZ7/VZW+TRPDXzRgAUQLvSLGP
0z62YyL3LwalXw7vQzlKt2TPjBFb1Z67xGfmTqXwsZbiGN5ztakcyXqMzzg/xbvsTS0pIQFM6g3o
Mi/WQPEVIVYa7G22rIYAaXyN9sboxb7G5sISlY5l+cCzizuNBg6a+m9KIuoWubdfpkgEFDi/atJF
3KwMdtRIXptJMHpvRNFHbBJ85LXK7DpRYddE8kR3dsdRI9qJ2QD1E6AzmlS4NPCgtAxf3pXwsMXY
V8jDtC8sRCk3PL78PW6LAoaOOPwKAZr2qblga8GhgKPDfQLHp+gf5ly7ubcxG7jbdNkiIDEDUbEb
igSPrZqiML0Ktwe3U3CtHEodJVAFmrOEEgSm+OGvo5Y5G7E3UD0ZByJwRPd4Hb5tPMfuETANRq9W
cx0xtR9MdHcS1UGPqQuXDZJpKGRCT5K8vMnk6HeJIILk1hEgg+u1Du6WNgQ/ln6ym7eC3y48qzHg
e3lUsmko24Rs2AtvJspIGEZ4VprXh+HlsxPrMK6OuboaRTuCj6Pl033DIXKfRFRAglmZqaymNfmY
Mk5g40tTCAKfFREHfx8cP1wUJ+F+1IWxUW1bRMAR9nlNFgjg163+JcIO1BG6vTjsPR3N3q0eqAYo
stEQUH13rHPYGV51o5jsW86TPaJykO21BRYkAWPwYlVi4bmkJh67cHnYvqjxseP4jRMav1Ff1kXU
C+C8CD/wIzB/BVkMuhNFdIkNa0w0sMy3S9vani1lGXANeG0YUrQA4unCHgAnf0xSnN3G6u4KoYUP
xLjE73kXn8ja6I6fqzirHkbU6z94UGymocibECTCw6iDsoRmYHb4O8QlhYqE/qJb5LD5db9tT9WU
kXthk69zNf9AZLpMx6+mvjD0tjWfb7bMbc6cCg8iCuF1xtx5oxUa8r4wtZGppqH0x3BuxtwrMYKC
is6FM0HnvRhBA0kkZ5DoVFh43g2YTRybJNrD/ZOx3MqZT0kDKpYkc6YgPQE2zGuqt4KyuNmvnKyy
W5LxdwCbT7gUEx1ooTE9DVaaeQ7m54TdntLrRE8txULFzcvi456AKAd8qu+kjOEiMyQi6BNTBny9
ffZ7XBF+eTXmdft2WrxvrHQQZZ020EOCGy0aKazbyg7HJK1tMKyRBvDhO/6pr0ORZuT5Ar8Q+XFI
B+ZpYdqzQga+gA62w75sWcAfVmeqsNUPb/13KPqXuIc6Bv4LkAQ+Y9M+M31njlYUfw2ZZTOx/c2f
/oYgFzLhej+NIeMccUIT8UuxJbU+UHEae0KkRDBFoNhiLsIpnBPvJBF35xxHDB1QlO5wjN8tS/up
8GBR1nRg0fDgKf6ROXM6NOJTLdVzIgzzcruYC+cIYSITXIv00+f0DofnFD0InRMVlrj4iLbzw+QD
x3h7zyDq5KtcQf/MLU5+IUI2XuITEAsrVhNPZoHyAAwrmH5L8/p2ZJ7HkIzfVB20JWLNWK/feFie
fMaJ33Wnf8DpqumSkraGRkXS5Snq9EVPi41+/+0US6zccKSfai6dNJrTLvc5CWi1QwYnEWsc2Idx
fAlRiOTlI4MKejc+9cHvtHhvvy/ClHktgqhoozkKkE229Zo38wqUlvHBePBEtDLCJFRj0+MZiW93
9CLEucJLJejlB65TujlyiB6Wnj+d51rS14iFxrbyvNUBzUEc7j6mT30tfiJRA4I+200ONDSmxbyF
y8tx3I21ObmhbdA58lm3ytFZzInT3mJIed1yu5DD4fO7tx2moHv/6lVYLPFE/MPHe66LMTwmMoXI
E2UgisSH+IL8zive3o46x6mSuEi/gpXoNVPrtEPAg20Q3h4Nr/WEsPXd1KxDow6WHNY316PbWo+w
5p2jtwxUjDwGOzZ55wzdDbBtdGVaToYeQriSmcXdqSlogsXy+bNJbM5ZFQ+YxSO2nt57IqtzyqAJ
U9XRmbDavNC3330bGnXx3vgCe6PVi8/bfdQd8VIYG+QIrOPH+pPyaTjECKdSDgeSK6hGHF6CAbxy
bx5QF+da2p0v5kq+Z/TK7HndjXGX2taYobyn6scktZMDBzlsj68YWaEKoT92bw1ceEzeVCRua1qO
L4QQcL+Jukq8AXaO7ouuDNuBURSksM0ovGs+fceIQVf3/T4VvQyCxEygtOOrOSfVlrtbGDLYIrEG
U/N70/GL+jBapizUgqZQ55P4rAbT9xAoc75jVhLGUybQPCdmIkbTZz4GdgBWPBGtGTEShbggfkye
lhuN8nwuq0Rp/CSXnr8LwUaOrBAM7EF16SfmlExsL4K1+04fD5kxTSUEkEhi/V6YFr5xVZ2ymTTp
M4N8i+OB8WdES1zAaIQ8+KWUBOGSoi8At+ZUyWamQ9eVz0bjAoyM/4XXXUpyrKcKoZi11eSdQtE7
e1gQyUjS2fKDpnkZlCnpYJLRfbH0Sc00z2wNgWMCUBi2vy+wDX5Slhbgqcp5xNEbCVszgKAIT1DC
srm0u/OuWLyexRGN7n9vsdaQtY6pgcmhIXaPUpCY9f0QvWcTeseYE87jd+PvunZIQpTNu17rvH+8
5qJevvePW/1utffwJ98EZk8VInf8BkQdbvzzlvWDeR3SOu4eubK4qtpuJ7+Qm9xCpfWyGgzLKVpZ
g6ZcbnrOyhCjU+Y2rtktxw8Hvx2X96rNm6kqv85iJ0pFkUayXG/FaVzQEKqMei1M1HbKXy89WtLd
16unTZYcyNESTn+b7qMLAlhxTgvabo/+PlDYoxsPuxvzWZ/OnRZQBUKRa0Rq0MWfNIioJEeH6MrC
z+vy5J382294CzautJ2ycnKDVWxlNxpFXpmlfPrGI06Eit25wDSEBVmSnP0J5DkbXjsWbRsSbKin
QdMtYK+xm7C7CuWVNYMdXeifHUPMLhshtNRTpKWiFH+sxWH2R5ZVct4aGsv9FaWbOBkxmzRNpmMm
jDUGCcsg97wQAOjkTyWoAAbY1ktMLlrmFElAg804ZWqFtNr8mo2zx5Z6gtEFwwqPknAj6Uv/tOlF
Nu+X6WrO7sBLcxMSV0PlhOqV77nNmT8tzKkVC2jzskEe6wEXJjcVQOAh92/OK75hAwo8ypcsDULc
VV3WHtIICz58dbI4ssW2yRohtv7k0FC1I2+INlhXYwdAU7xztqI6eNEv7//ynKlCb0MgWkagLuP7
nLJgm/eQS/LuaHYt5UVQsDh1jaUg454iqAA/vJhPzENlcCtHLY7/Y+m8uhVVtij8ixhDjPhKRqKI
or44tgkxZ8Fff75ln9u3+7i3iFBU1UpzzhXTQDm0aQstVOjpZDjpkR97YftOxPYWJIrXYD0cDpFo
kMSbwJ3v5pQTz5eeJAhtG6Pf08MJXiIH+0giEXj7E9wYP0TPifh6CD2aOlp80cO2FbPKfP/w5Qo0
AyCfiWIY/5uGPlpOugth0AjNcAkGhcSAPp3P78mbtioCbYYObK5FUlG0iYYuStV8iaQz5pwTde6K
69p5HGerQZeGApSH3cKVurN4T1NzuDUNH7bvr616vPyE2TwO51NSVa7o/hjoJbEdgZG96jYyhuJe
k+E5RQCqBVoyXzbGn6jDWzdcFBTMMnBPHjoSiF01nfBm9ODoH+0sDEF0U46Huv5103N8c7xyTCUQ
fIBOhMrmml5QuuUn6FJSEU7ulgMn4+CANpXSRc5bQHSkfH9yvJXnWMSmFp/FG7SZk7iGfgqSJ0Zl
1uYh0G7DiHRStOAdaFDuwaTTCdCDQE/BLqSrAwlJLjQXap+G/2P3I5j0g9gOr8GEVGzIl4HV+CQU
nALAE+l19Bh+opKRQmhtMejrx6Q/vf0BDNonWAQRjGiZS/bnhYMkBmVTFllvhHXLMA/DnqR3edYP
moH70zW5ye0QDwprQEaLMaUJM8NH1soMmYOMOYYmhQoXOQ4SbzaPnm1Y1MWYUMytk0hMTiWdSARA
VyQpavg8MSY5mWSUKC32HTDw/m/zuVgTUnpr3+9TxhXZCCxliG11CbsbpIRPCI0hVk0qTYf9K32n
+FHmEGNJLIU6JeCumGcbzukrgZxZGIo0nU+Vxse0ItDopc9ByiOXeUSkwmWxFqic5mTWuEzk/oZE
1DI/bPp8ejsbA+xxDlS4TYrVMt6h3fG7BokIT8/sJRs1tVLBMoRzAfafInQzIJtPmfwsIvpMCDBc
dORcSkkyJcN5hhsPHGWJkt5wPUIFiPeHQxZ3n3l3c/g2/8rY8E2oVkgK8PLXZ7pQxZnIrsxdMe6m
TddK6trkCX24loan6G8vFvFP8oq2nWWtoG1R71VAiH2c7uTpYaInQx5ZaC9tM5RljTAfCn1sKaiO
ou1Z0B2+H7MdMKV4LUOC/+qHy/DOZbO60JzAM2Ev5KEePX4vCoNyS7anRDJKuDQ/Mi0uANuCrjty
ogwZQE7lm5o1dG2zQDU0ZB2EXsZqq4HAGLLmRF2EGacZDD7el8kuavrYKNAiODI8MNmgJah9WWHY
ki1vaqIyyKLC/ZKdhHnXWjVIpDYs8AMhGna2dxtnPGxCDR6HVN7OnmqL6sCOiDBjgkHTD+OnypKQ
pyXbFNNLoPTMmd/UZSQYFm8jGiJQP8Q9iR/scRTTfsGein4I4Iq41G/Dlp+hofo1beYRAqVcgZ15
zBIkkzw7izFA8y9bJce2QMKFEhKDcqEzLcAjivA4pvyR4kzszRl70EcP/YimaMjNLFUdZxDYJA89
y3ajm8EJl5nA4Y4jj9D8bF4GoOYL6Ws1V7kEUj/yZJYhNzK1mW43gwdCMYOnIg9XNUO2AZYNpyfb
DPTLQTbbCtmC9gysXJ45t4GH6alh8Q8oQdtjB+LiEKLBwahBFWSXMYMHOgl4ulRt8Vq5Veb1BNNE
zE7m3pZHzKMQLNOHuc1jYmYAc2VZMSOnyKSy84p4ygMQV5o6Ack4J0jTzLOpJncsysYbxfgCPc4P
FIkXbMV7s5W/mLGFuwxBdQm4h1mCEZLJzdeCZ+LbUlJOKW+frIxxjcDj8TxSHqWAE/lS5G5tfdOz
eDqCCUr71oa7lCeDH8SJFgmAD86SpzylyrQ9cDqgQQD5cH2J46VebMsI6c6B++J9z9FB7Adc+x7w
DPgJX2ehcZ32Akxuqju5fEjQFcBBV7YuFlDGGAgczycN9IgFI+MU9/z4NpYexMwUSzRWHs4xzvT0
iHfulaDW2HVqQFdMxLOzJu21pviM1WV3z5g0AMUykFxx9hpnMZabeIvrAK8F+qvmfMwjB8VwmW/C
PnybYML6NifbimaaTxiCY4F30LTmrNw+BoZCobFa6RSHuHP5HKOZpfzHZgbxBCUvcXFksancgQPQ
I5fSJAOPGA+ANdaNaKxMhQNE1GTH/AlDhT3b9OdZSuWRZlgOjx/AWisgah0wnB60EaarlwF1u0TT
0MTeSY4C88QDAm7Grdl2qlheTHIoxGX9f81O2V9EMTMUbaeHw3DNRXO0s7oSL9ATec82woYhMvNM
xzdx3BSQaGMg8JmnedkWfyiG4Hzd8VslvUCBQxx8Eh/GT9WEF0QX1HpKvcJ6SpORm4X7XyHgVW/F
6mFOkf7iXBNxhCRkuG1JiVS2BmOsnNC5HSvRxV8ULdYOm6loDlSkGSVdI/kQyWU8xfsn16KFKmEY
rjZ5EyIi0V5S3C8yY0V0mFy2D8iQnhbCdtSiLrEu4Y5GmF5MJHkwJBfwC5zajkaCg5jqaGpjuohM
34CkrsYbDD7xBbCrviQn7n0d3ZsvaZCgrCXiYrjG6IqEdGMmSpE0yC6oCcnu+M6khlArKSNKl9/1
nVROtXrA2IZxyHZIimjVBQFG+poYqDeqh92QOwikc2AXK8YF5soZ+emB9In9DNDIQG5Bwisin5zu
NNAtRqTQiSKuZgGYmbZclExVayTghS2UB3APi+gdFvb4RlO84RPyqownRSz2cdFL21L3oXr9N2aB
bHs7+NUWgr4U84SvsWbxxWebiYPPH2fY0coEcxtPJ6T2zraiozFiQSSGKPt3RNUEukeDYrdGl3ip
fDXhD+5wF3DVSSY23dGa3nwmCTbJC5BHluQd5tFnUlbTw5+EDrdIGywG2uQARo69nT7lpS5ZO8kg
gANnr7kREe/ZLICCJR6LwAB5DFCRGcsqk1a6Aj0hE5yUB5GPJYC5kMTWELGR5jfIEk3hTWYd/HuY
hSZEQJCdxNPENW3riWGobJHZeQzjJzJa2Lo3wWlKiprl0hjQZoCliu9L7AiO7zQ4xwIya4ENWLXF
+gCbPYHqvzjLCl0zsn3GlZVKACXgbNnrO8L2MjfKr+8CtwVI1xFw4w3SQcK2WbFdsOw/xNIV8RUW
m72o0jcPpKQwivrkt2L4ngLNLY5HBwqy1hd0AwngDHxDGnOl+4B9e2f2oqu1KsOkGtAdgZcyTieD
Ik5S6WENaHaVHDxIGhS8AT0MT+MHmyZ4e6yBXGuaQrJnFDmQZJb5mwSnYeo5lMp5G9s0D8Es0QBY
V+ccZ1yXGCH/MP+MP86poCdF26jpykNSkK5ueuSuP+QXUSiaenpCMenkUYLnW2LgrqYYPfR7GRGk
MkhoIRvESvIlgTQFirzCQ0DI6wfjFROF5SOfQigl2aUbjOH0bXjZE2y4gtgGsYaR2le7Rt1ccyoT
GA6QORTEJcuK9qn7RdZX/yGtydOXDMpDwB0YZwGQFJZDoDBLoKkIwlRaml+Mz7jEI4lJUbzpNNMq
AS8fM21A/rzjvjO046DAsgINcur0wgQhj7cxFOGxrHIf453NybtgZ+uDucEizj1Pz15WfGCG3Mnn
uap+jBnunZmBXQ6PJJ/Eg6ddNGFCi8Tlg446eEboVrH11QO2eKIWaXjEdj5fIgtHBtcRRTJWF7Pj
it0XcKawCK6eaNv9b8gkqf7ODkKluA16YNq7ZgosUzTXcRrA0zuwInhN+QHr9sLd6OHYnDFekukN
M3tTuXhnJRl7lEW8TPPE/O4JsXe2JPOlv+OmGDS9yiApd1aZu7e5jMwBJT8qD+AsJ3OErwhcwOzw
xH8ZfDal6XvEojdfDicGmfojBkDTv3ACFV2nt91iU+Owjn1ct+wnkHuuwr+kZMz4Bhv3mMSld/d2
syoD3+oyhxfmD69e+f1IBfCumam0JZE11/VO4d6OFwlOiN1LPS+eL7OFhx3GkwX4i38B1NPYjR4A
W0NSH+hITc8jBd8n7YLovFo98PrSGabhhDiOV7D6ELfM5d5mTf3cCyJKmgqQmfOW4OeJQfpWKmdj
gho3qigihLeHs4JgnI+MymYpDtkCF/DnltEFE/VSnS03qWeKoSCI0PWkLthOFOvKNviFIoMjNm5D
lNFh0aB1D+kGeQOOvPrPfJHApNEPUOjBW7OAS+g+EFlMwvCdkA+8nflo4yRSmyK1eDbfAO1VtqwG
5SUqf9EFmUZR0KZxGWqdRAHsSunV9Tp+oaOiADCR6z9Iq05g1MwXfDk4GVAiDuFpwzhCBYFEJQnL
iyO4cZl+rHVw9M4pvIXF+IKf+mP45OV8gePN2OinMbtKhl2Z4PTjjxqHkHYu4CeZNbNGAubXvKPk
ZkISvW97Q02fvWFpjijI7h2pDqNyiMkVnCMCCEIv3fuFUf2R719fEnh2tJYlWzxEojo7uvXoNvvS
qb5hvtaF8aLXfN+5eEq4n6A0AL6zbEOTB6Zmd5zdzWjHIHdXvIyelhIK2rICjja9Wpur1Q9fhaXO
91tl3ET2iwFhBnvnu17gWU3VYX9ceG2yr3F//LAVQDHBaXqtBWoZPKkEJH0LLvNH8PCK1fgYz/zt
Qz3pwA+QSf6RBgSWgqXEKQzDb/Yakg2WuGgqtUsyP3ejX+pHGhaSM74NxWheNntN3xPxyhh30p7V
AeudPfMawVdIaOweWXPWZcqiroRmA83Dp8/Jl02vARqgRh2WYg+5sJ3VhZWTFgqIYiRgm34bkgzV
xBGNAJ6YyovRXX4xGTtdy2nkbb2jpqk1rb4A27qQmQvoqVQHmsv2klr6r3MZsEHUSV4x5OortPCr
0dnggfkniJI7SrqwRcfgOrogJtCYNZ/GCRkLyuq1i9ye25h/4c8rmTSaETQiTUWlNxAASA4oYjKI
sfTe62Q4qg6FN+o1qAWycz7tc9CPT5Mj3VZFcQxNYTxKxMfyzrolMB+vB7Fdo3R98XvrGlm/p97B
C3jqLVDcT6obuzGghF7H6JFnhKf7cs8hHSDDclQvm6zKBjAZhSvhfoHaDFFhucSQuT2GpgrvAxU8
AggXlLjuuF60s7IRckd5oQU6pDdRjnqfHq2UipGwOPaNF/v1w7wk8JWB5U2u1B1eHozWxbRYQ2cG
StAB2FKb2t18eDWl3OQcKbjA0+6UZovKsLNFdAPs+IqWwKJz3V09J88/eajodUy+W3XAa2i63VXf
KdHJUVHeKWiR9kuwoVwjbRqOkz7F8FAdtNkPYILS/O52N48n2J785l1bJalApG+BWvcoIVBosEuP
JTmC446c0iVoQDMdgouugaGgbD08Ts5bUA7ziiT8ADQ3fPPWvIueOQzETqgOn4OHfd4umAyjBd1/
gLVQWlodwSjLXgOtNWrBBqGe3qIyFGHkx13zDD/TWSQKsGNMF39haahmmliDyGOzJapJkKSMoYR0
eefkHMKd3YsgjuA/si1BXdrp3pnSMUR65zCGQIQdkx245WILzae/8MqXCa6/QembiHGwjx/MfE3v
55/NpTCyL85HXRkqSaZO/tocBvX4gSZ5eHOuoybx/rDvN1kfPPN5x0V062ofmdhQEobKxeshAvqi
AkQqcl7e7JavKkYnb5OeBYtEItr+YPrwDbwvyhPGN2iZ/fw0v6GaSoHXvcbHEfbLPtpQXqJiU4Ts
kwDP327HgnmZ9lJcOuOJ3dtjVIXMtgRs0MW3JacJLxDaUcvdmxqEtoOzMyE8NDbl4DU+js4xZUbs
wxe3wFHnV/fEafop4/6FSfbRb2wiPUOdF84HFD/8Dbtfm+VYOxttIW4qPV2bVSyAtn7Z7Eb7A+bu
szkxwkLoI9Ts4Ufdxq2lmp9H0IvAADzGfdVQHkZ1dT+VsVf1O2yNZLfSNjV1HNx6Nv20CuiMCi9x
lxzO1hnPNwMA8FdRfSeWG15O5hnDNiQaBDFRRlJ9Ul44wk1q93VN0Z0gjyIW8RnxI4VQfiQoJPyr
h09bHVEx/ca9QKUiANQxhxoOD39Plebyj6EObs7dD2Wp/xq7OcdxaSOcg3K2dMF7+Tfp+w1WSaN8
Udjs3cY+aMAG1fsr1T6krSkX+vrbAWTdme1JxcMsXGHftA1gI957/YjkAXfcTn4ADwKNyFFy7CZ0
xYqMSBAow0NTP9EjC9UG/5viMSyCTqHDoyWSK/Q+jBYbb40kCQynYizWeRcv8DsIO5aH+WP8GV8I
KLl+jvfvoz3AX8yrlp39ZEPM4Ne0yjoscWkwIy/nMlxcuLpXCKPpMe4eLD784MIOxgfynvsAnGXB
ocO3bKLsS4cIyDMExzDhHhG2iHTdnjWreX2DJMhuFpLUWCPNLclwSKn6e4m3afbv5jm7/cFoneBM
r3t2JwDCQkHat6eIAVDWktKgKJiw9cbonFDsrGxldNruPSpL1z47+AM5AUr95QREQkC/xxxAEd3+
uJbaKAM2m9KjhyPFAoC1f8S4d1NdsbG5n5rgCjgF9TqViB+YwwqhUfIHYD4Em4HKzD+UAbiNAeos
fJlIfx55rlSTB7WDgEuX+rI6ovT4p7hX0g3F8jNsRv01FbQzMNr3rCttq8Y9T5H2HWnfRKwrnYDK
ABg+VOzJ9uN2rav5TXbgZR8ChKV/PKnVwwhZFIFIKsh30fBTb/2JbNNtfbsCQQPbSQs8RFWECyDg
8YVRjFpgYgCe/vrt3PAkl4/lCZcUe9VDZuFypeSM4S5iNNDBjY4FXb7VIvpP2A2aqiK36O02+/GH
xFPS2VvdqGDTo7V8UOTAHYL2xQLLsFzQngQo+/IIJrVhvCjPJqIvjFgrmQkxtZ01yjEoP86A5dGw
KPn4IuiyH9aE6/D76U8+7sPecx45eqP4amsMbI/SHTT55Ex3o0L6h6NRCWUP0VGC+eGu0mugq3us
PKpaLwNMu+SG2mEfz7sD+kZdPSlek7ImsMGH7OXMPEI2rpBc/w0fs9hUZ5zShdePmujeeYVmvem/
M4J4LXzYfQxVTHUvEEPZ+MOjKCgPO2I7ZIv6jI8UGy7gQg125LPkodn7lbzj35n03U01OiIO0yMU
6kHqYS+DmA3mEAsz+/w9PaAbukLUzs71DZoWSuJBX1dWhYuKj3WidaBRpOcT8riSG6ChGKrOknmv
PBrLfJA1/1Ct7WWPnKCfWDG7EV3x/VZ3RlKPaIeK8x6UBTlNFhlcXaMkaJhToAVshVatAzaOJM7Q
l4xPDxBNEeEuphVZk9ucOyfOW5jXJQz8APosY/FC4V2ZPqneliVi39rwZpEAalENeEz6U9mzSuvl
vKE3LhyW6d7GX4flTU5mAwMXY6JABfxsVIJZ4bymJ6p7ZOqFaIpAFDZSvPxG+HJS8pFENz3/YKnu
YyOc6+uSSBOjRBxBlFK5RxqKsYW42cGvwxYZiU96NlswcReTV/ROwIulT2+X7Bbs9SKPfw/I10gf
TWKRmEyFNuhALKa459S0yTPV4JR27GfSoPjEDRHT7cnzxiSabUSt7JOeHfAysuxrAragdy4ANy7o
/SU8PFkeUwSGJ5gmqWPtyBqT1ReGvxLJMH5zyOKy3UqJqXJf8KJHh/llcxxJckdY1JcQTnqlF0MN
zl/OWd/Laskuiqcu4popNpJ4CRbsBpkk+zYuB0RIg7dbQZLvLM8xPsSVnAhJFbfjX0eHISCcQZMu
4S3usEVE32BVaEM6PY2XcV/v0o2CwFlJgb35zGmEQ69xObjHNTwDUtCt5XXEl1j3+I4zPyASg8jb
4Di4+uWgRYPszeVAxCr0ygWB9jEuhmr+Xi4SKLTYm51dscwg7bOO7PYMFi2J7fEpXHyg5xMrLFl1
g2IOE3N9z6+knAgJv2gTjKDJD98QRNF7Gp4GN4HpnbiKw7yx6TKz9/Zh0MEdauGDKZyf2MfpMBOE
XY+Nq2l1jxjFmZwaMhJwLSMCm/qjC/W3zIpxnwH89vTP25IwHQitcc4/s1bYzG5TRCK3SH6qCApd
gu9gPym87tM4u9jRp36aNj0omw/yukew31rcmMIKgQuatjj+O1CdKwAat4Rh3Io086boNRsowlfG
kfmYqZrdRxiE5M3oqbKznODOfowT66DKecQjoIdXGpcMVb+HF7G5zBs3qMtGb/lymFDMqrCGlv18
Gkp+YicQOjeKR4ZUTVDJ4B8cI6/vv0dgLv7OpdN82jsA5ElJ5XN5mSMU696Qp12LKAJzc3ml1KUG
l7RrNNlQZ2/vEolqA37ucMcSxK1j6Ipxi0LV6yPBYEWrE4SiyXq0jMc0bzlvsu3ccemd3R12kg3S
WdgNOD8vvV59yIBbvP1YaWxWLXulDu/QtZzyDp6+3zUxv8+T80DByKwGzVHJ9ryjRIU+biNGXCUo
jedgvwC6Krk14WcV8CPv7sE4QuE1Nqewm5ShaIr0LekD38V7b89q1cb/xLfFufREOWFhnn5Zyy+h
sij6k9CQeUKW453jui6RA8hJZDJ8vIt+xJfEpghDIDaxfIzxsUTRA12PvIUXvsfnVZePUM2bF+MF
opSZCXsYT0TDX32O6s0XUXp6oFiPjVD4l0IIpv/WRv4rchJXezGh1QD5FgIBjcVKNLZ5MXnPdpMa
QNJz+/6efujg5d7GfXYks4wfxFZNtTi9pe1JZ+dgNchvu6WrBope+HRNJBFCdiuSspAIb5TuM2tY
9+zKLgbDxSLob4KjbUy6UGPXoIubE42dUEQHGtZuVpMzaPw1DZFekN4STdLcSORBhf6ggTNQIR5w
ZH+6X3/gOpCobZNL/qMD8d+lMh+oG5E4yvbJNbujHbXuFM5zMX6pYRupdnSPmnpFw+yndahMpEiO
J6NT23dQ7eC8AFHAWfrQgaPwS3buI77oBeUKER/e2bfNaaB2vDrcY9Kv3PI9O6XPrMNin9SvoK1Y
j7+795lcogN52ZTOrIfoMUEggjUBQH7QohMx7Ux60/Z2MaAHwrZMG5Tcj2bMzvcrZbG8dlTEpY/e
KX0HYNnX7cklPT7dekL6/tsKbphzaW0x7eKuX2nWURPJolYfzj2ytdl8Tv2cNn4tF58d2Zi+Li3Q
GawOyOfKZASwj62XAQxSsc4ecFr8WFCR9nwZxjzmZTinKSm1hUsqyJwyqoK58PCnc3qlGN3BIX17
JQ0k5HXNlX0xUG9Tmm1oVBhI6GzPgA6pdr1RHNTnJup0Pihz8HXEE5ypbVztmGoddcQ56hP91Tu4
RKK+QR1tdZscs3MGX18NtC2P9MbDJWo6w/XxyBgzRY4ZCPKmtdh2tzS2PKKFHxGFBNLGow6JOc+g
i1548VqbNUMGL+8sW00MP0DGFSYDG0EJpEZFgrESoZTC8qSKTEH3IEo5/insn73yQ6YTu3Jx3/7d
R6lhYRJFszL5NOfkb01nGf8SZmRrBQi0N/s9AsYuswLOPyovaLHoaTF+soj70FvzL9sD5UZOgtvC
Vov/hZc366XlmEDoivvMvptcxreQKJ1gxzpqugSzLVLBz7jYG23N7MFYtPcJfpa0B+nAf7YbtNIh
NnvwR3pYkE4/RMqK+md2zELyzlQrlFidlujf3fB5TTwO5e5Vrcli+LIuVKVJspFfRsuDmQvJ6uAS
m56RTIUORJemNjDvRdhtZruTUb2cBbrcDxuXtXennNmn1Ld6acYXbOPwTaCU7fnszjpc/PM32vH4
v96dM9NACEcS0QXWwMmqKDDY1yZu3u3gFtfkqnnNS0SrW1QgWvtgVzj7yl/UhoLyQB9P2i079vU5
0Gpj2kQLqtb3l7hqGb1rdtGMHVlIQIc8bXXGubVHoH78Fny+JsbQfmyZdGcf6FPP1MJ+z3v3/8DJ
13SjfdK3lsInKpWEALu7uTgKrnR/Nynh0pzmanxXFFlbaOoAiV+EHxjIlDUW83Ly4AoQApuDNgXi
u6JNwpMY6ws0fTF/km2iBZKgPUGCA5tczDkLX3UM+C+/qgfFBIi9QNWf0/eU0/KRDyj9G4d0RhRk
zy2DN4GW85ovAHlKDxP+7ZD6hx6PJ9nRwZjyLqXdYsJL3uTfO/BuIk1gEkDZb2jHWjuqx79PcCCf
/gz4RVnLKfjwHVY4G+bvXL/fy+mOiP47/ETd+EMWnQNptasS8wvU/RjIRVFe+l2LHMXVTTgx/+c7
6Sch/xLRAcqE01XL6+f0sOU//7/tcVFNUlnyodaIK+AzHCeXUuv9pnHYViQvQB4jgUI8+r6Z/B8M
LL1aeCHY8Ebbr+vwOG3Mq+SKECf0+r71uRsPkr7Ec3F11ftvoxEt/t7ccMMolur6OaviN1y2hkHg
V8WNtHY47FPozVBdI2cKMwxubst80oEExVXI6U/zLh025IzJF+eXpi8Aop2W1yYF8aaeVSWNtEFm
lrowgeNP44PzXSSCpgqIR5JUyZFulevvqIo7ZpmXeZ/uLc30lNPUJarO9AVGKSSpZp2MRqgO/Uo7
Xi/rBzUQXMrbKn3AeutPm6rAze8hKLh3aLkJz6wNx7MbKetu1EGXnZhSehs/fM265ErW6Olf6tQp
uWA5nlDY409yyXehQvuJPcW4Wy5/OLCbAuN3lay/7nmd2YKDNWsX7sIHNFGahY07s9tyP/7uTdSG
IZgm+7G02JB63gfthHZKpix65XwqbSV7utAAgvV6yYu2Jbe8NbvlFR38Qi295V9artCRoTOTm+h7
KBQmN9rf0tmSfrgarC8t6puKJ1Q08LImfZCRIfh3Lo02n7DCyEdB5fGhVydyE2tkWo0OWnAmxAN0
FtFxJWovSRNHStCuzTuM1pmaKDZutdcBRv9Nmj175yj8hUSLKx5UL68R1ekORxhCRA0rloT7/Llq
oskg4DjpC/2iHiltssRFQhPswBa/A3soSBPjiGsFSQHZIWIOAj4iFCS9VPJOpYUSV67mt/BCFCSh
yt72EFsD72sdY+KkY3wJUbOC0UOt0Tkh80GpS+zCF9NCsB6S80JnLRSVMCXSEl5RrKKUJ5Gc8Xaf
+L6nXz3uMD6NkRrLT2PFWiT8FCIJQDaZsjlkrERLDiGqZNYhfPKhA/glvo5AhxCNf5AWKiiw7Ewl
evviTOIUCo6HAPcwxyfE5ZHvlKI4qqZBx1Kju6+RsG6l1GHcN7pguLZ0SbiTXRVR8q4JdVMjgqab
BBROsrmh5i1w1/FSzTglNmUkMyrI5glxgmd+ckTuSmgLUif0aGJFkQ+pO5GVk5dSry0FjFAgykOM
Kjk5YkI+DnpCho7Q+jgC+EWNVSGQlV/ImWWcJIAXhxOqAWerxKCnSnpCWA69KiraHR4KrjAiWpJB
xgGggkjO3Cfg4StEvK7gc5JdoZxN1E7zNXIzDBJmH68gW2apfBGpdlTvEHjDLSecdMWVx8QisdMW
HT+QxgTdfJFU33/hNuETKkyEpSjrmSceGH+oJipWE5qGzQ/jyj8ATad+9maIJY645xpwV5E7Y6h4
uFryzEkOvf0nYR/BBmO/CBSGJeXKIKUwDL7k06WsWfDkNUJOxUh6kcJTV3imKV0uUhn2ckP21GPq
cJNvYk2wX6hacZQMMWfl15Ic4AFQ92wmmw1zNtxUOj8JKrqZ9KykcKjAAeCTaPbK3yff9XY5A5VP
ZsRdfuTUv0IdQdJxWc9KYGDd37xqEBzSgTdJKLlHm66H8BAXe/bfVweRizq53/0GgtM9nerpNe+R
I+YmaBDCny9M+rTtEfxKheDuM07UyM9517v71Z7L6bKn5/LbtveksAKUURqC3Anu5drKECqK80Xc
8QO6wL0Sux2I+kHB8LYcJH8K1Lo4F9M4k4Kz/ArNrIgVTGqRz/Qe+mphy2fLUKJw/+qSO8xUsAtA
ySKULlOyD3YrpA6E3JMtYpqtL4B0+bJ/I8Q1cBVf3iSCXdgn1WzNZfEs7Iddx3XM9+FqRreV6mCG
DSnIegSubWSIqSlwm3Xydbqj/fYO6YApv0rKvr4AloAHA0FsdeiHX4f4GDY16jiOXGDjJUXd05TD
Qbh7EuWuTtN2aXLSEw44yx1iWHxbcUr+f4YNQjIMtBtQbAgR66e+3/K6TpA6c7izLkIvpLjPJt/B
w+vpjxnnYBA4erekS8Wc6+FHRutADVxGEXiHQ4+EVkjK4orI5tVVwSR8nf22EctrnrzLBb1m30iZ
1AkPjxkU1HFrzpXfCMJvK6RIRcpDpraMZJu+Ca2QkakGC8i3YHu83UQlPtcy/Ha78GjCUUE81yr7
RGH4Y5Im2R0lWaLM95PXtEvRj3R7d9TmaP4ekJDm/eO2MmpszOoUnAIY7Nx6x2qPvkNUmQY8CWro
L3s3ediHQHVU6ANDhlOdq8PvcL/tcnR7xGNo63wk4oA5h664ftgzXJKchefUiNU5Mkjxflt4XPbX
aY9U5sR+e9zWMXmHp17HdGp9Ggwjg/YdKn0yD1eX68R1Am9WmI8W6KXTVNkwaAxMxM/yPo+BN3kM
IA4Okh/haSkTFsaClAT5uqhO2uzbX9Yg84xEM+K1pfnvkb5mPM42iQspOMqugdwny0IQMnf3hUZ+
8qpQpOlbmWCQAIY4itFLUwwOaJueRUbWW7Bq2G3YvLEVRgpswfU0L5Nj/O7Mo/qJEComRixeQlZE
eHDsXWhgYhRAkcQU26hr+oSxEvZXpiAuJ2ua8NHpYnw1Bn8i0ox6zLT+UU8YCkwykGl8UYg9mA9L
5wbsTtRmnxF5XND8b/e69JC0ygH2pyn5IzBmYr8PAmRCGY3IkT3e85ozD+Mo2UsynPISa41SJnts
SjprZ3oLoHvxzgb6ivUgKyXxoESatCLiSGwGzudBp0D54NdHKp3fPN3HHA7glXQNSGGxRcShJJXF
3ngvoNRLbLAUbgF2iRyr4OVS8Ni8EstIiIi5I4ufZd4LbcSjfRl6cjj56YzSmZjLox1z+ffRNf78
fq7Ds/lE6pSkJMYua6OXBwpeZCLj+JEefMECkpC3lyqpjgbtP1GFNA/unM6VT7JuC4fonHgdlGNt
7ZIQDsYXOBr4Lpt9xukOAChb01DqZhAbwrA9AOxNbPNACrA2QB3BNqpI/iBGSWZ5Z8RLKd+KQ3UZ
XEHLy62ypHlcZ5wDcp7ke3Un+5Jw4iIA7MlXM9vgiNRc3NQOHxN//vuqsAuajtog+1DPEsCYqIAe
GYpfe0r07yxJmAl+TFwZkESSuv84AHuoPeuppwM0lKBZast7bPWG60MqUbZ9UvuoJfStNthE4w+u
JFEIiz9o0MZMz0tjA/IN/CEob0wiOMDxmGbIelOHf/VEAu4KsS1JIsMd8PnEQodOeCFjgMRGSVcj
3aKRmiEqcEaZoJFnGEhyeLsUaQX0ylC4ogVQkQQNdIuC4BIghGDlSFVoI14RdL7oMAUYJz5ur1Yb
AQv05bgyiqr9ccMDWkW/IrAFtpP9mJYZqKzf2CATBajLSSw6bbTjjpWXnvOy32CuHuYNzbdv9E9q
Cm1CByvy26VZMdwlYrKpFOlLEnqSp7oZoDGfCFD9oQ+4kV6fhxCXkmeZ2ikL7o7LkV5zD09BhDxk
q2FvIEvKEsSGrTD0XYTyKRTFM9TGgXLmb0OUmCz0NnsGzcksaeWB0TBAhlt5lIuO9uCPQeZH6y8g
wENxacSADqK/FiJxr0AEi2geEkQWwx3xq48nvY5QDTQq5w/ddM0uDNG14hFBgR3vLfRgHDYRxQNq
tcXMWQB9aOREV2U0TDTaTxVIAsprbIozOluji7mjgGmP5ZtRFqN67f/VoFcKA610xFRaYI/YjniL
Q7qgle3oKP22kUIS6RTd4lSwFqUHtQ7jdtCy5FpsNNN1epCjK8jtRjo3QLt2gw566ITx0QDUyiyg
k9XLRC3Mkh/f1uz8N6u2GnrqyrBEf4mJc5+cPCaJBbnAChi3mbxCMJyTigII1eMy44w9Rxki+RdY
NKJbWfziFlhlxpn7Q+v4pwxnGuPeGqCf4kS1aOHfJ7/riehEFqAsZTEti2xmoZo1+52Vhuxl9gj4
8uZUFPSk092MKwpmaFRd9cAKRGo/mOkRLy2uBcUS2+JIvuTi8ThFY6Y1sOg1dZ70HAOhFufPYRSg
sCB3hYQX+eugsmbS4AjFqZ7DSeW8gIS+hgzJPso1mq1xgXwB923x5Xw+ZyD4aY9w1e8tvp/L0g2U
tfg9tyEXSU89LuHgfcxZf7j/YxTUgVxm5LwtLUY3JXI03YlOiNnI3WjxcfIle4Jc/e6PGsuKegzr
UYufHxNgAyUK6em2MxaF2RuWXmuowhOOmzH92rRRkC/ct2G15t/0me8u3hEv+2m2AEBc7Cds+bxH
0gBYRAnn2X5UzoXGR+eo1TN2ORrpb2PhrjYEcAlrszfuQQUl8cG2JLUEiVQEGE1Qkqaqm6bwbrC8
SFp7nbR5xkHGdwZfjJ3BWhDFmqjM7vWyrZOr7ALbJ2PBvntzKOUhB+5COCqHokpO8eDKupaYCEx4
tFl4Ho6/l3ke4vFEGMQN7iX85uAeDb5CIgXMLgLWkGrYZl837NE9frFFFPOjeT/rS5RHsZ5YRLM5
rueXQcsVm0apw1UiEDeUDdmy7zF2XIrCoTBLKE7Do5yfoNlBuf0Rrkp27S/IX5Da+LCEXMvakmKT
DdAiDN9vlF7FxtABmT2diFhimJBRTLlI9h5E59niAsfDkuwD/z+SzmtJcazZwk9EBAgn3cp7JIS/
IQorrIQV4un7Szr+c6ZnqqsoIbb2zly5DKSGYIIeDpHJdsj2fjPLnTKYzo3M0KlKpyzUhnMkrshX
xKzS/ys2/Lf7Sl5ed9IckVlXOGe27yYOpMyILLKL9mxB53gqNfs6Qb2CsO1tz+6hssOdlvNwP4SD
4ol25cGcFmHdcN3MxMifopF49x4MUTYtPURTBrF3hhwcSMzKRyhLgC3pLuzbwVggaECWlEgKQThv
WfHcsbxha3W2V2IBD+7LiF3sT076JthdiWCFvc58GYie0zB+0lViM1Pt3jSs8RNoXcB5uJUc3TXc
n7eNqF6SdaEh2ZtU4l3VYYf1ajDMZxzPt7cQCcIY54D5Mte+Mn0eogZCX6bpA6qi0QBGfMNmgo+i
khuMYg72SoC/D4RXl1cRgS7MWd4kHG6Yw9SYwy13jcxVdlOLBa87Bs6A7A/EIITs/2IgKhw5oHPG
VSxEZ31wZ9FikM9kZUOp13RY2pLbPQKZH0BFH/A7zLtnIhVEuCfUHkFfUClQ9wQVg4MG7CuMdmYL
KiZudnv90xvZoo0TYxMmAcMGdIVFgwUp/9K20TJ2HN4RKnoklYgdvny3OAuD/RqoKxl7yRQE+mYQ
AYpToKKCos6B6M6bRobhYNkymwRIR7E9wOXhy0veQ4kDp8VCra8uDi3kNzUrJvomKggE8n34S7AK
84E26m8+WFQeCXTu4+pWgVM436fZ6fqqpaIAio/bpZGPW7xy0BgR3Qn5j7E9vE8+fKMDB0bKohyq
Ew4Q+/iNxQQPgJfe3PtVEDOvgYlcDtRibIKZuUBgKJJgpC+nDqKeKq1Rk1CKz7BCyvw//PnQyoxN
F/1fPUbSADEhiEQoB1t6NRwm6yGMaJR7W89GCWtmCvzmFOmWKI1JE3Epqwz9ZYfGaX0MMAQIRJh7
FsUgCkNlMUHRi8oQjM+/jbsytp+Wg+Og/UQ0llhD7vVA2Fpdtrbv9OAPYWzJhiUu+Yi5kV2jLuMK
BivK5u0bpoMgNgVNyKFynyswI3ZVSMZj6VmITXXYN4dOsr23jC7162+WC9CVMLVO4G6+mBpwH0xZ
QW3CktlGX8B1jJJse2H2Tq7Emx/BjPUXlLA94zNR3bEw8oQhHAPPfm4Jk4aJp2TAH9wXcy/UyXYV
i45AX1PI3ciTbFMyxGL4aI3HnHfjp8Gx95n8HQOcbY2x1Bri8Is/MWNHDp5z/N31YQ7unc+up+nT
8uT2097S76d3itDpWmCSvaOMitnPeAvr1fiLUS4c1rCy+xFkcH7YLq0nk3ItKgi5tC3MhtFOw1Li
cafGR34d9CxxQRPLAmjq2HM7TxvfDFwDTfKy74Ru52wYrGu+exYUVoBzAvOCp11YZsozz+n63InZ
78eHYQshzboAPkffkuMtSQQZONDhJpjWcXXFLyClQSIkxCU3oR/n/+in22nZsadaNO3Tu6LuWTtd
LEzPHLJ360Ajzo9Za9rUDr3/WuiGD/tgCFLENNnToDiJcXU7PjgM3doI8bEM1sHRTuPhFgqUJ37X
SdIZrBPYLGqoWUz1T0aSvA2AivWds4ucF2AbWspkKH2Z53i4iSZ9ox1vAYqSbYLqkjdzF1yy53XA
RYITb01yHLqxhsME/XZpNQfVmjeuDLqlcT5DP2iVhsamDbBVulsxap2GQy4LXAh5VdTuw+Rk2Qk1
QABcdBWy8SOcJKxkQKHeSxqxMH89fQhYB8/l0TGvLUtoUblJew7221YFRGQPFPhS9Z4ruARTjlEB
HPXteh8qfBiOvCueETHFR4OEWGqqc7TrrBseuQN+4B2zmXyGx9UXJZeLyJVTH1KMOucweuoJP8GL
Ok+sb4xuACMGW1DqCI555iPwiJ0WtAOx3vio+s3/ZE2LRnfVDmXMjhMDfoaQZjQQiQD5z8CWgLul
3+SpYkNFICfiydaA7RfdlOchHgn3UZtWXrpsyKORxgnFed8bnacNFHMPXfFUjiUkQE7icFvPU5CI
4OewAHzqcbk0fIx5cLIEb0jbAWzdW3px74lA4cy/KIkYDLJs3LbbjEry6e6IN+Dr9ZzIw/s/J3oH
JLRvdNmAYv7xoCHNp3zOgJflVKTIW2B5MF8gXjXZ8g8GKCC13VXh0/YaK+z0mfDDhLoYX2oXsLKZ
urt7pWePhiX8wjhvWQlAH8+vNyQew3GSkBNTD0mSdViGetLJlq6gUcnDnhI9O6WFEDdhZDMQ1YUs
H+OZXLuvNi6zc8593RPIGpoXkSI3AxWw+dPRjloBGQ3AFytgFx94gtSEmoGX2DvQRw5QAdoVCdpC
KHibZYhry0L2Xxpym22u82MxtAJvmCSOgytg0uESqFFL/UnrB/ZNUSjHggrUe8KsuJmQjxALP2bN
IyN65cQyYpJKKb0whqGps4zc8sc0AaJqI/XoBw6t0NYcfGHa2TaEXZPqKgJp51Y+KEs0dqszFiNS
P+bGAr7BEk4ClWFt4N5H64UPQjNdjjvR+0WUM6TYrjmBZQutlZKaplVejn9zqNmwW+k5+UjKqBLn
EkTcvIWoHwvriGeaIE8q8y00n/AesLyQJg15I0IOdLYdfatgVBsTPgSm5e1fQikTDZWw1faop8gG
pXQ/QoYjbqDMxCHgK4/E16sKCx0nHIfcQLh0B6R6mKchZEAFIKwU0uDoOFq2nPbsOlLwxUPKdoZI
zzOIWGPY5i5ARzpOabqxKm67ileUyOClWjwAOUHWwK2l5zBNx32X83s2i56IFWnuh9DzGJ3woDJH
UEjUxvK6D73vQgsPMZ9sbZExLO2bqRAaj4yrHZ9Z/vcAXtmQA3TUGzW9tQSRa2x4Agz2jXoOBOD0
vHUihxBjI9oVmIGwaYzlRkYDsjcexm9XI5y7N5dfdJ+KrFymPSPGSzLJkJbiDTAYnRaXvVekjMdZ
bKeAUZxnkxe5bQXUc4NFmbyGbfsGqrXcHecnHsa4iluUEtLgiAnp7kIFyPUJHujweyOpA71iyzbA
I0qdIHp/ON7UsT1D1ioFeDvENYFSFu0S8JEAhDLBG/GkWHIIIu9k+cGAAR8B3QIjG4yGnD9PZjyY
36/AT5inHLmrQhQBHbyMb6JW/5grdj68Ij4/WxJIrm9bvBFn1Is0SjQnAWYk0BYQvLOKmTiuFnIV
sAmo1zBLwh9592JmOqEytCYTRtF0Bt5FTOMzmaamk+6Gp4iOVgyT6aUFY8l2Z3lNg0cBf6UjHFzB
6GxxbZGxqhhYC/WnTzGyAn6luVrO9z6XK6wXNckzFLpyPgCLQpnlYFgnnbmgxNBOAZlUinOQTUfG
o7SOmDwGBPvwyUDBFbDTLnwog4xOvzBsawxoHvFzc990rLaKL0ltDPpvHSb0GU3k4CdHpdwekO1R
U5yPGKWhd7lQxbGH6xysIq2hgmO1DYWBw9P0inHOoW5zTttOx3wHTZSAUgivOjyEYlfz871Z2CCQ
7FjVsIAVlTajZ9Ym86qlc6Tg4JCIMrhNtT5Y9VdHBP2Qe6i6MIhfdCCbd7gG87sobElCxLEG+nig
eYcO6X551It7jPLnSwzYxOFmsYB+Knund4s8VihWRHyw5gyBX/YCVhijG9ve8fpHlbMofQXl0AYD
YeucPlH5qgjYLhm/MbxjXJz71eoOQQ9n5eMYh388zNKMCppmgEPYPI+xIA0f7pF8g9uK0NGUdcKq
2q8o+hd3HA+afjPlTzTEN6uTXiqxXLNhWfsNVMpQEj7w+Bndr0hs4abpTO23L6gDWKUMrluZtu9I
MS1JFL86COaNneEbWYd5FWmAF7PW4VAkGcGAUY3UpJFghvXD2WC+93E9L2xZlbu7wbIlcwFnl2BA
W9C3q79eLSUMqejIuSyMNYB9u7MnlpnPZNE0qKVFHMyDMaj/HlhLwglq4uQIe+noicLdhOr2NpeU
qX8Qh8UUjZ6a1TPgucoTfC8wj4HETHEmC3KbhPQbFESyFzHspUpjt6f5FHFUoVoHH3al9Xzy9G9B
lIkVaka0iX/t36KUpnEVsenew2rXh5wU7zFguk2EmsZpA+MnrncX8hk0jk3hs8FT+vnRmqpc1qxt
wzYiO5h4HDmiBOagKaMdOoeKJPVWluhVm9AQsFIz//Pecb7D75VPDUU9bELxj5MTz6EiZaHyOnhb
nI2O/GBngSXDZyB5m/iuIQVpi/XkXIKKUQv+DD5h4rNcPvPcqR3sW0PYNXD0Ifd92CZtSgMP8jmO
MpyBsxevVbjLP/zfJooje8MNdshtisdPNe3xQ1Mx7kYTGGHOddMNgFIMG41x01TIIqWVu/MWhMRP
S0DLybqXKwlmzE0iGvkBW6qJ8JE1XASbFOskQDqDBZJTK+HN3ZuOx18QaxfdxN2U1mIzaaNJ2eAL
xZgPP+S0STPJGjfxZ59M+NhXCwASahJ+WXRDM2WmBhnuVu7GRTjH3j7W1+vl6OBA2d8OE/4mzl1w
zljS47GLoGf57+tWLuix/F3fmzznV1ihVnugZdHZa80giF6Il6NZtzQFjqIGD7bt3pAF35x2UBeY
M+LW02rq3oHc2ZMoOUDaniSqfvz3qnX12mjKaS2v2uhIwufRrJl7e9c+BNL0jqXix9mfYkRIdtDd
AEHYKhxM3MxK83yf3u/Oh/lMN1PPyX3pVX9qa7DHmjg9wZMu3Lzvd0gEuPmHs/W5sbiXb/6xggHa
FjIsiE+LCSERHX046NMLAN/deoDCfeHiHlwwtK8OUkxsenrV8QeCxc6+jstxCDt26cDYnaiQVTXV
eU1Q/dlPRc9JsHwb+Qju3v6vnHEAtbMAwObGZPvPeOxad69P/th51lgQyZoD2de2U93MelYo5qkB
8yuuFePw0ltg73ujNy3T67gOerEyvDqQmjCMtTaHgTL9ROpKOxiHhnOGynZEMwfr5wm//xR0wQ26
5q7lRTP1ay2aUROzYubBTcx+hoCCh+EjXh1fjEF5EhXIUquOPudX55xxnKGNj3M/solbzSBrPo0e
diKce7M2X67c6mFs3jhJYTKvvzn7ka7rn/jL8tQbcJcm9bBLKCyMDvq5ReVHOIxiEdAp1jPxhCl6
dhdPxckAzQm5n8B7f5UVVKVFUrNWsWteu2a1eml2TjA0tXLlFtTJ5F4llY6X9b5lnHvGpE9tQeLC
MagvOCU1g/aoqMLeouPXRDBh6vnX0FXUbATZCT/b3fbH5OlYTxWWtH7B/qD4+kPY6Ao4lN+BKE/c
uV6Ghb686Uz3CHPzF2xkPMw+NLoS7ZxfLYPdDRNZloCXtpHRZb42B2ZKoRu+DFKN/qgrO7pxS+55
dNfPbru0C1U/bhUKoFG6V3XMA/lm//bW4zdMhay3ao5Evg5kTV4yWjYrb7paNb7+fXgH4LlxAfcE
cwX2yotJ6rEx7ztN+/7XrfUPHeqOsNrzFV22e33Yy4GCNs0CfeeFfMY/mnP+62Ik3RVrEr3LWXby
vz7w9kAdtO72F7AB+3GHIcLFY+X13Q/al5EWPRl+KGs8Y9674xXMvzIVW+ZuTVuxQ2c4enuiDRpi
ZZCQOmUdvIeJjpEpBcZHtCY6GRhf0iwse6gzbfjj4/o7x6FvuaxrHZdKdwbBtOMEpm/o1zOTOke3
2bgXC5sBMZNz649xxdt3aHriXPfxS8SCzY0tJjTlZDngLRa8H1AghjJAHPVgyrCPLtLRt+H6NiO6
hWGFMb4bPiMNcNMuIU7LTFvIPI0EWgaYDCsFVWkD1ksDSswnrhEfJnT5aquCngqIhhuXRR+5FWzB
W29/+LwYHn5StMx3iz4ynPtujqP2uGcbWZDmTvoSe/GohcQeZj/GB3ajMtC9EY1Ov2Rd6bIkNKkB
rW8nnp5HZ5f1oOhlCOPO0U6B1CDQEi6T2BLZmZtjMW+4mlcjQt+h5EtTDNrBjumJBqeBJP3sNtUP
weTIQcoe7XZNQMTSTBujpSWMQkSK882mCHAEInW50p8FeUc31IlHKIUFTIbE1brGcby3D8hiHyjy
OK84d7oeJrBwG49RDzyVX/eaVozk9sjJGxvMenXE/vC4MRNS3AM1zts5WvWqW1F2U8TwFhnT8OQ6
PBm84d3Pyb/mJNG8Ss8Xe1JLcmpvTqkGJeEGP+fJBHtyBI9i3s+B0xzuUnx+XoH4A1JyNUmLZ4NG
gxuADFOU95MulVQD3QPfTnwLlopuW+4imR8Pbt+DGAt0nGnfUy3RyqW8fkrOS8rvdzAl7ocBgSSb
Cd4LpH6wr0yLgD/4xQ274d5tlR7JbzYpVymOWa40HYXbsNt6ZzHZcNyiNC3X75Z+wFk299p4yorn
Kk69BmUjdgOTfY3/FOez3STiu4G8kYZxIB6ym8nSIsYHoOaHT12MZAhgQX+sT3meQpms09DrXghS
gFk+aAxwkwxLar9gW3YrXlW1vhkvo21SEuUxcYP9DpwruORkAgY0UdFgYvLfN6lrXe5GQKrBA36r
hlfUflCtyu01wpLV/1gNP3dvo47dIM3mbP2PLfooJIxcb8TM0C1pFZ96lkmZjQ0rXzeKwa4Kdtx3
Er7Qb7KqNoDoj9LCBV6Ctp5vqzNsVRB3O8NvsgnOzmX6TW7WRjWImZ9wdB3/c4NxcnVewOQa/pdL
62zULh9OxPKlmEp3JDBcDUyvGma5uA1KnCpqYq3095hgER4pZtgUWDzKxNixRkTvil0nN92FkeVw
QIjJbcqCNeHmUgalNH5iJsta2ByNtAsNd3vdYiTFatjtszPpV2JF+4K6zGxGvvvmsrBdvlnQkaPl
Qv+tSPByl/GumGpmmssL8t+UaOaOC83SzSaoqbkmch1a0oMXHExAe1N+Ipej0bxGrNfdzqRNLaNs
k2L/7/FhHSPMPPm0THfsyjSPHSJ7uE2WK87fLNDuCKaE3PoAb8xJuqM/rdI2pyGIkL8kQiWT0o99
Urj7OIbrE6Y6TAsH5kIcF5nCBG2PcjD42cfxF6xbawCGInK0RsZK9H5effRjmM39WgVI+acJrrhm
AMRNF2xIIWpweRStlF8CBqGleZpgXzhr4qWO7aescGamlMMELVhdnNOpY3lWKeMFJQjgVW9ocG4g
4qBKT0wIkVDhzC9/LbZIF/0uOgA0E4sG2tIUM3sMRSsOL/8y7KCfK9FsPuihZZgnc8wu47UuDeoj
0og0Y9U+wSjBA0QRVZN32SbhuPDxI2KwE8E0FSQYFahLASBIkiRH9nwVJ1jEHBo7F/AdcOae3kkI
NtKPs4yY3gjR9QOKgYNeSaNYxJeaZuNlvWcFHtbAE7hfISIgbqDpcKzTU5DdKR9Djje9WMwf2SEQ
DWAspGIPv0b5XpnFX2OwH/aIwOVdY8LP9Ok7O0Ip+2tyOPZlnmYdwXDoUn1yGs7eaVIj3j3EcP5p
HzCiFQ/1pt/h1dGPPHbtNTM0+dVYqbZ+k9Gm0Z29Fb37szFcwcUG6loxlyNEiZ7gCZpB/gCmxNjv
Hf6uuOF20PNS/uBaSUoDugh+RdQzqCVdqnkavYW2RlylGGhx5TN4OHafq+RGzx7MIELk9UDGNsvj
muDc9JrAfOJyGIrVjslCBiiESesxBW3oBKZyl+kMscmLTclaME2GgipcQf21o0E0GzjUUycCHL0s
XptLingn0K0IKrU7vnRmhBb8rCDSV21wcx8X0g4EpGECO0Q9BdqCF5dEM9A1ZmIbyGcDcih7I4cc
dr72zH4vGf2CHvUqLsBEm9Mf5J5gpdRczKXuZm/3RG08E5e0xar317Qqi9jiSU2gYW3d4guWSqwN
2fqP4X2N6f44D7/ZUuPkp5ZDc0nxF/S9yl0COoiRbQPD6G72eyjE+BUDabO5gAdgMLvsbo5vq79h
bsm/w+SzVLZSzqDLiq2J90o23lbQFExyVIwHNLOJ236lq1QpL1NrUH5TTZjHRdMtPzot4zNSAtVt
+Ebc9e+T+0T/+sKzonQSdssc2pU1/Rj7g06LSZEeHnXqNRgrlX0jHadvhDrknxrJgusbc6ZfEIqW
0y4VDzwc0sRwgiThiSy4Je1NqiX0u86uS++6q2hwXTnhSaixehYfSjFk4WE2tKgdl50Oi9YN2xv7
HbwQCf0hLJFqAedb1dgwP6FukFCBzpT8HfKfhOVlHYGUOkPseQh8aeNtYBBHtD7xnT+nIC/j13Ge
GAdzJ8GmJsC2bDdd3CxoqGVb4j4RmmeeLc5KfEHpmTXOBqot8gcOmXvJjOsCJmWsQ9mBS0OpmFDm
WWMmB4YliXRjilgBEXMMGxD9ch5IVqKwoNyM45ZMmnTCe6ndu9gqSSjeH432p9bnjCKNXyaepNe1
SLLqQsTym1CmxpSyXSdmrgh6FMYN/+ERe2X6EKn+fMk0rU3fl8PwZ4l1dshdy3YuO2m6y/yxOEXI
Gb3bAYoBOHEY7jJOFqz5djsxbFLkCqVIY1gdMCrabKA88MdJz1JOE44VOdbAPze4q0sNZtarxvyU
nUwcIHkDXe6VvFFKJ37zg0SM6C8mT3bOnG06pUifWyAGcz7rI/48pJjG+Bu5EMI4wbm6klUopV+t
v1abrr5xOUXT7GLe7D8/w/qB/ZLjkA/a7Y4/DFfHNSdsw+NXAj1Y3Lw5N0lcWi4mR/ve9N/p2T0G
y4Pe2O2NPqzCUyJxppWNJtJcQ6IKhW1mwRJhOr1lPsewex5CGiKNcJzxLg7co4v9TDMO/LasqV+h
WrGsKFidjJSybMex/yIgUCz7cTsW13luL9/I2uLop2R0d9mRXSSlFKzY7NFx8snzRgQx2fHlCdUm
F11GFBjUQ/lYYFY5HChvAv5KFtFGMBuNTwbsDzSQxFWpZoBETKHNzSvza1R2Hu8VszkTRpjBa2eS
yjPB4iRFkkcEhIJwdsYWiz6KvZbFPsDJtA/9KurhXM3sObjC2N+bk02ab8U9FPD8BZ6NfIorx8Z+
g72aro0o4/kGbdTlYdyw1bgNT1BSOf2pYQQO7/J1cPEndlZ3kQuxGzmTCb/6wxmunn/fI7g7dq2r
1w9QLjil7gREy2kKxVXMzppM/VHYnpNPuAK6Hgk6LQCkcE5XUo7A+DjbDbwMKbp5YcbojawmEsVp
kWEhJrHXh19YmKZSaYglK1MGgQdFS90x8I+wiOVOiQZiANYy/xOmwBcFHKyZ2EsoQiRWHG94vitO
n5/fRsgXa059OToHj12n0pkTf/0p47c1o1IVv00hNnyD1xazZLAjhELM302N+Q/1Obi/cUpFoCIa
VuYZP7Mb3LGZE+JcsmoHOIjgMgGwHqsYTp5wJEXgz20Rlzf5UxBPsddG4M0NwNz+8KfIpXKSN63R
g5Ee+3t26BmHBcaCTFx7zHJ+pDW0sSj+GZ56ly1ol/g8CsWjH7TN8/yavOK2yTDhx0ADrc9kEt6F
vn1Ib8y7mczythhOvGHGSwoJZobkUOLeccb+FKtpZPQ35xUJiQnbPr61Y0Kj/cIWg4/BuF7QYgz8
GHTggimmc+A0zB5AlSOVuPcDPbYWn3Fh9U7b+0o5wnlfekumZzHDP4xFbH2L2auYiQz5rxyZsNfC
dbJk7KBN8aaAU25Q81F8vIYH18YYQQA2Plu4SKDbNSwxPD+6dnE3IBLh1YyfYM3d5PSXKSEmICtg
OgTt5UhDZZosfRzYvthJUnmsMOYqfDGoaJm34QnZ9gIdusxjGJ4d8RyotzJbyY09i0fnY5UhDsQr
3RJPN1fiQ9nk2MfnuF4fCHlGzSLMAMGWMEeM4NyAkCxtogxswANeFdNr5NSM64RD0PO2+cA7+Ngb
XNAbcRM+wRaqFp8I005u+miEjbWu/gH1M9CFOMb9p5ZnfsuqwBQ6EhXXHvtn3J97vrilwhVXfZxN
kqc3mJE7bzKG5soF3aehFPtZYaiw1mGrcxRfQ6qflkm5ZpPTpPi/pJkPejSKRKmHHPMUf+0P/4Pt
FFGyYX3OL6H2cqSc5/efrD7zcu4xnwUvAy4+ITdaYwzXzsyCNg++le/iJSbaGuGusoeJHR53T858
IUixqRN5amCPbFBLRj/DdHpI9qY8cg0/fNkkqFp/Aj3klvrkpEvxXfaw6SMVTx3KlsoWwCUI9QM+
Y4qMgEUjM0d7wvZHRIYE2NjRoM9HORomcOd6ej+FVO0ke8y98dVY+gs04/KOZwp5djR/SLuI7DTE
4J98WiLE5YjFfYoyrNKhK3Mmduw5qa77ULfmGOxlJicuxmAOVS4kISNS5brA2UUxeQE64Ow84ZRI
2WCnxiSAFoTG2rmOWl1i6FUENyQymQ36EtoX6vRjZotnPWuUMS5tDU5FwqZazo+DlntbnNIPh+PT
WEEH4/3BAbEZwbLE9kyl26tDyqIC12LVMVwTD7wh29R2jZ8RFSEeRzUMCSVrY0ZLog3WW00fEPSy
a2eKQ87q0pEpx1M2VvlgnwkUggNm9r+0DGKQtjShzHzhzhQVXx7i8f4kf6llYk0CRxNLNwrqxwS3
24RH7+DehuUGLYa8AdYPbadYHMhkCyiTqqo90fnsaCkOQd8d2HSltXX5uhOIeRzVyK2cZ0dvripC
sseEGrNkSuca5f4t6zQM404qKvXn2eoFxeAx6LiFLcfk1cmWUwqHu3Nf3KPmFKSqTTHyyIxXgmGl
Rb0nIBY/qRDWWXlGCVU4uRs3ctRzMuTBlJp87gebSmFn8Kwzi3EDgmF5MnBgNjqgWwOPm75qrOly
SoYwxFbwXAAUOzwrPCaAlvIEnEEusHMilBdwgjkO7Hou2K2yGNa6MaaKMOI/i1qQRGiKcOpyXXO6
vs/Ex4faCYmcOlSvwtNoOYvnj/CUKHQmAO5xFdah6irh2GgDbK5ARrhqXi/LGMA+oyOZVm4/MXYX
2xVvsDoA/jJ2B5P4Q9CdigrrxENFlqVPOmZagTAImGPAP9xdHoY2MneIkS1QiL4pxz19IhljHPpS
F8Dy+Q2xiFETbiaDLJUusvI75I/RiPkYu1GYQuGiwZsdOWDLcP/X3NEhY0giBJIcqP32SxRiBtbC
8EtJy3AWzCpKG1bfSQeDI2+JITIMlcPuEnx4yU2VthLBE425noAPG7tfnzFxvxty2/gGyhQa47bu
aiFaaJIMnzaC9WEO2Dxjqs5WGQkOwmdidjewP/FC68T4uJku8Ww83/LW8PNg2whaiUAyp9VlpQ6/
e3ovwa7Y3OqA3ynI157gohGtV0xJCdjJvPtkn92Me2awtkh1Zm1mFLp3Oigq0k/0cboTbZJbSgg0
3WT1oc3ALBSuCbAmZGIM6Wl40l26EcS1koI3d8QSFQchM32QR39C8k95qoQfp+xLzxUWJGQfLVbs
ZXA3FAj8TM5Zyqd1Ux/3/5bT9gTBmr0ktZ38V0gtGUCRkb0dwk3DLyKGscuHnJWOPCnjowhI/hTT
MDSHbOJkXmzaxhN9rOyCOiCQipa87x0QD3JFrGm7RofemgOyQnYze/B4TKzm2vM+gdCEsUqQKnjy
h4jr0mh1dPozP24RtM3A64xHKkNvt0LG3/YOAMsY6crBwgY0iSYPXwrRmwsOS4emGQBfqtESaO/l
bkwtbA5VA7CXJosaVEDaDQ/f1Yu4yJLXe9PwJ2B6BMuRu0zIJy6YQ2ZmoIE+rvVcMRDbjXaGJ0Ou
ks6Q7r12BJIKhG/CJo574Y+ujPkKy1H+/z0vzZyvWVgTjCmxKXlBSNh8qT3H2B4y9hZNHgjOpGvf
/Br2IeWGri05UBdgZeBsKPg4qS9AUBjcM1WG+4Av6OaI/TX2ZcYMNxyZLH5CDb+2hdkHoREEo2C+
XxLLiKmhxFAtJDkFYcKADBTbKzEAtE5YtnFwL4SrLiNhKYxFJLYwZxKCegtuPIMmLg/Oc96Bc4Kn
wv6pB8wqwJHNxvzKig6ujF0dNP+YX3iCJPXECgVkJopUBzBkZmPYw9WoRMeo/CbByBCwobhbKNsb
E7MrBeYX6jC0oul71RjCSR834jtCR9iWyPta6BpejhZQW34D+U/0UxS+bQp1EDkpVPgfb2PEcSGl
6WfFOBzcSsQZWixab6mE2/BcOKFd6iH8x1cajqH/Azj3Pw+OfvbyiZygOaj9iQnPhyEXcPFdZ0w0
VbB7lmx75EJj9kua6RTnQxAEdcikIuO5dWj9fkePzQDid0pQabBw/5bULngr0fjjF8rm6RaleY86
01/MOZYMQb41UxawSC6ouCgBlxX/Inq7q3lBRvkaUoqDrsFSysZvh76cAHeWoBxEG54cwRPkCzRQ
xNV2E8Y9tN/oOl20U3SVjIN0ooelByUenB86pn3WIPQC1v+LLpqEJFJCJMBYXioz4oYDzcL8jlUX
XjSFVMio/+w+2ZBIqH95khf95dSBQ+gl3mDkOHxXMk0stB2MYXbftLlR2rrKAEZm+ZTpMHcBpcI9
YnUp9CGKOuG81GvvMHtgzV2wF1EsQfshB93YCEEQnuov9ECuUPbNJqgDtdKkn/GcUmPh0EwWnDpU
gdycPq4azQvuzS+WcQcrTr3CxLWbtUGHaVndycu/00xy1lYkBNvXvlWSTk1+9fgKnt8lOXF5Cd7M
tLsQWMxWpQO5aQjjjlaxYngew+gAaMCSL7jP8JKRPJLCuqxOB/vTsl835wZrZ/gFoMFnyXhRvUaU
gtqoNzw7jTmPSv+oE6HO+XnCGWPVYCQNmfiYfN6uggnoCGyR0NHW3SrXWgjlDG+TggR0EltxNVUc
ZfG0j9iw4lv9SZRh2beOPMWBtumPvp2kwDu6MXzkTNKPHMO8OPupqxAeSe9b+csHNxC7zkE/Q2GC
ZfG35zdw4Q/OF69NPtAXLf5+7/ePBm3g+WjfIReTCYN8d4vvkkJkY1OnaHxNKtIuLltYTjUP/sne
T7Q8bEvGS01r8LCIiSQTdO8UXWmZAN9fRfxlT26hpsO+cs/stAsvXiOgAIDwxMBumFPDih3RE9IH
rPD2HX++Uh0pMDxU69PUL+h+MDSIS8wi0tvLpI9tMrbvmmfNP+zxJiOsGT2JirzGg8LQyoqjX/nm
FdLv2as164EPW2W/2CcHnT8FmuLValRZwbYwvEC/HJWKzs/C9fnSIhCYIqYxZs+5e8+3cQC7vqSw
Pu653mK+2ku+b2NPfBMubsjUjvTl1rs36mEQfmeZU0LE+4/xcCikgcKPTmMI+ZcFHsNjYYu7kJ7C
OCGDHtXD/wMnaeHZIVqrXvMjFVovvByDA1zyYImdk3V0Co4FzF0xLGV/JE+8JsZchevERDq+nqxO
d1CvzqekTxCm0TrGfNwqDjZXwNnwugbJwURq/7es3Rab+E0MgnIRrbw6rva29oPmFIbEh+3ifdMz
qZWPGKcxCsEx0M7OfgHhqHRfWc/tYKv6dJshvuxVaV7xnrX2L6a24/LBziKDuOVQZrL3CKrduXQ6
2DksMIO/YSbRsi7PWMOEk+TLzeniPUFx9jzJvZcNSlujQ6WxUbA5sa6WalNOs6WpQXGzVPfs5jDp
juN2kVzOdvi03k/UlYr9pNh/zhqI/w2kvlb3w2ZWg+490ODjc/MGfaE0GlGadQ2qDQWb6Cn3Ysp2
TFlR4dnfYWy3eRBx0ITbmTLNDqvcnjXjcoaJIgBa4ZXW8mBpPOuFtaz8QxG+Ow7MokfD1dhqChe7
iip5zfKe/o5vg4PNyDrf4udjHFZqYTX7rOiB2lx/Tsll0D+vRaxaFDgixv1t2TOPvIOl3kPZRPTE
yX2QTKQ58zusY3Cc3XeizNSbibH6ZRl1P/QE65d9aCAs5iTq4rtVmedhwcz9EVw/9oMKA4NpnnTS
bm7W9zu6gLG5DTiNN7tDOKnhK3fnhTMFRfzBfHbNLuUt9KUKHXHLqL+msAiKtgXkz0T00vHaOecT
J/re2PcjhY6mct+AQ7UHqwR8scjeL/P1DU+tNb78ta/iyUiiArAITkoHQs879vtl3LqBEr1K60a+
ZOX3s9qv6kHjEC77RrmGrdMCc4X3eHJqnMTbevFwl9pfI7p4764dXkbcoWKJ9/7qQyVJx8FCu3O8
XRpGDXNDsU/m7arT0SvTpgu7qLAhY4H++hnzC8GM8UYDZ8GXjQUK9g0qyoACtbMKfH6BsYKIuDLf
SG5P8E/gW+E5AbUFefSS+QafFUrmpyNi5y518fdPYF7BboH7ORY4MBlJM2c+R8QZ9SleGUXj0EwC
wng/6AuRYBnvB4wVbC6Z65F1J7ZMS35arohZMO0UVs2OEsCp4OS7Us6eTPn+3wzlL5ZP4BV04TuC
cHDk0F0wVZb3Qe0g+AfnFJMo4QGqcYeDCgdoeavCmDhayrSEPXgdN3CGOkbtOdYlnPuC1TMYosKF
o5GwPYU4QlHLNjycovh+DewET6nkMQVB6Xv8YXKe3tyHK6ZXbW9p3IJGKOVgHi0ZzGyk1qADZAvg
B+VH5/IXXBml5omvEk4ql/jDiAlH6PMKnVhloHOz8rCZ5iHW11bfNNThcXze7rPr9oXN7Epr6Pvs
uICtVU/pAO746zKSanD/G17zd5/32R4rfA+iTI/CPaqnjTnfyDt2rhgM4FErjyQNKX7sA3i2lPJ1
ACJPA0p9qjEpkUJM5hrcb5+CiE3J7QSKy6c+Zn1HZVr6r+RRMtPK3cucRWBCrUsuCWYxxjdqjTtu
b9UJfKS+Kxmh5LzMNYXPEjzBCXY74BqpZi4AB9RgfUMN8Nz+o7Wik1twVPs3+ywbV3t85/fUHn+T
B7dSL5r2beO3LAIczOWsCsu4DmsiNErF+Z6BwJq2SL9Zt35zlmOc0HYqe/3LWmIF/MBwuOP/aDqv
JbW5JQo/EVUiCt0qB0DkdEPBDCNyFgKe/nwL/6dcHttjhqCwd/dKTfCL+7AnNVsBBwSusOm+EC8d
xhS40RadVR349QdQh3QHqs0GSTqg0qqTgRwxblvfao/U1nbOTcI6RUo6Kn8bqi+HVCAS150cI2x0
msKBw001XOYs+dzgVM3wAwbaZaH7eNkj2v9WsWE5t86+SwPmfbwaurT+Nar4x2E9vpBC6UNtUd+g
DluwZZGu2yCyYSvRmvnGwd5I60E2PJILQ2AEn6PVmtWg817OsfWDecqbSPcy8agmgq/L8Gl3f5R7
g09juQbFGtIRMNibxOJKDeyU0AUXtsCprdUhyCnBACaOloHnbYt+uYk7AYPHacLYBG8xxI2VkQvT
dPEJVfsvNAahiZ2PAC8mTPjYm74HRwZ6jzgbyl6WIMRLiHbpGWiTK0gcT97Oe6BlwqN5iU/oRFSJ
02Cjm8WBCJnERcLq4hvge9/GXrwfRI57b3WWNL3wQQm+XpQQutIGCMLd0q8ULqeeoEX+HMFwJFT5
9N9CjMQpnaGtmZ6N6RX+XEASaOdEuI2UN9wNxHawAm1TeutL69JGDYZgoYcWEmXYCiKr/YbSaay4
PTyRjNfurukyYMThVVhhj4NRpVVrOdwFk/uAGyUdFb/lZT6UnNMr/dXJBYk48VbgwPXtMXW/XcMv
XPm5TzQPnGsu5jfn8RqRgJC7b8bpHKN6wPWMu3ARbiF/CPRRDlYNXxOnofZbbS/CfWsPRWfjNyHL
Bx1dqf30XvQgHP+OwaVKrKbX4Q7kOJFjMQp/JadXNAJ5/zMOOFR2azLzlpyHEbQwG4tdTHVZzzBz
AV2hEzzZYg0/hInswg4sGv+OdTZZH/f+gM2U40CuRA3cvtMRYTxYgtBw6npur815wr+FuVejtUH5
QZTG/N2bdWYj3GIs3CznvxBwBLcmY4d9VqcT3Z5W0r/xDkzVBDuog7wPX0laBhcHIAssWvGLv1qt
hqwThLzSxE/HY2YaZT4XB5ygS0/IFg2zyy7EqF9tD6Kvxc/+Yf6VsEaCHXX2PigVl4TS+TQcne9I
Iy8iSXZAExRrAcacTL9DHt2xGi8gU+AYpFogJb2QTRZAi6tVrVgOH8inBv1Gl/ArvBz0i2uVFyk8
3gUJNsDiPDlc3Bfu+Ppu7qhylGo7PUGm8AfcGeYDRCWaV49c3Kl09hO9Mpuah7NB4zfGbCofHPj4
zgDj5m2IF56WHx6XUM5McfOIBiuCFbDFIpC8AkUOIP47rmJvpJ8nlHBPrWcADeagAUn1d3uOwSZR
iTNEEbBk544vvPwtORTEG1Z/qSRvvCUK7ocblinET6HxBtQbu3c+sUefmLifKtGQ+9W2mu6evXfx
cw3fjwwxIqORyn6lzwtZrWdBQCu9IbsqLhDvRkCiOazSqjHOIvc/SKGDT905c5MSWFaaPk2PwpQq
/jyhO60jKRsuDLpJHl4FdHh6tAIL8LpaQJN5ZehY9AY0BFHqIFFLCFFGJHKx74lFY4ZMgDzACV3E
qZzIsxPSGvIvDUTMw027PqsSIXlV0GQXWA648+yey84WlxX9o8sGa0V1rlEqBEoa15rRaZcAJtzx
v0tMnTUXAOe4OsCUTJvKkefivsEgSW5Way9GU3EZtUDRx3BPFXjMNjj4k0uF3h6kqaRh9S+iHPxK
56vl42q7tS+jP0SvwaHNZ77RXFEjUQyBSVCLlT16CHFFVfS4Z9UFQJ6WRB+QP3TOqFTPLsLFPCzP
OPg1S7wz31p8KEuqQ0oTkDrJ3cQZM+pU+UV5j52BzCr6PCI6QNrYHhidc0ug5YgHcdDtlucMpfF3
kwrIMFTkHXBy8oEnyeYW3b57haKAmyM5tWuR9UeKSKT0DoahY8tk9K1IJsUpkLIsqjaxwrEoXMtO
MXnCkTC0HNDt5aI24Q7asZLDxUcChWT837iQxny9BzCD/eDlYKyDCGEpYFdybz4RED1wVpaUgUSG
DFWRSrTioLBjMRqonoRz/DLrbvJdnVz5y6f8FCYRtiedVQEvKuDGyS9YB9JWTiTxu64mrkoaxflD
+rYy+KRgiGcMjYpdFmeLtQE0Eoj8O3tMy8iUpaOqZAZufGJGeFbUf9UvSA6Izn3LihGOedlBwcoq
LFhihxcGSdHzrG5Aqczk8Uj5xTAqHJXbBYWcLjlYPHc/YRUTNsvFT5SGEK49TdFxECP0jMNHYLCF
wfj1xnJi6ad0oHhpyccX8wtPJimcLoEyczWEvVaRkcNEKp5DE3Etprjw9mEpFGbKzQsqKGK94Pyx
ysD5ago3qxpSAFiHtxbC8TmUDxDNdMFGXAGTZuGTHOFLG1eY/MxRHFjEoTZ6dy/hBOiAzedzohSA
R/jF0WUSJe9Gt4teTANuOQD8CBjwcXnsNIIGZIreCx0UE4q5lik60CMv0GUTF8uBzqSJGqg+6P0x
35TrA06EBdSiETswQPc6fro1xmN8tlxwp+jJnAiJ3yyuu0gr8YFBSQ9fogcdsu8URQbvbroGnwOU
gA9BDA9uV063KBYdRJZfYGj3LnkkykPMsQw6h23WmebgydGpTQhgWqLJfKzwMdo6Z2Umq1Rqhs2M
gHoZ6VOScmIgXBEuaEDR9DLxE4WcLiVRLE42gdkJ9gtWaV2vv8TZJv8E3uJPdkiLtz5apHIX3yZj
ZJHJ8tP3OJvc4wt8ksXEv9x+ZJ5iGNDKQUIJsZ9yDjVDt9bTSUa7IuVJqs9TBsLcz6UyIeNNmL0O
yb/4EFahIQc42nBlnlGJfFKdd8lZHwTBNIN/x+dAcvvTX7TL/K/YgOTpFn8PjZ2CY0Ix7rIPVyGc
3oHILwlTdK8pno/LkesRLW3J5278zhEe67uSwpT9Y58rjzHKZMBPaz32QP75IkFe79G0SwM+thEk
0ydnfsq9h35Hz64jicHNVTaNpr9IR/hsFd6jBQ3HadaalIUK/5dulSh7ZeyrOBDppsuVY6oMnBcn
KCVhD/8l8fOx8u41f5QTjmXJTmA2XRRjCOh47oKzrTFQ3F96FtEVULlYpBGzSEtCiF9GYF09TBVe
j4xUAg2xIkwdwAgIscHglkdLmzraDEHhhAMzmqcc1u3w7w3bSmNNrare/eF0kNxRuzHoznkr5OsN
xNjtdJzlIRy9AngsFP0Odx4vQYkF2MzNcjzZf+7vNDlE9SpO7v+KkdLAiFFLMQyqFnzguSsbbmy8
jaLhp/PVimOuomqc0KX3xjr7nA5UyNV0O260n75uneqANZykHM6lVistL+x4quK0EHrVnPxs9J8R
hi+koNCdSHpdgBROE6f5B4TydCdYhsPilaNiAY22KZzeBkEel0LhjFn8CnqGwQKkGRzFq7CqLcAD
cIoik9h9CwdgabfU8DbImrajI68FMTiDFcTeRGF3olR6sPrXKaEQic4NFJwlZzAoo1YN8m55WfNv
sMjvLMjo9YiKszwjPNSRpDOs6ltuPAAdYMQ7jFSeVK5BnZhuRnE7HyjOEnLgobVVZM6hCCtQOe1j
umGmls9pMVEvYFj9OIcwNi7u9uI+15DcqHx+a6t8tXtG1Ue7Ob+S+W70suV1zAiJwjsSR8GFW2eB
/Cm8U8WtEy528SrcohUSXWrQzaRkXZ330b8Z4bVVJ9A1L/m1Ku3elZLerNPU4JznYkbZg3Nzw/SS
Bys+q9DTJ33ms0gYCYVXizbk4lv3BBjaWJt3t3SdoRc6b53dz6ILCnig+KDD750hpAhGH63xJRqm
dyI9nIiQOtUSjBoOQ7ty9i8onmh7uBX26/Lwg2pqb0fWCt0UIQeg3qQogVOS0f6y76B+s1efgF2z
X+3XXHOkyA36IP2BlKpELDTzXcmuaPxWL9QXpia9Ok/ngTN9M2ZazWXcwe51JWbtzgeGvakH+bSq
+Yq9gx1c3W2rZUSVYW3YLdH38wqAYKWRtcyICX7RfeENo3+bFYgjs+62u+ss8+hOzAiwBuCuJEzW
DONElj7a9xTlKoJbByD5iI/bz+l1i8EBSLf0x2RUbFo0fuW/Jd1vaP5V/CsBX4qoO7def2+37BE2
dwB/ANty8Swhbo1xhkGVkEoN34QOINisIVCa4Nrlbg5BlA3+wIIuzqP9YNjmgA4avvs1fw/xtu5t
TB7ODAvZuZs5VY+73lsCJmZP0L+PY/xUg22r6G4LJ/h5xD9Gl09vny27a3RN6rwf+knn8ebd8RQf
kBYY58/4EFb8Fya9zdYxfDKBan7tbHtnH4chI0eDO50ay1dYDu6usJbWT4W5jE5gpBxY76cfQLIY
F3z71G58PU0YzdvmQGej/tWtpYXf8hA5GSkvH2xWNffmVX6gH5x6f7/ej7gKyjsnIiqOaisiyAHU
hvgnvNTrbrd1d48RuuwxM2oZS9AiGcY240MHMKlbuLxVrgX65cqvyfMVP/V5Ld23zHbDzqeEIMYV
u7N80YMXvuALGyCY6+BABvIhWbQMeoUMpq4vUdpzFZ1HiIHICyFkdk/kJP93S7I2b68qnAQ262Z3
C2CRn+4+6BLTF/wEB7zBW9JVJgED9wTCLhGlgBz8fGKr/XKqLCvT89a+AE49/uqBJoXWe8ZPqV0P
0K8SrghzVA64giAqfDOwegK/mtNzlG+5WqR2fiFEWHaWFTtGTrXmd9nR1TXDeXgbG/5z+aG/V9Ic
wySD8vgaPThMERekgINDvwM9Szk8swNc2ujtWvZshkoZqKnMa+NPlMNx6HgfhqU2qZaCRjhyHv0q
MM6FjhvBOINRg5vH55uVx+QdEge5716HjWm17nsVX5mO7EcADW4n7nRwOgB9cIqCGRcSU3X3gFvC
pNE+wTW//YM9+cSkOhPg/Zls0gfryI+kkcQlKeqzOyG4hU/HJNgdYzdJaibQQxI93cWEh/7UuXuZ
qPPNjKc0H2UxvpPVJm1GNU1O2wcSXSq4HjkYKoBjbIZ14jSUd1+Ldqv7rNtfk6ezXge82J7KngRX
d03idyLenNFkKZbYDHGAV0Ku6ESaynQxiP9hsjS3PyRvX+H4zNYjA57R5lBc7R1vbqIso6a7foSX
SfBIalUWMa/pksXdcO+FbdJI7ZzNH8FM5GCXM0K7diBz5Cv1WfXMzrGNtZywE8Jq+LMLH+Nv2VdO
bl61t8F3vbr7RjrJp0rgbtEfTbxFCp3gNfxS8FoSGAV97SGjP4HZbbvMcr5xTTXTHTw3N8sM1EcX
2Gm86aOOArbim6jRCTjF5RBMflpkfKKyV6XWcxHtUWEAZ7JCOoA/mY+TAU0KxnpMnbqcPMNFdp+5
R1D5WnjiXZB1aXdYq6jFErf3Fw9YpvLuKHwi4PImXYJTcJ4qnccR4tZiWe63WmbQ5MLJYDTQiwbo
q+7RFSCtSWHjxZJmgc3ItobNgZTcKmsnnYAzKhhvyUUmYKxpOzOmKpNs1kHt7lTsAYIgQGRA2f4Z
DHxjP/smWqq4sbrMnSdqmytkoIxvGB1YBrsHGqnG5IBqwQBfZw8PnWtEh8XQSJENdBrMdD67l34x
BHkbIEjCG/kXs9iSZEEU3YB0MXQELwhCoTkKeX0GKJsuCO16pVbozHJftwhIOTK0NRObRxXeVS/E
dQbcEWP5Q9tLk49IHNUOojqwjp2HpKl3w/SAUBFWRTp4CEzPMWciCHypMIzVwuFsqdZVmAH3OUZD
1E0T6j9Fa2T+L8WSxDsWSjGpv9TI6ME+AB5mYykOSv7Np+XwkPXYSUZH9PKRFBGUnHuaqEQpglFr
BFK0QxqjxBB8hIikNl98dwBhNKIvByTEl96jPuMjMK2DYj7s0fMCCOPNzZNSVwzRjeGxtGxhg0qI
A4AtMQ3RbMFguPiNzAjg6YbolgnfeLf4Cx0IHTAaJRgMjAD0/n81qA2dujGDVHrPnzvV+GqV0sog
k5vy02qYYW0cjjA38VdwQqPSah87+1DlPX2G+kdlV+yim0vUhf1LoCC7K2XiiUgOSWM/PiZApKT0
qigYsXC9XCxmcjZdWg2MprS8Kc3SdxYH+IcmWslLt5mS+WN/WmAc3/yRu2fEHz4Ngaaz+ZOBwx8M
eauy/4wMzZTw5uTdvfykCfq5pTPfdI/2bqikDuR/UY0TC1uPaPj3wGSTKpIjOdtevqZ755izQvcv
HGCNwWW9JULvVz2Z20ZvJN0+54wPT2OLNIE6n4ZlJYiVzC4+EeGvrHP0sbXxvU9mV4fhHfG62R2q
OSdcSDIiVsQ1uUa07ed/Y7wWHOkKcZPUeynnZjrN+pdofujW/mQmfDP1RDYy+uW63ZijOuNfwJKN
NmOLJKMFbPmkN7+mtpYhRDcKZibi5IbDhVXp1/qVDhyc+wRzgMEKq93ecdLo1BjxUi7ZjU5OtoPl
NvoojEkS79DMML8GawaaP8vFO9LBkQGoewgg8XBW8e2Mx3kUUsPMrUMBnidfER4G31X5FVhuDQ1E
YYO0IcXR0POcAbRWZD1cc7boM0tm3ejzekSX8hNh9RUf1mcgyU59htwTiLBPUkGVmBc68RKafQoj
hudNtrr/D9/ByPxbFGnvqxnFxW11pVgkECLzL4G+qTsoLpLtwIDX38QVtPIwZ52TB3B/9PUPEXGG
WwpmlKahHbNuzo4RJrYAUxqDoPvbo3MnOHBaH2OOZA6Na7hkGsTX7miZU6KySu6JIlHek6FYiOda
GTsQxA1/19+EFRYjFsEUEClxYAcvgXvqDUJxOM3JPa071nqZH9lK2DVgC6wg+yVwgYhaWDBRftAk
/3pPqlwCGHwuxA8LIqQWoyD7HxSSUB/QElihaLBkKNrimL9PkJ12TSCMb5t+ouncoNZN3/2zB6iE
lffbfavnE8hQSri/wyJ+AxE+fRlQTPs6RncXkKT6zw1Dx6lpxmrttbIBqIF2oF3KOs02WM/rx2LX
672DbPzwj8mn+1eGpTaHJi4hNK9l/ALYC7GEfQ1fiWZs3X7yGBkf94zAqUtUH+BtTyoZ6/XODt3f
OtenzJHn8Aq6oCHQoAMk8rrYfIG8NYxI1x1+Ro8LlKsxwYf2xAQ4+ENtf3PlFRKfXoT3hP8jAsqn
vf01IwktAfkG5xQZncveB/nEEGQ2z/jJWUI2wirL7ibWXXw0OOjBw/gW/PEqXKse4s4eibsQIoLH
tJn+0VrQwfAvQqZY6t603IXDggDoMWwjxQSdIuD/TEYqA23QtwyQzzvPwQfUAsZ4TFgNwnP8LkTv
IL1PG/G2f+yAbKCwHBKciNo+IqgUD4qmEGw9Fp8iOPk3kGSeWVAvUnchX2dc6Qf8Oik4Cur5pZJE
hEqCEqCdnONGrKfbjny9AmuYAAwCh/UTUSjg4pt/XP/uUJFBgiDIqfXML3L0xlfMeeVMSRTN/DVE
KctqykPiRu+ASZUrpc31tVhz+QBMsCu1OH0JOq6/3HuAQbCa3b0rU6uTxagO3x7mDEtPSYVq76Ii
hu8BXZUp7cTxONsZ8onMw7lKimNTdq2J4R24H3Ef7/i4ee/JfcfNIaNOA+9GUF7l7caZPMpnF5CN
xKcbkLpDFFAGGrDt7/Kg+rNHwZS1r8ieduH1087u/dc1MowgY1LfY8lcqsYpthZhsxI2Nj60V3km
xdEp2gWbUQOChGl+HtcBVRxvcLr1jxArO8+clc7Ij7zPbI88HFt4xhzs6PRIm941968mgnKsvBlp
k8zLQxlmuAjrsj4pzg12PuYrR1rNLRDC6ZsueWDdvRNjJ/b+HbW0RRWc7FeItG4QlhevMVrsYgMR
DlUzyHPBn0j6cEzj2T6gOav5lbd9XeYWYYE5gXdAPcSIPrzr3S/GRFQ07OYuOtRIRiDAa9E7c7iz
DgP6Fr3K8rh8/hws+/RTJZzP2ZV+Ku/2/u/1CO67yYt3C76JnJWl+kjeRhWqBgFcoz4vzljTmYlC
QBA87+DQ9B57r1hgB2aYFhr1Mq54ZAYyf7KcZrMKC6hgCa91gHUdLxFpQV9fW0XN25FtdMfnQAtu
UQIVTrYhQvlA4ihygvaeITh23r0F55JTZquf7dj6ryx6Zed6RCNJgj4fVMXIrkdtyZD1T/Ryb6Rl
x3V8uQxBv7ml9MFoB8bHuswHfJGGC/BZtT+D87IWVOIc/BRftxVsut+M8ur0M6hzd5tIOsE+SWRb
1piM1Tq0vq4/2VPvA7aq6MliRDuHJb6Oo5GnOLQ2TGZHc+egt6yTSPgpOQVu8O6TO+PmlUvRi7WW
MClQPbLJkODs1jW21d4uozoEaH2T5wFRh/izcgo/DGg7uxAZd4jFs1Y9i/cf8O1Xo2XMd1Q/888s
I7UK+czG4STWOvBaDg9YwHR3kAk0ugvuYPIs0Ph5pKkEoH4c2mAvr0eT/U95xpIM3UbXimfQb82L
9Ng9ojNAV4FQ8WLvoDzid7KDQwnKaymKfk/TYhcei9bNx/DeQH6zp76tpptL+wpMcCMM7YaWp9lp
1NvUAlfuF4LbdhAIlfndm9/ePm/dxO5dsqtgVOfYRCpbczcklZaSzHBRFlZZR+upVU4eW9gaYC/Q
AqLenu0FyAKyEuYZgOeUWNVoX3vMcaULBJizmFidd24RBR9uR+JEfqzBx0o/wHO3jVfPgme0m558
a5earFtXl4ErjH8w24cfXE7m9LzcMB6702CiJGeGcEjW7hK+kOLTru/9molx/paHDfR8rLdMu0Uj
UH64v9Xf82NjL+4drinGzePEODsXQn3SZ6e58Z6UlMT1GWyujd5RfMt362NILNYk7tW6d0XeMcy9
ciPcbDs8gl9p0TH2mm4W35PdvILsFfs5woBrhDTZPtXca3n0YaornGHhWU/E2Avvb89Vs2+Tv1Uw
LP3pH6+D3/JzWNoiI3UoC0vh4+fuvSz7wVQ8gziOhr3Zj3BbMb784b2QU4ckVZQtP98neyR+qyN4
CTf54AFmTO5vybmSCviAfA22rPtrY/QYGIRYKJUvrbdeQyYVk/ntnwYk9p7JuSDpglo473xadUSZ
bIN38kErzql77Bfj01CWrVXZTleC6S+csxeo/pXWQHsm3kJyNU4EQlSwqVX+mvBVDRTrzrHJnrSr
Op8UfRkEiQoMcG0Qb0X0GQzxvFj2Zw9XJdLtHjfmIu2eKBHq9viVlqNzuGu0qsNfStyeMVH8fqNT
nj2keOdWa7AN0eEU5ANylzZGdxq3jPsKCrhh+pDI57N7RwA3rIjFr/Q5tDkBA5PN6BfmTnH6yoHd
Y0BrxLvhjVBTfHUE3Y6Z5kp3sbXhbLCx9Lad3cZlJ+ARQPZXnEYEqp7tGvcTWy32B4L62idIBKD/
dNdi14S5wdp3s88MTr0R8vPu5VwoZZuNteh9cnKBau0qhEtvy2BtsiaKnhE0gHQpoajp7HaUkqGp
MV/rDINof6gUxqIc7KLXD+skq8RSCoca6Xw4PAJmMTvUWnDk8nrXgv2YNrWz+32jVh2+omrrSXja
A1DYLtr5vI7IuYCZ5qCP7sHdrnjPiGC7NwG4GIB9Myft00pLFCC5J2KQ1BJk0lfA8rDcBa8OD7iI
B9T7C6LxUStcCW0Qwy4aw/rRwMecbWwRE0J6mlWWz9+KpXlSqpj4FNQfbGmUMz3FkajpbCAmEKeY
e9sO9x0NnygnuVEs/zu1ij0sp0J4eEQ6B7dW1vm2Vv0GST1jDqLSEEWdY1dHwkDWAyHD8m9CCFR5
WglIIFwLjgUZqu92wTSneuuEHS9tz6fEsSfUpU2TNomiw7PIHfqXAgFLiC3kkyauFd7QIGRMvDx7
Dxb+WtDkwN+orF+UZJWgMWd9ijDUx5tWAXn5wXiGI2ZPKqgM/ChSeBtb+sOXC7tR4X2UWcxUF7Uz
70Nq8cknJ5c7Dkk6ga7owT0qJfKymW+B63nfu440YlkzF9DHZ/P6ltmMe+/JpFevMlrBnIkeM5YH
pHux+Ga17CxSfy9/Q0uxaLhccdmfWEYZ2F+4DVlOGH9BB1sEJdv0j0QvPtN98uw+BieXUtejcC2C
yrjo3Lr/2EU441aN+Bm1HVhAHYu6EJiBXOAbZJ3oYeEuNcwrJgXxV8AUVSlvOYu8OfBrooVqzhXB
hUw5Kawqh4ULwYMxpjJmMvm9j+UWxzy+Z+9bQd5ZWLQsYfxxy6udX57kI3NSZtjkZ3UFMuCAxHLt
vz2aIZHmavQh2XQhIhqSe1QDJ/uKtPb3ieLSdVWVZBhaXQbDFbX28+ZS1hn4GyjyJGIBYPjSg6gT
nHDKk+D9B9IQOcyjARzqaXOejZuj7G8DyftA1SLKTxV6M9CqRtAlM3+h2ym/+y8kAzp+uq2VEWN4
ovrlafz4byocjbG4Ygx74v98oFOyWk1H3HfOUiBjlZJs2DZxdAENMDRMYBVgBnbhhGDT5MPS8Q0q
oV2UaGrBINsNiyS1P+oesC7EvfKzYTeBWIoyGqU7JBsyCdoipV0poo0M3O/XE5041aF/al/apa/H
buvzL5TECpPi7wN+nnyuA/Nn9R1FbqgzLyJERx0Es3CxFbrrWvgMwCdps6GOKGu8Ei+M2penkhZ6
gwzyBqKdOQi8eZRhN+B8lmzjNrLrweCPvFDSvcAOyE+RcFeaU+BOPRKYDEDtFly+b0ptHPofvurx
Gh6mYVAyPPGa/Ea+J8Rez0H2L8/SWZBlmCMDp64UW8C3RnJWUt12OrNFSnuvhz/XZL7Ewhf/vaIg
Az2JxOGGi2+IXzfIiDf6xopfZ5qNpOVWr/ADpRhYzgWSZC9xKVThFtYHPg9wx4WMg7po8qoZ+Oje
Jb+DjwD8soPFpdoLGvBdTXQLVXI1mnw0oBxP+A1xm2AyosFAMfVrF4N92njMQLfHUggr7DFzRsgW
v7Jvi4pLR/ufPBydV6uJgKbplfyGt50c6YyRwZX8pleNztjN6wBmbxQvuhKN4Pajv8nUB0T1vTLZ
lpBPIMvRfYUUZqWhQMODXwfAM/Awg/LB4L+4roEcttyCJnPtjh2LXf7SeiK7op/B2a48McEIuuH1
VUuJNBFNzMHmQGIPqTPUC8tCpHEuwjEFGEofidWH31AYzmGw83FfBUxY4nskd6DvlbBEgV/c2Xfu
8JWEBnU/C28kwlJyLIJLZPKkekq11FJD6NZdIAHRcuGTCIAQ2GMusCdK499ETIs/GYYKhyLmwurv
g+1I0xnpLxJ4Ehw9MlCNSqQ0NGb0cAy5lzgK76GrMO+XGJRv/oe+ntuIkr/SKYyOt7vDTzE3duMz
UXh0ZAyfKDciNMJ/cGPmvZiDy7hEUT1nsTIu8w6RYDHeh6HGjDP+TrMFp2D0r/dJXt+ZLBrDqwRm
ZN5sLDynl3klel3G7IJhMmrxSBuuAA0i1RmGe3S+o41HGxddl+RmXaYiB8TU0r+7/Y3PfNyJtF5H
HrGGFax1kRKQYfIKSbMPrO/MY/4X5VyJjwxvxEiZ84h3eUV3DUlFiIQKFx3ii/6ooakAg30A3Oos
t8mJwNEpEd0HoklDZah1mLEFV8Wz6nlFQOnA6BHDq6Nhjzwt1y4Dd3VcpCMBedbKDk77HWvETsP4
HBRZkh9RXarY0LI5df2vlo1toU/MT1dDK/hpzZHUz8OYOsCtJPUWYxDr1WrD2ADP5MJbMQg+5Auj
khRHMN0NpZJ5sSWw11DFsrzzWZDJIXXcdLUDLwJdtGiclIzAK+tqUxnyoptQys1U6iOl3HI1AiOj
i6V5tOe8AJFjbQXpEfWHzU476m+oKACQrPGvphfJZ3v3Kro7pyTs8/Z8jvAYrHuKxE6vpo0Ya+cD
pRimqlHdBSsH69I2Ad+GHR+5IRJIgLpaO/n9vfljRL5KtcIq/RuOJUSRcIy/MPN7IHmSNEWV4MYA
Ld3J+i1pE9sQqsWvEA/BsetSGDWSF+upWKQd6jyPvEEZI+JaODAIvIpjUFso0Q1UEghswTqmFVzM
jT4w+GZIJBrlkl7+7UyROAE5gY1ixqcgRgWR9XTOSaiAv1duCv84tyknFHqj6wjoIRhyIlLOVvU7
TpqAHUyIXCXcCFxDhOBoCqMmuOnHkKjw++srxhmxpTIhL5DHHXzEX6B8LDW666g+gAGZcMrglPD0
xQQpTP67cnlp7K6JpifxCCa0Xb6TlHgg3RVvK8YKi135BHB4cOFQeGtar+qJSXDO3qsnaruO6OAq
UCC37id6dsstarIwDzbEFRZ8ZfDnaiWpXJu6TIMZkDvrAluJZeHlKU+0QKKso2B0twi5tBzrkpLm
inRiIEOEnLQV/9ZdC1/nfJ6+UTVq7d7N6swu0SKrWk0qPQgb/g/KINDfVSjODbRZejakzB4vX/o5
RVzuagVrsQrOF6MbdFuo7EEayIsBfaNgIrOExXcRvJlzdokqf21+ShqvF73ghfkvejmYHspI2BTq
c91LKiwvzNLYDP+r3amduOdEuKykR9x2Sqn4uOf39WhGQt2KW3IBEToegOruZNrTPPvScumXmKcX
TeUBT7z6jNfUuHEbGmjP2dVapxYw1PQQPadkQeinpUNFLAqQAfcEBCAJGO8BeBRTIM+sel4VL6AV
96Fi55XfckHIDvSm2ICBtAJs1JMS+3vBZZ75lGBd7fQqbnaBfItE8bnIs1u/VgsRuQTmTbxRTb7S
YA6x4CcVeq4hXQmlwD0sw5nz8/WuSrxKBuKN9wpOh+onUIYt9YF7n2TuFVKBLIM1SA7kz4L3TagY
ViuVVJQPkuvIbhIvl7JTNu3lcvSAyEAmB0OIAQ6mJObfFn4KSoyqM+rEJ3zkNUjfQyzD+YmUXRVH
38g1XlzrCgpdMH9VuZx8ls4TzUzezgPk1RTvBek/OES+2zSLafLGTrsiatuptxRjwzAnTq2uCBPQ
tZRWoAkzWkHVBzoVahD/IbCV4ECM/42aAWpEZ0otBAFOrOPaEW4MC0E/ET2TI2qE0r9BRsi1e/+E
NIsZWx4tF2Z7nLraQ7OedmZtfey6yB7Ys0MlD2hxYPfs7dgyv6YpoPxtTwUIiaKaZwBswlfWigRF
YqIMLRaA3l5/knPJ3GHux6p7ojlRv6O1Aj8yQTBqZ4STNDga3FBYswHy+EVDSKBRnYClL/RCW5bz
6+B/jyABYKa/iIvlhvlGuk+/DaS/D4Wg1bzX4BXhgmDJIzeg4q00Q6jq8lW/4CwY/cR9rH2HnWcu
tEaJRx9uTjEJUmrqptIO9a8wu7Ws9OFaA7o54k6F5Tw1eoBeUZ0O7TmuY4KjwK94GfWKvAwvgrwR
gd70Xx34cS/DYizRZ7HMwhpTi7W2mPQzCmpVt2NAkO7/tLXc/Fcqkx529V91y9gLoJ/IimuT8bCh
4ll/F3qqATb+F34YRFGQgwlVQUJ/zOhrnbCyAQF9D+pMn773/nWO1+AAWUNDGuogf9xUvV8WPjCm
6zjrd4meVP0ppO/L1SpViwkFY10rcXq04unkPKP3WAerzDJZ5SS9UKVKKvuk4WCvZ76z6lRpbrUs
SGb7/xq3JlJbyyLCax9gi//6rwLlXjGA6yUUVxKfJnBIAfyvLGbKBJuu6lPpvqEQMLgXdN0CM/RY
oWs62gbr0ANWGz4bFe3puzWfWhQH6kcFxGiF1EOYT+h+YYKt3f/pyqxQkjefxDnlzGkfeqa0++xA
apJr3JdsVAd/pQLp7NAAr5ifwBH5d8DU5BMuR4RTjSNVpqhWoaXjp/JGlh199/xP+svB/NMOsmDg
9bPVjJ+RjvydDW7r9be8MssCE5O0Q0lzIA2s+DgwDW4WDcdROQ/y6l6iR6tM7InGJ9dbOsNUmWyo
pOYx78mkFdEjYfHZbZXPRo6cY4yu8XeMJ7OaVkAkXKp1Pyd1tPdJca+QBrxmkx0UH37Kn3/8hw+V
+UbUEm6btrW+T0B9fx9ILsopgSYGCCBKla3u16Nz+xV0lm5+NuQ49JprAv1I6TCT2xPDyxU9l+k9
SS250tMlx63z4KacEkzslXAc+2iuxxQFiBfazfi246BZXNRueXJvw+2DFNMEbxCY+8/xncWRBhRO
ob7GHkrp2NqcvSc1a92evP3OgxBSbKXHSRP1pL2fPntlAIvRaW48yLU69G7968J+9A7rz6DRM1uM
vHnhjyThZgWThuWbYKADqzp+EWIALgTPi1A9jE58xR9Ly1vnMQaizbNbZcDzEYUTRgu/FFldc5Yn
5sxU8vsIQUGfMYTdzRojEvtantyJsVVgNxKZqEgsJC9ZyleiL4khABZAvEMGqXtzzr7ctjV/E546
Zmw2kRt9mBtcZYTAC+Ko4psxCUFRET2DS1wePXqX3jWtJZe4um7i6AxvPf2+zfPBPW2EhB3F98H5
4Swm+YYIr+ZED362G/x5H3wyQrsOHruZ6VSS0/wqEwlRYITiYMBsEkxO5g/hTKUusS2T+56Du4FQ
yVyx0/ocjORJFx1+sZgBlJyRDEBdBEiZH20jvBEM/mh/2rvQCjQo4eFVGbGMvpBDF5BZgM1SHx+j
Nk/zJhKxe0LPWupyvEfGCh02xuZiBfoyKEXSXmDaZDpMkVS7eP7/Hc4STv1RHl6TXZvNfw24AlM7
I8LcnGWDmlQfQDwTZZTza4RxOuWUc0XxsAwfK9B5l7oksjCqyn1tzkhj2qz5A2nR4DDi/FC1bEQU
fhEbJOXom2QGFCSj845eA8MRqRFZusV2LXRJAwjyFfmg2OKRiGBBR1WAsgABy51sC0wqaKBqHdoF
9m3CNyj3aYu03ZD6wa8zi7vGo6nhGw73YRVv0aqv1R9fGrsz303p5tzxL8IowCRJAxAgF1+A448w
WlJI9RZ7u0BAB7sIO4w55ABfXo7J2687jYtjDVQz7qhIX78A4DAnObszsT2lcIPdh/mEzj3n9Y5M
NlWPTS8OiPPEiFyL0EOGTMyabHva3j/8vfL0biQwYFnElE7pRJzAzOoYuM9m+9F2XYMvPtrK9MFA
vrpUvAtKB7JWmI+YMd3G3s/5BjtWu7yqP6kaCmioJvXFmccMin1yDd7wZlzAo/c+yDMnHwHY3042
Gxw3a43vF1TzwELof1MynQw8FskVvJn/vdrmQ/8H0fUe3Zm6uKqvznP+ko8ugzdHZHVVBFPPaNdD
c0LIqLF+j6wJDy9GefuU3gb6xhmmANLAmpww8QwKoNfznJCq0qRon3vv0YWHnXs8fEC2aJRT8tA2
0Y6oFKLb4Rc6KnaUo4e+q2ibTKI8x0A0cZ3xeOe4TstEbZhSSfl3Jmpo5k9cVmk4OjLREX6QYsjk
z3d7AwtYrE/pMX6PivadYiJLlP5nkcjJoEmhULROKVs9SPodYOjeztf3oBpqk1BG4okOH4CdRuTQ
/QaQsx89qQLqxIGy5a0fAzagjkVLBsMZnGPB4bRn4dHj+IQP7HpG20oumqlptN+d0sTkoUfKLzN8
pjyUz7+ZPrvvNoRmAB+X6M8i0PePVI6PlB81w6JjMgWL6Zdg0UeUJKR9eWZSEHBVzC9+0b/4+RwV
BcZEpORAWVX3fySd15Li2BJFv4gIkOdVXsJ780IgqkqAEMggYb5+VvZEx73TM01TIB2dk7lzG2Jl
Qv4kOKwzXnc75WHO58lwa6Xqi3L+rOfybnn4BS67rYxqeoXD1cn42ik/YvChKbw51e7GrDybnzv0
kpODNpt88LKgJ4ZDOf48T8UreMyLi6utlYvzfpISHFWMQ9u4LOF7U+MyNtvX40N3nw7275LnoV6/
buEFJjENt+V+6DAtt2jjHvLt2i4436xTZoK7cAp2w6s2PGRRH3yb9Navr38GbTqw4GOi6Xw6T/xw
KME6owqvqYunpEtCtaOs7+jsqVl0gaCH0by2Kw0qiJHWDR8MSBh8PWlOAfed/LdPRWamQVOODRA+
1Ks0benAoB8I+hpWsPifx3k5feRxDm+xO0ba1DHDWxuoFUI4Wrw1MzisCD827XUzfsTV4gb8SdHa
AIdifYF/BTIMkCLHggq/Ysq7hrYBzcVkjefSfT8jsqE+f23E4nPwK0pjCfxk1Hn2yuNTcUuJZ8JF
zB1QdNyhKznfnt1WW8Nw7+BrkBvIeYzxpBXeIOVb1aGnpsSjFMInD1mdlIYZfq21Dy+lgYExrCks
4aqEjDwrqsrbj7lVZCAS3Hu0KTxLxJz2TWdjAvjd/ML/Dgts/NgcmmJ6xduRQk1mta97kHdRW0Ix
imH+hdjd4HXiU1+hhg2rCH6iGIIojAHPUU3pAGcJosXd6Q3ro+Z0U6f9yQBYmEfDjX4vsmJqPOfl
+rrs08p1lTgjw/22Px/sRzG9AynVDDQOCJTwqh0pM7OCrMI0t4Hx4Iq7Sw8OyZUZCm0uCdoIQmmr
p6bdMBZiskkvz8NP0fiL/uDJN4dq/qW0o8TlLFkXU9FRSXjjdZj2F1vQtopr6rSAxAuGsimklTGP
Kkrd3vh5c/uARnCXZioXLB/chsbxEFjwN7OQ8dOrZRf7olD7hsRFNHt6MIg4r7gLXY71cF1ZsD0S
5vcfgIK75mQgb765PbDF1XO6ozUAwSRd1+9Jp+vCW3oM+Of15ZRASlfXOAxNA1+UNEEZfgYQ9Rk0
P0+teTTyASFYNFnD3kLFTBY+cokknQCdQQ5+R3WTukoOVVd7+jrVb8RcGsdrLK7qzvDbc7umy9S9
VMF2qTLLtYDqL1gfiyvpRXhz65IBALi4NbcoVCfmRH/7W+XgfTXSEOA4t9hcgXloJn/ftKuI1ZnO
v8hymeCrYBxQbFhSGlw3FFkSogrgrxC0ojpvnkhkrwoULa/DdPAaXY7mzS8hf0zzdt7g0Nw6jz4s
131KyauAvjRAMxAJugywR9ehkC1wrCAjgR6LqWnpoFbNcCOpcExiwJ8m5r+xE75qaoQn2gwItfU7
Pqwu7A00Nz3QTdKFAaS+B1T7jrWq2P7YKdoFxw2dPMdxZ96FcPzZ5hAiip2xlohgeK7AGghNXA3y
JHPEUN8ROUYKqQGRlTHWfXbz+14RHvxOhlBKMPFX8KRQqQNDtd+0ShYGRaDpZ5yVRv3X9P5eH6Z9
ltIMGCE2N/18ydZPV3QfIi0cNfGbkRWqovjjsbH798nl5b3hSJFQAzJ5LqIczIYFhzem18FhjS0P
q5Qp/AZiim6MamjQaeNlm5m3j/g8AZvEwK38RfLxXNSBiaXfOaYEKLHzlUkD85L9bdese1vIR80a
/uDf+RmozAQ394ePZSY85QPc9ioNyIA8/3Tjz9mp1weypW/4UNGvZyGsk97Bzu/0P+aAhz560bvN
ytleoaenx3/Z7WJ56jaUTAmblBUrlAMNc0puKjwbv4P5O+7kvgG1XDzRiIynIUIlZcRf3MHUqBaL
VedDnsVx89CdA158IEIQW9DnoXD5xZLmjKADHUfwIHaYxKdJtmSXQ0hmfMfvccdtQrizH/ZW9xw9
ruGn8QHO3oEwFWReL9ZHeIn2jhXeV6wPPx/S56HCRGYf3efGzeHt+8Byw/5I+weFwQWYalbyRlpI
VBOKE7/eXuhgK9s4VebgYIbnY5dbsWYjoK+ubbhkD7hPAr4euzlkNu60tMemzWI2Ph6HXGkXmBDC
DXQ+SHSh0dbTYk8u22yoznpxTfR6d9JWSNPOXfsZZ8w3XJ3NHz+K314Hgr3pbdLpDSzEu2EJZNj9
kQSodVDBY1jmnsRnvgMmB/GFkdo/cxFwDgE0EHcCz2rE10AfkjG0JVQRmvwJdD2hfutTmDpPKmbf
oEFk/EBYaMrlHvRhgJ2LmAThlgLM9DkB9FBlke278JwZpA7xQ3XeS/P0jkDEQWimV2bnoNFMoRIO
tYRGS9/BHOnOBTOF1BqcF9dNnyP86XbCw90dqW4KIXz2nn/Dbmb3kxL/KHzhbiOGn2akISwo4EYD
MEQUL+U8nWMgXdkdNnfBGq5W+JnR7L7Yo0BpOX++QwVwGQYCJ5Y8VV/2PcZKkt78mF2Qltx9bcUt
3BEvSWHH6g3Txq050m6Tg+Ven4626g0vvTA3/QwcpbNIQ9M8CVLdvcXSw3+rwu7ARDhy2txERk9j
g5DMigycS6CRZn6Zw9Obdj/ClXqt28+iu24nd3A7ose7kfn2DiGdJ8Ko86IjTFVY6kP1YFPttMN8
Xq+v0yLidGMnhpzEyMaKqUkHrzmeARcoNkL26CwEkRPgSMQM2j9fCeYiVCJQPOcQ09jSiSLCVIYW
ffRoVtziZV14f/S8RYDKksZQRy31i6MlKUwyfun9nLHlrJkiK2617A/e0ljQn43RdemN/xjlQfVE
j9oDbHtTwy3ZGS5zGM1fEFmTHdf8+CYtXzqCp9m6RhZed4fZZ1YBWBteNubckivEI4wtLwcHnM8l
643lmI45psBZeAOcEpB70J82kgGFWfrL7rL9Y7DTgvBRCETM+KrY4sf1wN8e0AvzwR/E1djwoJH6
xFQc/AcX8gfPvQRWbQYaI6y3lFQAZZ/OVd86Kh7F7gsXgAM7PF1oeNn3BlfLvkOFaIf1GKDPwvq+
ux8RhjiET6R87YaTHm4/okrEUX/pJYJg2Bns01nJmKIUMLuJwy6CJjInQXWxRpeaY7kXv+K+vcx+
iV8CuM7DDnhXHQqM3Z2ZfAVCbw2GSemv4ewbT9n3CIxKOQv7A2Wdz0G1Zo/9AxKS4nevXoH3AzzO
i/+lowxatE7nqLE8VMf0idEjTgcUZfAowTp9awadtohScphy0DmxMngy8AHzgyiGxcACQ01W8tmj
pjhQO4aT9xCubM1Jx2o7LxSm0KqrPAZ97DfW6eDObPLqUFq0QJLUOTRWROV62w4hFgyfsPZBL/35
O6ROPr+iWuToYnQLB/nV9+6Tu2XfEKy2nKj9rnfXY6ORmTq+bnSx9Mv70qm+MKXtM6wljwa7xfMB
Qxjd7YGuEqf6QK7ulTMaZ0jGA57Z++vn2bVrHCI4naGnoz/aXBq3JNBTs5vOr3pwcNnEDGxRAJ0a
Y72lflXBZpj2qj4tSH28nwPTiu65/zjyJAPsgnbg3Dy+Ta2P3RwWus5JNc0BTKDKqfQGb0/fXGJi
6Bl74vgJraQAjUCYB+vNM8/hCwYxCupOYGBfATt1UsMZ/0adkeKXP5yROmQQnM8gzjAs1QYXF9QO
d0uEsumydpFkD+jzyXhHZJxGTGrGuoMa8jypGeRyYjiZ5b3OCMrJraXh++Jt53HoXyB6pl7ZRv1L
2OdiI8v8TJ+ar49eO/DCdHhPGr8/K4gAh3gPu50rHqfwuAscmyeH4Xdc3Ke9a5xFj0j1sB+dd35+
Ou5j0R+bhQe9BUtxXzA7Md8qI3DWA5xCfnp/TDym0/ntj67jNiqGo84T2uP/IoOHJ3Fkl2MLXpx5
Vc/hB95pcMgR+1XHaVChXvKtOrhVuO28Y2NSQ+4E+isVOyW15lgs7xE1LZP867Q5PpfMucf9E0jx
5HWNWXTzFoKec15o0+bqKi+6H51H/SKPCaLas2V3IMxhuvqrckVZD6H28D9EeOpqeGNI9kVMCp04
7hUeFxXX2xLnYigu0GjTmGVZMq6DusoBjmMZbB/KuD99bfmHzQ1aZSYZL8UmX1mu5XJcT+VE3jzt
aRp543hF2TNh/i/Tqv/HAzKFwfcr8Y3WuxT+jUFSSgUzO0xf7eihT42dCV8H8j87qBBN+HAvdibe
Y8JTqLOFkC6T2kJdYxYgyehuSth2OcgIhs/W5HoVbWT2/BumSlQ+oIVZvSi4Udr4/RIb5Npw2ZFo
CXO+5jjndiVpHr2jbH/lKIVf6KXv5fk6+SKQQrQ0KhZGtapadFkMAS0xru9efQJ/uJZ+yxjg6+Js
/drcRV92+Lg/OYonFHoGZivcY/azd9JhuAGUAIsKOV0F7pJ0f1/BpCmFTnWsUJpauL4B8yNLzpwC
+Eq0/1fmC/Aq8Uj7q9nme7srlmzaoCr9dzoRW+0/Mj1SG0ctTLfgoZrL+x0TmpYJ+OMcgQeBsw1e
62r3ydz694sNLAOB4wPEb3oY02U5BdC5n88eK2J/wb64GaNu7VSY5/ze97pmV33vS7v0XPQKyG8A
pt9diT7gjgu1AgCR8AP0UFntaWExJ82SBo8nQNSJ+cJAbMIRW1y9muvGPSg6uPbhTo8/V59JGKUc
BkgmTFGca0rPgI6w//L0c65cQrQUN6QqmA07zxWU1g9jNdzCqJChULWuQuwcKRaGV8MhyyMNnlMn
aNsltRVsdgUD2NVn8GSXYM3dEeAweYCMAU17hDmXMvvggAKe7Z/hHVI7fa5wubFIbo7X7QVU7+yq
owq+La53Xjlhu4upTxR7g8p8cIYFCGGJdJ9sBiI3z+aU0BTCYIL2DfuBhkgPQBq60W7QD/MN3PcV
mcvzbhOk0EntnqhvmsFRIaSWUNkX9klfhzYj/dKe/ixayJGTKxO6noPQjYZwyeiGGsUcVRDcNt3f
7g3+a99WycpGTqSCr1kpPtDAfWei4ksGT9DR0jDjMGz0aVEbhJ7AaVLa0Gqg+b1P19fPhXXbcHqa
y+thYChcs+tSZVjAw3frOc8BqK5+TwdVf0epY7HbmV6Zxv1y07ttP8Cvz2ac8kP76yuzG2Oq6Jtz
Z5kXDh4hHc7xPFAb2hE63trwdZwcbjYFjcW9Xhy+0R0mNv21IYQlKCDD25QHEacTmmg8iO3RBZ6c
6mgMYO/LgSZDPsmHMT78HzmtWty3/WLHvCtQhXTSCC7+lk3qH+Tq3icT60gVAwCacCQ84uXhFSUl
9HNSLhEEfL5xAu5ya+Mco9sl4zgFuMRcnKXVlQlhuc5vMTIKgKuLvX+2DD+ryEBMyOaTf2gO+zYI
J5if7ia9ZT2GeSFdtmJSXA5KgfW31RC6K3qIZMm1QiH3P2GERnYKWnyxl2ccCX5zUintOfU8Gno7
W2EsMV9quBrwn0xsWOwDsUbs3/wkWNx3ym0gRYJRK5kQYsnj1Ln3mel3H9msDAxbPh6ohxHTXBxp
sJZ7KLjUHNAH4js0s/TijBhLGzRmyGScFFQWnrU+fBCAwLNoc48OkGyCPAc7oH3zcakDVuAlOOaA
fpCejPQSHQPQMF/38LF7FXdrn6aouPa0zNvRFjNzu8j9+yEwpA9OCIeKAXPpfvpAwdCQix1grrcs
f1P7mVgm09fJngMN5uGbVAezdvwn1+c+AWF0529TaHDREliA7fhtT/F9+H1uMsf0epXzq6ErF3+I
a9JtPJriX21nuMrSdMpTSo4d/kwycI0gTGnR9Iy1Q/Dc3HvO/HAIcbXm0jM+X2b7coVMCdpJpFeO
cXHb+P1xpphMIAW42r9EbLUbc97ab+6K0+k7v30vegSQoajk4gTYzfM/a8W5QjX/YWF+o2WUa1D+
kvvOcJaM6n9LvIBcjExabCyC2xrZMBnaMny+QXy1+ygxoG8dptzwgu/Ljef0eYwo2e6MOy2QYleY
gDAVv3a+X7LUvvaI9vmuutmTL4iKkGanFwopgL+BNQUEi8lXcS3MPO2J/OfngPMfFI8Jdo3cZfnF
vo/ZycWGImIQ/A32YK88YrsjoWn40VAf2XNO1GWSwKrbHvYjlCAPe5KI5vMzQpRhjt82avhimobv
hYyv0v+7rtuJdA1IHwDyhZ1ghBEVmzkbWJcWdHJYJ+C2kySZz6ObPTxMxgHsw4g5zdeuDu5vx5lW
uX26fuxNQAtvMGZtg9fiQL5AV3ieCzAnEyfcNyVhV2NsTA5DML12g7m2QySoj+bzj7W2XOpcsBUs
NFK74LCFzoKItVT8B0+q1/B/X6ifnFrcJ8R6amjcEpm7aQ2y0FBDLYgl1LCgOMTdIdQYYPcwNzQi
bg//MoYXOsycztHEpNX0DPfg3weXIOPntWHHu4zMuT7u41BkuL/98XNQJRQr2SqHCJvF2A0H7zDd
CxomfA0Irx6V+uPBXKsEEmL0jdIB/yS2blYFZTxDG/GGIzaMaRCJGKHGyATghXFP0vfVIVuDs+S2
uMxBXjx18kKhJxjORJRYPJ8Q5HJwcGiBcEDYAdktoQDa9YgdDGYIQuWuB+tBeMIZnDlJBES6MqpX
zNFYsyStPJDDYEdmJ8xwYjxwhDsIfAPrFDIfExq2KK+3YaXAPGCdza3ozQcWUoUsioRkXK9nz7Fl
xuOFihD/ddyGp5bL/kZZ13cC+ffP9NfbDPlDYB2yxhCKv/zN5uKoY338qy1x5KdFD4qBAla0/P9q
z6+TnG8hRMXbgtxA5hCg/iGiEOCq0TvMVlbEWPPNd7qw23VH7JXe61di/CBjodVZARc+cKPmajN6
6w3UgT5gkPiY5TNABskg0Rn2lQGYRI/p2o1HCGqjrw6IQYCyUZKtQFXEm8sIRkHT0IeWoXnZAL8F
ApOJURaaFBdBCiwPPhid8CCP4YD904cIA4RxnXBLGNENz3xO4ZAsCX0EFIPaSAEvLCUQSK6jteMN
naXQlmFacidfK2F8AEv8yAuSL9GNJkwomfLJlWd0jIE4JhBbYTXCkOQpFRJP8hrLfiqv+MftBBJl
gckSS2TsJj+4x56Bew27sPz6R7mWz8zWAXkXNpB8cPaYYsFUjA/PWPrsRNz0lPKKDDUuHB8yZTHI
Y1UN5G49NxI9Qyo78Dv/WcjUAs9dgmfIEKPHoeo8Meg+VRu7Kjz6X13+vhDCqc8PO3lYZEX+Y9z8
W1xl0Et4lLgkML15xGF487RpeDfA3WZnT/fUY3OOjURI1Nayh2aOUUfpgug7bPK4VYmHwdcxcLMm
l8wznc+uNzdhuEtIyxz+dTD9t1p/+S1k7pSmey7XnqBKuSckDSJ3B5UUhjNUZt/GTArbJ8yDThCr
xU5L/tedlNha7cT9CKGCeML0+CW+RzoJ9AYGPPgsQy342Jgn5K7nvZFGFPZOVCGxWGLjSi1SDrgv
YusPP2UE4xD5R47SBHoCXhDNsB4e+Dvy5hCPtQHdC+iwQu8oSgs1Vra9OF2ex95jmOL6hQv+LMd0
SQN5GnYnkkzyjVOyHzTXGLKZOToXw8QsXZlq4vX2hfAZqWOTS1bxfocJKjR+V7q9PQN4vwirj9um
9ouLPgL4P4GTBJzE0+lpQ2BgFMkheFhq0ZcCiEoUIvaB2ZP+cKEMtMnZJwnEoKZeYeBkJ1xMnT0t
EZ9yLv9Qs/8Rtc4+qwFNiU7NZBJqhKokmsv9EcHCXFzSpyIOEBYjL0O8wHlvesRzruRuBqff3zyw
MDy/2TtAPpu3NZ1udE1eOwP8BuiQr9P4L8yxPj6oXcBFwz/pNhfNsVhmvfyWs4fdfmgNcY/Dje5D
XI6UDRmXhR0LGIOO94RXFaWNfUojDSunsBgY2OEaplcl7aBNOlQBciK1BM9EQtkrV+qmIDYE7gql
TMxG82CSUO3gwEMjgB4xg18SW/iKYV3P9inLqOMBdEEhE6JyO6kmE/p3To7bopcIcSqPq7NtNS5F
val4ZMiAH90Y7kwOJRkn9nWbAYCgRKD5YrYPUIctL7ISJGMXGFvPi6us72R+CmkxH0P3ooJ/506X
sSK6lpqcrnw+qnC2FLam7PIwwe3XnN0PaE5ONHN+wULr4/fi4thc7M4IWAgnJxzQx19vVUYfHNeY
aAOhPL3OLF+KedPnYjMZ8p/ea0ttqjq3o+JbmM0dLb6vZZ+xGxFfEbT5GIrV7rBAkW/DiXqBNm2m
+NZx6VuvWOMOdTT8SlKAn3/iPKI770DnWSBTAzdAlSfuhVopm57n1ul+bAms3snTP6133Ujdawtg
50ANsqHSsysmpdFrC36FmVufpXcZsSe9ETTzwwobpRbMKz47HidPj4AB58rzB6oYP9lbg6axu9F3
jnHkqC+FCAuc1aJM2WGczvpFm8jWF6dI4mBu3Dx1pHJyUCAa/+zhm6GED2R43Ik3noF+Ckpu8raD
jEZywIMXsI+tvvPeXIv0eTc6b6hCQuZGVuv07+6Xt65P91AFCLdTJFGq89iWuKT1eIgPvjLpRvn2
PnjtDj577eSCswNfkW1ARWr3l9MIcduhcuLHMzuPe+wfeSR7SE0uy9l5/uGGkA9fz0Cb3BkyORfU
gfF3RpvIN+ny8GsRI5t78m9r59k2vQMl85dyEKUtA/UYps7i/8PTYLBIQ/Ds2c38vPusSacYkBYU
G2SDqIjtiJBy3+SFIPcnkfK5KoIKBvHoNiPpYiLe3NfVeQQCoI3x+By+idtBknrFjqlylZm2t/b/
CLa1Rx8Epp4GT9SX8ExlpqvFz2E+BqvF+E9ad2b7zBU9qXTXCKBFx9r6pLCPTM48EYbLUSZbFIMa
eObmdI2MP+jOX86WAzSwdm8UDk1seXkXD3rdVSdvZiMaDxIZn7a1P1O5hU2scnwy2TKdvIKE4PQx
RSldPjgcAK1mit4ZKOM386f641z+Hh9XNyfFtk1d9dQ/gS/HeBOjI+xuDFbZAkffPt4D4BsIJww3
pcJo7JYgktK1mJwmyv7fRUGNDTsC8BnahSDayj/7EjHOQn03+xFErj3BM/6sEjED1gy3Qp3EkSYM
9gm/LdzDG8MceBZeD9YZ+gHepQKAXKtb5h19eMvs2nssUrBapkjYC51YuLB4QlkzYeQiTAAoAW9D
DVtE1x9mcMyfbP10Xn5PCs4sRE8NMXNh6H7qzqyRjqZxZk5oYcUQJp8/IywqhLTCsBuXAx2TBAM7
ZQoOZ+JvZ4iw18VWXwCjvBj0I3NoMGpxR9LFY/pzhjUMwjMqcX/d1kzyeHd6KPt5whQmeNIngyzQ
jrs/4nsnjpAibczQhMI8m8ANpVJQOd4vUwzmETA+2Ti6ruVbMEMXLxCqx+DnhaYgjMESvhBVUWy6
M6jbxl8+vqP602Z8T9j8OdMCpt9TEgvzcdpnMAC48MOAvLYPfw90ItM3FuwWXbyMLbcq5ITX+iwv
N/CgIV6I0pUhASLcmvuguFwNgPkK20gr6Tzjq+69/qjhDpvuXBkBpb132QZYrTFR/6P512BsBHli
eJ2wwG5J30GuBJuzIF+L8giTNFiVuM+jxIShODm7E4yuUYPgOU6RBtCKU4izfsUEnwFCiJCRiCzG
ZfBjkFz0hR+/5SGy69AcngMM6R0+xVSFyIXX82WtT9RJE8tfUFKR6RvjMoSJNIaxMbW4zztjjBf6
HH6lEdzw4ysQhVrze9DYpOAg7eCdZ23wwZ4LCYnzI6ETNQovw3sMPgHkCQy/OmhM6ntkzHmY3pNa
VBJPHLkV9/OnxaLB0WJxFLpy4Kw7yA5yr+C3mHDW3m3YLZzurB9ywfrhAW42QncNQsadH02yyDkA
0I2+wOCgm7Qn4fvhm7sS7mH4xr0EOJSMApHN69jHbJURtg3icfydSFzwgWT5Jn7N3lNJe8eebP8K
RYw87UTZRFYQyO0XW4GSkQ/2PWV4A0wE/vxhmwCDgeTCcLBhY0GodkXfw6NCzglKVI5wnClksP4/
nfTjSVgr4v59s7YwFGAzp6pvh83RiG9L6F0YCd+jw6z5u9Iwse6xdUAGn+NAcp8yYhBatunvmZef
0ESsVQpcNknVpdOwE1wEMdYEsGIUqvicaYcfUvxe4BcEtcGGeP7gnOHinMFWgIUJLCnzBGL/O+TY
4ITmnO547aYP1AFFW+PNACwOQ2kEgOBX10Xq1fACrSNSA4+lLkoEVItEAaoLDU+f7CgyAZBthpbX
neI9Zjw2aN+lDJE25hUACNJxSatCgvL4vrzMn8Pun3lqLKQAPQomuIBCKmxGII+UX/JCWdla6pgh
3eyp2vWWzVhb99xs0KfdEPI9LybOjt9Qowm3shc+8ZGEWfih2BLZ3De8vO3HClw7BMK6Lci19+ie
R0zxB8xSRWeKIpSGBYKqcOMSmP9jlQGaf96p8OK4ZipmDFBvA+nMpgHEpiy6m+w0L78XcNI2/nlN
EoM6otz2uj+6R7FBqWkyNLeiKukcmNkeOnJN27ANL7/EGjKUezAJFCpB+IRewMvln7BQRHDLoLCo
UfUaUY2oy/tMuQ1AA4HEVF4Cfa7PacjQEVFn7/IRfzOhuaOxis6L8pfZsJ8KCyI6AGRq0yrUou5O
izqOgv5XZ9ZLeCm9HjKkDTV+JRMPeBCIC5eJ5lwpJJEm4xJW48uRSAN/xXwlYHz23aQx0iM8xPA4
3y8ZmrBGEOB+XWC4QTYqEmkTL84/t1+85dbSLOkBpfbFAZPxaFV9dSNN6/RCk3cqAXCeMTSS+BJ1
T5sTnsQXmmNxrZCdQSwcRDqVjT/M0RWMmMS+DXLbbEv/8fubAutYZKhagBWX4LYB+wvIofOodBp/
SNF/o/kwcDrWqNo+fhZhh0uuN7MXg6dKkGBO3ujFaJ6omsJNPxiBsx90g60fSecKhQQ68N03N50k
9x5EgwQUROpdmIU481DjV8t8Ls8Az20+LqKMI2q7xmaLzVp2YCRImC2IPRa7MYb4gOdiNmHgSS8q
FVFT6v5tev4x2PvM7W3JYX3ImUNqwfvEpBqnOuFxWDHMBSMW1S5TEW+/BzMFUD0V3nwJywMbDWFW
gBqUR2GsY5UGC12M8RG/rtXdmgwWsUYTswZ+iY09d1XUXjRzfeQ+nO/BY4053x9krwJd1T2C7HCH
GPdxeqcanSyiQ1ytKDeGzZ8Key9mV34I4LTcC34tgpoEISmfSzAD2nNWSICIzZ5gPGUPbiPI79r8
539HhioQP1AiIFIOJtmQGyGa3rZ1XFM/+oh6t53JeVkNH7iR0b4zSIxBLXHjiW/D/oKAA1/ifSpc
LrCFivmSVwxVrzLr51SUDISCtAA+GD6YYKgCdYg8+3+nYApML1o+BPIIwVB9gIQskLJRHSQjAzeL
LYT/mqsjKEnq9QZMT1cC4AFIfXF60kNGr2wfYbO6LcqRjDFA14A8lBVQ4FZEs2rCbjsSRBGwllR1
ue7OC3klPrM4IqTuD5UaMdxycPKBEWZSgEl6LKaXWMhyQQSuACsTLEOgSPYoG0IEGQCOxaHq/Az2
bPWCAXGBUZFznnBD5TLxcNK6V3S1VWj9sI2gEzxPOvOO1/eAuBWGgoiWnq5GxwoWw2gAg5Lu6B1N
buQNRpP+oPO0l59iCOvJrTjo32yXywPuzIvPmGCRDnQ5Cj1Cz2tSF6GW3DiaDnZ7VB0sMCkIUGT0
FGgCHzQNjvV1rxlhkPaiWZS7GJvqbu6gBIoXH1wQuWc701XmCtQKr8JLfKo1eD0wK7XGnaVcCglH
0W1/KWcHBjTw9pHXX/8HdRTHN4AJ9ywwlHoy6NgnqKe4YIwmpr8bGHPeMJgCt88Z4ZBV7b6oAZDs
cXW3ijNa/xAPSvIhcTzbUSIaAIFMIcBE+xGvErsOwXRixUVMhODoFvz9IHyNkHCIi5DcNBa2vPAB
YCQOaBJb+AqfTH+xWhM9CYNTvmDqZ5Nihc8ZY22IcjyFUGKW5k/D2Bl0DjvhErcSADWowQhHIVEL
W555PkyTpUoSrKTQE5eKt6+pimKVW24F+NEOD0yupVdio2QlXYPLkbLAmlE5Q5U2gs4kH39pcYTB
qi8Oe2YqfrbuLGRnyf5KACh8DuTYXisjeiX5RvsRk0zgSVwaBIXVw2oCbwcz6/lzacIdCqldgRW6
ouKWqQ+gpsyaHvBzaNRQ5SWqP4rAQM+uj46bsaAHO49ffSi6D6ZeErYh2OTdbRfwbOai4RM/jGIB
XIteBWsFplHsixCgvi7+v32UkBBhEXB3eYzwZVjjqgQdl0Y42tZe/sdhBllQieHc0MSIBBBercr2
KmVRz20nHTaqNwRHYmUieP+y76KzHPXI9dUk7EJ+URSfuZ0Qic9shhL+lQicjv2BgKmw81d96CD/
wNJ5grUuGsLt7MUWpm0uLt6xsJKQFs+VuTSWCEMbZIKwLXfC1GdnA5GeJNutFIAPlszapehxsFoc
Qqj+YO6pMeRud114p1MrSASN8+cRgyR2VUhc2DtBFudb8PTxh8y6MqeCU8VOADqf2vWviixEOeKE
SFsMOfw8RWcB2vzxxJIx4+Oep9bMnJ7H2fKx7AMJrPsWejUNqG6tDSzEWyUNyZ05GO1DA5+xQzBu
x114R3GPwZAmd8d1y/PEZCwQ0FSbqLOGRAG4A94/O3bGpaea1yJR4Cl72THu2WA/K+hJ2JgSiMVi
a/j6fyHNt9PzrqHufJbI9QBiicoCHNoJrMMonP6uD2JaELZg+Cvxw76IDVBQrBa5ax6LfzmGXZ/U
PMv/X/AHzjEoJw93heENsZJetsgwr/nlMN9nCs2SALTGBsADg6DUlwQvDNqwD7dgDgA4DgCcAX6K
xHIzZ6OPTvCXpiTbcr6aY+DQ4Xd+cYJ+LFY8egDFKqjWh8lzbfgtxr/EjGJfdEm++ON+CCCf0naG
l+11gK376Xa02PqH1fi1fI8R1gHAHC9Ta/IkldE4vf/SJUa+wMIAyP74wlTvfNRO1EEfcCsOFGzi
Hxe7T1c3aXymburoGbeOKg79r6EFw9T7uNrWOFlsVUeuPq0EHsR3r+fdx+mUOAEoLoM3qJ6CvCC6
hm9HmYiVP0UZMZ8VxKgj7bvbxxlo9xiWVTg9gdVmwbyuCUbsoF/DICA+FoL9uYbfX7cI7kGQ7Pv+
OTrHi0XpK0OF3eCf2dCY04BfsCp8DoWXC0IueknL1zgvfXRwCxHgEVfOEvn7hOKmgWM5rRbcEnex
IvnWW4j08DAnrb4Mn7sy1Elcl3vfoQtLJwUbhrg2/wGBhu+3c42J9oTn83fDRz7oJhc/43zlI4fP
V4TMj34Uq3a22TOsX6F4DYw5/tUDvMMXULKfKCw/g4U4MX1CQjtWxej+iqh14mqUL7RESQ6MJCoG
kNQofErMCZCFJli/43NQhmBy/IAXv3CEDsXR6LkywtLPrhgwndmR8IKHHfb7DIwBEgw5S3DGdOC4
OUdJeCU4dkdSbMbipt+M0gePHSTwHX1mHbb4tY3fuwPUPi4CMbT8KNTnPFo1ekJS5fzbzEhgLvKU
FiM+Me24MRC7qRQNYz/6a0l7wQEhJ8C39Oufh6vQ2UD+QSv78PFlh2kIXwFPQi8srqePTdwy2TZN
kvp/usZJaZ39GkaX3f/5uUI9KLBG/OAJcQ/CON41uE1DYES8EuRRD7cAW50peD5fw5f7clOEt9gh
EfACCinqKrcXGyfmGi/UIJxlW/G8ZlERsQlYLFmx+bADNfzvEcqJr8tPH7NE4oUHjxWYebjjk+uF
fV4hJIUu9mdxKcVqPz9JsoEeIzbux/WkDXjXOhprQwwh9Li6OI8Wja6xzadNa7N/PUhdqOHXD1gw
zcOtoPr8wN5qDOCdIXKA3YXIF9N/FEAuh8bvtR4Er9510FEXrK2CZPdhF7cwggrewbFc7rzLcqej
ArJzZhgEaxzxAgZ4rnEIW93CxW2/QHprSPpM4TRf9+/P6AI8FY5jYRTdBvEfXC0el8FB9qbrfqao
WGj9dZBqurwyrmDKk0LjcDWHw+GNYENMSFN36BFHOxb7eHKR+4IIXdzVwbI/qsu6AtaW+OzODhSG
rnhFAGv8nCOcXnXD+Pu1eWaUASgb0b9QUS0bszQ0sSEcy/GAHEqACTCL24/4pWABAKCBRSWlAW6P
uv9yBm+yBEBDVh03FKRjZLwoAEYqeRJI8OwvlbOHoaBpq7VHK/HoxZc1XcMX0RC2VTKr9mHCCpEC
+7zlnn2/crF6iKKMquHmJgkH3lFOdIviEep5cPm7k30Oy//bXQNxpptBDkb23ek/iHRvI1kmdKVE
63Dh+29XfwQvfLgX90y+WDP4KTEBhxuz+S6Uvtu5cA7dzWH34QLy9PxLzeMiTMTG1cgrkbxxMZBL
J6lP3B+34V/27TO479kVMu8PKh9htZSFxf7CQ0guJqjpHTui/2g6syVFsS0MPxERKih6ywyKIKKi
N0Y6giOC89P3t6zoU1Gnu7MyLYXN3mv96x8+K/S7u50eb0ZXr/8yT1e41X3vNBn1m771roM2FksL
ymfh+feXi/4bGoBx4zIRV5r2lf51hi4ma0YZ3uYNEzWpk9a0F2kYWlJn7C3uTBaiWD1Y0WqRZeBC
GX6AyxD3IehRoif70J2a3IzDkmxTaEgjcW45GtYBtVnYJ3eg1R+PpvlgSrbpImymDo0qbnxzPoUt
Nk44bIfH4aI2UrkbHZWG32daTWgpf1fYL1YUxU8n67ghHRlEcSbITNvFMZNWco0jFJMw/D+7bnac
Yu/uaFOo4gZugZXTrczNnb3SxLyGKsahUWQN+NtK9QsXasEROIQBpMACvORo9abpk9ory2q5cMy7
LaAGIb4jcXXod6hUqFoB/gGMmPAmSb5KaJhWWBDA1TQB2KiyUNItWc+ZeH0IGTBZWn7aDRzHhy1C
pM4ySEG7EkxLQ9IW0InhurkjNw6UZOvK8nwkjgFLJPGdPdEb24vHnOk8iKE9widpwIGEUbv12xS6
0NYXYVqbvoKBpONjs/6YhhF5g2K0BHlxSJ0Mwjc9//FcKOXoTWsPQRSMA6fQReQ4gj4tFhUopsEE
hGhehXR1OGNL3GpUmsHKd1aF+Ip0EIUz0f+uGG4vzsMIA04WiXjThSF8H9/3lWHS3RDnybeLi2a/
IYYfOYmHCFEAf3chiHEIbwhyh49rq7ACAkzTupukR/1pwGjjisJLWtR/PcHexJ2pOvPGVmXsQPUS
NgSMLUQoULdgsSCu1abi1iJ3iK/dvS0hVmYM/r30FEAmxENbWu3kvQKnmon13NLir5JGDe2KGHqI
WRO+d9S61/YvCBShqoHzIzopTm1JJsxCyJcLrFESBsGoSqZsqcAXaZo7pI11fCKSmDJkZU9eg+mG
TYPPe5FWSaREtd25OcxPeH/EY3DDWFtqZe/b/e7Hz5yVUJYrkE6LyxyGPMD1PyEn8wGZ80YLENvl
lodL+HMrPjR0Hi6fjzuP6br5LC78uOGv3aSYtBPQDy5+dMc9VV4Xvs0WZQCnz8vA881hfkPrxXMb
Oqn43PE+k5Q0yf1O8BkmNKMOfs7I/xELvZI0vU5gk3hpIhwc5oWxL0ZchClCG+VzuFEZCYRBGDX8
myThDdUmohGQs+y+5unhasiV8n1ASJs7e+PqBLwHXbb2DLxlSfEMWQEuLBpWSd3D8UClQT4ntNvp
0hIWhWBEL1tjSpNl+hhwq4N4FT/uO8ejD10AaO7n/mncWYMacBQc0PG7aYVXSjFj9B0zXPjiAHq1
hW2rIN/VGK7ZnyAjMVmVaxlFPKRIY67sRTfPYo2yVy646bJ5SWHAcpBCx+PB7oeMryJZcCkMsT2Q
LyhIdBVT3p2VHQjfJB5HhiVQwPlQbFlMSFSDfVRSO3YHd/oaTRGWUFAz1gNcLJLFk0rBuLbkGcL5
acY9gZ9ABlTs+Cm78qs0GRbxrJaxXD7Jae1yETN6WbpgcK98DaXoFH09bs/qeaZ/faPnLIZLzjFX
KJ9PYQSp/bQ1KZA58a6FSHh0kUAQ11EDxvLXw5RJuszD6dpQdfzQWWAYJ03FGehxdbXaeRVmUfaf
HdCepH1ylkIIvcP5MzsjnP6ZrqE+HuVLD04on/9DXOwRIi+nM5LZnP6Yg8mGCMbADbXT0pUuseZ5
4k3SAZ+ct2oedR6Y1+4tYsAFN0W4hDwWERgL+qEm1FroLRvsk9he2OzfYJQv+Lf0yVB1QDEFjexg
p2DcGYKdbDIGrrgq6QzlP2FHqRxGph3M3NThF3U2+zgVdJ+Iy/vRUin9KFGt+/bTlKB6QjOPZgCh
xjzRRy4TEpug1kAep8QnykojcIlklzGVkmqa3NmReWcc2ICnYak0NkhlSabXt3uzzdOiWoc2jB27
TPYmha9HGbljlkUpj7soqzgLoVIch5gHUmuM39gTpC+jgwxjRj1GK8lLTQ59GtcviVY6RDBGXuBn
jLlUNIbz3TnaUUbsaHXWY3GNOd/sMZYxViDAJF9GV3gIqGxV3ihjGbqYFvuf+d2AzfI0+oBKFAUj
Ipk+MxJovvMNmNLuxbecwLPt3obyhaEU8UGPlYBWTO3Sx97o1bTVl1+6AXtlnwABaEbSWlVOn3Oj
AWfwy013nGrMTl/eDTEVjopE+ClAHFDawPf8KCQUSAAwFMkSjbobF9ZjpvslR8fPYFwM+ZjEEP6O
uaHMCOSxFNG9n1PmY0CI7p/95DlL2HUXIT+GUyw7wQsR6RkM9hZwAFf+KorqyWqlswMzSvWzLL8C
VltTHLYdp3bT3/npY4qN5TVkjAayz2yhWouF6mRCn+ZAgx3Nds72iZ8kBUh69nL436At60u8WHC0
ZafBTaBsQwXH5eHkJHj3heKkDMsG/F3PZxdkK9dpmvFKveN2jfHgD+U5209UBExRiLhjXJd05uRH
R2eMnOEzCakH0i0lkZiw4ptq3b9WsqVQWuKienQPTay/OUBxa+NsY29CY9uH4iMGBvDPAebc1k9/
zlj7QLV1p/bTN2Kri10eegDuNEUpF5+AmZFke8EgB0IDSTQddvGTPxWQr/XhTLytEHHIcmkbDNPF
klYexbdFBVSOZSJ8nbK3T3veCbCBILEd649WmSTulpvxx9qO2/fYEX+7O09zCVI+GhqwFOtwzTnv
pInCkcJRKKWDDjWisrI3Lp5SX1SekUYLyZeWn7KmyqAPdii+g/CPuWkyc6aggWRCRRbpmDRwl7nT
YqkvqcAvJb5BvHHyWAz0mhxRzPrBr8VvbBkwlsz4WsneOmVtAH7xAg7VGwfqIguZq2POCMj3cxVh
JiHcA2lVwH+/ZtiYgtUFIaCajI4WPbA+5q5gpj5xNLwWtsTYL4IasnTroD/S/RFFaoE/Cc7mOMWy
uFGvpqzPBcncG/Cc0WYj2WaMzYnJfacLKPclLpbcQLKLMbkDEhcnMTQ6bO6sN2p83VuxbfYyhaM2
LVnJVF3EWDAILwdv3s8VKtZCZ7SGhyfzNMz+rE58KaE1wl/5WqgM3g+nKt0C1v26F6qopw3SUb8J
TCWYjueJVDZHKjbtItO3LW+Zsua3yCnn+M9EcFnmxgEhyOl5xOdKo57Y3N5nxCUm6YnjMiFYdXCD
tPBD2+Z/jcFw+N29LANG08nodvwYNcim62/VxCVJlmkjsTNU6ZpGiRTt91J4+NTGS8uN2l7qd0W6
DDmQoLTFbcjMCg8xlizI75oivTZ8V6g5sEX5Nur3fjvtU1IRgmIUQ1EXQHz3HZ631Ge2HbXeZFtd
KN+2qBapoKARmymbVNjiMzk+hmyclryjLRLyu7NOJH6AQqzHJOBsxMv2YDmoHk6DUBemUQ2C27m0
d6JyTTiGTEyHsnE8wlV3CjScIDnPigSeCzwj/xDDk7PT94r1/25COzq7sqNBVZaqO8E+eJz65O16
SF+vQ63Ldgm/hW9OoNTV69ne5V71E7oVqfzYPEDE2YND2Mo/IrEc+z37cIXCihaP0S2FOmzAG8wf
u3Uavr5ufbJrLL/OQwQx95vXffv7Q3DW+up+CuuXKA12o2ZfuLotiKz1I10Cp8AT9ecn4dMdhYZH
zGiSsy7oPSZPVznaS6wpEaDiGgYG9SbTtzJrCB2AQ3D3Ozjs3uyWp/XPDg401rI5fGGRRyjlpeVi
dHLlTHV6uw9zkBZAxhG8rMSIb1I4k9eYHN1nM3xf3BuKrJywYohqce9vXfa37K2Fk5SnETed8V2H
8+XrKhUGTI1JZ+84pD7QDtPlvP6Kr+j/78EXXJWMHujVe6+cU7Yy0JeCtuiX8fNuV7m7aJ2t3jV6
Dpg4F3aFMSh0cNxUlyyy1cdelqh96iFDDGWm9nkm4STGyT5sxC2/SSjOYKsAx7idt7u9A4ExtYme
2fSU7W+uzJ7w14OellO4fYjWCYhNoXoyRxvvBJp8sDEDAQ+l/XfHcLOE0vacN8d6ZTPDwyL441C5
6+RGfJ1F5dfDWiRnvf2waLG89c7uSSIx7KN+2d30pLLYp2Vht7/0sFemAW2aLvxYWNLALxgNKVnb
eeCeNtfUYAn/JeeTff7qC+NbhsRXmBG7rgx/PibcOZx6Hsb0YyJswvbZ0UbdkXjdtpEnFNat40C2
4JH1U7XPY9T8YFrOUUoTdW8ah8o+UcasFSA9sojBF5AGcfKcT96nMBU2NTYwauUse+aiMm/TG7Cz
gfo5VBSQhTkpmpQHgkHQNiHok1nFVGx1xQU0fxk0qTQoeJixXcHPRhEgM/i2UGJCCGDQ0agCnhnn
HbUKG+kvgMA83G32kGLK/ks1VnJIaQRyHNJOgK9o90/8RVs7QrlkZ2dCPQWw0A22fhRojtPZNjH6
nK6oOhoczc7tbTrkpaGa3CD8Ig+bdBwVJ4h25fWaXIXpobXnrBF7y0NanLwSDleUdUZt6FAkttg9
ZKI3KD5TT//JIh9L883Ax26OGUdROceAFN3pQs/oB9KUcFtOkpq9mL1Ag4Dcg8QrEorfbmalWFeZ
6WOSpNi2NeYJw7Jjx/SjNxOxawL8SAvymPjvlRgkFUbxtNLH9uC0oGLu0XZcXRr3doI8A+b2SgHd
4AaF3zXdFrdhibokCyFXtpmJiX3SosdjYJXzVc/QFMqxHP1mi7MJHsMTPIV1secJe4xAMTCW9FeI
gHTMBU2Ut00LpcN0712HoD6YHziEkEmFwnn+shfgG8K6D7pPH7KKm1KMYWWGYwdVSydo7NC6FWeL
/PgHjdjrbbfY7UPsL25GQQcnyyXcJ8CGVhi+hs7Cuf1xykr7CaPqFYjbeNMJV0d8xFId9aCRQs7m
kgp9mRqNyXeNi4x/J1Aechy08BdWuB12c6CFPkqiRjlRdBYn5BWn7PIPhIbS3D2S5gBOlvFicA2j
pOHjeMVVijT8u5A7Wk1qJariD1IOnC7lqHCaohFUkXc1ZyKzUHPKTrSKOq+CcpBaKGiAkY5ZrhR7
4K5cYCu6djH3ZNDpcGFAtRalJKTwEkYJl5ZngGcnbidH8w19hmPmjvcOVhVns7NhKtfyvyXlZvto
dAaFIqOohsrJhnyhJkd4rX4NJlRQZdZxrUCUf0CShrx1Rvi+FNj9eDVm625hxdXBK8EmJBBtfmo7
s3cwcz8VBKV1iwEbayj/WjqRyJ+seUc4pMuIs/ti2elXi2u5xMapwZeW8KKWj3TdZv+CSzPXHKjU
tmmj4kv4eCu85cD7pAYogu0RQnXHWmv4RjFiudPODjXuKbfJgZDz95zqu0uiickak6/GHQS/2BxY
N1U4x28gh6PrqJpT9mbr+uJ8msbr5Zakb245YK3Bc8cRyMcs+wm7yU8fRr+HDgt10StMe7DpKQ/P
KE44ao3Wy9iCEDWNxkRAvqyzyByOYgLKP0iN4FFdTUINTKQAgy66j+DFpPg2HQ6VC8ndz+kB2xr5
68AAjaiCfU3oge/Wlk0Kc/Ov+bZMwHSPSdYIsM7DgHQ4L/96RC0Z2seZV/bn7r5PVoekDia2Rw1X
N3qFPfUFNntdAS6p20KqTnQIewQPXUZF2C1hLUDu4imlBu6MDuzTOs+PWjKMGb1Wb8TLXWO383Y9
HwZJ7eHC1fr4OatxDDNm/dmB//Z4uO8UAlYFkVSG32/rUEmFjREZD9neW7Av+hC/AJ9sCkMK+yYz
3a+74GzxsN44WgX8SRAUSobg3CfR+IAqz8onv8yv35ZX8SQJ15gcJ/LdTdyTSpt2nhIbO08hS2oJ
/uIbqJhebwMZqj+tmpaKpV3UYr3+bM3Zh7uQYNgXzWuXrEmXyry3R6SLyPeBRxcnqfKQk+6AwTr/
dhqAq5eZWr6gWypgFcZNmBSN5qR9vxqb2zMXZf4SmqfZ9jdwO/k2AHSq8leyeh959k86eOwNe3wo
LpiMWM7lKe58tbH4tgxB3ZsGdRtOzj3wunXN4/aU6ZZ7zranmQJW1419dIks3FwYVOogUp0FH4Cw
qN+8ol3BduX+LzF159rgZ4aVNcRg2BHfYSfAfi16JchB1B61TYcmmFXA6wkYjvC11Ee9i9f1l1wm
cyvsngTrHhcO31sY8CIQFeUYtiFN47nh3cpucnqIA7KT+vtRskUQK2X4UahqtXldsD8frC4m1Hh+
duY4WkBC9EXJijKQvvZBSYFN8ANShC/iE+Aokyf9iADuYr03mrn8ctSf0n0CuYLjuWHeW3IuSkSn
JDVc0b9PacsR0+PEJ08/tR4Q61bbALMiUTA6f2CHb0pDRyyP9VrQMrXfZId9xvt+DwYPB2dr+hkC
EYSACzIJoDLK2aotBR0vrJQh0l5eFP/TMyddyHbzcJvGWZfHfIR4T7Zl41K7CsROa/X5wgOS9ysI
wD6RFjBCEPuT7SZbDRpCvK14i7T4UpsZP4nSoO2yk8X+UpHb75c4UM11VJKg1jrbTMlIaASyTx0L
SGPcV72Eq8jc13LVIUP2hUtqfbliQ59vtzqayd8bziliDT9+vAyf14ATY0cpcl4QhHscpaB6RrJ+
wyxQJq7LRpys0UoZ+d/FQJtWq5K53snmxmzvx68YHStFhNkGRGeqZ1Pasy3N2NaOGIdzdWx/W858
uaio/ADmr0HEo5xT7qsPiukLUB2wCEfuYOHAW+TkQlfKCboPUpC9CrRdtdIX3FSaLsY+nEIPxUju
K3qsyms3TLJY5OOzoPacUf7Xkx+Lbn9OJKhmVZJTgQlubvhNnauyjFOsCEXw7LuNOf+vopllCYJP
CxNrb0Rdl0oY1/R0GUMY5BM8PTBgEKDLOO1OI+oIuVJMDJmvucuN3KsboYFtF/NpPr0c6g0gVSTL
DWznrPKOWfoHMX96NnlqeWbRoCcr4K0l9hJ24wmnaE/S4NsqaytHxpQPz94d5mTRcVpfs9W1erl7
wI7pvNDrUbVfnZSJXka1GtCLEHryGV8bUZfE1yKsIVNc7BLCZW7vvdOn38utW/LjhNYG6rAeylGp
Fmrm2Hr5y0EH1y+mbFA8Q9BfQW6XZfytQm3X7GLtA3JDnXZuQRgPtOtW6WFU8/prtEaLG1a2lf99
z3Q2YwCOaefrP5GJnm0NmkSzIwjvk/YaKn76tRYCpHNn0drLQya1JE/0h7AX5DS4JxofQWzOTRbB
KTlW/eWWLwVQzLArp1iinqZxwhGoEQsexgwyfNjKWN71fghdUPB9wGQ4YuQ4cNhkbKGyJLjI+GzG
TBWYvbHUoBFw3rDlMjKKnDRawdDElAZ3XBW7NQspMAjbCBoxCvwFToM3lxeRPYuQpuv27W0r6MMh
6kAqL3EGE6ewFqLYu//0nRDSd7JPwjwlgS/CsEL5OEyo1NLrwMDAFBv1HITw6+hCpMEvWoBAAiwg
u1NHXicqS+o1CLeSZlAPC+/1d/edHjSrboCHlNBs+YcoPj42Nq8S9NENukEv61GYVowOb39CXyv9
sIXxJzcueLlPqmDqOWHu5THma/brbLFJYkQIUR/MCD9ZsZ3CvjPgRP7YeXwnaQoyGiP4QTU4Dl/4
jEmkhMp38O+JEOLFtv9hL55gJa3dccg944ypp5JCQjovMpvSP6Gex2mDrNmgHIDtY2Ukzm7i0f92
hOaLnghJhMw9clehcyGjlaRrYT/KqIfcHQIBu6MQ4y9o9ervasEfYxE0TAtjjxUYEroLe6UgP5QN
VyyTvww7z1DRqDLdQ5zHEPp2OJ6ZB6w2h/eBGGzcB7h1SibuFDhappik0+mDUcakhYmAI8TKtLQU
9AYCXlYGDsER/S8lSzb9jEDd+tZn53DGZPmAPGf6DHHbv/H/2qjFBpeB5nQs1qYuzFmZwEC75uHH
Mzp02myJCZs2Mwt6zLToS2DMZyp+/MJ7vmdUU9+b1Vkwfwobw2pvWcWuQp7S9g8mrbaEPFgkSvCy
e8xrmXdoMJsxFe2aJc2i3rQYYAMM86vPtCC8bGou2D/fpBc0UumS4jp8EvcgwgXOeGppHe3tWU4X
ooHu/XZ4gcxxMdYDSPHKVFOt067RNAb6qOkO2ovC/I72LuPT7kC3txeY8pIXAjB4N9TKNHpY9bP7
Ic6gEOUUyKl7/ecNLQNhHRM0XWsNgrge4R8bsrNAtTRuWGmXQLnhlFRMCAJhzwjJUfRRoROkoP0t
JFAwk61DPotEUCnjkAU7wP/S4ijapjzb2SeAGxDKSsDzAEtM7BkIAVqwiCp6eFoQD7G6sFIZatHP
b0b59rm25El4oLr9Y2CZZZa3O8PQ6vQpmTcbXEudx07EVhi8xA+EIQudzt86pe21Ezb+wFBBzbUd
51XofIg5WvoUROz8lBvOw3kMGoM/24aiwFi6A0OzgvIX4S86yh2IiMvoZR3IYYcBDHBJ2fSZ4KD0
YGrcRLNOmgJjTfkpjCqOW45M+jkFceyXqAU+YLNhYFjQgvaJgWwVV+Nj22Lke1+VT6eYiCRe8ym1
YGDS1B9WrQOH3rbY3jDfE+wEg2pq1gMAL1skl6/prBgG/LBo5r4m+TsGI5IGDS4HGGNwJidNM3Uy
y/Ieq5HVh4NwxXUSb9gW2WyMLeCmYPKu9o+kUuLxbXP0DdAj0G2HHNUlyCpDBxve6+QGlvAkg5NP
Kv7jOEWwRRRDVSLumFx/Jg1EPaI/ljqHTsb1f8lRwFVIAk7zxpT8YG2KCwKe5AUzG6RJXaO1LcfL
Y4wTCzw70C82TyzqoIdLOwMKS+XCVsy4UupKOYbkNXnjSR4Vo0ukaUYbaWlKRdszqWjxKgbHhGYl
uMXLhMWxwEc3ZaMxIy4HrTugOYGn3qgYMwCDEACwASjFKEemLsdRMXJC6BEzePAwA4S+y1bCwr3g
vyZDkBS4NuDSQ2ZABkJ1ReVC244HCvAEtR+l/ZMrlhZcTN7Ye3WbPLbNFfV4i5Mg3zC/hClNNw7D
Lw+l0J0uLPIC2gYbpMXsgHaGQ445FBeY2amceoiVzEPEg6muKrygmGdSoeFWwWyMZC3Va20v1moh
H1nnh2XG3c8WzLBRlyCm4QRx1Zk+w+5iPzpyDF63+1EN0L/gEa9Dtb+SmKvXlP0/FnUOI+VRmx0V
lBIv/IDIs/V3z4Z/QskIdQD3OZUSgHiuR9Ig3ejFzFlhcrIMvmxJbjMrCafFUTXI0T2+M/D40atf
OEzGVX8EbZJT5oNZBtM0dtm9s9l0RozSNAozdDsfhDUprTaz8a3G7SefVo5+vJFFvrV6bcVpo/Fm
9QPBIWpxFKKCaCq49sSk9BW6bz9iegI66azkzigman3sJiQTqeAJv+KKKEE9DiFIblzaWzB7Nx48
LGnG57Xf9YZzrAbdF2LiQem96QGT/eLZLybdeSfexobbdg2uY5IYg6+pux+LCUrtxHdbW384AMwu
FN7DEBJdu+K/TtPCB1pwrms1/A5vVuGfB5BhB5e/HsJNQ3E/TtudM2CGmocYoH6a1E+xUAmPPpIJ
bMF8TBpw6n6y0TPv+lg5+yO+UKZmtbGfwa6CD63bh5m2YTxxgoYhA0PsQ30NwjGlf5sKCPuA+oLc
S3wRpNw9rNj0Z8W2M9firtVN+Wmsbeji6AbvK44D9HihYl9WyDwGVf+KC9uMenmihhUMAHiUix7j
WRhGGN207RKIcnfYqeFh1hhr+Ch8UOOMoRMbMX9Z/4bVEHypjvmdvb8W2zsehU/7UDiAI5P31QNS
++ApuzdQjCxjhGBeG5b9WXIaLmOKLpmqdPh1swZ3W3fhUrYAOMzX4MarTzVYfoA6VBPYCsS37D16
BoNzWg1zhH0Ek16GV6ydEGjRSrnv0SfeDwDMHWXbHQCdcErq5mXXK3Gi/Di/V9mnutsMziAmzRGs
56wbdSGTqrsTRbd5J2ilZTQL8xFLwF/pXiYf7xxpSNxgyd6iNg3tqHAkA0Sfn2hjpXxGj0pJ1EGw
oc5hmIYFf++qsCpMGvrF/Rf8InMVrAmgYj8hibsvSw/IKUBoaCm7xwCfBP+NnYhuYpKCdxSOSPyS
ENd28GAVyg/Q4A8/g/fuaaMXsW8sICY2Ws84DLGOxOw/vFlrvAdsFJikPg7mw7/KhPAAYR5lk6ea
c35gOphP3uHexEGBj4+brauz/rDjCfd+g18avRINCXZQBtSYM5vmIpUD/GOzsx4ctj4uaRsrDfE8
Ec8GG/QBE6cPzOA91USEu3Jym73wTMwX+3E90+c5Av7usO6TyMrQuYdt3xH5QXgfwTOFoQFcVI1a
A9zznJvfsG5OIz14+zWWy3xv7fE/w25jV9Khn4+NADrHcpgbfzh8XIx3wNHBEt/DkZWQLPaM0lHF
lweo5QgEkzPqEuMlcKpJh7XciEovjpuB+Jygv/z7wnvXaJp7oR5qxhXVYW3tBxXcotou/F7Ym+B/
UDCX4NNiaOFdvPdo/4CX1rFaRKV0fY0B0qbd8gSxFFvPOfDpITdLr+HfAz28gfONmGgVPphcbrH6
9unbBv7cm7d5h48OBT34eA+vQ4xMzxcXmGBCap2toeOMDvZ9klPBxaQP+Qf3hpeg1N99nWnw/k+P
jn+tYMn++woUQsWI1SM5p2ftozIsmAuwaGklzGKee02zHrwhQw+V0byDvj0WExTJBT6wOPgFn7fF
DSwnBSx1cIkwn+gxsiPrM5Po4ya+Nk2suL5k+7oDwSI5YcSrRUw79yAvlo7Qk/WKNwUeMpGyuNsF
qld4CmdLYojrQZ40/zlpKKM8kUGxcLhJQS6IB54M5yylXvg2y7ax7kRYdCwAVLmQw0Nh1ne7HKrT
+xAHM/jp29yuJET5Y4lvSAeI8mS01mrwyq15k2WNX/rZKSDg8nhaWHVSJh7EDVSUUtBZV9DJ7jh1
kLrQGzT9A8xBt8lAA9O6pVk593nlUOAvmc2DUyPwVjf6RoFkAY/75MIqOhO5s9UKp9VH1N0/OhWE
IZQJHNctxpocp4h5UCpiagmnpl9a3UkHGLY76mc9b3ReIjMY27NZab+AKQkgoxS9tHkIm7BLkBP2
rsFy/l6pHkAQzzDCc3FMgTWIGwGPHBwZFBrMsNgLXAV0muPf2x8s1hovdWXayWjO1Bft8I27uIpT
rTaHdOKdtyB3vWEv2W7jAfEcQODYGFHD4KeHsgvaG0RRSw5OyZEDWHkOtqdV2f8JRN+JHG7foBc+
KFgeLqITvMU5RQ1CrNw5gSZs1E7Nm2hFS692Cv/CytodW4YYtCgiE9LZRv9upERB9g/udi88Dr4B
h+hIPHA/jhgYDbl5L+s0RM7TcpqYHslvGNkICxAF8RSxz4iQroFcpJjfO8YxVUYNR870VqSNb8iA
5aTs8kjipGOL6Zj8kxkX6YjM7xEy9jHWcuW/JHU3h5GDT/IPAQXWRZeO+x4oU4Gh1xmLbCoN8FLS
FX2RT/InliCnQmUlBJBaEGU9HY+UnFK8CUqIEeHB0rG5kiE/ry1+YhKHSjWHyHMCzWk5l1obmx/s
WLij+A0tva8rzxCG4gE6BrTfNDswvfhUIj2+Zg/nMhXjG56DZoCqyf+j37CE8n8IWv0TZhQnj0GC
javmRucb0PVYunv0RQjFuNtmN/M/a3Fykr9GDLFyZDLv31//xkYf2fkZQ5w2Mgw5Y/Zpb3QgGUDL
lsZ+8/edXJ0nqV9ts/YlNqAaXhIF26SO87UrZEIdD2YBu1TlnpGFQJnnsHSh9pOY1gNDR4lpA2JZ
sM1IsSKoG6sXssWQUOVBw2v1bw3rOdIGVaDa2qCOH37u8Zbs16CHZbTivvld4yt9w6L5gwkW30VA
mh58p9XwPZV3JH/e5LtUloXmKMHLb1lncZMJPkS1N6zPQL6jHFJHpC0UT5K8VvsBQjz+UNaU/JLc
t2vcZJMh0MN5+fJ1Fc3Ly69YcZApkbejWULpRZSCC8d/xXlKktyHUYVkxO+xzL1QCpBePuzAEZor
aU1k2e8PnB4SCwk7FWFu16wRQdyRWTItx35DNvTrCvrgUDLEXqSlcWfZtFt9DYnNye6uKsrFjnON
T5JsV+OJEoirWCN7WOjo7oZLNYvXlTkeeUgU+qPxeHx17qZtH+T7+cDsvB1j4CJHU2xWJnMa4nwG
BUEKdEgyPJIWp6QUTG5YVNYscEhFNObIDfHYE9MpcnvFIJocUcbGmOKirgxwY8MbACQywjUakspY
8GNqjr4+JD6MKm6ZFhgEdRDUK7YKL5o/uPehv4XyGO6hcj8JGmfUOJFCVp5RUVJ3YPIzQrKo3DBL
yM3Fj0QgTRE2sIBygu06ZwS2qncERahxo5A4kesCIyxGESPaJRTVdDoXXBgxjp1JTJfa5/tony5R
HdKWE9SKaTiWdnwBazwQbITWPMoSiPyl08K5wZUYV8asxJKdF4z93eNIrkTTezBOYUQo5g4dLpU0
x0tX0LceLkCCoGEv4gvbHrPv6XUnce+nwQvTgTvyk4KJFwbfoLp8G9oGIfzIrxQmHHZ84g+Kp94/
XFq2Ye4MA8h/b0iU44KeXSnqpU/n5KXHkV/cCtgl7Dr8uAkZzD6TB4rlA7/BMHGTvDFoQoLOt56p
hcT2ThSKsjNK4ffkyKZ6b8y7gzVXnrLgGdysp1lQEFa2FKMPi9OHqpoiiyXES3AiYYVAGAMV2Tf5
4nTVSundKZqO7B9XXHXEbU80WfMussyGs4yeBBzK68gRNmNDp5tqOVJIdMWnDXjdmOBOzQZ2QEgo
ekTZ/nkGcWVjCppVUzRU1O0fPMUelpwzygR3P+pkphkoR2uH0Dpr3eF9c1pR9VDD/vz/mLrNIKLx
Zkissl6+guyTygo9G/2tLc/JoS9hj3eEXrJnPihU3vzQGrX/P+PEL3dd7A8lzZ7jAoBEBCTyHECf
41Rdz3B7TRJwEAju0l4jBpZGVoanC1AKsGsZJQuUL0+aNGVC2sKnmo0YAdbHoiLCTciAGDzefQxP
JIAV5uN39x5K96Cg75dwQlHrIU9EbnW04HSJV9GQSZz98JmCQqlS2cEwdeH85Nfv2sKCMdCRoaQ3
VQ5cOQvEV62JKeKX2reJuZjcNDk9hcAn3yHXij9lHaCANVpjxlO98QsclnAnpONLCf8YghMTIq2M
C/7t7UiSrqC3AtcDLDBDAJ5m+fGxzzbwWws0uwtDHEti8yBOkuBKXw9WC+cpi5XrIb/FSrHLsdQM
cuoJ7lkcxy8nli9zC6XoFAOQubvEaCeQFq62MC+jYB9h0vbh/av0cI11m0NMSk0x87v6y0iWISMC
0NV0BUJPoCzBQ8J1MtS1AN2NgMyXQEyjGoEGTRh1/Ei+pkdv0A3htuJyTcg2PlM78ryEuy6fVDAg
YbUwO+S5FMYzywWTSiKX4DIexoQh0ZADEH1dJKyZsCrkWmt4ncr64kEZKAsV6BZEga8/mNXL0/Z1
S9S0Fju1bsOQLQ+0E3gnu9+kS5vGKwQ0hgE9KWYxFU9SzYp9c2HkQbr9kA0eDu6n3MuX1cqeO2k1
4sOw4RTYQuJ9z1PUWc9fzmDQHb+yM9U1NfivWrjbl6k8nViUY4Mo75Ju3mcNRLOYN8RWYa7xW5Zq
BbIU24G8cWAV2T+WA9r2NJ9pPIRilSu7i5j9iK2MOOrJfwu01wUuPLt8neeCfoGT5t/hQzvJgSHb
C7iJPMEtyE5iAEIe6ezuyTnSHuYzirvfapGX7uHKq9iduVjVYIHDVkfiIb8lRrH43ZuWDevoT+P/
C7jdzNOQvQlTvYk/hUybhL8lEkHCgyVuoMWiZd/kSMG/geNCHASUoWizegksECG180PC/LlxrIiF
L9MpakDWvMyk5ZXBDYCZJXq5+ZvCCFf7FH9gPr0Hy2DPqFAMVcv0Ayr1tTq7ikD4rqv0Ju09udMy
wuMfi9PdZlz4th5/Gjox7JrwkGRMcoglUvj/FxZrla8j0cjyuxxgcQdxuYRwTlfOjCrv2BjKTAvI
SDsozTKDyBileCWN09HRvDHcjKPVK/nX9tclAvgQ3KLSHDcpc5CSS+65+W+juTomfR8dvl2yl2OG
UeFoGvDP5m445CslFSDi6cuWqm52wJ+CGg99NeoEbkgsRigHE8sumxLI2rCXmZ4HGgupARoKU2CM
ArDDEJeLboLw8YNmVoLi23DZewNJgufHvAM5qy/xA0BfStUU3mZvhj2za9O2eI3GUP3ZbIBcGuJA
8I03laWyawnkavGXvwxMeTScdb9Q7fQUvgexWQreLwwkfdpXr0fhAqdXtvQ3uBpVi1+uYP1iV+IB
84dKguSsfxX7cNoo/lMZbqVTgnojXrttyUenWDoHYrUMM2EmtcnFKcdydPz6ikCEUz3KpGi/gIJg
yNYndryw4DZ4EgHMM8KmIgKxcLsxGwnsEUoevuMR+rQNHDwI6gCUcaKCgpISPiAjjL0BUH+g8mFK
DvpbwgPhpybtGRkQVEdvaOgUPyZhE6ZP1qkb4Rd0YSgBUV2T8onHhagQhqYsLGaWkCE5iRCcAft+
bBliDrtBa6pkBAViA9IWdiaL3bw/sJooHPKnULkA6mGhZ0yZ0I0D054tvbsxezl2T8Cl82BgX/15
nba5DbhJ2Lec7gSUjQNrJOZMvQjPn2mYmcOiNIolf/BKP+MyuM67HtxiZ0m0149dPFv23y+7ZFMa
P9ouaYTIqvfWtB/S0Qu0Y5/RnTkVdBA+w51Bry4ouYo+hsWRLUCTud1yzoKGBdrSeNKtXOzv3wG2
nXMKDotzVG6L8Wd1HFdk024bs2ryIJ+GhxleGA0oME3TnGBQGbRmx7H36Z+kVAcWRFIGaRYQ0hGb
D9FGsZ1MZU3S/2PVshdvu1DaCCT6tAoKkzWe2QJ265Neetdco3QFEhs3gm8GCbf4I6NhTbwDlCun
BPVcV+vWAg2q+MvddjkwY+nn8XKkrh/0gEzqHlOSjUiKaf3BBG5Nv1R4uyscuxSagZ79R9J5LamK
dmH4iqwSBIFTMoIJbdMJZQTMBEG8+nm+PfVP7d0z/Xe3LV9Ya70JRnq/5LzNbHXC/ULeDEN9ptaX
ZKPkprzJeVeAkRkDrTI8HiHBGSIlxiDigWEfk95frCx/kx/cewVRayIGzbexivl6TfucjgAWP3ZO
WJNxUGkWeutfgBEg8rRAg3rHWDSZl2zIIyRY5uC+Mpemt4swCBzC54SR4xmBtjVmYvqF5KjXIGZ6
hUxj2K4PRGGIIp5EgqX8qpi0FYfvdrBVZ/lBjruUsU2m2DRUOcVGZ5ImIcQZHTZQNhgtrIYFVC88
M++ctCX0gJ5L4AFazUf4dfvgr/DMoTZHCXUkpmtgX7wtmzx8EW7MATNmJlKGT661FL+ipTyD7JiO
UefU4YcwK3Lmz9IasQ8X1y7rWd+1si3JxWtNGcM/hAOz6morJ7xXfRKLNuTD9N20JvIPByUHa5/X
wFc4397Ev0zat4OOjVg4DdQHG7+vp8QPyVJb6wb1nIYRu5PtBzrS14ForO8QuwCFN5t0VR6rUdFZ
skdkBb8sOWwV27GE5VY56QqzB7gyC7Ww0ef06DRJihaRGyKmoyB7a1Jd+hN1JgXJmcXKDxgskftE
aAD5CcWlQYcC7ZDG40L+B4Yv0QAjIBTjN9QnzawYcVKN0+iLUXoVw5J5rPDzVKewA1fvzCHqA0rH
HrJ3yZAJQk2UAAQiAsXDAR2f98V2NYlf9E4iGIiQYfw/38GPXbvI91o0mA7u1hfxmfDyAvlMAiMm
tISB9PBKCzk8vQ17SLIg8jlmjoXHdOuO8CzmKfFs9EDCqpH50c0rUS+SLni8L3m+0N3nnZAl9qY5
bYJuDSVPxZsWyJyRpkg/xkcngNxao4CBhj3OPiNylWKAzVYAsd913Gr4YUG2g7EC1AtxaXr4Dp2B
3Z3Z0+cYG+p7ONMX8sAyNjtMTJGvLELMTi055k0luoygmNtioR8yMwnxrwpJcfMeAOYIaXSLs3cQ
DSJQa2jsOWyGhjyC+RCMiUzWYzvCcTNK4ebuq30ZYeXf/pHVFupbWnuQGOcekpo2KSOWe05BgmMr
pSxMkLd1pT0tORiRqeG9JdmGe6NYuY2kGNrVUSHotd6iZgMQNBZXzgQurlm1/65TpyYg7YPXU+cY
bjGE/nVb8Vl59CYu5Tm7xYivQfJvNlCOGiaoKPh+g4UUoEZrYdXjgsmJwljhLZwg+Ed8j1M14T68
2i2MoTFvJRC6GmqbfD/EAYVINRZSbZhVZn0uxtFwQSI6EsjZatRzkOfw0obJKVsZsYWDEOuR8ZDt
xqIQZpWMXXHr5jaL5P1rDhKczGBQQCwbBvc1qNkfmP1EPcnkKDH14Z7PTGPApjMrmhWfV92Pq9Fg
ibry15qUGlcx87mPksIh6n5XetjBetxEV0DHk27dN5xr9Saf/AxxAnEOdbhlY9t65MBi53257Ha9
xRsY4xNe/woGwcxbeI2qRVGiLW+HhN4QAQ2PYfo1zI/OYFVoOfRzBR3u+Fvm6CB/ZsOAgt9io2AU
lDkJlzc/X3ZrTyLd4mMbrf+6utxX1eG35cj8DeKmsHEOflM0XSQEKhyMOqx7fp+e20K9rD0tdVQc
9qjymbqSSP1GkYY1BbRfKu3zb6yuhhyjgEog45snBNQ3ZBGrxob99Dx/CHYxZfbBuRu1F56UJlsJ
2SpkxuxxPFYZS+NIQ1oiBMO3RTTkNbOpUhUcnPa3L5CnQ6DKH+j/gPOtgPwEpZPHiWqrWXQ7yPIV
mPiqZH1VK4VZt5uGaAnwh1TZK0hWD3qKkfmvsmv+qf3+fkihSztCtYoBG940XKWQOglLBRHkAHqg
3p2XDwtmc7tvTiWcYPBMdK4nPvXiyKpCTHSFdx/3W8lZBjcHpz18g1R7iOIITQq3WUAIOmER1fy+
JRNiDclVuLeL6LC5cfgmwl6Rfvb4Gf0WvwGZyNWqw3GFnz1vguGlWD1pAtoYY+R/+TzQ/rioIYFx
TJQyKjaMHSgCwEs0/D7gDEFTQbtIHwG7EnMaAglYYXj5IjNB2WuqAEpr1NpvrLWtAcGBJ52Z01n5
q3BEXCpTGejxAuOMPAUQUEYpqw7TMZrpylUzh0fOSut+Vr+wNCTbt6BXzDFZwZNviKt2fqH5JT11
qtNM4pI+0RbV6MbokuNqiFYy3esYGLE/Mg+3X9aok8btHlJGC89yjr3hd4nV0k2Ytp5rjBp37biD
KfZefgqE4tLHEircvUjSYPPfp68RJDx9JclkOTXo59i2T0vZwmiWr1hxoph0WsZhid3nNj61TCbi
7zp3sBgfs8nJs7P50dmxP25ORDFWsIaZfL2Q/kiIJlNfWTWRYmlrqvMRxqaLp3093ZEB1UCdJ0zd
MlsQ5aqCWuMfOun6AxONEpKnVeFDUu64dnnJI53NDshsEUBmYA+Z+s/oeyTneDYgQRsRzGGInRsa
fsV5zyS/QyFCSoov4aHVs6pzHt5PsPA0KOpTlV8cwI03Y0y5Q27i6hlhsAmfZ5wCI7U+J+icBwAH
z8+c50ifyNj5pntkSnfsoslBXsCwdtG4QeszNRghJA0fenxofY606QihOBEjoLkv9R3oi3/FTfGg
28D8yoJPzD+CUwN7HG2QwtgLyylyG81yVp9a+pd/J4PGt5j8KFIKqIg4FnSeun0cZDSUpLL/Ufsw
UZUrPIxpfqm8Icdyc6Uvr8PBKUeVYnO6DL3sJGM+zS4QF7CCwO/jURMOaTIAqtFE2A1gM5/Gmo1D
tPL5uKB+xr8MJK5Eo8d9J005Nz+dfVPGxgmipvXe3XhUlQ+/grhIJbyz1HYM3x/r2q0jDWWoEVWj
hlhNIo9HXHixsbjt+/N681p9Q2VrOM+woPyjYKIw0OdNxPNCIxbSTkzSWPcy5nx4DAQpBrXHD4H3
kl+G9zBZ9omoMg34+359gOkw5WTFwOAIA9SW4gJzw1lNVizhCj4pv367Ui4GBNGahr2YMKFgDP4j
fkA4wfUmNS6f3FUcbDgQhWhRqKbQ9QwYqmHVbOdjKS7955oaRwo1vxvnYbu7Yrjb52mFw+1XeBUP
uQjM67a3Ed3Zm1IK+q/m54iL3nDc/7g2ky0yoB9mCnY7M3bPfbfJVi8kyI5yMhxMaCisbufrcCSo
7ZgbrfsopwhWPCxztJxmzlggpxczc1D+x1xdN9hqErDT8oMPjDbH+Y67FIIcgZSEKgE3JlG1JfKq
PKR/BlEEAIdeehQoVRU9AmP35a2KKtAZ7PvgtCR2SRcxtNAY8FqFQkHzXzua2t1t13DVU0GLqKGM
YHJ7SGvLSNPkYDFgjCcub957gNtzQpUEGwiqfQS1lIUlMauhX+0qs26slFYCT2jdl/qTj4SrK8Tr
uz/4hg0IyzeknpGQUcHjKecdrstLalym8fazdvBeb0X36mORIcroZNzg5SQYWLiL1Kf3TAi1TG4e
meOM4qixocZiYA3Zs2/dYYFhXCXcLXc/LA0MmF8fAv84XOgqRyxRQefeTeMzKnf07sShQfXPx/gG
58JnZVrwGJrl8ySyWXds9MFt989An0pN8cTh8JtJi1C1YcJ+qCzDcOjha9DYu+eJi56DCAAQdz7M
oHyOJMEizNmW2FrMkL7ympnTbpql8jeVVzxkuBEasyJK5NGnijBLL354CBuEzh/TFZf6cPdAJMgN
iiXTBuuwC+ObcKNqPnt9595YAWYec5Uwce2PpxyocDDHuKLwGA5PJCaHRwxhcsqpiPGzWcVEW/kH
Feb4hwl0Ye3gKO+uASRRvCbaGL4J9FcCmNGGEbokePhCvIomgTfCoN0H0BH6ucOd31WRgvYBO6y/
xy2B6tQyCKh4OjoEkoH1lnnF3GbkqgeUWNeAki2k/xxwPXTWBikoXgSh/rfC+aEOcMvigg3hlhms
K9hnmzFsy/CDRolSZcXB8psKMT+8VCwnIBdTuK8+ezyuitFUPcCLRM8QYq7DKEBYbHUX2YNhh+0V
M8MrRdbssdc2rE0hoOQx2I8JrGZ8PR8YC8A6+ZdbwVGJUcqU2kAnkMVk4aHN/TLbukL/YI715F7g
hfBVaNxXGtf05oklgVhp/BSBOCAdMQTlb3jZ8XiA+pAJs1vFm5T7uzG2oaJM4wBEY7TiR8PKJxqj
WgkadR0oq6/hu0xRgLXdx37MzyL8AeKzr++w1Fhp0dUiHJQFIAWdhzlLeWSlfITxFDz3qfBaAD1Y
MgtQdLvDYZ/50hAMy1gTsSGkOJxcL4ZduHnjILcVAJJ0t0Ui3/G55kxCwinyndDp/ImxmtSzybiR
zGRFLZcXoexoqpPB25I9kCg6KOvOrIWNxl79FuP6jb7K2P9ETjsmBhz02LXvWxWPhWIPhV6YZ29C
rfL6mlCWagsF2V43LfsQbd7jYYKVxz2Lkc6V7kDzP05eWHKHVTQh58Nxhl0lNZgGHvA09hjJtnZx
kZln4fagnsBy42GCveMVju6K1cPjUFb3UxMZxx1J7cgt7B7H8vOffcSLeSVtOiKMz2hOPDlfggUX
yl6aruBAiCmApRVip7djsg37SjosDztXnD6JGjL6Ufn4GTEm+ogjh4dkD9hDOHSs7FtfCEeoYjgO
UGhZMFVddNLjjbD4oSvFXOwfH5Z8Lx4ZE+LOCt0DVFbY0IJMz17IdWtDacxuGuKweyCL3UMOgrP9
D2o8NR3SayidD1YTB0PRmWi6fryg3Y6S4FAGO3EeZhyOm/bmM4duoNS543Ij9sYYxy6hauWK2S1V
H9YzwIgiZqps6MPtPuJVJn9c3YIk68Jx/a2Lv2X3NyAODGGp5AjytUiC231ROmQnyo4vfoeIadNw
Kt/MA9Vgf8yEfrLDX2gjthcuaRRtIT4XxZm0N2acV6zmRPjaE35+Hey+1ILWFLBUiPNEcs3ywG9e
WKxdsXJYZgYnWbOYCr/irMJL+DHZ0TXtDJNDttiTUj+wpSUeH7a9YTEkzmnFW0IPRcQ2/jI9TM6s
tzAs5Bj9HoVFEDQkShwxBWVgVqCku2/hunLRgkiU21yz+vQXA6Hm5pLhXoNZjX6N2CCbM21g8AT4
3pwxzZE2X6gfoQXvBdB1XfLa4AYzOek7w5Fmvip+hddKw/8BtvN1KXbC95+9MT5nXDaIOV3iVOaJ
Ew4CaEvDOSp2HNsEUYD3JsOcToxIcvaTuB7ZagygJ9BEFRdMW1x3SRXdbqPkfWwbeAZK8y/zfs1U
3p+HXRzOc+wqxyALzP6FFGNMTUjFF9JYYeK9wO4UGOJyOr3tkMNxCgtHONaM1QV//oNTEQvRxItU
Avy13B2FNqtpUx7pvTd49dljzErS0hoTx07zV70cafl01QN2DA1EHky1mBoFLUdN/T0kSPFPDTUz
Ykw8uorzP905CYPIqznA1bBjCb12GiUAxzkpCov7tPhaJBgYSDe4+zUnPyPuhrhbxlxphurc71Gj
orlpkwnyHZ4JPZ4hZLKcwmi6WMEBpXFIriftPeIi9si0mCDt4WfMUEmvuIWRwMSCYT85MBhhDf4t
C6ucljqTEg5Dqr5W1EzqRKtm2edEqRbrW5JE16gdf6PeoX93UIsPxCLVOPAH6+Xtzzv3F8fBHLJU
kHDsmS2dCVQgDlpoooPd9aAyR1MB6O6Hx0YBSMXC174ZXinwY2O0z/suH2yjNSJtF+sDxMDYA4g1
bSv4aAUwSciKFXoWSm+M/k/YiBRe87RO2A9hH0CONebgBRcu49Qc63Ye/evyILpLOFDsaKy/Cm2W
yxvOWAcyA4bhayrX7e5KyDus74yzKzvSwH5PFHiaSwubAyt2698t+nKbszHelb1jdsaZBVFTpWtW
+uOxQgDQiwQbhutMDAYOHgLBBlt0DmThyu0t3+SvQUG/hUzMdslcHHTjDr8NGCFAgWRpsnTavyUX
VYY40MwYPlq9+HytrCT3Hn0SIri6kCMINQKEZlglP/9BtNWNa+7t9lRwyO/yfhqQFtlf7bj8UWEL
JXXq65fch1bPFA7LLNkSJggi4oR9D3/FgJbj0DofBA5UWLDlwTi5Sd8uHjmvPwaMEBAWD1wAAClF
MptLrU8j9xo9fJV0UIFH/4i9pYa87d5T4bUYN6wQxhoOn5+UM6YejEtoiXbDEaIJxNa8NJ6euQnD
uaBrhSdpJipUNilOOQE2P8NTD9XF1MWUEq5DbFSQDhNYoJh3BMxtAGCreeVNMdI01gIOpXOu8GGg
oJ4RL4dpJdoQQs+c91KgJIdycdjYoS94USK/CYuofJLN3tFmiFTq27m0gT/3nXq2MHQEmd+LA1IU
h0u8Ot4R6V18Qvx/eMhlxEfPoJU8ag+R5PBaEZdx6S3+WdVR918U7+fm+5rxuMsfTFTo6BDOQLjD
ZVQW+ACXzR2He5GkGo59G8gwRBjmwl8oeOdxDXJdGwATXzUfXzuMR8S/JpbvhuKIohDjL64p4XiS
6NaUspWnyhEwpqZnkizoIahNsIUb4/DpYofIV4WVY7s9S7iYUF0Jg8ndFJOzZRzEmnXmkQ8ROZzP
wXI5xuZRcEPhQzDro1TikubxUuimIJLMRgSz54jKFl8LMl7ebLANjBgw+uEU+gQIjzb/PpyBl60G
lJgBWoNAWUje068fAPsU08ijCbLVYihaHIj4mSqA3uiGhNZbQIyNiJ3JClYvWDh5m+ZZXxr4tpNb
Bz06uxj7RwsTgO/AQI9luYP+/1wIswsxIT8MwnIhiBLvhchK5WamkmHg96T8x+iQk+qn0wG/BLXK
ks8MrxjnMwQUPEtXMT0voDpEqwYcz3d9u9VYOqCPvaOlx5ZvLTrSap7B6T0xHKWHhGph4QJmhyxX
kTogvM/sS7iCx2Ki7Enn5vUQ875DygpdN7fOwrvgxzJ06VhYuSFONy51UGw6xOsReClSb24enVl5
gLwQ5jsNDlThKOdyS6YBQ3VmajRbHEspk0mATRai3d8/EEV2fwJXzv/uV0vpu1Ah+s5DsdF3HBVm
lHRtLo4WGYwkE6DJFTtMWCeXd7cuWfo7Fx38Y9NYcH6vOrwMjbOQqQ8uK77hfR/2DxpvV0HrwQk7
yh9WNFDN98OrerQ2Vh8JlkMuoWCmGw8fsvopFpJ6R0DVZK26DeNwbsATWDKgxbv7n2+93RdAr/Vk
8oYmvIcyVc9l+m0L0yWrCytYb7vOXJQj6zFjlmoPsKxnc6JPIH2vc5PvJOtE0iHuHfLQuT6Cc97M
r08/t4aJDy0Ggi3cYYofU+OoyFRqrnYs+XHOiBLO/PFrFTBauSOX+17fV+CeGliaObLu/5ykNyr3
6QzxRPHhXRhAMl5tu6gNDPQi0NUKtqHVQ3vnDca3avR4zyMDLwVGDFayrPnJGKP1t8+wcteELoEe
2Ux8gOyaxOorMyEVIKqnZZBBMbJoYR18wtO7WerWqnD0ccmvqeyu1lWQC8Rdh9fzvp0bPhAbhpnV
JSUpgyJLeKoeaEReZHeWAZnhdE6IeKCpiQovfYi8XhFMH9M4MmkWlhQbHq6pzhhfqVC5D7y/fwP4
betob40kLB4YcljwLFrzOq7COvFvcFZPgKW95Sskbeg+9Hs6Y56GW/XFjPCD329BV9jAbxmKFkj3
DAwWphAq/3E+k63SUlEvrwmXB1prmL7+p+/Tqsgojihza7Rd/4ANjCgqoCWmal+UYdYLFSGCPZyY
a/t5PSB8uTv32itA4l6XH4PQnN5dFJa0oAcirgNPdV7Pae/uHPEsoPlIV3qDaFhWXHWqocSWR738
L6tH3WefBbhm5fTJSYFxC8fc22xQvm6RiMBFgsyGV7/if70fieE3F699S3cHsHJfIjvDf6wKxofC
6PhrX2unT//c7hV5NAAKhBGu2TLisadXDyKRE8iDBpTSA6OY58kCt6YJmBejmLQ+cP2kP+uGyxE5
irCbMFm87dRjCfUKIRiRkApkAzERpyl8BtDCWoPHnxJOZ/UWLQQL4yG7ZbXpJ06fn1QRNwLJ6Lq+
1xgVPqpDv4quxJg8LlI1SqtDcVE6WC0v2elVEpCFn4NBw1dNG7dXGHbN0XJ/0pBAPahxi3wtNfa2
XuTW7bVizcnkniKeutW1dx3c3X5/LhlYALBUKFmkkoFMgg79O3kmu/rmvvJAZaImLcRnr93sW7+d
B371Lwy+5KKx9RIxXjaruBe05Dj8qyTMztO/8hOoyVHNNOfbo/eQJ0obSenxp31JLWNi/EAqlkNV
q2DI9eDXg8jknjoMJAIqmo6xhazWkfrsu3wHBsHyVL3HL57QPVsx0S16m2H/78fV1MIdVzMXcTjN
Za/19MqchzXINCYhDfP+j8+/aO3oQ+GQLZt6e8+O+RtBN363Shk+isWdHit/41oxmDToJ0umGz2w
8TiRp1njtzXAyZejknySj9siJTNv1xGxm4XiGgXXeMuLxTGKAgR8k/YKWGMI6c5uaOOIw2FSLEp6
TlYLYT6W84MIUzDh7Bd4ucVQd1RFkwSoztI3WxFFS5Ay12JMc1HPKMrxiRmaGVBxMUHduFIfkMaU
P2bFhKQByFHlU2JTO/WOwwu/CDSGjYrjBKc15Z1VYLHegblnlMm7XswUWJSfMGRgB0BUKLykQ8Ty
FG0OWZqkNEVSF39Sbo50q+fegDtZJv2yO/woNyRYiUA/2cB/UyC3X69r/B496Zi/yxRYDBacFrUY
dHNUg6oWjW8MUeNnK3DWTsLBTfa12w+WY3926wUKOn40AI8gybCLgvslB3LJMfKN3/1l8fz7PYJS
Hf0+nC0gVol1rSZZGZaQvQybP3/Z+hmy6HovpxW9yEdzNKBRS4b8N3RSZhyludbul3uLYoaENVAB
d/DwSI0wmHok4492+I26zS9xHga8AZ7ncUDXlmp/il3A77ziZmwV9/hd75vbJbda1DbV5Ca5t+c+
gdahmD+iwZ/+/eW3RF/jWuXXcPS+I52sYybMhu5qkME9Y0I3cLMwM9EmPYDCJJ+BS58fL1eBDwJF
LOGy/6DNkxylnvYsUCy+wZ+kepCzbiMqFrx0rq7gPgIOrANgu+TqUctQW9HxSesXqiphfZgS8I6k
3UYyr4x6x50wZGP+gg3tw8MAqkbFZBngyFSc9jcGi+B5QyyQrF9ioSNC5v8OK8T/rExMyOkgvrxs
8o/XPSRuDwM13Rwcd22Mi/d8wBEOFTVKZ9s9aeSiP+9Q0UPo+ttGtwgZTeGudcmcFQOqTCvjKB36
Xm+PgqZGeSfSfEq+l4cbfoFP9mjDUZpPdvQCgfcFKwQ8hnMEUZe6xEZ0hvaX0vtuf2EiI00wGMfS
fcZbPA2+qhndC2s9NKleJXv9L1BSe5wpZWfs3RgH8hf7Dc+cZxiJFzyqLR9SIAkO3NgWGrN/XltC
buStRbTymlfWUkP2A5x4CPY7c0n6s2z1BJYS3PNR4UJt9GdfMz/D2T0ypbSjPh4Wu202ufd9vhwc
mWGX4tYMSElg95+coZol9Z0jdNooMkFpAk9j8M8odlfRGOvWdt2BwOmogvrQ09eyZCdMKTVr1g/o
nGRQboQSlnBrcxBerNC5SaNoPRh73heGSaFC5v+G8ZkCxcMI7fwCSH+SST6TvJ+1neCZFm2h4raF
3ZC2PZnxVQwmBpjpbGyKHioKmT/bOQFxgR0OFsM//HGPqzTDXQLZIKcJQn56mzcnIaeNfAF7xwqT
KFGmgMwS2W6BMEsmO9neDIhcztG9an/AXILrTRvGrRJOhZ8xHYMP54m1IfrL5YPTiTJLCATehAqZ
MjNzU15yV7FfGGC8rHotsbR0VwiX055JyfVef/GtRCxngZxhhMCIAYc+mt6ZsEW4WjUZeKo1SCJj
sGk17znkgrW+mtUi3F5ELKxGde9PxEKd24M+Tg2Agg8aaXQrg/drVhC/+io3LUfF8LVM/CtLpAj0
xRuAUsFYgrlbb6Zo/lt138NQhSpDrNndfcirYTWSrj7rlACC3/aaB/n1ACWugiA0mMn98Iz5LbZz
kWPih81k1nZjrT4fhfjgDpuUspk5HIDNONWi9Ha4ViGHbT6G7kBn1V09xVgpiOwRcPwBgP3YpeCx
j7EBTdQu+hutuTTYDaR4sMHUdQyy3LOtbKxo+6hW4aAGeefBhenIuKe7v9JSVa3z/UUY3nytARGX
UFSI47Fwf8AcgktDoLVcSp9Jz5F7Jm84BwQvsERwUzJfnDdA2w50D0NIIRAFIN4yf5c7NnnQBEUq
k+waXHH6Yk2jCXoHqxsG9Qu+983jqcL+IUuLJwfwly1IUv2q3h1wGV3N3e4j6C95YlYDmXTIm0WT
9qldPXU/zOzwChYUl+zrfqBDwE2D/DHiv2Ub+uF09IbXZRpk8dAWcuXxdkPFpfmz6MjwtZql3aSU
RpKCDITgS/csz2ZXBp5Q9M3+URxgaMGXT5+PLu8VkVkfhMZv83H6o4dhWDMUkk3I+dOrP7kdu2UV
JGYWZxOa58twKtYGmELHZIzGIh1AUBd2wX3yKBCAIAthQLMEDRV5uaAaGENcrVlTWseb7iU4q0G2
fQEh4pmCnbU5iGP34I4hzOYHw+ceFsNTSmy40LgaicCBS+sjaEhsgKvtEy70HdsWRqQ5Oc6IkN28
tfVxDxlK6vUWlPZ4UotoAIZLce6rUbO8sf/pqjVmaGI+VAGRfXafyXNGvfUF/tlLOJKSwAAVUrpR
3SP8vMC3MjMuMNj56IUROkY9/4aYLkRMvARp5IKGWPzP3XZwJUzqapEWQmMfPP5Ef0//voQnjKm+
NRWBr4RPjD50bExB7/6mGCxhR4gJONQztPGOSGNjukI+BBiamKKDGDLN7iTvprqQixsF+EUCV3tW
AR0Js97pZ3ybY4rFBrkxIrnXFkwL/e1m+oifLxRQzQFGKkv6zBDucLVVxedl5b4W4vSWTbnim/Xy
lSJru35MLWQEeiJgIujdl7oRvXbB48xNlqO6RzqtzdLpKVRng4+dSqY0rq0PZ+0U0vz5IQlefNG6
CHWw3ugsjCkYYjAzucEW6Ha0dsmoDmQEazMhLsDpFRuBv8k1pqJifn980PAg8PnCWPSuxA+8eURW
txxB8KBUT3vwzzSFt+cOzdscrm9uhQ7CVXqQjLOh9Qb+NBXlT+JCkg/qRwjF8ZIIJqiD3+YXjaMt
k0pU0vbYA8wSCK9UIfDABtXtH82zuUXuwfvrGHO+4iHbeufub6e9SoM9z6CN0OPj+W/paKqhMrmI
su4kdOhxfnNzpMdoX6FHJR6RbMiv+g4heQSQdWa6WHybMe+c3VwdvJrUGZwnU46fR9hwtU0dnYLv
eqDtgJMCs/iAaLKae7OyBGqQSUX9TkE0M+pIKnKscHi4zuVVOG9PH/h+CWrQ053n1/I/h9Tm06n9
4dpZk8D1g4R9s3UFQshlzj7BVMlf6P7fkB5awWjHrt6jHuQxu3xFw9fo8wbQp49NJndrcWNswmrj
TX1a8uHKeB/1ORowtKHaaHD1mp7fV3e3X1yVi7xx5SrUoEpcJ4phy7JfMRiia6f/ob0Am0au8PB1
ATVXk/pfzhSsYuVuG2lc25Df1BfzOP1t0lkm6B2YcPwMU3lbaS9SdrC8NThbDaSS3+xb+rlGCJnE
icNdrPnadfdC7K0FOhf5ayoyeFLM6wiZlRs7FPuRJVuAUDccOBQbag8qv1W75GRg31Pvs2Sk0VBr
KY0M886hB5f/LtsY7AoxCpkgj8l4o487S8wrqUYDkzttvS2objws1Q87UkNFIKdDgcfiFhjbQXGa
KSaUxj/Dnr65LFXKkLM+MDmUz+X6/I29o74g1SzYsgIjFEzamDzGxomiGZVrpI3RIWGHQA26nji4
njq6GR21PzAmS18KIbyQ1fHGc6pedTM4HCThujoN4vzvDPzYYJHsaZMYa5zpUhR3WB6G/wvXenfu
gTf2mVYEdXG7TU9o4jbbm0xHpjARvfc9xnFI99RQWMB83ub6umorR4JDbaZB5L39cxOaHu8BhG1s
t+J6/TU9Uay9jl4kQizfprMW/rikFfZhJ83wLodzgwlhD0nMVhoh9B76pTNbyjipfRCj3ln2RC3p
FyiIBtXaDxGnAisOXLof0KIzKqD95m/rd0wIkoDVl4y+AuPvqyKD44HKlD5UpBwQvTUkEJZxugCl
/7ElaA7GO6E9sPXdg/oMKCOZy4zhBvw3MLt/+NmTRBHFYtZc22E/lqYhRywTewDLKxGjaEM+xOVQ
7cZ8leRmJwEiwl6h3W1KxEVMschiAemBiax7Y0zRDtA4haCV7whY+wZTrm4+TTJzChYojb51BSRC
/uNVmIsIOo7eMZIai7QX5eYLpkwK/Rr1xHVxUmLdeh9JMVyxiFeZhzXTPEwPlX8ykNS/3EfuLvrs
TPd6nhehsWTCMW+t/G4Cn4en4cS+KxQQ5rUw50JTwITMPImUH2gZ78Dd4QxWRzi08y7LHRVuxVuE
bfSGt/bQCV+/rw3z0PzAHOO/A1fB3HiYK3JVrPm8O8wJivvfsmmzGZC+5GMKjgUvVe8IrzLhkgi+
T1rCZlOCa/gja8KymIwe7ny1gVEDA54JwsD00W4CS3ldbf1N9tsPCrzacZwFB1doLIDrV5dewATd
nmDBHznR0cPLAOwSRslrFMTezOHLHQPR93Dq7P0RNDRmJaYSM5J8HbCTf5NryJDcus4X5a5dQFS2
5h//NJhdUndxdRZgsdIMORShRriOcGW3Vj0w24YRALTOf1wW5EB1hHnjCIUEdx926iS4tNVMlScF
CYSjfh7IjxCKgXL1HxfYYsRFJiEMD64OZM/pRMET0vqlsbKTsp0KnV+cLKXAiz9ORnCsC/8Ibo1h
CtjDIIJuuqO/PVD54bUPAzSatoPRFAdFQcQDZy505i29KWtewp/hNWV7sJSfeSwlU3QGNMksOeJb
553FOmT9kQlFxcUd80b7wv9kwo3EvhHcBJhGIKuwDI73xoS5AclJfS+voJCuDvXc/m2G6Tjr1t/r
n1bgbv2a8uyIlhg0YIY4p1V/MQUoCjD1Nar939PPtHmOkI8wMvqV2POojTkmevScqsxZBlrrxELm
Dnrza2yP00uLhy0FLZULzrN3W0G+6FLZUDwiKwBkBgTJgdSEAAsi22ORMUKFy+o+M7u60J7hrQXr
vMZFjFn8nFwjj3zNHrQkESYFyEr7INJ6OmE+eCtBQh7xYzB/wbmATcTMR8EIoISYqH0wUMW71Bkq
86K0Cu6e4erVBS/CIyDXBa95OxbesCMKJ4TpKHXPOO8/XyBC51pf6jOlwTJxpCVU4kZGto3S+GqC
0J/Mi0qxn+mWef5903OYsf+b6qCciJlBtV6G5Lqzqbi8tjVTjvxPDQ7x5LB92QLk0eLz23fMLelM
LTYAQv1Ozx8zZoFKVpnFk4ZRpR8AVJAXQ7R00Eyt9YNhMJrgfyrn23LfRhNaw9be6pvEfMz2o765
SBfs/UWfeF8wjtQifQJ035nQUs51oAz21laI1x/UzPYTkLFYbbM4PzlDd0RdZXWGe+mvP+suwWsa
so8GQc6+lDcnc1rc7kciddNfUKQklpyaq5ffeRxx/ArR+8gOHdC7gJXYjCpbXLBIcHqeAe8QJmDM
SLdmFu5oIhJBn5WLGppfNNhrP2uife16Phoeyp1IogLgImjnMGrYw4kLBPT3njO7nn913HSeL+/v
yfl1Im751sA/NK2E6tpMSlvBtsXB8+IFatNBj3cnj9NeeZlbon9FYkskIdlr7cd9d61QCA/hcjkV
7QsGhefrjRtNmz9kkSOM2AATDQFZDYYhM87bSE9xMqF+AXhLba+38jwVmDqp7a82T4R1dE5byO5A
uRMLbWO8pCPNqd1Zcj1rOf3MNZdzGsgYX1akUuHl+ddy8kLu9YAYdps7jBO4MQO7fQEf/6L3EkZh
SXVuE8AtBhYc1j9uuTHluJC6/csVBIEAOSW07EE/seEgEVi7MPOEQzA5FDtgOWeZuV8zzr1+4Dnb
EbrXxfPs/8YjYmXhR3jIQgXcfp9CGH5BHMo57cHdR8zUHE+PBDJ37TDJwmXl3ouk+YMDhveFHk0P
Prm5/rjd9B5mhzu0a0gWtK0INX0AThw2DDtHFeho/lKYKCeBeS+8ilbPkr6Rbrc95G/OTwMy7AlH
N1o5Gvr/WDqzJUWVLQw/kREqjreZTAKiiKh4YziUgAMOgIJPf77sfeLE6a7dXWUrJJlr/esf4MSd
MpWIrjS1GELhM9ZmHiUf7n2s/+ZfEBk96H+M0/Wzgp1XuEGzVu5EPICaHmJRYjPOw84BdxVf+ZfA
7i7FOVBGLc2/+Kj+8hPnmxQHQOT9q9sc5rbcUGVor0m/NvN8Vo4dRCUaFrYMPeghVUbHtGcAVoPu
gDSIxeNj8/TjtKP4vByQKF2L6G4gCLiRPdbhjzKhRKwavM9yqXInCOijCzW2mQ0IgHskxsDFio60
C8Foo0I25jXcfVRA9oHvesPpKzVZl5aGeVJBDQV+JDpzAN4Oj1S6/b445zgMA4gM3enquqKGOrfx
3IUmcAKA32YUKjygUr3pHVTyYt3pGt0rMjaETEh2Scvhrcjf25nVS8TTBmakHbXGVD48RTujATUH
oGYKeQHE92p7VJERQJPLItC4CkzAYSplAg3ZFr4J4+HTVvOKoIdjKhUWrsjEXw1WqndW7B3gH2U5
AfVckYz0QsXYw9/k3CeMl2OKme2FfwZvDwEh7MC/+TRRQrlbCioVfmNQQTaqMM/U6z80a9ZwGdtt
1F7942ZQRf+IodstvEOeOuXW8pdZ1rx0LPEHOWF5gL+Qe6TLYlBqLlG8om8/zDSGDqRXUOWQejHZ
xZPZ18d+HF7nT8yoHKE5TO5AUXKBBTjG4SVD/lz/zGdUXMRk8rzwbC3BR8eAETTlPz0zWi9MTu58
soKjBD+IqzGD6aiZzE05udXI34Cy8lLsp0cwe8YgRRilKu/HDCwFGmY0M8cbSNkK89jmcXl6/BQB
vG2Ajqk6Kz1NZ70IfEuH7dQwQVcu+cvfmqRNNEp2CzWTUSxwV5UMZAE/c6YIxlvNPLHQpnh+DPUv
2oMNpBH6VsU/7E6ZOt02qy4FRv+ICepKWcIrdRd/SWlQ+bMSe3m9N4DitOMMRilEKDQc4avPYlFn
MexERfDAdpgsWdZj5lP+1EMbPVFptR3Fxnt30TghynwW9pdJGiIlCCSoTegFGIwhgGIahHJETZ8A
e3yw0vkLW74HzDUT55EZaQwmUx/1CM4+H4hVpBP88YAwJJiBBVzhYlzhBWVG+2lil4OfjLqkylUX
iuQ2g7SmBEHgFneW0c5iUgyF+0E/zTX4F0jUF7u79WtMcKL9v2EZw2Zl23z6/9vUoLyqFAZmZv+I
WFCjiZYFvWGBzfh9y4siQcMBl66BIkWD+J7xiOQ6WPPP5KHWd7s55fnV3mxaV2VvQETahHJclepU
Qly3AbfgtnM+Zoo1dkYHrDAkBbs8FpwR/1j3UMfdl/Fo5P0MLafgMRiDlqCYrNhvFL+yVvp2lf2K
4ytMyGnZ0Wmrh+EKthpHmCaS9b/bisfDZNHHgOxQz+GKdyll1Z9PYaaj4do/ia9puB+7wJx+Lcpk
AbDOB0cmuWWWy5eKBQqZ8XwKKsJ03lhrY451dKkB3KZtfBtMDsoXlf94eVJzfTeH/9UWzDxf7qlS
ycvuGGq3zXTfCTDM0vvKhxv94Pgpzm3XdlcbzjJK2p95MZ4kS56zmRIfy0r9SGLvFudnFMLbuBmU
Crlza/RfInMc0sy9/8yk/yLQfWQ7g6e+c6Oxk/sx5/uI1hbDtXjcsUB/4ViMKsZEA+Y2qpeGpfLo
0SS3jzGTEWP9oBo1vd4m9tseyBj/XtEWJ8U6rnEokW90UqDIPGmiDTyk0kd2vh3unkY2S9mkZ052
8r+psc8Ndm70/CkuZ9YAcFfPp4/QuYx1x6cCo026NWINsWmN55vAPvY0r8wYbwGcr3LDcbg6dCCu
CxP05q0KZ2AEYRrYK2a9FxniS/DVJUaDwammyCrZe4BVL1h6wsqfhhe38XzGR43tRHAJBe546ggv
UsOHdEBSpxYBJyl/xFyOVaL3JWjNz7uhQP7wotTLawvZtZtPz4l+6tGq4DUiT2FrbpNbnW9Wv9i9
IBLri84RZToEDZpk6yubjgOa8xTANllP2VHkJtpY+0S4bD79MpYQhT2enOl06IVRWOmsktGFbhSd
+MPIe3pyQJd2oKNDslqsMR6HqAH0bu18MOT3FCAuoKXugyG/UJwoT8jzVT9znc3T8HQ6UcbiX5jC
7olSm45AKT0xBvCNtpB8vrvJx/nyHjTwLV4YVtLVZm3DEq8cO6j/8GWnJZc0pBHQ3cLfhy0dJYrK
98aBGwCZpkwf+LSjAfaWyuGJMBzp2Of+hFIgekZP2QX3rHIBRvqIE7lHrk3T7L/MkDu16rRNmv9z
cDGwO5Ll3nfqrV/h7hbih3SVeJgA3LF1/0EQFckRHg93UEGFnSkYTLqIO6ty/96nP6NKdV8apRVm
4D8/PUzFyPWHjvMwI5xKaI5XzR3qPa3oYzUO4eW37NQ63aY2l4v1jIODUSl8/LoOeDDD5zSA4Tru
y4qp8DK1htq8r++AKhFP03m6wYByjo1ar2qvfd20G/2dzTWl+aXo7ThgC+OBvZu+GLMIOCbb2xxU
jWL1vkhP21nmYrYc3bHN5qR/hweN0mfL+UKmApyD3o1UIHYuaD3BZVKaKFV3hXChv4jebv662jS9
SEQFnTrtMmm23A7EUv8U5rT7q9F2gHIuMVTiG9+1AmQHogKd51xE7FKIjvfvFJ1CaP8oixS0EIA1
ikLUmoHiKBunr9WOAOJe/ruwaaKJ3aM8Kp0WWJO//Uy6cJDZdDebGexudkHmafRU5KtK0jpbUF4U
z4YkCqyehxNMMJC/vKG77gbi0GGKTfYmpzhnqTIb+fBKBzJqcDFYq5H5UqNZkgiWZAozCJoeKXKY
P/G+b1R+clvRA+UGZCs63a62RNnLu4KDBX10qMM5nlJY0mXkWAQCTAgMn4CirvhVwiB/6+A2jhxV
0odSwbL+hqyU81fQW2toEWhMGG+g0ZoszAnkVoqL6W3iDjsCWLs1645Ib9eQDd1n8N1b5l3wCa4M
v+lARv+QCZwNzG1GoQgRRHQUkf9G9t/sHdYuQ0JsgmgCYMZR6cF+gfr9jb4VOL5RwSA0OuvXHwO8
u9XQQ90Zc/wbN8GUNiawlQEUsa+QTMfwp3jaFnPn40V9d6nZC1qvA6OnIuqIz4CqxiRBETe/q5jV
KOixOkiV1fgFqiKQ9GRG2aFtdCCbxllpYYnrDJkUN+pzynQUJ8b0erW1Y2dkAXUTQpLYXapv996n
uKvAKF/G3xKu/W7y18UE5euNloTg6O0P4Sk2mnTxyOVxdMKjhGyCxeIOw53ljGaTow0uJDRxBcnR
7cEj+6I9tc/vKUFSegZVck3XvCDeWxMnt/OVwbCa9BodVL+P+QqnZot1qB9YCZ+wXVPdowM+fHmw
BrnRUVq3D+WRns4ZDVKmVOrwnirMlIVfotbFf8JAYvBdPA+wBG5u0jJTlbhOZBAWPQlMa3NxtyZ/
0CvIQGzDR13AegMVsczl4WBSnbS8E8ev8j8CauMptdmCOczO6o2faqjoOl6Kk8WVtpKObwkpFW2P
2i04JrkEZG+Dy54Gi35fnk49/9RoE7gWdMyzD6w9xYp/x9CvCyro7xXviR+1Ht4G2OTD4L1LGCuq
y27iI2QXyP2892wKl+UrlwsknDV9BL8oKjjFPw5G6YQowk7M1VTqDLYrDvAeZ5yK3jqBd34DFaYx
1WczHOWXY/NQe7wNKCggkvVhcneeVAj/UuhQz/V1ahR7hLhimhp8CU9OP2FdJ6JurtIu1ZzoXEJh
ROlkaz39HFKl4OwCCxhSadi22+KuJ6Qp49zbsH1RAEBv/OQ0ewUtP92j6pV4ILAueqmEP5fzh/3/
ZjjaHvWrcB4tPXyiqgNvkEp6M8gnN4vPodgPXwebBpHTg5R68C7128VCdwViycxlilvI1cn2ncRw
8ckAJ+w5vKvlWPQ1qVHANyydcVd/T8YEo20qSOwesk6+h9AgnmEmP4rEyXZe7ebAcwVfIH0Q010w
FlkFLAwvuHfObuvqN4OFqbZvwAggiUvGoA3jZ2pmHK992H4VM0yxS81byy7siimp3mAZhGuG/Wok
AdcvUyOC/I0Wotm0yY+vzBf2paWOTPtdW/f+lNy0IDUgYCUm30V904ROkKtaoOWtWjYNysebbvjC
bsWNcMoFU7OxN9bDd80p2nY58+18ZJBVpdsBuxmag9lG1cXubhEUXxbf0Al3iCHAqiIsYZeQ8+YI
7/4yExwL068x1mqFDEdvq/r4KgSOwHOu/6zmDaHTEPuRnSs18F0a7LCTiB/a2g1OS5nJ6MBSq6De
Yht9qj5WBv6ayR+NyxP7D/nD7/WHD4cYn/GJ+lhDnHIJA7qtf0aamK9MH6jqDUxdc+LxELNYv2Pk
RkTphoE1X4AIMn1Ljbhc+TR0d4H3OuYqKO+ZjCo35BsP9oK+H+LS3GLRum+HrApKCa2GToMTsSYj
pwx8YzeDwdQJLC8mFiD6TaGBxIa3q00mrvkVV2Tl5P6PmD18nD6NgOKtzBV/Xx1+EhQqOAtkIh/r
4LiOi1T3Rs+gvHMwACu99fUbJ9nHH4Tapb/vy31vF9XXyVdvMRLCd9dverIFFeN+x9ixwzzlDJFp
jPWi0FLpGc7NwGVXzWLHKkdefXBpxGvPsgjlmi6OiWXF3Up6nrX++xspqYHFR8MbfDm24hsOrsa/
Kmwn9hcbEqqMjFbwkx4JwCGlUocRMNsYmwWm3Yw/bSemZHtpnrfPYgU8tnW/q3ltUEP+B39WZMu4
Nn4v6V+GG59CTllnhU4XS9uomrMvMMXGYVjfvwVmlsb6CQfdl/Ytsnv2bRvdqf9/8r3a7zbD8z5E
fxE6jp/MsXXshZ6hIDtbBi5VkBsEUYfy3WDqx5wuZfqrG/QNVI4AIjPnrvuG99oQITHxBhs/2tut
eRg5XFIWooRx5hm8avzDoRgw+Me1NfxIhjs/VD/qeSoI04PpFheY58u7rlC1nodpudUTc1jlc21q
GX7V1eN1lxFjzd29s89OBzGEHtruml/67oymXfmT1KfDssJwRl42CrBBnjlXJxHxtUMUuOa2jxvL
nFi0ZaFMh0BTO4srXBflFQm5vjK7zBc6eu8IRn5htI5Ps59pwh+3t4/Uei4arzgh1W+meIIyP+Xp
0eF70n4xKtHZczYAxQs8R+/CH23anJpg3skHkRf1/1NEKTeDheoBY4q0PdPOhEFrK80x5uNovY6z
JbS6VJJ2yYSLfXl2Cc4rQoE2XQeXQdmJT9y+kFshrDbOEZEl4vsENcHCqS11Cuhq2LTa/EPU3NJU
VVcOw4iRqiZZVtKlUtbD2pLx2DIaT82FoQYm89po0JIaz5H+bx29cLidhle9K+gRPWTDLmcfl75F
ONIPhqfwJaeJzQlAX0TvZEvpqMXBM8zRc/p85Skx9adkG/PiufKSvR0IR1WkHQ98dM9SFkbFvBfP
VBg5+I96ykCf7cehL3zxxzAMj6OP9GrHMy5tmx4zcnLZmrDtPl763nn6e3Yu1UTy/9qPeLReXR3N
BGYMqNzOpRb4T9xYBKOGBiJxOG+3TK3jaND8BuSqwt0GnUcYIm6/6c4+DpagwMyNFVEM+2XYSBz3
fZ/3Dj/eg/y44+6VcMYkAzYC68Rj7sdrHqj7fLTpgxSydHD4HE+5y8YX0t54Cj1/rgLfeQ1P+Ink
UGW+IEeZkL5HqsIEkFDwNwafqQvB0hP8k8BpLsNI8hnVF/NmfiTNVDFHA3opGnzVrzHVhHgFYxQ2
VjJdEC5YRaTozIUhe9wJDF6pYn4IfZaLa9RDgiCOf5InSDrhexrSK3LLDaJZKBer1qShuh+ZY3Aw
eF8EJ+r3aXY17vy37M6P1s62iMIgY2gzfMwtLViTibgYoHHkWg3mC3hut+pv9BQLVQoD8YLiY0Yk
Jxlx71cxtwbzO5HRoGd/vdPI+8MOsksLyJTL/oFWW+2vUtC1obgQQHC4YhjGsIuK6p/sakAsMphW
AnnVQQOTk73IV58eFrUjig9xIV/iR0Ap45PxtPtY4nFaOOsejHnL4N4f4y/2IEOVSfvwPjDhrqZX
w5dIUUCzjH/sin7p75GqbPB1VTvqJ5mi0BxdvNtqgBlzH5L5mswf1uOAAcwLZoew2MY5r5ArULuw
5/XfmLo+0qeExottrNdibC+gdyiCei6MQYs3W78PH5l5Aw8f5dtOQqZY31ZAf9uhbIcJ4Pai0djp
soj6l5X1D2hslEyNq6biNXsTSIQ/no8uUzgNHm/aDXisK2BdfYx8uqsn8T1xf4BHTdi66/tIRrwj
lajSuOk2o/GD7033DiDG+GPCBH4snWzzDMCJwBj2vxVIUVzxFyxwJ+kI5+34OQEVqbV/6E5mXkPI
AT2xM1onoiv0z1e8wWrkDa2I2QzFCV1sS+8vqdIpyjkhP3ZmfjkqghadOWpxFy4R0EBb7+87HLzF
subo+TFtb6e45CKuGl8d6Czl2Xvp7dCC/jOWudJW5WsCg/Ue8IzeXxyPP591VULVm/RmxYZCwYca
jfgePJHxyCK3xfo6EWro2OeWpVdbVQ0Y7wLBixcDJJhSVoHkY4gZ2WwOS1bxZ7vzBUzgoTEvdIQS
g7AAxKxlv5HruGGUp7XmPOBYBj5ckJzrsuOQ84J0OUusdacvxkyeFdVA0YcZhV5fOoPA1pnx4KjQ
ncvDeqLmw+YVxdejIUTjV5iIr/DW7/+kxtkgPw8MQfUhjVxbz/A0ROhBVJqsfSdf+CQHi3t/8qTa
T9R1DMM9pDSHYABSOvzHh+1j/wOYOb8OahP+GZRfQ4Y/gQM3YeDf/kKHSmJ45oy6/IyaoaoZDzRp
cJxjMnKdOXDTqE8p9AlKefAvwA6y7Ju9z8kDcWTPG6nxbNgu6SXsK4bej8W7xnpKKtwpMQOcAHPZ
QWyngoQ1+sfv8vpUMFDqcJkbQj3o8jkS6A/Aqwws+aD2bdyTYrKduosVs7XrJbjCs3/esG5MFDb3
RcMgO6B3ZW1eG3r87hQfLDHUsMNatS3oVxqGkxYgTBxcQcSs+otJ6gYSCFlmteECqex6dAlKCd+Z
rHqLU+EwOSAcUVTOEKsOUR9Xu7+HC5KNXJoZGd40+jQnd2YogaoKHJM14kHpvU+XBM/gxfNt14kB
G0abnNBoJTMs9BIHu4kvmGDA/XPK48XDl2DVga4kr3QdRBPy0daMkwlmVxYJyEPoc9RoBSYBA74h
9RKPUPAVSXgOywgWSYA7L10cwA7vHsD/gXytHyZ33jGvCHpDtCReK677O6mMdzrswRfo+lwMYU1N
ejAuKjn6Qf5BKELuOrXPfejCSmjj+YQxkrKIAGXUkwUoEd06bRz7k7FN0Swbs8tx7PZbMiUSHPom
rlMdFeypALT3M0Y2qX6EhoxJi+Jb3VcYbUBFecwqyuEQcxP0IQD2xYoJKiK5M5/4BzKXnUGhmLMw
/F5VJMzTr4CbQf3BI8HOj+7H7IsPXFX4SmSd3WFa1EyB5KplEivDZeWvGUYoCisUKLfMo1Fm42JK
AvlpmFksiyT+dvZttCFgsGxJrJPGcmkzmRXRY9nDSUs/Ed7T5tAemmqUAKmqe3EYHqTWV2gtocUD
/36gI/8cyaOOW14FkP7AA1DnPa5KFO5Q2c4n0BCqnQNyATD419tlmPEcO7CrWvaQbKS3kSKCh9r1
lQnMCpRPt/0THI3wDFGgw3IboJSLUQ+NoDqE7S4YBljxTgYJj85FNm+14Ac+IP7inKoHZ6QCmvIo
fPAsQUX6GG0Y63r9R/xfLqrTBTwWg7AFz6kKSlMFk7PuF9QTsbGP1O4rsDxJgbfMoHeAzFrN+9Lv
9gEMzVdhg8N/NxShggmGHbZ7k+7HVOjEF/NnUAT1WWHRb9o3CCI0T9CUDUIOVbXNhBFKFqo4Y/mY
/v2pKhTmyXrB+WipcOQY5SyvS4tgzSe9llgUPI63FtoUiMZyML8Rh4RXfluQHzwR/A6P6ANkg2KW
kj1EdfzDb2/NrBZxs7I/gdBNhQlQH6xW2K2YM/InAFkPfyl+8K81Q1JmqBGsxfdsWUCfFKP5e/3A
qJ7TXCloChMpZ9uCfqpEvpzxdz1d7KCCDI6weN7UnvWF+iYjiA3NKH5VGPHgqWg+xX35r4WlQlU/
Bw3xNeHqQfztQEgsJj3T+SIlZaKIZzl02psTPiPGAxjVMBvIZf21wLi+Io12i9akcrOQndA+DRrY
iRDluMRBn52xuyBkojTRMHP3xwjpWBgIjS5kPXu9RTEy+QG2hb6D70OaHb+5/Sj9q0baHTDGNeg+
9LZGwNXuw7i7dQKuS3StinsYjVx4knrbhzu4BNj6ZrPCvdUOqtb15WH+GkAb3se9b5Ut+5vx0IJR
QOcfcNKMJ0Gfbt++TTm7IVSfufrXthhiK4FVOLFN4ErZjAWLPHZYLe+/wydBkzH0hjovVnDdk7Dz
8M4XaN7mzj8BvIyMU8VuDKWTB+IEPBIxSNBY5pyMjzmN0fjvgQ8HKkZRQlToebvKAdRgfC8azvBK
h0CKS+mdD7vS2sQwGWvj6o1qE9XAB7ETMEBvts5XFGSFR+EVI2DyB+Y+byZVAQ11go7y+nEROhNw
m4U3o54WFwK4Ol0ST50nXtOngNPlZUBo0ysuAS7ntL5PdRKMJB0NDyFyl3NmQv8jrx2l7NCiHFx3
CGUh9fWhV5CaxW5pNTNrXemxIfGwtlsTQCMGhnm2GuutPvz0ABHycH4HTZbPi17RdFoaI72vaGqv
rJ3XBz42bBb9u05o2BpR/5G3I3KmB7QBQFkCUvUP0ZVoccrzp6vhTexBBzq1TGuD0u1MTlACXRm5
H5DAzVH7SO8A6oS7MYubxvQttGjAyO3CEX5m5Ujt6yQv65QiW6KFZhl24iECiTvqk5+Xp3YyNsnl
UrlIYcEqobpI5O3jpS4MPEBafTCwsjHsl2EPtpkcAAlljLf+2ZQoacXjN0lWz9JqAja8FXpnWjiO
sx++FUSzQHe4AX0o8rPCmDXlWKJIkhxtQw4a7gU7Ngez1vGGqRjX8wo59+jNL4H2YJsjDGzEi46Z
bP9MyAug68DF5BMzWQjwuB8YuEG0APwGU8U47XHQWJzkK8bfszdHS8thrsO5zPhnzGx/xhtj8IuC
GsLUyCq9e8G0WQXWUygo/oLEbHoE5zLiGJ71rIGFtIBB7KKCWS9P+fHT8ThH9MTvNsZuy2T/b6US
ixKc8vshOmYKGVWtrOqYB5zLk+HQD+ktyGV4TqhWZcClBp/nvSnf4lyVAVsMjkglEwfAeyb2Q/Af
3KJBTaFiNAy1xe78WPz06qPPSoaJjE8A4okwouL9b46OUdf532tw1GPaFxUzHrQI0RFPosx0Vwk8
KEYel+ABRKAjmMG1d2jxSNg2pWLuPjnha9T+C9iB/kCv4jaE09JPpsf75rX5OagZl36x3FeZfo/R
kMxCGNEBIDLvzehPGKm+sdD8yoFBnVB7hfsq/Rs2wGwr4/sCZ5Tf7ky91BxvyV9KGld58RPy/xLE
hzwLnGV6uhsT6wS8rRQGFafUeMK1wpWJEuIrfzcOQXxaxXCO9wPgkgG1OXVeGcdaYhajgPCmSmkW
uhCZ2LJnbbv8e+K78Ji1AdG5EohMsBOmgDruIO4Rkalr1PVts++M2YnAbaLviHjEHfbuz0XxEbjO
O3CBR2s2i5YIL6x/SOfR+Cf7UYQ5DuQyfacevjeHksLWYBwyJ+d+tFizLe+i7D9RSpTSuQ2Ej3iW
W4EpyEtBKwoQfGEWdWq1oRMaLRY3N5WiEEoCdVcjoYfhC6WMPiX1In624arlaTx0qgIKQRSYyxDp
5sBKhlLE3jVBqwwFNwaYadx7mxLdALcJyDaEQ21m2HVWVhtvBU2HzK0ePEjaKpQFSgf2aDXOW3gU
MG9c9XlGcX3dA3lzMsOQvsi7u4LkpG2QMDDEuCthLmEfAuM6wtChkQAcvXTsHW8YBcGDRtBBmXck
sk/88ztkVGsUjPFQX7FsKZThy18jzrMhbtegWKgtS6RR7Ny9bIbghBNylsvH9xwM4y9F9L8dRZhl
LpY8CwnF7BYWMmVqtgc1tVw9CO1SQUFwK8AKAKb31SSR4xXHN1eH9fQTwcjXPgYtUZWZvPKD3SA1
VCTQqHS7WoR856eoqBm3A3vQzs1PNCYczE0NmEk1v3VW5HX4rBogAlr1F1pyoErpZYC/DFHeCn5L
Qkq7C/v43uPMAnOrxBu21dWkogYrvkcLsbZaAcBcfC3BFu7eurPYmWvIpiulyOVJlDTUvBlFNsc8
d0OUzhAPANLP1H7bXmsym8eg7ZwY//7nOxGd+1i/Rbi4jtyoRzuLypD+2FKoUqbjSUY9CkoL8uu1
S0tlBbWC0Ub6qfhcdQcGiLE7YgI7egi/qxIir7NQAp0rBKV3HO//3geoeWm4QC9y59t28IgvxI4u
UaU8zwA1Ikc0L16bQk/vALrQOOvG8L4387JHUNwYj4LjuwaRiTsyomTFaZbPCdzLoV8osvDb4H0p
7TH1mee1K+FlXM+X3DO38IsJACgwLRMoIFhtyCSB1p2M8fFiuBiqGePiAct09IHkjG09UNhQJhOj
Ne0HrekXeh/DP8gNIId7dQf5T0MLIMSQ2ZPCZ5UXf8TfAvpJNpuHwZx6m8+3TDddpBFKLGVjncL3
7Exh7A1IPp7j2PatJV6zkNEVlc1rMqSkBDEWQFBrdI4XfJXeAjHrXHkCcaqA+YFqbpeXkFLbH/rH
Ip7n5yvKaC4cBItWe1pU1igx3udBoudn4qVAwEmP7KH5EYO+7NJjYCMAhlQjAluDVZ2fGGgIUo8o
gznF8YllrtWnXkGqiugmYcYymD3gqInH131D5L4Bo/pMDd4rBYytP8w70NmM0RQBc6jxDRRkxd2J
n8yZGFoY6bmnLpKKh1yrrJp7zMhg/qJ71j1ulPHx95daN963ia/StHihdbqiS0IitRTWAJ7dUIEz
8dcDYYJDC6LAzGPf6Ew1kpR6Gy079xI8w/WhTnOYvc2YJF7GQW09teE3qRX7La3vpjznZyPm3l+Z
NVOYJzLjEeuDeIAMFxMjrs/D3bzSQW2MVsM3oJNSIwUE7uHggPUJsadOExLGA15/o1dOrME/bA14
xROdrWX0h6BU79zw4Vgw1he/Pd/OW4FEj1iS+eorF+f7YwJ3JrEuZIFCmyVkaQQuxCVe9x2DScfg
MKIR27ksboW748ow/0tJ+cCacTf/+xtK5ZujF2o0sGFqwMX4nt5Mni30eQxFGM78Vtc+PwrH3Hvg
rAAgHfBANuL54BcIP5Sl/dUrtehm5jEWVEf85/6eBv/+2ImZ3M2568vF27Di3kYt+Y4xgDxKVcmp
lOjn01DvpeZ5PAGuZYNl3zgF9g9MV8fGn3NK+rsjkwT2BHrS1pxhK4y2SDGZBokycI8osUsRqCZe
KUIyHM7c1At6CwDZUvZPxLzyHuU9DmVIt5GEHHEwgT4R7KaWroAQlNqaDaZ0JTaTyqmNvb5b3a0N
VBiczdVg95+Wa1riS4lzhEnbMmtDkVHSqdxDVCNWQC4zKmDVXttD/Z8pSmCTvwQKdj674A9PZERj
+1QhrhYNWMQY4q5woQY21ohTLAXwUGyhIeZnOvYJEpymM8l3i18felqSmVTnnBhDiCbTugfAZoeI
GpGWghPaQVhD63jsi0NCW0kHRL2PaqqxX08HqkIWflBcX43muux/4sfYTB+LQoGy36BzRe1jEdzc
ZGZDm6gyL/ndDc8tsofJ375ziOpjmvJbMCy2LYYr7z/1IV9js9147XWG9MdNndZlPsBdA/2H+VQR
OyQOZLO8sWANJOxWw17IvYaYhsHZYK7IH7+uWzZOeXXf01GfeB7USbYi7z1TJ+seIB28rc/Npzh5
VGCV15imD/8odgJVHd18nwPi9zVYheBGs+8JCrzaSthfumzUDDgh/AhoXeE444vuU4/oWx56Q+xV
CwybPHFUOnyn1znv/e8EOCPG+WGdoXumKJMPPQppm18HlGl8GpKwaFH157TkMYQxXJppmwBmUCkY
T/Bfza8+OK53bJIcB2gSn8qKov9UiPs8IdWIM0kdE5yKqkXhtc4hDZUVXex9N6Poo+QOoO/nEBN3
qErPSg1GYeh9zc9vqj4wqpfd7PuagugCK/feIP67UhabD+e3V8LGZJuCts6/+gNtGCzeBI0Uk+xn
ag7SDng/JpHijJdjg1EYe6caIGznR5UyP2fejgWbors/pgD/u+X8SLErviAObD68YnvyMbxiLLz4
qY5DnCtX7IxG6raJXljAv9uQDgXv/EnsFkWK2vc/8ljspuyzbw63xqNM4fxhkvz0HXpRh41ZcrDl
1ulxwCMLzZpUSO+0cSuEUvq50xLDyVUNA0ldDpkYM98/HssnOXtDlpf4EYH8pyZEqF/8WkHPkBw5
HdacFp5B2cP2RBnFPZude7SF92MxBrfqKTIB87eLr0a8zeyvTpgUGSXE2euSdY5cejPguFHnivFd
PhcovM3BjfNgf5/3zOvI5m/8vT9y6WApyvRwOMG/aIh5FKce41Vyyx8wBtgr5X5gM27jUNemi8Xt
iuke/Clhzb2PgYDbhymxc3N259rygcV3s/F27TMtj25coKjLPP292H3EXs1yhnK+GD6Ye+UHTu8e
EhTW2X3pM4jEsYoYBVAsVblTm9k0PGx3VKfQgIslsyebJafoEuyalG/n8cOsujw2Q44+gZZkfFEM
iPpl9pi0lkY/neYtv2t2KcrLzWeVnO4IgJiVVAwchrr/G1DDznE+7YmoH4GYcBoxz6ykdm45H2uA
6W+uHzK3hiLzvEvzS8zmB4J/R0ySwJr0oQO8yAzsd0XaMmL4H7LXX0AQvutP+DrenTA9oxpTfD2Y
Lr/muZ9iWdohoFsv8lm7xg2Cn2kv87F+3C0XnGJiljAOgmSLs2UNE77GbmcEG+8GS8rqLNTlFn45
hYHj7tWD7xWbdckof2xwS8Q1uigrDRQNmKpOvnO8Xyij0kCGF3RblBIU1Iw6aLHC60iE8GN8Dt/u
Jv5goo7O3Sx+8w9U/rnKQtxN8sbDOqglO5X5GwpmOym1kLjWcHwFfC7e7rSEJEddrV4WMVGM5CrB
Ro4R1Pdt8/wyD+RSQHj5N7nBfUMyf1QbiujDe+xYd7Dxu4xo+KAqrDO2G8n2f74SoKg4UoXbflnh
hf73fTPw4Fa7Dbt3zG5sYzphhX3J7jbgNPWZ8CRScjpT6rQsGZWwzeE3j+fh3aR48egN1fC5WGbK
5uDtkJNWRk/rirqulPsP6wBy0ixntYpYZOy7RhzdXzoWd3j77dHlqfWYzQhXP3As0qCiyWOLWyfe
nCRPKc/FmnS5HFNkgJ3mKr9hM3GSk6Eah9mZOkqTfkjuvaoQAqe0opQZ1O4ubIAlpaT1oxwSMEwk
24+7mowBo0tGYWxXAUsjkx7kZd6DAtW5HKMfY0DOiFh5GvY2vuNAbVLkb0wE6fW5mJw88nyLgt/F
qDoGLX8EqkojP7A+A1mCW92G6kRRGBUD68lZ+r+zYgFAfqq3yuiYLp0jwz53KSSgFvGRHeezMiJp
Fy4oG72+TSv2jz7npDYf9mryaumVvMQfmbh0DvMzd6iYhSFvg8EC3hhcotu27hNNf6snGb/xgbCx
6KYmvmFrLOMz6Oh8v2XTSjnY5VDqUw+DOQC/I0vRlcCCdAKblEamdBxxbByZ6AkSWf09tVEGYuLw
tsLb1O3k3gdPYuxBGIdhB3hu2xC8n4vaItUbsIFL8ji8MFuQisv+/gM3ecC7L+nmuUVdXDUFJMEe
Ow3wXqDmGS2Xf36zue9hwDCl4T8BYyiAuCnfI24SqBhqMpSvIPcQocQbvY7yRn+D6SqsokBXpNCh
34mfAjBHBIxyDNPxsZjihQ21pnK+ARUUCC8qCyWcZu1nFXeSSbuCETkFRI/NGCzvxZn7dIBL7DNn
jmvL8L9t007o609g07Izcaeby3w7wm1ngWWozyQnvAp4dgq64CUg1feF0/ZKyoNQnt3W/1g6syVV
1SQKPxERDih6y4yAIKIiN0bhgDjPqE9/vnSf6OjuM+yqsuAfMleuASm93QKqiKED5w+zMZBpmYoc
Vch1bleeBA/l7k41asTrh3/a9GBw5QMg+z7x6VvHpPJr2idOTrY3DoL6y3smh5j+p3RC4iU+YZF3
RQRWnNp6Hu7/JCNQdW7CB++gqe8e4+7Zet78npLdT+4buOLq1M3Jtj/dKUn1CXC3EKrq5mBUPX6T
xWOonjwZFrgjeIVjxrX9OTC7Cq3OKPvpZjTegGrB5HzOxqczd7RySjYcIvGGUZD6HO4j+KQL1ZMA
rQncwO1ga3W74fnh3/bOBWpGcYNN1mHJMg3090yie/ZYLRqAtxOO0TdaoAVHyIcK3lALhQDFLS4j
m/E3NP60z78RB83Bn/VyHkb5MEQ4f0k4tjbcVCBaZEup+hi5C9g8dCCrPx3wvcAP+sFRrD8gKtJp
UaLA+CdAi2NxM4Ukf3V/9TAFbsOXsRQ939Wq4AJevbLWL9Aj3IoSk7PsSJemXkmjBtiDMjQ/xr8e
hjZ2QGOHo4M0qHf+C7OGjgTtfzhAnUAOdsB82sY8gpP1Y3JxccXvl4Phg9IEHK+BVME+TdzJgG5G
/L6G3OCD8ZZjF+MAmsYhfDzQeQ4rSuousEkX2A/s5gSsdocZAccfs1ZO+8rsx8LjNHNk9SG0WXf0
bOij82y04ZOcQQbYCSt3cxrxYl1o6zD28w82KtiW69l0OoJlxUnHCQGhFUFT6Pv0VRyAHPMOg4YR
doCCcj/q0Yh8NykUri4yVBEwAdy4YmAhXkEwH7Ci2ppo/XJz2qM74SwAdOVDYoElU1iMQ/RS5rNv
cmkIy3kg6cHKM8SbzJTEA0KwvFPwLYn0cNH0Wg02DMENyGlIr9Kx8r2YffKstwaxY/gWjbCDOBic
vkHP2nWMKeY+jx3d1JkvhpivDjCY5571kgtdEvM9j1wF8o06y1DEdN7XXS8g/RO0ztCu4Df3e+EL
u6Rtflu+7LNEYxl30NwUURsSRWoKWL1++KJAZXDeHQl0zmPnl8/5dnRvA2iSKNO2Hj+cIwlyv51j
x8RkoZnezOlrzkAE6RQKIo25OQ8CTYqcDPuhmV0BKU3VaS9ffQbQD6bHSd81s/2QSJcUYztgcBeP
6scY+2LvGCawzKOWcYrRh4qAApEDI0kAx76+H4Y+SZT8scgjp3qnY11+xAjY683Xn1pfJ2fsotCd
YO5EkkxWjzp8mH3DAXzsxKKCuZm7Sp8it2KprWDSTECMAZ7G7sEZdYcrNYS+TyN81rES90duw93m
jGoLzdM8BnJb52x1MQM7mO2IQQg/657bpr+XuQWMi7zY0qYbtvfCnvkXyXLGHRJGnD7VeLxhw0rT
Pnirfg+3Yy+FThlmNO+/SJTHHHtn1cFPPX+n+GnSiQvQe3SjpNS3P1cBCRaCU4mvHWY2HvifY9uI
HQhs4y0U+JyfiBhDswB3rfYAyn0CgGdv/C2Rqw/KQUIR6dmKvvcP+HfjrEi5KkGht4c8xWqE8hxe
mTaMt5sldjSUyBfdI0batrcx9iPRzk6SO96lQJ9N9ufOvZrxGipb6h2Wnsiik4TI73bibe3Uq50s
FItRXOWgIyMPgXElicGk6GjFB3HxfXJAq/uI6oSXnjDda2r2oe1BtfOu4d1iUZfwMEpUyDbDtKWf
n8RnPIeQkeWaWzA8AtlGJevlEC9Em9oYhSFpAyW/VGq/vQhLM1iKFuKSVOzbUOjkucgZASquOiI0
ZmrsbPzgaVXSvEqiMD01eeJeL+axQK2bzegEnTWPv+jbL0jLUEPtE0F3OAgyMrNUx3TH73C8kVLA
/jk3ha9Kz/cJb5UfoAEcEJXKnBpiPAR4C3cROVVhakjGjXaWDWXv1wf8it7EMyNSQEOtoDatSQyC
3fll4HaPdm+EWZ83X11zD+Y33jSQyXk3wO3sbK3aEBu4dmcnWkmhwdNT0WUJC0mpqaQhcUrzqTKt
obyajPDd1LUmdUpt9cHw9ycT3/BbgO+IPMPyL7PtNMEl9KfJrR12JxxKUXuIGPzOf34RwdQ4Qic5
eFQN4FGMwcyqoDACirmI2K/J+HkHUkVt5VNM4HHi7M0xMlIfLRbBNU9jBZpFUgYsITJaUYCiem3i
pG6G+1nGEf5kANdZPjeh/XRsM9MCIl6xEoCsksnaONw9pjN/vLymGyHyrS2mCbokUME2PhvJ+rYw
PC98oZhNcUj47PSk/dVjltYkefnrt2bvWu5SjVmzHumtuEvh4gLG9tEziRuGBMReZVD5GV5zaJod
01MRDloh4xg4G9wXXUpGJTB5laxRfiQP9MNMCE7VhPpjQ3eC7GyOKTdSjumZS8FHDC+npfldcm7k
pftly7TORoT78Ko4Dv5nVcyPmDPyobyvZ2MYcnFrLDS95CviZ3DME7gkLi0qBqsqfQjVbUB/XZu0
CEcPX6q1B0ev/hdB8SVmBtOnrhnPjkGFIMBJ3joy5ui9BdZ7UX7JlDNq8oxuWzFUWYxYAPA2thaP
IpRPifQorYR0+qH94ZvR4ZX8h6FPy8iVosjzdtZC9P4ITgB69TA92ITh7C38hfQzBd+KORIzNkwB
lZUqr+8Iz11qwL5uYzp6dlLnzqHt8TeFnauY9cFq7RvFbV68zRpOsfVIOwEXEPt2ei1+Vyy3x44C
k9N2gRyeUjvbsXtLPa+tjH3ng6pV2YTpQIjzss1PUzDI0Tn0ZQAteWqam/O7XZ5IEGUnX1LuJOw5
+TedlklIAD4NwDLMZfgfem1W/Xp/sdmeTo90PDkOdibnMjynRLMR/DVTZv54GfxGx09JhuINOcsA
3iXjr8EQ5QJjEYZmdxIaDFUyVS5eP0OxL7df00+5ry/x3rXT07hQZqfxzq6BEPjRaXQMvYfuPM1A
G8wtJQ9iz+PSQOE2ZIQ+uYh8iTj2/SgCoM0PmF5QYfMwsTgwW9xEOyupQUcM1YT1TiEmdiCpx/XC
Wxy8dbKYtgZZP4sRss/+8EPVbHQryRbLe04umwmnfbZ+WvR53uro5IVdgxiYvUHdyVnE6aPFSK34
K94pX0AMSCW/P3ccniOAz4TQGV/36jR1pcA/c17wLju4dOGTwowKoQq/Aq5sBPfg1gM+LOqlFxJ1
rIMYMg7uehuJngPpsJxmmZ0fXRbXfnSd4Cea/nRU+adjY8U3PgQhuRs977fHqID1R8yL4zKocu4X
Tpa8N8AvHfVkbmt3XnNDoG0xxSCr92GvDHfwvTNftignKWGYhK7Y61mIYVPOAZFew7PB1oFW2CUv
CtGY9GXRYWlvK2sxqLUMAygUam0z6iGI3Q+zTPSWnoevRIoVBJSHMpmKRm3TatCIo1XTpz5iJ8wv
YD9weXECnXCRABxk8MnnozmS40KuOuokBtJm1AePjjjf3jMvFq2A4xVed11U+XFCMKfeDn5kxEJq
NVbVGyqqjTUAmdULY3MBxt7Uxeo73xwcsHujw8zJhO0GmUookZA+pgijefSdSt++8Bop3VfMamKs
/DGmNxvRMvibcGF/ajge02j0HEyzsM3bIZWCUqlQ5qOp3FFhzwkxY2pZKnu5JcESOTkYP7exN7aW
DXpY4HiG4QxwhnkGYCLnJ+QU+JEmXmQ2qXTnm94cg4ZDr6a/3qjDlYKrJ9/52iW6j0Z19AjdGuqh
eSYNqOjPW7Tmrl/L7yDjWiisGnPXH9vud89wAmxhV9oE+bb3dl157ZLkS5rpjonEv9E1L0uhrGZE
UH0zyDB4H/Kt2uKaElYg3kcLlkdH72n8glmVHPVROR5Nj4it8RhmCTJI4whIWV42TrZf304xXuSL
sfUhxwVff748gyDKTQM44DZjCDIfzXjY1MR4eD0lS/VjbA/5kzEUNgy0EGZYb/JTyt9MkXiioK70
6jbtKKQsKXjMJr/3rVqsIHpMZt4cS4yIy8m5xn84sWbYw4P/OkeEN6iucTDQgyuWNCpTesfCheNv
LbCgpP4k3j3rWGtKStw4vm5Khkl4JSuIUOyGaib3rkG8Vvj8054iV+bATLMtJx5lZcTZgJNEaxBK
sA4KXorJtHliw/EOnnQwbst1kfujqM/3LvJLrlzxJHrgn+yIpogrja/CPsbGv2b4xuOW5QK/oGOj
koZYeGKjlq5dU2unqISvBhEjUn9lfbyQ+H9Kbz4RtSAWgrLTv7NT1OSvAH4m8vc4wLCliZ5aSAIV
EOqpNJvQGI/5t2A96Ncw7TJEl4115gMhJZERAS3bL22HUuQXCIFbI54wZ6oJxfK8guhGqoHPhsQV
qJBzIm44RhlrSuNwHtZvNnATQqT+DmhgyJRTmJ3bCLbEvWiCy+kfrT5lIwCRKNEOZ2OzeqIoyvFA
ieg0e6YneXmZwtJomb0Nzp06p2QYNj6UrHYFDqxvbbS8dx1Tkh2iCb28cSNHvzLu9iK4zBE7wGuS
c+6AQnC6lHi6klOrEE00oAm9YynVJnks4UDGYSbFxC0tGtYvPYNSZc8WKhPsSeTezOgKWeJ8X851
oazQ+rRtYsE+ExoYktWnbF4xWgoRylOi83EW1O7+zmsRR31GcD3MtmT4INenqkPYPlWNDrgCi2qr
U5fjliwyc9AowPTfO5tQdhQP7tYvpQJfQZ1yyj5cJ+xAggyYxztEhPK00v2IFL15pX/WEW3RfYN9
O8UFBJurkXB78pryFOFCE3+Z2gojeq40lA+XtZecrhc2V6iOeEk5O8wXoTX7rLdWHsiEocQT4J1j
SwSN++5JKEi0d4v0OiHKShwXec/S1nMeSF66JiPOW3D9+2cKww+ldIJYQoekR7RP+e1hkevBU2pZ
6edsYHKNNdGVa8OuEqEBnadU0xShUlImYdMUF2QEKskiWG85UrxXkwvzPvGwlkvwxjlYn7f+kN3D
tkg5E8RTLC2tFjVkCZ9YbKpoaLjDaTBScVqRgE3q/pxmjuJy7cxwbe+OUXFSGBMWq9c03mTuNthq
JR1536oITgJDoALYD9Jy5Omd8G6u2bV0pw9B+xlB6Op8QcOUIumSRbk+FHiZ8loqQCedfmz9KPjq
95h5Jhw/7CD8xmSx9yuJC9jWFP24sNLiO2I1Axv9MwJhIPaQokogF5gVFVoSqT3xTjrYi2nx5nxg
q6VZ9rb9PvV4t+VWeOwRhSqmoYwq8TbITC2gr+Ch6jBJCjzKKqtEb4XXH0cOx5BKbLdw9eTBhz8N
Q3wfACJjfSMbEHMSGWWk6Y1Ao68pnfiBr5JS5WtzgMtM+2Oc2CX4VuRhxsLgQ8mEXCnN685bQOQ6
bg3Y6rKB9sOPVez96HsxQWmwtNIRIsOZYsPjV5CFPQOG13bCYdADTsZaBBgdL+f4p2FXOOfGGopx
6/Kw4CgSV8ntpA3uhE5wvkk6QrfmAb3cx0y6iAR/B4JKkaYtnzaD2QF8CtBfhRhI+DcMI4P2CCEm
8TScM0AHztmQSEJ+6VjkOR0M/+G+B4jfKkW0vl3xwGcqCv/IVJIOQ0QABgSVpuE8lx3ukTd8GjYy
FR3Plm+yroxmvj2tult9drPeSSwaMpjhEHNkpK2ofCqrTzEx+NtnQ4vG5TVArPmnTf9ef8ODZcBU
2IBzbqg4pgFECnGEQIA0OObS3CffxPl5jSVOwHDl9fcXPEum2Yi28mUw7GZzvoBVyJL2kpmFCjL4
ewbDt3M92X8DuEdDq3nnFC7j2lwo9o0sa80qJ+tuSbwSSJ5+63HLSBvOO192jbdi4B+5M0ucSPTT
LE7E5ZKgxS078kesn8fi8s+/TKpJsi6d5YxNhVgH3nIwZFZrOc7W9E7jJgYZx5CRM4rSWacDY8WK
35qO3Arv9iUjWmx8n8vSczwJKIubwyWtKz+Kcv5oMHS7ZljDI0RM7ejNSrisijrn/YOvVKPtVidR
IhZE5zgqdZWrBxH4c8Q+xwAt6ZmkXfBNObYiTjHPW8SKAXYzL3Ukik6yD2E7xYeT+7v8znvz3OWe
LcKSyvOQhhShkvjx5JohXpY9vwZmSjBRcDGmlWsxu990suKIp1AfRux45I4bxX0oDmr0sI71N4R2
A4Pp729SUfvGAya9uCgPk+3MsRj/GYDKBisu4WNvxxz+zxztcLPidytak5SUVX7wzvBQ83t28okp
INJ07zdBjl6FV6hULVeHqWQ971vJV54z9svHCRaOQXI2dOUvJuQwboeSZHewOUGtjgMCblQ1ktA4
JhJhT830cj9zL5ERaYxUkAF8kqaFJBiHxQcYV9oKKWKtZHs38EvFHcrUusxo+32epRy3UoTfgeYq
Z79zHiwTNJlkdogELmjjA5GhnUSg2ETD05E0A/matHLpKujEw6hId5GT3O0YngJtn4zKdZZOEp1Z
+AlPhTUH3LZnj0MJbnizOygSOAfvVdGjjFgoCqMsPFocuxxfa4973UuUKVCdyCTvwSzwEozxKNF4
c23+iLGGv1TbrZ7zJukJrkHd1CGjuGuGISblhlEOqTdONsp7ao2Qy9QGjhzRzIYyvwEsW3esJTq/
mkYZf2l1/uYTUkIWXCG4oyC9DYLOIOAiLCn6h+fwvhbD4YVHnVXhIKXHhGr1Bnn0dL48r9uMZb5D
Lxhvd7O7CZWEpY/0Nt27z7+mWTtnUiORonMKcAzEzj6AEU1+2vACU4eNTav9nSWJqussKizCMEml
2A0OZK1gDiU8mntk8U9mB9+BnSnjmi7UHogDCgT/4UFEu1eTlf0oOFB1NRXs5H+GZEB1uJ+I2eu2
OLmMSAxxLoAG01KRJeIkityF2ey3NWrZFvNQQSBgC+M7G/UMJjHMXImrPprBvM95j173MqzSy/QY
QIZ4oIjsTroLW3nTDVXRa+HXFXCJs242rQW8t7q6mD2v0wRA9kBhMDi8bGkyqs7w+h6hP4KL2UBy
ylHlwAyA6R8+16Tbv1rWye5D+PqMXlwtr6g8kLKF7+qE+ivaMexmydChnDxmAeSCgc6NulRHvGi0
aTS0AYv+a1wXsIU/dzsvdkKM5b03KZAwTC/5QVpxx8qvGXzxPpr2BpE0Wm08TzSat0FH33OhLdzO
bXBRZIDRM75xuammAIEKbRdpmZ/BoW30PqSyu70+rnJoHSOCWpbTVsgtyWACCgmCEblbUfZBnSWP
ldglbwSzCBVgtEhKfMdpqNEEXuoBqiDNWjW4f9+KzahF/AxzFAtMA3C4DQ47C/svufDftBEvgC/E
NWQS2Jj2KBQieSVlXxhOe10wfnjf2BxJAYjj0fWP/YDvPm46C4lMph0rBL3WZrTbRZQ3NvRAaZNl
TA/LLKZHF90iydej5qFkz3Mipqhf95pJ8NoH3mrPoJbG75zE4uwisPACGVbT61ptbA8MH1/qtgfv
7/41+e3QSmLvxf5mtwAOJgfSXAHnaVUoB7rGc1Tsxshgv+w+dhc88yhi/2Kw72y7rhZ8kdrsiEcH
LeND2NeurWAc3gnSE6iCrcxUTKmi75emCydR62KzXJr6jrq+Y7eufO43zAWDQulmfmR8xXlPEbRp
o+j0p6Mycnmxmb8Y9cIMp2DjAHqNH+tqqp1khpRj0M49IdE8WFTmfNNAWrDu+lvHt35eI17EjRyc
nQNlL3Uk99QrPpjRp0cczxiMumVENLnpcb2GQaNzv4B4GfmLiQBh44IyQaDUI0XmBVdcNU0vAsRe
S8OHESnTmqt1pU42o/S9utg7fjhD056eRIAzLCmpD99XixlG3zpwGgbtysbZc8Tci++GqyX94FYq
3u3yJ5nbPSUAVC4lQjt2/FHqSbqYnE4USFrccLuU9vgj5RnlPM7wvh9S6dJiHjk+KKH6Q3YqNyzQ
HygmJ7+ne1BItXxWGU4i138TxFdLkDdMGxFQb9vY362ayotGRNDxV4tFTacjQ8WnpN++qVFvF+pX
LhN0VWwg0+YOjbJyQ+tG43Ndy22DOSlybNqNXQsUJbkPO8Fdl4RganwhLtHc7GxQQdv/SpwcLduf
XHudoGDgV3L4vvzbTHoLoD5AQuSn/VAb0/fAuQvQSIhKdwWzR2OOiuhupIaEStE9goGv+uaqnTJ+
2XQbzK5rpiOrqws5YdydIeIauf5+w/q8BKSv46lar/kYUejf7Myk24TlStTuSSajPigQlf4gNFer
D98JPs3N+bgffbVdj5ALsU+0CFBmP2QSEzXaDjj1LgXNNjoFWgIzBJo4MpBD0fErb8hv0WG8tijp
Cck0pmima1fBBgitzwwNtQ84JlZG8WrVZk5LSxF9eCp9vgHzaOyYHLgWh5EwVFGWGoyYMsQe0WfY
5XBl1cOXPbvTDeRKHgSYEuOOIGcz+TIxWG2QJEHtOeVC0KkBTBiScOfu/dcY1JRZtsXXuN2ExD/j
8zKnKz6cyMIXLcJLHqHYdUhsCK0LU+qOz1KmPzp5bPxwL+QTLB8xSvrpUJQUROY5+IqXPD+F1MkR
09EwlHMpm4KplTAh+E4EHGD6u+C9h7mJwt2FDqZ48ruhRuTH41T5YlotX0HoJlq4Dowb2A18+A5U
LgOi/AA3OkChPH94YDnFFZiPc/gu5GEOAU5ipIr9nQXXRO/HN44vshL6Lj0TKOjXbFZ6pthTJimX
0HT5QL4czxE9HOOegsMZcgckioYYffiAtrsc9pKlxCWEng+D/ix/M9W48Dn6VnqjUH+70uxc3F7g
QFycYYFD3GHiHNckz3FgNq8Wm5vN7lAXUYCJsQG6ksGFEgbU5RTkJgwANqzTutFEspNoTwU/vhA9
TEXt2enZwWxDCpNUsAGFpSVaH3Y8PUJSPjAVt/iqKMxVFMXMuijCMTBDMKi/fTuqjya/4CHI0FQL
6Vq1AFEMGYUDdaSf1TKR3gr/37APUMLwDqk9M3GeiZ0+4CHEfB7NBTIf/nRFKvLKbn4/mFP5g6C4
ryCH67vVi88/RHahfxmaof9iHk7XjOPFnFMF/OESvAFcsIfY8iqY1vSkHNGn2cGTzBbwasoFZi4t
p7zZu6sHjOp339yZOKoDKDFUWXR0nwzQ02PQESrBiaYb6hJHEmnASzFrvMCQNKqWk997jB7VTatn
sNwOqyvNFojQVz+MQSIwD8xBwg9UcfG273a+49YfGIJxHWEdrWmD6+hoPeAEg3VzZB1Dp6U4xDd7
dzC/XXYceNibe8vWKu62mZ88aY6A6V4utb0lffzJfozfK0gCD7T6gE/MLpjPGF41Oqp68m/0jYsK
sEmbcZK+G79melOaz0UM55cmie4wrTlYqi+XGzL2GYuI1IQub6khFxjYAUprACCKtTeJAcYen0An
jVpW0ZMFEH1/TQ6wVOlyjio3NxSb76lvuPCZ9F0OU2s0PYMuc5rVFuul0mu6nB7zC5V3SnWShd9F
dGTa2zLDZibXoO7RQt5Y6kjlqR2Th7+mHAHQOXBBNXW6CqyRHaGDNEExwg9rjJdvFwIhpPRuDIeA
J8A3OrJT4TAz3mX0nxPlzh1HA6XiGTZTTXrHJKlgbtQJDva0S5TjLY9BAZetWTn8KBWuw0bjQvzr
691Na9r4kwqFYZW5d5bACrIbBXx9rrc93U5BW08odPkdvT75hbC7uemShK6ZLHg2A6M5G7jtS/av
SzN0Nx5MdMDorhNBX9dXaABEuJBCQAeDkVAf8jkySXBWHWuZi9s1pf2AZhDuedX53seBl8QF1SIt
0dF+bdAbwYZl7ZKJBp7xN39NhT6r5co0pk0CJmH8Uw10b+bMMQEogU8zGFMNu49Gnc5h0u5bDE6x
TgPVbULDE+KoGgyQLKkZB44WvkdcsZq1gD+uQ1uEA/skS1K6/h6Ytmoqhnaxzpgb0VMLzqV9TYBr
qp83jqo3OYoZmjhYQ3JZ83qT9nC5LwmDdCn1OF8vtk1oMIlgZn5BDMXv2p7BbqxBM1LlCKWBtd8f
np09iGiVMLblB4krJ30yzy0+cvYgrlrzXmXeV4feW4aYgBPrBaGYp3lE05y00JKXOvAfZZVg55B6
capkiZuJ1ybmi9EpQ+C/vPun6F2Ip1JFTxeGOdgvsbGCDYUXI2cR8/rBrgWcsMeA3NVuTgq2om8h
9WK/ieljn3clZ8D2YeBTwG9Mo2zDCH+5zMbNGMu0yXhgcX73ja6J6i3eT4QYA2jC+JmaQU7fRlfv
To9uu6dT0jOcq4Qwwq7hDqK4YK5JD9r1lDsghgvMU0JYFD71wcwpZxct6MOwK49YXYyo37BjN7rr
W81EsemDrvEx4iS+sF7+Xmi0NdoDK8AQjx2n1l66UM02a0Ax9qVxUdiJ9zDiFInOidwYmf+O2xwA
DEzkkzBnphGzRcLjc6DDExsIEnsFLm7bDQOXDUgdK2qgMGxvibzkewCr3p1+E88IfHGTJ7ma/LMn
e4dHpXz5f5oPBgcN4xAX4u/PXINdwX9wWPcyEUuHB4Sm2x3PienlttYZtoc+BZiQWQR7W5E6IEZu
3P/g3R+yD9DtcLw/OEogR2h2UcnApDk7ghN0CUl5yYAJyzkLsgJPqR7u3ZYFo9dRO6ZYxHW6zmJK
LUOpnb+YYSeKxaJhXOyCpAvUnHQs6di3/hButWApzcDDYsM66HAh7miQCqlCD0tmuk4inn+C/LEc
p38BAKQD1AWD4BLTznhN/81hnDbWB/M+ORtHjggIPhDSWTzw44PK4PhO2/6hZQCT8M+F1XdX9RTU
0EHMa6Fb6xtClOA5U8J9Pf4wRxxsin6izjsaMB82Yn945+l8CY/XO464/veCwXEQrlWUsjsCc9gn
8y9rlkEtnPf5oE4fBhZ+DuOvJD2PGGMb9F4211YAFVMbYNhHikcsXKyUcUHlcuwCDwEU41KRFrzG
NUhesiQPLNBjWu/DOAVMhNIVdQe2t4uSB2geVECeEEFnuiNoIf8Sgknav5kQPVKbYy+wWgFZrWsd
VhTJBRJrmNMVyDHC5mYCmLD37Qg+IpWDQnQbzio6rLSHRzfEHwMYPXPLVYSWgXkzEKQAOpknW+et
cMsiBprpiW0XIbVRbkPfEWgO81UWU1ihhIRYxHOX+4d6lRZlmec3SMzsBEZr3dXagxfziBlFSaGM
n2AYcSNJzwjYJ1N4bu/CDM02SrIpjQB1DdHexsJMYm2yltOaJ465207T4zpj7MkxdXzRT9zzzmxr
7rnVmcpyDOZhy6GaUq3CvgMU98xENKOUdh4ELg5UPIBTuTXrIT+hHCV3cpCBolIPKoHDnc9MBKB1
aydQ8AnanKJr59LiEdnY8LB5pT040avZtmStrJPmcE0+kEJBl6g7R6Cxa+Y4diME0IFdAkWAIREX
/O7XJg4O9GI/csevaoSv7rm17qsh4hOBAWh+WZ4JixSfXNLspJ48G87X+di6R0YY0B+AZRYB86Qf
cZepWOFSC5yBbHQ7603MjF/j7VFTswPamk7fTRCDDacrqw1/hXk/9E/pK5nn5RzbeXFlptMsaA8h
fgbk7CW9VeJpBD3Rreiw/qnJUVVsVi61v0mkCp66SFNQnItSkeEbFZZ8Bh5xorGz4RY7p79AP7nJ
mmdNvpk64HY4D2hkwZ6P8BVBF2/cCIrxYPk7mqEjt5/P7+ZccdDWsFDRhBNALSXIzmzzRA2xgN4a
HPasnjHzfCYlNPVG3gizfjo14W4DBME0oNOUDEf09gdKbc4gnjsjOesl5Z58p9JQFJ/Aa7v40T5A
fn5rFzWkIO5+e4FAxXioVJSMP6zL78Nwc9/GkBvPo9TDyAeYN2nmQT9URvMGwhq0bKhP+O2+ONZl
1qx0yhf8SmpK3okjw2dm4TgbMx6YWwMF9HIIbZry4WnH+xpQ9Ob2FG/dpQA9Z0myG/Mkt5H9INHk
7VLncqFZB1Slxs2/18DXDqMKrh8mbBTOnBOcLrX9NuZ3nNGR6xqHDVlWaQNYfBY8ptZtiJemSMvU
7EmzYNwhGY8Bg0mYhJRinJ9h8+b3P+yCRm1o1Fs+S4b5ufEqykFHUlGE3OFpJy8tOyZXN4vO6hS7
BwlDkK0pinJql1Llk1n9tvehVj0hJ/Re7qsA0vkoIPXM6e/GOby9IPTWnMssTR7lhdsawy1+l6o0
IOPdP04HBJ6qD0qH/BDcjuAQtCDqDU94CJyJhB/c+raGQh7V5QuTkEG3ZXduzmLv7N8hldETNuvd
OUStPe99T5gIYx91wtvvfPFBORtP3j/uQOreWUB5QpmItUFttZ/+ib+gDL4OeNMN0CJlVJMY02Nc
q7XikzLqGqe2+f7a+HoVlabvnmP+FBmWzJDs78volcZ1O3sxjNwNumC+ekUvvSpx7+fib9vq3iy0
Bjxw7NWNe3Lreg/yPnrJ4Rg96uzSW31v8/rq7/Y2P6V7dq5Il2+Wui4+qEytB8GTKm1M+x3zh44f
GMtwsnGITD4glgsCXqrw2PfBcE9Iabr4Q41707Jh8XffMuYvzn2jR+SwMtyXduOVNCC8lf61598Z
3uL87+WXrtXC8e8CHQlres7nm9mp/ethfG+N+voulrQgKNrZZwSPlN2+9mQeDBYG2e0R5BwBBL6E
XNYRG5GQFFdI1AodwJG2hBtBYdDJGVBwX4O+r2LOtASeF+0wknPOam1Ws3tvnjQXIeDpBeMZgN8d
9MpcTpnfsZh6nsbZ8MP76BOEX0A5tNGWGpgv/wWZgNIknAb/EbxM2j/ApamPTx8Od8LVDKHtX9Ko
98flS/tOXZUw+Pus4gZgP3UCzppyBQrB+Nw1Kx/uBe8SBr5wZAus4KA7FSf7c4U5p1qsj3cvxMZd
ffNinf5z8EHef72vTquqtLWHDKF7oHcXhCd9h2aXb9DXm09HWeat2+qkRHtCdt12WVy2TqPPslh8
jefbPD6YQTrbOWy0sHed7u4XzLpR3GmZApcTw6nw2p73upjW3T1e/4NugiMPj71dcD/Hn1uRaZSj
CseDfYFxhtaYHAsXss6IFj7kuMs64wpVh6RgtKANPwDBUEwjWNcsNDWfAr7xHK0wc+oVbCs6SQES
ild0sntTwNDnFHykpd83ryUDh5wEF9SaU0RMRkj+J03w16JMJQJUaJwtVGtO42YzU0diQ07HRvjF
5w81ANcUBBUGkAxEaEOK54h2kNkyKMmkgEgfJbidsVJhGWJuReMvBQeJbBLk0LvDe6DGoS+CwJRS
d645dpYLioL+mZfYfNmlnDreIbLxZDVOBdUZ5xYZUw9oU8drwAvt2FHIjKSe2vjYAZf2qS+/M+/0
4qjtea3zpAW9WIDdbUSXmO9MFTE5p3mfGYO0JRzTHPFP84JlAeeo0eQyo18iivFiH7pR56F/aos2
oDEpoPg983eP9ttUZmRaDUvWDL9ptD2RVwF33GkZ0d4/QS75QuJgdhjBSs/D3t/JPuYAVE2NZo+6
no4qfY87MyGX7mDm8EXRZfxArak/KG3vV/9KQcyiJVEYuoeErzO0iLqbDpB/KJEdIcwjEFLw0v1o
N+bbnbn+P8MQbI7BwZZ2j5n/9cr5/5zwkLa47eiXkoLrCtnhCybxejoMIxlMAh53EExxrjcbtJVx
cR4ydkL3tnC2C3Tvwa30tX1QizOy+zmaFeRPUYH5tLTdpL7EjzbcRJykkK/0Gd1IROcN5gXKFSFR
p0pCaJkR2diPySxHu1IctnKmDyINPvvfhr0je6Y0MWnfgLlmWRMlQfrGeWOqTl/eMYHvtDV31I2S
owQhMGqPzySZsjQHQjCujeYY8HpT+6uFcYb4jXMbWA0ilB/oT0/J2l42LsYVbYizExzvY4RsrqeC
yEbTJWEjA+NiIIQRC3yT7DOA0TqTERgkFKMhqFrHVvpe16BnpZiR3rrGqlYvilP8BCwYvlpmni1w
3aL0kuovLPl4ocykYXynTQjRmRJpfPhuCML+CEcbf9V3KRXD8x8MLVw3SaX4w8kGPFdfTacwfRs3
yusHwgQMhkYfURSOVj/5lAz0KZgY+kNpaR5oQ/OIbhGHBWJzqeMyCaYSBdIjQCUEMk4l2UdvYyNL
ZqPyRVAZ87Dw7DfNCDuJwQ3nJaueJYa0X+AJSXbHWZsQh5KOkabPA1AromvSsUE77n/qJb4dmQ/D
IzUeb1pjxgsQYRAAgH6+RIpEfiLRvuw5vm2BymQvhLe8EN7vZ7KDtgh/OIV/6xV2+KTbJyUBaNmW
EC/YjIfo/O/GIaUcZIVvrI0zcom5VhoWxXRFGiw5Jh22ehNcjz6xIdmdVPBHWAFtPz3iPEK3VyCR
SNHy2H3/OSlqCPbSKlKKgSQn7YJZ3Mfx9i6AyIatAoRjJ715khJKIKBH4nRXfBc7JXKOXwXQI4J8
nuw1Vj/0fFkXLbZVwTtOACvWrIf+ss+mZNVLoyOwx6Jpn89BBWwj8No9h5/AWApQZt2/66diDbwh
wRu8iAbbfOE5y9iCDoOTteDVMECsKm9CzIpo/5JeQCXWNpFfRgI/oLf6Y8RzIP0LHJAwux9NkOmM
TD9ZbIjIRrImPxa9IZ33wlQvoJAiShJkMdxzI1vVdfhEeVuF9yFTvf9YOrMmVbElCv8iIkSR4ZV5
EHHW8sVQy4M4AuKAv/5+WX3jRHSfrrYUYe+dmWutXGmm36inEU380gjuGsIwDpKMECvYKgcloGAf
By7/6Lf4mCkBiW/fY7r1BZfhn3nr08A9ryA0rv7rwGwOXAcGAXY3jyJpf5fKXMtwsLmZjMzxAY7o
XxTXYZ4XsLIppBwr0pnICpHi6sjd6ztRREEDBPPxUwb3FTYjSqJJnUSUUbwMm/AyxPObYffe4GBN
ArQ+B4BYUhiR4pBdMBSbEolSvaAdlaUCAEPgjxAV8X0mhWcfmnj0/6/3p1l/bnk96iSANs0WvEra
JTprBO7+O8iwoPvNUIXdsv7GRXgEWcjb9FqXHBw0jipogHG0PQQ3iASII0EneaUud64rkh7aoNiv
9A9FQY2ccAjkgUXo5MLoFxIUf532s5TMDAwGJAOA1ecxrSoPUSlJdpNMGGAesBWfokRdd/9doIbS
pD8lKSK3n50Dbh61MRAYG5Z3oxvnL+viK1ODAWUBWhj0QP0divQAJqjr6LAimUc1SzvJ12UC47oY
cnqnhPaaCgyhj4Qgpuil5WzNjWvoXFeYZPuhrX3YpXACXtPQqkwIm2EeU58hZaTVwX+NYClidGFz
6uY3u+k7HA2ow1GddSFNT6gZIHH0KqSeO9n7I57C9GLziO7jv0zNCCOGABP/2THU+vSM0b5t/5FL
2jJ0fxkUkZr/YCu4OCnRCOhR9FhnQKYBsi7TlgkQXrAE4WF9Zc+P0wt3NKTBKcd0+ugp+nOoOY5H
zveunQkTxiBgyjRkN14wKEYAwVoWjDTA1vxAf495BwpghmcPaRM12Ix99kcX9G3mT3G4Pwh7DDc/
4SgxezEw/KBinWPTym6xG/8aOlEw4DpDZDr9kitCM66g5M0gZYNSfX0nOJ0AMUVZ/cvVtCllWeXs
qslOstXejk2o2EHwpVjMOAFEYDsrdJiyG1QCMAnqLHdy+IwBeBi9vstAn+1DHxiVZ4PAn2PmMJNE
SxY3yGrmC08tScZsMrHYi8flJryFCsepQCuwGrVLh55bpZgdug//wQlJH8cTzp7Q6hmcuB8Zp8WR
ZDjnuIlQEEE+dgPsiUN8zugaJBXytUDmVwOiDz9hE2JvG78DFKahGVfbfNL+szJ97FsX564zP/Uy
2vw7T87D7+o0wKh6pgyUwXV3F6MBNkRwSavwOPj+aOPaZTZtoMV5aGUdBuRdI7zkwj49mrQ8WQAj
Xclb1wyxCS4+kXuIw6xTDqhCGYl7ozgyGB+pB0/EIxdXx+WZ1mvnKDPG8aec9rjv0CV0vnX5NwaT
Xgqr4BvBi9/+JgYzbqX/CdUAph0uoi0EXDlDR74eTyMnNJ3cGmSUYs/9MHcTq+N/T5qS84nqvuns
KMTtC3dlYFvv37zm8rseU3/tkUzIWj6jrcVQqNy7ie/gQJs/0yshvEd8VCHlTr6aGEk+tpzG6SY/
ptsj4/yEn5CACLDbQyVMqIcpQ0i9MLJOS37d0HrkGW74oZrBvWVU/OtF3UCBtxoytdO/gCbWrhoV
iw6dthcpEE+hBdhcBnrQ9Yqx4lEmM7fdjEui42X6Se5B6318PChhyaXMwH01ua4/04Yvm6LAgLGl
aZSis0epENFzTdKdRwfBf3BpwfmCpln2l4hkVMBbWl34cs2gYTHRRMSOBe4qyMfe8Xmx4RrA3CHQ
Q/p5UOuPXmGdqHx/mRL9DTAEc/OYdZsowMiAAqy8Ygywx8tthH5MgUUvgDASiwjCvEppIUcTemVo
CyIs/itnJlqhyA/Y5G5D9OwAkO8/RHeL0wUeiFFNjlBKSMpcNKlhHwmlRCtgbH6OR56wn0HQeMSZ
LitDIbiZ/FbOO6t4Lt9550/CYRjkwY/uYmgUPagxzvEDZd0NMJ5rMYOv+0pUYKF7gFw4QX4dv0Eq
nx6tcbxPx5EEj4yeK7x651AbdxFoXYO9rBQ1vPhMHHAs9ie4owy/dQBWmWnrGrym59fSfXYfNoNq
aP6znPOAKZnR0y/QSj6oNNTEcoz5cXiPqkGLVRNXmN2jJ39flgv7PMKHx+/RQMrrEUEPb6zeHJtl
slTHCu5MQ+IOeWVwCnAGsM8ButXWbeY1QuR++o3FaQ03MKfPycxJM5yidHCM7OUv+rhv3+IyMKIr
qgPmcuG1ULm66/VorANU8zD7TvgsF+8mVxwYIMedjt+6RzwNrOAaoTH2jPE3tlItK6IP002knzLn
jxo0YIzx0xf76/1sB0XhyvMFE2OqAmsPjurpbplc6f9wQ/gT49ky/0Hry583z/nh5xH+C9yiJ59N
zupazik7cp7w8EgNpK38xNMQnO3k7nshozlZXLlMBlpSycIxs22o8bEN66CvhjqEcAELwrabJZET
ROVXqTVBUR/ufL/VgMQndwfSDdamQkMG1EKC5W74FO6rM1LsWUMAdvAb8Hgxt//rHGiJBXjBWpwD
ebmNW7/14TbtZRU8GN686HOeX3jDl3MAAadw5nR/UMBDR7ExFJZ04y0ffCfMrakyuUEVEAHpmDPi
COSB1d6kojRGIn79u08jtBpY2JDDIV2t8Emy+M58WEDLGLdEGn8ens43hUakQ6xnLz4+LYnOrJ9d
IpnxiDDaXT0R4DxQXmh8gmxcQGd+UapaRFC8DWCwKxXam5+ukq4/pVgjtYRzB1zn/1bBzcVC09+M
zoHOlu/SFV565pSBEmgbpfvjQcw7c6veHCQnnqOAwfsihWQaPdzL4rR4Y29JDYGR8NfPPQh4ADp3
lnGuQ8hHAZJfdzczUXtDJdTelifS4ZigoxR5yJn1zJTYN55Tf0tEbJLmHdaCwltu3D1yGHvEM3AO
JkuWhIcAM9gySO/Q2PszOSCaRY7mv9fCzrGvlmfSMz5ZRiQX/33Xr7uTYIInno1e+mcqLWGydhnN
sj9wTJH9SMXxEcUj+hj+QvUGJCzbVKVTQN5MYZW/Wb9XdwT6gaEVynp7iwqfv364O4KX8WtMoaOG
pHuMT99wujNoE0yJEYMsLSk6aSX9gmnwlhq/JBaZOrgwFTIgHc+DTwqo9ArvFYqVK5kB2IjGBpDY
JSUcAxJ5CGwUtEqQiZ7MisXOlrOHdRhfU5WDVBp8KzgUVCloQai9jj5AiP0O8ngTNSw2i3OGyMIF
lBhZA347e9EZ1Tgkw8OxxOQG7TFt3f5jkMvfF7/6b7af6tyjxvvETZwPupE56w97E61HCbaZ1cnm
t6PQKWMNqSBPbIPwnF7Tb6Im9nWthpQd4yrgIcQlKM1j3mNoevyYv9/ec14ieKizNr3HbVqiuuNM
4FC/+f3kEeDYkOQJZtSTc/iK6tl1kofljExk2EdI9Bq8IjUUPnQzapY6NejPOTWG+byPfPy23Azq
pDPSRgrJRDcWSyJKGGeEi509PweEEcLXM6ig1uQxMjkgsYYyJubiEmagyu3dn86JYHfloLJYbIQz
gRFMVsSVVFh6DtkpSCFa55e1yeotHElsoMFgbRl+h1jkHFB8ogYlaLs9d1d4+x9pDkbmy8k/Vdjh
XU/6tVpvgbaFx/bgDggQUAP9AJPzCfLGtBsIKMD0i10VEFO5AN050C2832K+w/VvawbCcWkAmhy1
dJa5RUi7G3ENgQnXT8LapgjuCD9vHjTCKH7tRN5GqdZxB7JkZwcpcsQLhzAv0MZZtCrBz558gMIS
yHOB+QbGJbLxwBjx6GJlzVmJ/BJDDrjUwYOIY/ACsCX+0Pc0Xu9f9k4WOJUjRxSFMNfeZY2RUtOf
KSewgA5s6cNhJhjli5UWH+0Bz82X5aDhrSKWLHKkUceIJe2e4Uh/ShOqRy1mM0Wk09xoqhQIpr8j
QVrouNlvdixZEER4+ME3UaLok7QJah1GVHZSRWpw/OVz6H43eMXXUx3mzLXuGb80OcjRTxFYKH0o
kTsZ86yu5JJt1p0el01SkIzonGQ0jI2fAXlliOwl6LOuZD3dfGOp07aGPzt+80xix6eVhI6dZvJE
JM0R9UJGJzMVq+r+KtGZ6ysY3JDLJAe+N92zboWigVMg/usViy8I/+S02sRFanhYbdpbjBRXdEmS
wPk49Pjk9dxtOEOP9cfDPnpAtwgEEwmFWnACMJGT/IeUkZZXNgfVHge8f2RFVanG6ql5RhXvgorB
N382PGCC7ss3Hab02rWvDSlQPHg8zhCsmd0zM2moz1nyH8f0jaEZleGFZGi/e3g90HcFLWXFYaYz
UJYmCgIdBxwr75V0fprl8ez0aJ3nfD7G1kMkMS1RPuvtHnODzDDjH3BeT05QlqNzYc663XIEa3aX
ekyAbEhFajs2S8d9z0UH8mH2mPf4OGe4L+0d9pcdVjlaOn0IAV15gBKF1/aJrEXpKAQ3hb92sYUD
Z3gN9b7bWipm7D+X27h3pk1kQyOENNVa+aD9Bvrz7H+j6zXJEf5b72HvOS1YLMXqBXBsbKDT/Psl
UjYkvbyxVhxuZbQ5u+V7+K4mJws+6zltU9C0b0CjgZlHyq7uuPl3rL0y3zDSzTd+bwZXSrFLcsNO
4ROa39l7+CxJCJidwWRWp6Z+JEc7znobv/OAznsLk2Uh5M9nF32h4wha/24uYb2JTq/4qfvX1+BU
uO9rrKuRUv1cftWubTGUoxpWylA9ev1n8L55eXgBrW4TTfcb0oguE90TMGtVYmm7fqy/M1qrLpqj
5oQjKKcEgVqbUnb0IDXdLxu3T+wz+t7TXJmUV2r2dR+X8Dzh3fz3OdI70b1kyNuwhld93ry7ChSk
ZJA5NHNRX8GXlFGt5fCV0YYm9e+07586zJmhlODeHsvs7V3N1cmYqG1iPOMSSb+SofC5kINZwaUJ
TdzH7ObMDjnefPURwFG2WKa+Oagu80cv/rr1Y7bemE63wunYWDXqqNc/qDQ8VKD1F3r/zx9Ounp8
7lOv3Dreuxtb1Vi/Dztq8OjOenX07YJQXDaxqvgXK2sUv8m9Z4Oq97PqoEh6RSXza2l5/vdFHMXC
tbtIi494O2N8xrF6D8S5Fr94tEjBHBmW28PXD7sLwRtXSem6IccM9sYMW4WrdR64KDrxdPqrzH4r
b0HnfUgRl9WzPsmb7cOGIm0h98JAyh8jGZ5PQ8BvGnBJMeinTpC31itFD2WShGSVD6gvtKrZitkR
yLFAslKsYJKenYgfMx+KBnsCCB2CDSWc9ALTAhmr2QrImAAxusCJgoYwc2QenYOIVrAkEz8kGsTF
GyjNfIGkT3vO4rBgcIt9jnEBoREnZeqTBdRWu78upQH+Bndv5X6OLiKKI55hzhgfNNhJ1y99niId
ZICs8ABPbg16TeiKN5mwGOqQe69udHrU/rjX42cLc56kWC1F9iYMJPMHb6Qn9h10D+1aVCOTQLMD
DLE9skaUMDPgcQyQRoCJKU5EuF8IzXGbiVMSoCav9JcEowm6KHfXdUpxTjmjO1/eP2TwYM+YB/E/
QQnpDVOcCZYE39rZA72BFlUIPTmChC4lZ9uu30PSyutwwZPFs3867qypJZDPQwJXsYBM3HyKcBja
df1z+QHhlxv+x+KgOvFQ991m0qAGvqRhRoU8CB0JwBWbsecD9Uu2r40BQqcpMtqVKKyRa2d060uW
344XNBGDfXrScrFHNUGiDwu4celPszreAcArR+WDXDGDBlzTTJOsiUV+1NWI+F/oYW4Uofm64sMh
+wBYKYErZwXhSDuexaffRjhznRBLJfAz4B7JCo2fiKHobEhdH+zdR58nOFoe3Fcy1noy6qNBU8ZL
3Vbmy4stYw5BbpSFNtsHWjb46WKDvwnLq01r2qA/ZOgkTbPktuoYR1eswsnCRMZmThHHjRApBt0d
rtA2nsEeUZz+VBKI99QZnm7eZhos29EIZYfWp70AcTuTtW9XZLgqg0Kc6g5qAOwJDPHyaxEXRmdZ
teQZnRONw7jng61SGEI9zvih9nZeTxDVzQ9rQII38mdMT992s+MQYeIIDODr6+KnA6xtUJiKfKYY
o/Ak6tLF3KgOAjBuui061FolDQIZ9RReKikonT5eXUPcEAWf83ufGUIBoPPF/39Is1Hzw6W2bcdB
C4GOjkj/RrHgVFcowU96HStNcpteTr7yHZQZCNLMUJxacckCETx7ONtQN9Ze3XLKVj60PT+m90gD
V6i8D/p5QFPUEnSyFbuOGvWtCMJOc24VguZrvKFt2O69nPXpMijM5PKjb1+195ycfh5Fun7SQ0qj
ze1IDWO8nKoIFUrobR/z4B3vUW4CLR93lanKwE23h1DAih653y3J8G/qsAO3aBtH76b/Ks8VioA3
9bLdM0LKxX8WflSlFJkFemujR5Vt0IohQ97uR5So9Gw8/d9T+kYhbSPEzf3kFz8dtedoYqREm1j6
RYBQJHfOTgb8sCe+sD89JKMINoBZox06UMhtHtLDlrEfSgtqVAlrlNJXhxbaecuwlHKQQmHskJcD
+f8tiLXZohxD/uoDRT+u9N7sKOPWPm1HZNzm6PFhv527VGHRqCAB9gbPrr08/hsdZCD8dwPexrID
akRQzy5VJf9B1CnnzGzG4PgnwGseneNT1v3MzDcKrOdldK18kpPuN0bWc84KzIGr7TOgYUC1S/oN
L7S3dTD8t8IrvX54hB1n6oYGWFSzeyQ7Xa+PuebZSu7N4vSMjvrCqn9Kkzr/uW8/rlKAyaiZVWUk
EharFmfe16T5TsuHq5cJsfqLe73XxYHcIAjRh99dmNosJ72tsteg5796pac+4xv/xW6rho/euKFc
MsO8TC6vYEPodY59vGhVpss0q6KiIPZfxQSSKjrNOB2LSf/6cLRqoSHuWCnTTXqCE5m+9veFdDDS
Y0DdQ68InlBpyRG8Sfv4cl1ChVFerf1YrEx891yN+ls4BdjVk6Ai+vi5obsvfSyQHS8QTqDnmUGz
vPaNmzQ/nWHzo6VNmZZW+ugnjJqhAwUq4vmPvmYGoaguYsHXM9Bp2geAMVAJqjsg1Z7bklV7n9/+
4MPPm4j0onpOpEFGDLAMSnidYwRp11gW13u4OyP3ES+gvzGId3ouG6RCCAwZ8yWNTtBGREXYx9Oy
jVeWtOCsKZc25FAeKhJRocB1UDTAyoqmiKBKk8e4N0WD6Lhfn7UJbyxQbYjmk97iHWnbCZrLEugB
7rY/JELDxLLVETljIkBhsZzMpHqiK1pJZpIgs/R94aBFACtdn68lB8O0ZyJu4wFw8JvB6gnx8HJP
s2ZQAgSu+lQQHCeMMKY1COSo4lWPYXYtnR0860QIU+m06IV9TkPIuQ7Mp7AosAOwHTWTWQ7tEGZW
YyeQNlDsjYnAPAXyCsCveGF0HfyYzkM4n3ecQmav0s180Yn/gwK6Yij19MgVUPa+B+D3dK9dsC7p
0/46RorA0oEwERWqdKoYIRLcr2sxPNbbYdqYpZtx6zAfAVUO63G9yygqwCJC+S79vcE58lYBi+99
cLheRsqyIDESNUnWwRLmp+KlxMamS7RHwfWzk74ssSvobcAgoxlVCuMXJLAwXItFJCYu/93yD/IY
tjtwCW26lA1AIaAAlHztokYvRbebfMYFbRjwPYU6eqiT5hylzUjBR2BH1iENRTsryXbNDGVv1lsS
qzBPdM4HIBjb2IkRWxdQK8vOrExQXFE7kFiAdNFJtCZWoTsj21k/trD4cQesNYW1ststG/n5ZX4n
Zy/eP7qd5tvFanPA4IPT2ZBOS6TzQ74s9OUnqRhBAevp7pFdTvcmM10ltEruUbDWKCgJCNS1YiSi
MSYPlRq+ZhiCYggP19/YjIzOqeiIfySvzwVqO59EixC6Gf1JdLiw7kETHSv4sXinZbQHIJNsqAFs
UWpIY18RtsPeg69zKWhq1b/0feKXe+Jml4CddIWQydLfT+okS3JHrwT7Aid2h+Os6/hvhMAYUmGZ
hxsZhgTHzEJssGHHHFV+DyacY23HzeJMxzZ5eZh1kB7TiUoynVU1eEoRXqnQMbkZlm8MuzoOt25N
BxbHxWVaeJR9uM0ItQ3fpFK9ebp0N1ikoQWM5g4PmdbLScKO0i2W46OJvprwB58lHhG0JPyFBzXx
WcOQmj76GtFe0CMDP9GNUZA8ZK+h0aNZjnXGwhCSk9NCYcmhTzxXrJjr+IFc1L0gzDgfeFSws5gH
seg5jmcdHRLa3O60r8P19Fyyg5vPxgRF81l0l5CkljKTvPkTEVJkvwIVRN0+a10hUTxNQRIIXR57
XbB5HsC3kEYOFYx19tqRNGPqJv+pscuc1690OPFu4vgh74pLNh7vjrll7dcv9pn/nvBXYsdz0ff7
9GlsqekRS9FqKguI2y+3ivQDpYU45kb7zp+DB7dvRxYreFaBfmxjcDBK+lUFEYo0sP0JXRVsA/rA
UhQ0Cfua/Y+MRlnpt2Dd93eXj49WnX4K910OZubPExgzhc2bHP0NGArcOevpNdVAquQpiOHAg6Nh
pa8Bl2r/7XwotGQC2lrSeHrlJLPmBNrt6gg2Hp1VlyhlABCnfJuZaDnRRq4tHzCJK99FMzo0yDY/
2MHkL5nQyhwSoVp6V8wzLukEZTfDq1GIkY8iJ34fmikkKDHWWRso6fu0CiMZS0ha+ADpQQNgFufA
Lkr8iLuvc9XXsOsQqUCacHBd8TrwQL4aWaK42j5yrHEQq18aEjIfdBNw0KAfru9NgFsD29ET5vrA
snSzfYFuQ7Sp6NmXgzPN4JBZqjLIBzjpBIqWklZ3FdZy+VpcZdxnaHwQ9+hvJuHwbZErfshrTST/
tvZd0SdDHxCFCJl0eww/MJBGHJUdt8vxtfEpW7i4syxaiEAPW2TDVzdi1uAa/lv3UQT3FTejoxIX
AZW8Cu127lnmmOGzxRqlxOU5VCBzv26phT0wsHNQzS/tL8d28mCbHZrdpPNzsLY48EEww107z/1T
4POXp3aw+vn+o4mOWRrpxShtC7QQnWnODbKc25IGQPjVUBm+Qvofgv5yZx4sQW2vOum4qjglGTeS
Hfuy09077rYnt81GSysdHLcn6Imnk1/958A4Rd53PDqcSSdvxGFiMc42ozbbXx80GRTO/siQDdpI
AcPogHW0w+LhbVrnu1/V8EPlx78ycPr3utNlPiLSYJbEGr0SpmtXUDhySq4BNu3LmNYgNz2cJ//E
6MuX+JycFAdd0Z0FQkUTq8sc9aeBpg0NaquPcM+Th8Omw9oKMJSvcx6+j+HTZJs7N1rcT/2om0dN
ieyxcG5+53A6DtSNX0BL9UX8U3IrGXsBGLhZlL8SajvUTOxAYrky/fif1f2B2JDU5t9/XoVwafTV
xVp8KjzE2icaFIPvgGPtfaCIQkawa9P+EmRRvha7Fj0rZ3HUD/mknN3qfWYIIUlh+bGB7PaRnl4j
Y6i+3N7wlJ0l0vHwLc/gOJlTJ3OiYDUH6Hwkb0DI619+X9EnYnAuZMnuzCwT/7MU5jiveLd2W4QE
aGSCuycajhdRhUQZYPqdzrhTj7V+6A3k5uO3RK7un8Nr7hMUX6bd74Xgnt/+3ET+OiVWL0vGSgab
UalFeDJU8enhvkb5MTIvo06qccTex4oya95DzmaOYBODhAfSKoC+ZvZRR4aSgfL19/fW/k6tjn/3
zHknyBcqpiTOawCkNrhNz4dbnXBod2FUQX7bKrI+Nh7XFNGYrLDbd1WsfVxz0aAbeLnPMSFXPdq0
OQkq/lqS4oGn02ZA38Jx2kvAoL0m4UDajIpUMlBCosHu3YSjQ0npW8xzCBHR1TpWgskj6TL1GwcN
fO7PybeG+g8P6QNtdPYsv+RZzBAXcEyjoLBYF3gNblV4eI5Tf2G5D9qHhW1D2Et2RtjgD6mvaDJv
MHJX4bgAwcmEUmWio3qQC9u4OpRQn2155RI5CbCkHn7DMw0PjzHfcPAddPDBFsciOE3SCrTCcrjT
9sehw5dfq0vQaM4cYGVkIn362I573jxGMfSnkF8vpLfsFlEM0WTIqsTLmaLQCQQGyVHt6LSCHpZP
H5KggKDBA+pDhBAvKsWZ4bwNzk71yYVZoA4gBI7O+bujZX+wwHPgDePMURmKMpTK4T9IjBqbooGv
LGxmj5suZ2wjk7HigyAMbEj78mtBGlfoRI6OuCLLJLQ3ZbQxgFaCTnNvs8vsCzUwA5h1eXzCFkFS
lGjCHwH63qAr5TQJpDMRglICtpjpkBQREjMxNiBzcw5w/kGP/tVNBBDEBWHAC6TBSU3QAlwTfpHs
oHHQuCsHreCylTuCFXxMfDqLJvRCxQW2zrfkFuacBI5lOPiD0K389nUIVdXtZL2gXW2mp+F7YPqv
Sdc90oU6e0bPrIeQddABtkFbGvWAjP6ZWZ+oFlUrZX4dfOn4f9rtqojocQmUxdttB7DwQbU8+11Y
D7rnaJFEaYHs5IMoYoni5uVMRO73oh6CVuCuyWgBoin1qTNDneAE5bbx9jq92DyzRYEm6oV2qedT
GvJ6yDJnM1UZosi0J/cb1FRnfHoFyvT0GvflnwbZB2cIE4ZF1KjY2CA1948DuJ999e+6feJl+WSc
H8gnz6kYfnpMMynZ26v+6j588XAAGoSGYblUiMQYHsgQIjefg2sR46p5L6HXYvcILKFh0PSMjxm9
Rmyy+wGinV+OTPDhMSuPbBQCTsTyd6HDeCjm4BvcuVxMvl6xSGpMNpY89jd+IgtaFHd46tHVeeAx
pfqegH/EPYxJOtWGuWRadtyWi47/iGgNCLq+SFggCfueGp8RYUDEk/bscFmle8IACr8zQGkCKzbI
w/e/Nu5StgHUYHznv6LOwvIpfbTFd6B/3E8kvUxL/AwOGoqs4JRh+Exa9GbS7vm33H49MzzF3QRH
KiiyGlMEcWwUWBasGVqMDDLe4AsPYKCxHmVA2otxX06LLO8S6ah9oFkN2WU+nVnhLSmcJimTV/I5
sRs5Rd7SdYweGdjlAfJbeOQsRIkV5fo7OHzJ55JOtAkvM622V9gvMeKCJi2EfPnNJVFB37VB/XP3
rBVWRe+g3QwuN3px20/UmeeGY5lxfvHuXFkm/dbGLC+Sb+u2fKLqA7CAO1YHeLBvgyNtZNAEGL7p
SuCzLyhdqvToCz0oo5PwuohEv/RXVQcmyOc5heg+QKoV+CiDDBLMT35/ecnqaYEikjaUz/LGGUEn
h6sQ9kagPh4NwHC1hGuRtgf9tJMhfYi/4xfLDRq3idVhE+pRHQq1fpDXZZz09gBRTz/YcxGZyID2
De6LiAMCjBWRAkEZojZzvuhAWjQVTFFDFfFBsHRHi3hjeO5WlEhkXMb4FcMdJ0+OPrJk3gAvSLEQ
sJBEKELvolK5BlXK8uK4Ix0UN3OhJ/cjci4Y31EpPnxPn5mYnAZ5NEJ95L7oFa6dHzrLRoRP7gKZ
PLS76TIClbF3CdYBIq05IVoVzvWQli5uXtF1QSwEDYQiG+ji1sWIN2aR0EhB6jK5zESY2Ie8IG2y
FyoFk8L5C6rASSk5NVNJbNStV9BWh2MDaJWHMnoQp8B/x1JAyRCxYMeNZv0gH0SBdIUG4YDdU+fS
rTRuY6qSwW1wiUq0iG1AijTkYEf+YiLhUUVk1vl5GcjIOGtR8x2n1LP4B6FgYVSR0ybm8PW2O5PG
72f5v75rzUBYhsX6k2heMXnjmKu63drHyqvemw7wdjD++DIAhqBL+BEpC5N12b60fwUdhB44iCQk
h/5O9N4HKajYxEJfMAsCPR2DlAiBKqGSrn7EoxDKEN6i7+kBb7vXGFHWl7WI/o5AdXSaneHBFOAE
a7C+yrBUEUrIqUT6FBgJ1kPo9KirKu/l0uES3kbNoLcvhuhYSSYYgfnvMoCf7axNbzMxneuyTOUB
IXSxaZJ0fj/pm+FmdnhKwFHdCt79hAJGpJunGE4JHR2+vhgy3eaMYYvHNbdAx5StZczjWWW04SNR
3O7QGlj4XGtDY9YS5yNkMiGWZ2kdKPGUZjVuNKTFLb37zIfwj8HVZT4b3EXJB5xs3RfdXc5UC7J0
Z5OY0H5zhYFu18HchM3Ydt0eYyWodRAjXDyTvaGmx7B25q17Cq9u68bqvON+EPHpPqopnKwHXf8x
qBDp5LPjpMeJyxnMpzHbCKlRxwVyDx7+HrEhc9jm9+gVFP4ZsBwqk+kV8tUvaYmvmVNGt6gTv/Yf
QHLYV2dhokehkPjX4Fr08MqVGh3T5gRNeEfIkyluf3RicOvmahfTzu4Ut+E5Y6h2wlAZ7uQxPQZW
JE7lx3GdXg71oeSDP4fCv3g978R8bIU2O3SoXEDDoMeNx70N6fdkB86ZTjPugUfu+U1sIE6MPG/p
o4MS7sH2ow/Ykwbvnmtt3ozypB+qg3a4iW+jVyQH4n2ox2ZsrIwVRvgAlWxv3xjA4YCltl75q21B
yL9REeLJTTMJ0sOjQ1zRK0x7i0RbXPbNlDN5CJYLpl6PRGFLHuR0t0/Og1kH8vQU4bkXGavO4smg
Mu8Yn2ItRPbrHOPa+abNsPLRfCpxHRsH7YhpSju7jcu4O7iWtDkwO+68+gzruJlcQgji53ST9BnH
YJ9Czc9H34USW/9OPNuj/RqevK1usxJ8aOVXUKcxS0Sf7isO3CdKSEr7Mad33As/41si2dLGvmyx
cbkPGs6GYXcAcYKNVRWpaT2+jV/rZq2H5d3pEljPPyoSX87D28qEgKJiYdhzWI+PkMTETFbhzsij
C5U0DcCMODowQZyRUjqmNGB6u3nhPqiPmEfKFBm3Tss86u6a+W38xfSROcKtq/yj4B/1PHN3yx2d
ypj2RrQD43t2Sze98A1Cc6ep2FVHT6CJSWdShafgAVHO1awsOHMlKB3Tu4cWNvn5hFEzsJI7xa+8
zbpY0LosCFo/AW9CMELZ+qgkX3/PKS+7B7wk1V09spYwY3RJ39fKxn3izgOciJCZQaaY16yvIGmf
yNLm32Z5b39MmhePg+6JXmnGSyKYPgK9z6EDO/MLy3R12r/RTtjHVRVjPKUfWjCGAW3TBORMA2hh
PxPhoLbsHJpm9hzPzLN7NZhQ6Oi5A/hublm+jEpgTW/sFjUpg8PJnEpbQb3VodPpHXDx2uG4P+55
1+dapxRg3NqZspFf5+WY5Oug4jaL0dxusBsdUkt2Ebtzb3PGsbid9KVHz8oHUD4nnYdN4sS/5yxo
6mhSNbTPxH4ZxuvC+nRRmq42i96At25+PzNK5TdmU68pv9kOLT6WTuWtuTAwxrFAOXsDCMHbL61z
zTGg+HxF2tfjnfn/DwRzkgidw0cAeoAnBSfPEUTLMG2Rz4w/ie5eyJAYsD405kqLdAhUqX9FXzgA
bdpF6IHAhBJ676UgtLwyMebnyN4jLkSAlZ5T8i0yMKhRGz0K6SPZSU3nxXmOXjKkCQL95W5G7aPZ
UP/FaIlFyYAETQSdcI3QC5NNSLi0tzdkXiJkFpETKO8LSo7MWXtjT5gfSLjIUuY48CFz3LgUav7I
tPc4ipIP0GTr1WGRdnHlNbz+hBw8GEl22aeYpgACCjNdRAIIMN1RJ+oS5jc+AijDuXCCMavLU/Ab
F8HsaAQuT5qNFwKyOimSD3XYuRHNNdwQUBGSjJCQD9nXnuWR6+h8pIJY8Yx/rkWe1yPWz4nz/jkQ
K6HkjpNIvcS8NySG4rIoNRdJL75IS4EtXkwLEMnWGWsximOpAaRu0H8ArFBnmVG9rHcfkl9KZvwL
koPubnyGFbjLj9PdP90j1F1cweHXi+Okw4TEWS++zlqSk0W9pQig/Hq7P107frvPSCIRJgkeUJfX
BHVQ44aMrKVPSNpg2nva3gdKil+UhpyZ2Q0hIzJf/IL1JcdoAiDfJEd7i1y2n6igGd7dvfqMdMXT
0D+m/woel3uhi9v5zJuU42TdULoGtxhPBruNLGy7ZscQwCVpI+wsgjsjpO4MzuQz2gjow+2juOnS
mMI0LFRE9o/JCGdSxXmXab5X/0zttGjJY1y+k5npWc6QAa7J1TKVaRmkYcrgO9Gf4ftkMyidLkbT
BXk6p1oPx2AQ02Ku9KIO00aaIUYe14AyYqeA+87/kDOr8HsJyrXahH5l6KvY9eRI45ZsliowIb15
NkhcmYmdnaWiA8inMfuZh3V/DQJsVQEEk0YPixblslbRtGAT9eFu0J4bfpZCMdwewanh6AeyITF/
+53z7wWJXuliN5CqA2VlneblTC//WaSntfOg1gF6NF3l60PzX6shQoHn/0g6ry5FlTUM/yLXIgjo
LTmJsQ19w9LuVlBAJYj46/dTs9dJc2bPtIpQVd8ble9i6k90VxklmrKoVcpVzEKQBLdo/IjAsUoU
MF3Mf08jCAZpFJD/EXdTcS9IbvJI5NGaxOI+nnIUVaEjOaQGg0xz9WvsAjtdCeu42n9EC/Uj/8Yx
G6OREqXaoqi9T+5mJWOrMvK5rCnGEMS632OyV2jRwIQcM+R9c+yS3Z6SFp1S9rtPxuwkubBvYjl7
hDRn0kifISB//gIPaOGoirhvFY7wpPKoVkrNCOeleYo+c9vU9uOsPZjTd7fezFA3+43N/Q7BFd+B
o/afZdktp0cNHp4m0+/p7IXw2qsACS7AuwFN0KhfgUy+msq8Rpff4m0TjjJ0FsBohzRk4lWjsNtO
zlxCVMJXA6yF6yas3R1NX1hnaigTmwCxFJmR7JO0BZTp33yZRfX4fDIQDDVmcbNjHVleOrRopvJ0
J99jKh5xwKPSJCLpw0P+Ri2pLuSkvzrvKcdupqdp8padq+aNFy86Xw3nI1ndoSOA9z2v5PA6sXQj
mFzsF4J3pOtGkHYm8Mvw22iWNtgG3WMc+oZQUtxuhgANy5JwVM3VCC3lY93N2CLvkKjwW6E0uOn+
RrvBtuH0uv04CkvFY67pUb4xWOsHk3zooCG//+MQSRnfcFmkTjFYRMn1kz8JtWg2HyWp/UDYLBM+
Q+LBIHKcu8rrZO85sa6NT4VR/dxMMe8AFjX+s/KKTf5E2ecYSAlAw5pgRKf7UY7ZrhWhRYMUaJa3
8LWr/f6g53axM8qg2N3QNlQhggZpnerB3QiAanjGn7W9O5SDe2cf4f0/Y6e9zLCdrISg+LaZUokJ
Np2L5NQpNbgM+eVqlq/qeLykRxEFSo7tDZwDo6O8n068SwLLzBeXBfJcua7zPCC9mKWip9XEL0ih
Ue3X4cKZPF1Vf1fksGY5b+b0ovPwH0oyBcrwAz+g2KLlvrdfRtTc4tc9unKC3CKmyDCfxJfWqdJE
qUnGWHNx34kusbTYVPxON1dRwoT/2xzKSHsniBi5Zz5u1jqkVjyLsKGlO9AoKWxwXmekMBlo+tHX
Kla7gNlUoBvJ3ezB8JNsbKeVXXLSl0D3Rvbgt3+K/5x/GOIcf1IFVLT6GuNrZqZ6WHjvqwm6pXxv
p5N5Fb/3NyVUButWeZps65i66lXJ8KCFFbsvwTRjJgTD6/HEnJ6y9fjLJ6SposuC7IC2YfvMWF0s
rvp7X1K+TmiuQUkylVMi1ylHYpqgin3D9TezfIkmwjdKfKj1a8u2LmW/9y/2S7/EX4ivwlgRIobg
I4dqQoePjCG8NYkcoHYuTSIR6Fq/5y45AgUwbu31UXPKqE17uQ+Sd0amdihIxXiEnV+Cv/g91NUi
rS3N7pfb51kBJQLGkm3u0StkLGgx3zLHmqcts0vx1gp7gup8ISwISs+5UETeyVI8PWFDU9x8oBdq
wZkW1ssFoKCw4o+Mc8QexJpSxXdxKcO82Ox8ZA1rwfXmQEhls3skLet9FnxI1WL2UbFuwsTqo22X
hzXNLQT/wIwA3Kts9uniPsMAMw7gPLhamg1BBZVBqJaj7QTQ/fQUxfXc/I/l/RJmdvMn+2U4Rb8F
Tdxt02UR3La9Fo2/P9hMfEM2a8DfSdBSOISwi+mpkOyn157U1epJo/P+4ynr8fquWvo6O8vf8ipr
zTFUBGcMABwoSSVscVdUzudrvKMD+H31PpXVHlq2Y1oBERIt+/AFhjB/YGsH0vPIo+/NUgta7xhS
5M0p9dDCU0NRHPUfFavZP0+arbAM/7wt/WdkiG0dRo94SyUaTj3tOj0j+XinEsbyfVEco8ef7l+I
LGFoA1AHxETMy8jwZHYWjcGfGQ+X/1zzgFVASN88MBsylE7jeOzzGymj8wNTGE+bh9vTwuu5GWFf
tccRL6Fz3uE0vW7hx+X9ICHWnyS/yiwLjPlNN+8jp40hvblreEQNOUbPa8RjDtcbbkgG8JGlPtzP
99D6BYoP2mUauqfdAYTSVOyk1ZZ1f+p/31kwqhdZ9NbdRzJwLkrKDuRLPV4waEC0qWGru8/U61tL
ZoqIb7/ly+vHcUfU1iPqLtE9hQA02dGqPLwZs/yVsSopkjlC0agl03b+IhBQ81qex7cRI5Yjv97W
Wpt5jrFQu+Ny/YwTjRWw6oPU6VKL3y4esarxnJODNZvoSxWxfoo6/gXH7CjQv6v3Ypwvu3/yq0f8
uR+I9H6MZqQHSYT4W7DAV2Mu4rxH/3wIb2caltAVE/+2aAB/opx8jc76UNmn0teCt0OKtJV6RXfm
TJCsR6i96+98VnSLBmoZ7xSn+4D16O48MxZsWWgz7Fcx68ijtlvOyz2CPLP5Q0SJ3V96+SPJSn8/
Yy8jvhokZ9kS4rF+UtX5PWENufnclOOllsfi5uSLr08feFgkbPmqDVoszAa2kAfz+dSmRXVqT1Wz
/6wqI+6ipn6bS+vutuA2nTvGh/kkMpUbdWrdsQov3siuOHzywR9uOTEnqS0he2TnxAxfwI6hKYsv
uimjy6BNCqh5CLX4hgpnVQVyHaDcJfh2w2p/+aD0dDBa48+YWPSxt3G9qQ8Kgdd2vcjh0cgESc1x
TbE7LISDJAktC6e30U/2K7vNsXeMOag9R5FxqIRii/sZz8RtAOGICPmKiXGGEoLMZQJhtA2Nr+VO
XegoYywtUAPtIOCYNz89Cy7b/FR4j1n19STJ42/w1asN5lNhbE0NkztlyjQKcW8XXwNYWbYsZqOF
QDOrvy4yDgwExkLGhMbxanX1NAA4EAI4TM36HHRi26t9Fqd//bJhdnYVbNmtu25s3Ie91YtNGzhL
2C4BZh2oNqqQsYqQ997522gcoqa2CwvP/PaXHcB7AvF0qLQN/N3gVW7xxQBCSiCd7BaoiPeMVLY+
QvZd3tPLySAW/M6/Yu/t/crL/vTkihrWvJ8EwtGzNGg8+b3fIM7HLgIV1wYgvxwq17cjkjLAZrCr
5ig5l0Sbf4j3+rg4789gcsfUQx263rTB6AdbAno6DNmeskhjYD/N+uK7sbLVjhzS52qC8JbzOdHr
wTum82sBbRBdcLynIUq3Ve4rWzx18yvJXR+mAuUogvUaeGsLCwdGVH/iteBqGcdP4e6mt8kdHJWf
dPPfsQ7SDdeBcJNlW6UlsIRTvCOCzH3Zpl8Yp4BCYQQoFSAHGD3CXlEBKAfkk4L4sypR46tRqwvQ
KfmDaIn64giOAfHtXH1AAQGVXs0jdYnU1ntDpDvnQ+WrITbG6Dkv8EsUfhPUK2C0z1E+g6DF07DH
/24/XY7T9it5AHCEeiTFt0W+Gc0kV7KrcOLW9JT0m+uKuR7laqiFsrXiQAS7I8jQH/ZaV8czRehx
ad8WUL2N+XN4470a+ITCpocRhYmi3Q74URdKdKOPngrEX25BgWuiVN7cdwO2BW4ntlZhz0PxLlx4
NyBQ9vizDtY2CggGc8tAptHpnUyibKmI62D3TO0Ai/LLNxaAb80cMo0GlvFuHMnbdnkNDWo0fjnN
QRBKW/Vl1rozxbCG6Y3NKUi3iP1QQazea756LW4Xd5S6hCesGPbGWLj9enHh7m6EgQhgibuAP4de
WwWnuR6qAxpJOhV9/jTTXnVAyL3oEs3lRpCQJpNyhgMAJKiAXr7+XiLeQLvRt/zIJ7vvBx5a36Zc
JWIVEC0eqsUkJLgC6yTm1wpyWdDH0rb4HW/7452FEa0G7MFKtoX6VHOVLb9KLtFwVBxp+1yN9jdf
dTsCeKEVEl4QPyjEG5gvoVzxIG7wlXjv4s4EkkIqIFrQ9oQXWDfkk2gHyC5IPnGHtpkXaLHfCs1W
DQLnUJaXW1ceCuaZ32/x6qmH0Z//+62f+fGQusQCWsL9T/YaCAfPHsEKVv3PzxgP+DgJ/kEZs72t
Ug830AYC6Cj8vc8j+DM/sQ54WpE3hWUyCVNIRtnNVzTP8Debbba4wmLwPskX45lnydyrrlDZhdki
Xxk/dYzBo3PIwgjJ5FgSs9USPnENkAHFQ5jRxENrAPURv+pBmGS+Uf4JgZ1AtQsSIWBmHkhUlC8o
m8QgY2K05+SLwNZBcg5mVFGKBhvwtuSxDzbKUQ/7wGONVKUMKd9EXb54lr7+TLi/mKH6qTUd8TzV
8w9UC+7cXKI2JmCT0bCQIfap56Uyn0xsjGivTf2yesUrVNaHIiAC8M0DezDSrzHMT+sg+x8woVkK
g+3E7lt3OvE7xeMiIBzXhLBXeLwqXu5xF6MWDP4tGLXhrfCrDxtnfryBOV7lxQCLUJLf90NY1gsW
UfFQY7N4ylxMRtjLfgSS6txu8Bud8xo703meTOflEd8Zjy6RoNuPlNTE6fHKsCPiUxnmJA/vk0gG
Iq1RTBND2pCtuiIDerAhr9CY5dHNWNdaXL9o+jGLi61BKE5WhNaSn0eaJDozyaVPWYUtZJnKotFo
Xt2O5XjJKQAUBW23/nF0oJUCnVR4v3sVL966o8zO3mx73DoPzPUIyz4u923Jq3bjzf/ILfNYdwtE
wtqRfwT+SqDiYSL6Hd9RT8nflQSu6oTm8AVqhp4II4uws4Mnmgywg59tATSml1l6PyjPWTms347U
+J8UW3zHqRAzi5P+lECYBK3A+lXeZCr4hPOIWyqGbvbfKitdATLfc1dSMILHIipPHO+aSP5VOexh
9mIjHKFjMrPvN7PTzR2drzwEhTutPFY3xWXdpMkDEJ0AI1bx8EL4iYf5QUIMDDTCzowdvIx+FpU/
LHQpAtQoUx9vtx63Musw+tx3VE1duULLjpiasao38xl2n/vYznYSAZN8EBAzV4HRxpO3VoJqp/cW
PTvowtTI2AF5c+txDxe/OcDXvkmKxXAeSuffwMbwBNxtMwTJu/cOmnVGdNXXcyZEZXmoAc1g1XwK
hv1/c+o3VuuKlOd/WuCkRLH6QzU23Lx7UUTHuRrdIigxwwS3FBZ+knWWbSr2eBZxjrnvmHnxq15P
3RHf/9XG98GBoozEOYpj3rUPnm00PWRfkLjyw5RwlR4oFL6fK36C7L1cyYOVGnGa4QiI6EAUUeE5
I4RDc3XDRh4ITfpMnQeqFxqkxpHEiSP3VLQ+9LNg/GZ6FKmAqna6lY4Eh2t9CgL8zOkPevR++9hA
EswNGOrXCZPwxNUD5I7AzHc/owvg6XSXYDJ4JQ5/U2Pv7ZbK4jFxB4Y3RLqrK2deyBxasTg2zqkm
oNKh/KIrgaiCntTcqI2Q101eQlOBtwqHMkmqE0tdnJmoy4hi3FFk/ELj/dBeNYN6RaTFWvc4aCQN
UGNI/jSKJTYpnJ0cSXqExF+GbVSrc+oQeqsFzWlk30gFQjPLBUSZcTFpJ5sxVKLVkjymrCaUfydJ
MZvk7gtFKpqDP1ANfn8BmWdzQO13+cPnngV1DBhz2OsN0kdtyYA99Oqb3a85M5Q8ZaHmPPzGcNBo
ctavGlfnsfb7ORRaAG4wpNGHt2TDxk/cFqkAUj2OoRecPyQ7LlgDaQhm99DvEaUW2fE97FB3A3+B
0wMWPnG5lA5nfU7w9+ZHOrMKyPE9NHiHs+77jlCMTettT+esc8Q9NPwtEjUn4UDfOaovbPPIXFDH
OLLNqazCyQKkMBL7xhqFpEiLYwc/495R94jhuLOWXB+6PK6TQEynfEAV99m/O5YgJ8rohWM6rFAa
8QZNPPKQ9jAyTi452YGdkmn2bYua5S3r7DhUO4K8OFtA1YV3R1q9YR6purMNdrBx2CNqQGlTIve/
y4Gc2dJg3revUTgwfo5d2lnS73RZB12ibx/uCTse0iUu+0pnmstol2dE+6ceDi8XE5CnukR8CHCe
FvfzZ+q9qAHGs3GJas2pNhImYN6jiBYrGg7Pta3okn1//kn1r/Q+XgqQkQCvwbO5mkZFS1pD2jCD
4KlE21kq3rBlNcYKLed2lQPNf1ySWauXldcWxenK61S0Gyos8OWMkQ2rT2I7TSzKCCybFcG5xstj
X2V7kMqw5vRGdhUKu9X75b1hZTgfvwhR93Q2r9bv5AB8/vUypYqe2URsHMepTCpy0vJ81ttXChSN
BdvPx5vsEuFhNRT7RfsZD1rhl49IuQWPIWqxaSGFPU5BUVkokNH824y5h/jCJ5r7mPgCBFS8ceWx
bjAi8jGLLnyjkmzYe922Cfgu5c5qiZHBoIAObWJNDBvzHvv5GDOCxMBpl7fg2biYoZqRA0TXZs6F
mIj0WKvxLZv196ihgK/x8T0xb6r7FKEt90Vq3nLrfmRazRiBKo8bHTTpQ8wWK2RGyanDLdSd+VFg
a0q7wgVmPJd36vyOKmoZjuxTb3Rxamj3rPFzjk2cMlCdPKAUGOwZqK13bU9H7rjH3O80WyYVfMU8
IgSRfad3Jt7LDlgWlBm0Ge7EOtuPZeYsLy7zn/skxhGYo+eQT7EE/nqT2VLUyvzm82cEbhwqrJsC
8yFc2O5OE4dk7xC9X0BBLv0DMjoX8SeEk1kkPEzxTqI/UFjHB/YDnj30pYiwAN1BQ8Zs6LCtnBUn
DKbvecbs+ctqQ2gBooSnZTAiryD0vA+B9YrTHeFuZ+UKLOCccbn5A2t6ysR1AY1ziyAHg98q38+r
1bJhxnIg9m/JouqATWyJmN658R3O6VeqkvdPf9YBrH+fnJw/TIAXkeAMxzSlEcyjPQ3LCBLuggit
q1s8wnKJRtN5xJmCdvv7xITgQ2wQlMVktkMYjWrIcHFtvN0W8Qv5ZwgaJ+dMD2T9nxYNypeHF3cj
Hp5F73SZBbaoO691NyEa5obZjoyWE3NRTHtLTiyyk8YURWTrPBwlU2e8oV8cNcJBGHQFs4tUa/u2
Hg5BFxrps6RJUVvR4qWkE9QWmkO/pBZPNEzyDpEp2QEKLApvr5YCJ6vNcqqG0NFo1psJnwNuqBGc
9f1JOAKvHhExcetnkPnq9r6Q3JoDO7lB3o/UQ9PKK76QXeORToUk6u3OyXNBoIXVwH4uOCHwXoQC
mLpwErEgZCGx0f5TVErrs3lMIxQc/BQuG3cTnxtqWgkGpGJ5bR/bJZv0vrc5oYEgHnNkbiNnRaja
Gr8UoWUMKPvHlswxaxzLDvmaiKFHDtxoxpKcorp98RdZ1607bCd9nAFiWJeL9LAUzAzo9HiDFQzu
XBMzePjxkEc2f+JnNxebDGISA67hZa5UATx1JKUzcqPWqSsnuv2HCo11GADfs0VsiyAmnxDdcGD2
a/VKautilztjwaQAWvfYcrCekDBUe08+oInYxNV/pB8hLaTlllOT+CJJzYTNDfWf6vxBxErdOlf/
ZcaHgrdRuherQoe8ajjpaab6sLo98asH3ewhCR24g5BEDsyzbhtOYnlVnYCa3+iWNyTcofBD71dS
lyxi00gIQ3A9f+75khu7JyUk+KF5Cw7fvCY3dJj2uPFfDlx9XJhx6xB8g7Cm4xxbWFXp9J3Zdw6C
5r7FGepNV59i39xjkENmLOW6fU55EUyEeCcqksSRS7BVNHAo0O6NewtefFOw4NrHySh/Y4DgDiGs
BwXa/EbYkoOcpkFMPplJraWiTanEL0aIuXm4xSnllYxd+dzZmpetbouiMdN0Puq/ZNRse8gN/AGW
4U2EuYSgfrou3Sm1nOT7kXs0sYbxavzv12M8JOksbx11AoJqVyuVZ2jVorTWwVJkYLeLe6MWrLKU
1cNm63PgnWDqkNWj4mM4t/qkDpj6l9q6O6do1i/Jy/2QMzkQ9fmdn4ESOXFQLGurP0SmO9kv0mZW
8SVeVq8PRX8eRwGxLrGRmkFprebCK7VMzpHPzWw+ZjBT7axnAYUgeFjtsk36tfzFbWCuH381Gu4c
tXF4XeWb+2K8bxQznaK5IA+nPUouH8y7BVCPLCID3wAPnAUdXIICfRwAM3+I7wDmdfKmXLxOpiGH
jWASASU6lYMaCeI3rL6ycBQITApBHtUS73Mfg25HktuTHjcNp6Fm3e1pmC8kRHmXhRGmP5N9QYF3
Ou9cDUUfbPlCcW+LtHC1wWS+yhV7utQxJh+5n1oAWRLnzkMjpLCTNWwsp+YbJBXYvKPPx/P+B2jb
QEKieupSweZ6sWvUexoxF8rhEQ3wmUj/yQNg/CdsCS4auIxeDFxDasJZlMCEdzj9TtTzeH8k/UNH
A5QA/Xro18bmuQCVFArKDyfABHQahB6bkns1v0gjFJGBvJ1XyA1PHm13uJ5UUqaKCEMJywf3nVtH
j520UAJprrGafFhe0HscoZVd/mP35CsZYQes1yzY6RfF0fCKRHDwh8uiQGCzVZfE4tFcfrN2UERu
tyl/xziitFDZozXhmlarXrGNM1/cmIgoqHEWsIG0G7M60i2ts/KJq5vdPRmdpTx7fVOX/Eg0S/c5
DB0RRCaKOzFDdHugvRD9ILDru4scO2iCfv2adXMk2O79UK+amOUww1irKQ4qOHbuAQ0Rs6n9EglN
XGcEzciBWNnJU4sNT0J8xxFTxC/5k+jmCknkaDE6XBGA7hqC1BsrrT3l4Wtj885hm6imitftXhZ1
a5+7NzprWwl5F2LARbW6rpDTp3sZGR/modq+Mm0VfkvmnRLKbYx+QX+vp0txG8hL6HNpzt1Qc1Zm
bVuqvV0G3N+XhRZeFtfE4MmTZozyNcDIZVYGpWKOOICMHaiwQbVi/ueC7nCwOib+Y3t+IPyZBF1n
1Yat/FyPYKpAAA7EJQz//kky3eAy0l23L+QDPbjAZymt+4MUSE/qJJTWMr7zjqQls6q5Oo/UUdZ8
Rt3WvjUqHnsa2jnt/qAUUaukdti0cBbWAmu4TD3e7IuxnUZGfF9IvUuPf8ovnobPL2Dnkfft23NP
FibU6YW7x8C6+I7SOsg34ka7a1i2HS1Un9tn8MGEAm8uCEGjNrkmyIoTSgaDdhCVmGWM7qFFTzsn
VRoZo+xBIOk/ZeY82dPD1qmJmyQpE80HsZlF48rDvy95uoSkhmuh7VraF8fRkjXlQdDhhf6f6vjQ
zctCDZvGvwnpbTq43LACZOaLAVZpMofP8zqjbzJs/gSPf7Xt7H+/x6/bcwvJsEWEAe/1k03YrWVc
uEDnjtRHIpvzaTc/Fz6/dZU8CZYOB/2iN2I0Rvz7xhdtaifAPfqBRWkDUnSecuHzKhE+UTmtoRwJ
uF1Uj6t52cjnfJH55WIYI88agn7OkrZHpSoC4/qYtz/XvOnswp5+puwveOpECsoeKzTcgyiMGpEu
IGYwccxDucfriTSVai1H4rxLvfyNWFnd6hnB8RcRIjeKirt9ve0MQCmYLpb7Fd8kDDN2G2HOQhXv
f05EgnFCCEXCWk4unByhLUR6PnW7JXSN385rxfqg5EMDKV4FpIY/Zhdreaf69xCu4kjKyK8Qpw9f
hKbc7A8OmBe6BtdILeI3GBUdI8m/OEbXpxzbC6r/FijT1hLEoegQd7DfnY0oRx1xCif2BIwzDe8r
UF0x7IJAcULBzsB15MGbznBIMCDzexU5JcsC3V7tG85qRllua6sguxjJ0WNY+QyF1wVr2M9BJb/4
jx1/sbpQm3i40+OG26QmZ3AyT+fceRQfLZ7cvtfkDappjb5Y7avUeSuBbr9xnPmr94m3IZF6n81R
v6JumBFA4+Nak08cODDzkop6Qp5GMdHjNCbDpMXjEJOMFU5+8mmQGdEYW7+XrkcgSHi8CPoUosSd
WNxEpx0TNr2WY9zi5Vd6mAKbjESl2DiP1DJgpfba20Y+jdHpYjqg102muzW4YPbClCLUibLfUuJ3
+mwY+YctKIQOus64yYA9q4mEf3LIwqTwNeVrkMiTzLFNtQ6bYb19Yh0Ttq2WAMoKKw7VQTthosdg
zp3yByznQgkcgdE+KpY1rNd79Fg2IBDGAU7OK/GBH9FnHH3q1RXRhWoCLo4ojexIQUVP/iPf3Nbt
QeuxZT06C5Ztum44/6RzZkl46CGUCRIdow+gh5iZ4R5l+kpCUUBw7zo9KhBYY3GsDZ47hOo9Zc4V
sjZckc7rE35dCSUZZikon1W6V9Kumt0oxpg5IYDO1A1zWlnNTk+Q4y/uRniulk/F6tb1ahxfp8jJ
z79bZillOysB9F5kYPOLm+kXX/QZZn/XWQPgY6LCt6BAM6+DuPzMo9lpYhcn0APcmXeLYzTyq225
pTMKlhad9bKykESZaybazlcXkLOALltStt3H7DZvPVU0QYHN1iHvguLW1mL8QUTnCdMCegbwT8KO
0IueGbDJYfmwAIcUJ5FPcSfnmUVccwp99eBYc/u+Ny5jXOaAkIUTMEq2hOjBEQkoT/6VDy1VzhCk
ldVhqMaa7+iDdf/4YnIdw3CAMTC54rkLIYB83I0YQVOvOzZbiEumg6D4vQBY/Ty3t+3TQbhNJPKK
3RIUrgumki/D+IIW4G7znx3qT1TU8/f/8gxhTuHAam4jkWSADQUhcE0yEPI6c0B7/0LHPgpq67VE
dMS9huGBj+jzmDkSHpAuLKzrUv36F6hpYmIjk0A/Cr0elNXxHRNCQmIWaMWHA6jVEgkv73WvYQuc
gu3G+gAtlOFm2KI9gQ0TVBEcsPcK8MVwVmMjaF4m+8zPw//A0NWbMRAa6/16TEWTo5Kaju0AKOIO
HfWI71v0FKiTRMba3Z8koBTqYkR8sv36PvcWUxqf9BreORxpy49VQ7uSN+31O42wyeEMYnU/GnA6
Fltu+HwywXG/M/t7QsQyXeukyAo3KloeQibRqgoZra+kFpInML03CieRzKSEQNWfhwm0yZjAy08X
guF8g3nqCb+PNWNFQzA/w3tMT6qIcUMMs8z56j7zJzZ1P3wwBi8u3i4ZTN3hUxAtErxhtuYja1iA
769Wpz1126TpI3QiT5PeJQRqZAIJgTh5IWIZEaWwpbcBcACvAI4DThCMnxJeeCHUQNyX82swXkZv
SLUhJFNwP6QYChBQUpIzz+LGQehobQ17K/42qwo2LOE6Grh/kQKynbzdl6uJqvCJR3ADpYnendwF
HiSa33li0yVcplvHt+MJEQnANjZFHke07PAwOHjZ0ebudxT9rrHMLODvbgDvNTFAV5QE+boD9v9F
NGBuZwOiQUcKy2MdPwKyPVjWyIfQSX/5Jj6CqirICfcVD1vknGBE3/9SeoDT4LBJRCAD2kLbgEbK
Oc1lydwQBcN1m8J9Klb0C/pMja3QWvHlMb7OywT/MtZUxavx/RLWw0eldepE3TuPCHvBzZs6HK1+
jJupztSZhqb9DC7wuob08LJzrBvcfN+KJy0/v1Q3UNiNOgytGs8YcYWRymz3Wee7f85jISIRSJDu
iNSebeZpZGqtRDKqTSjXiXCkq6ea2wqLl3R+vBBxkrQjVun5KV9uwFQ3+uFNsyKfscBmBPDCYyjm
xlNuijJLcM3TBZuZCHm5rDD3IPPP3NIy2NXe/kKnFEYg0ABrlIzTRAZefg1Efsd0LVI3MxT9L+sN
KLkcfUv4jhFK/jzI31/Jlsa5l//Bzxpk2wt6/GAELAOMa9bcwfGCRgxioBZOkdwW720STu0vfd67
xgwbsrLPjpy6vFK1MAO8uFnQAk9EyDOQzxcIDJcqKlLruoM7uCNgxtV3IxMSPe1gI1XANrnCCYDO
GkIMhs9Sl7klSUgvkIvR5IakLcnPnATRS6M7S9HJGzYHPS7Tx2Wa1ggacXRcdcCc1U8WP2zUgu7d
J5ATBcN3FqgURX3AM5aQ+WA43+rITRmWChf2qIqzF+a+l336BoKHomwSvpTtWvdDv0cLc4GZfv98
foRBnH8lFaEcMnbpEw+FWHBZR7mPRL3DQGwdabm7C57SMfUMYERMb/g/WfOMbwJmzTC310l8I/YC
so5DEuLI/T2YwpHhShCsW8VaFIBMbS5f5IovOBOMEMWjJL96pPG9dzp2Eszkb6t2HzH6k+eWACJQ
UnRQXFMAPsiKKQ41XvBUuHVl3pdPQvXJNke55dwhNS9uw1x4VFTxUSnE4O+NMJdBgfRSAKs2ZhuX
Fpq0kJqfq5y8Jr/XkXfdy0iBLKJe32uoxfrQ1vhOpvqc3NpMdcaEQ/lYfB8iiivrgh5VF37tt/Np
lx9oBEHHYMFVfREddsPj+OZp1lcQFsNuimOC2N3yiVQybIGYM+j352Zg9cx5/i9Har2Yz4QiZ/+8
IeRQ43qev2cZAOTN1qT1GMiucJDx4we4SY42Edi3339V65fmEd/zD7IU2iAO01/oz0W6zSu4LiQH
vfEMRXAjyleuG/YulvMjIVHs8nlSJh1kE+k3aL8F1Aw7hMAXNynEWqQtBxdpLaMpUowvmU8OcbkE
ZqMbHeXF6rm4I7FRouLmFfquzcJi2Xpjyi/JHiYPWQ30VVGPzdEIKYOCILnzjcq9qKXZHgbeF9rH
b3n93regzi+Wa9yzsfZYaiC6SGbfZnRFlm6wlfV3W9sQkXHAG+posAMxm0UghyQHxI+QnTy5QuQk
ze+BsfuFU+RYbkbnKmGsI6DPLr5rPJ6k7K0mbv4jxagj75vCUXbZNyYXUEr5WP4ieOZLZWOugIYm
dBRy5qCZAZ4LX5u066P7DtkY/B9vQR3b+W7k0/ILpfD1TrcX6Mm54gM397+XShy66qR5wafYreKR
dSAzqAM4ZnZ9fH5cBsxs1Uo+Y+Vr224VZNAq0bh0sL62F3AwOJoaYw5ZYqvi+ITEG0xR7SCQlNFS
Dh94lzBodAsBEwP2fc4P3KWM/ltcDQqLwv/CVpZmQNb88Epyd4KU0CXRdnZ1mnnpgrrVpopuCXtA
+HYa8FCWNPtwRJSIIs4RqBGqOQxAtfUFVvpC4nWxxr7uZr7iys6/E7EJIHNNJFGSAdZphG0yUeOM
IyRxThc7i7iCfCug4wOnr3Ku9Wbng00dbgOrmxEIN+nVuWFv5hzABjLlPKJ4VazglL7G/bLYS4bV
hSO/drfQjIfOvM7GiU5fhj5TliNfXo+JuZ2gvO1CeU2u7yGDd+f7gHYiVJsoMcqO2GaDc8rrjSJ9
Nvbg02zBYWSBPuMY4UGw3Lc1B7yUxfP9I8+bkLvr85uhJbJh8Pn8MPPlmX2Q7Uiskpip/fE3KQCb
35H9y9rCKCCoFXpcauaskGQ0FDUjtrIiaEr6Wfk7gtuv3fQPaaLZRJr9WatzQY9rv4PXhToFWEgu
Z+L4tn9zMmUYsm+1uUW0cjbml4QVgWogTMXEK4C4FuQZT5YSUtBk4r0JOXHkfZ7AiNEIqaDCAxpF
2DlaQ77Je3Tk/L/zdcPD3Z9rxAZL0q3IqsjiJykV2SY/SuSPfX4pRqZ5p0xGtFVI4fMsnOo98c6S
89qIesfbEkvmgLjTvoNH1h7j6RLJCKGnIpeC7qPval3hL3kg5CIei6CizG1P9B8RrwrDvNbwO4Mj
9Hjn+CFY+S/WlOyw11xI2eLh7ugowQwAOVeOp0S6YQzd3VGnEJlDDNFrXh94HpeIn3x+Q8ETA/bL
boSYRneLxTvQVcEmk0vBmYKPCh4thKHdEbhtX8cMNqM5PN2FKELkcgmm4DjlnmvtyYwTZCj+7MeF
AeSIQoIjajR4NIV4sVsiu9lmjyD4Aa9PtVDB1khsQJ6oFAglbZCvSphW8B3D54OwaHJkpVbjthxz
eiuCdFnBeJecVFSxtS4f8eXIV3nfijwODdIQsTSQBtBacpupEfP2jhQ7riGBPwSq/UfSeS6rqm1r
+4qoQkDCX8momNP4YxmmEkRARMGr309fu/Z3vjphrTnHUOi9tTdq/3i8Ig0tFwgKKVAP0eOFyBRs
cJnGKF0eocihxu7Qj8aipuPnkXvI10Z4yIMgiFcoMi66oKHfjS1HyMuc1xqpG0+EwnPNHEe0an0i
4cbn8UIpMU6wR78PNf0zxJmE4DkMH72vxd2cHtiFsaqQlF64r5ZEpnAoo4nVYrwTxbj6jhR+qWTK
G3Tc8IZMjAn/bY3hfhiyU3xUqM+Ut42QXI4VvBMeyIsJooeIA0k1vn2mZT4cYm1C5BOCN1X5pzHb
M0AOPTVxUPvpNxY/NoGEf4RvVb5Jq8fEnBYwjhuyyLhhvwgDkAo7bTTGmoVgcUgekFwjsJZvTNdc
wOxrTI4kGl1AG/5T+ROoGxkziXtn1s1M15iUbsmjIIBiVlQ+ZfHnEJyH+YsSCrFH4d7D5ASY9eGU
JyGBRED5Xz7u1spWBCyearRdvIbFllefbFOCYyYQ2ct8yV/+nAzgRqhB4G3lZSuIEWpvvb29bRQv
EtmXOiVfHa4zZj5+zy11ui9cMjoPLDk/EBh354cTjkQmEaMhSEkAp5E8h3aYJ6K3EYcAv2HpUhEm
JurEmcETl1MINHuiw1lKMREiJDYNvWL5IwD2yL4AFUUIoPjN/nF+B0hXPEI0llgCR4JiVZ3jvNiI
KJYlGcby9FwuMTEjQnJAnZkN10SWiJ9CG/HIZnMY5+CDNFJhvkW3guCYPUwwquPUc0RT5wCTLLI2
hiuxeoYVzzEiGtYosYquU3tXgPFoNw3RpUlYRhayjiCZ1omEH16E5HIIWxmhBTE87SSCn5L/dKp0
VHEeC6GyWEwav99YwJgtNnuJjWi/5SUl1RJQk0xtrJ0NCsvzWrSGdOwaxJOM9jd74KKBGm25m51p
OsayA+drQUb7Q+zU4o8+ktrokfIs6irzzbm/FQhAz0Ww5m92z3/blo9dJFKJW+C1xvpi638QCK5B
9kftij0WT1E4E7mGYo8Rcig5ErVrhKndtree10HEFwOXUPUGGsAxxUn0nzFl/3GuItviaV9blAn/
X4FEnpDwSqXu39kYkUmP157PBK3o6DG9c49Is4pBUOQ2ngXH98dSSUSEy27zprdwjVQxVmd/P5oQ
f+EvGCwvO3DndUEVZuNTAKmez+SCVBPTn4ocTx5GTtidTDGFaEGhxs2W5/4g2iFUd9elHZI3PxPR
jJaDqEJny04D3kCeNt6vMalgoxlniGOsOkIdwCG9Hoyl3H2c6mB5T2dJnfuK1aHDqsQrBscqxcTB
9x7xW2jRRheK1D7uklTwEvJmAhU+9OkWIWOxCxD4edR6g4BxFhEeCiqjMcDzORO3Ip4uVLZgavac
hQ3cdoL1nWz9n7PnrTop9v7ldE++BdL+yB37h+gZYxIPRuLQ5uxxpe8fvr6EQPRBcwCBWEvDFljb
DL9zARfDb9gD36QLh0uRN6nwWTLgTCk5pvWGzFS3Hmv+Z69wYHCVTZ/nGoKNkB4m2pkSpiHC9Y+d
E+nTngg/oJDkSD7ZnadMmEBTV7xRuPChzUyIEgLX3YZHgRNfJbj6wZs4FOkdyMd+QQtcTcEH+oEq
QGsWGtHwkEGRWDmjZIcPsmSgvE/y0JjuGsosyWbkB71HBujtxx4uyX1Ztj4LzQjyFiGAZH/WlFIc
kFQBpnrlFFEBhoGhl6ImYbEldB1pRrZGoEECzAAvfTIb8FVizMGVm4gm3mSGtGzfMy8a9j8Kgzip
SQB3JV7njPJZrMAuLRv8mvfpHQWaju+SUzsQPWH0in3Cp/hbVfZ/UGxUsUDu3c6KxV/GH4/xntBS
rlOxIbJdK1dCZxdfof+0lsoX2KXatcDdH7tu+BWzuL7C8djNqggBVIOPb8E8a+N29gI0x9vrCi97
H2B4B4pnGB/HyhgvERToC9N6FpjB4bt/J7BR1alxmukvaBZHOu469x33vBbQyBbpjKFyGU6hXZ5j
SBfcHfpYWohPnz8bURW/XTqBMHHFUsvf0mKwM0RKwAp97YREvmL6Dt6cD3wlJs/Why5G1gDgikBZ
4TZk4xamh3L/9VoSOx7jnQLhg3Y2OdX77GQt3uQ1Ha9QcDwFZkgq1paRH1Ce7YlUETYLfdZAaadr
MEspxG0Yqgs8+lvyZsgDElFP62JN4hJUFhIHaUFed+oOWWeoetLDoU9exrL4R+YWnUxYiFmjI/5+
NL3U7ExFhBGnB/nsosgCB49Q/DstdI/h1VMhsvn7cUZyzykcGZUMpXN0hkfSREt79gfexxFMLAfv
YmnTPjjGog4aykCHbUfMYAKWOH+pnII/HCGYe+MUuC/3d2+MUJ+8MZbdEMKXheIpYj1Eb4AN3bjj
DbPXpLsySDC5cxvAqVfBsnBbf7YfA6tzKOCNFb2FXHyzf/SOrWmwHYChiYhmLNqjyxfJAAoUfla2
s9FIWszZ3viTjsGLZkck7yBhOv9XiCpVgMB8HEty6MUB/3Nmy4ur7X/QQ7DCBAqSuTEKDR4GGBK+
2hQqK+UAFrc4vnDmJVYFao/Ivxe1ABRxEQjHNy/KktdCotOhbREg77+5GyFJ5H+j8atCGjGwnDuH
SUdafXi/6tFshowIYY8g6wWfyjTgHycdQRaUyXy4g3ly7bYHS5qKyg7RKPrk150bC9QkLnkLkNmc
P/zmYcO/S+mGKK2eahEMJbc0gj1kqi9GB3ECb+/OFXvUPVZuYmjeM7AwUYCi87CLbMHEgxsDUcHs
QKIjv351XmYeMRra6HBq52DRgHjUG0Jjoi9qQxZl7w6g9BidTMh6UnHcze1hR6boHYxpH+wYKu/2
ZMIhZPFU/btMTgSWssr2o83A/t1Ems7LT9yHzx37cNHs2asVe7D9CH4uA9RlJ7RbpKzV5IXwx75G
IqtJpB+mBD++gWTflDLzqZDC+OSr4EAi90OjNFGNCsRYRGegcB1FREGR9c0pO9mIOZcjg6+oXXdb
a3HAvGRPxNejrKWtHP7s6LbI0OfW7rgDECYwcrAqweOeNrWUrQhGNKIPNDZ8o8Hz1iC5TjzizlDG
kWcRIyD4r2zjgFSPM9eYIjalIvI4UreKo02iL5QHrJa9EdIWXtgnTISdnZQLR9Jp6L84WLJbdmvh
Ta4ovZXwtxQKYO5VnaOfdCqqxpr5j9OQx8zWVl+8ElMicZ4j+SqQzOHyyXa3I+vF1TiHMI1cBosu
+rImT8WDKS2MRTrX90P7uFeAktprteziJBC3jxq/x5zM6ebBhx6l7NgiHYY3ioLQhrVWCDVYaFPw
8xcSR+pwxAjJ64JGJkJmMuUOR7ih7+sJugdNRBnCuJM0iSA91vZ1mMWfG98Jdt0JJGlD7R6bVwid
dPi5nziBKhYZWzEqL8fkH+ckXB9nPAceCoLwfXtAZC2OaJ5QTegI2iZ3v8byzzLHScpLjs1GjAnc
jGMWlPWbbL0K6z9CC+sP/R1fBqKDCeVGyISI+Nr1+2JyQA9Arh0wDfd97aQQHc5bsMg04fwW/YWe
1Wj48LkaPi6qJmFPjIWLTYhn8jW/DEpw8jND5dARgFqi3hhZZ3bxzTuw3CdNxjV3EKHCyNb2xwCV
ArC5OKNI8CBs4vh3Px0XRYyWmEM0Hsxg87r5keP0Vgr7vASlSFzX8hnW28+kiFGQe6AjLMYacL4S
sYhRxrpl79Sj/kY8wJwxgXPZvKUBJ9VEJn6BGgZerKkYZ/vYGGO65d8RlHs3TnAVIg1k6DbJE5Vi
GS8xuq+3g5f3WePyEdni/aajifzjcj1NpD/EgKDv4G6serOM1xNkzGNpRFqF/KS+yCsD4C8RQlDl
oKiin6DcDJgZjD3zT8yZMn7xhYEPc5/5yc3iTMZRizQFy5aXsHzQ3yxjLe1dfHGmP1i9Lun2yFYY
gStRbWGxl+Cr4/c/WMxPR6R05fjLTLNL/Cc6PMDJ8gTy8qRG4ARycKHV2VyAK9FxseqXw+sR5RXk
pzwa8JrH1tW4WmQ9jMZf7IUZBvlRylywxiGRcN5TEXvTFrgZ7hrau9fAeQItia00oxeeVwBiB/KM
hIT9Pf4TeYgkKkxzZZRO2gO0Mdm58/dYPxiYUlm4z9JdtOG8SNhawlwtMnRl6bg6aKBOpIb9dTPx
I91nR5f13AgHB34a/L76coj28aBm/nNzq1cyYT768sf5cf59guOSHDEJP4YBEhpkfx+G8E3191w0
hI60yOyKA7JODbFA+P5PNcpNzd1SzV9NyNLakIMh9l6A5nLglzfFTxNbRsLWjDVaORfWod4hVsQv
xa4bKNGLdmSesE0+fQXtwSrdjN+HiZSNuos+ldt/AlkjaRVz+ej7cfmt7/+OA4+7z1rKGRveg0MO
Q2SscJfCRzMtEZ2KjITwQ4bhgVsQ35TDfdsdOjkSszq7/Jd+3U4a838hxYZQmwZVN9sxANbQuQ/J
a/sBrBA6SuYovJNwX6jAkIBBk5Sln1v1dh//t7MiZnsR4vhDQC6mCrEzWNyMnUeQCIw1rc8cAfST
vtyJ7gili8n/bC0yFFwSdKEijEUqOJdOQ4XsZnvR+U6UBxPcl56lF+80R34XlBtCJGDEuL1vvK9g
FfBNbuISM7ERUxf08D5j0CgmDIQM8o3YMyOYRebu+bp1Dsnpg1TK+uNqPXXRst7ikFxDgh9Zwcmb
tZsJeWrTO2ZiEqmQ/DDNBGj9h55Ba/M7QgHHozlAHw7+6mkHMtfT0UU7LEFrVimmvBZpCbPOpDrL
tFjnrgJKHmcwDj/OE5aTk96PlBtQJbQI5wdYx41kELDWnUr2xmd/XEBmxjobTy8GQmZG+GyuaZuE
eixJMw0ZT0qmXoJXmk2LwZ+Bt0V2oz5dLl5nyAAMIQ54Riibl5x+MKEagVlaxnsm4v1z1Jb5+EFT
L29OT8BF5fW5+yGmO1lluLGMqMa09SbQr9+CYCKYeUi2jtiQcCZEL3ie5gr7pzIrJzX5jZTs1hfo
Qg5+7pEffgBIsJJFEX3b/XrEtR51LMM3mV+fC0z1i33HnYoQGz/T5w4K9gEsehGT5VEJujWZO2Oa
itICI9DokQjvPmik/p6AB5KgCQ5gBTq5AJjyBZCJ4fMKawFQLmosrbUO+f2kKOw45eTzkH+g3cbL
ayP/chP0WMR0oNR6OFUVyOyZpCZSeQ4LERhj6o3ItJv8h51WsIhhfcKQklxJYBxJnCmQU3fmXuTX
wFZXoTcC773jUrP58LrK6TdEPf4QJsGv0pnMEREkB0AbWQ7/++l1H2RV7WOZkm5AiRseHRNdLRZi
QrPQHomAUou/IA1xYr2YPu+spJJLKkmyByzWMBc0U5XoLdNReOj5hZ7zktRjYrh+Y4WLoOa/+OA5
a0n5ah1Uk2L6JxDZf9KoMiVXOUj9JqV2liGGA4iShjFmpIiPVUDGAv7VTlx0uE8fk28k/5VBHaCs
5biCimDt1p2alXefrXkhDJj36EkQyOA54yUnrReEnAgHCGn2SJCrRzhcGRNsKS8Pxh+dAhfrFLy5
cMsevJbskks1N4JhQJt7/EBwKsIqOkDAnbySZwwXzBjxi0znlGcck0Nqs1VGaJA/YG8U/UHtDxYZ
XSQhny9WF0aNr9OduF0BGaCoXRLq73/drtfi139C30/U7PWZTIdqiaQXYH+sMuSOKRzykan9spVc
h/01271E0y6M8uy50rGNMMaTFq/5YBHbwhRDTpiRR8EBpG67mwGODsC1fQC4VGt5/0QXuq6hFcl4
m5s+nyWwXlfN2gS7S7fmi/gpdrNQgzflxYhrN6Xi8Vrl//S5sXxgVaQr+LMrWCl8EroQGomUfYCh
I2nMo+cvVGX/eMfvIKOOM1lIufBpMFko2MuLZVZ4NGA+2J+3BD8uBuxnQ4o+X3RhejXv/5R2EPnQ
z+WXq6+t+EMYj8P/K5nCJuUSggW1yLaJDBxiqHBA3mDtwOc6BKbORjTCNxGcjDTWHv7zYq065Wrp
QX57Xkz4il33JTwm+UfAkEYjBe2aLLh8Vwj9YNNQGv71Q0IEmCPAUF9cCx8PhkFc78ZKXT3eBJX8
t1ep+2zz2KBPAW1PsrF+HzXEQoXS3CwDhRd6poxJLpvh/ZqrnMjL2qtnGRz8kShXtUJ6OzKQN4Pt
+roQANUU/YGWU6v2AlCC4ZlTp0SXXA89QOCeFqDcfMK1lyHBPlo7uw/2aBO/PaMxZBPJ/qD09rcb
mfXExGoJNYGRlNqFaklaJ2YV5ILJqM1w1iLroKCZMLv+VifhC7nP2xaJmFaU9+Hr0Jbuh0wBnRHo
jVtIXimmQ4mdCftFaw39T/f4q0b66VEH79VxTk7bTo37g7LeSexm2vq1VF2UbojNGbqRWtjmQQtZ
D4sVkU/p7EkcbRd/SexRRvz/GbMmKXlrks1UmfqqVQ/sAtZl4uByUGQDwDBKIdcXG+flE6nAUHTg
hqTbocu1xti9LECKv9+4QPGBHh8x75f8hwbvuRxAdWoef1GKxRN3DolBKKkOIsmw25qXLNZnjKAI
Fyb6mtORN7w7v8+sP9+vjecxRbX+BZIWmY2nxHLaq4X0W5s11ijpuZdvlA3GZstW0O+rm7ThZ0Oq
SijAqr2UPNLT5xjDLnDYJwAFZTmZvs/p9D79HhTd9eMjUxPo04CJMZ9oqst7z4KCZDqB+7UWD9Rx
Q2LbhXjN1q6hFg0vz8lQ8gRPhYfQNO3jjw2CvRcq9Xcg7J4DkdQEzi9AGC5s+G7QzQdpPHeC4WY5
6AkJ7IaDey+X5jL8FTSIutbiZmc4IpofR3Oyfk3axlOQuCCTb/c0pCKZSiDwWXpN30xsBkYJ1VsT
kAT88GrDocRVK7cF4CECU+zos9+lIFscufutwQxD+JR1DDXqrFc6WBGLD0z4x2Ws7eZGMhIZ01yC
kyHlywDan/Azlwmqx6JZRF8kp1faGJc1CQ8EkxKIg+ubzB+oADPOps+e/F4Wm2UlhcVOX6Kh56od
gmv0BBLPNDxYC7wqC+tKeBJuZlfzB3vMmT9pqhNgUo5L7MBDinBJ/vM7YZd98W16g5nkQYyrc9lH
Sgfl1dsiFU3BTLQ2+vnrMlzztmcLmaEqGQV3tLhcOq6VjO7P8V4drUqSUlkTB/wogq9CkShK43Ah
Ms/AmF8x7CLjmaxnmWfCBeJhYvAMSEAhRaNZNqc7BBzITLscWLCOg72Re+2WBGVS1OFPSNqA6wS1
e4dMoaLTCfsPnaW1q8TqwDM3hHgjgXdBZAsh3cv/KGRBPAAfZqI0+ruDEbX2MJsMINZbvvEUmpoP
1MZWZL9DTZgUhyudE7BZMS0wZ0MCso/2PIAq6ru7317uPsYnuBf8VpM34WwAf/xAwiSN7o4FFb3N
+HiYcxFfjmASIDfwUA7AG8ZDkEBu161F/+4nRLPTTLlgTDRGolIRqK0KwJqJjn5epQvE4B0Ctp+x
RnBlMioIfGR3hFa58xW8Fj/FIeURHgPzJI2poEIAFcSW+CYbZtxE1eQ7RcgETy5P72Np9qUszSYE
7QWNh07TkZhwiByGgqRneFZszPXX8D+J952Xk3SfLJMtGWuIz0PcQuB5rLL1P53Cqte4Tf2elJ3D
IPh2hM2FP0JCpWXKTEQbiqzbrTqucz8nlOg4tkqn3qypV6Sbe/dEqOHyaH9CKgdeU0XHtGjs+EUR
nTMeVk4lOte/91CvJ/KUC74a5YMQD7rxn0j7PS7VeKCGTebo+OEHXobiheObAOSX/dDCDIE2MZMY
qd4nM0BOgzLmjaAj+1esWL5CfXYwWRpawgKj3QdwIOIdx6XNklRNeMwh5qNuvWS6sKViXkKQoskU
RpeUxByLk6U0IWaPPrkasHNA/7Pukhfc3qFOSGNsCoer6E9o6IXJ/8EJ/IJKccmVkLPLz1orMJzD
4FM5wkaBUnDPOJeOCL7RIYaijJYPn2mTH6a4cbkfReKiRu7uIy577llrorfxG44CPjoivKtYDZDu
tvS86yiLme451BhGL1R9++yKJT5eEIyC7+4eFTwcuBn4Dn4OL9YLEkw6GBKv0ZNmzym+3AiGocTb
ye194lTDVkOy02Mm02PCi5n7kimgEiKjlvArewk4mUIBLOUgnK5yZ6bFgjTveOObE5/GT9i5rb0g
os2vgNJ5IZF6f4nn6V3snoAT1Jx81s9V19hDbA/I5iQKLTkHNjwZo3JszdX552LNRGQV3z/15vzc
JYqNwXGRmX+VGeUfJ3lFBSK3lDxcNAlUe3BRChHD17/nLjOBga/j5R4ZwrDBDshpfzOHoyg5SNTF
1vEwAcP+I2aTVLmJhB3iov3LTDEcSzteTp7TQXJ+lCTI3OeD4/nYeAR89xvZfRjXJzb9b7LvdLAt
1SkrECBmfWrsC0eHIS5P2ZWqcelYYPb0mjxsuKo1OvhSEvT4MQ6VOvnKIvwDHQANdcg0fm8R2tMa
mOAJh5EDkVaTGmzuD+ScJ2U4BsJC2ohclOwlXIp3R8XbOgiGikPJOvJBa0/iyFYjiRASBvyd1wpN
KU8V7og3/U/1gqQ/LEgkrROpZElOiXEaozWPXuNkNCBaImiRnWD2xlb5sFXk6zdBh5MUURrj7hfj
j29SW0gXccS9QTqAae/IE5tR/qax7EO2nMtv3DwpW3ldraHbtZHar7iuBzIAC75Ow+P3A9lSX2sJ
9/5r8TmeumSpIQdBt8f9LIzgP5igQH74DVMtskVekOrjU8Cb9GMLHSTppL2YSoEi8ruX7XnSeLp4
iJBJdwQphxoVNwOXkRoKXP1vllnmWqzR1HwPNE0cMxkrqmssK8pqcky2qHtBTKnXfbkg0TxEwvdo
tjOq3YokeJZB8Q0GZfBGokS5bhqQfVzbH7ZSeYsCvegCFkw4ECfdHNNxiwVFJww7n+aYq4jgO5cQ
gqCMWRVAkwyewXCJyhNeD90lIwRpK8CvAKvYUbPoezH5RtgOdQTheiDV3rN3aoYDIrWWukOIeJii
KKPRhQvd9N7B6yxnc4kqYIUUkmKpDtzEa5nFiJmHkpP+Wq9bJje2VU4WTJ/pBBOzcVNv+fVwAH6A
EOzQINOMorD//aDty9F0/3dupsoa0bdXLpGDCsQHAgU6WnejfLRnYoJbfdKZwBx+jxTMzGTGgc7D
m6BOORuoozNbBiYt3AS4FnMyOFfGV1JePoWwiTHbPpY0FZDCSOgzfoWf/fhuhOmYiiX/IG0+UcY/
wkH8w174WZDfM8Dznc4rkkk4886E7moJWi6SfjHq9bFWByp2xDSdPAhoFLnwg9PwPeeYnZL2JZTv
PNFSF/fPbf4cDzhopkA77MqgwzmyrELo8bnSjVBvDEKLV1T4/lay5VDpe0nIf2Uqv5HOUc0/yKSR
+YKc0X/NopF6iSlqNbnJi8UwuLOn858mVtw6Zs+btjrlwXuJoIqfm2vrgRTdl6I8enjh05aO3pVd
kVqhJd5muzfoHCX7jeiD3oqfifsjPHzF1MKbl8fkdxkoKazGNXFdIuap5lnrVyqSfPzg8stD5AAJ
SSE3Pu33Mj/uHDIrlN+02OIUyZSJgi6McutzntlC3fiYoDpD1rB8WsRDCrS5JW/sFyrd3zFbDTuP
vuNODzImmjvDTY55Cjkz/56f+ZVGvctYW6pwwcq4/IndjlISrmwEsYcBrQRO7zNzMLB/POKtRvUz
kLgBhOYtt8jJqpE4DPxcuCbMh4+M7Xsrfm5xjD9GkCKcv7SvEQINpAQM414prTiFniLbo8B6KkXc
UQiudILe8if5Qsiz+PmLeJrrngWuD7jJvTPl5d4N7pEYU3vCtA/HGeffyDjRgXFWT+asnw/jFFQi
ASjFaoo19YNUZvUq4M5+yfQI2g8Envo/TNHwZhkK1spv2/mTjElmoylxvT27omjXAGn++siSEW2j
n8acbVJXPUNnq4DAPaiYe0K9nh7FzuLp6fvxxyLC8GBKU0WOG0xOcGvWuWijogkJRjj9HjhjX8SZ
kWhiOmxwOlZDBAnpVroCdStnfad8veczGmokAHnswniCNdMryGZox2VOl/aJIo2PSiXGSDaipNlo
xh8Yen+fUJ7BGJiQ735Of44+cKve17mVv2FpLgyYC6Su6Xf0lpbgA1pJQCYOx7FwlSg3bYMpEuHW
+Ft53zyWlM0Qu0y1/AEm8KuQh4ROgo6yKuyhmWWXWioi3HITyzDN1vXSaqb9e5uDMVpjVUTXcLiT
tnmgM759rrJik74vL7pyUYiDjpbLQjvoyPiqm2Esv6c3Sgk26xoPFMa5+2KoTvrf3zBdZnOuWfmI
1EK4pdjQ+AvlSJ2hZg/4BoMaAn2nTOVFQfBG8EV/cNF82ntjeYoSlKCbR1Tq3nvCPCjw3AZa5u7W
U1p57wGSRMjV95wUPzKseIeo/OYFA3t+XfSIJQVKdSucIY95w005Mh725zuWlMmA2MrgRySIiFi1
5pipSKOGywZru33h9wG+/54z/R4MByKkSDn8m/6W/SH9V//70PH8niAYRUgixl8tATxGMfnea5Jr
KguFzZj+dCaeJeFaBqTQnjGBt2hIRObKUkj6G3jDyQB87eECN3KIp0v+Xhi7LTsfULx9XDqNELJ9
1rSYfKi7eIDbOYjIURnMESgHR2a6AgETSjfmEl//UoNp4bFiH3qsoYQ85Sz8OELuSZ7BwvwKGyxc
9c+5x/pmP2XDEHoK7DB7vgoMGZMKMB2cnpw+fWzxvwCIX+gp30g+ORKjXcX01iaKI9/6gc+eJn3H
L+36JYIEqP35r2tpvFQnhAnpv9mTdYTJHUFmXYnUPg30/2JgTsP8yHZD73XxumCRMwvfuHCAShxt
HDZ3vmKGrXqBuSl/n8GQSYFvocrJAAAVF3KORp5yAONga8jUJvZMbdz81N5+FPiwCIMlvhiCQhk+
/RjUlX2EuI9o5BvpV5zFAQfxp1q0aF+H0THxMohXNt8pSbQ1CXViPV/yL/0uckyXPHnmDUkkq57m
vbBF/fYv8e+7oXDYtCMkVYSI24MZt5eKDu3IHa1dCApDL6y5CfBBwDWyLbcM5B6FMEhBF8J89Jk8
rmCYaTeSO5Ez3D0DvhRy1NCb7LpAOVCgm6vMnDImVDhUj5EIIqoLz+wGJC3FA7a1Cs0WXVeBTqYe
ufsHCPb7CG1Zu8kaMp7oaXD6mAezJWa+8yTYxDjl2tugQ5nUV+YBQjI/dgI0ztwSERFdbU3SvF+e
9raHMXoo9AI6PmE41W37FZUp5wExrvigv0sMNy1C9zPz2E8kEkyrfvmdqwv47287GvSCO33xGXbu
40auRYuXP3EGdqR7mRImPSoFw4dF277cCnfnYJvchs2Jic28aY/ll6zTpdoLXzQDU5GQaw7YSfj0
FCszT252efaTO0W/8CX3PsIfDNnHh/18LH7oG5HCocIrY1HXTpdTICqhc0LQoEVFJ7jwlldXxogd
JOfD8lQFVW7JRsi/ZjrDHdqkcVFt7uT+qgF/pGqt7+2sYU1VNzWR60j60ddBUKhnYjPzNx4rrHK8
LwpRn6+Q+UPZDnHiY8r+oRSqLX5FOm+8AX47FpZlCT7Ij8V0y6m9/pypMep2mK43hByZnd/jwKnC
e8RhY87JFUKkohxRsxykj5MPJoxtFxpIaqx1J2488LeUjHbU+GhokKU83KHsplOp9QZIy4PB7O0t
nEXqGBCwk7RyS4tupzMr8kDlWBmuXkYIDvfmBOhHn/03bkT7SF96HxCZQb5oyxNGeXos+bCZbpnq
2nvUag60acI1UjpGRbDoTW44XisgumGofQNDC14ANsd+3RTbegoTgy1rhziGcKD98WxSLAF2jxqE
gB0Q4H/lHy3lf1gEPtyLf1AZEDooV0w+Vx9MibxSyoUaxavx/QNyJIHMZk5IH2ydPHqf3x8vzVEa
91wJKlQNTx4ZCzXZT5wo6Yg8RI1Qs8XrAkI8mMucnACSAzqwwnRWDmzi/WESAw1x1EYD7HyOUiI7
uMgVTz6/6tEq9ypUZGP+IbT6SkwoOGqyu0HAsk5UEsSF1V/zx3hgUm6y61SUuOgGyXF/LkyKkDkX
Ol7+hrKv+XPN7mVBXinLhlbGIaACmTgY0jye1+SqA0li4sQrRhu9q+DmpeNJImMFbwQKP9ad35AZ
wa6Jcqp99qkHYS4lunhlkxVTpTwR5Z93rtogVBMwI9izeUX6A7/m6xPDzXZw2OU/Gmg09Fz/YVpq
G1OWDixEDYmo1nbbhRmRcDhZMahwR3tH0Ewf/ZBgwfeNT7X5GFp9PLDGyoEMRlK3ulmeudIw+pXO
oHIz/S8HuXHfJESjnv4c+OpyxKNnaylxwvLEz2FK3sW+Oh503guNKFBzeIzkb/ikP2QYJ8W0Bjq7
d4vqPc5ql/+moZ0V/q2PJGttsKJhDc7H8O0M8/eoGewLUqPdAUJKehDJ3ErEBgfmAbiyy7LDS3F7
hiHSCnKyA8C9jHlBzkWWH+7p7a2ee+7eZs4xSYIyorq3N8yWEjES0uaJZvM+Z9P4EX70pUHC5gnk
tfyvVCmGGuQXVHYpKRWaYwD+EInaRyyZPhJbR2dZpI6XgKGe7K8YO1fvDf327VOZIilhg94AvR6p
mVfIRYBpBgnUgI1bIu+y/FyzGVOfRzA+iTMGTwKbPLODzp+IGoJEc8slaSBk2AZUYIPBj5ejG0N1
YT9eblN7b9pRYiDPAotceXqG3b7hyXyFNclu28c+A6J9x+kZzQiQLQyyQ7md6FbH1dCPpBcuaDzh
JC5BpBNizN8Lq8oRm0j2C494gV6P6IAqyB4z0Bs+tYpmwC3yHGXFR4GGhNf5N/4PkHyPk4qYxiEZ
dAGIJGVavRBfZOc7TS1DGRWPb5GnhDyLKT0ZwRG9ePWn/LYj+3tl74QMJy+VewTMCeGD8M5yUjQI
v9BTnlFuINlH3uXecVKyBYjvpdVikmHn9UUxT61B8AuSZSbxk/qzXXSILUJ35DpvMMOGlLqNRa8a
IglUsfcg6SYWMWpEZ+yk3nmRAvv5LXnlwDOfx/F9yrOko6zfmJ8wSb2qZKcWESMvlTe9GR/nVjvn
bfqdSTP21J05508lSBZdN8k4q2ezGxZ7rEz3R8xPb51fMwJK4azHeZB8R5RTc2tgbp0YyMmX2tX6
XgpwGnTMDKYHnSIG9ADVqeMuT8GJqJOwy+TW5OQqrggUNuhZ8XO6WfmmdDI46iQquEICTFEaIO5X
H+X59T6Ev0InYLJr747W5IEh2ZaQCiPSoRHvs7qj0ge1VML6Na84szCevw4VkC97QKm0o7eKDt0E
0nvsHh/IKHXd44uBoD9le+/7j5rQD3Tk2DzwbQOMMIGRzkYEQbYjaQQUcdMIIc3aEB5YGY8joGNa
E93Y0btuLEyeoMFGOo5R36S/PR9GRzDl8kezL3k0defL8+QMXWvB1GQkBznpd5E+lw8GzTbbDlrk
emxb5TJbvUtKxv7u39A8CPdovdLeTvOeqabXPIniBHIfznPyir0HLLsWKt9Fps1e2exjHdIk4h5k
+vqWXr7hDCWOZYbbmKwVUOOFRLXSin+V28VmNTlSVgNAwz1EGgHgJF3C8GMrlbaJVUkn2ddbK65w
gQmAJkXbxYcArs9+FSRsJJcisM462j3KxV5VlGsrQxMnnq6Psot5uG94o44EstAQtfgFRB6U6FZ+
Qe2LLm2YLLhV7uKA0BfcDPwHxIV6ACSmQDgx/1maE0KPfcPuFhiO+P4Q7POBYDQgKYVMmYhJmUJl
JN2Hwfa51I6jaiES81W3m1rVhMgScUgHv+33mq6rODHs7/oOOaKP9e9YRldydFX/8MEq/0Z1+Pzr
gBqpXsPsjuAIRpKEtU0jw+q6j2m6G6quyWe4q2mn7Z+Bls7Y/GsMqGhnp9y78q7PZx89PjINPtdJ
Sv7YbUBUFnFVqmPw2JHuIUtRPpdEuhOyVWyo/agy9kPCrFwylFD54S21YJpZkzYCK5j/YjUyOvQ+
0M6BWZMqgfZjbvDMopusUWI06AqjgqRQbh6fKSKTTwYRMUx6TKsMSPrTg2cx07NG4Rn6RZ978YNe
m6c7PF4V+J4NNCpSLRuV35S3z8JjtSv2jYNeHlg1h5hz80mBh/D2w99yIWYke7g6IhhBmojqCEh9
bB9cCFjZB9h57SsJGRd92nLqPQh+KFHfTsFw8rNMJxqcFrhH/PDLMw2qZBi5//WV8KxsuspWgdkR
CKCTjf6zxUvQVlo1Irnhce6W5YbOQRRwA9mlF5y9AyAeywXDMOnOXiXj6WgxJ2GjLOLh9/KU9p0S
6PpED0ndrjWnZ/TI2HxyrJoJr2UeExc0ezMffggbSsdvxP5s/+rnUpAAniNnsGxzzSTPyf4/ks5t
SVFkC8NPRIQHFL3N5CwoIpaHG0KrFEVRFBXw6efLnujZ07O7q0oFMnOtf/0HlCxNwHyw/my+SJLx
dJ70SFSrczO/g1VPP6Vfa3GquW/6ZZhZ9VC+zjZDPWKXbrI+Ky1BX3lzGYQSoi/+4GcB8/A6H5/c
803m7RIvcyJVab0jSiFa/coDKTLC9o+7WWGPQa9TTZ5M8bCuEec1OT8PbAMgikA6uEYFjN33JCNG
HXNnaFag9BsYCY/hFBdG6of+ZJyaz4X2mihVH9IQ8d50B5OmiQlaW2nsBv9Y6bRL+d7gohYeMPar
CVhv5b7Hfrga1ZQATtmV7S3IwhxiSEeczslDj0aEKPZmDPqpVnijK+VNM2ZYOXoqU+4SX8gUTi60
QsRBcNwahDaRkuujJQbfREDptRsk//jenMUHw5djE+MHXyPoUi6DQOZGzNFMzAduqyMf+NmjBcW9
YMWmQpbRTjvFz6i/6uyKXf8qLztQ+YsL8wbuvjfeJ2Bh1YGhVd9lEDUhFQPXD82tIS+V3jV6x1lr
dpaccpCyP/ubwpdHfzwJXEIcPB/OeQ52DC0aUdNzNYYAMFHPJy2uy3vln9vdpKUDwAAxpvb9GuKA
gQcAIpg2DKy1jvyrJYc3+a5hCkNxQN3QC42/z8e6fNExM20UPYWDtbhpYUWKXsXFnclp1W/5shb3
FVSy4+RThk/4Z0ttkhkbRnJ6WKTWMKTJ1HGmuRi4ZWJepIxglPpNGbImduN6tjfUER6QkHInEMCl
IUWi/IUxRhWMfi3JTYpQZTjCGRB6M481csBaloNK51fA+OCGLy3Du3QDa0A0e3qYx1aPGBVsk3eY
8IcuVglYSQJT4KbF2ZLQLmIrooSn6ujA7OOD76E44YJIsgZ0gYeF69gMk+h/hH0QR1C0SUEJzMNm
6hfIsJxh64qP8wy2N/h9+88iYcz4kNxGpRUxSvPD7L+ZnPmQZ/chGK0X6OwZz0F9hnaab/QfHkP7
7fRooEm9EceTv8Aw6rrlRunC9ceb41ynhKTyyi3Cfv7ub3vyZ9K85irEJ8SPhHRTkE6+VsPiHk6U
vICa0E71lr4L4KqpXM9SPhYv1hm0IKyzTkOTpDO7XC6uTgttXMxBa8R8AOYShvvBZBaG2MWgFYEV
B8bLvVAA3lEzVSTzyxk0BFe4dEbyTvfG2l5Qvd/EsbBvlo/jEMMp6DzS+szP4B1yhxcJIloGjJa/
q8d7TN4fMhdvOBLDfUdIspwtDnl6J4Z7dk3xY/ov/Ijlbcs1NzwI3vA5BkS0I/JHBJ+RNqFfXTDO
dZWrEr3uzO5X99HxBlg4OnUrzD67Fhjk5mW/YTaE34gr5MyPNzln84ZJEj7JnVmVUtfdUt5phEZk
OZInRiY002U+Czll91lWC7Kanw3eTprZpwsjOe1DC4a//775YN+3wWqCj88GSh4eU+klDwfUEAzM
Bnz16TeHzTOcXz/u9wxpyuN0wdI6deF7da3z6tY4V8M6PyGFzB84/gTMsos9zknTMVoTp5PKQRGX
OdabsqEyrWV5C3JsL1iE0ze8L1bdjV0RBnwOjGjdL+HgJTPEn2jwqfvGwSuNzzcAV6fpHoY1zsXa
7727zLEo6aLi4tP3nV4VXUZYL/GEkRWHnBBuzYMInHneQ6DgweKB3orD/dXM4VsR5ZcVsERwAowu
y94SkKowu+DREVbyoIwl0OV99oUr32AJBduZGc7LcLUZU0mvBiy+weuUvAZz/u7Vbn9eKXrFVAPX
Jc2Bk9rjSSlsjd6PB8gwCZYbGZhbFJ1oBLRb4FnHXksIoP16QyuFcNSDpHV5ur3MfN6iXocEJPwh
KLjzM1F/7qdinth6VeoO0rWWhw3PhqoCm/q3gXmD9R1crZOh9hwdHWDj3HkEeeT0LUBcyTz0Otqc
KDsz99V3GYi+Js151vQxTGGOQ1bttLjFFa1wcd3r3JjuhNqXA9D4HJAgfbxCQ7hKNcNy1j2jYNu5
PJbDcvm8hoq4Sf4OvKQRihjytRAFUwIXSEUX7IIr6iRhDMLrkK1Gm9wPMzHKXLocujCMIdOIhmBk
J+xjW/0eZD73BqL39ZIkb+2o/AlpZfjS2mWnZAqq6maOJrywMB5jE12ct6eZbXvpc8tmGGGRCHfY
A1MA8adW+CHRA6tl2/O4SCjek3STqEwAbpTazGj8+YlpZKO8C9VmC+FYMUSp3hG021TrCS1Chnsh
+CstfdK4XdxwZuctPFfwQwmj9/mJ3lS9fGbMAK/AECS05tg589PwlGT7/k4459DnTm5kQ7RBl/Q4
2jj/hYhs/sTLPDe7ewoEHCuu8+5qcHevwLcchkxgrgvaiDmNwUN6fbeYI9flwCaPB5yNZIwgn8EV
R4GjxNnfySPk/6sXY36dKxxG+TNm1nXB7OPAF01YfR3h8a7tBBST92x1JxCzFRjMNUkSvAv4T15I
XQj+Zew5bFDDboEnQn7eXY750A68Z5Yu75viDZyazydmOXYQX8ArjiTlYlmO+GJMivjOC1wU9WVV
yFbJp1En4UP2P3YNzrItdfd8Op4tFhJkOPUjr/+yj32c5oBQ7vKjHJNKRXgorLGt/3yxIpazy2SP
DxE0NOBYSmAO33aa/1a8JHnH3ggbQ9tL1Bsb7FFJhvGY41Td4b6Jk5ly9eJ1GEfuw1IJG2zD5WCG
tg9WioKBi+Yne0wIeDh8eD826+Vkx7Mm2V/N3nKWERUeUPpHBWakUFgmyegs9wm6Iu8wqv0sVD+i
WIIKTOOL35+8OWQOnCRO5nsc1+pxeigSFrVAJbaD9V3MuL+IVItaRCiPIYGirHxzR5p/XNDMqaNf
4mej9u+33bS1MKYoUTTImBj+nO2YOI0hd+OyTSDQQu7h34rBwM/3qiV4LCvnHhZy7332CSuSMrZW
4x1KGzrJ0jqkJn/GPIDaZeYVS26QyzdDaiJs2WPB8H38kITFz7Ogi7h3R9nOM6Tw/QxSPpIVhMIf
HmK8/s91wgc5xLDEQMBX+/Rnf3a3DKz2BqKUfKHktx4/xZuBWaufOINp8O91PR7kE2so23aJbSFV
kbl5l9kdjJSDKnRY5TrWdeK270IQcZu4nWF++oQQAbDeH5u3/Y1996AElWxhZ7UZ8/iq554rT+mV
pLrpIRM7iZg3EVIJwz9m6eFn1ee980Xw/dW953HiTEWW0/r4paxAR3Cc5YaigQAmc18I336ZoDiB
BfAq0dHwds6y80QSQvX8VtOLVNw3uyFzEjE2TJrPGip5FrZdSDFLwPeRdpfUrfJxwft3TsLw+xSl
d0hnDQqTu3XCKcP4KYtJ1pkYj8l7U/Dnvbd7wwCK5vJqJMXgYXbPCbAJ1+ILXrEpYP67+qbSXFqv
AdHA5KXJDgtqsD2ZzH+6j9XHHWJw5XUokAjpBOe+hJ13MgZFbhFLvqb355aJq2gHEaBbew+M8wx8
9pkyqyLYQyZsGtx1VQ2eUFjz9PKs4klDzYs4fyL2Kau3WcFnVLL43NYQcMsKG0dwXdZqzL7scSSB
J1lRx1utgPXtqYW9vyiJFJy9F2eMRqkGYS8JQkvVqIkNgEvIZMiY7Ep8Oz9xh0DbBVAq9ZzrcuYA
0XahyWOFjvqCorMf9f/ISlhCYZ2ccD+dH7OFy/bMUErlR1H3/imKayqPi+8nrK7hF/r1H24X/wAX
ojK2ryCEZsoilHHdBRGIK/ttRhgDqhYZSi0fFnIcNncPsV7nwQ8Gn5RBJJze9zQYf4ZuLrCnMzIP
zi5axG3plJS34818ft6DqJD6iDEx77QWUkqLdrzShP7Xv1u/b5t8LesRTKd+M31uW8TDYBn3Apba
pKrMF/F1d0eNAvrBLd4N3Tuxh8UMjfJ8gmWIMt7R8GixfINEJ9jiS7IEKZ7byYKkc/No1OJvEN1T
k1qL04f+3M3p0PseikHjpNhANyjWKEaR9ELFwpcnO3vqNzSy5vxvSF/6Mz4j+3q4x6M7tZzeXx19
GfupsC/tTdrqC/3gwIe7SRNfbiMea/wQGoliVJboNxjYBt05UJiMtPEETCTVvBuZnaR+3lzmunGe
mj1s6oFKiJ4ChtsjDacnBbjejBFjMegJV55nj0VIrUohwM7N1llPZ+8lj+KHL/c8jEXYGh9Wcl3k
Nn4ertpxC070kriBB004JsSaTLwBdQk1jLjSc3fZK2nJ2PTVHA5+CfsXK6eDfVPJ91JhkgrdFbPK
eVMCqPQ8zkKOWYA9HxsK4DTYmPgOzuLLwaOayMjqggTNxacrVEQiGJt8tV0dMlibFUzOjgIEHz4T
3YsFofdxqAjt5FMUbLpMM6FchmvlZ9BXHjcqImlomE0zwf07eQiVrBymYQkv4fcMUcnv8yCemJNv
YUJyTfAtgu2JcAuOvAnJlZF9W4lZ2CEedNRx+kSvkKQyW9OIcPSgeOuJma1zAmcYeiScCaqeSNSW
dxa1Y2N5tX7Ag8D6JsHXBmYY8wtQmbBrzKkQ2XOfeCtuPvu4mXAbVMHU3T/YKQB5eLD5H1d86s3I
1ihwXvBiDgwuFzWYmdwvFrcHYib4tJtnAQkzYxuEXj+8EbV7atiFMZLJnAHGEQbOtAa0uJm7v7h7
dKuc7l03SR/CO4ADqCXKmVVzwLDlo8KiHFtk88SjenFitQXxEDIgwjaaaDDmZ7B0H0AXyJGBlrlo
rYDkwGi+v8pOfEpcqZNMJMpMk/L5gRY/s2LqMY5Um2dDr9kiRkk8sIINh8BR3qzda1ogBVprTIcw
jqmIK4E/AA2ysIaYR0DkbW2SWk7UNi/noVuFHncudvfNnWis0XUzzH7Y8Z8nW+tvIWJh+frXjOwL
shrT4XLyXILAMcFW/Gvorzxd1DJnTGdwumDKKNLdOoRmTbWrquibzfF3lwd0u2VXOjFFM4x7Jtoz
9fmVrVzqhCR3naf2lY6/b2LCyHVDdciAL9YssLcPyqgMMzQzocLGuxQbbtICOzDyTiv8iVBvcuyW
uDbVXbujKSkwZRbWLA+ZKClq9hWamBkTFpczxh1D3SHVPOBjDMPuZJfEVa84/EIlu5pjHPoKYP+v
10QBEWHE0Z8Q9EERG3YL7+nybeFBjYgrZK0KJEGRH7zt3sxYavAWBr7aSHkM+p4e0f1AG4vZVbAw
5AUpvwXcHESxUOJiWLT3uFLeVbkdf1YHnlHvlCLwAWzSEH72w4+PWg0ygqm/pdX87M4ctD+c9hHm
+c7bbjW7cw4Qq/ahYJrf6ZWkupv/IFAaoiAkND3SP/N+OkH99X7NtLHJvtiPOxw8HbvanLuHN04z
WTAYR92H/aE/qiKjs+zi6lXD0F5mdGAGmtiTmX6oyf4dulRb1KwjVbZOkGCIhDz4/Wg3Q350FdsL
Jl9fBDTaAsPg7wIv2fgNstNxzJFTfeV2huXWv3URNwILjIskvWfUFQFjxV5ywwSpB0NlEQSvnxEG
E6b/T95liAUhtMRhcEL7u+eUUePAH5F3afWVOBityQ9cZEggsFAJIST3+IBmiOWCgX/22I4H/rC3
uPV2X3hskn1FleBJd0VWkwdYV5PLhefcfJ8kzYqh3BIY/fCBl456GjIXDk7o65sVTQmIoldRvBeH
6yLZ9yycfEgMG/pbzF/6LFSIXeVCdS6JJg+GrOx6/cTdcmNcxbQ2V985uTxdKXzZhD5tLPaHZktO
X7FoRTajCwItAZvqrRb+Y7NDX9RScxBrgyXpyN59f3YwALHBpL57IukbCquzvpAXMe+sKwyh8CK6
2kFDnY8hPBInFRpUvfA+MrDn5O2wBKiNOatASkx9oS1fVnpeDhWwUJtd3t7AqUlkqnysC+0ee7Ox
RDRMXlZlDQjwvrjGvCHnDEpSO61zyFB/He+EtWQlYuc28NsNFBit8Ebv8LliOkXrM2BYIg+cvlFp
nfF+g67n1UTujqeVWdwhoXtX8emRWmKDH/Dos64zCyfeOuwxjnF7O6UVp5f7mnbL/oKsB9PBFHMX
Gts4jUqEhdTZDtvTBU204wh8PB+LJx/IwcKIRD+lhrtOnz+gCcFwofynyFtn4eome7+n9i5bl+3P
bBDMMOaw2NSAfd3Pno7Nw6mJiD9GWOCdZpShEPh3xxvM7di78JkbK6L41lYVmvLNcpRQO2I0hxWn
IY3GOsNpg6nGRMA9xMARlPeUobSfcj/jo3A+Epco7B6fmFpBw7d2ebbaA7MCPKYA6mBzHgjH7VMy
OiCgcEQkp0CxBNZNI7IhNPIYOAmW6uMjVu+jyyNGiKyFM+mi+CfFIpruqADdxXVktWJhbcSvwzRB
eXg8zN/KtPoS5w0c1uatId7CXViWg1Yj+vorVQ/f0LqJaZFMlf0pPkrnl1ygcDUzOLnx3+I6p/RY
L+TiKt1T6E5IDwcfNZc4tioDFJxUgvIYbC4J+OHkJPTVQr0W4ktRwinbuu8VHiO4qVBByZtDbbpd
HDUPUuXI6uFoJBmugsh+loR59eWUcGxgp0PeCP9qESTVP1p0MsHTGmx/v3kYDckXlwSlDOaMnJiw
daXFzG6yZOZ+kYt6dewVgmR0EFrzWK/crCuJQqjE/IgiUJChFGwY9K6uPCnqvJxWuE9Mdv0liw08
lVjvGyYYpOkRtAdUqbxjcZLobka430WwqDg5oCr9cXVAiSsYRub4bruF7ee4l29Yr1+rnL7xZmN2
IabjI0k/JVcXo1l5fC2Hq2NHAASzWY7NufTBIvkyrq55o/sDZu5MzifB5bubSxDg73G6lO7fz+tm
v5j6ybuyff3g2vS0DGzTLGUGO78eFqhvmbeV5k/ro38l8v72p2oW3AFH4eT2S2sUzXtAch8LTHrO
FgQHri+OwKS+i+MvMRPYgqikaKCThGJSye0UHXqs1FNbiGmUdIoXDlkSJgFF8ECE9mxG854k4ayG
oUKBnEcoaL+YSpYeAEfI7Aw/jpd9XT9zgW6xX8QZK4NyW9GyOJTkE7sNAvk6eCQO2Q5s5CJwpCbt
/rbUItjFi0EZdzMuy2u5KBEqllu6Aq76ez9niPJTGeDtt9/SLBDiwnF82UblZHfz76uOPHIOh0iF
TyHz1r3C8zWz9+K3rvbDT3J6bkWnygU/WeRHNfIVDlAKL+E0wrRSgUvpCigLc5+3VWzKWHO+2IyN
iRj9qVV2z+mGT5kWvterIZ5myjcsl/SvF4DdfBXp5nsNvzH1yGvqO68jlC8HcjU91tWdLjIyaCxi
5R33JeWUJmXj567Pq5HycJPjDSxeQ1SqY1MCz+4ML1AEIhysD9floWRlWsvpwws2H4oDBiK/GbzF
S5ADC+QWCuz2JUDgb4eTUMvWPkLGnXPREHRDusLOg3GmVPOAP9rBrmQUXspCZdAvH3S9cHyzKcw0
euAXiJGOOdzQ/iLdpL1aN5avnB6QSKAvfUI8kV1jsvHrkTvsmRrcVxjuO0Dk783ii/BHcDtvDKpO
82L0+7lZV2ZWX6uGfnuyBjB0IBLz64WcX1Y1nflqc1OeTOwlD58OhyoyO0A+VAUg8B6oaCYxT0AK
qCCtBIf1/0vDBmAB2g+sHQScVNjGolgDXhtqqotLoYFysrO5js2IuJzFbwSuhlcXaWUBXlAEWrHU
GKYwXRXZGsYN0x3x7lkQatmsxtGcZKCAMQidMybY4nhnl4Wqz8zn5qRxakFtXyyY4LlsWQ7sApXx
ZTXgBpcIRcdJ3tircDWxkAz4bk51CoGXPIrPxmDzT364MbVY8C1TJGLTd0I877QHa9mZ+kvV0asc
AS0ZR8cOjyOnHRtGJpdTeMEz4lHnAU2t/M2CKJgGPk8TmnlnOqUVH/5yHVepfUj/Dh2PArIrpyN7
2XHVSsiYxSJk55e/26ikAIsUWIS4szkzHHyhf47vCZ8qs4m6FAy/evhewFnBePMU5geGOgwCnZP/
CZ/ynvT9FbRaIElClJVRVzqDAfb8kVN0NirPoV0s/Nat3Xkuj8eTmDIk580sd//nPIBQVABDmwfO
3OS5HI81AR38cMvIKZdqVsTFdjmUplXAA5LiNU0CdHj3DMfHkoxtGhfE6XtyXHBScHQQbC64cdcD
g6TRlLlrHvItapdEnsu77bm9+I8BHxZpaFglGhWme0gWqbXwFisS60SoUVCtVx01jtd+VPf/9YOM
j3Jyry7ilPl5xlbiDUvreLGP8j7THsJvdjuOoXL63DWPv29lGx3v2pk1N+vF1te7LLskKla/fTWe
6SgjMwIRP90Qzt1I7K6xbp8jvomEOHaZAdM19WeVq1N7v/fpc46ePytsA3uBia6F6fq5O7lMdp4o
ATF9f+2GN7aKbjj1NXBAxMhdEq2d8c0posEpNDgvNGvglyxhXKVwgLRPcfZXeVXyrIQPHR5zHxvE
kOL6Kc7JwFmxCGvzyUQ4jxur+Dh65tyHKIFEn4+Fvu1ClNjfELSmM53CZiu5BD8s+nNBMcDLDL9T
KhKK9nOEzh0ndm74mKWOo4AGocorsWCpYZz0MmcMy2NkcIkqV3vttfvk8vart//qb9IB6cci59wx
+Z2kagQw5XRMrTFUjCueV2NyM3CNoOHACo3NmBYBgcMdUdiYy085PXyz5/Y+YvrYEDG4gXGzGs2a
USnb0T4903glRm/+ZE6IzxpWVs3rSYTcojrH/XSR3mcY5qfCH/9MSxV7Y1zNFYmVgF/fN51qkKHl
emHC8UKY9XoF99Gen1T2UX3i+m9pn7fcXIXVvy4GzqteMn/74g1zskYgmJiw1K0Np6zAu6BH3N5J
SLWf4GVgWWevhYw9R5P0Wvd7G40KX2dAzzWawlXpyxOTDvGJF4/aPt4u+On81Pv5RZjrksN7PFER
rntjBLSPryRnBp4s1FhsMpDJEgK+8T9C8yjHp3A3/lokHhADTpcxgnL12ve1iKxN0g87Ycd+VB7b
dSq+PxqTEG74hbznCle5dnHBPPhhD9k4UZ29EE7KjrizKspDYS9AH5uLpY0sKj86nhEnsagwvBkH
DLJbHn1qfOn7J5/aqrnbWm6RZYyzxU1yZi34nPMvSesauAINJX4EHcL1sP4FzGvtUzN5V4ABAp4R
uQ99v/0Zg04hxp/VlwXg3BVAhYE1+orWRWc4NJGZ5OMYNVLHGXwm3VuCUf2mF8NeIpbDmPcbP5VP
yP8nLMB6VIL2EH0pvkG8BseGY3dBizCekETmmmNlUHR5BXg4EG7DkFncxi7UZ2ZBcA3dU18gIMbk
B7QUHi+uI3LM1fpArUEfDPZAgxnAUoQJ+0zyJzI7bIKo0ClPiAQQlEZz3RB/lGImo1oeoPeRV0Ju
gzrxsa8M+8kJpCVzKujlAhS2sMk1ONJsTwygmK5JlUbshbW9uCBY5otEdVnlZkPG5+JHm4y4vO7p
bg+8wuBx6MC0975Y3rLBwaYwGZ0AwduWBL5FrMdez178WS7rGVvsfJwc3Xv0VCWK786zSs4105dW
0EuuYhWQJ0q7l0PzFfDHCCf07wEeUjB6xHvNGH3HsCuGoKgArVECWqqa5tCYhSAjCWARJBKUqBgD
RR4mjZD0mbU4gODYTc6sjU6KDK6iq6GcoVxmROUVhwOTBqZgzGdy24t/Dd1fQU03h+IMLHY5OVi7
bpePxVLDsFe4OKJh5FFoQacN0cTgbOEwt0Zz6WLrp9nDxU0EpCg+ObMHnVmGEE2c7lZ/NCGCEdNG
7B//WCuX9fKLGAkd9tj7QFeEOVfINnNGBFZ+GVPK0Wk7xmFednvY09KW4/4Kmiz6ytv4O2U+ZGya
76YDUQ/XwbHfxNHYQO5HLRI0uv1kB2PrOg0nj8xh7SFWYr8iaBKpANzAVmwePFxAIOvp5+dDPIYk
41FohsKLYB56Kaw45QYWZej6agx3vye7z6tivXB/Ob/wl06rcnVgv33ezQgjH7pDugj5++lv0b7A
jdifD2eGcikDRZpcjZHYAEdS85Ar9wc7Zr7fjzGEFPo9eZtoOpCRP80gwMQQ6QRGKmA0Z511IXzq
jPNG4TZj9nvN2j2SczlDHYmSJzsz1tozBD6BKI2W6/aI1O3tALZyQhIcdnL21VfU1Ge0xYhBcKi1
VRtDELkoCXvL3XWn6/S+niFqHjCP5nqmIWowGcz2BnjXQz7Apo/q0nzfJwiffukR3qDRzw/Io2Jt
dLwetosorhbEukOQ/8FN4Kb4aiV4NMNb2nsKaZGEa2UyjqpfBxG3v0H6k/6wXpcM0BuBFV8+SiAG
MFXsjoCCnovvxO4K25w0M3gkJ+eop/R4E3hB7E9Yw6x1PwxnBXi3GnMO7uZ9SfiVsjoPe85A/PST
v2IP4Tmi6JksFvP36m8Yo7AN0gNqkC2TllELwP4PjYBTgJLrIUOdmDmigHWuVt/E8uy8BblkqqUx
0M1FRNmJP+cgd68V6TB+SWWAhFRkeaDPWno6eR2uMw4k6rEq7r53zrkcQW1CFXXxrwRCDTgJrY5u
3UfeAEoLktpqjWTrSZGXFfJt4gS96aJ8w74TtzMUcRffwLnqafeAgsaMqk8dr63W5Rvkx+r98hfP
dmtUwVn/e1dWf8CVQct6aIYlgiy38R89StwONmg6w4jufKRTlhPkN2uanllyAPcgUpbdzR0LznG0
6nRNowtx41DXi0vqD+/4IqA+ZryZod8gD/IAR16hn6RZ6fu0j3eRWY5ZjC99HbG9ZIbFRRq95HhH
v4RR9+YE3EXPi2VCOnSRcMnDre+xKBjvANMkivD4ntMYS88p3RU+ldgGYdkkOwoSZiVO0GijoR9q
4pvKzscavsFSGYIyrygnpLATZi8ZnOq5dbjxBR0bxPJQ7iFUAiolb0wU3cNg2vv7je8w4xTt5XD4
NeQK6G+FWdovq32FUAZ1FcYAy0MWjuXL782i1MbcAZsUGR+yQPF7gm+LVdkL7CeC6ImjJC/3+Lh5
G6eE0W6+pxWUXFenFaDAlsbdcgDwgPsZPjKgPd28sdVGpfvxn5iEW53Kz2nBW29AptAz/r6WRTfI
UqzKxilyp2uMS05Wz7VydVtx459jaJAmR8/QbIfBU+Oh/SQNCvfe6SIOkP+iD8TN3qKuQScfuTMA
EYS5SPtsGnXwhKIG74H9XFsyc0RXtoOF17rzI+PLeRqDnizARdiywb7APQtHp9WS7/em93GN63r4
3jQ38LFJqihmzHuSqvaaIkQQj5zPZiLG3IcRk/GxEyyVt6OBvZ09fMA2pXFLb7LEIAfZ3uk6x1MT
uYVRrowO4DAj08CyXhKEDXcwhyKw+WX++zK1pA83ogZSOyLUrBXAcXVc6UeDrQPIzkhR79qadRjh
7fJ3ei4UbameX5CTQGMTVZjoMBezDHRxPOFtZNs4NRmevBhRFAPzgcrvbCNSYlnr5gmopCO5VjdE
HBjsIDv4KCKF8NiRXiO7NaxH5jOKf+G6S0hibvE6fTLa1I410vH+nL145rpN3P9yvg62TJhjReVk
3PZhdCFmjMYIIwAZg0ZTsdDLI7Dy6Qd3C7xl4SujTg4xIa7EtHEYMH9Cab0D5k0bvJWW6hzBHzNY
IWURuDxvln1LghW6f+XL/DvOOy7N5IjzxF8+byaAY7rO3j6572C2H7Hh+EgzcBbW1Nn1O5Q3md3r
e1Q8R3iCqoadZxi1mXp332KfT50p/M+UHzO6C7Ss4XWaipbt/5thSf3LwGiIiocIRgeDkzazdURC
T5lDxmvUjLG2PiPgJ/Omu+h/wPNhEzto35jZjDlGHrRoVI94JoxTmIpM6D1sDwnwkvUSfohKFikk
hJDfAA8gMhIYOxugEPkZISv3FYbJ/oMDzla5AD4EJNlzY4ZUgHjiRhmBhIYZNr/AV+sfNL1wYRvC
uzIM4C8/6KkrF7AxcxAjE6aCDTn7NwYMoj3J9a1nNgAs+L2MR4IY46+gNGWCCKDzdL9dk+Hqdnaj
bKW5YtasRr5JaF7XYA5gfrC+YHJAWzg+D9fDsZS5L9PJkvkhwMLiPDtC6jdDzsnt/WVvNUD1htlP
28z1a18kzwX61Ez2B9758jdDd8PZ8MIICOsqVKXvm/UPt1eLKY3iaGDlF+YLA+jWzPBkPrLvlNvY
qvmFdIZvt4eLbIpLhoVcncNCO/wGvatcPdaGHOv+8Ol/z16k7doBMb8P76UF/Y4feee5YuWQSf5H
0LRTj0NqzhHUfyQbDyHizl+0qtc6DzfHANhiMEC/DRbA81gKFgCB8496ErT2BTczQepAoUDyd26x
DLhnEM5hqqGniJj5QU8X254fzgYTL+5P42CFmHKkeJUgO47l3/xFvT8+utY8Mxff5RI34T95OsvN
w9izcgbrdhxOX1aG6Bvvm1Y8Rrtv7paFM+g4VTv9fL2qnvQHk2cVNzLVtid8Fy56DJaSd+daxz8h
1vqYjy5JT9brDJb4Iu61ZLPJxuKhIb5hb3m+Dm8y72E/dJYD5mRvbjli2vkXPx2DFDKMqrnnjCNT
iZ0Nu8DhG1e/quiGi3UyDzYUyKH0KL05LGf/tqQkaT9h527DXUAb8Bw47IrQIbG05kdhwNIoB1NW
DLMQNeS4O/1VrNhVflcFDOAjrGbrbLyKBwiV0LQVuUxxHhFYqlH9P+LOS2B4wiVnJn+XjP5hnSmB
kNr0HA8fsf+pYM3E9i4HJLq5qciasC9QyDSTGfo9xs2YHQ9IooqqfNIqrQNP1vXuMnuFLYrmulgm
o1rFBXhs/1sSPEo/y3gtRYdo9g/JO+1O3nWoIkz7kw4jWt8jCYFScMEUHxFfbvOHmeUlzIo4HPms
ioGUKy7ihMX1zO02ZG6PjVf58bfYfpopQAk1mhoiU1S5Z5RXlIjx+GTDggKbzacafdawv/BiqkwP
Th+XnRkPHJKGGiDz4fB/XSbZEBlu6HVtClH2fnabHvYlTg3Hle9BuQdLk6YGbR5/OaVuph4etnKd
xWNxiTOI8nga3EbI+AnDoh2m0sZ34I3/3jOAyILHsaoTe39lxQKjeXWqfMrUuFCO0zws8FU0N/ZS
r3AwkrK0gnfCW+np0wcnEupWMyNfD8eLmaFikggfSlIzHqpWDJu72eHMfGxUqLoAHfAZOdOBCZ56
5hjD9yg5jAD6zTgTnSvTNwJhuE6watONAnl5rLbYmeezE7sGjOAnszJ9aiD2vO3GGWDAAxHttEO3
3U3V2+WMOw2c0aaQ/x5eIGHgV+gDH3Y/NiLyNNUL83fnAwjT9KDFMVdQyQsYcF+grZvq+cs4Ejgl
z0LR7kaYYhPB1DXpQ2p8o0miM+9WoWwU8DIVHajaajKCeD/ilMgmNXbPooXrx4O/T+CJhtsmc/rq
PO0SN2nvcQ7jGYm2LYm0Yv1VBKIvs+isMRm4QPBBxEOFMDJ/Vd1TrZ0bo/IBbzNTe5p6StLGVxco
Agq3GC5QHG1fV9Hpy8fVHj49BuPoFy9d/iL/ae10dqdgZkpOSul1cR7E2NbWZknCZYaZKbqi8fYr
qVlxCMVMB/55TLi5aaRWz/AauWHTDxQi+LyxgXvd3hzwcPrZYfJMgxfQ/qa8KAGRaG92WmHprY2A
6SambKpf8kFpR6MeMySPlUcyhq1IN4LdFJwMDZOdDr33r0pzx6MTSYPKYXgO7aJPOVDCRgf+fjNC
k93jNNDXrx+Efw4tgxoL6AgKou/N0c9xivcIZ36AlKw7f+Wrc4tFqxwD9uAYpTg5HZ4HzTKmJ9I8
Ov1IjzAeRuhKSPAv5T3/AFPIzWh9/rteXWYWeMnZzF73CpRm8nZyd8zxFyM8LMCzNy/a7w2o7Ff4
T1+iccAv110s/e4QTH9umMcF6RiDwtxcdxvwlrB+EGXzz+X/wUCUz4pHoCMkkAt9U2vDt0tXAYk2
QH0wSo6Qc6hFFFxiwo4Yz3WIFHglgeAPf4dPcyPoG+BcUvpzYt1m42ZWDd1vKVefp33py1VAXo+4
8SrH/0g6syVVkS0MP5ERyiB4ywwiKs7eGGopgyODAj59f7k7+pzuPVSVCmTmWuufEFdEAhZozs1g
TbKA6hJUeacYKzD9NXsTXIvp1hikv2/BhpB7dA9mc+6BbTM9WaDACiuRuemGvzLutdB0zVD8iJ1g
QbaRPsa5aF+bwc/eZUvernOGAiPRppWiwyEoB+WA3rYkZMbVtry2ZiJZrxDmE3Jya6MveAPwMhlU
DJmoRuHzuuEbO56WzZAeGVcnCpuD/XHkzkuvErgglhLMNypLdX8EHTCaf18ljE1IgW0MBh2j53p0
x9L8pAkGIX52DUVHelLtx83B06E70VhlzqBgF2sRX6x4MJqeaBiE/fbn6ciTytmYHOmiVpW2G22P
lIzmy5iNKHuMzYsCOLrbRz6/5m6+YIXrX+kM3FxUfPaOpyZI7dI0d2kchgNqh5ppCy+AQ4OHgfwx
gYgDz0M/DrAgoZeRhF/JF74JSrcZ69gOzGA+Vi1ge4EANmMclBPLLIHAd8ZGW9HM8aMjurndxjYb
bwFgyAM3jG4njGHj/r7vfoL1wQSXKPfB3YPY+Ytn0rQ4i1AJ24Csun7T5mrG2CvdIIKwYfCa3jyT
4Vi28ExHswP2H3dz7XkVoDMPPxAX6tDZfTLyGUXQbL3MAEoKy7VzNg/M36ZhYM4ljgSi4c1qTKHO
dzmwd46ABusdgwWWYvjwbTMogfpL92jzIO5h+XBF9cXuBwE1mH/GmSVUQdGmvu4i76ot/5CXTzLn
r/K02dwL6kkKLnn9k2JWGrDMy48APk1v3c5U5nMUs1ZJjOta5gZQh43ncAXQcBuPWX2sjyCT38op
fOhwy36Y/PH7jrmQpT0s7j5+rYwijXDGdIykQx7GXfSOcHzRIBdYm/NZfnjngWv4JyQacXyesVnY
4Pgwr8M2YDMyAVrvq2s3xo9xbM1fnsUQG/wNqECeuPbR9K7SyKpO80V0BA2bJeEX1bflgs1O7SOd
4vWzuQaRac9YDVb8PokTk7+3DXux+JzwbXTnBZYDcGeBzu0eUFhgM3GB0FaRGqaZ4jUAEt+iqIeT
Aas3NVbRPQrDbsq1V6Z25Jn0pCibrIUJXAjPAUYDrI2VVhhmFIWPMLSPIC/ccy5rx+1AhBbM8UI0
/yRAs7u5eFjsKyhVpdcuG8YHhTbNhurBafMLPiO2UIJKbFIHdvgFgn3Dx2PYACAEiSqGkMOJH8+o
uTcIir98i7JIyTShdNeXMFxHMvaGCra6LoS2JS8yFQPcPDIjilzw6rHHphpxk2pOD4rUABoeTJfW
gBN+gQtuxZ+eEWsmfOZmGpEkZpBAxD6pmhoZ2IL1F/sA+qHjG/nDpxeh/rY2Q4KpDQZe7Gm3pR2U
tPM5K8LOliZslN9CXfTYLG3sZ94GT+LVg5YGNwsgaROi72VTgDy7ZF12f5CcXBtugrocm0HhrzyP
2d/bOjCAsgcLrrq5I5oIksnbMP+4lTSz87UC+uFDIWelssszNQpI6ll5I+t1ekBvhRfQ94LOOgYr
7zfkntagtga9NflEdxvqf+oZYb4J7a9tMosIFrk5bzbwfT5gJ2+XXYQ7pE+fBnd2tXhMcYqmT85A
ZQzbdN3hX9z9fZyNbkQspsYIVjaLeuSSKGXyCN/N8gnPegQGTUIPgNQxsHezds73Hhemd3dVH5K7
rY+AK7LC/WiMR5Hem+OKHCwGuYy7z9vnEorvkGZ1WAp2t0r4z4K7CdgMzCuNH43zXWVW7V5Z7FDg
mFAQmVylgroDMmcIXHYIiMuvJP7zgNDzr/c/9Glbq3GlwRXJVwj6VfP6XEF3t2kFMR8ny/IxnuXQ
aRyOtwgryD5aOqwWwfdVavKl9nSPWPQAQMWFaoPCan1vdNUK8xndZnfJHfz2I/jfFpCpQOWeAwXw
C1y4CeXXOCuxJp/K9UnF7k2w3Ac2ONroSoYUfEKG9QrHdN9Kdtlf/YnBMdVm1b6uVbl805lT6vdv
KwVCNYsjBFCVHLDPsu/fcIHEiBxfqKBeU4WQQ22swNAAeKDmMD0GvDPVA/LCT4Jo1m+Zp2FFvEwF
bAWXQI9vNRhp8EBRx63JTuyhMIGepsWOcIj+hUY3ipu6jHUbc/56E5764RQR+xh7MgIHw3VVdxcp
rMX33YI3ndMNt7c5thUzPVQZxe8OqL4F3EJjhGQ4mcw4sxWCAI8MWTmGuz/3xhbHNdeCo8IhZnh6
vDADdqGvbWNVH9mfLTSrjNmMA/v4hhMnMAemKRUME5zSVDIL4cIzTmWvfsyiw9Rmc7n5nJQPq8QP
JZKQsRw3IwY+DRUup2sXjRAJfCitNkkpFjXgUwZArFkGhSzsuRRaxlTCl+2+r4t1hzk5Xi27u7yr
3ruk5AbzZHyPlH+I19FEAhe7UG4H6PAJTKz6kd5jnoyl9bSr/PrYcxs+PjZFA+w+zS6UdO8gs3SH
GY8XThtPK7oh3S0QlTKg1vHqWAJ7DOqQN07NnLoq6NvyAGPjJQD7V4cxk7HTbt5wC3IGqD+MQbkE
3B2PghdbVUY379faWH0hiASLJ8rQf4X6lBlXQY1lmIIYzE3sO0CgVHdJt+nrJ8oLibgfhqM/zO1P
z8Hk88TL2Y2qGdAWV6C1uw/2XUt9hMOJIaXHJ0i+/AIaloZmNuvAn8STXeyCZ9RTDWgo8usC5H4Y
nu/adrjN716JxSHBYnzu3nAcaXRCAqjGdlIOeWc35Xo4t0eqKX71lncpZAYKWIB7lSRxfqPD3i3+
Rm98Y6yPAsx09+r3rOJXz0MUYkJkR0cqKyY1JSwG0GqZRExyf0iWeQENv4VL4gCZoMlbwdGpDvkc
WGJxuthN+B6yp7r3IxWIKDR1mf6R6pSyHigY4xK4oe+nC7dBppmAFXB7mHmyhbPY56d2TrgBzyKO
ktqeESJaYVduSCUqJONQ2QmGkVgn01nxgvdFmGRxuAOhO5QkrOVP+8OcXR6Opc7pMPYTJkiVTb3T
d/q87RLKABmqVzgY5r3vc3s4SPOf6Zaqo8im5vJIshKgDeC3WnnsX70KaQJfdTtMS41uSO6Mw7k3
x5GO7SbUbpteMnmvQ0GLhESVRh9I/lmMEIwSy0bxC/tHs2p7MBw/EnfTWMORccfq1efj2dy7H96P
fJHx4Z3enW8d8/1ptGm5EI/DVKV8oy18EcdUoas/lzfvC8HOgncs57gqYwjhl5CbS7QiBKAcJhgQ
97fgP3xNyFBnCY/kBTBaeoPGYpFnONDy4fhVc5j0q22m+7k0J1tFwQawuO3vwzFztdpmnv1xn+By
4nZhajtL8dVUOXAhhoXEv7HCyXRoaaBkEcxLv0PbqxFCskyY3SOOAYwZTXYM74dkeoyxQL51TvPh
28Pnc1zRLH9gVNuJGvcItZhyOPO+dbeEN5Ck8Y5vwSKXAGX8HyWJDU2dJ6lddA42hEUe0qR1oF9c
kY7HgQFtHko1B/ZtQ7/KZ5WqbUMOMT5pDCfiJ5VZR9Q3vjubURUKDA5cbYSKZz3g9eR23z7HecKC
o8DLCa1NjpvvlcKEMTqRm2wsyaTGys9qf0ShhVRQQDGVBA90XEIIhthAvlZTT84Fs05GFtcXz+Fw
C6vSWSxGUBhenrzgjSWqrcZC2mTWgOX5QpOm/T+ZwA7l5rQP90YixSiA/60p208VAHWjRgRqxHe3
Cn4NfvBWioFPh8X8RnZB7JpzjUMOGWulM+o8ppP9lgkhvAsWsD1Cg4+tp+Lgp8Sf0KF22Ah8xXtl
BtrDLxeabom9lokIESnjZxB2iUVhU92c1xl7W06W3t3lD9Lc66YPOa6k6Cf5/cYdyhZEt2aXoQ9r
zB/yGe6TJz0RyRKVY5K4hyeWko2b2gIeA+NAyfDDK5NRGFhN7h6+cwDsAahxLRjh9xMY6at1KSGH
PX+Eqf8MLy00gv88HWvvoIKPyalDfZpcEjQH3xj1DR5v03yekDt0MBN8tTLnxrL22ZSJn2jdVjZk
QrZ32jJzPuN8UjamjLjG+O2STecOZsOoH6fvfcO2Rx3L+X4YdwfzPulgvNEOLd7Mzlg+228sX1rq
mRhSdsYPzASVGA8a7VLv64mOCnFkpZM+xyx2xDttxrBhcjO0qbrUVxXhc+oi23RDSwshvCUnkuZp
FGhE+ggK7aFDw2WEq864qtY8oeRinGw9xoWHcYM1XySiIRVZoNtpZmvO0wGzxHvn8MfgsQ9pdJ27
yel2grGiLms+aTNnDfBBe6R1EVff33dYG9PD9pE3Svt+XFr1GVDW+QQY1IzzHvM1pyWqdfH762Io
0Ev5753bzfy7S0NtiXUDSXx2709vYQPf4GGe6hc1G/farHfl3dRgfjvNFS94jalTf9Zca3xAND9d
3tbKRPYrpnBS6rwg1aP0lr1sWk7G7wtkvZoIytVrls0+TEtkF2i8vy2WHyiWtLJKNaNAh5b8ggoK
g0dxWuHA6yhUGwGmNphB9K/FGgdbYjcW+Px5yfUTjDIu3JDABnjYADj1ruc3yIcX3Th3H2NN0HEG
ThvSMpu3n9swqYXshdUiE4mf0PJ9XObl42T8iipA+QjH/8kPW8YMJwaYE8K+gudqhJYW60Em3Vjg
zjT8HQcUsGNOFa2H3xJv+7vFfwFmWYlorfsZ2EUzKDz85bJfMuUdRRmC9l06XTKMb5wPtsCZzghf
Oz8pBf8g/xK5RB1eDcyS8lg3+MmQ0TaJNR/sHgTLuYcIe5o9Q6/mj7jkYQUTaJX5LtBXukFe0rk5
8SnxI4uAH2T0VcIzD+Qf2zObV0JOA7z1dG49Q6eduf7Wufeb3Pe3bJfv36JWzefDE910cMMm38Dx
MsWIy+jCkUpho847h00G43cpp+Ugng0hBLwVbPcPS5WY7CpH0IRsCspRGiUzTOtijZsmcd7CV+Q4
vEdpRMM6nGoTPQulRTdlkwGzBhF/4wLp6Zjhcb2ePbOY4Ly+GQgmRUwA0Lq3PQTg3Gy7849wMmNp
NvP325b++tOhsM8cy8EPGSUFm6AOUUcg7xH94XNdc3oxKBE5qRkNuZB1YfUJkRTzc0ZkkE01/MKV
RY0vsPGbV1smb0RMeCPaGNDcDa0z+ASHMzbIyOYSO9aQABYX8gSsbKLFakS5QdvDMKDbDZcKYWbo
fpYEnU0+DucfzQ9R6B8rgpcjxOJsHorThfL6By+zRazLHxkxFCD0MHpQzgaQmXBVMF4xRlAWT8pF
oQDPI0aE8DP5B8iWGWTquBcKKfusgxRIMxENj8IpFFANWhXe+9DCr82/rcgoHbf8KUD2WLEeW86V
LWcMnfnIznI7CSsHXphdkzqyvG+G9JsoLyyMNJ3uTGvjcVUYTSp/iTt4UAsJsy7lTw8RZhnTve7u
K8OfYZEoBzd/c+blV2Stfk8HdtXxkH0d3gZmEktAzCXUM4VYDDCKn6eRzlybt7mYtWeT50ZjXkmZ
EipL7LJhbyiLJ65bJdl5Qio4O3iaTQQDTgMkuGG9CVp2w88gw7AB7sSblGh4gTfCSbAvBDd+oypi
rW5ICwoKTCcqAxvo0WJLMSokfxhesKMKs47v6TURciMREZ3YB6sXCUCMHzN+AUV9VvwQTzh1iYHQ
wcMogawLRKV8Af2XG5/jeNrZPipTbL4G3uAf1CQwI7Y983Rql5oDNYhNQDgKCIeubd/dts5auCaB
GSUAxtjbmPX0sy/m6Za5O3zTkPxU87cchPUS+xum+UtwrP2PeO3W+jn7FJMnQBJQrPHBSi7KDCuI
k3gMK7yt3Hqsc4kwfMF9tw/L0VOEoyTGhF9PZXvyEPgibu4heWQFoya00KcjjALeIHLbJNqVizsR
BAW+GpcD8k3FW8dTwgYtMklsBCzhrfDsU8LghNCL7lOUd8BuQmb8dfYOlDXZ+llS0AjJLqgLYD5u
oE5GnCDiUDgJKrYVOWw2kGMv4YreLu2Jy4X2FMEoNbxxehICIn4rgEHMG/IphhkT5k44nNy5tSL0
EK4Zwe08TGiTK0IfeCWEkIJPgvYXHoXrO/stj9qJj2bjWamYjlD/Mn8HPKNpRpIFnvdGP1hjPQEo
ZceX0wnlmIsZCPgONjI8X1io4efjHNx0BhHGFJerCAZ88s8KM0bcQ1ihQuYslMgiAXmAqkxzkMGG
T1JSP7aIlubOmzAPvhzkez4QMXE+D+LUnzXOmUmkyUScmCfl0q2IXxVZE8+ZxjGiGet5xxgHZ0Gj
Rdg/5PquGQ5rxnS4Trw9CYdWEWNkYmyHNtwILgB5OvHISGcKVE525pvdHQchVpu4f1G6WxJ/HPMQ
GBehkGQoRx3hUIUhJBJf8H/6Na8swWG+rph3QMe1HoIukfpEr/M+YAL/C8Rk1bLDiF0KDHl2EdHt
gJ5MnphCwIPgyvI57Yd94jgFeu3xMXiwLT52xT/YQwSQag2NJ46CZjHYoCURCxYrHyx9NIcGaNGz
y9PXmIVqQCcFJM0a40XtFWRWsXWtgLJlC5+agPgqTFCWBVJmQbrG8frgxAI9ZHjMzklQHaX1CuAW
dbN4znl0pzzF/18GncWB1nI7NM4tf4dtC2WATfC2y1QUcycCpdjNif3G1U4sefEMYn1I0rOCJhnv
VPfLDw1A4e0nj5/q4NCPSlnolNnyZK7pSawTsbJ+3ofrQqvP0JWQERsb9EF8geoKdUpZoHc0FUzr
Bg4Io9jCYQxQBJKVYZdWP5jwnAv/A1+LNoPAvW/KDUQJmfP2HAteMqb/TJOgfvBqzmXok9obf7Yc
fjAslhUsaQByTPQUgNq3S1Hex63r+/emdK5g/wup8fu7VnaIsBqqlAcY1qb/9YCHs0ldjdE8wgwB
eVb4NtXt8+elMuUYREHmDslLv5vpA2Chjc8p7IqGCZsg9ia9/QPN9iB8/3x4gaTj0IVAUT1o0752
LLVFjSsxV6TF0mE2OmZIRCsAnc1bNzf0NPbmzcA2F6PimyoO4zA/sLvB7TNcYRzCGMVdJETQEQpq
vMClBpMRaBiuF4WDF+vGe+lOfmGevvi15gfWxj7FOQSWTQKN+jofvhjkvycM93tL+BjZmCnzt3FR
15wBlsNROBxZfwzecf+e56sfMzxb5iV3KZwEpp9eL8T1Ir4Dm2TTRR48HMW7DU9wtxWmD+TiRiOI
rxC9OTn6U4Zo34f9CF8jY4YzcYqLsflOp/rfpSL1mMjsDWyKZB5TZgC4Z1TcBrVGfnY0jqvGxa0Z
cyVh8wTZgmdj5U+/M8RxLMoEMofFXzpkr97Y4NhtbsZUP07Q1+LXxnOUsuxFNDrRP9GUxCwGuRzd
xfwDD+/h7YmKgqJU7U9cAbYINNV9BhwTXJ6g79NE5Dy+KVy9ORBg2RjvszRvBgEkWlLJaU5sVQLK
pjVRYGRwcLUW7ikMn52/a/+0aOp/RWXC7sgUuWSRwrfdjWaQWCrzCvNp/TEnRHal7Ogq1IOWMbT4
ACfyQgXBCTIDlH8MHfAhh7UuDKj2lHtejbrxy5Y+apyEKan/3k2L/VLsEoggexE7E/ZCB5y/QL4P
FuwaKFjZnFhZ93OBavLYT78LUdB9kOCYkEKd01LIyIH1OZP0XYwLRW04n/nIkYRZMZzAsX7ByApb
D50gTU6YJA2EVRA7D9sZp7HA1zOSO4l15sR8CcvU7MKSYeOBVo/IeMRMvTYVQWvD3ps9neclEGSX
avUW/uPwsGlFIMVwXFo35mrUGF0DD4LEcA5q58SvfgHWZcJaSpgkLe/g03B0uItISk94LVHXDIwG
s3vuOTf7K1my8+BIhFvZwk8r3pxFwvqh/jsEI7opoav4OoCxB7huyfGdoQSobMSlYXHEc8RNxnBd
UDdfPvvRuJ69/5KxltrNjWREcZpw1NReKR7CH5PVzrrLNhYLsiEcSpyaZ/KJaXXmtAhSTEEwCtIF
l+aGCYzz2www0sLe67NPSCG4mafmZlWrfxUK9lIuikeY3eUYlkjMBc4dPLY21PcYoFD9p6yB1gPW
wugh45sOs8H49LCZwQcSGx6fnpsAu7v8YZiAXsR5z9pFZXLKs3Z6zM1xHRMvBVgugLGfB48cBeOH
IhJ3uyl0ItwrMIVA7pgje6SImJK8LKhETx5PrTaoUd4pHgy2qBJWwstr2JEZzCkBBwb/LioqbkSs
rzHBZ/nMc+uwK/jrgoJP64uqy71DyBWOz24xyUT2h3yCxb9Be55P8e4GToebRDTxhTTEMzTT88Fj
9wgzALs8ZGj6/sEWYRp2GSpnhnn6FM4CsYYIsbEKqLFiWB+madxYz0hS7aQbt5/4g1BqGA9pwMAH
QLRxrQ1Sab4DSxzdF18JPicOB4QGrRjtK6RkKow0d8oZkkLBNA9698/X3/giYFipnnsM0rAJ0k0S
6fp+/8xI7s2csnOYWNqgt2/VaSkAweDJRH6OmSP+gn7p6T2nE01kDZlLuhbKub4t3oNlC8vx/fxL
R5vvZ6WRRrfslfGNxLSHfnzmHpOsrjf/kfTFjHkku1XPV+pJSbdKKvtrpfSJFVNHpEqXX879npt9
5wdc2FayxiG50WIyKlR4hF8fFrrGl2if6+drNzkZ1JY+40w5mBATBsMAzOA77vcuSo+ICkNF3gQb
O/6eKPn5P8QkIiBbnsrHpUipYaHVsSez5aCHxW7OyfHQq0tu9N1peG4w6hPVIvvGvCNLbF/3TBzP
WdmQXT93mLJm1pn1ov1j47WB6iWKWYYdZCFJ6zsjTrN1ts86qK37x9zm1IpUx18LKrH7RRMus6E8
J8sHe0QlCOO3i7SrBuMCQheuJML8nCAI0cW+Mhca4wbjh2SJCG8LipD8oSfLIBG9lsj69AMozP3m
t1dm2rQvrwtihIr1Q8sOwbYD8e+2Wmfe8vD7eVu4cxHAYiQvp2aqv7toeEaYQ9Q8aDkpdFJUVw4p
EBlWlyZcdnpWSjsrLj3IJawvwawxenNwz1XwxsVg9YfIbPAK58hGgyMK/Dj5IFSsKpF73JrpkeEm
yXOb1taNw3YHJQbSlJvrAo/CFP6KMcz13SHocvqJTSnpvsJNhqSBAX2I/87QeIUlftocU9ZL57do
epgaTjHYyIp5PZhXFrQlJEB6eD9dshVhzN8T5ZhuxBi9GecNs2nQGhBBkEMjRzc8GcIELoxFf7xY
6eMg6sId4wbmxYPOrCz4TLNhODKlnluSCu8yT2Z4tQDie3ivASydNYVSUNsuQ2RoMzfGJvYgKvAM
2byvGxtv+0dqi7BzQwwoBjCLmrcxG3RQ+IXiZ+C2TDD4aCopL+ZRtlHjmzkbyH1OdBFBBPw8R6ES
wA7H6Mh6SN3cSynHlOUbT3jGZJpESKXdo/iJlIz0YuYJvDcLcPR1W2V8Kcztw/ZxIPo1fkIIM4a6
14StfchXQ6LuFIwbEZctkX5icse/kABtb5KlbCUuvbJ+qgzBf4ISByDxpiD5wCxT+HuGg0SpWG/+
AqUEd1FiuBeOeA53jPj1cv7uexKwF8m4Kd5zAs1CcJpZvZrnjajKOU/k+zgcrWCB5YPJY8neRg4X
MO1XJfvqDXdhKCPyZbhzmDbsAzLSW4PgAtnNj9L2mU7a3mxwRTlrCvpU7X4K+3wgUAMxFVNlLeHb
UsnFAAc//kjVLNAmtDJv1sXDcuHTPG1g4g4ABWiGN6+uwOiRHIS9ScvAhzuE1sxT91VpBbtjytXN
Q1UK9GqrT+9H9Kau4mAeMz7YL9n/oXaS6YAKvIHn9WuWCA7MoHTAdYCMklkCTGqGYDbyj9JeQFv3
ng3coyc2yMmjsssr38IzMOpMIDXQMqiHL0BsQ2SCKNtkp4S/CcxIm4K713kazrRI4iVwX4xgNBwa
cMxbg+Jowh/9RX7go5jcoQ2Xzvc6wB8D3AvmJ0ak5k8dP9elDYNNLywJhpjmZordr91SKJOCj+4q
hS8DQzSW2gHNrm7h/YpXZfFeonXKj2jlJORnl8bDYu8ozQeypU9qZEzb19NNv1C40SFk/g8lCK0M
NQlNSn8sxUqs20rEVJ/lVrJDsHQzX95TPrfI6dhGWbmNk0e3Ze6hwcOCHYGDhisN2VjYKzyh1+Lb
6Xfgugw1rOFmh82vagOIEdyAP4C6kl3AG56qj5pCdskfC7QTSIa1yWAPtAi/ihgxUJGxst0dFdJV
kvtUggb8mN6g+OnWd9+cCJ6TGP1TGMs+XYhNbsPzrDMrmVQkF1htyDg5p/27g00wj4W7vAKuehgJ
fLbRRGV/vrmcQB+ByEnbvrODSv5NzBdEFzVgVjnXQ9F3+eXDJw21eiGAMB9zxgQ/vLcUM2vtYmg9
9SDdNi4I3PKrQoZwe4mbIo8dYviNSn7Ctr1tSO7yhwGT8OpKhvdZO6siD/3girZZhhlK3i4o3gfD
d6KCxaxdcKlvNhUqhejQlF6kevvtQqZqlS7KRXOo12nbLwmBKPSXD0hMUFmDt40byvw7cHleeULT
J6DWP4UahkgcbcbrzBiRg1Qe3+RxcWFrJNj3bdUnyp1TCXepCb79oJv2sXYDyYXlKhRMHG0/DC3N
avdzUSItmtJ7qk6g3Al5sr/9SXfO/DYgcIo+i5eG3hmKQELXTuBURXBka/LvUNGxjTzZrmA9FAUg
VAwIeifnxWf/BqADYMZgOKyZ0+P4QcJO7bZA/hVim06+PNK4opZhTHJb9PZs9wUgKhg6m2FlD+Z8
WGRoowkg5a5lmkntkW4I0/7NGGBc+2STDwJ9wUTVAVM0s1XW819nUL18jTCWly+sZgZ6Z5CnloFl
Ox27cmVAimM+Ma0cph5iUsEYBcDw4DUzbOUnnAyMZzEgxmGYMDgUaJqwyvcfNrN5aanFdD0MVdUo
2VeIi/H2yRHkCLI2IgsyKMqx9NkpB6SFZn1iAsyB1WfsM0VXYXLsecoM/zpjUz5sNolfx9bMYsa7
bgBzDJpWaw/Pb2Sl4Li7AeTZJ813+7TgqDDcbnwy/DYa7oa4EeMmQZtuKR79ekeA6OQ1lT/WY5oG
ySK/CNh1pcfwZSbFJp3QNAoyH5bq4zJu/BuOL/gjRO1xxE2EPcMg5u8dPaMh5gug+PxvQPELykUX
iVEuDTON45FPwc2BeXocXPmPCqunJeFh+Vj2LZ2NFKZTjpppzSyIcWXBqOZjBLctbhxASKohWPwa
NDHM1FiZtJiH4ElgZO23TNSYwz2DatZG5GWb9eqNLwjW9eF6GGmWupSX/X12ykkUvV+qk24TYWYy
Vz8su9oikv1p8vn+flE3TVz0OOLI6E/PIieXx3IQpFG2HLnDrUTFxa4E5Xc6IBpb0CccAvHGwryo
pccJ3isiS3kR1PVYdNxwrVuUq5vDzAE1Aq5JgtH5XKVgIPwmt4mxdl4zXDDwQFM8j0micOgvJw8S
3PELmI98zMabMXYkz1W+1wmJmMMSG+3A66qNHoNw6fCeNv2TRhAOjI6BidcAbI+BSaJpRoWeaOfv
GmZLmKGKyn3ZHc0bznXGSxT3+bLkvvAEfYC2rNHw/GB7aC0UEeeWmSyrlIi/CYOPdEpCJVfsFUp4
weNdwVO5uf1j4ceZXWHq+zKT+Xf8XDBDidjn6IQfc5mKHEDGT/F7bD2cBWnGxu8FyQ487Vi6Pq0C
IKEcM2zCuVpoRn4n5sooNwpELIzCE3x+X5N6k8zT6RfGf7N7emTMwbKE7+du+pgrCSfuWkggwByw
evM0Kls6e6Izs3gYvMMCnf61H8CvPHfMZrlegXiuXjrN8jMsbJJLxUSYTZlqv8GomzWqrfDYnxK0
A76GDCBMKJ6p0rMljdNhIZ0Fi+rhi1I8meDG6+pn5XyY/mzZZBjjjizIi32HTs792cVftisR4NXm
sfJ12AdDI8QHxSYEp416/t2d/4FmmkcI1jAbiymQgAtb+E7GrEhSgM14+zsSBOK+g+caStjTVS8J
CVwP66Z7STImOue2rLVtbbMn8qR+cKbW/QIvy6Pm8nvp3GrWzWe3h/0y1LzBz6t+UXtFGk8Q+Lkt
ndFcb8aY2NrFaHoo/OF3gfCqfq2RCcvCYwC6BoEaaTy8OUQT3pQZXoxQ7ZGbZDAx+uYIR0o0OUgw
P1BUVeM34ahXmZdzRACoZmPpNhn4EKh/XYRzgZMXE4lVjShCPH5YFxSwF/bwf+rhqUF3Hmz1+Wg6
OreWxjhPpvaw1GJCCusd1ow1btbj0Xmt/qIMzz++vc8Az9CkBNcCC/NBctTkA1eBAmsqDTnozCo+
BIdrdxRQ5XOn2O3iiZ6EkYDYnJkio4oqJumZ9AGrcop5RkIBNr4O05pltSaoIbov8xkactmpFyRo
BEmU+lQm8pY9d/G6yGIs8ZhngXwiCw1JL6MLLpBJAJevBJ+1fm3soSsCTwiYPv62uJwDSR7BUpib
bDKAMAY2fkErMCW/DMGsf1snUW+azjpcZvt26SNefAWyN6KWyTH9dfV9ppviwk0ppbDlENj7fcbF
Yj9kNa8LavdYFjm1j4jgXfhAVp8omI+dRNX1Hb5TJtcHfGqrzn51Bk0s1VHq43ePhRavHtHS6uAW
gDtsTnyK31Ry33iCIBiO2WIyhx1ntNN5ZzcYAXRuURYPVHtAFbv+4hqtm0kkkUBI3+4mkaAORcIg
4MO8v/YgpfAobjNgTpg71pOhVbMCvsTMhP3Mfo1HYQsu9HJve2ZS+IaMs/1g/Jg/HQZ6+9ob+vrf
IRyGn39SRUwyfT2EM82RC2N1wSlMN86BMxJkoJRHd41G+proREzZNG0KXPLEQjkC/YYjFeyW8FIi
SSZYX6m0pkzJGEgsZWTInM6Tw5+OLzmDrdEYgoItb8CDjYGlOtL6QWbXP3ZCkBEvIxRS7Gl4FgA7
MZ2jshXvjKO+POlkl2VzVG6/Me33EAM08Az0x6R5AVqAtRGfEqvoH2EV1fZxc7DOrJxpFpKthAZD
wxj8MoiaHUuscAqr/0fgKLXnrPcP8dbDVhSioxgOw49N+cQL9KKsFQGKjDO/018//LhMlwH8SGTD
IxHOD77ABVnNPFelr+1zbFw+Hiv91XM0JBmKr8YKdJ/E1n0CORnxAzjMyeiDDaTVs+y7xNIczEFK
z4el9PGfG2F8AaMKcjkqObdHkuzT+xK0h3cYt8mviebUbAyxTqXXe5NQaP/EwIcSSVw55H33TSp0
OaxhwUzd6la2YgjIuZzKXvUVMriDjzoe5NgdLoseFgIultEI5/BwJfuS8dFjQvTOiSjJBkDoxRCf
qbZN1ANj6IoX3g0eplwRgxQ0tIsw17ox//7AsFy31tdvmPsVq3/hiABMvcuhdZ4/vzvgXdcGzMV+
fbthGgxqoO2/B5uRDV0b5VeWxpsRBBPFyKFiCPyJHTBBvJNAietmMNHa52yDwQSSHeQ7zbkbXJKS
asvMsaRaSFsQt3F74rH5wo3g3y/iSHgk8PUFps9trt7zpOPwbaHUlWDoQ0pboPLpyH9j9+tm+Unx
lT92Y7xZ8fxE93kz72vVrZBMvHEB/no4wATMztF3/kCFe3YvInfCIfiK+zHEj1fZZat6PLIZX+PH
KXzk2c+jxwTSx0rIOZmGcpwOvCmLilUZA64xTGKgRJfMYA+Hg4FbQH9IGa6CudkHf8Qg84iDHuNx
ZIsTAX0rFtvDPPEZ9UDR7c1bG+4O0e9S2Pk1MWr8O8JUMz5AxEiIzoxKDlII9/qW+lVxVLir8lW+
Ylu7xTfS78KCbhqHFeY64gdSikFXpQudQ3xm2HUzD85vvvlYFGskH9Ne0xboC2n62SIek+fqnDsI
V5rWaJKuuzOTSyvz9QVbwy2kZ6EpWA/mmd97RnCnxawoXedsYGckWuwsD1xhFwqN0NAqtgVQuvva
kjTKiMRNfKAk1NbYnX6F2YXA1d6dWZxpssh4hNbSWyf0CSSgSUs95B7WzPn/oWhPZXI/QbmRZrU3
QjKSuIc/HCKg2+k+HQPm33QD45sLMtoQLPAfTWfWpCgWROFfRITigr4Clx0UF1xeDJcS3DcU9dfP
l3bMVFRPV3WVC9ybN/PkOSddOBErkHtA7AYEd/uMcUqdzrs0Z2hepLcA4PWF+pO2d7m5b1pOOarx
E42IUbWfZBca3pmO7nV4e2P1TPrGnJXT+L06jSlsqTomCFthAMAj4hbCIrQg/5U0xHgBLlQUOpWs
+jt3CbYOOsgVK41ZhPu6VT77xDqwRXBcwW0njLaVzE/zcKEH8T3A6ue7CJOl9tHVA6YHCebCZ/Js
BbHtIbVOuwi5Pq+htoRM0bJpf+IRsu86C80kC8X3YW9ddxhRQVPhieF+lIKLNE9sjwn4NtZCl0cA
+kjuA1YGwbXTsIAtF3WbjYuKrmgjdiXEtFrk8s+T1Vx3Yw1TF0uvb7+c6HvuPEdpF60Y2F5SrzHt
xKb2FYwcgjr9d9DNHadKzS67jCG8SiDXskbK88C8BfOqJ7QJDjdEzPAj6bQ/lIbb8dua1F92AXRL
FjxBYssoBibXhNfKwbDhr6ib4unNmDI8Ls40wDD0hjeJBefO+bzUYoMZCeg3Kmg6XviFQz25JW/M
ZMeH9MAA0KQlU7zssgYvnzENUf2Yov7G2hvzO9poadSZtoeQrqZMl1a73D+W1llH5aZZJ3iScglJ
i+poe5qwky1MQha1sIZ2Al2k+ibQifEtQnEIEx7zd8zgJw2UiJRMu7D5VDeYMAKHajBGK/LDkwQl
LXtzidkEpG/0xEaXEToIIkLbxkDja9F5867zY3yyrWRyDAWErtkvOvuY9KCAZVAdo8DEDpp3ZM+E
ckDDW4kP+FPDD6oLdtegTvfa2EFes/w2Ahy87/3FNc7PM5ob8JDRQHTnaHth0r67kw65dbcco1PS
DCcf0yo/vFHLJgPGUNPErXMuOczb7WRAL20AG/mmBq8LczpQJM5X5iMgcr4oTJ5EIyvZBOAGZvIn
Gyp0NxZ0GMeqlsIw2l4MX2VkLCZ5/w0wT7HLO1btocFk55QCEPAZQi+rAsmptryChG7PWbRnzS7f
oGq81Hr8uJqV3zydrCr6ZoeXixyg2czqmnpGvNeKEuWE4bjbCu6X7a3Wb6+ZVAmx/UUCht8cOVcj
g4zfxEqq5dzhtqF9Mt8ZVUO7rExI9egl9Pewi+UxRcUZzT4oNnk9hXoZwF5n64hr1QuVBSRnn3aU
zuSLmTpj1Wd31vs2+CgaLrh8nW+/OAaIFq4P53rwdrtBU8+A/cGg9fULy6CvD9jPJoNn+PVRo9yw
jETIu4a9X34UP9GhqS/0dS4oF6WpR5hhwZevTU/RffvJIUXT9gzQx1xomSCbSosvel3DLQYGDu/J
pwFGjAIDxIFQuN0vhvzyruvy55Nrwiv4qPeWxwT00YtB7ZMQKU7QD7FJQxL7MI91/zSie8GQAOrl
D0zW0V6EpbxJli+SBLQI0ubAZG/APgflXfQOo3t2XDIRzHoeHRp01IQ6oz5EWfCRDiDGrbzsXXSj
U4gFZdMmDSi5BVc+qN9w494nHE7QILnQc84D9ika5h6SwhYIcVBbkXEf50frElbogN1Gr05XilVT
2Dq1Ust8fMz2nHIEMsC7Yh7bRbWGlLznqLiTL4K/Op20Cj5pM/6knTHWBCHE4fPZes3quH4Gd6is
7ldPiso6AoMgvSvFZ7iRe0yly2kqdVJGCh/wLUOifLX3dNjHh/GJ5BgNmhEVw4ceftk6jP3iICAV
rC28S/cP3KGS3skOr+IZeJnud8cyDkACwvXj5X4jgGaN6ALa0GT9t16DED6dAwcb5nAX1Uao4H7d
94dDXV8fv9Y+6fTAuvbZl54Q+sk8bkinmPYajLngML+k9+GFK7fVMZKb6lcAZ0fzuh7vVWhxde9N
+5CmGH4qp3cAZkloQol50QjuRjPkEOew4PRgK3+wkPUwUf0fS8RAq92r6vg/umDtSCvI/6/obuz7
Fkg17rQhuQuP/yXnjU6Wnavu/E6Makd1gBA4m8TrizAd1uRmVNOlOpOhVQKKytLwvx8LJQF6BoHp
qX1gscCHlhfAQDNUli6dim4A5grKiMgBNxfDq6btHqu8YMbLmbaqiQnZAqCeTkyBPgGfMwd9Jz5B
hUP50EDWzbsH2cBTHhPxp7qGTaip5P2N+eISt2Aay477t915/lbTwbL9+MWKKLhyWLKnt1CG9Lfz
hY+JhvQOg9DaxcIXvLmjMiRPwXc9LJnAdBXeFJG96wq79rFGgNG6qC88eU9g9dYAQg1kqMLSIaLB
IxEK4cHlXDMGvEbKIl1uEg4WMk+C14S7odkXPh6tVXq9+x7UAO807mgmzWC2dUj2U/GEEExJVybH
nUM6QM5JPfixW/hEaYPrJOc8UQX5C2Z/XtOcYIsbaHg2iFoY1poQViE/HlwR6LN0j2E1o6Hik1XU
+gaZWH2wY1v8xjHcFVplpCLATVcvZ9CsxX2ESVVbgzQbLkkGMOeNcYUDIgfqG2IA+qETxXjjStGe
6fWo0JlZzPTDVogVQEReAe1m1KGwJrbcVbGF/YxNqod8KRSAmW5Qs1dP2RPnCcnB4W+Bv3gIA9d5
BTTvp+gxoCyLwPMN1YnqsjZjwjHDW5MXCf2e8T1kVteOc5+82yjTwscfXIc9wBfGiwv7wkzxGp3w
Fifs/DJvvnokIc8DazwAoIAnIkPKwy9DGfDOa4kHJVSXwYX5vrg/pNgfSpf74uzeI2o6hqbDSXLl
1ZHHkalRwnUHHfo+1BdX/KnqZvMVsln6rw82rs+jVdHNmeprOmqlom4HtcfScgQ3QmrvPsUq0/nq
YQu5MEy9Ezxa0lCmWYWHeBfnbq1XQ8gLpDw99B8RRAn6lKBecKwaEVawr9dAC8rBAs+Ws13kPaDq
oKSbglThOC8G14yWLhLEBoHlvqbhcECbE5Ts/hxHpUEzX2qv8f7g5eBrNgdXw+WE54XT76OkeH+9
Fh0KboyOjvNhMKuUhmati5kqTVEmWEP6AIbb+QxCQxt1zJrIqeheGGm3FTbcV3AM4XnfKUqe5A+m
Ma/WRLjdCKMQUEbSiUaAKuxBW58NbcT6ukg4iLBM/tj7hDONH+bYRIP42janreAyam05fEge6OSy
9ApcTQB5NOfcTY76CG0YmmeUYJoDGYS8k6ruNTYOgJndOXkur/v+WJE34zpIr/bBCyYZ+5DajQkO
ej37difAA5+2h43n9d27M2d60hgQhTv9gomM1R/TaZgO5+xa0LGqjtKgWrocCWb970umGL7/Xi5D
QAPO3OYaDeJ3e1ziVvH1dKjFWE0xdoOuDZdRu2PX4ulrTm7ILAwo3116bCLuLMn6Pbv49NbQMwEk
9KsmehO3sW1CiJty+REj1rdvdK3mOflmb7rwHa90L73X3xsO0fCwZoEoA9kpp/uOHn6/wFQTerQy
6u7hYR/6CyzNfLSnOLCjfj4m5AWLaSnuJ8ckX5gGrwHMjNm9O0RYMBtHnV794NEFoJO0xtLBqLkV
9E4tzb90QBvf3oWMNCpocxDFdcwgvZfWb4BYa5N9QrCgfQDrpT6q3kMjJR8aLYYcCZ8p71eLRYMJ
IYEiFQd1jkf5snLobu2zu5IiX/LHFClDw62tT1FRd8mI+BbNHsQeO789fAVGzHp5mhM5d/ReSSJC
6KJ9qcFwvVK7AzsxxA6OLQFohEU/4gTIMGA+SOK6A5waqenEjgmOFNX9A5a0kKnPvh5gsWeL1yYc
75SpUuDmb1g5VIfwftn7nw00rRekExB8mLnwp+CKMXWXHCZ5CEXZxWoiAQTtaZwKE4mq5yVGc6ZY
ojztW1RbX9UHRQp+9GT9uav3++j6vMag+zWpt8ABoQUrHGwSfMjy9DYGLRQclsYBp62Q2gCEJica
ESfL4B10Zofxy8Pnj4SeVImuwh6G856pccJG5LVbAxLc4OgceAgsTnvU16GGchmGHDXmLhaIpAPo
BoOGc6tyURbQf6XNiY4A7Y7oFhgAJA+IChqdAmOzmL93igGvSk7Gu3cxkOR0n1QdiOfsUippyLOa
pYGpIB8Bg+mSH2IYs36ZQKVCxf7D7BdEA4WyBVFKs/pNm7XmCf55WcvdnPzBdT4JC5mfOJnSkmn3
5Tzbwca+Ez0wcdAdmBy/Xvvd1RH1MT7jg3mG1i9SkoHVzsEjwDnGdMfPFi4XYifPBOYm08Pca3wY
HmxqT7Py8qFooA7YEjQ95icNpeFFWwv7EvpZtKxk2FwL7dXNe3idBE9+7xyfet9xtaFd8WYLLLXA
wLfh5ZZJXpmFZxDNBhMGxXTYX6LQHGs2bV0KPdCPNq3OfcD4ACQEsIR49AtYA0VXsuMPHIwMs7Vp
bAqGwQ0YYcFiGsCI7Qz2F4spOq4ensf6Sutf3fNfLazMh/edkeJi1erBE93c8MbHf5EEG8tIaE/I
pt0mdgzIFfr3+MFJ+rY6zql/8VtbSssG3hX3rFxi3Evxg+lejGK6Pt6H33gf5PYlZO6424HwS0Yz
vCCvG9d39luGu3dc6V92khNJCkR9CIeMOQJDfixLWjWZuJLxCfsBXQUIshKEaO9cey+0VnNdfR3y
/dItHaD3k1mkNQ5pp5s9Qb8Aiw3ISID/0CoWfw30i1uY0nziCDC+Yt//HWOkR0mboWtyOsMJ4aKy
xxXuFK81ghU4eNaGk4+3jrYSymlvQap6xtKr454pI54mU7k3GNphKrGzM/o6uU21cAkNf59W/HJ9
XQWdOeAWEj4aads8u225EdgM5ctbdh0RhX3dPU/zSQPVZ/+xKiALqxySmc3cknPLPkAjwiP0riqE
fhiKDRmjaZa0XsPCS2ZSWUooENdn3q5/zkTZjZjUCu4mb/DKYqXssS8sVhkJo9k5M6s33OuQPjqm
EB3+vIWbLd3ku0sntTCxo0q6GHXd/3l/8D1Rdu5dmSMCwoTcAsPx6GVDZbHn+aCCc1spYG+ENmDA
Ts1qTStVqSnsQJuzyC6dm/q4rA+mzrR8GTvT8pHzbUSE+ER7isTXPTIhqGKEvXyIR410feWl4+ry
e+GUl0q6wHfrGOzVKz7YNbPpDekkqbH8IWNWxHToBEmpCaGmuDPiHItOmoPg+MHNEVbKIgTKAjlF
ksvnxebY4/8QuRzKVEsL5Pul1VDyM/JTzOP0YZXaLaATbas7y7fCmQj/BagEV3M8BnDhQm6kE115
bH6ZyIFa9eZ1mNPOMB82fJfLXZlIXZkHjxSagFKoQjFZ0ytYUR/saMkF6bGXLji7nzN7CiMQsmIj
mBnBN5NvcPtnmNwwbWhZtxJR3c2EgziZYYgPte/mQ72yKjtiSkA/miVcky3Xj6tHIh2Ts3LNQHvA
VeqqZhvYKlxGOD2rMze8zSkNYRPBjKyGs/oy+ydjpiQ2x2hKySZ6Rm7XexfvNJGpJYw3JcrlTuUt
uGk5f8vtbl+byW0CvmO8kdHnO/bZlTe7E4WCK3NxyKPZf7QheSGY7uphoeRqEQpZE6w/hDqah7W2
YjS8rEc+r2yoPZ79G+zsuYw75z6+DGXCzsEO5H6zqBWxVS4ey2CvvIB/5d/FcmqzPbJ6FnyI99Bl
0kw8bgE3xLAz1M02NwSHG/nhu8t6UsF4uRwPcd6UReYxUwnhRMOMM/irB3PKcWFTdyKHuTu0wNjR
GS/ThT1MBxsbpHDnkJ/+Vg7yDSKsjSuCNSvgPujTt9UvcYQKuClWgFfSEvMk1s1wE2YnMw43B/OJ
Y8/Z5cUPveA7Zn6C14EoIROCPuzj75YyipvKCBc+PuaQMUsEmrZiQqp15CTYB+3JC6MXWeA6NjOH
fsta7k1YEm1Pt8Ha1QIrDwTtU5npO66DbMk8DWGjPqOPrXQnEo7MRHlco5AwY55Mm7OE84QMFfEV
zrOOvOkmHjB8jI9uET/Cll+4jf77bOH+tYKjGSOcnt/dxepWmDoTrB7DZ6/j3PoX+2Tj9Mb9K1o2
90f2H4gOklAh6Yin0NHaABc6b7EDKtzLiq3Ed08O02HZyntVxij6cT5yj1gsVaOTPa55PF6POTAh
iyDg1PXAXT6eznFdh+nFaStXUSOVdRjKW0IeOc9ZMmysU7+AcgDGWISMMVdG8M4Ez2IgDLva35NY
MQJN2FTF4JV9cHAxtu0d+0+PsDp02GTRCywVPIt3ISuZWOqgq/G70Y3tw+t22XkSUvAJs8YQFVI2
Nh5s0FZc5gGrHZr/81wPCTHfOElk5NgEThMJzN8I6oZDLkgmiKztayOcIdvqqxkTyVSfyn5nrXHk
mM2S5cWWxySuOVxnECeWM6SfgUYo4gnallwXuUayKoMlDtfRDA0GD8MYIPY8EIjVHbXVu7/BLI5B
P166kAltEnUlDj2HMGzpJDGxYbMP327Vu6Zv94YBVAn+TNz19sGhd2XmlL7avpnbg1uarD3ybiXX
jGsJwdSc4Ecmotg7TBNAFFR2vHxxsFruPZ0jRgI7W66jCKDDIWcV7xTVLevyLjmNOcanjJE8+GYt
W8FyiC2bqMshV5GISfRUzZAaHYILlCKJMEd2B+HYDmNYYPTtsyxNveGwZgYn5oyU7jmVdViDbbRP
xZpR/MpwfQsUl9clZXS5PtwxExiv63f71YoTuNsfbuV7SPmVZHDEPsL5c4JjklvfmyEL12YfVxZO
nhYaYeEzPNQnaPWelKiZF+SyF2smhl52GNqxE2MLH2pikY1Q8W4foTPiAKB5+wh6Ojvv3QevLcys
8Jmz0Y3EcIGIBS4ZNHgWiY2YG4daiIcIC80p/JLD+KlqgWHCvYfOcPXrztfp9o7+3j9GYgANwVZ1
3OOoSSkCPyPRgVumxYirxCO3/C/dU6v4k3f0CCUe8d2MXCbqzMlQjB6im+TsA1IHRb+2vfofhf2O
P3eQCrzPjngASuBlJIQiorrMyNP83NlxpfdzvskZiZUVC4OM0P3YHMNHSPOgeaTKiOmCzuTNlBBZ
0EIIGr9cDK24/wsiRB3qG+L3Ex5k3RTogRoP1F88a55k62+kjR1U8SdcJukq82gccD4MJN+Ir1vg
P+lygh2+g3pLrJnPocwIlW0g0324KYkiHm89b+Olm9Sueg3z1c84aIZD8T2zbIuFVCkuxkbSp2BW
d3HdNHHDshkCt9VZFHsVNE3+YwPZNsNQhoFODlBHl4W0be/RsuRNEQQODhdIMv8tLnA6HJz+w0sJ
DJyCLEEcs2vEE4QDr3mTX5IdxqFmlnOCHAOrdK/En+M9vs7v89uQ0AZD7uVCKrCXNTKT3IJlaL7c
MWkKTWJZzSgZqRMNC7NM7PvxI5R3jGbpRweWRGGBmTrdEqICRKynPwbAt4+KZr86enDWcXuTG8SJ
ztlWcNDKif6kWnl4hUtqo0Kuyk1d7YaZcVCm7JAS1hXvfTwMsJgzXM67ZZMn3A9kfYjHGQwvCwNA
ifxA2RhrLYbCGPw5c22NFK9758ndsZQ3JIsgFO0ITbyw5fLKeZoQDjhAJTvV2bdJMrtmdIROPiaL
cFQpBUuIu7lfckOe4ujDLXfw+cTOlNPXxGt/PLbUjKzpay16woqL+nUGmuxianAqQhy57A6+FiJM
74lOivG9OKpabaoSZMnmG6NjplaT3Go4l9AdsbWf2LuwVi2PwwSRtcisd9QmxO6RP3D7UqnzTFKp
81c6ggXRXt6+JI7J+KyG7dUe07yZJHEw6Cg6umnLLZl4c5AlDccWOce6pVypbwsEKCC5UsefrD8Z
GArfRa3Xbxr7sqZfRE2OQHu5hBXK0gQCRST64Qz4F9Jli+FwL9kzKbF6kfVwbZGPcbZh2Ff5eE5g
ntt05HjUWbgER/IgOZ63VAuqPSjip0eqnuzjTkL2R92q2bDy4nMTUmUBkGB3kq7kVaRfQuLkCFW/
6lnSXkdqjh21s+HXaSastFHhGqO6TzpGZSEvF+s+LDxlxUvI7/o8qbXZbLboKSmn5c2wfSQ7k3cm
WeeRaGXY7UFD8hA+Re0t65TyL++dY0nlKMkJQ5I6SjnOkuJlMLODhKPlX1btRKoOSS0lEkEz/1UQ
LC91kj3mHkhuj/Ez5Kni4k8y+3OszbR+fvg9Dz179Z1RzBA9cx6c2okDkTKazPccH90uNjydpIhb
/t7F14XEtoGC/KZKR3ehkekuhXB6Rg7146A5h0HDwfQqYfCJ3aUa1taQThfuflRGuwFNv+gFQxGl
IkNxkgK7hxLNFfR5z9ixPPFqYUlWCpF9UCnKsI/6QCq7+lXWcB5JHu48XbX4W5OFuhIy8H10SVoM
osk9+VGMm6ivWfM4SNdZ2gvonyLgb3EghTKlU156y677z6AiR68luABRB1bWy2nB1ZUTijTWbPWl
1pHbc0RasiAzlOPrnzwfG09zuqPrAr0KMS1yWeYDZ/S/FZ0klGJfp42zD3biMfoSOcfHuJ1ezZuv
uQ///itedCq5W90MsMn7RXFMYEFD7qAx3qcPPdHqxmIdSJv1wXKWHELio2TRV5MiuVTC9jlFrZRJ
m78CeQl869+Ty6byMRx1IL9IcUmJeXPYE03yafk4qweZD4WGI6sJf7tQSmjBAthg4TnGa4nxuXi0
O7VQZg2SGTVJVuXH5aMWsqB6x3SBilS4zU7NJGd5jc8UsYvVeEyJPn7HKHKYVku8Y+rm783eB8xn
IkuUmk0+/r2Vu4mWkHh6HjQdAWEfvhHoDvDribPyhK3fN2i4Nzv3GcwNT66RMCaXBof4AgA50oaS
bgC0Kvc0lQBjqJ2bxwZmMQx8JgIL3i1RRCZZ8sCU81CPOtjUWrAugFQP8JKItpiwYmogX7ZSAts1
k4CasDNDEnn5WFgtG88wU/PwFKaYO4V6fPEuXsvueh9X88QTAB95q3RKR0ABoAXsOFt9yUEYGE2U
aPWZ5dLvoE2RqoOlNHtMZHktQM40LCzvtg7YU0R07KhMcOC2GS7Ad2WxXtQjkGd98diwe/3DtoXV
+mvdZjhSFTRpT/TumIkuYlwhAg2HoWHjSZkDV5UF/6bCa7qvadOtr2XNktM1nDmwP/4XLztnJtoH
wuaVbO2hUFeySVjXH4u2BOTNc1SDrvt2+JadZRnpONk2scunaNtRJ59j5OPV6jnJOdyGeLVypMVb
/iTqkBKzOohCUuJKvLr/8nEJLAWp51DyB6lfu7YBgGLYLb9F+DxSkYmYv2Ol4ZDnyxrmJhMUTzCW
oySpkFGbA8N+eCA8m60oFX5VsRRZGjG2nchnR23kl59s4gcChiJuJkwl/ndpUXjII/F43Ugeh1Dm
Si0s+SjtYa4axCx+kTE3fB/AkRtcc5Ebc5Plo3QkWrRsHl3Oh9zebodWlATJ0AvDkAkjd3sqj9Xo
SaSQe1ByM+Xak9wSHNbldB/VUnTdbsVFl888a8eo8mCUxLUknyyWlKdmbcD4NVXiY2x/+6ewo8pZ
Y/TE9XgPCEBdqYyonCFuMDcNro/mNTbIJLgCl9UDMyywCBAojTQnHy4GQIU27ge0vz598j7I6U64
uK2u2vx22pF2kyvGLLncFtEUK4211ZnrvP3SaTMWrsPny8lk8b8cyd1lGTL/5abqPbk4VVD40Lv9
KpAdIBfp5cgC3EclTPs2die1oOlSw6TXCOfbJwk+qi78SWS90YaxmUbjgr05d3gTLMujTzKP9UZM
wnqNkEmlbRc+MrYfjtbr9urTHBKgqk/BeSgsyI1wIJOWxJxW8cjBH+XrPFW1PfpHn7a6u0ukeMAm
yUWs6x79aZZ54dl3nKn8BNy0oJmeeZrntnZSjE9rge1H8RnpyUXB7D7wik/hi+TXbaKM+8Qlb1Xz
LlvBDN+ULI1e7eTieVMZQQ5WWvfoTJ8xnhFjAXEiuTr/Tjra0yRvOaJ8FHGqwX78rlkj7FCCR4v9
tvfhVoB5yzKs1D6qr3fLVg8bALYi52juve0TlER/3zVPIQ3zlKHOLACo4ZCA8IhoATmkJ14XCK3F
2da2vz36edyFYiSnn1jiXe03VGhCBzMvul5WTt/rZ4AzM2PAC0IQZOxQi8CZBEvFNoZ+wLxhImXd
OSKpW6gnbrpNDkwtxGccKBcnXk4OkHfsKKggkQ5LjnBlJkRnXrFNBE1o9Z+Ax6dJSzDlCAvJ9GUf
BuDmzoeRQ+yUmzqF+6Z9maCNizECwWg7IMAAw/1ANlJkDzq/9wwbON5NmgvL1v4Fz1EHMUwbv/X4
RZRYEQ6O424zOSNuJHHiH5i3RSsFrJZgzYb1817uSPx5Dt8grmekQuBYnFmCLwp00xWeDKc8RF3B
6sByjvzu0aWxQcT4h4JuwjCO8TvqklG/HaSfXAXZsRc26c2TyCFfw0I2MwJROI2nOOm6Z5/rxTa6
cxEkv5C4RaEa02Hmesszk23gjUii5QFLWd/hZkMyxkxyjeipr4CM3oDi+EPvGMK+GDCDEmaTJIF7
ZtpQ2T9DThosD6WyYYDr7yVhW80hw2snWglwLeeLxHEBWBaKhoklmabkcvKC5C3DbGO3y9fyIS5E
L+ftvFExlLZspu5QToRurxjlSRcr4mUx0ob1aY2MZwqyKA+zY4Q5C0o+JM0SiJ2Jg5xgwIyChF6U
vBrWuixdXg9l13Qaz1eGB7HaXD3EGQh3DDjFT/HE6sUXgEU7JbPeyvEBnLnNHXLnlD4RRteuhoGJ
JOWCkUr2C84CspaM0bPLF1yjnrzjDQCKZPHQf8mNpCRYLpczKSjF5h5VlfNw2Lhh0+5HKmGWwCZN
GcaazCK49z3hKE6UZAW6JyjLcLvNMjw/LQRpcssF/mQOoCXOQKSw4CEcmLcJY8xYdx3KwO1QagFe
AGivgDUNpUzTz7GBX0OFoqRLxksjOA6g/YK2VraAdwBkbFa7L5oC4V1LWkNjr0MT7YMdr9T+9NJ4
/UeT3qHwn/tMUWFuBWkMVbKMG6F8lsHoIECUTzvqcMphScuArQTD3Q4ZN0stSlUsgJlsZCkwKBLG
kA/802qh6rL1/vUzttsDJ/1GQGi2gpKkWMoP7sofFTb3BhiEpPEfPi7VMYWzXCnWK4UWt4AttZFT
P/VAh0EpMPGpcOqWQuwB+ARi7tV9SYfkwEGES4Xadu8R+iJGy3JEyLEh0JR0Y740wsC05byWyhaF
EUeH/HzblZq2Rm3x4z3/jEKk6v2Qm9cFh+SkiKd2ir/9GPPQXz5KSm6NaXmSEwOK/YP+WaR2ugFf
5LUbJCc30OQcM74EPOgH8OyYCnBbSSpRH/7KB86sTsCkGZhnTfVI4CX651HHlVPsO+XNcHgSu9/9
T8qx2qvoVEwlTFBE0I9BCBbBSF6KILAWtleFuWxPx9vHSjoZnOlElAcPpPWeRBx0QOR8BZU0JCES
iW+vrfD+IFy6BOQ9i14XHIa52KNmQ9T74pigc/u5V6T6lKSwx+3bROIhTbnaCqSXsMrf0PBIViIp
zuIuNxg930rOpE/wAMhiRmDPoPKn+akPWvZG6z9Xhk8aRQVOUV0Z2KmqSXPU9C8keAhmkcXS6HPa
T1wWWmkd8wY4feg1pZUnTQwkw9Sr4y4LN4D8+rFhaMD3xeOiAY0bvYAYgT9oj4uYFl5j8JnC++nB
hBB62MF947Tf1yuzSfiGOcBbt+5Y+OFgWHq7MWRkZh7RihegAX5D8YCmoM/AcBWDz3qGu1jXIJE4
ghwxfw4Z6pcOAjfGaoed1VGVA4HF6e2sjrF+wRbDMfrGDBK5xtiTWXdGXQ61Efd3ug8vIlADh0Jm
h/0Z4K2ajUM/xir7K+tlT1dHIAGMW38R6kMrgwEpV1ouneSCsJNrTysHv7vdUlqSdaoFjp+rVc65
TI+QECfGpkQ5rlhj852RtSJnZI4lv3PC4YokkJ0qieF5XQETrD940oaSOnYjb7N32XIqovSBJMSn
BI4PIkdMDWTmDgRdqSFnkQySx1jAjKK+23ejKJklDCUh3aIbN6sBj958ysxAMU6R0dxDrHK3kngf
iMd8eEATeCwHY2u4lcYZBcOQ/7bYqUrLdSs/TBQggIQe/a1tag2DocWPiiXwD5JwJYxz6vLm5UeJ
73BbbVALQhJEBf7ndH35lsw/5O/9bQE9jciT23sQLX4u9RgQIDk5TV8uMP9TnpWmckDz1EcupqQy
cgD+epk87o6HIttgYxxjsBbryvAFyQc0sBVJerSoo8gzaBE9aCnl9mMlgBFNCczK5HTmjP4HLv7u
LNdECh4qfoHZuYEgVt52i+HAHgdBwhXoAgkLB5+AjwuL68Jlsks7zDgjpf0qdzjdZJLhuaSF2U21
GWYjy4NUXEmCLh8197SFyZtxlhY0smlB/85aMHYeYCOlJVHb+kEZ2fRJqs0f/6q+p6LYpCUmQyk4
smkH0s6WZqC0LKkyeJpQdznXPm6YhWGWbrlbDdTunIAQYQOmWjM+GVJr10Lj1ISk2EhBBY8sGoED
pS23HCeMx2A5SQF+NSd1a0ZQ4AE40YTfyQg0bDE1tmkHmk7/7+83qLMPzggFZt1/BdEEMYU8Yp/Z
B4pTTZYsXb02fuVMBonlnxRzGkDrHEKKoqWoAssappiYyanCuwdO46whZkuac7RCjnPgPI48lpTA
cfIhJaV06ASc49bImS0pK5eVNcpiSfmfNF23HAOpJDWy2I8ccJv/G9JCmcnZ1yQdXsL8IWn/pCx4
CWrBcJn8wGoZc6XomQ5ZP2m4kT4khaQ9DbM45r6TcZOokUL3tqxFPvaxZIJMUec4xtmmCqVPzXnr
bljf8IETys/UoxiX5yINpI2KR42c58FvXAk9Js8KrHGD1JbRAfTJEoaaWB5HrheTvE55o5Lg/7JA
gnD8WO3HexBR2Ue/8DRUjKAC422DfgsYy5yWIPAE8AcIYNHIifuyBTF4KKlfnvRzMi6YQZ4h0Gkq
ocFmn6csaAE7U1aSTUWHAoIoR3o0nZIuuazPjG0mV3vP1e76crI5Gd3kjDsn92y75dpseGhSZZo7
pjzglu6TnYXeNnckmPAgbCvBA7gWqUfzouc4lJC6VJ4/mkb2S4RBbeX+08LY00amlyOshfH4SgaE
3w6JJcwMV9pjY5YvCWCw3Rogt7KheAOyTzuJbCu5chlbTLALuV1kPex5+ZAIL2meRCe0+73nihsI
I0qzeeIh+DjtGAmE7EzSdG7r8/dgsj4FsZAbsrckryTx4PZKBCUEcikJ4AKDgDbwWPI2h0Pii/Ri
5HZtczLcIz/xu4gNvyOBRNYMuQCvZMfDkNS4Ww4QeXXSMn16LEQ7e3DfsBflMvN0khuDf/NH/Akr
fhWjJ5bEjy6TErq4Er94JaAoMfjXeSU3wtXd5i6cwsOK0ogwM+XupClLsmbabLDPZ115sr6KuI2H
zC2EyXVAN8WZndxCbin2aKy9Au3T74HhbS3sKw4QfE0iKog9q3+wdxn/Sbj0BKLm/aXbioSWwT5E
+/agO+JMdgiGZNs8yYZQC46F+ApAzCQ3l2RxPl85O7hYPv6K5spfIeq1CthZTHiD88o6LnyiHSOj
7PRkLsZwmoQeIYGX1FQuqE3PmVbIjZCEJOCzLklCtDiCzCDdIrYpyTPlBpgjiwgpQ0wTi8Ty7lKC
cDO8JtoFUGaOQ927hPQM/oUhMCv2PEXYx+1GOqQAdBh9Vpz0JgQPI8PmIhnmDp9l4NwfBYo6sI4H
MuUh2TTDcII2DaxLSN4gKRX+aTMt4sTpqDt4I9NxKBI3BXOpcS18gODtU0DcwhenihrrfrjT7NeY
v+mrBSB+7n0ROdnY44j9hHscv3B1v6luNdO5M+hvcVdHNsGoUb9kGX5WIIGYUctivfUWYR3rcwRm
8NpQhjXRA2LM+eW8w093beDDeDZp6J/u7naH3EDd4326SHgdeJ/TLmxCYzrGi8Fz8m6aL/hilhad
aH8ytQ0MfIgVzhkfKzq5kvY8h+063mUM7rbHjfFJKFQ0ze4wQhA6FUuESAw8gQjN6IYKlwKryVSF
DToFnDUuVpO0TeFDQWPTMOsnD03YK8xT9zxc5I4MrV+83R1jPaCaos/dQfg8AjeioZaZsXjk5Jjj
Im0L0C6R8utC/+uysucyQ9XXEsTJTIhpi+FAu2UxJhi3RCQi1CkmBhcdPDQZJGvlc8ZYnvKg1fAW
2HOPEVQoGnc3RAEWQ6kXRE+MZ1e3l7oZ6sFXnJpIhyHYYlWIellewFdUc3/9Po1BxgpNJu5VkehJ
esfUFz7rEGIEH+/yuygeFL02WKLtSCe+8OILfOG0BLW3U2TFpGpZ+NFfw0UkYtQ2kgLadG9MGrGu
aXM8Y/gnhr8W/h3yBZII6te+qN/QH0Lq6NLKE6+9oBGiGTFHA//HSR24kFK7cyNukUgY1uDvD1No
qvtHLN6Pg0FfimDyh30Cxf4JeM/goky6nwxo/1jF6rhCBI0arz44ezrtEK+enEOyiePPlk2qgUrY
jqQFD1u+K3XxG1vlF6vh4RjWN7nDa+gbSPruoaZKRB/lRLgpI5H2n2cv3/EH/RxvP3MdGYxSZU7N
SyGy8xnnKBOZGDRDA/aJKREdmadf3wrHpsxwViTnobVhSV8GV35anqJmFP52s9dGC0VrIgdCYN2T
9hwsqL2M6rCuHgJuEUpRrTdSaefIiEtYJrMoofct7R4kiaAX6cn/ONIJudBdhrHu6qiUIXPLk0gH
6NcjWn/xBzKxfRe7LLc2xSbNZEiAcaTSl154M/y8HCti7NsFfxV4yjhvmgMunxHTKJniHNYmPT6i
ZbrfzVPp8tX95H4RrorwsjQRfIcuEAOJGM785m268FA6RZP1necb824UOmd8IjFcI1sjNXQjUzj4
yWkILXAsPAKdGof7+i82XsfQqsAhhE1gX+NFeOrXRszDpL0l9RefNvOUTBiC/7hd+Apa+OslHxve
fHvKuCx7eRVRagGfh04ULS7h9Ry9tzvmjP0db5JIk9V5KckQiZEHEkKbHHNJ3g/mfhOMmx90s4Vk
evIXtKxf7J4z+RIzDOEXkWbypJD169xZ6HTARW1nSc9fBifixpZi40znXxpKIEj8IinewYoixnnB
GYC3IIVTZLruwFSsJSVQCLP7htQNnCjUg2QdYDHjknhXmLfea9yGvFnybv41hYdPgiTnLCkj1rbD
Q+8/ls5rSXFt2aJfRITw8CovIUBC+BcCCg/CG8HX7zHpfeuec7q7qkDIrJU5XUoxuIdL3Dpse3Sd
2hXVXqE/3Cbpzl2v1WtQhVDdIC9gXV4zrAJVxpUfQX+RIFJCPASgTbtG0JMNGiZ0DMusq3OlKljc
7syh5NK3Nm4qLScMJWANm7AAHwMDGHWP36KKoTJJUYKsKSBDKpKMEudIx4XkRCXRhgNiZoWbUNNS
dyNYAmHZmn7KHD4dqL9WwbfcqDLi5HZK7GtpooL7YLaAG9t0HtTudosChe4RhQkCllZ73AYlnzNx
ZA3V8u9LLcwn1H8ztpydu87v070YnYIrmaNNuWtY1KxVs0WKMtvknc0y724WhMoINdrweGOoBiNx
9cv85FA/LERHL7oPFJ+smp0RiJSZ20CAO2k1EihRxvLzvNDdaVPh8uf2EyKt9as51OiBei4v9tJO
bRQbDh3RN3S4cfSlx53wHUxEWi7UdwPcxRWTvofOmxvIGgx+6op5Z06qJYAfd5TDk01kwjyLL6bu
wGab35cIpnFG8qB/o0Vi8sSRMEbd8fxf0Au6rpJWrmZ7+nTOput2g/6qx5IM94nAmidggpqDV6eJ
0xPB71+4hxhPRxOg+xu1JrcOUt2ixbAt/YtWKsCZDhqUyUiPAeJOMotQog+R4hAARIRjFVTtynok
LWIdpzKzwsjx+xCQtOnnLKXkrtisY7x70Zpzbh5ORUiPvR9u52qZsBcnTKKJtvOqJwxJk4KxvaGE
EXgBUlHBAsPR0px0mAzpU61SYqMO9CKaSOx+VUbLSrOiJ7uJXOufYAehFc82oht6M4aojHkhiVZM
bKlKQyLXjUhrWoo2aZ2M51VIXCNloRzjVcD6mcNJv0LN+rg3ib4Dk3WZYEPGqBHg5fYbfQZjkCKI
Yw0XTdZmo24TUktyO8AUO0/BwnXi9/vdLvKELqnMRWoKpVWT3EL6Pb5F598meyNEF9MH6aWkbEgi
syJ1TykccraQ7BFvbSZdzKg0VgEwbzgPqYuYS8myOdMq9jsx0SQaxb8/TyIkWTfziJR8/6tP16lP
S2hZYQdr299q9fJ71BCc2snFnIxEhzP3mtVP/TwzCNGKKqoTPfCX6474Lfq36T35Z4M/Fzy+SSYa
+ky9D6NnTc0GFkAgOF0VsYpjDIbSe2uLjvU5//e6SPqQsxXq7pMgnBinDphcWPsrrw/9M7ePbqM3
Ui/Eq6BzkhncvAfaHtbEgaTvR+ldWK2QQ4b78LVSM1byf2utCJ8t+gRpV0VJS5CGihdHC4pcRPj8
CmW1dJdYfemB/vVyUhpRaoPFSsIPaERLtHEbnY1NM1ZnEWTJpBlj0BUNlhoRun51W2rd6bdoZdTM
U4s7VQCIpf5Z/Q1f4EtacEW4wEmIB2do0Q92KMYMrULKqnDKZfL0WQ3LLDtv4Th+i23MV/sox41Y
G4FItFvqv4eCUqGzUZsg8uEVBRqrYyUh3hIQ9QPrQNsh0TYcO0U9vQoTKukgtePw8ODRt9cIfTjG
hsOSK0ToozcWdHalY9XCj2WID/XxjwN1p3w8WgE6XJ8Ng42KJftjIQTVFAwtqLbdWv7bWnQg7BG/
TtkchPMBu0CnbA3YT9mvAVM4xU9uED7iOmWyLDNgPUxlYJCjEZWh4zBY+cfmCCjhaw1szQeYWWug
AlZdZi240t1IrCr6WSCDiIKpMj8hBVAAGZACGh1SC8sQsm9WafGPgjG01gvvbnBGG2xyV2whw5sN
gsBuxxciI4aymCVHPO7XvQQsokO9vswhmx7RICz0YLBIQLCZ82KkbIOQGHz9e8scYqCOK+bCGJJC
t3Jjp3muq9wBgeSs0Gt8PTh60W3SC/z7M8AQHf0MYcFafJmuNlrFfzqFfVCXqlVkIh8ZNlzktr6U
DPaILsEtejt0tWxn+nSXH7oMpsLFkfijCRkimlxUFfg57xsiSwjK3K3kg5WRTbBSMHYTVh2y4d9v
g8fQk6bpcgnYiNLtCQZCkw+PpKWUyjCWRlpMlsWtQLkAuIEpxv5HiGZojH/8XzH9cjuBy0hUAbfI
WYikGP6E+4ixGbA+jeTpbImq9uqoshBznQL8RJx5fPxoko9BNhd1LBoyd6ElxxIflNMtkX56EnQ+
d8SQ6X5omosK/T3Xfn0KtvGJ030Mmul5KP4IqRpDE0x32kUn2e+6C52M7oI1FQpSsrGmeYxvwT7m
5ikxChSFJOMd/GOMKprfHefjSkLSW7LH+gTJXkr+qTzqcPsNT1f+7Rw6OtGE2Jp3LIOZo7j6vWIJ
CK7Hx85nKllZ5y2x27rxu4BfMvDKf0eeRTz/bvGvjt6BqDS3FEpGkbu6t0SmFnzxXjCjeglhG/rr
1eGuFNRBIDlPn9xKD5g0fYv7ANarhE4NYSd+TPk5H0HW40GY53aDtY7PxCmFLJveIixP6ykUmnM1
5YLSJdj3iZjLdzxoCCiokFpC5sBXl1RaJYoubiwJtXVadQx6JM2EQemsjxSI4BfozHi4f7UepTvm
yj6EF6qvE0sAQdT8C5u0SvEHY3C/ONwoC5ywwz9pX3i6qkzudhQzBlz/aDkhNS/FKeCLKBXxwj4B
5iYLC2WmYFkheuwHLONa4bIfDMYSp3UdOeTPxSF0Jk0F6W5cgEsXkXwXERwjvy+rE+GdJ4+glBCl
PJwxcxGAimRVoKn6vcUAhqETeaZnybIludMRGxJ7CjsJRfNjVdFyBsoh3vWYPNoDQWIwJJT/vx/n
+Nh+MHhg+slcecCgtX9vx3n6ObcszhVlCgMt2c87c9LFIWnZbfSR2Z4SNjHrEqpz4BYl47UQbv07
IsMCc5SvBFBXQ2WtZEEWHGgjyx7uYsqoYihUFwoYyayq8ZRPzBPbtD8LgX7CCrc5UorPKAMEZgo1
u8cOcEWthWxnDfosvZuE8AWvGcJZStOotkz/K8XugAM3XKLL/4kAaeZIulTrxFsa/JTqihcTtvFb
/lhi4eX6UBRw7O2wxj4VGoNncRhRho6A9ylGPVYX3EY6qXQVNwBPtS3cX2y/XGxqDPYIiV8pBrgr
fhefkoF3eLsjXmjycibCxDkGGhfR1W/zutBCJeWsqNFUH/L3LWwhkqvr4r3alRavr83+VzmgPJaq
kQx1bHZyiajw+qXnZ4gsOf7qT/UoWKAmpTilUFXvOif/81dMdaimgpzyhfqLtXLf9lOMLRTZVpj1
HXiDgg0zhtQgklHjgiSdH2LH1vpbYnBjSrHHt+mXWH8pCYCD1/x9wJsYNkaAKPLwBAwGuz8eBr0x
9k13wPlNNy4hL3sU/8vnSACxoEKhutXgqhHtj8mZvU/sG0h/AoZaNi92S8DvMMEsyQEsARuHTURf
DauFzYYussooqJXEA6oIeJQkHODCcEKXxOYhG64Ha8BkkHJk1Y1eNa4GQKmMMp1ol3guOPmrI/oB
XKYojqkRsLJhWAYy+DXIP6W8rqrhf4Ck8ckca+z6VEbnVsFdit+hfEqGsxUpNTT8e4t/QuUUb/Gy
wrAU01q7Mn2Hz5B9h1j2RLRDaQqkiOrILIXDErN16PHwubMtsIa7NwSZd78+QY5kbdtE49QDoeIc
lNpx/JAguVvqH24QkEKTJ4UHxirTy/ApGuh6nOfFIZe0vvwiPkfMhbSiydBVEks59ZRuFBu3MQNK
/HL/e2E2pshFyOQ91jkqy+CE/fo0Fa+YGdCPNceYFtMPZPvWK08ahvDQlkI5rwuq0OhJ7i257M0y
tFAxKLW3CLkbHQSn8CibYSmZTWso1qRypPLD5XRaHdvYWZRM7FEApzJIXNAdt/PVd3V1K64htTBj
ZvlUhcn5omJvdTnzyZtBrceRs2lLK5qjaZpxv7El7nwmXPdOcbXATCRNh9naTedEau/BK/QaVcK1
Zce/Wu922SY5tGKpDiKHJL6gqlTFZoQMIs+cQnoiOfXL1ngOt9aLCoZCCrISFB8OhhrgERgUKPm4
Ts8U1Lxp1TXY0D8WVxI/zbKYFtOrU0rq6YdQ+aRB0Kn12jiqLe6k+zA3KGmmypjdExF8XBrUZ+3z
cNPhO0ib2twfGK6ppiTiLpiMkyGyhFCLi8sgO3QlJabYWvnTUgYh01fal7k6STU7aO2TC4i8DAg4
2EdxuU2upVVNnjTtLANO2ZnndPqzbtOjT6cXLbMCK6B9O4yZg+1eo2u062e/brvIwkqT42qhhFLf
r1ASxE3FxrehXDbdRufkHdLnYs1VW+OUZDFljzCAAFnRuXIZ+VLqXNgkEkB7qX4ezNE9d0/42kp2
kynubzzoaMSNfpUPUyMrsUpH/qCJV9evtbMywpwIFNXA+SjM6XG2XmSnL3RAOxZI0P/iAIOafxoU
AkQIxQJqeWbUshpTwwvuYRWkRwzeKaB8S9uzzAPFuOA2++dFFTGghIQ8JPBI3OjiVwqulFRY+agc
tT6IxP1Rse0xnXK/u6ASGavCQ4jtDoeGR2n6p0cdPxml8Yc7U7y21HhvK4Gz/bHfRucfI/42WVA+
JhZwPOZIn1hB1EdoBfv3v6KDtZ9AsspSqyNq4nVQ46I2SauRtF97dhjgKm12N7Y7GZYuhM0wMQK0
htVWO6m25l9F4rNVzf9XQ9CqsLncrDVrOcCYtlK9Jnw1+oYfp6WOsk5GrSnBgewcWh9FCm5QRyPw
UL8GjKZyhluuJcsWn1ENJg1hh52MFUGrOeiVsCtIWdoRDOo/SlU9jcr2OquI9NDy4sHYyS7v1CDU
JEe8j7Rqc3yqn27awyiO9Pa/hZpzIyb9p4GMxFYVWuKweHl0x3WIpy3bynXEqGs+Ec6UWGd3qXZF
iuB/NLEu379jqyXSlfM3as6ZJ0MSMyopmm885rJ1aLyhvj/kMkFw/mo4dOVgmNqdOXPclSqbfq03
fy9xsJxtbSNqwWc9biPuLhatn+iOc4YFyObLpHLQJcWNo49GzQerqvqvHqsLR2iF+0Yfi8X0y90l
XRVJglHB3S1Is3T4LZBWPLxUhjC+GRUBgtWxCrEBMJIqV4EYbwrWC8M/BK79c+nhXesMuEt+BZ04
9Y5uo3+GKX4BMSJ3KNoTSg6BqPpgdLl6oIAOeC5Y9Jd5TDcFZftPDKKLAC+ZZm76T37HidKdRcml
r3v35ckGJ4+UfBqq9bSuy8aoSlP3k4Si6lpJdQhgVKlXBXRziJoh+RepyuAw2GX5OW4Ynj3hAYIe
RDP+enrd7frSHU3UDYVoKeLp1/MxCMktAHTRP+IcJXOfuk+lUmc+ebM0quqnrB2w1MG1qzgWjCyY
gE/vXrBkCXiRykYFiwT9S+APbntwa67r7ldyLP/x6NCdenx1sfSBeH75+teS761ifB6VOXfCSHjQ
uUUl+9HNAq6tv+gZ0gOiM/FApnd1rojgBAD/6/MFFlTCXW8fF7hRwQLopDSwzvhhAsI6hDYITGjT
auGy14vpJGmB0TVk0TTPY4pvcLStT8yQXaZ0PvZmZn0taHLbwynsHv0y2vwyMJjanWdwXxbCDwAb
mY9BCWsl96+Los8Vs0wZDulRbKeMO/AxZvuX1dG7YSLZekwMSM7dc1fzB7YhPoD40r4NUJ7mkp+S
riIki3urVS8waN7hQdFkaVyelLkwvodvtCdDd1RqvZfv6FjDRZcTyjeoLKhRtoPKB0nxl5nA/PRt
xQseTP79DlMzeRJl/AqOTGcgBYwxikBFWHntw2it3eRiMrcdrJ4i4uDvr3HubL/OhWa7bYyaDDmh
u4Q4vDjf5R29E5tsAVQkW+fUSHiFve2g+HI2OMrD05VRMkZJpnW7pukU1KDl3mnBPJyXGd4foWE3
V+cURdiL4MXejW4Z/pNR3OdoY5dYI3mQEfPduqyKZGphj1gQdgZV2nrBNDWt94tbtobvvtBnJAN3
bTXZFGHxGFrJfOjj4In9JKqgNIgerTroY+Y+pNLgPBJxaGMpHWgvUfm6b8138Z7pPYwkAtlGNVZq
3XB1Nn8QOAQ3GUFInj5yKHnY25taRwd3WDf8MOvcUwLCQJv/yavccTpm7nxSp6PYm5NNwAgulJ2T
Qa01BykFKq4EPEJzTpLFPvRekCXArS0h3sUrMuqOkcwcBdl1NIPEy1mvvUXYUuXIoIOrnfceIRmu
1mHFDKkes0mJ3+7lRacWN5YHjzmMHGu5c4R2B37WSMea1c+ho6FWwwNy+bpNCmElLQxfwsfXVQJL
zessLIHqAZo30sfNvI+P68L0RBAYEsbMK+z9Rnon0LAGvEX3Nywz3NJ6IL1wt2SN4XpPyYtMqtMX
xRbisVZh8E0qXUKueHDjr7XhQ1wh60TwEiKOkrfgMZuJqe1OgyxZojxZhNeMNQlgHYCUh+/IcHcM
c9j1H+trVAybKFN3muZA+OqTUTH82eaI0MVFT1fj1Q2oipOmMmF9/ZhEqfFBdyDgDVyCbMHQFKTx
kJemj2QS4RPsgjoQEzNENr9uewcNn/EfsuBIMGMedPC2XwxNYLhep+E2/NvLPjk/G/H8Onn2i5ac
fo6F9OjVI8AlxLVzmROty90zgZrRnjLKsDlnHmHVwDEWidWgo5DlsGYRY86Rgj9dMbMP4jd3sLAw
RBMOAFRf38uTiu1FMfqIhDxzvLZYqv+Z4N5/YpK1dRHyQSn5VVtObguPrEkkKZWOeFkxKDP5JfK7
eeudl8fORGtXzo8Rfkiww5yD9200Q60Ek8QYUIgkFnB4HH6XnYKYCWsrtKGc1oV2kYyz+9joFr1S
F4swKoI3U1c2/SrxWI3gwAcjVz3c9p5RPiRJautr6TvDdZ1JR7JOP7bmDQUOI+7W/kh18uvTEg7x
evv6R5oiwaEvJ8PShw2ZMuMHTMDmbsgLfEYll/lpFKjv6NIhJ9dqYjtsejPepGyVEJPcg1MP5bGL
690vwKvw4c0aVkX+tN719bN4fbBSVn7Pbe5UsTXWwxnQqwVlJ/nwJzr6T9yYDdJ6WL/ZinMv73xJ
VG8/NAyOvAwZa6HaXc4KTspLWIneaZnIgLONnGjj+jAWjHBon5xX8iJHgMrP3zvKp6gs9lDJRY6J
Kn31mj4oGoxWZSTt2WWFDKlNtkRcackeTSkxYEl/o7BnyILshhGGnIBYX1z799Z2RfJKVABVLqNz
vfrfuB590wt95ZZ+uhzLayc/XZ3v0v1RTtUn2J/7tc4TPSyFakeyK3TfrawrBCrvQLP4+2khaE7W
zVi7zIlvPkfw2K0PDSj4mqw5GxqYDwepbxYmR0+l16FbwApY6+XYiCZvKIZC8Fmo+YE2QbOuT0Vr
vMKlRrFfZq/n1SnPgKXpODBlWWAJFMFPqzT90ARXY8xMG5iLs1/rZK1y/+zIaikgvUykQxOVnNEp
ByyPKb5C8I9fb07NSLShlU+KwT1847AiT0gYe7WLuw1PsmADpgsMG+0tFdbFy3edx65VvncLJ/c2
lpyv5rwTiuKOBPtJARwFqR0Cb3FG1VgETaFfRcJ88a6jBiE0soGqfi9OyvHVJ0Qt1PVp9jmG7uMv
Q1ZGx/NkUI8UadE2wj3Q+1KVbz1dhQaOI3VVNdjpZaFVQ10nzynDm0iGkoxksBzndpdRZUiYC0Ab
jwnbaa19DBpTJoLwtevgvZPJTAZug1b8Egl0ZiRIuUmXDXRgKcSjkmAk7T2hKyooRMx9dBofKKk0
1ogieg4IfvrLRjXn5kIayBzyDNb8yqFH1iyo0xBo/09NeoqjErOZQb9YjotxqfdTvFW+oBeHkVqS
YlBpY6YDo0mO0WVM0+2+gVU4cvD59Bi9/vAgPCELPrgOVaVXLyYoDQb+jZs3nCxV/hDCyta2jVbQ
h+FvkWlKT3X2jc49NDqMv7K3UanT9DMsgkwpgWVItoF8fMdIUSvfPwCBHYQgh4AbrFeEn118auYr
IhrMqjORCvnuGKf4B40bx1Qi01ZH2+QU/MsGE8/3aoOq6rERzHHDJV/vvveBGiAqaM0bpKDx3gnH
qiQ5ymcUdzyaAlge9iyBkHHLapNpOY5RDZvbb941HwvR24Mgi+OgPnkylYuX45qEzS6cEpBPDSNN
dVKIDICpQTUuLBu97YAmiCtFecLj5m9ZO24MUyBBhr6pGhR5Tk5j9HUGDMad0eWHYf73covdvFsM
0NztRlmLrL27+VZfWZvuoyY9xN/NxZrsS6rIo3P3a73i5No6jF6TjFt8ZlWw33XOI718EedJr4wb
urCk0/dw+mJfIGLJ4k5sGM43/f0As8RaH26wbPQhS+HqHxYVXUe5be6tHQaZ1axT62UjMC+gRMzU
CFWUvUbdTnwTOXtoQJe0nvQ4FilksJxAb9X4Cr4IXLdqMhnyRHO/YZFBR3nAfeNdGVu+AMGYHMFH
Pj6/ymkFUv/OB8uXW1nnECFbZ05qqOZTXIMPIocPnHiOkIj4fgvhAVMl3aIjddDO7pgRuTtN0Fft
4T44xBgCTG5B0TRFV/2C2x63fCKwBYALPS86ekmBRNAd6hUfawnecWRQbNbSZrvsIawz/yoo61Sd
xasLAr9J7HhwoyTloh9jIJYTU9gra1o+l9z8QxwUeA5xKIrAYFabWZ4rE4WNWNwGTaYYDbHh2rcy
miXzEl5C9fxAmlpNOaksyYJWC9Hl5ys4WtlCWlQ1S8Js/691m4HaU6G/G9IloMjZ0zYuemTFoa3F
JUv8XY9ZuIHl1TADj1Af3NpKixH3IFxVUDtbFz9R5D8l/9mgQcWl15JtvOJXwLPIkr2ERDi6z/RM
lJZaSpQEZ0qLErCbGswB57Jfdgavzpnv8DWkVgeC198+6bYl7l8CqzK7tRA5IMKoZL+DAU35xz4s
uYzHnvRnCvTSJj4v8fMf0hp+OnrgMr3Zb6++dgHfnVDCKEQHXQElPxzAvVhnl9AbCnllOIFHUNbS
ywu+1pnQWVqyNiF8PrdoaLVZkELBP+z5E9taD0t1ADL8w4jVgSpc4AIBW/D/uc5x3I7AVNSmPvkV
NeVv6zE+RuxO43qaj6sMgzbBUjVN6szSDUnZTA/DSlL8m7WbKd9kxdsHjHTEkv0JMXlDEoOusujv
g+tanKrc2U8SEWW2Y/JheOW/RROLXxesBCgDza9+V/f1dCFeVqkX7/WsahYAWF9QybO2XlCe0VP0
OrOqNrsyltW7JzzTT6eJi20fbDpia/V+yGTdTCJsLUFvi8OzTgEviPPbsMp/L7vBn0rsTf+ocR0E
do0XS6VoS5bxyGB7xl6eVBi5tcf3fQdGaFjfv8vTmk1n009Ie8k7fOl2hgq0Knn8snYROHTFJtyO
bLhPaIITYQlw3k1ogoJfwZi/W88GBf80FlqtpbzQEkOgmAfOr6JEuGA8K6o9BBbV+y/YGkQEnx7l
RzYqdfwPIAIz+MwH0zHs4rIYNLms+6hCxd7+eCRmAfhdWwa2jlLv9jb5ya2XMTTZan2EWGS8ruIm
gWrYuA1UDEV3418QIlRw1Z9Qe96jnCf92b2ysJz7J+rGD8+wQX1HltSASimtT46Y0kD42seBsXiP
MITuofv2MDf7pIRwF68CJjaIvw1N/a1moTBsUqUMXvx9sJ0eUgzIG3SPLJLAHmjIY4POG8U4etbf
/xuLhhwUm7Q2s42qBzpNtAyixdV7dGMi69nCZ0gCExJtfh+XqDAj5VTyfG2T2+rCGBOshrwDWDLj
b+w3ua8p2ALVIghzuUCZ91uya4tbbhYx07evXVx1LThXCNCr22hRQHc3TXM3LkXNIYIVcNwUcoHe
b0dgczlUf6U25oTyBC8kU5RLbn29WdJO+xKI5fznNSQfHOkZya+njsp8xLewqJJC3RkzcZrv+Wom
s67B5L1MQwpQFM0PwSw1/hAHjz/EQG/npT8RAwzNs8kPU6wK6+mRp2G4Fpd7Jklf/qddWCCGmXuk
vXVniKfR2nWZJ5jSUAcQtWQtwh+gebsy0pgxCDSEHLO9Qv1lMpujiT2n7u05yF2c0ZPoc+2W59iw
C2GJPewSQg33iOCdHn2wYocrl3J2rQdH9pq+Ekhj1P9rAQdWo3UYMz6yJJnoJUw/3KZv6zrcxoW/
7WQbz5IMYXe3+neJDlfWhhqlGZUpoRPkC2wpJcvpbDBbGVNKVDzhIzb0M+AX9kX2xdGGspD0WBZV
Kg2Mqu2xXKya3PmNioxxYf4ACW67eSF9rinyTsF9fft7J2DUSzZ5efiFOW4jULGnm1uD9wLcyeMm
xisPNOozKAOnAnjz4D66LogZiNlxgKcjXHGUlxR/OYOkYFMY/w1J0exjPqkxlSDejEpeIW0+mXJi
YqXN7SXskcffy5yiWrc5PTA3gfGFVvVjTcIN9Vh5UqmDPk4yL99rFuLJX5WY9E4Kzayf183r22ow
pY1xE5Nq77JoXCCd7AoPfceY7NrMmF29WrPJLL5VNXCrYZ5z65BUqCk7tWUpYAIGKeKMKtp2jPFl
WIfX6QAIfOF0q+FlvumXuuVp/IGNqFovZhx8mUxs7sDAgnfZzJMiVgAWre6VmVTXv0/3+feiUkeX
f1eq9liIE9MCxiBGs3HuHLhPcqeEt7bsGYxV6X+CCuFoN+/erfhH/rfYro1qrQoHyY6WDxqL7+qS
kDzp8eZtsgfTg11elfySfyEdglqCNNPK6AEmTvAKODzDZCvg2TIxYbISCUUIFfskWBaE9tYJjziE
JoLIMnQcBQgEudxQKkXk/7HJIBV1kO6XqV0sNN9SKzzAgp8j+N/wFN7CE7VEyUsM9vCy80jO6a7L
YsRGK8xcnmo9BZTVjrHYO43RbNQAz7xZaq8rIzBYdUfTCmPH90nDL69YU0iFHLwGr6tZG93ZuXPi
7q1iRbFbiLPFTjOcFQKVJclY1EbbkJp6AJ/a3oH2j1C2aVbrpX1hgWUI7GhD10PJSzYGmGC3PvmA
11rPkLX9LespUEurttyPeBfoQwg+foxnNDgOWJLbRHMFdHAUTVCKHQVPYBOmTBDnQ6G1eo4oViHU
E73LJiW8TMZ9wkzhCGNhkOqrd+LhtwPgROQNO5dmoK82W900Xm8Ffep5qU/o4QkC56tL60CN9kY6
yGXjkhSQESpSAvPjE3s+HAlb4Mv9vNnWP+C655jwwohllNNJXBpc/wWh5YlujCdoIOa/KZkNNwgV
Ivct/bkSYhAJOP7Fa3CE/KNPHhknsBmcR6C8RCDR4aAnzThMtDADwhta4Jhvst8OkEqk0yKhJ8wM
PTx5VCk6DybvEi/tXheYqMIXiIsE7sDCujlLLZSgxG5CK/q5W0ZXvo8S7mneYBeXos3kxMGVOOx9
otBPcCAwlffoA7tGh4T5mvkX6RN0uICigplf0DKnRAFaWZeCEFHTgwuuyXUEbPlaUbMUpyLKF8pH
KNixhEY3brVnt8iU30to8COYhzpyKpycGrhxEYCHWzF8p2+4eAUWln/JbWeXF4O5PeD4ptuPSGwh
EGYbnAmVZVwZ4lzqe6Y+ZxSvzVCznCuLX4oXaMqsc+f+kwafGqVX68mEKP54uyKUClJV4Ruq5dYN
CB8uV++5aNIicw9xFat6RttnZsthK76cI0Ho57BOw9UoB3kecksQ0okZHT9qkSu2ui84uzENAT+u
9E7mmZ/6mZlyCiZzh9FXOChc5F2deRpC98Y2ywErw3OhPoMqWBWx/AREt8SChrprBD34sJGN9QuR
xD1wfqL21DhQGgAi2akErIwjBeJHhwZ/x5+rSPaoG1rXEYGmRPxJAquGk4834qHh9XgzcTLXlmCX
bRu5iJyjqGsZLQsMc1VIDFpJdIroWtQDNSz/SfnRuvucDzpPm0pOxNeDwqP3NIfUjPS1MvI17ZK+
BRdFk6SKPxV5ygHvSKxBx8HJHC2PXg3ohGdRF0F1WXOplFJag0BGTlycfo1XUTQh76a317VnzVvp
bLDJcbIJhmWF2fBA8JHXdBQ8QywYVFsnlFAkHA6Q4i55wImtWLEB0RsNqKR+of08Qq54ItQABwuq
kGcvp9NC8HVw+SsMDZFP3nEqW4fyibXPfs9W+msXaWvsKxUi3FaYrzIm2ZdGPNjAKVoo6dV47tBH
ubVFA5MggxXoW3hcCjyUPLQN1MV0lv5zwSWDgkUm0Go9XMmfFcUinlDEOXcB50/s7dGTsAi/JzeJ
CLvqpNZDTcRPXJXzoxQA5FDrpa+MV1zE/ChLGA3WT0lN9cd1XrAQUUuvgPZgf3hldDgb7l3QF0AR
aHfWQzKN3j5ohWJzKu0lJ9AccEpwgb7hQjn9ynkkQgcSjTWQ7DZOlNjt+88fiwYNTFQcJeogtDWf
EYJxNgOJL7YJCroWWh72iOcM6XRhsukimOZJqe1JZBGCw9q9atS5xJsuOwAgqjG6DD6oELlVP0Ak
6w65d3ULl0Mn/f2TuoAkXQ/mOgrMOzS4opEbBKKyNVD2Y9Lwfakv061TQ+zPFWfbG5T5S6N1Z81T
RCp4+if6AH4TzE3jUKDOVQy0tJLoNcWTE1/M8BO8fgxk4HsCwUtMnPvYMC/hfs4oHHgThiEOm0k9
FBTNL0BRQAKqc2aAEFc4QR6TWwY+N+b6BBAW+KzYzsE5wDZgoZrM0M6hcb4k3zanV/wgxt92/qGw
RhlIHMXNmWH/ezhlj9RbT/QSSV8UlfAoiu74YL3SEAfiYgE68HFrmDasRwNX3949hBWn5Cz6qpZr
eG0gMCGmnm5h+h6/mSxXaL+cG68kFx1jcdpygF2xoCjC4OMW2h9ogBOknH63jFqnHJ4DA+B/QxPB
bLmfObAEnVuKLKgKAIu4viZ8Ma65Cl9stGhIyMggLhxtGA8SyiGvJl1O8qDyPobXtAwj034MSGwf
3FZH6oAKG2SB64WogQWiDmlXau0TmoeaXNksfm3o2suBZfcJTHLgCaXy4HameVOMdAFQjPzSAZKh
Kne5lPksGpqlcWLpB43J2DKfQEP2+YpgjAfrM0KnM2e8LY//nimyIZV06eUWmOoE7Q84xlxX2GD+
QKdHEbNJMS/giMD/S7FFY7ODW3s5Hf+Mkg5sfpugEzP8kH/qoBGnsWZcNC8COb2AesbChoE5CbEa
RfOUdZ1CTbJdGnVogaNj4OCnV9pOeX22cmBs9j3g/uXWYan7hQ2yHP4efmqDzwjCVTgzCH+zD0vh
PMqmAfKvPDpyddabDlj2zS4xcKpD+OjnY77Id6EvnpmP4Mp027vZ7pbHJ9KfK2Et3PTyoIzESFEZ
BMuBcWhKCq6LhJy5TedADMfNvf3B/KLow5HNqZpuAHaQDpydyhRMOI8b6OfuxKpdHbzjksiBzUBh
N80pmMIY+LtYZLe52QZ8BFV/+ktu/GMA9+sPYMFuIGafEc1GwhvQyBu9OJ4uLJxzERDErEZVMJQ3
Q8WBMsgxJT+OQ4OtzOznupmeCHHc9o99pAjg9zImMLGKSeBTVMuh5nAjsHHqDKo52p/Bs/1cHZy+
XEd7lHnnAXp7KN6LH3ypbbzNdI9byZ66dOQDTEZIR9yrl/mneGfuzB6LO/RxwNwcp9riNNrJjYiV
gzmdeZK6F81zck8YpphZ9w4B9pbBwJNbcIo/86x3+Jrt0rAR7vzTsgkgaBH5+rX38RfBSEBTyI9V
uDpxyWEgSfiEpQ42/i1YXK0eKGdXgnl0RgBgaBBxc5w7j6Dq5gHPiJsld1NuXqT3a/TszFBvjmek
LxXdN960eB9z9cvuvWaeZeaoAsiiRrx3Hv2Zdx8+CI99z1+RlB39gxe0x1W7xRgX5r5ExpukwSKb
PfBaY3omsDFr1SNC8kcbMvP7dcSWw4XRxpHi5YQtt7MUPUXWbYwarc2VovHsvn59VXUF0xe+GHWt
mdLmjV0ZIIV5pd6MzDS0GK07+LZKdAVWFjV05Yw9o1Pu726UgA8X5P0yhpGqpq+mqVA2mnIguuTA
JPZbZp0Z+/7ol0CPmdL0ss4bM08/07I9Az5GyPhIj3+1lXE3HzG6FefW37QunJVDJ5sX8REx9Rod
VVh0DYs2oU4UJI6KLnIa5S1QLYq9KJu1pl3vZwi/DG7wvV3lGQcT++no4Blg0iZspkbRgeJpxqwj
7FIx4XQLwKACehrin5hwcMIYoKhOHn1UKAQl0REQQxuXKKm/EIGSxFPaUMK+tPI9iaOlQJi1Gi6z
wj8z8xyjX2TkFRvUmlgBGto5w1IjVlzaeAbIVB3GHGxAIWIZhPPBaUqdT6X+ZkVLFcvBnDwqJloL
gdfA1neLRYcJDIwz0UCT20ByffrFQZaWFq/VC9yVvRVqMRFn+HBnU/B87pm3s5vLTHLluSQOb9Mz
YMjexHHdAEuxcdS85/AGy2aEGF2ojhlQCcuKzZYbj/fmUxGyzvnAEz9BouptzYS/WSmIDElWoWHf
mWHXOcRZDMlNTkXwDJphwdssZ6is5u/ohKq9Omz4pxAVChEONK4lBVcltQWlV2yMXqvSIqd8fBA+
q+CHZoFTroZn67ABwVvMWh/GpeFZeNBfXazP6GDz3oDWNICklkrw01AJnPHbCI/RAydwcn93IFzS
AHl0GXrtM5r1a77nt2BHAHMDLBfgzQIqIqWNQGjFjqO6np4Y85mWoRGpxYl6ZPDG9LkgCaKryLgH
Jf6hWxk909OUfWoBdBPvV1TBlOHFuLZ1qd3JTW2039YOYTZe25rjrxNoVQpBusmPqeT9batIPcOg
GScjYg8/uonadWd2kE9B1wbFzDkMDr2s9+i/MFLG9XEV7W9EzvnGPPhF85I+urVhgD028wJzdWxp
Jmn/prGQe7LGNm3NP2/YdTA75CvWMWVoWJsoiU14tUq5pczC3YFR6A37uUcog6hC+B2Y4NxwX4yw
U84biFwHDKX38lAa3VBGKEv+7V7tunUtmzuvCOLlVInTsI6jUrBjjGODkG6H96wRZR1swmN3Ez4o
6cN9F7l1Uua4v8GTSQy13Pysyv599WwXDIaiHXIrHxWJOTmm2fSEBSUtL8p+eaRhaWX/jeMSS0by
Wd2tV9oYshbu/E1rFtYINTHzAN8U+XXAc1zC4AVaV8ys0lA2rDrx3h9nwUy3xZcIjUYAxMXM0R6i
E7ucaP7x02YA92Uod24BdhTVzZFZGjhPpHl+jzckqzgHrNB/2/WDrIkdORvNzpZBanevvMjaV2vn
MNMtN2ds509GnO/CXUImxo3iJDO/i1cLHE1j10b7dBY3eN5aDH/LzWu7aN45Ce0moC/9DM4MqIfh
MW6SkjechS+2is/QcDK/aGcklDddBnLj7zou+aARY7fsypodoAb7a+bL5/SBkrO7m+7TOpq/Fcez
Z+bb3mWGJgfzHQUb3CtvIjwae49UEP6/9LZOd7RNZmVSrJslhsOwFnLBkQ/iTqfN4Qnwnn+VH8TL
AHLQk1sn+3tNt5SLizoV4RTRNTMF7jYl+hn1X44I5csqd4hzBhiD3XWBxAQSI0jCmVw1L+vnH9F4
R8c77zwDROnFIA4GDsfNXuVhGwyB9wvOzN4iDO0COkK6IVLlPiS9A9jefZm9Loa1cHFwDiSpMVL3
BiTYMirme1X1395/LJ3XcupaEES/iCpyeFUOgEQ2vFDGxkIIIaIIX39Xc265TvIxIG3tPaGnp+ea
GdMLQEjUC/c/63l1wENvhWyobY4cCKfiFXNKRhCfRk/6vNE2idNfKFIpU0Ixv2/7Pq38oQPxqwLb
kWHYv0hc3myoMpfht+CsF6mch1Thm6gbThfAvCb8PCyY2oTLQm6knpmQV8ygItEYbCxS5ENAZq1l
Tr87XHkaJ/ym8+jfhjB6rDpvSfpO9tY/hAtlwDeTOVMldFsgnOmJ7nkV//Q5TWCJppPGiA8c4F+e
SJOJiE+glyfAHtVkedHfrAUHU4G/ulNnPZe8/eJMuJph3LQWGlcWjFhWm5PdoWxAL3tB5B9U6dcF
6swodhD2Q2AhxiVNngBUYlUFR8AtdNXt8lrQzETkvKga+D2IuZKmhfPD+zxnk7/cIXvjVj+t12fu
tPBxBqQiJeWIRtD8EZeNYdnisal9jtY5isbkZfYC8hs7H5BX44nak/rk4VwuoOhw1jQWLoUIyFh7
SRkxb5T2sLuznxOdFFJzQ0Nl8vhpuPqTygbcbhhiwKF+F3VLWH1GbdSd9Favn86qyo+V5vFlVW5O
/pW4ndma2fRWpWfeCEHGu78npCWGQdrNJdLu583jNen1qub+zEp2UFxhFjLgPlAv/MbMmvxRQU4t
SvNuXqFbmgUKm+xgcNfFa0EV6XW276RmiOh4KRvQf0xfkxn23rbPVm3YTx4G/7hG3qjS/36h0cKs
VOiarMoBSP2vST8/6TSP+ciwIuvaM9zhjMTbQOtwsZtDeza2uwgLj6mXUg7qNtXoAp1iLvt2MwAC
tTPuVhOCWWfEW8MEIKfVkrIXbuaHiIdlhR5A1V5NIKyyD3/EfpJNI7KAvT/xZuYsmSq7FkOQSYDY
SjVArg2GPC4kKEKb3pKMFm4mLD6lqjUWUQIjc4RecDaoFfBCt0AAohFwZsjAbZ6bmlPEQF/yKvv7
36YdGnafZxdfHVQReAtYk1zsy0lK+H5PAhuUYwakZTighBwzR7mJ7KXpau6OWEGQmolkbDqiKUDC
eYm67mpQI8QBaOAX/Z4Qn9GWH+xi/kJhmSLRmp+WJIdkByMaNzRyxFk1vj7juKLxZsW0MNHPv2jA
hebT0bShAU09d7KWr/lv15zXA2iEc6nF0f8xxbQjTc/PqR+YPp4dFeIj2hwSHea8382OUYlEz5Km
R+uTH2Rwm9SrpHaegeJmFbFpCo5S0SW49IM7px7NzZMvaXgFFB8Pj9cOpCNbR7C869YZKEHtkSzo
4JxHm6hjdEe6oOdULPBmkPcYYUE4gWc4j5iGS8q0XqZBkdnlDfnvvZMy0gbSMuiM3QJUnSAKMcMG
J4k5zaCALGoh/pi6GdOW6TiiALPdMWG05egNB40wWZ23T+/tHaPrrOad5JHyxMxXB+fEZoOpdzVf
bfO+fZ2NxgJvNdpbxwlFOveGty9WNWZ566fx/tERGrKHlzTz4JyYdw3PPs+kTZHDLfFbmcms5Q1J
3Yh5vtEh0kUyPHvcQ/nI3fqpseKpN6woGZVEF4TPEArbKFEwwXTYG6N6cSUqensRSfQLasBgw0gl
xQe1xXiLFVlsx1LGUrrJnxIh8soNqWaA8IVTDJIg79rJKKF0Y2Wz9ZJ5rkRXKYHVwcrAcRj9DJ9v
dp0dnX9NZgWCGqywMd1UeUDMZqX1bGfurafhxgWh2N45OncUstZ+PkgIJxDcoPnXo3BvoYD4Yq+Z
bd777F7dttkjhTwsj845aFgnp+OVcW4/iWZBCpgy0mZCyaZBzf1tMS7KVzuY+soVCbGVpmPElBC5
GpLNWBBR6AHrK0q8GfEPK452AeYTNEmqVqINaUY6YkbASqiacE47rvmNdiVs30W8RfhliYSGNFSk
6SRlM8a8v77oeJbE1MOSCGsDvReJU2ngHT1IfOfuIxDzRB2q5RJkAWoha8J5h+/tN+N0VoYZCR9B
DJLI2bgYKit+/fWi6zwnZaySC2vSioT41YNDazgKArd+808Nd3qWmoh5h23yoiv/bV2YrSIYQu3y
b2MT0kaEYXiTT093FsQOASjrkc47R1p9+ij+S9j0d17S2/ciH5fwPu139goMg3RTDJPBy7RWK4mi
PCF7NEE7qu56gFpC8HQ0PuAGMwXbM1+PxKRaYwe+6G3CvpTqLYpe5oaM2II0grBBCRNElRKMSw+A
/4VA8upqrHrGY67PhkPC28GZAZ0paWOkCO2oLf7KGxD4cbnCTwUVg1NDb9zRVoG0ECCKZAfao44R
5Wjxq+9QshEtauWa9CBDx96WDjfTk5ERKOheWougyTw9ARYki+SHGgsj6VVpNtQD1iGg4j1vBnUI
LF+yVcBFUwEvUMkAD4yxy3sdWLgOy69OE3QBWLMvSzxrSUNaJhvGBIoHg0E104Sco7YVDWuuTPZ+
L1qPKLf3GwxJq/NZzYCEf1iJ1m6TkTrMoYXJHqfjNghRg+wZ1KQ678B0mjf6HSxSYjP/Gb2Cm5IN
G2Uch05ZZi2nQR7cB8foNHkVZmNzHWhMdMvLA2Y78yNMyfauboIBgOcA0xy/pJUZc+Xqmmn0G4x3
Lwb5bIdBlDLOjYh+ZxYm7pXzdIzeiNy1l8yiHtMh4fWGpwURNX9sWjQIwICizdHPXDKBRT5Y+3xZ
P4DVCOUAg2DSUtDjjxecBX0XU516DLcC5ELcfammKObjfKp5O5scWEQ56LIUiyUMU1iTM//bBMgl
+6W1nwb4Jhk23BaHogGoIx1awXNQjncdpzOHPUbbfder2cw3hiR2AVSnhIf4We17Fz78XSgO+ds+
ju+wytsO4SfscP1UjYYFck81vEqCrhmU/dQDm4IYwRIxzN5OvCbdcGl4HQsFS0hb6jb7dLymP7bl
kIDV7SY4WcOqEX4tG/1Wv2Zl4cMtzDG6P0dMEWwQl/oP45uZeahWlpe1XEocr2nUfYTxRvBcxhf6
9E+GO8VtjMBNyD9JXXo0geyjq1uduS7Tcxvzar8XaNKW4max5B5+g8qlbpFRsrkKEV6136SDWCVM
wk7nOT9ile5E6DDoriwSVQYgDSiJ/o7xk1dfY2hrNmk57yn9IKZIsolutABKaePZl5G9TZ/91/cZ
M9Vwzgx5yrn5YtxqoU6xj0twP6EPPbBDuekaaEQNxZeMnmSmQYXyopYe/R0x9sfwwevFxEy8zOs4
TVhrqMQHgBj+m7CABJoJVHyKIYfCMrOJC/fgNPiAc9BzdniB6jc9xwymes1ZaDuz0+DqFiOZjg22
D49Nd/PVvETXzwTojyiHsamh+0jrO/lHvIsk4FihJrG9GT/6m7QS7XHH3I79zWbjJAaelHxxO22j
DHV2cdhhh9WRCqUmpg0TY/vjEt71p7JZiJxgZTcZbrIwacEI8XvWlFz/LA+IOuT1TBShqeiMGsBX
RU18JEk2P1fz5J73hB3nwtxN3gucvYMWJKcRFqvN5dGOvKyZt+9r3yByWzFCruUo6JGPYF/a3DoD
5nTGuw9FFghYMSS9MPOZz9kcPHHOpIiit4jtBGxit61T2LVqCUlpM87cJvOJkcQ6LTjTp8WBGgaj
lofN+BQeN/Kgbf/iSbAydY+LO9xja5uahzDl+qSIlZk/9o/KM3VO6p32A1UwAUhFuQTF+4NzCp4G
u5O2zJezbKHMeLXEplVvozQLr8uqT9OU9dMxTyEXN71wYcZu82DMvK41cRHF7Df9C/958VrkrRYa
mLRAmsmsAQ5ZMdp+OmgNU9f9+WHmbJy4N2PbBLNJ3cRFnJ5LHBNwq63mxBgvGvlsJ3paq5u/WYEx
KfDq2T02Ay+j4cWojdvWfkO8NU54g9RclNS9OgOuUY1ihtuEI0QXD7yYs3XyfgRHpWaHL7q5/Gak
SuHJ221O3jF8u5yQqAAEGx4WKdd18ipvGsRKKqnYUtGUtNLHDZc6Oy3SWXOZztb+zqmwC3ic5aL0
yrA3riRGueE7MTWAJ9AMuxC6CnG0V3qANtwh6pC2movacNfAub46qEai5qmbVyPW2mn3L17bv3k9
GxHRnj3WVn3Cgyq93OUDxl2f6M9GIsDJZ72OsXO0cXbRmsMCK06qaC6ct86wNyxDIkVzTAdVXBkX
g7cH3s9Or3lXdmODcoEs5kbndqp9Ocbaxw13PWlGkBlZJk0fKMmPlTS9af96u6+oMUj69Ymx/zt6
JK2dgQCspA9KQysR1ULKOrRUZf6TNE0j13ImdP4TlMspIjWD/bQTdaJ6INbqekAbxRUldjoB+r1I
VSTptt+QmaqThyCg60mUolHj200GLkmdGtIY50dHr4dyj8utuDk2PQmBzczLtMY88nC3RH6A+sbb
2LJZSO9AQYQNS9eECtx71EJtoTmB58UoM3LEEpgw3xKk8wc6dE8kXo01ArZN1I4PRM9novTUzlbX
AfIGAUaMNd9NUob1XlAlTQbUgaRSW7I9c5Ndw0P018t8duMMsGn8FilBC8ecD3JXlLYLOGWHTIEn
x/u2Nu9FwefUvPMTP04ChI3EIhHy77ASPHECG/oMEYXQ9a39W0gWYI93joR0IbVxNVMtCK+pbXZ8
dmGeIgDBQWprpVoLMAVs19298p18dmYztUjPrfOgcNni9t2tMgqAoD716izklZV7UAAhlzjA1OKH
Cje1e2w29GlDApiojI4EWLmLRCtrwRMZHn6u20a4qxk5udCa2vGV4TCH8BE/sRCIQrzUUey9mX6V
/iGnbyLnhI9FKYJswiwCMpZRiQnZbyrETl1zR1+JctBLxMdQgzuvTk5roRtmGFs+Kidvv8ajplJq
deisJM7x6LSx3xzHAlLJi084nIxGvxjX8TslTl43VsMBXMfXIZ9qIsCbmvEUTvTbudKQSOpSc1Yt
r2GV/nlc9ncn4z5UmHHzo+vgSBYGn4WMX22nPRrtnoRL1DEY/eBWKLIiBoUlJimYM70QN3nkA6/D
nPPWNMvpdXg1PpGGfQDdz71z8Px9T09Izjrd+XFZY7Oq9OQTAeKD2NkcRGVqB2e6RresC90HVRnp
qJc409eQ2AYWzqrV3311vCpZnnEOut/n4DGseQWyxGVQnbxd1NMgZn9RJKWsSgaeUGd8jAv6TIgo
07A6eJOYQd5DQISlNKDAW29v7RO18tEZi1n26e2AVgarg1QBHvUxvkxZJ7zs29sAUpTsv2hOQZlA
HkFnO/Pu4xs9Hs7+Bzg8KCctj9zZPpCZN2c5uWxJqwWOMtmWi26/7e8oydb8XV9T45WbkA4Mr2Zn
cR6dYclM8uA6qIU98Pi3d4qyIEaTm38UMwUfGznrzZNSLXt81AhfM+qnJOBB7jaGldna2BYcGpwO
pU/Ky36HxOjdB2cN7i6q0/noecGrE4O7F6SLn8YpyoMOWV+N+1OYDjygsPi4iNpBERyj1obVw/SE
EaUOjkeB8iSUAs7VjeiTNaEXI0yC7In6s8CpYZzYTQt4A03oGBOBt5dxLsxBy5h3SKoBU6jGoyQE
HJNr0o/06igccWKxCWHDy1fUK6JCIPN5e+CoZaMseDOvdio5dr5hUOUDN8Ggc9g5pFToB/A4sNup
CezyICjbPNxyIgDgyDnKA9AEEqUaaaeIzWNWzqN+bBVBscKy4VB3vPPLVvGiYfEphGYnXpqxLx8u
DzPo8OtI/YrKNrrbhD5D/+ur8DoGBkjnUPSwwthQpF67iikPy0t8jIUDdJxaX9AAG45Iq+EBWylx
PEzf1s0vht2gXNM6oeYJ2u94uBg5buNp/jzxRF3QFt6bEr6jheNToC/MpdamTgpSbjAnpclPSxXG
VTGUNkaT3LsOyAW6giWXtvYaCAU0CUe7Ug8JkJmasq5QBXR8a6SJqLeR3dfNbJyOEZHjjdHCs7uH
TxDX+6K8TbGy9sV0VvKyEzPm1i4FMf5hc8+SxoegxegMqerR3yHJPL7uc1731/ppcnMkVrbz9SB1
vXL/+6k6Oy6wu+nEoIePnFazmki8O1yWEvGQ5/inHkNhhHn2mSSY/qHd1zLqg3d0+nnQklJ36VE5
9S/9LsQmJrl2Ay1oy1kH4gr0EXSkHlXrP9ynn4Vvv+dkdm63t0VwiVreARpAFuQj8DK8aTHKCFOP
xPD0+bl50AqLUU7mKphu7/CQvWK7jzICYMTskTFAWx2sZEaxrRt3l90YpfbSS7YEEgx9V4QNiYnh
ynwPJHyWbdvkSYlxqSoeIoXlRT76rTyVz6+wKweHZyn4d+m1CkKZbJAN2ArIrVIm5McTUhyO0tpS
yEwQxtHSXFNE5sEzbeKmMB004QsTQF08GOXHmypKbUqMuGEUpxULHzfAPPzXhnoMAaWNd3W7tBj0
EExvDUm8G8OO3Z0SAuGSfnDvof5RI3CVJvnrtwnM3baI0n7rcTVuW5TPCdYllI26O7IIKAEjXIPK
1mRmg3Q/TbhhNBGwGIpSSHbwykMxSVhSDqIEbuWhE1tumVJNZh4JoU9eHWWB2lidbG1qM6+43c9h
FIFhRVenNXgzHUqhbo3Y68r47LsjiPuNSnc7enz+df5K/PbkQlwm7eTyM5dk/bVnE/6ehrchegII
4e297zrNEGryktQtkj1K8T/yI1KWvc0hvn8y4Yor9UHay22kAvYcTsKqp92FKa95UD1Xf56+n/YD
/vRQveQqfwjJIC+66fsWBSlE7CqjJKYytx8WCO71RvtvOVOY/RRX6GWHIFX+aZYtAD90hVXWfwYl
072JRb1qzZAaQxnA2AfLBxikWKAsRV+dkf6mm6VDfsLijK4syHNU8u7Mjn8ZvN3lbz3pwhR0nuaN
j7w79bsBpVxXFZ8tm7/eKLvqv5C150G0rbVHteL7GzE9QQCwa8iDahRvVJpQz4rE19X+VoEUhwXj
37TVkdXvPHiks4tpw976FOeGEMeEaa4jPCRfLwRKIPjzEgbdIz4tzTulY3uDPdNGp/qKJoN0o1Xo
oxEBXepIiJ0Kyhv2Cl/uj9TTl3Y/jsFySnaS8kYlER2ypH9pqU7fmG3CRD4yP8odpAZs6E8GQinU
UYb3A9mQG9NYP9ISPvKjNvzDdLwmWVTWL1t8nyX+ksQAO4ulV8l6oRgfjYV5WxLcYKeutv4dfFWj
1/+9C4rTpGM1gFscv32ZH6GS86d4hHz0hcugvYa/3R0t7jhabTikXWWYetUP5z2mcgkwrOC6Qukc
pQqDK5PQPtcbaWfolRoM8EOZPOtTrvoICC1gELDlHhbjkaetoEU3k7azphtLJf+FqowAYqDj4bee
A52KiEtwCszbMFU5UyVPymIwYmjDnr/6d18jBsCMqYTV4L4D+RmVJoWxoUDnh1UZASuTsupzbna8
BVPDhGI4OeP0mP5wDljfD19SMjYiGiewOIbLhf9E5VQAJnEXTo9i2z8e8re05mgbAkeD1weWBt+X
XgVp/UgvQA2jtFRA7eOHclo9IQMJv0LmX9cqHUe6tP523s5L42IK7B1RwXM7wAMYO1YScIBwtgD9
5rzRrTuExehUYg0vR6mZ/iBEBWAAS9TrIGZyLM3CSTusglEht2FWGBt5dqi7s1aSctNqgmUSutNh
bSqofLgnJwOHEyECHIUvshqHNElpzAIaRIp1l0XfUHGgsHAlNIV9xvByQdMScm1SVHo6BaIL6rCl
6ZlgFqYAyPJDeUQs9Krl4KGr9hVKSqPvEKhpNXcRWCm/zgRzBMVKjB0chUvwCXIKRcTeTyBBkJIJ
h8FV4ff0uob3Dxwi7fkkf48ZKC7EPdqWqCGl9tH5DMH5/B95Yk0VKxuigJODsvu8K1H0J2kklCcy
w+NHZ8m7SrkYx74BL7RzsJ69w2gJUOF0hN8N73BQDnw6kZrzIN+QzHkaRBvFD6tonHEDwmnBqngd
/0emhTruESRTsBcL98HdbnQnRIfJ29vjdGAuEuy4ojM8MRbpCPeCq91Zqj79c7S67zfx44GkQ4FR
RfkriSXqNbhi+UQ848eQ6J3+VZ6IICOYJ4R/clZrEL+nV7gEA6APfsmHAVMtgUXMZCv59mwAWDLA
A/NfZsFjZ4VYMK3NEfyaYNJpf4sCqVXdsW1gP36yKZVDIk5GB2yeHGhJwDFexyTPih00jmQ9TdyL
dwqrSybW8sWsQ+yc5rZg/T6uuN0Xwk0uRXyh9JmqonMqPNIX7lkrXMbCNdmYfP7BYkeST3xKErvo
7TXC1Pignzy1jCLJalx6vixjYrD3HOzoGB0iXBuO/QB2wIpwfVRoWbabd0NP0gNJMl9xjyEyihvA
SQC6YDkdQsXavaE2f8Y2k9YjpTQ2S8ESPRHCV6IvO52Zb/cnJ41JKfNF5zbHR1tth1FZs4PP5nT6
9nWsrly2kGgmtAgaUaxbhsIbnqAlR1kgUjE2Gzt1PwFHI77q0LXBjuCDtgq4lB4SGLAy4EXgXgRT
KbFYj0cl1CLZVrRtQwJAwIcdu7Ey3u7IwUh9WEnqOJ/9paxMvfUKtcVJuppTZu2ASbKBhZRx2oOE
LCYNWC1+5u1RcHXewkKpaeajA4Bp28zY23onfSC/QFoZ2UMCxOG7uw8AH4dBQrpRsFhuu0mNlmvP
PcGRAIMURnjqQnWUjVV4sQAzJbdaDT18ml9C8OcP5saTiWWAWyRnIEY/28Wif+syOMI2xjXji8If
TM43s6+pcBPhp+yUpnnxe1CFKX474isirgk8RTmeigNg+T6mzlkMOxT5kc4mAa2an6vvcCPsRB5g
xXwTrQ6LWTq6U4BToZYnzBYK7gxNmLQWkM4AOkhGwyMV19R+YpU4waOSI0UcDM7LTTr7HRAY1KrD
pENWbZ9Usf4XvfOXM3hf1ja78WXRRDx7mQ16AAikVqAobLiF/IIkjumehQL08zSvX6B3tVVtdYMl
tWM0TRkc/07/06bwrWuvNXjSy0A3w9W+/kCE4QfXhCh9cFi/ucQGwLGDLE26ABp5WzTU82lV6Yre
7A8D0mBA2vGdev/05FWjlr1bQPHaLZ6jBBxgyNDeI+XXdb8zS0Belh26MhsrBkuce8YVvSIUwQhT
G8HD6aw6q4QfJPAeblVNzzhX6QAyWT7L2BWYCBKS0+Ii8S0+ojEs6CsigKMLI5verd38HVQpgRAP
Mo8IQaef5vQ9TLAozKAiQyE7fnuPQSdsMPwoumdGsWI93xTOQLHbPrfF2XnC+0blE6BU1JeK3Rvz
hfdWAwaV6L91xHQSEDIIZRxj5bAy4BQQrPvsQAamE/sPwIM5YE2F3AA4eJUx+RSnk8EVyoQ+WrA8
WQrtlEygpxtzGuodiXa+zMGUHUMvLZxH8Hnh2sw54m4vEASbsTKsbEYVZe1zT0cuF0Mjv3PAg8gj
Zrys+JFlglfJvrqF9eUtvISEh0qdrDGVCfBnMI6hwE0d4s7nLaZnLLWIqg97cybexKbvyA3ZeaAM
Tb7uw5piVHieIxK4mdyMblgO7o1xkAPW8ZfVVthZG568fzaxxUbSXYOf8hh4ma6VAFbp1SF0b0GG
Qed6h9gSDjkfoAOlmSG6H+6DX4SPTy4X3Vw+YCuH3/0EWDAalH/JX9L4xpnU9VfNDUUiwmroMQ/E
NCmHsYmfYMCyuiiEsOrYMFweTk8lH8wvcBKRA2Rw+BqCWyswMQFtRoQ+3KJqYE8WnlVHLhIHKryB
fXMKGywj86zYU56KNf+Mj1ypakSgHpSnAJ/EsCTsceX5HU22fwNbSgwffirIEFuIInOLPYWt1Elu
2kjwY+CF9OsKKGqBMTy9MUiacOEeRY4yuKPMJoT+QDpyw4f1wa7YJRmckAyfgwE3QGSoylsSeFDJ
Cpoy0A9VZ5yfBjSD4VE2VAmtB+ABo4jfaRz40JUIcARXCHGCNeHfXa1pzzhRYywtei5KBKMZHfCw
2b4qtUsYR4oZQiapv59Bb5GWxg1LIkNBQBpSVMTYrkrCQTEeaJFwVaA7TBR3cIomkFcEdeM+Yb4Q
R73xJdBpsM9YTCLpD4b5cXvTBlgZC2PfobtS1VZRjrcfsI0JY7RcbBY2rCj/U4VganWRbCUsGa/0
V4MneONZ/w8oR+GQ/J1NDjbUDFgLgcQ9YJcL7SSaolElPIWYIKKDppJI2ikcgGjxiFaEgSHMDa4B
TRF8pMIY2QVFjSk0XGqhAMZvSpQ4kIjxMtQgwcc5DjfCnIx8iOHlHERQVCU9XfYOG1RwYOJpkwg8
490Z4nHxu/DP8m/BccwQFTIHJw1SRwPm745CYTOWIxGrlYl05w+CoXOFjXAypA9lpw6T4wRewcef
NzlCvj+Fx7HRLtxZbtyhb4mxs2xjiK2AniqDJ7MWxjgZcGMmBSzwUQhz1AKp8ZmS0SNPvAV9ZSBQ
Qc8WOaMKu6E2oQyBckbyJEIkaplokbJEzBIULYwT7am6kgy2ij0yIj8dcgXv8jm6XH8MngymBNPh
aVQfEK1yQUcKazEJSqx6vEFuTiHShU84sJhSi2dLoZdQC+j3js4ZFC102tSeKj1xKZYUyJPVfCDb
s9ccv1GK+oiOeSVaM4A6wIhMM/cvzLgxG7HaHa+hBLXoRR3vXbQW0NBY5BsEf9Gkkrrqrn9xquMH
fsRu0J0pTSh6v9FkUg9rxXm5o3mxUAM7Cmv2vO0i6KkmEuZa0lulgY3irUiyTu220khDrmV7D0K6
J2AInTiWUgNu2lOZX6wkHOaDZrgT7fwD1dg9WhFFSER0n4OSBMKSc/a67BBZFTbnxju9sT8txHSa
VN0wSM5go4Cvzc+Ij/QCh5X4645xIgxhcb66gQSIBc5C+IGRAZ75dtYMJ7liWKhGcy/0bCHKWdMI
AKgjdIoi3y7dVwSDPd7NUAsvT2XOctOp5nWs3wIJGW6RHmtp1VY+ujHhNZCUL1IynLcnsz7gyDjC
fjXQ5dQnYQSXRWuH69ElaJoMtRp7N9X8GaWNPexmFlI5KSftz5ETfaLhPK9A3cpC6t9piJ8gP8GQ
fVVQMrPaQZ0CT8vZoPTCwdd7Nn4qkzcrN5QKM3drrkcnv4MU2tW4zwVM175qjgLFrnujTarjvIbQ
4kDmvzLyaSkDH5DnAVuxCBRrvLeoEqobbbCyVoOqleJqvsBjU5w/zkVmWOmKnnAND6uYeIq5cmlW
iuuESnwdwNsx0NNseJiCTEMkAtaGnuZ3CE2VVr/514W1qjkbdXUlHny2/o5hn3Sfva3HXDbt7R/B
PsbK4nt8uCyligxKNOpPrq7CB8HytBPCh+ERhhi1WfP8rc9/Tkl4Ad+D/VJQABEzayqGiLKshtfy
qFMerCPO618KOYXBMtk7z/BMiQEuJWkX/MuoQo16RhgM/0KgqfY1/WdBw6Ny2PLuA1pPMvNJPFB3
zquOV1nUaVNIwcwHt+j5291C58SDRe9+3rWaf9c2XDa2CDae6sMXssQRnubEYlIqDfLZZaMw4bTY
VY0am37YGhNe/l6fQb1lrmkVck/R/eGfupiWdSwvDLekzjzU7YPWaAV4RdPqXYiPgInlyewbMoIQ
jciWoGX5VIn71d8quB89XMgoXc3n2nyviVd7w8sCfkcVfznMBx/GSoZtH1FIOu0oN8GGzVTeGjT6
ux8KnGYDxpbXeztvv1qYx66Rw+YNmMM6qG1yWE4dJ7cfhfn4vBw8AHLuwz7Pyqj+3aT0m9O0O6Dm
FT9WFYK63wTqWFMthbl9iYvxc3qJ97+36cVX0w/1gy9m2rAF3yi79eh7KFv2FbWk1Nw36SvcIQn6
c58/IKSPD/Ehhhr0cy/CEtyLqbvAmzurwZAzsqfzoN0bdinSvGh1c8uddfKP0+6favx3u/LTorOE
UjvOWG41G2bfyfjiP+aVr+r8Ns2hJj0hWKqIo7STmN6Js1kN3pbKucWw8sMVcXz7+19eAaWhZsQn
egt6SBDRihxc/TxuBciygrIOkyWtIXbzC4CZLuUWo+k0sA6web6GkNGN1pMGWln4cqjRyKb+rTmE
XzW0Ti+06lZp7N0gDkVPVVSgZdpYHUJiOYj1FSgSoAHA48jWCgNglyTefX5/25RMLUZoBYKuMDRB
g555Nt3Na1v1CEr/K27C20tn9GG7natEatq/3d/OGEd2W6zj52I3OaiyeYP/l46OE6ryR4qj56Aw
YJI+6Al+ffrW6aLAppAsKTyZPTRwdqFkNxdhIcqhL29IlpjxCggBAVCgkBzvGF5Qn74PAftw/wHn
MzRjvts/3M73y+mNsil4/+F7HYk5/6CpjlAFVuXL6EAfHu6G5FF8l8aJ+92krQJxIo4spBUyxgl9
FQMqFAGZ137eF93vxYjYM1zyr4ZWrIEyD2rR5R9vWqPRXj3j/PVGiwUocuo33OVS3H6eigvJf3EC
OwbCRzCkjRpEy6AjYJL3URru8kcyXUdJ3PgTllmjiMFoIREXJfKF2Beg/KyQnAF1dJwogptX/4wu
YcNlAqQaY2AMBKc5V5pMS0bpQcBzj9Qozv029TgYyEZlXgcAEvKvvLk+KdgXQOdM0AXK5qlRP+rY
MXntn0oyzYhxxB66STY8pKb1HmpAYs98wlU6LshYZ+0lbDaKUSH5gNf9hdJJNpT49WnL3i/US7Fb
VBvG9rIAwzChJ2F7sD6iVBHNbMUPEoZJrgLtKN22CeXqmBkhVFxQQQeEQirVMCh7uTDBkthkKuif
RhgulwaU6z7tHH0XWCxeuP0fAC3I4QS3ZHZ9+QlarudgzJkzGTGqLmNaXTKOpv9QJiqG9qrbNesE
dD7m3u54p8nZ3U0odLOrVJ2gOo31EQO8Cbsei0dAIujyakBQAYkkI6IBDzowiQTHw671Ub+231SJ
LzHWhXQyQe8rGVAfDHMVjQlQMExrl/Nt3SgdQCSdZUANcGZohBtAgAUEEeDRg6jVopFsuZ52/ePb
SmcXTDQFfYBuUPnRdVa42YomgwaoE0F0pOxVEFzuMcZa087ds5uMyD6tO56VmroEx2JY/s7J4TQ7
RBJ1An08kk4PlDNwixbP9U3xIhkcw/3mhqJnDGY2TGetk73nGkvGb35atOv2c/LckWtceVfYCmje
x2A4uCWrIfaq8mSwG7x7h87DKyJwuBEgXVC/ypi508P1VBR1njudi6dJQz0OcBIU3QGo8xDDN0SE
YnCY7DJzHxWjU2ZCYcHpRnUkKVaCXXcm8eGapBqWDryWzuwWADQqPk6pbeHNPskvRBAcThICq1sp
Wde/ijbxlHIU8UIJiqCRiUAgZByEnG1Qg/N5ivFX1mPWCbE99nkEKeSwhPcCoybLjQq1P4pyPnFS
j3wx9QT4Ut2n8x+QHKtJxV3t7jFLDQiuwi8lZ6jUkB+G/1ASoBPuYh3k//Kld583wiExb01cgwMt
itlQAeHavcELVQv/wUlWjbAIzldjjxumbiAABobV9eUeAAYEoOesWa8GOZtohP5r9muJyT1OipHa
Wd5V4zJ5rHpdo4QrUmNNXjgvZiJi73GL2EXrB8T0ZnWX2Qj4QugX5Z74sjmg8gEstIDE6UP8qnw/
O+Z1eVi0kTrYc0r2zgkopMrnpfZlcgcfVH7TjuvLI5206YC3AQUHx2Vjdii2bNhWqybRB0hr1yho
d6mw+NBrQsKIHbVIDEMDWPXG9KzC2UU03c64U0IJxYu0xkwOrCfT0Cfw0FmFmqjln4AhGd28w6b+
C9kJfEbYT8dsDcD+SmLP1ZugKBms+yfvAaC0acZt3DAVfyHZMHpi5r/DLRfR4lOmI6vCRgHHj4H+
Bo0xV8bmjUWvLQbAw7N0QPV/mA0ANfkdHI0FCMRy3wMfEgwxFzaFqJl/jDQTwSGK9qhRMkqWrrGD
R4eesYXAxm6VXSkZPnieH6bantAfQes5uB6z+PqXrzVAQjoGmKIbhqg5eMO/T1b0Bcl+NE9ODnRx
srEfb8ARlvQD7GFLekOCPOK6ngkttxnXG0bz90JOCzGThuXWEFznsmC4/GTtpyMRIsaqwtLX6u9Q
jRqoV3DRDA6lJPtEtGr0Ny1szAd4oDTSGcP6ldnKiReoT1DgAMZSIApah+HjD7Cy39tCqCAwE0Ah
RFii6DCC6Rxqiw7u4CIqDGECzV7YA68RPRHIniQc8ImKCyAQUMLbXetpsPh4WnjNlNnBkPeyKSyX
MGUiDiDlT3llU2e4Hs+UagGfyemYUVF6f/oPSLcnmFM8FkVKMve2dVjIyaTmfUn/IrQdQVoNTz1A
Gh+quP/M6RTqA8/pF3vfMgarqYqicFPd+GesSGSl1GHFGSeTV01EkAgtXwkwNr4myAJ4tXyNCWOe
C8ojhFg7EtjPfHhV5hkcAN9A8IjB+ilPpf+K3Bl9rDFdOsE+Xt38slQ6YmzlDClWy85NRYBnCzsk
OqAunyIlcFgvJHuAU5qCqyhvUTZNi/u0CstoI6oc7oiL23JQMJcYTRldO13pwnfOAVeosot4M9j1
EON7pRJe46x1Fq0weoCUPmYy9KBVdEJyHnE5s31ExYbhx7BDSEMWivrvbsfrbjsYG6J0p+X1SMxL
eI04CpgBXPIuVjILPLYiFzjBl2xA0crCw/Kw1AhXFClQNGOGGnNsNbhIi18Yqya8LtoSgSnQBft/
Aq0nVv+ahbr5+bAXiWzbtnu/aEYiMLeoLNGmOLXN07ZHz3ZBPo4UDcyF7RE14iTKJqihMX+m7iFG
sbgwyfEctRe30T0aXvhCQfSv4qbLu3+C6oD+qi+lfTSirDSigQTptroE8dGRQ2jrI7qwbyOosDY7
qFhVEQ5ALioVqILAb40kOKohGNGYJn9oAAc7KMXl10V6Me/f+sW8g5hoJq9kttHCpCxeuq1Pp7Sa
OypwWbrem4dKzwUiBZYkB5HuA1XPQwS6ESKmL1nyuP0mPV7VeYNcesV808XReg2uY+BzYhvq2kXw
GF/HsDahV12moCb8Kvuo5agjQujBRZUqBeJt8/YL+59NtO2ROn76C8AuYXBPiEqy7Zkj/PZfJGm3
uMFWIfhpUfdphaTbrr8CVUEen4k7239y4D2EwTRqs4fEXBsd/BJjXAFaQhdOotC0ULWs5xJYpU+z
5gXt9g7aO+jytiKp+D6gfkGuTue0rALiBI2oMYG/Kl308gsBHQ2gEpSkMyu9YJR5UPuFYBu0Byid
O7edpc4rlIctAZXreZ3OkjpZetV+DFft4DpPh0yOe1gQugujjQxx7StHbuU4BQ5mwuoJKIiimpZI
5TQNVG2aYpeW8JZYhlq/56znisJOuMIcvKCzoRRrC5Wn5gnkkY/qs55zJ7UZ0k9EVNEi4fx+zLto
FU1JRttMIPgD0XcTurbScQI9sWP8Cm+50aUqbDSlnwWPoKGvlOff1kr9XgdEXlI6+E/OfzSd15bi
yBZEv4i18OZVFklICCHsCwtTeO/h62eHmL51p6enigIplXlsRBxIpBT2hTJLU3ypkacj6YN5vhIn
XEKV3WscRNkAGV48Kk9WTu85SNMblTaHNAsprk9bDPCKmwtJTbxM70HZl4a73EDdQCaiS11KdmVL
oT9FgM+onpaijBhaio4DUSp+FK15wyYo2IOOYMDhIEXwAaLrmZ1IvMN7XICikX/gIQ00DrfRjelU
yNQ+TRaLpqr5Ar9RsF+j+Pqx1B//c4a7peSTVn0Uato35pPMq51saDBdGsLMiB4vtPYeTrVV9Bk6
7CAIxahdl+e1vB+YmQfUnj/Wi/XGqmA0v95sguByIxO02zgFSp9BlW4sY2Z6ErJBkIOjXKEcxcCa
rX2jETkqMxPFOQ7XaDT09gBHPDjNGOMrtanyx9guiNTOixNy3/0SucLoI9Kwh7QRbsApUdw7Y95m
V4T/HOrdOQwtYrl1yVlQF7pCsyPg/ow/EelFfAkKo5v/6UAj6NSlFpasQ763yOHUEAgYn+dVLma+
b636NUl+F1Gemj+WJYDc7HbMCuTHOoU6oJ4Pc5Wcn5ARv8Nrq+rngGTRF6DQVyAOLqRIFOMPQLG7
u2ADGY2kI8kvD9TVMNEsLUB7KsqM/6H+h1ILenfC2jC1y6r9XRmqRk0ZIWtCWwDQVAYocDKxj4nN
qz4zjJ3rlgtA7/zlVzu3JdOw4edfrQtoPBE9qb1OG3NOQZWmg5vvv6IVVczcbD+/jnIDUo43yYLa
7azRt+ztxg8Cwjc7WInNRRAO0RxOnSLKPmHZfrbPzg3ICx6Z1AMEZ1jK0yf8bs3i1t6EREcAd74I
acakHVWSrlzZFUYA4rFPxMmwHXoln5A3cQ+otaFZyqa9glDhzGaoYpu2Nfs5eIQHX687ELTSFaGL
S488199ziMojiiCrnvATP4TYRrAICBR12oSICC8E8qzYRbIvMZ8maYksjCKcWg5pHSrSbVRdbAim
y5YqB8elsISF8aR5c14xY5MGG/AxysMVK6kZsnPvg6pHKkw7Q3GREiEdbrwqIebGLnHaxPv7GiRQ
ABmwFMBfeLAH6lzGn36lTliCCBFZ+6p3pcFTHmVkHlorxDm0DqnokLol7iBmJAH5/y9MUzNLHY3j
4BrQ/5iDGpk48wH9ENBvtJEJWNROUTxNFKQ6QAL51EgSEvI01RBRJWCgg7CQEAdkkkgKodykaUq+
zaloeg2Sbj4HlIFCVn1TLUOCFXKQE00f1ZehYvDY0nZKr0iBzxpnRLhIIs/Fg/2Bh54QMbo0g8CR
83nqJxNF09EWTiEDQ7GlSjOoITZBnsK8JFF6DXIka3/zw4AL5rdVH8BsmZvON0gSb/7nJQlNi+TA
DiB1pvHDntz9iUTFBQNZUyCsW1d3FuwWT2wN+UmPIGt1e9X4jtbNquM9Z8IH0/sBucK6Qp6qQ59S
16MkKpZ4sHUeQ44+sv5rQkbIuqtLRFyI0T3PhKVcueK1zec3BxVXBz3Fq40KBOqKIEpv1uC8BDrR
QoMak14LH8NaCEWOTtrdn8smbxCiELhR+CCwKC1Ky7wlcCgQypR9Keo8MtDV4Q+8walHJAAZsEyl
rv4SqgMh+q5iShaD3QlcCOlzLQzFEB4czbsFICcuWUUhJUCXUM1McNgAnzk+YL5IU+ZlC2goqGgg
RbT9VA3Uw9brVPMQjJoERy9V2/wcCPfzNv7oywlguQF9tKV2xm3QJuTt9I78k4yHwaK/CIYBBPR2
m33LoTSo1HBhXAz4oMJAXUYlFQcTIKR4cuUXey9nshdJKGjZ6TpIuumXU2bgDpK/pNpKuBTwHELm
CMiKLYUZrvKXDtEKCAmOhwdF07EGu0J19wIHnj42nWxgIKSL1daxGdP3F+6VL/ZAjnz4tyQA0Ezu
AfLoxCmFD8SVfUFSaEeGrBBFMm0RfrPEWaV+pHVWm6wWseHJz8y/PzoOWSOSb+TsGniPH1hdMCt9
oAiAogHXIj2xGsdNr9PKg+geCJKkpj+1oijP+dbf9YXR4Pe5dZa9QtzATVCZqXrwO3VB2on7gf7c
9XLkoXySPkt/lj0onnOqt60BUgjXJtfHvccxp4gznj2VzEisdNZmqVbXeEMdxVRWsQabHvw4qr9z
ihOGILbcfewO0EFpZWjnG0jqMrnV/PfsY1qzYKV9jBJ1RV8/IdgyBqMM3Z6R67YRgHADPC2zw7dM
FENRZQRAFkDM3RYEPfvVeNQa1fw3QxiKDio9/MOQR2uXAnRGuF213RuXADw/QsadGejP6TlD2cLf
I6oE8a0PlHSM/q0XFsyTx1+BQn9t4LTUl/n9lzWqG0e4uBpNcPGm+dYUWK3miU8MH4D71eQy8bZx
zlWvQNjVCRowrUY40vv6iKMxrR51WN5W49Wpm9r2yZPIqQDjto1KEmECYl11w494wQfwdtf3ef00
6h1thplopvoHjQv9pJdRxkt0PiPG3czdFhPaUXBD2puRPdRX0VHKsOKEcKK/gkRX8VtP0x6h1Yrq
kQaW+zZ0SljGdsmcjviLatEoxjot/U7DrRvzQc10GXgTRb1ut4uu/xatlyWXxZzzNZfRWSIh3TRp
3T8sczTlQSDUKt4/awWtn3sdDVxQi39coG2jjEvX2dQ9Sc724gnmnz0aafcMYuycEn+BtUHJA0Rn
4cDKXw2Wk/VnbETOZx18VvFtj4rOqGW4AA1d19D9M78dBfpmz4+megabuA7WnYcWTfeMkWMFGevW
ZcopVz+t+fAJ1AgYjVo4+HiAJo9vd5kR0+2aPsvC9URmz2ep7eWSTEhqUazA0e52lqhNIVHMnFYN
z2A+JHK7LP2y2dQD9k2/q1kzyEsjssjUJ7OC5DxfHX59ikIQTjqOW4MIETpECmgcHG1qcBlWvwup
wFzBpYo1e9ZCJpHHiVJzt9ubTn09IG18NYbEfZBmQBFdYjQtEbfVtZ7Ro/gYi87iYVodSwttjzT+
Vhh7hjdYAmzra/BloMal1RrMnyw2J5YYA7vaTNVqDdWJVVWIRhXWnX4gxLj22IGYxQDvoltHKQSq
LNAQoWukpAEMhf9DKQyGYdhuO6mX4qHPA/7dpphPKUaiGnChjCGaRIiCWEOa/6GTJlTyMPHNP4Ij
G2siCylforRHIJs2Dn+deaQESniMKRW6BUueYMYAtQqzJS8F1tbzXNfFcFUF+OD/A9HNhdznr4mR
QEb+wzip0yGHcydeov/jA1zKhQP2T91y3T26MSbbwR1UDVg2Go77QZdMp/qT2Ypdqu1Y0TlFA4aR
hZimaa8avMOtIPYCrE977E8AFUwJWEKt4XnwEKKW7WJESbpc127ZZsQ52FjNrt+bRqbZ1dgE5lQL
8Z4ZHZ6PKk+i4ihQowX0lyRz8KO8FjZYp9nkHbnOQeJimHGvGFlupBVhYJZdgR46vDd2s+W23ITb
5XigzdXtwsgno2KwYQ+pLSaYYG2k+6VdJWrNGanreUzg1ObBeYnhcgoTpsFGNzFAM6jy1f7/g2CV
cMeAv0Yjhk5yiFT2bw1GAyyxFk4EAH6IkbKjg8eIyKEo+FOKGTCnf/SITKj6i26W7XfNJavVbHZN
JhNPZTq2vLVsdQu5uafM/EASXyMUN3+LFNng+RgJWUWms8cEm54vZgN66WY2v5i7PNOW4hJ1k1wo
64w1RaKz2GReLyojDIQE/JngE6/NB3m1VyrY38GEfIHa8jEwfpsR7y4mC/7f8ADMZvuIbWazorhv
QjsWXl4LobdttI1+LJW3fsNX9ozuGPGc+Oy1sECY96BbmetsYhl9UXHK2UP+JrBd9A1ZQrkv7pQ9
yXmgraRQRo+YUjItuzn+nQBEHDP5bKJVgmCO7jyGhaCwcGdmeMdVjyAUnHUdBL2iFsBuPZVbT7R5
iFrJLtRVuxINJACYiLw/UIoVPkuYAojYKwHI4BTWnEKBQ+r+enFBbAjiAxzwpqIyQah0VdqhP4v9
NBR1xFD1FKFZKibzDYUI83gQx8Q7fCqgKzfheLKirC1h+R9wsbOtabgVugPqRapIob0fs6hMVs2W
6eFkAOIyoWRCxMfSKLLGHhDo66YbZpzoimhPmRxzyPFAws6sCIken79x/4RlncdCuRVpnoIywZSc
6V4TLJnoU/kKqRSW5gmBKrD1FL8KVEaWVCS2UgTFL9IxIPSjqEqqxmq1Z8J93kC4iEVFOUUPi9yh
ESUAhlUrX/myV7FuN8eaw8aTCgMmTqEzBE++RKsgIYGOdbRmKCeMw000doBaYg5FMtSDppcBYp1H
BI1SZllm8SgE/MEkzFJkXYlyvE7xsaC2dWJV6u2kdyyGzfPY9FY9BX8CCWi5FJspyFa9WTkg9e+Q
SwZ2zG9oJS7WPMfPJ6TjwuMRi8LIpPcpgKHaJnrEgoCpjA0iBXgcuQm8Qy6IXRHHCiA0eQIGG18a
NMcYibxGozOKlp8o5qFP/sPnYS4GnHEFr+Jl6b3lka4g/nRp2rEKf7XTFFryJOe/dz8mq5Ecn8a1
M/8AR7g1ND5J/719yyJkcsJS22UwjaUBFrTqscrUghOiJAAOTLhjgEL2zY+BFekhfci3mX6uqXjS
+NcU9AkDTjTIvhhgqFaalYMK5aJfN/vEBhPc/b7HSxAnegDAQ1bvxTQpyi8MGQgrL6P0Imo7ukyN
YcRH5hckM5k5e+IE5ijByNpTlNacjA0uv2HVQfNNzMXZKhlA1CbUd6i/wvAGAoy4Cu3zj7tgnIWK
5B243sK6oZRr18EP8kYoO2psF2Mns4/pXRxElFh6RQqKEc5MfBG5a509Fj5xzFQL++ke/QvVbS2H
5iYgSg/i4R1C2neY5MJDVNWbURpMiyhiyJtMutA9ALqLhVJkNmZvi4ehx5+z8gwZ4ab4T7lBhYqK
XdGFYa3Q1+yqsvyPGLo1NsO9zWP7BB/tEOy5311q6AQy13UbPQQDrWIqnLMVEyagjOkKi8ZU0wUl
TKrwSVBGHhrP/exqzgXLqogt8wj86KxHxId3fRqpBM0XCGcHQD2/L+mNauaypg8Q6l7JMlr59gA7
jE6jGJNyaJKRHER21Jt2NUJJAtma/lFhOo8YdJqFpWmMIJLYVMwQ4Gcrh0/khjIeJkMI8FQ/Cag3
kT9zh2g7bo4oro4iog5ZBvC4OjgFPjCPiFOJyLCY7UJIeaiZ6r25afFps0yAATNsFQbMPBgvfBsw
FTJhGCdtinqkqQMrax8ui6ypBpxIVvs8RtiUxwFoJRvLeaOOqQ3TYKD8nmkXt+aFqQKEGIV4UYu1
C+tQ2k/q+QiHytg6NlTzBpLZQs2buXQMR+AJs335DuebmSv60u3ruGXLwSBQhglQAlRuMu4qUeot
l0h+swtfRp1pOnSTDPCZPGXKxw/mrgrEnYFYOVlIGzBlVj/m2TNoiUFGXh7lbu0Exqew1zlzXCSz
ZHScuWV+RedESRLAKFsbj/24ciiLAnTN1L27WSIWMef7xSHRinA8ueDsY7gdbVpuwVVULl0yETuz
qRp6Mza8uahw1PfmzxZw9rRJ+SV32QG3u1jwfYThOgwE1rgb6TIs+lu3zxV2eITNbg4xdSYddY/8
Ui1bPn1edjTMzPysGZmkDaWxqHwmo7Z2HA9+RbNautmz52T7di8i77JN2+yZ5DKkQISA/AIpzJkz
5C8xcSRcXAs2g3vVlJ8mISTldK6ec9pd8mZ3hnIhWIV11mrJPvBNmYqfidBgD74FnMC5tatNLCTP
b6nlpapuXEZaEyxfcx0eYK3RGdRAF1261J/Y/ZZvjyAb05CkZIeuhDqaGHe+wLao03uFyZCZefr7
hCo4t5+L2+CUoUcQ4fN7VHm+zRRnqAxhSz8UtRn1ugnmAc0IxO0mf38JxeW2KJTqkgIIxWvKjf7N
FU3hfOdx/DRj+RhCAxUHVe9LYmqiD4cTqNTMS1O0thiRZ4UNGjzgFHHxY4QBleEwi5V2ljDUwjJ/
zJoRCiuMGuDdCnHabfIQxxlLbyEE+ZQBlvgwdZezaC0QuwNNPcTzYDASinFtG6Ik9X65LGJ1gRYE
zoHayCIJyg7Fsvsrv3GB3KAqoOJ8bOj9rLwYnSsgNjEB5Agt+qiFJUlYDRWmFM+QiK1Ug9rg06Wf
K178YD6X2kAN1SKCI306FVWqzyp/avmFz1WckVW3qpbLD1VqVbaVyENzmapks3IKjJSS6Wql+5nZ
LySQhlhNVXU0HffXTUd5Q6RyVdcF36d2RbCnQIW3QqZMzcus+Kp7U6yrWhxXz+VAMvwFwdox0Ax4
ueqTqmQStPEe5FUTvU3R+4N5+IuKqC/GVBZM2siSpv/Qcc5S+Z8HIHHfJmJWY+El4fvhgXVyZ/M1
3EFAfxJkkG7gBpQ6KEx5ORt0D7bIB4Qrr4ZslaYDX5eNULLLWtl/MaveTAoFhDUKYrPlkIjoG4ez
zlQIwa+iHV1FoLoIvx/9WSogeZCfL1KDM4+QEoYMKJNnONxcZx6GWgNe6KlVRzx6MB+MpDBcUY6q
D6py4ajXq4hEqUoZk3yHMihksElHpZJQJ5v6wImnpje4YyaUftL+OaFTwr9+E2Vr6AtrO+vf6F+e
pGMEwEHEHXSF+3fiEAZQYJVpC0s4JRuGyjekx3gZXDDE+BAiE5rfuAIZZjyO6cfs1oTtpT0mGvCB
tEkJPSkLe+e3lxTzE7/PpQqtFEmSWjV3k4r0L4vWsyn3IakESPLIUzVc8toa37hYBWShVCKvhQAP
KXBRho1VR8x3y/Qln5kKBE9CB8EYDFBysEZ2hBFFg4jZnCSjRcePetTBMNWK4hS9LZcyuLjpw1y2
1u9hdzX9jL+S2L6paE31C0dzwRwqHpZmbq3tq1tkaKPmN2AYZVkp9vT20Nl7Jco7GNiOYpWsWCSn
f8e04j7Dg3NwLu0yY5Y1f6s82BN/HjDscjLylyveEOPPf5Pl6mNpvBL8Yc+R3ca7aYyrvLu2ti5E
M4FQIe1bSG/LH6+pfY3OZMFXxLXZ6/WsxED1z4ym3EjP7ElP8mB1e13FwVs/qwqqGrG2iwHjN9yu
v7y6TWkSqFi4NxCpTIU2KQU0SCm9Cb+J0Bhc86zyTltGqQnWGY0lCZtBUNjQ86EIxJ66W5SCZjDg
KC6lD1dmRsZMxlhpGOkbHQXVncZOaAVZnQ1/FVihgxz4xij+PYDNC9CjBiIVf3ha0HXwJlWQYyDf
pJJWR5nuOqNTgEoeoi1qGsgmIJhABqEck68nRedsX5Q9CqdHpoV3OhLIZeXkg3mwWnAcfoHjNx1x
4oTQ5eAw5IS51uY0Iv8H24qyGag/hGFh1OXU9xe2h6zw1yzL+n8kfrLdCZW1DXAa3Bi3grKelQrR
A+QK/IYOhDxeGz0O4iSKamO8ilohKfZPBlm5JssmnKXA1+EY93ICc9UDPkT/U1g90db0UtSYQ82O
kMbtuF0VMwxkKI/gBVjyTQqprw2ayYmXVgYzPlLMEk1aF3lRiaxQGEiCjPmQsXR5G/Du5OJU80Mh
WPgmAS2A+/DPDErEWHzHIrKh1eXHPgP1+PBOX6fqCi0ludw8HlMWRL5ziPnQOeuLt6cCouR44Y2I
qgaPLU2VQeuZKrXE93NzcnmkgO21cGJkwsCaXCj8iAatCAZ8ekPwtlnInjrLckvyJWoKScRKz0Kt
Q3LKEZ0klnnPW0qBTg1YZeF6BThkdR/TdG1+oplHEOKlCKRT88ggEcQr6o15VF5IyRWriB0qpxqT
tqpk/qFQwV9VKsLy0/4y59pn8gT6E0V/wadXnmAaOA/yALLZsmV4FFO3jJuSfOHVOtnZssDogajJ
IFZNl7oTchzh9cg+6++MIbIaXVGfkHbHINcYEH+zjy3N4F7DG5fmKVjljix7risGld55qPHcEFGM
anhDGf6FXqIALAG1RBRDKJNjDpSnoAhCMMcURWrXMokTold9dep8lILGxUIPEMu/uPn9IZGOgLOS
+APwQNsx6++rvvEL4nRY6d5p+wLf2zUP4Hp4ORsRPUVLQlCinIJqYtdNgNKIdJgPa4D9yqBxNTBk
1Xy2gPtEZb+8fKGaEFhB0wpCuskwLCEHtYDsQHPKI/FR9S/Te4bcvfCmaxOF5VXC5jwAJxJ/6I6i
1bUFixEZ7DdgowpUpQ9asoJl7aInCHVxvTbRKhET9cOpeXuCWIsAV8xK3aiW361NVAMfcQOpq51d
hCjygcgqgS0hgEQM0xkCQ4eCXYmPALI4l1Ic9R5apFm7srPNyRCwe8H6KNKaoVPRXzWLkL6GQYhX
PhhEnENshnroWj8FPLmE3S9wLvOnE9lMyVTJesZ/A2RO1Vbj5Px69TfAgEAKFCthotFi1KHH9BDD
yeo6M+kitFG2/r9zin3gBRw1HT3OBOp0GGi9ga55Y8+4DGqBPy2UiSf5C51Qkcgu2CjZMF2Jakvz
2G1FDO5QQs708iJRDvVqyqAiXNztAXtthQvEA9OcKQ7L3bl6lgR+fqWpW+X6bNl7SESZMJyUSdbZ
DbzxOlkO8QfJmQ0ECC4roOnzFWVfA5DsrInsfQb41DUJxQ5kmMOrdqjqfgIaU1XKjqn6UvLzBM4t
rkMQqvlP+WP+U8BVo7RBl6RMJ75m50fUAEESy8ToUfLoQHw1lAbcbJlukKhJEtfMlmsTPKpxqd6i
IhvpL1Xsd1J/MoUL6AX1svQKCkbU8t/t0nwZOymC45JhipCUj2xiNs31IZLHigxGB8+2XY/XY8/0
aHHA0jzx0j8MEpAuCbE0kiyKJ+wHV7IB5J1mQBAyi3SW7YEMssEva6V5Lz00fviFBSeZyRIst/3I
QXpOs/iGjaxn80JspoYlF9kP+w4x+YL9oOMzhJbGKK6Qy9C5lsIphN6byaqMw2xWBT6EjpCq1BLX
FMpmR/lQQAbJBUn/SSmC/tulyzqiZ0oYPLVboB2EwoVIpe8Q73iPGGkxlZ4UGtFYs0EAsMmu1H96
P/DlFGf+cWADYV09aQxv+CAMNkXbCshgmw/II5itSExPRRGmYjoVfkrwdi48oRq/QalTYjW08O8M
VyDtgNuQ7kluLT0pp8qyr52kZbQi3siODMbJK2mZz68EF+AIdBSgO3Nc1E4LIUqLmFbuiNWotSvB
boW1iwb+2ttM5XeveIw5mDj5bWxHi43A4CTccQNvnXXicGQMbQJYJRMqTg0a7ihoF1oild8z8e3M
t+PUZlgTYaQ3iUjn64zaIOIlVhGm5tkTdlLkRdBzUG+vXhhY6skxoANvjR4oX5DfMJBy8A1Anbou
ucJU0G0adxbNRYIytGIw6zAnCXhm7ZkK4OF4eCPXwjbmYPdJcb8GlE3kTm1T+gohm46vmbj/m0TC
qqqca9tkCkU4ahEzRAtVYAmpHuyQFh11ycwn6/WPPhEDCEGcjwx3OJ6pjK7zrjXSqxNSjnQ2U0CW
LR5gFog62U/iuZE4LC59St5aXNTfr8h4ecCbxEaX1TuA1RfKKFPG5Du/NiRejbAWJQQoqLL8aCMy
yaFOyqSvTVMqA8x/xM8qvAEWLaKpnqTapCwjw7vLPs79PtwzUJqiufMLg1hdSgcuJ580jdx3AJed
jjZNaFg+9L6OBt3KbDcnJLp/QrTAkRdZSGaPVP+P1UG4xm6HrMo6Hs9mBd5SnzwMHc9TpqUwShwq
4h2p9xKyc1azB0uUEQ6HT8dyHC9xkUnjM5Tga8Npdbw/wDTtn/HQyvysFZI6gMMwpAS34yLimFqC
sTy9OFlsW+scV3j2iv7lPn+hyE4HgmjUhVg13QWFzAuD+2O7gW+0pQpfZDCcHOuPer5q3qIxW1Ox
jzjaCh8Da0gmMeYeFdppPomyDzok2DieIYpVPFWFzKfOxm5TiFEpp1VlvC4rrrERehja1VolAmvM
ImAsvG17PCY24vlYYUCuS5nc2tq7g51b+ytY2QVavEeISnvrXI1q4z3QFUowe7uM5TDqMODmPIlf
eULouW0XcSK8p6JMpHnG2GW3yHmlZkFFyJxX7Fxftl3OhaZGw9wPyBeAYaF2oDaNoD0UyESlUFYl
X68qEsuOcSf7Yfnro19t5oGUNPQBoG28RMKUSqgE0pIkGcA5GupEt9TECMFqgewI6FISl9/jIsig
76ej8mQR5IMLRAfCjRP/yGsIk8yP2Tc6nITJXIpuQj5VxjyPpIAlsvIErXGAnZFaaxwhXqAaVxUu
CJwVkGbyAmK3HEKMh8dudRy4JHO3TPsYB6d+39tktxNZt4wVon4DUIvqASp5VbN69LFoMiuKoL9L
RZf/ybkSYFfBNeodKBJAIDZXUsfzAb10SpRk1n3ZZrmEIoeh6MXqYanyAKJSD8L4c7CG2hIIw2NA
1LasS09i4pSt/ezPO/V+hBFQng3uCyqmI4mhmg3gOrtPRR0g69DS1u9m/uBsT5rC68HHYRkkSSWw
ndq3YDQJ4oDvYWmQ3yIo0/wcBVO/9FZpj76jnaMVV3qoPS1D9/sbVGwa0nQhPQ9ELIda24xdLHeh
56X9L2um/FQOAzdgMMeCP5EvqfffHnxvNKxXgabrNHgHMRMBdVVlbzFFjIBWO3oEMIjp07BmWfpB
uV3oSF2QFeJ9fgvSok37e2jq2POqVdrKM0mubgjcJODXgDAPz06xhPLIMquCL6kawR9RHsF0U1SL
1biiUcBA0A+tsi11kHxWJ6ky9+NoU1qZ7+27q++dGI9JH0Vx5du9OEdb/SJGV5j0WeiLqGij7ojk
L4m+Lg4jM7Kew4kKC7QQhWQCc+WZ4qaWz8sS5GpEg94F9fFC3XE0ZUS27qROLAGHAIjDlLu/gibR
RlQpQIqVovnuvNz49z21M19wHwErCD6o0z2PtZsHROalUBC8oqSoqIeqxvVxRuU2KpV8sWJZvfDJ
Vtuwn5hCiY5lCSb5D71S5pN/n11jyt8N3DG7XP3SOUKxxZH65Wf7MnzNn0AOshMyrTepbdVpWWU4
FkIpgakQDqHnpULjgzAIpg13OGBy4a/jxL1SjqyzbxUJCrarjSYavzaPLHvRxKGSzinofLJtE73w
55pFTgCmyn6GxRUDzcH6AKiO5XLlP7QrKRTZKBIVYHCpvKD6wTAIFjxu5tFSq1pZzTN1LCboDJ0x
m5DCB+UdtnTbCfokRP1F/2WGFtJEW4vTmXqONewvapQf1WKRU1h0mr75AxoOWjCT+/IVVMMobXU7
nebHsJiQzGX4aZskmWoRNHdcSZvSTDsMg0azH4aegEWmgN6oAYaAwAME5znt3jkoxqpbT5w8gSWl
xPkDCk/vMryBGp03MitQwOwKUqGKk2qOG5i8N5R0z7TUi96ZznvVUxrCU0YMDVC2voEdAtCpTxWw
k+bAgV49zW++IVsvQwsKU+K9cyncaKuwgdiX674KnBrsDuUfqElLdHDZSXHNn9Sb9ZAL1JdXJiIF
DHjRv4uQb9wpEKarsW9SH0atNGEyDlNiOOo3b8RcumhkA6IaYEOJvKkKnA2hJq9Gg96wJjiWGYWV
QWqU4GUgRO0lWQDtUhnvJ5gehkI2yw7Cni1Imh399J1RVfRz/RdHg3nvUndVbTdTimXvgWLGP6Th
DH+vIIl/hY4rE6omAvg1Y8/QSq5aDTkBrn5x/IBTp6ILNT0m+/HtrLip0iad5DLSuXwHWBb/CS9i
TdrQ8BrQtCjiqoe1F7Ry2f21VK2OYownLcgh1R+1gV5UTySmXjIWpmlT4wHLqZ26ocMFNrDXm+Yx
IfxRZHDRrZ0VbOl+qk0mZMKy8wgWy646wDwATpnsCunxxKAFro7qhKjsTnviGJ4cxvZgMmKOXg9S
ZHDWXIUqUHPA2yCTvjQjNc7B/kqJEfeqEkDd4zVwDJBnY88QFzQ4ngF0YXXSdECpwTYpBbRnBL0W
NZ0MpIfqCf5HCRjygPhVwJWXDIq6SldpgwEismeSTt5x1Jc1d51gM4FekTklZVTzTl55rk1hko3i
O5S2fEzKtI7nDlQMK/k8bqsSlsLKzqiNdxvj014RwYW5cJMimfc0qujaIMCR1Jbv6dd+EQ/BE783
S7juxQeDwRN9WcWTcZ7W2KvTanvbLyG6u4ale/AaYW58XaIMcbcbnfX0BlS++DDK3UL0Gn2Tr/v2
v1fjyZ4db4gLutXuB4JaWuus0teG+6hIZdY/hx8K79KdFQo135JrucMgrDFvjGGGbA064hXvEuwB
iEQU76B90DBD2mMLkLjiP/uV5S4+MfuR7gwTQcs8vgoqDwWAFPnmkd741r4wCrlCc3lio/M0oEcf
XAbbEHpj+wys8q/Odve3YTlqtJZ3+0DKW28htzejYrHNI7FYqUlnD7azu2dX6/KuvfvfngZMb+s/
L8YzBAHnHBanBZcyos1EKCY6xr596SFWhU7EMZg0dS6/KGnsWPmaix7FC7GSxtmsEnx/wFJWR4WG
sS0yzVsTs/n/DiHKl7s9WzmGjJSiIpNpIE6sIUONJalA3R8JBQIaWFdMFYCa3/psoN1VaZRtiN03
Ua679nJdZsFVjSJeMnh2GfvROfk35uNQNnAqEMQ3qJve4QXQFSqfYZNAYR+y2xhXfEjX5CcW7bYD
gN+zecK0VdMVSGX5P1QGKEQw6CXX/CRXB5JX+3awXssz3Ghvm945GNEZHBeWl8AhLQxLJETpNoWD
Op+g60EiWmSA5iY5M3sCIiwUkHOzQpBYTRl0Rvdsa5zqYm9DTGpE3+RmbdIqa4bLL44kNVr8u8aT
JToA0+281NolQ4jYrW9KqrEyEfB99F5h3b8l29EOUh9kT+/tVKzS6NJsNOvhnjptCf0kJf191Gtu
mqxwtiaU8wsGXdEkG2rxcObsjDagf/BU34BGAzkRp1ktDMWWv3R0g7eLFMmIMKL9KTWRlcdhewwr
IVaTaprG/VE9Az6FLic/zdJr1VkKPsfJrDan9eHJy4XV7vdjvjm14pggwIl6Zc1cn4hyqSuTG72M
1WA/ZCLg+I3ECq0MhgJcuBYqgDyN2ry4PKf7hVSZvujHQpTvTWJJIPypckUigIlAkxNFqleEoiaq
4XP44vBQ0PslHEbBJKi3PqDCk+MMOQJcKBknAgvl9pYQ/GzkpojoXIacZihqhXnjYay9QvvSrCYZ
nXjTBmaFe5xdBpWXcSASAbjSX1Mf6FxVIT8FJa+aVKw8ow3uFrOB0B4xAYoztg+gdBBIFlF6yhU6
m6ik7YxF3b41Of3WIQgCykmtsUffRkwUNWSc9rCvAcfCvVTiDGoCLDzo467GJNt/qugh80dGXUHn
LOgTmzQsRgNKpvCQnTQWo9r5mIFlgf7gAvjRGr7ivWGQg1NApMqEuf5QbVYK/+bP4ZBxi0JsKDIG
kX4BWgKe5EXgI6otp2p4pScgBTPE0wAq3J1+PSx2pKQmh1ZGvk9yZWrxKpHeIRjXP/MbT0dyajd7
a27awqN0Lsik7YzOCjj33Tnz1xLer88MiiEIEuHUgLs5xOtE7FCD10jUqXMqB1kO1R8W/khSdZCl
vXpU84QN4sIlKw5/APO60CV/Ej2UtXtprt1qVPFyrTXMcUjJQO3UehBPvJ0DcvYyNLlZGDjhVvRR
AEv5Uo0fURfG6kizWhjVfXyAnKu6vopYGr6BaqF/ji/S1bW2I6kHbGP9uUZaCuYui9LoTsbH1mq6
9SbhsVVp73GX7S1HVjUsabDR4prp0TO2KNPthmmkGrsw5yrwUYM2i1Qt1FNTI0kVMp06SivExrjj
jc3RHvZP9t25sM4aOXKn9Lf2aKeYpwCpSlZF93hGsRdPAXaw34Qcws4I2+mMHiAhIMIueqdScBhL
cxnGI4XwI7d9I9OThjG1NQL0a6qivpjkIkHRIiFmJ4gJg36uJfHBS1N657W0at8CpVySJ6zz/T3Y
Ku3lCacGFhaBjzQz7xIvRYpFUgZq+TEOZYP0XA2FvK3HRFEsWJ6uyhvZErX7Dn0p41XQs1G2IKb3
G55vjb/d7NVUcn86W9ogJeG8ahy5mqyCR3lUZw/dPc7my99xwQDQ1ZNjKdN8iKYc/SA6GEGZtHXX
fCJ3wGweb+JLc4UZR8pEdWC0sa8WjvtKp0s7/UNNvujWx6gQe5+Odp3STAIgamSf6RfRMDqf1ml6
RH2Q6SxovKySVaIRplu+82a2nzbR24Kh6+XadRjNulBosv7Hv6BCqH8evs4SatqIG2wGH/fhn+xt
a9JDTgCa/QmNR92wKr4fVyck7346F67qamFmCsxI1RkrtAP99QEHGVGvzn74BnyDTuQ7zsFo/nS+
7fIYU8ZbTqYUjscfPqxuS1fygSJBHezeY6bc+dEkpl1eAf4t2UdoFkSwT6wGEpHrVoPZZyo5MyuG
6FbAUk50o33kzqpu2f0yh/WaKRRU/SOySGqByfLouRecS5WJr3UadBIfZFBz64w/LR5QMTxEmVji
xtimdWRUWlLvg0uN9EPBkrzcl57YTxxQx+Q3Okjtwuua3BI2vrNdUOHjzHBMqJhS1itLQvfNueIT
lxo7wyFgN6wpTkpfsAk1IaGgAvILrBV7Gzu4IxhQiwJOc1AMqzYGXJg8Jt4KHMvfFyvgdEAiHPCl
pAHmu1ekdrRx1naetHNtr4DkCTpYjwAckBtYCxB+W/MQFOJMf9LK4UN2M+le1GIQbg8HU8RpkTHc
ugSJzbpdjhD7bB64gMkU5Qf7jaSEbG/OAZ+IYf5Vel90yJ+Z2gF4Gi/vFtp59zw8z3PBBpmBM3tF
vfK7tYokrlBEWeE9f1SwFWdOj94OGdhYRlOHVm2QfFCcbdqCLOztalBgXp57x6+frBVRrqBEB4sM
hzKJVUW9rGR3feCZ+BB1e3cWFROKKcqO9B2hUJQSYQzWxqQGmi+XCtmDaTDXqIOWwISuw9++uzUL
MaJU0RUhmwhhU1aj1mKlWWo1jB+EzXxx3rRKNRZThpv29oFmD7pMGMU3kZycnA6q3FxuiG4ftrNB
n2JD89UaI4HpqhWhTkWF139oAGugEWi7m10N+31QlXwEfgkXOqTHTahlyH1XwUKXMpjS2pNgOmR9
d9tik/j1UGaY9O732YzUxJ6dW7clk5PYgNrumWQUto3y8I2Supe6HqgpwwXE6BWAcpwIaCg0U2yb
qdY2HtMpo26MMxfzCk+oUlY9alj4rlfzt+vWBhf5r5neSAGI8xotrdaGYthg0emzOMFQTR8OAVEq
VW3av9Cpv5nE7q8WAECf2jWIe3gcdESYssWLqBJmgBscFIrSP3xVLSlohuCGShT9NiS8ySU2F/yT
SopMY4Jqfvr7Ir//HXwH79m6y3RHXh9TEZo4aoIxVBP2Zx10Zv4ldR64BYz9zUGLIL6ZMBYMDCLi
3qIgI/PdvA6UgGqgkqj0NRJ5ihgq//I63talGptnMB0YQcoecD7UZVP+ikC46MUcZzVVRenC2dI9
Q6ZHgtSkrjfXeWSjB5X6ohYE7miD1tkWPQ9kD7EcBzvPLHHEnhkYJ08sTBLS4Gq2u4luINMHx0Vo
vVJGzLXH6pLQstWkau2DULl+jimS8gfI4RjnVCUq1a3k5nnKeF8RzdQzzkrwhARKrv81nARdojjP
hCrV+PmHT+JnPBvtkBkoKCEb0JUQWECPWI01GVYZUNyqDKssqdoUGgOmr7zJpLh8E0v4Mcp+3UUd
7xBJRKbq0yk8e9IkO2On1V2hifFwGf5sP+Ozk0crDTEU+zjaboEwfBnSJbWY11jVYNXjdGWX8MIN
spq/eOZNSUE5XnftHEL2CVUECvcIoWeNeZ6iqtXqOSuq0d29WRnVmLPWCVHGjFsYCjrEyio444rU
BiKboymmcIKjxD/ZmUFnkw5a1nfREgsCUuPJATpSIUFJBGOCs8KjHuWFWJqb1IrJOaCemx5H0lEq
04Bb0fv8MnhUC5i31UDXxz+RGC4zhE3nGbfhSfFgrvqQQfMvMeyBQJGtpwnkNzstVN5wKMCO1OH1
hMOiH0YPSDdCn5UbRWWf2XtCTqyQH3Dp0NPXp2Zmm1PYYG62LHBvlJw1TGBG6Awg6SZQFsIzIdc1
07hZfRidNDRS0avVYujsUq+hr5LowIi+Aws7lmPjf3vv0CffeSxz3VP/sax23sMDRgIzKltRY0HG
49lRzXUqopBKVcqFIa3qHKODLOZT3VAtnp+o5wmOO4/nNKd0DBAsDFedLTO+0UfjtrMtm5VbQVfR
MoLihXXY7FwU6seF2bZLXntBQAB21aqTOqzLgYQkbIeCUnESFfEqAi+R7+o0qWB7CCRRjS42OXok
RfaCV0V7WUPhF4umCZoRJmNHxnJhgXn5Ksc5yHh/Y4XFFasq6WxrM8g5a7eCA1Kd98G2dIj/yc0C
lXQFcAdLRsw6HKphh6mHreCV+cDTILcgE6x4yidkZ7vAIevBBc5sq9KbBF2rafWDLe5hi0wLAyiI
aE/9HYRXI2CKe3ALXiQwZw6JczXWf9twnyUwyw8eUvBAtRiKDEe6eZV+1aGCStETcl95WHPP/RM5
OAPEikicQp4eUWNaG91lh5xNMxnlqvBsX84/IrjLOs9VuScaLRVgNwzgQ9w6lIuTbSqzqh+OxGwm
kROQSPbLfXSY6pN8EUFDG4WxEsis3OFrTyx01TCP2B+0v3Y8a7TVgIGcELw4ZDP1ILft3JjOF+01
CKVNlGJYUvmhbVjzHlA8xBjaONWv9R9P57WkOLZE0S8iQhbEqywI780LUThhJYEEMl9/V9ITNzp6
erq6CpA7J3PnNk8KgdV9dJtA4hncG+7LrxeLIXf9kJpB6KMyP0FbC5dRSO0gJ9cTe5NFD4kL3X3w
2ElShzWGN2GYjiUQT8Mht8fYXAN12MKFy7bmzSPOdnt1mkGIwZrQmqcCuJfYrU6VcYbQiM17qE/b
GciAjBdlZhcFXwy5wKUkClc2mSdQCQsXAOtWwmCAp0BpYAIu2ORWfPmfk4VoB/7x/wUNa9rfsyCc
l6HohN/ny7A9GYYhyC77tYUA+zK5pwg6mEf1Gl06swuy+MyJZkjIEqfaI0GZVfsGRSffEC/4Sy8e
NDbi/YV426eqHCh2uY3WT//uGp1F9MOlZdjUHnwOD7vvQeYWWFsQWOM3LBDNXQ30ejgxhDhZLjYb
7k8Q8G8rIbWUQTx7r6gVxC8h9dQJPsIX/iIjWOJGfAFtZGOFg3UQejViPu/doxBgTDnEEEpWF1n+
ZbIjG4HMcrriziFOHWnvdJAVTIqGw5g1oyKdvmTv+X1GaFKbjb06yc49zj0Q06T7G+4ZdrGRSWib
LXwKB4G1DhiYIWEgtxgSeqYHxKMxEVz9GxEIucnAOFmkv0JU35QOZwJ+U09Y3QI9P7tA0jK+KH8z
SFH8QmAmWlnGaYxBSKT1RJCDrI1nmhuui+kRIjoKc4pB5jq2O/TGiDmAmcf42k5RX+iwQnE8lIEK
T8P0ayPTGGwHXX/aPRw4FSfEvQxREamIcIQdRzi4UpsKZAMVbztAGw/2w9hazt5c6LGsdcADwnVg
NWdzo+nPYNnKriTshX/UWnZ+uFBb8hfQqQh6JBABeGLQ3gn6J9sJxaSsoXMyULk4DFeZb8n4jeAJ
0qF5A7FxlW1RdsA9nnxbdiihVGxH7G589tOU/1IzsYRLxTHa74WCSGRpSMkhm/KLz7CXYgVxCxyH
/9o2lwx0qWl+AhHiXUQzIfcj2sWOAalQtrGb30X7D++Sxdn1uyfuK4JhGPZhmTD0/qBfMdcIF+Ug
9MRrQKK5ZdbD2YdyjfjWWa0s3DZkKPukJVkwXJXRDdJ3ZpQE0rGQyPVVvT9Gsz9xnnhDlMtPtyYZ
D3tnVyQM+ZLQb7hwcknFe0WC6a1j25MxW3BCpHqjXMkBSxmuT98rNKt8SmLReYCEhyBcvd/e+0Qo
gygeP2NgTiHUyERN7is5bFTYHDDTO35CXlhkKBzCaUxtQHX62ztP8liNUcnzlAwAN5FkMyhjoC/z
0IgtFv08vCIqzJYNqMdEkemdjP8EuOXDy2sDh3r8L26RgLMfWyfVg+3sCTtI+rymJ919D9UnCBB8
nKk0uT/PhMGa3RHYDTAONJBYVxAeoYJzHwCZwKXYQsOBhy71lnwYZBae/CkP5QhyT4/tp4N2UXYw
xAG4VSyc2R9mBn+0h+xPnQnpCL+R6nEyAc/ko9m9Y2HTC56PEz6gbmuB5KajggIWlHYUYQjbmbyw
QDvrAqe/EqOIpRLQj4mWRD6d1Lkg3kuZ+8rtKGxaK6RQg7m1f8LPAeqUV2n9kNCB71Pnc1927SBY
jYU2cv8ne5rjKU/BLy8j9/QF2oLgQhdnxF0uzRsDLiqBHUQkTsdVWAwIP/o4CcgyIzNNXKZA87AK
DH3+PeZhEeBsv635VBKpQAmSCV7nA+PyAQR+A44d8Ty9KHkBIoQYPhqMKDZQfyGi600Y4f0APOBK
l0aOLZy2E7M1TpKMpwVFkKqkBgwowkZniRwSdUjv14JK20shxWCbck5Q28tcVpxfFdQj+bvXkV52
+ZM4SpnDIygYl1SAGQDUB3hLAVQCSbQbfRBg3lfeXd5frpyI9DQ73DGJ/DmHYAzKL5lLyy7RWNwh
m+nBOJhSbFrcR9Q/9uC3cge2OoEdsIK8IY+HkCAO/F1KGuzo+ar4Db4YR+/8XUfG4RDV+o4DBC63
hRy9wMGCMAmJSmosEcsJh+tCtIlgfOWIQBtQG9OGaZXBxxLE7O1Gy0sX201adKq8pUCmEvUDTsJy
KiDAj6CDBEHISXg/0wTIL1nf5Kbi9hfs99f/cQ89MWygv4BQfkFNIQ+bGDQKzCTwSk4qyPLZi/ai
HmV3sHsDf9C1/eCw6xsEirEZiXGa0LnQsoh0AM7xYs6z9G/eybnKXQyrtnJLOiol2GdAiU8XwRou
ZFp6zalWkBiFDr/BNBs6FevIz9A4vCA7lH4SvTypauL7JqxDNgDxVBIXXAzWRQkHCWDejPkbrCKS
FiEIsNrLKoIeQtgBcKJY0lHkSDMhzadQviLOhnicI4+Uj/5vZsE/wpNaUdXDGspOpEvBCx7t2Xik
sMCfja0DT9x/1f9r8RiJTOIfuxucjm3oy/Adj8qnVw1ijGOx2Fvks7mcC2AaxWG3lFb036UQaqZ4
Fe4lHksionM8JaTRE992oZkJcfTfL/mbsEJbKzYn+SZOHQVtOpMrx1nl7/9kGvMub0uqzi+7hO1R
/gXuhvzBX5hrScS0/FI593I6MJDjoZXWjR4rpDaEiPaj0UE+k+tAeexJOyQjKKoCqmZO6UhG6PJL
9mkaK7mU8ex3Vn5vJE0vX6OzE+r+790BJTj11AX1/j8WlvxdflSG7xw4Pa+8DKGCjsDaWCLC87oz
SJBPJrdXAgoiHDDxGaZIhS8nGMu/0laMPgQlyXs4SGAsxowSU0GUkRwCd8H0lHdOIi7NyUBrjltT
capuyFyWuy1atIbStYNMCAe69+1E0PYtVwwKsamju2e6z/vgcD/95xTM1JH+X6OXg/yM5wNCKvFa
awvRkPpp+u9eApNZwC2bcDxcNJHmZgvBFP7Rg2Q8zLSC8y7nX66yXMJ/dCL5Lo6bW4v6/NdwypkS
KZROvKhAXXLe5WuyfRHV7p14DuTcyAMo1DqOm1XcF+D3+ABFY5y0ZMvocq3kEnDctAIz2ezl5ziz
uILIuaBH4Uye8HLmCZLrN6Xy4rT7cnLkaZJgOdkxJSKD54ivAPTwAlwgh8/AJ6KrgKfHfwXX+akr
OPYMlYQcHQ8CR/rv/+SOFGmEnIc5b45WgLfGq1yuBWeHsy/2J3LhpFIRgjqmGr/gcYzL+Tz/Z3ry
CeQkThkHCCH6v7cF/+PnpdCXe6TN60mNgUdkjzgrIcJc+aJQSH+IXov/xZ1TSiN+Y30Hisf3iKcc
x8wX5KipZ34vyD9D4JJbRW47bhaqIf6dF5dTmvAntwHrEW+Mv501bv60Bb+bln/iR+jRgAgpcaZw
6DmU70qumlRtT95UDkxOKdDDHgyK6/4KhHrK1I2qW+4ReYo5rf9uJa7O79yxDMJvEcazGINICSb1
WdyRlObUE6anGIZBtJs0ZyoEZlHGXuEj/WwT4Wq2nDtexmx7BukYz7U+IIHw9+UmOlE0ZbygnBI5
ab+T5xwEA838cpJB//z3reLsF/1IoxiJcm7ZQTlYgUE5287lx/F0EDfw2+ICimGKHDHHzpC77kxh
xlBS4tUrylVRGjCNJ4R9LFY3QtyiPmkFLbglLTqrylcdPVSJD5H8cMkkN4NoLp1Rwqb9Yd7/FgmZ
8MDkl/AiRAErieCtoICx8OQlvp4aCodH1MEwAaWl+rgZVBwfMo8vL/kigOVfPLrU7JuKKJVWIMTP
aP74U3wTFzUp6As0ucKZFFs9lYgWiTd/dqWsgkzoJt3dSK3o1uTLFuyvFywy8YMTmTIlA0zG3Uhe
WA5LQtlrDgwCyiReGm0olIVfrc3AGjUGwsf8R03MKFiE1yAV/tREd/qlUkfTHDxJb28NLKBF8l4k
/u13AqhCoq4+oB4h2cVvLLSRiO/kZ+TqQdrh0uvbcgrbsVeM23/1MBaD48vKRALf4gIeWlzRJqGh
8C9h6ynj2x42gsEX0l56k38DaXhyrbnigYmlsnA8d3O5xAnhH/8wNPEWBQGRrF9Z+2RDvfkqjq5C
tKY3FP0U2yF4qO7X7o1QCZgg64+3mxB0RG+n0fCBGeIWL5i2aDWjXglX4Tq0gkHGCvZTi7GmyCoq
BPoH9a8KbV5b1kzb2F/5LVRe6fZeKOtkPC30eNmLhCwupvBslXPuS+g7X/YUwRjkd2t44zn9V0Cw
Tg7EYK3sfVfEgrBLXreyXku09GdAPyqZhRL4e+fBhu7JGSEDTvjqtJBCf8QfCEWRaNNkgSL21RFX
U54Wzm0Kh1Lr1khtSPEh1EYsIYUPCIvRxRc1xtWg7dxWsqY1HJkifHnM4T7GKzqxa9fkZgK6oZ9S
+AHo3VxYeS9+/gr5Bf4Ua2lrSIgpW6QsSFJoTeVCpZ68jVzrjFvyMiz8OoCzLhCMOOqVPI4G3ZwU
vHLXSo6JkHYjPjdjDRcLQ/E+A53hVqEnZAHmK9GPjyN3R94z2XY17hLaOtYsVnw8UzHthfsuGdmM
NX47ypNNj0AVTqoAdexCv0Is43pLAQtjgS5kew/Zkjh+WhCpNlgQhY6veCJuHLVXskQSZrbUOwz+
JVOzbyxiAkl+xV6429QryOokHNR2Yy+iQ3FwbbKnvSi+mo6IANgnZScjdxEfZtllYay8qDvlvLG+
ciQvRPUv1vgvgyaxkWrKktZFUCLpe9ySrGtNVxnFHQWFgpg5tLlaUsV8yR5qeXiV4ZJgzEFqyPto
YZBcR7Y2ziNbvi7L6LcnlEXAQEIrSKPgZ4Qrr425JEBjpqeMxjG+IBUpleZUAz7gSq2+vEgDtmPE
3UWKMza/yeSO9/oVHUmLGBIJUSHgBgX0vL3CuFDmy6b/ZTQKNsKmguKleFFuPjsp4R55Nx6buMPn
3Wxq9jO7S4qcDNtAudFb5OCWY3OowgFGNQxgfhtZAibxXACqsoOQXAKdV2OoTweyuDUcle0mAaJ2
mKxc3AZJTUPEEP16kmVeihuToJ+l6lwoODFcT8LdnNTted05rD4w/55OPCtxnxYjWj3A6Ux2j37T
9w7RAPAAVP/Lyj7+HJ6QMpRzK/EeoMmOPi0VL8aDH+aZmy4/Dxbdtmlb706ybgRWh4wxDQOCfuYX
7uIy2f08XnCGwVAJlmOG1iUa7+xb5zJpj3ceUQWPoFxYMH3JBABiM/EtXWAi/sO8MdiMsCKHOR68
T2SEzST8qugYHdyiplBxmUhr06NECajjarVjth7jy47RD05B7Q1vjpxlsCgBID6rdKFwSrra/rHQ
nnZorNnPnDjI9jfP4p3N8S3EwQpMtZ9Oqt47+C7ExeYEBoutjO43waj3r9wues8efzxOpEkU/Jn6
Re8CnRSfoPso3n5hGo/6dzwQymWpS+6YpuC+V3qXaFLWI23dtC/D5iFh159nUZC06V13Q4OUp93M
rBv2m86O8Ezj+IBLmFzsujH+7CxPgTWKBBiuJ06xJLThPWDkoXW41NtY6ari5VHG55wvO3Vl6xUe
+sYha4S5xJBJsNlrEvBdq6eOE3iu22110oCj8QdMgSoR3mrl3F8DyJm3eyfO+yWsqYjSsRtTdSej
V99+XVxeo3Fp2sq7kxfuGyD43W1agVqNFJgBjKqYlJuHG0Wo6b1QlvfretAePGnhTGBdA2s1PM+W
b9NPLvJpcUTQJ1QWUBzqsQr9LfKVnjpIh7uRxki7cBtVR1NX5Cp3I8sR8p3y8pstJ9p514etH6Ds
0+YkjIQxioQlk0wuzLXlNHX4eUQPlZM/zunZRI5+KKdXeRaslvdM+ik6w6etFU7x2RCoRRMmrtUP
ax5b/ocwOmwZMa0cFIWTr4jJThWhxL4KB1SblQvQJ0hOMWcNa7oJkSXJgoSk3r0QD1B0ERCWzw0s
+4NyOrbmETkct+H04jarNSqWr0VhND7IJlO27EOCyPRjlxN1yDpTYVkHS5poNw3dtQqWhVFXYb9p
52gsOSCpWPfdb+1GlGeK3X4FxrfL9OPde1B8sHlcKUs5ycoBjxbHrO2UI4Exu7pPoJi+V/F1VI3x
/VW9m+I40Ub9e2tBiSkAZcYYe1GnHUoeHr6aC141ugU1Ji6NRUbvFi2akC5YCDunJuOs+aPyLmSI
p7OMItkFqYGICsmWoCovbC+xOVM69/fEGNXTL0xHJWCtMD0WJ4Z73x7+4YxJ2ZJVDE1bepgc/4hU
qVtuynWWwksZ6YN2G4ls1n+OjadvNdwPeVqjh+N+4k5zeLRatoNPVbFyHokzKVaffdWLzO4jjLOx
ukiUvmm6+eljdBMSCSy76rwNu4LEWpKf476DEvWWQTXNSM3TAElGD4Ylg0fZnVV2J93qmq9Wofb1
3/fgU/hR5N5j1AyLBF5hWPSzt9uY/EEL1+x06MQUB5ZTW7Nd5D7hS1EOs9VhsEsB0LQtzfUS00t2
o+rWb2ML8HE0tlJ4L+916hVYaay++wvjZOwOMQZVZlEXPfLf9fDpt4Lnx+F2UTbKMfo4JOmNC5h7
68sUS5BQrnTsKlymk+i6EUn4BRLklJsGdFuhcaM5w4AN+iudxe5oMXu+z+Ea+49wl3p3ZokYyOST
v2LEqAw8KUfdtGPxZfWwh57Nx9chV48eobG6uo3CvqPNMuwaDeU+/eC1V3LKQPLPj8y+vZf0DvX2
+5zl+vwGySZU/2Luw14M/SN8jd9/ZbMXdeeat3393TTk3vP2sE3aUrzC3OjWKRFsZMxv+2kivcKH
QRGBl5qrre/Ng1L5l+FHok6HrDavG4Z75O6wLDUPad6v1eBe9lqvQ/YaVO9ushs0tX7c7Fkjo7WH
bv7Np8pBfXrRk/Bu3bHItGkPlS9dQB4a8Yh3Zc3LzENzF2YZ4GF7prVH32Qcs8VrNj9Im6JOzODS
GJsT4+G8+rLEPIP3Ob2tTCDL52tS5UTWqoGZHuKWG8FqR4ZyUNqSm7JFOQPZNa44eV9bzVqMXP1C
dW/MOvV6oKIKUifWC9lUZf09CMJx9Emu8yxfF5lxqNsr85n6xixG0doe3JSNDo8zPaSZqLoi49CO
ry5NCC7l8VwB8SvGdw6Q8fNC6WaQaHeO8vEq2o8HYyqa8OskgcTQrafWHKkQ+NmQLhJmDWG7e3jX
qxaUKOLIxsY4YyCM+SiBLdLRn1iwqLSkxyzRZEpUgqAsosB/b3RXAvTMDkUO8Ge3OwUAx1oYr8SQ
HVToXjNg4dkCjhibvO4xOAk0VBAhLm8MczBW/DfgnqFYCR+emMCFaGhQ4HdkhikZaWw3S8Z2Yl8r
Kg/RHCETpG+1PBcJ1myC8S7OyCmOQWzqNsbiQ8YLke/iTsawZCNsMxnbzc4dYPRlb8IQv2IIDWnK
E9avePDA+p+JiaDodfA1komFn2NiKckm8gE5BlHvCGltJ9NEeTuRcRhrmtx+G+mS7PLSjT6//3Wu
bL56WJ95qHD14avv5Y2hL6Cod5kqNMsW267dXGec4tgrQSIetgRNKTx7y0dn+B1+jvk0BalafpC2
XJ0nNu/LWu20YaXcfBN+E8lFbb8uOhQpNxqKu0vFUNm3SeqULzuCpd900kUEDM8dSolIm8YVjNiJ
bdN0FErOW5Cp2EKxGhpcCyAsXnRfgXQMVJ75FQUM/hv9nIfn5aRf+2Z6T6aEcF4xUByl/QdBiPwb
eTMD82InFe/pvg87HF/4ubRtR/Q46NaRQb/t1t3/KAFfIbgJkSVqnFsXCUUz+JxHt6/txu3AXGM2
hKao2dcxSsByh+PhCVy9YhTnvQpmRM8U2m/k5URVrq8MYSDfPOyP5ZQQjs4k3OzyqXrvt83pZYyB
TQ2N+G3fp28WxheZtcBJg7pl6wZKu++eCKWq4UFtsgYkpI8v9Lab+8qc7xaUNW61bV/pka/TF1dm
jb0Ni6R9bPTzVqD0Fvm06WOmTpVZ0YBjfOO35yZdARi76rSuwesDHN3ZqV7vNriTEXM050knoSu4
djlHBuSoJ0OUM2Ic+8X91GdByLeoVaPZZRCXQbNyE2rNDqZmCnSAr5BaLAYWd2Q5Jk49MEgwKOtn
HDvmdyEIvPP8a947RqBBq0DqU+zVzWN9ZR7DqnYoD1A9Lnmgf4jIumSdpmkjqcCLgN7ZBDxeMK+A
Awooloc5Yqp5u/8wbKv6kQpZ9y1cQFEmtEdNHhD4QfZ1VjYdyuUGpaRuq5udV7IXEaGF0LDlcEmQ
vhvndFxMPwv8UxjZM5h7Pd18F9br+3CHmNbZ6/6bXcrXO5kB0EchHTTWFf4KMQvgMgV18A2vNDpm
6tY9e3Q/YQp8/LbsBjRSw/aJIYbVKRwfygF9XIJkcTfBy9J5BoaCUtB4MTE8PhZsXsV+p3cqxXZa
t8CJhF1h49RH/wBRxDtDK51egtbVLVO7YDh6anUvN7dluM1pffP0RrdsebdBu9saHzMqL/yQyDxC
UiW01w9rGDyf/S1y8oHJ5LVXkl53cj5EY9HUrDrV/vnylB5EXxTU/pOKG/QwgDsLg6/wvquYT+Mz
KyEQEbLYlUzs1KNgawJ0SeipcXezASOe3Pa/+z21oJq4MawO553ScfpqOWosmhQMSG0120BO9WQV
+XIFIvdFoZG5Beqjx+qhBc/ju/bUs1kRhsk+SyzwSN152m5QJ4iAERuPiEJGaJodEJ8em/126eEb
Y0k9Ho1fQFpEXlyG7KR1UKmsxdonuEH5B88+pEvj5UKzaPaa+Js7H4w4IIm8HE1z8Ru0nOj4zSAD
h5X9HF08/W5DecHdU+W88XBUrPIfYN/AWMUI0hcsbSXQkM1FiiAa31BidlpQmyX5r55/+ztoh746
a/g7BkGJazxto3JvkHwnBne+PB9wwBsj1f8Sg9J/Q7BBUnObV2FKRqJK8lbNkzTc0T5O4eWTG54F
5V6dm5pd40BxsLYFKpxLv7low6zJxXe3CQ3ZsLl2xqrq9Ljxe63c3aHwHpS6KD45/R6LcC9sWn5I
W2iBzvpPkq8mFuNnJtpQypTtu82Q/pKDvDSXpUS79lu6k0wLmNv3F36p38XsOym6Rt/oGV/qIKyZ
MWYEaoav2rJHZQcbUjDXFJkiIbkWe1vC+P7QYt8gOwOloanOP+sUwdLk3giA3a8v+6QBaGAfDvat
lGAAWml/SlvhNmLaMAP9RwkVd/r37nUuaEkh/pOkSIf5wuj/Pci92OGRUVHrO+2Ym1IFvNLD3cfZ
NCbVu6NPVNjs6NYcS5dgFvXtFMxhs/EdvTGuSzA6gu9KXZmql7LdoXQgeH78QiRWkBsctv+gCX98
NiU6AgqDlqhL3PdRWe6CrLbf3cumPIrnnjK6Ne2U3ZLrdSjxzUSJlQfN0m9vzRoN56/uAnINwJf1
UIG6GXDzEsjyrsm8d0q8rJXOTekGIWNjIOLHrLk2oiAdxohaIO1w8z06VzblT99sssEPSy14IIjI
JoXuloNidqF049lqO3HtpUPzVKOFnH7/yDzD540n7tR8UTyUW8cR6V5fQWDG2SCje7ab6qndHr9m
KtoZzCQa985tmrgtMJzYviQOIyUFB0i+PRnhKO5Sm19HLPmnz/E2Takn3hWVQwbu271nHYpf/D9Y
90Kjf9vmA31B1UC/cRtqrU61Cy9xAMbdksxZHnIThNL0VIzF0wEbPDem0OQXxp4VDxTgigwY4zVa
nQtdODc04rZLqFNbkpwIN8hVN5cFRzcr9l+czxr2Y/EcHTMi5DsFCCgaKwRduftaRtNyXiMz0qZx
oMVUTurm6horPuMwSm3uH9HWehB3bhikFrYWsYXQaQ841lmiuHVmh3+b91/taOsLI+AGAwD8EIZD
w79FcHY+MHlwh6QTAdsgb9Klu3jb/JOV2EOz+Ev/FCb5937ywbfU2lF0cJv4jffd3gkDHNAClyYu
C2tR1l0Ux6dLZXrFz/m6QqGf+7sBNMIJx7+N7qGxjd7+C1qe/wKsvPEMBZ/ErbF+UD0VVon9QiCb
wKlAsADJwO6wmzzZSlthbnk3zZ/ghMkhitz/VqLZ2E2P2BTfHAWQQLZRzjcn0AbUAsQ6weTzKdP5
wuzqF/uYGaLdYD4zMGpWgWbDDTXgJcIqTlKEvkYVN+fCBJmbzZTVnWKOZfLccDu9I1QP6GV74ZEI
YA9fbN2Ctysf5+ahzmidFh/W5NOnu4PMzYoB6wFVo52XwGUGnNOSAveFd8Fty5tMEcTJqWFa0ONl
fvI8qX8jyniomn7rxKVLB5FPPo9ou5DBBAh5hVXSe/UaR4iYT3sC0Pax28k2N50aA9MdHSOX8EWf
XVfBuT1eZh18XBaXLuUguCCxm3fU+WA9WHe8fBafDTdx44lfVgkaro2Es6fXAMHVhngr+pFxbReG
BFYyYyWRKgaOZ249H33xjpqKl02eQVKGNngZ0KaL+0V6liHOG/rrVq+ci+Wwy33Dpk3rudmN4j+K
Tnass+ZyrzYQ0DtX7r6DaqG1z1v0z8NKVOn6vF7CLbN60igo+07RO4v1OhV2c/hcYY1/c+LSL5wr
Qah4cVHn1uCjhIk2QLTjOVWrCqwFOb8gyxSZOu9hR6slJTkaLXok55m4x8ZxcqNqdWKTHYgqfjK7
jkpWfXkC8Ltn0bmPMGH1gV7Ea93iGsMzGZ1nzT1G37cBgbkkt99d5Nupo63uEHaFRTy7nR74jzbY
TmFUQVBBDvNAjWC/vw5Kt30XcOs+ESsmBXKNnc+3xjkeI1OA8MH3GoEpmZPCYP66cMb5D4LkBGn/
8VXbGiNVW2lLdLIQpwoYxUjK+xntVr+nN4Vmc77g8iGqb15thuoRbS9OBn9tO50PePs2SaJiMifM
fCu4zVUkEmtVd7aVt69z6tQunxbeVKIGaT+H35EO6QLW5dq9v+3lJejcTrCiFJuKG7eXK98oatpi
OPoM9BWFFvWEi0xMhdeNfM3sftClaoMlrQwFAVdh2f5i7uPCblrMXpR4Z6z9mf8tFAs7+Kv7Rs5V
5M7i5t1CySyQx3JGzRUavVnnEs4uH1rSTrvByopOC0oUQTE4BPUB+rgR8+Xv4ft66RJt+aY+A/dQ
FnV6DR/sudsemciN6t9j0Bi1kGZ5OSWX9JaNYJgdX0A49dNl4CnUKpTTIRRKIgEzaAWMqgmpV4Sv
4M8rUQAwxMvheYsmMhXThO40Cuj3L2L8HZ1wIVEe8NZ+tLXTNXd5WhrDZgO+CIFyEC7pBGS/H2vz
YpOJJ1L1cejeupc3M5YiHcD2l6yvwyYsS7fIMSq+TN+kmUjQ1p2QncjB+T1wOvjjeN57OcQTJAQ0
lxwrzR3ysB3UIZUSIxt7Y56v8/4OVtnAZOZwnz/BJDMeREA2XD/mBEKAOb0YmtOnUzCijCekQOB/
Vk/v+/XMVr/qQTGsLS+FxuSWoKWn+EGaRL1thI2W24bm6/19uuKuTJvqss6x4MnTQ+PMXvxwSkao
OGO5ForkArpiwuNqe8a61MINe+zfG6N7zF2OlpN01HAVEWDTptBqbKkvft+bAAgK8Vhz79RI5+IT
Pmpvc93gTJJwMupl+Nfk1sCtXkR8X0ZNZZ+AgD2PK9jCAiA3YEvpvWG8W+sNKBjeOg9bOZRs9hQA
fdpG6pqn++nS0h5CGYbMmmwznkpdNqSffCObatg9zfItodhTHP9EgWtib9cvW+0r3rY486zchzoP
BXo/WXVa8PiATkkCOafQuMY0oqnlXcJa83OrD57wgazNYuYk5Fxf14u/xlnR7NdYFxOTWbV/n3YQ
3jqNcWMsamrCaVXPlBAyHkIg4mugDZNOmwjnOX2iZCxMdkP65zJYbJjRAiqxXxED7N1G8GW6TJig
JoB9opWE9KuaITBVcvOCJ/i9m6cedLTpaM7IkTElk7X3hcWC1j5tBU2kGyS8457DQwxVwoCA/sTL
TEbAN+AH54qPgIMzx+F9bpJZJ5UV1QpR9Ro+UBg82HntXUCy4JlcgqLLVA0zms98KKLGDqcgOOrj
3RsZyHn2d6VE1AG0KAvD/G4b+xfcfQcwmSUhuMNIjAnx7VFGzQqJXjAJRKGujK7ulw7M+9AMUOAU
7cDLxgtuCamjaFt0+JUsR+It9LHR8cVLcxJQ7VYHk9a6TRWjrclq44cp8Qey+eQkS13C7Oq/XKUL
N+YLAMfBD7tjKJIbPdQt0Eo3meff6YanQNdo4RLkB5Y7/IxnWuc7yZ3hpWOexRk+wo+Ea4pw/gwD
oXIpTincuufLNhkRxsBzO4wgOSy5B2kAkvegAa5pt/K9xYofYMoDfwUc4mtvXo2B+MKnlovjwXc6
iyczI2MlBVgKbk1etZCwltG54H44Hnu7aKR/vCXCzvb8WFl+sjflTN+YThsi3l/Wx3VFYSEEWG7I
sTyHIBnXHmKfD8RPuYObtDZxFxMA8n29ieU0UaLapcACIsydAXjf6fOJVJC4O8gj5JR6mjLNIwSr
FRve2nyGXwzKHNoBKvV0Ui/0uxdqDZaei/2cnT/75nTn3VflGLjL7H19JXwu25hpFCyK9JHlpgz+
BLfMlxQtrTtMmBI3BvuKBxVKx3jPvDaRKbvcnp8T+yuoROQUbPhYeAg5Ek2LXRQ2TS86OcJsc1gU
1/BJDzXfdYsvF/YL61tc2u5wIpMIZY51/sTeNqntwW2tuzV+s30U0P0If0zN84VomcDkFOq3mXjM
YsjwRDlAcTZ/o1pgIuYaCHtMJ4g7q2Ldf7CXTi5DVjLLvqAC8IcGuMLLDUw4KmK2BV/TF3LJbQPX
cp4Fc0hX8mjazUbQIDJYqFdQCMizoKRuwRAvAhjMVYGTSbMIS5kfY7/xtLsqO9Y8F0T5FYUM1UgU
PSjjZh/HVCIDAX9HN9cvFkLqu06YYc/jGfletf3cUhrg+GHHX/i4xTL9hFtIn935a8Cm7ud9sMCv
ix0AJUXsFTWx6PqFv3+uSMuFqG0BRK1fZyE234fbUTVEbsAnBgRrQi4ME6AJLojujrYvyPqCW/Vw
P9jrq3T2mD1AENMZn4JQC2FX1g3oYwiHZ2y2924bkGFceHrlt+03vmdYZ+M48EB9LbAUgsIp5dVn
AgaBCFhz08xtMxhs2ltTSqV2z08iZ49HMpUIx+gCYtmjLtImQCF78AszFDqxuKRyf4qcT1lwBSAL
WiyHUAacYsHdhLsTnwbNJtMSXvbnSy3ED3imp2nZm+7l/lJtvnMuulYO5XcrPlx/yrTwBI0Q7euP
EQSu5aQj7rXtk2xldc9USQLKMZUPnpOUjIEmMnldgRv0JcbWjiFM5fz5PYoWFP8YJoVOgvEAesni
Ge7O1JJXDxMbDFM6So2zPrdOdYPzYRWO3/VLprkPP+Xqj7KTkjhFaRtyXoWe1GEYPUj3wuUTpibW
N722zYXdMkt6zFjxpnJnPtwvdwew7fdYo6lVcABxcmSVCAlEWqDPTfeN+YG4NSjh9e9x8S6mR7W1
vWwUVuc33Cbrj+FKNgWm/PLpd6WbTBsMgr7BDvOZ3BvpPF+3QwNIUnEBIuFHwtWlpqQBAb148HWK
bCeFO2HnYEAAd3yavdw3UC/c142NLGGkDnUURihNSzklUYUlQgc41Zyr6ZyMrrGBRjSSGJLitL8d
9slWeNvkuBcOI2qMdXAuhjwnFLmwxGvwe9JW7IODBZOD4S9Kdfxcg8S0vPLj8yEaPL5fmWDLkDih
7+7d9tPo1H73qBVbOwdaNoCqeNp/SANgiMDWx6XHKxXyBu2dozE4EKkgX+6+wj3eplHnHtmcJLdo
eNvG+t0Fhk7bQZs6wyC+inezW3jsot9AdBXuNSgyi88El5JNwx69Qo21xaO1GSdcmUC49lvWsj86
BxqR7Xz03AqXTOHx/6mGIyHkYuLVQDEEXC2K7SzhTivBUmfMU2lVWlhjcCycbXi97vOUYU96b6M3
mkKnGV8jT5nBoTwiy6UKh58Im+vt9qNxvvSq/s1uL/ExaCTObn99ODq0RzfxiyvYmwZrilt6YvlK
/z7Guc5Ol4zXB337b8ZG0hbwkRYYNSFiTZrpyfB5VB/EP1qdWYYnZ9Np7u9uuLMYZ93X9P+AkRSu
cfAl3Yut+94MfvlLV/8+YmAagRk44EJI+QI6A/e+XrSo+AwGYfq5Io2CApPSIZOkiLLhDTHAGLap
qz9di/o2xZANq+owVrzvJBsZnQ86FMeARQkAdT7WG4B6tGuN7vPOHkz8hreoB2Grdq6Zi316JC59
KjwCnQMHhKi6fxVZ0n/voRmt2yikdQa9sU2HzIZf+dE4GlsHiSmDTllRULWeuEi2JuIe+WUIOWBO
vI4bnDLx3WO/LajC3VWaTVlySBOkmFGd5rqqfYZpVTfsvDqTTh6AEdNIezhnuP/oLvX5iWoSXEiF
k+tBRKGo0Z9MEKnpExkTyjwOoKx2LlP8xkB5YK+gABAhSSuMNrtD0gUcEn3hHTqZIaw63sMaIsXq
VePo5hlkSfABVdhHanAdU39zX1IO3VMuRLSeKchDTuSbybBM/E/uPFQrnXkG2l/cVPATsO/Y3WhO
llLkdhsdtWvOzaMaO8ssBBihwT5f/77u2lf7I9Lmr0iJtoN3P+0zfD6bM3xEm+uhuvzLHXMxewe0
nFIZvQBHtG2K9CruslFhGYByZ9KbzJ4MVW9kAlNx9hi7+TQXf60/0cVlUse9/BlFe5gwAbbbsBOZ
wiOvdxYx49VWNGKMyDAx2YTtswpCf/0fTee1pKgWheEnssqM3pKjgFlvLGmzoIgi4tOfbzl1qs/M
mW7bAGzWXuEPKgngTN9VtV4qKp5ayX1B+Uzurg/tmv5YO344o8vWGOEfdmfijUmfWMagoUmp8Ast
ONSTroBAQiUToDXMNLrO3ShNLrjLvI2oip6m31j79R3sg746PeFmgodhmr5gWTPKbbhbbHHv/mgF
l5mrSQ91+6TKeNq9AUufQQLuyjgq0LMa5eMNUDm7Is2siQQ9owRVhhSbCnLlnWtM5fG3p92glngr
YeIpgOqsUsXoCqqjOGxJQRwELdQ1GNGMIRYeETds0XMBJw7IjwgyPWfq9GqMrcZlCSkYGLXr+0If
PZMDM/R9ot0PBE6kfzuK7gMuPWtlA0ZsRbdpZRjur7N2OOb6IXVbwUvrzF8Ark33vb4u3RbdJv0d
G7N0XAITocjYdeZZB59KDkrMai+pXlPkwVjv9LUv2Bq0s5JML4Q6l1LguCtwCASyDocLL3XFshnS
m7ua0umhZ8NFIreUMcWhdTHSwKY6yUBQNrmr8SVjTasVs3bz6pJhxUT3kE0PdI/zoV1y3JZo5Bu3
aW2sgTNi6ge4b98favVTraFXqNe7UUPLu1tvp5i+nWffbKhmPYItcI07NsBzmNQLASHR2Df3Ebs1
yu1nBbAw8b0zTQd24++MhuG8+dAaBboTaT2pmk630ttoZMGHGxRmWujtlotSCnMLoyRcQFjMK7J+
j9pBBMnetGHI8JcKKllD+2PRVT487d0xN+jF0WS1EAOYQxD8LgtuspohtLvsETJUUuN3l/9/jlaP
ZOpNK6nripJfra3hCHIWIlbwx3aGo6ls3imDbBMkNangdhlAdBvaQYjChdHzw+A25dwhD4R6dHro
UsDmqaBLm1oHQrlitjOE+gf+45J80QRRy1K9HVqF2ohX7hNGaksbwVnO8EIrZ0KbZHMy1K0wI2uV
WxXLwI67KgyQZJAnxmPS5jGKsHrB2HVPLg/w/wpsw1dHsZvpYj0sWHFUHVZRe1eyNLESwruPejue
aCMw9L7o/X5ssg9IyBn0HOkWHQ3kJ1LoE4zJk4/TsU05GsNoxLDxilT/xAvmLiCV1w+d4CjoYsTx
VAgxMNuoc3haY3kew9d95horJWiwXZoP7kX9rBAitPYoSxTckTQIihli/u8dCbCqLJ9z6SYW5GlC
41o3AXoj+1eQ7QkAuRqHDZVOPqkyFQ7k4imJ6J0WNVgzwh2z/Cm/IrnwcHnZBfQZ9djOdBt1szlJ
ctrVLlGTFCNJhA7V8q5XURynb4olHWbDLZqF2pv72Vaa/kP9siJILdjuUTw5ZSZoh/WakjsIe57Y
Rr2jJIO2efbCakY26r1I+Dp+qCyPX6H43VBWeINIMJWwBc2wVeCtI1FfwZSM5eMraiP8FADwNzXL
rdbQfvXo4Q/07cbD172yd/1REzb53cWFtYFCXXM0SK12qlfsSDzjDfZ3wI1S9VUwD+m0g04Nvbjp
wB2U405NKkwnymxqCs0fy+vPdjGe27K127QxveAjJ1qBSYVG2QPgd3iDRgcwW2gByZWwj94wMvUi
X9iblCetF5ZGF/m0E+n5QU5FMa1HCa0WRDmcMJ1cETR+R2Ebs+lROS/n65RL+t5xXvdAmUU6TgWz
p9KwAdV2jSVjQ/hKH26g9GS0/6TbY1JuTTd4H54RIMViF2rA/e10wTunED46opFeVlYzoidE3LYf
2qYEsHwMgA6y1YSZPbgZytNeFz65vOVhAGe7AzAzZzFAm9h23JsQLmqbBhaaCTbua267rY4YaB5W
I3sSwwtV6MdgWVTov/nJVUV1TVbie4efIx3qBzzHHmoqX9hCV/fx1sMAJ4VeOLDWDzQAxUyI2uv8
kRihK4vrmsJ2gzUB4wkyWxMnH63LiubGRj4EIJZe9ELOISdDOtDCIzwtiTRM/b0vVMSfCQSEE/W1
MdeoAQGh0QlIHOlZvSmBQuZ1oczDVZs37NITVDNmiSik/grC60Bfdyg7eQ6WPgyY5Usx+YaI9tkl
CSv2F87AzHKzLXURm0ELH1kYrkceJiUyAi21DhJezzeT0AE875iIIQfzNkuBL11fsph0NAxgPuqy
fsIOMnniy9bzpsKkovZKxplUEtxvXDdXDLJhzw21iPLNwvpHmFj720LYpcyoODLOM3QRPhmCGrQX
hLbA+rpSVUEBmcizeMKQZ4FIpW5liI1qgRluXO5s8e6h+ON9k8E2kdcSUiCCb3BaWomssd+5Rt65
ClAGpaHwAEFE90QuyqOmN0KIgYZqTiml+V04AWZQanqgQ1vJkYASdh+MVm0PFUB4AkLreiMdYdTL
RgACM0o9J2i6EOOXHzNgVTw56aGcZsawKBsxhDv9iWrQxwepRGNfeMDc0jVjhvVlWhDVkWWRvYcS
dL1mTyHGUCSTpNBVMtpugK9GSB+HaUetwZkO0ZdE6A4lWuorqDjrIJ0GRB1empqMoRLMHeEbp5H8
W+HPMoO4LfZcywD1CKwuEB4XY7V1iCzVl7PeGElaNHaE9Qntbiz7kLQHnlTXnFH2Nqh4QTS2Xu6Y
To6QJOUysWZtZ4pXAwN7hCZqIwhLSxREWVf3wz/RgN/bclbQ71XZKYFZWdIuG07Kw83fpPqLmR87
xEBDcQhI2Rfk9Fm9zzlNf6eoZZ6BcP0TxKg1fYmYqY5zGQgv8RVTJiek7oD/pA6vIrqOHYadH7PB
tHHyNo9QbMz5jjxg3pmACQtyX8junOWAj0jOTXwerE9OCeBZbU0u/uOkNexPeD4wQuqoNYNlzMUA
K6IbCfWeJgBFqxy7J0c/0Ac72tBF8vN5Z5QCVfUciDhaJ+F8uJIMd7y7K+wYKC9qCGZtDGqOEPhe
PBp2t2Fv3kaK8VEybLJmb6jtSFJa+PBDECA76UXySk7hZ/GYPdbvaYMm2Oq1UwAQ5nROFI+b4IXx
Wct+BrBI4Cw/WK7N4Ouwm3lNiFpCwMKrNtmsLgRtuK8frwLRlhBrFlmcxQVRhd0VDpisEkQn//De
TDCPweZw8gimQLHG2KVF6zUylGj1qBzXQwuuqA/Ml9wrY4QQwfhJ8cMgoR4NVU/EEL9m+MN70fY4
hZVLfEWPmNYGFO6U8dTT7I1yiq8e2bb4Kba8J6LjGH14ONICMR0/ZlNoWCjI7KX/0TmquS0nlXoe
3D3eOGf3RuGFGQgDYbhgpTUcb0h1oAGReTcngtNtHb4urEz6YzZC1H6GcRY3b8u6JA+K9EMjbnr0
S6gfx19OHP0bxMIpyuhI4KnTHFVajgFbH2ZfS9+sMvfotZJvcp8N6dgSPhTjlNS7Iqmg4PQYReeH
b/wdf9wnjCd4UWHBjBFhJKQuUfJI2kyu6GiWq5oZt884bSHxMH1MQHoPR22iCZ3gGfhuTFT1Tvx2
T9ujwzd9p1mpzz0f8IEAPYUg/Ch0mDRU99EBr7Xq75Xq7Y6egxvYdRBtA4iaZPu2YjQbDkICxheE
3opTBafocnfOtXVcI619hw+MQMlff6lwe8CgAlC6ui4BSXy33T9EupV4yIeAtkwAmzFyGg/dF49k
/hGA6uE4ffrvw5vp2TKd54BTr9HrcKQh6J6nTO2M/u6DLywoixI3T24RhmcfCveP4fcsg9FfrmoP
p0FT44Pk/MfoolOO84UwRUUVqYJX+uczwk+TKPKbKP6PRn0TqLXWVpmLfbCGT9fv/WOS6YMFA0W8
yrUndmWkuNscq1H8BEG4o3zVNKlmgdBT8YJCJ6TwILk4xbxoyTOwFyTwyciDCTmz+MWdQBvPnhHV
lkhNAWFjyjkgTNXo+VbYSREtRwzcUYujd8vuAxiUBYkkLjJ9AoBGh6erFY7kUh3a3hIpiPjiVyn7
MUZlIOSMLjtySKx/6wNLkA6AkF/I7VXGWifNzGw2HHJZ9jTaV8Cr2b9IEVrsrA+LOQJZRMZPEnSE
5XUTkeU5j9h10Ht+GK3wZYrKrIhgiGfuC61PWguwEdFCZ3cRWYScYq6pnSJSRtyjyrlo+W34JAio
dpY52w/tG9RWwcFbIhkNw8FueKJw2lNrV3LZJR06dkvag2SR+Ktd6XqL4pAcA5sP00VQANIOmaf4
F4jKxhPggxywFEi4ykACDUXLnS48lEI5J//SFeIH/fgC31/+xTMAQ4DQ+6eGLGNrPidPqkboYMoO
TzlP5iNbrOEgeB2w7f3b6Gj0Ul0A+2GzCX+JPz6htIC16ygbycuLRp9stiAGkTkUg1FJHWu5JPFH
P48uU3FlFLQCYDd2X9FLk98H3qz9hGZIrpFI0eYiLfI1l4HtDfWdJ9cyIHIuA1DlNYVprKOdAxJH
nM9Fx5R6RPRrPJSrpUFIi8vWJniFlCq26Ed9SCcFxPYPeE4TkbbcAWzWPaHHhrrJkmvJFaSNXaLg
C9oQPAFQH4+ZGFNqHvd29gR3SqTpJtohRt5uYk9cxoIY15DV5haDMkpWvaKdo9vaVsMm3Z4wtdMO
dJhKMU02S97nn2qqV2q7b3SyqJuf7q4PCkWUhu/8uMdhnBdzjqxkquYB/RDhFYZxDNdEZRhJvdTa
3RdZUqmK04n4DsxTA3VWFHERDreozoTjdeAUyTk4BeJPUKGchdVKzU7B64u2woHuJSek4DRAI1S7
doGlxnBOfwyskegI0RW0Rc9mh5DKBZlXfrnhoL7FYEntxiJ/Xqoi/QeC2W5boIo+ZltMuGCLfXXy
0zVaO8CZLv7uEHdU8zn+d6vSufd55KcZonghWbSylDy6TUZGz2ouqB1ZOD/LMfzlZBF3xXsOLWAu
giQWTkjtwPsBLBWv0HVwobkdAFAkhx6rlgXVheHdVBRXwERGsMyZOjE00YcoTz5Z2qLQQQAh0QiX
uu7dkzjXUEQCGoryIQ2rpWdPZiNEBRk0HyaFRtz7GCtXY6yqToyVH71UXzXQ/JNgIJeJBF9kvFA1
GlOuk/8FwTQJKJX5XCEyYNOnupknxBZyFKlmSIyRCKn2iG0wA5JML4qQT91Lsf1lUiH6au7Npcno
gMwq9QfBcrVdtQAmPvyP8THAPgDZWA3oURu+xXBHJk1UO5m1/1vQ69vYvIgklw8e2acqiJEjcd4f
O2PfZ/jsQL5wDT+CKohaYPd3hhJS/dFPf+doi8h6+P5lx0HHIbV7mZ8/Cuy2W3LjElN3S7BqAWtp
Z9PBz7WJq9m7Ocyi38Wr59kvO5ZQ8V7e5zJMa3DJwkQirMQVWPUu7So+3V3GTBDfRY9jysDTSyRd
zpjKioiIGKKQhFEasD3j/DthjFdBl38z04GDLvkxSXWHmE0BRliU6b7MsbnlvOGKCYBJcED3+aQi
RxkzbwcSApBIxJX57L/HSq+iwwpgXeYFNy2F6qIgl34BfCJaXPP50rbpd4glDvDABmqToqYuDpVy
RyCaD5y4A8URtIlIUaJAPp2SyyykQBcTaIDl1ODkaSJd0tBuyXEPqDyz+isOwNs4tHQzZlVCP27J
wFpMXqVyJFjLKDOEUsXPGjCpc8lmmDHbH45eYBmUghZqn+5HlRPTIELOxkz5NiTQYpnIxMZFIBHF
Wl6Bml6ck7/2v9mqDMXOFHnUJJxceeRE2UapLF5hshtSWZkfPp7Y0IhpnaitiSyJ/EuEuwZ61HQA
6S5kXA3xfzXQj7MBAh5oQXIxZYom2h99SvO20dLL0WvHHeCoW4Oh2gYtAEkWoYaRkYm2qchdkLCu
sdmSH/3Td+gZAx8iKaPs8RS4paoaruVTy/HcIWqRXWqpwj6jGPeFfI6tRTvib2zyhnDaG/Is00xM
U7VARRnWX7Rnob9hZQ2NHxUe+ckjagb08ciC/7ezu/57+qphKEjIDOlUXyjA6cTJF2UFc3wO8qcS
gYEoh0qjcKiNldE56GSULPQkkRRAGoFfUsbn4Dg7mcgve1JeHxH4E6wdOHX+gBFah13NxFL2z8A1
aCENSpFYBixldSWrxDIJ1eViwdIYDcdDqmYRsMN7KxF1obHI5pzVKVtzxoYpDj3mVM6RYfFOZ1TV
fw7q4hV0NMZSCHxtKZ2kWL9MshkrlNUgihYn0fjxRKGHFRGwpCq4QWILSAhtEbqp3ylguT+p42XQ
zXUESAEJTVxle37XyPj6Ojg2EAQxR6ZalVSIjkhCRrKkz3whsen9sjH2cxkKyJdkNZKKPXk1kQ2W
eEVPh2mikdMngFBk9BDTkB0A8gY5x8cU4dQfZgcpPYwrRNqLvImCaNkJ2/F7yOayoXhayu455+aV
5IKk6Scg69GF+ZdmgN/iddokQB/zOCqpRyRlCbydTnqFA+qSNcMmI6kHZ9SxIjYQ476mvkQzboxa
/UXHvkHMo5sGMnICKZhKJ1u0HyTjEsWykxaIn+kHI4I+2Q03M1gWgM/owQkMspQrJv1YelycJTzK
Sm25xgFtSj+oq1u+ZY2BXgzmr0hWDCh0k6RwSeoYS1a0DE12L1pm0kJAMgqBKEKEMZ6a9C3IdWXT
oc3Spxt0YqlII0t2mT2KiqKzuYhYRxIVruvT5MoySs3x73GahKJRKVdaRE5+kXhNHk58pVGhPa2O
J7LZIoYpJSfBHi1r7m5WBC/nEi9WIiPFs4ki4txJHCG/ZgnuRXpEgoIEG5FZokIjBBHh1yI4JVuy
CIInXaId27bE9ek/cIREMtFiEs2vf74YIhMmS4ymnSSlAjAp9Br5d7ncqCKzCpsyCyfJkCsy5VqR
GotOCm8ifSlOifSqb/K5pYclenIwrDlGSbxFF5pCnMeoufjDM0UHlHkFTQH6MOVYkmpBXmCCQBZG
QDJbnAbpQkozcIifwlrcFdJpaUBpq4yCt8F1guvGxRcV+Y3WH98NUtq7CMIDsRE/by6YTCjQl5Qk
tOnSkqEzKV0tedV1IgvBmY5JxtkbhnzMRIx5p1PHAEPkqyo4Gcyh6A7K2ZFVyX37y+PZd+WKoJuu
czTcltI5E5LpWGQQuUiag38TV+qf73b/rNWEQ5WGApQ8mALbfqb3mG8zXmZ00Jo2lrRzL9HHlzu+
KNXehq5sf3uLauMLh8bvxv04nfZowzvXOev+eOg49c1+rSiCvv7rzXGlGzhxqJp8EmBAdwvABjws
Bibue3H0lXWF1fd9f/ljFBBWoxYVOTZten//Yg4GhPkNGtM49rUCavmNvQk7o3lj3kCldcHcuwPy
mVbVkFkkkXtAS2BFuxjYSwaSAZzi3bwtTpiJfg9NZ4BEKf18WOcXzWkxRqM365V4baHgo3CpDcV+
7E+hqaAx8yKso4FA16ppntHsy82c3/ro9WET1Jn1mA+9KZEWZ6emOm0Y6aJgGqGN2TR2oM/CTKEx
dQ9AcNEK6eorGSvWEYP2hvahydRi289XR/sCx5c56CRbw1rjRw2dFtS5r72ky9FScKu+dcJ3oR1x
ewkucwa9rUwfuj2BpNzg06JnTCf+bcHzh4eOSMRTV9svDRc1IDfKDPC9em6jpOJfvtqGkqutt4zR
cH8G3In09teCMtEmXZqkNJT3gCtBqQ5R4AnPOpPuiwfH5On/KbP8hvyJ/3DyODOBrOagWr89rcKu
olGxcqavK6Yodw/G7/o66S9KhEjyrXJ4KRojWK27fBnIV+ECFt1Ymk6K4644Lh6jVekwsEMrIXtb
ABsRjRo6MP+BGmjpdpNPH8try4evH60qUKFhDvKMoWXXeCv6B4+BEFTGS0NLBMyMls5e+x4oYcaA
mZMNLX6nh15EI8rnoDxhs18An7xcyEq8MHIZ39tewTtrOErnSCCf1cbG6DNhyrHE0Vtu+QheXxHk
uJIEtA+tr9P+Rn3A7JCzzico3q3Vo2YhfQEQcs1b1uAmWgQPf5PHb2Sj0smmWJYXgL4QcEe9m/e4
+C2K6I52La0KzgJT3Yt/okt0o/kT3tnNXkh1DrTTffRh/KSmyJLcVtWTkNOaDgAO9HoeFmotavkU
jQ+e/ypUvxvWJs64Vsv60JxaftwXfuml+XFTIK7DoB8Og5eBIghCaqL++TLIvfgbIAm4EpGFLoCW
9MNBKEaOjNcwc/yCkXMzmML5oRf34s1EnHdbVlHTkpI3OqNc1gieOoVEZYriGbNPrQ3wN+zEH7dC
GExeEWM/1qsSfF0aWU61PDsFawBkXtDBv+y09RUl1futefvpNsGb9Iqk0YDkgbR1Q9HyGrJ/pj2Y
85Ct6Gl2KPUzXZWw3TC/Fxt48xzkPJ/xfNWP1eSyMTIi5NlPi2T43DY364JYC3aSycIdDDtfzHQx
de7W0aUZ39r2d5QR7lpme2NXAtYEsVljtdXSBKmH5eIDJh/uh1KV9PHvRttkBLigA/RUiIGT2xap
mAOyafQXrcffvW8zgu5UwJZe5v1lXYaL52P5l4OEafmwBvudv/QWHcG7fcrd4DhPO01MjW+Fmg2D
FIWL0ywniDkdrnNLR/Gl93U2Ey7D6+Y9l99yxutvmiSjheccZxuzj2IVngBHH3lDslU67bgyPG2l
0jdhH4TmQaQd2rECZ+uyvX8WZQGv1Uq5ERQ9a0bKfdfvjlmLn8x4DSddoidsrqbivAtzCA1b5Ojy
+2gwVGECPv76eXyhc5AeFl/r0/Palw/YBXEkeONy89exRH0GPoO6AEC9/gCaj9tHQwkKA0bDVW4l
bTQ7IMFPQUVNbRib8OkjFF6ctDPuj0+de7XUgH2I0lwkAAJ4PD4NBghS13mBTCyniVbRxVm+JfVa
T0WqjMTrzM7/RWQBfb91O0xF0csq/zipCMLZIt511hZPuqCIFzwA8oy29DLFX5rFaCJBsUGkgluC
u6YP6qwxE3WWTlDCe0TnylBmR/9BKwJGLhB3KCZnrVU7sLyI5WedXJ3NF47C0V/I2ltae1Yb/1VR
BLpx+o1bP4PfBa4BoCmDPzDyPVCD/aljUQ6Jnl1+8KPmRAz6OqM0GewgO0pLmjzde+6dL21nCghu
Lrt9Nz8JQpNovDy6eoe8jU0BuL+OtA597uFINB0H7I8MoK026cPqOPspjRqwVhADnbVpPVTqF+m8
Euar1c1VBshoUSDhyKh8wff4Xqfaq+cNHx6G2sRTrhxUnYaV23hk16GCkKsB0ufNYTAN04rkL1Kj
zN+EA1UB995z+b/1AjZTh5eBVi1bNKHX2RIfZPsyh02EqTBsab5aGnWROLBkCKwtPq6oyaGoY0k4
EqXLjSApnMEEpLQPQ4eZBGGZ1s/A6vIvrjY3gQJh7YlVYtdsGW1KecwcbEB+ZqG9QPAxi1bcJ7IR
w/g8zWFwbjuEOGFt3nFSbE8as67enXQn+aExo8n++KvDDtsulNLRcHtkAIaAwErqQJivOTiFR1xZ
Rfhp6OjexmDD3dekGZy9s4cJJepP2/bNMEn9r2CVGerTAaqMdOi8ekbFvG0NoSp7gh/Af4zSniUL
eFXRBV7FNsXpeGjAsOqBDSXgpr+RUT8++R+LdUPNpVXTzLybbVS5yrCIv8FxOfBu7neWx+Ce9m1A
W3Hfe06KdW9fTlr7TzC7m/J7fe9lwetUtzSMrDcJmXOFE1Wa3fDso6jYQq0SP/Zld3L0m05jK9qe
Y2sxYGNG0Es/R6K6cZ3WZm323DsmqAPzYw3MyrlHr3HDLafFE3CkfNv2t7V/8tp+6bRhzyDxPj15
fTs1MvMFTLKB6aLZ9d4fSTEMoa4M6J41ER5/aenHKL6xErVRf/Zwzezh3wq2nw53frbhd78YMKxW
QAv9zRG+Ms1NISXBAh1e1BRXNIA8PbTPYhjqFHZSJB7Il1DV3EJvcNN1EVzi5qKYoaaAP6yVxtcw
m5zWTZEqECuMIoBOEtZe28uAh14nxf4M9Y+Gjg3ei00Z6TMN9oLoqLA1THt7SDlt+4gA1qJt82Dc
9pBigsAgo47M7DBBmXFU9vZjjFy7UmNpSk3s2Yw2YkzHFfw2/JTUzlaK0G4/DG64z57wJpvmBuqp
HKE0rFFdoVEXNenVKXDFGpqKmpPoc+aqEFx+Ls0yApIfbcnb4qFDEwrzsV0Vl7RFdAVDZJw+9C7z
OMItUuncxcJzA9zHOYU5Rota0/yFRSeE9sfobY/3NGFqnGRP23ROFlCriNgt3qQLH2Q8wR8zFcI6
vqXBOUnHIOUMe4uIkJ67AzNbldOvIcw0VpvYxPMpmUeJvMxqxNCo0mlpSuD9pz0ueqmF0bKIzEcH
CaDfOeiqaE5+LT6ExaAJIbQfQXWgLshBCMbWC6mSlTu6YgXhDyYL391oT7vkJGtb1VhFtIjEfmqo
0QwZvfi0ILKASpPCsIXyZqRCL4N6hsBAKPcHTL82KjbwCwRQhGdHt3dLJAGZCRgVaCDwSHMmIC9B
17Kp/Fmr1WjGBfsnhSPdWa6UN2NL4SB/cvQfF2kewJ50RqVNu8iNhc8NtaKP+zWIshZUGBsmsgwk
apVubONHDEMih2WWa0ALZX3jnl7RlkwtaSz2cR2jb2nlVhGc3Nss3Teiw8UajDqwM+wh9m3Sl8Tn
Tts9XSGrPRapBd8O60CI6FgILjajipb+k3Y+mv72N/pE4tzTMGmjQPgRrP7FHwTd2Oup/QAVOBCp
8/gbcY8mtMeXDfu4PY7a7mMujW20WNB776kI4W9GJWAwaWvE0g0vTO8Gd0uRz+4wQNhomO3gmLxn
itNzeKUY9jZN1BiZIPrsEGGsEX+4TC6nZ2CyKjkFkxiU4ZO5BeRuDoYbfPHPcxR1CGDg1WK4Epww
tDxs1hzcgGDh2jxw5B4+m8w24D1dqIdulo2Di1qymw7MRlQATCFWyL1NsYIC0Wf2DoDrxpQ63D13
VvERkOw7BoKbazsZ12ClqT29xg3BO3Uzqr0qqXiHU5yFbSQYxfu00G7ue1Q7YszXt1F0AFYDcvdl
3bFkKDR8xLc5JDao1geuEZ56G0IXnyWgUsNQBmbfzRowCmPbOkMhP8MWDKnj0BRCwOQ2ay/EcRxN
BENiTG5R5D0MYcQW1sD7jKBsmvcQPjsh7gjenVEXmik1tfEqZ7VsqELJq4l6F+MZZiaYVYm+1HmM
zaLB+Cwrbq0gMoLqYxY+Gxrn6Aal+YJU6qLX1UX3A4h00mDWNMzhoO9OM4RtoGilVo8sJiptxGlw
0p5dJznD2FWXvSFJ9+DrTwbvdg3fQRED9S9pRUOX3nXAx6fBsGGlFRePRDdJ6TU11AKd1CNnoULJ
hw4JaFSUVA4XNOa4Cq2o53AlQMs4Z8FMN8z3ShwYWhXzLPQFkC3IOHubkTjGQE5jtYvWzOarvlaF
2V3nKFDJJ+7T/bQuXf2YvCteq4X3+8PwTjNlhxLNbGDgvxgMuZFOqDjNYPsG4gYJRR8kg0P3jq4N
y5jx4NGUVXTh4ZMFcloGwrIPITGwiwdjJVcb006EfyWUVa8WYYqNAU49AnYIEfQbtfFV7I+743h7
Uw02FSsW+OFHZ/Y5l4kFzMDnSz2cTU7Y0cz3s617QJnlGB7ZYmYgmREAbIIQB23HDQ4YQEp1riT6
AJwLhu3Ggeth5rPa5jtktrzW/q734B1KjPLRBhtJJi46Wv2/43SR+e0/CW8dqyH1IaH+iXbkikkX
Afulvayr6WLZIpbUA7WHZ7pxsQcmNxbjH1CVc28ukQtDCiYk3Lg/b3XtwVgDPgIzhPFHpTneYDhA
o5FGF0mfJTEaL4TeCNxI39mjb45UFAb346tWrTqjPq3/wv5bYEjFjGu8P5nSQQcX++vL03UXqirW
LX2UWqueRiKc8XIo5RMDqNJElVfsFxza/b82KX0GWo9C3prWs0RgOUnykFYdRgYu/VmG1fSBzWoE
ssBE34mp9LoH0qDvdmny8AuNSVXDtHsaNR3YO32uL07CYpjbCwOwUahyYACO4AMj8CFJqnhYfJ0k
lC7m3RVx5uv6N/qLkfClm0XZct9vGAINokz7G4MWp5MLPAcZ+z0imjRKqGQ6gWQ8uNfs2a4iQ7Nt
/GNsXUNeSeJjHOsTjWXBsIubftdZwZ8Hg2x7HdVmO7gQYCWW6nSXnwYzVCQEPI/JH7stYBHkFQy/
MpFyQQadbU2GO3KWadGaeANxpWS4Zpr4FcdcVuyxtBpCtwTkPriuHsNNx4H1+1FpcjFyiAGqg9vq
jXPavhZToV0bnXjBY/dB7d889a8THJ2NWZpkm/QWMH0XzQAAdqH6JzrvyuwFwoeQB92E8s9imDoA
60sbfizGRLIixMuqDTcHh7ATfTGry8QJGTwX5QC2k6Y62bJ42b59hRJyI0mHS7DLtdHE1lim7BUr
xtGxbVAoMiphEm67KiUMJS7ZUcdBbQ0cK5gMgbGhDMTFfgCMZwjOGF6m3sT75deVnRxVXGQcyZIR
EXDQCFMXuGfR2fuT9otqiY8Bg5mPOQhODtUu/jWC09ADaeCXhniSyrEnLE4Gvrn9pAx8QeEB8S09
Os3XOnBkmeZYjjA0T5pqqsga8D7EZX1FnoHWAdnIeAwKTk0Ykn/00KwYv4MltOBGaIaLoPwKkgO2
eFg0mbMmsePE4BoyP+Kchwm6fUxm9R9eYXLb07uLKja0XxNR8uEDySM71iTTDwd2uYBJpoFwjnlh
kw8aOpvbRHasto3XvO8j1i3TpTQ80qlnPsUk3mjqxs+0K0Xo92iygR7mnMxdfCB7Jl/7oRmGOriF
4DKD0k5aEALDGvWA1LKtEEuPoa25SHiTxa22mns1JwWL1sIuQ31zc1G6qCK9pEaqi6aESYVGLoaQ
B6uhUvvjf3CLgQHE8As+UfoGKfNs3th+afLhkQFqy/6pzwwD9TV1QQRhkAJfEAonFOBg/Kfg20Bg
+rOA02pIgzPhQ/lkKC30E9Ahfm06fjBOEdwrHFXrEmZutmaGrY2jl2ZYUxmkMG2dDZzeWDXItgc/
XQL7MMFL62QSCGX1CK2My4R2U9yI0+1t/kAqClahsYCtEJFRg0S2KI4JCR+N5X3m1pV2RkujMu6h
nt/nmm9BV7W0rZRoGEAdzvpBUscdmSYfRJxCJEKC7pbTxtShxVeTUQbTJSZde0WD2L7n4BkDdRI5
B2K2RbHexePqRaukQE69Q3HOyvPfCCVQfVlDaBYUK+NirriIUay2sptB3WL0Hl8sdjIC0NXko0hb
uYZVctWpNlj1quoak9dH1Y5L0dYBTBBzB7oovcqnv7O3FNaEzq04WUqtL0KYMq+ZykhknYDk8E4a
qiQYJl4NaLKTIdR5BijjX0OFuBUQOMypTLrYbvj6OhKV25ryK8qnH73D6gfbSvS/TTcF6BOwV28M
ic6jL4bDSMmAzJL5Ytd6GEP7RvgrtLKp1fEJxYqAPpT4F4GE/SwviDaDBRtYGFsj/Q+WBdmwYw84
qKyJHIkcROUYE4o9yrREGCy4TXJGr1eGWxlolr3o69xM/FimZ8Zoj+CbQHeFgeGOLYN2xuR0VbVZ
pbP46XlYqxmxGO5eTOEGrI7aVzXwxL3G+PNOZT7XBk/3NccRsEZVpoTowzPmezOhlMEl5nOMHs1p
awEsAGwnxOc9sZDXIdEstMlR10jF6dP9+DFtEIDAB0t/xB0r7sauS9YQETM5ra5w3gGRoMisuoiN
0E4mkhODhUF2I4DTNGT6yUkC/nFjZMroicw0yJxIZcLKgIlxH3hTOFPQnWCXr8Oc+4iICHLHWGSa
Q1tQPGd+yvIvTyL+H81pw1/s9xyx1mf3FMX9o0EDK1qR5BoGp1oT4dRgAFosNGW6j8GHJAUhloh+
vayW+Vzssv4siL2ZfjMkywL8IWuV5atuAdfgSSjh/Fdao0ik1dPKyUx31jdzF9VhDtWIVCl01S3S
cjhwQ66jK6LZQJF2HruW52rIKuXcLJIzyXVaLZBWo7bvmwOTJ61Oaj8pNI09pA2YUtVjdsOhmgQU
KG20vKyFNZV4b/ALbwOPatN8bFsmGDgZUzoM+3155r8/dO14u3SUOYArrxHld8s42aPtxJ1IU0SH
xEjxH1lY+zUs3EGHukRAnP3+DIwcxSbuYfJ9yjLIrYk7uyAUNrLAsZ+0EMSAAwpdUOdrh/Auk/Cv
bmZAE8OgIW7Lejje+z52qFLnUw/L/9pmI26bHIYkjb50b0p0Wx8+LESD4xmote5ftoi2YDnZI743
/fvuM7rYtNJR3kIwhhByo/S9BDECiwslGu7YJMZPT1mJ//gw6ovmFUm8yKGM8POU0oh4TlsZBQ22
uQMFHY0XkfYT8TB2Kv4C0sX+R0yEIJ48bXlEpEQpi+27p9sX2ZZQH0FDshcB7RFq4C8FBxnE0mcb
RJnoFhx+QjYXi60T6g9+frHHux3k/nh4MWWxBwaP3U2yBvQ51W7IarOcc9AXQI3OxWPo6pD08q8x
m8sv6IL8YJVeZxI7YKUzSOf2F14HCfNfxAkTSC8RAMW34bRFnyJdHGdnI6nnIlkArWHKKxAoQasM
cDwZAycQODcAZBsAisYjgIjE1aMJvIV02XJO+hh8eHgJwY4hR8A4HuAtCCHZG4hFG6h5mD54Q1Lu
fjTEkWqgjwUiAMB+wzSZ/DvaX2C4aUBYXG0i18BHhlAtSPUlAT+Z2YyPDx4IXwUAJSkrCcS4mSAa
MNq44uwAyAHBIP8NJD93ynk2fvsCZu0A5XQQjHROUYYVtkDSFAbSg4N5to8k54Khkb1L0K2ACJ/g
zRjewP9oM5mujcsOepHzGMmzukzgw/DqKeaZP8n3xB6STkD/8veUJ4NpcdjsMNFge1n/5vFM4y0q
DYd3DJ3Ip8mW2n1aVwjKlNrqqLEDIydlRA0GFFxYop9xI1kTJ3nAOtpiIRTel/WyDqVHUgrldr6Q
jp20Gl3jbYhA+Ia7tJj3/2PpvLYVR7It+kWMITy8yktIQgjPCwM4eG8FfH3NRVZn39tZWXkwUihi
7+W2md5dLm3jJ1hK95zib8TnwwUAOzN1nrhPxyESREYZmAu07uyrFZe4GUiMk9d1nGHNHrLL9MlP
FkBCN4maCkwtI8ZXpx7HJU4KSvDol5xs0mlJbbdzT9gP2CM9piRaxRYDNU6ETUgKse4gyUOqQYoC
GWbsq7qNiIfMOYFggNY9plH/phT9xgCdBqoKsH936FP2vyum9kdahX/aDGmNBwTUAYloEOboEBgh
52/Sy5aX1sMnlTKjqv+7+EYX0A843Neo+D0mdlUrFn9AbD9bO5m0wj+lFfMQx9z8lEvPGeEv9L+q
gbNsmTG9+2SOhybtH6ULjpGQh4sHQB3nmouBjgk5HHy+ycEUY7PiEyHyWS5OrQIVGrOUmRsOwJdR
yr5RZTpeAovgWGNATLXK/KpQwvlW5+P9rfolNhtKauIDbgDsyvRBV2kl4ZgRSJFit32psRhgFnIX
0hRGbBilFycl+LIdeZEpoDLjJGVSVcgsEZcuhw8tFxZVCxI8OahyBOu/RxdCBAbrS4LetK11wD6v
6R7O2EPsysrVmQ6fzEH7T/gOeEK/wf48aaJr1YhPsI4d+GCLwnd1ABwhnK5LER+ib+aEeNscP6io
3A+ge44YHb4tkXxHfjG6QiJM2BdcdhV0OgizCHWeTCrQbKkGdcKMQpJoCCsMCvfsnwtcEjMGumzj
ZnLGTsInKbTxvyDb7VEWc4BLDvQ2UX2YAXoypIi8HbtWRkOUZV/ccI0O32H+uwRqlBjxGgHAWw6M
oYafjxMMh44TccFI3mfxS0sXskdbtHWsFDogGmeynN20br0zFdpwfDyrF9NjNtqSYbblkFUV4c9l
o1rSAx9QDrI1suIpKCgQfjSh4Y7fqGhnnMtOyuC8I/eJqB+EhkutrP0EWRiT+swFpjU+lqZSUU2z
cQt2+HV4TjK7urNkLJR5HFlhaHEOEaTG/BsTZPCDXyKUtXgcLRYctSfmFAMceO2AG+vOr0z0k5iL
6zSZiOOQuppBxe4EBdkHCRbyJBcgy9aRzoEKLGR2rv7OQ508wmMjD+rky6L/DWOfIFyjrmJ/aDM6
ljNNIGXJ7ncxf2CKZj3EI6brcN4jUqvyKw9H8dM5RR8sYS800hw37UBdze+OQP06UaTEu0jPFYXX
KGZFYmn7HXBFiXPj6wAMxbfu1Cy4RvryD5PvxRaj+tWnKX/YVMgospmAisgP0b2cFkh0O60WtSoa
OXAM9auc0txdSDE/lOSezUXrvEbikL4dsA4ivti+/oTKE/UKF6kJfaTWljtnQwfe4fTlWFBTQa+T
ZhV7GWSBi3L4DOgYo8h++RTNyBF1TqLoznHdZb+L30ZsmQP30UNqqClPDBOx1QoWfoI6SEJz6bFQ
qJ+opROuCnsXQTLquJivRbCEzS6h5rQzsgkpwg7HjRSOTrOLyh7NP3JjanCfexB/bf565+L5qriR
3oD2gdsYrpX4Pp8A3aNsIaO40/JXqxUGCDB3H4eYb6/0AoeRRgrfcO99yCa8RLhY2AcMJJGsIQfR
IbUOvgWk3LgeJaObMKCX6iErkFQTj2xw/AO/WoPWx9r1WAr8awTDJA8gLuZ3OPY4NyzVWSAvUk93
/nQ3ZJMsMncXLWg0p1zIHuziaw/lMmwtFNaRAVjYjnmjIFYcW2vqnFkOO++MH5uIMakx1YfhzOSD
6MkuJ3QCCAKlUatiE4byp3NZLq52ysQuve4iirY9ugLOhkwPiw6OX4FDSra/zNocXZOfe6eFTt0n
x1VVGlbHDh+dy2APns46+XCxRFA0uep8tYc9IFex8/dXoHzG4QFfwLoklAA/LZpGxrEikl73b+yO
vXbJYq4qTwxbVS/lWdBZIfSmpyKC5iZeKvEiMz1nrC6JTAzKjzuwUEdm+o7NreSnB1Kju6tOwf37
wSOdP4gSLmrc7r2R5841SIwNgWAkjA+jqs39xMiggacchhqZt2C9ZSxaLW3UaCmoLsaByEHEioq1
iEfCtrvq61qEYHIEauIwGqM4b4n34ZIwnNhn6c3nlPxX6xi2qS33eKBcUvwlA9VGr50I2TTVIF82
a9jsV+tEKn+d/BqKfnGvHakv2fs6P2kGtAtPIIPL/PLw0EZzTpXLQDyQRg0fkxkA3xJlFyZc1Jej
kjNXnFaPhxY/8bbz9ZlpghZXg7CU2XgOml6hQziOS5fKlAtXyZ9MwWGK4fgYGC4PIBG59ps2og8o
/XYOCUXc10nAncTBIPEHLqSvYnw5p7s0UEgRUOhx034FPxSK2bWgj6dmtEinES0uuNPN7A6aPFjE
PDh4PRidUCP/GvTRbsUCCuRSkS+gP6V75lXHr5AHSfrdt2vHkx47hSfN1YKTIejRmSa/DQTNoFBX
9knVTGXCYqv2uTVAh3z3GLXOTeVEMjm6hDHKzUIT4fbQVIHD/OjGhCPRCc2Ih4HSlASWdOywcrEq
JedgRluyWnXDZMzTwYMyJMUkcXQ2pZnZA+rGiM6Bq8elnTuNkI6chxahKd0BB0Sdp5FPyZ/yhzrJ
1FNIdfHugEYuysxVfHcqKPbFymoSJDeCc5jFyAcfUvJ8rV0GBxpVRl+F4ec2ch9yWQCSxoimKKxe
1I8f4hY/EN8MbXxRUDZjnhIwWy7Cy4Vb0bYI3RfTOWa0RcABHhDrbkBDPXYS1NJ8m3bMUYjfBvCT
q0IkGkvi6Xop6n6guCWcN8lLlD6wO6Qf1sHFTvEH6n51gd64dN79T8P89k+TS+fafsRjjysEqGdX
W+RhFE2gRnmHyEzvInvFnshTrcej7Cvhdq7eiVsFNX3HoTPWKc8VJbfVrjpg30QVcvU1bVQeCkYp
JqovhMagpUY6zrxa89AC0LY07PLF5VDoLMpzqJMFmu1kO5J/B/b71LohZ1KlDJiETkPaISSzUCVL
2O5LtvMJsUWJp79xETgZcKrqpGN17y0CFKN6n0lUfDQK5X0PeMhaEGF9CYxVk6275N01u3sTac44
lrcDHHSHJhYkGzsKTi3Uw+jVgbK10Q/Wdp1D+QeWixA+g+1ypMS44LDRyMtW5cCbzD/4o3QIxYM6
P9DRAWoTKWwLWFPqzODGeZ1bhmfApekRQq8Au2WrGEFNxh80SJvhaMORY38hBV540u8Olnt++Int
/k3RemOEIudFryFR1PTvyIHMvOjWHmwJRz8G6tHLph4osOkhMCETZYT2ue1ObI50Hl29aG1iTGRi
osJRNSEZPcUvjdSd9V/CstxAy1+kxJnExC67BNIwE1yJfeSWcNYWA1UFGKPE/5Qc/KZhDc8p5BwH
l2YIqzyYUkCzYNjrqa4k/uZclaPygT+wyvlPNGeb0ekkqjt/nIS/yPQ907IAkHQjHu6dyBA58nMJ
yFFXQe28aWM5xFsPe8ThoJoHLtGVl47vMhpxQhBKyzBxRCT0unYLzpW0ktFkxK5FkFzvTOYBxzCJ
BbASMkKe4SWK/hwrm9zlP1SK9ntoxGwgTedhQvuYdE//nKAa9mI1GYi4fIi8g8dhuBIDJM3hrD9z
9Kwv0hobYgkULWEmvc4PHl/tF8M6KCIsQX8MwpjQMEEzUQ0zeLbsqVvSdKGSnzgFIs6GFzZrKv8o
Zbgy5hv2bPYSNp53x/hbNBmkrbqiR23HSNPue8gsSVNF7jnmA4mFYv4SVTu7AUKXR6sBMryxMdLz
ldHEU1RX2WZUHLId34Yc7rQ+V4tLx0r5OCPAB+9IhqWi/S4Ovfjau7tLSY2gE8Kn+eWu8TurKVMk
v2OE/HlwiB3fssHfBi08J6FBOU6lE6LPMTziIlrPkMRxX9d3MmDVGKAZt+A9NfMaC05gJXRDQLlK
hMCG1UPvvvlhL9oDKV3bI4yi5+HBwqUW15BwyK0K0RQ/GAoACHy9keBJVt+DGpY03RBK6dOtRIRo
l6JSRK5kUpztwLzUw8IVtKgEWb2/qvsA06PCg0V6ZIubAy2x+/dqXNCr12NRiZ2nWiIJH8SZNmDx
dNPfscbKVo38tEhu5dUYb1ux5AsOhtU4ZaPuzTVqFNtLgRevc81JBsCdq+soQ3DRrRE3rigfLcMq
dXqvx0RTmAtmYGOH+z3zN1dVpqqNU+q2AaDqjqfgbZXjve2EjpLyT6nZ71/XTEHEUaZHmD0M87HM
3QSgV912APr8r6JpZlmvSsWzszO9EYQNP6DFwcs+utqjGZ7BOU2LqD6TMmvZY3FMPWCn9RG0CbCF
vJ3MW4iygZv+jfJG/dm9u1eYdU1ihMfGnI31KSS9Y4+a5sVu9msgoIAPpllErX1Bi130GD3Bm0y7
wEFMbzyso7szmnaOs1JInj4+9LJpJP9Kex5vMhzhQeKrcBtspEPzGkXLJXZS+e/I2fx1OjIOcjLS
ng69JU8B3yRIUyTSXCXmsRa/poEiGxFrOETNLYGYGjVxPA3zQI1lAHFL4FUCaJbAa9N6x0e7MgdV
zc0NFY40VqBaeSDFV4kSbNY9di9UJgAhHE1ObpvUpHr4VUaCPIEtvVpId4HqhL7EtxZ2DaqOB3YI
Ej2EBOBrotBU3tejVdfeCexI4yELkWpQzd9++A1wVSInbSwmNN5MvymaRltTiNGegKE1wKINlDmH
n86izwRETj4QO5CB3EaWiph7KHZRmYycnRoZjIX4Tp7n4p/iTnuG+jfilMA/AK440P1Dq9RFzfpB
EFz0mOXVfo6eLnkNR+dq58jtpSrOXXwGdx4H1KbSthX6mv6KsNgq/TH6GI3r3a4zPoUtUlePSZde
zlr5evWfBkP23mvvEyGp9AmjKzovtD59iQLFujYAE+2bVe4Tmcn8toRbhCMCYTNFjpSNgkBS5mWS
jEGajmyUVVpQi9gK5tlwyx8Ir+tek5yIa08XB9UZhBJCSO/chg5dgzAxEcI69qENrUXkJEZkoBn8
gOGTAfHGHUDmxIroafALou/oTfPgGXAhp4Bc8nDegP4bC2q+hvzHCWJWynZixqn3VK0/mKjGQ1Gm
9Efmf+NBkgsPN16nFIqgm8KjyUp1QT4Q5rNbUFYReuuB/cIJ5UkJcPi4tc418z47/F16zRFYlA6/
xmB+t+rDK1OrruwfTV7rCRjwCQ0RdrXOkeeKM7fOX2b7cKtD0VJTqoTfybGxBcU2qNRVn6mHUSel
/RZFoWFVgdPVvFL+csfukVqr4ZJdTR5erhMjh2KJJOFhRSUZhBhCV/9OnX7BqQG8y2vbLuN0swR+
k7mAcYzHocPTy6+X38CyUmCL2VvPB2/12/JEdLzQuJh3dlY+WVrF5ozKKEXwhrIu1Hzfytrkvyqf
ZMvfRA/3hV+yQjgaYA2DRFjBrReDkRvhLdgxIrlIyAVZsFwr0qJghYH4A5McaaogAiqOCWhv2WV+
MtKC5ZHhy8VISPvdAXdA8veb1ldqnVguUtEpBxAAg0AP687noF5slSZnX21MJSlgBfqmnHt8qpxO
aPNio4dBDT/clppHfgWimtKNamI/qFBYDmqdQld7o0ZLvfgKD+qxW1TBEacdvxxd0luqNCtdsi8Z
iyBGNS6USAki9NGJvBDP5K520LsbgFrc1VnpnX5FlyIqdNo3KPxYCLEiKtTlcHziM2XleR/87/PL
WKF3wtp0LFXCwmKXFiHGt0h81n6DT3/MDPTcCXxyY1V2SbHOZ9dk7c+hWL/2jZAgyk3oMwov1pDT
qw6fXu7lMXE6LVKvJnfrmRE3gylezsYcSfuFbqxmNd35fSLW+EA0FoxxG9Mvo9y/pBIWZpcWaBUn
fxt7UFTF4YqLWJsTK6ZJeT/E349e+0CgIfCDRxNWdejDBNHfBqIRNXrsMhjivnLOAZHtNvmQ7pl/
+tiktzi71rR1cK7pg8DbHCIPzT+b5ewF2P+2Gl20Llu21CIvXvSaEzoNwy3R0mlfQEeRrq1nhB2H
EJh7AORAg7OxXkE1OoG8s7j5kJuh0JwSggIakq839eUM0YD3ChIcif/LfOgXUodXqK2SdoVnDe2z
DyJypDM5RFfikKTOOUUVr7zYznLrSztyZ1DZ1Wn0Bwz/cy60E2oaq+YTaUJAHjMgBo+O81y9aDyo
nWlGalTRha7SA3N0XcwEyX/g+dZ/KZS0Zl3SNUuZj/8K8tnWL9pccpaRos1FM+19gz8tAzi64Dc3
K0SxKimgJCdNOyeTo5I8f5XQoEXSR9O/cWiDpFrvhcC2D60U1gBsoSz5Ki1/mQz9Wl/pHATfBoi3
6KCePM/lACD04K3bChGh0msgoBwTx19aM3jFJvCgRSfbatV4AbI4aQle/zqQXx9AkYjr+0ibr4U+
6V1RpzTG1EIgTahtUEumolhz/zlE4AosEiC4RZ3C/FVkwq+dajO6aPo1Rg7CpqsRVGRMoY0R2dE2
QkmsQowBArRf4qVFxNXopTQVrljiOiKCEx0EOWH9a14uUZO8sPd40NLTJsMsvTRgsXRinzFnbrJY
kmcqSKQ3eUX32QNKsE7NeHtahS67h7Z0kYUqlovuAzCCpJAqTrwDSNWDCLhzwqlhQGBUKcpvboGt
B1RUYKgBKQLYqdtdp6AvEm4W5YwOD/dJHZMueWV0k8+Pifjjhv7rB4qek+fsmNQIejes+4C9go2A
BCLKSbAqvL+9JszilhBlvrvAVU0dUmcko/vU+7n94TcRQfj3cMBWNtmS6N9mf33bv+A1R2EAkiP2
irBulKo6rIEE1s4b76qOR/owNKz/tisu5q+LJYT7t4jIFmSw4w0smfocsJS5B2wX53gfN5h04M4n
tHkYVMkMo/0lH+BNCNR4MfTY2TfjtU8kp/2OHr1LCj9KN8qkQfvaLw+BG99F5FzFOTOf4JRR8tUp
bbaCECwKo2qCM6/uqLoo8GEBJzFww+egUhoSII3uBdmTe+1DILn7DuSctHsVG0CCeAydrLHSTwj+
qtu7CvqMHfYt5iQ2pm7l4K9jhvGiS1q38NRcs1N6zc78Kvzagbpbd+W/LgIQUjngRef81GGg4Iqf
OV1Xk+pdkAy9uz6Jmm9UOAph5JwXWqpcBMnVTt3q8NzJ+ziMj6Tvb0gR7R47ROzVfk0L6XTA9W0y
Jyd3zD4V2c536THbpVUiHff0+Nr9wxvjNXtFd59UR4feoTf1OKxWVxbu1KuP1liIBh8G7ZHGm+2z
Q/oIxH+/X1Qu/DvOFFaJy05+zgxen+LG2yB41vRfkumJO9OFmpw7mM+pVA5A7xc+3YOWatu6dZ99
wKe5mhVKnwZ/DKgQ1F1jQGyqFMWyxNcpHCiGLmmDMCp9khKhkhcgLTJpfgz5M/nMStbhbjdWH6cM
ndnLZ7v0eRTY0qmxjX5YzUUaZWZA6O5t7IBAjTP9mbfu4eiEi8M41zhQ2xWqLLEy7LlUDbCtULHH
fj0hqpcnuhFM/07D3dDL0h2510Qum4usit9qJ7FNagSLutLXXherFhl/FXsPmppeWuVk2sP4jDXI
eTD5gg2tMa4DQKEnxrqmYECpF4jUpVrz4bI3XRrlLoTNEuc3eSiYy3lnxcC9iuTeHeMpbcaO4opZ
fMwgYRmwSK7OAUDobj2olJ80isCeVaGf0YtML13DEuTXdAJe5XOytInfcrY1c53dwNHVN0873Har
jKiV4x6ML+PMURYNChC7yp71tachRBYp+Uevms33MKKIB+i4KO2jrWNAO+1Bhz/ULRsKj89qMl+o
zE7r9LC36GXPzwzoBdq8QqEN0zkVlMeAIZShYrVpnkD8snZ5RDxqAWHh021ExaRgzat0qRroCrGN
sCat/PHneHYfztMVpiENM5Gr7DcAONqCT0gLLODzdB/vvTRN7zZ535eqyRh1PhrIYkqVi7M1pgnG
+Oh4CJxotmoBkC+NHpMYewkJ3m0xYCDstfaLOO+kr8GCsIz3gDqW3oI8OhTohXgs9IHRTIxjRGez
84B/umvKZ3QuVBcLwNsHSKAWU6r+khatHzJOhw4HZJLRYAwAIAtJVnAMG5DwKCAlg7oGwM0fc1g+
OqiJpZTMKYMIVY4+dO4NqOfw2md7DUqE2BQz1mEDpPbO31vs8aeD24IWsXSNPpB3a1G2FntCVhus
qMsQhXmBcb4GqORf7a/pbOZYhmvBUBUMKo3Fki04UwzM1V7ccFNfUV/bpXZ6ArbFprksJFznFIQ4
t9MFexT9oJqkc+/KUJbhK2RIKEqqGU0YGV5O54K6jFCuSovLuaGPolXSjMXSCOy7GG7I58fXjXw5
XwAasCXytp8r/WupxjymZ8E74hQo8/X4kEimT0PaF485Mfs+zxM6iy0fhm96V3fDE7qPr3F1+Okf
3DsLl9RbNpz8t4uLrN9bRLFuLR5Leb2xHPSY6TeouG8S8Nzqihn121SegmIdG+8Bt/f+zgKnLFXm
PIbQyqj4M3897W/4DivdV3i3ix2wPjpEWlgkRNKkMWKTmlLMBlpTTLm4rJmWCyQebaOni9F9kyA0
I92wjtLi+6sYq16VWtZgui8Dz04kE27TO80oKXH7X41PsEKaO7UOABHHZNyeQHyByqlIlBoY2TfY
2UGSWRcfoI0xrKhF6ha9MQHdxRB1eLfz92ObR4doPRs8wWfX7h5tdBhWl0wJ88E6Z4Z7SLg3v443
gsy/InarMsuQ9D9WvfVx0QbADiQOVH94dQ07sVAt92ewRYnFXIXtH5hFb2puWky5w6tBjZ5g4yiZ
UhxFAKUJL1Dov8InnQn1zOIdeuOoGgItnUz0gtFwi0+zYW5761QmDnxob6zF0+4bXIQNlnRxp2Jf
fv/H3KqhwxTXOw+vl6L/X7BBRAx0r1K+hxuHiSf9/jN98+EcZKeeyUHkPv7Asp1gGbBoFYhUcF7+
EiXPhbh0URHKheSOs7h/3NRltsmkJMULR4MwaiweAySAvRtdMYyQibpJCuczd2qX8TZSRTXD9wxt
JJgvseB0Jh8aK5OcA1CZbY/pozgKeaC3mPeSWRk3ItsEz05E6v5ppp4cSkn9CDEbsLU11+pUySuv
wPMw4NjpTJFIsC13KNB9niY46xqYMww23xcjNG4KiHj/yBV0L+wCWOgKNg6qbffQx2DnkhCBO8fP
i9a+gZareEWVC9l3547daa6e0Tl4NIADkZhcA2mivxaRE9ouhzeqp6mbp1x+rthimNsRWPjOFhC+
YONE2MUvRGcE5Y8AmJsWWk1QFwjPhJs7LMfExJfc1Mxct+iORCpOfjF6rlBjERRNc0MSnmjYf655
Sk2ykPhXFDzLZdpErlIYvMhUvFlbqm7tO1+vxtxrkvMXd/fiVIEueLp4t/eKe/Kbu9aftnZ+c4kH
FjijssEzikJbd6iq4b939lKKDOfraJhHYfWxH/jgyoSOOkmi7FHulnASlhgjPRW4QBuJ+URgFz7X
ui+UsQm0DQL2RT97yarLsleHSCQDqrak8qFAAYJQtafq7190FnB90yRJ/8REOf3vVyHtO7pLGnio
EPdmq0MURTXt1Lwp+lSDLCaEKUkVf4/hnP6+Nk1KaBxtRi+g/0LXEEOdFDaU4s8Zzi/6ccJ+4auf
ZHBjhVlgBxCBbgbLBf0prn7Lc02bulzdkJgoVBTsIA0ClGnBMMboJSEOIN9AAzir4Sb5x19LwdhV
OoPRffWlv4DDz63Wd4FKw6BvvYOltx9sSJqQSe9il9+0tQK9H/YhKDBki/eEjLN9x4JYeFqVCUlS
8Y96v5Gvj1hq4kJOPSGlKHWhLk1lCNPw/RTRbg/m2G2P4phifwPAsGnfYzZECnwgBORuC6hSEGn4
MptLgjgBjwjBWKQcEP3e9UtmCA/lw3fzjiMwLLmcllkPgIUqAwBtmhPjAxTjvuYyPLCvnPDVYFdy
MMuyoIryMKETWWnyDGKqiDdcO8U5H4C0cZdsoxfU1oRPJ7ASjJfeQ7hrr801/CHlSHP4BgRgrekq
VGWehlmmfon3BUtENtinOg3ODOJam881ApK221iK9ztm8do/JnewC+VEzxpeoft04mb7sLHr7U9Y
43qzpJ1pXGRIpcvwcjdfKar+ga1rMoIEn062iZYXTfeHbEN1pZMrAfWMLqKgZlHyEyBCsy9JXXea
SKJegsuWblXlIzMcGFexqNM6b5P9rN7eJrVOvb1OLhFmA9xkWr4VTwu40jFCfYBLlK8KSKIGpHDC
OdK+KYV8O5Mt6WVveow9KI7KZStfNTq36IYnxh4gXWFmCyfatyt5oxEKR3u7J+jWWySFYFtkNdl+
gae0uKftBLr5ZZ9Kyb4wbGFiDM7IaUWLPrErucjxWEFc8wlfkKENYwS7X/vLMDpGl9RCGpo/0Ybt
ItHWtP+Z2tIKA6uuISuxBK84gF0VnYqijLw7PGPUcxQjMP0SCTL9pX3r1ue5BqS6tJ+GjQFA2jTE
EhmHpTXrUhZYF0rDFTIjSxoALWfGr3jn/tXroaQQWoPVzrz+ZtNxp4rwdRgdXKr+H+CqJX00twf5
/EBx+SCBuUAgqNUx2f1NASy47B5YX3huWJUO0q6Cf1RYOfEuaFdzEne/RSjSOdySj0sG9fYPU2pM
vsSCeK+FColNcA9vNtN8kHLljKKX2aXEUQStYBCt8yK6E2WKLHlEz4La6GduDEhYz9RA7LcMFGzO
t7QuDzY65zKkvoRSI/wRiHM7KWSE3b/9b9HaLNTObutgBkxnECha55Y8etPwmYhs22af1RSAJndO
6YOul8cLWAHOFa0w5nZ2WeuWHDIQ/q+FLvhjk5OBtyRKMwk84D95funeAqitEpMGNNF17EXp2boN
G3YtOu7s5v9tlNp5wQZVPZMERS6JAZRuFVpNwZMvLheK47gpS9XdlD5dShrElzV+v2wThUEG8RAR
un0h3SO+0MVQxtb7DGmLhBcsVFToWH9T2FadZV5FxdmcMfY4AS9C2AwP1CvC+wyXGZysWFkxK+Cd
wIdeaozXnqTopKL4QA8AJGunjLXGhccRPcYW3wETk5BC/7aQ7br8RmQyL8VkXhIgt3SmMNWSmCy9
dEu5ZEDvyL2gi8JYIupO3d51j6PzHJVG0WOl0vXjUu9yRI7hsadru7SgeyHaDAiElpXzHxkx+kBT
6a0mRwrF/JQAbuwkuGudlHkLhLmTNpiRBfulolJAZfbGd4aGhNMH/gFImdOUXRJti85slKrkIVxt
p89UrA5VDIYIzSuzQiqUK0NXvEZb0U+izD8KsHnws0ymg7eIjyiodSN/1DiqGYJmePiOfGu4MopT
TBrWzevrLCdeFk0P5MYTDpTPG6w9PlNA9+mj0eOkgSL2AQkU6VduXWm0mCELv1dOCGjT8c+AKzRK
F7+crSEihV2zteccdxDmqmK4GUZKh/bm7nBzIU/qlAwY3Zw8AJVOsCMfMPavXb7JguVo87ZKEOxp
O8OJHyZ1T0qfrkW8EGUr24jHxWnG4tOIiMEO4mAOrU9SWA+mYLC/pZHTDWU1RNW1DDwqf3OoD/YA
InHlGyJEv+nQzG3Js6+j7/+Aep+AqROC7dskdED+LFNKwVV3mkCIQnsewhsbFqJI0oHIa7C4sdRy
UqbtEgra9wprVtE+DHBxQCHWT3B0z3EFeERyE6nDKHK4mE2Wo1ehdvsmDzom+mWMnX1SVFwGN7+c
TXZNcR2ZwPtfgoI3syeV1s2pdigqhzUMEk3SxHDeuxoqVFh+vceaTCLFng7NYc2Eniw1+fv1CS3+
k92dOuVqbwYK+mCI3CtEX3le0xYDQDDSdIf6iCz8CmnCZxdxEaVQq9KlnKOe2xCyscXSPRH0I95d
7/o+wDycdv7VfqF3cI32OyxWYRB4n1K3HFN/ZuXM+ONhd/fRlL8VEsrDWIK68yS8JXlzvpvliZzC
H8pTrv55dPrY57dLT+2zKsj225hTQlNAjb8XyIM14UCd9GpDAX+KrDYW6Lvz+mCuNXI+10YteIFM
BMMFtIROIGTnFJZw4+7Mek7IlN3cdQ5DqorX4kLeCivWoBuKDwb9M3TczZ+W7VpvGp2GlQD8swFe
fWmBUTQCE8jaZB0GJIflJ4IHa8F2WRmXUj0aR6Lxyix5YC4MzMPTsJo1E7YBEmKXa/xxvFK6Dhn6
c+rePZBIEhwpV9dI2nqmC2lfDJG4mexkldzEldGsa4W062QafltAvG+batNld3B7YNFwkTHZsI4S
hT1E8bp1KL9QpI63/ctvXbcJntXAxsz7eiZ78g0kIMbUWgdukkXNoTTDf4l7hSUsAlPudEwJE8w+
gUahs3mjyuA12L0y5pu3sYCNbGv1aR27Pn7xUcwZDG7dRpSAaheRStxIIfuDDPDkiFyo0atwLKQL
7t/drXWf3F7uXXlCpBRatlaB40XeyU8s6oy3RhNwM8gfIzKZa1CpIheoMFCQS7KOp73SX2EGpd7i
fpWb9uXibBDUo9f10s3U4qLfdlY1W/eRF1Qtgx/X8CNu6Z8xLq9NhkYow7jpVBlzxl7GP0uIV6Fr
KXuPFaxUp8Fg6atbRfik5GH+QomAyiPw0KaLNQqIig6R5bUm2Upk1gvvTm6fe1Bq0ceuLbY9ehuy
1QbQcg2LyEZ44xVdbAXkFy0MuXZBMyxcrQ/43CErW1eZy4/prUF4Tj1kkv3B2iT3m82zapQtflMM
KwtyhZi9cOgY5II03Gq/St4XkSMGWU+vTh8AY82swg/FJx9BkFvZeWRHMunJrqdjQI2qjF4qOoCQ
AYLWQ0fhMjuyL8jPamE5pXtWShFZkcF3VoxzBrrvFTNFqglKOEY5OE26OOc1eaA6qF5B5ggsX5Pn
QYOwB7Cyagh/WszcMq1XXGrRwOPNeyANpLmxvu3WoNNpJPi04Y8/GnndQt0wboJ9+q/ZnZl8a+vq
4g24gemVuBxF54OgsUGlkgfXrfNIjKlJ/lTS5Ciu37iiuZ1HTLI4OeR+xeS5uMShIEq4heGeL3ZY
opqwT53G/EFFgnQCuam/Czdhs2Lfv3gMy2OQ4rJZ5OkltmYz4eh8WDv/Zl7xKOQBE+cnFaKtiLHE
gDUjEWN5A5crO1PlsnAKsLczBefTMgCQmWIBNPlaW6/JevEiutQsLy+TbqnFVHKBCsc2V1J6i8ub
8deoTa2Gvx8XZ+UVL3xtC/68Ev314q4lZYYX+heaILNKpBTdt6jW2ugC0LZLKC9Ko+PD2WX11T59
Mgy2x2nNkX0NSlvzltyP7ieqfi0jyrnb4EqzMaBLxukCIWIakBvEFX/tRvjowQPx4zNE4Yt99o5o
E7aZmIlV1W0MDn8SOt0HWKbdW7r1H1GhXevQkyKppJcChC6YdVAac9+SYoIKn93KGVtNUOgbdif0
yi/Q6y9/A0J/dOD8c3fQsBSwRBsQED2ao0FUHQmbyjBgcO3zoIEK4Mu0J/Tk3k8cgehPtQaNuFpF
cW3IRsouPYOqDcZvs3WwHUHRu5Pc2aRXsy1PpI5/0CGARtS5HJRrQhK5i+CntAkgbo8Z+iA+0cBp
jCpkDRJRzvNnkRkEfEK4KIUxHZbd7GCzJ8UPvFd2J3v3Ny8zq6RiXf4koQjmrjth01O/RQ81uTsN
XDAKkDbpNDzgX5MtuwLAgNwT+aWGI5+iHaRRwfz0fypDeu4dwxEJ9ObBpFuhcbvRY96C8x2T1dve
Z00X9yJV1Eyy0qNTQT7KwC1S82np2MaxO73A3jA8fb0FzPy40bp5j/5V4A1gFZ6UUHKUwGvz+kgN
qv6+c4+ZgeJfuuTw0s7Doa7UZ8vyO0fS8K/l1ga8kEb+NKsQ8bfWwu9fEETx3FbchgCgC/A14kL7
4J+c76TIo9fnvWh6gCQ9j3OTnLYOuBjYJ5lhft4VyMhTzVy+UtTACznGZu58SfRrXV3GdxZWp6w8
APxC0lyywaDMAgdTNmWReco929zAVS8n24iqNbOmYEbubI5THe8xSqiCdw+2fxsfVSmI4Jh3YuuC
Ftj4a2pZyPOtfR3XWjybZdRn8WnCBsUQ+/6hMyVEoE2AQbcP7gb/jbNPGrZDeG5vGROPRDUnDhH+
bN7/7u1LZ2X43/jg8GNG6xYbrQYdFj8UH9ufIRFz7RvQyfBZ80iKKw1PmJGZ0uDuwjvhUQ3XMInv
eyM/Z+7tub3jPXZhsV+qU+4vT6fw+Qf7eTE3hBFCRBv2LW1OSUNFUVk6IoCpLBs16/wmERIuD6H6
cFciRdN85s6nf540h7nXBPzjFyYKPULIEztFv9zi78gLWfVJq+CUI+/qoeFYyNkZ32ZdY+yg4anL
iPNYSnea7E6Vev7o9J4xBT2VNnEL/jlUDDc9VOeKdKncegOZ0vLRlRd9ehfsG6RXPaxn5476+dwR
vFAd3q0pmso7U7bYdFaP3ocdxYCyrFh8G6jP6UrPVQ0IJUPOtaqFGxKWJSio8FSNWsTaDNwR5jX+
xhWm+t9gRUYLBJsd6qZHzSG7+pnl7EcoxXj+tS8RCsokcSXZ3805Qig4VCeeFG2Gbvf2hrNtrVtH
//2AgWb05dE5h18OFP/RRn7z1Bb5SvmhXK351770LlNeUMgaxBF9xzJ7gKgvU5i3rWXwqIP6MbwQ
Y01hyChDj1qMHAKBbLgmRUpSd0Ii4V5IgdojQlzOAQsypKD3DZODEIHzNeqfOpuQE5T75G7i4xBS
hL7H8hw6gXJCdWrRA9V4JsAvUe8mqKid2YfcFFi0Blg3zJt9hQVomP1msDH71Q9pT4SioxwkrQBB
zwsPMrtfH0JD2OVg8G43HGBwAqM4lY6nn6AvnDnI87xoIck3mSjgKLRBGEiUe8tprwJx9eTo6xLy
Vks6+fA5B8rNsrTuLN84wNnwGd7x9mEI+ChV685XQtdPDAhDIJbk+MaqCEHsPOpg79Si8IM/+zy8
N8VXY00nA/u4pKtfDCMvwTG47gLZiziokBdkL56LLWYTGeMUlkirtatwdKN79Gc/S+iPhBD5KC7o
zupij2cDuSmLoTI89f2wD00ICUNiBPJhKaqP1m3KKaJ+4sp5gTyTSfeQqRCrbO8Y9Uqs1tpMOmF0
NdkR6IAu0a9FFyXMcru/Qx5GZoprJSAt2aWl1Y41jBQG/Y2GQjFuD5Isq6xeGEOyDQXfFP0ADk63
sCiWYJv32QmLdH5TNFKMVIQam3mXSaDUd3ZaVP2nwD4CGz2x6JbbU06al3uhl+BXPClZpz+eL557
0Od85eK0bZ8ZbHUilAZ4YkI+fHzEjwt6Fb+iadiYvQJkApNvgZCrq+HXQtI1m0+O4JJVWPBHA9yn
/Efzn7B8mtD+DrpOcXrvzGgvKMBZzMUOd0kiR9oC6RPQULMMYDPDPh31D11k2J0w9gLouJSXn0m9
pdFblTHKX2u5jo3xl2eJ0x3HE8ajl7Y89Qox/0/+87L/zDMNXWxDBpCRj+RrBPDtspVxWrUpaDHu
EfAd/K38rgpXhVDMZiGZoKTi5f7B63ZZIvs2q1W5NC3mBwdbSD68poiAXOl+/qPpvJYUV5Mg/ERE
gIS9lTcY4c0N0TjhEcLz9PslczZ6z8xsGxrQrzJZmVkiAermFRG/xOJQAc+SYv+Un4AUEIcA5NlL
/OPJY5ozm716YNYtREpwjbg82IBRTf0kA0f4ZJOv0yoh1GHFHeBKZya8f1ShsHBIBJo3ovjsSjXi
jP5RNVtYx/7e8DS62JQtvKFIgBCNTdWQGJ2lUBsazyWt5w5YYr4yXhbkCjvjlYS7YU096drsJaUe
YYbFQ4CkuNZ4KB6bkuMQQLurbr/gfHlOmGaytPoV1NtFfuwnwSxC6XcMf4Q8ZI+t3vjBexPz3KQJ
KdqLAibx8OUEoabB8QkCfEwef7IB61mkYMRPDsVW2MCnn/IGP0nMd1lxu2f1gUQRRi+4BN/ObvQC
PKeH5WaHiTdpEWBFlCwTpRs/FwZCJ9FDUn1uJHacZ+Od/3qxNj6WGVPqm+36ipIS7O/nKoEcnffW
kXJ2GPRh4xURI/l7H9BcRLu3Y7hm7JFAKg7nhDZd5B/wAHjnx85coKTiNjommHa1ZP6bvMxAk2mu
OVZOcFwzNlytmAymtBJb99Q/9HWMfrajcTCKtaVrjk5WC6qo3Sik2JMqDo+12L4sY41SCG+b0HfH
FGl07ZVm5nWo9Hjh8JdQIgdmk6USLIQSJWfRMf5evSJ+Y3hS8q6g5Bh9mYqwwYvtQkh5yOg3H1iX
M3XxC8CWbf7gLwh9jFUQxr4XlzWrCPtgBTsIUH3tPCgB3uax2WuQp9hc6APLYErMmCAj5jH6K2Lx
fFvumilvS1TCHIMC2KuiLFjeloWDxf8wpNtaX+x69TOljDSUU4KGhMm7z1cyOMj6ynnLGf1Wncrs
0DxujE6pKx0gTPlT2X3QycIqH77LmIH1t7fmsRLfI34lP3+PKNA/vAQLD/bUeWSaTxYH9N67Jobn
/J0CakSlp3OjFa86t+keCzZI9E+I9fX+fmRugSd9b8GqjNZ7kUbVl9U7whmCtaDNQPNBPYQlk0Au
W4Aw2LdSjL9JNQECeANqTUs1KwRgh1yURiyBGLIX0Lqk9i4SD0+TbgOToFZ1cAc3ou7xjeQLZg/P
rpeskzLP5EBe4vM91Awua3dRzrbg3TH/WDEWxBHIgHCq6wduUrKQV8lahZ1JNEcHdtGK5ZJDbmIh
mMvZJvehp/c46WCU2CwNtwfS6cWmkugjPZ7qm7nhASzcXjW8vgCt3QM3icAk0BOb2+XxsnFXLIfF
5FIBYTtxNjZPe/vVhcYIj0+VB+d4u6Ck8OfNPCjyjvO+vntYnZP17rJz/1as0geGBfsaoFd3StGb
5QSWuF5o+zIgPqDF7oHB7oUrixKSdgX2HmSvnV9zG/DbofLS9rEv3d6PzZtVHez4EoyuHnuVMP3G
g7TN62th5B0cYTkTiEI5l3CC7QcEfbu2gAQ34xIEnHHI+fBnY3artr5j2IXdBjAoTSwFLKEjzqbQ
X/QOAQm/LYA46b2wsBTX5gJpCgN8RBHdlfRzbCexaw62dHik2lG5CWG5tKlF8w4gZrUD3cTbNd+9
7Xi989kNQkovoBlTX2s1qSgEx3HHUQaKuK2b9OvQAO+TLHyiMHozetfKs8VAFdCZUKIFYHUIWnVm
7dSS3EMv77k5hDgS67e9u+CNTMd//pspEjPD+iwbsyv9zKYxyzYGTGIuCpyLrf2GTMZEyjJRyw3n
QWN4ZQeCPzdsFiLgB1iZnbhNLO6YJcBfip64xS9LDvrkZ1VnOw7HiuKm9+lcJ/Pg3c0zuCGsV/W/
bf72jf4R8Gny6VSY6qBGAlWDZ4EvfdqUlNVYAcMQLozBp/MLFc8Pt4YgvZ2fx/sF9IaaxeaVbzsL
nowV2zdMtWAI08JeeO0ArcL9uYcyZKzneJ36H2g6csAZQMJ6gCO4FZi7GNI7dCXe3Vqz4cwlCabD
bMEC2tiY3iD79gxkCB8Z2RtTgNSDb/aMBPiv6hznNg/wrln1gQYcaBKVKlm8Np6vqk7RBNpjTYz9
5Dm5OI+aPXbAHIFzq87lZW8X5cEbmYFd7P+T4+6aVDYQJLaYU8J6mnvn4DQ5Bwms+nPAVRRKiIX/
QAfODJ7c2PsS/6D1Qi7iZUjaWg3vwvMZVP9enJV2efQOs+Q9uMLYaGerhuGck2y1nRbhEmeJbPiw
BrAQy5T+QH2gyliPsOpdktfgNsCCKHwM7m3zr+7tg3e7vvWvLz+L3u1zdO/Oq/4+MllG/8TwfT42
h7hIIH+/dIoS0Q4N60K/efcN606n28rUc+BgcgW+KuG/Pl+co318Rz9cod0F7rL+oGMVHDoPQX+Y
hO9wjXxZ/SHOEqKBf2wqmYO1wtkPQb0tn8GNAV4s2FAOaXcMsnMAAvt2d2ulLgX+lZH+eIc7GYU/
BLqA0VeLvsJPmEpCHmEzCL5wyMJpcCdiiZzBXuHtQQeNmD+AqxqsdbfTsNpHcSWIv2aXusyT6HyC
F+y6O2eqCn3mhNsMeC4R7grPDxIjc6yOqOkLRnj/B3Ez2g0jrENebiAZebA7BKIUyYSJA0i5IyWa
cqrWoKkxYEb0ZavnKw7+TmH0RA03PLr9FKd3kRbnbZqnDWG+EbCWTB55p7FkzHKUw5wvajO/eGIp
h5EAsS/0zaKdsbcIt1cKOiOkmZFacTxeh4MSzxP7iwWcHc31APlYJMxTqmPNL3nbT8Nh0fE9rbH8
Hj5eIiod3KKg8VfmttbwDmCWYqzYwej/J4CDTNfLuahcYjf4sO1zSBfI0GZ8pcnSqBKHdSBjf0v/
CZQjaRiMsqfc5eFt8iJgbGRcfOx+h5tXUEjo/XSd/8oe45jTz9Slgi99kyRI8hcTFa7vVFaaQFE4
6rAtg67uDsELDtsc8ifTKgJkd9+7NfPRKZS9FbgVQJyXtTGxwx+rYgsXAaXdYcuCb7me9pke9iJL
ZAw7JKaQ8plQC7MaSUYJCrXKSrF/JJ2Qwl/LGWU/SXPd/2NA+serAUStjDQFNILgM4bOJdO2QLUx
TK0Jpa8ZNlBWSIstZUMRcS1lH37LZaReY5eRIwm30lN2PjS4IizhaN+ZfVJH4BrF1Nv/0tocoC0B
NSAs2yYFWj9pd5cJhF6CPTzA+W8Uq+uGqagRchIUQnEdQkfWwuKBOWibM4dTABrJA54mdxrqtdZd
PJx8xCsRQA5qHsj1r87lpiVjqKv3/TD0lz7MOpN90Yzx2nD+ZuasrBExrF1/27vBlIIjpyH1M2dS
h2HuGbLWYVD0hLPfe4KY3/Jq4CGYG0dsjIOXrXE8M0PQ5QiTvvZhIHoq4s6pfr3p1/tGZxdWWmXn
sszcwrDKma71JO6E58ExX1Zh2h6565hku08WxDF9Nc8I6N8xJdc7vmK2ULCvwy/VWwmrE2pndNH0
pkqlZeBqE8RKqi8xe1BZ2ikkkC3ac90x+i7BtS9s4FmGlBCa1A8vgHxMLgZJFh0PY2mmSUxqMUdR
f7G8ABX77O/52mPxDhlrJgxM0qS6TJP92TXooGEAM7IVHVlB9IP9cRf1G1KYAvoYxD4+xsgZcZci
VWHQpQGV7ywgQvKIcawQfOxLHpkTDEtsRoEK/QCa/fEGPGphyde5RbhDwJDQeojMjXMeeuADaXk7
Gh9HkGVtYH0ga6fg4zAP8AM4Kb8M2Vw0okMiG2J4wRzy/haP8xfdnJ7dBU0Qf/c4zdjYaHPvCBMn
mrERwM8EqpjieSnE90gqN/pnbKQVzl68GKhejHXsIXJQJ1gV2PGL3zPCarFeIK85eOKsuvBEJUZV
XjATc/WKr/F1QWnJr6vT33XYk4qRIkQouzxmboRNfTk2gid7ueQrsWG1lw9XCYPmQghmOsxbiFtl
mKflGO+/S8KfhID5uGihSwU04IFYmeRXYH1CE6UOo3TwpnyzaVty+d73OzegPQ7FGtQXF1nWPXdF
nD4jb+2DHUUYOgKY2RgksdE8IpL0scxrWkPYnA7RCVMupw5DzQQmd//62TBirwPQLm/IptsYYJhm
N7nJ4BkQAT9B/+6TIk/M+HM7GJ1hKuW+c+zmw/5mhTKTUKso+QHxOoH76oRsjlG/EHJc5jHzraFW
hxz6sEtBAjC3JA6Z4S3gz8ToVcK9X4WrFJam9OcVlFmNKdbI9PthLWO/bZ0+BJ1YSpiDzTFmVMBE
BmV/RLf+npjLw6jRl7ttFRcJFua83HywnQoZ/YZSvjK3scylbDQySuFbsDIBWnyMvbt3uEyZ85Do
lFRG6NUaAe2IvjOL41D8sSW6BLez7LWZYKYr/AWCMxqJY2LY3nEK5WjFoCK8U/YKEmYfEVmBGFAM
rxNVVRR75aRI5U/qraI/x7JUogHtT4AyfcNyx4zgcuNcdGeQuv2Tcr5M91kRMLhUhXAD1V/SwsZl
a30eV8MD2gnRjVI6+vt4N6RiT9f5WMT2fIGiYVEOc3wZoa5TqhGB3EqvHp7xoXXp/sf7/m2dsw2E
JgIHmPHlSsaXE6IGVgozP9tcvZqjV1pch6IkPliTuouI9MF1jXsoRcLDNzDnkFVMcG1JgaFno8eg
n0dASDZAYgKdlYj0W8M4AIGG45p1zJgoxEOwmN6jciantaSx+ZmXyFpMNYh8gaEzgGTIQmiJtiAM
F1hPWa8WwAJNDyERMAwDKjayn0O+kCyb4+U6jwdo8QQ03H7hcg7bhR2jlDM4HAjbWk8553co6dew
mTDQH0CEEpF4J8PEJ6p9bFvpKULm+yWrBUpJ+PQHfFlyzjWtlc1Pz70QEt+OJWQ2TVZuyZSS8c/w
DyLF0cI6aQ1OQNagXNpsrfY0d3ExbbrLJU+gYMu5EVYTvnaUPNaUkh0QcRDCqmLkT5G07YAQumxc
rJGPuXCyYRgLS78ybqa8NpvXov2ZsV7xZMI2uPq00IAgV3xhjk0Qud43PBItExoC2r7rls8buMHs
w7JfWeIah9I4M6wtmj1mihAA0tbJBnNE6L3CH/BLXtUGPW1FAAsfJxDc6DC5GrtggLECoOqC5h0t
Vo7Cr9y9Y0zzisr+A0ZmqzTJmo+NsQFIBd6B1Qh3CLqWnPxQxoqRnKMV6L4nVfieXywVBrfRneeS
nAGKQXPhIpLZUF39LjHMP974zEu7O7HpxJL5TBtUDVyzyxBKBRQG+hoySkqm/vHF4OMxl6i45gwQ
Hd0JVC87WS7T8Lz5UnrIZuDJF80umRBaWNTolpkso79jTjcPHmebjj0NWZ2jFWg/2QyGArKqZ2tA
C/SFhWds48axad5/AX2iTAGfngEOb95dlZUnCkJqgq62Ch5HY/yejIm623DafoRj2J/RttMg1zFs
xE94B/2MNVcMV764tYxlLToGDb74ixmAOTdjGsHlox1bfRJG7KMHcBxw5b35DHOGMyXv2ZRWjlhw
ASfhfRP8B2/2Zk1eNpNYjnvSkxZQW60ZN1Bg9QAYPH6ie8SM4uEDmoL2embMRcbbPdAG7113DmUn
k6VlfSoYaP1bwr14W9lYqsdDBLQO4kBkARa6ncUruizL/SqrtW5eYUTrjhanb/R5I/ya/xw9/87M
QHerB0YZIC5UBNlfuiptXsBlVWu3qkRlPIiwjKizmGM3KG3qFGosP6NuLEW17peC7xHiB2FoOMmG
r/atGfVf2EeWWe3+CFO7zABVqVGAR/0Xn/O/AtUNBfBu0K7QaHD5+P9aPzUngWJV4RjePubG040N
UF1CvZ4hujwVucu8bICzQj63OsXWwnBrC0JHhJORy7bxU2vf6dTX5+liBw2TWKXKBV2RVH+QdgBo
3wH+4rh5MvdKtqjMxDZUtVyFO0Oj0LD5BhfVnlAF2MBLKsw0kZEFjUW4b9eXV/LB33c2ZbginvqV
spEY5Jc75f54+nd0KQpaQ6qjv9Pg5RS6lci0Hx2jqXINSM1j7Ptb7sQzR6ZLREY54jGFXCCgYOgi
YwGY17gPM9UnFl/sWgwgm6HN5TZmIr/DhwCaNsdy8YQsUWA0MDt7nRxz4iJB/TH0ILAywMSsApKz
jDZvGKUSZnl965oLD32GavoaMDRA9NxieG/jj0nOZhSwtWUGWXCGQ7sWDQshrEF7hVTLn2BW4RdY
LV8nOZ/ZxQeP/NSmmpVAWIVy/8JewIySogu9En0lnox3MuBzsWazjTuf9kiJahEP3S35d+vxOgGv
Pc09TuPg3KL+ow7g1mLdCtX3hTmWzFYu8PW37XGShJ2W1lWwu9ta0KWjn+SwY7ZC49NuuEbJW1Og
sig175TCjKlA+0lHEWRrVhg5896cNYSUgGzfcR/xpkBdERnxa0zVgl8Yi67qvW4NCwt2E5hJwaNB
W3Uv7iW3WoNG+wChwZutDpRNDTbkGO3LON9TicjLdOvvFqsXuyecLYXcNSj1ET/Cp0DMxndQl7uj
YtTQ2l7D12JvNXBxMIQX9BcEmRMQ2jQ+fDSp8EbnJXpda1NIRHTH8XHrF9CIA/XRPrLIrfucyPwI
J45Ohf0CIFkEGCcYbtjTZ4GQYMlCWfcJRjntwIuG1Px9d5bM4uDZDRABeSvmqnSAxhCrD8s5snAA
u8cHpZUNgMFmvWbUddssxqXx7tYpu2Vq4DhD1KUHwHKeex6+wwGxC8eohvPgFMx2bNAuQHGBGbyz
WjGeA/F5oIeP4XgZCAOjM8r9RgjO3Cpo80hzdol+LO64Ww1oAe4eR5A1MC87ZkzMDEPKjl37SDlS
5F2sUFBqJ5/RxanAPbVRkiDRjvadWs1a42LETQ0L3WFZZJxfnOJUng7ktCaA5AUhru0zbkXQJRpc
FTS85rNLFO9COSuv6Z3/+Ja6lUiq0dp6VnOphocSyKmO7iFS6MbkHZYGeLfYEOAHZzTgJmZvYKpN
wg8i3L9qdCUNAPt7MjlTdEdN0kXLdVWZ6gR/14FN4xPHsy9Eai9fLa4z9MAvImW/amPrgAjnCekc
0w5+dtSNGoTfKwTrepB3jeDeOvQ3zmgiSS8PfbRvmBke0O9tgSahXtD/2Xf75DzXuV+GJKflbWeW
D1acEkYS140RncNCUPoA9V9G89Zr825Wo39jLcOdQfdnZNSYSjq458lX0XeI3MBLwZFK/ARYma0n
dgV689MA+lUdUjzU60IE1Am55ZpoLV3qsXKio3U0jGWaQ+YOvMtmt3n+dh47a0wu9tpXzHqeLkTj
RgsCiWb0wQsVOO+TcWJjjcOfZQYFJr0qAvzW+2WlV7+xenCm2c168F6YSZTbH/RvgWN2uC9CzTJN
6xpvKiE7nxm2R+o7qqzG4aTe3O2A80IHXkfjYkFgYvLhpBjcUG6+HaRWWHBgQMvE2rrEpXD0suJt
M+5GWlN9p2yhMHfy2N22oeyd/eHHKXI/A3BAskukw3w0m+Vlxa8uZfWZtXmd9Akd8KmNsBn8b3qY
zxMSYlO+dGZSQV8C2eBl3Ra1cIWOBdkbsXmfjDbAXJwY9Z5yvCj3zBWByQxLiRkSAboZK/SeTqXP
oGFyXm7DbVhaFjrw4cRuox6jN+Nyh42g2I2/qAke1otMM8thsW0HsDlZVD2YgEUs5IjTYPkig2bW
kr257Mw9P+h66szISB+n3scto8efxKgvYFz823igXrrBgXp3rm7Rf3pgrFp6S1UJDnUEgdjRtNJ7
49PRfsXseQvKLKOjDT90AHkpr8WOkpuLUAsgYJrrtHNbnIfEo7rLMyhGRIuLi4Jr1K1zfVgZtoKV
FJ2Zg7cY6vlwxbwipkKsmuMXsXGM3d87rge7RIEEwB4Ie5yO7gM4LvNjHEhIWb0byOf87+NnyFnk
IMlibMIIFbd5xLSj0UEGpUT6dBoduIO8aJNfnToNtiBDxzj7N5r01gsYtGx1C9NXUJuSRW7QkT5N
bXZ0VuB8sNNQFs0r8jpfDOh8hJklqin4//jiUq1YoYM5xHZagsH4cY2NwQ5WZlLNHCM2ZjT1aNcr
QKYrcpE++Jc09Jj4IZSjY7gPn0iw5J5y2TBUkpLy8+FGlN8jrRfCFtD9Rb61zPg0Y82PQ5FIK7Wz
ZkBNGAXkTRry/tv72Dcm3lUsHcpYhsgWpUPTxg5PvrXFb+BpUS2IkkSxG1z9CkUkqB/VV8UtTrU/
gIKYJgRLiTHL5K07DW4ey9qIWQYlq+aSqjloEq9AjRjzm2AysriSEGgQXloDntEbGZl6h3vY2dKD
Ms/tQMySnzW0gBlm3u8JO270Uzid8My5UNiM9ONy9w2OitOTzpyUbszxcSwjHMrgtsTUGn+o7WCC
Y2du7T4Y19yiR0ocWJE40vF3VR3euHCpdRIClZ/t57QRHBgi2N0Cy8uqUC+d3WbLrCycz7hnBE5A
Mhl9SG+4r2DQYvhEZkiz9pNDT2nBIJNlj/P29sC+QizTO8UFi1qD9GxtOJdnBLpyht31D1sFOrbd
AapAxgX6sYtUxUVgsyPSEbGl4P163CdaZgdu04/YwELmT52VbFn2TWwco3RzKnvnybtTxfQqlAuO
TK145rWBaMsZ2AiVm8a4qhvqLe5O3rkf5r9ZFYjIIDD+scmy6tOVw5pjX5MGu6CexYAS3rtfH233
lkPHMqh4D5hA8VVEn9E3JPqH8vt4XGz8RoAD9ssnU6fg3d8zjDg4MD+N9ae1X24nGIEITejvAboa
YKcBFVr4DHKSBUxUuVO/WjSYHM5/Fs1y7KemrzytWTXSIERjUs4kM3EcJ5BbqeQF3wBEcSgy383X
XwOTqxrt8ZGbGWfQUf23h5M71gvin/fqx27FnwGIJjMAsmMe1fD5ZJPWtbONyJpFCN9H8sSmhbgX
aqJ4Dd/gNdxFOcw6NiYDPsGdJSdf3AMeZ8zKcampWdfReWcd/g5klRdnMw9zvFKygUSDlwE7cmCT
HmNwn7C+2tHonfx6ePKzRT288i63mJ8jNaP07R3glnEbDXl7qlNkXPrWWu9J1/ZrY9mVfRjitZbc
S/aF4gSwxmULCkNq9vUJ25BByJU3qnPs/OQ/6A7MeNtno+CMx8J3kKqYkScr7x4tOLgU/bxxag8U
cDB+YQwMeZbqfzd70KtCAkTcCGuJwoAbrkEy2tIHCDpSTw5Z4rfqWk59TTZ5dbTPq9Dahehl/HJf
LfxY/xgz5aq1knlgts6wN87BDrKaEZZ6WXAOylCQKI4k8eHRvGXNTXJ3yYpymN58S02DrmBd+EtF
Taf1KoblcL94TfeA1XyFIZQGZoBmpfadk91krtEz2188hx9eqatZk0y/GCo1eQzUDvIKWc4HF/jL
Fbu8Sv2k1D1vNLQt4u6V+mwwIQWzEALT4mBdddIWVAQoGQKMGnYiGje7GGkkCnZN812uWpVRig+6
5/sa3RbDczzXg7XfKSSnZFnsn+NzsF0gAjRTq5xZrxcex3mQBTtfDh7sIhTf4R4cfDAjJgw6BWoX
5X158Ov4d8I28Oo0R/UE3oVYGi5HgQlFAE6YMDbksv86Ks6D+qZdhMbDe1N1y+T3DDmJrgl+DUML
AECKV/ojAfai/ql3hi2AwAeDRdE8cftgJQXeCEygCeus0inADaHXwtD89pMnFzhrPbYxbVgXjD5M
AxrRrMuALjvbB5hO2Jnh+U062f5GjGT5sN2hJgqP4YMeT8wKKD9Q6LDG0H9XcDPNL7k4FfcYV/hu
Aa3Cbxr45SzhieSxgRNwDcdemf4dMA0laoBv0FvobOvjgEWOUpBIfWq6gWHAxiBo8It4A1T3ayE1
I1eoRMyGnGWxo4mPjipHEaeDDLI+67u5Dmj5OawfdrwIeqV9rNhgBWAB60TnBKEUmB0XjUktbQZi
RO4LUE14L0CtsZBY2TeBxIKmsjCNAZuw3t/T5YXlvy0y6Q9UEOiw1rnMWFyvp4+5PA8D8WKsTkNj
3LWY8v9sdEVboE3nZ7gHfwkY25Y2EWMessSQF63FfeI7w3tm8iSbKXDtgVwE6pCYyk0ajMHniw/l
428e3VLvCVD34M5/e7sxMjeiIkxOA57hJXhBrTe9zAuPcermrEd9uYeoAvBwxa8MOYg1X5e7pQmg
cGZf3zC9X6DQB17JriliKYRsLAVLTiaHMi15BaAMX11gAvqINLiv3piHjgt0kx155kHOmJaQ94+r
L/u6PgRPdCKwlm+QhdD5IVzFpKnc13uXakNJ591HCPB2G7l/X8AeKdNjkoWwwnL3mO5w23+sqmFN
4XHRwOXKOF8qkSkjWk5A3bkMqWYSlCS8kcj3WvVODkt5SUkT9PZLTQBqvTqhEcoGIw5YFv3a4r2q
2rzAyhhS+4PejqoNRtSCmxn7F+xwGHffHLeOfvEj8giRoQb+d4GV9czhSFXGh4ZTfjv7m5PubOy1
2o07aQ3uJtEVJIPTXyQ7GlNjkHLj9yAFFKC/PW2GzveqleMa46L8cw4JKtJk+UXdGDDvtrNemSYa
rUylC3TpF3qNrQfcjr8PdyVoHd7PtpEyT2JI/bS+X5mZTm6OdWjeCOUTXty3jUliaXacx8SoJ95i
uwyuMAbZLq6+g9xN/Xy86xbaxg94AzV12Xn2bJ+Jwfy73jk1LPh0X/ggZ4+eGmXo9+JyUV7TjHkv
a3eQuNfBzTO3BOMUpWHDOp5jNI5p3UcZuSsn9XlQ4Sa13yU3o+kpwMnt44POpzAfnZtQ1akfCmzZ
bRuAtDOkeSjXmQvAOLwOe6mbTWdA1RyTEVgJY2JsjHgiDXILlrqsCXhaKSrWAOOvLgNwXkd9deYd
X9XsD0UGs9Y+GEBwXDwBL3tq6xQpDHKC7B7JWy2QZ6JG2fn2eFchbBwIL9CrAv44cMvKjxyFj5iw
7JmzoBJjQ/XTR4vVq82n4+ZBvByeyZrRQYFzXDzzR6VNnQyTxE4IAoSBppZhGNMqoLVGQBTTjNOJ
LIRx6RlQ0DPOJP4ytZAXphIuT9EziOBrcHqg3jUsnx0RinxHYIekJINir9BWMqlx1nHTIYviyB+f
qdULamTJls/o0Ex/D8XaQcQvCoWC6/k6nFihSUQejfr5LbIYPkJF4y9SNxCbEk8P+t+OV9Gw/cRt
MvstAu8AcFbw6pQnUUZ+V+gsEzpz/I8VOqlmfplPTxBKK5TcpYHBM2/RHT6iMeUFUGUoZPPmrMWx
00zf2YW7sBShSQZOptx4s4BXe6i4XBSkAyPEqKHSPsdHPhAVpSEfTYiDaBieNXJb2spZ2KXrxvQn
WSY8JYqqICvCXyDHJrxg3NamKYXtjY4HhiAdjxlX8UnLgVyPzNIuNvgju10081JeAWm3xT95ID74
+twOr+TdK7WfUI6mlfZaeZulySHVLtSusNDmijfavy0ixHUeAn47Llu4SQvML7SfsZK3WJUYcpPI
3wH5g8zCaFKfZ7ak/xDYOQxWZghnZ0wl4JrCOITcj+mXlqHBOUDvSdrg8uhh9CfkWuUgJU99mqle
t0Q3RldGrcfmgeCnpsHikBCgI61ib636k7gRFCgXVD+oaNBpVOFoMN/TYmDo1ozuL266eURXAGDt
SLhRDLN7YfZtFqxTIL0bvwmLbNo5zotSndiFyyt+SioBNDCV4VCZD2om7owKZzYdqtDKx+QTNuhi
RkyZS3kkHvkv/yvtauj5z/t8HiEvQ80vn0UtMzAZWCojbvku6o0GBYVyNGEB8uWCblSvh5dJJFGG
VeJlKPLvP+S3dZIK1nf8aMH+KYG5+yAwS1csr33wZNULUtj+VlOgbf2DFOQv+UUi8Gm6ZSTqkvX7
ebN/GDuDNLwqNGaFZk8FLlQQoQsd9r+3U5/5zyGStjmm4AQ44uJQtuld39oLrbTQwkGtp5C8gBaE
D1iSPMqPM0ZfhLVEKmYLyY+tcqJpqlbOgDmx0ONe6dBN2P5aXxjL6iiHR4aOmTXmlxevp8GdSq5F
IaL6vuwc4w+G6wooSzGlztxEVac+oEpzU0w7jYSbNKjAKWLhMJzKWhsOTm++QrpNkSOTdJg0TNBx
RG/T2/CZbFENy1MePqwmBGgyAMU2vMgpbG+XG7gmdgnRdzsyW5fJl5p+x2dq9pJnwRdEQkHp0npM
FFsQY0+e0XGjz4mFV2WOxGalKqxYmQzU/BP65pfDjkLY3lhUGR6TJagMmJ3BKNPBE4nuF9ao3udQ
tYudT+dLzIIZNKm43y7zyNbNQ+vc64Fj8KHinLgxWK/ZRvtvHTwvQ3UPCeI41nvGKfi3JPH3vbxA
9BBkkQRqwbBysnZDOSRn42LBIvSIlH2nGmL55JjJKAGBsptzLdDmVyD2RCXeuafoQRFfgD8G3Ito
bCFu/cMHUZFcDor9jnvtyqyLomNMp8BHRmue9bM+OjruQhWVPHCMjaj38tUAgmsQ0ujA8HFGuMqd
oRdIP8Ih1taKHcU2gBf/riIkpsoXPRsPjVb9TJfSIF023DNqhwOVLYaV8BjNtqp5Ii0iEBXxx3Gp
TdgmA0LP7/+wX8jzpv+aMH99wyamYgNSBVRlZwa7616Ue3WR/cocxMe0iCHBcdHLAxkf1ihxanSe
DWjfO+hGqtv3ixrPlUTGV3KSn1IU+59/qY0u7jim4Ssmn2l9AMGaXgIoH4SckUCVTF9OyomWTKsB
wzyS1wzZq0zYriaFfzGKQaD+peyngdKPrY5TVFLozcP6y84u7CrFhy6xwhdXq9DG2h/9urLIc3zu
GzCkaQ2jElQL6NVqtmWYWvNQZWHXhNtS8zLascqAUIo7mt9hfuD4Y7f5d1m5IZtr8s5ARqkkWGNA
gWePC104tU1UrIhY2Y1gupEIPRCf5OlSwnmQd5l348R1hodBc0psx9yf+QahFUp+mzx54nr4Wd0D
erCLZNwCUYq2iWB3sCnEaV6Jbz9Phr1Xov7Xm51Ya693AQCB3YlD5Tt6RtsPJOO5R+fMqyagnHGf
wc98cRrqNFxNbqwqZBkVZErRxzHt7++R5XDExJsH269OQRj6zE09SKc8FbLkG1ImAV+R+uGDW4ET
Ynt1hrLAMMppYQPhifJRjlrhYO2PIQUiwh9VKEe48Sz1oxj9EwigRBepE0kOpHJulRkOpSCbLuR9
VoXt4cEbI/AcK1RWApW5x1RFsTkrdR+IwNfpUIwYBrz/aG7UxgRNBA7oXhCzUyfJ+IPChe/qVqdS
AVg+O2D+2K/Qnjcv52bqFxmq08m2IX6jHnjf2wb6liEDqf6Flrls8acZGziJIiatgyI+vSprVTDH
oJWFX6DigvczAFEAmh5gRxcY00caUKOYN/uZ7CLCTcUtERjpcMFsEBJcWvM0ogmNeZqjSvM0fO3p
5UFSt1lUnVISgDp8QYOUONXWlMYNBsJ0p8jw4UXilBPUwZ9UctDCWkc4NrtoYLhsL5MPjygulDMY
dQ3N4IFqUsPxOqjny9q9XF7PAcvhQwCxv5lPyuxFqS15NbK8oWB3qk/Xm7Ep8mN78r4ZpxSLvtUL
9/2rD/hLYos6a6pRzgEuFZRhCHWdPe82AUqYObkPpwFMs/9OvF+/0TQy9xL3Lu4b4qvkQZnRTx/e
E0UO1fgAndd4PM3+WGLGW7kucTlzjOgYwMGOkSPdaviEsy0P90prqf6/LXM44HlM9PjkdHqAR/34
RW+CS6u+4spQES5m+Jp5zTHDQZUDMEPn5HgVOjh6pdC0GXtztKhsm0to0AKYaq4UJMRp/Wc6jzaR
md4+fgNqvIPsZiML4GbkCIuTJGAlZyop5QU+tbQQDfI54t0WjLSoGEpQhDAofhbtOmvXISyga9iP
QU9e3M4y/akOFAOVZEnD7PsmT8thhUqQSIcrP4LgJ7UIrCwginqi4lJVys1mvPk7EYRfVeAGsaMw
xKPHP8DOfnAjHzgcWDjLrxyNnUoi2UHVcR0QDZ+Nd5QTShWisqs/OLiVQFCUwM/5iqKO53VGTXHH
DUt+nBf/6KlsOzoQwXrao6TgBtGHKaKBcZE2cOg3w6SnNCiMZGhDi8LJE655BzGbc2s0KECEkBba
KoILveqUzIr78vAdixbz5OqxTJrkSuehwyh4hHLL1V4mE3E/SmMsgT4ey8vgSqZOAbBe67kvBNe3
+x5lTKrkjZZDAUVxzB94d4jNXMI6CD9NJnTY4Hub/qnzbu28tJ96xxbLv5kJzNncNgcArFnbFlxv
WBPsRZHJwQtwDNchAs65xj/xH9j3TPtDD5t/IF43C12mYkzjAoLpbWn00bxwKG8O9qE/ck7NF9Pm
JCSNeg8UNdhuKrPakEYPlZIuLXsyrARCLnbayQVz1zqKLzuk3L0N32C8cIiqFMvYQritKsjRQtvt
34S3NfGNhtG/spphTorG/IWcgRBnUm1Ke2PiX6sUzYGtucvLcP3UN9ADobM6kdgRBKWD/egzeeS4
fwDfZLiF4OA2OayMQqtWGDdOkPbdqD+37YB/HQETb6gfKGAIfvAsSRkl/+W9Py4u3dqw3vAZZ4Pq
bOMa/tDBMSpn0X79gTaTW4WohDcIpq2FqOCXmeSxmP0wMQqDM3fnAhiC2coZL9Hr8HrqXd50IvN6
E0AUCIdmx733H1DM4GIB8cRYFmjSxc1Loj4EbD75jS86x/65c2MaZFoATfyj+nfrlnBKC0/s+q5M
MMObn5y0N/fPkNo9DYe2R/wY78znoMrVGtb17L6M7hkenQitQOqeplkwdTwWhEf3O6sMmWWwk3Yw
8GSFx1bZzbFZm2Rbd84qb/ZDAmQ1KzjKjq5R2sW5Ml3T86vnVvVLeGNSBrePSaLoQNyYV6B7cQ5e
drXLoNjB0yoidI9rqzKMl+mTCeowZ2tFq7Gag4XBOIR6wJD/MNq1WXlwf9i1znbAZLEKe/9rGxl0
DM6vewUUMXlV1vEdsWfhfbRNUrxmZtuQR7AnjLRXJY+V9Rkr6oQvlpZclPYbm3BC64D4PBbrCJsH
OmrWKzPs7rMQIqw1GUnVmlqsVSTeEy9/PNQdx1gVN8qrqgP/Ek4hUew/OJwiV7uZyjjsb+mCpGEQ
U1GvXBeh6msLy436mT3yYRVNmCBiNbxUBEoikC8BhKor5JYr4kpM/1F1Su3totSrtM02//efGNNg
NBiQwGltINUpbiHKBGBRjKPJikuMJTBXAtRH9KWPeigQg58oI6MRM7TSBgFhERYNTpvhGiVaqz6t
wtFj3tOuhowTwuIUJEyIAYvvp2+M14XA81uSrfNcYBTa1+yMOpQ2GGSIaSoDG1Y67txPC40/unnV
9xrOqnqiyAEQYKFpF5j8QLKGR8jIty1AQBXaF1y2PZ9SDdEQaHU37hK09xT73NM87zWZlmf5D2nX
TA6Df/rqEh2q7L6gk2pVmobDMIVGWg0mLABkslno/3TMEFckTpcmRUaealtlbIuygYoDJzuiys8t
GRfC5blOE/Cm4lnLGl8APrAYmQ9dj3pRWfKoZoFxp24VMYFTorvTphc4iBx+QToMppAdCmBbKhTx
QSTlMflGXF21uUrpREvI8SYhXTV8MypFeF95B8BbtqkukIAQzV+IKOpUrxUSMIl2UExuXMWV2f7Q
LqQtjLnwmv8ZqtXaSFrp1rgw8f5gD7g8JDm1EVgCd/9H05ktp44tQfSLiAAxv2oWCBBCmOGFQLKM
mOfx63slJzp8u89tH2OEtHftqqzMLFUw9ApYN4ALWEaKYdjg77AAOGqIMBNsA+ZRwjmDx+JBzICY
pVuUKhIhHyAIfNwPd5FNkwJHuQpWKbulyQZRk18gB1VcDkhgXSlAtS6pVL4lP+naVzTTJIrKSV5Q
xNkC1lAZ1foHSMEeZOEprWU+IasICB63kRqiFUEsWpY0k+AgMmaAgEhXngbThym4WvGU5MGE44u3
gejeoa8C3fPVuQPH3TM58eleCk38945CJIU4LkiNlI5SN4IBmhHWexzCqm4r2J286aobsEgkS9ck
qxiKdVgwHEjnf42NC5xChUTHCHUpEU8gpHBOME6WjqTVAjUiTRQR7FKBIw0tUEQ1RRRNsGkSF9Cr
zc0YsPV7lZr9pXpBSYwMIzWm8eGcsMKmfhmtca4fCDrRR9yDNCgLU+Ma/Ip8Q9mVACoSUPaiUihU
UNDFZah1ZIjbBR8R9AH8eR8dOheyDKxMySIMu+Lcg3NwDinQatnibhZnC3HtEyVhhTNewqh9j20L
7MGYgj/k7Khip7u/8qA8MJJasvCvGcPvoJ2juGMH1Bi+t6L7ztibUWNwR4nDIL+ZSkHkBXR2unj6
ZUAp/XOJy/94VNag6BiYh/wU7izEQ5tVDkiKlnXdU53SV1b9TwVVHpUHYOdo7J8Ve1+19len1JP6
7Y6ZexOa8JbcrDTf4qZ5h6jllLNd0zYWnXavNEewVM6qwwUgIMJHnLyPW/d+96/Q0DgauMKlMD/+
E2PEKrjArdcK99PT9e9y8p5VNJJlJJhMuTBvm+EVvIQ465TKDvgqhG9c8+oXi28fnxawNDYSyYsj
jxPP5s9nKcgvnLA0Oy2yILIIiKHDT49sYQdxa2E10N39onrB3mJlw+FknCdMoosHI+CFZtlp+NdR
pWfYmLfdkw/G73UebYJZJCNE2t422tA/vEBBbeAU+elU59esOaaZRbm/4sJhLpcIMXh5eleckVjI
etXHwZ7Jf7Vhi72DfdaEE/zoXUe1VG+8Z6D9FVUOpK/5P0bCniSDEVe6inO0nz36O2fvNtL96IZH
Wy29oXhqTO4FZlB82zfQ8JTs++SeriCrXn2jX3jX/8WCECE2yes7MPa33MUFZ43pnMFHbHXHmH1i
WRfeluvfDfttUuAE703KWf3vtiTxqvZWAAFNuBOGs+6rVNW0qjrjLd909DA7elsG88reHcPDR0xJ
R4khaVPmfV0I9hwAOgaq7i4ilM0Hc3mOYBhKypUEGLlSfQca9xGxAdEqIVmyItAO9UxKPyBxj05G
hz0QD1OelWplk+vQ5dp2rmdzP6ynd28/LCHkLczSgwlkyi+a3doYr2Y8270EpAELJ9xm6HA688ED
9ooLpppwEjFlHAa5dCrxIMHrgt2BfHEwgBKYQq7Auw3UFWgmYeA3aJmNdORfK11n5doZuDC7PrDI
6Ba41C+QUyrJ3m+iHYWH9eVlY9mOEQ4EpaO56rdHMHeCl9sDxOAi3s7U1dw/7GpwhgMikpFNmWCu
n35jxiCHNVgYWGpBXuzJfFkcu67hLcYQgPiB7gEhhyhjKziiUNY6ogGLW6V7DgD/u+9PDxiCY4qD
sRuubj0srvUzLavXC9zcdbG4aZvQbPkBLzbnAVealDTZXLoe0gK8h4VgSTsCo92/MqZeY3IG6Iw5
DYASvi0BEAem8c2bSF8eZGvv0jf0773abEXFCYx4gdmk1sPHp/UJrNTZ9+rVwRs40yYbWueLX5Tt
mEQYG2edfxuCi31MTxJLjPorvIhIXyM3m8GesQ/pFkKuMgWBmOmH1vYKVBX9DqaAPwUnoAFlBSj8
lW6HgGdOCEL26mFrqgm8HRpoLYBUSIiJdKPkioFgYDqyaWm5mdQish/VpetxGRd/jgyEU+2j5vEY
RBrK1cLFD6oYJcix/HXOJ6sRVVH+EV7UQSjVUK1TWkFB+/ug/ymnJF7r+QmwrG/QcWhbBk6uLqH0
hTHN8Ue8JRH6gDcq2Z2OOcJEY3I0KFvWENN/NclDZNXub/fqH44uRhCQ84e9q8NjSwZx4JmeGQFf
xMcHWHwcKwX8Ekk4MCno6FFochRoKLS6VSc454UrlVgAIyvfYjbhNVtxPYXBRX1oXi5m8DhV3SsJ
QwmB/w48ALFYlYP/4+/s1pJRtDAJnownwRlxOtQYgR8uTtQ82GGrfqvXhAR58JrHkt1YWeUelCLI
+pbHAwY8k7RCF8j4SVg10MM5UDtqO2x7jaC6N3Pyc6/8NPNalOfY6chyHcPXF5g18ZM2enLdlVli
zNv4YUgUOckiIpleD+4HB5sUKu0j+O796b9aPvdjk0Bq6MBuK2n62v6eb6/mG5rVH8h18+5VmuFn
8wo+LbiqGKbY13sEwa5pP2iSFeg1/25NMuBtMf78La7IO5uVnihUtSczVA9/798dnWVwtE0Qtgbo
VIa3znljnrM1KcfGXL3w/onPG5t1zAety0sboyhhyvQhSVnYSqvOZSIBXos8BlCEMliSa1pJdD5d
UutU2045mlxIxM8pOQcWXJRL4oMFObeGbDk3cA+ekC890taG7C4/mB0T3gt0eroCK3LOb9cJZSom
tdDnpNKaVu4ExBtqEM5D6qaXj8KJ96KUwo4mOI1w+IWDQi+CHbwCL4Qdg1eB3k7NDXk/422hfjhI
K/URaw58LKZxQfBRwNNAylZHof8SguTKpRGpdyRRNqa9Yglt0ACQamPRtY1mgt+Ux6vJgz0C83ZO
f6e/xqg8qqNc2ZC1lIbv8LKst0AEdnFjWvzAXWhlp+UOWwI6O4i6sB0pMRmCLoLFXczQ5p18yBM0
4hnE7U2o0FRIsHhIk2m5Ji0SNrxXnmRcQh2Uou8tTKwoMFedWPXp3vkEH2Z1Hcfi43y64P42v7Nf
HYpXJnU44AcY2bwiU5OmMlCck7Bcp+jjVKGvDdSIrQBtBP7x6sOHlWlA2ANQLlh7u6aJK7Xt5Uwf
G8jdQe40V+hIZIEMLEM1yg1C8p5l4LybvzN56n4qh3ENP1b7SgObQ4/0W/8J7ifEb5ytg4juBzUR
SfZqDKcBiZoCNp+aD6i0/gBTUDU0Vxkj91+PHyntCxXGBHoUmuxQFTJC8ZBfUmYPaC7xYOtUKLeA
IQrA6S6JvBceSf4a5hcK4+gUa33goqW4MuvIzBgPYw0GLybXY1IemS6RWQ+oNIxchIML/Mqfa5Mk
Co8A9o2LvBlxn7zKv6bGgE6Ufv09HRrAeFlNMHvyp4S+8xUKpxSFRyytMpun7kCNoB3SGffbXoVQ
f/qRrYRgKqQgoHkESMJ8Jwsg09GIQBcy23peNplg4fBqoWGj9vag53zCpgsOuidQslbUKP9GST38
z+RjNsvmMwfepbsMcm3hesU+geKDZhVdHk2cskU5Qv3BGclUvC8di1/XBOlgduu8+H0yj7I+CDAx
Amm3FpQrcYCgj18sEBgaKLiUKm2mv+CVJ5R133+BANBL1ycOeHgi3Z4J/koi8DImURHHTKOnswkC
WLGmV+Kb0AjOYvxoYoRSFIFX2AmZMWiP8T5a+JNmD9+Ft134FefSuZiPuECr/0Kz/w6bIGkO9heT
hqwrfKuzHGvIE2oGBrGGhKd/k6dJcW8y9kCTghGkA5ovPDg+OQQ8BF2UwZYzdmbboMXEmbPT/WME
WrfhfpgsoSrbuFOZ45YItQ7e5oT5zDjwyhPoRs3WKY+ooHceBYKJxm4onuXHj7MK/pdxlSnnJlZN
uNrsJicyoN9Tl7PlTopLcJxpubPoU8I0e93+wP2Y1ILoxkrYhxST9lUzioyA+WVfh6LmLr+9Zc0C
c2gV4kJEPeWvwwMAnSB1agmmH6KogGUD1rNmcUbfRvUq4LqFfSpqIWAmfi/8j6dhcxkeXhRonyG3
p2Y/o9OFO5ItwgpiEXqZ+fWJOZmVZVRd4lC5oPwLwkYbX5kdBaDT/gQ02qCTwdWy13cLzdIaUyNq
sM1ftUdBWJmrC/COFmunRvMRvRo19rf/Tr06AXF6wU90FwkT4AJuTavEJsJV6A4CxheGqAdsQeh5
PmdQ+mEh0/UMzi/6YGJZLtY0DFbehx7pSfVUK8k41z7D0hxMlyQKZITBArg6QUSYNueVDpg1X3v7
1a/RYUcDww8xMwBU/TbsfJzCvzOeVx35D5vw6YYzp8MBgF+7Jb8ZOaxUeBIM+5yEM2T18ClU9oz8
v596gMxwVHoiy2Ofjcq+XiYzT5yTgj/sE0cd3oCBCxbPNOTYZFbFEu/bfO9eOsuSt785Ja/Oet4n
298jJXdtWuVBB9fwGjL16sAyl6smGjkpSpimdsGhoeEuy/Y+IjYdTBZ8CR1rteNgb/3yaLWGXkgT
ORRd9erKUlVjyli1oFM0jGlssFIy+atVaBNCFMmO05LaJDR3RkywmS3RupArelh0TFCs4GRpHvHA
utF3aNvN2bW7sCpEQx9Phd4GwRbKFUvzBp/pCFsI1aX6p9K7DnbO+B/G8LbDGW9oDCoeb9js6+nB
r9Zlwvfy6yzc92yTconFBCygwVIykisJy+Zn96Mra44rjFlsjZjvwHy2zVJTMSno9c0q9G6m2nEW
AosvH00ZK0+LtdXA8+BpQyzUfLwKFbBeqUep0RUnc3xEySBh68FqUvPmmiGDusb9DNCIVgBwzMO0
CC6M2y65+qznSQvdGrI/PnPBnpdcgqwMWSxD6/C/YFUYNmXua1ybbIa3XGIJbI0wzPCNFKNj/Mrx
l+B2XrtX3EEes08kUK3OnJstFsXEZeokpHJUDBzqXy7Ettem50DmWVAsQHL+ugQfXNyB984rqLsa
mUuhqiFlN44e6rGv6vANqK/ns07lOYHLxQzdlFVKrjiSAGT09cSQnA1PL6vsU6jTMyr7GrCBVT2f
hjS/p4t/4WCEwf3G+2URs7B0pzCCNxlKt+kfWZ4bZk7q/Mog6fheyOy8GT6ha2tZcVg/Y4AJLFZq
7iXGuRgX6Ld/sbC96I3fox21Az5IvVKwyXUbsTTpPsAKCiyVytpdJ4xyjiip2TMexEPMfTWns90v
YYD5sinhu2hJul2EIaA0do/RbQeYIik0JJ8R9IMDiAOdt1sqOD2BGvfuH2bYfAPjoTaihbL3bxEc
WezCMCflv3VWySodiVGgicMGFp1z0OL/RxrWAwRn3+7BUwfehwTSpV/fxANidM8RBVV5GIIhD+6V
0xdmKLXkxt5iEb2f19Md9c1qLix9NS4xzgJnyZgdIGqwHi9dwoTTkLkSDE/hLhJhKs6y0kMbifW1
LFduYHOj0VDPUs9Pi++C8OZIA7DUwd9Mi1pHnwiI7TGPZOUVk61FvSI+I+UNwPWn2ySWNKx778AQ
4eP8NriN9qygS4BgBPwAHI5hSLREKQBkbsBlXXzQKcWPFx6VHm1oAgoOlMyXuLpZm3NGP6YvFXTw
/PQmH5+nsXeqdpkn1cxEBlv/HPCnp3R02jjWvyBeM+kKSfGqr+/TwXlz8+mylrnrbeo0HGBBATiC
YWTXrDlKFintTke2yvFtMtj+3dHXpw2aT4TvrPoQxHkP9hE13w1VnKxQaSC5FWq6GLPwXtm7uUV4
N0vuBl+YCwCRxkU1QyMuua8q32bja8+U3AvvrS7RJaC7Rh0uOcrBhfLL8GBcSnoFD01nVKXPTVYL
osQ94Olx4GPbxChYzlPx8PXtbV4MqEpH6873prNC9r6Bro4LT9oZ6rsh47sH8pVpjoqg7JW9Jzfr
3QFPndfm308Jk+5m89EP4QVtNjaif/rMJCvcJtYoiMwPVvbY91bNLt8Qx1DvAhv+t+4yYABPAudE
523lV0Fw6pT1Bg4m2jfqjWhkdYmLQT0bzAfJBvORwS2Qrpc8WvJ8w8Hvo2JjF9V9A1jRGMNLVzfh
322AWBMnqteECfW6PwBCHT1XvRzFreIZLRV0gCvYgPMvqkSrfQhk37uOdy0y+eJko1OgMTFb54Ap
1IjHCkUkG0JjRoh/gBxNXCRA/1O6WaWAhhXubA6yleJqUdy88IaD2wSy8KhS/JAMrWoQCt734D27
zuAfvEHIq41vWoOogm6yvUcFB8WZuAoqkvAGUqusuEdnc302N3X5h8GSKh/F/QXpr1jVmwnW0IAX
hK2sCobyX9tMySWzhqkOtFB32jo0AWQbeaWnOL8/GdLz6VcoCpzqh6tAWtR/Lny88g6dR70DJQzE
HbktY79jUjkRBPbgRmv+gYwBnYY5yxF8ozc5L0IsUURRqE0esGv89bYPsWWFIyk70HqXgj36e5K8
E5zkU1dpHtWRt8LRlL4h/RJxeo/Sb+Edx4nz86a7i+EJlAQbnw3yrzb37zJp9rFi43tAIXotqdZM
BWgOp4bkktXuUbZ5ZtjvL+/BLDTBIWGWG1ZK8Mjzekyu+WV3GzA7EUilfCbgBJFpQU2sSH/Nx6a3
AmOPPqJ4EYA9UCSiDYb5YnkQPwnFmgXIgPUjnSW6JKcZ1vus6n8kQAVxsWpFFYb+3cH8Vy/RCm9D
PtTmYragh08xNCXmuoNgiiyt+eLiHqoS0eoVL0YYh5jt1d6a5OSJ28qXv8lNoh1EPozui+IBFvAq
iDL5dSoU8qO0eEhiEVes6dqqohaP9TAxourbZpVS5XKnst1kETYdvcde4ANhQ32lWHU61U9gcqBR
IfPbM/3CTGQY7jv3hubGPkfOcR7r81Hsbs1E65B0B5RLKKVY1NCBg9ZMj7RBlfZIKYmxSgI5GBOF
+Tm1VtUfpWfqHuHLgeVAp4RpDQTIb6Hjx5duBnhhLIdsHqHqMny4NdVXaLam/tF3G8ACglSqr/bG
ylEAlAEgL6mo8NAsaRZDWgNI9PWldtmKk3qPfXz8EuVJnSgK2lu3Rj+Zh95VJ1q1P+uDXB7eHWou
7lEOCptS6EMxx+WETyglIfIC4UQ0hQkRdiyOs/9K21fEsOab0hlqDnuF3/aG7LqmSsAF9dD1YqIx
frO08FiG3Qy8osaw0Yadm3nJ0v+gAItYiGNmnMeC9HL4sZjR5Dc/D/KcLWDnQHy1KCDEnMgj+Av9
OJFBsF9b2ySCJUcLEJv1G65LfFce6/wy5HdmzEMgqn0pePQEQGqugIGcJwdiaarWqAitoNLsIP5N
2wE9tBa2+ph6DDAJVMOvHVBt/jPWHwL12RBa7t+hp3gAgKl7HLGOLL9d/YbN7AyyVcbroT0V1eAf
JRuLzBD/lTIuTpLiqy3CCEneu/FVThfsLqCV72rZDJhLtTKjmBNN/cqMfum/zqXcPqWWA/2DikdF
TfHxgmUkJd0MhIQ6SYUrVbcwjUhLGiEhdT4qUe4pdwb0gDu2hsfTkdc/scVX6A9A6AQxPib/gGGl
TrqYf5IxfW4gIQigSEXINFilHBJAQDuulHtLI1INkooZwEHPUh1ol+RDmlFxXwU5CH1qYoFCFKgK
v0fkDF7GDVj5b+7Tsb/2L8Gc9gatFr1ZyoOBhLHvfAAewZZgbD2gaIHifsn9XIGWDh3zrqha4CFd
0fVTPdmme+LIq3MQb6I5HZ1PeI6ZI5bsBofRFvRSvWkxzLQNhOL9k5D/kwqwAx3SQL7JHtT8Tu3d
fyHKQw+yIxuD9AZfEQ5SzGaRuoe6aYWnpRZxRMxVz7X4ESEKl0kWZtZ00MqgLqHez0ii0VzBMzhN
0oRWORGD/hRyPGJ1Wm4QNB6TEmcuB+zvKl+PRYavNDkI4AxgY8r2rdMJYauzi5ta6s2Tc9sMLgza
mu1wNtx2+UbwZOF3y6vO1nDXXOPL2mHf6Zd/Gsz/hW3nFSmg2cZpMmwKX3lS1PQKp2dIW+ZG0u+/
x4mOCjU8zjB85rfCuuwdGsAgC5yt1aHByNh690iQp2zYm8wjW3vHintErPALEHs9hI1yt41B5NF+
lkTXxR3zAv+dwxQ7lRqjK2/IvaQJ753n9xygyjP4OR0o6qJ80nvvc3YKJodz5m4mpArP2XuGIopc
oY2ri7Wrcl94EKWgDJwDz6PlivmCNjbES/fvqZozwEPkiAAAJh7JsFQ6NzbThGAJsfpmcoQD/kQN
NFvFhMYwCBGN4K/s1ohAiIiWEGvkJQR2VzFjpzFFTzh8kk7cNp06NHj8mQF+kPKR7mwmSHliRrgh
ZXj4APgg+shRu2Va6IARN8YTwPCySW6k4blM4MVjrNatH2UQ3pjt6t7h2l3nzZYLzX9BMCf1qVSk
zoqKkcg9qHUMjguCELqS7Gq/p/TRj6Fo8SDLvSpy5prpsbdJqnPKAkrv0RbjqC/H4w4fsOm1pm9a
vqcnhi/5axQ1/e3ycPMGtSY+t8SS27jlZ50xLAq7ET72ZlbB8Fq8J2jwHKlSIixmJDxbEizKOBb+
J90PYRFbD8aZBaXpm344iswzZiLdc4/Jo5CBrsN9h/8PtRH8nGcGDZgHSE8eZJ3j6jsMmb4P0KVP
a0w0mA+KdwlVlR3oOKabAGaNDDnPEJflD9JOkhdSM26h3Mv6D7ocdDT4Fw8K7gdDXROmLjFm9jW6
e5iVj8QFY319b2PO/V7n4Nzs61tBy+3F8CNzN2pOkpg9LS09dw/D8ALHtxBjvwhCKb7h+IXbrV+w
P2RsNDk8+gH6I8oniswZ62gNsm0GHI6cJRojTRuZ8uDyxQQwnprT3ngFypEY5bXBF69K6P/GuxQx
BnQrJTtrmrKjBWrj19AYXMFCkLBB8y0wTS/2tmDvn8tfa7DAzuyvAH95MAbqD+4+EGBwvtgXJheA
oRUUq4AqHrOavBLx5l+BRJwcbDsYbZF90EUAGKQf1Dn8ocwOD/QhB9cpex7cke1W+hFkXo9Z3xGA
c+0XC3H2+sFfBaUxohtvwk3iTLHoBB6YiHB3CQb3s33OoBmSyq1CSaZLy/sMxZYJU5fhvDyPvoE7
2MlqwQkQB4E5QitciHeIF7pB80h3iidKNN+57W5jeY/lQUaN//kyFTmKyAjYVmS4XYLJY1KbKT5u
FjbSGlIcVhhPeLBhxASrubsdngZoVpZ7njQP5Wq9x+KnHcl1G7C1bM3gwD+hWz3aeiXjWsn0rjlo
AecOU4TyCwjPsJy/xzr6xWjC068AqlBtd8Kp/zlGYkzG6+xQuReck5xRk0qqXqi+GIyWPIISTfuF
t2BIzpN5A/hNUugxBvefOp0sirNFTaXSD3D2vymlT/tO/wOf8aBibfoXkYycdfLGtCRA9XIMD8xh
hC4xEjdOiXGRNq1VYCQXeMIkCgYMRuPGd+Q6ebX4/aKDt5doHBHIiKQku1FyCXhYuBuQza47TWga
RYBKfFjHSctV1Y7XSSV4Y2LGxOgLnivuHStVLFQxDHkN3vHPA879hbkx678nir7WdyoEhXF7sF1i
eAGZwACVg7AX1loM9G4wA7yMQNvDxJU6k8nTpW41MfqlsNEvx83gifPUqLO3Aa0OH6YRnoN65wmV
+sqsx8cP3sxf5BWE6uTd7jYesYPT+OkfxiUbWx1saWnLbjqH4WnY8q+kUKA1rTLO+5Z/1Da4jAsH
jG2MI1BvxTjbIq/PrpMCEyNcaI3+BRxZAnQg6bgdPX24NVsEM5iBMUJavr1CT0v0p1NgOW87ODQs
fICB/XGUwiQer3SnHjF35zhp1TsPOgDpNj13GxermgBbdmHM3jvlPmO3Yb48QeLgdv/dsjfu/MDh
IB2vCIbs05D/UlxNaryOwxSx5GmKGY0x/PAmowMW4HjWDNoVqLJGp0iKxEAbBQGkYwy3eMRxmGA9
w0j0o7leIoC4Pu0ak0fmd9pmvSoQ5Hz9czthp9vqPXHiK/fhC7ScRtzobzxcjzbOCla2u5sDZw22
eGFxZ02Z9TXi1c38rWJB/iO/HPCFHj2llMFHvxin4B4nh+aF9XcDqLbuZjuk8Yqd7wbbuXrCMpqA
5iSbHsCdfOhOUBrETZzOaTnHlxR6Bo0oADlCsNvr+S2nifw7Bjtt9H9xVj10Th5ot/2HCV+TUwLS
3K5jTGA8iJO8iGVGxdgh/zv36IPhFEBwWp+dJw90X3GdNj0wq1duuWsqb+Irv6odXv0aUowxDgXV
4A6azEUXXo0jvNfmM48PwMqMnKNnPmoHWGEDtzZYPGXgYjlJr0cwqeqofQneVHCcjXf73sVXB8EV
JsNtJvCalyqA1xGcD8OgfpnCd/yaMXyoKTMF6/i2GlUPFSydWyAew37/7Pv3iodLDM/pjjsWYqVn
914KtwyY4+ouzv7vyIPAPcuq+zUMUzZ/OyB05o8iZP2hmYTIZ9VyVtDzF/YVYiLgBApKyMf95zEs
RitGIm5G+7kKuTX9MojDLaa97lIOtTd4wIONZtXK3cWv0qjvSD0YIRSbDSDqvDWDZYgYoOpvu69g
QW/ZJ5syj8OrlejggmmAeOS6cb6zfB9+FX8hYmG+GTHkfaWh9iSqG/ah4RxGa6gDKYBXEck0ErEY
ew96kAbvbbu3UdOHyjbD84ZSjYJ7kELz5KzwyMGCQUp9oREo2NhYLb1GJdjKL4Pbm/bC2yS1n3t8
jJsoF8/eYJ4CRB/sOojm0aNco9h7gj/vv/m+Dpn9cNvhsvbjW6qymdpxEZJkgAtAWeIAWJtPeq5A
FXwYUA8536hQCBJYqI9w0GhYyZZafzu/jMgUaQLSbwP5ERpGkgb8rOFS4rWJ6s++cQeAz8yhY5gY
ecGg6r970DYgZDOvkmoyNayWl1Z4LdPKgI/WPfgt3BptEAmIGHD2fFkQ2NoVi8c5eH0YwaW2N1oV
uxEh5P6CN1LBJ9xNzKqjO0yi2++a6oFgzlxNIitauW6z+4zffWjZshOzmNf2CF/f4pVqhymfS2Ul
qovB4YAGJcuWWoq0hqruX83b5qHsAmkT5mCXiEI4XvkiwWkAPJLe8dXj7ZhF/5X23CHicDMEKDUJ
R1+vqbTdpVYBDVUN+AKc/LgPPL1VMpbMB3mSkCOKtzeANcpHmUs9go9dzBjTFa2AVmGOTN+OPChr
DCSoIUrQnyLFQavLWh4UBAwAaFbQIcfhEpq/qL3UhWGNQ5i7zbHHWdRvZ6dAvPMHjqQ10r7k+POV
pQ3ktyl+XQ3/LigFzo3Q9excIbC/6Lg/7PVy/9PA6vjlSn24wxhlF0DF7igqg7MzpQsuV2uIbday
1qlMP8y5q3P6ffB/LCJh4+/v/ThBORL3HUSYjxNV+GvBZmUK5hdcvVtY5kZIvS015JM1xtLZD+X2
oJ6JMo2UGy/icstrgbzJCwtbDBJQwQlia4i6A7VnfhvB2iGnshtLattGZzoA8BB1qDJRAE62Xd15
1qBSGOWwMpStcmm6pVg+dU9oKPR9ZbeQd5Z6YC9bb9l2m74aOGwzfw8TkL0H14FfrQSn9mXmCzxL
SYFZbCDlLkU+gsiDfLzStEcejORNpgQwpPVyPtCeQ+fKe2MSADijKhzICGhMx8+33TZPQeQw7XaJ
EneeKeDCAwQ3CNIrk2pYvEA+zDjs6QLFTddo2C27/t6TfwHWVXW6DwhGbT4Ct1A/fhwnegVdJZEU
/pHJlfwxDxwzPpqDgkO1SUGdY5jV1Pihx1X8Q025l06CsTkL5edu9riL4BMYKzHWDSAvx7zcZZHX
4ZIK6It3xDmpNC4pKBbcSq5fmKrwGYYZsjVc2mnCaxDMgtR9zR9Ue1g5MYEA94WopARH/iEgFRaD
/M7+ybXFGlGer5Imx/0D5ySSRYnDpMKi0iDvlJheNkESgySMBgQboAUlOazsIwQ6FyrB4DI1EkhD
1KvUW8halLPmUYmL//da3gNgSAWBajN0g5EAcSDrYqAajhbNt7YBXNK7qZyDvct4lDB7zhiIGfZH
fxiTdunhQ1qStHbWoDsspj0lbQagTnWEbJx6G2gRkobcV5hOjloAUAXKik2NI7WHADFejpmqQ36A
5RROI1Cpx+M+KlKD2TFXuzRX85nxGAwJQRVFWxpVlTmjNY5TCvyeOl5drw6Mz+yIZk7tpAa3jbSZ
UmwCmUFCYhiZaA0Ey9VGiNkmImNVPCkxKwiM1dM3BtXhNmgOTz8QWFy8qKfyeNmik5TyMcLYmDsH
VAR8vTcns74mj/rjGXO0GETlXGcii8RaI9q6snfKg9CER9/CUatf4TLLbhvD+QMtRlgGYmDF3Fjx
0k6wJIF0oAyC7cGJJE7QXXo7C+Lhvi/9mARTHGuDwmZbCl6S/oQTUCcPsBxgmyTWNESkctKNnD1R
dNYpudXFoHBkuTBuEEAZmLz1reAViIgZ+Ip42OZNYmBTLp2drA1ZdyLR2xumGUPmlpI6pozXlpFz
GKe/t5hxNSxmTLC1LiNvMZr1N04fogY2M1rAe5p/T68u4R8UFJuuCZ3+F96qD2dcV33EzzC09jLB
Ng7mLFZguCj02HbIlliYlLqCDPhNfN/LgKOpuLir0HdJB7i72C7weLcB9RPHtyo9CKVunMmwjHEc
M+oltLAcetDwNBMOSCJeU0hKP6JNG4cT2vDewXfoGo81HwmJasZUQh+XOnom+Ah8lS1wOQkP6fyQ
wJ2mxwtlT/0L7kbFfHoCG4GQ1uQZaw7hGJsMXKlANJBogA1Uhh4A7xNqwMqqWv0R7AEYi5OMLaAm
9s8xyzQTLAbgDIh+SRS/MOh7WvME5jy5Hci8jmRFZRh9CH+TMnxK3j0GpyE6+jwCNqo3gxlTtWZs
H8YBcdPEfJA1oGONNesZQuZyeTIhvTAkUOcGjxnNDl7yPNBY+Ro+/wNc52g0YQwClGG6g1Pg0qMB
qg5IJmJgfYGkM4An3kly1rqFwbfCF+kO7QzOjF+McYj3X1eJWze/daJY3ivYF5noMui2c2bpwyBv
jAWFHwP4m0W3DTUNFS5MlwYrQsGmDbBS7dV7LGXQJL4z1hMjHEfRy4qwA+DufpFHIgn2Qqjy7BZJ
ceYgV+H3VjriCTK5RZO/jHAZRnXgNoWDjF2wAX9mmtsc1HteltY/vpkGjuL0POgsoRM1Q3B4YcIT
LOobXGXZDdn4k3M4A7I1Z5UO5XwQAvBtBulUqggOO4FfKyR9eXQw+0vDZLLMkrETvO7iE5QTpAxO
EmQMGqEvJquBbU+U9w+0YT6ylE7q3co0j/0E0YeVijMTl/Zh7FgU64jrknyy2tSx4jPwS6GriXq0
A28gUiVhGLMGZRBEqAKD1x3iAGaP0TstUvYCW+hilXizuMl/EA9uaTsGllc8aoQsef/NESHbByhn
7DuQey4tzyOMO3bcJAUcV0TSgNiArwfcrBUHKJRHLle5x4djnZshr9eCDzIJuaN17JW1ZmahE+mS
ZJsEvbMvHyXofDCrOODoigRcP0d4Mb3CRGbygsiIBPkG4DVCbrTVM70ebB/aaoCrhzluMADq8aXI
VtVfFZtA8V5UYEJ1CAhww0m4v5g6RHIOpuwJHW8fNnvSVX+8BpTcjENF8wz0N/x2LTMFQby+0BZK
8HUaQ80qugYESdTPjI8AYSfqVf34a1Dokc6PMejyRBN/wu94xdyaFjycZcvV+RZiTZDBDKZ5PqWb
s6d/y+0Gfax4vB+8fQcLLODhhS8Ysu1qTOOO1cB6g2dLXGMwnXjVTIaxOKI5mZ/RpmninYPLxywu
EZAEQ0bMdnthnCkrMCAjOUzxUU6wXZX3SLwIzm1OAGVGG8hbDZegACxsQxqC1cVv0+DFPJeSTzir
8qo4QL5jht8xUTyhieclcUy4iWPYzFacUOgEJD0QH4K4zmHNsCKOcpsIv8fGjLXBRlr1ODgzPgDG
aZzNs8kkZix3+HX2ou5auK3Q42iR0FPkOm0E3iL4Vlu5bP6VztUofNXTSmGFe1gixjxmuQVdHGkg
i/4qaQ+rHSbn4cJHxCK40vXhOKSBKZ2ibhHhjHz1agIyx148cWbyC+IzRdmly8/rNG5AZlGtOHB/
tKVl44KZsxvA1TbuJg9VexmvSIeeNsixcicErAl7lVFegcZXN01N3GQADg4mbEwlRQ5zWPm1sLzM
/s1hRvXE47EqyhCqbpBlKwRSw21BVGSVmU+TQK1REU3SBjh3/IY9WPLJZJlzjsjYiPU6UwL0dKve
C2MDyOE9iKShV67a8AwaQIblgQjliPZHmAXSepQIUv4CVzvDtALnVPq72OxUvDNZ5ZpFU/zVbHBg
MgdGbYIBy0IT0vzQCLIb3H7pMnMaN4paIjnoZJaj0gEPE7pNvBAjDlR06kncSD70PXwivEZSC3hR
k1kN2Kr2VxhbyImO98RUBq0fq5Ydt/1uuvuYuocU9thjezOPhejHmihHZYnD0ZFwQn1tRItUrhiQ
dFWg0H1AuaWGsTgOBlJ7PWP6iZyN5MU6exBHx7fJOl/f1ZD8uqbxKjXLtx5xjs+zZfqj8SThiHMs
0foYMFql/HEh4VUU9N6/MRte6QwstIkKd4VXdSeoD5i9JOQbvIE2T+w5fVi8nQIP9YtJykfQUUrL
biGgyZqiaidxxPwBsg1BVFvbwh+BZBmemVABjgCiVrgc/fn9EHawJh3QuFhm0ExUAIhjoTjMluK2
SqEOQkYZQPT40EqazXCs1LJXqqSJvO2+AROeMoNwS5RgdcjLz8B6iU4igiyejCoD6oCeEs+qWpZi
AuwmmkSqIVXmGi4bAL175ifIKAALNt8DRjp/nUHiQvwrQhCqe7SQNMKDy/7X71GPVeSRVxDEbGMu
A/IKLVgdKdmEj6Gdp5KNjcUxpeyc5Ye9kdO3xiOIsXhjz9B3kFYDPQYxk48ckqgR0+5GI8twXw7k
9DpWYBB3c07IwtL7mJDNPfaqYnlK7fdwJasuI1cIYjInMtaTH80e7Kz+kti+dsn9MJPnmYk/iV3/
coljCFILnDKxT5RXCmkSmQZUcC1+mtB8fdNlIAmk7x1BIXIy+lA9SrtGmWx6fYQPfZbAg4Nz2jJD
BUpq1oF4EUwd5W+cPlbSKDtX9t9oaxuSslwJiN949MD0gU9AKCPiO05/5Ps/w2GfqBHxPWJgrLtF
JfOkgdAK5a5XKTNOCGoSL6JNlOhC5X+Lg0VIk5ceQ/KOoJW78mk+del/qp/OKrEyoju0+ZszqY0Y
uDvXjpY7Gu6OtMD/5eH6t2zilIkKv+AjepGnI9aCNu1lpDldlZKcM6zjfz1/lbc8cqy46CCuGUSN
xp0Gv6iKIO4MHPvmoRxPeU5u6Yi9OXaWm73NyuAA5BhGpv3lYlJewzwQjPGGBEj+TiLOmvEm2hQK
OIqMYuyfyJdMuBMYbc6YUFOG30bruYd840NNxrHdp38FsLL3KJWwJV29vS32Ifl2a19zNH24JV3H
7bSYCgY0kGq0OgXZRF5MuEwERTmykAZ0m1G1MF+/5xhKylwXBXktoRGPSaLhqddysmuELZvqw+I0
mZf4qBQRcoY9ofzUUXE367QhjkzjYKQFKAW/AoLJ4PhXRofbxLQbQ1wNfln3nxh/LDwRA0mseKiP
jpKVTKbL+MuS0KiLJrhRJ37VvkVBHLWHChSq9Z+z0ph0Wl55WNPoIEaxYGR7ukKdegfNNryUN/Pu
7NoUfxdweWY3orJ0zoHhrqzleNfB5lpNrT0clV2MhQI+g5hy41i0CFlEsJB0bAJkInaBaj08wBtj
ljyUhMJKkN5wWcontANh//EZhNLQF84jg37XmoymAUliQosXjgkfcMe/cXxi6KhwCPIZ0wMxkPse
a+SbomkGHXiTSCBCVigRqQpLTuLSE8PXv/Bg+bqNmBs/hWsIE5W1tJJKkYTDxwds2hhUqRJGsz1p
rfjnAN2MmDRr03M4aZiUdzD2mXwu5ZWoPNojZ5vMHaslsVCoP9i7MLx/f3831i+OKTRTOIpQwBjM
QjXWqCNmKE1c6Am1hDShK8gmjrJZf9n5G9b6LejvneWLzQPlwTCbOxvdRU8tZBWyJK/ec0VYrkVK
x2DEUfSEmVrY5Rvl1k6g080nDqD0UaLzMKEB4b8og28AemyRGEoMrfrxH0tntqUqkoXhJ3ItEVG8
JRgVBXHA9MalpqI4IQ6IT1/fzlOVXdVdp89xACJi73//A6DdQbHpCPZLUDIXxBwvN2hcM2zTgDpv
/Iq4UwioGeGAK6cBhDTKTF77CVU5X7/sbbABwo2jJPOSBicQ7ru1dZBrkyL2yBQ1ThcEh37AZbn+
lezS8Y4oLw1CPXPlq5/KJr8vVGrvOBgCSjWSIoKRGk4OSMplUY9gm7bMZiv7PtNsOg1KPIEI+Kg3
ZMykkCweYIIGIDax7jxEWH+FeBMEW4A15gXqSrXPPYx0g5boFErED3XTjInUL/mi8OutfCRoAe/a
NxzZJcVmfbq8rZdBbJmRlDwcNJLYdhq1xyatvSwp0f5IiJykE3PYx56YT2IN5e4S2QmpSbuIAYNN
T+DIxNvKGxRUZ1t+beOi0PL49j1pSr0Q8MdDG6rYO0GzpA6CtbJp/lRPzmvpuMxfqH7cWNADZ/Xb
Y6viUGUTKJhJgwURqZCIJoMyJOEVRBsj/2xbvXVvLXEEK+zpxIidTkLDpzuSZlScFwX0ZHPcQLni
iTjhaiHwZhf3yIvzRA/RWwjaKkUrvUuk9x+hx+DmIcfYy+5yPCTBcEnMoUP0qiw5MeMXH5IvugGV
ckBPxeK0Wpt9wfzbHFzUOSPTIrIRkvxf07Nl5IY0DDk+5DnproR77yWbHSCf4EzTt2UtN4jEnJhI
AJthDkN+uMsTUN/bmoHRY13hCSPFv5gMTqdJCGtihTiJVGjKY67stCVAaJejORpK8Q7A1sbyU5SX
XSj+updNdQ82EMrFpb5t4nPY4+ZlySl5h5usvwEsZl46EXScptZKsBCf/OXbzrugzn9AIWc//ZoY
pwjPAZSfvyP0nTQ1ZUrEJ2jeNIh4IUi4sGC4bfJK7H8Qa3VOIDYBwg753oxZVBJtkgBHBJjH7Cni
MEi0MQvohf9lg1Ui3NEPQHGE3NbbJDuBYIEbsaiMbmsX9i8bnsz9mw5N0dPiDksXEg2HlZo3TUQZ
MolhhMV+WwySCCE667xWHMGC20nfyJ0VQxmi/GCVfISSDocfUITLjL8MhGMGvF2emGmcUpDAgXGn
sjfEUhvj3RnvhK8o7cU2OHEHQnY9elkpx+mQhItSDhB7v33Pi5FT4f4LEGLIsIExicyOVkOR7xhW
NpctaJPcbdElyZaeQI9maUEY/9j47yQ8mTbgwIO7IvbFQh/H3I5ZI0OrwrZ5qKZBHHStwXggd0Tw
NYEzAQX/Rglwu5yeha9FtGEodvE3XCiDvKhll1vTVmKpJcdywWE2MOyJvcDsimyrPHj1G37XWr5d
rtpy+vZ3yGKl0Qci67d5G2+Nnht9B1MGmIxo1xUIyMddbDZ8ShNI5bBByMfCCtMfPIy22IjjSgG4
Jzs9xNc3OCTKFfaJ7Vsd5pKlwW08Obsj+7EViGFhwE1Y2HwN7i1duAkFiJqZdc5ZNHv+7aIcDuDr
UgFxJ2scDLHd2O4AuHDl4esxlUCnC4xHwxtwRTTXFYUgLU9CzcAQyF0uJGGH1fAmuIjL0ULeDbTI
Y4JwHLwnGnY8mYhipJHEApmBA7Evyy+tPM6SB2M6KW4fimsiMbsZwCpfIDlaQZwEUy+WdjQWusFY
yUPc5sELRw5qPOBQGkG6qzdrLHRUfwU+oajPT2wSbau7RDb5cqED4j3E4TfATZFzjPEpmB3HKuXl
7MSpARtWbL7p605Udwn7Kbg8Yu5ldna7tTqYUgP1rLxrFyz84Q3nMsqrmoft08cdqt9EWUaNQV7c
lGaTeQXl7Jk9Wionbc9NL+07hlYi4cerSghfuMezYFsBTLOe6qJBAy8Gg1z5ckY+7GohEBmNtt2Z
iKibewTc3eXkuQVrRyqPqDEjI5XAcpGTXhY5Ul11OavDviQ3HCXggW8L1EN+Cbe2VJdF9bJKhMeV
90myEGXfdfC0aoy7DohbDzUFh44POrMVF6fjkXwOcZC7LxiuNCMEsdpY59RoLr6qMe55BZBMh3c0
ADQ4uMVJ80D/UqOaEcKHOe5Cg3qMRAYgo368u9JbRz01BcYIeauXZLM2Nj2wBHWrQn1GecnuJ52S
KEAqSjpYXvAFp0zGVwwt6LaR9RCAQE2DjvVmX1M0s6sp5P/2UD+44C8t8UljxxuharVWwFOz3qgH
rfbL1Je3a9Rk/b2RhyKzp9RJueGjf1EdQ+vdpMak3RBROxQW3gVxgdeiNPttxecNr5x0aaf8AjeQ
BvAvIEDzPTzNjjDRYbBBJcuoU/sFsK+rc460zfDoVEXypuQhtU+OzdU8G2xq52NnnBf3EQxlzuU3
Wp0j66Z4qaOpDjwkKMOQI62Gl3mrdgzTuxKWp5YRPDakFJwB/wuNkCfgBO76op4c33wKtP3yNtrc
k4giBDDBLSbAbfKMs3S6M2LYnzR18MglBYEFI45cux4I7Z+xGxLb0MCDIabnoyWH9g+aUlzxZqid
IcG+CzbFi8SAysTJChadIdo/d9eGYEmjv2M+EneqfqPH2f7afpGJ9ohH+CNGLnUO4Att/BTonM1f
HO6aBOglnd9te5q24ApeotfL2oFCpsFUH1CccqpdFnAzYvqRlKve5MguGuq169DIA0hyslNoVtY9
Q5msbuM7A2t8c9Wp8k9Mm/+M9Gm36OUGepfff5j8/XJ1ct6bHTRAkwJWUlxlNFIDgB3d6bmlppeC
44CO8W23pUm8+Mv66tTMAiVmorO75ljK2N9Q+Il4yuDk0kUcNsiQJ3ZhE8FiGs9vfmlD51lc2DGD
ps4Mz4UdMGj4C7R/zL5xEFra0BbPzvwt4amyATIOT2TLa8YEG7HfukMcHZHvMaifCrqLheAqgIH6
cqn/irkF+vm4Kq8TgSVaLmI5mO4B0yCWaTuCiDRnotkvrC+Tgim4QXrRwdGbbLRWd09Nhb9mbAyR
iqvbDZCMR6GO0ifKVwpeWIirxagxvoUpbtwMb/BTBYWzw3oL33GdOqiITTFkDgKd2tHaJaR0MCTU
xer3YOsXKVYcLZ2abAIbA68GqBdTtvurHmB8HGiw+YBtqTWC6ySAUd+Q449D9s5wHgtnhGWEQJ8L
Digo9oB+N8pL7ujRurAdT4XmQIswuY2DosDhhpWaXFQdxQiQ8QNNcbd4/MiQWJzXAKTaf1nTCN12
PdkA4113xBWVykyRRsKoiSOUXj/iRQQDB9qBgEwjhokBcipL3+icbQYGyKDqQWaG1GGCKkSfgKqj
PkMnAFb+N8S8NCh5XEFo3hd0WWTRULuXnCcWEq6Eja+LN5Zh63inDu+7fzO5Az082yFogCAi5Q+q
H9kK2BJWtdIb7vPhoKpEFDk+5PbvEK8MDJHtha4RcSdpdyMIEnlEXccNlzEQ1/E6mXY4fmHRCFND
2+ZBy2uNNd3O5nhC3eaw99nB97AEeci0yKRhDmtvTnim5w+HSzwjrcsO8F4cFY7gu/i4Fipwmwe1
WE75prvdw1D5BsPZ9oTT7LsnsOfipByJVG7d2W51deP6tzxQSDAGxLwSjm5Pc4DNj1bzHzflRCOw
ufjlhOfiiBk5xsLnn+a8xew+qSC0cQUesFmEKNfuN+FhYmbfPxyXrLK7DauUKgY707jyomETxuEv
rL3z3cIaaf5Cvrm4zxeENkop0ojgXwGDNG52oMNa58rQYr3m+JOcmG4xZ7Fj/AGsUccdWaw/9jEg
P66A3lCEqFv2NRxuei4Pwu71k+oebSrbH7u8A2OknNRS5VNIyc4WLf/Us63xgkYI4y8ST3mE2YCA
2SR6BSEARwkPnihLMFUYyG8fYuv9e09/+ciC+QdBDVxm8ajwhgyfqfIZldyGSdIA36IaZFtW7I8X
HykrcAhA2Dw6DTadvumRcExJzo949+TBoHsQ7qXRjskkAktqFirvcfutZftsRZRrQB888y12+85z
2KhCKYzgdKchVjnMFQrufGMY6l2MMlPzKYIQTHOaE3CUney9G6n6iETdEGdu5zFqYyrtav/dyjGx
4dJSZBd+ycVtureA6gstJe3zhuLCSzhgMY16xsthlizM4aNWA55UF1IW9+zr4q7GNbpQkcnCQaBz
YrPBwI/Wl+cQgpQruCZncYL5PSmrPvqwHboOiM9Q2BRMRO4iiebAyxrLn/Lih/FK12/jtza416q0
zyEwEuV4RCzXlDrersZD8v2m0GBW+EoJmFnTHKQMCUrMHQEjp+xkva/NvPM4S7LllGEsDx0BprSs
PYuVNNfjkzXvYvBnS51P0Y2+dBdUdzY1aju1/eOnbPnEiCBAmfAzalwgw+KaJxNN5N/sn4WmkNC7
HVUljCFGSxrMIZA0qw5xCGasEecx1dtSxz5LRQVt05uW48Ajifdv/ns7qsMvaLVsIfMzkM0ePmNp
DVhJDffmr1BkEpB5DgacV7+tDCveQMdDf7G4oBAup8uewELybXONup4HEXkXlM8+Wb5YyTWw8+LF
FjeiZn8JO4SnZZDf6y50dxhofnK+BmZOZfYBxhfTWE7QAknWNSAEvLTn1QXZN+fi+aIWw4b/xMAh
QWnO3DaCHegNn21Fj1LCONef9u+g5omGAFg7Gmm9k/nNaSY1Sz1X10V+tOakygpVfY6wDkaLyIEy
YrXt75XOgp0egut5IDzKIPqyrBj/GQqqjj7W+p7X+RHJPzUQEBQ3hjMaRfkbfWLgbvKf4bLM4O3r
Lkw5GKzBvE3vxKPy4KClEBk0qNJ339FtodUKPi4oVpNGIU9lQSBgWLJtAImV/OM+F1eJ5SZAzSOc
BpE60YD2Nq9/tYWQSMhP4cyBDfq335Bm2uoPXQyHt/BHttIWH5jI0EPsQEDkyICQdvs6w/l3UqkB
F08u6qvLXjm4jJbXh700fGYUdDEcyOwXkRvRYw0KHDVqZIc+uyM8blpwqe60wTZPQX/xx2p4a0VK
aGb7B+y3UnwG7gEUA5oGqzqOgDMfC7ai6Ua3eXUcFGjCp2L3+w/qWtrvp/decBNb2CKyPVoexGC+
L/6jITSis53GCaS8YT4lpaE7uyP5sXAR+/ut7uKKPaRyNzJ6FHl4E1kJNjAvSh0DLIeJMj2/wWgN
l7pBwNKGAcw7X+1o+iGAjJSN108soq+tRzMCboZvf9z8ZZwudiZwujS0q+efCDOG5C8YEjuZl516
dbzD6X9WKuwwfi+bPcHS5Bf2HXGnGo1KBff75OYWRJCeV9G5CZqB1Im3QM/S9xE6+LNH1DcXhfVz
vWOKyYfWxkx4OtOEivrkUNJ1QifUFLlofYJTHZErTG5u3zEXBLaKA0pmn2ePh9pPmvzrCP8Off5n
8vFxvDoilAMA4ics9s6I24NtPET0QftEFDyWsf1x5bMczmdl+0f3OrvzMv55+fSeM/jbkOi92pq9
x+QitJVx9cz79IzLqFHCAqp5tH6kWxMeH3UxA6KVG9NNX62+OjiTMSbe4ysGJfv+3R1VUGxuAByB
CcqKL9OFrharVYYIZ0ZHpiY+JItHWLcsXUxDIN2R7LnNliIYm4kZkrxPLRp5hmYP23FWVtVWznNO
/7pNDSdIDmxwMKN4uDCXI2OPvKcU1gdV11E5rcX9wCHUIgo87mrBZ00B2yNb0M6w7P5C/zgIfH1Z
OKGazU7urGUVSc9r1+ntm3a95mfw897D+jOYWIChsKmDkFULgctQXXngBeX8Hjj9WXsDEr2GeCAh
5BjVp6Z1SP6mZl375o54rrQVPTgwMywsYOGWpZQ8MaY/c+5v6+dwV7izOH0CS+6RwzOR3jOwXkff
A9AcKHW9K0gpS8rjgDpiFwjbYQ0D0O+XPG4ZLdFW1/ovKNoYS6qyTVrm/eOKq7SMS6EdBPDuA/pY
vHl5jrv4oTrqxnjzGMPc6qPS8nycSvrcgH7Rb/mZZA987AMYMUYNqjc+z18LgBDjbNdniA+QFms/
RCvYvttNM4Kg8LzGb+iQUA8zp9XB5Eq/oOYM3/SdWN7Xlga7JycUPmi2mEWZI31539bR9Rh0UUFH
BqnGHwItQBhemd28+09iQ6GJPFUTBWrZP92Db7PPf7qzdse55v3Hx9Ux22XkCM06s2kAT5D6HvGp
4aHLRHZ2Hmgf5zOu8QOCv312eIcCeEyzMUVuYyzxcF8uN6qBHS5P4qJeMCe9TA/+d1gPtDGftjdj
wRrLFxaqgP7zVVTw94ffC7UFX9DpQ1ePBewjvuF9e8ep37pD/7d1pwobLKPSKwgkQB7U4fCDRADy
iXnRsJmeX4QRRto4A4X6YhX9wXUQGgUP9nn03ovJ8im4zo2+uAqLnugYNzweETYW3hu+xkg4RTJL
aw6aMJOaGNM1/UO/iRyqR4a9EZjJMcIQyH/4mU3hhh1Qx397Tw8f29lxUvkFbj1Nn97NxZFqeLLf
UAVwW/n7yZ0Zn5UBApMnsd6GgsRoGjpneEhyvJIkdZXRLHVRqHn52vBuQQ/rYUmwKP4ZA8Xd+Dwz
M0Kqz1SJ7G1Wg9YOgemk4EifsecQJS1h0Qjgxx2v2V8N22N2xpAC6KzoO2UQjkJ4dh1ije+9oqd3
djAnnly9LKLPUMSsE1jfw3xIlFQrteY6SmSsLpldbnObTTFElgQ/EFKZUQKJgWizmF2TCSMe2bCO
SgZgTLxhH/3q8LmBu/jbsE1n5VyHYqp07t9cfJF/H5DDO1aO4dUboy5zq9dWSc+/MMQQGyGl3iZY
5gFX9+Ok0pcCm0Mz1BBvI+Ee4jC55CnrE6fIHjSR3JOmBsWAURGr9IV9V+mkH2ISsXkeP7ZAaSXi
sgBpNGXFh2vIyBsSnAeoOAP4WpHg+B29fkoQ+zeLEI6XklOgtlRKOS68SmqECChXXBuFxi2bocQu
ZmCcOEfqw3yPFJAHvjAorH84febFbdAk7Au54PNM7/+e98ZMZ3FwIoDEOU07i9UZHlCI8TbOXYZF
g0zVX2wowznGBZhr7TTfSpoBpm0eYaj99frsH69q9JiiFQ9H6/V7jOsEcrreaYRpCuorVGMD3LvP
e6ocat8mltvWSyyu3Ouu9gkw50TiBuX92f1uj94dnnK4A859xCCKOdoPVRADmMNEf/7V+TudsxLH
Fg941aipP1gEkGnELIPfcWQEyGy95FWtCgVLtWZRIpxG7Q99/+Zs7oyV3qHmGi8F8LjozH61uBge
nAqeB364uYcgiz6xAUR2x2tvInHx2L4+7qq76PSlGEOf3f+E4kiKpUotspG+KDJE1dIGFR3XjGk0
FJ3GohHdADEWOrpXR+uB0rS76obsAmXJUJsg9etX4/bwThr8xz3uO0veEO+jfjcUJcnT1aIDuwyP
rjX/nWOCxI/Yh1WspzYjSkKK/oap4n6FGZLdRBLYoGqbS4kkhmXyI/iq5F5JoSlT2dO61T+t5d9K
+7MlKFe8ISkJUQbSgwLEUqNTvMsCkT/aAsvtM1b2ZNJNIe7mYWt839cIOmt1DeXLdsYc10kXoOX3
G3SALzuqoA9Bn5MU8Tc8/2LbQ1YZ01RK1zPtWI4xz/Lv4jEv6rk0gBhwAaXSP4iYHvqckJ9E1iQy
hR1IH8cSRa24MlC10xAzeievJvVc/DjkvoqyqBqe7ekGf1HRpbw8+TnCBeJvtN3//0GGhmWQT/Np
GXJF5qe1tngiHjkoGfI+AVgxaUPCxADiM8kYEbm83j/q1eoHCfllxtFKfje/7ZRkV5vefcOSgOVF
M9hqg+1gZ83XxIoFgoVIkO6jw887LBAlFW4DfNMKHYuiheqS+YGY+dBAiQuH0A16LGDh5J4PsGiY
O5D2VOA3hlvK7vP26kTunrBZyInBZceg8YMB675/j7wvKGRfwqIFL8hQGLqUDQLLMrr0Tk4ZSfEt
c/kKbocwO5ZfgERwEfEU/7qixaINxYkEiRnuWWLRJn0mrzuHLMQGiTeemEifXI4eUgd0qARyVpDc
y/7aBFRGzokKczVCHovVdC+ofY4kfmRzLcS3jvL4gJlcg1Vfpezt7OwdUj7FjPzugHvZba/VP45O
6zaLTmbbaBDoDCHAY04Dn4L+nKRRzGVus9uMuJGffAKk+M9bBKnT3UG0lrYd9EH9KjFCMW45Dl5c
fh5MkAKWLnWH6kW3ebXP1sak7Z2s51ZHsTyQ53wxFCv16Rd6XvFQqL5HkifZc550dRu25vdfToCO
2wG79TfJCBsAdzKUVqobswP0Ui8flwfZyiG3GOzEtc5UR5IEVmGLtFwgE35FNDIfow8JmbaEwKnq
qm5dJ8ekKCUx/YZ+pT295w4KRpjxR+/1tCmJj94H7yWYn+aUzL07z/AzhsNSIIROMeaxqWlfFcNl
mz8G3xqKdzk4b4iCYT+6qgdDJuYmqwFuBEYm/2lWOPLgPMF/a1e+sM7MDbXc6Emd+5cx3wMjdEA7
hfT3AUtg40l0LgAGy2AxQLbC+iavERfnZ9puYG+1ooNjjADFniTZK/jkxemBPOFQZnrc0MZEVHXI
LcWH24NXl8/pEBFBtftXlpM8ydNGlydXY6au2YQ2Zz7ESkGG6LaxRKYSEooAlkWIS0BCUCDU7mma
jxhChEJxb5NqhUETo3yWE9xFLw5Os2QHGXULCpWIXBSS7jbGHlbiuRAmtCbbON6VGxgUHiYqomKi
kpZBWQH7FvrZHxcOekoQEH0zkpU11UNGk+DLAFg8Tf3BAqDeXrjDKbDBHwdNod5gLktWwA3eoTZq
Bh6twSpqLn5A2DHhWUX0TfRAtIa9mT5EVMIECwOlT8pzztDrPjs64MibclIS5C2iG2jz8J9owdFY
QM+gNHF0kvm0jZG+lsK6gGnGrrAUDJhSCcO5IYu6KePnfwqLQNj0/BWgvAvYfDg/CeaBuHyCxSKO
NkCtzvKhAInnSI/ZJwRQPAkjw53ixd9GFvRhuxguNyJKE/qcCBW+ewoI6AMpyXkzyDkPMQF2nTRl
9ICHkCjidKA7rMBJOrh8rMqwgTLwHmTnw3cPri9pxQwwuYErKF7QE9BZz2SbAtjg+roaM43DVAPE
azqyxf/TIcKhwSx6J6xcRmnqRi1Np/aAmC0O12EoX5TfK1hUQNwhvqkp6bSp96b0Br/ZxcKLHC7b
/TdfG+hbQOYp2AIQpKD6NNWEkvJ6VQwdFjmWyfhUinWnryYvvyKfTYnXrBOGAH/bBJkKTGU7AXll
wwV37TAzg25ZwVAOnaYtxKwYwkqrokBj3AUlG+L4MbjKrJYX0SDSdjgVTAvnZPWDjEgMpaYJ61se
PHS6ERz0IXcrgSnOZo2RFDNzaJ0odoJY81D8CPcUfrAgPiKplAKl636fyDJhU0TgOTonB9OhAPcS
ud4vN4aty1Xj7oFz8c/RGpsBWkSsYkrwg6a9YhGEqTCiZNwihy700D/Zl3+X6ZNps0Ysz/ozK4OA
I08a7N6RaYN6J48KJYGD+Ap5FowPOOP022psKtMZT3wR2qVxY/6zzumkq6nY/Haix5FZVRtqjtDY
GTZCUSv2Qm3C+3YIOVkDQODjPqAi/kBNX+si4aFh6rX/Opau/bsf+32M6S3deY/ouWs0WZXtdBiN
i5tsYVVAV7fgu9fVLMfDYD8Z+7++70/U2Z+t+IP9M+4SpfInfNCuLa9GTJdyYA83OKS1ERcMZHqv
e5ArflbEAqchuqxvUv0gmNmmEGxh+b+5k91xBhKGEySPo8da06E9pDkyRwobtROuAk8ODiRrUZz8
CQtFrpWpM6DbnD5QHjdOWbevwGpwN/b9FRTvveo327Tpjf2oJQbG/eNi/YXYEPLxJfulk57HB6uK
MvXzaFllvDF35olksqtdjz5TbQUvY/rwanzYrGtJuu9mw+Rg0IahRXoBfliA0RMyOlAkJFi/y1Mo
nnw9F2rT4sRtmS9x++xQ5TZI+bYkNeTmlDgxjC7p7wuexSU1HSxoB/MFLMj7X0obrFOKyhMF7L4D
SYg/QXWKAw0H8duVapZC5DWCxOndkNKwY+ZQlnhX1IgG5ZJoucvgmDBj8HCOZaHysaQZERqx0Oe2
pZ9hoeTIoUfFztYEUOkEsIWDQogsmdfDwEcoEoCuwk8mGEKojJxiovwQnETKeTbATYRBJ7aXf+o/
1vQ/qriIP9muFdWOw74ig1cqASuk9nGsWFQpjHWJlnrCZGYxAFNO3c2Q0btIcpH08NdqgiTH8UQk
ipyNrq1Iczg0+BJuyKBoCb9SFDDCJ5XnA4M9H6TfDDoVwQHv9IbLJU+Ke7hTFecTftxzQ90RWtNC
R6QvthwjrXdS5DEdbM9E/91C5txRx4FmMxZIMAb0sQV1q3kZIO70TiNRmiA9lwq+3x7X/dXySsOF
Q0geQCkwh+cXTq3MFtlG8CZ6uh2n4+whVLvYqqA1cPM+VsPQpLhBzF7wzILuBTWQ/hDyNXRsalmW
Lc0yUczuoWvX0K+XLHBb9yBMXvffPjyQ9M4CF2qmTmxltf3XvsO3Qxj74jcKz6vL1YVlhJUcbBtO
FIoySBZyHG5h13KKHtj/r0RZcQ70Eaf0QaUKQDeTJxpDaiGKcQMSxj0xm66wRCCRJ9kOVQF3R+pb
npWIgvdv/hmI+b1ITx1YB6i5eD05ITkYmFaIuukEbA/jLk14nB5uY5bvSaEO2Jbmh1HlruDBGE4K
WysUTi9/+l88xZ/l9425ugAWpXNjl9tzaSC76rTZWUsCuyS9Mwu2MRPldswOwXzkAq1Zmm0WIuMc
RQkTpzGIB/yZZMsejioHMIsxNrdkDWNolqn+n7Vfh8JCqOleQU1Nl5zy/FI5uXRKQjvjBA+CnbDj
RJ7cZnFAq3Y5QKgLZEA3Da7IUWnuBzz5PwgG+oJdTwA7Z84hESJqF6KGbF+418vpLfg9Pw7bmpD0
+KDsbxwYYNHD+/CNG4sjbqBC3hLm6mmOscsAw6uFy3ja5cMkkPlRp4meusvZi1oquUGnUrv0Q8RF
vIPC42WQVxDbSk3fXLsS+luzn2d4lK0GsuVzjEgeGuiku4bhJQfKD0eG4FqHfcr5Jlir+B1CZHjY
BrDFyFHj/e+vr0acLygjQnZNTuNwy8f/p3eA1gzra9eefkcFeBEQsqzg9lOuKc5qVI1EvILIwDCW
44yChOdS9DAURRQlCzLsbGMMkCfUMp4J1HTg2aIKjfGd8cmC/9EkyTHQiaKJUa6AKgQcE7a2+duQ
xIhCGrXBwxG4ikmpyyBxZzFq/Y5jTyQhVMExsj5ZLQ57FGB8yVPgsIrUJ3nofJbWBKkCiU+TfN6K
5MNtYzoFHDYJznVIpQt07KLJYYVdC12kcFg6bHkYm+nD1ANUTz01Jlj1x0FH5gFMUyyenMHcVPOB
vchGQ9e1RF3I+bYRDxJZJubv7ssD1LbF0R4Gfeis/YkPhox3LyjZkSIIng2XkrvBzYYCTjFs8fj8
03WJ2v7jHF2cgijlYlR+FpXzKwCzPE6ZMYfwetlsRVcm4RPuYWM47OuwwHgJT1SZQGjqZShqEGNk
/pqd8OSVm5VtrNBlPP0ipY36fQ50yKFPHwEsjqktGrg/jfr0TOMrYiF5xTztoQbmWmRhLIuoRdhA
+MGm7IIJgJjlwdLeXpkWyMXTvGaEByJfijpzawxLA2kXseYk0AxosZ522RuYRweEmXzIlg9P5YjJ
Z7ztOnSPT7SscOzQLoRH+rIqFPcCDHf4kjGQICn0OhIaL4OC87ok4lnbUPyf19eoSKGnNe6TRntI
X3eGYkMY3THWXzSbb0KpFob5A1f/jl1Q3lrrV/98XjBcKUnBui/fpvt9z8sroUUiH6+Tq6YYhfuZ
hc0aytGhqbkHOBnsm/goxczh+26gHX6S6Qq1yq48DzHUO9ClwL8BczA8s40DIcoKALQ8vmiZ6rTt
WhusmI8+R5dMetr702YctDWNMMYnMmQc8UO7f/YB/Xpf5412SMYQ7cUVLTMQZLWg1Mt+Z+0QA6/C
f3QCQXJvwL8qB10m3+4B7aiLryx2+Nh5HaOn6bBfPZfFR5mNKbZDn6CG0WhNjk/WR8HsfNaElEWr
gon+BU7rpLY+O/DqYjfRaE+sD0KKt5tFsAEfOH5VdCLHQavrPhtYQ+kv/3SzM3Df8HGzx3P+9aEq
6/Hl5VbsK0nWco+7hmoZ6sWwHz/wttdYH4oJ2rY6Rz6HeuXy9rlRt/boehMpnDLfeBxyeQ3YioWQ
CFcNcRg6kPTahu4H9+LFAQfFkIIiZ3OpiaJz8zkFxzQCJhGbmC8mMh0PgBHgJOoNehsC7IocK/SD
gnNvPwDMn87h4HEQMz6vDmpxGi3RMEB1w1OacKkez5QZPl5+TGYJpeklzNfpiZ1n+b4MjKEcZeuL
XZdeTnDcCekoYDwWWPataY2rprWvem7p6TARDswpuCUHa0+yBhZZjEgVBJ8HS4TxXY5GDVN5lvhP
wcIp5tlLnVsUPD7Mwicj+qQzZWh2truN8Fmxfzvf5pCjroMm4STnPWzVxnwL+dk8DsTGGcTlkJrg
Uu9JzneF3UFsrn+iZWGIiGYThMlpQztQYUdj378//NPKGuWkpiUMY2WC0WCusFItwI3BROpnFou7
WvzkoxASy6GyTyQJqzdv+AttituA8yjUi+6DaqccNMmoZVOhki3pEBhO3c/A0QyokFSzi7oMHU90
vNEWEMIYN4YF1xA1mtc+JkYzKCX0x3vOq7AZZjznHFoceJ/xbtftWoR8iSDosEbnXdpURcziEMGW
foKX1squzVHNpyY77WSqV+28YI47MAxhGT+2R5Jp+KPTy7x8OC9qdSZ0QwOXOmDdz+hNW/3a3/ZH
XhHbLFgdAXvIrxHfV+pX7zhd3TmJXKwbXFbEiLST7q9Es7Wpv+82QQ6UbH9u9EcDgAa7NqBePXyM
hhe85L/PviZmPN0J7DGQ9d8T0BQecrfB9RJBMmrQoOT+ZeWgfcYetvQr9RfgcS+8KzC905jej+7L
N5PGlGFPePcfGWw2fVL2htkngipZq2EedKPFp7S7uGVq081jVM95rumL+AHz+EqIxOwx+2IvKrId
vecbZDdKEaLD+A4fgpTwFZaQ8gGnljAciGV8DbumVc1eZ+cqOrJ6lDGNoedp7lt9wnP/WRWqyxw8
buV0J1+XiUCPHMaHqVh257Azfu17rC2kQjhEdAd5EWlwI7v26WFB/OOmt51qbw7nObyqAW8rog8x
Sfo0uX7dLOzSSwBh527dos04R6csqEznJfTBBspL7tN3ezvN2Wxx6MxEPZhPssq5zzKeMMzy+4xH
OqznexEiZi5sXMu+1K9VoAGBsSmh1cccFiLyY/dBdtgWJ1X+aD454+0/u+F5VN4djVqKY5VEB6i7
M20j8DsdCJiPEfHfAN0tF1tX5isHTombGeb2i34y1RCimuOvsBOryifksJncZ92vrd/8R0WkVFHx
u2d8ktx93WclrCs+GgYlG+iN0J+bOBE6ms82V59Gq/akCcOFdyUflQ3nMv6zau195gULkO+ROc+7
U/bc+hRrbR9TzawX1tWwvAXP66Ji9mCQsvYpfDrdGokXBpkkmphMAl6Z+rA1vbCyuuPg5/N5wJuY
Zr2GHfHRMRhbAWCegDpmjF0yBTm7dXKeLVDRUdN0GELxbig3v22fr/2Qe9PEhAqFFFRD52bYt+Vx
/MJBqPa+ePV2sAs0rY85xq+Kfq/oY36XM9oooITbJwp38Y3oiI/HCY9e7PE4YW7Og1oB2hWOP00X
kH3OWIqDbQ9iLqeeVswecEcGb1hShbvC9GtlTzS0bAy+7OoG1cMrX/ZxktOLo0toOYdxwRnBvkWW
7WNwesel6VwPgPI3HjiAdxjCsCNrj/+tt0fZJMeE+8UYubpa2ZbIez5KTUrQ04zPzNRfTAAebYwW
jyZT4s8dHkpPlMSrLP58vTtxioQjNexLwz7ZVwCNce5wNL9OPxnd5FOdyJlhvyAmol8zZ+Uo/+6e
s4pT2OZzql7ufbiY3PfRiTl5pkrvxqos+qT0IGjCK3HQ4oKerJGhRreve58yy7f1OYdtxwEbWZvP
QIfVdrULpiCq4BXx9G2pLghzel62bj6z+Auxa+LcCNkgvRCvzM7jvdj1r0EvFltPbOrZMK1HfG2q
V3A52m3klY949vTafsmxrCOjr32OtqtSs9EIj4NUgOJY1hNzLDISj0uGum8ncJffl4eM5j2NLiyO
TubjMHGikRCiI1PXM2ApVHvQQ6RNx0GTrOVYAhyShNCI3SowuhaJpsgUgDyYB8W0jZWbMp4Vjd2t
HH73nz0g4v7QITWelwxzDsw1GcMFOWph2iodHXGT4b1xyBBHqPpNKvK4f/4C9RnqO6RceoIwlV7P
UMU7GB+jaqDd1WpxgEXdUzPTKtZQpL9eQYVdDuifu0LGZxrw1BzcIIFcJPWLKbboSBGcPo9uwrTK
05IXEHrFQmW47UGAPE9kFxvIRABvSMi8sjGz8bAmNLyNsAAQ8FyaxqDt3Bnw+afkkpzpIKFWQkPN
rg7HC/ESzPYYLfjLan1BAAirwD0weTHtW2IwmGZQ7+glTZN+H2ql/6lHx/NkYTfw8kPAZqCTYijY
iDs0ziMwAFRnU+iAIoNEtXIPGjzgb5seJRHMGqf9JOJVSyJw3iSf+AwIv6PmBY2r4Z58kCPaVMp0
te0tn86ntKhqBLO4khxEy55khKz/84ng6cNlkt4POA2hZPDZJJCH0emYELr4HyW79tPeHXB7FHLh
JR/ABhZ1StziTv4RA0CDG5dAu/1H03ltKaptYfiJHEMwALfkYEAw3zCMIIioqIhPv79Vfc7YJ/Tu
6q5SXGHOf/7BL5z+Rj0WxocKh6EO3ewThoIFZb/fAXtEhIrBEl+DXxg8IC2xJrvcEpR6nG4ANWVh
9lZXSP9w90+NOiJYEO99fTr/UcfyTByYmJUd5RSoNDqYsd36XjZ97rkNOQyQAP4gpv1MsJh7EEIp
YpcZvgB0od5hpKE/tiDv5JckLBQWb5Q0nHEvqkN0jYsXMyu7v9urQ1LojGRgJlAhezqzDvlELye5
IBQRZcZcykC9DPuBw7LxmX6phEH7mCxLOIqCOHF+xjQ/3GO0HWLO/3xbWoJyoCVJDYosKYq845lw
En073Qczm5oArQVaIzHh8/bbrfY2cLGk9l1SAqzXrUNSWvGxtfCMTezRfPulTvYRNn5CWK6seEL8
VU573m7MTyS9c8MTAc0nKCb8MTo4qV7FD903Qm7KdN9B0uWsf4ST6+sLTGVE+3xpquDRibwy2I/z
UCypB2rCxjgLJ+4BL1GPaW3iNwaguszBM/py3uifzG1XOYCefRliOgxwfT3NaOKjHLOBi1kFcDUv
K+14dThD8b6dvcZ9IEIOiQxivJ5Zwz2FF662nCXjABE2UgDqGWgRb/zyIOy7CrOTp6+ofsvhpXNv
YuPztfqMKfQ35fzsFXbgC0ywvnREzBZZ51eHiPBi/cZG4jXGChj+hhuoMA6uUH8v0XYL3aTho9Rw
igketV5IXvmy97WMOONDDFHPVDCgoUmn3Taed/SOyV6Wx49JiUHchL39KgGrpGL03pWPY19ZZ2Fj
XRW4TbVVA9JD2bUS1dhqh5vmfGrvjQQN9hLAenj/ONXLrgiHlPWUaAnogHkkF1jPJ+/ow8Q8uE9B
Tg1pVO+oVV+jHpvkzyCWeKc6uI2FScLjjBzbpTNeFwT2CZNpU/rZr9LurDUZK3+jjO4/O7uYTz6k
n90/q1R6F6NA/vEblZEGdE2RmR+H53apErSC1PJYwIaAc82pdT321teQPzDElBokcNL3K2LGsYLu
ehfMdMIPfp5g6AJ+Fc6UW2H9qfoVzgyqn8h+s7x7WLJCd8ZwnfE9j2PoaId+y1AycajDGckD5OIg
ip/4pIJtesiBEyA9lLsX1AZ0p5CieDVLqbaKHUs1M9RZTk6k3YFC9vT6s+rcUpZK+ufweOrJAhZp
MDvHNANArOYdcXjEuos6XRukgbkea2LGvWTMEjRN1EFAVm8y7oTTM+vOwVglrkw/ZltzzdMDiGLF
TfFd29yMM8GLqs3DQB21eO/5Dfo54U5k+e6kJbIPEzuGNLCfMI7aPiQdfmEFGabrGe5sBm9HPxZC
4PI18w3PVHVkSn30qzNWKX7K3syNFzdrQcyjH8PVku2NP8F/hcAF/RzMxoHgazP675m47bnAlBDc
9SVqiLc7jBTYbceZeCuwagibwEMUh2pWeoVqVxHGoEfY8ZRWW8Fwq1wsrHlODaGSl2nmvwxLTKAg
47L3Bma6qgI56k+Os9io7GYqjVX7zitZgI/NzCAYb20ulgxD4u8R8SQ3ndCsIK821+pCignPXAiT
WdjbjGTMsck35XO58j88fyhBM6gVgQuTAVRgy99q2a0m/P114OaG6xrxwoA7+jLi5KVTuhhYEIDF
C/C8GA222vYDxQdtpphHiomkHzPtXM7WfHsrXQqikDrOiUshLT5eQxkR8fOX3WVygUxx40CBrkd1
q1/Jk8DsPGgsnmPH7ekwM/R1wzgaXaDFq6uQD4ggtHLXEgzozuCHsBwJ4GRypL0809TcIIDmGjOS
jBYvCI2A5MFCnJHnIDApB3DWKjATkMWsOGGfQh23IIo9otJFMVn50nzIGEQIwXJ2gIqzPhln9ht/
y60YOlHdmHASGuEJLWERXE16sLfEJ0+aG6n29RlojuOH9tIUlHVeudhlCCeGPk0Q4VUaR2hz7q1l
pDR5SPSAkN1XvnDNFK8m8TUawb+3DMZdLuawzznoYvymhD3IQ0c5OitmFEA0XNwHwtvmIsbf+3nP
pCQRiP+cITY1xlywrdGA7EVwcUTOuywzooOTdKGizIhfQuqBwnGLmTUqQ9tmdtEPufQjfKvFLA8u
IWgB5EQZVR4Io2ZdmDSRHibmWNhNEjJKVzUc4FjCbX/8COqRsBwRIL6A9gtLfI/y9GdqhchVAK2/
meRoiyfuLfjIs3IAcsV0DfDGBPoStk8VJh+Y7Q1DXDb7DsUNfBdiSoC9aICG2NQYwjfEuT2dG/pX
lWQNapXeSpjhnBBXUkGA9hAbWI57fz3Xo7EoXxKc5jOX7lFjwg5xF7bVgYhwHKuN/lJD/cXosBkL
1cv0yux+x0dB3O2hf/6a5a4Tt/4L0jDFq91XxJSrtpLtQMjv2VFi+wtempBW8JGLUCA4HgeuD1y0
GK/hbsHSuUPk2vJh4QMAT4xMGe+zXne56mVuSoA7D+OEm3fZsZSYiM/5QAXlSsF/nwnmGcHMD69m
xsIe3a6dh0L3zioT+0HYOuwhLKR6WFXBHbG06qIL5AqyJa4q3DMA1znrXwzzBD3gEr1LoqNexysi
wPEFnxtr37cY0WP6U4zh6cB1cTZFxkCKjC1hFLxNUQ/BGxBVL0oXPAAZaIffBPlDLeZAIIEMjNyU
afdnn/LRCyMtyMgMgdUlLtPQhavgCaoGGYMC/k5Fj3E7y+5mZ+t5xWOh1KP6p9PM6aVFhgYKl6m6
E3yEajvfZzlV5o3PNrWeAWJ9MVh9eCis7Y2j4F0Edf+1VBy+ghXDYj+HUxedwASFAAU3JaR/4BB/
TRYCrqhDiUDLUC5+OrCBmNUo0G0I04K5FMGa2aSWyNiW9O7pdUdl/py2lPxUFUBFPHTMrSH1zAnC
ixIXvFNpjTsIbgbFfxIhzRE+6LBMxGzXl8YToxWonWy/S3tyCZHG4lrCtFW/4hTfM2DGl8/1w2y+
9p3vI/mA/8hllyKH7ln5mmCC1Rv0OW+zmy8u7NCDklhAuXLMxlEAI8Vm1KTdjzPhYpeM8kEY/xgg
MLoc9ov88S7MVMGjiT4pF5j1MCMuFk3uIBwZNkaHTqyZJbRhLyEizIB0IP31dmwtFNHZBiplEVwV
H4jih/cGldVewR1OgC/1wKydFw0BO9d6jJvG660qIIL/jwIIdAS2EZb0pbC7z1HQcV51wdvdbl+f
UtTe8K/jF2y3Pd/BKVWOjCsYFoWzu1XhZun0ZNe3L1M0bfNGryja8Zyfljd/nyrGfrhrv+Zw+fWE
UXmz+ABEPB3AKAgt5CuMkzkZ0pwmBGmxCdjcODY6hHR7LNrWCO+QX1HHfVWb5hTSY6KQSvB1m5ZI
n9tNxwtf2mMFlwfS3f/gCkpDIaR45E2hj6/Fi1HsfPO9mLwyppUsT79L2swPUtbrYyMX500LBoXY
ye/d9i1YUVHTEQ5I/OfLP6IVECaaQJAUz6mx/x73j9nPhbjJVA/DpO/spYsIZAa2zdt4nUmObm0l
M4ZTJhxPyakQoSwJdI1eO+ncffmbLnPEek2WawTpD44dtFCFMTTnzPHQhY8/E3j87Wc0qVMN4JtI
2DzXa4mOGxHDKqXC88WEilBq9zWjqSUxMaOYNuNrCuRyNQi6UCo7fn4NyIv2s0sXV1DKKgGco/u0
K4tkGUQ6vBsMquCu4Sua6Oldh00fJIA9+uS1e8imqudXt+4z2btwR1OxSSeKqj0sQy9IV2gpvjZK
PIQeZrOPf4XT1Xklj+lrVmHTnFIGXq333YxvDAIQDeRmN+i79FZjfwdEkXTGif6kNtDTTc/oQG//
YgDc/ei7Dx5AjGKXCMWuepfzdXbvWJt+pe/a0VNv49Ikc+M2izvMZMhgMbIxSiiocU+GNZBUjlmf
/sXoRsPFkOmBo1rZ4k2qnVntg0A0fmS2MorWvwdSNqBVX/B/QClIUUOPSD7IW7Iktif8cWJ2jPup
v8Kd6stsqaY+JK2UMuX5sOt3AC62eig+xVbMIy55PnFcCtgonc6ele26/X1BA8dzGD6s/uo1riQd
ZUdha5sMAR4Mn8GpgIG5ZsINd1bHGDZR9PN1Gy/69Pl8DkH8NM7ZLLXpDuPzdXGxQfnOxbRFrafH
97EcxGxXCCZ0yHrn6v+gLZxh6+cPuzhkTD/uRknmmwmKCojsp3E3+FIqk9fqJutm1JooTxaXab6o
g84ItQSxRk/jmVu9o0zmD+gUOXA9s42a2fdtPVrQeY/fbZ5GPlrWjHzb6CGYS/aTHJ7horYeSxJ+
nNrNttqGE2tCpHR83bZuNiOIm+Odh7PlAd63lf0dP+JSNm7+BQuSWUV82DUo4Rgxy6ZjTQ2eaHGz
PzeaZHmkkIC1wVmlp980sUQuEKsdTlPieSCh+Lv0yKHnlWYZ/1CZ8fn49XToZk/9nek9bo5T4yE6
8Re9Za4/VJpwGlp538JYFonOHSLf+YEI3Ai+NrRlz2qZ9+46D2Onf4Y2+4KfVxyfk3aksDSXl4sJ
Btcvbc3X/DpUGTrs7kB4EDcTJ2NAQKV6vN1M7WHI5nvOzkvE/w8zq/zwp6wL3/1h9GXzw69rs8Kj
5XinAiEQ9mY283dYbjSICD+bTVGG0hBeWwv5QvwLCrhbxJrJgPgmyo30eRoleSTtHkD3d73smT3m
DmE70s71nE2WBSWopfEG20W11g+aDj9aH8pWSY691Uw7oEULlqi0S0Ehl1/NaOZXV7UTYZEsWXd4
oVxxepHrv93Qfl/MK3lipoqxCzNV90ZiOMPa+GKrDK45plDbvQwivnKOHdwBAXoZzcYIKFb1fhA2
Yg71XhVTDQpfo38bIdMH9L5qo/ssKaZpz2KH9DHywsFlxyd9ebldxEg7Dqzbj9LQenR2Mpa9evN5
6E3tyqrXG67lnpH0Ebak+Bw+Z9eJSgenv7ABRJKn/X18Law6rvQnnv/fM47gM868zqzBJ+/Mtx48
jGFmwjeJtOXkRwMJ6QN49Z9YfSdhOaB/tj0IWWbdOCw3ykhdWfKxwEiJID3YWbArjw0A6SZzm+MC
Oh+Kl27As5i9+JxuZgfPf3F+ct7YRFV5KrnhbTDg1sA2jkPfu9NNI9g6Pt1wCNkZElUPxQJTzXp9
ILeYfxjljUkheOs1vf25j/4LWEUIED+NKUtmmlmDn5sN9d9vqnVCrTqV7ELZ5xx9X+1NgitjGr1t
674cIE552qO6CTRYbBgEWXJBGkL3yXABNeNw2nCYElf9G98U85KZDEr5grNK8QzpMCcuesao7Vu3
wtfGZAuOhBzpFbyCiLIEAwFynr8RmsDOkl2KlRK5lQz4BO+RjuMt6F1wG07VeoXoN0XM9Ib3ehsE
L/3ZmoDnjD5P/7J2MFGAOkLXBNEKtu7ocpz0gBB0Ge9nrjjIF1C1KhM6fgroDUR87skuts7U5Cmg
IHTtw3C06jkqLiVcMcdNz99g3HaAU1I20PPCFEZa4vLYBZtNjSVf8EjlKQQOuNiysM3v3K3hhoKy
hW8CeYp4SvzTP9/RKd+D6N+dPDHEmwTCE2TkAFOxrw5kTpmdHHkZJMkBqL6Fs8JlHDLyOaAPR2KX
qE675mPsrnGjmmIO6cJjtOYaEIVSe1R+XMu0hoPVnOESnaJwvOQlP4auA9EORZfc2vDLxZTgd7Yq
1qugzivw2+kvGX6q/mD9eZo32RTKdZGdoiKLx7dokb7BMtLG/Er60hzTTQK1YHkALXNo1tgTlASl
pEE1eZKEjlqo8/Can9cZck0/XebRr6dbPPdXPtCn4vFbP2WR9gXGP0NgRC8PhEjJO7tJnBIzjIvE
F19mJ3400EHvqdMToOmNb/IwuonFleg0XeCOzwHXGxqq1npITt+RegZ8FO7mx28s7urO9Q8CA9MH
MovlWUNshYcPijce1JbMfoxrDJJA8EF5VISpc5nEqknmsa8y43Hul6ATHZBhRuiW1BK8ZoOQwaZI
kDcVN1CL/FhOeh0f210JIOFDoY5ZWZc6QWXY3ll/5wJEQALGi2eiXuprwDyaukiQCn928M6M8WPJ
eTmwWv752b31+4yFAVkgzPNbhCn9MzDg8znbDs+PrquS2GYmpbXtdr3kNaqS+HmJOhjSvyO1WKXQ
+9DE1KjkjS4UvMId4AmjJ8/RIzOWRMRpo8s+VW2NdcuomhGwmX2sGx4NxkNB/Wb+woFs1LmrvYwA
w4LtZ2TvlUAQa7P4s79TLXMKw0MtYKOFCEbIZ+1rp0dDjSLUhcO5dpm9NEzIyvUN11AaOOl8T6xn
Iugylvy1f7nb5zLNvfvjcP95NWla9BtlProt3619bbfa7cgBUcojDpAs9yRkzla+BHDqqfH3Fjz4
qJ9uXqfWpxX+aT+M5/jLpBBypBQUbD+UlU3wlZBJ/cTc49Zhvln4g9b91NFFPmetJaPEzf1HE+fg
JgnEQk0o8b8DpqQOlA5pVtX+J3ebwV5q3pwzi6KJL51tBwGziucYH8rV+iVAPT2jGhaQ1dKOnX1R
yPIdPoTCP41LGlUPT3mO1BKiuaRn53KwV5Xprzx2e+azOy/es2fXGZJMWoZf2WthMlx3v691/eB8
o467JWi9RKHwcMuOU729btyv/2TMJUSALsYOr/GgLxtPefojq2w4RGVNTRgOarD0fH//IBUWYPhE
xjCl4zk/2esSdVpvKi26ddaHTneRjLK+00I0vPmvPh2bOGTrSaXRJVOZUUhh26FmS4ntdkMK8Sjx
YrocimL/7E3z76H7Rcb0caX+9oNL+9v+FmMERq/K//bH6VhFgpUdBm1UfebPHIcXMbWqv470YlSW
TS/a+UMkYV5612I8NBvgJeNxcQb3OO14PUjlhgZ+fRhsV8zNwLRAoQGcwjyqPcqdxYCiuDV8BsDn
wpZfUIxcsn+q1aDRex23hdT1Ns9MQl7GkJFJhvnAFXLolsruXRjxV7Zr4lrN5+lHH/A1/Nw6J6Kz
YAz8XSxUlBYiiJBpp55Y+N3Muq1BznZduMOW1FEWXXxvkYq7WT4aQu7xurM+gkIfokpj3Kili3yW
wEvpMtSXB/j42Y/K7yr6T8gxh61ZgFQRFGx9O54MrHKlXr6NlLkoiyW75jDbkOt3UPita6PPZtpm
ZqqcaTXYaXeCIjkiUpEPCAIXss5jdqKDcQTczvpIu1gq2IPk+O3wFabvhkp/Ds8p6oU9rzsZWgPv
rTeSVbsfUhfghhhJxKiI706aocN2DhnVLJ5QT/YZBhPg0s6spy/7s8aofc6IIJkIui/ZKcKmGDsL
d6Z5M8W8jrkUv4ZL5mWcQ6MAuMJ5upy97uJZU8EhB4K9IaTj/dXdGBSmKlvvqR+/GDmaiCsWlb1D
LnglWMCBQyGoDDRd/CjpdI6vzuzICK621n3FLBWG/NhaXtwpIEJ9mgLjlpUl4YVjaIS5Adsqh5ep
SQwMjJS7nlzHjMmT1obNxSv0L846De1cZv3NGEztmH/QGdb+sgWNIZwNqhe6uAmxnscuukUw69rI
82DArUu2ZMLFrSzfCq1rH8qF19dM/C0KWCTKaMjV9qE860HSZM2NU4gWEqBOENO5cIIiiY+bAD8N
fL7NHo7K+YSWcZXerYA1qtz12XsVn2ME0e6nMcSqhucqWj3NS8huLCiRJETur8ZAyyKvujyki63w
5A2YWFemKOeSn8QLpnimB3rT3/dtv5nvVGHW5vcsg1r7LOV8P3pSYPO+3TP8gWbkFt0w85UmYFsY
A2NHUVx6HWcBzA6zhHaWU4wRBVmYt3FJ/3gT8buEltL61j44vpCMXiJAz8xjBsJMk/Sz97ZvXVBq
XKLLpPW/9raedGy6PrzyS9rVgUEASygiaHHxwCFh8rAX505Is0p7WF3NZQ0bladD6VIbl/hVseEd
f1KElCztKHc/E5h2Qdzd8+TE0s3HdL/5icVYBgF6zS36Tn1eY9rTt6bb9c0b96ZrPqnMCKg2YG2a
W5hdF3hRH5c49FBBSYywnoH//E7W0Fw5gPJSBrAvly8TS6n76DbHAuxlmjKzfW5MZlqdjfALZUYf
JUcW4PwAkzA9yuvU63r5foA13RVAYmfFjHzw6bhbxxmklczqeI+XLpwXOKXoQSGtWIUnLPI0AvDM
FSRi379aZ3APPF7YbVzXDmz1kor3LxsM79ED6PqP2lYh2mEXM2M13/vsdB2fAR2MrzPxRwLpEZoo
NqDpC/yl1eWf2WlYhkNyz6kxuXmhoqBOE2x80lPv4bQ7xtwKM4w+Ip6uI5wwOuMPeP62QKMwTJ2d
3523el2IodXVOQ7F+WINeRj721jgRyyruxt3V3z15AKx8Atxin2n7MB4cMA/t4dypwuHl7pMjNAV
VmJlF2uxXku65E1yENJNTG0/RiMc9r56AUFwUWdk7g1BEA2QXhHa/cc0EUkejlhE9CJo0SLP7lse
7QNjjT/X6d9oijEA9TU4nuWUoz7OMMDv1NBoWBi/U3mB+I+2FzfHp68BRIfiBaIH+KTqGiiPfhpM
wldrivEHi0yU1FiORTIakg2kXYYkgO9UQzBzEzKfhJXKajD7iVGZPtcZiBCgd8oBimlrbar8qYb0
Cz0oBp9/kOkPlJpWFdWAGm9Ajiep0Rx9XD3SOaCzMPr+It+Q7Z2frheWQkMcPgkaCioGrSyRFEzo
ga/QQRfC0q1AVdUH3uk9MThqFsxDKN8uSK41FwZEafHuiOIUOGYUqqO+KcfAgjztvqbDNaI1WiHR
TI2F6EAz5G7IBazw4xP8VDn1KdIAiwhRiXBj+XIAgCbToCK4wYLOkgIIfiuAfWcQwBIijUo4OmPi
DuceeZwgA+FWzfSkNbOhL280vFpwsBnTMyLw6JsqcRBg0+dUOD01NuCzzmNUpxCUljLLHjFv367m
NWpLYZxOaeLnmNAInr0QtWC/CxtfX+GhH4/U6c8/IPwhh4Zr5yD0vMx1f8h3H2tt3Niqpl93H2sV
8qkd6aFh8oeEINKO3YKChg4Y76DAqioXw01uC70FUHPgoSxxOuP+NBQecSH7yk5Df5HNOuHdqMPB
YmfhxfEnmnisLzjOwM9BIiJiBERgmOSiRWPoTWNaQnPASBuZl1ASqLRejCiwuldoSwdW2B4OJ7Fe
hNm+Yow2aahhfEIKyGolwiVwsxkQ8MoD7TDQyafSHsKJGZ0OEIJ7wAK/KBmhYJpP0dWgXEUaGh5C
kfN0sSKScpAOCEf3wmjDcOB8z8LHBYUMSvCgDpQ53BFEmP6EKBjx7QSWnCPhZ1qdiJkMRvZCh7RB
zYIeB4eql0vLCtYN+M6TerJzpn0w3ujUImTB3zcNcULCWQZmJlhdapQ4uGAHpeMJ0h19QTQ7pCMA
/VThkIX8pGDT3Vg2f4BtuHsuxHgXGQ1r8uq/pzF0Ir/xmmkdP8cgdtzyLMJFJwS1Ay7zm+DuVPad
q7frfhcAnXZqZ/7NudMs6rdTEedoYCpzMuGIJbFoQHV5F5KSDRZdbsfDHsda7LCc+nBwCztPtLsc
gSo2qCKV4UJseC9syUoAF8ALzC49ACV2rSLc73e3yQCKhTVwNiBIxqIw822m+5OcYTmYzJWVBSow
cSKx2znNdeUH1CQZmPUduP+kMW+SjoJzlpJ3alkL1TXqkTBeoRG2rOsOcVi+vJ8p6VnVNzdcrVj6
048FudIa8FmxccW7MB9cmvBy5s0cC6SxeIBPflrX5m0R1SHeyg7wCVIlPBCY9nzIaJCRmjBKRuYy
lxh21owbmSUKxwe2Kd71yNkt0kKdA/a1Xs+nVdNf8AKuy9auRzwN7jDZTqYvot9E7BcdVQ+rfgkR
rvCAABliS4N5AXn2LPbx+08zjaK5H9xB+c6tfuQOMYb4Ab31AGYGowqTOpRnyItnKT534kn8JY2E
IgEnxH2M2LswXI0M/7X1GQ3D/PJXtNhXbJQy4g/nFb61pYc8gPsB3qiY0tXH1gTvEMl59Ku4C6Gz
RnJ3If/xjScQUnwd8is/VBCpWn23aJnLGDSdyEV4bp/dhW2P7vczFpAcaWyAAPoTiyB5Vb6EvOFK
Vij1tUcWgL9gcjPEfWq4HzJWHCcxzP63kRwumnetAg6tfFU2q87V/CSWI2NtRRhR8bGqnNgrRWMF
FiPUf0IRVQgpzeN0J+vAYp6ZiKijE6dHCLJTE3sKu+FbR9yBQ6yZLmjRMVUVs4bbbMjL7dts5h3B
byK2tNvaChYx9mBW1z5NIsCKZjaEjyVGLzHSxn3tO390y+T4QGPKfoEVUAjZ1/3cgjllV7+LWegb
/Egr/I0ar5BecGJCf2xwEu51/T6WXYLw+EGeTUssbS+5JU7+SfV1bqBgnKvazhFiRfFaoYSDfXKo
/Cw+kk3Ff0tP1bvMQztEklf4FZLaBoW2T+yTV8zm8741zgH512UNV21auB7j45xwwsr4rErYYliF
SpNDvbb4SME0mUQB39JagPrjfzZPXk4uA9e9aPxDKQoRVD7G80Gwl3eKnSx77j5tTeA0o8A+LhC5
5BJyw2/0JSRuaL18J1+uNh9U5lrJ4FW/0nHP7w/eX3S7BSOWynB621nc41B34pvR6NJmSXC79g1/
zAG4WZjRLOrKS+7Q5RHOwpZmmIN+1ywaW3MeKC3LBTz++Mu+CS5bSB1SRarx5xUkWGlwdmMse4FR
gjEyAdJsTQLpSmiUQqwDgjdcQvx6L39kSl+W9dO+yqNPbX1MSLIIL9aQfzrorP6cRpW1oglUCrGE
5pddJ8MAhnkpDoZpfH6OY6ONFyoVBTEyz671dWLaBGZjwS+GiErysfJ031bR9d44AiLiVhH9vmQq
azxzq/MNb89a0a+VPZxkC62haQDYzi3MBhc8t54BYtSwGGgAjTg1ZzSaghf2Paxvsq7CYNb7hZd0
PWrFErSsnPyERDT3GmP5tCuLegK5ll2vJMXKequBCYC1TE7wrKYDZfF9OQFMHj3jXjnTU9stVQNM
KFpd1dDwkQU5HAh71e/6p3pKPvqY4H35kzDqeokfM0QdeJ0is307gO0FVnFK8BKAwUanTOc+AP1I
jD8qG61FD9c3k6mm6/e+Ytt1BHuNad40tTvmrNwvX5u1zDnnZ4qrom3HAg9cVaQobfef6Xx+wafY
Igbkj6xaG09EKsKxCFIBaGFL89/iRCx52uioTrQ5Pxcf1gZTGmXamcr3UMi1sWWlLZEdMNTWAAbs
GnQqj/OS3rc/Bip4AKVv8PIvrJ8UXAbjbPyk5Br4itlSfAR3XDiBqTzq1trqEYdRW7fUGbwlZGv0
7bx0kU9e7LI5ajJ4TR+znAj6IHhnEX1H0Fl6I1gfaJKJWwquU3Qn26rxHojGyV8rDY/CM4Vvz1od
N1F1gG49Ktznxawj0l84Pz4+2Yt46FObgj9dZreHmyM0ovvDVkKicsWNQNjAdGFpabC6hn4P0mPy
l1Yugs37BkufPyvEMTa0hfGXuYsE115BvCRIJTVO/HOm8MAESBhswEjnaTJ8Hr11Brw4m0BcPM6a
IIUJC+TxtP/YW6w6/FPwm+lbFSJjUd3E78UHdvS4txIGUr89YXVINKDF6EOmERA2ALN4w6nFzF+w
WR/4DXMsBehgEzwGXxBTTlTUEZk5XU+YijAc4L4VTBo+K8s7fTEEeduI47EJ1QiBY6d4XFIisDmZ
JvGv5Z5j1sCVsr3Tx08+KmWCInPV1WaX1E+GA6VXzAEe6B0uR40/b0x2HQzvgHq54FJRKO12TIrC
N5WdR6AfGrokXr2oCr88KiHryU3ea6QZzop7FRn6wOn5q3AVpWDXegsqd1i/LXbkZ2QqoNqY6Z7z
baun9ixgKQqhE0XhBZFZF/ZHZsCpIBr8Nc1IgkJ1yAf/9D6q+xt1SFEaGnvqDM4ezKeeHqYEzBWA
M725sL/lGHDkLbg5enCRlVtYfbhVMK0wryVUhOe95RLfMHBbQQGhE0EOxQfCVUEeoeitwlDBnZ4r
LEGE/6C91rZCSlyuheED5w9nEgOY27TGH6w3ikjS3nFDcLszzQW5CmCaUkEllGAbwrISo8ZI0V3s
sPMoPJnWYgIV2n6MGAviRcNGZC6Bswp9LiMQfS4qfP5hjYvJEpFzOI4ztzbfC9FV9Nwrb6hx+sZt
nocISrBcaAxlVGG6Jji1MnZKIH+5jPPa4HD1hs7VE9OFlEw2ntZIOhTLq8eXaw7xUcL3ka1nXAtf
ck54RL3zhJ8mmZXP1eZ3DtdQhK/c2CS9QBY0n9yGEsST2vRIub4UOmnr9Um47HRENgEWdutbAu2Q
QdpIJAD9LREtYqNid8CzDyFmuSdC7EQkSEr4prQVwm0Kws0GRTgmv8KNjUEKL0ccx2/r+7+d97Bw
+wjAY0BOn7bmZo50182/M/uClALOkqsAnkEw12v/bj6CYSRtVIOT3x1aiXFD298dLRa3mdDotHQK
je4e4eqxtyHlabawPRI0OpiBhCpUy/tIRAF3uCKHm/t+wGAMrqJiRMJWBDcO4d8OMxGXcG2iAi5g
XIX0Fg9FvzcpiNmSVj1IX/M9nDpS80psxJ6xIDr99nyIZsaf60Tzwv/qEc4gAlqRzP3058LEZKx5
eOMA83MOKcgBjyPlh4n7ReQTk2m9l/aoEUXwgIZDhOgR4LZj/zZX0EsIWqctrmzcjST+rjglIIli
3srJQSmFIkYYzCFIIeZhzMBmLAKFmOaPU7LTILi5rxg/qId1i3uuQjrL6YnbnYobD9cMROuTODDh
D5Lg9Zd5uxcbrNxefO90+PFw/vLfFsqElHOf1wPl3EDugDoKot5JPkZVH2aOET33UTn25gNXCabM
N4E8Hg6bP9fxZ/NOMtQgGlQ1xNmJkHH6x5Hmh5R0wlKbQAR3/45q3gpRmVdyKoWXL1p98e8AqlSc
EEbHXr+nX04REVAH3YpjwGE2p7ov1ovJ4ExXCpbRClN9fdNxNitcoRnDCfsQhoze9ZXoIfAGTq+E
C9zTca+k+FTJruHkGDVrLEH0ng/j6oc5M9yKQjZfGF+KU6WYQw64RuWc5gbYUXiylnPAUPNn4YUc
dukZGPYbEx8ujf+MvpPSvM2wOqaHxhV9KbDZbHbFuzTvI7HTQU07cwPO+m+Jcu9j0IWqU8EB1wFR
HJ2c0R1iArcyq6noYaXcHIS1+9ir1ODmdfuJHvHdiW8WUrOF7HZXN2bP0XDSC8tV5+IIj0f0ufhV
DqNaMKvxhYGVhkwZbR/q9Lf7Xl2mXfc5bt2XgUiMhgE3BY4OoavHp7bn4xiC46yZXwzuC5BJ2ZX1
9/QBHea7JebFKdYvR3VpvO0HF7WOK2osr+4Lt5ku3qsc3+A6oF37GXSVyFLMnoF/rDDfeE2gFeE8
K+u7vg3Nd21NEMdRAJs0oz4w85WmqljLLsZQnBvYXsAqMTh2QmAgLLQxa5KMgx6xKqoTgZnEs35d
sRb3e+EEVE+GnKmsJny2UueE/QFCzRMFMkRUvBBBgIWPWcWGRrFU46I4DEVgATKRXL/ucQnSCTFL
jgQaYsp3TMe5oO4J550v6/beJQAGqOqL/4XXmaCmdUGv2Nlk1ukZgBrJoTTNQmwvygXupev0HrNd
7+FeGKKJAflfSi1FAw5bAjAUmWQpbm6IdU3OhJCPnpC1qWiSwcDkeRg2dte+QsaZ/6xdA/8D0Izp
VxYktDEAWTiZ4ZGD/0oLyI8VL56olgVKCFPP7Fldmz6V9pgaFigxAb/JucRQ+YRx++9fYAW4arDw
yTKYdxdvVFPwyjHpyz/2U2RXJfS67nePJs/o/VF//6X7Mq2DaEJLviIet0QZJ1zUcTtY9KfZDkyO
lzi0GbheLZku+DGv5/hrb1bXJb5a4AIfjjj8CkVSs/AZSU9y2BGHLKRKcgkFUj0anWBwMHkWs/uG
gh1teRoflTn/r2wCBBJjavSxSBsRpUF2HNBB4t0+53P4olW7cppQBeLVc+fX1VaC+zN/L/vnIkLf
17kKV9c0+pj1stz9x9KZLauqJVH0i4ygEYVXelAREdsXQ92K2IOCwNfXWOdWVFXcU+fuRhFWZs6c
DYrOaRZdIdqQ+yaB4FEqhAeqWNV/+SXC9nNcu2K7IX5XI6YmdOEK9frAIPqvfl/MA7E9hwr0XMQp
d6lQNQnrzSIc0KtuxfJDqHOa8XYQinb/X23ePtN32kMEhBIs3IUAtsMRjp3s2RUUPNKSC7gZugdt
BIL3SejmBTOuH+ZC0EAvRQVg4CUFNvG8XGD8aBKpFIJm0r/iElOugL8dFgx3qz/HB+Lp71xhJom9
CyWcVZywLgY3gqUEaOcT7QibFZgTZoFY5ODqsWG1TCvWUEJRMCii4XuXdk32goTfSSRMZoWp7GCx
xG5OOnNRX3tWo6LE0x5ODzg0uFVSeb/JbyI+GbC0jiPMekKasN6vEOvKy4oINAnTmb6QxoLePs1F
GYayE+FxpzkgIbxX+/T7wY2F+ZlmXk0UhxoNNiVPSB/5LUWi37cl/oteoxfA9gJfrdzB1Skgi/Y8
HmKxBXigDxelmj7EPr3RqibDpAarLuBwDw/TBGsNsR5AXzoNsPorVxC/mZI4XWBi0weK6IMsTIcS
yszVSe0T0a38DQaOCH0ARMVvQmBq34ddjTHuNGsWWV+BrnEJLQhlzuO4gPIH9U590BO6t86NBkjP
YNVJFLDwzLL6jcaTzQmu62wNd1HR2XxyQ1EwnlYxvzuf2F8soo0jQBh2Egn/FCqcy/4SgWQ1Drxc
ULLbmlY2nC84zT8BE7vQKOd+CfaWi2RO9YfDhQhGv+yvS5ApgclhQ82WpY/VD77n8hBKcBQ6IJs/
LPmE9PTtS3MNMDQHRatshpEHaWosDLD74ZzSgFw37RVHjdK/rxS4WV9ztXoEZCbDVOW8AX2d5tBc
lZFYSS7EKdZZ3hj8Wol1sDtYaFhh4GxxHKz5H3+6/V9e1E4/6z78sP4U0BP50YzVRN8GB8IS5ZQP
OFONpBhpsREIhOV1eKxEKsU1uDLBdsf3GIb9lIiiDOrQUGbz1DFIyy5pIdoUc0fibdimL0sYahYb
9/WSAwf+j0tkIp5aSPkZkZ3DQXTB6CJuS+GVLFFefzNUXbCzbXbrV2vG1Lib6F5J1Ja1m/0n3NAR
1uH54PIDBx6mtSiApnDD3QPaDzKn7jT5fLEIXsZs6xvnow+6ZLMI3+73Odl+UbjCAx1hxajHdVz0
5z0x1DyQMHgB0hNPYmd5tbuDkC7IwhKCbQ7mXBDKkTjh4ntjlZ9Mfh/39wCwfUVbmpoUJW0q00yK
kgcPDdtNhuQ3BVGhagIyrcTRTz4ec7JY4TSrSngxEEpD/AesfqbmgVXHr4Qm9Isugsqlkxe2q3gE
8C/tMfCyTjFvULbYbHYBn9iKreRVJFDgtD5+O7H3lh0RmDCOaKv21GZxat0waj+KEvsdZQ4uF9NJ
k5tMlVmircXgfPPpZM10t4Q6R7LOk0KOsEu4KpebrX7W4KEftwcGyhXLuGSqhzUt9HE7+cZi3Cgg
idSkbKuuOj4EREFAludKYQgM3RqRAMKHFbw5bZQ+JqKvFn08MSB0z91IcOmHQH4sw+740NyCgZk/
rOcSuXyM/ScecMzEPF9mOZfNK5x7Pg0+LQyu6dRLe8qEQIlBhCa0JPe4d+Qv/EMgBNAUT5oGmxPm
KxJLLu4J/sy/OJZUGwsiIKoUZn2clBKc4oSzlWOecBY8ilOffS3QhoXsr2Bz6wQVVIZFmt/Ej2MT
cppWnGlZCNPHrqdf9qrWjVUChxmEAzE88LLRSPPaTRZQuVNMKjZTMxqRLe9GObV9s4Mdi67XYX+I
xP3C/YDXQA61T1HmOZyU0ipEQBuiC7sXpTKNk2i2WAhhLFWPPhorEyRCcwJSxR0HN8pP2XYiggha
6h3H/B+sS3aCPL4g2kDwUc+JY6ZFKyoqM3LKZQWl7vxBr26LnM7UndwG5uSN+E6wCMRD6gbeiQyp
4fZIF8GXuHXgcqQnWXifShxTCX0YZ69C7VrLBgMma15xNLwrq15TyxqXjHOjtm64HFDF1lmiulVU
RTygQ5wnHWRAsbhEHSsqccVvYTZz01cIQTORNryVmLYFu/sEXpMENaJExPEYjn9MwT2TwfLUrMTH
KLZ+GDSjzfNPvHf54vby9MMCtTbfKwlP537wfoIS6TU2APKKFCiDlAWT1dl/kpE0Va4jNC18lgqS
wUBimuo9/UFMqheLP9JM8bpuRuyRVZkCXvXMcofX86lJ8G1VWY1AZCapBebz8Mqd9MJ5CLGXOPSr
Y9+ElxvJzjdZbLixb7FYWhhOKLEp6qgkFIvzmzZ+X5LyCXFA/1gkwVgXYB342qgAKM3YY/XiFwT+
Y/SKyyR6Uk3+rVfoTlffi+V1ybEveLAQeOmO0mwGmlQTRMwsyORYPd2kr8x5d1yyAijS5tEUxkw9
8rZQi93Cu6sjrDDVA1vLB+BZy86KTS0tza0MGOXue7EcM24+ywK7wzv56ZQfc7/RyPru8wFaOutE
weuCVF1G+2psDDEO2+zWGU4gRVqNmfFIYfa4MmOnJG9l/2BqYeyp8JVh9JPPO3LTS2x9hU5412Gz
Oh+s/DP082EwKlUqAFSW0lqwV4/hB7PRw19hqHqcc86YS6m4akiXfllST+OTx00gpuDv6PTq0Z+d
iGFEHjQqPKDRlNuCB194Q5dCBpqRJ33lhMcr57t6TNgG2Kqvn9GJ536XPvCf5xQGahbDxdXFRo2E
OHHjNCZNksdVPnbe9+rTbkEuvF0dRGQDjNBC8Vr+UUbAqL1mz4et92y2YGMaQ9qf9NaYGBNR5W08
XzEDCoLdpr+pcL00OQxwWKdS8WwJrhVn3s7cPiLJuqhjNLQ/u6qSX7GU/2F2am5ub1+aHQBCdY3V
lDkCbn/+yHkgwO8yxuCRzhG04ulOkyBpNxyBzb/qkx4ofxze22nzN23GnciDy83f0B605mRaJPVU
XwJzWR/ut5v/W8KRZSvCSXsbDUf6kof/pnjFXfwFhOZi1kb6y6IyvmR/KNwaHkAljHtAzmPulNrh
eQAAQBqVYR1QBJD4ephtMgcDYr33IKelNe/Bl2KIDfM4Co3CXDibDVzwuKnchGutEaoB2XXV264E
KRtX4x48tginT+94TAKibOdoKqk4Bw6HIX15HPcW+GFQ13Hs/kwopz8mW1iQV9JQTH4UGH78sW8+
ezZclDCxcRsaCjjMO2o6Fs//QP7rWCO/kIDwo4SKHnitgCZMv9ObYjH1ZkZ+C6H/dpiDrArq9PoH
OgbpRkQ9wD8Wu6Di6RUP+w43SFzR3lqtQ7g5oGYIRs+fhz1prb5QBrGx6Nw8+QB6IKKNkKax2EDG
fI8Ns38G4RUvVIJBx1Jl3mL9Pv7aMi/tLTqjAm2cQj65g4qQGynEqE7BE+OYcbqu616GWN/qs+69
203r9H+j3oM941jmjbQBCy6Y/jTZj+CoAQubynRFhBBKGXNvVOOIHKfszVPLlplwp4bjLsofIDW7
C60sh8AObQ2qnQRZ/5oIUp9A1O/IO5K+Vb/jjfYAfRBN9ZF1FCcP4B7UXu/amh0qe1QcEdh5ZMxE
k8x5BaRkPEYMXPjfoZwFbOcQMoUTMA+ut3P583nzGXMcbpAomgPVukSeQ6ZqIjJmKSBMHGIFwbi3
84oBsX5mIJaQIFC8KTMBgHXIjAUrp1jPgkM2ov3kExfe6pcNHG86CbONpnwGBzYtxFuJaZd+RTKp
/yBvou3pC9+xJxIUrhYdCQ5jGk2ZKcTuBQctHxooxcDMXmcenAG9IMj7rt73fvzj8QHpT1sjUp6j
XRc0fQa6PAJG5scyeeT2VETMQwYWFD8yPvquMcdljgcQ1o/ZnsEfX+2/IZCw7oEF/sniQ8ON/3k4
vv2jBuA+ecJlHRPwzF63IhGBvQjJ7fQPvx5xqRhsbI50+juYkyygRG41Hwa0OEwAheNvp0e97eZh
eN99w1pE3i9KQt5YZkS0mV7ObmcqEtIEPncZUbtCoc+CVHg2xv0SYoFh+35pib3w2FmEWEyd4HI8
nf2erTNwfsrDa5Xn3ZSfjVjMGaw3zgl/IicQUlAp43T+AGvSfm3xvFZmaGxZnX1Go4HwMihMd+i7
SS9Jnqvd30lBm4J+/jLnc1V9kTnypIM1QYYSofT4+gCgmWyfOPYaH9M0giwsjQbdG+R2bV3BBDf1
UrJffy3GyPDTHZ0EKascWBBpqx4cP9bGsjVXKHBtygu+FjEbdLvCUTTa5H1uYJ6cS4J5oH0d7dm1
dtbQi8rzcCYRUoi3IrFTMCUQeBOBJTN4wTs8HmlIuEPT26jyktcJXbA1NdzelNATl0mA1D3Vnqyh
Q758/DyGcTu6L/5GPRoq2jMCnDg+1PHTTpkqgG5F1/mcc/ZOUfY2NnKJHbbDVj3OfAPvHLz2rAOg
OrKYVhSvJHjMcPHOfXAOogSQ6gvcG+rqDIn8vwGLBBJIpVO8C3DAu+AzMhL9K6+x+SNiEU4hu10T
JTcDA+SpDY3RCWyfuM6HMGek5738ixiwmxUgIJ0qU/7d/p0+E7h7VDiXOoSW1srFLp3aegtfAHY7
fF03Dn04iU4omD7oa1wHwYwwIubreANvJH78Bxs31kjMR2JNT6t9G22311jshNZNz1WPQzPDHYpr
ftSwCWN8xBIH+Sur6mHhi4wTdKViscMK/cVqyRpghcXCtA4um39pQar1wwDc3BpsmxnDhQMOU60+
A1ZqkNvjfJ3EhXCISqSrJ+EmlZkDIGd2YQWvcxdDdCDx44bZOR8sAx8zUTaJdcYeCJ8vl3vV1obm
Ew7QlHtg6lLmGR9ZuTFvZywFtNXDua53mdXRCqoYVAOi9Mnz60MtZEX7anxZ89tTmm/ZvXL5cBmE
KIuL9vY14UfkJ14QPDi4ktjSMQ2QQNr5wCoZDn7YlTNyYiHbMk/SB7CVOzAPqTwxKQs9mdJ5cRUY
x0RYBBcJB0LLMCxmEi47RwnyAFhTTjUGK4W9TypelF+jdvOE2MvJIqwAQGFxvbpwoeCQ8MytZDHv
iokXaiiJ2LAPeKW9KPH6NrEhcH+M87+e1jFY76TX5XO5qtZQUpCsOSVN7b+5HqUghjBkiF7Aki28
Lzv3R0GcErdKMLJhrhWvPq5ZJQOLiZSKCx1I2wDhdRzITLAHrgu3fsDSJEnybRIwSw0gumgy+DLm
FxKXHl09+GwBXVlftrk1vR9xseXBkg8vRk56iwLXhpqOzFKFE3mSgIgBo6ywFqf91Od38kX4A5cK
wy+rt8e1kLmp8xl9QZ/5NYfrgWkXSHAFfzWhBZStWCyQAANGLfO/PBLbyr5zaDm/UNZxRoDDMPuJ
zYz16fm/K1BAF3krYzaYEnLAMoFVDKauiBMTEbj5wSAEliKfeTLATFw4Hzig1JuWUDmxfRlXa6Nx
Vl1IyCKVGsCTSC6zNyOJrPy4IeOJ9eCoI9/OCRGv9nEr8t+NDSuSNvvjrDYlK4ngt/6eFXzkSQy8
D1lui5u/WT1os6mP/6zLiFa+sOIeQqoizc5y5MZcbGS4PDJKEfVsacvFPyG24NEPRgDq/7a8WMkf
BYxOGMU8jB784WXDkH3C7hsyLVpsPG5ff8PbeJ7JcaN7E83NSjFQ270ZRJ4PkyWx491k+zHw47Il
nYZWshR8sZctskMKlvG0IUa3OBKUOBvzrVQip9eIXQD8rOsKAKWLYH+yC5FcFQ7gxsFnHirpiRUd
VnaWJtjC8iz/jW5fT3vGyieEQPyF4VV8nEHPVd6z++Mkezc68IGftZh6VDqiWSvnZcIYv9sXnsZu
Al7cW35+loLHO7l03Omfyk9OO7FdqckIAU4FZgHBv8AfIGyRed3gLBT4zdDFPd5wWNu3Z/pwaYJJ
R2DSza5qpKaYeMTDYnS88fEqa/n8s8unY0VGDjtUt1UdwJJpimHrPIgQQnyxURQXmjVQH+2+PFEx
vgdOYFq6u7gocoOagBClRR/do8fAyB/fd9kaq57ODumULf7NLCQrCX7blXcBr51NJOOm2PlyRDEF
ZBN4a6Vhq6AP/hGIWgpWtTUezsYdra9Z3+245XDHKfy+In81t+M8KB2lItwEcRZ0Lr7oe2cbDlNZ
8EHjMTyDhl5CvQbSGlYYUNfLdOhYn8vNj5sZOqzBnT2Yrzi+joDVAANU5jv0UZrMWNB+GbQC/jxm
90h3Ko3ZoDyCasd8Oa6a0b8va2OPaIGrmOVIlzWWe15JuoHKx3vqVhwAwfWgM7aPQWR9fl5jFli+
xPXb4j4bzlZ8JzQUiTs1/h3Bhgl0RBWOsEK2kP8Dm0+UVe5eNfs9QTNgojxWePIogXemJRs58OrN
u0Ukag7WXSFYXAY9+R89L/4Lw/OFXtpTYNnjaZubjOroTSFw1+ZGRWZHfhsdtZAuGD8bPJlGGwOH
iT6/XezyIfq3vWJbcOTgB4/m2N6hQW8hIONgcPqZ7cvu76wzS0erPViL6g9ycRXrirmo4myNXad1
nfXsx/Rs0Cub8xrjbrwP8ADDDw/2gDZ/23TtNWSwTziBwTYVGx/gIcZF8wOGThThT7LwMRCKhR/T
ltsE/Ds5uFgCFnqFh4bSvB1i62KutakOPUxow9kRXTiIgQ3JrVQ3fyoL+oCQ3suMdu3OkXqPL04f
eRYO615zujrS6IzHBkSxPo4OYTnbf6MdaQm5lYn5ZSBE6Co3BZqOBG5mYXW6tWn2u6PRwuGhCQbk
QFrY0bzq7nz+dz2dr+FvhThruLkF+HoingZryig10FqCDhbSK7pu4M/tGAc1McDjWV2Cfu05N4Tu
dCILYBVxwtPJPkztnf3pGOy8MtAyr7F7F1sYKA8wL0o+CbA5wdx0Fa+b88rw2xCWKdRp8EUKLJio
TK84GFjqQTjmk7FysyjvL3zfacFofQV5+TFmWNrc/oRZq+FtLhF3JYAOG3QkLLNw4bCo4GaIMCYo
zVc6NmZ1SfSPVNgqvHAqCNFqYFeThNcsQ7F2EARxbXgIQSs161SiVwOeo6xaKpVHEAoCPkw8lkgj
AtEEpeSVlaSxuMg92AcJIsgN2yzQUY8A3Z9JM0xfRxfX/JNDU7EPhwGKJxphWj1WzBcdow/nVzv0
ymlKZE6VDGvrMHTreTcKGj840aqcTmSemThHnVJlMTwIBkeXimCE48f1HCDeyFr0RyEMZseJ36V5
jN73cAw23sYJHVFy2+aI7O2LbB568OyAipgWUsKeWFosMUg7j/At+ZdPN2TQoHGr04efFh5x3emU
kWytT/jK3lQFQxWzuEFP5d7C9LXAB+kqqruLY+o7FUzvfACOMJyKdWc93m6/8TRgEhX8LLgZwS+O
nV3BYHJ5OhF1u8Luyd78XI4EY8LEzmq6+Ze88fyYqMqJXSXUk7WvGZNC+rQnbn1xqAtYUDnJSZWs
uHQ2asvOl2WTEKErKoKpeJdyCJJ4A5RNxwLv7+xC1HfsIY5waHVa95IOATS0ymPo0vDICdaIxJfC
6lAVWAe7l5aN6w2Eg5lZW2+/gVvGhx1RXmg4sHfcMApHOE/xkZhPCGEsXqFgElhsEmaMsdibW7Yu
PcaKLyxPmirR5mO5yprwFYoPlIKDER7onLhTJBANq34hdsGHjdmBHjWV6hRxx2705KH+Y/LS8Tdl
xPii/IS3g05WS+RsQ6fVHLIwJ5KcgR+I4LFo6FiIy2AdyQOTbVg/VjlzIgTq923yw2TjpAnfBxC9
WJZxcTL+jtj4Qgi/jI4c7aLjE5WLJgS3BRF797u5XU4zKGjJ5gCrFcdrK2cwHth0Rwi1ByITkN+I
Y5p7FN5+fdU2FMgoigpMf1959N7bfPzsu7nVzyl0/T/o6TVbpsF4yP7UKodEcbcbykmT3Cx+KISB
SBkuu+HmC+3asMDHcXnz859VMOJXqmHyVGLDIlzejOSmuIHyM0EAvqO29kGDwUPp1jELY3phC886
4U3pZXAB+cWhx8Jo/1iXVqynmGFaLDCP3vtA+5+S9Nwkj6EDJ/nHNpxFCz19pjuCizlBp3VxEavH
HV4YvQVlaAYcvrmKuuuJno3uqyNpRo1occSJ9fFgzIDIcJhBRjQ7mU6X9/swY3Rkm1s6Rs8Rn54r
BFArIA70L9y1gp+oSXz3v+MP5dGNzY2dwGm9zLELuwH7svJqIM1xuNMbX98OzYmc0I/u/F0tqP4d
GTRP+2hY2nWGb/HLPYEXek3p/tcnmCUJSdCn7thO81PoAOIHv1cUoW2XGqviDYvPu+sCb0zZKTDz
9qKv0GnV17TPdMuwHdD78B6Dr/DwOqkqyYT9HruYf/sH6IBBkusiVZPJ+cVB+FT9U/ayvKrx+oMx
XMZnSLxuTolhGU9y7IiGPkHedWJh35iasIBu2F2/uXV6WFUCQKCGEXcJcgI+J3IT/N3O9YZDC0CN
D8H5wXZr5hUJwBW8lpcY5WiL5A0+Ii2E2X4liC7GGYfqavwI8KpervBrcTbR7Q/8z2rTiF5+fFkS
EdJaqwp+CBOmVdJ2Clif1EFaVFFreJgD6smmOZP9g99WvBOxEsljkZje8dUDv3OGUJEEwqtwlGH4
8kYh23dx8nIAi5SDsLG9kx+CbnOojNA7//M5Pz9PKG8Rn0ISL8yZBTPNJFbi6JghCoCSf/ljZWfK
MeDuz9qBSvkCd3rO6ol6QpIeR0YYFRrwqPNO4PPIkwsi6bnP9/k6AQJuASr5gwlw2b754R8kRe8Q
c6MLgnEf9UG0Kdo5M4ziFilPXCagqwyPJvM1BfIHN9/Xc1AVtrROjx7WuljbzAcGJmXa7qhvWG8T
nTG7IJ5nXmeSnUO0o1CfKKwMtX+xF5AkguHouI2gKGtkLvAk4BPoTHcwsEaQmrKZ2PB9n0gXduIe
E7JSuN88BhlDuVgBwW9EMMabND8ZswDegl9BniLXhLEincI1rRj62DOTtYCHW0pOGeM4HA34UqsA
9DDeAZGWI54FJ48dWr4IWhOgjSDp08ivMpJCcHcRSr+oGkucXZEWvt+RAiL/gFuCwhBC1gE2DkM5
gqYjqxFGcgvHRmb1NTA3rZ5GJawSds/468rrtUo0OcKJFxJmw3wlkJZVLIyO+s9J8VjE6g7zPp0r
RvKzZLpT6D74i685qVhfIyf9V0bv1hx506zwK7PeNNPlaPKuPBF3egGSMCnM/IloRMCDrWG2iicQ
1rfmTEAHxluFwEZ2LHSVChfnG6ftaQpeC+0aer8mih07S6SvNo6/WJTzt63mdi6MX7D1PfDZBUuW
AHooD6ZsTvUz2dYw5TRsIyn/kKas7UMHBjR7VUjUBMvs6TX3Dl/FyqAuECxzg/hKn6OAtiSAM5yK
6RPLMFuGZuizrc5ndBA5fNan+5tQXslW+rktqdrAzwLZ4ORM2RQ0f+BIrsdWnSTK/6gM+cM8TFus
gAliQtNbzt/TH6vadMoeAvNt2E8iZJhTihoo2Ojp/Qh5d/y8eJg42ihaP+ZD/YdJCoJCbf88A103
MoAagjfcozu2SRDwB7hm40ZhpdcC7+XhSvR31x7372eSXKYnbAE1VvAXu15RcgFanIz2vknbRXEi
p/o7ldB7QWT7WQ28sIHTyAuqW1oTveO+ZAGgVsfv28sxx0pVbzfVttdP1J+i+WJboU6kevT+iSkJ
8jg2EFhFyGfVYLVTjW8fX/D1Odh3GZmogznYjEZ5uvpZoMFVl9CBvtZCCEsPfCHNnEJFqeo8lWdZ
nJxMmT8bp5Tetv3NGQ9ZWXz0xQf/fJJxXnf3ork5lC3rjSMnwjo9yBXb6ILWxWQd5mov3G8uCdp1
mlCPfiMWblL6HEmWHe1132e3edajGQMF46PHWVPKvmpFGc/fUazt0cqXYppswhXfAiQB54iRZd8f
YwIxF9YRmattaOJb14oW30mo7eGBMKSPSDFDwMZDS5NBx+ScIEfC0vKSQYDdpSdUYRy8yKfA/L/m
OcNy4O9zmBngkFMM6RhXPUN3WzzgOHMyh7Y9nwFKXKEaoz1mecpeFCIDt+QL98g3zC+BdtqQL5xS
ceAuB6eCQHJLUAZYeoLThlOtb9EBwlRjVSiLhRcSCkZd/APB8AStxKwgzblFQrE9KIglloLdd+FS
YmVAFfDvu0B/hHjNcsgAt1Y0AzSRO/ICA8jdh89WyoKBSNZgdRQykasHbkoCQ1TZeuhjV2i385mA
02af7WcBP1WFraPlbu/lC8Dl6uE4SYDy7+boPZ8CTaCz8AKFisaHeRWdHYUyfcDtVwNuvY/dB/hA
hzIB/VQuRxg2ntb3OmLa4RuB9pPoYNi0RO8RnYtEGOFG0ixA1TYeCIEJZOU9kHj4nO/QiNhaJD0J
nplLf6ze2XqxaZETPryi9yeICH00WuLh1r5xpUbvnXhYuE0HqqPvAty8pGmO6TPnFvoWSJZsrWbY
Wg4fTivbhBdBwH46NyP4SsF3uNbbeQdEQM5n597RSUyfd0fW7HrbbLHY0RY4/23644pBL60N64py
W8fU8RN/UtpjzntTwekf7R0EJESwEsEdIACEmrTAAdROWMs8jx9IDQ/3OxmgS5ktFMWCYwf49N5C
1zjNIJcLpzm+ZHr1I50qxTXknry+vC9Qhgs+8XTC38B7GwRh8HjNMcKDa/ANFO6FY8VyGlbzV/Z5
4k611x+VN6zbGt0BnGZC1XtMTBUgvlMLSWiNt6dajTvn9VfEC0PyLdjX2mt0yxPnVdRId0rI04j3
TH7j43j19xnNCeLTB24xFhyrQTnLDD4Wqxty1mR4/dEGxfI1hAXmli0q9wZatNB5iAx5wzGPhe2N
u/OGDmdTIlSU0sJFUJZGwxDE8xJtVjUGn/8cxgqbYEKM60XnBjV6QxX3dn7MMu453SEOE9iObgDs
hMyxt7/9nYPCFIDqNVqtUN5AoVvy1aBD1OD7Xguv/sfwEXat4afp5vyj8L4GK2glqrkvBxxODRwg
SEtQi0npFKFWNM2kjDMRckJvRZwc7qSFpyJBlF4OHeML9xZcDL0RhLsJLiOA60+3hwrEL3F+s1Sa
VcrCo4wp3r+Fuir1Gek87alj8Sihg2kXQPnw6rAdQIVDY1SbbLi0aYai2jQIYrcNyS18rLKynT1r
ObcAEf/5xGhwkqmsvSX0W5EUQqWjwDqTEdvQLcDSaC1Dqr2mbNcbeyuR+MIX4fjNcG3LRzbywum5
d8S1io0uFf/KZJqj3utm3cDTgE7IEiLx2wJYSV/80bogejkxFC8OHFh9i2UA3cA9/eLByqTNL6dz
pQvWMYmvEkhxGW/9IE2mW11shdlELQWZ6uBecMo8f9h/wvcVDQsG0cY/DsXbfb0BhO3Dw+HytGLk
oaywPb75RDJAG+QEzcSknJK+lGOGjUuI8MuYJpkAU/5hPoBHc43VUAN1Ay0eZtwGN/jLTzXdRS7C
thr8ok8LCkIh8380vuw5ryZlD36jeMkIUPmtzOLQrf0rujy33X7njztUSY5f6QwJjEN57N7pc1E9
WpUa0sEudcFJeKcl7PL0Fb0DpEupXBJBF8AfISdCDWUa2jE5FTw7b7inJIRVRZzpo7wYVYkEH+wb
SD3nvZGWF8O7p5rm/Dqr/nvGkFv6CzzH9WXD4YIQRLef3BuF0wQXwdNoPp7c+5cmJbJT8PjlTWkf
680g8grQIo3r+KlgBT3CcfiGcgsa39t2YX4x4fJc5uCPn3mqYvZvDzWieu/IqfxiW2CobkTD1iaV
8X6bYZ594DagguGSDuIgq35fpfuzull71JUxe6oOvLgIgPi78JZ5HR6HYp6S+RQfdl760lEOcfPP
x58NOIY0NyDCPe0MfzNfbxjoLohq//ThWKl9PTCGRITUQUlqAalIjdhGXSlckDB3hMkILOTajKka
rFIRjit5PKhnzMfPlYz2Dy32SMfcABcLoBESdyYgxq/1LncYGRlwAc5/ghI+GKvaiFZm/1HMvG91
+xcBJcoKeyYsc2nFGHEzeon8YPBi2kkLmwmVYmaGQ1KLQqxRH2bpMSIF+ug2ZTZ7zMtwMH6P9DEG
0mKt/MWJPOrPfzF0VcTy7V95nTeguxd394c/WU/xCbv8dlgk+u/Seyxg+CHON/N9gexfctpG8CHZ
9t3YrNs8Ny9WMotiBrzWG5GtOWTlnQSejO9JPuLpAzDs/B12nim7llW9OuhXu30mdY0dcPjwulWF
O0LnPbETLhe9wmGI4CHBskGQL4mlQ4YMwKi6RM29LDkd7DW6eencPhx5/dnrYfMHo5P4G3U9vFvy
LrwoPP+vpB9yVYGFQqop7XG2bYV6obw4ehsAShuphpsrc3dEwFUfIAqjCYZ1+KumfmwQUxIO7T7G
PWiqKJzApnvBnTyHS9pMldbG4XgQyXibvdxBZt5JNisw+l11wLvAkls1vpLStylzPH9/ywoeKK4n
uInBYgep10dPbwd2qfc9vxiFl8Wd3iLtjUZcctb4hrvziGDRWB89RF/EcyEXjJadf0NZZpEYRW6b
VAHSYTi/vemOm814RJ511Mfh3wSKRTbNobH7Oe3LuQvXOjrL3+IGHYBvf/sBLGlJs/s3mx/aY5vN
BS/CSzWSB14rAcjTLIECs0gOhxxTtatkPr/i7YO18rLhxXL68thmM1AcplJ2mVuxs+YZZ24h45JL
wLoHw2zOLFxj53kKKAOxpZcgIRAH8H3DQ6TYeYKH8kRuRhW+vmdjVBD/i46uD0dEfoZ0TH2MmyTz
/Tu9Ln6f4WkGaP4rFjBQFTpAzHi27zm9bamzdJ+pz2Aq038euHVrc8oCjJe3y8JpLZnTBwwjLh8T
IxRWFOzKNWarjxW8S9KfCj5FuJvdvIJ2EFeL5jMXL1Nb7arpxf2WHvc7lvidz87XA97/Dayy9Nzy
ZiFrKngcUIxBPJ9xcYY9q9z01o9IqyxFt2WWucET6bf4liKEvdlgieFcAQT4fGO8KJlkChbJt5FS
T/u8wFDwwvblxy72kjJjJKxgyLOgUK0yeEE11u3+HgtnDsRqZHCdEPeu1M4md69YPCiEgO9X8jlO
VKLtZc2+gZ8HogEKBc5gGe49Be6Y3kdDPcL7Qr6Fv93+s5Yym3UzOVyKfd0P+IwZDFpcTd5E1UCO
Us3vwG0650cGzse/pT32Dmjl0EtNB3PEcu1RdDHo/ioLH6L0nhQXh72WrLn6mvMrdxp8ThDgj7+a
+6nN6q/9l9fEbo3em24JGdLPVsaDFY7I4ISBguuXl2vOO6Sd/Kh2372SCVnazRKD5fg3as169n55
+joTcPuQT2DMVq03Acd9BRFawMNr+vnbwUKfMEz8IVRmKiHza+g9k+GAR/y7/CLNMeYNwYvsd7GF
QM1xq3D+4begER7SzO9chJmTF6zBb5hnOMxK7D5Yy7F74+hewZp3UYD53N4wKH8c6iGDxQOInjah
8JoDmC1imMUN4iix3rfTfXU5iCA72tzr8rKqfqCCxJ/fstHd6YN2+GWY/V1HvQ2kZh4xsGm0d4e/
+W/FzNejme7O9Ogryu/LwSV7/EJ/hZAXg834cXMO3P4QJQB/2yO7sRuHoBFJJLtp/20oAbINm8n7
UfoQOREZ5kE7hfhSY2+wR5EzFRRnmLnn97Jxhnv2y+rQ7rHCZUSgleQ9D2HHwF8qR9IfK5n247DL
jDxrAAnPLzmZ4jvdAP7BOHHl0CMFFIizBQ/+4I/FroT9VJ5ek4t/jXqn8qx0iFqbXXSVJ4r7pp8a
MH3cyGLsUOT3YRDAgMQsHqcY57t+o/4+LxQSc8zzBcMUoCSbEETWpcvbX9a57d0tr4HSTwiI071h
67wxHtpR5ZflnkOQBW1/WjymxgQEFGolaAA5H4BrhIqDpm93wODkWNr31m50q6jND+HJivdUvG9h
LXKEDN4j3kHoI+1sZ3V/u23v42xhutvtue+9sC+31LUifDq+JLdGP5MaXTDw45dYvK3e2Ijfk8a7
/T0dcYkwIGRRxIWaZEyFiO7pWKQpd3IlogOOg49fXVj6EAGK/wVeBhFO7ybLZBbNvM9XmqOAYC0M
tvrEERIHVNQhEj0zXpjeeVd63Dn3mbFpgP3R2vbNubbpwN36YcbDvP4eBwv6BWmlSLZ01JmdqrhP
QXqJe+zh/tNAzYWtWB8ECHYdi5m4O8mTvssTlo1VLLrqN/sIN9u6td/+9ecIvayHWNvS6ECzWVXz
xvuZ2UrdlG7R4tHxV2E/YLWz9936zQZRL+7jVCjtAmV1pSeS/0fSeTUrriRB+BcRgTev3fISQkJI
QrwQOOG959fPV2d29m7s3JkDMt3VVZlZWdaauRY4/1F8v5EGGC3I3X5zXmYI58Yc2bVBg83RMgAB
R68tSly6D6/GA/xBv3P6eC8f+wmvBSX6Vu3hdNVZVjrmq+JscC9C8UU3K0qX3+Kwce7ICTfeC8Un
VgKP/Hlxt+PnACv2ygk9gvNluDkijF5fPL6XlXK7I7Jrez/CsmjOH1s0Zv26yZrfr63zvI5MaOr0
6N/HtsrAo7yDUz4NHC/vOmXaR4CwYUdsE3/xln3ETOGsHo/gAdT7EmnJd1AB95tMo2bRSRvlNdph
x5tRsjbJAIUtIDIiqGASM6H2bnYoP7eIRHLUK9KDD81LR7HGyQPLpYf9pB8HS+DABa/1XHLttSc2
c1gRhsEWCdMDxq5nFlw5PmLdQXPQ8igva2tOJZ52ifkmIxziBkUebdqfJsh5zWMoqgxNPAecAk2n
yyHZv47qB6tm/8JbR72Lk4N2Y7webYZXPNJVenA+3se84x4ywb8AJZBBclQN8XOuosaytjkTWY26
02UAlQxZwPbxFe+5Gayv1RZcfYyuQm0XLb0FDmS11fEZ+wzJd+EMHAjtfZ8I94FPhzWnyRZ4h5Gn
ZT2pj7ZbH9YdqOZxY8d8BzX7DqqH2ozJ77h7NHTBjAYe19v9lQ9deauNeZt8/V5UGb23Ixz0ZaaS
+d7H0BWnfjM/0cVdy3rZdtGdX7AENu5SrnA8mlVUFgw0qNuU+JeOsXZPUHPgZIPpqH0MuJE19VWT
M7h/xS1M71NSKDIZRpPOAfHPNAVwtBCGLs5m0MghR5EJMGz0VjZ4dGSkHY+Oc3QiilEEPq7U8fOs
bmSCSGfna3NO/TMlBC+OT82QBaY1SPdhVmcZHxBPHdLj/BPVkeZ677g3YhgAI2tBeI5Vq74xMX7a
8lRmDw1Z82b8Bn0gCdKxc/TEByXjk4CzDLbDJYZH4ThtxO8AFCl64AevngmeWV1O/QJ9+Bl7wvv4
uTCD8NI1sHNzPIL21op3dpzEHtKT2WEY0igD0v9WFRfZmRn/Cp8NiV8PuL9MEAc5mAOm4rebJEkp
T94uX9jkua+Giv3kkhpOlvX9HU7J2PDQ5tzVy+sniOkBrfqHGNu7TQfihxspt8yA3HlpWjNnqMFo
AJ09R9zZkwyFR4lIsTghJfB6WeoRl2OJHril95cMo+O3u7h+djbgUV3Hm30N084baL7eD9tGPPWY
zT52gtnflekUofdMUk9cAIKOzdkdRIsIZQ8KSaXNYzGDrKPHL8trWvR5vswGJ7g/MSFgBJ7fP85o
u3p29NigC3o8pjLR1eEy7nawF6zO0Xjc7zreWwRt9DEJyTWI89eJ/a7O0MCikaVTe575+Nl9nWRt
YVOMI2/PIesK0Gr6WfmdA98hw+OfKcW2RjLjARujFOKdkFTYa8Czs5x92BayzIpAep5mFyVKvd6k
DZ7elW4NeRgbU57qCcKu6jOFQWsDGzrG410CYBw/M5LHnmv02EyAo3n6CdH/pVPx0gkvsxDUe8Ya
aOAsKCaQodl98uG4FjAXAlUKM6FCxG3Gph/jUsJcRHwo3B3hATdlpwpOiQ7uEhac3cERLcT15gSm
njFOogiYrWs+tHc/Kf3o6DThhRpxCz8r38A3LEkfP5X+5wTJ3tWPZEG16LOtb5X3ZSYi7NTTzlEE
iFRMfPreQdjKcKRFdCNYKOg6BzgFk7rLEMDt2UOeTMz9GYyH4TijhJhI7JxVjQA1R/74Iittebgd
D1koH5vvlqeHiRkjHMVP8LuhQ8Yr6Hu4QJMXBQ98jeUeXzdjKFA4O5k0zdFJNTWZHcgyQY7/xR6W
DR4snQQpP2+nvaAW4XpbbR8BHAfBL2tyVt88hGmpl+7wiDZx3KAPDaTYgRnlSjU/CHN+VwydnbEW
vk7JxaNI6XOsqE8/hTng2d1rmrXvrLuq1FMG76TXpaONhhvTBeBof6eN5Mpz/KptUnoVTzbs0+XO
EtoInIed4F0YhCbLveuke8sZ10BJsUeDizSLD3pSjROG2jOwsjFLX6zq48XQAKLC2R/dEHPJKrM0
eUfaueeOt1/o8ors2pR4gETtHfuxhxsaUqC/CZTMUIUnJr94Koevll1rJHG5rDJ9Ni4d3YAw1jzL
MC7PmDInsMQ8zPbJxTi55Df0Pb4san59vdr1k7O++/Lv1phYypQgjJ0Tgz3IH+fLEgfhmz4hVAOL
8nifMbkKUedLokrkdEOiIakmU0Jky1wU3pSmfmTcFnuLOEm8cVgDSOtAa+Lzhe842dmjQi4UnwiT
3bl3LsIK0sc833ftnAjlpV68tRyciR29rLlsjdPqzyZ5mQFZVJzqKRz/LLhOaNJ2vBnhwV63aRr7
azZq25WK9V9wzR/fzd7gCy2EnQ7eShHtKtnAEqJx+JjjAgLB3J/41a8e99dbjS9ea9A3GNA0nhyH
/fFrkYklGx+LqZl68amdwR85DK8q7sA0W6E3+jkAsyeb5pfx5AyKzlchrap6Z8gvYvTNuhjtFKuA
BnQMrthXhAoyVYGpSCfmcJ7PXsIeAwo1cDGqOwBHRgNmRiyuwfpeZi/a9d9n3s0UPhe1rD6cif93
7ZBSV9TWWLY4JmQ1pBzm6dGiW/9Ng476XdgZnwmLUfzCoSNZK5KXa78dLrUz64Cga4/NfCB26NkX
0vym21hWeiQ5F3pn2NwP+FxcQpP23IvLMl4j5kN6kHgvW68LYon6hLKFvsl6QW0wSG5s9I5HXH2F
L9oM8bCWVVrGZ8dwUrSfgEqMJTLMS6hp6GXrb8dejXYApTuz2cbpsLyF9RHhc4uI+QGHIalrtlyW
Qt0Iry4WMR4+plwSx97JhJwQpOp6NbzpmNoglIkleBDAExb7CL4yQGpOBGCbJh0KfvjK92CtsU0O
FCndgrBnao2Cg1fw9xLo45zvmn63O8E7eQ/lo2pt5ZHObhQj6nGhAB7LZng1rNtmDWNmLoreUbKU
H+pW5ioiTxJCSDwXEGyKIwujJk40DCCFrSsswcP05KXtIzYJRYGzgUKdXnzuFmHzbIfTBWoEc3t3
QvN4plmWnlxGPyCa6DPYvj56QEEnN7P21UL4kldzLJzXdt5W9uaIxbFJ32oRBDa+nZAxp6/xpxU2
QwKHc0jXA5wjQJgJBAkO6+HDLIAmkGBPLRQYMPgW/MMHn8bBHIaypl1mc9IfgXwSxkonG9PxPxV+
XH5dbJ2i0i2CysRECs+NahYC08E4ymhy8+hK0rPdkOds5zBK7pAGmhFdQpBN5NJwPkHNCxZ8sc2E
Rs1+XK2ig8/JkJl2sJnDJJuvLNz4HsUzgpe0lYUwK16B+zi+sibxzvQKUmOYpR0ubAzBZW0XmVH1
MJhfdk1JN3wCQn/SCAb9seHj3Ffif6MdvJfEsMH3yXmISgjKS+dIjOrYOebKUdRAxvVjAI/JVFEk
mIeQ5eEYzT4f4fHMsgsJTuI4bapbaf0UfaXfUf5zzfcZT1Idx/E8bFU96ofsa+PUFjtay3pjIaJE
1ezQJHae1IM+inYOrvLtG1PTr4eZQwua8kzsqGQ6EapVABr+eQ/IPR42QTluuUvZ6Ohxdqq8aCdr
LOP462An4rCCOSi/82W8sf0+5TgDeI3lWyXYoXESELaz8TT+WVbHsvr+Ybw0uH0yQW7m7DuJSS7E
a2GfaXGv6JqcfngBUo1iwckxJiHcwIjJbHmE52Q7KJfnfCnpnDQCjo3lLo25//1XX8bM2T2NjLFx
dpYNsprE0zoQV2AaibM8ZK4AO9hgJkWLLNAgGTyrvt/ZqGUjwmJxneCp5+BfToQ4jj5lnkMzRoyF
3W2sKOcwIUeOY/8XLeWWWgZ9e2SH5ZQXgoeok3osOlLdziTHFrmrXugjWMBcecg5ljCXIvzMSP3f
nOVJueyQ5KDZcoybZfSZMuz1/a+d+aWPOWfWIOH+O0i4wC8riz9B/XBj1YlJFVRvSljtNZQshrXF
mmT8GwcZg77INR3/QILYUC2DpeaUDmSzdy3WCLNeZpR/YhvXqrBtzWjwgJl2NBB4jXzMo09IF5qm
ep6A2bMlMyDVNoHCuphL8ybv+VKTYGifYQZOwmt3WGcG78zPxLSgT+M0XhPMqfBQKpChkp2y2+vj
0DPujn/Bn4c98jTHnbUxzo70mUnCQAQ2O+xl4mH4CGcf3MrDNu0JOvafXgYPyHwTJPF8YM/JEgh5
vgF6RdyjSEWxD6InUKsIhokNgq+XJErrQZndoR34OqD8ydjIng4bFiEa90KIYy2JUYPNV1KJsQfh
gRreeUTW7Z3S0utkHlp/zYxG8h8oCvRSG/KrJrvoayGC/sQRRU6otwvPDFo26XGtakftwF6xifc6
CmyTdF7Gb0mYZ9HF/qNw6C6qI9lyC1ZSeUrXuFLWQx7B1+EhsB/CAlSqoAynGX5CwylDM81KBmLe
Y1EjnMSOfY2LfvQuCGZDVFgafneoVm2DcEGqE3dch95/W8ZYhM1xYNoYoeAuAk3toa22hgQ7BCWu
a2OtQ4YUhjOPgBBvczbKaUiSG9j2EDY4ihS7pmDzOOz7mEo0fc2Q9HssJoYPO37MVWsGcBakTFRh
coxtZR3IshX5swjVIHApsEimubc1VRBYgJk+3TXlHJviXIAxvYY0uVo91FDqMOnmMlpFBtz0DFY2
aFxgnwAtvB9dzMOhOx80wK2HQLei9fr2OSpEAv3KaaRCFS2uffSwy/mKsuDAtvO9glBvLjalrQJO
Rta6TDqJfWAyn4kX2qMzJ8b9xcMh7mbzdiIe+kvUuw9l2l1qNSJTi9vjB0lBskz8efwvHf8f662z
11MWs2HINvtVlBN7ewbzqG2X0GyciSWaYragENNlpXD8epVkCBiNkY3NwIOuNRCIYugwwbub80wT
J9Lk1sduacV6q9bMJWPDOUf62BGpSVVbbKB7h0j7BHwHunnC48YXj1GSiD/qADUGUCmYo4EmF6Af
aI5YyEkCRIuXt2bqLyp5vNFp3toiPqa/F9rsAXCiXJoX0TyiihOy/E5bn6WUKv52S8q4zVDvIyQQ
Wx0qm/YDhcJOjV7R5BK9bWt4NSIzgM8FlKDnnL3oRnZ+KfHLJstAOYrQxGN9EKV8H8vfPZgUgVPi
OVvDPpRBULVC0/EwD0w8XhmnHjuNe9zE1DsXmpIZh0KNQVwWf3wSe7sdLIYP56+D4cjVrik9B3c9
quWy1PlThtjhx0i9Mrt48ByXvyEuRkn6ICcCzTwI0mslEgGXjH8m25OGY4a6A3JJZ051njxIPQ+O
xyOgavcY9kmRl3IsMD1Vcb2FDvdPk7+AwzpvnMbnFPQVbMDvi/EyD548vKNOW3Ut/ew7vFfT81Qv
j3j2GbUzlSnsHUa6W4tSpvzW+N/94DKhDKO12qBZyGQVaHr+01YULztB5gu6IIUYg2qWB9aIIz1o
AoKczPTVb6Vixtexg6DzMpjZEhCr0mQ/YONKzyjFPr9hNMqycVFLbOxJC3ZqBqEzuxLNaURT5zym
44dybtZmpjXFI3yrInVl2dclcVsPqvOt4Z1icCVhcwhU+HO04mAX0tj9kN+ZIPbKocT1l9MVqQfQ
Rcn5bsTJMWk7vx9SHligGf6OJSMd9e+GkoZRahBuFQspIniOuOHfsgIsgOlXOJXRrxthp/qKWS0w
/TYocsVglbTnzP/Vr/hxV1f81aQRvU6WfJkkMh6iY5NcfsVuf5pgty8uZBVbgtV7eWW5W2QGTKjq
VOwvMhkkbCSO1OAxnpJz1Fh7UrW0NXsM16jeecIvm7Ob2FYuK6Mlrrf0JD7Nrt7OGZmxvOegameD
MoNEbs1RV7A06NQlGofyoexkgAEz6CZAJwmvNK4VZIHvGxVRI+IAd3sG6U58MQCXKk+MMHAnz4gS
5d/dbI32UOYtsdmrcKaD+zd4inVMe05ihSyKuMF58Su7pDeXkjbtgPBnFTTL0ZWakJKUa85oTmGC
SH++G290H5VPnwQUQSzlVDv8RJUt8at+dCgH4zZ8ra437T2jpTAqZ8lhUkTyAO5cAlJ/mNfbaCrv
J3vkQlAzpmuWhhMnsAvcyHBnd0jGOiarlAypZ5RJff7G+bltA1KtrWWXFnD99A/2l2qeU4ExD7SG
gIEhgjfDZwRuZN+vYE+MW77CsPBOa30WDpEaKLJC9U5OeZu8wi0F4BXlhPHrEwIFIGCF8XEPqCT9
GlJ0XBPOwfOgBjOt0ZzLbFe2BDNT+ZYDVWLV5991HfGj2y/JNiAV2eiXr+vtoGjwldLo7TcMYhQJ
3ePDlUwfzrURgacSGL7GzTsxC6/Dh/KFzGPFPpDpgOGnD1crg44ZXTtjWdJCldZ7zpp+npup70dr
J1jvrGEKbFrxINgQ45UgvjCOIMRTaA6maolU7WswE3eLvA9CDIcCSn763rZUX9Rl14zircLpUdlT
td5vdNzp+vina1R+HeOjoTmejBhUU9oza0Zjozezj35a9/EOAROAJfTqptwc8TO8F4umuzgz+RO9
ce3I4sfFijEONGxNI/pk8YkB6HchucF/afmAh1yfld0cwIGuI8Ze7RwcXzcqJlcH+Nulmg6BtDxb
Z8HMWqxMwnWnf/1GqLml42dNywtBvCWJsugRwY7xh6HhAIBJ0HHan0kvOyPUnOx+lTFsjt6nCUPW
7mVHYd2NhZ460/W4RyLNX3jT8FQ8GYl3pwbcqEpBcHhMDh6p+vtCJP2bHU5mP4gZOD01Wzhc9fc/
5hPo59nYf4KsRpzVMC67FfVCD9CTBk50wrjkPQ16HQCf93RvJizGpB7MaiDbMjr8/UAt+HtYgGgv
jAN5//eXRBhe9cmq9R9hs6541XWm3Qf3JkTqd2ND2GKMaIV/ok2mPjCJucusAXyjedhIobxDj2L2
3COS1w7Og79nc+TOupXZuQkb5Xc8hgUj8Hi4syu1PYqYLhfBEoC9oA8TzhT4w9kB7NDbblaNOnQO
iI91rMAMmR+6Ier2GwtG+bZqMAO4ZR81dHfsPUhwgJg5G2esIAxrKMI16dpxdG7qS82t6dvJ7BCG
YmxTbwfv7FZ+jpg3UhngIPncDXtd/SMfphu8bl9wHOtXP34HkxfvhWXC+8ksal41+SPgPFqF2+wu
NjiY47TpFmChnPcBmoQKhVQtWjcfunt39C8r2lg4PZlPNrgck0sIaDRj6fDVP54TPrJ1o0ZcjN6t
JcnlJars3Eov3NDSVdSbHP5cKyd7zawn+Y087sfPfQf0gyKeQSr9sMk618IENikPe1u3wwSlGgvm
16evSU2T9Z4MX3oA1bGHtn2KbUDUoqdjQ4OBZJ1TRmjx+9/Z6DT79G0au8FHNeZD+s1WHYhDaH/g
Bn6S3nkBOuh9DbonBoYsu8b3jcwc7Uu/jXgJNZjfa3kVk8wbfcxZr9iPnT+n7x5ZGumPtW2qIQ1S
av2RZB4j1S1pfTX5SxypKSjclZnz4YI02zcz/2Cik/x9KZeAvAiPDZGoitvim/le+uO0oQmZhsQS
gZlkc3KQsDlRmGmbfrRVY6dX6MgYfDWlw21Hen6GSaPVoEtyDTEKSWZ+1BaXlBU545DLRnCqDw1H
Ot8BosgmaRuGXxN9LF06A4jXANsObNyvyL9F4LbYzM/j9cOg3fKBs6+kpk862LEgk8bUn0JkTeeD
amd07xrkUWfMxxiThr40Y8bAXx+HuHlfKYks3B8+ULLS90Z6eu27QwS6QVCEVDBf5aUhWdsNWMW+
IjW26wWKfmlD5D2DVdq4oLkyjW1FPw9Prwio0OgFtKkoIMfpZ9RIIYk8WL7RDUnT3ilfUUphy4qp
MhLawZGxzm5jaA+l9Wd0NFkh4tPO++LXrcvNDLF5XA1/2JcgDAI6flnIRYGI5ZG4Q9HKd3ROdmng
NjGMLBkO6KrhD+MdJlcM7SeEoB/RPEfmjf/FOWWRrNoXbhnV8Y533Bke5rjK5hFlIJFKNIjvvEw8
U9srmVX3t5DW/RWKD+4bqwM2L3WzNExcHCoCRmDhu8spTAxN4tpOZm0xf0sFuPbRnWWQfdX0y1mp
wC5Yb5pUZg1PrIeVnrHiUSCGpnyCBYFA6WpwoT+Ma22UWCcQtDCOxRy/T1bj4aPLG19Ew2H3zYOR
udhD+OWINwRa+Eclkvt4GphnZ5caRlZmezrw2MwhANBGsy4K6IoPpkzmAUemML9jTkv2YYRmd0Jx
umT+Iv5KRqxDZma9LdCsDXHd8TuGQyqZUsJLAQ4IJ+NL4tiZXaOwRrsUUAfBSBAEcgq9htyj+IUM
BFFwIVPQSGHwRUIIl9Ax9nMAtkaSvYoYC76Ug3g6KLwZiE5Ji0riSHXzYmIWQ2hZbEEBnnIjXfCS
ew6Ozi7McdrJ6n1co9/a9w2AcJMRg4zUAtHUEDYYQ4183BLreo+jq0w2LKkpUQExlzJG8M/RKo3p
VLUJ5QPIFMjetAdKo1PNODRG5AGuC5O29Ls0n3BO9pbLmLTUZIoaCG9ho3uR1Eu4Y7B40u0ErO7L
LNIMugVKwW/ShWcZFP28cgfoS5BNEkiSVce/5zC3P4wLHIf3RrLrLIGtniZ0PiaMgnh6rxiG7uA8
t8ZsvyymDcE/aHGAISt7hZzWUZKAp1eQ7uGBYXgPbAt/mG7Q7j1L0dh8+cELiTgHbKNtYcfRo2zG
/Oz9AFZjvhktYAt6Mm1aVB/kNA0732wBGk5DuILwUz5M8pQFbUttERMD5C0i6SmSJf8C48zRqZkg
/V6YkzKNI0AG/NuHH7YXY6xOc5KhlM3IjtJUjpUg5oq1BhoQ9N5msWrAqJ4B/1uyEmOeVeyYpqi1
ciRwepZAIAm2GAP9hngJhB7Qt6mYFbDaQwGpSAEspwkAXeJ4OqzEQgfgEhFrzwtfEAo7ZSQy63dj
G3x1C1UKw1yMBbPiwbCpRVlMLBPG0HJ8M5CljiPUX8mPLtWgw/2I+afO6TBEzMLI+iPTQCM6KYkf
tDF3Qvx2XAm0aOLb0tYcEfE0/+HdPeeCeTlC78/MXCjTmyoeAjF5zmGVkC8Qj4QgXF7pSFHfITWe
oz2o2GBx8ZtLMeDNwR1AEVkXMTCfINbJeZCAlzrL45yRRPjsIzcLcvyj4eiMbJ3HMG6hLqYHbVLq
8/ke2dzD9swQw0rEwPZQwAU8Vgi2HFOU4JDUJvk5KOPZAixaHVMaiDFGVdi76JC5rCWSYgqnMbVS
Uci4PEYsgSxGTADc2hUSW0J07NKRtDr4UBl5fWzaEaOrIw7MT87JRr+AX9FiwU8GpYDTFls3UEOG
eg2VqQp0jrW+x0RngAO4Vlymx1EEA0JrLI89Jx+HEQkuVRsLxd6uf0ci/htW9IfTlY7kRy5NYkha
8cIYwSXxJAkVHCGuG518NRSApibzPZ72CBtS/FOYA0lnGclZIJci/SecpZxaOe9YBVdi6OFrsgoQ
2GOHDcBngnhLuDr6lHZPZjNRKfeZqOXW4+xmZQRQj/PuKk5/xAt5v8srMbLUIbaEtCojovBKo2wZ
8nJM26YrwN7l4JzSAnjA4h29u5i3dvp7Qs5ho09lvrszJADT/xDo/m/Zp1XnBKQTrwcOfLsZ0aI3
tAW45GQBvl0HJpkWT+rm0MWeP7GEBSlEf4FusRssembbzQti2Q4QiRWFwRk1ibjJNOiFTznK26O/
81P13wcgaDTbLic3vDtD0Vz3iSfGgQN5hT1uj7ZDg2QMTBaU6aZSxyHjd1KBdfh3GPNxk2RaYq1n
jVYYl5m2eXXxqoVXeWiGIDNbdklwpPV1b8Gpmpk8LVqrQ8GFGlVyStoX8eBkjksUAaERGR0R5MRe
YprUPuDE7Av8XkEvTJJhyAIsdT6E/EYG1b/rOwydIEo8DW5ZNkYr+gIYbPgEjtsx8iIOJ+YroBRJ
mT3P3mDSAmC4gPmFHdGg7+LMMTVo+3cBMItZCFPw6CeoVdixaGe+xozoEUCvcWarYRfQj7lKDi4h
W0k1Een6Fye/julGG6Ad4L+k9UQa8++FLMCT7b0rShWwH3ag5sy5LPZqjc+qrjVYXhw/ulAnGpfP
vMEv/D3wB++N0A4zgRCOIo/VubspWC+onexzUQgAQEpwO9MXMbzZtVCcokjaEGGvFm36MF9AWBzJ
lQJspDICUbJMjSE/QveAhW5yLlM2ss7pIALIgg1hWe9gYC8tQvWVLlAjakwWDLyE5LNv/ku5dJtR
Bc/YTUD1M29qAkmGvAtWB0e9FwO+8SuBo6Qhy2+6//F+rWntcByEag6BxTQXCFyHqxZRHWwSgIEk
A5UVCUHKS4RLzhEm55zSMniPudmD5H+UBCKS0R728BdG156KEBpTroSkKchntFCkLCtO7IeW01Xj
L8Bb8KDBhEP8DHzM+ViF1MaIcMmL9jkEP11fF0WnjK6GPeM5T+qo9jmEmZFFKITpCdhYAWWhpBbw
hCZAKv6hFYv3JLmX51AHA98wTA5my7+av8iH20JH4ug/VEvMmRCddkJ8qk6aS6ZPF5qU3Ahw8E8k
w6HLfWwxq2XYCfMhNJMPVj2y0xdf/KXek+X08iS/DjmyzmiTq8C8b9QvN/tqcbZjphAEOTSULWYf
Q+xW0ODSFQ7ST7s/L4HAnecI0/HJTHDQFBsoIE4WuqwFjDJIiAnn3pXu69GQOVwRnrgQ9kjbiCd9
iJa6s64p8Beys+nArrVUzrm/ZWYFmbXXma/p4nHEI3uHiRficK6EUwfr9aa7tqO9a+csHXfOBC0Y
CXa4jbqRMLkeUU5tSPMwoRlS6SLIwVjNVpbbMHBMX9B5vUDSztpiKUCGkMZ5glgdaXgOQ8FtpVhb
DKsArWrU4DKoG/Jhz7Q3Gx3JQeOAExry2hBSE0mEGBZt0toqT4xid/Q3aOm0hcAU1ArKX/zpPgBE
yO5Y+hh6ioLTQgIebe2uQSHhYnazSSwOwJdYjo3OEzHW67pD3JUH2zUFFj3848mcVn0A/cEcFXTU
J+zRPzip/TcDW4CDE0so9IQyYtiH4EOGpL0iQwPXZsgQGhtW2t9SayaqQI0QHq0yvuclSoCUYCkr
f5rIZFkUucNo1Y0a1Ni8duPap6eSyrXtMvKpZVKJ2wXc4J9/9myP5XHazWGvehGP0UifIwiKjMBk
3jcyU5WaniSopnLQehY42xjXOrzlKAbkTEzJK+gONaO1C+dPuS53wQyHX4dVTsOxHDrUNTQDGjja
KgzthuiHdfTy7OCU4S3Eidmzc/JLaiZdOv55p33HmBXYiQnyAMubJIKEb5j5ULc/45bqbwLcpTuL
HgZdqpPAHz2KlvGuI6smveRkTIn49reIsAFpMAudNd0eHwP25pt51wRKf+duu5qGf1u43cMYWFfr
VGgWctE2uxQ9H5KEmXcIwxCxoU82WtPMjaMMygnpcEILbHPsHJpIaJTeRBQfkiJokv44bo0Q71kx
8iC/D62OfAlt08fqZ2fTWf7JH5t8c5dVcPQ50F7QjFAHS4oTBtV8Fi3Yj8uCiXuQ+5DaUOwblS17
S7A3cDiYHCgUSBWOEklPFrjbtC/9OtOkQPTsxs0KeHTF3TiVQV5w2MKFOBr8Whh5jt234IExMiQ0
SqDAfOjWStDSyUK7gOC/+l5aPHlYJJVbGUWES1d9fHYpHzUO7PRHcFauo0Dl9lfG1hfRL8550pSj
SA2S5pw4JEqONwA1URTKhYTW0/aH5Xsj7S/jpZ/dUGKNuzZttC1w9E00hg1k93E4E29vVDcQWejw
PR5r8KZEIHvqWim3gIA0/nHI6U5xIvFAwQRXULXQCtQ4T6/uAjpI5V2RfBMAYeeU4CZ49Az/qF3W
2E4sGWva0+eB3Al+zoJrP/oIVlFejpblqS8aCN8Yv8s/qa4Is5xEypvSgQ0H3iZmwHUg3fpyIQfd
RYEX19zvEIc5ZCkTFMFSc3aC6uRq3iAgY7QUeA5gE8prb1N3g73eUd7JfB1JJC/GVIsmDvJiC/3f
OamMLJPJI4zaoX0TIGs6osAQslBagP9gDybhqPXsWr7WZlZhLt9gXLH8uIR4WK7Rle/M5jA7g64b
H+GSGbB38x8Vm4ph+faT00eVp1XsIQ9dW40XUKsqEcd2GePyBt/Rn6vU7X+6L50AB9fnCcF+A5kF
TBseMF9H8HTtIoJYT9UH+q/aJNHqiIiJWYx3DupCvHFgCdV1HsMf/P1/zmGUckAFNzB8HsLN6nIq
E4mJfSAnjHHZun9HPOUYJ39W4a++rBMdB/JkqOyIendDkEXaeIwALFizxFAMfS/a38r0V0QKNDp/
s7fZ5weSCznj2kCZPRz7H5bYGZ0sbkU41FdDFDYq9QhvzQR4i6qGswN2/ApT4+VQvl0g38IzEdaI
+KLfjWleQw/P62GSL24dBALIYHaZIqUiWWH07OStH+ONmyEnjqEzCSrQhNyn/AFfiaEEax1Rg9rK
ZIodOpvyZuxcUJiHkXVT/26yFBYXA8++TYCoBVSgExixKHwAcn0krgjgkNA20TmTGzOPALSCOQdv
JovdDRh6DgXpXwov4COAK+g/Y9GXIPdAK6GMr34sHgajNh5ItTOU1qq3nKIz1L3oDffanRoUoqAI
lMjPLk0FVY66CfTRIb71kY16bb/eVdU6BeVusjVKCSWxnz0RgNesCc4UP/8+lP482gcHt6IWSK/8
jShuizXyftbv0YlJo3xnwdApjngme1KG3CjdXxUiAyMcmkEKGUnKwKOGNEWb8gHiWC8uTR8iCLwm
627VTEaq12mCqFtXSye7mL4qjiNWKeAWRcja6D2MjlvrMCiUXH1t7faGs04aZ+vEMuT2GC0JJZaQ
m4LFA+8fWUgHdjqtbnzlFatNGjW93cGsdM1Hek5eb3NDWm59Vje9vdLzaeDUUDVq9IRhJfK1vRZU
goU0+3MNron3XEqtJqjQ35gIi8oWXKkuSoPUWWIx8JTRgS8sHswN+pmnUTQTW/JCWnN3onKa4XTJ
kLcmP4RfOf5P9S1y4ZRMAF5IeOgPG0YBxyASGNbxccLCLVwAt5o0G+qPLWL6EvkcvLFIpY7oFTVR
/UYEe0abq58+G8buDH70CZsgqneVggJdpXREsLZaAfuOwGyxTKMwBYgDy7ObyR+quBniVaHTt7Ns
uQ0QMDlsH9o8oQbjVCB9oq2AhOpn8m7hYXA8U2BPqOPxJ+5NOCQCTQ75Xt5EAd3+w0mQS2B7siJV
gRkENqqiGhR1dEpo2vT3OJgZBrgnByQPhlgvDlli9/kERmqGy+WTioddcRPe+oy69Ea7W0b4vxkY
aZK9PDWWxTTjQEBTVvHr7jLLMQCc7HC6i2AQA57jiFNh0+OHv0H6sS8xdV75hNui/+9KIICUczkw
y91HozC4nTX87cVmezg777HabWhJONLFyjEiKaS6cPEJnSN4GPmwwGEzvKCDvYA/gWzx6CBzVets
Rk+LDdyx8S3g5rgAn84V9KqLL6oc82Efnz5Fh9GAMFy/7fvDxS2FNdumuuEsOg5E71AFDWrQckhF
d2mqZo0ypcW8QNS8gIGoauFKOx+YVlb17DTknVx6+vkwZ+GGcGTUma4FJ6zWT3MPdUQz4smoGtP2
kmK3TlX/awPSDpPnxUhRjOSHjnHoMizpku3AcJBDEoEonVIGOjxMYqbK7wzKcKJWCL4YDlvUN4+j
FIVkTjigUv1iAw00R9lUngHGSk56L/wayB9Q+94uNrklaS8FFNCdPLramvYJEOFOVpOWNr5Mirur
CHQkG2FbJQypMWKfYlcqWY8jv87EuT0dm14V8R312IzyBGMU/WMURmC2hLGq9LdMsr2gy1SSieJu
N3R3gxEgPAk9RfxwiBF8DiB8RavzyFSw+hLGaW8VdudoVrBGUs8mbdmUqzmbXHIQemrKVwp8znX3
E4AMj9Dy0y3brg46sri7b8AuHogAnoLvg6i1NZmcTDCgngccAWq9W8QNMqV88V1SYoj/MDPoopbk
/S2mt3WdDzNt6k8NZkBxd3JWUlpJ3QHalqMpFqIujS/95NcP5UTDw9N66cfRxxDopRgpq7uFO/rN
n6stDdTfyYgCiWE0DXEKBJVb3a2FfDSvAzoPA8O6uwFvoztPgDr85IGEEFhiONrHQt5bNSG4YavI
9Xuaur1Kdd5GiXQzbSDXEKBDSiy2BW0NZQJqgi6OiBJQKH5P1gI2MK+7C3co9A4T2dTnpOY/depy
htAYqitEY7F9UsNLLtSUgzCJGAH5gs1E1JlEJHscL26XV8H4Q64Z5QYQCWVjC7Au7uwku6DQC0Cu
F+QkpgZWQE1Bpk0WRtMP7R+qYPk9F0FYhPVAVKE4D3oeHRTlNafxFPmHhxcduYBggoIEItIL7wgP
EJyR7WBUa9uEzLUpPN3Nl1txa47LReH6GJCMso6A7JItrEQ6+2WhsiPXldmStdFgRGVro3JHPpim
CDNI7CdcVBmP/ZtBAQWv1e1nBnQyynmreDB8FpCe23Bghvzs7f0j6cy21NS2MPxEjqEoorcsekVF
7G8YWiiKPQo2T59vmtRJTnbKUlisZjZ/s4BYQT0RDIudDMFfeZcQyCt5R5P0Er0cZ4WiivgQSyxJ
eiCiN4Qq2sBLBa0z5QcRNyfhpVgStTNW0dMlJuvVBz15V0Up3La5oo9pRVRLiBy3sffoQXcL8wmW
IGrRewSEKmmC1BaFmQ+HIKEj1hWAjAQmkIx3nNE0q84THgWxP9pIxECfYNbrer17L30EhMCAas5j
Tf0aeQUgbUJxknrt2ysUhzq6i9NedMXtC8nmU8NCCgiorwsgpwZvwgczuwgF8r56iAvFf8QYEVUu
d/wIrt57SQrlp6BoDnF9A+inR+fqtJZyOeWDVRzB47VAyHU1DKU0GiVyfDQDFg/gdpdlZMvBOBZ9
PNdHYBTwe3DAlOBNSZdiC4q44EM7e6YRfYNipgbTqVfzPa81oPfOPsWngFrtXRY025w7B9Zjw5AG
QX8015HUUBePfB1ukRe95WDbb09qBuqakgRrhv7OkVcTatUmMmdFBhfrjA0+ERYEtg49TBQ5NwS5
DeYE730NdmeOuS+P4DW/qCPnRDWtXIPT8zrq7t6oDI37o5NgxrjHgPNOpYltZVdLclFZtmBX6zFF
IFtJSloGWkiQR5sOEJQsmba3Ln0q4/0RLNa5q2zoe3QISMxIVY/MvUi1Pby8qFqTAzCbCRNmxoG4
p2P3OMABAAm2+rAMinX7b+lqQ+L6JYENnVZQU7n6jrp9UPQybfbeOqcwhjY47OrdPgBYMpLBOIVA
voR2yRXSGJrVxxYBN5DH3XL6GNL+64O/77v0doCv8OAhO5F8Yx/OjD0OACk5ofWK0qeMd4GOHjB/
avUAGjnX8C4EsAEjKk1zNHFJZXUrJfsQCIMUYKnsdxN6OvKIFe1MtisAtpCdyALPLbc0QcOV5Fcu
BWibeb+Gfkuhc8ook/zn2OsZAH81F81BlLpxqXRof+52hUu2T9WqoVI6PUeQ7fchlAmCRIAhPDye
EykqjzijbCqMAMo0lMmgJaASTrEyesBp5hyk69SeszYgajWAxREex5R1YrrAcdx2+DG+WIggg1JI
B7+auveMgl5pmEyfDO4wX1hMc9tShU67k2jPm0BAZ3VzxmaKnHnZfyFMRe3eBJOn4ug6nwGpBe8F
RdGCcbTscXzvOLvriKjxgSw7kQt4hkI0Is7WOBI+ZBcxAi20DVHyBB3cxwGhTzJGSxkUKXNuJixR
iN3+rNuHDj8gtB/9lwuiGeZRA7FfQ6l9Fi6YT3eXdYRQFGdDNiQOS4guPhk520dnLKZuB6vY7nYA
lGLgalfnuyWxyrfE7ZIIVgPykD6pH+xCj8keFU6Lye9FlzCO0V+ALkywEr/kQLmsJWB7wtbAGcm/
bevcV3x4SfKFXsgSGLutj+mQKkIratWwXJg75qhgF7LLZQsWyZv9OvDoJXhRyn0ezi53mc4AMJYM
8ssMFPuK5lx9xlhEIh+ioWdeQeISqP7g9PLJaMYxbt8djXYCV2nLUZXmIJsffEaCN4IREEI74yJA
XwqBkaREQ4w+CNpzATTQ+J5zAMkhjaweDXUmQGvvQGnhHqJfuSbePQhzBf9oJQ8zlQYpplyKHZ7p
Dp2SyoZOFSecFRfVFK9F8kyEisyrfZyne4D5VBi4zy6by0xb6ezVJZOXeeZ8zJQMlOJ7277SnIcC
I51Ponv2EemNG2z2rI4Zecbst3AvMDE42qgsAZE8uTVOCRqW+4C+JSmpdFJp3fIUCTeDqYwiG08M
TkIOdf6ZcAyHgx+cje/xHNcDGs/CqYNTI4WGDzcwK1m6JWtHLAFTfjEHZqETbkDMDJ0h+q8cyYse
mNwdMAHIzjaviSLWdZSCXrbiIBCQ84+Jxn1ySPeodK3o9F85pcBFE/AqYlf6UdwnAHqA8NQLSAl5
ZbhY8DKstRB2lY8J+a9V2LMA/oMm2DEOOoWiCAc1K+XqZCDSHRcyxeIN/No0oboNjQPmgSkQJyEp
jMdSWpnDaV2r6ZTZAgpvRgdEpp+KKG1QHOB2PGtHmM1ggVkBnbADgB+cvCmhAfgtMV/jazCYMvcl
lpOX0aGZDpjwa8lYaY4xlpRKSHkEQchFTWNShumaJJvNnUvou1SFqf4ShdJnpJf+57rs+jwOsquU
kZhx+tDwYrvmrEzTK1xddveIVGC3Y6p5FoGT26d+yLKjPcW6ofVNDxP14iP4oNbT2o6gnyHfHdKt
JSC3mMxpyizgNwFKKjylNGd7ZsGx4TIFmNagstmWHx51EByveCXXgdcVgyKxSMOhzEwtLpWHS54R
UQQCsRHyzY/dNduBRB00jQYfdVhfqE9LWVPKW9JDSmcntmYhvPCkKE+bs51soxyIF5LajIH6z+a8
wnIruLbCekq1zhEQi7wLMy/VBiggsup2B8q0si9zS7P0S1kINqotsyG1dlHAu/LYuPi0x4TV0Reo
HKTVo9IW6LzwSHjGMjdjljHzHfQJd0EQLyh4pvHepdhMBZb76pqIRlvCk2HSivtgjxXa49QMV44j
KvpQbSG68cRk6rzAb0IqkkXy/+kx0RRJcRT3GH22PmaKzBnBJRDk/bIHCGj8e0wOrNhOZS/gcTOq
7CThCtOD0OKe4CuDhVkLvEbekZcJGIkV4eBRvBquwhBGmzeYruXOCRhDuWb5HQ4N0+IXy5vwgYqt
JwtQHuOi7vIHf+ktuFjdT9TD27uggiwq8qyniDPR6rHWnQ32ZHcGTkZDho9RgEVWsj3s3bun+x1o
WYOO3eFH5Ydl8cralxNNpht8a1nRDCl/JRySDeURcIgxDSRY5VZ1GF0A4WndfPBbLUBx0+LhQVC1
YX7OZjolZ5marHn2MIaLF1xYDbOZTE0hfbDVAFP6UimTg57pxJbI7JAveVM5c6U8TUZBy471Ijhx
oCIgR9eymxMSCdQq5nhiSslPgVTAm51uixSaSEjlMFsH/J2qI3v1iwVDwZ05BDAZolNaY1ZzcdxC
zCRi+FIYJkBeYnkJiAV2GlrJQSy3FUVIgjKduWP2GBknEFASKILtolMDsBPwEUB/m8I6q/3ey92U
6wLqZsP5kL1ZRoydFo4Bwy0fd2HM+GgZGbk8zg2uRMbhpIQFLwcMHyxDf+911HUO+NJ6eLwvsQHX
Sxzx+weq9Jbu78NHrzNI7C4LClA94/mzZzeYI79hZfrx4U1k7+wGKu97tzFq22cOrVZ4te9olApl
76Me9skv7cbf24G4xcI47ij//3YE2RnkNEsw3DSgob9YmAkZmRhxakio3fz9qOjnk8qS7zYcVp9I
jYpjy28p1llk5dG7+AWa7sfBZfKxZfN52Rf/OGgu2oXsVx+V+53wjjbNw5ZA1+D307r09z7VXpYo
8vQqFWKrrMd4xx0Rs9Hm0BRGrTLHZwt+FVZpl/bT0oLaUAtk+stxzvqUL7libddx5TrpvZVB3b3b
yLMwAPWg5daD3puNpxVB5uLoqiu6OyspPctdXTT+gGjvYmTGUh2iIY4hO00ObtbZwN+H4cZ7cqM2
8qzlnuFkrq+clnLYimQE5Fsyrk/21wLSKm0Ee8ZBybe/yK9yw/+vUkZai37PJZb4sc2OKnvq3pd9
9umUSiJV1q5uZRvd6vb3TKt9KAMifZcnsUoqDQumYMrCx+/n9zgJRtiLxWTyQRDDJHQT22Av1Gh1
2/qoNDWCk14CRlMHhOp3/VMoyzJzLsyijGgF7WBLjrMeDOuAqQsKw0rlIODp0IFhv2Kls1iZvPzm
Q2jR6b5M0OaoNdi7fIolW7U2kJi4iZA6U7BgGEgDucWHLfv+3T71P8GDJ1gPIFIDXptVv6MgibTg
4msISV78Cl1YlK//UHObfWweURN7RU1tVii9bog6eHyztvt1OpEAhN9Nq0Phnm42GK8avfSufXQF
pw3oilY3WNzNkOEX1VsxVELodrPhpPgVOTLqIVLN4TUr5rTlWGwHbAMcWTQ14DiglsNfp2wZsuEg
4UIFi+PCY70x8gibrzQ3RGd3FTZb6vWdfu69DwZx1K/eXQd/vDzGC1KUFsG/Dr896TO/vZpAYkVz
vEPb290mzmj7BG8hHXvwZ5TMaHXgDinN8QM+1OKcLgDaLBAXtMzO+bOJc+TR1j1te3NQvB3t1Q2U
sGdwAL2Q2N+ULtp+9PMZvNWQkQHDvEJQQjszx4s+Y686LocI6pcWmrLGnlXdEN2yomT1HJ/9k8/x
iRSSWfCIyOEXrbqN1PGrDvscaYfMqqrw4XVhmYEhITr440Gj/cKPsqd1c5uNkPCZicyuTvYdeyTI
B+skmysYELo5DdU5OEyyKJlLhCzUq9tWplaMzkOdycerwZ6Z0U1ScibeaUqgBDeOrfNC3usQ8ecc
KTt9NPs2RTAbyonTwhgH9hDFI+ZuZ5C2CUFSRHrhyM9mKJUYFhit3c2NA7G5kO2Zjq1hPRtO+obL
gj2O9WUEzWQsF3AmydVsdPxF+v3Wr3v05o7DHOkX2Iak1eiHSJDPxpyHid3BKsq+sDeIAkZ99XTO
hWxPDcxrmZ7OVfpo4WdXV0+ANWyc56+5emE9kLlhLWagLZlLCLVK8S+ZfoeokdFFp7iUXlv+Y5OX
FpJYpE1RknBtzSqkRWjF/ztLu1xzuLroegLP1GxZWqL2045doLls1pAKHnkxOed3dPUqcNuDXN1p
XiYXCwQWF4uhlLT8CjY/93t0DBy4zVp88qsTWcdeMzMWOVYefjZ7c7wtquXefRnmm3MsIYKgCmFE
SemcVPGKDKxCYZL0Xrifuwj1jtl08DKjlxx+khHHCrKw/W7ptoNf640pJzFamwSJibnAwluY+uxy
etxCMurXNb1ISS1p8weQqBFsrl8hht3tOmzPs7dzxDIbIiVIVTBkKsfB4uUIbxylpAYsQL55UxWD
1x5yBiPZRJvkAJbUrumqqmzO8SuXnH8WCQ4OZu2x1Pe9mfFEf3ZxnuF73TAX+WSBtHOlXpQMcUl5
esWEQBTF4EE+EcfUBwGIOu/5kStfeQ1kPHhZlgJPYZuoX8HFsF7QL0snP4zSVtcSQw7qYwtN+uwt
On+U5HGSAWEoT7g5YmW1GdWLF7UazKxXA0IkUnu0w6k0lM7vLQVR12FvdnZVSDnKlc76Q+NI76HU
R12R6pqZP4ZJstDbdjvEmvUW1Qo7R+AxWWuFSjNAXx9UcnvFO+AMeM32GcU9ojZiiQddc1ahKCvh
FNt8Dok+smXXsKXYdbRlstGsxEZutzvX4EM5dKL4DkuWVmJFM9ijxMTLCcZEauzOexFEgu1gyTKP
JXyqlyxeYIXkHpfcqqN/b6Xo9/Kqr0XQd2kAsbtgleeCphVpRPqSkBiRshCSwUsWP+ETtURepuPY
gBMaer92rj5j2Mc9vG5Ws5fkaM8p0en/E+twRdmZ3jGwm037yQYAso7+aQDiQErCLKaapaGgaB/+
LhFrvGqrN5uaI2TXO3B+I0Ahmn+XjWonQv1Unjkb49fGi73uctcEcuDE/FTNolR1kZmWOb99ixuq
+YTFiBT19OWhQRHns3euHs9Boxphvk4gOlSu9VsQ0lTL/eQe4YbeNb9/D4K4dvhukOpd59DFdZrZ
6sVVvgUGEdFBm9alu1dFUBrpVB/UdQKJA9KkwphaMzwaL3s6H6+MlkdbU08xgAK4icDq/MeAWr51
x15iLPAa0qYcAqR2qIaRLFNbiQ8Q0Ojf9cjKykuAArWXsmu8CC6bWPzOmHMd9dicseaiWW/Yjw08
2Q/G3wxNt9GjKcnFdkc7hDpmLCd0VDkBreo7xzym4NRBAv0Mc2CNUORdNZ6+3i+jvfpMS0Tm+5xs
/r1jhRzuCPoBGQWthHGXaT15wBgWf6jXBJI5t8aU0TLmgwbAZJ9bOfSxfrfJXlzJakQSTmqQ7KeE
LEAocuKiT652CFZSUkIxkE2s1kf1rgB6EJYQkCfOanMBKtucTzZIGF8mNQRR7c5s8/oG+wW+Uj5u
QXcwEwlG6lIJqQeYIWsqFCn/zfVn3ViCjTU7ETGrBHjS8sAFjbAaI+rrWgLNsyjvv/2GtQqzcdcM
m2ASVgluh19BHV3hUhFimOlzeTYPOxARR1IatpR3kEtO5YBSnpIVNlNqfhF6B13rKM4R3ywoPf3J
UdZmSZBBFC9Zd9TuLhnCZ2yCubCGmMEc5DCyke7jq5qyjzJFOXHvTdas2olCwatn+PkWDYstdUK2
AgQbLAOitWqm1MvfbHv51WR+ipY/1tLlx9T/iv5pcl9rCjHlTTk49vYY0DFW6G/SVDpYeJpdrPuq
Kz294RFfg2jTrDgjzRXgjN7m81abJ0SyJlRUKFZEIaLyS+GXAOhgIw8b1+kYRzqm88VTFTEvyoe0
6D4gDfx7OBmWY3oL69XrgZtPA2VvfPc4Urotu3W2226pO4DdoJeGL5vUYlWMVmHtD8DFh1C10Z5K
dQLNBzmUGLXcQwQDxVVOQwRX/foOwypNDZt9Zij0BCSHgxN0uzd3Qex5DzWOGdOvDTpifkmoFuVO
w2tg8shEgn6xJ56A10ejBmOhdw8OQ4ZhFRFoRAR6NDBGOq+QE8aHyGyYfrN/gJVAw0jwZzOK9h1S
iLBa4KlY9LNBjenhPJmGmHz3ZOLyVAhKSWSfCxI7h8OBbn+ZmCkHdaRzPxQBPvjlEmmxHwAC87o+
G92TKh16bGzY3eUehsXN7Wxam2Kac/KxeyGdTifWLPa+LtpWgBiAWQWNWWHmIvhxir6AYDxec1Oa
xzb0ngZPcAgCKZkWdbTrnBttg1cv1aUfAjWA4Cu39Qw3afS3Ja2oATBo1QJYzS/rAZZkffDB1PWh
h1CaKy0dpcSmi4zAU9DLEDozC0SmRjjPTyjj6AupumHj6aENMvYjXd2bNh2eNQCBmfCDbuZhIsgs
GNU7xL8e/qk+bGLJAlrhRbk4eDbd+8s13iaKltTmrpP1+pVOQSesoeoO+Htbo8qoYSjBLVNQLIxe
42ID9Tk8I81CNaMN+ysRYb26pjgbBKU04pS5gR1vbwg014PyrJY3NJC7PrrPCwi3SzSRr/3yO3qD
X5TmwsUsYaWj73GDH4Irwnx6ixJa79Nr+qWDR1usTRp5V49+qwNGHCG8l1XW6CjBWh2hrWLdHQQb
jlYRUnsRvAVnHBoYu6ymYmk6oAfVaQ2x1P2w9UMsZ9+jYzfL5r0naSo6chSTOsHwXKjMIyv+2PtR
ZRH3oEWH8NzJnHVhM1xtnewb3XVXbw4M3kaVeqgR6XzHHfI+DmKvhVS9DZqx5iV+d4ClRsO5bbLt
q6rM2zHqWMUTQMMZM8sog3KYz0BA0OEWRFhRtwObm8xBb+brWviN/mC5iu1afVnPwYhDgZFFdaYo
drM4IPGSI12mbjd8mOz4JEx0ua0j+GQovGg18gU1h9HVekhwHGPcCeh/0wEnsfp692l9e3x7x4xt
6Ory7/CmEvIIa5Lcfl6KrMsHW08xbJjv+DV4dXC+sDiCxth+va1W0G2qbExpA5GIS6/takGXhdpF
Rt9OAjY7okLzGTet1fmgnCrFt9zY+HIHkwK4lvn7XNkW+h8VHtdSDEm+IXYchncxPMPcaxbC9W8L
a5RnGcg7VqON7HaN+aTWwZqsuRmyD9VMjHGpVnyRIh88Ry1VW+BawtlVS8RXIOMMF2cZLm3ZUsfe
Xez2VgbWb+MsM9u7Alr62yq+8eo10MQ45YQGQto8q4ZucyszLXOGmcdB9bY+9jBf7nPylvauazbO
ijPvTW5fIJ6vqc6dt8xH2q6qFBm5jg+10o/qoaq03um1FE4Ryxr7n3satTqqY5Dev9iJazGGE/Ww
tJu4ZtrnuzrVRxrdMYqZTuZ1ZuSwERti8IUyThX96MLU0jeYvkBuJXttqNfWh1h+s06a0o698uZg
cjXBhmGTA1gCXIbLWxvxC+QldB/fJ+Y+GIm4nGq8LLeE4Q3l4OcGBuu4qJxm08st0al7bO8hLz85
d/e4utx4DuZ3c96yrbPZ8/y6yChgsiBelOUNK0eQMniRscmg0/Hkt173mwFzb50czGqc90Ta9UBG
SH5FP/AJCiEEERVnxIP3fEgmR3zS9HYizGDFTQow+c3NFBbLyZX9gB7uhKavIDowUMY3nVxyr0hI
nHrXvJOlOW0WccdfPipzUHs42JXD0L3GcesGVkSbI2n19s71HyXzw6LMHf1NF5wdDWECNMyPC8aK
cw5phi78tsF74O3v46f71bkhN+kBNwfoR88FvAmNLFFTpbk7AEk3HsxRACapONGeVA98unfLakej
UgwukTm/WPNGxPeeELOe3pgjrzmX8UOfb9Ox+G/GmroNC5gzfKulW8zOKJNBxKbMwaBnds1mknIW
fxe0UUaQNsFDFT1W49nc1koYHIk/hvLYyd0an4GdjYPKtXnGVC8TDvwxrKkupTd14/zOcWK3to2u
9fdJOWKAhSFP0QQF0cGK6r2etsE49qY1F6y9iQKikOWAZIMHmDZpqYKCg4P2114s6aK16PsDJlza
W+Q9ayx2xzd97tjldWwBZrXGEUy9V4CEOBgInYBXgl6Zfpu4sPOTtR29p7pT3HljlND5sxTGmohV
czvAls68HYraSrsBYSKHFfbGXwHcyd7CxQbM452AnZkNw9y6J7zq8NIVpFH17icv9sACNAgQyT/4
bn92pnR4toDtji6ClnwWAhODG3w5TE+8VhEeKsUhl6FoqFCQQOeHrAv62Lxzt/KZnnAsXma2wC4A
F7188AtIl9WEulCL5BCW7btTcZRnhhtU4xOP9ETHMzCOtnQewOtS55eqekIUpW6Z2j0ODvLUUkGv
yCi/V3IkglMpW+rEqCIwT2p3j+/4y7mU4rWLR4YHubEVktJRKOgS/GCxZOp7m702i9DmQC6lopL7
sJMQRCIrhcS6y2FF0hAOu71h0QdZTPZQa5jXF9Ja9J7VB4e2wa8XVN+g7E6MaX5XHwF0UK2PyzkZ
KyAroh8aDffhJ34PDpgMCq7wMflYwEh5NlHSsueNALGLRx9nC0zowWBBgT69rb2Gt6+V1z1MYee1
UM/B5OCF0TIxUDj4dQOY32lXj/9udRCQ9Nj3BDWOnnG46Zfl5eToAosqbc4CSnefk4n3QdKk9FCy
UeISVpEgijyK+f77UCQvNBwDAwlmsydRL/VAaJPA1uRs9DNRd6HsSGlRzrvMvMS0u9juN8NbPBG3
3W0n7ZQeahaIt7ycOSg+EJT3yYu4qXu25wOWd3aWFZ6YybsnoQrxEzR5IFjJcG5WgWGPXACB99UX
je+RRrmBGmfzaiUWfoc1G/df9zhlgz1VEG64HpY6uMPKfm8ys+k9qLqDT1Xs6xnEXoQejlSysWNx
qtLe3JxLTmpE8Sw5zhvOY31KN53Z8Dbk3NmyUbTVuJWlZ/cmtzfax+NjuG0RcIrnNbBGsIKl+BIC
bmg1WGP4Vr6Ft1su/xof1ljTMMGDspTGwpOeTF5hle55tuYb8/Fmb2NQY5U4vInENn8hejqQOjCh
aBi0aClol5Hm3nf0RTnJT5i3I5woVUDpPBgsBbSV3JcNEkF+9pKuun949SnDqZr2Q91XDMdqjG/3
Fr+BkVaa7POte/g0rPm9FJvNB9L3Ii6NPfToSxCm+W3r27UOEBzbfoutG/6UnGWnYTIad6zXkzF/
emyR8Iph1ZFIE2nceej4PGpOYrUrz/8fTlH7zm5OHlcHZ5Jz1jXMZ806icTeZNypsdcaDzzYCDZF
8Z8k5z4VK5Zr9OU0M1F8YaWvOJoBpfIMT2HH397mEAEhIxB1q/4dyuNr5OI5Pm4Z7OMlpevDKKs8
nXO047TBIZZhF2sD6IyWfoYK2Fp2LmoMY3WPM7hIXlyv/eOUaj67+ifbYlH5/wSG3w47N7xvcagk
0SJ65BzInSd1KJRVkAvJokt3cqucbfNjCelvT6rBnU2+YhPLxGsvD60BTyp3r6fNFmWXymvntkA5
Q6xk/k7G71D/6xaGqQ1HN5SZaatOqnL2vgRuG+k9p9FkgwEFCnENpRDDrI/Go/vV4V87I+xBP2AO
YZNR6e/iHKCu30Wj6R3u5vEVnfMBAyAyJkYdvmCusHtqOrrdtsrcdnN0ubAqEFiNqMRffWjD5wnS
vTfz1WJb5Qv4h8cRfAcr8SYM0OuT9xPELNGpalw5FPJ5IgbZGTEUeC5u0h5DQ397z6uXLKvN+N1Q
15BsNCeUJSX93ixCp1sXiY5uYgG4ZTECbW2QqDce7os0EkXpF0QlaWhYE+5nb9WvPJGTIFwx6kuR
xIw58QmQMRlT3b3Sg/a79yDuGNQKwpMSvxGQ9Cy9gjrzdQ4Ylele1rwTBcEWw/O59sdbgvDJdnKd
sjlUXnGMnl53jMKMxUpuIYSESTshJ/fbQqAYU4ZCdO6PzwD1g1Zmt2sYCxlh/w8mpZZZyMyQ/QPA
YT52eUbW5YBLoOm3RUzleRgepi9sRyuvXnlnt3af1wYk2x7uF4cAjzVWZNCc7y0sVI/b4uAkfrEh
MlH6eIQjD1IJO8ZdLGOWx0/8stggk2FymL6VHuk3SMin3YNiIQpLfK536Vo377MEpX017Ntcu6ht
wu+Me+A0ss/hNYP1f6cNYiFfrFfOCaI28/Vr4qSFyo1qitNRrc0+wQxPrFPFLtX0nji3QNNlo5k3
Sejylp/kPCN+4k01wuSdcYne4z/Lu1zdyfHoNucXlI/EWXnfpiFUhuJOW4r4DRGSCNnU9IC0+ECK
lneczmXa0fu1tV6hCFR91G03LwxA9bmcf8BGKXFKK1Ff0psGlCuxC+4RIFE7uXkMn55LMETksBTF
ij381qhhN+y3JNBEtDmii037Pqqj4yZTWgBeLa9Otxw7Y6feO4LKYs/0Pj3gKAB1aVe65fzkUoW2
dR/bHo+PfrcG2sXPHNBzAjg7WFfp6RA9F+piqOPBDdBBPoAwzWH4FYN6HyscszNPamr/kDTboFvd
tNoOhlvL1sN7aEgufZWt/REYysp6qz/aGoCk/3+x/izhfJJ2WMvlfPQHwHsE3RcXYkFl7teix8Gz
h2r8NKG4tgnH2AzJDEjvnxJEmQTq/Ck/Qr1UAuTSMVbv4OA/MKvi3fiZGnB2gbSjwAAgD7ExvxH9
XryVc6xDggtjmb308jS3lLKtPa6eUiFjR+RL/v/KfsxEbmxyZ9Ign5GeIa/idW/eATZz2/r/XiMJ
LPe822Eq6lHPHqGyxLP+EKUjf8JEYgd7es/es9daClNWW2ahTp+STmW/3d/PO5Wq+wmxJ5zbL14R
2EOHVXDjqsHumfNlHz4rcG1qUhF6C31mBDe9BEI5AM0Fdx9qPzJ1SBK9qfUIeaLNUCLP0QhQZHZR
a2Id8jV2RaV0ibkLlFJ5AjKIvOL/Y4Er/P9H5ZF94FoeJgQkQnztiJdzJSZgFEuIY0ok83SXkx8k
IiRM+SkJwYl0UZN8WSznL9cxl3cfIJezRClJrlXwaEtwYtzA/G/UcBuAzcD2wCilhEFuw/+Y5qDk
oZACb2NiyAP+f3nysTKR5F9Khyt+8MaCJ5XbkOv/KoRGKHTxbnCt+BRkbX5utfLnmxQEQckAFVAF
ceEZjKAJ8IvXC5QMaPYTuQ/RnTS5YcBnMP125ojJ1WeYRWiAF0MFFPAKCShtEApBNLRpab/ButLc
BuN5hLl6tZr2G6A97r4DqFZCox4NbBI8AHZXE9UEVkvDBmW6HPT5dIljGd/5/GFV2Py2OC+F+0+I
yEeBmhOcHMwGdKrJgEkOkALg14+FPADXJ9IRA7EF5y7kGZvonVDj64YA5NhquCP45UyDOST2ru3+
iao5WDrkx9T47w8qiXAlAHSDFmFWoYSGfKEPpHC8HYEdn/dN1/Qd8GBs90QSSDmjzoGYLPMIEK9N
Vx9QlwdQz9uhhRkBLpI+LpijaJYCazSI0hbgnwLEfBJAWvQQKRMO0MPDa4msBc4P1dPpVxRndHYM
qqLH4feqABZRykJ0/mSyziVzXDLmT8EoZYDJIgBJoiRMtwq8IM+halEqxBfBy6eAWOOI3p9tz+Gv
UxQDKilCEjweLIyWhnXLwXJEdNIQv8RfYBos7/4SErWkpzD44ik1LkU/LuahIi61Z5VA4iGLASNS
N8zsy7aJoHvLSqPGkNi0DbSTxj0PApJisljDtJBeVh4csRAF263DH5bueEnFJIwp61LWXMWeRgGY
3irV3YzYTP4f7cYUjj3IyoieC83nKJ62vI9vvFXBV0yX0ALTRE8cHwZaVuooHXn6/970OmqCT8eQ
CRAAH/1WN/hkIAP33t0IiiMV2QkXAJ6NYOXClK2OdltIb2hygKpiL+3tGEKKyTdFU5gbN9qjM/Vm
BHBlhlc3p3njYt+S1R0XjxEyDPGe+mw5R+4r86i8gO7uaTzALrwCYSPilEWr3/ng5coiEWeJxhEj
Ygz79nYDFV/CMocKzQV7F4AFPxDWs8UpmAyAn9eYRy0SFtY6NUX6x8MHo3MDc/ZrMQlYUlBmDTA/
ySqh1Acwyr35tSa1LtLYLvks0ADKgYvjbJYAfVGFA6Ksyhk8mvZwbym+2TWYVpyXu5PZfjt/FYul
XI7bj+FoXJD4VGjhUnyqRdT+WwpX7rdsfva3MOfflmOEB7ZrCrHz1pKjA51I+qmUEtuE9kQW48IT
MXD04Mm+J0Dtjou2l/Nw2tVgelzw7DENbJj7pkMJqf7tt7wOpVzJmp9uAXsDeZotPYJCPRLn6db2
wWnvH4C92J+XY9zAeuRU4Lb1m1e8Ce7osUJT3H23CIV1ewG0/l19TtMgaDxMTCW9WonKKNQBjC9x
58ZYhUqnf2co3Pol3AMdohPwcrK/w4PHhHRtcbRave/d5OnEKZ1i0IyYTANWjHiUJWrKYclRgDjJ
Mlkgi3nGENf9GoN6g+2J8n9bB3PPBWclThzslDJJPLrsnXFmeZCGdtTLgTIAjgSPy5By2Bkc0UjL
kobVa7I1ddnk5ejomGX/8+RJuWTH+HFOE+PvO3tSkjFLhIGETPy11zlxcDB4VC6FF9Lo8zJTn1g0
f2EK7GHHCn5QNprOBmQA/N96pT77Xgep0Aez13mqbsP/NvwC9cQJep+3AYUX40txrnlQJQCY7adc
oPmp28wCqXCxt7MOWCW/WhSoe2klggUZsxj8ps87oXPUHGL/CCiXCqspCCDtpnrsh/f1aliNKEHT
bZJycrMCOwQ0TuBUvQUMd8F6J2MavkuUVyCNoh+MdEMqknEoiy2/EP/2Y81BOZSJuWQ73GMsTrF2
tldDTTk0gDV18N7+5hUS7c4JXoh3x2PXUH9zjnBbiamUrro7mtYQGQYIkFHw7Pe7dVcMgGBOsoLX
WL4fm2ROhhof3XEi5D/3xcpR2zYSnucp4pXkyHsprRGimvoA8RkUWY4aD60KRqdX/y6nzo+U2Z9T
zqAo8vTeYLh4I2oH4pbBfsmuWt+gM9sZ3PFfYCB5VqwTCBGwpMsTilh29RaaVpZ+0R6APApHAtWT
ZohiKRWIQ8vGOjMm+qC5r3R65chBlF8UIa5+PsjX8wtaEcgJsbovPZelthyfVbUBHGZwCIJCQ6SC
9mwXvikPkAkDaB8zBSEFCfHa/Y5dXyJDEl7s1FF1EZkbd/zXh43zHmAcAbwyotJWm3AOHnhE/PBx
BCU/wvuGKt+fO6aVgu67OKv7WKZf1ZGtQuqu5lwOJip7LDQpWdfEG2jHygcNImLlpdkuFEABcJGU
E4Z+SGnfgkHUq2q+bs0AEh4E6lmbCEo12/QYyvipuCQhY5FR+CjGIEZ0mYL9F2gq3kesONreoMPx
k+MQgtdCXMGmthQ5WWKQY3+O/lOftGwuAQ9KUnJmCjQEg0zOedrfXKcDuRkrPCApMWnHQNni2NCM
vgw0CcuYDGm7pRz9eAV/GMSYcjesf6Yh9BqOGgVLY4AUV9gHEwjkWRQjiKVghKxte1QnjqeSR7wo
lI3YwwOAgAqiAIhpHFhIlBhtrBQA+qzeo3od3YUEthjnFn25SMtMjs2Y3cFmjoHjqJtbLkLU8em7
u2ChM0BrKHU+5Mjp0qCXJaYBlOVGsKvJ1zySj28PTrMlkSLUD1Q0gNK+iI6SnkSEaFte7Q/1RUqL
Qn0hDwVKUM9E0LtgQNIEPNJ8t395giqhB7zDI7TA1eyFQ1MneAxLDGvXLL4L9eGCuORKTgfCagXz
FEs7tCj68weVHhFDD6aXFcFBilJJKnQSnuvgPRvATuJk5hsSzsAXYE++BK84wAfkU5mv/pOigftA
Y36JBzCqv8QL9mWHq0/LpBMFIvK2qcgm3RdKOAyLgHnwpZja84fjsp8G8cHqLrOY8UnTew/H8Flr
TJThiXuYAXHaGNepOJivrpsgmUTtyRp8VwD3AQuylDLns+Ept6rRDedUTndq1bwdouy5286jsprp
dBFBSoEy6UF18eIGdFjkP1OBQZyFYVBY+xKcgIZDMHuOpTWibsOkbypy/hzcGvhYw2rqgvrJzFZ7
Ul/p1kJwPs8f2OPF+W8cCDy7HDAixBPBCeGci2JCQz7GTBc5/CJBaIaCeS0Hew5HgDSnjkdTz7uP
u+Z5EIb6ECh6kzALpKeZysMGLFMbrlZATTSolSB8TZ32nnXNTKPeP5Nsc1sUH+rqcgfOvS9tFJWJ
QU0dMPJBkUpP2irhSJYu9ACDeKX/Y+nMtlVlki38RI6BiAq3QAICNoigrhuHWwVFse+fvr7wr3PO
2FVnN0uBJDNixmygLNILtOGKjuttdCSg9qCal4jZyUennzeJqxqcetJxiTnT6p1wNKrNMVhhKUA3
1DJJ7yMdQOzPP/z/T2mwaXRuSMgu7vfpYtaz/wDjKUj3WDdBvDXLqKWoC2pGlX6N0ovpdoe8ajgH
bzY6lZJWtmdJ7V0q1bNz7S8see5YXoCKM2GE7fJ0urRgOHCBZqPAIQDs6wgnipVmiDuJFNI6Qtm4
lZAawSLj1GVm4zyEsJamJaU5xolojP5jdAVtzGDDFAd61kqV/QzVUADPRObbjC27HP/1dfVvogH3
ulvnDz6PEcpEQljprBbUEpWD0idnYMEwFGcHJ5LmIIf5fLk4DFhXD9Xv86C59aP+n9bFffjyB0b0
6LfB9LuBvmTM+2HJQZyUkLUBin0k08+s4jhqA6D5SPxzXLhNPNm2JW3lW7UhWVjfIN6zX2JgOcUT
77Xi1ltJPKWvAmvzx514hUkOvbaCtxtQCqV4bi7DOW6sJjZB4f4GXBWRZ3ybUJUcug6GIxUiBoYR
X8ZeOhNAp26ODG+761OPLMPvX4aWBtIsG4uUkPg8TSlu/hVseQ7fW7rCIyA9x3ZXlUzie5dMIkrG
OyRYgQ8DRJaRQpaFizE7La4By3iKzplHSYsqzEnJMPI79gr4/JuUdM0yq9PcT4rfY4/fF4dLk98K
mxkKDkiGwPLtFIUWxwraU+TccDX3ZyW6Ms4SAo/RfaCzvCABYcYXwKinnKGad1AsuuwQtEYMhDxO
0yZClPopllyoTjns3+FVfZg6OXhnYgMea6PFhGIEt7WTLwZjAvtaFI53e3qKp4b980fu4ToXx6jC
gLt+vQsymAuH+fy14mcOnCMKTVttkKaB0xg9n/lM2//ZyKYUH6XNGZ5yLPLxo/aXeoeThG+NBpIi
GDp7jfQtuAXrZDc8coSwswjztN9y+5DsZfOAZRTB5oscOCzZ8r1kmUtJY9gFpxQ/GA8B8TwXhwae
CJUG3MIdh7ZORUkffnWh1K04piOXItNR8ZV6rxWCA4ROw2XOzJkYOqT0bO0f55LzQ14j8k5wD9oq
yTybzwmIiQA7RLwZrD/jXFpJSEO2Ri2fVP3EhB+BwTFIiJqr6crET3TnNwn6VI5824L3uLTXjouJ
4tP5RXiR9QKnqQedNi8LapCKbvT33TCGI1+MqCo0Sm8phG2aOuiaUOhEWkMUh5Nizik4DXghslOM
PXMXeZem+pD5ohzryRInXI31zGScFbyUVps3OnAzR6hIXLBooddkfBDYVohsRGQqUNQxS+DoU5c0
K3YQZqVR3a3oN143J+VDKTOgwBAXIafQlgvfrNvrz5FCDUZemRandLeq6Jj1KZ3osALUYb5Jl+o6
9Zx6SPOUH1cF4Fvb5oXoMnlncjTHQIYDHTfp5UofkWH88FZdPDDYvZAom2Cu9NdAIEAR2XJejrD7
97/wqZEH/3p9qigO1EcJaKJHVHoWkN5iyduMcieShDa4sJ8pX7eFVSUPmQ4aJzIREsJUl6KQtRe1
JrXdZIOT8mOLzons2WKfntmySvkXpdeVqo1Hxtp8oed7HBDVUPwhpHEJzgIcZhemfFh8gDKaDWSc
8DaRiDOr1XHhQ4HOfpWmCVgw1UFQlXh0Hf0z826+Ec09uTbc6xc9ZTvf3eDwTmjHDAdTp1RODPkA
I0ADBICqajhXVNdQvX/7yGktGt35b9y7DU6ICuxM3XRX1SOyZtumg/+GHIkCMHCguhnNwEf2QT6h
5TJi/lGp2TZ+JpisjIMD+TRgvMy6M8AIfDHHJniGWwzdc0vpGcnUWYc70PFfqQhjEVKbPBZcXpdw
MIBh5mDbbKMR18thwv6FbGwxWLd6nCu5pMLN7iQzIFNGp/RRd+9EkmafiOQajrSQp3UGlQ7sb1TQ
3+MYanmQtht8t2vHAeeoJemc52gTxy0LsfOPKaM0kE2TWBRUeKAufVGtU+Qy50J6V7ymgrRbL9Y4
ayJpQDlX7E1cznazlSzcBI/rBM0GUD0XxxtA/8smElIaYnqSdoWL3zmh/KODr+BNSJfysAkt/qb5
y/AYtsXdZHpi2ANI+MKWy2YoNB6X4eQUQlUMJe/A4tzY2PDADFBvWCFYJjPwnVK4s0MvW3mTs1UL
ODBvPP7OEx7GTY6FDZZETOa8Kmx9whYDERiON/u2xhdpfd8524Du/dPj+t8qwwR6gZERiTOTHbMS
jwApoHFTmmtSyX+pHa/1yT2EIFEeGSkBdheXKUoszWntUBF33+LrQeEv5Mmwnj+TjIL2xtFCF1Xd
/7bJ6x8vAg+H//0kkVHhCNnwqMpJ3vEU8nZE0jjxXO1txHmXvV6ievjjUcHW1myk8zqDDY6/bQBf
cDk4aurbxMmLrAMh5czBvAFl0X0IIKDkeBaFIgAUjQV7Cf1Y9sZYCSgMJzLYSLj18EzFgc8IzkuK
Mn2Fy8shZT1CBjg0+4/YakNbXG0fV2ceV0uI5m7n4IGmc5YKanrIadHhT6rO7DKxwqVBbK8QS5Fl
nNhhzi1qAkght7Orf2NoLrNmH27K4Nun4av+gEB0VUGaYgMckonJdo3F+DG5QHmdteXNfNMs8ZSW
P+QIuMkOrQekE7LFGJxbXNNNigQgTZoRSBHQDtT1MX7tJDrNJPTDb6C5sZngMJ2s1eqNpNS5Xj3E
FF5j2bBA2akg3g7ZTuIlS5O5hOGyBBcfmBxtBDuC9clGvLxSq84t5kp8THhmusij2Aa4VQ7wr5Jv
yqYBJnSW4lKjpHhNRaMkoO59gAEU/CLxO8O6Gd1sO35NULGnJwich4zAv9u0HDZcbUrNu3EIlsOp
3YAvIsM40oSWXCinyU1X+DkEr+GSePvy5oot9HJ+xRFi2fFIFjXBkoiqyxawl7ZAs9aodHX2IvAL
R52XoCiO5DlToXqgxCgkMcBtTIe/8vWU44ND0cR+iXcfj+bHWiNm74b2We/z9+FU9/+Eq1iOhdDY
IOnYPuVQuB3h5HT6i41I5tZ0nvBqKvqWEwfba1qK8JCs0VMK45WDtHSh8icp+w4nHS8XQHMvvGEa
sRDMB9rGMRpV/wyE9VJjyRGHPytUuFWsIHOJf+xnjXtZbEFOes3YfD1JjKSFBTtg7CTYe4bztrfn
Z43ObbyXAO6G05bBcA6o8oqLElOph5CPr23vTaDSdPUdkKCAWQCzImwYY4zCOSj9+LzlT+P5ElcO
GL8Fh41iLhzHjYzztcaU2N9IUMmVnwhPvM7Go0Vs206HFS+vu+DzQWpG4jfC4YQzqTmQk5P4Lbpa
TKo48tDIrDkqYfaiR8duDj9ql+XFY9TpPbhLKT+AIw7wJF38Y3N1j6h2hA3+wpCMXzo8yGPQ7a15
fQomodQuqAJ+Sjq3MYfmD9yPFRUnKenOoTFFYFMkxgD96QSsnq2btweno7BeQRYbdHnXl08lWJPM
LC8rbFacHXJg139ZNk7BePYQu8UspCIPMWQ5UXfxPRs9jL65DFCLjpcFxU/BV7oiIl2zosIdQB2n
cg+cYChVORvdDCOymnxmbKP8gr9G443luGxiKhbEPv2d9cgGU8EfkVGfKMroWPg03B/XsrRES70G
9+F8KUJAGUXiL6uAML/C7PKPxBACcL0Q2x7OZbHHk7tDMcn13z7UqFusfNzKafbwt/UoT5jiLDYi
Dpi91N923fIaQ0Ii8+bdifTk0QxFa30l3I1pDTKgT8BQ404I/G649wyakSadEK/O2SMJw/ink26q
xEfHcrjJPILfR1BJX85OLoe6KDMWyxMWGOzBsmbk0E93XkGdmt9KO6eUao8Eqp6mQr2XMThmikXh
yonRAJLnv2BRGLah6eneHOI6aIk4+v4cuWRgGKCDEa+JoIsLHg0ZNXLc9JlnElsmqeEJSwXlwWTt
viAwbii1KWLX4J5rIJizj2uYbItpPH//KKBtn+bpyJnKK8LrW2CZ3FHisUv/TJW5ZlGHKbZYTILs
W5jQA6ZJlfEj6zQlrxA5KeuzEMKdTgdDP0TxbRJgB0EQByKkt9ZI1ozcmKsHu4rQlhgVirMzfHYa
yp6T/VcG0AOlt5F+W8RVmB1IKf3CsdNvxMdnwk17og3TTO9zVvKBHG4p/wku9pznLfCWhrdGwVng
hA2z39HCZ8tpN7FD1X3zjwf0xKHRzYGdyi2I7mQwpzZrh/FUYCt/fouXUCQ0yu4lrAOWG+8lb6Pz
gv3mp51/XJzLoqc7SVqj9XtI79Xv/4kR2l/X/pMNU9PQ5i8yHdGfuwxv8FzEGFh0XjyqDxK77V6x
/1osVjbSByX7KF3s5uZj8LlHh7KX3hiJnYPXSwZ7LdwQyWa7+UAiRyozpjaLBoUpNY9Uvnu3vCou
0P+kKBiOmE4rOI5S7Umrke45ehm2XH1LTuuLd2F47X2XzwYGKyr7JXi0toH81U9vuX/+jjEJK0AH
0ZWKkn/MfEZc17Au/h0t+cdprma8VfrVqXFoY6Xqzhe46jtHwVVyq1osd89sUpQGQJJgc/yYTCS5
RV1T67kYWcrwDjJQnWdnzdGZX4NNUWQMavcpTk4AmyxUNwDCRC7mdu1H1z30PoK0AKt43vgNsg8/
y4PhHv19PeMfH+E8gCUWEbbqMoWve/G+V5V98BHmxmK59XJPE7KXL17Ndk3lXoRZC6iAxBRK0u9V
LItiCiyKdaAQXPjahAYzzD5EhmtoHib17bYN2EIvDKPgSAh4wmmmkd+7Ir4cto7wMLsDxh6MkFv+
lMsGG/8qRUcRAOReuAoAXjkzxHmOHpRtD8dw7Ed//n+MQMgIdUC5eNWEuaJIqgDcotQBwKahwwiW
94WinQ4jArcUuVCU0FPjfTk1tz+HKYYp4sUDas2ee5MXok0hug7wLIFFAE7DNUqMAC/u7/jC+UTS
lSQkgyP/4kqj+/Ej2hOmNHhSFlAhuEdAGCDTVnyqoNzSBN7piF8h085LjcQJtB+rErp7Km/CBgew
1knv7EWpWL4p4ETSAqpajcS3VuDeApIw74R9haAssiKgYKgEXeer0QA3HbY7kZz3CdzELgGmJPNv
xyK8h4o2xJB4+mQiCr4SchRAAEi2wK4YPNXugL0svhZADBk7IwepDaDAKf7irAf+QyJ54r2htOdt
Zigo7r7iJu5EXMMiuSwRlSHF+hklvWNw1L+/e4yvNpbdRSFvCJNU3npsqcjT5tpJkIXgOcFTaR90
p0PkcIzD+k93RhMMnEKSIQ6j7PpZg9gAKOUS+FmpAI91y8VfDiynYadRhHWcRsusge4R+unSj8sS
OSjpmIv2nBxZwDaI7alFnlUMa3gncxV5TADF4sfYZy6QRCXKMPZ7PJmx2hChYsN+Tv6kC2dbRRrt
udwhqCDnnXivcKKLQVM7re239zV4+L8vDW4TpAadydtvORJruPx5dx19bHx+8jRGdrZ72OILwd4M
KwEhCb2LUw7EIQNM8/Vlxvjw65bXtDtLho2A/5QotCqP9ZaE4axjec8+mOJt9ImfOWws5rF4hK3e
En58c3HS59UisHD+iR2JvcXmjVNmMK8Ra1HnywJuDqC4+d+FBOah/rg4442Qa2x4/w55rtBCOlhQ
OoB/DuuK5GZiLdwW9vpH8lCuDNr54UAtJKxPYyHzSBPL3oTzwRpiCQ27wmMZn06x0EgSfAUhmq9N
ECFIBuwMym9SxTu+/JCQTYtNtvRw0OeA4jWhxdozTfGJ+Zky0CfBOHN41ALcobtnIxUTL+HisPsG
2GGBzgeUDrhhzhlvg93hOpum/AEECdHcYT+ErzeugsRKR5zYRRPvAY/u25EX1G/3ffAwRn+DwYFv
kzBc4eSTHRP5KcNUdI9RlAcFRJHBUboNEFHaX0Z/7DuEtcAXku8Lv+dMmyEbX4dZHqBqErg8cKHs
s1E5bNHHAcUf4zk3aa55ccRbiGO+ifXzDqGPRzsbUdNS+jpzc7XAuZmanQ9goMZyztAtKK3ldLfO
tOyxF8C6S3Zk90FcAPJU/qXEIX0z7t38yXgxf9ud0fjHQORdZu3TG+kRSFHI2lC+5Yx7Vdr6xyA6
xY5MimkYDCntG+O8uw1K+4boiuQYOAHSEGSa8xjDML471chvv30OuEROJAZ7H5oWcuwGB5ybBSSm
6+ctyrEgjWd9r+sNuf0Y2SBEDxw6W/vWw8BVgr5kP23yC/6LbDQUdOJDM+OWYWPZE/N7uqQI3xlO
LCw8ukxj98lkaHnsKfWyTxHiumzSvBZhegEuKdjYqdBh4Zd9CSqiSZBKcb3/t/5l2Dhw7UiDn59o
hnSXPUwqZVTEeAswWeynoI4qhsqFcbAETjHx3fTI18IoeNnN07TGBgPwdYAwQC1NL6vA1dj9OATN
qfykI3gtbpesms7BHl5T71/fvXtRULAagVf8ZWdLJAr2Pgo8Onz1UknvAbuddz/2ssneSPRffhWq
IIPLGpCQTGLqDezW+pTaUGN6f3fEunmUckhkA0Yag0WEtTXPxMV4QXxdKhTpXlfH8aRWHtlaHMej
Ee2XjLNJKuBJNIazHWXiRZFrH2Qa5ULgMGojhhbsFss9Tkrc4q62IFIBiHHdpXak5WI421nBOIRZ
Da2dQTpPWscDgT5DTsl/4PPTTjpliOS4cP8tEHHjStMAWR9TrzffTgw+KOMDej8nZIcW762L9BX5
RTWHv7xbSVrA+4tiDuA+iry+CNDr5Advffbq4kwMRenyRvIYuflaxxOJOemcEjkNmPQWJF6Loy1e
fY0It/7Z7Fz6rJqlFh7iGSnPCQb6UC7pT2+u3w7ZNnnv8ep1g360SCA/Yg3Fppzjr8DsFFRSmsju
2WZMIhahURuE10Y3UxS65DkrpHrkbMZbE9JkOQKGQLVmpyHtE3Q2Cn6xI35Ad7xjCJ51WPD0DmnC
T3/OOYmvNhtcNxEepNCJr5y3CREpSb9voEbFgAzbBemJBUDeEwkSYGbLAmVLlBx5+SjObogynH6f
RGoJLaTR9Tla1wE3AedeRqEChB57s7/75M+bde28S69Lki0//jvKJVIm+uAqUvVm28lNRd8UwlUh
8ujnhohIn4wP6jyuXGyZotlCxm3ykNYaAgeb0iKgZRA+5ecf6tI9mB9grAIeGnPRDdBjGJV0LDiF
t1E6YYlCV5H3I8Tk8H+lO1mgXoMuxR/e/gngd5dtIOKtFYiF6+5CFKAK4QAjVGFpzjIgeZgRXj86
oWnn3//JaEE8qi6DPpqWdQN5+nakPXhcUjlgUEeeDtOYJfyfDFYFiCrngbjrDZ+9P0oGx51JJyZ4
vFAShHOUPccDqCjwLX04lZO9sscjSJTzFvUkdrdM0ABmsUqRMgeE6KG6tpsD21JbpeliALj1o5Dd
RkQTqgYPWPBGh63MdfPbx8GySsZVcvjM6cXp6DFULYJ1XqJ9c5mJykOVxy7+jzNcAHtD3HApUpig
x9pYqAv5J7zP+JuMydccjD7NB/VtNvcbbHwO7rH0tBEDc2yqvQQIQCq7hkuhhAtEDvWCe5MNFJUe
tOwrhb5MO6UZ62KZKx6US8NzDqpA6xja0GdlxUmnzMuFv4g4kO0D3kO2dbw22bAki0tSp5kySIvO
1kaZREg54EdCzhYeAlH/qLscw4p3tjnHa8JreGbLh6qAkwJeb/XTIx+HP0CkMcpvV9vl0pqjNuWY
RsvotEeFtgDXWZdNpwBHwc8f5q1t4lKOBTRZRUJKXzCdBdT9MAp+58LKEF5Muz8Fvtz7sB9G139o
vEZM8IwmxSxlDqcQAItwaLuZr3hTlwoRebAbUgJYkyLn49kG9y7FllJn8RPZtdENivH+beFrLuy1
hsmRz7ADomE1/hA6DTCNx1TyRtkGvtbimIYWsmRzcqVv2YZSzzNJpyP1Hq/0AonMGkKthDry9im4
pEekns/riDL1QGfftkt84DgXouacPRNPIfK8ye15+RcK/CorMBhh7CCgl31rqoN/E+pOiRuRU+zB
H5xOxPyFuPUpbBpn7V4CJiBMHiUiRwren0cL0ytWvqg8nYEx472lx3Ao3kCG8O3n2OerJ8eVGJEC
s/gfbhUR7edx+8PVTZn30hO96bnK+cDxR6sGnCLLIf32Afo4V9zBZI2BtUxEEtDHICUcfPly7xdn
MdwOpltKTF+qFMi1kooS4a/++LBHXT2iayn4UyJTUIseKLUoaRYUhf5ICL7tjDmMK9irLOjmBx6O
irWVhKuXI276FXPj4IVcgSaHmh6TkT9U3Qd6BG0czQyAaozo8I+bcNr217IaWpRv35yXSYpIUmuB
Ja69v/0AyWUEjoPBuiLSe0lwDc8Jo54bS9JL2SZ5nYY0ebSNPSlQebnJoAGZpdTyx+0xOXHK12ZC
RpWUX6F5JQWEILDmgH4Dezi8d1+cRLjfw5MSpkt/2IrwD/nDdpYxarvlivndrF6aPn97hj07Rozr
B3PQ4gRhmXULlT9usbsLrw5lar8j/Z2kJl09Oo6uvZ3IFPa8oqJ6u4vw/1eVa/DCWBHQgM7QSg4J
HtIFDC6OFzp96lWD6ubOsiB4EYYcUz+eqjDN2JIdbjR5W6P20V1dlXTFDZ9TKiVjN3HzXEJ5mGCC
BcITeyuMJUymv4oe4CDg1wfsMQfj07pgbHH+I7whUd39cr8wiL+o/dUupxoBHUyg0d1Dt6C3yt6M
RCQtBaoCg5jkF1v7IyJhyc7d+454ME6gBiMjnU6XQChF4gLnY/QgekU0WAtYRvUSe9X36iUFiDF2
EjyFth8ffvRxw9z8LKb6mL7AIUO9qLNaM54ayUxUBJRTHkA0R9SRDphz24kXBK6yc1BS8pdwSXJ3
U57VscVVHmaSEvbDfzB/K2QlSt3a//ssLb7GUazQoj7VF6eVs2wz9HWr4D6msqOGhraW17wIwBST
ZI3rFF7RnM1vm8iNkPoMEvWMszlywd05Q/ivHIlJH9tBl36bEka2htKNjAGdEGcIVgUnO7+FQIwp
mVEcMcCNWEzuv85DPfHBiO5zPqt3moLyHnDTYLr3Fq6+NcfFnAkFCx17RIfa/oVqznNnV4/Q5MUZ
P50DGOaDo5FW4wPXj7QrWmgClDkoqfYSy/gB/IzweaUvclBQOcjY7xWRzoKhnIsxeArDmFm7RSdA
eVo4IVCbdId0FMVtinoAtzmIfTAJAacqLy3eD7eFHuiizLEVV93glptHdevjQ5Hqg+78jDm7MqI6
h7f8nS3wyrdisE0cr5g+TbdNzqDeucT7tYox6n/cHPMUbnXPBN6rfGquxdmHbF7n16/XbatDy20P
H2Fr2Ok/iZiC9zL4zsy+0ae5zZvsrZKyAI69M8QQF8jIqmOKsfLONNudrrQXe9dltoPUiqh9jhp1
wT7NXOTNr7Wv48mEgL09RmsALvYNd3fVGeowSoe3a68cXdYLHdJRYGBQdnBbmmp0PXP03Xm3bfCe
fiGkncKy/zX85hHtXO8ZMrhDBNk5QlAKn1MzPiPjzm899O37FjSFxvxAj7P3m7rXKoN9ikUI6Kx+
8T9Pr8oalX9l8ey87rN3OwXWM6g4Q3WPEIlmI9iBhRLxFsOT3n+DRqSPqwz3hpphoo5bAK53Rr/Z
a4yu/ZMRvNg+/s6ZFT/CN2jGqN56jdGNK3r0TO/edVpHGuNWoo1ekBrefl32jle//NOw/q68h+7d
CUd7qdbFN2ESRje26uUrhi6uO52dt7e8buWjZsD/76h7T8oTUz3ROT3c794vSRDUFZqKanPHuldX
JwwEgUYNm7k1M4iLETRfQavymU7ojja16Hn73BCr45gaZO69aX/PXvfjt3XvM33QqGQ3MMmXwkCK
2eH8/PGNoKMrTBKvyJv5rtx994sd29vZnwOM9G/Egr+Rk/JXHAv9BnIDEXY4uuHc/4ynBxSBNAAk
9YWLT8o35UfWw9OD0fi+4RoW9mDq+tfBZENjhOK2ep1+hUOlztQWvxmv+XAW7Nrxe2jc8FlwOkk1
ue/c74zfarqW177blYmNy3bCozI46XriMtcIOqoRPT0rveTt4YeJwGMKT2mpVh1yH8/5/UNidmuM
avY5ZUmBS2F3HW+BIfjSuMjk2y6yJ20Cyb8zNHWHMWxj1Jrw5rGbXXst6HZON2+91OXlffHSZbYX
UJZ1czToIdkc2S4xUDaevQdravpBZZ5A9zaGR4Qmx4zB+KnhPtuweuwzywNdw0W9Gi4WSxWMR4uH
UK7OB/Vtu99tYLVdDOrae7UDoNshIXgNj388t+ueTuSF1iNESdl2HnHHOzOAnF/79VTmSlMsFxBa
CfvW9C4Nt3q6HYxBdOfB9SAL5G3AcBAmHds85oxd7rbLcAAPiZfunHFSxd5VjBfd8uLyTxbIhq7q
aKntQe2YXT5hMbon6PQ399QSkWXr7R5BEkt3e/GqKjxo4cJwmjB7H+r7lUnDxyXgT5XLLw50O+c+
ATzdaQo7GSOvxyAKu/EuqEbVpHXw6psHZKhXwRPXmH1YYWzcdI2DqjCVxec1uNS9Fmjbu81eaZ8g
Vq0PBj2HmDlQ0I6eCD38Dpho9RdkC1aL3fx3cu5oi+0Xg02/gakjOsv7WZm9w7/6hTGLazGgm9Yw
D9gU8D5dqAoHB3x6qsBMtdlhoM0uXw91RxVAC2i+XQ1uqwFIUFlOiUjn4jRq1SyOWOyY+AuqG4kJ
untFEtLxqrt37njPo9IQgOtuzQDFhLHg8zstLehY/p7gq3J2svwHE6Hhldru6x3RBu57TSpv92QG
BDM92ko7eIv0evRPaENzA/qPS57yR5WTPUOpm9dZaR+v+2Xj0bvBuU3uXLC7Bc9vz+KSm+EHr4mP
1zC83cM3G17ZDRZ7r1kFhB4+7v659o+76YvV+vbOhvfWgOKU3lFkzbb1YN/09m9/X4bWKTSb3usV
nLHdVPX471/9cUusjZ3ty76nk6MgamLv0BSlNdnb+LkNRaGMs6e975sve7PzGcnQqmOz3Pd6Hp4H
NwbvzJMdKbK/pMMoRfkswBnDJ2bA9GziWwOKpJaPEXcyITXbHkFmJXuJEN8vEN6ZIwes8BuCE4PA
/6qYBPgmbQP47SYQ/gegWdlrDYTKDACMWEtHcdeP7dVjPppLbPdXDVi5tgVlnQ6AhM1MBmdnxp/X
QWblA4gfsGiRt2zRqA4IhoFjQYU2/xJ7OIdISP34TNpkcX1iviYvJF1Qo4/J2XQqRBNyB4w5vxAH
DwtFWbxztpVtNgSV6SPiiTHVGrYD7I/k7k28Wv0rEXWP27U9RjbM/IeGYiijVabnKbqiCWOhw6Yo
jH9naDMF9ElTYf6K+D2i5yRL5kDNAtWHcNJB25+TfeWcYdjg0kvrLe65xSFJiRQXPPfx4EY0MgBX
JidsunU0hZbvT4l/Zsw6vEADEO3FhS6R8ngJ3SUcSDHu32b+e+xv3ojLkTaMcEgCKYJJ1+TvDf7L
CeT3x5/55nW2V+QXSyMOaZTiE1xth7vbCLPMbmxhYsmgaz/lfV6MRblHP8YfC0YAGO4ylyvvinUv
Lkm/XFhaILxebQgejcxAhO3Du6hR73cAhj+YVXtwcs21SJ7HZVLa/9oRU0V7goS0PT7iaOk+YEOd
4RpP4y0YCowtac9CqK+hU0QSyCyUGcCVeLOBZlb2984iQHJL6jo6lQBUlGsQLN8fbxrj3mbKv+R/
9kNipyj9PMF5qP7pamcuwOU+YEjPkN3tzpO1Nga/AI/AbT8q0tOQmwlnZDXavAMoL5aCfwLaznwB
5SCQiZRcKYrLAGAnj3htkLyBBAIF8DtITvo40x8yNzcdOmo6qI8MiTBhBE5czJk5Nm2G5fn6Nn0F
9MtBxkEC9nHdmEg/nd2wWNS0a6La/L014kSeJPk2jmZvDzDnQY3PTBuqLrkUcqSekSdEa33fz9eL
Da38f7jfltdLg/jydQYqg3IN7Hyamormq0YiAbkWhq8IREjTbkFcnTvU+SJ1Wd+JDEqAiZnKMWQF
W3OYfb1kIzegLRXMXiyfcDLYhcGFqjOVCB/4gwGhKbPOPsCckiGcfoDuTEXOFSiGyulzIz3RmcCT
lIm4sBvJ4HRNJLYQFnMGLaPi5w8tCPCs/8pxw7B30R/3ac/3he3xCNfJOixLmYYJOHD6h2CIFI4x
7d6sYfcn2FVO8Nfx+mtQRog5olzCt72PmG7YsJtsiBd/iDkcpboQp/LPmKtBwltwb3B5py//2F9P
C6teP6e04d47wFGycqyRhdu0OOCK8TtNYs6BI8YyKAG8CDisO6KLo2chiBhI1hGEkkXL2EMkZ/On
rBjFLFBUL8n+H9yYAlRfwd+JASyBa7Qh99mBSRLAvjRvLNSdhqfkfBYdiBA5u98UXLULmKb38+QR
nSZQvcsnfBFIqgOCFYSzk0JAoU1iLklbFzCrug4GvqjtlM1GznohHCNuMVIVtZZkKUP1EHoOY+6C
BkkfQzy3GxewqEKoYNBUbwLCfhCqCUrAcxB/p1nVAx2qlVkPHuD0d7fU7Pofi+ZCW2UDlbVH2Cfv
PAhNO8/AC9pNqTQZWnmflPVIc+cfsMPC1PGNneUds0GGje78CeeriS6we3DFCcnEgWW+ZJydnbCB
A0dE5BuES8HRJZxzigSKLA/oANFW/YgKD417hik2w1YhfFcb/cQSoYGXadFlusA9hcG1YdfY1m30
MRf1+gTPvbe4eMeGd7j7+sU7Gf4Fy2eEnF3VPXpbbGUWgVn3rs/gWwY0LNTzNwMQxlw49Sm4dTDd
DLVWzxxfWgEdSJnyS+PtVx//+up1T458nokxu39ntvPxuUOLU2jRbjw92EA4BsN9PQwqCN6NuNVr
DRvI5DoYSkwWcTm6PXHksIJT/o47iR7RtR7Vd7NP708lHWFncOsdc3x90kdYTfZjxMutUUmWKyXv
Lr1N64hyTcPSdXT/AAhvkxb/aJfiQ50bCVV5tYGIsk3ovehM30hcjODpd8m8MqfPjfHvjobxAiPF
4Xvzf9Bz98MFrRM2t0+PO/7MKIIpiJv9Y3aJIEUt4CPMdpbTLf1OQsvgXbBy36GGWQoJQgPM0Vyh
we6ZvdtMLWXe81OY0/NsuBGABtc9Ps6IwzxGOUC0OH/YD8AvdiUMsftiG8xmc4vulbuGuciLuVvR
hyRFF4V90RYKOsSzhg3qCcUbQOwNWx5CzFaB6lOQ7kWX/rd8snNJeA4gBZArR54krLVGnMB+EtTD
ELs4/PmwSmHP9OD/USbbUrEP0ORhzOz+uN84mkSpQwW/gaxQmjZJbSliSaFuVRs4U1FXhq0JdoCe
iRQVAweUPrY5F3UtsD6QJ1R02CVSRG0I3EJhQ1YvOWopm2zjN7VcRFnSnhdM45SwG4n+nG/aN8oO
9FPDuRzzDAlFgusI8yDKoVPAJ+i6OsAVc4HsjrQluU1lCgmOifgICJMxmsiuJLZMD4rdEYILP4AJ
7JKBh/B8ZG+loVLxag8KPkSYWDk+SCk2FwXfjJ2NIIEUaUqXg4GPlmlkkGiDZM0MC7iPoU8PFNGd
scKgyeXbhg0Eln+HOIP/dKXsnuD23CXSubG5gESSokWdQzu0fGbrzE8zJigBkFX3THqADIoEl8Tg
2EXESrTWDagrAB/W7ctkmX1xXmXTXeftCZPvrEnaJZk9B5IF2AiIyDyj0qUOpIpg6bhI/74/HQQv
4AM91DEDr9LhcV553nC9rmOZfUs+eJRzAWsAKfBZEunY3up/MCHDcHQ5OivESnNii6/83AALi+TL
OJDiDTCOShZflCkdC0yXfW8u8D4oWSoHOhftr6M7mE2RPnpOwYJmBBMAf0WcHOLY1yzBcX+ZC6RP
Uhl4bA4X0onhMqaLMUBGJ3n2KunSynEj3S7swwi/0icN57qDvCU3+2Wx6HqPrbcYswPBUeAzOHuf
vDahvPnH9Rl7pS3Do/7Tezl6x0XxR33Pdksdh1VYj7aFUcLLoEBHqFFh2JNrvfu0zg5tv3p6Os5d
LGkSdWnBMKuLTx6chCZIMnjG1d93/MYeKQ5nZhN6xSpLr9RlVJBn1Xz23k2P/VVyyz4BsjkmA5wz
HLKwZnDl4EE44X0c3vtSXEIKYUoKHooMbN14KJmAUm1QZwtVNz3wEcB0XjWYqgqm+0+vLgzpImm7
rck6gk6rSTkGOIxKRVw2QZoLtwsLSH005DBBJFxAPgo/FEY2J2BdpFUsZqmr7rz0sK+S3yeJ+FiK
R5bDmkFeuYTSsdhsCRzlr/INTaBkKSx1jV9Y0bA9wvAt7BQpHhKLCQqwnpSnO1cA0L/7u3dFsYJk
/8cTttwXeqI79cz97S/A0uZWTHAA8ukm7D+70/bMBt7l79nib4ekhF5gVoKuE5S63TwCDajIveCx
Hlj9btIN7/S62Gsgd4PSU3sWul7APSoI7K50zLN6WIhhE2c4PF464stOvZBYW9lhesfntgFa0KOV
1MGeXsEDbCApswURzaBDpyHbqh5Vf2egTEswpWsCwlI+7CPiDcY9YkhNQrtUtOyjznVMoWjOFjOo
x07J6pfZcdJRa1465NJTqF5+StkCmZ/1gp2+J+V+7YJLrYGmES8F2EJ5PDw2SyFvccvbnA4wtFwR
dMHOZmay32G0CVUv5R3i2FDEkvC4XAu8IcjoDEfL05wpEExxlsxPSSVFLjbMC0fbQtSg5DNs6ECo
/5CVQQJnDAHpDvrZwxvpkwep0syceBEykxmD/Ogt4+3oSfk+4zuxy//geKV424mf5i2mLKYgjMFl
GVJ+hxRPXbsJ+tmg76eV1TnheE7dG5XQiYPfaKvWzdulxCRG5/4rbK0ube8Oxja24CwHeoB874hl
jendepzfk+8MRCYu7/9j6cyWFUeSIPpFMgMBWl6V2kHs+wsGBUiAACEhtq+fE7fH2rqmp4q6aMmM
jPBw93A6pvfCLbDLvBEyF6ZXxO8v9PrG0oy1oTF69wyYIXG+zULSAARut/gKZaNLutB74M3YrXaG
KWNPzuQXhAdc4dSbmR5hFWmjqlbaCBi1R1B4BfKJGqp3eE+DlO/BMGHUjK7b1uA+vyPpBwMZk860
TyBf5L/mJH2oV89KdNYk7CGQkhwQ3BzUQQ4UrvKZBvMXafX83NMmXMFlTli6irk6HSwkyJB4O6SI
YpxiJll/lQ5pacKyecXf3McDXO/ms/jSq6Pb7Ano3f9BSY05trIQpJS9kA8MOq63eR6mSwCwW5iO
s0kBEkhCtSJ/MUZWLMCW5b9ANMNshPsNEOsMcgkFO1rwh+Y1tudZNiYbu+xfgd49PhnqAOG7M7zD
4eSWVR2k4xZIef/WN0e0wLKfeibfDKq5GWejuvfwSeEBwrTJecYX4ska3j8kvCqjm4gnQ5gtT+Mq
7gxvXhNTbQxM4ubyO9GGxTyPrbH0B+7n6MH7woG0DV+p7etdo2+MNvwdXif5FVNztB7Y5vTUy8nC
aqjJYz16LyCGbjGKSaz5M8IDZthhwRTM1pqfZwWjSxg5jK0IQ8SSdvggxTQAZB/7IrESu0eBZ/c6
g1+tbIxz834dnaaGX/fIIEPgd9ZG5aQ95in204kJJFApfr2HjK3pMVYEZRXnUJdGCFGfBK41yKed
QQ4Ok8tFj+wwj/krregLDbHLCsdXdmj0sQCC4YZKOWTAc2i+VW3EBBTz7n84X7gcgYvb7aCASI45
VQ9CgzH6YShjq5rp9D/PToMNBurN3D9bIWvJ9kkBmiTHvOFXxA+8KcYy1LE22ZTOA7jiFrQA/kz/
Fra5PJbUGUO67RMpis5j+e7xOTZaTooT0IIOgJNbvh41Tc4rKAB6SzWbwWkIdGj5AjtCf9zjzgC1
23JJdE+DPK4j5Gpm/EguaXSZGazHDa5lg2v8bLjN7uUMtuJhFHmu/U3YIRqcoC6BgLDHsUr7Bqzr
jstuzXUwxgB7KIqPE8qbO9MkIroLsMObhf/EKfTtsdZI9tlFmwQYoJKZLeRIcbUHp/hloDP8b2t2
H7wXm0fQeAQovoyHJ1Z9A3xo6NDOqALC78SOXyOu4XKWfsvX8t8LOhU0A1gXzO9o+lQ81DM0MHIY
rKkCqUhbuIcjkeHvUx7PqLEIVQDUyBV/h7zwyQkugwZHin8eoT7EvMJQJ0rMYTZ6MZH5SdgvkyJo
dNHPk6OnA0rsGfWcD4kLK20CKQI5GXfTEIWdiNiF5ydRnFqumKEYQ2B7YGqUjBcngU1dhkVhExuS
VmxMMAI+9g05nkl0+c/LwH477x1pLiNitf+O32KWH2AqD9DaBOxW1+jq+FA1dhiFH6TsbCzaO4Ii
DPxJsX4drn4xqkRD1AgbCw4tl8OQI/EL3RUi0gj/+8PZ07vIYS6wKqpQhqDQ2fRe/ucfvhCQ7VKf
vxjzaSR36vxxi77YI9IfUQU6IJHk0nGmlrHGSIqoXmfPA7T7PL4SGGxRhaJolX+4iBEPb8at3QJe
2w3u5S5fZ0j2eCqcwKJ+EWoRlZK+uEw45ASjkaxDLCRtGJFdmquMJwn4Gn7KNzSHoGR8gKQ/5r/k
26EyFAdRTDW6YqjNVxA/npSHBu7mxoKAUw0YmbB7HRgp3i2Tv+/lBxQJ7xkHN3BQFFpYe+xuGNXc
Dporv88R2W2ADthuc5guqhjTmXnt6cdPr/Jw7UzogYip5Gax6dYEIXkzGFEdZ8y/6GcYi1Imoe+V
xeFa/Q+yKqasMFoGbbrfXpQ4H3TxQu6e3DNU4Hx98l9pxO0EyFt3fDePU0fPd4VrQZsl4PdZDcN8
XSqUSLw5Bji5jW7Go+QPGjt5syVPiC57gWyD9cVSYueVQQb5TF4Fvx5YMfyX/FV+Ar00RDcMbcnW
UF0ORVCshcepL/Qut9XeXcCK8EJ1bzOhLGbR0/3G7TXVNu5N0NIoK2HpDloHrKWnSJwREVlLcUuj
N96mNkld5v4YjBPLEq0nn07dgkKI8oWaGrXBAPDZR5cvn8xjo4v2KaT8yEk5GdeFTrSpMjJr0hA+
ICvOdrW9sN/4e/weEC4o6yNCNOW0eVB8Sj7Rw3lt8Rw9+On03QOeGNagTGgjjIg4Eh9VmMVco+5a
y2+vQ0ZVjHLWX5sXfSr4pnqBqo1EH9sQO+KLJ3lwO1CZsx0kT8YEHqCwFbHmPrLBdnlwTlIGYLEJ
ebgC9hC6p9c998CDluvKZf4bcgqoW8xwwHGFBxno/SehA1J05dZL8YsVDysWS/zht39zyOzspjLR
hoQH1sZlYjHnB5hgzS8trJkoxKzdC0OddMDeBXojE1PY8StZAaImKNU7urv1ZLMg8q25DQIRXrVj
0UbcdzZ3qu3PsxNBrBq++tf9O4JN4KFaVuaeEUI7aqWJMCexmqPo5ACX1/dXgO7rKfN5gPQ2/4RY
JrUoWY93CypYAYo1zoMjhJ3B18HE2jtCpcuchx5vi3Q4857Jc0YeyduitUwiWqgNHccLlq53gjW5
8YZ5ZjKLUtSKOnB3Qf6MxhuGPwGHV/1dwM+iKEl93snOANhjIjpRJsGsfpD6IOVuk375OJ3IDesp
F2+pdCFiELJpCDto73Hvp0fQz6iqcRhkfldrqE3tYZFI5Oa9EsH1BVUC/xRrBucR3NYZjGJeMSHa
f87EBulAQMRzhj8m72sT+ok+TUJrm6I9J/3fjO98ayv6IM6VR8cz6DZYQCRZ3BygTMixIm9q8B7k
PCUaAD4znFgvdkRAlOXDaoNItHE+223DqSbYEYBOMu/CLabPnhgBynjDLLH6DHiSxwVjVoNHjiAk
qCZAWiF7kyhMvOxqQxn0y67gKZjDTZ9vAHi0Rec7eCyaKzIzRwiJtVdO6eCKwVc0SIBDZBmISsFi
nBp8w/+mBUF2bwNMi41QrR6eoB+/3AdbgTCTT0sE+DBufTKQFt1WjzY44f7FL/ogPdHyMRVccjGB
x0R5hhdZkrlGRFqPxS0edVQzdoCyfl6h2P0nPrkkS4j8xxZERZNR3IRX9UImASorb3TG5MVRu9vG
04kDxc0wD9yzBForinHR+3j6XXjZbE7eEP0T0Qs4w8MrHA7FuC1kl4ZbFQTB+Ar+RS8RTie1MKs4
Dmeew+9n/tgZ4rcKKg1DC45q7A3/HWBK3uj39aEoY9KJjSPeKT8mD8Dn3swyGs9JDZAjTEnONJQP
KE3ExTZoRDiK/TW+kAnDAuSiRhM8QhGSrRY0/3CNoN1Rw5GWlqTaz+8hyrvJW8Gz2/+R3CeUfh/1
+wpKiecZjSA+izeTGme4AAfjF26r96gfg/8JShWyaAkSTfo3TcJFk8Yo2qUeLFztAox2mfZohCFu
ANyHeY8XzAzwS9hY6O6QJiqBThE+ViFIEzUr3EeIVCAz8ZzRY0Idjq0FW5o/nrKy6bWc4xdZDbdF
BCd2780IpjbEn4fwsMtcEQnavdMKvQtmDbTK7GSBw5dH/Q2dHkdYGzW4L1Q6dCxHpn7ffFoaQ8G5
StqysFI1G4MvV6iVtBRZ4ZClws5wlN25ztGomAkIy9Vg00Ou/mc/ImcmMCB1+Q7QDP3fpN/vLZpr
xGF9HjmoiqLtXySzDrZ2K7Hm3Auyy/nJED+CAsoaBkD1P6brZeNVH9EJvwtRqFShLDEZXv+U6UDt
M7NLZAnFd8x3jprs0B8/DI81/ukWJ/pAdg/ynKADBT/TFZ9TlEg4twsxAeAR5CDsYx+XO/iiM4pk
RRwQ2UGeiBsb3on0hazc5Un6nMa1M3E5d72+scT4nRKMltJ7wQQ4UcWw8Pka0NCZElZzNl+xaCXE
hWDd9FkxxMUIY3Pzn1cnGMI1gX+LVZvMZBVcSeG0IEEaqS4kbQS0yaDpYvDInHJqJxnHzvDzU38p
bL5awSWDMUjsn/FvrOqpEIKvrg01Hbr7bCKKJ1qYLhcgYptfLGsUPOuxUsCW3Tm08a/nZ6s1dJAt
/Uj33v32+tcrnUFQy2eClobMAX0M0Ac2UPfg7DJoIBrTAv3rUHFAcYaSdJMN/L1uKtmEhbDvonFw
/Lzl7DQH8Y2CFCuNhMdKdrOcJNLxTzWX/pTnfVHtszAxNEn6UDb4jx8isxnKI5zn/tq4B+lTsvVJ
1FkkI0jzFIr8w6zfTF2uTP37eyhJtcUWgUYhDPgQFhUtVHRXXZPtrgjD+N1JN4BFfXzNWCunwQgk
UL7+oxAi8hq0eGtl7la4oQ3SQOzlyIhJJUssWSCi0oczQujtc+8T94ZfhAUEA3AmYhTpEZ0enyAo
Zo4sZHqQPMBCuJBHNFbIODhBZUMLZigrmOXzb+XR9hdSo8QymrfEOc/xsi+hT3rv9ClFTRaiuyKa
wWEATkYnEZKyYP7M0USmALkS3AoqqxLZmPjuML09RImqlHgfkaOjCpL+4JEki4YAADwwL2MU8bcj
4YAUuT9qQ/i/+BHIJDIMCqFxYHOl33yUr7CYaRhUvI7vyUWQTm9hCC1wfFLSvJTH+f+n+h/g5Slr
AHsaBrD0vW9ixwkgia7/5oPqsDO7M3XBaAZafDApsUXz8EdWNBq+Ij8TO1QJaiOcK0HqoerOPI/i
G0Vbn0h5cY0dO4NoGQDFhyU8Ws0gUBNd8a0Ue66eNVlAQNjSX6ER/weZ4/tELL4Gb5VaRFBz0P2O
KhD4ayl9JxTBNpMBxKgXlnYsdgsbxQDUmxdvPcgnAa3+V3c8Pu/EAp6KObg5d51jtU95FrMiASvo
isNhZzoGmMl8yeRFkYPtTaQEiutflF75xX5dTOH20jhlNXa5YoI2STVvV7TkRApc7gNxDKMXs2ih
xxFGzeSmSAAspA5mr2bEHc/aXEm1xmHBdDouw3MKbxwwSwlChRiyOcgsoZmL3dboyKYH6lJ9PZQ2
h1S0LE9Jk+4UIeR+NHrfRN052Kloc6p4b4gHA5+AgUxfhKHvyzkX3IPqCZ0ysqDD6JBkVmaAQ26q
YPpSXcQz0p9abXMMC7aT+DI45gdpsVMSihI57zE05+VgpLzk6II37noIh8Vr/YcTeYqzOaZNwImr
XgD3nltsyiMQu0GObzlTunCvSXo4YwIoQmwbVIc9tGtU0hxALF7ePhez7Yub+9v90fwy8OGYj7Sw
PSrdz9JknF/M1IkAoRBzz7ld9DL2UH9yXtqRIgMf3ZJjmHu4mSGSWqJZRs2G2FHBEA7379QJwe6h
JKLlxlP4KL7CtNo+WzGOzw05Mjsqp4EhPXpmDm9mL99dW4Eo35jeHK5JniEQiJPA5+FyIO95wtJg
YgXVTWd2PGINIt8QW2F8Gc4sjk9RHGKEAb8WMyo0eIiHEGrwZEzvTXm+wkaewFjgi8hG58fhh/ww
xT0NiQIeefCwl0sfVzmZ0M4ZkQXuSJFotLxzWCJeon3zhX31x4+fEOVAIyASWCiYmhU0b450lsGI
7RfLgaLwyBUmyOdIshtwfvJysdGgKGAaMYyKL35bMQk++vqjSO4fqIQx4EG2AN4h1REgNefu28Ue
niQydSB0LVBobDilyJa6jx3CKygKRgKboMX7cl0OrdHJJUAw7+w6RILKvjNNBQ2MMzSZeTCLsJYb
bhruP/GTkv24nVCPjebmtBsekY9I8kn64ZJU0Z1Z5r35XSg3Xf2L5AKmOeGOoQeNKUfjCHlPJSqy
rk17lqMU/MIiecF4mk7rZFINyD9OLzqsgZmIN2IbcvQQE0T07V/GjvQCzNxWvQrXQJJYWZfSvRRa
3IoUa6vD7Yo5BFCTlT69SwQT4qOGfkCqFpieAl2VhwltKRwqKMNxlOrnjLyEgfUAZwXKcez1o+kW
3mdU+QfTw/5vQa3QRq7tiLYw8Wv4eZlvRR9mHqp2JINgNv6i8e9x4i/zZuhAxKBTiKiZQtyjGiBz
Knbjf8GLAzDvr87hbEKjTfJMEQXM57wJ3oWPGUMivTFpPZPnkF7hVcBw3CXMpj3eq/TJeJG9HxQN
eF+IBrgZsIgNFiEmo6Y8UnFKd9Aa6aQY/merZrSMmDuypUEFo4smuO3IaDecbFk/WD8H9Ox6BJqU
pDpKY1hWEaIvnBPQDpPS4K6H/X/7H+RF1RfbxS0U/wl+2xPa6jOhH2IDAQPvZVHV3JnjTnXBbGWW
y2ko6jt4F9JQnnGRZAT6mEYNtjDUazKLbbvybvPe6jy2nNaXEPz+1xtqh6HIdDmtEcqyKKSay1XR
gerhdtwnjWtay+xY3vEWzk05V2iwC6/wDkNGKjnjDzU2PpMooNsRCL8v4pQeAqJ45uIRR6uRuXXi
hHqJEICStPEAzxz9QhLqYbPLdJnFNMJKjUE5Iax0fmsD/Upk0CSNJHFkwtLG/4crEvUSjWZBTIhl
rO6Q+DUiRE4oTD3MlRESj4emGl57AUeF7WG5BhcvxFKJdwhRkrJGquNOxl8Gm2NnIxz4Bomb6GoQ
taDljc8DGI+7dYKTAoQzNIQhegKBOGrnN5jvjfF+L9k+LdLFCIElGWwRLXlO3WxGPj5PllCKyQ1F
tv0cvcaAIeKQM+HUQW6YYNM6cGmycy5OIGXMJizI/Yh22gWRJGIciATtEWmqydpMjC0csHzajuF2
RdN8gjcuUD86EFSLFB7BaI9gu0sG/Spd2nJnHTRog+yPImvUoHZBogwEIHguRq2ctGAgfZR2UpM3
1pvZMmmX+PaRakopB4WCIktWF9YzIoxBfDmjBLQGGFz89fbkMVRylChkasC4xxDdIISHGL3Tw+uO
SCH3eO5BKyEk0lbbLCU1FO7EV4ASS7UrKQDF+O0GV4GPZr30OE8u/eKq1tz0PTxx2lZkXdqonBuk
xoZjsHlOveE/y00T5KsuJunDYME5SM8StK5hOSZbsuH2zS3NFginV4yHhNol1pAdWBHcNwnPn5Fb
TSpwS2jA3/GyhPvBhBfcGV7qO2BmDl0uX4TmNAvdPCRNXrWOAgZ46IyO3AVpsrnKAwFaJKhlTj3E
a5qsitQ6x6CHX87zNql9f4WvFIMLqSThnGGOQqE1IePTx/sRnkYgBX2gF24UFyr4PFMeu/sU9fMx
BM/FeTOgHpGtjyVXh7z7TcQFHiIt6D+9hdDYkJvRaIdaMZ5MhFNMqzhGMi3W4dwsY0WePsZpHBWF
En8dvEnwl0YXD1uEOq+b6Ed0dq5oSbOAkxV08hxUodbj/9rhj4K+l2PLL0OgN6OvunBaChOPYl2U
yKD0R6y9YKgRkgxqqFsKFbqJJ+3UgpLXWy0MNzhYwwglfADFWGyYobQ2E+6W5BdCRtjtZrj9i9zw
rF7ka8jUX8Fr/IQ3wHmJ36tHIY4nxcPFOQFI5eUwA4hDiYyJqhr9bibJA5k+sOIbLijnDEedGH+g
YMOwxfLxDgTSzZPzQZE8lQFn5c3DC1CSuTb1/nXw5Vd8aOgUBcGKNzGZkNEjDpY5N4EDdiqYnhlL
pkWCcJ2uJHqSMMzBY7ovl8OBGGC6HbIKsl3qF+HrYuFT4R8M2UtqHuFkCBFakNRuO3c5E6mOKI2u
A4zeBcY/cht/2YVORCP5IWYNiafOOF/APfI8li9JEi10vpj1QTZ63B/lqf056eDcYoqVDTp/bbjn
cXBtb8XYCu8/U+4ztEAhaCJyfBFlYAkeJtg98pOonTica9zq9/h+kT00B/MnJI8WUy95mkcKm3xk
ATmyqmmJObe1eH9mb3Ac95VgpIkz219lYUw4fFnq5IlhLJuCsJTs939u6CdMHDEM0ATzEKRX7DWv
XSp1BU4EQCNCZ7Zsf9FBVAji6irsE2z1B5/FUGTgStir0ehBRp3oxBjWa9gFu/6jms1I/c+egTMV
lYC0m9Ld/opsv8unCEfLN1uSwAbSJJZaa3tJ4dffrTEzWPK4RhOEc8KSIH3icQiHhcOUnBBy8C1C
5rNcsoWgzIjbq6xIUiNtRBbMGqCCAnxjz9LAEOIZECb2AiiMiSSxqQpPn8JXrzF/IYwFKyLoouFz
hk8k+lCdc5RO4gkIGU5NjILsD4fAhXikoYuG7f5vKGYYV2XKEL+ragyH15saylkql9qFhomHKjGD
9R0zDRZ2doiSJP53MPZBxwuosnAKgYdBdOXVa8A/LsetAHPsoGHj5rO2RTfL6SFJMcAwRnIJHDVs
xtjg3boLH/juWCVnGFn1nFXD6TEB7QJQUpy4yvJT1QFGBjPnnljGbOojoI2knh+fLBT9RY8FBNmf
bSzztmRcAYktpRyXIp0jIDcXFI0HH4xGmn/7Nwfhm5Da4BgUzklSKSRiSCbMAW/kZPoFnhvIE2Oq
Km9bss/4UQEqKbw+eY7cMFGF1Xv+4wHymKjZsINwez1x86+AIZtjPBxreOxqFXMfE6nCIYghS/C2
t/52+wUy8hbglgtSXAKJNzmDP27fNBiAHagCMEqch+KugUXAYBD9Qsd/IMnHLRgZoke9xZqrvTWg
w4D04TojhQDrbnu4HmBSmXTTOSf6edhQHLcEEO3GnfWhfotZQI6FwcMg8yNO55T9nYhIvE+PfJVM
+P4w99MKXAyMKL/wNyq2nH18FERl3oAkiANUD7UbViStzNmtfQkKcz0RurYeIGeTS0sgUvA6ectK
eIViLIF5Jor0EJ2vMrYwG0xFVdpxfpHm3PbJWuMHogxuNt2bHAXbIkoqZ1fPpoMEzZOzfHhLyr8/
x6YEAZXt7K7hYP1y1+aEW6S3flV4KcxRlrMn91zCz39sGL8NiRp0QoTKgGc+j2sqJjMJWgEQ4cZ4
P5c5HGLk+bHpD7bwpGDJOC7AAEsMoLfkc8t5M8LLAMjtjpqbff4SH3w8IRlvvmv5fjt+0iF9JO+M
rO5iM1WAgeK6WjfbihkG2OV/QAniZ8/6ejJwXp2nEOCPPOXc2b37+LbGXxx2VYNP28t7HwFzQ50q
fzN6Q1xzfrZzo+D/1HzAoLx26m01b8dZq9cmGAEZRW9ITY++rhhWnsLQgLraLv3qF55buEh5HSN8
K/up8h62WHDd+HmMZ9owr+0GYdQyQXAKl8ktpEFunQ3uJjBoyoRL57YEa+fYJN1ztZyX0NbjlGNR
2iO/5fvtXk33c5oV+uFGD+c0O+cQ1+c82HP4VTX0nKjV2v/e3dYgu63en3Vd+q/lN+5o/rL2GnEB
wWhUa0NIA+aSn6/HZtOVh6MNzrChH2a3/vGl1QMDkPt79vbOdYy8/+12YMw4X0+/ea+Up6fhcnv8
UggxcaQKSSFoO+7Rz9K+Ua8Iey2mDZxkau2aV3IbEpc9KjBy0Dfflnbo7zBMwiOpXern6LMZfKyI
HOTqanrvZkVnfgwPk5m66rVsDloDGmGai2/7l7G3BSwwfHUBSkHUvOeL9wYo8YAy81mey+jjs3yy
bLwkUV5aGX9mScPLth3jFxoBd2b/3crP01U1Nq5xs/ekTQbJNHrZjFYOfz9Yd+hmnGIT6+Wu4zy0
3oVOLI6kxLnRa1m/Xf789B1kUR7lVsT/sSdcoznjswjNK+YZ9BrB89Q7IeVrx2BHZ++0o9168z/W
8QNLq/dc6eeE1WfSnnjr0Unr0eI1ow7z8lIyf+q7Ue3ZrQMWHw2VPz2zdE3IWrkBvwQxmME2OBOK
vmzvBvZjpMOq6bM0O4w/wyHdgySUrPNo82UJB6ztj2tW4f3mWcEJ3wWLq3PNwYtA/us/7v0m3Tny
wVOGvOLIwBEKBs6G9frRt0XZzxihWskMp49/shTr/e22BiZjfQGl2Jclr7RlBcSbHIovr6m1Wd9z
V8+9Mhu2aw1LkbhzIorWnwHuA79nUlX98zs2WsvHZ/AWrp11pdQw4eC40u1pYSL3M4N2Z1S4jXfv
p2Uc2xAfUUiqxyUpaPb1Nng70DXINZBfGycXMyrdoj1u3Od56r1j69q9ZOp6jrWsq5WxFtL3QG+K
JOtfp+kKjrcZ6azst3caN1SReZtR87PITuP7Ax7Zw+jaqVc1R1dLsUw7JVPUbDa1FZmdsc3OZG5z
RjscRZivs1T+8bCT1MC6hf0kqgSwXLkRmptYImHkTlXW3Xw4PbkIsuyTOIqasL5vHe9R9IuO97RC
ohgDoce6eqI/8htZ9DsjZfzs+ffs/2hvOs8hsQrRqi1KHq5rs37964gEGTjGnlqAFDotdVLiCXkV
iSmtmJBWzOV9IEUjLbmNrTFC1dZbGa1IijXpAunAiT/OEwZJ4/iDL3awa7QCdMEAtU50s5zo8nAY
mlt2NxuQbX2iY8PH0OefQ6namBWrCqkltHMGBXgtK6TBvAl09UbjF5zpJrvt57iiQ7+9blHs/d21
Q8AvXOalt3sFU3pQJqal27si9ykgjWoLyzHYocEblUJoGuTM9mEWVxvSFXclFuvmiTRcSlPcXSlS
RgYtxtXzaTnpxnW/mU+mVu3ezuXP1vQ1yyFipBQ0IguOv67NnFWcvLe0Sjb+EEE2zlLY3pgYKje9
8eEig5+tu586N2YmvVBEIo90XvBInGnEH766TIW0QIpdY2WdnUNkb9TYMb1hT1/qzI93Vhid37Cb
ZFKWEM/FhOrzIadqtvxnC+2M2kJLzsJCD1Z/aHGb3BprQSyNMIAXo1OqTT1nKKYgWpeo1yrUwyUN
ui5braCTTUnwxOGzOAI2oQsFyRwxIx5aoKiwtnXm1SlcbazSXaOMnqaLiy69QP2Dj0nQCfDngt+3
6pFcpRAtVk1y6qfXogZwLlp8p61GB+vPPt9elYy2qysnS+PHIntPW6QXVDKtdh/HDQaMXcn3bdPT
n314LXgCFgFu9Jdnv9lRtvVx6t+Oqbqml8F7QICy+j1Jp/cMmZvBooKdSb1BIxP+G3hik4FFTB2O
rEuij+WKHIKlEc2vG4+k1Ug0EozmEHwB9slDJJqngTDTSsi9L0Bc1gG9Y/giE9vssfaFfUPbS+Qx
nQNG7zJ1cPsEmeMFYOj6tNW2bvi0RqT4gcAFeAGY/XlDU2BX/Ej2S3+z5QDyZH99/ObXhzuMVREC
R+eLTAmFwbIF8cB0f5R63vf4chNObL3NRAT/cdvPH1/1LtUPkVULJ5iqFeXUD59zYGJweDwbqqBy
UPbqWpKfa3RCSNInBQBf2stHZQFX6TIog+NL7z4Kl89CIbfOMKpa7+hCBy1DR8ERHMHqEJFLg7sQ
4hVj6jVGFkFAmhQzwd0b9HouqvrMdShR3vNDkq+9w0Y7pPkMhQuD/6N29iD1l9AxxPi5gkzkuGLb
xvHt7k5Op/ugMV1u0LNngO2Fm0HNcT43SaHaqjHnUP06IGgf8s4HJbnNT3vQtBkfs/grpiq8pANV
HgZ0VGA/qkR72prWvNKnTxvLwkcgJY80mSmDXntSFKNMW7dggDn2gGMqoOPgV8774wzITRyDgA16
BjoxIh9CZmdFmxH5F7oLuB+VA192Z3Zvblk4u9uQI/2puy/QNjN8kceVvgko3yAFfG/XxsfZ6Qe9
49qaMlT9mz3tsFhdQNW+rhkO0nBd9pbPpdTL2GetOjIXr9qlA+Hm0L9hXCidxuMJ6uQuxBX/F96Z
pm213Wg6ZUwEWClBk5ByeDKHffGkfhGDxP51BdHvo26lGHQA7De8590rcRp2nmwY3fsAiPft4+qs
BxyxMdr8T+nYYkgdn4Z95i42mW59fwNCE0Mu+xJApk6D23vGtk6n9PM2ohr6Xah9xJwXEJcdDwCO
3KUMvzZWKfrhTkqJjUWh6iIhNU30aWtsuQZ5t+Ka6Y0ncisPPEl2WF7CShi+nN9YxjutKt1ZoRQ4
04uzwhkVVvFRx29TQRHi2MERAn0gEAJEOfoWz3G/xNMdsR8uGQQ1hrsn/34xRBVshoiHrTayTfRQ
PwPmd9FvW+Hl52sEogs5lXuHa02+07wyB4oB38jXoVA5Xl1ONzj2R5d0yOhXmrxQWZjUycxTyMme
BrFRi9jQJfSk4aWAYToriecWgeCYX/rHCZsCXRLQ3htMgR1o9j4UHefWJFetlYadPLPKteUj/FD2
B/mp+6qnBpMunDeJJ8vc4LT9elj9Gcnlq8pGV88Gj0zI2I/C21ySMwTkyTm4VpR8rTQ+ws79jXEJ
KmeoiOrP/EcZ9vD4VUsjtmMBywBtPFy+H4HNHJpDsWcHQ/05jX7pl/79GhRlSJqZ4yfjvZnr2K+b
qyzSLUnZfmaExdsvup3WLzshb7SbaGt7VnNEUnZy1t+ft7YzHGmdymAXtVymBaROmli1B/r0ApiG
9vNl8kr46jL+W066E+Pdy4pPXePpJxqsb9OEdJK8HUa/ldN7NtaVZ7I1fxIiXlf/ehNQ/WI45E0U
dAMKmCq+wWQCP/26Omof0zvdSDYMr24ofsS8XNrUe851M9EbSYPF4hQ4nDgl1dYmd7VTjxydZrbz
K0cNNvP0lwYNAwm6BnqDgQEk1bhpOw1y8M2E80amrUGRnF+lbHls3A1S8beL13Yjoh+b69jMxCZK
vMEJT/WGncCVZTbcJf4cX5Cvo8oOWkdmj12hy/9bdAK77betoPwNoJ50rm5b3DEovKhuvl7paejY
2h7s1J5Z7wkvm65VR9hDP9yq6RoTdraD+UJKqoJ0sHv6F6MtZnwZB+5HPWiwQZu9gns+jw36PnBs
YIkRp+lSBxwR5wR55u/AaBKfTQ8JuIZTSweyUNvsJ/Ic8c0adZsTimH/Z3FjlDUNiG6aTyJPAq1N
5lmtLuf4qUX11zWoi85kzGcKnNX8d1Od6MGlf/7dq64ZFa8IKZ2eOmf4yCSJs8cKaMYc/rnQgxl3
YFVQBySidAQ5LBycA44cX0KFtOg93Fh/Q6sN5bDUo3sdat5mlU/OA3hwjTezTuyG2hgYo2vBoVwQ
WBh6emhEvU7GUD74GJ/xP2PfpKIILQgNWH6wPZzos6PvFzHRNHgVDANkriLXV3jtOqqazPJx9dT9
qKrt3Wiwe51f0qBK72CQkiZnffpi2dzZJWb0PEV80iKDd9PKY9abfoDb+Avt6+FeeRVXPmoGz8eu
uvkPDeCokzoXs2dEX6YJ3MPx6fBxcnfaXPDbnlYxx/jXbYbXj6rfYdVBUuh8rqOHwjNmXbfZW+pJ
cv72cD6IOJygIrY5AZAvOdZr9ENvQiKAwnn/1AeddV3Ftd9Z5wxuobbFWBGFkm9hSxs8G6qNYZjt
Xpu+8XRvL7qgY62hUmIoQgOM950vf87lVug9Osn33MUZpY3uNCmKeHqV2O2no+vMxJ9hdUJx6LLZ
R38+KFxy5j9UdGLsYkdBpT8zyeiBIdRdVYX/C7MirJPpZl5hDhuWqx2aMzxBiKPd5w5xOMqOVjht
9TTmqxpT3WOg4xddiHcZ07q12bxJakMpnJyYB8kAZdd+xuane7+KGuXUEVHFYBMU5r/3HI3502Ns
5KMZbX5owdU3sfFxUg3dP/vvw2X9UIjyrh/n8eXrL2RwE1bAgPSbIykhD5e+ndQej9k9EaeJCjnm
E4lbZFx3KSMuDnLXrCbqFzf9KO7y4v4W91ShMw1QbZ195kVDzqU7xCtanDi5p53d9AQV/hvf1UaT
IcF0QiwqdZ8gCVGVNnTxdZsUboSndb3BA7B1jmotLlF9bSZpc4gJ+PMSCp2Cw/Wl6n9D64bHzBdO
6oa8GoqqBqfKYwuMMQRngNq8V7MH3viTvNoBbuEFg3CzSf7wUogW5WRqnVRJw0qq/E+kQTf7kXa6
tk5StqGo75CDXdedSt0fXG52UVi4mFAT8FpjGo42vrZIhJ3DuakK+g+3qMDXgZ5emNPM/X6Cl+y5
8wCP8tQ5aaF+6to/7GIQczf974Y+jL6yomfV7TyCGpuzGpKfotRhzPQuxeFDf0+tV3SDUcdzpBPR
SSw359iqI9OrjV5xjbQ35YoRbsKKgU3T74fRX815B/zu2v3q/U9DPSgRDHxSuzdUROMWLxSSenJ4
8VNcNmO++1T99Dq2DO9aj3Sj417AoqG/ZP+aDe/+IBqQPNl4xXyfCch5trPsfecatsxJrfeLatg5
T9rp+NukXmzRPs9R/DKeMcgtZmGNW7CkZTaT+QQQNMOmPbn9BrQgc7WCkXOP2rmPUEovR5slugS0
cA8OarRoXueYYm9j0Zi+4sTU8drteYlfUsd/edg72KX/9UvqrfcEaZjS7biZu+2UlgHcBYFoPJo9
VG5uYXdvVf+qBddHJFZHXmYAZRCKaJ94nca0iWHWO/UMIzTM2Y2BOI9nkwGnfat5sOiHNd3yeiDt
2XgnDEgdze5nrMMzegamJ5Y3z2xRIl8vs3djaD/+vf5H0pktq8olW/iJiLBB0VsmPYIiis2NobKw
7xvEp99fuqOiTp36a++1FGaTOXI0G4JJiaLan6z7MX2XYLIAyA0Cz6rriGvtq/Df6XT7MGa7Sae7
rJxGa7iP34R5EKBSHxzbwIsGy+02O+2HpM/pI/3h7Y2Qa815kAL+tbmcjgYBgDWf9pVr81Psz1uC
7tyObuvPoLyNaEprtEx3k0ilZ3DdEl7X55jm178aqLPpe17qrTtVc4c4bXt2OWk77qIMHw+7anKn
Njb2lldowVGRJHQJK9MKKKjNYBsjAeu2wtPd73XpuSA+n4l+wKPhO2ganJjOHSnbM/hW/Q8i0W50
B5spQ22fPsGUzv1Ovbetu+06LrS11rADNaXcOcdlzPPs9GFdfO7OjqP05L8wJeK3Q784H72PEdJ3
X97yafr25CylAZEtBtVhU1GrxoecaTUUQbza0PYA2THlBsMNyoapA5xya5nanEYUFjb1Mvhq3er0
NyeF+BTrWvdbzCrdhqPNKZ9z3utwdJ7WQBu/nIf1DZ74/ohq5jXae02GVTvIWQ6luPQQVXE24v3V
bUA91m/iqMf5i9QnOSPgAlnTqZEw20K98JBpP4arjFQ0mmywaLekjz2C1b4HN+4NPAKPTrVR/nnW
57g0QVF3/EelqqA9B7D/DnKGabPOSfh3Z3QUvPS/JMRrGAfNmpIpyYMjG4Ohs7MzoznwsZoyx/zM
SoqO19eCuIZc1btgFW8zBKRSR6PSHTACvUy6o/uenkJ0BnC44KIXNWZQovMptF6iMcWiQhHtwEd4
YXSfpTpOyQDLAYNOVQ8iaHHekBIj33GcorS8ChpWAVlQw2ycg1To+YOuP2VIDABAaw79ruGNux+V
ttFuINeTlCAIVQZNvHpT1TL/wRpm8jDMzUPBkoXPjuwnfHgPRpIU8pW3L7FrwK7jqrqDLQk4Ales
MHmQUQwKd8bTDPuKy2A/XLzc+JoROgBTW93Dk6J3vFBSHDDd41hua97vGjuBE2zN4cJ6egts5P66
Tb9JUsQN/Gtj65A2cBoIcIq9Y99iDmUihTvhqN4xdUy2nWGb6fzXbIb+sGwyh3SHh7HOX1Wc/3XT
P12ktOHcCN4QtFyuxdeL27MLPcvsPHHNpMINBj3UF/Y2G4A846NGmcH1uLXq/JrDH3zNv93bbmj8
TP4xH/9/NPxwkWtf4fycoo19mH8mfBpucWidui+ZJ+B3OJQkn7+g7dgE3Nf61OQhZC8XhI0PPEHe
MRgOgPZ9YRmREChOZ8PF1QrQpdnpR5jlT7UPn1Bu38ty48q87DSIaQmDeJO3nWV9HFxSUCDQIA3T
ZgwMUa2E9kyy9k6jpbDqQDMRBRHPCecOXwihoVaOkVzghy4feWyTcvw5we8wlOtfWMkdYEKQKapK
vd9gvqS2xB7ra9ht5H8qWMDpmCH57LWW6vS4fFg7/ybpIc4VRcaJg4PTloeJRAUaE94FCwCAPvwW
uhNQPNC7+AVl83esAOi5d93ZaOZfK6YMwWquY8HhnfTob2aTY2VOcL0KxqlHWQ65g+xwKCsp/Erp
PRiKanO5ag4IYP5O0UU5p+Bo7a0t/+pYBpS6dt08b9WbRiPhVEUvX2LmbTbAXa+KC/LAUzEYbmOp
QsnvMYiBoHNedswnXwGjfv4Clw0r8a/jM3u4ol2Q/JOJdlV4iKuqbrYiKvWXIoyEcTCD2NsKd34V
9Gac5FpyBR/gn+MEJu8xmN2g8p/UZwmB+u2KWlT408gWMDXfLzwNlr04wXPowtD7VOoCgmSWHZ8S
orj0sFNCp87DpfFqm9uszdPtqVhk7T9phCipcqhYRbV3SFHh6UAgfwllenb+8VBiNfZgj8I9FZaV
RRy6nC2VMK9+KS8L0ENECOVKqA82px1LENo9oPriT2D0V4ixHbcq9FHoQ3DgtHnH3Mfju0lwEqKU
9WD3B6+Fj8+yFJ0BVM2FOk0KbK4Jw03vCr0paRaIAL2L/22HHblsGIErsa7Odif84XeZYd53HKGM
ORiWQ9+B8wIAqHstolzVRkhBYjSByCuUmNhTrleTMyGy4wY6nzcUGHYScHTcge6Aggv0hldAgwpb
Zoxldn5mXjki2p3EuRt8V/N0F6aED+Rx7tEfvhPApuNXPXoSQVuNYNYRwMtxbuBwXCrUMunRLmFE
bUY9ptybtQJsSTPmMxA6iloIY1PNxMoE45Pl3pNf3IDZDpO0ZW6JhTfrKTkJnP33MS1x/p7x7IVf
ZkrGqNiY7ICPuQvgM+yA/o0MK3xmY7CUrE/JwyiFilf5A8JI3nYQC3tlGGDOYjJDwjYavgKwIQkd
LMLxDMscHOk7XA6IX+E6AHkTxMsEQotOvgj8oIjB0k9/jTecJrjAp95kO4Sbi67ZYSwbQiTl6Y+X
0MkacK+gOXThCNDOob8BKZW9zuuGoqBwVkhvKVphNz2j+HxgVwK7DKp0ii5FmDQIHwGyYftcbG6a
ykXHA//5l5oax7eGBcN5G+Jxz09HPHjmG9S56eXTwy0SSBIGFAHTOB+sDoyqPVSde+zcCo6DmxMY
HegEYw+O5i/2qmNiYSPuPUwq2IWY3kqIoIeVSdVrdtQ1DkgiFlUmIzdRagHWvLHS4cNB7PkZwojI
scGBV1nlggxXNf4ABYLboc7coh6Ur28w+rEfcMStHeTbZHbP4riLSg36mgYULjxLzP8gN6R8ANnV
nwAzJlaxT4GFdduMD77E2JR4YQvGEIHEb6IFzgm+tVeOjaJckagda46M0G82U+E7fAv8+1F/lqv0
weZkIYkfuuDKOmzENtKDBMecdA/FhYWMr+Y+RleCkuryc+nB040Ld4w1FQIV9oXd4iRXbHu+0hh2
2LLBgJgJDQbS4oJChNwe7Ttgt81MOxNuZePL0AKokBlfJK8ye0BBGlP5jblYlpDO79wv0AbPQ/5t
Tj5Md3DuYY0LVQuKG6lXoC2MXCMYOUTMqeuccIGIqBogZExZyIBCJQPs2UI107mQfiEFUdbEWneI
JVxFxg2LPW2TX+cB/PNCOBuIP1iefNt94ovaHw7BJdQESz3zNmDR3iOoPZ5oVERTxhBl4+QvFcHF
dlZ0JpQh/VtAigvva+MUwT1hDAGXX8tZ68wsLitiB/kM7NacRHLUASD186a30m0uR0u+RpYL/wYO
ngQZCc2XxC7qNmgilMAnJX8Egswm5fBMmyhweBK7fnrDOoGIzr8PFeVVIRXiYL5qpqSJBsafpMki
czi/MbxVUr1+OPwjPJHg2csBOJY4NDkRTng8LCDHXWyBzMhHoXbL0UzxGKF7pWSzI/cUsHoLXZDw
3VjxduouPC4iRs+RmCtxVUAxH3aphNa61ejj+D0ALZ1wq+I7+LBKp42/lIu7tncNMSHn7u2IGgAj
IOh8qKHZsZBBPs4dUjKVQvPIh/ey/O605zwbYjxQpaR4ussQFkQtxO09+Ykffz5NXW8qT4q6sQ0z
DntEvOp4niU64o8ba27NWY5ZBVDoYOyRutpm1pTwl35DDmvrQ+KJ5rsQDhOUpFJl6DVS8XVgc/0C
B2Gce1AbWa2wYR5mxcCfTC/+bASDlNUEnxg2Z8bdw4Lv/sXHIUeD4P7kZebCJZZ5d5eglhzVx/Z3
WM8aa1i7SMlE4tWSpLAXtYOV4xnP35W7T1IHJH2e+lnjoyflBDtSAeS5TvPHFfa7i+YNai88zmE8
bo3VC3M6zomUkzybnths0I5gULfn0gbk3AnJZ3ahw5w0YF8yyG6KKemdLOwI79mErCozdOoW7O+O
guS91YWweId3AYhjA147pdvfN9SqC9NrT+Ghsa2F8T06W/3Ocg7/slJ4aiq68FXUQYfGLz+Qd8E2
mVfzB4xuDIp4CJlXfKXXIkEk4YOJlpcEIHSJpNmEU5RSUKE3K+uQsk0R8ltWf6tWe6vPT7G5ojRp
JEJecYafJ23W8rF0+keLuTNer/3VvDmNyOQc3kg2aG2xXnJzqGpAfcLP6oMfsSKH7cEFCvlna/oj
oJ0/Rta1vxE9wB1cdSQ6CwSYiDYYar74q7ikKoZ1vAa2HmilBIPXArgRbEtOs+n0kTlv/wEWinEh
qNtoRNNwi+S5dAHopUYKcwvdkiScRv2H6mN+b3bjUd+ZNtcXDH+g98y7TmMslEwUmixiwkiP68ix
Qu5i1JgoU3LUZg9bS78CJEpKkwMGZ9Wt/t7xN65vaiajuMPyRgAMJy18tH7pgkN9zP3F69TsDdY1
N4c31sNoLtvDrGi7cFeQBr6nEZSjhdtf+fSgDpT9jS1qy7KjTtn0zbDMnXdBHPil0PZ48CEY+bVF
nupcjxdYGuFmaetnoH/NP68hTHMLjugAM4Kv2lRFwrS5ZFcCgboeWQw8BCdofVjhyP2f5hnvso4+
rw863VDTKGyIQViwhpzXMarqIFBMqWGYs94w0uL5Ax16972sgfr4QKVFKI2Nzw02crjKlBPaizGT
X/EQaNh6XeGqXzQm3HL8xRXDKsOuzyRrsV+Iz0XnZst/3ImP4Kwm5/zjMoWelF+LLG8mZCbvfAcT
gv1HkjKHKAP6fdxuUUd8NkQEhI8VjqCsV2xmaiu8ST9Mjm5MdNGijjUAAignTOkZKjPL75YjSpuu
lR7acw54av3HgjQ+BvtU6WPJ2qBBf8lIZ1GZ8/rLNUwZmJdC8iOGgDXRq88wfdVG8LwNKTuIM9L7
+5ZTm5YUvlXYNCw4Ibp9MTxQuoVuI615+CiMdgpZr9gXQE4lCRKnwWm33+o31xwAXS9vaj6U0Qlj
FLkPywNTR74L0e17XCMIh+fJVrhd9SyUX7wL7Ds2xCzhudComQs5V/dzfUXJT0AKmlPakY+ZfjYK
s1CKuI1jMJAzyEbjl0tZU/JkGWEriusuw5x2XA2566bTw8PRQeRgS4UH5l7mhYm5pLdBO1qwHI8j
gTBOFlPFW8VUlDEfq7iBgavaQwrbYNlTeVdcw1oU/9pTyaNk2NXtL7ZWtTOZLLVT7OMfU7DGFw6Q
ZpMCbV1vmb0G5MgX3Qg55oJv8ccvUnd8KJLAyX7qTwMyIZnKbSZO1xpM+XbXrVmseG/Ma1zET+o/
BsMXCyjtZXJdfgWUeWG90C9ab9xMXyZ07O0YMjnFxF1pwNjy2D5S4OoiUP55A/JKTzh9GTmVwzHy
aoBWqpRXAg3kTuX0NIvtC3Iw/nr6zuHQ7tjG4PE0cxbRQyLHu34F0q8uYnuakphA/IPG9XT8o2j4
kU+0UUd0gx8sKG7+FsiyUtkJJtv3YXOuvOTxn2h3qc6sBpLRlRx6vHScRg7Q8VnkPgtvDVjcNsXQ
LQPKo6fkKTMtNXc5+kS9Z/yRuv0xi0/p7+1iR+UGU6OJoCR8XRg6U0qwgq7XHr5l+FBg9FS/KDFq
bVGzEgjVqoLtvAzT9mfB17X5APjzWvSM0ctf7qZjzNVgGrI67/MvWAW9AV6+9YP7PVD3822BsyqQ
sLw+uzswRV+KaIppdx01lv3yo5qc8BfXcalm4Vn8Jld1E0+uTgZ0R0wnQjf4N1DZ5BjDZLAJDY97
Tq8xL+PVymX+gJiWfdTd3qLteGkmOP2def4Avvl2if6loISL70NKPgqm6BxBHUl+ut85wzsK62PT
rWdSXJaWJNofs4kxr9V75fQKTUax9mZxFyBhxE0u9ySF+EZBnd/GNOIPy/jYJzZDBvsb/TrmtPU2
pQ3rxb3AI6K99fh3irkRFR616+Pn7kj33qy7vKFB7zJAiV0iFxBTpHEB3J0QYDhMstdGJE/gDAJ6
fihT4Ao9RRfaMp8yU7+KFyb2P39Jyka+OHFwwBcXqyG9BxeeZgPVhZdx7r+oHjhPVfZ0uIAxRQV3
Ie2sXNGAqS/KWaXfXJ3MGL9WU/ipIgSoKLbS14D/wy+lfwoZi2fI3kUdi+4X6UQuTcQUxgt8bTfM
2zEbZkVfBGqbBvwBPjqsGdq7ssckv4Rfyhj3IGbQ0gNtMRg685iaY+mWJCcwlVQhWhnxukZcT3aq
Ot4k34Aeho0kMmnKLIMa8ARF3GjSN+HRgjlTRGyA9eyyOujIrcfWkUwrCh8SMpsCijx5aKqFVEh3
j3f+W+ccQ3augpvdpRUiTYpKn9I1fUMJ4RoNzSEztZs6kSywpZWwD7DYdtivBi24CwvoZ9iSxnHd
Xu4G6KQ6HC70owYyR9GwD+6Uuxd7fzf3d2e9Azm+Wc0EyOtKDuwRnBYch+OJ1Ymk+B0H9QJbjYvQ
HhMcT5rm5+Zz1NYZWsPL4ATTL5IShTrK5ALlZD+QbxIXnSeOSJ5+tR5nkzP9PV9MyFdYkq0R34nC
tmjTYMn18NDzjbOF9QyOH40ug1sA2Jd3r3BKqRw8E1AA7VVVo9WgeVQM7lVPWHvNyoc0E3MN5W9g
IaYApLq6QNVaOrWQyORcp86W+S/AQwhWv1mXea13IUYmWHKwt9eMqBhWtmeIXFQPIKF4SUCAzRL6
9OspZF2Mhyz4XAAfDXNXmmJiwYM0G+JCgfJTGs6nWZ8Pdq5Ws7t8KlofVeiUbcbocPLbeLSkIXQ7
67EiNqcyv/Mr1LjTOl084VcG25CgcOIaWLsc0XBUQNKlWzKWwfYUXJDO44Powf/Bnw1mBvPa6Zj8
oensw+tYclrJ7n3RyRbkA4kvGzuglT9ZJ55HB9Z1UdApUkB5q0qh5D+y9MI9NOP2Vp17TwH9aNcB
3lJiuY4watAKtN0DeQR09ltKKoMXimBJ7hDKkJuoOGRTkYQnaCiaqzC/wlSm6KNARVzPosNc3QY4
5XbD1xjVCxEE9L5iQ8UXRrg7aOd6C9RUU+s6CPZkFscpBoT/gYM4/i/2Ixaa5EO3NjOkiUeCy7Pb
ULMBQqXFXjdpqto1VRfyRXPE/UZzJ4FwMI1wNqODQ9OigfJoI6wTfMzscRx2COKb2YMbrgSTbXzw
JzPWkYR9tKdX9CrufivSGgRnHpcApcnE43+XvAZAMHa5eBo00XVgRCnNF5a+zErw8l0dgKUSLII0
94X65VPsGDjgIuS+DXP9xcKIPxvgYUwixiBDLpo94K9/nIuNjLOGzFsce3iiZ9XkfP8jRQLTyIwo
hs8MWycUpohkEQtSEuBjDicEc+eLSkCuTnVOnzeHKIASA7MmoRLA3JIZP4F5AaGNrVTz162uRSDS
Xz0mqlAUlein+Bmdl0NXKDVxywdifTpvflbJr3tsuNgFWsEVSA64jncaCPQObAyj1WWEuD/iUNFZ
C4A/arFyqgfnYxI25qE4J+Y57q0sNBYIOqzBsMOAngiRpgsmiVTZAxJgmCx6XY51DASTFxEjoqen
ccSbhUiNEPv5yaVl+fiO9BvBdNr52JXaNjg2W30eDPUz6Jvmkkdv8PkxapQShjQvodejoXXIXLZl
TNNf9ec0DtyC/HiwAonbjRk+g4QBSwNAHtnVYvqSNwwEW5/+4o+PIY6AjNtwUhHeLK7T3B4GMjA8
2aOdk3ZWY8mCJicGbSKUQKwGWuETFd636CAXZ4bSwYh+9zIxwsZe4gIjqsRSE8Bet3ZqW1drl1RX
ag83kOMPmPzvCNRqTzCIF6MgtLZAb+lYTerx8DkZmsfQBSy1GwCvAIhi25LwXenQGedzI+H4RypA
WBSpAnK4xpTtujnhVO+JhG0mvi6gR8JbbzbpiDNa6nYwv77s/qeHD6FOow3YLbYZwsJdMJznB0vb
Sb4gO5j28cD5SJuD3rFGtYiwv5yARNhNodDu+l+oyqlXgrwSg0fxyNaZNEuQZOpHgKsDoTaAPK/e
NWPBcHrS0XB1/RWSy/AcqnPHWl6AmNNjRJWbC/KM0+cd3p4Ch8V8J8t/ovKoiqOfXirMcnUDrA55
StTAYGVJc5A3zfNaYJ5bR12wVwGJ/qYJTu90YwV3Ux7hIenWSw4E1kGDdv9n5sr388TAP+uMLYDx
jZM14qmjq/nopnZEffQ7bsUCRJIu6Dp2BuRi3HvwpGFAsna9/V8CiDPtouqirLrAdFBSlrD4Pa5o
fjpbCN/6KITawMP+OtNPn82NGE93Wai/lFuAihfHKf/xZfuDphT8V273Tcek7+PcdUFa6RV2M6wA
sQFT7wR0SGwS1RFvs1mzYhDWvDvbg8dN9rLcT4Ed0J2/KTnfnlg5GEW8Kdmt/pvRwGbksoEPvcsD
H1niocDeIKM0YZ7c6fI5LGtqPdThYBgk/LgYEp9FS7v2/T2EmN2POONjLYJ3AIHBI5lxvLmjdmf+
n4Nlu4NtCiEZcGS4xXxCuSBSs/ErHwPChhjA4amXYBtANUuNtGLKs7drBxWInNq/mItg4Wprg+WX
UCOWPYTCwkDg7kJAgGeDFU7Rp3G7bzJp7VYkYbL/r6zty4qjjB9OFSiOKGTvAN51sXu2ZyKB1usY
NOBmVfnUb0Ck2LvifcmhcKVcHAAkyepHRne2RjB9/FNw7fc/Ijhs001rOyyjpjk+SXKN9PnCfHxx
sGQjFOJnKlrdRAT8WF2AxhxMtgxMQkafK2ABDh36MDjNFK15mM2d6gvGxe9MqGTSiqKbk5D3n4dX
RuRQRX5l87YXURmyWYGe7QcP/pI4YEsYMZGKPSULgcyKpEVoBVeDAVWMth55IHc7Ej4DGOA0BG/E
bV/G9sgA+3DCt3/c5huvMKiGz2icAaQ53+9zLFdu1Eji3GWfudRLXD2ykDDvFTrFOYLDEMe24hjl
QAySxw12CdcF2Tm7g/h2UUhT6//cE6J5vdefbjWE3bpbCYwHJQHnLQt2b3RTl/loJfnLWW1IKZ5g
sAQdR2PywcHDV62pufPtCRhotcxSdzKsIDh3wbyFsFuTwz4Xu6DGip9MPQ6AyQiFXQIaAKTNA0eU
LX5XdqfnAhvTJM2aCkA09bKae6KAZEiBGAXrF5oVsJ4br8gcB122C1kqrOCi0PKQRIcCePHH3uCo
ctGKxy1MNoKUY0aOSoiyXTN6ufB3t1Dl6szkV7oYtXD78Y6xbZBeVOzUujmhoXJvE047rhomUcnQ
HqSSMkBG+Jfo76mfwuuD5W9JzcXIRk5yBhq24U5eDmMxgu3p1TDy410j7pCZHfcHeP+LJo2heIrN
LmUf5wepHfxEhnwRZ1yOIYf4OrWp3tJqQiU+Pp5MnFuC05qEEnwUaEx4p4Tqcu1i/wMprh6SUBYR
uYR+mergyaKiUbrOwZBlgEafF3rUwTPJ/cH57wXnQnrf5wjMscEcg4BWYOw3A9hPW5wU8KSZjUXj
TF2N2jrMvmuRRQMlxHRuvF1wQt57hWZunjXErmPuHDyhOLLlsjplJZ0UXxnpRSGrACk2eZiU96MQ
qrOEeXgYNntFjv2gDBsZQwkg71Rx/xCMHuacDXmS8SSPtZyIEv4LfgC+4effAcuYQbSLC38j2q14
awo5dszDynPmNQAqwdOpAeoxK+wyUWPgh2PuRZFUQK+zE3ZLkbapN0HWIedguP3DGYnZgoie8/UM
M9kGHvPbaYj33C3A3WbM4IyDMk2pYrbw+AA5GF4bt7B8uj2u7l6AdwL+zICKDxLDOWPIaPxdA1Fa
/xNMoJCGFS9F/P26OTCn2aFnUFRVuGow0SxI+QkBXSawkNjTZxOeTU0YUnxCKsiSL8/647uWYW11
/nvcCAx+iiNkWmdFzmnbaCSx2sUn/gcgkP2Ls7qoX/innwZUj7MIbOAI1a5QTGDZW/n2j9ytE+0u
uFTHHDPybirm10xxqfCOKrtdlUePLeuCX/xCg3T8BISMvRSWMIkxkLYlhZxE8s6TNokOHM6zd4yY
bets3uK0kp1bIlvmTXwvjth1Mo+RP/Cq2wy0ZSp51xhAYnjf4o82U9lJWCfgu+q/qeqlz8Alrxnw
yZYS7YdfiY2BX43G641G4kYC3/Vj4oC8vA7jIyf9U82uNzWjoH8mYogGImWKTeaDLci7RQWI+5g1
0cY9Qvag3DGQYR5DNZIKbQafKgmOAdwi7fBuMuFZNKkoee97DEW7BB22GYDZrr/o7ZQLIYW8kwBv
ZIpOmc8xzPNwl6M6uXkymguf64QGyhashumdQ5WECYQ826+G1J/kwPcchLE3bNm7CAaLPYtTQAqY
Kreci5eoFCxGar24WdjYXjJZnsAIoTuYbFfuGnIgIY3wylRKQzJMCu/NTJCRPzWS7HJ8gX7qfubQ
fOKLguE77MzgpoxICRmJF8HyRNkKKi0l0d2Zbohay+jTuz7cILwHGemr+LCWUqbA3ZBor48L5xLK
kc2tHBPKeMfuDoC8Ngw5ZTjGic8YN2mAzevfwQHf5CfT0QmmwyWOb4vMAO3UwkAI6x8CXWD+BSBU
HJnpz9PZJUARmITOgOcd84j/DpGBManu2HirzAhLlwqKdHkZ9xcdgAW5wRnO3qmv8KNd28vLy8TW
hiN7ebRJ4ZI/wAzBy1sjfCCCGKdcfmHMuSyAz4RZRMFlLJZZytyv/ih+fJnnfCajZujIZBNfKODN
MW+zMICDTOFWJZieTVLFQthgXjuLZQxbdEHoKSJxc/BhBMfesgd094ZzZlMIxfy2gnOeb2ZRu2RH
XzghmLJ8H+BSY0aGW45UWCMsIOns8HOIxfRnwigWizqz7prq4ITiAspNgfETBKvBoD4cCFuMZR6m
uoc3BnvHldlRUPYDd9Ac/sH49uVVCZrCOIO7JXwKoIkFSpKDS/G36fUwiKpoZd0ec3Nm/fxjqjim
vWBNA7EcgpvmD8XH9owNHpcD1jOOHJIMleFIgrtNMEQiS5BtyYNNFReGXBq4ssB2DHeTEAVwf+TD
2UdGBVds5URU5PAjB4ZGMXOhf2jbGTJBBomRxVlBDf0Z74Ory17gHqEGMC1Exsjnqe2hb6A/YL7I
0Iw5n7egjjvK3Z2AG2FAyqT+5T28b5rJjuRhSVYFhMWKY5WHsKFks7hYSsW4rB0cR5cQ8hUxUUP+
IIxFXiX7x2rb1DLWwSF1iBn+psDYlnA10tow4szvezMXbibzagXpyp4tJQ9Mid9SfrjQtjG3xdbu
B9AIAU7eIt7J3PMyFuaLAixZTAU4cDQfpAUWZFYiJWLi5SbAIAmNbGlSNYDxgLob0UZzWIgo3MT4
R8NwmsrnCt0WSg0WYXe2GOqXp6NHDOumaMnhTLgiNNxZSBmFSaUDxGIAxb2E26v48oSc30KaQIHB
x8MsZdlMt/6PRsU9PMWjhi4hIOoR877ksIKqhDcj1DD+Bcc0CSRklXYE5pv4O/FVqRUSOXlQ/tF/
8/vJPZXp7zTcFGVwjEQWW5uwLnSuemf0Mft1psONRDw2QFMgOkU/qSmXyJaIbQYglGAPei2tT2Uu
qYkcqAyuMQ9SY1I/IdN8SBLERW7FNhW0Z6xjK42Q8PdZxBkNKxxBzCioRavzn6WjMdACJxwfBMyo
wU0b53AheGAeTUKgONvEdQjSGDMGvtWymckG43ynSOSrYeEc6rCi2GTM9OXPwofAYxZY060Gx5Cz
meNFtEvCrmTmwaXZYubFhbp5qDCrp2L3O2+iGR05yERUlhl+KoFt4xJbylTHNY1uny5+KkNX8LeO
wQ8DXpKCq7R1rLgk2eHEKmZdWlWCc0UDQxx6KOnpbCjpchZi1dsHAqFgwtuZeR5Vao1xPeN+4MUw
BTPhEyUpnjvjD3RsRLG4+mOuw6tHsdLX7ahrAuu059PzllzgCtrBNUrJWIM0SG3c5P0uKHMQ+BFB
h6qPGw3orm4z6qWronoNsMkxZ+4nkOKohpkXv4GJQ8g9nBzYDjT3iKtGGRuCcbRIaEQtI1Rl4Wjl
uWSRhvqXo5IxJPyk+g5WWYpzrsAkKL4/G7MxEp9vwqY5djPuzM0AsxqxZKRcUBnzrKQ+e88SyODf
DNfClEO7yKC5oLDDc7MxbNvRdD+aMrogTItrTMOEFAEfhPEiQ6wLLAHXh/mA6lOi8Eqy229wmieG
PHvch0p/3HDOHIlSpRGF4OJECdvnu0YSyBwEzBa9m5NijW5OGqlrY4WtEm6Rl9fKQSW4/HllvEwO
UbL7rrAw7n5Dwa8kooUPyK8U06fsRfDeyYoreYyOJ/MJindOdNyuKCIoiqk9QJHV1374CJhcGTP1
mBexNDk9u7Ddkt0KelHE8+CWqHwgzYm4GXI/plj34iFDRd0Q7CgLVUrnXXDQxzFME7psHocpbjMP
aF1sCIysO/iwNe0YQHZvYlHaxCGMpsbzYJezedVnQGcrVK9zS+GUa0Y6hzpgHnQMjr+ux95JRYVL
MUOvducM0rB52gR7eNxrNHggc7MAiqEieIBhHkeJhCWA0+LXmwLvctEomNHmfuKKpSTXJzCGJcc6
Jxoo9zWhNiD3grIPc2ezXOHbq7GW39bZnxOBbhqruilXPNfICflR3es7NFQ55zAv9oTgVNBho3cp
ount7Mro5wBMNO1SnO4mjJiAhyhtEsCCBKseUHZmwjuYTGfpqadtCKCQH4CPaO0hq+NYtz7QhNhr
pnlULoRWBKdey71+fSo4DBm/NtXsBfvQa/CRfj69RhBuz2zmKwwdYZ+ChntG34Mm9VWBsjxW8F7J
4R0QzWQHnHQU1Ka3jUhitwn6g3XxYo4JwT4BHa4Aa+m9zJw64jbdYX0OqjejA32l8XX4hGP9Cz3U
HFkAZ66AxV8ITP0cEwElsDUkSuJQZZUxdbtTVEs9VejDyxmOTWb0N1j0ofeibQBloUnab9iTMMwW
FrHAL+mBuDIA+ziCkR1hzsatnXNPQ5EtrgGvLsnr3P8EZj35QaPwQSaM4As8cqb8UuhZOHhS1kaQ
xGeVswedtWFL0/DQRF0giqSc20Ro6pQwBnMJk14soITgf7CX3AfcyjUKYqKEgOsgLyBm7FYWoQQf
E1P5v7OHq2lJLd/kTrs11SK9yYxIB+Z0wbk461tWLfkenIdMBUsqJBWTugWs7ejTGK6scEytvNsL
tRShrxcIkQ2sirN262/is9/tb78OBj7AtFPDeqRQnzEVP1l8NIEVnvy7FrYnDVm8jEtguuUMdLaI
ssSIJYKCBUkNxX1nWHPPPUbSOzG1gy7L6n4EtSvj7pyBRMvaFHRmcuQ0uIG2oLZNV2tLwnIogGmg
7KfcbScL/kLEyZBc7JsNpc4TfI92odn6eVtyzsM7ZdkO1sOD28bG46BQpyJN4EiAgsfTBQl0cepi
qNeY8/WRj9MJdv2HlwOFhbhnxjdoaQqoLck7fAin+xoxrFD3JScI81nuV5oXkHHgY3exZZiVd8GI
GOe2GBNa+nTXgF+PNQXr6M2X3Egt4AVjzNR76O3/9oQtmQMt28gWQsqv7i7IS1KGoDgZM+vmx+mM
OzJz5CKC8eOJZpjU5E9xs0i0vJJJwWEMjTJ6Sm6b4FCb/pMZmWAnH3psNhNGFpReHRQFRhBjTO9l
GJT1s8QrAlxBG85GB960Qfp30cCOWfdI659biVUAgOcwoPDodjHbDy0qUIhzvcJbUrY0ZBDc9Rtc
g3QmsIbNiZZRW9MYBRZnY1GaW3Ym7OkaL8HsVRgCxmgbhF+7TKWpPK24wDidQCIsMEqqHeqgeI8e
u19zGNQhrOeRTfYN58mwiQPSxPfu73xzNeVizikxCzwywi20AS9rM4H2rRT3NGcpPwtY4BHU08iC
WmbBhaAmGzISolK9qrzexL/+gyDTGRccKDmDfw4FyNL2G99IIaK70D8fDNl9XhQDDOktbzTcAHyC
U8pVVyADIUMV311L0XUBMRTErjMrmJ6WYJ6Zhx/1kfAJ+auShkJlb7rH8OuyaZDu9BlHF8u7KYZ3
XsgHeKAvwh+PO1fHqVPQ2cJagi6Y2JiSDOJSI0+6SYsGauy1ILZc3QuoytnF8JjDOoqcb9jvQ4AD
IptiTRthGxfqscF4nJMoi16U2MltFPf2S0wDCxZN7DZ806QO4+48RkVABISNDAYd0oJ3R7/Fk4Dg
knLJ0rBx34lnk8WeCpJ2/BnAaIg6IG61eMMn51wDiQJmKyfM9+OOkg7wsNJ6YP1sOCjKQPNig/iH
RyIkUToAsUEkZDnh8kzF1fBum7xQHpjaaxQFHQarYq7EINtj0sDhJ33hvkfTx8Rs72a/kjHK5EkB
YgpqXXMzhiBYiSPR3tgorVLfmfd5GfwdJFyTPXMq/DVpzTlHxIiuyLuzVNoXkNElYCa1Lx4gZnfp
EiQQC8ehGLN2a+ndFhiU9www8VolmOZQ8GH1K7UNc/9WynzUn/bRPGM5Qlf4HSRJCzOmUoIW5KPt
Pj1chqVWh+pu110DGryAFViWuIskBK6gwGJejsiUWR02HMgaZP/esAII+VIlzwLOCbirzSSY/bw1
XfFU5r6UMmsB7RV+OMQE1dvxtwW7SI/j5gCnpM5DMhnQMHJQAW1YPyD1uhboFTCM80km8zjQyjgi
fbMdGMkHz5gmEqlM2826hHuUUrvTJBKP0JW7BIDKSzvy1fLLhAviAwF4yMloe/qqYLaBwcAMfzu8
BSmPlXY1aws0TwBnWCS+8VIFhZEO7MDsa0dsyaAARqlMMRvlCXE8miwbF19SVBHCw5eyUnQKd6ss
njB1GXrJ5yxXvEpYU57ijMFyYbJrqgnnLYN+/vkgBSmWY8OupRMUNzYWXaZ38VpmeINdxyPFM15x
Wx4wugVcL5ITVVFtLrQyiBLqFGMUxp972EhyDOGOwlpOkvMfhqqpB2jDGwNDsFsBM1Sp4TVXMnVY
pwI7MkwsqOF7bu9PU8/VcKd6+Nn1AuWRpM40SVDlbZDw1RcQJK3pcUTHG2YsGNAgA+bDgm+5BgjG
SJGbgFsuOTi0Im3zTpnG8YdpvWUZuE8qjhms6QU4gKmHTEd8dYDDm5azs7Gxshyz/yukcgleyTIM
b1A80SwxtGBEUMdHgkf7ANnWesIHFMWJHkoHanPm9LhngRGYhDwdQrBZPNso/P+BIKV4ZPp4WQu2
i1CnSHdJODBi6GC/QIQQ0AyQgmbdntEzpPRbvhZGTsOeW3QHjFf0OJfC/8VIk7NV0hGx5ZW2kUf+
FtwlYVzAoKljV8MnS5Z/jfaK+sqSd2t3+nrfmDd/OyFMbjhYa+mv8+mMs84C9jPMEHNv2N1eJhiP
YtXsVlRxPi6n4PUfF7NmuYkmOQ9SpvvTy4nlNe0gWqDDbVkQjS4hFR3YvsbKxMl11h5TVErLncLE
tRhvvPqUUqhSmeeFTKLtXms+A1n4zoDKlI3682ZNlMKtT7IbUiGoiMHs2ZvYlsrZnLzaY8Q/t3Uu
EwhAFbUTu9dr2pVkBaxhqwAd6z0ZI7FloEbUKEKz+mzz/EfSmW2nim1h+IkcAxAQbunFvk+8cWhM
AFHpEXj6+tauseucqkolhmY1c/3zb6wZExNQEpCXt8kyjigK9kvjiG0j+FQ2B2N1V0ZAXhTZrM0M
r2Vz2wX1QZQsi/iASZtI7AKlNWaH6/fzCnLLbiv4TVwmcweyjcPqv/4TsIIMocNz2cpFMBNlkQc4
wPbG7CxOIj3ewfYaRG5Hu8olTMgSZaBJlBkX1xDKgCZUQNkwErc0N04cncVJmCGNgt3CTYlC9vId
O7/j7QQ+Iocx8AEWXJSKln4QLK/7H0xmNlZAxJooHmp5cDABSXDcoh1o91s+nfITCuB18ndAoaGt
i5m+bWZwA3Zs/2OR7ws8ySFVHIsbVzQoF0egOh7k5atx5HB+Fcny2Z6tSPi23F+iT/snhGdii+K4
SBK0YGM1N4LsRDBJhXeJ6Yj0kEU+TQYY59H2S2TJULmOOADyvX9cCIEV1ErOn+hvcMktj410MN6T
+76qP3NoUPaMgtjZhMJFFtfdO9Hn7KveHxIHUCtW36WVga0zgvhzl6fJSeyO0bIn7ZaBcMVeI7Gv
4I4LoKYvBW8W4HS2bCgDAqd8CG/ku8yyh4RpdWcXpRn1y8Ypf2e32GcGYKXDWLBfHtiDuFXO3f8W
alYeVhcBeHEO/jqzxIjTBM+Fyp4TI+QZTs0kSIudhAUWCE804UgTooDmfYvRyqQ6N0emlbE4plf4
0tYMDJlTfdCxrAAQLB5z1hhzT192i/6bm2WpDHJ86JEfMjH7rca+I7MA3IsABFBslozP1//dA3YU
AlR8+s93gRYyf8J/JylkiqLaQLoX6IwierziV98FdkG1xUL/mHIlAkkef7ONUQbalwkLqFZzcwyL
f3rJO2oSbKlhKIvQSo4G9p0d7d8rNFw6QPZ9sp84DPzEmUGSRuWYgF7HfsAJu4PHLKiqnFuEBq+l
zyGkXa05Hw76wxOJVMFdYNWQuiuLUnhDm2WyQZT78rm1CY1hN9O4h2rqQl6xH8JOm2dPE2q8lLRQ
Xseo2u89LMnMifqfvj0yrchEEm10IhJhGvs0Xp/oWwCXhVCL1QyIiH8V9GNx9KR3EIv+pkTJNnZB
xgJnvD9yO9St/4iUEvRld8DxgJlxJNnMZt1n1Ih2Q+njJkRbisZR93uQ9jCKyJ2ZqyTq8vusn21n
dbOpr8/JRDoI0W/CufqXRjirvzAhxXSZjFPxIrEpdAMSsUVaWnuk6MarCS6J7RutvXatawgUQslA
wlA3cXna8fz9BVkBXm/rArp/UQAjWWGKiWoPBRAVbcyiR6wi75/DOZfz+1hkJ2qVFZqX/g/fyo/L
YwGfKkhV1gBo6trZ0FXE4AwqBzApdGJak6MpuzIYJiLEwu3DJ4KiBz6kwsmLQM2VaPigJhK6DK/0
ed5AQWwQZxFsB1J+cY8NP4ltFiKhj9u4TBpRvFQnkAAA8JwfkQjfHXGgVugHseYhZbiJaNn+Rm3D
WN5kJQd47M5Ah76eMGpEnFFpszT2AchsQd6mN5qOaYq68YKqFpZihaYYwJXHQDwr2NNb9EkhNul8
K4O/Cmqo30L9iRoGKjKcgAfrBuMKQcpoSo7Ahlefd3b7m+F9g3EJ2cXPc5vZMFxwGPTig9jPau8x
HTzd91oH3oxlEjpjK27Pn8ETWZqlL8FiFNwTroYbx2drAbOYnykVy5wEHYXHyzHq22twWxRJtN0n
szGmT15R4NXsl/vXewep1Uqx8N0NzgML4LfbOZi3YQHPZYGnc/9wuKwnwoEOcnxZ+tXi6Xw6S7aG
fUEfvzkaPmqg7gtX5EHbxoqj4PqFsgksaxLkcyyXiSy368p9yRttpWqw2voQ5gyPHf9nvAK9zsZZ
RoFIqrAnplPlEk6GaU+6bb0dHtNCtE/dtyviP4WwQRvhD1ErHvHLmtPCtbf1IKc8sCaDCInTIDcK
VGDkj55hlKN9YNkc2wnRlIn7pk+syGs2KW3kviczWsQkGKEFNuzT5+ttaR9IzfjzBnCHEWzClBYy
8AmasVX6BbmitiHeHzjBRztiyQG4NJiJmIhIomNnQl/n/Rpbmuf44+G/39ERprGS29VORDnLcFYp
914e8bs+Y0uMFiaswu2INy8MK2P3Y7BuPN3h/KZK4+ZQINkc/UT2POIF8AZ4d3ww/584KIr0CgER
iTqzgmQiZobMb0sZ93w9ocf/T6+TcnT5uZxU0fGHHDBslZGf30YSq3LrNZrTP491u1ZpaL5vVX0e
K64GARzFcrzTuLZb1futtNVhRuChY3o1lBM8qE5J6ku9n6lAJciU48KfYNG5Un8fuw/Mn9LHRUPp
ghS95Y1jW/QJ5MJ/rDBE0qHibbLGeUA4Bp4ndWYSjhOMQzLJ6TCyKX1sHHuFpDCnxexwFYEBa4d2
AVlAD2jn571fHnA9wbIdr5UQggQhFovH6JcCjLYrzv8nFW+g2cfYpCsARBnaOint6ZGfMNXdJCeR
nVDIoKhnHcKSdqV9XKn1lPdX03qF4uYYGk8WH9OLWgrjSbLQL+TNprPPJIzUQ/Hw6kVEp6QI1cHJ
BpSwg6OlP/1kYk1ayn6MwZILOCJjaNRtlGHepb6CLQDnlG7a5w6X8NGmNatMiWuOG2VYys3y3Gtz
r1IDqZ/jNDooXkKhaYQfydG6KUOG6njFokEv+oJ7WvCerBlZoEkUM9gUIxMwBK7KW6mxQQnYKynd
RiLQCoLHgzZsuKMm7RpHvcmY/zVO0i5HbF5ShdbKp4bajMY7XnZK67wSYCy5i0kgNTN9lp9Lpj4L
gOI+z8KiBRBMSIbAPqj1nWCMR0w4ZslAeLOCjlLyhjrBjvzjmtgk0hkWMp/c+WelqpMUDOP9UHwT
PTZmu2ZgixMRz1CQUBruIptmn3X7m7bLv4QbtV8rtXAxlzb3uZzzzeopM1j7eIFaNB3FYUv+OY9b
WGgqWIug9JPourAo26zpn3oWgXDn9Bubka0pM3FvsLeYB/ynql0Pn8Xr4z2qwyifx7hTu+muMr2+
Wf5zijXT2fBcZ0YYD764i5ENo4afZRSWB95Bjouck45wXoLt1OK3FodhXszfSfDuXDP3SOO+5YrH
yO0YZujfoikQBRPoxryOpjjL/qOix7BLbQYIIfMaBEReKVb1c1Vxd8/OVQxehv74BvaFD0etTlWQ
IHcmHBX5xQwzl9Gxi6aoLx7u6LnOzXkxzKWA30nXzUBnJqqRtw5HlHqINgQi6eW424sj/CUT1Xy6
4mc/zPpmpZ6kYITZl/sZu58aFGucOo3uP7GZGctfqYZGa8owwicvDxjBrEaDCCbcTXBiKA/POEwn
oZaun2Ps94Qfa/L4NkxviAMTV0TJGSsM8UNS79LHt/xBZ2Y1+iJRD5m8LduVanqXDqeOvSLRPFZf
s+5Lf/svPP1Mt8ba7jl7vzdatauf+4qjTByWHMjHs5Himhf2zeUldbPUfyffOdB6mh6HwlXi4HJ8
675ZodqcNoaTJ27zduLS7T9ujqsxCEp3v0hfeu+ztF1Y6sefZavN5crRlUWEAzv2+HiIA6NPlmm+
bQYc0MKWWUkkssoOLjnJ+6fEOf6y0cwgRjZKeytZKDnktObtjj280QtbM326lsW91vAvqt1C8XV8
Y2tXxVLkhaIYA0ZZ+KKFfYVw14g2ET6iFUeoD36MyPZCGiJYZSkWMQYK1ufs6wPGMDY+/sbr963S
MHEWRckhecxZTr4rHQdZdjB2h4NkwLFB55946OUwOGb+7kbr2IWQFVFAu7qQrVBmV4l3p9jJy7PZ
oNF2JneEUg8Eu8KJ/FuZeHn80zVTM3hhetRLLmodmqcmpxws/WHMnxD4SHJs/bzNWWbg8Tjyuwmj
HNcGuzJ/sWRsSVKkgcfGhA+TrQu3pi7AFZIBB3HZglZsqgHZAqNZZLWDU6IArmwTkheCvHC8FR6l
34ndg4b/taX3GdvmmYW5OFIgUFQj6h6pLm0mzksO7WsnHNzy5VRY62O8NXIHiUyFHcsEVmzDdfJ2
5VfYzzvFj3VP8fAuwbpjhKkdPRPyARB9wcY3p4/OSfKVFpoUUY8KP3LrmrfzJhKhfHEzBz2/vrd0
tfY1STR23jrstu/mXJrzSodFH/XHXNjr6tSqffZVj71uPBMb9AsDHEoP8kTqqcLq9mAdxBZmWdtF
itLJmA8fl83wcX7kntjMJUeF7aFn0x070YXdin3KFNSlmvxz3I81XI08Da9NUnk/AWveKP4t82tf
nWr2eXZyQfNfJspWkrfqTH4uI3kLxX8kNsOFcdkk0Ro/reJ57kfXWvdSznNfz3SqRT8D6zuOAB+3
4mF3VsXi+7/yl6UhF4VGvZARSQqm9Eti6UhZN8RiG4cVDvUrnNXyDciOk3HXXG/mVCChUPEMmDFQ
bVo+EnSINXTRbrTIrmr7g7J2lyg2FlUN6g5ycRZE0KZ2IQQygJqQJcYIBLFLcs0nJ5o4KNYUEPVg
Fd/dWWRjjTur3CAzHn41XsoG3teCwurRTY0Tu5vM+kVvV7aqFW+rXnCH/0QQ/F591i4k1lTxd84P
YosFANxqfObLUZyMp/UvNKs7PIG8FHZP54nsFuCIMpLELA8clC41iHrhUe8hg/LRontcxT+eGfUZ
rlAL1lv+4mYQiam3OKSQe2zYwTjU0LsHiaJruJftyxdFIx8mYw2MjJVf/HI0+7Nr2EGpJD3qOfJG
9NlAPUiqCN5cBUcOeNMvMQqLFY8W9n2GnpDzBVsrv1A5vX2OU0EMCUG44CiOgSnLgKS0hhyrBzJD
nD2fN8MniBZcprALsL/DpiDxPRfvjASys0qqAG+MQko/iSI1duOQGuG1okB4+zG+bexmiMV9g1yd
AQbtAeWM6JaO/1rcZJmUEyafQRLZPIFfbsdCMD2GGC2eMb+j2XFT6PQYPHCZkSB0Cw1cbzYRg0Fi
65sAH1au6qu+oFBolNu4JrrFNLobLJiYW/wZYprHcCBoYneLf2qqzBOjyOsosJ9CWqyeUjzyGVeX
ylZu5JPe+tvndNly5kdw+p3NdRDQy+qJT4igv2RrSnwcH8SzaVbsFRkjeSEfuCjJEF/kJMGVUi0R
oUBRIwpWohkgpZKOZ3OW6BIsjYV1SvIzwiaksbozhRA0OgPLkxlsB7pzhhghPsPs5b2Bt7pz7YuF
ZfP4N9nPEBuQDLCnqgy52s8Bj4pVBDpP9Na+d9K15NTYkEwNT+P1ck0KL/HBsaPED4arSxyKM2rk
F8dc3IeciY+gDLtEV32Rt3eh2erI7jMQpyIGawQ6CXjAgoiSWLE1MfgfgLcLnSkref9oiaZq6Ybg
zLEwcNWrsrMnDQdvTjh+RgSuEtJixXDyvZxsonVOX69DMleodvL92fd7zZbB/FSvWmffcALwcHu7
L+Sng5VjFyueN4EO4p+GBWqLM0cwh0E6nMcuI1deFCsl4DezWlDt/DtDg8IY2wlwF4NOaC9HfjFH
DrivWtA0O1Ft7a8FOVScy6zcMMoUizfJ06fTyB2hHMWSSb7qOLYnLFYJTdJ1h/O3aVf3Z8CpTLH4
S6bbM3YLwgaJJ+fAazOHuiUBGdrVPD4JJLFqdsjpCJ0KV2tCLMqJ0+OVbljsqCT702VJVkNicUqI
7sXFehG5dBwXNn+ld7zhSWZkiOAiIUYV44wX5GErMPA08AgouIBPHQxuw7W6rS++nbkzZ+uQsI7b
83eoIkvD4xnFETJsHiPzTIIbI+5gzhCJbGi9XKcyNzwuUZnL13JrHnGu0r1+qse+5DCU7H7KsB2s
RyCheeH7xKOw2yXf9hGX/ww+u3ahwXnk0tJv8ejongWV+NyWT2WyRABdATM9E0sNPJKSGcjX+PCB
ocl3jsU1ia/2+xyRXGyyesYBnn6Dxar+mBkB2SOf6ZMvKRcO9tJcPHmVk7MDAAyFVwwhhWQJWyVW
FgEjJCcTV9dwhNXaWp238FewfGIatks+sNwyymMxzF947s1f3+abAfjv2fKodI83Pz7K19a0+fn+
YiG4Z94qL/tTCbcM8SR/WNPZ7zlFSYBJ9W8eNlNlpd9HvyXlNRbJ5NmA9hpO1frZy3tk/sNwNJLK
q43CfIw3PW7OJqWq3T6DVx1IGCLuTVZtYtUp+EiFQHEI5PGy1RiHZ+vJvUceYyqdZqOV0filbpnD
WSkdPldia2pChSYaFJ6plK+GZ6h43ZHw+tScvta51X2u+tOTwYJEuEqTzqN+pjHgGoU1HIqYmbLu
44QabcrPtcvvr4geV3uteMTcjEx1U+CAS7eiTQO1+mr/vqOXjWPuo+Cguk8bvyERiwQSLDJgNTV2
RUSN7y+fxTGG+6UV7HYvd2zSK/xAsrTeUGemGTE3T+S8bp+3tpS+uJAj9zNOT8oD/ijye710FA6u
P4q0VFSxS5gA3phhY7twfrps7qINKZUc7F0pC0ZR+Er3gH73DKuVkRWpU+FdpC7RTQgGysDP70VH
VUfjvos8yAdsDRfnnqsOahAFvVjWs5fvpa2qTFMl6LolwKWArGUc7+Wwlp0kxU5thBFV0wfJ828M
+6giRFzywYJq/JdXxyP2SfVPx5H1tW5hl5i2qSxbAuMT//GgRM3Sv6RaJplzqX/JauKyvgEQ0sGZ
fG+GkRBC8c9cFXzOd6AB7KcTwbUnU+VQnEouhdAcm4WNJvk78+4waDEOsYvKLrN55GkRuDT+Yi86
qIBQKhMWyS+8gV8hkgTazeb0I4CukWpAZ0l21Jas06fygPPIB8kZdQwc8YCDq4BcGofzMtqmvzIO
Sar9m2DtvrjToSypz9C0oiXHPd6hj4IRY+G/Vcc0jiad5GwWcYlQDDYA+aCfUO6+YUOiznyd6M2Y
0CpxkqRvZLXVCog0yl14RjRTWEfWQg92esNUscc6bjVWjN0P0o+ci7Eb3FsS/pEm7N/H7lYSTAgt
8SMW6WxGmwGPB0mQk+6Z+6X4UijUxcSJglnHeDXbXfUt5JkRdBYcLwT9rpOdWazTs0aDXDx5QfLK
ONNMKTmmTSv3MbbTiYNau19P8gU2+H/vJ6DsC/21Y/QrLXLLpzeBt4T3MKSpupwCSEX+aOSNofZw
TGNnsGLz8IhBqBPdqgokcG8nH1srI8xYl+0LZu0oxa/DhxQKpBfYDVuVZaQo6uRgoFGFHTUQbHdj
dQ0zfwKUnDuJ+3AKWHf2nnQ5CqLUfq6Yyk0vMLeKcp390L3kcxlX9yDfVYctaFtypsoDdd+QdIKD
sR1PFqPSz8eutEhzn5LhqmL35kSo9Bphmj5mL/M0lcPpRSKR6kXkWSs0hyY8f7cF+32uNWHfRCQf
UV5n4w9XB8U5X8I0uBU4x8OWJI4coddNV3GudR54zXJXoxuk/Nr0QIstjVuxbplkP35WJirXVsDb
15juUcJ7tjzFboU70iLHZwplJAY/pKX9kDT1L16nNYlvIK+MK1wRN6M3kKVTimXrBbRmRVgUxUEK
BIF8zysO+3JXLJoDLvZ8Y+rKOs66+09kN9vYfuHBf32RFYg3odUvaLkxeeyYDs4F8RqsPI5iDbEk
R4nD7hfkvU+OZ7bzebuLVA6I+YldTHj2K21e2HsBlfPZCSW9N+VBePserXp34lSANO1UiKCskj2E
KtWJowW+6lXlYocvaGTF0+sYNjSnnu87UWvZBrfaEOH8CY2U7KWEgIAwgzsz3kE9aDc1wUuDy/DS
w+p0f2UhgadMeIhq5S8MiV2B3IDd+/DcJvfoG3vYrKX8gV1m75hntD+ckoWACo6DiDGyH88ZAKWO
X4fbsjljPGKz9QoxNsonahDaUqK1J6yEXju6t5M1IqVf8J/S54BwQB5BaFfnJuqvpmGl7xm9h6+/
OMjgN/73mio//c+JPUDjmG39s/CFVno1VidzAvN1cgBF+3nge7PG85cq5/iemVdGtFMixZIpER0N
t4h5efw+JfaPyRDHMzn5hDjb095I1gltmtwv63X+gApVX1i50fpvX6rTIxsDorzgg+tOeBuUWwAO
L/iIaA3donVTf1z46YIHdJBPHfhD1Pvm1uA528Vv0jh73iM/s9VaLzb4YhJy5vr84v18i/D/cvli
9HGflPEcBbEkGm3JtOiC0eWfqvoJ/8K/YIjvns/AP/pfiSZ7AhIMexCrXDGJJpihHRtXNgU3YxS5
eYTjNXGMj/kDlEUmgOjtgjJh5+ymmb8YRuGZgKWJJaIIWy+BJPKVXdF5TlrrdvE/41BF7SX75zY9
ECc3BRmR7NoxOXKIxBtBGEUBjRsdHtSJ9fai0lqd021hxba3jzar6SsgK+rJOpBdv97zwRM6X+V4
XrF6Fc6tgopl9cdLPUdvo7olF/shbwjez/ErMmxMuLgFQhOo+kTMpQlGbj+/z+2ctaN3NXjAL/uM
rS30QWZbSD0/paR1zsxyCTOVSvzYakKzsYdOlCzpI5JVZzfu8KXrs8uG0E1yEokeEBmMij9hu4zF
3X51Xq8hFNB+SM0Q5CLBV5Ps4vhmvdKPZx6jQggjoBpcIKy0uhVx8P9yG6kPcXSxIvIHP/YM61B/
15E8jT8xNDa0i2wuN2Eu4Bz184dKwTV3s8sVwhx8GNYE0Retf77GP6+jjuC0QaXUllh0ZlZxzYj6
fN8h7OPW2TkijSLbtpwePB0klX9nEAiFcdRjXV6cb0QMfSXbc7UVbgIImkjTZHl98Wp64f92JnyW
P3vWRxBFXj69Na8KBeN4vPpHuxCEjd19c4Ssz8vZCUPATrBuiAamcQ1cDKsRUpe2Hk+V5XEU5J/d
8YM9KM1eVOyRJRij4z1AecInBQqzhQOVK1hDHyxlvvKfifXYN+7XTHOEHBjW1pHeeoPj5eCcZ5Ai
48OHPhXEFmj+Lm1/VOuleBlHWBT359cEZ9s5jT+2bkva1ELoRC4RTBEsHmnuT/muPwW8HvJW4vEL
0CXs6J0/xDGk3sLoeNtwi8fgIgIph4qSY4bMmQOkZuSD+mEo9I2PxlX4VOm3z07AE3RnHbqznER8
/VA6ag4ZSQoX3ni+ElYQqns7GzJbG1OqXwzTG45NKQWELWYXLu70vBtqyCN0foQo0fa5V+zEtBXu
mSwrTVg+9Gy/bsq3l7HTXHZa7IwjvyTjwh2ZIKDsXGrMiWA60m/xvsZy4H1B2msXGIQBJowX5EDp
1zFol3PWEkv6y+fH0pEktzEZ+5Y0sUBw6awYdMxLO6ThGXJQdSDU6g7JcixYpp3gGz4/9XP4ue3G
blGvnKE03fTlnTy+nthC3c6ezpCzgTuoGNQx0nWqz0nij5EeQf1Yp6cskHz214WJybmYQhOr+3Gk
c+udJ96kcOV01eH1dL7Va1mxCI6C0HXZdNzsy2b7/jAMD/sEKSAi1I893CR6u0BTJBGCRK8GK35b
+9e5/5WDEedTGq6yrfAtv2YF7uynvyPa6Vivvb19u3t/D4pVgZiwpcf2Jcynmlf5OGK9DhwMg0L4
6GeL56qbKd91qGLKbqxH7hhzQFsO4h0uDM81eZ9g8px4mZS3KCzCLKSjbQG7o9Xhk6MgDd4JTpma
99g/7iqLU0peKy4pG7ICWZ3ZuMm5uqn4Stx6KlXrvZuAxoajJRKC90xH+FjY5bSy2nXOElZZL98Q
wgE39njdnnzi6j3V7xwWzJBZLkxZHk57y/zuhNWvKy7syYU/vPamr9lOgupArJ1YpNzBIVljrYdC
fxhdx43dEm39/FJ9Ekb/Lr65GvEHY/GQdSuAbUWy+wc+ZcDB5vGb3UaOfkpWMWsU7MMHaJ8ETEH9
mNl/+UJjboEe2cYtcSbwt0VN/o9oGE8/sF7IzmO3aZZG+HYe+3pq3h4r/UOWUeQnvjE1AJQWxYGL
3slBZcuOdGVNPVcW74dlnDzJaTlXXIOHnbqKuBGrPanr8kboovueJXM87gtHgbpHPK1bs8yvJZiU
KXUtJIe5toHxOc1nMeEZl3WykCMrdsrZyKU7yWwduVt0nReqZXM7WZJbdRKP27ztX78Pr5uNg3Zd
EzbbfY1+ah63ePZjkpbe9/IbUoRhMXIWQ9CQ6mcX9ogdQbcTtw3KYPBN9+Unhktv53lxDIToizp4
3/LThIKQkxMHmS1dRLcMXn68qwPNndgXp6XVBSy3KIP3jGSbNU/p0DIMERj42qJCuDRYP9K0w4IE
5a2VJDjw27S5N4ZFbUMtnno5ZOHb03l4IuZj2K/0P4xAAAimUGknESg3Y/gY3bq1YCMvYgKai2O0
XWje6GIlue0Vi/EMa12FOpQCInZqsfHO+n9uP9hWsvM/SofCQg2JqO28kewUfy0J4w8Or6jZQjYP
xk+GkJIqb525NFMCFMTCPGnDYaqBCXl6LAQj7wKmS3KwLVZ3jBuEYgjNVczWIdqMQbi0OeBb6dRl
dUY8PGNJ//dhMBH/7BDuGJao0M/Ik0ddWbKMhwc4WhxLN1C+NzO+gU1iw1DEUg9ZY+RVcJJoXiPg
t65UXlPEESHUwX+iOScOEwf95p+4Anx04LoiQZ8hppggHr2dzwhLW0eJbUJzlZebLJ+YnxGtfllG
zrdQPAj2/PeSfjGwhBwaSGV5QafWjZfjUIEQAhgrEAvD+jZ94b0d8NlfXzxCsUZ+7K+vM/NQ2OVO
LGoAjqA4qCKtQbOBmc0MJ+DjjC9C2YSJyBVSKe9q/wBG5FNaC/dxjuISrD4kqP+8YBaL2Wa2CQVv
LfUkJJj0irvfkmcJb5XvDKspxodQbdn62MpbUhEBe9ht4V/ZbJR8jib0Q4JWDdznKwuJg7QQYfIK
Jb/1dISgoU5yaLfC03ulLDh3L4+zY+fNcLDBv6bEAEXydVoTB2hVjLcm7NYO/KI7pQIKm8KtvfFO
EH+PhXtU0JJhah/xjkeBGQyrI4Uqf8Q+ineM7JiMx9mCB0dyLGI9oTcCeFgJNU3kyN9AoK68Hnmj
ubDGp7EHqRKCY8X/BOFLkDzZ8MdoFu0rZIGcsYJbBa19Mdie3HUKKQzPoc1fTmtb5KW+fUhCvijc
GFHYtoF3239/d5xTEQQYLrUpvwjcAL6U+IWlJ+80VNyZ228kWofw0nFUnb7oO5PyTZAj8ahuD+0o
qjy2NZaH9Ern5DPDu7FsRby6RDpUN0M7zpG/H4Jo04/t1+FTb5PPQf7s8GxSZu3XWPgGPew7tuWj
gND5KYIC+8j0GX/jMwVnLXPv8hqOGGz12mvCouRJf1ElwQnVNzGrInsIbrfT1/VfyQcEAqJwLecg
dTspbJ3xV47TrYrFSu4M6yMEDVb8N495t0PGo5FpQmfCHwNbM37g225wj5bXQqiISRl6CVi2WDYQ
/QEtVbCIHz5qXcI4KcaYWw9sOv4CRvSFUc9SFLic45wOt78lz5xnfd/cBQHYZJwzyuFgOX9UW8Fu
uRQuGUzdztdJC4YvyPf0zDeYWayCaLNFZAx9N6HHhtwvhgU1Jbzvgw64bpAE0Tuta/Ah9V9+lMMX
6/+i9+Il/rD2SVvoO3JirMYb+zhjYhb5mlce3X/WWHhF6/mpcV5zdUWbCgNIZafzzj24PT8iAype
qpAoNZ/TH822kl8EWtXSqwE9T74zsmDpjhBaRQZ1tL+sRKYUfeHRJtvLf+VV/bqssnl81V4+4WRx
FPN4r0tgcRKl0u/HTHKuyI+M00CLIvXwVYCJecnwfxytI+Hog//H7+O3D8xpE0Q7Hc7Y9wcFyyfA
ggYHNhxi0KreYJQtoR8yNwXBPkMUaIvmg+GNj9fSZu4D0YsZ8doFRDtktmJYz7DEHtCRgdBdlSKA
TmbmxGBdKsYLtF1SEJO76JVQCZDmQIe13T6Cbvm6u25+LSL/m55Ecgd8/kzHx4/oc8mQKAM6Tvog
yC6cEZidenGqs3n3cDTe8LewiDWRv0wIsPYTzTNXonbkDASjEC7D8xv24cJs7BGnmfKnG88f64l3
AYzfSRRkaKBXiTWe6wNIsf2mmletCgomPZXSycl7gjwYRIEhdq/3dPyDlDYD+/XLnwkdiifJDvEU
KTayhDesSzu5UTRT/6CixOJH8aOlWA21tbotMI5bj3NANaFyaAiW3MeHGuUL9nn3J6RNThlv4FaI
yEJNK230w+UQxV76ZxzU87AeYYYDfQF6FUROj3iXYccCeCpOzSw+yBwi1wXoCxNAxn35ybfu/vdC
Y80BCMQyhXYzpFVOJHTlURBhVjWamw7BEc+NMtOMOY+XpjOkzlzE3WKT3N8g8YyDl7GBIoRnCH1Y
2Op3c63J3hPTLEww9ij4QY5Bc8BKepJ8ybt2NvBavWUTO/aBl4XoBdzgFtxJBShDt0HdIaxeEWw5
0DgwqcCTj+bwbcTWp69H657W71k0Z0d/dF9QKhxERnHZ2c1OalGDozzf0A/U34sLLt5Ys9dTOoLv
p58/FhKdvTasym8EkPIvZCnBAcMnGKzTJVaE7uU8Dt5SoH+5NFUPNvj9e3MIq/WS3lcCrxJuZrzV
f6CDpoZPeGGGuhPRMRaDr73qhZcZ/fTH8vPYE437qpeKFo7QBb+m0vBdwwJSOKo93BSkjW2pITqR
zmhPsm0P910LJdUv+a+Dk6cQgDx0RoZy1cdTFZnyG+4TMPx0UJ0no5JjMHSPSzEzqt+JxGtAGtIv
LmAw/XtdsZAVU5PSqT20xs3AO3ho/HTb7sfeeyoG6NtNr/m8BCCQrQeujGO/JsKJlAumDCs1hxIG
CfHwxiaOw2fvX7BFwCwUwnlJdOkPR7VLOU9i+xNWQNXmqYkJvlbsgdSpn+E++YTlw3lO5tiJQ08f
4NFptNHe+aEy9k+y2trNSN5JeFBcvoZsMSmCnHxjoG4aUKTdQs9NRu4H9fuqwf17p5Xh0AR1Cigb
Y7fP0bzvASw5ctSxo7DLgVF7I6J1Lsa87H856IEY4cLNWWm06mrXgE5G5ckVrji64MKNF7Ehh/gh
HAePod/CpVleRvPWRGNYc9AGKoIiLqkEw6/VBZtwvOy+mZmzx+KjHCZtEH8ChfxWDlsr7u1VuFBl
NXoe7ShI4cP+PYF0tCYkR7X++NIzyL2bTLt3wBihsSFH1fShYuB7qL5+dkv1cDxxVXJY3E/hM+0u
SrCh7wC/iXA6vT2nqt8+wD9yX31s0EXoW6wjA5iGiUPMXn5Au9wtYD742jFsdcS0Ps69g/NqlmOZ
kXAuDI8a4JVhQxbUmLzn+G9w/mKKFquiWijmtN3qJ9jdVHTDr1TTnG9/wWkhm9aNQ7cmgfiJAgNx
dUAnZF//EMmD9bpWTiPOqJA0NBd8DZBByZYEWRdyiBV5BnGML2VD8Bxj5D5TKVeLak67SjlPFGTX
JFqDlBkEwxlTUqbMpgBb0MwLVFB7smpVd9J5lcZLtzDRiMmDgZCq+UyvNgr/tZMuIACfRfbxDGlb
cnbVlok2LWnMYQyuL6kTuUyAebl0jL/8nrCH3vtrL60awau3RzfZIroUmh0o44o8nIwTIAMevsAv
PvetV4M/dvXs0wOZAwmMy9005cQQlKt21yM8t7KBKvKtzjuNAyntAKhcnNzQK6ahtqovoYGgE/Tl
LzIcYnGTZyDBkek97E4AIUXPpxNO7/pg3VvW+HaTNuu+m780Wnos/pP7e2Qx9o/jlL5OgWEDxhD6
TyWDdkX1PKcD+jpOrA/HTvh6jZWRimEsksYTawjM+wu8Z7Eg/3M9gMXzPkedTsABCYQYeqhEI24e
BzAWmn/RSd7F8wlrl+x0X0q97UWrGJDWhyIPvMmNKIQwmVZTAk/qfnH1WtV+sumPvSlPrxrPCvgv
I3v4j6Qz21IU2cLwE7GWiEy3zIPzrDesNE0BcQAZRJ++v6hedbqquk+mqUBE7P3vf5BsxikZDNjT
OpRO3/XpljvHfugUHZNqhpNvnmIbO4q8iB6vYLjgXL5f9/eRN1QYbeNWcHd02bl1OJZWdB1UBqhj
AiN+bLUet7hIouJtop7M1U1vTG+Eo79wmrNTIqyfLsl9xMRJbgtDfjUqPB3zMcZePIPAXRLV3BUU
YG6cNnC41dK7f7d9FprFuW3dB5vLxWp/aXZHirOjRmubyiF4On3OelhCnKY8x98Zf7m+HWVy060K
9ZwExc+X3N4iAHidRoOhV/Thtww0zV7zLwhg1rTfqVVsrkJoYUM/HCru9x7rus0FiTpqSnD9mktN
jFC5RWGAQx0D6QnaF7VGhC6PJk3pfkaO3kx1gXYq1kN2la81WvGl1Tt+YcKKbznA7tfL0xhNP/P0
Eah2uRg33+A5Hv5OlbfTSaRqMLOHbNpxTH1WwtXbVsrN9e2mo8AcOfxFIMrt5xcsr5U4SXcpEheS
SASt3wr6PGoTnKzLZf3dXRvvRpO2vd1CyddALZHfcm3uCoUsqEI60VuPzHk2/cJWYh2yXRFnLNTn
shXIhvwMX0xNZbsz15JuyZDlHoGMQOTptFRDiBEyezhTF2P1tno8L8z2v+ZKHkx4/NqPd9tiePxL
yiCjHlJHtPAGfwc7RXxRRvBkwzqZVHijaHFVTaRkPkTEZZTr0Tse1m7jEsA4ragA7fl7bxaRnNkq
iI8pAJAhaawF0nUkiXokldAyCajuaruaZJA/4Y4/aKlsWLs5FolhkXDaKv7nOKosMawwdUI2rJsW
mSxpsx9z50O2Dr1EihtWf+F90RG0+hrZr8M9kvlKZ92dQyV+ToB2VNO6KWF2umF3UiSMPTDI2CnE
Hxrb9uq8R877Guvct6tbvwViM1yNKX1+0nMpWgL2gtfNLQGFQUsJsM3xnLdrCnDD5mSdJN4w/KII
eQQD2VMZOXMPfKNw18/KasBud/UTo9YWacSmX8w1hqDygrHXF3v6FxKBi3KUSxEm2YJsV2u6Cn0h
jUQYsv7ycDRJ9YDfexoPWCO1NGtHNu5tKdCoIK2jgfhcD9pgmRKymAEJU/d7UQqJJyNI4u2g2BCZ
7VrOgTWBk/HVnGu7MU07hS6qzJTa8r+IDbfNpe9+eMbwiMBJvh7L+U6+Rh0GOVQd1z183lYUz8Fn
rlF4z1OIcukhqznr87k08svcY1sv/pBCdKzIPw2cUFn1RMm9bTK0XwhEng64mHocXq92lUzo5hTx
OPn17/P3lfJdGcgxuNt1WtP1EZgAZBE+TvDOkOhDWWLaTW5sdSxP5W0iJ/HD8Gpid9e7HuNC8MIp
LJtROdOKcT5PmMF3uZu3fmlOe/oEu8CDmGcM4fVMn7yA9WVntK5R/KWQKwdwWEC/NInxO1PBUWQO
acogaSiB+oyGXcitTcI+XossbhDtR9jRzo0mVQIm+ALKGTk1TRuRIBLjxWmhzt/oI/ipCkGUw/UQ
ZrYZNeVvRQ30Hl4IDTV8MEEuLrdldFaX+WRZTUr4vVDZotS9rp5U/DpwdgIdDr9d9BZdPCb4YfQ7
MEKVmz+H1iyD4X3nSPpr71MHeed/y7hN/KSaKdvvtsQ7Ed6zATnWpvJrOxg0kIsI387bSPq4Ymcc
3wGqqfZqdzAr6gizS5avsWeB6K+5dvekO4IstkObPYhtEC5P+6VGtLLlbckgQgukjOFL8/duLKcK
PrpH2E0CUth6JhWpMo9bu3+5ZBbD7+C4pOQm0uU+ZGoMvw0mk9v7EURPCK7IJFGRP3d1FDd7TqX9
Nl69/pKlIJHSSrLsbAgh8+MbS9u3u+/2ExX+Bd4QnR5SLXGDYZph0g0xniNNXiSEQ9cBIOCnCDMO
03VJz27p+442fbleP1bsQqO5RjgrCq63HfJiNeer89GnFQTbDw074jZn0oxvQySXHjOrezM2bo4J
2dbuJCJb2bWlebGC4HuhTGWYFlw2TN0HWOB8D5RVujDGAkIfQ3NiKLnfU2w53aGfI4TNJLpRef59
jJOBfZNggk0NHHwlxxi6CF+EPBfhdKH6lBqGLuqYci9VDvVgmUxetDmhWS6YGFPtZtJErt3RFxe5
Mc1H5xVTYmnA6m4UFJFTgvijzFTX2Nyvmj8j/oy5mfRbtylFw/vmvV8hW031nBmMaGCEDr3Ks29/
Uj1b3P7IfrZJ/gA+6w8jxX95ZpBeBrpNgw3qiGHzyzU3ueQNNTxGQFNteOi0RPEnfBmOljlZYL+2
+OQQGLnMSQ8es6Ezf8rHHCUlnL3VY4stUxUmilvvx4gB7x/vhfCI7qSEAI0Dq81lxmuXjKt4xEAR
ysX5gexHBFpj4dyLvCh0oOVYmFUH7xnyTHBnCT1BECshSQd4adBYamV01yZo7PCZ6W3UD8wpOXbd
IWRtoVzflCBQxQxh3qOAJQ27m0juDf3p6PT8/BV44cN7cq59cM3CboP57qAEhqyNY4VE5us35VLP
gtcR41FN3ejXy1XZZ4iaD180IcadWo70IA9+JIbtmCGiRVQgHpkz3Zxy8g4M39DDvI8H5s8ImICd
YRBdL1wqwdwbX7dkuLr3g5vMXjuRZdzZvoub4dOxtdMtcKXFuGhRLoz2Bh9oCAHZ2RmzN/melxQz
V8W2/Ofbqhg3oCJ/4EWHx0j2FanqEd32+IuJGLYX+dxVtqMBp0QAXeI94ydYz/0OWgP+BmgcmSVC
MsLpfnLyQvYrj3C4CUgi+rt3rDxwYVrcJbtLQxjGWemN6jifEWLFk6XzvYthQFwJvlwUj2P7B5SR
bzGdesfO8fn8H/pEEh5Pu2ND1y+YFYDXwOVbBSvMB6dDHDoCFCvI2IhZ2bywMkTZ6mO1ycuDua9g
XaMZsBskk5BsdFSnf7rmfTXP/LLnh+UjGjBwgU2UAfV94UDddmqy4uKMdNyliauvYLva2lIOWWs0
Y4wFloMd/PMFezSYZlQeN3zBZ3w12UcFmFpir/M53U955g2mMsKCBqsWlrhoSvZaBGHQ2H5L59Sv
ZuX6jmU5++cvAvgVpqQLc82b/mL++Lbi/cR7nc09Q1e+c+jHCJQ1N75vJ/FwySPPYIXrBhEb1usu
9WKckMfOhAEsdvEc3ORtwVyK+LHRc4cngQONo9lBoYbrAXRipbshvdrE+a6YQg9ZwfQI1vSeMX/D
YevHZvBjTDJ6H6D7t0PiXAp7SIKviHwMCc748SuvDEScAI01qEgM4/CqYnUL0DRYjCbCuXx0ZTqm
u2gtJYuhI4pL+psJORGY4r7t5h20J4TNhd8w9pUK8oROLzafDRrKC+RCvpcky9pesYlGyQlnYsNa
kTGPQfY8KImWNsOLnepY/d3+sDOJwSxUu8KfPy4GrEEayze5Eg1KS2wX8AOcMQYCwOFlw0UwPGWE
uiIoRRybLWjAL8RQJ27P9hpXmTdcckYfzk/s74iQYNQPJgSK+IY4gkfSScy5AqY6OIRhckc5XNho
FPlw3HosaA74qkY22/05w4YKLwtgdz87Gsj+rVLx0JbohXuH/IaGMV1dYCQt8UhaAZGs8gq/MHza
Y52HaImVin/WDzhjMpSBNr9o3R4IXfAlV6tLCysDR1XhGi3iRx85b+djei/7EiHjwS9DDXSC2ZzN
gTKBp/ufv8YZjdjyxpNDBoc4oVGK0pP23T+XVYynSj8HtbPNEMQ+wPsjoWrxjeV1AqLEyOjEu1wB
VqNcniaw12GGhjhjQwT5JwEF5ugxQ0PGgPJ0VjgszRCio7QV9wATTdDuy3XRmh6mcedsUzHnW/HA
83MuxnIhvAIGwuMdJ3BxAylleQnCFxmK4H2RMgwU9sOA2Bf+EL7w+IbCo6KwFsYI5YIxGiQ4xDAR
pDNyXxwb+adQtbxJAcCsVUwIgUXNUAy/dBzh8X0hCvLfkSHpWMjAYeVrmGrFpsZEU0WYDwxffMZY
HksPT3fuxtrk+7I/YfnIJTJDLvwRzWfhp+ZieHrOTJF+m4HNX550AC6YwuiFDelZ4xPwZlBFjk7o
QbQTiqkJg6jbhkEnQ66Xra614Qzzk2s7AXMyUKVZfUc2zUIfOWSmUwegIcekmIf7X3rd6rpZ1MDI
UDlw8Ms8VHlAVoZdDDa0vOzdxgsxn6X/4/cy1McdUkhQ0MhzL/glxv88+bnz2aH+bTYIxEaMbIt0
zBq7Gzy2DAkBe5yF3EffN8EpDL0Qd9H3O0Fzdc7UoJh9DvB3eVmbQmVFqmt9u+GKRIhKoOnAsAJm
ZqJJnvaK74R9w4PakS0D3M3zJcHT5harVICsICtVN/LrJzGsAcz3SDXtN+/XwskynZ155jFW+/dp
LjTGvIfZQjlkmC0I6hIA+YpWqedTrfQ3BpveF0Eiw1o10OjIZhHD4TdwfyBM/UYBKofWHSSsiGZh
Qi1fMf1ASUfjhiMlPZRgRGGhjgGGSMx+I8JTUR1At089srPRbjDhEtdPpFtz/ZcrsfPxvCI+dW5C
nj+U7PJIrqXgSxFfBwf7c7qIpDyK440QfeAuCFezbEngAEpC6nCNhpWLqAnUDciCMR3ey1CvyYKC
Z/aMmIPmsL5fLLNiUuvrmspXc3GcWWwfKkZzrrLG0UTnWH02UD3eXLegVf1LHZ+VkLo0m+N7tvyA
6V8F0ec6uYmviQTEEIndTPiCqg7Vp9jg3e3giIxJYSpx5oQXs2Ix1FcefBmDfteAWZJ7bLSZK9TZ
bK6f+I2VSI6RHQ/6ZvtMIAxsqyf+MQRaLRy8p4OIDT3YTG3aiwNiHzdgYBucE7BNSOPi57YAzNIY
fO4rQ3jkOX48xs9mbrjPBBM0ZYAlHutO7cL3jqXPRiJExgw+8AFU6dN5swtVnafOUGxUr/SszmXg
3ZGvhlUMgi8+ATmxjQw1AEgTb86Ec8mvzIMS5tq/HQazUCYmgC8rTBJghzGi4PogaOcG0Q028C7C
YUCm3KAMFZRzxjdWflQwEyi0NC0DDlC81oT6eYHv7T+KGNAA3+bffh4E20zzww+GTgmkG5tNfKEi
kX1yTUlBmAu7yUlAyiKB9MULriei0gcvSFrSlxqM4nDnzoGmMNOUbRtB30WV2Dx5JlkLMjR8kRbw
8gXqWJ8uzCqok7hAD57UG/8sJIfGBF9exJW2sKqxHB4NyBy4VTIYrDh/UWOy5MphiN4uCZWf2/fH
RAH7XiIKenTjK0mR9qaxV0wJ7cVtI/asZroo2CcCY4fGH2gNAoeZBXlrbWTFz1RmxDo0QeYeQgvK
hB5Hf0LNP8sXJs7u4Bg/46xbNERnGNVqIG+YHOLpvmut7QtbWltFLzD5xwl846o7xN6ZkKlkLmyn
DBXWnTwXozOnTDisAdrpL2k+Oix4ay5Cyo7AfDTlVH6qYXl8Fge2ByDY8ojxgIruXptm8sBOmXrA
8Tec+xxR44TBK/ABYU8cHISQ1qtatkYd2iGvQqgGTAU9+r4bIccZMzeVPgxey0iLH8eqAts3Yl6r
o+DIZxwzOIF8CNyd5Cc9fPh2PRCCzRo4FG3umF3F9GnFcQ8iERD5IWaFt42xVA98lMLw2O2GU7Kj
uAYg1hAoBmExva1RyMMLYGNPnQ6f+zNZydMmNHxhClVE+Q82MAtjQdJtBufw7kJyIfXvub3/5Mv7
sp5250qDX/rJEaWzP7pd+ICmkSMxsUBsmL5UDNXxwt1XtVU27rXBagB/A5Kd6Zvh+oPpvys7xcAH
ihsGyHt95BaSm6P6UezHK7wmE1ibPPRWc1Kn2UlbG+MBFJjWKzhafgBbjFWL+hpKWPSN+H9GotHb
6lyCJKZpgUGN5u6xxawzvp7kFzCOiuydvA/nesp2pv05m2CwKJaQ/MA8EfLv1AddefzDAbPZzStR
ipKOnQbPn+JHoZmGKEX142jLEpZugO/QrL3cec8aXNlaj5/4+yHtgB1FkX13uVw3lEzr+jL6Yp2s
z0YkVClOOZODLjaJ5ITwDtmeJxuCXzFpr+4b72E+8SZFtfwHIs/ZtsqP4WDkLEfz3xau1xbu2mwn
HR9bZVFu9UXlaAL+Qu9ufWEYFTDgcv/3GeJBEbTU4bclOK1LYxZCGZzBZnPSI8Bl6gq5AB+tt6oN
GG+IE/wgjWDeoeBnSGRs/5YESls5ghGkEo8DZjxK9G3cx1zx3rRFpBDDL4b/DNsb3s6Zo4XTIrF1
5yF7sHqVhhU0nFIzTtQO1tA/p7EK4jJJpWO0HHMGG4z+CFJ23rCwyAraG9tTDZmZqN+LID1nIZSn
9IRblDiDagxjoGpRlnP6DqwFZSI1lcTmw3FDpoyPT9PNYZQJEPH7GD+qheB3g8iugVFsYzsj3xyA
5HhMtrQodjmyH/OjVy/W0NFZy5Nwrtt+63UX8jIMfPvIaZx/zn8mklugRi5W4oQdWLLHIwvoishj
ASXhtGbolFufCdTc1d4R/PXT5EiOr6ClcSBBOoPJtJ/MutCb/EsoigESziIV6XakNaNCdihQL2eC
qONiKwhCRhHBymMkK8Q9w8WDY3v9PJ05J6mNxW+UQeK4xW8RF40VZ/Njwv4vjY2vtaCBfqcWSREc
kBQQu5ifBK+mOfBu6LTOVPnQa6oLv+GJFZAsQR6Hfd4+P7hcTfYy3DOUTaSlx2f8HagymShvybAX
QeBMmtkovNt7hRgAzAolD4zUJWQMLnORIz0auesMvsjAWQsXp3zB7CTMnIR0e4x4mliyPyTJcqI6
7XX6b7IARHFie1GDfhTw554Lsv6il8M9EvAWK104jY39vMfbgqmCBSKmLavbJKGHjjGUZnNPL3sg
MMZM9fbIDe3mRQzLPewtKxTWY8u/7kT0XDUBzadNBY3D6kGyB2+biQ8X89DhDuDdYgBJZ8k4gU3l
ZmnOb+6TCr2TbGm5DJN5Cs5fT+reWn95DeOKLEQLX8Hf5/yFKOFeW6+xxoYAP9CYOLpt2ksGzFCN
YVpPRJBLqALliifjtj4e7y4by2qtd96a8UERVNYROjSVmXVD8MWY0ef6mjPj7WBsxVMAJAfMidjL
3np7Lnq9PMpIhhK4WJ+IQTeTVsa9zouIB+u92CpnTF1hnlBeU9fEyJXrE1NpQrIUofjizPPXgHDc
FMBmPtnAWvYBVf/uOcmY9/Ql77dnZvK09eusl212BmaniR2Gt3Yq79iNIVnzrcwdUtebPQ5wE3Es
ZIlju4d1jYfUJARWnh5l5xmtFRl+NYCfK6ij6BJQbEFA5XbU7C7ilyl+IFlor/njTPKb4XPjkyMD
1onHK8xYnxZ3Ubf+4GMzl+ZOqg/eE+xpsfCOJyaMTG0hmzrbbBwAlcj2djCFRskGBAOaHWB+NFjz
pwx7Kcb8VruY8eDuidWSsG62Jic9Rp7GxiPxDhOwJIvFuvaw3QRqspjCpu4vj4lk3eB2BE1iL0Eq
+NlKYGj8Uf99rdk9mE30vbARhkH7YeFm/GVwXFTBAncsp0YISpERO617nCTRbH1fhGsdTUQA45uu
xLk5g80pe5NGwvGBqSXCT64Aur7OEYq+dTUBS59ewSVaC7Fk7+MVme8j2C+iQFygkTzrZ1hB1z9o
PLSLWHvQDF7OMO+ZELNdUDlRNlGNPv4y/FBsbMTshs3eFvksFyKgqChUGGUEhGq/7nvPmGg88H42
tDg0pg6genRpdzmMWOwfPFTaqT2dNrX3Y0YbHBU8cgD5TxGTrATXXpxMkUTQu9FLetSPwRl0zhAi
WZ5N2LTC1EFFQYasnq6MkjIt7JVdy5SfVx+JZylK6vM5eThnKrpKdiH1XqQQWWkJSfdf5kvtKGhh
cdXuXMGaA7MGeZziOkqlhiBDWNdSM50BW1hZrAeRxzz4hEo+hi/8T1ByxfXEyk/kCA5YceqMg8y5
U5LfuMZ1ENMELIF3YYLhM8nUhQBU5CXgiVLvL841AFaNCYl7MUWiWMKpVArGFM70jCf+fan/zD14
dV4BKjNnh75TjCblijqzXf8juNKDIyV6wLGkusW/F5QlUteY7I5JHkNmzGvR9rSQVVfZkdIbvXHT
r1fPGZMN9zEVLtG8i8ulOrHLv0kO6CZm76PKm63KycJ0ZPIaSHoTquTgImIsPqA7HCFwL/8/R69/
/6i9QCOiBaVF4fkoF7zmzRehWe3TodTHZZkf19uHwwaXZZHwGL0se1zjEUx7CmFwdZ/hdgu9s7k5
0Dw/8/fv7nCFmCkMZw7P0NrRHFHtqvZvbu+IAiDcOPwzwrvP9GkJkBr8cvYy+2MTdbk0mxLDThpw
DgPSvDSRMrkieeaOVQk2nTzEExpwUzSUOI18gQYo1sESUyZ/GNw90AtiiQFw9BL+WOjo/3mb/Mg/
PxuwHPwg8UJFxd1wZB4uDBeGLhiARUPN72h82tlPuzZAvJAwctGxU0j35hbTBI5A8BmsspisWVm5
BOpgiAIMI9pa8sW1bg6VEY4bBDxYsi1qqIQeBi8BOvU376vdaUBb6D5EZtxwp/F5ILcBvKhXhzNd
wxeD4ofkGTl+A4zw8aFe5ytApQ+5DFyOqrCHcT8dUDDADAGKyRYYVmyA2gm5SAUY1U1aHqL50GPQ
y1TwxW2DJGwNmHB9dsrhExvL544pABSA2zSbGjOQ8hTnpjYYTeWVHuJHdKwJRLkuyIXg8j5plgGF
3yF0gvoMVQlzbLZwLslz/p4N43Tf2D0W2p9Qj4p5uRx01nOtR6/lJ8w7G7Otzi4VzM1guEtbE4Lc
IfES2XKLsJpfdWyRTD/5HXiPr11k7uCXCbTR2ref5pLM9AW1vY7en9qCepoTZIamVVt1lxIEllGj
lzHTrqk9ILKB27F148nPRo6stpl/4Xawk+gWep4MIbX1wDOlccqTxrGY+1+6Js5MtmgtKF5BR0VI
3IDm1A2zMP/TxYQzNKZTYp8z4tSB1HR47BjH8jeDKQcUkTSUTxyO+cfXOa7wQAAueUY32VaxG5k3
zO1OqF6tj9fZ2aUPmpM+fTbO+4A+BSYvKwq1C9tFBsvFRK26776iAcQ0Or7PDCzidyXrteH+vnpo
iqxzzFeFfRDcz5Mqx+nQ5UkBy/uc0hk7hIoTAdTehUacXY1Rygi20xjaB3u9grMoZEAt0ufqm9aP
BwNVs9NfXagoVJcDTt8Tcp4xOrA2Rq8fK8yVvWxsjplUUDsF2QaYD3iP9lc50LLwKhgJMKX5egMi
AOCyC8uUftoxEG6WHD3JLkHFxaxrhV0UBcj9RFHKe3z8Ukg2n6l2DboHzk3+5xHTWGaA4TCKeleG
/fFA92r3UF1pfvnhld/3flv5L3U+ZM5veF+apCROG0j2jYT1BSVy9vHK4VhdvZAlo01DBB4U8Dss
JpZvjj0MqCtmti5tGVINJrcVXaxb7u+Zh0Hw0+34HOg4QoiXjEeKZU8L+4OWlXW8ZA5vyR4UJSBe
dLtYiL24GSjAGH7Af0PscQ/eyzxov3a9zebKvoLiTuf7I+1V3sC6oiJ9mjbUhtq5dnb189Gdjkli
5twxPs0tYUWLXm+cLJjcNGEfDv4GE5k9ZxC9Vj3bzf6W+4/DDV+Gryvf7dfc2H5+qp96WxWBgv4h
dR5jGXtTZt0dyoyWOcsHyeBMWun4l5kWLMzvvoCxfnmZVvMLoQ6F17Q+DVN2BSnufqVVNke3qsEF
eTkIgmc3JuEXbTF8O+lUW9x/bonwFXj+dIrN5blPTURE7chSTwoH7bzD1LV3eGf5w8HmY5ygOJtK
q7vIq0iO5gztHs2x0McwcOTDiM74Nb6e0aieH97dr4FQ3TQfD7WQoopSHajDT4Jsp04hPMDQ6HZy
rAefKfpgbsx9C9zDWfy2T/AoXHNdg4PeABvdbiuckSGzum2AGdpwWkfDBcS6lvs7xGpj5GuYTKen
5oCKeuSUcUJJD/qGII92C1sHiBDAY37/sh7bdK0sIGeFTawdrnQCXjvtxsPoPh0yzXb1VYP4Zcn6
s2YYjvnPqCYyEA8zENOm9zKaizHOGGrbsUqyeW1JgJBOGzFn4/tSsYDadg4puDe3ULEV7LyOTHvL
qFr3KAxdAgdRc7H9Fv/wQnY2jBXFiHdaa8gmKTTihzqvYUFM0efQcb/oDtiFpgXURyTWf10XYMPN
KQUf7+M9t/2+2VPyFCf292iwQ5+J35MGcthtKNKqmYwtkX8PYe00lFLwxV6eeUxgxui4qcIQbCc1
4amr7yU9F3tOmiHiita7XrLMIyNrqcwrId1RAcorB8EvswDK+jVEOYlhOvd4X17Qh6C0hRAF31rU
Rw79u3KAnxwxs7ujXSzc5sjnvUWKfZ0qKkosFJwbKdRGAG54xT39QeqXlgleh+/v1+aseGLPozM6
xwRgLCW7L9YFqx4XHNmhyNDhHaJwFyy0zq3QVySVY/rF/LXQTngwv/2fB3Y2GFptxvJF4uEcrhlk
M6h9lHMoVzzgvrKA4oHhYI9UQBNPaKHgNGilH09ZJOEt/sPscYp0s+eZ3RXue5vDKy0Nq928py+Q
o6ni3UBLOqeaVvZfHl6nT6LC3qrLMant9YgZAY5UENtxhYa129PpCQPdB4ojk9P+UCEcg2ZQuOYb
Ju5GehLe3tXCgamiiOSBda4x5/SEmSaoaAmrbcnFlLit1MzvMZaczieuZnfhBMg/K/yUns4XheAv
I44WtX9vjwYrHIFwbSK5CP8sHcG7YefA+wifGCyDs96CegjVmj7oj9yrq3t+M4ig4MB08PuFLOgM
DIi7drZNxxidE+p6R9fGfcTJxZXO5+HyGeuOQYFsuHCcqTGxNXptrhxQJUGtt6hgckECjBReKZ50
Wg19SKf4j30uSten7DIllQ1SK/z3ypxryw8UQ7/700fCnWtdedKBopf+ZvwBBAAc5dlMGA2p25x5
2tBPqMlROj8t5WZdoUFDosfH7GfAMa+j6MEk6Kd0oZ9mtMY9U/vRJDXcYXoGUxuxWvNYwTkS1g5v
ovXuk/qxTDcyQSOcoPFrdpt1HSihnWL21vsd1O83st0m85oIzyX66MRTJ/ewmN9/R7heDHCYl8MW
1QiQLD/e4bwJoakHYLcf+7rVfTMyt4WDf+YfGrAgsa5TqCtYFUYHAdXAIWOWsgBq4Bl0X1uVKQUr
pQqNfTsG+aX9XpS1lWGx1/gcSV5JuISoNZIf2r0JIoN3+EXmMNyL5ZXONhhaH0V2Ve5xpFMvUMre
CXqhBR6RfYoEA0cqM8rXL7q0q4tNIfSmBVdkOAfThk7VTfK9UiBu6/fFDkM+5Q/49YclC7CeM9t6
LPLfkaf7Cr/UKAsknOBwX6WQrsfsfEtpai4VFvopYePv2VjMMJ+R6iMtNtjkWWpU+gM4J08yst7k
Btyomv43tMADQJ+LvfTAIX0YQKVyqY39xq3GJtxYygm3TTGrAUrALGtOUc4QklUCbs/i6R8ODA75
Fsjb3lX8+pDDxOReeG9mkZDwR2xXuYvjN45rT+i2ZsgieLFQ+B93AS0x/jLxfaKFI0dZXB/+k9OJ
kTufS/SCA18Gat/QvqI0FPF16R4yh6fB3fAGzuo66TgiHCN+r9Wos/PxfU9d67ah8PTnPeJB/9Nf
vhFe0naD+BiC3WQIdRBhGzeQM6SNOEjPHOE4pQTDAF/J4leejLBYa5ZZahUYidWekkwb0o2lSXOL
6mQm3YHfw6xdjp6z4XOmf1xZ9dCyEFPdfGc5BrJURVB7Ph48YPOLq7UjDyZwowrcNG7WV8bL2YXJ
dR8y53U7Lc4xQEvcL52jHqTM5Zlnj7kMCp0btKMHDl+O+FSDtdJbJk0ZA/Ydmar1KV/1vh7hKOir
x7f3Y0zbgAKfDE0OnoNG6z+lWqSshNz5b1BPdfPBDdh5vseDpR4yfGJOxT4xltjimHRt6pPmpttS
EBvYJdijx2iJhNINM5sB5+ISt2IuUzoj1Qc1YXUohREd1V5nQbRJz/eQHQ+TWboLpHaPn6KzTNQn
20+I+x9sB9RSDBJKLnckR7QeUM0G3iBnQkadzXzWua87dKFDh6t1/RnsX2x3BjR4W0edj1IH0osg
hsqqNfod7ctpv5WBiDJ7fPvB1izPHAkeIZDvL4eNOSF2DgFgzV6NVBtR8TgPIczx7+nQytfajAsU
5gsoWr7qlnRSOA+Gn/VryT6uuP2mW9KQLZ4hnpdRe8oiPK+iNyLDafNThW+vcopJD+uGMDahd4Jq
BFYV35YPGEc/j+mTbUWHm2/ad18O/vAIp+YaOspFcZ9eMfvAA2afBEmlKMJdmXHkQSFP5Gl/m1ny
cZ4nqn1a9GSJ3gmdGvBTUceAR93VLxJnBG/3KVJ16V2dF/cAJdx1RjO+k5F+XyMuZ/mXoCgmJNO5
Mn8ZwUEkYYv5/OPPQK2+M5blHz/VWOaigmUThfXR1quE63oft/SmHDDGqRTlVOHRp665Zg/x42Do
1ad3AHusPtUneu7ehz8iWhnZfqP5A72CvXfS5zJKUl1op0DTmHLShtAk3HUrvWSINemA0W/hBniH
AySMkuKBdcBWiMPCGTNVWUmPMSMKKBdI/ICXOpoeCGaJXcX56TYmjRP7X3pWUAHcHSYKgbX7xC/X
j7nGFit8Bdz0Bz0hIDSKBbxVLg3ejQ+nWZdzCZ4dhTysq/VnO9CsegrA+rXvOcTDef51+z7GRLec
gh/eVVCyBl48Lp5b5ii85O3mZTevy4XrzlUZ15LLT1ReeC0Er31KcfLCMM9+qp6XrQHg5njQJK/l
twrr66qkB6ep0H0osN3Na9mgfq+Nnxn+VwsQcvEa/Leb7GR0JAkTAmH6AW4mwY586S6XraMDqPtx
zZXVPepP+jrjFbf6Arki3IO+EScP9J8oXbFdSnMhwJlUoEmQhu5W9N7lHqRP0thi6fA68rXDqZm7
w34JYAd9QRvYGk8f4R+mQ5vIk3cfhZEJRTpWroRT4EjZOKCPqjLVeKKrsheNsOSU5HzQMi1qKCnU
5Ozx/2yIk6sHx1Z2VV/6ScIPgnjNV2MVJwqRxXLpHzjiT9qacjGb72B5PCZOA9aGwd5t8iTboDVw
+hGIHXFhGvyIVp0A56k9virRh667pa4ZgC1QymtjArGe3idf3/b0pQ3uzqBBKdZ3kHvVdHMnrQsz
fQ9yyKsNKjKBdBrkdfUIaeCfp/vIT0vU86hN7yDPI6/p6OlQ4AwRRwVdE8XlWPvYw2tQDXxl1u3p
xwp8M+/RDX/f3Pk6ffJBLRf0dxtlg/32mZZF95dnTPRXgMTp/oh12qqRl8JMgzsGE+h+qiuKbMpH
X9bHkOoAzgaySJkmYUTC6hqTajWoVzkGhQ3KYTzBM1qcP00JWIhs9rDfFQdZXIPAUec1Ql061t8g
ex56cj5j2fAZB5uzrloM7MeYXvkxmGvdz+AZD4epo+TWay5sNvCQexLRarEsyg04z2c0Raly8xTK
8eXwXEwYMRidW8JhodRgohgnPYj7ABMQ2Z5lqEX/6iGG8VYftO9JyrTVn7UkrUCsou8aUA55ReUN
cNt6h/LXecxwEb/dJy9MdGiamGD8Uy7mGHwXY5rjmaP5TWvvccKQXu41H8s6/rR1dFVthJkF9zvD
Bql1tGdA0we6gOJVv87Lv3QVQYy6Q3WEHEeV2rBoZ8o7ADyHmgULcJjDn4/y0hFK2cJ/6fN7N72v
qs/4dUWrtqiaaXWCPyHd6LGuIhhcwmfNzrf067oZdcJuMLlcz8V09EZGN2LHX995xOam8ufFuFsV
8n8cndlyqtoWhp+IKhSkuZXeFrGL3lAxMYCAIEgjT78+VtU5e2evlUQF5pxj/ONvnFpuYYTBWAM0
h4BOx6oLdqcs1a29tHGa6u3ZlgehxF70zdNGXfXHTD9LV5q47ovtMp8upOgbfEVmGD+95+Kax64N
F430IXTDUn90DiTn/fGbxBvHVSSgTt2KavUn5vbbQEDI2CIN4P35JT/GVjkEo6GDficnIf8WBoQa
m0wIZvCxAQVArvRgMmrumA/0r+tocTnBBmo1Q2HcM4G3xRtr+QENO7UMvI0W5qCupOrKQTTz8mw9
dhklZs6Y38pOLPtdH0xA7RRYbnmQQT3JVxXmYTw7DmM0Dr2HhU1hNDISIdzhvDvAhl++k0WL+Rw2
Hi68szZzntnosFw8d2m8gmIs6rtstnebx6VKiG5apS2jzUJCRooZX+fo2EGKpg5h/y4wXrIe9KyR
AaILXxnuFuUJ8dU7Oraddm6wgn1Z2KwPmZVUixSUW/96BrFuYLsn6l6EhnGwotbpqrUmbvo2eLVf
4fMqxgj0oYZu+WjxGjb0FiPxbtTOTdbtN/60JrJrKshZtIW29qrNcPQYaPx35YcUPwlnPSRbeQfV
fjTM/e4n1zpb6XR86kg6h4Lymo5Wta+nrff0jcaLpbkHD6z3kM8eVH37J9TE4R7OXN73k3mSukWd
EWLsvgs5SPGkHayXjhMY6gRDv2MiHUdn+dz4xegy3GK0WHjdbc9gi+vShETLqvLmqLJpYrZ/0yDN
OADvog3MdGqvyrnA9pFRH96z3ZoiBdlkg7MJFUsCfxVz5uC1h+StkmLf/0HFUlKjX7/QkeZuxgAP
c9Z4M0wgPDFFOAmi22G0nVO/aQ4qxDa0suomORNlCU5Ce7KB4R5+luJBzU5RtUB4iwFxpM8Ljtkk
ZjapXRly6d1amznldbgit3NdApk+0tj7R5dysn73phxuIyWQsr0KWCYxCpHTYwf9hmq0MnQEZK5c
wuYMhmIpSyuaMGoyFFRPwdKvD3ihHxtdYE/ynKnZbLcMgmDFj2UNVNzSgtG20F5OMbtKyNAQQKFr
R1uNXWsF5jVzIjO7gtaWu75E40OoJo9DmVkGeM6UQQg+QxHm6rEprgofY31GI5VMi7/PYDwz37k0
5pne+wIxmM67gq+MnQaNEl4fynyUYWJBpB4JTV1n5AoF2BGliCtGYVKpU1tPgmjVGucxcD2dmiwl
KoUZeBS5rBhjGDxJY05RStpaP68cIguJ54KhFtni50eHote5aWL/h6QJvupc93VLmWBBgmsb8y/i
So8feMspWa0xj98jy0D/BWcYTtcIurEzExzwxx+7CN3cCrN/tvnMj3CPgF+NezeuBKOt/h6GNY6A
hLpjCif80c7j8Y6dPfDA5zv3i3D+zf0acCOpKYytAbzW+p71DPJM0Ywe89F+4BtSuWI1srGAmAr2
z1HT46Ci2cfXqJzC6aDdROjkp15BesbIJPtWaeIDCDm/sWq//JLBBV0o1aNN6MA1nv/BhE1GbySq
69HQBtsBOlCVFpvO85cihyuDb0fP9iJ4EBjTBPzm/EC1g64aSSliz114Vw+mikHboeWg2Dxwbuf2
pCaTzS7b1QTCPxoj/KyeZRC+8Tgh75hoLePzQAHPgzeGtJFuli6mjUykwe8T5xhx/ipcheNYfLqV
4L4GE84vOxAWujPCUcRdPLmnYJFveCH8tbrT0p30cJhVRFuCbwHy4bkMpK8beuvqkRuGOM4yVCmC
AlTmQ6X21CwZb5UiYAo7+kV07IDfk+7y0XcvZf3EAgJLyTEag+1aSpekzsSg14kVXVAUYgP3NhRs
2oiUqT8rkdqlkSrj+Z+azCsOyQ/nqvjEtsGb4GT4NsNkO0zsyS/vPmVN9vWifngSTjvY6/h6v6eE
apqgQZndAQ1V6WqozPrvreO5CrissmJxF8TEzkakgZclu0O4e8psJmh2YA/jyuFK2MLUhtz8sV45
czISeMoV4ngxX6sfZiCWAv8idmXpWH0Wr2YzJhbV10L2qHWVcNlA2q620kGg0wStlb1BtVqeZUnc
dQ9ANCfInRaJhBkdnSfjscShAuVJ5V+Q1TyHdnUDBBnQ1MjzQ8CnuMJ18g4jR8FmyKWASBsBIvqB
zQ2LOohPY2ms4ldbHAEdrtH1YTYwgvACxmcunnnsXlOriV1p5nQcEEbcLBEfYtX3DC+UbYBq2Vou
7CCFTZNSqIXGD0S4/EvIHP/8OBGiVfHbEB3VzFKALbrZLzEy8okdGZ44ruIFpQioNxvlT52O27H+
dIZ4TUeXQIQ261XdL8fFPG8XL7P8GD/Vcu7ZM3trB0H0IKNn8cG3eknjuMLxNZi3y/tdNseI+e89
Dp1Qu3Eg0rY5M9ncVcypfwcZSLb3kp4WW0ROK8pw+HMMtz4rlqvLBNnODcqo8szRKNwJqTjep4X9
RqpDoX58vbdc19D3hJcTmvemX0iNP1JtKt0uZAg5Nz00+nlWGwew5Z2kOLivtfsZpFF7YtZQZCQY
J/rUEuRv5JN4sqWSTUGKicHywY0RZCYozT1dUKomi8OAcMLBhbbATC9Z6IC2sFksHeIi8qkxJ5w2
iHVj4QgEk2ghFt89DDdT6eDcpJoFycUKuS/pAYfaj7qS39umXSvCPD3y03g4wPd7WDwUmmzyA/Fv
R6VhviUW/uoOtbKdzyy9Z3tEIn72f17RzwdHLCwn580XBFEA+DM3Zg1ZrD4eQl/zQ5MZK6kepXV3
OnUV6JaCmrusN3hhMgZzhw1NtWRUlkqZNZ/q2NsNmICgqFk9qWzhGa0K+ae0gJ5U4ugcPxecnxnl
sIE6+w7dCi7UfOYeDnhDbIOpagmwHavE7ufvcxCg0CzuoU9jAOaxO4DdHHKrNsTe4EHe9y+ruGLy
nCxq2p2HQzQmpoNcUsS2yx4aAjeGiwCubQ2lVYC3LD+qNWiXlLZEchthfn9j0mJmrHWYp1jf8hEA
y84pkHUoWy8ngZO13Hb8m8sf2yNLDVaa1nis1NJqBBhlgsaSN/ALQinIyUhWkdmsI91qjnlpH7Yl
uPC1jzcMy4+vK6vwgMhuNNsuYRrjYrLm1pEhQn9JmobPqOeFG8e8hjlwvOGJmQOPg9ue9Nbebq8E
JPGAw52MIOIZ6XR9bWsPs2pgeghn1rBqviH9Vl7/OevItkZ7RlFynjTu2CFKJqzm7+sYc8X0TFUc
+omXJZBw15p1CnpKl0UfDp5M/KFVzTzi/w5hejpAd2XcyAMtTIgRYaskC88+eKPhQHtG+w2ifgkO
SmsFAeLaaH7QLj1EH2Om8uBqhS1YcsdX4WSppzvef2HCFeNuKlTqvZ8+zV6xmI5o5pSInPmAT7Lx
0L1Z41B4KQ6cMUJoCTbGwx9SA8x40/3vG/cFzRuurvn11TDANWdbjCOMIX7QjBAQozIeYbfPZ7ZC
HDzTVJELJz55IYw9lrD8HqZIvuy8S1mc2IaTd5Fui/QUdethPHo4GyJ4BoJ20SZ2NZhs0h8qLPpx
KLm3/tzdqzcWDExdxeNUR3ZosupJwaDW0B3AnP7NnmnYn8UzZkGYOk5x5SYBy0yaG8aU1UEki5aS
c9cU7Ls8pzWqDXSzUzOuvU7ENDaosRNilVmTVfubM1ShdM/hnuKF4fbq4kXLQ1mO/uTYMmxiHQjR
akq1GJFqxQljRomr9aAX9E3GcOhQ25BCYA1ArfhteTXpTGCi6+gcs1P8sdfgY8RlksNznATdk3PS
0fAVI42USeQMlfNGlOwHepvBKQYnzzj9VhkLtyRoj4S0ybzGQ7J08XyHx/xx7MLJtiJKoIddHyHm
YcWKPTY7mD5bx9v+PLgwnNlpOXo6sm6esCEI3PhhgP2OnUJapMy6cgOvy/aJO+/TL397yRxWr81s
yaz/tVB4NugwgEi3gECzmTNZYn/PxqpOLRmfp32yk24zjNkZYDY62QrWAyhfMt948+B1hHEhdLpW
EMBoLtPnuRfNApLoeYYRul2gfgztclvr1kxBtwyoNa+pGAZmztOTwMiSLI49WB1ezoF4R+WMPZST
nAH8FNVMA7x2nrHzgf0d+fCyq9Z4sK+LJmtRzByJc+CzVms+KAW3+f6VyQAQDZHjmH6VQXi7jXt7
oi2ANKaANAr2OetPv5ZwZp1iv5Ru9Vuo+lK+e9ROhCNiu1XJMgLxHKkKT22hopYE9rCel4lyL1sH
XFLN0TegNLC5I9148IS+umkuaK07P5Y8CJRDkH91CaExv9lSA8x71Vu93uCjno1F2MTAYT/0dYz5
XI0e3BqIkhuPxwfRWmceRXisHQI1K9tzu0MAZ6YMxHOsQzA+Bg+dioFqq5ti6EqbJmJjqFitz48Z
9YsXkAiHccfK1C7i024/aJE9HccVvMBSlTBX6A4x5vLZHsGuLFvvz7XF14WBSNZ9Z6wbsHQB6JZU
DDYq+rvpSb9Orgl77LJ0mZoTUAAh94Ofid8vnoyKZEtiEsqAeSD4jgHn6Mswg40CkMac9e2I29HJ
VbR6LA3Keb5mb0+uuSOiV53hO76k+pBimzE8ENajcPGnSFlAnM4QPR9+1Jj394SDazpdTkAMV6yJ
6mXlinFob7d8jeVIvnYSZsjNpuvWeMer1FDpZnIbiwNeasc/7HEikDoh2gDsj3FhojV5zA/j/+PS
JEEPcxQtcrkzlJGfgvMSupNygG1V8Fxj7eALTuZ+RiW+DDrGkhmzOlGEsiQdWGuVYhApB60voii0
yzUJpMSEeTRTwqW8Y4IlXOrZNmcuMjtnMUY2e2aKPeGv2CaQbgR3mTgKaQ9PDp+uBcQ5KHXVkS4a
rIIJHVF5OWkS2BU4zhTWTQJbT/nKBnIB+o+l6fNp46h/Q2/Wkvlq8eS3jLOh9OeKGRD3dkOr2fR7
KuXYmF9oFi31eS9AIodFyDgmtSMgxxS/ed1UDm1jF9K5gS+EIx587xt2Uj0hXPxX6ybTJW5a8wQX
LrLzZk7ebiertDcpX/FtW8UvrK1LKCM2pVdX2DJctAs4IqAuaGA3ilAeOLksKZ3gruf4OMH//nkp
P9OI+AD2JwKDJz5xQhkOdso8pbg9AUXAtI+sbHwYmQuL9gaZa2SsPhhDHLPlG/aTN2NIh4cDCt/C
UkcKQ4OtPQPF2Vy4S0FPB8nj5qQPR6YfT71hk+MhF8BOglJF8fOwmWfTqk7Q5sDWhCOzwEQIJmTo
9ksdIhGXik4+9yJosqBabDv9Vs2cKeVIB5a7HYQvEWGQCp0RXujIeCGaG1h1HJtXNCrnNN1ASaco
Tu4RPhXFqmEKg7USd/q9fRWrB2ZaGp4NC6n/eT02s34lgt8JH3MiYT5ykZ6uPgMSg0iL/Wb7K6Dz
EdSDFjOfohdSIWUJzemNdJZncPJcPHJPma1q9qqkUgl28t51kDy3euLFp4JxI/dbqoNPvaB1UMJF
obrZ5DK6fCYtnpN0TcoWyyFSiXrNUCBKt6X/pIx7WjAdxRWT3UBHXE2fCgfX/8w33Bw8W9jKZFRx
JoKBDSY7bwozcFToICiYNMgEpyicF+3ollEy5oGzYEvGx9S2MCCpbp/4/NNu5g4uLwxYG7YKRDHY
/sLlBXCXjO7SMUKFU0yoHlQEhmifoLwVhU3HIeGDBBkZnQykWcwIBVhylsIguTNerUt5iuQJGx2N
CZ3F+m5vE/ChSWHKuOJQKyMyvYv8MTvGxynZXTDvwvAG3fl/PiS/lJO1xtKbcpRdicK4hsJHjhuz
DYZ1ZhEzyodZQDf0QIeUjO0k8C0WPbLJVlziv9XYEa522vhmeUAgBqf38txEbn5M1zyde4VuKz/y
vLAJiUACsZ3NcBpyYsphcT7AjhS8zy82P+gTGEX9CacucSZQDsT5lstrYgtmJWvBmrMdk4ZsDiy0
0uQIl7CPUywAjBDGLvTN0KQ5SggYjBf0MqAq8MgLDFlcKTQmEOzpWpFS40VE5mRhE7fyubSl82am
gQ0pjzbmRQD+Z1rinb6hnRWwaBDGt8klTo6xXeBaZBb3yGIPCEEKkGDN33vVJVhD00yOYSrk+H/I
DDvyDOvvJ+EVCh+AMiCHvThWWBO+oHbZPvcgLPmRq6lduOrZHttwmnpfCPIj75vVio+P1S8+P9lf
6Wq/eYvrOctfzyxxMhd/Xxww4CAQDcmts+IPAPQcW7LZWt4Pm/B3ZuGfxOyf51JFQQ4WP7Dv2Hg+
iTULDh2ryxqAGQGXjH+mCPxYPF+QdmdALXg1Qr2a2exLpHjxn9bjG5uo5iv+FjIT96729dNjEf6t
7pTRDkp/+gMjw/e3PKU5fDqNbM1o8xhYf3qKUUc45poD5x+ObhUbMJVgmqtXNjd8L/8SLZy/pwcw
2c9POVmoZDeBQvGdMAWO0IPlrTT6Ur3MzhZZKjb0Lrgy+O7qTjH6cqw4H75Ja7WmX+Sn7MOXy99T
YJ6lzdSbXQFkPCJZluk6ciBXLAq/0R2m/VwTrI5kOIlMUKjvR941y7ViVsYWUs3DbbMqg/baHEh5
wzFqm52gFW7FrxwGGO7LB7gq8xdsbGb0bL0Dviv8+Ad2TuOhwD2CxiLoVgXiyuHl4Jc05/f1ZlXb
3QpXVI/86qsM+2hf3/RDC+pTQ4hhesjPxcfihiXSYdhOd68/YRs6olXvMLUjAsqV/+gCHuP8kroH
xNpj4Jxu8C10Q0fbyTsRGjRbpquvVPWUUrD5UDHKH0XDSQ3b0YG6afnhQ8LX3qFRDC9M2NI15/66
3GoQphGX+/0q3Tw8tGNLZfN00u2UupH50oJg5udxdonXAArr6Q6B0/ADvhiRvvQ12eYos7HIFYOB
pKzBLh/B62nJVwwj4Iu1jrB48ewrNqarfAkGGtmME9tLLjrRWXsuwtyd7KXt8PWCk/wzrWyor8pV
OeJCOy0dJG1Zc+Gq/CrB4xjvmtvrlmNq+8QSk8ESo9VoS8b4kmXxUwH5st9ZuMPDu+bmqM45SEF0
zpvRVLk0vj92bT8Z0MCvSq6rCfTlBwHuVveD45sn24JDAbCqfwa0DRiu74fmyL4drXDjemGSCHdZ
tvPU5sene9WabRSyHgDtIcU/LcjfjBhragCS1+wO5TtTNJgco2FMAz8f5lW5k7Cwji7JhQjFZUUG
zB1iBdRt5sLqIT1jjUMoCd81Gwc8j+uoJ6CHWT5fK3QN4LOfVbqn59o1nkbl8CXCjjbR16wFUIcx
5oGZPHR/GFGCn+xTou2ZDOMncYebBmOE6c+wHlk1uI8jR1LspDaFDKbcPPVjt9mW1/HyFjfkzwDv
T+zoIT3CUVo+iKwfia0KLBFQZgkjqIlFJCEvzp56a/kOeFv+c4FgZavyhorxzV+bbU8lyEEastBA
lcy8XQDB70gBNSCu47Hh44EBF44XQlXJpSgd2GT4d1rhzIrxX397k/VzVx2pNc/A4R98ENwqch9C
oIGGCktmhtmu+81/K8oCzLxxPg0dwG2mWo0vEFU+WdcHMhT3CDWwOSGrHgdkF7+X7eReLQqguK/3
RtGdF7bekKs0430iMFBzoRJRGaCRYCw8pxIbrL9oMGeX4gYeDim+z4KoWuKJ28h29wGJQ1Qwktgf
SNnbi/DLoCJEwuMyN5iR3Iu0dwoZr1xXu2pBOoqhbXhuQe8fzmQNN23zO4bXZDvyIwEgCAjDgbIy
++8cz5YNYB5WWrjvfY3GRizHKc/6a5V6UPF9hK5DkHjJof1DaYEf8jfPhGinsIZEOwtgI1oPeLpz
nG38YikcKgTfzvSWMaDb8zhwc7rcCDFQ1Uw9BiZcT0iBxRMEYipGWJhrkJv2tkrUa1xMVGUFKcFh
UGwlq/2LNxXnQPVd+LWfwClNLNysSNv1RRtmg13hyweUlRpNit0NEbMYTc7xPqeZB0E24QHNfnnO
DBprr4IQDbwxpzaTtxc8vkZqEfKT2vx4byc//5L4idZU2LwJ+NjJXCvCzotNhFcpWDOkDdXUdz24
tfNB5PRawcux4iuMWbi4bRB+qak7HoipOwLQB+nElGpT+/hbHT/n0YCkxq+GKepXTN3/hOVi0lxO
/tLf6Yr3YsJHw+Ko+8/jkLHM7EYeVXVH77HoVumBZwZyG5QfD8TgeWpPBOa6xQ2ukzHbTb8qS1M8
yGS0mJKzUYLMocRP4H9C/moYvuX7/viBQwuRtr5VeOlq1K+M942H4CrUVHgn8DXGAXRjR/ouGVE1
+98Z8ifqYIboyQw2AwILQuNYASyIpjSjCY7CTGxHhiHjZo6i9hRTKkIpfrvvQI8MTA1kiFa/1Afk
gSIc+uveVhzBNmLVO3wRftUHCVQEa+0OSRFHAiz90bVePDPtuszMUZP0ujxF/FTgaX5cAZb/xCNg
JPmebePVy5XZFG7ijb6whJAB7FKaNIGcKcy6HncYZjMBrRRMnd3jqrDx2tWaAOb3mnFXn+GYPNf/
3kFN7CTdqaThs8CM852glqnu3AAkbELnPXTrvX7Lc3lZLdRTu3kTN/RbxIQvWLSVrwPmv3AKYYRB
/KqMPVzMW+m8Lr31E+2ebr7qd70x40Q6Yg9rFF+6NQbLGyWkQxrrBfTKjWLURrvM79S6aiAfKosH
7KB+P5hDGEnkZAR2OmPeAHMGbdWhjmpMWrJz6fYLqFIwizFhtFliJeyDuW7phujBKccmP0iPJBLS
k1bnCiccKKqRR7viF15t02wTazEEL2kpUIYimjumy3TZ74Hy+AOq9RutADBAgVgaE8zmTggRJs3Q
2dJlfi2u8Tbean51ppZOOiOhfmToQWS1viyAzCc2/V9yb3lmmCPgZD4vt4CC4JkgDcn1fVZoW71h
WTvYXuLVP5nObfmU/QixUwct9Ffu7Ia0qgIPBMhYRIdA+wPKEMdflY3Wl2Z3fx2bY++F2Ctsi94o
sOYeCTk6loDIc4ipJc5IWr1/tb/3L/hZdRn9XkOal/vAAO8s3KSS7FUsHmz9TERTINniAvkS4h3l
DxRNW6TLBKj/AUI3GhysVDjdIz69gNKGYHjtxfAanHpNx4+qnSWkjT6yOpf7tzxEQbFJ3WpPKQ8k
jbRcz8cgKtQleDBMrfaWbYtdt3kf3rwkZSHOFxRapNaC536Q+/y/EfHXew84QAUP8PCakDlFzxZh
vgBG9R++BVxB1TIYQNYEGBCQqdgTWG2A0KShPLzhJ7xm3tSoIbQsuHXwoeBBMQ9kRGISQpQDyEcL
2oWEkbpbjO68yI5x+dq3vvitoRXh2CKLwcxW9csIAbvZYiRkP2+vwuo2uWqeHkQ7jKeXhNPNs4O4
QDUL4ZO18FrODrCd14MdXxBLfYlQh+3whLf9YULFbIE25m7p5xSYIpz4MR8vaVbvlbB/o35lqmpm
+4Y50YXMJc14nfLggR0umUu4UQAvsIZeMgjPPFzk3/KOwTXk2t6UVvpNHO8H15o0zGzLr+gP2S9K
YBuUvTdQngPGMB9YdkRyseKWyqkIMhnB0WRJhwk0qa+Ab5pynEbIhJzvpfPbFb6LL9yES6tnqz6C
PnqvgJebWulytnzdJQLJEG4hKZt9EbsHO+GXoRwtymA2J0xPmO8CIWp/sTTHN207YpKJzVup2G98
NZnP7NlKYw86P/gD9+lyRyzlXu27++z8WuixRbriCX1UPVf+VLt3c5SX62LxwR3ZmK10+gD3v5mx
SXbUsj8nO6LNxhu0K47goBOkodd6PVsOXuulAWPmNCNrMd/1Y//KoxUtHtucwQTqqUXrxbjw7mGG
3It7vS7tt4cD+vMAALZsjs9RyDJbJsusXUxWncPYS6Mj1W3ptWA8QLtf7vnYRWt2tIxuZDGHGcPR
HnZOIheZXPSOXrGJfRk/wJhnBfq4RcjxQofBrpEYZ6BxWYMwKJeayX+QsbmdIX4wWk4/zD1tzJvH
NVfaM5Rtq1z7egVweijGjWhJINh3VCO3z0nOQLy9byzZgCywEawDPCPAYMVP18O5dpoNAZFTq3ao
Gg1QBoc0tzN4GW3VfwQPrLk4akDNifVhi6k3zOorom6k/YdgK6pNBlsGQa5sZpIb9ma6GNNTvXYp
BBMXljI5I/WaIdchddEOjfKfeI9vBHAIEDjAA3pU5oAAHe9zvGdKQCIcm2BPa+M/Ltof4iDrg/gs
9Me4r2hVfIl4OC11/CkE8oHE48QNR3+X9tyfpTOTj+e+3MsWBiaevsVOcUxpy3zmlOvJDRNqJqVj
Ply7zMxoxIOREEpLdTBBzYt1spY2xc/jnN3kS7oe+dXsbRUxbMWG4QJRNV8xn7FwBHy7YVPbCjRx
AuMggrfLgaEV0KoZ+4Rxxn7r6dAlSU0758cJ4pFj66rYSCS7p1kEhAk/9gzk+uXExffBiI6ir1sP
u9ihzAIK/a13M0Y0b5eZ34On/ySu1XOROjWAUocZsvuhk+zdaeqk2YbwFhmJP64uAYChxpYDBLXn
eSCNN+gsYT8wYnxuU2sGFXVeLJIFcMjD1u33ofmWvuoToCH3moCDlUh5/PdhD1BwHDSY8DD90w35
iIGzso16TwbqqrBOm5cCNNIysbTe5fEGIQLdIlcT/jLIBCcVc7eZhVDUm7m5tIg2s33mld7bazZ9
hSu4KVLS7WGScoFHP84ooPfAAtVlSlPapC2PgmG4KfOcoGPmNx3jeQ0geEw5n8cNh87ja4Af9hP/
pLoVKWZ1wWCGC5hzZvTAmTu20RnbB5RAjpA1B0OjGXDAl89LxRspV49woeD7vI7xXHYgEivX4m/y
g7vLd+S+FtqJTZywYoSQmS3eP5u3Dx2UJGJHW0s/YP2Yb+eb1kZBOF1A3EawChWd6uX0xA4fCe2h
xBIJBIE2Z/7YTjn+F/AvQTIomJx88boLG5hAHgo9A/cTtz80ozELG3rEIQumB3sUZioZzbkTWZL5
9J7e1ILG8N7L92w/LNWgcIARhlVLQGHGfWRNPqjfQdMYapvCDyT46VG05PHoTlhjnFLSmwxsJjub
dovlode6Aid2scOMm+SCHbvx00+/U2WpE/PQOEWA8bYJmgsEhJ+UQx359/YLAzDWxlE4ar23L5kR
FRxEHckYQcyneUfSbtDcmsJd9KeYRhGcSez7pnCYz5jJCtCexklYN/bAXjtHP2Bz+u7qCwQeC1DN
m3ZUbiivKf544sJLpWHqHq7E9Kbnnpz4eQHDVnKTzgVfGZkfLlITWKBj7SLc1LN6Y6QW7ZIr5wFF
PBSSH8KPmUOZJAYe63s4BkJvOTLLG+s9eO+hG+RsfulCh6XNvjVC9cwaqAfJkSyAH2jWfiZgDsDR
v8INn/re1GhR2B2np8n8Li3uLC4b/sia4o5f8t80vDiyuEEYfY2IrRCVOwMXJCPw3HjuUyPes1f2
5wm1JkhBwwn94ZniDE6uVET1NduHF3UjbdSjRnLECtFUMFlAM79qZrT+abHom5PcXfBL3ckyd0p4
DzDWrYLklHl+Vf4okw79+MEevx8+0Z++zxU7uwwIwwZ7ClEgdXBdt+FbEv8Veex42JOBEnANT4xW
gOLBnLlIhTT6c8NYUkA9iZ3K2N6eUz+xwOa2ok32Nx+sYmxP1ciq1S6Tc6qYIrWvUd6EgPOEcaEt
bKJdx8h2ly4UH8E6rcH25UB9Qe+mGqPeq/bep7c1pdrvUMI9A+p3uv7j1NUX1QnFKrUW7SZn4iFZ
jxv3gPmyT1g6OyezrTkp4wRZjjGszDjRK+vz+KA5MieaxG00fMnRDcUff5Ap/2yMG43thEmO5KiO
8jMaJkh4O3c2CHYgWJmp3PUEEsWLyd2i+yq+5N9h7KD5G3kw+Cv5mxAgWgyPqhGWEEb7K8UU2H1S
KzxF/ZzFA0ePU42AgjHFdHTlYTC36Bzm5S3MjdAUPZ3dbaBmKowfbR9vol+Q0toHhulWFIcLGDxs
dyyFG1SyNw7Ch8mRKUiUzDn9HpDIEdnQrh7pFubttrTp888MXf1oN3MfX/ryuY9wOZttIusmGhhX
UM4AlkEM0ninkAFsBn2b17d4lNtVtX1uH/v2TGIF3JZqD2eGJ9B7u/jpm8V0zkSwXinbdDU99CAg
6Ji5haD80VzdoC6gmIfe1MgbjVfPTHUp81CMREliVXLq/nzx1u3h1p6hlPi9aKBipPkBmazWkR1h
m8B8fj56Z8fMJKRNcqSuRzXqJutwFQNZ0qqFK9nXg+JYjMT1sVCkcLyM58xGNlqZwzfhFiMLdGRc
O57fLakS+ia/J2vRLy0JO5AX5esvEI79PSYXEjzGotJssBQmH/vcq73eKkipg4bHgkWBgL8NlcP6
Pa46QyTantGDUwYdRLj3Aqc+PNan7rEjQNwO3yg3QUX43yTxiMqi/avgicNvWEwcjDMUhnw/zxPj
bJIWPvjFv0vzUdnCy27IoiGQNF99nnaJFR3a/Cf+f9fp20zuxTE0udBZe9cu/zlqMNaYSHNw8Ci/
jHVETO7THoN28+Nj/9jTDJi6BW8R+oT7ckqbUITI2qKMxSksdCgzds/tk+UvE+SLFb9yQkJiYca1
7ndTX/MGl8Ero1oczDm5dclIA8lEUA0fTWChYMRicVSRsu23WCxMDvFPvqOHSp1JIK2n29rsvoSe
eBcjjg0twVaGLCEDIRDzqseNaBiTZNUlmr116qjUpSCbfIpqTzstuZQ6S4wMf9UNSQtsOTQsohXm
VsdyTwzsoyLGgAGVl+GTAPn7WuFk8kRNi/9UbzAz4BEZeX10pMTiZph08byM2+/Uk4LqrPjxV8jz
v6aJIVWWTpW1uIEb1OwA+yGbwXLF9bCghNHQqeKkQUvDhF87kbLTje/z4zCvS///wseNoTRejPPM
h4gGP46TD5k8qRomfKxT/K0Gw+3tqoxQ4F5aZ/k3WjOgswh34exBW8RzSgoDZ2Rjl0smXuAQPGSb
51Lehm53CdWTSsX54JUZu+04uuYdCeY1tWXtUMXOE7dDLM90jJvDmyengg6ARv/tM50C2Ssf5PKl
p+KEZ8YiM3njD2znZhTJkAVN5uTr1hgWpCoyg+fXjC/w9FEbMLU14EBTvtPr8pRwJjJIcOF/6t8j
0erGpmc3mEGIf7g84A1ILJBPMPFXd6LO4FbhpWK+b/AauJ7QhI1xsfSLfsFnRC0JFmPVD3N6obIb
mxC6dYod9jhM62I+FnoEjrHc+GmhK4aQz6a8GyLd5vFI3lTtG4UUyszYxISNsmN8nKbH2SrhK6gZ
Iyo07is/eLy6YN+DoW07di/ULfPx9cUL0xqu/nj6M6of7zcmewigOMoSnPyVbe21p9yv5hMDTTMD
B2br6DyLA7gqv5iAMG6zupgY5XeENyPfQltK556O7od8yXc0AKGPpXRqeSTGpZcuCkNh5mojYYb5
CrrFS9KGQ/vfQlycwQaA9fGxagp5ozsx/GaT7k4gFFyMgcVBJefBlD9S95UAu9eZ+97j/wjOOJ/Q
eOHmhQHLeCSMr8d8iRMacpsR3WnWxk81UlRGliSmSN740TnZua20F3v4DMxuufzL2XlCj5k7Od+V
GrCd+RgD/8YKaCIsAZzAz/GkMDTYfIw7rJJ3FIes6AdiK7MLaI0Clg0aOioRXlJbOXPkDsSSqicm
/hMnW7LBgBUoK9AC0KMrKBe7GqxQvA+xGXEA77eruW7c4VUfEI2TAwwn1wuc2va1efvnrOb+JHi6
K0d3OkZ/cF0kLr+yl+c/kCwEFx6kQIR9/V4V0MPn1/Rt54IHty37wXYVSt4/ks5rSXUki6JfRAQg
QPCaqZT3CAS8EFB4j0C4r++Vt6MnJnp6qm+BlOacfbY5IcU1rG7Ji6IMqZO9D8fvZnnFIG/ITqop
yTu7uDseqnUn5SOpl0Kr8VnAFkAxI0J0xOuXWLfy0qlUCb8JyrRI6w5forU8MAuCAEQr1mZQzVEl
qt8/6jNVP9amLVZYvr5Kz2b+ESQet7+XrymMGVbKrRNWSvtmq92/CSbHXmWF4a0fDxZrpAEg+zT/
bGHNKRTRcRFFFIrsG6/Bw//4nBEVHiIQ511+lcX4n5fJMXNCxtxFVebpD8SHvLNL4IKy3c76Qxaf
EiDyrTQVEMCLxdGbrg+0GAjK5WupEYpWewm6F+VzL4XwXYrwRVIz3xoUveZvqFFin4NGbBAPf0UV
+W0R1xR8D/s1QmkB5F1FGO8hNkNPDp7O1MCnZEautLgXC/LYiLO4wgccuiMmIw8KhK/fiphJwTKQ
C5gsGjOP0U4dcvJKSkXjYKqtKhqlgWXm+uiwwP/KHtLiCe0hvSuDrZso/5w/jwIMJqaVY6Lm/Hz1
uzqjF4kL8fElY30YONx2sJxAY1rAqQSlTz8duWSrQb9nhxQGhRAbhHb21ll328p+g4JLOrW85/Uw
5hRrXuenjk0XeEZQYM9sOrsljxUDVJF/k5SehJSLIcaX6/WlXJvqr7brSdgcIPaBEDdY1ZewCm77
pIv9NYbGbwVVh5xVbEsEfoyGhFNFNWEdGk4f1zK4VxpZmE9xgLmzUqw9XeXFeml+MnWKA98Bro4G
YfEHAg3UXHN6kTmeiWYJZ4Q69WfN8O1sWwPR8zEPsW2D3UCuUu8xbdZur2nv52tdT8qcU1nkbEP0
l5KvtPfhYsA13HbiCgsK/T8uCS8ARgrMp92+MHpkQxLU3Hbnxa5v79HUcnzDfWrqMHk431e5pmoD
aa3pdXq+zksqwCGDx85v/iaDpjDm9n6fLZlkwM9ge8D6MNXrFJ1h0r+8s1yzpUA4ob4H6yMae2f3
s9ao80M5Pbg/dYzy4uEUW/EhkG3HuNc53Mt8jxUdVp3Yd3rJzIa1PEkSWNJtLu3l7FLcczy/6J+1
USf/mOB6vXF/NC7olQ6cQG8Mr6nukxni8ciwXhz9okvR16V0SxIjgP0oihd34Jbh/jYj6gde90Ce
XYB9eDKGyyFeLGdVMbtojrhhzxDjhl1smmat2ucID5ctQqmh8shkC9Iq7jGfqC+7+5wIEw9GHmPE
rtVYwnD+FIMyaVm0YWjGXnioyyVNFIlud5WArYkBUhU5wzSNN6G+gHGENg7kLIHWw9XREjaUWPuy
MqBwsmSPPLJT0H2RxIMvba3LLEaT+hO2LHDfB55wUZtSEpxXzD76TI2vIkC9fhaT+wK/rFYC+KyX
/kC7lf77euf8NweMGGD8gLNQklxS/n96JS60TkNNDp42cKyIXbFMccPoScFpwLoVgIROD0cM+0nM
yyLawemL7xfn3+e58htmlyeL93a2Xx60f7zPSoYzF74PWDfPk/bcu4oZYYAfi65u/7RnWIi1sGy2
UC5hZ0zK4oNA9NkS6y1V6BlToZlXVHprbdtMxUHOHW03j+Wwcz5Wo+F3fD6P6dbKWDom7FI8s/cm
AvCKdjE0nVihbNUduMVAAAH7C6mDeMpX7v96YjFiiaMuA2LWAQUgi2qEJHEQ9yHg98QWC/JxdRri
ymS+CRMcw4zTlCo/7GthnlXCjfnI6XyAo0a/duL5p0Q1WJrI1vtckx1EBORjVfb1ZIOywShChjPw
fQPTIH4Xei0mw+nZe7esN3/FcRttnKMATMsyvMDEEPgPpR3vz4hSdKiImjnjfIewaMmfjlFo+FcN
rEEVQsiCGwSrXJ4dXZQ1cTwTT0LPdNg37TBdIuXRINp6wOmbM9OvnveYotTxa1gdTzW3aRZmg7id
3rH6pYfBhM8+pr1JMzHzJ0Z9pZHz8/LqHdOPHtPJ5/JWzsNbaca4CPUsWBK6CDO5/QD36Xg8CHyv
OyDTdqYb/hqTKNSA7nOJ7OZQHohMfUXf1QDL1H/Ua4YllMrv+NiUGk1Nn8kt2WYV/3pWj1qC8/bq
YKjjdUuI8LNeCirfQ6/SZIfDzIEKijFQfPPeZwsKzw32VoHpLT5usMdNhs4F0vbOgiqmt+iMuCDQ
v3SOVl+z8xCzOV/dpr6pVUi1k8DLjAIM5Ox7m5aC8uzBrAeGm2iaik6Nh0PzD8lv+sSvEdNJ/Pvy
dnooO3hI0eTA1MP2aIP9ComoryFStujj0uxWDFBpPIkP60yem8EIGhcwGbQc0OKCeSKHOQ+eu1wP
RxpLjgbAPBemVk5j2kFR1VApkgdKX7JP/85b5zs5PlwG5VarhHOnWnJICCnkhioeOJexOWsOt0S7
Q/ek2RvCszzE7T8C5LFMuZMmtg3hi8F5JRPXvk925TutmcOCAqtKNSe9pDtrjPvU22vyxX3QP2eg
gP27yshY3SYmNDiXgy7521VrfExrdBlnevRr+sr3qO0flknBB60MzTSxskOD6oX5QWKudyhvgOgf
uGs+x+2/3eL+tQ997a/TdciWts0BnjssddYsiabI17sZMlo8MFGg/O0w2vvKI9PhQTa3/zVhQOVe
KyZJBkuUgeQaQr90KdsF9MnHH73t4GnvBzvNKoWPfoWyerAMwlZrzaa/Uj1pLVh2aIHr0lgPsI4I
4HAan5C1N08hleISfauc73rfV42zwMAe8gCBA7xonOHUiz6mrb5f59fAP3EPSkdl8PVRupjLw92q
hrQBDCuo0wdST89uxFELIPN+O9PY89bt+J0Mbpd232u4mBS8/oxr1Eq6AHsse8qF5BozZ/WYL86d
j3dhjvyzz+PPH85/O+tDG5Ijf6K/bE++s+bi5+kMW+Yjr+EN7/98ANL6zLQ6YsQFdNsFyBo6YwMM
5eLg00AeAY71IPYQ3r6LLeZfd5zrGJePdhOmKO+P9VpVpHSuuWg25wUxpdNB2I470XHc9n9hf/xi
JAcvWfNQuzEkYMhMNodD+Qxw0yp+V7KYgw/d/U20dnZluJ062nWdSwfpCv+Zo7pAdMd5Ab6wW/KO
Tksou2QcoxbkXMHHu/8WWwOJqM0m6Idm3F/9egWeKC3tP/TvOLwCirwsaOK7TW8Xg2AAhrZuJWTs
5sfpTF8lZdEgr9xtQxgZGJGZQYRaPWzgYdx3RmeoNzRGAxveL43rnkEG59tetGmJwy5Tc/B3hG2x
gW8ZWiE2zZKfbMGdo5562QzOORA4zbFrcg+Gqh3GUgafnvLpZvHiW9Tn4bHjs4JHDNNwO6viL8Xt
CiLrpr1htowLBSm5itz2eAbLsCPn/uzLRMVKfqj6MNqi26ELtpYw7/UHYMihq7TZEZQS+OTAxOsb
0VKi0/kI3NuqoSYsswaQxaxJecWqinX9j7/sUirDEmbOTw7C1mNsqpHf5l0sv/T1U8or2vj+0eUU
rrzuAw/yGz6kA9QcXq1MigMKiJ061+FXvRdMc2VxXVOFN5a3pLgiH3R2c1XRK5Zr5lpoAOhgKCWf
+v5u8XFAc/iF0F2d90wrC/VflNzh76HlrMY3aoIt/PJQTD+bads2/GnZGDG4uU9OIl5c7dGHMxTT
QkIg6lbYNBcdPBehUM6l89cY/7GXUUIgg1wfLK35pTuPe4iTJPv8xY2DYJ0Ob1enOWwV5mle8lol
Z5/y+YR5e4e3ypELdNejxknueTIQDEE1ekyxDlzyby78XReMmK4yodz0ChSXfboXChQzMMplT0a3
nerwUrs7Nbu8nW1wwWwFUKTBvUhXBz4AaAZO4DZxLJpi/f8/IKQ7zPxBt875JHOaJtB55s5Q4OQN
Rqt/pfi93qh0KbDqcQ/fMqa4O1BxeBW6n2ni2RyCCDksicDWw95Z2xlX4O9qtR1mEE+weNrodK/x
zQq6jIGf1hasl0VMfcf3jHqLn9WUH47xvLt1KN2Knc1eRerXAec4U13izKXHhERuic6YiruAXVA7
BfaxLNCbhRbkrM7uEiqC9BjJ00OZai+7kRHhME9FnQNf8Hzx3UeSTTsW8IZq3gOe2XkVpITHnvdB
xdQJ00OtxrKX/T24CY1CMtMZf7PZq0DRtuwsLiumOthrGiJplJjxkrMAjDqEegK+ffFOjaC+ht8O
UK/DIdLAnIkdxJgRcEuvxZseMTQkk+w33Wupm/D1OaIPd2i2aRq+sW6onLb30uou1NG02FAhYOSL
PP9DafwCK2IajKh2y4+Dqqr2BT4KwxYCC6FlgI1B8MFe9wIRXT7xj/+o+wfiucsaOvS8OgdWGAhW
H40DviMU5bR5P52z2laU09TgWjfrg+c7L9/ZFtSA4EOsC1TrhH3orA9ejWEhcNUvAhxEA7RYm8Y/
OLV5bZ+CdN3gpzVuIt5pCeUvVJo4DobLDsnpOc8+/5U7c6C1MEaSgXZ5Gn9BCaaM1Exw2kXu1ABj
9CbyERXLj9fSrSrcBqYnIzo3n4lpgagdW4wpSnM+nw7FuPMgaW55xWfHY/TxEMsBgNVn2Cq2JjbV
bg+/n4NIBsukBT0JQvjF1kbEDwurpqa8fdLTx0agvH4N3+c0MZf4r+vJdffqNd8MGYA4cWkOWoHu
Vd+j4nLhAIMB3nJtAdRBXaB8lACivWy/0i4W4bivtSsSSW6y3YvgabukVtBlfzzcZo6G6jdDvGrP
p7wxCH0yQamPKYiwex7412vRpKzqZm9tsD3nYkY5Z7WHLx9zGfuDtzXAMNbI2mXvhi1raEreQnvV
bzmzyks4zfSJotEaPLsvYJd0cjg2MECKDtrQCZoO2CKT/qrFcSPgxyBP0aARurp9WFk60YSacBLN
7Nu0xVx/QWUM3hShK34NcQ6D9v6zuJc6cjaYNDcsiiOTPfwLKuLuex/vBOZrHWdcsJy6L71+W1C6
dLC5vh8g/oApFoDV+kX9O4op8OrpFlStqcgKtm0WywP7+5dw4EEcbBQOkqE9XaY5admTSziZPYTG
x9b9wvNY+Td6u/GNpkcfoFgq/0uzGJ1Vse2IvHljYZjxqfyr/1Ku6dR7lbTv9Cucm3T6zCuqrXDC
2O+7MuacN6XDlcLpwKG9Pti5kXPyMG0uP8LzzioBaHDuYG+XBRtbko+Ngxh1pH8q+4a4vzWIAe9D
owycud42TNf88x0fikKI6wr32lHOOftgWStvrX+CbUPICSYGjeofuLk0Xb5Yjrs/hVfOJkOCZjug
mMwjOBI0PehNRSfb03r6y/Ze+NsoUVLGhM3kKVLgFnYFORceyCiZzbiq+VMBBlroYw9ULHda2TYM
z155lGtNjGNDOmoapjxTzwNGJYUcvNpj0sPEhW+jr3pU8OAegecIJaQPY/OOn81xyKpXksY0NqSP
tWjQKj2O4NzzDkwB+NP+9l5JMNoCxbBUr9lgjGUM1FJZL09yI92RUoMs3soYHZfYenz6/B8WJLy8
I4S6FmSePiww1sUjZc5JkJ2Ve9UQkoTYc+PIAmBfcI6zDkx3CRVG5etuvC5YXxx13w3S+6RoxDn3
B8+fa4Z/DbUuh9+y4O4Dwi1PC8DA9XrP1wNCanvNYalOsUr5CEvD4qvjnbCzPcYGJfRkQ/nTOoxD
PPfFn2hOytp+hOlJ/xA3zc4qijuZJBxxvYIm5jEFeeSUYk0USX6yvDwNlb/RRpfxgDMijqcsK70t
OLOiQnhtr3xYoNUO9TAMCGgLuUdVr6+Ay1KvKcZ03XD5Xnv538en83XiBXbDSjgpp6CuyRJSe8Cv
Oab0bMm5h07L+aMIPcvOFJZB+bbpiafxZ0HD6I62074IPZDiA0KRMTST8H6W/Il+SynlrPVZrWeu
rSxVvIN/4YAbjckqkV+jfK1g3V4WMZiutFzDGw/l2YrDRmR8Ode7ZF08N30xbVu+u7FQDh3Fqjvt
RuEVn4bBkU2HAM0anS1X/8sWscH3UP1U7LrWJ8niN3uyNfK/ZDZUI8yJggvmW80Sr6TfGnsmSWQE
3HTW7d5r/tUnGeYsVexOY4/a0GO1sFTj008AqrCKnE9WiunAlyKn3taUIaofMpXYmNS1PtM//icP
TOkdE9eJYkE+8SpVyr/4/jSEBtAzmB+ZeXoErEr/2JU3EaYMIHRszTUrIAKw5UyppofgKYftYLMd
Shb4vpj6PZejZVs4EJu18wnNIBwE3sktYDkDv1GYlB5QZfmRYRiz2FvrkO9SMGlnZkShyPSN2vVg
i/UlSJmxg9BUyphRU0acT+3Vn4Bhz/x1yrcmHJ0jO2HNsr4NRzgFJ+0r1TTc+g5PKefuFWrx9qYh
OxTz1YRBgwAZ91mWynFYrZ7dVp5w3hOKUo+9PWWVeK3C9vI9j0g+c94tFAnH8GPlWiSyjMfVpC+D
TOEBzFxCTEdED3NCbBh6DEmkFCMculFTELfYkkqkoig6MgGLZFUXDjfA3CpeO8H5iEdHzofynss8
3XFC5SVLlMdKeZDFfnehwnmoxHzSR56bIoZhWiCtoxgHhM648geyNtwOh0NETWRnV1p2Qq6Xixib
LKXIsGlmEuC4s7XJAhKirMAaXq24vRfxk3PIUNsJ/lJPdkc7HLlZ/4pKZZONJ5diT+9n7byrPXQr
quRghveFeCwe8Vew6vXvWBENHT2gY8Y7eY8pps9srL2Y0UG/xOydE+9lL2HuufWalKPoK6MziCmI
c/BJD04dyGFT9Fz/OSIufdPLSROq1q81H8/fWxWqJMm3Xejv+s4y6Fo50Xn4+ueXEZmYoO2YVzW1
iVg8kq51X7pu7CNhXujHoy2ULayBt/IWLz6O3GyCs4l5lUGadVNy90ddfmYeU7Ifbd/gXY1YtmSW
x1XmuyishbFCxAGN2pK8eR3ihDRTz295VnI4/C5PzpzWWa0GByE38xjVSLZh25Q/n1X9dyuJr7Rj
+SSX2Qa2f4hsdYrcYb+sHEKNpzt/c7b9V1zjtfua+Xvb7ceIGg6QOwXIJcdLRppuEEV9ZzZ7L+Cs
T352YAXDfjB6z4WPKZ0b1GIS1DgokUkUYTYyipuhb1lBe0ZSm2mZq7dwCZohUYN2+yg3QSc+39SY
fLbJPJq0SXL+F+Lkuie0QL5OxvXrxEWfNuSQGWQybo3kOcnc1Z2XP8H+S3ydMaa0eMfJYcVsEHR3
K4+pMh2qM0jiCVBBaWYhVsTakQ2sf7OQek/oNHTeypTZsziNS6iqaB8jhkZ6stoYA8LGmDKBbfVF
iTaHBtsOFY+Oz5RBswZdZ7zmfSZfH+WbzPaklnClsGz1SBoHAMaouCuUL7XwZfYW1/LkbCrHf8bY
OU+ZI742A/zjpq2vUGye1Z2aUHzSjJQeV6KNuvzh0guYD3KOo81OTqLuH/i+neDX4dqHBJGBwxAm
equmDNrZ5w8Riuu6Z0tS0Mec5kjdgn0JaqW+erjwcYuWNbO61orQoSD4gvZHtP5RUMuMf5Qd5CSI
SPubRVbjIsYmD0+i3FrU6v1LGlv+EPrKa0yzqfDqPi/gBdpjfLJZlT0VIKHWSWeTJvdZLcf7pkMS
n/8thsMMuAeX2y9vijyoLjvWsCOMacaXP8MjpZsXvUGhN6xmwy82oUQwHjGpQuLBQRMqmk7ycRsH
cXLccS2t4KrHIyA3hR1F88yEO7HKBikBtTVRbT128zyDMcdwY6ZNHOV3zPR/pybjASR12Qb1Y4Fm
mx2Z6dgcCXyPpTuwVj0FTK8IrfK+IGw/PZGoCiYZ6RZYTg8uYmNiCgZA2D3hci8e/vggVwMvo6Oe
kHbjwKmadQUhWCyfzX0zbthWdokycgJYKJP35mlhE+Peg4xoxKbL9mzCPlk3rDcJZO1l6y58vzv+
qWkjm9JP7CR3CzMHBkRh+QL0zZ0+RUvHYvjcq0kIpkTU+YOOiK+pL3cZr13xxAio5yeOIQiPN73g
gyBGkj1x80fnod/wnzmxzSvARXccAcRW8ATVfK6e1kdX7STWsKeacbcX9tV1+RY7BDQwykWNaoVY
ts/6zvujYWHUGwwPB+bJO1zwx4NtRpAKUleJZouwtK8lgXlxHvZ9xdSjbCaOo6MSwdBR0xWXoGw5
igQDsB9oDyNmi4SA6/9vfQoYbLA5KKamo8+ahxCmauDEI2OknRk1/0y6pAPHghLq70nlwiJBQcws
W0p33HpKMs6GQxxHoXdF7oGMW3vYWUosaJpce01rccXlWt5X6PaYO7FJd3w+7CJrogUuixMBIpiW
exfVx6oK1OQ+HJlj8PTwbhGTbQinVLs8ngcLtG8W9kL/Xwd1kAGsijEuWycRNfU2QTkR83dnniqr
3g5crpT7lKyxdZYRhTj7jlvgNNZ4xYkx6zXF6JGQWD9uDWvfENl32XQfnI5/OmmbSxKvO50q1y6H
IxxsYtSVUhIv4WaG6ESVZQ5bgAh/ENOa6vaWWaMrW290vwhuN8QQd0EgoHPk9TJjqN+13kc53CeN
9Mx2O2y9DeC8u8GSmj3xY8zEiYgWd9NI3dFv1CnR3Uwqsaj80YORhDDHfg0CMP3BTlHH1Tvsa1u6
6dfqTKY8ZrL1rlwX13SONjw+iNHm5rh+zyY67TW+h2V4DE+CvR2TvcfV+g3Q1cY792tNp/3kMn4q
M7oIwf2EYozK9EHZJ7n3TPwD7IxYdemr9NpPQr+KqYtzOorUiMoQS3iioS8R2XC4XPl6k+DupEA9
vpbP2frF1Rz4yzlEQ/S9ulD/ybJF7yJDNVVUvr6Ky7+1ma/1LKvkyKfcPFBKZO3d/7+XFdb1HQVB
IGeqbdKWqFEPR2jqhIP7NKmAWQ27GU+uv+QylHGDlQz/z6cup22iCmMwWVJDjG6C79YYldT4b0uz
n7g3P7NFDF8Dn1F3kzUK7kOOtDeHYdMdtbmyDEyhaR5v41i1UpelwAof3lm9qGctFYcfPj//dJ+8
Mej+vcXqNtoM+3R1CA+v3C6/o1jE+xQRqCxLMu2c6bRpcZUNiZ4fyfDvprycm9NOMQo88a78Gw9t
b3PqEhiPFFaQh0fRw7kTOu9pHk5bkrselpOk5FyRrE6wd+bynMtDR2d845IaqkuA9RydS0vk9O0f
OtjHnTpX/IWqIuMx41cwhT1R1xBYblrZO/iKrMYBriQHlmdIAAq26VQpGG1nrWnw5m6Vx1NkGKIu
N5vhkYRG7nwAzitNLGe/jgNaDQgO4l/bYBVZP8UG13XOadJYqCBcK2jKt9JQ6VVMuKUOSI/4i8rk
wcUpCXEYxQfYlwKGywCElhOsLgxKVqv9kkN3uFrd1QQHTT8iQZmZfYxl0BsEdXLy3jReAEgLqLHK
5+JdDQqEWgP+6dfVbx1nwB5ct8Un9s/JJqNO5/ociMnb51p5wA6Fa2XjCBBmPG+/Y/cmI3b4ULJA
8phv2UcQnW6T1QoAd3I4y+RZzPpO9ODWrSg+qH9q8iCpH/STqP4adl9xfqOSJ29ouKXupOokjaNL
6R8D2cWLszXSZ+Tw6+H4i5Iagqwi+fDmbLhkuRuY6VctK3hNA7YUGwQ1MwNq8RvhR0HHtzo5fTUO
qFA48mYfbxkdCpgyPiwML9sMOXo16R12HtPBR0FFT2rnJuMdjCl0D0TGPvnxUwHP42lfg5WuVLH1
Wd45v6koICix2K4eI09KgOl2tWiGksrl39vyow73e58PSIROi8s3ulkZBrrPj3DxbR+kOAJIs5ve
1o0pS/flSPVRLNwn8JI+Wvwmv2S1LalEouvCFOM+b7gr9kvOSuS0VtOKzUUlL6zPpltFR6upN9pN
boiv2YqNOmR0NEOyN4jM5M65W+O+sjYjXC8RK4NetcXiN4YxNSR68h1wyvXzzkxLr/ery8kngCgH
oTn++S0JdshVa+2lmc3FM3uSE/ouXx+ni8zzrgxMhhmcqQ9Xkn3btBNIiUwlQxP7k4uLOsE5BIy/
7S3vuuVVNiAna5GXkPWwBiB3pQ3DMB2k36DrP/0vhHs6VWTgXfTZuPBQJUNCjHTa2CA7o7Qmi85F
mRQ1CfXI0CKXDdv06qCv+NYaKbniS8Ls1ds15TdkBu5xDygQRhqLH/gBHk4R4voQEyWXJ6VobBpu
x+lSHpuQWjztZ9AjuWwbV2SIYjixPsUnKpIe6nDeGVV7nwNTc5F0FAjGknRJDAP90+g0263vJT7R
M9yqPcQyjMsOoe7V3mVVk5bJFvZfdsN+BO/gmryyjn2HC4ckYPLwGhme0GMsw5Jf1Hd/62p0W5+x
xPBfRJ4MsEUQSNTlwT8OuRhuogltFE30ZUTgQh3sUVHf/OPkCz7tnDJocYcMATrO5ibNGAxjqKGz
dnltWM+2XaNAR6ZM/VAJgKktrNlbEN7tfS16wc4numkE9w6TDnFPgaSHB7z0m/AM0h1TONuAhrK1
7/gDwkjZpmbWnmBr4b7n9vavmu3/+kRKYnfQR2GOf0XYoJ/6Mu8Af7Tuc7b2EZTTqnxyqGZGx9Is
vxuILNQ6cIuGRcWZHh8859pDtoBJWJ00A/o99U4IHxRjfP6BnFdE3NnbwnRAa85TciRJ4iIGlEFT
dvI/VJr8+VFDK9utBUSY/pDWZZt2OMmcE67QK3NBoNfp5+ybFv85JlhWdOYEytISLHDTOe3lAwYz
5SyNGVwfH+9MVNrTh1fOAUhfOXjU+AiBt7c6Tz5+++81HvjvBOZA1+n8lU9mqkBp0I1Zc1fnF3zc
TtopXtjYamtu1Po27Kb8RHfZTeeKDMfhlGUqb4SsItcMQQ0gC+vs6CpaHLl86Rl57ZetrP4RhU7O
jhmwwmxBXsrLEn7uw/6xXyu5uS4H6WgLDVI1opjBuD4IevFN4vuAshHvSolJPdNqqj0d6+T1hZZX
Uda2gg9IEa/3kvXtBdRRtw+NGhY/begb2PqnRUMSsz8Mu2+YjpzU28Uijo+C44nezqC3BVAjri3d
FIvx9dYyiuOmD1jJIcYJr36RsWhsBhziNcMo9+Ce3HeijXRepKp+Q44zzBNa3E8PkpEPpLd27J9q
YCzPUITpmE0E1qjB3/FFViZeoNA+MWvJafjRWGDol7LpPfwkOcXfrHYMQpijQuE4sToQZiCBbfor
hvOkbaktuB7+dZcMcwynRtO8wyz1xyibLBReAvdNNleDcMeneB0J6XtzVhImRDbtTZJgRawct6BV
syRX5KksPja9Pf4Klf9T/cnBbUUQUBvTdtkB2MIVTc5r2hxDju6cga2puaqDNi5cEIGZPk9xcenh
XTDXVI4dtgDxNkIsRYsTdrBVrf0LKYdPTNPUIce9g6SgvTwXRyS3tU+lRCf6g2NJ63+K25ND/MDJ
og7fELBMsksECwuOWdM5b74UlV+iyQDWx/O//hrFqAOJZlPBVcGFAxoB5CjkVRDA8iOV4E04oDa9
8D7pzpjI7UmvSYyKGKTvBBLDk/AsVgX+PAu4i+R+9f92Otao07JgO1QQQqIHsGVOsdj7o/PhkOs6
h7O1H4imDpP9Ju8p/HY8h7+pZhyRo7S1XurutVTfZpUy0WR4bl3iekWywpPI5c+iN8GirUFrEDeR
Y4pGRhvUm+DYBEjKVmAvz3bWzYX6IE1UwRRa7sEnSJeYIn4NXjmP4hDPh4bPNRns04oItw5H3lPq
nEKas8lRe7/CKjKyNiZc0NtHRo7OZ/kL4F3ZV0yoeuncrRRGJwTxvV0Orpdz7bNum2LR8o3oi1pi
7u2jFnWJV7JmdHsArM8RBQfJocphY/fsnt1nxZ8t7negpkMIkqa4+T66N9BRXVQ30kh3Pt6VQxNw
vssfRyXYACTRdTNW3vZ+fAhxWAJo6OQDDzP90SDbplfmLjaeSKKTn8urapPI2bD5dEFziejT6SX0
r1S/nOQw3d7JZsslQIzhw+P1V+M9h24Tvfd4O0WfaH+L35iEQDYTGYlGeOBTLbQ078zC7xBGbFoG
SC0lEAZ30qCqx5BPwYoash+5t70TDQNmluoO04gKiFwbYIuf/aR6pFxxtlzaGKnNLqB3fNENu3lv
E8TA3ev/9WA4QrMiIsutAJkvpIldiRH9Mcybg+kZtimyLXDOCS+W7th8YlmC4m+OLqSNXZQ2ZtP6
0ulT7ocD7kDvm5vs6iPoNJZkRB68lD5uH6gIKE5cfjN/AGF3ouK4FK8FaewOKghnHpPVrih6/jDC
CmECuoYOelXBPgGj+2PFWXtaVJykHEibowFPZafit/3LXorzm8jTOSArtkqzq8W+AqzfFw9rfc1g
70AO0c9nm9wczlsT70mG0+pC1pdWrnU9Ht1wNC8bXl8ahf9hE9OvbiprjmxsRgT93TuCWxsNauPL
kYGy6k/nRZtLqaLUaky/8OxOJqzPk8u5QlvN8fXBhMpraOMfq4s/Vos7o1kQ4LBs8Ng+zAe+HBuK
LBTHDNsZ8V/SCEm0uo4PxQDRmmilJwdCPpTNTXtiyGZITsKB2ZF9cgbFV4xQ84JzPFLtNDPHfOwS
/qBwoOLmE1FA3NYn/5VrZurWma/+IKg63LVOG3dYGysLEJyvKd7EjnDqdjEJ1uXLm6hiDCtZ9e/s
oeC0Wfou0VXeF48ibqZxC2SMBohbAqcza2MFAG+MtyGZwBOxx9g1qgocjBEOAR0/tTgEZHsH7xLX
TFzScKfl82+HpCq4pjVpAPv9UloSF9M9H1s2RCpz1dPAkz1wH+6Du5MNY6atqV4wXOYe+xgfnBVU
af5d8PDD0coeAXsBelvKApIvDE+IvwKbVv4jIIaSBd1LuFZXDPGdP6gjIEqfvJnMh1TafDs+IfXu
IARix/epl5vFEA/9l19b/PtfkoN7qsvq0DGGQIM2DMQXybU6bB2zsryL6eZb7Id1iZ0RjqJNECEO
H54YO1SxYdE5861qzD4ewPNHa0j6RPLhS3+JL2cNUEFyqVuV1fb7zv/PnJ6F54SXg3vAlA1e5fAy
ueswqeMS77Y2plwj/NfkLh84z5igGad2cZgKu8me7N6tuy8bWxe8hgJza6M4JZy15mDCm+7vC387
3fbFwb8QkIM8jFWCfW3GcUVPxq8lIB1vGswEkKARZMe19Bzzm/Aw6lqQGWD31dkOCdG+oqIF00Nw
aw88YEGVMW9v2y/nNboodBlMn3yIzqfxg7FYblAi7Wbd6b2k5pLzoGIyd7B/zPSewdxGtvVngpfg
v6hOaOV/EIM6zAX1rGWf3G1AxpNzXba8LtKbOPgGq4cyk4ciZBKPsYbDn8habfpfqgUTODW7KINt
w+JwaHhH+J5yjjuI1Dn54WmY2cCpxN8zwIaIN/UvZt4xvAfSrLZq58eETRKTXcp9YmjYDxinbbWD
xsEavCn0Xx/ywMR3uGNAaB1md7tjMyQmq254SuBZ5zQq6g69WeuS2eE7lwQr3a/IigBrPnLQCbr8
/AfcZ8tJdstOJg/45rPtVl//jSUUP0RxhOr4E7Y4mV291H9J7XfZj8AOJxpS49+PZK31D8fFC2uJ
Io72saUMPW0Cn4eoePHYgs2wJr2+vTxkdxt5NqvYJOsV5PcRYn1g74eXEQkJ5LwgIh8v9ItmD2ir
NGS1XwGkoh6L+QZGWZ3vg3NTIoeuHaNEfhagCOYJ38t7A95Y3+lF2QeLcXG2cULrl7cIKADTMmAW
/Tfwc6mncEgfDDPImKs7f3qNp0ebtK6Jjj3ES8ynWUAMa4CN4g6nGsnB+4+k81pWVcvC8BNZpQSR
W3KSIMZ1Y5kxIQoK+vTnm/tUdVd3n957LYUZxvjHH0i05BWRPjQBfNOC3vH3h187J43gpMHO44aB
CKdy75UZYGh3uFJ6aKmOSxJDPVF307yBEf/dHTxz6SrDK0cavlZca82+3NdY09pNhpFyF98d4kqt
ln+C9ReYEs1y35MPIqO6F6m+WLlFWE0qcYOyBapIOqrGHmc7rx8NvXKizjtXWrzDK923dbEjdTxw
18mAXuqHQxS1iP9egARXlVFTLAmanUWrBQo//mHS943ICKZ+d8qY0E6rtwctIpOeEDBOKYbsYLYc
awZ/NEc4zkp/b7nAwy9yRxWquLhkyck1W7ohyGaLfk3njaTnumtchUV0poC1y5L0HIOF+5rQyrV4
pWP2gG074ld+Wiotpdqm6Bwl3bEfVcCmskqClnHaDr9EWr85kflgFjAUwseVajeBPpMIBIBboxBn
KiyznmuP/yEbDZQyyLBQPzTzafUQnqIPvrokJgghI3EQ5kxDOqrMC4ScMLnQP2JE5N4t+OcDcyYu
32b8NcILcFnPF6aKWAgIAHoItjEka3ix6Vk9CidGr/BhIIoaXzDnX0C1DhUHUpGzBqJ2wPlMr7HV
rIjxvAfIWpufFaU6ZdU9bSP2t/pCGC3aMoX7Be4EFRKldu0whsn64eplI4MQvaTLTZ7f4YHsONE+
XwxWsd04rK0nR50M0fM3JW8EudgplW3wz5CnT/PKB6PCbjmm6BdwOMPCsjSzq8OtiMce5lGK+4VP
2zF9oOcV2IYCDs2+dDD8Jf25Ch6+2IZEckVLUe60WPUMHK65WbnjdmSaqLkQ6sHYK3dIIBwL4+ar
oiYNS5dr3FRcHePI15hUUNvZ40NHHyxzHIrzXGykhlGs7vJyLGASqofhkX3VS+5cV19Xzwd5f6Jr
ttyag3QE05T2coY3rgEciJTD4oZCAWtAGY8oYGJSALFhERS1dSwbf68ULQW/p7YHTjsv/X5wSzlA
NAc9sPXCQYHjcapQs9SBTmwGlF78xHCWYHpLBdfnt7q9qOhNwJu5TmmvwyYTfnmSR5RZzRZIwWU0
EtfxR3UvWUUzPZi3yWdWzWi71zZXphQX0GuXZA3f3Bp/VuVEDcjO1niQi+4gAS2NyY1j898CUWTz
Sax7whYCuzFvk6uMChQiUBt1cU2Qhg1eEazNJw+XRpJrgCDawzs/7wh8Jt5vU5zH5z2XJjQLUUNi
CSFXIvFWH5+n9/S6usOTWZfebXzJFO+ioabBKhMAdiMtsddF/6jBG2SyvKw2evYDRMZv9LqTZ03M
BKraFM1knWNDkOBp/qYm+2R4awB6Ip+7Swg3nuTpDuybx4+A8vk3mDHxor8bekOY70bLJJu8AWjo
ZOeKedwpRY6JtxHcqSJUaDYE0Hayn0hTovuqCrhMF7V3HCI56oRUF7eHofNma7T7Yx0+qDq/23Zx
MSUgK3F+/5JmpyXyUt+1fHSaPRcJeuf03cvJo1BqENr2qBqsEetDM0io/cw+mY7EXLRKN0+kqQJb
c5lza3AsWxcXv2nooczI7mts7w2VSxWYj6+Cywv+rdmQN07SULcmxNHow1PfnqDqhu8QBKxeYNhJ
LNQz5+2Xf0MSoVRkEGZ/W2LgxcAL9JbziCwIhJFx4UrUgVNMzT6RMMbDU4B+E7is8s5kc3RGC7KP
ISP/kGo3YJMlErX/ZGCpW453Q+ePRti1NB4c+Pko62Ml4tQeKBMVOMJpWthrTpp6gLMQTnAE5uke
x5FHp9+NEd2ZGPBb2mS4Kp16/jQOv1hKpB3mcVR4zxxxqQPEylvjeVzMBlvzC9Xd/kJrsyCxeHpN
OdmfNFaFr88pLnrEAWIPSHI4aqkcX09u9Y7p0yghWFT/+2iWUtt4FkTSDttT1MmHw3BXk9LNbeve
fawvhzvWitkG57maIPNDe1L4p/l+9jPJi9AzkA+/BPkvx8O7IdKoKbjigl1GuPiUXfKYsmKHy3Xy
mtfOK+znX864L1X/M1zHoM8cddxO8CgsUslYeMJZgKbFOC9Fg6OmZ8v+4kMPCgdEJGN5i45pg82s
2fMHJmn24NXiKKAyp9W4ZRtoZjI5fjpV/NUCu0oxZp1gzHn4YdBkfadKdOOwAv0TcGfBXOpsrWOK
C7i9w3wQ8GSwEWmya7I28YL21VTzka46v/FphR8mwCdWq3VAZxW+Pc7lMS0rg4nLjBx1LqfW/I6o
3DizbrNq/DlQgZLPE4GF+c8tS5qYNhueAAOtHGSIk+jFBUdxXkb97LYc/nH8May9bjhirNFZ7IQf
qz0tMhYpSZZe/2+QfwaWDIWBRTdvIIYn/D2EctNB3ix/OmyXzgX2Ofl90lhgZO8fmFWB/AzmKh4W
T0vmGPP0SVMILdqJhBqwwHfUd+jJZ6Po7L62Co6e2WPMQB61H9Ry/FJOfhdc4JdhtA8+syRDk3Gz
mICXjFaRwGEF9fA7txlTuUACoByJRgMuREAz7uu4cgFEVRpUfHGFF4scPLEhgdHHc6QPgXhWPnif
zMuhauKinqqsiZO/Ecg/RqjjXg4X4SebApGkZ4ZxuKrhxRZAqx9ODXYuAI434kbTrIf9hHryxowq
ZcA9uFqPnF72NlMguhCeO+VAeC6+YAM0NKTZy/GJ8WhBLpNs9lR+vThXb4vbol9G5eIVynjGPJFm
YcFo0NaYil9baoD0DHGyqBReXBDrCdV0WrFCKVHcWW+OkRwFHCGiY5ojVnHNCUmYm8dexQZQNFyA
b4BNf9pYDFrwZ4Y0OVqg9gMM+dl4+7pgw3YfGnkZGprXYcf95nIHM2KvJCU8xTJYdcAWr5kUQofL
ikUVovQONGy9KEiEaSrNDS0hPrFoTmgCqQzP7nl2ck/+IFgIL56P9wRpOGU9EO2BCyyIcb5JdYIx
q6USFwPK9kLBT9Vkn6gt1tTP/DxmSe+FNi0OD3s41iCSLEBTCcl2ZBEprqbPh3gedPRpP/7spLHq
Yx1OEe8roAwc2JiswdhkarYt8KZYcG08TELWyfq9VaLDGyFKZ5mE4BLgZP3Ja3b3AT5waKTfdM4+
RielPVitD1wDlKaH01Ked1xQJgC/xT/7LkY4MR5x27+mCGBDbkluPnx2aIpezme3nj1AvGajZNMa
Tw+dGz3PyWzsN5nPaIq4pV3QgPgyl/863nP3Pw4eUrB3O3hNCj3GH2665odkGfPp/VLOYGVyAwTp
e8zDmGenXTLsRQo06LgaPxMiViWMSzhEt2vmC9m1CR/5I2eyIDwfLQp/TJ2bv88YIk6fmIYD3tsQ
Ns+FVarOBpMEBIz4YUW/QHKu7F9ztPxs2G1szca7znQ0RgrnJmo2onsNePF39zFukod7Fe/YnN2d
ggvmDCpBhoVlcoqQKP72+jGNZIKB6rgX1VtuWOH7OrTl9HKgLPoyodU3A7eiOvgFcoaY82PD7n16
GtERB/CDGrhkzX7hs1Lg5kiJk45NyqySgIG0c0mIXTRjGk8HBSmf9JTdZ1TK45Gl2pxHtJn0Mrqv
HcQgrRoLxA9kjXObpgy1Z1oJN+OTI6dnZGGL7uPLq+LiDhEItSZIy2D1hI6pEeb+jzR4SqSzcztw
qINqvDhYF/W/fG7q1cvsvmBlPhvjsaWGZUjhn6/+hRkX+wk084J421QeweDj3Q6Ept4RdwtbRIP2
C4MpQAlr7T/cj7EDhqVQBVpuMAc6UUvY+Mjf/bM58hF/iqKfFsBu/qjtDVjBAlSAYkwoqsQ0KVpb
wlEF0ZI7ou0Rhazuk/3OjmqskvlsiTBxBdmLKnMmcs+NalaS0kvXd7PBInCS8IS1Fuj88Qe7k+GK
/0uVvz6I4cUUVuVP7x0OUjXF0iAq+P+YAE6kCYCSSyS3i1k4mKsWcNbTIL2XX+ZbJ+uE4Amxe51+
mTc9+OVkylvDkEqUA+vrx/BxSGgQ3l238E35J8y5OVavVvzEfug6G3EQjoDYcHWl3ljTYrG5+YzX
VCLBFTPA1npPO/dFNyUDViFHt36rOlBcKViPmwhWHJgFqmoEtgJuNh9MgNFoS265w2feohnPHyvR
qqvWdU4ECX///c9M/0PYokiUquacxUeUSCxsnuTb2GeVK56TPHDPfmULSybUzd+lqJg6G+Dc6001
iOsQLh0aRZf0la2GeAFbwfBIlQ++yAIGM5hevBwOb5CNPNWvzJX+RzcaULhStf7GveM3euxv8+ce
jwwibDh40hobdcYxnzHJA/xLPgXVmzyCb/5ITgk3IGcL0nk1rrYjiNTAanxxDymkijH2fakIVzI2
+0R4ZKsm8JLEiYQ0xGpC1a53fQI9vT6O4Ua1xfFk2mXnSMUu+2PicD+u7LvbMT2snd4MTXSkOJ2d
Qy7E0pWANoOrlMJl3PzTEY9BjYwNKNh7d01/cxAV5nCRlIyS65QEKNbbLTstSZkG7kZMrSwL74SP
S4KKAfby9u19wxODQVwmp+uk2VxTBlsOewl8U8BlrOGINtZpXBaWjzLq+MHXiikHP30+mCtc1NQI
vCVGvOoMKp0USREvw6NyXZM+HJQvczDv4teYzqD7W+/6DOBD+Vjp5nPaZ02dqPFO03ZZTKrNyBG3
UnHQVhVQggtrL/4x90brMoCz994jIYOyzeavtz3ro9PEY0w8efqf4zWSx7ftFcEJhsKf5MKDXmAy
HqkzPiOb83ACb6KtpkL6eATJ0vao5nmnYduBEWNcbFQsCtSYDKnh2+9eGA8JTR3gIYkrgrbxnDUe
9ULyTRsyiTlntjKnA4o6+G0oVefv6Iai7g6QIsoE5NFQI1g1jGjg87Qew7h3hZbFxv8qkIlih1zD
LPZGFca42KutjThAHluKH3irToVcMi/CwY9vDukyJrSXLAGGkAVj8yHqeCYztmivmrhlyeBlANAh
CpnawQ+LSRGIT6AHm44KDbCHog56gXF8hiq4A7XMFAbgOxdBT88wF02KHCAXDxZ9EJQL0OEXkOUn
piiwLF5Oa8o+DsfknJTRKX6bNH2DtLd/lfBroPzsWZ1xkVUHurJTzssBUIVMymHXs0hsX2GjZyKF
hi3yhaFJOT0ZgWesZzdKJTgVoF44nwr5KkW3WeCMGn3cI0YT7tteMkW+Gx1mGqg2Yhzts88Be7YJ
WR9cCLipM5oEw0voQPzhDPZBMIq/C0bayK4FkE2zQhsBSYo+pwfIkdPYsxZ7rH+m7T/rFjwJpW7i
b17hoXU9vpwn3/fKwAhVoSHKYibSJIux8C5/dTKYP9NboECSB06NNYsDCkKXaun+7YAbTHiyypnm
yz4DxQC38CUm30j+CpAbrCL9P74TvGUxeRM68DMDpGRItPwdOPDKIXmfXzdVRMZLG15zOMMq+vty
eT++lqVs/nIwjnbZHTnMHj6T7bcsmD0E8T2j9xIK8ZUCaPcDL6yoNMUEpE2ePl5hOdWKfd7f4k92
mfMi3gJUQvWumrLKFLjMJOwAwgZwiVYWxi+kluiCbd/VVC15CS7NvPXN4qGYa1zuFAtOLdyjCzNE
RigMZ/iQnEprU4suCBv/zfzloY2tQTJY1owgEm0nBW1A/HNWSgI3yEqIYK/orJvnyc3vuz3v5sOt
s08LsJ0t6J7/2zOYIQjjJ4AZvH3GjFqBy77YwLJUSKSgOvtyA4jNSWMKe+lt6nnfLf01iBoNezTE
KQZNO/LZmslTW2DMf+FgDFRfS8F2/0HrhX+dfzPiUtN32EsZymCC4zIzM3rRT8ZxHuIhKafJYCYE
1RrKC+zlxlLIlI3TvwgeCVTeJwDX1X6smCUyxxP2lOrfIBjRVzL4xNTAW3TZlXGhGGY8vQuwc5vc
96RR3SkTPASeVjOuZnr6WPSm6qqUnSGBmb6cPfzbpOXv4ZPnYGaGT8tkFPVXwmtT8Ek2I1h5Q4bW
z4TxwObjXp3NiKUuvDR5Hic0B1SoE1FfMQMF4SE3C+9mPhafXrPyhhQVRodBzlkWFmPYtHbPqhc0
WccqKqcfiyudJwPNwscD648+habuUC80S4uuL0P2i7Hs44cJiJlUOPsYcg7sv/qlKp78ANmQl0zd
h/T+YrrB4GPKt+RIo+3QvdkjwpbBZoAjBnB2wbqCEP0hRtaiQvX6kJzmYgAL3OoNoHGjiKBprEBj
o960XowqexSL0RRbGm5+jww05lY4YJsNyr3Z6Gq2OZOcunW+FDgVWSumgFPY7tv3iiZZzeg/3uYJ
htZ7onNiro2OhLezLZeWtCbTEMAbMQRuTyReuvc+piYJF8gFJidVP5/2lHyYF+Nr+XwRBWeCu2tA
18blYTPGlf4Rnzh5bhMJFgDWhlGhIQU2JLYWYRghT0c/cFxSw59thYSfu0V2kSWGwEY30xUDDAfH
lzfBcxvE4E9+3ryYF4svh63GPAqBu4+1NuVaxToQdCQcfXaK8/Y5OWkS4fM2gB+1/8Rlhrgi2V5g
+5fCRqWy4eovJq9Y405RjLN7Pei2ALoH8w+CIHazxdyjxtSN4bUeXWZwZrGagHJAK0Yze/VJB2AE
TJvF6MvDQhL355e3BvzDG7qbKMkjgllCUToV0qwL7sVr0OC/z4GyeKJMlLjennKg5eTJcEuMQn/L
oUvMvHem3pDx/hf41giozViu3R4iLTTEnK6/VcV6fGyw0XqU9jMu0y9VO8ZaS8Zht+l3gyHQOVbc
AreS1ruYr51mlYe7o4QK51Ks+SXiXWYAY6bJjcwAFHo4ZpSTj2LpqbbvtXiUMES67+7J5e8d6oyW
DgAKlHPj39/IgLv9FVw7zFTz3v6+5b5iZeo+53HPJ/2FRoEliT3+2km564DliO4FJNV2tb3sxzRX
dD0OEyAqGzWlePcfnNsQPfTVORGzzDXXE5fUmQf9dZulFD+ZnDGWAvIFytIsaVK6z/wF/5HixC6j
D9MPmjrOXk6Tn3VavmIUJVwYown43/jr7rl1I32vtsYLb5r0x/Wi4X2pvFyuL0D6IZBNd8Rzw3xS
hcbd/DyVHG0uOXd/nZ8bwaPaNTHrl9wnZakH7xRKI4xtkHHRzNMw7Kgh8PSj2kGr98mqyXn5ZrdZ
fQD1O4wRcfF/8ZAzxFeGkw3HnQS0GQVzAgrJd7vZzeTqFPgysfChanYxn7ZpjRqMK4Y/Pu57ojYR
jwFD1gxfYHy74vhyUFdfCBlJ47RcpaBpHLM2Hqj50K493EoIZwVHdT4DYwSDaqYeJNojxGFf5mYN
IO+TO4Mxgf0JP6FEDAmX2z1HPMGRye8h8QmsHAJxnQj1yd0RlCd9hTaQyb3Ml7nD3KxETpWfCf3Q
K5qf6a+or/9NZ5/zF+D2NenB9F8vv9EraP7g7Xezh4M7xsM9/12w2HSH/o5W0qOPGp9yBovWYCxg
NzoEq80reAO9MZmONGoj9uwwlA/dw3wAqNBQQUWSTd3LVK5GmRn5Z3J3mGq8/qpDu/2XUDEC28Vj
9jj0HvDsOK8p41EJwUjQ5gI2YfWbvRxbxcbSEAE2cJAfeTeXGG4+tzCNW55EM/4wd7nY31BeyavS
jVtgd4sSkSEWvRuMoxtMTdjNFM9cID+L7vxrrM7CgUPAveLsFlzS6BStLratwNOgsIOnQQTFjCRU
bkOO69JbCXLlk57Vve9g/0+RHDNeBs1PtBU/14d6lunUGvgth+s542MGHl9w5mLMgZGvhhADi1AC
mWAS+5nxeim+bXhEppqoS1zjstZWd1iBj7KCej97LRseiTrzSLidDI99U80r6/jKHnl5qP7aEHUn
kzN8DWJSA5Yo2BaX2ZIwbb+CABlxeKjToLYKAfdp8A5udr3lOGyW/Ult1+GNeEeDR8lEkihXOlvO
EUYaAB+8n+xCl2nvThiUvkRtwILqbBGqpTj9B2SCAZQlQCum3z607QDahpo9LebGMyZiTo/EMnCh
z/b8h2tkeCVM12XxcviCTxGWmOBbTEXHGmtxjceJiovCbY5PcGDgdL/n34JVS6c0cj78mVe4U3Zr
qgQpfObl+HK4/EuE5XzqQU1SYu5czpLHotLs+/ajRet1KE0UvGbhX76Mctet2HZIjooDc2Q9ZfRy
YjkfUINAh6+nb5pt/61OCMql4LiEkgMcAMxH7WoPZOatMCDhhQm2kZhACREmnsE5WCLgErvrb8hl
cHM3z6j10W1SqfWAL7r4vGoTSGA0eFy9tDz0XtqiIxHX6IndLBao2bmdrR95+BBxBr4i1KViAKsR
Stai+gDogz2KPIhuekhE1xrCRcnrhi6gUWAembRPLt4Rq3NfnkKxyxRsPh/G8Dj662DyM1tdnlf3
pJhJHN+xhI1gg0rFPnFw0wn0//BYp8gJh5MGyxK+i0AbBXD6ck6bwfKSysxF7sFv+pMiNceJEzCT
6ffFbDVCU53+EPYe7LLOhcfOgKwN39vyAAv94w6BYVzqD7hzt9nLlSzqdlCkKqDvWcFjLmcg9WA8
XNOQtOtI4tC+ePSxjHadInijRaVABkT2irEEtsCoBag3752JJmTb9JkN5TTxjKfNd/A8njbPF0fq
leiyS6TBvUd20YewlUhuU1jSUQpU8grW7it624P8Mccr6DvHmDBvnF/6+Tpt8FBJFNp+Jwyso3pK
aUEwx7LefO03p7YW6ZFQPwDOQahtIdyEcmJ7ABD7vsWQWUfDKpTRdFn0IIOcYw8FkglB0jbNzAvp
O0smM6DVygS5CgJYdOT/RBo5qeaL1jgyHTtqq9ZA/EmnAl+pDeZ9TWjLstLN88EBLRzJi6wAanZj
RMPm6SukcREprvRWRibvER/BjCQI2il6jjx9YFQvW3vU4Xe0e50bxwx2UdH8005B7KVTLpA4HHRz
MulqczJVbIXhkYUFhDednm18L85YsbvrvkUOXhtCbzThKDxHHleF8box5YKqPzLq15iSL1rIWeoq
Ppb0PrI1tP0yJOEKydgZCB+jiLOVBxd4eGZQ/eWob0wgr+if0k5h7j8vwnjVzIUkTR8LsNIM6uS6
DDKEHsu3baG+MoSSjaRHOORCoJ2H2fiXhJZlImbDRyAC/IWFeJ3ep2j7wP1QxJkvVGC5BL+ai9/z
Br5l5cPFrAjfBdzBkZdTFVkZngDjS4ra0Vru9++1YYbznofU+AMdIhUkmrDHzZP2OjfjDigkwaI4
DNBQCE0nLzcMx5phLeceSnaJnD+eCfPKM0g0QvMwM4PNZtWybyC5ANsr6Flggc2OX+Mj1Bib2UOg
JCPjtDrtuFifxoyxBx4aCCbijSc+HWaSrgVjOPRMTmEbPQNCPHT6Xoh0twFfJWLT/iCwXRszdbMR
BXVbex/VaaFaxjMhIgfIyvaAizvBcz8ymMxgf/DX+4LYPqR8oXHMPX3EokWLYAEDoJGHGeJx65tQ
xpCmVdZccum/IUtDGbqYc6GbPv+iO+AYc3Hk92jINJcQo/vN3C2idV4aCwxFtIfNRWC28OTtBYx4
tjpmU9MKdxhoxgF6r4sWxoiOKJTx3psJrb4gU4zAHWDURKNkaNBcnEZuhI36clUZPGV6aQ/22YOv
kN3cLGcqS5rpBP8QPYUf4jGq8ov4x+TMBH3gs4GcvY07D4aNZ+f4kRlHPjZD5ngkCVA7knoAj/pR
Dhg2zkpvk+eeR9Ln5Mj3rzYPeJ77Zj7CZ024nbqD0DhoMePKnrGgXIs901Mk5Jh8LKZneGO0zFGx
RRCuEx2LBi41JG0cUqg1MOa4bS9wD/lPAymiYxsfmrdkvUDEGpdxjDEDbLg8iCnwkKPq4wX7ZMXq
38TFxKZuybOsP7EyAU0ZM7EL8Wqg489J3CWTaMwbxCklwDzVtHjphU89b8xRlb/Bk6CnGvMlnYo/
xtNivy9NhN/kWo6yAecX4AO2v29f399YKOXsiBj3KcHJ8dBMoWGHPwcJFzTXGIx4PRs4AXn1x7lu
tltq9iTHTCJqoBSXqDpZpIEHZMdvFSLHesHZdR4Z3vGZK1dalSMvi/MNE7g2Y5FreQEzkewjZ/ly
sjBrxnGMQPQ8XSgkGQe/PkT6zozQ8sIKpGwOZo8cSQDr4WGZdlRhVWDj5RDjoCL0tbh2XuZRPNrZ
fJwXDDyTAqTDBozMoccDE54J3jv4+cwIdBlahmtjAuPFhjuKxDlioxLlw4sKVk4z3fdMiY0LjmDD
nmYHCsuyheBrpWljHIiKwMDjn9sUs1L/2eIeQ5AVwxZWeZuYtrBIYyKDdyXWShPjHAHZP3VKpijA
OBAHW4VNimwgjgzcdHokjhOFQiA4g+NtGa4Jo+xaCyo6gYoeFa6BbYJsP9t0iM7TeUFxj0RyKQSV
16ThjO/XHgudpBU1E3YyfZlYgPgGAxkr4lvwUx18I/SX84V0HCN0L+6Y0fpDKMmOgGxexKJ9zAJb
QPRWuvgxRIsCYJ8sFZR5r2/eDtMjysPa0Ohj9/dp+4KSCovn8jOL+HVkuJP88KlYoyfA6cAjq4bg
h1fI5Ak+/Mn8wP94R5ipbloudSFjFDcpYjobzLOHUG4EzGEQVEpTkX0m3YY++wRfMG6+hnKyUsFv
HUyuIsmKWBYJ8hBzcDj/2OvCcLkdAQneHH5I1vD/4as+rCf0x6sgXmdnXMWY9aOmL8IfR8DL/PyS
L9qPHe57HMMqKaQbAlQsFbSA3PeAyy/HyPEWypPr+IMOMCQEp8HWtYdr5y0U0w5qZsa8YhgEljC+
womYtMBxqzWI5d0gth6KL0bBI4b9NzwEzV82tL4Ih1MVGyJsEhaEfa7OTN69D2zkbkESmlPkHWbS
feGfSVBmz2RAFonAFJWh+QG2PZyJIj7792WJ+XFv3oeRzDaT9gVa9PgzLyeg0D2sN2DSnKfcVt8e
hrRMiQb4uUCGC28OVojHry2T2qCBXYJZQ+ODRG0TGsIMxbRGhKlndEomGWgXZ4TnFCEbwLTEC6z0
WI0bSET+Fcvmn53ezStj/Fuo5Ch0GOEkzF5an2WF/RiFPvM79+2sGLoMzQs6ACe+zWFmYLV+PYzS
gfBnrUIm4f1Q8dwS6oFBSKrXeKh6GAqRcvxPFUQWDx0EQ+RoVnuUODk+pc4/mocYZiLM8mEp0rdR
opvx0BtBjTxxHQlGJ6q1sMVCICIxKwdJocijdJw9Q3lKhbj8fk3l723m8RWFKNsRoITPin0wfeE/
1i0M2bRh3Mxu8iG3NNRBUbvinbN+BEdBNIhiGHKFb1uCTKX30lwIHL9mJir76w1mjBPoiTu0M7OH
0FC16VU4vggRDRMU+xZs3MYb0pF+zF62ufqQDoA3Pjb3xJjhXenBiDhbhLy9wK35+/Q1QaxEUNpN
QG6GyofnFCXA3wNJKANShbG0H1ynZMYavy3TYxgXIlFUE3ZQRAglO5ov/w3hRQpr1Fei8Za+ls4X
Yv6N1lOwp+L0N6mtBevAVH2gkr0gtCJ/GGvW9WJ6aL1ErScep0Q0iho8UmEj0MAlhXa3/ptf4tOd
CJWXsZeTORfh32gBqdy7g6m9DU6KQUDnvUAKbJ8Bu7BTQOLwdYXeZ+T2OE6/ONDyswLkgfziF00Z
JBCGMA97PX7Mn3PJvAO+zH/ETTPqWY7Mo2pemLS0IRJFRDnMgGBTVGOxWvp9s2GBHetjbe/h5dgr
JpvwCIVxywnRKmrStM8n4A9dxseI+1sb35mpwG2O71uefGUTi4HeDGjtBoeNYaPdQ7N5yYYxUrNu
eZ639tBsZ6qjYZQJvCf85Ov5mzWLdMqGmCGIXUBqrImNALsFmeGJE05vTFovwDrYpMPkfkx3xGcQ
U17tr4opsmDtvJjXNo6Ji9yHuhFHSRt4tGF0/vbOvBBaOnV1c+9hh1gApToyzRsMPA5Nk6MZ9kR4
RsoyGbiXeR+7mTnyPHBgqnnEeaIvyXvwva4OGDdeI5huQjyB5c5/YQdNRwMAJuQ79C7HgfmIxORS
y+iLsxePiszkkfi8OEN1KUVtb9pRZGwfhRNEyLm++2bT9967350fATJGNRrVcHo4aW8bwecil8hT
YnVFiwXenKwpBwaw0D1uh9kgE/wmBnSLglWAoMjSqGb6Gam32EoGyX0juRfSOiEInoCNzgsIO4UL
Z84vbBwP30jCGWlSLkIdczVC2NUMCQXsJlixd5/b8g1z8AE/ihXORJq5gvuhubF/K0hctpIpLhAK
BS+pYPgY9MUcogBU1/kF7BKWmxLCO0Sdo8DIdwldw24EXnMzK+A7INpjTq3Bhuh5UvDcNJiCARSh
H4SL5Q3Hx025kazf8XMU8HVJuQi4xEJG+PXe8m+UF1eSHxFj5ZTtY4Ux0YkM6T4cT4ZxKBTYILdE
KJf6k186nCl/Mrm/7nAmuedYxmTXx1BedrqX1VsOFLPc317WrbDl5X3TQMKklLk5gEx6/tODwb4X
3Q4PSyH0RcBRdi+4BG3IixjSyoYPdPLFlACfhC75t79u5RXjbpdeRTAEoAwEp91vlasw4+k/02c4
mkCs8hSuDqwyLl4hJJN3ruDndnBkAsSjreCgCaY3gwm4c3BVHqbaAXM/wO0i5Nrh4gsajgglY5UR
qe0PHdoQEAjnFb2w17wHJLxg84lKgrneAbB8hLeQUU+lBcl2oKECNxx1Bn27c/N7SR853e7mKyhA
blAlw9HTmM+5CsM71YDOqS50zxfnDnbVTyCchGQFU621LkbObBaTIoY0PmVzWZ7DKr9mn7zcn8J3
hme0yvVfWa37ix6bF5T8Zbd708ZjkxoNXekPRjI0azhqyfzmNopBO3rOtbRbnbaaf4d6KAQ5QH1w
6XvpaCIGBxJpHm/3nrXoE7aDkChrXOG6/De9x4Nlt2wiBXbm0z39cRcPSBftibReghjdzqqoECcv
/4TfLjKkPrOKAZwx+y0iBBpSSKC+gkeFH6wP8X62ddzJSUbTd/AbBSNJj2so/QBIGQjib3cGjT1H
1ZKmQPkDUINp3QcM6ZLCb/CrWX6WNB2t1UcmxCwXqKTb15OS9ZzWA/fRWlCKJEbI8b3vn+fKy3lA
GK9ID2xWAL6D/CabElopuh+9Py8UG/q99MfhVX+97umxFUt5YFjVbkArooPjqX3VaICASTxd0FHQ
cf2gtTJDhFPGfTfF+62E9YM4RAmvlSdtMa6iYprBZKxt8KYCItKN5mI5xJBXWwOSYFGA7QAn7jn/
KcZoW4NZHJDVhKpulocPWRF+7f2SdQcUcN8yYH19/K+GgTsB8/QTpgZNEeBnbYFJnRItvQzNW1aN
mbIsGsj/NcpF3ivsYM6R2SmBHsYp8tYt9WyBz4FKPrewqPDwGNm/pIiqi32mxTpBNSAcnK/Ib+RC
GqQlzA3BM1Zhfu0bl9fif8GG+EKMEF6QVJBY50CgyP5KG+Y51Gt4Gwzq4pyTbYmigDiKRPM1/2V9
luSM87WYGe+HIH1MzL5Zu6iDB9X1Lbgxn1PtAcsigEhPPicRdi/nR0lIycGv1GwFI2Ricz4ODPqe
ZnOchdXuGzzvFsHKmCsYA8B+UHeupVnpPjAJYloliLkNTgYg9C1nAQQzLCK429jiDJ3Hr9mVjpk1
GndcMmI6LOjPoHPoQnD+CkbsopJR9jv/xENOnWkHixIK2AFBkTayqobgJXewGYW0NEzkakxEyUpD
a+QXsj8gUCTVeFtYfvRJa5ZjrHaHkLN+yMu+QJenVL/bo6TgXv460NuIahvh0qqbgw3ZDlXw26Ct
gvfB0kxkBh/6WIcqz07m5HokXP+KtK34yTxJts2xr/s1cTgMWiBmAS4QcQshGt3PiLiItUeKltsF
6xwyhLR8aVZ/WWy+OpJAaXlOUUxUIvnH+yFVPlwO8uqD6iV9B2Tc2L+z9UCqHOiJ4io3C3BbAfOr
jYYbkyki3C7AnrHYi1t0IV6bXzxhTMBTF1SdhQ7znwmFJz+ZnjO8QkguI+FD8jbcKvBirTqFYLhe
3jwGQBZ+bLdJjf8ARFLIO2PoFLRr12VJXEPUO7YQDSou26dH0fid/FbFeBRzlYKtG+yl0h2sYJ6e
JEs0b9C6wD+I/PRF3SotgDqZkwIyQLWzGObCi6GY6UVt1p2sNyc9KL+NYQRN7uoJczBgLr1e8jjV
s8nt8BMPFCECFGfWFAODOsT0YYmv4VGDm3zLGC354E6I6wi1XR+Fwoi3BAkg+gZrV3PeWYWkEJ3v
fyyd167qaBKFnwiJYBNunTM2BhNuEBswNiYbMPD0/dVRq6XpMzNnB+w/VK1aoWV9Ys5Ni5R0Uno0
TDU+RIz/0wrxRe7QrqN29sFn9E3cOml3QF8d2NisSZQWjLyJbydE6APH8WbA2nDENKXBaH7gw5fk
BB5LMAJAokE+ZHIbdxCNEUlURXVtibzj4UIULy9GJ/ikvaAL9kKTuHjBryxMTLMz1Jde31QuzuvL
EE2NTyHDJ5jJLU64Z/KZgdfv0A0jvP3FwPKEgaDjPPokD3J8BB9kKwJad4hqNl5/7bniw2mgWfrh
e/SD8ZAof7wx62MNxXp02HbgzGv95fjGL4GLTv7b/rYNZ/JZvjW3azzKruMTJLuCxOvGPFyM/qZn
Max6wX3CpPRjEEkxb+x3Kzzf9SPNVKGTGlKdTU5udDjdo1NFSHDeumoxZaYZYLJJ2/TiYEViT8I7
WWQvSzUEMB+Yz0ZvwF+e1CXiJHOF2Q2s9wHVc/nzHYC7jG696Kt6KhPwlsOa+iqhCguUQdDdhgDT
jzhjSl4nrxY9V2dDofCD51rGA4CxZromvZxwPRnl9o7m+SeuEcc98ySo+hy8+EwOHs4lABqTwQxE
F/Qt67MFMHHq63CCzyxehec89H/47HzsPmSgHzRlWMHfKcIOs0/dSJlB+IzVnyJ7QtRIB4WYeknf
VKOATaEJml3hB4HeTWZo+oAsnGh+8jur0oWEhgSP12ocNjjEYOborUmEn1w2UmrBu5gcbSCJB1zf
FvG8NUmJz+i6vCQyi79O+9aXKfwQHShOfEwVnU7SjPs4JcDSXtPOC6ewxXAY2ndLDo2e+fM+E7zj
kzfExoqaGjdKyLLXDQ6fYK70qaAx7elz9dt/VopzEhXM0UNjh8aDaRYdBf/QlLSCHBqrJ2TBT3hO
f112qvAH+zSDiC7oomAyRDT/WCkL40/WMPPHHcP0GinCGf7uIW4Wb5PyH8HXwEQwgreOUFIZpqXy
Q9YTOLEqbBCoS/AZuGSpzgMWGWUGcgdeISDOazySo9bqTHD+90bQhCH8LQu/GSODcekKwbgfe/pr
Ti4kcVNF0eudmn+Z38HNOXlyBM1apFdyfnYH2qyxRkkZ35e9Hopp1T3pm1OEnrs0r2nyRZRM23yf
kiAIyfLkMLBjTIM4KOvM4ORBs0RVGSh/v5DZKhr+Z1hZLw4EGQYXJk0Lf2xgbGI1Yz6ic3x112Os
WqB5U0R7VLc4Nwk5c8OcLnzPirfBFz5l1t7+Oyaw91Eb2X2WFOHknLJI88cQrkTAOtiUywomgFdE
mDXoLhKyM4Mf/IMAH1imeEF5o1LnYjzBFwfgdCpK1OZP8cGPMFRGcSrxR+K4xNxpN3CPe8huAHID
zKcIU+MdQQrAqLGNIWRSAQnDjdFlhAoVtwXK3rOpej/aMX343RRBELT0u7b2j+YDbuJNjLSWIAX0
wUazJbgbUv99+ZlhfdT+7tYmxwP5VJSDUsQ99ucU54vuH0StL5zH0oK0eguv4wfpVTYAVbW6XvXe
/Ds07/sPpHtIgaBJf9WeBrxB+ID844E0RfG/NRPLYi9fDs+p1l9I/eDnzVnAwRuF9h2AXaCDbvIi
PedMPIY+mHfxHF1RNnG8YwVI38hoEx3tCX47vK3+2xJMQytpJdAB7JM2e6+LwnOA2PfuYL+66BgD
57wXX1hlgq56iMDwbVSci03e5ZDsIAmvsnbit6zrH8u4Y5znYhd125YpQp4/2HLISve4kS2owRAs
UJgxkzwYpShLe8zDT4mogQZUAmb/ZyE60UtKMEayvvIHJcfFD0FOlW3NEACsfKBHinPeYjU17jo4
rhLh9ovohcBr/hSQB+fEkQWrg1sVeiDfk7+kMrU+oJ+1q7MOPHyH1gAfblaNOc9BvOa3vWhutN7D
LAu9S2IoEpW/Fzcl0gCPQg8gIOLxQAcVkqY6+wAONNM6xSyCsofh/GBJmRYhSZnQsEAcFI0hpFgD
VTaaDxAoAKM2u5xiWTwc4BjAje7j/14wmaJGjq5M/3eVyaQY4lIJ/lsuhtxwtMXQfP9e3nB1SwY7
6HwQer6MZ4hiL+llaUVEOQ31xPtsALOZNQ6410dBcgd4hMjA1JMdG3kVvEkUL4wxiJ1j0ffhmyOx
tAE7yUOm/9bXGHFsEL871309K5ihiotWZ9ZM79Ybk7KXw9Bu2zJjYVS+9cOssuf1VIFtAwFgm++w
kJuu8Ir0caLjdjgYYsdQRn2P0tZ7ul0Txii+GHBeKBJwX0Js2nWS9poB49qnz3iGRdjy31gRMu0f
5SezS9prh9Vl/mjk4b+erSWbnbIi7CXtrTKFaNhCgQwsCin+CW+v1LvU0EjWltwvpK7tzgEORkJ4
CQubo+XAiyj+5EiGF8E7as9FP3fMRiF2/TRULey64QRY3enF6dnIcKZMOuZo9v06/a1k18GawhNs
hLMkYm6CXfmAqFGRpKEypZAnWX16npdwbHuAqUdtvhF1+DHELwJTGkloNlkNPQwPh75Y91Rw067W
Gsup/vwzZucc4SRgDYa+Tvg9GLzMmK7rUHCyD2fSO1KwOsWgDD5EinblH+RLGDuuGvolOVh9aLhI
PQczKHvOCaceGy5kOspef3d6OjQkk8Pf8KEPo9ZuFMAKBTmuraPk2ep9jmAxCu4Ab6ERZ7xBYOuN
X7U9h8oMtnM3a0yaflQtjX7ZomPTSqeLph6mjn3yehe9w9Qb32vO2MmVDo89CA2tDA4Is1HRkKCH
UwF3WxvGVmF2YXHSBFp04BojThf4j9ZwtqHDDSk3QJHJUmTn7yDGJydhF5UTCdf8GDUuIe952xyI
kcloXE7eU8WrOAOmaxYXJQEsTdTc7h1B1SfstnQq+1sCewzuP1YxgFKuQm9cmqf4EFXZGTCjHPc+
WrW9YcJxHq9BTlUsNEfOK1OpsDlyjOzKiLfP1QPz3/xOR5BqOiHT7jroISlogNTqgGGr/t5fLYA5
NIhwxH/o6oTBWwDhYIVUZXfTQT1g8RzE9xEdTNzH4hu8kjItO/Md+ZIXSJIY85fzMgUsBa0qVnQL
Xu0O7JJ4i8Jv+1Qe8OhbzsWF2MHtbRZBnfMHClY4xXgFnIKL289bfsrtxGgAg27zn4Fz8uQZfeCf
4ByQnDGUBPmG/AECdPhjVWitvkFSIL4nT5sLfFyAjHNa2dev+YA/hRzAu0/IoPHrkBneT38Gbwy+
dzzYTvwALyYfxyIll4nZ+BmUztAuNxTcPgaatDUv80mS3jem7ZtgLDkm7Y48UgKxDAKN7g42B0EP
9xdgNeNswhaKbkQKrJO2NxgTyWP8fPzRMThRkjfgIO1cctkqobJCYwghoJsAxYB4PF5ujzg+dE4X
3LvOGThYPXmm6wyzEzxhFHX5IvcLsJtaiAuSoSACWmA3/Bg+XaKQtYZ6qIK4NNRGMLkRqgjKyiv9
EWL0sdeA9PCz+J5rWPCHCdx4qJiUCzbfB6atg7nd4qAPOZGAKRt8teHDc+uhZdOyYjoEB7f8H5Hq
wwWyit7mBmY7habL4uVOPQE74jfJnEx4ghzjREXxLh4/OJkM9oznBCqN/YgXzP9sqEX3cW+EXuOZ
vSmJdtwFP/3LKJrQBtVoaEIVfAbPzCDsN/zGc9xxKkoE8NER3wm4lKjWjgugtSC3AloxBdx32vJK
aA9keXnPWkuv2FVnzRTM8X32AAVY33Z+oL6uxTLzGF4hjW9YAhhhHiwI/S069e6cuCBM4CAODFBJ
UeTSVogyzqCsBw2itXFG2uJwondeKMCUFwushE37oCLEbo28t1jwuhInYnVGLdtgdNNkHwse/WvX
8oZWtxbw9euBZoeDbaPjQ8lM5EVfc9sX4T9CGj8HFwmd8nM9UXfvJaebii8HKF/JB7eM73wUM20S
JIQpFHInj9K2C5aG4yDU1e+4p5I7ghKcK44I4pdhnVeH5PRklKdizSpzo489sMXZgeZlkgMkrGBt
U1igEvlMVFPFkq/AuwqX8Rmjy/XybJPvMx2ANMyKlAEzk1OJmGABxe0n6k5Y3zgItOxBBl3WrhZP
/CeWHx19HPuBXoI4lrWhmCPrPX7wZFkNlUkctvVYHpeV804HGL3DV6+YUKkA818KE9GHLns2l5Cy
p5okuoqUq4qsXyIxNczEMZW14Bphk8AiRtESw8DeMP7DqlbvwSj3OcRM927vDw2fEpDO2dDCAyEE
a3hgINxwWEUx0kaGwz55omRnFsP0OvhFn78SHdnN6+BdnH0yyEK/7LLZMnzHI3A4VS3Fa5uqABf7
l3Gc0NxAfOUVjm8haQU+TfOijy1Jm27QrglqvP29/Sq84DsXUVvgvAnBVdHma41LsDYR/2viO7j7
OvzAI9fhOeYMowqDyPjC7tudf6LPXoHnDc2thetax+iCjNxtEFqo4YybAMwKT3Ebd20q0cEAp1kS
H7FDtOP6jfmIIaPr+ATIaI4SEJEp5jZcW9OjfogKl9EZ0ytNtUbUbfBa3ki2pKZT8g9OoyhyoCQp
csvjNysahLa5+40/dN2IUox21LZvwQfGSy76FRVE8oeDDbYq41FMA4cUQ3R4jCmdH2in245rStPd
wx/GI/I14DCQPYsb5WRZcV1YzwhKM6EcVsdBJTh9w1+u3ca4B6X5jL/w0vHjQXjEyz9Yj4k8xiFi
6bWDG5TXXciyLM2CeLhi/PNHMEQI28QCSC4SVDgdhH11BcZN0DomCNZj8wRps86OTHcOTP4hI8yP
KaIH9/5GscuTIPwNwvq18D/QJIkTp1VuUXr7dzSlogD/TW7+2u1P19yu7+i3b+O1StNtAWT3Dha1
M0G51ynDlAK8xVCdV0VQlsCgtVEx3z8kRG8eWQk4Veg3Rv79KVP7O34sdMBuxo0Y0o2BqOBOOAF5
9unxFmwRvxMxV99JmbWklNWGGan0CmOhmyPGuTW+kz1OtTPF/zCS040ny9OWNlXxh5Ho31U7wDuV
tKWPA8CsyefD62/csevFdqAfNx0qy3lFVOPNRJmMuF61cd8VgRBAvcWcByo6Bhz6Pak5HSqxukFJ
xo98AVIqThsNSN/+Zjv01rBE/mCC769/QjNuxq9SU6ale3SQ601wXWmD1dRB4XPiEdVHAylnLNc8
K/RgfLDqnNAVAdLK3wdzGbonjkb35nA9XF367Liz+bqlJehA3zFV3um4P+ZdAlTe9pc91hvoIY2r
FT+dc1jkzIctBKec7ZyaiCQg7+vwOpaMImgs0zeRRn1qgXZI0w4w/CNQsCVOCvEaa1AMcLFbXoeC
zaEKfYd81WFMpCiVSo2Wgan+z7pGQ7wbKbCw3TZHpMUyoyRHSB8mRFJn9ebAB8TSa6N69e4Z7nou
YCGOsD9rUOo7UVZ+XUzUmGCYc/IvMZpCyMiIgsIJro5RQwlwbsx1vzGWADRBmB1qP3HxO/8r/ZSk
9Efc5w/uUdKBgSMxNmJnlXBHnhv+jYqrCM947AOdwe3AhE5HFqX/Cn3Lwcd3J5vBQ2acIQHC6VK8
LRB9WjS46BjgQ8NGdvC3HaOkpII+Z8y+Tm72sFs4dyfeYXE2xJLHbyNfQKJP8d3kB6fyewC6B/+7
6Vi4CVqcxS1HqPQXd3dOwVXbBrk7Eij+3mDOdV6eRaJYO6rRtzPUOHtqyflJ+iLuKgamwHHAouhi
FPsyHeM0IZEKdER3c+gf5u0NxuW0pgcO8hEOd08EG4gSQdgoDgH3dvKrHSFZfPGTqbpA2WtWDKq4
FLNEG+UrjXJDdQWoHq8nxap9hxdyOWjz6qo//q5Bg/W6BzORQUpBWsRgd1Y5gVTvQAEyfVEIgK/q
+YVm+eUMmQpKnC9GeOCQSEmYJTGl4YnSkqEoBUBh4fMlrgrtiBMMM1bquvgx+4S4piL1wUeRC+Uf
u0ZMm4RSosDOD9rxZGRBFuDVK3j8IaXb0HPDEgngIqHBAZYwzjhVt325jfhp5w4eAyPxrBDEDlFk
DzifUAehzXSRJxxDqNacM97LR7FAi/kgb46Thu2wxTUdU88E46aJWFNDiw9+6Iwy0J0DVVRnl9SQ
LdDWQMNwP0zhrw51CFZk8Q+fqenPrfCGV/9N0iHU50eXDHfkUfQnoh7GW9n5mk/A2OROAfqw+Fr9
QBMi4H7WeOsLomNhpJfAs7N1eoooNhLx2Xk5A03J71TXMkQhxuQ7T1SKi+6GWYIpjKUBxDTANoTX
i2F+YG8kGHwlyGUwpjJ6AQ+HcRm+buOPXafKvOs/cVFymewwWbs7DQ6nNXFg0isiLmCyhzn6GonM
eTyc44zjsFEB1J42W7STfQFl35Mb5pBC9JXZsgqf4kNXuEa7z3u2ixk3Nq6JRAsBYqJpPNltTMl5
eQJ5U0/iRIiFY3yxylWNqbk8MgZ22MPhnhp3oyHdOj8xfGIy04J7O8JX6bJN51fOF+4etFYz5mSj
pYqQ96CFrxCaGQYYfGx6XTAABAdZcWGwkjXQgip8ju7gUNxru/O8M+1gGJXAGPq3eCipbrsMS3Cv
maOsNLpQfLLzhMTSpKLoGt/S9ZIaV7DNjnaZDhaHnIUH8hrzQKEw8czyS7ieVCB0VuP17VfUMAmz
8V9DiLNsEPVtntr8LqZ9sKH8Lm2BkLUL3DIf+DffJviw6gzP8VbRVQVnSDwBjfUfO/ueUn+QhrN7
I85QrZetZO8p2UWcgSxIjirGRta7NNoX5u1X7JKr7XB+T7t/Z/B5xEkAAqO0612d3vgUHPVZIcbM
iPUhyhy0wpiLnE/0UWcmepzGYmeEObkP4Ma4f0QlBvwKAAQQOYjp2zFIJVztRhv5oEcEecYgrtaK
hQqpAXST9mCGvNsiMwlkePFb3cdn2EiieEJMYISNzRu5w0bRdqgF3pj/gWLyt9d2Hy62c2U0ZHLE
csVANnsCZsm53mRDG/u9OLmOGc3T56AcN9XF061IB+0Z7fyyRR1n1cyPEFQYKWwQPBw+NsNc2ZkY
XYN2/UX2dr/EYcKmPWLJ/rG03ONO0VuFeVpKwQVAnymwqGKFVLO2N/S6k2eL1AKseqhWGcGhzS+W
XDiURQjHXZR2bndSz2GYxmdDoeBd8+ZQ1cuYswVu9uF+ZI0jj97VeQd5J+cwcsWL+yRUvAikhTFo
Qbm/MSTIhlSlsUpLi1j/n8QU7ZL2XtVEDwwXTxMjHL+gWjrEhT/CkKo0PCkmRlKLIFY0ErzksFj9
hTf7NKu0Af8kAM0dVtxDmz+cj3NihPbRylDcI7+WmhVODlRo81W4KLJs4WE3sEv4xcnOmHJHW4yz
CIps44D0tg6TIR0qvDLnCkC2PBh09xnjQVBMXGtZGHw08c60vvbJZcx58I/x0e0mrXH9k/uAc/T0
RktMGyLUJ72PJXV8kFb7O9D9kYPak6nYlM0MdA1Oq0xgVbKfDozCLwSNjPTj0/iCMtb2t20pbnU0
rkdzjf5Kv/ydByZYYP7jOIQK2XBxwH+9+D8uxK7w8Mzhn4pN4C/5Luh7NVxJmKULtRgTqsodJGoC
oTBuecFgcoC/xSgTHwi9nCmMGfAr0Z9YxdNGSkIH3wbozCxmoKbjaGAuEZIBgIHmusLhwqf/iRsM
hw9VA3secrJIKKc1LmJcXXIAlNZTJ87AwsUNK4TGvllfEyvi8J8oHiV9J5TxVlfj8MN7AGHi/alB
SCxXgLbXv6cFoqdh2uHfbYVVOEh/YygvGA3RLTR+Ly5gRMxE2fg2BqgtYBnpGCtQInVB5DU1hQiN
sUWfX6Oet/0fuBKsQP2CdTUnEHUDZlPpEXrKzz72jWGMjo512Dj1X+M/V08UmcL+ILgIOQnDZJhr
hIHX1NUa1SUDQGyJSo6Uf0CtdZ/fdByeejZ8zAgA6rZpEd1ytzDzQ7gh3Ta4kFXqvQjHYepgLNyn
NHbW7GEe58C1iyp4OE9fJOW/EH63VkO1oQb/UZO/ySajI+AAu3lPzLXMoYl1gLXBLMafD+kUn/Yx
OXexpRoysvsAojFXw+wXJxqEpf8IoRDhRL7M9MBmrMVa/uZUVSb1A7+4jWsjqrZM2BG7Cpsbgf4w
WjDwCYWaUFLqYkpttqTg/WO+g/DtQJKKGEURh2qcgAZkYz0Brt4AphBnWjKLFTctFhQXfskcfWQ/
o8JveQVVFTcF5GwcKR8WDDiFwvLFLwrnEnE0M0QqhJE1hGDtUl3wxnicJU8UB1V47qjUeYveERap
+eTgY7I7odhqmGI5R5+fBOcGWgYOgNVYxlCQTrDKak+/AbbuveVx1Qoq9ixuFsy+8Ve1iS01hlvx
sZeShXWDtUFrrES+segszlo2YvE+bI+1HZnvZPPekPGMIiPOua5yFFUkm/qhRRrcKiRxysguVUyx
QSLUwUgysT+mkmC8vFqfsSCt3ZG9LMsJIh3GzeJLgDhd4icvvLWHPWtQf4h32RNNMqJVKFCgc2YJ
417s+UdGr6chiZv3QkK8TA9gYf3UvByYAfBp0nYwIYMLB2PEothhAi0+MVqwVydvbb8m2JL40Lxx
dqRUCtbEL89KPGFNw1hQM+cHBK9awAJaEiHNdXVkAilyZmpbd4EyVkRki8zPQek1mDwPnWoyhwOQ
ODoBvgSKjswpt7ZLb2EtdSAHBtspNdAmQlzCiek7T6uFCoojQPf9p7FgcIco5uStfaw1Syu5YZEM
GSzpCHuI8e5y7SyjWUosE+WHzqiR8O/ZY5bOhhafhKqSOhfHPjJmLt4oJlcL8bv8UkdzJl5syP0+
GvggCOFfnsOTNfV5MJlKCG6MisjETB7RU9kXFwnGLh+edxFAajL5iHfyGZw0Ec5Cpfk/a0F8q5Hc
7JRUxHxHjuYOWxn0LBg7pz6SYW5jFqp1LhnDyEgNOtCP+cEvRgsJsDfhGlCx7S2uFiQMaBI3atCf
tgMHeHoNTDje3+6C79/0NO8bZJOPzMmaUcgvsiekYnjnPXkm7gfwg/8Pi24Nbnw8mdyRYmNb5pZ4
nCmWGYx0BDLXkBTJuLZQ4wjQEgR1x5gHhxjlyBbefTAfVNo2ruz9NrBRgkUi2vohYumOYZObm5pb
f0way4w/8Fp4hKm3MU27H2gEGb9BGuoxA8ZOZb9F+2ZIi8FIHR+AC8OZ13wHd/erXfYsE8nJUvUU
ljtJWfy5GSOdJKQNCSEafeaGZooiin+zoAbkTDuCtaWUdPD3vY8edGxe05LhGEWJ/wtlTHi0sBdh
gKKgPbdfqwfBeVgAkOOgp7TtXzR4MFxdyexNnPzMaidwznB6Wrg4TRuzQSr3mACD+HigMExoCi1F
brZjA3+MFRCFz2vmQzPp6ImwkOY88VIyO9gF65wZBruUHL/Nefo17nEHV7hmbFC5tc1VGC4om7SE
DF+vWxIRSnXjOUYGuKd4iwVx3IlDluDD24A5MKPh2PPg4XU2o4ydU1Fhe20780Wj2dN2YRgqptWx
Vr4YE2n8r2l64XB3iiQ9GymESGmP73c7GcQswUeY120tWetOzl2aN6THRuVegQ+wNop0wjiFobj5
8bm71Ml+oJcxhDK5mDqTJ40FYBFaA8IZGHGxbb9kgXDNJRT8GL1KqN15d0Cn7qajJeYSduqZdPUd
osEZ5uACbB6WF1MtnZQ0Ox7ozWNS0EApAZyKD+7WhJ9fj5/ILSow2iYdjhwoUAC+UVnNEAwY4JAv
12tSjw3LcbjnWJc5EOyN19SMVCgzpHy0KMmt+6JnnzZxf2rP5yTwbpB5EtVL5tyuZdEBJ37eMiQK
mTO1ammxydLxeHa7BpoEF9/Jx0XpDWMHfgba9TP+ca8BPNHap1XhjoKUhG028+23tggzXKGgh+aO
90FEp4Iv/5Pj3l1O3SE1CFSnNKeuTJJdG4Iy0megMiyww7aJNz7lCE3eQgXGGCaEHl+BMB8GzAQ6
W244FITTF2ItezeibM4vs/Yf01Ku52XOqiUrfsv017hJD/vbcyvcY8YjIzRERMwARlMbt1ZHigIM
MqcBwJ3mXvWJ/WS7UC+kfcwTaIjNg2jx3y0i6Duh57wedi4eq8wRjK/tQB7n8UAh+OWBN0N3OdRR
qnK9JNCV+DRCYT5vBtr4Fa0ac/G2speeHdJhW8tTIxkFO59prp4YftbmNGeN6p40W+qZX48cMYOx
FVuL9/GeYaOxjvKKy0cOCzjJfOQUciTTqYIMTj9l1D9SjTTH91EkBInftn3knCHb5saGSDgoZgRT
E4Ya12n+tdXxVdLlqF7SKh7ohXX27ggFH9lw2/FK4K/jH4H05myWpigFGnfGHJpiXQBImFaTlsF6
8b8esmMHLDytnrpzw7/tq83oQ3kt3EFsM2SixpIEddr/LNIpAzIYJ14IkmRQaSEklpx5yeYk3lLz
s8vixeHB0QY+6nl54aVyrpnRwF7qEfFEDiAWYbAkzwEPGbMeX/cKotM/XawbOWxjYzfU/XC98qXq
MVgQqXMyeUMchHMt4vbm8sxqTJCQROfOh4bIT5Fx05mCqHbMlKK0C6gYJdiUoKhenACdPatmusCT
0lZH5H9LiDS6JCLiisHFhnMHuCQO24HvsNKbMVpblM7pYw8f10G+S30MEy9CxQtKCLPMDwl0RNjs
G3I/OrnhSPkD+iOziJWTs8KgLXN9cnXuuAKhpz4weOUCKA2dcFR2HA+LIo25KltQAkXxQXPAddWZ
h8DdcQhLSCAtCWPlFCaFre7IfnZBn9/7VJJD8eNpnGTH9cL5Pab04/hoEMwNdWUbmA+m3aIIIxJo
1TnqXKIECOMF43l8GFzOoW3HxIA+dO9f0OnB7sY/YgQ0l79o8uUaEmqdLen3uAIYuKx5z3IBwZX4
P+2VGxVkYb5EP+6wV8jIIASdpGvVSBIAqR4m6XYVP2D1MmPt3LRdzu8+07l3m9g2Udo7yZ3ygVDs
lGwaiwqtnKJR5hIQpW5g/x76dvKc4zg97bGjjqJkziklz5AFQI148zo1lYcBHOJZZmPM/GQ6bMNu
h8/m1fMX2WpvpM+kmvCIWEW7rEngQZx0FjYi78GH/9nxu7xUzsaGpZb4i0UZUeyybJKELcuRm5xm
mG0nKUaFyPQp6Ob2vA+ElJQLEHOuRion4v8or3JeOClGsYNQhYy7xRCv3L/XmFEV5K1jj65U7lLK
2wnGf1COph+r/5UDtqe9l3hEcDqQdugOhCeKBwFqQxEr8ogvGuUJfnekI429/GI7GVYFYc9iXGbJ
CsxzOGxoYXbtwmLRCIzo0BNy6jAR0ZStwtOk0NEnR4gqkLBim5JoQy6tU3DepezftVgNLHUeFKM5
j3vrTtC2j1in0skiUvxZxNFJMcOCxna3hyDEPXiHlatN9utgK6ct+cceagWduxeXiIQUJYrAMddY
YT+27BiTHnbz1UlwxoXGOHFEFFiGQzg3OdsWXZ7DohtKuHnJeVzQaK48KpLSwFAvZYnDC4TG/4tx
mG9HCqZ7Lc4G0oUWsFg5GwdmhvaMWodTrD13HGPH/keHwPrt4vl75J7JjMV9w6vtQ97pWgNb3bcN
pvKRacd2t8fc1YrnwcXRJmd7cgdfo1R4M6+h36xmUBrN0cMnyA1D1La+LbKTP0IDyEIh3Gx78veP
vwkDhvifcvxC72pSiVOv61FQ6vvbfL+PA+3M3mfDE86qTdyab7o29r0IpqRJsLkxA/hjOTrHmYN2
1CSFex6Y0WsaLdsWseiwGZGB+4NJn9xi2cffKQjumCbIjG0uPdfemhoWN5EWBPREOjcZTQfvcujQ
Mbna7axd5h+P6Y/h7lsbPDUiDvsuc4wNKEI93SxNQKIJY2WLohge74iF3aZozG+8aY4mLK413VxC
mrNdu5q19P2epncau5PKI+fY5BjgzMSfHEuITorbA+9RDDM4+0dWb6/QnyGs35KRXB74bScB9xK1
w7OyvxSLL6072YnjAUp5MrJxTKBxXP+xFEy86wpsgbmJNz8M47Txe7q6TO8RheYCkm7CzwHSJVA0
xXZLW4MIc0qhOecwuJBSTCxdGxeedrrl5VAGgAXOnJzhDbWetsvY6ajfGnO19lbVxKp8KWA5yThI
rRBAzAr9LLnPf6nwaAaccdKq8a7oYbnLTI9ex+HsW4SNOT4etRXZYZg2cVy/+PYt2j2OrggeCTOW
cyzZjb/lDj8QUXWGmfzubOYQiqG2UKkcsGP4VTSyjb+jkAjBd8OwnqwgX/h+F6db/8g0GhlYMEz7
cihEHlWfo+IX2fAEuEMYi0cBwePQlZddgCwsOKhMGn3R5Bg3DGlfD1RLc87IKKL0fXDUwpY0ROCz
oWDibla4NVm4DoiDEa5W1G5ZZjg5WHE95QpmeoxF4PTGoKQnRaEYVVARGKhsmfPJL8p/MSiBj2TX
k3uO58jd2UkkPJHK/UVkSo7QZ/xZQFOiruKfr+3DUQNBoADxutQJ68WGgRhPIZ1tXoHHPSE/gXfy
FdQwAe0Fa4aivYNSxwpjNgbG9CGXIZ3bDTs5KJw+PG6wpTSHOItpENV8P1An0CfxIj6qjHho21mR
8PfgOmqp0qUOZlyqwv+AOeHjnqHzLmZrn4+AuQmdyIPFknCyUZNB5PdpYij+l/P7AlrWGVyN8Afz
bI6vmg/0YSQ5Jx9LkkiZz4tVibgsdIxc3nu4yNhNRjIIEhZKSsWdOClt5WcS2BF9S59wUqowces5
znKHTtvfDWsqBUPHpnfJrqVzlDpzgWUqFZivO1dOSvk1EUnRbpshOG3IAChz/vWDUJ59ai3dYzSP
A8hgNkcicBzRzC+VKE9e82TXWSJJz/OnouU7VGgsXClNj/ucHodTS4/uLj3MnMtvE33dmZ5/2Zmc
VjmjRNYr5b+hutw88nlfGmKMIZnuLjcLErYk7RCkqddQngydJRuYMWfZRLPg63RWR2zeHSHUQbYT
TPFCxCbnwctx4Iv+9r88MlkMcoGbo2lBaIJO4v0pg1zhRYdx7ZxI+vFuEQcJjwDdZw4q8sLSs54n
6ZHLALddwvxMcdVhP9faSvb6VftbHd2W0aCuOyad9MXVj8mF9vqjWCUZKnX0ebRk4fFAC4x6KOy6
+iIssywsphwOFKdE1/OWMKfqUMepnAefGej2hrofuYM3yEl/0SDvBLfMvG+1JYdQxNqWG83iw/z7
bcUzBhKGSTeb0h6kKdfwtmWbtPjpszKxNiBzQ1Z6wriu/dekmAAPv9aNKRAkEBJ1uvrRORwNbpPW
QZvEZQATQsd32shTmVPxH/zIiOhJEB5+7MwzLxsqcP4O3SF0ohhPQyoc3iPJeYSVYZ8iNsHw5aDU
xdlvSctAezIWryQTUo0ydJeKRctO56EZ/D2kliz4FduSQaDxRAEfIFcGD5M48ZQVmV9pkr6AkTrl
O830h1qT2ZcDDSzxUaLvDvybFmcx4Pvc8EKDwncKVJhLb1phEwohOiWjspwIXA1xOCuwMfBR098X
qV/wT0m/fgKJ0l+8IbB9LMyW/Ixkp2Q0/fdSPT8E4i71xWLAqWN1aYdxmqUu10qIDQ/OMIU/Xw0o
IhsQvh81FvYm2qwvR7yIQ6Um01439B3iz0jMFY5TnBBjXjiBZChm+6gw0OFgYyMmULiT8Wxe/o6S
V90Npj2IoMcT40gSC7VXvrjnrU6giOeRmqJchhGrF8KLp/rCbjYevnYy1QYP7tCn4xdjVjdvjeUD
vwnxZ62Y8jVTU7rn63H+godhtT4Rh3tr/HCHjMwabqhTsIAbwb0OnnXT6NF1nHESlZ6vlCksxw2e
8wVEdwdFQnK0HZ98KtQPB/7PkWx7Eob+oXsOrSrBpKmsQXq4tT+71ZjwyGpxmvlX87qAEzbgJ3F7
sEnAilY9nlphvtGqay9qmS/0kXxg7A5AwF/+G0ZbeMhy7lZtg8rytH/saxYKdxFqKI9WMU8o52h4
efFczPhK2TlBE9TxkCfhUMHoBP4p05SeWV5P85dS4UdFTUcs6al8Zw7tIeToYuJFqTOIYTZ+bM/x
z770izILkJqZy5bJu6b+czPiDOWJ4VPEGzJYRqs7HC0ANmNGkvBSlys0X0+MD6XkS6+H814RcRz/
GDrfIPjSh3ly0yd8PObdeQt3yFy9An4e8Q2FEQRaOkCLw4cB1EtqKlK47InD4GgPSNaCSPQJGDku
KscCct+G4cFZhSqHuzfQVnCpKUBoAAUxzrg7QOZCA9BVnQLI98YLkPkrewZlgmnhwORw0H79zu49
0n7YL+rsifdCuBm3LR8/DFvaX7gwatP/2u2Vj0AYCmjyD2DAH/jLN5LYtp41ti7GZ/74u89QpJMe
yVyp8dSeqaDcTnrQkUd2g/X0Me+FNF4E7EKNgOIuk3zpHtLGjR4b4Krghy0mnGqoJPl2/fB6qysD
RyJXF2QqTPs1FRqFCFVLSmLOD4ZvCKlFAeC8TYaA8MbJYdiNiO3jPU+cHZTn2LAdtp5+IVN1sblb
zz3w2YJPGkDT7TBHphivD9DPOro+m+VYSDFw0KOItBUOPja9nIhUoTbfjKM6ujPA2vSyo48YBaQU
HviCfMnVuKb4P5g8Bzr8FvAtinseWeKrMRv7gMUydepRigBKzvSDey0Stt+q6ZqAGf+RdF5bimNL
EP0i1sJJiFcJeW+Q4YWFKaywknBfP/v03DG3e7qKAukoTWRkBMjxD8KTWn1IAnWOfC68meiPtuIw
s7EOcDLg64QBA5UOPZOI/CRGzWtrCmKy61Obd/C/gPU7C0yYswGqJGS3YGzasxdlCAZ4gsAev/zP
j3UavfiZhUl81s/kOwEduPnBy0XLzmvTAqa7+x+CaeiUUc2wwgVoQM1jPReQBrXV5EHA+37c1YoF
H+Rxq4oFQ64k/ChaT69iqeuu1QtWQFTsJIOVtCOH77Oid9cYcIrs9SFn0WZ2mmd2Fc3HuDY87AVV
k7FzT1X/WqGHBfIzhPrD+rZ4bDWNu6BGgPv8UQr2xU9x0HWNYjguRIS89sfGG/oPo27iz2khHnnq
DsvtEdgbR7A+OflQzYwe+wUUyB+Id/GDbNE81XJg5zE1p8bt4Dq6EhUZBQDOvPV2qg531D7+Tc/j
A1W1O16IHAMAAFp+0sHOqRu1VfDLV44oxwMSl3n46jThfSPQ+MMZz/TNogrwGYdQ+vM67KAjo+bm
nJ4pArUsFrMO0Qe5wGcnFVXu2HcXS1M8qkK8AXdJOEAXl7oLQBARUXiE1EHmlgJfonVCsYyfsiaH
gL129C8sc7J0Q4kshgcgDQNbif0FHcOQ2ZhaPuFAsAKAGIukL14MMWZTKPkyP28o8s4DXyCJB7v2
ROlyQ6WQzS9SsDxD7YrNnA3DLq8KThYbeIraR71/U1TLMHggpSMW+JjzzSlIZSa76Z7ga014CGaE
3qGKFR/bxzYHfuKgfcJHEdKC5UT185zO3QLa4DejsuR6c4rn292Ob2IHBA0pmxseg14AM3t+ObXE
WkPVQfbnJbOn+ply3CCQWxeDcsXi6vqy6fss4rDDrD09uLl+qqFwvaTgSNkwtPJJpjCOsmLhzqJq
PJsomEBNPBrdFn4bhG6x4CNmMWkLLLSqbnYFJgNXTGGO1PJa9FJ5vpgY/kL0lq6Vtn46YPyOjtKN
rlfH7IaxpUYQAU+iOorzfhBTzYPQmTQEH3/OOXItCVG8uzdR8/2OuwMm9k8nD/176Kue7qC2uHPv
krbl2RdYh1KkLJ07qPHzDuJt3orZCx9DTgZzxFy6Gfqn0MN+wmsHOSsNQUrU5YiaPOosuIM1ioxM
/XouGMj9ocMAougP4qhGXCK4W2/4DJTcm9bZgJ8y71sxlwJJvlBD3y5awIjrQ1FDK4XalBnPfigs
0f/ecB67qHiug0XeZnwV+BM18du1rCdSpOeM6E1CZlhBE8sUlebD/sU6qcGhf9ydzFjcBaFCt7TM
v17wgcwHE9jCxsmrJGc1xvhM3lSi3qXARY4UdWBiILcfqovw1uDt7Lb7NdDNyWbTAZW5zVSdDNUF
YoN3TsSby6jgDAF4TdFlsbGnrdB5Zz7RASWCNgdjIxhhpIkYtaDEP7WA4bXOTCSxz074/amhaoOV
XGXjJBvB6nrTiZCILouKUAsQyw6gwcL1KRuUPsUYW7JjixSV0rebrtADgCgID2DGlGp90B5nNYSA
HX5mvhC4jEGkTw4fgmzh7il6iFsPXThmcz4Uje6MrYzVb0XhKMpYGl5nyPvViTHsAIJXCjVRNr7F
I/6BinBfsfpxyQKHjkvDiJA4fHkBBIlefQuI8GXBmmc877k5QRYMj6LqmRdvowK7d3APcb5wDO2m
bOipxeCGpeRJdHF9l0rDOFshnSkYROfGND5MDumMzbxWzP0A4Zfn7AGZCBivPK+IpHSXM97ngfaC
whzDQ4+HCWSYoYWnzcXzKCYd5Cq+iwRKwbsiWolgRI3izHWWfUkaXElOOVuSTD3tQUhApwegOBtA
a2Y+VGcws/9FrQk6xRPR/wPPotmAPN1qWi7W3+CoHlj608LFErN0PC/4ZkBVpGsm5Q3BIPcuuI0n
UHSYwlsAXQo1OH9Htn8QJXcsvFI09pV51jAoG1z0Q8ha5/YPUeW/w1KLhvbmrl/7NKrwqsPjEVKV
wJk5pEzjOflD19GaiLWig/64sF1sgL3rRXvQOIA9NHhUdoy+MwQyPKgEESQHEuqFFnzvRTYoo9lQ
16p/E2gKPBijgF/Tx21OiG9AKw8vf2YvT1R7urYBzZLobvHtHO99RJIdhp63gmNkB5XqoQGpXtMW
APxHXsWAXQVM19XNP1xwQ/qlEeUt07mBl2g/RmBua1Dqot3iwlngfgSXDKqANr8SB+aXTqeO//FP
Oou5Y31tMc79AfWpD5LEZIciU9U0hr+I84hHJd6eTvpIZ9bpYWZUQHGp5jBGV28AN9El0L7OdB1Y
SuOTqkIRM9Dn75RzAQJD52kI9unNwx/ItFW7UVWbPRiPcRMw6Itayc5sMQB/5R4vMlqY6KoMS9uM
xggpQjDrq5GkUyqMYi9AoPE7W32BMz0VYDqxw6avGXYCXLn5maacCiq/d4BetNHphBnJEhDMxLbh
WVuNats/4E0CFGrCLF8i/vtWhyQY0dqNC5opxogrOk9HTDzI9z57bP9jXrDH6Z5dml5QVTHR++Qr
jMt1DeiljtMl2CQuJrO7HX4Y6mNqSpnwYM7eAhhizWU4DxpW9daiE0DnJCb3+4JK7wAElLbBivsm
Oh5UfJBh8haP4CGwf+r/VLDy0AQZzp42Mjt0lm4ZM1dOZ7wbbh2Ipm8cE/E1kPFEyYRcNV8POE/5
M5txCniuedIx2WEOhnsCcVXMhXRmHQ4B/znnHvGedP0iJJYJkZMMm04dwT0mFBhXet44RU0XSAYT
x2oejEBCrsRQ2DjASJY1F6WeoMWZplcUVP9wCFr/5EK6I96Lx6l6z8Bl3yGn1ivw2mZcQf3uiOz2
KKwdGkAPQg15htE+dT0Db2eVgoI17m5HKambfd4Eb02zaPnifEhOpkgCTeREctZvfEwmlEL9dsEo
heUX4ZxqyOyPctzh3WjTq0ZYAFKbhO1syJkncXJxy0Gn0j710n/xTgQ8CsCEggid9vnEpm9+4A9h
HQAnBmYEg6kG4NfI1PA0n08D9VgEdUHwNFom1Ysi1aYF+EPHNWJfVFGd1ZxZp7VtJvDx2TGpyLAO
HAz2mMl5FrODs02ybHk1EP8fK43BeFMRvCmFBZKUcowb+2ReWVLOxF4iuWuOAcjvoToBLRPt/xdl
WJvdg+oDAHUHXwKDNYLKg45QcHECZ/5WIPhkEyAQQs/QTuhXeFAlveISp9YOhE3LvwkpwdErsknV
lB6huzhSDQ0NXW91EgCaxQ+aYbZzY4+HX0h6z7VzmdbODvC5nPUIHJCGGJKBLtClkvCCOljNrGFA
31WbW9KNi1YPxS77g4YO1Yl6r2fk1DSId4nhecd2UDjnAtG5HSFW8V4CWnwKUSPl2QhMpHb/tIKk
v+JgIC6XE6cchjbcMlEJWsxJqqIxIkKS/gJoZWqIvudKEdqF1CApZBxC4UkN9ozBZvGRMnYK+RT9
UyRZdmPj7BFMDPtAMDEnYlRSeE9GwexQUQNpHMlqn3mDuACRt0BV5AAaADHPNNuL+lcMU5xI7ho6
dAFYBQBnHw53JTqZs0pZi8My0B0rTdpRVoX494WJN8iwy63m5RgREK99nNVrg/yG3YKeHyjxh4zs
NAc2nCg1djMgE4qFQdovOepyaoK1iW92+4t6St4F/tW9Pm9E5084DytRm1i69hOms1jNmG3OgyVx
uVzB5WO1G7SdKUTMXbPc8gEDI7zxwJJkwf62MXXglHdMMWLh3XdWpzGtOJJ4fbP1sBazx/RtFIMv
If5ZrazB/GvD2HZIySWRaEJRMIwblvtuLu96lF0M0lAFYvCDN944MroU+HhufhFuxMyfEenwXWoI
klBYGyE4LvwDse8ucByGJCuAvt/mUx6y2042extmfmMmdLh9UPToT5Z29lztPbM51OemW4ZtuGwM
LaciGbES9GTmjUI6rbEQZMJME2OLzmFdJJaolmfEth5s1EhaCLnVEzIODKrpR6d2nKLvoF1hqfBM
O1/B+wEEOvgnk8M5n/4F1bJTkU/fH2YoQ/c04afz3AkR7oDuhqf4qsb/QAleoJBikwy4WPjGWLPD
xOZQFwfKDQ4t94VKaxQXFa1aqoHTc9fh5tLNk3cYCtUzpttwUaw+T9fNDk5u0NiS46k6ZDiAh+RH
Xj1qLRF3HApOCHR5jUKMC+DoIrx73hN8hx8EDYA0h55XiUg8iz/8TxyxPP+FEHgmBCcho3BOiTOk
aFZ3W+TOupolKptjhW4s+DZPvjvJYnjD9AhGQKknrrSSUvVpPGxclVDnORPMCGubnpCo1w95wYEF
r+SgXlHO2Lw0k9RviKycRILS4zHOo2RE754iRgAnsosTN8m5IzqiWqoOBT6KZghrdiMCO499qlUX
W+UMktGBvvF85Pgzvo+4ktC7UQwr0UsKRa1KIcoCBCyegNKcvAIxQmHdTucXAuwUDCFReomTQuer
bY8QQzXwGZC4T5k3Ts46kg0rw6CVypwKWMbhK2G1BcsQgQ9d4vHzjhQlPT0hGXreshY5yRvPxvbX
3zBUZ7R6sYVYuI5hYEX3pLPiyQA5Qv462Yiv9ZheEvp7EdnB+RoQYmJuMNT52cAVmkag2RSJg4WJ
H4InY1GHzpXK8LG6ZJ6OarL5L9WS1vHsY8TC3p1DgN/C7YTWxULqdO6hjgPMEA95XK4W04/Uwki5
kDPY+E91I9ID87+If3Us7z3wBJ5xQURjHVQFdeaN50i8pkW21DXCNckLpOvfa47+RTxKaHO5wFSR
HLdLGQpfbNIjI0tKiwY/G8TlwPS1uY7AdsHJD0irfxSODz8zk88eGktR8aVzWt4doAQpNNUd+BLi
xrQBEf875oiBNVOGwVzlfrpQIohkYl4GY6DRRTsOQ86OBe+29C8rnyyfgwAPzTN0wYNBpF/7PrXZ
cQcCKABjgFTAQMU01gOO40XikTIWUrng9rPBqi72SQkreEzpQDDrCG5OXaErwneyuxIrF/2LSToU
GdH66W56WOxnFGgooLozXwyajYu+V0/hh+0H3Q6vgoP5OszYPiTO0Xz117va5CMAipdTLIc0psdA
T0xPGiGSsx3YAkdB/CGjxEjC0CBZ+DC2QYq3pFgeGWs7DpSk5ypxX+tWoaxlrOeyModXxRc5aR9l
tVEpGdk1NXjTYorLYsgUnpX/8Zpc1lgP38eZEQ71cPGE5UT0BZzKH8xD6X9nyNUbRz0bw/+Ej3FZ
9zz3SrRmOQvZBNbpDSIiFWjWBE1e4vFLBsO0CvdH8ie3kkzjlj9jET60dciQVFJvu0YfL3gkUbw8
qC6572l/MYBCXftk/yDDCMzrZyy/4sqq5wlFrLwgONUgpScb0Kl5UPK64mZP8BzAEODL7ymdayoV
tYU5aE3RGhGv32vN/sV8k9BioHlSGp8nDMNsYNmhwIIU83+uIiDjzF/vWdHx9iyjiXvz3Ul4U9IZ
LRfoHjyszy3rWc13JsEAnBgnSXv0IFLDM7xPCZvgC1cj314RaupDuW8+bGflpLUh+5NDCU3SJdum
J0apE+Q8xyA7oGysErDYpkEYFDXDVhbrAXvZqb8lkMKxmKIxCl8fuIaLjSYKuKFzuZiIJUEg7XhJ
jME62FIjdY88tYYvWocSzQfInL/edz0fZb8a8dWGRaA33laQ1RhpUoGioMeoXJPY8exrD1FEuCX8
3fBDf/bda6HkAXhwdKa05rL5monEgIYDllNqwyRc5SYOjK5RJSYZy7v2QVZic2JZE78TBm+GYAR1
T+PL36yrIezUs3KmFpJ63l0Q5FX3QYmU6IRLvBQlxOzHgMxmrejyw91KgAN3up03gnOqctQWi/GF
/aNlbvSKswsA+oFivevtGX80X215ZHjC4lyr6GywMJEGbXrhc7lnzs588msemOt8NZqgL/oFE0p+
97KiATBosS7ai8Yez1LqMkAIAFSKrLsg53djFkNzF6VMKp7gDh3YkOc5G18C5EUMBMEURBV4m2Oz
LvlZN53Ps08unJrVhU30vH81L7WDRQUvQ5/HtguzgGjrTl+0lv+oA8KlJz6GYli0Fc8HgLPQMiFu
UC8fZzFZyXnbnwDRHmunLLUdG/osAtGIHtj6ZHUyzuWpXo+S426fvPM2Cntr4cWz7Klh9jkZ2Sn9
sMuuHdn44tc/2IPaQ8smLvQuLWR/dwcdwl2jV3BEdOKn1q22XiuN8UROQ+UDaPWYTTbsdKiqwED9
Fj1+RK4W1ItM0qVKQTiBMAxVluBd4GDKDDLv80znykJERQxKp+H3wON7DBhvsBitzl4iYBJ3qTPj
35inXYVw66JNmvtlt3vuzT4rq2D4q8Ykhi38fUIoYqGMd3S1F1cB7+Nixh67Ptn06dzEwwUHrcfT
R7UeYQozgmqH7iz46wR600CnY4fBSXOtz4OeaBdEX8nIoIQyymuJ98P57SR1hJEAJ/OCGof2Hhvl
OC7rIe/5KzH+lnFeEwAVAt9Xj+B23dxgmwjDHyh2dMKg5WAvMHrjG0H5Pisn5SmTcavfpwRoXqD2
hphOIVpFScgm+JsZqcquds++KYLLP571PAqUm0X64gJhQ4H1aHMIL26L7Fw22lx6QmZX2vTfMwbD
kxAMTZ5Qi9dly9l8IeLESshu11/f9h5UCbEOwPwD36cUdOKw2DkMbHvR/a2LnQL8exrruNS2N+ze
McVSt7yIojPI/IW90QYSHolkfny6l7N/p7Be3tdv5B0kBwHNK5KajC6kHokZjg7fPQoVHQINXK1R
aYTvQPKexGCHQ6U28yxRsJqWuK4a5xJymIMD8k37foD1rpV0Y1HZ6qPqT28CfgVAzgArVjqDpbMd
P0EQfMAnFtf4yCoo3Zz67OvzJ3fb+qHm7bb+jTC66RfMt99Wh64qxjiOcKwWJQlKiqPqzTkxWJxQ
JUKwWvDWbCrzywwd/k5MOZT1UwYFprP1P1pVBTLUMCEQk+4EKQAwLF3pyLCUOrWrg20NZDkgX+Ir
YtVJzbIZ0x2B3QiChaCd59svFpaSCiegNW4wCeoF94I8LmrH4+zq7+gEHQRbAtFLTmeUs8f1FlYy
s+2TC5RQCLxVzGWQSOfFJxUbv9yr+OPf/ckWp2pnOkdexmV/iqHMyUR5h8V/1CuYTf9T40Eiml1E
l/oVteUeP4Klf+OYDgOoJetPhIPi/FiMFwOElK5eP2E68oU5xYdA9gR++MHnu6JJNPW+jP8nMR4G
fs8SKmRT+4TvITutjiJ2OUfR2ThHN8aEfXvv/4IXu1TvdVOMjLPPVht7G6gRXu1zfLAP4FK+cAiu
dQkniCttOM2NiwEnnm3HGW/eaQ05WQY4YKTPzSCchI9ctu75mKuDfC/ds3cP0Igzn6L3Pa2mi16w
RGnpF0wWQjltsj2GPx8gC43ICeJrSiDHk+1tjcRBtEwPyWkxiL5rhB8ZXbdAf944OHg1ilBvj6Zm
GY782nr6Q6uHZn9HE4VjDTqC6wlqn+/1kEEB7/803wdHVyoY2X1KiYCX8jTvd3KjfipSgHRXJ9tz
cS0V51NdioP9K3p8CiyEvVH4ds5JfzUNEVAmAqyuUK2B63ghoQhdowYgMxNmPXoxMe9/RNZ+gnUP
s9ewgf6YD6K7jzaqDeX7lNer70xm+Qgz4vvfEDRyn91xWYYhrlhtct6ekif+Pkf89NBEQMW1Qz7V
V9JvhTPWh88VH/ErRqjE/mHF+Y7Qy/CQAZkfo5GDeCeoOOPZ+MTW2chDsY1FdWRg4aCN17LeelxR
B4djB/FQ1pC8BkG/1QQueorpeqcq+MzcaYx+zrdsMnyobcyPyUHFGD/BIXspE47JIEZWyw8+1plR
qPvBt7uzMbrExebOhWcxjOWtY9RSrP2wa1U/Gzkehey1+jeszI/IQp+RSbuhY9O5N0OGJy2G5Z07
LFrjSn9+DR7G1Bs6YCp955Ad9GMkl9KOBXI8mItBRVZyLyCwnz/G5usRe3h/XCdEDbuy549nv+LK
ptC8YQbeJl/41bBiEOrxju5vPQmuXBoYGPnQfTLimDCnpfbBimAaNslYRw7fHBetjxbTgwX7Lykc
VyY5vYMhddnQPSxGEew5hJz8t0+llexJX2/7Fo7mTwRYlTmS0/FDR8fWfmNpccFrHUNqFphaB+E6
/KcRRHZrXMCllNVU6nv+0yT84stzMqFSfGBT7Ja7eltvGxlBFgrhU3WLf8XJQ5Z5966F3aOEVeKG
Kh8jbVYiARBHHMLVc9Ga7yHX7qP3yyGmNXjRIouXfImUhOUJbu0wItrNTg7lEutadmIjQq6oi+j0
CH6sCduXgqDAzjfZ7eGOwztbJNsnxRya43v1cNCmXEkwkc0lOzhf9+6O7ZfJeAYtCO/JjZVZIYJj
AupQ7bmN/mySIWa/+ca/atBTR1uq2sP8M79kD0jZb3XAguDfM3/OJ+ZIjFp+yS85IxfkPtbHzTEU
tSBM416MMYoDUP11rzHvmPi9lY3zmmf8HPaTLh2X4/KzWgan5IVgyWnV+b/1PUcXcTGy38CKzGNR
ccN7EhHYoz3GJgTnUvvt7/0negd9943K59IS6n13TsbL7zL5MEPNo7gV5PdvgQA3Krd4ey5XCJSM
k579LrAEMZi4ocVztTHfRAnjU3UO3RiyDK5Y8zy5ExsPePvrjosTixBywHNoHBZK8o1f0ccbIEfc
42v+2cLiA8x6NhXwwL5n/dXXv0aIeENO6jhZrfm1joGiIbPlssXHgvNQiBVJtpAdb1z2m4tHcd18
Iuhn9leAdaznPX18MYI3wzVRlAwT5Hl4JD22h53r4oOm7ufvwBhhylO0D7m2HI2L+4s+4Ou9sN1I
2XI+TB4h2w7sk6AmDb/eHjkE6IpLwD42yqQSqgJ4c8TTECluCNhDKoQ+CeOd1XOYV/2EHWD/bH/X
JxbXt+DGJ3sgxF+kiDtYPMuOeDAuUEuYE83P4ajCCdsEB/rknzmTZvNBVP0jgFK9yP5vI6W4WFDz
K/FlRbXZcymxJHInLsXJwB/Mj2jaMl81lCOKuZzJo3F3TwmkmPkonLqEGAe9s+DuNTIv11bDxT6n
HfuherJ5xzx3coAS41/P+pWEFAAytndRFw07jwSNaU9/xurziFVzn/cjqrscm1nWtnseVlJwdtNe
9poTTcOr/01vRofBQp+ivo5Ga8lQFhKhVHEbiM7M0tn9H20mm9uKzH5nSegmdoOucyFoy9YZyh8j
+x590FNbug1zHBak7Q69h0s09g7oU2CO87BhHQYsqQDyrHFYNSXrEn8Zr8IutlhlkYFdvgisoC5o
dfGeaNnECnkA2rSvrDnNNKXzTjj0kdEZHR2pHMQjixWUc2Ir4wg6M40e63HQrdlT6YpxwjE6p/hG
QoNxDr7iSK4gk0szVN+RPGUfEXGON5LHQ5O/4J9DOrOkaBywYkySGrKwwOtPo2k6DYFtnX5MwdrL
Jtu67G37ybmQRgTDqddZLYsZ7AP4X6dn3TO2UfwBcjOT6pvA1Uwm1QNuCFoGqzqmroL1RLP4iRQU
qGb91RBlhKdKK0iRPWV8d5k9WWWkeSNZH2b8u9t1u18IDeKLF8WsB4rBn8gqJUlXvomrZ0dCWIEw
ClA1WGGL9FohFg5ziUI/+4S/8BKd8sn8kxC+DiyfbA6rnj91JfdeKNUpva5PRZs+kP5//ynVYQ2O
+d1gvwQN4JdDzB/tJhwhJv0KlMCMAet5dsZoEitc1m0/Pg8bNiQ4FYvnswnf9A9c9CY8Vzjp8uXH
8uPDhpnfi3b3ZXuVEze7u+d4UAziV9BFCOPinoyxcsSfBnRo6TNf6oNoWg2DF3wcRHzHyah88SDu
g31w9eu4vx662Mj700jaIAuymlp1JmxCWOlMHsYFHtV7/Qhf+WB3IGPMhQTMXJlJRZ1K+rF8zuU1
OlERzPzrfEA6vKYT64YkNHI0cYtVMO5vZcuvD4wa/vgXxh9ps27Cr8fVWPKTlWCKHtU+pCNxWo+v
6JGpT8LyGp2HYXGYK26dyBsk4M40VD5Y8mnFY4jzj3iFOpFyOEiWXMpIOuZ4VyA7HHZFugwlnYve
ZFLO6UHhCMIwetjgSnNmlLe8R2QMft67UNbHEiXhaLxrszFMQO+LCwiU3ZQOZY5zvaMUN7fO9sGP
lqrslNnI2IvHtZc9yc68ZRmxXjL/1Bv7+/TnI6jQpfKar8CaRJ0m96IJT4t6wZCsjqVMyuS4P3+P
1TOqXKPNEQWg6eaRfP3H7rL70b8is4yYP/5mtA3ouUXX5FadXOnvnU45GcR9KDjJa3GuUE7aHpLl
ZlkiyN1kt+pYPiJ0tuKRI4e3aBod6ChH0T4dBycWJ98h/tRb9LP+jqsuaSh40yMoQjJI6XOdZivN
z5v27zeHulLDZmGFOX0tlgVyfTx+x7SPwJHCOSb5cSGttzMFNerSb9aCOiMs12bv4G09wnbeOc/s
Wk3X+FvkjS/CPOeAR1/0OKybLbpC4iM/S0G0VXQikJJwWx5sQoItvykkTn/Xst5KJUTesssP8YEg
FZ4o3W80tynwTBf/KJTjS3KqTtE5/vpdcMz3SW9T+03IIpDdoEH3iPu7S16XF3CxznmF16hXyvNP
+E2mgLwI6LcJzAHEsWzg4WF+S57VM/rOH0kfFb6p3U9O21P1Qpl106wgC16r71O9lg9odFim7BTG
EvkP21ZB08Kqoy8O1HPbxce9SrRXYOZgHX9RYRT/SHYThlrBOR0nzepMBeVw5Vs+4Wvzvmvg+suL
pQQPhi/WCeCb7rlZS8BmSZs18V0YWT/Vg/NZtDTD7eK62Hc0pJ2IDUJNk2jvLP2TfahqW3ExiyeK
r89YNvVNbtgtuYXQMx/65KYSodef+YNeiSS7HUJTp/ijoOoX7YLOR6rO6dC7wqtEiT44Y5kec2NG
1TdFNiVqnOUGSWirb0ydHlEpGTu/v140xpoWLM7ebyR2v69/fObLStkpuxE7G52Ftws6Um77h2Rl
BYVXVBPz36rnMJkinhOh9/yEpmh29+y2Wrpdxko+DNP7nBl/MEZ3EV5cjEH6FuUp9kCIxBOvs195
vQCJeZa4r/mPYpBe/57xt/j5l92xGIIsQ4qmFEmVtYwNiigdTVTqCea2VI4QbiBYdBkZxW7gqvOa
5xXzzicLjNcFbVneZTxnvQwh5uBA2gTLjYcuZVvZoeo2Lr5FW0rWJJyUL48ZbDtVnxsQIcoHXzGm
tswvPZGNbxZ1winaP7U2bCOCyxgC947aZbn6jKiGLenf9gFTjefm+mb2OfbPu+FB4/YszVN1sU67
U/qCPgNc+bekVmYcFp0brb8YocXW+jykV+TOn2tEcQctRhC3kgn2j62LnbS6pKzGPE8zgsj+N0Mh
HgYF7k2jH2tdM3RRe0hAIA8rzYBnXmOQ6NmwVV83DWOEsyJ+C6YAqUNCm5EzedMaekVF/aKkRGhA
NvRhDP5uPbH1AKtc+ht3JoeFR3UJn2HLF5AtWNl4Q6znG486/8ZaCeHCkcyfY++jUCNAQ2BZFKEQ
eB9opFbIt/HHH9mQftoIfhiA0+aQtJjOsrRz0EY/rdneQOUpXj4qtAjkaugIJUnj79d4hr6LdPWU
n8DYe48ZpV1Ha4fM2EQD3FcYYQ9m6GLWaIpdMLTVnoeZfND4L0+IPRtZih8VlPbrUWuGM7lT4W7g
YA7V+kE3gGL3Q3s+NJkqo8NxEWenGi77VEW3Eg7Cj6xRzw7gwchTUlLyW4bqVY+rgyBoMon7CFeu
n+iI/dXsxuDoM8FudyYx9ehrp/tMotZlTwkwHrVTHgku2177sAE3Vk/dv5v7UWVcMbm3aAbzWi0G
kVrHHxV7CPkstrAWw/tZ/+YADPy+TZFcHm+k3Wv1XHEkpPwZo4s5ym+lPFIPa97P/qG+dvoAKY2V
LBr2PgMQ1CC+Kp/9xaSWfAfcthsoGolW6bQTHgtA8NvbhnbwvpseNMojSGSXu7qvvhuWi/CIYiO0
9emaTotT/Pt7owj/LWWs3nuw5P866754OtMFJNdPrjdYZYWP9Bnf5wd/GNQ+HjjmO0P4Eski+jKr
SZvoQldwyPbWLUTxtBDCkCd/HNSOaKouKU7UPpl2FI1sRASDpfH26mC6kMMfhrUo86bX1Q9H3zH6
cTe/qcQT0i+vAeWF+46/ZmsgE72R/MfmHQ1TLFhNxAxxJJgCUrU61r7+3kMfDCdDrITda9rMB7HQ
DLthBDXCplkOe/E9/5g4uM8xPWSmr5Rve+jhroLaZBOIqvsGqPCz9tHBWlq37JrgsWJhMtCiSt+r
8HdazymNg1+shJyYYaO/S24Flcs9IUX5SOE4H/w8p2BaH9TQAEEicNM5DNjFACmsW3iNX38AFmzT
YvkRPH0uKOHqx+LOfU4R9ScHo6yOHskxoKOFwiLgwXEwRpHu4klOdQ4pZEp6n+oBpCycPjvctbB4
pnvue03EY86+hENIgy6Ey+8clCl/7w7VWN+viO8ZAoXFxb1A00S4Ntp7KFRRdTUAYVeHrvFKq/n0
25iwqg2L+/xbHIOz1cP/pOdeHVHzNug9x5QGrA+cUJA5ZMegxv9MScYxs4XzqtmNk/qPaIcRRM9A
TmN3cVGLDNEcZ3OCwuL0RwNsnxK6k/UA7U/EaxPFeMavxUk/oK10jSeroYeDGMzDK6KXUjSxOyyC
xFOTjUNQr80rf2Sv/Iy1Nd3jjUPHQlOyz/aVwnnhEHrX1TVoV3enI3nc/YFztcazty+5Hxf/VKvD
uGnvHM2bd42vc2itnY1WHG06bgrx1AdOc49zznYkR59k71/+xtGyWhpSANXU5b/Ruw2JKP4n7so2
r/OTsFCrYdNtWui6mz1TzOj8t3dpX12FjkP2jn9ff7quwysitXPlrX7WnXm3lKp1j9UlavN9dkhe
KzAoFtrnB1ZtBWNWiFR9qOWk6miMzHux3J5glS6NW9z5dyqqSPhLFi1LtniR9+Ivkl7LEHcU+2Fg
IhZ2fme24cXHIg6/IKHA06Ktc8IW90A/+sJ2aRhOdEo+FwaecwWfXC4k6rGnj7gZBgxHr8cxuOqf
XPSufWeaNc4tObsNqXL/D6n8Wq/FK57gGHGs0LNesEDvnaNH2tg1wLWSQGxm2uBSq4FvQCEK++a0
nJY1igSX8GHtExk0+JKBB9QiGj6YGl0X/EPnGsrmgXRN1ZhO7Nb7rp5RfTQnxWj9xhBaskkoLx/g
+Ro/0ms8XAN1u72S4caNuZzi7xkKJs/sjcgrqmWQxGvnKZygXAzVM1wI49Y4bQ/RZXXNwOhO0c9Q
rFGO9QtQd3lKFL1vQnLfCLFofGxS3GXml/Tl39Da/rkjnOV//ls8MubBPCcfT4iJ9sjwaMFZZypR
ZXd0z0mNMQHx9qHfDCTi0Hqa5i9/Ygu93J5xiAQ+P4YW9owAD4xaf1Hzv9nWf2fUdYjIKqhK7g0G
pUHHgEchxtGi+X1ry8a7Ia+GjmLiEOcN/rgCEIjSej7JjsnRujhndkso0IU8LVd40+TvfOC9zb47
+lsiPz8u2TVP6YpWn/khpnRi2ACAAnSqvazP+sdB6wAA2B+eczKE01JI6APowMrTQ24+Q1wWb76j
tb1DH0JXFXPhB9RE7EaikQddLHnkdfVwurmsHREgPS367se7hgpfIdNkAW3rHwPxNIqvZ1DPH8WD
Mwz2n1KSvJhXHDEFmwRDm0W1XtzRwjdoAu55UIQu+Lu4+s40Yd7h/Rw4p9wSrEwQWeL/feTehOwM
Q93wB7ozWtGU04///oQxbbdqMyV/ci+7kBJGiEQSsxHBkHFloyhnJ+w/ks5sSVlrDcNXZJUiop7K
jIAMIuqJ5dAKKogTg1efZ/2pSu2d5O90twqL73vH7LTjJKvNJ3q5ej091vnsJc3qZZ+RfHuDNxq4
kBF/TXLvaY/tyKg85cOeCDxTxPe/2m1P322HhzkeLHe8FhxOXj+pA6pbaKlhqwMe2gJeWw015JeI
CmGrCjidzc6hI6SeEUTt7pwfrzengrNeSklnVsmAPvWruBhiwfOT2Bq+4s/pE9wiSZ0CT5enZ3Rd
j1PA/UeULUWFZI/UbKIPGUjomSwJun199JHb3bRBuiNVk4iz2ugtmKyGC7LIGQFzYk/vRDR/3BKX
5S1gMixDsnzhk7+ryv34ZfQFvESLq7JVR28fNYPHKECkaz6XV41fLiUKLVnRKHlflA4L7AzG1SjM
Hlb3DCh1TqL2Qg6/q1wvjaud0zn/co1blM/fUZPUdusqm9q+WBxq2WKQvj1pJdoeBu6YemXF62Ct
WvcBKVbR5tMmr5DLm09MOo8wUMgmecyrYlOHX5ZBlr0UCck8n7endpltSBD3Wj8/XtaXIxTFamxQ
dI15TtSil2wx1bbvfIj9x7yZRy/IZhE2L7vE/MFocBpdjiB+AuwF87dpWg6eWx4fT5Wjg+0Shcmm
8+W/dnlFBOJL5iPmbDDvLqIWmAdQz3xWLe/2aDVa9TBSTXzaxjZsN83+GUqJxAIPIhZ3XuEzLTmf
EA0Aq8IbnQqH3B8LGTudwIRp8wDkj2S/MSanjp91BIiFN9o+DsCS4HHshtiEjW7OzIVPCebp4QJX
JQxz75SHewNH99TuZDwq66nAlT20kv3oARP0tPuHZ3pJiaENiAQJ6SZSSbA9KRE35ps85yEqTpQm
J6RDDOoNXv2BKQ1mPPWYVuX1i/DLXnzhMXFiGMqXT7rtxhgPFU2hqWFzPdxX5NzNm7RyxsuK32eq
oaWisA+C9jA8Xdj+Dqxz8+qgBEBywO9IRNNcYzPQ7ubVSxR3x4WxGjnfNPvr2fSdku+a+X08CFDd
ZTpZ9mEdCfUNcDInUPZrPr5Dz5gGlEyaA2u6mAqIWRB9zwP0FRgH8wcRn9aL9+MnHqNlOoy+NhPK
JFKiC4/7i00w9gaZwKKZgzhTq83pBnS0IbXKqETwOcVx3bxAvy1ZYHVfR0auA7qWxiTPzpuAADrI
Fn42pabUPnFG4YUqqY29xDtOGdli8b16X+2ajj0RO0s+NCxHxuOa+OgIgRey5V4wCn4BxTtnSJXg
uWLDHh4b/+F358sKcF9ghDDwL6CFvts/dim0WyS7lVNoyTRqsRwTDHveLWpG2YocWGJ2E3jp+ev4
WD1Xo2CiPxajBQS7W+95mcxc7jNlpgreizEsfXp3G4vGWR2cYhz0rIm686cbAa8SGMQbuFAYsOBl
vB68H/HmVAVLVrZSgpsITGnVIRJtXgt8E5nm9/MX1pVTHi4o2zJaz0MHeY2zU+8BdxJgzGuZz/t0
rozPUxIWZBpLGg2wl39Yv6L3qeJxgCLaUVZlkAVf/rdaKJCAvWPnt0RZdw6nKdHiCPi76Ovg0cVZ
MNZugE09jZBws13zCp+rHm3OvM3LMeD91emok6j96WoC9/OI72JFKUA9IXwglvkRp6H79injQN/3
Td7JfQH+Q0A0T04p5Wu/8y9P+26/Qx3Q+s/TIwB3DS5raU4kAh21ZQJVvPjSQYUKWm+1j8YtaTzn
lTtRmaUnlpLWNE88SC5/Bbw3ZrXo/43mCigrhNjqMVWndB0tCqclcIFW3FjZ805Vp7EkjpY7a9ke
9R0YXsq/fkeF/0IXCLy6lvV+CGsEpk0cJIPw32SNmrQUr5nsLoHmFhzVnV1H4KBmRyOe2EWAl0ym
cF0mDF/UfSmo+ythA3ogxKHYOBVDYY85uTXJt2cqusUYQAwnmLBkjSBX79HL+VoQucbTFcHOZFDy
qX/IkW5saPC5xIDSPdFM0sC++pAL/3BkFQUQm9bduhHv37oUR2AizelfYHk3KxPS05b1sVUuqFSK
e1wiEkOHaHbcQRaOaAqYmEOj4k8vjH3yGTzGzK3XYpjPlHODbFMyxy7fJqabBc3yU29WvfUl4iLg
k6HezOj7PSyZV7YeEpDppAIcfdPjx2bjjfwe3V1N1Esb/7r5LMugz93XmNPD84/Mqe3HJmsjIgzf
bXiYNfuvV8fUt8X0oW0kLnEluvHUVw7UJcKl/j9pSw4oUxk0K8IsyJMar0hJXl+B0wpe0EPP9CJu
VNaHoAw6c6KDahGJ82CQFO1ou3lH7WDPKqKx8fapJ0NlSxpFOKFicBgoFpqQX8JQbHWAXrcIVHHo
DtyXaDeM223LNn4lBh9vPyLOKpAVg3JjHjnxZ9HGZMNTcPNzWwbUMhhDLxZRYU2jl53xwDn/1i0N
wpPgvnissuBKKVoW3p3cl+GW9gxJd7cXwEdx09zmhT6ykErT/zfSds4j+XLfQnWiIUC0SMg8NQle
iTAXrpTiPXq6F6juI6A467p5+6+A4b3WqAbaXJ27SfXQ5mf3V0+ngcKfzutlbb9oS8ucWrsGzb6f
PMLrok75c0/ix/M7z3fodHjAwXXAh/kPq/ZqL/dr+2dX2Ehr82IMjSmTqUAGW3d0RPbgj9mgFes5
L/x6OXRLMPFs/U2+2yfVe5/TI/otn2KtmY3X8rk88daOJC3Hjb56MZCBKbN1vLXvviOBGfoxbmhF
6nuMxfD7QqzYB9k58iffc4NQomTOmWJbSYmsdr+H8g/qDmbvlbwB/+Vjt/4AygFj72ufGoOUsbYO
S4DwMcD+klVlHEISX1cAEJJbRYP9IAFzYG9cA2ssKuEvjmoYoC8US/X3Sj7JhWVqR5duFWUmNSsg
NeI0jNiX4toksdxFkbksFLI4ZgM4NeDOnccITGnE4jl/rD7LBwVOlIsJmHSL838BOP1bF+c2yJJy
/TlOT8PTDUAUmIxAFY7tKV+ohHAjdDb3hjME/jyxhBb3qg0a6D7EXmucJLsIdo4nMmMpgDMpMSCD
H4EP8l8CpLalKqRBtFhNjJYAGQxZIGak5SMK688IX+FvpuhPKaOmLorUGhS/1PVc1QFKCUrg+OaY
lUOexeR6JdnyGlCaKc/K7e0IVDZie/8Cz8EDMXBBflCUdhkw9FHZC8iPBG53qLeAqZPDmJl+K75o
y6HKTJkUixdoBlH1CMxq8BqJD1F+i2JqxJdDCg42D4RzWK9T2kmgOX+sexO7lLTmKYBMqdBw36La
BEVWOhUjzwQgz1wjNHCk4xf/IGKfiVpAa+Am2DAVwnIRtFXvH//wvzbcYdRYoZe5bCTy9TaYZlHS
iQdmpYJKZECMTOSAj6RZH/Lldd/0kPPNAKAV0mj/howPG5niT8RADKmw7y//eZSoZ3loORSo+PZl
dJ0DnfKPjMpH/k5ZfJyBqazZBEHiqYHmEkW4cF0V6xcptYcBeKg14OqfX5zPfOwXtrQAu8m9nGrM
3O42RAFHAyezOk34V4CCuD/JDzMaY8rWDcylV/oAQQ+90IjZhwifsqTvYyRcSyEAhXVFjTUKsWHQ
98Dvt2K/Ieqa+9AgV5fw/Zy98kGXRG5M1hT50NmDWM374Zzqa4hKjUlUmZ3Wsz/qJeEXexs8ng1m
MQM80hrQvI37yKeJgMFHmqO0fZPctswpn0DLI4XT+H1GDbDGp5qBtPC+PZF1UTPq0iOpoTgN+y4L
csTcsJS8XtBzCayMRn8dtXeFezG79ZhDcEKTSjbvtMGBAdRv7M5Fq/Rvccs1PsH89F2ygnFp/vhI
6qQgVGOX8MLM5thLslVh80OhoQk/ppxvqMMDgRUUxsgheuRp5MY43nmTcLhmsiKfgZZh1Pid+WZA
6mjmupODUKt8C69yCDRNqapkdWZGsXLISzbBLYGSy1F8d1HbLP990AAZzeIb344vPhmek+AolD44
Y1SClCEtyv0juFv58k3H49u9npXl6/D9K7wXWgJ6IhyeV0HO5Hy1ypUAfCGH23AkDBrP8DMXLd1j
J9dl/Q7acjEJBnmggAOO05vNDjdskezQO179qTnQd/bXZA3QOrvUUR0IrdaKQnnqPCgv1kD2aJN4
Llhjwp0zdFtXPl+XpQtMTTfFYIVWgbd6SN42kR8eLxBdG+4oLKdI5PzWeSw/KjuJnQc0sxuYEngc
UlnnVjadBiBjb4sjdIFicZ6vPq4oJCp5gEjnFzYFyD1MUwMyWuki8fAJuBdbtoYx6gkTmt18LfuA
JZI1CRVnulDOnLXRLlR8tITRJeBjr/Yv+JT9z+ONDsSVtbwZrNUirYp5iiZqd6D1DHr7eGE36xrA
8aKhmYLLYjIfazvyPb72gF49iEe/jwrpHmSbip9CoxSX2eNU0eX53bNXG0+fx6aJhI4JKxQJCrx/
0Gx8hhvuEXQ5oub9ak8ndq8zlJExWjNbpwBufvlUAcf9D8Ph1O07Qn+vk8HK9EFsCNJJrXQuZoNC
LAfU5DmkZ9TJQvfhWB6lj4RWydMVKVETy+BAzxDl8o8r9xvI88GCYlTSy27+wBWP77EGHBHwe86f
myq8WsDaKC/g8AuDR+AH651KYFZCf5zFLRJX7sCqtfeBZpgEjQX7I0LI76Ghv2y8GBrlulhB/v9c
6fyEAe0htLy6zYHchiSeGNfwusyCVz7bzm/+FXAG/u/p3ObIetSPuaO4hSkVxKJEycMwHX9PQuXy
5nNv/C+YKjwin/I0hpgsYQNskhLsocEr+qoG3Z03SllRTe1vCF4ELV8bPLBXgNwQNaCfg56en177
BpVaDcJw2+eR8Vq+KAG+Ye/B7nMt1OzEo5jv89xPwjcW7PIPzJQjuN23q9eqgLFQ8aDRW66PQBV7
AVcRhtc7/b1Pm+7Ue1SiqKJCZlHs2arpuyYJH5P4nRIovIeMbi9qlQo0k88FOBtinutSbDW1fQ0m
qHB6cyy7gcwlElGZup+sX76C8BLZmgdowVC5W9fmBLsgZhiWuKFbbOHCPfF0pCfEH7vIyn5BcX74
xQo1AWKHn5Mv98U/qXNl9iwAE5o7hiC/ZLdYFRP0z3gtHnTnUgNMnDEotMpY5tKUaIl0eMmE6LXF
SiI5lPHqCuqv16oj/y0Sah3ENTVHLKO9g2zc+DFEkSvn0UrEhpjZw3UugFt3im6moCLy2LiT9S2g
Y5am5iG7zhea5Hdi0OdilFYTh/dBbT3EFCyLCJcd8nON8TEL3vvCr+w+fkw6dNnTv1BabxaY8eIC
hAtszg5ZuSjLwJVgqA1Wa0arqHExNOl3F+tEgKuWlmuUNWiXmREdEMc9zUvg88Vy6mR8E+HH4CoG
yv1yr8qWjH+HyqFsOQLXrGkT5gHFwXT3Ptz67zlmBW6gd8SO6UhQPN9zpmdRR+E1rbWaKJPr4r7x
mU84YIegXYDf6tXIeWBLC1GW+STUk3nKIIJogbDP6nNni8x6+nW8K2JI2SlinjIbIS25UuFR0lWL
zDtk2bEm8wGzdR+76BVqpwxH6kR7ozYFlhCrJqBHGT6WQ53lczPwhqDXXEAU3jHbR59Ft4V5Bxz9
eUNQ2t18mOxYydFp/6EdPSg+arHBcQeHe4Z150aJyCLFfnUNMAutiyXFRBYo7vICKrzj7SZi1m6Q
6k4tWtjCHq+SqrmJdROHbcGH3dl3Cr1fBG8Uy+8yD2rYQYlzn7pqa5ISHOFWLmeoe/ELv3csuctL
P99U+/5ROiJJe/k820OZJ+eY06Tbox6kRQr9VMRSD8hPahbpWwT8kKWGg7mhKaowL+HAH5CaHMjL
whWCZwQvQbHAEdzNAZJm7wP1gU5mYxoQr0F925e40VlzkCI9LK5mr2d/nd+CxwAr6x3TsZVw6WFc
kRxYg/Njf7cfRr0qTlP0UX696m1bpz3clq1OzbI/mX/d6/4F5STjWGFPJ3B+BE2KVle7/Un2z3lz
+l84//n0TApPmaWoFCQ/FKm0g8pJk41pyDXF8wj5uUpeEnoWVHvOgIeyPzF6DGCU+gBDEmvujQPa
eNwnBpoYsJae9O98T/cosR8XCOSbPfIhMdUhPxQO1yi5PIBOZzVjAs4AAiSGPIdH6pcTpGfIej1H
VmDXxs6p8VA23gAmAqmKK4cPjVuY85EphOSTOQ5Rk5IL2Xn6/26/ORuoYK2IE1fRbaMw02gg1qYc
hkx1zz3LrAluITL2Lss3o/Sy3E/xQVMZLFvEbOosZzyp0YrPM/3LEYCVzysI92ht+BluE1EWhJ2w
i6rj2FW25bofducfXZ2tMTo226sLrkj9Ek9huC1Q9bf1cx//xCo5KDagIksZ+JOwyVDyRnP8yAaR
MNhb/Ml6d6ARmrah+o9EfedqFkwF1y2ACVLXvrWLJMD5kU0vGwgfsy5iZPSZy+mp595t3jCUz8Ce
lwU7nnb1pto4eKMp7dhVrgmrk7hr0W5n3j0h3tkjTliQjLAVNHDoClfYC9JlJIj95EEG2tjFvjmG
1iJewi21GxNlk2ICQl30nu9IaoCKQkRE5uQiEwJC/oEm0IQtDIjXmDgD2MHeVUeWOxzr7GwNdR/V
7AN8HVFVzVXXHPtkJk8Yi96LvstBeZbXT4YuRKYmhyUXfa1nsMu/8Muke0/eBsSp1mfLvTqFjaJ3
m4UyktiKgBkaWr1qKyissdkzP6TYU2e+4HZiXiiTMYoy8DuiBqClkTHJQILVarcmMVFnw/o4r/kX
i9LQHMwVrbDH+t34Jk8Kt+8aaEYw8C/mEBVB4f7MPEFVmu5sLKQqMXUaS9FFLEjtmYoReop/dk/t
aFCnJNAeAMNe44f7RgBGmxW30xAw+x7FPXMyVwg9Lm2K7m3RKQhAyYNWNHln3NTF8bvk+WNRoY07
ol3uHIZhxIS/7VR0tHHz3X3GW40zG6UFgjKVOw4SnY490I8G2yNi84kHhpaOrFsIlRWOrb63c3oL
5H4HUhujZ7A7foD0Xp6YPMigjf6dkVRn8s2J0+LqIZ6tMdpzY1dUD04sGo9jQKxIBlwpVhTcuRl8
JsB1WCyvES/A6CAXLgsk8+SRkMNE/R3T93qCMLxlgMQlZMbTsOeN1OlJFvWPA4gA0UtarygPMmkG
RfvwWMI+oo6nAwQZc6bD3rDzYNDaPhYxO3qxeHN9005G0ib+YE+GmGQh1DpP0ne4nDHvwp+2pnh0
Z3MxgMKlHjoxqUU/I9Pp7nGgGlyRKy2wM9AQPLjoCjjkXvg/HuidqCejJ5y9w5SA2grzZyHBgtq+
LUjE8DJthPiV90TNCR8TSg6My85gcfeILnan4GSVRw8r+hE8VujgCvgrEv6wMHwSslYtscFA1jl0
ugJijealUetDJLnozMuQXNd4l+KxQJcLniYh3R7ROJurP7BZcXn/ay0M3yh6YH7hJYIP1a2KpcTQ
+/EjoczYuXBDi2/+JmagrwUDaJ8LDX1PL1vcNX6mIX4fgX9/CLr98u5LjImSLRkjtdUzA4LK6hEA
N1QFbgfLHObhN5nAEzNS0HmEYWypzAt+A5xMaHB+ep/fkYxT3J84mCCIG+Iq6csmcI+iY/9BpMKA
E3Eyh690iBFk3OhAp2+cjRmd02St+Rx53t1s6Ywf+FM/T2h1tigMIBfzY8k234MdeX5fyHTWSSln
4lx8ABLxeORZUQybIEXjbzhVyX9DQt3N0aJ9kvzKYddP7wmuXr3vllumESYOeV5ur9vybxdd1Iu3
21x4I2j0FCmh6+mish9WmUCUs/sh2Uo/f6jFaEbzcTgFiBu78wC1LCFM8XgzjG/EZu8ivMiQcXNC
sX98iuDMC/lAkS8ORslhmB8E/QPSZewsrL2nnfs7c/tD58Ak4awqosa/AwuCXUGXVPKsEj8REpiJ
5DaHZe4ncCZP9qrNDY6Fc9PhZPv7ogVACjFNpx8WGHrK/xBQI6XePm8q+xBZqxx2oyBftaRCcPpn
LX/agPkj4sKiMpzLfzRmT1PFe+6rgDp4a4cKtZ++eCPvtCd3++cPZfUEj9o7uOLbOCqHPD6/DAZh
HM0nSchvO6h2Ra/gNthie2eF26lzWsYnzBnJnaUOXhwT/qIh+QCeGsF7Z4KRYhNLJLzk84lXb4Zr
OJ1lD/muw1Q2QX5UedNFuVH+6vj9V89zJqk6HTB+1MvrpgpqNGPDQ50O/Vdco1L5BEU4QKKGfImj
fClxmO0Qd+MXwl7x9MeW7HyW0/nNAiow6Yv3mkTQasI2eI8VluPbfOdmyK1ZvzIbPMjeQQ73E6xp
FiTcLaqBb3vR2+vvsxPL3b0Aw5t1CK9b9+tAjfFMadXXVmgfBaF0iwd/IDVoMz72JxhbrctEOAeU
fAr/SgUvXLotwnUxM42h1YqYi61LhVWX0t1d2jDQ/6DJOZsFC8bYhrNQiIsV0ACBBJBy18d1VCcT
/QViwYPOVIjUnJjP2RyjF/WvwzkAvfGGvyGEIPy4ozUzeoB72KD8joOIiQIiRk778HoAA/6NDRlD
pf8JRna+3s3rkPrzRLRukneaDO0sUEytYSV6B1NkaBDjDhmQI6vm309SNgHYldImiSnpSKEnRpUj
4cu4g3UfWPwZNknfW/R1mBOvS0ABxMBACJdDNiHePxwrTrZ5OGPcOdNlITItM3sXviM4sPXoqWUi
k6DpZgjHkSXtHDBmxpx/3pdkwqYyPJZAyRzNwn20SybRLhnE9zVeOSnabXMkz7u/36Z34uYFBpeY
9vjCdbs8QNqheqmEeRH/A+JZcdvDJMDWDgGkeY++Bmg0496NJLV/yDRoNpg0vp8Zf9du5O1txc3/
W4MFoOSjRa0Fm+fcwEJYJ6j9mAnEcMIayeDGDhsOqYkjLWS6VkQIhLrb4gZPmZFAx1/IAwCoty0s
WMJVxS0sj7H8qWJ8Qb33EZJeuP8hslh3vMo36ICrsHqoXxZkWfx5Q5AkDTSo2qOimwFRNCNEzW+G
uMMtTmAYrD4HQdph+Eaw3aEipZWGOExkt8psMqViRwOk+Gam1FO/QcP+ukKuOmQ3zjIdXeoPHLlU
uXMnwdUQoPIas3GCD4/PgwqBOhkl0oE3CscJobT8Kp+LCp/cc3refZGt30nB4znlP0RzCQd5TVgS
iS+bjaPnGoErxWR4rp7LEVbWxmTy0mgaMf6AVzRpM/bqVYOHRVTkPez7qsdDFBd0jIwSd+E0wJei
dnSNP+xpyFC2W9xXpZWTMQlaqlKJuBlF1/0Hg3fpK9bPrC+zbPXWFIOUBR62VagqnODPgOeqeLbS
RZhWPNovcG/VkkAStGw9wNjPni9a3JkxMUMHH9RWL00hhOQJQdY5Yjv6IPEWhuehUx7Ai40PrB4b
GIK8qYMxCqXlNeEc4PwXk3E8WBPwMV3ASq0VjvotlEK+53z5QQ4IlQNyTFWOH2REEZVw/J2rFa0A
xuhUANVwYHH9b6fxJOlIWYgJWJCc1u7FFcIbolMu54knq0CJAcR1WkH5QfKLOwkFRzqmWNe42cpT
I0DvTu42p99Trc/Smn+mKu/hom+cbpv1MHwA/Qq0M8Ph/XbhClAxwPj+cBlInlJrl1UefU1QjTOM
dEPngfC/DzSFk+e7utucwURiPebcWbuoS5Fdu2O33lxWn/VHmHee/iPKo2ks1POYHs23m0WSW0NO
33UhRRol2C01ZZHtc7dZj8MfVMPX7bM99XiXp+HIk+PamSISZpEJh2EDys3IqPKB49O/EAV21zPn
Yvf8Mh35XUASMAoMkinWT7dcVXqfEj2UNJ5y18bfGc4JbBVTOzPf6iWE2II8n264fY8jLT+UazKo
d9v+FrsDBiRkTAtyc4R/IAt+6wlTOTbLCGtR8jkqXoO9epL88JogKgArGC1/9PmxUW8E8JXp/4AJ
kJMc2q3QCrcNB6GymCYoKChs6KcCX8nCHjK1Ms3Sqw+n5zGsbYf+hCfJHMSAURqzXiVcoMKnXMyb
8zQmL6iLcgSe3IU+DGDaBs9zd6b9GBbEgcvLI/4P4BAvAT53fFfgLkgAxsQlYHiYJLgnLnsOysJ/
HMot1qP8xKONCWL41ywnKc4D+Kk6Aq3dwlXVIQcRtzmKMGq1hcsyA7hkL3amxzaGLb6uexLGmgqX
8fE6oAC9PJFWglsls7X1A24cb8CHcQDzxZLfHRQVn8ESihAhMxV+b+SUEg16mCBSDkQIRLwOHLBY
KXByna7eSVMxuXKAM+UteGeyt9qSRPnjBJ0NyGpgzCH5A+85ATyncfKe4kKHOPuc2fxL4mmwaVOo
jg1rl/KYHSZUjD1PdMJh0q6BXR+n24mveQeTAxEaTH2OfKIAVV5PEIUFvfM1yjdUb2Y6NM6XHa1O
4FWIThHC/oxe45pHV4ylgJtK4owFWX1j7Qe7xHp4apbP0/iMQW53MQFdMzhm0A36SpAxAU8UKosd
/1tgkfyqz/UUjTr35WMN5cerGyMiuugS6EpO/hzn6nD2tQGt3Y7rAzfDb9bnabXFgR1Jh8+Wuhj8
S7Ax1EDy7OCNFAlJLBJCld6PSpaPPt5SEhfEaP9AgSUdgHM5yDnduX15bLNHT+YPMOz8yFKLQXlf
nMTr8WGLsCo14ev427RCQR+/0xZJ3y76hO+g9j5/QPTIiQKeFe+UzwtH9mESvRkf+J6SC7XNrt7F
jMbrbv3jnOUXnXiE4QB0DuPfcQCll/vX5W404xJukdVi/yRShkOPZ90SpxRXADNw/0BgYtou5KhY
Qr4tR2vsrxBTH3bQ26FdZLUoXznAUbeydk3EhEOmA8x2j6GB7HhmZya6CxPdpzLQ/qB8tm97KMmg
ChW+Pe7Sm4pejyXs50GIfKIMYjR+iGa6YcJ7MVzlR5S6MuOyfChhfEqY5GS6weTGGoOd9h9NvkMM
Qe3iJ6TB1SOnBn7vus1Z54liQYIFDYe+fRT+zs9TFUEg3PcEduxitIUbOlTd73pI2I3/62ZkmqDO
g2h7CRfIFTcoewXOPVz6zBDb+vBJs8M4GqaDaBj2mYGiIVPihqslY6ph8uCvlMfhz78sbwFnylpO
d1SH7A5wSXS0jIm8qCPxnrTiLlcO8OVMJ5miCjUiQV3Qzg+Nw4edq101J6Wnio4+KA+8obw9yFY0
TrjiwJnEJcnwQEAAQ8FILWXxeWWt2v49eFEgAlirCcuVOSjA52qsOGqOSAcJJRKBVBrMin92U9xU
vNzRb8ZdXpFi+e+vIun5nxUEtbRWjiP0F1sZXffO5Wt6IWfGcEPKQY6v9BbzG3cRWBRav+zvEzay
qqxrmq55LOMmI9uSOKsUfbNfL8aHIvqs7954NVzh9LVG8W3VzPOlYgy9D8vs48B/cRwuRmTdjUHT
Ye3UXSwtPmd+hcYdbf45OV0pelgT0hJIg0kbtHVDHtTIT6dI1KjkW465yq6zG0hVuQVhd2QIDvwf
DechzxqQFxwIRwl7IR5BEgeXOGrRMtXnal+zMqAagunGZa+2aY9zkE4Texw+0ZWAbVXmbj8NiEHB
4jCJ32wVqHO5v72L3aEJLnrU6Mx+hKp8UwFrhhdIKvtz7LCPyBHvWJGSxLILucvKQFoN7OYwDCR/
MlW7VPJ4TiDP4sjwesdrXOGivaUF5TrHL7nUIXMqrrZtufgsoKiZrDpwEjzy58cKL97FHxKsx7hT
rrkVJz5jYxt0h7HbMhkwvbOm14SB2wMcUrTkZMjHGcoxorMNxcSIVRxKnKbbplMRpICFXGb8utKW
BxjvJe9oG/ziAfFL6Ft73vf45UAlfGtTEgR9KsccyQ3L/BEV64uctEzMP7caZ/YAZcYaap+vxfBz
yjfcyrhlOPYs5sQbnbuzB18nakwK+tvvf9znGPV5CdvesR/1U45T1JQIczcclwr/IicWbvsOxo0m
zkuQEKh7t7dVjlAyQHb47bMEPSU8DADLYoJyTc60F1n+CCh5kdGbjALp0FKo+C+SiHyS+I75BzI9
Uyd3FYEQN9tg9ahmL5IwyelAk4G7qtZf+w6haWNcgqlTRzUw12AmUwVlUwRsYr7Bc2dhTDWq2eCM
l8p7aE/7wsXI7YDUpPalq9HYcNMfHZEwiBqP4ZSngEKCRJ8/7kg/msSELPOgNqDCIoX30m/e1nM5
MQiW0oVr9HVRh2iSaPK1n4g+cEkxkhF0OF4QLw+te7eaJRUTMpgDKzKCyYCQJO4QEYEFm3LswQ4g
urDFSl9S7ETQqI4OzWQTgvu7QyHdPZgzs0fN4JAxCIsI/aLMKSehIH2nlwXaGy6tPd0PD0izqTbS
FP2OhFPo5wtZ3dHn+m8AYB/hu41t0kX8HCoKzJMMAtwQWA7hUhDbgHsJmTikpDEMO+hWxeA5PzGA
ZiUE5hzEz/91PCSTlqlETpoK188TlsPxLkS+C07RryUBzd80IRl8WpyJ2jfoeFMNyeiM/qIFNXto
A3Kx5MUHwtDhzAa+61uVon6tIeAU6BpXGGoUnrj6K2kAWcfIHF4U19z1uz5FOYBHhqNt+6yIMRrz
NhLNrW4H2io3OKMlTiCGQhUNGFhfLoqYiPDrR6C23G53vhhLPQZMpiQkhxo3iUVY2xKpzApfmKmk
v0SAvB/jY5xvyxEqCgR2M7JJnd56SOoE3+wN4zR1RGQVwFM3f6HzAEkOW64iVBfaBXcv9V8wSqpk
CqSCZALnit4ZKwG/4IsahMdSlOcg6qYjoqN5+bociz/mKiE0UO1WyuqO5yDT3rCPH2RTqEXfsKyY
OB77tzJDddkSyAH7rCv750z8t3h4dHqP2HMtzkR9aI/iJixGs4HwbBAnhmSG5F6+jB9rcg/wUUpG
coL+8KlBQ09oMBlb8UX74eG/4qv4B+09kV6sV3l84RtQZktrFpFPG4Uk25360vAODNZoQFeihLNP
3GVfvznjwweN+opcHyRsgOxe6b1JzSPIEqBnxHvSalSj0RzVm///jBINN3+8kcjm8LDtKKyhmwnQ
otLamw5UiBRNKOlnI122hz6Ow8bY5xr5ijH1znFjIHXR++yDdBqPnIK49xsSaR7d+pGRycCBku5d
YpgZamCB8OeqQh8yk4NgAj1ONglBUX/sSwQLiSuhgxapqUoA4Ad47BMdIqXiAmhUPAHvBYXcMcew
sN9/uXVPpSq8yWo6sX+cGQDpFbc8bdl3p4NrYrisITTa2Yv5ksGHyaIncMsrVyGPHERzsHZgKzUn
xgWGStLupM/d6OBDFTg7gWBZJ5EY0enkaRSSjsOJM5JPRwMySOoYmpYkFdyL9h2VBijyjy5SuslJ
CPJGJPp/I7ImdDy3Wt7HpyRCC6ezMe+3xie002lCVhEPwXwL5xeQM4E2f4wv/CQZrtzs7IJaWlGJ
nHmQCjpnHfqATOf0h0CdyfpN0cbzEYKYOcrb2m5IeitQ7wQXgZJcjJdZvtQMA/SThYrwO2zf9Hnl
gNig4fi+kaQQB05QK78iLdhsWfHoQqJeetGB+fWURy3SaAg3OFrFJB7Cfb/UC5lAxtNDkNjhP+ey
W1ENHDd0InARnqDVDPYWPr35NOjRmfWGf+IRN7EaLVuRUcUnzoBjDHWWKSTgPNeir2wSZ9jTGMXA
5DsgsE6TtY3YTplDNMLmHC5J/vqRn/HSJUr81CwY0P+Cmm+wIAVGB72OeDR1MEWP4IuGhXODS3+k
1TiY8t8MHWF2Kk/fKDv2SGgkg0wfGJerSrBDRllp0jLQMjbyYEf3imjtr2Tx4f9PYL5jA5my+I/4
T37AoZNQch4+22anoxxYIVFtwnxVabDFOEg8XPXX7Q6iHkFXjBdn319lXLXIKU99lNLgOP8uGIZt
lbNpjk2Ay6/QJfWnPZz109qOanU7/5gKEYnygQ74L0doOyeW4INbwB7MtgS06gSAOhcgTRktNBx/
2HNxVdClA9uCH1C4Yh7pU+9jxgLOt4UB4suBzAPxt5+WfNy7v57bIMegcD0aokzicgkko0UXRyxN
9NDO/45pGW5bFP7Uq8spA3GutGI1GqoZZwnBnvqY1rAeJwougVobGzsUJv2wdF/udTMxO72Oa00K
m1COhHAay9P2S7UN096P+/lO0JLIRnp5VatyY1aikKXTP+dWH3F0/2Lg1X93oiBcXtwid1cUtzZE
i+8plEMsiE6DxMfhmWfHfyTdV3MiVxQE4F9EFTm8zgxBIBBIAgQvlBA55/Tr/c267PLaWq9Aw70n
9Onuc+b/sq7E0SQZZd8TdfS3EgV7tBTVZJiHWzmhAviUFkfRaiqRU1i5glywLHcEJ/F+RmgkiNzW
vNJbJo487kuwMCVexuzw6vN9a1Fldae2Lla3QQcLxZiKbI/zyz0Ruq/Fc7gzrCmW07hwK+wjsJyT
rgkSF3MEL6fo/nYmW0dDpiy6BCfAJgiyDnzlVbGMVG9hrqU1y9tmLVpBklFCGIpEp1n+K1UHpTVu
tXknwV0mG/XjD5qXQwFIJOpBqMq3WqKMET2el2M+JT2VG7wMT+VfVRXT0thH81XNA3u0NF5b9WeW
wVLz+A6Sw6/JBr+xNPtkgVc3b2+mxvoeTV+NfXXFqCAYyG8dDCBra2Gi7iE61WBkQXd0C/rdfNx5
xECpx9afN1OtcwUh8vNR7gfr+rVzDP9GNRHf8p1DOR4m8ynitBCAXeLh8h/UFod9jbRhOR+/rPtH
Juwn0In21T846tWf0ktEmf62WYwOZcVzyf5EldDoLZUKt3f22qfatnlszssyjceXapLivV9qm8p5
WBg/gvdVAy/cT5kfrCqXQ3DubDuP8e4cnvo0WzENEI7c4ZrQS1ZSmp0bGrgKkjHA57aqm4XuHJRN
/9cNiTeFW3SsqIPsMBIng9Gbkexg1d81kh842/U4AJUAANz6FgxO70HLSL9ZgiDt/9Y2EmwnR6pB
HxvuCjGG+l/d6oMsXyvIxhH86XwOz/3LqrwplG06+9iXe7MS2u+u94f72I5N3vu/S9Zy59hEMfb0
Wk3jkR/tSTKYHGSYe7ln01oNZ59gW3AlYocxUw+hKZM88Ik375brzAYSxgfE2T6ILWP37P+3+v0a
cFOkAvMw2ddwgtc7WzBvUvvDSZLKdxVtPlaVtsFjvfXolACaePBwsdha416FyVdKYTzpCdvFdgH/
wdvQfmKPqJB+b6rX2EZ0qyycwaB/TrVRhBnRPHyxsai0qTCB1eF8SugOsjhOt03H8JxwSAoYE9YK
sft3GyfFdqmVK+eGsOvK9PCxr5bKr1ZeeVX0x1GktOhHiyK680gLOhvc23GhmGd1VWwRROauZYCU
diuF+iQowlCWkf0nQaHKkDIy7R7kypiT/hr8lebBH7FGvZ0I82/z6qv+cDORm8JdZJrJJsQFOzUS
v7taTAaGoYWepg2ZyGPAh6LXlJgXnd9stHyLz5KpvAYlU16iI6zeOlb4zHZlsA3g8SlugLX0aXhQ
6t9F+xnOijXARcV7fHa077mM4Pb1fN8LHYzX7QZCdQ5by3vIgOxQcJgeVuowsoAWNWJDtrvCrxTI
3CgcOuW4HuSU5zo+P9z3f0VdiWolF8055uUqsuaunaW0vTVWUtQj6hXk+DO6hVkebQ9QdWPhQ0b/
VqjbbvWpE8q+U+UHl7dRvaBIEcPwsGhTzuJbT7SGOWL3lhF41BOTPeINcUVxr2aHrs31EhmSunPZ
9kiJYpaKNqxFQwNHd0GEfvpD41TDYayPOuNEmeSjkw53lQXBrdq3XHnUQL3vx9nVSi+TmYRmxfYE
nRmCITV3PztelPOtM0pH4u0nXU7kq9taT4ZbBzlCgjGz+khdFaanO0Z891ZBpTiv/MvoYJ5gU4mF
RmZMhEg/MsA86tHlGi6rDq7+69AR3lkGoR0xukZd3Lx51j4w/LPoxww0sn6pPiq/vrJVRaGPVbFd
Zvxy+0qMR6Ri2WA/vSkPWY6cm/Nu/h58WNaByhPsW9nwWjVR361Dfi4gxnzdZLrOrbfycvbW4Ta0
mrqyVIKSBqGOQbrjDYt49rZoLkx1D9G5F+/EK2nM4sn1Q0O70/Dy5QqOIeorYtsPGPnbjNl5G68q
H9QnqQospJKrLGu393Q5PgqjN81BuFDYQrC2lRRRYxo3/vS2/iR1eutlrVw3UsSyDbY1jjhfo7js
UO9t6pP44WYqN3avj+9DZV52oT9ynh2WV1AqT01I0Ee/z2EiTH9fao/afbqt2QcQS4U4ZodCKe2R
8zV+1XTDTvKeueKlG7dtlABvOWh1SRr8cOMtF49L8HNsRlC7V/ch7+rySnLHYvOhpmvYPrgKzQOU
cMxz5kOPNeaW7u55Kg0MvVM0rhwJz4cbixG4CfIVg4Kqhxeg4uM4MVm8lb4mdMI0E7F3ntFlbTMU
8Ytk7Vevjpg7NRxQlBzq3X6cEQfGQjVQ8q1Qzn4al3zpJe0DESc2HW7ZZkGpLv0rc+999NXSF1bX
1LclO91uIf2VxeOM+6TXbiLsi0hKx2ouS5C8sPLuwI7jirV11APvYk9ttbl1ZJ+lYIJ9hCWE6Ptw
LS5/yHJ4Hv70njSGZ00Qk+uYxM8rPxYZdnYROtnyUNvTtz2CFBrAVEv3mSHxVb3Q2frlRTiRfVOT
r9bVxb32UoR0r43DdNPMMKC+S0LQjqkByhPFUQ2FvrQLZTThLzd5fIycxuY+/HYeGLtpx+i6aqNC
mG7lmyR9CFXFuFYO792tbic01NG2stlAFWB2KYWZo1h0Wejc8S+ZJ3eAxs+xModVsYHotUG28wF5
9GZiS9JVVd0HLsu5OoNUe/MTL9X4W6nzPA6c9W5czewQtxZdXXZlr9ppguQYe8kGAxz4u5leBvUW
hMuNEtdiFGvHbvfAyGFrt8XPs1qiS4tGDbhJYIwz2tVygxMKRvZzr1ZOMHwiwQoe48SnkxhvhNiX
X4TgWOedO426vSG3KGtVA6H1OCPdP6JFyEDoweB/3lH8I7EDlkYtYwJ/XENnb0P0qpzj3y8/3kSG
bbfU2pKs8WdeRfsg24wv1S0Z2EE/vkQ3z7B7iH7iME791MhkXQOKC5rZa/VYF0MrXBQZahjeq1SK
1HpxpXshEFmXN6D3S1DYBt+vCu1enRjOmfsYfTMIC9Znce4UjV7uxqtSqqyHq3VYFJr5xw5K5bHo
MouXbfy44q1RZC2wAJCoFL75MP34sLFpCyLFtXmczuvAlA+9eAXv8x7MXI9f7a5gY7sAgKy87giP
pc8hPjy7Ld/FB3JspL4uEcbOqG0ocWL7+3Bc5CCXMjFJfz6rCeNpqhdPdFk+hhkgx2DFh0HUtn/D
R+ND1caPyPXtAA7W5TNimiTg0Zyri3DdGtsSUc23ueprmD8A4PEGEzrre/gaWB0CDODmxRP1ErHi
KB+b/g/QKYf/ZFUUVdCr9FP92zjNPSirAgjVOT4hWLTqoLUpr7q2bL5tZxAOzB+gDa2052QL6OeD
aPa7FIy6bJc8FkuWUVPcgLGQ3zmqquOiuFTZ1nlwf6Rq6+o4VcEDGb4qN0t2E7WHoxSjnE9hd/17
1bLFtDGQnRC87aV9dYMgvHo/i/R92HWe8oZl8Wi4bo06G/oDECgwhAKTzSsckzbu3BBosgbco8/1
KMLOMHFvUxf2vKbwquNu5b7JjoN5fRyfNYgHCjUA1U7E2G8qHythZMnaeQxxz71BoaRE1dl6PPpl
0louVYozaxjvvwgLSApm140769gTr6m7wtF4LG8bj+P7qFjQwfI0JOCsv74M7rR6yRMUgnGLoV1o
Y3Id1BauhyzcwltDqx7X0t++nT0iXxzqkRXZjwS08XoD23viWKqhsywZECvmXLxMAYpwtYBcnxIC
yeJUk0N3fVpAw8cE01ANbQ3RpDGvNHbExbeo112SOdtNbAVcvrUvn2e4zh8oUeGT/cvkxFo3iL9/
8RplHAQZpXNfxxr+lhCEPfmsqf+5C4UHgLHKHjHnEmlYmPpeuzuJHF98XuOTFXPnQdAftyEytN0n
/dLbOg30t+lHfi810KGsT0iEp69MhJaVToWboclqP9HmwlsbhV5GGmD7x1rJjPY+xlGCKyc4DOrj
wmx1fAyXwxPlcX/nu8T84+E90OwaJR3NlCFGPo6N/SLd+Ma+gEzdi2bQ0A1Iy4VoTtKAYqF42lVe
jU20e8vUXsJdHBAgnG8NFrCOEmysjJASFKfEdj/LWrZ7+DpW8UUi9WbfXMTnfanGuWdRL3qgE20o
CcqSHdgRN5TLhitoYUFcbSnQPG17mzY4inIgpa/oatjbzkuZUe791Vh3OWZVacYLwXTgozoEmF8H
Jd/ma16fd7bNl9jQew14/oezuLOSxoA74nrimxF81aqZpuwCu4aFvKwnfVTIzcaK9HBeT6rJ7M11
y00V0VRX0REou/gqtdJtk/ZyqraLTurIn2IIp/Ge5y3IRrdTau/7XmFTta04nw9Z7MBetYFdtffw
KdLGcQdokclQw8dnKVPblvlQRq+BdZyx/ZLx7tTbHLUmLoKKsEm+phlGM2VyUBF6W8t6qYJ3Ul/X
X2+soLQP5tElnwe2QOMiyn+pAjrJqRjWMf9ffInZbtVL6QtpcMuwrBHLdtGxWfostpfDW39fPzcX
jqf/rzoHQqxtIkiUn4NE2aCn6oBygLDUXBV7Lg/R3v0Ie8XPsexOnkMK0R+PUC2/hX9H+2pK5VTi
szBcA2slhqLoKJNW8uVjv+A6xoHRby2+2JqtGv4t1cf6SjF+sYF8+bl75/Rg7gVlrMXAWjYsQMUL
NRBaxTnMhS7+tUFAGv64Hcx5P/ZNyLXkfHZYpI8KTxp6Oeq3/q7iaZcsgkm6L4fugTq0tyhV8N4W
ld14H45fleXs3wloeP2zU06fJh9xy4L7R+uhJ3gDxvCqVL0OV9Eu6p0bSy15DA8aX1ozwH3LdfDg
jDH7+UOwE06jMQpDXeUcHXW/Tcv9mJ9JUZuQUxEVHO1ZZyFqhPcy68gdnz+RV+U+p5VZpkL5MBMk
KuB7PPQrjcG2CTW5ahLcAlU8UUWo6LVzyue4+bBh9DUe86V8V8GIzSPzmk1l+ET3jAVj5+pFkK96
6IHKFq2MocyUalXTHietXDBks+S2oNtk671DXI5a+UICzHOkDiLkJsf0KkjVttPCeN+d58NtlUrg
VEmq6tb1zPhsuSt54f4jiZq6ANk6F282znzHpg/xdAZWh+x4wKE6VTbvFwVKHBf3X6Uo9rYpkV7l
hPVl4/SRU7epg7JBEjMmGkssWe1gxc9GI6+eHCkbh4ufdNg4Hc3yUsZad/w3eKiJHfePYJgKEq1K
76aNQiv3gJLVuL26o/DHQvyv3V/CNGrVNN15K/q8P5bDhMbKHEttGQFisr5tXNhcy8nyqPpjI1jM
on9al6V8QtTFUWnEnckPh1ZfFD3EPLsEUpEC7MtHVeMrZhcnrkISXqu0TTbQGDBEhJpUsIMKqkdy
MUiyCz7sJzkZDEmP3L7JxFDyVA+TdNPCPGCkT+JKpLPrnqCbY/zNf/OH/iuajFpPhX97RPSEKPrU
yQmxIOjGdVzU6L5DBlbVpDFQPCEvwIyE7UrufVvffCVa8YEmxaqxEZura97mUTdGsr7utZWXu8ez
6sKbGVYX5vttS0YoRxNUbQ0LfXOfV5c3SXDy+U5uPvb1R/FTESZuZc0IZTUf0t2GhHhk5X6qcKEO
OgcK1F38a892HjOxy/Q5vttIYzvDsawqVX22c7XrFF3pUee5U/jGZIhmwFbtlj4kx4rtEjF9LoyC
hlOuOGbnp8TClfSuDrGvxCvDlhadPu71MzpTqLDdTAs8t+en76JBjEjdgoNCMh1yMXTn149wOBl9
XkfRRfOOQlvOOW8pBvginvQ43o9hayIZo4QsHdYDq6W8o1kRzyH+3s6bN2derR64GSno9DO1Asv5
HLOnJYPpfZ1HY66f4FrRzKYrmX5uHAe92uojw+8jU1Fzto8Nabv9wrrqyPD7r/mP22JCUEmhcdDQ
NRZVKIvWK1+KNre3QnurQPIZnKvjpcO0i1II8zu0z+0/V4cuKi5UVcy0rCtiIJzlbkvJCmqwTLZd
sLI9rukyDTbnX8s65tu2i4MQp2ojkv3nvOYBRibz4PI6fDfeBDWcOZl+vk9HZl+OkYGkTy0+9puY
Urc/8j+Dvm3tHVJKev6b6NLnwSt7wv4khdD+PQ/UAg4FEzrFIth35XNvNc6/zlNUEhswE9nCZYAD
T3Nci6o+KNzLy/o/p4q4gXmBAo4aJXF2Xt82fWW+qg5vIr1SGmHWKLeV+1xIMkyDP1ACtSvJ2IN3
ZVJLvHQPL8XKpfZs5ydXNKIo/rmtkoNTjyhdB8UMZc62u+xSGJrI1XKfCg0zZEZR8Vs6MIN5FYPT
1+pDyrSoj/P4Q0nAWijg7JmUdsyYIvhH6xgOXYrq7edeTpdZHmpKHmL7MdhWD41NX01Y36vfH2/P
aYETR/3GCVZiMkeM5czL2U7HqLWbpuMZdfNE23s/xo/1raSNOu3irjA13je3XdC2Fv5jPfTyTxjZ
q1rs5Uyf2Yyk0vGMsS5EX3tGHrXbFMbls78RMikBqvnBooKmFSRbl2iowGDdtAwL8Pd5ZyUmOtMo
CC5VBhztA6YZ0gttq/5RNDKYN7MDlUj52jrmY/upreUiK7+wN4lILiLOGFd2o4rtmJwZHF9SuE/Y
7J9fhbX25jYgzory5phvq0be8t+eCpDH2jCrL7PAgwxhxbxzdlvjevC8B5GprBY0f/21YWoj9X0x
NI0XL8ZNOmQRkTPxuZRy9uX0p7j09vhISwEmv38qqaQpKDGbbXJ0dWQRK0mDzZTaKuvMLprPTyWO
nF1fiVqj6u1rVSmaShwaW8lk2WJXB62UhsBHKBoB2yCvM/qMkbIXzxyZhEeVcrxykfvqL2YRN9rf
C/+yezkVHSrQZRVQ3lau+FWhIxiWfvpq4lPC81QXrzirHKeso9or04/ZPh/c8D4xsmWiV3g0lmWZ
yKu3Y1VnjPxl6+ff4+ezvEexHvHT2qoPyW+uPaPxLI0c4yCp8BUmZ/HCN2qYda1k7eCjMWfDYkrc
eXwxU1WzOFlf23LyNy5v5wYLb+dBMdoiSfdT34lc+Tp0HWJR9maSMQbTV+2QwqssbVarjw0p3jE6
E2M8ymnjdANrIE62kuienuF2F+7F8GRMucUifH4szq37IdjrvXktCLj38LniMvO25wRu+5wPcFHJ
ZKsvK7ARcizRsO3y8bNXEmarx0u0Wjcz+3IxHWJr5TqZRYhItx4FWVNNXb1jFhWQ6Rf2BYZ5+3+d
5+q9wjPwZqGaB1Mo8+/epML8o74GvNWP1W0zHz0+bySjmqsy+uZVQt6qZNB8clUL/uzEe2Y/5olw
zxPLIseY4criI9i+QdxZ6NM4bjpLPf/dQI/KDSG3crDfhirXwPPZWNwMmrziV4uLx78JzYDS1EKO
QvtQPRmijb5lepOcFWO/mPFKmGhxarBp2ZH2llDp1B/xJGLBUhBnxkK8LPv1ypXt2zNYttnxYCAB
gNHeKVSxHuu58k6Pvg0yw0wnlpIv2SsWaxzScyEbXBrHnEV9bMbecrNM+eiiAUS/59+pGdlHrjM3
GGE7fK5YyTUSDnCUOJ+pVwkbFzWiydqjdyvP3+KZZOENZzMdVwXJ2vonT3cac5E2NuAoYMz8zTiB
DRngRGxTZQ4Y5SyhPpFGGnAEyJvgIWwhQnYDDXvYqJ5fhjtnLBPG+e01ixk2NRx12qhq6EQWS/lE
ASzHZlo2v0yLlZSlz24WkMZ0DxF2d654XLH/O3pW61k5V0rN58+y7YsvAuQeO62yN8HPB9U0yqnv
S2Xk6HrxY9MqfjxmhdfbPf2OQ7p41R6wbSbjoNRq9i07SFOs9ItZQw3O6pFjWptzH/jTMLod6zDX
PDngFVuqOglB9Piz69+w9uwNGs8NMia3TroSU2rcX7rqZHQ0ArMhfuJN82Xkv3DUybYc5uv6fX4p
+zvI0MDaP/kMbqCLfzTvPVljKvZCTBZq12PzuKncM+Fj385c7VcJ54Xa8tV+cX0iXCgUKnv8qo8H
gtVHMVp9XGrXwa6P6tnQl27S4X3NxngU7cbzri4iLyfujdGEzkk+SiAqLypJdp9jjS+GHB+fI6Z/
+UJ7tyyFmWgqMr092+fKanZ9VBKZ6nNwR9rtS+nz6UlHeFMqSFBEojpma1u7+e+FlmhUZwsC01+W
PTeqCB5Jb3Ep4efp7qcbNRmaCBe3Q74+z7LvivKJONupuIB+xyrS9edodlHp/8jKlPUJb2r1oRJ4
NABojbghU0KYhQ4k/9ynue9mLK+XVuEOCQBJ4hXBQ/fP+qFUyYw9A1PQr2IbaSU52IGZv3KvyNeb
Oyzl6R6I8ez6fpUirVKY+UyUX2YgT8jG460wThWD3Luh2PNVXkz+jdvOS1veFAwqpFE0n3r7D2n6
+AiO/xCAczX1zRrOyt3fAhdd3kNShN784ZHsvl41J7Kc/sgREKF5VjgZ2FlwxnGalbo5P4gwsON+
lOuyxKpwM3/7di+pUG6TeS0jKtQRW6856ozbpjL/fPZs6OU8eUAiyTZzb4uualkNz4jFdiFVbesM
qDxAp0FRxebi7TljCShzymrNDBtXtKEheFxbHK9EvKuHUQMNqXH6Yp6k07J5H3Xu1hjHHRW7FL5X
zLWq+/HVKIbJCbOPucLOgDbu8WCtg5KAiSAc4tigU16ahLn9+xh/Qo379ahgkBAFFfz6quS+TnBd
M/zmRI2dB7iV061daCGvoNrNwsPidrZVmiRbMULEul+RAtWZPrtO/q/ho1THS/hTKle/QCNaiFub
Csltsv5EsIYof4MEYkunarxCFDZaPlTO9pSvq9N9mHs/V1+UYctqrDgrfl8acziMwCVn11M1p8BC
wyMR47LMUsTy3uTMrCP7L+c+Z/eiU7LuZev5an5o+wMEaz4VGzg5HMpHNgJCKt++HJapzbPZyt5A
xOBUoq0U4ZxtvrOdLYeCRrqdzwGJX42DDnACBKXtxFA3e+2+CM9H0amvXgGXQGd0eMY0rTPNcKry
7MUlyH4ZxnU6FGFPZQfyRORpohaF+5ZN25n3tJ63r6+6L8MniwB59FpHqUv9aSwqsSUn/8nK6uPU
OCicG8VBuo29SmKHEzPLB5/jB1bv9/A0OAzOVCrVR4VtCfjyaW0wF7tR9fLtMb8fTSbyz0AIQtsP
kXvv9fiZXFuZShqz7BQ99L9fRWP4XcWybuTo6dN+MgTotvbD2OQNcRskUbtjFVqcZ/hPe28nZeXW
QayLSt/xYBZxj84Va8kgZl3b14km3+e/o6ZvnlV1bTUU5uz/bFGtO0/whDWQJff7Gv3Oc/UX6tOt
nNVZMmA/1/RlVnV6vfsYJhsP9R9BmtwxG289MqFDtswNDjGwsPtJV1W4mXM5ATZC+TwMTL1XP0Sw
vLV0OGiFaxYSpcbpzbKumTFkIWWrehKuipT0k0NHQpxkaOeyU1SXgpKVowl25hZGsIC2id5+73Bk
pLOKeCFqdXfV2+chGaYb+sZV9SXckIgkbMJTwKzQPu2CrG7i/dEm2qVpqgwltCUSS+JZBaAhkEFf
VDEx2jG3r+veuPp/VGiqsUIwR9WLVZqeV1KRrLsvYWMDFGL0zfrl1yRRS+qh6yfpNo2JcHWZijZj
gc3aRYfqzWAABHItBK9Y84B4G83NuyGEofVBlHzJ+uPPBLqe+AL3l+ZRDKYhUBDuOCTrzyWPXpMA
WWMOH3ucIjTP0Qzjs2A0Pqpm3pPTlfL3/WCUmCzfW8mY1WWq+BKUdWglY69crLmd2yhXzzctLAWz
ZnUPhf6oB3Oz33wB8xC3SSRnyd/ib7YUZl/hk5+O569coRMBRePLk1TwqMVG0eMMGPDGq0L3ndFg
21mdO6PM4MAFNjkcpeul3KTgjbrRNHwbdnO+gf6H8Zf3f/E7p7fVKXL49r5uN3cpWKjMeBanAmex
lApKTGdNbn7P1Nb5Zt7O3aWVFMAIDXwpuqwiiJJmfsOGpnsc3Kxve8XLbzNKNUNCIEm8CZDl7jj3
4efO/HmyGoJP7shv0O305322a4965xY249V09hjSSHn9uYVYI0AfbHyQHuuausaidBfbWK3pXSaH
PkmA0u3H/7zmP6kVGvv9NMLMJIVc8He07QLXjQ8SwdszVl8V4egUcafAWMq9dYbNXCEHqMr5IWXG
ZZDC6mvDWwyOM9oik7wfkXW0C4/d669Z/XKWE2i/n9lYxnY6h+hl++kc4WUZ8D7zaGW7J4UTms8k
pZ0Y3zv7WYIc8wcUsVSBuKVN3zY9u/qPocUJ8b9A5EEBiSlthNazGHdf2s/NNUiMM169uv18biNG
gZPM3+sv0798WGgmSg/Pvwqm49ADoWT9xVN4ZzFrIx87AYOOxA+KOMu3tra80JBdrKb0rI+d5KD0
Cnbj1YfHk/i6Nldfq+/Vl0aP8spPZtrWBnaizV363I9/L2wbzHtxlER6tUuhcf289I/4u9109/Ed
G2+ku/cmuHzZ8ecu49KnHzY7XUz03Kyvu3E/GXtTX5VrVNP0OsT1pu7tB+fEQ3vzfft+9THidrmP
01e267Uy4xiIMadrClOn8XmAXPfBVQEY3Lt2FlYxxXyWyzjVX37ygXi/feXGXuLczfZKP7ttnOzi
Qa6zTBLaSw9TsV9ArzR+NjfWQqmEDB7x75etw8ei//97AqFBQTyB7fQkzkAqx9dE8BycE8HdHFC5
BymHoKgy4iEK9CbLo+T1bovCFQTtl8NEHwvn+04x2ZsUmZv2EtY45gf34QMSm/y94dIA1kc+ffwe
+xHKHtjUG9Chj8n7kIKGiUJMSlvQ0LMd7mZ2wes7/XuZ3O00yPdO7Sy7H4hP79IvdPNitTGdHGVA
5PKaSxKHfepiS93sd/IrS3dNWHY4hsW/lXYjVghJ7plToJ+afy81Vsp93kUWizQJ4qJlUyUQ+3L+
qbuMI142VTH8Yhvqn/AHrLdMzGzPiGj/4JM0K6xvH8rq7/KV5gsw3Q73j8AWmXtc7rg4OdgPwGa8
H16KQUZ2R/EBwGZjPN04fT9NAKSnvuqInqc2RDyHyW7+dz3XbUfZXzuSsCnn5cCMLwEJ8WCslSCZ
wtu5pQMpXlxjmpg1/YnlhI3tMvR3yp81bzbqxZbTcJk17sonJE/w4jySW5eE6jRFRsmzzT1AyzCf
WGt+Nbf3cPeopLHsJcOzxSbw8GNH1U7GNNfhBWk6rUKQ6LktwJF4AI/C+YpFrBmxaFYycuv7qqU8
09tH7v0+zV3iB7LUJ3PdnWKhJ32H8aa/EHMO6qnLWAxZ9O4/9/ZmvJziQ4y+n5YXN77VRrUjxniQ
G7++VylLuB562+l1Hib6rsCz+7CI+fcpl5TnNfsGv5YO5nijdW8voT0QFA/23j3FOO92KFJAVMkR
1QD6LncxP4D4OvDe4bM7Ygzi3KZ7SbjDuruegjbXllJfh6lbiOke/4Y+Kx44pmrP39XEupwO+Xvj
Onz1AT0z1lqV5e8eAtcuxeff3V8CeNANRSqX5nfe763Cgvm1LxmJcYokVTh04lUnk9TvC6QU8/zI
wXjpDw0JVBN8vQTqXw5SBNzp9zunFzsG2GEezO4S7+cZKOpz9XNiioggN013RctrR85U6Ew8GFFZ
mZmfpaUzlC3buJHXROe/LPkw7pmefhNCopy3y8e169kfgAOilAJB5Wnmdg+24DX/Ih9gTF/L/vOk
U/Gfr/hzfw6OP6dcsJrtNLNfz0limP3ysfo2p/hz9Y2S7WeXy1Pv2irs/x3XRch6ei/N0QHPZG5J
8Wj9mS2iHh9Nj698MrOOon3r/Bu7iz6/t7xb8G6pPBZhhkbxK8VqtFdgF/FD1HebUQMeJXjIXWyT
rLQ6TdVK/n7kQnn4tgmVdKdMKCOmiVCFN6UTXuTMdG1RigWIGwkT64iuwqjNKNF4+1+GzxXK5j3H
YnAnUv5eD+aEFIDnV6zsXi1Dr06AmKbEG45+lrx0jJEm+1FwporSUYO9JoVfNNHTsNg3G8u3lN5F
gkKk6E24V6hRv9mWTVbpLnJDsg/zLyFVhooEBVuOg9+/31vcQmdmXsvX17/Kk/09UiQsMI6fMntY
4oxs7Pd23QYk+Sf49jO6+djw0fYKePaleLjRHtZlT4l2Tes2TaORJoMcNxS8A3qFaYaIsO9lRYsi
0QCJ/SKCVSdMd603wMSdvLbhYVLsWYci2N8+rqqtXN/9MZW/jZdDs9r9dIXpPF0iqIXLji7vrEoe
LjLl0vjxNTJzuQ+vnRUWV88BNZR1UCbsirQ4WEjrV3CA92rjj6HyTi3IglvN55/zUghyVSCV/MiF
hruzNJvIm4sAKC7xtDb/CwO+l2VaW7vG56a3Vdq9iZligjmIv2VvnPR/A2knPG2Uewod8iwygJme
/mFXc1rTExrT5yQ13N/jGQh84jkAXs+nr3956du4YoNl7+wIHaDHAwzStxZIRBgTCOeJCpwqCwzt
8aoa+nuvPLifgzS/JpAEtQzAD1qkHDuGgrcf5TSKr2qswiuvJrvBBQF1zdILYFD5WdcebE639quR
/0DweiUwRbv4q3aArZnDPL7On7kGJQDds60A36rg+r6DXBYPqBu2sJaXtRwfpVHn5/WeNP1v5Hs3
NsOlv1RcBSdn/qFw49ppJiAkOIdClHVx1cwPdV/eLWtmfrZ1J/E5Y0HRZAbaZ14XNxociN2tYqig
liAdnWQhEmnimnMbFjLhKxN/rzyJE6DcRRmqsAXG/ezwh2gX96NxPYlFpiaeZVu3wXJWmOxFn8kZ
68gUVzmiOfxbO60M/JbRhmWob2F+kQ7uvC4R+G5an3ImV768pdEpGZq94M3lC2nJLrp8J3Uv6TpT
jE2xWjQXP9WOvaeynS9TpurC7Fe1TaJyu2CDz9ubT0usZsXv1CfZXWroQgOy4ZWnGRnyNr7gBd4/
0rtg+pdOxQskH8AEZBHd0SKaj+h5OXEXZtm/OfZVI9eblwJfsOCjkyGo55dQVEp8H8xifgGfO/qf
K6+q9ujj0LvSQw5Jbq7f9PCDEwTz10vAl4ZXKyb7cHWwxJWOSm8sipDizytP89VfkdjbNRig8v9a
flsgV/VOS7/e6MURUipkKylDMh/KM8gdsKNi45gL45hluDBQUdMYwsOwcGEZZ/T8GP4rp3sACxpV
ZcIzZMYh4WQBYBUvi3Z6BpmiyWvwZG24iO6KpVdY4EjzT8p8H8lpl1dwHDyGWXflZ4k0G/9aQApO
RK9uiqLqERRiv35fWv4tf/aEW/20j1sKHDwJu0BsktUoSMZeHg8lzMSymN6xnevJknM3GGf5h2XT
WoyMxduPbJBXvzDrSIXUeEw8dGTLYpA1FUcSQOdRyBoJIWFCZ3IxNRafQ++r/8Gx3LNZPlSLWulR
qNEqfT8/2Qa0dW2TV5s/lfXZ+Y+MuXVQmqRW0cqrsU35Z99ELERLrzVImscSwt66liEvKVH2A86A
zRvvx9H7+p8h/P19jUl8qJ8BzWf/tqpZ+GK3oYnK9+J3wQmBb3t7b4diobNuS3AlprycRR49zyP3
S4018NPneqNSzaKU1qWKbZBtJOq7DtvSWn68j9cY35oMV8Ze9mcTVFkmletfnGot9N1k45aPsCrf
V194z4bfqiK9SiGQJvIND4o7Jz4U2s8HT0v6rAN95b596szRf8g/q482SuAStGRjgqTeK5SCE0+P
v6LhuUwr2eAleyDvRXBOx/z/TtZJCQCY/E5/pqNke/G5+7zEEkjLL/owpc1PZsIX0Dylmo8rPx1B
RBODEPh3/VFoWGRlHZFeaBXqXPnzcf6m4zBGUau0Rz8LF86CllE/iXuBLKwp9U/KK2eD5xqDi0W8
ATz175NOmomZxiOBiiiFwDrfoq7j2z3xlqD3l0968tYTdhave9dhuDKZ4boUzDUSogWATPk6CqWN
4uSVLO9mLsbqV9mbK5g2hHxb1Lf6pFX/0KMs51gzjGVXsH5bt2TuH3c6/aXl2k9HKBxQIVYafYjt
8YdNhOv9ROkbyy5atY97+03LxFpQMcOZAHHQfT+Ffnbt8gtjqQCnDDcsuBFzUqFiLBG//HMX5id3
g8rJyheVc1qHVKibW/XbmwbtTfXVOizCLKgmF2xjCCTYIY0xWYtKXylygF4Cj1IKfldyCRWexf37
hdb+zb5EAydzlcSd89+REmKQmPEjeyoBlUT775Xxdo9BDw8QE8Bnmgfe3V7zjXW2it7Bk058WBw/
DevGj2lRZlXDo9ZxdxjfMKP6buyjuxy44EzJ+siQULYOV1MUw+HNpCOmVqrIVsOZSZZLxxl3xJ4E
j2qcGiy/9gj4HKarm26uLXkA1jiAhg8rwdQ+HGQtSMm9TdjljXPfo98TETdlvioCBbxpj8Cf8igB
qZ0IgJaHVh/2swgX12R4c6a899ary/jlGfg8xcJkf+tNKBTNSB0pVaI6Qg8aL7iCyl/+/ok+/jAd
BZ/ExLl0swQnwl1F2Dp2bdLMQWzOzrC00nELQOpnVUrznwuDGD0rdXY9TRb+w/ReEU74iRYrxYqZ
We1g/+ZheKtu22sOM5fWC4VwaG2wRPNdQDOcxT4Tv0d1cycnKMlEqWYxG49jk38laFqTYF5SOdAv
zoMr4l9c2ejwl0NFzmiQ+NUEzQUurXNy4tLp3i6pMDNOd7NTPdjHupuCfQvHndHkNp4PdQypTvFr
9IevzxJx3r7N0l9yU/orUXWRXqYZDafC6pPdjLPSaSwJrfqL2ab3EhD05bB2WdAEZGv+xvd9dVbF
yiVZFxJ++WuFIO8d9KVHCPW9e3tJH0D/obTun8cIORw1ftSJx17UBHFo1NXZq0X5ochmEED/Oufc
e/s76ITTIcSLI8mafPE/ls5sWVUsCcNPZIQIiN7KjAwizjeGwxYVERUE4en7W6c6qquius7ZZ7uV
lSvzz39Aog2MAbUz4fOg9QBP47NhCsDsDZyPh2zEUwDwwA285rN8Q3PJ9DFj6lIiZzHUCS3d1Sdg
6QTpWYwnOa0/0yYmvyxCROB6E4ME2fxxPJLYli/a3Sdh3VX+5bZFn8YezczCJuCwl4EqIhO93+x2
qRePRZ8O49CdaJvqWQNwRJdFKi/B9fAZFqPDOxyvwSrA+H4nbr835rZEd0XPWUcfBv2MKi/gOFqd
4UeHtgVHqeVKpOqAUcDFa1jVsDOaSjENAvc4P2Im0mp+IVNXdua//JavHWqOejdc82WQlgg92aFY
xbeZugrUyU96/+Oc9rZcIPKWO3IwvRCg5WFmfrwuO6A9yuW0mncB+Ly0JPcoRkzNaThCPuVkwwc6
MtYyhycvhA90w5c66G0vpOUl5CDiH/I8yWeuZewHfNJGhf8Zh6o5lovhsZv1Y5Vk1wK7KRZdGQKi
19/v8JjzhGfnev77qwOKhkzLEN+m31UTa+fxTE3UDTNy0LnDmGy8Pw5mHwOP1GvZjq6xHoZCdh67
wAzTdt6P2XT0mIzpb+GjUBG4t6BBkkbOO8Anqqn6l17/3+2TrT8bJaC07B6p3g0sPKlywLF/TlwE
tVJGhZnHLVL/pCA9kdosOkFpdcPWZUqk76YXVGaZCGbs04NELsMEoqSPKDZFgvs/enia5nO9BYLm
eqWO9OdAtQywuBZNFXzAOASAncO4doeHZtW0E0BsHmgK4HNHDeOXKU+MmsMlUquB+D9gAlJU0xYC
58Py5ohteWq4Ij8sd7jC2ezxbmtid8C31LY4gbBrOxZrdSM7xVJba6c7qQinDle3Fy2PPKtEAM94
g48gWG/wgMAGWEeC9mg6mjeetrmtKIecMBhrJQwRJgPq5St4xNXylrAXiAeoBGhxj11P38fklYGX
q5WdfixgbAI9V2BZHXYSinUj0ArM7aHzvx/oNX7z0y97RDywyHSCkst9CtmMnAOcaSAe1VA6GbdF
U/iRpoAsSMJ4DXz47FMw7NiSIsoSNV+NgX05odoafhMAdbNsdjdPdlSHeVd620yFLMAHMNjg0a3z
Jcvp2ZtbFkF4YVDBh3w8FbxNnTGb+iQFfOwNP+u/zx/TYGpKObYE21+bcA9yQgZHCbwqwZuGa+BT
CDJxNqKjNUpUlmhdmSd7k+6pU6KGEAaT/j9cFKQJiIckezwvaHT4ZOf3gMyGm/48cJbLXCcEYace
9gNjtGbGeKxAUGrmodVrWf31fdxr3RbzTZoVxeFMl2LuotFiYnsusjl/chm/5xQdniIA5d9bSJ56
xBNxd+/1koeqAQaEeCRaLR6Z21GZ44mDZbyopPxHHciowr8HdenNKOEcQffhuSXtGjYWTK0Zln35
lpZhgPMK4w0mJOlkzLjPcM74met3BiguAXibMDoZhaihb707tODYgCOUKwQaG5w8p9rlsxpsXqF6
uU7pNh5z2hcpVM6PI/btzu+SnYX4bCn9NQmWFOWi3ZSWt3cAEI7iEZRMekHB7k31jMYP4vdpNJpo
f4xyv5vOCIJl0/iN9h43mj7o6NWoLzInh40l/L6xeFN/FwBm3mSoAbyw3/zOL+/KDWEOG8GLYmw7
/S7MV9zRON+/ZxUtMN8RM+o108OINzOW/nhEZJQcDJB94d7Hyg+QVnb/eV3/V8jotIujeEj+0OfV
mNemeMtCZP6JKUu5mRkDFXMTF2kVZtgirMarTyjiM25nwtwJ5bq054FLcNSU71UBzJGWgDQRh2sY
U1GIE0ECQ9rZw0vkBVR/6alJBtiAHuUf7Vsfus/T6S0hZq5LIlYx/ETBdAFnx9CKTxQDASbEATg5
9zw7Y/r1PfMuUTTx/iSyvq74rCqkuZSbK4np1byYDVk0dTodwGDbxb3l/qxA5JFitCjEYve2v0A9
DDe/Cx0nhiM77GqmtHe02v53Uc/FjlEmH4LYVt4ehXYjICB2QYYIgZKglEF6fq3yBaMpn8xvTu9N
TzzCxrwgFOJKl3n907YYd116aDN0bi8qIijkYD7+N+d9eCJ29UU5cvq4Faj5TcwwwbdP1y3IBpJc
iFYotP9NKcVxT2S9AKcwGOakcidwmLqk2lI/Ad2Q2ipHzNAlHfEjZGJqe8M6mzbmY2cRjQgFgF5M
JDzftu3ig53LqdgADJjlQmuM2kb6eMTmkY8l/p7zbbdSTjXvLZ1SdWBu2W/SM8djdMpqIFLS4qLy
lApDj89KuhDHG9PG7UvjJZINcSuNUv+6yl2N2ICSQDUR5zHi3K418LFzSTgQtrshdI7PMj+/DqIz
qwUMwcaltwMDeM+umv49YxLjdwdhQU30FMqh94I4GbzylyN4dfK0H3znpI3F/QPvDFjzmx9bE7Db
kDcH34DbDAoggJuGLdTVep+UqDGGyZh4c2n1jrhq6LP957G/fZ96KJ9IIPdfeOD3T82JqcNnP7xh
AJPmuCGlf/KO5xh+WeZ/1p0t6yx1hAnY51J7tddGtcbk1YbP6LMGpx6jyYMG48Gocl/TUfQ1hqTw
PHFy6J9gTP11T+e+Jv6XJYKexjw21/WQWyl42ZXHv3DGGRGfF9FDs2D1vSU+24Rd/LwB6mUClJAZ
pzYZHdb92M353WPhAnpfSaDRYEQtDxlPdYPR7Rd3q87DqZekgT7JrpLOIEWyngcVET+yNFaM0h1F
hD+ssGmLoMUBT4wdaA4wd+FETl7OOChQrInMr31AGolPWAB8x5eN5T+hO0iFvBxbAC7BYEC8bIlb
75MMytzPFgUDU4qZPUHIu8KBxYuVFoZads8wdawE8ZoahoqIDYVdqcBRKg7Ziq6UrgF8DzvPr8nQ
yMvY4fWXpCtcMYM0GQN+vDEbZiX9VSd0KA2kPUz/kA9M0C9wZNAdcuNSgKieLpjTBTucGbuNeX9z
n7ewokBmuiS9wJrijbJXLB+49QqxK+AcQrlg2oL+wfPxpfc805xQKrlK38TgvWJ681SIkCFq3kC5
d/npxWw/xlhF3UEExNkwj7oDsAr3DFUFMBDy0m9HsadySliosEcHqSe5lwH4wrJwuWYnHGKnwcw8
EDbcfEJQ+zB3ZTHCddJMboIl92DC+7faAgoYuiRL4mEJ4rAmRm+KLBH9hWbvIbOi5UBcPlhTALBX
Nh6esub99tiuB2wvksdSzArweDGdYBFAf4vhA0YquQhencG/WUqxcPp4rQZ+61LvIjIK1zRey7Ej
MWmQlsPDtN+lIeWHP4q68yFgpfH7fqqXG3y2vd+KoCUyuB7EQ5UImF5YlYwxPm5I3yCl/ZBOq4WW
UAn6O4oecylN73uNei+5LsDlWU4MlyhSuaapqBNm2tduQBc95dD6n2Wx7tGkOk08xCud3/TbVv/m
Jlqfzx9gnbJmYgqBHhpXw1d5D7luP7+TgAWIa+PhhEKzJqJvBMetJXJuGILxdQGurBgq9wU0hRoN
5WUou3z7u5P5r3UN6bvP4YO0BpG2j1Pfw8SXbDcOyat0+us7VBjUNE4DOTWLyMHZpUZCBkp8v9yC
Ggn5cHELfvOMUBugVfyOHnHPQjjvvPEwxH7fS509B7LCFYF/jwZzxnaaHgkl+zPur59eHpGytrrT
bAynP7smwGJAwhlH1HxjRVgTBlQ4RdTa6RybjjPOUu4zgJAOHR1qOepiOUqx6ZBOV7N0IQSRcVmI
l+tCN3bJwMMgqFkj/Cf4lWGWdAJcmaw++R2wrGJiccnFei6Zw65LFScM1F12cxQmTGP2Ar9TZuWL
0sW11MW72Xuv7wH5eti109cQhDd2krFd2xmZcMNAiKdVjj75LXY7iVPj3Eyc7+QsbM3ugeYKJ1TO
IsyM2s+JcmJPu+tcZPYEsN/C50KLJHKlmN5ESLdDhehfWkQD44SjK75iuEIzDR6Q1D47WcHbW3VR
exT757/nsr/7zYjwPL0PqTPYfTYIlEtGESSmzFq1yR6L9kjGHLEToAlnhEf0x9NJH3Yab5Cb53iy
woyiA1fReDJVrkleOgLcAV7RqrGrAxo8M4py3b5+OjUE3x70tpXKQoEHExglJ30URFrSeaJ/Px1W
Dxos5oCRmMSeP2g6JpZ33d9tM5xyvhaUjVH0udxDvFvLBSpe534kaA0TLWneeQoh9OOdMruuNY+d
QbkB+8XUoT2m2wJO436G319Ew/dQdYnOSLqkNL4RQg7+7s8GBiFDJOyBkkDkYpxDb78oTkTDnm/A
QNeQDoF2dLPF78BB90uFbrj+NH1WTdYd2SkDwdjDVaoyMTCdjeZqVPnEF6JAg3GIwzvcz6jS30Te
kV1ljPCWwrsyytw7RarBWWXZ8JzJ4XPKEh/dGbFpU2KCUutrXcnSY9fIRfe1FIsFA0Umi+BWm3Zj
YECEFXyeUAss2U2PMuZZIsapParbenvlmzw4MVxS5Fz1FohBfWUqpIcES/l3pw9DPMMTSVyDH31k
yTOqGHUER1pLDSDS31dqDLAfiMMhQn/ufpdwaGBIQbmjk9w8wle4JysUPrp9i0QbbX9B2xXMdCkZ
yrw3xTKdWfnEcJweByENN26ehC2444DAVEOa/d+lHTdYAoOI0EFGoKKbv05foSibj2W2HsyFTeGL
rC2hLFENrHZpibneyimIJG82TipTeHjk1kJNJaxP8TCMnN8XSCkMqEfUhi9elfgeoue9B4QKOOWq
sso1fe9sFKbhbT6ws3XfoR7ZwmGQJaM5OqEq9QkVXKlk/tRo+7KVSmKimtCqAangG//ZDASjSwJY
JnWBKNYYtR1vxtfnYPIEwKz1sEMQ3V62rjYFSSR9JyW7Hdg8ddQov9QbOlj11NgvH1jluRktqRfk
TkJFjN+AeMC5F9bZnOMU4j/ymwM3PDyIAxfDj4bIV6PbMTvyoYChRcABzbI7MjvT/dF5gXhdjzT8
7QzO3t97qa5fUTofLtMVHqasHeks+A7XP5XjvRgz3pDUMSUbkkb2JCLbyR3AGOe9qxbkPODK4fWn
bfKMte17ygU4a9YCG5kTEgxQi/+xhiVgegRg3QCUoQ5eElu1JZPnCKpivUgjkC89nhli9nhDiND2
r3Ftgz1xm82qE06g8APh9iNF3vGuAD6MT3WiHWUfNhLUSBoUSGjctLBO0wMNAvvAI5ASDY7oTRgp
bJYv+DEBdDNj3DNDhRcJ2Z+J7Xids+mqDq8LfuDFBgvqZY9WFTbcCmCo5/GCroSKAeUWBjF3S+mc
HofzKiDeZ9cmV+IxyA7FXrM9DiZbrG38ysNwrsFrDNkM8WW4ch24bi175O7PH0c41Sq+cDBWt7Cc
MIDncwcVmqBwpJv8HmX+s4Rmo5g9u8n1afR98ufi/GMDyXtDY4wHnIAHzSe2k4Ss7mRwB3MgMrp0
hpDn6ub78ND1dCZ5cggO0NktcPVvWQet3w4Mk7msfViFXyEGYu0smxm4jp8BlLwE34SvoJtSIG2K
xBKNjR3yMvtm753SGE1wkAv6yX6gj3esYjsaoqF1R729n8tb2kXyH3apBTG9WAPL3wgGRPkAJUls
GsDdy2MpSLL1PxvBB4cRwwoWM4cOF9qPLx7shzvwWCiabXz3IatO3g745jDsTRvsgKGAxNROtsDJ
fqnE71V5UcBKCO3w997HHWKIUkwpLXhp/Hs70DT0CIv4EpNXzgpYeV34Lt28JhE61UeUSRh4BDUm
wkUOq2TJRMxEdg+aG5XyCJpAHS+3APAe20LMme9mz/2KcORlfWpZjkc/v3KzsII3wGP3zy3Bu85q
si4x9Zpri/4cXi/tgYrW7e4qFxI9phrUUwAjVv3kNQCpD3iS0UZk89d+8uHGd3OzDVUWempyfsZg
TsRw/ZHNQ11hukq4KgymzZIpqe9Ll9Gm956Fnzk51YABwuh67HCCY4VBoRXUAcw9UMe9iPtsTeAp
jXDFFyIluhYcCzf1XIKthlkdDBN038iqhgwm2MNhI7U3yaEDdT7luanEWZgdGMthoDZ6DJ4rXEGX
e94H0UYA9CdS8vAR3aJaySif+KvYAKGNnh+RQkVj5JWY0LDQwsSWEehl0PAkH4zqrrxgVuMuuNnD
VeLuO4EBCxmYUBPZyNd8WXwe0dnxIF2BZBiMMNEVQoDURz5+OTy5aZ4HEe+HbwtCiv1OVEId2ZnD
MF4fJAIRnh5dxS3Zz1kcMLhU2wJ2HdZu2Aa0sG33h6lReoKRZXaz/R+UnnQtL1qbomWYFbIs1NHk
6iFan1f4OGOjbF+vSA1XT9qSO6ltPZ+IMQ4T3tA4BFMvz+y2nxto9zPwVczdseNvJ/1YsdnpdacU
Drr+QHbCL5JBN+eaFmyhF07ABGrfHQUh1gCaGjaTOIEYb+IOOCnpmo1jsB0HN1fyeh5+prb6h7DM
+TeMcZczQ90wMmSL+GQvTQDKDvsnXvN7XTHhHB4pOX99hkt8GYl3zxeyhzVNkvkIqni7kHosH/8i
iXhtdwMaE1ktlQ45hIP32TA40huHFYbmiTQGv3FfSPYwPO3Q6GARaUJKQjmx6lDLQsbDmSZ8LXon
qHckM+PWCmWLr/KEhwU+YD/+1ox+/PB/6J/JcW6YMVkX9RIy7FUEEuWBM/XFaYMv5t46aKqZppPH
7Da/7UMZrydcZaN8RcdhVX5tVGgraOjF54YvFW9rt6Xthp7ORgsmjVfM0XGofh8OXGYWiEGUZaFX
6JB44f0Ap5p5Cm2W2MoXWYapg6sG4uVYPn5tzEiMDw1ntMNygG2N6mI4qwvQOLx0+mG4hpkGhIcb
BBt8Tu92b3JkaXWY1rRm8ma/Q1HFTWyoY0zF5fNaAid4A4hFcNcpVfjuDOf/ljdpUtH9Aw/8+DnK
wlh9Kb1kKs+UnUhIeiJf3MoztjsuN+lKmBJ/J+MtGD5/yjX4RTK9wz9ckoyGfwZ3rBP8HLejesPl
2fdA1ORoJAQ+MJ8XMt6C2Z9Gf/Yyh7inp3blYOHF9stG30UY0tUYn0SYMkoE3kLcvMiCDTu/NZk8
QfQt2YCFwMmX8A1BtFsyKzxn0MMkVN5sz4UZDIplxlL/QWxRcRSS6f38FgmjkA93BH7kMJw0ktOI
BLq84Lh4FZMue3nKZYo77HWqEGSeYbMNNQIDIYY8MEdQ2MbJj/1w/6eQYSZtMMdhVaxjp2QSoWfI
/ghOsI99uE3EONosZEY5xhe4YBiUXPJJM1TnpJWHP/dt4zqLcZbGstjufBYezjhE4beE1dzMBM3I
+q0wp3Ve6xGXYmExK3VsGFgcxGSEWkiRy8P3IGTE3tPnfYGUzC3A/TRGjqGx9GFV4r41A2XywGMl
VIb94LPIsTNEN0mIcXHgFDEseGOcrjNnwLaZ1wA9trBVjAwrujSnjFvhSX2L37gW3KZPfF16c3Wu
mghQWYO5fazoM6Q00/ffcEbq4wRTvslPL+CXY8scfNYZJp1rHM7tPVi/n8p6ShWc7c8aCzZtguus
mzF7/6ZFUCxHs/JuAJj81k9+PMTgT9iS/Nn57goQz4LoyKgG9ZSe1R64TFLyTiZ+8jEfwAyDoswU
DRm70uWj5gwOtaI/ttBUkJqQzKyeWVeQ5YLJ12vxO9f+jvYxlCZIz3Ra6oaYzB9/1jBSkpZNh4fW
k+uZYMvHMf3DckgWxHIyJ1l4w9sAi4DuDecbTrCC9RsAGD3g0KYVhUVc+VQTYQA2CAe2lvR3MpF1
Kq74d2TxD6PEUkeyQPnxJPkZ8Pd2tx2s5nw3ZJ/95Zevpy/ZiPcIAwW8VUD5MGEy3ruabO8sHHiq
ZSgxSfdbzUodel/8oW+iC6D+nQZxhR8YO1HsU5CMew+DqtKUkyvvY4V0nzWkLc21EBpJbw63+pnc
E2gkb3ZNsP8TjISEVO0HJoo2kc0xFs+VL/s357HQTs1hZJfi/KXmC47CFL0uprCkjs7YSeMjKFtl
iMEo1M2fSznmsYMIkgR4buBy43I6K9BQOlWuuNzIOBZKgIcdK+GosroIcKCLelOZsecRYAZCH5PN
yz/hhPA1azKJuui2FsChm0dPk5hwPGO48QzCAlej+AdffsT7gFSQnirFp6ePr+kXu5gngW8E9iES
mFEdWNzu8URoLwhwZgRVK5g5pnSHGCCm4d3/nGgA5AU3qMZID6yGCyZ+fnxQ7EZVbDBoQsDna6cm
QvXYiHV9UegPBE41UCEG7thhbcHW8yAN0BHbtjy97a6oKX+eMhvOmhl0CZpZxM+NNTT+EOFikEZI
EMmr1yTDjgCtS6g6EmHv2R8am+F2tHg6LOcGyZvw+q9LPgY7H9oOmaTY3z84f4Fn8LRY4iImzL6h
M+HuG0OJZnZWhGs8G5jPangiUOCmlzPQXfLEu8PbzV1IGeiQqUtluMdhN7p5V7TgL7NuJ2TABpDT
Juz28ahtw/2XEZWOUTC2HdUvPBxBxJNOhIxCA/U4t2w9QiG1+qeskhEzE4CM7hnH+7vR4h9dr9P4
k3wiyintIdy2yQcWYWpOmfVSyP6VxTVI4R/hQMc2mRt4lXEZgpVbY5xbsGe/QHRgSgaUoEEQfra3
g7zB1cJEM3Qz1alqcSmUHX4gZFpYT9WUuOhPlMWPmx+yw+8ExSe1CdU0xGUARZB9IL4AeAc5Nxbk
O64BtIbcDc9lsx7gjL0FABH9PBedq4CNXycHhQXjfVrPRbjdI2bFz/BUgltATi3oL0kYhFL5x4td
Dd/6oNMFtx6qc88A5hLT71KrrVdP17CpmaY72ekv+383nJWZ/2+YVxnDMqkac6Ta755ODAiZFSzP
N3DhwwFlWNO7TKceoyqRpjjcfpd7V2WTE9FHQN0ZO3lrVMkNG7sd53k8sr625uxZRs24GSgZBDEd
+uHHUGxYvFi68MblXj+AOK6TcvjFqPPtvAELQPi2IAwsq3bcIgNGLcY8uK9L3hudmeHSJlJQiq1T
XhrwPssZ0/MkY8ELB/bQdfiZknHZul/YQ08T3Tv+VzBxAHufXvtyYHkqFpwwYKUVJvn8YBGotCCR
mt0q247xuJhpl5dXLUmmj1XWTgt2StsSR6xZ7lKYVdjNbG/HjIasF/3Z7/hZ43MNRlZ5/XMthPaZ
y+TNYpDeoiTHhOPiD7HP37D/fPsdOdH8XO7LqT0ZVM3jGwDIi+BWQD/CzCwA/uwse+1GigdJO6tx
tPGf8GfNkfGb5si8uJ4hd7A9Tt3iBKwIWAe+CoKHkqidtefMJ6xOeI7j94q7D5w8bgHeaKAhB3Gy
SyFVN/gsQ/TNdYSYa3JMwhRhOPExm/EAc06Uz4J3KyA/CXNYQ9mUrvb3M5UN6TcNagNOKWpuWrx2
uh9gJ0sr79G14AmVRXeHLs8APEeb/lk9VgLDw/8cVyjwGHhwkomi9J/wVBgWEtMOEAsjSCDUhMCO
Z0S4c9OCrEKk3VTWyw8yBy28MUZ1GOPyT0s9ay6dVft4C485fLkzOnzcG+bOuLdQpNlrtywzqFYd
udIW7nH2GJrMESou4Oyzcdh5cgRZnl693Fg2Z/Wv2nWy1YE9o5miy0nuJvvs7NQTFGGw2nZ67tv5
5ek+F+Who9PXB3EbQ84ja2h+/YN5yikNgJ/o93nbgL74WYYh5uDL1viw7ShmqAptZM8oQriStISg
TbtL2PrbDxOqOmRniylRn1YWHA8oacywyOhoVTEhAR2J2IARqEQPBohkSIjk2eDeIk4th/WBwy7B
DvBSUKPyoGyuCyTX+j7M18CWdI1GdgLBwSbg7ZekFxE58o46k7p8g2TX+3tNh08MirrjyICaAntc
IzpoNHktAYyASOH4khDvQmpRIHi0Yv1P6ZKgUC+hmTnt9IUHAfPWzXr8FceEPVdrsQD2QTQ91mAj
SRiAIIGDUQ2nYKn9SSgd2dl4BbwAMELn36vzWC7DIMDknXkXFDrHssmuQ5ZoTJpr7Jmt9wKnEvZD
cIJwOSksXK0xw65vunxgoDf7kP4vMvbomNezshLqb4S5TPNsyIs3p0HWWwsZl0DTWUfhwY4tOkJc
mtYEw1S9Ob5g4fFQPJcw/PYK+eOK/xzrWm5Uq4FiqrHAusXbXzC3EtHMPhdjbHC6oHe5nbm1lkN+
8WHy3Im0cZRtJYC4asD0GYakuLT2B+GUdHr4fUHHI29H3n6nuAVpEwUmIH5dDvFg8cerAK/7FhxR
vDZxs3CRtVtUMREVh8sbxuroIvBYp6wpx382Mx6DOfaI7VGwe/D5hFjYIzGqjyz/F6usossIoHkB
uExHT9SMAZ2F7GTgN8rEwOK7TUsR1LXHTKFv9GBcHyHJLBpucqv6I5QCYfgDjyOM45j54eHdWFlg
zLTmqQgZoAMOMbbmKKEhzIE1wjAibd3pglZYM/p4MBOtpR0E+Cc8liBrUTx4NEi+/2OOrDCcZ4+G
aQ0Wt1hU7yqOHfwjpviPUfvADXg4w6HrTX+zcgr1fUCpQHYG1/lPSP8BNccujDkH1wk8SDESmpFH
oBeO+Gqmb5vlLxkmwmWz53+ApqPG64yXP2hpzDAexpmjiH/OkNwLyZE5T3frenpgdHKuZ/0lMPSi
c8cvnMz7+pn8OzzB43It3MThzDqocOjE74jY2kDL9Mx7ZZizatMxE0v+90KAfuTGLUlvZkJ8ugM+
KcR4+EV8uDlT9nNo9pf3DZm20CzdwWqowxCIEKVLO5oSnEHeuBo+JkccyT7mdSNwtPQj7vaaxUn8
Xr4DFMZAIXDr0QOBn5U2bE27Qfkbdf7Y2q/uW6AEmshlsQAZooPgs+wRzCWUJ1jkWSKHAH5fsXhN
Qjba9Dl0rJhokQrQ5xnjJ9YMDD5t5L6LEZ5dBtRE9t9Dvfr7eOCotL1YOXhUnh/8HVjYtcB0g76f
lUa9AmFmMGOWuNovg0nlrrNxgXQMrPSO5CUsDiQaV5iQ5ZHnMNchbgXALyAFzXQE07gK5b8yGvhY
IO2K6LnUZgkGuAFMRmNc6EJGkCWszWA3QuiWiM0NHt4noKH40TaCzJd8HLQsTD9s5GeM3cYwYFew
1OjVX1AlwReXsw8eOFJYCb91o7PXfaN+GnvcddiA8fWjafebAJtD2aedSLYfYLf39o0XCG+A5nUH
eWwO1zn8AcH6VDlgUxHhPFpz/fCcNj2wUNbufv2GAlFKNonBNjDvDV+wO+Z+pERtWbdPIFEkfcFl
FcaVH0wyBtxoCogPLHX9yhoOCn5Qm8BPZKYLusZ7DQJTOl8eJ83iA/tXb0Y66TP7EF9FVpGzYYh0
ZpVNzsoUmhfRbyGczQSf8WTsYyggzjCvkGo8LLE6h6yLkgeGcSJvBfOY4QTjaw8ZgXmL0FZQF5tj
Dt+QMzQTHivYBrQAwGO9WRUweU6sOBiWSEEQ/n632W3kvtHxmhCgKv38s3isJgN22jVslfca94lt
emQFJuV+yyw9nrw29ebhorR0MOGE62OIpILU7BzEy+mkHz5xHu6i4fK5gdxZmDGWWs67A0zVFvkR
QIi1GKb/zYveCz2Z8eoxK00lvGa5cn+bN6sjvF/Ym7xmqPTZ1W8lDgBAOEsI7x7QeUb8nuJSslaB
l4Fiblv7wGvUTxNMiq5kZL5skVJ2qWIqJUc5o+8ZHW+bX4CI2S3JmSktDTw8/nn9zSjCvuNO/yOZ
OU6uFL6EDTb0KnJb7sH+QyrSwxxa+81nBYYJI/1D2byKzBcI07djf66R6cKLPgxYYxCdNdn+5iJZ
AFKv2BwjOtkqKEMQQfYEyTg/3o53pOgaatJpq3r8AoHTVysFn0nGABpMb5CruAKJbpJAfxHCVRgr
aEZ7wenRe5tMtGRylJjifc2nX1zuMD8EyUa478jYA/Z0GctjXILjr/2dY13C7ENjTHSIAoIH05oo
DvVMhR2FdJpOaWLy5n45SjbjldNQeQjV+3vav6ASYQU9mDY1MF4oL0oRXdedGQ+8AVbnuAI68HYR
P8xqfNTIXoKxkB8/orQPbDXqrC8WH5wLU+yo/uQZCAvYYwoCef5gHMvWl84syEI4uwKc5oby9iHX
p7AlEYZtohtlP8pPTBYHpSiDlR7E10CaQQU94HhOLGK59lDL6XAyaV6vQTqy8qmoG+0apDNNVBdP
OL/ee9LH0So8+fRcM2TFbD+TGkqm9T7w4KBqzFW8fHkdGPDlT5OV3fsgn+AqECeGAwrHV7VAJjDR
e/lfPimwxVx4F9EtsRGHopF592SPxgOqpPGMxmtFmRS7JrhNka1eeTeEUXNmgji5YyAB2UA0i8eM
LYJT4PSZffbmx26ChSUg0d0d7G5ryCN3yFojWzI6p1oXAUyymXSdAIrxlghzRLS3L6r4GR8FiH02
CCfArlXNgKxCIIaRp/qSA98o3bHF9rsFNoVMxVy3mP4Zj8UdEKditSBFvaScaM6PFWu3qLBP51Pj
MpIM0B62gmxjIcl5X/wIaAaS31oYO9LX4lqY2491SZtiF8seeN2c3yoMCDENMyHDEVCFqI9QoGY7
hsQvLCd6kWTsBWLDDhQgFQGdzmKU/TczBaJjYFMRLz7wOlptj43qP8NHPT/VtCz8tQOz5rnf29/w
a9dksfQ2dIYiXWVAvKFes2kDr7GZOsOMNIa9K7CJATBBGTc7xcRsEVkT+BiEFHoL1uoW3uOk1xTC
Y1LnuGAChBM31nIj926pwggtDRBuTkjQcDBImA9dyhwGSB+ckWSclrWo9nvJPualisW9ikXj3WJo
iTFL9UXG32/x3D4s6IzsITBZAgFjrhcmVADyOIghva0FwKtZmjXiGSgcLgrW6n5L94+76S1eENma
6zuQqJnsWDV8yXUev6gtBo3HeFMTD0k7M+RPN+4YgSGOfrngJ1fCkxbKao8pygDvt8JD/usPJbsX
/Ta9nzWKYcqRy0L9R5FL/hEEzyv1ocVIq+GfbEaGgpSwRadovty7m63Ee5U7NxRSuIHDP7HR+IrB
CDPOAQk5pqDEknxQOiJWoScsuQilAu68GnQbxBqI/NdwP4cwgzURT7G2yecNoLgIdSxtrEnQIT8X
6qm8AJMbYBfXLXdZBNybBR2W65XLI7vnCRonipeHSJSpaO8DXRff6LviwsjmPR6JEe0oIg+HBawJ
UL6+Bqg5xboTAiBjoJltoNvAUhdbRDz/0Q01CRaOrD8gkcnnvf6kZ1rClQZoQTtVWCUohbgZuFss
Vh3cOfTLrfO0hyFEEh0lK6MOM6L783kxlY9AulcKVBQXRbc5VIvmbUkLcLHOBQZdd1N1WidcbRKM
hdb8uC/cO0DyNFwxeISeszYACnpFdSQ8qVk3r34uo/Wmh9s8nxjgSgKtCZbBx8rXvSnoLhjmA8dU
6he9NJtQ54Vo5atj6gtICsruPKUJf/naScyd1KGwCTEQw1WpT/UJ8YAd43sM0sbGTNidkrcBlycA
N1LcfvKloemE0h2o5OW0EePuHiveGxAHpQWUeq38KSh0iLPEHmpTG53BkVxy9FX/MRtvFNpaf58C
ReOiSva4+/L74BaM6b9Nxi4YnINQ6eh1atkgkLdkV2OOxsdvcXzNY/VYT+V5ua0BYUKFXQD1yHgL
I0Vka/D3K+5tQOTcfLtXR7PV+CvozCTEXo0X4jFujUtP0/f8+PF+8TzeAmzTp7y2Z4WIQX8PjW4k
gG+V7TYkEro4T2FXBz8lnw9/xEe1mMrscfAFVeMqVX0NjwUuAMlogjEEl32czVVq1UVkHLFvtpjv
H+ymEt7mCkRmpIPXwhsoQEJIkjQYYLlhhyGJWhxERhvIPJSKWXMQTRRuGPE+EAwUThZ8ANwK5YhU
+8PebuZ04/oHihOPDbdmRaPjjUpk9kTHFdgJZMcR7hTey1DhKR3eD2P0tugiup+VXViskRLNpP3V
hzH7dnDVgj3rmDdeSzK2aFi9uZ/ULlasJOuUfTpL1OzwWIifXua+IMhkfgW7UTcYfmcMPGDZbktM
NTMFbhBq8jZX6RHgCB9/D3d0nx9WtUpN7x3xc+OcZgct0hKqpBwNAhGOIrZjJTzD4fJGKAJiYijJ
a5UcZFCup1hE09L0L8VYxyUJmaHO78ZQILeHmj4KKl9gkyzg5y/u5+zCVSnzcvpmyZNdRSxRbW1+
PQ7OVyNo9etY8MLucLyG0/RURlfhFdcciaSGb4sEZ0sqVA57k4uoT9DknaGgZ8jbzMiQUcBvNlbD
JUnIsy8iFfAhDjsb96m8hdW0hGYGfWSXnaDq7g32gfeJWPTLiwvLMfvnQZP5j7wRXsmJ/gVfuO/Z
ht4al8gXgm60ENDcwGw2gEtfV/HftQ5Mgvx+hYa2zK1yAR/kO7YV5odLHqGW5vCPo/vA0FIyVTD4
It9FeKYNVeuHHh9VP7dzMy9oXTrcMIYTOhsGaQS7bE5YfOBAASbUYJp49c8iwyX5BKJvKyD0PMwi
ahImofGf4oB14532xoYEEwNeYI/llY1EdMB7EJMobQOgIYjRoAsENzis6JadV2ZWAVna+AphUJI8
wtLNfkBAA6aV0QRMAOCmnUKDcqE70s9Qu015rhhfS/jmfbz9GiLfBQ47ZAFgWX/sdZRngqjQBVjo
t69eB8TARAi3lW9S+H1L8XGjZT03jCSY9B+HR0wvtupFRs7zdrELdguIim3CUA3sTP1Z4ipCv8lt
RRLtpCZZM00QZYHPvmGsXB2kCgRcYkXc/o+kM1tSFcvC8BMZoYAgtzLPztMNoekA4ggKyNPXt09d
dEd0dZ2TqeLea/0jQ4ytUc3azMHPciC/Cvk50mATsfTDQVUT1jxUzfq1pPlYZAq7vmT3UQbrZwCz
PVYfIOz7gkBAr/ljxYpLX8GudpBPFKhTFvsvw2+MyyDKWFmxugjOoH94/CsT4bsUtc6TpnrFJoVB
/Cy607iKrth69dUHArpTxxqO9wmJEFMsZKL/Ot0jkv05NZpDloxXYZO/v8apFcFqs7CTJdznKQXM
tF4zPNY89+w+Pmicj2NJPvc3HKFUiOHpp72u5xXJIGr+aZiPOQQqgY3sshI1ZRlb0oVQZ559RCDg
4OlcmWtOiVqEmiOqWIt9Q7sMba0u/5oBPkZ2pHZk5hMFmN7TxlrExW6+gH6RKESoOh1KUY3PHzsB
KpXeueGhaGwk2xtCMYLvpB14b+8ZDmF0U2DRtz0sgKm+bnH4HqoDdzu6pwiamzNAhJCOQFuJovYb
Vlw6vDxuIfLGd42PNMx+TsXRWtsssyhHYBZF0qkojqXgniTkzEIUjABEHEPKVAcT4Tm/8hfKFKSj
18vQb738glcKPv4xiZVB6S8aYTJO+J91m1yCliuAY8cZAfB4uft1BgTFlpDP8+5wNZnRIF4GayiY
G+1Rd5fOJXd4AAbifRuQap7ZVxLeaYjmd0dmH4qxsXW1eDR5Oq9/hb+tWW7rpPN6G80dwPt7v5UG
1VXNXtvPIiNwCHx3d3Hxd3Ly4m1+be4r6ttc8iOd7xlBudHlq4JkG+TaAojDLwImX1Og+FgC4NC9
0B0/9u6a0AVrFgH1JSKbKCd36RrKR6yaoovWwViVXMOBlx+kHa3K8+9KmSp+ubiZ6QSdgASDdrrl
du0+AgK1pEkpJmqAOHndLHMf7r6kNqywCMRTTBwShh7fBcv8SBqmVdbHUrgIShvGFUwBL4XxCTKb
3YuXXcE1jyI0dX94wIleL4KPN2BsYLZ4o94RoicI4xa5c7ZjE9S5wx7g5/96RIB9UQW+EIGJD/dp
IRe3QRrYCGZ85AMb8uLxsUqQROzAFDoxk9h4GLv5OyAX3mRNFOm5Z24JDw1H/rVb0tLXajHFNJpa
EMNDeswnRGG4POTNgetG90oHoSGVeTSK8xVyZABmSkQCyJnnCHoiB1b6wjP2cdqgOUQaACVht/bv
jIwPuUYdlujRIlQoeDxJ0WjGw9pt0J+v60h1yRj3nhzkRIiCU2MZuWZu+zRU9xVj6XMBi0aszv4N
5oU/IlI8Xrshvr/2jFOI9xMifwp8Z5P6CXDPpULo8AmcBrgES+b45j6szOekh6UCznraNyAdykwh
WqcI16hdlPwRyAzPkz7hoOd8HHUmglOqC6rktQMK+Yp3QZqBkkZaQpMdsIPQNNMUNJUiOFQuNl5T
5TaHBwdPg2qJeNOysH7i977Yj1MXvRMYjw+d9T0huB/w/wHGKYWRBjA3SFPTWAJo7/Fze5SOSHHH
23BiZxe0R5zbPyTTNLUAJejml2gQ+A9QP9C9yp+ifKCLV0bXS+UD7Ttvl1sWk67Q/wypqxlZGR2A
0oyeWuBr8TXHcExSAEq9AX/WyPfXRS8hE8mXJ/L4ukDWlToHQu5t9D9ES1AB2vzQ1jEr6YRJ1mFD
HfhO52aFEYj7J7IZ4c/rIygMCglClzqjmvVvjoymlYeNC3OGTKO9o0bTUx9MMt1lgNQ5C2x/1QrA
ltSilco4CmMl3k4lKohLu07KcFNZEhaV16laj2hABVfgzb8fCOeh3UCcKhKYVHTjuEkdiEbSDHEK
I2eYsLBLHJIDSmfUmaoj9Gvch5Guf+ZjBWyFgU0IJbVExrDyb74ix+yxe5RGrY5HNh87AQ4Rkioi
7BGDsgiK4mmFF4G8R52XZwyIRekRWXGWmJnf1JV4/FtK8rOFROgDk9qL8FblfLYP7ne2IzRg7BLo
AekPFxTbFY0CcJI9pBoMiZM3FCjYi2MZSasJS+23CO/IM7ivdVTpV2wnHN+igtcAt6WiSYYL0cMX
4ieWR9HfxxkzPv6c0e5+bv+oJZ9koUaC5OqLenWHAqB322Jih6uAkljksx4jm4j1HHDCrbM5pmNz
5ChDyGfeXEH8YFV2cZiObOWA8SZ4uo8/RMIvEnCAjKOKut0X2xBoXwhyz8bG0wje/zhJLuxFhKp2
humDv5wtkz46o1mLqnmiGpcpmyd7xBNXQv2Cc6lgUsPseFukEdsTeprp73ybfGDCHf1nI90l84KH
DsHBGWwAYAgG78ye8aFEdvXDoY0NvNf3QICH3E0ifY4QoW5/AXVlbFp9mUL0FZOP92pMWOsGg4pA
QSFBmcFQuyrsQ/r4Au+OBObvQSA3s8+qm0LD50gW2UrD180sLtYQvTjLPyJVhscQZR4y4QrCneYk
SlWW9aznyL5sWFjyuugBfULKG3i9DDR7s8QP44kY+Dwy2Fi/0BCI6eIXtxuzBlHTCFLLfbn/hf0K
Ab2pCmZMlOEwFxlf8np5VjjsW2ABHghRIt/Q6Ye+Y8QZ7Le7tw2ct/l6LQQbVwfacInpBVUHgOgd
gcbpnXw/BsZvvM5NaeEbuUYN7DFqhCMuG7pi4NbTYHCql9luFF99vNWyKFNkZ3cu2/tWrabMbK+W
4DxLP4tVgU8+uPLO2YggdshfG4uzU3JlDF5MqGSyW4orIbvlAoPVQ5COD1QyZQaQxuz/USnBw0H+
iNNbPFOj5MBzrjvIufl3LtXG5W94um+HnZGpdg/GQeRmdRe7i6TDrzO5o+BQfeiZu6lxTOd87Vph
KKc+vTzB+2HCg+hooboczHp8XoQFre9JX7f5x5jPFsTkmJfNkEgzu2ZvBmRcMY9eKlcbOD96310F
5X3ml37P0ZF/cLvcfDjyJesv7KY07/+xEzBJcyj6EFADDlkIfwBxxO1+uulnyIDB2wcG+YOz16m7
MpHGfxwTEBvxJfyautPzy9ltlhKHNeBPyD6SyJk2S4/ZmvwYJSExa986JJgx+LarZy+qpDH6EK+d
vbnqaPuY9ZZPYJYfnM2Qqc9sacnmNltka2YqqpJUU0Lsd95vc8Az1ha8NaH8M5WJNDSaoTHUbHXR
TbUdHD3LzeLGVY6v5DhEHKVFzR8JAv+i0Vo8DbbsoALp20OHwwwH8fvAFlYciC4XLRxNwP0omAZY
0onkKjwF9mUxwundJ/sLE4J5i7iQXksGZ39k5YfLmquDdvELltITyS1Gxx/l+cZbWhp9lpYD7MOX
rwzr4vbB5YmIeqbMCCNHYVLM4doZ7wmYICtpie7itsRvS7zJOydD6Dfv0C5wwZ+e2xqOnkYaXPsi
8k2+eixtD81UcY63SGaQmQjeBKHUC0bNBd7HbadwO0TVgdnmntwoj7wTOgPUwRQSVwOL3FIfu85z
dQvfLxBPVo3504L36Mcs8m+3xcnHVDXvVPhnOrauFPSWJlTFoVj3bJobhRsl5V6/8nAJ8TKvVdvm
NjZAn6HUuiPShzKH9l2SFnM56oSPGo+XMPsitclNKSTxYkkQGsEei/uxXd3cvnmNgZQ6GE3SJK4c
T3M8uDl5Tmy7VdJ3mSg+IjBTZlsL38H7wA6wvdu4FzwgJkD/k3YV7lKXk9rZM+tFkPwFRDO/S1Q7
b76uOBiIhOD8kvCla1afJINbgGyoR110b1we6vV1DhLtEJlraPtmzrCj85aS2mmsYebABU7aWyRY
XqwJvOrNHg7pVqEUZv+affZABvzVPXQqCD/S2XydHoHsl4hufJUcxmM1u9M3RrzHArQU1BQ5m5Mt
6PAA787MU2U2SE8IosO+oQQD6xlygqMqHO5+Nq2z+FPalbK5Ez7XCFxN51w3+HrRCc6UMO+tsnVH
e9D43+bOI59BofwVuqNhIs4CgnuYACEpxWj4L5L/w2rL2f0L252oGGSfkOcfSugkHMQAF9o8x2n8
YpYj2QKiisy2R219BnYjcw1i4BlbsDkzOc6dz/pzeBxeCIu/3hji07naCsM4Zxs6I1CxcJT0nA8H
+ordkI2Qi5KkiywGPSSbzasagS4DyHO2HNLVALXl5BuJLHLC+DET8lTNNcgCgglaRP6E26/uVmZK
HsUgThMNgsLpU3fIZXENQHTGqnlZjkwC7x3ezXF9ap2B8ad4l6W0+P6pyWeFAAV+4etQ5XTqHFIp
XfJhWj7xuAGM4Bf57brFYKGRpYq/lDod6nG9b9QdvsvPkaaGb2s28RVuv6Csq2aSZ+NYqB5yW9IN
njVEEVVry2GgYQZYk19jSUi0AuKjMziLCiawc5m7/YFN2Kj5Xn6jyhEK54aJy70jMUW0/ehMouQk
QvkO8BY1Qt5162bzZ0RXoqG5hWa8EqFjJXQs9S7TLw/p8odEzxryD/ByeOiv09f4SpHbQEg2glsC
tMwbTT8XoeS8AamZ7/gV6ZxnAIUm+i4buO09HdYWAnaZ12KXk8LFdCMTXf5G+V0tOw81NboNkPN6
8RBw+oPw1T1rW7PrwispUV+ItY9kDdY/eqSH4XtWzeQAXXSFKrf0+AuZPElm2VerXjKcUyI6e/pU
/Yn8WjTTfxRHf93DJXjum8Yczgv4SBlB+Du4adbAy+i6uc86CAB8N1z/EGAwQr1/QX8fUyVNACvU
nFBTjK5clQ177kC8urCY9X3ON3LKYXMC7CbF7O5qwWN+d4bxIJYjpiYNydcHrVFSoQaqz+X5ubme
G/t7FHBSmHvIgSHo4s+6Dlq3iVJTo5xgXKOfH+Bii3gM+PyJaJM8p51WGyH3ZRjlcRotBvFw12xA
tJhtkN2Tos0Pyg6VjKbs7qGJVGjRUrzUZIs2CoOSiPgWEIni/Y76cFoKJaNol7ueNesHghP3Jy0l
iqDpkkfXSW3qy/KsRWB5CCdpYkJBPNpcBSGLutjjbUEMTxtV72UxJ1cER02YcFZMnmhScV58rTak
6o5vlG5UprRRk5fVbGsjWwkT0JtkCbLujbVu8axploYcjUCVWcY9GIhL9mXpU7yujg7S+vzjfnVG
RJyStwpSfigDiulATZ8WivQIq7GgNWwCaviuk0jFs3wBe3wKkwVpHekcbzJTH5Ch8d3Wfud3HJFz
rRWdZapqfSnt3Y5CbveUHSPonYhkVLwPpGl90GI5HsaawSBg0C+FBeIT9L0SIDYZzZXxrGcgpP8k
FzqxdZ4B2cYWiuEOACAk+J4mp9pVGloL6T9QvDvfR9YimOGLhXAcTp9APvrOaq4GFfLeVJKLJ/GT
Ra0zf42JyNov3XyZ8CiMZ3nIt2/E/NKSFvI2deCyUYgKf4rm29FnymItzD1COGqn84464+SNpFsX
UKw6H1Jw0xkNQBt2EZsH88O/N1dDbVbiUEPl2N9wS/7+Uo6s6SsArVnSmKiYyvESkumw6v/hAhJN
ODkd60+/+0z4LnCW8OkpZm39gdtYt/WnDBTZVBcFZs5jdoDByJi/NEO5mK/zkPb01iqfK33HY/Yg
YcOhEUvBS67OGdMnCJfILEWPO0HjetsTEbRvzylIIpAEzwjgIevijDQf8i1a6mMnn5iCrhAHHtP2
zcnX4grQfaSxI1DEr0euakzmbT9hFLQuu5H329YBnpRJ7abHB+PTsvA1XBhw4ivJAoByh5bsMEZm
MVEDIR/F8WtLf3wXHUSI0ctSJpcTQk39wrFLQ21crVSfwD54/pFZG4R+erx7fAe72QCvICpn7gy+
J4pXYtXGmVQss2y8uLfjbJ56L3y290W9gkA1ao7zitLKG+WGMnNNVP/MInVzhHEbxevFPYsFbrzE
ZL9MZXfwtEkT6hR2FBPrHroNafcjroIghPu6ymwGmQtq84cL1IluYgoi5JNqVeGwHB3aeLh/T/QH
RtT7nAQ6VIu3JQJbRgvoW5SaYkvYqrHutZHokWXqqw69LbkHKnkWP9HHy76ge0g1mN5Q0gO5Gy+f
Qc1VxIfU0BOBGBeL5wy4mrg8ecEJ63wPj8IqXsjmwQ6eJXsBL8avkIirYFCY0XgRUIvMbK8Zshoh
4u7t+vaT0CqyCGncui9QZAr1VWfVU2JF0XP1Fjr+rt8M2/pgjjX8ZjaYC6bq8h6gXH4i/Gxc5rR7
MnJJJe4i9UBMJ6MsoVJXZ8ilxYnMoifS2QZsJQ8yA2ASfuGb8Rhww1QZjwqSSF5k1xbzHnGRZqzO
X6s7xsW3B8mIqh/DEoO/i9jrfQC+460nKQVHXNII8LkCkt3hsMfPOynQCVggRQ+kwsCPwrbDMOXV
OqQvFiLACBlLG8KMEs3Elzl+fUV+meLRQ1qDtZDZ1WnWfJ7Ydcz2xolp4i51LyD/QMj/l8433nXZ
bYdbEmRcYU+AA2LWNQu2UA9LJ3gDLzsbY8uqTJYsGzku0Ww2OkT0iwE5U2G+kJ1bcCGMJRORGeqC
lT61WwyOTnnIkErET11o54MeC9K40wgfyuFSHjZxZ7mAeJgthwOHOfILWLFTw9vT/DbjfEnAaLot
g1yzmo/ZR3PEL5LgpfoNzcuUb1QJksK0teghReFqOWZUwrGnzS6htqvZT7DgOipvGL3pcZpoL063
HxHUIb6Dx2zoMNy7nC382PCyZb13NI0zLYah2+hTJdH4AgNNT2urFmHb/Q1bm+bcVtWGmyWj/yv3
QDDyEASV7xjA5JvmSfFGY0+ZsPh+Q6ijqD1dKKk+9IM7G5d0+Dg/Lz+y/vY3b9ZGlTf1yeOiJOwa
RktUJHhOa6GhdsjfcDpLIv35QvZMAbH18OEZ4l/4oSXVZBHuRfoOlCEn8J4xHEUuADJKqYQQ8sG0
vJnDWMXowFvO2Na9/Ay16y3p1uXh4vS9J1IY59nQr47+FVVHhEthRw8uYwdVfxw8eZQrJuF7UGip
2V0NzvWh9dx8twRnfcSUfKgYi1tEtK/5xS8fHsOf9fQfJlGMdenoZBcaAoBHbkDH4tspbpauuDfZ
os1m2Zxwp/yrHka39HWEsSz5V0yhuT8CLsDZ+H8L/9dOscMQgEDIlEf8P6Bn6lPOpp7LY7toZtpB
TMs4DJwC4SXv/JoCRLyJAdgl7ABt9g5FAyT1tOtPZWDE+lHHY11Yzr1OpHeCOUkJz91onivWADNl
H9Uycy0RAgTmMDF4OY5bvAo7Hr03sSQzvhbNVqX+MaIIEF5COAgv0xcNTxdR56Yqprhvw9ERfuO+
ua1JKsOguYD5jl6r6wxxNhZopPykIfiDnTyjTREwjDULbisz6KR5CZVFljCrUfswLhSLz5inzCjX
L5efHGL1RRwVNh55BzPGctrYm7OWvH/CvomifPmADNWPfRKUmGqxkpiEII84auakkfsksjGN8aRH
97C/AYL9wrN2xu384Zm7uWBZg69Z4lKD8maAjS8TFiPBvtKogQo4VkuXHZ84B1Dov3ZfTQB52Wlr
7luOaFZoingqQPl8LlQNugl15LC8F+byFsvTjkX2CRsN6Znib3L5VUWSJtgmAWMjOnOs/j91eACl
cHUgT+8eUWkpGRSjf0cmac59k6TL5gD4HIjhrB9iB5pyPt8IHWjIWEHsytH8cPTFBYQQstAsCO69
cOHZSlkYmQyckaLsJucJLOHFftwuOwU3O1R3hvyHZljcJETLr1FLCyeFwTZNyz0da9hest016j99
MJYKgoOxFXS3547YI98IJ2lLP//cuy1b+5hB5V+sI3NUHmbU5TREz3zOj/1jhSHhZ3dnNvQcKx9c
zQWzbw8WQYZEB7PBEKH5xVZlpmACdT8rYjlfcUvAWo4g1EDCLahb1Err+vSc/w79A4lD/N7l6TYV
l/NP9CnCUe7oWQjQYRmS0I+rh4fPtYlHIIIPqjAtITLuNur0yq16dfl0AQMuRjkFPtVWd3CVOyNa
/4+jhcgeacOzgwKUnwD0LKB/pjQWKVtJHiROU34a3o/kAfhyhIbb0lb1TPMVUEyMAjwZBXFz36TC
Y4k9ENkjV8DVQYalfS00xPAXoPSoBOYwXW0i7jFAD6S6SAiZcK23xSVn1zaK6OvyMleE6UERpbVf
oyY6V4ovNuLQPOF2D7Bv2SWlm5/S+EwbL0O9eoXOQSQ/mhNkYteUu5I0zDVt44URPcB2PgGagVG6
InWHXmwRiQnyALwjrs4ZuCYq5m6iL9BW16qhrnGYFIbcigmEd1a1YTFMSBOig8Jn2CCbAOaV3BYD
w6FyKw13H1peBUiaD3yVEeTAz9ikEWKcN8s3U4pmDoh/0AyoI9TKjANEXvD+EBIMeadtewt5gRC4
OHPLo0kZAOBLZp0JD4zQSnHyF6KwIqMRC4lI53V/L681U7JJamoUHAyQLFkYBhak8RAuJLiC+wvR
PjSDWFtrvBEvYex7TuXwdrweVb8Nc8bVlO2MGo/JG3nqO+5YSzfXSTGed8ZgxcnRWZxBDkL8Mirx
AJva25CJ9AxHLnUB6wEwchIE9On9dWSipTs90TaKj/8TpyWqdyS9w4xe6DGvBbP5n8JDgjSHrQo7
G+qRoEamfHhbBNcibx54A0z8+J/6a3xhUea8rZoMupRZHkLSPfPqYzw2fFtRFB+bcQvsh4VoASuK
nobzi+8d4pUOxYaEUO+55hkTkqsMEB18cilIJMYyXIU24yGhMEgSPVwWcxWkHT3wAo39ARmEQfRl
9EukefOXgY4RIbv/7MAy1xVMY7fLN1gO7gMiR4mXEJieRy7guGBp3UpebcRSkDITfSy8TtQl44hg
CYsIdiCqpoC8+GE0LFkmr2xIMbwASCbWG9AkzsttEYG9E8jF04E+42WxvcWXXbpVPaqAGXMWxFj6
A/8HV0YU4X0R+zf/w3wu4uAEKpsSVskA5yHPfTEg8i+HSm8c3cIfPFYgH1vILW4QxFp0r5G3s5QP
wC0uWjgWDK9cS95gynB33zT20L8TlRNjysSORtkfr+npFH4V9eI8cjSD5SSPhBGZOQ8ymYODkETE
G9+NiDj7iGJ6/H/aGuFDhCidR/BtDftju6C3cWDcQbJEwPn1wIQIcFc/3PzUgQMQBcuPI/3Dvp6g
Rn6gwgYg1PwN0o5YwaqNB99GhnbjbozoPmoMfNSgqbBLb5yk2PzENvn5YdOzHgTudS4ofYZecMoE
yToW/hgw1qAajEsUyv3f1UOF2G0wriefBTJkkO4Flpx89pn8dsN1zxLSQ+WvgVLF1O+zd7EyVyTh
rR/rPiHSh5Gnz26Jtu4j/NeNK0JRHvOAckOC130Zocsb961SCF30NZEHFksyY9Zv25+DFhB5XOAl
b+3aLxlmHTBUzpoMIANg4MbCE5N3QDoWkbX/evZKtlOVvVMjN432YsAMafuO9IO2vuw+65IB3YRl
Y5C5jMI3SHCZPEEAdKBT+JGE6fDULTApaZsdumDCSwKQspFPDypSutIrgv6piWnPqcOr97UkzuTu
r0ECguyUgDnsF0b7hwgYfXC169gH1zTytW6BkZstNUZwiV7KEYLJ4eE5pXAXsfhj3WONBVcFE+A9
g83Ffz6uAH9a93vivbpP810d6MQZuF9zS1myWZEgavUnnVCXpxDt7bhalgTSeM3qjjQsLoZjnYOQ
9g2OZvEW0z5a+LlwN3cBbzsNiTHYOVQtn8lwLQfl/Dt9TarVg2z8IZprkWcWa4iu9+/OEp3Do1U1
HQKbl5MHBdPP1h2ukVeOAGYGbrp644Z+HOUQm2suHPjCCkBTmoUQtmGK5L9BKacAyODH68p5RrnP
Vh0zc38jQNOtMinJoqzHyGEJLbCFLYAIZMDSfMdv+yHD+ybKqV447yCuMfwf+MQ/eIVW7/jlacnD
I0cOib6fbjugXpEOAO5feTLeJmHbYKaALiMqCSNBkmPP4iwk7neuag5gDro7tqDmCyMIGggQ8eIz
EGR9sRmtX9PrzSIQk8n8Y/SRN0XKUuUUPT5nKMHNJ7G3tDRxd/ONakwZWY694xLqs6RDnOOAgcBm
J9fRdiegV6cBNw7EBYXhJNbQUHUB3OfCQKAH8Yw8/ajsb3ZmAi0Vu1eiMa8Hz/GRzCWyzF2ZdGH0
Y6hShM+yWkBKX7bfCb3Uc2Ekovg0uXrYj5LVrrdOKSra4P67OCkqixBMuMTatCMmpw60mEyzgNoh
/73vWxJ8ModTC3grolWyv6f/BMonKrvgGfyhIaSkBlyGxy7DMhUq5KMBXk30nznC84b2KxnO+C4C
QYJ84Z2nTo/knWUVsZIAZTcE7o9fsrvYMKibtDiztc2pZsAoUi7QQ9vtAVCJdwYGYZqtgLwoXGlA
ld5sIdL+t6SHiyJkhhzSh8qvQz2F/vfx6qSZdQQALXi/oUb++tavg+3QLKJo+YLiIRAYauHAIdyC
IiT5WOSJ3zcPMLr60K2/UTsXdgGbLIFpHUCeEPKiH1px0/RNjlKXLja8iYYeVMtBoFCY+F7Ri9H9
DSH3o0FCtpb890EzXkVwFyb6FwKleHQtnCJ0Zd9IEGPyIfRyjz/DAu+hM0uotkbxKJai/pQh67Yh
UtGECicW2AJhWtZOz8M5qz5cGXE5zuyvxeNC4ABKcgB5LmtGI3lRnC/n68XqMW+d+zOGyCGQv2b8
QIdA9G40/1kswbhkCh/7DFfuVhj9uZLIEbz4AONA2DchyxO+fNRldoFg2QWO7g4F6cvyLLOrJdj8
kiBQ++NrDsO1Qbw5jNgfEvjrob8tGhd0dTDp+G/SB01BGT13sskTjReW7JUHxBZuWP+3VE+/qFny
HIDgvVXuJT+Hv+8f8ulzqUOLJnytL+Jsag/if2bj4UG0AxSMSEtKVe6oD9miQRvmgrYABcGv8gEO
1rGOEB4jIbLKIro6PzfaJLvNc5V5wj1DqRd5ijKdk++1an02XdJMRZTrD+N3alFpYa5uzg9iXTOl
SGKcKsgQk/854fm4FkK2XUApS9M38pW56mDliySrsYSKUTE+SUuY6UFR8LG7Vx79PlNLNxUEGhep
ntlgM3eYkfVzqn3GBygVxN68OZSM2Ghl3vuKuC3ZFk4bCaFV3wDIUUkl0MiGuRQWoNGcsl1HOn2R
sMMEYWGpSGcbs2sT1WPXyNXJQ+KSUVdP8IGEpEjS8FuHm3HZ0h/FbmA0ds5NgSL4SeS6mbozcHx8
jnNyRj0FH6JH9ph9ShqCAXi89uUxdX7nIlaocDFA1j3FzFY5BAegQU94GZ3vEoF18HKl43A2ElWB
AFF1AN7ElBMiTrLep9TLIxgBvvIlnMwdVkLapl4VUUzrdlBmPG6CeZsD1sfZSsVx6VCiNvQvC3mq
mv9j4/2J6IBS2KktIheIRM1ioYRmqaWEGngKbQJjnAOQIbCKJdPSO/oclAkYmX2DKuL1gj4Z6bHS
LFhYR3a2GlHhxGaBCUMS07uNWRPOF7ma5Ki0APA97kIKLhjibAU4WY+ZKBfKXI5GiwtRi+1UOmpo
6enzBVDDxu4OUDDrPv3NyW8iR80ErAPK+mVlcWVe18MYtk+zKjOLybQoxg4uhZe1fXOSRi0hD+sn
XtStvM2HDuqEIcXnHP+i6fQtMj84KogFpW2X/Vng4b9536xCxGH/q8LoUTPL9WWKbNbm7AU91uxh
XHJPsvPaB2xk5/6UckvQdr5W8JQGUxuPp/2Mbqa0f/s6hlpAXsKfmPen0CXBbQD0002pEEOswgrR
BMTkuoLFBQACE3YYg73RigOdHJ4SRFky47/yQDAPH7Q2+02YvIVC6mGxywP7mfDM1/N3Ayp4EqpC
4B3GO9gYJ/X47thDLBxMkZqdkN1xptXeZr3lx7TrwhqS6YEODKskoK5zBx9nHEWKD0Kh20xQxfTu
fyO+VL8Y43iJWFSMCRIMFr3za7Cj/oTnbrRQFvTaflicukh7xNeRkX7HT+yB3Mqrlnq/eABIKt/M
B5pJRO3RKMTSh7cTUIwsodGEfZbJLcrsJ9YIpD8eWe+ok5I8ZuTjer/E0vmNJ5N2SQstGX6Dh9cA
LG2qByMg4QyWuqh9CUQQko3vx+MMlEoGPr8wzDq5/QDbxPXKjkw8p0R2sGTrDkzO9Js7/aS3Y0r/
gnxzy4gsF4m8R4v0lkgX6ML+iskhBh5JIaSmN/JALmMd1Rr9G8NVk+gq0RuiNO7n/WBPI/nJ6d0S
+UbMyVKqjJjHsQJv20IRcBSv6cRmKLcgkYlWztaPA/8Rnz7ZSW+uU79zuhlWjiXntzA15jv5ILqB
D5xxyjXII7K+MpOJjfipcvEKwfPdKvOf/KIkuzg4Qa0sYYJD0tmJwfFNP8upMkaOLMo1lcJRcRMd
Cv+WfII7biRlMlKgSjNzyB+PhuQaAMai3DdGX7M56booEGVZpyC5PvBRv098G6JB3IdaZKy14B3X
IgqqdhlOlEllE2XtMkCZSsjKAzUfPJw9bSzmHsksDQAS59dSR6KDwx8ty4RtGE0NcZRSAK9TjCiD
HJMYsASYFhmcD58qJsoDUfrfiHRUGYB4rT3j/3+R+BFYIQ37J4Kc4DIQgdh3FHK8zoAsEcBAqyRA
lo/seVTt9d15n6gHnYxYTAXNSE2rwXT1akNMqsWyW1eRxEjC3ovH8knFbktFDighchL4QfGNz0G9
ni5ycdqM4h+vtiiF8PBrjqGcrQthECA9GLocnZZm3VDB5Fv0S8sszu6c73L08Z+KBWbF7OpAqTHt
tGjQ7NSUsXlyDQzZo16grzR7zFlEdFPcbMubSYXmhIk+RnQ6edkJkgkky6wjzj1UEoYGqw345qqw
6k7uUYLpeUNOY4Y/4odGHsAzVIL/DSdkNq2JNPUR0MUaSaFPNrfB7Lr+kj8EvsaTfQHNWMECOGws
aKtW5N/ad/O7wFUj7/sL8gtEdr13HzkPUuvneM29O6PrO0q39fomY2U9kE+M9TWDVq7goyD4x/CW
eA8SliIJZToSml3575GSGhI1Wk8OciJqTncKjHIOXI+BcE0qxiGrbcQgCqWAZUB1AX+cB5vOI4p9
cXWHGoU4/NU68VlvwVAHrJvM9bxSvk6bpmRHGGuketytx926lIjD/Ia5fCtN+F51zPuyO+IXPPH3
clNinaaSVxid+YdyavKJX3b888+692ORNbUZBsCJNAFZ5eAwSpL2e+a+t7tjsCJ7ZY7skHGH0FOb
UDrSx+/mD+uPiHpBppvoiARkBzLbe3LK8aui8kt0K51clkOrmTDpJ7f9x0oJ27251XyvCFhhQhgV
JlajVLkkWlIRZm8XslkI3gpzi9IjGYLXMKTAchOteZtyLfkoCMcq+TS8WdGnxkXwE5gx0Pg8NUSU
TWsOFj+ERB0OasUf/F3Dn4MC8KAgtBlZvQ860+tO+hc4f5eskYghQ6TnPpb6pKK9q5kO51pSSuNu
0z/ns3/Sb3ZfksxA7GikF37zbZ87gtTBeqPiGKg4/3wRzDmcpDEDVko2t9FC5FGit9VWn31RGyrB
e38dbsXFiBhoHe8ab5bd89OAdrcT1aBIDrnUllSxIYR789nxcAH8c6dCrF7cyy8kyuH39Cso60M3
FOH62pbyscscooyWg/md4daUV2CI6Fx1k+jQ4ZHc8t07aCiGeCY9UzvKix9IsZmvvj7AKM5/bUFI
QkGSHkUwfpuMLAR2qnElu7ebD4+9QLCpW84tSoaZcjCQjpdAtNWkRqr8NeGpzd6C6DUeUH4dfn8D
CaU+EZJGwF35aooPjpj7EScLp2/QC/JyzC/H6aZP+Cffq0HqCVrDkchzgCmGEYiwdIiwz154i+6H
h3NUUDQy1F4tEF+mCd2EYm8gADpT5UyEy2ZlRtKYsmlSfHKLyFLQj5mC6UmbUCNBdITsf2Kujx94
FpUkywwuDjNy26AO7ubCVqNiSniFuP14ghA9TUcCE51+D3wkvLs9bD4H3v007onZqmfjYgTMJFEK
fgY+pnfM8bd1xG4R598n9bzPWQq7jxsI5SiaOUBiBHi8DyDn+LBSq2dW8wrq7fDcPj2NkyifQ21a
d4hH3uL+brDlTV2MsIkpgXxaXgyk4TbkCezOF+YJkdeS1KEJGDkxKONs3Vuy6Pb/7kxIZyH6vbnX
KXUbjE3M3vNvchcaf4o3+e0vdNDIlub86aB/lspoZkywdy9lNiEMMMSncAcigUSsET24UfBJe08s
z4XFEv8mC4vjdjjrz2ufOqjwuRB8yw1r2Yd8AJaAzwhnpbwaniU0wZD0HPtcN9xPHGQbNFVIHq/n
fgJlo/wVIUzOWtp+npw9xfKNrVQlgCsVMKcnXAp8OXDy0TnIySPNUIpfiI7NOAScnIUSDUbOlp0e
9fhqv+zfqb8c7YHGjNQdRi9X02BaP/cxs/RnjaKZs1NDcU5u+5wroJxJ4Yv+l56pxMisSRb5rBob
Wr22bi78DQ6NBrml+XN6YRr/R9KZLSuLLVv4iYhAUIFb+k4Ee9eNYQvYooIiT1/f/Cv2OSdO1V6N
i2Zm5sjRhORiDaCKDMJBCC9zltPffBMc/ELhQ443B/XsRbArisTX6WeIXXTMdtz4Y4cM1kIiA2bD
WB38XV2YqHEB6+jnsKboGDpZEL94jeDrhl8Oaa+OukTBBPUTDqfS6DIjWghrs3yATZG4FqSzkPlw
CcqgTKXRA3QaeM9hUJq3d/+37hJVA4wG8rg/7G5yW8lpOepz5i2VQ8eGCPjitx6K+pBDH6LDHwaa
sx/a90j4X1KcNI4OgcPQihvOj1bie/wNLQXioE/xxp2WgJeAJiy7Y8txTc+rBgkmlnpUJzxRwBM4
DMm679M90xdCFaOA7z8081varZWapTrc2kAPOtBLa7iAj2MZVmkiMJ7Qbd9YUrQeO942gxWV4G3B
Wgw7yXP6wB8B3Z69ialc5kyl6gR1VLLrxrIvblXy8GwAlR8SHWIRruhmZII+kFnspf0Qf1B+AQal
UBoVYVONLsSYdlirZN0eC/kWg70n0RKitL1P1NUUzRSutX0IIufZ0BNYk9BEa0yK/vCH1J8GgO09
4V5uLsyQkY8pmDQrGA6q1mBPQBMElNIkhF0CzonvqeZWU8HNqxlGctxMX4ERfTFXFlBE7lw8HHln
6PNgachBn4TgeKAERkvqMPiVMd/4L9pJ5zGaMPGs78uO3ub1EAMuaAd9EaWcSeMqWbfGliYg5eCl
4SeC7I1g5xXjN6/wpuDs5T6x4EYsSDU6AOar4h25LzfUTKiU6Hin5VxNNgcYhUDGFqQNgor6ZiDt
Pwy0+d/94+aEsJAj1BdIygXU+hO3LsbTYy41hhM+ZsV8qz5tocMiFAR3ki2eik3QHCV28xwGygxO
F1QbHOUEpmMkJRFOYn56LTVYfm8bZp84CYX/ncfYVIxVvJE3ISmUQYeys3BfUR2yz0nz8AFoYjh1
CHP4SGYdRm+8NSbjzDkywgFq5pcV//b9nuDWWZAsWHCAj2DdAq9w0mLRylgLGZDgDleNumXFMpVq
C3Nb4YmB4DBAJiolcm33RTavyvM55y8vpjrkJevzj3f3RQCLUFACdrOGvGJw3Xg502sCHYFd99Vm
VaKkdQ/eWgW4xcD/sVmd/NLXjkQqOutYREAM/ZZ2xvRoxMGcw2aCNzKO2thSQzieidgjluQ+C0oU
FFBk+X9UuLytT78W7OuwjDFUWVc7g2b17kM5tMWRawnJGaMhLzRw5NdWZux4WoBW0bqOW2zYMOtZ
lMnGq1K0Ncc2wsFh+VhdEI1xbu90dsVpw1/GeLgTLrjtZBP3Z+qf4CbZXP/jGTKz3+xxrMhxjWDo
v5JFA1nUIhEzpX1na4PoIZEoEHiefARdeYRHBIOptKgrGCwWDMnvituJlM/LLfJnzDVYi3+DF/Vy
ODYa27uDhHF44yrK6tdtzbs9w9gp/YQM3GDP/xysYaWQ1xmx9mA++PLoIja13isp40wm0UCC+iBk
FdsBySmsmEjpoMBtYHF2GagRDJ+wXiA44mmzHxmfcXxz9FCNMeSN2hlWc+Bf2tX5NcIaYvhynns2
d/mov+aR2Nh1pARCeSKy7RoaKXfZ6AxIF8mt/Cc8FJhFBQyT8xZalgockjI1dNm+f9APv/WLskIv
tf6ulelj9V5DJ4doPIyVNql8/QACHcqqZcCkwTuVkikUXzAhZU6em7XjorKZIWf2FrJ74lToT/k7
NeuN5P8fVP6KNrGwCoiHhyGsZsrvy9nYUNkHSbNWR9g/2AW2Pn3QURDy8ZMFljb5/8m+IAbt4DR1
HpfofBL96jeGmgDCnAmc4YcRETeePItu9uDn6PZv3HmbmI+/ceGWVqBAtY/xVviKoFcPJkdo+kxw
HQADT80a8i58bCY8j/G/QSXBi923tT+YqDPtxdQmWD4qyQ4oE8z78mOxbSG0A1cSWiVVfAQRmCDe
MgqNzJxB9XqMNAxQHmi8cfW3+qBgjjz+MhnHjFiQmfELgLz2WgD6GSP+MMY4uMECmvrZZToIq4WW
lfF5gXCEI9Xq/GrMKkDINdl+UeQLu2/LPAVeFQ0AT4jMxCzz7HBD2EjdPE08IsMAOtiYG33Db5vW
2Mcb2tOWAmBGcR3KHlANU3C9LNxixUrDfkngGnxJ1NBS4PQf8Gw5PWBzFO3BYN+uINRzot88NlvM
ZpN20nnyvpyB4cHmucRDPpawVRRWzAL3An55stW9Oh9ByW+J0l1BcyAJpNxqT/tyYo+ksF3AFgqm
Jh0B4x0zJhZaeIQM0EAjr7ydCBmgcUvVKbYmP4AFZCkAoQz5CtSRvpWH4LhNz92oNgPwd80pJ7PE
rFinUrpheRE3cRCKCzoMJuMdQNUFPJns6gnfwucPCJy5LvkXfeIIlvwwAWVBLKVmYZBQOa+oa9wN
iCy+UR3uBvhCXy193uP9ApiMWwSRCJwv4WPEoU4VLI/s/d2nLYEU1FGf4Kp8tue2eO2OcxHzg7k6
uUFHYknzpga9GcH+aA05vgVARim/W7yQ0zvUgb004ZRvlwzEMGeBDXU9hthXQ6zTnQc+ydkjQwcO
M6+hJfRLv+aa8B6tjdUblkFKkriHqO2fU9bNg1Bu0miNLxZMZB/FAxR2ssxtLfy52N2Dad9YSegn
jQw68dF7ScsjOISufPuaGmIXlmvwxwC+/jnfdJgFsFErM4k9My+r0zfXndUYoMg8U7IZAG6p+FJC
zaJ1KsybhRrYnCcfynK13LPNPw4jORYWjxRdjup3ED9tVCMfR3BSd8YaLdfWMQamxuZX9t574w/m
6Ybe8oP/MKM9LzbW6auGQq3MepwKjCfUPBB2fQoG4MBhSdRUbDu68QvaGTGDMJvnNX85lFZJdVtr
fbfm+Daz+0Z9eLPLGSA7ayvhVnJeID3m3vVOJKkK0w9UdaSfuJh9prcDuE2ygSqymeZYRz8BshX7
NgYUhojRhlIGkUZEssBxgfdJJGa1b8w5oE8F8a4+sR1ggITMNbDi/2G87YWkicHxh9JXXcu1CZbN
KSnhIgV8xLhITBOK9gep38LC9iT8nQdssGAw01lycqu44omUJyn7nDhYIRNCJ5nPwaRIZfAExnFh
mcYTQIqy8CC109YpD5cDQVdOSU6S5BYe8AaXpjipiXyg//b2pCiQ/jLwMHf5iWC7C74dL1fGueke
sCXxKusDhxZ6NjQp1hQMGoiLMhgN6dM/x+zbhXEYe1oEiEPmX/RJKKWJXUCTM5YnTDvTao73qWD0
w4D5OHd/wFYWZTT3kaUOMh+mCiUCYxhD1XWeK/YKwcs8nfFkQwEL31eGtI2PMIa+yGKccoaVDucy
wXnWtEAuCwEm65IHvQIKV7cmnGMQsLDjpyIpnaPc5D6AEzCSAp8jomg4VImhlXHuLyn3avbjmXqM
kXEHv71EPraIwCptdJSzb7YQASoyWYh4rBUYJEj4QGNasxaKVZYjoIXcD9bk3olbIbKCAACgIv0i
GQJQaW1mXcJ6CbTqYeN/esDld9/x6EPCAzGZNeHmip8KwmsHdPC6/a22p6HTT3iMYStVl+C+/Zy2
sL6Jo4OibgtNDnvMZt0g4QTF8NKJk9LDujoZutDkcPC4QoaDCINuuu+e4WdNzhMyi6x8icciSU+N
OUUOGDC4B8Io9pY+12enweEC0qXOgz90tHibpzhgh9VEBxe7WuwQCYNDNjwES5FgpOLcT9DFw/Gn
nfNaGCG/HtYBhgcIuj7Rx5wIepKUGWTds9YIjZQ8FZTaPzMMwfYRXwNa20Pv60TPxXmGf/ZZCFj4
0dhpOQvgIBwG0GQRRQZrYVn4wpa4NTGGeJlOM8NN5h+r8Ibd4yf+WQf8MliZ4oB8GOD5oVgI0u3p
ENmljL853gHB2zlwNzykIp7Uw22pH2I89zuxq57jBAGoDEqEJV4iaHYtL5/E92CkiEUOtYnml5L1
3Iq4D2G5SeQTDH0MZAIACqv4sKuCfBTidGYxi7Dyvs7wHoDF/MXDhLmsSME4thglrnRE05ABYCbK
J+1lS1eRZbMhEVWMjQ17QUyUCZxAwla7vZQ/joWPLQTAzpcNqrbCCkr2Lrufb6Sk93mDaW9MrkFy
qskDFvuXn7lgbKP8sbOBKWIt2P2csCPrrWqcTb6wRTeeMV6tcLbgl1qr6L5v10APX9OK3kKmq7wj
P9vQp/MGVthvNn5mwVnypT44FpvszCBu7+GrPbaPkR3JiW9+/0Ux84Agy7z6OBuMbtw2ItrMoSQi
Ncv7KMcHRbZLLjzV3vcLKMy0KZy+nHemkKYMeMCfACWB7vOa4DGOHh4H+bP3iE5v8oOx9AI4wqOI
j3MNH1zvzvwWnnYC8VStGjzrRp7wEDoy8aXBW5QaPnaFtMOBLyB0wmf/s+gWKGuz/hKGLjPU236m
wFahgq/EEgWy7ANonucStOwl28/tjV+Pf45wYWqivj98826VCPV5pKLfP+07LyiuGt30UIQS8x9M
xPseEpV8FWqOOzLbn5nDtOJw8g9DPJu6dYfdBhRWwXw1sE0C9if6FqB493DlDSi76qFR+9pbdFN2
ibZMHzUYuFMX4EPwLoMFb78LSF2fFDHXyNhWoDzEHm0/wU9swC5wQRD3gypglpi0KUSAFA9ODNEJ
ylsTjfpGxWDYZMXghQxL31tVIsYZxhH7zRavhUbkebnKQdh/0op/oEQ9rJyqAikThssM4F1av0bc
gJaDeOPc9+xusE77TbFJIz4wgVVOp8sOZ9O6rAi6MoCorpt08AgQzAfe+0w8czzDSD4fPV0dKt46
XyPlmBvHM208XSOTnAvNuYheut1hVgVUM5N5IO4h6hZmVtwHHqmCwaY4MDCRyBFvfBbf+DVpxvqy
ZVdYuq++2dMxWiC7OkLxdPgGn79zBCo+gIDb8+5UK6FaEROG4BsmS3iEuAFA0vtgLyZlV1y1XMTt
rLU242oBUd6qQ+F2wlRNnZQDsWw2Msnb1DjLRv2PJ5dO/YfICa8bkHWu96bvXdGT+Qok1QEMV1D1
ZkdaK2zQAVHMPMAAtU+3/zHpFeRVRaZjk2osR9AzzjGsBJFHivLDoJ47im6+MPsMJZnlW0izggGW
2XIJYsD23H5CwMXLuD0ZXt99JRivjQYZFZJLxx3x4JgD4Z19AqdJuYCu8IIVET7YRuH48lxix+2d
TRN5ObIQcNAHVixwTvm3D+KFYZU/CXj/sPd6ulhFAFhkDy7aeVLOGrxGMRM5QSWuJqRQUM5HFGfx
tfCgib+CR36j8vUQxnzBGUa/WRNvxj/2daj9qPZLDhUgPyFVZ8c4xzyMtvB3UDPBUZg2EAV5nHSr
DJgjYarYcFH7FP5VkXz3aC1I6SBnxUdSqExvA+tDqxKdF42rOZBNFUk4XMofIjAZEu47vC7psaDq
hF0EkweSC+jM8jGHr/odWoNyzT52k95GLOqRo+gIwpHgsb/9jXDolRHaIj1xwEKUUENeySpKeNCy
ztzY+cBuWTdSX2isKls/9mv31s3Vm/WcvGZ/I51V2Vu8vHoGksex/9i+eQBc4tfpYLOWXh6/SRZ6
GxN3RNINzCEBSi3qraSBWueWkDjJQpi9s2f4ATpC6U/BpIbkrOtftsZgsQL6o4Y8sWvFEgyaztvu
kSR3N19jVaAqzHc+3saEkWGr5VeorbtZgRORx/dVs36IUbTzNN2BueIPPGHCjWnWZyWSPVYrTjAo
ZRYeFDXFyVOnfGpir1yscTIF4iDZF97Fr2fnQ9d4F7C1BF29cuKTlf4XQBUYL8KA9vgMGS/RZrAQ
hUELbA57UgV6ek1vGelSvgwELdZ18vRNqhKrObwmPuC2fJNXA4iM+lYXN97Xy5kDE8RBIRAx3rzX
aW838Au4LQcNcTpeZDDZuYZo2r/ek7mIxKw3snM4rQFlmp94HuNznL2CGjPh/AjYBI3pgDbpNW4y
KKhqzcxlPrIrfswQTwY+QCYosB60kb4FsegLzO7GkAgbtO8gckoeW53j9EImNqtUIgxsnrwLDkwq
Th04GP0VbFFX3217GER8AffxqPNueUSoefcDv+uZwX/CgX5SQWBrGbjAOSXB8wWN7PdcwbByLhCx
EvrWAeJU+rbaNFvW3FxNQIVYXtc7cHD+iYHsZywqBouBdfPef/CSpWWP053zHZcHh4NsoYVXaOlF
dJt14WYMw2IO42mq4E5QW5uPBWb3rO1H62G7wA+CFOvAxm3tPwzxAkZpnHsvPDE8AWAEZXSbXPzh
9o6eDyEb+CzUEdqgq8v9FYp6zM+F5o6zc8nIbY1xap6xXDeHRwyiLGXWTV6s9mqrmVbCztCUFmg3
2T2ntADp072P1O3Ffe+44jP++D+R8fPAjZcVC5shxcKXmSjlnjk5YqdxIcESWYz7Yl8Do0I6MuxS
vmWflRXV6rkkEHuNOSK++j1riTXWcRgT/zq0ekgP/n1Qor2whYBiA6uc5VF/3EOSioTaqxYDzapO
YlmD3xPCciPdMm/YNSx1cJtG0BPxkEVQzCy13Cr+lkIKvr4hnHcTsHAa1/bMcPgTkKYLTTYOxBRO
3NUjKQZYBMVlrl0Rq0CovG2sE7S3/BbGZfhI43MWkuCmJrA/bKEQUGzM29KMXWgRErzgPGb3rZYx
5/ANkQuQg7UgVIbWB5RCV7oCqlwK8kRH3y95VmiFN7ecynTT7zimzHKXUgl9/rL2l2gC5tUfqh9o
rzw0WiZSjxpR23GyogmnButi92qxg3z4PQRN6FlJHUx6xFY8HCm6steUYjI//lnf1+sPJf+ICWZI
os1IOgwgZIH9fwVZbPg2I0bmAlrfnzQFy40EzpwnyHfeDsIG72vaPuMHSsSvg1Fl8xLt5Ziukkgb
LKY+nVnAVSX+9RZqvdETJiCQXeO9UE6Ay1CXOiunsWKVBJYhOT/kCoqtVgvsrR7xA+9NwF/OmhL+
luwAYd+XwpBR2Aai6ae2gTNSLLEiOuNjVSXKio2nMZLm7xUiWjyg+mwXk09Y4wj8cgCYO4Z76AJf
VL12T2PXcDvyYl/Ht2wGxjMCRvHgJm1mL9Ufao6hQeHgLbllN2cmOwZ4GWsa9phpcbg4GlsIPNxj
zmiyr3w2wO4jvED2pf1FcwkjgP9iCiw1+npqhLn0YRDDhP3Ce3nbx/wP+JUn4Zd0ZrUsxjcYrhQo
kueDwsXZFXvnFpgIIxfYrggebR0ZLpwy1ili6fGwUkhhvMq58wXp5uGBCQZxB0EmxLs5BQ9+ErQk
vJeYRGErWzSLhG8lG/ZU+mHjD6fFie8ewephtgemI+WQowNUwkh0viFl42vBCEsG7GvSh/WH0SO/
9WiMlPGeweHPmNwc4PvjZ3c73kk2BJXyyiwPxTYYE5T0MmJcAcg6uwF0k8tRWXP/rhHnMssWfcYe
gKHKor1m53jWWQgJ5IqI+zuawj5rb0AplC1bHNqs++QLag/dhqSiQXYJ0J53p/MEtultnRpUqhal
CA4dpIb/iJmCjg95gGV4nZUwrUoW3G//xTOvnPmp738+efymwmnXpxrmDJwEjRYk7EFoq46QtBjd
XRTWFHdnf2nxabPYGKxVbzAxMGxlcBg/3Ad99nXOUYGwlsNznrtNNK1NX5+oa96/u7cuA8LQ6N3X
OntmfALOo2nrAKtZ1LiBdSR/xdGhNNItWEeZ09YQYhtsQcAKCJsimnOO0hZd5iW+BeYOPMx9/z25
LzNORtHssIuyNY7zxsPd5V96dee8pxiyTWBgMQbFVAZwJo4oUtGYtc8mLTJb5Xk1fXjpklBgLF+v
fjNrF0hwEuzlEP1IQUMnG8Mf4Rm0QXdDyB5I18mxKBzEdjdzCjcqgK6RQbpKSyrHVvYT+kCeRYxV
QbyH8bIwn1H4mAmPSIKNRrh7GISXQBgNiSTlev3MmDvOH98E2K2AAQkJlP2mEfp/MESLs6dC/SEe
AbME8ETFwr1nhNzh0Du+4BUlekBMqu0jOUP8ECFNagLtBxZ1NiFfX1jptuM+IIjKvgqICm4KhBcx
tIbf4Jbmdm+NRQNn32OHH2GHE9jZ0Xe3/dVXaGQYchBrYgKsMCvfpk6Sm+nF+gdpXRQ7v8RaF9Be
t2EeCGBPMovKEW0K6ywF4J0m5+b108vxXrr58TJC0sJGYq0c3jS/Ehg0185+13bNlAkT7RsvQfbX
iFe8ksBRIH1KyMFwmjJiRXhfqpoLqHtzqZ3EECH0+evPhGmVblKaADCbyIqlLRMgkb0WSXDmYCY4
GyVUswcoOOFlPt0H67dBUgHusbPDvJknwZMg3il7yiWWfeuNvzZUcyqUP/gnabDyJOe4IU6vdQgT
DB/jrVfY3EVzjYwZNOlM2d7fp8WU/YxdO0EO/n0Gs2Z5HH1gcXx2ZK1Hg8kQKKH9gwRlLIAVRMY6
J/BOUETYUDvb5VYMLX/D5RpF2Ij+q6c4t9aSR/LQCsaF9fVuPkIlGkkbn3w4hJSt6OzfwSufLiQM
7HLMJ+FqG0yqlVjy+K94czmhQkj0JuGaUDzAtJYccF5JFy3OVnp3wPIn8RKUICLxti9nyqPwNR1t
zpVmjRhibBJrh8bK1nfeS1ZnfKHIXhARgLGo1YVPXLZQlbdQvO6j+bJOrsK01AFeXSHi7Dk68N8K
zM4ZzKYcA7CvXKJdeHI3h9ZKKmsOKQx3aA0d9jK8Bf/QsChpXDDVF5HsuzPuOP+gcdJ0AN402/DP
Iyp3Ahy4C0mxcJCyVdHdx4qNM+y9Uw8VcCwSHS4N0XDYOzstbG+Gt164JsRPDM2np72vGLN4X9ni
sqhsXNKtoJNK6Tnb0oWwQuB1jqf347RnhbCElwLCSvSClzPMbfVwxtr6OrrDqjcyYqGQ9YBeIEH8
uW+7YdQTDA7Ijfxd1obv0UaQhupoKSxjwPidE68dWKpAJ7CH0ZMHUmfDVyaFMJZM5hmdmw31i/i7
9B2LllgsKvY8/XRXw+CzxLUHlviRN4jycT1y1zAdudgwPblePNUJhBhg+6JyeaAkMIv1xdt/WNt0
ZtrY10QKP544g4AKkJzcHQ5Mi2ZwhkjIqzjHOSRQG/ocg90xhvfJTtOdUKOIEWFOQ7osID+yPiVn
z9lHJC1UmYtHdLbYCSffHU+hCfzJaa96z3++ZStZTDksTyPOOehgZgiHLEzv0RILuBAiGmUe9DuR
2I52TL519MFWUbafs1+qwYYYsFY8m1u0e2u25i5jN1N14R4hxdfmUmHHsOU05YjYvsx9j18i84DD
mPYvfABR9Y8kpPFJOpM6uuf6cY95G8BGMczxN5zInbW2rH7FgzKw0gFKhREsYLFE9CAp8q6z9gDe
MstxcrGWWO0Ibz6ENFxHEGpzwpd1lngPL0G6a6cVfkx4JPHPleXArITIDKZspk8K1b5nxccb4tQc
M6USde1RDRWs2hOsnR0s0z159ppjUcnblgaTIzRwBPwqZbPHOffjA0JYYK6IKgjWzAjQxiEW7HIO
IjM5PcbIX81UNyc0O7zailuz/36vO88B7n/D6lqjKIUZtWagj367fvTBlx3LdguThc+I3gx6oQL2
RWttfePvzFgU4dcXOdFVjprjtsABm7CufwGFOJyAwqMy45p9JqyeTX35mcPxi3RURIzd6BBsQQY3
7BOb1hQXeaaDJW5rjihBhdAoh4RU79+hxjnCg+iiUuGVP5SLy/b9tETGFmRVhMWkFoLgdyfQSMT3
j2URJl0CGwdcCNtD0DWwcp7M0z2B4uKIE+fJjvq3eEtkuMCKg8vTs8GbUN7wqSqQF0cHerweySig
kTAgkQAms1T6F65gBEb62wkjeViag6CyiRjBqpdVsgvy8BNu37hKEuGoeL2pbg3Jj4J57mgB7/No
4zycep27UKY7YkvGZfrlDuFlg+s9moZ/OaB4GLKOwGOJ3YWWQqf0+oiuOXOY0gLML+Lf7Ox0iLL5
RH3P7ohi9Z8LSFjBG3ZiQeFQLWktR1Dl//rLdzxAsAxdkiBQvDoxw2cmxs1F4aGVbGoe3OTz0Fog
oujZQxzBnkz+pT9clD5ezmG+gBjGbmwPh5klKYFuV2IlizknCIuaqzXtyNKdPXEwqOnHuMx8pOzq
t0R1bfi98pKSMMIE1pKmhfU3DI0xKUDey8bPe9RwU+Di+pvoPe1j9sFX1a492nhARLgtAnCgj/yR
ZXIPCFzkXjEfWUSUtoR2FDBRsdffd/veeDj6oDlns/g9fBi5hg6BmydhnUzPxmXFIT5tFvmk/j9m
OxQOAfhuWMxjDukhPwZ5M2PkMctJs30uiBK6QCQSakzikBI500wMYzxBKycHbqHDT0UCBysONh+Z
ySH5ThC77rMXAzT7iXpGetmYQAJihb8z/NWP/zxBrtaClTP/K4I/2O2BzBSHNpbGAGSRGsFjArTG
TOtjLwgwnAC4ugR78B8afO/H199nPSCpCYMf5FIuxJbnPxye2MZMa5LSygguDe6mzfQUlZPW/cz0
UHZIZWftfziJ9HESPvmTO/eO1TRCWBtxrJPzXYCoTr59LARsBjVxUcXDgftImkmNIAWgAlEHGk//
Z7GGgrIHO848yJg4nL1eIMjjdQpTDx0RUScL7Bz8J0i791rpo3uQY1WPdA9/kU7k0HKdNewOq3Ue
KXOS2FhWEYCVfVjZyeHi6y8YJDAQx6IMZRdOiEIPvfHYfwB2E+TEpJ7vKNjqQexBm8MDJ+x9bi8U
7wC93oIw5AtDrwHLOqDl7faAQNT+chD3KO13MN0CWvbb4S9e697QE/LOBuLLMOuBRXY4mK82p5uI
+3E328vuzMvywf+I3lgEtxN/W/jniERDGmGMal1cVolM0UgZFWzux6SzF4fD1+FGISTRWSNjTog2
Q8Mqvy/SdsgC5E05KV5H1p6jrQoIMl65rffKP3PvDe+E4t33xuyiYfZxW4JQgBvINHIqB9uc9ctU
Di8mxytnV4YFLjMGpGrBb4MdF33NBcZEAWJm/URIkCNUoZpzpKeDNnmPhRHPl1ypvo8rL/uE3DB1
XOlFjmezkOA8WAfNJB2UHw4g2OfREIbhJ8Qd5rag+Wftyo5VNHSrIiUt1DqQrR3uUJPFXGWMbF57
cYJ9+We+FjeF2XAOvsFYlNswvWA99SAPuoJH727mA5Dm2WUnJxmZeyXtEQpoVn0gif6lZ701E1M2
I2bX0kTfXc7+4XfFn2YxsA9RRJQwBrhkA7Dq1a0eViZcrCbC6Ow+amE4guosnzuywZGqE2GyvPH6
ej8Wk3eeFezPpuT/6kjjgxdxwr/wt7HPjEiQ6QxXgiTQT8oK5g7PfFAOR7Js1o19p2ViRH8Ees/h
9+SP4KE4+dmFgoi1Uf0LCTfov4XJz6azXxd7oLisUm7jHshc5aowLRg2KNQfYspsenz9QtSTI88M
1Jiyo9IhoeoCC4CD+figtLc+ZAOzduMshr/LMbAvUYwgBW7N2x+WpXQoHfIkrDKRpm0F5aOgw8Rh
xy3uPPiqMI9+YQ1hTEQH/WQEYwaEYD0a4jD8BimDRSIsSU4bt1n/o3lDfpliJWGRkuVXEDH2MPwg
GLK5Ff/BSIN7lAnYj8qPQ9DPBHKVnGVYMdc/HfFk0VQR0sC9R3FkF08T/owEN52OzqxpoFXrhKaa
SsOT1tl/rFWnKmW2yPIxS5aAuBaTZ40CQCQGDBaM/BoC+BrSgYcTLW0oDjDmnDttjtBQGCTVZD1g
iVmFx8a8lz52A/GYOYQ8QVHGnM0Wp9MGUXEHukxVBwhARUXcJBzUA+Nsxcp96G8M58ycQ4olK2n6
q5/w3unQF4zOGx83mA5z7H//o9WjBkQs4PTRSvuz8c/1+oFIrV68tWkJXrm+1/ZrGJ9Z8xAgBN2k
b/eQhCHLWpN4/JXNMxIJBut+oIpok4LjrA/Dsw1eQ2dIfp9zhe6urze1DZ5GFgu7J9Szx5zHvM6q
yTdWT88UxBD39ue4wpAeIC9n/6vEr+Sn2BThASY2p/4+puX+zd5BD6lCgayCnawQBHHlWQ2/p4JD
csGXSguh9QnHzYFX4Od+o6/gFYjZqVA0mykly6Edc8mnNxmn7pRqCPDs9bnIlI6+/76ICF28Lek0
1e37cCGIiA/mvejpuMki9ovZnc8J1GseaGvuQQX7zsweNmgL8QlApqsz5t9IIFAZM1pWe5hDLNRD
dm8c/2xcdcM6kLdCgu1S4B5Pl5Zidxv/3lZ5dpUoBiigCaKxZpqadQ4uCX3a1iq8pYV/ezPKyHZ7
/By3OGdCS/NyHvzvtAdzyIFE91fZJzxhYVQtMNehMUR3YKJlPxH3SELFjwoM7+mJVh0azt8X7spd
6A6RmiGgUrh1iqP6GnCJvaIh/Ga5K+H3XWcvPLIEpUvQA0Bm+L90eoxO8kpxe9AcCrBJXEsVNsJg
4GscMpzGlyePnSHeY8EMa612cuVtz3mLoUQQ+CTb/FkjDryvuVnhrCH8bnNOBL5cRBOjIMHlju6G
i0dtCdv9ZXsmwOEsOD+vlUD86pMAi2mQ6OnPGeAOO3ZiPdPWFX8MaaP3OBM1yxDZ13Z/8essjFY0
brg0ramiDcDueXZZyKEo5xpWGJfdIP3ubql6Ik3KJejdzgAUYZBXc42NAsldrxGWm5c99mgj/GW4
8YY9xVYqYXK1D0roT9me91eiZku2LuRSTLVR49B0Wgfc9hbl4TNhNUvva7WeTr4hQqPQAE7v/tj8
cvpTJMRi5fPXC6WNAzhq3VgYLJHVcKmTT5QC7nKcIu4pfJ4yBiR+v6L5eBXhjLbhyUr3Cn7GRjbR
ohnZfJN8XU/kWKW+A8kAkvAswlPBdMskuQEd10YQ50r0xLj6+s9AsXuc4OyxMAVh3SGbyyqKb/uH
W4RDGjzNvDLvMJdWAJkD0Y4K96btGc0YweT2C7eJxhQdVJEKxysYNy4RoxO4zlgf9pa0yzyn0HSI
XELOMcnx4yPGqXX7+LMw4gr1X72yfYe/BN/uRw8iHlJhaEsqgvNYMEA2FmEJ0hpRE1GSk2ZZjRie
NDo/mgGe7Bct7+mA2IBtOWcEOjA1wEYDFNjF+IlcIGLCAFd7mSAOMDHg+3/DRUpgR+VfTUkA5kGT
x55ppazQNaLbOXuYoUeEUwIh9P+xCbhC8DmZyQGKcZF6/jxkyR+BvwtMUrARb7y+fcbpkFYn1MTD
LfxSG5iKr39nPdoH++lUtNdjqKzqmHYH+XJyaKDKsltmDeASS8hSAHiQ64k5od/sLjgSRXLGXOYu
iFUEAhUEG5Buxk/h3UXf41TxYMWoUQiy+xYpEkqwMfbw/m+Kcs49CLKLDG1Hs18o2ESR3QruC9K+
5BzrcwaMkLHG3lbY73k58XzE1c/Jl3hYP06hz+RuqqMPwJXEzGxkwARQZbloYA1vVlvCuwmgWpDN
ceBE1ID1Fo9QPj4Te1+ENFsnFu7Zyz797N6pnDH4sXzDyR+VGuOniWo3Rzbcgd3JETQYB4M3faQa
QhxvjHGIOohZ4wCl6h4gq7kA9S5wvgCWBBDFJwVW2BkFO5Zzw8mbpmtXTrlR+DSSQXX4Z4sCXxwS
qY1bFugsO09riE1PorNxpSPEBBwQFtaRuBxNWC6GBBs2hHITqeueoHPtObcQXfUQloOdlyjlHpix
vB4kVTWLCEc8ipkJEGj3pn2vCgTpjcdwjnsv909IZ2nL8ul1ROY17TvnQFAtIU67fbcfrxV0yv1V
51yZ5tWveSIKCb147uJ2RAdOOLWoeMifPWn/hQTduqIhRlgc4XRug3g3S3XdT2j0Ynh0l8kHBjkj
laexaOYESn8M+kgyVeeJ2T0a9Q92/fKZSIrXsZ4jFg3IlOU12UzgwUKwFbx2QC3UjIR8kbY8f3n5
/pwVdAGmsrw6z7Q33yylIcQXzFxC7M2JcxnzAIDfDQgkEEl7JRiFXWIaD7xyq4Rz77q0v1RZncMU
DW6mzTAZWjY7XImjDpCRGch6gdZt9mzAIR9ZTWUXLMmPyDR/tEkZZZ4e6OcNud9hvvwylmkEMRQk
nlCamXK6PTXCg2LloBv0qrnkKqMniT6YLjVjOGcSjSiEpUwUH1IaSb0H6FbFi4mrdh7nI0FQObRA
iDyFAmLhi7i2P78cY9XHe5VsesKbCTbM0C7nRE24vbiAuYqYCOjD8JYdVgU5G8GSThMjRORJcE3C
zy6FWaP4rEVgySN3DF+OKN6YKhC3Ls2aHXMI3algEmALx0YQ3NOUzO+iDTB2giKD93TSCG2gRhta
YwSCaToswJxz4OleXFShmDpRmLFNAnWgPzQCOF0K1A50xCnoI+FljBBEoPG6EMCHI4KjFkIMcj6h
nRgGGK28IIMYdK0he/xLeGH9orieyADt/KNutkCOy4fVTo+10I6ShcEJCxZLGsSGNAZhBKkD8mBi
aMqQoOAiSPDOL94HDLqa0LIzn+0JFOGdyPHZZDq4rOA8/N0dI/zFuqv4UF2hG1lXQoLa5JoU25L0
IlKEzfzIwQvmrtEpuw+Ove+eAAxxsdhcDOP+9JuzbuNfQ42yDec21xyFNvCctM4X+LHOLjYVG3vK
S4rvZ8lqo+LU5bZ/UQsYzjIeEvOjwywYLPpIhV4J+yqXkQhv4aeLiixkihFLRfIdr15/QgXEWTyj
uaRJ3c7ZBTgGfyagKnx9FFl7wSUQgSd9H9eCV1QkL5YaK2hYg/A+ETFvJMHgCZEqgI+ofePn4epU
I7bpUAN5J62wDdcshlkg+b+ZHNF0/MfRmS0rii5R+ImIcADBW5lBEOfhhnDaqOCIgPr09WXFOdGn
T1dXbYV/yFy5hg4ja/ICsdCe0JQCx/fgyHLGmxwVXeZcMxlC1BYmXWiunR8qkI5ZmZoIvBuuCDU2
7L8G3u01VKPnnzpuyO1iwo6wEmhnJbkEhDoHL4LLFU8bNcwYa0mmftAswh2+AIWT0gfI2Zl8kjeG
ala2VGh3pI5BOIsfwJNoxGZbsNeZVLaAA85/b4cjsRlS1Q3h1O8AXanU5WBH42grGLXQAcOXZ6Y/
wCGIC7yblGTznReozMmmneHrhUCNEmmeQdhAQGS3+W5pA4tJ2EAUKVOinGcVAEmDR+kD9fJnVlHY
uLDCkza+/6ckx6B+wHSMfmJYjRs8rzZ0sMuODcVXaDLA+8AC4GPXWMPHp5xjQHSbcvNilgzu2Ztn
2xej5CfO651d33oj5CIm97Hi4Nr1k9auiJ6e4p0XGQxbIFEYLYCl/TCHrQ+dQh8Ydxvf3Ztu3wDe
2jae5CWQInAIpy9TdvTWSKuXKYjyTGfcAi9KAv4u89VI5FS8A2P9G7SXm3Kn47jP5v16sMLB4nm1
fBIeNRxvLBJuk24W4EcPUfjemoAG0OZnD7JiB9kraLF5N/cp5259fB3x8J1fIRS0bfTsV8r9jvM6
isiasSeJP9svD2xMsBiXHFwKyIruk1YK/21mS/Vax0UBY9h2dL6RJUb5Xvp9HiUvkftom4mtzJm2
NzaQvcJ+hPxxirPZfaZ2Bt2/jvWZX3mhFrtXo/vpj28A2Yi7LSFG4iQyg7QK2F/HDV3MNoOmEtLU
5QfYpPBFCXdMzT5PXrx4x71dNcL1pB0hEh+9CVfHGz3J00G2VqBi8jle+NAtsNr1u3M1RKeveob4
FphtJqAOP7D0X5NXz+pCmcDgbaJRSsywCIaek+Boy0gdKrMSBNc18L3N7kMojsigPj5cknbqOU4t
kGaOGs3t+Ao5QPkrJs1IJRB99J78nYI6ApqfQP+kSsfEuI3j2ctm9PsqIE41VrY2MBKuoG5Xwatr
GjxfKlSPTIXA4MxhlUAsyKbK7BYhXSg5WCMo+hWSf1yax42Hlsb+/J1iCQqUGQATb642mVbCMR4p
o7v9IcW9zUmQC8z4tqKCVqbF9hxdIrQYiKCGP1AGPkNSJiojuQtfeNAiPvIZtrhYcHYVKpriS4JZ
EbSWX6Zg1sXDpB7iA/5FIMmgcDTHXw8TCh4zBxuLM8eF42xx8/Ti/+GaUPbeVtmz6nX/UAMgUJzH
Kb4jh2vygQhWwYs+4SBuvefMi+3XTgR/QDlYikfU1ySxnUffZW/3cqEW1a6KgzSHSu32dt9lylBC
8RQn5QjohJJJBZt9mfJIcV7BzpnaJzNBokCRsKv3Wl5n+XabA1bDxN6dStY5ecBgisJDASKxpKZh
vDe6++JyfD4gMbCY2GXm8cr5zqQT1hUvHgBqTT00fS4Nhu6ePrwN9RE4MYTzC0A+b/FDTApXLBcz
pS2mkWbpkas1eznpBgNpD7vt27Fw6ZSxWc1w7+J5lOKfqyFHry2Aw4fFFEhjx20fiy/FaQ6JcMAD
MlbQXXg6FWwK1ekMO06x/cDWQ1MUq/jwiBipv04ndOsbljxBd9dRzTyKoU2EOH5ucPg+/A0M1dvs
C6YhUyg9yJJHDGE6lFerrQXxLJI66WGz7WlSeo7YeQrWJgzMgaIFQ+DvsPS1taNMbMA+8fNgcfQB
Ki4hdevyc3yPVQcsQhiN76Bz4ALnLAHfhnCynuOBJcSlpcbHhUoNff89qP8kHuQ+//QxrOTWZnOC
Rt+d9xymMtyUYizknhJ0RmLIukkGH4IDgqfImUFwFoQdyOLbCuVB539SdXvTHms2pqJzUVlj2Mb0
c4HKmp2bcRdh3GIrBwC7oT6lE+sADvcJ2wO6AetGzTa7TfpBxcFmPxY/spDzRMEkGEXAts+IFPP2
14JeXOoHnPWwkkq49gsgKtWBpaSNYYqPSB35P7B5uM9pa5fu8Bin0U+lCrKVtUHBzdZKw3r8nIHc
LbsfhvQUdXB0UBEhlE1UCyUf1tqdEgsJDSvzGzocRtiMoKm5lmcXtVRlPXb72qbUXrHaUdT4dNgY
a/aAaq6rDh5TSQHdAo0y7en/3vb1pB1mIG/1vPf84R1JCqDAejM0OlRWghK3A2SOngTPdghNSkTC
mNudPy1YqM5v8Qi+BrAM2YsAn8xKGCSmCO3U8BUoMIC2XCTec3qytxy/g89gRlLNXKfbASiyX8f/
rjClR2P+tAumX2cPerXYvCc5KrGrj5gK60ysApmc3myWMG3AY46jmiM2T7BMpfLtMq2/4iPfceQZ
uvqQMcPwYSHhgALGomOSN86m+UjMMOeNdFh8+dwV4oTo2ngJIfPB15Ezs7+mxC9QJn4thJywQena
J/3obV/i9dfZIiwGjEDzJ/7sO5pUu73ogRJgyqRM5DP2nNZp8IoAyt8ftujDPeFox4Du2KBXypb0
5hmzJeLE1SX1Haivvn5EXEdQeoiw5GTnLgEZNjvjKx6cukDNlwH6+XwGIOrwJNcS9mK3XSFT5PLD
6jmnCnjCd9UX++KlvMonuoCr84KHoDE2fpuXDcHmEY37h0k8ZQyf+Bf+UCHrk5sHda3A2In7i4lP
gI8jvbOjrnX8dOAXfVHabWFE5owL+R38IH43gtpy/hgZQh/mfaJqlJwPjKPxaClnv+hEf4U4DCUF
yhkOCwnYDFEX0Jp+iK7VEeOhFUQQx+FPADgzLa4yDiYR0F3QhEDusvVIaJiiPOg4GD/wD8zLlHVJ
2w1Of0Pu/2PiLtN6uoVQDWk+kSe4AfRthv4/nB1z0GPGwctiDurK88dFxKeFM0kEyd2Of8RUnvME
PchrXkTVkvkshvxQH35WtWNAdfcwtkH35zFHntyd17zDmZVBUuwTYoExIEdgtXvN20fF74shEjV5
mppzuFBDaCfMmpCIMNFHQ3JMwQvFm8N6Me9SLYPcveMXhggMCSaWc43r71jhf2Y4Kp4KhvVOrX6c
4p8AoZGTRImJRGK5w8M28Utk/Rkp8zJqJZJIXS4dpqfw2S1Zuh+hRkQ8TxaptJ8zPkkWfMjwRv97
Dk4OnhfnD9aNCW70Dm+pF9LFeJgx8nT0GQAvzkI8JUp7EThC20BDpSe0I+CM4qaeu8cSU0AOIJ2G
jzT4GJyGF8b+ATK/ucAszlZiKns0SNqakb3HBYb1EaZaYtf0RAdW8vz65qRvs55gZmt2DalMzkZB
h5SkRXdzTCe3qDPp2cQRXsm5qHZgT+YjumzOkBJ7HO8Zp6bQDYoxw7XummTRnA5LfCVZd7OGAxr0
JH4F2V6YFZcJGnKbMpiHtycCyiapaNeLawrvDeP0kKiGHbxGcFkaCubEqGzS6cP+YqbDctJg2cH5
hMyJcUzP5AO+Aapg0nWSOsTIvDxqy2v0Wso4qWUZOx0d0YrTSvBPY8LmAu2FpAZ+iZUhNkvUNLCV
A56W90TH83bLRNSv/SRXCOJFDq5zZnCcdG0mRhHWVpf5ycYIo1xdAW7xjmaKIZRK7G4iEAAJNNyX
VllSp+ExtJY8mzZNhgtaFaCcwjaN3goCyx7nBaxiHjtVjjfuJwK/jzQtuxeTSJCZS0wEOpfwx5YX
JGO4r6OMUS8RuQA6BtdM5hRSE9FG87K5sDbFEdXxbcdpyt3YGnS52qPGA0wr11iAjMgGcNZ46Ufd
yX5dEm2Vd+x8ZO+xr28wV83GxJmwtGACBogXGSknp+izvu/efBoXvuzVfwdE2ZOJZHhdFzMbV3b4
2c1guQMv5iC0qIKrwbgDiQkTVjY1ebU5PX82TGGWKi7dpgentwR/eKDSBc5jIaeesj373Ek2rF7o
6MK3RV1H886Nycpm1bI79QGDLR07zeQ9B21g5spZyaOyPuM7Dxx0MFQAF4DpwzJAgDvs8z4J2/LU
HdRSEzn8vh91zfi8J+DZxNASQPhFwQJ4nsZzvExwq+CJD3hmHkHIg2bJlQDYDp1+DnPomFtLQtrI
V43OURKjR/A+td0s86kNKJWBVKscZa8dZFXONcW/zHsTWkkCRZ97UR8LLRE1AEQlEz5ZEbaZOwOx
Kq6+PdOqWQ3O6OJzwXe/A3HIFdNZcqKYNJ8HqEx2O2i7L+h21+F3VXOk9ohz1y1ua8yQ+LjA8MJd
e7BYA4jd/ym9ouR+jhCyLUtfwEsG10Nq1TaEF26YLwq5B7oJlwoPYJmPjR/oBwctA5NA2OhD8czi
PWIGZFA6I5N2wRXhPoL+utXfWGWUp96ZW1xkjMGlg+8H153O15NLHTEkMQlSmsMEuAz2hvXZyZ0l
Gx7gN2P09PCwQKi9I0vOecxhPJ4pRtbYgrDrqNuELLvuBz97yfeOhKBOigmoE7syj+pdNofWasZk
wHzMg7ASmMYfnlPMO9GK1PATGbYzB0idtssDHyRXjAfMiWavGXceVY+jlrvyMThAfR3dIqpNzkuU
FvoQBqM8/+QTdRPNv0SfBPXGaQ7RmcERfcAXtX4bX9s8lgkwLr6EkFVwPeBGtZ2PrzHsKnxkZmi4
YbEwSdLBC7/zEtlTf4RYrDf+OPSNSOwqbEW0pcp4D9+mhJkC04UyIA0ECPmGuUt/8lsW1osvJxOJ
c/yzWvO+c+XlcOWNGugNzRfNsPu8+MKZ0LH10AbE2H+Y4TxmL15oYuhko5y3Oe2Fra20toUDr0U0
+gSCCNSi6DF8zNLgsvo5qpshLxd3bLAdC0TzOS4nDfOLF9OLHhpwyDFPcHWMDuPWtssYpPoODCk0
m4lKcAJkrMkTlk3q5i9z9Z0A09jtIaJu3mpS+8W+2aJGe8/0VcY0wasIG1ApgMznuNh/CWhAZwej
jdV1B0wXhRiC76keNhtB6zHrQ1MfKrCasJGjnovAMnlZ5i6P2wNjrcQX6xmkaP6aOP0TkcbsNzii
Pl39Ah28hizCgRHhqvIDW9sr3jcjEI8EncRY8nTNDKLUWhs2kw7vsWD75jTKhnn4u9g585k0NrDf
a5l4grvlcQdTaoJTGPArPNJhL3jGxbpZAO7xu69xDw8SMmQITVxgZn/omCtaKxAqUDC3NaGUcyjB
BXIHsbCKA58sojD4MU0UtkJnDFaeNH/3s9n8XSe887dV1HSyJzx7sMMXCREIE210mxOsxOKQoqPA
hGLyU63+4RlqMAphoRnudYKNDBXwSGmIWxCT0qsdQnwqNpQk0IyA9s7hCY4Bt5WLWgXjlIlkl/WS
3xKzQDuni0MHPaBM1q3vuBcJA6vmK3e9PNRXVVwwq+1surOMOdPhcaPc5/qCRlEthcJ+gZLXHdwI
OX3DGeqvoSTMZbQma//mfD+UkOJQ1uO5tYKLb8zxAX2AfEDM4RAHGPegu9xwiSTc3cYtjqUXnuYK
JF1xmdQPf2gstz2HpkuwF6w6MOHvgGtUdp/NOHhMr6zjHjkCv0SbvuC3Paf0qLgEw/1Znqk3KtJ9
L1Yr1i1k0XCu81Ea92dPsYgUC4GWefa6xAipwS0RLtFyoUwxeWL7uoiJrBpMHz8T5p7ZVPfPOKfF
eA/wd2K+4T7+NJesPfKr6+h9bC1bTBHae8NlD/LvEMozB1w40aKL6/d5uG0UEApSOHgy1w0xrVAl
nzKXuliS9PW6MEN/Ozc8ZkoCYzCGLecqDEFtcOCPQdMGkWqpr8sdtElOpq6F+9s1kAEv7qqw6Awp
D1j/MYFROOH1EKLCiICtSJdXbVV3AbXC+RK4R7cEYeMPU1LAn4KTQey5v2MhV8h1w09e9MY60QT8
iUdlllmtgYBtUEcFCMcwmWNXS7qgHHDE8NW8wzB8E9mht60L9K9ugnPpoetz5cKyQo7084w1XmUg
3A3kIf9UwUZBssEuJbTQfC7Kv/yJdzQ5kKDqALD6oQ89gOMtj3+M3/iMZvnXCdh5fho0E2IMSN87
jzF1dyq3xmD8HHaI+sBPNCDw5Eua3juB6RfgmOfjXVhNrohc4WGw15ATMHJnB3bNKvdU3WoYlyBg
7k+zGBP/YvaDybH+TLHhr0u32oCnd+bPIIM+TCZEPevAEZ79/GtBttGgwOLjh/BSZqGyYrCM422x
U+3OyVRhCulW7+Jx0sEk6nCs8lmyMF2MICQyVKa5oc/xX/ts95uygRAKDcUvlzLDk5iuVqBGJ8g+
0ObZWHyNk1OxaWLYbE/vN8IucVUG1B5XcHBU6BwBG/z0ZV6J/PgPZ8ygj3yHMWncoS0envwzsidg
D6cJ1LExvqh2GkFFhUpQQ4V82odQV4AMHwhrsFc3OzGMRaYTHxt0SRkCODrZnrayt/zSmLi3uRGz
JcBCCVWd68lCBILVosb7FyiSZcFKLKiwSKSVTQCjhD2h8J8szrcf5/Bwy2k+vVBDStnGkJixPT/B
kUk6w+akAznjQgoac3SQYmWsAoqEt//WwRxq1CebbP9Xz7NVPT9t+lYTHCAUsaBRiZF6BrUSVSpE
2Y2UL3d4SGS6s2krkNAn2R2cDtLHYpy9uM7+05qgflGzMQWKn/CjODp5lvCaGZTUjFcwNnZOXto1
dZGHaoG6h+4mDTJ2e4ESEYPa3dT2NakgRuMUyi0Ch3avUm4ojJl88C7kbKfJJT5NHvE90ea8VJfA
LQfoHrqCQyMOvNIG6EFnqlFNia/v1VoLXPKhJQTw53G4L6cZEx08vVE7wjhPJzLV/k2NqPxjWb+t
vx4PHq5gQaX15dw4JTehgTjj9khBlafuUmZSpMuNRUWKYrT+DIa3sERmV2In9OUyhIDgUovTIpnd
ecvKkq573zfwhfhQU4HFWWccZ6CuS2mPSKNYvgdLMJ8pZxFTCiwRxJtEW0ujDnBIC2awgbuDO06K
343u6FzIF7/nvmbMKZxsZJhkcawMl6Pqa383VfyCFROIi83Fv8bwnx8+6SsB0n7YLD6bBFaS04XJ
h08JVL8Ssme9N8Yk4qkY3nyO2aoVnoJpe/5H/aoNoBdRQ/FNV2+M4Ibqoj/IaSrkp3bgbxamSnIa
oSFjvIItVIM0o5R6DVZN+eAPi4YhcYuxwbufQqg0T1jh8xHYvUCzKmMEGOLpOI2ITJn+Vmikh/X+
BbVk+FvDF4a6Rr/OHP55gNZmL7vM6j7Rb3sLoOoM9NFjeF10IH3/BmjeKSRw1qELKE/mbcVlhWXM
z6YTlHHpLRbuCrC7JwIuHAzLISNbP7lYI2yw/gP/kOTTCEgCthsl3a5kYVzD91qD4Fsu2qtPonjk
1wzhJKC3fYUZhWdli9BhYwB6JDKzvzM8bpwf2YqZ8wyhZA0YyxFXYyPMQJSQExB8HgG7wATQmwFl
tfBevksNPoAaQbf2CGFcYz96gqSsDzNapzf+FbLkpBQ9h+/hewhnV3yNcbgdXLfYtBpRMx6DQoCE
AmTbXGI8Tn2vO6V7EZBVZPFtqxWc/Lv3S3oMaP0Xpdg17lbmDpT3/0HJYRtAuFg1GqWWSu4NPwFu
BsHYvG7cfmMCr4n02M6XwOG+y3gPVfWD9PKKHC9UkqBp4ouvDAqiLEqX3+NTlo97wKsXSCRoKrBY
gI7OOmwCAw8JnMCMCDeKFj+jxL+iGnRS0v+ui5QJZ7HHkTfpEjf3XkqU2tWvhndryGV9R3pmtmW8
aZVbKv0LX0rx8De2Nw+I963oOdbIZJHU9iMMxDt61B4SKg2jXGVEq+CADFMX4GFg7U/OgwOKV71B
6ZW0vT6j2oazilhJa8U3cdoiY6beI6AeTVEVfanod/fFToHF1gf/L6a4qT4gaHJfzLPwNfqFoF48
4FGL8ptzmswDPLEY1qKjJhAMwfHT1bzuEiwLboL3xqeS8JcAfalvNIHkgBiUM8TVhngfYnvBR5Jg
HXSEHeAGnFL5x+q8xF9PxY/nTVcrJnAy0bXeaMW4yqt5Hj6YG/845srUbEO2sTsRjPbJY4ZegIKh
bT1GbQwFGBZ8Rh1YvPTaz7Ojq9YZLSoWhVQfPpcp42xCX2dk9g75ycChnsqZDMyIsBEXDImb6Hr0
V/7EOFZz/jVIHghIMT7RLDKqCJizia6jaStGmFYw1hRVGfA9Q5KwjQNfe8e/eprmEmT0SiocYmu+
bh7rTorBHroGpuHuYwNdxlz1V99FRSYL3BZGxlbveEYfwo3CBoLSaDL7l97gtztBVOkCQcEKJ7F0
yt8Wd/+p8ipb9gsJI/bFz62UVFQDUERUsZYV5D8zBgvMceekq4nC3d+DXZvk+LZD+kiTEN0t4ljX
AFJBS0ftFNzwKRHCvzwOcgLYnfyvayTo6PnO6UI0sb/Brj9lhjlRF+qcND9O72vML1uZ/RmyCjyu
8hEmE8Nfx9JfliasL8ifw2zZTlAlEV/7JbX7DzX5uiJ4HbkOTWVttTEr/cEPpfSE2AAZC34R5CIO
r03jEr90Y2P2WBqMJADmoy66CgfLzwTZe6jd5fl36dG5PBFYQbaIOhsK5JCdwLYg+TAoyLMwoDXo
1NZ91DgLjSDCgRrD0ChpaPG1AVyyvgwrEDA4/12a3xAuXtaJohu7yBBr1KsrhWXDWXTetVw2OJyf
HvUre4Qal4OaKm6ByV/0dYth9UeFdZqlmxPu+5ldgblMKSk/Ft41XgH9YEb7igk0Ps1AwLjlA8mK
WPdGDVtuyTttUXRSMwO7nTBY4mJxsKEYAZ61OfbZhcvH6v4dVFdbnyoY5PHuvV5cLm/zKwmnLEfo
TbmZaq7wU0Cid5eH0yyVA4DRlARz8+4QbnuEiNTiuW1otb7QP1pjRjb0Ica4pl0t3ArcTdo3e9Wl
dDxmLGU6S26BB3IGXhJ6cNoKzvGWueoFYhJLlMDxpJjdpWhuqu19ix0ypZtHpdeAxtXrImqWF/dJ
/B/8bhim/Hmg2opPYcVOhYZXLvu+iDjQMoQnOiKpWjU2Tl8qhBHtCD04W0Hz7pOHf5pJWsJDY4rb
pxmBWmA47zFMFgAZwnZ5VSmj7w6xMggGzvxQ8AzC8HD3gaRyY5Vq4W0qDjVBByfufGtEbBwuaFRT
9FckIN4G98ZH6uxViw+748ZtwOnI/A2/Uf6IE+bVGobjjGVnZfyFEALDflEkpwR1DJDM1yxWKQxa
0kb7U23UFgNGLlQoRumEB19oFi+JOZr8lcOoY9OK8mDRdzCIVoEHKTomhz7VsUh9PlE+vaF00SyW
gRQjNzRrOucOeZa4YfN9lnk2LXviBW5VmPaggMNOyAgMFyUSuBZtZxuD8JAKjKfOYYC9rVtHFO/8
H67uPrM/oDle62dQpTg3DdiCClxFIU1eDhoYyF+1QCnipgRgmBCZoCOd/pOS3nLwdXlQb2buvYjj
fYx9EhMX5ly0TGAJIXlm903lvnGK+n94RcbffXJlyL549uTe7+O7iXGQc2P74s0k6b+9L09h8D1B
Mi23twRZHxIzoX46r9I+Gyak0tOsvxfNFk/7ZHbbkquLrEMjB/phtl82hZMQ3kvOz92JgoLptY1P
ALL157RHMY/BPayKOUZskpYCLZ0hOeElbAwt6UwAGpJuw1Dn4rUlGwKRFXf/c9FA1W6WNDXUGQ1+
U9YCzY5IhBAfAEF4rL//Ri9GQPgl0AVrFPovKiwyZ4vVZ9Tb6EN1cokex86yJDqAyG1ZDmypKS/j
Ykv0b7Vs8/AP1e42B50gaiJnKgNaHmYzGM4IjEWjjlCcDolhEzQVxIjMm9JJ4z0Ev2cC/xSxUxq3
dvBPauRcn4EK4Gq/grZMfYca+VIiB+YsgDuXQxK8AfNW3hWYl7ykeW+p+OB90/5M84UhupWZxCfG
Ko7Dkt0+0I45wo2RkD9FjgXmxBZTox+CwI8vd7GMnyE3ROjkUGBS7X+ASCMS2ey7g9YQ6QwyPHYQ
4fV4g99ZUTyxyXvaRFfkAC06e+izdgqCN4RRsNGcanN32a+/5cfLInLDkLrOag6oXcY8DXg9vi+e
YHVEBY4Vh/smksE+kdxsaYQLpxkd7xXBx18a4B3On8O59xkgsuZSxeisImydW3bc0JO3ghWBkKP+
4DV9UhWdj9w6O371MjXgDnzoTN9hTo466mx41ybV0hXGDcPmaQcGzlClidCHNXDGa9RGJ8+xn5Qu
RPun/a6dfAzxHovUDjVpjfcw/Bjq0zNN8rQdpgkDSZJmGE2F1LrY1TADZxuhAt1k6P+whkQK17WN
nqnO00DsMzmQ2rsbYgZBd6VeEvMc9NiB7tTAwT7jYaOxy9xq8QVS5zYqx6RNcYpNc4p8/BxhelC9
1VZ/2UZpjASbn2imSL6+Pr/ch3E5vm5+T7utB+opeOPqMHV+OwPX4XxM2gQX0I6PyEdr4gv7BTQH
32oJHQDK6O4bwAZqWtYcGWzDi+Gf8Zj/OOfFb08XVhAaB95Cka847embM6YFOESxzQXJQUmirc4s
3vuizaQw3esgRK9RXhF2YJ1b2y+910pn8D4E3eVG5DIEE6kBD6DU4+7GuG14Xqbz65+0Oa+kHmkh
SXiwnsetYxa2HfAWWOxnXT7ZEDulv8IrYjRwBROHh3na3iDi3xj+MREE6JSJ6JkZOucBdDy4aJC8
cr83fZ3M7+i0rLnZ0RciwKAyZKcNtMpitwjLlyoLuSAtUi234YPqJUh3+YjuCIdBFZnwSUKGztMr
jIH0RJXC0DEbtl2DeRIEOYxJQAq2kP/wuL36RUwgatia9iMGQyZ0KDgG1DXLcvndtSBlde0S4SC/
9R3dqBrnIoUqqXT/VCQTZKMBwgT9xdPvk8N6WnxpZD8u+E3ZggIgs9B899x9ERhGHxASSHsIF27H
9xFhF148d7BepbS+FDXeiSGdMIx+mH9pwZvEXLJHPO2vmX2EexEwr2Jw3YbPza0etFeAiGic3pv6
uLjG7EWy5ykhCrnqiJarB8iZF2yk/1d4E6TUJRyHjj4muHemoylcX8YVEvhIwn4Vr8vOGb3wvcIL
FU4cspRInbFy6dfPo2YHrXbHvJuGoYSeV+mDFp6++PPRzJHsGrySrgiMId5x4V3mjzt56E3Q3XOK
A9T9Vo1cPG0LQWfwwWG25/bGdMbXxfc/PKiau2z74BlDfZkYbsYNTLFIuFx8GoqXpTHW9r+VlI+f
sAf9dv5ZbtLozbqntMariKsCL9/EeFL5ou4Y/kYEyHdXzxjPclh2Tu0//KYheZc6YgAG0CLDt/eH
flaMdztuseqOruSu8NOJf9WYN/Vh64CvBSeSfBzkwfjpYTcIWP2cfr2SAhwYnORosulHJfBSwHGD
+slin9Y+PdEHZffFh3Q1Uhu+83sNBjksyJgCrMBVvhlmYOPQyfC64bKAeQREjxDVJXR2AvCTkYwV
AkdZSFdZRPDCWjteqkHlIUi2pIK1EOsgCf1T6em5nFJcbcg8mqJ+3lWk6qHs0gDHHy17uf+FSA1O
kNChBfqXiaCFf+LO9A5grWFych64Xbt77B+x5wOaQqiPZLw7a4LsSRN+h6YA3KGsb/MPi3XMAkJy
Bf5zmzModmg7Q5jPIMqtPfmeE+KIzTVZLUvmkEBXFCs4a3fHb2CWfvCe5D6/m8/Bb6VhJyDKKW1c
jTcvRx9qfnutzEooSP+HHmPOBmbFHEDRa8yYuxe+JwTUd/BiHL6CavQaLHH/gUNXHr7TRNhvFCQv
syOS6oaR0hfRY+WRgTaGUYEjExwnqieMC83WEG9qBpDq+DHsjGUUxL2KZwuosCBvxZExFfDPK1Bx
7Pscex4sUdw6eKqUNohmF89CsEEzf6CCah9xDPTxSASZu4QkqfvIFyOgsiWZX0EPN5iXiCwcDWQK
7lAaXkcwKE0Oa7B4aI7IVpRZ12+N+zyAwr0yaAVJl2kr6XlMoXmAEDYssNn62AJ7Rn0J4cS6Q0i9
jW+bN7JDgENkkyHC8sVHXOHDsc70E9R62tUsSDBDhnuYG5WjNgQfMyUOWwS/KJi5Ea3NyRWmcSQG
22Lbj6AF5sALwPgmhvt40nRdkTLK01iKEJkRLx08VBoPorBwJgHavqayaiTDWBbPeXQ3oLrAnYkl
NUINb6wqmfT+LCa1HlaN3hOrpCiPuyPGQzvFucwufotW/ezUS4CRiGATnKyKDfZclDlIm5yrl23q
wV5I9B9fweroHt980MtQnZzmBMOC00AEIjwA7h0WWVJWni11qYZbd8954aThUCUqocJIH/3GTrSu
uNO6f4a5Ftz1Yn9ZdHecZuGUwq7BcplRFB9sSDeYb3HjxM2PiO6bSEE07GHm1fgbE1IXE1Es7DZe
3PJwsh+bG24NGi4Y5RbgyjnjbkETpoCgdNCZDwriPghMAsc+ec3hgjU+oZb89RNfAmUNN8GF6xuC
sXFG0kAs24RZIxgkc62ddGeFaZ6HH+Ri7UG5ao+htKkrOAAxwnFhLUKP9pXDd/La6z3vzjyY8Ss9
+TCfMQMZY0DDKoSHNYJQySYgVsXH6tT6LnF5SC7R76AMKe3LHY5oYWsGbwWi2PISyhZH3wKBgEXp
/qhkL5sLYEPlgUIMM86CYXv6O2izlji1DvivgShmpq/xagOX+/IZFuiJMhr+Mf8AhQlapggSdl9n
A9bWdfJhwoptTvJGYLfFQhUjWQO4kpN30Z22Np3JA9coSkN8nr44pNcM4/IYfatzB64XFlLL4eIe
n/2feUL1U1k1yinn7ONKh7k+TCDJ7wZcVTwGdu6TUSKyqi8Fsu7puydzmdu+64eMsR+MZYbnRb/N
gImJMfJfTqfPGrSerpFCD10QWRnw26g0uQ/+zqEWfuevae0z+guy7XvVmzPsRQy/4irHfoBGnabZ
ldWfbfU9Q3l+X4rtJSNWeM9Q1WG9DiWkQoY4IqetHQ1uO6+YYQEYr2rr+xe5fQUKvjPKwgae/YrP
93j5K0BsruxMt5jD06+VGDsQkDJ7Ps2MUoC8lJ9//1MQ9c96AegXQXJtIleo8AMmgeB8yv43fPIr
Bhdlf9qLmWrBVhV2PTZbu01F6aqgIrkg12bbHDXvN3sP+yMKhj1uvUBCL585AjNSxjz1sVoeWgLU
kUvq3AcLQd10GAk09saioMxGN7Rj2p+a+jo8h9UPR8nH6IGoKgJUj8Wu55V0CM/JzdZRZzz5QFSW
+jAaD3ucE6aPKUS/TTGU8wBkd6Dsvqha8Lg/vEH403nfgwZ7oP8DhXqGL4tSwSr8bJvHl0PK/BDJ
z0r8n+gtsHjECS4pdsme4tLA361N8C0cCGAU/FXwU+xiwcFI6dCLOzFjChxWT5bOkkKIwidkXOJQ
td8jJe75gtNiwZCcgcUUsmxqrxgpu8f6y/a/+P19i6ZM8TgXY+gO+A73HcO908AAMBZozw9EfWEu
jQGlSgfHtMoAFeH1OnlAE8w1xpEp4h1QlhK0F+cVDH5hFXiSd3amoNlQTdjn4MUZiTYN713cKYGT
keydNwQC+PqImS9DIXwsPSOBADM6E5RwnmPKyYtv/almHvwoqmH5uu1Z09gVV0NJrBLocmd7nfB0
4S9c3GvbVAREHtaj97RLpiucJMw9gW0sqFYO4/oJy5qaOziNdgWDCJKlNnckgrW3yeIOn//n5UcA
RwRXC17y4+lddeHepD3U35BZ6uSGFvhKwVbiStrjo6XMOygTCd9wa6DGNOgTUvb2tPiCY6ss5fsC
eMS8jrtM16vF0xbDKbBH6U4L6j0wKqyOc0KYUTBOn9E9IJRWsEWOGxohQnXeQ8FfDO7Zs11PTyYD
Jz2UFDGFEDmieq3+qPoTmLEkvAgu80C1Hz6gKAbPs1xwSBg+0FBrqAa5xzoDU0D9ap6xSYA7gBqO
Yhx/1Xtc+8zF1S914v+xHI6q5LFigsI2wgfGoqN09Wl+xaMHt5k/I8oW2ZYpNyPqzMNz+0tVeUJA
/lmlmPNUcbqA0sIM+7nlM3NIQD6B9U8CRZfnxErADjgLa36KttrctykU4kDnhZRznaNL3Fj74Wl1
Uaw+EKmOHsV5AtPzCs622mdkP6gNOvUUaDJJFbuU6btdQd2+h1TyX9yswcCYI17d7J682WgIguGS
Y0JVWJ8Ch92p8rToHjmmUnAmoixhgFH0wQYC9CK/GR6uxxWBHGzSwQMXP5TT0pg9lqSSlVgiOQ2V
I3qAwSdgVsg8F/Mz0VrDpw1PqA1edrGt9q3pb3JbYjtWPqBKV7TGUNaRIvjYoudzBftcBr9MfKV0
EVZ2GzNdHADIO0EpQ4dFz++dE+4KspvhITIOFol8NyZh+UdMp6ltnowAAUGBcvddEpchrSIs1oPX
Apqoi3MvoW6pRl4SanE6S+jlq8Et7B3QXJ8sUqMgamYukYVwc9iTkFG8bgjSQiAcNaj+tVrITGyU
qdoS5h4nEqGGJWgkpCYU15V1Ij745Wo7wJtywGgix/6uHPTYQC5R0975SEL9qsK5so/XeTdszS+w
dHBF45C/bk9JH2mUhltiSSCFHGr67LP+jDTGNlBB7B/xHbSFNh2LGINgieQip4DrRGEIdmDSluxJ
XPavu2IlWFTXWVBvMrC9DZUBoETmAWIz+hMtn32Or/F7RvPP1eYyIIPKl7Gwyvk5ZHiBYv0admIQ
dbw34HOkMloX0gvyFHUCzreDZq7bbWq6bPBBS855+wyIpkGTzCn+4Xq5uPxjW1kBNIFJAfuR5Ldp
jfEQkBppJ13o1QZ3ggQAOEAz9EXjU1CFqQvRGCmk+ehoG14BYCzp49hoMKCHCcbNj0s0m6Yxs13n
Kxm+oAlnwiWn7bvZYhNEmfOhq3JSuEJgBw6K4ydd+hlHuS20g/9KMSpCUOQmYLnrHyiH4N075aDG
CMpfCoP4ei/kQiPqzal57kxqPejeOegHxRbdP1UNSbUWsBT8JdqK4Xtx/0fSeS2pikVh+ImsUkDB
W8SA5IzeUGorwYgBlKefjzNVZ6ZO6LYVNnuv9a8/uL2e7rd6kufLCBztzQOjQGTz0Fa/PktGgji5
oBCnP1oXxx7a1PvaAboaQnO6R0AWTt/n/JGCmje1fv6pBUZ+y/w6p9kZy0sFhC2b8+DWXMZ68bpo
YxycSr1mqDYyW6/+6TdqFDl+U9oV7gNWrazmaA+amO60iNDo0YU+ItycUCI8lkAu8HaRXPRwB1Cy
/veAxAqPFo+Jl47/FrTW3igIGsuZ7o+5+2LMXimmYqoALmKaRn/a3/uB27vw9ozgx+xNCfXPsxJA
tL8Y97APd4EAuBbWBgEdBKZksHR+s9KHdfWEM0+0tFbg3jHvQ6IKhBnARfDfMc3LZsIWS7Z53Dvi
YLJGxg56HHp/8gnYrDuIXvIqJyTUfXkjo1wrmAvPREZUHIzvoDpITMo4JI6Nur+QUskINeB5FfCt
PIsE+NXwyqFg+BK1l6LdXCG+k3D3WzcMyT/qDW33TqaoRLLy6YeFjLdHWhlT2jOX9iAzjAPK9Q8f
eqr+qIgp5pDZjtV3+qOVWIE269O/KZU9gNzPz/csVPSzY61zxlRWqwGA7lyESMFgiBaDdvCPhVqN
FpOfdr1rOfmEBE1+zSmkhLcGm4kAKMZeHWI3UeUXRB2B2/uaNWSoK4scXA1/stECwLvmwAjlgMS3
BfWChXMLHfKUcAu5/38OmTl6Bd1RAifL4YAOkzL47OUQdO+8xwYM3BCsGfUJb7fH/olzgb4Lvs1b
4tngCWGUASFqqvE12bTXDCPXhTco3DW+HriJqf9oDtiHhrD39YFDyQIUbPaqQYinO93xX7FkvGDk
6St4esV3BgX7gvUXv/BQ5xkm05eaADmMpPbjvKH6JCoFqtCjBxMZEInUmUAvTAT4SwbczAcYrvxV
jCQpypm5HhDcX4mO40H0MxQX37g7VfEkFDaUM1PaDXn5MRsDiJiExy7GSUfDTsRtNLwtbj5tCFVH
TbaXGNObmKJxt+5QLfGAteElLH66enZp8TEkmaATmnic99AgfKYmUqLssQlwcMVHZXkPiCNzajQr
Lyf/ywzJ5OGqdq2eGagjKbvGS2UxpMf9nqCvwMm+WUObPZUtj/uEETFHX8RHu27KzZAV+XdHqX/C
Op5IXlyTUWv8jFInPxL9fenABnUKY2C15iTNgoshbOq085BJeIIz3IDLyj6pqI4IOE+tR/Ql8VHL
hqNRMcu54p3JKBt56Kt00kuxVYRoS1BasxaCQUQPp13iSyysBt5gO92e6RiDwmL6TuAcmBBoiWCJ
mIDBM4U+l0WdM0A5+AA/wsecx/yzuhtVT3iTfERxPqOe93F0xIzyj9mu9C8chmzQAtXKRtDrVNow
yNfH9jkiOzfMzDwkQ9552xgIgWHdDfi0fuUph4I07fJIKnGAaZh+JcK5Og03INzbV3/3N+d1vh2j
IC18+TGfbL5IyW+rfP02aE2TC5KV8XxqIUNFIAg8pWcuR2hNQQLrfzc0RvrERlJFsAZz5cn+TESd
ZEMRW49ThuiyCduXTQM8FPfiSDC5/UU4cnGENnk835D06Or/eBAQfSkGn/dwjds9bp3+O8r9aSqt
lX3t3DxmZzwjQ38A7e/pQZVZP4+NX4dtCj+HqF7Mh8MPQtihSY4O8Rdt8nLEE4KrbbMUmfEM1hgk
Jc+1ePod8qO8xXPJEDcjR0iwPQ8hSuVuv/gEQ7HOToG1bLH7kItT+OBr+HYhsrnYQNdrahJirfug
XWqoq/u2bx70qGAAE2xyUA6TgJxFB2JfLK8xsFhe1jWcumlEou9CjBr8WCpvvIFQnHZmSctZ29fg
g23ti4VyD6ZYHSuL0npFb3CTh/dyBbNNFLtJZRZuE0vOzejjRuRwiuMlHy4CVw/L6M3QwSd4800J
yItkNuvIY3pp3J0uQmyDNtr/GlVvQoJi9LW4H6c+xRqeehwqScbjNzQbq9J/XJLvBkAcjdeDGVOv
Anrg3IHvjg2UOBcdKhRG+bdlGSIHZoz+cREWyTrcX+sNdWkL02OxhlPjfhaYpWDogYHEQOexm1/s
6fy7v516lw+daECWDcNmaxzghYrxzWVNXumuwr0Ax7CekFj9Xf1sDRcHD73HHnKwNSW9oUnod+y6
Bzy2eUIWKxMQj9A/Q1gyQBqCmRU+qnS92QnaZnrCo/OA2JVOhXRonauyfjHrRdE9RLcur1g4i4+D
cCazR6mEQBSzn6TyRvrAmOA40mpd/LZkSDit/dopEMfBxaE7208L0SRcd3T11FJXpyOSntPfA1kz
Bg4tyqEK7z7dDUR2572YOnQ9OCChDTbftuSVtnT6LuB970o6mWz25uHLfXZ+HHCAZ6AMEajJtPmn
xZ4YPEmXu0IsfzKZcW5A6h/eXH1i4Oo2O4ZIwUNLmzTzFTbKh8dY15AC6LCOuHlDtR+iy8P47PRz
pNUPHVkZXV0UZ2C/AirMIn7aEycP8aiDqh7IDk0QdO/Mu0TjWMFI4OYLKw+JGWffxOb0K0/svCh6
Hjt4FC8YfhsZD9XolRAhSOJWt8V9xc+YYHKeS/7Yaw8f/bcvjneDIvEWNelXv5I3PMKJFShMDoQt
8gpvcoKi9++IKrxxivVptbnuHtHTuxuczDdC8jKHsj7tSRMfSmXIyMXxw9kMuRWTC8wjDdQ5Himj
/seuT+egV5Qrq1GQrbsAL+JV64xdQE8KL3H+W5BNTUlvAGMVW4ZrlBZ42ckugj6ztqV1Y/JnZr3B
7VhQM176FE8PowIX0LO0vw548Jsg88GqSzG+hateanJwO4z+mIOgM07gQ1AcQKYsQ7YEdiysst2J
3ZoVSD4OwJDGqeK87/yxP4dII1cYXZtCcIsbFPMEsOEvyPicFyLKJjyHX6ufvo9BIDejgPnlz5ik
j/Ur+KI2YnTAGID7yERgPzEwvLOoC/GK29R7ShzulUJe2x1xZebfjXL3SYR9t0Y9hqcZB8giOxbz
ayCb1xNF+3APNcgb+XIfFgaFOi03l35GYLtEYATmvGDI8Tqcw0ckHC5zaStDnR0vBhs88ZQVa+LO
6PH+JxgV3Hxc9thTGS+0CSSlMh5gH1HCeWVC5T20Ffo/TDdgHePLS+03Ch6sgjoReW2MHVbnoKBk
6Da3EOtdOpc95I3poWarHlMaRB9qbDgVJ/i080Ubv6AQUYpe4BPknoJ7/BkvKUxw4FNku94LDKWE
7LCl4HmzINBvzdzflP+B7K322PWs6gqnuCeu0DBYXNo9Mfg6xRKWBKEBvxWGzznAL99jKl5Of4Rx
G1JoZp9Gu2aqBgmq14KOGR1/QXGu1tgvFkNfslHSwfNriJ3JlpBvQgJ6hgRe8oVgcy/sNzAP6e2+
bKuXDRFjvR76UDmY+lonkUTvr36ec84xQoaTOaMvIcmoQmgoeZU7jJnHmZDbECzkKAzPT7wFxM01
uc8FNkL4kfHZyLxrsaBEvU1VyZtgG+dWwe+Eo6zzsAbEv5D+7I2N63pkyE62xW3HHC4LsvEW78WV
NMM7lM1yPTaepuh+K+OfYQZmD3Srrx28wt6dG/IDc7prDMMGv/ITmF8dA8GW/gv/tSclRbu67mX3
vVEg5vIfg8MXdt44/wDYZtEtxRPPPicwcL7ueQ8gnYpGvQYPOl6TGt9K7LMpd9hycmTFfLDr7t/5
AE2gCG/6d4Uuij694sJLc/Iad5wVYNHpM+WnszOY9/gaSyd4YXgF/dbA+mxkX1eAqMwDcip3oz4Z
ZsWX1v3sS1nXlBY4HkNXKbXS+aw7LjEbVQfwV/u3UFbZxl+x4OUQFAcaDJ+XUSaVWUJxnGJZgA/E
3Cp37UmCgublp2faHfqlqdOjXdTzaQyuTef7mAl0pr2Neb67xhMXzA6K9RkhSesRHh49kopc+8E2
19+0mvYwVrwnnu55Ui8vAR3evp3Fk3nXghmXngC8c1lIOI89el4g4xy0eroAEIVJU2We42YPF4uA
sWIhY+6t7MapTHtY+sq6Cc+7T9zpQwzsx+nTKUIqRrMxaw/qP5/6ABQ4MMabgZlFbKunjqZfQQLW
maOD4NOTIdfaAKAkTFN5uI376RXzLXLAijEI2I4YzsPwlQk7bmYUqdQEpDsZQijpso39l1eapXmc
EmvwOopJ7X3NDrff6g/JfsgHheduwM2EhwLi+8cIGrHJ6yQ6F5c08SD3YCG7wCkYVEDcO/fsTmhk
fEMbXRb3bc/qhKlSx3zX5PRiwseAikc3HsOEYExex2KpsmA/oNYlzNl+dCAofXosf8NAvSg0Zu8Z
Kna+BsP59HE4B09LsQTr54vO1wHT9T/DflYhbcnmqmOMzDcgNzje7Iuo+4NAfuAmbx/6y8qtH/kR
GfOdcpUTcQ9dMIIs5Etupyunbygf6KfHASwcc+qf16I/taG82SJAbnjF+gInNhD+777bT/3HHrjf
hq1i0Mj2Vi6EknEgst0y+1gR2k3KwOzsMFxqE0KvVYMdpI2HJ2RKCdUK4Mp2gol1FvH1Q/uxptaw
JxA/h/4k+nmQ5FixXTD6q08InbpDBgfb46MlExwFEpiNWchlFk3lRIHDtSlMmvkybjhUUG4JWxQ/
efwQ1Fdcns4wUM/x9VSfWJW8rSDbvLxvH0ra7+AdVksj67KF6shBb+KBGDIHmprZtkuVLY8ew4hI
IksvrI8vrwvrHQ8RJWJhPtKX/XbHhxHUK+ZqHHguwOwwfuuEKeY7Hn4NUhFSC17kjrU3XongOtK+
MsRTvWiBkhL+PN1IvXw1ZtFG4wXmaBueYqZlC2a+Nlgd7Bn0JBhTIRy5zPJTR6IpwUxchhS+w8Qf
mBAJH8tmB8sEA2l7/Pe2xNMF7RM3gzd1cyA9PcJpcvbgh78dKbr9DfjkGu56F2dMWjVGaJgCjK9q
LxiwSCxLUYjQKL8uak/4INDqwBDst9b4oCzSu11tcGiP0NEUnjKfYSpd0d3eogeMNO5EUh8EJpJM
RRmDuu1oBtAAMjfp1CtaE5Y/8Acz67znGvEJgFsgQNyoHWnFgDRAR+QB5XEd8o8sLMTtw4SC+cIg
Oktl7gtVSBnAfOHzvfrNaxxy7+GMWNzQC3Sov46sJ6UE3f5yrmb2J+A4f+5woSw5wKV1IahpWk5g
Hqu/6xxKVS4sea3n+kdqUTz0+z3bparmxsEzuHlYHgZcBYEzfrKdnMSAcWmbjOIHLefHBDfw2LUz
5g+7GyUEg4hRygJoDbAFXokLhrlxTNhiztJ+RorxoeTYEY7kAabc95KMG+YtKkIkBO3un7Z4ml42
g1Sk1oDjQ1NIA00JbKKd2d3+OD7/2DCmwc9HsXbTuJcfq4enR1QLY6rH/+2VIImA+A5I4foDwhz/
vZTFCHEN3XQ7A2DkX/oFz2+QKBSL4og/KwwNWuDqCHjE98KyLY6Ub9URdAhcCkSA9zsBTInaZIb7
G000LjXTBiYmZux7Sk3udbcpeOU/xcYX08Nx65jtW4en/QGRltV35CXODuT69emJmZI6SXCx6bbj
I/3hGPI3fdENoBetozo9Eq9SwLj8qPIRTzfStV40kRD4aMIZDKbTidpiNDMlDPCh5hgrQpdEHYMn
919D0BJg8gYTONAxePpMA0C8uSnYY3xm4m+BcKdE7o1tL0Ej0DHRWaFMxN2lnC2e8OIw+eRAI+Pu
37wGUckZ2gglTTeDMjjZPZmfEG6+f7PKSYXB9oh1TeQFJRomyMfhWUMiyngCfiRBUGJCXYLV5VhR
BwTKguZiOcC5yVz2KJNKcpkxNRIiprnCESUAeCfDW/zW9qKBHpoFsIMoeInQob3xDUYWcp8hq5ag
MeHzDTsIXibUfIaMA8gLOAKq2C7XY72Bss/FgyoadPz7thS5JFyf8h8JZryrAEOYvcHg4nLRtDf9
tAdXMyhvW+FKSy2ZZEL/2Gb7y80tmFI9SLPe3e46Q1BMob8d1QRLclNA+ID9MDeu8N8GrB31SCEN
QUVoaL+gmBx2EhwbeXfe0PcotA/NqfJFa5jWJngEj58JrWIx0GBvhVB4LDy80Rs+42yOHh13pjqG
jbs5G7+YOtAehNfFGw0DG++vPwLGB/EgzR6UkNjVc1h8TuS/FFCcc1xamDK8DwS2UBKBfbnIOe03
m+uXI9kSUzbodslEOJb8T1In09U4oME8ycnA51xvEhJne5M2xR6D1LziqSlvEP0BrPOoHSDMuTCN
GDSlCkarMN9Q/lzI3Bim07XiT7x3enVo6BdigJ0ADDgqf3aFi8spZzT4McCSAFia6qMUwbvHxLmv
YIcWUNqSfm2d++c91LObd04bkJyfWUSfPWoTYETOe6jZYjjYIFiA5M7+vu33gW8yPL3N0V9jkSdv
KXaxmlI7MVxdsIo697H+JP3QyqzDhmPo7HB32AFaj9nGaAMvnSzg9BIIGzA9cHmSts4UMI9AcjkV
IFLmOCwNcKQL+B/psJi7cTvHKvvU9PDxAUfMLqXUb73+pQ7PULAoELi/950YYH1Bc6XQeXfG3abe
7nhad13KdgPb0+4TY8U/JMJKdI4rN9vWO+qD/vYohC2cI2FJ9eBdj4oLNW2oI+JJobV36WRLSTv9
E/8g8CYTvKDQ/u1/VMGvmLE0zErKr0WT3q3RQdpOecB48P4Zp60mjOlge2N8S7ARptS/FJZrNHbP
p7P9cCqdNzZ2c/sOXiKHhVXhn/ridUv45qWLXU2roYx2YTWRInTRv2YfkXProxXwRwSlLB0mmlYf
/DjxxUCJRnq/xyaDVR1doYK41Ksc64JdxcMDtNroQ4XAIvuiR2T2NJ/RopLM4HA45UyMqW1p8TbN
RgzqH7SQIlYChqzpJS78CwzA1rxjlYP29bKUt92cExY/4C3Z3zSx3EV9bP02iGdw3p1uvrAG5W1D
Zglv4Y8oGOiEMevjcaATRrjwPnydV5+aHr0OnxR807mCX16wbGvhOO9//vTwOuXJ1YFlC6jKiTj9
K46cGQrZ2mdfwprpdMbD1fgCuWmPEI9iD6E1ogk0E6gx8kBKwL7RNly2Vxw9pGhqiCZbs45insv4
dIk3bsIH9H45nhiTPULMgNg5/RFBohn22Enp4gRwBPel+W0BKiiogBrY6inCIUyhHJ0JTg7GEgiU
6M9ktByCJQrOyLv4tzXK/32W8JwipYBM6HGnO1gFS8Z92MBxEbo//qo6yn9w1K6nzhFV47OWyJpq
F2Mc+DCnGCJtqffNkk898ZG7JNe96J4TMXhv+NZyL8NH9GTjvh4Hn/WAuN9my/FvX8w2hmLvVcE7
kblHVhtNUa1BlOifCY4txO2tTV8zgeIjIpE4IbZ1zrtnMOSKE4xsIIfVr/7VoAyQDeE4WSOUJlny
hKXLvjBf3jlCYCanr1M6RIEfn9XFck+IoUWImw3nCTQBm7cETGF2c8RVa/XN9cBkaVJ49Zsjlave
rbpVCbIyXGY2VWoe3FcTDzMEsIZChwq9IP521RnPQJp/rKt1JrGZ6PMVzuSQ+y4WhxS5lnV0wxOM
Y6AfY8oAiOXudZLT+65ySyc7XMMv5hi5izUryucyRhYdjA5l/EghoznMNPqci8YCboxQSevgp+7N
q/nvEaF8IQ4KUa2wfuqNyYOEiik3anu66AWozNI1ZVOuyeHRM/u35lFbMcGCmf20KFQGLt7s/tiB
OcLQHZL1ERUoCN1r17lYgyxu5AJ3lkKy0dsmwAJuGzkLBBe2DofrGw1MH8k6/z+sgCEcFke4Gfe+
ujjj97TIag31dIUVSQTLCLwAzuRDfyy4c9Z3f40uTmspLvd52Tk5KWdcXwSG+Gfcg8vyDj2HK6s1
eo19HqDIfIwSOF+frT4ZHZmnA4qCK/mN2rRevC2uOGvwyXxBgM8J512na9SN96JPdwA3hCePG93H
eABDDDi3+gVAHqfBZrV7mg+3Onx1oCtI3bK2gq+wKlQYu5IFE+DrsBd3Tke0IjBK5p8Twqt80aUq
/OxxChY3ELlPlfnQ78eyVr8Jie2UnxDeYTxyRK1ofJdTRIogGyj52YFP7xTQnIzN6xpeRhXcj7L9
Nnq4DBpPX+g8Uo6Ez/qHZcDp+uMg+KGULmNqVniFl7AIx1CYRbbiezD2HvFLF9iawS00SKbwJue4
Mlq4am2zbXkaLCRvwHk38F7UE8qW9A8AjzCDr3BPgLasZ8puIaBw4nHPMOpneLx+WeX2Op+GMPE5
aHFxB4dkeomyDctxJWiKXj3gXZGaM52x0LlTkIbXvUTMI/Vw9D3AMYSVQdyOygTazMD5fj6qb2EL
YMhG3s54pNCM01kpsEIBYZwyHGKfoGBB+3X6N2QPbbrT3Odjr5/7LzXNOaFL5sXsu6YwB5oy7RMY
sYzXk8Ojf3aOX3dqQgz9bvAoN4uf2m46r/PRIsxGG55faCls0oOQLXL0x46G4Zl/O2QRLFDJQ9AO
pt0ugUXFAIz/gNMR6ncmwXzd5LYas8KRu2MQVZDXOcRmk3q+4pCEV4p8r9twMjEVo5HoG7ZD6V8j
uux71OItdHHFpAiBITluqU/307A5iBuof+XeuBvjvwbuvf1i18gXEb0HiLX41//P7Tbn0wVYghE8
d3x/Ow59zPo95Gnh270n9z32uC6dZJ5wnsvB9NBBwgEGdwY+Wp/k6bBdrKvFAq06YoEuoC6ghIso
f0wZvC7floiyYJZVJne32Shf3rkY8oHjQoehsXouP0xq+DfAdwRSD70n6sGlSAT76skLFsw7Haw4
eR7Lj8rcp/Qe+rj/7FRs16hBj5hMoQ7CkMCgjbaXJzOkpR5GkxOY1pfZlOh0B25K0dtCZLjjbRi+
bGm5O/xUeOz4WJzA1EVE7UlxjkfNGHueV/KKf0yeRQKeIMfRBHBG+KRfAEXuaFjvC/l0p5IBrLxh
a2nR5hWAZpVJvcIcQCQUjJO+xYMUekuxxn/YKTfv+HuqGdrm+tmEH2ZyMq8gS4O646fAXCLOXabd
24zNbIBzyDkceO9Tq0skT14dMtktTCz2HiUyO+vtyBky+KPPpO0abYIn4OnEZ/1AynkcgVFHGxYh
v6BoZrvylB3BRbBmei+z4HdgILC54E36jIcJpAn61A6CVM+JYeth9oCEEPay3w9sAREwca9tilIZ
2dQ4ELynSUffpDfMNKWQ3FIskbwxkAXPUkxklhgqvIeUIqc/3VNhyQIP7t79+LMgyj37YozwRCTq
6Pa5H0AGsKaQ8nKpIybLpFZxVdt9cxRMxqLRIwLo5mlpwoHDROnwAHDeyc73kHEidQcZnGuImRI0
ZGyaIW/s4dzC1i+2V4Oh9EI0f8wQcVA7WBJNAA9858BOR0sjRU+30ySweQhFwRXneviVEWyew0ch
EgvnoBD+C3vox8I1a2yc4UmjNF6KYOj18eGAN6MarFzQEEbI1oRx788gTPZwCwfpD4G/NJ8mLws4
1hrT3HRhiyl2UOHkhlESEjqwVGU57Ldd4+PfzHsyQAuNyMMdWsNdbkjR2ATMwDtkBNayGe4yDP0A
H749QAtuZV5tMEwUPzvIA5HkP7zaofUvvMe26qlNVAPX8ErlAgPHLmipOSfb0xh7FxE8TTzkO3Ez
TCpO4N7Y7kNJ9fPvBApI6LFr5+mNUGF05+V4k/VOMbbANk84gVevG1cOlKVk3MFHGf2vKhd7O+o8
psHGW3/FtY9ybj2kIej0C0GceYAqcy0wbiFPBgPn0n46F52xqzveTNZ3r/bw9sfamXoTbSz1B6ov
GOVfrHcZL3nScnJqd2Pze0BSkOQH+tWNkDKwDzFInW7gm7Ez4F6APIKUqhm0au9fXY8F9YPO7LJV
MBWTjX2Hvp0hZ4IwPL2FFKB7cSN4LRVVZd6Qn54GOJXVAUGzSEQQkrvYnDioAkxc4OwXNCdMrS2o
2z6JBRaSXmpDdsb4GzfLy/YWsZsyw7Q7XKJJTGXTbUzJYLS17T3exIB5lcOO8AWI/TImvGr3EF94
bvjLoNk9CYSiD1N53eN6sXToQG1+PmZX7F90CAditFDjNa0ms6edSs7aKxmQAmb62GcTgvfBughO
PSNj2ZmiAsNYCOrZc3nVzuaLMXVj4qdm17FgM7ZeM5Y8h5B0nOKEpHG6/QIQvJBKUHocIB2cyrDW
88PH7JM4MH7iCxGL6Z8UF2OQZ/+FhebQwzBhJqId/KyULU/+N53A4sWQBgZAz6Ttd4Ne+1DPaGUr
V1rO/rD6N0Yuxx25HtKCyj1nak3VBsZLX8vjQvA9DT6WKJBUJk62ujlkSkIMeG1JjojBqSlyg69H
vbwaxqUPWspWgOPxgR8KZjTRp35F2ZbTHMukkD7B0iElEExiilqzIr5yV/qNczYuTm7pU/sSnA10
5owAvuE7fKclJnj4mF9W9xhR8MUVIppeXlrCnREZIpZkq+44iqdxBkfllWBVCPmQAxUGJ8pCr45f
UQtb9BG8lvVRpjC8++jt3iGoNhrvjWjCsSF3gE/G5Hg72BMOtMytd0gUxx9VmQlz5sSpt6ekAYWC
w/Km7Ml9mPrCuk0qq3Jf25fdT89Ra9rQWu3LX2t9QyFunBuTuQxsk/J2DRVgqQSEysHwaCyqEpfW
/nOiT2f2/4wrPIVYbkHJbAmpB84L4PXuxdTY+BgWOSM8FMDX7n4dQXZnv8s454sZwgSoDUjC/XF6
9geH+w48h6mKo/wAhRq2KLcICPTmVxk1yS2BEsXF71UaIHe4Ur6hrsjJ6FAvhxucCP++uug3CRKE
GilAY2BY4uXH4byOp3AHnF5zcCcZCZQXjJfjmqN1oPUNP0+77ObpxFCQwAoWpV62Jdcy5H5gqZSC
gDC5o9BiazJuJkOZzXN95bGDlrRTfObsOIOETMZ0MUC4hZjghuXRE9BiEH82BcZN7z0eKz1S1u4h
RoAmht8D7FEXSDisNgDfv9MZe4JeE9ry2HLht6TS+j1592uOtK8DVsMcAaokvwG5YpiLjMUfhbIN
Oxw3J4YX0J5wWnPkpI0fISu7V/pVIY62fSwvk1t2+94bCVSW/vCFsRKHdB8UnI7ey966SEyHM7pK
ZA1SBhaAJca8/c5fUvpZpxZ8eYWADtjjix8PWauulDkAvyRazYYRMRzhW0OoCuzDy1sTde2zP5G/
PZjBuoIGfjd72Kt3WsF7EU0crp6zNL2EuE9dcd+g9KKGZyYC95dWb4QiXPsCqYFIftVgNtxLSMOx
ZhzMTvRnCO04eTQyIH2sgH+zq24HAzcInupsM0/aQzJvNftn2iDBCwKEvmjP1+iIYCHxtK0g0c1m
q2ZJFqcXkIZng4fu2DBWNpPSOU/q2q7I/yHZCix5dlGXWDAGt9mqWs3IqOXb3urpj9qvZUhw+rtg
MY0QRqv/8alvGaDPn6wH8MTn+M3q63XwUz10cnsDeXmM9GlFsoNuyIxWU7CEubXvQ+bp45eW9dZY
pLqFzMuiBaeTUj1+SHICBCVuIz9BR/WusZHGXmbjHmrG0tb4pkY7wzpRdLm2hGlzz+DIjic6palh
WU24sFLqVzp6OrtTXO7//nBUyPZSMnA12LW0YCTmFRhhgSeXiBWZK8xxOSHrm/htoKS7mspBjVMl
2abYCq3+2pVHpU1PjR2jtuLtMHqic9VWXkn2BqajASA1EdnVDDkaWWhIQ1d0xshFuYp/VwN9LpZw
tFAfFVUE9IaQKQtKJ82rjh6xtz9GUv3nY1xge14QRP2FN2AoQVg30xIYc1YVGvoRHgQsVX2wyxFc
jdQQAy39mr85gYM9rGnJzBVmW2HuLO6RHhKdBeI+5yKnDDnOKkJmi2+VSZVD5oF5E30Tqhb8BLBk
aQStxf9Vm6Zv0+JhjLOtrIqcAAyPGblPcCyfFRjl3Ob/BpGcNwOFOpJB2xc9ASIPOg5mPDNKAOKK
JustIsc171PFMBaupepwV+g9+4k8YvEfb+0cU2uooK5ljLG09/d7zD9fM6eU/LwwgmEkIINkYfMy
KwFIQMoY++IXOLu9nTte2x2uh/V9/YNiN7tUy7J0RJxSrS9ScwivQGyUy6L2bNUh9fiS8e4bAKBv
1QYT8yFpk8JRIJywBOC50GLcVl/Ea9mqsMTv8o8pY4vTjfwnVDMP2wvMGX3S+WgRSJTNNHoFnuk6
UGYvIyPFvFnVAC8ICdFK1ZDev29GCsYLhGBMkVHTJjFArHs93HRxq5bv/E8YRR19PMxZLgDdIWZH
d9LynpjEN/pUcpm91pRYAzFpbiyf33QmnVOBiUv2Q7H8BqME1acnuVMWz2l6+Oj5LB/Q3uFvc3qh
6/snfejdvWHiDPtWh5QFMmzV4V3zlKfh0V/CwVZZ+PTMMjGtmmDL4V/3nCMAeGqTLdOgWZPyPDAU
1ASUT53mjM2Qkyasz0Y5/7F6VPzRxE4DvuO8yoHf8WAaMhPFPQKD3cLJMx+JzmP+zWaP/WDe5mvF
ndBwoU96jpeY1+ihjqvRhRGTl+NyMbvO+OwbyB+sjSmSGAzpjrl6jTpV5wAc9mq033n5Klalqo/2
laLyo4Eg8UXL5+GkDan7HKzBMFlTHRBJyGuPOYbF+tXqjAnCUZULjc/obIQQHYJ0S8fEeac2DD7A
sud4rSP7nU2LheIOoWquCu3ZLHyi4eleGTvruo70SvV1fVi5BU5xYk0v6w0rDe2N/0bvTYJYx5fe
iE5DKRsJlaZoZJHwa2p3LNsJH33pZ5rEBZMYWS7gZDuVFsp7oKsEX58P9WyzOOqPoXosFj5DUcNf
XgnF4lKhRZspDAhKF1kKqLw8r3BRZ0aK7njbsmjUMSZMTOpY2S1akbM51BtRr+DdYYMnbyo0yGcu
whsoWBuwW5B2Qs7l2Q4XqEWGM2m2tTRRjUmGReSxGmNByZZsGNZ5ZWnWYEUbTGuwuHvhS10AEC1w
kwrfOs4zpLCzzXVshLWBvTObN7tr02+nbGKcq4aVKksHA1R8R+FKqeK+ocxmL4bFw29YSdzWx1Cj
bgXnuB65ItxWb9+LbLmVTycUuUAvzCQQ4HUPrcWLiayO/mJz1TEim41H8xufc/Y1IOJTP/U8gX7p
HLn7770vkBWnttlKni99GWyJ24B0lztv9Ff44mS6vuyvpMqo5qseoeXPWOm63/206Ww6v2PBq7oH
c6ImqqrrMBOoz1gIrOP9eebzNg3u69BdAswkR3wPjmpYznVuruaLPs19+NrypxAQeh+CPVZDfsoF
lQDm/v70pbr9T60WfAn/6J/nPlpSYaPjirjnDp1n1Hj8xO/KV91XpR79dwIGA8fNOB7G8+UyLNe+
X+JHxwLxFRAA7VexTjGr8co1V/J6nOBiB+QJzWSL1U80MnDUn99IHgzulrQbJE1YoDQl3Kc327qL
yyuWAfiI54snXKGxNrrrN4JfeX+sndL6qgOcOBff/kP61OkSNzBsIKN673qFLfBF1CbwgXDoxYts
j9DVcPjzgGQ2FYIS/r6YZ+CN8dph7I0XDRY9tOjI+HHFp6mBK1co+hjkl+Pu8sJj8cfg6u3/Rmus
BZTlQ9BuIQNuYcry6+fjU+6sC32SQ5LRMJt8prI7Fc5oCEMD67ozJiwYGSP+mIewS9DPk/ez4C40
WFoae3kfXlhgGv0EDOoFq63TYZtUmq4PZo3K6M6VekXfAZ0fSTtu9wWDU4egwIrG7cpVdZGt5YSs
j+XNWCbPuUkZ1uqwjn9qoZ4AY1ariFkM3pDcimVYL89zFsJ0AV0H4QvrKTPP5uS8cKEa8wNFyKNc
55mLk5QPL9Nom7nikunO2UlWLRI/NqT5XZ7hUVfPmbyX82GE0vOG/nP723ElQYzR1vFQT3agAYo2
nO+zuP+ABACyOb20LeuQh+plFQGPGxkVrUS8Ehh3GEpH6b0ogf5u+M/jNRVvr2TMzJ4gBPj/ycyI
sKvnh9Bj2FNIT1r1txc1ffFN0JRDc56FjzMFHo+gfzxm5qHY/0fYmfW4rhxb+q8Yfm6hJWpu9L0P
mUyS4iRRFCmKLwJV3NQ8i5p+fX9Zfmj7wjjGAex9zq6SOGRGRqxYa4VNqOQ4T6427flkK1Y5/B5d
MGr/tT4OOAySxMZh8IcL/vrAX6Qh0GLyRyPANuE3r8G+o2h2rTNlqi6pELojVD27vF2+Gx+GWcuZ
gePyNRsim0KNSrS+YhGFSpIldihJgNj1WKI1r7KvKU6M3OIHmi/V9VokQCv8G99d3EnbOEqd0Wg+
Jx3NncDIutdQn0bcf6hniRxpgAb7+5RDwySXOsBB2xYN3Jnk9Y2mjFZ5n2oO9yrIY6iyw6uAb0kE
GpjTtzcCyvqa+RU/yNVVkMF1QCuoRrq0zvi/r5WNx1sSLpG3niK/8IVHLCObFWkzdcqxIJ0GmU+P
VKHcy0MyBRpBN2uSh1eHGyCGl+NFTTvLNpMAM7TMI+hmWXmlBVxeTDML1t4KfDlcjyvTy/oiwCUf
k9WPTHH1I+AT9DFsxJIa85+yZJ5U5H2mXgQx7iSqCGFKWb40t+YkqxIHW4lm/c4zfzpIs1qypEKz
aQl7aROsEgAaZ79a5TlHEo4xD6+ma9XBycSweG238erSpgEqjzQ9vRqg8WFukCD3qT0OWJ3Anz+a
0KjWPxhgG+q+9rfm5Q+lTA8yeRocyG7zT1jbQw/ZFbVriqvhFWMtFmIwfvpLNJ4Z/K4h0cfKH765
vEhd+YG+CkyGspekaZySqzsA3hVTRd7cFI3RahMwtwIhFGwhGOgdc63nKTPoF+7IkXw9ibikWrjV
6Y/e2+vMdSrSL2rDHV21GOxNF3x4O77F7zyWFfPbjla8+1MtIT3iRoq+k22Kxl6b5FBj4Yshnl+3
u8frxdrk+PrgicchOT0E1FHuwCkuYXJxHcoQbLtws9nwOkCGJiUtRVN/2XrOmyLM4NQhVNFFWy27
hQtPaXkx46ajDYzJ8icx7zB+Jgk2Ldg48zoj3EjEEdshMHteHSYeUfX4U/GI00PGPAOC1tMGm4xZ
FgfMPGQUOTTb7nEcR07kde7Cc5wQPx8q0ogsbKLCmLk8QG6VLKOTvvyTywVgFy4IhQVmzOqMREYo
NzbmfKjRF5ETS5fpNLiSLFryNP2M4otd1fOlijCykfxQ1B5FjotB3kVIQ/C80PQJdCPLuevw1y+H
5gyd+uqRxEOzMeM5DbwjbjRNcb3ZTREbwlVuaGxFwYwxuVFRj7mwy6aqRcWHX35LtaEZRSXwk0dV
WR0wVx+8p0tUhroUX5use542Dz7n6zie7aqDZlFUx3H7T5O3zC9D2KFALSN2Z+lhc6ltMQ2SK8US
1q4qySN4jd13UWxw6kYyiR0N7bjzxTmd1CJ0C9hkTTqwGLZATC2j6sAjc7Q8DwUVywH0QNzs5Bm5
927Z4BdHi7XsLYVqSeXf1MJ98nSuJb2VF0/IdZVS/rwX+37TCiWP6fAnojyXCiYFVX4t5l3bH+bd
3MaqqMDITLLb7IZh6Vu+XgSgAr7kLOW4vTdjp3NRdPSBDRi3mC1cN6oY7RlfJFI+5BkhjNGE7dH0
IFPhRx2HvjiI6XdFOnTwfriKgZCQCBNk5PakFfrqrRS+a74KB0IxtwnSwRAzGVzGBFcSM7FybcWu
IULmPjK05zswi2fK7fn+fLLFx47ztfL7tnKrKkrfLZLVIdsglj0nKa5LUSC325uGSELm8smYdobe
sq8yiS9sYAzVH3gvWMuHYtyTyWOmj28+bDdhFX+rRdhOw0WvLRctxSQilxUcfEQlmyLcT8Kknpym
rOS4WlssFZQNB0ZVzRv5gZvYXfEOuoGmhC5FP5GE0DmwyuHvmqHPFEQRvMZqOKp4WK57wZ5q4TeC
eSPi3bmEiI2CJyCXyDCj+eJSdK9SfTHGwPkgDD8jLhRkhDka2JRH7UXtsYUApUyakEANKvnyTJPj
mPdnJZdpqDcTRuhf+caZjJFaPO0rUQhhaXPOeIqc13dimDb0uenLNNb2y0R9eebnDSukiJDuIapo
flUnmwmwh6Si6YHxFr+NNntNMAGL0ScBpql7k9Dc9O7oUf5sPtK9383rLER3eeghxdpOFpdQf2KR
NAfizZJ6iXJwk0+4SP8IGSfVThJiXFHEYPWCZ7wTscOSfyZPe9+3j4RPFLk7NWTO6Z4zAaRsgyoa
cyaMlgw04N2zbP/pzSs8zXDS00FbHyFakKiYhWVw5c0VHWZC584+o5/QuwSPV/F+BhUvl1dFrDrl
icF26355lEOJzMoMAcjge7JtkGyC6DOt/qvYBWhmY/hvJQgXveB91WIEOieiffWYD8Xr8b72ti19
n/dGQSKKRe3r1QvSdhJz+gT6xocMLIrWE6lcl8tzT4r1sJ0UzPRtsCCogicK9SjSCq3sH5042SdM
cHELDBURzz0C5+NV+oY0ZIR8GyLEQXL/8dqEa1w5Bgi8GCDQt6I1ohGCje5mYnFFRHGPcfXCtefC
MVTPI2Jw1WV+g6z0Q9qo54vBZTFu9ExIJa80z2fH5G4ZgcMoXbiIjHUuvYoHRovsozm3mojEJjsj
2//NHkoOOXyOQs6wFlRbTp4F77x5i6voTH7Cs7/1OPdQ7Cp9rRxKrKykTbbOgM39mI/mZ1Zs2Whf
hxUHZJPppZBQmYipzwX56JilMQDeuO9kwqF7c2MdpAb6jYJdvvm4ipitTw4ckQnHdzelFMVpmaEp
ZvRyKslnMYQXOipTxMY6eFyRT9DyfEGlmQ9OznkF0IOCvsZtD3OEjMl09gl/dOd+UUyf65LbDBcY
Cz+7k/sxaz7XoiZxNI2WjLXVXUxbB1ZrZ3Q+j36vCKbr82JdsDe6KGMAb5GxRIrvKU/k9uLD08FP
6/ODH/KDYa3bstVaTScdoZjo53J8JATZDqOdxQWEoCdYTJ84bLhLse0QU+GDcbbhou6G+6eEbMSZ
wzHH3gAgPkE6oAWTxA55nR7qwqHUb4yA7us+2GOFKS445Usryy5w2GEBPEfOFQyTeEYLVGnQu70A
Ibuu+J0W/iBsz6uoGLnMJMbxISh5HSxCgtCz5kG+vJJvuHp3p9KzGBhSLjwIAaATekBrZBiOEzEI
h/XFz/aBx9PUCz4pRlLiziA/EAddBQ6ZjMGNFgrzuQYm/EI3VwmYafE+meglSTl8Hy+8rphP7uaa
lpI+PfdUUGJr8C8t+Hfo6j7WfcMIQR+qQdq7KdoVWEFwNu2Y+aWuP3P/eRP+eSSlqyFeHFdEFJG2
sPQY9yqqir0sm31R4jkcu5Ip9rBZvnnxoWSf6Hip/J/X5MfGIubh/elOgQe+U2W/pVBQiie76UAk
zRmRXbK5FWedfajuJteIeaivJojF7Z4/v4Ppk0HVcjHHEFXswl5m+JyM+qSm6cahhBOCeKtXGzhf
Dd3QPZC8bRSJGJ4a8iI4G0LDIt4yFRv6dxZyoEvHvDoOkSr0Pz8Eka8kmK1Jn07uw46J/uTWP/g4
wxphr1Ay6EiWPlukgilIcavE018c2DjreQrE6PUZ5kY+rFPT6pTjOjHi7OLSNoS5i4DaSI3tXms8
dkAAIDrOaPa4YfsmFuQXBHaeLx0crV/BZNeEbIsxqcboqeaBeDOA7b7IHjcH3+n2OG0LTBxKMKM0
OjYFU+7TFpOm7+ofdWfggSLTLqOHkx0Y5CJQbdnmGbsn+iyz89wrmzaAFcW9NbIacmRZgFMQYk58
xherMlD9sf7tfdGnRAE0p8OEQR+10JPn/MCenIYCMLvtfRmOBiEbquJBptQc+insn1YJrVZ+45v5
yFBZuYQU7a9OTn/3NmsZH83jDxl9knAeK0S2pL1FK3Cx9fyMbiShNJSFS76XhDDdfJ/UFx/bIa9o
txtBbd3itHj+6ZggoGdz8hmj1B6yCvAd8ueM2gM6Fj839T2YW5+5vYtJZzxnofh+SHR3qC3IOtY8
ON0bYuS35ERwSk314wJJhl9jjEZXcSsgX+PgAf1NbrJYKCw/Q5t4gzcSf+6r6WBEHqKgqdtz6veW
7d/S6wzGb0SEC+1hPn+Zx+Go24V9w774xBy4Kj6SNZ5JJKERV3eqqmqpdlRJ+72kZMEnHq2GzWBR
6CqL6IJQhgXFACzFAxxgYXsxbz9pR/dV6MKchTXeAsBYeeBt/BvOaFj74ZtIoaZNyBkihifQVmDi
BnC4U4/VElgQ+BliwGsIy+mscMeTnciru/xHSlGG2uRtM7fo7aQRSUz8zikI8a6kqDmrzMxBSzrJ
dzT++vlu8lJ9VkWW9pnCLYDAswAchNLREAH2R1l2V+AgN3/7VUEOJMASVgHHS9omLWDCeMqlMVKB
hhdLSzPNg/HeGc92FkVrYHqw9FjUh4wfpSPJpw82MrsWdExWmhUzZtrGlMa/ARvjjReBVrt/RH56
cknwnwH9nYg3QUN3hK5VpAiRaaFk67BW3XfcHDDir83y7/rWbNUMVj3Ae5A3LTTDhG7GlsOoTD+T
rmlSG1YOHSzExmR5es7FS3pYNInMIGM6ew88swAm4DTSoi0pfSht5YGGSYm/PuJAxLEv2YK+xBBr
XuHdhZwIpyXXs2dWV8aFoXhKgC3BxZlvYTHyoyej+7xq6vq3qldrk5rlt2aO41Pktk4mZKqP81pV
FxmfVEiF8Q4TSVJwkh6KG94rXkYpfHg9chdqMvJDPYDO65vphUeBQxWzVUkr4oFOgeJ6PoTQBHf+
wICsqrOqIg9atOYqZsjF1GY0yDNeGz23o5W4OGJi8CKQLeh9E5VnHfwTNT98CNinMHzcRREuf8KQ
jSCoN2mcbYQuIZTDJksDjNaMu1g1EwC+GVh3ACou07Jaj6kjn0n3iiNSXpENcRENzytPiRl1RRYg
B7mMxjiHr7AighTO2+EduVl2dsjxhrqI3xyFe5OxfuvLleveO9J9Rsk3feHTUXxzQzgIWq4DMiCd
xlWM5RLeAxIb7UsEnWOarz2bEPfwrRyyBpK4Ffhn3hA0XUsTltdrLOPOiuO6vaDBtqOkPSRO3E4k
vvSUbDbevUsfe0eb02T5g12ZuaQpzRN+zWO+No4aZhkReUo+wnETqeb95EfZT2rT0DChglD1HjhV
Y4rQ7WjOma5IZDWQFDGOfmiWLd1qQHVXkmb+iSLeUhbkQ+sxHgc6wsYMdPjNeJHewLk/os/MtgwA
QI3wkueP/l1u+bYLY4dv+EDLo7QRlJ7+3VSXgoVE9LsR9jZ96WILDMmIJOmEzQ6WydSvZCR6/g2l
vhmdflISav7DsKQXC2oA3Ygx1I9psVjYNMcVE9IGXDuu4qQ8tVcCikXELC/luzs/A7EIKUYJpFdT
KAp4voROsJK7MCxuHMr4nPMWp/GTehkgbpfgbUv/Vzoa3/BbrrInk6GidcFXqWLpOWxPOvcgNCkO
w+Lw68FYCzPeMDBrGVb0WryABvp4PN7TcZ3lVussmNKSB0SlQCOGayDDCAjwZjFrBVtvfjofA/7a
Y3h9Zm5UejN0Bcf/0fN+36BOO+l3s4rKT5TS8R3luYZdgTXVUKStmCS+sXDi3sq9ToqwNkRxYFNo
6tjHG05omDMwE64EWJoTx0VbkbNxTmVzhBzqRv27U061+3OQW/JSAYPxxpOUBvvlCLSJPoPYAj2C
QESU0iUYdR8dL3eBh3AsTR1rs6ee5ALRxsPGe+ccBvZmVJ+gBsAjkBs74jBKeM/1TBLuo7J94WGp
Cusn1AkgZa3ERXWG50fod34UT57yiXW7sDuxby8+5sdUV+hQ4Akavfc8lAxOybqoYhZucdU+Pray
79xRJ/P9r+s3tTDOfFk1p3rfVcnVcn056cAoxa+RBrpYXk1dA643ZK90FKbDKd1cH3Wev6taYAjs
i4UuDQVmIC11RGkquQzLZxw82jzhA/YAtsgYCAGCfAj7i3r01pTJNSbbrpqkFby1BKsfIlO4OBWh
4tIp1QBD5DKjx21SlNbWPHz/ogHMkb+JcPsktSWl5CiAFKtpE17e61rg5Fpw+LW24Ud2aUAzbJVD
sUez1Lw8BechiwhSEecpnh6aurGdl8xXR0/m6HLCu/xE0UfjhZQj2CvjWsYaA3KG4RTQF6R9AAnG
QrmZjPmsywg6+zcDdhw6Q7+tz9wgvxfNo0mfwD09gcHzwd6B9YOnhdAuuCR+qAQYcITODsWbajKC
wD8sNWkJiR0YD5yGLcfoch08TebvaW/Dj41iOvSA7GK9p+h0el5PJwiNm0qPH+zNy+4Ip41gmwKI
H7KBeoHK10F5VqDTTBHt2L3jqANkuurWoxpGNFKSFXvzF1r4TlG/rE3sbCgcOLIuvAoeLELPPwMs
xTiDou9Epwdd5pbogDzEvYz7e8yI/fBioYHRdpg2pvTAd2pp0rbeRlgC0gPdWfv8KjvoPkUNGk1f
8lKHeBWQ/dDPfTNbjvFYgrZsHeabCe8NCW9fP6Bt2NPvyJDNtAPrj8f45h8zezAe5Aljqx2/yFZo
n8kNMoxzmiF2wcr4a27x6rLdpknZdTTDvhsuHgxHnO9SXoV9I3XK9B82qQ9GBZRVYG61aPXE7c1v
nI8gvRzcQFSMiobEdGMKGy2Cy58T+DAhfxdoBGUpQRafZwt1RlXhjEythYfm9CIrkIf4TOQd/mEG
3x2IEmh551BOXAq+aJiCDLWJIoZ1HW1oCNlfkMknO8Jk87woMERYHBdJ+G2oYuOcn7J3Fm74DZCS
dgGQcT8ji33FGkfWUIFenCgXwAgIQOk6zSDzLT/khLV0AFo0JlwlceGq3s9X2lv/RzDuasqJKPxl
DHyxVr66pQtpCJBxjTikHa1r6ZscihXFJH/xjIpCrWcLNuRbg0U4VrkhJNAlBM5l1hE2DmVPLdFZ
T6B5zTirgAPZ5FC19ksq/t3Den5V0WPIPL5ok69rjOc/r8XPhLqS2rE4T8KXzsFdVtneJBWIk37a
QOT9c/fnQ/6j+IwxQ5jsX2LSD6hW8JIkthiCiffFhS+4NJQKbxE2BSiKBQ8ZUI5jD8KGHTafgqjt
z9dwjMScENJ2F/ptPICUY+I978oCAKgip4QCkJlHzA7JGSVZDukKT0Am3cKJdRD1snP6NIOlm+sp
glnA1G9W526Gfov8VpIBd7MMwgCf01NXRzc5GBlNHoLfY1lQ6QLeAoQRIr/UQ9TvhFtcn4Csi7qr
2pLmh2uC+HgRZ3lEuws2VNvKcj6S89mRFDtbYmTTkEXHCl9jIMcKYD+pqFI4E7CppLattwrM3MOt
pCwHdL86AbaLMYpRFoiHKb88BJh2soSSJGxXF1Ekxm9H5Rd7gggkItosBFSYNVwFl09NyE5qqwRE
5iOuVO6vMQRgD0vtAPmMx6uu4XyJ3VoAlQ7Ade97CZoK/nivWecoxkNqHw4eTxfguitSQ2ojUrNZ
yeeCITERpkVK8ISL11qkXnt2I7ppDg+OGhT3kdPntHZoExH4OlfCUnXaK1CPyOve4F5FPBvh/mIN
C3DzxCXnIhCm3PWYxIDN63Zl2McqQHKYx9txfAZrjuo5S75ggRQgizvBAlKGxwaOqA94h10RYMPF
0EY1hPKIwEF+Zz061Crvc722rq+R3q+xVLCJmybU7xe6HU3RKxv8OtZqjJnMWuwDAKKnmcNDJSuI
mG8GQYyOZ74nJaE3KLT37Tmf7Z08J3MI8rUzHl8jomonxardggBxDmYtMeZvTuQvjYY7XDLeEU1e
ipB7TCeYJQksBPNHXHtWvR99VPc7v24ZhAdNrvkqWlaf+bT2P6qGK/uDU6MXsdyPqPr5SFrK0Bcg
StHEhbX387DSzm8ev8w9DzZdRGbsRZwqvDIsHTX/DqYD/0P1yMRjrYpgbIeNp4K1btvcHzFZQW2A
HAzh5jm2ZpAHSO5gS5QGNzUUtIcH1Yph7ujIaXSGnMSYKpPHDbk0uDdAaijRB4yhUtcbkvQzJfbW
buy1jceG77mQsLSMeL+bAe0hhsJzsw/0cnpGy8tcA8uHpy622yGoHSRQINGXgIfPyJjkAxl1YGGg
SxfLrjBMw0lOz8mBofoyH1e9uTTYoYi7Ay+m14C2Hmh/yBAI6NIEqhsRqp00mba11gXUfuw41J4Z
DWpMju4MrocgxODU63TV9mc1xVSQBySDZ0VdYkOppD09MXWiCq2iOE7uGOaDglKXDe4mfofmcSkW
4KVTHfmhxPpk0QktFp2WfhAdgiGJDB6BWFZ0kV8HkQ/pFR8ZsSvyJiTdsjUq0c7Q2WszI579rhsG
dwo2qkiCHZBOgpnARrwD6eI5yE06FBDlk1Obo1tWtMsO0TtxtoR6KvT+qDy9aInSNiMaEiyAdiHw
0qt6bfV1av6tblDKm8u4iEjbtZI3k7/SfsGeuM19Vvsx6HwPDFeHHoQVmJIiBuMWn4W8QpPkjcAH
KpZ8vCurg6QkwVW4peGLQ1aum4JWfQVc7n7zmqL1gqqBcsu+4h4gk1YSc+iOQbhL7xtjSISA0MKu
gzZ4k1TSBYkQLi0HfjFsVRphfFNR4VNWvMbUTr9tfwJ2iyuSEcnQhuEdfaqrCwVXfKehow53QNz1
otgp+ZpHkpwwVOTF1x/do1wU9EkUTSosJBTSQqW7HVCUKZf4arDECvjSMF0nPtmV2WVVXkwSF7nT
GBw0WaiSZKAUUtFvN2HnfjuMYjQ/d0mUijuMd6lLnjafJd3fJpOGtUu0blxqtFF0W9daKuXEb9IK
np8TkQnv3jxGN3kAB1cgRFRQXSIh4BSlBfiLJkLv7HQH8QL0qqqx4rQqAhhx8wBYsSfMJq+42E9o
O+OUCPsPahG5oMGTPJqvkj2Qny5y2BrtTzLs8ITN/eIz22LHy8nC+qGpcY31MsM3N6cO1ydNyL8y
rlqSZb6gdGgY6/iTFN90JwpAAg3y1StOm1ABDMZakmKTIFxAitkp/0D/uXCdAXEnxDaOLddZs0Ft
XcmCYQydzOzZAfhNDrb6tVrEq1/KRA2hZVCNBwXc4uN0/CgbwkKxKCgKIHAPijbyc7AV6Dstj1e/
7HMLgB5cEjtv4yTHH6LFnWRlFSdNP/l+uSaXU5cX0JlGKEhznAN4sAcVyt2U/GMAbI4Cn/4+O8+h
cqU9j2DB5NUgYm8pdlUfS9guVQ3azsq5SZeGMSM+WCRs2IbGgJ4BvWAKbl7x2qIQ7XXwAWedO0Cx
0qdlABavc5rTTdi+zix1HUQZyONS6mUxFWwBGtSDokDe+pLVLaG1DrlLJ7w33gvFJWc5+/AmOx54
52eFt/T9RA/z6rjXMQgNiAdz26UOHyneY+34rrDzB7fA6WmP/YvEuZ8RAbClCTtw1jVQmeX5FQ/P
hsi/G5OimyqhGvIvJuDgeMvIB5SXmgwLxxtdJkA2MtGjRsSza8oHPSZjpGByuLXw05uN4GnqAwkI
aDhjlCHEnqgZkmDx41n/R2s5DbnaEP0uyA8e8MdeIVLuo8UcK8kMN7/FqCYYeZLGDOqQ39ysc+c7
d/LNHhqatVcRA+V20TsJt3dxyGdoPGtkKDJfUWACu3ZSfDH0dc2ObntOFsCcSAex0tfaTPILTCpx
enAUHxaGzMkViL8fu6e8D0e9pDygMngzNlR3ZkpMr9l1yBsBAnXBQkWJjfb1JlLwZEj9FzUgZ4+V
GoyBTtzn1Ikrh7naXtDhG37BizHWWpShQKum1bWoljSt6saRbBokowgaPUfHb0x7jhb6kgF7Sqt9
o03yQF4JjtLbSdYU4YHp2fqM0O1HhMamjOuYko9A0KL1ZjYWVXxw6aI5fVhn0Dfo28KfYftFPaZW
Uu4+PwylwnTe7FKXYNy9XaXpzv8l2AXB289RCJMCpQ0v3TMVGgBiv+JQxs5EK0x/E+uDqzPvR8K/
9GFr4ztVHYLBFFtGSCNi55E2c6m3P4QEw6RXGFItEUUMOgUY7pslG+tkI3ADctqkcx98AEDgNqXL
BGRAlWxGZLzefiAzUGdZGlPc0scweYeATXcYdmsFI5qVOG6IVfZmdWS629rwKZkiJnB4kNauXzBn
kipxXIuVrt2p7HlrGmC/jSzEq6ABftBhZgVdJGt0APV/hTjf4DwjmlcBS1LPsehTe0Pea5v4Tsw6
Kt9iSI0PCRNDqGg/KXMzfMjLWAFpUAFzrgniA173MtLYPdjVuHti+Y74KkDQ3SiAKNoegosNKFaa
DHybfNJGzYrYHen4EQHbyI0sJv6wYqAISgzNGMpOI9U/Nayb2Rp5IM14owQkc4TIE7osUsA3XM7T
4io+dyvHXol+qsSUtf/2gOT3DX4AOx1NczyR1gv6DcyCA7ObHaUQusBSQEGUltbFGgOMtG7wrdl3
X80A1gkeMxpBTgi2I4JB0IYlCVmWQMIMX6r3G6Ac04UV+EXFxFldY8uSroZGQOi4pKTJcpwh/9pw
h9Kjc/VcA4jc8XqoQE+5uK3B4OXeTQRvK92gV7pfkLPs5xEd89h5v+nvLGEh70107HuTxiHT3whs
FDt4L6wJB/oIhqB2M1+oB7Iup2WfLtunOgougtfcUZ+8760Q3jUd/SZJelcf1ZTDH3Ix5OyYbQFu
Imqx9MtaLa9y1fWBRh7YaHxUfbcgCYEgF52vJIVt8I/xlfluRnDbYrsBao5TQ2Cttqg/WGZDcTPM
oA+fmT/WBxYDjZgN93m8lp89wB5NEghpVkcrarox4Ll6T1jeVMBfDhpH25giAhlRPTWcGgTMYMNa
mAlO8Fc0y+rCexaQ/KAW8Q+RVZVDx2NGKO/DysFbfh/zzUyZpXl3W3j9a4jz7mpo6yZ4/ogsUnL0
Pu5JeR6MLZYS+yrTcm+qii84/fReDMWqJ9E0aHL4w/kzQtqk+0BWvlwT/zk0+KWDz8NG9h+ZABWa
rkew8tqIf/vC6hJlkfWgsCba8pzBurCD656TLvpo+SVG2C/R0H9uLdB3faHCMH6JhW4353tOYN2s
BCBs2Gv5GcFBrAmyJsDfdpqvaaPk2c1/mAGbXgvoqdnMrkCthBAICTNuUyMtsifVuUAjpClNwq5Z
GgMEc+tV6UVVVT1xaKGzgYrtkSpoO88kjoEJtCdFhr69B6bbu0gY3nFbtMoUoklADOwrDx4oq8V5
4Uq9ccmUSDQZdS3SlCV9hwjI2API4V9Zj/ZIGCav3fSLEn++x7p9TvFcU11SRsw1/4TeTzxwXPja
MbRGEmbMT4Y2ggbjtzX8Y2gXUsa97xym82Ro2s9FPu579JXNHWpPTbT+GmKz4HXw3nER5XnQVuGJ
pBEcXCxcvwzfZGHs9SLGZga2+2+tsXb0rwwg9uLPPlpuR3SkG+qAT7ZluDpLoJZlHeGj6B+GlJ4A
m2svh9H7W91hDBFzkGEJS68YM8sp42ofanu291PtMYYFZRfvVBwnaqtNtzcJ+zb5Do5VgDJluYPR
aTEZ1muz/y4bdVsWh6PcGCYfqQ9C2no8cgwr2FwDeoJLqbHLB4XXFXHQGcfbIf5CjJE2zcc2jc5d
24F/SR8RWAAz890R4HybcfrgF60PJp3JdSHdkhcCSJKU2poueEiaq6gqafvQ5UWgkbEdoQFzBjBm
xiCfHV00NYR9MH7OwIyCjIkly+DJcd2cPDeK1mY7IjpgFJOdXxxAdCv1M2vsOA9uT3Y9RfOQMhdl
tLWdInIOso49yAEm2vSXjvf0HuqKGh58k7HoK/Qls6PDEFEqETxHVMMQbKHd1hzX05lGaI+wYgw5
+o4AE9rOeMsqwBoPGPaR0bGMonQQ0Dy6DizIAt+FEbIUr/geQb1pesuTe22Pr0uvXG+t9SEYMoJ3
TfDYwqIjVyaPSAwTkgtDZen1MdXRkO6e7oHTIf5b3MKKWbNrjYrSPYH2NlAn8ktIkA/LA0BftbZm
npt0lfdUIfPIgcIA9J0DhGCVkKXG1KNlAhubyTDyfHTugulAUEJYbHLr5G/a7TOtP7+Zn56p20Ea
jgfCi2pHJxFyjXpbUBMRMe4ODG+PZC0wisHD6qW7F4UzGdZpxgsosk5f8hk4vl7s43CCu3vXv53k
k9k9GC/26d57NYQrnLhqlOKo88jk2jPdpKXC1eGLrJ75Q2176N87nEKEDUjb0H8d4EZq6m3PrhkQ
Zt9qE2Uq9AL+Fzj/kHzREJDakQX2tdHIcXV5mC2i+hoW9/liVrsgIm6T0P0Zmhh1MNVXrFcX/O5E
fZ/S9k6bOpSe6ScRrF1QBi5+QmF0dy5UmzBJKTG9mwWYogNuCtUdC6ab/2H4HebzDCkRyz/LhB4K
7k6oB7fzq1NTp0Eio2Lt9pRxoNWpzZOCFnNAnxFeN7okganX6EKLKM9zrbhaASFAOX6M8SH9Mrer
O6GMqiBwkVWeUJxiKhH05tgkGg3Ajo73JAHFMe93NdV4YHZHXLjD+a5P1dWw/IUt4HPC8cPJrmMO
zhDpeQh296U56LTfy/5JImV+PhU8P0qy4SiOyqrdYRCUV0UQvjZvwXlPl0lDIQN6U/rEaGGvDqqB
8T8BiafgEjvJAHrcL2EhwmKnwlQ+fhH/5ZJJyhq85CuRPFBL02amhK67NgWxphRBnvvy8k9wxqLe
VDON8IocrJhGxVD7nTWYsxOH6rq0QEQ/0MP+9HZI2WRVDwS0ErEGxTCcZINTAmpe6wvZiYrspFNz
XY14Gx2FYkarnzWOot83Q4Sa5M42SDyTpjXz2FhtTQo6bmhB4bmOqW8aflnGDGc40r6ueHFQWDac
nebHY+cCpH5/IRp8iviKuLtl456pB/gKQFr4da+lXHOUkfLJYwy6EDaPSB3Njaf5pRfRYIIYZNc9
HUnYhJucgpVn1TNpDYAYM/74xymWbQDvnmXArPqCkA50Z+VcAneJ4R0WH12ql2kfDTGf30DkFZQx
ehEnSssMpve4NnvwVb6jTVi3JR44eBb6/eNG+K/z+GU1G1bv5rTcPln/C6UJvHLIcnBYmY1NX+eo
McJRjwK5CWX8LcP1hHboa9axoHBDzaMBeeCnRnC4D0Wo/ey1dz97XMybmT259MWkHaj5lwOTMRoM
AgCn58qAIz4GEaXp6fIlocL+mN9iCOmb+eiEQ8i/gj66MMa+QhhNUU7zdEWR8s3PlqOxahbVkkJM
ww29abPFemOCKON15d//9r//+//+vP/P+s8Zd5zP+nz626nG+mp7etz/6+9G5+9/u/zjP4/K//p7
r9trt41Wb9Bu91uDQafX7PL3P8V0e1rz063/dd3fGyfjaXySpsZ95c58MN/AboUMspGMM2D8zw3/
3Yc8AfL3J9F2jrINe+O/vop28z9cRe9fr2LdbfTX/ZqrMALCDuQ3Gvo42+Ez1dBT5KLmGsEuSqae
PSB6WX15xx5ytvX2wdJ6u5fK+Onjqva0YYT2wr++NqP/766tP+h1uq3mcNj//ft/ekLLbl0Ph1uu
zbPy26IlDuaZaXR/3mIo7YemLyD10PvNhC2js+T0P3z/v31D//T9g399No9Ho7fsXvj+/UautZn2
OdyUaAuZUrrem0+EyTApOWDuch3A+cT7+OY+3/LAlGQ9a01vO8hYf31R7f90UcN/vahW/7T+dAat
D6hMZs2enu47kLV65Ap3pH6jqb2FHLKkvT90pUuoR9Jn/fU1GP920fz/B/O7qP7pxXyM3eP56f5e
Q5uMDr8deJCIWW11gSXaonFnOn/9lW19W/9zt3Q7PWPYabea3Wa3/a+3vX6d3t/3+/5ONFnuOTLU
179P334bM3AgfXztGdl4NbtM3GVEVlFVfYQE7PYKGQlZIu7LCdRJC0zQif76ynr9f7dM//nS9Bv7
p6fxuBxf3eXl9k5etLk7EfNg4wPzf6wBvvQtzske49dOHGCbkeY/wM2D4cbQyuphWtM/07MNi41U
kkw/X2l+TZOCmRGdFI43UxO2tJHIgLyc7osufroilZrzgaJEXcRiPat/3gTXxd5/IPaBN7tAkxPD
KqrNkJKHpLENPAt0nHqoXf1lx+otJ12SobtzP5rt85jCnzYQpJ7mJmhkddqRN/9OWkghtXfwbegf
rEbfMSqjbxp7p43MVG4m/QHq2jbtj6/1qv1BQy3t7Z1oOkGHe+8s1sw8XVt9Es4hBjh1z+pySN5n
jUZAlTzgaAMWndTpAFMfxKPDTJfqN8w7viajJz/70f/j7LyWU2e2tX1FqlIOp4oIEEEmn1BgY4kc
hJDg6v+nvf7a25NFmapd31rzYAYrdY8e4Q36N752dExsah+fe9AuPo1MdLggCYRZWm/b5jdaMrmH
r1+4LLylRL+HqR/u34hj9JnuCWjkGV/eu9CcIMVm5nW3MTYPLmucKzc9/hnccGaGt1gO1nR/a8wk
hQiBonsk58j5FIjOo0mQi7ahSYjWPQzIaJXUzNTWjflog35469YtZwMgFb3eeFz6WvPgTq9BoQLq
davcL2l6HXATNQHgovsyyL6Ql+sUfBunYWIyigbg13HtywPVZxLh4R7drLWIJJzpVtBOe/TAmMrZ
o8wKq2gdZE3JExAxuNj89hYdTHtx+tK9mnR9TOJNH2TT29A37uPdG1e2r9YINiGNxXNUVDNVIHoY
yWAV6fBEcN0VTj1oWend8vMB9RlNk7uH+9ylUYZwEfzxPRwjVN7a1bPq0DVJAK449QAodq0EMEbl
V8I5lRXHGTtl3AIACYa1p+tUE3a0q4bkC4Dl7iFek4DlNcsvQBWRhK2xm9K87Mtq1oETLa6MT4pY
ob1+CPBAalxmtyHWQzctnKPDNqd2dSt0/zt2Hkh31zgAXv/JB/D+GpH5TUpWsAf3bytD7Pa3qOSc
urIPTmT9ZVEO9nJmfYML7fe1d0c9IzjHBvvjEdQweKnnWExOdKqpNL38PuQ21mjN0JkNTBVMbkR5
n3Uu6ETJIS2dztEM4MYdGLdTz3+JWSijW/5DvACRG8hx4o2M01664oTywGkXve2+XStwSMRU5Bwy
yfSa33R+4AOwJZndfonsQmZyqJPWoyCNDU4dskULwLZCklL5LNkfN1+0DplUAzKnOicQUOYgi7Lu
TDD9xLF3JLpQdNmor236vnoEAnfIxKJBB9AdxC64DOYOSA4xRj0xpHMNTFz5HS26MjDkgXmL4vtV
4RwPPVIpwgxwQ7IQUqTPuim+ri0wBNMoiukiduP0s/AR9QnuGsMOUgPscnX+ocmTR6ub+9mrQfIH
DDymnSE8NCZwhT+1XTDlU76BJwZ/ZL5frb8jsqaqbw6Lp9TK2SqX3aW+1pyRggMu+NK0L+aQntt0
wQ4DILElTUtG5Mgr42vbq/2sgddmyh9QqVbCLocwBzDxRrm/TinkR/gfo6ge75EYBu9CJGYyj2wa
hI8euLC7FBSLAoeHhXFBzUT84cixYxqLedk8nzpQsQFHf2sAsSU7Zj4OKX3XOwyubf17yzzGRtyF
G6sQdqeXozULe6JLH6gkqPvmnJRCJQXTkUHA/hAtCkQlVlvP8uidJUZUCdxOp9Op2bv5CKKE/aGw
RRZoFSwEQHDfLqqPbBdu9qToJwLLImjX7id70j+qKyO6K75M56iZoZkVsjFYxgz/RW8f9MqX3xmT
ctOuCAMuM5WwSjxEdjfnu0uBjbRr+PDObUCwNmfSjSNJiETZn+trIMqJvT//dOiZoSXBhptPNg7G
dfNJBdwQ5lqJUesCMCIjdgS6/UewRX6uXrBtea2NR1DGwIc22P05zfzhYpjFPC2tubc5bhpuCX0T
4LT4l/f2JsWSHKVifn/f26Xbrxwta6CIyLovDqkeMiJWAsBHYJngt2IXBZzHQ9OG7iN6y6i/Y7rC
kcqhujC8G4scLMIJsG+c5j7bJ5Ciu69wpabno9N1bNDi27dKLxujMyuFGRpYHOKN6kTYc0uYVL1z
i26vkPLRpkZP6zEbg7c0DxwARm2BZv97zZuv0kJDdyxNVm1d0xWxJX4lIcey3N3m0qMe0nTZSKBP
5NovjoEuFA0q6BXu3Qy3mMjjdERHoKGOGL5hVrhvb+jBul0XPoYzK0A2wy3CXI0VHasgEPRWDQXz
49pnVj7nG26LxHkE+y9d/57Tt+h0bukV3BOlb1NJIC+FOxNwxhBcAVB5/80zinz7v3JAQ1NMUzVs
xZafckB7fSyuR6Ouya3EMBOaBIH3uBLbm2anMlhiNUMkFhyEHFSPT2OeaSdTE/Z5k7O0GaV6rOCK
x6REqG7s3PbjG4vLieJBar3fYLstrL3PKvHEdIsin9nVJoXCRecx/GC4+fcDabaorv56oqfU8a6r
191Jv9fDsnnxJ8qnpgdEcp10JGDiZT9mt8uAnmu19vbZYLk1EF/26YaxYZnsMsD4UiTaBsjL7TuG
7m1YyzdP15piKkEcSujtp4JlU12bRuQy2lK9Yu3ZxxZTqfkhuj7Cwmph4nFDcU2Fi5Hh2PiADNan
46wxd7kHgJwcGpOYKawcUqrOYfyA8jp9WK4NRslDYon9NhwchKKHGEptCkgoYlymiYnD7dKwCLFC
b4O5S4MscyzR6EJB4zKucO1Js6vfu9JZgALBd/g0OGgcV5cSFdwiuOELlMfG9452Ek0VvHJbH+Dn
YhkTLWIJkqlhR/qeTrcqPDw9rLqdAO8+BO5/aGJwlBf4pwKv8BnnCtAlkBS3RReNukAQnIGXS74y
VG1I8xAyUEb1f8Bso0nifCZlhwH4vF8qZOJd0+uic6P43WTb2YBcmNT/QapjLT93Q9LgyWT00wqa
txZ3jHAf4ZWPdm+p6Kzo05vt85tH8A60P1D3oAVrLUoO3O0AnmGUPsY5Ujc9y+O4HNsg+AJexul7
PCVqKp7AZsPKY/IroBfNKWwsDlRvNwMeFNRwDDvnE/HwB7oIlOUG/KNdxTpIcO+kNNDbZJoGAiOU
QMTaHbDGPtpreJYg4YjVXHS0/RlL5UECQ5oYKjx1tUD7VgOcnRhofDSEuAJRfSFiIigei7AZfp8V
d0jjDPNkwCTBDY+sZW64wwdJptO4evW8jcm4MTLQ+997WrMtFRDROC0ORTgVzEhEBh8ky5qcQF3E
5gKOy3cfdOHfG8x6mQj8ihhPiUBxPM+zW3kT+2uSHAbAHAocXjxkaq8efvFtpGqSDOoXcyy2xhnT
bqzlWcH1Bw0QJJc2Id0GudebhzaExq40E+DWqoyCBZ92uJ3QFWQgkYsusQk0RnPRlZXdoQUsh3Zk
3j92PSnzaLc14H4UDe1N1Lfsl7Xnrwd8at/clcOxlmQekA4kYc+iOjkNhBqr3USqsrfv3MhhJ2Qs
Gl16jCEn84jRR1PrYurQqLwwtxszUVtQaLgR6X5keas9gPADdLU6vg0ebbYNe/gCJh4o7RQSP1hI
15ZR5cI6ihhxPvXkEjt1pu7MAcD1aPbyMrgHOW6izcOpSyn3BfVsfaeUmi6Xt3nowG1mtiEHIBfQ
D5obITUdZgMbslxGqPfgvveZ32dRvQsvQNJthPhaN19lsDnLv4iFUE/4G+cEjAv0NQqJjh7BzcP2
kR2+7jB8lb3qm0nTPgCOWIR3OOhdXoSoCPVRSRKOus8SiTeh5BOvYd01GaIz+HZCfO3cmcliaYHV
+GqgTCAwOP5QoNGA/hXRNcV5KfPslvcN8qE5NMMFbN0KSi7pc+5dbc+Aiuperss8vTuRIQUyGm+p
5ulSE/EbAoLt3xwY7SBvp5c95WHeOY06CmUCYQEviaA5v7c6uIkNc42RCNvoQ/M2B7iTzeM0b+Wt
4xVFVRAh5GZ9HNchgIUNgo9KM/Puq5SLrm7HZHEwilh7BFFSnSCwgh6aXzjyZa41HlwVN9w2B2nq
eJwHN365NqIUyTNXkAjRXRMoz+1IsBrQEd1FSLonepMZd7i0BHVy7mduJLq3Vah+HujhPgx3TOY5
DqYUd6g8rKlq9+GiKR9AFx5AwPX1DlqmJEnZAb6GM2A63GcsAUOTV217wD4ALMylcVmmFbJzcNVb
p237cIFU5tzHd7T+OQ+bpzxSvbvc5UykqVCtk2qhehelp38bGcsSYNnR9Rl/H4MWbXYgzC26RYbK
dHTTO8VaGUllpM27cpmKAF6dmcdHWsbPnJu0X+p4eeLhdigTuGe+Y3yQmcX45/xDuX+XuOQGu0/s
EOPDVF17DP9PU45b1qNFpdm4L+4LFMmkyaXwH210ldhue4xbVJzVODrWcCka1YGYsz/4ueiUHOhB
nDtGWMckafWe6a7d3EzB7soLkMFyUHTm36cBzQnk69q3QTITec6JnWVjOtKN1/0siB0E2XYo+SFK
5dGD4de5r/DFBttI8vAT76AecJ/OcaIUhFsrODWs49jCGGp1Pnh6vGai1bZgGgBurzhEwYk8yK7x
yKBau1MkwjBWw6JtTzRblIZk9xvBiECxnBV2HFwf3mXEiRXTSe+se6RR/HUo5uFxwPmDjwM/BuIW
1htSpIal6q+/blTsUsTJhqUItAt3IUUKjPc5bADFs77J8CWkWvKW7F9RjhVEgHMMGzgGK0etgJyH
x19R/RP61kW87xlNZaS2DwHODoHBKMG3EELTgryBcfhkPqlHUiSead8r/+MoflvAvJLU/v4aWHMA
YJfPjM7DHUh8ySNcqRFPAl68F6gz0LIt/wIGbhefRCtOVwfKZrjtGDYOISgmPDqq2TowOn/wYQRY
gok4//UF+lKwrLhlvW6VpdyCZXGTgX/sVJcukOGdNbaznLUWtBP86mOLh6FXR/LVezg0CJyjp7CE
QWxSsRjcuxZU88i4fkrNteYrclfZNa1ssqsXDqgKY/9R3CKS88WmpYLP5QHJnlzxOSnu/TrQQ8HO
Z8Lq0Uvg3YhfUQ2KEWfBOAidhy/r7GG3y5yLzERgD20aHTs+newXX9nUDM89ACbc4mP4/eZ8fnl8
mZpu6YrlmI7ylNGf9FudZUcK9SMTYTA2E5hauTc4ewPaVskMX8LR3fMRgAx3NJjdXqr2YjEcJ/E/
+fMZA3ncU0+DGZb00gdbvfjZuTh/jDnPLJasRRfTLQphhbxL6btR940EEtNjcEBQan29O5LVl4XY
r0d6Sul3ai09lHlZD0fYCAErD5bIKjqB5en+GbIobxkwCbxb4CSMU6O/X+jbqz8lPOfr7qzvxNVb
ueZNZpaAKHTLKGT3wxuk0cNEnl3qgZdt+H9f+3Uu8uvJn3IR+ZGpd/tMi16jNKN/jUm82SxH1gTI
ZzvvEdTupFcArXDzPg02XzAkOrDXcSj18UtuAPhN9ymS3005mO+Jn6jULRNoE0RPxVdHUIoj99Ys
w7PPWaujXaA18/QYq7Qt2nJ7XxAxWN8eZ2nNIleCxUMAw9FFRKHUXU83VFUofjS3U/yMAG8CemhT
of/9EnTxgv+rojNZyrJiaIb68+e/6nBzXhwfN/UsPj/gq4BxMiQPgsOZNlKW0mbhAN4SgJ2AIZK7
+0Dkc0UrhozBxeJsKGIcbbYpuitEbObGHOyCifCmRWa82nimo8u6otiGbhtPo63iep3v7w63KZgm
AhjnfEoiTeRs4QsBfPkBtN4AabOCOvNIYmeGYUpbiQrltJBIKpqlP+6Q7QK1j9oB9Ckl0BAki0WK
PJ2intP/+vvdqq9mQLamO4qpKCrl/9PWMs3C2F9O9oNkl1umISqoh4VLiz73lnGafl7dzzHdqFhp
Mo9Gm5wdtvGOwd+34bxqQ/y+jac9xie+XMqd8xhegK0KvCmfueO09MWhN29iYkGWvaGxp9F1PwLc
Onaug2UsnLvXzY1/Hq6R16wiq3X2dmRR62CFgm/LSOq0DLO4JCHEYZd2mEwYh/IS1p4z24z2cdv8
pAcORz7gXKm6Kq0zh6NT9XG9ivak85g69Rsfj0RIY4ALahVjAFSYO2U+cIE1ZDHaUhrGX8abJf+y
yPr9Pp72/anQs+Nux2cZia9y5aET5FC/Gc6Elqj53YGAMGXNAeCxBBXQ8NHgmUX3svRvSDLXrSjK
IrABAf08VTTehNA0fcZIZHAJaB5xrALOH5qfGHj5oIqaQ+hvGsE0AhUGd/3NStNfDTgdjVWmabas
qpb481+7WDPvulXoh8fwSOcHZWhMFUrhk5Nj6EhXeCoVHlWMtEZzKTyuUMTNLG8dWJ2icreRM0cx
GDHpDf6mcJ9cdXAKjkgBGahU1K6J9pDBoGamF9EFaIrj172/F6iqvIhBjqFYmqOqmmoo4s9/3b2e
O5ejVmWPYY2zeJZ5OHSHvQgRFw/eQuWi0gNcKjSR0fr7wsrLwfDvKz91IXfyxs4NI2cpFEEppETv
npDHmVFZnZhO4VAErM8bAbpj8T8aTLgIhSYSxGhUd2dIM0fuOIIdQFcpRJf5HLm91YCUHPpx7SJz
vA12IX9b8BR2fi9ghjEcw8jIXbvB+Mz7oCxa+30P0N+dro4YCyGiScf5KoRy4PU2hczF1WsDcGsg
qAB3bM2QBGaSwI3+/TJUseyfTwLHtB3FkR2VluxTiNX3tm3srnwFrNMgkovik8Qmc0M3jj7XrH76
9sj5bUM+yXt4yYsgxafXFVl3VNnm//+ugVpVc3V9Nu7DkqaGAbJEp/WNiHvV+PsxFfvFavvnSs+r
rbwrj7rkSiIqJ9TSwjygJCjm+DbNluJbDtLYjS60Sc4ea6Il0Ms1PULDIW1e7jlqZDwFCBAD/nYB
p6S76S4FASWBYkJHIuXjb1gPaXRHnowpY9v8koJtop/cz/0k4k+jWHfhq0dRL4vleOvF6TKOGXAQ
Pe+hUAj02tEqHrun0TUwu1Bs7iCeiJ3Nae0FIjP2WApIW3Y2VOoo8oGC8kmkOwsmmSFrRrTPdkMg
URD8hF6b5OegcoSRFUhMPTVi20PiCg2MFiDoFhhNwWaDLYsK3f/XL/j7rRsv0ox/XvrTRnPu9zzf
33jpeze8dwpvsESMp7sHCnEIH/E2WEJL3fkK+0xrUHS2uhRkAuH4A1nbNdFRuIFN+xjSbkBJggYV
yDL+d/GEbJNgiP19v4ryYjdozCZYiwZYCVl/yvSv+Y5MvzzdwW/EAzzpWutkP5SC25LBLNJvg3Mq
n3rra3u+HhdyH8pGeLLDIzNmW+scjGQju3U/l1FER2iN5vOgl8+DKwMZqpR1q9qnn5cMuYsM2bZo
k7vhZhqmZnxTG7qWrucJomx7tA4vDc3y9vfOlImxDHEffvbu6MEo22qNuZZgLWTYuY8I4QEHncTu
q01HdfEquB48/zTs12to25inMOZkDXq7oP+FVua4ny1LIVFH2nv+OJrNTXQSGoS7YzsHBiQoSw3s
feJ8hRZL981JpbxaCL/fq/7vPjePO+dS3w/3Iccu2y+89QbrFZM4vc1sNXgLyXoVVjTF0UCsqZpF
6vjv5Q7no2pe6iOgNUR0KhQNBBGAXi6yD8tBPEfMHqeZ+BLYAMm67QWvAa3d8k3bU3l5F6pqE1Yd
i2HQc8gp1G1RZzy01IABzoLfhdvVajPuoWvYtgHtOxv/zQp+BUYDsPe/13zacacqu12VnAWMrHSk
dROaVqOElHgeRnHdkjzTvzXn4ecUpTTIiZH0JmPXXjwzZTKtXsswAQs6T7ivTS2bl90BUAXQYJDW
SNB5MaVEktqDx8VLgZZv+/EeNXe1F4nQBjAuwM8QgeawxYwST5P3ta545qcj7tc9mfLTIZPr1Vm+
bbinR/dGce0lXc0PY+PhnhrzsBe06bUMfaBYo7+jifGiEPjnuk/f/2wZzu7mbCu+hdzffwNBk7+F
ChlR70yqmZNXn5PB5WOQwgDuaMAE8Xf8YJ4plDSidXzzDo3PvbfSKzdS46jkMMh6TtSGRQJ2CHdj
nSbyu7tmrbx5XU9LSN/laq3r+2oI0QEf1VkZJKKZ+mgxQ/PsDeeb8Ms4WgFWa0jNi3Ys0CYExsXW
Pvz8woCTFpB7s91l7h3TrkiMtmADttvgfMZldFC7K31q9moIoF662i1v7iAsZojDxek6QhISASnT
ccdBxHp1bw1gBHypa3AYrdvxCvsQ3CCSbXQjPZE/aVqkp3EkrUjNmZYPNyBmRDe8WdAU/xHJ7Jn+
ufIEELe9aDakKccL1Nr2sSTFOoHpqQacotPg89qMVqex9tOZpNmsgGJ6eE7UZErr3RK0UreiJdLr
q3DsOgdQ3GhuwEyG8AUc/jKZ2De/dUWLBzJVFxxbA1UAsrZmvnYhMGog0s9L8NOMXDIYk99orbrK
FKA68QnsfxdjATESgLswMgSNaTPDCcv7OlsupcNZprQwO+83x4sTTyc4MZPXRSNAftqwxfxwXjs2
i1SFV8cK9ZJTOMh56+uo6tkU0m1gTw20LyrX1xCSBd/+9zbRXpwN3IHhaBpXV2TrqVA9S5pj3spN
NRSkqoQppjPGiCJzywT8yKEBkgzpR6TSmiVEuyZISSlafHA7Ih/Nln/fjCJiwX/Fil83I17Xr6LE
rPR7ddpxM+fg0LYjwGrJvGF2N637m0ipilTiryuJ3sevKylXW35UW64EG+7SRtURkwSSUK0RUkT7
URvdW1S28yb52d/P+OqM+OeFiwDw68qZtrtp55wr487JNK6kCzabMTzGoWGVnhpjQHZiKwkJbySe
Ifi/uf7LAPPrHT8tub09P50uDteHnINhNNOwcNYNdx+Za8fpas3F7Y+xE3UU5M37UPPa727gzau3
nw6EtTx/bDY6a/4clJCPofuLyt+9uc6iR+8IWYqgQXVmQHJ98+hv1vpPlfLr1a8BvxSa+OhSA0UZ
pG2bYLhmIT4m3sroRG0kRdc01whedA7QdHhz+Rf9tN9f3n4K7XPJ2h/uWx78MGnByIODRxHL+Swm
++4ddCgYS9H9JTv4OK3IiPpvbuB1tPmfvW4/5df5/qhvjhk3MEIdqisGoQr0c6/Ly2+sTi3QLm2Q
d53mI/mAmP3mu2vvHv8pLayKc3nZqrx9zMR2YJaZt+3ZAIe22hQd6C0n3K2Fwmgw7gGT5T6CjgV0
AXzoeANwDNk9ob7xDpr94rYMop5mKI5pKdZ/ipJfi8JUDkqWH/Z3mrFJwsgZtaYHAQFSORoHWRL1
3GmTiudjiNNAswNCHLjIGsXiN69Hf9WR+Wd5PEViRbsf5ZPF+0Ea7fw9SRKmqDja+mfaIxmzyIx5
Er1Cb8YhcBIGHKOG1Ov/tL+OCyFcEC6XMwkpO9QS4IUK5jQefhgmdJplV9x22eA0jFt1KInUomji
cPhjrvL1gdCF2xkLqowI9aiRj9GqoNhl+zegEKyRbZ3RJQ8Agc1q1YfAF6f21GRCCY+an4RoThUN
itWjsfOhI7r+fJW0qhFcfJi0CCpy3xJYL1r+QixC0ANltM6EObUBBoyP2hwChu6QNuQByhh87YPr
7r4FtJTmsSgQUotZiB3IaSn6tUOYznbSWnfmAgmbhEx7SB1S2liDw8ZbxfGSSbQQVLAY9c9CNYg3
yxT3G7pCLjKn2BEmxhmuJstfDwap5PWMApANw9t4td/4W8+g4Y2nE7PSdHD74EReraMUrexomqdB
c4gFBbSw7g+Bzw7vYcS8dOs5Fy+Sv9ruFMQL46OMt4ruHBpdeaMzbbfbdpvxOcOnU+5ywM57BR5W
x2jvMaG1hVg/LQchhaZ9V/6uIN28BvQ7aYECzJ2Fp7iiQSQouc5n99wcPBqwSsjtyRGx9+rwg7Nm
Gq3wuxgjHbWGg8V2wT4c1RVBZhpLJj2RgA3lCQsQJI8xKml0OsFYZLompg0gtgVXueyZyJLx7ztU
0wVEKTDnZeMLP/r0q+EtGFoirijWxrv4QK7x95lsi/D1ayfenLo4OiJAtBjmTaD2KtOv5NLudg/k
6sK+Se+tch8sBrjiYpQUrPI6nCAf+nDTbBUfkYMQxP2Ymfdqjg9BukH7IwTyJ5ArPXJ4LF6YontG
EoC6JsgiboRGDqAIMqxVfxNtEjJDfQz/AxXankBPbKBXlmhHsx75QLzAjveBagwSGu9zwTfJz8/o
7Nfj72ynrB1xPJyZc6Kbyvb/qTza4kQEDt7nTt4cCCLk/pEF2U+5iLW+68frjTeOG1HQRfaBoSor
iZiHJhJywx7nIFnwsfHmuqL2+uu6TzmI8jiViiEOYlGkdkU/ito02o3bmvfTZBNxzXhTnDvieP3j
os5T3mGcT8dbLYmHxUBQ9CHcEH2HLgcwYJnewGigJJI+Oj2YGnBNkbw8Y8BnV278KbZOG3cShsKs
gZ7LErwPmVQM8FcEHgRIYgwCeYHe6sfHbnYX6XoLRiBu5Xv3Gn6Bu3Tt/jkQnNpGQ3WBzhJaW5gi
QZ90+ypFyogy5t3XfUWH+n2gOE8VcF3k97P683XBu4JmR4wxEllH/bUPFGwl08NY2MfZ8coK2m4b
TAN9zMZVF8NnJtAtIEUYfZyGQoTsTRasmG9W+8/X+rXa56VcWZcjbQHN1SHnJnLTElJhecYgZyIE
UxBLQQutxe/Sspqx2wfnhDg/sYckxcJKLEEEgYkBpAUgOkDwOK6FTGIO5Q0oKen8tYExwtar08js
mXHVowa2AvmL9q/JYJiCVIeoQGS2hm0Q6gsJDRpR8AqlCzE6AN9DfjRxPsTxhRIKbQsn6B0x0HKV
/rRCgHqhX3y8BQ4ePVEBF/j4QJn/gK5w/xsBbyiuHHEuACWhju91fjSuOFcR+mAuhTeIdxr6MLzX
lzcv96fB9tdKf8rzLtL1lu11Vvr62+g+sHTFEBxVFBAoQJ6dbu0ze+Pp+pxrQCDMLyQ65ABgKanW
sd3OO1EHWgBiDZtR3hnnthdhqQy6lKjonNw+/DgkKyomN2+r0XfFkfOUIxrF6VSWJ2KgnyRGaNK9
6nM6AwPOVr0sYjx1YViTN7GdxaCZtik2cW9ioiZezl8v7ykNk43qcFyLghj5IDH2JkdADQuNXHgB
wP68AQK5HCbtdcyHhVDE4ADYLXI3QpbgTcxSRCD862aejsTrpTjm+xM3gxEwwqRC7SH9xN1RpCEM
r2nbvbni2y/wVBjrTnk+Hg98AYTYJvBcQEMiyRUSLq8tQkaK1SceIHArkK/9YIbcf1eZvynSfibr
vwODfr3e9iJqjVAME8c/wlkhlrcp3ibjAM8TMYbALfhdYa69OZSem6dH6Z5p5pELw2EuXaFcHi7V
ISk4shtx2DbEDoGVdBSyiZD3HiCdyRBa786pV7vXkE3dNjVFU20YtKyJXy+gKMtDWV6l2xBNg20H
RTXw18BXJfAtlY+B4HwfnBB7GSif8h24WHhGJ7u8tg2MHUOyQxehzjiKtm3NcDcjGV4irDzp7uUP
CMlCcu5EZdOzrQZKXGXunxaIeu8Weulx2r9ZTPqL5WtqhmkxW3QMQzGeKt7T4b4zzxdQEMcgae0G
gK/QR7UjYioHfygx87s03B926+aTKnQ7jO49jOPHe7j/QeeAKC0zE2EDBCIUkP6hLwBZqFW82fPm
i09vaqYlwx9XLFk1n/Z8dpGMorrcGUmvv8WwYt6HEDOaDRT8PxQsWVyQ/RW4N7eAEJkYWBfrJJ3i
iEhmij9wRWgCfZEBRKZviiAzbxlMotBWHpqHHwYbMyR57ltCiAFfM6QaM1+24KNfEF9789o1sUKe
osY/j/O0gpxLZennun7QVUTFJoElqGVIi/yQXbDGmOExQrcHTZPpNpE3HJFznFx6rBeBb6QQgyCJ
9dzGfQiFKWdKqP87/zNfpGKmZlm6bCiabWjW07rIJc24H2zlMaQVIDwxb/6uvcNERyMJWh+AwM9r
Iq+QRXcqUN0sd0T8VLDgVJn3lSKLEmrLHFPdut2dP8Cj+upmgIr0SS0F0yuqTd22jradf6J5+dke
HwTScSdRuQGapJz8P8GO/nmipyO3LjO5KmueiLO2AGPq7fFdNZi0LXch4ui8Y7Qi3d6UvBrGGhaL
qyEN8o93mC39RQ31z33o/waPq1Lc5lUtP36KCOQYBeR0nQpmFy3Oi+ZL6Hac25jFDgesZRo/y8E2
EXxhgL1ohzQNUPfb0ADgWT7AyS1uiI8WzL2FtmQLL9a/F8IrtJapMSa0LNk2VUV+WqlqfjLne52V
qif+jGbcJMlpC7GtJsKqWp3uxlS09CPREsHzBAy7hMfF3/dgvMhE/7mHpxPP2crKbXdi8+MKRWaE
yv8CvQaQRTbkelpCF0Qv8VQdgXl3D8vLOFoRBCawlJlPdCBvI4qOTS/EP/hwwgeNXjkyTHNvvSz2
bzK7V21r0CJ0qiC4gd2Rnwq26zqr9pbOUHNER0XzumTEODeHKroXgkKN2AXCrH0mI0jovIkq6ouD
+Z9rPxVt1/xxnBsXri1wuGhEKhd/Ro0anqM4JWbDCcbJqolOP3gB7uL/slR+PfrP7ODXsXhcq1fJ
VunT+XJ0RjGQoxGqAYddemtEV5f51BjETNttlvHwltDzePP8yqvTzJYt3WJgo2jOf51mTiXvDelh
IS/hQ3rDTgnQF8HHg5oym4xI40dCRkoQrGdq4e4bYPs7YFSOUQhcBRtp1O8q2JGX0JyN0CxEPWbQ
EqYqSIN6g1tjncRk5SptGFdbEq+9w1gdwL9tQ4IFPomaVW/VM5LxFLS2BylsldaNSBezCti8tO3s
sCNIchGI+o4ZekEFBUdgA4OpHQ5/8MSQQJo5pjnXRHi6onLVz+MRvApY6uUSiwxUfhpoe77b5a/w
rrw4W1VUxbYsQ3kOSlp9UPeaAeBYRp8BGmYV+JPbFJvmD+Gy5MMgwaioOzh1N3iep5fWar86eu4j
gmo7lcM1YEaEbOlZvStD1VcByJZthXSLDWXYzz35/eN2n2eOChQXrqiQzqhQlMC/oZ3kDqw+UCTo
xyMZ5m35C7jE3b09W49CgE+GNxidqAoCqYCW7r2wK3XLIENTCJI+Wo1rV2hDgEhDlQGDPpduP5SZ
H0E9s0Xvm3CHVDvZJupfah2YiW98WiL6UaWJ02++CyYFhETYmfCXFvO7p0CYpLalLhUdxG20smRP
2XgxySqCX35XRIOrW4Hjo+u7CJA/97VUX/uQWeVuD92PW4DGwpRuBtng3ol+SllsHjXMYuhorkNy
awE/lxvj609dWISGSWPQSZz+uNwxGzLwxIxK/4JAg29OEMXunFEmzaKMztrU4GadaCoGKHTq7eBD
MI5YXISkkZr0hQWglJMZ7XuECjpprRYPi/w3pSkRt91CiSCASAKXUUi/ovH59abxBHD5v1MjW1Ec
XddsS7OcZ1WabG+ox0u943urmDMAM8rDuBsmyP0+3FGi4+aj94UWZ2n6ADZRYSmEHgZfjvcdra6g
sb8/t7SycaZx21kP4Nnq4R4ANMQrvIaVWSRAFqQkNj9VWK9XixlNC5oRZLa9VOpEn1E7T3u9KFRa
6afbNpiR7zXvEow7yOzt/RowGkkXjF3Bje7Th/k4JA6GBCWa05CisvxN7ms7LwpeiNI60kmaBSj9
B5HwK7CeyvXheLsB88Z15mcT6IdINeihzGiOY0kAi6VtCRQeEgb0Q1qc0FjY7qMtal2nzsTsX0h7
RwdhhCga7sJJTtgSPD6ktoTg88k3g3sT48VJywy+kKLzRuQlV39C94AoOCoyljqkTzREZZT2Gv4Q
bjgxgTm+UFR5ZJGYkoH1pLlDkNiE4UyZ7DtsA80HwCd54RKvGCzrPOkTHoOwm1OSNR+qd+50nRZw
ymMSU8EeeijdOl7dQEg2jNk8Ajxx9MLLFB8/f7A8TBnBCiQy5/y2k9xC0faB33pGHkVCAQX80g1k
BeTxBxwF9DQFjdz6nFWd2UnIkG/gPqKEyfCmbH5x/LZGyRzGofGJ5O+E30smMMiaxuQywBWSVTfY
tuhUPxox2xmuIS0mRjzIY0JTZ3LBD4MMjSbrZCK0o6mZ8NIIfPgCiOkwMkZ/k/KwVUCq8pCIY7tQ
VAiOHCHl0iZMVB4OVS1cD4WthkzFbMRfuIAJ6iD9fPDTu4D2d0X7u/VBnztSYmsOY/6IHK9b3Gls
QPDjHkDOr4gwewwQRNO9AodpejNCG4UP5ZsOop5GaYQS6X6hhEtUlNkpzInY10B0k27VWfI0IOmg
ruVTkcDTWD0mqXDt7NBoFtuF4xHVR5/NQjcYVWKQwPzGBn8lEv/dgLvYNlCd3cU4IcTziLwD5WKJ
O9k/+Aj8m5FwVEC5PeoflyXyPpch5iksRXTLvcQf0Wnt8zpuvtRFe5IQKQX8n/e87O5C5CInFrLu
6JUiFS3YgVoOd0gM0BAhLFqjG/MmHpfLwDqCmugOQOHEXaHzwzkmOJA68sW8sbMnQUz1rp98mPOo
Dgns9CLNaGY3gVUsEZYG18uj6de0OEQy1iKYjiI1wvMd/G6qw1oqvK4U5D4BJHVXdBqz0vuUj31l
5+tnn+oSPf2FDF1uIxoRd2gAsCqAUfmrkifo1FxXY8PQdNS0qIehD5Zvfj4E0M1II2MIpOC/E7c/
+RGngKGqq6NT3t/6+KEFwePbdAsk++bdMbENzzpCNZCnmHiM3MMCWrrLHY1RyT1gDatRMEiR7Ocp
DuLoutwDfXIQTuFGtFvYruIxrsXCxvb6Iqj//ImC2FiwBbb0/zh7r93GkbZt94gEMIddZlI5W9oR
LFmmqEBRVCJ59P9V/jZet8bLBhYGM92YdktVxWLVE+4AvQgCYc5M4bEYm3QAE4dEQ6Cchwj25lM4
dXocRdTXUA5EW+jhHjqLvPf+GKGPy4MRTpNdnOiGn+4UWSHohr332yjxjyhzUJmKFqiKXO+hdksQ
x8OcqGdb7oNrOV71cVKxnY4mJA3fka94P09EIwjV8sSKDC4l4Y1UES1VcKVbUHpP+E1c4THyHUrK
nI2NybnkqLVz/zI8nWJ0cccOy21/oPqON4IQwEDJV7BtoSE6iSIc3sfYkNHHpHq8MeghXDu7d4hW
FF7otZUzRq0uSxp4oJGtcSebWHdHGLnXb0yIOxXsK42q4Pnmn+MSEVk4lNahky5QuBWWGxBqVo4B
axBJlbFPoZbbVkoEz9Cjae0rb883ZdO4V4F0L9+v8S6qPYoSicZ0TcNJbQTXoWTasEAW3P9YBOFV
93uOpf2QY5Hnf/XYJUvSzJfcwTwaR8VoleCchqslvZCZ6qVDJTz7dVR0bpxYHKFh037MafMRzLJU
GHdj6Jl3cagK5ATDL//6Zg7PnaJ37jCTGKLK72NURRT6UjX5PkbrpT90LrLqeVMYYxEb4X6Q9oSL
lN3fBdn0DBYAQwPO3WvSitYWpF9HwQOrwElSwh79BM9UahfDev5c51s1/n1kX+Wn/4zMUAxL02zL
BFT7b1Jf75s8PZVUBFcF+mJ622w/p2lv390tjZHhZ0EBxnzfleNjAqKtf/20I2VoRuduPraDfLyK
m/A2LgfX4TZs4NoY7i7Q/eKz6aXbuq8nWcfo797nN7c93S/hlMV6aM8uAxtzZ6ljRM+oRiTz/Ec6
94Xl/m1OLznBo3reL3megXPstDBYZ7Vnsqg3izDn3MvjHKsGQI/t0zAbXrGkFTyovWe79wClqVMn
G5CAHyZW7xJrb4DAB3K37NVts//oXJCcuf8VOIpCxL/DpX5pkL4ItgQY35fNYe5bSv4wn5dpC+GQ
2SnqH3xJ8xDi5AUE9ahF1bbl/f/6VnQMNVPWLEuSXqPVS32+SHmaXaCHgJ/eeVwUNMmWRowurtM8
vfdzcG+8v8qhP9QPdV1XKIPKqo7w6Gsl/F6t0qxoqcVUQSLs9C5sfWH7CeysgGlthBTAFrSB1ied
8OwQuxFQKMMhi4GgitCSXf0pJ/kDhv37mOxXGHFlVkV9PmoFDBLJ3ccIbDsE5Q8OR5N8RHa5NH5/
635IDXVT0SVbM2RblIZfdqginTNVlR85RUoK8UJuIiP1607iR9Ty0+7g2O4c4h7mgOKC7CWgAhzP
/Et69b/1PDEIkwBd1qg8fME3vwXnF5uc9ZDdc6ZdJ2+i2Lz3RH+6PON7DP5GAwSCOmH9Jp+9Su+e
3OeTWqMUh3NxqrtDWW5XO8WFbYpOWbx7TCrhEGV3qv7vqyXDJ/jPK4J2EWRWXg7FhBH30m6+mbvW
7by6CvB5Njr0rGXWI9rtXFBGlzu7brE5zPWBPann+2TVP88fb2YnnTUUKUaEKCX5H9JYnzt8MPQ2
8eWlZ3a4HlCi+EjXBz6DKubyPlNFdfX0vlo+CL5xT8GPxpFwZ1dGFaLgpOjDC0R9NNRISii/emqG
tIkV1iOk3RcmX49C3sU/ogMp4nnvOTsOVnsn2/Ifc14E1+mxL0HHJfmrgmaArN6CQfitzXl0G+T9
+9YeEf3t+th/xgf0zPcxedJ5npObiA57ArczbPolmpQoxgdlm4A/wroD++xk/6EhbwbqThteP62k
6bXc6q01PvcuvXJ8fr/Omrc6sZYnADdveMID5VbHxtJa7iYKN6Xd12MNr96zf5id2/c58PME4xjS
FI1CAAyeWI9bEyXFhLiIm0jfIF/QO8AjPXWbTfNG71/rmp1L79ZpBtLoMjc7167Zbo31wWp6nkkj
iyxsUvV3g8fG7uP7Yn8oI3W8mxRxMWl1lKG+MUx31wk8vnCY9rV2Pt3hf9cuw310DsruFUeNvH9K
ctD9tEm6+48sOif3qZZgRzA1ep+Xtj6A6qIPWmRTgCb8czcdNmuKzN6JexVBczAJecyDamOF130A
vWsh0aGhwI4PI6X/UcAsuRBMdGd2Yx1pGDtYDa2k/hQrshrR/IpQZUdz3oZLfeSnkZdv36m7HZJi
jMaMfwll/BNq6IH1VFyi/Qwz9u5hmHun2TM02D/d8/A4XrWcal33AmtR9qv5mbjMuYanZSM51+F+
zC82ojn3rdVyirmlOuXYnpttdZ619X4ZBNaUtvS+g/VCa7zrQzNKt+l090AopWBHjjGDsXSSTGR2
WKljsArM0WHIvN52HZliDXykzplgJwu1gYyQahHcOreONUClpndJzl279wzrRBka4aNtgRcjR4r2
47Kds+W8XayOi7cUXxHvMJWejp6iAvYcplG2TdvNBuHmwtO6Fs4rOA2lSZUcQnK7QnKON0eB70by
MGJGq4/7Ip8927tIHyLRHWhv2caYWN72hmULZaHdzdmtKYXg0de+4FJsjDAys0bHkT00+jRf8t51
cH9TQ0gDaUeLgQkiCBpbHXVUB7suga42ac1WCKhQ6fp8DnLsJad7iRAWm3RnN0cFdr6fr8ZPpEny
dhlZH5dNa8oPN71mdt8oiCSRCQ0x9DsmID90JDHH8vAcC8zSxaNoGthDKZDGrA0E2pE5zOcwwLTJ
0Te7T6hgY3tahAqGUR1joo2fA/PqGJPnQB7t1koMqeLS0SJtoSye4WqRJYep6p6CzFWcFpHzfion
RodffSneI270DNk+iE2U6zPdlGmN7LWyUFPEp22fhlSoDHhI0oJn0YSVyyRVEAzyqBoC3ru3nBUK
o4gSEQWnoQ59g0X4YIlVBDuHCrorH9fFnXItTiOqUJB+4O33YU73vd2w2B59AyJE8EjKtrH3rt37
4jbngedze2QvzdDs2uxbOjmHLV4rInYyuq0e7Lij5NDz4+6Q2kr7uCxH5/5hvIpycj1UvYWfHyt7
59EyjdMQwogSp8uibXLMuKmGpkK+vc+tcblWFtet0TFHjLDpsRPe6kE2PdD14nufQj/v8lYmVxhm
FAh4VtPngHmpkBwGyhhB2TQ2uQf2w0v/NLDGQvPC6qmDulNRjXzOLwGyZUWUt/VROqEjuNQmNS/o
VB7po2ec5UIBZqBzJVOPyF29d+V15QfYpkjGYfxbTDFssIIdzKfb/LZzmjXDKrtPCfr4KbYhHVPt
ntzJnkBi0vLlfyxYE5qi94D5208no3hJLTVOJ+ROAbvDc9C55UXBVQlcbOmWc9aE77S7BcXSJ6ih
Ym50QIXCltxtOZalvbviYS5aHxUWOY8thk3wVbp7v1nkiYUm+vVtJRQqeFblp46U3XnNl1qR0n+i
0wwvNTxGdq+IDgN1VElOTc/Z1aInjoKIU7j3KcuP6I2xQAKncqBnQJJZaAsWa4j1I8fx1OQh45/p
lyiWDq0PDcOigbZg8pUzN8ZI83pIGw6VNVT6rZDfeW91b6RYeu8WZeGxV/rnYDdtfVyCdPAumIKg
nICDUFrr4jURMDe8gudhNq07aAtkXuqOVoNmfZ2q1HgeTmwN7lPGrcTnqYYccE9p74c3Xwl22EJy
B3y0CmfsqiwbSvvrYnrcHvpjZX3ucGjao2Zar8E3p/RtsZtO7B6nDqsiOft2Nf2kPopGNfDiy9yO
oNziIMHSXTFFG5bA8C7jKx9YdJU1YXmIQk58a8u+SR7zHEud56BgFLLvM93Zg/nf52zQw/gS8EkV
gqv2xMLfiQ7+FeCxtGnCB7pD+PnVa0T/8yXvna276t7T2QdQ2joXL3N3o8s43zK16/ragUlGFWP4
CBdo5aD/JvWOQl5obicXJMOQ1PSVjTKo1rf1bbZq659Kx5iX293oEe7jAq08M+TVjKRY6tTzdLQL
7TGpXfeaiwPtxkdncyKE+5x0k6L92Bphac1sGYvdl3qkqEPwQuokHZfb5/zRRaZnO523FthhyOzr
MdrHsdJWB8dOPX3ESM+2DwHMqWuyR4tFIoRAGLpanxM7krnDtd5pDplwYSSH3u7u3hOuNmpXiTqR
RtdIHxDsywtleInsgf2x75qL3fC6lobmxPaO22db6tw+tbaI4wZ5Yg6k3qVvT8oucesd74stE2BD
7Zb3ecoGXljTVW8XKl3h8kSirc5l79QuBtx826tA47GjyyCLSPKIJQ3/ysu7bI3lzYMkcoVfFRJI
VM3mewq1p/mNyuPkMmfO+OBE5ofOIZoccCSfVLPDuDWxwkeQBepQajeD/G3VbfpH5Byp03ZppjSa
/9y55NFJPiO0nj3jZlgCF8S8d/J76PwVGP+bWxI4q5YCI1FRZYok/6b3+eFMe0q1H1NjeIvLyb2r
ITk24TVFipWdJQV6WO3cW8+cyIPzmt3Hbm0Wvw9C+2od/zKK1wz3drT2dbViFLeLtx+shtn7edhE
GPDil1z0z717947eBqFfKLcfxF+XrkWMdqVqU80P/rN3HOgbQlsfSh2Grsb4Hog8MO3V7CMlEkYj
18iO8EsNVCz00Df2nsm9h7ziYjfYd8D0DYpEitB/j/fLE+/IrmtHlFEnTSx+Kp1pXUTOdtOsX4VW
QPxZOZdxybM7tasNWQQfMTHolJxmVs+ODj0MmYJ6jopFgkQbwk5dK7rG56gVXfzrzN6QA/A7e7P7
yHrM7f00ogJfz3YLkpY+YWWchTv3lOyCff8ZUn+IiEMIsxpU4fN+4Utv+0jbIIZe0rXADoxiHS34
NRerGklTuWNyCJ+xM5oZndu61eWKVAb8ZzUwe/aoHK+SrN1EonKUJlYfph9UxtiKwRBdkXCXhzhD
B/AJAgPd+RvnKAp8A9m/s46P0ExEcNPqNSHBjDbm0k3OIx4SqjLn0Oj3KODKoT1s+WpkxCatZbN/
6zDypEmq9mp4nCClCHAp5FSltCqH986eIgrmyZlTcSFXySPWfCNGr61zCJ6xCvn1EVnJwde7h1gO
RaRVtm9EQUVEcXZPwrHyuUa7iJUF54Db3Lv2xQM6JjQ5EQnIxvjgtAscaWsUZnhsx+E+UdqirvcM
LCaq9fUQObXgFKP47O8TNMmSHu18EQigiN1JhXYNVc9zXIS3cAcx7R3H9X4r1t2sL+SqWl4zoAdy
N91qYU4Ib61ptj7Mq/6dKii9WZl4+7ktxk883i89O6jDx7bcFlN9sQuPExVXNDrpdoDA/26ADdrk
+n6f7QZGLbS/C8wK2S7du9t0L4On4lwnp8XqrVacR+88yD60TsX5vurJA6Cx5/61r0WXP2pP6o+J
tUbbHGlPiWPiJbG2dfXaZJX0gLa2H+ujKqj62XwX4xYW2G806toqAkZgnGVKoxnJJvUQIdEuClPY
wmK7vk+44RA7/P3I+KFMxLn1bVxi3N9qE8rzqclGJj/g+aeAxjoUnYPUN0cZ0N1DN+sacRrSJuuN
Nhkwc9ECX3WMTt2/d468i9rcHnA4x/rEHlznf4Kg/xzdS9H0IVX1anVhdOp41ZU9PI9QyuW3Jc2D
nHE2a8oikcEfbIVbgRUjhdhdjSnqhqhjg6DI2XVHksk6QOPuj/LnD89UlyDcIr6jUNnj1P937fK7
dbAv6UrgxbTk6giI2BlJ1UuY+g80jkbbbQX31vabBO1AdJsiH1VB7Bk9elLzOvz9Sf6AbPl3NC8w
LC21LtVFBadZh55om3WLAUbfw76+nuzGo9GzBRvqMCWkG6VQllw63mOUVkaYyFD+wqlVdE32Tbjz
z2Oiiwxsox3bNGowssRy+I9CvflDLRZNMlXVLUVUZL+Y/9/23X31yNTiiZaUQWnOHH/1aRFXZLko
CcpePMkqN8W3Aws9cIKx3SMXyWj3litPkoNG9is8IHVEpaQ9dbxyT6yakiAgP1P4wHv93jMGqFDx
8gCA3DvT5PSxaie0TGmj2d4HzmIf2IsjzNe94JjGFqHkhg+YPdh16aFkk9Mfm8X8oQj4fcJfXIpv
E87OdnG3CzaLPAaOIuEwgGMBGBSkqs9RG+nUT+qvokS87J+GYFGo8sX9WG3HhzOlQklUDG13uwrm
c5TwAmq2IRwX0kMEpZtwTs3WTDphmK9DrgQceN2pQfsqKdxdGhPYf9p750P7E2iv/bffwqb732P8
AuV+m9X+ZhwaM2dWMy0UHgxf3gv4HF5osZ6HmXPuftETyIc500aDzQM2vEW/2rmPE19RPOR3EqmN
9lbh7aCpmQO42n/puP05yJczrm6OZet+Y5CgHp6u3f8qwaKK22LAR2Rw19rUem8dXIADbZQ1tptq
hG33FzGgcMyERufJPX0gl8ld+EmO434KeTX7jzKx9t8rQqylYdo0h3QQzC/DvFg7xDPPO0nAmABJ
CBxQy0erd8IQg9sD2uZkEsdhfPHC1Vj4KjSzZIpBPXkTwoFQSf9auB+OX0ak4sFkyZgxaa9Mjqa8
6uezqjfTt4OPWnoXKCxcHfFU49CGLDlAL0kLSEIHeghCoY0+xxEN8qdz8o7dv1QOfoDFMhrovYZt
AfC2v6hS3/ba4ZxZmXV7NFPo/hJALcUHzgD4an0fHiItAX/RnkxOohpWOauY1H2KFoYpjrfOsfFx
SyqSKQkmJQFc+yAIkusQ3P7VeFF+fCX+N8yvNuq3Ye4xhLNSlWECxaYKDXQXXf1HAcjQA9Lf8Xup
+y53m2WBCaare7/fAjyV/1TwaTZJhizA+sKs6uVSUk55jjqBAm582cYh++38/jabIV/lIe0Ms+ro
nhxFWBWjIi6QDnckRa4BQFThWy3AHTJOvd6hfekt+SMFr6GW8DDtozcCq3vQqYO53h3YvrhCAI06
z8VgT1HLMVFaoeKJHyHANFrkIZK0TYugktnuMevwL9BpHQO/x9p5x6xvWiTnPgfUuNpi2Gc60LH3
iYF6nFiVTwCNv6/LD4ygf5fl5Xa86ua+uJUqB1XTnwlAR4UfOPXkPuCjytF7wE4JuTrY1fTeBUY5
CyKB6vx9FD+00BmFTP9X1XR66IZAtn3bG2e5ro5Wfm2mR+D8tBGgcdPsVGbCx6FRUUpb4k1OPhEP
dH8O9sPuSnBgTRfFbdp0eJ+8lz0kyanjCNNiuNTX6GL+cTX/OEiEh0zAZAKk/JpEGsf8Yp8OZQ17
aFYnIIksoDE+vJW6BhOj4UtNsTQeHddhWYTXYKNC/buwdCmUmuCd6g5x9XQfnTZTcd2iovbXs/wv
EIEN/m2AL7F0bVZP5ZIzwJkF2C0vUYEQTLN+HBbRZtu0hTOeuARxsdFwoAe0gdrP70/yp8biP2N4
OayNar/LzRIksyCYeQJeyvG4nAASjAdGZ2CMF4sF0tIAJ3Eodf7IJn680UyJjSRBMpL117bm5WLc
W7KVYpiI4IEuWu79/nqSCe8TZ6B9jNBOnscCUL348rNJnn0Mcb2hDCV3PM6xthGetb+vyFcX89/a
AxoM9LmhiQLKtL+gGd/2dp0r+kqRW9VUG8Jxj1rcD9RgnQfpFtZ9G4M0D6E9p0Domyjn4owGWw0s
q3hMjY8th39wGh1ex19H4g+CWgxMJkY3bYuz9z9hurw/w6FdVRzIivv5trzTuDn4SEsSnK8Qp9we
ocePkXanOH7uXr2CrAu4XdstsPZ22k/QAR/vO1/5Q0Tzi6v8nwX7Nq6XI+nyTA8tCOPVVCg6gDz0
b0HWUxE60FBPfmDmho5815zr0cHXXA3rA7prXpqcEJiVvWKCqXkoocG4Cg2W+hTuYLZS4w51XwVo
pCe0UJBIT132hD+fnHymnAhx6iqpAwoDFKTqjR628JW60P2mAxTc3Gf/TNXmHJwCpV2EdftjmIfH
EOPh3p6uHGbsURn8vm2+6GO/rcILc+NqFWaRX8GV04N1uhcRhMEPGws0X+PVdHBrFzEPyvY8GAfk
1RIMIhL4uLKDS6Zk42xFaIwLn5gQ1YiKvWQDRq9xQgYlCYKKy4Xn+PuwZeWneP77rno5ym/y0cyN
O7uq6FyxYzYoM+Eg7ede2T+xuy9IZtDjCzXy0zrBUhBcrdBCrZBAAIDoY6nr3Kc8uSHeUhXaLVfG
qTD7My3PKlqefSlJR3hljAvwifW0WeOgGzzWPHv0NpCmc09TazKxR2mXJgwQ5tLXgbbVHj7j/o34
ByqHh/Z9eARMhrcETvd4UlHesQfQ1ojbqBGDRSbdMwKxfFqEFR56h6fg7hXJFSV/eZqNV77i0S4Q
ZVpfGL/hgKLHTxysZVa5/FNjVP9xUTXDACWBkNb/1Te/nSGP4infTRPVwdIj3lQ+z86sHrYB1VIB
QucS8OVoF1i6UMEDTRyLKG9CinRynRC5pelFdvARysh2Bp+wnXoueEOB3OPoG/7x/NW/hvpS8K21
1nlVXS7iAnhr84T8OzA8POTkqK9Q1nTWxidh+0QGqrzDazxpnL4dYILC2xrHAxRB3PkIT5JkIngl
N5DV/aVEdZaIZI8oG7R58BNC/aTbvcUSyqrXLqK5I9M3vBEC3Wm76hArTCaIm3TCRU/utpJ3iy5+
PkR7JUEafX779HvJGDhxNKSZtY/eCX9hvMOmE1jLxkcMlGPPWIk76rn+jDRuMi/L0QtQz+HlFiMn
g33378v2JTf+n7f9fw9YfoFgaafLuSlviCu2iYtxYAEVPDm2vPQI3PgEjJie03o0mTzmI/D2awHY
uyzVHDQ+ofxg0PNduftYnlF+K5JPrNgLTJPH6sEhz90jsfy88dQTZLDbf1y4xk/liu8CQy9RdS0f
npejchRP+0CiJY6qr+BRcF1Ar/TBhy/7k4ncngjEN3Wgbhy0Rg9n1IxCNAQCzXYypP8wyAYzXTRO
EiVHFzmJWRdmCPQRFOuAze8NYgUaV+4fuxUOwA9ZgYntAlr1dCFIMv8NPJ+71CrKHIoMGS/SidT6
Q/YiNAWIuCFWr0T64LE5t94wL4eSpeGa9Ea7kjMYiVPQGsdAjg7J0gTjTeGF+HPnt6nJAvjGPZu/
J7SZsyB3lbXtgUlhQpWA5vDrDa/VcoxrKS/Fw4tUuvAH0VbwL1igQbXxpgXjqLwWJHXFHVHFCXYc
8Rd3K4hGXAb4UW46X4kJbFGB4zq6EKLdmQSnHbNEgPxCA0tFFEPhgIXPFezQ/LHBhl+Z7N5DeZ2W
N/8IB0ychFA4RGtCdnIOPuGPStWdj2VmzvzowRn2r5CwhbZxEyBdHPCRIbKjCR8bGN7dW9SoRuCN
BeYYcNZkjQ8u6JQMZMoRaWPx1S0OY0IbNq9QAZzbxEEPwNKNGwI2rzzhDGA4kfBPrtzBiQt68Vk4
IYrI3gaesefP57Jbe9CF0LZPGesjVPkyFIr5G5Sy6P1zxiteSBfRGQChIvr1OEYQitSBWIqn+2C2
OZgEiyJo7WF0CEGY14LCF4Dr2pm5SUOBCHBzji72kbgnw9NzUTpzRHXx/3inbAbmmQOCJygcW6bv
dAECKLtMJGX9biAEC/4FsJd5gnMkOsst7l0G57kMMwF4/3V8sa3x5IWHzNkSCFhhi6KixYWJhnLL
86lKfYqOAkNDEP5DdRAnTD3zj6z458v62/Z/uazPx8P5IKcSoZbTramWiL0ookGhNo4QJhQStgKt
dFb3PWEno5iTu3+cfT+mDN/fwZcbQz0pzaG84NwoVubpQCWRXETcENStSFdiWAV9dI1JmQlkvGkE
1Xj6xxC+ioyvx69FtfX/cKGa9pI5ne0n6mlmRTiRerCjhGYmJQD/tnqHLvO8j2of8w5l1sTrYwD7
o+XuUdm5C45xiyt3TwPdLVZuM7oi+OLYy3laDrlM0CHIJqDpV5teAtheorjXdBODt3JWojAxzZdF
F9wHaAMXtZwPyz++/X6t/FgasmzTolZlKgAYX5Z2/0hrJArIxto1LBGrmwuRMg9WiCxofyDT4u7S
5DiIyc84lbepKQSlBR3iHnTQKeglt2HSY8R0OIWJTvR3xqhrPxzB38aovlx9j9Vlr61OYowZYESp
o48zCn0VrJFbtJ0ES3pV3Crt2ZB7F5IP8eMMClB3DUUmObuU8LdNz3T3J1+BaKaH84ceLPDco+42
jv647r7G8p998r/1VF/2SamfFPN6ZKzZPhJSPksEkONJDPwmm4bNCCNyIaX7f8nbu7hwh/u/XhdD
9HZ+G8NLhn06GCVi84xBODNRMifVP1Izp/Pz9TzXawBk/TVCtnR5HiH3a+ZqSdlpIE8Jhb3MIRNn
n16BuXQebpXMH77g4CqrIOnpOVAOygOnh7PgaCvdG9GDC/LhrzrBl/rW6yxsyKkQ5HG0N7SXJO9Y
1a1Cy8mKS09cXSLQAzTLY89GkImvvvAtbeLHWBanEVcGjoR90AOxQwUNdhUSenP7fU7ZEL4wZfP3
nrDS5vx1h3Ci3g69N+Eefws8l3p6h0CD+iKYYYwiudg5uhetz8vNf3/ncCXe+COs+AH/D7Ra1iWq
kJpCffjlWM2eiG6YZx6RaOI8gvun6WB87KBNQQ8nmtCcQKEK8g8BkUMlFpQfiEozGMCZhOgClTRp
CaEqd6iSUxycjxudaP/3o8EQW/U/D+DbGF+OhsdNvqUXdV+TZVMokpODiU7FedYEy5MfOKOLCgc7
7q+Xy9ZmeWXXiB4eZ10ZcUwc24NKCqt90tlDmLoJazTYQ2+YkCUR4sNDryp9Nf4YFtM0oJYb07X+
o9Ylyz/lGf9bY116OTbMLKs0STqI10CHL0gJN2oFxnRWI7tqCj1GFFj30RVsibCUlTX/ih8Tfjki
KpIOkfxWUjt8I8rEX4/XQlQaBYv9GM8OnzOAtaQXywdH5fUTY3gImFg54NUp+oPqHLjg9MSZb2W9
kZ17z7uvdqV+aBh8n4XThF/hjkf8ULlX6NLOvRhKKi7zMF+j5oQ/+llhJ1Y43GDJ7gAMm5aJit24
Y3HQQmLU5p/p+MP0nqD6LqTs2qilohd4tb0b0CwwgXQfKyIX2nS/bwpThOv/35uCDcyff8szlbQ+
P2WDRZ3B6TSdneBxdzltV0P8u+0Sz0uhijAJQDV58UjIjw00Z0Uy/dlazu0V88aqG7lFCt3bMoI0
HF4hcxDeJ+NiipDY+JPqbBoQ/jrZun3jqQGHopoUeZ8iBhJS0Nroz73y4zX4fa+8HJm7FJrAbcW0
WLIyOJpRLVOCQKwA2sFDBIrNpnVzofGuwCRZ7hEzwGJjVsGNp/bWYLOM0SYTX9dHf3IaMnlierEB
sJUNNyrRtJDGqQhnb4bXEYxytJxA2CiEs8Km674hIo02kBefTzIfxHhBp+BBbrr1x6AT+nqymNLk
S8djwlqf+KYZzvlbb/OwaG+k8cDuAo7jyNM4JjY3KpmNsKKviWSF4fyhA9wYYU750yJCQgqlS+g+
znESduag9dBXBE8YNVtc9WqnJO1PUaRXwYjS3p1GY+6x4o+w8itr+s82Qg/BUlRu9v8jqn/bRofL
7XqvRBlWCjPSuPMsRSWw+mqxJLMdnV1hkyqRWdEWfZxcITdx9GIYw5VT6+72S5pbsVg5Qb8sTiA+
8GNPPTqk+KkveH/OHJS0dnsJW8obNh+z1qTeBbSrh4fgz5q2/KVU/jIf1QbAZqk05aHXv2SJeHpk
edWq76iDcOXq6B5egPqGO+gZbj4xA0SrYESCvq+bCLaHevGMYZebV2AcuLqWRYfcxl9Tk99UXMLQ
fGECpnRYduhS3kApNoECkodyjYWJguZtyZ145/YAcyiOoXNgohi/aYTtNZnpAI6eFsOKtd3H3PSF
moSI1wiWZ0Uerjb2JxDLPqeQPcQJe3IZrKCvEz3PLAExFFDWxlWHFDrdQ9DyQC8el2kAOvlP0qHy
wxmNPwVsGlNGKMv++vNv+2BV6k8J9eE7FC/9a+ww3MGBs2wixXVNYPmAQhUR4MFTCBsSyQV09YlK
gsl2gaEVNH2zr9KUk8IbZ8YOi3n+XwDCjDwSKy28fWodNKVJ2Tr1LtjJ3t1Sc3ERWHtVnxJUQ1r5
mK88sMz5vIoEcYIO10ZxbwNBb5bozs+gLbvrSzjR3BXyh6Qd7UJynsALJk1wn11ImG+Dpr0L1Brq
gRrt9iI76k4oYq3QuL0QJ/mr0tuoJeji1siWkHuu6L0Y4dOVEu4GaFw4XN8Xq0Ee0bza55yT16Dl
3ua7zTkNHn3l7t1HJkqFWtQqvIOPOtCg7i8IuWvv+kbFEq1cwDyxDWZ38IiE3tKFenX+nkc1hak8
Vo8+mljO+epX2P0BWgYr+yWCZkLLcbU3CSNeuyeXzoNcGC3ETe+Ce9oTh7XkER6H6nbfVYRH9pP6
QKzAfXBNDEX5aMDQNcoNANo2KOsKpzEo+YEUWktR8PnQFzBeGEOv0nxt5x53PjZhp0+L2l4o9W7s
9dovScWf/LWn0JutZMeq/Lt7bpPthEDdS9MlTq08Q2e2WfBe+s+AyDMlF7ZGwseAn/1staXRastH
OBpdNDbwBXycNq9CXxvDSQbInHmAikP9I0ccBzvf0r+ZnorKfeEKtQl0AfpqqA+RMxxKIzDXpteM
L3TtQH3XXh28i9yXSr6LjccGuAb/fkB9nsAs/+syMn8I3zUYjwLdoyia8R/+4cnOs11l3Oi66P1n
om84AJezj7ExP3lpYHLdlxyN4GBwdZF3zoXVClEUDw9smb2QTDaIHGXHhMaOOUYDnrA1NfBmW4L8
D+1ENzCDfPg6KWwidJsI6L1PSDkqYh/tiPIUe4tSlPDtu4wwK+fBkApycbG4s9+jiZ9wYN+mar6G
aA/leVPr0rqJIPjDbhPDU/qqUd9C3kAgFys2NSUgXPDqIB+dJmaYv6scTtxRM7wjkTaYyYPfx6T/
EOHQiSPXRw4E30fzJTSXHy1J2VXqDRFOg1KcydGzBMsaIGRCMyJY92kkuVY86WL4vF7F2yuVrQdI
NWELe6P4gzgh2zTtp57bEQWsm6imhxnb9dSm3N0llvl9xD8V1DXFhiepmIoKfuElU7pm9c68nk83
4B3H2ArR3bC8/KOKc0/UtFZU0rLObib6W1m3iAo6KIeB4glb3fRt7+eu4ZMIeUryqa1FdfEvxNoP
pi46WBgEHQ22tG28HvL430i0xlcwI/rG8C4jDqR8CrUJzd+xPcs2ZmR5O508FRgVwrZ01blTzKVN
9YzP8M2guv7Vg/6hovDPiF6esSI91P3Rtq/TVhvVCpDVpkYcS0ZQciafk1V8CCV0GT7Jcouaohyo
26p3eLsTZU3/eHg/ZFmIXSpfmjySrshiqN9uwGq1W12r1ukKZ0HweiHZnnxE5mGuTTMeVFjZXg5O
ucGu1XJ3c+h5wqRCT7RIAmd8igU+WPY7KdCqP2J95YdV0iUQTKYtAYcBq/bv0NKnqj9y+1pO78mZ
K5B4xQwuy6a9ii2v/tDGhe6YSzW0+f6ymwb3NnSziW78kYf+BM/8ZxgvK6TebgoUgWc5fVzit8ek
4YoPocPAFWynx57m65v8wwzsuebawOgGNflXdAnP01P3xtuH79Rj/2XgboVg0tUdnbynhySGPJNg
kcSPYbnMxoS7+z30lypMg5J6nUHPD2ZH/PvDFtvqJUr8Zybi6Pn2rA/7k3K62VVJRmpQ8zb9kLg1
/P07fsLr/PMlL6eBqbce0iFluY5vFhmawnuWGOG1pmKZta9d9Ebz/0fYeS2nrm3r+olUhSQkwa1y
JIPBNxTYRgkFJPLT76977zpnrbFmrVFjTkcMQupqvYU/yGwRd+yuPczur/6Vuv0MOj/uy7j87sI2
geE2KZhPfEOv/xvV4jca/beT8EeqfL8XdfmSrt26fbqjs617pX8m05kVATaxrZU86Z9W4b1Bxd5+
Tx5fGZPtq/OqrFtuP6Zd8pdWzC8o578dzx+xoHlcev2ccTxjeHKpMwRlMVHteqrv3hPcyozPGzML
eBQWLUNUXST3v1+vf2pTgM4bEQTADAkhyH9fFCN5UDwVreMuO0H09WtXmkgDqxtA5PsA79XY/TJ1
dcROir/d36Ko/fOdyyrKdALhMWSz+/dXrkd4srQD/ULRizy7Sm+DhMHktvGNPbAISo2USUl7eMWq
U7p1Mlz8bbOV//EQ/r+wxO/J+Zc74lVXxbV4ISyhe3TA4icFj1tHYM5jBYYsQjR/I+r/Q8Hxr0oW
vwpp//qCo/tL6oWSxWsO9z4UuubGVVCfIeYdDU/3X5JF+jdEUdX+20r725v9o6FW6FKpdHv5sr66
L+e9GjYWnfWkaGDXPBc6zJV2QlSXGPuMg9GE3g60CrLOvzTG/qmFY4Bx1IX4rE7x9UdY7wbSmFPU
1GtyG6gBwGVVrEHQ5Lo11j5QCliNAOkotId2Znd3Vy8cDcmtImow2IDHmX0X4EuYEaZhMQyM59fd
7wal+cPjf35afwZ/G2G3HYO39eOY2srIbZu4y771Z5wPA+V9VJ9edU50zG/Gm/7CyP94toYNuW0h
/WCthYTVsLf8EQkKSjf//W7T/uH6I/QmK2y1orVs/NG/yi56qalFWa/VJfg8wC9C8UsfhNU7yDqb
+/9qdyIbkmVmPAOhYihzsT4Hh+MrWb3pcb5wmrbejX17iIGO/GaOCEEHlx6ac18v+ybP9mhyPEbB
7nFHUImCQgcnmVAa+adxcKLp+Zd39A+79JjswRjipAtLZixW3b+saJDP+jvF1WrdjpFCMCtUIIRy
9j1WAY6XVran3PNfpVOB7BmaFasKXi9fdJYK/LS3DDxUvjWKXkQcvqu9oATnKJbFZ8Sw/DF8dskZ
DK3R1RwoDk2CLpG+9eMD1RmtsO+N9QAV/HGHQdIgq+TfPp4w244d4gX7v6xb/RfG/e/xCnjLcDgS
usmarP1e2395p4+nrnVngN5r2YXcMMIIfHX7KYF6o/IR1O7T7WH58DvfcJHd83Ri9b5gSKdb1+C9
umcM0esn7VGQRih1Hen1juCeM/BC4yL7KSfdqvTbAD0RZuM/SkhXOOimCPo9kZ2M86W2eoT3OG28
e29fZF+meTO02l2fpIn+1fn70tZLUGalL32dv2DxqhHXAo1mEhZEa1Tz8lP03nlKa/A1iq+0RmPM
fmUfo/vGbCGz1c4g0VFIRbJEfP+Gu0wfYWCXT0dpXdjzzfwOw1Pl3QzJAqM7VwU9LZgY++Dxtm5Y
PshWz5DeLxMGjsWy+hw0lkwuiWLB3jw/uZv2iRrzQOJsmqLl3azrVfY1tK+H9/H1TUbCZAg2vLGQ
xyYaFmG6vuXm9USv4QeCyX73hI9TBnhlhUKrqDMV3dKcva1uSaHzzy4a824v/KihcEPMbz0WPL95
t5K+sN0MzyhDB6p90U20jjUiHRz5oZV1sPWKUzcd81LLcp3hF3onZvjIZ9ApTm6vcIA+4vmnK224
ufE1eBJKKHshnN9m49PVQ0NsRj/micURQs9c2/0GevGB5qmg8UBar7wuSKP9+u423mu3n2onPejX
iJls80D+rN2RVwogmTHXV/vZBU56xAY4/E47s1vd6UBo3oN6QD1qkyrhvOmteZ3ewwwgBG3bbzVW
bV6ec/GMaN9ej7AKVatkiDspPwe71ukOMioXeA5bHSWiwywQxuOwNT9ubvuRzqszYTenIXLoXWUM
MZAgjHNs6lB61D6uaPMr157z7YLQWw0+VHBpypc2Ob8tZQsJ8wZmxNN3KtoqZFAKtQGYCdRK4cCh
j0HPYOxVmnP3HoYJMm02RJgtN0eqpb4sgMd4Lb0/5dN+WkJjZOtVYkRMpdM5VKCNglbT0KZBbmg+
nObbboJcWttZDXBPVCdrawSspLcGUY+A6bqgq8zkJDaCfWal5JvOI1KSDrOAs3W/mSmpxJYcaxDm
cFp4Owd1Z1zt5nSjyTYwu5eH+qJxE0wmFW8p0ciRZ8Un5Z9h32hfImwTwkJ/fFw5okPNnCwxkGJF
o/RlipZBKM2KHw5kgMAPIBM8K2v0Qs10S94GYbF0SboNePMpx4iYo8/tL7kNsfnzeSg97VR+7Y9X
LMDBPyNgN4h7X5/To6LaYBYzkQ/3RKV3Zo7eYDsiI65c3YX31L68/gjrMSZy9r2dVm67uJYmogXM
yJlbft1bVzp1CQkccMB3Sc+KnpZBd54OB3dsbcnMO0g49y9/DG0LvYzC4j23pSk7ik8zpkfrKrf2
itl5UtjNX8HtjteWeV2UQb57MuP+ehFr1iUiQOm0/ZTWqlPPn7NiBX044fZFqKBDEmD/g5zO/P1V
b9uA06lMLocW3vCMLUPbShnX+r6uooFPHgTCw1KQv/h4odynH7km/TS17pM+Ihl421evmNx/jNTu
/TZJUU+YoIgwsC/0kgrI6yqiJEO7pOxC1/fDmI0KqzdClTLk4jxiTkIfnCdSyJFzNZUoi5SrwFOy
C/0FJkyN+h8J7i8ekt4I3ZHRfwyrLml6b3SM5db7n5dDPsWwJrub1Wc1LycqdLmwSM7z/eTFVFkY
zJWdyZ5WHulQ6p+PAdhiLeDr6+68gznsDQCHevdZ7+cT4g+zoEE0cotwOG9Xj8VzTHSlgamycKPn
aeRXIzKZij5Q+8V+rDDd2NUQbzQ238+amBJL7nintaY0fU3kaTe02/h5p7Idbp4Rih0DD86AeLIQ
qtvDpyaV/OZQ+h2A5eQ13Qdg/u4zHSY1KFkJmOs146ZHidJNyWsomXT3jtvNhzaZKbM2kiSrWrxX
PbyH9cPLiETRM3dvCSI7w2kZqvHdZTUiS0DnHDWNCZuUTK7zlS1Vuz8BfAOB5jBFqpLHJF2ocTaV
hQzppnXvjW84eTx2CN93nwmWpnnN5DmDPSy5xZb5RnClbTK0mFWojM0qWz88mymNYKjKPGgwUaEO
b5qkWmiGzxrekn7LXx3NKlQTomyqJmnYBa+5MR0dnn4acAb7noinDsz0LfK3Z1yzfGdtnE/eNWPH
pz/YQWXqa7wVTM5Xr1uUVLU9QK3nu3vbzZOOgJvTLmezuFvDiwWAZC8R+MNMCoeyd4d+rqNJVKQe
4qYquhADD+YPY50ic7AcGdOTn9eEy2N6sytCguLqL09SnDFAUF+6oya0kN92PQzUhYZQU+7PHri5
MwCk19UgJ1ATdWgiJ69vgywML71Zthh+jTKgNfb+mCX35DW0upGtDfxhGY+gpbeT0TOqEL/dmzdi
drc5q6Gczp/V8mxEeR9UHFjpqw87o5ru3EGgz2pXoUsOd/VHY0e50MelG9Jb3XL4sOpo9H2DJ93Y
4NgD3WWXeHy94nR7nxN4lA/Wgryuscdayk71IfnqlxwI2HNvXUrr/WmcHsFIMa8Xi66w/iHNhBwB
w+5i/kY2BPVv4BoPEkrcLHgyrunx+bAex/fDlxRCkXSzm4Gdy+ar9+SrWyDbk1u37z6+uIMjIqWb
R0yTmuEoW9WltmjTtEJa5PJ9+8at/m5mcwmdotwWWJS9eQUfR+/Ou1rvk2KPX6YyzbAaAY8F7cpg
rTuZ3wPNtV6aJx+yEBWSr2fojb6IrY9lhSzVJ1rxg2iwaj1jdyFAXz/LbaF4d1rsHEZuPwEGAsWb
kgxrh9GHsWvsSvO6h2k8rHOSn/LGhgrbNZbk8/555wNA4HumSshT/iXZ/8/yBTEMZqaqomFZLP/K
WPxLCtxLrTK+1Dci2hw/S4QejKBDI0uGfZ76g8MzJpyEe2+l+qMABVEGYE1yt/pAt3t3nLw9ZAVq
gNB6oCXvkOQiGAQPxAcyP6fJYISd19pFcIVzPXLaoPfvrozsQP+XhvU/YJmFpAed/8FQG45l5c8+
mDyqBvfu2tB+VTI4+tA44v0nOadia4S+ic7m9zUKH0keIrkglH3JgGRXZtSJ5oKduRKIe8jiqID1
brq6xJZhIVVRHc7uze2Im9YQZYVdHzwTxKyONbIKyhYZX5Ro6nj8l5JShjb0n/uMNkC8RB4PZG08
1P5o4aSPNtUvo0Gz3rgtMZyKcltvt7bMzBbcKt+R5jDt5zeNeZzePGjlEFL3sycgAT3IpgFodLP4
WvU/r4lkZruU2S4kQFfao8nuGOadzFxIPTf4xbFtOTptMpo1m7s96tw3KBX72TvkQN3L7R0q14th
j4aAXrTSzTqfnOuBmsSqMeglRONgiUvfEn66h7kjOBXBHdpbWfINoHJ63t4ANxtBPl2OZ/j1DQx3
ZLWy2/tGwD8Adg//BPfQyDDBBEa+FNnJT7ltrS45QQ+6OwwGA9153pzIsJG+B9JR+E8EgJjDp9DE
IbV532JIvlW3iODgleow85vqSYKGI+xUBt2fuS9c6j0BG0bQ/2MIBNaCukOJwViL+sEE8FmswCgq
eDg77K5gQWllULgxFeNNBhsJdXUsfFXV2ahwVfFD97bC20QCMTbFXhP1ZEHQQc/IXy5vEbAAVIDA
Bwk+QuIOnSPsAhXNz2rBzOctNMplFxc5M/oG1buYf7/xLAAYZJhRZFW2c9/AywQ/j22yZvO2jK+t
aC/o4dg8f0+Z7iLouBYDpC313V4Ms0W7i5w52P884UgJeBKoyzZAbWUqkEX2a1ETwW7uzRr7DIoF
H+Lpy6ZwXLC3vN159TE3ZmJWQ/b8zVlOBkxC54jvoRwUbdtYYDY4M7yrhD+m7nFp34ORhNA6ByzG
YD3aYp8C67ciF1gwWjeD8mIGR6xHH4wFA/725vA3x/Gew1cjOurWyp2Omc0Z5vTook6LdTNaUK1z
3tuPAnSGin751vgCbtiDXnU+4RUugrZ14GI3XuAiD6rWQq6dOT1BsoYWPXASG5qYvdSIpN58g32Q
m4gy8G1iPHZUGAPCD4AvcLZviBHYAlw1xpkd3S2sTc1phjWNYh0FLrzh7yoY32giBel6AfpINsWE
FLA+KPX32GOC/DLvHY2B2wnEDjgJocOfZY4xJckrS/iayJfbgwKVnqcszuuFYTbZoUny9TKHqCXZ
6fTENkjCjjdB52FzcwClLRcm6yvd/NrCTOE0BPerCY4PTioDEkAb5mtRmjkyXVbqWvV66e8XKSDw
aknM9edsk2cLAXtErpgmw8CYg6yKWOLIyWNIKi3IW30QRdOFe/xMVHB+CsMz1P2sC1rgqDWxjLZi
qI4GyWYrwHm3tcAOCgThjz5DrJXFw62VaIp108LBxeW8W9gzEJrs7dxeVi6o2TNr6hadotbejCjD
zGiD3v5pHv3KS9jyarWooyC4edPFzz7mkN74hUIlIkmEkcM4GZ2cxdNM58EKCTrJyUeOgYLTAloK
uB36it+/MO07UE6Ve2cwedF+sHA/DaqfYJp8Eg/kYGOIVZPAPodj/ALbA8834owsG9v3GXtD7kfz
hXoypiaGAgNWL+SNZYF8M0GGbjNwBNnuSHxlqQZ0K0y862QTDtCYvePTjR5hkhxhDS0CGXYQp5lR
g0At4v4dBFNsDhY4HE4xoxHsg4GKr24DvF0WTsMopJIPPxyua7ubck+lCwCk2lQYJbjd6mlDjCRg
TUmBGT7B9L+25pEOHDDbIECvjv4P7TjHq0B2vU9OLQRqusOuCmp0nHfh+3NixmfGoXf744YMPS0S
gd6C6bYdXuzLlmkNqleAnvfWk43P/MncH040kinJNMP82hSML3wCED/FCPRugiOJTbVzs012GgTS
ASGaTgh+cOWK5YUUVLQyvTvjdcBmztVxRJ0/Mg8aRij2IEaIErEw/JuZeAzsiRZSR4KzAgThklZ1
yN1MyuDaoXBJaEiQqDfMxT5YYAHDAOEYABTvkYhAdqN92WdjRcZ+sceH3Ot8lZpY+CmImxUphPWs
US0HYogA5u5oicgaIvt9sL5aS2lGLidZtOwoDrn3XNhWkb+cq5Lvh/7eMCnT2+TUflq3mYJQgVmM
refmPvDH2AGel5fsQIPki+pdlcPe8C908fDkaDble1bdLGl92QqUMxl4aSmsFVo7eNpd5gSShDKm
JEkWMHdgi8jfra3lI1rSTbB2yDy/M2v0dLvCN0CUOA/elxbq36WXrkHoXDw6qPiDL0Z2j2UDiUvB
Dmqd4azwGm9mDSt5AOZoBURrNj4gjNnbwxvqHkCPef7JeQKn8GbGMSHLmVjqOpyks10ZCIzBXnJ7
G4RO0R3fXvMgEEbsjj86Z5hOoNmaIcjgEBGTM1Pi9wRU9AN73gG3aI3LiOSqCSYGCCRrFqx9Btwk
wFTrDSQXwZe5rXpkWSXn7ajW/aCdw4GUtIcUadnOxEK75BUev9Z4uGeEk7g+xDHEm2fHPPoZ0vBw
PoYctnPozNAinpzWT3bhZbcWVtJCRwFuyCiCxEUsRJf/tQXBfCKAYC0pfI6M0ALaCvFduNwjof0I
IbsEL3NwRE+QbgHwR+CfFc4Pxzo5Q3ZZzpsPrY5vxOP5DXKEQXICmwpRj1PqKsfaou2CBukHb3GC
DRQWlggsYPR2OOhRZ51y99u/SuY8hWQz98P9wFzXzoG2DS17rIzxuTeC+Xkb2ae7h6WZvUH7vDSl
1d/o3//AbtH/LXv8YyB6vWf5M9XoUkg+zDGL+1mYepXeDE1TIe+Zc5+Ku5RzT/6VTjmZFFnJ5r+X
FqqAQ//RXWdurA4Vfawa5LB/wKWLkVy+U/XSrN9Ttr6XyVYimF4r5gYFG/nV/DBhRbGKN2/w9dbT
W7N9/Q31/79glf92GH8MaF6vohkVBRUOKDDAv1pEZjTyks/36nhug+N11pv3vTk13lFaWEd2jsPA
olQHof7GsrWafI6jqfpRTJ9R7izGhaXtI7ZjMPUqfLwLm3KxgpMRBCy7DJJe4+gDyl/zS5u/JBcb
N3TWDpMUXUtQMeYoN9carCbMi8NM2CVD3QhfMsJzdMOXtTn2Js1u3X5StKxCKdROBE/77IPNZ/1c
f1iPJDZp7p5OpJr7yRD0uEUcwaMFyahxMG9UTI3o+e0P//1i/oKU/jiL6Ncj1S8wN/J/1IlSqt5G
xTOv1hIJbIou4dkzvt/LHhC/2bzMavM6IFWMqjC0CrpiDxggF+tx9ksCH91ZNIvD19uhh/84O4I+
f0lQlaKXImGucgTQGtUfWLDaIDBiBG2dTGwL48+84Iy8D6/VyOc+YgeDuUnjmq1lb/fBa6UB9yWT
4vWmPWxrGgqwJdePSJ9T4+9pmOegw8c/F+ipyftv425Z1fV/KJ8NeQDsWEU5SxkM/ig8x+rrITeZ
0qwfpObIQAt5RvcekWcDta7QDFQchakPODRXDQC8evuk8YcegmlsXW0MxJQNF46nd49b9xlfHD00
/Gv0HrmjWfdx9xVLTzJvuEBcxG/Q43547RTKWMTYxi3nGfNU1CJ9GlvPQI7fcbF7QCUEhbK5HIYv
cS20r5SmFO15TXzkP20sPj5O/KBByBCVwperftUKP1K/Cva2r8eJ79Qv7au48yltvxtlfkWhsAxT
7F6gLceUj7fSH3e+zLzZAPkR0Ps+M9tFBGhL0zk/vAXNoTy86B+t+Co/GOKnfChgZYKqPSioIBwG
4C8PkvhNteHr9xYzOFoisj1ejpd89cTZlufEr5cZCmyiLS/G4548jk/jJXLvvMrmFUbn+PmFJDiv
/3UXroDYu32iOpqOLMQq9zjLGjZAqHfwRsR2rpxtmTHyPENjcf4QCjz3r8Fcng4/ld+PHZxWvmy3
6IIn7bYPh8wGgkuEaJefOZkT7uIcpYYXgNIuqK0GWTsmClbm0EEJqR9RZ0j9vfeIruLygoVL7aeH
pQX6DZV7TRp637XXo7SJBHZYClmSfIE5q1vMjWDgd0lGHoK8LrDUoc8DfeYReE/d4OuOPcimLwik
Krrv2JjNaZ2Hws7l6uyPOn90dvYLA+MSmmTIUV+Ww2jIRyXKp7djQ7qK+u3scigXud/ODOz0Urd2
GJP7JQPO6lDMnoEWV6H6UYV9Mpq9WaLlppj1Xp9QQE+o3cNidg4Gnja9BqVfLnQGmIwwaTgjC5og
0uvBLkQU20FwOkGVMmlTC6egZZ30H0KrF1XDOdkvhiS0D/2B3Xkvr0IxtEFMk1nmTJq2ccXRDUNj
qSeP+TgeTuTdECVrdYf0weRy7KP9xNi90D6uOHbeMeLhI1cl42gToZEwQjvj7HAGbBoFgPVLVDQ7
ZAcrOpP1Rnau3ov+pGKr6CuUbjm9etIunwLlRV648LNI8kA5T1RHdYqIAWr0gsl/TQYMKarpbZkH
Q171nsiIAAml/sK7I5/K4GYG3DlklD1DY3nZc+WrleR1YQ2s7gxDoGN7U6JXVCPWOYjuSTbPPtMp
KiMAqIQG/zlh0oGTQ5cAY0puUYoufUlh7dXzfHlOHrREjVlPJzdL+lCzOzddKCH2D7P9QlplSRF0
wZ223Y11VKx7bDCHE1o2zHty++LjA0c3bJ9IyxuGELnPcNDpvTRqJvnidrhM7ujbPbBEyCc9q+/q
le5NzKVpBio0AbWodOogY6GjE8Wbb8MizKcZGDdEkn/y6SBiQU9v0e1Yr4X05NmRQu6TwFh+Nwxm
cld3ZMSwG3s847DtzJcCoe+ZoWXSYWoIvBQeM+vYo4THaybuJznqoYbLqMJvIYHW3A2XSFnIwdjX
MTA3MAAeeSOvpQdBXGNERL0GUr0Cn3eP9JkgQLTBw+niIhiiObv3mE95pbMH3qfDS7wlNRqR+SGf
lIvUFyBksRDo3SBwAtTA7yMAY77hD5H917GEZ6rB7dF5NcYBCCUvODZkYBSH9ihnx/CfdsVaH/ho
Zvlnbn649PF5WrvDA+IxbMqu6lchei9R6RcIxXPcZTR2qxCU0CWpfqSFDqGeM46FgK37Oa93Ec9v
6fO9V040n+JxeuH4Nd+w6D67qd8yZxk6uX+b7L0cCwoMluaPsI6rg+peXTB6nD0DIDxtV3fk5Juc
M/pGhRYbgxAdMMSmG7vB5WiEnPAgHIVyPD7mi2u85ysDoZsxwjfXAGfwsAPPzvbpwjKbckd7zfQR
NVE2y2b94R2n0QP5VyNq8UW6ed1UdTFpFectrvzS12K2CPeVXJLSbxb3QNzWLe/7hl4dksh27qcs
/BRJdrgsM9Vn1u11TL7LOd+7+eJOXw6A6NfQa3yupAMHLrxGjPOtLGg2oClYC8/4RujAEwRcA9CK
3t7b9RKtnknpgw0CKyAUt3VPqPc8vJtXzRlzBXeSLjR67IxuTx7S/UXgxh8DzOXWODLaCLsVaR2y
DCjdf5yX9+kZDXPap+JmKRf1innyedVvlFO+KGb6qWEdKadRmPNRFdtetcFjROxm723yu29VG7bZ
91beCvDPNlsxLW020pI9s2TjG779FzqXC4ZDl81euD++t4+H/TBsbeTxy+dNbLp96Wcr/v53y2vw
dmJvv2wK8VzFaj8fnNJFuuCbnp/BdJK+/t/3lw1/VqyymcLNny5QlzuvBid6vRnv6HI485v+cI+L
GQ/LVtlK/TIwXs0XpGNfdNABETLM+mRVTaE8TrHi2BTxQ9DVUxh756v3lk3+Y9S+X9Nm71RTXVUs
Eor0B7La8qx9WPJsuHjvxrEUoxo+M1C/ZP/6/fjeDRfDyX6AhU51VGeMSmMjHnYWnb3VSPWGiY79
TfqhTIaTETCiZTY//+wZD0uI8GZzxiK2zoh5EOmRzmZ5nitoOgvAKf/W4+C6Zk9KqiW3ptNMgLJD
nsdF4p5gwOXi12DX3AkdQvYXZJZ0n96oXbHCkU30aYoJlCZtXAm1hOGEUbMjR1VydhU2+yypuOtR
Vg8RO5x0MZPIYOghUuG//JHDUJctf+gx3IJHISzv97bg0mCH6CKlbrcMRUDsiQBIhGkRcgT1gvxc
QZ/bmBkBm6Q3xPtGo8nEoNDDXdh/zDnhWKg96GtcvZtzI3BqtJGFvyX3lpNHQ6d2+wQLA8fgPmNq
x/Oq3I9YnTAyVSzGzC7SFZHCHZ9GuM56mi9+P46YuQby13t6IdsoMCgrAgZ0rnQUMYbM2cuXKjif
u1BI9u8f94jZdhcY6GJdwTYh9OGNtwAfIvqggKRLD+d554noGEn9zcvD+0fhKmE+wfpGob928wwH
VWNfHECHQgu6+ISBJ1LMkE5mQwIreuZBlsicCKg1a42DecJaSSejEBuzgFAWDT01aFCZLwKVQ8rD
p1sTOISs+NkFJIVqCJ5ITmtfiAO8DuGPz3wk6+A5cBWGwIPQmQUOIzGYSo2S/1VdkREoIfAKDRHc
VuiBcfKbX431LUKM6IEPMLsZWKiXk3gU/tVh0gvOUXKwj8F0TyNu5pHQDb/AnsE+0J3QKUSHSkFF
TCW9F2JnFeFq6JQEO0IaF3joiDAoLoLqP8iecvcc5mRm4qICRYcuV7rvnwJlGM2tdwDIUHrvgorL
qtpPzjQvTZ/8zBm8s5hqNxd6Mp6w2dXRbOE9/4ogQ3JHc+FYcerFW0QppyZkvylrxxM4hmEx1ejH
1r6R3MiODAhA70hGswzanq3adAWtzgeTGKdB/yswPqaAq+g/cS2THDWznNnZcNb5fAzOzNDIsxC9
MhgQggCa8Zjkenx/lPMzyBJi6p5h7ocWNZ/p/JKMoyqkpSyzTRqRaL+Tds+labfSWan41SVK8ERb
S/UHSeU38wKjH6EugLHP4jLpJ9muWvSTEbCkkY3/51YBg7lRwYNtYT08No8NuLoH9VDH1c6c+zMC
0kCooyx6nRrJMb5qhKyx0CXwdi6+CyLTaCKcT8OUSMdAkb4u99e88aTJE3NlJlfxy8s3OiZNRvwI
98kZ2ITBMiUnmOzDlj0tJdNIuQCDsEdkKmPRCu+Bm8f6AOzxiC6Rnijh279+NEyRhgsVW4CWPVsj
MxjjMSgj6P/kOYQfTjHFJYmC771FhEwcJYEYJ64u/i2WKILIqTIqJmPJwK7c4N4kCieqIoCoG0ol
mn/EjuY0Xv7fZoT1tqiayg2mF+Xm/qXMUb84EdKbkzIfzvVPdWosNQIYQDLCvCiF0BH80pbKvDoN
eDDgHpjKl8y6f93QLAkjmQe9p+OrNUykqN1i/AD+NlGSGu8Hhd8Ysb5WkufsuqsyV1m8BfGzIhYB
/1a/5VklMJ7jFUYYzUcj/CWkb8ZJ4mv1YWY/4x2gZQL/WriU+Ian0tVD1t6nokoU++m0SQGlEDQx
OwBscBpdN8qoOhRYGW2nRDVeH1KYz7pFMdf9y6yeIOl/ehLkiVyxNhuBnKDEGHMkRjxaI/93AG8S
S9t2dROzi+owxjlMT7Rlf8J77YvFudTY3C+bcgHOO6yXFSH4d0tlUru5EX6MpYQ1wpsE/+WpV4y+
JDjPnKHMlGIh43cqPLt3JPcRFaEoF3CCcRTcmiWKShpI4Zk8Cfsu1PoVnIQxYUmuSbqsGcYbW0UA
YFxpBgwLxWy/9QZR91OvL0dco6SZwj49nI+nkj/mrXdYtqQYR3ek2mpwnimhwjCoicZLjitgSopD
BlkaxdwopLar8bEbM5gFf8ELkiImOmqDndcsB5QURvDyb9EeeU9mFOCUIBEkekgPAazAaEKpwd/i
2My0E2W1sKU/JuMsQkyajV2NMqKeimzsSAh0SE4m4+XoE8izLUXPnTrDs+4IFkNcUswN9OhG6dCs
CEaYHWA0Mbsgg1h8CrM7PRoGeXLm5SrA/fP9ovjpkvFOCpAvKI+jJOeZu5hBN4kBIu8f6kxewhLj
cKv45qZBGtxDNXmy82ODE6gYH2CnsZI5pw1XhH8Rpha+MB87o2CSJc/pKGHnPSjsr8rEmGk8XxGc
7SY08NPSvzVik7xo2evqWJYxzuDU4ibX+NlPlmgBVSuKMSCdnTaubdCgyQWV8SftntatsZJQ5gMu
sUJGzlWpiYKiJMzncP4n7yCfa/4r0fC9e5y02XDy/mITYcfuE/XjScr23N7CDqG5gq7Se3aJ1KBE
jL91GD1MzrEWiNaEuKTKHK9tCnjNzYLb8QV6tV2ixzVNGU5cRV1Fkd1EPYoWaOBqMSFo9gYDghou
xh/GF0gx/zXfz+9xPVNvZHU4QaikkcVM+tJYRM1C3AEX0CIP5huYAlBdkX8MSDh5ozMqTP7wGrCd
RnVCNCTgi/9FxBcVweVHjgzqBVIBV8R4g0iP2R0bNpvg53l6njZIyVJGOWk4BInJSWnmlbB1qSnX
e04kCGW0o8LnsY3a6LXDXmuxX+39M+Zd0sJYKLtUPBpDr4VG92GtzAbBfiUsCtSJMrsCwx3F7/ne
lxk6eoQPV0F6EeVYe2gXkyv0xhc/ka1DNTtP3mEa7N0Um2YYwWGOB3JGOtDH0lxhgWU+8tZAhxw6
xDyhEmhACGaPnR6rE9xMQM419n6FWZawlmrhhKxxObva2oJfpuvR0L5/SMzORztd/FbfdR98UpHG
RnZf312PdJ5Hu/vxCbPsCNcq/cw/+br6eR5HuHUN7RwVNTZacGrPDwri9f3Il/vCfjPsO+YCJ9iv
+7XYfo/P41U8y/M4lp2+dN4f7yOgPLBsJaHqgy/zz//7JH9cNDv/BL+ff/LnF7Zw+YMufr/m+dis
PviR/KGKT+W8/Lz91Et+BWmVR/8+7PcvK/Ec74/64sAPQl8f8GpEI6LG+4a8h4D7ppir/FS4Vq5G
cxUrDrwJWUDP2NjmzEDxwHDwSvVYNj7bqI9LoI/bIUqqF1v1X0Qdkk0/R60TqxpuRrrzXgEGQijm
7QOhCFfbr/AcgKKYnh1ROWg2FZF4LrZdlbYrsHYr9QGWQoXWXCBo5E/gIfnbe9jEl/i8yVkeY8C1
5+DJdly79yNQSS+lvL3QLGlpwur2JbjFb2a1pH0X2rXkK3RDXh5NVHoXl7kMBFFbyN7lO2PBgaMO
NAyYyWKHNDIqsjfZzjzO1QSyNMH5E4nS6B2Dsv9pV83khWd8jeHmBZ/Ll6h9I/VYzXkVOg2TFAdV
lfRBFSFkTcoxaw1Q3vpSDVsca1i8mwf1wYCIIk3SNQb1JOJqVM5lH7eJQz1h+SZEQ1ddNjTnqpW8
pubnRA19nUmbgbnO//B0ZkuKMlsUfiIiZIZbcQIZRFHUG0KrShFEEJzw6c+X/Uec6MmqtlSSzD2u
tXb/o8ZnX90PokEk77UkT+XQ8N+7AeNS8qO8VJc0lZsUHLu2kxBX4NQdTaApfwBA2Zx8DdxCgYez
VBbJhQi7Y3a1PLv/AaosojqgLf45AoF8HI3dv7NKLxEt3go79MGEiZ33TdlP4h9GOpnLwY2DTx1j
ihgVc6uEvfm4tcfYaYY3mCmyvccmaqP7vi0mbdSIB1G374N30O3ruI0yNEpACFCn8KT0Kg+ltA+U
9YBpns89VIjnvpz3Qb615/w6tpGUtlEdo71x3gNVCa3fK1Ky//yNvgJl/pMnVPGX6ujIjc6Hz/hO
aT5RRS0iES/0WvG6McR077OCy+B+Vqpvz40NkH/fQOztunuGsNZWVfywhhdOSrW+gFOJyLdWV19a
fSak98lt8Uou8w9/VP+1sOclr/7GXTzZMZf5g6yKUzE5Cg8hGOeibvXc1GGT9GMwIA+3Bg7mfdxX
IlNtIzy+E0Q/w6/fH24LUkz+bhPr1Czq5YDHIjgAkSzi6Bx06xUOQ7XMTm2CkAS9Bvo8fK9J2oR/
3psLVHF+vNUcnYCaZ7Y0jZkAZAI6OgARF181SbFTfW2DiZ+/Fm+W/hl/3DtzRfV5NWOzT4pFfbgl
0hYHwHfFUbI5bxWTq+5TgIjBh0OEeZlijgKeEX3Z0IyqdM0wX8kUOBVyEaAqqLQpkeFK8C5tEXYQ
jiNrwCBsY/Ei28lW8KCpglBQY97PmeKaIvSdSfTz1QvcYsmEUGkpx2+/dx+hOn3zvgOw3MOQaVzu
YHt3JerMFExXyuw+KWmlMsiA2vTT/Zygn6OrCkQwj58TKT7vmrBcPDbWsN2YzEw9lK/htaJ1Msw3
xQaVBWPVbcmwnltpn4uvipOx6rcZIVwRg1U1F5eIcgYF5QNUJixdFTAwMbziuwAcKAt9WRzV8A24
dXGbq6GOX7N+z2tzCXbgvP53krAI/chc4lCaFGpdm7Yp4IlHauwYvQ24Bm9zVGFeHw0waTtGtQon
gnHHnBPiQkGIMfe4BGH172s5lSCugAWH/+LzRggupOWa44sHgy7GWrbp9Zj5ma8lfJ6leBq881hD
CxswinfxBytQw774lHwQmF6wA78jxnIyi5kHr3oEzRpjUaDzRbUwuKYD92YOdcasKwgLjt4SE2i4
cmWRi+maQXHSAwhBNjMRnyPlJ8W2BuYalSwWQl3eMkddChN1mys49mmRfqdfr1je6FR0ie1l23Jx
WQh2A6sOhtdYGSsxIzWWY33//fcnQyUysuguzM/n8XV+naOH00fCFIIEuW4G2/ePHjy8VFuZgRk8
rsPXpgKlvtRP+bx35QBpEK9d3kIjktbEH7M341y7bR6+5sruhWmV2aXtbBB1Ph2FrRU1m+f24RWH
2+a64cL0WA/YGzNj8p2e3dpXtgqD3isGyppBGTzG2uxJ3Kq6FTXf84rgZCzIVWIVxDxFZ/pyzCDD
kVkRI2hXD6/0dVbAWrHp0HKIryczkILrATzRvKJ0JTzq25NWYoCbQQPtQEmTNPlQoX4O0YyTQSKP
pbHnosR0pzSC5g3z1lCY45Td18S5AUj0PGKbvKnMqOl3LtBT80IQ1qo1tA2yz3zRKqMrKt0wuShy
kqaLUjK7NlADiU8FVh+rI86HHF98fUlvZjZYdBOiAPBGXNIYap5rRwjQUjz+MPW3n/ZLKyCC2Gth
l7ZoxTRbLWBML9hgLZBXWgBstfPEN43ATMxFs27/ACuv5B1ybrOrjyTd6Qv6iwzlhyo25vTrl8tX
RKdakh05ff59UrHNjzBZH6kUltPqEYFYfL03ty8124mmrp7Fj6mszfs0tycloEE76ZSJ8qZhW1XH
XBl3jET6ju6X30oB93gGT65MGmX80mbVe9zctpW5kFvE3ZyHHfflyBL8sSkkhReDj/cG6e0rztTw
Sq6lL3Q9QKYgVxwG/yIv0b1BlRGhUaIO3sUYsVA8UOPp1RaSwOC+tu7rRl4+G1/Ckhbj53kmN+Pv
PVVoZelTA774ZVfcth/dFfElM43p+dSzM7eKUj97iWmFpVM+nRIyyPp2QIoIN9yxHrnzbIbdK2CG
fPo8I3hOfk2N9p0KNZ/rjOnH7GU9VrC5CsBFfL9gpREfW347JkSBbYbldSg8YTrminuFNw/c9T2i
5CGtrv8pAetDI1SCQfz5ybQJDV599Y365UcMu2VMNXAaoWNsBfbqI4/I2ac9rQRSNQbc/WE0i9Gj
X8JWuEvL+hE96Vw9AwJyyUzK8+z5GmP9vjfXLpK3NNObsYGojTrTmnX55Af9e7Y5v8cFgklWXHE5
2UjLNu/nqCqnNS05O5aZfqdH9z4xkIgCZEYx/wFpyXnISwtaw3VhvaLHLfi80YMLeqquzQxVgmp9
PZrxfYtKFXEN8C57n5duZblyudLc8tCYx5ckWu/2YKRAoz8+ujE9MtNRtVlhBp8SmEXYfT1Vcsy7
11HKVqcSk/h+FFKicmPI8+8jJErSteCujWSLCX0j5sHep18BpL1IS5XKtRrJl+T+SrC6mZpelMnn
NVEbz7xMurP7uI/P9C3k4xU6Sj8t89mHiZ8AtjMkViY1/W5Sovv6lSVcKR9DoQZ8C94wtYhVW680
Rm+GKtrjKxPimKPM9ACoHe9xSXE0fcnjF7jO3nl9nb6d1SgDMeipclWYFbCGtEh7BuZtJj4m5cB6
ot9cC3ABq/5JMi3ElHC+qnpp1JMvspfasPvTjaD8BA9lTDr1yHbNfXyRt9UrMilDSM777hsq8+rO
9BleM269Tff3M+12ej4BgUPXqXafSPC/g4c6H0B4uHsXGkQGsEHXaEZdhhDb1KY1hWoKQ4tBb9oO
dDrYK+qhvY3OZtRhmtQhABS7R1JsxGgHnrqBFmlu1NOtnClAFX++h+K8zc7j7BO2yuycEBK35uQy
WCC2V3dR9ltvPndBU+yuxG+U0H4vB5h1xv72GKlomhUc+YDByK8ZaQiFo2VJ3X9hBNWRlvzv+WCj
cTSVvoznzoAm390XPAYCb3uJnXg6WUXjE+ffQ1UFC2etzk9HIXRvEWc4W24P5uLn7g5K5/qY5I3D
9IqIeQOvfWVOLz9wZczToPCZFcpltrN7Pr7/mB4nGn4i6pOFRc9A/zp5yBG26BHxsX8GrrUFudPt
jF/2H+lV0LlnuIp/zcCRP6Pbwagm6tWzg+tzyYioL92vi1tJ07c8qabcIgDgj2IE0L+bMs4kuI9j
I3yA9JgXbhWoXfiJvxRbYeBK7ouSU8sH8SFeKdPmNsar49EvQDT/7l1UocVoTsFWUMgIM59VKAMh
BWVFmv9aPyOZ4Jgg9fcBj/HUnrKJQo5PaOAPksdXMCcBFUFtfSDF1A2hT8HkgTsKAZO36X1zX2yI
8lIqVgkTbr3Lb0vtnFiuw+D9IMWWzweMXAMoiy/QBL/1/HLOyMDBTMK4V074zrH3DpZ8IO6JA9y0
heJGQdUeVvmohy8LAOTp4Lb5+8rA9weQ6q224rUXtlOMuOmFmNB+PUIr7neYFTIyzMr5D5Iwthrm
yyXHoEPMxjVrCxPFpDTbUZmnazR97vI0T9mGKIIZi2UZUD1hcjpqsBqup1u7A9BHj5RyhSwKGtbC
xA3PrYRx9DHBLJ9KcdU9H4n3LRmpfY6vKQqFDLktItNjUPLWjpXtdaNE9bbytSjfUN2ff7wcTGpz
+BeBQbWJrOh1gn21/dB7XOnxmRvCUtjDaQvcS2bxhrg1YsWk/rOXJQrrq0EE8BdZWx1ttt+WkesA
Qk4oVuq9I4uIumtHPrBTFZ2eSpC6TMtBs6eyXb0aaUyNbEc5etv5yGS4UjsqjCFrz3nArRHHc7/4
QVY4RWIbKP9Pe+J2vHGB/ZCfAWnG/X/dnRthvaMoQxPpewa2w6uFvE6TCCYjgLjKUTkVpGZf52o7
XTbUlJHMWAXCH4K1O0Bshw9zQ09zbyEilQ0NlOhQqgF8jx4eI9lVx/iCPDUAAlHuuDp1O+rZCa8h
84z757D4OqwX26bndemHdC4/UQxcdrrELPrz+A5EyxiWIMcN8dpKO+JjS6yFOWKbGWwwPhNZWzfs
B0NVGn5Mv9kLoYYjqsAftgE7jd45LMTs9wK/HLwio207ejiW+/zDe2U7OSyOBfRMvN6q2eU4+MsQ
ONlXdcgDPyC1u+GXNmCF5vmwALEOQoNTBK6sH4L0gtzw3lCWyphf3w/hnFcMA8dCQdqTNmY3LFCX
gKIJp5uxO1iEaqhDFDrJU3Dkb5UbzZffg0wDhJcLB7/seGX1bobln0vN7W7SSKqYesCIo4eDQsWA
UwKvE94d+na9ODnQTtT0va5r5/nXgVOVh2KOcYiqhbLViVEBnNA8BKz1HtYSzx6S6+Q/PFNPPwA0
heyi6lMdqGL+j/MH1L9hkMD6vbwSHO3faziT1q90eOjDsyJOC4bXPtyxo79M1cSE8sIfZMP+Wl5j
T/aDeeL2vTyqLUsOb5ZwBQspIAutt8VgaPx2u5pRD+rwawosv2oObehdsnOHqcHzrynXbcLs+GOy
DSVQgVwdDLslPT+YCMhywkanaW8NiW5N3n3Zh4SZAPc83e9hlu4g4VIt+CbN7vOrnVCR+Kz0lLie
qqOewo7tw/uaK38dSc8Y3HzKGXQu7fV++HZfQcOgnIsjAcd7OY8vlAWhD4BzQQ4Ezv3tONjCyVRq
wNgOf//3wOyHVwOTNeKpnMJ3OwL2iVJZhuFD3cIcIXObQ2NoRxJkGCRGmJxAO6seqiHr/YnZLcpv
H7U4N1XYCXPP+rHQ0iZLyqm0uf/oX25Be+S2w2flBnFLeqaEwfkkNg3ZUwbZNIuKMXkviiO343Z8
w8EkqiaVARGOLUVphzmnCJc1CFVjFi3YCcTZQHo0gJBDKMX1mpKcdXZaaVRsu2W+5Y7y20yvz6Gc
ZJsW2ERCUcRkRNvKPpqZUFLhvBgbdsqDRni2sTZf/3KAmLk2512obc5za6fPBCPillShmVJMK6Ly
77O0VurpC1fLIWTv1xJwj0jZsYfSfsGVi+xOWXCVxbH7MXx9f0mKPUZHJaHDwMFhInS4jlq0lOEQ
XbFWIyKKDMmqDJ800/hM/N69l+WeLF9ZP6JP0u0hweTAPvbUks979riMzghIGjaY8ldA/2ERlgoO
pxSrVtLT21D+e/+JsvDZ+aRqCPl78MvTmyPKFTBAsECYafvAXaSW3d7H9fYKVZCDTCKAyaIScERi
WEVlGGBvAHe2xwwjQBvXFOEYJI20w+n294h3GqzjnKGTOBjmNzfB/WhDEUjRi1DYFXCsun/aCffo
zvSOv4LWmb3LQkQW0D2Q+fuBSZh2yNde3RcFaWoqFJSy6eM2QjIb78+Djh4S859oXKtD1CwIBt6U
xl44Cod4kJCAx9/PSDaGHyG1MOqzIX///0vChoyAsZl3hGnZ1EZvVXN4zIsYdKORi8VAEyZozkVo
BDZ73ft47UZmaj0IcmIQCdgPTUPmAf97Fhabx5cL4SlTSy67AaNMmmFOZApjhXW1HbOixCOs/0cO
KtCiaNYyZ3VmPR1+E3DZ3wi1NquGukaNRVpctJNEXbUN3m0gXz0c1EDyrG5ci7uJu6Qyihowsemm
Pb2Ic2mr7KnIKGxuHUmLBbcu6xcSE7bejiG5IkHsHRjrhH8+dkgBXdULhyV/nYs6zGj8MKwF1QyI
w4wx7+a4qkc9e3d7FWS7BP223UGAklLkEq5uC0a2cjo71BBZ0sdPprsUw04bworBNpdMtuzmULaf
n6k6zw5QJNtFu2XWPFEDfE/OJkgc9/oat5xqDp2YqsW/+i8o1GNHIxkylukQIXHMUabSUfu7CYUm
giiMwKceDTjtA4di2wV4nCDcO4/CMfsR7qb+o7HRr5F26RwqV4QmNkUqYPv/qsWMHks5o3JKCa2M
sby6/6at7WjYFqaCkfksyylOjuAFOwQvgOOLt6tscY4KohekCL9DJREua5+f8rRC5jhUQzlU3Gpb
bb+xvW9PEH6WF6adSfBIz7+2h9eqFl3yunqdPiaO+Xyj2joKHH03NFAxFsS/6Wcw/ix5yCl94ERu
Iy6JG0oJATfTw1ngWTbZ0OjOBJFygqmo5dH3Ours4c1CVZyIkzQDS5FhLOAj0NCEeZwSPLiuPRZe
CPwfMj5fnFYxOu8poWALbBoG3I/pLT1D/RpT5ippTtK+/NO2FxeZ2VU7/kMhHf2p4CKs/rA7IaDU
UnBDjBnVBlo26+e+2t/X2FzpyLp+BkOsMUEE1RiELOywDEj5c452CroPNJwvb59gM6s9HRAsvRQz
5AWSMq0sfXjFef5zunn0pUdKVyC+L3GS5Z72GRTd9YeCa12M0Lhi3Zcl8HlynJWJgs79t/x9bG4n
yrKUjBX3tQEn6yu/WtL/EjS8TjyZ6tsK/9du/jkbfLtBBQhDddsMKWYRETDAU/rDaNXkaMx06p2a
ViFRCkB5BA+465nziDCPbJUGhaCnSAYIUV/XEVFOg0w45hIbnSiIuGNb6bxQ8yWu4SNzOz5HYvmn
jvbWSKW2WlCZcHjWR6ZQMPoci8h4O69MyDuZqFaL8gFJAru02r+RsNxasMmt04fL8GF+bjr6dJk+
RFydU/Xa3n4R37BxopvnoSZMZpJWeN0xxKY+vA/d4b3TVvbSoMJnks6eY65A3+sbyrVH9kERDTZa
hH187SG23NbSmksmZfp4GiH+LbHnairtP/ETia2fT8xSsn2btFmgQ5X/ljHBIKtGpC6GbfyQJLCQ
xQnWHWv28NTlZex+4npLcs1Bws0g5z5Abnnb/yhbopH8gEF7w4T/KY58/70Qq1I4ZMwct9tJVF+9
+uf8e1/dUNbLFpgz7jtRNwHIZ1qs2Yb3FA0NntcO66QIyTcrJlUR+J64JXxcrKK0Lk6kaaa4oU+J
1Ez7LdIPgG1EqX44PgQrMBaY3vBb77+EJUeepLNFQNTXDqEDvRZwS2hfERICa2qSR3RbNZSbjZ/7
tj2RrFAvjc0AuYqN3DiUVbAheE62xeD3vb3+XUjxKJBEXTL4aZEtJQFmwKYIARzWA2qN9cPHfJ3I
4XmxjEB384U2ciJKMH7yji/bA4SOJVxTG3yr5TxOg6hfsJfrbcY9hGC6MSJCMbOChMhlNQy5sEXE
rCWPk3DxRCb0iKAn7TiZGL37m8skci1Ssjx05O/tCD3VmzGXgbfpKA2NWFI+KobOJqx7HK2FGheh
HfBKN2Ce3ahY0QyKn7uzT5VC2os48CtWV3TREeqydgTjl3kLMECP7SlpBXkaoQFKU+SHK20D5nle
bQXS8z1yHHipEwl9TtD9t1O3yxE4SXF4wDDmJAVxtrsHfXBd0QuP+Hl6qNQOummT6GS4j+gSc2k6
DAvmIGLuGrhMOXiB1zgE8ezzeUMpeEYoO7kSlfgnf0DhT4slSo1oaYjKwTlhkAO1LVdblf7ZrzEM
NzpJ8rLb9gvZk0Ou295bK7H5D3VyTvTg/EtTl3X9OnSUSAXteCCyZmxJYTkvdt0B33z5u3uZP/h5
+xYvmS9JW6mrboisH6S7ttjJt/fo2g87Y8YBEXaFfckJtEVOQuWENOXGrE8iYv6LrAvDQKsc1asd
l3yWhkbCrFtSHt4L38TWszk3KI2iyFaITs0b2ihenwABoTkqCX//UIA74knT8PAHmDTqEhrVCwrv
Z+duOLhz0gxddp74U0jfkytUOOaZYPUovqXo9Un/Ui7aqNLWjtoVPd5p9iuFDONcWZFN31rzkTw/
sf3qH3mp761EDlu2gho/NvcFFUwSMErL61v68hTXXl984+eFxBVt8OV7K8V3l5IoaHFr8ppqIDuG
zzlB5EaaF7MnANXLisFLxwGMARBcqZnUYuCVB0UlldxmbR2zebXr4BGTUJeJEnX0dFSv98sV8la2
Q8R63vWUNRJt+zicd5dfInKeap6I17Kt8fOFbMFB5cxvXpwB8vTgPck3AFxA4GoTsvoFWnPxNbgG
j/DzHVbRIB2gOPfyjMTYXdPS7Ub6uARgupL2A1wqDc6/sRqQeGWrS2LvRSvukuZjLVIikuLHBpGp
SNpTI9t228FPEdY+UJN54+arM+iYx6lMrHm2LBfFhjM/hrWyzOBBVX4bD+bFvPIVt0nbmUDEZNEb
DhLk419t22zO/mtux/fE2BqT50rdXJf3Re8/NqJUuKHwv6dHB7uh9qvkerCDy05Ln3N5XCf3SYZ5
plL0D7NlE9tIseRlc1TMpsgouM+E8oW1JR3ofDs4T8klZgaPhBj5l5KlAkKhdAcTVPmhIGuQhITy
fg+2R+i/Y/F2A+iX++/h5uUBLZo0WxJhI55qRSA4YJydmsP3xCHRthTxnoAsc9oeI2ozJgqPqkPV
WsrGz6dzyUd6NhYhLyq/5zFGlNOkX0fWffTAePVjrCDFq+48Jjy1iYnPI7UbElGhKxVeI/X4SQks
c8JLxtH8izBBFdw6jsyI9Iqz8T3WUzW153TYKyq4OjhDkNjuFa8JhMVcwZZwz4dmARoWjGDmVQfa
6eHHzReDsRVfQjgMEfPiVhRqFt0OFsXsu70scambnK5xtwXXlM0Hk2kz+yv5i6CDiIj2J1YEh9b0
Y6IUilIrHOtneflj/AjI6u8MqZnEStDa9bEMWKV15srTLLrNyf+r5LUxkEbEv/qdrzFc4jbDoVMB
P3AXRvJJ2yrYdIpYJDRELUR+ixehq+JfXGsBi3uwIoTBBG1t1ix+i9opIdFghZtREnyXsTLX2CGy
Q35TH+XjYtwN8RRG8f5dj9qCzxoDnZ0otHazSIO99TlxukO4ohRhHwfpdEmUlRk3p2zWb+kqBnhq
iKf0bj8HmtUhhT4SraWV5gemtkqLboGwlI7yTjemgsTvSzfGyRXcZG7mL76USyGzK3DfjaOWaNUy
+cmhqyAHcvD9UiEaUX7rOZpkkgZW0iGBo0io3kVphK2EkiCvz4bClFPQxMSKUPHqpEzZYFXLXc3T
+A56kPmIZoLxo03G/YJ3JiLnpn2hnb6FiyU7IYvAAAMBi4Fe/mvTvv/KvT4YEiU//8Buv47sLZyl
tbj47y0qDsy6/3qcTF/bVr/5AdPZ7yioYA2WzeYd3CKW+nHC3ZCFc4C4wzPWihOSbameUgBXkgfn
G7vGdXC+cd39TmQ/s2ZV/1B+JUjjc1NCzWb+ObG21qxccL3sMwII2jWMNKL6jLDCqTgYXM3c8Amx
0J3g6DUgH0RgQqFAgo3w8lqshRRA6rgs1FNViWJ6+ftWhtelfXoqxGGDLREQXo2t8V40G8r3n83l
lxy5mFEB1afnxPRK/iB74/3rQJo0Le5ulTx91ZMCRIY34tEl0alct/zPx5Pj0ld+7PicfE5FaE5r
l+LXBIksB2c1blk+8aujFB3jXMT+HTVU/5mOdJLjPrpvB9F1riTXeZFSMge/YYJQrGMoZXCUysDa
ABaDm4h6gicQbyATFzWsimqtQiwA4RNcIaKLjsRjbow+3t3XMGfXsT7WQXtRrQ9Lv0fw+xw0SDA/
xxof+T0pg3aGgqJDPBlJ8x7wfDPJFuX0Bl7/A34O0fih5trorLJp0FgC0TZ6BBWjQcjOeU05/Feq
D6XpbVqNctC+8hip0fkFzfkHfV3dY8uPDSgpGohqiipijLvuyosrLIlsSG8yxm/N0AvDCoPkHdZC
Esx9T5oNEEogdSZxUDOu3TuYBDC6gdiGYpQQK5w7dly6On7mCfDBHGsjK/oysu7rteML04wkaLKd
r8LHFRMoaNCzdmsv/Dg1nLkCa0+6PvocHDHhlaFEI4sZPx2ERmn0ZQqWAP8+gusYAAi4izNWot3c
/csCVmlI4jy6hnosTzVaF8QDPqHveDB7jbsdndsZQS6K5gCg4FkQ5TIBHjVL5zE/u2yD6WWngDnK
JsJtk+RArHk4qid4tsXUdhm5A1W8FhyUke6BGHQvC5MmiDHBc84QF4XHSisAtmoJqYg+S2SIs0e4
B72imQGbSRAITgy3TatAXCmmnnR8BmUqEuigy9KIwShOBN/l4gkFDmAi6DJdpkbE1uZaLvBTOT5T
yE/gWJ9+4xDvuKVP24wzcXeLZRESqnI6qD2Nx5WbL2v+s0xkz4xtIFLX6DmR+c9+QjQCUlbCNDgW
Q2+YMxTQS3e+HveHe4MDIdoEtzupZ0iIMWDiHz3Ya2bSHxU6F/4y+6fnein3sZcptMC7hXQ1og7g
3WgO6WjxNWh1sM/3Vw6dyd1G62N1hkJxCcCNMFWoZ0ZPFp4BxtvufSbBdVbQI7vCLpWA7jKeCqgM
fFNGUDWCvOVeNxKKdWUAYtRlY3qWK+xUqLMP7aByxeCVYtxMzwsVJg/hwDgH6qV6gHJ828vnQDYA
gHVuPnu72bjc3JmjKyFlXLsAQCYVEFALEsyd7xXkKVBxn7w/CzWBCTs7g6ExAjWy4tbPEy0mdJxZ
6OFD6E3ugk1BWEfn3b+7CBLCn+2n1yCH6wbDOcxA5D+9GzDNAa9hxLz1DDIAjLoLcSopRsygOY7Y
ZXKewFyPpdlGYOwBD4LyLoJ2Ap9lrrv5WoWxUhP/6W7hgxvaWUvYA2kRF3F/fAD/147X2EobEGdy
0EC3eNF4KJYEpMXy8tuEg202y/zvVBL3hqVR4OC93bfbLXo3n+snhnqG8qlKzjtr+9j8+7F8KZ9q
lCnP/IGGDVcOHt6iCJ9btI83FSGhYBc33GDBrrq7dgwaLmg3WXQmXH8Cue62Z+BJRqItzvE7BIqS
Gq7iSkvUmJEeNL3BxA5ljzVHhPUcfb1mzLTNbt6lg5HN0Cnm1GHI6RCPrehCUKkx6uQRGNyTh4dl
mfCWVIvuPiSMqIUfkoVc1yjH+mWTYQlMpZ0i4+v2oK9AT8U5oYQSZUiIMg4WrWhpmU2+KaDESZ2o
4xqg2wO8U06eYA3JNh1BAFchBPSABVlXuNzNGmKFq/FdQAiwhztv4D3cBi3UCOj8jxz18fmoLA3k
opa6G5e5o8CIrOa2r4T6r52YCaoW9/Se1qIAQXvuui68T/CC+Juva5a38ZAGW0EumZN3BDBF1j3w
XmmF7YEcIQF+gtw76d3P1JhUC8yvd1883Tf+v/YN/4MBppSIZboumX1nuL2PwUDKoGJv9/5t3M+l
he4+Icqr3DlxfaBjXMGCRKoV1jr8lnUOBbNPc6Qgr6GKWAEm1dEmb18BKN27kEvckoJJ51OxJyuY
Cu7+BeVfWOIgiKzlbWoiiArqreJnPpTBrVVODxQpqTEeJa4XggwEUZBp1S1izDLinDmMkXzWu+Ld
B/Nz1KfKTAbazpV2fkU0Kpx4RtlECpgdhPHqXJV98QiR4cyo9LAh4gpbJ2GYqEP4X1KCywITHjNm
myDjvKhBDILCQl+U1BDqKYYa1QY2E8uv8e68wgLBjgkzU7ycbBEnzdtIyB3QZJnYbKqSw3mHUoP0
qPvlkvMpNxtwuhBPFZz3u6uO5YOC/n0313dFILFLCsIUhEHGuoifMei44unTYYQYjhoIiPgK1HaB
CDEESh/BtBHK2ZDvXzid3KeXMLNX4tn3eTvVXbSZYaDqw02G3COVT3z/C8l7JoujmSCNYHSOSWhC
VCaCWobfWkCoNSbnBBQS9/k5fzi1iJKmfCpXiVuMawWDFAHk6WDENSDLqCIl+iFVAOk0GoQQRIMB
JvkTdV41f8NJM1fWWlCBS/I9BoKwwrc1NKtICWRXxkJJGMpqIxB5D4B9H+QfBK2rg1z8hWuujAfr
S6iu5Mjay5GMWCfsKBjogqf6DEq4JNZfG9Gb/PyWkFEEExTSCSxSpsa9LVR7PsTQYMbLi0ORsuwm
1bKENNN5igfGEcFrCcPYwnGtNvZK6R34+PvcL6BICbP7POlR7qORkhRC4ISPt7P+fTtPbKZJ57zO
PVVdM+pPRfIl00U9+3mSVjn/IisnuHedZ/sCq/jaiot+npBcWD49IRHzuDCK8Zq8IAFALfBhGMPw
t2cqDGyYN9Hnp/BVfkBCJeX7Ixh7cjSYCjEem9W1ESEZhBI8Xnnx9KzpLQKf4Ym1oX8IhadmnQyv
2yCGB8dJ8e7IvvZeGdYAqzVCSBWqbIWY93nZQDGkiAhXWZtaQQYTG1IfdD5hg5iPFz52A5R4YZz5
2eG7+C70X215p+yyhNAHLDCRhRx1nZr/cfnovam7f5ZK3Z2ZxEOnvRjTmLvjkykTiUJ+l+qPUbZU
0JB4MBUQFubsF0o0z4EThgv0nkcbHPSNU3b6zYbCUHdzlZPWIkEyf+HaPogo767BILT9Nz765hWz
KzBEiU0sTa4uhGV0eOAVsr9UgNrVJFtyTiC8iQEp2tLmEVZUJ3FKn6nN6MqVtENhXNrVl0kJleby
WpgAIv/6FN2wQdqsESRu1miTNWslffw103xcrR7r11+9QmQM5Y+H0wP53n8CpNNXdWTNn6vWa7zn
gsFQJIIY3sY7b8vRKp9CO9sUO9m/JaBhkeY+IGdzPry2vZCzqU4q0NUWl4Co11wgHDWSzW19aPNx
1s3N+HO6LEqBOSfpQaNnY+/pC1BPzZfWDy3zf2OPHmi6hcaPHQD18gjhffBG1s95QZOdOoWGW714
zDEQOgsGpc56/Zjr42bTjsd/yO3hGM8L7Yf8x7VAJt7RLvsSMZE8BoSVzDoin7jOeXEUkUVMS6UI
w3yOMHxMADp7+STByUZCNuUWM53FOQOnB/xMaewL8Vilh1ITJgmT83DMkNIS/DXbpckdEjj5QrRF
42fRJUUEPg+QEADrfKEKRtLzd2EQHRBhAliahagJki17L+8JPVQh6AL0I4LCEaEFejdkAuUYRjJR
cY58yHPe8gRzIUj/gxgFn7nKUbKIz66+IFLe3M5TBYGH4IkJrJDzc+RQ6PtOhVPr4DjCqNjAVh8b
8yKw/ZeMObD9dnKHz1hPFDzRDXQ2HtHPibRgcQJStoJ2a2HhQNpGxtqgeYvIgbxQwPIHj52JlXns
JCjuZ75dHmVO1+WohMqyoXcGuiNFnO7SORbj01GMLrw6fXOQFbR/yN1CIZv00+mMR7hQ0kWhog4B
0UKrxoBpEBoFW3+AjdMxnQIbbaxNZBfUXxltho4XPg54J95vqSzLo7aEkyuijDqtxCHVkE9bdimj
EdLnsbgPn0dO5RsKLTo6lArS2xrBvH+P+/Sdcj4IA47/zpC0ezxH7RokYbUyjsBDvCxFuGEury18
9nNB710OivnApzDn53N50/vEjXloxsXBij7ec0uVPAZPGRPGEX4yy05oP47fkA20yZUAmdrmSNC9
GtK3a1gtBG/2C0zy6TbLt3+lZtjDJOhQ26oAkgsMfUEMl8PCRVRIyFak4lbbiEsYoRX2vI7hN7My
EHSS77SEhWr/qdxmnAXTtyFb8ZhGp3sO/kfYme2ormZb+lVSeV1WYWzcHJ2qC1obcEsbcYOACDA2
NhgDNjx9fZNVUil3pnZJmbFjrUUExs3/z2bMb+C0MbQciV+fMcMNoyeJKlNVTouI5Nhjrsk9jjfh
jb+9O/YADOKgIux4DTNXnaif8f3rYATszBwpEfObY7rDHipg0iYG+6ENXMcSVUGeID65Q3tjFes/
nFd3DBuLeTRr/EOTfnanKp0DemLnXYM7jLAgWNZjbDkQTdtT1TXn8rnYmEIavjBrcLGdbUh+eYfe
k0Aefg33KumZa+CZTco1aEYdBvlLzm8CyErtY7VI9MfQ8VCCxYIoV+ISnsPZq0uEmZG7UcPjUYXD
RGh0JeAh0B1QUOQXloMz80U3twJRI6AEBBIQGVJoSC8+KCkHv3oDKOLoF1QaMLFgQE1zqpFsQQLV
qMl5WA9JHVqTBAKdMk3IpRUcUzv9BogPcAuHcQIug9azQHzg5zkj7ISG1WID6TCpA4LSIZHjVoFI
zoeSV996hP7G8AKk6IULx525iQ4ehBDpievAZ5HUSEKqsEBY+MYgZh+kHpPd4CRBTwEAl2ElK0rm
mUVAYa/Pc5Kt+SZ+InElqhyVBEuA4TjaanWGN9GOXmMoF4x336anmDPBbHgyVgRXNDbGrEe9Nv4E
wJgICm1cQ/CMIHlrA4YrhgwIT5iXY1iYRSR69CZI+PolZFO2rCN0lPYqH46sfss9UkcxuVPuRI75
UGFtpYwA4p0SCNHoiYsjEJUT5CaCkPGV4csMLMVl/KI0UvlUk4kAbkReDwhSLDGMgBVzncn1s4e2
t7+J2mOm8d9DGxgDUjZ2L7uvTxLYVmfQTCfyW9vNgrP3YnBQGb0ZWeQ+YJIcXUOvDO6eBaeFZCFm
9DgStdmDYJQgZ3yJ1Ym9TsM8lik0DmSOUMNlZXQJahksxgkpPM8tD/4X9iyt0ZlAqIYIxmZA/gxX
Cl+HjWd55VJoH4RbLmFHOpZSCqa0VLa6qAS5bJIdt8mnU9L6G2PJiEyo9nSkhAiSbPImwrBd4mnp
NbA23KPaPRE5nMC8db6o+HkGrqh8Mfv+8UfdApPtY3FD1iq4q/Po1acvRInizhrTDVc2uw6ffUyO
sr/QaHxNqAMxsv0YE0aNgOqyWbzGabfFUV3gltyYFAdYxStqpw1gHfBOTy4muSgeIjDwAE+9WZbu
brVMuP9z3M5h+QCjsX7fkFc2UFaEeAKUaAvAgdkXQVoYYCYsX6FRxd62t8Ba0LRypOJgUy9RCOD5
6OOU+0qZbvwkIqz3iEZ9I06nRGqguBDOTmHPDY7Bc8F4yiCdQ6HgRjFII1BoLVgYmLdl3LDP9Q9k
sjYNSTfg4b1GrSidWt59TZTsHQFrEKTGhq9MCQa5T8hF3dMsg4jNGMoQ542YmcNh415dPZKf0Gbp
VM4Wnj4ONMRJPckCuag42/VhbXfPPfR6AO5rJj6I7cclbBWOmkvZEit3EiOGA1hAkft+beKNX+6i
Sj66JMMsIsbAdlKMK+5yd1POYC0cJbBATGbqL47G6GUx1RnUT0dZIHULhixYG249ir4KwPkE8lzl
AMbiBZVU63p4mLgpf5I+K/qxsckKJhOcXKd+CrtWgaGwwYhcQEudIf8ePliTsErqI4js5pRrGP+X
lW5cLnW4DAQPXOcH9SweROaiS1/u8psMMZ0HEo0rE/nK5VlZaIS+DAJg9Svx6MLhstOOk4X5hbDC
pKFEbzbkRucUEvMOE/Kpzhd9y0jAevXueunZ/Nxlkq0MSijJd07OnHENN70ZRW1XrOzQxDltilCg
9ViS5cRiyA2ridFjKDg39zJi0syFqcVYNbkLA6va+k6B8rQ9soRlkIqk2P2eMCA2IeXB86UGzaVC
UGBgk4Gd61wfI4Y8OdJYbyad2PTZ6EfFTJh4RWgOhdajDjOfEBgBirYn+vogHN8BSpQTI5VT/F/8
BJkUK5UO6yqdY+UytKILiIKLr5C1qes2nYSlMqsJj8p4AxmxPqQosQ+Sl5Kd2TMqawcdIGRJolUe
wJ1YQkIBCAnlRBtgMLHQvffsTkN8zXs+H91lNW5CPICmJe7XM2Uif3yMgTt4ZGPj0xKtyBDTmW+5
+TeLMw1BEuFsxdpGFZBkb2dOlWfvhUsI+dDOdntHFnfMp3Ap4+qDmuE5+0zldWYCw1OUvk0n1OY9
ZLW+csu0otdI3qnFBoJ+ia3lOj/GpJMgBpi1TllJmI2bqjPbsR0BRhDoRXyo74akjnTOlyROwkzz
h+DvCJzYipPfamIRP0iOnaAZI+G+7bVZK8oOgsyUeBmLQpDzZh9bLu5NBswHKjROOXsCjlEDDX6K
nI5XnLNvGXFJ+m87qvvGYwfntymZuZNtLe5oOcUlqJoMdZEky9c/mXAJbW4zzqimgRYAeCTGek/3
ASTx7j6Apgm1jBcze52GLXSyQrK7sxBJfg5v7aDC3QeJYc6INnhHY5TOlRmGSxICXw7UIXjbjfde
g5Pqq9yfT7cILQ5MMGrnOecvpWKzZSRnb8/I4wHAbYSiKmAdMjRQwSDfJB9XAih3FBFMNh42NRot
FB4o9MvyehXzSc76zOTyF1BF37OEhOD46gqf4w3ukN1QbgymFAO5fczpaSX4IWvR8mvyEjXsEKLK
T28GF4c5oM78reECZZNs5CsdRFq+0338y3T/ssP0S0e9FHKygaWvFNTnu2Rx2vSRy600mN3oGoGu
NPbSfgK/cztF/CZCxapD75P3nhf213HGN8Xi//7ntUMUOkuyvhIKupKMOaQ6ziUXS86aHzjO6lUB
ioWZVBYxmkBYvEo+/CLvEvNyqnF4i81eu9OwWLx2OKm9EF7vlC+mm2G/YG80al2c06y1S6L0W5cp
Fd79FNx+syALWrs8aBCkN93zdxrpq/P47rHhAO68zPIgo1avr7Lgjag9KL7honr33zQ6R/puAx5j
SMwhJM7sgT+Y5APG8Lyl2EvDpZySapCnXQHY0BD06GmwnFsL/jQ2KQ8yhDRP4DRf5tWwGVPxpzlU
zaXQDdyTkd4LSCxrep/cyGBPRO835CL60PKfpIo5uZ8Rs/GTASoh6ByfCjsl2OcIGCj9gYd7W1rB
eXlEDyTKB9PTZ2/AY1SUacuRPjsYEbL8GigMQmNvMclu06AgowVQCni0NWqN+zWJPGNSpCKUG3vL
B4+1BNUt0LVYxMieK4Dcu93N6YNSTANms3wyXcJ6ASIsavpHeG842UXgaVCb20HmJyGTrRBGqanz
GYRnWS5VIAyXrZAfudfdFPTaGRptSqxTUFb+1LPBsPL52LLgHYL9sUAQNJ//giQAFHeJGLobsMJT
aYJUt7wD6GigjDKtxSMpREfMF+BRbryK5wvg3JFV/U/JS2GtAMfjwkL+TT1j8DgAAI0SEJXt/q3P
qYbiiLuhS4YwuGPLJ9GQCQLv6PB7iDwV9ooWSMucfaQz6oyQ4w2FWyRdmDaPuUbk8F5vomMMgZF1
Ig0F1QHNbLA5gPkcCAhVZ8NrEdVsiG837MFaX5uA0BmqsNo0TJEyRpyYmub3ZgMVkth7iBMlfhvA
St08svf4TNIhjkvvHlyznsu0wBMemrkrx+1lEWQLnZ6wGVe/71WzugPCeI7RS3odr81o1WWNkKs4
aJE1ux7aAarSGUr4co3n0uiMIBUE0S+YPWY5FnpozO04XzAbwHxX3DCOASiEAuW85JhmYBRjitLc
8CXg1mKR/LKGR8QgiAKSbrXo7KCyjTW60qeF9KY3XxlFr4URntGJqL6yNKb5mno8gwyoPs6TZHVB
rxLz5fVlvJ0EXiQGZwH0ZjaHZHpda3xl5jbWWdaVCZsL37OxdKgEJgvaTiHx6M6I7bAMLFrDDQRd
0lO0ddPP63AVZH+GIc22rPvNF8yzbfpznMBLWb56iWvPwI2xLraJUiuWEypy7V0O9rhZ6LgUBS8s
DV9TWvchjyUFUTVoR/Cnr7d+zVTJnm+z7WnbQlm91/bnNsWSZg0xmhFJXI+OAKXIffMBT88ZUFMn
kAeIYC1oj2Rnl6D0tr6toesubhRxZci8Yq3X5qrbhIS3zFHFhGNyeHLw8vUE4TJDLVaDaQc6RumV
TFYZ5rBoMvqiV8pal0+/70A930vBAt+GHf6qzc3X9nO6AdKp4wTRWFk0CJEpsmGpAaUS8bjLPkMR
iOJU/0yN6UqsIwxbaJIeCQPNYOFuSWee3wbAb8Mtjd8Evsq07mkUEpJ3YdMrwGifU2yiKBOf/NRt
jdEbkxbiQ0E4lftsrDnb6ZUKw5uafOIp5Ils9NPjuGZvNoNse+edizl0MQpohGFL0uLgsqTy7d6Y
wnQkfpFsjq1yrg9gG/GEnXx1vfFexAXog2d/djTNJXalTsUTOSXjncAXJX3GDRAEKzzVgOwoSuft
AZs+F6MDIHMTXYc3t5k+GZGDcasMddrARAb8VCuWM88tAEo6X8mGaf/kO66D6T5YpgFvzgV0d8yB
BMm2y2Y9bznVCkogAQOF+bjiDDGAOiZJIilN5gR6CZG+RWtOdXWP+wb9DgH/FWrnm0S9IHmpDhlM
wJz0nyR+2IqJBacagQ1DH93HdsOKp+xL/x7Yw8qvqcnn2xvQHxMD1zyiixExXIQGXUCZgBYAxvDx
wuPkHKLCTjmxoDjByqIHGicMnxzoRGgB5HMClQ6jazPW6zkQPyh/azxTTzD/NhHRDBcImVGw4Y42
eqpz9F4MRF+gg5V+Hkt/gAL05tojQAI3y5AkoZw923y/98etdEGOS3mqQSmwx9x5wqEyr21HQpMW
J1DSEml/NOEFzmETEg0F7zVrfCQhDQEK92EmU010UEw+r9DgLmxRmV+hAwQt3iMrm6RT+lNcMYOy
AQ1mKliynJMSRXJlhNSm8QRuPHttsdPUkJ/BiDjHxZ3lE+elKB9fxMqSksIDxzdlkFNwJyig5WlQ
6asmypfw+G232r1WJ1rEWtgQ/sJz5PebU3liG4ho1AR5Vum2gjrh4bV/aJL/kO3FJvMMn6Wr3Fk+
JD6CoCD9tV1ge6R3O5YipkrgYdP2/T3OPgVRoh3lKyOCgmVIwWtHI//3FECfgLiddgmSKObR7HTp
79HR0Fw9piVAzY7j7ZPO0aWxYqL7Ho4H47Pw7UbG6DBrw4zuRURhlAqIx0DQEGAhBc2sbvKdRARO
K0Kp+4LACZ0L9HGJigieFox13hcNB8mfnuJq51yh58JqJ1K69LUOtXb9yiP0gkkwlmiL+VJs3Rqw
7cVAKp3GhB+bzJgbhTHP9jG4Rk/gfXeCspun4+MbUIwKiggsL8UPa5DDJLd8MIIh8n76ntKOTvjE
WOjQ9dzENRmpQjGA2PKL6BI0veKSjVJTDHBCPJyCDCU3MSZNoi9hoT929Q5uB12WUsJVadkYDGOy
LNLBsfzTc2jFXJlNfF6cjR5nGkhiCghilny/JlKaNt1ywD42RuvD+SB0TCNhgVwXeFDmwfn7Q+qv
h+l3HtDTZXsy0Sc8483kihJMNKkW0me3QC/EDF0DhN/CEUYjgiynNdINDJDnaJyoDzMBOE9CfcRq
wMpCcaVH2Nwh3q2pPaaxNkYbC4MflySGoClb01a9+lcUVmieaLLn1KmwlaC0VA5vnI2Wk3FAiKsJ
Qgtiv9LdAhvEUIBnhmX6TV+P8kMoJ45rBIReqoBPClzJrxmgt2QjpBXOJlNPj1+2u+GKvkWesvyU
GRaynqsUEN5fojM4EwlXznEL55T2RDHS5Fr6HVZRMn5m8GGVQ0dGbMCT/ikp0eGgEMudypZGl0ah
GEryOicB0QGaU+OkpsSWRnWEvnIfNCVJwoOF4kIXhi4o9Wxa28CVKb/RFT35mBFSmKGyQkEOtDyF
a3FYqHhAKrDwLOdEhqVUdqgll1iL1FRNa7SsmWuLgoMKEfUvdi14F6SFEjWCfWFxUfAR75CwVctq
Sy+YUZMpKKiuPijpHAuSN8PEnYJU8A4pkjk5VrkZ3Wh2/UCKamYAE5zVD+4qSFBYn0zDEaW2AJFl
S21NgWFPSM24BiLarRnwH3YCq4fTRTGyMEZkbJvwFtr90pAVk3MIQX/ycOh00QGDlvwFgNcp+Q7W
VlSSDudLOr/iY61R95SIuJjWIzxcIeA8+zTYKQJsvh/jdlxyM2jrgqj4vVYCmuHETyzpNAIqKfa4
8iqKP2QC1vg9BZ7vZgTjF79mnha+aEXPGQ0LfeNils6e0OFeeLyfHBW+/OtAEr1+05F+0qbU1jhv
XAYk3/z0i8GqbKvuqXNP7g8SjyYkkidso+g3BbnC/SF36RthC6VBRjGp4slxUsX54NugN+AvcaP6
yFmkj3WVctwUAD6o0k+FAXBkTQ3RoF/OncRnYAFH9nN3tbVBol1QZrKi+1p++lNdjMoJdxAZfzl4
cEk3o5z6zEYSDF79YpMhBhxjAjsQxhEN+TnH77dx9CBYgQb4oEDFZsnvrZZteMjEnEQctyFEFZyD
SYj2FrHH220NyBugF1LtjJt1szbRzI5VoskOrX/0BevW4Ty/vHsd3ORqAiEEB1sRAQANX2JDGOLb
DG6d2tO8plCl0LgYtbB1p6RAVTeuKFidYpsyBJv1Wupfl5gbcdIQWEnB7BS3DqCpuWRJSA0LuDDF
DjGFJDAwkQgkc+48e3+KawJncetWGcGMbmRNBs/Ei3Cg4T6F4EnHeZlzYC2rJx4f+fbod9YXYr2S
6nxNSofEleeRapRIL7DFJFBs0Q8509cq4RrbeyK8bRqWfuuQY/9SHk5LNSg4ZYanroUr/163IImf
6RnBp6LJQwmGD14dOCIeI6fcKTyVGo8TQdGS6pYQR+E4PbE3EA5Ve5zOTa4Ln3hkIE2QG1AJrPGL
6wRyeSJUt4xtX+s/gLRnDjL46HWQR4enkNiW2COFwyz1GWR3SCOJdkFoS/VIzovxie5Jl78lPBUl
zikmDhySVlA+NeH9LS2sY/oFO6/krhqsQVof1Iou8QnhyIWSNrXkCdGv39nzlkf/KVecZ04jEnNw
zdmMJCTm/osY63ZKViKJ9FlUCHxU5xw8dxfvvasW11nmlON0BvqPZuBzfBwhAe/42eJCtescZGDo
2tDYqO9XFFdPkCNNkN7KLJ1j9rOlGppj5QIik1pIxHBSIJRAeWA7a1A233C5mp5JZPQBu0IupCUH
p5RuHl1VHYg6gTi1i0f38GY9JuCVpiN51mmrMgZEP1EJuLWGp8UrfMO/fftXUxCTAfK9scGYSenR
0BSqO2zzgOq8dIWkTGOzcnNPkULJlW0+Fa46atFc1hk6BaAH2D6Z1HBUNQSmNXth7jbokk+UYCBv
brGzDtJtukWNC+aMRCzpE6XWhz/XF2eTB/5FFlElD8Beman76/TsSk2OKLY88IXK3eFy2HwT4psg
dMgoj/zHiLjNULbkG/iAdJyYxWPN2nyfljcbR4Pbutlr1C+bsAkkIK3RBUkon+ANLvUAA+C16AJU
SL7HmFyJxVuZ0qynbS8g8SZoQiwNEOq1wF4/JvZXjYSl+FW+XiuprteEMZvY/jLQQ1D5OrEZpt+t
lVTAkm9aHLNbg61nHqTfKX+k8Ea480uMBHmDFJDQkkCUIIevEpnSBFQoC2K2+Isq/rxQvkSAdqa4
xbnDMve8oDmPOIYaNcKr18icycauwud+B1I6tuck67hN6djAXCZ3HmLyCOrfQMZZS7SAfULyjRPL
ks1zfWch7qBBuiw/mcLH5uKyxKVJCuZL8gz0BaJlskm6r+TH6l6W6JJ1SNI5Jg0BSL84hTwaLO7c
ZM4rhoJMDP6QjmSQuLKlJEgT3pzEmmWKRWsrCHzQUVesSq5w8z/Spn3O3oHJCDWdT3YieRfV/li6
DrCffJO1SdwMVI74zG1c9rh93tTCzzXNFnuKTwV6uMvKljRzTn5MSkdIsrJQrankAbZzx/tCmWl7
EuDtc9pQH25IM1U22NzHB2VkD2vgtYJOxvNkmUISnDcj7Menz1G2T1H3JhOpbyCSpHeNZGJSruww
C9Qvi8oFlVorpj0HMgTBhdRzpd5bj5s1RNk+1WoghRmjgWjJ3atH3YQgWvvSwmoFEMzulys0GZ0v
+8tkQJiuE8Tfo0x6Svn2V2HCgwILRm1dGmLYaqASQz2Kr8aIJiglnJb7jgvUDSc0q/CZo5vH3SX3
J5kK998CcVM+wx3p9744R4iaLoTGpBBRQR02mxGUZ7xI3z0vYNWgnY34X07iAKWpHr4NxvcGsLQ2
KAhBhWW9K8JppffiJGFdsHp6xNa7T0ryfeE7wu7IQH1MArF7Xod5kAfPX3kJT0B0/0Va5RWfuNxY
vYH+fIPUGOlkGcTnMwPQ+9uzcKlJ0KOKwRO+GYQn3IDvYUG0c1tL7VzKMPiRMPZPpsCpIuWg5MHH
5WyJpRF/uv7eyAD4ACAJQgysGHjv/qhDizah0l8pMmJAoiNiWhqLmeQKn5ORBy9qvaRcjeQPclgX
+qR8GLqAzwWypa7HLBA66ZW4csm/IBrt6hz2c6FPpJxNTiYaDrrLqwv5oMU/qqDksh7qVYaJjtgn
fsMM9W7ILrG8x1/hgkTkisKAOueogo/KLU4jAuXvjs4oFmIZUxGJc446C9NlBf4GCE/BXKet3XCq
0vGLorksNMhwgw7jccn4ivICshci1JeLeagPv48VXAOPTlw5l26zSEYwUqBTzXZHxiv2mcg/6A+Q
0u2wVVnhceWQBaK5l7W/NdFXxx6C3ZFMCMgMhvRhU94F5S1iegY0RCZFLVef6lNuN0QbJRkcwraB
gVkCHVWSRVbNhUhsDaTApzVK3aBNk/2Jfhc5Q4AEBfXJMdjErLFu4SFuox8rigP0z5hTSZouYmuQ
f8ETKfBMbAHITSeoZkh4y6AZFWNGP8cGafBj9gGt0i2gjohXG3/ZE48n3looyL8PXg0e5Dp+ufyH
fPDaO4u7G4PrjGvTHH57L3czaSjzy9c/359BK/MaR6X9IH8n89Tk1ZdAJBFigKkwnCC4o2QpH6mg
u4raAiHdickLsjS0rxiR+aTpXvLNRyjocZCpP5jnFg2hPjU4hCow0Dw++EToZGeGc4u4uUbP72Pv
hHJI5hgaxiteOxJJ6cyIXIYnXs6CfDqWJ0zQFr1mgDUsEx8NyWU1vQ5uDiq6Pt3iwYNNetOrEQgD
EaAGg4JSaq0jFR4/gi0sNWTAmHYJXqx9bAzxRDuFGuJwVkJEy6LPQag9q7CVQfc6Pc+viE+kg9jH
5mWO8o/e0pViRPZRSsnU5q27ZbqPyihBDV5tZ+TViHKGJQLo03DDgTy7eL9idZV8HndxeD0Oa56N
mp85N4jPUGM4WI8RgKF6RYeX89nFHIIxkYmM/7TJuvBcIG1ilSSxpIQoiaSvkKQ+uPlB+3KG29PU
YVCMGjntmTtHQ3HR7aCngPwoxi8wxbEZo0dX0aNH5E/2WksjK2JRRZomZdx88kduIEIDAw8jVCDc
swXPchuHuTupdRZSB6DE0HKuC5Qpft3nfEWnAMmrbPpBvTNDMQth1MTTaDbx+xkiUCkPg3DEz9q5
ShDlvTDR2bDgZHgbbEiZ8RuiqoZ4jw9MZNZBl6FHt2HlFB5qGHYkhaf4QT5ku68ubke8EbMiBRPU
LBZo1tsxxg6cPYPRKZXGjMwwiHyHevNQ6gCIbBj9whvHRfvNaznAecJ7XlYPDCO4wHx8tGYoaHBP
IN1sUQNEhk2nv2Y5PBOMvBidKvDtZIlasCFKnZuUo8AP6bx4Hbv//Mf//N//vW/+6/h7Cf+Ylv6j
eOTh5VTcq//1T1P/5z/+akxrdlTT0IxWW8WYVv59v41PxZFXq/9Dud2f6stK0wUtCsKAobGo0MBD
9BrgZFqgCwE9bzOcFlQg4HFTZlj4iMU0gBc1MgfwXIwfRl2HUH8RwBoBs0jManJPTC3WNWvwyrs3
BquuGK+w4+tx0atcZgF15qvoiTIOpbNzdCiEaD/YU2WcdcoHwxO8lwPSHPqFMvsMcIU8KRkhU/pu
+39/Aox/dy21dFVrdQy7025rlmH96wloJ+f3pvVMkwUkCYYC7eH3+t5ffw+NbYB3+XgQwqaGRxJm
3gYjo6Ybj0KWhLw33M0Dt8ta5ftfFlNd/iyaeJO+Q5v1ysDS4YAjDr1gmkFOZPX+/qC1/3DVOqrR
6nRM27B11f7LQVeaZlwr9V0spJDW2SuYllCC6J/7ZB3TU++IN4DVP46eTusLGtPw2sMGm4eUzQZH
v4Ed6tzwSMTpX//9gRntf7+d/uXA7H89m9f7yWpvjHaxeFNkqEGfdsFuYKWFb2sPMeoIwwMZ06AN
7zRfal8Z7CguRTmC5bJXYQnWTOEle8+V7NbHqcncPzuzY2H+cUfwQGVhfFsxnYkk6Tjr9FTKdqKx
PM5yCEOEEK3dcfiY/P1nav8n7+b/d7Lbrb94N1uGmSTPhs9EtRkbqtfvEHauQ/WUxnQ9ZGNwM/pV
gFNGt347/vs3Vw1xzf2L2XCnrRt6x9TUjqZ1/mJgbZvnSs+Ne0E3jdrhrOi/cXxMaPyybVDnrEnr
EUoOawDV2GLhu3T5bhwwlsjmqJIPSr+gCHDC6VF80MDLe5uvdJYEd9jiE7BOgEeoG5G64j6BX1bm
vZ1Nf065FXMrCzX5afRG33o+lEyUXccMOCus7DpaMhYyMnadSgQuXTFcCDBwTDAJNsBwuZzu66eh
dFsOL66JiwTS5magjU4M3uiYUsK0QHpc9e59lQaPiJWfvScTVhtYMUgAtWB7Z6gHEfyqnmJBx0gu
jvewmcci/WsGx8BkFaW4STcKwZynR0rwpCmXBqfuGubPmBHygfLo0v2jTnta6+xlZ+85JJ1wCX+G
1f/nHtHlgfu7q/SXB/LYaNn9kTywHmJAgZIIjr4RbJQoRQaWYEWn9jF0oMe/y4GIcn4G5dwe6QSd
Mm3Bk9gtEMOa5F2GZ7tfDDwx8vse3JHVtcjwyaW7jHERef793WVomjyQ/3bglmlYdqulambrL47g
um1mx6eRQ+hzLbx6NOcY0Ts38NIo4CQg5kd+d55lCyXmr0svEU4q9pGUUNDRY5BD4cyrevD78IjK
Y2WvgxLdIwqiD3dZUkGoDm/SZm32DmleZmQV9YpElw3NdqgcjDphPmFgZZKEJGQ9rSu+txSlyEoU
57TV0T2KQAIzV85pOcLRwadOuTxh9inDQGbXGElGLmM/FvYG9OCee+Paa/a09zgQpFOpqLT4It/X
fzzBbBjwywvxRHQSaDbkbKARS74/Ljuz/CBf0Xb9sT9uRbTxJQffLJQJvXL6oU/cqqRvx51Hke6B
4psolGkadCY+pXQ+FE0k7k6EuBRlSR9mtClkZ6cEfyZZeNEPJZGRAqVj0M+747ZKzZCUaoPzFSwt
5K8kLY6JGBXRJIGTRF6ULgQtgoFjm1AF0TeLKs/jyMC58dhHETYCVkiEQmpFwpIjkaxpY916otBs
hteQmOMH+LPDoApPaTUQoYeJvEFE1NJlbS/soORzNbiLiiFhihmMHBUTa/2Nh3cFhVaKrVjAQMKj
8CiKMynX4bGEA6P0Ca6oxPLxLcACa5Q7dwdx9vSJl25JcIaGnwLFm/epGFuvwNNfmCYsmO4sXKy8
vStcZ1TEqNrA33QfHnZ+DNQyKTDG9oKeKaVOp1qok+EVE1U8D11tQoFh0kE1csn6dIWRisAju8Pc
6uMRooebKbRPKBeZuAosrVnqX7fNEqiKD115f1tiZcQobTuwpvwu35ofsVQodu3QfvX18Lq7Yidx
2+ULFshm9X73m135e4qAfgf8f8ZayugBLejWIgG/uijH91ntqVa3HN8efNGbroYuOhRDD2y23Ucs
X41l7mBn8jEqaebq9Iw7KH/E2IqXmZPae0SMV7ryI/KjJzxNivA6T39e4K3gXYntiHW4xKjxDll8
m3+s/IzDa4lTJDWccGP1HtuHlJ237YMYstJMj2s/I5byH9RlqADhS1Lh50bXQobwasgetGLExzUs
u6yhKQDE78uBAatlixo8/4gY5LgEMPcRhRTQJMAqbW+IcgUkiFdgJZ5wFNOZxl+rtPyXG/nuCiF4
be5bcDEOly1/ddnyVzjJbXnNZWvv0eBQwF+mPwUf0TgQuoCwQrLIRyrwmdMo8a47lKrU4QtUo+Xy
K8otOgcBffHSx7Kz5iA6+9ZBR/qzNdf8hLkWEkxGjR57l2KQhMx8DSo5IHvPu3fWdx49CgTPLl8/
B4xvHQhbUMZz5PyHepnHydc5rJYcJE2rUD+AH0NyzMe4LDGRj6vlacsS0sgQ2gNtjKYPOC9IZ5Eb
nLZ8wSP+BZZEvuV/DazxW5fX/vkXTc4H38qP5IM/L8Ed9ykrJcXbbPs8DzmppcgYTlvpTlFRYGWz
yKaIpD0s11CRM0nJcnNE13XuVYw/5ktl5vVLnC8lEkTTRWXboNfFrhwrawUcHWqPNgbmbO8uvaqB
TeW/TfsCvdtYc9Q+ZpzUFillzHTih/bgPKVTgRjMnt6pfCNh/cjDaLnSB0Bo5kmZXicrFFdkGcEg
9mCIQ0Gsr/RFSQNGU5z7kHsz4IIFRoNoORvovTe5hSe6Vi3IEZkiIL8B5QLpT2rDVfCwLhhlra7M
AaS9Xtbd4ONtRR2aYNLUfGGyTufYvfgqE0OoApkSOg+LvjptnOugEwGU6r3X96nqXOHQbvoNbmib
EBMvr/I6qytWR1WkikfzAuvbeWtpD9Mfc13MudR0AuSOlrvz+B5QGuVybytlYO65Scy9vec2fx3M
fc3faGtPWwPZvGJStcYF79bNKfEikM5Rk4h2lho686cMkkU2Bokpx86NwYZG/4sSpi5tO3RH7Khz
VmAMvSpasUeI+KwBbxbMDt0bXEBQemONPdMcVC24hViRXEKwt7ikwkfA6EpFAGyzMRcYPCEtDDbM
t3PaEVbTVoqDhmYh5oxrVvGgQ7vjPH8duIJO2+f0o6W4MxksqmibxMGK6HISFbaWRXgOSxpqJf54
adjB1mQTYn0zvni3mUwSn9CVsKxl3iWqR+/pi+b+c1Iuru7b6fj3yXOHpg8/nZtzW52gZxSgOXJ6
FZvgCgvcL/xyXsKjaqKW+8KWZ1SnKADhyV1XNxjXX+DkkC7MzrPq97JIZtCSwhS68gN7LjGdTpEy
a5NmJwwjutEV4HUsrBf886cJaH0ls3MAGk1jHf1mBYbJUUYWHaIqkqX0SYUa5SVqIZMVj2DlOUdi
hPdSFuuHVq+BMzu8UTZUh4ULzBSr2Sd+6XcXtVLc4KMlovgbv+PKOTLoYbZotXyq+lza9XWO0SlX
S16MR5Mj1XcFhyb6ddwZMm8YZDzGFS0qWpaMMtCcn7TwpWQmLWD2bJoGZ+5kHvPgtSzQbR8nLXzH
lTX96sYFu0mVwpxIe/xOhzXtZ5E2kc95QTrIpBKKH5qjHcr+Kabdb7fDEOZjaSzxZBSV0FQfiC1N
PbpgFVg3JLjsCY4Ipy7MZ4n9Mfo20H/XkMEDPoeM5jGOsJDu2MWjY0bm9cb6qFnZfu49FhrH8mQj
P4lN4eQ5KwJx8b0F+Nrg23WcVG882nANZ89pXHihH+PE97Q+9W5YtumcPFZd8QxPfjin8xtjBn4b
uHPBFW4Z3Ts7QvJV+UXYZkFuLRk/Z3/gR2jjyaZDaxprgYOGg7ieDzp7dqSEbvGnZ6ut2bJ4qJGD
haz2TdLnX9V1Z89sRJIM+OkTunUmiZtzj6+5dENZhuhfywCEtucLiwhTT9Cc1iahYLZk1v29FwnZ
5+pw1Su6ZhjJLt/V4PUa8B0UMokcP6HkaYnuTcYvjO9W9Kbjy3TE5BNACuHkvlZmqC+2TDYTXMnU
3529/gFPkd7kr4QVVZQ5tCirWMUk7eUXwWVh8ggQeYMeHf+JCsSXDMvqhfh+mSxtb1df8oj/0LqM
jYON+zbngIWljaNYEb62+FHGn+hBNk7Y8ngzcJO1+JnjJP3CFTpmGw5lK37IznfFpUz+UC9ffo3x
G1wBeNtP4pvPcZyi10JSg+w75cqrWa8cP2flGLsyyILfeZQB6K5/r4G5w76Yf3q72rSKxfbyBOeP
yAXTTGjFcnPMUw0apQHffCoX+s+EW8Pzc4kUuGp2fBfzrBSSGgx9WSCOVKAW5CIfZvAMAu17BXjy
6MFjmiQUd8uQadlQ+T5NMbv61gNgauarl26PoREY82wKcHZeOPdxe7YZJhR4wVgcOp41RX58ooT4
mkJAhxIMFGNoMNet+rbPCgLCiDFuT3cL5xWIZxT0rAkWEYE2MX2oG77GAbyZx904WnyEsFcjWUKG
PkbKBM1Do8efTDZBB36Lhl+rNYRIvBVaijG9URRO0cHT54GLQWAa6EG9N/HNAs8Oc+OxphPl6usT
JpsQoAYnbDwfzHIv6GXBtoFuxaFA7ZA3HBkz3jzI+F7Bn7EzMP1qeMu7OZQYCwhhugSaA9LpOX77
RzdHLtWB6lWHbZgxsGiAAMqsJ4DC0I6gJi83M30PVYzCAPm/2wp114B4Qe4RoWwHEtcKOP4Vy/5E
xVgFOjHgl9EFOsoNrZbYjRQ4dzsD6UT5t20aV8wI8BkHzRKBGXPIDzdxnj7OtWHN57M9KlLTNgGm
w3Cye2WQ0MTjSmU0v82YAR+9//Nj9gsZX55TEfA1aDr3bRaCQFxDLYta+8KBoRRBGB1jchZWi8bp
DNpgmXRKBxB4122sYGGCDUwUEQpyfWrjvcwtqJbTf/Cwr8fz2al3zDOTndMXcG5jdVwNmbgGrk5r
jXl3ILg0fiBFTNvx7cMVKRmqZYT7grjsbfXhd2N5cfefW5Di54Yos883sKA0oNDAJUEY6KCxu0mM
28RtmzDya/XOlPApyOP4IzQhrCry+aXdh+2v1X0lHzxYt1AQFYOKNhOdaZi/oBsJtRN5DRByxfYx
iDnBWkj6Gq8nmmQ2mQhze0RMHV2mZu/8Gphi/gdud+Mo3zhjept5i5N+O2RaT4t0BjbNnnrut47o
CLDv6b2gRWL39v0K3v7jqw5VX0CxIWf2x46hVbMBOfitRopfgKHNF7edWMtihLGAYnqkNv6FgRB1
p5aHraN7J+cRH9v3Zz+gDMVKRGBWe50p3u3j924TAjGizYXRXvVL15iIpJiJDpixzl3KqBvEVrfj
b37wcTh2QR39H8LOa7lxZdm2X4QIePMKQ++NKOkFIcrAkqADSfDrz0iuuOd0s3WlzbXVRmoCBApV
WZlzjuzTxI5irej9VeT4Oo3voCTyEwt+MWYW416arrH6eC1a2s4KhCSbId8zX7KlBCmr0+pI2z9h
/t1WW4y79DQa75fVq9OhPzpSH4I6xBE4bzez7bj5xLDxatCilvnQ6zv9zSsjv0fPl3ixk1kqpjnt
QfXPa9qAXFfnDp2IeHLjAf6hoAjsyeZTpCDCkCDc6UMW+YTnqq1yjD3CSN/BsavRveRj9wXCXcCP
0rr40L/SXlT+CfRcskkx19/sVgFrYVC0k+m1nwzzJ3fizcy5PgZacW4C+p8tmRM66Rwu3sCEVlr2
rzN7DO2J+YJsZUBfh+mN3r7eiHgtGYC0NedWpDGVYbeB7WS0QfrwqDNBBbsuUHQYc3vYVqTxSCkg
owR0RpM9NimLpiXUipjNOGxC5gi9S2w3doYOhcl0RAvhUTb0ZgcezITZTGdm3KLX9Zh9cPUMrviE
oIsRIu4RtdhzESnSoy/CKdyX9OqAhhfw/ICs8+1NF/4i79g7gL+XP3rTBFia2RGFNPxTRKxihD3Q
zhzgKjOtB3mHWa1FlWJ4QS5j9KLyyeAaMCVj0XdBZ8Uddw7phwmOlo9QOe6afmYJQlVkm94QIRDo
HHeivnD9gRC4ExdSnNHD/o8fGPxVh6mCmUPBQu62mkGD1DX5KCbGlzL1pucnOUUgaCGEpiPxD8ho
Htotv+jPoEl2TxRFILySZ83ap77FToBUxBQ0HVi6hHVn4tPQDAaz1k4AsrmCouuaXYQDJJvJAOHQ
R1uL1Yn9z5DCFTdMw8NVkOkBhsySdw1Wn24oS4Q+zxAk1chAK/69M7RxpTJr4IrftRzwfFijQp31
zR6ntDysB/i7uvlIg/vEEqPhrUkGKjxbHvResUyG2SCFF2fRhuUIn4/W5OyTx8bUGopthxTKTAky
QkIChM5N2FEhvds6NaRIeKQARVmNOiq+nYq2joDnIKneGc7xPJ7DplTHdN3A/bOUprpwiiE/00KF
e1GuEr7mAOW9kRIcUf/t4BgRJo82pJgyFu2rf+WSebQRzkOrpUQWSzBLKZL+bb9gBBfQB1lJ0L7S
+COwgrx/oiZ+xTwmi6/DQGkm/DQmN6NNY0hKzOZ7PDemnDOArHHJ+pyByooBA8entjWlYRMAxTHU
8n04oZHf2Fsa9y6bArTMoMumLbCSW7I8dNAYJq/ETWSE90xtpNB6zswlzk7nu8624y5OHWNacXua
d5vnU+xN1lQFHqtvA1j12/62DzMW1iWkzG4TZXwqFm88TwbPezLYPxtTfewws8t9YrlGxqJ2mT/Y
Lx0/NSQ5We8c4PZilNNyvgfWnisGNANwlXAJleCA4Y9yv9Tjo13HgA2968g7JV1nSG9Ywg7iXLo+
yxPkMetUsDahTnIWXB1zfPpyOGH6LRAPXeksDl+bMecMa9qOnPiwelTQCDPpJVNmdKANZx42dyIH
uZIDNVomTwE/By3OQXaK1JXfX4gICGGiuqsRs9IakrYO7UNHBzVya9M94Ab/TOiEcNdQijEMEX/k
HS2yWzbSBkrCswLPInCzlgHs7tajl0VLIp6Ms4GSxyzccD/tsddrQoPpTwVxDe1iVK6YBic27aOb
1jkaBKvVNTgIB2MWdxj4b+mT1TYglQuLhVZmnDvttviUO9KSNk+pEZ2x1UnEhqKf5zQfqXCCssF1
KreRGBGQqWxv5aMw5XKZ9e6FZyFZsKw3z6D0nsBa9rm38mhL2DdP8cQjC8Tjn84I41oY9LtsbWzE
wpuV3LR85tG/1UQrwQ9A+mGS6h5QP1ABR261Gzo9g7kVmmH/GlizXceJtClXn5kj6V07dIhLhebZ
FyQLSnGQfnRVeiZGHtMQlkouwgjE61J7Pyxr5PyUm1vqCoPFvGDaPvfKJ4K3cIO6Qe3voMe5rQqu
BSoablLZJ3HQoXUkpTOeAnSRGfKB21AUKihwULrswf2BppoplIuuT+lsAx0bZOQ7D9p0g2Rntnsj
Thw7yMPKJWlHjAZSYbIJ6AFtg1IG6DqJu0W77QUKzGpnJO1ejemOv864/PaAvlxt9qp9mg3IdXGo
SBddnuYuYPoOgSFTOnjwpdmVvuCuD+wb7ymPEtkkHoVO3qoYMxtyCmZY41SF2AfMRGvDe6JfmzJD
bCsuG4qYt9mOR1oClIpxbkUpvDH6d052BKMGjHt9EmOlJNETxZQ0TZY2V2Jq6IAoKzgjBwNY0f48
07W5Gqb8kRojaTbMonCJbUIgoXxyWm+YYvtOxG6m404oZ9C89shdYzfDTxc4QG88WAaFMlCB4ZZF
8gTjaQfMBiQOC8hheOBAexDVeqvBonwY1pQNmhXKkQ7YfcQO2djqOsDDJOA3AenpXQn1YxbeIwsE
I3GWwrIRjwGwPpA8SgdeS4R4AaiKyjKPvRE1FksJZcNmANqSuaZGC6W3bM4LrLHwZ3DgUNiYUtkS
xRCKD4XjY/Xt7SCE0SBvoI7TMSbZmYW6o2S81NygmIeYTVCkjkG/Tk4rBgIBAWDiid46hsK0Ed9g
094zEjEx8528Y/fL4aV/ZZkksGclsGhZzFYP/VdOWSUVYKMvJFUCE2YXcZIgnRvSIGCe0F44o0ZQ
wElk2SJ15YLbZEOaTTefmU17vf2g7op/lEG5OK2SZbmCIew7jHgmtxSM8Klrs6DZXEAXpDS4lTFK
kA62b7Q3EBK7+os1EqeqQaNqg3nJ7ZLZYqOCOoK4IccAcmExO/JgWlTxY9C1UIJl+o1Iz7DPhLTI
vCkSGNpJM2CIv4J9WHRX7AnRY3A2PbCEwQW6yqUvPw4JE54vAsHPYxckM+zcyRX+xJHFgbNhJbOg
LjG3sn8VgrnF707Da8SSsYByiCSZXRwIVrvlIj/yekcEzQgQ6YRHuHfoHwclOjd8ULwxa1Jb8PMM
d0YvymyGP6cKbH8b0cGBvaIzMuEKM+pa5xlUXCQ74ETGeHz6u6WYxEXJVlMCy8Y6X8ulOaN8NTwT
5qQzENsSaJnzA5OlxSc/IR9iqCGGc6LD+oC6CT/buPxEoRVtV/YkW9IwGQYmmmJoqDYLILIkMrI6
nu0rbnVlare2byXlIrZD9QBVFVtw4aRe1wmfbEPu0RnR45Gt5hNanaGz2LJ/L8k029386UiYypPe
L3h4ji12Tj0e48HEF+pazIYcFPCM4dQ2J0csPdlcoc6NQDUSAaJ43/aw+ZEm43qBBQaku692hJoE
VgsDk9W1ZxQVWYGJvNg8b0ki4IEfq+8J01TBfHHoMzOjrKVXQrd8Iu5hsiG26JOg6BQsTkBkW6gl
eUmYKFjvdMQmnuUwHaO5auMpY31hGmL53MK7VqbyJ49UBpbaDiY+D/MBKJ4OvdAgCBJxg0JxuiVG
kbyrTZIxguqoptoJzCfM2EIcWQFpcww0umB6ugyOXcKPfkId8MTuKCZFwFoJYVihhqlyBcTYdOnb
6HxqaKBGFyUvFryUHOm9/okZmvvZz6eHNgvQAmp5m+WJjcqe54QAHrkAuwEAOL0bAkX9TgJH7hfc
WPgq9HLoHqmkb1rIBab0huhCW/QmotuCSsDnAMUBtkY+F8xWLFM576WTqwfkwRhny8DUI6MrJVrY
kCEgecDUWqHVM8HcyASXwknTqZDEOEBwyQYNzo6zKO3wD5yBI2FJItIhSYwEZo1Abot2uxrx3Q4u
OGqfZ+QxTMRUlOVcDD/vXkOaBI8dTA23Di4LKsTgiboNVwX+GbRHBTKB1IL1NtUPFrvP4dgT7QN6
VBuNBgWc+1exVBXIYmwkItBz8Wp2QeQ2vBWeMEQbGtKyFJZQylQD5ouRsOd5FBscilYmKwiobQPR
ZAM/W4d5TsNYbj20H3jcmEKG264VuiBlrJAKhLCmmWM8LMEJSWcKTsg10cWw9oOPDWEx3VEIertE
dC3GF1mvHAQZdrThI+WMOQR1U8Bbfa1ltehIiXW45tbsoyOf64L76IyujBvBceM2jW9R02L0pth0
4nKYoxM/k/KJoQ/0i4ACClIQRiBYPFZOtIki0qOUNRViYbmkdM1+gK8IQCmcQ+zahCA2WmgJQcgg
fuQG5QjnUTViR93iEMNx10cHjH/jgBs8cwPqOwTYRmc7JqXRVjTU+NjTQkAQCGuVF/GxK3wGl6K3
EAmFmcgQWzF9YLtNRpR/MJX3qLEGCS4br4N4HVMIVig+oli2NLxiCkpMHDhIFffYA0kDsflEVo0/
znhRBuoIpQAIK5hsI8iwOAqchdzUHVS8Eokptz/cstTusWcYXWdSrXLpFKD3s3e4B0PWZf66WlnI
FVyERRt49whAQTxV+LmA2A5V3BveoMKtQS92lM3VXBjughFM6EFkgfVt4Lzr4O8wxyI5T0menckA
Hnp0vmzXK05gJNebiW5h008kgpc8qhYOkwuIp1Bn4jouCorz5cxh5663yPPTxZqGMLQcAPdHA0Ba
6SZdoNcy5yvT+F3I2ac3+rvSjWlEBEFwX80PQw86874l+L8DEeYB4Wc1z8YUvXB4cHnESUkYTLPw
jrCdm4H2BJtvlMNcg+7Pbn3DFuAm+zS23BAnesUYriCzNWwnE58v8vEZATE7QCGUJPAQx1rHfTqQ
DE6m2WfOn+iO1gcWNNt8pnOKTr1z//RfPpbQkEwDuWfIJTOT7MwVRZsyOtE5RIG/WTNeRSPJst6C
K7h3fXEKHZbFWNeCdHoA4XIY5kWIWRj9K+ZhrM3F+MT34ccUgKpQopCKOADOS/qoOsK4VzLkXXF2
QVnGQrzvIDGBDYLI804MQYgyURgqNiLTau3O8iVWCQnq1TXDAky/TU8C2CrEy8K2L2c1N/MMRgv/
M4L6exYBBy1TKnLDq9+b2SRrbCbeqkvAiZYF8YAEsID7c4IsDEx3nH0d0q49AoZIEpZ6fGCGbMcJ
R+GCQ2A4A8+DwTI4RmUgcw7ylaafzekdT+aWoRFmIKIhFpK40KDUeQGYcRlG/YYlgIKkg3CfBgkE
bHF49KU6TK9X4iECZEgnCMlVkAVXpvMSCY4qKAP/hb41nC9DmXCZ5HlLlDZ8Aro052Nym51jK+FM
5Ymj77LsLrlNQijH2cx2mVxNJKh9nb2B1A4SVjuGXUhmlRBzxwuLPNMG6xoqX1p3DMBaEPnbzzHS
IiCLsPA7dkgjNRI0LJzw8XPegKeF3JvE9lewQRVcfyeQ1hvelAMRxmyYqe1xzDJbTNlfMZYcYG1C
80uZE7fw8lgfoLYNyGQzYe9DYbFf2BnSYKEVQ/bRCZQJlnkoN+xz6WXWIZOd9qwJ/glETm6QzIVd
KfG6x0UV1t2FpbEYH/sJGu19qLfy6aWv3xetBHcKcTaxG283Rso7dAxfd3yxDhF98kgjhuXilRht
4FcC6L6G/TyoiIadNoXiIKVHIRth5BXoEq3RbXTms9oEbns24lv6H6gEEAVPZzK0wQ9hzhOMB5um
nGeZrRzJZQyN7aPPNq0Ts2OCgkPTkgRxNvKGtimWge7uqWBbR4mjVxFMHGlDtmc/Uz5lHKkaVxEO
G8KIF4j5QBoPxL2bwXYVE9NtmSZyeO4sj3xkrijrtB5iagIbg55+WCw2XfZyVDKIeDoZ+//NApsG
U2GMhpl4vSsgUJsJ0mWRLe/BLw4Dnlec4Wgamc/bCv7/dFitKmrz1IhbaOkpSD8no+bLal1DFBNU
DoAMxgEEV5Sf4BVQ5dukggWap6OQaHrEY0vRoCts885DS2zR6ENjDFSyIWIHPYMDMKJHMusCbiZ4
mE0/ZngJzAdOLsu2PWKwQV0ouYWo0EAIxcGHBD426GC8PeDZr8NsTIQ1YLXuoeajZ8h5mU8xOcWj
GpeY0nJAdFY8tpfOiSUc77bP8hcdoFCLkKFkcaExCrym/zBD0MKQkm4hHWNoZ7Wy2Ocn4wrVHDpl
pm3IwbMY6Yh4zrg2HfYarFxjV5BMPWeO/IT8RAM0PWetspkNytGFR9IIRrgCuWcmYfQ5OpOPZAMN
lJN7BoQVYjzFKqhXGG8qcvNMvrwNUgwCAY8wBwMA9G26Ga6wENKLAji1Qyx+gcrvksqF4m+RYcYg
hUtqvv3EPQCf0QJ2ldB3aUbQNEK00BX7DawBSAcHhicVhqEyO6FKse5ccQhTdDKc7AlrFU4LEPck
aeGII84ysZ5SZmJ+IuaKXMSGtAYH+Ad31GgdRcFAXZd4KiMzUPWOEBSASpBCpncO+xV6eZCAPeLd
vrQP1JXRJnQRD6/TyRZntAnGX4JKrUOFpSZ5CkCIzNwuYv8XxXLgDMWT9oxZDHTgk6eFWLCVOcVy
EOhSM/fmAgF06ZLyBUnl+o78cloBuANQBRNO/vwfRQ5by3uKSd0A7obZbKyhbxVXo8DuMKQPaMg3
Rx8lfuqmZw+PHdmxMdXhBNpCsCD8mcBG4rpUa4En7MjWarjc7YDPJic9LcnzZsSw3M6OYM/SCMQy
DWUQhxOk8WyKXUtlHDJdkh0U1TTpjnHDCIAkwp4FStswCRTE5iUhgJBPZO3JF7uQdhhPYCgIH4QL
uV26PikXQj97dmEke/D5eYamFZhdawISkqUaqhmWlBwXJ8rGUDge7khCvCu2fh3KSzbCOIqMFb4c
Up4NIne3XS4ILO9pMVYqpjlauEwz1NzbcR5ChGTE3AR7SPCEwUyYOT1CZoAHEuTK8FDbiMDEhfKc
dABsiX6T5CBACFZfAlVUV7QJbyGIBBJZ06DIw9GS8ikcwms2lYxxmBwow+p23E0DdhOfEO3YzxxI
IJVMOtslzhWo7mz5TghitrSYTFtPOSDjbGUD3hPhmYbWFOkh0FGFNZK0Ohlb8BxkcVWuw77dBJhp
fbebRTGLXNZep2xWaMXH3uDWghfOGp+MBY4n4KYbTjqVjHQ6PrKp8VCkAxdi7KqQHWKeMJs7DSCC
6U4EYgcEbTkXAWlTGwfv2G7rbXHNo4tirBBigI0BWBFOaQbLdazpGnDFQsqVCEm441fHMD5j9wTH
qAaKnMqiey8KlFNlAuMYkA0pT2LtnJkSy99UVNoaobzj87zpoxQ9MgIh1kYbhm8+9QAB7mWsTiRb
QdaCrudYoDcE+zcY26fedUpWAgW425VUAq1W4PCQSfDJCbL4iP9nM87CuJ88n5YHuNkkU2krDxti
T6sLTDAtGQiwd6g7wVRlaP/n9AOh05EmMjLw0ef3r+zF+D1XFQQOD0Iyz5mEhBsi7qamc2FwyDbV
IVBkiHUw6TCg5LmC79XVABQ1vXRyYFgQSHLC15AdHKYmNaIiCFOW/UvHppsx4emF67a7u+ZA5mDl
3JPUJUJcij/wPzch2ZigHFNAowE1hhRYOqR9KL2fInqQstkk3Ua6YcdSLDvbpm9Jb5TojrwISLxx
qGJ+wSTn4Vjh45f+dnBFgo0SCvaCYMHsO0+ZpWyF5xGmmyyC8FQ6Jou0tL6BcTxM3uOR8uHCurVY
VLCIO7CPFEJf1kDW34qECgscNUS2m0uxagpQuSEPgeK7ky+PgNjB/2BZJ0dB3PSlAyPjmsN7m9wU
31kQDlAJI6URcbLAjTpm0NXWmPlbje9GPILERnCfc3hjbD7hOHEKpyVtlXoJ11aQ1dwSSEawxwlo
SNRS9o+Yhx2cEQ3UXuw7LIhUHWEKayQ5SPqTSsRHo9C1ATds6wBGp0KFeWIDsQkJ9XEkekyNtwAD
IswWja2n0s+Y1+S7tCgjxKQn8zhr0QtpuNR6+VsjuHNyr24ErIygnh1bOyOYZmHoJV06rA+xpfFI
mFAnSh4DKL6Q/9jjQ2LdD23AXtcPg5glbTPNM5quoK/ARr1IigKHNxXTpsvNBwopnb2aPnZlssR8
T+gZVMv9YgwPJkDu2ENzHhVrK6C1WdQLgvkywCGcTiX5QbkIPsQWYXpM4CO7ue0VzzIZPbZChM3T
hBmOPQxrCZ5nLn7N/brHRSwRYLFlV8wan+K0UyhpE/hhLMwmRGzIIqQ84bQ5EzaKDe8FCIHIxQrJ
MQUpJl02ZMysRxpyMcojMdFiYWcNuYLeSTH+oucj0Uyb8Ei4TtgXGRBsgO//ClJlm800qRS75fGV
RlUMDIcLi0MO7Joo95mZWU1obMU9JAlB1tdg50GigjlbKt30EmfuPZFAYMsXC92GzL0YYeCiM0HJ
xgS4eWvPEsiTEbHI8s/BjMCUhmSA5dPhI3sDQkFmEKZ+8B7OAENjJGIjks00FYkhUQsQju0kk1Ic
JU9ikk8/ZfujcD8ban5Xcrc6Gs8d6zFM9pfsRMyDrVkSRpSmvAnuXVbGZI6Djwq/TuH81t/AB6Xa
xlWEBs53d+z1yt58x8x9JHAVDrgzQbLNsOSs3xxm+R0udQ2kEJmYZwUqUv65F2jdPSCjIPazGeYf
o5XpWuKl01TdVW3NfLCuNbFzO5aqTeePVyouFPh+fnv70Wjz99tbDy4y7bTZVRi5zMURaf61Q+PG
qvXzEbR/XIEPh3jw8pxOjaMmLod4RoXoe/5i9vnJJDv/uvziGv3HNHQ/kGWYtm6Zpq0+eNKS0rCK
MtPoZE2WwaboRn8mkvdfP3+ef5yZD0d58FRt7MMp3cS6iZQdTWu/WpQsYD8f4rcP8nDPN4apm4ot
hwASQ1maNuzOlwRGPx/ml0+iPdz7zMqu+1xRGVpMkhjBuvTL6vx8iF8+ifZw73OtjM+bnFsCDYcQ
dY/s6EbiOv/lzmv6t8P4f2/9/ft/+IUN7WzFTcFxthMcG10Ndd3Jv/c08Lcz45ejmfo/H8txXM3F
met6HmZX/cGenORH/aApRb2o6dKkohnO0PJ9Na+XIdsy3HwX2FnglMQT4lT+aUJ1xph77zrGs6fD
/DxPq0A6VJ0FohrPTOF45PRGRLK4zhHx9yu4SOXEwg6O5eDi23TvvsBD8Yv+OWyic2jM8UeGrO9R
5S+oA/tSJVBfwa8FAjmD79oqX/LnFByfHfAel7cCBwwGulen1XBpdP9g+AWWSIqvRVSTflN9Nn3q
PmiQu+MYugaZFmzeLrNCibyPG1DPF+jpUJMmdFiqbpzijUQW0kUlKD/z9o7V40C37+b1bAfGUngk
RZA8sYsqHN+FHmX7LKdg+j8gHe7zwF0hnnDeDJTxHwn9yOm0+3zbBvutD/VDeJ9ISd/pm2dJNYTd
zrgTdIKwg03M1CJHTDzYouH3HBbJq/Nej1SsGbQ9aT8ZOJt1X1AWKjjIzZO2vvlQiAJhaOqAsdD6
fjTLneij6cmi+ogGTcMv6fiJUPgNEPp6cw1Q9Np7/zIiUuJTfLpmeFVppi63ITbocIzSX1scuthj
juwPFUxXtB8q8yhhr9OxXw0tdBt/96FzGnMqC/14g9Ok6PMO6bjmTo83lGEmt6k+RxaZz7ZOCJ2Q
N9/iOFhspgmSwfftx60D7mkB4q1PW2V75zeKz4C4DRCTN0t0j1cMTO8J9p44QFB7HkGrAE549RtR
4LtP55WVICLM16iXDm98Tlnm+OU28qYMKW6jMTx8qu9GQOUlTBDxGSOEf4gRD1/1QuVuoQmTtn5x
7aMRpkCzBj9Mk9s84DzVOb3i3bfjp0GbnoL2tlpQVUB7/GYb5BTaTuEN4gZ7m2OUnlp6Fjp1qNP2
qZPPaGhFx2akoBdtYFHu9foxBXKsRlU3Tzve4dXFxoks/xZUE2/bpue6Rn5GEvLS3EdpYOZ0z0ha
eRuyn4i8kOfe/Mtzjq/L8ws9RNZ6s/3NS911boFZtvhbXB22wUmXt+AM79mG6+ENki8sPkTtpjRc
cGF90JHzzVQDT/GBbnqL7SYwuJxAYsinwqa8LI6L1PRvO//2wWgHsvTFAw3ea2YvG8fPTR4SA97k
ul7v9j45mJ+n0v/PpOPatom73sZ2zRz4xxyXGkXKWp3Wi+u72O1OeEU0PGJ7m07RxyXjtp5ueKCc
wJnS4Duqx0ove0GpTKsUdX0uosNyXwSAN38+Le2fVeQ+F/7faUmE8cdp2ep1U1dqXi9gM+fnQF0e
oSnEHRpdo41Eikjojte29p0PisqEbm8/H1//x+Msx/d0TVU90zAd/eH427g8XXYax98tMEnUrxpP
UR5uVd/g0efZQCDvRPH8+nmeMr/cXphbCNrWFJkY08/aYr/xa5mRrIsPCPrnk7P+iX04Od3gf7qt
e5bqPazkdn0pU2UXnxZVdAX5TBbYr9oQycNzd3wOmcTYszvU2JrA7ClIbwHCteOJB4G9oQFAYNFs
gyIylQSz9U6WHHaxwHPiERDfD2pltEIKjuTmTaqkqCigl/18/uY/kIG/zp9r/PfNrZztRdM977SA
4I7ulscCGoIWLp7d4BDC4ND6Nq0pX+OwotkOlrr2kXKDc2+uI2St2HeBLastqEWo1WlBwC7u5zO8
Byl/OcXlDG3V1VVTV3VN1/8+QyWzqsq9aKcF7ffe67fi01uWfWW5H1+Ov+AtdIO3+ulQ8v0/Rnp1
q2tvv7NOC7CJ6buxZTlOpkifTn41tfGW9z0vqN53T/ZKXe9m2yrQ8fzPEjrl5b9Ebt+N+T8/9EP8
oRi72skdldsyUJ8wPBW+K3itXyAk/0ZVD9f2YcbRmu3ulhlcW9Cpu/cLruN+VQZ7lkFptT4mo3B6
+fl2/ku1uB/S1C3b8EzV0h9i+MaJD4mr8MBQVAfDoFA4ObZv1PpYhH2dadxn2SOxiW9h1gTe4OfD
GxKP/nuL/+/wD8H9dtfsyqRgjhVmJ/Z1kci30bn1rv2ULKM6OaMHo1sZoCFqRxMMW/T2c3ksKUsC
oyU6AKP6yzl9F2zq9v+d08MckhTGxVGPSb1IvuhwSBkFhzbFc3qqRXQTAQNbtNN3M5xQJd3jeRHx
qIbCJEOAsgkmGWrzW3DBvw6tC7Mqko/jL0H+vzu8v2+a8TBLJFrZaHuDm6ZAOVMwKOHGeEFgCOrK
eQEYNdz8ck2cX+7T/T7+8SjerH1zdBqO6IzhU0WKf8A+fEDNp0xoKDqwl9IMIJthp6NrzOuVVg/C
At22rJXROa3x4nvBKmun86ptv+Cymm1XyOIIffqYOQwf/9bxvR40aMDqyQEJcdmnQTTVRVqfhLb0
ticDRilJOFJXacZL4Xt3wWIHpOo3FJL+20d9mODS4rQtdim3vwliGrCp0dH/3ARn/50WHEyut0Cj
qzKt+8i2xaAqfh583855tqax0YHHxEP58EC4tdKYduYdFyT2JrvJlQoIXsvdygsMvBc4ggKBOciv
IJig+Sohao1f5iH3u0vw50k8PAEX8+y5nOFxoTzbjU8InXX0Lxr8YqLXifDCEyU8mkyN4zJsqHI0
rQy05kSAreyAFMc/Fr6Hscbf0reNjAAdEKlfsPDmlJDZY4VYsRAgJD2abommSO+qdKHBcHn0s2dg
jy+wBs3VGWG1uUi/jNd6Dmye3psOwaH1lUI5cMKb459V/wbVYKI+b19RKIyQY+4HOW1DcQ5cog2Z
f/zi5yhb/3KL1O9WA0g8xIUm+1Hdlsv3x8NAtHhzS6Xh8qThFZMMeXSK5VW7uUS7zTDFoFlMNGp9
zSDuKpQ7Nm0mCvwQ/NYNAShyFWJ+RXA/k28WbXY5h5V+8Qmi2P5FLj/mAqDAWKQAcLJGXmAjccj4
d04AIIdurigtAtvnuZjO5z3+Z/qf7Rd+nc/nX52vp6en2u9ffDI+89Sf02Nv2ZvzHw00vr62wZx+
bGRqorfeqLeUH2jkJ4FigmMqaVJd83v2uy1vgiMsZF2XfodZmCFmkuoOm2f5CzJ2PjvkEH4huD5p
NW63YjaD2BJdDoBc0F+yRfC3Afni1Ta4+ILD+hADH49uVzbUHFVKK/K9ks5e3LdAgPoY2vi/wSab
vjac1WadrIF8Q77PrHGZdM3T6FL/kjWzvpv1HeIZU/U00zDMh5tae8dzerPr4+JpvF6/Kj67vxZb
RJAYR3+NZsSHX8yLJDNSEsD41FzzMA3lb660WHX9aDTqBbnfW166SCDpXMirl0ox8n71toEEZBdy
t5f+b+uB812k5NiWp7qWY+q6+hApXa7bfZybymkBEuDqg+PZhAm2wnfUG/24vQ882u8YwQks4CbM
P66gfAye31fcfgOcwMXMa5VJGMvvNADO2qoZFVEKae0gfRO/6PlgPP/X58UYH7i9uKFps5yaQdxE
2jE6ZgHU50X1bEU1bZSwWtBL2A03HWUFn2GVrtih6AsE9CE5jDdK/q/lQIr+6YQa4PrmLnLHL/tn
x68Jx+lLvkbAwYBrX1dVe/MZbwPzErgTJUeLQ+M7B67LLuKxFxsg6AkF0RF22WkWxKRoAnbb77YZ
QA9VngQleFqK1B2p2tUvnmnWfvGx/JKC4PObfvWSd1IGrlR6XtwOTaFPSrS9BV7j55ADaX5j4YOQ
tljNnPYRaE5biKNQtJk+Wl3UfVBd51CbuOakYDQfZcTQRO5CxDCJf5mVte+mnT9v8kMQer00Sd54
3GR2BlgRwBnIvcJScIpcnjs8syjk0LS+/Bpv/Hbkh7h0e94ZWp2wJMJomtVID3Q0m/sjBKiyv2cD
Qn+X2XkU920qd79Ntt8EiH9+6Ifd5jk2S+ZbPvQlUlZklAZnXjG1cW166mlBTHC6aT0RJdDbNvkl
6r8Hvw/RqQdVDzKg7nASd9zXHxN9fdtcYkV1mOi3PggA0mvActKXc+e2PuE2vWJ8rT5J1dDiG+3b
rWe/Zx8k2jQAdJJ+W9eJz2735ytiyif+6aQeFuddaeybrIiPCwMY6y7YMeiBE4NDo85GP9/WdSJi
ixxN6eXLe24iaf63fdm+nMZZ74RIwm2pcWeLFnobuKdAKUNlF6R0QceoXPkl9L2n48QcnJcKKk8D
XNeN2tAvH+GbXe6f1/WxCFKkjpEUlU3TuMDz9/5aY0LdS2OwztmXpY+VEWfM+ybw3mp6g2ZUsS/r
GJfJIaRm2Utpu2KFTyeIV7tgXrN2/Hx+9/j58RLrum3onmq7JP/lefjjvsdOfLTU5HxcHLTwkgYe
fV42gfIOR6d8oUtnBV/K3weXZe5KQjP/sEaoChGh3qAau8GLbQR5FtxK/zRDwb8lqnF9zfrlJHVX
AtHHszRUV9Lhpmryu7/PMqs3unfebxkI/iEEHR56vkjF3R7ke6QeR1/MSgLn2VO/L6KyBcier/gO
X8kskh0tiyCbFq+gs4pXbV3X4f4TxsTmU8GTSNoxMaG8nPH73HhB2urt1FBdyqtZnlL/v/9IdvOf
s7qAqLDWxv1lrY9XlkuTMM/0L/vBae6t5J9tNT9GtUUEjzqadNXb4eW/Vz0tLL+eNuDCoV59ZPTB
dqgq0xSVCsY+kNW2CtIQeeA9fOK0eUkYabQP0eX50rKm+DZ5iX0uHSUL2/NxHaQBvyo0HqUWOd1u
26AMvsz365f9ntBThr3GoID1SW32xNpMmCJCU/+AJfQGl6/EgIaeb5HP9nhs4RJQraxZCBSUfWXn
NL0ttSK8LQ+9uE/yHJmg299Nd9P9HIo1JWi6Gk2zuYeADmrzUNRLNblri85yIpCq0wBgp+ZL702a
kbc1njSa9MzqFbJCbIui1iBvRnKenD8lDlJP0qQWzAVFg3X+qq/1tbqW9kmoJhB20C44GR+pKUwM
kgUwg5E+IEhL5hmnUQAKp6MSnYnKnvFpIhmVujfWmr2fcp/uMk2vm39e8CNR0UDZIM4kCrAogFK2
2b9tJtlL/zJyH6awOj3uqqPLyK2iGvWPi3hIayVgaqBCPhkDr//fyxqcdr4KPeDMAEocUp2n8RXL
2NgBe3PgqxBH9j1Bp13pphj3TvDnXYhGCITgWh3o0H1lrZC/A5cEF0c4dXDpIOkj+kVsdqF1tHSv
K1FLozbAicF0yUuDAyB5EK0jr/29Ly8cAaz59aeo5DZDZaSMbEJ0fM6RMTPwOnu8JBS5MTMcfc1f
KwSOHkHk3tcDyeOt14SRVKhQHUnwyFdaJd5f7IrjF6pKBGr/76UhakWNh+ODqmrig6HDxVCwCz37
ySf7gg1HwmN7ny2pq4e5lDKyYYa15oTT8oCaHPQesAZmT2fADmNBRcNCYxD3M3O0nVZjz40AcLBg
DOVPEgvh1YxV/wA0a3px+VKNj/Pd9Dg+MKy9KpA/XJf7ub1K8KMsHZxu6/MnPaGWuyKkJ8NhSdvR
eTUH1d534Xye729cTmuCk75LeYifNtflq/zfuS6OeDT3voXYqSBoAaJ/1zqrMiR3pl+afrzHByQ+
mCOiSAs+4M+TvKZ/s8v1DBKYOuu7yWz/ENWYzmXr3jxGIUwP1GO4R/B42G15uW0dlVuGKyTpCWEG
H+eGF8W3tezIFLZoSqRExn1nhv+T3Zns7Da8TDY3CP+jrts9rMyXZLlpt8++/87NCyYk8PzVatBb
Qr6fSpPuS0AcSnNsebHtiWgCJVTqMph+bIPp/IvdGbu60WjnvwyuAe6AI4AWKbKjYCdobTBMoYry
CDZjVIbWi/FSrTYrAxFIhdbn5yvmfPvY/nHBHmKxPDmp5+2NCwadknMHM0EmHWwWWUN5abxoAgp1
lmfEz1sQoFDeJ/5MEieU1HihISRDLZzkOrTReF/Zyp78911H8mlcmJfBaLSUzvEJwVztf7BIsANk
/gSiTPIA0bP0NZc9YfFLWPVN7tU1HbZ9nkXyxaF+8LCaujdln+ga8gJQWdXnea2/KMuaJmyIpRNq
zD9fy2/S6HI4gNsaQhOLisrfhzteTpvNbn+rWLyvOHS7yJIxjdOVhCzXL4f6t2D096EkjvgjmrEO
xi7JbbVaNKBKnaaVm0HzZqx2x6B51mCn7vz0Ld/4BlXYFeXk4+rn40sY8neY8vfhH/am5dm77WuT
w1eRi01veSDOI0kDUP3n4/x6SR/2R+5N3bn6jQPhOqYnLWJDfL/ZJMdD+fORvvlEFjkC1bFVWMzU
mR4uqJmfXW7efnF7T1+MUbrKzv5hefv4+Sh3rcbDheMwtqWxBfE0sk1/H0a7aI3unDb7BTxeEhAL
dehMU7BIBJYIUMOfj/b9Z/rfgz2G5NvGyE+lUu4XBR5gCDdddrpotH8+yDcj8c9PZD0MevVWuXns
cBDQsDOtYwxzdGQ/H+I+az9cNVjoFCdVw+BhvkfNf4z2cx676W6XyiRVvNFOC10BOFlp2saSIm1V
oUGc8uCzxM3xdsWcdOziDbiQrFHo8KcxjSHI+x/K3mu5baRrw70iVCGHUySCpEQFKp+wFBEIgMgA
cfX7aX2199iUf7H2jMfj0dgCCHSvXuENAnoHpP35zL39PHFs06F3b5uyrivmt2z6n/emysexlqTm
7qkN6of8o/xA/m1FMl5fTm/FpwYLNoAedvu8gy48bWzYtj1ML9iQb/Cf3HyxJ7SfOwh/zkzBuVkW
z4ygR1PzO+z/eVeZleS2VGd3iB1NvnWVfBhht01f0jyYjChHTQtLSECVsZc8UQKYn/sXwAT7oIR3
pXg1+OyMxPzAUbZQu0BP3FF1BzwaQxu8OcVbTi6P/JYaqNAcDt7+CesWlcpJdfsrE7UkA/02D3Qi
bLJrCw8RjOnPzYWdH0XzyWc82bL1MFdzMlTZHa5AIHocDLBS766/3cH3E/qhKOCs+9hD49e6Ta6K
yZUntwEHRm+nQ7jXgXe/5j11/WZncewnM8WIsSm/hsRrpKAfXKdAQcd255uJNpeGIQ48lQ3iS1sL
EiN2qAsJfMXgxaVX9Gzfyie9r5lnJAsL6DvYn3CioW8sq3vNNRivvMcUmDMer7EPTDVbC6gOThtX
6CNssaSfMvdjfPxI39U3aVrYL+0DSOln5X6/PROFvs+9v/aTLVsGzW4gfiRLuiUCxx+ro95pmWKq
SnIHj9iz8GhEtf0hdp/mx1xxaQ1zgL+VaHYDU/dqslMcy+x1QZc4UFtvfLSbM3XvN+zi7xtS6NMq
MlGR49p0ToKIlShWNzk13CbgW0WAdNjkObOLJv0R4XDkUC4k9CNB0ryAsJr+f2Me7b+vfnKYSrYz
ll1WSVtGtHPvAVSqVHfC44b0uvCN/kxYVowfgZkLWpZuEMuAW8jfcJA/nn8CRsC2i8HZ8ujJepA0
c6fw6DFN4e8RloSo+Y+BqDL+l4a9vUE/ptB4u5vdu+Xy9nPBXxcX6Gg9z95z+Z1/AagGEt77j70v
P11cbC4299vXyg0uHj8/b2P37u6O8kVkdG9XLy8Ow74XQUy+BO4BGA4Wx4IWCI2b//399vJd2lzd
iQ758vb2/fqxdB9RrfBpKC9F4tcF4rKbe8yTVFej3O48pgQ0IEBI4/8Br7b6ni+IGlwMA8Q4gChA
ogd0/k2wSn4PxD+n3sAXWLWGqmiG41i2/veilmRpLIzSsLc97Bi0jyP0YxeCjQBKHl5exRjizuET
b0FhB79f++ex/n1tAxwjMBWgFCfXzvYTU/hatbeFKy9wkoe2lXrwirA/OLdYfzayTq51Gvb0Qdpp
DdfqqXkFZUoKTGZKWDezWMC/U6ke4CUOdEFGKKbUsLw1yLXfWHP5zbg7l2aInOXvzSse/H8f/iTL
VnJNbh2Q11seOz0dkyrgFbDauV3zc9P8fZkTVIM0zbHcZlymwzTUYiW3bunfTe7782YHoCHbNDTM
+zMlhCb2/m8f7jRUGlpvGOBY2aodxNbsAx/uRQk/6yX39/DsQA5wwAO1gwQtqLaia91iKeUskDPy
UFyACqpHvy831fnHXYlxsqHKZB66frrWy3nuTP2QGFt/fXkpuS9YIbHkaZARP0TH8OWldl/eXu7u
wsK7zaDMLmOXNZL4i6UoXNnQYdi6d1dXVy9vV293/SIkqsRB4i+Xd3ilC4hV4vF/hP0DgWO5nFzi
AM0L5mIgphbMOCcXqtPn7fX1hUsD43rhXruUghcXo4/51ndoGsOLYDMHhrd53pj8n+tF6i1Ef29E
+K71IUVfiBqSFrt7LSafj/vl86PuPl70/vPF8zOx636zEqPM6Cv3vhhMBjcSuhYimDg+ZeTNQ0Y0
efBvtvfbFQPQL/8mYt7ILJSR5Nf6Y71eF+4TgPkn3ycZ5Ev+eu+uP9AbvYl9GCdiptoBIBMxePQe
Pmzv4bhgzMN/NP7/wrLsPREhsZq6vHTcyzl88vEB8rde4vKDxgpoTDqt/lf04Z/Jq38aAdmYFslk
b2S9NDNO4diFISfkdVZ5Z233DGjwSr7In8FKBSAvkJtUPJLfA7J02qb2ipVwURWs5+SlvupupS/9
cYthuNx64Kixyirc9EwJqIga72RnqBonlWzIsuVglcP//+MQi9V5bttEK0ki0KkGXxQvcpoAM3Gv
9Hq6kb8v+rPXO9mJXV5UeeuYgDXp5umQkOYogUQOog9OFTqRZzbZv+LsX5/vpFTTj6XSFAbXqxAu
RgOMbeGhrErXrotSetlYaN9Xa4j3KNII0Z/y/vC48zDyuCcNtDdH6DbGmRj4jRT55ZlbJyChrOxn
ewZQeHf4mrEzxaOEMwAws/ogPfafWghMAdkp57b+ZHEMHemLKz3oW+vmcEcuNYLihnIvFJGqmz0D
JgDNbz1O86Plztszr+sfp4JKbuPQeLFU6l2xfP5YHgBNlVpuJhwYcMLoXw6oJBb3I8ZRqD/HtIqG
m+YFiIFw+u56eLBnLv9jHCV2D5kta5Njg+Ls78sbwhQss+ryDv1udAfTl2qNVd7GpK/++5V+Yme5
ksnEhoRZk+n7nJz9DuN7p4nlHF30bmu5TJEImaIHLHpln2Rpj4vra1Kw3dNI0x6D+OM5eJMii2uc
rAtN0W2Reqi6YpyahhWKeuz6TMrYG8nScB8aZoZDeFwJqy6F5I42DVRdWH8XJTPEie78FGrLHfiM
OSAyOuRqdObKJWCXpfTOSbJuBEiJ8fywnh6xGnhkVEuveocLmYlUKaJm1/ZSHCxCgcryJuwbpUuh
1mYsJESc9kv8oJYG/6gIMY6w1qDhrY5gSUCWRdSHqA7sQxAkWI7m8NxgyjOayInsFQxUnJjphUjh
7y9K+Vkvsp8NqnVZ1D7W94b/a0XaZdzLe5QmQgxxHuugwHIlRhMTrvmii7oASD7y8OdW4rnLntQ2
mp3aRX3ksiaWRyhMX7VIdDo8sj6cApsmqCp4+Z+/f9ifQHcg06KGo/z/bn+eZInqTmvjOcmYdpEa
zeGxxKeyuK0nt1taGH+42gYpYyRcICI/TKAwUg+N0o/5E9jVgp4EZXt9pdBF1M8lVP98HHhSObZu
WpRBJ2HVMrtWO6g6/hcE8eKSoobpDLD7npCq+JSjrrzqoMIi/BrEN6BCxhC9HDIqRINwyUTzcDVN
Lr1yiTXz+0P7HxT7dB+plu3ADgCRbagnT80urGSckuMeZIKQoNAQWbAimtQII0n+EB6IJELeOg0O
3gH7eOZNwbCWr9NrFHSglAjp+Eh9hgb+WFzGATPTe4rJ4aq9tV/l+2aLt1Blu0PiCgMF5rfor2ob
87pDgw7xv9Xhg2m9jAxFu8ax50JolyG/gXgcJHSEgnCMtV3jRoXCiskkwrvUxOiXefb7EYpli78n
Hi04ODGS9PujqzH2EwxdITCUrJwzRxHQ8J8xx9Boe2mWYRoAG0/inqIVtp6P9f4OlvECs4mWlBF5
NBLzCRouBtoMsmYXvP7s4qaDJ8oHVFdR1d6qUIn2tL7whYVXDuwemBjQU+kKGQIG2vpn7eHQIXjC
vr4Zwsk/UjnCnYchm6MtdKTMMBgtqsG8rBiFG+s40JEgHCJcLklQhegzwktevOiQfmQsDHUoW7ef
6HuHKpQdRD+T72+RomLGKb6S3vSJZ1f6QI+ejYvyDlwIPgqUU29gXhn23QqhITFATHwhE9q5aHSz
cC8UMMFUxNjKAIEcqAE6dF1R1Lk6MtPB8w5yN7okOwAHSPBMD4etcd/abv6gMI1WwJzyM2ImZnhc
IggEABSFQJRKyhtk7NbyI7oWIO6Y6wbC27V5GdAUaO5TAud034LJ5KWjJIiogQ4huruEF3yzu2Xy
piLxhmz8Iy5pQufk8vdN8j9TxJNNYkDnI5Byrv8k7sm52ez7PTt4eFdRoasDze1xMtot8HLjDeuL
wR85F8bV6EFapwL6ghqGsgJtDcTCRgSTkSUQ7Qw4dmTwzKWPdBRjhA16D9mmQExsd7iUob2+onfH
TOoopAvcd4ZxiwS8mbAMZKgKqIQX72XXvTDcWSrwxguEMwfoyMzYwVMhHOuhIervg0+hksEC5UyW
mOYm/n7hcKDtQKU4gDMnpKYQXg/2YDFBPoUovFOPiK+ircTLMwQUHI0rOvUXKbU1SvABVkGQI2GV
GB6UEtTXhT0EhGhOx2rNEAYsZUwRcWS2R8uvcts7mOMeAns+bO+1OOqEqAmaGiubp0BPAvgLA7HL
jCiXIg0Al50zmdJCfPlrK4O6/EDOlZJSKGsxQuMfXOfuzwVB4x+Zk0FbSrAHQEnJzkle3/Z9ehh3
bXYnve9JDnBWdGf2nh1MJBJWSHeOZ4SyOdtcC99uUXxcCuxqiuYjK5jMDsWy19Ltl8AlUTMRUPvR
3YG9k4CACmDP5MNJQFfk93XpnLvvk/pgV0iFnNHHu8MpEK0UmfYZfE+PqwdfwMvR7sMgD5Qbknzg
YcXNCEOgHSoitBgJUIknB4iJXIysJvsGJTUwKtgkRWJf134TiJ/bcKDMETLFFVACVuAT1FB6zsBW
TPRW9wSIODD9FGNWC/1QOszoz+yv9bAhrUEC3P0i1OGAbBLyxMSzYkD8+2MwxOs53Z2Yx1KXqTaz
SFW0Dv7IcvaTlmbyMc8oyzhSoVUirkGNixwlO0J8hahW+qVohdH3Kx4Q3CCUCcDrI9Zti4mub/YA
/ygY3Pq+R5F3575WiKtJ7AJRrtMHxMQbDLEGOhgsf4RzwJkc4fuY/e0znNQOhu3EU54U2R2uFhTk
QFN9IXQDD1VF4Qy1Hu9wQauTM0EMjekTAN0Pzy2of3TJVePPJ3lywOm7hvFCyl3Y90aI0Bzd2IIO
a+ILyAc61MH17H5SuoCBtoV9d+4ZV/gunHmhmviwvz2Mk5ykaRrDii1eqEjliV4+Rysg5TcWOCcU
emiIv5muQSSqPBNgsk3gKsFtl96HekPs5DU1i4/fV9n3KvpxU0y8NBquFtoKJ89mt98fqmwfi1V2
JCXi7awK90Zi6AWeAj0lkBHER0R/ERJFbYPl/vsNKPY/6ksDypqhiUGqBsD773XeHs3SOcRZdmew
wWewRsJTUHTAvjvnG3hEJGSocIysctHhHvk1Lrr8LQe7L4xxUe2K14CKwUsrvnYBB2/J5O5/YuZu
c5V4mq8hbvr2Bpgxda9EK0xA1z4/RY4hwONCtUuI0rGtaAJO7uf7++Pj8/McPI8+qmSIdSgcDUL4
+BtK7wExBts6YW0sDNRQzuW7zHxPk3SI1MJL+Q7X14+bzes9kbRDr+zAz5qX38bM3EQXXcDpIYES
efGn4mT8EAh7AUXfg5QVGvJCuM6GZZNFE3glxK8VNOlm/OXFv8V3w2Ae7REwcWvY1WQgx7CgTBOa
JcI2gUEUv+v+fpuyv2N8CLMzQfon+tbmXBHwHM2C7cru+vut2ZV5TPNOS+96b8SV5yE23eSDl7GF
Uc/z5iFjXtyi7FsSg9JF/nqvfeUwAq+Hm5ieZGATv8ozheG/Oj3MSOmniqzftPSTXoE0msoEzADX
E294fsF0FjVHKmgCIK8HxW3kLbcoqoPQql0ZUIvxcryGsVK+arkr3zXICVT+APAOZeI37fn3ha7/
o9UrilXBgHVgZ35Dh/+M54k1W10zpOBq003/cMwDRrcZuQe2oeS72cXupkdjoCVww8Auw/4pf8R9
QGhiDq5KEn6Fe8d7BXshjyy0IyA73aiwsvdEhaJ08/sMRZELKM0VBhndmUj+k9hMR4I6VDPoEiqm
fTodb+Suno1JTu5wbKYKfR1B2WUzGZz8niIU9tReodN9CaZaR8HgHKyaDshp7HTo/jAmNm3DFpCc
kyCBy7rZQm5Vt/YlJLeDOyJmGzrADUOLagUL2AKc67qG4jFpb7uKnjgIWN63Sv6qUUyMt3KK4XR9
vEz5/aaDvVkNFHcmQ9WpEPEO8HpUYtXFRFFIy2XHEOb42qCQ89VAh9ivC8/EyK9+kjimiiAGbLxG
a2C6LdCN3/kw84cbFeAU2hRL/s3pZkbt85694U0WfjX52uCMJnMokeTvDz7smSlQlrCuU9ndv7H9
Ww/idb/OP49r3maHBA+QPZA/JFzrriH+jlcpI4shrAAWPo5bhRE/uhTghEX7D/5Dqn7/JuMVmOzK
fqwmHkZc4XtOeAOAjt+t6cm4ALq7bxXXYKhCAKsmunVNaL5kS+OOVaOfaZp842D+Ol/Ei+NYEdNp
wrx80iWw7XmnSLtY3RrkKSSaBfgBr4VjNfkHoO2G18uBk18dqkXVeW/NVUc+ggE9UgO9TwhRib5x
ZPSboro9AmpE6R8kVHelotiR+AYSHbDYAKploZZE8njdHG8sbb0nja/XreZXWpjUr2zp3XA9FpeN
vu2OK0U60274CVb8+0N+g5/+2NpKUY11b0rKFp5u7uJk2L+ar8k7KO7i00RKIr4YvsrX+Fm/0Hip
6B/OI6pov8cXR5zUP580UyTmSDxw+SQi04rZm9poK9v5qn6IZ/cgbZTeE1KQEMGo6E1fAZV9jAYE
JOdIra6PoHnb2MuBTto3NgL7AN1iP6Gp9jjv4frMbhViRTlTRqWr9HhTUQ/IbrE6TFEB+gTHqHxh
JpGhBvpIC2OVslCRvsTkVooaKq3XPRQ50xspCeGhVL4p+S3b7K4H141WNHrNpH2ZECzFrrZZ3LOY
TdDiex+AgmFfHOpVjA8SxqidV9GCvc6+6ncC4OTHw8p50CEY3k+lP2BQuhwZJcw+XRXlTNRWfmQn
36/2v6d6Uow4+67o7b2hbCsjmDmZqT9bt588cA0H5vOjtweS+2wvuweNgYnuOZPXlpf27GfVmdPt
5wHCrYCsABGrq5pKwvT3kZvmsl6VhqlshdYK3MqvWfMq6bUxHhpSBy3QAG+OgfV4vFeDUQslNUje
7czPjEVGfjAECY7BWCHp4ThQ4yE6TP4kB/Y6yX2TETcEQzRZ4DDeH9A67gAB7hh6M3rIAK/+vlZ/
dnBPPspJ1hnvOs1RMjZMstxvgJDTDms9ZmH0bmHCecNLftMANb4/t0n+j2eIMIasORYx6TQclf3U
ppOibIUSEXDX2GvR/5f9HtrgTcXqTCJFDeI6JA71yC2iXJn5Cu0Fqvh9QM5gQxX8cMgWr4utLbtj
R9gOZT2aj4tuv1BAaFb+tF+kh+U+EZIxabOY1TAdw1YNlGnx+3P8555niPD/fpzvFsAfgSfVpqKe
gKdsJ5zXAP7SqLC9CvPEZtkml7H9lGW3O4OMun+YOs1D5HQOhvYGiD8703SZ9/gGficYjMBcHbx+
vE3wd3lyEKYCz/QiQeVnusTqQTCcxhcttOG5mFamvD4Y+KRJF6r2rsg3rX3lVKQtQWwvZtgY9lKj
O2JCKPEKni2+0p3fl1FyCO0qyNRQyxY8l2a/7ugv7deG4xWkv8CTMcaE91E/z/FNM9z28qarr3cI
IlZXurEkfUzIIOvnEbejlD/oA1CTzdV48MXJtXe79w4DXXgShtd0rPszOe9PcMj3qv3vaZ8kIXqc
ZJ2ss3j2D/nHAYHfOyzsH/ZYmnYbWIa/v9ufgAVxNYQOFFORgcLbJ+ViactZFreyst0dATsW9Prb
IC7c2XYTtioi87Kfru1XYajMEN8WCU/mhCZqLwiQvO8/aqQ2iL6SZwDl4Oe9L+mYm/tp7QupqXNw
lp9V9sn9innBH2ux0va9Psbcb3OXkYbt3JlYCfsWYvDgE4ysOog5NhCRorMLWR3VS8O1Dp5O6kJO
Obn8Z0yTR2b/+HIagrT//Yn+rHW/7xB8C6kkD/R0EN92mZq0SadsW/S/cDiiN83q3iH8hd6Sd6AX
Se0IFyILzI/0GmrY8FnGHgSKCZ+R2e8hP3fnyl/xFk9PbUX/755Ognp7kFlRRqts7URACp3BHWFU
zX6b+Y4aNZlnPunFZR57RR1MvNtzi/pni+bkoZyEYsPe587ocAMKAwhbAC4bIOh4Sr6qr7P6DbLE
50RxDeTtHVehQcOwmTo49VuQY0wG6CDiW8eJOPtleWbL/R+L6r/Hc7IJDkljzXuZu7Nqfzf6MP3a
AoWqYJSCXPeIWobtYjYs4WYmRdLRP9Z+AZcuXiQzYm7LPGbm4vZqMIDjbL19HajHM2/Q+tGnO3mA
J+u+mcZpb7TcInzEBP5tHtr5ympuBnmTSpu6Wvf9hYQCJ5hLbE7gX4AqMgKn8Vl/ShJYIFTwFAAo
CLwYRjod+MbXGqYtQdkFkurr6kICloCqW+43dBpTv9u5+eAdZ7dh1yse2ADrBYhrhSWvedth0IZ3
FHLM3EvzULdLaR9hUpti/Y38R31jItReXWXazQzywOTuFjCrs02HkDnwMmh8OYoQq8Je9TizUuaN
S6L0RPrgnNuPYmn9tvZPMtb+YBZm4rAfFWoDmls7zK9dqRW51W5aDLgdZotDf4U+Qw6asocov5jQ
u668aQyyMciRd9aiQouS0SvOjcV+dutOXutJ4hcfVHOyJW6ui9HD82QmPwgosEFmsSdUyNwtnsGu
jacJnXIaO4dwRzG/89TMH0evgoTDS0SADTDnTLz2gBATidUdOZarTF6uhvEhqrLg9yD3r3z1z3hy
kuA0elUVbcttH77SNUUxvYTdRbapgP6emwDTnPv9BX4jOf8M+aa+19SCi+0ox2E6IkiuXuzk1S5f
8NRyVETIAY5Bm7vTwd0/zO9zHGj4FzM75PEg4aJGyhAUQ5gtJimapajCfQLoIfoSdMsGUaSDHU6D
PV13Zka4POGbxPmg+TXK6RSRqRcz1B1WHQ0xqEjvKjQC5AgQZ6aWSLweQviHCRnPdo+cKZiqcU0A
urQJbc+wfJn5kLLpaH2yIXHjaZexI/YNenzdflXH8Ma1OjQQ4i4vNHzJpsUeZelDlI4RhWnerlWM
V+oFmaGBwR460qwBKUqTSI1Xkr6QTD/Dnwqj1vhmwpJNvaydyDSiI2RGEl+Ij/jTtAvqVzD2IOwV
gyaDS+xN50DSfAXAF54BdGBjz+jI7Fztob1zUg+dSUuKlGyhaWeC2b8T8/+Oo+9K9483Ok1FZqR1
r2xBg90NDDOR/o/iewtNre0cu9UGh/A39TF9km9/X7c/UWHf+81hVCWLoccplP04a8p0yBplW9iE
Rd8Y2D8e2ivyB1upqr3GdKvGy/d+de4I/AZb/YxD/136ZM+gp2dXeSP2jEEFG2TNEluF6UMfXTKr
lIt2gaWSeC0mVjcm3QLavsh1zhKPpNpgMpotMxzMHK+MfcqHyQmdNMyYodvBUQlTQyRBUo12hQ+p
v6s5LV0yWX3nWtDz8BZXfZvmPzaaAAAb/wAmTnrp6Pe3bo71q+yhAMkxVjHXTj3leQcDSPNtFEgx
V8STPJxxU+MswV3BZFQgnzmDlf9jUfx/z8c+aavKWqZaqcIJx+pMZw85AyX3GtWvOuzOQ6MLatPv
DX/PvB4lJKIeTS5gs20kocZ2DI02MLBRM9hloUQzs4Nvv+hUT+XDJMFBXur7KONbAWqjNTR7UxIA
dOlUf7T9mpyfz2r7yuDtUw+DDZPfEwDMI5Y6ppe2no7Wqe2JL8PpvzvInilESz02ZaWJHJSkJqZN
AFjnbvioG4/eBqGbNBr4JRqfPMcZ6CFq70ZoMZGd8chSVV/CQwX7sv6iweQYD1RJ/DqN19ZuMzJK
210a5rqC1ildm7ur1o44f3Fmz21v7IK4D2pA/HV4wNTXXB7t1QDcQUKG0assjxKbbEnVvYNK+X7m
TP05PAXtYgJ80UDmKNS4J2uZcZuW7JWu2w6Oa4IdGVwdAPsniq4SzFVmHS9KIuIhnTf210gwAVee
+PwwqRx5WtB9bb/TPeRlYuzOmFOjYEA0JbL2/hh79fcPtfctDj/dVcigIT7zDRH65yPWIhTmmYfO
6PQ14Z79lX5IX0njObmLKUvX0opzWfly6s8v8bvOBJ7TUXFjUoDBO9CrBWWycwtampV7wAsWrQTm
T5o78PXBy2VPo1p8V9+sWjQ9a9u1ILnQK4ASxIQGmk7raVlQnUvU/9GB/uvBnm4CE92t2YirDrli
VwEbiKgqFHJMOBLWqeDeHF84aeyUmsfnmf6vpjb5T8F38ViHyTtHDXaE6NYMbsref0jfbdX1kAPe
Jb4yk2B5Fg/pwIP2dHJAlPNLNKt8PMjlDZ3iEZiyLn6cPcmRIvrnSf7fFj8pbctY0xtdr9Rt22Im
n3/1+8gqLmXppRgupRqu9FD6Y0F1NqO1IZuhZuwCKwW2uysWVoXgixPq832GPevgW7tljrEUComD
RvOZp9I1K50/D58BDUh8uFgwcqhdqPOrU96kwgltuj421zRkpL3Xt5/dh4X1k9uBREk2aWQJtWKG
OBYzv77xwg45F3++SyOD8zniK2xkAkJI814kBnG0G28dFx4/cEj8J1BPmnxShX5jqLfDUMHWNL04
0hJXhUYevWVJ7m7TaLhKo/wdNsKmQAR10zzH4lv3C0YyC+57nBlJzksxM6hp/wCevyXaTVxBcjPk
uW66jxSBjPFS626I288yM25vuJ588Wf2ayVZiF8M/KYiA4LePPOd3J0JeIaGYooZQ3tLzdyZIGSS
2leaZ/mw1dpLhJ74WqIFMchOcFfaQmkvhy4q8QXWwkK7PMyvBS4iZZiV4QFrIqT9dmj/em2z0Zi5
t5fHZjOgiDE8JcwfceJorpUuOrYPtb4a9rfV+FQZF4qySeIHW700leWeFZr0UY3Y07Dq7bWsRM6w
KOZXTdns8bq+aDAwVa+15nkXk0pFMa4X+spuH/KETk407ZaDE3X80XJbGg/c4ZwGZeYO0/Vok7ul
xFqXb8HD4yUTUAuC4mc8XJTJRtktd+rljGVksYoPggg4oidEBYWfYn0l1Ve9tqjgiaa0fUIDC+8u
cvSLTN4eDgH3MHdL1V5b+QX10kFfWYjsDBfHfNk7XgWVbw7jIsrSRcOywvJeuZqGlazf5OWLnl5K
0j1/vOdgGFZqseLxOnHuavFGGhayspz4M07EnaXVoh/ejBaXQ1L6+ooDUHae7GTvSXPoSKCmjmCw
k8VgfZnOkzzBEm0vlW45E4F19bJsL6d4k3U3XFKzbnv9xh7eWtgn7UPchVUXtXGYFlGNS2a+5Ib4
TnwYHhTTKWcOZydiBfCV+LgcAT7h4JOF6bxQk0grLjua9UPYpOFwiIZqNQwheag5XGrYi2uo9zR2
aMie3tER8nXir+Xt8PKV2JUhfbYmQ3HiJrUvi/ilHzfFdN0emJishvTGiZ96632w1zvjIRUykiMT
FemqKTYyg5u9vswZwVS+xMhp8Ds8akhkW086eAaq3wZHLI7BrXHVk6XDqJ0iCk0LvD0gO6g/SOGA
rMKTLw3aIjTnkJDfYz9Gbt/dDJ8MEeouMqQgw+FWWqnSKskjo1wMAEjxuzACafSLO+VLTYJ9v1Ix
hSiDoVzsqbIxc9G9/OgzaqhwicHwicH68NS2vkwa1tDAD45pMMAzZhbXhWkfyF0kAxhCis2OZBqj
DVaWsWfSy8K0rFi9amao5NGujQ7Dgpt18pVkhC1P9Nhc6m200y4GbaXSYMVOh9eZLyuZHpOfyuGA
W6vtt0ifd0uZxokZWnJUTq+SgxxwV24lMDhcpvZk5Oi/lbrHg2vvX+L0VmdCmd4m/YVOUdTS2w3H
fmF2q1IKUMCZ/KQNa4zpSpTS5+iAK1+2LPGeV1cFGxlFTHDD5Ze9D+0ppPkf956BBIliuYy9H4qd
yxCN/LIvvBRb8MbnqeXQzlI/w0mq9JNDUAH+Q9E/uy265U7xJEYKs3t8OtQ+Z3Bj+vngJ/lCriLJ
9ps0qpuVNS86foEw7mHR5dGBmWvnjphQZYQlcQX+LK+jaTy7Dg6E58HnLaiURfmiHUONrERhiy/S
d6TXj1pQa0ELKk8jsw46DJRh5mLI5oT1yK8DPQ1UIh0q/06Q5BsriWwcepblR/M0sR/RyMeZkK4C
oyY7oO9c08tnp1B/N4Gdip8TK8xLf6e4veZWs9/gtQRzCpY5XSaUfVjWTqACpHBckg+GPAqPBmTp
FJSWJ4ZViL3HolCbEXICv3GkzYPz1Ah0EQ1F2FoGv31VjlGmrg+zPx6imOMyDeVqlcRL26QyDHEw
1fEqivjgB7DJ+lI6XBQO3GzsEBZttcrxRk3DFikm5DOhAsFK3glOEGs3or/Fw5CZ+gBfqMLhshAN
OfcAbzLDIznnCASrVrsDQE1s4unIc0Td7dgwH8OGrbDeoYrO5myvK+b3A4JJ3a0a6kVYM6lD0PNW
qGQN3tdhEBJkCXsgvqHnfl25u25FX0l6Ma+NNzJwrXquQNldZXxyVMRRmYwhGges584Ms+P9kdWG
9ha8fqjoKAUO0W0bAr5sXvrSteTlfLybDwAq5216DBoIvM1SR3sKzzRy+N6zbpD5zxGvCZwb7Qvj
2TscQD3UA99NjGkQeS8RnOOnMjDAMeFE8MAmNwB6Of6w0B6mjQqjKV/HhrDFqq8Ys0voiUti9NWt
tFvHu+9AEYCCtFY7WsTMFXtAUC+meGACcmHMi5YZ5t4rk+jAo76kVUbf2rgncphtRHp7sC+xh+ix
UWN8xBLuH4fx1kDkHOlDSPdpUFQu+C7k3OJnImDdXM2kh4CLIdwS39n8nm4Rk8kC1Bd27+1ISgCg
9hX1TomBuZiayhfG/LpXHjUcNvvFkVMNbazaL6GwMaIsAzkRlPec4AcPGOgwypaYJb0z4qNtVs8P
xn5h7T6OyruRP0wTyTOq+JPqWvl70TK+knduC8V/r6D8I4H3pdxWFOVMmaKJpugvJfepEEQ/O0m/
Myi5ld6lJ6o2bkIeMHgWDNDBM/FTSgOzxCrQJ5XRAKVaXumEnXj0bl96h84fcX+Ugrr1d40/om0J
fpjaAMVl6oIrZaszuKRBxFxzDGnc/96sUP/dufwvXT7p2pMsKyMz/+/bd8CTj37TBfmO2hZpW69E
amBHqPaIeiWNLsnFiRiYo+6lms86GBGJve3f7IPfnG2Yiyv/9mDFnf/RwOnroke6mDuTd8EMev27
ljva3/XIzqVipx5RwDKLH16a+BWU4+/myhGsC0UKUBl+RjDq3J39hCOLBo+BUh5aFsxfvhuuf9zZ
ZKWD4aTcWcIJBHwY5N1T+1p+yA/5nY1oM5rxKb4xjgoSr39x3lCu095McMuy8ALp3niYQ8FucDNE
/3A71q9gwu2eDh/d7f6d2HnZgNRG5nO6z29UEDSXGUIRb0KKLd0Wj78vAPufC+CPD3PymKe5tPtO
qpQtXjcjb1x15cQ7YKghBkqujaOj5o0b6mbd9uln7JNL+bBupnW2v2j2F6PIT4hUiyZe0PaI5ahn
quFs5nmT78DCbIz6slVvVFXMEY7qYg+vJg+MKrL3QdsDaAtFd7GMSi0yYWggxi57I8btXdA6qLNe
0RCigCxxtGz8ul/0x7BCBwMb0Z6tT26zkI5XnXxZzlfSHJVknLFvUrjT5i99AjTjLs7UbgoKcBtO
lGmLHIwqkCVg0HiN7MLx5vfH+T15+7Fq/3icJ2OeUZ6PjpwcmGO/q6OvtmFLKT26jL90rGg+9u87
iebEmSD0E9P2vSJNvAMYsiH4ctIrMc1DkTV7+lqa6ufNJaq4VGB56puvQ+WnsZfi7QcCPPX34P2R
HaQ7InKyM8FE+ddaUtkaOuA6C2jbyRhEd5KdU9qsJR3LnFRUujr7D9oLsm5I/qsuXQKaHDaYSjEt
PQMrUb6BQacP/8/rn0w6ENOUdrVB57VC7OEoevZPLE0d21bAAvFCH0ENITjs779yuDygOeHrxKtK
XY9VlFiRU/s5ntvHADgKzb8JsGKLfCTFPM0QClxwBUT1MvX5hQHiPvf1V36ZYGmH5WG3NNJA5vMy
uv5/CDuv5jixrQ3/IqrI4babhqZzkizphpIsiZwzv/578Hcz9pwaV83x6IxtCejN3mu96w29F+rH
ihj6/hJ057S7qN2xLHZKeB66axNBNlqFIYE1dhMw5N5EqaNBiwa8ovJgHg53AebG0Yo8ylyDSteA
B7mLE0hz+4SkPxIRybdDmqYy8bWNwrEs2PKRK4j2IG9zrLWFvUKMgE+35EozuPwvmF7ZgDMKaAIK
u49dlQYrWX6NSUztNrnkdJn332/Dv11FWJf//ED+WJdFOxvDNLIufcWZR4dxSXoY8CpEmYDkAuAQ
//F8w6no9xvymEwADxy/21VNdCydlwLYYdPoMQ6Ne4ZM69ZneLAxMSwsti2JrrcKJdJMR27Hpo0n
6uxvetUZiXwv13O8TSbHbDadttJ7OyXwDxCHqGN0QPrOzynpD71+0a0HC0AudlV7iv9Ga5H+bZm9
PIGF8wABwsIa4Q84KhrLWmqGmOEbDDaP2WCDB6HklM0WPpv2Mr5wYGD8ijHkW49jD+oh3c6b7UBD
aK3ndiPyeLBenp2UIPaaOtYpmTwpdlFg57PpxFXzgb8qROAyXw0cE/MqZlGgiCHS8akaliNbY1fH
AL56ykpnkvftdAgFwAqPtoBqNJ43Jkg9vuvpWhXsRFlJOExS9ZOxSxgwssw3P3d8QNadcWIr6aBp
ojrv8CGUCo+p0UeIsubYzpCPVnNOfiv+OBgXFXhd4Rl8LbL14AFLgwqCg63D2/w+wOgeoIWXR4CJ
tNmqqAKVVQ6TkA41X5H8+DrHG2nxJ9UJnL4jCl3zQ4TnGROXYLYtY0P1mr8N5343/qgx60TXx6i1
xYAL3/8vfnTwhMeStWGEJuJ3T+imsYEVQfwONNNnJLU8VQDWFniJFNNtyoQdrQQVu+ApdFP3WHhG
3qc+hdNrbSyNRctbafLcV83flNK/qNz/2rT+sULk3+scrGMKdZISDuCJM3YdYmiVLQMDizQIeT22
wLBrTYAHtEZCH+yGflvnnhazvtc1SW2xXRN69iloNi6b7AY0oVG+BoFmIhPCYKZUk1YW3SMnLxMf
sCigaEQ4CCPEvxxDqr68z/++F44/GOuyhdL393tJpXGWpJnTbxDdQdub5KyifHtvDNuotzLRZ8Gm
ib0os9Vs4wMD4sAu7aLMNXPQ5G3fnFtjE0gc3iBpm5xg5WbD1k3pl2cO+7aBUeO0Dh8xZIPqaFon
WTzOqkzzdpuRvAKXMNzC88ywA4y68w1O2jgRqN8h0JZ8rRhyYPejOXl97KRjJR0jYx8pVwmsoz4W
1SlXD1bnavAMQoila4nAAW0DO6w2txG51aTU6KupPDWwNIoVUXPZbXiDCRxyBICDNHazzLc2LRjU
7JT6xuyAOjaa7wZv7X2J0MJi2LR1tJWSh9E9wwKmQrfZX0lLtbPWlkMZ+tjK+CkxMpS2pbVlPXCK
D7oDmgkGHGQec+MMUU3pKLMtj25THELt6HfHWDs28Skhta7R1hmFPAxZJGJE8h76F7zOOJET4uQo
P1H2DWsDzDLke68rrNOwLiQhV18luhNVp9DyuO2J+0LEMdrDh4WSbHbAeRgajcdmsnsN+qztowKu
4Y/bChs3JkO3Gou2Env6tR860k9s/lUouWzSuOijjGWyLKwbxiz4WF26bxUPayLe34SbRoiiv7aY
CgzrCode1RXzNadjZa0CGiIFdqNrIryWbBMDIeALhXZgG7J5kS4s2W3kFYY36Ns437cMwkNbfi+e
pDcEB5krW8eq2YmcPImTNDu+HirPmLzI8GTpUNl8o0ZmhXCkh4BckG48JT9pZM3OxxYJqG+DgtSo
IiGN4JoqEFVEGIE9g6+Nm4Euzd9wgjMkUhW7hQtvMK7fFPFK/mQkh2gklrcLg6Kku9tIkku43eDb
GonmQDlwBNAew7IwHV/fmZVrBVuBAEainnNvmhaCFAd14K/zfqOTU9MxqlhLEALcwre7yGGIAgcR
nBaepoHBbroJABEKd543BRJCYGJMgAD3iG9D0XLqDdifPyzp0daOMHtAcXO24fgMXiNYUdrCYkvR
JDLuQFdG+nCzDfjQs02vQ7LbTKRVwnBnQMD1QE7qgMtWCs0B4WS07qan1p5uukMDqrUOXjjjWhSW
0MxIZ2G4xFqAQf6J/3vN5o+inIZ+Whnaikk8WxkUMQM59mQLkHandXKoDsqzAGi9GIaC5DAyZm6W
fOoRvwyozSleX8I3WL4MoNTKkx9EZUENhv423qp0AQorWzRdGESV9gVhoepJyFtTJgA8jECE5k0U
bSH0inPISB6gBQwtB9i65l8tccf6R3DP37qt/NExagzWw0fr5tVq/PJP8j5JqNE2xmu1xdCXTQBR
AiCDuNZoSgH4mCCNK5mwYQaFPNKvcOV/1LuJCMZ2+Uj7we3JNwl2cXmI4rMQ7cP41KlHvzlZ4t5v
L/yXIPxLZaz/L26erJiGrKC/xOXtjyYPY6ZJrCZfvMPaoDK6627KrJ+zTL3phBudavGZvJ3xRV7H
B8PYFoucC1oWSj0ZYzUXirHW7io0PdRfBJDnJz9f9bS52a7xGioBFbiQEELbf22kvYwdUvNKViCI
gcCACYpm5/jI177L5/QGZm0C4DzhL45Jo9P8SBweMrPAHNYvGdp/8Sz6nzxpQ7JQBBqSYmLx8PuR
JKalNdQ6R5KVrxRg+0P0rLA9Zpsks0eVMmCl89nxZrHAWLpkjBDC8JxFayZo7I1ovZkX9wv7QbEW
sEFj7s26n8hdXcf6Xrvm1bpFuAs5ylwD3auotpVVgUdxZzd/g2uk//VB/vNu/mgvVSlNu6ikwyot
jo91KdtgTkJGIqn1RpNnSqvpJ32W3IOFrMy//fj/qYFhEWHfgb0MNsZ/1Cqa0rTaqFKriLi8y2gu
jka7k0UvNbeSsNPLi6IcUsvTyxOcQTVw4I/I5kGznD4598bOGg8McXThNmLfnKKaWMWt41teQ3RE
eOzlXZh4meUVwnEqzhq5q0b/JFfXkbQiYNDCnvkVoiAAcntKxkPfnpv0qBc7dfiLb/Kvsvz3Qma5
RVkxZFPXlhv+fdX0idlqgZC1d9PtqHpXx4Rd7GcEewWZ/C+IB+pix75aLsI3mu1AcR0n/ow/DXgh
/Up85i/1dyQ+HASpuBqJc/lWrv23/7O/6h/qB4qo/bp95uHcdOTEF+tN/knA26l7DR4q1gnWZfqo
cYZ4kp6s7+JivEtPZH3o4hIo3JN5OZyTnyWb3tN/d2zmv+HM5caXrAdYxYstze837oum1Y1a2t6V
yh7WHZpVSjaDtnIH+UXq3LndkcVF+UZdFsDnFC8UrIBxGaLtecWYmZ2Q8Th7B0WM8YHwKevOfbOu
NJpbtv51XNqYugpUrslGVuFhbGPTwViTBEIJythjcaqC6UeWDtsKnoXtMu6oIZuybQORsjXxBRDl
ScrsJtwQFjuSlrYb1A0ZI0FojxPozkaBeMfuy+nyxfyAFxJiBktH5+woF5K2/oPBqgy5ZTXF61Jy
HKTvfyVe/rsaxhhYXNSGuLdQFP/xsga9Rcq7AdHC/+rA3IEJQSlDO8W/HayyoLxZs8XwtKAR8I+M
NQOQb4EOY2GoBFftLX2u36lDpHJhoVQH5tmcfr651RjQP4FymR+MsUZk9EA8kOrKvxT0ytKd/vka
/PMO/qjnIwNHWyOq2nuQ2YjYGC9tQ7TuaAYZHL5T21OJmwmjuoWFUzFpAa9XceilQqANabZWcITK
Sy9ScVPdqjrn5qbU190nToR/C8/8FZ31Xxf7B/rkx0OOlpeLna4QqHJMYilRLKKyV37NAb9Sywtq
vBggPbpPX0TeSaUtPyVu9dR8WRv9p/Ed/Owu3V0+FJf5SAF4Nb6oF+rdwhN/ZVQ6MYwwSbeI7v/9
0sny/wRKcKwzTEMiQUCV/oDhw7Qz/UwXxHuOgDJdIYC1+rXUujE+6tQNiQN8wJNX4kNqwgXfmM2h
ZdJTb2mnGLNIhqcWp5FsBdIU2oNYnBrrPkdPlXWqrDv9UAroBYhanoziXCsHJTmUvSuBHqAgxhWI
6HHV1ZKrRUFJIZ7sBUbvPYhX/SMuvJlC1rqagdcgZDn75SmVLuwcpBSB6JFK3R/YA5Pke2KaOTrw
QwY8NpKnWttE0rnMHIF8ihoeGuMXWFYwGDYi0QbJzjKQKNlju/GTLc1bkLuxvLzhCr3BwPXaCe95
uVfDDZw0Mp4xi2NEMmLFE276lLycdb1ITDd0lSEust1G0beifxmaw2h4seGVEHmT+9zfx35fcA/K
uvqgnseh/qyg9L6nW2rTGOcSKGN36tm+cOvpmMpnOXhqqNmMrzqFHuvqxif0exhxCzU9gJYAF/Ch
03rgosLUPlktdamyCrBdwFf6vXmZQr7XepA38VWm5F5Jnt9u9YN/h3V6qwE/qA7uQIURBrt33yXo
Ul7KjBpzcFKe3msQFr7RdqxdQXNNDIeis9wdQ9WT2hMw4kiYUr4vTC/xz1FyGOlrpaOJiHFdlduo
v1hhTEryizgdAnVbfIpIIJFsoXQyTyluQvjiFJeCRlOI3nRkndiXYiOi7SzdK2FrWtT/+SUy71Xx
qZUPmJIyfzYi8QuFsEQ35pnGRUwv4Xgx00ve74X2Ks37AGtx/SHr926+9sWxUfeBdUmMuzJepOB5
qL/l+qIX91I+Wdq21zi8r7Cgkttc7zT5ErdHWTrD0dHV6yidoOSM4o/Cf4GsEwLwtFcluBj160S0
ufZICKIJ95BItBDijKeae6g69NW+shutrU86CT0zHAn5EsVHKDCZuYeJUkPUsrZhdoBE0+ToA3ZK
ejDhyzSPEL5PQBF8hw2UILBWr4O57yDsSLSJnpQe4nAvQgDI31r9e9Aeuh7QZUJQoi1viGQzQ2qU
J0V7nvM3k5qYfVpSDxmLnwtvrkF9Sc2bgckQLBuoP+a+F54idTeCbs0tDAw+p10rX+rklopOOu+N
3g32/LuUL+G8FwjXk11TOCU15NBNxe22npluuQkwIrinOaADnkBARuAcC8HUHTIyuPACd0LRKef9
RMAdbCpSdtJtBj0k9UZIXHCMfnGPCv5LsRG0xZ4i48E8U/SaM5ihyz3PmTOrhynb9c0Rv3bSgad3
fh5ELVIWIFSZxj6Rj0l/CMNTBqEH90vkbiETn6McHfvmEWmPJnjk+VtNH9Q8xOl9jDIazudmepqD
j6n/8PtbUX0jRaiiY4cqgoYC/EHygtTjwq1pj25EIjnIWp6UrOxS7GOaY9u7Nc9OPsJPHKGBFS6a
9/YxLg7nuxACVLDcPP9UhNxkDnhOrx4ayeNPhVC6JBAE1zBhKWz16qR0O4BWsBzWOAQuWX00hau0
m6k6xSDWklep11I6mQLI4JMvwUPa6sae301ZutZWwK0CwQv03nkTR5uJz4ZVRyQSnDNl+SIj/Gwi
xU0668LdDBAzvifTE6w0XzyPMMfEUxYdg2B57CW8quYqc03zPQ1OeYXO9WDUR4MngH9X6GImAlTF
mpiZG3iagQ9H6FasOvkoVidBfYb46jOHw12SZ7jQxraaeOJyC8nTsrc8OOndgeub+bkmUoXzVO4x
RJOgzUg8WDtn+VDbEb5FShOHBGtRcfkraXMcqkt7aKlU3mGCLxy/9MC1CtOe3xv5nMQzG3IlnCL1
yg/jm1akvSWehUgnZY1f52nfKbuiv3E1fMcqeMTtsoIyrr66GPSS1YXKuXUEc8unnEACTLdcJ98M
QtnA3QUu92J2h07yVHGrKjudCRvQf7DvZHeoPy1zW5kvAFnsqCwbQ31WOeIS6Vzwr5nCL6s/S/+j
rF5j/0PqXvxlvjr/eDPr50F8y8IXiH5ddSnqT+5hGJ9yaFTmy5TfYcc10bEgpFbOGGKx6ffznY91
pWICWEAETKovjtRqhl8JYgF/cTBfNO1LEc6axI688YPl/0bhS0/K6PwDUjjcWqPbzeU5DE4yMKT/
NCdP6Kv6+sFnkAknfivlElluzbZVD2Z5yv2nqoK2DTp/A6rL+fDSH3303qvPrAhkWEl3kMvTXF8H
42UKXiQ088mhC4+hcA6EU/M+INBSrnp21/1Tp1xr9blCoFo/JojulG6YG032YNlVje1cSnQS8DjI
yKeorbRP2EaDgnR2oym2AA61TmY7MXgeq4Gg3NcBFGy0OeihWaPoKr8hpsNKF6uVAIDAlMquKTAa
V4r2eulaEEehRVO3lsilcSEEBgzvHRZkzDF6WPdOIjtk/JYCQgYMQjOu0q3Mg9HsB5VYeu3eQphm
KS4kXBdaJ78a/Q6GbEyUWOPMGBOBWnyY2Lr6TEbWqCMlJkXoGz5UvLbKjYx1fOJI+VZmzDTs+8xb
zlgTnyL4qKfK2Ewx9BOvGh0tc0s6P0Klg/dZgg56BjycVYqk7WDtqugQZ24tb7vINYbDEO3L5CgP
O9G/kYmVR2cv1t7M6k0wX9Ph2Uhf+GdOXxQJHiCOJ/Otr1yF6J/qrkeultumjiOBK/b7PN42+rbH
fw7u3qUGghp2mu4FpoO1o22JV2iPgnGKzZPRPkXhcyb8zNWjaDy3xiOxvuP+UxipJGIGbUedQVME
wP1WkYQdf4y43cj3SHL4o7r1HY4/w+A1JaMtoqD4yAgf7Rd0tntV+k9lus3X6JINVxGkcABejguk
ryoWId/y/GKWT6n+pqoVAxzKnuFLCF+L5Gc4fKvJSSl3QXAvlScx+myVJ1W91+It1by53Inhlxp8
m82b1Ttt7Q7jVa2egvhzqJ7CgSqI/5XNXYX/pDHpnMSXzNzo+jrVj2acrEKQfsMnOLd3zN6TTHh9
u5xLnst7NZ1M9VZAipagVYT5N8olH/BOAP5d6eg9O9csH2L81ksPEb9X6TWUXgURZpMN8Fi/BPJ3
k79OKuDEvPZVKr5rJp4McZs0diCd5sLtHta8Mzp7/qZYhUUZzXtL2o4Qw4w1DSygOm491H/Ailgq
pQuLKsIwo3Fy5TpFt1yk3nNJb+yEo1ZeRmq31VzsA46n3vXLVyW4ztk9YGMl4ZND6hGMi+iDAYXf
3YRfcsy8e4kq4B5e9fQtSDzRuLaoG2+M90EJmGMV+HcgPO5PprkLYXKPHtUoqGMe7jpKSjLPGB/E
iF7soIMrYGe4izKYZ6idORIoLUElyT5X9vzFxF9V/QpxIokiLVPbW6o8lPfuRwA1OLwyQ0sid8ZW
T4dnh8RtHUPQCA4IAZCfQdbiPb9JyWZ6wPPrYUCZNuV9A0w02WPjvKIkqWCuYm1Iy4Y1tL5waIG2
Kf3ZWPsvOH7QTsXJSbf6LUDwgpZucBXJE8y9ktmwpuQK+3HMHwzUnpj8mmgqIJ+iT8tvXFME3Zm9
DYFIbXNjHX6AzWIP4RM/wLgf7UPOCBRVH72VGzN2ZqthmM/haW6zxlZFjF52hXSR0l2B0qGiedwA
KwDt0qJwWv3gNODM2coHWV5ZX9ErIrn+mYHyoWawu0OujkjSdBLf4xvW6HjhAq3FS/MJ4430zuwi
fvS4SGG5mS9ZLd3gNs0G2cSEKetzCmpgbORV8EA8i3PoV8Dhf5iK1dRCRVzBQBWnfX5MoGhdhfdw
WonsXmBR8cq4yB/9c4YGwYMrpxOcgt8AkyZg1tsyFMALVFs1s1ORbEv2dr98cDKnjGkz+tUaZ/ye
ACHu7Y1WC94yzziB3CA49RtGPPWzgi0V0tYKaRS57QcSdxqYgoE7G3tNdmsCDLlgVNg/Uh1y9EI2
gdprYa8ttAdZg5xMK7itTwwnu9YrTUiteKrs+Pwn2dYUZ4RGPriQUSNkEOIpmPYJx69w7Iu9MaM5
dnKigKERoFlBRwEa8W4kO386dQas803U7IT5qAhU7WtROoAtIWX0482I/g3YVmdytR2lnUU+D6V7
vJFHZxIYddgCmiciQ7+l1GtFr1APjMTj0Jtqt3jtCi/7KcZORWMG4xleke+E01a1ttB/iWSBriRV
q4xpLf5KyUHTHPYGCw94KstuN6FC+tlBhKGpfx8egeBOD2aWHJfwm2QbcmOhMSPyKnMLhb2kMQXk
AhTCZZYoe3axW/cZ4joAfaN2JMPWnq0rGdigXAZ2R7i3ceBpy29wU3zBE+p4NrrNLATfpjlcGNG8
AAGEOGOZF/UIfTndh+2EvaLsjMW65o7kTa04rbVO0fJlLiiaDi+FaEw867DLxU3fxAJXLDeBgSJh
N6P8PUKIN5JfBhbEJHMp/qY7iEj9oeXru1G1cXfxcbAMNxPrHhwIBOVFydc64y005vW2ZbYWu0Gz
TySIQtsxv3XdpS9Y41uVqVm7ktOjX987E7P7I1Y62Sv7RPKZaB4K+LxwuHgF9yd1u5M4G0ZPmncF
1v8Ni8cVkXVBwSZQKDyUlZOnbo5T2bzKUQJQcKoHEbYqbYPFLNdhs8kYsuMOLGxgsg6CzbKEOVoi
poWFQf3GZJhitOCbeNBounJbLdN5J2fnJ6meRMk33jF2/rA/DMFzIG9M0on4hHeUmHqJFm2n+m55
6vDvJTmTnkt0cvbvp4xpnu6x5BO6GHldWFvIaqjrIPdkCP0F28eZz3e60gsozlmxvHKlraJqh1au
e0W1zXQ3GxfSP/xe7puf0BSeNIEceKxgoFSo5SatobGTyoOIU3TuGK0zhC6kGQjAs7VBasa8ilc3
ggriuz1w2CLvZRSYY8yJ64ZvCxGatpU8wft2ZM5/RsqQ4YnlJbJeQNyOinnLjK0GzMCDMOfw3GXN
om0Ic3um21JcI9tV5ATDUMcuK10uNhIQmcKNX5SgGyZxi15nD19pnNFWLBsXOV3sexI2vD2PdiVL
axWlOdGXCIozlGs7mM+jua4U3C7WhGSZ4W3q3AJ2IgaUqYNADxKwD6wycQ6f5K2sn3VMcbRz2J0z
HFWHXSG60TfU3YaZTrjM7hHCEUGmnKInTK9Gac3Yny7bfG4v0Q2LGG0dESlxab4DqBZMQXcQsxn8
RHSvTDhJUX0meBAxiNriU2AzNAexAlpCfMDGGlbIL1ZSQzyDYDPyAszlvLK0hbPPlJ2JUofgksIj
3XQXpNssByY5CGk5oXgCYWJDvoX4PkWLEgTFYPc5K66seRywECeRpDR8aAGdAs/baadrQtzrHTgJ
8Px98W7EjwSICklihO137OofFAygmjnFHDst5sR8bUF/28ORFJQdA9OJCNh5beyCYdXoG+UCfrbY
XIG/45QHv7kjUO2AwK/BBLJxkk9+mJhBVjrK4okxMgJITt2ZF+eNR8BEGoIzdQFTYOGW7BcRHQrB
X3LhVMGWy6tShyEx57dU7FmdC/McFvevUDI/pbhiFVZQlSDWq6vmzr9TRDlwqcuFIA2ckv4quyC2
zwOTiwUUpxgaqxWXVxGb+0vHMy3+RWvGB9mTei+RQPcrjkbeLP6aVS9zzexnIEA2sZEtkB8rk8X6
0T/V8i/VRe6ZtAwSnG7EZJuotPlVL7AJY2fchag6SkeadtGZ/zeWB63Ex/CoyHtjOErJXq+hn20g
cse6XVMsCnyIKNN28nBplf1goGNzFe00Zdc23Amyo6tbMziwK4fjVlBP0PqK8Tkejmp/4b9LyYXv
r1pXEcpr4GW4sZq2jGotvObRsexvCgdxfBsBhDsXhwCkRxRCIfmz8HLno5bvm1/oYY30V3BCpMfq
ps332uzVMuYaO+EYtgfFuvu8VfOpbRzjlXk8xxz5nsgharsc7GlJTX6D2LDUrtg1yTs1dSirOsud
Q/gN476fPbiMueSysPERiDBWqoGHgW7I3rWbZjsW+ylld4JwcErICG5uhk/A9KWpr5zIlCqatMU4
jX0DF4Le5vhafNLgpGOOiN25sRvNQ5VdteRkTPAoAKB2GvAJsI+Agcg+6bYxpBqDH+Xhu0H5AS88
HfEilVy83ZCBiMvFAwKzI093lCfCzngTjrO5DCgrZqupZywUAvqHY4eI0UQXehrEEwoF6X0RzWgc
FBvGR1GLeeMayQ7bKRcaNC5Ft4UX3UI2Y/yc8SJ5AMXQE3itGt5jY1fHrmFseLMl9MTYHbV7ibap
uInWVbeu6gAfYGdxWiHwSw89OdGpR7sRWduoOSrimT0V5tcUwhm4aAzkYRYxUQWyUg99ujORRcGL
Ei/qfMmnc6w5M+ZW8bYb9hYgeXFKTI+nL8MtxcFRtPXtqJ0E/RJaB63fDgVL02mUbUWHhitOt2f2
mMeXIHn4BAYo8XMY3M30yrGso9EzD6Z5jZNTO151/WgkF6M7h8YlHY6J+j4WNAHAwbtGP3JoSdUh
DaFZMRE+opAzu73PMq+cSjtEhOEKiz1AuOdIojeIwv00Axl4hX8dgkOTPqTuXBe3PDnNw7WZbzAm
loZG9fJxN2KhI30VAs0zTw5yp90bTA9ug3L2M09VvHJ6CfuHHp674TBnZ4m0An07PMUvgKviTPeE
hpwx3LrIoCmgYoaPhxCSYICGurqHvbkIhyg542odvWrf4Q/1gbZFXPHwEYdRCdDmtJRceHd1m/8e
EzE1/Nc4jnm0CKMW2QGJKr9yX/4hPIhUX2ozsxTv4eFlIJxAeemeC3hb0bqBUYs8iAor3DB4HVDj
cmTQ3cBjYG/DHx1+AkwgIBcYGCjSVgjmsanhv0Fzjtlj+dsIT6hTAUFrEgaxJ1tkABWq7dA2a2ch
3tWEOKwnCmjCB1iu2EqhqEd1xFgf2Mhft3gbG7wydCao6FcxiFK4KAowwkADFXAwYg+LLR5fM+th
JCWAJS0/l4tFt48ie8wogNYGk6P8Dq7ns0lTVP26YABiZuoM3KVDc0owRQbUPhon4xaRv6uepzOY
nPDcMq7oVhFjYm0Vf2vH7GBcIUhqWO3UKyAPTH4tBlfrlKExspHa9sNVgaAYSZFtAEUp6xmTC1wC
fn2T5lX4qr+7n/kzLvk/6fBEBsx4s442wjSKO/RgAyIlplbNsh9axuKTw2YoYJwJvRf6ISE3+PY+
y9DSCKPimSONqnGPZFRuc9LwBfUCWABsPGhafKHRwFKzsMKYove/RPQhTNUN42xEZxSFwghnenEZ
4FyadBfHANhW9VNwtjwLM+b/XnPqMqP+fajKkjPwPV1MkmGe/DHDNjJBrrQhFO9t2EB983LTVVW0
ihTVsANW1ll7gVO7VF8Qz0Mnim2tdLXwDLYkFBsQNzjIKoAgb3Xu1D9QPIXlD2Ntno0JKsNCC6OY
5IwOqo1hR2ehtYMcQxlH2Meq7X9hK9GHl7/c0/8y+/nnPf0x1U7TSR3jMBLvTbzTrON8V3Do8SNg
JDdWN1LAKbnFuWfwNyrd1lmLwCc34q6HbMPk4kzlj1au6jCGvg3YgR4taeeXx7z8OcFnGp0SHi+i
0K8+c4du7Vur7lHCx/sLp+t/KLd+Zxf8IXborbTu54Fxt3gdJpbTigHrlNnisb1jaIxK9bV4ZI/6
o/7RAh3c4tP4VL9Br6YJBx/4m2metlB/fl8oy+XoZPxasMw0/Y+HOqRB0A5jQaJv7M31Fj1QUexh
tjdYKXW7kvMLCQCtWX+2VOiNOzO+aPouzCCU7ibkfGhDzU0MzqABQayYzyYd/tW39lZfgcHCFbUe
3RlLpr311/6tvpZXum2rQDax8kmu9ff11Yw0mjFXx1OBvBUIeIP730tH+ffS4S4xjza0JePQ+JPg
LAnCrOMyz13+csdlj4TKwRaMQcn/73ZgkHAkzg05PTALrkCaD3aWXqI0W0/YvwNRpksXxVUHLyb+
N3cd1OP235cpGQvX4fdPY3ltVcXAXBVP819KnX+cFFKcaGMlJkw0f4YXWpimdRQ1xGkRGuwq2TMm
YfKKQvEVD5kavynzbRyQ1K/Cs9GuytKT+gs78a74Kq5DeQA/6b4QshSYyidP3ZNw6oYtPAQneENZ
IODkjoUNu/4KHULx5seLi1jyBeO3JM6JP5OsIYVAUcMN6NYF2+BaQYG9wJat3HY1r8BVXOQJw+j2
P+bKheovv87b8kOpXKn7Nh/BtYvdam0wVoHUZksflrJlAwq+5vEgyVvrHY5qjNhq2HdYwySPn92h
/QYJyVKSZI1t+c1GvLyu6590hv5PK8N/XheeWFTSOyJXADDpaCVuh6fD/OinKyCM+UYjQ2EulU6i
PSEpy8LD+IWgRpy//AYZA93CvnSrH9arRcGgdigmeas+G4J6g+3wQV5Y9VQ/pWs8F01jV92XBoQk
2nXwIRvrWv2pD8yc0NYnDn+vyPaiiCyUk4WwyNEV9oEIUNLrBzhwkIBb2uZhLfR/2dxl5d8MJZaJ
CdNLViEpkczNMvrHMmmNvgn1PsN2IlyXcF0m/RHCn59sPd62gGnztsXOSdzCosez0DeY5oGecVgt
4h3U2HPkqDQ7dDKDl8+HtIRR4Y6lp867JPTU8tAsxNeF1tQvApXadwoADLIFpl3zlhnrkoobmfed
9VObuwYKc/wiaJ6JIsl66INXzQ85cadjk7iyuliqyJif6WsGrSTNFGuRs09/ID4pV8YPEZwhOJTK
iooBwmGL359T30UL+buL4Yr43ikgk7DObZ2S4tTPmJHDv4WItCryxc1Dnl4ZVlXH4Vh/ZgChsl1f
pqf6lcmaYk/PKTGcuktEN150UNmF/Gp8ZAwlMcByjOpuSJtmIGYGmZ/g4+p4ZnIRMV9C8wwDRLMY
Nt1ATIoFstVfmHFPK9PAe4/yQdiBxGrv/uCAdFAaE3eG7dwI+I/vkqMaR5y/8xmMBWDAbe7UzL/k
oZDg1f2CjUBtC90SW/WFIYiXBw2ecpwO6fzUAF5t+3ec1GHh6EjG4fKsglftXcS9HGHDDngLtDhs
f+ZYMkZLaZIxbZZ3tOnYQuP2A0PArU+FN6ZQayiy13wDS3a1GdPFa4LaUl/wBzpUgG0gDBTuFPMz
ETRwV16rH/kXPgRfwsEqDvTJ1Y9Fo45SaN0kV7zaO0c+BQ51pATEjNuDPa2qHzUsMier/8IDNn6t
5X9tif9Y639QrJLKF6UoH0VQAz7bQ1NeNP/M9DM5FY1TWi5enFp86GIvi1GtbJD54cAlo9IjrVDC
9HeDOZKIn4NIkehCvG1gLFHg+WuVFAOT4ofEMUb1jKj7g1Yfx/KMvEQFTSQIrXHCT14aVF967OEm
dgHq72EtfQFKWPV56hyJbCrVMQ0bcxaYKj35ZeMjGR//R9iZ7TaqbW37ipDom1MaY8C9YzvJCYqd
BBsDxhjTXf3/UJ9+qVZ2qepgr7VVqpXQTOYc4x1vk+VrBTQgX5eVXxrw1UoYCp1zjif9JVTKoNCX
1w7YBAyC2diyaVetvlDMEOPj4/k1E11xEr8Z7HC4jmG5e/F0krhiP3tOVdJDYT5TNeJYBhnuTOxA
+ZzC4OoEmLYe94pPYVYxdbOzTx0DLCzOTCa+LDBEHaM/EU6gEBKKZgTJOtkRr35Hh4eJRuVZw+f1
PoFLFN/82HTPr1X6BtFVFPzqPKEagbZYUtt7fE/x4GevYIKMeoZu2hIb/KYEd0CWPEB6cZkW/Anh
lYLb41DADIZsMbxZyik7T4w/deY2L8cj4XWouRB+zVHF9JimEcP22dIRn22oaWgLZmfdvwNZp5MX
o5nQA6k4QZcTyDFJMIpTGNZhHo1+qLCh7FpHtM68q0u56OXwuU8QmBWj3w9MiuNzWqpeL/ou9XB7
ZdC7qsuXzvQvrBq0DZqttFFXgvGGabzMJcwVZirDY3y9nqyX0RUHFoQp8ffd68gjt4dPGWTBGTCU
TKfgu1rmiLmLLEiX/Czx9WuYnb0ckG0ebxPvCquVdgLvEQgvGLkzqAIpYwKQTWTWD3vh2af1Y1Vf
shBRtnHSSDornTvx0KhmKFBJmKxHqSt1bi1MMoQdRw1P8Np2rU9T8/EU0dD0vNdVwI0+KINR0oDO
kvBSTXOSYpgDGUHMeAHfu8J+uT5HoRFqv14bHQMqeAIpI3Uftnz/NliuZExSsEcloLDD7GWq8PDh
OZH0IaEIgrQ7xZrcjKcPCeWsd2kDBG5yFxrdzNDCDO2A7qmGpz0nLaaEkMLfLfJm6NIxI/kVdnER
A00IkfZqKuvJK/ETvCwTfjB2BQBO+PZxuvG4QMDQ4MAtahxLGXUdaupgTdmYCM89ejod70yAmtqV
sacSnRQqQwI6O+rE6erb5VC4CKHYMmMUl4fMAPWlEPAqp/sC5GQQyBwICwvAthaxcTqz4nGSB8JE
lYrrSLYHPQANA3prH2FXrNR8WYh4IE3JSLl1IZP6h+Q+XinDYGLBmbZiJ6eaVWxhnsyAFvQTzZRy
0LFfnWA9HTcBcRJPPoHzFFr9HYz7gCqMyQy+eLSybDG9hz1JF51vfrPJP9EHgb3IzYiDVs0SsiBM
JAito/0GE0040i5KY5yULEIWYubGDMQVAjvY8SQ3Vf3zjbU+RU1JYZa0AfkuqHVvKModxuqiYusF
ZCuXUJFO9KWeefEvGP3qZ8i78CUiVJPDWfWK3r7OeDAMXjK8jJCJOjdEJeS4pdiTTswHVqZUGS6H
Oa4TsfOwwtqEgBOUadAz0IKBzjGFsWG9YRikm0Eire7VSyX7RRmVZKc8ApBk4u0srGdooi+uhFuO
+2QDtTzGduQQ0UMDv92xQ5vwLjnSoOwwjYNgamJs4Bphvhre5dLlHY9zMgsseSJ9JafLw2dacr1O
Ri87Tz5H4PUtk7koTedZESpqeBb9qznv1EjUg7QC/F3LzUquDuaTMhy9rm9Y8xIT3mqidIesWutX
RpOBrNE1RkkykSUGFZz67qWKbsZ6WhSbR/7ammutmSfpUoTocMbnwHnGL12zNKwZ0y9GekChlxPT
VKaFMX5z6PSwiyYDUsbKHiNI5/pejV4do2mfGRjSuo/ngzhvq3XSbweQVmwKwfLLJcsYawTyZqoR
meuljVFuTKZW43jYzBz+kspUimnxFjOTy7p/ezxCE2xRXg/yWmNarG3SfOuZcYwoZfuU8MJ7US8b
uVpXzw1w7HCGLxmei20mBXxqV5bddaFfl2K+ftQ4nWxvLHScvkTveQnG7ZDQE6esJtgnKCH7k0Qa
sLGqIQ+ZALyTRsCnk/kYqjvw4/XNXPfV4SpuHtWhz9a1te+a9QDv9rEa6rlYzW7Pyf3IpNFATFza
GBGxDbR3X65XRhsO8bSGHHxdP5Rl/vxXt678EbuzJI3GUdSQYP0AUoa8u/dSJwzbG4ZMdVjB/cCv
GlXVeZ5ZPkLXPvYQJqGKBXSg0kanioKV7UxuqQldo5g0nS++g6ORD6AYHm2BzhT+paidloxiZoxU
osEdP/jX7DQsgCiHg7jrcrsoXW2mzShnO3k1sCKYTEEg5gwHoQOqWvI0Ke4B+i74die+xSycjxQm
CW7c+Fy+gBq/Io2iVJZmJs7lTJZhUrfwvCgQbCvCOSnU4CTMb68Dor5dhbfqJ2SE80Y/phGupFDv
KtJ+Lti7MslyrwgyFiIy3hhSEToIr6QNVKiM/BLzTYFWzjYYCTFcexA5ZNMbxDXwOCor26pRMoIc
Ye4Cgg6oBj/nig0lhQHRe4xyOqdhNlk6LU0Cn3SGCdKYFwCVAFUeUgTGdCz0eMSd2k+cA5iwMx5E
gMbfAOOud0BRwPBUIxwS7OL3OoToreN7iHTzFKscaIz6pA2UMIRgt9ZhZT5qF/wLRe0lwXoxztz4
uzg7aDZQqqrM0XKs/UIZsgnqVHS5VObSNwLIHIu4AmW2hyUXVCFsuCCknBGXslmbo40u7nCQAbCn
hx2R4oAAxsZtP/w0nzY3j7OHg5KkFihIPPV9ikr3it8UkLeUgET6j8ylwMC+lvX0ZDLWeJHVTFGl
9UymAGq1OTrTf+AO+h/hwt9W+Q8UaMhIJr9bwIU5yli8hDTG4b6BZISTc9pXk1uOxTCcekYfTl98
nuGjAbV7lunjqhsjSz8N7O1iADIM6k6SQL8avslHgo3SbCEMVkd2H0xhRvVoblMJITRK4KKW3iA6
FcEDCvX0pBotPdetgFUYzqNTsMiRtXZ4pvSXFIEhUjT0DpcupNAYTDBrOAteGfGxIHKloqmPYBgp
7lbMPhRHfdGRYECNvHgVnokMwYNbQh3E6YdAYpTDAo1CVRTD5y+BPZsH8SXNERmzqbhJglZ9chhL
l3cIgwiRM3lqQGn6PEvjzxuMiRxPFQMqzrQlmfACZRC6MQxr/zajH6NTY3prJaNlStnwF72U9Cg9
rJugIPmzCEoJhcQ4p0zLSY6KuPIKASr8RIX1pzLkm7G3ESIyvMUXBvTTpIpacpibeZlGJV1ZAQfQ
M0iMbW1TpDRyz3OZ0DjmvKR4AeszXWmLqd7OCGP7+2ox9D95tVqiROyeIhuypvyAMC3BvInF3Ry2
IK8a4e0DVtMzVkmMYc+N4bmTkn8Cpgr/sqI9x8eMms7jlQso6rYsrhhqX+/xyV0RC7c2GrOZpaAZ
m0jEzF+n+TXgfNXQElZr4zq7KGEJx1hYURrj22IyP2wDdkT6GQWxmafNsGyK97EOo96FBM9GhD8u
/BV8SLEVaFHDolDzKxqHY7ek1D+P43KfrU/0Y3Wij7Ij4+kIr6N9aimN0mBoyNT9F/TCYJcfY0kW
QYuVDsy+P4jGWCOIJxMDFL8ksjIezaps7B4u2UJUXeVdXt2TMLv78Vj20XywlA7aDFG+BffPdJTD
EIzmA9hNIrM1oLowfbYxjSiWGKEyBdoBmY3KK4Le8EGy4+Uzc4hIECVXPT2rQOg8JPXahiWNKKU5
fFlOss7fjSvWBydimCRxhqoCGi3NJI4DN3bQGsWmzW0UcJJ+peJQOiiw6W08RMpNfYuYbbI/w6fi
97D9UrWWi+t55EJgCtnNtU9QauY/6azvA7wDmLrjbKk/Dt3gX8ix44PDCpmCfVqFjPhxDUZ9vez2
mIUkDjOPhIlM7kJAy8DuMBRpYZxjpIdeDkafUzFY/j7vlXXT28MiRpLTOnpwn2N3T1GNGQgWJUnn
P0tb40V+ShgixK7C1NY/wi6llUevWR2sZEndCTAZqamLSXQcMoDCC8uq5tIv9GdUwQiwlhWDiRSY
wBqzQJX+Z847kTkFxoXTQ2q7E8DiyhQaPJMFJiWoZbETbFb3OcOeJeFjFlphWNkAMy5M7TMqxX39
OnxirIitlg3eMJwEUtTPCMoXrcfoq5nkCxxB2i+WxbH7ziJjAQkWQA3ec6JMuMjz5+25AXaXw9tU
QO5sBuJ98tzXZ9vcy1lwg66BDz4oWVcfhto+Xb+wszDbJXZlp0kxS/oRD4vBNV6zT7IIuGqWKJEF
eCDzHw2NDYp/dgFGaBo81hw9Oa3YfRQTUU1MqEhGLqEtUmOEqPY3oDw+kRfeazfB/Ib+mjefu81Y
dzx6onSN0RljOJW4O+SUN1A4ePemCavPLU7dq/baBDTqjw2tOxcGZI1xrch+NYUyft7KtOLfkjZh
ahdySOf4AsCw2yS7q9ccjGNzEPZ64gn0IjQqnZ+EnKpwSK8RlvZmIB07bBRl7xrxqghar4POCkha
aC47cB9dDBkCY1fRJAvu724hWfMGyQHBPL/iz/z0G7QB+DSxsHzA8IjudyRNtv4geawL8lxU6JC4
AdvCJrNcPpm68LM9/9C+O+80gtIqda5debi18xX0sxi6zsPF7WD0TKjGRX1rQ14BUM15idMpbPoA
dOOIXyYUH8EVN0/86g/6pHP45XdOpokp2jLE9DC9Yf9k95PbSs+WsOkU2L2b6xFO8Bv8CBPbpMIX
3TFbZq++cmlMTFvXCrmo0b1Wtk84sIKZy5Pafs6GUKgW5z3DzMsq/cCeFT5YFg5fT/hYv4py+DTA
i52fX9zuHdUEGkJChsb6q4ORgjpudZ+UvjyeZ/xqdg6a4vSj+oCv6zCdheO7EQL1yN8E/HZrMoJO
fOwKo+2HW3/AW8HDBnf1GrvNb2xYnlhVROiApes02wP2c9/jBmBLPjA84kHiftnI0WQEln8aVak2
bQRMo+bjGWMp7AjgPR88abGeIv+TI7rigZiCt+cqm47xFiNbGLbr6KUjfRA5KaIPKyeYZAD8Q/dj
mGcP71xdc4di5sO74WkPe35ag6Vu4kv7WJtm/KiBv2H326rliXraF36ncI9ijxSaggpIC848bQFa
oX3pock4wjtXLgY1k1Xc7tBXBKyVU7ZgniGetO9ine7gCmNrPqAraFFd2BCie32Ozp7GuoYZGOHr
JQHj023zwO7TunYZUeA7/CsVr2LMuoWdKQ5vidvmjOUncbvU8fJ3dAgt9g7hNUZHNGs8opcu9QgI
P0IfpCOz1AUbgFOnPuMJKxgaYkU8WKQqcVzAAID8UKuwIBpoX3GmRR0+w8uk7EKZCfC/QlQV8391
yQbidNMgg9ZQrf9LYv5tbtGK5zSN7xbNVOxJ+g5Aajjx4WKpBcTafqDTR1zDFgVmx54oIvmKA77k
UfN4ZBsxBW/cySnC7kQwPOEfdTtdmvZe6yFlblGCfQ9odS4ONrNQUNizbeGV7DLG8a0resmCpM8l
LP5uyzLGvId97oI1qsIBGYMju3BxLLueZI09yp3G8KkEKzgSzDxsz2BiUMGIHwmn15gbsUgZDwwu
fiwTbFeg5ftX2BnEZ+OCIM+ZkMTM0/0H/rwbRA9ImyhSEBxiWc5sDqIg8bkgaQV0zJCD4AmRPwlE
YLR3EKSrVxMrwdGmAd3b3bEC7MB8EqKvhfw9wndHwA5ojZplq7FKAKYxCHFa04vPIc+S0aTMdIRN
zRq/K6YU6YexuIbsq+9QmZkvn33QowfWZna1Zp2pR+ZcfKsXjgTGPciK26k61XZ4tSqI+J0WNlXv
Zuv8pPk54CWE4PFNUdHUfHAAMKrdTOngqIT685RJULasj/y+qTZF3JJNeBHQSR6Dp57nzKRuHkAr
zAcFb4YKmRgpD5lHgzWXIVjGKO4nWMVRA6VL/kERlQtTBLb0kbrGwGdi4opnd9MhhHVxQ2Lo0Be6
+Xv7Pnqkl3axrK0X+SVZwUndlR1iDru0lXH0eY06eBh40UIid3scio7QbBbSvPkSVnEziTfXbX7q
duOPo+4QnGP+lZbTHM5scVCpPzC5+koPuNVObp89vmQJzH5lw2ybpA3qfeqZlJnI/euuuKRjYxbN
gEJkmr2zTAAczJfntIR80+And5ynaPRKzE73zxdpzt4puJcTeI0ERZVXaIPblAs2QTaETbd/rDhx
sOnRr3D8qeN05G9eQYsyAkfJdYPDMDMnYJge3wvZgdOzQ+pBcCodqqe9CbcJcClKCbs9CsRpTVNm
mirnEp07pZwBCurV2hY+Wz5pI7iQusZgMLyw7SLkQYmQvFfzxPD5g3p4Ee/hSLFWI7jZ1uA/z3Zh
Hrpdu8TZ4gHMkeV7K/tEYiL9gwIi/8EsgB2EkaeqS5auKj+pVHJyNnutE4dtt8T2JncBQc4BH+gw
e2I4BvUJVhWRRtBHbZzdiSuys8CEWf9qnGQ/0zzdFzOXLQdfX3aVHkQO2FD3k47v5/KuIUshToFh
xbFfAB58P/eVwn/DPRF5ip9Xv0B12+U7xivq1Y85O2E4UIgFteW2HPuB8M4cG+ldZgtr6nWKSJJw
Jwbkd+Y/Qbxiu0ABtSw58FZ8oFQ1HP8ohw/62/X9Mr15j2N/MPgsJ8a2hx5S4kVlpy/NCqSITgcf
VdNXsB9kGi072rKDUefcD92SL4zi9AxHAFaDvGcUNMrolhXdxEY5lqCqOORAcCeJpWXOipMeXKlv
fBUoS0FnumMJ/qCB0hRTg93lg763PaFvYJ68R+zARabUQfv6W56ckPQPJG1zxHP/m2t4mSoRNIL7
6fKCqVsVNjtY0uhauXfcXSXBM/b8Oc6uzRrWE0AlNBz5dQR0nXgiQPNi23LBVG7LpIlAQzGAzZdY
36VeS9n2IO0eJeBJ5jzPHIjpsJF5pGxqPFI2P5wFej4ahkA3Dy/4jltCkt+SI4DBE8bMpCJN2uM9
Ym/ju8t0gqidRndQ2FMlwDBWVjvc3cWj9tZ09nkNNbW/jZTQvzfNTOb/QO34feX+sKapz8Kj6xsd
9Smhkwpe8w7e/qwDGoYIpumWfbF+oRNRkZB83Peo6umNwawwEPkwWXzfZniNYIGASYGTwTbDL54e
ChVK4lUQ/s0NBsba5SMlV+FCw6kc2TMpPZPUoIwiOZaOVdp0R8EZItg7KAWRhfv9W2Ltk+uijFCb
FFPpOdFbxx69Oxd1zChle4OzHQ6LcSMWYG/7sjAuWiwHVMQ4DjUNBuiUZoxZ3WJaHfAjL0M2z+sc
9edLFpmfjHv4hoh2Zv9OTYSheH6OnZZ1MFuH5pg1qFA7jrMPTuTuSOeWrGXGFOMZ6XM0muXs10lp
qy/PV8S5FdZU9p3wJ/ooQMRs0VVU2kH23beg9G66PF2xfnpL5taOowsunrEnW4BhAfsqhv+x8Kbj
2AOIsMwsRhXM9q5uQR5cUGMQFp21LfoL623cKfnfYfx3voQOAcmmc9j15hiZmhPD7Q8C/Dgq+tEM
X7p8UsBIGGOhsDG9hwp52GoQPrH7swE/0dswJFGX0nmKeW3qPfDp4OfwhDHOZ4u2n7E7bsk7kUTf
I43EjZ9b7tDVoJH5RfuSsY3b8DH8fVlqf6zIZEvRSI01LPXXfvtbRSY8hSF79Gii0beecCOAddot
OTTkBQF4xQpaH8VwoADOgio/AqzzXrEDvVDN2insCgV/NZdsmLr18zUlSr/a5C8qGd4QWd8Aa2FF
pnbtEeOgn8fwC+MaQAzvrQChwnj29HhJjuRtUr0Pf78z5Q93poiaZck4sygjpeq/HJlHqqdiNdyG
LXRHLlhIXPGDdp82v4Vzh7D8l7cMPTw+H+zCUFRfq63+AoFUorznYB5pRoC9yCg4lVFTaroNvRlg
Gh3r369V/hPJAW6wCOnL0nVDl34galqfVLJhcrGQHGKym5KNeSHnj2LCHU5S5dWvBkgDaxWHGRW6
Tb3qc/u8uxBxOFVpsKiEXpNh2SGiMdzbB6j9A1NC/M0TWLkNNlZ83lRKgQbFHMXgsKN4pYaDDXTp
p5nu4TpQ1UFhvXMcdhEusZJpcxgO04aYIZi/w9SqZlaHvio4M4wp8MDzctVVsf+F2Hs0ps81EBgb
DtamfOeIxmmf8Xg93E9wUBCXfgwLBqLWB6fI8xkUH6OU8KOfdd8odhLnjBBj3LwYSNrtVD/EER2V
sr4FJqUFTDUYasxPmCwgofOsjRhwTi1YYwBYaOOKwebVhAzOMAdcP1+fsx4xeoTRLGqwr8exSu1k
eduyHG8UPzd+DKXbaUzHDumdf8lGUGhVNPLweLMNTojlt/6cJujY3GSHNQtQDUsa5MRliAAP30Sx
iljIAb1z7jywIxM4gqqjbkOnyxW8KHA0KHmn+GapbrZ4TjiZqwO455b7suYoqIge8m6k0sCvQknE
gmN0g5k8rTDq5esrzSBX6j4owhzyWFC9otSC6wZ5rQ1hqN9SPAJ8y/yi/FcoN+DXbUDJuW1bKJC3
uXm5xVVaBAt5fGPLmr3e/4ECa8ZIvPlBzGHN4hhLzpuq/l+z99vWcW91WWxUod+yU3S48IqT+jVe
w6rTWraPhLTEmNHGWGyJH6/IvCuPWSlNkDYFuus+Ocqqm61nW3CZ1dMYJx5YVFwW6nc167+p2aRX
zrf7/raADkJZXcHlwgKHYUwIweCEjxtI8R0Z2oKKCsaa3fM+IFXA+cXwCm7M5IqxLBSvObSM556d
O+heY3hBT3Zx7RXGP2Aj5eLdoQlfUGUxYgOlGkw4jY6MXUen8K/0hURdKkHzAWvtHUc1BS/bnKLv
thDKedNuaT0fG8vYPZldGL4YCuRKHdoMuphTJZtaOz77QJj0Ii5pjtYEA0SFL6R19Yax1ZNBGd0N
dprwB6AeQp+f3ve9h2pyUczuGmc94F361sBs/IC43ZyILL0fzkH5gsmrCES+HJmsFwcJLeHaZphO
hAOfNVva8/xyeewKPdDuIZlguiNi5P5FB9lEyqE7EDNJGtPbc26kDAMdpjs0I8DYkn1d0+O4pEcI
LD+MU1sHb1NKiqP8idXWu3Hzsu9sb3I4TJsDYF4dnSgOk68sagiNcqHyNNhCTkl0OMAQHaaM88Zt
gQ1hetml+Ezfg5tFXPB9ZjipSRc5fgBZJCyU4wDXYqsGfMfWHLOIMqLWKCODCY0+ZmMnX/pKWdQH
/dNKHXlFo/jYaYiEwUQPyqF6Y3tf8l0+uGZmqPpbdqyP6YG7K8cPGhUTgUyDjVarRyhGOvycmlXb
WLv6+6o6zZoMG8RyVVi8J1vrMsbkUIi7xRfvpRvV+dbolCFEd8Q+xOvgnZ06td9iNOsOCyZm62Sb
pT61kJdFGAcKe2MtojawYU1cLhH4ikdM5iL56jZA7hn6iBfyjxcDOS8evV0kbpgQY53iWqMZK5g4
RY2eziqOg7trLus9sQlAS5pMPhkTTQa2rbG73Of0EPw28oKaanY+8rCvgs+vZL5V8fE8wqs+1RY6
jcewYK+JJ/JnPeUh1VEWXV54AwdeGESRB+L2h2f5QIdM6Wg17y/UWVZY7iF3Mbc9yhhwPydX6xPA
MT5VHu+N0/GF6psUD4AE0LwNGxg7mUEo0Z4BwLzCSdJl/2pHX/BdPariGeI+Z+YW5YHVAh3Y0Ehf
bgGLITCjGkJM7MoLHYON9SMSIt3nOJw8yEaYPAyU8VUIoW0z+rtisHieJ1tpxQ9uHdmaoGiH/wQx
GJSSV3WRCOLQFwyiEHYsQSf5f1iFthESZgos0uPGMYjLaAIC4+gLiz7bBS1gOcJB+oBhhCQYoqd6
iif6G3Qk7PyzDR1KuYeZGVH09VQR0KoKh7FItspmdMsIktALu0yhLyc8vDma6q+e9m0+yoKRYeGK
BjwKcVB4ETcUwaR8mlNacJS+EfgKT0fAGFkIh7WQTlGwPQMxMrA1dxS2L/xL9WlxiplXpy4AcYMJ
I+NpTH9c+ZhslaDtqduKUH8tPPMfrPT/YRsThqspkqKSDSFbxv/Il279TXiYal9tf/UkxjaProdb
dPmQv+uVFiXTq0f1HVmb8zL3oZjv4hGfCC/WKLayUNlv2CDiJQ4esBWBP1muX2RPYwNEstVUBKv6
V6LE/xxNXLFponvRTU2EIG2OcoDfjibl+WietdLk23OQBekKeM1XjufzGK2VhEvVUcPnNwomjp9v
WuH6pVniwa9E3fTqE60Q4IdUOpK/A/GHvv1W7S5bz2CezC4mnCdQCMxJcPkqDzYCRjdexnYIfdxn
MSBvxow4bL76bbMBYV5etk+sKvENdvoDeNebep0bn8M/UBHpf+QN/3e/ACKiqnEk/wrX/O1+xSIf
erOooe6QqLeT18lH/91AVeCDWRmTp88X4nNoToC3tzRn2hRhmQq8pt39OxkfUKdpyJa3EBXv9j5/
zh/r+5pjgrV6QJjro2Oc3+bp9r4rl3fGJxBD8Du1z98HBgEobx3NUwU7XoGEaBztUcliqGqoROOw
vzs2keU8J8KcXa/ay3CowdR8xAW5j9rD1YHCJ8gWvM7OGHyUC0TTOqEJVK0flAToPR8rxg4X8gDg
Qi5b1P5MttKIFqk9YJZCDQxnlLsAzIaObNiNYPOdazCWzZEsSN8/Nld84qmnw1QY+1f3cTRWmFIU
/yrkf+o3fr0Iw7JUEwtajJt/LLzauA/pXbjl23SWRBoy9t3lHWckdBX3r+7AyXrMjv22D5o10EP5
dTmac8KmPcUr1vfoeoQq9ffO4k/frmn+dkFjl/TbyqDxu2XnczV+CYJHO73i7Wzzd7Qa+gomfZCH
sZv4hkfu5eo2FxYNh2Y1LQ5FWO4S0OAj2ykQoLq4TWl7RgXSqkWWxIOGlfyPdWz9oaLUyGaSNUxX
RSrKH11Q/XzehiIv+62qRlW/IF/iipCipPU8ZzvpMWduaVozqfseVLwN2nmsbR/ZKWmXmBX3AzZP
B7UB/B0Zjds63RSfmLqJOaOdIN7nSIeT0pfGRIbI1LsRwpb1BUb36XnSm6PjgSBsu2ovyCMXePMs
3/TLB9YclcnwtLAAOVDgqI4hzs2CtFNfxF6vW8H6kQhG6kO6C5aslfv5eRTLD/eF0WLZgsP8njRD
bQcamr0+wBxrLO1R3jxX+O6D+p4v6zT7dUA0cPFddPGxuoegT2Gvil4lRdeMcmkAEs6Occtxld7/
sUYkbWT3/LeSt1RFUk2eu2FK5s8YIqkqz6URlx0z3a2Qv5XKp5C+FzjBm2eqkOFdrE65yChyUyDm
tISPCq6zKs8t7auhRD+XJO6h3xSh1T/Mhdwt08ssEyO5ml30V4BJUVgYyq4nnSG5f+SYAQwzHZEF
AYoGcvht3X125kvBjlxFQovd4fJ52Q/KskCGAC7QhUW9MoUgSbDZuNu1tEuKTYtNJmXl9YxaM1+3
3fyWreAvo09J6DjkSXMs9HcK0bqbyfFGKT2swCWGwX1oPUhy3abqXDXn+NGLjGd7PA6At05ZvsWE
hRc8tpnSG+0ZoTRJiaIc59S1hmpQxhCTio8WJ2z7Q5m8XmrsQsIqWSvCNs9hqlCXPaO2Ck1rekfd
XcBtcBQiR9XocSfqYKSaPhsoEpiKBBZZcd1U0hdX2P+IxhFYoKxu5gQKlHN85vngivzYwpm4MdE5
X5CD0Y6PC+OybOINxYAkMB+aSzkziGlPXsP9UKauJEWCckgviysGMNIsVnzptivlg6q//X1zwY39
TwvHFDFoZ92gbZb/u7u0Qi4l8r3otjg9kp73UjAn9rVXOAVqeF0g5IGpZz+cYfqeAR1hNeYWExk3
L+e2JgsFDxA73V+85xo/If8+h/MvvZydkasDfdLL3Pt85CjwQn3piFL/K99pMHCwi2Ynu3j3cGSs
z+9hsdRXmVuvEDgp0zjAfGnG6UIeMYYDNh5Z2LyEAAW25ZzdnChZO98VW4PUZA4rsMxrO8fdTnIY
mVWE40jjqE2LckBkQuIjjGn4rP1Gj8hdaCVX8ts3+O+mNDHJyzmYW3hugfRtIU7b4biUT8SZeFvS
baR7II3OA7NuqYS0CSKbi93sYRCSdyqfHoHG6MbWSFkm2GkKr1WEf5a6+qZR4QYg36cDoY1mkiPY
GVXmXIxwVkmWz9I7+8RNeE8IMNKYvYMRzyRfGi7GIMbIiazW5e4ZcZ5cJthbgDei3gEHQSAIswNW
6cpMnfS9m1c+xr++yhgkoqrUFIRNkBDOYexpn/9YKf8Lxlmkzli6qSqqYYHI/XehWLJ8jjtde25p
t02oOSqhFo5hOPVHveaqUmRh4j+gTevnrvbzLP7xO5WslfWyvOfb2+a5UPdN0FKdJu8WaE3+hTYH
HwdmBcW4CkrgHBPMmKkqS6YH0nqXt2xpkFTCS6DP8HlfFxttjyHtiQsOixB8enZmPGcF5a6aV/Ns
Xe2+LdegksGzY/7gCxanJmd9M0+/HpG56I/ZXKIaFXcy7y+bG8HDK16gz/jFC/wzzU4m16WwQkES
1uQb+8IM+zPvssR6c5uGwqQ9aP84bvU/PiBTUcaXojOw+FGsqEV9LwTjkm/NnXDKF+fA2vY4bs+6
l2LVQ3MjsWwXr5sX6JoWcRd2+17CLDJ/EYee7oXj64htA8TrxCFiatcclCjnQyEuj7zSlTTHJcOr
vPvLPcg2909iaReXhUWfRZrGon/J37LpmPZ6zNjU1+3WPBaMhQhGPQj/2qfGN/37+fZrJfx2oz+K
oOyZG7fW4kZReE2uYe4jUdawnitCusNI+Qeb9hcl/OevY0IpilAkceT/lbb0W81VXZNC61Ix3zKa
mpj+O7ytZa87yP1CcKU5OhVAimFKrM6kPQk7fHM8ifEJrBkH8a0BdlJH6CeYA+FCRRto41Wyukc7
9v+Apzgl6Zd0YYAYvvvm7R49Dpr79+/1F4PzL7fws45NdVV/AEfnW2wZQuFE5QPbilapDDBy8Ywt
fJbmTV5AVreryFxR9DsXH4H9K56uYJj1NJlD67AxWDhIc/wPlP043fjHRY7r828X+eO1XtWH2NQi
F1mSetK5cHYZP6M6xeEbayCe3nUlhIq3CO7rdvHcgGl0C3X2DJJPGcXi7dD8Y53JP1nU4zr77cUb
P3acR9U/mrodL2j22Ite62N2QZcDOdO/hGcXHN1hS9550qaYfrATVz5Ebyf9x3PR//xcGHnoKN5F
w7D+u9mWhlrn6o31J8+17eVj9HowwTpRUr9C5KsxVMSEIvYKIHWgVGaHEHbd+KXmNOJs/oQeKZc4
X7k6rRUhyoXtgdWBKCk+bpbXCe57wnu1rz9aHEimWFlZTudTXZ+Z7abO7aC8EYh3AiEhAOke9T5D
C0dzb97f3778p4+aZL7/f5c/e3xTFK/qxery7Z5UwLBwaU2/KAkJzGaKrS9bl+4xBx1B4ba4wcZM
53+/AONP26eljikjJsAIKQD/fcy32tIK1RqbbgfMmPQpmm3knzD7zg5yEFxGYHR55ASHT485C6wT
g8g8+77JvdQlJHCNqY+Oc7VNNPN7vb8FMBiniKPpsahs/TJCZTyBNrS/TeodzYIw+oS8AvVMr1ug
METoB5UEjXRByKV7dmey2/iFV4XpRgjTaE+pO71H8ebvdy0bP+fYLHIU55KkoD6XZFH8schb8VJ2
WZrm2/ueIaC5VujBcEagkraVE/fXwvK3MB8cYxwQY+LJw74BBSv9LFaMoVx9rQGIFzPMi/3YS2eY
2LwXL7QJMFDpJppZsWrnjKk3t3Xn3iNhIvu3MJ9jRUpQATwqG3TfH06mZt+pJSpMYTAbRKKOTdPo
k5OdYF1SxzHGphWooFWice2xWIcPatdoH03HpC5+wX9j12wxQg8u4X1BINR4fc1Ls32+X9fNZ/om
MTiGl/p9RpyKVTK2PIx7fg0NIZi139yx/i1jVY0pzuA8vttvAitUEA7yZdClwTi6eDJu0wFV4udj
ka44Tw9oZ8Hm1S+ksdkTEM+Bl3pB1PcrAsuE7+1pEeat/iPAH5Ha9XP1eO3Wwnv/CiBYLurv/rX+
wKUueZWnj6WxRxL3fCHFgCGW8YESRW9G7xkJUhD5GYS7qA4UjuRNpYKl5qR346IZecT2/6PszJYb
N5pu+0SIKMzALeeZFEVNvEFIajVQmOfp6f+FPje2/EUrjh1ut+WWSIBAIStz77XZ446/23egsCTN
g+m5RZ/qU/RJActPi94Kex1v6t8m61TOOb/IX36xjV7Np+4X2Eyxab+aaC5f6Q5fvAP91fYY34Ho
KYt4nR+tDSadfbEZL87S+KCRwKrMMPAEG6cmiA8fyHvyC9elO9CU5RJBRr4TU/qReB1pLpH39VDu
nnifPg88IjbZJtyDEtfQLHyIPoG2Qi2tZ3hAdQWg94x2hMqc4hSsk4/gmG2mqz77Ydil/o8l9V8X
/dS5+McjfbC6vBoUKohsmZF/eNWWArDeL+elfmAY9MMtNv2wfzzXHDp4YKJ0i+SZiVpiTnfgP17M
Mp14dNXeP+D/rYpTD9oQAaATPVcFAhZXbqLsGjXmXaQK2+E7ZVNKoznT2RhWyQuSLKTfocmtZF18
HzUFidX4hv/+JqfF7ft7tMhGNabJn8N7/fd7VFKpFIWE61UruwRtaqrVgAjOMTdEx/xXSdd/f71v
iy3nBHCLyStxYlhy9en//+OciJ5t5hi0/iEzmVQ/CO2xJZA7+fj7q/z3qBxC1ghQcnlu6uof48s/
XqWtG01XIlMBYbYhcKChAybbjYXkqj9G4ocXY6z/n5PoYCtk5M+HTWv9z/b6Hy8XhxVdRLUMDqNP
xDEkszgRyzYLV3pFdjjjez8l+XbYFPhDBf13TOHZeK8SjLjMTxzhkYSG+ExhRXC6R/oVVvipDhXs
psmEiJ6HY3Bw5N8LpIljkDNkqF/rTjA+BsE1GUjoans80a2eWHN9hwtyEWGKaoFJuLjazFQ9JAnV
KjKbSjNmQxBcfByGflcBPgCwhls/JzTToalaaMgJiIoiYX2eyXTX4gcPmLxGDdZDByYJ1UJWnU10
AaUOXIJvs2kjtcJYyQIhXObCEmKznlPEGQljLSbqzUDFmYeb3siPCWtFV6TEgRszw/cPfl/OqzJ+
zWxIqFawqzp9ZdoefDH6CiZ+35e46mdS+xW4AKaZfubDtISzRlaQevtfLV0TJUrAD2obrTMxtPsg
xKLd0IYH3S5JAWFjTestNLc+CW0WRvyMnHW9IL4lLGcaArwkz5Z6htZp2Clym9QqOlAwoWrFYVl8
mAVNwR1vTeol3R9kBylHwtgUTXpsOytdzxCisSntm7emZOEbChuuqPmh02ZtMARUPUzPqF+nksrs
pVCwSMPJLF1l3jC80MAFlhggOgDYNd4MZ4AQ26qQXPKl3ZRLp9OuzrBTUzKbuDk1sS+1kmBphJEE
nhpBvnAK/+om+w5/uSvpDSdnT17dgOGatNYJ14Qh6u0p1QAnhiGhInevqY8+8PLQgcuejI+1be86
+8skGGwwnt2S9Dj4Z9jjmwb5BAZ2x05JGAMlziduFuCExgYZCG4BXK2Gv9HHa6WXxyS3Fi46sxKA
SCCKZ4F+0+fy6hhfjyCjhauspzVG7YBOFMw6vYR8kcxa9h3oWMW+KCagXNhtAvufzltiEDkwbEgD
OruT1dwV26qZfEyWSx8Y4B/Gj7aGFPxhkSUVuw8jT0gFx+t0sUfhsTF2YYPsMkAbgiRE5TMeE3GV
koFKSkSugEddp85rbSsPtqIS7El0oubuQsQMSLRCpOoxSCIvYnja1ifuBCN8ttDhmVUNZJ3nZXAb
2pj7AqwG95ae/AorVHlB8ihR2HYdexOCovP0tWuLRwPDswi9xViNZ9/u8VCaWy+PX0bjOcFxajfK
PNLujl+jcUtBtK4HnSZg+jDgMvDI87KrXWK+ZNHzqL4k7addqe9eWO8S0lXU7N5wYY4OWuW2XRq1
Bn0H3TXAmeboyK+MwL9WIumB4uF101mhnVkIlQiXcUV5m/jU3GmOm3uyq9WzbVOBzvZ+tUhE62Ga
7zkkHwnjpIWfdno0bBPLBSkgYLKdFgUmzMwIcLNNEdyTXFuG0SZsYDcQuJb6YKfI8ohOfYjGnJFv
OqBUpaQwjFetI4uWxbk2Ie32JKta2ZasAMkSWqHkkna4i7IGwgqZ1Ca5xSEXlERQ3cPpsK+Voc7C
1lpVjvMp8b71guFGZe9V110rmlwPp4TrvcJSwQW+MQ2ql1zRsF8y6FKzx7Gp8C5RzTvdOp8gS6UA
/cFYfVCP41A92mayTxnXDxY9/xYIJ5XktMLm/XOZgHPmqe2KDw1JSDfCMi9rylXt7JItW5O82djR
LcqvHoZTxsw99mdb0jgMyhdPJWAQYVoYwqxFphLJ9KzThGwKfRtOMzQgS3GsYKjAzJbKxyqHgD+8
M8/dt0i5oHG0BenjUHDUxnqQgozh0ru03Id1hr54BNz7K1Tbpd+7uF9CurHpRGSFRa8fVYWAKBCT
LrVlLexfjVpRTVekFbAS1YwkSiPeJ0zuSgADXfVmFOle6QkRtqDHYCsrNnlf7XxJrT6V+TbFqwFI
xcHwpAPqUxdZCD+IFY00+VjnVo67S250mzqtUEK6v9xWhZInuzekeGNxMXwIBGkHsTd5rXumUayn
jw5Z85rffzRpeoGDL5XNtPSY5IWaqGZgiiW2tfNzHwFDgkqp0mj9qu4ir62DMOyt5G4fEsDD1Zc5
mvcCr0GEazvOjRezvY6JTaEMAoqNhDOAfdIAwBrAmnt71rUEuNMRkRxpYCfsd3w+xi+d2StNRj3H
M1RzL+p48TLuLmXCxk/XDfE5LQWuJ4u1EUfn3ACPa3+JOsDfQNKryC6EdRNejUJJFxCgSygUUUOm
uVz1gBgeHbBqft9Cs5wiUZRPvyk+dFiV0s7fkmQ6dPGqoTbVUGmUA7RaA52Jmpw0+N12BsUrXoY8
PXOp42jrlwruvohwtrzj6Wv12qsurJtLaNnIHRYj3TGsdptAAA/auwZahgeCb0KDdy8VNrlooJvG
OlymH2oGFNKweOoadNtzxldpdpRiSmPCubrRau2rIZnLwh9uVM2iyx20D5aYseizS+m4r3293mc0
pjkdXCOLMUDBU7yr+UA4hfWga0eHuyaJCToIwt3oYvQbq0fVZJMk5JvbOONMxjVsNo9EJchnMOsH
gu61eLjkuXWoTFYmJUDGoefjIULUXJTgqmOK1mRE+Jg4HTxi9VGhqs5HbHwtrkBXLKuGAB/04YIJ
o2Ct0MavDhUvM+Y0xxVL4SOcqy5fXa/6pRS4fIqJp0TeSIXmvjik6lSzfRQ5zRDurUxbjDFm1q66
1OMEB4/KAxBj1XTOHVvVjUDxVgJY6d3m0atTrO7GsgwMKPva9GNKHuK26T2V1ERtFz5FNVrMDHCT
pnhT3GS3YXvxEY3sgVtAQa0FBhfnePdm9xWS0YYmT899p8aCTLLiGQXhUAVPbAE4CE6fxi4+ynd6
6N8afdg2HryKgKDAvLI2jVeS4IJzytPGfQmnYuCgbR8pUAXCxmPe07HWGqkrwc1Zt0yzt1ZyGy1j
b/gSu5WNSQBWQGPRMnmskbzbnKReQIaGQdk1kTrzxvgrp4iFXRwJZhNRBkNOmgZPy30b4SrAmwxC
QcOUbyGiAdqk5vqj3QA5jTTGPNkhRebJmaJw44ru3G7TuAjoUhNxnV8dUq94dEuxaNPs8vcdhPZt
p+gIV7VN68+2aJpiO982KonoSjFkobv34QpXHSgqTJyDQeaWyYxz3DbDkbXcN+UukxHacOphaarz
RP9dA8CjcJuXFmoRcuhDA5E8rIC/v8E/O7N/7dymN2jTvgH7ybr2XfFdW2GulH7k7tkAZBEMGzdZ
pcpTGYYr6RxKPqkAx/uwccDsFTyQVHa6ZbUdyaPiieipq9zs1hb0z5St+0BbMDbSbVyGRJ4LigDM
wZRqQ4NWPn5R2Syzh4mrxfQ7r2Z19ebTgzsKuWvavN1Lotsj/2T2azl8JvzEAtY4904h370AHpu3
VWJ3Vw3xQpdvhQKy0buK6gGOjsYYnyI6EDUZYt3GDuVebTXGaf5jmw6rv581/VvX68/HaqF+0mzd
NG2hfus1+0FfKN5gO4g6Hj3yQ8B7OOWXw6aFQlGM10BZSfkyqNizgrvIT2OtrUXx6XHdmjHqo6li
HEgLRyogiOMKZp8TWYIJIaUARMQxZHKLlFs/xQhLgwfbcjHjGz90FqbG7/eP/p8H8W3TXhhd0cem
5ewz5KfdmjaClfTzSnJfgoKHrxy9/v20aX84w/9+STbraDq42mxGIeq3xklbjYkXZsSv1rTErNJ/
6TAsSci2mnyQBAQUhrU2jaeQB4lqlES74gPP7gGrbO2gXjLgspZaD7+bssLxAD9YC6FzcYI9HQGN
qeoADS3YJ3U8lzpa3P49J5HMlKwzbF5ruMaufR8Q+3VsCIzmmkRLj5A329vWtlwM+Ohi/4OlFlwC
wkCSIFmFezW8dLBIeCAecwJys+SS9eA7yHECBC0uSfXsJyD8YLCq40X0Z4sNUADbLUOU36P1gf7j
BocGd5qjsdvgrSFFUAjeE3TkAtIh84BYGsO/FiVV1K+CQMSik6T4sL1oreXQv5eeuxsjiCahvmlS
fzVS82cgL4z+bZziDrCo6hExDLRcUuKjsmuf58vSLdDzglxQwmNpiH1A35IkS58lvq0pTQHOj/28
h1UTungc4xeR15cszo+BibcKJqb3WvHWzWJYBrioNRlfR+v6Z2fObcsew8OWOeK/TrO30dB3SpH4
c62g+eBwCXdmA7LK4ASxiLx3AbrGGgBIbu3ypL1OH1gCMUbYbKnzz857zmzorCl0CwQKZNsVib1R
MhjSA0crvVsMytQan7w4X+hWDqAPER/TyQG9Z44EO7vm8dWT0I2uSrubisqieJ9+h7va8lpE1Yg4
0+nP2am9MGLWfiRuCarMGEdOxX5Zto+5c+nSB829+yqJ8lJu/MHdkZu8q1mCuwlHooh50j92wXX6
iuPU99zdT4fWhxD98eeAMGl1XAcxrem6BX/dIyScfpqJSL8mSKGhyqSawseAWhEHfPrSTTEnUbul
fFK18uigbA4UGtSx+RCGX6NaEWbUgJa711awMVP/MLL3S8pwk7v9zSFotMN2aCYWfqpuNm032dDt
XaS+ltb/Kbum+lDRcDmCv/PFsydxtg8JumF3VZY6sX58uyE3JeS20Kjf/AEZOjMcoQcLNXEvoWKz
3bXZYYfKVeGfiptImL9trYbxImloiHWSEbvaj8cYAXhjoOulVstyxjw8Xwe13k5Fd19AErRkNTdL
nKp0TjRctelS09Dm9f6yAW5vABSK7JKrrVkiNfoK2nTR1dbcL6EnRAiWq1VG0nzDNl8B6igid5Ek
MZGB1IHGB2CujaFoP0zPvrd6WelxnbJkEfYMitn6Y9X5R1NOthLFlZZaezt/GLcuNuh0O4T7TlmR
ZBXkh7i8/7BI/tFXfVskjelxbNuWYWJs/WZVClutG+hPIDGpCsoyk0Yc2Uw+4rRwYWDrLXRzGbIV
aTpMCNgpGvJBJoZjdm99zqh8SFpr3Q6//QF4sobgsL104zlu+3etblB/AKOzY7Zeqr/tte4ljzBg
jLX3e9qHj2x5BIkn066xYIdJkyqrEUglJGpFzjynrJQljNvhGcdFkyd7s3wJXGPVT9lVbXuJeW70
cG/zSG6b5HnImZWwJOSSJTCAEUukLAWE3v922RKHnVwL+XsAGhVRLzqDvpxaWLWDBLIFMw4VvPht
j1A8fGjNsygPz0rAZDJ+TWtssxA2gqHbTsdvF8zy+X2pp9epELFMlIzlcJX8K8YSZI2AQ3DfIcXp
3pt6gs10TOUKqL3+Nh2Yuvp0dcevlA2ZDSCjwPMMnwRlug/EITddjGLpmSUW6NufrfW+EiP9PWPV
Wdky2rS0OgeHEJ/qqfQw7eSolfiUpp8orV2bYgg3yM7AvNDi1xLwOnxsWrRRqry4aswpvWZrJO8a
8OZpz9Vlx0xehc0UCxVhyrJoJZBBUuUCjqMBr+rhbVcNRFAWmuOIOJ289VdOwe1YPxQsCk0EDpDb
K+Zp01ZwJgb8vpnz2EFX41MD5A2YMTbOrWqRhJXNyfaIjHA5iRvjDo4Q8Kuqqc7htQD+Xeo8jIqA
CW5TIeWaIsSo4vqBlKv6WFXdWxN7uzpsnkwP3yqFu14C/bd2VRS+pGZNoAxmMTbBIWa5iJ2aI92V
gIyaYWUKElLhHCAfWkFFmTh31/dx1NAWae6GCqstISPOjVY+JaGeMdSpzfWwqaAGxnSZlWQ451p2
6dmOd1x1IR05GZLcVYllOGwisypR/xP+KPKVzqPAD1P8OJyCvlpb6dHH25UxlFTj57/fw/8ZHLBo
sJ/SqPdtm4Xj28gGHUjPkNgz9x1MAQYylBl0VnPqATaJWfxDWWV+HxyoiHXA9bsGA36whOJbNZrE
jjoI7tqjxOsRIGNqnEWFUg0+RppsIqZ78aEhz8AbX42uPrdGdbYMejAJIzenng8DntmVQ1zoSB8P
yDbmI6kcKHXsDm2jdS60Q+24L0okjqFmbIRGR9rvCYjUYamDRyNyASdopWJeJZioL9Y2kB5HnFQU
GZgTX5S2wd7JnhiqTsEHr1fPvbYvhozMRvmD3OY/pfmfk8FwyLQN2xa2+Hbu9ZDKWYRlfjS1Zx0q
r6GjrCjxdsDotgxn3YtisfJqcRfuU68tCwWvi+fMFYIeQ9tdV8QzZ7jqK43mKdShOP5tW/vpXQuz
B/ya2m+JiqlegfWWt29EseWFgdCXuoOAAOe3Jn5QNjBH/1an/zkiy1RtXWfA7n7/eKs8TU07T/Kj
h3upRJFY5+xbM3vDgriOu99d/Zkxjuno+E8Rtgw2nP4Clj2irhbFl0+IaSZb4urJzVFA5J9b5UHx
gBMVpMvRPqVfJBwwUs5Mo7cZOdGDzjjaMF9Hi1TqFCreaG4qkrmqqVxA12oMrLb5+Ew72M+jW1Go
u8L9sn3UXKjn+ob4mRS4Kpw7VL6fdfs7qZzP8iMDEduzvRz96qgTsOuk5b4jjFFFZtvW/nKQ+F6Y
qbsugFdtMrTYb+4wrDU8XSmzvtymkvHPKeLb7GQpawc5St7gM1W++vxUZo9tRx4ROzHo/O5TmwC3
BueY9wJbHRi+duXbD4N4K8OW8LnhWLgehFfyn6akzq+kxFu99iTKO/0ciYLAbbBzHdyo9IPm9Hoc
MXgBzdQT9DtBdlbJNavD51Y/VSW6h+7ZQjAT6xFpfOm7iRts9NnH+b9T+vviR2eBrv2Pe14Vmi1Y
Y0DnmN/9zL7bh71Ic3SFafRsO8misQFv8FEwkSagoquOVYD8QDcXOhe/MB+icVfL9BCGgElQQtc7
sDsAjK0YnavGXsCwDqMJh+AQVBYZlEef6yg1nWUK0Eb7MJxF2COVxUNFY2b+QcHKxTZ3H91H6wF+
5oLk3TlA3Ku7KKlw3+OjclAOPsP4bbcLtjSyZ8BQoSYR4LWnMpxxkmf6xZmTRIS4V+6Rpa7aLZiw
uTHvTuwOp3yg7DoC6hHP5U159TdyQ5jZDMjMYv9sL/b5djwQDz3Dz7XSN9X84+ys7Rnt3HVwSU7q
ikJkS6AeWhgX9w47nTlWyNnBmaWzl5fsOG7kUt+kK7ieq4/+BsTN31cIQ+2V3PBv3oa2HN7rrTZH
s3xSF+OiX4SXYamv9BUo5dlx+iPYXHaY8xbds7pSkXviNpzfj818oaJ0ZlZ/SE7ZCU6Q+wpRaC2v
8kruFe4bhDFogQ492j/3VecL7FhQqTXPJEG9258YUQt6kvDn9KdaAXjHziqjS2iMt7SDu2b+rmIu
SaxkamBdWlu+ho28hRJTfRR/KPhjjA4ilhus0sp7WDNDntlsRI1cLLLE2rg2RggchZKWkqVz6WZQ
NSGjSeJ7InechxJzM4OtRtlkZXRTtSkIKW56mj8ol5iEii4+5LLcVIX8aIPmQUHm1edXHUNE7OHG
nMzISUR6uTxqMVWIQWAQ4V41wx3NMV46WAEuqIq6VQlOD06exqwJeRD2t7F4lhpi647gp7aBWtT7
m6ltbkcJ4R3yJSEbWyVeo8+fW9NbncLBB/AOKK9Fpx/Hrz3zq5SOk8LsB9KHUZwjf6273aEH2JR2
KHjqdGfmxdpiihL7KrvRjWauY4fhWNFjwgEfmIE5FJFy0NQPchmcFNKwQkTFED/5cGX/Xin8p9hn
cVeFTs6Bw9PKwrL1Tclg0F4utICWpXaw3GLpkvRXbSL1Iay3GVtayiGGFcuCBSuR2SXjYdPhZKoz
c2fDBctJ0xkiAHQIjyI+94p5fzRcEwwW+67VEC+D64s/QT48p95P0pTvAC8SR+BEUHSwS7GwfX9/
MplxHttd0mbHxAfLZYu5Y0zX7Yi1g6rb7unSQslXDgVde9v/Verof5kLjuG1s7oprVqznwsK7I7R
gFHeVSgHWngSkbVQFyaBvhmpewYkEUEuk79qApuUGjKGBUuH2GrOc5t99o281gneFB5fXvqh2908
hUQRenfVe0SQIgDfyIrlsdiI/CGF3GVFJx4UrkR5dcnLGLlDt2JqeHBDnqwGILEOhJ+G1MwGosPs
yNpXFKGI++Ze+O4mL740QUC85il0GdLyUrBkbF5CP1uGkXtsyXGoZH+SQHSJwShSYMnmT/IX85vT
4s+JZ49IjYmk2FbFN01nPCp1Eqc1Jx61XTI+daJAniJBn+cE+JLB1qY7xQUKpDaPtYqfQpkoWaQx
jf7FJ5tWts22c18HLKbi0QpvnXjU5bMWbZMowKerL4NV7GPaNFIKoXaOW4hB+HOME9U7M/diiwZq
iew18gWFAvW/P4Q5DN107dpEn2Jxc3Ew2CK/OAyYRmi4lh8s85bbDvzuGLhMu5plpYfnWpSnLhkZ
g3XBL+F2+Q89zqm//s+9NFeoKVxTmzwpqguc9tvtFQSKUVV2ciwk3iW3hK6HMWxtM+354Ub+XvPz
SpNUi6JE4PZj7/7vVzIzvdEyP4uP6XhSWkJGhHvuHORCAQEF4adui7eqNffGAGjMD496AviAWVPk
yVlCZoiW1Yw5h2RqM77SbP8VEStaEg0BJd8hFaQ+FnbMPp8HcNzufM2+/v39/6+62VF1DRXXJKI1
rUnN/I9GR2PHoRPVWsRw15g7TXeKBwJ6hL8UVDAGaQWhc0ZrEjIBVtuV8D8zvq7Zaw3DeVsdqppe
Bf8F2zjHc0IWVDwlK4tX4pKNyjl6fIN3ZOGSbE9QbJU918iXG3dEV0Y/HMt/mjaqZgrDRZJKx8YF
SPxtQ5RZQ5myhY+OPCJongzGozpYJFd/qeHRqrZ6jH7dbn661Mxvgm/uShvfBE8w+ttsJcS3U5hF
NjQyU/MOVdfMBuFdMYXb3meIc8uOVmPkH3MwRrUfw7HFYgIFy8dmH442HIvHqPeWow/orjoj1l6m
BZ2/ZeA3+xoDdWbvR2j8Tj0ic4wI7XDIzWBQwzPZNY9ZjofCJpyMjogql+rsfK5m5/tdmx/bc7NO
V/mqmI+zYPHlLK50z4+3cLHOZ09oWmbvzmw5U2cfH826elBn2W4q79SFtkSagxI8mMvZuVrfqvnt
RmjizNpegZAvbufiOM7iFTD52W21+jivvmZrGiKzcCFnmLY+eIXrVVleg8UNZ/C53yfzBFsIWZBY
rvHZEAB2+SLVdc552FAlnrQtPtInENlLh5f5tOefL+78gv9aWbKBpHSrl2tr0c44BL5p3c+++v24
N1GF9RwaY4GzOtM30Q5wCsWX+1Kf0Usc8WjdP3CNRcsc0C2yszmS3dsUOzluxy3PyvwtfZuOMqEW
jJbEus3CFToxSsoPCjj+FvPjfbW9fqEIWo64xtRNcUfZxYHS2YUD/SV3sDHnpF3wq7+EL8hpmf5m
neMNZrzTP2et31BCzNs9nrN5jap1+u7blTF0/1F9FesbA8B58RRhnNj1++yL6hQef8Ef6/fY4nDO
YR2YX6/ZmnPBV4gJeqQcX/uzL/BWCeTa6Qcn03lJ5utrNL9+BQuflw4WfGCSF/OXX1+XWcBP6icX
3DrgOEc+vm0/u/Ix8Qc4AEjJc/Rxi49bsvzAtLa48Vc1P5ubj+nLMd9N2USZy5LA2eLVtxzGlo0n
V9jtRhAP//XnJf0lL7u8rdLFhz9bb2fXLa+22m8W+9Uim92V2cd5Kvk/0CzsixnAE871ePjw96jb
9EPavASRyb5NnZUg8buA8qJg8SHhxQq5SmW2APzJylgqyLAz1Ceprr3HHiuPhfDLvFfYAckkS61H
g2yffIDMQYPbzUAPAEvL6I0zHtIc5PigCwMQIX177uNnIe4u/qViVGAThOCvENbTTrTZBFdJv8z7
kJPCtMUrOoRXdAw00hPMKTzvEOVE9+ISpP1STHWwcRnlu48U3SZBDei5Rfmef6LcIAMZIwIiZcWA
XtPgs+v53MAh9wxBfbR5pqfOyQtyejavhGoeDNzqFdI/7i/tZSeb09B+Nrm+0vBctQLEvkg3nUAa
SrNmJKub/UQAY9uwAToDrlJvgBETe59AvcfJYes9RlkutvpQahifym1N8hkbJvuzhWFj2/psHA6D
/+nW/t5v4fmXaBVL+5WFIVFPNYSvskYuALqpo8Fs9tHOh8uPVGIR1xiSRYr7f5UcPOiCeVIv2bx+
tOnayV6nukDNLSIN6lUqtYeWFkXMy4R71Vvk3W+vq+ZNoK99V1umjn4ziIlKC1AR+Km7EOqKmDKZ
lLWU6j60nUUXxY9Zih1N9O5KjjxnMnNd5eLa5idmjBDk4mMQEHNW0i6deT45pjA+xiAxCYSAq1Lw
oSykPIlmI1aSmUVqw56ZyNpcE17+qlLLFq25Ji1zNSk5CBuaHtYmaChMMbmTrVKYjq18VomxqSvx
YCLgiqGxNiNzRD3c5hUrnIb/Q+sLspZ80p7glwMHYeTdEMnDxnyA0qoGbK6ZuiSoRIvuk1z71mS9
s+FzJvJxkPEPHaU/7cd/F0XQCFTDdR2LBplpfGuRuaUT1EleeocAa7MHXV3pCCtyaAw+Nx40Ktec
M76F2saYHa1xaa96980hbyuWNz0HGEZin4Oaq73lEzYrG5H5sGts7lqq/FBWwfKk7vj+Zh0mxSqK
bypd49tDFaFYFAWm9A5xeEiqZGsxGXMlYVNNc/Nywhc8Qs8T0rKbjzFVSByje0DCjR0C7yTgoSxV
rg/0vvaz6jxh1qZzL1eqxXEVNdpiEiy6Drh5ku363mJupRTrUUQMHj8ts1woJoWxsdBM72iK+JzG
ylrUs4KAb4Vgr8zwPit6rrkeHRQymxuTh3bNA6/uVy27tL6OF26u7gfENjPKFUYYLGLdsUw+q+ZU
oFG0HJv2GpbvA7q1a5DQ/xcmWRgNN1O+1MKSuhthKVZge93CpilYqmjjLFEnYaop1h3rJ41Hl2dc
5viXCHCu6V8M4DKVqDZaybMpJ/yiE3RGtHhKT0vYrGQdiCK2A36E2dWblzfpz8pf6MdCQND89oMZ
n8UwZkqx2YYsHfUSaj17AX/ta6gNeUJmIfZqruj8RllXs0mru+daewr7O1uoGHSBReE79SI9/9Sh
hisR6ub+2evrLbK6rWK2u3CsdtMuop+bst4MlQukPIc372AQzJ1VDKUZ5eVFRFDe7TPt9m3Sai+E
bnDJLlQWrtK3lmpB94UCyxnp44IuKhZKZc9VB/MTF7ZD9FVSrkL5lXtizTkfWnYyk1COPJpO53FB
HIcFBQ+LUCmSlUyL01B3VwNPnFo3hJKPN5brXSuipbLu9WGV6ObGamGIEktSoUUb9IPu4o+T3aMe
xRu1I4vaefIKqInlcpzmJWw0/79Ldfz1eMxUfjXZaXy7JXQGI61p+s4hGY9qADlHqS5+yGMKSaBu
dZtJXRPW7kmrnyOEzQb5V6ZgsKeG9sItxo0Y7nA3jRioWv/UKG8DqS5VdA+17HMMgocY/e5Mpg9s
jGcmZExJP0bXGe0Q5cDSCAIjXftl9vj3o8It8t873SFBhN2ao6mGqX/bq7Uo1Xxd4bCKKHzzDCBH
I1ivYB5DYLTVr1wqj2hPkWoftEQ5sR8XJhk5GWK7SRCk6PqxC780/d4XDwgcdMV6dfVo4RNwZhXF
lSt2HUXxVejV00B3zK+ebNhbEe1hC/2nhtY7QObmobFTcdGrKCmFHZyjtCEPiXy/LLnJYDiUCVPJ
9qEgQDEK21PKmBoof0aDyB6f2hAmYn1sXELs7xXNIxfmUaxcfO2CfGJRUMl78i6ro8BybHvGTNuG
WrhTPRAsvTwnFAAk4IbNu9dj3j+0dT9rQTlVnPDE5bnabmT42etHpR82qTRoYr3W9VPCRl+GPG15
T4KgQjv6agrsd+UuCAEX+bx5J53XQT1z226p2PpjjpUg7tAOg21RTEwDIXoCboSXHtbj9PFWWvNc
koOu9P7cIqMqkF8t+oIuoR8WHwvrrrtfoct5RG+cFLOoJD4BhXaZUPwAY2k8ddNOjglgC50ckO4b
ByfQF7YxvEsymloelLK3rzLfyYwsPs9cxP1OGRAPK1MyhL72OCZCmn+4c/54pb49TFxbt6a2OV5N
4zvaJDNyNOJ1Yh2UmAQm9yFsEWbn76p5KNDiaDTQZHpqUIp4o7+VpxhroX+g3Avw7mv9jULiMgiU
S9WwqBq6GchgXR1ug3cpqIeiSaIn6bZQ4EWjs5kkvnXw2w7glUXPBa0a2zg1wxe1psggu3j4t3S5
0rpXfRArtt7RxxDzQAVd7xGjKTwA1fSPaju7ZVR0SuehMCL10Jc/6Nn+x4bZBuXFoFL9f6fmWz9J
yaN2LMj2OdhQuYb0t65SjR5N9QF6tFDmkzTR084/3PDT/fz9w3DolyAxo3eo/2ly/aPjoKeyH/sg
I9kN2WADUydUu3nmHIQu12b1GSYnzlroTY2CnH/Y7ti7v7+F/9F9BVeiGpYJF5ZfxLfjhiieOuik
Oe7+1GoFYaPSdTe6B5Jh8I/q/5F2ZsuJY9sW/SJFqG9eBRI9GBvc8KJIZ9rq+15ff4fy1kMlrkjf
iFvHJ20DRiAk7b3XmnPMcRN1NM7VXacQPyimKz3JSN/EYSmKJBlxgMvbmIllljwX0knwaCyFT31f
7lU0xpKQHbtG5aq7k9HoS9o3F0z1a22LpHa6nDI6O6hmv/lJ/9p/XRtH1PdEbT/FhEEGPyqEyUUS
rA39s0cSQjuwQn5RmcRq4grd5RHkx4nwgqb+FZEQ1airldcCL1RJY0Y0b1DcjtPFWLECNveD/BQU
F/VMPsH0KJ/HBI0CPn69tr3h2SCzrpXOqP5ZKm0acuD0HwXwnYZBXjKemah8c+IaXwuepoRWkS63
bjAbtOax41/vVRP9SGonRd17IYLeCb40EF9Tyh9a69OMd1PMxNqCKfmoJ9XKRDARQj5BIX7ERbSm
d4exFE3YVqqIoEYLlouvSXSpLGgGWNpr/RIF3aPgkz/WQeKgTzkZT5OI8oD5C7FJSp5u2qBxdbPZ
NKhUcC6gFlHscHrqo31AY6xstlZEC/TXUPwiyC2jmJmKjFxkBe1k1GCpdhxfwcVGQ0ypj5khI4WM
MjuvGd9Wk5ec2G8J+BlSvVrM8qL0oxPIEzYDx8yeQ4Ne9FKZs7HMzJm4evY+krM4XPz9fLgHPVDB
Yjeziy1Nl9nd90Nw1A+SJ6XkHytat9SRLCfqe8R0KY8SF8GcNHjA6249kjDmG7aHR6yqI5R9ZK53
guu30Q+qW3aOoNU00LLN3dCHImTJO2VPoScte3ZoTG4AffkAaOEwRRtEBI3xYhLWqjU/E4NtmVcj
/DCbHBhg883SR/pyzjBRodFiyjoWS1Ez76q0rReNVa8F1n4yh2XReTujdqSqXpnBIi5A4waOBUM1
Y1wEsF/Uy1AxQdaL+KSDUylc/r67v5bxEcPK6K9FIGf0ce/FZULsGWqreMY+9D2aJJYjevLFTzHo
TkepG1yDmpXxnguo4xFbT0JxRkezjqpsG4o49tIc8YECnTk80Z1W8Ffh1FRGGD/ayhR3RZTtY45e
MGFpDHVIRSBGgz+UAhYLuKn7AOMCcdJ0/O2EtVA6yG6kg6w8j+j/p4S3n0vSRy/VBHVa5qfaffTt
Q0+LfFJfvAmFBV3aSSdWFGGjuPUDTh8wsWGPWqot93/fV7/P8D9GC7pMiAJJ3rRoNkn3hyaisjaV
DEuhLUe4jlasZJxMenG0mnJZl9HPnrGb0MBSe0JOlg7nvHhug88ifxs8imXg/+ea6xBYzkB2yRgS
szWf3ANHb3VFulsFeBNDlObJ9BTX2Zs3AthS+mYxS07FHKhuh72AOlCOogZDZFwrGzMfl7pvvJVU
mhsi6irsSB66Wkt4sfr2YiXBOecz6mjI6+KTH7y1wGZVxtI2O+rDPiCLPi6sLcBKR8OAY1AZL+SV
pdOOohBBYz6z9INkwVv02tU0LA0rvgbtnr5ZmD0OFZ9aIe4pMriteaD2rgw/fWTLfQFCx08iRyzm
9E8Wdd4jp1U08WJ2QbuN23I74u8KWMrFg1F9cw2Rv0zj+aCQTSLyluHH0dv881LtpaZipXicQYnQ
dkPbGVOiFTqdygfeDqV1FSQJXK4pgkhAAMzhZdAhgaHdKI85S/lwKVP6q+YgZGRdsXZoS3X194NJ
mldI9wcTBCA6NaKq6l916JSapjRQlb2vvg7eIagFR0Rc40MVrFFBthqrbOWkUILxdXmtSh4djd5V
cKEW09vfX8t/vhRVUZh88EIM6W53IS3No6GelL2lObRCFr7/f+jUfi35ML3iYoNdgQ4F7/zuupeE
usFUskDIVS4VBE1SLC5GGYswqjBBwJ+27FBbF5PyqCQoN8bmiIPbHSKseDBtOSF2IXN8vSrWhpSs
WMw/zbPSyQSUW/bLIBeXf98r/3EUUVabZ6Tz7FCjmfPnUSSJY1oXaS3vo57QNwjuep86haJsU8R0
iaW+yUwyMlYJisYsjVR5qiAqYSMqJVikxUlGsUTWlSWRzl6mkVsAGleXt7WQf3cszXPEP48lut/q
/Fr5DEUm0H++0kiVm2QQfGWvyucYu1esnoQc5xuKPyHtWAFATNVEaIUfXkVyHHPZEkGTnFSPQZfv
xHSgaDo8R7G6JKvr73tR+nou8tpm6C1MBrzi99GcyP8H7jKJbBtvbf5p6B9ZuQ3qARUnk1eolfCe
NRZpU3MziuvfNz4fuPf7heois4gZi4MF6s/9IuaWL0p9I+9n8DpgNGHJNF/or1Z//vuGvq5eQBv9
e0vzKfavyaE36kYRDWxJp/6hfuTFSqGCm5NADRZQehiDW4y67/+50bszqk46qZSlXt734rbnqBPT
rdgdWJyXpQbhxKHO24GG+War/7lTea+GoaqmpN4nQyhKWBi5V8l779BPGyX4IdH+MYvPcGvQhShW
VOMR66CUN+dgUybr8dUT8FR+s3D6Oo3S0XRyVlKDQpl4L7L08myQwiaT93654Phu0oOYXAX/m638
HtPvDyFTYksWEnwKwHcXAa3JPTXqE3kvkZZJpbagA+AJybJWropxnWmjfTpex2StEi6gRdGxpJiR
Fo3LFQCttenVKwJNbDmg3KDY1H6tKHUapJGN+gbk1dJSqhvJMsiYYGkfLfAF+Q27zBLv7Xcf3H/s
MSYkGtUHjTWMfi8Jjn01GExBE/clpacSY3pHjzey6ZOz2YDQ0QwbD+7ZY2EUi7D+7iI1n2x3e5LN
W+iEVcug8n+3flITz0SMoIv7pt56YXBL/QZtlxt7vBq9tMXmlImonYhzJqOppNIWedpiUr+Fy35R
ScCGkS1a5BrFfIahu4sldXzGp5bdMOgjmm91HdTLujeoeGMS1n5iawhBIXdqtcITJYf5dgo8J9He
uDoF7Kj5WtXT6f77WaXNx9H93kE5zb6RkE+jtP3zAqJa6eiFkyHuE4/AgUDbWGbr9iJ6WdRw9WeB
GFUQ5JU0xSeDQKKgxMqAVENtUxaa1YfROCoWSZAiq4z6qILmKpY+Umt2WI0PelQ+yXEGmeE6TcAt
rdpEIgWztZevwUDuR3RVK0IpC/3m+RnZjVl7UWvh1PgB12dpmQodMr/B6ZGnGbJPWYwc1Vyg/yiu
CnF8yDxQtvJo4NkryGejQ0oIoiqk34wlvxstX3aSPisb4FmLFIP+3El1y6xu7EgTZkJ1beKa5qa6
LvRD0PeLoiFG1lN3KdLeCe1jEJy6FM9YK+2MCQrLUFB177YoT65cN95Uv/8ZDtVeUnCaEPAoh/4v
pdJeJd46H7rL+edQ4oxqwoAt9YHP5hXIBlTycBFo9HiU4SHKs3c4bE5Di2Ui/Cr3p2uYEmgphSzg
k3NG9pUhvfz9QPnfQet+J+AHmvtQGmvk+wJiKE3/nMaFtK+olfnZrqi3SbPqWptCa2k8DTBtEYLS
BQqztU9n19h0ySKfVUAH8P20LlJ915oLvghBTHAfvJLLQ/ssvsUUXrNVWP8kyqRrV4V5LUY3I74e
JZo2EMq8SYW93i0zleRE9JIG3he39i4iQscQXxRJseNjYT1LFAogxjKrLnX4X9MxMtYQk2yrPXTe
OoNXrTq159C+IR/4UvxK18bawtJ3VR+CaFG+WldSeIMX+VeuLpv36SVo57TuBrmvsM2nBYEok7ct
WtY6COEeic4UgECaq4RES3pK+a6XL4Z1IoDIbLAnxVs68KN0VgmIr+fIR8w4Ps3P7ILFbijQNP0I
iMHN14H6o6pWXbXqs3fCtC2Nev3OHxZ8lSCskLzUt8Jyab5o1UolOmtaSbIjrevEQB/OefbANSxA
zJmvPWnX4aLGO1ZgXl7F46oUPjplTYkoSWgTLJF59t1FNhyZo016z6EGaSuNqrkMLtnbhT4gk/VI
4DSfoySvO3mdRjMy2qLARf/vUB6U6knuHM9wGlaejb6Nsg29ZAIOPGXZko3WukA7CSyuasRvS4+8
A2lp/Qg+RfrOqe9M2bYkpV5c0Dy1r9nBc3xXQn4BLzHwaXczBixqfUvigNEDATzJAAug5VmXzHTw
R0F1LqWFD+ulfuGzl8gZtw1tHxKdzXPLLzByWsRlzVFqKEUvFbiz2jItwaVsWlLX33TPqVh7XWXa
eP3CV65y6OrEa2QzIsLQaHjuUZ2GujORgH2RrgmxIdguoeYvMQ1AI6I1YfaEgYI+AmPcOWR3YAzf
WfRlNkR0k1qq5/s5Qwa5WO92J8ulqt7iqQQhyjWME5d0otJu5V2sLzj4NH07kO0XLwJzOy/YG7pZ
q3yWHNuBupFm8CTGoec6d43ANcKL35Gk7bTeuiIJNwNzAOI5vjTTY4HmIdC3fJlw01tYeeNrrZfL
uLx5w2vQPPD58IVkLSfyQVnUiEaUep/4sIw2EqfpTGjuHJBm5A5QjOcu+KoTKVkvmK8sFiDjLiro
MS+1ftnL6HjUvZ/ss+xJxPAlOBaJIC1DxMKKnrwK7ZkjeycF9vNzQQxID85ahH2HbemCA65O3BaA
ZpJsA3EjINNOqw1TuAKFkoWyC+ZQv0jki0mwkPJrrHizm2A6UUgb2HYAhsThK9F3yFCIK8mGZfjW
U8vcMDxE8TIiPAv/K2KNmKEj3IWQh/231nTxjUjms9e6qkke8rFqlxnp3BMBk9qBVOJKGT9oFYCU
aVdetfPRxaKqRe4wbLtuXQnr2pjsWiOQfZ9L18pwllFO2LthW/UpbI4VShVh2v390vu1AszMgWWy
IYsKugVmv38OP3I65WhhG3FfexxCmubWIVkQaL5tS4ady/DIgCxQtxJudKbmn5g96N2tlM41F60O
obdqoOOdSOTurylJAsyeC0oUuUa4pWfsWC/EUmCzyJvppk21otricQGrknGvbpUOY2KUrCjEMS6t
RAI0Df9mtmcU8rDwpZVhKusqJuy5gFrAbo50VB1N+ZK3vmKrTGoireBgmwBrlQevWSmV4koh4wPz
WnGCfNhTAYm3CiHcjWG+qLTuAl5v1plAtLS3jCG07T6GSFkNebAPJDIbPJl6BMU5DcI+/V1HGL9l
JX+dthqSPnNsZ/gg9Zy7mZHhtQP1tkHay3SvUMnb7DRiFCrLLdrP3tgbzbFDwqBYD0a2Ivc2S3f1
NDiN9/H3j//3FOzPgXd+IRwAFAQs8YtO3pC6vsyTCZ1VUG98sDpiS7wIXU/P0zA0hwTOj4uwONek
sWoYssKDGo2OSJpxE334gryNhG9e0n+UKAzZYkKkqrKispPu5rJ1XWDbGRJxnwO6xeqNDY4OSq4S
a5pRx9JpItDfi229JU3LlDddf+uCAyotk1qjVX10Uv1sEkeeKHjohUc1xd+MCPTvO+6eS0ul1EA2
g+UQsxDq5PsZS0u/0gpSmR1XPpeUIzyi3b1rUyL9QhY/+ANnbuAUEle48Fx48VwSdkITvJ+QU0KE
wLOsueJ3opsrsTPRM+0fENBuWFuHJj4wkD11BkK05rqZRtuChsZMfiq1kcyw7DQRxjTP4flABP2K
Kgp+ULtwamRyCXESRR49RfBQ/OyzTg96ZR5a8iDXOu6BuFsmOEDiLkBLfWgNiohoWftz1XGGpPrS
p5Ecl8rjEDPosXsTWG4a1o/UAI9f35h2M0V+lTxtj+3ZBQztIJeYJHpYz1P0/Pe9/B/VacNAbayy
uqMZp9w7IfpY0kYvi6X9WI6noEXvhrBFjX2X8KnmirmFLFiu7OtgK0m0ydaj53RjtkEy/CjFxIQu
6Q8sKjPfmn1zjDLtMdFrN2mD/bzsrUrpIo2yWw3hJa/znVV1v/oG8UFZPoileS4zjPIhHGHtloq7
fICC2D3ElrXQ58VKQaSzhZRrisLHQsyQdR3y8prh8iLIiXiRCOUgkkjEA2HjHT3fXIYfEyXkvKFO
7gXr0nzRF5lAsT+Rhm0K3KydzpHB3KpPdpgLHdbuCzUODl4v2jmBdhTlPOhZwqx6FAynktONVlWf
WsvsBCG5mwXaaxBGLNHz4lDjC6X0+istvYdGZnT0abUt6im/+nxqrf/GG5a/qd387zT9z6sJZQXJ
1ECQoITTf7vr/lUx6mMvGQY/h2dZEFd19RktSnaNwQUuG0kBHq86nC6d1abOwRnO9AhpodL5h/O+
8tHTKDN+KT5NHUFRhQi6bCcFxrZXUC2Exq5DsK+yrA5j1HwKubniYRbhpIT8BQ1udrN7iPR0VcME
yyvo457IPEvblj2T9v7i18ovJZxOdUQqLQa8uD23hmZXzbkjw6MTO2qu2TUKOclwykTqSKNzIyjm
ZSBEZZqyhypRdkDuFwlVL99gDR3FG0HYSdJ7O3CqxcHWiCwnauNsUWg6+UrioS981w8mR4zP1iDv
LcXuLQW27hnENxiVZJNid+lzTOtYebrmZTIity1HO2q3ErE1etzjvVMDOj/irZjrreF5LjNaJgT4
RuDwaBejdpGwpLemuCnwOszXa6tQ3ZJAiy6fJ+Qj40eXcYUC2ayM5k4lZ62abnIBTy7rsehjHJq7
oARieNMJz9AhipKHstrU1WZUARUzfwPn//tffhZhvEneQ5UZn2aikGO9mZlPpnoWuESNAhArSsIq
zUfmDKHpiIh+Eg/hMLE1CX0JBKewMxc+65f5GNVj7FMd2I+IAm6VBZcCebFGkzk1hUWPICbBZgdx
z0eCfkrg8Tek3bWAx25TNG6mSHFV6qBFGr61fIBiXHLNqtBfLTn97dGCMvrmU7T8XZwKQohCpM/R
aUVqQLYbe1InGNmfHisM1S+UfOneJeck/vDS107ezUqZeegYFMCfXu7IZb8TmhNQP6LXNFi18VsK
N0IjRbW75Z11jKKt304reU4c6m5W6R0VjvFQnPN8WGfzWcsdFr6PMBYxygdPjdyeJn08yC9ZSlI3
FyWav8VGQwdgKDDCoIr+/YJK//NLTYZTVKHXR7I7xUblrtwAua6iFNdRbjj4z/mndKrc7o2Y4KOw
U2wOz0WPdxRHk801YzG52abaF3v/qJ7NQ+diKVt0LrItecW61gaqbmMOrZbpsVsaPF7G4hAsZjcA
SxAS3Qd3XKR4R8VtdIEhAE0j41ynWAOtvsViYFMJ41e+yJ7OXPHKt6Cdw6prQlTQzqOkZ40Ohod/
yTRF6QllgCcC4eMhE2DFhxXbrmlOEDLzjveS9TtxkMGzCq0Qo9hgc53p1TkaDEYzEBhicFn9sFnW
SUDnqGbSNCgIfzDmZ+GAEFi2iPOqmMdzS4e2mq/ARkU5wMMGBvN7zRxQbEIIrqJXnjfBHyY/k8JG
Zc9jDbx4RA7+3j5vkqcc3sUnmpQ1lQmcEjfAipD40Ct0KvZMWF62wtkSo7IntxQ8OF+skcDy8Z20
VrAAsGo7xmwbQyCs8OzRe49fmcHW+HIDW/hgXAAKC0siIsIINsgvJsY8pZiBP5+3EPNyEeuq82bZ
OJsiFIQHwgmfEdYj+nrOiBnertAspE0N8pvgbalb86/5e7HDvxmKPOyAv18tKYu8LqjmYWF7L0CU
9BftuT3178Whe56e1Xc2ie4O8YtIo5eQkp9YlAkJg0JhG28tUQHmUdjDLH0UH41vmtpfJY/0XhSk
2CxnAEKQ9/znokZr6RPXlS/ux5wo8rgAW1q4uYXSpMmeUird4TwqcbgkzbASrWPO1JZxQGPqM5Nm
k3kZHw4HH+mqrh3zQ9zFR22sIIwSClWgL64m9Zc3wk895kGyxPdgp820MdObpr5JGUTNCTLQJOEo
ItYdUGPvNxsWLNtaZdGCBKPJr38/sfWvtVbesqpJvGGixcR7BFiPGCdu00jcB+KnogzLkSV3/TiC
rOhEdJ6U4yUykBIQc5W8EVAYdZTMokx0sk48eNVHn8lbqnOciJiSGeSG9KZXA740nY4+Bx46sSH0
3b4j+rLolz4r5VFfswj05V9iwbWqRDDRRZsqSTdRiF4zx6OsYi5N4KXPnQUpj7bqjLU2G7yrO6GA
io0H2xyTeRJria+fYglNuN+OGU4a3TqMFVNeaUvXZj3C7Ir7D8YRam1/33H/0QxhxyFaQbOv0AC6
XwDrWkBleCAtzZu6JxV+cZqHy0IPfohpsROy2zzhwJvysxHp6TYiElVGbF12JRbrvvXRtphJKFnQ
uwXeS0suhKIZIhqerqkibsMhcdT4lvl4SlTOFEjiZdvULEvxhcvJ2o/TQ55/d5n/KjiaT4B/vak7
AZ4IPKGT5UDcSxhgWDc4HYeoKK7jCMSaQLJp7xrii88hHuN9tikCze0SXAsyoJ5HkxfK6es1KOAj
/1TopDvwVvvO2M4z0DwbSSbPyWDjMvHQtc2yHIX9ZyyrR60xT8nQLvUQspbkZoa2+fvHJX3tuPDO
gLzjRZwdlcqdBzGV8JnEhjLtK42eRXcN+hESJXXwCOU5s5xSWEf9tQ6mWxw6KpjnYtt92/+dB8m7
eS4vgv456nhJ1q27HqzVlZNcyPOLaKg6jk5bWGdziN5kDS0rGmvB0VD/pd5nbg4kdNfmm6G9JQwe
2Ka/WYiqc6ng7rWoUM1+H8AW0vW7Zp7aZ53SeOmwxz8c4BnwEnvq1EMXebvGGJa+jzUbV1Rhfhgj
LChWOwx4pMiUo2V3uJKi/kYWAu0qbMeAVKFIBeCivHVraVd0i75KXbYUnZK5kBKf8eE4VffxYjIL
1KfEARyeEdMgpU/IZ3KEtYTSKzliu1xkrUrOlREf+3dQSJYqLL85FL6wOsDyUB/QVSpXGm2mu0IB
qO9k9MzYmBUC8KhZPW4ENDj+Z56B78eDTQxdf7a6b3qOXwsUv7draBIpCWhd1LtDcCxR+01lZOxj
IOxNgsOMy6hIW6Au+leWyo4+ILAxM+b5n4HpO315S1i0teOIGI34CPWznAKMHY25qMfGQQRudOAR
1G+ubL8/+T+OjLvXedeczKdYyHIzoPCo0wWwrhG50BXYWN1FaQ+TBpb1RZefmWL30WWIvvt4voxI
8+Y5PTT4iyYFkrvKopCkep4IvkFS32wnqoHM1Hu/Ui7xI3w5WyfSui/PvqlDz1eOmCt2XvqdhGF+
i/e7AMmUiAho1iQZdycqNoc2KgN2gQbUBgbiRk5Yn/dn8Kd6s9W1ckeF257BSykTNV37Bjr3VUKh
U1nlCFEsDS0xR8yfExEwiwGDiyHvQ3EVhM5gnim2U+KhoG3acGmBQX9zUtzHY81CU5rhNMRFy0Bz
el8+w4sYNYDKUfhgJF2XPSHpOvXjDzDlvksCj7eK3pgCxxD/iN9+7/ZRS8l1SYtJWXeGPe38o7/O
3v2t7OS0EMdNQth8iynRxhC2IRYF84R+HnaaSxXLixx00DfxDTkANsTwA4piiPzZ5siCDWGH4BEW
A08nPpm/vE24sUjBVdbDmk5YAsWQGfOG/NkT1WNBxVexpiORvQisySIHx5S/ZdqtLsvGqeVjgqNK
s4WVcWnl0/AmqqvslaRx+QcXMYH8Bn3htcdiXOnjsifL7Vn6lKCLkr0oF+TlKEwqyM4xHe15fGKU
SyAR2f02fuH6YAirmtBbVmfG5dvLhfplxaWraMO4RBvW7JC4z9ulCZ4pqe7LqNeTNciTj9AARkks
oB2NGpdsfOT4ZlWzOsZlJ1F8QLIo8dHENXN5aXLCbno1dN+t8LCis3W7ID2XhnpixK5kqnfR7EmR
t1VK68jIF37YXS10mGULbUYHZaLUPztSIwYRg05urPzeO0ta/Z7BQFlYKKhaeXLQmf79OJS/VLh5
1yikQOOTWYqk5W4KHis5ZqSUZNSsXQUaLd1pYqg0SwLuZ1LBLQX77Xkd4bXtUxEL70Av9/qbmdBb
6lfUD7zsNhkPIVNDPS0ca6x/Vkq3oO772BT5sa/oSCFK+fuL/koa4EVT1lVMTh04B9bdtAmNYi6k
eaLsSc4Ia+KonFraBOJLKC4axVGdTtub1UNKjkByatOHxjglIsmnQDwXWJpyuCBu4y3RM9iashlo
M7ZICPAcYRZbGtuG1S89QUeXnbS1WRZ50RsJT2a51eIlwESm23V2iLaa8IzwzzO2EXEAcIl0Yyvo
C5MU0vgZrOp3Oi+WCV8u1aRTomPEJaqRqk3J9c/LVFQmUpoqdEqCDGZSQAO7I8RKQ907lDoVoJR3
1FgpmnPlNaN2ukgF8dYSzIvxbe2LLBGt9ldLhawnzGLp4f4pRh1kJvhg8aMMzWsnPcu8JzOKScOo
nGigMBLYiOge0f2qwXNQbCSWYx0OWFl5rYk30MR8pfg16w6Y6dgqlOAidpTCX0UMLNqUbFiheils
c+aDjjeoEGQf5y+vOYkt/TvmHko1cd0SlH2ZJQvUY/00Uh3qrkYk0swOn7uEczBuasTqMtjcbmmF
5kJTVNxBH+iffPOlyC6yHDsV9d68x6DVUn5NUSEbAbkxavCoZeeheB1k0gJIkJ2N6wDZjMpBxHny
IYy4rrt8P8z/spy2+eae+LpxCzfc+I7bHBDC4ZTb7ui4Bx5wcA/cdHC5c/5l6d5gYvEDj+Br6ebH
+UYokD9IG6zhb+r24cAj//nP5bAdQpvfXfLais1tfgbuOyXqPvjFE+VHbuHpm838rKV9uPEfL/Rw
s+wDX/Ot/MNjbi4v78av88P5ToKEnfziuyLzVg4u7wAYmL/mSYh6Wx5uOL0Wt5klBsPrMC3Z7Ilu
67wF7p83BZWLDfBG0UzYEs/O30tsqLT54v7ROR0Ee34xAPHs92BxYte9s7F3lxdyOrnBwnUl292w
be5xXXgc7+77hp8u/AMxw72c3NrmD28n9wYwo7RP77U9P/wk2Kd5IyyLF/PPweL2fuMWXi2/ycDS
fn+7/f7L9/nhJSwFiY+LW/jtJs8vm7+RnXfuqe2bwmd44Gd18c/zW+4tAF02bE764pCuL8rSfefO
eAc5hDoJTzfHk76z6fcLL+r0rixPbuzAAJnvBS6ygCgC5+PkzugM3gcPcjcnbpnfGm9w/rmEHOJu
Nu7l4v6+fXOBDXG5bKBAbDaX+X8AIdgbNnfP/27m2/OFC1Biw59NNt9Ajmz43Sc3cwNWYv47HjLY
3DZx98y34LHceXG5e8Zz5B8zyIKbGF+2M9bC4SGrfHHh9mgJKGO+e/6rR/7w9/d/nm8mcmwusDDm
7UKr4AGd7T7OMIvBnskda/xnPOYy/zVb4LXzC0/yyObnFzP/AAvDBsHBT/bKXtj85/J/uc1/CMTx
Zf2HGL0HaEKicXBGuV5+GLTgxNFfjeAGCrqCPr2saQBD+6FoZ0EcFkVwTidt2XfRupzoEhTeBhh2
/RkoIm2tfNNGD9CXH3VIDBatxGbskRrlq0L2mLcK1CXfhjHZDlTrA+lnn1prcRDduJhmn6JbUc8U
4sMYOV3ykRj+eeo5KjD3iOVNNh7o8Na5d81m4dnQmcdI+wGYCJWH2iz9IN36jIRZKB6aRr6mg3hC
QLfopJUHT6JThZ1YUtLXXiLzzQp8NwmocQJcW1rN56S1tGpBWiBiM9OdOGeFkYBl9D972VzIIyEI
nWytrLDHfyS8diGCWjWje8kdja8i/3HLSnWC8bFSQbYjYFxGirr2jeYt1ABCFk2z80z1NBQKsDAa
9YOy8IMmXhhe8GJogOKeellcWzSNM2w+c9mRIjxV0GCda8vJRNQ3YsKXoz3QbZvhCNIjQEzJuIoj
cTnwc+EHUK30NmqIoNoj9Soi0TIdwO/ISNFJcfF1cR2WJZPNgXw2ST7F5clMM+pxaxo3JCiprsB0
Qelhwnq99ghmeFeFrmKYnyxkGQKoWUbQKXPUOpIR7lNGgLJN113Ru6Y/7Zk3L0NcKQkjm5ZWJ8OC
cjo0x0CqiNWiyheErmW+t+HrTHLORmK8Mav5SX/2TNnpUygaaucWDEcYQAr1NtV7rKVYTXHV1fEy
A+Sq8ZGDWXqr4/qhmLWHhD1ouUhpFGHRiI8LfnTVkzwmkUuWbyalOTbMD+vsZzY+b1o+mFwa14pF
0JABCboin6dPnDj0rx382ZpMzgY+nX4O8OP0OQR6iPy45+PKZ2nM5oCpBJHwUEjeSi+IQc6JKJiF
cT1kfQLV88aNgnfPL9x4KJ/8qWew7k+5qfySBZRqTb6PdwP8lpECeoEaS85Ht+ZToYm1x89rJyV7
kiMw042F6T3HWrb0EWpF40cCXF4fDlPPjOCXr1hOTm2/ywonvY0ytDRSNUme6KbmOATCe6YUhxFH
VYWcJxaDyq2A+FFr7vGySOnK80GGeGjgqVd1vZ0j/VJEb1NLyVKHVUg5YK54VcGR5t1P0k7c7CQY
JSSXMH0W6N+MmkSG2nxGpUc9fx9LwRYTZePLZHIZKOnqfNzJVsty/jFUOcypkOkhjE90dmACXoSe
ll2PSNNA4hzOXQu4XqMrlRM8savalqDTvYeoCfkOmN46iSz2ococqunQbVuLkhmVAMl4ykNz2U+v
hUyNnZK/wtRFUBrXC7MfOe07zXtRNDCNgYfdCPiVjppOUojxUtcNYRgTGfP0RuebZiZEV/yUTMb9
hzb9QSKeHreO3IlvXTtetPgJsjS2DfjcrXQoKAS0SgmOnv7rFFynBvgcDWGo9oshs9ahxj4qonQf
KuLO8+JVTbNAMsclntilmbd41Uno0Tj1w+LRp6IQG9ilJsORYOdRHxdjhHH5oXJaJC1RXSybwFjp
iMksJaHkWz4NIDW8idS52uLsjbrVFPUcPIJIr0cBKTdt9Uh2w2F8VY0G9zLCK9lbGnJ5UmKBfMCj
Vn6kZf9oeHRBmrB8rBT9lgI05bztQF4J1ppz/WwCU9UptijzJS43jlP3U4SqI+rXcXgxC6DXoGUV
edYQ+G7kPeTzipSmDCzCfghgE9MNq71dSTU0jcHimuJCCNqTFzzoSu2ixei9gPY00mrsjOGih44o
LwdSC5HvKX54yCu8WfGnKhV2Kw32INeLKir3ZCdhgLtJer7qpEM9RzzpkEhVe7IMpyCyQWFHUm8j
TXqMvedwBkN7ZyV7Arn3TDYw0JPKRSu86YcXH2WcLlgLZQjdUaz2XlpjvO/WCWNgJt3GngY1ww9Q
9pI1qEYcVhEALrP6gy7jLeCCjAQpsrJDKAvUpl6T6XVmDrFeDtV0W9ZHH7EWi1HMJrZU/w9h57Ub
OZJt0S8iQG9ek0zD9E6m9EKoJBW99/z6u6IGFxgDzKC71ZDJTCYzGIw4Z++191X5EnGLretXradj
K9OvH3DvUj4yLPzlVs81eZ2RI1oSMVPzsjarattUL+hnl7q72DWxuc0bd6yL3TpUYEi22Ycp12in
7jLYP3MyXKwwBk2v7Yw49CLltYdxKlW2G3FZIaq59JTa6DkDKrKOWo9mPFI27cw4lHCFzwPl4M8S
rksgMWDCcK3q3dmmI67C01e0+jKplTc4+UUGbzlWQs4qn2VdQdREXsKon6Oodw2epizpOZdv4Rus
uVmevcxCtgA8tkNCGhI7LBK6k9aPKsi6dPwygyYXwAVA7ZXVQkuuzwqFjAT1BvyeTdehD6W6aocl
SVunPmSiMpynPI6ASKtVqetb1flKUvCx6GMV+aOm98QvTcSOgXY0zP6XdqiI+WpYgyhZ7eextrbj
eGOM+rNqCnfg5xUQeRl7Sp2/ZtqagFG0KHd0nugdCelA8Ww6nh3VaylWHsLkNeaAPtDl5mhZTBu7
dUWYR/RqTvgIkxliwexbTuTGEEqWXN1CwzGjxiPn1JPy+iYn32by3YQoMYDUT4HXy+NXNXOHXFQv
pEnQpQ6aP/o/jgehj8ajivQYjHYicQ8DZtVC4lWSjRQp27FhsWLSyiXti379UjOhTgokDnaYFUwh
+ppkD3mgwz1wr67WNwwFdmwVTVMy9ILic4yJkkZdqg8zaWOzq0ELM2nRaaxDVGpTfQlZXHvXs5cK
6kyY09+g3d9G4bao/thB7PWp5nXm4Fb0TuHCu8uyri2/qe6WxM5e0ogE+b3kOZGfX6NOG5UkMmO+
2VwoOZerSH7ABSzWM9Kh7SLok/naNPZVdtW1/FDXqZ+0wz7H86iRJzOHR8Vahwi06zsDFQtZ6A8G
aaGZQ6qJ/uhrEvTakGiMmlAjTdmNaY+7HRKXIo/rPgJNq1abqIPqopI4mzZ79s1agNIjTbwGhReF
lgAOMkRRFQ+yFV5VO9zKyTPVZkY+Msu6UCEyYKlg/o2jUyOFZ6IN9rKaPWpkFGFOYkiVrKOETjyY
hnwI/EkbX4gJYajYm9KK74DFRhMUQvE5g/mY6DYohOFk5retxDvsypE4ZnibWHcOCl1ws95YiuoO
SAHCeuBxZLXAhjKcgfKispoa5Wbh/6Bq5JnoRAaIl4v8pJvhijVYFxNZFpxiuPpS+xGmzyn4yILU
7dRgnwTBywLVaeopMlinPLO8cTr+3a8zqVUkYlF3mZb0boGTqlr9jyFL5Ns4Grp4f+Y6TzOsJ8Gu
pTBcs35SGpKhluG0NFTpxgoslyiaEzWE1UCLc945m/xclBP0y5K+2pXn0LOvKwwCabuz5UeZ3Sm8
YdiWNvYY7XszPjUKvJKQAlxikQFCLX4mjB7yS1ir3pgrF4c88MRueEyxSsz0G+7RekzRBnb5tUXr
mKuc305+j8HlBwgixGBfZH1VEPzCSqrWF1fc1vOmQGlD+qVBrj3X86I121CZTwXtubxNd7L2oJrm
l+2HTtsG2bT2iGs0TxyRITNyYHSlH1muoE0AucK6KEn6W0ECCvHJLn8wKqWXxhYZgNqxA1rfgPYd
rDc5ZsGLFGRJJDYlmDX0PylaJHJwjPVQJQ9j+NCHmxa8NRVp3q2nLZfOUS79wpJT5MxzPQNDyamR
sczC/r53ECZoTJigW/yMg6tS1a2K7FD1uFJwIQytemgZNRKpyxHnQJZO08SqzICbOpWUENmSOlzg
8uyWpKdYxB9WExkWEJ2tCmy5FeyxtLkRYqRpZMIhXqH7KBoKdnW1ix2TvDGqBSSzDbLXEwC6LJVr
hy15sbuWOb015PXYI6hoCnzXjEICoxSUQGKrGJI96XTySawcAxYJaVYecinySNf2pko6auL2qC0M
ehGG8ppwLehNciywDBiqCYg62lr692T7AGJIUZgPEKFdU0LH35SbWJwn9nOJ7FxDU/IAFnsTEKAQ
ShfybDIUCRAhAlZdQPUt8b4Pjg6QDmpUxQdKxxcqZPempujdG3TomPj1bDwNTDtyhjAmh+/NWGxb
40PsgSaoQ7xDKnWfFfUkgvWqz7o8hggy0T2dURdk0yt5lE7/ugznvD/pnUS7UUXQTH8sJyoYwlPy
mDpc3gUdUVXdxg6rcbnJqQFF1QFMUZSf2/yDxOdxwdKxDVoJ3DoV06i4kQ3pTQsbiYSd1LgBYUGk
5S4nckJVgYnjt9E7FLXFUUmN/aRpWzPu3SY/yr3sRoXOmrxEvR8BC3t1HIJ02Rk0TXtmzlHm4Eti
v9w3CrdkOvq1TMoCAvt+3HdUdNs02AR0+ukqrbsBOGjkeFJUb8r4J2vtczf/9Bi02xGGTcIzEL8d
kdgzF5sst7bdwvhPiQsQ2VJx7YM5Y1wmbH2ZlQHljtxQ8g4EyVj4YV2sfoxiZBvz2hVXvVDRW+Ru
G4Ze3C03jQ+ktdGPlcepXAfEQhql18rGWQ7P7GF8GELyfmhSb8jyPXE970YCO7DIz9HQ3lga7GyG
rrV8KAThpmG3KZOj0R+xEW57oIkyQOXKglcQFV4XALMzbGLqKj4KAnCqVJy/lYmFXvmI6rsxJ2BU
BEyu/xWUHay82k3H9xwptpN81Wq/iYeDMs67nIrsgE0GpeyovQpQcX5aEApQqQjLfOM4b1WFZJip
K3ReQT6KKkFbhjdsSQm1ZNlhqYDmLPjJTa4j9CgWRZUZV1QsFa5yt6rHROsGGUs2Uvpt6VEXqtfH
+KP4bB4h0lEGwmjvMpYwFRseo7UQjXXrjmWMaIBbt9ggqkERFyDlLaY1SWZaZxcQjNE6m2LANAQY
VO8yoWZoAFwAHiRdTBPNrNdi9DW0eoOsrROmtxlJZ2W2L3oLI1PRN8kdNwKX9I/1TV3gU/tyHgjr
zBec7HRnPiw1eeEiPsR84DF1iBz6J6YdS068rpRWSq/s6aZQE1A31mxtcCJs5XFY75YGpD8bFy0i
/m0Et+1o7Ns47vOCt6bihumM2wGUn61XXAztVsm57yn9uggnP4vg9XIfDaYV2QHg/BbEtSAy1ork
BzG7TuJ/AWrt2jZcd0IKUOwIebF1cR/R3VmOEV7a3JLwTNWkLGkfHbbL1siRfslfCwm6aMiiQ5Ew
jjqyJvXNgh6odQjW5RZkIYCJkemNc5q51kDlSIsfobOc9baSVqbCm0nAJ0jqbVxMPyuL7dQ4XqfM
f/rJ2TU9RTq1u8cduOkOAGFH03DKDs5QXuRY303YNHq2l0bS7JcY2YXdM+wQG2te2jaIG+CEIPml
tpCyEioWdTcfMq3ZyeSlmFbiOqzYTU3C1dY8m+mcmuop09H0q+2+rANSm/rkPIMey433yvqcqeH1
OQjxflWapLE3ttfEoOB6lI/laz+QEJ2y0ntN+cj7fTwzCyqvGaIgIr4stdn16PGkCAsYbb6sA+IR
b2ytu8/Dl0OfM6llt1mK12Lwqzp9Zo52cyIV7CHSSGBhCNKXFOktO7EwfbOmwQ1RIMn2c3FOwbwL
VN+02BEU3yi4TpOsQpkALjXYMmRiOE3qYzTfi/ZSTKQX2ohxtdaXR0p8ZWHe9AbOXiIMTXj8Q/nW
F9mG2kVg1STGeuGfYOKYLOnNGlidmtF6lhVURVwX0mbEFmg63XEIqvXAK2uUTG2VUF3ud6ZgeuoU
CiXJn6LpQo5P1QeuTiWjaT6Q0LxrHRvimZu5ZSJzjkC3VjvlEUvGqtKmHUqw2R0S7l5dNzJaV5ol
JHu5Ww8/KqCcyBhupkohJVXGB6l4UAaHZ9pwz3Si539vDf5nJ//fWmSihfbP0nYjXTQA6CPLdq7g
G+58s/6IJ9PN05dS8lLjA0Tif3/N/+yhCrYEQl2LHiqCXeXf2nKzM1DEbjS21IPpVbSXRL0QONmn
RGBI3REk5fSU1Mg/p861HEfUlTF4LEpNY1HuSfheTcQwafa6QlXKrsqW8BUOkzcKZY8GBfRi/69j
Vv5DlMMxm5i9QV2hepD/3ZDfpyoN3rjvj3LzO+lENeVSTr66vCj5Tmz4FJS9Vg41AGfMfz9df8UU
/yL20GwoZhYvKuD0MC//9SOKgGwlYRp0BJ7RyOjAs2bsCIxduXwquB7Tkgi1BcBavTHkS8nELaHI
UkvqWf+j+a3hWea1/v1YIHTIJEnIOIT+ytj+abjMc6kvCDGWI+qsS5mSHmLb+7y+WiaVLPzVUyHd
gmY4hH32bCT9RbqU42eido88G6lIpJu+AJLojK4So3aXsBuHa0Z9YXw1eAxGg4JmkPrlFF01OTmd
6urQJ38AM2UKy8y+Jwa9dqmQ21FPOiCiRlt4vP967BMalaVXG+B4OE0dlOawHc+SvSuHi2Fg35M+
x1r6KCkKqc5rMWlgV4yVM7PlHZPO65qnaj/IBwfotZWrDEmFcPEX9wxhtER5eCmlXSCw3NKY7yQ1
onEyrYdGzJnIQlEpHNSRPWoSj2uTiMEBKvnSn8fQeaj2VTOkU+XWs18pkGOHQ+PsUySzIcpQZLzU
yyEW5r8ICzHbGwaRAy7PXaZo+57pNKjjnRlP10oev8MEsLB+V/K7VgqwwOwq0gBubC/gFmEw7+3l
Q8SiFg3FAfvB0nEf45ZVCnQtA5tf8poyE+/dRLfkauqHVpPdSg0fy1T7SRKeTKNf559ZxxFM9qHp
39XuU24bV47fYgBSRG4+Gtl2B+0P/oFPmKmHrFWxJSG7p90TTewuxxfTLHaLk27N9MewPxkmyovF
TuRocNOYsXIMHImOEtVtRlocCp+NRD1QfS70sk0iMBIqUB1FKV1+IWjFrWQ4Jeopzb/j7qg2RJIi
zj211MWEmF5/15yvnA+xknJPMDPtkQyKGg2l/W6SEsa2SMPwO1jfEYiTQgWjY6ZgOodjarKqHN+6
5Zpa7TVO0EVQ3jCrhwSmqOSOobMozFoykJKdFh7IaRiDA1itOXsuLfryLoB48dUzfVPOYMLYRtz4
k+ldcXB4sFuLlPitGBhi0l6WtG0WFy8xSaYW2O5KhKIxizG00JJsWyylSTNjfoYrteCrz50tAtfd
ECTvYBsPjc5tH42yhT3tZEXlRk47gYvPm3gnFUXilkp8QLrpFjnFpxLbKFIjWiI0gSxxqS3XDvpx
Iu8Ms1nr0y5z/B5fFc2bsex2SHbPknzVHUpTQeHn3ZcE3m5GWUPqY139hlTtDqWv9Y9mMjyJy8CY
gJ+ZIC1TBLhRsFdiZ12w5CsgElGUzuuJbXumnfquee8W2ktSeI1HCv9kGasYZizMwRnFC7OCY0AZ
3LDB45u1HzbHjOK9qVsbdfnEtCGf6pm+KddzNECUprZoc/sevubiu46JKwvYyednraWTaWOdgKMq
UkYG8w69am3hOW8oYwQM3+q1poQgm7cwSh/s8j1226sJ4UUe4ECTYLQholdn0DTSNolo8JXlrgjw
M1Ai1mjx1bT0/gz0fSz8biPCrAESnAVFL0AJsxTlOqR0NCI+Vkt/ZM8vzdiBDwMks9bseY+ER4z0
zvoBnAL2iv7cGeOzRUwTUsCPSqz10T6y77F2i+wYkJnymsMUtCuiKdQfSsxwUFZKqXoZnSTF2fdR
s8odOKFvTf0SoVFbRn9MH2L8yiE2pe7TpmFilDVw9scyREA8qSdSS7TyVVK+2EXgR4p+Usv8He8P
8zEFVfJ4FPM2qO2fXImPqlOTP814ZgOax+06r55G/tOwk4zzK4dYsAg0NflP43zRY3bmP7Z6augX
GFbqpXpGK21v2Ok2bxY3jYt9RSBiiHBvZjENb2tLAwy1Dl7+2a3QJCVsE63vAPSyDhuyze1HnMS7
SscjO067VEISvdBTk+pD6cTQMEKAXfgiQ0R1mNGJFo6TnMA5g4BaN2hFKtYHuAJrlScq1hbQP2Qi
w0z7FWvl1mY6s+d1yj4ePtjBLo1DEXwqNhZVbUcHQLVpNzwrk+jDAUzxVh9HLqyRdCls3jBfpOhl
yiWf1tU+DpC3ypSbi+0I+BVbNjkxbMfppCxUeQp92aWloHtuzfxcAfeeggGHJ643SL4Q/NhsYdFf
wKzH29LMTkpLLFPiT9YXVLBVgipQhl04pD6RjTJETIJNWSneh1k7TM17M8bbNkSAkr1ldezrgbGJ
KXUM+dMYkwPM4dMkql3dASE3VxlTarWetXndzHf8kkDn020UcI8bISpTLLXUe9uK+zN0ydCXqxdn
4MLmKnov5nNBn1ChrByXyCEswumTeDPkLyrZ46Dq3DZRDroR3pdmQcZX/w7t9WVctkHVUmMFboHF
lhLBJJFgUGnOG44NF+z6qwKUW6LVVyhbSYtdk8Jjp+pHY9hoyWNOr8RZfxjlWwNnu1J3q6qbvKZm
t8X+oEk4oPkyBDidJO6/NfeVEIK2zEeDAvDINgE/TyBQq4+cso1dnzoqKadfvfNnat5MAyt6fG7M
CKFT/cL28wqhcasNXPazvW54VsN4Uatua0O9y6RLFOIDU+j54lsay3NChIQy0CCo8czwx9mIarMb
D1QrTvRjj216DWikN8Gzj2jCTbnXpvl+Ad9SV8dBRRmcbM1hrRfBxqTIoXXdWqUEW+SkjTdElAzw
g1H2iq1DFuP0YoJDasgLmxMsyeCssOTJpmxvVxQU0m2YMgiD8dWKk50VRZ5N8SVzcMsSKokSO8Gz
WNL7UNpzpxsn6p8BEF6wiaTZ/67I5rvo1X2sustY79rufVLoWIXEqt+7jF5XthwXNjwTLa0+eqrU
KlSSBIIgYHVibuNuvuTsxYuzrvhiI5gMa7U/c68Ptckt6XkH4Fgu2fiL7pxcvHInSqa3sqPTCC82
7KuNKng3FHdqSokr401OzlETuUHYYfTBggcNc5QJeXGI46k2k76bky8z+606IWZbOB/zbYxOCbf3
npq/1G4D7Wr3ECqoTWlx4Q/qsm/DlN00UUE1QgBtSr0ZBij1BSsmP4ZOGvHPXuMcwIle46E5lkW2
r5z5KW2nMNvoIKfM9g3D19wRl4LpKzFAOrBjNontoC5vGVAOu8vUUjAtHxU2BKb6gYKEVv2RMnoV
/cPKDjGN5aVV7+lzHrj9GJu5dhAvyC7tO/Qh6TqI5HUUJZtUMtcNvfFS+spjAmVHZk/0e2l9zCPN
bwhElo1gP5FaZ9L318yLBYEWPhfvaOacE6KFQGCBcSGtspz5ic7bEEdHcgFwAPXUhHEUtIDTNfqm
KUtwRotJsFGG3wE9Sg+cJmyQcv7I1UcqTQdZas4Sp7aP/BDzn6xCACyudvgVyu+qhSeXNzv/UmP9
h9r+jvfVaZCIqFJSqE3dxSxW3aDhtDAgX81HdaRLuHzQZ2acDcvJVr+lDuuYZXKHeZejaVOPxTnX
Z+qJhH9pPtnzxGJ/DrRX9Ae2DRJrwLQgKEIATXzMmLA418uXklJcJetvSrHrM/lP5MhHY6z3SwqN
k/Aaxu0cxycmiHXRnRzOHRJYTX5dlrM8shBgLVowbebGKTF/6OQp7bsMGNfOs10dxJduvKb2hcaf
aPqwCM3N04IegHYPya7WJRx/QzNWuI5sTERsYQaSDDsTfIv1NlOtjsJDor5m4RWDERwPNJdQpYuX
SffLjyKJ1vqs77MSVJNDxjhV890y95swpc06bhLkXxmLNfIZDsNkPGybsl2NB0X0+th+ac4LZv4s
XEvVeEhDeQeEvDbeyNfN1PA4Ye0b8KapIU0raqOV9lHSMuzoD43AjO3K8hpKhhk30ZBQGhsY7hK7
pUrG7+RN5ftiWW7MSjzu3rWKbiQJRFH0J7W+k/C9jovTsQSnlWavTUn3jLLTUgMwqti+CStlwRbn
ewjxtiaUy3kzFIaueUvsFYQyyzpIzrF3iKMEosw9EYO36Ea+zGyUrIPaAAZGGdw74IJYQwwUc3Ub
vNBCH8sYXor8Txc43M6KZy8TuJn+0SKbXnDc7GNcfPH0pip/0jxhd3XMWKY1w287/JxaOqvTJY1Z
xebbjFv2RO9KHyDosZOoXqaq2jQx3r3mlJXfE+OrzIZjS+E7jA+WlOAfYtEa0tQlb53GlaCgt/k2
zopVCtRtTKkWSr3vaBsxEubsgkSYez6VNnp1OykmDthoaQCgk3aMs5YVm2HhY1TWo/SL/Da6u2h5
34qeJOC1mhGAynqo2fbki86jsxd1aionAHowNLNqMxHMr2xtfMugdi3KfHAAilrf2dACQ1O2g0OG
wnDHoNEJRaDu7JBcAPHYl3EOsG5vS7qX90TLN9q3ZSKaillnmONJkdDw3Wjpe1Q1V9WqSJ1rMia/
WAbBuJv2AN8eWPDWlWzulh9DbXe5QSvCGBDottOqmhkJVbKx8VPkQq5ksDzUy3ZlZ8A2KtaxGRLm
iRZ+A/S+ZeXTOlTYEaEkdEJmrFc9AkNpWb6tdGcbxeGvvb/q7zqoeqPVuANMLo2pFZK+q2rQNZHC
0yhnW7t6aaTjLN6v9oIx4HsSzmC4PTkGa2AX/csQ90czkX2zLK+1knL3R70njjGvq2ssYiqrityL
2SN18iAB9O8ng4shdEcV6soAQV6PUKjNyknTk90Ue8X4PqCBd9pqJ95Q3LWvjpFcegPe5tB7EPMt
7CV5HGxod6zrotqH4y8mXTNzHTkkwMJisn3H93pqyp92AkAy4bIOlLc2pxgqQXXo1j1Ds+bez8t7
dg+ICnWWQ0XAKL8kpOI0jVsKhQFHXnF71Lig7XXdPiyndsU0VE5fRWmtEolEIT1HRkmlyoiusk1u
tqwdlRlel5W/mIYas/1sPirWOBlXclKx7HCWXbGEZOZ8SB11WpAuRrQvcUiGVFr6GU67wWSolf6w
UC8BZzrET1Uh64goniYwj1FHASZBEL0ARh66h1nyczNwYxZTVTitlaHbOm0H8MVF4OdVof2raY4O
fQRbTRCiWNsmvy4QTMK+2H/nlbVVRireQrQPvtdmG6dRcdOH5S4p86/EgKqh6A8n6W5O97sP7I/W
zF+k1LZWodGgRWFf48zJyqEq3NX52baJP8qtS1lmW7NU33QrOCCANxyF7tJwHZ35DDpltdjQ3S1W
G7yWklFpJ8mjIZlDmqNNMie7RCIHvIR24uBvwREW/4opkSjJgkAQxZcc7HGQ0ozggwmo84x4BMYU
Jke2AWewY4peG8y2oaUiuGUJ31r7OWU9N6cy9KnWb3rrrllQ2kYmr5DVZ7x3qm49Ez5mGi37vXiv
OsHWNiTq8Oo5dPTtGOCl780XHatGYDW7qSexCgZSztyfjj24nHVsJZS3yWsn9btdvk3GUEORJq2G
jdOgCYXdJUcDrq5jE1uY7NRXeZ5OkPUmbS8RwySvUnB2KdUFuoqeJbLa9CSDm2yuR0W7OPIJzQVR
T87kpQSNR/g7jMzYLya+ynklB/mOXnbRfvB17KCnvc5ljy4jg+QB/UCTcEmPfjNrpEVE79hKEug2
7VmNFupVoAbY4bh162WkOU1mvrnLZrlXJtYEwbgeFvmY28t2UQ1XsqjadCVAG5UTOov1hjOkdEVB
pDRHzaap5ViXVi7+pB0Bq9ys9EeooAswEEugpxDaa2qJ87aXv+FxDbRMsITskgwoGrQtdaYW5Uxb
+tK0dtYiQJujkRywsCqwBfNdUYgJzNdGdFM6k6irp9RwpQy/nTbY0K6A5tHh0kshIJR7o7sXgX1N
5c631PeSBuLAbBw7l8S2NkrxFaCaGhN7C1XEj7/G6ToqIm09y1H7vjZzvNW6dzDxRe7sSJqXbORb
5uRPYDWVcI81yJtzknmCvVkvXG50QXIKOewxVL+QD7oUrluTXL74XZFO6lCu5wK7HIIAXIZw5RD5
ZeoG4+NGmfWDHMtPHZZNe0m09Nz3qV+BWkkzhwvzEYjim4QNnIKdyuw1RMnWbpatycQ1+ikSQVHJ
mIv+MBc2YryBHu94jWXHdb5ni36+ndL4/xqLb31iS6EgzncI3utCFNj2WkXr0pKdvISAyXl4jQpe
o3u3KKc5nfB6gyG30veR9fpA4opDH87Qlaee3LQs+ZzHcVd0VJ3V3jOY1tBBWqT8Zg3ydDFNqDA5
dMQRmsl7GAGTjRhKmS0yUuwqQVJ8U3XXoACxak6LPuN3/LaXmwmbpgu1czEPzA6LlxYGxWTKjRRa
32dBwRlUeBxACID1FaHjWYu4ppXbgGFRtmgkOncSfUAOEqDrGpGy6ulkDRyHlFkwYtn+5reUOh2N
EsW3oB7a6mZGF9Gjg3FiaFE2V6ZMDviAIqio3SaeNgnNupFbVutw3WubstZwnGFHzG8TvsOBEgf0
uTJIrktlXCy9ehXSynCX1zo5AaKSbsPjSRWP6K5LzjI7Uk9LZLrERm8ra9gamKJFPEcSW0f2S9lQ
uo1u0JEhA0/MMr+M+Gkp9qqhNSH2b6acnotYOtWDkD3Jw1uM7S2y+hdHirZFk9wG88uxRN+t49qc
Q0QGbNphUqH0a+ybSWsafWNMDIe6cG+QSZ1py23JcoY0hRDBSsF4ZHVJz75Zj/OLVQyXyJjWUi1v
JckG2KCtDRw3Ct6U35t81/510NTYVfj2N//H7HIaaaF0txbX87LFjoL3BGoZDpB/WFDwnWAp4T/h
DXneN8lGeE+eIuJW5K3yHb/DiLLxa5c//Rtuukk8/u+Ha34RCmOIMJT4PCzyVs+7iFvlZwSsIrT1
V8JOIr7699U9x8Ky8vn6I+wlfNngJ/HvGx6CeaTeit/yD68deE98JBxU4P38DWnlXrFaCftMvPLx
3YjDej7FMd6xsCwHcfzip3ht+PlTWGfEsQkPy9/j4tci5ZV/8bP4mGJ4PXFovJR4Eh5IWm+1yS54
Ey7xjZPE6cAyc+cERBvel3iweKk7X3l3HPqdr+JciS88u8iUfQpvDW+AA/vHj8SpEc8erkVWLo/m
kCbxcNQVPFXpRuTqllvxLvhm2YVrhP0k0AqLkDAJxeIU82Z4uzwnz3rhDADfgavnTb58Km/Nhdrh
nY+af8MDpifd/TidsKE5K0xayF376FT4JLscik29LU/SOahW1dvPD+dlWK3u9COx5/irleRu/RU/
Fe6fH19y73wr8T55uz/3H941obriA/z54YP7+dmQBXzn8+X0eJzOzbTjtPKpb+5PzpTP0W449Ppl
Okhrkccr3m7urnis728saGonLGLGAf8UH5jy9yThJOId/vhfjBSG0f1ue+KvxWM5XwwOnvjvGLr/
3MUB3jk08YEwVtccn/h0eBX8Tis/8e4/W/FgLoXL/bkVo+W+Xa2OW8Zk5BGhHPF5cJjiQVv+4xkZ
83+fgZ8zolaBOJi7+FT5M555Lb7lZ3cMVq74DHlpLoL/fww/5gcckR+Iy8fn6Dgx9x8GkvjgxBv6
O7gZIFix7n9P5njLpeQWIzGMukcMSQXg2k7GxTEBYJ2SS9LRSSuOVs0uaD1VF3O4tQVAIbn2iq4F
645xijpsDwxUh55OUgiktkOX9xqrcahcRXfPUQTJdE8G/Y5B59iwuxspQi8o+ay88OsY1I5iuR65
rpi40XT4+gI5FbCEQkEbBV2Ry3tunony2uH3HEcLdlruaQheB0hMChPhTFpYZqKHkRfuO64ofZjo
UEtETH2bU8Bk3zz9RDVNGcBFnYlyJxbht9qpot0hT5anclQGfb7cKPx0QEgpXUwodBWajpqdfEJF
tYBKlbPab29Zj7K4eGjV/S9tNSKAvWkgl4l8IgSSKM3jEcHix2LmKFHRD4r0Vic4L9kfa4w3YTMh
3HST6bMBPNywn3gZKwps9M+6HK5z22KbePR6tknHDOzVKO/urIK3Tfcz6l+ZqAUuNOYnid5RA91w
2ERJexhD47XQyN7qqdSW1SZACrPkT5RunhmpSM4p4kaCE/WAx5GG+E+pFqfNtLGl6be1IEUMtEew
zCf+8rQE+WFBJG5L5dvIbq1Bgo1zTSubcywCeExshXLgmXtz+YB6BjMu4zxtFJijo9q7HTt3DC1k
loHZsndwqUcQ7RJ1/wHRiuqc4bwU6V1lO2ZTRajbHzmlqkKPS/Sa5vbOKt5XCV6uJe13Ot+FlElW
GjpKlIaCiADDe4sGFcWOvyyvpn3QwIBHLJiiVdgd2/xLQm2SdzoOXREDDJZL6fy0tjc51QW0W51j
XtVlp6bK1gC+aGi4ggy/ysgpYaVXT7txpl87OFvdmE8WVZyaXXcyO5tZKRHNv015wpjN/HCgpx3H
qx4Enr6Rc2iYXByRVh8DU8H9muN7sX2U/4cx730T0A1Rx1by7AdoBBrldjM5L2hjCkDJQ/uoqEk2
bGLL5GrnKmRK21Nbdd13txQ8SjLfCueoD3ta4Xu7T9YWzVvZPk8SvHw3H5I7BfxjiCCUygscLnNX
GyH4tAKGcYyxljTRUiiNsuF7auKPFuS2Le0Giv+FqM9V56UZD+qww+CcsnBU4/YqowsNFeeoLrj1
Yo29TKXQhiI4aSHBZnkxIBuminF3pmlN42sb1ikcYMoFovolKl+LSX95xtHQqVztRQjsB5IyG0zI
+TgT2ZZRJ7Uo9PfFb70s8GXN9KRRFXf2uhSxlbqlNHDgOMX6GwecVvYtaSI/6OptThU1Udca3/Za
9xkPCJUxgenRwXKuGX4kgylMCYNrhLMF8dyBZRXunJx2ocGHSw8KkKnBgl0NsSu0bNyR36vVTStf
A3xTSledsqUg7gu0FH/NQvr/SDuzpra1rA3/IlVpHm5ty7LlAQzYAW5UEEDzPOvX9yO+m8SkoLq/
6upzkpPBsrS191rvegec2yLbK+mZqoYsgG6Xa8N60KeDlzLVk40jLdJ9VCJbHpUHP15HpQG5bw6b
odEwx80wSLddoVwmf6YnIA6jax1ljKNLJ1Lqg65bZ5Wfa+HsOdIsh67Y5+u6iu8jVd7Tih8KLO0T
+FTaiCFH/KgyXpF79G5lvRat8UZIXs3gCS9xUiPId4GDN6bLWEPsJaMnEqGsIzaankfTnVn5DZQ/
gd1RL/Qlsau3cYVguzWUcy6+WdgQyjA0dfVAsqDOfqeElxzMD0S1gise2TWrtyNwDF5Qq7w2+g7/
5XH8JY/ZUrHYGt9NWnsD0R+TYMiC7351r3m/m0hZoKTSsNwvzF2Z1ADPT6WA+HLq1v0n+P9qQhUl
OXyijPV+ER5O9W0d4wQ6CbNHTXbJDmMFLQyR789uNcIdRCSBowYM/GBRWcq2FGKnBJyrMvi1XLtp
HgrAQw2mWQvdeLpXgtw+JUC+c1pincVObxBlyDyGvmy06gUQIL6p+6yBMokcJArvkTwwrCeG3nwM
LQiNeBLSKrcDobaNt9ETQikqTOxp3QZsTTQs5RGMVNPv+L0v0QDjMh/1RH29RZKy7NpTbbqQNUzI
JVVwqvz0bgZjvQCNgfVO5BmHDJ7An0gEIMA0upWJ3MEfN6KmHgdVWXfP3qs4rYUBDh4ll/k7mxYI
cidQYj4F2dITJuSExrMtD6lbUQW1buphzLAeXtpbiOrNcwL8vBo3kKdX3t1H/Vq/+vjfmneeDRh9
jg7RQekXH1jwYbK6MO3IsR5oN4C7Qoigt9It2pOlfNDYPJY4BkF2XjAEuWFIswzePz4S56TY3l39
QuZj+xrezB9Cu2obD+bStNU7frRS79QU72h4PuvEyRzlqXp32ebscC3cihsIl6/3H6BXDlGNrx/9
InPcM7DqpiGdYXHGDnEl8z9vRyu9qKC9osjnvM2V1cCqa9WKAxb5ZL/SMLTvJukS6Mw/tZWkdXDg
ZMShk0s+9cIPlWXAFhUNii22tIKkzPsxQcxcKJYzPgWIanyEHIA0uYusYU9p+zXCkiRuoEaBceft
PupOfoJKlNcqhseqnwRuHmD7JsLsH7N+BRlUPKUHyb9Pe3XfqOOhRjUqlsGqkKfXQO1tRe6PlqJy
fEQHle0zGZibxugXrOiUMBcoKhMtYuxGnIUCE6vEB9JkO+b/6KkYPGBAmGOHqxFjn+RwoIz2Cdfb
xThPRSJmX54O+jjisz4tDMo4wG7DkctLBc23ioYnqZfcOGQmh2yl9qN1D91JnzEqD+v8sSP0K9lq
qnan4vIuJBsxaTcS7WE0PWqCuaixh0oSrKIDfR0ywMvC/tDkyQm1ZSaltlRNtmFQyuUxPtcoXCGB
hSq0YwlHTA54zWAaHsIa+a2OyXqqIKDRLZqQEzWc8FR5tpEkyCQUzplxL5TvqnFT4HKdhB9CZb21
dXnbjc1DTz8qojEmAHijpc0i9CacrSF46536UPoG6MUqVad6waaJ3Td8nyR5r2A7l7W1S1UkvroP
lI3aYnaDrRgzJRgWtW2C4JwhCg5GfBUr6RYYOy9KBa47IGzLAKc1TSAExgk6/oOF6WR5sC49hM3y
TSN/BD4xGJUO8aW+Y1JVePqTSCp2h2si44Olmj8Sec+ACdXiNq2ZvxeIeiFFBIQrDu9w0gbLg22V
3/S+SIlJlJ9Yrxv/zQCAmya+pyKgYsLVoIOcVOvmpZqqLcPR1rBrkfRC7V4Yu6NAiojmJa6owMH/
lWWYCCppfFfybeM4PdTRyQiQUYLKGEHyiJpA8yFTAdVE1ibG8qcGhzW1dFcVw1MhietEtFjZDIAb
BCz5BDxxG40MJyfbIlFjzDZBf0rSWcgC7Jvlm7RgUNqyOwDzjrEG64j7HulvITLvwfvw29skHVcx
xDlQjHNUsg8w1JBDMPS0Y0qOURPJUX2u7LwWuGVIHnPAf8iqJJguRqgMTalfSvIgcrGjUxnX82qI
SfJTAHPSPNhmU4hA5uRTjaDOT8ibEOu7wXsb1R5KjwItxvb1NabrGS8AJlZx98G+3vlOHSH7iZiH
2hFVjElThDLFFI6yQfCM9qgNp1JMNlpPnkb5SFEmK48G9JHyYrTbUa9WUUw7kj4w4zS86nYwZdsr
SFVlSV00ojFpjodtKXfbukFmN+vLSbUuYTXL8asU7cZx8jn2MF20OzbZWJkFBOcM9d0spnG0Xlym
SYXmncCW4VUI3Hp4FycBhqH+2GLZNEW3I2Hzecd7AZ42YSRZq88ylbmQkV4CqYqtyugNBvJY+GKR
zhsHF+9gDvgDWu8hJKjiMBXKMmSYTqH3OoTTvhRPZv1JLoMSmnD24GGt9qkDw8ey5leH28eIyMDp
uZsI0eTJymYNsWpaqkiEiJGKzQcoPUpwjCMXfswi4ilJIzKkTj1apeoOuJRDiShTRr6qehN5uUse
tA3U5agtI0ktCwgY6cK9YKmwg3kUjXdGeQYlddEr50l8FmWe8PQa10uZvz/GgxKSaaiwEQU44Pe9
bSLeK4L8aObDERnNIHiXUrB+TZp2wAxhBwdhiRJqE/CRjNQ6hIjVFlG5aAZO3FZw5OPbKGvZzNj1
R7EnQFS9GWOcjBNpgYCdLdg789wTcGGNc4iC7LVJ6EnQwVSMpOkaGakK2QpHdxO2g3VnTvJzCVaI
q9UuFuUfWMZfM79MQzZkhTgmXeWHV/aHxkinUcFz2NdulDzLgcsIHITRI5fO+8nLb/bJ+4vO/GkX
TaanRlyESfLg39TqQtFzq43GHDcL+b2q242Kz5UHx8bvm1slO2mIw+TgiEx8IfWwUby4fmBkUSs/
2Nx+Mbuc2fCGSHQrVlUM/K5Y+IE8iSPeFLCMzRc5+8DJr83mbDPMGIofzMC+0smvPuvqO0dVp0WT
xmf1kZsnIeFHJ+73axK0BziSyJ071SEP88LSOVLTbXxwZZobof/JxPDrzcexizwMzZQ0HV791YWA
9ZsI2sCP0+qOfkxlJF+dRriUAeOKYtU3zv89dqD82escgukPxPqZOP/30//7Aq5cDIkWC1MT2eo+
t1kH+N+7wBH9SSLJyDon8jO5enV6YIv94XO/kOj1vz/3ykOOmBdr8GW+eM1culsK4wRzD6/5FsxH
IWphWSd3nv8im5iHEYB2SqGk6QQA/PwIjC9ppJ/OcORbS7wA5Pxd3YLEG6nx8hQh/tpIbszklpre
jrJT+TxYJ9//NZYv/LMdNh7Tj/GhdarkJjWOsbJWxJXgneryTlS4ehuQDWvYsD7L58o4iNSvOvy/
tQYWQXxU+ZK6lvA0FJuZ+qe+lOUL8t3W36bRW5M8YDku1Vjlg+PQ+yNoRl8r2Vr5y2vQH95L9W4c
3ElGovlC/00mCE0YVTqC0YZB865qIJbafrsytwZmM/T9wiImuPAtV36FzWp2ft6rawb7tL+4LsP7
mDi9epr6VQydjgnZjppiQf8y96KAz9rqrXwt95AL1o3jt/d6sZr4xiZzc8z/N8Svt/c42h0zLEZv
MOfV85XkKG7ORBe8genkIv01jxKbj2AjjBB9X+TSzoutrm6y546zTl7nPgylbZ1vR2Gnq+jbtmHl
5K+m+JomJ+F2yInX2CkYfM7K2Jvs0JonrbONjmSIQ463CJUM82c+qZB3MmPe4+jtLJV4Bw7+pQrw
Shxa9Ysdk/+CQeukUlA7RnanFSB1mjNEzk+OvQRifHmfVNnAqHN2GRRx675yRlWKJoDeHCl7BjV3
iN/TYtkz0GTKfhpx0a3PLAsE/BpGJ5sxufAf1O6GJiiHDiyJv8tk13Jv1A0DTvwLoPwex9leGioN
AQSzT4zc4ve2qTFInNSbtN+Ec2L8Sc73QeFa0AI46nPlPuX7v5XC28Tc3nzIhTc5oxXYQvNpKYXz
hXKWzm120F8V/RjnjzRw2WOR/NY1MhSXXvY4jm8aywFz38Gkr0IqybEJP2jTsMIIKmPx1ffNe3rv
YRIQ3qDcVfK9wSCQRbuLDTcLSLvDJp2AVfSfW9zl+VPN6PJAyYvUoDBA3IAO2I2u4vuLVoYHSuAG
Jnv7xndFOIvdAQ46PgoqHKB8DfGI4kACE1UI6dv8sBmZX5RNbAGmxmZrSZImMwj++wzMI0/0Et8i
nDVY9vBNA6BaXHjscDgTQWEK/IDVf2FqCkdc1o6F/BpIdzhhKd1tqK3i2AnlXXnI5V1huLildzvc
Eg/dhMCRBPTF5K1yWqxthi0cxVzpXZppFd3oDx0vNSX9ihNH8Qj/WUmbjIUzOhitsiUDrB2mcV8U
bqPhNHmjq8coPcjw+3FjalnFfCD+3YWN7To4wbTqzFMv3EFgGBh7ViAjGdsGcXaRM97y4JuNBhsJ
I4gZqXYMUqkpMsOt3MC+XCXwJhachfTdqvDEyBkwEY4RUo94+AAOrfqNSmEQ3fCK9btyo48LfCA3
wwtiUilGt+Q0DmxMhgGjwsmxUyVcsha8fSXuEDUQAIIR4Fks1sKnzxwCfF53SBQYpJEe0Nx170vK
zppal6H7QWhWrHc69sJV6524GZoVrsuUiZyEECkaaYduJl+34mKTU8phIyrtkkObb2SVLRzRR/DG
ypxQ0ri6uTaRKKB1jQhmoa18BciQeB+aowfP+KekdPPrkYojMpRVldwtzvVPj+k/9GGwNwiOpWve
R1v/Ds9GsCvulQcvERWMuMEAZ1Y91pv5n/kiPaI3zDG3I+fIIIPvYBmo1t/Z+wf5zKqqhY2OB47T
WE9NfBr4IkCwpnfXhr+l+SfdWyCfzWJBCqu3yyQ7kpZh5GCvUZfP+FOxBuERTapTbUC6CfguNqBt
vORydwuev/CslnaYJ9OD7aFBxhH0XlQa0N1DNIdF2dR5ZbGKYZFXgWv5G7W/SPyF3Sl+VRHmG/aE
3Ad3DRh88g/v5Vere/y/RRH/UgJNVFEzr4qEeqz7IRomeR8eTSg/v9rRQfyKgEuZVhKCcg/Ny8ni
aRcku3Tr0XdhLgq2z7E0vRgfuKwN7wonTLOTGBdBSweNAi4ufUKYXag+Cg5Jkl0MThHeojUpf7h+
6XO3/7u64guQcWVZRPEpIH5/7yt9q1SmpwTy3jxD6lr3d7AB4DB5wH5Apph9IaJeF80hUWBd//br
W1pKeN+w+9K1eE6ElT8SznUMcxtZS4P332ub2AXNVLYMzdvWmaQ7cODuRgC7Z+rR3A/d0ZAg1/Iw
1uw6cX4n8IA93+0Kt1WPcPur5BQHG/9kavPOxe6iDpgLVHMMlYTuG81MDlPt5A+nlixuxhssQ610
LGYtyn1vXcwtiaC6vwnBEzrtMIAwstf4M4NEPqOtMaG7sHuReyjZbU4kJu5960B7xp8uMR+UdMtm
ZNl+9yAxCEErKJ019cDvnai7Bxj4hLDA+eKvWfndxgghQjjkP4X9LzFeYwXo344Uahduz64qkZfM
BCFB2BjQXnysV14D0P9Xzh08ZnBrmk1wsvxO8zcQhYr8TjRPCQMBKKPmZT7bOIcINuNMmfqHEDRf
PRb6rZ/Caz7Mu8W8G6niXdfe+BD8IBR1dsXUH35UjHDv0ERAf6Cq8K8Hl1/zeDG1Z4wAOQTXfcvk
7BZwATcbIr0C6PjpaxnTbNOCkkvqY56YsxmQbS8u0ldCtQL/3hA2hJD0dJWHOn6gWmkxOMyoINYz
6Mue9cPBp8/lyHcL9Kr2xfS3VrsQ87BMxbgHnnwmIZYrGQlXcblDsnQs8vGjnEzg2GwXjgwX0uWE
j643ajuxGirkOfoKK7Q1WNteQGdmIu7KIK5k4gCJO0AkpLiFET/FLQ4VSoH9gPCiWViwBjBljJOi
SY9tm2+jztpFWb6yAvWSRAXITvakC8FOM4rfOSlw/aS6aZfeK9iZLJpBPlmCekxxGsSya1900oPZ
CTiEv8cxXHVmLJkF3wnEHeZW1pWATKQ3YeqET3tyar2SZLISZnO1M6mjLQRKcvQqg3ZpsOWHBOI1
IS8jkSlpg2PNrKiEuURHosgwh+LVJPVYqpxLRu1e6XK7FjP65vFwk8Q/dRbHFY7RQhS4vjK4dH6w
QoEKRqJ+R+vY8Hp2c4lNdodEZ/88MPWcI7uYXAVqh2j+VAbdWRZ7jqhlmVA2Nj6LnLhTbV0Cp+q4
XRY1vYXyXrbmMqXSKvk6okz+WvWUP2hIJyKaqZg3xBd5BGV+LDSwQ+6rSg5Ohd1ND1WoTcp1D3nM
i9aeTzFg3nq+jggI24YxXWtSea+SFmkGAzMnvj6kKqO6yRkrpCmmoJV/W9SAvgyWOKhER+w+xEm+
6cRKR0NxgGrwS2Pv5qQ1T4O0kwy9AIKrQe41s12WiFI1gqfVrm3Axu/xeft+bRtfO0wiRNh1DYMU
D/mLS/kkMe1Dxi3tm3XPBaBuXoXQqRmRWcdERpwJvWqHtEJm0QsuqdoQ2PLF7O8HN+hXaYMdU/X1
A/5mZGssSFYxWTLUNbBnQQeaHbbgCO9gGUT44vvyutklv9jUEooYpvDZBlMM/NNQ7GMCFSkPrbyq
93n8XO5L3zFcSHSIp1ElaZYtzXfsTsnsCBLE/ZIy0HeHfN3jqYjr1C5KMGdacl5xZePd97fJmmGV
6x1AoVHBE51SxZCu4kqLypuE2aCAKDDhJhx5KQiBcQbGm8RuZ9RH+U6r7Kpdcj9UfJbAeYlpvGQx
9lALsh4KWtF7fjmwHDllpgBrH8UkKhfYc9yLTbcaP+TunM8ujfuxxqdtj4QCKnLSLVW7hxrzeUtx
Q1KMdbtWqgUTG3EN0r9HC+dXjJznnqX6UAoCeuE//rJ4hI2TVyS+2Qqrdjn+9mkmwpU2LvzZR3wp
idvwyXA17ygkLr4vs5eMuYE20c313lK75M0ps9ka/NbWpBsZpdhBC1ff31lZ+4poqYoqiwaCFFkl
oGLuOv4oBA0Fyrtf9NJeanAEW2r3DKRYgrLoKDDKpZVEici/BGshUsDxryldZq0LKz/BTG0R6/ON
1IadIkBYXYovveLOuZHJdiI8FELBkROrI1d3Mey9j2pCMQ9xckV5UIV23KylwBkQvtWHHouC/J5I
6+m+2VKQMr1BpslzKiyn2fIoKK4U0HI3eZOlDfMpRiZF56DtGR5w1RoX8RHQH1OBEEO2xfhiKfuO
1KjgRcbGi4JRXJofkG7w4/TJ9V1G2RrzqA7OCBjSDhMVWl5IiXRLvXHbM1Rhx31tHaLMKzggp8zg
W22qZkfxgEXQpGxDusnyl/qgrnRMEjP82Tcis4MbygL6Fxql7HXItgykqRnEZDkqS8i0astLxbNX
MsfHRTFdxW8+oo1Vu0+atUCCMRaX7OPSbfqWIdeHFQSF8cia0NdooDWmwcFiOo+/sbzBkct/nJky
Dzq6iQtD/ALdX32Qzp587t5rbctsQbuAoTDixsAG8ITBDkq/Vfpk1hsL4e2tycdhwuU7ygVDj6lZ
q9oeF9GhXsd0P/A7UnE1vKSty9om+fjIONhY8XGsf2Qh3YrJF+o76SZ9oiuTTLu/549KLrB4j2PU
R8fELbmRvL1yRoPQdKtynbYLUhAHSMqFU2/LvS4takyw9mw+bPeyXT3XDZYBC3gGCTTcF+nzDRjG
88D4ebD1Gs7uot6wzfQYQVHgaMt6Z7398FLMFe/1dgPiKZKXoZIeY1y9E5Ki19i61tKeCGT2kuk3
C0h21YuWL4Z7/KY9rP+3GfGXIAdLwzVYdR7GPMt2m2MPuWl34g8b4Ceu/N0Vze3cH29pKMWjEVsE
m8pOesQLkPcnCVeBSAEOU1lYhk68bffdnfWBxyi+q6xSGMcYNd7myHx+yMDS/gFGqqIpqhbmIkxU
xblg++NqFCOQSwWV4T7uVxICJ8TmKOzh6GfvGSp6c5twv4Q9lRojj2rNiYWKlEVMg5na3ge8YxKV
GaMCFuIxJ+DOvYyVOyUEfVqqHEsSjn0wajbakWEtsoVQdJHI0PD5J9pMzMYLItSPLDCojNqpUR5R
fk8xCdwHSGnScMCEGnBNo4l/LbSfytF/fXnmEIhMTUM09evg5V6oB7XODWnfSw6R2W30zu9GVKch
u1uluXWoxnOpHzzh/JHg9i0h8JEAystlrz/HeFj61U9XpM4F8NXqIH+L50FCqMmQ5KqDq9qxME00
qntVF5c96E8pzQLJoD2ZxYfRuHP+LQG3nnrIKTP7aDbf2sQVopfmUmpYCvsvgSo7LWOtpnYxH1uN
bGN5xSNDs8qlj5wMHqp9/8MIL2EN5MdQLhPOQXY2mUSlyfiaMAhrpPo+J9Dc9D5Skz+hiM44Oj3W
pDNP3q+fLe2gNZcUS3CLQCqJQBgc2XR7wKI+t5WC3zOw1T7TcWbtJktP6eAwV5rTq/Xp3CG+o0DU
crdGiDSH4MaMjJlr4ybeBhemetg+Q+Izz0N7gZrO9P+jAUcyznp7EnOcQ3Gsuii1PuNKak9RgykQ
dg49eGTlNH2MC2HCjB+Xg3pJFBSBf0yCIfhEmZ23xgoiqNk8RJkTwC7JX0R5U/iomoKC5hzKRJou
hmD22DtJnUM2OOgyNJvbskJb8zwgEGdG4OHq25/moFpmF3Vgxy2Wh+zZEVnYJbT/F3RhKMQqlTax
1ZfzL9eWcvbmPxDzTmugd54tygjhj//1nsfaEXVJMxE0UGNd7TBZ3g4Jqt8Bc7CFtsbeld3fNgBh
V+XBNGxwe/1BwfVgX28zm5o9FZbMSNGb6zb73S5ufyiNv+Yi6jpGsyJlnaLN79nVokbA3PS9guFV
hUpohbUI3i76e7dlE2ZyLn9A2oBIBoa2DLc04ZvQBV1yyDpOESMvISpBEWFPHl7qt8ztX+OcRt3B
+eX7+yaJXwsorpPwRgMA6B+uT53RVHJFjP1eI2W4uAy8GTLPc6JMFkd0wzAeKZIK/9jhBhpO5yZ8
6StmAz0M18wdtXYVptUaBJcCLODVqxIWkvA8dYeiOs9xjczlMwp4HQSJg3d+l7EAs9p8VakES/Fu
yM2zlD9PGY7O/E1FxqNCJOkjgBWBFkr0/I1krDLzXTBRxsXj0iQKB0c9csGX8+sA/XPozpbqzm+q
p98GE9v4zBd7J2RaRgWPsaHqX3ABAti8Je7e0MObyqLU9dfiuIumM+u8Jxs7sG57cdqigzpq7I44
kpqJgPkcAG1u4ktxEivk5TSGOXY7NIZGjoW1egjnSHN+U5kyZzgKBtaCYejUybhkw5mTk8UGx2Ve
07TmnVCpHnzQFg3ACeIBb2IVJT881U/48+8dldWn04Pin8Wu+mW2XYyynLVmt+fsEqNtTJTVB6SI
RucNcKBVuxUwSraMtxZUb2srFEfktIELGwcUm7yFH0GQr1v83xd0VZKUsEOxy+KCMGcRXTPa9B9k
qeEHWEZO/5Sha7XJG4GLWeNV/cMB84/ho65/WpsxgCBFzLx6FYXe7zMvVbu9DJE9pPhrX9iARgY5
sKLxgiovHWSVNv/g9MjJTlIVJ7LOrHXGjGSua9jTpsqO8BJbGz6mGA+tCp0dx46Lt0cC5tJ5mcPJ
QlQXsqeOOhcohB2SfwKGaARY+PWH36uootOVEVa2yYxI7WZNHAFmjJxrubdLa9/DWgwTTE8u0/gs
VGemUST9Yb7/oVA06NI7c+p5Lc2Z4D2f0iFRJufLZJstvd91uSkMYLLgZI77sdrhbQDjOKLd9NRk
EwyHOaZPGk4dR8v3m8hnzXC93Cg2NQkuBZvwp5vbHwWV3mmpKLRqux/k90Y4pKq+wjfA8laBf044
gmU2/wQqvzC9CFq5z+GEhMf5RZqPsbY5NLTocunMJ7OXbsNmUYSX+XyvFTSU6XyjRVaLjr/3Dxcu
fq2GyJQjkwpWhkEM5mdp8seVWyXUoIrE1T0ivPTFIHoD0Mk1LIdij4Fgrq8xsQpuRwYkkOHQRS49
ZHUq7pjLPHkkVeOx6V3pfqShRE65ma1+7+VhITERsCscauekJtOR7jGZlRfhBhE4Kw1PGY/oegZP
0U21xaOyiffmR3yEW4TIrgAGgGaKcXtti25/6jD+wjfiEfKewhxnH25MhBdrWtLXCXWluYThmS7l
6th4DyDYeWIDSjPtBNYOFYewd6g9OjQbu/Y2jLJlrFI3fQu56Mb01o3Oz8pDrSy05zBYxZaT7hPq
XjSFySJ9Mj5qCX+/heVWDsNiJBPZ4p7CAd/mV50kl6XkCmfobU2+Ep/IZbReEMlxALvoqSGzN9t5
wn7WH3DNgBFYbKx6R8we5gLjExT8do2Phy64zUv+4PvwjmjLcEGQ4yXuwYZLZ2XN+MiS4iOM9/6t
QlFyqVH2p6t2DeZjMlNzWwbga+WztQy6FYa9r1UMS205motBR2a/gbuZW2vQ4uKZMukZ66J680Ec
CVxbDpyF9DR0dmAxSd9548rSlsxXRRGSr03DGbg/NR//qgtMLCRkiThDBUDoqlCJc4A0K6sbJlcs
iQiPHKaKu5yzVd5Nu4GrFpkhkqOBw7O6Aghj+wguxkf8ALmASI0ArzS6bFu6l4FxTlCGo8HBJV2+
KULn+9fjHxQenWuF58+FYtxiXlGkChXnmwxG5V5ploRaMCG64HzFO9tssGcWTCqEdXKUzj/fpq+x
vGzZ4ImarJmmpqrKFWQWd9Lo45Hf7KnSir3pKpBROW2rTQri1S677UgR/urddjuZEdrBeraO0X3r
SDtq1PqxPCgriyJ8UT4Db3BzMYEdEX3bGpvKVqbBv6eVZzrxOR0tl+baT9Adkcc5z7+/v4vy18H3
31/lqt2suyiy8JTDV1N0M8shLCBqT4J5qvCvVygbSLzGjQ2NnBoc+3WMRUVQMFKLFwE1E8dKH47L
CKwc7fn3V6bOa+1q36ZAkDlmZEXCKfVq9temkxJHk1eDyzJsYIS+mNCbPRV4382VQ3oEh4KoDf/y
ObrJsyVZ2xWcivwARESvoNjyPVMq84EdQ1ExCFtnx8E4yuZCi2/NV+ioSFiyA0dlFtvYlyuxTVP7
/Xf4V6lj4skO0AergE38arrSDaPijbVY75X78U6kPgOxi90QOtliesAj4mxQUXt7+V5xgSW7U+VA
sNx9fxH/fKn/vIirGzl5sqZaMhcRbTmT06Oxjjg1gLYBeJttdzvjaDg5WSw+ttaa3IKF4hpodRbA
cA6IrN3DkN4XdsAsnfEafUn46/tr/FLnG5i7wrzifTbVr2e0oGlZEuL1vO8yzUlqghtYZiZ2Qnhc
/7CuvhJ0+CyLZkwW2eDmc/VvgMWXgnwMcbnZ14LpxCMKBXA8aoE8f2EgA4OhwsvuZcJ4mv9CXZ36
LxkxrJne4tRyUAGE4qT5Ic75y6iC/UsHfwfwkSSyjK/2MkKraiUxhnyfBzjHPtPH0tpm+Ht8f5vl
f36OqpqapojUvNf7e+LpHdk7eY6LLkEy3W+VUHHVIyhDiPfBhAG+6uiBgi/lrxrCDc9CggZiTMXK
J3k8wT9RVdG61u9UakkHE5TRJSOr9lySKDr/kjkEP+Bhn+S7v7aB+dYgCLIkqjfWx9Ve2/hTV+R1
ku/HlpSPFvhA6GTbhMhP6XxT+sUqjWPoQRDWyVjqheeU/qfnNDbCgwXahcJCyDFgRBkRCcz0wmHZ
4FMt6QOaE+2uVAy85I2fis65av/uqq8WGd21nHcKV10J5MiW8qkOXmK8k4rCafE8UwUNU4+buLuZ
y+qkS7cFhngy1bZfk0cHcQYmnjUu5/Fb3Oo45AiOT5ldg9kH2d33q+IfL5/JWpj5xpqqyLry9wth
kLY3qEYFfct06EuhIiGoJMdrIWs/LPMvBe38LP/4pKteR+yzMm1aMiYa0lDkGT2jozCQqQ3PSeLS
BXz/xeab/OUhkM2tK7IMI+/6BEGqFekpjvzz2TZyewMXVi+M2rF1++KHbeXrQTp/N12DqiJRGnxh
bOM+gX3PkOWIPiGfg7ub9gRsN1Jld3KwlvGxEpNxbUbHmK/Nu5IY3bKTnock2YShrXCcpjGBfDoa
qpB5bCn9sCalf919xnsiMAtMN3jlfz9na2jMKWS2vVeE9NYDFJwhizSeSI/GlppJ3vyejIawEmkS
xPzZIuRIru0ZjJhfc3hAk+UK5gHF1f6/f1B/XtnVMamaCPE0JeLeiY6KJoM+sGIKfh6Zkr5+/1H/
2gH//Kirw1ARpcIz2zjf01gj6jCME0JOJtfff8q/XineJ0X67OwV9epWy1oykGDgw8m0zlPrsp/P
GAzRDepPZZI0v53Xi9xQeKQg4Uwgr7f0oOn0Iu3NbO/X+yE7SypWjwDCGZNOsCe9fowEDJ7OHF0S
kFSmBvb/8FUtWRdliXcMOPHvVaWLtYQjEDcUXBwim4TWtzpVoQsh5/sP+vwmX77pH590BdPUolwU
uidk+ym4ExFKoqerMsVtbqaLWOF8g1LShE1TwfHKMKf5/tP/9USB/zmfKVQkbPD//ppDV3U0RnK2
ZyMp4wsoOF8zgukDHvO/fBKvKE2NIsrK/Br/0fWreSBRC4lEcUtOqhYLzaAkgIZOBtbl//VJ11VH
aWVC1+d8Upq4VP3m4FTTs54dflykivyPRQqDT4XLZygMwq8WSSpgIGoaPLqsUVa1eW/RcGs3Mu4A
UvkawFEWOmz/ojey61A6XQymzJ16I0FNN3Hq9ojgHFXgVEKIlvnwVgDh89YCQvk6EwqmRTqxKtSu
DXZAuV9QoeBgBq/1+9v1z1ftz29xtQCrqg/wQ+NVi1WqwqVevOio3qeaVhdwFw3FGrgoI2VzBgpH
KJQADD9cwidl4PolsIhAkFVdMRlLXR3WloLsE8VOBicee6N2lpcjZ0epPVSZ0zbN3mqZWELbiFPy
W00k8XvJvxjWjVrOnIB6NyCJz2IJb3NjVRuAhpMd+/diTpgS/SdbryDgv4cB66IHbU9xXWX3kGen
BznD3eDQjPFm0HEHHygWUoQG7Q5cscw9W8qg41uwe0YAtngd9LOR8VJW6lWtQtYsiLrggaeYJYzl
OW24P1mJNT1OIM9q02OuasKmPk468uy3phRsJJhAgqYtRRZlUb8dKYiK5pfs+SAneGqYtWP5zz01
nghBSwjyW5mgGeqpeDbLxMi119rHEg8RlVgUgL7EwB/Q8tdCcsLEaUGOEDEZ8q/wNsO6i6qf0mjV
isA0xBTC2o+xLEy4kQQ82MifEKLMcyv+Hg+sasoxuTMJEWDVzUd31whOzHEPKkoCwWJkTVjVO55q
dgesVcijPbUWdAcuRpdsrBe2sQjCRBoSMLzpP48M+ZlAqa214nbP6Uua95GnJ4JLsN9/9nRaFGyr
UR7+okLYlJZiG3r8Q6f4rx3WkjRFMZDhqSoKhr+3njIaojKscb8O8KNLQ+slDwnthRsqBI9SbKD/
RmGKBVkULuOmxSL85fvl/Y8KhYGAKGsShCTEOPMm/MfWVzQZ8pwxy/bmvAe4jY+ecXinDWOvjQdW
4k+Ss68gEioNSefUVBSkGrxTf3+i0iZxTrJbhm3tloeUWOlKV0+DienfhQA9C1uTnLMkTDWHM22e
L1thaZuB9MOL/RUp+A9p57kTOda26yOy5Bz+VqSKKqDohu7mj8XMgHPOPvrvWrzSN4XxxnvvVxqp
p8UMy15e4Ql3mDzIJGIw/djsJT9kX/tkOEV5DD2hfd9skei+QUkwRAemRVZBOwdxfZP29ZEFGTSX
PCq3cRwhv5ADMnkpfXfX9G9G/hr57f33X2fmCnQIpB0686JxI4tD/urrhHmo+G6bITBk79XgEoLd
pEEj36mghr8faW4dXI80+Sqqmut1oyVYv/nU5A+6/NL1T+GAAAMSyESmy7HFlzIY03894mT6ZcmW
Mftm5SUWbc1M3SW2gu0yDkURzdHOonUH+Lp7YlO38hIbcSZPcVROdBn2pWrBGvg8sbqSG2lh8e0J
oUQcbqnVgdjNSHEYOEqm9fD97M4lApRagPrpRI3kfJOX1Qf6LqoVEMugUBlsQ094Cj2WNYBIGcE5
Vr6DMoUwckAf+oBjtQ2McbC8XVnL3NRIHHO/pt1l4bFm1xfHnyFbpPrOx/V7tb4MOy+lFIn3k4Jd
Oa5HrnAT8O9qzaU+R8+i28eOs3fBJ7hNteZI0OrgRFykS3QQeYcAOe+FRxIzP7ltoQMShak0kCzK
EJ+/zKDWmSwNRnJqlBd6dDupOIYGcL52L+Lr1gXjWDv4XMsrJz5mYNS6+FIA2TEje+lRZheJpXHr
G4qNE9Ik+KgNr07tQcW1G/hDlL9rNazCbCvWi6eeG/gehvMk/lbALIG6WTs6JRBUhXvAlukx5idJ
uxBAfmTQX+bn6qEmRwLkUZPAWE9ORq5u2ayd8lKXezxUPfQ8rfEMGCTPpbUP52nEMjMGyRGtyLYy
lt33n2ou/3ZYNoYi66YJsmzyKDYKMVqvjskpd7B5Qw4S2NSAj0QW4md8SdtnasKuzXXGR9PRXRLP
FCTotrnBXho2gQqnBuAbzg+utq2d9+8fby52hNwMk9ukNsD9OllJeZR0sSLLEI4T1HYAstoHocnW
SjnTVa5G42i0SA+gD70XcrD5kcbJwiOIbT39WDRAVQUUk0YlbZJY1OjFevWAixNY7aijppebxGD5
PkGcEziPaz47GSZzOP2if7PxPOASkD27hTUzt47/fQpHnqQC+pA4pWNUGYHqnlVAF9v9uN/JOwQg
6vt3/jqYBXJL07F0hoZjKJNNk0idb6cNTraQjOF1Z2wCri2z/tgO7uJ20MTF9HmKP483WYRxpceN
2lXsB3wOIxMXPZiMvoegDil5go+TIvyXfHCy8bPZX2qJkgd95aL4JeyNwlDFCRanV6p8FupGdo6g
ECSsMnzocB1t8h4xPjTncNPJA6iaSCkkQHwDyMINhwGAdk2JTjiL3qILv+aMQD11XQf9HeHuMdeR
TcY6OAycY1XehXaPFbSyy/zw1e7ym05n9eMYjt0ohkG0AXCtlGhfZsohrzGE6S+q84gfBn1xLf+n
Bn7oAikdESuWlQ5vMHRp6HOeIyDIsRY+6uFAQG/x/gJRQ9OVfc/1qdHnckGvicguaXEtrY8ejOnR
oNNLm93EBquOgm2afbDPFfm1kdBSTd4hqGxyQKt+3O2cyFlJCGvENN9Kfe9VP1z/j6eC8QaOOz55
cKoDAXjBv1A3n7zqrMqILVcXJJi5zdHOjQHdI2dLR8h26y0+vuhA6Y9Od9EK+lg1vMfI3ng0vwbk
h1XkWmIcZgl5EwvmoSFtAZXJKUlM/1YIw5Yo23y/aL/eg2IR0ZYzVM4yPO8+Xzp+GAZt36ecZECH
gzMBEBPB/eKT/X4/0tc469NI0xaqywf3CjlLTk4I8zxAVesnIMGuATSIlRDEyWjhjp8b0JBlqrGU
UQwKZJ9fbZRCxyhlXs1Qnm0J32f9OYPx5cByEA2PfG+FC9g7kbJMd+T1iJNYp02b1HKznMmkweWB
UaDuyUIURfXv5/KriSTaFdcjiVjiKnxBEMbUyrHgrEFcKg0JH9mnDRgmTXAUEMxhU4PdNL2Fm+/j
6vj6iiALLUFdJjT/PLAs+XLM2ZIQzl0s4F/RVrYxNqEAYXYA5psCf3d9VdjRL12O76tEXZkuTpzW
D7M7NsWlRgWKDFQLsn0P2yzqMctO31Tafx5nkGepO78M1qzCwRrQ/kCMHxsnCAD6njTegNJEJt86
f1zZv7FG/UdWoLRFQ6VBekzDXSfoIHaoENmYDRChroLK2NIMzC4rVRapiYqWhj6ZAavvjTHtk+TU
oz7U6PgdY+3qWS31/uaPj96Y3vwO62Cb9/YGzNvGV7V9heewZD7r2DFSTXgkUgkpG8AJADRXAPjP
iVriTYlwlBb/1FqMNADwytlNJjsIiKNLZMLqpcBaH1MZiDVXV4os4eDkD544bwJ1TwZFvasnbbhE
49mo/thQYAwPyoQh1FCJ29qlKuX8Ivx3JqbV2KKPOpjufnLy/ym85Ba0VhZYQslDi/dGXGxdgEt+
tLT05+dfgDAc0ijFmVyzldrLZq1J8ckDI10GrwWpdF15MBcp48fVroKQUSWpUMW+of9SVQi4C+17
F2JoM2xCjH9d9oU35gvnzUx+z6ZU/32yyYVMzXhs2oj5GCmLWelZbTbw9qMBjFDJwFy0/ykkCpEr
CW8Dq9vG3E92sRS/ayKu+bJLKdmJSRIJjjioro+HIDHzzjHiU1A8O1D+gHQavzv3DlhrPP4KhYgQ
+oQWSrecxSQYgoAIL3CfI1gv5jNvn4JDpQNmNnQAUqpyy1fNkYuQovwoHYoxvVcgNKmDDENzXPjC
M41j5tH+SE4N2ZSnvSOj5dbtZOZR64A8VSHngXeC9nQokIVF3gsUCe6zOEiX+HZvYpwGFPwZ5OwV
ndpUVu9VE9Mpln6Zn7pMh5UY8Y7MfpZBiHZiBV+GdPwzIjXlEjF8fzLPrU5ThgoogxQSJfXPM1/a
TlEGrR1jdhmuYwXjlfyYUjLRhmJLFpl3596tF27WucDzeszJRWe6SmcFmsWY6TaXNmnz7ld3biMC
e6m0F15wLmC4Hmxyx2VWPSS+acaifUZILSCaxE9YtnHlfD+Vc7epybmlqaASNfmDr3+1iAPDzRpX
1XktsHXNXmehte1TS831+3Fmp+9qnMmB7klWiRE3m6WsjuCz+WARFADmDzKBkbx+P9hM2dMCD/K/
bzXtTmhd2KncgvFHnxi7TfB70t9sQZjCOE7R+FlzIaCDtNiA+ShoTg8FcjHV1uEG8M/ky9GvwNfK
GeITtm+7qG73rJKEUFMO/krWfmlvE2kPlQF6SNW9q2G5HcPmIKowbvNeQ/X7fiJm1xHlJ8BA4P9M
W3yVq68b1l5Z1F0Vn2Jqj6xaSvxFRELPsbRwLquzQxkKdBqZKBC5jM9DpXohpb5Wcho2gtphnByc
VEoXzJuHHWIbHKUMk4PQ2MotbDUTfThzbYN+cy381GRa0C/dyI0b+Q9tgedXIm8hB/mDe2/F9cVv
vAfLGrhrm0NquEtV8rlnpxrkWFx1OJB/NLuupskt04Cp0sQ0PfaNQFFbcXSww1uX5MB3L0UELtI4
gsHnMQWa3qQr2UYgRAe06JbiztmLBV4JNHtTIWVwJhcLHtR605jsSS2/0OrxY7gR3XMrib4HdGfg
zioHLyeC6EYMmMKLS0TcfMR+LggAQP5gMQDBWdQh4FFVLaYrIYyJl5gORrlnC2bFsYNgQQ/5+wWn
fGXIEjRTS3Yo9zt4Ck03QJn5xTjqI+vA/F1qxV1Rvwr1OVBz9HDfPM15zPLyYA50XRB0qAcApqgI
dJdQNHCAy4BUQQN4V1GwxbHA7FeGmd9aLoeg6yC84r6HaFQSIKw8lBzHBDMlnxchbpMpP+RZuNXc
HaJ2q0xyoR5kqPhqeQHdEiPboEVOye9xQfYgA1qP3YhmCuYwigJX4mUwLq7+wwnQHEEU3lNWYYIl
bbdP/Qs4Fr1MT5oyIDN/V+zaKt6AjxafXotN0aw7tNER+ge0prOs31n9i+jtZPoh9uUXCFehmyPR
C7wyRawr3QR+Dn2csoDzBIp5qFE6hc1Lwn5UAYba2Ulqj6KGo1rw9scziVQoGTDL7mLFvqcaVqIe
7OfmTQ1svCIJDl1/l3tYrRELIqwmsFLo7kFhjZ8b5LyxpGulR03f1LmMzqJxitlzJiVpUbSrbPnO
UZAKMMjH82MAl6Sh0xbjcp1AkRNzIB+LXEHe99n/mY4ITFNHopczMKVWWvyAX0Uqq2TPSJsjz+pQ
o4uxdt13WrsrkVL132+KUIWDDIo3825bRb5PQ++xdqpfBb6MsbLpJRi/UvNzYSnORQmgD8HzKrom
jsDPJ5IWV67aqjIrkaRJGKE5MBca6ihK+l47gAGHchXgVhRJb3n2yzLwPgRoZlZC9kCL7fsBwzCl
rdaeri7EEnPnjUM9HKYM4CkCmc9PpkhmaToplwTTaMYhcojv4Iba8I1gYmES5u7366Em9xFisqac
NWI7Fs//6cHpQNWVlVjkVZhgBhmJyzgfX3oNvUBwQ4V5EGQiDoyFR5mLl8H8QREmzKAfKWbl6pQN
usLGwJ1HAXARVvtqHH9LKlKwcBszxIUHfa9W7sEgLPgvB57cgm6GCHhrsxAgk4nWOZkdhydMR5iU
VChwWtiMwV8Lg4oMaRoIXL/t5D4sI3SwUTuOT77y3LXExcgJ13SFy/VQQCZznkBD5QY+u0m0+++G
nkY/FdhCXcG87hTJB8+9S9QXcbBW3Tl18gMh1+gGhyGHYhsvBAGzh7/o91KfVcjRpsKjsT6MjRWy
sL3yzXCD32Nn/FJ5SbXPDi6QW8VHEq7DoDQ9OumzKN72IW6f3KiceFX2PrYZ7D3h4/rR48+BW2Tl
O5Hjg0FRtQZrKTXvNCOkOD/UWGvZGHgFLBg6p2p6idqm2mj9WQQSpl9Czje2CRd5h7+XrUbHPqS7
AvwhD6PL2uBUdmT0Zt56oZPJkojxoabx76f3UfJmcp16o3uz8GnU2VXx7wRNSkpKUJpKpjcfewCE
MrYBmNy6GwsicnNWUJOE0uPJ0UZ0VcARLIw+exhcfR7x86sd2Cao9LVe93HugNMU0Q37YYD2CD4a
yd8VJSBvyNfUt1zVX9OJE1ecJSnYJRdP3z/M3Ol8vVQmp4GqFYMbRX0sQFFxuuYIFLkH/ecaWTAC
5mZJxG320FUcHcABsE6uhM8vX8k+ejteHZ9696lGcs96FmRjCfZcs3TSfbBtv27+f8eanLqmHXej
axF3p95rR5ymyNs3l6ESWhabjlvPw+2v9R9b+2lEABbIzNax/+G/7MoElbdTUT7V+biREZIPCCRi
F++UaC8haPZxeGGpXSgYnZT73kYLPnyO1Pd+NBB3hu1Urqn4grmsgKYIXnkH44u8R5PgoAN8oDKP
jMW5j98NlniBG2wBLeiJL99mw8rucIHk9IdOqFH0CmG0jiwL7GDFZlGh5lpZhxbnnWm/NlTt9bPN
ECJjDN/yrt4B0fYLRRTUB/wlKarVRn6j9s9jdxCRaUzwU/eAuu2L6JLUtfYXB7BAp9I3UDT02uoL
d2CW/RJRNjEIODkteBPBY4QAulsjno8Thv1mR4KMDh9SxDracEHYUIjp4kaJjMpl9F5K+R8bqI8R
eJuO6MMG3EPQxP+ZV8mBx/Myg7gtwLEBAWZnkzpLhbvZAgvVCVN3AOdbzsdZebXZbDlsszpns9kU
KfwAFqa7HkEZyrK1r8zuSWA8+hK2Mn3nAWlxD/Ws3spR00Hpc7SOhLT++GTxQQK3weqdj1/LSLKF
+0oybpUOD2pnyH8vAyPnUnXHonVJ/A44cpoNtRVmmqEXsFGaI6EB3xiwFNAFMgebZ/7+GJg9kq4G
m+xKu6kGt83D+CTD9auMYgMJnZQlWMpPZ0sC12812ZJWncMJdjyCAEkIQmPrCrNAHH2C0w2bm3tR
QozBJzQXhfb/7i0nx35R4ohkJLwlbjYMLiBt9K94z++HmT3iriZzcr4nBPtp0/HlKBuVNVIfYlsn
6Qulhu8HssUDfzngrkaanN6tG1KW9JhN2UUyxR9+ZCmaLuip6+2zYN8kyMfJPbVYT9vpjrQpsbYg
2BXrp8T1FFhMMJa3MpJqHlcu+VLs4RPcPQ2d96hX7O1XaBO4gYlOvy39E0kwWctnwcY3o0T0LlMi
OOAID0phikaTXRcPxNFhuakSA/JgAMan3XlAEYUIRi9fDOAk7LIdwYMAbvscbvwrxUJxLBH9ioQv
xWWG2wfhj3iEYYqoh/hhoD9lNCpRqRbNl1g0fNBlNHRU719qvfiozVJxzJGkpx6PZaT/aI4lDmsv
TZ/c6V0DqgVOLadTWMi7he+w8BmmkW0d9a7s+B+FCzAjyIfQDBcvxaG2lErMliUcW4FiZaBvZ01b
fSWGWMOIoAJq7v3GRFQIsJE4PpPagkdebEllTWqx7CWhNhLgYRRR0EqVdqOSRUU+vnWEgHn0PCZH
kf+L3o0A/nrNa5/KW3GQ2TRsHJqIakUKjBhlv5AOzVaprt9hcgrEWdvKVop9+qDLa8vDOoHlVza8
j/puGH+YOsQOYbzjH93Qectei/hx8BH0BHRKwkCq6OUXC1nqTbARLk5RqtBaQFKywxnIe9eBoHz/
hc3ZPAK9VFjjtkOyOMkjcqOVKAXxxFYI16l87H3ssrTktrIfyCxU6XfkSsgsk7h6Hi1CoMpltzFp
4hHZ+gocWv1PZPo3HTdMmWKFbgpVj14KVoOBEkP8e6xfDfVA7cLfaZRNYv8OwTCDZqdke+vMfItR
JMj0mwZJTCT+14bxtxn+EdkD3WQBzNcVdCq42G7ypoH3+vf4IO5SvuvGxnoEiPGuwum1cbCLdYAU
IE3mGQB5NaoWXHLfT9YMJge3AZFXQ3vChnUKqepTX+YAz2MhvZBUz6LLMuJOldtHiVRC3LQiU2j7
jR8lW4FPEC+y8AyzN9rVM4gU4Orer73K8FqbQijLbKXhjAKzoTJUdFeR0hEkmDeKTY1fCzz3sSXo
JmMBFyx6jI2dHxaeZibp5iZHa0Wjj4yE+eTmKUlCw6BPeRrtH+NeBFJkWvAC5DC/SaBZvxX5UvQr
ruzJ3fBpyOktZOI3I1liSO+Vg95DPB8ZP/BaCREQqcV/YvzEdzZJ826hIff9K8+dU4xvaCYvDdTv
A5h79QFipzUkS04IvHq8q9SL2OLUQwVCRQTVCCOJPUzGZ6QPvoWEJCYJeo+Dt/3GAVpHuNPX/s4L
kZ+XNsaHg8KbuDNcvmcTlj8BWxXk7g7+R8+YUiytn5lLnMe3Ab7B6OQlJtNX9ooUFCOXeAgi2Ey2
NkJM5gOl3SxC44PauKaexeRF4FnwtgItA+O5wX7Z1J8WM/oZEB63PApHuiBrqogLfV7NUdf5AHe5
6POsOeoweCtO7FBJ95lyCUggnD7cybguipoqyG5D2zuYbAjEvDH8cdlwjoHWKGQDwhCtevq/IFDM
rvCrJ5zMVxEneWVk0F351L786Ad/2kzaER6AP8N38NA1z5vvV9jMDv80J5Pgp5NqeYx7vlDu0uog
AemSF9SHclyK/ruBJtd7DGxMjiwGgh9FzAjjgHTBv1C8/34chFnn9uzVJE5uGQraPSw6bhlN+UfK
QQ8L3QoL+S7/vjWKg4anjmFbq7H+ARgBkaQNuhqDqa215KdJdDNYd755skrn96g/IxW4rbvffoxD
Xx0jwpH8snHWwStC84An0v1OU/TmuqPgVIAZ4JejsywkigZqDW8q+OxaAlpTylsS06HgdiHgaLSz
ChEnid6EZhqEb/rLKPuH2V7R116Z3xHXe2gLug01I1P/neT9Yzm4K2nAhCVKYsF0QdCm649CIiaH
8cFlD4rHoQgFwXWX+u80WBM0HYo9dq8IdmC3Fx07Fc9HC78Ojuc0eRfnuciA+TVU9nuY1bL+FruA
cfzCWMkZxuLkloBRQwIDA+yEXz9qMWdMi+orzS8BuiEKNeqHJtxQJM94705BNLZfaSlQPXREgqNd
4x2Pilrwu0eFhMCRVJBwMjDfzGprIYWucSrQL7MvRVmugW3HmKWtodZn5TkJnkVZR5bD97h/TCGw
OCSOIicXaj1UdIhjfdF5TS5V8KqCteb3B+qrb6Vrq0Y9BukwGqNNq790yBEKxYhcevQSdIgbqAuB
A1o/3LVFi57yuLeyHyjs3BQigNKfPAoHg1dvTCGtUj1pLs4YZ4u/jKq+o8CNSJep/j2kt3GM+qvV
rxVEiobhbWExzx4ImjB/gATyVZtN6kA6GRVxKnhJNMNcJziIWgYdWCsVuC0pR3CpMnbfDztTz6KS
j8ChJgNaoqz/+aDsrV6uk4xROYYAPGTJAzQ/C4K94NtHqOsvddpmAkMGdCwV8InscEZ/HrDGatMZ
HRPRXhkNm4/YguDfFbBG953sUlQ3hCQefcDv33QuiP408iRnTwGLmWXHyMAKk/ShCY5g7fc5blIW
Ioqeiy0LnToKF3pvnJPxd1uae9GirNBVEwFXY4Rrp3oRQaoVyAcw+SsLfLcLT1p01ExjVRbFXnn4
/rFn71VdQ/RRFsq9+uSeaKnQtLjoRQI5nMoouaPlLN2n1h3J2/cjzRRQwKz/O9LkfkiawrZNmTvT
8h6B8IsKU3906TbRJ6M3+/1gczHvp9Eml4RdSH5cRozW0GWAr+vJL2A5/PDRcg/ZcEz1c0/5aPR6
gf/kmloYXiyzL9He1ctObo4B6teA53B0kqotCItGy1eiKAkNWx13DdrGNTX+cE8tD7r592N/NZNA
RVCQAyDAQ+BFDezzFtAzJce4h1srE8bdw8+YTrBTqzsJeTlZeOjCQVVLaNMgIAM0jlx4J1aFtUS0
zukcFLZO8I2Urw2GOWvoiQ27bIhRGFxnDvi2Ljr1hXbow60t3H6hhfj+zh3+wQpakhBXgcCr7W2t
W6sh1gfeyuR3ff+GM8Sez2842WpDUDmxnfNxk+6JwF2J8q1dvg0YYES3dEaqwILTxPYJwLj0KN5Q
2yWSLVHIgWgkCo/QQ7n/Fp5q9oS9mvdJFm05UaVUAVspSLdB/SxjNmKgKhSccWNxHvB6XqZzze5e
wLgExDCdlKnygxGrFVQxJsLN5FOYphzpf7f1Wc6ePR21Jha4cSxV/EGlbhPfJIV8Qxc3BH1OfiMr
3s33MzC7w6+eZrLDHW0MAmlk4f2HhRBwZHF3E8uwvxYBz/M73BDmUyh8Iu45WQR9HCiSnBuRKF16
zbhG8xX3W7q05I7GWZRRqp78n7DEonjho2q5eOabs9v86hkmnxx/c1AZJs8AU5qanLhpqhdDYTlK
2Y5uQYFZi9K+c/5EPs4j0Y1INdEe0UP3scWYAMQGyijBbfqQtPlDSDGI2I7Scsz3qmvaCiN2rPUe
yyy6FyQ7TVEgi412av5mHMfU3hm4HyBSUw5POoyFCh1l7go8FzB2fJIRfuJuV0DFuD7mwd27I48b
Kk2wB1KixR6dO5iVRABEz072mqHi2+jhvdbexJidfb82vsoTilPJ1CybJM4CVjT5XHY1akppqBFo
fzgVWbBGuAN0ygA8AwgG1Wc8cmU6kXq+ynrthsYNf+Z0QJ8tpq6HB8abQpTAh4X2h57HGxXCnAN8
RFax9MoGtNjplNjeDkbgwtaeXdjwmRAohLbnTE/Uwmjl2G37j6Ci0i6DJ7qtNKsJF0nWv5+o+XWN
dACoUug8X9BpsiTZpS5pXB3ea9ntGzwssiRBJx3USwa+BKuG7DxAAiFYkLCOW6yXK7MxFIMjSMva
1j/6eFelgrAYs8D0RvQQc5A09gPbicSRsF+0m0W+3w97IXO83GRRZ2fa1jWUZdD6oKz6+e6KBqd2
AQmxqa36FsnOrWo176SrGt86kMffFiyUlrJR4oUPIuuowAiKJIDileIPx6zBYvcDPvhMYmNJ7Skq
qMnB3acvZpoCSeIH7tpG9O/7r7b03JODoCoi065KMWW0qBG1NowXn2XLhhQ1CIq33w/3f/hEluDR
ctV/QaLbXVvLkdOSmXKgsEqqGOqCfhaSu1Saw/x94HSJQ3wR84WNPIflVJC3+N+hxZl4tTo42Sp1
oPd26lEYUo/kbjQ+0WmlziGywzpMD6LmDa0d5A4v39imWKpVzNpZZKLNL9V/H2ayXtK8i6Sxq7hz
8Zr47cY/KCvG+pOP+ECuYBYPP8pp1ulCiPWBEP0S3oFj4TywBH9pMgdqkTjdODD9nPuZ7G2iVzv0
D8OIOjfYHdl016UtQfXaI1JbjdFZaawD+AYUV49K/4+G4qVD9ixYrL5SbnIHv4qU0MlB7Fj7gTTx
jWShS4GiAvaovnUUwYw2OmtRVaFnSpGJqCdI0hsMdioL9Qp+kQh6QGRuOtNYO9KT02qPQtXWpnko
wHXUGrDV8vBEoFZAi8Kl/MwfMNAxjRRXjqi59uZLGZQnzfoAjH9g7fzXzDoIxEmpvBrmrffA5eGj
0+Dsu4oiYqqFYFH8pzR234SsuADJ5aq37aICZ5NhL2H4FFvrwNPufYg3RB/5UjloLsVEEwi5GpxN
BSX283p05JicW6DCi+BXryGP1r1SsATTa6C0DL1l8daf2+u6xViKZaEfoU1SJglLedPKLdpL6AOQ
t6HhV2Bos2+cw3KlcS6ovB5sElN5id9IeiEw7+pF7R7V+ND61E9ae53eZ6UEGTq8ac0XEJmyDfrV
+1noBBog9ir7mNCnq3x3Pfj7EM+Z/48j6PrJxDRdnQNZD20zCpmGFmlaUoXyrU8EKzpr9v1zYFe4
R1y4KL4fdWnuJ3mV1AW63KZMh6vuKzSURb8zRbMYtMSTvwSYXxhsihiz2zazILYBS0rvqF9YVH3o
ESR08zTj5+KymuM0KdTUEOgQbjpk5J8nNJV0001HsD/kD2IbDW8ujKoeltpeT8+J9dK2l//32SQs
A5AMHAPJp8kx1uqy5rmpEgvfHpe7HtYbPG2krqn5FeXCp5vbp9eDTY7qMdOiujTBG3ImAqAg+S/N
C7XHfNz3eKAufbw5uqBCu4DuoEpxRLbF1XG1Pht3aMJCoeMEleusaN4Pld6lUBLv8r3R4tYkcEUa
nMyXMVT3FPzOiGPcVZROJSpVMiJiDtyfVu12elkhGv2q6qCVNpVvU7Ihu23vqBy4driKYpwWYiFI
7q0qF20paLvg1dAJpkkOKS6DiW1eFO1HwalZ+j9a/wCsOPUPWv9TKt27EW/hwl2IEHTx7aZX1PXr
T76tLo1xapni9ZM7haOBu2wVqX/GeOflt3q1i7VN7YBrzd9dTOLSDekgKT9P+uBJwxpcZpljzOtz
nP6JDOsIImXjKu2OhE7VTtJeze9JJ7cOTk+FC7i+fJPzeGvLf5u/uvE0knNk8t9ozXoYPuvdKsj7
BcLrHOVN9DJh6Fh4uX+hagVRqNR2TVfTozrmr5xR1IvfeMQBr0kM5WVkiR6N4ahIN5G7SXH7KxeE
Yj4ERL7MMVEqlATh4zLl+GMoL42ml9GJsDBG2eXVDeAgKX0p2hEnub8bpBCDN7jHyDrZF5Yjvq/Z
wcxxMrrritcqARshYRh2bGA8axUX1jbHrdZDpGeVK+u4hsi+Ri+zqFlcTf6A5x09FaWw1hKkTnoT
65qvIuO8bVIsJH9BjM7bl0A8VH/hVWcPJxvqDpIRpsBoT0773Ct8klbal7pF8H0p5WIl4a+Trh3Q
/7ZQ8STnXWKgzO9hJKgt0nua/R+iqVd7GKUuNOIcjsQK+kzHFQuIRkoxjSDeXivDiDs3HeP4wY3/
itrobITSTvYeOxccDR7ZcO+B6UWxvDKlHcS4DfBHxNCzbT4eqn4nBTf1cMCo00TqCLfx6C0mfC6H
CsTVpvdbnCOeOv8QYAZOuU5FIkoObtR8uAmwqymx/hWgWepLxMogA198rjxX2qrJDw4ZD83FMQ93
1fDTVm9D60WCG+MJDQxEs7yfavcHpdltQIogWw+ZKm+H+NHu7BuzvrSgrxrAkAmmtWH6t14dPSt9
dlCcrYbfmuHvPVgG2GIo9l2vJz8bKV03yknqnoJgg5thl3Qb1znEMIVaczuk4IiyR11/QjZk5USc
8VR4rehvIVSg0/IZzTuOuKOEP02xr/p1m1wMw92a46Vz2p0vcZB12zZcy85Kd5EYeHBp2xQAQ9A5
aL2fDfhiB2FPHcP6EKl2mlVyW65s6RUfD/wdHTwDEwzqor/LEasF46Yuhz22L0TIff7kmA+ufpNk
xc55a9NkG8k43WZl8ZQX3oNacYoatX6fCzuU0HblhSNytotLlg0RwkQ0w5EnSZvB9uVrxwIRvvek
reTt8asNgnIdVO9BChv13sX3sLtxq43jnTPpLA/dyu/KdW1hT/EaGXuq+Ua6IBI6h8mDASHayngC
69qUoWFga5SlTsTJ/aSVB8v+i5yGCBOlJNZd2D7GwwbPtjjafB8MzOWUjMs5ZqBPTQVZhKJXm80O
s3TQG8ZVz6W6gQQTm3tVF/ZxY7Khj4YvtqtsFwYVczw5QqFxc6ogWgJb2J4MaukDyBXZik4K2uYw
l04ZGt2+uQ9/eT/Hd0xCVf+U1b9KH7+She8/O9F8e+wgTZRivpwuXa44ZRBSsC2AvVVI0QrbVLCy
HyHzpjZ39B89IqNFEKyI5KYvfT3wJIMIEe0DOsHAWvTihr9K6T5T7slWupYC7gqpdzPAcNdfD91Z
/zmOlxT/7+QydA+jfqmt3xgDNoceFOCIPOSmLxe+iUgpvjwdfBS8a3QFcMzk6ZLYNbLWpVKHEwvk
V0gpHT4M+ttiRPiRKU1HAkCBFT3YJDzypjFKU1VO3xTRySXVNfBJcfYp6Wyj3sOi4BQ+I8NfdBT6
9nq3pS1RZmc9wdrcf/PN+5gIpnFfGgpRZD9Z6N+a7jnMqUn8JbQIwWOrTzX4LmPEJ3Ev1+tK2lj5
k1ne1uHDwiqeKUOgqmbyChQ2uSAnqzjn+OwdC6tQs+LGxm7Vt/5JzWiDCMsq05ARf2oiACJ1fmsU
zWFh8LnVRLtTVzVUmXXgyZ/3Lf7DQo4joccKRkAWvrOCs8B4evBm195Dr0UYmJ2ogAMqQLAiLZAR
x7eNc1srFrC2M0E+CkSypbG80Tya8ueDfggrrwhw87QPyBBo7h+dSmn1wc2Lqc8twqo+GpTTNUQV
BrkpVEHkL/jLFhAsvS6SNIVDEcziCvY+tZ87BXn/hrAoarGPUaJ1phX7sM+OekMw3+q3JVgOfrbK
HUyKfWMTqf3a6INVWf3sx1+u8VsaAO622dEcUQYNbp3EWYXY2BUYVgidmjoQZlRCQcqg16O/VdUR
ykGXIFxQv4TQ4dHs5GDb5MVRR3/EhGCZvXbJ+Ka3uIJ3Nz7Uu7J5icpf1ehuu87ckU6MVYyj55Fk
tiisFS3YKJBBdAiDKr3ONzSSd1I+7EHqt3pJrf8CVzIUIg/10WnHG1FapyTkKH+oxYuRA4TRPsAg
6pNQ8iQ7N3ICAtQffTyXLEFjAbJLh0EOiy252ADIgrrZmFPWIBIV5d8cM7S6+enleEvT6IMRjAm4
ha0xvyMD4loGhy5JiGypM9g5VPkGiGN/yQObvjeWilh/edVtjHJrYRFFpRJG5ienfbEJcm2+keBG
alK1Gev4zHnblfc1Ex+iWqHg7xMq4GowxB3G/Jyb6iFCKlS52CBmDOmOb78PsoMzysBT8GaX819+
2mAcSdPFuu8lu119v9XmytPYW0CJRrtPKNBMIobeb1S5a0iYE5Dyms2VNR5b3MqNpCBO1G9tGRDN
qxTGOwjtIGn8FodRfLzjGC81Gz9Tvr0hbhgAn7opkTJiuG6jVQXtDJBM+qfT+g0CgSulWuL7zRQz
uF6F74LMKaEak1O9sVrfKeLug+4narb9noBiKKjsE+cu2UnOD6YD0CWMUb/47qlJn8WBAXWcy4l0
vzbPtMbw0xLCOIs1YGsuhqD6RwRHYkJ2Mn01OkiK77UETLQ6hbNGZijbSEnvKdqQs+wMt751kcNr
pHCdgpkP258t3gpu+aMtX+N241pv6oqvReVc+CsIeIioVrd84m4NsTjQs70PLD4c1tXQHvitmtYj
gZhsBIWRff6h3kVfJGZD0QZM2lMq/+I/8wBhUSa7GQxIOa8CeYAlFCsEwR4K4wp2phJ90cHZuMZr
15ADGvZa9/8kroT1UQZi5dz2mEJhQ6TE61g6E0CdFEva+6CRLGXd97noBdEAonHWh89mU6zc4R3k
7KB7p6RE/KsM9nbIVRj8aYZ6E/rdpnfvU8yAk1R/sKRbT3+W8motu/Kmg4Wdhy4kgOiIYgEXBPqc
K7UiqZUtH8xuuca1Nh5XaR481Ll1+B/S3nTXUWyJ1n0iJFoDf+kM7tvlZf+xlldDDwYbG/P05yO3
7lWlM5XW0ZG2apeqKk03Z8yIESPGiOgG3S6rYw1PbdhdPgbtACLxQbmWSzWyUB5xizaxZVFb0BWf
deYNW6zE1i8yYTqG5+xeZdPXZRytj4fsWHt9B/P+0Iclm8jU0IC9LaRr4+JCMg4Roi3Fw/F+6yc4
uhzJw/o+U1oFuJu2Qi0HjfrT0Wc/ig+/6a6YcWlDzzezRZJ8mwPMm7JdV86kBr71A+LXBWdS9Lho
aeGm2pNv+slnMXShYxm8HMoqgMWEphLwm5od6hwDrsqPBuYqPlajy0uphb8d4aYoo+6AaA4knP7f
/yf1DnNNGOSIzE3Oxby9NLNSe5B88mRVbhVh5SCXERJwFUzLkjsRlMg2u3flGjnAV0nx31IZOFKG
3Evdk5U/ZRPnS2RqlQmmYYCrxHrfVJZGuVZ6N1mlHu0RdY3gXJv6uEM3698B9m/pA/OBNB01Texp
yr+/h8vVKG98oF/TiAwPWBEy1lB1+AQFZTi6JDm0vX9f8m9kEpnlhMwLdQ/K/k84YaRQZ4aDEGQD
aWHUKBGJ7+XOb/SjNfELieSBeYUYuOd4hDurmTW76pfGNjPx/eTe4OGU59uLHPyvL+I/N/WUGSdR
cqGrAX+I8HM2AdPOQ0P4putMXx8tA1r+/34Lf2Ov4cczQBNbRxqbSPr7mz8OqlCv8Tfoh+9r7e73
w1g3E4X0q3z8lGjaiIrdz4OJx1HI2dEyKILwR88UhVBn1ujlUo3ofaMJd+D8IjPUzDuEK9ngVvWQ
mMlEe8i46sGljF7wdP/yrrh1VEcVnYoFquHvt45nR1sPKkpIki76YswRMN9V1VOGluj3vpyZ+9vl
fp2h6G0ODOn5tIny8pzFZ/rz0A/BSW2J3EpESgSnoS5DUfBHZfLjxdf5S3yAH9xn9/+75lMXqJKL
0OgKeCY1a+EBcU1tH0yFftx0xcK2UkEloNSBbKtZH4Nx5OucSwYDFjosZ7tiKBvqN46KqEeuEqzc
inQ4eFzca/+BUCf79+325+1TSk4TQ2cvkXD0hle/f5AzswaXtoEHhMHiDXtx0VPOp4f4Yov86WfO
F1eUvuDRfpnmPr2UJL9rRdJBR5MzRG0jZndafDvxgBSLeaffvZ4W1tEGx8nqHoWjRGeuKSrROJJt
5Y5gcIfxul2q2npgyP1UdxENgjpu54XwSnDob0gTkyYgOgQ3RaTh8PsbSc56I5ciBBJaO2zlfsS/
nwCjKXvMfyAlcqg1ZL11M9ObBbzmY7WRS7S4UeYQ9krZkquAtLLTeumzf3+sv1T7v93a0+65XYub
YEYwLoh7/RAm5TQqUOQQr4Wv+596XhfIaTFoDlutn5j7/S2U9eM2kCO65v0MEMbBDsxIBn/6rIlS
6lyMH/XGRD452evpN5z3fz/o3wJ9r+b1/1/+CcK+PS5hBqHxFz0tIsd4POaogAR58lkwFHm+vPWj
1rB6qHzgrPVKeXdhfKck1Krc60VkFIbOe97Lv+/rF57352shJ0fTCBfo55o5xB5CP8twGDpjio8O
7BEqt35YkFExVPDAhrUl5UYfcgWkYnoSThl+oJXViLpfCdRi0ANUTsqmVV81Wf6SWtPhBh9F/4n5
xmeINEYLT4JQw2SgOEWQjAlUFBLo3iGOSfJUZNcp7BvKUQgevyhJCJb/++38WUkYEjRnuQc3YI/9
mif/T2Y0CNXSOJc5luG5i3JrmA7DFpMzi7mPlwzlv0SU3y/2tEBRpL3LwjFLJkU7C6mX0c52BXSi
MzG0TJS/w3gJ7h8ypYd4/EBikB4EvRmEdvugUs4+ipZyu1oqWHdnTYJIZj58aLIviC+b738eQr/f
6dNaTlTK5k7nteC0bpAun6eNOdPLOQAmptxKRYFxphk5Qum4LP1bB6zBeC8iCKKDvj2SRP/+Sn9G
fG4HvLCHfYj3zwQ5RY+OVakkyeS4bWbGIt68sjh7dYGnKHXOFOV8hd4yuZoBKAY1XiJPtfP234/x
Zyz8/TGeynsj6+osC/urND0UbIS+/MWOa+8vsq1XT6P9HgiZ0ySrknhd5SpcqvN61O3//SB/XR7/
+R79Dfxn15xTxF2q/kHywg1vTpW65/EZo/FvWAu3V7YOr97a067JylAKBwUXw2i+lIflfUrLIJIC
uNb/b0/1tOgNpWly48aFQBXOTeR1vacpbV3mrUz7HC2hgfz7gv13+D0y/74enhIZeMOpdha54E2Y
wsXowuXLgZUXL2/whBzXcpo2RcIl0izIZPuazZP2c3DBxUd5EctfXempzrmjDBQPJK6EhS9pCLA+
ozi3qIcP/v3W/hqyNRMKp4pQxh+t4tQYxLrcxL/WQ9x84AvH8BhgU2r26iQvrvWr8fyfb6QxDErY
gZcrk/0z8PO0+pIOo9PGVPPtcVphh+SxCBvfcMVeI8lKhqavfFYw5GBlTqJp4mZD6TP/gbaFLfVX
57fBAFOCT5kRLc2iI2u0YADMpNngb4NpFsgHc9JC8RCxB7JuK4m8zRXHqNyF8oi/5h+Jp7rZmlk9
cQ0VlXl/ZTfAS6dGjM9pNVeXHVq5TJBHn7poVQg7fBcPx2SQTmHoB/R1lEl2rwNwRqF+RIy+ggYy
kz7uk9VA8pvpEZIAc4GGVcyv63tltV/S+A7vzGoDuXWK4OLSqZzJI0yTWgtTd8nBVmhZTqUNd+/m
h/T7vJOD60iBNfBBi3awQYG/1GzBBIqx1L02q/1HAibsSEc7nN4Mr5LG4s2X8alHHoab0IbXylXd
QrY0Dyyp4GAhEZUt0jbkLbBTzd/UZRQY7nnULqLFZcd4+Zh0OkgC2h/GkD/QnXjc76NTfWsztOd/
BiPJOe4TT8PBfXj1u3fZ1rz7NB5qQ415SCtebnR7xDz2PFk+JohdXxT093Fg9ejAdmN1qI8Ho8ss
/w6uu+rjvB6MUjdGf2KnrfJpPX4wcy/bxqQ4obZ59hD6tuOR4iAd6albvXRAYzt8O1BCvI0UG965
4qKiyATiI3GU0jFX4qIdpY0NRHRB1Zs/YFhVaEfv6RAMG+pDVlj3WeerG97S/UPzG1zFPOOn9Sme
3XoMl/4QT+/7bCO6Nx9vsJ/yoA7Rd6SMDu6rlj6qY8TW/V2ZdSMBeYGLrSAPJFjiAhUAaaXhK4Dv
gJ2zJLwS5qh99kGD7u+Du5Wc7qWVTm5vpSd40htmNk1wfUs+9KHg3PbXle7U79kw/oz8FPsFRlCm
DCYGhtOOVE89pV+i6vJkePscvVxGccmLVbcdOPkA7oE9kKzmbDVT3Y1WscKoJmRrS11TVDf2Q7GP
c2lofqhe7cWOuFG9xzs9BWbsYrZcDYBopfP7iaZhZJXj27c5ioPjOi0tIPohwicojGtW9VlssrXq
djPxPdyok4tfW7JTLMGWIivmnWwUXHDsEBllDQv7h0e/4foD5a5zi2GLDaF3/akPFx9yhDyMrGR6
3F50BAvs0EPAne4J3mez8kQ1mAxRVlsWhn20Bm42pUkzrnGYXz5cc934VztjzCmg+hpyoYeTz3mT
QPeucuJi9BUayxzlTEvQfnBl7+4j6ALUeJsmo8dOXOmNXa+NH3EUYjJNrHkgFna39U+RH/WgdX3W
i/PNivbthomNa5AaJPIWoUmIneLq6F/YSZxd+eZdVw+fsWzvMpId1ROvFuoD0UhZXD8fkNXQkUDJ
eaIFCYj0GIrVyPQbPHgKiwSF0cF8FW17Sodb7RmphCAyw/w3sQDuCGgFO0WwhGDg5es4taGFJtB0
FIuB5eRgvtXNPDW9I4qhwhgpvADgNnUV++KEkfWACGExK9KcUHf3Lrs26Pb3keFXrhacp9Vb7VVv
OWJkY3gxwt1qudKXEJQelnuPtbpjJuO6Nb+bfvGxNjJfPVHNqh5SU4Pt2b5vwJZPhRtNsw3YduI+
sOHI7drVRn18rnZ3ooZdjOrYok7GE2RKQwTCwwYjwKECAwNPQKvZPWIWDnfCNMmw3hebdCjPgf/H
dWqLe7rVGD//euuPZTLR5t2Zp7oGin/2tDmyBRfJLjEgO1u4iejv0gbonGloaWLOW5PpW/uC/0dw
O+SprQXH/kYNLnMcOMVnL+n9lf4kw/MEpGsmHx4JOm1opdoF6mJWt8jczE+9C6J6NhEQCfHFheV2
rSwz6LYhXS/XGBHB3tOPGMGjUTdHNmCfe90IH0xAdUv71hdNcN+0sX0maO/rET270hP98mrhl5wA
xAUA8lC/FDCPnYifh6UnVnxiXThXlqroiMHn9e3scp6xe4aphe5JbBs7cVJ/yOPmal2nzdf1IH1r
Zr9zp8eDHjDKTDM0QOeXcBL5rCchwAkXT+ZDujf8yBfH7WfP9vbCdTQ8B2yG8+HmYIF0yqbiGJ0q
3BOY21bn8baanl0BI5ibJY8vpRV/H/1wfx03qOFfamfgdT8oQA+jTeoZXrmGy6SKljQafKWb0tMC
fY2XhNtuS1Yb61Af3d4q78KXSu2itbNptOU24jWiva9kZWStT7f+lU08pZjR4BLF3VHLt5xnw2Ku
8oE53dx0eNlyOAddoHnxrDmhD5cF5k4dXkZ3n3k7yfbfG/c2yRaxfz+wpMB4nMrHSYwNVTDE++5m
K8l9+EQcePc/uAcEracH5kh08kXiQkZT7BY9KEuba+Qf9m2cb5OPm41iEv44KPkOrDq4xpb6w7Zv
2S+WOc7to9+eaAvft+VU2KVLJOHGxg+0N7pMeOPAJJnm3xLeFgM7mWv+/UNxJN9YDIJwaE6PHg0g
zjDFUXyONddwVgzqsXDvvmwxfeaq/K6GVN34M7PQ2udBLlvd1uzocLWroHVLJxmRWHmPIQ8ZJEPD
DT0piFx9IXiPke4MZuchDIOharlkCTPdraY3Pw6EZTysJvhqDs1R6bGwRtepGfDyFpqHKO8ijSx0
deZNZCGUlQZHbk7aGfvabSaaG07AiVbCUKi4pXIbzcvNEZyMQOFEB2GRO/ECqMbjaNtkq3p5nt0O
5fo8LZ37OBoePzRiLHoRW802XMHJXGWhHkq3PB0Z4rAqP9km04Hb2DSthsm0c++WFPw7XdWe8JRf
2Soy6Pw/Jl7gik/pfgzE2+VKWmwvR1cLV4MtvFQFOS5f5WjkG9eMkqAxeVzedUeFhvtTlxAabIN/
VHuoslxI9qZe/t36fcAqbfpi4O3GQhqWpSV/YeQTBxLq3LlTcFJ2QVU7ZW6nwcTs5lfdEXL3IdNR
8oCJGQBJcks8IVTx74f8ZVX/vInQFuZ/hg6vavBUNsEqkkKEqoqtXgFpYv8AOkJIfeg2Ikuibg8Y
+tNISqLTQ7Ayr93RPmjQJ9sp4+vcnNGLrGEUWhXsFSfWaM+6GlwOxcINtm68LuRUtKppogWDt2vf
mLQkVlNnh1/IPA1sVLUhRPjGuPvm1JEwYUrs9Fs4lRhTczCxpppJi20kQ5R2WCIIZUMHBdIxDQem
zlZU/YJ1EJ5yCXK0I33X2/uJPnCxrbkfdLycq+TddU9a0y7SUg/Kaaa7reoYblJC2bCjV+8TnO0v
UYnmFOx52g3Q1Z6i0r1um75JVWzLHwVwqrAHQ/Pi3hpLHime/NZko0rzsmoqVM41dM+yxRmWv10n
0YLXb85vsXXF23WZXDGMsZTGimRLLmdGEsg/dThu3tSHdUNzufq8YH9LQvnRbc4bHWF8iAsu9kjL
fiIB3ciH7piSc0+Rv5yG0qgiAIjDVgiixE1PbCFYnfLt5x5TSh3HenWoNfthjrEDE2YUHS1GJEys
thNJnZtlYd9hhJp63sunyMVJN5eXaF10F6uWT1FaUS/g/CchSJ25JnxA8O+Tnk/jaNSwNIoTlTP9
lg1U3RjWqjbUJbe0S22nGpPUnJiMWEVaUJ4niuk1A7uLPa1zNOZKJVupbZyWpZlIMn3zSnjvWXSm
1Sjb97JAFxN7uJF6/G6NjXkcV4JPYhfHn3F1GERvmr65lk4Z+pdjC5sjsmjDy1v8clOXtVwlFs3w
dSM7CPslY3JIVlC8EQxbN5z70YJUEBe2MFRSJ8094Yf0KRvlijMo/XYKZWGDBX2JKt4IGRJPZrje
kT1FHoqf5cU3B1b4zqGqQ0G6usf3bCrzgzTobxgw8Z2sC/31BWFTnCijQvP4kkNm880hOvk1SYVb
7DqsjlT7NspmIin3bsAKtuqTtsMPWcxQ+mXkxLoMpWG0Sr+uPzl5s2yl+4aMPp6TjBAtcspQ034E
xfK2atv+OGbmFqOpNQwmmC5u+VFMC/coO4PzPt4/dvn+PIuG8Yc6a3aCDxzlUS5gkZJ8x84Zu4kJ
rGjDR784aMbt4n6xm3kJTYb7ubqpOmk2XO16W6XdGiNk5mAeGBYhPVUqk9DcqlAFGQpuV20QLu+t
fZwU82SdfzOO0J7Mk+nlU93v/OTEjOw0H96osDbJ3HCQTi5omVkkkPEk8aKvx0xdSCNylzy2wmG0
xrJGOKXTO7NyR0sZxSVz2IHR2AIQuMNhI2JDC7zlhvt4zYS/CI+L6frBu6R5AARGRN6VBuKGZ7vs
ACHkqaC69wfJVbEphjKPt1Lv3gOxecNST903JKj6TT61B820b1M8tY2VtjHXZNHnb3WirOGEENMo
CDn0mbQwXA4Mjaq1Pqjj6Bu4otD98G2wNSd0t/SbK0wIswb5h+RWpnNNvQGff3884jLqSIv7T7Hn
TmrHRNbh7fbeqF7rldmIgyYnDl5t5To83hxTcYQNFI576WgJAl/2ZVdMswP+d2AhJIexZ25oRESt
dZw1a2XRvcc7FUF5j14ETG0yVvaViAb1ZPCOyQ8y8xOS7fq9ndcRhfgRaVwLTaLo6twZ0qfVDshC
OTeJd1luAyuYsVVsxJHGpiTB/+A/zenYDM+JI2HYt8kojsmGhVWR0OmcNqUjRx5FXoJstgMrm5yc
GZ289BXJS9Wgvblw1VRijYQh0osWxfMYyK9D/b/h+em867TqIkW4u2+NLVVW1gzFETGvfY9X3cVt
KEAjm4h7YffNukmMxPEYOOYgVn5xdK+nQkNM08Gak9AEYPOhuvJCWt78O1mfad3Q64Bdl9rxJxtO
+6Aglcno1sdXQtBKj/89n9qaqilMsiiY0j4L3LZRmoRye8+3WuiYa9PSxsqu2ipceaSHlnRqpuXQ
PBiBudUOUHVRMfXu74wdq4Zlbh4rccI3KXfQFtno3//OKMgb/nZzzNnCuSNtEp9V8guhxlVJvObb
ejMYHreUjSwUyJrdjOFicDfmlEKL6Y3u8/rZn3GFffvkWxg/WJHF35eteVIm+epBpZU77aeUerfQ
uQwcXXHYK+dw9Ogc/QNXpt3jxinhgv412giuokz9nTqXANZH4d6XdVBPJSrIu93txZmwbq6TYkPC
rfgDzQlX+ey6AKRjAGyXvDMRhsuwcHYuS5Idcup+PIQ6ljURLSIFlCXUHKzmxEAa3t8pm2BqOcoO
5Ti1Gxb7wQ/HdhZ0c/NTnIWzeHwxrXh1XcBb2zLCUY6ycUWe853MHwx26MA4ljBH0y9kgezJ/eUC
U0rrOAlVSyp8tbQvW1QoABTbCQTE0hjX++NBuVn6WnZrvxsTRk+PbbvRd1SlnUzen5Krm9NbL7DM
sRbXjm7rK6NFndE7x3uBAxY/ysYxtQPIFbqAKs42O+Q21PXZD7fwtLVVNzTdZH7eKTOosc7jZlWy
pZQL5bhg/Rw9YxNDqqVOOehevj3r1iCIvOoAe1uGnEX/tbGAfwAlx2WfC4q9lq09mChTKbIV0vdV
tL76yjQEPLc7LMLXMm6ELMCzmx7uKwmRtR4HLDkYNxfIl8X4ogJV9VaeVjfTgDi2ygl8dbAZ8EHR
jEmn59Ixeg4+LEGgvRq926MvrDrRNjZSYsdL0NpIZMzWKjkG5t1KWOpb8oiOLxj5Rug85uqXNiPP
vCAMSgmNLyGp+/zxKSUMhjmkOatEsNsAdEJYx7wm8MtZOlWd4u0SW/qBHAlJDPk9e2tA9xjrZQ3Z
0k7+KKfFG9q5NwvWoep0HBnND7fMwPdjrp/teKh+CrmTLo7z28NWv8KhMh38OtMRGzL827Z7DBnH
nelDmcLqQ9wkS2GTCFaN3NMHYVr4ieCn9ye61SykqZraGaDCBJgh3ZWsboxONnE7uewAROIv0Tf9
47Tbq53DsdKBrImRx+n9WAtBd53DL/8xZsWwu82zZXSIwPb4cXMyODt0ji9DJezLeVnl5HzsHmuE
2Sj1Lo0tr1VHhdDCbY2Lt3wRTrAokICgYDXv69XgJGyUs1WMRD/b4tvpa4P+nIELd17GXmFn9vX9
XfwJZ9mwGM0S0HnnSBjOAKDODnrspZt6Z6ANaR9NzLUxbCdGBaRdY6X4EX1p/IyEI45lhNN80GfQ
JMr0Cj7wGAJ/XWgnfQyIInbM5bnXTbRpZvnovLkC/ZRiYLZjAxiRLLyxDeBXJD0F3AJ8NJ5UNORD
H4Cm6RxwvGYMpw+4jdV04mjr7bzt67cQxLvkZh2XYKdFEMM1aKa14Jdwh2mjheFEFOy6YvugXWFV
IuHXFS14ngtyukEJxnNcFZ8a5RIzYGM94IsmsEQBS8wI8TrXWHVbYVEuOuZsHQPXnX3l3wB6QSyL
BQXkA22Ppj9hM80lZgZt6LA4OGEfRxuJczTVSztbSvvzd8+enAhr2LRh7tD9Tk+56ksMA16d8oQy
8fW+zB+TtvR0Dmb/+K3v/30U/FkLqRB9OabgBGgwJaWnTnB6uWow/CV185Zbh8M8tL4Xi/1o9LC+
/n2hP06c/jqcOBJFOhxm5amFmsUYiqsMRG3qr3Ssu8AM6OX/37XkNIzWf7vGU+9K08+h0kHe2jQu
x1fmCEvtw3iRnfTJx2/H+tM1nmrHgsmUutNarvHGlCzid5uksdrOikaP07/f2DPBpn8cBungakjS
//qm3Mp/us71PRG7VC/VzdWpA8WpI+pTzjuJXJXZTFcapWtpn7mXIIQF7ZkvVsZT2/GPqz99sBYx
mYvSnflgE3giVmvjcjpsXmAb0h8AztMzPn2y5qZfEuVWqRthro/lUTqGpYoy+/A4F53uOxkD4R9f
rJI/qv/+klCDZAbhEHBUn1a8eI2OyJlfuORn5EVg+y9+/9mT4X9v7j8XeKI9aHn5kPT4ypYCJ7Z0
68AErEWvwGqtb6wzrEVhUaZZHx90Bizqduvr7cXKefWI/b//z8pRjooSCzcekVLLomHEX0Xw0M4R
rMg+dUj82Oara/6R7z691qf1kt/SptH6px78KDvxs1rexpdvbVoJtN0s8dWwYf9rT9vwt4/4tG5g
pT3a7sETim/tmERqhEjuv1/iM8nwj8/4tNOlY1TcRZ1L1E7rUYtbJ4mvWNqrhWqhjm7vZY+Cy/q5
Wy9e5auv91T/YH2XZoLGhfOPATWe9SqwvPj9X6D9f1aHdJbT9iLw+8KnuD9/6C8i/S+KwG/fBgoB
WKzBDCKCW5L2tMESRUhudXzOt3e79a7BeW+eLtM8dYAK3Idzm51HTIE+xrSvshfBWf4jnDxd+mnr
3aRMDTX4bTQ7jocSIfl52NndZ/ZVeBRdCAJLtFnG8l63yYr0FfpAVrjXPm4l+PXt5v97BUl/hNCn
u3nahoZxqTXVLPKtPh+s4o/BCIn/eTU0HPW9tfXZzTbGyigkrFavrvzHKcWVqTshjMAzZNZf/j0A
1FmSZVmUUUJD3/gxy77nYUBkUByt8aIfWt5IFx6Uvdp3KqFDJENt/5Ls2H/n53Xw35t4WgdKhq7s
3UihkmyToCAfXDOixbgFWSiKNh5tzmz7WL14538s7qcnf1oBl1w6SsWdiyJcQaujcjs1oL4A0BOG
GTrGGPJQUonUu6Ry7StsGUPbFw/99M2bUCqlXOKb32GXglGJo/sIIEee0uyVcHNw4tRPKztk+iEJ
qHeRV/6g/kw2xynITYoo3xcEmdC7bTFMnkAT8En2j6B+Kgn2dUEJbIzuP6AwvuTTpkJlQPfvq9Cn
yauNj4G0uuyTE117qAq1Gw6ZkA2t/Lvb3caQVfAzorifJzImse5lhfbVfab556901RxKTniRVpn4
Fo/Pa22XUrNXtMQNODpfpidO09XZKwyr9VNX8o9UTXePNlfQ+Tjc0kSH93J2kzfhDbAFaGairPJv
mELl1tjDQHks2lU64aYqh5g9F78GARtS2B694wZr0caO3toVPQl9aqwfC4Q7PqogeiveJHvgCa0t
jJDqotuiIBoe952sZKbOdVfey0EYdPxy5WgoJAWCiwmbw7AVfYrYDreUzxB6H1/XETWnYlKMdjt1
AC4E2ebyxvTSOPHy2W1Blb687rSZ2rjdUBnCXcB/fQakOG96sxdI7k7n0kmbZSNM4/KzlR1Qof06
wvzwZOt2SHxzeP7Bejt7ywPjHfjcTqftLh7ijQdpg84tAtX16LIWT9Li8nMpnabvac/PIRAlIPQS
6fVNN5K9fubREhZqNRRG54/2YiXLexAtcY95eF3qYf8CU0M8Yq0Lzu9ArNL4VyzoFd2L+CQClRnD
cpXOziW4UWPf9vy3tNb5LzCFSCz4XJEtL+t3DOnH9P5LX6VFN1g1O4pVmXYACMHVUzEL20u6m6mO
Pql+Glx96ceg07AfbPEWZpRsGU2AUSnu3X9v37/GLcoQpkFRbKI/83vcUpnVVO75Ndvq+jBr3CgF
3KTJcHNEANLq41G+4Lv99cDoZZr/vws+BcpB3al5oVyyLdMdE95NtADntr/h1CNL9H70TLfz0R6R
xmiwOZWXz4Hs77tqp79QqfgrXGj0KpXINDIuZDx1MsOsNa5l1RCxh8L7NFJt2khvd7w9JukSutTn
N0ztzWNRwTRb3b3Mrya4LH9VG/66k4lvArIaNkP5L04SbJz/EtCYw5dV5rlgjhtPAU26JtngXBl8
krW8RMx9VGyMKbowCK+aFgrXXwRRFpBu38yeDlO8l5klMycDjWUorStU8D47aDRQTN46T5mcJ9dA
nhlbcw3e+IjsrrEKUF1YI4KHSR+tzQEqpQt5mXb2FbcsJNdGOZQIfVKHzC5a+mPWKXbqxTgnfmCz
tIQAEIN4yM5U/7z8RNMYTh56U+jk/zSIUPzirMhTs3YF0WkgoiB0Ok07mppONxcTv3pTV90XY+bl
CZNY5eKWY2FTvOdvxsNt3tDB5Y7AFUCb5amyoaoXb0xTO9qnMDEn95G+uXRODB7iXj+7Tz2gS/8p
3GwNilBwfe8WHHLsQOb0zVswON0DaV9sBzAEAHd6gNXiaECmns1J0E++q5/j4YrtgeZhF0bn8MIm
+5E/oDo22+QdNBLC4h3+/Bfd6vBQja43C1RT1/0m9e+pr9VBeJ2YDV00S4R11Xq1bLGUHh+PWToK
l7fQSo4LEe/jfXviR6WTGvpwv+FUwYSLBbAR+363oNXFW8wio5+SlhiI7U/+8AaBvIl41aYFrp4J
jGhb2uHogRfOUNbITuFIgAczjtYE8R6F3OmraJUvzrkTAhUi8CLbwvax5481DVSDOnO0mQ6eGGhT
YwOy2o5NGF1+ONdRMJ+ay+NnvBEn19TXR9LsuL5PLmsZlTqUryxzaUwMrxnXs0RwO0Zhb9u6XOSq
++BUOa/LUd7ayjiRbM79lOdaVgcIhfDh8lE1apErXdeMYQJpSzZkQWlWtUPl7Eor4MeZNIPEUbPH
qu/jJKG5YhkYt/Wnwyk56TNxrkGmiag3QFerT5DCPGjHQJsX8Ch0KzO4AY/MhoZ6QixSH2F4+XYP
9KCZa2irWjk+Fw56S3T0wNPM1BdSv8Ues4MIWIMxA2V/YLIUze+KXbjIAKRBiVsCja/95R0Ir8ag
wo5WHXMzunP8hHhozNsfObaOm8dcGZkL1Qsnl09zTNPR15fhdz7VCisf8rdoJ3ukfe1Y2sQ3CI/m
jx5ILuNTkUX752Jx0j08zjMak5K9B9kDcIWw0XfextLemGIOwR403Mep3hJpENAb33c5bnoBDC0A
vXftK/sWT9XdiyW02R06GVVpDSInXGtDRpFY1fNXQZN6/S/BCXk/pHVFBDuY+P39vIiYgNK1qgO/
/Ak/ktHF1XD3wuEbpNLRa18AiTf61FOH7yoG/XDHsJo9puDa/UjfkKTJDB1pbC755s0UWmExf0xz
4De60cuBj1Du6Xy6stTpNKsQQjrF108dxN7vhFObcZQEWzpEGxyAcGEhbrLWOcLW3JyhWGXg2G/l
IsSy7p1/2LANIG2U1n1SevQ/okOyuUWO6WWIA/GSoymKjzMGkAefwmKLkNYA7hsasO+wzEBlmZhZ
qwdNdY6lQ6+8/pQPySQ8JS9cBV5VvdrTCXy8CvqjzCnjc2t8OMXWZkOL0mZrW5Ntj1c8rOXXV/qi
1v6fL+pvtYJq6KZCm4xWGXjXr3P6PzXpWTYLwENT3Ag+E2I3GUrGcYsUVzQtJrF/Xh+TISyCEY5b
8awMbcWJZ4+hsk/Awoe1V0N0fZM2wGOYiQx8UO3u5naLMnc5lxBhZV+xR1IrPEUgqMVSGN03hq8B
tN9P5ibayrvoUJ3IamJrcAh/0dHeCaAwh0gJALQhSDK6G9Ha+BDZF1DI0NehdVLYHYzNU7uhrpKt
DnSAdjydmNqqYjvO+z90hlXSG3X0jMGY7h703q6HxRGzy1ULLbUK7SERfiSnGCr7nE/2GWkF3Y+b
YQQ/BMCIwpUO/juMJHgWcLClnlhArDC7IDSHWv35iAj54PKIgDc27XXhQAMY6zE8gyDzYJgxsMWL
fYF0n2DFDY4v/yI5XP4PYWe2pKi2te0rIoIeOaVvxL5LT4xMTUEERUUQr/5/qC/+2Gvlqqg62LVr
ZVVW4mTOMUfzNpP791ViRhFxF/05j5N+Scn964VSh/XgGjox0EoHP1l40kmsursoFUuMPadc9SY5
AJfRQpunM8GRQjD1tONRk7NeY5r5L4DHp8+8sXj74GUyZ5DI2Md6YGy1zVXzMvCmFxcVmYKl8lIG
B7TOHoG232kUuMzdmElidQ+qMXdFyWpV58o/GitvS/9SYOtw/WSfd18i0/ByiPiLRyit9D2eUsx+
3rEWyPPBnJzv7BWf95W46fZqcB9lK2F6DgcfZjyY5PN0mM+0JPsC5VSMcBUM2qE6UlzmBbghNL46
K0bvqTw+HeQ4iy4nuwhyZEcpMr5rXwkfX1II9GaieObYCLkaULcMWJjBXypgGOa/C4r/WPofGdvl
ft2h56ey9AhH2K89bLvLRtmryMAk77k5ll1122wuYD+Gud9FQq84+wLzNaJARR5KGpM1VIWn7M+y
fz/0uKD4HDDXq+atn09ABGdWMy8m2tBY7z7wbMoP98wdaJ541EHdjRTBFtYvKj1EMUusiQDm+Z3g
nhG+0UEa+SYsyzzs7h7vXpd8vkIOwxhf2Z/eIIbvCypPDabmpxQ/p6ft4OPaIsFjt9/ZfrAqTi7d
DDSojb25uW7vCw7UjcbSovgYrNLO5ozuUtuDQ77eSZ6yPvVvwIGuMgjbzQsmQHaxrq9+GIkJPa5w
HZ17bkAgl1fv4TVAARJGnAw6dSef0x2Lz+55yXByMB7MgXnO+K1+SMPsZF/DYiWNLp+MVt+uyPwN
jkOx4q4WNzq/Je+ZA+aMJVdJuoO8QWcdpGTzCb67eToV08P267R+xHqQ0sUHa/Ktr9XhjSvYUhe7
xXN/msh7+rTso9tG3igdwshOpXnPhbrRMApFiNmtVu3mtuGvo4gTaFwuZ687XFaD/h5Xx7/SlGx1
C7XwvFKWlxU0z3RxOuQg5OsN6Qni09vLp3bUx9ksi69PcpkqoD2H3bFtJJe1EVCiZ6PBUN2Ds7H6
qws5+JN1pjhBING5r8pF9bKyIB81iekbibC9LtMhwPSBfR+de/pA8dn3IY4D1X2o9mV1A4BxvDNI
II9P2ruTT2k+mXQuUImZlAuQy/o6D2A25DebWvlBu87WZUteX56OEr0Gbvt2zA9Q7ToJyGkku91M
m5zG5qHasMkblBufk91yUNnvu5MthA1I8+R+dvCPWpxIgL3byXo8gBNdw8ZHf3W0g1ekWO+NntSb
zm/Ce+HVd4c0Qdp0M1LPJymkQ4FBhJEZMN83DPkujbtTQlOKO0R3r+FtgmbNY9H4bXiP5HX6wRKP
M7dbnP8mGfrfeVAfUjH1gZmlUykqP/rCfO2SF/m9WN40q95kC+7/VTqT9kx0ndsKwJEwhyzii776
DtUjf6K69aaNBehbyOF9pCM4NZMCtglxZ/jeXEfmLPck/r8A6M+NVoSqK7rStHYhh4wkGkzkgm7d
Q0FdYM3O1Wfc5b4cElZKUDZ3wAgqVMdlQtytYzU0E4R2aG8ys5mU4S0UPaQTfLyJeN0R5zRsvXeM
n1cGEL+fywuO6cjjayh7hfu2NRfYlnPynqEQNa7kAnMaKxNYDUG1LJbS33TOf1vY/mM5f+oz1nJW
tPntViyfgIwoLGYXtjbyOz0poDsOWud6fB/MxTNiJbm4pFgZK/M6PC13gbk9T4q1PCfDvXj3gA+E
mM8QENr+VHiECBP1nT04CSHKIZ+ANRO8P9+v8i+Ezo/7laSXr0sa81v516f7R8J0wmG9OYuncllv
cm7LFsE1n2sT3UVuRj4EPDzd1tYvR4zqocYt2kD9oJ5805TcWfWhw8fXIvA/3AoIpeJQgmYQxCBc
P708adcXcC9qACshe4xNRBtfLokYmB2qYcAie+5h5u4p4gZHRbHbFZK6xt7wtOAUFUzy24AkCSij
dVsBijTXL1LHI4KUbeM8vxVHXhFbvnpcCOdVmwDhQGtuZ6lwYAqMMexfEdpnZHAZt/guzF+1dSKK
vjCB72zYsPoBuAyyHQYwI2rocTs2oge5dCLO5ZDYnvryI0qf9k4H/MXNdZtmZ7tLKDMzEgZbhLWT
W+UwBypWwYqiaXd42eKBwkgkXEXlwQR9Y6VdX7a8fhV83V4GfboHTSoBWq5cqCJAoJd13VdnCHJM
YXTdFgRmmeoPH/mTA44LTbt8pIB4ssqP81wh8lFQ9dN/FJYhZJRzugMlOJmlcLwNYeLpDAbqkRzI
21TCUwnAgbaiaciNBbJRJNP9hRztWZ+o8aNgB9bzPjInGskSZWV0O6g7vu0ZXeN6F8mj65oOXU9V
AmOwpG358t/fg73BXZAH59p+bYFP4EVu9SIn5zFMKtsI/7xNld/wP5hfM4pATgzxEvNHfZY+M6lg
7H9drgwIo7B0rGQrWSGGolHIAid0AHw3taPg5AWv0dze2YfD4289vv/MCpGQRPtIQnoTdRPpp1rI
oHk/pO6qXkhFk3ES7j56xLP9in2IG5PhR3R15uK6jeeBOUHa6y8dTeU3I6l//fSfU5BUEJrKUC7L
2Nt61FMv5q+FU42V9cI/YQsdTy4BiZD1oUQDaxnZxyK5ftWNW3xjbuxqzp/fyK+o9jNu/HMxfsxH
RLV6iGbNYqyMOSWOaCftSCS8j8Nzood7IU9OtvVhNyNl1bcHomlArzc+rVZCfGgtmtYXOw6uf1mk
wW8XiXimoz1jyKLx42rD0VC9dgqLtMrCflq9Fd1tZlMKJBA0rHGiRskmK+1torpf1y1Bafy2ZrPL
urHaCVWONyQ5+VAt//vaf5O/SK3JZOLKGwOYsOXmVuCAoU80yzkybyuC51exTJ2nNd19B6Zj565b
WcrRhpJKffsMDvJfqmqlT7n/s+r/+3w/u7uZsjtL+onP105XwN9HJuy38Tvs6+vMWVBhzCZi+Ibb
c3fXHHduxCgPloEQpg6Bdv1X3sxvz+U/nudHlX/GJqXWU+kCxNaB/jqSHGDgN4uy2qrGUky7O7UX
4Bb7UBc2CJPb8uT77RPuh59CxCAkbgXgZrt1Zc8z14aFBzJMdWBoIcw4nmfWHIE9+y/65b+rKXVk
1P7/Lhn8aNZfG1lUMrM/SqvOpvlM9wZkBSRw61v4dBt73YfiyopoVJgfx/hvu1T9TbfpXz//x1F+
vbosbypW7X13V5vEW3ilPwBiCarjjO0pQQUG0fy7tCdyCMhjOBplVlAlovVJLlBZIzsIWmsqjqTK
+lsHRf9N0fevZ/txroVMlh/3k8wJ2iQvJ2nGX9tBdAPuEfJUT5yflNr64vSkwdt5Z+5WtUtQPaeI
taOCKe3ma3HzUyuc7f3haBDTjAzEgJlRRNFO72n1AOW0PI/nqUdYmu1GR3DwX9PUC6Z/QT/8/s74
x1v+Ub4qJ31wwkr2spSTDTktMN1RQgwAY8qrDr9Blw45JemEBVXsJVe61QclbOmcv+w3/T+Qlv7i
+MeT9BfLP3Is9XzTS0PjSUBiW97ZJaw0sTkCzLqgiR2ODe+LxtDV2iqOF85mtelQOE6M2XezBuqz
33mTdeeMoAA8nWgXz8/zI6fi+wBJOJgeU+wILNPJfOPkMKOz8+Tw51Av/ZT774H0PL+iiRoutaKi
/VjJ8/v9EoV+TwixNjesYkGdeNi+Q8jgsjtGg5ekl+NvWBtwGvDC7M0lBBRpPWcL+ZuUcYgx2Gz7
WJljzcpDJoyA/t/zVeM5rZt4bC3AxJEx+tafEOLVCVZyIhqsIzAW2S6GjaQDXAuAg348YX+/LSVZ
W0NbtqJgDubp3tpPqw2mQelEbtoDL192m7qF9aFFo08pod8G8gUELBFlnkdz5iOlZX+0jj5mFDfq
y19iz5YNGRwZ6WfuaVwBpZh2qEawsjXZ0nrK0JJbi28nv0idI1XHonL+vMzy76PC/1b5xy6pxFQ+
785EpdpLADZH4zKiZzqbSTMKQ+flwuwkHl781rrFf4NB/dQZ/M8r/oGDelXKq0gzfvjNFe3T7Gad
gnFojmaT92yCfLb1wc+/28tjOqYKpG9r/mU+aP7+Zvvfp+8xMP84I0ZT7J73/ozEuEZbV4Bl1tb0
xkrAafUhGcWLx3LBrUxP3T7n/qxPf14ByBtGL8TNWglI/itrVsR7br7ibQ/XqEvYIL1poMWTp0fL
k9jZOc9JNL9M8y37IgIgDXAOkLJf2eaEN3wdeEz6L/ZhZ68qJ94UIVTMqytjWC39GoRPC39eJFxM
thBO47+VY+pv5taU5fAoCAe9bvmPPFcwUiXfAftgD8TAh4e0qLwvgAYX7xphPQG8vAFd4UjWbXua
5nNui9C0Tdv3XTQJvHpbKlZJg2R0nUQqA5vxqVcSyKPUMScXey6vi2nlT0lM/rx1/6+t/jMvgZpC
io4aooE4/b/fXlq/8MxINZiQbmJaydfNfyYnbrIZkI3Zi4grxZCk3XHnMq1gtpIAEgZ2PWmcsWAt
wndszQR7ct1PPkajqIjc0Yfu7AflTBBJGV7rxUw9hE3wsogUDeK47IGa4qxh+Ono1vrjFhIf+5yL
dCEwxfj0sFdlDN5uHBskPoNZkdDTEa2DcDgwX7J5ifn0yK+RTT+Ba+BiuaY/sknw5oV/7M11ewpU
8/Hndfpt4vHPZfqxyZtG6gyhJJBW5JH0i71Et0NvxmiJDFQMJy8bYJu9JP2ZnuHt2X/+8b9Ei/70
ln5kx10jvkuAdpyx2iutl7O9H0jZTxYp8lgKFqB+gkXl7VZf4E88VG7DQfhoQnVSQ8tobDNZf+zG
/REaRXf7CFHbDqgvGQSAX553ljiwgtO4nAfXnXPM3PlxOv3z8//2Hvrf8hnij9PxllqjPfXZ/XuM
/u4D4k8Sv71rj0X9WqQud2Xdc1X83FO+wFcyeTU/J0N6n/QWP8wpQ8YNavHoCBMIXm4EPoDPQOs6
G2uHvxyJ31YieO5CmUL/iEbbj8x4977WeiXeyyXXHtAgsDqRuZDGp1EKOJ+RHEPcqRakkeYBVgox
tnGQMrA69+QS4rDdWIFdRgqgDl4xdNZzlHlS0CaQpckYSl/2qu3LreN3ALWBIHmh6fxYMBH8Vad7
wrQ+Ao7yLlHu61PD0VYgicCAuJfImDBTiNT1bkSsp0cGHXaM1xVbPmCeNflbXKcs/m/J0vOj8ZgV
uWVwZfx3aHil71QxlKpYViQHw53qiJ1tyAfDTOB8qajdCxAAfRka7WeuuecYNQUI9VLJeSUZMyfP
RZUMLtjooW/s8Df1wdyA3k1CYPhlPtWUyU7xn5cASoR+84Ea1cYwBeVVZwEzE5Vkg546gLSvCl2k
7eBNUCjxYWgs/e3i8vuw32OERZvafma29iFmThblqqNsGA8IzMWHIjnhJvW1oHgAnXcveyQu7oE+
Y1CGamuTyDOTfh5UUvG4C+miM9xDdMZn0ATe4Gqrb7eBaLRz39I3bRQZgXKmercR4z3t4aadK+1R
M8xeHsCs16bNgzsyo4/Jad2dk8drWCrB7T6/3nzz5NP/G3jZCthr13Mm69TRxqD9PrtqUghjRFBM
1FiGTzB/Jyt5j+d3jIz3yGL3g0Y61Ewp0GK6PvAKcBQBfnq1GVwCsUIjHHckX+6sAZonqftUfZP2
1FwQtthZYZUwKH0ARKeZNq9oDMKbgmFiOCixMHauGE4jjnBxnz4J7H0D1VyYmx5IkOcM7JjyoWwe
sHnMUGcqcnKwPqL5p3ZAseK74L9kCGouhiEdQkipL15HnRYDT0NS874BQ1OjmqXau+MT0wzoflRF
tBwbT4m46TXMGCCeKlYj2GgXoWmSh8XFU49SfMF8do63BFuJbvapGuXjsj9fQHGK8VmIaoLV8NVt
ixnNsqqeMadIb0mJN1Ud0YR+RDdfRmNobRZOtzjtAhEOTub0JGPagkbmGBgcm33/UHqHLxpyTOmR
IjoDMSsAKJa6n7b2bnKZvEXIaBeq3gnmU+yZk4t7MqZJj9zJQCzdPX3nMTJSf02Qil0//y+FgOnu
NWo1u1yg0ZTPof5kqEU8mEKC1yi/0TTrCk83Qhegy+UdMuW9LS9Xp6c4q67weUvUW/jA1QqTB6LF
ppTiHjgI/siTLjGeWArMIaQIptX4vWNqbL90ppKDFb+r8eRlUZ5vrymtbmAJ6NHLjsxbPgIR0d4u
zHecr3sbayQdvpTVRXDbMVw1oVqJD6eIz5NL6wBhaJY1Rh9u1bk69DGOxhXnGKzsHHmS1sFjeKYQ
YiZCboUESQ3IEjUn2sk2NHiwQU/Tuq9p1s6kAUcaLiYceqQd7J1oGRPo9MrLUicXptcE+4EPHRxF
LQwdhG0KIzd+cEoy9z07nR09Y2cY/MnFObGTvhhB0o/odQYmORuYmSNtbEdG04D+z8Ys3BKWNlII
64ydysZ++gajI2ikKFklfXN+1aX2WbB2PWAHrbHnr0mW8v0cPu8hm+X+eWcMOGKKIYZYkpw4EBC0
l/kXIJ06ZXhvQ/DhWzta2Yw5h+9PXPkK59zZLwQUHIbs7eLOpJV2Gl3veZuhbGp1jV2jAAO7Huki
2cGWYzdCJWMwYvKmrXrcV4qlBSZm8PsRQHMKEKmmlSEp6dX+/QkeNOe6Wf7lKv5dVKf9J+LroKBC
+1P64i6cakHvtPNy0Mvq5PIQenr29MvP29XV0YKYnekJo8BAHHSfuDXUfG5XQcc3FFX76qGsIC4g
GPKRC6RaN9nXOQ3UA2Yb7AWdgUdG57Ciq/mypKQLzAP48yusz61xGuLIK460jzsuxn9BG8i/6fD2
BrJ4bPcYEkP8cWmfGjnVGlk6L6HcCRu9c6+jh18ZiAEiQmjVyNuWdo4HnUe/Hnk+rs8n9is+jY3H
G1/d3tOIOetuhvDGn9f7d40/Q+6FRgxswAB3/rhFtTpvuqf6OC+h7pkR2qewXXcxI2cluEsW8Ds2
nXp4QG58IJ9XBpzZnV0diXBQo7MsuJ9jylltwXYzJRxgQPpmkTy8fGsXPGP+so7/1xH4kWlieoF2
stZ78ZID/fvSx/lHwCuhYuRNtgX48G1ni45JqeJdtk1lCWL8lhwQltVwZ8RcFnCbT3q8K2PRRIUN
MZfrmrxAQ/ObCYt9/qLDnD1cfk1Z6hRlyCb1mdtkzUoJmLkhjCCAjxmgxQ1r3OaHUsMBanxtxMoe
THu4O/xgj0ZfbzkEVKtGBfK8ffaKKcGli28SbhMjyZNlX9ifRaa1ficGDaIcRBshEoAkiqV7w26t
F6EMaxoed/uN1CLSD5JdKc5lApvzfLcH8DGhkAMMSOfvysERLC+TSzEF+iuWE26gg7Q1YI8UU+1L
K8EH2BJ9je1uMDQCjahFvSc7kuwWaDKiygY8hYFWmQw6H5mrASg7MahBw11jDTSmPkL88NEGiuqr
u+CGEgEs7cK+yAuFRA71OcMlRIIEa2UbZN69iFLNffZQl9mp9NKnqyLW9MBBI2n0WKwW2mP2vn+1
L08RSfYxl9OmF9VP0TqBGdtZGmF3YGlH2bSET4aT7bOXKSyH1epBObPsYsZAYFQZrUtJWruvqS5Y
YQc8FkDBxVZBnKFO+IH4/0c1a5Y4pMFZ7vEPiCwgozcIidpCE2SY0QS4Vgq3SbnPME36qEA4IdvS
urnZs59fy2zUTe4r9PK6vl3PDAr8perADgNEAJ4TnY+3BZThhgcCeRI2yxZKL9nLaXFAZqQGhn1P
kCyO6gIkDv0onkiu0cAsRZu+E1qdIiAqVBaj56Kdq1/yRj6gr81LBpuMWlxrPybaCrsU4rnw6mUx
ZW2Cbo5BQjTAPca+m3ZrWrTwTOwxbHBTOLA2Z4BY4KZ8Y5GlGJ/1rOHBuhfVwpupY9xqg6AyAxDI
kJUZs3K9waoqyTMAjjrSNUHGJ8+dXEdwQl4rIclRHgKTFhCgo3sm26exDgO7BC9JimcbqFDiEGhn
scAcGoGggMvofNDjF96YEeJWL4gORIxRjrsNLbuHjQZOJnvmkYq60aK9sNQ+r5hMzhE1WrYQ9wEa
tX+pR+Xf9EUNsHiIxBrqQFZ+ovQfu6amB5Kdl+lIO7Qu0LcWqQhywp2nO2R11tMbyNySZQjuUcGW
0xIX7fr513D127D/j+f4MQ9Qc0PQNSE/L/Vlljm7zs0OujkHhvca31b5AYI5AfTqQNzPAfRY4gR5
iOIIJuXQLS4W7lfLJ8Zd1mCPFicWvAEH4TUSA31kCOGf7wG9f5R/BVYDX1uDFq0mgVQF7PjvwKpm
WJHVz+K5uLnPqFioUyU8j11l8fIGEYMpJn2w0z+LCa5B6gsQVditzrNzVAbtqI6NmKyUQGE99uio
hkgzjMpFFiPNNtaQXTMTY9qsCppHQBF4A+gNjuRh/zcGNoSFIf3x25eW/eWyQC/r52dSoE1QHvK5
wFGI8o+2BO5uhvgoT+QSmFmm+J0xAtqXhpMpQ3MQquVc55Mg2rCzKuyQ2nEzRugWKGV1d+Rpli1z
zW4GULSINJ6S+ucKdSi3h5KVfnmJ69tUvk6A2nO2ikdAcVZWI11wBzqebIzK9bmcO9eEqpsuFfiA
NChRaAKtXgXqK0Kj6gzOfAsYjfKjPccXGEmVc9aceoCYNu1oRzbxaXYpUXue/iPMMjcD3pSHYBXU
NoHVjfAI4u+ne7iTLCBN1aVP4FUUBGBEga5XsLaxEcKZQA5CAfcCeWR9a23VcO+Nd1tqWixNH6h5
ouhwCeti+qi800yWfErkM4ySL2BuwheEKuQ1cjodVZCNz60rg8VfVTGlTXXxQRLkS27TG9FyQGRE
BjVbC8tM9dCMOQBKFls07khpqodNIgr+MMlG1DcUDmNEhaQPfU0sJUgZhJSpvAXRfdqTiQvnKD8S
AHXnPLwueqYW6AZYU+Kh1xG5Ej56BxRQZsOdEEO9URCXw7HIcBs+Lz9KDeqpuEAUiC4lv6JbVd28
szh8QqcUPtprkOLyjW5orNMHTqCyyZ5OX2zyqDlgxfcTOQw3DzLVwrL5GdYv+4X455g4zUMPdtZb
h/Va9X1TW5uqF4/V1TpXpjHJ4MwIsk8F6emRUkQavEJ985YjADd3HS6EfbkPqzspt9OaXn1bvl7R
u5zV4l8mQ7Aof6EG/nWi+92P2aZpYPKK3fuPE61lg8JsO6DnnCyYIzxJqEcA9JkfCx7Iygl6yi7I
nAO4lPj6SwPm5TTeff+M4MAMq8k7pCo5Vbb6ibocLPSbq0bnGTidN8KNTIdEf5fcw+tMGp5oVagA
2scUxnLRJ10VxA8PobAhTutT6IOPlcIkagMOWroTCC1zo5BJAlwen6jfSvfNdfGe9OBZ9CpaxlQu
WEuoIuNB0k3Rs+Jia40PQ8f/wL31t8Y0z2OuD5F7eX0CxvVeqXExPYFcvbpILw9b6zF/Hl7L6vsB
wOx2ZBGMOe7G/TLQmSQ7qi6eKThPv012K9QYNI/q88lnyybSHuQnj5pNhA198dfiPIPrcp7Vh8pT
YtEV9hektkFyQ348oVHb+dcjR1NAa6qyxemdJLLvx7xoyJwNi/HZ6erQeaDzKrWoBbRfz/kVK0Hm
BNl0MDMOpy8hLoZFeA8p7T0CEsKEWWSCi0TfSt0CMQa3qsKzZrw9yj4eIx1iUbYABiZP32O0CXVk
Zw7GIV9ekkFwhkWXnMd5AuMqQUhopjA74wIK+XTCWD0aJ0vk+1t05d7ufQi3yaqWpBCkeFa+6GBX
lgF/R2U4BCAvnZYJ8ct7rE5wupgaNEjpOQQ7mKOopvRNFPV4/nzlwwz5D4QeKXDGvGDy6TvawZeo
C4sZbAJKaLhymYgfFP+0LUVPcJic+sdBiE4TdY/iL4HBMWoM5JBj4mHddBfDSzIOKTJx8YkZ2YvJ
nV0ngvMI5p8iAN6DueIUc3J1sPK5dQSdfiNNBcpFFH9x405fGz41ibyBjCEhkESA56MNQHm4syQW
kCldY8O6cQxUg64uZNJ2ZHh90H05N8DyrBLDAsTXi4k5Jv9Xbg67iLYmOmtlTH4WA5KNMLuMT54w
GYxugO0sLptr17eI2ER0XdhvMLXY2ADfwLSF+eY2ew1fnuzLCX2uyjEt+LGI10EkWHQIVt0dHrBd
gdNDcwYyLLo16uedHkZjG+AjU19vHYoSCUg/wcjZHU8ztofauTl45oOYSJ7u39wc3ZY6c4R5yp1R
JWcAsSnIagQ5L7XPh6DbR4fgIvg5klh0F13OGXv0YrhkflLtaBO0bu3zh4y6Lfs6aLmuwfA9XD1R
YWiihT2C6CGNtfEL3b0NWm8bYwyyj/ooR+ZZtVHBiTVPNVCpsc8zIHw2rr4g0PihaBpLwyuSY3dX
njUf3XSXIMiPGj89sqcnHXgeEtqcdpl1W19jh2e9EfFjEbUZFNds3qq2F4/nt3V+sLiNNtNg0ADj
zMhp+UI5e46UWKFFI3Ky6+FrA+j2tZE2L0fasBPAclMhfGp7WjkIyEUSac7JzebCiEYcRcod7D3d
PCDN3V6HvDAVN8p0DbCSzu/FlnMs5Z3LlZ7q9wMlyDMsLw/WR6s5IjJKHrsPSTyqvCEOvc0clsUO
a0FIxqhAbfTSwbjg/MLkDzdDC1gh3UreJjSb94bqtVxVoeRRkt5D8Oj5ImNjHs3xrnR55LoPEmEP
rGV3iUf5qHnm2vBMjxu6YlTn4r47uy9ad/UMbkxj6BfS0/XvDsRHX3EpUJ3qEWD91Pc1SQgK74k+
+ljyrrbpXrzce8WZ9xjdEVVh/A1b8/qFLtU+/dR1Jx3VHK3V85NC8dh+qp9e9kFSLewhRzZYm+ir
i3dyq+Be9lpe9yO1Ll4GsLt9KSBqUOuq6LHOFzcAlga3AdpWH53uSUOQvDEyarPHiMujHSHg//1c
3pZ3kqZIidOoiZ/f6dRgKa89nJLeahPfElZaCsoEE3roLmHuAbuiL72Wv18LbDgfso9MKo8npT5H
nfSN0KBjy2lJ8pGM7Y2DLikM4BO/QsH/FZ+jDuzDwMXFzin6RcdbNH8EmebS9e6A46HWRO7B1kn9
6ydfFnJa+FD0X7iKOmwlD5YMRrnYPaSPMRCDXYXAFIk9QvqYT9KuK0BHPuLXR81MZFoeiRDInWtj
QcGCwmFI0E3TtT4qEpQn3PeKhZ3ocPjWuntzi7BdoTbNbVrG3DfBdX4sj8K8QLa1HXVLev76ZzMW
0a6CnpKOOnTjXx+tXYT55PZyqkl1kBp7F6lHAgTqhLTkiRd3yOEdD4jA3IlotaEBQAOiGPSy5wBn
d0j2UBhxZsVIme+WzMWMu1uCwlYo1C3z6z6pGwptt0FSn6QYGOqGHLVDvOu4W8qzW6wzTPMlJO3u
G4lvGcP+DFr3cXxGeARzU9PQcHWbdss7Zwc3QxbdAAe0lw16wzZw3iMqwmrTi9hyg9KVazxjfB/S
6nbaoPxKEaAdqVTBjsHM8RqJuIGIU3H7BPcLcpfOlX152ixzF8HuvTvvm3MFdEybnCar1nenzl9n
Ba19P/0aUFl9oKKF4sQIEIlyQNgX/c267aUwxdkTuhfboBoinjZNjy1Ds7CbCnPd54ihy67ZcbqW
Pt6Tct2gNgZY334jio1AO3dDCD2YKL+/cSKFgLmC0yEAznDjbuHIa6ejfEhHx8p80LaKVXPOkiwk
S5p+JTz8pjfLaCZMGBYADPmcPQx+ihKD1dpE1ATehUuTAZAMtjXOY41yhNMCxe1xKTWDZ4bONxeW
PGW9jlGP4xAC+lH5fXPfK0jH0CMebljjjbjlnwRxxW0Lh21Aadc4qt/LkeJHAL6oTzk2MHa2Ut0z
9fsewRB5ziIHs3L+elYu3gXZcjfLE7gPIFm0EAluNwNXwbQtTMfdlxlmL4tiu/IFJ8OgBX0V7Bbm
KROJz9LTgyCIa2clOJUdUaOr1gjIr596ZwdlUY8EwRtYuuVW1pIC3uk8F1i8a8P325HCzO/2BxmL
Z9lH10A1BTE/prBLzYcAdUO7lVRLmzC2cIVxVdonZNAhUzubwuazo7RiPTksFDD8Ln7O2BnsqkM/
xQUtkQFBtbfYNQf8NfDBjPw3pmUEX5sd8iAM1Ahxa+rjYbZ8khEc4adigRkcNyKIxW3J81FI9cTq
77PzjDGQdCP+ZffoJB6ITxAhA+Jst7772HIPSyfYbJMgsFUPPshctka0OO+AklBdto5EVufArZgc
51NHtjc1tgOpc8imdLLZ1xGX8mb7GGne1rQWHlip0nLak71JgLT3ch/exanDhuweKhqQdh4veRDx
+v9iQShUDa8JNc+wVnTR+qTfLgOsS479poOjGGrjumdFdUwOLNJSIcZaA2rtM1oJwyfgIQWYJahV
2TpOuaBRtnuw03U4XFf3FkNB94BmHa8eHAo0pXIwMG1UOwfTgWQTxvHmHkLcB4oVkCH0f8i/Bu7E
SoCAUZr2ClWlHeKtY3ub1mbPOt72bXnbKtzSpwr0CFk160IUcwgRluyeXdnmZvu8hy2PgTzssfFW
O3fAgtfeaSWNH9FUtILVSoOXIk8HU5QYuSopWxzKEX58jurOmZLBmPfpOWDCG/hIWmF8xsoOOIQr
cF1h52eJFp5IqMb8qdXLWfX3LV3kRPvAvgADg50dXJhO0PoFTSKEO65WYlhM1LWPq4cbAwurnCBq
HRvwos2rZIoU7eyT8zkAjRYrXOFPa2eX3rzmi/MPzBesacxrcJzOCsjrgyloFD5V46HN7Kuorjz8
BXsg9wQAyZY6ZXID+JMLEtzLAiDAZxUSw8HIFR4TQEL3E+IM75K0lBzp1q9e/A4hpFtJg2AwqvXh
aucbXuHwX0m9kCxySfs2Avi4bam4DG4IuEjmzTkT/avUebc4SzQfZeW+BOugj94f16/rl8RQng0P
YFMDPfNcP76e0BUmBpNK3RZau2XCinIh/wtzd2n67KTCRgDVOkSfrvWyLMD4VhiGl2D4Oc9dIpHd
BnjyOBHV2Er3+71ssudtYkvokX0DAORTOg8rORwQSnyu+xdjWBzEFaId9sOVPMYcNvhtNn1Bnnt2
Ts4tVnhH05aEQdk/kbtmtJGuKoRZpfC8Fg60GLKllpPFDOmTEtToEaOCU/RNDE1mFEHbO9b+H0nn
taWotoXhJ2IMJXMrGRFTGcobhlZXoaBEJT39+djn4vTpXW0ZkLXWnP/8Q2dr1Dtb2hPisZmUw/2l
fTH/aA7ZmetoZu0TmHcTjpovgr13d73aLFdQjQp7yxFlB4Y7W+z/AhSKwXXv/UtN728Lh41tCjXY
FsfniYfNNp3sYncAAArRjTDFYw+xzjQVl9V0woJF7diLgy0mLVOARWNfdiyjNR0ShxDTUmfmGq0p
XrQwN4N8cTKIdmJ9UR6wt5mor7j/IcYonJCfJSi8uMQ9WobzkPY+mErdWgxOXz8Co1u/2WBVdV8y
aRNDZrA6ySVEj819jBpyzBn+ybB1QdvpKI/NpuBcJ7np1P9KwIRViM82VyzBo4D3val3DDXfM/td
m/Ojhhk0+puQrTB+gTQX0Knuh1qYGhbBaX9QUjckYv2VZ5XVCxyDsAU88gnZE401DIhA9KUd9yI7
KSFLJ+Hrtcxkp4Uv0i47FpLml4KTDQtRtR4ARvTp7DOFk+GeC14GJV7yJ+22ZmdA7M26BjrigJQ2
KbyGmVsbqw8W+RpE5fm27E7wCzquarGtMHLA75qCau6OjMbA5+bBE7efH4SsqgzdxIJuxFRcYLb+
cnvKH2OlzqAOmZmxb4doBkcitue1V8xdZd1kgdpfZBh5Q4SEBv9/mikCYt4cHbBf9Ou0r1G4EiWB
a0fPDsO13oix3TZ2lQGDfJpd9bLhucQzN9Os1rga+JU0tl5sqGfVLMBhWU5W73cQF1EhggQ9hNOj
+C3e4UAJUn11b9zZ12IWzLWbPt9+5m6ZXaBvqC9XSC/D6y+WsbDHXAVrb5po9cxYqxtAMZek86TS
H1km2cyvnvvZbIWFqDa1IwnSSTgwqq2PgdxTXm5FRHhVwLhL0YLiN0vMpLOHztOUtditDAUYdS21
m6xnyuW8yIJoHdhLKWFsSMgxgQS9xPwf/DRjSmEoawZfGpQJxWr14LONmZDIizctcrY0Ht/P+Osl
Mb2Xrx0y9CwCji3BYrXgo1hfzOkNqs6SfFbCv+2uvBJ3qH2iBIlTScRw0Kibt7IuMc9SGbXv6yTM
S+/R+3PkBz2Cem/KDKhs4ub5u8FQNwkFDFm0zVtE2LaQbknvlYI1jmGM6pZAQOz8U2fUA60koMfU
RRxi7Lxz1HbdPtc6ZmxEFyRWGzuPOMQ4ut1r7xP1c1n6XL33zCL+8QnvEEAHhIZ8mHugoW0UHV74
qbrlWiND4Rn1pTXAY1BNqbJ5qzX+BSAAiCcVf96cGm3zKneDwvezefV+oZ64ghLnOHjNcyMKRxzz
5+zl32JmtftRMLX3socWo66HHiqNMxihwvPycm+TlKUMU2iWehXqz5+7SMFvqTqkgmXSr/gWOiN8
9Ste5vkmBiyQFXqhfTr8GuqK9zwXgYlfW0P2eK10ZjW9DzrOh8wFK2eEUNsZxVwVaIQ+8057T5QX
MV8OqrJfoSbV18IQoa0CiURy3iGAX2Jyse9vfLp+YZmXCowKW/5YQmO+1GgondkvUYlyZxePgG8w
Y3fju1FBYPLbw87S3+QVqXx9EoiEiKUu/1M+yzuivOH78cAzh5ACxWuojirDrtclkCIO373fMAQc
aUKdvLZTvkAFwDwceoCxoybaD0x7JHt2ENET/74qGDWrUVvxkR9A4Bq30qLPF7G8eGCAsyuZ4XGo
kI2EcLNdvCtPv0o4NiSMbk2FjMP4ryAH6m3SdXOlua7pWWBeCYOi91ImICaJHQw7pvc6XO44MPfm
e7j1xSnWjm4SqhDhwG+cz2tdIoJtLZRwi/eXce7vdsUhu06tB7ESc2bnCAh30mgz5GMcCTqXwJ5J
zJZ0w31PrU/1RFzgjtIv3gnfOrmHCHqR8XCXgAOlTl66w8Oqt/xgYhZJk9CaBVCZrbjqaOL/zfvJ
4hht9ut7ptrz6yycrzAt8QknwSOC06Q3zBcUnxEwsPnXqgvl2G4Jwb0icEA1HHRQFoZJN1R/6X/c
w1b6/V7ff6CsdReG7PzjAUpngCJ0V4sA00A27FfBGUt3W+G2WDyP8k/VLl5f+Y78jUGya6b4lyRz
OPM4qZqPLdFVUDyvyid0GVv7VVAorFvSiOqtwHLd1pdmuihTAmG7bbmbMRW6hxoHqGoN72nykYI4
ycSXLF7wwSRsMWAadRujdDrqBpW8Oqt+LpMf/qsgigm5xiHjgXOCghYCcSiM5/3Pnt9NVat5T/78
BS+4xdhUfTgZcO3Him/8Wot4f3nXnHeEalT4MyAt7NII147mp0WZAHF3sArVG2A2YneHKgfvdlik
f9qfgh/gd/xY1EJUS8EdTgWeMZwvbK5Pa9ZNwyCI8a9QUa3+5RJqAucrn7vT5QPyJE+P6EVmCBAe
YU8EJflG3JgP61NB3VrMsaRo8LPQa1tWvTdDHeSoWHVtxwGsAl2w1WpwInxV9VPQF57cWMzTfaks
k3xdFkedEBxlmddOAq9v8Briwi74au0JTXHGXeKr6/TaAFxZmTVBDqB9sDj2KjB9fmbc5OD+7z9H
Wx2c9NoHxkGf3AZw4YziMySzBhB2y8VIfIQfCFTtGv4Vnx6awhSRxTAEfFH5mFgRgvrJpIMcL/d/
oN/5RsUSEeChAwGobkeUYERZU2rWYXbUEWLcUgt7KkzEf4owXvcgg1BQLGMrn9uj8XfHLZDcFLIi
d+SWMFtrFKKcLM4z7AkgCGR4lRH9KE6yYvISX7YApZJHlV8Zp/leUK1KYmWYXEmhW+N5RbzEq5uU
xRrXPykP83f05GSjo5Q8Ei/11M7HnaoQ6GNnnWfQ02JPCM2M2gTLrfIEt6wN1MSqwfjRZMNpnbkl
nKoP1Y0HqM8VMZCkxwuF2QkRqFR+xODwdjHU2MJyFM/qmRyWx7B8vSHcTHysGV5CQwSlgacVcXSi
a0OoJkyGMtwovFUIXq1H5xISnMBXN5iSAxUME2ZpOd7ib7IpKOi+ibG8ceNAT/PhbJi/46L9kq8f
97kmfwxX6MLpOfEBEJBvYKrpvHUu3UKInpSyqSVS6WLAIS+GLHqwWQpLrgbeXNoOtFHewHaSBT8n
uGduDlr4nptv2X+VjphFwhBSb2SXnlhF3Z6msga24W4L2qhMJiCMGsTZajD2qrJIdsa5Yt42ozT9
0fYp/TxDfzwZsc8b7XR0dK4UEzECeNTFncH509POuTjdq/d/4PwPEmRnvgycJgSaxAkWydg5ZSes
1bB/UGckRAqBMttwG7Z0DS+rbTytXwI0q0jq1Z36l+hWJbowQEaZkoa7130QecuGidPElfGfIuIO
RtqkF+P6NTiUZfroqfkvRV4pHiXNf2CbV4INXZC2tt6XsNdxqttqofBF0lQBpDnf0D+Rgzc3Fffj
zHwc2nADnEfiWnEPhkX7cVRXw87suKngyrDfwC6b2yTY4J7R4mNCFCAhElRpPdUuyk4sHDCoGW5M
CN05uQuDWbFrmQD8E8B+VMJH5SSpqUn1Qmg8UHQsCYkDa1mxIrsazl9HFSkZUOZa2yLZIXsWN4SN
Opp8QVxUEe/EZAscaq6UM3Z+xjr7056mJlNv+8PoGW8XADE+gEKYBNrlvyo//rhMs8a/1r5Ck8a8
gEwdS8G6TCcUnsQ2T09PguCoynnG7k9GVzZcpPJL6mAxnZ4IMmACs8NmkszdbQF3vklehRM8OM3o
1bUvJBYdQi2G4ogO/+32+dqAlR4HVPnlHDKzfQeGBsXnA6Z+Y0RGt/zwUGECTo2fJmcjcHSiwEiy
X4O/zPCnAmozwf43GkTmxvkIuFTR+QTihP86ivsKX37yL7+Oz0URvsL8CqE9JVS1wTM0BYLByAnP
gGo1J+z2sbsLqyd+SG/9dpbV5Vz3BfhzmvU5qn9CvRJwJ8EcVbRwQAJ2Twp3GqKhJQCWYULzeofZ
C7yBhEV8N/bM+LxsOfD+HnaOzwnSqZ/+beoPk6KEj4nDJhWVdrexOZTH9UNdcJknsyUGejA3AoPL
R0elnuFlMDUu5gSF2JNPAzmECZZKrjjaOlsyFstMc4EfKSlINuMnVWTonngVm8V6uLJWMb9qe9wP
dWqhyRILm4dPa8XH9CcBaiVRvbfnfB90tE9fiV3+okpOMcM1caG1gcww5IOxg2Hm7VJrzcSwypKY
QpMBsxYjFDCb3nZ4Dh6hQuUkN6SwZ+MXzJPMsMaHNW/geloD7DRICdRMDIyAYHry5tiqzVliahwm
v41hq8bUHsiJSYFIfUnVD4Fk4CI9VV68cWN45cC2ikU9KBoh/QCVdy2auR5Qi1fPJRXwu3MYKNb5
qoSmty31oJ7/0GpR4jbb7nD/6Z4basu0tit1byQh9e5seoF7WLXWWPpPiV3O5BHiGPQAmZItdVgZ
U48yv/MnRzHiGHsbNdmHN1jb89IvGCXwfn51IMdL+884JUueseK8ay2+AtzUauwvdUzknPwVsi+l
QMYEaeaOep0uZ0oXYd2hqiTQwReCbPJY9Xr/eC3te9CrtsSPWPbiRmpcLmr6sZW3Rw610brMdRPN
QbwAa+U7/5D4bfVfImu+2Skza4BXrZg8oOl2PCYnH0i13w3dwFZ+BU3iKG8IJRzFmAXSRAO4K82X
Yfjpd93g+bpiBi5QjDNO8smSk15OuWkgCZY0li/um3B8kUPnpIYntW6GOMowIfu2SVQ/Q57g3Xx9
QLUpHYZlCRWxsdifP9c2WabVOiXaw56xZRMHNPdE/GdIcmxhApEGA33dfL0CXKXubs1c+GGjhJCl
4B27KWEI8pbhmnG3cshjOaR7Joi6tdYaf1ZxJ+0+sFHv1me0M9XpIVR+KctH8D5RIcT3jf6x2bXv
TfQ0rDzdzwefs77RDjpTbLQGdybP1WRgbBibsSS/3nrXi1OheT1+WdALwR7Wnx8dX508isl7xepM
g58UjhC0KZrzCJmCUZNpGAkPD/L8OLClLtyCf1O2FUXA03rFnhreT5/O1VEXiBHR6U+SeuRVgb4E
sCKqmMrk5ovBg+bch51Wmy02p50JucmozSq1muFMHFIBFy1lju/OGCWlnMukD37BdsLTTmqPmCS+
SC3h1+/OoNlyceDndzWI//H/pHMVc4d/L1IX0cec3aYI27lNyTZF4ZpEx+3KkAn3ZPvCWWZJVIYz
izWx784icBMMlxXMSAyviieeX6b4T4w9BpXEXhqle0fO1npPVEXdP4nAYNmNU5tE8LviNomXdv8o
NuS3Nb0t/K3hFDE3i3d8wuFtvVr/0fqUMY902Tw2DY7llLQImQtraNafeEdeIdqPh6sydoQsk5G0
aHVY91HI5Kb+L6UPecV/Sbrhief9T42EcbR0zRaKAJfRLt898CKv2hVvTBYo86lRLzVscMlDC0ty
uVYEXBKRFfreNATAjLcutdTcVMi9Ke0qjUQNrIZsvTfrcNNhFNJMT1RQj0keVp9RHD6XRJaumxU3
y3PhdG6+f+4LF3by3tjtMle2duTUOqWD8A6Bqvte5ieED25nDf7bFbGVWUIyMvNb4qZHXJm8xpmy
qxoLbsZWXbeEqA9O8vVCvMnsZPGmFbzI4cx7OT2hnpDVMkf06opkod79r7wmipLjiZ449XEpe6Yn
EkKRDDzjTSLb+jyMi5Uq2a8+kmhVJFwTvz4xXGJrJviouN7ThXJZPQWG3826w+APTpu0rxKv0MIe
pjRookK0r4b5lOjoEGmneCrFHV3q6+7ji53LLa2spK3+o66V1XNJjNdh+ljPY7xuwjEoziyF5jyS
WrpqiVmXLbi7bsYxuML0AsHY9vNdnTX4aVTnkpkeed/il2wNP4krK5PPbNd6yXVigoUT6wXqxsyO
Lc1U93pC2qpdnSmFPMgbCZoO1GkUl1xi770mQBFNY6BtPx92opU0d0VkOH9KZ0HTQ5FDddW9HB26
FzaOAU1x3XtTmlRmNTeMGxtYNpBty8VkaDSfrM0B4u6lP/zSeiMx+Var6Eni+WOReUUwMs+H+Ajn
sOXPIdRyPy+D8YRsilHHzIUMAiUAvySs89Rv9TtFzQIiy7oAhMGgL+ph/GF3V9ots+HUHW9PJlh2
M7OhsQFeGZwnHK/SqX04vdfewO5C5bxlYyDi9fQHTbDKF7To8NpptoUPCjWzhAA3pbwY0ywLgF0l
IPEbLooi+D3kQGyD5k48LprYJCd2xD5DpWGawSXyc9CbbE3qKb8rEfzdXLNm2sE/aD+gUq7mS2wx
QYAwImuszHy541JiPIc2z1aWiK396u/tjN+kPyZWgYME3bRPnQLnhWUZUY7opaPSEELKxD+w3EMB
aT7WeNKFhUNPZ8nB4yh4PMF3VngQIfkQDS0QYyydEDAAQFBnR2bwBO6zY+bC+X9SQLSW2b66L64w
LXMvU73OoW5Bj6jS6+ASC3SOFRcFvKKGOd2ZJ02hbdPYv3WyU9uRw0gC1UKanIqmWffnCqeJaZq2
GU7D5Nf1D8dp3CTkRXGToAlx5eF5rhSGr7a4QnS5u1+a/Xs3hDMGMv4rolCP/zSPuOuLoS0ev2yS
kErYIfPYit8EKe7UjZF7dyyzx5sonfj7K10akp/PTbaxKgnGbCvBJUsCNb8+MchUsHv0tMKSuGfZ
e2vx+s79AtIcvrtLvXeh3XfPW//Z8PdZcZXEgyKv9XRjYDanb0fp+vpYIhyQD0HfaZTLvppa7ewW
+w3tioGthBw9UEySfUYumhYWMsl26Y8gXpW5bWjbvjvKqPH0UPpsxnGnVC5ye25YJafBQ+LDPjT8
lK1DjLfUkDcUxWylb5riDwDbp/0W29UMP0NYkB1SEv/xWUvsiTFmyioj3Oc2JbJNiXrj6wVr6gV6
mKqr8oED3vtuprPdqLiIVQBVz3jWGs0yYdD3cAp1A34+ctvfpYPKO064V8bG5Ic9//pbfVBoBjEn
bLO8k0mYLj/y/ln4SXZsJ8LtwsAZA0Gs96ndVrflGyKEc7kTiblXVrMNkjx2xP8ctTvW6s7Y3dec
ExwqA184mmUOCGHRgMcgzAEcqjygAD38pPbD7b5BA9oiIKsv7jQnQaox4pQekMGrzpcCEAEqFQkR
UOyJ5KSSCTCwMwMv2vo/ZHgchry6SMAKTFgqCWfAC4+YMyqIEzkHUAxFzBvY9Xxu/mfqTtZWrc0q
nlUu7ekcB3Jsj4hUN89zq94r4Z26Et4s6qNh8bj2CBE5rdjdBacZwEDteuqW4Hn0G4l546QgqaDW
ma/PUoM/ig9P7MB7YMDpFl4aSgxuLw0sDnZ07JsX47piRH3BBHGpbWanas1I7G6TfwL8UUM7BQQ2
bjOCWnVoevfFCPtaWfOd9rJfVkwWFKsqdh9188p+mlJYDNwTHe19XbMxajp8uftv/9xm5XVgty9W
z/h7Ll0rQMt6CkkuAxjomeggcqy6mfmhZ9OgFL1nO4YeORj7h5+vBl54gLyUa8EMmWSP3enzvWy7
X4x8xtF6sqIzbp/XZ93WpzjF7HMa6jHKSCFDonm7x0Dl9JCAb5/NayUKO1Xas9/P6z2ZmLKwg1dX
D6GYsm0iNySel+Km/Va77fsT8af2pohnTQzhI1vO1UtGVZf3DOy4e18rpjKPAQfwukbj+P2YnUUF
ZZrK6qcyH8+ZupE79jDusnTD4kk6v0zXibwv65OmrOrndiafhhfqgCIsJTTi7arHaJ3F/sI5NfmN
0w2ugHdlzUio/kSPwcVwHrS43svt97vwWs6t2S2JKzC1TcJ1bC6jsGyFJcuNZ2CSpcp8pf0x6Wnu
nPYTseKmy/VGQVRAa7JZwyxKBUNZ4KKiYc56TOxXR7ADdOJGD7vqoDEIULKvTu6ITe+mr+K1yrJl
1m8/ENVSAT5Ehi7J4mwYl524ROslCJ2Tytcx/laZoo74irbSYRYfVcSfD2bibBwVzobZT8nX17JX
PPtjzraRarTy0qF63XL+ZpABWI4/D3S7Sb9tX2c2g4TMmikRdaO/GRiERfJ7/0RvvsuWY8eWpb0E
X7q+3LMv9q24dxsB2a8lUjUjQkeJyjaZcoUVbWEwmGAb1DtW70+c7wbkdvpIAQJjBPG80v7l9Ymv
TUO6Ljotc+DP+tF/FaSPHvX+aY016AGE/xlX5FOyhLMfnZFKXrsFPtXYGtyY4MkZ5IDa1cn5BPzg
5uqOcUESgc1jmBExGlMYVPRmDm+KwZ924To+UfcBVaHFwUoflhAtBCOEw6eCL8cBvDIgNaQWpERY
HwDx+bnV2WF5QW5/l6D7m3KTbtUvuynRtWO7Yc5UragqESSuxuU9dfj8EObJboVrXNAqLYvM7Sog
/r9aZ5LBTix5DXtH5vaMJNUg+cW0RvHuetCs+iWnYbt8/TYiNEbGBjvJI7uGDvtQruXflulgPjkW
IyaHpHonAYMyqmDfZAnZCKU58l/cfmZ77OD0uDkGtFPkJsIxzBrhNR9QkPuZ39uVU8FNJ1oWMnZi
CQ5EHffuoiewUsBVea/eF4xkTXWZb3kUsmdrorOgepnDr8rd+wU+1mdKAHDUPSCcKfKbsc3sP5Q1
8wnvAYZG4lzRtJiP1QfhZYWKRtkSlXxhYm1L/oy/cnx8KThSMVmADlYBos++5zCY/imAwR+LoRQU
nWJdX9oLhajCeAVcOeNec+arz76aLxi6VBB4WqtDA7+otx84GIcMHyzefI7+A/BlifZ6kwZHeSvA
RYJAbHnMj5dAtqaxhyv8B3E3/QfAe/8nv6zmihnBXy2ZFhippcLIqk0cNFfyVDhfCBlHR/6MUEoe
QPXbKzbHFTC5WbooUBfxZeaqNtSACl4cxhVOBRwnO/EJgsziF/Nq7Gzv4OzEJxQhKQx2lNrasVvP
QjkUlzm8oPKMskk/GKpf3U11ldWOBukKEtxBtZV/M/xHKbAmjtqw69fzNUZMu76DOjm9TYHwd4VA
IRSdGCxQ18XLpHBE37imf6zMCvmTxuxDnJJ2Cd9AutNt6IEYABzfx8c/NO3gVAA3J/E2m+GKvNCj
wu5/0ItF4k7z7wc4UBCqKDc2MMSgMEk+PTjMI9B8GlLsQBtTpRr8lXNfk63McCoZs5fPUsC6PFlT
R4ehDkeQHaxfDIJZPiMps0gnpUoffy3wYiFBYmtpdw4uX1NO3Ww3vBcSPiS8N9zk7cZ2jN3rML+B
2f/ez0hfIeVYR+Zi99+HA9/luQTJcZBlMoILDIrTG00AsiKDCiN12JfV2jVEh6cf2bSobnpzLJ2U
iJLRzUDcaleuXY71V+kV2Ad9rE9pEZRb6SCD8OaY4Ue1xRTZeQDpg+4jY4WUJD1Xj61kweH4IcZZ
wZjKg5UxJ6t4iyRdvDRNRJmtDlbN/gHzkKRcTqCi+6sLU2Upx1/MWTMwNi4+Rm1sQqibRHNG9A7+
LXefQk4jZeQgooWlsmDg2nujvJiVZDI5zMJh9QLGL1WNeBcKGDY4KiBLgM95mHemZm2Jf8ag9xXM
cRinRjcn1cNatz832og6c/NLTc9xGG6cGfhgY+zBDUxqjLqrHZqOsPxqv+JjsR2Xv/dodnYLE7iv
95nYQXrA4g8eCETjoNl1dna8MFC+YJwOew4uJw0iut3SqjHGFig3Ig2BHLQB1a4RvM09heAsgwHn
e9XdmpsxeR6wUTHE3wqO8AXZ8n7hkrwvyU8R++/LCAsSfNy3DKvdqT7tMPkxabPnyKJEb5slxT/1
A/BQya7eLOXUlSlCqB7Rt/LnY8IwkhQISCM2hvsnGdxxopwnv8IuYb+HX3afapnprBXtdwbYC+n/
s83Xr0sR4AEefXJLP86Or0j8S328Iricc2Oh7LUpQx3ajfv235vcGU/Zb3n7QGcjJsDYkRYDWa0j
ipr/n8kWUEyibh6MedBCLB6Z/di+WRG89lrB15rDfyHs9E0cKkxzoqncY3/5fSRmzy+snuvZr3go
GapNjpSxrzEIpngWoupXxN9ax1eTYRhfo0OoCD7Fevj2wHMMJv9w1+CvY25U2dVvG1u8EDN1IN/M
S7/lyTaZtlQHz3870ndzmv8jEHniuKHFiRLTa8+PqCP52G222omcoP3rkDD9JqULWZFmJ3hj4C6h
YSsvflH+y/946wb9gtuiXgwmZfK6hzkLzi2Cj9tjb3LrAer0BxUL49bqI90bUHYtOX0i/dxHnQ+7
u7GKrzku7V/delyVl/mBLv6Wr9hZYNB301KFkAxFvmCcucfHh/UqdF7P1QIFEL5aRLbUuv/d3Enq
tJn1Xv23zGEtMM+frzg6KIfKXYZBYhkx6Oz/npmnnlUJ5MCscU2+KaiXdvQu2ar6FSJAofyGcB+L
By4qyOqNshcraExh4BbX5iyHEY5o2qa5aD4h+ItxTgyzfNGbTVPBjiELwNxU5H4OCrmtEHQPc9mH
lkQHRrHy+e0OhpMsJ4UY44PKBIfHRZjjeiUfjGUVAbaRScCT7UB0XR2SZI+BbXOB9mRSd/nGd8L9
hDQevAq8Bf8MuDREvTM4K6byhoKJaVtU0ajNnZ5zBZH5Qov4GpFqjtqCN/U4TNjgFDcEGA6KaOvf
93X+cJJA4B1zevJA3BkEk4XDn91B/pVCJqZv6CkVxeUi/+JUZd40vf8HO0q26G8qmOiakquERMV6
Y69DtwvSREH8S43UcD7hvL/qKxt2UVw6jB7UKwXyZ5v+QGtCIzWHXs7Un0QJ2dSyQ8OsGDWmAmru
qpBwAcvRtAS4HuHqQIQEEewel1mIFMQAdIATfMc7AWARdv1JRQvEWeeUog3UUoNuEsxCNfiZqEa4
twicZ5wgzJUfDEKYk8Py4gcw1LrVE1p02OxiCoD8W0RA15rp9/Bk0GpTtxe7RrfKf4wOmCvxrxIW
LQSs7kmMuNMufYHqVzuEhAJKzAcxhwXnbL+lpvv8wjrTbsXF4OY6wR8BW3vvqcCzqGYgAzA0ufII
8IDKNQShL+ISf9P5Qlp2cOd4GXKQVrO/x7UOoXtu4F4fEYhajwATKysPO7v9KqI8zMPBHqGHy+Ci
f4WH4/24mRFLBwfGaYDoVIahyrr9QXaoLmCI9+f3WV7FVwpApsQZQLfXwk9E6KVVVll78x/lXH+9
wyRCrHFJ/qBEcle4Bk5ad1/YOyTNsXHhabQHZ6K0k/6wHjbR18JQgfJMsTXVMrTS/6XfPhaxJe3Y
l0EybcOWN4ULReYIVRe2Uh/0gRrKAKfMl74GptNgorBVgrmb3oDtHfan5QwYf9iwNS2wprDTC/Rv
V9gy7n18YUuByDqn4TfYD01GEnruKBFhHGo4aarR+pzS96R2qpkesA62zeW5vlv8DF9BjgFuKEf8
NgC2uygDHuPitid6AXYAlssEjxzoIZKDYbenxv1cZoeWZl86QV+2Zz7vlMvNJ8nASKcxLRmZe8PU
DrBpsCfzhR0I+2MFnPxevm/aDk+o+yJzZ3hOEqzG7MwCa17CYuA84JSAFIsq6xHcWmfcPxEEyLjP
xJb4T/3WdoyobBS4AS4OC/Ebs6rUHLAmelvidxwOAmh8soq9z3kepLsPEV3E4EHMbk/FAVXMBO6z
AWz0f6L/gP6HlaawmwYA+AMQTxK93GaFoR4XYPdesqQyQDdqOLQChY3+z50o5pMOj0QXW3MIYln1
XqdNp9BjJe2kVb6cSYu0sJCGmeqaDAbEHZw0rmjpi+GswBfn/vFBNjU/p26N99eHpUaChavN8U4w
IjsA+SdKwBe7GiwdhkFUhIy0Fphs0RQ50Q+rHSvMQNhW4cOHXEyWKAMKRhHDZsR+jdB2E0zdKkK2
fI3KWbG1KPfiMAfGgxD0jEAdqDYe3FG81I/EQIKuStmmf9UZwtTkb8LLPRARUApTXOI/5DWnakla
AWRYrn1p83SOslV/Xj7QeQgQNgZ0kzYCd5edFLkNkHLjASpttfUxc0ANlncBmuEC8wAHVxqQ8nGv
fP2Xuzg1Z6QDhhX11qLcsRM43Q++KJJLV716UKffbZE+ijQixgimEAxOi7CmNLtFdqIEh6A+/EwP
vkPhu9th6elhYwEm0quQL+3Qf4UUI2TNZDghFBg6cm+JeJ+MLs4G5q6xMEK+UkEQqvT9Oj98hmPH
/sjkFXz4jpSNk9efB5rLaAKn3cGrbmTP0NbV9uDcPZxpiCKi/YmaJbx8R1/8nxU2UeLJKPVfX6I1
Qz5hAw64c3P+S2OKEnLFiGB/Pz6vY3A/JStlV3r0OAxfjN/MwXuEV0NPtGZps7HTpM52RjjfVIg0
YODTBsZeetMfbA9SAIu8syYCHNz+Yt+hqqJ4uAHKg3PfgxBNNzdzxIiPGQzXQ0auZFhCqNDI1iug
67XgZvs5XsDdMrapjcOPl6+4ehuymtx3MN9NbWtiikugS25rYwc3B/batAJHu2Hrki3Rp3agFYaT
Vu9Ux8TfQbg8ow9niP1wnmZ9RurN50i9fGe4vfnDIrY15KIsktqjU/BQmlpIedc0aIKPYx+3eHq7
Q5Y2B+dFPizK78V9q/GJ7O/ZWuU3JDdB8LguIyOAGbaF4Hc0Dny/3aa0S0hJkeiky9f6+k12HBae
h1d4jx4ortePTRpxn8PJidcvGCCbl9+aMibk1ChWv/gxVrhAmJtkNd/NI5aPm/naavYPu6CFiCs6
3rkLLRiPwMYue1D0hiZ25uadB9IfAcl4m9J6ClslwLHDV3+gh29iMoz0M55uL8gY2z7oNtOOvJGm
YQHIrHejjIhGS7iRQYnwHZeLICZoF+iMHZOOI6RuqZevsGZj/XpHKpp+RntR4+Uu02R/Fuo/WDW5
bwzc2UNPDB2Zufj3a28DK8Ez9lhFu2xN+9TCwL0vqu/7Ug4zzAdD+HsdMtfewtpuxt5z/Ya9pzA8
ZyIg2/Kexl7iEEFRinfsSVznSymSIrgQW/iLQRzGnnBpg5icP8V++NN2c//jMVvm6/dTuVT93GNf
PZAWvla25Bx5DCxOBhOfcfNmXERaGCZiSxFmVFgfuW1q4gbs5yn+9/aeN4q50mPozkGNrt1FS7BJ
uHviH/mcfHWb/7ZveZOEZDfSFpzu080pExdMVcvskBqM/9zI/ldDj30HAZX9YTNsvgN9l1hRG+is
MZhS//E1a3u2gZzmnABo8cStbTUsl+8l8bUrOge4mQzHI7ZLzEIRRTpz3kbjQ7d1aKtN6KZeFvR8
zpLcSIb6ob4m8SyxeUmEgGASjRUYbPN7djcL9oeNHKcgDxnQC3cqzgiQJr6xeAGTS3AG92lepaD8
H0nntaS4tYXhJ6KKJCRulbNEhr6hyBJIKAECPb2/Pa4z5TO2x920tMNa//rDutMGc3H1xxgAa3jA
sENrDrrOxTylNTFwtoQdCeJDuOIAXKWFfa441GGAQpVKz43P4kyQRwYvmhe9f5pScprf6+t5kSXU
tPGDwEqKrJR+Ch+u+f5MmSDPK6uOevh/cmkmBD3fDDpS8eQ75F9DRn2QS4xBfNPvWPaiILCkORF0
xuvfoYxSDneITFttpgcOyfMdsQvoDjoxxjPaptZoLVWMw8iexQ2PqJhKGyM0bRyCunJuM5wDVEiX
Zqv3G4xDLZmyn2osN+CYjnpGKF8hzGFqNRhakLDbzsRr5ftwsDMZ5DpsWOy32hoDBA83xadwngK0
Qtjy9CQwHQinNyY4vdR5j40O9/6R3wPj/Ip2lpPjywRjoCqV3b/B3LdezzDr774lOnnzg16SE+Fj
49iGZn/sNmoTPGbfc2pcyJnl5JtqlD906emq86rV58g3JjKcVXiD1scS2hUBZirHihkq4DHFEOlp
tyBOcIrhauBGQAkL15E4cIYcFCyQgma3GS3UxMHeUm0dX1mK1V0aip6uSru/QOnfzeFMWhh4gsBg
TUZpRfza3wNX498aNkwv+vqVW4gIuJbElClGuncop0M2geAq7FX8gnsbXDLdws2ias7U12TRqlg/
OJMxQ1zGok61WVPQ24olR2DJFGoCk5W5AUcaqeJI9jqnCnqhDN8ep0aLpefL5gNZvOz9Lu/wd8Ap
dNE5vY3QrCpIxTFWs2V8exFoOqifVRBHtgoTNn+iw4Mj7+rhwNBk1yGd0B6rdNXTsuir4PaRmbQx
Lw6bzg76WCLI5p1zxmQZGQ/rvqD3Gq4G5tNhyjS7vIzHkmJ7SmwhmDkGUCkg4g1MGmfKS24BQECC
oGaDwWYQwK4DMTHIGTtEsjMVAZqueVsA28cfqLZLv49Svvc2cfbTYAX5bwsmrS2KMWFGmEUIDIiT
x5cI0oDDMK01iPhFy1jMkBn4Yx16y2S5fOlC0PjyeAc7OXwYucGNU/jEJZpi49R3hONup5HxrkO3
4i4sOmou9gS1GzWmmGA23P+r2n1EuMFRNt5nbK1YYSe2Pswvq/FLkmeg7B5ueKXRt1JQDWYtZkzb
PhFHHT5egL1zRVXJGcMLjYuDr2pDH18PNPBw3N86kGs7dZhvOqc3gC+2dFqy7kOk9jPmuDoXpTnY
7GNQNTyY987DTrS9hbab5uflRQ0U15QFEo7tEXkCxPxRI32N0iUhikPgZvE4uG6roKSi38EUYSlB
0ZKNl50GTwzZPNQBYqbGcxbgMkAxByflHW49iSgwEQpovdnNuYePuHNjuGV+o/UNFjMbZ0JvRHSf
O3XhjlGb9LTH7Km365EOvd2IubS5NJmT81keJOq+tB3feKBRkKRUxwxrvfHyhaJRDIYpqDMam5en
UGp/jKmVHOTgDa0WKgkvDlKeJSCDMKZe6IW4YVFNNHqu5VQ1Tx4MRu0ukCwH9W1xQCjLXIAo48R6
artGf++e0K5ixYn2Fk405p2KErcSYb/CD32zWrNwUBzoF1LkyP/lxFwB2jAD7ahJeC26bB2uitEt
GKJSWlMnu6svlvgPbqEJAYjD5S0otjXtD5N7DdkE+QWJky4qG4iC5iMxoPyofVuA4D0+JO85nAqk
ffVxa3FI7EaB/CfPnjakWwfzEjAXeI5QlJ5/mYtG0c407rFsBaJOntFUx3ZV++miCpkagkz18t53
/RdP/M2eSj6PkCpbG4U79LbAT5KXSs2unhlXQNwnH7kmPgvHTtLE0F9Dp+edn0rC7iaqGOUsN097
spQoOLnhghJD5JnPvmc5UhguTlSq2p0P1TuD2k+MBfNGD0qu2TrdX43Fz9j7kQVULH42qRbgcM8Q
NM64ouf9EeAGcOUlEIKArY/I/0WZiZbC5bhgkia0IC/Dncwpf1dPUjNwCmYw8nbrFYWECXSr2DWG
AeLp2GJRPa0J3hIkpNv8q2Wzo61hFkTZ5Y1g52Dk5FDfVpz5oprYcPAHzSbV/eeGg97mUvVAjUmM
zgLqLEhkVJ3Eof7tDUoxZleQy/S3SZHG1qKN4H9U65hU2H24RkBCMQAOcmbaO4p2qM36YxVDe4DI
+++D5cwedtjnFMyK4EJ4U30BnuABBJipZYEkmJTgEinsNyIUoDlRMHQ8iH97lOQHzNByBScIWZcF
FAJzG5nrDB2FOjL7hszCKuxR3MEIipK/TGQLd7xlJOZDTl3qM4x8rMxODNnpdnB7rNJHSjpnkLFO
fGwtSuwyQ2HQni724VC4c+ApyNKSltNzxU+Os8/I6Z1bUrQa1lNmZYAFMcOMN8hBBOqKNQkZOy9m
PvYjegNybYZe44CwrupV8vc+TuYjTn0+234uxX2+MLYWlwkOwjSycygVmEv0IEbLKk3aI5rYH2sI
6jI0Rd1TePxkOGBAHAr3N5UFw77W74HE7lLgsGK4otJ4ISKykQ6Scw8/or5ARZ/iMwnucnlPrHrV
P4oHzB86ysKGkmbLgsHI8PFA42lQD+jC3OhOwOnjxKMu/yqzM6buyFrdoumub3crWH7rdsHcEGHX
Y1tBAdTGjX1/GiOLJjk5NE4dvv3uWioavtpw7qSgtBmu2KyDhOHDk040vuu5rGHzbN5U/ydi4W9n
JAmUW3KQ+tJsSm/Tbhs/Pd8Zxf8h5KrOcOjaxfdSLN6LkqWPPqKwv6a8E/5HPRvzHb89oCviO8Dk
YsUrWH3q0pk2lFkoON3NY0RhiGllH3URDm1XZm66hJo1EI5vY2tg9rZ9gqnatfeaf7EIe0NSEQJ4
BlNqbYLR6Yx9A9wN7CcDda384yGkvBGg0q/+hHIB1w+Edn3j1uf+QBQoc2AUoO256dYBYV0977YQ
Y+PU7DcUdoh5tCfjd2DRPzFlhe3tv51iierM5+TRB7ijGSIkQ9JGF4Y4MB1vPj1KGkBR5+dMTWlX
BkO9DMf+GMe28IZ7vw9+wLaRYdxykYaZ9fao1TlDuH8NZrTCMwpPgNnYruJqmYUTTBN9pOTVknaU
2StlbI2KAAcwHMExixBapuH5Bs74WuBDA/6CsHFOLWQKzPFrwKsnJxOjho/J9xOZmbuJLrYsLGmD
5Qki8HZg/wLJPNl87fLFVJog98b4vTVAkX6mwS2h3+o7vRWUJhgbFAb0GCjbfqZbTrQVFR8dFSS+
IphyNYlrCjduu7SnK8RwL2PV92jS6QFGWsr8GvEDMe7utjqigf0T5m2ou9d4kNkSsyOvANV6Bvjb
WhnTfUgsOFlMmfVO1y2vmQMYAqAB/c/tozniVug5KD38zOp7xBjgUNGzfubTBhy38GpEREdxwLbp
sZUNxcNdrgyrZXGebOUZjbsjhRK4H/uV2xoTLG7IChiV8BgDXR4fGO8Sm2viAHzPJTKlcLn58E4j
Kqfi9OEup/jTaJFm3CeFOqTteQYJJxs9z3ikjfHYO3WAbn+CoTvrnxp/ioTKos6B+dq5fbMOATzg
OJHl86GOE1f6aA4oDp+wpR2EM+wjlIU4a6R0YRswEuApCasmPjKnGuyLzvvY/BTzf8Avaw5vIVPW
J3PawVVlYlOwfBFzQfNvAwxqBoa1DHgelVpcED5Tj+LhreMabe6jy03FSMXsuEOGZ/pSgrhbJsvc
TozLVJphrbMw6Cf0hwpjYAiXGI4iUltoMBGYGL0AHq2XAgLeNBEcRPAmJoB0PQuEpFxzAqBCC0IF
j50qS6QGjCDfQmsXiV04SJT4jG/zdW38S6HdT8xZ7Sml//dKf+un1ok8AQqbmxPutSEKRXqAAXJf
vpW0o9V9ru58P65DKhX6aKrSwnnEkFG2dENBLeunqdEwAl0TM+qT3U5HbXO6mN8lxxIjE+8RADjf
aJcqUucgqiLPq6zfCkFCkNF1Tex6tmFMJMIkmYVZT+tuIEndjn1oczssAzVJ0bKD7PbccvaOyxlK
CXbjy31PVWHcS5VsNzEcFr/aAsJQuXuC+M0i4Z0ijPDQo7DgxQICnwQ/gq9vH3Cm1pvlBMtfWtYQ
Muvsx4k/9mFn4kMNZDSJaPqWoFpXmlTAkFEAoRp1nJ8chtsv4Vh4VDzdw6Zm/8HL8BSPmY4l/xCB
Uc1pPb4ZLqjaMOjhn8F7W/esigqrsVNsHSlGAUqbZcZZNTZRO3srHEoRdLIacOEXNpoAtQZWM7Qe
TDN5F3vjf2oGBFhsjAA2upjnA0CRUf74grDznPWx/hArWTDK+2a+5HzGsXwNqc+HwAEA+dC74GGi
bNGbf2XRnDpBASykA2GmzM0q7+DTCDdMMqhJT7lKfhuQKBBJ3tCgXMYwr4+ldHEUeEkXb58EovZE
GrOuWFB9623ABIizlsR6bMh1uWJAgDE2jr7HBD20PcJD5H1sbXE5ZU4aUmsI45oXz8cC7OTty7oA
OUrr8/f8+3lSDGeWNPKSr3hbsF2azW8jOx+qCQY4Rsi6XT43je6PNAyx9ZI+Dp8Ajq6fp8yx8wDU
FM9OppT5zUfxGz8l2RnE2Pow0SOIq12MgHpY2oUzOKBWb+IHat6G2fkF9vcyC8qgMPfsVlS2O5IF
9CEA9W51rU3MU1oKSUn0FEBvNPb/Gg5zQsmrhP9OiUDBdCuSQUAEaITc2QRKlFw0nrqILYHM1ulE
h79oaTDKzSnD9A7dUK0O+Gi8zq/+xvGbuhY7lhHWxFof07k18A3k+lsVTdBhd7iR2UCJuTwX6nj8
2wdxzX/XkXiA4tZVQGUoGoewYDBHpSaahj9IuVK5JpK9LeAzbCsnByq/B9gEbZHsQT4dxQ2w2Xwa
w5bEjvQTYLIWTS9IOZZ4lRk/LjZWLWpB9a8KmT3jo4mVa61fayxmCkwvuGeRus9gauKqoj/NVwzT
tLGKAHyVN4ezHvpTU/st+v7Q5MRosD1a9dbozOn5INFTukEGAZidEVuovWEk1tp39uQE5BXgna7B
iJwSsMrskxNG8u+J2X8bwEnjt5GwxHpWXbh5yopmdoM3RZAM1Mes2zCBLS5K3NK5ee3lB0LgKigm
9mbL0SaEl9pzQwCPuGWZbj2slw2aSQKQA9zoMBTIUaiAnzMSJrg8QJNAk5ytgV9ZYncYb7j94Etk
rbA64fD5h7fJWrnZm+Cz88YZHSAU6x/R5aZqMn9xE+baQH05d0pJEBj/yxdApvrlAH514nyiObhh
V/We5eQxKXofg6N4QLvPiA8KQcG9bXQsF6v0QGwDGGXv7XNNp829LOmTP0W7FktOPg6L/t9eW8hW
tr4zTHVGFLbtKfUH2K1OzM/sgfXWDidAtRH2y9ycfRrqJEQhbX0txFcrMf7gO9L3gaAOhWnVBiW2
T4EK0WihmAjjf3uqnH+tF5A9wr7LaIy6WiHlujnhiu197edC/BAAzWuGjNRQtD2YKkF5s/pO/S+v
DUNIO+atUg2ApFqPVbdp2RoR8NzAGO/AuVzclag9QCef1xzkG+Yp1GGd/rw4IUbjtWQLMtgoeRkR
A928KAEHTFIeTDKFcOjrAqtf8I+06/gZgwpFshqQjaMCJkgaJuVQXS3QJTrsBUzJfTx4qYUr2aCI
G6aurUFEzxp+H6Vatqb2iPGisXNKQUWdf2JxwYnbZxzRxloUlQKrg128zszLKQnvh9ooTiiIEPQB
N23wLXP3Dm6YMklc8bTWAB75VXtD58WsbzIEiAd3g+oDY02sBrT0UHS6Df9ouKvtGmyEqNMV9RNf
7qF9NrVXoqHKFly7OnoQOlEGsasiQvvKWlHEZCuxh3q16Os7tAgfdUNKhc98gKquNAA5E/MZfQGE
8AIZAmEpPtPGfTxhVgOZGfi95NLuRzVQJ5S000VggJPogpnl3928iNu8dt+RgNjTgAAGHe2jL14C
khkWQ05wkzrZcAzxB35eDZIG/DUjQsu+jdULq+yCXPlo8VltCaoJhRX0Ua8Aof4CzFJe8G8oeID7
ZbbnKHhzLsshj0ZnEGUYN198/OaSRHFYRJmRQW9TfVAdwMCvtsReEQIULSfDIiVq6PtGTMeyvz4Z
1iFTNBh5VEWjOTVA7cli5AF4lVuihkMa4u+BBJjRcMcups66NV5LWV1zhN2hMeKg9O8Gq8DzXh4F
bR1MuXtGWsz7/LAGc3N4HB9v5tteKSpY6NeOEQ3zRJj42t8gm9Hy6twEn1VtPVisKrg3imAOFDjj
Pe2A/4mK+qYXJxeYwBZYdrhqeH25Vlkv1ReXC65UIkChiJRQmTMwXXwD+G5YANzdESAjnLYQhQOA
J1OK3ozxm7DF1epc59fr2vsrmVAP9H4khQ8rxcSNGo6qUbLEiENo97+uJPzra5xVzYmDY7MODI8/
gjngJsa8zlDMvk4cgY4uGxqGArw21GyeKqPIAnxlsnlHtLPbB2J86n/JLEmmQ3QOKi2Zk6n6GCLT
e3JRtjqNWL/ZVhX0iWyR3qyEd/j18Ovat15JmSkfx6z+cj3Ezm8r04Rx4XjIrrhoSaIoQDzOeF/j
IWTgHjqkJa6O9Ps9IeNq7XHYn2PkNYqRWhBNV2p4gA0NhpC2DNJ/pyBn/Rergf1ibiTMZLklmbjn
TjJn6LtpMbjUIP7AmrgZsCb2zv5Mcl7EfumEBFXxuZdktOvXnHSVP6Vi7xT0/F9POX+Ogw1djXE5
jCii48zMTA4ZuBAajCpmDoqeLfY7UZsrsYyDRYBwqLR2NAYuaDyZnAOaFGcU4QbMo49g9EdiZM/T
9P4vEnnS9gJUITBSqr3dS405DSLekpjMg//MCUjSseQy4o/RGV9m6asWKJLHsv2QlZtog9yB2pQj
Qrt5ghfbOZ/FfftbQSnnZuK0G3nxiTGOehLUAx/INZKOv2Bgvy0AU6FyEifu3cPgyRmCMQPzq1DP
ODAH8xtmC7kvWuQ9Bod4Vmj4C1GB8wdDIhT1J4pW2mr8rsJDLl6IuN44lRmvcfbgvI+TB7F59LMQ
Ne0xx4pw8GSaSRG5E+34iIL5dmSSKHomfn7msZhuoKfkSkeIg/rEwK/JSu1idnPDyvxwZsI3d9lt
8vyuHymT4J32DdE0+j/9BM0jzFcjfvQLOjyN3XlnuEDNpe7uCx5+KOjauz6ojtAbUU4wD+F6wT1/
6OQ+3jKcqwPG9UOOJ+gEi7UH3xycsK9dX7PElZ1hiIMst4zmtqZs7O582AREHhaUzawnjHnptL7E
DKjyJuGvcWcwVRk7m8SLGd0YNGucZaMAsStD04l66HMDZ+qmWg1jEmfUU2fgk4iy9IrBKE/zq8XU
YzbYLj07W/NtSztcTFhU3ZxDAbaNQ/wYxfhqJ9HWPEPniAcKI5/jJ6eBRYNtnfhznKPMpCmWM/dl
ye7UOokLAn5IqslrAB3q2/nq7RP3hKElrnkaZ8L8LVo1nKi/MKvhkDHkrONqnmuwmLBRQn4BwWTO
IEC7LcWAZYc9h2CV6JAKsFd9HDHaM3iesRT61AI2Ds7oCHJH4NpFhMULR1CO0SZx3ztw+YW48d5P
ZgvcOOYSUqy1AUNWxWD6q9OkayVFO5QEMUzjBO00AXjezMR4EVZDB5JT9nP58GBg/x98cCIVMcYU
4K70aoM8n/u8YEa0Zybhv/QFzMFdN9/13CbaUcqxBNNohPT8WK6Y31L/8wyQSaaRkBQ0dt+iR2Au
8DUH5mMhIGVGqaV6HWiQCPloAyssLZgEGSt6H0o6lkcu8z21250J3jGgzDk51OYb42hc/pDYkRJG
MyzYEsQ1moTsxe8NnGn4m9d/gguZaROlvxpyg40s5vOgkUg8jAbjWSzy1sMILolkv1d7PQ4FPbRi
I8MH+pHDgpLCQfUp2BUKIZ89F9sTA92rjYWyDhXRpWn5gVTuQFC9E6mX4YZrAfMKgHVxueHrRkcK
U0L70kRgoDwHb/aS2Z25es2GPPYc/NcW8uUb4hT5VrH+apdDbs35kHAqvrE1cJO1EnXW0DlBtgJJ
uK0sZaNlx9o7iTuSetQY2iXTLO00nYsTqDLpkrmU+/hU8xXVMUFP/sQXZ6W8puGzySljJNHFoifu
ufstXCbjlBkTr2XCky4pMIdbgCfZBbN7OMINS5fA4BT95TLfGy9eNgSfhl07dpB+U5GiAdL75++s
m2VrrAt6F/4tgYpjbEQHKuZDCb73Yu4oHs0TJp3A9sdiBn56UG1RnNH6M7UR72ngAn/NHtquMEEt
4H89OOpsyYEGxnk1BuMe8WEapN7/sCx4V94ENAviP0QpxB9cF7W6om8BhoIwIa+w3dEnSIVlGE2a
PJMgqk3iwd90VRou3Gco19rYOo9gtTzpeveGC6K7u28a2mJULyKy9vhCDqAX8dspD98ryggMDRCM
Xput/MfDwf4B4Cz1RVHfu5TcK8DajNK29w12SQ3uBgduVTWdYyUc3jdwAzhEwbvBefw+ZyXghw/4
zfxWGwXTAJtOtzIzC9x/Ubv4cIlGD6qi8WQmCMbLTwDmFkIVtUbhBns5EZ/Y2O5mvOSY4TSoTNK0
APmomcHQ6sPbB5h5hmLYJhgTPV1Q/+gZKIYosiiIzSysoCUoY2ghFK/qk5E7rgcmqDBBFDw2e8h0
E5hL4UF/sAYTyFG55tTjxY7M8fV4ov0S7CzqgK9bUnSBJuFZrCkcjSnFkmBxTShoALalUA7xxT4h
oAaWkgAFrA9z+tXEkRgJMb7b74Yx8RPO0BfENKhOoIJPF3eIDictwc0TNWJvJ8ROrcMc7DoUWWT0
8HPkpYRlqoA9zF5mUFU4yoroBnDZZ1g80fhPoGcJdCTBwDdRu7+eni8l9qOsr7GuWad2w8nrDnHp
rTaZ9bFQFW+Yd1n7ebH5WWWmdQCbqLm1ns9j5+k9QPGII40yrdQTHKRlzuDWLi1pd1s8sO9guA0k
BnEQ+xzuvOmutvbHoQ6b6/oJ98evAT6of/4y+2W94y8MOHYcV0+RYv1Jyw1FBxh3SSmBBRE+a4Rp
o4qimMHwjirnDer9sD/4MN/pwmtrhjzF7XzsGjR5d58/54o5hPMKFetulTrel9c1OEgjAnpbqsX4
88K8htEbGJj44wfOM0ndjHcfLQReA+IBlfxXmF2VBc+cK7TkuOGGqeye/Vjz0wH8fA81m2SvlZd7
UBFGgc7KKoDxoNIj8sHv2EygQ+HRz9xw/DabI02Hp5DfGN+OSDlpVeLsCEeKHLio2RSbEg9rHqfF
xxQA1H0GeEZtO95wXBaLsV/sypDqfwKPcAsJZiUH+fYBZerBdYiJhfkjhRaXC2Yje6/aKSbOZdxX
74jsxRc/EY0740VM9J5228LsaBkPbDk9zGS2D4tjZSj8HqZUqzGoG8Dp3/XOkP8Zdnp18OMTb367
iZMGUHoFNYKCayV2E5nIu8EMpZ/BXborjjI28pmTxLismts348e7m1kjZxjkx6k9RZVhZjGm8z4s
KUzHvTfXB6pb/YWV1wLW5aYwsi2FOg+Pk/rKLkfGg7DQ/81hSx73YQ2dZz6eTZhgTc2/1h3Pe+dB
nB5HsLBpi8ERaJMZjgYTo19qBWyJyzvne4BxbSQHGfaiusrRczuKxpD4uZcO8DOX3U4uRaTd1KHm
5AODKVLBvFbc4HMmUhaDKpwyQHIJPPQKlpBgamvTs/j4524hbOrRi3P407LpL4t8vj6cM3qiIzbf
QWbcmEDbY2qwLwMDBRruIL6+nb4pony5Rqx8KaZ4xPSQkzScT2o0TKT8aKgiSpGUEL4Vrb1O4Y8t
HqQWBIMzwxPoODMgOwPbA3C2xoIuFU2jxNqOV29jOGNwHBf2JKiOTHOEcyAUQPYqhRHTBMa5qfmF
kupmdsaBxGuidmFkNStKPddplFiDNPtsX6Qc5tdp/wjW5kDhJ3VZUIBBHJgMLzb89/xtbb75GolF
la7ZYFj64Yr0z2wp45A6igz0yuM1SPE0nvrpUXayFap4R45FrUMaA1tnZgw0P2FlTdTVbDJrMdhA
EKmRo2N8tuwE762da+3cmf2ZzIRPx7rkvszXZA0FRHgdAKKfhHrrJNPxrCQ13eS4BNyNYWKyoW8U
duUa2q5BfoExMTlfN08gNcRFMTEVxDuzv/G5gFZs/1zpzN//7hrF2X4Fgs13Q6yoDi13Ghxw8wFw
HizkqIXpyA9ur6qYmoce5QWbcAi5Ig2/OuZmqn3+oY8LmsUnJN6VW0AGpbu7by+7fNDV7UbxjRRg
tYDTty2dLSfEhXcD65qZpo9PfH9e2cO/qZ04gOPa7sGNydDZTeD9kgrC7Qm2YlYxS8xiqQbZStbz
hUToFWkTBF2AhqlZjkuvuuXoxGGZuyDV5l/UNPiz8sbk3UP9Q0WA9XdhV3ZDtIhX48nBac5ipJs6
Z47w+p9QTZW+SIGpMLwGipvqA+wU2RbokCsa9TkDQWlAug9+DfaTOm5gjBBWHTOEu8xpg97NTvkr
QRS9eXLT9t28kaweq+FmvxndgLDjFxIVESxryNFve6ofOq2EBHot9X3AImBNyrv+BsxCuwmCAb0I
N7iHyTS4TtD3vvSVsEh34P6z8pJZOG0bYpGiAOeMElPOvbFiamLkEd4kXPEC0vzH/VJD3jvtWOKi
E1u+9emXGWvLkyUo1ah8qmzGizPga5tbyRFV/o/tLrYUTEGT4SV1ytuvzB+TeHg/FY7tXhEleKYx
P5NjaCIIW+uAYal5J5/VUzYt5KA7/+i2eNPTfuA1NPBlGoL1Amo9MD3MBN9erUlrcUPjreLcjtiv
k6og/kBfTVaVh1WEyqzDJpQpGO2409yNIHaL4r6HznW6oFkAusd0gvRNolAUS9IldUu2milFHKd2
wpoBT7KS5YiLaugCz7hZjMsikvGX04uaq/I3/htCxjXgzT/8gZjTaDmabA4obK/6yHj2wdjNQwwn
/gU7Qi/Q3xAIRJ5JeRo5IoCMAC8ocnBjItpLDXIqjBE1XVCXWGKHY5DiT4I3sBOyaFXaYYDkypHM
wb4e7Ury50TEhZCj9LT5BES/0o65US47P/gSW3Ef4uKNkllEnQz0h53tnrxhwk3wwLef+mCjxDBe
jV+A7+IK8RLBDymzfOq8fI75Tt4ZH8I3M/PWRa83DmLOlxQQHhw3npU51UFEK90ZQP2TY9zWMky5
VN3PqgN5RfgbIrpU/85c1h4HlTFkF42t3ywlzVzQMXr0h8X6bb8YfdCZ5erxs1H0oHFhr6uZuRz9
5cFy4JE4ibBKfULo6UWp0OibHfZoKr7ca5Iexz/tDQqU+hWnN9sTAAkqPbgmvERcXOH7BpmP32bp
lz7HHraVY1Tf+PRf69M/AYMKjw5ikEJABjZ3PBn0OwwWXwEjKk7ink02snXEZYtjd5cssK60fuvp
aboot+JB9LzX6ceMgvEDvIFUX+OUNxuoczRUcEmxODqxDuzHZuQUHrc7HYHaOSOTMCUipYiQg+Iy
EM8j52s2a+mk4NrJ312fp8JDURJMMl3CbUUQXkdvbF3U5jpSzy9MUUfRa7tmJKrDuPtZKbEdsBwC
4WN/wlLlG80afzVrapVheBkw1lw27s/6wEcda69IPuLcAk8C2usWYyWKlA0KJCelJBHeUYJKVBj5
GpW5+VrAxydiawhiD5kQTkSh6kfnS4HbJ2XnX2ob/hHMogPikQ359GUfEW7CU6H5/u1YVGQhROLM
h6fMY376Z3mHDWiloVZzcJ3Ec+rL3JTbAag7o0KUeXTZAjGCPoYAPF1wY9nux2IgxzPGtp7ZLOPG
j3YoNZ6CntJAyvY0gsOsM/vXIZG4NXuWfIKe2XqV12xaGD8ys9oScBHUyFiOzImbr8dBh29jrr4T
8opN+K4pRlj8BhUnX3ZTUNMxA6Ms+M2V1c9lrRl5SJgNxGwusXGIpi/x8/UtvOH/jAJzjjUYvguV
PQ5uB9Q9Nglheo6a4klmEb6LUennoUwbtQNyn2f6Z3lrkD7qmNI2ayxuEVS+fJFJ9lhXjCRqxoqg
sZocNQgoOdG1NLwdCD2bNL5CExvhIrtIQc1j6Ok8T5iuBo57ftPq5EvecmNAyTeyPsCjkCwQzBac
fOmRH5g0hlLvs9jFonGfTuKMMY4mjwHONRcyP7+G/gZ3UORhnL324bMGbNQV8Qkxm1ZhMxl9jZv5
Z9Wcl8jTJ3hD+B3DkbC32AftrASiD9nr5TZBqM6jpOSEakRQ3hhIAIRuJWT0li3Hks6nN00ErcLO
cf3yx7OnP9iyphJ/AkG4r40opr8ur+cFFWpAuARHFLfGMRkJuGQ1glp0QZxcwj8lC6NO3MnHJCQA
TDsPkJwU+Sx9LaShOfmux9B0HpZ0twaQcSG9cr1yzf3rXFqEZEDmdy0V/LkZcdA/eij8/4qBIZ3h
A2JDvui7nOzG2GDOAYiBeGzy94Ge1DOfTJYgG/Vx8jYrWCVEUQYcEk6yg+4xAFoRAZGgwV4Ph0Y1
h2XPwCBqVq/oy8/f2GVQr1qPoI0jFbPsT5fwYJ0Pk/1FZgsGHWOJfoEdBjxiA5dt/4tTH65HU+H/
3TEEnjg5aqW5hFb6+GQMCB+hoYsHv4Fh0R3oi7Q2ev3Vgc04pEfzcvd6kMtH9huSIVICOGhT8CHq
YUoSZdYefwOMPt3pmFDsRf+xLPrz4TssPvFQmdVCfPvyimaRM8fpY49VPTAi39/CL5z6PTOfEeyU
BqPr57bPTztAS/MC1P5q9Vf7TTHcRYXsfwusv+wpuiSGwhOisEngMHpD70Ntp2B6K36NhmZ/bHcP
T1b84XF4rGFDADaCi3H5tcZ4bOMmITPmqFwMHkbgzGCi9MW4s4Rge3ejtRsAO4qIsdq1hrL5PbTf
eNUh/nErOs0J5Pd8tudcmVhwxVqGhXA4P9Fjb/Jl9pWbMMKGdKv8TRHWN9Z9ZGKvIGHMeicKkCn7
QxsSsAljEntaIDWK/6/Np3899BL+5wOfJYwqrFwOIHwkH73+y1J3cBnRiTz0hC7qj/9XSvtOHhPu
K9/gCfTTmhUt/BMJGw3Y+LHbT6wpoizM9GWE62ZH7iV9G4uIhJqP1bviD3R+AMwiVXmTaiKEXdIM
N8RNavXWqX9fg8bFig+wBabbXNAFgG0qYmbtQxaFX8c0mlnC/HMEZ3Z7q5GFVotRBK20UGfiVsWt
HojbcvXzXwy+CPeAByQhyHAr6IwFMj70rEos8NMhBb5Jq0uLWG2keBBz/7FrJKwq0gjbTu21BiC2
PviyUA9xVL7JdbpBruzbTfQ4MTrnV4Gv3rLV3/5+quJ9YwH2ubuE3oU+Rpj7XXLw6/t65LY+wRuA
0onLUfx6gjbcZ/m/FzL2O8FMLJyJ+bJozwEZBM2lYRZ4IklHAheWbH4zTd2ErZTbt6c5gjTfBFM6
ePzurG9GDo+Tv2xliyR1gCT65qO+Q+2EIBUyF1QplIeddlH0DVzbiPEK+cYds3dsQaIi+MBAQIWt
fVeAvi6tIEn0HCa4IHLBUjuYjf+IU9RsN+dl5EshD2CayNyYH9xZ/czU4SVYYzgI1ZHKvH9EbEUl
PsZxh8wC6s2R0QXUKeZdq4xFwtQFXxlwISE9FZBoanKbPUyYuOv7VJOuI7cWPJvB+kEjPgdNYlIJ
1QESqYOyDIof1D6hyU3CLMSiYf3Yfi+cFS1m7ox4Ajj3W8SPQ1Rm/DoprdeQxHdtCW/dMtrD2ROb
uiIgK4I87/tCxGBPzeqiOECZizf4mPtBhSoY/WNnGqJSSdlpzDXkmXDWRkeRRtD+EyBgQk4XoxmA
IyDVx8JlBu+kkvQ4T6zInktuN/3B/1lQMDWAf9cTa83rB+fdSTCOroqW+Feo9Ciw4jdjEfxdoZ7c
ztMZ8jYXkiSKr3/8tQlaNXiX7GNdyN8Fi6Tz8pnQZlNXwIm0xBCyQYdEkYQOorDkOeJzFJ9AuY1T
kEsHBx7iRY7+RvLIVTlmDEMQ7oBjI8gDbELBTSwwbqEooLTRfHOPaKqZweJLy0AMaoALewloZAiC
hVWRk1kL2AkWYzxm1+kZxDn+8OSw7wLb2xutNrFoVdRzYc6gG02YdJxlXSQ21Ay8OsBoPFjgFZAB
+A/OZcIWU1TNuEGBecc+GS8e/h906CLC76PLC5p5CpyEmQofYgtE9oh5F5TBXGGUHmIST1A0NHF6
xLgOp4iRWTv4lsU/vTVbhnEUPsT4GntXZKZhvMohZHXrJ8VDCQcDfh/GqxaOTCxugWD/GGSKGccV
0nUoDJbGs4UiyN6QjFu/ZhoP54rivC/a7qXgBAb5op7hPvk5KERHDFW+/4dZAazhLb/t888gKXPN
9TA4U2/buzeAR8PjV+wv+m1IKYSaUl2QV4enEvAeDNaO3BeJxLMqiNF5QjlolpB5qHb+4+s8llxH
sjP8KhOzFkLwRqHRgvAAvS9uEDRFwhC0IEHw6fXl1UZSdHT0TJtbjgUCmSd/i5vQL6dcz6/l6eQ5
dSNKO/Al6lZMkcMFoLAmco6a5hIjAhwFWQIohtHfwpgh+ONb29iJkCdx29jz7Gd+YQDOIbeRCPh4
IFG/XiGargDFjFGOl8XKqkruCwnDGxs2dXEyWtVAZWofIdvgx8GcjtSQFmGiNuiQQxIrBFz6+Lxj
xy82hJ9Cyucza4hghCesnk+Lnrm8TxRuXTy6/GhIaXaoiRzZKXtG15cQo1w4zQv9T5E8OP+o0OjF
hNDbgTmnAwPNKILJz3CqYJ/6sVlsRdYXXStuH+F12E+QqoxBqA9X4K7MV+JXVM3kaNtn/LgO4J4g
eTFz1GnGlkGq0xSWj3WMYje0VIQrIBxMcrgmIAGeWIv/RvMVO0k9brZ5xM3gzpv4glBGG2Zh0fu1
R8qUr3MXTsyz8E3MGWc+NiLJAwghcBrV9/ThyzySsAvkKSAUgL1goeCKWG42L35V7E+4vAQICAz4
XZOIK+hj97nOgnKHM3ICkxvSXPI5YhMYiCWYnhGcQnraTMjQqWb0OfttjYSMNDRuNU4jt5A59uZ+
/TpmD0XtwFeGWIcR3iByIfptDOaJQFX54XFKzgswFHgo4E84P3Rv5+FprlzSbt+N0L5AU2ENQOUv
fJXqXFjEs9n0OUAbPX/uQVcg8YzwNNZBoPVdPbp6pCqydRrxZQ+ED29kj2q+p0H1NAG68XkN0c+L
zNaMjUqij6gaDFFVCA2TxO5CsnKARUVhvf0k7EvCUepMDXIXCdfVQgV3WQv/k0cChH0Fl5TeMHzF
jxkniTkJpaEzcCYXPG9aggA4P6oxNzavVsjM0YOY4sXACa++CF2EJQkN9YC+OJYTEU0g7hv6L0Ht
Kg8+ly9ZC+V9IfSVc6G7bePP4OFu7REGanZx7sdmeElkbjPWsjvbUY6BQRDqyKJdY8TrB1ukJxVH
joE9JEJAMG1Z51yg5oHCiory+Bl8h1zVkSCQ0O8JNdJlYfyw+yTmpOzbnFan4ihCoMy1t8YsMCBr
DS4IWktm7rmFh44k6GLqACeA+rXJOVaPX47+919GR1/b6wzBCG2fvj2RxanrmmbDYtQszpMuFUYo
LEXjd/zliN4/AbKR5QIgW/ZpSt/eOS5aI476ElgbEN+eqCtn3pIrqBL8NnwEyv7zAr6+8rB9xhyL
eLVKLPXJCUa4Ju63FoBoKSfFkPSrIazK9jrUl+uWIlvOLZwnWvpFUi4KiLFNhzEvc6UOtfmlr3G0
t/bF9rs3+Jac9oBy12TGgIWY5OY4AemKNCZ+mIFEoS0eRLrcycZFQUFQ17MnAxI5pF1YBFATTT3O
36zJzRBG7gx+2XgVMulrYEjH1+dgE3F+JSF2llfpkzTMLiyr4Z1Mzy7UnKWSHxrIdYuxkVkI2ccp
wk8FdPkkpHAGhxR9xihqf2lXQQjO5QRs8QF/Q3CzF2HKcZ5H2K9uBHvYEN/YEHs2jYm9hajQReR0
+z2hIeNXZ7LbvrbPZYXUijpTecOh93SJces5B+OHQkL4pNEVvx4rANEBwlSNoCIA4+ibxKYxQMBe
3AM8fmyrf3jTmBUP8NnaYGKgxamKW2aDByOnwKe/P+qAmEt2Ge0Xxn3CCYsXjjB0DNhIkzx7wYg4
FzQ7fEWvYQ8wj03/RS7lGXojoK1BoNQ0UXMuHl1TdUo4UL2T+nxlwjvCaRvv1S7z1VW5MKe3xTMl
2i16rFF+YyNQ4TYGDv+K5myKmJ0ZXIXWgnqJ3j9VxnBFHsZAYRAAG6JgVqRFMlT2qrk9gqMd0LIE
rczkBNzL7D8g1xg/DMgEP/8cZ5M2IegsBRIf8STy59nkezB9aSZ0bh3wvwDW7hPi0sOMchD2bf7s
Ca5zn7xHBDfJS/XYEQvgMPi7ErpfamMp5/UZRNKPJ2D/LDEyEEkSuXz5d4O5s7cZ8am756AQTXlV
miPiQc9buzZ0AzgcRAd2IkorhFVLWLbePK6PfjFVvJGVNnGLOHvcba3Rl7qW2n/v24k61YcWEh0S
sSy3M4jJjbIFjjFwICejvtqKRerMI6BNOqGMItBp1gS6Qa7FEtGX+tAh0suX6F4gLY3r3xdhn9VO
BZhT1h3uj6m8VebvGNFsik4iAd2okBwzwXEbgerRx7W0YXO2tuzXmAA+IfwHtAypi+Kw3GORd78H
btPryqT/4LYCrXDktLkGpJHm7LYolqCNbMSaeArBJWN7eI+UmPaEsKNR+B38uXVHXB586cPP+DsS
reLl4DsmSDwBpy7jR5APcJ3WituyLXBCZgff2T7wCij9lXBmnVPL7vYLLRNDVUn9o2CvRCTMeUBX
LOCYFtgJ/T647kBhvyNz8Vi3sHQDaw4RuCo4e/E/zxrzvHIJJ11CX9CQGYj0kK9Y1AwUL5jqXJDO
PQqDg0raNDrJyscf1/xKBLmju1J95d7DLPvxbHHHTkCgR7dBtiOxjoBPidcz+mKw2HFKFWGrP2zS
0pyVmanqRik8qhQ3Dz9jiGO8BvJudmW7EcXFMOQ8bNw+/HiDpp0ZOwSLBpGQciqNuTB4LE1eh+Ep
xBHgEjW2Vh6RgvcmDVJH5wG+ATigUmUpAIDDWQtajk9mWDq+fE8AAEx9oRW/D3Y2EY+TDTXIvgJA
YveMAH0IY5yWHEsV0oY9S1lXKkdHhyRU5qVqRKam4HQwW0nt4DbB64QXTd2d2H1AQ7AfMlcraJry
yQkv4AIfSJvyvbF6QsNyhjPB/tAnkBeOJYHoYNjTA7eWLChHspxgnlDUznLWjidQqTA4kQcq784J
0MOH+YpQkbyv3zywGy5KxrBLfYI9ftvjq9wvrPBKtqfk8sk2ih1YJCKKrOGbNsuTd8YxdU4vgLVa
wIdkhFMSabIfwrs2EvIVa6jmHNZ61T6DMRoBhHzQuAxsI2pHFedo+jCbBWxWayBWdLWLx985BIDF
ojbHpWp6b6p2AFMQw2Brs4YfCFvVNfL4fGbS+AA1Y8xDfS9NZHtq125ZR3eeT3xOEFkc0zkbHCln
uNhedg6yvTR5gcfBU/dNPG34vMhuiWvAjBOPD+0Q8RWSftMyhu/1XbcCijSFedrxUJkE9bBVw/ri
Xei+QbnLuLesMT9yuObsTEbg0mS/gMp3esoe3N84AVZL+wvulT1LIEC/dPKtWZucVkSI1keKq94v
l+i3E1EiOFzc07Bk1OuIwsPr05OPcAinqZpAGsDTp8wTTV/1X0Np7bywrtbbYtpu+QoQ5m8X3J6w
kW6Gd1tEq8IYUBOIVPVyeFDB1ntJCHc9FivwZxmSgJYbgsA4g0dvoqDR/LYL++TaCAin+brkdPhD
f5WGALYP+DyVVmdvTrLFwRyfksuMkJTfxw9OGU6ELw+vTnkG5XILgvWO5y1RMG2WmCTOMfj3tT8B
SPXDux3ZPl84sranUEVuAJz0nr9t0qzTCsxtcd+8FgoPItIR8izIGMYoqPeeG2X++KF+A8rLdC8j
SXF1w1MX+hJAWRSfNbNr0nIl2IMIlI1fw0/fZKeIu+V1W20BnP1v/903GSG5CYreA98NLlSkblzU
AbsC8UP+5wBu3y4/r9BENxvyTuRzYw3RRbRJEd2HEgmnmI7vhJY++u/1famHapKFeS3K36vteaxg
10zw6XvGviAvkMt8GpohayYbv0T8ldSXp/URoDkqlldfG3P8Jnun3yWwVrjkr+nVF+aukDFQibUf
hcCGsKU+7seJsjeb+DM9cZDj+VBhUCuc0Bhfk5a4iwtMFLcowuRfDkrIidCS/5hQowXJSh73MusK
n6DZhLF6RjXO3kFLattlwAKkmuKp1mWPKCkK2m7oBgv/evh+sCZXgTNGG5O+N2bwXXI4FAivWCt0
josDTiFjK+6m6gCe2bfm9GCg6pVmlJ9tpvtWnEmmLDsjKC2oA/rO1I02PyGngH6iWnBqTrSR1acq
5ERfwpeAWWr4opKrofhqu3xJKWZpxrQXlmlMENIPj2D5iWrQGop0Bgq/oDZWqVHn0HVhlI7UyTNR
4ZtyJg4czDR7G/Pr7nRLcMtnOLneQVMh2BFSCQV6B6rZohlpB+cvuuQYzEFb7I3CHg9ytSxWbcJM
fuAFW3NGcc+JIIg6F/6zS7JfiwNf3xjpUH/Z4rPPtg9vkwc7OSHMMUcW2K8JVUCajyF8ZwOykBeL
wfKxyj89+x2Ulx2VsPZzhtaDzRVKiuUFWK/rHVn/R3gmONjIO5nkCPYtEtQQnDK1s94L4m52QoRz
Y/U/Hi9hi8MctTE/7Qyl16GBFCqMybrQhUMmsSMUfuiwP4MFFjXPADWk/mZTM7sav1n6SPR+mRIq
BzqM3cHFUUDmdXhJEKjyT3LNfeD6hb7Sd+KFqbsbrmj+IhCBXXxS8nmkdidlUnHMa3BM1aOKNGWi
1/xbCD5O/jrIbZ7wZdFjIMyMwuchPiin+GB+YTdR+eUYMZG+ku1gIWtDbEJEOkmW/P/hLW0XITVz
NwwOW5t/ANAlxtvjob2tmwA2FGYr5NC2NUPITPb4LrEYT8q5gyIQXm6scP4h8ni4mffGDPArxf3B
Nn4gZY+wtx9UjV90KWjHp6GIF+qF+5Az+rTo77NAnefH1Vhk9tje75S7sBePgsHADtdrg6MaEpPZ
mman3vobWHvVHcUEU4IhuvP5hkgIt4Ij9oD2e7SIMS0FNB7z1723UbzNhsTmmD+1CbJhT4E78q/H
JVv2q5cKqTxP/MMTHKS5+Y4EeU7TFSohJ5pEs+TkJsxQExYMocy5pzn6ENiC1JordFiNP0Iw4XD8
44R138GnPXfMtpzWQiYHSSgpnZ+WUQKDd3hhodoRSMDohmvodgvyDYTagxkGsEy8z2WirgrJayi+
dFk+8EWKsnQSxcWqou/us8tG3TVYtvOEyYEPnyefX9CL0YyRjTRAMnp+WXwgb6Q2fqPeEOwUdwt3
O4wp8HeqrhBwQAYtiMfhzHt1NeJWzCHUGPZYfkhrI2NUU4UiDo9MCygfZkw49QDhS+nrK74XyePU
ZLik3If8IUQTfx7V5JeStDDRd+8FTBMv2l5BPTHM4gGwoTAQNKK0gjcKnY3/cx+dw6PcOx4O4mJD
Nvsv/qp7h0PLC+a8tLm5Zx4Qyfbp4fTvI+53KPNfB5MkFZ09MzWjK2fG5Icjpe9HXlr30pTbmhsc
w/SHY++VYAis3Jx10TMPeI0pcile6ef05wOWiRgfxMwAG97gz8WhtMnQbiaCFzd3sByuybq9lksw
zx4Hg5keIZScPFWe2o7fpR1XD78FpiL4/BZfULE6vg3jdaZnO8o46la4qdaF6LV6ocNDzabAMA2N
GNjLiZjos1+wFeVHniJEjOudQPMoV/VrjyCW20Bo/txyJGI8dHdK4s2koGoKdUdfWpDJJ7TKnQEY
98XzgAw5dpbfrQRDQuLIO1RIxqJOGnarHRVkQL6i7ATJdBqToFCtTSKxcImv0XRtTDupUERwRZlu
xav3aYZmy4GEgx+TCDplPMULf/FqJ4HDAK+CPJkzGRYv/0wY7ZvyXb/6sZvoMf1uKKPG4FxdAlgg
M+spWigp8ZVlHqMIYghY08KzwbtB62Gv4eFlH3SZIdL4eJDN2ingD18YaV+wSX7ZudbvlfgH4unY
PStxIKDAhvsRDPG24ZBSjex68sJ9ecfy97R7J7mf57FDQw2uDj1iE70QDkPo48vrtMW7WrItnY1h
cY1Jm7+AqJOAwc7UEoDEok4xoSNFrQM0xCCbEUD+/sl13FZv9Fr4/7WtBLp3Skp5XRAMCgQLZpyZ
SVkcrPPuSYJb5Wf1GtCEBi6OC8fHjcYz2KziR0fpSO0H9b3vYYtFwmHMyoluwP1WjXhYYUC/4tE9
U1r1x+96o1wZnj7mqaJ6gAe1gF0hYQl5MPENlXgIABz5qHhAecFohE/iseSWfv7pyahRbxIfyLpR
wWSmMO+ySgyHRjoxjsdTz9aJoQgc6k5l14FtW+Y4w630g2v6IUTRLG5HlfmKuBIqH8+B+ozez+Ai
ozXzuqpfQ7Rc0+ZO+bZf18Qxib4N01c5fEr9z494mNEpoPoFInqtOHujjXaR0ryRiQk6JyJ0HU8x
ErkbOxG5OBysiM93LiyFEnKR8GEHZkPEDRjrIxVs2ntnWD0gfHwIUDKka74JKTHHOSV9uCcI4st3
0q9M6w/rTAMJwIAJGPmIvzxwWomdNS2ygTmDsrA5bCDUIjikXnc/c+yN7gcC6RERvzXBruN3e312
ilvww6Uytabv1WnTLkhzI73B/VVSa1ck1YDaQZ339vc8u2GK9AghAwPne3AyPuEjNkmTl3o0WzIv
8XuBAou+bhnuMCJ7WHhnMa0tTkkFn/Hc3qd0tRYMhMN83S7KoIkg0VyLfAtOCDdMUcLfqfc/UQdM
Y49fA+AZEF4+RBOlK2OUgrMi3cBIjBxN/+nn0iNacn+PtSUdy+xx4KQQuugZpnimkA6iROXTRbjV
M8VFYKFsECTcsQwPIrL34rgCMtb8DxaxhpNwQzLRdVxGzfSC4t+cDmlbwn5MMN0Y337SzV8je1Um
0rhZZMgNKYFg+ctSdjAi6Mm04EgNkw+NxZly0oRP3LRIyX/uwQvfMBwlq9Yl4eHPdPc1UtnLPkJb
iHZYMNsC2Oa+ChaXpahSp+PqAOyAQW5phE/seWyH02qGaRyHBZIODAU6kxgdpiDyCI0ZfOqAVrdY
DEgZg7zmK5z4bRec4EDi50QaYNNlb1CxM12jBy5qeY9n2asQs+OiosUMQJj5YaR1WA6lEAyQMM+q
NxPBcSYTJEB6+Acrf6Ny9aJyS+QADg57VM2/8DwllE1OYh6vh2wK+MJQ2HOwFA2xKfMGnFAuP+fQ
8CGhEmhPoc48Kgv5zIwBc/GAhzgyrPH7oK2IGMf5nZAOAfgL0BLtZO2jxXvxORABPp1SE8D40F47
x7Yvzt0yMbHIu25CoRSg7h2yKdmTPBaQJi4TjguGn6OW9IlpC2aQoJCJaJNFnbaIvklYDTXfTvO0
haXFS4AWO7CBcWFZsH3QGeepy7o3YUOFkSkTIef+gIO3oYOwPRQ0D4scxWwcJnw4K4I0EBlMBAR9
WommGMC/YwNViTTMtRGGlQibaYgdUdGCMAqJWL/aCbyQlod+E7+BHUFVeqQs5RsrphlNxQAKy1VF
J6QcDLWPvnksYIkZ+PAbgeLkCcjC7AXY2yA+7ThMsu9FH5ZOAgzBqHacwwb5vlsiXiYMk9kqlUMS
LKMWMqPagn9OdE6XwlzlELmXUsmkRcARFD3zcs/988sFfbxz8ubNJgiN5c5JtcNF924Ye1E2EAxi
+RpJBwCj1MOZif4aX9pIBl+nyYr9imTzFoYL7OlpxEo3oWyCApIPKQkYgUlaxL3yGRgcKQ1sLCz1
jCB2NAy70curxx25Xc/xa17Py60zKcba0mSaFIaJzrst0W+z3go2+z25hcLp90xaoLYe09Q1IHUS
itn4Ewx1evcakrjRlI5tbuDHsoxAisQ+TVSb8FkWS0BaBiBRUsQTepngFaHUWkRnRwjhFoz5ewfR
gFAx2yIQIEJoAR9P/DU3Zkf6NHOdD8Bu7CkQn8MpQmrKYTY4ivAHdU056RytiRjwzhueWg4XF5cC
DhTvKQaqWTWyfmwgvvJXCqB6RLXTyUtYV4QEoUUewggLzMZbB6xMvlZw5AmdEH6DJ4nCuwlZgMl3
0UUWGXdoY1Ck1+QtO/OyX7TekliLjT0i3pnHm2cFuAPFCyQ7o7A4Bl/9Zs8HljD/pG0VAU8rama6
dEadRyJfUDOp92g8p8Xg0X8e1c0NHARkyebBnuuIYvlVI0AwbPjy7hNyPxJ9JQQ9oNpQ7lT7Ginh
oywSzIGUDDg9oPXPy9XWBs6mI7L9sg8JjPDlAPfHooFKBwxbhsPGymONapAOqa/Rtw7jRqU97fKC
sOKkPmT/JVHKJZmxN37wtd3K+LmuhCS2/oNqgeIPq5RExJ4+LRe5b67AiLMhJpWCIQsHSLHN5/Xw
Mp7fE+JYtt91STSURURSCFTK5SSmiIBIumpgavOQfoRlvZSIeskWTh9nQ0fc6u9rBZiOc2lq4Koa
2VC5+/poThqu0p1HjDmP7Bzxvgh78fZqExRC0YkMAoqWjxLC+SvpkkcfWss7QBn1z1MsvWRRCQ5c
HUOWQ8iWzPsTusU/IhDqp0W3zOIugsCqWadFRjtX6B5ul+gbtWtgW+CrAhA/kf6A3JHKOrbD2Z0D
A5WEhOl8UO4LOYmQvIjYMmxEeDGqGQMXgq5RO7/O38s8EtEAQL9tymIyvgyxKdF/heBz8l4A4TJE
vxdYI9dCXIPgKjIXxUpsXzWF5Yg72Pc97Sf3bxOAK357Qq84K+bhI7j7h4J31k5k2+sIupZAOawx
6UNgQQCp1A90QddfOf7HxfyKkl+YhZ+RMnbiWYdSh4AynlZjnPlnhCoZK+EXsb0S4ODpC9oOAC44
rS6DZ0RJFJRt6PivdRvgVwf35P3DHbRUEd7rJIbAlaGqHtkbDTxnYfVlAudJE8LqcqRGlQ6N0Ngj
SA/V6TO9DNgDUosWF2rrxpLu5SQcsNwcaqHaPvDUwG/FIP+4jOnoArdhwTUG/D0bgiERD9Y53p0Q
pnJATaZYccBbCZP4ClkNHsE7d24BvlJy5UFosDY3mPYAXkgOaXExgqXBuulgi03j20kLSXaPrjsF
+wvqceF/0fZvGnU98M2gOTzmbUhmos+ifkMYXwztmoey8ZbZ5nsoVjeph9T388ODhxr1I+Rmw/ZG
8bz7WkEWyX8YowhOGnEN8zI9Vfb0QbYk7iZ+7IerL0IjMQRHyBgHzLjSHIqg4jy9ILGzi+oZ1DgV
A22Kd/v8yzPC0jK5LU4zp/+dPRmmGKWCcijuYmxdgQjyBFuo8DgQU0I6vpWo/e9AjYDOX7ybkA0f
THVk0eKkQQXzQqIBS+jVS+5aZB6IjQI9LdP3ANAJswqFeVixFmqEqmVpHOu5Q4gHooqlxepzxhX2
JapXRO/ex6j7+cgjUVPCXXrdipNwfB21olmXXwaN8xmLeRdy1gRs9J1xvTMOSJdva4iifXsRlGUB
SczuMLzMXzgAaTjHtmGDPQkHBFT3+UclangjgSF91vaAg3GqhhVnCxNgBwtWtb0e7YE0e4oQbAXU
XnZPp0Dr53vAJ1a9IasTC/cZG/hs120LTgxYDRLxU7dsCC+CxxQQR15H7YHyyx2TKgJzWhtJSIAs
RNv+Ol6horznEG8CyqBFMyb2eu2Myhgytf/Ynn4e0wuXQN5dR2WqLU8HkPj3ERVcw9IKYENcwoQj
RsbYDLfrl8fuUO7oCSQ6T8IRJRoPTBTV4LmhuZG/A02oGaR79L7HGZwOYWW7J+hSMTR46XnQ0Sh9
De53gU/zQCkMxJf+Vwlg9U/OHF6J5LfZn9gWEWT2QT/1EINttrhGMIPqAP8aqYh70Xg2t3qjDFOI
DJT7wh5GdMEKTpQqS4TcbYyQWW8PhpJqn+RaBGSnOtqsJTaG+k2cxb8IemFvOJeS1DhpGLO4Udjb
JnbghBy3hDr0uyDuBIuwEctDVIYDrITLs85Yd4DAnwinypP+ILbFgHeJgeoLeKjsBUudDb/Sn1of
lAoHkxeP2NUS9TqJPkD64WrYdSTUCYBVjLBUFgws792hHjBJiTICWlI84GDuQvIE55Cks2ppbmB9
OG2yNK+4XfvZvphXsVAaYgpJZ4gM0MtK/e/otDwdPwGuDDwawlyAdIATLe1anfBwnWAD/vmPf/+v
/9x//uP0ex1fz93pevnH5VWPr8Wlef7rn478z3/c/ueP48O//mkapmZauqIbhmkj2TZ0h4/vt9Pi
cuKzlX9risuju12acuEgBBvZVHOgrCAiSqJCCyZ5CY6PQwpB0d6g4pfdAJcr/oDT9I6jH/3wOTLQ
1LHezIgeU1byQN3ae6Z05OsIY7P+Wxz4/BvTH03TQGzwklOJVHSqJ+Sx9MuN+mFWxYdIucD0ebhg
LQagiC3iGTSWF4Mpiodlfp5icJ6zInFscS+/tyEjjwAkOZAkFQwcg1C5gUhmPVN32ZQNwYibwXX1
91dL04y/ulyGYdm27qiaI/+/y1W9pVb+fNtywfNKjtn1BGwnusifPFG4RllimutocLU9BZjIYLl6
tdSOtQT31+47D2+Ft7bQn6JNpC5+SUQtBlnPPCcUoltksT49S/cNbrVy9eH2vNOS51AJPCwvo1aN
S77djSjGzHFBEkoYDDQrz+SMNgxDFNz+a4gi5zx97a5gETgR3yjXUx0CoFs/MNCSFEF/npE48D5S
8F3zikGqOECmDymwv4Oz1leN4P2MnwR0obez/SsZAL5ZhUij3n1l/k2d0j1dkVSFd0ZKplYM9gVv
t2+Q8ZsdnTo27eVJQAp1G2nPmXL3K+SkBG2hNlE8YEZ9cp6fGDaQF0+K/vUlgq/5pmpLmTb+DdeW
etoruF/6aguDjF5SdOJZUxoTV7UUXvvvpZnSzfGIRK6S0nvCs2KByz1ty5FBPgBV6vO77p8yjvwt
wk7iCmo2cb9e05lJcA+VAEC/k2otoYDHylOg7c729N/dkuaInJm2oQNAUle76hOFdZf7D2hVAEqq
Vm6LLs7WpLuRiMZTzPI4OC2o3x5/7i5hQuTKzz6wSCRqgrlDNnIwXqp7+zOseMvZNC0OsIBwxYjd
Rx0Q2XSPgCDPk3YCWl9zjPMU5jXAGziHMWaP89HKmEj8MxYnZH5ggsfX7IK5lQEqlmE3SfOBmKdN
wehVp5ScYrKgRFKna1eBCfxmh4CmrXcjndWHjNUPxoSIRKRiguZBFGm0YuD5DHWRl/UqhKoKBA2K
/xtlZ/cyfS/4hqchhAUhmXBYLiwbePyIMR7ptOAulIr+4cnLEZ2v3JPdtC4jVhL8WSDKyV3tl/Cy
a47uMuJ6zqJr8D7nRwgT2l7NkUcZ52RZbvDHkkTQ+rzc9xnHbPAiHD74DFnL1ejhCIfRH6pnz7Zz
a7y/f6oN9a8easeSVVmxbF2zlf+7BjrNrSxV6cxxI276mhO+oAsimHUDnCy1AqVJC4FA01n3p7mM
ZEdraK0eu3fyIUtPVBrWla9NleQ84XjGzswd80BmYP1Wh7oIpPi2QVVx3nT4Dxf54nqJSowL7F4P
ZFvMKffo738hVfmrVd3QFM1yHIWFXRbL2P9a1R/mQ3ubT6vgN9IfiKKMkTaXqaFEPM/STkLM0UCt
eHaLLdv8fcKCAtzAb4iSoRucCNyGfTreYnr5sKt8b6LJNGZYrROy0pIvpDIXYw2icVqK8vaSdKLR
2zuzYE+InTo3lF6GRIqR48GhFoiZZDD43/ljVH+wEDw4xoydV/iQx9dmaqFZ9TXQhyzN34GKx/qn
vhFEgkfwiZOALvpAF0c44qbMG5LMBznPCEUTHWRobs7k8dnyShr5OFMm3LE2z7tvzij/5G0pZxrh
aD7jYxfoHv7mkX6iJU6NWXReJPsg8JGOgMzNhIE3x1Lsgratle119tSjG5AJmDwxm52HsexMDRPV
Db/cy3RDwHaJMQF5nr05D0w26rNn0kBLxCP2izgzKV3TA4jY6yk0QBqG9v7i8wmqZ44u6MCIKnfv
QcV//DLN2xss94t8wnkDT1Ojk+fzp9jq/essi/Gd9G/Y5NugnXPanjCLvEksj0RMdSGBX2lbcBYD
9qOXA9iBnvaLfTZzjvzA4d/fWLZm/8WjYsqy7Diaoxma+f9uLEdxnKtyvVeLh+ZK3fCm+1CyGdko
RnpT2LaiO2S5Pn3JA9tCJeOd0etwfq8itUqsB4KfxB7Qz6w+0js1dYzpJBo+I/5FmwO7M386GA7I
/hp9LwESMw3PGTAplVjkxW0KJCLv6CynykV4f7tj+aO0Y7VinrxP6ZR8kAB5zC4HfM03oo7Iwzzn
lhgJbnAPWYro4IVtvXNNPLDSuKWQACEJysUOy/3Du3MKU35KLEpUdji0q/afbA6Sm9Mtgr8V75/i
O1lagcHQbVF4yn3UEc5CJBsizhsoeOZnBATLAwO/ZNRKARzZA/f43B6rZHE+vU8XlJSALWTTzUkM
JjPCCiwwAbZ+8uLyXvmdORRcndWepBM2j3rAshf3ZtoOMn1cbHRi9UgEdwLtCgJ35AcTaYnZpsvj
N19mBPXy3X8iYfEoVHyMnzSgb80v1fJchV5DM8Kf+KV8nS1PS4ydGZZbQsJX3RDCulvYRxaKjjOH
IM1R/2qk7/TqXzgMPb4O1daTVppF2HO9b6K8YY+A/mKT5HY9T53Op50boQZzBecXRjcwu9GNlJ6x
tvsOi0VxD8gRbIhxQgPPz2iYY3r24Q7M42uozDv/Pv9yNCJvBFQeIvQZfyaPLxLj9NlOGn1QohxH
RUWw1T1Wm1DHvLI822yviPZ54N7s8scazQ1x1FwlKXE4AtWkA9K8hpBuXHNJP4B251wUWID+kw1Z
iGYolRF/eH/6j6GCbwDp1LfHtu90sUWhECAht/E5eH8jQos+i/tcJR4dhgvUkfCNOizJx3kEL9VV
7uP3gPNUuZQpNoJmRXFBpB8VNg5J2zeeyg4lSEAj5mnQSXFLSVCWqj8X4NjGI0XmeCfy9XjfSxaJ
NbwvuMhJlwGRvyY52Pt1SvRMTrQqucDkan0DCIs7GX9N0FWjzzKDTLJiDE8tyzKDAplyuq988Ypu
H6Q2FVw4qiLznkUw6ctjZL3K6881voKxsB6fyU77MoUUoa3N7qfZuQiIezTOa+WS3B2Wtkl+9SAI
8xXbGm+bZQcFSDw6ZhsX6uk2MYq4hjQo0uczeSA8IqbKBBR2FZK0QLfv81O5eNCY/kmy1+CkpDCV
qOQV+AOJ87WRciO+ES6CQ3kXLWo0//acZchjBHfmwnc+c09uBi9OXODdT9f4ejLBz0CU5NPh6CjG
DcSFdrAcsjIRKo4x+PArP455ncB8P+GiDCao3oWYYNQLzqRTyDn83rwLT8mVnCsT0DhutjU5tRQS
0tiLgBQTHlrXBZ2yDLkfLboUPw+6kaqJtb6tP/PK8G5yz0HsdkDxVB6rcbl5wzUsyZ3WI5uxsvMN
TnY/7UEbNlNY4JvV/2Dpz0nteSZir+1zo57vAYxmbgCC2HlA14TxW+L8wueAaQW5ctDwq9AHlzIs
vTfQ0xZozVxbFEdYk28rdDbscad1DhfeETbBXqUsPrVnDLnGDzPNSQNziLC0LPc9vYGPgxur4Qdm
bJuvSKd5Be8lJ/wjdk00iQ3RuSrb3vB2VBby1UdfixgKHOkT3HkacIo2uJY+U43Z25xcFjwrHO4h
a2xKPMFZYBmDx0PEtl6AdQDWeQgg9KXAtNDUfVSvxQoJD0mHQ6ytbuPK8s5t7/KrjC1gVts3IQNX
1x3UDGTvmzwpCOYUFkIDRG76mDcuoytuNWYA/KKZW0OAFP5ZSYVB+MAAzZkvJ8xG7b8dmOaekv0C
rFZEur1jvRs4eNeUYHY7zRARPBbvcsxKAHIghLR6iDhGxg95ThvMefBl5GpYHuPz3eFXpjqOQCLu
rRALtNJ6Mtf6l932tX5RmUCM8eQ+vxA2QH7QGzGv+wKkNF1oyi68cJDaKVRvvcdA5E+uTrpUAGvR
7TE3j98wWJDD8J/ysKmiTsY6RCjt3fCJCf6xSpQlORIWCBbdV/uoiyGC+Rp+2PcOgv/aUaB85eyT
vJ6Mxf1sfWKJHbwGzvDZJGSqc//UxEPE0pzTzsnBG+PXxHTdwxd72vTz3t7H15VOIefde2KXv3tF
01dM8hZ4gShZS0NYyHGJ2kTCkNLHc7TRfj7ArmXSnLbOrgQ1XOrcByRck+WocCSGBYRYv82ovv29
WAKMxruH3uT78h1r1yDP4t+lwHhweakn71/4ZDgSJ7QQ1tAc3vlOvj2RNcgjisHc5dCqlwNkmR9d
pIC8KTtFggqTYy11Cr5BlwBkNKFiuhBcYK1MhbPl753YbbZ+vCefE/fjs1eRyoH1YyyNueeAjOhg
pubg4yng1lT3HkrNrwBkWJjU66FzZidA8/ccz7w+bNbGjIAt+xJ/cK84RzkTuutadUXeWNWXOMsQ
T/6e8PtcmBcPzRrpADvoK0txLv/9AMaI9VcDmGbZjqHIBsiN+Pj/muyzZyvdrE4tF7qOQgUZNiXX
bpOHTTt8f/sS9jGWVzwSXdI4E5k1hnJTtlnFf27ehd/a2A//m7DzWG5b29rtE7EKOXRJBII5iKKo
DkoRGSCRgaf/B/a9DR/ZZTdPnW1bIoG15vxiu5YFW76Om7px4w+ua8S6PQTXRYvWGJgVpIKkL8Nj
okped8gEx3kBB07G1JoKTC4WjGHDrWUzREJ+lWhW38kvQ7LiUPLRLKGhIMtiwV9gbgyKy9HRHksW
+1UmHfnEIZPSW8tyileeVgco23MXLnJe/oh71MYCyeZrKo5KoNth+KRsmvKt7JgYVsZ/sIkumEF6
kjwJOJ4b9FOFqFfnRrEY3uInbCatl31V0wztDFzkAYfFovYGnQ9kMZOehTfImf5IMyMowIO35MRJ
wU0DhpO7ybG7VZecdDjedcaQ9YTUoOrmOZzAHbQSD+D2HRPiSAae130ZA+2ObnPk2u6BqpgsXlVi
LNahc/82lO8HB1PomgYoWDnYGgWIyDTJgV7S+ffSqsRFdjHqI6IqiR5ENEi4u7+gRjZATAGDiERW
4lS2qg+NfJaNjnSbm+nZh2o/hIB0VkRC5WyufWiwoawe7xJBAeCcs5WIjDz2xu8xxdyOMkTeoqUJ
PpHX91sYzbM5kNM2jz5oAkJhcs4aV6jdmlgbxRqO7Gv+q8T6tGPRQKyMJYzJPhQdnvvHuBQhYx8L
4z0gXJIsXZ5AUpZyxE9eHFrSMf9CUcWlVn9z5QrIP0gOAXRdM9UUtwFaZa2r6/Y7wEhE39UkP+Jf
eBovpOBF6fahOOMhkvC/M3ciGR9wi34RJNGfm31xjVirEZrpDr9Dd62AZMtVSSfr6+wbXSPCMJVs
FXORtCuonoBkHfGm19ROM2S7d7QrPMnDun9DoZU+56s0tiv+wqfsPkFndwjD93wrbXTmVNTn9FFB
E92mlJE9cjDzk1yJCVeaIWbbBro1nNBRyp8KWKP6mb6QxUQQIOV6wI+bFL9Bsxi1BT8n+RR+Yf/9
EJAmkPEnZqspiq7pgior4k+8IiuS0VCHJr5Uq3t+A1SrA7t5LKQvRhc/Xt+R7bdPsk7jhZN8kQLr
24q+bJ+z8+yW01nTzdlrhSc6F0wacgHj6vgfiIr4pzXRlDVDUgzJVFVpwid+OaXyvA77JPbDCxiB
ghKSgK7tCIK9j6/hA1CSpHAdqyE+sAh1pU4eFy+P+I/PSdH/8Dn9+lP8wHUUPxQzpTX5KQw3JIyF
7dlYaK/hZ0m83Xc+rNu9RjwFs0vjzli1srP/nF2URYA6AsUuyTN2/a2QslNsZ6nFbNP2+6KyKXjG
SOJjs/hmUNM5LJ4RuoVou9jHBISUY7JD1A5nErWOUs3//u2L4m+/lq4boi4qBleAoCjG9OH/8uHG
DzXOMjlpnuqPltdrHh+AcpfcOMTfIXjYmPjGnoMjZ3axeryiAVuT608WKnJBWmKJYiP+1m69MNkg
D7iNa/lUX1lx1hrMFCjishKg/xOyz5fZMuq9x1c3rSToPSn8OrVI22SI/yPGfATURyQZjcfCVhDK
jhIUTZvywiaUOd0V3+ZynBELu+ACLj6ZEQkJGSSrQfUNSDLFIln3zlMZHNka6UsnqO/xrDrjE5aM
JCB7EbY5Mhej83gv0WS1nBjXqoIpovfvOCzv0H2GM25hsyctxxRiufn7Z238ARk0BNk0BYUPWgNR
+9+POjASMe6DJL2Mit3oVj/bTxNCuuSxuY8OY4qGRgJAaiIndYwL6D+IAFhyyTCpBaU17OXTGNwE
0gO6aeXJiIdex/sItUxG6MHm8aXbw4dPCuEGhVRoJ4Qbc1SzZQ1AIw4HTp/SvcGwqZF/yrN1UZh5
C5t5Hc1vcYP1rQMvJPaFO8fVvZpjejXe0ku8xAQYW5gSCmwj2QFkct6klhzYWBnINIQwOf39sxL/
hA0ZgqLpumrCjUg/QcdHmZn1aIaEMfKvQuOQSCaFS3hRJZ0YD0nHuJQ6KjVElCCuyr3E2ejOzuNt
fOHnRJ7iGxsNGBnP5FVYVdq8+3owWdTkmT7HXJ14+9Qdz5hoLPqJvZxdeEUfo9Mg+egtxKPlWy/s
I7rf32KcwNURBVHBnRjOD0JttZyKx3tjjwgUwQiStalMhcYdkvLYpkarZ4MgO0q0SbczQXkI1jpV
xHIgVQ2Jz2GrfIxnIlbupPRynM1WHbQvt+inMO4IvgZ6qHNbJSZxm+TL9CsNFs2ZgGLMfOjoImdk
p+7dmkkRsSZofL7QhMt95uaKbTZ2/yGdSGzlOYoPD7AORjpPnHR9aTx5Hh5X+DCGzmjfAzR/Qdo0
ZwT18UVXF4OA7/PvX6WiKb+fnNCBumyKBiOookz//y9HTDD2Q64qWnIRODCnbZMF/XOG8taZwVUS
S4oeSFphWT4+nofAiQlbMVCbmvsBbO84HqSrsRTJZRIXCdEJuqPZuASwIWLuAFRDxih++BeN1mg4
2Vu5YS0IP5nhmA3z0QlZ+J4LwnDRxfjrBuFh8gIz+lZifqJta6OcfGYOPk/k0gz/5+iMkwxXRBys
IefxrnUzO1mSJRhWy0fsaduObRxswiHvKEYlDg6eWRYkGON59s4KEdArQeQGgpcrXkqD1ww1GMwH
lxLWcaBhEiUL0yEQt1gUZ1DfCIJqjjZP2ElHWuY1YmXHs+Zma8J5N/m+QYb7hcU73z/eVMQxmKix
4sPrPLH34iQckZW/sQcpWyxLDQFg0SJ/EnFB09K4CKkJAKkhT4CrM8HtPfmfUR7wZJPCH1mgdcoz
0kPAxI38IuU25nxpUiUI1BM8KRezBs+cZ/iVsZXClRdLODEg+QD1CZ/gnmVbO/KNxi/jO0BPDMay
Bp5Jc89k3iMZZ90S1v0JIvmS9VNJBQAsVwkw4UqbNOdzgUaQZEo646wPDqJ9bK5vJrUTqEEWxVbU
56dMmSskqCExwLJ8Y/UKXIAmPIZA+U8h0/YbqAp5VKuHVZiLmbpXjfmdTC0Bw8Hi8cXPLjNOr+un
6q3FW8ZosBOXfeiM1+ZoImnnqgBcsQ3FMtDVWACoqeam3GSP2IrPrAM11ZA0evAo8QIjXwZihKpd
9RXyQhchN6ACrCQkPwzm7vGREwkDZ4b4YasgWqV6GyU9rV13W212d+SloEyL9pwfui+QKvTxmx4D
Rr6M7o5cnkExi6OJ1SzwBk4Nb4ID6MYM0kNYryFIq25pkn9ecjoQ/DT1T9Moa5XLWnRzYNPealqX
8i61cgYeXdTIULCUKIWWIVhC5ozExH/qb/fX8bX+AjQvj/xND4gZhFZHDqPk0/wa7e7lnk7LFOCO
+N0cAtPj1KoIIJfcGGmSfDLeCzrECQhNF4gn0mWrkVAanxL1JAIblfHVAOpIkPVhL0WpOs2SbsWL
SJo5FQtfyTaE6sWoDbhLGVFpIenq7dig4mhBHFqE6phLvOy2ZrtN7qwmi4pcbVrFEAs7AA40u+C0
vn/hIGBDb7+im3T3IDrEfmk+z+D+l51vlZdChjL6SPslbCP/fdM5Tf8V6KvqXVK2FSfdRqGcJnKA
ccBu0MulqxjNDoLefxyB4h9vflNUFDgOibvsB9HxkM14bIYyvSDcILsHj1iylQ54ZJEal4Qs/P3E
/dNIbwi//HPa/x64TdO2RT7jn0OAAigEYuyRpLAoThKo31JnH+ey9Kbgn2l/weHnyA9K5bBvoj30
zG2POh1Y7B8/lvyne0DUdVmRTNMQ+Rz+98fqw7jXDPaNS+9AGNZe8+zTlPHkI/N7exxBUHuSD+5T
Fa6x0EcGYZwggfn/hDm7wxSyZb+Bv7ic4YgS43+gIdpvk7CsC6KpSKqpKYLMsvG/P944jnIkCmF0
YQbrkmXzDUjhf2XyvlJhEabA3CcpsVtSLm4yIWTAxpyJ6k5eV4KN4kLYVngWDZgIsmhArBPuh11y
w98V3XKQoznHVAOYSs2DvOyUnQLOBLanzBk+7rTDv2qb4UVEEhZa+ne2H2NUm5PPZSSUj6+L3R8J
g4UDXbsConH967QLgHPj2/jHoKoYv+NCuqBpimkYPKumJv2YVONa6spYr4MLum+VWKst0x+rXYmQ
HR8UuZclTdEUDFU36q914rtmjkgAx+NJYUJHngtZj6nCcLuAvAPn8cacS8Q4okXfVrO9uWzF86BB
27iMI+1LgWHmA8R7RqS4dOmbvU5RoOkg4ptYPNmSDTdGWO8jhLXhtDIcdC/yAYAwee9glJJrBQ7C
AE1uEX0DrkRaIeHC+3R0Zortz2wDOASdIArFa5dZzduDUGhy+Yo1Mi0TV9ndqggtkTeQ9HfRMh5r
3LsiGIbhZvUJucKY70cQRsBEgG1xpQ3bOFqbnyPh7gHQ7iUMbTR6PiaSye+toTkfbIyW8id/ChyD
WEhj3yRLg6UatQjCki1iwOaI+b9v3d6kR4AXtDpGR/ibQDmP+XIECt3lNBkoXpodFfTIOFqUPdtu
6t9QhiBlferpUVBhNAoCJyCXKbThvujoWxjuhMip0AwodIi1U138RR1iHwWgWcGJCswTG8693tXq
qj/q2Xo4IFURzDk4AyRD4ybwR4huN/pra6OXgnHuCLvAC6OSM+LpoquNh5qqL7ouMLobHs0dNLJK
c+MsQJviziTjeNvljtEB5Dp3nlGnVLY+jg46oKrWDjH3Ebr+FR1B4qbsZlwPV/9ZJlueYFaRa4er
n4szoLagRw0BeMYbRuTtuC7RvE3BgQpi0CVfC/rzDG+v13rBkXgtC8e/EzJNEU6H1gvLL0YZeQkx
h46mbXbKjXC32baoLLC6JcnVJ//KukeG4D6bQift5JMDhzA6Ckx2DxwUBWDgXH8G9UFOiKugYy1k
2smnLkrGdbT9DkGa9SsKIVQy/HR3ZjCilgs8jjrEMFEBJwgucPmMe3GLYFhVndn2EdvCfnxFdT3F
XHabYtOQOLLXGYNMi7lQfBGhNAGmkHLSLoQuDM0IukVgJDVeZ82OiJMcgbZqYYejUjK1RP7Rqatg
koyhsl9wpz2CTYbLka+aHYRxjWcvwD0bppZp2BX2/EvdvpXfWXdVAvvxAR9Y6aTR2zNXQUWjAqg5
IfneHoOAYu5Fvlcsl8Phfj/DSD4+DFLKs7nyVOuOEG1G3x6gFfA/8HgElvwqVHZdT+jV/dnfJPjd
aVHDCteB6u/FwdKJhKWdHHLlBRpQQO3Lx/pNvfHXwBMXMcdRKk7y6pxjFPlLRGKxO9bODJqW2EoK
PjeQwzyB8lf6RukPB2TgyuOih1Ukvf2V6L1txkvGQmPxi1NKOI0eIKHbyYZ4wHFMrAxhqycVceUS
VO6+QiYrf0iA0YgIG1uX7TZ3HsG2paiFdSkmcCxSSBpZkgPA+pVCHccvf7+3TeP3GxLdkGRoogko
rxnmj3NXCtVSyEc5vGjEMNEjHXucpuFwZnsTZZvRRfNfytgO3rifRixPui0S3ZQtNfJ0AHVznJvL
UF8O343kguHpw64m1ePuEIiBJOVDyNxWPeUUlNbvLAtRsuqLYyuRXkaQUfXmv6LIagA2zV0ymci2
vWjJ/jRLTdo/HAWxWzfbenD19FkQNvQMEKRAuV9njbyEZkmoKvPrQoPgUlQnqZ2cXRS3x3GGORt0
tYOAW1XVhk1KDe0MLPvBQEkzFAMkCn6AHH8n4MXkMIdKsfpmxRYiPOss1ggHS/Y9+SjDu+jWSJ6I
P1fxh3D0UuRCRlp6MU1E+6JMWNNZp/iG0PuPx069mtD1kVNRZA1+7ICnRPFu9Gk9ZZd2IR06BPub
Hn9SuAp6L2P22QsoqbRVSYUlsVHqMmXDgkKu5l07CVUbw4LHaNgrWngcm65D34vI66KgyTOK3bCT
RiKqFj1adg8mBAqlMtb8goroBWhAFJubrDa9cHRS5YtwsRkTcrDNwh6zLmn00KzoDUTCOkIKECSL
vWmgFBQmmz8GwdvYrTGvD0TQLhQCO8GUuZED139uQD8J2mzfW7hOVoqne2hZoeEN494gR4SI/GrO
BivTtMibcQEiqVkRpl2kEj0U9TBO6StM5qW/3/gLJzxbs8nzV/l4aPkqdtBDBMIAqgRTChZXHvLS
ikUkcPPINtNJnMUqGD2LMnsd/Nd/6VWF5uACyvD24wJ4DyA0dx2tBHjMaPv75glDKfLYGYTtT7k0
wndEy1VgT+qWZCOl1xlmdPg7zJ9H37drD6Kn3yiEoZ9y9vGj8Fh01XuDtqdzCfQnK6fvncy0ypCc
uOdoZo/CrvkWScS8jNU6Trd+gw6NZV7ZIzttu+9WsDLgec5nLL+yNSOl7KXgnG/tevpD8CQmOH6x
CXPv4c4+OBz0jno0rlzWWzvFllBv+jsiv1XRo3Q8pRhU1NeUAIF2FR3DCJm7M4MZaSaciNOpfpNd
9BdN91QrbyKSegprZiq6pG4BK8RI0KSQGZZ6X7Isw3EHx65biLSF4ThEbmts4M+UFaokoK03A4Jg
WDFIotpsbrKynWEJ21VnjnKuc/gQwr/Rl8iaZYhW+Mwi+7jkN7buO0a6ijQfTsRdqy+4TYm33AtP
Jr4ktK7cKSiYJlrL4mHZlBQdM/kBc4sWBzqzQU4TAvHHsQcN0hygMagaBTiTGnLwKmK/mdzQQ0wd
8O132BG4Tig7Pk8xtwWMv8sydSXW7IhvY2F2Fn9VexE/s7OkkEiCXvxCXMSNv+fhyHRiGCcyHKZA
d9IvH3uZB4CE4/W0DkI20JNszLk7fHTdggU9fg5AA7CgrpiU/X09LnVxy9578I0lbv2GdYIJOrRi
oA5KBIAwC+pGsEQJSy77GVpwNsrxGRYMMiEEbSHHhBVpp2OrHEE+nPKN7b4X3fJqlotCI62X3Mz1
FIkOHvBVQtFnr8KTsCZpQNuVrkA8NtG3RC2+RuTELhT0PavWRN0PP1a2FoI8yhG2yTN5S+y5wPyj
rX00T/3rgPub4zjeYJxahoGLRi12ywtuR+JGsMjjYJRMVy6delxEzBnAok/mc3CoPo1rhP6VpD90
iu00wzAGVEitFz0qOgPhz5yDQye5/UL7pRvd/E1EYDvwS8WCvCiYHzIKljBVS5DT+8IzUEaTS3ie
TXFz2RlqBVmGXDni1j/NVjSx4H09qJ0Vce5vitLGSBhazBBJ496YH/n3/NJuSo8OObYYj9BoZUGR
C4md6Ok2JI2U8JLVVBMkHc1NekSgAhrHQ6Q4DAjTDPWWojliQNgppAyetBNhjz5v08p/bHUATuSg
4BPFE9RpDM79ZJBz/jKuSr6wzNIvoBAznMcVkg68Bg5o9lP7Rl9iDVK7YFiZXkuKrlhXeEwIcugd
zmGObekAH7spL4lHRjef/lI5pQSXc7hRvxykjhETzUn0i/Zpbqc49e/xTXgXnhgMUTxgCGSgekeH
o9PcGlp04UDhPN1P5ZcBvIPpI7KISAGFoyvDX6HzeiB8fTYH0q/mLYvvedTdbK/eD4RJ5EcSKkC9
Z08JWQRXY7Cqxgau0dbmRuBI4qjAWcbce5/L2RTGRu7bSMDCqqb2nc8XU/6b8t1k1DYJk1a9kz/T
nbD2X9AATakEHK9gYOtkh+SQK8pKV+KBm4lx03+taUtUgaMXA9l3AJi3BilRuiqIf7HqZ7Slb/qq
fvYjLFeYOHy7nxGLYWm3x6Y4h5g5DQtdibJMnpKPbvMgusCDMJdxjS4xpimHEn5+p1E0/xXy2M51
wyq/hReoMMIjEF719NRyN7vJ4iOy7+voiZD8W4vB+bVfVfx4N3+JpEvha/FmreVvjBUQaIaC0H24
0SZ6gr49JvBquIe7KxgdAYVsmi3pzDIZ7xK6K74qYV5+FbGDWkpfinZTs32i2aM8fK3H5zDc+zgB
+TKZejOIe6BikuvLt/R79kbycyAeqtJC2TZr3nyyhMppHHLzzOrLqdaQNwfUoPhqbur3cA4Frx09
nW+zgdpNrm2GgsA/+NwrJST7/QNnmigfJeW5RHTZOaq8fuiuEGyCFz7IFBDcn5tQ+vH6gTPP96bU
QN8auRmY73JoDpsz1iC5DJ9RPMXVJIGL60BR7TvdyeI/2EPpd2aWeRVQ31RMdLzmf+TiL8h+J0lK
VCqz4FJAZK2YLwCf9eu9Pov8IGsue6qBUW+uaiwFcJc6EWTcMFy2nzkamAnElyiYx7dpfjFBqjO3
G6x/zNR/HKl/+RF/oDpFqAg56p3gMuEYbrAUqe8inQV9K2Y9j8lui2bqTZzD4mBL4/QNFlfj8yqv
MMgulZtw44a5yafZonvB8bav9yEhHuKOFhWSsdEHeJimF6LzGbuR1WMbk21zBauxpvmK6jJkQYv4
EHuGi7UCK3C5/aRVFq4TS/wcQKJZrB+UrOhnMt825HfT8XHmCTw8vKnkuVqr//g4pH99HD8sR1Ld
ikpd+cEle0ubc9GjTH7y2UbVRXO7w/CiMh5scbB9ZrG15q+nOEiatgi/7zaq4JgeqqQZZR2ff/+a
ZPF3iHR6lHRBFkwZpkj/gVlqWTPKnWoEF4aKJ3OfUURFZv5UT4haC8n2XtyTfmWHxEyfJKrJ/Qvv
THiQnfqJmG6S8me78F2ZU+6xyulGDN5wYZLkZl4Fe1wWu2gHVTl+9i+k750izocGRyMT6VXw0m/E
sYKHWYSIceFs9jaK4OFAV0ED4F9bSIdRGnMfFKvRYjaHHam9fg2jyDOAARNDoMbXyxGPBNXVEJU4
HTIcw6LpxU4oMohWaLx1Gr2yZ2HReuZZ3yhu7YWWcODijrbkdlds94T5NxRDAkJdZzxXsj3M/bNq
g1gAV3AZE4kwGdM14b9WLARPZ22XupOjD3vLlMkmOf7afAV+6FREZSTJo+ves9xNrazSZ3mNPHAQ
6icsGYCGUBRaWwonxPPPbcsphV+bgbC8mAj1vMxpj7l9I/Obq5UIRj5ru3l/Y4uHfPiefFP5crZl
1Drk62BFVBLOp3FbvScOsNyFNBsCrYDYy8VUKcxNv1cO/BA4yLvjN6gCzBpJGGzttxmt5UixEZAK
nKJoNdkaPPbLyYhgJWcADbizDgs2VbjDREGLn+oUUMu0P+n4eHnHxWCXBLhNNmDmC7K1xz0K3g1R
xkyt7kCAmvqSzb8fDj2WtF4i0KaQjNmD9EHrbgVsYCYZajxO4IyUJPWHmcWAExCUVr+MDIw2GYpX
2gG5skaEkriQ+c16ib7r0P3Ha6D+6zWYQOpfTtSkS4UxjJXgQp/WIYLrq+x3BFBLPp7Fg1hvqoxF
ohG4rv1Xbn7xxUT+iHm/dmK6ovmoqLx5qbFTnDF7uhTt2P3LaLHwTHuWecbqsW6mHFDtiEweFsIn
CAD9zrd5VjmQ0IHa1cRNIH19950ZXN97vr5GtrpkuWsQIXnmi7ZotoVrWLQGvaEvsxGUW+1SuCVf
sm9pvAgfOhFZowOWT7ruufuSLSrj3ghUY2pcMtJaeBNhzVLKHflbaWyo51+8eR7isqeOe4N6VDe4
aJSnGy7D+oHYIA+iHniXPmLxFG3DvYakn9e3Xasnf4n3jNZ3OpP8DYc1KAANrOYkkeVV6UBkycgg
pkZdIexnapsiBaSPafQQkTDsRkontJfyjSyRp/FIp4bFwoOTmRdzr68KZzMcyH+11O+aB3WDwfnQ
ncm60w8NGjXq3IND54mLQ7KCcsRpQMbGpdnzABG0QkKlhVQaN7G4EF2WdmqHkVjs8tOdmoVL8P/z
gzDPL7TLt8Ebma4ZWHkJmG9snnrYodYtnyVHdWPK057UbeIZH8yfl9MVhR1WecrN1ZtCbmOzfInW
sjM7T0k56JnXhVWycflkDRmv0RtDEdWgcHef6B2AthfgO6vZknzbI0eIk1Nf163GfUTGSETQBdDN
hgqRRYjLmqiY039dvC/AP5a5V/e09d5555D4LaFxXh7LcNusL1hiJjmxvkLewK5BtsQegPyF5qzw
Cxh/z423AUM6Yjte/v2t+eNLIyNdwm+nSaZu/rg7clFXq+wehBe9mnSjYC3gY73TSt8pE/GE3UOz
y5h4upecgIaPIl0Nk3IDgwfOOTLcKi8LHPRK2SQL9Z8VVtXa1tplgioUCwSSySTE/qDPYWCCmtVy
09yUEOEE2UfJxvSvWAtDAWH/ouWwAaHM+vWkR9sVkp3PsAp4f/+NtQkI/F/Rni4oEioiKBpdNszp
mv/lmKjzJioeWRdc6Nf1Sk/dCBftDUPdqsLcWh3LW39WN+VNXGZ0QkjeHdgcaIm9ymZtO40u8IBB
G5C+MiK27PtCPxC9oKPlI/jtdN9KBHZLa7q3SsyUVEwyiwhrPNNAD+S2cDSGR/rfbzNSI//+i4na
n6gnZGiqJP73G2o/5jWtGRugsDy4TNkb903o4vCxYUqoWr7vOe6h5Q7k5G5MXOHU/Gm2CTNFb1RH
7V3ukWXisokQ0rAkhpLGncfr/YCCiAYz4mtyEt6JpIeA7XbwRc8AQSXpSiPh8WQrB/wR+Pn23L4L
h0nI/Hlfl8hk3JAsFByE+/E4HBgVaIBbYtlc4LRyeYi8kpQxgVCpt8HJCAclBIrcIHomDtJSXBFc
Yn1gY2SW5E4MFhvow2W/aG0snWuMSQsVryeeI8p0B0b4FbFFFkYqzK83SjKAPYjHW4NIr5InMgBf
ucu1U7GGRi6oacBjmlgzjxF6+mt2CXUs1F+8azvyhMghmUKeIq47QgctEXrN+ft39QddD1+RZmIM
VRVd0sUfaHXQJ4lZV0VwIWiVfCqDNH3SJQi9CN7rKSlrsPfdrt7LS2QsFolw2/IdqYI3kAxHPZp9
//a9lKlrAlKm+OdmiiGG3AXlP1MoPRH+BOdzXXQOB7HHMmT752pjrshUutw6h+y1YDFcG+bnv/9i
ojjx8b+9Xr/8ZtMt/cvr1cdFUvjDnUvIDU4EQtJwVDrE1JN/b7BDpA7Jji/gg1TjKOeWfTNzR+Kf
KVd1McaZi9q+P5f26Z1kD30eui+vmQ0TyleLEGb5FS3q9WNrHMq1cJ5dGPbUY80zMVhc29uO25GD
3UA21NK0nBAS91gyh7qQZEuaG+m7UQjW87dUEJ6NnX5ABmERGOL2U7uLI+D7nl5RMgydYHf3RCs/
D/azb9Mi+5o8pQTK8LaceCyfUpqi/v7BKX86liDPkckSZyCKwo8nom601AgeQnChM3Pfc4mQb82l
UdESMgkQiEhH2GmQOrptFHQ85isXBl1nHT2ICJgQ7nrNrXkh5sitv8CqPBKWuAb1+V1cU79oLlF+
/eNHloQfGxHktoZJ2zRVjefA0LTpWfjlu743M1VoajnZVeZhaNmjtfb1TghYnZDdKuBeQLAnfekN
YeH3zi0gN9XgawywZncfLXRBlADYxCUAdncxyZCZSjWJ9kpiAnjjY5Hi4sjQCj0680MZt1gTBowJ
CvUf091EnFqfXWfIqYatUCDUEw5mZiy6mXQTcy6XcJ8TCVBmmwiKS2DkkWDZX+vk1QcDFwcKvAKo
n3L0KmRiYqDtugq6VBNWhTa4bXYhgF3xQU+bbJkx/N6Dd6OU7fIlyb6ykPGRkatGiloVX2WE4otT
sDDObUOwRoRy8hHnZzFGv090PD57Nd/lME3VA0KsD2j3lbMY7HWblJ8dcYBNd0sbSAx08sFSwM2j
Rah31eyaJ9thEPYqcHaLf9avUCiRXzbzN41YfM8Mdd2Z2S0KTuVEDHJu1shbJUQBJhRCS1bcvUKS
EdTi/N7iLKlwTUqFQSxveL9IXUxVJingPkhIgiijMfNdNlTvCr4mCdROmSKJZ7yUuQzfAoonHtU8
h6WSVddQzbkYlW8zCTi/0sQnIa02Qh15aYlBwVyE8v10zXP9OTBHty7rhzUDUMvxH4+xg77leQby
NspEHqnal8g3FOAkLLKZV0pAOAxNxMvwYKjl5pE0Vhz3dta1xwGXSKW3nk7keDeA+M7CY1kTgcSp
0CVU6GjWrDE3TY9VY3yuo2LXapKd+Maq7qkK9L8EmcZVY2YpSHf5KhTcE8Sb1JDrWda/3lXus45g
yST2iiJZ5eKmQqLfowE7xshO+o9BWUeY7eSgdJI0WU0P8T/OgR+JAb+9Uz8GMo2vWwxVMdkpFd6X
exJ85FXv9Kp/1n3/qjRfcfdwTKxEkhpS7pm5aQJb65vE97J8RrNPpUDW1viUcE2MLl9pCBv8CPS5
ajaW+PA3s9eH3pAVUDyPOXin3wsrpcdKAmT+YE8JCY2ReXvvBkxYlPgvppKe4wSyBxBMFZEIxFnz
LzTsj781BgWF+1CQdO3HrVFF2RgLYYNeP9tXdGFowraReObrrdl9ueVw4hKd3wH9W/EpxeODEHs4
C3AIdM92JcsV0dbS9e9fhfqH402RBEOSON0QN/03Sf5yvCn32d3UxSjZSYjau0tJeSA5+sHj7o3K
e4eZSPmQP0L5G6cSTzGOR3CAaNhrQKQPFH7K6DuZmiIiJtELlVwG51QIBDoowbaIeeK1yqp84mse
2qHGVK49XseGtfO+naFjMBENFZGrF+My93lhZwcdXUYL4TWk/bbK6TYsrt0Q2wkki4hMukmRrZMo
IaOEYRaV43iVYVIXKCbhkPz7R6P9cL5MT6lCooUggzaZKJ2mUfSXj6bV/Xym5WO8CwxmRq0yj8RH
pL7Xz9bQxH664roh8kVPUkutR0uCR+ghd+pXBUkBOK4PxkqI1XXmp7vS8MGGBCuAFzbEhDtcJpVI
PKv9aehxqigFdzjUQY5jsBwFr6Bddsid3ACIeVDrpIz7lKiAO1XeMqKXOOi2unozm3o/5C+BlO8F
7hRVLk4VfjwlzHaS8NaXGWLM0GUozMjhr6p32fx+cKB0Gmyv4iMJCUVMTOhx494z+INhTF3xrSlK
opbhFh/hP/aSn4Dw9JFyh+qsYOgcgYR/SPyUPC8TA7/OzuhouSZOW+dhizXYuHFlDh9j5y+xrEcP
znHTSGzduDu+MWJq/xLTxOoozpztYtKCSp/FqdGW38X4EWoFKaORpyPejqTLGLVY7fp/zAHiT+3F
9KNrCNRNYZoDVEP5MQdUsdY1eSmFO1GHhcWiIrdng0Du4f4Mcjmvgau75qKogmcoL6MsAmdk5OCA
YQnmodDFk0EUO3xV2JN3NhI82yIs6I1TKCaLQFLwhaFzZDVsEGnluZdku1l5DKLMVQXV6mPdCdHh
dplJxVF6rfrS6yLFMsPsoA8iJhlt/2hJU5HD86nF41spEQceSRS1euu5ySt5E/E/JZRPDa9llEBW
3G+46iNtKRcrTSBDGfJEWOjaLVaodeWwHCLEh5hwed4GlhjUuKFA9CR8YUpItZGuEyQGlIPMNrri
dLjom+JSPrKdKLwrUrM2s8d73WaHhGh1IQYQ9/1LoqDXUbFdKpeZtLwXz0mAeowRApWFVCuXIZG5
69AnJ6shK9+FJlxyhb3wlVsFAJUhXs2hX/TF2dB4Ccynh3aTZsucC+KbmCyx0az+TgK+KC604eEp
MjLjjnd3lj32aUqa4ghmJ/UegCVwAd2yyEZig1a1iIFs1NYq6iQzFV1MrTFa7NSdCRD+o0qOPGrk
B2lEo+6Fevg5FJXz0ER39BHUKAWXPd+LfieFY7zJcnW6I71SDROr8aWKj2qHmFiouawCWG19YTbF
aVTJjxa601AdpFym703vvK6GqcwRuY20/xHG1FKC22rysZ8BTpfYNE2K4ggizKuNatDgHTROeN+o
/0fYeexGrmXb9l9enwC96UYEg+GdvDqELL33/Po3qGrczMgDRQFVdQqVKVLk5jZrzTnm8DLB6nxj
LmocamFy1zStyvDG8vVzXPvj0PO/D8AydE0UJdFSfw5Ff0yHhucmedUYxK0C++1os9O/CUbE9mtQ
C6q5ThQ6vNqiEV5+n4el/1iiUDz934WvdguN7wZSU5veYXBtMee8kjnR1KHG967jMsavyt5fRIug
4suGsdWO8twsbk0AV4WHf379q8pr73diLnT8+gV+cMYaHAyJzMxio5h4xF+y8kxEVaxMxcSqvFH3
veqj/XPtq6KHGfjCOLBRP/TFuUG8QcV+XPDIJVBh4Y1rSf+xTfnrcU/L4h/vWShTy5v+jcB0r9cX
GRaL63DVPHcyZHJJ+BCkN8o607P7ZWhdK7/FRpflIuXZsglJgv2+dxc1xJPwxoou33iH8tX5s2u6
TglanZEEvkngm8cNJXCo0QW4qTKsoE1SvtIQJiSslAkcY6Iy3XWmkuk2OhY8wO6+JOobE+ZXQihD
xrnhxlif9oC/PYmrPaLRN6UvtYx1mGcRyskMACgsh25tKEc1fRi9c5gOyxaTff7w+6Wvq6TXg+zn
4f3x3js9LCw9F7xDRWffvRfEiwmpp1galDD40tku5Mip8xDshNi+JHp/KXscFmWL4tZiko3EAZiL
OoNiZHiUe4LB0aAvcbRZe+1+zOVzCDdOz+qlKWR3htYcoVDEY4N9fC+w/cnS14pyY2JyaKyocOkS
b0GFEtBmc9O61ye+QPUKB0WieJs7/bAWxZNXAMNunjpO06p8a7cyLem/vYxpYvrjiQiCUEh1zJfg
9RwkKdA1TgUSS35RgAhJY4y9jmNbc3bpk3q9LbwPIj1iggqQ2xHp2iMvgR9vVTM5xdCgIgYjgDJd
69H591d3XY/6eXWyoqmqZsgTiO1qW6WPrLFsE7yDprNiIMdoxS+DCBeqCVIEiyB3Wvdk4jlwkycF
joGor3HPxHp4a5L8d6IyRIMKj2bJKnbha1emZxW5N+RlfojrTTUgIB7mXfHFrGV06OdwwOUPjQwi
C8C1h9sn7x46gJIovfLyYcCTF/i3PqirkhOPhjui7m9ooqmI1J3+fodyYnlhyD4cqPdZUyYW5KtI
QEgWvLooiyyOLAMlVHT0/Y15dFqV/h48f1/4evC0TV4neZQfzOZhpJkSfSvoufMbU9qPhOLqMpi2
J7+MaGCcUa5+P9VoYnWwwvRAOiCK2LDe11A4CYFUXwPq0FRI+xV676zBMrVs1SeXsdA5o3gD7XrN
Kp2eM1U9GVYItV5Z+zE3//GtVJ7i6lo0JIeaapNEh08O8rXOaS7rX9tedAac6qLspFmxLIG3JtJk
lfnyS+IVIO9NX1cYnWP5PiHLPAeJGBMYHb3W6SaTKJII92HlmAKOLrY9aCFjNqPy9PfGr6In/tog
JCIOVzc+q39XQlMXTVMTZagCkm5crYTh6CnMbopAhPMmaylZS+Ws7pyu3pc1UJYEsx49u1vnTmn6
sX+/UhTek8ybXePEXLi6rCn1Yy36mbCHdCNRw+5Jnw/K7hDklJFVvMlAm0JvIXMe7sWHKKbUcRnR
5CmM8qy8r8zuHpkUsuzfH4f874jmlnSDFy1NoMd/NoAUSSvDDZgOTTpYHPpNgGRavdFgWCj4bsua
srG0z/STjvs7NV7ogFG9YAUFOGJ1b2KEnCp7UnB0xAqN0NRpwVKKxb5F/VlGN76/a5cbt4rkyNQ4
bHK/unjt13LH3hSauK/3Q23My/rZl3ZxtYpi9Mekt3nmwgJm05WgrtCJ48uoILAYWbzMae+O0Dgz
LPIDEY8W9JVhNw6nwGdGHQ/Q0McgXalw/rShR1ZKXKt5q8fw70l5untL1jWJR85ndTV9BFabml1W
1fsxodOF6FIy/YWHJ0lfuK0IxOA7ih4jRkYooDMajuow2Maw0NFWR95nnBVURdHhJOscULEmJWiY
kezgxx3GZulROM2TS9xRRatvDJN/Fk2d44EIiAM7Nx3Xf4ARmZiIXYCkPzQ+E/iVSf48xpffh+K/
Z5Gfi+gKYCLes6xdHQmqKBg913XrfVud43adywsxxcXUn2VwSGL41mCMK8tdI0Y31hP9nzmBK0uK
PpnedFPlC/17PfHjoFdMPa73CXJV+BJ16jot+WE90T6dFi0DGqkl25PQRCzGfgHxaVveu4jwExze
KQQAZRLYEt3gfvk5NR5gcTrAWzY8tfEqmMBASTl9ntTV9GMjzuracG5GjMbE/SqdnUIeMwAVDy09
p1rHmo2tSyMpEbWD6Z9zK3YKrXGAhZXuQ13QOMAH3Z1GPGt+dx59CGK4cU2B9q3V7Yx+L/jqKUtK
u0zeCv319/f0s3H/ayqbnhZuSdYnnhWT6d9PS8jrLhS6ggonc0RNSVWFYNXTlyj7ZmXJdqJ8iKiN
5OxVLwGP9c9S9yWi6TH858zdm+JdX7wXwkZhcP9+Z8ZPC/yPW+N0CHwXqIkyze2AeKczyZ8LllQ2
VpGoiPBNEgrvtyphEbkzIJxB5ULkgmYji/0hJ4C+5EOa13S9vQYV62U0H8z+2KqXxIMc5AOMZI7G
aLh20dffVxV8gQiqM7k8KB2ilSXNoIFCeFUh1A9zqV74HCjwYFkbUn1Hc2WpsEqJiAKLTW3jBW9k
Fq6j4TV0qe45hbEt6K+DjK/2Q3QXiPug+IyMbYWYzNhmOUCIQ/E9uhsDk2xxP8R37Xhw64toHQYD
JMI205+Vcq9Ha52c7P5ugG9nHXrDUdy9CiYjsWX3kOQHQKZe9uW6J/w3kc7f2iqMX6iTNCmFTSKt
a8QmCE/lhUHPEVATHMZwnsHDItHzGRke/gydxjRRbgimy73XAbFY8wcr3PUYEExyw5DJzfmdTcD/
k8ZEWk98A3IfpAUwAv4+T1JBXPdV7WUeKN5RepcE/XH43AJLtNJVRaJdusAxAiMlE+zu4m74Hzjw
ERu/gLcY6KqZh5TcKf3CA22UTSBN+ALeAcw3oXZkinI0V2kkI0+vd7774Mqb1HrPazs7hB8VWdXB
A+ecDvr2l5AdWxL+sLkYS5dEP9yr0V1trItyyQyaFkcXFR8joyIcGvH/HDshzt5GWmSmLcJigEOF
khjjJ8lWIzBCm+KViqT6aRo34pzuW5GsMv8ZDkWgAMO6JAn21EWuwPDaVm8QGTAz6YpTpCtiXqP4
XAoXQ+DGaDqqAL/dPRaWFukvaMEKHZ2wCcSV1G/V/IRdSkFzLpOVNxfQ1tPmn0i4SwxXKr1IgJUc
1pYhOH0JyZx8IAe+hTvsbypjI6orEgUT/ShH91pwyuDb9Zsxe0jkFV7b+D6iRQ9CTcRtczDMdSBv
asHpFXRPfOSwrbJ1gqM83GZgHl4UxDLe0kR3Z+1SzC5kiZAJ/qo8S+2cWlgCvrN6k+V9IIE33Ivx
yu33qbiENeEjs6AU2QI8aRAs+csIGqfLT6UbDEiJLth8atCh8ivW8AtsoiOyeF82i4ryHihJ1FEw
l6mrieUTEhsi70WeOVxD2TaEi5htxP6jQm7lESGyrPwlT4fMhiZzcGKNldPep59DDtGeNC3QQSdJ
5di5EsDvBrYk2SOueAVjF4IPqBe5raOEQbbwJJJdhbYZPUO7QhIuqc5k5kZLla1adxrFbXAUw4+E
hoawFXNcec86+hHudqhfpeopkJ+B6VnxPYifKvmgCaYWF0t3hGLT++8jpgNvi09fM1exeLCWofqG
c6lVj0W3ksC1C/VW7Wy/tGPdrmFSTEULsompC96nzaFuT4owb4JNXuHiXLIZ50dZ8kIFMt9uuosZ
8Co5DgHnpUi61Un+GjZYlKzuO7Js34BCu1hil5PwseMrJnOgc+SHDuS7OdMaFGWWLdVPvNMqnmas
grQ8i9hnp/pIcO4Erz6oyWKVklivzbOIwAUbLTwEWqT0vkyTiykKhRZQqFNmOcV4UOXJWtSG644E
h+zFyB/F9DjIu4a5V1rksK9xmWtbKdyo0sxzN2V6GJKXUbq3kk+yDj3TkQi0wFJHlsSl23mEKFgO
QlIrJndzTgIY3D6JKQN/GtFzwTJ6YK4RaQFSxIsIjwRfZcdoJCGG505kzXCtyo3j+lPVkYo3YZkv
xXAXyxs2s/VEm9fRtEokUioQcL1uPm15xcDEpCzO2vyjZAtQ81nqxBFk973+AjXXBNThCo5U3DGI
Kh3nqB0pSx6kCazDmrvIKQmLjw4e/AlzOYjL4ZP2M8mUoIglurNkekFZZ5sqPBnGs9G9Qes0mGvp
NcEpIesaAZh6EGok0/eJvieqVJL3Pcp0MvS6ZVseTG9LzzHFbRU+ePgHhGAdCUwmujkLyr1bngOF
CDfcEEbB74LP8tzJc7feSsl7Zp074aVI9w3ipK5+khFVGsXOL3cqjDJlX1AtddeFuCiSpYhMsrb5
hzS1+ToB9cHl0zBf1Ujg7Ba5qbBUuoW5SoEkZhwf7DS0FVIk4Z7EM43SL1MYppoP7GAZMUiEyGtY
LFcerlsVE+qLnD6Tihpv1OGxEXeNcRSIRCVBDX4M/yQp7NWEu0D7MqBbyZ0FNxraevQ6oNxu88dM
3tXVpa8OPR8pSmr5Qa6OpvFmWnsPkAMWaMGAdDdFiKrELogLP3YQwYfQbzjDgHbByR5uR3+jdHsm
QBJkpPytc+9ddWVpd3V7TIx9jLTccOqzEaysZEH4YEVonHtkLI2pMxF3fcy6S5isASsLI4VNOhQ5
dwOg0neBSO8T0nxiSgkbhU+qpkC6zhFhVnChPGgRbFqSjSCDRAXEgzZll3ivqruU/LNGPNBa85+N
ZCMhRRwoRxjbxHrHpKVEK7xuuFlqVmbMI0R4Y+R7Eskqe2uAapM/v+3MmUj6TLxtO5ttDLEgPX26
9EYpg2oFW66rLRmVGhrkpsJ/86+/t2RZ7ZpiWRjB2ZLnBVBKSBcBXql5yHfKUe2rmCwiP3YZ6HHE
tr9p74CSx6cAhiI9/gntBlBrwccr1xwIdi6aRswXKjsdiI0rDlLCsKg14p8ubLuLDcI/L9rWuS3h
jsqWQcSivQhau/hiUy2Fk88t/mQaE+i+vIDLnGb9CgbETNZnFdYwIhAtJ+ShQZdDQFtQ6+BkC2UC
Fz0pihtM7C0uWoJP4FuMc7e3/el4uS4Sh/bNtNDjTeYoDYxnwowukjPHTfaMHN5KecrrSqDKcm1l
nuFmJPFNsrfepSeWtXgEroO/q13gAMYcG/sLwqhKRHxojtHCoF8ZZiHh0xKNSQ67M/RU/pOIyhXV
yx3yBq2Cl86KTvAK3iomjImYxJ+GskI9XMWXoOwIg2kBFkwvAeBEt+++oeJvi2/lg9OM/8K+sPhS
75XV8K1+B5fgLcWuijMQEDlbeQx61NcjHg9Ty5LVjnSXeWfaMPrVaKIpTWjtL+EdU4TyiuUMR6UH
G/uFw1EhTPB1epFug4l2LtNK5T8bW1bsgK0V5SDoGfhmaLv0S4Nwa5qTsQ11zSf5DBElOfOkOoMc
Ai6QLDPyfatFLCxwbdM0FEgfBl5N+QYfoz8bzK8Cpej3FOGA0uateybtU5xMoOzZdGsGrEqw5umj
hFDhk7OL8NC+RsDb7rlDj7GIffGL77SCSg3X49PA8wEfi89as0NxXhEa3c7AqIdvyR3QwbyaVWAi
iF6hpI19PFzSKmpbUAJzLko/q0MJzih05yhB2ouWz1veE0sBhndk8fi2tWnGocjOcYqkwA4DKZNg
PYX0DO/uR6/OoEIDIZDpn0+BUsyfkGDgROLiUz6HCjvPjMIQztiUcPgD3s8CiuBkZ59NHzlR3COz
EMmbiwLRKdmZjHXwM8kCE+l0yaB85EZ9ut47zrlk7yCy5ylVQEtofIXz/ksTZnI9U6IZpXELqTlo
+WzB91y9U2kB0g2T+UheDOZw5MH1g/pu7fRN946Ft0DExKGA3TxyEiSVJmToJQ8TOhdSNQwHbBPC
uYF95U595s/gFkN9kaoWmH1bBNK/N6Ge1ZC7MMyLZzijfnBIonMLKQevOpX5YedFtDMA2c4Ta0km
dk6obmT3rU0QGLS8aiDKS/kO7lGbFJLNuYZfBVo39DvI4/BUJAuP0FgDBbObnG31tESR4/f/fk3J
+ilM/TkNAjLF6iRJElkqpvVP/U/MulQa0zA55m75lcOvrtpFIT7rzNwGtpJRbA5BAkPIEkGRMeM0
1iIiDNylT69yFGyBbum7bFgqACEtdTXpRgYfQGFDTmbzPfXxC7OllfRcgX0RgGWJkz25yVZ5QcsC
vpuW7SrzyaS1Kfj7GI5n1QMxAoWACU/B9yxWwlop39zmOy5B33LMUZiDfn8K14Yv439Pgcr2JL3U
ReuqE+ancZFZhZccO9yQYqMyDYGSnDju6KKqiK4zHt+k3Zgc8zq261olLn+/hevlaLoDRaTcOdUJ
uImrO5D6oE4HnTswCFCOdkj+LWKv9F1TP8twZZVb5eappHf93hWFXxXD5ASYurreqHZV2NVSfIyw
Y3QJwJwi3iusLHE1ABh4yLHiNWt9CJEM9bBi8DaJ/nLob+CdruvP05NHm6sZmmTgltDNqcL3R2VE
H0SP+p6fHNNeWAhVaPcRk0SIFVt39OasDSl73MtSb97FJEGapEPbfJgqqOw9UFA2OsvD7bu6Krz9
3JWqT/Y/vgrKOVebg8YKvcSM3fgYYDKSpXkHZ0McN2yIfRSsrcRGBwXbzYLff41D9D68DVORTU37
USf88TTyUe7Fkk3ksXFPhUIItsQMR+qhxdSspYsQ6JXumrbvsypUd4n08PsgvG7H//zeKJAVBIOG
qho/b+uP6/tKW1DY8+IjJKm2uKdJXmr1dOUWDBYfcSFsteZWQ/GqUf6/i9JMYhiidfqnaxaMCQlW
UZAcPYVjiiOJhwIkzJzJpn+cJFD4QNPhLfXv4ltt6P/46CT9jytf1b0zs0+saOCjI86hwRaNJ0ne
tvLay48dNkrhRt/qvy5nIGgxwEb/wEf/HuuNViZNXjKqMkxqxT2XK4UtdMN+XImUu5rj72+TB/jv
R07BGuk7Ggv6dsZVvy4ytUiyEpTf+YKdkGOpONees4a8Rw7rp5gQMALMKPUs2L01du0hp3aGc1Rh
KGT5o9e9yNW1+TUhKEksMTDyP0mZ3W84KbBXKaxHpInCO61WAdu6KDkEHvUQDzaAbaXumcy/oH9L
rK3+WLAvEtF4HFG20TNeiZRitpL82OM+htKTvQ0VbC563pD4mfvj4bOrX+tsrZhLVI0Cwc4njHmx
8gY9C8d5t5jAwgNxDe4RVmN+EP23AjWk8u17e5d9mNeeBdEuvJXVX9Lq4JPTnJ709Rjv23cveWfn
HbX7kM3jU96QY5MQQhjPwYipd2SER6A3OZTb7GALwUm8lUDQFjzdE7ufKVe+qaesDLUgcpdfY1Wk
x9h6ykgKLJyaDSgBAR1CUWAMPKJ2pb/4TwZisBXSL0+9yPdxfZkKTchb9YXWA6II1p18oPCoPgtv
6poNqSXawzHj0Cg6bbTKww1/mB/fLapTthAJmbiIEzVaGzcA3NksVOpOoxjWbzBIhxYq2oVB8N54
iZJnhJ+0XZ79NRtG+5nME04BMepPYkNCR87W0pH4AWs8kcv5Fm1JslgI982AYeDYQeXv7vQNO2+d
lDwqQBCA1uRUk5A6rEJ9npgbYXFHzPpw5nRArdnnZJRPRtVyob5W9bbNdqNCY3U+aK8QDYJgTbGU
fryTHSe5wsPUodMIHl4Q+F2/qDGliJXXEiqnQV/EUAN7Cw6EOOweOxAHOHKoL7kSPpzByZ5qsrHc
ef4RLGOC3poFxCxP2NWE2hL8xsgmfcN6sbCO8nzIfqeiqfnbopogLdIU60yWykH7ppXLrtVYJ/Up
yTeWvwNqyoZHv9EeNKf14mq1RbZPa4TmhKwi6/z7yy/0yix1cQjPE0etXHZQoxY57qtFq+JSJX7X
emY/WD4Pxh2QvpEzhrm2ltUeq2lTdYvyqQoPg7cR0doFJLQBUs61DSizcFGEToJBqZushXNl78rz
TKaYDTsgeW7fe/hgIgeWRQqaZRMI+JrJ3mR3s56YeUCWbP2p9jYNaUx7k+firyiqs1WeStjTWgNN
Rb0APYUIIaxIhCPdbwMUhNc9p42qHzwgk3YrLdsQSPlBh3HrLqTqxjz2H9OmwiKBswtf5ZTq+vfD
y4ey9iU0YmfLdOpPH0LxDmMSHoWcUs+Nltt/7Uf+uthVE6nzk5iWo+GdvYEtyQGEVyQ7ibzBKnYw
iVke3vEvVunSeoVvJD83xqXhyPjFe/198pb+Y8jgpdRQ7k8GRO3H3vTHUqyUqVcaQReeMTai2LxH
nknBUKSIsMD3l3GYInVgA55GfBJIDnr//fLmlZRlWpT/uvzV/rBFe697fh2eqRyQsQhK5N7/pNVB
bUSFdAdGkGjg2sEJRRmOIntFhFXvCPf6IeFwSSY8Zh7OBt/5CRNQ9OqhP5Zs2JBUeTkSa90XtHQs
2VR/pypH4fjm0jjUcO2owGkOfhWyBBnYsATY8SfP4yX8tsgWpVF2ST5BNTVrGork7CzL/eS8qziG
UyhfejjT8hnx3JgR01dUU/lIVWMqpLWv6Wvaz+mGAZCgcUs76fdHdk2J/+eRXa22VSZJmWj9vDH9
rJpzjivUKWiKPNOOSmEZzhbpErDmS/Qgn6Rz9cICIZ66k/KK6/uud+g1iLtyU91L392OfsgzUxe/
m9TNmNZ+v9frGIt/7vVq51MNbq43SROe6ZHlJ2uJ1PMr2XiYYO448dSP8IVW5jY+cxqN3rX7G1f/
0a9fzYdQWlSFCVElb1iZPvk/Bvcw9AI2OBmBIXg1baDPSf48R+1xTTkKWbbWbtyN4jkS4kNLv8C5
7VcUrpp5URKlMgVb6VRTHMIuE/s1SjYNShCY7SN9aAJWSKpcAihSggflOQ+Mrae+UAfvrHnvPZCj
gwu2d1ndqGZ+my8VS0GRztuT/iYJRxwldBxcYJ3VHS1j4g116tnRPqZGBskiIBCDOAPD1rMlbbdO
ZlaVcMNXLChUsqGK+o/EcaVwOhx88O96thlWrvGq5Rel3bvClvWYOkqZfjTaowI7NqG+ZAtgKe98
844IHEAjM0QVmwjl1Lhrt1T0ppg4Jf/i1z+ZL8z4JThgngwJOGgV8+KUafYpW+NwixaWtYoJEcpY
YvfhU7fwU2ycNc1AVn0Rp5c3PmJZojRVzYPhqzFeTTCe3qqlsE1nS4ZqCe4J0NLvr/u6MT8NNpWD
tWxw1FMwI01zzR9vW1EN3+ew5J3BbNFDJMEmFh5S64GTp5ne0ZCW8w8KcFRVKSUol1rw5gKQ3FB8
pfBOqdEIFr/f0X+Pvz/u6Gp2G1xjbAIh8eiMfNCWlD4EWhzjvPlmlSOwFCysTZga2wf0JMv408W/
3N9X1o7WFFVML9zKJEWpDTvDRdE7JmBc2+jtHuAiDzzdUACT8dYQC0wBbXCX4MvAoramDa1JUBZm
cOM0//O9XH1PmijJqjbtL2TRutpfJFJayVLheeeRRnmI0mI55nsLp4g+vvggdbXZQneCC1GJGHBK
ZW14lC4f4NhL2l4JjiO+/Hqu9suSljB7opDE7GgTvw1sDVftN4mPo907lPPEbd6+eNqr0rc3Zk/1
P47c08lXRcFBRd760Sj9MUiiKB5qPZI49wq24dItnDOVuw4g5XoZkR51lnblsXC4/+6AX8EDIMOL
q9q55joB9hD4Ttq+gg36ggDLnOcAr4BrURQtJVL6KHDQg2ovk/NcL7Dbxw/e+++DSpsGzdVLgHOO
35idnmSg2Lka5l4zmqk6+GdFeK0JCBjhe8Cvj5DR7KrQMT8hONChpNacVsCD9xzkLc0pVBiCi2Fw
OHPVMlsu28pQKsyhibW24C8Va1rvsQD1w5weCRvpWFvQ2kuKRUj4KGgIzY6sTVY6WsfOeeLwCt46
kcFWbugNlfBi2kc/I4Txho7+P9Y7pm8Os5Yxndrla/GVnxiJ2yW9dULeAewylEGrZIfOwNY5C5hV
2WpC0b+koLbL2TOOmiYk0GWtrZQD2S9Dfm899DiHMdSoR7l6Tu7pc5lbXYQnt6VSrHhfhBPLEzF5
ntbirUnp312lNunGUD/S/TFkcxqPf4y3JOvzPO4i41S4mJrfmYv8eEeLvxpWYg/cs1ZXrXlWOiDC
mIZmBpbqmXpEJ0l4l/4hgOygt0OCbwRHS+E+Vad/qZsbHzbC2n8GlYbWmpkTTr1syuLVTKWOQqlL
pWecUuEVCHBi3MvDniYN0/wgb9gBP9EapGYprzhf+SW80AN1WY8uW3EmYqImp5l1jsjShdCeEghE
Lad+zg9hunZbCMuw30i+Y03EoaStpCfPJiVR/9Tpic68HWE9nvbVi0T5cimT8ChHlTGngxpI57Co
rPFDDw+avxTZ2QgbMkLvpQyQTW77bFXpeuNQHxj1hZP2O1fCUzyvAVhAUA6HeXkutDelXjb1ygWt
WC5Ky87WAwwyKpJQBDBeRzRqt6KyUkCCUefTSGrYZCKaFJe7Y8V6QlWNt9rT9oW1cINVTGqz8Er4
jHQiE1MfL9LRcHSIXHiVxakaT19gAnb6tnCjkPkj4fr76+c1USw0ZOYAjIdXi5ynTqkyOOBOvrTg
vNDrl1j/rpRNTEpPjUaE5shFAXy5uRT70pz55sZIaRnZpXUY02+fiOUVk1QZrdPuITqN/VvO/kub
xV9m9Wbs8haQjq7DXN4awY3TqTwdoK5uXSNwDRwBdWdF+dHi/vEpKGKbGTXRiycYOevxuQ92yaGQ
N+POZR/foqO77158fxmys8h2/A7sUfDvdwInbKO1WS2VtSQf5AsFYmP9+6T6X4/1r3u7OvyVReaa
CSXik2/NUHRXKymY9WxKuz3lFgHA7RZolzGnZeYT3IPXOXhwj0EDJSneaOKXdopo6FOVmKLaq3Zn
wllVCydn+7ag3lTMFXP+9v37PV97yNjvaNyzOVkTFB0p99VCkIuu1rVhI5/Y7wgICQ5Yi/sPNplI
utVdhHl3Jr1oaJO6G4voT5fg3zf5f1e+2lebuMo7f+zkEy2b4GBu0LelVNVRLzxVX7Fs5yYSAjSQ
eXRGkFCj5k3jKYBYFi5fuU2q41t0pMFCYhCpwAfrs2MtnavP6G3evIUnbepXQAw2db+TuAWsvu7U
Za9skV+0C/ls3HEaOytrd8q2GQpHRwal7VOYpE9UCSgsBLdy8NjZ/NfQlS1EuYoxaYCvpsdBGYNG
aGv5VLzlJ8gmxYbo8KRdm8pTyBUzOCitLUPjab6D4OS33zLlE2Y9VLBiA/VOJyO9X2m74l10JB9R
LRLLWXgWaSo6omM1tKvrnVGv5G/amErUzKPv+NN81O6n+CgbrwP9WCPeik/IcCgVAoc7q45011Gk
Iw10b8FRpO9fnka8g3Oys+ZdSrMUEceW0GR3tAO0UMKyRzWdgU4zSTIlb2sLeNzaMoHmwlZgBq1o
m3lNMo87ojte2GujlQFy0y9ddnhhDyvNo0tCA3f40H2c7QUNzXEP4LeAO8y5+kU8y9AsYZCLSNuQ
bu+8RTYFb1XlU0vJMwRDWR6lFZIykB5Ev85+op/Ee3wSwAmPeHk92abCFlNvlNr9MFWJtHsDiP6y
e6w2/kPQwJnVXvXCgQGBbjiwRS64o0YUHAi4R/0AmdKfgT0AN5K91aSkEmY6bHAVDP4GJNICsXge
fBgUZvNNwIanM5eZsTHaVUFmtk1AZtLtWP8QCYAWVxbDge5IZ9yh+iPXSl4lTzmHJKhe+jvJSOgL
ZSZKNGUt+VnSJ0fEBfMHakZ9OoclpM08//7N/zOFTvJskQGo66Yx7WL/3k2UAkiLPlDCqZMg61tX
O8BtlEXW4hs7gmnu+OsLv7rQ1YD3wkwShVYKpx4CElFsWIG8pS8l0qir7n7/pf4pQV1d66qgEXVu
roYeaeSuAt7/o26/UrzBcnijvnfr2V3VImQ8zfVQ82MRRFbNUUF4M9iTBki60X+5daGrXqM0KAJI
DJ6dOLzSfKmbkz8e3WJj3pqXbl3o6jim5K1VCy2/EfGc2WjT1gAfUMYrEll/f0O3LjT9/3+s3IMQ
WLlrquExzM+wJ/ELRe63bL3f7CXRg74eeNOixnI2tSZ1ds1Xg6GXxbaSPUU+wWYUvIVxfPbv449o
X+W0YxcC9Gxt7WXv0QT40ZcFgTlN9qaTlUs8IdLP6OxRU5m5qwDNxTlREDfMiTMBXHkoxXPkXQj0
AMiAiqnOnypvhWIHzIXv7UrN6aQc2dMZyZR60ne79lt/Jl9Fn6OjyZfMleKDYOs5oI5T/JTMLdur
Xonc2uZIRM7kakBqsyvQLhwjjJk6sbvHDV2d5EuPbJYCZSlG064C6AixAKJE2W2hHNGKFxzCyOyw
QdHp43uVzCLBzpla6R6sOu5zN5LLlm/JpiZh2nvIgDLk0882WF7u9fGZLpPGREc2DHlfaFdK5dgC
Sw/gnkDF8l5G9Rhg6n73HAz/1TPgDAQwNWmxULofI/6MiO7MrQ701qJxNwzvMHqkE3X7GTPqDlRV
uRX0M4xSQtWahUi9AYGVSIijRNrNrHbnGI37fN0j7vvRkw7hNvBlVKYrX9jKxK+8J47iGFO+3iVB
yEfTwNgkQNwkOzN26lpGwFIiROMVzkRh5YsL60l9MJJ5+on8THvPCPGhlLsSVuJBCBxA4MCibEw4
1rwiGGDeOCaxpxOGrVsI6UMTHF3VIW65J9Fk1t8FG4+1YFc/EemBMBobCv2d3Fx26U68wzq06x/S
V9Kl+vCUgxedCmUl4FrD7gvHK5YkEgFiRz/EU4uEl7NpTLJIiqX8FXWlH9HiUqbvw/seMbI0VxcJ
oa15exzUVVgByjh0mFiMBZDOncC6bRgLrH5KdRdRVANRJ9qNdgoA19ZA/Ym7WMAqfO0tW/vO1sZ+
+JyKPxoiZlI9gHw+agbxGnhmFv1z+iw198o0WJovLnxhMUvaBaeqHGQj0YlbQXkIlwLauHshhMr3
wvnyPlnm1mMSvPjnAIX9nDaNciHmCt7WWjzm0iY0ZjCA48KhAVpvG2+jsafNifmDZder9I4fORsV
PCzix8FI2YW2rPSFFFA9XLXByVNewfSZyTa3PnXY6mB2CWX091RX6OrqwRyHGvEl4jhPyPTEYYet
BBKXandL8662xeHQ90fLTtXVQLyui2WyAc0K5jAaSQoYDjk5BJ330SA13j3pU1oIvKgXNWNnAV5X
nUEgV6vnlEM26jowe2SfJxaRTdWzF17knesiA1qG0CkzWBdsYSBxCypjjJkzDh/pKNCeQmkXHIIW
kIyBmh09IAygZKsRGUpgVKnP8vyBnOo+exNzCop2nl66bdytMmHrXszCIcBMYR+VFw8Vu5eWseaj
U6yVu4rcXbpWwUed7brZJp5v2J/n/mddH2UvRgUIOTs+m9kmyzaR8GyZpGkqx7Jda5+cSUVchTIT
SRsSWK44g/hQZ+eSGjG5rqV6KlQnLV7RzHfExT8OVJEN38DxNx+YnEpOtQbfrorykk25K2CQ2arN
8jt8KJ66VcdII/U2Wwmffe+gCKs6RFmfnsTSFZz6kdSKcOt/Kd6q51b5qS/BcBGqG0vMfyjEYLSh
kbX+P2XnteOotq3hJ0Iih1twztku36Cyq0ww2GQDT38+el3s7upWlY720larQ9nAZM4x/vEHiGI4
yvwi0v52xsRiIQXRU5BW0JBuzXvUO+PFYVqfcjUie5ldIXvDw5hCMx4JszKfunSBgJA8S6aE92k0
gIjJyypoXceWlYt0D7WgGGGhqypkfqJscYKV4ojxQBd6itaDh7gveU/qnc7uqazKfPX9oal2BcUf
NRTtwm9XpHyBfvxCMqtX4smrGtFoIs0k6dPSmKapmwBGL+ImIZ/UzeKBFkQFKleeOwjCid8noxTb
kf4A40+gOSYIcAcK2lH1lHM1mnXMX9v6vsWXbVDU4aTMWcFgjcNQeqfXj2fxhwCJsSEJa6zoM/ht
vKLfX9o/CDxcGnZHXTdEpNNXFbHY0gtlrSutXCjNCH36r+tz1kQDcaYf6TK+/7R/30hTBwEE8ECj
+OVGJkotq27JjawUtGXU5mIIiDGRbwV26TdCeZL7zL+/C8usM8u2hBFkUUjm8DWTHtTdFoxzQL/C
QCOxo2AAwhbjX6xFWG8NGmUWoWTCBNkn420avwEm7YjuhEaRRcdQeyuNHy7nPzDtr4UBCRLFpaih
Jv1SIPpyEyclNl2rnEVojj2XKBZ2yC1pTnp6KJop7is6RnXCSqjhlqrwtZHdDJBzJSLBENHRKm3L
mugI5LMJGvmIqCJt8Bg/dgjiAneBaEUMJ/dom6onVIYys0kMeX0CpVN9gCKtXWlEMZ34fbFhqEQu
gLKt2bSYsub9lvilkXto8F/a6p+PlUKU7duZbKuqFxLc02fSWHVBbbMqfm/qcyaujIIOlex0vfMz
R49lVzOVJKWsOYLJanBuX4OigsFKKhPQCYwWe3nvt0dXc9Ri7h/BC9JySSlBULhdwEF+MZBs8e7E
QJLmVb0KpJVT81waDNbHVr2HJJiSyoNRSZVtY83BAaGljtLCUVPMX9r1NavncrFotbXfrIuzxcTO
Her5uBzfS5RSwTuSGTjJpmNAYWdIRPzE0AW2g+gQOa0xgIYDOCusSbHXZygY5jngCibsEwQqTxda
fk9Dsz4JpWUqDcIFAdrZ+s5gzLCbXer3+4TpIBPiYkIMPLhvlHwcRpk3UIjQSaZpOaz10x2Qpn2g
adwJe7mevYoVKrIyW5rerIIa1WulYYr4DgfxbCbaT3UsNcPy+P2L9S/UF+cvUWfTxUsCfP3Puj4X
TPnZBizEIl6Kms0YOZ232Sirp6Y2eDXneoZMJH7OAhj7QjYQWvRZI0UEk0bCOcCn9PvvgwHSP7ZM
qRvN4PthWvAi//xCsi9Grd4Y0kpYhsTf4b9vbl3c9s1OlIUoMuEFd2jD5T6yN/k+UfPBfcPia+DN
P/BzdrxjxolA6wWwQb47YyVrkxi4RRChlQfbasercz+E+kg7oSTTyJOTe3n9nsLieg/uR3yzG33K
ULcdyNmV91GOMliBU2NUbyloQV7UmxEiDuv7+kafeI/eg4J/JCpMEdEsY1SbEFsglINCRaHZM+WZ
EIyy+yQo0LHYmMQm7Tl+vj21q4LP4KodkdP8ePaCT3ICSaAg9Ke4mDY/gozLT3YrmR2hXQX5JAVb
0uZjnxgtRB2fEa7zxuxhrRVtztIVNu3IbYcoMV/BBK7DC3AK1QdJUxo2y6jKRAhsuLUzIryISANh
eL8OpGTdedDBxnQnEbQqQmHmUAVeyLzyGloTouvnTGNXQAxERA8ZH/cVY67O3muMHsuCDhKbAYgz
s3NCKISplIAfzzXh0w+nejNK5IMcYud0BpvUrsnsMcMuZJcxOkKHd8yxmgayy6dCOYJu7kHatmsB
jWp8ejDmWLTipwmW8lGHQ0ueKuMKZ90noQr9yhuZj5/Os3+vOwiTnaTbwO3j67qTZS1h2LZ6No6V
njB6JLbPnejOOV67YU/eiRBzghlRP0myUj5/8oqSlb9rhe4F7FxGRA3vyq+TVaHGFsDXsMKVz2Af
OOsYnEPIa+K+dH0QWYeC5IB27l2qbET4VJXhx+vG8BopC0odAMQWye5K3eNb5N0/WpmmgACOnNBO
QoXJY8Ut772Qeyn16ypb6p8U1JAxpZ2EKO5BUEf9oXWpek5Mre7gABFd1U9liqSE2kh3UmZtPcLz
Ol0QM2ynQpVNuqzJInGQ5oBBUg4fSpIz+53YZgu/22L+aRNQiiEmtsH7CuZM0nvuWb1d7goOriEU
fYLM1RvCaRm9Ng3LNdsZF2wDs5h4Q6cipNTvhIswodrEseGcvVYCHcMRoU9+VRpHPHksIjtdlTvM
EnC2eNq0+ZBgDhH/w13b3NMRmIgQHcSVnOgkdrZRDwEIezjhYdAsM3oSvOnu5Gcyhs8jsu16mEvU
rzFtNiU5batxUyaodqBObIjvuEB+BAbF/AlLa1jiHdyPo6BT4U0MqsuDwIj9LCPdviUHGjTT0Zx4
SVeBpbP/STujAvV+tnvtU3snACQiuDewI1JAi369aF+4iCI4d1DhaXhH170gZLBvS/3HWb9ke10Z
RXPfgicZ9qFBxqS0MGCn2+Hz0Yo2NmRGn+KdvE+Pa3C0j/bDJfiwZTDg4NMjwoHCm/lN/JHPZv6N
2/D2MJRmNN05JX319pDT0nilTSmuML8qsjHaiSzvN42DTEX7SI+a3ieiEBlHhjNBNDBI50Kazy2c
1RFsG7ukjsSagLoGmJmu/kk/rywtKNl3W75UBHB1Em9rR+Ot7PS+AWO+S871ULNRUSM5GyZjWceZ
wMaI57lHAEbIPe6fLYKi2pEu7ossCZdTGF/5BhGOza+jC1uXgo0hexyrFgvWshcQ/oLBPZ1nzdQf
H1vsaGxMrW1+gEIvemYoxOaa2xTk+Y3l37tPx4HW08Me9QoJNOoOq2ZW76MBLybF0GZhoMmNrWUA
tgCmwnpuyB9goDo3OSqYB28oBZ4of3lHu/Qs/n0rTojAeal9YgYtZqNkAXQMHj6FA8QBigGnQOcU
bYI31kuLestG4chyNGFDA8VD/xhRFutrqDZosj+JdsHke5sMtbfoxDLJriThXDNKrcFzTBJhzXy5
X9UjqGHwZXPHZQiK6wFQB8mbmkMDSUZvBoZBmi2xSIgzb9LVH792waqZqTT/PyComJH/VQj8uZy+
lMhWGgah96C4DBUMox3yXsWImsgOQodSEn81iYpgykOARc5uGFA+c734bgKfYUqJYXnR6bII0bzf
mjUOYmpL4+rdnZCmckP/UJxYUuFOG2hHkivx2zXp1LflZ7L0ynOzZ7MqGD/+Wg0K4vw+cZkssxg6
zhmm2kogjMl7B5OBGvo6Mi1PnNDvBzwilnzcO7GeKbQbBnNLnIJdw6EhUW9gN2Q4pGftkm6sE4mu
D2tMLCrb90sc4TswzZBYi2zLygAjC346+z76LN6Jx0xqgJIc+oHqRKn2PKg3FGJ77Yh2UH8nU0a+
tR15M5iQcn8w9uYHSlF5zLQybPoRySW0vlK3s1KMsge+jLHwLnwS+YCjjhFOWIIsK6tTINrI++Id
XISG9wvPO0KBNAzcyXaD20YSRIWLM6wT7jXkXTyKDbs8V0tmzZbRxW1URA5SaaA2wx5mbSxchkAB
GOJ9TomfbM0Gfq3tHvRDsa0v0TJbyu8o9d0bth/r4Cy/kX+6x+l6NoMgaGYw1EkKiIcSlY7d7eBr
wuWkM1rGZvs8ol0lxbzuPXe8Ioixs5zYSrSPnRqeug2nkspB/fdaIsIT8y0sP1z/qjPmKxPUetSx
bPWyOUCC58uD9NJRTN/MtU5cDMJqojHJpOEUAIBAB0OAPaa2rMDCsYjApC6+QltO1g2+jpvOE6hy
rAMuVpCinwP2bNI5+94Ht044B6Rqk2j1Jn4gMJTFQbO01sz4qK1UhZAxO6oGwdPxqeneWnS+gs2v
6CzQCBB+xzzPHDwu6QkYWlm8ANmGqDpbrEUI3dNsjZMFTSwvJnIBqoSdSboa+zuuc+mKA7G+GZPX
jN8cmMd45x+EOQEoU6wNn0vzlB30U7KQK0fF1WrJzTDGeL2+iDzuwg/zfNF+NBv/09+T14hZhd1J
18sxYy+GesDF0q/Kz52iMZF796u3fF50/MdxCOHBAJSj8mLBo3CLnCdpeKQ7VH1gsIS8JPj5P5m5
/oMoBHVbFJnRonoBeflSxIFCPnXdjUVgAsfbwLMzthXQyqQ5uCCokCP8q8wrakdv4nuX6zuBjzhM
wf/HnUCXeGVMcoguJc50p/StG1PXbFMtgpPyRowut+D7ZgcC0z/2OAWHO74tpDq4N38WnVakaU8z
uourx4z7lIyVZbiD96y/vzbqXrzVj2V2cj+hofr7ehWyb/B2qk5UDV0KAPI9I8evp6+IzuY5hOuE
zGGAaZR0LW8yPkqxI1+ao4gV01yYMS6NZijrraVa90s2BJQhlCqR490QopMrBk25QF/OmXlh20w1
IlRRV6S3enW/KFvOZZ4nWzF8fV4KWFiaZNdXKlX3LG1ziM5ZX0p7XX1+Q+5NRads2yUbIPgCE2xC
HvIDX9QnDI2TF7d0JyPptSbDstu5G+KwOKDmdCyvN3cFpQ0ZTEjaOyz0fXGpRsgLhI2+omQ0aJPg
pJ2tIyHf6s2jgAL55UNi6onuLGAoAAcXkxPuFRHExIO887O1WXMQoSrcGtBdsnDOMZOBZfBezJ4b
itf4Fs44DQi2DgLnbnZ3lksTtuXNxZagGQB5nNiJu+03G5FOzvc3rgkEJ7wE3gILX1fCCKA4ODhk
K5RiICwzao94glzXQaT6gNPbe1TYXSDJd9gG07QrfiEBM8AAQYsLKJPwJ/ocDnhe8afNE8aILRFb
EuAjajNtUQ8RavE9ZQnM0AqOO8pudNT0jmQudLN7GySE7fezeZNflA64UWuzSke1hHmQk1AhYWjR
R7SvMG0BJGMwhvAlH2HG+tgFFA03XHvW5JGQ1Mztb4DUwZJhCVO7X7oqvp+NGDHUXRkNgN3py+9v
Wcum33u859GASoUdugJRIRl3bEyI+K3XoPD/1SvYO4AfwL0im9PyHQ2t8cmb5afyins4yVJ5H1uo
AWHG0QyIj7K5gQmXjdKXnTGR+PDRSO9bbIT6/EQqN8RLZoAYf1AY9rMgaNkhvUOzpiTZ3tUeDXWW
9NFEJWT5cuawUEcaXBjgbwPDqW7SFLW9Mhwi4jeUsYjkMOnH8hSQCsgZz5uHNvQFiHj9kELf7fFr
sgSCiXLEkUGZKi2mBtzgxJj7J6xzsg8GG1rRb95z6KtgU3GPfBLYWQYqhpEkYd3D0ApBJVhYv4kx
cRji8iMB0Vd2s4jTdx45HLfkaO05K8O4F5FuyCsFnoD2K+65W+5t4PfxVBHhJfG+C30/6LRhENga
nmO0bTkKmn7BbAnrF5O43mGN51PTxWFHC33MU8XEgJuG2wvsBaYu5QlEvCKXFHLbrrq0zAKfOPFx
uxzxrTu+d9a5BlOhprpW4li5dXFgb+TrCkOtT8lMaRwSG4VMLLHFJcnZeKgDCZxDigGPw4vH1rVZ
XEbDwAE31AInOCSmdqHZVMNI80O+xH1mAMpTS5wf/excrE1EYwQJ0XJR9uD+EvctGLhx5wTjS3O2
ZzKbcW8AJZyrlzuDOWazhN191uEU6zFx+lgXn2gytC1jX6kYMg9ku8FecIllUrYPhC5fWXgjiji4
4PfNu2AC9c2KE0jKrEjn8lz4wFmRv9++8Q9z7l/SySKwV/IpspoeUDA+IXSIyD/cekZ34mN+ju5k
+Sxt+sX8QpwrUOujc4Ht36nlEPbzCkHDW7+2rw/ps1hTHrAvX/hDeM4o3PmvuSir57HmSL2IF/NY
DS1AQhjy8+hMZYLBAJ1cVPXZkanIKW35qYj54cURE4MpgYZf4wflv/L+yPFvgC/pMCbzCVOkMKoc
7pjf4nwzeK6izhyh84ulnru2sDWB/MwbQkflrMx5g8LCZryr7kx6fNs4BKQq7OoDay1wO/cKb1Ud
TDBW2wSQpOOAm4f73x4cyMudJ5I2DDWO4tQEdhunHBEsZhY8ll4ASnRD4cjfUVQBBVGsAs/fXMpY
WpkIozE7n4C8GGkvu0Y8uw8OIm68/ynIDvHCEf9gGIWzwOjFt/aDE7GzZr5Sv+ElBY9qgpUqh+Ew
GUYTf41dliPudGsovHrPfEyRliFZq3sGf4i5P+u37smzMHOk9NczWCXkIJa2uE2AHXgsnXkSIdl4
RDAhQCNUOqBcyVmeMoLjc7n79QIwzyU9/CTtuWjMIFBCMmDq0uQw5SIrNgGDW3LDmQDCZp/Jg4b4
Tdmju0p+0FJTJ/yjjEDUr6uMmwiT1b6wQCSraLKnZJDjvRfYEU+gl/mB2ivY3N9NqGEsLM5vNoZr
dhI+7pcG8UAwDS4m8Qe2iffAPNxru2dj01tws5u1tqXNOQnTYKlPCZ0fiUfGBWPEl/x28Va9EZ0N
PY0Wn4zz7vewjeMU5pQhSJAjUaPmw5yEkeoVKb2YM4XpWrTkw9VtrWJqjGkiuS/d73H8UY9xYEt+
R97mUGLzpGag05JxkwOh2SH+4g0+MPhzSZblJ1w5vSSSs8BmKMaByCg6AOlR6+b2awPoZF048Q1r
wGbd7PNuQ7exyykFO7zE0rTkQbFqC/hFGIN06Y0mjC3CzhlrcB0ckdifdM5b1pmenJTydsERZPEg
EQZfQlxKuzjYdiEtxDFC4oG5MmcgONWNfUrhdP3VpcSAd/NXMsg/YYNYm5JtlxMWVQ1ib5vQT6XP
3KE5PW78NlJe6LrjYMyJ6W+Kd2uSrx7rbK+wH+A/wm7kTnmHjff7ACeV5KxgbORo8OA+5BH0viWa
hekz6ENPxtVqm6E5kFbUeGhFbAlTGHy2tumyi7QPUQB30AO3by0tOOOh3XJRkLXdHUKxszkze9XY
XT/G5VAfe2NzK52ttTVk9T+X0doCg+7grgRe3LvL+U8NY9Jg2w9yw4hPX7efwVXkdONvi3LfKwhS
1D6JVZiWW3eTHxvccZlmfPpzeOSG9gMvWvpXMa3iawEptSPESl8oSprZPGvdrNtVNPM2gi1N6ahi
rgzztqG3I1cuHrxGRJyPfWjtP80tfo1y/5zokX+EnwIZKjhXy1/noa9avZevlNbDnwntoiRTs2U1
9DS/R0EAjsuBT8dhAMRSmbO4OazhrhKxiuCRkp6xJP5sAINuD7tFihOfTfajNbpSMIEsRMAJpSP4
ywFHJewrNaTP7oLKsfb7VexUavefrttBMsxzWzhipmttoEFlUIS8Dn7y4LmTUch/vH1MF0KUup0X
JSX1ayVeOar9S2qxZVOV28ox/nxMwUeFdX5iR9S32YFmHPBz9phE60KeiiMOvoYK/RN3Hkx2PNp+
slnfairSGhISRw+uPD2mVywR/KQLkuQpjTHfAqEj89wuLxARlJ1K/a6gJe9e6Oao7Tn1MOLgB1Zd
JphDJ892HYH01T1hjYtOihE03dBPjdi/NtD/PbyvEg3TEMxWvvPwlO2vZnWQLtjb/BVojrULAfvV
TTbDbnLsbvx58M48Dr7WNJad6pN6jBPNh5jsPPHk3FHSs/mAXloXg2+ak6LtPN7ARvwlG8XuMZLW
3rghonlJssm2vKpbxoPuNV1R1MiEK47Fa35FXYQuX+vrPGsgpxm5eWAvwcokVa6XgV9x2kJjre1k
b26+vxdah6v9tZCVTj/XJdyLv4jQv7EwXunrWcsQ4Vfswg2VJAYov4xRaWt8rKEeUxq/DtJd5u+5
PKSFAynxlAk9CtWsR4X6qRwxwmJ/Bdowd82bN9cW2HyGbJkU7iYKhYgWjOKo35iYhjliT0BlbjlJ
s08Ic/2I8ZJa6YPwTIgu4PbzGM57PxlkYDv0/WVKXxgFraxVj7QQMCTYtlfvMfQOUJjKiRJh5N4V
fj74UsfLpqka1DQ3eV/nxZ01NxZGtotx0LyhtO3MXY0RnaN4y0nhwz3V71snXsjkAxtUjNPSs0Ds
EO3t3SmOdHzRR4x5/LBDlQ0nvBHAflGmdMB0oacmcNBqdP86e2s3vHijelMm8+KGF9UjmsS7lm3E
Z8AHhNzr0AoBL8w+0dk250HU196wKBgVB/4cLKwV+hTlyq16V2fB1QttSuvn8t6DWjvszLa6ofdL
nlEO8l6dLA7dnnt8bgsaSUC8tbr4flmp3dz2r2WFzFzFIIS8YuNLjUL6nNXmIbuzgor9aXPjkmaA
vAhPYOZH3HORKFt9Uk39wbM7M+lxn3PM41L7cXkc24V/CMbt0FcHjxujf4Czep0P6sQxt3cshfw+
k5o47b8uFlmxHcTZD18/OPnJ3ZL47hK+HDCPxjDSpKraVXZFb+EdH1dpK06sgdf3B+rYHdCBU1jk
b/rSWJegcD/hRdo/1qxOYKem/3IxEvUv97BIDOGZJ5hoJEyjT8/7SPH7YAIJjipBX8P6Fij0DT14
ik3zL7uTBAol2yenvEuhNIna8etKjWvNV5Qx/oVvC3UU8l0AOMCW5A1fMiEwOB5gytad4Et4EHag
QWrt0wOGhKuWuDsO7hC0ysUjXH2/Rox/3GAdLyQMiRD5qdgC8QB+23pYH7HhP6hjW8tW1/HNnRtL
lsSMfJFFMW4O1km+6RNGi+FKu9ZXNuLxY2WcxJsykCGnorx+99+oA8UDfqEyiiI7XdDmL5QRSfBZ
P+8Za4Wii54WxMVd6ssYoHhAcuR954M50BmRhHCjyJEa+07WA2+M16vO8DfbPdKEds65R7n0w6jD
+seO+8dlf+FgeFFYxUrClP++SN8x6aXsY/M8Ryuzg9Lak3tLdtAvgMqI9oa5rtsZG3FGl/s8MClj
QwL8qmWbIygk175dguhQi0t8/dZ+YWz2boxQgjzAXY/d4a6ONdzf6q7WQGPVbhhUIenw8Idzsnca
8zLbCcwqwOmoi9fZJdnGdMFTzDSrF/F59usN/iBNEfPJp0IPj1zEBiOFCYEymaRUFVvDDvXBfEY2
MImlNMEzuxckhDvZcCY9cC0MaC0IG3YKvvJ0GE2RweQ636+nX0zxP19YHNA5x0RZs0h4+PVC/7ae
CBJ9pIkriyvMox9v8IPUsafa5YBNDxskAcB9YrxlP6nQfxWaf32sRkID1D+jm4X+uYyz0LAELarF
FX1Kna3n0QqtP6hFMX2tuph4uRnci7HS4jCxr8vx9xdNFsFf2xRXTQ3cKeyIhxG7bvG3qyZ7UKhK
oxFXESAQAGJIo6Ez2DnKj1mF/HSK0/jMAPN0V1pNQJ2Ke3VPPlOa5wUKGH0v37Ee6qtYzp6lZG7i
mD7TP7FOlqjd/LE0ch+E6CH8b5TpK50mwHBQ10fxSFIuXjIsN7o/r4zLk0GmJ75nyfqZbfh/TaDf
9lfmGXd271aQhrcLoQKATme0ik6gDhkCAVns7mAHOE8mxQiM2iN17vo4vZ6TNNxmj5nBmChYdG9h
LwHSCUZCPSELpkQgqB3R20lQNIxRYV3ihVY6oTIDAhL1qdkGA0wb2mrqxkSlgyrt03c4HgZ/PRvd
n1OFiZA1cv1tJfS8ZoRNHMzvJ0O7FJF6vtPjqy4u3fastw7y6aYeW9DO656U7QLcjL2TKwKKEuIm
z/ONCOj1yg8Z/QY054XAlKwEiQDxEDKQkhjrcqzNHx45fBLwHhcZqSNFetBPe2OdaGOjpUaQJ9QU
w8D5DBkhWkev7AYm4yCAsywfXOnmSQdDjwfgnEr56qgVoTtg+A09dKHEY3fc3DE3wQ54AK3HReEc
z++fKFIsY9KiAv+08iPlSTuqLzhid67fx7QevV67OyW7fr+SZuJFQ7hEClQC4b6XkmWwsUAkRdxR
KI0eeE53pprvDyaC3FCGFRgIl6FFAgTj7kLpezX9qBb38tv9kGbpKLLegXtYVViCiZM7uHAH4VRx
/6XkfUWG6+zh0qINxHJGo4QjczBQ++xhJS1GMOMYKw/shthCMjCg8E3mCtNfXt7SYCjPfCkDwqTR
f1zyvdgXlhQVYIDMA8r9c4+Jrvx2n4mn+tUjuoLSRwEqgOGE1jSHiwKLvZvV6zs6sHrLhwaPobp+
3mLfKQEw8DFL+kB/sB4LYWAJAy/uIRTDX91bJhM2tfYzSe3gCFblBuMaabDS44HX0qSDErK+RQGd
DVQoiRsCm4Py/S6+FY+3F2b3MS5/KhaWbTDTgfoME646C5uD3knx1gJb0UvDCcoEy3FGvqwNxqjp
s+kFHnbJcBgZsRp9wpdjlGj+AutYfMmb5y4GgaxSxRbUgjHie4pyPoeGIyb+oPTEDqhP7pM0CYaC
3i7oENuIe/6aWqjpOttW/krergxGjPCgBoG5lNamCiDeBZ/MXXWDJPCpfArFuw+mr2HogcfYREmH
LwpN9fGuLZ7xJkm2z7Cvr4ijLNwVR4IgrGphlQW4sioz0503BvqQlYYyvKfzQry0x1i7H01qm/vo
RaNKPkQorQ1SlgZA3sUGpgwW2xQzDwxogWcbvMT9IiVODShem+J8Jmm4109IuDHE2mkdsRR6BMDh
Zb3Bv9av96qq26KPbTJy01ggkjhBdtDxJsKxEW5raZ0AXrwEnoH3HsRdl/KANPvkFdWKDUoYd07S
nm2cFRA2HZsI9VTmy5zCIVSRgPIkD9l4rk9E4ZgeHlhgd25EXk2ExRDNkhkt/FmMIcrgvrxvw3YC
sQWtgDf4MMb3YFlOAEGL+pi8jiq8BLr5A+FQ4wQl0a6NID2Y0FswCdEz2ycRdpitXBKEhyQ2TuWJ
oF+AHJ5QFdN6F0+iYHj3BnjVyLQklbdwlTeKmy6QPty5nIEbdfu8toP7AnEGLwoduGHOSx3TsL4+
ZEwHqZJ+ThvgmXsTrgluqFtMmRsVUcikgp5eTSAnGOgqRNT6VCJQHvxwRu9jnDha+8G0nj7lDzTn
frWPDLiHdHf45akfBfLI7Cqa+6jak4QesgX5PQA5cxYWKwlcxCuGZnjWQgTqpIOg6BSIk4YXlIS1
7bqEBYp4PVw8ucb6aWWlhzh5403TM3mcx0/7rl3lZaScX+pKOuqvtY9/xYlmwlgwJkuTGZ6CMYFx
KHfzas4oiAEXfB6j4wkNu5ZCn2bsWq/ofHfRd0NFHj0Z9AkScRIT1BhK0i/ucyPdRngW51tUT+4o
u+kYSMzl59vLf2FvuLiDYOAX56+wOBTeML/LH6cA/lUTpZhbLrzsrRRXRyu9gF1na6Y3Po8zHHrm
MCGIQz2ozBEfU7+d8wKWfg8WM4fI7kn2WMwVtoyqJ57mOxlWwaQJPhxsCUcV5vV78UlGr4OjJClB
mtpDKGU89lE4FPxp+Mm43nshUsIpULgAXBD/SlEbpQm+67wjNXmwnC/KMAiGYUZ9or2/lL3F8LxJ
Jl5R95qLrI0ZOLiYUTMksnYaLQQ+SMiPbVEdE+FTxjOMsrx5qKz7nnsRzKlXbK0xthql1IdeMcyb
nvdCdbsipMMzppo5LMNRZm2kzosIFEw5AviT1lHD2yqBpD8Faep6DAQahDfesmxnxotrG+X6nKoh
a09VOFUB6OlGHkBJywAyIuI4nTlVO0bwgAwmys4vc02R0wJStcRUrxJ5qsGxvQ8q9/p94SV13ddf
Zd9vdVdX5v9ed8lRnkdhSrWJ3Eyz62TeXqOxcZW9Uyi8s1dp/S47XIbgAa4T0rr2v/8G+t+NBJWf
Kf0S06oyIOif3yBUrWeqPPkG7kHcd4r0YqAe3CE5fRpzTF7j4L1xiUWCYLIq1L7OPJ51ccc342GO
QxD7XSMsqN70YXK9sWBwoQ/xxXcCJPx1McxmMkMdpgDGkkFBgk1ID0clKGCfnFACccSIkDjNGZbE
jsrhbiFpazNbpnIRcf0RUPw9OivFel8ra6M9I6XSgTFBAhJHvYivQ/YTIeQ/K5yvD6Xzl5XxScAp
R/7CsMgEIWmiAGTPvY9Ua1HCiOl7MCwgo7QjMm/rlbHzcTZE+VgOyMGmPCO5hQkGZkzUASA/QAnu
Y+J+UvpEtwY2HeTpcfOKaWy2Rav0cHWpsnHZsAGhfog/fcAfvf98BxmjUJLN6XNRK5++eoiphaJl
B5t2ieuiOJRhSNJrVkPj5GLVGN047eVJ2ec4Eeb3FrIsBpoF77o7gUtQTctqHWAT/0SrGU6Jj4+C
MfRsHPIk69iWzcAQ+/6F+CsVj03krswJscF7YLBgDHJARi9YcAgjPww37U1WHIXBlp2VpDtP4QAX
og2/QiGyKcOtzCvxEBtoQj81PtyTibSqnjI3vtcnvOoZeWDVYb2rysY0h36ChQd48swMZ2pXnWbz
BrbyWkpuHKRFPojyQYsPenYEEk7oFHgQwqAUJiFmqkiH+no5baYSfu71jazh1wwXPf41o7TakWfQ
rsphQN8LF8+PP8DMGfrKU8K5YYu78gizbzi9Iwgod/8Htbj8NyXcxF8JuRFpiZKmfIWs1PKlRWkb
tKuULMaYO9mzhDk4vo6Zh9bX7rMKwSIwW7Ig+VrOTgadN0YPpHmASzz6gAg6x6s2SFcKM3xrFNPY
Vx/fv/PSv955yLYsbVFVFUn7gpkEqhyjAKyaVR0vGxQjz6GAe2x69LzxvWVWBV8LsSb8gxRm2aUt
kRomPww/fqWNfnnJdAm2FWmsGNKIv/78t52vyJWnV2TPZvWCyPBMVka21vFwCVwc+qNzBDYlbSTT
JsvHUsYxwbnR2cx6mCoa6c2vL7kZ2poOmcafS9G4ldMfvt8vLPe77/elI75XVQ6wlDargqldhZ3d
KihNBoQrwTu6nUYTfOKn1SP9PZRFuy7qRmfiKSr/8Vt/uylxqDT3OuamVM0CwyexHZZEHhh98u0x
RnWTnYqWaFyUM6YjCTzo79fFP4za+HgMmYnNxSTiP+rZbx+v1I2WGu2jWfmoXGmgTBkzAifQBgH0
ykrGKcipvJlWMwEnN8WFD48idy5hGcjsoqlUO8W8Aw9AcX4n0araKs3uFWzQ0RYRulsY19uSY04i
gAyFjTd4hQM5nmPE6+c8dMzR7skPp9u/0Jzfr+irBrBRcvn1oPVZmdmgFeZNvbt7n3o5Nw00xgP4
hynZUIxHEFnX7Gbf38+/hosmkiQ07XJnXmQSMPDn0Rrf0zLXjCJaQujJLUK0AzxK1nJImh0NZLWo
sYv7/hP/gnF+faIqcs2GqRv6lxe7Epq7p+cpnyiudXXd1rNW5ODAqn+Y/YS8/r1YqRlEEcakzoex
1cl/Xp5UJC/MhO7REksRMf9sm60nDvNwJddznMNxGClAhjmmpZpmW2CD/vEb/ONy//gG3fzgt/Va
CKGsCznf4IFDg+RuLLEcmRyLKaJ8805E3LQq5ga04zDVKOEQUzHilecBLsXYXzxTs5cx8/z+Efx4
W7489VaIlUeR4VKfdbX7KMdwMcOiRp1U7RUrlAqv+gRlDGJTJnQoOwyQhe+/gtzd+T/2rl9Pposf
ljTEtr/+/Lf7oiHFLgzLj5a5MNMBTB8vxrYWLetrqDzR41Tx6FFNDG8qZEMvGKV1z/TnmNunSAOy
fFi+iGUR9R4WjT1RgB/904P753OTdZ33gm/4V5xEI3iSmbvcoocxhv0py6Q5ds72FkOS4O37m/GP
l1CWYMtapsk5o1hfVunTcp+i7Hv3pZ8szXvfw9SHpYmjGEZ5Q5IrMnjQ33/i3/a13P5O34w0S1KU
v4zthSZJhETUw6WQKBiR0yvrG0DRwF/7BbxKME7BXBZ4PwRLw2SWDdWmrp9D0TWGQcckLph03b7/
Tn+VJb/q+/85AHVP5LcVEVbY+D1FoLw7Kgj2IXYG9iExfYuq9f//kzSySmgqSCqhEPr6SWr4KNwk
XJITkkkbVryn9QlQ+TEG46/JlqWiumP7YbClYpX4689/u6Yoi1Goarz993AiS3IviLGARmoZFdgq
4FFO/nvz2hHhMSZzdnDHvMOzYONRcUs+kTX/x9l57UaObNv2iwjQm1cpfSoz5d0LUSpD7z2//o7Q
vjhbohJJnPMiVKu7i8FgxLJzzfmpmulFcEp5RztDS+au4baSiTgnylSoxIs/q/+AMPCHpnjsisfQ
faBe1msohFHYSx7q+kkBIuma1q8eaRaQP1b3jkKMB5S8AnOhxMYulm75Lwf3LoseL++0MY0WxAZo
loU4Dh0+ZFsn5s+rndyE1pMNoBbsaWIiuUq3fR8jCPCRd7ABmOmG0GuV2k++vxh21hgeqg7Yd5Ae
KpdUJYdaTUsMGkHj1vD8le/US0Wv0adPD57Qd+xpBajldVDamwDsj+f1L5FiLDItQ5zOgs+338Io
DPF1S0VVzY2jSpF0qIN1lx2qMl4V/OXNaNxYlETVsthm2WPIOKxf1G8BiVNT0bhXAKQWvXtSuhYC
7HLuNk4bhGKX4G2FBUCDGUj/TMG/HBPZ1cygytr4VEfvtro2kKgEdcK5dPVlPRzgpQqD58tf5kda
zzM1JjKJ5NheFY2W75cgG0Y7UrohPCX+wdH/pBVQHYsx+ArGZjAyaArWKlUYIHBFA0FsdBMm/lqq
vFUJllvvZlBO08s/Wc0UqeKhVC4lEqupUbAgz47MRz9CTRsIkTnTsv+R/4hnKXD90sgSDedp+6xN
vTQw+jo82YO0s1XpiKLRLvbRF0x+0eXfh1G+qpl80xldktN0/bvxh5tM1fYVg2p6mtzIylsDfSn+
kaoUdkNqDh4kYtxxX92H6rsPKPry15p6o/8s2dEMxLoNxZ4iIZuwNNwkKRCVUO807Q9NZqbnHyrl
Qem95f+aT+zzaeieqPC70rSe+qPQCPJyUJg1540sB1HdQwhjMaheg57L5RfTzxgIEizNRGBFZrxF
m/g+Qy59tdW78KQbw0IqN8pYbIMCMlR/2A6ZubCiN8UEjTIoV5X3VpAQl+WpVWiGI4li9e8hSHAD
OI0NqjDtmZHofhdEyWXnXXvNY1WcZOVFYrrPAUHaKb9y5rv76j2hIdKVLdiSGhCGla3RTIqjdaAD
eunsA7xaZZm8RgzOWsWvy2+sCO/yNfIRu/v1jScmUdKcPpDABJx6YCJinji8h7QNiaCKAQxmugLj
WUReyfbyc6dBxudjLc0xIbi2APNNQBZF0attpbbhKc0BnD8imk1AEzj3wit0GJhsdfl54u/78ZoO
lAc80aJTPXleWnRa3VhxeDKKbUcjqL9RzP3sUf0Ryn6+lqMb3AnBGPrpgL6YzsjUAFxkvBYJzFgR
JzJGcwzBTqO/pRvXLUeDqBqSyaq5LfUWusm5UPbc3VS/rEBUMr6swA46JbUrVtCqcPHAx2G8cObI
aMJwB/nu5V39IXA1fd/JtlqePriBLj7jeOsoqPBEwOeXXfqrVN4CzxVRAA1LpXtszRkTffbRaA6Y
mCBTYAAmWUNtllkmQUkFdRP1UBmx7+JRDe4i5bVIEbhip1tEmTsTov/sEBgz6vTKOVNBjAw8SEFu
DbW9yUb78Hn0mh/AgibDngLlf063i35ybvm7vlMOEqMqSbq2GxtWCneRDM71yGhJC0SfuKuHOTPQ
FTSR/2r6Q0HSl/Z0A7LDyKRH2iBrIDEw1KLR7EanXAdfs9Rc6dpQmbnhfYuGxrgNxgjUqg4dh+/c
Ci01s4BkWQE4D/fL4L9HJZht2IKS/k+TItsMD3/44dH14dY/+XW/tlxlBe33jvi2dN7cnpHLRr9p
m2dMGfTIVy1s/QHasH4Dd4CioaKp3URZsm3cYd2Z1TLMmHDoZKS0jaPLrApKg7W1CsiWEiRuNZMy
I5MyI4pfNUFkoJq3QwCni/3igZhokVIsQn2hhA2ghK2FUl4Iu7pbSQunAKqg7nuHWD94I/JIKek0
xkerejt+T/rDz8b9PTSnuhIRZpdCed2cSmaeugGeAM9cFIAe+8ghIlXoFzN04TTLkomyWrNghFNh
08tvVKaJ0Fo36YJ5nv83G5NNaJiPmZkfMjBAHUMlVuxvfO2+gyQmE5otbKkddyudedDUZtYX+Xl1
gD03fRK/UqUPQ9ngd2fu2RlzSX3dcRzT1HVU1SaHXdE8KZIt+pdC0LAK/3mxti48Z9tYysH0YIot
4gWik1C/EjcnOgxA9wFxeOOl6CLD2Qd0tGNAQ0JL6/+wMsEfaZC76Rb54nd742SG4SKyE5wM5RlO
mWsb/ndTc19hrYIXbVyOA8hT19napbNqaS/2tn1lBk9eOCDBvXOT2yR+sNxdxej2zMrOeDbdBAvp
KNSSfo6pFoXeSPrAnmEYHGpp1BVK3DOnqeM4I0HHpcEDcDMuP1g7Ez1COQUeCkejYiMmH8t0rVQx
Utc/mT7zS8wm9B5T0UziwEvXJCDIwI4Wdb7ixFO9dZY9Q/a+8mJ3703CMJp3Ugj0rbxcdsx+ubQQ
QzqotQn/Gq2UIUWPHTiD7Ze3lXLz26esWoftwcj+DZiMqnnNs2SXti86zSl9RiPgjHPRqVyRrGqw
gxH/ff/Y+qB7mtFavihgYef/c93J8SyG+2dTAhFrTVz2t4dNYrFqGNOuzsTD6C0rLvM/3mvpvHPz
Qd5IzHZXz9ztRclnnSu3nPPj5D+6hYKlZYni4PcX7RS9I2qR/FOt3likpswGohaay4sggyH70Mgo
aCmwBYxrT/tl9TsDIpHLp+jHoAWu9dsSJq8f917c1koYiLA3h4kFp1Flf9GCaeUW6hTGatz4GHvF
mq/gV0ertI5qdejLdGF39rZi0rECudJmxsyNP2eKvm7N5MKnSQkXdu0F1GpeE+uVsI30XraeJZCk
0gJ/NrMPZ7JRnVqFLNjvOHqfbYcvAU0gKxWFf26TXt0YTN1J+4SipN/9bvo9kWnro8ZnPV9+qHom
D/j20Mn3NxqjRY+Qhw7EEQmzBxV4mjEUSB/UFAE0Ru8FECd3bBZhFF2bkJoEJhKImr/Wmfi0kQuM
mELJ1bdcea8hVBsZk6kZ0OvHJ1ktZmKhs5/kyxZNjspgaVasuI5/KtWbSDoGyiufhBCefJCIYv6T
iKhuejOpDlKMhEkJ6OXEwIHU6QshLIrzZVBXuy1G3K3HcOH4kbbqUqlvI5gRveBp6NOl3T6k2UcH
JLQsyKbHGWv7o3TLPTFkDK3ABFhUD8TmfDkfsdHVMgxW/skHYiTco8lwSDk4jADRnBOwFO2vYR1U
TV0azVMYZYyRc2ySByVACIhaLYx++bogw05TBrMqpruhVL18ns7YTfR8xI2GMAHynglkQDVzI8v0
0T9xg5HXbJtbjEhg/abCNRsYnzu7nzUUm9xcfCCxmC8bYkShDFCq8U9p/DQSfcMCPBopHfDbLng3
W4bgoC0b043uHvLipc12fVMxAncKJFjf8FTd3wh9tdSRFhQEIxDaEiNutuHN2JEfnabPD6dplFjJ
QFVoqL+vs1LlfPAt2T9lwQt5fVAeifU0G6SL8pKMt3X2N4iv3exFhVN1Vhr37BcxKTd91hVg1/z+
cC13vNbqch+9TATwNrL3l0dK0YYvkjYzXvOcNzFo+/zPwyZvGhde65s1D5OBkssHRb5t81OR7LJ2
kXdAC4EgSQdAjBZ3Fhs6W/f80Zr93GpHMQggba7IVNonIAnvGrXDQCAWWdmbprwmIeUMYrQj4IbC
hzb/28a+eChNfRDaZMOmo08chZyalhfGPVaCYcAk+UC0QogbYMDpdw1O9IvCIqF7JIgQeHG9QKNd
zVYEh2EvaF52iUh/kAqVaPe72yi6ox4peb9z+TUlEp8Nss8dia/rnVi1wIlVzalbbH77BI4lNU7C
01sbDcXVuWnic2UXQ6HIxPagL/KDQyUby7wzyS3EkWiJJrIRRuO/+PHAhxvKeoWhjGPA2142RGc8
haFopspR1JnhnHYgHS2vYs1JiKnAENQoQrdCIlm1nvFUHAKwYJefd66uywMpufBQBdY94Uq+GCOV
KDlrelAjaA5Y+h8XVnEiKYIGEwqDLv0gGleJcvUAdC10l+NT4IFSOSjeXBhxxqN/W8ik0ZuGsuen
nU9QnhxFOEUwqZCDZBBI6Qk2kFHtGOioxniyKYnOq5y9F3MNiHNFC0PBXSkKY6wWxaDv2+GWkVoq
suOJoM4xYU1hUJgiTWQvabHJwLhspras7BbLV89dyLPf3uCZVJmZbfosRH/5FFmRe1nn6pC8avct
iLQOheYGQlh368oF+uufJeTLn//slfryyIkrcvuk8cKIjEbon3dET2AUmbaj3mdu5zdXGJRJWMLm
mrat6Y4suE2/b64/apbW+gaD3Mk/4VNwXyFSc2W3BkTQMPrCIQ9ahu9BgknwGM45tDNhkaNCm0xE
pME6PFXB7Fqg5nWI4+XhdV+sZOXOUf9WJooE5j6mCJjoTGOa8hIG7TIurm39T5DQSpOebAbwLu/8
jzE6rO/XxUxRilZmWlVc1czDwqV503vdvV/qENzsaV/7yri0Qko38gqt8rq9JwDyGcjykPAiYKCZ
R9hIamw0d5dXdc7ssSo6j5TMwOx8Yiu/nMEi8HJ0tTB7LdRsdbCwq2fOPkew7mGF7JnR3CuIvMqv
M88Vn35yNBwTslsMkWxp3LDvRyNqwlhzx9QT5d/W+g3sIhl3KoWyvQe4L4WO8J1ZJU5FlIsQwDRm
olTzzOVzoPBWPkMdSmUTZziOXqvmheydVMZ9tL+eckDDL4sOnEIpXMPN4RfVYmAsrGeOCN3JcBfk
+47Kf8GaYQZwmJZQoQRG+xwawx2F5ThHlGwdigodxHmgE7x+q4MxDSHhPVb2tmmR2oVKeF0Xe99c
Rd7eh+Q02ErFSgvvwnLvOpCvvvPmkl8D1eyR1Fr31XPKfMfJMw/4Ak3ZGO5xQL9bhafXespNAf+n
OFnpJygy/fK6cVZxuLz8sX6WTz4NJHsFTayNUN73b9VojWcqrSIdCVYYs6v1E7aRHnPevl1+0M9v
8u1Bn2QDXw6j5RtZCY2ZdIzA7xdXDBolTHpjNRLaukuQDpcfN/Ne2iTklGum34NQNPjcFfUTPl5n
3qTWK9y8lx/00+p+f69JuOk37RiOIxuowl44nmTI7dytn/5z/s42AOa2cHKsy9bVA8dlC8HNUDAd
xl0FeVHWHEjOuxyvks6kumeyBvFyiCjKQBXo4U9cSmAro2pLunTMRhDUARMoLakl1NFApFVzK8Kn
OnpJBWgjXVIfuLy1ZyJpHk8rksIeQ4+KPXnh1E7KMFYAcNO3GhkId5QlUaLo0NfuUYLbHcdOV2DG
mp89Ol+eOgkb8mDsiyxim4miAg9kcLTMowPt5BXV6ctvePaL0qZihBya2R+V5rDpKoIU9tdOjkwG
FhCj6Du3fRRdS83bxjN9lLNvRnQILIVCmzbtfqdyGJeGwVklGM3i34q/wgto/WG+pPezjkQKTsOG
8rlAGU+ZnyPV8gl/uX49sY/uwPIOENNfkYWnEHEh9H1NoI9FvrydZyK+748VG/DFyMiZmjt1Jl5Q
vdGgzKkP9Clq+a9oCmLaGmdtMdbRWTEkqI+Xn/2ZQX/3ehQCiPQ/gVWiUPP92V4deoFbO9IxYTbU
+A0bqy6vzeJ5ZJhIzmBJ0m+q6EUJb8byzh8faFUGJpTB13r5akvvafHbzPOrSkYVhDFlAxnnFEA+
0184ijhb9v4GNsNcf3B14Mb/+2AKNVpaCuBBLYWjMbGWahe5aRuO0hELFgEF3FLFz2B7IXUNPqPl
ooBVi4EzMrQiu6u9AfYlApzZqO5n6CBkcSk/6silmEz6ft9EBfBB5gfcvbFfgZqksWu7D6MDNODG
QESmOuFTnew21XZFu6eXB13L5c94phLMCng4+HhddlBV/r6CPgqKTnFKhkZAJupUtAQ01gkg2Hfg
7aOlgfIZoZzll1dI1LkiraCYAIiMeAbA53UEN6Ghw2OIeZpZ2tnNQfMdgQ1TpQA3+UpF6/iGXuTY
/6xcFPWHxRCfBWlaSYZlMOjVVyioFNeDUhxqxohFkClWIuc7E36Sy4uxf8bf7NOXxUz2CQSngfpt
QeDQPQzJw1g9BgXyqjdOgDC5/Vgh4WO3HgVLJk70+iGHV65yl4wxlbQHezqILqyHCdSkOXRuvVHc
oSd83QyCqBxchIJaV6/tPMW8YWovBpdoy6ehAqGcC3o3VBuyelnVT77+N6M7O9jKvQpFF2wSDDKD
fg9gr7GqQ2yo1/iQo2tHaxUyFBhcbCc99ilUqFp2aBLrw5Z+GYHPI6AxZ+oO09AyINdXTy1ih1rP
3CokYm6VXN87sb8dwEQX4Y2UPlTQcMZoekTpY0GQZtAbHhi50fLn3lxV0B8XJpQe26iGIAVVCd+A
bg/VJeVDij/05vny1zgT6vM1wMSbNth8DO/kayT+mDtovVKODiEEfiTcGehKd056TX2PnhG9Ex/N
X7lS5w7lufhHE8Vpw6FNBeLj+30ZVYeRgSr8DCCxugJsPS5lPVoyPnBDF5DqQwPuIvPyBUvpEO4J
OLKOXS2Y8lh2xq/CmYk0LXEPppYYpwP7rKVTqLcmXqDyi9RNLe4JU00sps93WnpIYGfYquqd7d5q
1iGB7Y95zxGCCrjFR+kd9teQkvYgvznyymTsMFTQlIJZijb53re2mntP8diWH434pktexv6PBHkg
+ywShRr05LNRvdTJQXPe7OpdiYAfweetb+UBfW/1jy3UUsZl4f3qnJMRPTTB3kK1WP9DqA36Xdd+
UYJrcvmqMP9V9s4YCAFuDHuRMAEz7qVuq94U2mJMdgRZdT+TL509PdAiKRZBHjXzqfi6Qnu1MJSU
MC/cMOre8m0a+px4ojVKZoa89eC5cu9nzuy54OfrU8W//+KsRz3xEWDkzLookRVbRV+EULyXQA8o
Ft0kzPcgqKM8+c1t12xL6Sa3jyp0id6egc1UnXOB52IjqkS0NTQczw/gm2q36tB3PvkJ4aXEqJ/r
5ExDHTSABtQLaUWGjnENUSmlcmKXXpg8aCLaHal7188F3iLGnB5hCroWSaylOv+ZAfyyN4FS5mos
Ke6xKlclUF2OnBr8Cdx/LfR++MBIXZjFQRSuvF2pH/vOmckLfzB+gGqS6ejbDkEc42LyJPQv09iQ
QXVIR8tg6GvQF7L36vQq6ewpDl9FQYNMHsvitAGUViA/0ndLerYFURHZ8tP/5aw4JkR4tC44phP7
Zg29bfaq4x4pKNKaDPO30b0jtlOy9zB4E8alrKHtJeH2VZDzsFgAgwGemaXmdQQBrW9H1wPNoJll
iQRk+plEuGDYFqQkhNSTI2yEkVbUlntUrKe0gXIKm0sPnZ0BA8Y9xrYZGuxggHql53GuzHruyH59
+iRRySJf7Z3YdEV21pj6H7XdEJlEYGtm+wvnHmXKjvUJItSZrvj+omlNA0lTcoQfs99F8SfxN26z
VQHrEoNd3tMztTTRvvnvoybWO+lVD8Lzyj2O9gFyY3tNIB8hIIOMXwHRfY80wIgcOOMqYLmDUN6k
Hhw9IepE9VOifsSEaaMkLf5dXtY5Y4UcuQmUXwFs+IPWvFAGtxrZgINibnLrvuk25DOwEUfu0+xu
n/OpXx82Oe2yHA1V4yeuyHvb8dmBipl3FVl+dpCzaO4Un4krmamjXUCNkMmsafBgmKXtFj3GBg2T
ihoQQrjFjRkeMf8BSCt7m8ZLVblvoOawlhABlNoMLPuzIDe5RwQtGvGLjLWRp4mp7Y12Etuje5Tz
o7vOGqpCJP0ME6JDH2OFd0wq9XAtveXBiyw/uytT/6jkf4W7S5I3u15TVTWLN8wyJTJf2oT2WklX
NjRNFYLi4Y38XinXhTpnIs/c/m+rnsTjZoGml6H3rqidycVvwoqifPL8nQoOrLoy69cO1QoUUpU9
m3b5OJ5LU+gwkgVQ28VlmZMLOahe1UfgEI7yu+e/kltGyjZFLKF4iZg+N+S1pW67AtKfpTg2+raT
P2QD2omNp69tbS7vPuOuvq1mcmdbK6iLDgjHMbbXlFKp+GbamsmOoV0q+RIMtyyd+EawraXd0ghm
SnBnUAk0WYBD2swyKgxuTT5E2dWdQQvIPRJGhB30etRnIZuX3WMRv8AlVnfHZu2mzdZs7nBZ3CL6
mWO8xJHxj9gN36ekBdHCXFHgjNlUTI0xKxmCQFP5lAf94sZ9yzVjo2/wD+wBCCLq3zwQ5FA7C0X+
MdaFw/72rEk4lZVBF8UtzwKXAj/r6J4WufFM6MJDb9TqlQhKoExF7srEJdhX76/AV3rDx+Wjefad
dUbamPuhoPwJ2Pvyzlqh+pk7YrzIzYC6UrNjWN9qPmY398ec+Ocb02CnbgEFo6kJu/blSV01yGXc
lO4RtJZpibNVXtFOJlABuAW8IVd+9UKC2N2KOrOjN0tXgYUKTbvLb/xDo2O6kMlltIuUka0Rl8X5
y92Tnd0y4VWmq9HYJNmyyff5uOIPyV39CG7bVXf+uB+yJRUpGnRGoy+cjgqqx1x7DX7bZAplkSPV
3JJDwZO6ke17Usha2tjGbuy2gX0Hslh7HKzV5fc4A2YRzcr/bujkGkvgI0O/pLaK38FO0BoBVt/X
O/cTX5+h5ytt6OO07lLKlqgL4SAwdJYC4cqGdgUpeYqeESQd8R1W+PLizjhg1sb0jihIk+UKY/zl
Y7fVaNQWLQSxx+wulSlOFtjEWBWg99kk8gyMROzFf583Ca40k5ngaOR54lQBV4D5nzeHo59WukIa
7TcIU4Ep9bVkR4N10Lt1Dzh7NhWYe+/JIY+bbggkn3VQjeZwY11JOmvz7v9XwecNydn7++XFJ4dZ
i3o/iGUOcxYv/tPQINChezrbzvjERk29Pr1xS4xHcn31SZiTDo47tDTGj20go4oEuaxmLsZgbXhw
KSN1BGqGHlG/D1u4RiA0sqCJgtpcWUfpKfDWCnxi7rWuUFDY2eapCyCpQPMFrsku7JBlgOh8/H35
EJ4rMBMEKnTKxIKtz1Pz5RTqpZdpvoJxo87CxC7WtQWrjlvp3F9Arat1eh12BxRZZ0zMmYjw23Mn
p6CnKGZESeoe635PfJahL0GSgamgeOBxEmde80z5nrwTuIhDX9tgNOv7ZdOjGsyrF7rHBno+c6XU
S9Vacu2pWVCLTnhjZ3H5kede0OJBGopBmPMpPi1MDMnxazZ2tH8RXgOzxWvgK4EkzeJkVLFb04OH
01CRYoUc4Ed2bUmGE0mV7x77chnbJ+KhpL4RE+gRyWzW3jRioA8R9S0/O/dfzDQyXKmV+2uUD/CE
wi1HCl7WRxSVde1GVbqdLmnLyxuinP0GBrghhw/h/EjAfcUJs2FQnCOjGoH2JqaiazjzN7gMbiO1
KZHbXn7m2UCKGNz+pIRghyZ3PxqaPLJsyTnKwxY3yq60cAPB4qgIRWZCcbyqBBd4HDza2UHJ9vLw
ELov9MApTfnaqg6PUn0i6L68rnMFKpEb/M+6Jo4prxV9dPBOny0556gWRzIUam70PsF5lpSDE9hf
zRl/eK4G8u2x4tB+ue0WeKU+LtmOoV9GTK0oB7gIhAOMdiaRJsPM2sYydnTM4aVWiyUm0mtu/2/h
tTCT6FDKHISpoXQVDd4Mf3RoZtfECYgRwG5MZRN0HwlR7YhIR0O0wB7RCrZ+V1m3l5q3mW8gvv2P
SwPch04llNc/moedZkhuL2OCSN/hCUWTq0b67FhGDaRQS6n/g5ugO9tmvw0pXov+yNhIVyaFolmM
51lj4TAMi8QzAcGUxSgsTWmwBsxT7v1iZpohBcpzIsbjVhj67cyLCzf048W/PG1y+EbL7jpZwlpQ
eKLIU2Z3MmNjmCc4zB3K/U4huonGws7/L8feBi7KWDgS8RARfT9/URMVcgTUmXmD4kp0UsXoGKwh
6jaBPbEbGLhbZxAihTN24DMvmbwyzCUMdBh8Z1Cs01d2cYFwV7pIBhwYgwnyZ4h3KYSb6tZCHLB9
QgOyaZ/yCEJlBMm1e/4dWBoMhELK0S1zcyclGKu9BgenBTqc0rm7zZyrMtw0jEoa8EZ1yam2Hwgk
HWOHPO5oHBLU+YLFYGygqJbkw4iUPXRjbQ1H2zKE9q75R3Ay86ramWMNB44GOhS+ELoGk45joJeF
Z3mGg0UZ4S4zGDT708Fhlgy/ckPAl5r2HjcP7XQRL9PojYw6RZp2x1Ej6vWgm0fNwL0jQEd8R6tg
tDkkCVxQjJTrN047XtNVgFYcusRVKN/FsOjR6/IDa85ln30POu1EJdTOmHD/flYkrXeG0Kmdo02e
00J9HuX5Cjfauc7K0ZK1Z2V4Kag8YP+UyvGQGc+YKzmOV6adLANE7WeuzRn/RVfovwuaGE8dKYIy
SKtPm83NsZX10D1pxRIUstQE1zFk2nOAkbN7YMvwQ0E7QTlr8i1HrQ7TSDxSNveuceTIaepBrucM
wplqhyrbIr/FJsPcMomOKkMbaI5nwhyvBJpJYGKIy0lJOu9BNLtcwSniQnUxXg1CqtYLQCE+Xt7f
Mzbw2yIm+YlaFgRMAe+qMUdeETwDB1KalQ6+l2m72WD9nAumDUBfnmI35U97UmOp07SwPCt0BLQC
MwR+2uRij9Erwx2i121GB6iSr3zn/vJ7nkvEVLQuxJg1sxzOZ0j+xQlnqVKGsIM6n0lp+i8y5IVC
DdReWDlQvmtoY67TtlyD4xXLiDHKMjOuM4s4EzFC00Oywun6bIl8v129Wll26LEIkiIfVtzRllZu
BeeoEGqO37MetMZf0Rx2kvLK4gZm5P4WymbzH+LcIacjZzEYKNtoA01On6Nog+zSKQE+fU/bwQJj
6/XhFmAzIHparPqAOJ96hDdIDCmDj8aKPlHsCWBEnNmVn0th0oBxYxyUoNOZlrecWInrIE25b+OS
+mPsPvXdbejfyIBVshti5C55j/QbKdn14643jpQw8CCXF/EZ/Hz3Vd8XIRLoL+dDsgezjNUCw+fe
UilmbAFqH5iK9eI5r7dhuXS93z7cEfHwG8I6WrQtG+HbOwq1WbhvIWe3lzSpq+hDGbat+xJpzwE1
RN15Iv2wmhtT+sjKnTreVN3KCI8EeF3w6HiME6XXpR9dZRmShWSn1UxR/Ex5CyAOm0qFV6PpMGVt
yMksk6z0SMRDUdFurEXviGESlp8jltMwT7LHirrJivp8B2lxMXPqz/jG7yuY+JR0VEJ3lIl/x2on
u0sbAQbUyWDX+IWvjN7N9whZ5JPg43/InhALpxiEmthH1V05v0zG2++0btHcIp6gPUUQRX6qaim3
YGwhK39T73V3Jok8E7AzBSymsAhd4EedTsFYGYoskm85x64nS72JjXvN/eXkqH7ekdPp/jNRWxM8
9dkRKCg0Z8xvksnKfT2zkE8aqe+H8vtCJtbZzf3atgPTOYb2aWRbKAmCPRjAnyIC4uxFKQ1pTp1Z
F4gKIfR/yId3p3sinQIZbRps5lsyzllSYRmmi4LwS4GSCmk9ZUq/V5fWULgmfssE7RCgR5NsEUxw
9VWBVm7Z/8meMOe9dxf1sPvXM0X6M0VS+qNfnj6JB7QCQZDMwFgk+VGmw5Oj1+rtnXTVajduvNX1
B9l61UkbZCUgkbSvgvYe/qZuPRjHPkRiW8AAau1U8Bt/byUvEQL2MFq36PmZgF6OYXls4ftu1ozu
0wLc1HWMeuPDMHsxf7pe3kRwYYiBZUpXUwucNp6fh1icqPqFNzLBM8JesGW2x+2ZoXsKIOoyoGtY
qtmr+wFZmgTDeo2kuzcHVT3jHFmKA8MYKAFaHNOqKFOETqbbRAE6+Ij0pGZ7aPMSf4trtgbowCHF
Xg36PwBKSrNo+zkDIatnjhSTZ4IlVaVSpE+Mb60abW5nkn3sKaP074r3i8ZdUqwSIFUsYzQhCVc8
pKjvWnTWcrQeBj4Yxhjgo5EyfIVA5oiYTxUvle5O9Szm8Q6e98YIIjpWJaKYsXUvPzfNb8rpQhrO
Ob321aa2dyV4og60yl0UvnbdSVNu42EvWwvkFkuZmKvYJfHe7hH1RFGpT9AGMXAPh7IBnhffVNYt
4xHM+l917m1cbmEsxoFJ1kdP98y8iyA84v6FNp9wAzrWLVYuTJXAnekmcnnjhIrQI4RdIthrD2Mh
Xae+mBZwih25TychGcFr3Kbeo+kdfaYer3A3NGLcXEwPPEf9mnnzhRrfc6ZJjvBKQbQG6cJYAVyV
nv9oew+Jh4aWtq7iTaSsgTJZ2TY219Q+8Gldv6v1t8q7VaUdue/g/RmGV/HL5ODYyHYYt5V7n7Ts
+horQ9Tt6NumXmEKU2TeQKSSu+CfRUIQhYvM/0eJn3yemv6YIbsEEnmlO8+FvMfHIKFHWb+rtpyi
pEZCD85zuPjX4IJoThj5ijieDkyEbES2SZzN4Gyk+NmTHqvxHjL66I6ZaMf7k3ePWvzhe/4VYx9O
BqM0o3BPtHD1VkQoFPH5zYDgpCEjJwfQ1PnLD+QrIfDBAZNpDcUBcR7I0LHfVn8VyDd+t2GywxJC
T2vEVNpmq1noEtwHDsP69wRItBslbVcr8HgES8C0Zr+31DUtClA7dbexImLJfVTvgmoxeisB2+yY
2bhNs4fUuGXFuFVxd4prKp/8v6FycqOnMt6wJ3xDWF/cjAqiYC8N9Zc+2vM3G7YYrGl9GOqqFQ+D
FaTcgdSxzPaa/WLvWnWN00aaioSXIqMtPVPK8s2DmLyotq70pEjICcW02u/KLFzbibrOOazsLgFU
YO3b8YXGOKA0aCAqPrhxzIO73t8ygaLB3hm8V0idqOqJd8kh1+4ODD1Am3A57jrra4F3O6QDYOxM
Z3L1naHLhrolDqVAwERxpe+C4SB7OyXZ+OnGD1ZyvGrpgi0SaYH8xT5MPmanPM7GSP9dBPNG34O/
ZpCaaEx1+8i95P6DFHbiOy5EI23kcJ2jc5euW+ca5GYQncBptNKMCTxrgb+uYJIXBZ5TK8HACpBD
EZfU2ljuNmD+EknuYOuH26TacLQ0FEUgISrnsuyfiQlkyOgiiXF8FfjaxKumSaGYJZUyURm1mxs3
u/acG414y152zZIBIrlecuRCfW8q1zTlgnLGr5+ZESHdVmXY4mzGTn9gN0ozU8yhMuyjYXFrF2MD
yHenOJsieM61bQi/mnbjRfe9ArHgTOw/++zJ5jd1IRrAbH6b3+Ht6/wk2qz+5j8GmJ1nNIsTiB0H
Wjhz/s/tPD0SWLFsqrK8+vej1+Zdmjk9O1/oK9qktHjplLTVmpOvMvZY7umLMrTFTccocHGBz1xe
wdmIivFSJrdELAJ65vsKNLUtm0Kt7aMGuJp3ZxWhehuAV+yWpXJfak+U6wHJYdXJFvL+pEt3EaFm
9gyqsx+v+Rllv5D1RUTP1pGl3ktEpzIiP6+F8tusrqrqqEcIrnohDFnRdaHsgOXn4dGx/15+lfMf
EqQw5wdw+49KZ2379YAAgX1E8nrw7lxtZ3QrvB33GHHhynnC2UTdLSbQaWfAK2eaHgC6ZJSmP4nx
1Sn4SPKNOgY8Yh0zdATstVOvC0gwsyu1u5L7deJtONVCVah+jJvNyPzRv6zaWcP9AEg1RRAZeu6l
W88c7c9Z7Wmw/nVVk6OtFWnu555jHUs02OtqnQSnsjq4zh59m7Le2dpaSuzrzBZwa7+HMaxZOODt
JWdDp0ZM44psPFrJGRrSFn7lporXcn5nIcmsGKKDoVtr2LcovjbhEbBQLL8Rs2AwItqa9cZO74IW
Jarx1lPuR+c5bk+SdkTgrpFX9GLr8YRSEsirIYW2GN1k4wiNjZDEvXww1J8lBj6OSuFHEGxoDBp/
P+NjrWDfy8o+ZhFS3RSdGA3xPzrm3qIguM589Fg5naZ2rMLlYFxj7bCx2Hp9XyCUBMplXOMDjW7b
os9t5y+e8d60f2X16fI6zzoim/UJ2jBK9tPO2WB4Vtz0pS26dZWGtg3UClDT+HcB4jcK5QdtPJk2
8Lrfzfi3kLmvKsPBq5lVnMtMvq5iYhGqwR9dQD3YYmaJGv1Al6bIbwvpTxqdFGagIA6NWghlX2Jl
o9l7xW6vknCjVsdiIMCeyzdFkvvjCH/Zk4lvkuxAg0m7+H+cnddy40i2rp+IEfDmFo6ekiivG0bJ
AYT3IPD050tNxJ4qFqO4z46O7umuqhGARGLlMr+xdhKaPrb2IaUIIS/S4db4yU0pixlgp+nSTndJ
sk/aa3tHfCJ/XV8QgZEaR8vop73xW2dotNNaTQzFxCBhTQrNgILeVGNvMAmPbxGlRCOSiqzW1xRs
heELbA3bhQ/aUjFW8dJr5ZIiCsPzG2LKAFIJvjjEuLOuAFzHwzEtVXOXhIJ6QFxppDeqETO9QTSH
aTIpZkUhk88BazEfSS0xURDgGrwsjwGtJ5DVpHhxfKVfYVy7M3HY/bZU1inKJ1IJk9pilSBVMIt/
0XWiYKRvTQtTi1/r2VJtsUJB6Kxaj/Wn2jx0uISleeVWoBHGYSvFa6n2pOLGMvZwoLP25gD/5JSv
1O42KTtnGFaN9SQdGRoHLUfP4ZtRKikwrDwNmOlA3b6WlYfIvGst/KLmWn976jz1yHpgxfwZ/9K2
tbHoJD4r+eg11dOh+z7YzxGeeNHwcOieGlxN7ezXlW/q2tKICPXb0ug4IEnHgV3EgkjWbuTGpCWF
FDMrsHRQ+iElMP5FVCPSr72WS+U1qpcItSOlDbzx7BCYHbpuRN2Ca5flsy09GdLqMC5N413r0XFR
VadUHttoXRP4JQ5u5ZC4ZbUY47nZrYfsKa0Ihw16weXMzU65m1PvYvCW17cDwBnpPi9XcrvPqLJz
m2rnAAVmnVu7RHmqMQI6PFf090IEgax6PqXvJU5PpH84Nb8r1mc4POEYjudmjZExmioqdkyp/t00
+6mhTJafddMX8poz6ymL77vqpjrM6VRwn9fwyz9nwF+fFVKNlmJjK4Hbw59vyDpl0ZAdB96NRr36
ivwFrRCYl3zzLVJxmnUvW7/U4gE2IYelzVr4RflL5Mnt7qSv+uKWBhxnYWE+KTRwzOem/kWeRIkb
dbjWFhBz5VvBgtF9lPCSxquk+9F8A+lAcXtlt1184789y1lVdZSnFoZfT0ET+sDc+lCMlY7DYmjn
AmeHz1XlU9fBBf33hS+AsUzSrv9ZxHPmZXqIjcScWESuOuvnx+E1S9ZIqtoMNRDHZy0LwxkRwTuO
bgpuVFOfjwN0cDz4NqwNRTx3RpWMdR1BlHrPHGgayC5FNACSf9/sBaGbP2/27LsoosGamv70U3Sp
U3CoHlMgVyXIzr7/RH+EqMI9HU6NmMz3+a9W3UGOL6Urtc+l41ao5SHPhhKJen7AtEl7GCObNWPi
ICeaGM+LhDVtgAiRsDxceeoLe4NKgyrPQoOXZPXsqQe5GasiFrnQzI/Nb6VJHPrwlJv/0XYaEF05
vWUT5n3D/+3SHKLUmhqwSO3PTyzS+7oOQ45yYWEghAjRo+xfFbow9feobAC+oayNntn1D+JCmcVD
I6fFkB68x/n4r6/6YzibEZXAfQJHZInHWHwLLlYuCCGiMjfGj8YHODF7BkZrZKysX8tCL5Un0CqZ
fIL9IxD/YLV+OwOGUxi3+lD83ERivrD4vb3EUTIvveMbbRshujtLBpd1+D8ITCDD+Nu1z956kisd
YuQiLMerIbunpOOCJVqH5XXLGhFdziLpH9cSO/C352wSo1OaEKJdjulq+sZi48nB5cLyVTsEhba4
sqMvnK1cz2BPs7QAHM+jXaQPg6xR9qnqj7Ty7ajrW7WZCboLMOQKunWZ2cv0ZDkKZqZFjoRUdC3y
iQX8+6H/5ybMsxJDjcw2HJTUgrzwbsLKz02n7CByzfZtuBvGed3fxsOXoRyXtJDJGQukxX8VGSTf
yVGjcXGUCDMShOWhuXJrF+CmvHsoXlRAUNLVc3XBpq0TvIF4H7hJ9zJ242t6v8RlynloOcRZZpLo
3Ib3V97LhaqL68LQ5Ui1gFOc7bm+s2Kji9hz8G5oq6nt3TSjc+wJF+ZpTdlH6+DQLiR9wT0gV093
6yrq7YKgAg9PnLdxgjPFcOPPzRjPDKVBA8HahU+nn9bSQX9JpG2Ic2NdC6qNYsB9t19pfvf90VnS
V2eOCyq8LVsnkb9ovkTJHFIQ6TKS5Fr/NYMTnSdPQFgP01OBw4boj15Zuotb2jSF4BLuRgwj/7xr
lrVqqilm6XDxPaxoZoDXPdKSwn5MWo/m+0H2AAtBMZ6F11qyIgr/tZMtymTKZdLG82JZqjtZK2rL
FMRnQXuaMWVcxMmNrt0o5IQHH2UhmoF0oUWb+9rlLwYPZBMERgJK0jkqz26yuLMSnhx8GJED9Da4
aOTHCFSchVfFPoyLTws3Frwwq2qeq90NrW2Pfcn1IIrZDQztLT3QKhUdcpxEGNkIbA6dpNTaMjlC
NGOKaG6skH8y7TntdqYitXyLvoRAC6EFmC/NdmuHczpmYGmm5p4txsyF8Qxs7XHc1dIcCjdJYIy+
Wr/u01s2P6qvjA8abV+fsM3c8mfADAOQZo8xWKEP2f+HHXG6A/JWFmur9MiNZv2W0QV7AL7av/ff
BfokX81vq3K2/xTtYE7Aw61d54f5nLFOlorJD3MGXggDFTHIOOzzLhBSlLCYLQxwCx+FMKyWGm0Z
XvkeLkAJReWNMICgMtOIPgvxkp1xgs0ia1fjQo5dd9uQvN4aqMJJCyo3a7zJjz4t1KR9hwjtKunC
QKsT45v6qdBLV5iI5359eK9UB8UhJfRZZWGtPSkPZPo3R7iB8ooCnlcjNQ8oLrTHk6NAzASAUlIS
4oB6x7SJ3d4oOFzbHhMi0AFR//Dvhb8Yq9GbtUnPxIhdPzs7uyQpieQhHaDTbSYziEJubIFwUPNK
dcjIiHjJ3RRXtVsuZYUqrXeEW2ACSj+knt/O7HBGnD5WNBWg0deKx2gSpiTYZCoGzgjLnvP0heJf
v/ClSAdp0wZvKKCifx1OvXkyC9RkRGIC8IbDaepXAGuGHyAIVXGp3Ilog/qFtvz3Yl9qfQuaAN5F
BkWf8vP7vz30eGrrpm5Hc8fsFnA6d8ApdMzwszbQIUTRHf8s4oCSzevGP0iMX018pj3w2la3nKR3
7DmNfJ8OGxwfm1Fo0TJ5E2QxNtOUfY/ZK7D2BDIjiCUaekfvaAd6vqeYka/JX5uX4tjvz3L2hbSD
ak1JyguMOgFEInCr6j5xnpJxz0yJkFbdEk4pV1HR5KZn4H3GyonyFyJTriPXm9FbwQREfWTxeehS
/4SaglwO8yed9GRY0/GvgCjRUWLcjEKZZG1CULiGdnAEMmpSqXAVbNttDdWVihAXO3xRYnAy+5K6
gB7QKfyUcdmpINmjtzicOof1JpZlzUPdv5EHzBpStNMNnO04RCPc2hDlqsaAw1OgE428qs3SrvN8
5kDVukoOu5ig48wJCRU+ETOZsxZANmZVEh87c0d0t8cdoHA6NIzUEZgmW2Fa27cB+QA6Fll55dTV
RUQ9P3XRd2UEAy8e4aDzPOUU2SfzIJm7LP8s1AdwIUOzP6bzWXdXHF9m5apTV9m4PNSrMlnp+WI6
6k6bv5T2h04nvdHuAY7o7Q4+STLemtm7XGyYc1Ba8f4MDCJ/eD5M3Zm9i/Z2KFqmdM4002cDRPFD
ld3M6idt9HRUwfXyQ6PYNXb8oE4J8QTfyhOuyY+WAKB02+h0p5kCg3At/F1eBbDiOGuBQzmHJfZh
nSI+ii4+YQgwhpYzeA4sRtSAkNdFdIucCApqWC1Fy6xcMpGr2t1VMOAP5fOvd2FRoQktLuLS2buw
Kulk5hL7YAJaBBjQXM4GJ4p95bhI002cyA7jOZCBXfWImawTtm+9hBwhdxhvAEqcmttj/NId5+kh
KLUgOzwyuC+yuyn6PuHB2iSvXVRhR/cy054re52HNCZz50psuxTQBalbGH4J8zwRL36LbcVBhXmY
FaZoZ9FYaBFFDh/5luZRn/phvESdkumuFL8jhxUXt9IEPGXLQKYIfUY5VfJEAkPwn00LMBuEtSoU
o2COTTJPcrHx9DnF8666VjNcOg4AAgj5GNFFMs/Ov2OYmvVQZ/QqU48oBFYR9R8gWvRiaJKCdgCB
wS4Gq3i1fX0JiyAL+WtJzPCESMOfSyaL65oh1yaRoDsLS6PNHhiBshJiNPRatvu2epKrHSgJnG1J
/GkHke39+81d4M8CO9d/Um9hbGqf5V6dZE/xodeMXa5OnnDVw+jQeGqOL9K0Uo+vNt7nuvYmHSVX
onrT5gQD4/bkGxLNVz+z4a90t62xmFkLLdWZdhVXttalDB07U5iWGhZvpGN/LlM8lEVzjBRDCBaQ
pKOHAncIoDpjGPZ5c02I6UJ7DBT+fy931jkf81NmzEhVd8i+03g9SXtOK9wEuRZHyr/X/lL4IQab
TAkFRv3ngPjto8mnY9gmMoaBMBaJ/qSYKCvB0bjq63ntQmdfZ53UeV23XAjLSlIe5HBIqhHRTq+J
Cl880yijONDI50EZnu2mwZzkTEsSA2SJ6owJrvJktmQCwm8JRgqVL/ZPgmcljJZso/tfSNlf+qZ/
v4WzY9U+FgrRlIe1dKeT52a443lFb8bwVG3dg3dAG3NwkRCmA/DvF3qBcACqBOliQIX0V1GT/nOz
Dm0yi8OCFI+ECGQF+Hba4KDXGqQd8UouhN5ofxXVcQnRCOUJqQagHeS15zyazpqV+ixrTYFoTJlp
xDNB+mPZabLCvbISj4EddjwheD1Cm4XdSFmdnMqKAkOhvWB2jjS+GMVjLXxzu++orJ3D4VM77NMO
vRoXsqIJfbBeAMCwv+STG+JF3niJtaUc5NA3dQeKEcMl0qYV6ScwJmb0NHxAp0OvO9grEhrG39SY
4EryKrBkH1g6eLZSRP5bstSaa5WPdrcE+KwGcor59Pw/RN5hchEJAZ1EiZDHDvUX741gYJH5Mt5K
D2g4zXXm/NHCPK6JkWC7GJ4KUoV+2Bt9g9Ah4MB21+KKDsL2tJLadYheWRmQLWKkeHUucQlf9cf7
ONuCXVbkdXmoyOzILk9BaAQRk0IqZ2VddgiKLihyxmYBa0xWgusT9QufO5enehVtMFs5V/Uc4hJ4
U1KaO4QbZvVdgpxD7dKEA2YG0I2UQc/mOLUi0qnFgSCBWb5pbJjUXvkaLt+HxeT4R1P+nHOUhalh
nHJOOJi5eEWa7Vx+sHQy8TkUeeCeiurOdGcI5xOHoOIfZRd7MjCA/76Nnx7OWX7Fcvz3Ns6iX6Xl
XZoM5CbMrmkvlaEPB4puE+syGPd8IijfkYEQnlgmTWiRgKv0IATrqktGACkLHKxgi9BygKgPfBfQ
K8kvOHieA9CUkPgs1iA1s8KhiAWYMmVANpc0HGklsdh8PIx2JGnH7mdgD4KTUADAjj0gyBCIihdb
PiaCA7/LP2kB9qnLfWR0wzJxu+xkgIjsYLl/RRMHACl5KB8ByA0E7HmBbOLrKcqFOQb8KZITzHOA
6533BdNaM1tD5MfGuCVDgkzIJgYrHGVbZka8x/9IoquAVcqAapOmzL/f3QXWuwkrQsAOOB5ttF7/
DKhNYtf5LGMLhcSXdo/KX+PWxpI0iUaFbT2gaciZYmo3IINAjgNhZ4nj0xzgYDiCLBqWpxLYDfr6
onl1VYn8gqQR94fUs8QkQHT1zvZWe5KoH6qjuWvDX0o+OvXxDXM1epdp5xuzz1pRnckK5GlZjid3
LIUAXjR7wibdVndZtk2KK4XdxdAj094AX4+lHTf254LpVnJK0z6iyTDdY0/be5EnycL6cFvHy65e
zk53lMB9tGgbmlhXZouXclqwaBQCNgIM9JXOShljlsYUWqZBtkolfYseC+C0YvLbXsjy9tU98O6K
CoBvJoZ2GwBAYLsDW/73trmEbPrjPs7yenvQj1PWcx+U1jrcPxSjjx6C/qPhNpDMqDpogJ7CoBnm
bJEkR2TzStS5mAoYqGNTDaH8ov9U4L8ld3oRKuYMl/EdfV3iH8cZ2QD7l+4aG5XslbqYuuLfD/7T
MziPdQbsK1xzRSV53t8qxm4capn9OMWNl0uTJ5UALsYWSOda2F9Zp5/O0oBpGXd0xELcAudUFw9N
/Y5Dq5zfRD/lZiJxvCsyFsWi/dK1LxxaMse3lu6lPECV0FNnJ1ePZY+PkKY0M/9Y2/Av08GFBk0X
DVYazubA83hakgFZ3zKGwvadVw5iSJlqnM4WfRm5xuyOpgGDeJA7/HOs74gqSJCREWCvxt6QqWLT
+g2GBUt5tSX/U0D8vWRwkKHmIx55Ps/Lc72udJ3uQ5F+iyaRJf7OESlwmu6XltzrjPkgWZjKt3l0
ZFYUgyz4E5wYasXengvqeLJFK9UGvc4RgaXe9EzWRR5ENiTyK56avc5pMDusT/UaEThVuVFIUYqd
nn+yXKCJyPxn1TttPOFISjCD0mBFe3p86I8RXInwvEEyGwFvKj06w0BzKQa7sfHh0NFmGWoX3U1O
DlKbUd+axZbjgbRIVZ/B24dDAJK5657+vd9wsiWe/LV6NoUZpaOi6vZZvDmlIz5gjfjSRnEegVcD
0aseVqTfklCyE56t5WtRfTIK79rODQFdmDLEgAQt0oVuP9L5Cuv3xrgzUxfQr6ajRyM/ptLdbHii
N5iXN2o4DyFQVOMb718434qfU4UnB3qLAH4c1vm058I0VNFWiHGpbnWf7JtPHvReWa+Gcg9UjTBE
lxEPAjvaC6l1mq5s+sFyTcVJLSdM3i3tlkGIxml2WsMHiiRPjwPGh115xzhTK0snBr6gCBkD9QmS
ksBRhX6pPTCSkGIBfmO4r+Gmylst0JkU3lnKt46xLVgEZw5mRws7p+qZACYKegKNczjVTlbfidZ/
jYhh9VQDTGk24xhEO4Y29EL+UzPQ/CBDA5DN2KhXvtkHWiK2Arq/lfzr0AehfNvh32HfisZPiNLH
Pf9k2gOqlIz42ku/lNhR6CiGDuwZFMlZTX7Ae2MKAcCKUxnocTK5qbphJixmnCgWM8ARtUccsIiy
uUc1HoIXuSiSDAhc8wrxABZC80wboYBF5pIfw05lX6OnOyn3Gqx/UiEGVYMgnfDrFAgcJLzdUv8w
j4+2tteZbbWDIwarkK7onBPpe2w21R1tX04fYV9ly19xu2KgSfLGBxmN72Tf/Es4bIXSNF89WDSf
rUGrg1pHCJnxYYrSGNuEfD4z76N3pXT44/iMYd/edj6/iYYRGwW+Bq+fxia/Yjd73l7T5j6NOhuv
y3BVaiZWyvdN+ou3zhwOJhAgQ4D3fPNA/FX2g0gBJ2g9S2i6PK4G71oLiuJJdJ/J6ej3IIBNbsgi
MAK1v0DqEc+pothqDJI0+HncJPYr5JgEEChDpPJ0sJkYauY2/KjfqLL+/eZ/nFXOv3ZMqcC2ILSL
ucbZuWoWp65N9ZFmjHyrJpJbmzNPzjLXzLtVpxiLxGpcppcd+HeBIa5BYhhTuSixtVaRN59V6U5J
q+Wx1Z1w2477Un3r6+TpYH3E9Prxn3PMzvaj8KtCY655/ffdX9y1aDVRnWPNKmlnrR21rCSrzCUC
PdZPB4KhcLb6j83jvy+ki/3/9zL990riTn47+8eii4fJHowdI0o9bbwsviuzTaIsc6X0tZOgE266
JvHj5kZS3+AgAk9tcv1uVvbOIN3Vp4zSVBEjE7iQHLcdiPGDIgRjYf9VEOwkvzhKayWBeCCPvjRr
wdGbblwgSF3P0wkWhAKdveyDSG78YSgXfR/6Rn0KDgeNJp/uxtqDab0YvRyk4F2P4MAwg3IPeupW
TR/w3btF+xJJN5UeuVhWXemTXGiy4W323/U5y+rTKTxmdsWbAKoheiQY9v7gqv838CBZnEB/vQwq
B7wRwDb8ZQM/NZV2bIaT8WPqVhoReKv5hG137uEFfkDXBHMkuHD/3gKXhn0KDwjBhbYl0h5nnaDq
0Eu5PXTGLs1ir6Oay8CQ6tZ7mnQYr0dzmw/ZUJMgjLGfx2JLvO7Idg4jKWvh9PkqP2r+dJSFJmQL
VJUQZYALLTAeGJvaB3viqv1hMVNf0Ov0ZJuGTPw6ldAObSGhki4smntggP2j9UimKQ3xlb7sxXf4
2wOeVT51KtuJqTUGmSYMru/ptE/1NdYsMPuu5mgXr4WAokH+Aar4vMqaTSkCMWNs7IjzFWYGBG6u
N04789jRnb7y7q5d7ex0k6whbS2DBiJ1d5xsmlpYCgObxp3eDdW3f2+Uy9tTTMERS8D+9VxEjoJp
ZkaJeLYxSCGSYveW3LbkI62QypPrybnOQLz0hGhfwMCyFeqEv9dz6I+HqDIoQcVUL2/XDGeUYUla
K8FOATzH3JEzd1AXgD0QwUia+667FYZkV6EAF+8FugMfKGeKpZ99KHabDlqNLJwYwRyy+aRs5AOm
mt6M/li6g9BL9sVkiEMzDe/YybNokQ1BvLqq5ncJoIvJrEQ+w7tAL+z8cDPKuOyyjN516dIon5AK
C9eKEojj3FjV1Zw+Jg03vFOWHLPku+QvwzVq4oVxh4JgvGgio5kmnffuElsaqyyXEAIqbimZs+Pi
2JD1d/vh9NzyukY1u/IhU5ReiJCWhRCx0Kmnbha///tx1bckdCdec+OHT+ZN742+GciB7iTfnW87
la/N82W/Gf3es+aSGy/HlbQynZN3mIeL9DbZy8GJ/4/kqg4U/mWxAOpyupFvtK30BhfrfbpX7/uP
mmnNSl7WwWHbB42vOplTe8BP57134q+t4o6uMtc93ZvurW3/QmfQFX+33vpzdB4/P/m5XMHkLzm4
CR4AMDr8kGcqI5dM3/kVuoj8ue7ggP0MoI/5SEnPDR9y98pDvtat3OX+K3E1by7vjtt2Ua8foFV7
WGk4vbO8CX/B6nHoSbim0wZIEPiYHjsytyb5DyiCcbm3yL15U9yZE3vL4P3oBPvl11fs5QHgaTdy
Cxf5XGcfeaEfB7SW/dibubYb8QeAJXjhW78GHb8ghfd6D5K3I9YsXY6uxI9s3MaZ8ZfpSO6N4g5u
uimeFLf3lHkfxMv1KUAiy5MDRAGc0S29ym98ekxzsX4Sq0irZZku8VDxk/3gm442rzfxw2nk/6iv
Ex800a53sHfxj/N20a4tz1oebk8LEBRzuo3rdm3chtvDxvAy1xFKRbSIP7GQ10CAvev78vn4SKrd
P/cHN9zWi6/QkZ3Q750P203mtwevdT4qT/OUW+M2207PaBhkoVsxrfYf3kZXm4PbCgZfcxtew8nR
XuF8bk/rEwtSuClLBcfq5vQcfhmqg91vuT6ycOGydQyndQ4sXnxj3Zbr/QceF84jtDkn9DBGddH2
nAPr9O8ix7WCwQNM4MYr6XlcxP7B+XVwFA8PU0+dq3f29rn0MZN1VF9ZaAttXXgIEjpYLjjS8rRH
f4OJQaZ5YhV0P9tY9/0KtQEPlNDSfAuXgHy3NI1W06ry5Pm0O27U+eRazhgYL0OAyL8vebHzK3cG
T4JEnizTp2xDYeFQhs+nb87g4LX8eR6xxnEQOl+tc3KfOy93Tv4QJJtwQx+Tv6DEz5MllgGuFKCA
4csr8ePGoFoaAVyQVbHkMQLxqFIgu1Bo+NWTH7qKhx6Bm7p3Bz/0vh/1eRPoK3uebcp1ThPa5A82
S2lTBUjjLyDzLyI/9hMv4m80CPnsUtfwTY/62T+5WWDS63Y/7U2xmC1Qqwwstw9qz9iGT/GSyskT
X6/q6B7tEBeFWxfZuKXqhm7qR6th3azVJUiGwPDrQGF3Iq++rhbqcpzry4NvL49Bs+gW5m3qpvPQ
S+f5NlrV/JTIEb+TuiuyMgf1Hbdao97v9Pz4wQtdV+IXB26sdoEUeLWbsBCjp3i88Xm8HRcwhub2
MgmUteS8Tm7vj8SGbj1bAiB9IIT43VrZc8bNS8/2KNeWw7XW3w9s5DzjBFFC4w/FXYGS+jOeVqeq
btoZCYTJzOXwdmy/mAdRGw8Oqg+OzFeVMnepAQYiIjI+gvXMiZjHw0Yh7PebIvrIamReLa/KPqza
cuwThil2sTb6+yrrvESDkaTTE5s9GRX8FhOBxezkWtZ05WS42MMEAwkukOmiyT//fBC9nspJDkUP
E9NhLXy20hnKFlTOG5QlSdbb9lHNgwQ0ypWk6FKpZmswaLHjA2Qvna2gmlUH8ktOwbR8raU1dJkc
Q9bjUz/uk+bmNG6H2cextZ2jajphpzitOTfUG3NY19W1/OxCLYcSPlBdvA6ZqJ3nSoMWGkoWT/ou
b2O/tD5nVBDJ+JDJN5ANwmk+U0yKs8K166fYKJy8/p5Vv1KwOP9ekkuTkD/u4ywrPUKal+OaHVKK
PaTtG/lGmsnOWN0fsCoUDmvFAIxw1gFf+wGbNhMdkCi/zxrir8QnE5tumSJhk9pu3MYgjDJfOgRN
nXmdIEuZs2tvUaRuZ98Btyw2ENAqYEFnZXDbxrOx6wfSR7wAD3Ml/LLy57b/iuE7dZDUIkdKaK/Y
M2dK3q9mlheyGhVQN2AEOlUMJc6uXs0QGir7lk9KvweiCIyyVITdRmM9HI8P/347F7K2P651lkHN
9KYYs1nPhyI/yeViGLxm8lH5cEIVJlo/V+XhyuL+EATPFxf3W4QcLKYLunr2bbatnRlHqofdYN4/
HWHcQmjvHI3jP9xqwyIO56icprnq6vVcGt/SWeJVFpII2O71z8O4bYx1p3stdMiWUKItZiB3ktOL
YTIw6reyjfwjFNkhvg/TDwDPM/PrUCo4/74p7VaGH9sDz16MMtjoEvn8OpBmq5pDqPWx+XDibF0M
mN61jj0LaprV0/3EIAhHwhpYukz3YgJg4OrDQ6o56cSxqDtaNbiZ+UqvK5OC2tykFLhwAdyp9zSn
xT2W9prhhZqbh1faEZdqMOB38JVgSQkYxVkNosY0u+LwoGFS+EXSDRBnZP6BLiHdISl7mWXsUFpY
/94ziqiQz98gBrFcVtKZ2ZyzxMI81LQ6NrRdBtZ3tNgz8bI1gGWMnnr4kOXRjfqBJ8+dTFZ95kl0
rt3aSuHTKO7B+gqV1M/iyCsVvnn9eZLf+uSp7Twru/v3nf74ov/rTs/WZ2K+r9Yx62PXfqVbAl9C
kdZXD0r1KdObtD/UaWPoz1r/ykR8hpMHY37Q+2Crh/S2y/cMw2PUGzqHPiiImJ7J5wkr1XmZbbPu
TZ6+Oq13DbZLc4hQdUvv1FBfU/4a4VtsyeJXYGo+nPRAHlDvtVdNt7CQsG3XY3NPexgn61pa/sfO
Nyo2mbpUxmUpnD89ECJMpWFRmtotQwY72oClh2pL41kFj1osqmpOk5yhCVgI0BiwHPCqgNfsWvTp
jHFP312MkDFfWZwwVzTnxTWVOeXCaUeAFJYgyHRa2rknSGMWx9GKEyTjmlUUE7R9ewya0W9DtzsG
kYLUlpsqTn6AFgxwwc0+Orp8M0Z3K0vAEoJyJKK7BUK+1gN6gm4MfiGprnXtLh5Bv9/nWQN1ODVd
r02EnEjHIgVKpZOAeZhcmiRM4w3Ug2+nam5Z8zCeR/SpP49I0YO3LrzQ8KUHRfYAufene6V35MG/
skcvfUy/reFZtO+TumXem+k7iJ4gnXpVSIXRjpompvH//w0iVQAShJQeHIZz76koD63COrIOE6Y8
9GTttAnoD0Gr6cPQ15Irn98PzOKPz08IaRs4IMM7BFh3zqjvTrJ86EYQTDpFlESZ3JF3U065sfvS
UZxbd7H7nc9//gslI6pX+0ZhsPRk36AUujt5+W3lKD6ebqLUWkUeBRhVKYIeH9OO+OugPrI8rbSb
xjOoXihlVqKRuLGoS6oNtrXUG/pK/O9j4WUegF6KbMoMy595n/9+jT/tnvNnpf0CLp12BFC2s5O0
sCcpPxpdt9O2nZ9xO35+y+SncMiQ5dCz3tQP4cX+6/DNVO0Gc4Flu9Luj9uCOnV0JlBGLuiuu4NX
zLM5J0r0fmLY+Jmv5Tc8OB5aFy9l4U/p1fMswHFnm750i2LyzFtjZ1zZkzK3/ee21Ek/0BmTRQoE
Bxe1QX7/t9aKEeKFIud5+Gg9To2f14upm2fbw1JBtts5fJ8+ys10dKLX+LX5pX5EjOJVJ9w1Mz89
OuF3/AgVDji3Y/jdAqYydd2ThI1xTafMaz6tIFoVfr45cXL/6pfywnCpuy0vfaoeaROFvrVKN4c3
5r61gyHsQDwTYzLzXu5wrfWmT0auaBvObpJ0MfVO3TmMPIVSK+CA/TCHHy1R5atB1LvqCye0ZVGe
eLhG1EnQUkIpS1v1jHJe4HJcMrVZFdXc7u9KDKNObvVctU761vvSulrbi9ONcgz6LYQyZSE91zvD
OSy6l+oDrbdVeJjrrtFSihcb2A7RW7Qe3rOP2h3fted8bmFYG7uWS56I2NGmgialB8Lg5tuYv7Sb
6DXx7Z1DJg4z5HZw7tKtspNWyb6blxtjd7w5PskeaLcbWCNS7CI8n8/Tnf3InW2GZ0LFCxPBO+xi
VsZ8tijWGunLG6bbW33ePUQAF9yJUDs5yBWthl3yNXNgxI2euQHB0kKddsa5/ZnnbkLLQ3dYX45k
a8vFbGNpYbaRzdsP/mvAOnX0SUKPjnI33USZG+7aD+txtoEM+JXcHHbZ+6R51UK+Ue/Vh0xy8sfx
Ll22imP5+aOyD58ldjLp5IqfdniEqelKL9hKz8PETWRf7pgoOp3kngbHehv86i29OW77ZTPnlvmv
Ak2siGYSmdmzthLtuXSpvqT04wzJxax6Ey3bwJgcsjc14Hx028LJvtXP2jNvtNWRNtZDLzvxcgra
TfkiraQnijLeUOcetuWD9kSFv24tr9yebgd+BMOklbxOEjqG/YO+VjmP3IhJhHPgWPOkVXzbQ9yh
6qDP7BzuYlbljfmHJvmj7TULY/SKd7Q78q92e5pPv5SASfkM81rMZJxuowroTLlPAn1w668idtuP
KVBcymQa2os4aI9Ot5LBste+tCr20T1OmsH0LOPU41hus4425ZexN1bVVnpSbvP346J7GlaxyqFP
9Mx2sWjebY57FAylbZu44UL29Of4pfzsfPkeqpFk0vgoXyLNUR9QoFKQHXO6fZsja+2MpdhL23Bd
0Vc7vUcDQGgnDOmgCGHO4DBXM1d6avb9jfoc3yTzIUAD4dEiSg0fpk/DTd5Z2B6PwGyC4xgUL8Q2
ddikBfr980rz5HyhHPay9RDNXNKFxm2fj2/lekx25Q3+VqUzLcw3mgmP/H5briIsYcKldmst9YX1
egiG2I9uDk/J9h0EhORP7xI/0grSd7XwctlHekW7yZ/ld3505reLaaXc2mvrNfeq2LP3wNhOGzFb
X48rNQgTr5kf5iwV/tiRU2B86yB4WTkov6zTG+Mhipzwq14eOKsom7dyAOT3BnWW5gVa+I1xO9vX
y+OqXoMED98mr3Cjne0iZrKzXqXH9L7UHdvN70+L/L6W3WJLuWLAgltWqpPMSIU8+3HgKMTe5lOi
K3vTbBO6E278ymYDH+O233W2rJ+G9/TOeolmt/m3+TbInvTxmK/NRxjGt429rSF4fOv76LvmbQ+O
5tVP/VyS0P7h3/PRs+7HwikeZlvdhayHg3KxxATNSdlsMBe90/8j7LyaG1eSJfyLGEEP4LUb3tGA
oHthkKJIgCBAb3/9/Vr3YWd0FKPY3TlnJY0I011dlZmVhcGKvLzj98tqk98cztOrQahufezqs2qX
VM9hnscGZD/Luzy1hUEc7pySM5R/YdH9hP6qIORMz2jhxmhQbzL36uw9kPT9sOY3e21mxYrW9G22
Vt22wLk6HxgrNFHFnKt9T2qi8g7BMeyQyopzD/1HyG+aHT6N4Y2u/0k2penH0+y9ubeP3tGuT8uH
PJlb3SoJkl3Z5Sy/yDLKRjubN/McYnPabyX1DaZbTJOXb/OERwaota5Z+dHmsGmZnC/xy65tnn6L
mKT03/pUsy7Ylok80nun9cPMo0bAWCy/3a/cxiqPFknRElX0nGLfeh9U0c45Ja1htqw5l56/t/Bj
e5l06jEr6+kUPTUQy3x80ONkZvGjbSGhetclKFrR73yipGRHzN+l0ByDgRvJPSPqmdkS97L9GTAI
vRYLVBvWcNtnhrnZZRIw2Glt9nIZ0PHcqJaOp39e3cDIidw7yjtTO5gnPhmcZEa5t3dx2cKbYzfc
rbae3j/grTtA38kDYpVc7POeARnydqMuFMdhNtRz8Vo1upKVAqfbO44f5jV6z3QwMpLdsOmfJpX1
Sq5RLdxZV+uEt5hzAy3nyTHx/jo4TbrWM3oAwE7pflxxdN4JCo4qctbnZSM6Lo3S5F6PcRXcoo7F
jIxZA1yTGZFlegnzEHtyTvgSEyyhB0a0D4oEAdZj1fi84Q0GzE2BHbRqdH2IvE9jIwIksGD8MdbN
ijYJ2R3umgnhDKls2KHyHHbd7ay56q7uftEvE2xa3hCSlTx+HueliZcEqLnO7CmpM0e0JY2ooomO
E7ybGBs9qOb1u3139punJrq9l1efHFbX2WOtw25cQa/IIovRjoYAqhr/iB+h+6bdtb8LWPPhIwAn
uEfa/Navg3q/09ZDtOhSOIHWX1Tw1bwjojrmkYtd8Lri4iQYL4T78SVoDmo4lDPYwjzOH/jRduWp
LvIJR3y/rAQZHuubc39BCnCNLi4uww9xTl9+1T+HryUEinwWzmFyDGG2yH3YGV15JAF4SFKb+lDN
iogM7xjhX1FbPwbGqOPVko63S3f4AQfNSWvUWLilbp95C4gwDibQiKjH7YHBIccSEnfotBUXfG+J
hubwZ6vfcSrlJ20eQqN/CYwBf25F5xfty/faTSWiGFVi8dAw6DQCbfg7ET1q99ut+3gvRrUGk03v
cG+Pp001hxR4pdc+i3x85VE+7hX1S11gICaq3BCH6b0+6F4yq8G84t17oNMf0sXIrH1N8yo2Oiv9
On69V/+uAQBAfkibu2DnILxGC8r/e0tkfd8qDaaC7NODFeBskoti76vCB4QLwNeIz8rGMqjh143x
NX7+LVnsSdAOuiJuy9IcFyIwzGC74YnbES8nuofznhZ4nFyjXmSIaziHVQtP1qPut87WOykm6xe/
ybyGj6WxG16GmWyZyNJcdifV0xP2s/ZxWmLWHb1kMe4ILRwMWPHr9TgLS1GU5nVva71HaU2nGqlV
tL+LZ5Pp3qLDGr87Kr/2dn0WUBG+SMuvHwegtc3ZvOWTWlMep1qDG7htyiW9x9ZJvMPem64X2jfF
syb1A8RZK1yd7xBp24tAYCt4MGfTYJwHRCBk7AHesBoB4kW3k2S8Bj3g3kF0NbP7so4h6BLtBAvH
EN2TrF/s+Qna06xNGzYX1pQg+LV6/xpezTMlCIlPW75y2V32EFumHlMSOE9NDOpF7+SvahQuOMdu
DV6Hc1nSzO7cDgzyIhEwxEWHMKVAIQXo56IVUE54vZVm9wDsmaVrAWLUsJOUHY4RBlJ2LeRRt7hX
l82XMFoyr7v523pZ8x5iu7ZsjtsVVczT3I+iKcLOqfYxfdTdha/dRXtJQ/n6YekOKan5/OBxhOwu
Ua2Nu+hxoy8xr1qCy32N32aG7lPRuXexaghagsgmBRaSYqUFvVwMtz71liB5GNYk/2fUe97hZCve
1z0k1ojeUSet2tnPYDQqUuzFuv3hPfAOcsFj2Vq5z4C5i2wzXIz06OwZ6mrMuvPsUzjU7Ohu2vYl
4ny+yNsgF6OTQyBy+V+w/fon55F/cHjMDkpU0uURgYuUUZQufWuVeMX2/G4eQ6zmLxDyEbYd4jJc
UXp8rpopl+9AjQKV2U8XjpfY4+UngUeGd3JsbcJVNtwyOjj73s4s+fgtJKE54ox8kzJl9s4uHZr0
uPMn2TM5z278li3fSn2Xaopy4jLZS2O24SyTshztYl1MHM7ZvbB0gWWnxzgZLnUnpJs8Av6O0XeT
mpligRHLdyStIxypk8vdKpd17517k7DoWNgkWXFH+rJIEnmyU6PpAFmYcDkRo1HtOO/z+Td3kNuu
f/Yb1vK9scJ+Y74XwIh70e+GQ47qrfBUYx8VslDEa9P2s6BBpSOvlCMbCojTqnISNxaOJvuQu8xw
Cj6MufrZmNS5IepmbDiz/j7oh1Yclw0+GpW8qNshHK8/s1IuxXCI3jcRznTI57at2/Fsko0ZnyPC
jh8/HZm8BGbW8Ysj+B2lD285YxJo7B+lNLwq8neafR7G8cNsN+AxH7kIJ6+b6D/s9tmt+KiZ7Cxv
XrxT4MvLzFyY4kqIx9QYzE4mD/rDupmxtXdl030Jc0AM9JLM2lsIh00Zh6Djoizsj5vNY+iF274u
Yutglzbfcxone9JyZljSP0wL1bO08LqDMe91AXf8uPJxdU2TzK+4VH5zo792r3IZNzYxQ1s6ZvZ0
uwFvsrNkxsBR/Y69SrE4Yj2rtQnF1d+t+pfZB2mQFXenZ8uy/Exkvpv6PPPbDFFiJi/2xSTpufDG
xZD4MOx3BU19y1nN2c6Kfuw3hRyoaK5L002SgwnfPeNeTgwbkOELBj+tV/z+0No6n29NfPIud3vh
ULcMHZ6ftWSsTWo1ZHhmztkljOXWzsAZuAZrS/QdV8uH6adJJZPbwtxUn+ty8j4CFMj26iXaK9YK
r53A5GxHD1MXM27B3drkBvvIlXqwq8ybhyvg8q5LfJxgX81Hsjz0FwG8N9hxL9kkruElbipnoSZB
ndoj8sNNfQuPfvCWTXM5u55k6PtJdkO28BJ7h0cOe80uZcX721l8HiyXAG4izKXjsaqzhMggnM+6
1+eeLB+JS1IX0sqGFnfpVO6r5izu8vMaOB+VO3nTYgpffjCl+xourN2n68uZ2jFPlFQRqc/HLF42
M4dCehZWQg8dKyybJiu6NN3cdHn1Rm6Ou8P1a5LwOvDTJBW3uqI7jZfX+GXO7lYYUjrVziEqf/8p
i8xcGGKCKCkoAD1RMlizy11sZe0kpcLiynCWj/hK9ZYh6pAt8ZVqkNPGc7iCcDcMi/D4jo6brqgN
Yk092tkpMx9mA1GFfxapu9gKN/ZZxHWQqfGiYAi47Paw7IxjBmJIZhjuhLtZDN2xy7sa1DmNFfsv
iUSXkKemFuV9rKMMIs5sKjno8F5d92Qn671cN+rBmkke60KAnSaluXm4h8mAZ5HGEmmHiNM02Zq+
k3tvLq15NmscpIQGebBT3iC/be0iLbCcu0+rKpqPmeWXJguBpF7mb/P6kNptVLNfzOEU2rq8ioTP
2Uofb85HGPt64Ktw+UtHxnfhaaeLtlljuEqTQeb8i/ENpC8Pz9Px+dodOEX2CZId5n88htSAgHGV
oJJ7DAv/4zxmypaTj9CWRsf5kddJpWvVPNoloh2OhBAxpOl2qw4WRHv6qjvkAYM9/TvR0xX6+QfY
q5JSOkegPdBK0KpW/8YrHXE/UXMxVZo3niKFGvXqyDKONa9jVtPrtBRTJqNg4XkS9sMZFaAoQtPE
Yj3EPk6Uc3V6itxRdqjiPOHIo9IzDXmXfQrBSViNJ4DazMEWobQqi+2/ud5RnqAVqourTHcuIhN2
cI2Xph9MEvWJihp+zdu4xAbz3zfb/CmnbTIUU0NHwHDcluKQ/4CCW2V5bl5OuzItELU1buJqllT1
TKsN57d4pHb7VvQ7VtgFX7hlVjlqyDhNfrmKL+3Jfx75/67ie39gnpfl/vHgKmAOWjdZkAIdR5SD
8Tl8tuSOc5lShy/PbdIiUcrhwr4S7Pfjy8LvOIewzvG4M+Q+Z08gX0FLJXx1JL2GvzwuxV//90LR
W+CiB4T+Xa1/vOxaxr1t7NN8/PYaq/3sNC/m2k4eSFmHVJyqkHcoWRYatj6iTuduvDtR4v37Mho/
LlEKEaTHdFPjFPP3W6uMy71zenIZD6cx4dQMF/1GIfN5FXDE39Zavz18rDr1X9QeX9KIb3fPdCR8
Wlu0vtLWr7jjPxbLDilqrV4UZTpWWsmbhf8R5Y/SWZbx1t26ur/wcftHOViNlAazLevWvr8jTlGy
INLxDOgoiS3M/DDQJjtz6DjEzIb1ggFBOS6XZ/HwUI6JZd3EH04uCNxbZFbAUdZ5yCEnZi3ZtR8e
8+oR0u3E28KrzOSn/WpIO7u7c5skQxz14vZLVGjXf3jm2GJ0NWYzMT0ZKezfN19vFnf90mSNZl7b
afvoUX0cNPdhmzGFotO7gimXcckEdsFXgHo7U4qt0/I0PmbWdlgKzHXpLmyKw/JcSgokntP7QL6v
RKp372mew63blG3Jd6mXHuPHsurvZ4yqtw5xI2QA4Xshnh7uW8yPYEqwzIHLynDh6iEVFRV804dI
7tWtR5RNi+ChcvlgRMeLKAbkj1xjy2Te1+eNOXsOfVDuYV4O4CPJ93cm+X2ZMkSKDlQOf0XS1Kyn
m8+LzyypxRgVMMFh/zbbTCHuo9FEcqkp+mrC6KJ5gcL07T4no5XXf/t3SQuYKJz2TAcNZbI8s6Vk
bQjMy4XHuMdH96Bxcs6Ybg+Jje/J9UphUDp8btbTiJ+APXADRVpGfGfhdc3ZEoxsw2iCS78d6vZ9
2GGTF+Z03ZKooEPU36RiHaqA9DEqzTNn4SuhZUcPcN0m4RrUnUFyJtGjbX6+s/YRRLtoIuejhMht
BlvxEbHuPqNb/84MBoCX9uo8RwDSXB0/d/P9/PoJ9oWcEKGtRpJErkJBaO6jSraDl6Ad1NKhPl8+
rB5MUQ6+S+OZc/6sB8/Pwq7SB10dHrk4oFlyjKromG57WySRadu9R8cocwqolFuAjftm4TTsQxcy
FEy5LvZqYdgvX3PqZrJ3oNmUOFIgk6zEcSt0e7Zbxk0hMruQGESJbnAlJV8AP5Lz80vTS7A1byTi
XXMBuZqHD7ODbvFIIlPKtgjjug0pI2dKC0pppWC8p5yx35wzIF/TfQQn9pFSPu6Ezy20g61M9mk2
rwbo8En72+62xyfZpYmBbnSfq+db8sgNhJs8u8joLyDciH9McMIVAzDx4uaT+i/BsKOizveo9OfG
/HZeF/fW63k7ZmUKrIIq+u29vdI9ogSwXrHm6ku8rPWt1D/rIHuolONX3LRO/gFuQCidKkOx3lbb
foWGv3NrDp1vCDrPcWN5hzxZP6P8o4WG2yrsxueVWXvzV7An00ID6tTM36LMlyPVv+7lW4Tdd4xs
q9/yMqVzLZN1/+ht3cuwWhduHuBkML72H87BR5g8aQUd+Icja85Z9N/BLnkHh6iMasMiZRKhqZEl
a4N8VBu07XtMiVbxopQytRGhzOB1lVSMNefs36Nqzlok94DW5V3S45EsEKkffznjv7efkVbpTSbb
wTh3FIj2PdN4ZtviZjxPRfpAUM+o8b1AfGt1LeyZxM16IuLFCZuDHicVmyXTr1s99ItyYXfpv5Of
T/CE/qRLkf0Bs9I2Hza9R0kLmle0HBz0xDJVK48KikZGFn9n9O8zt6OwyL9fDSdeh7HWOEM2VbL0
d/zfvvXrtvZs7ciUrmZ3AEUOcXEOj97COYFycQ6GTSuTRUBfNDr1nV2zEIs7NBbHKiRSi/hvQkND
pkoifJUIxwLdbRLArsiFM4t53eikEybF/HJ0fSkx/nPltPFgp8m1d7Xvyfd+3zTyWmOXniyV3imF
NBrNqwnUgnAD0B8oaQVDRVsB01pBmLpy5ZVkrEqF8ZR97uGDf9aiyV6ERkoJA8jQRcCucyJvKWxS
F2V3UphUqFTsJgYj8t8PH/D1h6ffZnp7E5yYWertb0jx7nyvd4p9LU8vFsdT/NrU/aetR6dxdYeo
NRK4MKBM7sfHamfcmEJnvTbb5XX6GlwIzU15icmVKD4KCyAyuJE3HdInsu1ekQK/ctQNqt7NQeTs
anYLaX9uLbytc/UN6+AcaLFQWc3TNsTwijAFkwGnm4CZdKyjtUh2cQUiRmZShwNWsFA77NqQL6AT
bQrS3s1uzRUkB+jASkDDZxsOWds0b8uir3KY2+gcd1KaTV8UO7X+g9PRfPbg1odGqPW1GfYFIWOS
Zc3c/Kaf+spbvq8Ouno05g53VFr7bXWcd/dat2rV87RDMrLr1SZ0TlAoL6+yuZDN34L1N/3rVxTQ
lNVpByMO+su+fVoz13eX++OSsxbbzkvOv9pX6DJxAG2lam2ZT1si2Ht3c8q3TsIbOf0P2F3SnY9C
Ui6ykdSi1EHWSPQ5h9J4+XRoChDs/yOFE1X0wWp4vyzAr3aj74/pzwv/JuXSHtfToVNw4ZSCX20u
i6g9AKmXdL9KgH2cKNE+0YttHbgL2nAOcgSmOnyKD1BG55PeFA9s1I6mY+ZO2HSPmwGlJNQTEa/J
8uKvjGhGtjICBzkWoGB/EoZY7LLNFPwwU/CUzq4DI5OTD3qG+nfpDIc5hTvbjoOYngkCSEqWrDZo
Q/pwb/Qk6L9sxu5/a0Z8IfGmZoRAB4Ho972YdVrXonpWeWpG0QKce/6yclfFD7UJDVYRAD2+POSF
NYm7s+g7lhzI9cBNiH7cyARulugyqYSUg2QwdgEQE4WDFYTAijQq8WPfdX+xgWn/cNm0PTBirqs8
LVl8fwfwAy9vf9QWWWqysiCsSaXr+K55mPc9a+zO0h9tLc/RLGeiJ5WYoWtlY8cUvFB+Qh6dN8eS
aIfpArZDLrnmvJBglMhkRXYSHW/87zXXVInLtyVHGdJmFEtdWQO3vsW8R6PzbOT1bkZiE83voUaq
Tq/YOxaW5ljgd+mAeDD+LZ/6Ooj/9bHfCp3iorVPzw4fe/ODA3XD0+zi/g0iIVZdORp5NcsZts0P
DoOP21E4INBx0479rrubo70W+0+aZ+QvL+/7UBUVNyi4GZKp/JaM/5y+52Z5ujau74y48aYLsFet
W+a911ldpCf6IaoK/3YXSyQwQIeFyRxXXspm8MtV/AANqatg8BQmQgiyv4yX/iiA7ycUgrUzV9Ge
Iwun5Mr60UnA7DTlvh+p5c94AfZ0thBRB+asHhdioBhMUvz1LhwrGsuYUpTRIRT0tj5JTe0sseIz
pFGZl5pAlvDxRDcgny/Zb5TBqzbon612D30Huc/hIUJwmLiy0qOs14V/HCSbbH6NNoCStJ0ptZcO
RzZqgR82F785bNTVm//Pyvjf7X/vvHm+s+3zVL0yUqAbGCmq6cJHZbIXU+AwtfX35AyyQ0SYI2k6
iOlUkYbzOukFjOHFOcn3yht5+qyUreEdnzw0C1uk+HQKOR/GspCf8KQOrdSQTpyW5lDhzC3/YS5u
1HyLzMxa/mHkczQBmbJl7WQHCAC461t1esBEZ6CIi4OX96kZXx7Y80A1Zm0ewbpr0XI4bUbY29jr
rmH9slV/fDIYzrBRWSGgMn/HFu3evVf76palTOu0CjE9jee9lUdL58SIKKqWy0T+hqk2/lv34OPE
XugotW8LZvrvz2y+uryMepmlNMD6Dw7QQ0r/otwt0SSZBv39LL9fbvOHHPjPj/y+AKr7u2O8s0OW
dqOrSX41vOXyVaMldW/DCdCsWFFMMRG938AlQOK8YSJ9+Pc1YOHzwypsNOhNwBGVmd3fO6KfC+12
bzK9hFWYkYGJJxsOBAQBgcSOcRQBs1QjjqMLkesgkDTqjhIbo+xDhVYf5/Ue3SSVh2B3jvzEB5dA
2HHmKzDdOCyZ4zvJsX3/qML2gB8iY+4kbfpZo95JjpRNg9BvvW0hDEwGpGJFNOtqmA1cK0efhxxK
r4TjRCHWzz0sUwTiG4xz6MBkIHOFSwYH+Ucl4m5vonxqwQrgNekhmJ28sg9AFKcuHTFk0rj55XL5
JqY9ejdwCf8sKcb3A3VE7gbs/hMULPJYsAEfWdg6E75hGh6WxGLwTn556M0fF5sy12HGTF3Xvr7/
R+R7NK7avfPaq4eO9rISwfglNTGNeg2z9zYX/vyoICwP/ELYB0mKBqciZnQ/K1wvfNmgDaYID2gH
ioAJIwvTa3Cg0EkM6tXjDNHF56jXtLwezLRVSu/zDp17MUURUn0A+BIpP97SspZLcBSztJuTZECX
pBvcxGBnQbS9TD9Z39ASr/mpl/0gqnQsCwqvFi7I0X4rqphA8tMybNEkQ08+Bh7db+nE9tF45bdt
kaXBw2/0LkA1i4ii9oqMtNN70SI9p5m2ZgFvmV2v7Q2LqEbZGoZHIYYj0AlivqMKL35ql9ASAOi2
oAV3C2IHJ2UqWA6l2yNCQTcoLAS8lJVP98lfRHkBd9Vn6eEIJUHoKVEcry8WvVlsTTgnZjBojS/c
FFIhqK+wcqT53E3SBL4JktaPl3itimWyBk/yE9+H6IVFilOCLL3JVxkj6oZfT+GvVPctstmh0r8y
QdvC8FoEN/8+O1jIRMS/1xmNcL881W9p9vnR2NbaOesssNvSDtaDdTSHclHQjk6/fzZShywApn93
t2JI40A6zOXQbvoIoR2VfzfRoqCPYNfe5Pol3JtAEhyc7RvLVa2qz9GcIo7lNLIdGHQiV87j88LQ
mtA7LoZDDSIEZ1ZhFxZiuwxpMLZH1qCEHkWgTusYpzndLlxSdEKVcRL6rOsdg+Pq8/TBWa3JmMMp
DpHrcZ4Nn/LzE+s0ER85wRTDyJ+ccHYPhsOrPJv8XX7cxRCBbeHw9kkJPp3XzlLMi96vGrxe9LIu
eyK98/KR7gr7vNI9ZC5gtIxZp6/OU03ymrWw7yy4cceCdwqgR6Tzsm/2q3exWXatoVo96mYzFtyH
JTdI0ExUZiJBL8TU4x00oQLTG3LR03uzo094qeQhSQqwy0FAmsOmHc3NQqwT2rRLUvUND5naBe3H
HSzhakKWKZmQJoJpIK0OMKQ5ixVKEKNqcBNz/7UPS7bsmV+DdbVgUVIGLSxaBOOTu2P2fEuFl+Rs
dsTYHGzcMXWVaQ4MRebU7JPbtRprLJwdEMbNWi1GtbcvLjMeXpILiCSUaQL7KiGY+Tz6Kt1L8BCl
nWz2TgMQWz5WDJcicojfziX9x8Pxj4Dw/Tw+dl/b1p2lW5+j1oa8AuQfHBx7+3JsdrJOH8QtuKVo
sd9B6e+pr7ty90EV8uxaSKlaeA0cooN0mqMOKj262F/mxZ7s4gu9L0ink4bf/jigrER9qIss3p+Q
wxgDqkKw5ZY8jpsfrUzeTNWbXzew5JCoDBod4IaGhWNCoPUfbt6jKZ4yu+O2eW5X6hl/7xgzQOmo
Sq9RfbI1M+dq75Hdo8+UqNV7Z7sdtdDjX+1i0vF0khu06/hknOm0B7wjBFyCGiHjYXZ7JSw8596k
bvvLJOOkyu3NXroRYp5c9OZjd6APUblT86nNI6bB+iFYAANXDrbm83PvZOF2eIhzjcEjsnSnOAc6
W6rCd1SAAd5xUZWtSp53lhH+OoX8x9xesb4azjMtBg9/f321xd64XIxtGkynqphV/+n1ImpCArG9
BTainide18Rcd6iFeiO25rA3N+cjz/MKOXSYlQX78RR9gdSFE1xK9CJPfAsUVf9F0uMRQXW7wYxO
3lwEEc7O2WTWRrG9mZ+bDKcUg39HVHxifoqo/7uv716Ip8Ztv7i09S0n942wtV3e2KGGmLdsepU4
j/ccNSjGvMwmKCK30jmEACu2lrrlt1LXlZbyEalbdUsdVsNKOORAnmePotXcs217blOXDr3RnAoo
4t9HPZxQiHGlsDmjRt6wzwHukfg7jmO5PtmN78s2kg8n/PwM+5xdiPF6HgoMvo/IJvYJOVJanJw1
QqhjQUqox7dAHJyC8vjaGISeg4oS2G+6iFx4bMA+BckgEkhuLlqNRr3VijpfocvjjnkIdlKt1TWl
lrnAKhHqJgEsyUR6d+L04sVLmWzWO7nW+TX/fgXf7Xi/atc/VtZ3/9n79rEzcEpj9IQV0KlBUVTf
FBTzNMwgjiI5qtt7YuV1uPn3BzP674d3z6QovYUtXgfrgm8IQsPIDp1bftqm74RxDT64tVOKBpmX
zdRxYHJCKoEK1lXWBIK8LR0SJK+zhcdZ5OQR9pYI9N5uhrR+b5c06MHY0cmAMB8Z5FtckTrcIpzW
h11veIJ6eqGvc+4cq0o2UEiwK7Q3pMJbJ0yROh8/S/otiMzwX2eosE03xvWiT5+gVhPGjK8Tfmom
yisrptWP6yEjShnRiW/ylwtMe4aO8PAJuq60FghBSIyS7RaHm5Ms6WvZ+tqQKKoOTZpEFmYhu56B
WAC4gqYBBHlZ/BqhM4w4uRA8cChlbMgKHcbNu/TP8Fc7VP+5iRmgOTiQ78QKcmOEGc2HRaild2Ar
RHn511b/MIbnSbd/xhVGky3HkDqrvbBeUWXjKsljYuH3VSLmDL2WSbeXHHkiROk2m4ROTHxIXkHq
XtjzhqcIpbpoE0F6t9XLfbjKPWgRG/3TRJdn++LT+jBo9e4fBuS214bRgrwiRh8CbYTJtmaeAqbz
wUMWk9+gT7jtX1aRyoT/yP01/Zmfn+/LNq3TdtGG41jhKQTGB5/Pcb8YrO5okdtQyicFEz2w/2k7
2YhQQzZsgw5ko84HncLkZrDmT1OVC5k88wtyv3jSnoMOVL09KIWcN7fod2flia5/efu84Eiz0seX
+bHX7UooL9p3Ls4lLWVGodAIDlKxXQpYR6Vyt9p4/eRkV93+wgMfpTPEwUSMRLvZp8eRr6/xUiUZ
exvmNcCrBKHjlerP1kEA3SJq81MtiFXzrIlhpxSfOWv8IIfHSWY6ZHU1nHSONIkkx/n9JK50pOAq
c0x30cmCyIqUmr7l5DjgjE7ue/bcmTUwmYZVoP6ryWpeUTqlekOWZn30ClukW7JrENaa9n38tjga
dvE9DnesFNW9cn+JToc6SunaPml2FAY2syFGo+JiXbhdZUL0MGuYgsUl6hxjwAhxGnTOCONwcKT7
Fx64aRf9R49Z8UHRy5PbRdahJuLLRBvdO7LRf/aLle5wynZIaFnnKJ+d+vzhtwfY/OJkY7C8sLzR
e0uVuWFTTwpNJQXZc3T+Hanavy0xVRb8scQOzByp3x+HbRpRzBPFyQ8frPsDmV0U2cgzSZG9FXqk
z+HHmVcUogwDCkdQiynPzhnfJNvoF8byR8zxz+ipauI/Lqrcd96Hjs5FTXsj0oDRaKSi2Sf1m+dY
lnTdRbw1H8HG/ffDaH33y/46MDr0H2DEzcS///i3649brdHOy21KyXfgcVBRz/VI0Q4PPIdMFIb2
yJhgrMKGg3xckXEjH2CDYULWU0LctaIYmtQrPEpU0liU4WCGQVew+X+GTp2VZxgmKjj+DpIdi/q9
KSkRxGuWc6xTSEh82oU3P23uJAglO0F9Alk+fCsne4vavx7doHDWiCEs5VqlYNeHGD9ZJ2sC/E7O
C98Q40GVDgLF+Z5D1jN7Zms26DPxeGednvJqurhjRImiC/hB2Mytt9CCk0qTD85w69BjgD69V/cj
9EJdcpMTn90R89FFNsxz0rFXmX1wTg6tkb2Ts/WJRH7bv3oN+iROsjGB3MukQbOoJvahUu+3rUaA
Rp3iDlXKaPQM23JFteUWDm36xJ8GqMQNUzMlzCfFy6DStfTtdMM9qfQiOYXtj9mMXhlHtX3tY8V/
0kRlnsJLiFvm8E2Ab/gtzsAHknXaxdhV7gFATMkyyJMVx/FwMx9B8dmJq/FZbDQz8wJ4a3b6R5ku
TKc5ffvMRue8gi3Zi12MegVoEyuD8KtwrzlIOMLWgMqXSGxCMrlDVO+7mJ4RibPUR8Ohwl2YCxtN
IrbujkpClX4YiHhrpm3VN/9lifUKkpZ1RO8xOIvBJWDKpUUBtUGwuul8lU8k5xtqxB2A6wEtqqjh
krU5OsDN/Pvol3X/YxBoYykAz97t/gfYa5zb19O12m7Tm6y5kb68oUyhCPd7i8Iso2MdFRINH2K0
dfRwoiQ9qPVfHmFVY3x6V2rt+KUJneabX9DdnyhSmFHg/narzn/1bwdggUnkKTvUaqOrXdGW8Ant
+8DVrGKD/UbHtn4CQAgAMFRqlDPNUX8HHf300LXLc1EbMWz0LQ/DG/5/091d5kzqOZugnKeBTmic
5KzIm93W3IzBpN6etmuTdtC7RdwWu/QWHCNmCR5JFOJfE4KfKoo/L/Eb2P2GFywOGpdoJDoGhl3R
fFmYhF6ZGyyPYf0oI2iZTxpzm1v36mqcLDVdNljl7dn9IproZ7aTfy+d9k9PrYstFzg4Tw5/27+f
Wi1bLM6NA5fU6pVxyzwABGfhPmkgZaAxaZsNunJ4n9zSErsUsXqKfdAaNBqIpBd18zZ9y/jVVBfJ
jFoapOimHOruuavszM8pdgyfr8o73q0OrQa/lGdfF/adUvnzwr89y9virWn5xaiNTNxS+m9bSy5i
eAOoABn2m6bvV/5vJk3oJXga//nQNkQaul+sgL9AuD8Otm3r3H7XXvfaKDAJ5xFymyOEuxLhkLlG
UNTKSDOwn7amTl/6c2j7GS6cqWm6VG40x1ruGmBhHEXzOV2qHiqkW9RTmDfhcot0D/baMax234C2
Dy1n9jLbtmWFE2tiyYqzKPGXrisTenEczFgy8QqI0lA5TaQkS2yFzWscJ1K65m8gzY+12P8Rdl5L
imNbGn4iIuTNLfJ4n5A3CkiDDEjIICSefj7VRPRUZeVUdp/uON1VnQhJe++1/vUbWiESiBRTZnz9
ZSnHsa51l/LOi0KBkQWd09poqWbwEPpOcT/e1a6wVH/p9/Y7MMThjvpiSgPJpH+Pub79OndB0Sh3
T8UMRS6b76rH/NmqR2R0OpW9ADejqutH8BR4VGlUwcO3ZqjOPlq/2Kavz+HpxN3+PGtMLE7zj3uG
FuUN2PY60Z03YDtP9XSPmSaOVHY7TUaxS+W5je2UmVbkrHt3yN4vMXEEf30HIv1pwP8NKdwgc0Lg
/pCXwozlC9UJfrPQPZR8sJmTB923/PJshQhEG77dnAMnSATlkQCI4c6gSwFs+2Exf9e16hJGswY8
MdjGX5B1sVYfeXsWz9sWySJeoqPimAX2HkfpZKLhUWpYSCszXtz5GLI4POzeD/Q6zajQrecqRzhz
sVjZPmoqlOp7QyTv1Vb24ZBBobmrwZno//OTtPopGEhU/x6TYA3IjSM/TyReyvxSxzZ3rOifA13b
AF01dGqCk6mObD+xIdskTIMpNCr/tuicjqHmtqtm3Yp2/DY1NScTXWNWzM/2dVydLrgyLu6WBJsb
z3OYo+FKn6hzpLn3Dg7n+TPMbE7gMdgtbePsjpNJMhUDYr2Sd5J5D9eRoQImS8d6IkMbBkbmAH81
npb+Jjm39Z2WiIoM4R6c02SdeqQacFTgCaFZ9x22CRwxT2N4UQnlGqqCJb6WkFyWyPuzUzHVHr2H
qsL4Jog/Li8JzFSGMnvo7wrRT+v8LURRBl7uXpSgAWztgYLKzXatd9sVC3NxWd4BZ+kPNWcA6eij
cQwXfYfhZ8dsdA+UWWyD8MRIuZTbMpQ/SV6G/ntZ5fPr2c5Gl4/Gi3JLGF/fZM0qR9Hy+tMrKP56
UH9ukWav/TBVA19+aAdf9mXIUldB7WR1Q8VteEXlRu/tw72sB3zTXQlpndL5U1s1DCMc2QhSIZA+
b2GfA6e6xa48RGtAi6faK/RirDBku2akE+igL+MzjDWf+3rrQN3Ofus2oJnD5o5bL+rHbAwnmuHN
PHYgfOC/sWwW7BZbxLDdrqXF9M8jdYlWvTc5iP3ENiZ6M2z8QT3sXjObhpYn+QBjPt0xYDsqdvWa
Be2L+cRRYhie7uNrSXuad1jVJmMVXpstrOQ3IlDs+yZ8Qw90+UhGOAFA7ThHzvaKGz04M08Uvjla
213pRYJPSzm9++USzMY94/aazosXcVsgzUd0bz8m2gHtzjg6XtkpmKfMs+k1UFeZHyJl94TKYTo/
5m2Ve+L0+AKVJRlhQfL63CbMEvbcT0S/Lg47Mka6pKrQKkSjaKVu2QuzoQrd6zyUJDKsrGpTjeFq
s5meLlvDvWNbP9egOLI2Bti9/Fyj9oXEH++Fgis6KYqgxFhf4Uz9Z6GRpGkbipei3XAHE+geCLHz
IRjHTRp2GDEgDKKKWF5X5nl4gb/O1v6mbcLN5TPH0wKC6lbZdIfrXi6HDH8feGnUS/CBcCigweV/
mCfErpD/0Mn+wvm+XjXnvNmTn/rC+suGXt7aexErdbu5EPpTORfTIwq+iZzMbU6Ps1+aG0VdYMFS
Un6gtVLcPtU+PYnLZPVYP1Ft4sCCQSVEjW1+nYpnX8Z1tPGv8aa++//e/dW/xijc4d5rS5bALXHI
/IJZ6mX4GJQ6d9h4VZbCaOAXjHBqO/U1zmssPdi3OufKkMuY067hWK3iYx0G5gw7qw3bPnLlm0PC
Zu8X7JDwxTkZuwqAWjbFidTjXfMZcSIfqdn//n3tWMD+fXbhLNpnV5PfzK9+jc++xY9Gv6B/w5bI
Dpk6Pq1XuQq6yFLfym5t4LV0sfR2fYmOPIHS9NSIfURBM/AY06nHgOyGU79Ha5mV//DNfQbRcXED
sWUk6RU6Om7p5iqtlTy82LAfsSULOGg6z8pr3k1oo90HRj9XjIuwxIl0Lx1j98nulcG8Z1zY2DU5
Z+zx2jLHSaIFzEkmJYr4tdgEZ8YQb0QX1WtSUHEh2KksMVeCDA48mgQcuNhyxZl3hV9B7NR5lWTz
DIJh7JvRgh8XUVrLkZ9tDbVP0BTjEZlu+R2XIGfwWS5hlscMw6Hcz57QOQtHADjA2hAPjwzHZ+E1
ew1n6vt5TUKVn6NxmTVsmeYQ86DFlQVGfvOmMU463uex10BvYcPLbYDjpzysD6Ur4YUxk572Y2Bp
91k4jgjDsszWq0g6ITjUqaBLgAnymfblbt82KmCrfz4KiEY/btKMGraMcPNdFlvVhb0kmltCRvGx
ipGVDR9icIZdEdnGTnkMbwPrVjPFe3xKB3rQ5Gm3hdfJw/xNwacI1jragro/KjFT2Q2OeL21laWi
wJGc+3kpHFGcivyWTRbUhscXuvSOp8qmQeiXY99iK8DvV4BRHVEH8+x2G21iZkiSHR9x08KIC5c2
JnKBpMI0O2ak+IQvOi6NTF8x6cgsrRqLwKVb7Eqw7FHdhP2T7VfDKoKrL1EZsaRJTRyGx1Lfdp9Y
I2HmQ5oYh5KrHUMwdhKnHlQlo3ik7S5I/85W/MGZXvDraf8eduVWxONpbpRwhg3Z7pJ6qN6INbI5
9xp5rtU2rZUOuiKtJYWJu4l3lgJJXh+2hivD9U3tBp+2J6LUYV1OS076i12FzgBPo3VvViZ4ApJu
ukdhUw7AmYqL/eDfreD8sJxa9ZRfnUrHJ8wjMZB4cfQOMNeNGcxvUdpd3o3tHdFDd3MSTIIq3Cjx
5FyYtVMiRRmFO5wkIsbOwpRQGUzMcUvY9gIreXLfYnijYIPCbOM1gz1krtOxrFvMVHUQtxiSlfJh
TPDivOzam1Ng+hM6qWp1pK9JRNtYRjp7jp+BQJDWLwe7Ab4TBFmo7n1bPm1wrQqfohvUI4rW3OK/
b1WEos08mXcIYxsXS6/QJs7rdrqB201xv+Lfp9u4caLKxa5gqU60xDHAyv0UECgSh0/WVWE3upVf
XBHe1f6SBhLAFba7XPQrMnt8gyjxWNbH+0HCheJQnG3N8GRAwWLPcw037WWqEhiAWojuGGwDVjH2
GrGTzkygLpzYK1vdKx+aRn1hZ/MaJBn980uvCjsH4gb757AY3sHLwGVNqze7DG7vIaqBVWtY4SRE
YeTXyAUmxgfIezpp/OgtYT2estswRgCc2iR9V8vz0qhtOivZEnCMQP16bPf4+ZEjF7a9n4mB7nab
427FWIlSzGtXwnyACaM2fmxU6FAk9owGW8LwhNgz1u1gQZZfwkhwVn/GzuWAOL28OuG8nVKFDWLX
oIU7loJv7BVpWBCxOipK6zmmtHpMsiliPWYLqxrrhm54/8in4qropeLNEdoW/AnnjMvBRqXiYYc4
ZFHviNKarohL3ljH+B9uCLGuj62Mr+DNlvgsl60rGtaf4vF/DaeOmLh2JEPAACi9Rx6cQxc/OTVz
zKd/ZxQnW5XmCE/30Y1J5MuJHDvj5WVf9aAjvmHcoki7rBKGavnxPKoE3lv7bFqCYRtH3gvTGHYK
t5CIVPnhmg22G51TJvPz5BERJWsp+IZ79Xu1TNAlsIHfCaR0lcMDvfonucoDrLiR+lWu6IR72NDm
Z7ZDbK8A9YAu4gcMMNou032JOzApqwfsOdXOUTl7sbGlVa1crMdDw5NorgnWIpfNbQQ/yR2d+Rxp
sU70au5M9sjYqUxf5Q1h1oVj7o7yU69X2WXNhyKg0N6cgmZpbYTzhpalnJ4ruzN8rYVFVU7hPtSx
JSVb85PX+dLY+eE8F/fV6vEZmb23Iu5A0uyxVu92DUh4EDaDwyB1YGwDQyc+m0YGvJi4Bi622NWm
FpXjc6qdTPikQL7z29O7+Dr4OjOfVHHSAZaOFqr1qx8OfD1yS5j/jPIHToYzQeWoXQB948YKrsZ5
bQ+25w/WetW5fBFepHSRb0jXTQz7LPEjrZJIUqDfMQZSuRtWljG746iccnpVvvoWs0mNWNEiFQ5a
8Hk3ZmJ0tTPwe7cB3S54h+Ho5LktTpMlzwYa7BNEGhJOoM87Y1gQEbd+4taDtGKdeDfZiiY4b7dj
iInZSgBNHMzxFtn3Rj2erDj3eY04K+Qznm8aM+oJacOSPKpWdLMSAZEcoQT4uQbCx1Fa7IRP6JXP
qPeQxA5JA4lkZrPDQ5tKob0NaR7UylGuY+TQA9ek08FOCIvlg96HDXoFwXGv2DU0dEhTYFw8/Fsa
BEZrsOlxYrvPri8x+VTBRbV0zZL2uU1PUBwMaqb1dW3yak/6Ecxt1BFdJbmFW8UrA7ydqd3Nv8+r
h5tLtrIuZzzs0oN/yWpD7ndbVbWVsFtZ2HPVj+kNyszycarIMbCUgZVC1thluRMPLPVsKSf5kPj3
k+IRLAjtZRkJVhHa2sDWTu2cAGljexspeJ8y4CTAhFs3V8CNRgKCjGGT2sLkvFb24o6HwBuQC/iI
Dy8bWAaShZN5uL9QqHI6ZBbGFuzZ2I8J8MfhX/Du0oFfgmhL5cVuQeZg+dosQ+SJe/y00/2NKAaw
po5a3m7qkYQnJBkg5HMl1IHcx7tT5q6SE0Boq8cWFk00wr6tvLl14WZH1mB6ugSJ1708uF6Ks7nO
4Bsx81pXHPI27rb+/u/yGJr+1+5JpjomuYGpFgJyQmj/7J40tZXVcFBqm8teNIcc2bI4TMnPWfP2
lGAbn7iMZ5NQ9CIzSBhG0nMSLVJOi+fQfC7yT+h4tFtlZt0VN0GhBhHHlRO7W/LPlA9p5bZnp3r6
Bc5P0qgsl/nVVuc4QXeUO4WdDiZQVwXJH1xOAyJvzmwHkMKi0YBTbQ03AYIMfztdsRTdFrg8tp6K
26cXUnq/64lzX6PvTzWvzVfyL+u3Jwwq09EPpNlzQIzEfX9uEQOGMfAoVIfNbdPjLiwmekSjv7zy
6WI3pYajqzS6jx5oyVy+OgyM8xve5ZixwYjw2nqfkEUwVCdntgl4BSId4qioJ/ms1X19kx8zxeID
AR0MUNZuLrbjQnPTanh9bAkU7TJmzrYeepElNq6y40fdC44Z8jCHcKvkifQkBnKrPZ1EdmQMlqVx
rtrd9nYfch4a7yFmssAxTKJPLW7LtXW+LArTERAeYRl29wziixm/mFNICHF3qh5vzzmFOl2wOC8K
6w58VA01FAo78ySwzD5MjgGiHV5uzLAWSmBOze05X6miFVGhY5swVF+uqSckTqNOkzX/yXOTX0YZ
zDW22c4TSYptLeljEBPESI7tTFNdATZaAQpJ1O/ATfE5Qqz7EiGZFrC0m8YvuKaGH00TDFS+6lCa
6vM7FddKZg/E56J1K2JsHPVq4TsXjzmo+2HqKil84bqrkMH9KoAuONNiDmWJKLoYpJkEF3jUGhhO
fDyRdUJIopg+qNOK8+8DH3EMHKmgq9skG+OmrK77nDsL1IWMINPFYD7O4dd0H9A6sQP0Kbj0xs26
CUf0PQ3qTf0eZ/ihcVYQZ5MeixmQUUndh7aQmvZuWJkZmJWTJFu9Hd9ncezfIA7hjoQlrffhKDgr
HyJKNq98uLSLrbqjWJJ4RB/ME6St+qJbKUXPqNX3JIEzvUR3X/cWl+CEzH3vI7awcE8RJeEYVlga
qYsyvJbLjdopU9wBOxM1Rk4OFHD4NiWaCceAC1sOrBjA+7Uw5y271r2TjDiKp3IzjKl/X6R5jouA
vCpoQtbCWmEefXXko0iZ41SvrQ8Ucsde/vVGqvzkTK6QxyWoTniQV2f0cPgtv0dzrbXPDjVxBHnk
gblkv6w8im5ID2XvXUXh2zA/xiX6UyN74GoPXpsXMJnbOvNr3OawJHAflV0e403zeqeoexEmIvKT
9QPOrUXoPZGodTKM30g1voUY+lQ2Pn9puSw2HcwWUpTeos8ryQ+axaOjcaBENllKNxuszggGK/Ol
BukkAKgal3gnYs7b06JKBkr2E5OmNW964xvkfhUWYRFya1NRaPAJn4t0gwHWyNzSAqZwX6FuTMOM
koJqyAUPVCfPy1R558c9iSS2Mx972m04rw1bxuAn0OpRVFgKIBnI2+d1YFUED8SOwRE8k7UJywA/
3UsQg/Z45lxcwLC82vK7xjnK74JJ0Q6hVLbzmg3YVRc0kehyUBH1BUm7D2dZbtUfUoJXwo32x8e4
iSKlmA9aLxv4segYhavp9iPFcXIw4RQRXp7MIJmeL7RqiAWAT/OcppZIMdAx7tDgLwAT081d7Rzs
V355MJJec85GmDIPrHZXr0AM2V1bLLmcBOu3WbaVn9b9sS+gJhOvRkjrzLTb17t/ZYemSXAJUX/h
JG+WquZim34Zmhsm8ixYkt9wquV91I/ZlKp54DzXd7KyX5C7g3qkJz5XSqzmgF6LQ7C4wZS5mU49
u0pOM1ViN4IrtBuULohjS7w2NonD5OzwoVFfvFxPUW3f5eDewQK5jHi/NNnnN+KxOo2x/2NM86Ld
S2zQJtp7Dly+pp14LsOFETu0y4SemPAE5GDAfUEJUQ773HGOfaaWOMnQx7nJTHeyT3ImrnfLWHDz
u9qWvQfWJxw8U5IosIcdJ4jL1SmHGRPLSrDT2o8Dah0eWFgF9ZYaPA6iyAKfSI45EualQgqZH77p
VrWsR0/SXGuLV00b31DM8JDSSbpR1oJo0wGzx8MpGOFp9ppzZXAiMDOp/EawWAkP72Hgn0Zjl/Dk
NoDTrS8shKPux+A6J6yfZbpYv1JPLNMQ2LFnQ9gPTM5XKJ+7fbVhKcQsUm0YMQ55r8pAONuDVa2z
bkOk6o+AHaVdJusm4GAyx2JoR2/iyQT2OWG8K85yD1SFUu+JkYc6Bviu3II+bqGuVEZBL6ZjbPi9
0yQjW9WmXlTeCpcSGcfY6FdNOtFQkOv99sETTWnRnsNLa/UEcayzaPB2SZ/2PLgNqSfoB0IETrj5
kEozVI+cNAoUslHV8I5epsJEox3ZsPbQQDFQmT1HrTakwxV5fZ49di6utLf0HayB9+JNoD3HPqW3
6zmkgc7PNtmQHR3QAS7+TioDnYEwhgHkdntGwySImajxdiZ9kOoIEHz5CKoJQcWXtfb+YPm/hQMX
+7nrNsGjGbsInkoZtONqz54X2UDhGZ0zB9n+cffMVfH6YMIECw+l2PbJxJWKxc803rrRFY6KbAun
woW6cj1EzgMbnxNNVEFmGvkeAop35Bik9mL298BEP9ueT0jF0Qksgd5TOOi44kM/AE1gubRDc8Kk
U7Wv6+eH+J5sWUPpCwV5esSre8+Pkt9+IX4vOLqvSs9Y3T6K+WX779JTUvrB7h8QOJpzQ+p1tBIi
PUHuJ3e/zbyvCZWnmKXShguUsBKGPzfCpzQygsK579j+jNfWoB0ATHzrehZxFlz2IaORyzzl6Vxs
4ZOAdwIDmOy9sZMMfHSoCGO2OkUEdBzcbKzIY3OLZ5HYW5rFRBsdDTq0gXXlPQHHRWa2Bsk8vz48
/S0BPcDuM7HKN7JB5ClhR+peIHMRhrLQJw+RmKICfZ+4yFNNHCLFztk2z8cCk6srxr7Pefpy3t3N
mT5W+nJSMeBvRe8m56tsXTM7PzJwbLCGBBIQ5xKUp8wBhjwXVomWonY0KrPBgnMF7WYJGQwXPHWU
8YRdEYcU+Lavj95SVHovttJlVTxGjZMHCbjWmmMKPEmCx0WN9/CaG1n2w3Jx4kDUNjlqJKYwttDZ
CY62H2gSjBe9sVVjxrmOXV759EOsZYc0rwX+MKWNiIXVUR06xZanzMuqU4/NlOgafH058EwUVYRH
6PFyoO618+qxSWOYUjKsW+rbkcJhTlaPj5MJ457sA6momQRItKNwLUwo50U4mQ00yGIhRE6J4X3A
JSGgM0HEHiCpJad9TvLP+Opqb/qrCBjHObfMXopuHebL+C16+KnI07NxCMIOWybkkHAypraAIB/t
3YtJWCytW7GCkFQFJhotw9H8yiAyh7Ge7hDaVEmwk2y9tsXaAFv9YWBO9tzXl5uMXoZSqmwQ6sGA
6ktflZHDFqqDElYD6Plt8nAA5DHBSPooADoAsjoL8DmKYAOXVgU6v2D5pk1ckdXgUnvrrS3LowAN
g+jBhbpgkW6fB3NzPolzdS6/Ya/B9BEQfWm8FjxEqlN0GkeFgcFaG4XLfAYuMr2B32HKwl0F2NwD
yznFkvwP/IefEBg1nlnjl9mwCVKIrJcgHD2mmOdhJgtxW1wOyB+5IzF4zB7TZI6H6uiKufKe3AzM
1lz4hNGHuJAXHdYxGEcs+9BR2b3NqdRDCAD4jGHTn3sIozCZqqzYb4N8dB5pC0pWi/fQ5sXBcUKw
Qu/q50tmJH49zz3K2WpbLOPX88g4JG75cjvF23R7J/cV9c5OdMORQYRp4YAr+2z85Ld23mN5HePH
sRmQwTQsXh4jcPwg9jnXgxZPnqcdj2Iv9uge8AyuONwWxazhawoQHrEucZ5MgsGYxgWUKU5LtydC
t+N4OpjpK331QA7QODpRsO1J9vNRDAe28lly6InwyncZHpBC9WJa+rRdSoiyoGBNAa+9YkLaCLk6
/fPHxWTcbXGKXmHFtQC8Dp6eEgA9Qxj95SrkRBjvh5h2Pm1txOSSeKRxNu8VxNX+Cr2FZ0bQxKrb
3RaP5zCbkwtvzuhi/Kuvjq+vKW7HuQchY42cbCrP4uDu1uNo3qtAMSLzBvvk0PT9AJc2jNZhoK+y
lwd76/iETz/IdRg8x7WfUaoIrjF+aXy2GnJc4ew/prp/2Vz93oBFncEgGBEoAWuzmt7WCVeo+6lP
45HMyzEvWvqKum7Bme0Cbbn5lKyFkQj1kTjZeJbOdPI3aJl4s85+s2BgzjWLXuiSxNPCJw89BRWd
6RDKsy3QT6vj4Ezoa086BArqi+3g5hdvT18gzoWCZ5q4PaEt2tWkCDxcRO8Ex4qQnmCQ47cWYC3D
n09PCmBJcAQsB044qV8IFmPUWnmRy9em3RrM6rFJmASo/xjDJk8lSNUIIvirmCW/4Ei2uL2wlPC/
Y+dz7qgf1vJCnzDq3oZEx4DmOvWUxTqXF4CoXunlSKTU7W15GeVzQk79wa94VKMv6zxgv4tHAqlT
BDl+scpEIWm1p1yZdgGhKONHYds7yt2UMf1t25uUERbQmyjWnjQukYYxEWZDkx0U9WPqgF6WcPNk
qwu6cbhKvMf4Om9WhJ84nZ/iJpqMzjYO9IHgl6QpdMFgpGH7m6L6g9EkuVjf4h0mTAxfPureHfZA
jJI/GWWONDb89FAF2r6aQwzDSTF/v4ZDIHfz9X7oDuk2mvd14Oq8HewAkI/dPp20NIhzknAnHQWr
k+2MN/EzDQq2IlpJXFEZ+wT6ZzJWYGAhMKC4GqcuQotj/YmHGTk/5ZI26LJUxgJ2abVbvsmLdE0K
AUyTdnoZbY9Iz9C9lfD0jTm5tUCtgl8fgHydPpO2HGLZlOAWMtXmoidaoETj92pU+WCliG6Rqw2b
GSQ33Koxa4M75YmL6gWPn6DZPQLCTWYYoE7ixcCDEVMSensGx7xP0kW5SmkrYB8uNeYJZMga7jUY
eL17VzGWpoDX2vQyQRviG7M4whbusoqD6yQNrhsGzgG9DJVZPI+2+kafxCd5LfV5NvlYXXMRgEpu
O73yAXcMCyRGaMMqsp5rZRZN9QlUo0Dsny5VzmUvAxI+pzw64DFdHJZ71ELlMAJRXsRu7/0WjQqo
g30cd0mwTzV8B6ewqZxdw+EF9eOTNDMDKuRxNr1Y0TR37ljNX9gCFbxyQG1gq3Ze60Zss9mEGKI3
YL5wuguhr2jwuxwIb14xfv6ARmp9xfdHRagoqqBDNpAV2cSa9gvFp6kr3MpKLdwQh+TVSE7n0QRX
R5TbxWcZSLD5vMwz7fNcDwr/bj1GMIt3NQPmR1DzHpwt+pSOkp0tmqED+DT4AVY/uhfNWLjMwh0M
EVQMlS8YP+PxhPoXkG7BjSuPtyNtCG/3OpqWIP8EALNYHVKQnqfB5qf6QPyLlID3F2CrZpiKpGva
L0Of32rfW12f2+6WhRs6HLYrtjBUwPKJVLzgMpxJfaPda5CIvvzBNukXnfLLPf7jk7/c41yPpOug
5pMVD+EKGyBjLfwpz37kEnwGh1rCrqPfu69z5I9j85D7PxX+fz9lLDt/xbbBe+FZ8+u/ffcwr+6P
7soVIH5DfsRVcIxRlLB1nz00ajefNYuHSL2DN93vtx5F/Q8E8r9JQwp8RoHQCI1nQCPy5zVc7gPk
f+Ld3Jjzes6ReXp+mD+xent56tc7/ftnfLnTg/ymi3HaEP7Rp+wl7+pMXwq0u9JPFNpvls0fX+aL
TjZ/nE1clPgy3UeFSybcYY7ldobHwUIFLHqlKZZAgH+yZRb7Gvb//4Jw8/68iefs8TQH9cMEGh6S
wPABaIsQAMpDNMQk44d+8dtP+xWDavQ1tfxLWfnba2Ocz6beaAXEqGn2ro8Hx8FrsiKGBBrmv1/Q
v8j0rE25j4hUpN6H2ey52r990B3bp/p5zbido2KrrRlBL/79Ad8t/t8/4AubVs6SJkoyPkCbRgFU
nNVlLLjKD2+F2l/m16fTp08aAg2ICW/3z6/RXLpSLaPE3JR7CrRxtRXnV8ZL+knaFSPK/F4xglYz
/4hf1RP/nC9qrz0VH8bhtilG1HMMOZ2CWSQD0rnmX5wB0Gt9RL431dzbSNtH4/u6mF+W+mSwzj9b
/nMwhHp68f59t8RvWik2if++iP7lNavTkmjELjI36bgooMVYkBOiU/ouccQCWgCNCj+0b+Jf0ASv
gIarcN++6SLvwZ/3ztCLOL+onbGpJ8+gPGiji106hQ0FZSXQ90x/+Ibf7UYa0hLcIBFM/BVmmdFe
6sXjYaDQzNCtYx+7xOt3W47laebf0dXpyLMeQ/mQv/z7k7/bon7/4C/vSJ2lTz27tMamDBIbNsiY
iA6/8386dH74mF9y1t9WlNbq5/Z25mNoO73Uz7cFKVtQig///jbfnqo4s7G1I+AwBOXLm5I3yiUZ
XBN4kbt4hyUrTF7MqzxCPYcmDpEi9TNzFz93fzzPv9uCf//kLxTJOKwipZRjA42QQX94nfV2Mh99
zEQRFK6C4c0PX/W7V+b3D/zyhqZJF5vxlQ8kjGoBkkoXabqQA1zdOTCK3pC/MiZ2bvTvj5W/21Qw
XcXTAMdxUfkKayhSOxDyRtc3SIet+zRcmCuTZ5rjUfAcp6+M0zGCKTz55RwcjXHuRshIaFroO6Jp
uCqhUHT0PvqC+uunbeLbS5Oh0lJEUlFJXx6BUdTGvQtDfRMF0qjXgRBkY/cy1ZcJXtRo4M/uv2/G
t4/gtw/88ghyUbopaXs2NkAXKJsJGnXl4N8f8bcuiI0Ia8f/vlQ/vv9t5VzPohJm54G+kTBT6Sxa
ZlCJ+kVAvUha/AKfhfFPr5b27Y3U4dijc+2lJl8+0xALotkvFZJku8DeBpYRMUD0KWQYDawLbRrN
7aF/zKOLW0y7KewtZP29iY3pgWdYkgOQisYGw6feinre6+iZBeFx+xhue+duwFuElL30EuSP4JvH
mP+Hn/fArxwEDxBT5OEP9/G7M4QT/b/v9KXmfGZqc4uMUt9wEUjm4USuP16kYTM92//+JLl/6l+O
XVyVMZ9CJKzDSv9S9RnPa9ekQq1tZFf5qIMHUpnL5v5JsgaDVpzfb5tmg2+DRjrWBL5e+8kw7Ly/
vg1G2ayemSOiYl/qrXlIluHq35cm9Q/ur0vDSAWrZ62Xmn1ZIZe7XleaXGmb6hMXtYhzvtoBwfgE
A6xplZRDN4UCn+5zokFfGXWNSQ8P8DXvfuoAvnkabCL/dyFfVs5FedwaqeVCwilRqwFwpdc7Zcsz
fHKAc267bn9ogFVCC+R/9PypMP9uVRnMI7DypNGUFLlf2b+tqjyPzVRoc22DieGh79QXmWDLL/Lk
OQv3iR+Na8ohjNX/ff//tiNSyCn47WO/vBp1IZhtGhXaxt7vyc1w53Nk1CToYs+KZJwcjcANPnBl
YSX1gnbv4w2Nl+PMHI4Rx5pZI1x5yKXxyWKytio2u70eb5mxdmx0eWwE9vsPV/zNwf3HFfe//tuN
Um6F8iglbtR+POUPrni+4TLnr64NcGDb4+l++uq+Xp3pfHOa8w3wpgmGwz64B2OtA0lZgAUjelmu
Hf9Y37dGloMZj+M5fVaR5Y+Wj6G/HC//fd0/PeCvhYBxPzdXOb9pG8ba3jMoRuZLtVVAAzbRuJiY
0woEmhaz+ulU/m6Fkf9B18fGqSpfP1eViyTOzYu2EdfRotkk6/JUjwbLkCq6ewEE/OEE+nazUURS
TwQsAE0mDX8+H8zdy/qqK+pmjMMO79AJn3DeJc16fWMD/vUUDjP+4I3Z4g7WG3z9ZBAnfdMuIQxU
VD4dSxvEWX9eQ3KtskEkPVW6md6CrbcakZwKIVXp49Y9vruhKyyueNYYQeRf5xrOHLSiaJG25k+n
5Xeva1/8icjDBFn41UL+9rpylCVyd0fqgc0QjlVs9Tgbrlocn3TLeyEl53P3w4vWV5Rft1RaBUEV
VazQ4dL9+eXlKNHj8o66MJsIu6v/9BvrgRAUfvYPr9Y3mze2hpqkIWQUBJU+4c9PMi4DKTXwXN80
92F6hrl+XxmfBCt2Xof4pnbF636wi0ljhWT2dOLaATBusAHFDsYaGESQo2L895dX/t7GEYMqvF6g
OP3t/rKND8qUsjcynpta9yoQDkRvbxKRFsgBSAnAFaL0Usw5czvOrSujpt7v5WAw2Lo5BoNxgpXh
j+YwlhS4eC6gegsnbh2/wxlN3w3/sjwj2sUBQ7WqU/LKmg0F599f4W9dLQ9Px69V0U1WLPvzn3c1
LM0qis96s4FdXzbW+QOqAMS4jrRg5/5pjJ6EIivraN5xPK45qaPdE4x4gEh9mEASO0kr0IiPHy7q
7xWla6bGFqJouiihCP/zoh7aXWyecdlsSvuCIyFK8IkxyjYGHhoorjAkZyzrIVQayUCbppcuIB31
ID5b8r+v5G/jaW6PyUUolDMGf3x56aLOkNJLxJUg8YideEW2MTw8cdiuuw9m6swOC0iriJZ4gh8q
Sd3Ke0sZuCU7etPM6uXtVeRX0PF8XOdneJ4nqAYRoyHG6TdnsKj87Y+VXr/d/LkiuWTkapqkYMDL
lf958+7Xi/bIwrjZ1LKFxRF2CC3eRGsJo1kIkbyanPlHdTd4/wnVEb8BKvhoE/E+Gz/Ow1+3n1vx
vOpCYdwpKxr3RpizRpzGY/iOir3E6IQK+NdffT4FUeceumD37KuuxBxLw78r5U8hXCurQjVgPTiP
fKlyd63YSy0JP0u+Qq/eR8YEl0SzhQU2KGxswBIW82xQgv5PgemNyB7EX7Y6MoYi7iPH2XG03R7B
wHHNwo8Qo/cF4WfqknRoSFE+pPrLND7Pog8y+VJILeDqSMl3iMn7mIPer77/68dH9XcD1d8vo988
8EMTlS+n1+DZmnV3K5qNxDhcm4qT7ADsdB6h/Pn4H9LOs0lRLdr7n8gqouhbgiBgzr6x1FZEMCFK
+PTPb/fcqnvGmZquus/xdE9nYMe11/qHU5+ZCG11B6msnP2UkPg+p36MEkij7NAyxEDIf+IM9J+d
oixrXS6jN6RR59q9YERBWfh4D5tu5LUx0sLzpPNyFVzUbcNDycZ/hM3JNdiTCutuppRGqYJCQK7M
anjenhdUi7pvpOmjKcCNngpSTZTp2sPG6j5rD7POA0yOPLgFSl8HiOI9gscPEbX8p67cB0fzYy1O
281cPzfgk2rr7A1szYmweoTKYb0vVtVrMVcXra9ipVIgWbfuJtBRMMXPA2awSCMAnqIoBCKgMEsk
/UBRrARDYoSjcAz96GTG4E+PWQsstv1CxohA6sAG5JJqztAnnbbhRUGOhP1nvb8ptoCm4GMAdqxN
bcgV6j7kYDyu7oPkcFvm8wwthjkQE/2oz9598sUnB2cjdaZvL6tkpR8vOFw3QM72kzM27ZZ8fH5R
pHmP8jWhA/jATDOR/qD0xbZzxToKdGku8Bxlw7yIEdNaA6F5s7NMAAQnmlkcyqUO/XiaLEqecZoN
wXEaC2WmgkrpQRFHyOk9k/cxZKVhe3Aby4PNttVX0InH33C1GePvXQOC7oE2N7il/X0GmgQ245Wa
9VCTLBa12w7sv4yGH1JLIrosNfPfq3Hzz/1W8HA1hCBaKFFpysd8ya6qURintJzqE5unBsNVQyoY
xiBHD/ngtQXuF+OHhL364j4A/Rc07XuQ+PmkXKRDY3DxwHaCH8B9iS3uBT9uDx3+MpSm8ZJD0BPR
GsN/TFqB4dZz/RB9bYJnF2RuMtVnyR6uDQ1Li6iqqWEKvUdXfffvBwT79efizbNJEpsfrpR88Pu0
PLW0W1WXpTQFo6qCKtX39GNjAtMe7r11E0Lim64yiXtggzycmI5ZGAUAuB5Pq8jMJqZJCEvdHB3R
uYVyfCDCTfABVhTfq0OKZGrdqQCz1V9ngDTaKF1ia0hxUc9tZd2gfbLw6aNdji8ZRnadKHjSu7a6
1F9kyvWwNVLNMob9ijEN1BrAoV/P4218H0C3QRYgD+N5dQCBU4zTr/tADuNRPLsO1I7Si/qvcQ3M
ogGzZoiaXohuPqqvmCK5t7vFllp+vUPqqkBgnrMWwgqT68PWhIJf3WlguYeLs6kI1b6CB0co4oYr
AbKmX5L16ssB1feR5mRTNXjvoD6Bc7A2vdNQ9y4HNELdBxw3pIp9GUxrAYz7PHiaDPvnSD8Ds6Z2
H1uNvrp47+R13vRbr5GMvS3JLBsKE+a6HdW/e0Q+7226fYUwDxBeSd0C8ypUtnr18sp6V1vKRFqC
kQYm9lhKYW1NsgCNPQYOHN/NON4Xdnur7QUCoIIRXgbpDj2tsOHfkUL2rtDoZNDH9rV39q7PDjxK
GbDBaQTpzi2G4DBJKGGdympys9PRJjhHnQiUO9CZJcQKAGUUz8/WeV1NtEXLe4ZnjwJ9G1O5RX2o
pvBiewxskJbd6+jSfQBF3jjKGsOtoeLBRcHhnVmeExa0fcC+9SHr5/McaB3DkEAPcRwUBP890lti
Of59/2nJTGMh9YOmXNP42H/e1/guPx7Ki2LW62pHhLd500MuGYsdTI2oCSNnC7Qa5vJ7mvRgIiS7
CjGJR9u/4OVUcVvU2KoBuL9JCiVuv2tfgosybxvW/pcfj5AiRHeMV+00v30YVechZgISFIcXoZEX
d4wiyDgsFsEJciOyCCDY3zKgRBDR/e0kR+nOLiOGZYj04JtVllpxd16M6qf9BmUV/XiW+q4DfLQK
NRcC8aaOmAMQgN+n/6WdPbEjq7Vp0k88Y7CZJcd8mcxvR3kf4fsbo09fOejT+4WfhaoX9QAR9S/O
1SZEDq6LetzuN0ebmdKD7g7Mv3Dy0OgAcQsiFwof2UUSwkMFLHI0uy/QfB1VI62HACsBGHaRIUHI
LAtbXWmY+2pfjlAGufSzZXwEKDY8o6Xc6FO68PF4G5T7+uvh6cPTFJ569zEueukgwmJxE+r9+2Kz
aq0a/eQQO/LgDtg7QMQV1fjTMOrLw8tOG8urZP4Opa06qJfnUEVSNeq1B9fhefhyk1kZotbU53Fj
D4GS4DqRx1EvmqXdym/13vB0swA3xhlWkaBOCh+DPRyy7ra8ugTofw2boKvyUA5lL1pvEC54jYjT
jfHbz4MmqfFzCB+wVw82a5RLK7cRvJetdY4Ebj6VPaWbBsqepO/gcdB8dXDtFmOQNh2jw1Oj4Nfu
KwDHtO7LjnrF8DIswtdS90/9u6P7kqd0wE/3I/+OkYrWpVgXO21U9gGFVf7Ne6IoUof3wUXADEfv
IA/uQDBuLlSpLtSQnQCkpbsrMs7Tw3g8dsegwCwT2zOA2qQ2hD4swMg7eeR3R2QaqDZADcXb4U0q
lQUKrSFqLgMRuwIgthCCE8rB8/V6vSOjJn4MEeXOwxSK6MJFZ8n/DYYUsoVCNSoyhURubU7P9mCw
BHNqIy7Pn0C3fGrY9erkntwm7njwKXm7Lmk6D5g0SJunQ/RA1Ngc4TlgAxhmuSY04c+i5dypeR+b
gFLRn72RJodA5gjXhd0OTmVHOC60kVkUiu0Se1Fuz0nB8nTLNqm0m4X6FHREHg0Z6G6C/q8wjqTM
YkXgBdGtwtJFiILBY+pK3xL44relsW4b2FkhfIKk8HUPVIaNYP6tp7Vei1zj9GlOpzxrhE50bB3A
wK0HBo8sovwC0a0lDWCYjzkwGhOdeQSnRGNHPd7MZW4LBKswmxXISUjL1hNFR5lnflgH0c5ktGlI
AExCm1usaEKGfk0iBkVZ/oywCha9BVBywpuNHjCVhV8ONI3vBzt1oOYG4mt4anE6QXM1c8S/gOZ5
3fHv4PTL8QYBxs7qai5A/PMnF8hSY+AHvEuyMzOMzOnTmnKkQTNBuKreQATSL/SE0CMWFoDiCjA8
wT/SM/bBRV+W9RMbpcMYddHDcLgfLtCNDBerLWYMQkLHRPfvG1KIKp05/vWQIu15OOz3h7uHtVY4
RJeyaeYkbbkzITOu4Bl/8rAtXwwPw7C/TUmIihvE7wGeyvdLtrYbc7sFC4doJ9BlKwSuKpS/Y5r8
wmnvIHpd3ChNvBcaZkIGGdNzHw3JivD57goXEvRJuvCMuzpy5vLqgQap0IlFutvv91c4VIjXHtIF
jyg8y4RnoFBCX+E473tXwFVC8Pk4QYP7Zs9mwjl0u121THTeLeEuKH5HdzVzMexOZRMpTtGOoldN
l3F6d4bjhrlm3IqmPiEMKsbCnisuhJ6OMA1+DHlydOWuFuLgaD0gJ+207dhGSNI8e5El8V3xAsHm
XCkURlAazojCGFNQvkzsLrTsrtBphx7GNxsIV8cdIcb263PxtasbC1NWGgQhacB76UjYKvAHzS3C
nfpa9KB4g3sawrUBCbnxaj/qXr3WoMnQnTdGSfcVnkfpoR4Zozb4Tc4c6rRNsNBAKgs1S2UskcAE
4njbY+EK/JLAJ4ahfBtqwXX86EBxmqb9Isy2xVQC5qkFgM+hR5/WAnqpBHLvMUkGrT6BkP8es9+m
IxiRbCer26DqRN0K0/vT+By0BskQFrmP4uEYLWJ4zBmp5NM8868zhSg9h8SA/k8FoU+aoNkUyr38
0B7SULA+nguwkh4obTASd/8EIXLHV7l7eUWcPHq7Zzwj+Nu98+F+2IyBboA2Q0JueMJ01XAZPRPF
E7DD50JdJTtcD8PN4hV49VAZ56t/h0PfOeJ/bfwfSZsiNzbRtVWw8bPyzZegVFg0boAhxL+kcFk6
xFyjrChW6T2jijehLQ298HtdkF3CY3T8r9ZoYx0pKvDyjpWwOziiMf+jgLyIRD5vuC0Dq5HAK1JB
+rjhtLzckjotNdQtW714ix+0gBTPLgiAKgzGhv8YNrr/biTlp2t+pAX1rGjgHMA1b8f3Uh7E/XIJ
yN/Hwjtz7oEaUL1bX6ZNDzMeO+2rSGk+QpJuP0HntD8zbC0Nhx0VfgNZb3K/v0dp11hqxPnzrIFW
uZjBxezVHcLWoLL4GF0w/NWW0yn+DCwC7Bt0l7BcSLqlxblgtQq/l6zJcfRDzUf7a/P857Y+UrmF
LkdnveC2lmvKVGC/2fLFIsR+LoaNWI1ajJf9kNXcwdBgNhkJW5KvOQZFwo1IqFaPsDX5d6+pf5aE
fm+tj0P7OWrdy1LhtuZCvRIvpp0IB6bf758sn2JAE5ngTINM5UzUymfYArOExbiL/nAvfx6vf7uX
zwTlM71H5/LNvQipTRENEAsMEI8XW7fYxE42YddwtXjjWr2icMTtTCbHo/By+Akx0/wzmfH7vYjv
/ycD9ywKKVfu3AuC2LxIx/BCW4rXgGEzFn3WnZ4sNpoUXyCigJkvVnFhuI1bEor9wyGbIj9HGDNl
k74LEwvfm4z0ldhbfiiF/imUgCPrf0b9Z7Ejeb7jx/Ui+jEnSBPBmvA9wrXju+rJNuihoeOOYxPh
0rX4Jvr3YrsdikBBjMULKBm6249G8NBurrhv4lExLMU22WRo4rVBrW6G1caRVsc39YuBORdrGTsk
uAlEYCz0/QrO3eRr2Kh/7dX9Gd6DiK7/n0YuFSfdMFTqEMpnYe9cJ0r71lKnS+H1JMJvpnvBk00P
h8Nwz4o7HmOy0sZNwT+SIwTRNRn90Ox/X2z+cxOfR8JnKksPnDinA2JV0ZAwRr7/PQxJi7sHDgkK
+3qIfwNlzv5kxp18ecTQgQh/v0T8Ww7bP6Rbv4sIfyz//7mrj+U/e56vaZzQNKx4qJ6uBzthy3LA
mZjdSozcMVOaqPYwJlpyXWWy2jKRcEhiLhWsNCm4bvwnkYC3f6zHigXlz3trIryMZJ8obf0+sdQo
u1fvjUq3GQzOAVE+N5N7FysMmdPCY2z0NQqw9MX16aeLi+f+uDY6e2yI1CklgcL7/dqkLF+vTRnr
0+pkNfZZICGh2fn3Iva3S7DrNo0W9imkCT6aPn28E6NZNjSKBnUodR84zv3/XeBje9MblVpKLy6g
+e/uhnNGY/jvC/ylTsS9/+cRPnaqKGuqkSKJR+A4w0lMHd26zcEtjGGO/CQN/pfR8Nu1PrYf/bJJ
q+h+0gFzFQ4EPfsScvSwfkxo/aXj//NInwjPKHukr6rmkSq/Op4n8XR/9mvnh3YT2d/P0dVGh51q
kaqgFf2RHc7TstRLXdemJPNtY3nzb4cMdlHL+ynUkv8SS+BriwU32vLUh79Xpf9sTuAf5caDwTfl
zKybu7FYeFxOMRy2JvMfnuovm/Jv1/pY4dKseshACEQ4tQZDw6534MS5nR2PP8Fi1L834P8+1sfc
qatSfyfnDY8lkiQ4dJJ2QNyc/zj6ugs3dMSZcuZPQOT8tOErf0l5/vacH/NKyupXI39wcZIL7Chi
u1/vxE7vLlYrTtfb2Q8T+bse8ud4+d/H/Zhnj6SdKNcrV9Tc5Rdbggi/QMmwYX/v2WzQhFwOmtT8
z4NPJj/soN+Q03/dwMfkq7PbhqWErhWBArxz3sB1jV38mbccuY//BzgKK8v/jtvPaZjj4543krY2
TUNEMHoZeRHD4jhqKz/4zv4Fav37lT7CtypKLkpBehtkmIiDBtMxE4TUjHM3cYj8YYr8MB11MbT+
Mx2l5vutXAsuxrV6+GLhyPjGkMqnvmP+cK2/nbJ+a8KPLax9K0ARVeJapOCZjIivEHEQaR5CDIcm
x2AerIiLf3rGv25rGoAFKl8S2NGPsdqubtd3qTXFgRJxo+u0UVmt5b+bUf2uKnyMRwOXdVWGfMY6
Kn/M/3d6bt3PUiyL+S9eoufIQmIIvSSwC5ZrznEAE5/mYKdYIrCdPoTb3jfkD5DimuwOEbfIIOEo
N+BnXw4dPz6QQtwPD4yCPZGhCNDEyU+smcS95ugi8o3TU6dLKIIVnwiKXYDCEV/m2Ih36a9bGcBL
jkyX3+c7HEymZB2n+M6WuEN00Fvjz47pdpHlI+E3/j418ZNYeokINCaGHmOCl9quMK0jMCyJU78/
JEI9EIrtX3Y4ZEKw4YpgjUWABxwTyz7s2BoP+fkDxGhuPDcPDWJyvAHGv2Jz1BVNMg4u2cAU6GJI
5It6UbcaapM3j7J3hfO6yEuyjDGvGRyYNJGGQMfI90G+i3SW6c9Ua8b3jkf8BeMBli0FNtiMI1TF
7PnX8YvwkADR42svzuwvc4TF6dfXCBCGSuit8uJrX1FnJA6tx4nYiiajI9k++xUYXexgdVhybbQg
+W0UJ7riFr6YHxwh5iJhXpjYyk6E3aHw3xaHC64+uVtHkiZtu6D+K+CBX8fRT6vS307mgoDUVAgI
GXWfw+6J1nVSKG1pWu+RXWsgpoMcI8ZdMHGXjb0aIp4iMERgbm9oYaPThIO1eSFtRYmdIiiK3Ug2
6EKR54kgMzRnmsyvujCZg/PoQj6Z8mFhkecii4a1OxYr+UEm0BZShTQHybp/TyTlL5O1BQpP0tF1
oF4tf6wRVfTKE7nJA0XgxPwKnE/TR8LZfaKTEPda03LUnsVhozeUOs9u6mPpKbpm2IaF/O87+Vt2
4bc7+Qj25appbLQLd3JfPo/FvOo/10YutE5eQO7waEys+mmh+VMV1gbdNcnK8LlEw/ULVQ9tmY3u
mokKdPG0UITS7k6hu6fEQZINsB1NimjcD/f7l5UcbCwxFSQNGQTOR8vVWVu+tTYICNeUluLxadpY
Fn09QDf3EI0oOa02d/MqmWpPR5zxC0kmRF0pxF29kiqmfEgm6c1CH5R6vxBa2ikkYwkkQDqu/n2j
HG//DDZbEnscUEv8BqjV/r7nlPpJazyusjw9TdtLOXz1CjebXsbVFkiei0gfKWh1+t6jtozDHvC4
ttdEHBOUxa41rldaP5sW4+caXQb0ow8y3uCJrTGqZ6VX76JeHDYH2n4zUMA5UHDA//UYT5uDjUeW
wIflQdmPoZ8F8vi5P81xExojSGa1AyhwqBw8QzBmw+YO1ymEfwtXRSiiZWu4DVWhAqv+ePIy54zj
9jMEy+GWRyRZGsjcLMnyUg3yK7e1flHdezotJ/UQCO81PMQs3FbfWD13z3nTP3db/Ua32tG06vTf
TfsXUCGFb0XCEoj+R3fyY8zGhrpJHs+rPGW3ES+xAe0oFe0o1kynY1GScodgl1er7WyWs3T+elXm
SPz375v5RmR/bIncDFulCmeIk+vnlpjVOAQb3AyFNO5nqbhLQYzeTbFMZ7132VXGotiRYILGzoOj
wQy9epGow7f7pyBAboln/+N2OHPAjwa6CO3n91GXVqcnx9uMttklXsOUQ04E011PsgKDTUC8sJRk
wwDjQnojtY4TlFio2YiMV0BUTWi9XvdEiU9GUztx2OLY3fl8jRKZhXY03BwSKbz7n+rcThQgIy4F
3CRmGIHtQjQoWt9w+kIoiqraAEhLyVkB2xNUpLgQFSuWPbCgGYUaxHwzK5ZtlP/Q/0KBCNiWpFke
Om6pLzP2ARZ9yfNz05Qr637MUQQC+HKUsJBn1iLxOLgfKFJEtjCINngmdgEcjVG++05RCos8uqUn
wmeD2i3m1pRLhe3hFX8k8lEjWgDSOhUrRFydGEAxH3wzjuwK9tEE3zTSZi5jmQ67I9Ibs9Wx8wl3
vn8PJUX/y1m7hccM4ZvegsQpfZzkTu92FinJU55e5vFYX57QCAeoSUjxsGixol/vWI8THWlYnANu
vfsu7l3A0cX91jpGA3cfL9rdy+AMi3qRAOoQmcSaE9pAgbFED6qd2t5tfHqM4vGASOphD6mSM3VE
u9Dl3//TsQA3hA3dYTwcErCQfnep4fVDFyQlA7vCI3AHiSNxuqCYyFcR5tXg5Pnn1Uvtq803ByL4
Gx8O45o/RhVazElyWYQ6roNHcO4svgsylI0fFsNJxIDDg2G5pgiNCUzoDlGWxNGXwCcjVA9JPs1I
bfoTUd5TeJGrzSy+nVlgU/urFYfAvk8BlF+cTWZ8KGqbHEXxgz1OtqJKKgqpSqftAszpCD8nlEi7
0VAUWAm7MnP2GN5HiOUJCT5sPkHspYkZwbCKrHeJNXG2fv5I6ZGVv5zeBZIHejJSAsDyxDbyn6PJ
yTAaaaSXYv0AH2hLeLEKd0RR/teDbJCguDQYiDkmYD1MEAvYBx8J/MGvF5KL5ChFnUsAB77JQExN
ugXOHYbP4u08wU4RKbEzBf9xuEL1hGenAk7S+zsW3otCtqiAx5Y7JEvRwpUZDUxKu4WNuFVX/PiW
w4tYs5gP+Mogb03IyPqxAc9FPpkvi9lB65maB1vPzlCgSWzU5tBhRqzVpleIGUVK+t+TRv9bQCDY
pDgOwKJgBf69/aTT7VGcmxuJ8og4JHMeYTxFToejAd7VfG08pmy0cIddRvfUDRehOKqHFJO2/pH5
n9vBZDTZOh5+5ZH9w90BOfzLekzYKig9OP/9MaVTXblVz5R4xdZZewGMrEkgLIm9AUH0KqsnUqxg
8+g7AByh3KkcURFgzcZjmzMjPY+QrbNjSn2fksWpaLEIQ5lkC3kAcWARxx2BGuCr1J1tuk9aftde
+sjQpBR4f1U0KQcwm0SHhytCdFG9Gk36Sbc/Oo5Y+jnQiW10PmIPEKbfG2ukouo1YoKF4T7krzqT
4w+t86ezikaj/KdxPvbO9PRIs3pjSGSuRM8Fc1pnzaOTTXLFgUgw16nKUM4YoZj174EjSyLD8LlV
cnEJa5emEFn72Cqj4v56SI8U9DGS/MfzMlukuZVCEmlaaCTj83MGHJLYd8xFwM+zeGDD2mkySXNT
mkeg4OmLC7pX4iD5DVP4hS7hcLn6zpNvwCwI3MYWK3IwmBzmMt4jA+rc+7WzvY4zE18NEBwCg7IV
SDt/xvsQAVMmEC/0UySP3KTxjVoQYIwWu7Z4L/Y6lY0WHAsfDuWGqaPxFksmKv3dH9rp+zDyWzsh
pGOQNlWRnCAB/8nPyq9UA1L6cWokHUMJ2YnUwYtsmGEjpqkI7iMQX9hSMUtQHcDmXiMzjwWI4b13
khUtbnPJKfGpGKIyBhN4gKeW1uw8Kehq1lk1JQrvKPaCVZwhKl3u1X06RRt/1DSsbJohSjhvuqcu
/AeczsL0UCzy1ePITSSVdyPkQBTQzDWrCSrKh1iCfWz/utVMNVAcnEO7coG0Pjms3LChpgp5QRR5
WChmlRLibNDGOL4+d2E74VVA2JFkOOqYCo8Sm5vcL9rbbB4XWLbYbf8VudXb1dpu/egj9UPMnRae
bDiXnY7dw+Lfzf6XXIvQL5LQIKDhEeCQPnJ/alOSniddVabg+MqXeUknT6lb4FIBAvcErhJMC7xX
xMYxxno7KtgXcJfzckAbIxg4iubQqC58Xiy02tQnPOh1SThxRttgc0WgiIAKOWi5C4qXVmlzDdob
8TxJ7sl1/4l4x8t69je9s+5UhlUASb/3jE5WdQj0cPEL31P9HMIPwAakunj40GnZkHoEauF0WqsZ
aNssjI/np2cAagtxe0LOG3VZ9EjNk+5AZY7wDd42JDtqOC+03FMMaJAObGJKp4JD18ycyG8r1FYj
84znB+qS7mWEw5qyqvHmBrx2CzImw8m8GMgyhQlYk41F2HmrXXxwkh7UMZm4B4OGk19pZtx2CrWj
L5S5kXcJSUE8Mm9RdWunnQydR+ScQIkfFSwSgpwmD5QpZj/QEzBlelXmjRgsEzYB2E+80IubbrZK
aivH936DjStc0NK+SJiz2A8l4ICcZh1YavhHlISVJ7NJHIH6axOEG7uh4ZwReNNtWqBohQ0Z8a1J
vkjQH72a2cZGWPR2QsDbLlx+uwxB2mszbYgONoJHpYtljd5vRVYivNk798p8TKnmyhvnvm1cgocC
BcPRcCHfYyATT4lkTnr/HFkijDlZ+eV4FfLSae3oZFAiW6LQhi2xYuoodJ0tufdSbBW8OAhz7PwU
+zZMr47BuAHz1MuOT74LWvtinSuLVIlMDH6Uwmp3YXj1Tk2bGaKQoDu+8FMIMked5asW+lrMqciu
x0iDQmzIkdq3Xqiif2H78Gh06qzTxnbyBHO8vtg5he3KaQ3ftwBRmdOCH4zSTqI76mNorDBP6CFA
K9dIoqLz6RL3osH5OFuap7LknCwV5Mz5oKB8iXg4ov+EcBcMYmyA4oUYVhZyv3hGFITG8+tr10Kg
DJ8aFtIW48RKSzdaodmvrzA5KVSLX7kfMLyq6bvgVNo5kMuLk62VfWx0Jc0Rcr5woqSeLnVTdfR+
2XohaME0ptwa5M2QVTpH+84gXTkpsfipuYoZ4+g3aZKc0qwN6DVsnsmqYVF7rNomfSNXZptlC+xe
wlD7Yd/7Dig/lnP00WD7ognDCtP8WFfO59a7XVNXmEo+zi4dQQiUUbJ8Hc4d1ROShimOyIgbIip6
4XW1n+4dlxlsiIKne+3IXsrP4J7Ax0KpQ3x2Q5pREAqvTtGijJ90zuukI3kIwx4eQCxdMGzrS0dB
AujsiH8BGHU2C/EZEnfCMNa/uy/vhwVU/mN/1zUQVgYhNfgDiskf+7tabq7Z6aoX0+Ys7yCrFzLt
HXwIYRXX6EXevZj31Qo5bvDQgpKV9ITaaAnPWIhZiheCnVByrzZKmbhryd/Nc/HR0kV7suVi4BX1
jUEbS9OWm4cbV7ZVBEIlR7ZlOw9bLgvKNQRLvZTcHEcWBcCvPGmu8RB1QWKj2olEZ79FwoAP7tA0
W66G8CjrPfh87hkZcX4r6wiB1MpH6dR/dzALuy9vyPtVft65eUgPwkoRipEnFxdSRCFx/HNZPDxM
QhA2hEBLd9DiWOYhxtBrg+w8cTOVK24pDcXfqXzl12ddxBpwr1TtF317/5+RIAeqpzgbF54f1eWm
I3dxL0LWgUTAQUXL3cu8dJfRlhnKmhAKnfr7I7TDcFkH0Y7aZi0kIXk7z18d8WImdkr/1bk7cRdL
NvjduF7bNR5/mH2MnnzdgKGqTO5OxF/Bq8hVecm+6lboJYo8ubaXfZ20lO4mXdmNu7el7Iqfg/qB
aqm42m357IjfunQvXZT9uhrnvmRYI1bJ0Yb3taNxFrzxPamjHsXPVN9nw9Lhu/bZYQz7V3Qw766y
QIOkg4T2jXYEFHp4IEHzCADJuwIpi1imJ/Lnz+ARnNxqjOi8Pv33UMYo8TNU/RjKH4kB+dbcFOdI
Kqai3yr3hdHIi/6XoIcqLoGX8j+deVWtVi+7MX6aLrbd/j0UAwoRx1CwSbMwYbTl6Pc+ximiO63u
HZVSWHRJl2LEPkG17xaKt0tXdWtfNPEtVLEuFo0q4IDXDPpPxvx4My9urozc4K2nYxl1dySUsP27
Q4OH6AX7RSdBmvRBswurRojFrjgwovnotaE91HiMnrh3MZZ+aCrjb7MeB2yRI0aACzbI7+fBW6Hc
yvqqwdqR7Re8Axn3Gzz/GngK5f4Dh8/MThLv/XIfUldbN/sGxQsPAwWcOd6N3k3uEac0UZdFQxY3
J1y30Dxev9hqV/kzIJ8cvyz15tU67rrCZOQxeiVOAxtUDb88t3k3pUmGzvUOjtxjvbl3CEnbC5zN
3gksSqMPr/GyVkhNz9oJnl7Oo7TK2n5Dm9ItdSx9VRgfv8x8m1KeiGbalM7ZBIr3WGr7ZHUay2cL
NV+ZR0GPqljpo6tXfZVwPBIT4VRMKGSB6d0YTmMXHU65eT4+w+bJUbEmPZSzWLcw9CATd8H4RK4c
mV0Ylw+83xy1MrW0o6MeShAJUartZAB+Tybk+hOFIW4KIqd1ebvFRN5m2M44etNsUCK49sp1XppX
SgXAQxKXLUs/swliidG93R1lXMhER/YTWlXRrdkWIt0ljsqpw2xlnGbJQSIYesGX2MIg+RReUSJ9
dQv0oMdX3fr34DDAeKgin/Kx/SGrTQKZEw2ih5+CC5dYfTZUuQHPtacA7x3nHKjukdUA0CTB6iCg
YammYGe3Rs8RGcyqaVa4ypPzIAFYuHfded8HeAjq+8rSJ7pwjG1CDroOT6uXAz7aSm5+CgXQqVha
4dA2zBaGzJHHYTLDHPnuIUsa3ewg7gteQxOp48RNh/ASW/PnBSc0nD3KatLGv0FgGp+kKLDbwtQD
hVhiaIbW5AbwijyAiv+CaLlkIeTvbwf04YU0/PySWZcYGerBTThCk3iFrOIw8JWLExgPT94/t+1l
k3wYUHfdealUCzajs59bXk0ANdeJ9EYR+vf2JtDCWsWIa01cl61FAInPRq6ZrIzkQZXx1y04HTD7
kMbNxPIZStpOJsn0MCdB2ktki9z/nPYkaEPwr7QuYfZgCFm3KdYEtXMlCJ1fCAxtBwowfmbuJiFD
bBqF+TCImZ0TvphDdeV9MUWh7NYTY9OBTXMKtB5D5bp/rxqhlgWa2iuwWDCvDSTBkULHjYVObctm
g7WuAw/0GuqGF81zbNa2ST8u7RJHJ9x32vwgPlxy1VHh/pLn69wKss9mL7iSi8ndF8EkkZ+MOM56
03u3kaNwbuUgs/lxkjHEv+7orZqns718+U9/ULnrs2wHxd0qX14jdjgeYI+W2YMTqtckovSXxSGj
Njz6rM9JTPHvnIozXIMQouViLckn3qWGne1ieBf4oZOJDaMt9FR9Qj7XZhxCHx1kl06LVf/rlFNo
m4kkYI3rMs7TMyiAxK6bbZP6rdbjYOgty9OwpguyAadFIsyOLgdUTvNOjj10bWG2bs4bXjs8915m
e8VRomVWOJV7BujzZ21X7H/wn1ebGPL1VOkM034yjFcE/ni7tUU4foApAddzmm4Nv8TfTbj1zaKU
bKDPCFVITjWELj1SxxeI0lTeLju5O9IS/PsoJO6qQIVVPXxcMD7PKwyKPZVb181mPj59PfplOisz
milgu/IjzETXL+wn353zAy9T6D8FY4XMP6wxNOF7ZwobidXcSk6F8RCyU72bry5ecmdYIwhtIyZj
djfffDFKxXnRiZxL73WDT7VRzfeiARIVt2ROHLpz8zmJpfuu1OhDucVpN71Y2EuRsCAU8qNAQSZ8
zLtie4mw7rWLrcLc7XPCsCPVbb7DWKTT9I0bB++8d297pxVLhkoc2PbqAbM3irv5/mJqI8PovsvF
a+MwqN6knCzl1MG9e4XVLUrfJxS9q+DatJ+T8+xJjrePn+7qtagHePpcn06wRCMCviYqls6U2gAb
DZXCVLjNJoDbci9dGM4d64ON+QoNEunn8aZTLwC0iy2tXmDEWLrSrSMjnYJgN5bKG8/IoIohm2Jt
vsruDqt5AyMQl5qOChX8iTUTeEMoWwiYkGDIyf/YMgoFpAge3hvmMSB43O3PYv637aMqklKAGfS8
x1h4Bir2XbYud1jRsjMGwdW4HJ66lTRqY156cV5S7wTVksoV59fCLttUk8dFMb7HDoPhaZ/BNpxw
AThZ2Mf4cO/UMIWNUwCnrqznOG9YHTAicKklsqYIuVNQx0LOx0JtdMbAHi7LGXtF0q1659aykbau
rdOw5WtznqhhfF2BSH+1fIM5CPkAl025yW6Kny1sHf68mnu3ca+4B/IF3Q21IzmCcFmlJumCl3M7
ZaZdLsWCA+OzdbcaOcFahjRA0bbe5w4lQHg1OadWTAtjW7naatiVEvvcASyCyM6UzR3C9UlAFiDo
EhBspnj2ouAlEUrjokA6R7VlKFROidw+BKzl22n7bbrfY/19r7NR8oX/VNNs4UfdOx3fWKcNcJjC
QkQyD914FnOqq23GyGbIKVYIg9AFzEgXg9O4FZbY15JUsc/vTnIgDbHpYtIGsfXuaI3x++40WfVd
6QWRFC/jc5AuireXbzik2opm42/bzUC5fM+nxlu0IN4Nb0ibJb6qdlMzs8GglOziudVmBnRQ/N4c
OXzWBjkYo4WSw9NtXzSzuvjJcx6l3Sjfn4dqFGyOasdeS9k81537NMHhDYYrz2jVg6qyStLo8ZaF
srF/9vExnRu6x7R/BOTKSF6po5oczxN7EDvVcJYb6iRMwjfZoXk9BA1zghGAgSI5ice8ndmN1qyy
LlvNbZGXhxd7t1BQP5VBTu5igCfdorGioo3fheZEG/TRWXuXVcvClZROfzqX+T13ASYKygyaQ2Wy
exnTdrdBiDF9VPZ1qXbIIuXk3sjeDi4tK2OF7F8uNltIG48PWAFL9oFqfp3GXrGODZPHL5xW6RVb
sp/vr+fVrrYPhDA5QD9No42ygUFi0GseZSTvU4/8ZY1NYdNnmwAEBvNpvCHWJZn6/1g6r+ZWsS0I
/yKqJIKAV5FRzrZeKNuyCQKRk379/Thz696pmXMchNBm77W6e3WzXQT6VkL6YpBsofxwC15eUHMi
HyqckSyOlzZzXvquqjxua0Jg42hWNuDtio1gi8ES+E9sL4j3dMTvYiOS9b2k7tOOWW4eCFp84XdH
uIvZ31qc8CMZQlbtsZEf3dkqKy1mDsZbbHaXoLMR2fRu9Pvu+RDFjcwQ/j2+0p8cruFt5hZ3MukD
0ZoqT6x/VvIxsBigfc9XiyNgiQbQcyIBUvlXtMFkllZPuLjuraLQ1+nlYaQi2USyk6QGYiEifLRN
7Tef850wnXyFIX4/GVv8Zm7Nd4M5dvbP7/cn8/vC3D4QEekKjweG4RetNtJ73cAAYAsxLQO68tHI
rZr9jviJfN3STx+qTQtutOu/E8IWoMy2GSNnHvvgQ3pUJTsd8YbUtpbKoPB8eoD9pluOIgTLbuFo
2OtTqxhJaxYXyqf8tEp8+qVTg2OATeLOsuYZLdy/1z1lhhp3NLcPTMIbIHhP8bh+1AD+E3aljWZc
G5lGTVZTq2cmVd/MT85v0yZaiAr2FTtjaccJgvReXlWfMso6ErlX3Xlm1JSsX4pOUiegVeStgsLA
riD90DqTVTKyYGvMJgI6T80STkTQmZnVRy4siYj25y63popOajnc3jcOVByK3BmE6nV6pGkcxdZS
66WDKoAv0h0sw7ezKNediJeE8b5J30qzUm1WMjcndqOXMSMzWDLyyshbk/F0uA6B2ZboFmfGi7G0
5XJ+eGer4o+OpF7X3Nk/koKcfv18CA4BaCMJA4KIff9SrixSJoC+eYwsdAhNbGpMtDOQ3O/01Qx4
JVzNUj9t3Jrp7LUEaO1s0sqM9vqUq7RQlgNo3J4TY+FQLr4pE3UCpr6JymUGdYGhgfFqpps7o7tM
bdPOtsljhBTYjZdRsnsCGKzks9+KkWfOYAyudEubNtlShMh4OWnbgunq0V7sxh8FDANzD39WsxUa
z316nJnNl5D6GE5MllPZx3DsljAcBE1qPeFz+/Be7FLRSLXJQosgFxqV6vvZmD+LfWQGsZE3P/3M
ClUjG4x2o75NWP2I3BPOYKfjCTG13ojvx/ewPv6GPglG4W8/t5XAlHghxSJA+4s4YdVhDJBSibRk
bKVCM/Oa0hAOy77ynmfCx+YDXdGKHMnN+BOS212TR0c1ug03Ci47uY1uCbQ/eW1m6MnQZbCMudhl
fuBwULdnjjg8g1rNYhk1tIUAUYB1mhWvIIy86HNm2d26kK8CKeoPZBCtFUVESxldaogH0jP67zdF
IIiqgh/zY5XV7DeLW+WPp84h6OkGjMqDSBfSze3mc+S8OWWUQAY7Q4aGBNoNrAiSyBC3UW+gvBLP
kE7yYXFBi3Upe7P5QLFCm0eQBNEmFQXDDqtKCXgXCcK+o6vv7OAsWAuOMDYcQoAmrD8Z1zr2kEwO
3ao5270B3g+HMWCG4Wrm4sGarH8bhHW3ILcX8i30B/BgQIdlr67DXwLlmS1/LsFgS1+FT0MUYCwc
jtTF5X0q3SZ054S3vCk5dsAYzFMF1jEutu21VexWPHSiySP9wqWMliXyKC2F1RvfC3ZkIkcw4ViS
JMmGTr6hvDRTlA2rKTRZvsW2T/eOHAgSIjeKHDY/8qfsLgr559TtyOlJg0M779j8RX92JQ6XTqkf
cfSx5MiW2dWeW1txNQFrJIL98G3q9jzMwzolx+7M2iNM9NDNlqp1nO3HwQGQQGuQLJ35VyDyopa4
LvdPcMvahE5C8Zv/ctj3B1LdA3krlDdu1Dsw5+Kl3CSFuRBXCezPvdzwUMiJMydMmmQx7Tqg6vtE
9ilYA7Wr/vtaKTNfOow7qDErCsy6P2Ng1ESfFeFYpfNt8anR+67iwSJ0FPHaN/F8CI0pM8H9ORJ+
b2F+Fmv/mR1nM3shHODgOMGJicLlakouc55r4VIMx/6z4d3XL0NbI5R8Cl5HGF6Cj5w1fFe5q2bL
/fyFB3N1AzOSF1ZXb0eyco+yailk/QJ/TPqn95fOoy9/SCnFkJl9yqhcCNOxKsnBD9sVsFeK9/OZ
S7QremLJOJ4KrM5ma6G2Q38q24itnW+l1h5mElmKsznRkoTjme/nRg7cGdgGTlOLz2F5X8ecPe32
CeuGUwzOb5jk91b5+0wehUg3dE/RAA6fPLyTZ98sdps3ftz88yrdl3Doj4G2arWVBL6MowumBZxa
o5WuDzttYfKcDmSKzw/KnNQ2ozITwc6VlX9/DXYjODTsmUoBBCqCbZLuDk87bRyhMwqaEHgXjE9L
l44w8a6Le9us6/TUC/t7xWQ/fjckB8lGvjXTPY5jYXgWvzoAyM+scGgSamxXSAUjfed16GPjOZgQ
zc0+98lVxX8G+ZTRvH/pB9pN/TR1UCg9MEdly2kh72If0zFKjwvsIQyz8N08kn0s+RKl5IOfzX5f
yj0dMV82FXWjsuWXDou6uqkU8A5P7pQUeCBMExLveQj1NRsG3Mpq8XQE/MAil8Ojgh+6ab3L1h1j
KiMrZk0uuTCQcm7XhKfe2Knj3BIQ0DaRI5BOO9eoh9U5QUIiD/NgTufWV5PZNQpOgc0cdW7jKQ2/
5U8sDdzpDAkHzH3ykMNDX6MVUH4pDpVxNb5OCd5q/SKw6698ityzaCHfbAaydAjL7YhhzPNCnN/i
UQsnWaM4RG/GpjTbhjr5lbcmmM7HVs8MnaM9nO2U2g1I6qtwTgJCIjhWeq7LRb6UMRJoRafMTh2F
+QdFqTKsXu3HUzoArL4pN6BWNejmyCQVe/HGBzwelo3masGpoZPp81Xa0eFrmJZATPcJXd6khPOf
byttLFqv2iZfgV4yIwbqbQXv3UD0ebrMZ27CDz7Jmm6ls8y/gvT01i9pcImPodt0RMa139Q5u5gI
YeyPuStLIXRbMJZj8VEiZDoO4jZdvwS7yZdU6FppwG1XXnkFbSehGhCvQ1sFc33k062wMmHNtGad
0hIKO7BkHRlPEXwV45QoicGqrnoDMV6VTWPI+L3qhaMVX9HQnmbIFb8l74SIMYjtXCJHY4qqSt3X
gY2e56NMzWB0G9malT/ZVaY6r12lPMvhR/rghE9LC6l78GiQpQDlkFBFpXXhEy6+OXWe7Uam591i
sL+nEaiu0cvOawQswQHW6pAQseYt7hluZRwwwzq4Ct9l8dUSKx5oVu+IFIqP4qGPqyj4huMncbwS
Dm2/y5TDc4W92Fmxn9iNVLsEX5MtdSejvnY/gnxF5/YOIf+ioYxsjse3Ow4GXa+C1mJqwUk+NxE/
d8kl30K8nlhbt8yhnNE0k31+gX1bZ8Jxl6qFupuQ5tookKJHu5m8Z1edeYvaen2lr5XkZ2cyVzvc
/jqsH5tduhcic7bheF49W1P7JBwXLl6WmK/dZpfo9MIVFaMKM6elmD9I2jyKoV3o9z7ZSCGUnbKW
1hkldb9OYtKq3fa1bS1hx5J79asRH2Lwh2+JMnoqXMnxjB6BH9AhmTrmDU+TuM/5LT4ku6ggMzvj
yBEFr0Ca8DJCb8AhbKf9vLEt05cVhnutsAwPnF98T01rHgEO5Yt1HVm5hFFMeuNEEz8FydbZ0Ugh
5KSiuAC8KZ+OVPjV0+hDA8BDJtnaKDSXejRT2X7Yje4wXg+S1tRsKzAPYpcMiMroInAu5BD1wHwm
cSa/StOs/O1LrvBeL56rTFoVFH21tFFpNF6VlfE4gC6Ubr+VODbjkJm/6nesAKWLtz9+vTHFAxUb
U1dZ/MpwovCkHZsRH8IbMYJKhZyzVbPoym1BXjHykAURdf9kOyMh2uyronzumbJ7G7kqLwP/tQ/r
R6mRHMBfBYSwtt7Q2foNsPZB+4z7ZaBbz9KgZhethiBPuyjMULTLZCuQm4euERQFpXNzi0p/Jq0i
xWsC2+ZsR5WARhIe3nu/kKVSgPVPq3nB/cgy1fSvas/Cs6pYHHTBMs/8iEbwbSULq0gvAtVkHH2w
eBf1NQ4+Aqee+F1kMgh1hcTOfL2wqhWALk74+aXeiIMXXMMVz9Ibs9bwGg642kSrSrjkwOtd0ltq
cqxIY47B9fuvd3ZPQvICwcD5FJM5BkyY2sAqR6NJIoA9bw4Ryalj/v2WLxFOo359iRf9MhEMCROu
HLs+UDoxwYMNOdCycnfp8qxYmGc3kElsp0ivUcHmHlKnOajFmqDtFUdHw3BMYKDjfFOae/iIGcox
bffD3CoYLSArpx0dbFWfykliXg6IdwHe2D9/Mj99P2DDf2lEdFKHlQnr8eY3SZqSHzVTeG5a1RqT
af6ih94qnGzczx310gFwi9e5UwEYDUZDV64x0nPi9APPTcCiCDu1u2THw9+QjBcazQpxqv8aqVw3
7B7Ksp2vxfO4z552dJNQ3UAwDf6bHTqZ8TUbXjoGhoRjCjkif5XObD910nLxRgr9SDtkvxSjOeq9
O4vjJRhtbwzRLh8cLXxoyXaBwdvUcpLd3fkRUG+EDjEmxLA8qDj8IM/IvOBU8nxi9kfd3+DbQFrk
SDJhjFLqUzeaP/mnu8aPatuFuwpzrsyq5+t8rRMP7GRIgaBJlmNnWP1pioHW305NIqR60I7JhvL7
LS9nypr4cdlNASyQAM5U8JPstHAVfxr11jeSg/eu2a+1xgsV64L21p+BBhCMiAQadN5LkAfMl+0q
PlH9yZjLphCy8RlJ70fXXuYKRJwRaz7DOzJDMr/FNP70hvo1V8WBz9KYEnmtRtyo7fpNRSAdUpQG
15JeEIzeiZF7V+6+/IASLqpljn5f34VIZuxFsMnwm0KCfH4HFndImhln2vZWNtsXdMhyVI76C6fb
bivKrq7efJxC20M8VbAhJUFDAry+Yi3M7/VPbfbYBcXrbupbrCFfjfkmnl+fuE/CdO96M9xvk6N0
eV96YjAlT93n38BtUJpZuA7JaqUs24jusHlfpAUdoZjS9Km7ZJXHVqXYc0QIN32TZI4E2OG/Mgsp
UnzWnfo8lHbUHdECvuPDvNoPb4cKod+M5wAFCQymo0JE+ON6ph6rl/k6yogFz0+bLQJQ7yU9VJF6
BeE+FlLS4Gm35g63eur7j77zdWjZyFkWR0KxfE5WJzGu72Sa5Pt+ARFrbq7+tjs6s3GZ+ui89q2t
W7QOkLcIqqN7DEujJjxUzaFMWhKgl6R713spuwWNFaSX2Xyrz3ZpDyizXZS78Hnkj319eOnGAqsQ
TgOkq3Ov08yCvXiY3bNHVu70P6ynIDgaK3ukx4bC8G+mOwT2sGTTjI2cuouK8osD5kNb00wYENIJ
RnVktzGUl++HP/UQe+8DAXw3nkB9S7snaUvOuOwiMk1HNYHVlTcQyrgTjsG+vMzdpDGQF+VehIt0
R368QqDoalh1q9xRWc4Wj2CE+w9qqCV+nx9K8xCmrZmlCssWe2lKmUyLVPanhj4/h4ZOkOr9tK1L
3z0PmMLEVsVieBQeNjJgqGXyKDcABnDoNre0JJ3yIWbrnAby8U7O4tmhodP0Xal9zzRPnkNt170d
85hILft4Vdh9C4PBzlX3VBA5GrRlWqRGRUCEXZrSJl31ez1ByJYA0Brt5+wUOjMvJq3FRcvyWVj6
MJ3I+B2imyBd9A6sjQKp/Jk7CnoXBABzaujPDuWsQ+0UOuntnS0z7HZ0syKitnLp6RR+GsCEXGyk
m/4MbQuHH1o9bzR1J9jhw4ucJcJOEbyGs5dxGb6l9PBF5isKUpqetS8xaHPC9woFnRPh4dqbgD5w
IAZStKAygw8c4v+6L+0D5kHiRer1f5KbmY5gZPoLBQdW9Z/CplwP/GpEJDbubvqS3SH9k1D8xNQ7
kpNcczZKR2VoTdlgluYE2ETCQ5GsSRER3VAMVctJrBPsZjx+PNegYvjNIs+SvfGz/8x6XLomCUqM
aXbAWTF5r7U2HTTqIrg/5M9WzO2bXrD667iUOdvkZG0P64WsKF0VbvQ9EXvt9Koe1vEo+DLvP/nQ
dNm5uKTvrlG+TGKh91/6RUOjOtxGSgx7xl2tvQAYdbLOVSla/97+7Kf7G8mPjc8kdJHiqvKSGXss
aa2evsHPG0+41n7yllv0TvwXf8tCW8/9kVs5XeBISTaNAfNHPkAmAB05X6Zb7WO4yna3LfdzSzHa
ferLiofw2I1Sp9xdBM3k217ApBWW2auw2ij5o1YviuRwQs67rxJlJRqDc/I1CaWal9ONVmWJ4bE2
9Q0P0yFoNu9tvEY5iryH2NdtyLPLMlhHX7P40hLfnu8GQn/rpY745dw2xRIF6sysmwkoymtHeJoK
SZ/UO7YWgNuaOOwCOTTuMZ1ieQMw+lQzI7SRRjVa7UcsHxPF1kdrHGxxB6DZ4czbIm0Vlq2L6/bT
VJlA+lU0U5/hOGcNTI3cEQ3d/cqZMYEyUDwYw5/wdEkE1mvy5pGXGGVn1PNlMXiEMH0AH/kat5lN
pIPrbL2+M/g1IBoQILT3+T5hYaee2PjqYeRpIK0+M8fmo/RaGllHhU/TnfDBOcTWGHdOIx/asz/L
2H6n90FVwEelNF8gzMgYyjVVQHSUjHBhgdKIhDKLrZGGlCeDdhqoy33EtrPQ7OpoOcIQh57amcmV
x39T5qwZ1lbiKYfFTiGh770d95N5aQuw3J0i7RNZT7weSzQatAHHAKWlcFycJ31c/zGz05mLPF11
eIBzTF9ZTAgAmQUDRMJ9eVLjFaBOaIujY/u0qVN0ErI7s5b31FfMx9IJtjZ87fw3YQm1niQ78S98
enSaJSshMToXTXid2z8vkGLgvSc7h1XjWrWKxmOQHY8v6St7LtveHWGnFtuhtHTkXfEusZXYjnpK
K7MFGSCNeOD4Xyahicdc63AYvIRzgaU6mgf6o8TETRw5xrngyNyVFFCkfKT4vp1DxYQFzTdeYrcb
yVQwo51q6RHQszKUtd753UMiq06gu9GQzMJ8RQtLNkarPNIHSeWuPmJMfJXW309OKgBN5ub8cSOt
5zyW+BbMXV1c8lV5sQwbW44+4Aa18hqpR1qWJj7K6MMJuNxABUaGIq7zr7mdtv6Q7wTpV9cvzblr
XLKOiWG/wO1GTw4f9NzL8hfYm5o87j19duQmcQb2GL3KHrBa+DTpn4YVFH35G+2e/uCWmxDQleB4
7LjfqBwY7gvhSHxk78DCKNHzzduNeAImuZ0b+k+0tm+mnfE35UR0y1+Qc+4qNzf3VS6o/+dFPJwK
/qa+p7aI4+hkb2wvsNe0Je5iARy+o9A5T+JejL2nJM/8/ry3C14REIlDsUPNSWbEJnSqVYNIc6Nv
i2/KnhWigMUD3veT5JVzgUjnVrnjp2KJD2k0aTnS79jRK+O50Tx9G3ioBjBDWAlbWaAVhyxeoVtb
JDBEw7TCnk4IkfXbTagoZr4uAHjDv/g+N5kb/Gm6juAROzxVrvaYlLpclRN4MTCyw9zNv28FBoMF
dCat6XTV4yfdxpQT48VOgTZVRa8IK8iYGl98H2m7Tc3TimVKvc18NNfEb6smH72xI50+20BL/bsi
jV8waSdiB4c5fglDAqhjmW6Y/bEkRL+/Rp9gH5Z6g8h3UUabL/TT/eVl/6ecnkOT1Q7FD+phP+eq
p3eT3BpekUhJv3bUW2FD835BPZkKGR7tYfpESPAAYsdmSb+V9/renbp9ZgkfiI1R4cp8YJNGW6bd
bnbT69IclQ6agTd3Y5Iqs1hYF6v8F7k2oxSSORHt4IHytfNi1odo6ZBinGQ8epOWe1pL/19oXGLp
ALN4QLZ8J1dgF5/Q/656K/9/tzs382m4iR6Z2+FR/JMIP9hPouWGZ7GEGez2QGM7ltdw0m/o5HdA
b5lV2NXpZfeXab3NvweXyDZ3Wsxv/iEbg6/PzZC3h5MzH2nHUs9JgFJtOTZid1gvfMmO9mBTvDbe
+ZhVTz826azlawP+RP/nMpZFWCc/iwKREmlIjIb/nH7ZwGczvYA8fRoutyqzEH9sm3XhCT+aI/wU
3sJvzpIZcqzvqlN7QdTqJP807jyK07UEHg8pN2XSfABiMr80R+aNtvOfSJoPHtl3y4P3QiPO02Y/
/TmSjnt8n+7sfw/TJJml/ZxE8+i/gBc0H8txotXBc55ckD4JeZzXOt6iEvsnyp9itYk67bHqRaEH
68QKRIo+fdTIWtDeck2WBEKdAy6Pv8SiWuywvNzCm7uFnTygmydVoTN1xY+ZJVK7IEyXzBEvEFdy
n3fsHd7c65i1+J+Mf/5vk4n9/y/pS83rNKfoB9UjNxmYJp1+D/+b3q5Ko7V8TruHtJp+jbRC4vL9
ZP8uWMwZ4NuZ7egYfaCbZ12odn2YZoUXxvT+Zxfu96o8THduWvW8PZO0jRe3VeLLXCLb1wEMfGGU
R531DgkIL8ljobCeu7P4357G+p4WRfpgBuzltX/xduZDTPns3pP+mdPef61fyOq7NZM/tmRXBLQg
0EH+hvcCnNaUDjjzU2/6ZxLhi5iPPbcs6/46rat+y9vmCDenJ2m6e81ZVk3Gmrap1/+NvJ4G+Bez
MKLP6U2+zPYw20y5sSWP+PRETp979ste8gvyDcN/n6T1JCe4s800XiGtn+T3TP/I1+kBn+aI3Ddv
T2ZNyBxmkjndcUJZuXg6fYjR95oetuNF/12a90KRb0rTqp42HO4wTvvnkC9yJ6dHn58N/PoYu4xr
YSzLCm6/EDyxqlhm8rXig+GJRm+CChSV6lxcgmbiRlJ4OW9u/IO+E//dmAIZOX/8Kdbvn8RjqMFu
fmbONItQcS9ziwwCidGCaURgEqVP93PkWZieaXZY8N8YvXnMoEhgLzxOEEu64797nvZ0xaLdZyDD
Cmzp/vxX65NUxGDANACgWD3SzKPKF1WrRvep8psUi54odsTP2Em/p60ecOFzEqZPx8C/4YHz1GBR
LpVeCkJhiScE6tBKl86PmRgAp02xm6b5gbx06DBHLBX/5k79EdJhtLYA5PnToHZ3qJ4y2h+HeQX6
Gg/ZXmSo9+Jv+uFp0oAKnrbU0e8S873rqUILPekunhSr5HdNMwxTyzH1eBX9hd2SnsCFFX96gZlB
XJkxTYhwXyA4/cvpVeZTIyT/5Otc82pGPf7EuSncuYKRCtsppgEh/mWlvTlTvag3lXtNXZ9RlWxG
6TjOfoNuNZ8fqD2HxBVrfu3sM35d5qIrQam1pGeFLUFl2mf4tFI+Pi6qGNfFcH2Pj4DNMcHnpY7C
5UxbszPJ4W+OJ4IO2bSqFpzShT8qlFMbgRCD4BCyHS6cevwUmhupydZzsiqh6q+zq9TvpcTuZmag
7auFF6TbeaYsFf1QsS7nRsH+eBjEY3uggsoojBde9nb0bxQlkGOzgoLKptijeNLh8Jip+3min9FN
NaKi8bUE0Zkl8Iyp+/aihGvx9zlYEbNsw0YRjBmypHId/ajfquzWC5I9VjKtd2cNspNEO3UOtKGv
VARZgSmGvjT+yPI27N1Z54W/Qbyqips4dIa0nUNLozPsl7OnNaD2Ia1Ht1+d3QoPmAhqVEVxVBh+
RsgWu6RdvRUvZvSBv/9e9G7yXlf6QVF98gpgBV5M7s/WQ2MMHloXvfbE4EQtlm2qlTQcGRwohUlN
B9VGxTwO5+bWsVKGdaTs3rqt514S2PNhj+wmrC+dhuwyNZXbUJivhdOE69noDM0qZ/4qOUm3Girq
8qIwNLk+avL+0i+Mc1Nw8Crfkjv9HBTrQYsmU3uU2Rs9MYpkp+eY6bMCdBS0H8lWc4eBiRcxd4OC
hoy1ORTZEcX1OUZI1HlNtZGjzUzy3xnK15sw37OvPGF62avoNNTwuwh+6tRbAOoXjOgitnx0jRVJ
XLwmMKr7qg7Zl64vVdmCk94gQuP/GoZzkA7LhLSNGBWmPEkfKkwP2qs2klI9o8rfMb3K/vcTnec/
vSGdetUQR3NxrCkn0B04KEwj+YZ6i79oOpchPOTHbgqGlwDBH562fHuTG0UYE6gF2ct+z3zvZX55
XcrvyfH80O+0pfgDNtgL9xvXdJKcW/sxGO/xLr2gVWbBUrm8UA9mmOpGxTG0uxyXkPJtohh9gAVT
3i7fJCThp3VsMnpyN4fk8l5khCDKGznL8mVDz9NjzKDGnOy8VaQYjNYy9Uq5pthwmoXmTeMqwZ5p
6wLx64TRxnbhdL/yKv5BmMS0XWkWhnzDQsWUoRedy3PHjIVgPk/rF5HZiwui8Rh8UfCEfY9gKDQW
R9WTmARB0wpxGqyU1/oxvrzkl6RHZSD+IPscmSOwqeinALUkdYvlInQEn4ABQmOwP2mW44F4B9R1
C2ToxHh/wYWIhuYkyIxLBIbMcyOVuyJvf2e77Mpob99yAqOFTz0E3zZjYyYjzYP2+z7JdxENxX2+
PH7nDo8V1oPfr1Wv+z/pqpwEQnY1W2o0DVQUVEPrSrMzlEpHxwmhrRZ7dAA7dKPh8nXKDVTisEeM
z+NMudigKp97wz7+LgOmUwzpAc0izZfBwlRSAyVmembQI+bcez1mljK1UeV9vkIkS6fjzr/P5X1B
2YwpAgeALRpUU89tcgbyoyTlx3sLCR81rVdVJlJRwYScEbeCG1zS83hlOogqEt3Z5IhSfdIBka/R
lyR0bGT6KShzh1GF9oj5A241OwLPlxqnGIMzTO/IflJNB4mz5Mn5k3eJZiydxbKDZU6ZBKmt6OsW
nJZy4IOMa7sUVtdprBSwbx1jAQvLUCLn0NBWeepoPatDX5nr/ke4YuC1IBBzNS8QOcx+SR5nrptQ
FeGj/MrRES4DoNaAp8VEBP09m2bIKw8xe4guvgdBZX02BlxnadAy/ROfIYdcDizZUsNoRKC369wi
shU4a1Radr/GUsqMVs8PWI8IcspWKLOx37EQ6L2MoxNeQhytmTqH6QaceK2hgFdlZx0ZLCSiHC1O
szwGvd+RIUJcSsUws5PmLnqL2EdPdlp8aVd5yqgLyXo6vVJ74SjMjYgmuAIS+QAIy58WJ2u1Wop+
CQqPsYWwB9AVeWpqJEq/oe3yYOne5L+FNuz51aJ1bUipM9t7RYxiydCYo6CzAwSAQ5/2o3g75X16
1X52oazrj6wOp+hw8finCj/PaJLu+Vb/mCI3Ryqx+5uRooCZgCrcb9qroLrwoUlN7pD0EYzI2chX
GQ32Ox4NmqpH+yV83Od4HBGM8tBR8uLtspvcVts/BADqqVWWs3sOte78tSsMWaK76OJWkyleciCs
FfxuGqh5Y01xz/HuU3xxmxO+cBKwOkoscfUXMH6hfEYXGmOuf+lCTeKmh2QeKVqzj9lHUcRSqvoc
29qltphqmcl2+IXoucUkSqp59oBIujVjZLLBFm7P19wnyYQLHdaDWaMOlNaVaFIh654Ol2f0yvIA
WoZtjIZezWSUcpmxeby4oCcuVIXzR6avH9sdJPULsgVdbbwLd/1K+IxwkjKF/am9HVo43SUTBmhU
3x94R1SdAaATUl++zOxIwcOLc2l6sFM/GFXQ4NCnp/C1iyeZRE5Oi+Zh/M3Mr0XtJtoSYWGTzw0U
7iGq7Zxa0tP2gtWAW4Ev2aWhf+vCJ1vAqjoxVkDT5SLxBLnAIC05MUpxoOm2syeiC8oMVBgyRx8f
4xyuFwEiaiYyWIJztVqsc5BPC0SZboXZkfW/HRaX4/cXqkS3xLgOjuc8W2f7z5kdniUe6UGBB4NB
ezqyYmjNburuEeOsEEgI244esEOH/3ytFw+YTV51ivQ5vt0J/RJ2MZwMrcyIcNnq4vVb2+TwzAQT
faingu/UPEH9LgUEK6ys1J485+Nj//e8olyWHq8QBIa8t3OKRc61YshTf7xVB8XIXRhsFKwfB3VZ
FYdGgAM6vUszwuDr2uU76QNhh+irix+OsEX1g5nM4uM1rIr3XluwbaC+bL6aCQfdslWXV+HjqSyj
526D9ofFsLD66mdWoR1DY4PyLRSdagSHmgQpYCTMzuTOi+S71zfgSnsAnTAAF1A3D0tuOLARsJNu
ZjlszJtcq9GVpd9iOsJVHMHsdLTQz6zr1q3rHTXgrpCdHeqiJfLXXt7LpNktXE00/HEHZS4zxh5+
QVtYSbqR4+2bsYAAUY0xeyTXvU5QUmuhkyBLlVaPjY0OoPaVU7WuUHlbOd/JbQD9qbBXejxFZxCN
iLt61r7Cwu40UDnwF/BHahmQfiYlR6faLFZMwzGSeRFloyqYwBLajahsQrCHVZ18iNHUuXIhhxez
h83ThjStI3vOkR6sKnSBe8ZKaTpmdvCE5a7X4dPfMYKw+EZRJ2dETWmHe1Iecmhsqn+cSxSJtcCM
3cufP9C/TEdbbJQquvRVbYAgRvr9SSG4iyHr9TMag03fH3BODQmd3UQnRCXy4KvMEl9yJ/s9Pg/y
r/PxYhircd6oTN32BKpfIPzhNjFMI9uVyVwjDDSjlX9zFh3owU+X7SJGU1NjTpuNIG4pUcfc1tlq
zj3iaFDXYrIpGc/oGajDfqJbMuLBkYybx0dDCQfpAagFnyTjQnBlD/iKt8zlUFp2yESwLwm/8usL
rmWx6oaVtIbFQNkj7XDBkEFDKK98iJ0n070csPYzsdWv7lqvc5BVhL94cELPlJ5WbbQPCauYzMg7
h3nZZjCfjybF6+qB5UnlNM5TotW7ycwU7wYo2HzhEF1M/DJVZ2a/s6s2W1qHTyZFKaMITbUH3pvZ
tMxwl/T/YNtGMbeFc31LQl9QdFxO12/9oa7n2ZewVvaitBvirYiUT7KS1gDsoPHcokcTTpqyjNlX
/mjRgx31pSqaOBAwoMJnwV5lZxfy7BnvDn7ohf7mRsvtIQ9on699poKfKge3oUWM14sIbNYv9wyP
bOnb3FkwEQzl9l7iY3lfCfUGWQ6DNZUMLu8Ec7aPY7JfyVSA7VefocA1ymvhDZDRolOgvDD/x9N5
LSfPLFH0iagiCrg1SEJE42zfUI7knHn6s5b0/adcTgQhjWY67N69JybTyb3tvtnM+x79lCsV3bvJ
BloL4qL0JieP/Rcsw6j6WN/2kEtnWjeJNPL3+T8CJa6hxH2DYzQM0FPp5jjX1uqdHqrO+uF2aBwB
D85hHWYhYUihA92NWsmyGzzlH0mrbgVI0LeoNiwOdzSdux3bqE8ejIvBYRa/DjA9Z1H+idaYZWPB
bZnEB9SE7g7DIj6h3h5WoeS259Ai2jPERlqrYzL6HZ/qjeXmcf9Shf5OrzDb8B0RZatzWSNc0q1D
snzsUJHO15tw+MbRLNd6XORas14FO0YQd24EOxIiMuq7gAaJeHy4+6k0F3Gue33gb6gDZ8z6HbvD
5p4WcNHmh9ES6CPXxEXMLjRkNSh10xbyjJrJcdVCfaVErLsLuiOEHZNV/ZyU7pEmqq9w8ptqd40z
i8+0Jk0QWCrgrReN/bk56s1f2FBwPUDbgU7U5MSCAKQA4LhEMEr33VV3B2xKX1Dtk77Y6S2Z7BHu
IYjnP9qFtoX2hh1Ku7tr3z0WK5SsRuG+HLExzLWRA5g6hitU4TiH5rFRLiZQKmfVhO3uKKnAEmQ0
J11YfhcWeX11d7j2MbWrGPkL1GiKFLaPrfOOJvn+sfJmp+wVXiEixoNjYXg4QJNCR6eRD5pl9sRi
Z3h2YFVhYzUO30rbZFD7KLbpMfk83GC/IE9EJeYyqJXix49TpbH8mr4e6VfMVbq06o5+9xdIHA3S
BUSsq49n5GgKzMD6PDqH5zzNyYmzpnRuXDv71yOeN2FDLzpXZ00sB/aDhIhQCiGVBjcp9z6O/vKd
KZXLDlKFreLpjtrhN7FGdUjf3uf1cUMbTCMY0dCNYECYiypocrDgyMRbFQQRgpApu3gToZRjHU8/
CQvJMOJZ9WVOtF+KNwF9QGGV8uBwUnpgj/C/MeDu8/o5yMXlUvNwbbz2b0Ogpus96RM8P2BFWmLO
zXI86tVJX+TNle9yD7OvB5A36rHb0YB9MIibSSAuDYQgmouXfVR/rn+u2QkX2S02ZWamYirvaUbc
3R4KhbDah0hIDWUSBZX7ev/O0AQidAGf8LQdJ4smapX3x3DU29Dn1L01Z3jmcsCeG8FLYd/r3JIt
GUijcnoLZu3c6RFHVUBckwy9O8gjlFKfNmkDZ1QuM7rACHWnX6M6ZOW7W71HO85b4Xvep1GQYo/N
nuvnA16wR1gWFeDcXH9hjyxG3ytOmgu8Wy8QCmrygbgJDFct3kKvRdERp3EN6dU/s43tE7I9K5Rz
19Efy+Vv1qvVotnzsbPpoQeJnNEBSZJybxajOxT01yQ8r7zhugnRZaONbxId6c5lObOfV6FdXBbv
ji8fy4cpn50Lx+NedVC8QqSjIYEbQSM2Xu9l+cI8O5WgtSIWsB41gtPLdpVsvy6jPwJcPudALfGB
CVa6R5G7t30dQe5tTn4nz+vXSblPqM6+wvSghCTy2y98xIq+H4jejWNnHK1ppseAwFEhzK7d7TfN
6yuteI+YlMPvlmd+KVsf7lq0FxM4Dafj7uOmgt4cHXiXBlQy/gFACLcMSuPcCY4ooNwTp6yLrTp6
5KvG7X5BHE+/FggLLmU+nF+/j681CIi1iDPDwHwdOyUg26/VKeH2bedvIMOt0ed1h+QBbBp0NcPR
LhrVml+zSb/YiC60XvFwM4inZC+9CkE7p1kA6JlXO+P+hbJRnT77CmTMWYhtHfWvVHK/mB9M0Lfz
0N4eYOkd4H4QTr8YFPj1ZBSb3zwdgozBIqRxsFGOLi8lOBgViB6l9upzfC97RlUYTjKVyTl3zoiV
BOG+hY41EjuVZN3iaOze+cBe3+wr3CsjWBG7UyLDzs+zRO1cwu6BRAmXmDmS1BOowrQl8tigjuDz
uaOOzC7exAs2CkdAoFls0seRyv7lIKoEcHn4tUSatNAOvqHqkfxBY4FKcwGylrkyimYwWFh+EImo
ZWLNwwCFIkFwS5W+hCasNpgkBypCcbiFl74Nhavf2S+nfeRyMKl8rX5XnCIQ5ce5tehN2mfCkGuL
hqrWuaNw0+wDzaavw/ME5XH/3z3v4l1cfoXBSZikqtA6UsOJ24Q4YohqIiML9Z3uc6R1Ckjo5Jtk
Vi/yCOWwbB4qjfGZJxc8VUACatL2JYgAPt1ekOUOb+H5ZxVeegdCr/1gM1QUynBpC5ilRNQ6Oj0X
WwdgnbjcPfTLXYhRtNE2oThRjOMQx6fx++4Tohqdc5eXerscTVYIKu7vOYXPcmvL6W44IotiwRio
3DNBrWr6LsyF0YzWJF98TkWRHziIqFXBdAlevfxNvPooviISZlMUO1zmO9xND0GzO6o2+xZs/KQE
vezXIUVe3F/jwZW09WqjK6FGtPo9rFl20MDjPJROjgkQx7giLnS43K3a/HeA7rJkK8piJ98qv665
8GKn9jUDDEW3rX+9wQsP5s/bw4UCCxlDfF7Q4kkvfOuI+nb5axNzAG7XobdqAwtwk4hJI9ZxkbtG
XJGMB6M+hI1WnabxH2xWwgpSNQriYRWdqduqwRwO+scWAOblneyfdYVGDwu29ERWEtVb14eAXa9L
T+hNtXbR6R0YEe2pC9ulo0wQhNvWtgWywpOLN9zWArGDYlzePQRQaWkCZGUSYVDfRyHqARW/gGrY
N5pP0MHQW3iTLbaP8o8qc9G3NDzClJtSK6N8pTRWd4u4ZkKI/Feg+lQfFJE22iDpVabQNEtyj3wS
n0bLNgILO3SRVMXaVoipr2iA1FsIMMTjrytc3XNj/sqWlNwyTCVJIMO3/qomxw48zN9aPxfNUiUt
ujXeyxBJmCYBDUqX9+oP44F6Udf7veVwqx5xFqDiE4T0fJ/et9bmu3y7y2F/pAPyoZMu1u0z17nG
29b0NRehFeLx1l9bBaN+gvBI1JYsiMXfsVevsy4bK3MQ2q4LvKyGIkTTwOAG3S/BDO87iBX9XN4L
yYg2IbJGrtBiW6f0RBeeJc1DNElqveXfFGG7BtHV5Zstrhguxu7appkFLZErwuyTZPTBeA3zYEg0
o1CsK37M/9Z/C/S/xlQ2J0+UQ4u2l5fBWCjZtgvN88f1d9wCV0HFk+LxPj4/FLqWEEsRqc3TJln2
6SvvAjcsuDv1QXVAmz2bhEOZoM7NPd/wRYXn4wKtrxTXBrleoT2HopePbvTWti9/pOb0lvbGJ5J0
4kofnHev33PUqdCgqj2e2li9rmJh0NV/4JX/KDpGKa0DxaMDP7Y/gVyyuYNteb/pHNjEolsjhxl1
ZbLAvujAN+gUqKlbpyf5Tix8rsoNEDiqq4v7MSV59Dqog04px07udwmik1362RDMpMutUa4B8V2a
hYh68g7ge/k5e6oO5v3J0wqRLSSAqJLSLfw0uR8Nd+y0i46ElAtgVJohxq3VvTX/U0L5q3mhdkK1
95OSfAXsFVluvgETu6NhmUI0bcfFIbMhYdnk2F/+EFUfK4W7Wm+WUB6pDkA6eSFaLZ8B4l7HF/D2
e8raCSo+FLKDTWP+YoGaNpMhjUg7dOjK7QrpzeKuEK0/V9yq4G/c2iTI4f2durThdCf34pCbbo3N
wK/tSZcwBrOwyN25nFxWiy6g6As8iaTQHbPXB3Vp2LyUm1fvDmeekvKhiwoDO4yjeaEsHSZx1Ti2
aPKnY5UIDlNF8j5LyqzHCgpX0RVBu2I79zhL9pDQOH0kbRI2X+/ByI1Hs5bCeTMeLDxSOBn/GRLO
umhFFePqI9KOvprxUcEOrSg3tfflflFmZLqfmej1R56AnRzfXB/so36Nyx/kDZNu5RGJnG75o/qI
Il9SGJxT2aU3XpJ9KLJAnATsLx4Z99liHSbBDCs07W+Q+au7OXyc4yeYsmumFte4c/n22N3je0d2
dOjNiqDplB5bwbAycGuE8vDarg5sidy3t2xkzDtZkUDW3VEPM7VkGUL/0KhTpSQBjoLewoh4khAT
3x6vbh3eIwnouml4PubvNuRtyQ0uQTcPkVCzIauF1jOGhgFjpb0Ma6m0IGqr18/Z++FpQXEf2tzb
lEWs7qPkFshVyQbSYPAU/CDY16yGB1YW6i+tGREvVZES+ofKQsLJoKRRQvUtYyrJ2pB4BMUBGpsM
J4Uk8+FORo0m/9wuf6AayHYR25YGbxIToubQNayF+06OKI25lRqyfKwm4vIPhcSI50l8wPowtGiM
o3SKFz13jgRTx86R1pafcxUPtW2tIRromQo4QfTkEscR8Lw+wNegf0EDNO5BH6lQXvHDmFD4edvB
okpUQAtr1cD0017BDtA4barFBZiuRixGNwWinjws11mIqiKxX+WeFqjx3eb79H2mXRV/xoJZdM+N
JfPNWzzqBe3rC1q3yKkPin8XG+qYGn8kHdSPwtmPnU7hkoTl5fgJZQWOBE4L+Ruk8PRSpafcT50Q
AXnRJhs/o1FohLh42Cd1UOJr1/ipHLHtQUBolAcPnw8OdGjNGR9VHgNjd8PL2HCn2CynISDbD8Y0
ga1hJoNkXEKio7j2RrCb1IekXGyCno9ghw/Lb4v+qg+NlZgtIDIxADNuIIbGy3Dvut4wRVD8SXcN
TjV7xrtb67GsB9JoVl31JJm1QK49Y/ErairZPTi25384IhZ17RmngyVglxB2Dpkki+6RFXuIVt/6
sGNbF05sw+3VAuW5yR4HPd9kA4Y0elY6kB0J36dfYDqsiFKyQSUiZAAJP3J43evDse15MkuYJ4Yl
xioqZeLDeQWPclX6Tx02M4mowdfsO9RFp18XpMUIljtUTZuMKsUJ5AZI6gng3VmXOJjxJrNIlUtn
IYHpfkBLG2ExUyeqQBdYnJOdSoy5AdoDCayrfo76Ju3G8a1F3W/8MH8pDxmjCeDF6FnDjeEDC2Xm
UjCPMyYTplADc0R3Y9MFBmN0MUQ8tmLmTBJ6grCojmOecULIc4hhrH/vnmhto7S9i/akICXuICqh
9KXk7urdINSgB1fDg9qzgNiePglG/A2QM9r/IUjS9xaVY7fPSB0OkNDpmwbs9qlA2JHr7KL5H6nW
ggrQn/PXgOLaxqbPsMWTZP7HXGFKFzmlEjLRGjJfdGa7GLlC3sj5K+lU0DdPmpEtTWIAIHhwnrJW
sPC46CpzaQA1605i1H3V1nSpAncRed8XeXvINdV/8lw9q++1OMzH079DtOzgMh930ZFQcL9BMdw/
Kyi0oqsKFewKL0r1IbiDoRSGQnPa2hEKTFto4rGFBqwlxHKYbzkEPlGIuDL9nPfGWRs0bGJ8WYHZ
5CPg7qBGTlJnGIFiOP/SfNXRxTNGz+bVpGssymx83red6oXvcX/6UKLKO97f24dygqyrsmyeChwx
MXlBObXhe3thF5GcTDV2K63NY6GbD/PVXYQ5nxKmSMXz53aodYZ1iP3dQvoFzg6Pv9AYkfRN/cAH
+rWvEvOkpNJ6XqJwJOWPn0OZwuzY1NlEcivl7lUiCHNzfNmf5Lk6MkuUO2+QkYgYdsn581Qmnjl/
0vyaaHZoVjs9n1B5UjKSf1wcsxDaCEbk2gpYEcVmIdw9kNndVxonTOqazI9MCxN1CWmY0hLjF1Ih
VTgapkWnB+ofbNi0Cml9uDzXEQMnM1uTipZfSaCwg6ROJDMK266j0nMQzd9LGL5i05Tu+LRPjslm
iOwwk8b5hdnWFpTcb4uoob5F3XH7Ny/gHjbEGcFwoso6uPX+U4rc5H1MHHgYQI9miIvhmaiJVVeO
kY36rvVQWXVtFGNm7CxBrx5KHI6n2KbI6TSTRbhhqh2SDVGfEfAGyqykPNRgGN5p3yjDAAgNJply
Yp4rVv2BjCb/p1ArJWZdu+t8F525DhRoo0tPzVp7SYybi+AYqtiWGaVZaHJ+/TKFn3xcWygA9Rl3
MmsdGVvpqLtsAuzLtFsCEQGg8If36vh4/KFVonfq7xMkNGiJoNZYvMs3Nw9lDiFkgk+Ibi/zn/HP
6LsSUy7Lf6vIawRfRYeXLvc/Gv5xUy+jN6EHTw82G9GE6VyOE0eegM+cDri9IOvzn+UYGGEZHZ4V
hPbUPMHdr8k5Jjqp/kChYZlvO6hmT2JU5KqJy4p7SbM6kBj/mb6aim1pCL68n+vN0o9+3Ydz0R4L
7z2HbdKZFdDUu7wDF02/oEewHtcdD0YEwLo9vesL1p0K78ZC0n0FrFTF1qG/QPmPEibaJ0HIu51K
WiIUo8ya/bDhFoxp26Gc8QztCMvgCa07S0+ux6efgJmR+yT1PLANHdUpEsVqt/Qzfk1PboomBhAg
0i5+ROXJvLE86o4+lfYlRgTvRMz/jRDYSEdbGnwEH1hwdgRkAjqHTsy/4MPIWj+ZxsQTphdMCrIU
Gt3JLcjgojLMWL3Hprv/IyGE8MNM3ZP05Xd3e9xybWimgFRwYgCJOYGqaYYFLz8Zk2ehFvEOE3Oc
kLuTVkFqNFZcv8mzvvH6A2319Uqr+FyN6P2ACYtVubXIy4ClRLWA0VPwhz7FcPuYAWHHRyfpmWMp
HC0V1D4HpFv4RLrcDERp/W2xzxHhKAoHwAwEmRR4pnC8PUG4pbCXr71rX9LsgSW0wpPuukRjaUqW
mX1hAlnePAvwjcMwEjAAcQ03t+HmzUjE8dRBHTHT+RQoS/Gg5qFRaazSdQTKFcGqJEDykQUR6jnN
jkgrSJGLuBQkWCG/V2kBMDbWmMLyYTLqLsRHUqgIuF8RbiepE895EITLL2cx0SnTdtvhm8eQRkuj
XPSmjXVzKbJhYFT70O2RDBA+mS6R7Ogwibs0K4tu9lXD75q65fmpZ8aTkUIZrQGGEGrrr/H32Lsd
piZNfNrTfkAWvCMnNi/eJSb4sGb4dEALTh89DEaOICXjV6/Qki5SeoOP3pqRcWTEeYSWYBpvmGFm
sZhJMjLjOpQmwFSPBKsbxleoefaxwkfkO+5wmRkmQ6wZqJvegRZXZ826qd2StYK5AIEU5tKGgVh+
rVIEDvVtAB3BWofZSC4IyTPGr2YVxXj3xn4R5E5Z5sTtf3PoHKw8MScRPINE/OH4Xdu7tyy4Z9LA
u5dkTchOW8aNnfWUhKcThK6XcdqIso1LxA/IQJK7F9vY7Fo8Ih0rvtDNQEIMs5GdLgBUiG8dXsPj
GwuR4dPa7wS1XHQS/PUPpSj3jVo3s3XCBW3iS6/GOBwHotYsGtoB/bqF6598swxibdcZHjT2sRvP
YMm5tcRMfFbAvINCxmgCZTJoeEWaDG2KRMcMmFmU2DbQdReaRkKHJ86C0j8LtfJnP2M1PgO0SOyH
nkWwYF8BdGrMup+zwL+zIxoKXETI4IQgyIKifuUAuwW8hcA38ZrW6BwnqBfhxLUDNEKqLz6jBfaE
zD7C7239RebKsgspcvMNEsR5z4PTw5r7Xv89kduIPy/a4s8HAu10QbIoD40UgeYqmSLLZokPK4TE
DvjBDJ2ma51z9r81B16Fjmut5WmV0w8Wg/bvOk3cQbRoXZ9MoKCQRLSo/zr6TjyPbcThiF5bi4+U
iJk6VIDdHt+/gL4JxSNKlkB8s16xwB0Z9fed6j2ZbFhA3YAtEvcdn5/05gCB5Bzvdbi/LC3wRf6q
UDG4dsCRGd8jSPNCPQDyXrwMrhEhNYph86+sZLj+mvQmvWOr1q+TuBDpAEnOeogiP+zJnyc9oEoe
NfWud1Eh4jWuPg/mUiby7uFd35Vi1+6kX/9sEK/l1Hwcr6eT1WBpmPSTvNBvplqOxUPeF13oHDLQ
tDFFcM0Glw2+ZjQ0GyQpyVLCIo6LAJl8R3OG8cL8lOAlmBNdwCyWv7fOKLEjpUADhX0uzj1xu63R
LB9hgxPABfbVKDfbiGL+4avRzRj4Hp1XtkWFr7NH5zAQczsM8mzASasEXwGtcMtWpbUf2uZ0jq90
LpUBs8ovvhJ7RoJgb5bBn8/7evd8oL+G11VpqLAZo5o2ZMBioZ8JLPEl6+QwXPQLQObBPh6PUEUM
EH+Ab0yPT9GEOBs3OTzTo4erYMeFtPOlWX4pNO3ZsNNM2HuEOQE07FbfTl0fC9qghIl/Z/tFjEAc
2cYQEzLtT+7LNG0gZoPrg3wFQp4ibEQAi67xgGkS6C/e4ICLMzs7RPoFvviJwcByTjDLGGSm3bXF
GsP2ou1HwA4qQJhZYkm5fFx36fpjORUJwTXgGG0fo6Zy4nsFZsKCIbBz0fkuk2MXT5nXuzGISIWb
hGziza81kSVrnQISRSE/cUsXdj2uXO/amrjTp1EoMpkhdoZzo/BST2BhZdN4xFqybM78xJUK93vd
wfDIBNOUVgfgaWS1/p15x1MKLhgH+C3YIBpAHIhwG4cygEwrf5Tns9VyblHXZyESiyViRYidpv6n
U341fDYZOT1raKYkIbOWO3kFxDsH0hFGiBFznMQQUpMJloW+aA/7wLoyT6Q9tHVIlm37V2ha/Mr6
1pY0frqibCqzueeQsDXguzOiBAMZ9WPkHUlS8qSxprRu11F43RN02YpIQpd2A9mPJ/B0ArUkfSOd
C0Av8UJAzO4bkSb4pu/ZbDDCPFCMyFCUDF2bUi6phRqXXIlxh+NOXBxwGqSi5DJGPZMGS+zySJ7E
ArGNkW47ZvLhx7NGGYTYl6lcABOHTrxJjuRYOEouwOSVBfZ8+dIABISTrOB09Q+PQ9Yba86Vux7S
NcUSMaREesZ2tazXkf5FeNos+87ywyMs2XJ7ynfW90fHahok2lSa6uGw1yjszmbwNI635zuiSb04
ISYB5jLtFSSy5K2Qvw90KdqHeKNNTqtiW5tjy8hC0eT62NEXWLTMX7aFkTHjwo2VjJkgKiHt6lYb
fpfbRzK6K1u3WHspxtOXFEuJApBRV6UlEg2G7bJZzG3LqldgAyv1XjatJoVyQ41Cm55vvqvxvrv4
zLM0Np9mgkskBBR28LevWH1a26aMQqWFTie2lGi63cqZkrff62Tf3RI85KMrOvx/JclfZw7gB/iz
Rnv66u7SOEe5DyozVJ/dZGXeTQ+EOMWhPWptm6oz5NJyjm1QyjzYJFVh35ByE2EGKtS28s5jIvYO
M5qmVwHiZYwyqE1xVK4p3KDdQCRPgzGXTN+u3VzmHPn3gE4uBDKodo/5HDeEMQdxU5dRy41eVHrw
c6dEEohRxMEAASvOoN7L9ebJrR0MPO8C10s71QDVmWV3nKCyEx3Rpg0PbYqLXfMN+4idOYIn0Mlp
AOAms9uRQImuwCa9Mv2l9M/BdNa+bpJpn/IKMbYJwwRcq9arDHLE6HUSNcNcQ06CTLrjcqQHhwjM
wdsvBmrq8V8USkngI3jevZGefmhELJZjJkFLUIInVaYSy0LMY8CD9jltgnRlX1G5Tt0CB84WaI71
iOqvLtWkMUM0dd5+Xx+wLmk8LNguZH1uW/HbvWn5nZFaSezj5yy5fWcVwDQurSEP55NOWfhHAt2V
wYkZK8xNSP9iOFtOy4vQijwQfRAcaIHDtwrp4c0wAbuUnb6RRTjb6/+H+/0s6lK04G746/xn3mFZ
RciD/PaDcWz7rixr9SchLdnr+a/AGisRAHDXWDGSH6hdkDHa3V3h3hafmCPIqTgf6Ndrb1jhCDSp
JTAEcCMb9nMEZcyPTZuzVBrvwAh1oA9xkVaQDtGF/tAVfaSIKftC4nfRa7JsLkXwdAGQYlKyiQ/P
V10abo5NEvEhBErcCp2qw+/NMPcxIpP2xf9d4rP0r8qT2+C4y5OjJ0wq0n3gXfNXXTIUFqCBEsV2
QcZtC1AEBOJ1D769x3Mj/QAATtrvuPsu5IR6UlIyssFEhadri03H8rAZJHnornG76ZfIi9jLrC2q
thnqsnFmv8S3gN0IfKBSxRv0W9BbfhfQH1YevDPqC3+AcjyN2FAoj/1y17AUUeyZFRl4uXdYESex
7ue+D7TMaCFHf9g6+u+IjLKuX6266ZVB4z62O5au4H9v1ofZewy1PjTP1xKzTDHV816AqyzzrSLA
FCOjiTl9oS/MCzxAmoDjPijXOnf0siIoFM6IFCpwdoxoK0+QLwm4zV5El48E3nIBdPx7vDSloR+D
ZmgRVWL02ztFBDYdSNN2Q3YhKIc6i2iWeHrT1srnDa/vFlO3sEQEY8p0+RxRc1mEt55xEakEOW0x
3atrRjq14wwyEMybAUpGfAT5kPx28+sWVNwyMisgVcDPw3O+NSEDMoZClxL4U+MhTWY/OMT7Rw2J
sZjJjiBqPk2HjEIyIDaL5Twnalts3S77xe8bSZOvKndnLdKdxmG4H1gDc6f6CXv3FCHT0JDzAFnu
Z39PjJdGg+KC7OuDXs0+uYXVNoQcj0C8c3gWBN6BNjL3rqCSzjRPtPJbbJHKgc7a8yHa60UXucxZ
W7JKFbNQIqo+/Zwf5tXGfsimB8wjGse5q4bgfh/YGJlNQmGeh6dHp1saYTdrv0b4Yqy6Ziv8Omv/
Oz74SO3XzvFlipzrvn2eGIZuO9N4xQRK/IW4R8KWEE3R2rTr+944fhnady6i6/ZuRiZGP3DbHnyN
J4mjwHmIxVdf/ct0yP+cz9thDqdiaFTl2sz16bLG/JD9Y4r8fGsBRjmep6wXgRfDsiLbfQUfQvFg
y+RL9NGx4IBm7Erbf2oxtd/jLfqb5dg9iLQECI1qgdo6LMpBWCIocE2T7Arptgk3OoBMToWhrk3Z
b/od+FePTmGnExgMls2baA6pDfJcNPti3GKHWkWdCeUPuuqeMXmYPb92GLtSUocro8H6B36xnjRO
mkTXDJkBfpoA5dvYxDbpI746DxhhKJOPFFdSG2mZTPpGLQUoe4IXBjj+HH3XmbXOWcC5dC3s4vKX
ODcVus7BmcfKKtfuzgMpY0LZsrvQ/GGxmzJUaFrXSi9Eh/C0NwLf4Dm7iMzyaiq00fWfvcXnV8wE
GX4GPe2oP2DtG3sgDVIVwp4LQcWGgKUQb+gNryCFf2ekWW4W01jGKzRa2dMWXoi3TQWhSoRy+WjL
IYrcFn8iUrRPVg+iEWuW2zq69VxQy6bgx5r1ounwrph4mET5rckgXQNU3T9qTLx7uxgOu7fSSM9b
LB3Q2y98eQsFeEBlv9nNNYU+oAp+sn9EF1fAYS3rAM5xEKEOgbkdjQ274aHxaHxizQF6359okt/7
RGNTjrxhtKqzHV/3ysQqRgcsoVREZbF8WyHMtcspEuxdO7KPg7mklm/SzmPbLF1Io5zSktaRWJnm
eRmaBGGNZ/x5BAGGWiK2kQOyd3rB5uJOMj9hO+RfDMHZv1ZehJG4nv7A1tqk42n+nC49TIxLTKmD
//7af57A/MytBe+Ejlews4DqqM7cqNqtRc1dsTuTGrwVyPOLMGGNwo2rWPRZ3Nk99xYU+iZPBP50
wkLK4Rn5IlmIY3fgMrR3Kw2PCZMNjgn+O6LdyNMQG+vTVK7xq9yU22kxBaD8GR7VgzC4YWuF3Qj0
i8vfaZtQlncpf2AgZJDsPCw+yqsbs73fOBkRWp/ASrBVjNSG3QANr2gm4e+AYMsQTDedJ4Eh1CUG
Iq4D4HHNE60CWOYGucG0/28fQa7ZcjGSnLhVrZT1B+CgdDvMDUBFARCZ7V64+mwwAZd5hxQnR8u6
uFmhuhX6/BkVzFnq+bXgum41WgzVjLok+2nmTtI6fID9GQwpxftlO3FEHuZmp0UMa2faPckxpmRK
YYDEcxUGAp6nsyb/YUCQj43NjXTLXGO+vf8zDjMG3Ia7N57h7xU2Qu8vT090wC/QN4MJ3gXHI0Vv
xZbcOlXpj8PXAZB4FG2bV7S7WfXaOOiOoTHqHmh1HKNIyr45X8GTUQy6GMmS+IYI53UbF+DRFFMe
jSnHipRD8IJy44mswjRCQ+wJQ28y6tM2C/NnoSxxd6KaU5UPynbE1DL50Whh7P9ttUk9J0ITg5n1
bjEH2URNF/W6lqob42THdsiNGyU8BPO6h7ZiHD7NrGqtuDK7AzyUuanPeTjnnsqEt/j8nQfYNbMz
kc3SdTG6bTwlUYeF92yApq9LfSMrSQmrLFz0To1QbHENWeowDselYE1D0M8cFw+PpE/6jR+VmUTl
nB6YZ2G/AoVvdqkKkbrkVqAag5PWUfvFhh1pnq0g0pSaf1bhsDYmsuZ/ARvnZJjbgVxvR2XklHg7
lylGYCVTALyCsXdjExNy1C7xXWYa/k7z0VQCZBNWPnxc9ZKUsc3CdFNZpzfkX+IYYUOnNpaGe2nt
z/uasVkho3mLa3Ueq1PNsCKRojXLv1zrjG830Tu8r950tLTBEvSTAlKEAlHQlTm5ix8SITSJ0mXq
LVGuHClLiu2EhR9jYQfWxSAOWBhYniHvIklh8yT8tkmKx5LFQG0pnXXmkoLCOkbTmpxpTmfzFjxb
MqtBSRNhy7A2s0M4BCxe0yar7FKwMpTR4lcFklfliTMmQfJx6q5URpPDrCn4bDksa4YJ9rBCXKde
nEUuTzf4ADJjjLQ3bofqZUv4MQHu1KDHehlU0yzJiqQbZKPQCBxgzcONToUP9Ni3GMGNnqoveSim
6rQcsZZYzW9BB+czIpTNfOrCMyjC4qeLOVtRLudTevPFF7zpVfQefY6mSRy8kyVz8pPWoQEtnhD7
lHpoiURg/DQQZECmmDy0GKHHUkJ92Zgr5WBbc952TP68KO+JYz9+nX6tQzg54AmMw+jZte+3Gbi/
ZUA2rQZa2vTeOoTiE8y4D3+6h6x5ts+R0ctlML335+0b1Xp24gO69zDWGc3eYTZqKWFOxnIeJAub
QOspvCvy4XgRDcZRAYLliYDKeSJJy3usi/53Iwm/EH4kSM1D99mx2oQwz32VngySzd/OQpm/KTaD
eaQyPDxyI3RqWs+lmm8qqYnRGWPjA1MIb/a6oWwNyKSD3JNa/ssFI4ibXIOFPy/S+W+13a1eXIH5
YQZYbP8cI+EMR2WSaG91GqNnfkL8S/dq9KXs2Mg1k04y7gLIzkQuB4/igFqg9e2+1RWbj29HRgVE
iG4vx6TOelm9icekaAxvTqfzm9M6m8rmq65/IKKozF3ygPCwoNJ5WNcbPaOFR62Btza75y5Ab+wY
sWKqvWVOh5X77S3zqlIrAssu9W6w8FJenjOFvjJnhJbEY4sI8/QHzFlPuxh3Nk0vMLtkjRBHSgMD
KZsbnKQXms4s3u2c87KBtl7AJayvj/9qH9f2hRPJZhgg0iZl0Ig7+XVogsai3pVyiPV1GdbiT2ek
N8QPFcQXm/GKPVFP1fGt85e30RNxmout8R/JR1Znd4Ws3jLcRnxHq5GaNoB/L8w76YDD8uDm+IwE
tt23r4R67Q3NPsgP8GMIECQfn75ZIbwd2uI1diy8PIfXRcGpc/qGKOwSRJ0+DacSokjpfUFsn24W
c2RDALfZwq9HuH0bMurkdqR6pqQmppsk/4d+arvO1mFaVV8j+9hBQgGA0Ie+c+rQxLDpZs8EqoR1
MLZeYDTB+y1QevbLszLwy1Mlgi49+McYSO+Dx6VPoA/ni1jNHaQtElRop/S8vL58e/SRLXoXv3pg
/lfi1hY4C2+Ok9E5whlyK6BSez+I3dDcMyob2QKIKmU5vLLgYcHjapG5GMXzh8V9IQ3TSFv/Dvhf
UlwdpV8OgFWMrNxlEWzeH8VLAHajhQzQ2xHmqw83MkJn0DzyjkslemL+ZFlriaE1RvfkjXuNrqQ5
mLtTo+sQhzz7neXtxModegpJ/dNCilZq2hp3oPVHZwAFAarUm7/6wqwkqcVJS5T4eZT9YFkTi6QF
yhOAd0Avw5FEaQsCbw7mF9nscPJ5BNnW5RTvEaUk8Ef0EmmHlBMzviuimLbAslX6ZTzR4iv/ozZn
DTpCzXopAnNjuBfTNsIulFLEHQg12AGEnsh4rd6fl0NslP4mSmr715xL9qINxKSrrADlCMO/U+1Q
SqOcOY+kw8Lz6ZUimktApZjcub9tp7EMrRTp2PyLsZ7qb95iUyJrHyYUhMcptmu+5SPpJECUjRu8
ffB4WYiWlT7PffZWnNPdX/pWQE4VPgFv0ovWhg40kTHc5gqtJckGV5ql7Kojo/8CuqMVF5fqU6t4
x56o0QJ+icXJa4e0tmOmnEIFwgVpYmtySyYNLqo3psAH0vbKy/ksE2uxz9lv1gQor4QvAGHpIv/Z
gfWf6QF+MYDe75LUNvmdWWVLklTSyWPXnVEocwDOBCCjLLcMhrQIqCt0C8MZkUp68j1gVv7OLoZu
degVnk4uybCHVWwzuPVIYwffY58aaTSb/7wKS0xCSBLGPKTXpO6X3x2jQEKPuIpHAdUVvxXBtcHI
kieRtbwARpShs8vNQWBXHEZVSHTWA4bkrMpfAgM0lZ4xrMZnVAX5eIZvYBbP8IIz00rla+179Hge
R8KOgzpt4mjaEwq/fo6P7Z69oUI2GYohfLMazoZ/O05BgsUO5OHfpYTsX+hdPcTsTL4dCE95Ol46
F+gtpbTOnd4Ny50tQEcNqGHzsIV1SiG7ZQGaE0xbXD2rHOxVzwlskjES7LA0nbFLPahn5T1AQARo
QkzlBqTph8oLkRFGyRdUZhZeeoy0ZW7AkwvPWu6Ghj+UDe7/l/4qvD7Rkg+QOnm4ArfKxSlGi4fx
jwLl6obLyKn3iuixCxNd2oJg0CxzqENvwjwy5yPSLvKKNNHaR+jUVxsCZtVYQDffrLQ3/fF9lpag
dkJP9z4p87jPHRPL0Xw/rQB5Pas1YK7F9mIajxaAeE/DGtfk6zP65pbzgqnLVQsiifjkqDrmMVW5
VM+8hGphCdM1pzh4jHZ/1hsrlOKA5+I8G2/w4CZcYu1KpJAlAu9NeBmu30gOH8DEqMxC7usI4Js0
Qu8jpDb4VjadKt4HCWXLTS6UeffbZzySrzJHNX+eYgLH5GYpcNIa/Vg9xcKSdpapBhVombDy7mQ2
Xa8BEvnbnyy6FLmn675BCsw8NqrWhxvFVIjTiQ6GtcYhkrrmWje8mEFMt+gjkWbU6IAHPBln78Nq
GjnDbns2yEpjFjyMWMIsqQ6yRibTIWMWrYNBlpmKFZ7rA63upGf8lxkYQuVdZPu/YYaRCQXEF/82
JIXOKepbpViiPi8icSnR0aAPNl9vTnosD46i072Ep81wZQcnEWSeD7wAYFC8Z+WOX73ebWvTtMIB
jEZfgGFe4TH72CrZ4KinGUtzO15JTkIDMRBuxtgXEc44SB6S9gKGkOAQxa/U8BEKkzvwpybTYTUQ
IBn9XoeXNKaiE9SeKoYVTRxDTDMao3HjWs/22t5CTZXJUR3UOBNzWR8ns4Bjyz4gD+ayt3ea3mkR
oqQGlcm7S1fA4+btSvepmaoNRBkGLZnXkE+gxIw2BzyuBZvQ0F/r06wmn3fWE+/Nw/6lqZ/vNHjk
UjmyY2oBTg7U8Q6Piu30+NCjLCbRz2lzErZ9/7XoYTM7qNejsMlwadg18H7tWwc5Jh6YSHPMW9lS
OKV/Yn/TpJjD0hVKo2dziFKIAOiMM6T7iaG3BypzHzqGSTt3j5n9XfxCRQMXpRuCS+2xlSW1RajM
sL8ySqQ58PJwt7aOxTUVksKjITN5BgGembngHLDpH4pmhqvMU2PatBvDG5LdkhTr4kj2a6TXyclI
hOZmsHgcWsF/ZwOzPI2wmKnwkoAlx23EvmV2gQuRH4txSqS8IAw+gj2I3DbMDerwwmbKhM9Z50jt
k+lZ4lt9IR/qy1s3uhZunfFw3VsCJF1QTpIsUulYFarQ2IlYcqwyNuWg+2mLxWGthcoM34v7LEY0
2ksv26jWLxv6Alr5avGWHsb/8J8sRjHWdg3QCzNA9MyVS/pHtJxFtPTFmGpnuZVNS64sZ51T3jSF
LKCN1G4blbQmUXmaxsBMopBpTGUIbIg6bs0fZI/MWwTDrOo0fCUxyCBTI3pi9t1d7xjO+57nKiEv
eKNXwOEVW80Ceovo6OMw9jUq994BI9wMeIGt05MS5n/HPzbApZ8D4Mk9gk3c6dBLCYFbMjcXpaRd
7QmrskWjT9bMI7prluSKzqVwkjBQjc1XX10HVE6ZENlPq8XXTvELTB+JI7zroRamjpbA59qqv4Pu
+y/VwA8KDAQMvC9gazXMAG3N76A8Qz6eUzChMqWQRmO4rY49mtD073QU494BbyzIG6bE2GzYFo5e
8p8ycdYkBny1xx1YSUnxE8kwK3WI1cLZy+JXa3B+gpgpF/pWGZRos9VakxaROzNU3Psrzbambdjx
IunQqCet3KpALa5T0d51uQeQfvl5A16g7wPaWZ1W9BOJ8pVAdwuqX0sjdMnD6578aPiNPTF7UgSC
arsmC18p9olJN12w3CmquWwbfiPZz+S2Om6qMW3TICTZ0QOkWCd454pL2T8z/2kCshRQ+do9qnju
mlhFu4GVeNkSFWW3e4KsvpdUQdZLmFElIW83nxZoNaPQD/NJsoTy+5QnXJMSsmTGlFCFz/IFMxt2
dgVhdZGZcgnGOouF2ykftC2rUiiNrp/mSupXT/n8EhybeShk43EnMDg8+qljlO8r2Ayz/cTmGpxk
KkbN26yternefT8Gpn3EgFcsLYDympc4YJLhxG+d8hYl6WX7Z/5y3ct7Nmkz5wsyQegpJ3H8btEz
lUnAglZAo3TDaAcAqtAPka40iW5K3FtButIdZ631f0SdZ3OqbNeGfxEzChb4KmAvsYSYfGGM2YKi
IjaUX/8eJzz3vJO9UxThKuta5VxN91Hesc4O6T8MLmW95TSheAtZ96QRivETPoBUkP6s1FVY+gAm
j2OR8N3aD+JfarUqSsidr7AKxfxiJwCSSR3hpK01HDETQBhK9wFbELGHlOWElOBr9wKioWspZUTr
YScocJk6xIS11o1ulXeVfRxGdZ/8HUXRPz7M/0UmVqph3L+F9HaS+1HaaPVfMeLyD6eDnFI5voLM
VByF37wGIeRNws9MXMeq82FQKOvZK/2tTNL4q4NRCfmQqY08GT4FaIjJliBICUAdCVUhKv3L+iO5
vJLYZawFS6RFIq6EJhKsglgJUSxGR2aQ+InMIsWlYncMD0MtmvT9CzaCVPPYr4IJFGZQxqlMKBvJ
mGQdqLIDsRPISZmCSi0gKpVqmTLGZBJh6HTOVAXRhikSJKd2hzMgzqJ3mXOVR3jPp1yqGAdlOLZM
N6k+4pmkJjsDDevCx6lTqXEzDdQFaRKoCqWsZF/P/yC6iTQDIrpVavQ4cQaUJL79HnhVc/2LPHk2
/9MWHiNVpSDVEYWgQn2lfwhtFzKvp0tzqfg2egXagXSdQy+cYqr125SxgvKkOugN/Uc9UPy4gr51
V+kiApylCes+fI0UaCTkXVqCtAVFuGCmEu+jJyjSRT/lENcny0/wKcqFYHcrckZXS5fUXUo9u7xH
a4o6sirHToyc/WmMdGoEwkRwhLJpA3xGjtD/vgRs3FEXpAuEH+nEIeGrH/3QYB5fEr1r+i9FiU/o
Lq2Xn/yhgEIpFXAVokEt+pKKE4nsOKlrUWWFqVWxQJVoFHqGqq6U+wq8lLJZIY3S3KsvuTAqH6Ow
MIQCMlBuaNmLR9/5p4AfOuwQDq+VFlHKCHYgD2m7gLecVC2H6KIK+NWJFboorVHKYUXt1HgqA5rh
FaWaJplLSQGUTiQgGgtho7QiOP4RLf8nhzUsD6ZK4CjvCLG0+E12hqA4pQ5rate1gr2lOMsFoOoc
FXuGlQlaI8kTHy0gTRWYpRIUYqJEvwwapbzJ8RMrML2NakXtQNisWL2uEZOX6iJoRtEwiQQwX3VP
DQv0iq5hdEMRNPY+q6ZENH3WVGsIfUy5t9WHJEVw9n48YPJyCKqRxZkIH5ok8IgrcYeySoS7CEZ8
ImoRt6gycrvKySvVrvLbGWsN0FhrcaT2SXiQfA0gKD+fruY/+p6ku4wzLRmVdNCGpQzIZwGtcL50
AmQpSfcTMVBQglImolpgaGBb0skQ95UGWQV2Ii9+MOogIbnJ5Vgn91u+bmBX6iqzADo/ckVdIAex
AcEHym5S8aSY4BzZKfet2D3XMhrNmBb0Bqn2MhGkvMui0hBLbZufcp4pYRBLokqsEpqjc4sbSfSl
4/rAcVQebY69GIAO/pmcER3jyqVUI9VxZH2X/BdyFAcCThsdJ7CNL8XA6VLxJpGmuIzSMxUSg9VE
mrw4g0gQUh9RmwOtUZak9kryUbNO/ahWJk2L9htU09G5qEPhMuSkUUKl3XjMPJiRAvTkPuKjiFj9
jZWIMgrST2wkrKOE3nR7AHhc7/h05KEST0F5w9BU8JPWz+iD0tFXnOoQxCXJy+hQwYDwS46i5qNd
QND8NrDeGYN0WuWCKaHuPiCBf3QdncsI5QvBzA2KYhCfDGbRl3tJMcptKs/QFQGsoQHicO2buBB5
DVziwndhFArXsCa12a1EL+Q8JxM2EP4rv7FMoQcAzq37ntH4z+hYAkZ4znGkQl/mwMR5LJw37Oo3
Om2bJYd0fLVMUpiI/qu8DenAhE8n6H4K7FAVEoUjyJagw493xfQRAxFdia7lQJeeX/HgikR1LhT3
olOj6HxpdTrsAt4V7BL2jDWdWOZHgjTQHf2yUxV2jFJiFAqTkKRzmux7zlSeOs1fXwkwFnHlABal
OcdUvXHlMec9/OTy5Cl8QJFQ+Xo/EKBkD+pYcTqxGs9EvExGSmXLCLdH9zOoM1GNGzsNKSJfvq7X
CZcOKH6Qo6vJ3Glz7QHXA34lhS3LU3ldv9Gr0OohntKUg5BkBUhIVCqintmcle5CxJRYhRwsYhUC
fuVzSkuY4ojzrrIhtLyUbuUdoTRP6i6VTIUg8QrFEZEKdmhgCeKTg8BBWHTGU99Wj7GJ8jJR9D50
w3BCW1Zf2rwCIkojYHwpFWFFKsirU0MwKPpTUVRxX/Cm3MoEtwE9StjLu6izV/kaBTeIL4gzACoQ
dinMFrWjFE9CRKTvEkkiVifmKDmiuily7z/g3uI8ctjqhpVoN7onnM9ikRUooynlTWxqiVBR2xWR
hH6kvBE0DH2oCl7WSdRCCKPR0S4PP3YnZuswxxWUIGyUMCVPy2XWxDQyKWFDfSN2XO4asnnw1L4J
kmZHIeGNbCUJjFf/OjKBCHW8KihRpHQhJBmYAK+O1HO8WYAd9vwiv5bk4YIy7ggQMXQ2gfJJEjCK
+FZRHq2C5GnlapN1J9dYbWht27M97eC5GehBeXKQWT/c+FNyRUFIMjZrgc6ffCsKFVN6rIrkgHVi
+VBdHVcN3ZxwWyuHZY8ZKBNRATKVbYe3BktJ9tnZkztHvbr0Xe8e+a7r6AqIQfmi7xJd5ej5hW2J
QQUs8ixz6dTuim4GPE71JVLScnDvYPxJupeROJQLUoYdbIM4GiW6KvK0GPyK5iTcJYk1cgzDeTVO
BdbqrOn8UdYLZ5skuPxe8oVRo4K/ZbhJZaEuFrUi5Fqze6+xSXCtzqUgC0Xa4LabYM0I4tMxoMbJ
JsV4vyIx5SeUKUWUXEQZdXzqlTtVck8eWvFqeVfk8BRH4GcZvvNSpTLF/EmRuQ+eK0KgSKvVU1s9
7DLK1oK+lCROWBi7Ig4p/CXqC0ZR9gNhs8CTYhM6wDL8xQmfs+M31MjeCsUh3OzIqCp/MwgFH4UU
UEKkcOhyHV1lzWof+BolZXZLC0j6RjSYmH86LsD3FTSUDA4k3Y5b1PEsUf8HQsEqYe7b9tGlJScZ
L2uw8DLrBSlBu1jyj0mHL5NlVKYJE70UB3e65iISpDbzqoSQoHGVdlL1NXqrI4x4FTEhk1vZlCei
BhVvplEKRJdQ++//8Svsx2UqjlKdFZ9oE50meI6ZkRGVYhQbs8HsPEt7tPEdUVvVtahP5/TbXvzw
KLfR9qQY2C7IDtXw7gT1tD6zRjdhF+f45q+dUVvl5RpDY8bePKhBgxZLveWV93d0G8f1KXEFHQlN
S31JbjEfZSdSzvSCz6YKTz3+kC3Ll7guOLlUebH4dCd1WLyovdTRZj85rTrQ4eS5LQmOI656MC/L
pX721WuRqfratnqj1qSdeef1pEntPYo6mr/PSWMsfa1CXpWcKx8hP+W6kjvsV+nVN2zrEy7FfRfU
C1eW3EJVKK6cQgReZ4xaXzk1Xco8R4o6YUmrVKea6CphS44UVbcTCUhkNtYqJqTKnJhycPUqlYQ6
FeiRjEGOLqoSyViufJOqQiPNRkYFoUQAwWLdlUaYz9HMvJFKjik6UAdV0NGh5ARCpNQYIUGki0MI
NBLEU4FFJ35WLmK5gMV8VEnmujz56bzev1LvQIxKykeVoXFfwpoUyQ7zkyUgllHjsOmE3Hmynq0D
KhvhTuVAfPTgC17WQVX/SRdvf51vDh/h8AjsclrUuxNaB1Hy+2dP8QySRm7uqptNqO9Fr4MXuZgu
nV9uLi3bp4vm4t8/Bwf6qUfb2raf/iDZi1n4D6FKz4HOwa0totm5QWzx2XUOveKbnP0xjSrCecG9
+FLVPyr+tYZtysBTZXyqmuPG0YV11IZJQNOaLfje0aMCnUv1RNwjoH/Hbkh5A+/peWprU3MBExsU
l1nTZMH+oX0DnsQ5mkJtntaHVqchyPHh0zeVeAxVIsrcOiXW7ICibHkAc/x7Dn5Ar69hZ9JI+pRr
PnzU3EnpS59TXpG0VutfNKXy4Cb3L+N10Q3nmNJTElRBxWgePYumaLIe3UTgr83OKB4ntJeq+Y+3
F9zay+PVezypxvxD57wMTkujAqoUUKf5xYu0H5Jpdgsogz6nA/Qkd+XanjxOPWp513pJcusARrXo
jT4waKq6bcwd1GzqeQv0pHz/6dTjA7QQ8xsXPGT41mgLRKQ/dbvr0B9hZVsqeZfBZvZk7cxq7m8N
jPbJsuF1KQZUL39TRJOwNyqhUeBMVSFqoyUVjLs0ACYjuUl9+8G16LwH+coijb9FoiKFWke0r/dd
8J7Xw9sv89+ckuvpL70EPnBxda4tIqEYTPTc1LfOXRXJKS4DcJHzlV78+AcQCbZi+w8CDPrXydDs
u6A+LXdHAPp0SQ3fLp3GvnAAdSiAlQ9HBPSo1rdHdfecUset6YWeXrX0K8O6a3kU5z+Ty5e7BlXv
KXhX7zrf4RSve2ne39yjO29NG2RmLiictoh+Eyiz15hoOanZQq+HDovU7twttz1jY9B41zX38hFm
biiBNDY65KzTW9cns9M/9WniQHuSBvkx14/jx4Q97L5o1+414dxPiFn68Q+f8dsmibhZZ3Zdmb7T
md1XdW+WTbtvalQTT+ARjoy2cv0uBoO8B15M4yKquhACe6Gx76NHqLmKbcMKIigdp8bDTXbkTGNs
7m5fVge+TSkxq+OSKzUyT/123FkHdaM78errW0AdxQX9bH5+Tn1YYbfoPFKXPu9f9muYuotTo5M2
OgeafcwPS7CduHtYhn/b59t7fzhu5FNb/PS5p9GK9UXxfG9/cWe/B+88izq0sJo4F/9JfSCOwExh
MBST64B/vQhLmSX99pYuP8v8K7xNIauL1/QE1+DOaXeNvfcULNZEL/umB87OIHW1AZZFYh83OLij
5/coes1MgkQo/OTdPUp+GbUxBc1Vv97o02NnZlPrlRjV0+juBe/h7d25Rv51Gzi1bjwJVDSe7nlu
Tvua4OgCkjljm3qvh/FlTen62vRCIb0vr39wY/hVOLpbndHtHFBkLHQ9WpF5xsqi6qBDdWxK7t+9
i2f0RxDeo+/ZU5oN1D8CwIG3R+EqGmxeF9byzZHxKBxUm8Offtrjw3OFZyU8e6M7HcbNo+GaR18F
eWXGvIcTmNoEVZpo+uzQ3+8yP7CBJai3PKGR5D/OxZK2zkrhOrwoeT/eGxQDn+5YHrXufvTnh97p
i0WsvXzvrYhR8cAmAHqyO44z/5F7nngTLY48DAzyPOmyMLI64c9hHLW9dEqnZbQqoThStoWfyDIl
9H6nwrXRpjJJpG8Kj6fdGIaYUDsBStSXwA8jy0DWKw6wD3VhUk6p8CALhorTZMjp3N02cewBOE9x
UvSomimvnvQKRRpLSprwO8IDhFNRJ3QdBQqlFu7wXihMWWGsurSsSombS7hK2bq88ss6fHD/RbEZ
7qSLlJYC8NUJKf6BLUbdy/eCWntrqSh13EPCSmQRCcm+9pRFBJ548vbeUuChMOuDH63heJTBzpfK
4XsTylH3o2+TMIxs4Odee6g4DUHwqv1i9Cy+x30VfBR636S3/JGOAGUGYp2QD8JQKAfWdCmoQ91+
VA4lUJGUg+FLQLRCOCLUUQX40ywOz+tpQPzIfpCNVbgp+VBSnyJaKIQJmF4F/Fw/G78at+JkVDIC
2HwpCKnEnUlarCJnSlcgbBmX34VwH30Rj0G6s7wGtdKFjAWIzSS1H2NAFfiksCvssdIcpC9Ir1Zq
KQEenadLMvuChsyE1CvBXMn70rHjmX4HglBYyTfh9h9ExpGKKrPpRl5pjcqLsm/kJ9UWCOhqf2gb
lAsmj4pMb5zesk8UuybLRbmtSh9Rokrlx1IFvDt5BHpFKSyyLVTmEdRvnXwJOVOwVlU2XHobmJ+C
udDTFN4UD/dnfJ/k1s4oyK26LrKPRXjNleIfBJCBVGG9Cy4QvYSUx8yJfhBhNgAwNEjRriIcREV0
KVi0PxRgJnTOIVoAMx3nQ2sq+tYdHYwlcvHA6wQAWoOzgfWCzoxxo4Bimv0Q0VkWR5ItXmmQh8kN
74MWpzFNRwRoCG9T8nZ1S2ncGkoVJSv4QCiHQCXhH7KhhZurArGO9LUMMJD5ruBTmX4p55Cut34+
adMHVwGUMoRl3Eq/xDeKboqIsGmXLMWyLOny9f5UkURtJ25QLpByKqTg/meShEmTG1tmo7hEadKz
LxWELz6hBCFxBHEJDURX6fUqtZtWhf9DLtBwVIBX89B8hYDI0qtSGBXADqcDEmFdEpJ/BMZqxxSh
XeIt7JfigwSUZKPGojEVpkOFMT1MkDTNrI/sP2tHLjEdRoAbBTdo8Qi3rxLwhVEIwtPKVfiDMjqr
1ypEIvypYmgaP7kbaLHLQsBlhXR81iRliocWQFC6c4Vay9siG0ipUuKlcv/TeFOq4o468kJAhHnI
113lvIvNKlaC8tYfGVqpCsyIMWNxN1XcuEzw11C11jUavqIhP3YYcho0dY/Ri5XqZZJUpvgFrb2w
uv+8xNRQgADksb1jwtOThIhmheLKFSHsRJhe/K39VN64KmVpr4S56y5VMRPhfUiEa4e6qAaf1yAV
DKyn2UR0YFwqVFrj0pLo+3+QvfIXRK/o76qDUl+WMoe7tfHqa0aVh0hkoFMkl0+ZMKoIGx1PbWq1
F7XUpxiMXImKDLSpPkV2x1T1LkkBh1kry1aGXUIsDwa5ItyUwRCBGQv9rVoDq0lw2K+gK9U6pygX
Rc8HqqpYxQY6PeLuepmi73ry0/I7XD5DKJge/3lFcXjCDfThgiIc1Ib0H1RxlJv7Pj/2FcOnYj4a
T533dbVCbJQD7PQOrY6yT1/4rpElckoY1BWjBcXgsVaXZsHaFNPAVSETlyoB6AdKJ88oCaRqW3Ir
axyV/DlMj1OiAIfZuFmOK+/aM2XBqBQHT2SCAoE1XeXMCq+7+PzOq3ptP1CQo3LKEEQXVx9RXZKC
Ch7EFjaHje5zqtkoqtFEKGrgGdGUWiMqofFX9NHuRR/0tjpMG1uH5ljIsfZ8PygryzMlbpyMVYY+
GSdj41NP0GtCoWlXx+WqT6bBKk1ICyvrXNnHCtLMuy1yZlWERVKy3bOdTp2ZPrwzME4pNmmwNWhs
9f6VKq0M/bqr5pqTbxQBiUc8iiqKgN/kHg3P9D8ADscOITZSjoYqHvLxbQ4U6h317L8HHLsMi7IJ
m4yGjnJb8JimLqW7KW0jSVjt0H80UO2t8XZfuxsee22MyhbeZkKJpW6oBoGKhgqbKANjIeD7p9mX
OH/mfg3dFtOILTPc8OZS07UGzn7cmB2Mnq7pDHwr/6xb8+NleibTuUmT0ifNhdLOlKp78+dxSOtP
ukzMs4fbqo+JYm07U6JeiwHGGVblq4uY91N6Ev05RUcxoKr2opbgVHohxlVLoyW7+F8vOrKVeyGi
LoZ3LCMuMpf2uRPhFLmBlygvj+n35X2p4CuBXgqNv4/opqpiSsnE5iF0GBXApZRFnT+8JhwpEY4O
lDL6dB51fBIOF2T0h3o1r/ZcJVeVCqn30zE+jcHTP5GbDg1ITxINa8AVKdW6HZEid4UYrZ2KtDo9
a2cQqCv17AXJSnXT/XUgnxvTM8cZidV3ysw1+YtXy/8xx5bCuZjc8JJqkCVzgM5Kyi9h/zo3l773
CjAHOe06G9pm3awqSKFeM3I2CpBSQINUzCuaG5VByiIRWRnjS7zy1O7G/YK70CHHl7HAQ4VNKWHu
6aMRvsvjUHe/pUKmgzv9Vto8Wqulyn7lmcDDc2KFtCBaSRqZ876YlfRQDcyiAjlHdiCl8omG+/+D
o8UT7UCXz6LX/MzpCBSNhkM7Ht9tHXZqWxxa7pwuKO1xtHt27/RFv/eiWp9esqr1jhijonpMvuU2
DUD1ipuP+3lntfvvXYM0aLdp7chw7p2u2wy3U/75vHpZkF3+6jSGasE517TOI5gLtOd67GIjNIuP
vO3lz00LoyyZPh892rDS0GVHX4yM3gjDn2B2tOn5ZtESej2jxXNwxjuazUPSmTvpmbTFca3tIYbq
lnvHVr4ItIGyt2YO0GQ3O1G4RPuKilkKNvFodm+229yqrWxMuOAEUClGOSVAdHZwerE1pqnwu2PQ
Q71zj3rNdp/wGhoY0yDzmX7jFQO3OtusxtEKkhatUbHPJFwnT69Y/x7QWDZnY9jAf+4xrcTwKU5p
zEhvp4h4bRLGbqPtrUeme8qCJmgsnZu7D8Q3ANqjh4St5Z9RbVBfm3cFvRlk7Bj+7dzbLx60RjvW
WJEz8RjtLT25DP997rVIXymmc8LpcneGg5kSljTSyHGCDid0paCLXMOdTM70PGW5jGw++2nQ8K1L
y892OGFUXLK21i3zO711mdmh6dfXOZZAd1Lvzltt72yNGfMtC9rb9DI9FW7rDcCAloPoPK+yjFaE
+3B6bPrBbBKvTtPcdh3akdz6q3cxo4sgTvnsODzS8U8ISThPC9fAddI16LBLigAboSLYzmdWuN15
4Wl9Y6IdaVp1tdzo1HDftKcPowlLzU3Wb5pBr/mg2VrHdD08LqEU1m59B3zzaAfwLjOKx38req9Z
Lnhn7qOx0sbSbHsQ3YkwpcJNASB55+St1iwkPSbBCM3dlc1nae9qhnhcsSfQH6NtF9NWvelba5Lg
aTew5S7sdJetoufuNZwZFry3x+zYpcPdBxU/9ya1RkNtkPfUwUbteY2ixQs3FP1Z4d1MwzTn9mHw
inq5T3sRaz0/TR9+0T1RlvJsesUVRRaKDp8bylvvF9ooa/y+brX0LzV9tHA20HxlAEyZBfQCp/NZ
qOPAE2o7luN0HOYU2olx9XBU6o/eE6v8teTJz/2CXmzHlXNF+zptnh51oeYr4tmpP95JO83tBNp/
cLZf0Dv6aPvw2Ur6pu3uC3/CQH/Z32Qzm9hFH0bw8lBI8fFAjazvtUmLciI4CBWNKaiMxodSSVo7
wkn8g0mzHkHNjRZFV8e2ySNa90Vozlm62Q8do+lpDjF486zTokEm7OB9HFpU9zc70QPeULgHwH/a
oT/d4rUM5867S19xiLSuV5B+HXCOFl2Bbu59nEZzBlx0j6YXXaZsV94aRXSISyM2Drw23cAo4Frt
dl+dof0s4A5YMIjrk0sbzCfg+q1fHHGyHJfFHcUIerxQ7XTVPHyyH+zqk26QbNIteFpBnvTfOoOn
cOk8qG4OPVtWQNmG+su9nCCcZTObv6xxFrxhdizF49e8L+6Nf89wxmYkm/YWBZ0W0FfYWdza2hoR
q5Yzcib+ei3RmZ90e7R78F5nW8dPZPjUnH7F3oMK/eP6Giyd5YYmaLsK+Zqq+7kPl2K0V3yUtQ8O
chO/DPHMRR/el5GMN7SLmUUTa7WvaW4zM/M5ULBBiNcgOr2+NuKF9fo6tYH/65OIjt/t5jZ8fh4d
2oFh7Bc/Rf7qni/fkfFVc0ftdJa/Tv7hOt/vj32LjcDWyPfdhvnuHq4EmNGjMd48Mc7paExv4MXB
/jXCGZO2L7hWax92MQGjICcSM9N2OU+chzM1BUOIIaXtGZYt57A2TcJp63r1YLc2lFL0m3cwuhyH
D/L/6GaYUqDj592BHOkDQ20Xicuixk7Pvvzdrd0TLl8jUYYNvDnPYRvXQi523WwP3s2bH2bb+P1V
RnlHkxx59bj/Pm5HF1YOYbYb5NpCvwaRz9OYSvhTu9lFwBBEhLvtSQnyuYUpvS5oFmzsnx8OjSHp
v/w6UNChmLajTVabFJROMVcmBf/r7/6rlnrXR0iiqpkSYfBGDSWoeJ0Fuf3wbXKtrs2FZQa5WfOy
xmUI0V4QYfBYgx6o0XW75mBLLELAWVAndmQF34oW+rplLuRyymDbfryiee1hdWGjIZ14BZEDeXMF
3R0XCITDqr6250wkXnEn3jLTUbLAZ7MuGjTGQLSmwWFlgTHDoegmDepvIcZKjeAj92mNmQXh/ARH
KAbnB37peIXs52zDAfS5aJEFUCcsHppON4cVXBaocpUFxxUih5XlpsuXLqZpAC/CtQ68e+OutHqK
ejwxDeDl51W0qBFprsYv+a1b2yUbZ9mOvMYcc/iGDLVdxA7X5J5Bk+xHYBFYRx9hAy4eLZBhTJfZ
7WrobTB4y2XNeDXmsW2KS83PV7oWWOu44Zo7PToN6utMrXa5942mzmmQBuo8xTCMWbQ4rJprRnW6
ddUumRc1c2PJyoTziPW7BZxkrkJYRgtmzHNiHlajds6OJOV4lQYal7HFE2ZsHz69pHgQ7JDvDJt1
Paz2C+SbFhBlhHwC+h8wOVYyZn2iRWNn8qXvh5WGa89pc4QqkAZcwhzanrnbL2DMEHAWMDCODk/m
FpozbAGKCeKP22Uazo+r2JhYDyQFjgdFATG+zGXfDtotXj2u2H7GRfuOFTcB00aJown0ImcJ/xq7
h4+qkgXcmWIJc8Zrz+trBmyJiLQwWh5WHO1Mq3K6TA8rbnf4eHrtrTNDuGsK8YqPINxWqCuxnsyq
ZIEzYyDR4hn7Je2wQPGqVe5HOC+3YYVUQgBq2QFJRLuaobHUggZsOmtweoFNlnehj0Lkt3QhSxrO
7x77F855Fju15/DEq8PqVtKhryOi0UCChKSg6DA4GrtwZ82mkTM29unBFdXgWberocyPwnKhaGg7
Xu0LnZbDypnxGy/W6j2mR3lPEb7kjqbJ/PgbtZCdZQJHr35DEEjjkDrCSWBsNWFJnG0deO4I0de3
R7nWKRI4TzfGDN2WsyPyWfGNjWpyD75xHA8rhsbPcP7WoMvTzv4xInYKsuChTjhkXxk7v1cHihFF
izOkyKKIwLmFWEUWwKcgIj6vJzMoKO198likcM72cY64EkLmUzoZTO8W1KU6QW/mUJ9hui8OHw3p
WNgNzPQXAfeLchTvF6/7MK9Nmg2Tu//aOd0N0e/eDe/q/b7jV2fPebwvtAu33zruuYKCgQSXEW5o
zn8RhMnZ5x8Kk9N5t0atYmAiYpLLR0vNreWbN2uECPDEizWO7T6C/FhMeWbSQle3pGqgg1m0bk6+
UpKKcbpYomFeRCG41j6Ol4NXpDOn3WcMv/b7h8P1i95/Q+M+BTfzGzMAnzXzYYbslKQa09k6kKTU
qFPz2UloYEGldaeHFiDtr2VfcO16SfqvVfR/wRB32AgpJX7QFrEU2n0YNw9MXqcOzaU5Qc0rqtnG
Dv1GbfJMKRplkE+C+icjyPpHuQDIL9449Aam30a/0eMUseXcGR3oYXwU3dpxybGo0atx+/vKVgyo
Za54BRa5Zi3T/PNCfm/uHa4rC2a+YTwZNb7avw9SZM65Qxdc7Ob6i+bYDqafa7fWe377hbiNPJYo
QCYiJ5wbBnY/52DBJqMegptZF7HftNmXDzOa3Hxo7WAPMMTgpGFrdKQQbo1nJ7iNkPxQUPvdnbGQ
SYbX7vzvVpvcUSRqj737clBaL39maySzxLFiNy9AzTWqNnv0jZqOEGfnauYqMeev5Gf2pOTBqfiB
jUesux1N7PvC4nbcBnsG46xhygy0HqhcNGAqjVPsPBFHy1me6rQH3i/2qPkvnkKuTPqNZDH85n2I
Vko8Qf21xOaNidhHhbYarU79PrxDyq90hrJ52C9YoALF3hjua4NrvLli9aAW2IO23Su6BsGeetk3
IXS0hHf74ma1AcZo206w5FhytBoH0OPweUE3pRcepyptdp8emlszXsA1jjwbk21fn8Ce9kkfdgyz
Qei3Zzfjo5l+mwbqVp9JSaFucJTyz7C1jlgULNtwysNgXtjDiNoU6NzpSeExfPiacR9yn+N1zvE5
hzM0azv9ixiB6JenXVncuv3o2S/c2Pknj+UEppe/gzV+kFpCwbwLtk8xY0fqyY9DgYpdZnxd7us3
Gw1fukCI9F58+/fXFwRqHpfvHYooooGTCPlZgIEUR45dwklq5PORjHjyQcP5KFovBHvCor56rF9C
IyP0SIYZ+xF1MyFQis2//as9gB/yOsvMJDB+YVPGtX+I/XM6q5Peg4EU+xdKG0paQ3yYjlmrg9G5
x+qhb6W0r6F183V+6VvJ4cLDQvQlFbyagjXQ0J7eg2lvmlePg9EgU6o1ehXTWmuEgm5hcmId28Tk
EEUuffDukft4C3gUKjg0F9Ymxrtrw3paI/yq5CgRbJN7aJJ1btj44/EwhKNDjQL/XPtILx/gHIfX
CEkCu6jTVhM3jz1g5e98hDs1ZXGD8QMpYfnc/HpzwfFo4gEIOwAGKQgj+txeGMqF2ByitTie0pnz
C2EXWEa9doddgChmN4B7Ywi1zgAfns1Fkn+yCJiqBjQAr6JXfCc3PsxkCNd57DhljAEt+e58ttgj
EjqjHjoGKwtQ88sE3un06cwayTA5Dll0wx5gYsFXkQzsWS5l80jo0LGL6MKgx7rKAnZeyMiZkBm0
BzS+3If4cY3D3zldNWeJPDhxYAvwtKR/BV+hCyhqZMM/3IecUW53jnrIaP5lkxkZxtQ2Zv2h4Ntx
CNmjc16wjAj4i/T2+TrnATMk24mqC/iLkx/ohVsjFhAsDBSUAvgCZRZay8BnOOkniNRHzWRuvIJM
ADa4J5yAZ4cdfjQwOncQFob0BZM+9qxsYjUX0a2zt71bYHVPnd8uFM0GRIV7O++a+ah982Pam7x9
QBTsTogXk0CAUazTjxHNnnEnCI3uso8dJB5Zq1Mx4xwdzE6GkVsbhHXZeCxlmv7jqLA3aM2sjIf5
qKPtgWjwIoe9VG457lhISEfUMc45u15KkuClk9IHvIvfy7c5RzGDQli5nJKCY2T8geYfeJSBj/jo
yUcdOLDG6QzmzqRY6BrQjuG/8CFTa4GkvXMPExWpC67F7wiL9E4lavs8QmIWr9ENzenZqRVuvcDU
78D4QqbEGYIGoMMHsuu13KNSsuvsjqXWMC2uYAPPzidcrQAJ2+ef5iV4ntA9mguHfH64zv3WD81V
seaEsWjY6Mg8zvLZoZ99H3JjB2Ggtfr8HHvJdSu1K1vBBCQzWGBM9GsxTW5JKX1idpKO97ZrxpRf
SX5q6RSGAx9ni5uFYpnfLtZ3CK9iwbD+xRGTHxvyR7Kj5nBvAAAsUfYwjyZ3kBwG8CQxNguu9yE6
BYSHiWuYY5AwTgESJN2g+LCovMCk9+kIwoQjJMH72pUIyz9FTrCP/I6/hFwJKwAlaFr/2q/li2HA
U9eW0T0BHRLLnE1ybP6aM72iVYTDljON0tFDapfhnzat0Of4vnfWlpXCdDxt0DMBg/MdkksvG0uO
K6oh+NqGFRNWfIx9ix8JZVXRw7mmzddxdcYyPAF0GctiLYdm7AG2YLvkCK0NV1rb6vI1dsfaWdbX
1WOWfCb3HjIo9xuPGD1gEl2OUMh3WCnNrbWur+kBmLlJQFDROtmcgtOmtsMdu4XyT7qYJdtpFDZ/
B3wcUHRLBNXmxGJq3P4p0FTqW0xgvvgE9wgwBctBwdm3mNIBDDHfVe/yyhUGxV8afubqsSkAkb4g
oqagS92+WHPyGOIW6YHebW2ZMzOpr5FIl6v3oibELt/tN3uER1mJQusMZo1A4xFpQDQP8U/FlIFz
QXPLSrOygX1B82zNrW1z3VwfPm7BWTZ0sU6lJBbrCO8ELGLOXQmsYmc0e91Qb+Y7a13OJpzsN1iv
wQ0sCY62uXDWwckTrkk2jDh4706cRa0GO1CsW2SsrVlRcRxtuBZP3xskDWKXR3xGe70vp81Qdwi9
kiiYK0uZ79JAzy1tVcQNpRvYGNZda1qs0XGBF6GPdMOJ5LgkLAqDIxUu9rRprzVzOj56AGxbIF2Q
S5ERr6VselMLa63RMzTdYs1at1lFKAu5xHP4x2Jt3zvUcrpT8it0rL9K8sAcYe2COi/nbMcJmtgz
G8hEO1xfayD1demOL+md1s18NOEyLRSLgxrw3kEQJ30KVzNL0NxKOLPavP3ecauCG7x4ilb3DZIB
E2DU5erqbQiEVYWKyr1j2pqGxsLgeF5pxGtwGjJ/QeFoizuWFpZq6cygiQSCjLn9Kch3qDkM7oYy
5DIQhDGiI62Ghx7UfuEJJIzQ0vNZNe4IbVJejs0IJxmBZBvmxBE22Ff0dTTh4FWeDQJUYTW0bSwv
tsCq0R1odY2LpUTW0PD05JJUTxu4hGYBSbJ/KCE8DbyM7WpjU7e34AWQEAxDL2pR+Gx5SbktIouX
7syJYW1YE9EYjpglLySMh0u1Tzr1bBMHmN83vMdTRTGEbmA48RK6kzYE+ZMEphh7ebJbcwTgDYjQ
dZbNmbNkWFhcjCffQRzASUDJuzcnh8doTUu2kwBqdhgwV8gcLxehJA7ABNo2rcOf1pyV06CgBx0w
9lDUSpk0yPrK0jBAbTy3B8rlFx13Lqhv6+2+SJQ9hTLXPKE6imi63KFYgwtYW+4NfFkusUbEGDji
j50zA450hVhp2rjeFsIzRJ+aOHtkbREIMDBr+4DdcNxIVFgzQuamMcCrOImQmsia3SHLE92TldAN
uYxNQA/iNQ48jIeDR8fbHPyCeTEYYDJ8WEsdG8gKjYEruTNDu+0YHEtb3q5Yl8ejXE/01mTDjKvz
eV5hMZZcVk9Te/ATSl/SD98zG/H/fpFt0e7vY0ptyFuQpRSBji4fL+ytovF3j0N3fwo7d9zZFkYh
NfwWOc04769lPabTKfZphuPLIge2UXiP++Ji7uKD3YFnNNH5KG+AYL0Pj/axa5NAbg+M5btZwxeB
/MQGzc1Vs/Ui3HJpFaCg8j2we4l3AK9OGUoczhJCdF8NwwVyju2w00g/LmjIzcM4iXAEZluegXmK
B/SOIoNOUKBMnHcX6JDpnsAnXvYnJnmTVhToQebzs4V9e319oQFi5D/o2kBcU713QuGsTVIGXLgo
n6Ba59cIg+OB75+zbp92aE+A8uH7B3lYJ+KMvqXF9EHlczR+3I3Z/H5ZoYq10o/W87NNeQBZSZ2Y
WrooVde9h8ILX0BbouS+A2oCJNMGsbkvYivuHN9dxvEq0WQsumtfSvqBwPXveshhARMnRbdNN2aQ
7HDyy0khPFTKSyAoPbZ2WKuNdMopYAXzVunmgzZfpFWn0xRUNKPFvEGBw+8LagncEssJrgKkI7cb
kiD9zujIHk5u1y68EMOL25rHsPMOv7Cz7NuCs+BMz6+lAHOUY969dn6xYHhEgjb0tD+1hLZLF3rM
pOb2AKghZIkU6sg+uNA9im7tEoQRk+EcgLA5Ur6u1KQ6z96x27qDQnCzAOWN5FzCdpeg/BimGG14
klhaKvc3rvfOAR0O8/2JNZt+HNjX6HbvtEmPbLUIPUd3DRgA1nqCNXnPPEYWJX3UrfhwkxMBmW8U
H61k2UxXtUM/vI3JpsM2wywHWLiE43v97trZ1bX2nzdnmuA8SM8EFD3cZmNhn5RH8XsMZ/zdrlPV
7t5j4xwaubf7MR619C87LnNnCpsCRn04ndOb2IECCOK2iM6Fe2b5Wa5askwuAQUmroOMedff05fV
6iBI0PDN4v9YOtNuRZUdDP8i1mIQkK8MDjjrdvzC2uoWQUVFQODX3yd97rp9u/vsVqhKpVKpN8mb
SReqGdM6IvYSWP7zdfUoaOMOOIZXNdMuOtlko/J5tqMwA83QUYvkFkbJEB3hlOHS9NI3mt243Zvj
PbM/5dmMW5pavRbvz9iwI/dmjVpWvrlRfZEOHGsd2R5w2LudVdiuf6q1gtOQVN444CaDh/RCuxmV
blPA8kmAFQy/dn6L18vVH5e6mVa0DLN/SbmzrFFJ5O2zzAjiFWOymZ/thFXGceeODaqeNLP4Q06+
jaev4foVgbjrbIDg+dqkneWzmQH23mnS9fhTpSlCp3Lr06Mdttf1tZk+44mGbuHJP29hdV0X+VB9
npvPONf+GHoS126GA4Yycj1N1jxqosTC5UXm3ucW2CXnqQZBi9Px3lHs2R/NLcmQNqJ4kCo1ly+A
CvI4Pgj5RUpsMzWtwbMdNM9zRpNTdCDrrpt2ksKDkCutlzgr60OtjLbPHCAGPLhP0jOfL4pt4OMn
3SD5HCOchFfnVFHTjQhv2ivsNhCZZzM1Jh2bHRJpP4pORhdlnW/CKF8iAq8blPnPLwSIKfciy9NM
Sss76s+VrtsdOr4bVNHR3PmmEAMxHl7dhTZL68Bga8ddtzHvfqs83Nio3Ct3UeQ7PqbD4/cColET
7fiW7jPXPcXC6ibbmjb05ohTlouj+CLlLVQAnHUXI/kJ5Is8IQcp4Zc3a4qkl2xi0q91+m5cLVcn
61Yj+zvbm7npKsbHTe+VV1qpx1JiA4ApiQSA+pVrndrJag1a0onm+NI1GyPV/zTF8aK69ozSfZPN
laO4ekd1ncby2ug7aksIflXaPbBk16sU78Se83Z6DTTKjPUx7BS2lyCzp3gXs4KCwzurmEEpl7HA
jOfGU7uvxI+Bz7myc7pSW7W8oVjsUiVOQn3hOK3XmOS5XvXe7UGG09cz0un3FXAqWodvM0vTA8DI
i6rqrglCNDKolyhsmMI/d+62l5ZBc/jAw2CgwvGjT61elpT+o5npztYwiOlNqgcoobPNpJT7PSEa
QFZPQGgDUk+aL9MeGXtxf6S+rfTUEIttf0L7uu4+NxVFJckmQc4OKhdzxtXtPHXECH3rg4n4Yk4e
lt/RdTcq11q+u3es+YftrTx/NLSxROXbu/dh4zUZCR9lFiiFHEMo351EJRomntikrU7H9RtnTUHv
OhIJ2SApo81xN3Lk0Ol1KasiygSV98pBzli1QiN8DFe1Pr5pC2z6B6kmvy+a3ZA+F+gsjTkrk45n
WfQOrQ8VEeegwxBJ7XNgmzApb8HjcKYaM1M0t7qTs+IbMwq1Kr+w13DyVgSOLk06qHzOXSUBbJgX
zoQ9SenRB3T87jvkdXwhLS1/21PeWVb518V2OdagPUn/dBpQY2yY0VVn8Nfv9koYwCT/qJ0zTlGO
9sT7GIeUokH163Ze8OZ9wndnl3dOsn7dGQ/Sk6F1uBPYSA8cyVjc3EF9rmvVib2mXJvaGCnI4uYD
K5uq8ENAF0EppEaD8saLsqeXYFWoxnvkx87La1+TZxPc6HD3+Hui73YeXOnZeV1zJK7iR3DNywGz
KbBQGLLqtcDUf5Vxkp3r2dsiMSAZNs2MVbWB3Xw1m9+VnvZ5u0oCh13s14+9oizMuse5UPMMFq0q
+hH4tjNX4Au9um331yndTvH7le8ejOva4KtW2YKNY06I/+P5vm2ajGOPDC/jBKoe+8/XGiolnI4Q
fMW+2cxhl8NGMo4nG2v1iOZOTXDkrKsd0rx+v++Cx01SMC5zpDXzzB6Sm0TtD9WG3TpASvXH9HNA
D+RFjVYTo8LFg9D5iUm09Dls3nFgVNsb1Z2dXffdS1ltpMRwozojwYtKwo/jNnrFn9QJOGHXnqbf
UR771PPxCq3ulV6nmaiPkdOd2NXIaoYpDYzi4Eshopp+iOOYAFlH0wl1FRd8oiRcdWgenpMLWHi1
Bkfp8JaDfPp89dOddhpIxyikysi40NwEfUwOL2vwyOY3ftS1/DdlEc62TFdpvGTonICasVTVH/1N
QzH7t0OJZj1Lr+sEPdPfBDLvf1QdItH6MWvS0IQXpQ7s58Jir/Fx2lJex2UytJPxs/Fu+qCrhspz
Ur3wtPI3wVZyQbSx/khJ9utZzSRuVL+qRkp38qpWO4tZto9Z+T7aH9q/M/C02kZ27NVM0blCeHLf
J8/T57nNWZ5m/uHz1ud3FFsLSrU4c+TN+ulm753rwZI9CgUl2pEq2jDtzr7NMGaA6u3SvI/8h21W
PnJWp7o+TAponR8jNV+2On5qgYkbxK9tUoJjh1c4E7qzG1U9j/5VcS19qMKia/fL76G8/2nauehE
bpcq5Co6PZtB9R4qI+MBJqq61/u159TzCtnky+K6trVzl5MmvmOEq9K9XlPct6Oi+A3lYHm1tVCo
N+h9WFUr3VQxY3+5Y3kR33nCM6HlQW7TnrrKCZkUbs78EEit/lnW/lqw6IVrGYf3tRdfe+807GSb
uMXLmkTJ4q3sqm+fVyBTC8TRiTcKVW/GdVopnZ5Cx2kK8UqNzI4E6q5Xh2wT3bNVitRS0KrSVcba
+YG/GknxaTfzUUwaJUS1S6UljIY1STu2e42DJ5+59gxay1K/i8YXHkeGyTn19t/U0d2p4XTFPyEt
lcys3IXgA/P6mLLXtBVU/OPPy3MGDq1eYz/LPD5RnLQZP1Si4Z0y9tatSJ07mT+8p/clo0Zzb6SE
Yza4UJFchId5sVfqgnfUcNHiZJFUf/eZe7KlPyh9p8sAyTPM+9f9wB535Nl0/Oig4Ett/3AAOQPE
x1vac7V/xT7jpy0AxwqTotq5QVHc5CieIWwRucsPeO8b4jHbpUpVilA4KloqeZVR9eX57BbRmtb1
a0YeDdTc49XWx3UoRJ0zNoLVT4RohsmRQ5xK2jgSKVUGEbVxsY+PD7hZpV7CGevTijpr6MDe0PWR
JRBgtX3Fj4/fRX5yIAWT5Cj0hF9D9VDPkVj01zlQN1rtqPCLA5OyDuNENgqimqQkNEjShEE0OR4k
OqWGc9K6RtdFPEvXkA50p5TBf3HWKNeD/FRbITB73Jk0C3WpzWEnJa1RUf16royg8aQ5xQ2EIYgv
HcvnPEkuzIJXGz9StEMElGqXat+ZsPUX7ewbbj5hfNQnqeNW43jDQjbLT0g1FbUir2FnghRYGkQX
U7qAUlAnyj2GfDIS1S/AAzlqgLRlMblu4JKZ8q+l7TX8qvwO/IPPSYOwHfdV9ygj1q9bbK2V+Y49
M/IgvXuqjQ+7QdOami64PR0ODBiknmTr+/c4qN6+ZvgYUz7MkUHB53dRyjhuG5y7MAUUy1zqQm3d
++Zedw2X0kmbU/Vmyqyrvb60lgY1s5SaggHU5H2utPlte9vGW+aMZnGI3QhlLpINKoUlXqAkKAhS
RNuQnXp42LLFmLGd+GiofIEDHRqLHfqN8jEmJhw//eiXdTJ/mmWxr+f2WD+0Z1RSP8QXtIvvt+fu
mqfDImGtSfi+2wGCTU0PzkDUVVF7rCxb9AWPderFR9lju1F2Yl68AuZfyj7FkLrsv/yU7XhELuRe
az33qKzt0m97WDqES0avk/PtR3/qodobZ+On2quNr4xIoEhTXz0YPzAqS3Er6t+umiUdac7OmVGx
U+rCL2j1Tl3MseK6t8Q/ysYKVZ+22+477DnVpb7cYob2+FoJ7Y45v6nuDZtX9ig31dhUU/PcoXjP
NNyE03yfp4G2T79sW20PU+QXpwGiC6J/1A6dn1uNOuDrWkFqpk8h+pyUwFGDA0sdmlT+wVpoDB8j
aP4eW3MeLdu5Madx8xL2sDEUyayuMA1KAToUxPqkWX7hU2t3ES5cIC0kzJXwB4Ar4rzXO5D0egeP
1IQ7CaeKmzsuHib/FB3MVeeQUOncnbR7XP96V50IEEcHdWEt1Ol1CGg8wApHB9YAhw5SjRuuGY2r
vgs5ikvXXtWnaG2wp5Jtd80Aih15PbzdHuMPPcgS604Q8vNCxtv4hUe7e2IktdltY01Uar/ZidJD
uT41YLv5LttdcQ5PGsP6LvRDthPY44CaowgVd5LXJ2iIAvjtTMgvYOztC09ZNMl7PpXdi87CXBkz
rP3jUt59ArMEahb6olnU89fOhCm5069nNxvIgRuLPonWxCsX2kw4HozV64SGxxsDJm35G4Y9uWgr
DpDXzhlUMRk5vnXgb5YUw+cnxJLtOgd2IcaBlx+gOeMG9nSbhba6U5t6Ug8xMmlXVFYuOMewt8YK
BRpKRXJKucOjn+CmcaDCwMBJt+Kx6oE3v07RbyZDyE/oLFBUPSt2iPt5KfZwqfwz+QnsK3LkVHUP
g8p+FC+LfzHZbywLO6umV+DkKZswOyEHFo5/58vFniTv9QvXbqEuhB1Yus+SHo0GvSjjXbQr7GF2
uu/+e2IiT+BF7LvihE8qU2oWxs+n8dB8YwgJlrWmexU3qoAXIIb3gM46c1hRhUiiK4k7LrSNhw+V
mBbqTd1++xLVyeue0E4wu/bcnpMLlkcZRX/fxW0rlh7r/iUhhaoxbuF4OCVPefnsXnwBzvBuLcex
A4FSJCexkwT8jndAbTZnd4TC0P7x5mKCsXjZCYO9io/tKjJ60R82kefwBCwRvoeBqV1xVCzrOaqK
SWPG8RETFYMvieVjYeRRO3XqwD21KPZ8o/MMTB+Ci6V85ZjvsEUw3jSOnxyTLUelusQx6SyTozOo
58yZje/8cMhyEt+20HeIFeWYcXw803qP6ePkbOfZxPwZYT7xaKzci1V8fdAjN2pdbf/FEBWueX5s
GyjaMVsYKejNOXfjwnXOZBhhX6ypBl8lVH4l3J/8q41Z3X7efaXZ3Y5YpMl7i7m+QiuxF3ZQe2+f
wQY/R17y0UjxFkN3g9TCWImlSl1oCXCKeXQKVQCVyT6X8SXOnzM3fYreoWZttuaQ7z2PXJQN6AJI
MdnzEHt+X9/Xyj4Ns0OX+rTGd35jihxzyg4pa3LzgOo8/mwDSumoJsLHXmcejumE4kOXLASK8MLY
+23cFShJYF3gYiGW7i+kVlH17/Tfeuy7OwtuXOhCvC81GyZEV0IbQPY/NVEUW0EPi78fIEj/E2Se
PpBKwypgv/CdnIorcmBgYTBIFCeC730g4ydOCrtD3p9KdVNNQ4hbL/YSPwocX6W+/hWQDNZrhtMK
Qrx4SE1U0j99fOrNqkDzxmTuT63eWkgi7t7V7brq0GEm7yFpqF7hMZwg7ztzPPzZNUigA5Hq2IrB
YXM9WlH4LyTAIsJIEXnPlenlkJXcVnn/S/UYJaIjDCjcKDcfxjdPP36n+LJBE/g3HgL4EKAKfgNr
Kc45/3QgW4XnXWBc4cLoNjtgup7ur6PA5MzXPW0s3XZ1ioPgpNEokWlAJAqfvT7IvY05VKCfg1lX
/iDlkopccpW9Vjrg+MK/Q2pemLqDm5+7q5uLIzTuETQJix+DGBRLYfReP8SbrnPiSVOStSBsGEXS
BUZ4rqnKwRb3LK/r217KALBi39BxoaKmuNYOFK8dcFL1bEgfLUqBj8KcBocs5ZE0BDsU7oMCI2zG
DjKqXjaHEC6sx9WQbK0eWU0wOAvbXuHvSPEPaPfUhyqE1B0hF4eNzIe02u+RhfL1TAobWp/MWb/L
/1L+JgeyQo7bAabrAVEVWFJ0r+p9BjttJTsTzhgk5JF+4pGC5JE5C9PKiOwe/oNbpN8EQvbe8VJf
CV6AXclvNp5oLvk8IWktAeXLHvVVP12UUkr8NomfgpklSzKYybSlmD4aAvW4Hw8giMKCCWFw6E6l
r1G3L2KH9opibDUErwu1MWwK6DDmZku5GnMhkj+UFlfUpkyFPBHGu0C5xOwOGM3G8UgoEBqPXCaX
JA52AVuOcFayfCALYXKngG+Wo3p0bJ11w+s+HjymnU3t27MR5EQTdXk7xtDn/OurQyXL+5c0oQ7d
DnKi9+24mNFb2RMSuQpiSQhbe0T7+mRzjq4TFDdsBuxDSswJkkHBHE0VOHdyVCXqkxE+gdwKfgFK
FEh/b8lPgPoGsAk6ig4bV76OvYQNS9nDQoZKUMfiGVAcwU/O1uaYpkVLd6CPjHFGx4AW9kyH/3Hn
8t9B11t8B5hCn5sbo0rn+bgmaEmCpVBYsCkLz9q++l/km1IepGyFvcDyLO8gnYpqKmwXd48wBwVU
NYVTt1nWF1/ri7yFpj5dPSdgbK7pxysdWitj8AiPL3YpRWRHrnd0q6ThlW/7XoJlUqB+LnzADJot
wa40oLZl6PTiAOpAaAQ2GKCeOWpwm7xyAquXD/eb+499Hr1999W5BRdiEl5XUhSbU3H86XHpgbXr
iePIeveoLHYJasC8QFTYtyBEICgadv2kf/UJ8AxfPrgopBjSqkANHDqz0q5rWlOc//6FUgjNJcs2
yHAHqYutCNKEvNKRhrKh3btiW0bvabMhCYYYZT5+Tx9T2PjHRJDo5ClU/nSDhybePkkMblnEFGkk
09vvdU52sT0jGEimiLSrhRlzIgO5/sS/BaXZm5JCNFxQm5I+7y1/l8g/8UfClv8aruFDDaKFGhJP
WHTvfr2D3yE6fC7WxJylY67xt8sXK4RmzLggLsAISzxVOtiO8cC1VQnPJI5fq/RKQl00fSu701Su
lH3Obg0PFqAV6NK/QoyQ/IPB8e3EaXwBZobRxLz1jBmfwXGWplGpfOgqPihsBgQFO5P2HF9g4hBD
xs9wD8fQZ93H5Nfz7H+9ByAAicnkdPGFxiUOV9f2sjEAYybPAiosw5QkTuQiPCHO4M1O5QmU842Z
KlOGCXz1xHddSASL5hW41GCtY3xUa4J7zidlHiSoE60Z8khBNUpIc2nj18/ISJQB8RqHTDaQIDcV
KBbvlS/Q8eIb4h3KuJg2wgmJA5Qhd1DKtdQfPDCcM8w8HNT4uPoCe80TtFkZNrDfM0MZNEMBuAzx
VXkGjQsFb4K0DXER85z8e6My4Cn6AjbSSUJrHKiAGyB81wHPI/me/yyRLbS/2P1vqAyMWWdSc3We
xBeuC/cxo5f4BCSrr4RRWxOZ4nXMyBGYjhh4Ny+DZpZeFyTx0diRx8CbxspmEI6+G+YGFvwN8UDl
NUwG2BeJzOKLgE28H7dTumnKvMpQtz3p6YMHjI/OLYcY99N9wXY940+Ddnv8uAmTC0sp8+eq0vRx
FvltwhuAaCzkUrKY1/HrxEXapss4Q4JI5CsdOxk/oxE6bGErlrWDeQW+0m/4Bt5mr4Avy9Nwt5u+
jElexxrIAEVFZGVxSwfxhfYezI31HLA0yJgPyiriSPOhD99kcFwwFjxkIVoho6WdLLeICdcQNI9K
FdEjPoR7nScQ4AI9yPboTEpAMPyFmXDFdKasG2XOLCB6F/01fdYV3Iz/bvoAVc4A+XUm/y2fIh1q
hkhBYDJWmXGzVHEU2LxbG4JEAJmgW9/QFtpciRzIP2CXx8SyudV6xGkMlkMexw5ndbk5lSEygRJ6
p/MaNgmPlPngynNnNuAHXPL+l0fTwoNcEJEIh7YI4T9BfEJmPfqEAu2gZs8BLG98f/SA3vI5kjFy
DonOya0a3YoCNnRfGKtFP7UZ2jBBXv90FT6ZxuPFwncNeM50QU+wKHWPt43+W7LO5F5P/+0erpso
cvQHevPkC/9mAQ4DSiKffBGIYh+KYETQCPLf6iUX+SwvEr1vz0K6i4I5g017/oRcpcBP1IPscmHd
vo4ZDD/k66rPoIk2Eb/6k1WI/tCEEcimRodNGS8bQ/HpczOmq9S/fys5SCcOdY6o6HPALagU7S7D
6O/O2Ql9EFALCA5ElqMnsMvT4YrNBU2dxpdSNjGVjg5j4M3wkSkMkeuTDNcZRL/ySh4N2E32fd96
BiU3jgcLxvdQw7/XifdBbTSwxzx5gCzl53yYxbmCo0xZKpAWQUVov2ePnXHOLYRZ8BHSUPtgLbzm
T0TVUVnG94h8xKMx5FPKGBgTodYyiegD/OqBhLLs/3Ylojmj6qP23Kg8QpO+UCPo/hjfc6Sdr6n/
wi1AG++F30VAuKq0hMM1YTTne93nhsa1zFH63dwDMJJfQOt784fWT1kVUDHUWdI2gZbFP/Y+XSvj
ZsktsbvuSsMI9UgYsXxMij9lX26vf9re+bGm+lSUgnVcqQeu4zNQK2PezjtLsShHY9Wd6LQFoqXO
SJuXo38ihxqnC3YJP0//X2vxePO8CFmPyhFJQteDbkM3HMJkKU5hvLz/xFMSZqxFCTVb4ZOSQhKV
GQcq/J8bgpjQpu/4obSS7k5yMujk5g+us2MNiFaguNgMuZW//c7hdUIrOEY+zZBFs0A28aw29qog
Iy3Z2DMOIoWck1vMsIWoyF5JiuTqcblRcAFgZJIhEmone5VD1Elwcwqiy16HPxHo8xfzGP/SmXHY
OZg/2oxv8ItshwswEUCHI4auPlVxQDyIf3kHDQB76fFXziJMu8QhTcBBVI9f7PzihGj59bwABp9u
VwnKtbNRQuLKDgsIYyymMD/lJ2ACOvUu6hN5e6CmhAA6AJOAHGiqfhATS8DmKaEEgrqvHaPByhHB
yU/wWeiH0qKuSNAPzB2viDfErMA4sCzZXXD9CiY1EQC7H2Hy1QY8DMePPJN/kHJ96wl0Qpq1HC44
AJQJ8YhvDcytHl7kKLv/Oq9kO8CiS3JBZASjVNCnaG2ueN47AB9/nbJvCHqlL+gcx8F9AK8Fl73K
O3Ww6oNOSjj4N3CTYG71jJdzRnFSAUgI0ezz7ptgp6ArnFDEJFf0my5o/WGPBWmNfiMuVbvojydq
MwHMcpAWFeSuPRuG++baTMuKnUietO4Nf1rr7yI7/cMKtWF7jn6xFPC6/qJK0TreJBcViwIibdCD
ALx9iw1hhrt4W8++i67jJdzFCbg0gnFhcACBAL1KCaRYbG3FJYhiVRI6eT5GRDaY1yMlli1xEjBt
rLNx5rlAGl1mb5NhPwQ1cirvAXMYN6HrjN8RevRHQKZIYGZDUALGslJ6M+RfWFem8SapAkaDrygD
z8PQ8p9IMvojUAvWtOlMkiMm47Yt9u1KpgykAkbXuGgXMuGbrAMyBjXqLPVlvW/nzsBYdWilPCZJ
bYN+QZatSIAGm1NkgnYzB+aDAxStpTOezB0AyBAcC4QcbWFgDON2QUL8KVxpFbjngy7nHxczhiHh
dxD9TyhUHwwr3mK/6r0AVGfsYrx9nXhM99Ah7smVawfoFAtqXu35zRmwldFSDgjemwBHmj/J0VZ7
rCeRA6BdDBTywL45OGfVTiE0jFNNvx1uTisDqTQLYOkBNrvNvJuA/bgWxKQEpiMGRG6U5LDxZ1sG
0Dbu6VjoBKxyfAHPOzQLQmq15vN1Igqo0C/e2LieXbmO/6hLDPAL3ul/MRECgKiDHHaMtfEJwyhJ
8LV8VICnI3xCL8QPkR2xMHYlsQzH8Ivun1i0j8v5QAACJUKBARi/js+JxfkAcEc0BYV5Nj5BCz7j
JAQXLID0EbumS+R4l1DKRc0M11PHI7qjrdj8zBKjiEHCAX9eWFpmiVfEwcbkkCWTx2si+MNOlXOQ
ICYMA5hR2LUkSJH3Ho9hDWHYHd5XgrI93oDy8lhmAJYb3QN2gfJhq+Ic2ZKlgVkRRwxPgQpUlv7l
Avwxd+DvzgM2nBUxZVaGM5+1KxvxKfgM72IjNJb/JNeAn5QLpoCgsDoceOgKgj4QZxYXDfJyAoGU
cCHK7dVZMnC1ka1mgbm9/dgcIWSc97buEZsjQSByqJXbf9U+DqZsJHZf5mHkb0+Id3wwT+OM8Dhq
mDzrxuyYFIOq9u+rx4UK4UGuN2P5OWfYPcRlcqhwWRYOZQg61T6PFMdD9XkqiDExOGbPnYqYMQYR
of2LcYJ+/rNwKqbWCLqdEFPCouuELbHdd3FIMdGvE0qENREfimCCIvg5Rozx4G8We2KMO+THD5E0
UVf8hRfJjCiXI6aJZeLvWEX5yem+k5sAWPhcB6BtZymVROVAXdLHBAjcIX5AemFyYbrsb2vNbzyC
gAMgNLoqN7l1cnF+cL1YU/SFjYWQ+Z2d98EP4VhGoEQdMF7fLAQ7ZxvUBI0A7AhUvkmyEusmJwx3
2sJDGBwX/OLCcB0zJT7IPBEZc+PtCJQBp29pn4pNYT3QWUaXoI8a6WwB+ithlkbEjVDYCPXb5yN3
H91h4VjH/zu2uWii/Rizdfls8pRNQ3CY9cL/ZkXYNlgarGvTDMHaERfKzMu/LM7bx1Zx82CA78+c
98ueaeYMMLv15BQlZAAMefc4LDiG+QvKw9JzcjM65MTvLCaCZ4sjSLY1KlHsxRpittUe54V4lS/5
TyYpswrYDsQyED7zahb0PmWcCJdZsC2xOw/onT//wqIsOlERAiwKbCcuzjTWRcdqiZZoguHXWY+w
5Wt3g41MhX1NXpN0PxPWkWMw99g5PBMzw8/FGpW4n1c6GDJTlByjaSa+rD9rAkSdScgCvWJoTJ91
51skxhBwRVnk+oZrREevZMsnkSrjYRQYAKYPffIZWWBdyseZ9AdOc9MaYhaQOE9HHXguITOGcnUm
fF+baaiqNQUsGKP9D3hhM9EElS5OBxEFGR2QYVcSxkVwj2uPLUBsgzdKNIfQK9ayzjyiGARqiYLk
Abs3OmCbqPkx0L1VizI3vgY52xGDqi7eEsFJjoiUL6E/vI1fshX2r5P8vz2jLoiYfPd7GrTlgPfx
Cswaq/IGt8P7gU3ZdjmRkDUbkvERQ4HGmge1Br4zf310e8RL8OQJbTTAnR8vQrZDAqrrtF/QNsOg
gQYgau8OVUnyq+EIkrqwkEIS6ksumCHO3xjkObmgltGfeeaM5MZFYBvlJvr2ctUlF07cI/yiNXew
/osg7fIJiej1L2n95zY5Ngse0lkkF6oRt/bQJHQupPMCKL9BYlMPUmbsuQsBDO0oYZWdp0PQtuwn
G0J94RbrgqDEzSdFBIQk9zn15s2Au3oIWnuhFzsVdUQRvtKvhP6Mmi8NYDKK+2ePjUOVBbQK7HHy
/2RB+2wqdj2tbE7oXUYS9BjHFr8Ya8AMc+ISEhdlHzEP2fGFbGGky3nEv6OHHBQFyb2yF+NLvMWs
sgP4PP6OYBE15nbCEgr8QUYFG5vvs6l4BbtdDN1VTAAnCY+WjcM78HofQ4y1+Bn/zJGehew6di8H
ZjuPj5K3Yos5wQZ8OIyNf/4gHDcE4AGDVPlc0/hYGo5w9KAuhaX1ro4U5eNGRh+6cEWn5Fh2LvqO
j8AssDboNhuXg46TpVLENLC7ScRjOsT6TLCenAI7vKUYPZGlRkFxe88MjrMTv5vcAokTuoTDSAbg
Ovif+rE9JHJMKjVdBM6MkhgheTtE9ngjQ8Uj2tfQvFGcxKVh1e4J8OlctiwZV3by7DNWVTq0kna4
tZbIVTs/330HehRKcshopBBsdAXzNqCwCNhYzVI/OD8yhX/BR5yjzkFSQGhzyEleEiHtcLP1zERi
tNqeCoQIVlm5kWMlHi2sFPhCh7j66yazZ+FyeU50WIXcTzGNKy57NN/SwN9vPvUxWR3mdejAxK8F
lT1u8d5xM8e1DXvckF54VuHSKFGmwxn/pMiCNM+BAeW65uk0HSRdhKaHB36Q/0X04Ou6adOHVXkO
s6Gnn9Tdc+xMNG+tTW6+6gozIa3NXdozA+g8R3gfPU74gIaNI7KW4XwtiFIKI7oza3u6V/jxTB/R
Rn6g+tL5koheAVlzc+xo3s1/hZ9x+XTHJlFlqA+52Y2tYzJ79d+z68gO9Z3Rj7hYje+/WlieolXr
FdNsaoTa1JxyKxt+hrlHuY/ptQGwyawmnRpYuFqq5IZvHtCw7ZSJuoKh9NLlVmm59UUFNyT+Tgja
U1L/qZEL5FrTe1gdOPQGFXG4z5SQVHgnokj7QT8ft+N67MwamMRVn9B0jx7aNB+5LmzfwDoodEp7
raVNg7mz+JnuG54+IlmEq+kFDNT0G+a7JTJN6F5bsf6dhRV5DaESa2uE6T28TsuxEjp/Hyu4zXBA
++ly3AZdUrwI77oEmrgHW4u6R+AA/pNhyqto2+UVve4ymd05Jbfxqitd7wLh7MUDOQpZLcIbKXu+
S/CGGOo7gJyAeAi1x0SJZwVML/jCv01Y7+9/PCSaFjuQOdrnpUvdVebfLa0m59RMOdrInKsLGGOo
9s78ZtoJNyrBWM7yBRXK7bDLTl29f/P5e1Id4/59Vk6JZtL876fgQFnSNWhBIWCQwscKLyitc4Lu
kNxgD5/SL/+e62xmDGLo80hEBUZhkv41iNz7VHW7S5O8m7xHXGdAhQShuWuPBroE53b4tMQYk5Cu
Tr50EEym1GaFlFZQ6Eb4A4AeHp3iRKyjgcYnTAtPxxWfUbDKj6hkBfYg8gco3fFBguxNMenS1HWr
dYMbuf/bvPTTDqTz5PoQO+4VZMSx8Yc5MmU/JUd4qX6KyDUJyW4sOjO+ZzpIwhdyNq/woBVbazuq
cumCyY10QVCGBRikLQGn8pBzW8V9HjfTj4QuTXJ6/GxPtMkSsusDt1ibSs7vJN/q9DNYO8vO/MGy
/5nT20K1PLV1071ycq6Bo2OuRtmDwKJxlSQxOT/rOScu1TKPQLyF0BYGw3iUr5rEI9qc0TzAVf9I
Sacn8nd5o79Dsqx6lS7V/q2CmSBOvKHWiwId4ibCgqD1Y4g3KevPydDaaA35NlwyBXQnvNPp9Npk
rZBnj2km8b2dccp9Oz1KOtpZvXMaFCcHP7pBV0tieUG00pnhIHLwca/BX6e+vYmIENsalX59sr8z
gvEk8Vt+xCkE7Y4G3+SH+2gB1aE4gNy99O62W+I+Qih7Ie3dtmf3bE02rF3PM3K4F2/KArTQJiMV
Cjwq2u5elxwLiFPiYmm+/UZcY6I5fV4PoELx1a8k0yzynZGMyRPrF0X/DW3H6t0OP0fK4OSsvpDp
0jlY5khfcGDiSnU/Y67WchmuZ2SwA0p80kEMQ0iEA7GwcPQZwj8/kOlAzXNCMFQb0NKCq8QGZx2Y
DPeT8Yg3R/l03bt1eoQQimrEhaQF7cIDvgd1HDB9XDwBOStPGXFJJUOe4m33HQUptfxqP+LaC9Bn
QSTO1ct8LkhU16ts8MLa5MunM8fRdH5aY363Btw0gbKQJZdhrod50id5j/QJhFSsb848pq2XGlyf
PR/whNtXkk0rrNyeR/AFiMzvAS5nd4IUPuniM+LoOyfPEKSHI+0GMyYhStrW2mBPSQ9iRaLTuNL8
GynHrzWo8L+zr7lNCnzzSRS8UPp0aJLhofjEmonpY6DomPmlsYV0JqUX4bjadQ94Me+LdcANIMRG
8pU+eMH6H43U2+4VD+gNo07Tv3SizfOeM/v8Qiy3w3/6hOYP7wzwWaDIl6j0fUzGFiHT11hbZTh6
0qxAWN9hq/q9Te2TkMNX+EiwylEr4D8GCfFhpktm3lf9uVErQ8EzJ34fXVDTEKeeugzHGmYeFyxy
75N0kCl9/J8PeUsJfTDkgkHAvAJNI52dkBXJZR+B0GTpox7XDhyUZhCNqA6ocIFo03xqQhjcBu8/
w4dBxPIoPvUJ7rYecY+BEK4Rm4ce9K3vqf+kiIzQyIWaDTLd2TdfuqgcwCktihvyeprBXD5k0QCS
g0e+NEvpNdQRGdtnKZy4/uQ7Ow/JXsL/k3IGEkK33DXw8FNyar797pIMJ7KtnDPriKv9IPExGyp2
kEK7ypWI7g/UmJG4xGPJl/q5rVhiLnXkIGGBPkuoFWasPqGJDN/FxceK/pJfRKNLShMO429G+IG8
g4c0oMdLI+68Jx+zz22TLB3IA8jlkZWKvK/LO9w/0t8DDofzhtUjHPQYJWQnkMLuGpyU0kNA8enl
RR/qD0FR7s2Pbb5DxnVBBybKxB4Dek2swMgAIZwzgwETpY8qCs31DsPUuglssbDchbBoUbs7I3pA
ylZfSPDGLyqNZ2RYAnqBeOX9dP3YEs3resd8q40s7zUERgcYntkno6L2LdDfHkW9XDam2qyCxjAf
tluyrwVlB2LjaMx+aBmkkPVFNkMzyX4edIz6BhXM2ng1iZiJ5pLPHwsDElZlCOcBl5bfbvgMW7HB
/yPpvnZTy5otAD8REjnckmGRo+0bZBxIJmeevr+5Wzqn1b1/bxuvMKtq1Ag+Mqp21yzWC5YvpW2n
gKOmApQKXe95UgUAwQfVEzUGvP1RPRWaXnbVIrlu7p3JwDstrC/0k1agoWGS5GDzu9t24/eWGfZ0
qz/CRK0DwHkSjxVGpEyidO7fOQbc8D/kKKdxQgtdu9cfD+xtyHgOSk4K8+GMtDA3BZhz1sc3Lfjh
K38r1I05iW99sBMGMOfa4wkHPjm6tlEXom4C2fSoW9a3PoT7AoeMzttvE8W+vprvp4d2oK69Kp8L
zKBEQynHsforXXVbk7+GtxcFTOx3Pdbdy9JBejnjJpgFG7lvmXK65vzgbAGFrFfeR+uxuTXTO1bw
G2uPsjyCUkr2yhVDBrFlfJ/KvWoac+q7dnnZ5/Re/twil4ReaVM+1p8ifSXdlC25znNMVBXS2GZq
fE4LPYFOsVY6J5uo8jfe45kNzs1sP1a9z8/d1abkvVu3bu9WC8A0lSDZKfRy3rf5n28vM7nPVvdT
xEh0bukrfCCAvJGsfOzd5y7Z31ikVyuZLy7WEknS882s/Jxf1lH+OIRxPL4cOFpHE8+/CLZClctt
SHkI+yaDWQI30fCpskAfTAHX34RdCIdHLgVe3bpxlDl0bYLyYRJOTm4sFYl7xPtIkNtU5sfiE5FG
59cwwciLink58KRUdfQ4YccMSTL17XiEaY7m51FI9iWulXfRRXTni+dR+oMTS+firwPPSrvxrBSd
Kw/t3uYtJLwcp/cZaEbjisXy+t41bsfatsZEEqvwTQxHZT8+yegsvD3m3MH6hWL2Vhd7ta3zX6wf
ZzCefN+7tS2md6VXdGiYG3V83JCb2DTlrV5ZxMrorjtHWzmnixkuacX1F/MvqztKNnUy4ha9iRJ8
sGm3vjwuvfzUUIAC+fHkq1O6slmIRdeLFYXP7XBpOmR2X+kanmxpPcOiSzoTVJLAY+P6JpsnXKvQ
zDKbQvCm5Qjnxq1ewIETrSkgQzOCyWaZUqVdzjdhURWslZKw6orsv2vlWDGw4RstKpq1YjjKD+XA
/7r9gxkYCuZ0fGnABbLVg0y3ZFx8XYrpRykxem0x5/ylErlPaVfF6CuKosSAZNonteyJGPIH4iV5
a2SiW4sufwGtGl07rOPLoilbp9a9veh7SSq56G94mz8JRANSgv7UPhA/YUqxCXiH6FdWeISLylx7
zMP4gWP4kly6EFRoksFCPctcpDkdH0SpF94WcErfcOkkL23Es9/y7uN5nGmxIEyPU/X8Z2JeqNKj
dCwGO/fBuX2fPNt87RqPqY76ZSZ4KvDn2r0dOGQOkVoe5/QkqRvqUf41vdUEePEKz1SRsOBMcHLS
1riOy7VzhwtVZObqaVropDqH+vbtL3qUdhOSrn5Irng1E6VMn867uDGArI7FzfhV1zBn6g8xBrdy
/nMNDEU6avC1qFFMn1m6MlpfFa/3cW4FvTj0eGJtOFDm6qSiiDDPZ5GfKI242ZGV66I9eymt0W5J
wG0jq8GI5Wo6VAez7ccsW04UEJtsJfxfAM3DWVki2T5dS/zA9Oq8Aww3wTHiwKYxzPtwU95QjVmU
Gs8uxaXVlH96MsAfYHrQ4c9+VdUN5L7DGvnwlnpnitWJd/L9RWdNIU4cFPtKTuLHEvthQwZ/sNmy
dEqX0j90c4axh56weEja4pioggOqc9jQMIH/ZXa2x2E5zHvX1aUwfRXNL5s0F4Hi7sUQJcrTFDwJ
ykqPS/EZMimJD/8ap/Kl6kyy/SAyvqOKaSYqIUc+PFQ8iOt8x2ZUleVNJ7yv3zFeMohnJJSL8qyz
rkF+ELW6/7KJRPxlPVFHdLxFM1GPI4f+iVODIsZE3y0+tjWRHOV7Rbb8AVLq9Cu+GqmWj8I6+N8t
4gTBFPpfkIGRhPJ34xJta5x9V5zM+xsueWT0lyZi3c3jpI8d6hTs0RVeOF6BVC7W2jCwczxZArDM
3FR9LXa+n3hm7aFcUI5ZwAmT3NqFlZRn6OT9H0oMZ7JlgNcaZPz46y6yxB1eCZ5mJIJhM2GiWOhT
uI9fasYxIFjOgjUc5zsuDcWsETo2igWQdC25ERo91vYldnZlpRv6r/aTh9Sd8/77Pl66ncvZ3+zv
ebCvFTqFKLi38oR520Q5d8oN72FuRadxsn6rrd5m0bWXaOtZ45GODRGmGXBLAOe6F3s7Nk/qm4/G
mq34NzwO8vxkzmBbGL/GfDE3ploh5SWJ3aL7+wMf+Xvzc6BHY6PzgXNjz5rRbBbjk+vHcnih9YHd
9zOIi+EPUeTcf40Kn0CxeLh5XqEXVfNf2exJghv+mQ3rPNhhLlvXfqyefBwrRLJGKtseV9liEP5+
BbsF9E+Inov9lYJxM2PCuP7H/rtVTUfIws/QH8Pp2el2dr1nxbNO1o2yEVBN49U//JR6EJC4mIbl
T28/uX8e+695epx5C3foKgujZC+wI7lhy3uq6p3EG1rEbF9tNDd7dz8yYQWU7xRytbhw3gDLqlha
NBMqWBcHAr1D7xTGWOM5U0idFSSXuaL1ZaFnojNd+67wfnS8ZXa+Zrz5rF/j9vnj846FP7ec2jZd
RXNwgCRf4YjQwRkI6V2362byWAVnwqMhskBNCyV7eEjvBXnHs/Jtf82bxF6CDUtFfKecvIVZ38lS
LLTWY9CSnqHQONU8YZ2DsS5+a8br8DFcmSDNCEyj3FA+pyqP0jvEpDcVxhrxKPF/qIocu+P0GvE9
KTpxS8mpIRnAblIkdgjpw2thK4tqtgPF3LWF/A2JNgSL7gyNTzxnD3dViVELMapr9+hQy1FvXQ8V
dwYXWsOCx90JoBSdVhX1RNnbNnfV5VtOYTxhlaHA9RFPMMcf4o0LdT1+kE3IaUJYo7oI1RZ/Fcp/
cag5XUab9qx3LLIFrhwUmFAME/VEfdte1VKdmE5nW79j5uYi9bomJdhf0pPglC+/uat0rp8grMpB
WbI0L51w1/cl6XtFASshz3EjvuyBSnwu3cTwzeqx8aYl0Ema2+jBMtpOTzl/TPGUBd1//DW8NcUP
p877onmLziXTKzBW4iLmGKEwGcGB8POOdW9lJv8PiFqa4SWfS5jpGKUY2y5L9SckbZtdyvkPXFEf
ZFaj1Rzk3rA2sJaPKm5oYpZVbIXfcEXtPgePlgzcEc/SBq+2otw1dKiCVNRt86XHwWrUaJzKWd6S
owe+VNAN5JDuX8Xs5D7Y9/OTDYUBDXH1QHn7nf5cWXlrl1qH77Mtx8/GcZYt7r4Po7/ec4JM31WE
Nh/7Pp516z75e1XhZr+7U/BPPf86NzUp9QdoMPh1OzKybTZLrPwdccLMPPTVPcgxRJBxOQjKzlqW
2jajVwUpVWN0EaHB+mDL8u+OkOU7gtraXgnElSWm6LUSBBnXSj8kAZWXoNp7/yCj84nH7Z4KA8wZ
+pa9JPuhMqZxcS6br3QWWC96Wc8ryt2ouW1vx7ju0jbYfmuyt/WQLo95YtNV9bGJAEkZeFaIQwh1
wBlHwAflZnHUP/86DiFycCrGjIaeSXu/smgOARjqELeuAIFu2YCzh3VoKd++OuTJP+gCwl/+9xMW
2QDFvb6UopfdT6yy2pbZJWl5v2baOwOjHtZJgdfgY3N15bbl6yaXL2ADuhhMnQdbkPFtJzwscKzB
bkAsZc7JBPg6FSi7vs2h/hDFy5ztVGNFSY4IprFNGfoKSJsa6Xunw8gS9kKqYPIDMlOfta1Eu8R8
Qfin2wDBIcTZeFG6osl+uB4w4oHRnOeGf/rBWV3ms6jKHrgtov/YtePiYNBkAs/cf4WV255NHGau
u/UMnzc7LtuR2PnaKBpYFGQs8t8CStfu6+CW1O0qq9v6ThaCiRkucaoZbxtJPauKER3KwXT80cq0
0r8zFexJ4GwFAIRgU8R0iLkQWFWxT+I4e0vuAeDZfgpabye9St/++CzH4d9lCOBrPqCAuU3QJwa5
+AKEUz0gfao/sOlDCVVwo5a4yGrRsXw2kp4agRtCp+lbhZs/DLxt9BbSaBilf6dMd0YOAUZ6k9eX
FgJbhWSc4faPIqWcew124+N09QksZtj573ag8c0Gf+mwzdJXkmkCIgyiq9J1brVElD/UUxkXlt+g
9wFmw+Z3NnaX3cOA2dEXhl4FR+ANSPiHsJb8iP/G3jyiz35QrnXd04y/dS+78W6BNbRG1Tpu4Rs0
t2VGR61/G1iZGdF+hr0di9jX73rpXzL2RYXNMC/WRNevsZ9rdgDZnml1F6DRIY7rhMhDI9pXnEo4
/AZUGx/b+aPn3vg+90+3iy8yAvv3zu8j/zY/eY3Ihy4ek3QfiHF7DwpH01i26PlaUM1a8h6+wTw5
VobucszIuoYT7Cex7vOXdd1f7zxgY+tGerK4azdwFRSoxn1urVZclPaNWRGVR7JZtmqs7JrgO7Ox
Y7bOs6CyaGZofvDHWydZm3tZzIvmI5r1EpGdotDE+EAQZv1Vx5irBeXVzGZlfyvuW+cyR9dhfIzn
0N00191qpqULfpSPVOAf248j7uquZRHPpKJ91W+vewUd3t5QnBgd/6Vm9Muegdq5vR5qjKZ3yfGH
hgatuRksonMnOTn3rVq006fui3JKzYzwt6Gu4fxfdI6f6+/E6C5FNlVPjw/DW++PovX71jJQQ8rS
0LNRvJ2Y7+ohkXFVsuroXUZmp9lvemxiNcIfhM8e6AKjWOfYPjaX3cW+lIoK1dzb+lt016/tyqqY
/qV0e4x274sty4Ry/Dc35P8Q7A1uZNNAUcTsPmekiO0yFcWBlCtkZW468mVbW6PpupqweDo2H6Zy
+31k2/sESjB9Yi9DSHoBKeSpz61CXWx9xbspSqB0OdUZXXpceSqpaFXZ15bVR31reOeZ667JNqpa
0FvRbd2lnf/tUM/I0tOsNDxnf41bNaP0rMtZEXnp7l02oxtLV0PvNZZXUHlObAImJCZ9Y1X8N1gp
OhjzJcfw6lxcvp96+1q4cshob7HSsrptp6aXRliz5WXQ3xqSFto3OGuCl0d5+yhdPy4GOeZNNJ2y
epEVujm+prmuH0ZR9Ne72W2mvrjLV6BNbXYN8NN7HbNPulnqLUz6e/s8G1ALjD5f2N9ALujNKqtq
7PtYmWNid64CfZmjoYgSq4iNvlbIgwDpZO1d3JDE92JqM996KWzL8qEn/rQnUEOnGDXW5VnjrFlY
B2hiq1ovXHSzXOVJwdXYd84T8bF9E0Ng/DP/LiUn7m1tM11rozrt/18UV6R8/9n0M/XnR3wc0/RM
19VYJ0i0zj/6Yb/jsudMqXis5ffakPfi0lQXdcERAC79ZytTtgZDd4L2+EL76SPF3qb+ahzbuehl
QRCr5purCkesdqa6Hexas/6qYxqkIZHste8AWNU2AyvDDMHcymXQkAb1WnzKPav+19YU24uHBmgD
IHtJ282qIBzsy3YoRfBmad9MEa6dtVEEYVSg2YHJrZcGOIVs7Ax6Ck3koUzlByey1IBwZMyudzDG
ukaYRzEqUwR8w3HN7mJdhgTUDj3PHNWlbi2iQx7oNppUc5W/6r2d0K0F3erfOCNp7Nh0Wkbb/nZR
WnZFQUchV5U4meHICn891Q1Z4ew+sT3fnibmLG0HCH4aYJSbVY05emLr2lSFKzG0UFBECc1H1xii
yvc2F8coBcEy9vSOnbCM0dBBGWY1TSDH0sGWVDNegwsZHZZW0eZb9RY8jA9P66hRTY6cC8J/05/n
2rn2ioTX9JJjG8KJGKmbrA0UPzzFV2hIlIM33Q5V58OhD4c93ekXZm0ipHo6Srui8qZ5w03Olezg
GoVw5nx7yVCXvjC6j1f93DwOf8pD0T+PutBtyZTsZ/Au6S5bftLCj12A6eRdEUDaZVSYyPV4UbZn
Ql9ugm7JGd7uk9gUHITqb4iqBlgHLSAJezt2dnpNe4EGbkhhVPhODi7mloS+jTwy8+a87Bxrp2m6
l3GURHv7cbRlgG+hUVCYXi7DpXv+uG1Kz/FlJI63xEyofiZFltBXWX+feut3cMx2wPqwR6sKdks1
gKJmkweKlQmolqmmWjfr+r/vJIKSrAbrCrylcILFBc1sBpfR7vvcUaaRDuhAbeXsQcKTrEffRM8O
V6VXK/55eF+/XcfxcZ6kuICrbYapHPv2kB/5WgATHUTRhW6TKWZsWoh2PRdzr4IsAYj2XJ19vnwa
AYlmvzplD0N8okgUHIzZXmEQ7nKmlfzM/4plAw2ZHL0vo3OpEKUrzDcHz/arYet6qB6bMKi2wa8p
Da8uAamx64n6GAT+xCNo8+iCa0DEUr41ax2iRF1l6V3oqtu5IcAm1Lf8b4HZ+MDUsVffgjL21AJY
1HODzcdu6GnwN0QgRIKUKtcoOXcp2mvUC5ytEQAd0igurMdly1END2RgWdp3/kYSz33YY4d/HS3I
WgRRzQRQW3c344VamjM7AtFrCYVj+fOsH0WRs4wyT95DOHpzE7nQ6cnz00a6vXzXZqXJ8ZyZp1F6
kjQjzmr7vqfl0xMqniC0bZ7Tz/gns/lm/OcqFpz9mFL/KG8iGVOd7a/jcy0SUONCZbtqBpBsRfVd
CFnwlbBtOnUfzhasj1sVS/Y9OyvH3peioIMv39tG7VzPz+1rOT3MVQqVHZRNRVwUE6P9xw7Muuqk
nC1xTxuqd3vXX7zlwpvxq3F2oOdIfIJW+lZNDfWi5aB5vbrSz8qHTq7heV+Xz+2Fz5OrJAab2hpd
MmJ/Km92YxQjrI2Vnr1DhGEBy9Zc1zO5ojJaARYf4bKqoqW4MfyAG7EUug3FmRqcQNNBaZnnaqRB
LnFJ74Q+gvxukm8+RrkoMQ1Asvi3G3RwWc0auHUxVgr9DYFx0LSbWhuYiQ4V8wNgFp2iZAMyyjbv
Yx6I6pM7lp0cerzM++nSrBoXn+uq1pfle3vleT3X+/gedppocS1Ut7Xyc2LH83Ztkq3QvWPllVa1
MHov39Mwcw6J9SNUJCbJT5GfMOCLtPHdWSPXkV1RP0WPaNfdNo/NzMy+dT84jZbP6CERruPTCTHw
LAbRcT+lzWEwUP1G/dWd6KZvvQQdNk3dqXL72joRCw08IjwfW8rGqw4WqKaJnG/1V7RoHtvb+quV
aonYaCssghpnfLA/n9IakqQOaFMCcFZFcS1OXQojyXC0x0JoEBU6wfrsM8w6WSNpZb83GMAyMPUz
FS7Bi4H4mVLynTqDbAGjat1bEOTHa5SOvVs1UU1PzESGHj10onoZnjs3DzHzaasOdI5z80/Dd53b
Els6BXeAVXn4ua6gOhRPLil+VzMM5NeO2lDB1a3sahi5XY8pOhmTIrNBw+lTtj3vrWoiWGrHZqp8
a0AAiyjm5TOTG+dn3ENxBIIqdLVXcQ8fOGte/8E6CrGmARxAklTOl4/llTbBA273uC+OCt4r9Cfk
hnx408qnaN19tNhPvJ0ai2hf000HSwZMqELnVjpXYbiR4FvE+s5+cBsd+TmEdHdBl43jb7IJWaxc
J0Fc/iz1vZNVpqAC3O9+/GNZi/+EJvJlCGcCnpN1cGidfzmqNhVJdSMs2AKkhL8z5AfDCZMQnAWm
NbG1KOssB8VBbIcbagsOkpqVvw5MQk4VTsUeiWV1Vn7UA2frUN3umvEQUBYU7BALBRoe6vdcrirZ
nbhVMES4x9pDCKowwLjfMrQTC4fzvpZvLGppDeCjvOJ31Qla9MJXyCo1jvqwh5EMHEasT5Q6I0M5
br2TYpehlalnWveg9pn+tdmHkFc7oSAEzI76muWC2BBLzC0LVnG1mm64vrFg5RxeBThNtpDaqZ82
2/Z5yL6+7KHFGFyt4Ss6bQCI9JptTm6QdpiDgo3URajRD/pSbhiuV5jwkDjOVtHJD5MmxEM6mdST
pHO8yuYJvWTdCsxgY1rzQu6T/kgjZ2VryWaWx0K2lvgS8CBKgAV8d8ETNIAgYIy+bcDr1aNSLwz/
WskatGI1gYrcvgpDYAHkJjZcN1JdYAb/Jb8XSdA/+6hbTtuHJBWKH6rHR7KPLYPfz+n1XvYvGEj2
e5LNOslmcGKHUyAf7DoBJgdIKJskwJpgdOyC3v4O1gLY2DMei5dh9zB81PO9RTs2SCVKr/l1X9o+
in92xRDOw1TQ0fyMOlG9wfSAX2oDE5FSSBFfTrfj5RAr7zg+IPZ+5C58uIupeXzReDrHp/fxll3B
8SMzv/5sZbD3wk+JB77bbf6YHtWtVKD+RcwN/hjCFzE33mZ9vs/Jc+XN8XvTmSrQcL9Nwr1+khQm
1ZHgp+BgTzZDnMMDPqosfjqPDHXLsn1Utg93gJjFunzuOVF75G8uweUN+b8aoipOSXgWQAxgluk6
LK3AQ6KDht0dcyVd+R2VGB6mkTOLfgi1WRSwLyAMqBD0j3mmd//CKs6TwPPgKFsLH/XQsiGtwHtq
BJ/hP4Orx+XNC+zfss3475Mvy93W2HmzsjveOe9wRJJYhP5cJ+zRG14nK/HXhWHQltkaoXUwzU/A
qoMOeOmUd0kYosAI8v2Y12pVvFOLdnNdiJseNJGw2/A7qf4dv8iiQxz2dS/5VbqUn0kziWSgEEuG
pBKDdtNxN62lguP8P+jt+Ht581vzhDhwJpf+0YGSd/9/qhHiCsODR3/nwdakAgVdLjDMniA11WX2
hwLvlQTikaF+pT2mrLAN6D7j780PGXqhA4nQH3jdggI8WwkwEiWFeXEoT0D4B8OxMEqFS01/h/8Z
PLxzwHDInueag0SuYRINaUqztjVNe/EZbiMr4ybqX9i68x9vuEB8IRad4FBB2BpZXV1RJoHWAWDN
DB1aNx6MiwkYLvvhp7k657uPd+WZsq2lkMuG/tRSCZOQ5rPrE2YBlxZ9H4ddl5VW08ULhh884/cv
gmF+oDiD1e0vYDCxGJwSE265J6xh2oamb2Jls/8ljA//Di0KbtD5tfc53d6yUDgThT+bbpVTmWfw
2DrJD8IMZNVjuOLECELjevSoMMFk1P1U7Qvky9j3BPXV19ftjTL+/dm/Ybylaxov+N+x4ds4aIIA
YakTNqcUpkFuw+VkiEClqekmjo3XMKOV8aQs8eYSXS7AtlC+jM4Mv/E1PFYCd9glXteffZpBe6k9
AOf2iqEsxuAprPOqYQR0FHaELVLC0/IRU4/OjB+THQ4huRaR2yZfTSESKEVTtl3vXALR1xK9QutJ
5PF93eHzIZPBC2nU7WGRa8rirSpZdeBbYKiyjleYNwUGclFw+TvTof8v91wcKpT/S0lpnSBHjO4Y
n2nNqqZCRiKWKmvuQxssDKVMbwPdy3OKgpoGGrShpZwzxkAlejOquq/VJCw3vBBO1mtJelCXWsKD
6sQGkqtD3VRuTGo4tsjE6wHpaThvKyYTIZuH+ybGLnAqHSyTWWnY2qnAry9AoacMQu3TBOZWsGsg
FLTlX+ibIf6xehKZ9NV1uccopqc3W85tolnIzP0g5EMcATAqEV28doGgwzfHviEp6NDD2eZtshUY
YLmnyjXRQTGkwdSbYDLn51t1ApIZwyULNHoZ5Q+U9WyT6F/rcGOUIm69LwhrxO+V2Sw5yOyHzoz/
KIMD1E9rf3Kj2Sf+3/0UZISgZqtFkqUWfuadenk1pRnZHiqFa8M/H+8JgzArSADyiAy2t5nfgyWR
v4+xl46XTlgnvf009+3vbdocEHrrcSEwEYllN6mGh0+6Qek4B9PyDOD2yGYhN5p92sQWsOntUylz
Bt6edDmdbMROTZquRq5MOTL7fPYZBjKOseBKDJ0LtB40ySKLG/Z6sEpcgHQlYQ1pwl3symFT1YmJ
XTp+LgbE/M+i1hbe+fqQe7kBHTfvE2Rr1xf3PqQvI6XriKu7Ufz3+plblsESOhzSiG7w5Fri0X0a
PfyVvCSsCYLnp6ktHKtOjIYslfW54VOY5/TNmmQh9AVHS9p4vKln/ihNSkhJ1jGSw1SsEIZ0ta1g
Htmha+nDcyaWEvCOUxh+dfuORpWh8LVD40ImFSWrzfN4fYraeCkNzuq4AUrgzMMi0xaNEz/Mb1sB
ZoV0m1T3UUXFtUs7Tp5yz5oKsAQQZejq4v1eWNNBMR3cKqzUKXC42aoGaEwK1ArwnT0Jkw3MCmEU
HGGX7BLCZo47tz+9pStJ3YPN0d+s/ZJlZirzbe/0B2zr615Hx+vDzgky+ax6zXRuGhtf5gsWnzjm
YryRQ7z7OkocXU8tMR9/yv5mojdkZcVBxBIi1IdYPTeMBb+DQPu+vCGFtFhxzljph3cvj7EdD3xz
XupucVneEGxPZTM6rMIdeuPOOIz3neJ+tsACi4DZhxfp3/5LEoMy1NoyCQjuDUjoRxCA0+RtG9Zt
Oj08BT8izRnTkszR9XZOV1MbbOkSswVHSrYdDm8ydP1apmiz5Z+H3TuXoo6CicqbZTLnbGIN3re+
sE5bTGxchC2ErvB/KxvONswffPIv7p5sT8CSxEpnU9IzU5Pk3BGDJyE31sLDoKmqBoMO8+j8bPee
rxQaf+MUEBtbiInfH6Jj/6+WXHUXhqHxmFyz+KmnRrE1G02TM9YtOcSQJ/gjSz9kDEAKgLbb3Ito
VapjTmHnB3M3BxNFQLxkxnkUg6KDU1l7dWvMUN0oe6Hps/IfQlBx07/akxLoGIVT9SRdzxTzqn4a
huXoPWw86LTLL2PdxcY0MUoB1OKVw+gkCCLw1u6C0dK/L1Qc/25GdfcEjVQKb6I6z5vGNhdl3vRY
HXsOb6oOXkSVGyzv61k6R7hL6KKFYoQYWTNN8JBIFRWpfMk2DL6tzofmAYVjazsYt62lkLD4w8ED
8S46AhNFzxxSv8kbuZ29h3czvD0YNV7wYKfBRy44zvEbDnsB3WBBbJq32DiVeQss9BDEnjMmSIhS
uD0Hn4tO0nlxrifBzpN9vvqKNU0xnPF7R1Z0OTZm3LcMGMcBjz9bjctIirxRx0YJHbFzG6FOAlJz
cD4eCWV+IL0M68RFP0vp2NlWtuOA+ibqXs8qOLV+hTL4/yj7ji8HC0YwaM5aiOdAjjS7OXrVzna8
jpVEGb8v88WNPt/6EOEhU8uVcDXb+39LqEUj147XOdL3Vu2dYWJTmTGou6w98VC7fR/mmHWFZu5R
vBW3CzPYJskwKvtsFY1OYriqaH9asdezQksM133YW33pMF8M6HHRCzfNVW0/yOFchFB6B9arixUM
tRb90IshJ6SBMRgzkzNrNWQiu4Lp/mdZLsxPvVO9AB47dNfdRHSbLiJPkd57Xd0NN/1YJ20I3w0T
LiQ6DlwKs6O4qr2m+hE0iTyMHcbN5e0RSXhFMMM8BUUlpqcpZVTjfFWiirHBzHwOoPrJTP+6j2lh
UNC5QEk7s84Zf5wrK3voR/UyKrzda0dckfAZkrT17U1t1mT1HVnrVA7RwUbJgFO1WGskG1lonlEi
zFvGaPG2NQcZmQi0uXGpZKBCV4yqlfuG0txyTaJ96TRcoXUA4Ovneby+Z8YHhNNqviBl58j3adwa
czKJcq6eihhNdlIYIrEinKLi966cuvv+YnyGHN/qidKh4+Y18yLmAhrCIfLUXTVP08M0DvWbeiKe
ne1gli+Zv2zY/z+yGBqPHW4NxeHYeUXL4eYnXjm14HE1BJzBgX3ejiXeDc4UB8KHN8FnZKgIBpwj
tHzILyjA4jsnZyQcsgvdDHMUumyycsVTb8tk+0ZHw/RG28fY2BZP30vKi9b1R8jl531y7a97cW6b
YKTRv03CeN3NK8CPlttLvhL4JcfaBWlt2QNyAEuSlRcVYKJ1HN/Hef8bC77m6uPad7u7dHHD3PTc
DoD39WdT39avAwFnnUfj+XH+yHWuHCJsyoUBFa81PNzVvXGZn39O0cnu7F75m6eiwzA2X3YTgxsX
0unJagir6FBfesgX0xWJ0rIx25hid83XTUckuqMyX+FNXkZ/S8hw9Xrs+f1i0oP3NTtsgHYzMCDC
zqPQ1WkolE3uJ3RYuoDNpy41NjIiNEXe1U+92Nd9or24N03MrwZ4u7NBbBG/6N082AEcuoVqbJCZ
rocAsMuGKaJBdviaPkKI29ein/8+h6xuEEoxhkxFWeT5+07Zra2rVnql2GDfRiPqUALZk0CcdC2b
z/gkL1muGJvvhqt2YbCo+5W77F2rFtz1v26+sR/bR401vMN1N9fBqNKZCOwaWG20DjZzhQiGXE9V
IBaqh6XWFQkryUagFxfbxol1AE8Hm7gy98/wHGY8/Yd88UElemkuL8X41xo5KzZXNtqz/rmTNYtK
5rLP09lUzhPfi2N091xLzVctqWhVRPLtT8wWx6ZOzkjrOECs3nX9CaiKQ8Lna77pP+bG7Xj7b4Se
8LaKMlOzLGg/LATlnEVxQvYFPI+oJNdbRLn5mTowbIKELfa5q/7MGvl3VObm1jaMD2lnjWKMUohq
X46P1tGmtyqhVSbq931p8ZOsvo5CF4p4fegqpMswz88/EPu+efFezHCwWn/Dvd0Igjp79Y3hU6OL
RSf+ayf4t4TAoYNcTKOUABKUxgnY/K+XC0M7BBnc/J4Nad/FLeZHpvno751JWE4337jwsXlPohJp
0tCOjOPQNWkL5e2isrlh29VlC6VjP5vlD3A/ME2L24NwhfLuUBapbklLMFCo4oEhXlQcPpPF5Jqo
yRzKhSy5tWJ1DfXO0nNup9i51Rcfj8gyuh14bqvmgX3vthJz/ieiQv9Q+esemzNJl8X0MNFZ9W0j
2rfAoGBP9jN7v5n1HzDvr3TZYXXQINt7vgeAdj1M9mat7GjXzTZm5fX0EF2GJ/ZMxXNt9q000FFW
XxzHquoycfYzR5WD55MEQQAQuLo7h6xyLpTZNjZG62EqelyKs5GyHWW0FzzETaKp6rXtwa5encaA
+9U45/Cdfchk69oxaZNi/F7PRJ+D1MDe3WZQIZlsKt62+nGc2xap9YoZcU9I5pUnR7TAfctNM9NY
vAid//DDsUbS7x7SVf8x2raf74nO7J8fwSZaRbvvp8M2H0ri119v07E85UYLFOn/fYVKh9If7T/y
rSPu0O9njpZ0nuTN4wBR5yjW38+uF5uSKDbNuWd370y6ktcVLKvh3P2jpyiAlQt+/S36zCD9vcNB
6O+mp+7956FUJDTvkbjamg94bh9wrEPzb4UeLbtJ/Nn5brQa7Ib5cHtW/UV/bxn31PilSykgT7ac
pmTAUe2qdkOi1xHtaVO24Bfi87orU+nt0rAUKe+mZ0tD9eWmAcTq0Bllpk5trwB6XrBcRVUkEOlm
W0+83DMr30TZBqG2qCX6m9If59pDlSupI/TWoPAbv5R202bXO8wgdvYe6+wZG3b5vdZS08U4/Z7v
pTE2Oa9qNrJNHrL/sDtkDwuUbGNTWw6P+tiUXuESXebZmkQSCTfF3GDVTHUerJU+nuyI3KI14mTy
XZvRkHf2nv3YVXMdhMMthrQ9rcZ0o+TxT24t7dohfPXQu8Z/rSTal+5jqPnKTWOVRHT+uRIyxQZp
1Ir3JI9S+jT7p0Rn7xJWvASvabx9bmd4F+91S7wwm6QZdf+rJnv3nv68dPnvvscdmpso0/L2kXDi
sL6syq+fFrO70YHD8mpK4d06g3T2Olt4ePnQILGEdAiSsvRYayJ9tkBLwuYIawT/bQcd00cZzsph
sDK8e4df1vuLupwIO+m4d1hEXjGpfWTVgXwgYdgtsQLivZuxDI4R569q6eLqZz0M65jHPDD5nQ7N
nVt1b++GMtmifV/LV4tZQvEzbqabYXn38D2uLPhe5Y9Aengh4u7Rf+Olj1FYdd7wMmYOn6BUIcI0
WvhAPTL52sYIElpmWIZzYVal8bYlvFceDdOfdTI3JZugs1VStvLhuYge1qF7Cne7DZ8cT8JVSdoA
kfkd674CPyfbWLsYWJiRzPj+37sLZQpzKFZdhABdVvK9hCdAN451mO6c27dpvIEahdCiJoHEf3bl
Oaft7t9wI1Gry1lC00HkVsfHsp1JtlPVVVsxWRRvjeNP/P0WHX9817blXMSLrnX88fc8iRIA9f8Z
KHva3nxfuv6k5tmfw0jrVAjTbsEC/DFPOUdVtVSUAOOFPvs159Ze3wyu4+1nbho4xcqLlVa6lP3c
iKANJW1XXdR23WN/hrOU7S+MDOd2sv36+qsS0KTf3x6N3HSFhHTR3jlu3wNnyHwL2yPiLOoA2lti
s1Qv3/EnpaDViHXQIEF+SezuWCswm200625RG6MF98wltB5yWflHB47zuT3XB1c3Y1zWalhNpTEK
cHtpRc9NGJfHUrn2sJFuttS2yt6jCwjz34WKeNdqulwYq5x9AfcD/bU6YP7xFcFXPoGDMhsZOCgf
9eHc3gySrm6m+qGb4sKtRncYSlRmnbBYRWQZbaJ4OzXXbr4zuikHJjCLmOj4kaJ9YlDePbbjYyNR
MTcPdUTN3IXzlL/1OOf2/PGIPndIjoaZ6P7LVclq1hqqmEVHxRr33e6DsH5JYfrcImsyVu/W40IT
iLG6ux4e03jrXZgx95dd7hkNw5exywo/TLAaNayc63hTo10pUbwF42tULru3WHFuq05MW7rYPqNE
lMP2BTTDQT4vT8lMsPI7z48lQ6eZzPGZ8mhfcRpOUaFt3KO6/FDH0GddWDejrhsOU6il3tUxbCvi
fVk34h5QGQYIeyxzIB54Cf3lEAmm8+cJt3KtxnSJNrPgIiRJlar8qt/qX7OqYjP3NH4s+s4hzgmX
SHeA8mX/gjj58AQRuLWzpTBYaG2ZMWQnFsuTx+jF2qC0wme59K6DS+/Si6/e8vFuTmjPK8dzZ1VO
Kh/rLE7vJK7nSaUn11PvkJm4pF+bfjD5iLKfO835tmQLfrqVgA2yaQM16BuY+O8L9P+zILTJLWqp
jEmlnLgVr4/xgrvErbbLDRZoYOlWIv+12U7Xer5tlqp2C4aQW3T/2zGj3FVum/h/HJ3ZkqLKFoaf
yAgVFLhlBkFxHm4MpxJElBn16fvLjr1P79PdVZYCmbnWv/7BGKKlZu8ZpEZSXfpveLJMkiBb7wl7
YPoNLLli6M+0BoUMYAgQUxmpf8xY6KLVrz4m2LuyWqLLDDozBlzizzYShXErAG9Grcz2oNMMZdI9
jB/2TVhztFCigLBQyQYNM3UoRwUGOuIr2dJU2VwkvNelBN2F90jJv+tUs6e6eSZ+wOvCYAKkk7+g
FaELfDMTDmrIOTDVFhCKszNcfZzEw2/4nsq3UaBtkxs/WeG1g+fLkDflksZ5Dz3m7eS4fIObDGGt
ACBVRopNO291m3ZWpTIiHix/M3mDKk3bji7tGWN3cP0grwxejZK+QJmHkfxHZ9zYoQTgASrmdNrD
W7fo/7VRuRz+wdehxr1RqbxWEglLHQRubpjRFlaBzvG/gI2lgViWclODXUDONCKKA9xVymcZJgO+
NlDBSVpBGcfMCpASzg+X89EzhyAC6D37ek7GAtMaqlEMQS7iv1ErtvLkr08KGAfIaXjqQMKo0Xqo
P+m6QMs568BC0LFfmdwxQhXqu13JybJV95Jqd42ZDOH6GqPUoA8Zr7nswzXI8QsAvSCZOPgt6QHL
62dZLglreZgqxpb4M2DRheuiZMnXjl6NghViABmmuwF34U3QM7iend7oAvJZd1Epj9cpX7RoeLup
2c5qFdCtt5PByKLeCe0p1ibNgiMaB6nUJEVPdrmKIzxoekZ2+0zasS8/CNzVhys6sd6bDEG9v9fO
8KU3T7g9olZJxgZ1zRCo5ig+H9/PZYixC4NJwf49r7dUwHxdj74H/uh22IbqwL5/DA1fpL7Q/PJQ
qiixqZu59Zff33FJd9rM36G0UBaSM1xyDnO3ekcj46zILb6LK8JPGQBiyshloJAbJbdgQHqpUTyN
i8Jh3xpdZjTiAckI0pC9F1rcT8jNZVnwPMKKkTcpepApbII2xkXBALlj90ZctKK35+0OJkDZuMz9
sajQBffhvZX76qBdvviT6T8VVNnixZ6XgpoOxqlm3Pn6oTWGFpNaw7ctzuwRwWM0A0fD7sOB+ui8
voRJAi5/qlg4/ZkK7sDnw/84F3rVl2p/BtbxfWoZdOd+RlUFq4pGBuemzHu+XT6Hiq4KK6BcWSj0
YeN2MaS1H7SCPxf31u2Aqff9/MG8pHfP7BoV20OrrY4xSPyzazC8DA7OC0e7uiRpLTMTNTNkstlH
8empuh0sEbi2MBPyaYmv8PE0zK9pHmXH5bMfIR6o/Qxn6aOPR48YT4B50/2zjlEW8uQiSJBWKDV2
jwikkofPhv0tg7+A/YB9Km6z7qAfsgAfuJrYfRx7eGr3TDDADZ/L0WeZwBf5LN91UKteT3WKgVPy
qjAyUr9Gk6tNx8ftR8EjzGTAUGhTFRBJHQBViZDt1CXLm7RgxhRkYf9Q1WXWA7ulr0vO8BA2eUFk
mo1gB7UGacVA90SrYu0OcRtPTnSdAxN2E+NiQhQRYjCAQ5HBdGwE6N3Xiy3e3B4I+iI7jxdfRpsa
VYlqvBxsFC2MVXDN+lkjv/J+4Scsw2z29GWSymrzDGsEfqX4wg3Ta4SZ+BOgpEOs5j/9n5EbV5yB
DYKu0OXhuhO87T70VxXUUrANAeyFShqYX/Fea7iMhyEIlT2w+nDUUlNC35LY7INO5Y1tt++q09LB
KSps10PwfzwhvcZ7uB/cwjrSiHDpnXBBjAe8mf50vOhw+B6R5hJ7YjqsMp+tJjG8SRm/DUHJxzmX
RLUhQWdfvxbibgj6pHnABob7gumC1UInLWadN4SnjWkKRQkGSEDwbFd8HJwBQvHnlL8uyhe9tphm
wf5iHsyfYUhuxofEVswjY4pkBgnNFZSNkh/cmsItBGVhRPomSBqTQF3dtrfYxf8MdH/OC9iyWy0r
Pg/GNEzOPkGByUbs83aQyFMJs8JrG8cmqnv6sCkZdhC8sar0n+6TVJPGbf6zR2E3U36Jmdu9MJ+Q
jmzIhZA3K5hMzBY/eg11ZgeLjgQ2klw8DuD4UB/UyctP8LjKoPMxFoyv31O5hyz9BpNk2u98psct
MpbBpdggUtjhTJdNEPY+kT9zeoDCmxjGmTBmjKH5w7ctmcX+9elAibPXr0XjSdYfUUiIXofGmemV
9bf+cfUATAlsEoOdjisqJjjEE9LIiGidnr5pRGWmb0arN6P+KxuyOYf19v+79g8Lc6GlyHoSdPYU
MOLH7SJ3AlpybphzzFl4kDd0Grbg4lFu6vOhziSDposJMlWo8D0QEUesEX78iECmB/4aqNesbPII
e3vS0SYa2lOc46HbIdKADdFbfqDOiO+m4DIYTGEXQ6NuAh4Z4sZns/dSnahbGbMBnMGtEh9cPfP6
8PzpI67sff43aE+S9d2iUXWxM7NUF2OhGWZOux/y0qO1QZ1BhzzY506+Hu3xFWC4rWONFzI58+AE
OuM168SSg0+Y4w4CizIqw6fVBY+JyNr6WWJ5KB4e01PenjuInmuRPE7btejho4+7pNeLBnAQ0j+I
HlPAdgiOKAqWd1gi6G7q1Yj+uA93BzGB/gvZWBmsDWblDlmYyNAj1mSmrDZ9NMPw1Wh0Gksxaxxk
tmCu3+148SFILHpdGhLHkA/gacel5eV6Qezjw7ClKDFffJqSP5OELoTbBiuB3w3QStS4YcAX4/Om
s+NCEyuTtwM12k/RSQ3x/xNhEsIfghEcy/rvIyxJbKTEws3MLgiw6i+IrPOq7XsZz+Mbq8ird4Bn
3O0PyBcU+P1x+p2w1SDC6HjsKmKvEiHHpPfLID8igLGOFoZzbkNOAKlJ1sN/WFoEo1V0vP6HHSZ2
houR9+JS9yfv2SckIcgeT3K/Z8KvZcmDMSEjZl8ywNnIVOrtRFaZRruNJtimTrE/aJZhdNmn8STb
4zw0JSwo/Hpvm4XiISZlD8YIiDPXK9zRUrmM5+1OW3KqATP1fSRlRs+5wtyAJSuYxmwX3DGQ0D4C
eRakD9BKBNai2dRsAJum4vRK/Cdd6dFCVQbWBToY3t1m2j8lkzJ4rAr6EfUmBfD5YUk9GBM9wjcy
ZAUC9Sskak5YonABkSbDsEmWIMFaBCnWFS4iIw82p4gtm3EFXK4SJKAWwIGdyMJmc78jpYF+lcEO
SD1NwzqxmWkSGoWvvlXNxI2L0a1o4F64pIT9M+wpopZ6y+6PojJfQWP3CKcN8P2eygvSvYk4q504
5PARspf1a40Lzohd4f+RhmNmX5cigjPXX9TeGNtBmU8WgP462CpvDh8hNsq3vivXTFiNDdUNolos
syKM2hw2DgCaVTeF5D4fiIgxrBnHk+O5YUg/6buPORsz2+0bnQaCGo3Ph5QXU6Cv94cnnSNvh5gY
VmfyJ5zcQ4TJ6TKeskUbyUaQcKtFMxWkbTgcTKqh9sMR5tPT+7K5T0ercYi3Ips9GDByXrjiNqf0
ZABAYOU8tdjXIkuvXJWnh7Pfhkq1or9BbdGGOaP3dPNcjS4Qz408fEy+248jWcWSM5CJ8Z1ODxCD
9QYFCjklHkDsW1B3vHxaeJktLzQz9wW5uCAjCm8TvZ3mLD2ciuBud/rQvV/yw3fCx7GSCXIKlKn6
cftAwTWGfCH7UDxkB8TELHkVlV0Ssy78Y/lbsWn2dd4QLGm+S7ih8Olro0VhT5iv0eB3iFrXbOeU
sYf3rLDZSpnVyU6fVa8Fx4UIMQFus8cEsmjmfQehgntV2GO34+5VnuzKLluwTRYKw58RVEElIP+J
J0xjSZL3wQAYHfVI/yunIFF8OMLAeG/o3S/J6Yngi/k3wWtoNG2BzkkeYtNsyziTQSVqk4tIG0zB
H2HZBimqM0E0REwFu+Du0G5CygGVouo/RoiYAEKkreQqVm5FqSf5A2cUPid3wNBiUc7aGXAUU9A6
QDrJePjjVibhwACZic64AYlddTo6ErCpBJgItGfgjzZ9ufLs42Psh47zogEkwYY14Kf43akFCQEp
Q9SV71E6ZUAMh3xLJ0HPkTEQYUYl6z8+FHbIGJPi03OVkYO0luTQV6HrgWGL4nAj+V8b+jyK+8Ra
xcAfKgAOjx649GqxCvFiwn7ZSfTzAEJExU4CyVpclJoWhQkANH8YEGipnGofb8DxcvcrxpvUS27f
bk9He7yncxgtQJvoOqgxnnveUluJvlo94XLZAuX+5tpchby4ZKBpv8CSVO+HzzDmPLvxrgj6XrN+
g+yvBeib+ff5A4imYr0w3Tp8QV6Y3gEGpfzNZ1JH+eyHHcKdqTbQk6EwnIGQwIAgsxTAq/euPONT
v2duAHAwxQwEdyKQYHD2O4AdRjemGBz3BU1ch/Vjx5tRUE2181PVGXbdgzuFwLQ8pzR/mw+b4pnN
tjm0Z8LU0j3NUXO4O3xfGGOYHLyBdK/jq3wbrjWcsBbKut7KKxW68kU6GiMGm5gM3MbcEVUXhIXO
7qkC/HhPEYYwrfd7axmzoO8ad80R0N5n8TyJcRgcMtk4ySjh2dLHiTEc61Jm/GQDMeYzgfFqMtLk
zTDbe05kVF8IJam3WHYH+CrZD7emYc+CQj+8MYeRvd8UpgWvU6p6TOOMvwa8PmjHHDtg63BuwJnA
5Y76j+KCwAEQZW4xIjvQgqMxeJrqNd/GlN0EK3xt0gvoPkBRYtzDWxOxHKDRs2/KqPYIMvyhHsVM
iH4dhU8FdkEeZmMeEeuSN1kYsoSlDk4G/KOgkUwI/UtQSaaQDlK0h9D0QTcHZmqNc/szr1JTvhv9
E60xHycRUqZyKYVHN/5TwhfkyLW06PYJagMwC6jKVMdvwRf/cEGRv/IMAEYuEdHRaeIS0NInH/+Q
mhSw7ICRSQDkcb0KvRVgGJN4tJSAgrVeRymGgCAkLRoEnStLG8y8c/3o6xnzTSiDjYA4WYs9WskN
nTkDXSU1xrdiTkfNimT0AaQHrjNETPk2+iODv24YaAILgY80AACqnm/7AB4fAxQC3EyDUd2Kbjze
KNhyDu02se+NCZLQDizuUYWP+5+Gv7+MX77+wAeJ4RhNB08BeNGWfj396TzI/CAuK0axPGmY/J3k
tRiTwchn9MGmdL3rC2+xms3OP30FOQPHniz86N7iFvfNo2LJqA4gEONzVOrSz5CHpiSsrs3vgPQ0
5x5b74wYAFzvzbqxgXiaBbYBPzYcZvDMNpTgzt4LKoK7F6Py1lI4/nDzpLIYWiWx5nwAMgfO4x5v
FLtoXYYUS1+G0oDPn5m0yTgwQJzOd29KIrgnpBoWsIr1N40A2xO8YMyv8RsH8wXr6hHOYQ41YU0N
n5PWGG4xvEAY4WgeypcRSwbqKLjPilnJOnAIroF49xSFoQz1OzcuEz448pQXlRcxfViiK3D00tim
KVKhYRPzABYOkHOCoo4OUjNliKad3py6G2AXBL/epV3xMH6hIiFTPA9vBTA1z8P/WwGPB4SnubVH
0ld0DTwO3OzcLV6TdD1cx3s28xfdHM/nVdtXMxImeDwXvJCEuABJ+05eP/YaJPa/fMZQj+Uq0MUN
7nLD2wckj3HzDVzyd357TOgA5WAG/Adg6+Vv0T+xgwN5QEaEH4zvBmAiBMzEH3CqrN9vQwN5wsL3
Ciaci8ul1+wLYHX89q/901D+bTlhEqIX8E7m+eEiY9+AVwC2e/CV9yxQCATsJAy6Zdoo7tKt2qkR
Q1KIj2BP+LBQd1RGIevs8gDdDS+HZyV0X7IxOJIt5vmv1IBuh605mC//wt6t8JhK+D4Lvy74sj2e
PVms7keFlMWA+ZpuMbHgKflAPWnRhTDlZRWU6Cg5WzgcQUZQDt+NDsleav1WSHO43+IsaJl6/yDN
AOlWJNi+0CwZrJM301okuRGL/UEn+R+7Y7pdGVg9wBfsYW4BQg7bubVZ4QJDBTKAKzPlHYC9scH8
ds89sC2fS76xLah/8g0jDvC11EShzhYGGxCNaLfhAOXjgrCrJzYqrkZ7BXVliM74HY6SjPCF5Qpz
5sDOpd5e1/jC6b+KkUlhgo3zek/gc9p6sIVf8VnwBLEpva8SpGvagzd2A71db1fxEALrYYOPQTIZ
1tucHfTGnQVhhehyv4Eh9z9GvldwbdUfF/nSC3vC45x/1aW2gYHIsBlqzq26qQzdwErot0/g9/H2
HuTwBO83iaOx3iYsGZKoKHgZ/DOgvBtfrPkB7HElOv12rEMNoqqoS+T5EV1Nsimv2QIgO7txJvO0
7Th7WRm4BaD1DeB4qJh8vPgMddQODG3a++OR+/m863pbXeJLsRbEkjXoKmOh5AbY+ZXFw8Q8vL6W
R+yOmRgVa+EsrHOM8vF6Z+aVILN8fAiVJ+DbeFdrYuWxZ/EdA8h6xF2h8792sdVn8oEOjJWPAAIm
NhlTH0P5WAVwAWRFgnehtjwsgFQxK2+wp0ztGrJHY78Ra3IRjpMy96UvbnOrgk5pJYNR4eJ4N3Bh
7RMoPYDwZL+fVr5NDv1bd2POElEYQLWLeO+jyXPLzcE97/Y7K/Hifh4IHu7iERDe7b1PvV2OsdU+
XfToDHDhAGxk0gfN6rg++q+9dOEw4Q5A3mSVjyHZ6EySMrK7vyZ6URG8QXt5kcMRTHh+zAIZQqKY
fbA82WCl9Y/6G2M61MBCfMmQB9oV2+Xg8j1xtNbnn/WNPmf4V7Px9TVrtyMXbTszsE7HFSD6BQy8
2mVzYD953+Q1N4fz8rdo5qz59w2eXW8oiiCo6UwhwPCB/nH2/G80efxjTH3Ey1fMAxgTeHnEr81p
iALhprAlwM04NQcUGKcxIYwwB5kXUoCKR4Z1PwbiexstlDvEhhR0ZwCTFXJQ/7n83tRVLKHDSAcW
1Yu2ZKvjSzpo4LDTU6xaple2yu9ppBKSY7CbDJlnh0rP4A0LnL0VyPGQXYumoP6/mxEVs3ouE+99
KyBYMWuFR6HuaSx36n60eE6S4Oj2o3qrnFHE7roTMnzr53AFm1M2/aI3e+H+xYAZ75Nu2i61Cc8w
EmR6iO5GQS3veYts7MUN0zhfnZdzPPVD9o1i8UPl398wj+JogJ3IwIZmhm/+GFk4+ssXzfI15T1M
Hwu8J0+l+9hh6RUUQW9abstzxr6ze951WCvzUfg6V0SzMsRn+LIfrvu376yeZh4B13YWQbz1FOfu
DVdQRqM3T3xQNn/g8p/1YNrdxl4V9COut6qQNGVS4EkAq3Zvp2wxMoK5HXztZI7BoaCPVKInGJEW
bt5v1XTQRImXhQM/u7Q+AxeK0ifKknN2YPYlm+plOMun6uqxzZx7IK9eyFQVMA6W+xGkCnq/2HLt
57YKOBC16ev8c5kywiAg9w6e/BEDMZx4hJhtbDDdyq18yqE7VbYU7pVdIfb2nof6RCI7u7d1xGub
+m4I5FF+9O6S+NlhZH2nMCh/W5Ux1VZdFgMg8K+nbj+MMZ3aGns9542F8Bfwt769DuU892UI7+3i
NX9MimtyKafJiGmrH/+9yOxY8hSxa41CKmUv9Uu3iBSsDsple+YNRT1ma+7IaZCPU0HDTvx6ACne
x+9hWYc+iY4+30LT94Gq3bczwr7n7lcm7hEwnzrzhYWhntkx5y+sxUnsIlnaV+vKvHv/t8o20ux4
ZLBINChnjxWyfgjOtcCbgMhoBJbNlGOJlToOYhc41+aUoOhtjTdEhuambGUS6NxYM3K/neKx7zOU
fjKEhPFvkQ/mAqIv+27sLmoXf3sdOQp8HFiCEGOhv/Ym5aSBaUBdSfvqHE/jTEcRtouXI3i4nL4/
R54UovKGPzl/AZFi/0uEk4JbtaB5ULpKk773ZSJo//jC7JBC7aEQKiEWb9liKD6blOb2o/itwaY/
YSbHbL/MPQpi9PU2P6PHpn+Wbv1lj9GkVdx4ESOLAIDoPkmYWil+cWVfOhp9wKO5Mn/Zudt5aUCs
gxLC/+QlT3VM6c67Bfg9JWtuIp1mC921prlPpsR1+ozVR28PZScvhfNAjAEv9hLUWce38fEgSuFT
txhZ2pk1+TZStEr2q52qQB7ZrZ2N97Jdn477I6vvea4x6YL38IGmqWDic2l2zxMn7VMxP/Q6d6sb
6IliDXGQpDyB/eaoH4fPG9OLE6EWQkbkv/wKFzMqMRnKwvE+XXPudHB9bw8A9xPgEAaV8Mafwgrb
gRMTcRgPoGgNp1xrk1MfRhPFE2j+d42UR2iMhqK7whjPRUe64xjyjqgu3BH0Efol+KS0vYcRdHMS
qfFLRHzR15s1FJK/BBOowUVGYMGxAkfoaxWn+opUyKEFVkCp6zluKC5lXLJ54JUpTXAeu8mgKbAF
mcDOJB+/4wmIAbwXuBhWN2NiEYtyqHYHE7iReFAco/Y8tunR4OUnbnJAUMkGIFljDLBizPxh/ONv
hS9KSNdgtj5DTqcIS2toMu+3/n7hicD6yej0ORClbMEBhEm1YP1OSot7qpMfYUBahmnd+zvupHUd
qrZqZ175993Ry4xno/C4x5lZZv48PL0iLpXCAK6zoRJK5mfCspsJwsJz+oLuDKKQWBTzids7U5rC
RrIFjaSDsVo5lHr2L+w5FT5MjJ/rmRodV30b62oXIoU5cnrTxBiEDCbuLJLebgQ98efXC5gYVjOH
0TYjDtDDHD2sIuk03r0WX4ZJV2YYyFtnjffzsXT3rZhR4MuEmQZwiGcxmH7P2D833NPJB5rbIEh5
kH/TnpNEPUNoVfqe+PFvc2B1nnoZOIzrYfWn88xFHTsDS/iucf6ewOlHMdoRYFLNS1sYn/dAboX3
QRmcL2gUSZFPLAAAP961S1YrN+zoZX4Cs/ljSDjYIH8JGrDAsVtPufrsFj8rdp/TgUOB0Jvy7Nud
J8PKJgLW7hZNyKF9yPcc0pw6Bru1nhwEwHUHJuWshRQKcxG6B7dTgRgC22mqevXyaf93JZbOOHsx
xIPrL3idCxipzmVKhoedep1dgJwBUYSKQXwI5mit1zMGBpuWkXmJ9Zp1cLpQFZgaKzx1PvOVsO2H
T4bRNE+d8UFncnc6hLbzp3DhCI5rJiacTz5bnQMdcFbZmhMDCuII6vSt++Q3SSCTqSGgiTe+jkLc
HVap04/yjXwtbpiNrM6ZdUHkd6IHnvy2uYvSwm4vMSgp1Kn7TfT89ETnEeIXN2UM+5oPrIpgsdRR
LPqlGZfZvch4yUHyBHq8W7hXB5rDuDqKN0f7Qr+JSwjWCy0s5GJe3GQYQZglu92ivY5huWrnRyQo
eBif4smJoBw3TsWtvQYkBZ4uRxizUrc6HLF1r87xqhNeJFa5x9h8xdlzKmfwY6GB8p3MHEUulIoI
n+wO/2NKgWbv0I7BZmDUAZyK6zKML9iE9K+qV7pHFxs8vDY4seGhxaBGgguK59aq3Z7JecMWB+MY
BxqrsHmFDT3i4NQ47l9EAcWz/vzHk8hchW/A68P7eNDDGOyMIZ5SQsJNBnV0NOvcCMM26Mo0Eli/
x8ZN1Qsz11maRt+knuehyxlhbEnFY2A6tjsB8KLkwVPF/LJ1tcbL3Q7toX5qGa+T/GDtBxbufc4H
63Z0sx64rQUFAj7ca0abREqWKMgg1FmB8LchIsuVg4JrwLnDA8crslf9LAiIvspQZ5tDKpaIsQLO
nAhjN3xdjM4G0eMNgZ+LvWmaRESH2vycy89vnQ+WPbnA6e0hfz/yH+54yQPC5cTVQTgw8NZ788Hm
HaDu9kAK/MrIWWx7bJCRd1UmfA6q9ub/mAMiGAIeaXLDxw6TM7JTTQW+Aeo1W6zXGthcM3joqHlw
PDTuPkRgvNAzKgcx+OoCRtqQnRuu9SUin8RS9R4LoeVRhXEWjvVeePTejihdotitNx1l52AOyGhL
c9WWg6NNUZfOaXwWY2ZPglvO7I3HXGYCp8zvhuRnKypVs3WyoJi9vQhcfaI5NTFg36nCYk3mOEG5
eH8BkCvbGup+hbkcolsLa/cQjzyET3wEfoXQbg1Wd4tSCocefA0QRVXwDC8Dgek7hVlPMoSJwgFW
wlqOwtJlO6SJyQ5Y9Cy1LW00HrhwHEmd54Fs5hQwlmxfMLXCV5DbG6IJwgwFDpo4oAwUksZneeGS
wQVog9r9cufhXPL5n9ZNmMHicMK9BCBiDydCw6DLCofQGBEUcxVABDgnBM01YSPBRN2l6rrkMxmf
2gznoqfQ0xEcryvIlUDGJhIVtvBZSd2NcCF87BDVz1p32ziSe2tWgBv2d0mT8uAkhcs+x3jOISzd
6vNwXapAsWoqrx7P8/bC1HpGkYJdi/BgAovxOpXqG1CfxFES2YYzSk3+nPbaH+uMe+cVd/kb1Cfa
rxlcaYQ4N5DggDtlJRifaezwKQaMgK3ZrvJe1ns/OhU8fG9fmdCqGEf3a8OvNZTFASuk4OlyKUPG
FLv3fhjIQaTRT/RJfvs5agRjORxHEsUEC8lJoSs5DNzDZjdijY8oModBN/vAbBXsz4FbW/BVJh0L
dBx0tjYt4SloYtmhRSVF4zK0717m4Sy1YIJNUOHkuIuZu4h6js2GPvn8Ab9Zs78eHlMU9NbX7gfT
Iye0esl4ht8eoSm+At9UjToIwKt7TagdNQP1e/otbIkSFfMj6QkfWQtKX3VjOOGRylke/tbpRdgP
3//+m1wDtRGvgx0jhCKndrrJcUGMQApz9zy6Cv2jZNFuVMKEybhfAeVJ0tnkbKPuk2nzGUwgDokJ
j3IanG41OPFxWqqHymynw6CkRMgJMinXjaA70EbfhIifkjoCMhcjTf4R5kdrbizzNGcA/AB3NQPJ
dzJwiKE+hRf2yMyR0GnbD7xX8dwCQMGoG78cRonFLpUW/VyMI8SpzVwMb6PSzaH+efX2uAfxpvxf
5VeQDTS6d+SK5bYxsyC9/v7yTbGKN/Ks8r4RuswFIX57sJ9spwbKtAB4Ljfj4DeXPaAthlbFvLeg
T2WN8NxSpI3tFKfA1FejCuEFHlOze/SdZeu+p/ia870+z0hWIdIrE3rzxBnx4MZw1SkCWPIpcj91
v02s1teszlR1YFRKPPZ5h+nkVAPZ2LxOQ9AlzD7QFEFlAcSLGQoKt+li+kW0CS3OAwa2InZBP2ZT
6oUd1jYShUrh5Ofz0dOMBgL5neIDmOa9EhZRsSu4OsXsC5sypKzs4yfmFpAuesERoTHGWlRbiNse
lgRVA5+FoGtXjbQdpPMUpQv8egxY3+aH3gdjZLl1X+XyCRzNafTDK8MFe2kwCMXeL7HHtZkN7RrS
AZ6nsjcahfz2ePffWIQ8Zve7d+/CL1RVxDwkjMzeRPuVy88SVJnfv2z2EfO56m+qEzomQwtT6jeW
LFwNwT9/+8L2tGCfw9nq9kSCWk/y2ffGfKZi4sTJm0a/odVjWgo0f2CUk0f3NQ3sM+rjhN15eemk
N8aNPdCEn1v/XP7/8Gm/BmEJpwFWzch6/SzpZQ15FKOCdhuH27tZ/3WgUtTNYMl/oNgsijfWOeS8
7ZhhtbDhfkYLWwKCA5SQ0iz/xlj6kj5KkC+K7875joNWDl+Sd1cCrZwcq9lA8t4YbkKAwe+Uwfdj
+vwGaeemQ3swhLwd689q2UprGu0O2VXsvqpt0dtI9SR+7xJ0PXjRYzNIBCJhSCRUot+vsWnqI9UF
Ql6J2JSPrQSIcHfDUzPPt4BGxTydhgAhj+i3pcJhUMRsnIYMDpYQh1ebkqIMdIMoJvRUBGEWjnpV
ADG5UZ+tGL0lmPmmPq3HpDk8JesFPQOTdcSx8CZ5qE7dTxirUzm+Ihz9NnFEqbz+bGFJg+YhfuVW
JgbeWwLs27R7YDxdK6BW3/+gHGEfuGkRq99FnoNQsKsUupUw+8KgEX0/CdeXepUtBq4COhjSRzJn
G254LW2XLe44zKqGgjUWYiUq3NisfuQdwpjtEeIDVwGWJFktcShD58kRuiGeAbmDJ0cTLAkbXLIZ
YJAPOCsP1d/vcpTtUtgeIMPGcEawyX9wKrfPtbZXl3fl1NilP2gtX7VfFpjgclz6exmrKyKTaup+
hkEk6DnqWqJ2ibF652yF2S4QgDgRanzQJyZyo52KNRfcQg5qTUwhmSEkG9x3CJger+GoclOnybZj
uLxM4Fn09fYgXO5WnY9z9yh67VpQwi++0Y/VJ4jJS7sCUIA3vg/vBQZp2DdytVJX5ZGl7R1ZeBUQ
19kn45DvgicxkISVKbYxSDblDoqrLl1IkGn+mHu9/36cxYx5oOQhbWJ81RrjxXgx2MNT8ph+YJoi
6NOkCuvy4rXjSSqvYiQfFqxrKphFO2OA8eWeV+Ybl1O0i0DglkqUD8YE8C5pJgdirqNgN/K0HzE+
DtJMm8EIJFLHQMAGOYMjAyF5HyXKR9CZkFITCWtUJ8Y1zytIAWoIhBBjoFe0X/gDQfBl4rkkgpeY
xUPGHOPcqPoDpBkeJGgJhS0mxgwqkNGAgUDlLJbCTAIb/djY/ZWkQ8DTCSj6sOZ9rp5Qv+JQwtyg
QhHjQyIBTu7BpfmtEHcj7E1sDDZsFAKz7I+n57vg6IPb1viY5JD/qkoQXjlhoafShj6X52IjGo4e
RBoJJhP4whLT9m2yIUpx/2EgY0BvWxbglZSrx2z3svAW2sRTxqsMdvtcKKg0X8LpxgrlMEyhTt/A
vjPeAZG2et/uhXTHRnwC8vua391opPNvJeJq7dh9+Pla2VeMqrjPuEsxWtWEoy334j4WV1Jk0zFM
/sO0dpqvAeK069cRxsI5UnoFuCdFhVPacfi4cbp3W9AVXabFaiBq+fOSnkIQgnjGZi8Leg8cshhf
TCxZjKEO8XU7ulZ+38U4B9peN0e2jHpp2vMEEUcY8OGJNMXgZy1P4WdsSwA96kioRyyflLwqBrw8
AsBZEAIQdJLqGvAJIvyr5uPFEFLQER13hRUIOy0khfC+fK2H52c4b1zwP0R4sgESgEfq7soGa73m
OAnxdLFHL/Idk0RoYP4x+swHixfrd4CddupQ3kAWFSwhQcWqaSTHkfB+lKBEYrgNa+vlXVWL1n1F
sqUppHvlRFogSOAhqqA/PUEVgKjtL3cN/1UcdtMFpQyFcDZnsSTWmf2FFxJmMyT7OiMwJO/hdy43
NlmSVIbrLQPVOYpK/tsdBPzAGBRBmTD8hHIp5NfVBAkH1stNiDzQE2zmj4fmk855FHxvBBIBhOGX
vx2dmSWaI2QQxhHDjTcFDromKDRopV3ENdaY5vVOjNYLqhZlIJYoT5CRAdYWoK3M/+GvApATfH9T
I3gdAFk4VwcFTKEVO5Z5JN9C+HtWGDuSjWJLBrZh5hYHaAg4QPoTOUoCENAlgb7sBNC6WBQwICIy
KcWd8WlFLDS+zF5NwJcJOjkaINkUYNSYZ3ZTRD96vM+0H8COmar02lxLTc8eJjDfHdcaGxUQFRNp
IbCkPh5+8pOSmxIdsUrsze6YIiSo1tg7JzUi6Yw6H14R3iJkrEIJJsDWEg95HWB34Aiu0RdGOGwF
NgjZofPXe6A4Il6jM2A1w4mTyYwURy2EWsw4wF//b1ucMZxfkm3iIW9ChtTZ3FHZ1iKMUrbYogCE
kwXWuLSNeKHDjCXZlH1DGMGAcrDh4diHswgO93DCeJdcVdp5AyCNXrv1kXvX3J8jgKOsXzjp6DBp
tNkeZbw12Urxu9G4mWT5gak0IB3UeDBhxE8EgAdyfHKSjxHTAZ9M6P4QVJLjNwMqxD5TggFOoNqb
Vikz9onBu+TMF+EhQqeIkw5lN2QpJLVcB+uDSBoCwAZpnYM3ILTVMhBE9gxpLfatRsxhiF2KSMQZ
c4mfAhmgnlMdLAJBIZF9M12R5sO+W2eH3yD6cJvGdh/nxZhUPjE0v8+Vyu3YhW1lIJkINMYYf06a
QahyQo44mKRixcjw0UOq4wwaBxbDD7PBoYnXVVrZLwIVTxxqbHEKxPYWTvdn8nzPjiyjr6VUltyu
MYeC2o26l8wjci++RCoJ9QFsaj5A+Iseh+chZpDKugKRCjUU3eSFYUA9nBTbatag3b8vsdCmpKng
YmtE+t2X2azD96jbKvveCuL0g++/5etsyfZ0puhbKPj7Sistym/NGRcksavgzn5kvP8yevvXjZxe
etvlG0kG9S8P1HuiBfFai/BxxHEHon4Zjs9fNGNWdx6sa2ibc4zZI2n1JppK55Brzt0ZO7vqT563
VIbHUCIZiIRRj+izAJXmZnhoJoBKvJGaXR1PRlJeFrI7wkHkxqNNQoFXrloqRtqpT8ezGa/Jvt1q
5hMW7xs+pnB5gQbNIOo5f96KZTstbHhkE85A8soFExQ/GCj2yFVgzPbN4UR287k4IQpOxBolRo7F
PIyN6Vv875zCH1dWRETZ3fYOU/pJOC1Sy0U1wWAA+iqNCETVNqzDep1gHSZ4xtjqGEx15q85uU/s
fwPgkPmdRpM8JLQFr3803dd2Wku2BuAnYgxyuCXnLEC6YQghkXPm6c9X3n1abXvbErBCraqa80+F
QVzK+lZGRnUeLxWxwOlT8Mj0M8JhPlurQbqRM3szObLCHwKmVk83IrRVvdfg0gnal6CC8WXuG5gd
v+LVKayKGr/Jx+czXpKTZYG7tmTxYYove9HGteIlZDbHWgTHECWhvBHeGSP1fZkiwqOEzWlART38
S3m4PM0EB0lvIYvxSt0lhjUDFB/KWtilyUS9AqkLfq+CD5vJgoQXVjXXMtuJ+nOCuCkFKlKaapm9
+1M1AD8LKcPGiQb0qh6vzZbN6BeWfS9u6seokAP6YNd76MdHj9GDRPiHg5BLxmVntmpLdRisu+i8
tfs40iZgwzVnP4otHVwItuMMxXC0wA4BOCl3Sb93DPKy3lhF6QzIqgP/l6PWicGArah2pBZZaVHR
V+xk8/uGOtOEvxIDhQUxiGgIrGoBv9CvJHpRu5uKP4K9+bH76J9AA11WtebpWzlsxIKPtOpZoesy
1Q49Zi4aoFjD+eyQ/0c33tPdlecE/8vWjrPH59J2f36om+YeaukHFfgF4rX4dciSDzincyZaVHJ9
61MxVki1Mu0y3+7Z6Ss2fmL+1hMy6jd90s1OFrcfDPBRFEjYpplitU3/wwX9xPv/UNpoh1l3cSdu
khhORDpX6/MWNz1krhxrHG8wjC4oygy9bEyS/ZjWAD3sL3lsJSgo2MOwMUiZXQgy0NLTuoUndqm6
O2GQ0s/EzeUYCaZPC7RKE22XBp6Oea82jmtyLXo7gV6cs0zDZ91gYwFpCImq9sEgs6kjoO8nukn1
knWhjwMdZa3bq1V72fGDn0QtM4pK6w3P/I9EyxYg2919WRqg7h9y5T5T+oYxpugAhqpyM/Q8NrZP
FwflttJRH2uXKiZLUF7bkgSb2WX3WQuK9OMsMVjWEvYEi+qdrwBfO3ubGHumc3fFaT1gVVTnohjM
Q8JVXux/yez7mc+nTVeglFN9/SBYM3FyXzSmWE7sO4eAAzwsE6zhypgbfUBl6zkJVvx3XbbspxBG
BkbQUse1aqRb8JcQz2HRXtB6cB/thp/bzvCBu8fBXUOosyzqWGpBBJsJxMs6RAAbmqLBiswos5rl
rLMdhM0L0q7VDpbMgaY9rSJdltbdQ3vRf7DquTaxx/rGTV+jSj8c7GQDoM/LvYlX5Tfqv3SLZfPN
r3vb4QCWf9Yt9RZvCUCl48zqxhYtsLk+eJcUOzP9Mq3YtbG/aOPJ95l/DwL9geeVnXKy9LYWLU1s
ZmAs6IOWJwiU2J9cr/biub7qnamHXvCv7Ofmi19lJdXAPTAt8rsuBIN9wqjKP30ctCNXfo231BRv
+19g4mA5fDYe9pppuReZm/3rtfNFO/dvbxNp4AUTppGHhPFL1fVsRRqxjtMVFcR4DHnvNTqQFuz6
K2wddn0VhgtD58GqZlGKf26L/SVL/ufs2EDkYk92otAwCjg6MKEr67B4DLiSe0SEGBXf8mEure3g
xmCQYpSbQY61MyNZTOGw0tnNFIEUrUh7I0YXi7P5T+kki4B7YyfaWhdDLBIrno9Nfal7e2U1vNQ2
xlIfII7FZtr+g8czcL6egoHveu8SkpDRTPucV7fN018wqr00pKnMUYdFvIT670ByRPpro75sWf8W
+dXsYNjQJ9HPSD63RXw6+kie5ZUUFUdGwhCsZbelTDdUvyqh0roF6C4nakGjxEK78BprU1R5VNk9
2b8DweGHhh1bLDojnbjSlnsFN3bNGus+0cmjjqRF+1gMphAHW3261DLqfcCt/q0RzvqdvzYwio4A
nA39BHN/+0WdygLFZjnD0CG05nDPGD+sPO0MrNppMDFxk+b+E7aBt8LX74QVtekRJcNobsRaAUSW
D6RTGoeCr5pJqGio3+5OWm1FILpopmRqLPmTrMsZ01T4Mwx1Ai6Yl1YjooCuggZ7wKBCmHGi4ihr
l+IDOjW+NyrXAj1jwNjUoAH+CHYVTBnAbAxli1uSnivKzFVb9FHOfKzMfJ/sl8JGGnnkXN3n92wD
oYVOMlKYKXjs7WXiWoAhXt1N81a2ya7qjDRyBafiuSzYVnOb4BBVBWhJtpg2V8ZWurivfsNEObm8
xSi5mlUuLwgFGCQAolXrXviFJtVpBH1WwHWn3VxbtVPDbuXvyJnE875l/BL0a0F7EVE33SrupO/A
iYBigodMdBtHu1Ug4JpY28weblbgzTNUMU0F90BUbzP+EeSW5V+0Lk7MX0X4kYbpIqDUDW4bpiAk
WFjm2Rg2p2CgxTw6NFR8Ys7MLyUBTEzMozMeEFm3YvbptG1MZI7Y/HDvDEpQKXIcxJFy/YoLe1wU
z61lnbqq1dBcBnu/LeYcW+oWrFZ6uOzcrLyAfJ4rkVLKl5XC9ILABSDPWL6RTqBJypYQrlsRzwE0
0/swwargBMopH6xAXnZhzmLmw/Hh/RBaw4PunfvHM8RnSTpYAMsMoQbNdzlDGbWuQyWK7Go+luNr
KVK5417FO9PBphkdLJrvOrJXoj4dRI3aVS0yutSw6k8kwqlCpL7+1ilW+XxeaJt/Mxorj0L682bW
QiBgC3WopfA8ItXVo5QDqHF1GK6O/d2zF5kO9/q0tva5cvxRyqzKr23j9qy+PvbZ+iE1SD9b63j/
REHL9q9jskn/rp5Y8XU8fUQFlSvtTia/CO7ppRM9kBxViF5Z69U/T/WytggiQv9QHMsbpdW+uMBi
hy29intmNDQ7lHPZVqJ56KMXP3+EtPHzuQ+RgAdiMn/Y+zcTMyZibTxtTeLM+BFaqyt9mUdlkym/
gZ2rws5dt3/Vsifcygau6oqJMmgO93ulM8ei4wDSPGI9Ht75aTpPjKIZqS+cm+Yf1DQ22XHaUabi
mnZTredVEYt9x1u+n5g82Bpgorb9luIPoJWfCHz5ox3yq3Zezta7j9e9icF9PXWS9GzJYBZyGZ4v
TrG4vNfPq115yz/u/gyxLU+0VmxCYoFc7fZ2yAd+T4tJdDvOsc7jGHRs77BQU4fOlf76/WMXYEGH
NuhBhQS1J8GiNrIpz9b0ld+NtGXs/kMKiHovrzdqbxbyNx78/XUWbB9eDJsf9Vl/76U3/66/yZX4
VuVTK0yyeiP/u5Div3hghaS1UBtkPqv7L6gb1Ty8F2BUCK7qErVaC+LeTH1fSch8PdSXiswQS8rt
qcisONHFd2lzVWbUpaVSI0nUzJ1IkCad3Ta3lQ9S3u6SYSx9/cAy5y33sv6CipF5Ey7Fg5X/6vs5
eXZSnRxBrFoVDPBhI6COkVD1dekdUkV7mlmqfaihEBLnc+eFA8xjvVstPVFtQk5vrEARIBq0Z1Vq
4O7Jkmi/0t62r6O7Vr3NwMdTUBCecu04Oo7itZjgBuQW/XsOFL/4rMDbwbSzYmjGfQKulijmxsKF
y7+yUka5XnJyGB66uxp9UJmLqukbXSCQokv3wQpNai94ZfF7xXNcgmZMnelRurecPcClvg2QBdlX
MdR0vqpZW9tLWWdcTvaHuJHKqsFfCDoOw6rqlq/LnM6kvGt+6E7nn2MqgMJbAJ1VpXat2iHZ62pn
s1+9ClYNWLmeUyGKFXIlC87m78qrTOXoc9ecFdtHeLFudeUu08QGsbvq5QoALoaP9RTF2xUrUtJ8
6/SBs1wbuxDIuXLtpQFjgGCELeq8HAJdIR//XHe4/9RORb5Hvy/b/oWfO8pV5ImboTKydr9F51wq
BBjAvtSYgChwjTBzL+UbFyupXOP4BkduObhguHBgKeeGa81QG54C9JF486SY3eTRrVwHnSrOavlR
cIpw1cOCEfo1uDTj5ziLBYev7We8ke2upuCH1gBSgXoD8GrVY5SitRi2sLnCvvNfv2xZHmNcFz9/
xBoO2PTyVXMXYaMv7pxdj17bHtBbb9UihyLduN7td9fCpbbIBobVxwazalNIVX5409BgHqtpC498
B+d8rQcoFc+jeuyf0FhEUVvZ0D8utRx/iVwvUcdwaMbqjp5IXx2ULeaUjaTA+VQJHKMXy8OwGO1G
a4umFnq+/a4gf1YiBXBl9+Ayvk21xd/2BW/wMtmP4lg2634gw1xk+yAhzYaV4XDhyozHHzrextWq
cOwv+7cOCko59/uoYfS4uZtycnyt7LrPrx0NIaeNwbqHE17b3PMZrOVp/kaX9ipoaV4mx9H6G6F0
o3v3A4NMxvKHCV2aCS2iJV24/ERW43SCBc+hurqm7GNV/sga0+bdsUK/bNbxw1zUd0mPsLYAJD56
09wox0Ht/rdZ1FLBbe7GFyBQGBAjVeEtUSFW41hzP4+FzDjbIFZ2lfUoGaginWd+JlekQiBZmvUz
BdcqSFmP7Xj56RdLlX9ZgOyJj7ihipVi0+0rjt2/wueu+HkvjJGAjFRbSw3eQKpOUNA8C4dNMZOq
vDUSnpaeB2lZ9qHTUk2syuj0sXNlu+a/tntWT2S1hvi9y/Jnm61nH6XVthQ/9qcGXra1Aauvqkne
Ojj4rUTEAlpa2ABa2huvbZCXRWR6M7A/lW8CiTaFGJLOUx15XpVy2846+/u+1taPIKdMVKPbyls5
Na09dnWLz1FLgh2jdZVNAMJRthG7V6JHLY5lJWOKSUYG2TX67/FvefpcCzfd6k0kR9PT6H3s7DAx
It03Tvn2a3/8TGsoBzvdHbaLgDw+hWblSDex/D6ehrdje5Xoxa6Vjd0ReUrSbr24k/Ktc8JWlyME
Vgl4UGtYgSPQJMfhhqBN10zggfQgD4Wywd6svCcez0gC5Alby0lm1UKVtJflyVHl69XpcQAu6Vgw
0kh0I4i1+JecFmIaUCwNig8qdkYqpSA/f1FfW/9avW3LjWkEG/Ztjwpes5NiO6yNUaDBsbLtoX7k
I11jmfnJsbLMt5HglJK8Tv6ZzoQfra6KvV1RvzCa/yihkK0BQtATXhsXC+pkyQ/ERjPUeDzW8vMX
Bm+9Pl/Yao7kxBSrOAqFj17KO+ooWJD3hfa60PhjuBJ+AJj2d1YOtNvtOV8xy3EqP/prTkuTUe9a
+GsAfga9kaw0nhm+2cjk/+ocCZ3uttLTg9cwxHn/tx0IL55fhH39wQPNj0LBxi5a/c8bcelwEV0p
Ne+12PsbV8bNf8yYwm7cNrIraU/MZzPFU2JRSFvv7x972GPlAUfqKY09AVTt4E4Ryr7CpiHNyWZa
ck0VLU5lWal+BMF+lvHBy53C4GY8EI5kzoJK2QKWC5j2PAR/PvK9SFmdFxD1v8arMKoiLquZ8rYD
t/xXBkzAjydVTNjy264EbEqtmMrrM5kD8nO6LhuaUe/Fgh2W47+9h20lXdvOUlBcONJRtqCwTxX/
uJTYdczDUqLFUOjkfGjWz/59uLYu+mhbmG+Cevxc/JuPOq3RLf8xPxaHGm1eginuWn4PEnlWtyMH
zu5DQfiEBilSvU34oUx+GMLs9XEk5oYGTcrrJjB63+FCkm8YEx5U39o3R/F8fTBI5yspo9C1CYNP
l9aF427ghVQyOgBupms9EsmV/7oVRlL6UH3fbEFk4fnAydfKfsR9z3c6i/xMj7CF0wlL7IcV7VaG
Xog6LHHWKi40Mpmg/KuywvtOwquiCu5JJywjBDf5vhXRsd1K3gvNSTX9zHcY3nAMnc2SythF+Gvo
UkOc4whuocL74WzTVyO+8xP7OSUNbf49/+uVWIHaiK0ODYg5PlMhFQfJwNJ0YYOlJElehZsNOAdp
0qsA9f/uTLA04trStkOwlL2QTG1MBoNrof3589m3PzEK2ekWfr3I9qF5L5WueZ8fLkgu3+1eSzHg
W7yc6gmeazLlHSUspqtallesfHmIBAHhlaYCU0oDMuVy/b45/yd5Hjs+/Rc8mzJnRD/5rgj9sywT
c7qGggD1+hSYJAQY8eWjXQY5JPPLSGvTuiDV2w/nLy0urrp/ciWgUZ2hTcSpeC6RwDghljsqWp+e
H87YBIeaVw1sbbfbcnVmQ26U/BqQxMsnXU/KNJ8bVrQ0Y8ewHXq6UQw39QIBJhBDia38YUNICofT
+uVjqaBNFJGWaARkmZE5+CmszkVLYp2t5a7FMqEWHJ4fpMo/8e/1j9VLSRZ/Mqk7H4kIkWGCW18N
6bir3OEvH3foTbnV9zmHsnOgw3Biu9+D8Dn3c/o7/ImO5JSJR8pTBhsGzuvq1aSv0Ev8Q8l7N2CE
lHZocryX0U4O3knBmSdX02LS7Su8RpGBtqs+VEj/4jw8jHvmVOge6qSm7PKTDW770t53d216atG6
Rq/hqgle51w6lBBe9pwwL9Rg5EtWXDQWjWl9qkmw7DIQ2A8zeWX3m6sOb2X2wqwtoHlRwMuuzWm3
zqZrk59pFfHRTvMDTWkkXcrda2PK+zZa01bF/sUs9gPIZ3brVDjFW/kHKu1hQb/rJHrP3qKJhBc0
JgwkTaiUO9o0n5ik5tbQ01+OVrVrPdiG2mFjNCYx7c6mO0T8RUEViMRsX65Vfmxur4XFtrIWwr1t
ZHn4LIrZdHklf2LXTOWEfLza1vfnYPoX/V4CFJtEiNfuOcdxP9F8kDr+CbON5K+1UEFfgIrF97v8
9HT8K2kXClI/UzmsCpt98Twvf6XBJSw8rtUkO0Ei0nslwrNCh/mYF0Cx3DbX+pRwzkuNc9072l4c
G/FtHb6ZXLZektxtB2KtnP1lfX/uxQ9AhcxEubGpCcG8JprQzStkn6cpXo9rHgmMnsumajPotus5
9gyG4prpbaA3PE1jWuetrLTtR4kLY0l0vQLNun1p2j0s7eXny3oulIF78JXgUH5VPOKYp+0a03a0
sVInPsUpvap74wlrCu6IvTG2BH+sf6f6mh02/BWEBTHBkNKPR+FZzsrQeOupc1VmmZ7tAmfGNvSV
ad/bK6QjzRg33QSl2akkl7ae6MQZ46xbK8Elqu7jcMFVjWuQmkb/fmu2PTYyVSEsnl+OEsBtavHJ
UYPQLK0hdCmemtqC8K/7n82zbEPMcttT5dK7OMuaNpZt+AgXtHKQhlyUDuImBWcGTYEGq8L/pDr7
gJfUrqNUJYmerSuLjfhu7lGrMtWYpl6ifhzdDvnvDe1Poi3zujItr9tEiLV492yUkhdpP32wKfvg
Jw56y0k4RZvx/lfWEDy0QpX31kJehPUFUJ8WLimYm4/N/Ck3ROZXMTFjUf27wnfWI8XgrVz/Mh+Z
UqL16vJ1NEkqW3ywxp4QAROxKY1GyoRWTzhsBtElHgXO/0nGk3DQuP/4+uGUdpXuXUP3XRqjUYEV
tEoqPw+nHuZBJtGqhhWbmDYRr8LB662WwQZbeRq6uJXvDchtISAEm7ngSspdN/OnP7Mm2OM/OrXC
CqNiqmxcSZvdtZy9xEbOjqVXKUVQpfhH6gk+ba4IbMsdwN5fKAmf0mBjjal2p4uE1pmtxfr4Jpba
XU2x9w84Zcdt2bFqAo5g94a7xALXQkowhEyPMSZlRbCSfn8E0cEjK6aVof9NlMsMicT8HnreISnR
Om5nMF/2JonqjEZNMGLc+y36mDMWEQs81lIILV2agXgGCmE0K2r9gndYBIUQ96MNa7LQvRS1uwsb
ElqUl+94mZL+Vr4XEmQYnidgM+CAlsRCDV3LtAJPK9NKDqfDFToMY/dQYfGfnp21Q/bf0eJGZwWh
d25t/Yk/CglN2yn5bGmtj5iuhIktV7q8UVxrlptrlKy2vDwpjSpKm3SinM0Wl5HZK9Ne3mr3d+O4
6K7WrSyGheD6bP8Y7x6CVd1lnhVUZYY6tXPv8f30meHgKiFG844gJtK5nEc3Vz2LzVtBoMwuWvJS
I8ZxrJg6Faff70EaEyCiBL+SSa7g64n6pclWo5ZioRVlohdS/Ub89BBE1h2Q5mdwZBLSXRPbV8oK
wzA3oKDc2T1qdSERpuB7XKJL6bZ9S1lwxK4EzGwaRbp6ZBPJQn+lDQI/wLek2dUEf/2tSpjLi66u
TDqf7ZgU8ifAQXMx3DXlZ3Ve3RxO2qOQ5bAio7xr0UPBexAQLeRjH3CPWP5r8vA9qIC8AfCFZOdV
vqFg9XcfF/m421pMBiyCzK56pPRg70odYqlN1LfbZiZbjcdqupg3LYXF7LQbs3d+Xnqt1aL8Iplh
r3Qtr3IY3SW01Gu2mr6Ud9mi/1iTIC+Lz1wllqvcttV9sqkzeYpXREjtb/UMqBF2Z86bfkQzjeNZ
GGA9emxjvEw3VZn02VQ5k7Wa1Q+7QRz8ta1H0gBlFl+437qvWOOb5vpWR4pZXnRBC+tz70IYyhtb
+C0pHz0N6HLfYKKx5aNhsOP/UFORroyz9kFitDwCVzKa6SDVOwx33avqDlxSXlVipYDoPFup30Us
fxtfm1CtNpdKduXXjyuzhlq0nv47DlWbg+l4WwG4YcPIgJR9k9IpRdQb8wVqB9Oe9qWbHj+QXtIC
BMrLjxdGwrOYYH+HT9S+0MVnJpGf4zAl8J6uHTDyRJJwYVeNeW/9eZwDMlu338NHFI3r8MVIifjN
tu4uIjdsg23OAYoQhYCCSATXW8shKU7zP4HbFxQxYJtOzvYmNjk17j/rSrQa4R0jvStdwhA0oO+i
rh68/lRP3R3bML5LFYAI+REri39MACnFpo+tw0t0E5zT0uUj4hjuap3tlB0aepccp2VZo00lsgG0
h4wFcvfyNzO52npolmmeKy90rlVwA6wNbvV06wx+0MWc5psSq5p81cGxt8ZVG/pgBcWJxPVm91p/
qZb1iGvTdrZwB+NOIS4rzAzWctghjOXmqea2w+1kamOMm8cXyxTYujgQz2kj4krvRhIhIVWQ7oSq
bd9kKVHJlXPkuyEad/n5DNFnl/6ioQ0tjiJAUEk9soT5C/RUOXhevu8Eq4ZzyD1mOPkuJ3nyC8ob
QHszltHggr+UzXvuYAtzhAUVIVmV+fJ+H2vBsutWucaC+faitBxY3+dZUTaNgEHLaircoU8QjRJX
nuJWN+JOUj2TOlbFNi6+gnOqwJSUWocpRBoaRKhcPf6mVGHNdG3JfDvRWg2XA3h/cyNbavmzoBR+
/V6+HvpRgC/J08ty96jy2dlg5Pqh4ziF8TwK7HoOWrrdKGkenzh7W9a/Cg2lwRD/qr0vsWEc7CEs
99qtp7lv9wwBrm46y9Lp8zV4KP5fvXuTYVfRjltrF9dioEFXkcJFOTftx6Oanss6bUb91QjOpUed
5Xr8Tzg0YtdztOy/arG/Y4+krRb1EBcDSwImXpCj4fo98FgXxaDh3ZYiP/JOcgU2iq0YfxIKm0TN
FupRifRFSnZsNdsU6at2rLnrme3b2foVEvQcnjvP2al6/YyNp3N6Y48+kPTyocQjTcr0I5XoOKVl
vC5crKJB7lHKjNef0fotcNAE/tnJVBKfnIivkoAV3QSQOxr0/EV7ZpLkMR7yh3b1TEAaYh1UMoNW
e4e9JqVen2Ib+ybotlgFMRkopLq5zrZ7GzHK4SmDaar3r3gIZMWUjJtIm+1YdJAe7mgR8GzQoR5/
y27QmS5r0fZFUAZf5Xy2H2MjNU8AYjKq+ElscuhHJuaOt+22iGvJlECE9OdlhP5+RGGKj4x8rLB3
7SgIG+MKZYaZENpCMBeJI0h3HjKnkl+nRpB/xS75xyA9u1A5oaEs56dRpsP4QODkV7Ye/319474b
TvJEaCsS5ccHblWmHxuv2XKgMP7daIivM2ILk0HyK+t27IeRn+f4OUvqXNi6nb7YGXhl/PfxZUgh
1Unsqif/UqjPH6vxevjuYO07FzQF5hGwKVGoPKT02+zQYUW7qxBGTieRfGq+mXlZUouISyh760c9
9bPrH3pGU3nbPX/CAhuZ/tnd/DhPbqP4y9jZDuLAE3eoHh7Lr4zrmukkLKwJXo1PG/dlfSH/GEGs
/O5wyKqfO7EmPXcLE2Ykp7rq/mUmHsLo9yWgj1CsEecfI7uG+PwyfQLpZVNkaw8Rb4+vexe9sLft
gcU4RbJ/23+e2iC6f2s+eDKhzgxu0qlPLPFOrDp7jzc9nIr9x74la7h9r0W/0f/qp7JHjpjYpD4U
z847NKf1uZAms+2mlT5CGk7oRtLWZPY8KBiBSXZ/B2B1oFaLO60xpUeJZhXQPSnG473nD2uTUeYn
pCCKlDK1PhTh1491L+kmNzDih/ygPlKNzIy1xPhIiaUFXj7Op9ijfEVbHr8qaimv2k2HWQ/Dklcr
ZHGMll/x9qbzEhC4q2LLBhM+nhA9qVQyEsbcDRqHj3TXMMRGEE7VSzXtqn8VQc0fD3V9Yw68oGMw
lCkzYXyPZY58nn5vvHvdgc5JL4ClqjowQkR2nD9GGcExC3unHXXNiRb0Xvac3msHQ5hHlaosa0Wx
IOeQ/NagYmKq8bqzH+Tk5aY6sS7O2sqWLdNnU/B7DNb3G9YypsvjINW+jjdkeHFA+aKHxc1VkCcL
RCY+7C7DhrtOL6QitkVZ/QW/3Qsj2KVpIF5PkoIGUDLZVwMiisqnrj3GkX8OvIviphjrhsf6YVi8
+rlhvIKFpw8ibH1Jq7lVWElADucM2uH40nlD8HbE87HxzkJ5Lmfb63oGE0mbRQsUxbOU7Wd9FO8g
IJ3g7+ZyePvmSqC9hra+K/RDU01rTnUxre4bx0b0BwdelRVSQY6ljH+3oNcgCPDBa/X0+xyLA1gS
JXnmdON/7/V0UwTYHNWtbRrjYPrQyV82N+3XKBhNJouLj6zKiWXXepCuPauzsJFaqi3k+7E01+1t
xdvIQhWaokGueRln7KtQ26zclxIlE2VRSj9rcHnlgx9rOAekHjSL1DDbRvh5DwieqFMSnwQ+x+Gh
nuMsovws34duX3U7TzRyiFV2dK0Mzh+PJm4IyCzIpkMnIcKJjQb1byvAuX2yyHr051iN13Am9Mce
bXNYLnxEa1vJNRf9yOA6n44SgOyYV8Vri2GizuOwQnXG4UEAhfpYSRMHjYpyOpffhE7jSPP5yJ9m
ke4N7WlxtYrkPLdnO4MUyFl4ixj1CcjOqolE/rOv7SzYiE3ImVqDKvxoDVGkdlObpuqLLnoj2tN1
8KQcvvEAFejHaOaAQiWSvrDW99r1ox83T9lmEXqkGNV2J2iCXBI7/BqPjX31DsJQCjfebRWtAKTD
NyZmbTfezN7zHB+/BjvkUyNExqtZKIKHpzkFxi5SOPfObVaMVlzLYaR6Gk/75w/ah+PHYvCqe6r0
x85depZ2pI2bMvt91uhv3j+5YWR+qmpHj5Bey6qup43D93nIzpkuz+9yXgXt8DZRCB2EHnH5oFhB
l5KglmuvdXUW4+unheedPyLpMlC+/CEFeThP8v62Q1vMdO9RvfYWA7G9j6Lkkncij5lwnB96m2ai
l+zeWEMnmVoc2vxGZ0lk4Ef7zRjNWkyI+cGHaHyfiYH6W7TFyzJFxXtb5BHPp1GkjPz94TwObTye
n8TPqv+Q32mh7KYm5+a5Q2gxDiXcn6c+uIUEtYno+jYKRo0nWQHLPlhMrzxeBoJF6n3L08e9a56o
QeYnM7Z3GmMkdbfz5F+s+eifu0mE8k9rEovO8aubTBVyH9HJdIBOoK0YwzNaF4fB7T/VuZ3zeqpV
q86Vi1Iw5HwOkQk8kK/8nbOZFvh3bhIf0aDpwTABjFgeCWpq7My6LlHsh3bwATv9Sv7S6iPBmpaX
s7Tj7WYqz/rjZ9q8TW6157MQ1YAJYDMDn16MOQSKb5HTcjOrO2TgJ5GYsrX4n1JfMwReFvyYIj1+
pZOlHVpzKwNkT8WVnL8bwejFRudr95ucPEfR0IJuTEE//Uct1Xtm8og468F9dKpl/kCE21ECNB3r
ZTsPRnildOPeYpBQiA8i3x5sdr2RajTWiK+lgjQiqVb63mKBdoGJJgfvvQjg4vNQA7gmpSgjtZ54
jrayQaZeWYkdftaS2HQL9B3OR8UtUTM7mowFQyM0/Szm8CTPhfSufiLg2pdWmfJy2VAoRxdlVB4h
ohEuDwo75eGicUB4j1Y32cbW3BTtJGxHV60rO+Zb83wtCYYUNHrwPvhGx8Iz9QsXVcC6AVySbRdj
rRjDaP5zWHHs6KRVPKmWC9mvCAIqU4rx82v/cfvbKra5R0UABH9EgLH5lWymH7er/QrpI1Th2jC6
49+BQx0aXrKhu3sqTVFuzWwvM3hOEiLEzjJKk4Xoo2hzeNV91fA03s+/pPZHrJFPelRzB+Z8fYm2
ze5R3uZULaIbi7pkcMcKpnZa5Pu9fBxbB9ODR8ixic049XxjOO01jmxD86eIVSmzLVx/1oXzhzc7
X4txfC4u/Rq6NAxseCkXS7yMFnFA4BMuu8Tuuw/iuhXfbK/MEcGezkZkdpTK7eSu/070/LMrv2Ak
mjpiPxdcwLUOyUK6B4f7Z93Yfa8/d9+P8bO9+3kMo1+CnIc5GAb/qO/06D5hbGo3z3E1+b2rX//t
LM2S6dGR08+c1Cu4RN56l8mNUvpvpTluTliXrts86fRrYsSynjwDSD3ayXxMAYubfW/z3cJuixlf
knn1Dt6lTax22Ze0KZ6R+nknUoM88TR6Tl7Er4vOFJXcIAi2bYcSKU2XAWtZx2N4/znNboNtdTG7
BBVCZELC82AS+pWquWPZrzvn3P66EpQ/N3HmTAgUJvIhT8FQFAtgQW9zLS2See5b17uI9uKKSSrC
Ki1pJNhyLp62qCg2i1Z6sMtpu96E2GIuBHPT/Rgr5NDKjLfDs3HwxySK82Wit2u+VnnmDtnJrZkd
cKsbntnDH0PeUebWvbBEs0FYFM6SUNBxAHnKaPYAAA4azmjBEEpif5qFeAco69L5XAL9jkC45lHC
XbttalHATOCF3uMM3RrxkQ3Zk+3uJRDFgieqYsUYOHxveHDlLEWPRmJ+nUx7JxPOIDU5fBw+7Opz
De8f1w3JwdMOucLariUeXnju7D9zS34Llee9EH2XttAbFVC8eIm1hjRZJlFH4Miu+DSKzNA71T7+
Xs+Xn+v57ful1xu+AqBb/gIvACEf/h5g72vtKyCb4gVU5gdJoqe2P/3LMUQO0Mjplvyx+LH1cuRe
mst/hc7sob1OFlQS5gGyfqPBf++HUon3w1A0nfQQwoaNzO3fR636CVvC18iHtneSHdP1LMuftD1u
+Blt3pVOEmnB0I57xMtp+MZYAUbaJcDGfHAqiAzke8tMxIzJiHRfCIxc+XW2SIcDPNqpUQcPld/C
NKDVbeswvI9dKI5MMCyAKcwXgMvwt9zkKP15059WWPXKRggKQpRtjkIQCLR2AgEp64e2R1k9Fxzh
z7WDS/P0b88mD9LHyF11d4ei6GsuQRpFN13XQtP0tWGngg834SFuemMVZ116hE8ZiItGEjFIa+nf
/yErqcl2eBnpro2mvWkv18n6tfqO/Twni+/pF6ZoJ20nvcQYRC7R985oSMwh+vsCisXfK99rqDOR
CFaCAd7lcP56ckV35Owy4BMQMKAyvvwKe+1T/uuUn0n5S2iWR/59haa5MscvW8V8LQDWNdyAf7bf
gXkB4s/kOQC69WpYLTsGUV/hpeFF8dIsXfB+oZV3yQfS1XA4Cx/jU4b//vrb/+338XR8O/Lv99AO
pLbI97vpYjeHkETmqg/GfQ9VOjSb1n4PilAHMezMvmbhGAJ1IFAkou1AIQDyBy8u3GOjd4J8CmKY
7PIN/9o65TszTtn5Oy+efn8YmNcLpNBwWv1+pVup9MN/AskA3FajcDGi8gPAtCUtUBePTAknl++h
W85MA2Abt0l/CGAH5GBBA+8CH9xFNsDom/X9izlIBqHBv2t4yTvi8GUJ8MyFWNRNfvTI/z3yc9eN
pQEya7zA0L/VGI1GxoSDG65ck85s9hUtfRmLPiCM4Um49IF7gOr1zP86mXARw/MQHsTwZATiSuee
7xOkdobh1LV7fbCr0nCR9Df8FSrzb/QHVE0EkQaGMREsy4qxprMPQwS27JDCwDETPxx1+LoTZoSj
CKeWKYc7vqqG38HOGGrcZ70oCpcMRIz/xlU4iX9X9O0UjfaAHUkd2XrLu6t1BeKEaKZAIAknEL7+
8dtELUTBggEGD5q/5J/24rcnZN1ddqm1sK7MFOHqugsEn+EeWKINyvAVyCKdr1UYubV+VqwbusA2
kHgmXAocoOTLZlArga7NPJoX7RB0RFn670b8x5qBUeQbo3VhNFI6/Pu6Q6rCbcC7xjUIaUPhz/CI
+U44s4Df+9PdgwAFToih+EV0XKSK8VppZF5xkwb63zvoDP/7Wgt8wV0DsglIwtsIdbYQdU2aoKxL
apiJu3eJfVLVrOJShyN92ZLgITYzruSzGPn537VzdndHRVorKbGSyKMEzUfuuksSHtcwUMJB2rwA
7cOgn3n6vyaNW+CeAXhGI5NHGGM2kM50Mum98qHvvSj/zXvij7AeQpzqu2gRd82+5v43mrTihUm4
sGFoKgx5g6ZcMu9sJog1Y4SQAU30EPa7lW5zvM9//s5mneFNGuk+P654AvthVVDr+UxNEUf6NQsj
NxxcuB9uXC4PTjUB2OI7BVSN/31liHDi2FNYZT16/J7zDGfq9F2pDOFKx4iehVvx9WXA+Arg9D8K
jafdfTKhtKqhZ620NWuYSQND6ZGvpvIt88ksHEbcVQ1jFKVOb4RvHIVeof7/YyMsm44UWd0wZGls
HXXJ3XeXAgUMTUrUcPihwK3yvUldi60IhkNLm/dG4YKfmy520atctq8w1b7zs3ATQiZwyKkeNsc/
3Xu+3K24etlO2nXzgIv+yPkhRACjY+strsXWJJLvmHG/wg0M7xAe4jBD/Jtgn/mfvjd4lZsgi/G4
qzsBwg+j/14zZQMKpjUGp+WhUU/oTuxuBmX59q7yeDVaDvn5f0w7tK/iaGIxOeWhRrt8suK6zzTn
HfqpYOybpcMQCVf7UPjt/vxWakNSCZ/kaFrZituq4gx4b/gKs2yYEXB7mvsm3gTqXBo77L9nb5TJ
T8JsEX5ql5/Pt5j24SsI+cNAC7/CPdc083tY+sJQDM9qmKj+f8zPLEW1rj1RibsRajlTp/zYMYX0
8LAa4HH9/lIB+cIP+3LDwi0Le5yZE7NWWLd+gp51m+/unBTh/mDlipnghvIAPm2656f+8jMqYYo/
0qqAQnrfFabRWuJSs933/5f7aoYwKb45OZlbw1T6lMQWqHQTg3xDkVJcztf/R9R5daeuJFH4F7GW
yehVIguQAFkWvLAscs7x18+3u33ujGzfMw4gdVdX3LUrXJfqz9ihpObcG+ffPK0gVDJQlDFHmuXQ
YbP6DuwktqQ/mzFXx5c9zLMY9giPu2nETmBWUIc8/GDAeAqQOjd3agxMS3Ze5/lRTc61ZMx4bHB7
CUJ46MiD4OZkBI2voKXQawCuApMwGHRGXAMEwpwhsikyGYl8St3WrN+XE4L3zSfj3qgE+v6j7iM8
mLzYqCLuyu/zfZBK4ycbeeLsdd9eF3jkYrgCDImIj3pDwgJwpBQ0MPaSB4s91N5YF2CCfuNsIyHG
BeCgoTukH2R3JIu4DFIa/xRHnVYXLllPIH6ck2QmtZFgWNlxlksWK5JM7Bhos6butG5/gIgs21Lr
e2AWR6/F5A0pIGYD4uTowsLLhdGbpFTToa4mZm5v4zI8peuYdM6j/qAqNVu0hcBcwGoCrJIPPICT
99V8uyB3+BY38mduuAtKoppOHYzHSRdsLWxt7+ZCgs4+TWgT4JF9v+/3pa3A0/Lns7w7YxWyLm6B
dLz95LFkaoBXujNwsryBn+hQSsfo/NpPBdoUHfk+hNxQ+oHdqdZGv72O9mG6c6dT+FLov8t4ZFn/
ZGjFudmAZH8xj5rT86LhYDNkOAVtGod6qi3Q2rA7SAdXFCRy2kCo/omolCE/RVlo0SFK5CVSDoLE
Ad54ie22Rs2aX+DoIsDYCfriU51KaXi9jrH58RcTqCdd2We9o4YWMjiI19SzETLEcrLWJEzXcD1b
LxdXB8nHqfF8zo9kYJZpoVRCYWrxlKzqlFZ0MO3jcZqCP2DwOvfHpi2ZBclfSCCtihKlHSLBi5Nf
MX5QXRqEAB5Zvngrtro/i1H10krSS6DReIIkuVSTpFvGNZZTarwGwMFUct2gjhyykTy5TmsQ6PcR
bznLsIjQZAPbLf6xmktJPKpEah6Ydc/XC204Bdqnzotq84NSyqU6YxwjPH/mGKEjALDxVdvBQ/zJ
3AFnwk9iLDqHUu+VcXGiIPlni9lk/+WTJoDJ7cW7vZpqT1VzKoghLsU96rqWpSeFAX5IG88DYhXI
4HD7lNXdMmPMzvJ9YbaVzQHVaS0Qo/AaRuEmSWy1RLkqwygtJy2p/ZCTfwE0p0GfejGrW7T/cayH
SLBBM50hTpGsrjytWzUWTN1oTVljKbUxkF8ta8SK8p7jgDFfsnd6fXHBcMtrlD3rrlHnsiZSfqQL
SF1nkFHED6eL1XtyG/qhEZAEDDUxmD/GJlKp4SUOdETok9IHXagbYF+EMrwCrJucsRvABqANHK52
+3soh5G70C8dOZY6uikeEjyS7C2tmA2AZzRcK/zBocEFaipQkWWTvJNNIjJn46XzOP0y9YBr+SJP
XsG/xrgDBBt8SAzvoB9BSS4HuLIYVDnBb/WWENjThg81ASgrRBRT21uFS9hKN5ojPQEVAnARjkho
okD/4XKR/abRLiFD/P3sV773fgWFgrsqUw3mC5DQP6cUk2IOtTVWNEb+me9JbebHxGd6EG5f+GCS
pd6huwzW9cXJk+e5QAy0zjiYssUSL81l0yPiOc4HeNgJn13UCHpCe6mfYc7ncjVRSysWVQsjE6XH
Em0QfXoFwBn2Ysv7m+9Jvzub4Zjg6tRfAaf2xqnFFcQ1lrSZW+hKHhXcSGpJsxH0kHEFr4alQGEj
5lIX9F1SbUlOICv2cTG4JZWxVugTrqCnkpSox+KJbnjTOAH8/9HQaE+ohaEK29KVsYOWC87BKsIM
A5lLHRjblzfB7s5jFAHXwXPgKxkOh7+/TDzjetdpqFjRxQHuGORxHuS9BJRC2l/gJvUvq7Os6p23
9QVaTKNw9bnxKlhYdRvoyEqgs3U69Pmv/KcigZ6cyE+VnUqt4yxdDfK9UMWy0VH3rgvpPX24obGq
OrNPuq/NjsjtwgPceyHOExmzHj1ZHTp+8fun2scUKgpEvVhHssXDLX5nXY+hyIh0KS5HBdb23rzT
uVc7/GmnQU+aHFPjyOgsyPW2+ys/UjGQnl6rAFMdVx5eCYZSAbM9Vd+NTP3d4CsIoB1tNyjBGXmT
BbdWEW6dBrNMdcnUx2WdmYZ0kcAjRYShPdHyKt+CMwK0iDb/JhlQBEpvKbUuLyki7EYiEUgFMUsM
G+R3tBQ4IJnWfJJ172b4HqwsEESFA7CxW6/cy/BA6T93FU1A9VIAVB1v6+qJ4QyKNJxyIBxoNYWf
G6av8rVVwAe3bqH68iNwRKGKuzLULzcilw6tgrqF5AdwluiVqHE0jnQ9zOUUFuQUbsm8CHGayqMm
+OEsyR+Q5z+OOd2QRzGytkphSmp9PB6IvqpSHchjPNfQf7LZOimKnSVHiMuJJ8BkBbQZylOA8pbf
sNbd3zTM3zw9HFrsa3p2UeG7lv6WhQs4x8anoA6+7S7drrmrYQ5K+hw2rdAogbN/I2lpatXBnBbD
5q297KBajQZINrBrAkpSBI4Wd3hv6XFm2nm5llZmQrfGFKlF10vj4hzQ+miTmtJIn2oQUK6OHDeJ
k7Ea5cAQWvdnzpJK9dNCI29YS73uNOiz0emX64Ahqat0OKF+rUtNPYwnlsPBwTCJIaJQuWAmrGKR
catkEbRng8FSYa/jsmq0Z/JdEscurCGEsPJ7lG7V0yzdhnjYJs0pYLO7EXu627FoHDkSZ4YKQ4Y6
KzunHQvwp8QNoW2dT6/1abbn6P3S8aej6DxDe6qw/NNpgTjnDja7wJOFA1nrNkavBlasivmc4wzO
TQSE9ruikSX4efaLE6AEhPC8b24x0p1EekUo0MIgfdeY6KCcn7aWkghdoYcf+ZWw4OB/alkcRPsE
90aJHiLuN0jlfzg9KiyIz8as2BXXQQkQxbUVmhmUGacWv66WMboh/w8ACBft9Mn592txWlWpj1yp
USXlFpyBYZYZurRj04THqRbsvF70s0A/gNaeCt4kJkG8ZNmntO++INMmhb9rFeCgwE//vTLxIWYI
QnSFnymimrEiwXyN73FZSDy4T0/hKbz3GN1LaXsPfwftG+a6tEgBD/SXusjlJC/8z2OPRiaoYfuP
4D1mZCjXGyIVWhvC66AQ52LoocgwvwDNQsVy5KKwG34x9gBSOuYPw6EHXo50P/fdRrhJDJE+IwMh
VwYtUbcKnrDLIx6DycZYA2WM3ngEVtmACW3Joy4rsiQBpLMi2YajSKlJPq/05Mprpg2/O06JleV6
shVZRT0ZzGGhvQS3lmM6LlUukw+rZgJF87m2MJC59h4P/VIXWyiAObhBN0wLV9RSgfaD9QWpuTGG
/lWndMpvqUsuQf/IjwoQXjkQ8EjqasWV2izWWSpPwatytO88rRrs3mAzTRhESurYnOE3yN2DiAvd
zENxQ8/aKjRpLf3BTN4HQZyUrrwKOT46JnTvGEGW9cO3LNV4IXvaUZwx/qmC2AMmGIwXplwqDwUm
z0CngDtmbZZ4BNYd1+mQQ1yss1aEiXov7BRcQ+9YSVfcRU410adVmPhBWZgx5AsR74Rh+BOOSFOY
5I8ODF4d8rpmyips0kMixO6G5gBlx8mPD7UxFB67K6CSdov0WEc6Y3RilKVV/gt3hSYHCrkcO37b
hHXS/YwmxEXd8LN17T6/RGAbKm2smHz6lf6WVInYFJB8XCretX30mFvIvzbk02zSSu6Q3oPMz7+n
hY2UhLBkTaGLYlKZc3nCe4/AEkIo9MPWI72CdeDPsnwlWOS1lZJBPZsWO1khrYmSdywk0aveWL4d
DUotwFJQtxhzx1hCF5h7L5xi23jAuvm+zerk6IFY8wf/dAlrRhQDnz2rT/Zlz84AYqle+xGtUdyw
DgWpBevGnhVWk+Fi3T6gs5QMkAJ7GCtFQQGFK5tNYtXXw3HXYScM5fPgsOzwR+casKDOb8XR/N9w
LsO778j4UuGkdZ0us1ZBX2mfh/vLdIV3LwxfWoPAg+SAxu0J00hUDlnWiMSxGbTkm4sZs40S/awd
ZkNgMGRIoABN7nX1Z5QZOuVABjGHPQ7g7IRXmbRe4DW3QPqZwlxu5wvNvFO/POuPTX3v1O60THsr
yP3xWACyMSaW1D80zMxnhBHo4t6YWbdqbd/NstMEgL+Fri6vbuztHiJSfeRKdftxPzb4mNCMea0/
UA0f5ge4+8EFVYmyjCrt0p7TsGXK2wYo75bWJdSCXGMokThhzBXjUpdtHvvJfG6s3L8NkVTLAT/2
13L6o8huCUVhtgkhRPQddJ70ycb4zPv6ORjKW0kSk+UlAWPQUOy07L1OIENuSctCBwzKm/5sb0bz
py5Oj+hg28wbAH+4ouSgigd0oeBTr96n9eAcF2qK2VJJOK0ybjTGS0rGCI1xirvmfeURRlhaoktY
K82R/Lih9vxKO7KOhM6gyIPUysgQJuJrfGTMPrh8PD3pibxKtqqSQjpHmRMbADvJB4S2vG5FOC+q
Ca8WjD1Np053I71H7SNpL8Bkdzi4PlDwb6HYcBjtoVkyL7JbEIyStoHBV7kbnQfeD7ffaAwWlv/Z
Y62jzWCY8MgGPuPzL3WP5+JGZmVR6echngkyAXx+g3v/AYJ6398Nr5BPbIb4memxoWZdq4dKoM5U
WnzRwrpzf6b7xi44DS+gofTMyyZWHbAo/Ku9THDr2EDEVrfUAmW9F1QHf0qO8OCG9FBIB/bVn5QH
/J+tGj9JG2qdMWvRQP8TCUsXL5uMvQHhuUdPS1GqwelBz9eW3tZ9F78A0OQFACzwc0BWObKTYGxR
P3iPVKuXgzVdlE94ymx8oUyUrpiSHmFEXwUXu1XaLupItLOTUrG+obKei35z0ew3MRuS5iKFJp+u
d1p/e6R5bc5BxkpW+vr76KgAnUNNKd5U0uVQt7pQ6kcqhBKz+/upnYhdbhpH4nYiedOgR/+OQAKN
prH/iD7dGcbEyWCpyCl/zd6H/q1chlb6QxSBMaNgzXdIUGO5/qk7XHFKDhQb9JdKuZkkNp7fP79W
XBVS4TbHqlvFj1X6ed4gm3hCSSk+t1H6D32ZwQdQldLq6HrosVDpaNiff7+DPVSdL+MORqOfDq66
DIPSI3o4KnlIO7m/vm5FroB6uFWqv9FrIFsrf3Ppy/rocgg3lfyd770opVBCfRXFoZiAmfEYMayd
DRPkoqqawY8aQo/qqLyakuIK55Sgqi2tPalLCA/u7whWcP7FVFeCCzaFuZH77wrn6kvTJ+kIywPX
ZKQ0w3nof6W2EXO0WWwFCvJFcCGWIPac4NJZ9yxIgoMNxELXC1C1BBdotbG/srd2M/DU8a+5aTl9
2jr9utSTzLCMnCiJZXG0CXqkNMcSvQiK1IKHwN7dfnsEEoGmzXZ7ZbgB1Kqsg6PLX9dPXh82hjeN
d3LqH1XIeRGXL7CSZJyyvKwyTtyBFg51x49Ix9+q1Gsk8EflflPZ9CyLKat19Ei76aH3uJtxPkH9
a7ABgH7ODCxBAFLr1zFAI/qKepWkwlP5q2ne3+M+wKgXHqC1235vfkvRegBEtHJyv6CabN4WldYm
pOG7W2yWovzPvpNZeZcFEyBOP8xrB9AzhR/JYSw8PgGAU2/b3tDQaOwgY6WUISKrj0NLBiftamN0
kVraRRuGKqG88DYK9Ks/6w7BqKAmrGwzSMbQNqo6AB1Rczt+fouI8P2de5En87Ywd5BNZ57hqwVA
CCjWY0VP9/nQptl8UKjdyH9qaAPc6f65DYNIHVhP/RPxX+Z+QfX0aZ3b+pV1FqIOm9p8clsyVnKv
5FDKddGCcrL7k5rPBihSWzMLiGTuovk9bLepVD7Nktv8JrPUAMKoduxUL+ByHBJQ9InAk7+iw6fE
0KUrZofOpF6u+UIL9B4/g/nOhT6jQTSnQx3+TNxex2RLmClBBkP2Sq6brf9LDNEXyrRfwWlyj6h6
HSVCZYZhIWsaPwW/LH6t1dy7Yda/dpmYBIO5gg75mmUOwMer/OYq1bMD+q6Ti5/Z1iNcXsK3GunC
XCG6kJ8EI7sCp1fb73/OWapFjIpkQR83IIYVECReKUN9s5KlAK3i+dfr+zRjZHbJy11i6gTw1L71
cWGqKvEDLwyQhxrhxCXuA9TD6/NB1HeGTZFIBeCjIPN/X2kG/jqIzpqvefjSiUoZKvbR10rFKzFz
gPQpmLvG/dC4LRuwWZex3AzcokTgMD+mdvzUzuajnGnD5Fyi95/q4HPBBF2a8kRVDmx5y2yMzgOM
2Tfd5WWwuxunkWsdhit4kmIywTA1rMIJXcqZYal/pFVsGxf62QAq4R6kMuH3t2pO/4KVJ8ktnozP
lTtTCpDMt8mw5gTPe0C0peKDNKc0yhOXq/BEid5gkoDjBGIRjB4pdegWHu4eNutJLZt1QVKLp5s+
totXqHhHcEH1zSJP0xwj8abLYwPMLmIHCSQtdUsX+u7LqDB79sgrb4JX/zyYDO8jSJMuhHy0BTIT
po1Tce3hAbNuavdiaplCGtkCoR8AFpELpzgDWXkkKIcqDjKPiByhwRpxI55ozA+U67+gnPzUer+j
Hqyl+vNyHTctCnfxtdowVRWdIAFzlOPEUnDS5Q8YuBPvJJdFxsoatBJ0COLt2vI9iWlKNgQ4GPkZ
ZdpUNyTrJfw66cxsdcCJGRDG/XQ6QPpLfIfmcQO9UbL9QAL60MmzU6UuTOs7N5FULF557/TF+BXm
T17ojmLagBN2K6UqnWXrttPLE3NC3IcAVAJmPy3Qh5zSRomk5EoTYKnQaISlQiwTpdU24KdUzNTJ
shurHJUtqgBQLLQqO68CQHcLbrTICSJ/EPM6J1g+gVeTDQ2PhHPg8R5uNmAaCOwGq9l7ROP7Ia7U
j+CaoQJuvoaXUbFTonOIFv/x9Rs04CMormoPhh6UoYuiwfD88Z5Zr3JxX9NJ4xCdGz/Mfny4moqM
GBCqVRrl6ZLcaLEJHmLxSNWsseBQQvhGsDsGNlTprBn8g7nxMilyh2KRH2nzxOK+tahG5dno2FJe
FpqiYrXcgtYAtByCrkKvrbq/ZMewYvoqoJ/+P2mSpL8dXn+ufjFZQ2eACqBb8TFEG9CjUSYMQc7a
qx+wnuTTyTP65RU8wYyDbMEyQQRKmolexID+y19myZF4ZZUYwYEnXkLwSI+UKiqhHGnU4MGWXbp9
b80lnearODf9+HfoD6rZPVp3nVKk2M6380LEZnDWz+mLoXHBC+NJGEwiRmH1JWJEKqMU5PA8wXei
/KApIGVkgnc6uiptQRQzKKqzEAgr6rp4lEVUx8J8QetUDFJSX+ngZbQToEygB28Yx+m7iwTREkjr
Atc1ubPECfLTLKNKbW5Wx8K6Fqo+lSHEeHT29MmBO2zda2gxRjJwQXrM6qoUkCqdY1NMZIu4nt6s
1+6Nahtylks3hxJG035f49M8M9v00XhFcjTUUYFsQ9w/vHyjhvMJym76Nc777/6RkQHBtv/pE5P8
XEeldq53jwvjPeXzD6WMYDK+Nl80A29yLnIGhAwg5C6MaOzs32GvAcXULoxLPYg+m8/0PQA39cUe
hqimJ4Wo5yLXz0+XZ/cwYu/2i8Os1OFuHEj4CIfDJ11UznQ3gXXTvaW09FzS9XjdvpNy7AJ+HVTg
Lq0My/67W5xypm/MJICBCCZCDqkTQN4aPuoloolJSDN+jzvLcXqolw4gQWjfuy9IbvIpuUkfH4ae
HaIi5mCeu/Cdo1D9R0zgzsRM6BwSh1618vQD/wXcrQ0yDU3iF9rtxieqEVPacvoObNsksJM3qSOO
aMOh1LVuA0slHxICdCZ+ysvcf1rZaFpi2Memt24VG5dhEffrUZtAmV1sQA1eW/3ueqffTf/YeaSV
EaHm4Ahn75Jt7Whiy8krQ2dRZPLiC7xe88ablWlOKvYYbhPsmkwBwEemvab9qDFvLqzUS9EG8HX9
5eWhdH38lJLX7yMu4pVMwOoc5u/oHuQMcv3Yfgfk7JunuOztmFh98obD716vPaqQrSbFIuqhc5Vh
ij3Gw/ysADNFpx9dDEZ7kqNiPNqmmocYdwTU+/YjVgxyImdSpurSVUxIewF09+V6RBUVYV23oytG
RSBjVaGtUwjRVVz4/TRLwWq6bzndcjIJ4ZKMS7+ZfomBLl+OO/oBWzW1QcWkNUcZ833xZTPC8BMw
dM75fuzd2rKTmWPerpCGkeqBjohZFjQggInPuwWib+ZJ4MSTEIBwjFncfdJ+VWJ0fYyzhBWaLv/5
VM/zbGpDjP3LhTPwcnBpcn3P33MnvY9h8Ef57HmoDZVZCMQw/HIEVcIBLV2DlYbRdefOubX1iW2o
wBFuttbfqqGoEEF0hAoLnnMxolMioTXTgq4p8ZNpobxF/WqgFAf1GyIAv+xfYqa6n7tE401hWGjd
lv3hEkZU1YErMYh6OE+gqu+/zxjUEE6a+L2oq8R+DJM2DyfyeCfZjU6xo1oGo8bp6Ym1QoR+wZm5
NrAAfraa6L0iJ9utFKvn/ld3C6vxIZTVZm4JbXRH5qXRzwReV/f+7l1Mch0We3+7p8M021mNlodq
Lr6F5WbRv7KEvpNex5mfzA/+mk/wv98r/n9e9XEYXWaX2Wm2XrqQ6V5vdeaz0bRRfjT4WOdhAtHX
4h4y0b+PHKxDME+ua7fZbUbLwpPMnPkoQbcGDDBXLa9qoPmvr+ol4nuX6BI5jN0yH1+QKVeq4OTI
mmGD7NcC7WHwI1MtJpeK3r3Vs7QVmY89SVqoB0pyYvkAgobLev7NLZypM0WZqlSxA5AvcNklykEQ
3uN1DuGHzgS6TnqyGPsqQZlz0cdnpXFk1Jtw6g6186GGVcfL/e8DZxg+DPrX17smXjXeBHg1PEk+
sJKz829mmple6d+i5wBYnKNW4/Pvkas8da61A1h6dIQBEqA8mV24XNDdggu6gZ1dvO1fELLdaHjl
cMLXS7crnXZUE4S6pWdpthtdRptpJi2yc7SaQ9eyBzAhX3Fj3B0TPpsMAcOL8fAEexZ+VRhjJt30
2FJcNTKFNUV0/1oBFHqLLUsJDhW0lARZNs/4iDY9QAIl5mcGCi3/waQUxX3xptRorSW+hkoDUO6B
yadf2D2Nh2DiSMLcOmNgeV+ezy/4oFgEh5ELoptzwHsqS3TCsqtyoVyEBT2kyqDMqSOjROCIaBL5
M45XGZNyjUQ3pVySJkoUliG/EW5Gmaf/pzLwHtxusoOJTCnJcTrm95SxEjZ1PK6PUXfLGiddwFjO
dM1ka6Zlj48SjNVMsCapwadKg9M1FVabdL5WoXURQAzKMb5FuYIwihoy5EkqqipnT6SN3iKEmqua
kyp0ha0nHOeoKOHBSYHMCckHAuPxc76J/6yw1rjWjQHlx1BFyRCWItAmpFyukIydk80ZnpEdBFUK
ehT6VAh9mEr9hq+K8Qg0TmQCtXlM4N0TklxuDeMH3zEyzwfsMHzdE9d/NOSPtPQpgjCPtlPOE+Nf
6T3MufhGOypWv9uBKncnSEfpginW+IoncUWiy6vqO76SeaNzJL/G+a5xNJH9zDS3gEP0a1GA8IIT
l5kCfYcsprCAZAYQKH0j0HGTSbz+En/zy0A8j3JM6A1Ze7zRenD/Xc0y+K6r6jPWcS0n9KczcwRS
PgLVDPOiTNzqTL8WdGByuPlrXoPzhUf9YK5SwSsnZXgClF2548kRV24PtH/mFsz9pEdF15XzKfYW
Z8qkJLKJOG755Pi7B3CaT/C2eczCgi/8rV6GqicZm3Os/pzj75WX1u2Yu+I3vhZPDueCfx1/i1Re
VRPVwdXnBX60IwPvqsdfaR/iZqIBnl2/d2RGzqVzZeHaeGtFGnrXZFh1UazLKQzh0dQ6hNu8Crc9
0jw9onGI7noE7viFqxCOhTW/Db8AzidTljt6JIdl+VowwZ0+pNZF7awha7btZVnVxJnizqF4Cqw5
8QgnGiQLe3So8ZURiEcSUOrHO2PjSP2Q41l7ulkUYTEhEuBR+bhmaniry68mkT1DM2na+XhacUIG
zdAkt2kC/ROcKPya+eDfvAOe6deCL/yTCZgfxmAyczApJnJ3E7aRD96ESIllWfbKwcEMsah0c/1S
14Hudc38o31d/DbLlPPO3Il7mwfKRCoqL/3i3cNsyeXQ4Aw+MdwqvXG0SNVh+AmClDISLgEB5xPi
G7IMqEPfaa5oY2qs2mNQ/WOloW09X79LfSDIg/UwGBL0nl5Bgxk3VGjig7Iqu4j58kNmf5EH+T7+
gjkDaFp9gvqY9yhOURCj7tWQ9gDGU+uEIF/WpFRBHqADjg0APqIy/FDaBpUW33+RTgaZUWNfhWTi
zDZcrlDnGHnbRWXGTCLdeOQs9usr5B9ICR8kXICuTYjqsUTM7yTu+rfTGYoUzBtjI1RgWPcUiYsf
iDJy62wAPReDmBR25EWfu80sK6ml8rr5irwqXftJ9n+Z0XNM9gCXJjMEhMrsjEB4DHBkXAaC0qYH
tZVp6mJ9IYxX39ap+gmJTbkWtnAAURdkXZB/btzvovfbpo+ZMph6EZ5kiBmKC4vQjXuDd7KuyYUq
CNmshSo/X57BXdyqeZIIJpsBLYa5Z6VETIIOxnzavHI1dbPhoFOMVGrFIfVNJM3DKTWh/K/aVVBy
6HJVDfEacKaUf5bxVNqixHIp2Q5pBlp4a8yxBYupBmChccKEahW0DjK9is0/3KZt+UFqSEH+M7C2
KwrGRqA9GRBVurLDVyAgyLN/hAFDaCdtBlBcErQpXmJFSKhaHgmUseOwI91jJX5Ue1PCQ+WmVHAC
W5xRkkcXKSaV0E3/uSBiFwMOUrJaCS+OB/BqdXGoUxMyIhJCzD5RQggyMqruLKUyDmS+Ta6hmLzA
SaoEITSC4LY6TxUup0MjaecKto7RhFefMXgrfqb3sZUsUBOe/K4PoH8l7clakR5XJV9pXQfQjrZN
F6m3v0Q+TSFC4skzkbNh4xFl2fWiHGxilT0vK9yCHlp1hTJAtidAtorpldB37aMqEaR8h+3yoImQ
ZRRxeIFhmYKyrUIdfIriNKUJJKHE2spzSJ3Z8v8SJnHWmihUlekSlWktjm5dyHhyyiyJYOcCrV1p
TNCyMIUVVIc8FWWD/yr53Dee0NkX5EP7ocICaCuX7LEwYzwyjhePq/01tZq/ukaoUqkKplRtJEdy
07T9AgRQaRcNCFJAiVaiq0Y3gVzVJqptZQ1JbSGXwo4YWAlfL9BaZCB15czy1EgCUBf7UCleq1ll
3YZd+71teaGeK6iABjoqGrEJKSWwHzQDkU2up1poARPfLCeWj5chj4DJ01KX6Q2VJk5ipEWNWnRf
JN0xQgqGq6XqFHcBIJLUJoMtuSmchH42EabmqvGWXHfvkJxIcQnBKXigQ1cM4EWuNQNfN1y/qu+c
qKkvGG3inroom9nWrfYlH5ITg2wVCDqgYuDHINJlGvbqGxGolv2OUujkqeGpvq5AL+sGKZ1x5I51
R8DKTHkP73Q6na/IeQpZLZnkOSJblzcVN2LJv7ia0BqYhDunXKZiGhFu12KimcTemMq7pLpLQRwa
QX0KXArMlCL5Hfe3UKDSSchP4Vc8wwZcYWqHvD/OJzLhMGxdd8q9cpzo0+FSL0AW+Co5Y1ussodn
70Z7siUCv8i7ZcKyed8bcyz0roK/6dJP7WuboxhOqpcvE/gqw0rpRxMXdFRhWWBQ0rVBzFzbgR3U
pQmtOszHPlUQyF9s3Z/DP1OB3baMSX87UMR86mx+qrKaXo9XYXaEaXjQPbMftOkk/Abg0oyaZYAi
9en/EESiTLVAgCedbq0700F9FQqB6RhoilI/XplHyXCbuh0lr8G8UUymxySIkDhemKNnAhpI6nk1
U5cEGtsnhhlevPbQAxZNi/FCyAzA7pvGnb+op7Sn6YGjoB4ZdDoInWZiMVIZxFBxz9OjKbfIPZqD
ZfYfOUHJ0XFDrhz0BFhB7RjOK7IhhwWubbo3oZXkNA8AsSoP8V8eHgAOqUdSYQIr6SkRNB1E/dnV
IKPImjF9CVyDTqfiEIGdaC7uOHgcgufgTHDTilJ4T+QLYm8JibAeqnhzXunslhgzY5bDZrqvOKp8
IO92abEFDW0TMsANrYKBTYaqPi+MkzSVkvCSRSWDbNEW+C9Ype5ccNISF/KFByQ2VCq1YHvOaHHV
DpRzmrTHO8RE7SLC56sNWYq/AvTVAc/G1E3B6xob5heqXBQbq1jq+cKtmp5HljsVXsKoUUmGxD6G
6oINvtWBv0Ui4YSxhxvWk0i5qwJP0ec6JUlZ6qxiZrsm13HhqR9TKT3OqeI2XlEGJoYO4BHA8NQS
mvvvKeeL7WCxQbe8XNrrenkcFuAmvL+f/2EaHe3SDMLsMI22Q+Li09kzNbEH3XZ4IiogSQ2tGVFH
aUATzezeI3WRyYYkG1brGqBIypS7H2VASAYC4l0pTnkPcxv4OD1c+Q9pAr00KWgGWl4dD1rgkMmW
E9K9l4i/KLFdXwGj57ePgVNJ14PStsl74mXDVxvld+PSJ3iho+VuKmrDvcxzR8Q9IXkOhYBAC4gj
oMzpPGuCcb5wAD/JJznGxel7sSepoZDj+Jsh67RrbyJcTcJ3B35p+fLb3unaKmW7+XvjHq+8JyIC
A4DiLAojKxqbdSn6cRiwLkBlOTjDnHEbbTyIrrGgON5DuY30AMDlvKz2rfq15WApFqHzhAdUKoDd
oYFT/iUmgYbJJeYj1TYLLqhfQU8BBRQHuEymzkek/B11efUnHPgTp0rTku+jI1BiZ4wD2BW80OrX
z4FJdkw7Qg30E6kmhe28iFiCVeJf9oVDBGQBKk+H2iIpaHIBMbhuYxLHBBYqAxgPFitGuhc0wLJ6
alwa27oDwF4X3kKS8j+J5pGRPmQ/0a/6b/bn6AEt4nG5b/wQi0bVAqCAVt4YbaDuADW5Sf1L41kg
q9r1mW6HcT4PrFPDcaOMxngtdCIOIzKcoowiU6f45zlyPIBACbjn8EgthU9Jl4oVB5okTKnFQ0o7
sbwoLdpEeXJQC1UMks2TTKc69Pp9g8vEOdWCsW4w1tdfVAyxvhEuphKg2GGxGBB7pdHRiyhUUOrk
1JmLBQb/J50FhUKpOpBGOVexmDc3xP4ySghjapWO1I82Wpd0Io1IVTW7FplspgalK+U5x08L3+T7
XQGPCyCCYUMlc5/HAbJoGnVRSCIMMDiRR4D3jWoBngar+79yogDyAOo03hBYLyzkNCr2cWV8/Ad2
4IqSzqakML3FjLEkxId0W3cRYtyVihf7MKfjQ2ATMAAbTTxiFVd1qzARIGlPPb2EB+2IEy7sYwMw
UaP3TaRU6zSMPre/9XJv6YqOxNVQC6CNl1InrwMGqMyy6yl1FevCD315W5x34YiEcLb68QsYs+yo
dTlJjUmB60QFtGLqxMk0qn/OtpfIY9WlP5BQ8zAIkeROroAsBFLYlWaVA2K9D1ZU3ld/hlOmAE/j
MDCtb48RKGqzR+atObut3H3fupXSzjpLITm4UPB8IaYQGQTT9gbqrfkzkvWYHyaJ8o68ztkdyw2/
1jhTixVjS97Mgzl4CdD6v3YFc8t4ALzOFjcP6cfxxOnjZYMxBh3RlLsWzkkHMrJKTpHefvTxRo1w
kCFkoQ2RFYfcnZ14uCQlydlxJA5bswhaCC2FdM25vwdbCmUfX6V9biQPAwpVsuJrfi65oirXFhRk
D7KBDP2nNYkL3+lrWIYM/gLGLdKVjUrxC/5J4I3wp5DNXfu52oQcTusye0DBqRzCFfKaj2obtLxB
pQrUwzDM2EBPXrzytmRkfYQQzRcQ9iHdijJwGdT2ixxK972GK+/NiFxKhQbQD2s84xALjLzYNtf+
nVlPsNhPGtcDJvsW5WLB8iuUVfVF1g52GBhgdJH3KvCfHNSUwlMpY6BZdogDwoDjzyFJYUX16D/F
cAtEbkgQBCQVOvnOHUu4EC/T1Q2M1ZfmwElv0WE/H+gMgSt7iARF6gXqkKs7Jn5TkGHeZ4Z8DZn7
Q+lsVfui6fj9B7MlKIgBoiNKsGxaV4tXlkJTWPpqSuf0ar1Op0FiV2d0i5ZrDHjDfBXRkYRIGQ8G
SMRg8KcPpSAUUAtYoXBSvou9khyVYYIdBRgoTt5Ir4FaO6TyAKUuRQEjvDRfgVWD0eLS+YcpWtE9
5aGo+KOTprm+MJwCgNUQDGL2ztOAJq9eZZ4iGWyneW3B4RQeyJEXTs9exV4Rsr9ir9y7MXPzRjj7
8MGR9dTvumawt4wK00FxVdMCwoAMAvnNVx8hYQh4qTtcHdv2ll/E48fUHPsHAynPyJJKFxDEyW9i
lmlfvyEQhjU8gB5YMNle+7S6NWseUJc/2RTlYV473zwB/sMe0AFVRVylglKG+wJhZOfVtWFCBuAo
dbz4MTkQ7Zq2yLh9vH/U4vkHPTYvNDujon2Ey8zuhXRQOrieFVxPNlYXHU+moY6Fu3q34SWAx/Eg
/cjZpd237vy8vykrduH2lWut1fn6vsHQSuqB86HGF8ppVMxByykfodXSD0qxTikzItdMOd5SkwTE
Bh0Ryyv9YIOSqwu1XwFVHBGUoLoSqAP8mGdXLJxGGETVJlLEf8zy0sBBVyiqCylE7rxBC0mMwlDl
SHXUUpIkzNFlUUOqA6hBiuxRf7gYDo/VWXKtSaGrZwXoMikt4RZF5CLquQDpVFpBMRUhLRaDYgWS
72n2UZeGFMgK+sRgPvciLWoPHXdnzIR9LY6ujqw2Y5CONaipPoTkB3WTrZowmV+QoTftjQpFGmRH
14SilHYGZ4/HVmZHuRlZK126H01YEorFdker5qP0SJcwTjtNrDcv1yibyOMYcLyuOgKNHyo05sRG
cjLSIBL2WY6a2PV1GBQeLhsFmiTgUaMe/4Qn4+DOARODilRFSokdHg8sizEtbJrxLvx//p08D/y+
QacGOLD33Vtqwm/9+/fgdiiID2jhjwbRvsYmaXN03hWEQcKgtRMsGVeA9YoQzrU0s11QdAgZOEMP
T4KFzjWM4JRd7tQ6Wd5AWY4eCYAGqWWHp8HJqg7wGsJw+tM5gWvtfZ+YO8UvjVgBGjFK/EtHodBC
+G3EFlQgO9B3p7yyHA5dbAr3yGHQf3jT+VzKSEdWzgiHuQ7CnTQj94bPvakbT4Xfk8MhMq0rBzRq
NApuQ93kuswyovH05KCD2HSCV3wE1AZjgI9MZaQto7ka6uBqZa+0jbMUQFVlRJVc+Kcy5JMA7g2l
MnTZrh3bjy9AqYQeuBmHWYfdhqDzaYG2x2JNClbPJ39CbShhOFBOx9Y2tTFzXMm5nlKLg+/otZBg
+c0SOPV1/6sKKAKVCw8W6qBSbaOMD0NCVoPPLFUVcs6xHVDNL9zNQQ3ng9z6+7av3TSj2V74BtTo
HysXmG//TRYzOPbhaW4Cfl0hbCrRHoYWQcDcTDjwpXQd34GuEo48tRqggPjkb3xUVZnJI/whc+LR
PNI9fzxd8CoVmyugS09AEZpnLE9XBFiqEariq+Jr0kXuiEYmqoxKNfhg9+UekItL97Ugq4lsfIw5
vGNGnwll+0QDMHpJC2i+4S+2ro/ccOSRH5RIQpJmZXjZaKFGvKXEYMPoX5t9Okipr7ktuDxiiJQo
zVKLPTKsklBA+IpBhEowH6qowqULX1mt0xuNoKsfNDrTzrRBY5EXMsiuPRrRz4sepArLBuocKK5b
BWvCsWVfE0DV5XFuHAKc0rFGkCr5o2Ytqx+toaYrkQc5oFG0m7rEiqACtfhOpASg2IYbUI+77TmY
d9VF9DqyPMp90TgpV+7qpmV1e/pZ9+f3AlH+hkMo9Kkpb4DA4fC+GpzP3gg/Vs699vj/MixoNHDJ
6mnE146iRlK3VQ20Avo9oM8E/waoh7nUFxIpTKV5RTNMOAKwEdLnQWUHUG22ThlRzGO0dxn6qp3J
vNPhW0DLs7sEmuqZRS9Z8OuDkRB6MI2jUftekCrIIdZFAY67Ck7hcCGvBXFMMu5WvISWk2ydSc0S
mRm5rrLblcEKkCZd/C3JFrIy6F1EhqBHRsXoFgRJS42k4Yj2J55AAtKGuk7VMQ6e8V9wDZE4zpM5
oQNIs2j+bXR+HhTg3/UfqO/dTqcHmUQbLH+vV8M/V9YyQ4SYYXYtjLsB8KA8CsAghPC8+TgNIbp8
fp+GD65TvexvsgBpHB9sXP/N6LFc7T64986D8+AW3WlLvYXbN3txGp2gKRMRXhFq+k0ofsZNVGow
qpnK0IcapNLs4ldkVKmhShBhnnwDWI/ReqpKmtAM8VByTvpQn+KPkTbbe+UBmWRiXbQ5+mjDsuF9
fcDz6AzThoXPlYWnOO8f+2qfXUKRsKxmqT4VvCce+7V679H+MtCbn2C5Io8mcBf5PL5tSwGQYqDH
VN5TlK8aADPiSKLvTLmiNFDHGRnuhN0gJy8zzgdZ0iDF2oNRItXGj+ghkZOrKJN2xVzLMPJBvMdN
P9xTTT2Nxofm8Rh1immGcLDDYeg1lJfYmloP5hnpkn0Vv554jBAy9lxgDPwatZaw2cy7xS7RypGa
qJ7Shrw0lFlXTla+6mQIVD6Uh4aVmE2jAfoVPbgUkXyB9pGCU6lTXbq2gAAV618nK2Foe9Ec8mAn
w/y0Ip/4hAFcKyOdpsqYpJRVBlyigoH+nwRUnKEJcmvamwRVQegFjMbBkHO4raktd7HgoPhdmBws
sxISjSnTz3XY0qKA6ChRAWX0uSB70E9Y6iPZbRsNJ6KrWJwBUKo5jTjWTE/1mFPk65dJaCY2aY6z
o8AnQziB2fkz3AP8AhSjGITmiJXWTVzCNs0q7LDERAlX1WPkcwQcTLwSunNVlzMRgDgu2XtzFGUh
wzmGXX2bJygEVCDItQq4UWGngyPRkXAr4Ne9yH/jMs6SNPLeawxIjX7fcErkmNCH7iIRYvHooL91
f8o2qDRwJEelu5E8tRCdeSccYQX+R9N5bSeOBkH4iTgHECLcKiKJHA03HHAQiCQRJODp9yvYWcaz
Hpug8Ifu6uoqYQMToovfOYZWJ85GQ0yBn958NE8txVp6j/f11ovnhSPJDQZSx9eGIf1N1AMKZ04C
oJnHu2utGAxcTiC1pqFA98EvUdsnF9Slg8h5C3FW5JW85USAmkpbny4s6YUw/WiXfGDZpq4sxalv
bIGAp/bb/xoDJ2KNGnGz1KQiYcQGzl/vui17ZJeVNPoiP+VeamR9gX/yRF09TY4oUh38L+IOvM9L
sSTAFUmC5DnIXsVhgNnB6OTNNqqdCgXRMGPb3hB18o1uiMQeJftIjKAdSunpG/wgFvqQmd9XpjOg
bbjT601jrDi58KQWmc1nclUUEvmQFyCesvly6civuDdQlAYjRFAeFBJEhfrW3AfRIqKcz/G2ftgo
ptGnV7F7HW4aSErqIj5K0Kp0eaL24c+paV7oyoJVMfRO8HuvtupGJiL9O4lpZKix8t5+oKYczkrT
iOYlqiW+ouzJKBhIlmWwZ+lUNAoW/I7TFUOq27nKsv5pJ/yM+k9JeTuQcqcSjPdwpYofE0dp/Otd
mD4M7QUHPvgtw5sVz2tLHt3ENaIp0VZlDyck+V+9B6ZwOxvfU7vmFIMGbGCCEUUk/O/7G4WYT+yp
qJb4l4lhEtWDN+ljRvqdnkn+4w/mi17FXjydsoPwFJRWZlQXx1HaLPoQUvEqrVnnhw29/tDXL4yI
R9uAIAwhEABp17CJKT9/qr+13+p0+1Wb6mF2YkB/ACHm/o4Q8tn9PJJvo+xkITkonajtfYPrXu6a
HbOzNe29sla+qpQiULp/a9QogNJKYraJUtgR9201cO2icwr3VLvlDRmH26A2Tb6LZWVy+lEAo06D
h9pnNMOF72x0GELDFMQcnHtXIji4Xf+PKJwcHJAgomos7F3wBRauz75GhSiQOCS0sB8FSji/seFK
GJlMta3bqPdVVAQ0hTQ7kTxcBjo8GElPInJs6BGeaNFm9g6lRZbV15FejmJUm5ZabXrXsHyZNWdl
KmezVZ1/ndgqQawhqAN/GSsrM/zK1Wnk1h025W1AuD5SaKDjeLfyIk3ySRMemIwZ/EzHqN8rvqBd
HKPW4Mim8v5T9MBpc95cYft9JHYuHjNwb1HU+DziaNfOAXtWYT6RzkdOExj02tq6vq6t+eawuLfg
qjrXqxp2qTCBInJC9EPXZttFsX6utwtKTzDOIe7yN8+DXQu1lj98g7/ANrUAEptppLdAQQOXW3xZ
cXr7KZpcYhi8QE1ZtNrRzBLs0Pnf+jWIYi37NsgP05UR3h8OTVBQuO4zajyHSSo+X0KYJDVt3K04
/jjKg5c0O649jA+uWL3qp1zRmJhWvUwiqIqI/ppc0cjkW5PWCmBEEMzL5CPXq6sg2GuF5QiYIqLV
F2pf72fQnGKnYBqdE61v73ZYRcrZSByeuP2cmR5Ed4GTeUcMyTQQXw7p/VuHShWmVrR+QMqeHUeq
pwnOzOmVrr7VjkUf+myZ6pdRtidpG0jP7XTBc6Te/5whN/YFnZZiCVeOeOsThOsASbGIRKhkTt6c
oHeh4ZND1pb7eQlZgS6luJ9dVK4zqLkKf8X8NLwwfeiFqkzQUW/9tNrJd2VynGVY1P3x4zJbyOyF
rBQj/myb6MgQxUGdw346Bd/4JNkfFoDml5QB4Ii/F8YDUHkK7P1vTpVdDzaoLhqXaY0z2wKtZy7X
vXfvMcQrnapbpl4bW0KZ6c3HLcX93E3dB90lxpAulxhsepPP5SX9IPISc6oJzUxsFlFv9VCEldAp
o4ouLiYqze4tTEzK/uw13k4f/bO7G+W4g+AuiOwCoVVQRI9eNdoxjvcR6wskk+l5UZ0nOKcga9zd
fp9Hh9/WgPLm+jFpfWP1EaIjPlB5qdRDWnie8gbn33xQR6be3lEGQaO9fWL5tbMhahGd2+bKMUSX
TTJu4mLWAkYDlt2P0OHG3/HQL3dvETnGEzb9cVj1VuhTFP72uxKW8Gwfn+kGi2mLKALcXqKXf/+l
tOQcB0VntWhNS1MYHpdegi/SfVCGA/gpkGm/Evqk8loyr0BgPnuXpH+PaXsFoD3Q0Yv93NSca6cw
I5Pi0yfqVU7xAVRVwpLcb1JYLF9+bUrjg1uepqQdJDbefcSK1MFWilXxE/jrFujyR/XuPWr0Gx3Z
ONcor9bD0gBdGbyc3SbGFORbznNzGbAl9LHh699RMqUOOTT6D/8ZNAIWi9cUZuSksG6YQOfjcjtr
557ZPg9JtqLdomJvv+/BHped+3A7fnbu4729/TLmN3e1eWxO49sfcMSYRXj08ltQ2CvzU1SGTrXy
jr9v8Ze5dkSl8//v5mQNQqBU3VSwoJz16J7DRrRhN9FDAZNCr08KT775FVVHxrjGzD27yGv4uxFu
hC4jiXJ2Fm1pQImwyUHKg/Wz7l5DlJTSbtPlTmMf4TX7MQIix/HTS9BpS8f0YdyDetTyi8lqwDOK
0SvatldYfXhHgCKHjaWM/e49OMh86tU9YUiyYN/B/mRphK857uOd7bw5qeJpdfRN90StNGE0tTxM
C3Fw10ObLRYhNLDUpo+JqvqI8Hcoovj3vxfrjMJ9gWGg6sszFYFUw5LOjh0upOX16q/5J6/oHXsb
IBH/m9RmD2pGtZlyIhOb79mnYPBkR/jsCocFPdqHxQH13U8pnoWVoaPmkQ9vYUVvYxV1C16tHpJ6
nQawjA0IPwqEmi4D8+Ymixz63SxZ1GZlZt8DYeCWGmL6l37aN9qqKklONulvx6tBqdccHOCffxAH
hc/aKOtD5WdVaHh1P4PfKErXypXV4vv/ruiEdb5MuJHxXym6hohQdcTCpUfvGw9EOPESfOQsAbdW
OInR6RFsfy6BGpxoSX57JDw62pAS7NxeKC5OxO6+zlTS/KTCJY/U9y+EOvZHUqg6GRUqckJIY2VY
jO/yFLnRhoR4SVVYEf0sGqqUqT71v58f9j/LkcyotFdozuEhzgJf1q1nDHYH/Bphsvdqw5J33Bx7
Lbb/3/Ivgdn0Ra0pJjh8E5f/rwpeaKjUQz08G0UH+0jhzuchgp9aOj6IQ8VDv8scX9cGLQEUcHZa
NY/uJTjSK822hxmZoE/F+kI9FTyrHpN83YctT3HCIxAvK45OA+182gEfIt2zs2obW/mK3sS6/RS0
PhDCk2TmXRDus4QjLfWTUN9eucO7lfhN9/6Xf5/gEf01qGa+cGrb9h/hA9Pwx6iWUMciJuim8ORb
49boybJMk+BwH13G5XVzEC9ZfIkMjr/x8NhdDdAOW5wwsG6wmuXUSg12r2IBKSDrngLZFNfo95Ve
mmB9lKBAjpkk4nm9ITGhDEB5HImaQaQpo3tJDPpOqjQY4QbNEooPnzVHCL2Q8AciCclYmykMAyXT
AuvQN+VWbEoEmyUa/RWKimNAngFurRWaotk7tuV6vjpgjLJt30KC1SsJoFUJFg6rSEZNrLLZ0Jeu
uzZRVXYbwL+QNgit9ay3yz3UcA4UL5+QJlepoGVhsrhjxlj3brlNnZey7YhPgu/D4XAj07fQeEb5
lmkwqF+9DOGIv310rgSvqsNufppsYUzTlIXcBwU+gyy8QJkZwxlQ/COWeMIIrsRAhxseQjX33Pyi
T6OC53NAoFphfGMfU7eNxvc290+5nTBBq06G8pONaXCa9mmBr5aRDDK+Dj+8cns4ONVQEedj2qBD
lFGGykDe4diLGe0ndGPADPJKmBmmARP01sG9ckULRP29BsJd5Y9G4yXYj+p/LzLunAmtjhIMgjBL
l6+K4f0rOyPd+sekkA+J+j20HkgiRb/+RCZaa250+GoIk5UzRpR4ow+zLMJWUFms3ii1pgr5GhGq
YB7SFWvTp6KxfKwwWVqFwtkw/lq+vl80ngB9bv7RJURYrKPQzEpCZTtKOibz7odGL5FwyWB3/B4g
DgrbHVraB1oSILpnsfnwU5+QgiE9tiwG22ajw9Cm907td4A9yqSkf3djjUMTkAsiWAIeH1M1d8TW
0ndKvCRP99kbtUdqpyzhf7qjy/c02U9xy4X++ulpmIEtzaDpw1pkLZTSG5bDUYoS+x537Vq3GeKo
OTz/tQaNn9f4Nb4t7n9JB8+8p39dV2CgKdxrfD1Z9hWD1NhGYpKruHft3sIt5uKpZ/Yb0S4oB/MF
YK17DmiPdxZ+5xdRpltkkgt/aupgL3PTVymOqtXFLbx5h/mJeNpAQAKiChYisL11bK8pCyxurpAe
uiH4+6OuVrO+EZh6F37SdskWHqyXC2rS9FbRHvhI97vvcG2DAPACNAMjsZ5Yr5conqbzuBt3PwVz
8WFFAkFirFPt618trNPFuNZDhbA3J9OjR3VeaRPOsO2x9W2uppMcTQtVsStMaFq/8Et3zDzMnt0M
UNZB84Q1fQv2IeD/MlAFVrnbZ7FXDYefv2sTuonbgcYJSJGaNLbvYgX4LNAPAPtndGhogtmiPYCD
0IGKRufSbcLcoVfrDmGKAZRZCAzsEHwlxKNU+W2SPqK5LIBd+F+JKyIYC5EhHtgHRt8xMA8Vvk/k
xdrA413HZgRqFKpXoG7fh8XyxcKgB0iLjSEAaMq/roiPlk+K8plaozQHtz8anZ85p4H+WFym7OLM
OuInFocrt0f1EY0HkEw+XzcNRJCCong6nxhQE4J1vMy0VO7/LlJtKFRRgGHpFM14u9gu1BwgSSRp
RBawHmVWI9SzQMOjFhpvg49aWLUeLpwk+hlQ/ugIduB5napP2Se6s7M8IMrAH2szl/oTXEA2S3C/
T+uiLjh9A7gDB/u1JrOIK18OtQ332m4g9GjaRUQWROcIauvoMjyjlVsnhX26iY2BABrTxArlMHam
MWWleES7JjSZKjASKTgYqXDvAnVpiDP0okAkcluI+i5RsHFZpXRkUO+ABYUHQhT0UjhpW1xwm+4F
2j+WKtQnECahiYaIiZhfV4+GGQ5bwGXFA7S0MRb2Hig+QcmwJqXu0yuczKn4tBxiRvoCoclDlPLs
XxpsoPLoM9mmUJy4sfQyfFGsZY0HoUc+hbuGroa1IElgYyy5Fbti5/yd2FNNSl3HOJzfnYfdS+1V
dAZD5tXhHfJ7why0m9iNbCkw5+gNzW/2i0mXUZbPMbF4IkjUBC9P/di7gu/unfqHQAzxv8wXK74v
ReMmqwFSaYCSqQsmyFl9x91aYPaaTouLKvKHCtsfaUnNXjycIdZoYV3KR7tCGaqf0QCTO0QmYM+7
Hm06Y7Vvm5TrXnAx0WHLoczD8WPbUkSROIs6w1TvgqkihAYgQ9vkO7Xbezk9R/OUy9LihBCR4ZlX
Mj8pEdM25xB2fqPrZH1rzAsylwjuQrHlHnHm6Z6zRnUIVJR+gPxdYeCyOL0HS1GTdZ/qMNSTJhEh
0A1PICZgiTpZBVdMaSb1L2mtqXXgzHV/0F9wR78FLiYBTDOs2Z2mNf+lVOzMm5xWwYsUTgGqUm2X
+hctCaiBWYPpIHPqSN0s/gyO5cVjqmZYpOM44Sk2Y3/onc3F02MJhqEAT1P9uqJ9fy773r9s1LCs
FvpHO9+wgGKDTRUEulOCofZ+qaUUHvt+WGkLEazMReZUEixSIIEW5EK6dt/3DEhyfBqLZafQCxRk
Xp0ijoiBedFVnAvVRrWiq602+JprnjAGvI+eIE8FdbLLQIuV2UEnyWFfFT9Hawc76wyF1AcKsSqD
CjhKJzdEp1+kyfl7Y5Uxm/6l1Vmw3WMisAn6/bCErkULPtjOzTdHCA4I2Xdh63azKva0ouZjnuJK
IJ+Hk1IcPTlUFaCb4CG2ET1Kq15FsC8B+rEt/abNhhMx3wSAChIHxfTuPzm7HaRHjnrTVxS6ZMBy
itCQeFyHLIth4WehsFCVcvRqsHS+UzbBuHM/uQWal54mcsnCcR0eXm+DoiJkMnKAgLAn1C7+WfK1
gAo81muPnxLeBjoPCwMGq7pQ1Co3Wo11YSrOBuzea31LBzcJWv2XPsGp+SlDVR1YmEbCSSLxQ6zm
QCDGS6IMI9IHfsPORh0pmkdA9ywUv1dRCoD42bpU2WDtTxxtePpUZf6Cfv8/Bq6U1LQU+XMwqn9M
3m0SfRZHQvZIVRIuHLbDkz5YFh0PRH8k1hyzATQC40FQFcbtiL8QRtENWSb7ruFbAX5C8VR4Lgmx
ygWkFBgN8RY7xKUlMVdle8ItlXmTkziAUHOjyb7aL6QgRAfOeDUe5zznxQbLRkS7BX6ABGu6Dqjm
8H5fnB9HwBJbIzhVx/9B/XyCG2Fq6Yph28eyDQNBR0Qpl62O5ZTrx0UhduB7zRHsQ7lUW6evVEST
Z8vhllSSKNkbsh1+Wre/XsK0O0ebaqRWvD016oGu+tbhOl4/ak7LjYpH4uKxLbLv6UGnF3GvMhS5
wt3wFN+PxIfgwvJnowhTtIkWwpEiHCP/hcOCymZcqh+5Gaor8mNGJl46yQvP1fN1gbVPazDeSEk1
F6GM8WLCH7omFEfIvfCDrZIkSJNAXGaE5nih8q3nWps/LRdsPtxVfTrTlL+5aN8SOFBsw9ly6sqd
RYOpkDTc1+C06OTgGyFHLlXxtDlqo1P94k5uofI+bngAISC60nigbYEG7N3oSDut3BT1c7V9C3NA
FpbeCf0+meCAndN3ixk2v47BS1d/Z9rtSYCUDY1kwKg3oDz4JwXpz2eqavAJm8pAyx8FT1URqu5S
oZ54TFsqUkLI0B4gPy2hWkDhib8JTXmonsS0Qa8+kM5+q4cHB0uuOr+2/dUAueS+2DFZ91pDieqF
+BZsCZL0t9HJ8bcEwM2T4iFCTO+F+Q3k3H+Zp4Lr3jwEs02h6RjWagyd7MHSZLSfv6d+qQzB+d69
jCVveoapcIEo+Xn0Qf2imEnnJ1/F8vCNFbRKL+/agOjLn/M04LAQFIt2qnFqcmX10KUTo+I+2rel
K/IIKB2oHiC6VOuNpEnTAmkTRioCISptoH7Edcaomh3jp356d7dqCCvcFmdMXA2NRMViur1icYAk
wR1A6YCUTjdd9p1EamiFvHL6aiThux8Vs/2IRm0DoZETHu2yv1Lvtu54jLs1elBo/RbEAyMNDQ3Z
NFArzaWT8tX4Pr71QM5rfHZf78Z34+tWtbI/jPOQWBrlbTZOwKYJM/HDgFPlcOvd5lsvn8OXY7eU
lNH997OrvKIDaVFEeI+8EXjbFQUa8ca0gQJFGpv98hwjS0EpEW69VH2p37Xft6nJ3ao33ePwONTP
9ICozg7F9us9M2oFx2FKu9Sl/+yeiBmpHF6uPo1NsV0j4WIeAZP1Tx6U2a1Vje1bn/2HGluD6sSQ
eiKI5vy5DRKkWKzDNx7Ksg4rRtQLyX5qU5gbF350vdj66WsS077MiCh6Zuc6EtioVUpK8lphgDSp
RFFzgYgON2aiqprU4CHkwEeXajyPzyTTxv0uL1GyE9QSs/ZoBCULYBdm/QfMktgfsksehXjK71rm
u0v1e6CYOtESsKFEqwo3khw7i01M65RWKkrSauADIsc3daQgIAb/fniN/hO4D/Zuk30E+qJ4j5gN
fGBppJXFAHhvFCQMDanonXE3ogpS9zFtsNZla6af05phf29Ek7+7UZha4xl4dvijIsr7KpAcqGSt
RJ4VV0QCLAr8DguCE21EWeH5BdvRFQsa1FZqAKRokvEKIDC2EsA6dZDD5kLqWzmUWpcLN7Zmjvgv
bByDjRRENiRhEk01eMJSGZhAC5b3zJqzZhAYiEckzEGb+h9CTozxl2BYdkjWOpYlOB5oSxK7/mr5
NxzdP20t5NpgcuzUdL1gTkPRkrD27hEjWvMtl1f7mhIbzBMUZBb8ZseWqX54dvse5TrmKrjA07u5
Bw6FcIlkYL2+YFNYeQNyV9sn1A2u2OEYnsQ/2RA5nb09p3RPjx8R8WJNCYYNsWKvrCdpDj3/VuCX
/MIr+edgR/aVRiZxb9krEfsa7YJE/+k9nct6O3q4PXAIxsavOBA72/8GqehNp2Ni9R6yi0wqHjTs
NknfahjViP/UmzOpfweXdnWBGLoPo3HdW2OHM+1hNyaZl085SH4pq07cPWxab+a+BG1bI4pW6pWk
4SwMZC6rUVgVJZmhOoLBO0esdIF72XoahuNx+2JJoFf8XoS5BnWHK/7uK+L/BPVE+0TpfPMaQk8Q
seGXA4AJs56mliumMM/b+R+SPqJryAvhSILft5ezLDnn7rvNjV4v9S3789yez6lduuRbuw7fPT3e
Xcxr//ejPCv4gISeqFiLmbn5VCZFjCveCDcx5jtSVVmrxN6rbB6aIsjCI0irIzUAXhyUg2aHU8ur
tt6qW3TvcNr1xt7J89gp/7xGabvSuydkG09yfhZPYjAeZ1CoD3uOCpa/Xyr0Vu0TOB33dQJhlLpE
O4CAIG7Dh8CPkTncfuAqVkoqg8dQLQHPLi0wMGr1EK2vPM1L1OJY10SdOBNxS8wV7Pa95Lw6Wn60
N6k5oBlzqtqk3okCgeCnpCzsRFW9G0xEAcMqBxVUY9c1/qEtSmjzyVNn0GefFOxvINyjsEahjMig
yn+AK5YcLGQGtQjFkAjYT/lOX3roJ63c37MaoE5PSKd6jUrzlP7L6/zWLq/Po/KsAswyuvaMHFeR
V+eCnN8TfcQzJlr4TuNqqv6irBefHOS8dtVu9YT0gjiRBIckxnH7vqbpVGs1mAyuHWIiKnrR9o0Y
6ggWLa1JV76yXj1Er0dCjQ/6lQiIsh6Hou+VZN0QtRFaRMvaqM/uyYFqI39r1aGNyTMOgyuMG8Iv
ZDUpMeurBahDmZ3GJ/FgFZtq2ZeF9UeiMe+grSOxHO318m4zuBspUpQ8ZKCtAE6hZemb0DLvVI/O
FpIvn1X7E8VAntc6Pt6Gx4UJ1fuU9leAIOQMR8w/tNDrQLRLIMRF1rpGrBGsnapT6xsyyBcqO7RE
ceooHW13kh3bldvXcrt1Cw8TOmjNV+/W8rHEzMrtbWmdtvw6+UA1jB8O6i7nq1eco2bFv5TC9BFd
HlHp6h6uAdov53rTOgO4o3GYdR+38HbwMrKvVf9A2eUWFkmAf/0Z/86Tv20GX1nhlE3rcbCN2Gnd
JLh7Zuf4yVL3RDznXLogh17TO45LC3pflzGMqYdVBWEhMASoLqPSeilZ+8R+XuwDu8zTXjVspIVQ
47zDmWHZf1nGXtSbCnJ1dL6VQYUiCvhkd0en+dSxrp72xbC3tJkj+krVtG+WgphllQb667jaAbzw
KhTYwFPctFvMd+PT9K80yDatiTFJv6rDyiCLmr3KoIATP8nmB7/Zi6k/D8wf84ef1S/2Hf9eJAL4
E1vIkVQWrcHBv/zuqOYS1+68Zmwd8RMi+SPcP9lGKkG28rJJSPNtjI9/rfFhAvqN8tFfBeWnYp31
MCclRHuua3/7UYsFYrJvx4SDZYoBdNSiBkvpbFBdU2C+TFZwqSiIIrWQ2iYROh1C40f0vPeNczuv
Bbunn9TD+OzdQYfowDmg8WPX9/a16h5IJhFGwoiisJo/cdVLd94+dxtkiwhdkbDdqM7QOWTXOsVP
Gfh2ZZ2ado66QcVpZV6VfLQc1XdIPaKo6OQJBYDSyLgPjs+wnE2LZ5jEnWYRHE5dc9/fnoaVU/dQ
tU0zqGWdOtKg4FzbTu00N9jIj+3tKrjWvVU2uNxcJPKMi0OH934NBeUrhbj4d0dP6qsWxqVOmQjj
HJmBmVhb9xDS+e2WwrOXeY0gJf87j3IEgM/YtV3b9S4VHibwvkeQ4bTCm9+aHDpnGAm3TnO4ZUqh
C0/SVBve0Jg5skDcWVJaUdq/TrNuhoSyrMrPPEfvcHaNgNpeQNpNK6Uq2EeKECAoRHsi7CTu3svm
iV8dvhASAnYgtNxFmA24CS7Iu/EKewOagFlGaI+alYkvbt65XQ5lWlNWi34yMb8BClCcaid+Y0wz
ANMf7ZvxY7ANMnDepHvhnjvQwnOrNTb61W4pqvX2m233PH8tsrm5MBalNkSDyWuQdEjx3Xv3Cr9j
S3RTeMQ4gyP5SV3C3Hb/Ma6087l5RBHTqozOUIp/jl/p0zKB5g7W42nVQAPYBCpoa1tl0B/m8vAJ
wnd2ari13mPEvtHZygdl0kFIcxTjd84ZTxVY0lcPYW4S0n34ot5/DY0dUmQOpuedZ8Ou3DRpzuyb
XjY4DkoLqqPxOneSxGlAbsl+4p8t5JqmfRjlo2qX5XDyXKeDbJ33L/N4uM+7h4oNdzHts5u9pX8R
H2usKPQy2x/f8azWfS1ev8W4Nb5Nmr1HYjXbj3UJ3QJ8L+xSaPaLdSuoe0aA7SVeGIdh6qAkB4cj
TLvxGhHYfQTF6l9N7I12hKvFBTIJQnS3K5PR5NN2nWZ5mLRYP7v7U+9VGd+T4TZ3UwMZumHS6JyI
12mWL0V7qi/hs73rA81jhcpiiNbAygYPUhlfhXxZD35cj6SXw88nsuNURAJSjEqG0X8rioGnY6on
Srd8FN/9VyIHpP7f+G/43g2IkhWcS2LkY9CStcW413vK+nmL0ZxK5wc72+BNHiHgivBAgrzsltwA
K1xo0/hD2g//Yr+mR+/oSThg76U+ri34eDPlcDqMJEKiJ25hvZSBZQUcIy8MGAzJT3FoYh298s0q
5vu7VZ83fuuAw7H9JH/cWyVKFnNWSWDnGdJ1DUY75Yyf+i9Ll9EhQ12lttSHU+fWCJtVr2o61aYD
iEExkuWaesHTvWGkQuUQOAfaDY1FZPI0GPw1UDyCIgElZvpimf1JznZaQ0fUvkEqhwG7ty5ovj7s
ask+UFf+IVwPWqD6d4cAjNUU/53yb2MTx9aj5d8Mu1JvJ2TOP5fCrlXcAl46nTD0v87v/Sawb8Vu
mXZzyXwtEIWoWnAYYVnW19c1dbEjYBoI98OqkI1AiQBTK1lHFt55BX1p7MyeITSsa/+EnMrVuvd3
QNSGVRonaEpDVzw75qnDRsWoJdt8hsbivNmGl+6hXalZBwL1JaEM1fgXOhPrJ554KEeYCFic+7uv
MgnH9Ly1GusS0TL1v5rV3JTnj8KqsaI9fpq/ySR7vjfYwnqQFWHxB3c8JW5zVi2Ha5oDCcz3J+sy
fNV0zc46dYt1OC+xHrhXuowSt1m27yubne67xTtTh3mbl2bwd8bg7VT9zpT4NqthIjW+2qw1vy6L
DH3G3dPKylaWudyJ7fAaGQf7xjsjuRAjRm0/SBwopdKnzN2rWCu67kDngHVpZSKiZQRKqATIonjY
Z9RqDdvgno+a3D6u58W+XZ0rMCgarFS0emU2iXn52mYta3XN4W5aDK6dtHcJSxSD4HvMD/3X5LBA
xRLG48xoX/ovFqPOMdgFtcHez6alCrnSHkWWopv24fZ9YbPZO06P0yqKwyX/GJSmTa6WYwxzcr6f
0mg3BQRzb7m3G+ab1jLt7YMUAjVRJnje16UPoQtMqf0crL6OKyqC186ug45z2a7QejshB9s2GRFY
ER9ju8QcokaKxDXErAnj8tQp9ZvcbYklEuvOauSUANLL68O+/MQku1jKTnOagSv2tWIXZeuFaYOf
hofw0d0h2G4EFy+6eXSrdB4sjkeggzFSwBAuIS7P9n7qXukSCmvf5f5qck+cWoHCuQUIxi5Mar7c
zffzM7Q+x0MYdFSsa7MbxQHOtGxNYFgPAOc7EEMggdAIB7lmWg4qw/LicujWrv18fmc2QtywCnSo
kGTvVIIKgMeE8bvqCk5Ftf8+T5aH392fZNoJvM/IcWS/aBFD6G3OTkSRYA5gD4SBOaaGhpg1tdhi
bh66hFZH9C6XBGJEV8mkOuT3qWk/AJ4vUEAend0Q4Xcm+cluHJkysAvTwXH5kiL+edrAJJB3b67p
gWTCDm9PC5+U3co6ooKztS8QOFABrMBe9HYMPf+4d05p+z4tQx83okbmJobbqPtlc0g4c5pctn5c
9xC/4UyrPuFM51XYh+4pY1lkhrfaJ0L8ZHIi4mNTjoze3UvpToe2T5UC5S6a5XFg82tOGiVzNujS
LwN5cJi/YsvsvUbPH7gObTh+G4PhFJE0rwqbeZf28/4qBEEMqlB/UzaLoDSmRhtk3WMbGiJwCZo5
Jbd+8eCkxKMVKe+D+/90iK9jZlX3Njn3irDWRYQZo5QDRrKleSXK56uf2gJCWX1QBVJnSG7iDFai
X/rN59CpHoyfxw8r9Q0OBEqR69sO/nCZ/QkpYrD1sVa1Xna1k9BwEzfuH7qJf44Q2XTMCTEQvVGH
gKJIgPvX4DzFxgWo6dU/Rkm3FWzDU3gYxuNScI/Y0UJIaHYyTRDrLKJt9+FtJ5jDTwzr3E6g1ha9
RnQaM/0RFaLjB2vaaq9FIFBEtfatlw5f8Hgz1tSSR+Be7b360FQ6JQ/yee8Cxb9/mBrQNatQ7MUj
UMJX9dk7Q/ZEt+ZNL78Xfxsd2q0ABmt0ZDP24U4Hx17pu8bp/p0GhIVjswMybHaYCdTk6KuFfXjz
TOe14Azc1D91K0QfWCYDLZ9DoyOMmLIQ5SDxF9icKKXlfDJxJ/eOpLvHHQzPU9S/5ykEF8BWdNh3
HSPEKyIohUn7Apm01NvRvJdR+8RGAl6Je+QJRec2TId5Lxu8mHNr3CcOUXPQ6r2i2M86+Xq1dWqA
2N87trrhK4RjPDARN2JALbLp7ne/B83Po/og7lbgFx9bLI8rb9Vp8AboozN1Kjc2NlxGboNH54oG
X81HFtF5trddVCeH1SV608OLR7z6tQduxbqGSrJi6haLL43GfVog+3G4CupIHprRrb+P0h8YALNK
B65nJ3eMSXVZG8ruMgmabtFujgyo23VfjFKK5gzn9R4xkmf31YZCTZe9MTzMKn5rekINZ9MYmazJ
bA+l0WMOUXS442Zsf+Q3RoJtfj9ogWjQFl3Q6ULDdLe2KK1Nl81iVF9AyaXHGpEUCLMAFq/JA+5E
m50XeAIKWk7XdxXJWVRSK1/FX8ZuO2M3i1nJ7tZqbQyavVWPXf4elSanbvKwyWkRKeWWtzjNDLDG
8E6dWrc1MSeo0Qb0XES0gVKDgbbulUckNN3DMPNqnmFXO9W29OiwR44edKQUIwRpPfLFsNYrt5ue
yUBohUwsaopGP4tQIQm3w0P3GJ06q26zt+s3EitfwCAZlLvHJWf2nB6HlbmBhRbf4CbXpcoTntpQ
JgNR1JuQOtlaprStUmdASQwBi3bcvcxpqqJHH8jlBDGp+YOeB/LwgPcDyMKQL+gUh5MA/RXzAuI1
osNpseGzId3P6sMdRYnyrEnXEK0p56FuOYN1qfolhyRvO+3i3WxK/HDZsFl/NYaNYbNfgspZG+/o
7jIZnyvP9F/QPR5odh8igsv2jkWTxtY+458+hiNGSyXkvogmMbxry629hgxy4xvkwK3QHlcbNumt
gBrsnWh3o6rp1d2MjZFb2BweZ9juQUo3+0mwDZ5vLop6bvdUdKjbg6vROgDIyOqcIHxFQgiIigH1
tB6U6F2lHFZ3TPcFsaUG/aPJ37T32ebZbcLnIGWiH5UYgzrK8kxfATAXgFbcdGQykkuC9/oHoYsY
67i5FXbdPWBgdmB9eravIHaVNssRTLfmMHPxiO8WYaltjkvjbEb/Cu41r+g5OG2OMF3TSb17xeSC
Kt/euf4SK1FoM3o0GLitHnFU9nsZMwHxKm4l9vXusIQni8Oiuk6+0jGVxdi6L/nLaHNSJwpu82RT
HtQ7t7A8Pv09+81JeXDDLsE3eoqXGsMWthNYVowVN5GdvTaHJh5tCLJZVfo5YRO0W3Cir2s6YggV
n8MDMqkkKciPs/BQ7O0XlBRS+wjrJAkuJY46rFJRRBCL9da5PR0I89d2RksUwEDi3O7wRkkWiKbM
BnI6kyYqRmxPQKUsvH7SK5wYAI0wgiu6uJ7sI3Uquu7vuEyhwvcGPdjOOEg1hlUAnIIKl30BeYZw
52Kb3RPazZMLQprcrWU6PsGFzwfFejVsjI1L2/giZ1TlcU/xCLt5LHgIjqmjk4JxGIaVfd1YakeH
dcsu2JrYnYnIEievuDsCcsLVMi0pQeXlmExB8qKblZF5jbEtU4UvYn7c+olBgJZ1b/OUUvPcnFMI
a8wpe/Z5QSMCoFjel/sRVrTj4m0WDBnVj+eNxXMY9ygZwW/ms15zSq3Mcz6nunh+cQUrtAecgzut
Fk2vFGIz6pxpSXNPvW2v3n+FFfjShNjEzjtQKhgtSwVgvWLAS1/hDUeAS78ZGH69v+rkYRox3jpV
7+nturRP9IpujJ/Sysujs29GKVymXZBh1L6bnhgQSCXgZ4M1Gu0Fkdz/oAkF5DF2bXx1yp2c5o8t
FXfX9LPvGyFDyb/WnGfcri8eTNamdYeNgawH3CtV+1gzctI7lgDTf3a2vdoP68b1dx/Pt60lIdkV
yIvSxjfM0OXuj0gMwDzKluflc5n+mIb9QBScFJsezbv1ZEaavRJtfdAH8KuAv96i1dEHJc0vTh2l
FKht4CG4W1KkDS5a+Y3vyzdYQ0kBaGb6W5JsQL/+bXpgUd9vCMc9InXjOxnch1yZv/NTqoWv4D59
bB5RkxnAmCGeJFOaH7F32vllNH9RYmiwz1d62/X96znYT8U4526w4zAKj79Ntsrr4hbFQ6qiA7x1
SAkYuu426EtkZKSe18kG7YsoomVgKCwA+jy9ABTr6Cz/OBEuN+LoVdo4aE1mLYdS3c+QZ6kNQeJr
KCmIokD/AYqIPwIecGvfbNQbM6HOQqVFVHgpYUyoJb6fu5QurZrDQYfgUUL2nEAbVQnhbDndGc07
NDtIqxSlT4kLwkRBt4Px76nQSJ8y/33ajodDfbokMzgdETR1RjCfKaBK0GH4Q3P6jLM5owJEG7J6
DSSJdUQMZDgcTylQoaeqDvk/nvnWGeGVoiarQvnWB6KzHgkVpNh4F0QlVGsV5VMHxdbF3/pMcAAe
MlOVgBAqAxwEf958WOmqtuyRuD78Iuj/R9R5bSmuNEv4ibQWIIy4lccjPNywUIPw3vP05wtp9vlH
3T1tMFKpKiszMjKyxQvNWrwKyTI968P5NB6uxIePvBWjhpuOtgjs0k5Mq88JRByaQ5AE5m3JNlGo
TenHIKVfkwuFRqRBqeqqyRzHPLA2Qsr4yo1lYAXyICReW3EWPH/WgqQpSgYaqPCQGOFas9yZes2p
6tBXlJ4LmCHplraWoI0OKTn+ADHX5XWVQMuGOAZNI7WgZrhpsTjvnGWsKROv8+7pkOvvytCKTJYd
2Vj1equ/3iq9qfGq283qxwYoM3RVUY6uIzJIJGZTTeRnS/XeH1oVKolJ3X4bljU6d0U60zHUTfog
Sta+uehzF/tTWI8IEpPvU0JxRXp12u7X+/hDUc5uVwNdnrjadOSrf23U8IOuCNZI8JhBc+uMu/CL
KX9VnXkBm0Zq8T9m5jwt5NBkFOPEbChBlx0lOFfqGS7ZG4lwSQxCTMaMnySCEbOReS0m/SBTBYh1
M2dxa6bm6OqBBndWbCACgt5MaZsTMggSM8QBINSBlttahv06+dC53Zf87zJdZ3s7rAtRI00aLsue
4f+b6kx2psXGoTcmq1SA3oRZoWOWdj2hQggyJw2chhJ8kKBwhJDoklQ8j9QtE80Osody2XmbWw0h
LKhww/mjDl6cWZSplg44X9Hg+Iiz2cjF8SNrXdOLR8p4yA5QosTrN5h19HBvaEVyi9HXoGwfsSOt
hdW/26rUc5fu3VcXmIH5pxlAcSzkBVF2e5IkCf4+5OKfLnAdvwICQnlBL6KHaqqJHcE1KKUPKcnp
wiT9unNNbSWiSXQzAu/0AKOsw9/nLz+nOU61LANRU8XZRRxA5xV4kPvVNVOTZ7FYIPLS7zNkXM4o
04HEiaGu8hLSmzCQprDZrnrF2gfEoXZr4LrySVoFUB2WrWhSaTEhwZCoTSKeqnH5GWW96xCer0ek
BI0f9wRaTV4q6pReKlN8sbDCFyINKDX7utQcbxDQUzZqIw+YJtqc1O+UxJUSj1SMN06Fsky1oMIj
aYvCBI+UkDEjl4rWlhHc4jv3Skw0GhLpBkObjCEuYsTArCBIoIqSWkbdVlYogii9HiaMB8AWxU0C
rhGZgpfRK3OPNa1RW4qhTWG2UPnBks0GTCdMqSYRP3589JYGNQQyRXYBrGPG0/S2JUXStIgg1ruJ
sKeyEr1qHMcUoA1WAWoOrFcaGNpYKla7TMP07bbHzTHLWKogKmzl1zfPmEl4Y2zW83XoBzyrOfYW
9WYbGY4VYjDcdsjIbW5qvT+kEd6c6UCXTLcOrWLxdcGo817ZVxPXtuNNP97Ho8hjkXOZM8BvcD0+
TrVFSO3ZBbqz1171V31OwW3R/fWKOPd3X1+LLnpwZfcwzve2wS28NX44frXysrzME70wO1AGa4gU
B3fOq/bwuZknAS6rxBePwWkL10Js3k0HQPGKSuuGWrDfeDuDpYwI94FpAIPKJ/pkYhQABRANVl01
c4TIIz+W/mE+RMIBRpXyUUh8gpafozMz6EO7MigDxpiWeUwcpApWkjyQQcNxpKo1Rx+wrCRUqftt
A5IbvCtxryRdoIS+SS5exKcrWWmUPvHbtiGtUQfz0ZkkzoAwD/xseppmVACR6yDkcjvVHirT5of7
Dx8SfBwyUYv9PbIo3gsLR/seJnwbNTRHpMVUQxWlh89chsrSfRP1dLHWl/E+KE7VaY5lNy1O9ZO+
at09GlKdxNm7jbfD7RASSE9dTorYL74td/GRtsPb+BXyqz2xITkuC89q4++HqqlBtpqfyimPmhfy
wDnLU7x4wa/+vPagiUdtP+SnCgXgKZX8wroWrrICGyTUPPEAHNx00VsSCQ6COTUVPLtXpBhzvF8R
OPA+WAAkL/lOE+C/Xcfqlt+8GvF2WO4i2zau9jbyAQ0UpYw2AQSn1Nb7cNJdTg4fccfv9sMqUQqx
kIXFQdkQ5c4PhrE2QJ4G4d5xs4hjzya5GVVbrBKZOvWP0q7JvxVjRA4kfMT7IYMUHtMqAEn668Wk
Mi2xFGxADydilbawZ7rOqZ8Ghkyp+sfVcQV6LabNB0nkdEPAlVPpiAj1mVd4xsPhL166M3mrFSwf
uXBHp4YIDlIuNm+4AXlXT3gGl6vUIOjU5nztGWJiy3ukBCfdfmBXn9E5P7MP4HsicMRPlEvozTJH
jdlDtUTaKYKz4H+Kw7FM55lcVTFXjmiHarc6+ZgpEbYlzk1Uw39wggjeWV6ZHyM5smO7gweH03Lx
JOCH92TXOrOYb+Vq1QYDLDXhIuKMPEeQQIwu2xniGC+IeiFE+wHi7/IdMLJi0Wqb3PkQqgYz6Hz6
SD201OLGndqcuud78ipu7SPd4Ppb99La+vSUQIrJlSAT+OLF2XeyDFxuvO2cWt+HfRKOvPalP75b
VVEezg4l5u7hm3yi4SbKE35tgNrg4uhTxx7ew9bf8jQ9QQ98Uwq9cyqD9SPNRe5IrWfOhYqWFVR8
1LmDJZy8XIsianHGD6BORqjPQrCmog+0i0y2d/aWc5SIRHM/UMvwdtSY5zQBaKYBCDV/CKcfG48d
76PWGgVw2SvdY/XJHwkwDD/f3Y4NoJgK+uolPlXvrPylnB1zYPilQdkre/vxl5h/aaXpzA3pzAsP
nC8+XQqt0lprxS8Pt4UUMVpieuUqWU92dvlY8pE4+g+nf+/v7CESJTgBeQ9WXQGBpr4jjzOJJi8/
JGNpE2jg1VRw2VqT1ojojd8l5B/SwklZro4qtXGMtceJr68DNy7tAY27TE2VPVKKl84e7I0S9pIf
WCY5DpWT4dVLIS8r9rqkR0lpOqrNohcr+PO2J0ljVWrpoJMPlVfUEvC/qPlwI3yah50Qv6iCaT09
80+sTXz4enYugKgVGEP7hZTJ1Ednu/j4FyQlL80U6AKGQaGhg8QkxWIQDT5ctRoJmR3YMi//6in3
nKNrkDLIkspXNbz6Uo2UstbsOTlRMmwP+xHpRFfjiveJE97f2E4iKb+NvWj3+xeHEdW4J0spmkdw
abhqAr5llPTx9pttr/62VcSKJpy8yyhMRoSt/EIK4HIqZ0Q+RKyhRE3RU57JDY9j/otngxPtc1AV
I5JUaAktSoOmmgfNVrPzrUNFoRf0jemWC27+gRn56xv+AX+AxlQATT36NoyZnGMLHQDqUcP8VF+P
MfvVLtgFFPExj8ikZzl6+eTcUsZDx9tp3NyIWSOhO01XvpJns3iApYntnMz2nKzo77igZM47ujdn
jfpV3oGK5n3di32tnXqvxXpa9KE2LS1KDmprx2RS0t+MtlX6OreNun6j37F+ONa8SHZI+rEQ5mQl
qMobLtTDhXyOfXOcAykL/kjPVz3t7OuJzHXeec532Jq+fOScz5fFouAOH0Gd59mWL4VZsjQsDb37
J3g4J+KKR4AHyzHUl8Ui7+XcabWec4f/3KZqIJ7rtL4YDg91nY4envlTuLj86caL6UwQyWaGINU2
JIejB1GalvIGUjYDK2yjSyjjiU2HQNqclNRmeanX6OtO8ej2Ls9nubKOWc+J1jSm8uIUwgvP/i8G
WKrWeTJC9IVA/NAEfSClJI8jO3YDSSygK6kGKiMTxecoCaOo6i5HzFCeIi7wZCQ2hdpJau7DD5Up
unqjsI+GmTxFUXDPNXFwE8AH7A1gJl4QGcp6haZ7eitmMFqfEIwmUb+PL5p3uLq3K90yvn260zYX
wuJAvrIFhvBx+WDOo+4H0MHK6ffR8mzT6HKk11czIxraICuRBuezmemrXggemPdrFigrS0mtyLBl
MWvGj0RPQJVnoErsRxQJA7Fr88uUHhQ+PPpSMhD1WzySjLku/ZwLLdlelFUVo2JUAhM/joy+vmJJ
JiXSjVt6q1F5fguL955BD8byMdmPcqfGGugc3+LcvQCW7QrN0tor0/fY8Kvr3vnUOCa7Ag1zwcWL
vfmnAyXgfHBHJhIW4g/gjHZeEI0gp5AgVPqu0LZo/VVx2Zy6RlNNDkq1tHi8JSskRo12tLe9Zh0a
XaZA/JX0/81hWBG7PrPHWM7o04WMwx3c1LROIyT7oyWStGx/bmNJb9FlxJqgy0IYLXcYNjYMA5EQ
/l9GFTeKkiU/97kdIstcHFQUd04jSpyc3kqB9w5Mok6M0WenjX5sKRSP17m3Tqi1MBzWh0Nm+s9b
aKkvdjYo1R6r2T+6xCiY0fa04PelVztBATsKUYbpL6WEbdpLMpuYlSWGt1S7h0sFuQesKks4OQWa
8MsnIW8kh2DtL6tUALP900joDkhC2ojBoq8QTYd4RmRQl5ykHCSv3H6Tf1/OYcvJ9rFxof69rLq8
FFO1LpAFTfsQtvfBoYafc9JUHIZcMOe/d4mZPxiX9smrczltwW4J+n4OoXi/D/iWnjyqnkh2sBq1
N2qBsCtqZ26MljCQniyoJatMwONXmyQTm9VI4y6hF8tRQzMdIE0b07/FaPhGw2hcgeXHG7bNtuG/
phbpFcoMmiR2SWU3RDBrmLVNgEIPVprXo1Aa9gof5xhiYK/UxcmolQEwaoCf90aR00N26N54Nqpk
mfmK2BliI7vhgULgNfQnA+9qxWCHl6H6L8nibMhk35xr54ZjJVOLGjZChIzDsF9n4YqldYR4WGyc
6q+WxLKHdCDE7sFJmBXsC4ZN9hb6HXMFfoMvayt7iJEo23/jLsAIhYrBtA6vHzkDHnXBJss0Nols
E8YwqfdlpFXdHSVNdI3a9QVeSx9TZNoRg5hDqjsB110uU98H54+paNTkx8hqSipTJC4SObL/R1cb
hy5Ep8NJUVieSz+v3Uc7B1SvcgtsNbk3UEXqC9pNABbkLZ9IKHdRnsJi1+vSTzjhTQ3ZjNr4A20c
K3ThE9KX2j3CpI+ZTZbNJhOmz8nRPIHOJq3GMuSpzfG02cYdS1icQhxHAhAmk4i51uZfv19C20tu
KD6ZeisAVmw93GochNmMHi+zTKG0NxhQYErcKYRu8pSqKawhj2FpAP7SWmUpo0shRZ2pm7OHNyfd
13gT/Z5lyLMmEOuSiDmJB0ITEdHsUCeWPwJcQuAwi1U1CPSLLQghSXJ/k9Hk6WGgt205XA8XI526
LEAoYDg4jIMU8ZB0P4wqP+aVqF4EdMVdFTqdwTWPmv6vAsOAqghx04EAwISVmbqW3Ho6DlOVq3MT
piicJQVnijh/eo5ij6xThN4hc0z1YL1FzNkQpqguOBUMBt2ZIQONE0W2nQUovyYXGeHFzc2klnRz
q+Et9dilj6QOSPszi6yIVc53La/Qs3DZZZieYZGwtX1AXYluNHSuYWsmpGF5QLzzhn0qV4BlPgDT
U9Xaj3H+5IygGcg60Lj/c9Dr9cXHqwY8Gq+c+7NIS16mVLF0ezs3nR6pp5lN4o0N9NMHvMOCR3Wm
XZ3qGC2DVMNWenrc8D3CpzI+2vLZ9LEuiW6xBoY0B+DliOhF97oFhkHo2DH0R8VAqclKHX5p9gqE
5e7zMbg7hHNgXQNRRGe4B0xXbv6MTVziTnj+o9Eyz2Yj66aprMnAXOYVKj6zQs6+3h/Wako/Tp9C
uy47XxuVEW5gF5xeCIMODsZYoO5woQXTR6l3y4Biy+GrplzSYk/aUpw/+5S4pQgDq+pssmSN6ymJ
vHPsSlqij1Jq868GZsEHVT0g6ycq+q8uxDlK9rV2yYlyT3RM8Q3lf944cLgghtuUOGLykRxKNy9u
mXf2z/4jeAS7eqHxAP9pwBjs4NnBh9axhT9atOxjMXwD4FEIAX2RVKitDTbZ+zvvwLHzimF+VQyL
4dEl9c1s4ZR5CUXCIvqcXd6H3yKG59xae/fYkcnFm2b6VHGO55ymiUvMiULExs/u3Foyb3y2TugY
bPEP4K6O1+4TQxzgzUPgeYe03Aro2wI/Wzpgc6ax5ajz26VJzCvR7cIXWRRFYFYgXEupJhBRkAgx
/YrTtaAndIvH8m9TAYX/FJ62rHAJUqqtwxW5AGSKKONXsxMEK6ii1QHbMYVThGWwvb7oQKs4TsUj
qo6jrkRcEQ7VAmVlQ5gNaoPAfal3oXabqjtV3qkR7q5phFBPFLe/mVBZM/cflWmIuqDQrdLXPLX0
kEYGkuzMjd4L+Xsq9/m4ukIVoyPCx2yFV07IbtC5s6DIsU5PaLXXwQO2hg//2zvDaZd4vYyOSgSl
+7uhEEqdEQawTegUXunApGZWUxUY5ThQ6oKJBiCQ+9eLdl+BFKbwy4AET4fghtHUYbWzDVgNr3bc
+U9r5z1au+jG56NVCLOZdgserX2nwK7VKTTu8rxyjdPwMCzjT4yN6XuMvmWw7m/9XCPX2MGbhUGG
HuGzcWgZtS2sZnH1wVR4RJUF9oQIop5/P/RGVFqk60G8DLUtmUdlHeQVK+aeR2p1EqOqILh9nwLy
qu1XCRJ1gz0B2hoJQfF6DWVdZC+yinJ1GlRg+iK20GjKKwW6cJK1G00EDtERB5OCdZ4B12cG4lSb
fOlSk+05NL5RaTyF8QuKVzUPsfJkgYTGGeRSpBu0d5Q6UTZCZflit2jSxmkWQHLr2HltQdl5ZcXt
ki6Q+MI/qVxaGQguUwChmEC7R2aodjDhjPAGQpPDe8AhXi4vrhFC8ELD4MuERw+XZINgYGH7qXa1
XpZDMBiJUlRSVDbOF9QaSeJInqQLsh/8HZ09iblit+Jtg20gWpDUO9Z1ekCmlcaVWHIHdKxAtuVO
SZ+EzoowcTS3D91soagmQ0k8weMSXFGpmop3Vba/bSg00l389ynhIykRAuJRn8drIvgRnYdnKj/M
hrRiqVbjEXlKgFVanaufmoISkAoF+Nrws+5jBjUIdto10XkIrkkBnt+OHVJRxRyTs4b0ry3wS/yM
CnuVDfTGwiojsCOYTnz6U0DYkkp4T1Q1q5whdCX2Gt2dHHo6+h/aGOIB0qLIwBNci6ySX7oElYMD
CJc3nerBeU25yfhF3Hn0bY4MBV4HitOIXUvtILbqmpAyBmmbBtgDlKSxJeGaqEdVBruqSxkTMcM4
Y57NzVTRcnYjs5ycwK/OZNZQ4g//HobAKJ2lbI3K7cKG5+amqdc/7jhKLVaTbyjlJAUnK1kR9isA
mpvN44VlA/KScNrCTcujfKHT1WJUSkHDkS0IBdZAYb7R37Yl9iozpMWW9eIekKvVXNNr0faFRbzp
0Eo2Vo5XHTuYFumiVhjMxaQL9ztSdV45KVAsnYq9waRWDlfmgG3guPj5ebSXdKzbp2Y5umP/5CVl
cEDZg5RKiPEBrmcLwfXxD8O1/6Ra7BnOCat0SFoyBTrBhdT0FPUPvEN1BETdl5udcyQC8EHxRcYG
FzPFDRQHMY1g9W0UZCqEBFDje1APYj75afJQNAgUhGOnpUeBIYlT1yStYbmT+dOM+c+XmQBR9yjc
SzOMZPBgMiJjQlIxXaLSJRfWLpBfq5OUBAf3CEhehA7dcxxtkoB436aPWUpdHu47Qv64wsAWxKjL
CD9fIFIaGkPDULSqQO8ppwi/RC6VZqHMUJXtQ1Ic2fTGOdWtzNudCWgkbhNzCpdJD9c1so6RIi0j
jqUnMCOVEY9jTj4cjMKGTBjt9tLfAxRWyTwBrUpZJJs99KXh3bIcvuaVFpRm1/9+QyWkg0pzlt23
yI/TFoqDwWbMiW1MB8RrkXNxY3GNpvemvjEdUsnvDrieSfhHxA+ApHBXSIreHhEWX+croIaLGRGE
qBxHo5FeGetskHnphboAqrRljpxGFQgdnBAUCK+PaPiJ1p8WtxrnCPakiL6KYAQVJVgHqZDoYi5d
I30FLRcFBzBn5ZZKiCabLFC78DslZUuUQRCiPUJCatvGtZcnLBE0JG3zSsh6lyBITN8wvVprotlF
VHLn2aavscMRJtlLxoQMCRQP5Tz0a6pfOuxx3pxaOHUjUBPlIqyvQ+2Z5OrzlhIE8M/1GE4K7KXB
N8gDs8Xq/9PZ5kOrBEGz8E2nVo3GnlkURTnIKFsCya0P3qMwIzWyQn8Ez6uQqpGAWOD2yj/kZuAp
97XD6bw08d4O4yj8moDe+ZIuEXYEM59nPsGEDniLqg+Vv6jfae7ShpMD0jnf9ROC5vGWxyHDYPKK
jQigSvmWJ91js9dUeJ1lXPQ1F2aJA6y9n6EJzxSWoc0NMR1RiCgH2SzTTNOr0bFhtOSl03lP0kAz
GanGdLy1VpkxSs9nKTDlueIYrFGLUksqM26KVRSHKPBtEcsQCctglaTdoJhTC+vnk5XXwtJcmBHz
qLEUTtxBTXvQ+gmuqReh/B6VRg5MF3XN4l7D9kkTdWnWT5QzPmQcxDOLsf/aAbJDnVWDYPxzxkHa
vYFHDTrpK3RmoqNpJhKfMbtwe3TuMuDiQcqHSp2h/5aGtkE5rAIpM5MmIQuJK93TFSyxOPnsVc7k
h+QMaU26mmafRi/TLJdWuVrE4Bkhd41+Bg65mD3sBC19zfMOWrJyiNCnSN9fJyV7qYuX05KS4KT/
xCkqZ/hv9LC7LEzN9CvVC/SBibIBF/9Od3cJCKdJZTB5+ye7OdTMEgAmmCMNRXVRVYZH7lyWYO2A
3EL7SG+2Nka9tWy0LjDb5tJLpeWXugRDMdGep3QtiVThINzF7AlKZabdHjHtXDv0ggECWhhMXWJH
e61GEgQF/Vy3NLmy56k1lRpUCcvWdQmWU8j88wHpdIVUp8nT0fVBVmW1y3sWFe8ObyTzgIU6a/B0
tvwve41dVu165geXidcowhXM/EFAcN4qomVJTq5DFNG6k4BSVASCz7YRLRPBiwp6v6DgWZccrGlD
8MLGE1oIZE7zQAgbAMIs5pC1TZWGn0Rbvw+PkfEH3nyDPyWJHFjtT0SLaWZEDlq6UXGXdLMOziZt
pqvkqqyN7ItCI3KbtdRKeerSRQFxT/NX9++rzkUE/CPeYam7nEXpakSTYWwCK3ix/rqzJRClBl6W
RxYntRn88RKQGMFyKbomS1IX3oQhsBzDB8nDaO2AuwGkQcyYMTF3TqNJ/aNr+JtgE2BUeBAll95y
Eyw1RJgEcmKx8pRajMSqTIm8jT6btn1ZD36mX+X4JkaWKAI98BUInqJCZnOQ7iLiEPzhvMNlYNqJ
joWLzUSk45o6M8PUA5sURtC+waehIybvJI/hP9qW5t6noa9sHdrqmA5YFhxuvZF8Cr0W0zY9Pdkj
rJhQrxmMU1RMxsHJnk7HdI/RA/QsPVhd7uTPZeeCyCzvp7+p6bRsI/lAsMCMydlDBwdmBM9HMqDB
qkcCcEd7eWgQK2p0zzAM0DqCKiDRv54EYvU8HB4pPYvnQVzASXPyTGDYmy//7TC8GkKtP06I1adF
Z6QkzEKt4v16xPfom3wgq/EWaZtVnbLkkxWW0TIBwTwTKhhlFWhrqVLAIHxTEAfXJI2O0kvTBdJl
GmJDrDUk8Wf6JVAnRPFI98uakwQwSNO/PYT/BY5S0UBeWDOWAtP+Dj28//a8bN+7pJQB1odrkUdX
qbGWMNNqD4yko9zLUBJtas8xWTESCi1jeQ810yAlcvnyz+XWaFeRn2sMsl1VOzGrS5kSkLsURoKj
NW5DzpRu6IkFBkkggGsQmjUyGsr0p9gLGExbiQlBWUqmmngv37TlCb3k2Q2yT/CKply2Da4esozA
qhSdiCVH1QPePXIq2GUNk6y5xE80aHIpaUoOipKFe2ZDG1lqKT21ajXoAU5FFMVafPXWs/NwZ3FX
RbIRjUd//n8WUYmhakAn6ho9KCyidbXkJz+IaUVnVGzD/Ndc1UxN57w2rl+6uZTTLUeRtSpJ1NBl
DkfquNAmnOkr68oqDRH9pEsmOWrVoLFfL5AGpBUeDez4CRkScvrvlBnwIqCQJ/VOs9JpwJA6GsK3
1DcciXiAQkGFGxLgil5V16LmktRPYduVp0RMGm8XHwMIfdJIUr9IHpaviEafwCTc6XQjA9Xd+188
MCwjvo3slz7lJynZNCdmkb/EFujQBoLt0BxcKW/TTStzachlEr5fkQBjFbLgtCwU5sMq4oCiRMPg
V0PdkbMVrdZs2sUz/pTFQoHT74mRiRQdtZOiym3rr0bVU8lNkWWkEEbLMp0VRLoF79Itoaip5SJn
NDuAWp1C7+J+OlT+MJCKxQ5d4rFERIs3kJ88Cuk1ynf+1p8c+dqxkZspgj9ToyXsTdhHBg7+APwU
c2mayo1hyY5pEU9NpeYlspyYgd0GU5hJdq5hMz2HmoYw/1JH5RPOa9vVKx0GDcV/FkEU2TIp4zfS
U0/EUSVfqcyQ2LL6lFr1taaWdjrAAP2Xc2EwKs4tZUw+/R2cMFVRzTs/qVH9HQhbsseOx3+IYtUA
X1ARZQypQq5R07Wi8o/jA4lViqJ3VPek5YaeKEOdzwOA/hqDWDtfhq/jml4JrZD+bFFiR7cS42hT
34C4Pjy5D9ZVvZ3u2FeKjrjdG24hpa0QLO9uNdhQwPahFuUTlMNyePLeoNAfrg8tK7zM7GD11QqU
Updr/2tcfUYo8JfKBapT1b11JgKpm7G0sbOTpagGYbkPe8IbciRMLfWxotNJeI3U2aMigaYrSvfv
1vNDi8YzlZdVVh5u3dVBcziTWv8yTc5pAC9ER7lSMZgegLUFUjwZCvTCoyn5oF+ClAQsPVB+VQ5e
9ofDJ1zTtrRnbIQxnYdb/DRm/MZFNzHtUK29LMUnWBEya2qAVQX7lRYU7DLVn7+5DHE0U5G8SqPU
KFJNrBZUlPSTFUwo7b28VOBLaRL11OXFbfpabtnOljnUcpPNcjOVS61W0Pf2uXcbXAY3lZUjH8NX
ClafCO+SgCfmR/mIVDUeAvrDFNEmB9ieIIok/1D8Zw+b28eyvQZv3DqI4J/SjwuZnLnNn4pJIeFZ
r4332bioFs1zrfW+9qYuEsSYDZNx6J2pKlRdIT/ot+kHYAvEpAfBH5jEwUYUx+wUqcUrU8YIV3Aw
ZxvTvnBDXwU1gg3NIAv2iVQEsgvQE7IDLBzfkEhTOJoOAZKP+7RSHn0p5Wf1lO05WiaT1+Qx2Y7W
i9+k9HfbuPvF5+nsUYS9Oq/0myuEPMvJvr5MJ0fcVbV/6cd8Fxp5u4BIzteu5u3X3+vvmLz+9nYh
epbsNdopKl7Oc8e/tomf/tQ3FKHPV3coq9R+0dWFCvRpnuMcX2OrXepWcVrnFIy+G0YNKY7Gpp6l
T5T9uJGT1bF2yn7BLfrzlE+TTylB1J4FyteWRgVbmZRbpDxJBTffNz2qgzlEBKQil7jScAVNnYbz
nSw2JIGTU63dY225BKFyDb62GtjLhQUaJ0NjuBAR+J2yxSRDcQMi3QDtBBADxNs6OIQAcHpJOAFs
jKBDKWxXPDBTOHO0lQdYI6BDwP/PWshmUHuNNq+4esrPaftT1CVUQZAzct9tgSear/+45xN8LkFm
emXd1RhfTA5wzlGHvTfyqRmoxGY2azTOIcjRLN44nYtPXCtUTVEjqJ7LFkedMrPjAWqS1NumB/0f
1lKKVsnPVkSjwOODE5W1NpfaqoDGSSMa6b2FPeG16gBZx+4NUABFBVJybGoIpEWf0fIBZ4mBNmiz
aVsQnCnvRUGsgCicFGIlxAW5YOo/BzpJKyDEwr3S+2QuvpDgMrEYG9gCtdC6UB9dqx6h3IPqx7MQ
Ljs3C0WvNGUhXIsTSqNjpWmoWwFhOQG+UAPLzqYgj4EU6JMplGrb082hMp2yYQSpQSgUZMcpQRiv
WDCc7mKFAVIiGOjmqkEQ/CCWU7Yb6DECspVa+o9OpIDv2PZnMwwrEAPRswztvgECqXITPZFSAuRk
s7hDrhOoAq5UD4sf9P62ShVYbvevSuFHMG3i0f8COM/NoNYDlzhCPCbuSGsGxD54eXRHpwY3H8zD
1KtGoV0Fa2qmkIGfAoAz4CDPaeKdgdKhoc880l0QrD6IRRLGZcGkF53JG9zpFnC9KPbXNC1jBeZq
/ygI1USvWO4cCMWIEJiCfY175rTq5ssL3blQsMnO/AGIi5+dctyYe9qMlT0sBQ+v2PmwyRPxpI7z
w7twPP2bR8Z8PJWPKfVdcHSYY2OlbFWlQFH/DaX4N8UwYh2JJ/KjnUSu81JTiQ567Y4AeGkuCmqn
BEH6EqnGhHR6aZ2zjVSVsq3fUMqflci1vFfU6aeS4E/iFPVjpF0incC0pZmusk8UQ2kj4bIeLAUz
1OSQd6oiKc1zRSbyStEdZTo8cb00u8DWtVCVQP9XFke4SWg1w/WEmDEDwmLus3SJ3yhCyV6SuATU
mMBLS1jQzDPaSdq1NIaOnbfsXf9YL2N4mQLNb/tGQvDvArHg5+ywjYPS0zH+zm1a3ZB2OUisL2GT
+hKNsMU1rdFucqznhk+k09CPpfx8VcKN7+/6+2gdmWu70P12S7PH2t7E8wHU+nahiYaMV0Zv569E
ELiFxR6g01sYFdZOKaZI9Q5NAhtCUwfLNjG+o0JiBbdmiVV7dBHoS54JPWu6+7v9+bNm6HUtUTUg
ArrGv3s9d3G0CULEGdDvaoiSipdrv6Mb+xW7JJttdXJGoDC5jvZtdk462GjjXlXivC50/6NhTojA
h/nrrmkrZgUW3dPYovAQx+8Y7rhFOffKgJ39JmPhshFUaLG7d07k1IFMN2GBMmF2Fip+0UygHqNl
Dc8oEFcnNHHqb5Yom9AUp4xi2bqd77yZamyj342Te7uHwa57myLduXYq8bHsWCYKn4/4Hr1XeDu4
YXdQctiUH0bpMEUJiAQQ7iq8D8t+Y83ifJMs354e8zmaLb/6BXrPQEfgbk4egwrXf/mrDJCOetvf
nH2/Iz/k5lG2o5KHPQaNJlwEWIOOicqeaZ/ezg9lK8O+/OW+6JHc7/YNSecywsuVv/fInKwX65FJ
Scx1RDcrEwr7tbbbDN+woQnvfOrvSzAUj701YkevaIuZffqEuRFLm3rsKorC16BIqQfqA5ChHpRo
uB+q5PUclZG8YpSFKAou2muaqcJ+oEt4bKArA4w8+KB8caMRFqTr1qdjDUnflb6+dePWfheFxaPD
IKif1Zo6Ke7A0nj6n9iCqM6teVMTbe9XOcKc9mPMCl1d6/nxY+/khtdFtV9s0XIPZT9vTVsKBHP3
9vbu3HDEx8Xo0KwgflftoIgwt9+9AzzeSW64+RPuf5kefAQNjImY/Jsm+D2TqofMeESQmODsWNFu
QDefNoXU7VPXgkN+QG+PNCa0A5NdfrTXeNaqzU1w/Ho4UXiJlcYTiSW68iF/gFbL6h492yirPfGw
qB4u2SxZ/KL88kkDGfjN0IDYxSx/t3fMnXPfwTJyCqv5iD/kkRoHSWEqwIgeFoYIsd2/ABslxFi7
RTRe4KmZrQd3e4K+AKoTyDfevX2hji/LY08X9S3No/fxRbTbOeKS0hvBdHj3y9+6TTucnArw15wP
iQaswPSGzgAe6A1B6P3R3nCjcXFpGfB0vgmDig+3T/YL03SKCbl4HrxgZfKM54KKvXHRk3UhvV9x
DgefRyGJc9l4T8u1SDqNWPg7zvLnbLDPYH0ljyJuFMMMeLyrSh9Fr9a1dRtYcIoukxvYP3ErZPL0
NagfL869/dGrbL03VDgTG2ejorZmx4VGQ7/2l3O/0mfth9xBo3D3X4PcjduDlmXf7COfGOFWP2qb
7hfZUeTUkQXCbBIeY8nYrEfP2auLSvnkAZuGFgQb+OtOGYZZWPYuUBetuDiW5g3mARLtOL9zTWqT
qMegBp6In1ji4HLVyLMVMQ2s2tvgh+jpeXSvnyaIvl0mxy9VB5+qfU/yfWPrlYe3v88UdaDKCd0x
v7LzCggysazhCqHe+HZeSFXEp79SZx+TOjcdCC1TbMIWD6RzOdnHWZ41cG4R4gWngTE5M+2ectML
G2eNp08whMHFFYcb8412TW4MAt544fRwpzpuyGZxZZMBfLx4FTzw5RG2xl61V+hlvsC+6TpGBxbD
vsW/vFM4O3sq/tZuAcEsKM3O6+XQqfCCzuyLVrXziMgFVYsLviX5+GVp+YNFPzhN9jd/vfFRQbVm
jMs8QZh+xpx7WPZ3hpIpeq0fOEw41Ue7uvxNP5VADnb5ElQ+9S2p3dBiB51j0aQkulmdhs/4GBuD
zfAZ3qJjZ96jfqeIw5RU+oVk336yAJ726eZuCWA2DjFJhcYcG02VMttzcu2ZLxuJ0RHCDt/Wg8I3
NBV2NmIR8ymbOwmZqqIvApwCRQmLL54K0cNk10XIt0/r5aLUEhCBulF9sFNP2Cr5lvgwPg9NCgYf
yGoh1BsxriWtY9ua+2/Y+ziSPJKBI2e5dUxCJ+DAt3M5u5ddZ9dhj3gUh5tc05z71aNfubdylYZh
NokQOQvKJ3CSF4UhAkGzyng3JRz1Sw/vhHLM9Fn2qyXvhXrExz1eGhUkbQtBvlqzDvV5vkW/3nUP
PuPA6O6G7BLzBdeWS34DFOlXSJTg81xnHwakTDRphaZVe3wasmAXNhLKjR7sQwEqkdEaQT7T5ibk
jvaF0hhcAuaxpMQceG3oS1G6196s3hCN8tPXdFPLT67tW+fePi1/1Nr8sX9XaOFUBIfcRhgzRr1Q
8T7UcRIHICDCpuyY7b95v9ystrkf5el1dQEvKY+I+PclG9mL19b7UmOXp6toeC77jND3M3wy8mZU
Lf8ZyAgW69stZEr2/Io1fKKBifUBl5v8pvuYEPrmPOP9w87TPavkmEQnJ13HiVaVm2UxqZgOC6Ty
lILw7e4+tuiMQtBH/rp087bxjuQsnCyCtpz9mVm4twS3iEljk7apZGj/OEF+xbza+SvSKt4PX+2p
oUZe48abVMAxAE/Yq3HvqVRcXpaYcbYPmoyyDoHtMPKoM4LJFUOkWd6tUoy21G6Cikd+ck+27BwT
do0C0SjNprB6aC4lEL+3o9IE2G7ALv8gFMs3L/3ris4oOc3AImxWHIIxm8j77FQogLHsysP+ruZJ
dXJZAp1c7zaNq9/D/cfe4bgWXTafCmHnaj6Yk9e9NKvFWtFqPs61yjncR8bc/V3cL8VdFz8Hsxz8
6qQ6QAMi9QWcHimdCuKPazYa/LOAVLh/HtO8sledlrrmstiaR7QaGZrjE1LEe7VMK9FAqL872XxQ
afqKn0UZNn33iIvLzfgwQqN4tzixJgcogeAYnGlmRVRC7mfvGCksYxHWoNNIr2UPG1OgZqPQrkzf
URUFF6BUROZfSP+ClOSb+Fzgc/mx3jne/F17xaozH9G8yBpVY53UqnL2EDR8dzdxPu9t+rlpcIop
os1/3TW9AN+oQjr4ZrRnKCBrVT+iWb/FT3KOvM5XbeA+kx2EFqxustvatwlsmeU2zi/BQPBE1zf/
mgDgHAYIeU7esAno4fHsFVe4Cii6dBjKbWT0LuPKMVXfGZabZsS8ukHQIX5ZPBb7bj66gFIW8fVg
7o0fILo7lxPcBztIjh/ExH81AL0hr4DLZPIVJ2L2C3JAMYZfwcks2RfUnv6uyOEwNdkTOTX20+TX
M3vYNa6xuGswE5/UvxF4k3UBdIXSP3ih9fbbaG0YE1xevKJ5gglCu+q5MsfP6L56ryooAF4G8NXG
b8yfi/Wz3BdeTmM7q7B0DPxgN/dxDKBjKGQ7n8rsN8DBxiBQ3L+b6Ohd5oFF8QBdpGvmcp+wfHJQ
MO/+HGnrEX8hohldSShycVf3jiQRYEV02ng3isXGxxUqvTd25aA4eEHVLnYNBOLRaqer25tJVtug
mAM//Oux2+0hqxmuhe0fWV819UQTdb92Hogo7bVaLKa0pf02B8ZZcH8kyF/NM/rkYAt3IlcEzXcb
h1Nir2XfuDP3ZoiR3h7BdvStuFWgtbvP3cZTPKGY7Vc3vWLFRbOXfurm0TkN+FIAgNBYhMci6grs
Q59bcP94ZaONwbtNfxZ6PCEZmeLLY+4DUVp+ngqN8pBK+8InWH+Dwy14l5D+ZHDd8rb+/g3XAENs
TlXHslyaIj4pvDu5aBTvTqhQe5ujX/h5V4AV0pvo+IXvxfXhm4gLmk3auBA+clpUNL1PwZaI+wcM
AJHWcp+VxhGVdMO7HcikWBdcrtAcnONd0zoGuX1YsJziQmJOVGMzznkZ9uOsoH7dP+d7Wd03rWrR
W1PWDQY5nf8fR2e226gaBOEnQmJfbs2O9yW2kxvkOAnYYMxqDE8/HyMdjXRmMpMY/qW7qrrqpNE3
QC3/lRBZTNnhujoC4RrOCzVljbVVmDxcQXTeXfBqnfRXnMsOnrF8ZWJXXkyj+rQ7emB00f87tsep
9noGpah8IvMikKZuzu6E/+RhQ+ny0Ws4lRl2xRQnX7Fn29RPPHgd3neN2WOykDWngmMlpLWyCbMn
SYWZPSbHPAlBTl+t+mNdHWhOuVNJKBVAoS63bmEgiri8s4Wl7eRxndwZIux2Tbzv28VdiKYhseJz
7Pf9PRiQvH0WvkZ0XOb38yeGouNaHWwCI3X+2+pYP3ExfjenlH+EuRbIPCV4fXYAhj0jCEpvc2+B
n45wejJlvo5MFMHgUb9gjvWANckPpb60MDlDFk07iFriR11ke4VLnLvNy8LnWdzQVg3GogWmUKjZ
ZU+UsYy8l8GYLCrLrZ9bDkRLXUyrIJs+v47E3wqFMz6BmM5x+tJNoo6rw4bc3oddGZ51fpQbcHAW
UXd50b0PXpNPILnGfcii01xdDB/p0hhO+NJTTikyPnBcRd8A5FYT0D6YY6DURKSHhfWd87jj53wk
PSuPRPhJWv+Hp1urgaYeXIBS5nYZ2wi7frPwp7NI3bGujM5HUmHw5IA5MPQf/l6NGxMs8Zzzd1m1
z8KlB6qyoHn+0pqkstMXrom5A/Atqt17KAHFNa75nJMF0DycHpqPv9jusuect5n0N7vBARaZaT8f
TX8qM9jSXOJyzG3vYYbdoOCAA1OdFFerPojJTcAr7o4uNYmd4rYpOYBgZimPr9peLxgubD/1rbwE
Q+CBYfNMDTesLPz7XjO5Wgwd1SHG8Lj929o1O3bz8sll0nY2FuPL+kl5jTEkhRWxR9JaIDMDDzlI
AgQcm1gKstF/ZTZx9xi24p0Iu3335Wz1xG7sd6AIMexmWIoX3iGR9PiHDxHLD0gfAN/khzJzh4KZ
jwQdUWmw5ZSF/390yVMc2vnbyx0NDMiqyfLQuOpf2hXfPbuBR8I54rlomzmdv4gSG4iLvneKMQZK
6VbWWWAjA9DjDujH/837+uXti7+ltzjy2w/NHq7csLljEUEDD4NgFMQVEpPWyWTz0lR2vaMCB2fB
/wXB449GlOx1qJl+RS2Adh8ZgX7N6y2N0A2ZNE3362IoRwmZw0VZt8hLdzlCeMXmyCgPrx9UFN/G
idZf5558CZdY3tayI+dRO544EArrg2OzKlzprlLsUAJg5QACYlkwBPq8MaZ+g/Pf+BHuvqoEb8lD
5k/zkeEXTEs4gJKS84yD5WQpwO1FL5j67+uTj4V0gwntgsUKb8YOMr+VJhDui5opEA3HbzYMeZ2Y
ezpwi2hsKZuQDr2l2TNlnFsuqXBxBqdHNlJX1D2YrHqDnyJ3Fi6CnbiGYOBkJheXvyUx6sfsqmnf
suUTEie2S4wU4ihfEGxxK1xeecqEFiPQfpba8Tij/ewmXRJrBBAh3UAbkgKvTXcdG6AkHZU27xN7
71eOmXpmYjrIVENfuqLlKGhBXofXJ5jU7RHSeTRwU/09FB+uJs003K/fc5kUTGZr1vfYU2AP/4MR
HRHn2HDoDkWW9KyoVtZq6WE19cbvzX5y73+x9xW8CQVhnnJT7/CXfMtByqFWhG1sV3cfzKQ9GaJd
0j1OGJP9kGcCfTkPhY6V3X1O/4ZPBXvAOU+n+Ck/U1o1AH2atJeL4YrT0/23/mtwBSChL0UOJWSt
hzcSGK6ELb/ZUnCSmW5yC+JuvoyP8oXEQehBLI4AT/VFg8n70hid+7UIQSs4UDpyTA6mMW8Un8Ti
d2bjd11+N58xtRmKOHxvDsnhSeYzPfhFPFMOYbjHucMxfx02Q2/zZ8Wf+DNVh8Q89Ohn+s6R4GqU
Zdk4ym32zEKWJjCP/HJ6fHk+dYM7BaBTA+J3AaWPlJi1Sf4nxQApxRAtK0s5stBoV9LGlehW39H/
d8b64EUP0Zsm4m7XnnSfpfQp+yemaXrUzE0lpB/Kvoe3y2qmHHuzHDk4J5wmoiJKyY0COqIUfxxe
tav/d8R8n0pxpuyoOp/XanHHTfWTFjBz1XYtYov8cnmPuekVvMr+eEcF9wzpuamJ7qWz42OPK21w
cjRsQijjc6CE0qo6F0QOnxRE06fhl5MDWlg+SuwHtCHIO2rWnbbmZFZ3+RmUgpsGaThHxn1HoUNn
KaTuGIqjyxOhF6M7rXEgzFky4fMquBrRnRC44lb5UaiMv7iM4y2lEzmNtGlvewIzSGBhwdyJmjCA
MiOJR2y57ZGbDwiHrkF3pf8+N4AtT21ViefJ8spAe8RxW80f6pwYiVw6mc1RxfT6sziAy+EiS7Ot
l8TKB9nclH1t8VIXEnWnni5bGnaibIyun+mGk9I83drv1+Clz3XTOwJSAs5KQHbSP96L9u3zk9O4
qt+3fK28Z/n2/gtsopAB9KOsgUYKOu2PwWbGCVgPrUXqytzFqavRJBaF1wKq0h8KTodsiOwKqrBN
/1XfPcr5Cd/2AX9pOIuXJ6hLaYV9KC1FwtLF0VS1HxvtwmOpuSkPBd4JQF079b4BRZZfQXOfv/D/
RgEBFqDOGoXm5ES/0AIAsXwtp0bXRJoHdqCnHWtANBfye8tRQUTe2/ISYot7/gZADOZJtRZh02OV
TkoZk2OH2wo2OI8EwcqIk4pfcsvK8tSBfsc1sGJdpYrbw13TaDPnVs7f+1hYySN4VABSWbbhdPRT
lGIBb2FQfSFIhwLN9DDkXsRfVPYiAq6o39GpjyE1EWKDzq8xoMJ7ids7eH4Ij6X43KmffUd+n3sD
Ca1CgWX9CRDHGkz4gQbeOG0GnSSdT3HIX5Gog2ieuFdFAnWmZETD/NYsnz+hSMC8E2fNGFS0nNF3
0idxqjTSkgVT39w3tE/jgGcK67u11hmwRNcLa7pPcdtZTdjAq3JfXFweBz6Uya2cUyGlwxyclmum
fu/LxJc6X8yjZ7zqHnuWF+BNN8z0L3DFikrPDBKMQQlRwcFt9KjzLOV3HPYT9gIEKQAGDbY+uFUW
8sxqHE7lRVf+1OC+rE6L4b14LdRBFa9YaTd9npFNzrkzeBxdfM39+VkOXjys9WTZDGjkoAyQ3I+b
Gl9qKeqGtVwws57MpogVvFiVBT82ZSK/UtvJtcdNZQLKvT7uWO/P6CGUmdxcBAZVENDAQTCyXoQw
HbHbwXR6+aEtZ2nHU3DvP4BAU6WlrrhdkVaYXxPQcrP71QS3qsCKM2k14pb/WliLJ8zHkuLofgDn
OLEz6t5Dj7WnA2qJrMH8oZ9RP7wbR06XXPIKE4k0sWDdU4QUN6jmpQns3vXO/0NcMTvGlSDMnqiU
XDBUju6v+AKiLF352/rDof4tFs1gZ8isv4X5nWuKdNizCPwWQziX/IvwAsrn0GzAtW5/wNPZSQNY
/+AFPlGrUPmvmqWh4OPtyD3CLIAXLu7KJUCNKi1OoCumLIpi04ZF/vWoEAjPHsIpVX/l4YvqoO78
9r3PDeJdXKpefIoN5bcWgGYAWJ/Y6VBXU2aIuoOL8TAuKUgVJjPYlSRmIMQ7K1EG7r96H7VJioEu
k9Ixt2WKIM/6EadijYUElwfZUN+mQYjsApeg6UHPRYRIeDmcxq/yV15m/+UpEzXQRZT92Rt1xD2c
RGl0niRSE9LrDMsppbJYV0whoXAECXnCkhAhDK8FhB60UUp7NjOWRaDhl++9G7viIvodCcdEtLZU
8bxD0tGQjybstBXF8p96FFrEcXpksm53JHdYGP77KluQDR89EDdBlmbw7ii8ZF9xEZTsOj7jsrl2
+YUWtP/MgFkjYoY4JH5qQlwWOh0F5PJZp/m2i5g3M2taR+Kqm8XCTA7Nl50cOD+zQ8MA2Urdjysu
SPlTMrYiSwCajWGyEbe91zScS0HRm4vSiLik06AC4GAu4LsW6C1gmpy7fKX2r+z2hylHPPI4wMcy
IDwE31PLbkaXdyFDNEwHEcpTpFw3AkMHMApASgzhT6yXk8B4CWOkPnlaKEDpLukVQbMUop/IPU7o
VkAln//dgtXOgbfi2+NQr/n1E9Xx9x2ZOvswn4FFVMdkDsbOMXuDHeddiiHkEFAe0DfKkdF+JmdC
sWSyqd5zFkat78R2oeAtlLoc42nrVjqsRgowSI/yDX0NhCMhbdM9kmw4VNhvjOFG6lZ8MB+Rn9/k
F/1vtbLQQKyTUuvaGEH1DusW4oBKd/jj/CKXTHB74rfBMZPgIQYZVmKcGSSWtIT0oKdgw6OcSw3/
WfqUOXQO5HfFPMkYno9d8qA3TR0OMRxP/97vuUrtezcDPul0zKKx6ecKPwm3CxB/erghHCWJb52S
GiVj2DKNS0zTwQpIwzL9gZuTHdgfM7jtqPSVqxq9bh/INvGmWIl+vByd1yLepqBtt5Mx6/+OUoVN
jxhwwtyCAbUCYAvBOBjITd8RKb9eX5+kPQAAYstMqbtVfYIK8ITSZnx+oMv4i0O/3wrmGni1eTkM
Y2YBG5ODqvsTECMIBA5SB2JoyTV0SzwYt9wM6Fqmi0PeEqEHKEJhOVKujedk1f01yfImuI/+wwRu
lB0wjzEc5T8qFhoonQ0kIIHJVhXReu/TEIkvw36TVIX4kCGFYq6XttksOBheZ0uPZy+EweA0kITF
XERocVvcqCp5jbO3/s2Xm4NdEjtoP44JaSE4GBSrjrmKlMN0eydoDT22taaaSzkKMm9KOXvRl4s+
txE8o7yU9oxjTcJi6aeal5qj39dE2tHKZ9+mTZ2sEeClT4FAGMlAibBdaFXsLHYq1S9/89+SMeyJ
L3QlfLwBJZF4rblXimsyzEwsDjjTst4xJGfyv/vTY/fRfieokimdE6jiC5Vs/1F9oVp8uSonwaal
v59QrFe7Eo45rcuOqhODenkDMW7tCKxgkPIhujrUy6fGXC+4EGgrOMJ66EDUc0gnfd79WfvOcFTT
Jggx3rLny9YVyThMzp0YqoB+O+q/GCa78RIOepVAiTWX6nkqm7jy2+hOmPLrIqjw5OKyNb6pqat7
+LT2PTR9Ji4pIu4hDPTrLD/QjE4MrNoskBa+6/BOOhru8E+GDlDrPtxkDJjyeHzWlFfxiU16e/wN
2b6rqQk/pIHGatod/P5dJtLgmLNbiUYqVmQjRgmw2H0/RKUDBJxJW6uBBfCRKjz13Uh4J3f35TGG
jbkSgBuWbW6Xrd82UYoKE1ovaBpyEKrwUaPA8lV+7SXw/InClG9hyvfT9i3rrIuE2rWqIHseZbR8
gCF5TLRH+fYeD98y/Lg27AcwTcOMNIxDYVx6RpcL1i1Tse3NT/7S9ENRrtzpor9tIupyipD3ZybZ
kPg9GnXSKL+6KnpxlH6lzawHYeyc+gybCwVM28X12UTJN24/aOaINW0vEzoT3S6UQXrmVH8iQ9ja
NSENRMVfj7fUmMwSEjN2PT+OFaS56tGfWTVVpo787+bf8SDM4wyZ56epAi0CrNgpI+F8AU4UcwG0
6CB36/6XgBuyTOjWL8ZRcisvh27wVAwt5g8KseCGBrP8UD4b/BmVl8smCLQejDNKBw7gKausmNzZ
iRm8lkTaW4S6yH/xEWRY2D1Euz0Q0DnNRmZ/ObDV3ZWYiAJNt2t5/3oFYmw/R6e50YDM2t6Vy8BC
H0wkToXrxpXb/IkRLbgP9riD5AjQhNceq9PnPIc/IDxglrLG4qiQ/OfC+rJ+QeCd4jpu6Ghvkmv9
lGQPyUHVL3gZcOC4CR7qBOM8jL2kKxhrC0aPxPjzhXZA5mp1rcSlXrn9QaYze8JQQRLcJJtKUAKE
M8HG7ZsIOBYqaNO/jOMQWn99E2i+gjqS8NkmzLoILJaKIF2+LFtP+PEBtHzoOZDHWXnMLw2YqkcD
ZSsfQuco6OFckHFcT0onqX1rA82aIMIG3uc0HILk0v1J13rBKX6/YoyLtTBbCSZTQ4zK2D7JS+fM
i78T3JP4h/N0m/7SWm1oh3nieu7LS64ICEekQrADU2LRtIU4JAlUZcNw2Cr0hYBGyfdLYA4rjQgQ
/RF8yaYmKS7b/CKSYgcZubE+miu/J/gNZz4CCowscp6TXbBWQfxccUH2Hj5pHNBPJXiqobKplwaV
pOQbxqIK+7MB4Lh58K1SwgZmxkFb80HxLlbZyepfjOBjNv69/vKjQvPnT8sRJ8sJpbfTYASNifkp
3lxaXnuskQHi2HqsfjLn3aBsCQBPK47jbTINozKcyij/WtIJNnALl2Q1Vo94QCGGkQYUGJGaHc4a
w6G1F++jera+zBriBHNkYWftsqkeaxbyD7lC8YkfVWKgcSstLbSOEdwaeI2w1blxkM0oh2SjRYMz
ysSlehWJDzoQxBYEiejOfo52B6nZi5N4R9irTtTftV5NxAQf8OXfrln5+XpE8VxCNL9WyQOJILqB
+2sfSw/cRuVd/90tyq96i4hhrbOvPvmFwyTt3buJWw6KtqJzesl9fBM4xYN1FYPYJolJo9+yOVMA
cKFOhTdYFiX3f9+XqdBaEKsbEdipzzpSdc9EM5H1A+N3b4I1wvP6TLuHukJSXakOua8wnlwIZykG
I3xB/hzJoaPFaHCRICP0G5YXTQT3buM+sujZO48LrZ8M6O6xch8K6Rk3oEvBNb842risDWkB8Rer
GL1AcuyNqzw14jqjToS3PKZ4KwETiT2xCieuI+ParGAesKn/EYm7ApMQJ6H+lxyBYyC2Q9uE6zMT
cl9qfi3Xz4jphb/OoGUjlij7k5djvLRycjLp2TRP8eAcShlZbHNE3cjO+JtaYJfukA7IEqiQW/WH
35qom8HW9uO5Gqd0GlCDwlfipU4dg3+FQednt7xwyddZVoy0HwTJMQY8TiXeRJvMW2Kgx3ppFQmE
KFutJGEERJT+vquPkG3oUXAidfm0XHxo+I3Hoonut5WCnii/O6y8N7lQEGeM60i2yBsmcjP/hTfq
q33PtLtz3xXHR/gh0bx+cGZh/EbdcOkOeoc4wOYIBRodpNWLmtXv1vE3R4SrfdD8AbXsBlSl3eHO
XHk1RwDRdN6zxZEQD9GY506ccb583tfiKv5ooifguV9cTfTdk2GIZC1pi60ZoDaPkFzq7RSbJFs2
p025yekXvPcPcH22AheHL0MbQlUEZ3qdBnDfi+JTJrD1O9PnXLIKELAN9iL6o05FLOeOIPxIP4Ie
KutM8ssRdOMAfDCUtooECSHk2oxdCkjRL7Hcw1374dJLrmCIEVbddrL0BeFCF1EZzqEFXLd88z17
/EFDAci318G/0dDaNRzQogOVm7WcfEyzO/n2yQV/TU6D6L7Qcog+rQqdS3mg+AUx4qOssh2fhLKG
T2b5qP3Wb4AZSJYDcvRfY5f+JdTD7AsEx5G0zWzNjSnqmPbfNb+UfUSEIZYlAwTLvmKKjk7+KlDS
sZi1Z8Y8HARu+Bn1lU3AtXihqxOtaThFmzqDWnPB1TL4WOc+zIlVelzAfrJLzBQb5znceiEw+2mA
UByIUBzdtAwrkCOn3mBs3vkCyrmgDZo+6u5ODZR+t8fd624LzLRpQUEizCWDB74tR4sOW/mGCDpp
BHLFUbph/CbfwKKzN9boBvsLD5tviQI06Bg1D9s60L+yP6pu001ImJqskajdoS9UX/9qOaewkHkD
YU3QVDdvJIDKIzk6DDQaS3H5/Epjsrvm7FLCr98kz0FLm75Y/aaYWyIE4Q6GBBA9KyaUFvcFzrAy
5EwAGqBNOWaWgyoKxbI5uNC2GoGCzjvs9BWihCfjU3a84dlUWy1AykxZRRktiKt7grIJkN5VHw4S
RpJ/GyLEso/JMhyNBhfbBFC5jLZx5KjWop+mGR5Bi6IK+1HHXN5/ih8y3hAerxlyhMtHsEMmENHT
MKlb4nAIBpxmj9Q/ABrQs17zNN5Dx5gE8Vj1j5x42S3IspPVzrWTiIg8mZzDE0ZXbXpmfJRlz9TP
oE2wKITca2sQ5t6OPRGuQP4ZYDRqfswCK+pI+1J2ypckByM9rc9XocB6Ycs0PQBkEymRZ6SQFnvd
Tr7EUMNzguvYi73bomJaC8Vx/9VNSBz1TH6MGbjfD4kT71WoWMT1+Oo7JrI76DKHqCTYMNCKYNRn
1UGsPpXjG7KaHZSM++RHL9e17j1+1LPMOW6uPhWQwDCnvaR7M9HwcHC6ReK9VmmQnZH4nCiNb06H
dseRG6KWKQcY70P7fzvwv5zUkH6blvVMkDYTidf0uSFa6poDcOZ/byShXEkYxWpwajMD/OPKm6Qt
ulnQV4FECRlZW+mSMnR5MjlpmG81V1XiFmAKF130kMUkM4uo7jfh4u4NgYMGqmMKobFSkd/eXYt1
IP6IYXMlRgwG9GK40FTx52M5mS/wqm0h8QzkhrYW2681ByA7Z2IrRsGWr/Voz5Totnm0rnx9DF55
ZPaBnpB7jaGKw3vXXMkBkH5HkpiI8/ReIFk9+bZOgy2/iPIekZP8ClVmThvN1oqwwqxpDx/yJEUY
KJpXO+Kvlux72SubPVCkgHaOSD+SXsbX5vG2kxc6rSTssuuT9cVWCmgVTB4Q05dYP0xaRn06BUp2
IxqJUw9vgX/ZhHaN/Ot14fO/Cl+mkb8nzgXpo53LL/cme+8MnlK32cal/rRfLbGRkUDGYxIWj0Of
zy2Iijt1y5mj86MWHQ5yOprCRHMDspWGmjiLO0f8iI/NTUFXsJlwfzhpnqjsJqAS8ioD6EXkzdTx
OwSmafJA+TYmEmL8HpZZRBsNppmqMFiP4+Diz8AF66GPYaF8vaZv8Ajk6BbwVlEA3bY6F0waqfnx
ZtipZr/BNqq5dnPVd1DQzM2JEmVcxJrky7DTKiIM0FWS6ycIEEnxI8o+dBsjHeJrr52PSHSKqXDa
RbuON8q8W2IsRo3tVmeBSviUMXvh0eDDDGkuWhQ+kmEkQKiz4gDsa+6KcCB5L7VvK66rGQ1zpF7Q
QNrGFdc1P4MVkjwIxkXPVyXEczyxyOt+c5C7mo+vnal15u//FX5GpEs7SQFx/a+Q9s1gPwl55HGb
F2qj8sFEJzH3fJo5FzfSDzAtBnd34mTilu8p46bto0fyR88Ez6IOb5G+T52pXz3cGextr+9miZwg
S8864JfJZDiN65sExELcNBfKMLgCdduXDN4ByXLRobdT0IhP9Q7LazcVkY85sx3hmxJ217GI1GsW
vfbvwPjOfm82kwLneqVEMtILp4BeI8fYfv0VJ/rVZGm2S8OyORRaag6/2hvHmBkhtLbQH8fxw/pN
g9aVxENPIUbDNaDGMxbCkaYjR7t3TY/Klocidd6sLEJZmD3MhVK6QhEM8V8V74xq35qcxtf7sKs6
ZCMz2SxsvfCSBE4LtNW9mf64KmPy3t6DY5AegRpyWpDswHVqeTnZdXNFgsE5ddlP3qFGO/QomsBD
4zTqvnTgo8Z5QDRrRxA1o4soabgWJj5qohu1+ZQ8Am5KVQ1OykuQWsaSBsXXTOC6xmNCLY8GBlnJ
lT3yCsYFF4+oMNowPeDB5T8gR8poWjrYDTgQa9I/AN0K39q5WXKaBKlnhgVYAC+6m9XfLZ2GYx5u
5K6xXEGbLu0T6JMCeQJA62RhoEw73ganvwVM/jF59HB0INhxmOcbbS3hM8BAPwq+HtcQfYUY8XJb
NSdGiBfI/bbiMaa9QW4INmFnsgdzyxKD8n+Ls+7zRn4FwKmTrvgxfsXjc2mtElZMzsm24m5a5sTv
PXxt9Y7oDdH9YPbAJp4OAqYGFmTQ6oDIBJs6yrw6Djwqvzkic+Ac2vBc23Vdudlc5yIkPAJMBJ0I
gh5lTlynD8BfI4qUSX4WUUJjlnLz1ePYus/uW+UUhulrZjFTN/0l/SErDx7qLUSicujGdY5wA5rA
OBcoQofq+BRJoZjQkPvH9wu9SZp9tLcYJfDTHUHQydhjzCFJJtbH502JyXLC1poSa9hF1u7e2gPx
3oeFqlDHC5XqsV7U8rHBu8xAniww2cqkrPZfa0pbH4vb++sEKtmwTitfuc/v+obWvYkgksZVq11l
KaLzapfah3oqCY5p7Pqj/tIumTztFa46GYpxm6q+iduDYcuoo0IQAubh0X2R+P0KOFyhOjBjXIv7
/gZYIYTtqsc1F63eqlhq+yHgZsc5eq6hsz7q58rj/sP/JflL9kecOw/9lvGt5/FJi4kv1hbn6Z/7
jmFejiTv9TVQM4b0Z8WimsOJc1gkF3LkP0E7OAX+8gWiMhKzg3qB5oKh6Q1iEspfFOb9Vo3gFW6T
0Uh6QOfDkRLgxGX3J6B0SFg//+UuUA5AOSwjN/cRsNCjcXeOPEFxZUF9QbmhpXM4ppa3i3C11uaq
vo5A5gwgYMpDVXwmwuNbXVYQ/yv1K/tOPJorei9eg+ojkcPUzh2CeM6zCOvzYw5P+LwgSKYkZOVo
C/4pqHaOOlYplfTORNv7OFCa8FNtmJTEsh9FPdvCzg4V+TfIZyMtiDeZfTsQGwN+L7tItodJK4+I
GPX8I+QCo47fPj7ArNqfci0hqzW+Wepsp5Cn9D5AD4XFgXpUQG2AftHyij3JNngS3D/vjsS/r9tP
8mbhrgmoJD/18XED0WhCSs72oG7MlwvEKmpOfLwDITglOJrlWgwRpNu+cEz81grfIljYNG14YwNp
nkuNnzcB4jGNoawSAexrZLYNj537CaqhdJoMTpfMKe7LJ/EUuV1Lf0zSVBIro46jOwNFiJ/bji36
/r7x8B5FYKULA4/ZW/gqv+599GL+g1PNvJ/qhMHq/Cx+vT9vjGqJIE3YVLxQHHceS+tZujcA0mFH
960IYZ4epyZOCfij0oLRauaZxeC1xaXC25Iv/ehoGTppcFHPBMHvYWnDBPbkAw2AAel003yRyS/m
IWWvHiKZSqd6hjLYqgaUwiCQo2FnS5QvWTci7/snbmf5B1BsmlAZhI/it6qOXb6HfIIFglzh80Ga
00YhkAQ/QPuGWDhQ74FM8XVTZoFk2QaoAyF9XyhBhmSVYcSWf5Q01ulcfEUN8epMWDaInN0GiYN0
aTOy5hFQLJQJLb728hE9xYOm940L37kXW1uH29MI5AzfyWz4QRqdXijEmxjou3bugbUp8YvhQObg
AX9Zv6G9ttrbHmQ8hnPUgrWfo7ayi+WYRomE4MaXIeEoiyogBJyBEnskhxczUdC1nfh1BzFfQFfL
2TLXNjTs0kY2vSYoGK+dBqrQDC2rIPeBIga/AHGjsNonZ6IE7kEeUedzsyHL2BpYBQhMkhE80KKd
ZhV+qifLoN0HIhsmTF/hMF39xTuGMMBQpR8FljhfQAnebXH7fDp4JSxLhjORwgA9d9u2WCj4qWLQ
Hc8NBjjhzG5MF0mu2m3Ee+qAGRrkVunrG7N4ljcEtXF3SsislBDkq0QlrjK0yIBQSfGEcY71AU6Y
BiJqb4QhsIF12PNfBzHzocqzhD0Fv3ybabFLsV+u0vnI8NPBIlKN21a7ecZK2sqcb2iGGUlo3Qe7
fSGGwJtblLuB8Pf2e2ARYMaPGJmknx3KFV4IDRh9s+hRSNksuGaRnKEJofLRd1IxvtzXR7qt1srF
FOm3bYlO6hEp0RvGOorPzVo+PEKAZ4WxjtGVcuTXngEFWG91sHzkBrCFeOrcVgw0USTc93B2TH+D
2VHnbnxhBdH4+LUg2k+do3qVp59ezPiun06KQcNUsKleGkGFMsI7B+4krfvhAYK+/Uqe8UVEvfl1
pH7HO4Ccc7VLDxyts546nZn1b+2SonSevrG0Ooxzzr/bEryZsHc5iPeWj0phOX61pEo7PBfxoBTu
4xqfuwOsARJUtyEC6yi2rsHbGl0zeECva9Oe6mjs77NcCs3rgN8H5DazZwjhcWNDDkEhm2Ou3a+1
Y4nY4uv22hullyO0zx2D84lcewsm+uXop37fZg52LuauEx2ev0nTOudRjwwG1bu09FtyRUpn/FIZ
wnbLSJdnKmqAPc/7vip2DbIIxF6/xC1A18/MZfwLEN/+gMzCgv4h0DxQSyB6ht9iAIJxQzY7Y1i/
PGQdgPntC5+Fe18B0f++cSzvGZ0lLPLt0/hzMZ0nnPiOMIaS8FzBpa0lrHQ+Xn+CX0T1hzgZobNA
8sssDkTwdVj0Y3Z+eomjfgkBNnUPRwWhE8gW78hzVByktowTZPN8rZ36XX9EzbfSPxLsIMrwdkT0
SJQQw7QQa4/KrkPq5UuM43S+odwPAJZBCCb1lEptxgEF14fC5aL+UQrzrbgnkwtjhWw+8ozwxCqn
BkW4VquHNc9/UMWNzGrpTEe6OWUaC5LpruC5S5aobZfKLr1MVkhcfjm5dfCX/Mi0Xs2uHwiCyERH
/O6aaWz6hQCToe5kl+1afm4r4Lu0HTpW+8n7/ax/HwBnmcsXo9BBAqz0oUmcdewo5cwKxuVzH0/C
L0c/vy6j4jdraoFmHZPQzECYEDxO4O36PayALrj1uH6yxn5mBzT90ALvTYrVi7kTV+OZMSURDgch
GiMQMPrdJT3IS+MHha35zVltZCFbhkf0Ma7idYxMKAs6OJaoXv2XAjEE0c1vWmh8NigEGNvxKx0H
5dq77Ru2/9tmWGIIDHJvDLv8eiWhMUHg8EW8RmifrfXb9V79UWn++AnbKHLc8GeHsYvirYyrbx0J
lJi7zh6vKCfUL+XQc3GFcLvW7H8wOALvtXzqa5ejefp5gazIdg6kJWdmjnJH3Upm+HT77+xscahA
cX5A8PVrlR6GG6XEMXaS4FIjuG+ai6ScPZi0mSlH4z3TvzPEa1/Dgq2SiIshBPpmObe2qC8H2R00
Dua5Js0F7l5JXVmE7Y5nbi51lUvHQtnFuoOAALLjCRdcmwE3LOUJrjgZFQN7XlhKE4JadNE0dTec
cGBb9B/PEhk6Hk7Yhoi8HSzL/jjyAesk5nu6HWhikkco7kAW79que254MG/2NAcnXqmbelE6wk9y
ygevvorAGVTSe8pi7TCBzKCUnO+pA8vOCAVDRsOfZYQoOSd6gemTLkLmV21BBsSnnX+qcMxm7nPF
5TPmZlU6+4YRIzQXow2SWw57Aw3djQYloSRtkKMeEIGDU0icpQhJVJfRhaTxhnJ150Qh8mI+7Ms8
5DQEXcv2OXaxlBU10KLDBBMg6lC4Eyfbz+kXLNf8tjbPExgYdwbKvs6G50ibQBg2urQFWCksv8qj
Oy0/NdBj+cLp5T/O2J6R3sB95DYztWIAucI0CHr1QqkZ5J7qyQk3fewGcYlIBEjoYSN1lN8OEOeE
6x4AXFD6xPoc5S1yTTTBSSSXnokz3OQaSwnA3FZG0zVj5J+uCPJI/mNOZ8T2mvnkcUVNxV81L/Hg
C4JNDVshYEojwC7DowAo8KHgxiB6ght8Wx1Bd0wmncgfhZprrq/GSc+Nz7hhfXi8L69/JJ3XkqtY
EkW/SBEIhHsVXt67F0LlAAHCCvf1vbgdM9N2+nZVCc7J3Ln3yh1215YRKkMChEDm/5eEfJiXcdbB
OuGBTVYBznDcxVe8TuQ5+CCZnkFYPjQrdtVtaL7f3/hEUHe0p8qsA6E423TDhmu0zOcljf6TAt//
6Xf1NT/SGCPDYDVOgWe+TAzFo9WCOSBzncpoAHMR/NgzhtX/CrsBeTeBSHoMSAFwgJd7yrl2W19y
K6Cs5xficdLyM0QG0nCtuAnw1sdmeybd3QY2e1jPhcqgLcgNmvwZ+F1amAshhVmHKZgM47nlXUQB
q414kRxT9jKarMjEB/vSFvyI8i0+rOxMC3Fob/6W2iG7qQuFH8IeRwrTh/KOb64iszdPY6umtdGv
s/MAWS73Zlb7y51eYBXUn/69m3IK4F3C7ws7mfeXeXGuOVgoowufFE4aWty8JVzsvzwmaRFzJCoa
307uvuBK8oXQAh8DUbqmXgccfFzodN2chJnHA/BZh7YSLrojXtuIBjauj/6h/tbrxbRgALCtWP4w
PWb4a+fVpeGoODTb+MAI0UNS7BkUuKgw1VNY44Na4HA6sD+AwZpV/P5jsYTfAdQrvtdwF/7iw/Oi
TYbZgbvfjJflFsKe0YxtG8MxHowUDXbMLRVjZp8HiYld+V3UrAKLkMQ0wuxOc53y+KGwbKIcD6UV
tGdlwfdU4xyFegG5HMiReAj1efFXrrACgOrCyD2bGhzvXeUhDuksB0CaCtZ0l3DgxvOs/K4r63UK
FJsvvogX4wGJ+6FggS/IgJbieA6t0uovEEiO1YVbjzedbRGMfzi7PnMOS9SpL7rSY/2jj1Wg3xry
JtwI8PQgPOAZ/PKbE3lQIndIbAjhOHe8cEuYRNCIPPE4+ReBwCdZkiXPDokAHnJijkxmNhijpInz
oR2MltjtOQ6JJArrTnLrfOHz6E5owuMLL3Im2a+jVBpYohiv8It0GctdfaoUYUe2OLyo7FfwjxYe
gt9uM01Bv/FznI8ySPfgJqJ4hCbEirjvuJ0PoETUlQZasiHLyl8VOltbaceEZW6HrHdEkii0yu+C
zeq7dD+e0nBDeSVDY7ALF86KSUSL6duSN7V0+xs3C9P5DbX5WvpCc2RgOWeVCuUEoxS7c/KxtYXc
zw/IX/U3+qkxA2JX3tggGLza5xBLFeLBWlqUVqeRkpr8TtFK/6bjcGQgp+KR9x6uAh5YSip+Ms2R
15czfphXD93luTEQ6/ns6J0XeGNxvL1Zs8LehxsMKViFCvsWKqY/hEEc4eYj3RiNVT8GkkMbwU1+
qXUF9tGEazY3WJGXsVFVWWboE1secUS6+qL/TdflM3HVRfeXb9TWzHYfTlLSfbQ3msu30rIGvVpl
5mswJgt/W52kv9qg8BdXTb6kiTJEmF9f5SLa6qd+qXZG8ZOlhrzXELdJJnWWBuoyMWKPTqQkDAqd
CRtp5Yrf6oRmBQ9Na09YxDd2tbRcPGkROa7QpMJvV+oluvNFEmwJzFjb4mv6dHa3UFhfm12b0tAF
Hvlb1XjBcFNLo0Zl1uymcJT83Pp/MihQrmS8lLklHwbJE94Ms0We12BRFiSbSU3rp244tGGJp20+
pYvsTaUdswCy7BB4K4WvQr/wB9MK7w1zCPi2KDEon0r0U/SOPtuyWvDTuqJQGSrVpfJQmvuUFy42
x7kkIEeLCH6JgwiFloCrln6hlcf71O0aPlbmmBP0XG0gBMG9Z49CTm775SM5Bqn3jg3/rkpeLjt5
eoseU/L0KpVNeZW+xF+uxJeqzkPcMiLbfemXlTFAmLxv9YRECEkUO8FpEG97PMbiGQYAAfjBk5eI
0t3P5ItMfpYdqtBtELNIIofupN2p+v7Dc2b4vFk6RZFSngd6Z82MUMdkM8RhMA5K2Po1ONNThSu8
IF5uMW5B8qb+8feX9zq5hVTC2QaJBC7skXptNkY2G3hjUExFlnnj2bWKB7OIQ7lKOcDLFX3JkczF
gFY22PmNOW7PmPNz77iLooWKG4PDZcaHY0gPvIhgOmc/s236KyskpglpzOWaO060+epoHTSmqkYy
WtVzTk/EnNnbzHCAWW9e03KRdR7XPn9NvISR8xkchLFOd3EGA4/DYCPtZEivaMUDYfJxxKOLFhtn
WLBDOgbQDgVK66hYATTW1ccplQL1DdFI1tvBzWEIjvMFx26x40thdHpPSXMf20cz0AdCyEXYJJZM
CG3dVKeC1xwsS8uA8G36i4Byjtq0FGxGSlhLJC4R0exqCEFO8zpP9C0FKw4b4rkkwYJNBW/5N/SY
1GRXmq+8HUk++g4hTbapaJDXJExAE9CV9mdBLEr5BRUMZxMGdLJsbWZkbrZChWfUdOGx/e1O5Rd0
C9Wq+Fo3zMGWyZImSFmFdpOY0p4ClhHrN7m21k4zZGfdQU3eV6bvYc/5Uw0GY70+Zvi482iedsEv
S+jJv3jtLipN9s97cjnHYbJtLoUtLYQdJxbccnU32a9UJ5+zGSuzY7NxmEcTkVghxrzZPcTj3a6y
znlpNmiW6WyZfzHsqb98ZrSSZmNW13G2Z62ri2fKrjFOv+bV7OkLtc7RC+etkj7kdOWEh5z7C7Jp
2PdtbxLAb9dEgBhp8oAzleyOuliM9CMyqOGxPyffPQiu+jKVVypTtGw/iXBUWgoD9DFLs82YRhZ0
giEeU/n0ouqjMAwN1PcVT6zVXnT419ozetQ/DGXjMT6tf832GFg4lRfxsSqZ0Q2si56ueYcyNmAQ
1yJSiJeedM63bk8O3MuDx32J80P+HilHKnsB5JtM4hwe6oNoEvte/miW3+tyMfaHdEm00MdRe6gW
s4OyJme7pDXZ9X/09c1PCyJL/I0PjNVTVGR5mf4ym1zGa4FbHi9BZnYLfcONzGhofFNpbqsDK6EZ
9pGEO2T8o/16GE2M1A6Ov8eHwBaiyzbP3OrWjMc6/d8fNfGdG+nSenx0Zuan66B7H1RWht3ilSzx
gGaHdnacKsCjUG6JOoo2MUkyFbG2ajtQZk5yjDEXSohisRMKpihfi+7UkA5kVUPV8NIRd1TWMmu6
uRcd6atH8HQJ6kkgDER91YeeGHh8lq/3mk8/sCRtfAM5CHGY+eiX77mPXSuct4Rk+/vEd8qjf4Gd
Eb+/MxXoE8ycHUCw8OMRHux+OAhJSPfsasK6xrIWq2IiDhuTEpCtMo24k6jS8NS9a5ffypUDNY5a
L3k/EmxCocORMwETQ00OolMh/YpY6Q71SeZIbjfJBIll9pXcqYCZBI5nFr7j1WevL/nyOjPhYn3h
rbKT+IkZ9w2PurlFvCDKJRoND5S7YB9GGARIWcVuFXu2EFUISJY22TDkUKI1bU2GmxJig1EdFHw1
tYVIP6YBgGUA8Kb7SikajKDkA2VE8NbdELNxZb9I6Ey+BKwo1PyDxIQHe1E626dTTyAfY75lRq/Y
Pin1GOJJVCykGXmFB1gE303CKUWOcSbiFVVsAFRvb1B+XlD2xuMPMz0pIWFTXWRMiwL4CzXCjpQ7
H56GD+AEbHU5fgD0FjS0AtVBxjFdBnY42Dg+ensma1fiI8K0dlTpL+55h3DY0+4XPM+gJFQOhMpN
gjHhIfjHsr+KUu806KFU1xP5gDVxjFy//0DzUKni3VTEUw0UmEBKXUJIdLsPtruX9wnWGeBcXj+O
oJ93dhfE+we//XtLJoAWvBaY8cidB3dW31a4p29MBCjgXupXhGO74kJR3ju/Wn0AtQeH8VU+v2h9
3/oYto7ey+j9g9g0EWx/tsbUic2WGvO97mJzpSNBgCAQD1NmXw6iY7jwN2d/K3yxG/a9SHBLY+sA
2eK8NxzJ+CXYfvcChPa+NA5yOm50KOiML/8mC+2LtyrfF5SEhUYpJy0Kkz854l0+jREhFhiGB6aL
o0OFDZmfZW0jilLjYjNs8XPrC6SyCbPbbfsV3ASSdeT7Gv798R/f5ssK+FX0HVcZEyJG3RtxmZzj
K38rO/Ivlk+fZbjvzq9H5VOcJr/RZTj6VsS94KHoe2zY2EKD/I0Ofm1KB9lBS2vn1RzvRb5MRv4Q
RTIw9T0RsQ7dcrj6rr6RcccrJksCbba8ISaC/dwRSfoHZSA6VOyJtvBREJJpvtHPqL94QpeDSaat
hBFKCUFMaB0sSe9y7xH3JbFCitBJljQJNT4tdU3Z6DGd1OezJ1dm4bSHcKs8C3wuAnaIzzoBue7v
v0Aj1D9YNmgU6p8QHxFd1SY5MsLWt3y0dHwX9Xu4YW6LnvUdyp+6JcEYP2Svprv9x9lDTiF1FJrw
q/7iw2RLKRP/lZU7DRwEtxFrgted/BBbPRDcqZwLrvLWef3Ey9QRdylfGlNQrB80Fs0XbhEaCebp
pGSS3cfJDJ1ti6xRWtD9TV62snuZPXK5YGL0l1fpnqmhcm9gNkZndjdgiWFchbURVsubogKLBrYE
UOMXFBUbUy0TAOzX+goRBjfKRUYvwiWTkecbXTAEIhDHgumaeO4m90JiKIZ8T7BgcF+MWi/0Miw2
uOpGhhBuBwqW4Jnspid+mWYH+88Ucdo9wIUR9WLXTXist/qNE1IEwD5CWsf+CNOnCDln9PgUf/1f
ADo5vZQ2cu2EePnhn4C9KL7e6za0P1/vb3I7b8bfBOL5tBlbcJ+KZ4LiBv465eJ7yiraCyxDXL14
0lX8gPyUmRbRRtasBM1sv7Go2ZorXh87LZi/2IAeMCvN5vqVHzZZNAzrj3EjHxM36wNblt117V+L
VoV+e9U/SAbtElGOs2KFFRXepEMq+sXaxMmh3fh7dTv9obMnOkqBIXnxhRQslxZWhgdRVHJT/KhG
xw+mgfH3kpvb5Y5fZSGwoJebSxic4UR9QDUJCoUPUezvNASQqGAsfWyiSBTOhEmHljFj6zXxlnsz
HSUkKw+Xauj4iTsdbOEC/6CfnUIgqx/B/QxWr+Ayk+2JAPbm7WjJVRC8V3+cJUeKVUG9RekRjguv
GpkSvcFmvEqDNbJbeII6CUcSWU8UvFhwM8LYAgyBZy0CuLH1yZpfViJwCq4ptaUXeR03WApTJ8Eg
wHSWNCoCY7jmbi/zbT6dl/TzaFrDAmKQNtv0+UpUdnJh0eEQ6ksPaCSfA3InyTI46P3MJlzomKJD
SlR8Ld4SCjZRNnH/JvgPMQBpgyUS3JfUhKyS1SyxvQeAyhvcd/NaoykDshXFFtzMFXZ5VfUiVJXZ
t4B78XUYikVVnCv98nltMsqSdJ0TVhedOl6pPnA/h4hbJ39NipvaHhVuXyJWkzXlRPKy6/aStqcy
ufUyfuB9T5bABX+Fv46rjwNi2VK45Ig9TEjtiiaOJ6VQlrOWdsXIDq+GgCtTSXMCxEleo1tgaNJZ
4FWbOX8M1sllvKfLXlSfsXLnyIx8BoA58zUzqlJzZlOS6gcsFu/b9Dg9amdJwSto9qL31rxedCLB
6mu7JBla8JW925X2seocBhR8QMxo1fwdn2EYf/6B4Bpbr4x+A8F20TMRas1h5JzMkzt9U0xCkCq8
sfR/E62MA3dm5UCjWePCVH7mAYuTIrvCtzLiRdD9cMp+V4Whl26oO9TO4hPwByjEyQG16PU1fq8M
rzV++ZCmZ+qRiKDhRMohbzMI7TzFoVKxCRHNXYldRlQc2vAFsE2Cm6KCQg77HZavI7V56o6jYcCB
qpUAe8SGJBuDarWq4T9CbkN6cnzaGAdwZZJm5QvClYdNkVbLZ+kF+6VY82LAM4NjonDvsE6TEC9y
cjDPMRfjW4FIAr439ZL+oLLfZx9CTKosZA+avtvrcwoAa75x0kQLLB5/8almVBi7PfavCwVe3jPk
QLkdRGsAUxCbdW0AhuaQ8DsrejLR4TvE/8hkbSqYnp/bvB38GClxPyMZza4hvegXQYQlYAHTTTYx
a4p7r2zh320CEaiLl/iwqIgRgGal1hPo47TRFAgskxEATR3xcCZ/BBNJROLhmjryMZ45KmZp/dAg
lzI/P/F/pXBtE5c2FzIy4GtBZ2DAv5JPk6OOiw8oEvhy7dl986Nk5qh/I5TgFUM7Bm5LMpsltVSV
rUo+fXxYeWRhgYLf1kbArk7ECB3uq2Pu4ciHkl3Bls7uDLxJEF3qZ3+T/vzbbAZ3ec7sGcGIHkJe
4IYV2j0SPApnLm9hUSQ+jvA1d3kWuqp/56mgzpwwfHjiQn2nrEZJLqlkq+CPh72CoXwKSnJPnasA
CijuDTxrSotRypYPEjskkjESA2eB+hQPv1RZKt0Te5orm0KTH0vsE200CpCiHHE8Ku1GIchNDQX0
bE4zQifCotFTRNfa5+e4xCrEwKhflBQ5+unVcEVyPGXGMuVIq5ud0p1aX8fPu67j++DzeElIRSu5
gYOzfAE3x9ACp2ZYcyCDZJAwWujZVmEdR8Oux26J5z98/4N4s3y42U9ro+l3w224pdklKT0a0OrB
jTbLbHrN7ihiw9LpqIz4If5OMpc6AvOZbIAzmcbGZxPxw2Y29q6gUCG6UOTqzVLyRxnGiXBvRXZz
LjGbf8zCp7Si88UX/MncGiuG+qMingp73jHhQjeVrTlpx9VsjNApIX+nU9vtxOsUN4vCC3nmciEm
rOnWpGAMBK1oobsp1MqTJtx1Tx6pBOG9YyAZA60Y8/4k9F/FEbqgBHkIYWbGW87fxq9GCLTFcdus
4z8Cyi9hl6XHgPb7L6zNYLqoJ85MMQlFEFrFsYgEeJuALMVz1zgMLyoGOCxb5WRS8BpPrkqzTQgB
Zc8XrGVenfSe+K4KW8A3AvJCus2kc1Zeq/67e2203HnVRJSwNVwKzpKRuESSeMt58cFcRje0l6jD
SDwPm4IRFF4Q3wUo0eNsBTEgwzMn8EXJRznw066RCl5Q6bZhY7fQUj8u/BbOo3rm4fEQL/0fAU99
paJ9T41ZyIFuYr5iUVzlYusBuQpeSrQrV2FRQ23A0sg/DuY7PHzyFUPxKo+8+tpFY2ZZ/P3wxm4q
ojAg1ODNZAblUEjU4Ng/eQbK2KbSBjxC6JeHL9TtdrriLFRg3H32UX2nYBpyZ7KOmM5H052M2uU/
ZeqG72lpIAdULJA5U0njcVJyCo7aeKUm1v8XHKXY1pH9+HmyVOJaHztmBfq9UleVSm5kXSAn5Dte
i76CMmLi+E21cfLuqw5snzdawscUh9uHk5DAuE9exch7q8P6NNeL1IwwwQS/YPY4ORVGTJQW1HwI
rZHNlxPAUUVl5LMA8IpTL6aGpsAd0CaixRZvL43+1PQnVoHHgv9C9w6I1blV/0hfnhasXzhNC4NZ
1DRfiMxEaZagpFOuvVbYDy/4ZIaOfAJe613yRQ2ATc5J2SDv27ivectmyk6RdwxmmisDCczgzcln
Lj3sKipdaa4jS9YoAU8KRTQKtOqPqfvLmBzUkC2YfnAHnBpw0HH5QG6ZdaeXZE2+BuR2Eio819rU
FXrGTM/Z2/pcXjta5lwdOQKVdBd1NgmW0goAAPm24uVqcLz9hUDfCs7CfHsYeCOBNUamFhn5vXgw
ssNiV/Na+ssUoFXliFMz5NUKzWGyIq5RTew04VFcDNiPxK/i99Nslc97Hn6DGu1qIwB4oo1lxg+g
JUF9E44f1bGnQKdaXjIOi0o64UxtKEa5/MZQDinlLSWxxkq2now0yVmrCA8dKUXf6GXjl4pBfDkD
zFCeCb2x89wti9FtsqDF0/aUbiLvH1ZwffQgrjRwUPKuGQ4paYO4wSYxF7aJakpTRyAOF/OSWD7D
g0Fv5z1b2yRvIAcupx4QgZ+KwzdaMdNQevtDLk1+O4o+D5+9vsACX6dkkufWcwqepzDuUbxKU6M1
8wu1pXMujXDze6BcRmmVHjzF3cyO9Z9mhndjz4vo8izMgw/OZ084ckabYLf8a861sxaOUy6JlD71
xLlHmLoyXxfGOGzgwIu4ZSb1gAeOPX9mS2dlWWzrM1+KCVlzTss+D4wZq+iJos4la2ZPEQMSizMT
OxUCN4MrTj6LVQbKoaTcQsutvI+n2bCu1lP+H8yNq5+YjCyjl1F52Hbr6oQi2K8ye+Zq12Sh0F1V
sCC2k9iUMHixC2T8j2ADfPCIoGD4orni55B6wyL2tKPkfGzflR7MlLDNrsbFYPDcStI3+P8NyRis
dkVifkMRbuUbIo+rcpPu9MW4XyzcAApzedfYKqcIV6YleoBgt+5eXrTy7cAbwL9MEfrZaDj+J1mS
omvUeRQs8KfLaP84d2ZH4Ua1kO2SqROc/OP7qR3LyU71LQoOVXICFn5JGy5DhTAK1JgZ7xEFSfq5
M4385OcZK0DgxHDloEQXsALec7lhBfbWtn9ZWT3fzZ07SqHFU2Iiny6s1yV3YdLpPSiNOdRzZEWo
X3MGdP53c5Fxz7VYzd3P6XOK7sG923SbajuShZLHy6qdakc6ioBXiI9HJFyBFvtEdFqpfwJLzLKV
ilPeX0z9HSr/jDVy7LhrTkNP7mxMapWwoCuMsXYTbdNmjZUXCnG/1R/lHzGq8qnTg2JV2uCarJ/l
Ib3PVvWhP2Wcj8yx5vEWr6CHg/ynPGC8+86oGblho9XkrD/LhHQvqVa2YUqbhDeFn9L70NbbT8fd
CksELgPReerx+FJVj+SFwEe0nFcXh4M88t6mDGp3XGd9PyrCGiRdzRTBV6VO33u+5LQfCo0tYWMO
RtFNB3BYqyTeCCwXRuoCNugTI15Mut1rYnfiD079DKNXv+WyRb1UP7d2YknZNkgA6ZT3d/jMSUJy
+a9eW5ILgjELsJjmq64YEZLkg3XkQgLWwRP9qu4cdcXY633iGBIJzUzc7LeRPWrWmXitsT5AfJHE
p8TKoeQAByRwc1fZBji5XGarFPDsp7A5SajEiuhUApr4inbN7Cr4Zqo4LxpTCcSe8+KjLOfRZCFX
0uhGlSarWt/NUniRtppiHl8wHIk0K224upS1KC59EZ8ggUkcVaIDPWSQuDROAjbVzofbxdIAcQUv
g/QAq3A+wA4OU209iUzlQX6ampWlElpGIU9Aj9sOz+qOSDNiVTLDYvtTgO5LJ8cETwgXefFMaciH
I+QZtbgxj/LxjDE+pkQkqdsv1AKzT2uo+ZXLmPupyldKt9cYF/VI+kK8DDr3JbKfTX4mwgoIiQ+8
KlfxPqKaRMN3RV2ayk6/B5iAIYQDXUEQktyp9KxrHKbLgoXAFJZIvCBx6eQbCwg4Oyeq2KKTp/Ye
qFhbvyXszmwU4j5qPLqb6irKkmZVn+6EaK1o5LCY49tJi2hJ5zpGNYwXe70K1y9sQr5qe11T5vPT
0dk0XKOLO4QYJEuK7glz63grkf6sfZNOGTLKPKUX4ttmbCy2bo1aHMlmoi5KxjWF5VNLt5sCo51i
g++eVpYwsYZ8O0HnRDWnUJe+uxsqiv8H857iVv8OwfaHpxHk+0Q+o0mSbUK9GXENzZJNcT31oj9w
dR5f9Lgb9t9uKTJI7GDkUjFnZuQQSrb9k/SvCZgsEeAX5KR27FFlSS9mXxKrYzKC5+6H+BHwFxQU
RXAg4EQx0Ednoi8GWBVYhBAgF+DyIYpMVEbz9guCsw7fDbMcxC8zJUkAWApRkXW4bnadwB8pycpN
vIztZ6QBAJpk1/5liK644sp8zvTl5zrYvjeSj7qdsuEflO+Sp1iTVetOvGKpbEDBOf0S+gOTEqJq
y9lG+hEO0m5cHNKjjALBWAGFTQDPiAtl3y9Y2DTixdRltCxPuLou1TNnEkgRx4AfdQ+dRK/nwi8/
ayRO5hcJsWCYU5Q+vQV5lu+ePgDgSFciO+7azkrkcRMG4Zjzq8V15Aj/4CQQd7rAKXSDR2H8Cdre
yZ5vWeFgn74qY7vlrxDmME5sk2Ix+TDfBvMTv3vbXvT/X2jRU2NjipT/FeybZbTGmeWOG2RremOL
cb8VuyecsV/sZ7E+69dR3sx2qiMu0y91V217L9uKrjFxtKW/qZ3Jary1I0f9R6hHSPcx4LGg42t2
p6SlA35zm/K5rOlZMWcyU6O1/pdWwTPHP4Ru0f+SJUEFlpYomyROhdjC2cMIfXpFi+Alqx5TqNTC
ekx1E5p20z3POpD+DvbIYYTUHYRLfkp+6lNyIlsPpEIVTTx6DMCAcmUPXt9vHrFhG1+wPE7c7rtm
A+rkihytLmcvh+gkA14v3POMzSMcHNPfhAwKu80aW2YovJ7uqgWzPkNy8fccUDTx6+lwUFnWktMf
8XRNj2xl+uernLHhBEyoPs9xyEG2eDuYp0ibZZfeYW/jc3RfHv01g1IiPy1Wf1B+g8c/29HPB1Zd
rAfNQQsBdcVBhIhJ0ktMcTzxdoJjaSDbwAKDYACH1lW9ZIUl/PxaJbdpYI2In4kL5sBM+H50cwnE
6qx8YfUNHyCqOHAz3ewFg/M/5/0ETxUyNFBPKiUtoZXRifz+nvqerxuTxCNKNmHJcW3Kko37WaFe
mbMyim/abNkQGtq8GCBfZzQvNDWAxj38os3vjEgp2xuw2Z2zn54v+qofxJu46tax3f1JzEboatGp
9nj4B7Y3/fSO/FNjVbpzAjFYR4n6fn93OAu4v0E169PRkAwSCJoVHSTYajwtd/U+7NprcEyX/Cmd
CRaO8Q3mbeXLWUxWKu3ir76rHWFJPnH93ueLfO8fFEtcgNnw8pU2vvU9Jk8e1qkdIG2+LI3LnWxP
aCcvdCoLor0qzWf1LvAiCjntyM90FX0FnC4XYCPfEW52gBrVd7vi1pZOGcs5cR92d1S/Jd/RDHE+
XNGl09htJ+aftOOk15lalhYO8xoO9D7PTtPALG1px7fRUof0Zkx7ZCC6W6XLQrIzfVkB94traylY
MpsFNeNvLJC1K2+kiYvaYU3m7rOcrApXPKgnHsrMN2jDA5NOLRxBw6MDloGKjuAEYYzaY9wrSnnR
jgoJq9ekIwZovbMZCqXQb2gJLv0hPGdesJ0dOriRlByYKsEaoDauBvZR73R6Rm0XqI4wAbfl9hwB
RkQMjj8NQXUzSlx+XH3FU+M2j5o4MXtx2LPgSiod85wmAzUt+fvYkbdDMJtvrBVmMP5boKsUhnLM
oRfkiHwG5nactWPNCO/AUH6wqJa8oJvZTfnpt8QpCPFt48mImJXx9OJQHpMtJjlVHHQdHQcjHQiD
3rAnDUwCOOHjBvtE59+bDRU1QEKkvqJ2QBgIdxmelRH9YsJE69YYtvz7z/iBqHPaPRbn3URGq6zE
HL7DXcxwRvN0q5BwqAaEs4CoRfOVtq1MGbQlUXWsQnPYBhLog6knzkAgiKjU97CcY2VL4FZhR6FH
KS2fHx2+APIz7fYz4R0F7M19azLaJiHHOzFbFdguKo1BR2ZJKW7rnrEL/iD8H/pN6s+DwE2i/KW8
SCDBcSERhzCzz63HEFJdcnblyISp+MepI9HpdUMSXB2Fn9AWpxRpUogwsZ2+Hq/Y1ZCePX6lybBA
NbO1O1pAQzlJ/lY5TvcE/Ctu7OluioCboKdE7jRHL2MHDusDPjzqNaKaFt6hfLKsafaesCPhIGEg
vGOsnraeTMC559sFsCQUiy7OCEJxBbO2SHubAssNoD7p/lcUnCLmS4pAtCzilFXphl8HhWowxgwt
Y+ysy4kXIpM25QkfuQgjx29RGDC85zJuxnd0YBD7uuN0eu2yMTsRsm7JbsdFZVBt4UGgyE2WYFnK
HXx3/l1YYl9j2HqMlY4RJk5r0Lk/kxvCMmPR4Dk5qqM9mDuGMpX1wiTzkFPJsjAcVOh7FogUWKqK
Z/EULuPYvx+3oXG8fy6zP5IqTEbKETks8LASWr7gyxGBPWpemyyQcOvehomnwtsaW+8lv1jK6gjQ
ztANcThW3pupF6ovmz1PgH7/v12it5PiDkhsbP9jzu5CfYd5gZUMbWt2BCfrBURF/ubI4WVnClo4
s5w5RTPZBPZtMKLpIXL6a7K37+WHpTRAU7/Tn4+XONk12GZL8UCayK1c3VUWEijVYk/kzua9OEh0
ZIUjY74ebVHmRx1xXTMCRqwdhJgKlv0vuvAjbo0Ic/neh8m355racky9zhlrqb/LG8ncHfBYG27u
gW2NNRmO+eSng6VxkE9op4RssqsKj0m+dtsMaKOw0D0imdjr5to5OQyXateQROVX4zl9LdVVdJWo
Sdu5jGQFAmnFmts/PjX9Vu4w6yNWcoX8oJiMc0Mn9LJNuxHWtFHDV3BGDyJ4bfNpp4/QRpBbV/v0
oR+kjQbTQ1shfHxQ/1DBqHywsRFXOtBMv47ZLz6xgI5xzRAAwDcmYpOxzcsW/q0oUrFYIft8Ybin
s3z7Np55xmUCBtIdu5XAeF04feY3HvT5jUH3/KHP13huOHzG/427Q/+tjgWszj3MNgFiYUdxr+yD
p8jRSo6A5D69/B18trj1fxBMIc/mzJZVuByHcXkbnkPM29Qu6twLkPohSLhkp9yACox43plt1JvP
iM6Kl802XWfrEtMWBmUze4r7lBFyuB3DxzgPgkX/Gy+wLsw8jRDfuLodNLnz+eWHO/I1vkdWYNqx
f8RNcwdfY2aJIuu6PCYVcJ1IfGDhtBI2M+k8VDwQNnuDH/E+2U6XGTsqpiz1Zv2j895iFpDccvs6
+rupC3zVzbfKTmOrX3KqzgnhBPWAgtEDxcQIwKjZ4Ktjwl5sZEZ1U4ZE8OKcsGUI6TJ7lkNsBI2F
dyqMyAL8wso4Qv49JNy7nd0DuQ+QOP3PsdLWHbalqZsqsHfMhr4JoOsNVcwUTMkr1/WhPWVe6jUG
88WNhJM8f5JDOJBmO7K7d88yKHBF89Rjn8ESOOpPucnnAsWqV14gV3xjL9+kXj3H8kj+2gRssbO7
PfmTcwe/boXcZhARAONAGsoCSPRhORe+GLNiU7VRgYPiIiOxQfBEtcpl+uIbsrWdj3UFhOF+RqRa
MWb3+sptWV9l2lf9rjXrKlyI1aOrl7h4Ifuw9QNP2tiX9BiSAVdJhElgplyY7nXc04Bf9a/kO2BF
JWSSKQx0o7NZNwgWCkMuQRWJ9lhdK6/3vZo2Rth11hTH/5pGlFkYyI4PKh9KOgr7eEe2UxMBBGvG
B6elgbjJ7c1v9YeyrR6ga4jYsvFzwIWe3GHW/TBqRewnrERnzqCLYzPfFY/2tz9juBreOUZiixcJ
DM38UXrNTrJL71Lbsw3Z1Z36g13QDbYfGq97sGU4xYQ6nT+yA+uXIkASXP+Tw3RFxgVVPSzMvDBf
HzaYWQSWmISPIkk/DivCffyGeIWjYsxuhs7AAFggzutiyoAk4E3v1XJRvO22NpCEChorymHWB/Pz
uIo0eTQrMauXJpSyq2HHjVIje4870ogqIKHnzXIGbwbLHLN6zOMow4z93Bktg4Z6oHSI3gbravAQ
wGis19G39vV2VKIHI3FP/Xmfi2PBacABXHAD+5eixLEMJJlSLrU0Xsh3lll0koE6WAxcN5/gjf/W
HI7RX/D19l0NF8q4RGXVRc5bWAqZJeB9JwlxCl5uRUmcLUrsHI7UuESwhcxlRS6rH2ZrNvl+FRCo
oQ3zEeTWkJkg2CnVJHeGZ4pkTbvKW5z2CLjhBqGPdBACSelIw6pWnIR1TEAB2XYue3FnfRLnw28z
C6/Q54w1tGhMVJVIGc1Dr9KSu13GH6BzFkuiSewJw0P1eYAOWb1vLBpAyaTuRirfYkJaY7t76ufZ
kWCrdOB365cdMwGjXePMilmmYGCqpptkCoByRJIPS4cM+wqaFhFPjgbUb4TI2JwwW5fYvzmvh2X/
H1Hn1aS6skPhX0QVObw6gg0YG8aEFwqTc46//n7L3qfu8ZnZMww4dKvV0pK0dLLIpVQnrbhG0euN
VguiUs9R8zojVYgCNdAfCnDItP1hdyxgYoMEBaOMc8NriBVn814k7LWoxmBej/4Gzqw6REo0nsLc
wzkw8vF7VmojMzzjddu5QqRA5gipwNgaL+qC+Nie1HLsFNBp7tPDMnldKC51PrvoSlRcHjUyDJM2
NOhATFwGS4WicMrfjiZJxaQ5QHa3WzyU+OVgSkAMTeYCJCWQDRC5Iou+tFgwnjCv4t5jo3U3f78x
3hgk5+y7NGwmfb9/b36jF92Dt5SKrEPaRbD/nAYbCsCg+Y3pfHIjTR+qiWTN5olmopoH9234VEHX
ZnhubQe18NA9OLug1q11KWCnQwIBHfdgPd0351h7D79qFVxQ9q9T6NbsCpUXJOhDekL0ENCqj0Z3
bvtVHsOSFZJ6CUx3HR1FI09Wx7t1wbRygDrITMKgp90hP9xZUJM9oMCP5gqYURTDxscZOa30X3qN
cwGpyn/FwaX5DfLBemsUByVI/mGlsyHEHn27JGN6x/D6V0hOwc7CeBqU2nSuP9hksSEApGrkRuQ3
kGJPLj/TtIUsY46JCMMyKc2DavztNvzi36u/9XLL6uKQVNtr7xoWBrdxqVm063/31aO3G5fjBnrt
1ENZ+yh1mIyK5nOJ/NbYTH/GGXoTVMX94SBV16gxL7QZ6va6JlCEPzxof7oGCz9ZyA1vXjxn29kp
P1xXBiQ6NbB1j/RT7Wx20WXjfqiYx4YlPZjGwAARtMsFxaPKgKANWYw4MoAVZfMi+qF8XPZAW1qk
DJNRTsbKrVO+xqQLwjL4nOXuTRo90EkL6qH8pctmD7/lOtqCodMfjC3vTneHJm1JQUZoxgkoA8C4
PTSBH4gEEvT+MOAVB6JOCkEpJ51RU1qowxBhkp9KKwQCo7C24IyeBsW/8+qBnTQZBIO9PfjBZX51
8X3Nj9Hr9eYRNo+xNRLQFkP7A4l8/IpB4ZSaA3ALA/SQGBer0lxSDEcpKHFoYKP7xyKXB+scwlAM
IZbvvfsY8OA8H49TuTcZDEKCb9r8FT2ciDMs+W+LHN8bPtnGIukKuhPC2q+0CJoSbpJCiX6SWz0g
2bdyh3eJTrwg+zyXCLTbW2CDfZv0rSspW3uqrY/YsTlV2lHSWGSOMe0pqGJj75+SYqvaW09efWot
zn+Eedc+wYFKm0R2UhTJXJvgkpDVP5+6tRHq1c0Fm56+1hFZOnHBAbr2Ti2cBJyjFrxGG7M2J+m/
VaSPdZ6vE+vdplEODevVtB4aVwvR0Nsb2JwfhxYeFilFHNTxGJN9t+BwUk7cIB8WzKt1poM9OOSA
mrYAW5+kUB3077GeUdncNmEux5Alawoq07zLcsavZhavHEGieUFFcRAWJ3J17FAxA4/Z1QyShDeA
osPcp6kErrJYBeaSMlJ7udxYkWu3C2Z7PDwZ7Z7RXj6MHhznJpFLDCnqLwyqo/iOc8ZrxAVMNmTc
9w31D9Pe2t5YYAYuUtGBqMOqW3sCox+ToIbR7ff7YbiAgseJwaNMZI+vjbECVDP6tMCl5pyiHiKM
dYNILETDn/TQdZ6jn1cOMGIIfF6M2dQY6w50Tw9jPuf+OEgxsavjvVu3KpHuKWdiOqQjIPklixY5
htsxFewoypm9Fx/tLQdbWqKV6Ld2Nn/GUgOXs5eI/nI4/Hng8N7JYDUEBfgzGbmEdaD1wQqBU3/X
31mDqxkNWCi9HjUpnPwQkJzvAAtxULxkM3md0cj33x69NswJNYXyQbxRkJAmxScoyU8PNyDYxNFg
+pJgoMooOrtYejIouPi+od5LzwPzC08Gg5FJtIqxxctLV5/mWavw0Tya7pKtFSTJIQkL1kpSN8yd
I3ZNTdSn+WoeISwhF4TamVQuqIIJN+qXDJb883/+2vv5107B11Hyj161Yj3/Tv1LehxDrGybp7T2
ob4fbUIOXaSdQro8eWTBk97ZsAGHt+AWVMk+t4Ufu1RUwLVUaoKN8THh5Hv7ZG3mVBqa/GtS004V
xY+0jLJJ6MKn7MM6WfguYMt6T9kupkfJertwoTeBr70N+Y1b+/do1Y5wp9WpLvWVRNtDx9wghKOS
bUtzRZIxaFiDg2C+2XNvd3J2bL4XIJCFeIx9vKd1TVkSIBXqm0NZv3IktbjgSCErGHKbVoWfRrG/
N/xw9ef9rfyFP/JxNEepl6m1dzZWXyMM/dgfjfJmJ/ZXvn7xQ/5bIfDuyVxA+8sro4/DyUaTCQLV
mnQ4S2fSIeYQ0LjZSCjyALmkIZoVIAtrg9XZGw7bxfEnOS9pUAFggEoba5rW3taD8dYvMbTkYXFs
OAqUdhfIsie1u1n32IuwcE49XMNmoY3v0EVrUsX2abMnXbtUoxx61y4k2Z70y9vWMPxoHkMiOtOy
h5MEukIKlYswVrPPlBzKgByihnwRGW1VvQtKELLHuoU63SzuMx1kiVNUQB0dka11JJ9bB0UDjg6y
E2ES1tA0rMXBfRuLqanxBLy1KfHk3wqjv4grcBrGC3pQWVRKszhYrlJXH2M5n7OAMzWn3xWp0QR0
aDCWzlx8NVp08jOI3zAqrvYuqbt0oZMSp5+uLPmPEfWGvWEfDN8hy8u+udhFRrfd6y2XkUI/+qLA
GdVADjDn44dltOy5vaGLuqHAC26EK6y2BnX9OD8AWJN3tP7CtKhBbjgNB1ZJpPkZskCamtlMwkmd
RJ2fI0LNZ66BS05PGJZvC+o72kxgS8guRjCpj8BU7bLdgZR219E0JK//jNIdUFlAN16D0vc2rFfx
3X45jJMZx4twtbZCoGZrUbOmvCBRJgbDd3XegBoSapFzE6cLLFZ/extr522Ee0YdTm9UFcF8jrMx
UNjr3tGYY9FzHM3BkcqEMy8pGqUB1EEZ2l8k1a+5gKHCz6GMpNnmgqWly/G6DHeJlkR1uSjf5fxq
kduHZkMLs/Eg41JoevvwYfeGEewJ5PpMUVEf4mloL4o71qgpHdpoKErhK4cS25s47ihEtp2/Jco7
4p4HSEoA8qOHYJUFWka8Xreihh0tpfay83Ph5bw3bw/H7eHc7bkRT5E96ZmQnTaFQrPQZOOwMVLR
ewdLdhDpKU5SNbUd8Kur7wiX93Yv1BzCuYqZRGWTdeXfhAQbHzpRKk+pdTGl3LT+aCSCwtAb936O
/Z2EVjrsgsYIkelpp4fyOxWVH1u1REafohM5nywB8tBOKKrr/YsGwgN8ZtB2y3i1UBptyHF45zn6
UcJCFF3K0wyKNtsX4RBj6up7EDitgO0oHaIat9KgZAOyGQdlBnSm+c9kgAwJc5I3J5MJL98slJqf
aCwjl42Qo2B0UImrhsUHJxo5Ff0FXCmZCPjVjjbhT2i4yYAuNWYU8ekk4bqUR/DgkxzzxGn4RVGC
D3dP7xnqg7gwucV8GoNlkgwS/qNttl0bfe0OfaZJObWJP7XuMxLY7X10GUBBTfXjBxVGMhhDQ8aM
V/fgSx+tmzKv4BGFev5lbbtv3qXnImBpfHgfnSig1S+g8nRA8T+QhQfXB69lZhfMrWbFkQr8tF9t
fQankHNkWk044hfG7WP3u+pMnpimZt4j3sd4aUFKfUFoz1uobPDQUZNJsDVOFvZ2EtBJ08xBmUjU
kgfXF0OHUfLPhkCMGUtulQtqSZJojILkQ7xdPR+mJq6ZGTP2/J9oB8GE5PJcjo1qsQr9kcSBc5Ar
ZASaiCes7Yx6TpdhLrjABjuzhQadxPFob+h8NcRpMkpnHCp/Ix75ml5OsEX7/fQTQJEuqbtIQVZN
G6KDFfrm/DJZJR11d+JMSJpmI2NJDgYswaN0aWp3sKwHg1YQJJyOh57C23Jp1d2iJ5T2CIorAZIs
otEWi2bDChdsnws2C3/UKcrcRapu1qhi+LF1MEM+MeJpeaa1zYUi6Xa3t3Sjl9E6Y/pqxWGP/bvr
/26REiSNOU9UcBAWDWR23Zjh41pPAz4PpuxmHY1vqho1Dty18gAirtPqjAAxGF+4hfA88zY6M3KX
rhRXxPYj7YDJDWaRrveCNcG0r5JigDwHv/YP0bxj+ROg8SSWipF9iAnAUoVzoC+qomA3oSw7IDEU
qr2HlPyCLAsSQK7NDbtnuAhjTJFkcLC4IGvQWhsjH/zLwhqRuKRTpAk6IxZPRM7nP3ZZTFOsEHZJ
iIL4ZbFiDGuGL9tEW7bW78CNetKYOJ6ceTJ6cCepzSPbJRowystPmPp+RzSw9onUpuaPKEjQA7Qj
UimrROOfS78m5NMjL1pllIDwom4MCqh0tp/Mdzr5D5blf5HDOH6md8jtIcTp4/w7ZxCkMwYHdXp8
nAJpCbLV4PrDfovpMxGGOmE6EJnDdWqtIy3tVBgk5vT58I7WH56IVzJnM35YhVOTuZdMdSRoVojf
oeGJ49lft08Sv1czUIyd9K+c3f8aXr//NlasOxZCZxIkJzaMCX8Kw36IEMGYzLKi7TkP/XNGTxsJ
FpkJ8iQ5l4rIohRyA19tQm1peSD+p+ndzH7R6Pf/Vl+sIp5E04asI7Wy+VjDCSsI1cJSWa36W0vP
fDQ6H2skdaB55K1MdBQt3XG3izV51t7GRomT2Vqzhefs6DGUDxE9mnVcN23r2uL1tyO2zhQKbSOf
A/hz351stWcCRZ0FeUi0ZXKRp6uN4HD3CK1mWHfIRbUSI1drZTDgRlER6P9Pu+KwjgasV10p2ptR
i7cMgNzRC8EApytVDDxYULKSQNqSh8ixUQUoL2SLNzPSSAsPyS4Vh8zkKLmaaCkNh2b3aafSofsg
XrSAsQK9T29huI4hwtj1injWlN7BxiQu5VwwDbd8zwVv2vRJxe8GFEHTbVrC9bGkKqT6VS7r7nDU
JaCaM62wqiuNlb2m8ZENmx3YX4RMmOKXw6TcgIwBB12fl/2Hw2TyrqBixHDKIAJyNkhy4Sc5Ik0M
ucUCWFWf9UuovpsVa+HqSnD2pRaaJgv46o+RHkR4dgw5pjc7iExWlLzEI/gYbq/dO+Feg6bi2UtL
bLGIMzxH/qokKWCIybDnkfLoAISWa6U/F00mPcAKGHFHcYiKDq/2h0QaVBY3Q3SJJa0mhxofrVry
SXlV+wy0HCzyAvEnqFZSOxx2QEt/0ZVS/SuZobkMUIqE9RcwTPrh0NKeSc+tg5JA8BogjWWQtK3q
J+27B/yyzOKXYiM/DWNW+MK1SS2BCYUXB7lv/0KByI+cqqOd8JPuL0nuPLnG4MRo6ECoUoFE3WFL
Tq2lbEZAiGkTa/Zi43YgzZC1YubwZ5haCBakJyjI1kvU2zF7bKob4APaNuFzQNFIUg6oWQBzjzj6
5WVWiHvaB9pg7XoXTupI5WpvRp5X/b7nzboztp8YZ7LGayhtjlhu0KXN42QDg6ikn2EYtdhQyMte
1OhGZxQEZlm8cZ+UlMvE1yhJZiSpKHt6UQpkYnEIn9K6kX5FIqX/dVbrM/pCDqZfM+dN4jZ1P9ZE
9Bip6ThB9WnHknko+1NCn84mWpE7PLWyfYcX9WisUewe2YI6fWpRDmR0aPfnRf5HlU0CXQadHepu
ZfgwT0nRnqAoJjyiFKZekbhJfFAge9tJ0AjIODufjbRzvskI7gnZG/pUqgD0QZ6SYVx8jT57whs5
kYrMxmWC5aTHYSi4U84wSE0lf4HlIafJ92V2aLOE+ZrdwgxLBqtRH6arMvskH2NoRpbgAQ1iEQf3
rYXBY/E9BrJkSogBeCNa+LB/sv1qY5lgEwkUAcxfh+AwPvweHliMTaM13I4gwTxGRctISjcKsU5v
m8ACGhCGIa/dgzWLIY215U0+7VoTJnz36DVGvwZ44w3EcY1EVhyJOy48PvmUuLzGUgu76GmhyeCQ
dGhMtU3z7kimzDHC8ecY1V32Ei1tqjJTrEYuyw9Zh7lvawLKT8M3poqsZpky+tLn9GmcFqe6StNf
KTd+rw6D6yw3Yg0Aiu8hGrq0abQGfkDvghF0bo4MHx2U87nHWBCq4E0MIMePNWtssU/5qguCkCxE
jBeEhrwOblsOTFGAqZbCOjVG5LbJyK2aqEHeHqWefGaVJUw4a0mb1xOrWl/41HCFoYmetu4rByzH
JCFR7ONSPVLosgSLKHv96/sVC2tU72IN7Y2QW5MMrLbWyeyHK3IHU+lmOfodfkZZMpoyR1KZ4Y+w
/BnYCi38Xnc+d6Oj7NUeWkjKqYUuygy6qbXFCdbP0jt6aMzIEXVqHHILC4IiB+hnLPAqOzF3jYhs
jfnQxVNDvGV5aQc7QoaoA9pXgMgvicOafHknMproqmFQ/9VlpxFQoMcVdJkhAxgcOd4Hu4jFBkXy
J5LTQD5LXFvWhx4vNWz+s8yR/HTPltqRwqoYCxAJTDnNJx0SU0MU64jFIF9QgyMtJHNfQyR7CAwC
kxbXBJvXH72gx4AEgPu5NnemQDaejDFioWu3z26BmDPiHbBe9JSjQW++HPDOiZRJLoXVkoQUcJkJ
WCSAEi46Hl1/xH6VBSs0Scgm2jxVGiP/bfTDpu5ID6Z1ImWbmvNsmXQHBJ4TvtGjYEuAOOAtdk6Q
yPSSN6NRyrZDrpvut2jLEvanJu8GgFZEfH6OVvLWQG9plqMMhUj3ZZak9lBdUjIe4Gf3oh/mfgvn
ZsBngprDniY8ITMLtBaCSUGKQUgiNhjKORsgSUbqU5X+s21l/yKyQJSk7hl/7/TPKOvkjMUum9HF
dpMuZVN5OegxRDkUsBm/vbiIxenHC/I8jViKTip+MMF5lxrVr5xc2zP6drXA1BnpbtO58snkjHPZ
Lsy2IDNOOx2fSVIzEMU9SZhZNgi9qr2ecyGCLEZg0i3AcoGf9VS6Gn/yQVbBEVdo1i/Ftxj/8CYE
PFnf6/55F7PZh3xfosg2J6cR+10rG6uZ68p6CDm7hlPQ/C9JZyDdQ1C1qGrtaXcbVxgpXm1sTP1F
jA6XgbuzWGIxDhfdAxeAvIs4xGe8dgUwJFgc7EqtaOvm/iH3ZRB98C7NsBQR6xjN4YMGs2K5KjY6
xrArTaUjNUl0W5fBrYVQ617S8SrpKR6on5idhkdgwaBL0mdZrfD89WDoLA7ILNjD2Mylp1hlHakj
HAVZoItVDhMTD4lhY0QGNEP4N6w6o8Qd943N42clE6wk7ElGTJs5QzdE7MHMUDsygpYfs50FS8pA
+yAb+JgTFidP1B6yHhiDqZXia6hi/mdPk1rgqh3JinT2xx/kcLazKdHYDmSWEUZhf5uMYks2HWks
UILs3GpXvjlWp9RcC1xvzQqOBsnHYs8MWti7ZYaS6zGQ3JZW9RWfZ41KZGSxlPkIeCXVaibxlo3F
naYSrCXnOIPUlJZ/jwhwIwz6CNC1ryiS5C5ToArvTYBKWBoorRiR0pCNFjHClGkKOdFSajKimDoh
P9gkGboq+Z48wAOwRwk72kL8ge7ivH0BrE8lPZtDhBUUBmdW4bM8BKfUgAArEf5gx5VS72hN6dIE
srmcNvbMHuQCqVGHxDPvrDKWfd2sWLAQW1Qvp6Z0KcBhDt6ys2lkmZmAsvW07LQz4vmk5oFuWmaD
zAT65aIdnNgPF8JcZDdkxrMGWvGzORGLlz1so1zJrkAn5rpCaxWeEjqBSsf5PLCp6dD6wenjRYXj
EI50QUnXAaISotx7vIdoG+/lMkmSaGzkMUjh71ojwXBMUMMItHvEiLOkehUupHqyjVpRms4EIBSC
ND4kA5kxIYePHxkZgg87JIt0JwBzBijzF5hzYUCKVMqGvpC1XOnv2rs2NQkdVhTbB5LUSjJ/SYEC
k2YiCntucMn+3Wlmtf5nb/03MTgdTVKYgmLcQJSCV3I8R9vKcF3t7tgawezWsB5V4W+A6vXN4yJ1
mHJrNdH+zatHuHxIPrkS0KGY6OR+as0pA/eMIL6qE8N+tCnnrlHz9nzPitcdlHszuhI9yOPirF9I
bk5AnIJKj10Za4I+BcY84/8gT9Ix2J8+1n0G7ojJMoXR6EPOJjB12cQg59kGe28ADQ7F+cK6vz/D
udBekkhHt0Lkgqr9aXW0wcmhgOOyr8OmGD9pZXJZfitOtWp1LrSkKZAp5hZGb68W0H6yEsBEkisg
w2SWCdi6X+xqyf2Ccy5qlMjlqF6gghinBPdroyxQCgynMazZhUV1cul84ECbwCNERdBp/rrQHv3X
unbJnhuQqAtg/AxJW4FHHZ0IU15c7pLGJiIOCiHzzX2NbA0IrV6kofwCsnkaOS9Xseu03qWj74TS
gj5N1a72xTqvKvW/FwhASAoubTZ2ndLiS4F6yaCu4lUwYE0nIv81Lm2SPX7UtnmAtb2rT48+sQ2Q
pswZod6v0K1RxQ3kL+dXVGN/G6a67iDGVDzfLAgt9/61uy2JyaJwpOFObljEun7Yp2JX2TCttV9d
kSBCeglJFu+rOc0NH6WYQqe6uSuQRv2a1c/dHAQRPMyuXb9Rqu11il86bJmnIpWK1HXbtKsmw9y8
XvznOqzSkzs8XrunI5zRVZrueAzcG4pkWsrQZ2Xj0EKm/M4ZEBsXqHfZtWH6jS6tQ2VxqifbCJ7L
q3nuwvNMo2xozFbq3U2Pnk9l8Sta9V9wIV+GzIFvn2yXF01QyqvSFf5z8q4G+CrrWZlOye9hAwKb
RoeeNXnaElChTGb0jR4D9Mwy6uzSHtRmbTr1eLd2mcjjYbCN9hyHHkk+3UIbfgt8KFKDiK3fvPqP
RA2SyGtqB492pEryowbjpbq7uXWI/xaJ8Y9yw5sP0UyR+lnyl19sNlPvQhHPdcY0V0bkjTe4MpWI
N+Xw4BiQ710+WFTZ1DCCycxH6ZEtBiZCzady4UmtZyF+KWGKyZt+jMkrLAUvrCJcanrYtEg9r++a
cGIUrha5sszB7dLhEsVocR4ixpsOxXibzt2vd6fdmiSslXOgWG/CWARIvaalGFusQ0Gwu3OuS4oS
vE+TUuiESkFanq73EHOLgeRIShgJR3B0ghpv3McD4hkD8WCRXHeS2Aq1fewlVGUdgLlOoO8Cwafu
N4YubaYYiqLudLbhau/Ztgl9ypO4DYTOxTakRDnyLcMjgA31sm+jRA8aiogo4W6kX3X7ziKGMxNi
LS0c5cMo6KLA/h5XRlHFM9b26FclRDDK3ZowxNPD0yShjl7326EMOB3whKDFBUQVCYWtfVLcSShv
EIFWwFqh622TbCfC26Av1I2/DTKIJxX/6v1ebpWEK7BaaOHLhcH6tRbVy65iH2eUhRXmuYBQNNUG
s/3ZhzpQQk+HsOLGhASiQtEPER7EsOw+brAU2wj9/HJWJ/OY0p+3t2uXQ1h19sZ2WKWzZ4X9Q2MK
KQxtbF5bk1SrZ53M92IEB4JU+FApTxTVG7UB3CXkH1KyOtzn7Ms8qyqiHwgNxaMDaUAh1UafNsPK
AjwsrPvUvkIiQl2IuQNr7ObDV+vB/ki6xWOc97cFF5lgV48qrJROES6m/jMpTyj2porhM7+G5a95
9j+E3ZSjg6Ktta7xNYGQ6EgB3M0hv/QcFehOx/4MIRVkmirxKDTfq+8fS5SkdsSGxEkKIL4G6xwK
rzkhCNSdzVDkfPRW2UZzUQFAMgc8kBubwoCrd/1iMNWeBoOIO9d8kSHr7m/O7W5XWEwzajUIDBDD
UjkQexnb1h5qNxLiGu5lvia12K9TTu+9YDAmdkGjNHeNcsEODEsg6f6nZB7V8XZL3YyLcYHn5lHQ
0aC3hnkbPusm7FSV/rP79kjdzI8Pg6rI6PYopmrVafTh+CMovHqQ3t8Dx3h7m4qdX5VGd4p66LI1
qgWf+eoXl2vGfePQc/GcbMZMzqVzoZvC3+/WKvhFt3a14MlTQxavRI8P6uYeZcyV94xzU5A+uKZ5
eGz84uN4taDTo0abSXwEOzg7xFR4TJ4n+3E39ypFsQ8tthJExKBXVAHOC/Yp65ajRJc5hf0NLLRP
/csLn+hh1anCS5jhRh8JnYbfPJ+9zqoT2tmf8NUpL9nCaUE48rC8TIRkMdNmIdjGtf6H9gNlWM2r
bmX+tK9sHLkA9cy3bpXOKfRO6TT6p/YFLU92XbdMwR84D/+TlVcbXWeUFlO8pay4V7tIB9BrZ0ex
wx4QYw6W8Zx/nySJ3cflRbX1GZaGn2HVKkIgnRTHd9b8DX+mbG8hEl9VscIoAD7apI/cIDYY3lr5
v8KI+2fV5FqN/rGZ/9iXJZwCuwG0+fBu1lRRdHvZl7exTr6rxqcHxVYxLBE6dsl5vMzZ847UotEU
s3Fr3TusjKn1e9iVLiXejWZ9dhsWV3tw4SbF3KRK949P5wsiFaIcUchX5pvGgWMYPCOG/TqB6H9D
XtrXPgCiMNAERMisXP4gGQuqF9q0ONSqfB8uia507KiRymhAQ/Mm/W5c710r5tq9O9SMHJKTTynJ
9mz+EqpiAA/obvHDdsYAgQUqZv6RrlLVvvqf4O7X6I8VbDrFCfsNDQ/hsimZWDtU3uJuPcijNNEW
t4BFDf2pffdzlIFeBN/Yv4rqhBq0Hv0rqkyv+1pSFl8dnlmbNWWplmu0Jzx+gWv0ICjQLam21nem
ns0k2m0h6CX1llwDC068sxFWV8U/COMao2sIdcwfSoOm7PmG+X0b3/gwPASfQX2CDYi1OmZ3Od1J
/7RqcAoa1QGtRg7z8vjbPfQeMGgR9xnly06xC13NjSJ3jNvJtj3YR6CDcNZcIcKtWiji8+pFRsPR
gWMZPQA/2WVLtyQoEjFPajbtDuE3IBa6gTIOI43wQr/KFkEtJrmuLcwLkqPwrocfMsE6+4pBxnip
uYPDmtz9k60dHCSvlHoQ8ibwy5gVqnx2Fq4jbp/Clgn4xGTdBDl6kMYklPHU4i6xzMghEDIpbJI1
lTpSVCkSa6CST3US1qGjOAQOBj5ESG2y8U3dCEHOmf8RwDhs7ZQwBD6n8IjwW+5Ch7xUdsam/CQF
FxQ/Aa+STwjepUgK6I+i9iSx4Dwdidq5UKEZ47ejzEi88uXy1cTLVWSIZEDyjVtTh0zJFHXAzVIS
X4G2EJDPkYiipLH/EsfkgSr5RIhVA87riWI02npx0+Vg+oQXiWbyA3AImPCEgn3cypBUcYtKUzB1
cuT4k5xHnDG/boJ9v+FsFfqnoI02cv0RBIGn1TgrJJiAaQiFvDna6lOT2VggWwwaRjYnxLIEZ8uG
J1H6iPBE4ZcZcinskmpYgEUlswDnmwnxQn7KnFg/DomIctMjIJNNC8JWCnDYENO5CDJ0jAgiMYuO
cA3w2L0NKCVQCF3Mu6iuYJnisgrOwEsFZZAMlABGCHyBkuOspaG0DOBTOo/QcgmNMkMIF99E7k6a
BygzGrwC5I7Mlt0iMS1alKCEqEcdnAnqy2CivjraD5vASYSOd7Y3bjO/7faY0G1/pVyt/t7q45ke
zErrYK54CZJ/Rl+YFE9JZSdjqQMcgiSQcIHT/8ROkTecpYJpNglmgAml+AAYNFht3k4KwBNovzS9
RKkmECA5e6PDVo67S+SPCEmsfMbwZK5wrz9OGj0iegUMxe7PBSmhchexJhgsWFjhiohL7H9dLY/2
uN/n9xX5CjLIERMBJEz+hCCP7kchJW4FYE1TJeRfkLQAFSEeuv9dWx0uhQ6zfWFGGHk3Mw+FVmTO
dgZ1jsIsdgP02Cenrwt5TxUiJ25AqxDgietwe4wx0A3Pwj1nixMMMxgk6VRHS9LWhgy+O4x6vSgC
2W0IdhvFRz+uCBUCpiRupY+SNnH3kJnRYmozUAxbxVr4izC7O8k9aZ/KF1ASBh8GpBwtwCwZpLz5
3yWj1pLUQvQPCgGBAlck4Dq1mVgwuxQsEyTEisNXajGALEHmkAfNVlbdBefgr8B7zNCCJAY6Ot79
9AQbVwLgC/Rk5fF49CchCMwjScskCpR1eDSFqbQUNZy8FRxbaTtKeFbcIVOMSkAXDPRo67sAUCXU
iUdDWJBSmHUBwvhCwgHnNdCjUTAhp4K1zBCA7KW45hLtBBj6aG47ERmX3BSvK99XAH2VGBMZk/Gn
VUZDHZtVvhcFlekiP+vRUi4AXSZQV/SAIoav8JR0pRahNKbcA6EYChNL6/BRaRAgBhREwUj0rgQt
kWWZjOKFJJiYKbHjZyp3OGZOPlTYRxje/8UsRfRXrG30pIASTMIsmqonczg5SfhNAZrS5Yop8FRb
kgYVYteT4XHzCFIqmYYQgv0FgKt2HiSIpLsAAZ5Mh8JXzV4IxQlqVNUCul2S+vh89qgUglhXAHxk
mlagxKWQZGm6VMVmK0E3LtEGVtLIMEa6AYm/HvhAhigLkQ8gOohzECghG0wy0WpSSFoRlRfmJbqe
t0h1SLegOBrtTNFIDQuNE+iowSS5hTdqAEgVN4JHj0fnukL3aIrp00aX3xQJQZUnEiWFKYEQSZDV
Zlw000gzOoAHIdK3QPg7aBNpbG6TzQhbluiR1pHeTzoIoKrWYBad42Pc6qRTctJ4mBYpO7meRjeX
ZeDoJ4J6Ckf/Qwg13Dq0fyhwnD27pEqXFM4cpNNI1j+LRUOh+9b3PTG10eQrNcCHhfk7qaiRJ5p+
ksF9WAAPnFzLMx1jEly0qgYFUEQJh3Ims0CGTqL1g1tvRGzWP9Jm0rmJR+loSc1nql5xKTKXLUIe
Ja2qN0FTJR7pjARFOU2iq3z4FxumA34/iFpb3SG4Kn/WvUvwUN2EuIGG2TlG2kjZs5UvjJZDux7Z
DphtEO6pyY4EymaHxD3ZGFLdrxwouixIGhVSUz5PS8EiLTirQlyJPCQNFp1diFZIt3TQCYrrAOn/
B6NLjJjMTI3lnszkP0mO0ZCp6kTXpWEnDaIWDb8jHKjPnWI9WSgy02xCkKnDYAy0vkl+THRPUkN3
jWvNhwnZEmAelMilVUwNbaQlqxtCAeIEOz5ihyrHiGXjfnyda1LBb8L27FWj/QpS7y21gUBGizqA
KERZyGwMilHt3J4SKAhXYc8Z/WBUX/4onEWfzCgpesxvmBKTwqAw/1BQiY0FlVssMm6jjLGzwgGC
Exxztt55YqHMadMc5xBYPNYZdudl/Jz82jh+tfl00nBKw187R5edygiUEhct3pIv9oyrVJmNqc71
py2oCUAKiyty/5eHdvmrWkyqMXIQqdwNPCbY3Cv8naj818KThrCKO39CAjVqJAU4+2BIX1MriQMJ
8pX7WutwCutZa88VkvKKXqFAbuu41McHOYr19zM4x6cBbRTCFxzBi9f4GMFDdZzk4nqvZDUCAv2C
bbrJGYSuFD2d1/BH14xrdP6Dymx4/Dt2rstD/xo2hnWvDKISVKItZYL0h/t7eTe489F05yFJdHBi
5YxaG4oj99ol3u1UoIcnUdv7tK5hrgP9NxcEXzMId5v043TmZEF3tuEWZuwLZQjwJHRr/o9MCeIS
7ruz7sAm6ry87d90QPZ93phTQUnn87Jd7W5nNScHJ/67Q2+9gis07DUvUIDxaJIFBL9ZZbh1S+06
eRt1iireMyr6/37h06HmlOyDhqkadbr4eNsO/Rqa04KR939errPzys1Xp+YeHarP21WaSmFDw6mI
iHaKAWke5d5nluvSKch9udvee3SIXt7ObnQabtWpmT+/sTr2frMN7Yxfq3yfdvL2s11YXP1X9zvP
RTX3Mdz3LtEhfHUPkxtNcD+d4vBkrq3Ncu00MCqUH1XtHnhF7gmItQkuQQyYLnklu0iBfsH+cXyt
7PjYeevY089UmabH16m5Nfez2s2+FJfiXruVsMRxI2VdvvC6xXBZF/u8M3LL7+LUzMW5GRyp/sVv
IIA+BQAM3dalSmnwhWdhcBnWbJiVKU8iYETobm8OCSr25pQWUPs0d8fttjLXtp6CTEewwyMhVbdq
EYNM+A/z7NXUi2T9Hoy2UrUykHG5zFF2kNVI7amggixwUekqzbHK/FSplXpREQZZ5c3uEdJ8mUAY
65aKESBsc+VPzXGdyJ4bn1tTo+baXWg6TA9s19wZf6SLSh9rLyWGTp5owZzSHPhrjQtmHmZWitau
LTixzQtW6NocY4juZvBTUl5WoMgMljsK5Nr6YcilQH5MAJT2+GOPoTrg4/xDuzwy96AewYRN38g7
hro/CiwooXgZVWLKe7NE7ojq3nZgSYxq9ogMXSeHldXr8V4TsIqPPq3h0B1uTXf+dHTJ9gPSzmHV
6P64vXEdX2PJziPDL4p6dW6b1Ni9A58j1TFbB/bKDv44O8/G+Gu3P6Ys63a3PZtRk8zxRhaYOPyc
tKCDTlwwZ1zsij2v02ibO6xakGzajL3NDPRUK7gHvXs1Ve6R626slw9r8Mt/URP9aVIX7RHvoRkm
ZJJ9DFEPbgr+//lbVARj6WxDOoHRWmja4t3NX5OkH4dmNhQtgzAvz1S/kc/BK6j9qYftkdlla+yy
rJxubzLrN3t+p2JOxXZy8mSekmfRQxggejJKbjrcd0brbh15ZBFWICVzCJsox6t0sylgJug4Zj/U
fDDE4YaxIZ0vlU3ClRgX5/nRYXaanVsNt7SigHeklfRi8AseTEu1cN962KIXLXlP2EPf7WerBN1R
CYFCMzhPjpv9sGnjDDuSGFcv9hNqoRMdwk7NfOviF/m6+KizznRQHJfHz531hcUxWv9t/x7D6hhA
ip4hjOXyk/w4GMf78r5Es5WSUlJ/N0uJvIH9RFWOytgkxqZ/nrAvUGmmwrsKengzp5gPEjn4RS5B
yT8FB6f0AJwl9ti5d0qUDaoijY+5z7RY782/gGRNOCFo/QRPHqQj6Ed6O4PoV4h7r5tk5zYLTFpa
bBP8mmf49KYtihXTlBrEt9v9+5s9zLN1VGdaWpABWKGk7oMX3csL8MdCdezUnZcLvQGFXEfnMKEp
rvttfsmirfXAwRDYs1VJz7Cxtw6gsbOxoeAyAVjNIr0g/T/aSHmXDhxB7tXZNBs00WnQ8tmsOjo5
HZUciMRd1Ypt7MffjfbfutDDPTsn/gYjgWvyIsS8O4/u3txhySxxp/TksT4dvtxv6wDvamFWTJVr
GR5dCcCXL9QAX+Px14Ib/9/nNj61yWbh3yFK3Wu74EmV6Li2IBdAubA2lfa6WO0w3eDToKAk5yj7
X+mvqg+pcyjaT3BKAUwKxRSLyQpYlD6gPGil7ymhQPF+xYIVCT6Byik6XPZkGy/6f39ddEMFd5gy
XFh8uY+PDflVD/IDo5TelxSf7u2AJnnT9hwaXaR1iwfh/gBBKzbtAVn8qFz0kxZ/poRFjqiyVq1H
ZYlwCXu8WhB+xHnvowLbbemYu4WCHM51OYjF0JvXVs2Dtni7OESYMFDzQkvFF+oSluKNr9He+I3l
BuqYn00cz/2oCydj/xzw1SII5905RcW7016JnRQm4xeU7S2p+Yr5bRWNLdxLZiV+mHWHAnumn3Zw
SAt7JZKT5aPIhbqY2j9h26CUULIEyRUzr3U7KzrdGc2evDELWypbOgEKcpQK6t25GG22l61bHZAx
gaZX6TVKfS6KHOmiI7BXVq8oTzIruDv+j6nz2k5cbbboEzEGOdwCQoABEwyYvmGAAybn5Kc/c0rd
+z+txu02RgjpU4VVq1ZhzcO++m1Rjx1Gq3Ku+qC5FbUL2oLXjbjlrnuod7FSGbgw2fJvL7bIqCng
2x7Nf8YJt43c8B6xnCUv09HYh+0jW7s28u8LWrM5TenylAmH3UvnVJ6hf/zkXbetS3nz/ej9FvDF
xX3vl+bbcmnIkLgRRRmw7MuxeruND0jaTQ+VfI9aN3I5TG/SLjD1MdxSXGSyT/XSZeY3bZKWNdc0
qh/BYiXlfH3lq1+0ZDOwgVgemJLc0LzFDCBLv8y6Q6sBrV+uV0rofDXnp3OOVmLzNvMCc1Woo2B+
8kTIIRmw2HvAJAQmI9HJ9uzFt2XrQdr6AKS70n5GUz9cVAZcwU9YdpbMX2d6X9S9mgd0ijstYwpN
MkxSmU2HVA/57TwdZ5mauIVNe3xlH1ZYjiP3KegY48YSL+N3iA/6CHEeJAECxqbLSCgqnQ8moNeX
eSbJBMz4XHfQ7d3PUjW02EzbjqPtyD4Le12EKZfVBPatR1sIKI7JY4SWzsl7/W0ZcSR2SA4Co9ln
IIDr+djPpnD5YR+CnHi4MaRwqHm2D7VjU+KsBKy5oMv/UkbT2nSl2DQBltMe4xeJgaCUpsKkSqjh
rUs/CYGEyfR7xL8lEVuAAniF/QVAGPfs25qu3duH2rYp0Or/40WwH8KMBv0FzG/Kmcm8kGvSVXSs
1Oak6TZixbmeX9nbfG6LlYQ1/53zE/CMOTPnQ0SC+GDsuzff1WxMskdCtEiQQmbbb5nh9uUdJC8P
xv0tuANx44ZIWJ4dTpg6KWYXPktolHeYaYlKYWyPfivJd0YAjQ4jBQwIiXT+WKfGGOzwq9YnmjLC
6YN4HV6QNKrb9BoSlp3ohGVVlhNtvxtHMZpvRybTWKOOlQtVXtD++1CHPc39uSD4TAXcjVhjgkWC
L1QUIDqiZkn4vq+WRoxsqvCsogoY1E05IM7DvvC9e+kMDfNX5aCJw+loe1qTa5UiQhSL+hKP4RSM
o5cka4SF9yraEB7ronFDuR075WGPJ5PWodwkDiYe5P2MZzXXRLW8WoMCG6fCSSDqq2D3lwbbEsEY
oAP1S9ywVCNnYKH59V8rhrUNZQvEFqe08IkzcvX4DeGriL8UE9IXwJESk3ZV5K6YjeY13TZl8LrF
UFvMuI1vTflrPAMYx+9QQjlaGmLXcs0g9MJmtJveRegmJjWnOiC0FRPk567ONSaJdo+5IO0/KoOG
mTzlXy/z/eNcNVi7sGqQySeQHH+kG0imvBgZjsd60gdmO00w98CYGlVq0Xf1YotRAWzH/zxGHEca
J+JWeXeEeJkjrasjWGQhoOLYTroAyrtgyJi4KBD//N6R0w06naJJxGw4eNYHEOOaTXOQfHlCRxC9
fRPB3X7In4kUYGTg2Hil/+Dzh0OCLzr8vAn3lcecqlT9OCSqfiXirtKPXfNCMr9l2gVNbse6Eipw
6NrXJGin+uGlaB7MT6L2TxFRhkswHxjFiX0bEh1mgUoVOZZOr9sKW+GkPAk6nY7Le5YKhsU61fdq
Jli9nMp06pF1RSufjzEej7uccbU0eDkR+5g8xvVXLM+obfJxqEdWkB5rI98aeelnOVlH7JqTtvLe
MTZn8AZnc8LNzeCCOFjXAzKFokbEw5t8JBGZm9b2UXHbvRfCa/UHcEHf7Ep5faXzIF4wdPqzNpR2
zNTXNLHbyI7GCpzILofG/swI3T3AEQ+zbcVPOJQn2Z4/zte8xxHNiUyNMRbqLAqrkPyqauCdcA55
4xdVw+MLswiIl7kCP9AsmSMWJX8ICswNqTzzsWrIlBTHkCI2cJ54ycaeOhUVYMHzDnaTub6xsRhJ
/58wY2NxnqscPbX48r7hGXMNucVRjevWUKRIWsyoYoKYscEMrzD3cYuuB3Jg5URzNrt04jNsrMiw
PnIeI0YEjYJH0AmYmBVFztEp4koZU5FZZ2tQ995i03eswdSJfs0wOw5F3UFsID2jPpv0HPN1Rbhm
xnqqDDGUsxYnE4JUhfqOn0JrfSe1ijeDVtOwaxTKGs6a0x+JCdHdiPbmdZtMCiEf7pfU3PrQFyBC
+YJZ//AiF8LOszqZYPwrADhERxCg569fZuCMkWXzw/quH0R6HyF7cEn4gi+spHeNOMWtfBjkncV3
eNt9pmrXc/kjxZjc8rk2rRXaGg03LwFF8jeUx57QRHFSl2A1M6q718gUiZpvmFyv7weqC2c+3GZk
/hhnmuma0zzMP9yLqbsmSVOkcEyWi3qoL8L05wFt+nTDZPdnrAkvMH+aoTzB8e9RxPfNgvEkaZa0
OdW6mh8/y/tX9HABD/aDEwIbJEu6zWhlT3Gis5mR847h0mJPDCbjPjdb4tW1dY2hxG/MCeHnWe4I
bxsvxhk3dOXadl0s9+qq7wf4BZ0iqxoiYFw59NOkeV6pNDvDMlaeb48wHR2YmIVmINEAs6nTpDNr
6h7B3t4wJpN71cUa3fKsEO8E74W5UZDFr217GnUnvBFnGB/cibXEm32WDS/Cr0dtOnBUa+hDvtg3
vQz0Tro2rFzfnWI9o+L/sYKI/OMlfYdWUkkM0T3+De/vp2nwc61lStXiFURjC2Z5Q9Nt0S5iHLPe
UN45nkOXZLK676J7z3HrZPxq7uWVPOM+DkF6cAYhMPXyHtYDm3wtw1IgzsYohoYbYIv4C/k2sPEX
Bj48Mm16H/4CqKDbwG8mIUH/fVkMmQmbnWtZtOUiEIKFFScg+iQfLioXVyL8Jdwwbso19w3ztiIj
ww1kSqGnWsvAB2jRee0V1k/RjJ3HRM+IrgwyzGUezTEp4AHrw+ff8zl94bHxGxC0gAq2xLGSnwnu
NFu+ImoFskacZZvp8PbAxRZl9NaHgXCQscUXlccvPnz0wVUtwW0BSeGsgunbnXoc3zJto/EzV0qp
/GRe71+8EEiAO4tbnizqA+iVL+RxH+N7BKeV/jDNx+M1TjyUNx3X6abvV/2MluWfwJV4koZVy2B2
zDSgyPPfuwVoQ/dJIViEH0tgu3PNBHrZyIQa3kL0VX0qYMQoIvRUevVhCaKfhRYECy7OQ0yJiIZr
6lXQkcTNFIJsQz1Qhoyhu8F0mIAC+AyfITO66QtIfdojIF5whycBRTm8URfJUsmOGQymSO7MwN/R
E1ZXH8j63EieVO6wtCl9xHzrHvUVWFWxXEcJqUA/O52slnWoBVv881f/fwuaGQ2/uqp80unBy6DW
8QqZAC/xMfntPoAT4KSBHFXbUivRogcRsAMUmWL5tZ6bnF9WIXoRJdmoNTmpha7/8819gam7TcKW
EdHCQYNZYf62PWVPvolLnHFT4JZG2gYVPDtqbDZ5M395bcQJUYn2SiVEVGEhLWOb089hABAHA/4k
Stj4iG5mpJdW/jaE4Yx234KR7SGj3x9IkP4smnBmxzdGc6CZnsFMlT5Rog9PsJBJeQMqSLubuSuV
vlUD4dLzojxl+Adzl4IVwo7onTO2DDp8JvhppdsZSlHNXxjvpXdEzpfo3qOX+Hq6IFFEeYzZmig3
/SC+XUXPcnl4gRBeQECRGJeZre9Pqt7IVB8gxHOimJpz+kAcu0A7FaSyP5Atr99xtZSw2L6g6tzw
2Ad2kSiR24waJEU2amqUP1U78Ms9WAIjprMIg9agsv20UGuAfQgjPvOOuN6IKJ30zjuWNDHesJdh
9yNWYJIMxeNlU1tTRvYypDC5xwoSWMRb5nZRHbLMwUiW8nYn02zTOUK7mDZakx6jKsjFgT1RFsCh
ZYntvkrBVxcfznApsCriGAIjYiEpWO6ZPXr1pAJY/PeD/rZQFnP9upkBFyiTpygp2vPqnUeW0jzE
RmdHduH7HyNcw8CD0IwwyWDMziTzjn/ZRgEqcxqP4W2BWuWoiCqJ95nyWSb8RUgCyco8/rQ0T3tU
cQXUzh/r2x4fNXH4ddzeV27A3OAW6W6xi74wH0z38AoswlQAYBOZSsphZOgkjTnfLlpBFefSoC37
5rPCKoxfRbcNh0cvKuVpZJgaAMg09PC/7d8twffL5mpwY74iFdQicwTqP9nGc3KdbMa3cQq7xBSt
l2yeAU7B4hwk2j+Q4GoXKiHT1u0lloOT6mGuFW+xiXhU4/MQoz/+LD5HSZlgYhl+ZohfcdXdM+YZ
lFXgRTrS0QTvEVhG+oVIhxJctzf3IQIS353JqLs+fqXn8Eim6BoSz5awx6rmozPOKPLeXgKIr2SP
htNxJZlacp+kGBYs4RFJEIXT6GpnB0DzEFCzucpj21i2N1kS4TvATa6SBXQiskFNjeEh0z+5RcCk
jtTHqfT6PDEfILw0jrPN5617ej1/3ZKoXG3m18kU8fNz5bcOMI8AO2Ld6O8VkG9rw8CmHzgDsq5M
Hzk0on80uUVXJxEwpQZMo/4oOKR0/We369F+skCrOkBMedks4KSj0RAUeksdaqFMAF6Wn7AaZ3tM
D9nFsbtZVhafOXpFyjmLFKh7du6tUpP5DEDgzwHjvgfC4ev3R/igcnkLU8NbuAuO4Kdi9FcG0Ym6
lpiPtulv324jRuiONrM05F1Avd8uFZIOY+O4wZgM/55k+hgTZBuFythUjejAHFWyIbMz62tob0D5
KJ4kqofwEO4Iu4L1wDF4J3AQw79TZdVMvuzaBwqu/syf+mLDP0X5KLwLWwwBtKP44xH8K2/eAlHR
LRtfGxRqG7/fid6DhNskI8VZeAT7t3TtWT0jmhnHX+A1pE4Ng3GjoDilMSsphM+aITl10uYVDkX3
Vj8Nrv10Hh40Vfoa9woTbwuMOMW+0FfEegaAJmqBjUdEwJBTGMYgJK+cJM7J+li+kDuHEHYR2Vl3
U79MuIWsRyXtGb4nD8PDkWCaBbKl32cHxT5A5nw1fvQz7VyBcajVy6l1ZC5oi92dvm9BidEsPcSP
e1MqiZim5QLd8kHiUksDj1FPaDMr5JXkcVO9rOqFygVKKNMNUbzFWSIp38y/5sIM7M3wEvzMfmZ3
YHhzqVTvRIJwrcX/HkgYjgahFYSICaCgUVDoXbaX7cP88pLbsuSSd5RoioBkCFgSouarmX7xzYpB
oVJsmXSYluSJCH+bpfYeePI113ugMCry3aKs6an26vz0V1QE4jpKiujYDNOU1a1EQGpQGuc9DMq7
0C4R5pqlML0kpCxRJiiEey54Icw0M80t1YBcM10rhcyYRV/ZBWSCciKbjLdTmw6MqmuQWTq1XUhZ
6c8y+nczRBY9hKY5+fmKIhHikOkWub1pYAX+Z4h6b1vOsHoBP4G1g2d5SBs2CAcz0Qhxi4ACJsfX
aqK3MniEzM1/rIUIGGVC7xtC/ThtM7nLD/KQAW7NWzMDvhTXbL+HJDeMWCY2ZAXj4oATcDzdrrmj
m7Wae3X6WuoxjIbgPRnlhJdRKfTcXVuMeZnd+eq6vwVAfkxgLZFcgI39opJibyeelt4mmh0Yjwsn
Bp4Kamfw6aedI0nQx/57uRr/iLnbvbVBM1JtyNh3xvGfQL1mOA4rNfCa4Hj7a8p5s0j2Lyh2yV+G
qL0y+4p3z06YbUqiUiRfWn5NEUPlO+RZ4nrwMUxZckS12MiMKcvoY977hdoa0UWahnBuqBFvVQTa
dm6t/Pd1tkLpefXJeFZG5+VI8ahZUAoCE09Xi2fc5M8thC3Dp4Pc3Fx/r1o0LdbvdFLRoxUyPa1+
rB9fMo0c27nuV/sZ/apoF30ztTx830M1QUCbZIJDZnCpMeRjPaZn5ndwYrpa+9osldpFeqwetVUj
2XTUEPVDaghXCnWJV4NvJKSJOm61dIjWfHgi/M4MzoxmIahFwp2Zd+fw97WQ/E4f50rM3fMIdFZ/
GfCw/k78DFc0hNb2VMDO4ZS24ZctTKp9vfBmTK1qzrX8zZ9PomsGjzx7sMP29U90hskSXKxJjDBY
oqG1LV8LyoxoK9eWMxUa0KwfKEx8eCe6o/nLDQYc2zOKjIwjCMjAdddmNhHccmHNJRmt6doElfoi
OMKARvCpBAc96Q909phoSnSNF+dk8bOSUATWZNqKIUfweiAVYS/cFQQdJnCQbZufC9vOiWyMi+ij
3gf5P8iV1+h+a5mmWJvBnH2oRGK1xgqR/Gw/iRzt38Hh4xmW6lRQi1C0V4zwY8RsN8dWYLvWs5n6
pRjQtIJtyJdqaaDPqBioxZhZT+OLoL1lasFHk3hpyRMcD8AFoOYwVxnipZIRuUJURL4O2OVQf2X6
Uqh+l6rfcHiC9etPbxc+55Z+d8MFmabejIllmBiQg36hUWoU2PIBtLpVa/1tOMhH5uLkgx/Y2DTz
dHLVRO1EtTg/ZGJU60qVeMXPTaZyfzvE7dtDbTtMDB7vjPn7WxizNBbrw4psGCGBIUdC0ODogG21
zSCSGwaNXBAEAQ+H2cYizAXXSbbKdI4Kc6LwBMEKwg+QLyCWOTCuM0a1En9WcV58JAWXJoJqJ6wW
Iv0jX7n4Yp9cTlg//wRVSXCrDApQtSY9shuQA+MBG1ndk/PsCUlXQj5tVVC2vH3iy20PAfR8Ktwm
fdQDL6wMpmrwnxOpME331wrLvreFEQhDccQPemSxUsYZjNFUXWlFVxXl9lYKmb7tS9xWr2DfydUU
iVixrngbSo9w4k2bbEpN1WCkGp/GcWZc3SxZ3GKVCruSL8ANZcJy/D+KX1FOZHm8Ad4cq2DM3zwn
nhWTrlT1RiWKqwHiEZ0gT5KbpbX5kmB2DoXV1Ewwy3SIG4Tv1uZrK+pe3HiPqGukL+UK/9yWDfO1
JN+B7I96Th+kHiole4kR4j71+ocEVRBuwS+eJ2/KYpJLHYGuVbXfmo3DkHQKj4OWVn5S6qspYb2h
NQvw/8TBUHG5mG8NuK4eDig0x9hDleXrq9Gn8kPQzQG+rRBH6VNRDBsfMMPg5vTnf7KNZjNdhlY1
TFY7s4k19+XkSEQJTMSdBRb7rAE2BZMJiwOQk+8fFWBpmymozPsrX318BR8O1cb+WKIBkFO2TA2C
9+IoO8PBoZMKQBUpJtQmU2iC2e71xjTI85EP8gRb6t9QoGX6Kydhb+eJcXd0Q/AjRv+QAPBEaMVL
RxmDTJyoSNuWd35AK0kwLAUj5Q5Apde4aA/CkEVgWOQbfBMuwb/oJBf6+SwvuslL2pBNknjECUek
BQ4+tSSWU5IAvqRj1qpfh/qHF9Zjwnd6KFP6GtTLZX3wF/pNdHudaaU7NjXT0HRq55BJIjhQGnd3
VebdFOrwgoyfCzRA1Svf0yig1hUsq8k5s6vAc6Noxog7Wb611wRMq2YaUE/ejXZqihFlginm6Bip
4Z/wbt4ztpQwqZW7RKkihWHjMr63qxmrNWZ1T3Y0f0VcZRtbrtD2/boPRJkkNv60faz4bkqTTOEz
1xAuUjhkfaYWVKBvJt+PwSAV4oSjtvT3nxDBGNFOgaQNjSFKU9952VR/qH/r0p2+H/1wjklP4FDb
McM/c/NLMQGzb3nYN1wdAxfIOKFBdHc0jWh7YCyDgxji0FoFvUBgZNSjaWpAT1sODjdx0GRFzjn8
+eL48TDTAHnszzhZ2bQ5nDFdP5zdiIo3cPw4/4N0uKwNaMipWxcjP/rml3p4ih4/7i2rvc8eYNri
0uFvIdHYMsMR6PIULliK8HkXzf0Z7/LY2W4PKHPjNAPMcU/ekAnon0nsTm+MCDpeaky5KCYbO5pk
Kzz/081OO3mGht/6CFi/3Geribk1NieyPoUxePecTdDDipV2RyCEH6yq0wn3elMkHIvzKGcnpYDK
KRNVOzA+qJQdq3DyKDXnYMqYT1+a6O9RG4ztjfbK3cWAD23fkdVDq5kcPdK0jBsCYojKS/MGnCo3
D/vU96WY0v5PrQ+XH+XEyqb2ZhES5MKCZEgfdQPwkMhnZA8U+k+Se3S0sjxZHHqHWw2hKjp89vXc
G2vG5UPfTY95fNWBv+aWq6Y7RMCMvTXmO3JWa3tCwGe4eXf85aWWIkySa38OdA+KscEeH4mbrjsF
FottDvs6ICc8fLEne6jcREAVpaerPeQVPC9oKgpk2CwyEl+Jv0g45zsqtUOqi8/bb4SHYbB73u8i
lFHrQlTtexGmkgjhi5TBVncs3vQbvrUPANQArLW+CXcsU0HWUnVHaLgi917zdUv95gFF7rwrW8pZ
EiL6SNAauWDy9+KVtcOq5FXn8bTTW9QMIyWxlABxFzw2hKCKbvE3bcb/b6NwG6TLxZeoshNeQqt6
29eDlKxyur5q+va+Uw+dPk4+BwgzLvR+5rK8LGrfiZXT9TBURFz6C3hj5DXyG5i7Rf2KKM3ozFsr
ggZWkQG25mJctoQtbYSW5GtUvI2KgzK9eKUxnTGeuduV8eoM1gqG+TqiJJR4Ce5WdcpjVWqHdJxH
fL8nbDU4t8GMMjseS56v1YEJXogfx/U9iwOmvFEppLmGp5WiEmDR1QqeLA3CpDLwCOBIsuUhkECC
mUQYCeV+P7gPqv9Y7E/+foqGGyamsOCNK10doLPtz0FzyGcf+qEhAMSENrj+nONVOf8iqQCZCwCW
HfcCb8E7sVf4leUB9Fzlc0+hj1Nl/3qngEmljY3l8BN4dclq/q7eXDUfuPpvtTtCqMkmCgXcAQ9U
aIzPln0ahIEktZmuZVezMdIUYJbxBTQFN9Z1aR2U280B7h2xwhgN1Mq6jxXKocgHRumksV7pI1kR
zBTZMyhEKgSz7Rbj9pgpG0KAq7XYooHUO0LbVbDZlggyNNavFPjg1lPMIs5pfpgak6XViVk3+VJn
SfEFq554PY98pycIdLzNE8Bzb/MLksXzR2M+ZyAdz1w76DYSohKdEbv6m7suP6FrLS7cUGmgZuzP
gfUROSdcFAomreZDQzHzDp8zxJId0IlHM1z0wdwdD5Fy1ZcjqbQ3yo7/lTLncxvjbAiyLwpvZMvZ
oaWu6D1gnGB01oWBt32aWlHv51sPwgOdYzinWEqihdc5bXrwYuyyJche8gYEapAgRJMBYg0QX1+p
0eh2OY3uQqLv/O3tCy3gP9mmzt2U8N+1sw8YpzPC7n6+UFZYHF4efeRCwNTl4cXdXzEmYEh7a1BQ
t853Di0K7Cv9LxDKRgkzj+wXdp7D9MxwJEaUbrd6kWO08G/6oM+QLoGRIzDDC0Zu6i1TjYJbjGDY
h3vEixnYWHMauwwWg7woBW0zfoMdReMlWIZyklRkMVQ6M3xrFY1HkYCu5bRSsYeQtIkSWJxeuKID
CU4R501Gh+9i9OyBIliGuk+dANzviYgJiyOVZFTN9VJLNOpg9NH51HvqayIxU8Zo4OJx9N/Pukn5
NxFZj1btZXVAAok1ZJrssw5Oih3muygIo29s8P29ae/aerZrvUf5ixvAUQluIzygJnlJoFd+jpcE
GCSYkSnhd8mAfM8Cd3X0M+yrjWErfKeVNW04Jp0vn0qXAT6gMEczss3KaNONbFMewUjUd8XSyVY2
DOjsFmdeTrmz4m2pOrJ04rDKb9usjzm5D4dpV5qRFJOVatYF9HtIBzT/TEPUS7kamAYeWVZ5/HqN
gW6S9mUsosmc//MQwNkjY/Gv6ncip0tAox71mrNSOLGCa6bOMOHK6iWH0b82tPJ6iFOP0djUqWcx
qWc2g1s8yi8RhCTDYOoR+Uins+wuu5POb8DkSnlXJB7NU5n/0GHVlM0wifsmYKVAiQmCsQUqMg9+
bdbUEfkWlwrIgNQI3MiQd8FOW/yPvQ00vtas0/I9eVgGxhOsIpepU+xMJlCpYCDHXCefZc/pcnPX
HG6rTYiCzWTVGnyHuvtg+BsgHtjjyDoQbiT7zIb87oxCezDpzNBSXFeDsNuFJJiqMEqHA/wmIYYo
doKz3YEfSOkb/1YsR91DMM9khkTslmNj0hxCnx4MZzA1YO9U76/Fl2MN3zfL1ng97yNha1/Du1DE
5ATvwEYLrMI79MJmE9ekZ48KyKAaxumRQ/uOeG6GaUZePqJgH8t9mRCFca1dKvH2L4OQ8WvgdMcp
MaqPV/iIBgwY5+kE9XcclVcqB7tdftb03eUADWEk/106QvHd+IGzxB8/tUmZvnrdYAEUwltwbOHY
i1ELkF7fOEPquii1tFGIS6OZO2Bp4MWJda3p+26AQ+BGQasVdoOJJyfN8VBuIfrxuk/LJagr0qSu
Daq5fO/mwcpHjcsUwGkzSSFbxqV6CPuGfMHfCu//JJ3cu46g1x0oIZUn50Yn/nCuUwkGkgm8eDsy
5+g6xkQpU01Ato8NNEZSgYaEJzlPNgkRZXDE4xC9S5TxTF7/Ud1cyXLx/m1GX36cE6f6QBOF9Kxs
/UIEsSJWarIq5Ngf2kvYQ4R0PB/TGy/EF9m6Qd+ljfFbEll8swpwGivoChnMQgZ53vju1qCI6V0B
sOBsA4Jl3uK7nKoK849j45MEsnY2m43NdNnHC4H9RWuBELd8Jmw611HTRhswAPg51XquMFea/QnI
7bP+mHnaoVOZojtvvqmc68avJAZxTyvNtLQpstw2DId71IzUc6SGDW1PAVRIcQik2wKl52NNRyuu
PgrG5tGwAGuxcVCkozTMiS2atkzr5kwVzaDCflEAwvn4adjoAQ0jkre30KnL/RcmEShhvgmsawdC
uvjKsOBTlRWUvAztKwwZx97layyTU8W6mZ0PVs9+moaXh0ryZRUMJB17cYmrKzcMd2Z07BqExpeX
FRZzt+LJcRGZp5JoW4twcVF14A2Nw5OQtphWzddDP/df9e5/ZRbCSG79EhDlVfXtwm2yp5eTCl97
QHduoVHEUnBhYhPAQjQvrhLGUpYpJ7re0oa0t/YFh2eBZcj9OsFSaZTHIFTZiTDOtmIvnSiKJIDk
pxiKm+ybLOv9w6UPdQrMuVjt0ljxqBRf/xeoG5aTtUK2fr5mQWRk9zzANm0jy1a5u/+RUyUzYTU2
/SRNTDk+vlRsjurf5yWg9o+3gxdmNoQW9cnSY0nh6fGQfDKf4B/zfepOFcJwMg2M+A9cWV1Fjq4V
b/LZzI+Je8BmdQbTYABlSu1T+vymr7La7eTEXI3HF2YvjSleRwcaaolugTT2AWx2rRLOi108q9ma
jLxj47nENmRpddI+uUQ8xVRiuXW3g00vC/pEuyDrJCLd+SS11hPGnNBj8M2nk4zJdYg3Om0ivMiP
EOUNCaIVSwwUzMgeNOpSFzIY7UT9Urs2BV8128mOt6M3PfECsErs9L1NjOXNqs2eo7sRPNzf5UaN
zTwOhGDkRWV9gVlQmkIZooWgE7cmt6dsC3MHlGVG054Dgtaz7Wg54plrOb+rZo6Nm3ppqUU1hQPJ
15H5Sp8UVgLSIUYmSiZgMYpHCpg2OnIXolLTGIQyRFFpS3z7gnzy9QamSPS1R26ZBnp7JrzzETMw
TgTw5WdtZiGZF8SEBVU6jG7c/VxkVhKyacCrogG8RhDcWTWQXzwI9ug4wnu50P3ehPXeNzYOLZfB
ugoTshdZM2+SJ2tu8I0tj5PwI6bs02DuU7yjNyDzZZ0NUJX5HBFm9gb1wYrhJCzFOrLQSL4cWAed
DuuV39JC91BD4g3i+y/Km1kPLpF0/TKEF9qedm53jHahmu5tGqdqqRieIilMWtEGyT8P+lYS4ebW
y1UXU096ERlLU633+6W1WFYQfONkF1oXstNFuUC1+8VRp/UMRNJyun18oi3Jlyt5e+OC0MSxY0I5
lyvytqnNo5YQAkYvi5ieE7KsashByRNEKkfipiqG7JFUCxmSEUX7F3ejAIh64wL7cy5enGnYtGAQ
Tc4BsZLaZHkx7HON++PuoxIWKlibMFGqdscfO4qw8W/aayLtt1T5ouuUHwNJyyY9opdAowEsK7cY
to84HOU38CvZpisp4VA27XN1X2QJW6SQ4+xFiE32hwXRbeVXxtESSJqdm0dYbXX2K3LI4bjLwnsz
5XxF0b4g8DLiP5F0hrmnfkpokyBcdpUbLTbmnguGBDKrteHsLVNqUzpJcVBrRibxUnbiB229f0d8
uW6R2ozH96gXIh4ap7eUb/h13r6q8A++VbshS5h6F4uTVRWhDZf2CWt+6G2axfGmecOYAEOAjP5+
GR+kX0QjVkH0CrxVsgwtBWo6P3RnNIayQ8ERUYk9ckR39LIq1mwxKVG2L8qVevVrPoKVlcMAcW6S
M4Sr1pN/baMUr3YcF9ACxoPJW+8PEuplx/PlxwF79I8so2JPohWqu/24W+0RyTebt3iS4pOXamXp
kJM+hlZva/cZT4pD/zomMbnPEmOZK3dUG2jRvHCOI38fzQDIo4/jZYkScvNh1hANTSxaFb1Uc4qQ
ylJ5bsb6tsWH5dpfUetCJEdGPr2MOM1mvyau1pHiUtt8rvFC4oKxd/PXlLk/BopFQoBDycs4h79p
MBdlBoUHRS2Jc5qcNeMTB4mBgYKdaKYNglYNkXzrbMZhbqwsTxcYrhhGDO+AGdMSKH3PlJ3SFsjk
kt/9U4he4sf1zkEEQMY8vYLedfq2+Pi9Z2RjbiM1oq9TneJSgmfjLcXsjUwyytAZSxeDQC5h159+
hDtgBDkUM4mbpW4BXomvNdOFJTtAdOIvIqtvksbxbyMxiTHSuEM0gjKfIYDxsf7pYspTg+WE6ZLM
QUxjkxXBY0zmTxlL3KM8UsHA+maaXtNqhiK8H3EOfmTOfZuCgUvVcEghsDw+kDfCWBvqDGmxuDae
LSpjnVmyRghm5Zn4QtECep1J/IazzqS5pRLNnRPT40+VY03iNQwUVSl4xi8EcGSvePiLKaieukCC
gUBn9D1VbbsyTG1MWopl2GBMvW8ScUDwJ+ckc64RMwAsGvBzIDCnukZ8JjAHwgncP2xwqMyULqx3
CwITJWwCXhAhqsaW2ZcTx2/Wk4A1bmv1ovJDNk7vTJ0YtZ8JUnQA2AWgYsVv8APSGmdE8YEaBnUm
gVwXoxpTeoHYOGGK87YfjoUIJ+jgv4lljGniJ/wMHBtTX4d880tzimmboestIEUnAI7OkueGz0L7
yi8tWSd2s+2mCY1m7GrhOaf5nRjP/9zJ2HLR8ftObtmXbfXQ27G3DQwCLlEVadR6Fvb8Gc58qkJD
cytHjgdQXc3X9jybCbaTKEym1S/V3lePtFbY9mfvAzFlC9nJyiO0D2JBJ7MHkAbFNUYz0uwcuz5V
rKU5uX53aLou8nUPBnoTkL1t7uYGhl8GYcWOkLFX6PlS6t7nEJsitsFxHDETuoZoEHkJxmw0NVRz
QXI9qbUtQPm5OcIzxf9uobFgOZ+Bna1laJS0FZoFMdscL/23+XMlFv2NBAJrdLcjfe9WrKQgR+fe
Ht1HV65CEf6zRXfTPZ3UuiPWKxd9LiKawnLEzpOwSOOSZYxRPBYHLJYCs5zOJbzbS+PGiMdiU/2u
tGRSLWWuvqnu0XlzQ6c0RLcVbNV9umFswAKXWC86BnreyXoDozJDMd9bI0Rs0AiZpdE3zogTuL+B
25zo7m/lm28I4f45SwxQ9NdI1NJnnPLpAFK1bcevxh4xcVfbfORtzjxOgx3FtiRi7MKR4IZfAKKa
ct1KliNz0KFHB+EJNYb5PLIn4Msg6rZFKCP9ZZpDyV5s1AY2fcGRr5y78NreIcDse81jGFUA1qc9
hVBjCX40wcQb9NBQ5+ZvqK4KA1JKlT5VvKjTTNeUelkyE+zvfsug2fMoXvajRHD83spiXcjblNVT
u+wQhHxfQaoNXkyHPR/GX6oXPAhQdCNi7zyPSJAu2Cia2turv3/nGZyMp8sLn+Is6HxdMjYruPnL
vh2XX36RkC9QLyY6y2giJJai6q7nHn1U5LJNy6VkacQLnPzatVN8W7yk+3la5JnVMDpXcuvyL46V
fYNo5pi34BXVe94DIFcnmUZofOwo8aXJXoECcZTF2E3ASaF6ytjiH/BkkWIEOpq2Ka/AiDm5/BHS
tokVTgfioP5PqTVPLZ08HL56n+QD58rttUBvK+Ozcai6Ux7R+XJAAn9rbRg1nB9PufhCjDAwpk5o
5cB9ZmsIruZc9253+5uAkZSZlt2JiuI6vR+RyQxttDf1R/VDplJaoN+E5zJAEmzR7fOehZpCYPEJ
MV7idvBQKR84+N7DM3bMc6I9K15eghEWIr/pMvb6mt8J9riTfZlhd5e5UP/tZVrNT7YMRuINyAzX
FBYtfB3H+mXQ6xGeXQRbB33H178jGlf+XETyrUvcrlgC/pWAz8TbHNJHfP0QpPPNGCrBYA/qZ2hJ
9r4dzsg9yzFEsRQ5l2A15zUek+jH43+iN54fIW8Hagp7a9IczJHt/7T/Rg3hisxI26pHBMr/Tr4Y
tB4qg3qnE6XrDNjYBMV68SN/5pOnmwClFWCP4QJ2xzNYDGiseEIE6PQ7gziGZoYkQQaNtZQcweua
KTjaq8zLkRclgbJOtI7HIB0+TYc7oNjK8BxaOdWWlalHzzDMmH5UiKDKLkgVhW2I5TAVG6izAoo9
BRVIVQgM8If83XRWffu1duUjh23zV6ZZCEs91UyudK7lP5ZvwpQxixoffK1mmkLleno9Jb4ef25E
YafnRJcuWjoZ3yq2UAuqo43aaXq9xAN6SRLQqDGzRRwC1Mk+Ez1IQTED2CjAdwMUiSnCyZbvlMdZ
G0WcaOokPCCqOUZIP1GQYdIWt2s76QJFHj2m/vLUPDWHB1DroSVfFOPZ0S4Cz4D4m5Z7M+zKLQZv
dffimIZXJwqrIPvhpmlGHT/vcyYnhwrvGJwH9bgRUmd8ROoIUGT/uuJBybuGwk0gzuOJoSKQipr+
9f97DnTPk9RtA8qxaNU0zYUE1smBockfvn4ok296v3kurz2xsQROvn6j0hsfrlHWru9ZobscGRrP
e5E4TUxYUqa87oJEKjciTJQHwHiIYAFuRPGHMyKmb4LlKF7Od7yXjEytFtmO7YImlWtGlWTwqRmS
Wi5ulymB1gyA6kIkR7hK2ITuDFc9Xgzx+V+AE/XEhnrXeuIz1+193+ufdUNrYAosqMbFBMEmtPaS
WMAKJ/6DAQrnb6tO6WZkYLVz0W0cDWLTB6CjeGj8caCc1g8HzLzbFzIUxPEwM3Gk7nxlLaM7kjG4
J5h3E1gqNNB/heNAyORnnkag5SdchFXlexeqNTsaFckP9vUIh4rRyimcy1WFISEEUezCYD9OoyR+
XCiTK1tsveqflYwNaIxySwWJjo1hBoJd+yhXj0khF+idZiK+lk/GIOMSfo+giPzaC/JJU5uMWJAk
RB7df7yhBI9G4LWdeocu+fb4QAz9z2KrPOHze3ct1zItYI0BmOmxcllVr6Nju9Q5938GG1JwgrXJ
vZ0ap0eHl31/+mf3xhyA/nV2/s7UDtUdSp45pnAXm3nwYap87TRY6QzQjLQ3XE1KhGlQKDr5JuXh
j3w72T7fy8f+juyuc0KxAWmzeyWF+A2IwaJ87ie+6IJ/TY5ynUI/9XIZ34fZyem11GeBrqsLB6r8
orKfGtNanS1/dN+oiONP9R/Gb7capdH69s+0vfosDNcQu8sJIqvS6+/LCvWj5MaGnFfGwLZyrcc4
leTAMjVaZUq9X6zD8Ehn4M9b7uOGIH5hvhvvqo8PBoC+0H/X2TCvC/X33rSZeNmPDu+5WnGy7dxh
1XQvLfyGjk1tieJ3scf7FF6Ws9/aopNT4c7NevgxElhhuDFcDwL1b7hnvePozksHpTHnet3LADGP
fgZ7XpSg7f5lS4/utHscchX27UJnHcIlZPYYw1+/urS1MTHuVu8jZycZMaTz9VFmOO/HstKFc5Wo
dEuVjxThojzPPhX9bQUsaU4ph9/3mKRiGlocwcbMr5ew6mnGC+5Dk3S3LTF0gbGnFmHV6P2t3tDj
MBAWEnpwgxk/0Ucq0YzpTW8MJgGc/FenTXzkkfWJQyppHCYE8daOwgKjIGT18e2EpQESFByWMVCk
YmxkT6seWp6gsnD8jc8IIGaO+910jzz2nUvLbc2/hGc/XQn/2/6ebdc9vOUZclDEnJJ6dX3OWSin
RobOLJHD4vd9dmEwEquYSSnZpvNS3NF9Wz3TyE0/g9NTDAxL76vuiqv80113aNlcd66Ic677Pq7o
faKR+X4doTsZ5Pg3976fnZizoMzQiXkRiddFf/PmY7etbN42/GDam/ZWb9MeY3mYeXNqZJvnUead
mQCj1PsPopvbkV9tvUBis3GKPmJGNDse0JB+OnZozf6XnQVbMVe+fl+/N431jCFJ7wwjejIWiyUG
6Mo5/Dh/n+9VvnynV2MmhLwveNze16Pb+3K0BvnODQpsj/c9Ok9MSTmOrt8nUJbyfuSLfC57qBQG
11RzBb6NegEmlfgZrsq++4t26e29MEj3CoPlKPMKwPaa7jHHpJmn5+GnVapzCPk/2y3zF3JpRi+l
GZGWDpkwUkKvv3y4hNlNlZEbGdB2xqUUKntc7CnAojo1CmSWCk80GCG9bNwJ16K/Dzp+iRPAGZiZ
g1TpJ7B98k/q8zJZzBfzRIampvIdcC/6myFgWJST2E9GDy1fgZIvd/p0Ge6ynxcoO0HTpMJY4FBe
1/jEfupezhZrB2QJ97NCZnBAAwgocZme/xaDDX5iWdlCvz4EJWQTs1WmXmQYcEEvx6nKpKozPPx2
slDO/kl/0eR7nuVnrMszrwF+gAvW5z4+Fco/h+BMgFGs/NCcxWwD4NhD5ff/mDqzJlXZIAn/IiPE
BfSWVRAV97ZvDO1ucd9Xfv08Cd+ZmeD0emxFeJeqrMwsdktAl+9b2W5gITq8ftfH10F5Wl4eyfZj
a7SZGD/1GLPVyQHv1VJci1N4Kv3HHRExa1g65fas2Rl3kwsUvNsQVUPnmGyGOdWdsJf9QdvR+UV8
/Jszwmil2B2zNRHlFtpo1kVpuQmmJ+Sug1EAiRrfYpLdUV5vKBpACkYDKqMyi9k0JVRqDi1ChWE3
6lJjiolF1/bv0+epfo+OnBlWVghPZLXxV2nvZW96H8oHQmy1WwIzEuARyIKVgQ3DPyRoQOFHYCEQ
suxZP1l7Pap1S+3z+LDaLMpdAwdOFEk07YJC8bK5gtdfxkT2Rb8M4Ws54uSpoinmIluYu+43Y5Qg
nXevFFruOjjT+IcygpUcu+mwGfJ3G58l7N69LD4xheHxbnGlO8Q++kzNbmlWx8AQbqaHjmdS/72A
r33V243v+9f8L5uVZjAQ19G8fWuzrtMPY1ilpxEVJ+TYc7aTau/WbdCsbrUeXcbQy6L1CAUe1bxZ
QzTGzmti0PfqEzQGaMDTvU3voHKfWznvXEe4hfSbvdrgMPmezAfQ/Agl5GKeAyrUryFDY0DN7gOe
LDTDIEYiUqIBDwuEUhM2nTxBUehE8KOYQNBMfxtwcZVgKQZSRoa5tnJvQd4kepKOFMW4qq5XByRd
kREJuUh9PKeeV9m4/kbFdwVNF2puSsTBFEShLnCT7ejpQoSlCi4bQqXWRfFNaeMLwVmxjShjVys/
vXiBu9/pKzIP8ECma4UZNSLrC/LaAa9KTHjwK9rGZv+AdyULfP9M6/nqF6vKE2dgNvAAH/uTff2t
Et2sHWYWY+PWfVBFWVnQxJmPg01qG9zFZe3PXL0JezB2QTd+cT7dLeJZtfDKaLFlZ2FtVZ0+Fmwi
RtUpYapW8+tYTJGx3uRJLp6jGoHlFuC3v3fIA3eZQ5r2TEoH+/LXOFJzAt5/rG4LzO3oy4Wsl4pX
/xh/OuaEIfx4uXSESV7R+YshU16VJ7W/y3g9S1fm+B0exp9JZUVLt/PI8mmIhLcYac7ZRVywxngK
lQxUWrhTO/toOBe28aqbsqEztrXSVH8MwKEJb3D7U40rdKNfgVvwSJ7BXMF25PUrDOnGb+23yoqI
rdqn8+keZ9e7fRqXvi7dgWodvN0NI+yYEOPovkPWmlxhPeeVANoVCE3Sx4gEfykkTXiPwB0BOfyN
gCkFZ6iK5JjGHu8BetN9FV6oxuWh+y3E5DAQaqIfnzHVAC1J4jLmYTtapQNFGLEb9cEgipu9m9n+
LK6/7FV50PkElzagGTrPsj0HafSPeGm0HkScW7eJeQsCQZbDGiHOGRc+2rPUsEN5JohunXMPm+d+
FhbSd5pSeaq/DVRyHfV6VYyoG51b1yKgqF2pX5xHj8U7rE+vP+vhtQ0Je0os3uvw4sRQYUp2C7cV
+4C7/R4eaCkC05S5Agp1sg0IP2v7UbMr48PfhdDnY+9nbBwf/uJH5Huca3/piMhYSL/Tvy3mDQ1C
cPdTs6uDwx/y/DpKut58depU4+vatpZrpFcDFsLb2Gqni3vD3mDHQDl6+J4xOXC13g4RKg/SPleg
XU/tKpfWQQF06BzG1cHcL9OTirIJ/ck7lhew4A+4R1AmBncI/aPN97mdBTX3FFTbECkIyOvdtJMG
G6/JpojXDSXO/h12xYY5Svjp3SNeG6vYXZsJkGLDeQixoQEi1CFtJ/RI7zmVDw7KJ7L5BVQlJZ3o
WETeBGV00rF4G4fOGkkxxpkQMCSeUZZfD8TGekcFQeOB1lDY/xC5IrJbuYKAmJBjogPSo03+SgJj
fRSGbG/n81Pv33FM+iBpruV0DrkjFdQoMl/SW5F9ftdBf1iAEgiTfhLCccpvooJId/v+T6H8cDej
B38tgkX+9giwf97wtV6xhZb+6c174meZP9Iel/1H/HhSSalGL19OPjKlkm3OxxXCoONM3UFJMwg9
CJGwCR1KpCFFwa0wnFIfyxnUzipLFD6z79W8d4mxLovlLbgLH19xs9PsHCmQf8mr0AiqyNTvvJZO
BSoQryEinGhB+q3Exhk+qZv/jtzp+wpo4NVxpNrFunZpePjKAgPphu7CJszrKuKR/Z9nWOF6gzFV
jFLZudv0+nSNrtQfFmSbS86aMTGpkokRzjidcu9JtVLf6/bo87l15aiFoqDdeQ7pzWvDK4bIZ7CJ
s3dGWYhSyfsktZDmW+cW8nXOpwQZsJM/Az4770FtlA3k1FAdSGmIIwhm1IilqMMHEO35Jy8z3lGs
F7cg8lTyExE/6KnZISnVE3Og/RR6MO9Brkgi+Qgu05n873ng55prGdf+iygGTGx1rtumYUvaLkNc
nM/dWtJwpdfSU+rD/8MFGfPxBNenA87QGvYYa2uYpmGFq6P3Ie1roZHEPzd3Lyp5NPXL++3KxQQv
PbzEuZO6AeJg7SeaDbq0+vOC3aQnMLGKhnl8nuId7p2nUl0ekK+VOB0lkdT8gNHktaTBr/f4Qw7H
+cvpwtHFbXIfZTWnD66kyrGchz42PEvTM6iwM6F5QBcnCufaLpHLsWbqCAfJNMFCiffYFW8kLxwW
6NIUZ6ewMiQE9i0KCDrmGM/WPfksSvMrUd3G+Zv+TLFo/3dAqwiOrU9ixjtO64O9sPhcG5gXvB26
Y8nVTicpqd1UNUqu8CGUXFCqiqtXWDHqrzC25uebq5GvmSETB9Ej14PMiUHeVftQ6inSiMovJM7M
fQoeeyhuokwWcnrZEag2JwNrFCytT5tIt22hNJKauEExJDy1sl9JhCrsj165CyTjkh/ksLCIb8eO
DJEENH1gPv07hFDTW5DQTr8RAGQG5xi7Vfb7Fv1JIM4LvFcESG8bACmKyjmdR9EhHUbpA7D+a3Tr
QE+Wi24dgZJJUzr/yaxVwY0T0IsX1knqIa6XUKkCmDwHzrXlqqKUN30R7ER+UATpENKHc+g4KvVN
pMajfSQ2itDEjdmaPlENz0hIuuY3lFLr4DBVWRxrJmLJB8KQSvD+qdBx+YGC/JxfCIsztnQm6I10
9mQn+XGLQJQgJaFbVkWecJYPvR19zh+MGPrF9f5ADKnBT4Lw5ILGHQMi/+A8lmxx7ekzhUkyCR1C
Sq+drYfhii8EnOEhq61CLCSLPabiz4DbP+BmS5IjO7B7tMef8ktjRruQOI6s98w9zM20hGohzavZ
LVG6ATbhwmGCp/9YiagSLYrhC29cFhNg7zzgE48LS7zTUGonSZCEfEpCKZbAv+NB/1hJzXjP3FJR
90tcJI0LbnBHWnWVF3QhH5QbsF4aNuDyQAdA8CzzgK/lsiBNaA9lEWvX3E+vMkzjesdyyr0LC5vF
bGFJyFUQxe6r0U+iB5z4LVD0lRd/ZDOmcE7eEO+8giasiEhvqdi/YPk3VHcRFM1NUPVFHxwMVZVD
VEyyYpB8fiZy7+h3uXMxj1M5+dVSGSftFe9PJagSMKfuvv726gIWaMxIp0N/tf8gJ+I+VQlfeJQV
Ha+lP2lE0hqVKfqpQQ0osE4AChqiOxmDYQ3mbKaHNkK+gu2hiSQcW/dBW69q2MXkEktY2PZwxfoV
LUCsRTIAJaSqEPGPGEN2kJnMpZiZWVdLpq61Pk9nsBa6M+xGC760BsthJrf7NSC49nfmGtUgKkJe
jbxuiIVrlzqIuKsfZM3doU5q75BS04hB26x4tkD1vBY9qENE9gf7maK81/b6wJzlRTyjo/iu2O1l
qGhA6lfzD0oI0ARUGlDFAj0fxSEOzqvgffxolU/HUhArMqNlB0L/Jg5H5/axjUi0daS/R52d1WLd
lkOgjirL5wvJ2+dLXjjFod/q/7XNNggftGKqKlN2VRIZRkzZYjDjg0CxQuQIXI3/nYhsXGTmgq17
3o1Ez3nN9/40kLeA9mC98ss/xReOW/yIa7mbv+E1pCgVlbfJVdH+fnGxwKEmpviGTgzkj+HLPyQ1
tNcFu6TivyDuf9jbfzRXLox+arFc4Vo4IMspM5jOsYaToNui7p/ZFjSy7xck1ZBtX5dfO7aiBR0y
a9X+NSd0tdjREp3yDpc/vZGPfwj1tl4+u3RYco6tXd9oHWnvs+uWhqdF/eszuXXFUVgDylKs9pte
ebYLZK6riHjArpdMjYDYJBGkyyQkMdN2S9ox+EOBP4u7HtSc1EFqMD65FFrQG8gV+C+Jp9D6b24c
Q5pBXEL9no2S4Sb/a4kfKKmphYkqemDrJgGgQm0V9O4e/zOTpeiRAPyDdkAH62UMyTUQp4D9rQNf
MS9fizGpQrz4BBR9BRuzoCw505AAkr+avvk/NcpUERusAE4HSWVR+FXaV9QtVIsle5SjAozFC5ap
H486R49VBxmQJ+2d2mEJpRJkrGtOzjINKAnGnK6ElCKDL5D7j4cxdMikexktcsHOZiSiut4daQGG
jwfcHWv2dnUyXFoGOTgQ668pf6Kv/5e5iEFtdTYEFEpFgHn69Q6/UvFsOk14GH3+uMB6RVG+CNZj
AqDpjIGNTDTfJERUXB07KxVkyyhIZTuUMvarLCz/Dp2W3DArD8f8ITrj0o/BykDHdFNTh0Xh95cn
h4CFa+ps39VwUp4iG4TiYxdqCSkOhYSFO1N5qIGoxUH/s8YcMNjQQjViUlSx8dxDRxIh6UIWYRDp
b5gvCnNk+fn2mhHpTNjwT5QttcNufNWSFzcUS8Q/ifx65bOUrU5hxTe/msxdRUlPAq+HC1niPajQ
YImuvA7NBJLqYHd3t2e8yzbPVvllX5cvzEqP4eGvho78ZZ/MJK34D3opGd4cexA4JbKKpxdJoCbg
HCkiUboWY/jT9GlTTaniiFOa+o802/pMWcm9QVn5PvQv1DPECryN1VMG9w0MULFAJXKdrf3CivWZ
e6aa4bV9blVY6LTGlsYnukGDMdb9R8W+HJwb/aY/bauC4McaVEggu/PhIc6CZ4RTEpaL7QNZwOxA
zLjuVgfr5QuAc9fZYxF3s6udjEzIGJCThClGX/jvak04xXWCgXyVK+MDAc2uW45v3D1KY3B2sN0T
TbJFt2z4SxQv+qUe/OjWGuZy0Q1nTXaTrznevXVc3nAExXwuodN597B16RvTwnyWhVJ+89xtPDTu
k13yiZ9BrX3v1Fpl98xo0wH2YJuc2PDVOfTvxAT9V8d0qu6rW3Wvs1fwCg40gsF+dbjdOaexDkpU
43lSOntp/93GJZzp20n7617aT/vb3qVjtG98XDq3MVW18X546J97196n02zvMHrc0+r+hAyT7IQW
N1S4oOxUIqwtwbVfwLCxvAv3ftYudRvJPLwvaXrTSDbRK7h1L136m0R3vxquO6X40mb7HNUGRvKI
KjiXyoyKrr6T1+QzuY6uo00LKBZY8Bo+JqfFblH9wWGqXxpavcOk3qv116GMns6EK1GzVcqP84++
0g6echbVVOoRvW3c6NAbfljr7ybNYTkCyvHLIEExENJP9mMNZapz87aUOywmf4x1FFZ/0dW/tR4t
mlaHVLVHlUGWGElzRMfirng2pqda8DosB7WOFZcoMjY6EhwbSIvqP7vFPrzUAGIbaGZnL6DdU3x2
Wq92hViUJBZNZPQB9OfFGsSetBobr2kO2pxlNJqnAU/9CxSQa0rrDDARa3hQpJZCBXvDUgL0+9hv
zBBAm9/+fA/W2xxeJta1RSO8c7jJPCxtsNQkvkT4PnkMXt9YI3u3V+t+c97H8GLF2bGV1sgyGfK0
g7mu9hgFjtTi3Nv9YmH/fSrhampfIfgjK6sguniEh22Q7rA1v40bO+IXtYLeEzqFGKG+LPeQOXUC
Fef+tI2Hk3Yr+G0umj/sHotTlyqLckPTPVIwTOZulRDGz0D2o/J423t10u83gSGp/sVjbp8hZIzN
0Dp7pUH52SlhwI9RsuHhkgpENT01BF6d0tYujUoDMzGT5qA5KA3m4e5PTYowI+vyuy5p7YAxTjaU
lPhvE5XKgGcHawPRYpVoHzrP9g67u2b3zlc1uNJv+B3sfHXA0td5KKAMnGLwnN4NUff/tOzcaeuk
yKoSmmGNI0WOVA20/RbudFLhGHBg122zhcFH9A72rRcNbtTi5tz9xLtkhwxVj0V0yl/VAxbuqI6p
ocFv+Bl8J9o97RMIHD9FFsOY/7gRMOkPGj057dX7zU6tZ/33cf7YTZAjs8fzkf9iNydSiKCXJ/Z8
ehH9rbbOBxHpCfdEtb26hKVAxFboqzROwomfQwq/DcmKQukiAVA4rjBdyjV5looUmvqflvwmkHeQ
LIj1ID+xMo5iG+hsL1rKqBitpeISHId4PLPsqeQgYqDZ34aVAKyfCb+nbnsMM38fag7KgAN8nOcv
wvhqeGnX+bi0CivkQ7tJMf+D0QaJgytvzSzWa6oC8cjNO+RtJje7eZC2oAPSweVDbUIWy3q9T/T0
598V/p6F5gmB7ekro1dWenTGzBYYQx/ibRGaJXt6Mf8FCShJkymCrgS1EFVzVR9uBCVofyK6CzxR
mKkKjCgfWW7xeiW/g5YbkiUF88GLdszyvIHpJp7HBfp+rlAfj+QlogxZ5LIrHa20UeOWwRKjHtVC
4Kk7AWeolbVq91dg6aPzIsnrPX+M1cu1IlGTS0F9pe9oA+j8JISvCjuF2Mr2S1CsEmHmuwLwjw/H
g4xG8Xt6zJnb23yMPkKLeI2A/5za+5PXJG1+OvMbawehfdVyj+tOfTd9W1+NH7o6Uc3DuakUlaIm
/TIjEcCrHn1yCCXK/gkMh3ClW+qUOm8sIoVn3vw0xLQvJCkhMSFiI1ZhmLPgckra6p5kD+uWWNUH
/5wzk0Syg1jnq/2XGkS9mBEPBnOpf56kI02FZ5SG85YO5TrXAz75eoWUBnfl8JN8kjIfWVe/ndOb
TXaMm7jGsI03HPUOfjaRWuK9aYxnOUkW4IiWBRVwpyjNH0DwGCsLkPOoFWh6P0bMGrIzub1XIatd
mEMX35qo9ZjpZ57Fo1/ECR/o9upckSPFgw8JC3OSjfPaXvvU/BDtyGSCkexTvEQyv2lBeqbf5HN0
GVS8HeWyOdpu+BM6DpQ/dhG9Okgo3raiB2VV6kyiLCtvV/MEYLoHabijRBdlQRWv0HJidEk4t9Mi
CdP12HPtbySysQCFctiIr617y2QvT0mIARLxkhfIoESs+B+FPcnPD1mHGuIptMSUEiC92ZHXpSJF
HbrhWlSULVZIV2vtSmuP0ZRMX/NlBRL7BUT85qRsfmQkn+D+CsvLNQ2j4aac/ZOC5y4uB3XYceSO
VDmXOFtxsAu3X+1Hu8os6mw74Fcds5vdqW7q2+JXCilSAMJ2fsD8gTSwoQ1Y2+zWus3YqNq17nHr
uid+YSSl0Z2rNzCOTm1gDi7T23Q7LhERGw6+T+P9+DU9jtfQGRvepldKjlhycgIKBxQQmCkmDZel
AMP3Ojpg+LdlMw5Oczd7YlFVC3h3AG2f4Dyf1OksDeqTfb25yWaUbYMmGlhQi7HJ5krCil55483T
tsWdXphf5hNqZZr512Owu2PHDShVn5RHj1EZ88vFFpPa3fQJB+0DFJo1kwocNbmvzg0XW+D3qgmN
tBzuM+9e8jZ1r/Hz9Covu84GCr3pZT+Xj9cofbUaiRE8XLTkLW6Hddj56BP23Wolanw96A+Y9fbd
2toleN7NoXK4BtR7VS9MjGcNQr4MeYoZ3wgS2putV+3caD3Bnv/z+doO5j35lxZDIq/4gGzLVFD7
0YUgQOUFJd6fRB0QoDGxFvYoSJexHM/QQ6vaLBW2CtOolGASXgkxC5MVk68ZDcXgztOfSEmqfNAU
lBYubyklA7qV4rNcckjxSCZJjaXUSIFLIDYIRyrYFMJoVKn5IEwW8VFwIInaWEARCOM0wIFOyelI
wIK+0WpKi5I8Q7+DWg4FMYEUChZUCog0V40PpKQu+qcInnx7qTNGowQyiCSeFj5bOLldJaKyUxRU
f27hAn1uGdhUuuUE3B/UIRtoUpfGNTrFcBJaw9+0lylRZEMKDZGaSgA1hftU56SKw6ensoUcetVQ
whxtpyZPYgxqoZpQKkYB7zfpLfEmBBNOouPJlKcfEFO7CRCy4Q4VBR0S6p7WLoE3T0dFD4qKa5AR
+RAWX3c0oVBlokn2QtzJurHBUJLWJCPLY5ehrxL4RIGG1VhOdL+bbEHCK3XKgllUrsUIi7em1I4I
YbjpQw3ojchQOqoCJ2QmnQ22ZAbxYo/+oliUcRwAt6hRkoDQnbSHJxYfF7pksDTKaxvGF4V1UDx8
k3k/G4Ax2vkGDfcQ8LiORfLOH7wJ9t7kpho2YsqJo6alFwdahtPOe9AS84FHrbQVxzxNtfjuRt7z
xrdGXrZG3lHzFVT+TnTi1MchgnRAS/UWfCby2b1bbyPO6N06RQPsG6DJKcp1KwiBpWTJiy19Ulxu
re6KrPFvxEja4qFi4Bl+VMMMoneiKe0VYEsFviSNx0gCAz2F6Az5U/FZv1G1XmSSNcWBp3uNlVN9
KOcX9XqZEsjZSJGEps8lEiPwSQcFPcvWHVHdl2RGlXuLqr3oJSrtU7s4iGpEVzsAH2gp4ntkPgQu
3+L7b1HvC32HlAQW6VXx9eFh6DBRB3ERWF6OKAf2t6rtoEtCidAN5M+mU+Sb76/vHn47MB0VLiL7
EPiktyVoKi/moLBIqC3FICzTpPStWpq2rHmLvsGgZD9TgMSmh8qXLi3VgRqw0ga2qxIeZSZvEMyi
xdgT6qNXQW67HIVhmNrIcgB9EvZ/CYOCAclEDomJbPmnkS+a4xoHUNS6DRcBL6sM+QTe4fIgYmR3
EKdAtzqRIGDQafahFWCtKb+nwQBJ5L9CXPE+ClmkUEDOIUuDWkliSEoXjnBftSdTZq+aHueZW9xv
EE4KW9StU7z7djlhYD7+wc+GExoGPN6m3h0wZQegehxlikO6i9w7H0UXeeN0oCVRRigxF3Y0iGNA
tlX/428JqBIZaSI2lcjoojcMkKEPNc5pcDXCkqTvEMp06Vi482ZarIy8oH7WogLropCAqPTUX/Up
O7Ux8gDohKnKU5NPSR6vh45wKh3xZLrCEs/9L5a8mAV/JYfruyV/oDtMLge7aB558C/k93/rSCcm
c0/SXw8LLkGKJfsAJtNNiGHQS7GEYliKASHTGL1YcPoWWVYI0yUSylRvay4KKdGH4jDDLS+eozqE
2apf+pKcSLphWINkNwXPSoxSuWDmliEQvcRDx4VWVCxxWzQNmBzPGGagRq+KkKiyFeF1ZAeiW6dk
RaAqDErk7xVHZmHXEKckzYVST5MUNpcl85N2zvnSVNStnAf8thF05LvEZokXtr8EmzVYNLiPIgSv
XT6xVOdXNNKAHTDev5iWyx6acjUVGjC1TkjDQm1qsIncR66fQ+Srmb/8vkOt5R4vez0xfkaiBunQ
3ccEnnWcC5toF39GOVF5Sm/smdcF0pwFwNM0MwS5nTaG9T6rP1sAovpE92PH7Cvly/+TXydTdVXU
A+DMgN/rg8jvSyU6clh7hi4GYolg6pg0mBHe7EPImKmF2e2k553Weoc4Zq4XEL4CUyDcKamtiieQ
uDr0C4uEdqtOiFXSGFkHeYSOOQQHZ9+XqQU1DJQd1FOo7jXaZ/Qj2zYdgb1FntGQaTQj2RG+Yik+
Va1Qc9ptV+1pN/SMpBZO7UQW7TO6SM9O4VtvX3guc1KBcTD9+YMezT3JaFdDNXrwlxsMKJxgZmF0
hu+lbp3YVaP38rlcDzOssobCM3Q0iMlV0tiQvekoYm01xiokM3OuUyFXwUkcQYzen9p3rcQ5IY0X
hVKaEglkSPRQ7xRd5OVdq2SG4gZFT/IzXbDCtr7ZqVL80a2BGPPHWkrUk9q+z8g2KaloKGpngLeG
SEE4nNmHrnyYaMkrFA//NhoGnpw2ZLgH+L9DjSiXce36B8gIoiY08x36p3g5SZq4/31QZ5InTmLv
nFd7nprq+cZ+Hrwsuq74ocpZW30jKuf9usHsZceidEMXoPXVbhGTrWmviQlrH/G2yvSEfRTBf+G0
cprFUY4yeGl6J9DaJ2/ydYjYpPiyEuBBk0mdv2u3eAYcOBQYIkjm1v7rA0q5gMGY32YaNvQlZFbD
eFWiVTMr2DWyl5LXkwoDKgLOKCkA/itYhO7GZ/GfCu8Z+Byl4JAA9BCnLqqyqpTD2H/D9s1XFcrl
2KLSNPZx7u4oLi7frr3ycjNcR+WpDJrO4yvNEL9VP9cjVbFEN5xbcmoKXHkzFS4Pwmb/L2lCrNF2
qeW8KA9jc02CabT5TdHxM18ZtA4DabMvKEq5jLXUXzDyTyPhxwBq9JQEzlYZjUZZ8hbP8jJilduo
OFK5AJwtUsdLeAuFOFlRmpT6zX6JQy25DE8eNl0ryjsRSg1OYgg6Aeg3aPjE3Ff7lOxmqQPIQNFF
qrbiEko2jo69ll/PQvReXHBddBnWsjIkdzvRKrkkvnJY3Fg+mwiLzEhBkbiqEkOIyyrTEcyfiSAL
g0SYkMDPO2D7QnucRyJesdVpVdS+z86r1Y3JotcSK02kIGzdIu3MdPvklo8NTxdehWSVgiRF68oi
W2Pg7UEIYgeXkI9lXOuuojfFZorMLN+AIVvxboO0/aZ+3EIs9CWbWpAu/0O/5F2uRpJr/ivXMAoy
QjxgAnKpG5gZXGOigEWpJ3kEsmhMKszosSgMrYo4sEik2EfZIGWXrVRKOYdKmPeWyEjkFCQmTSJ8
RfuK+QWQFiCpAnKCa2xN8u6jCujRpEidTLmPYFT1w+UXoeOk38arEN9BuSAeO/TjIP2CNYBw/XCD
GiKL5UI8XnfLXWyE4J4UDu7CBfX+PhF61h55ISwC2AG80+xBEJrjbfwo8w0KvgCCBpt6UUoqGtcK
L1HiUdKdUpW/WE4VZWmx1ogp/N8auVmbYCgVxwvSGEg5K9U/QhqZi68uyGptp5ulSF4XUOG0iqGK
zsSd1djSGQo35Fy5N3oH8L/h0wjfBBoUzQKLCFSliPD1Ve7WohDl6t38fkoFpkUKdgjPpzGqVyhC
97xZct6Td/tfNWwXXKdKy/RBbs2NEx2M7nhkmoK2DGalSvBCh3eU0wW6qcKktiqqbrPmsD7J7JZK
viYkfgde3WF1XYy3LVgzR8bxWLMTlSDl0ukMSgkhMf2n8tCPXI1phpLdQ7lc8aqxlD864XwreFIA
k5C/trpChQKNAMWlUVSvFinjNyNGSpHJMA1ESNbt0hCDjDjICWuMOnisJPiUBhht7psS07OtDYXl
qq8cWaF4QQBTukRcpChWKxsMZDYn6q+/arQwgXYleggYz5/oOxh2BeTysk+WkXrTzbZ27hl3o1WI
Ef6qRR0wC652Vbv/e2nzDeprsAnUGWwtAsAx5AYYn8CR4o5tw4yIO/PFlhfNvkDGJTC72Xi1asgU
RzHfSH/7SnRH8oaim3KTp2j0offjQW31rN7bbz7YtjTqZY0FbYbRpLkw/9acuLARy9FzcmkTbfeH
zvA/QsBMTY21HokLKnbJDaAQzlz/nbNHFXZp91HPQi2jeTNWNWka4x8l7eeHi8QOqrK13iJdwnLn
mELB+HH29EKhG0ru/b7nc60vbeSkIREnU/9g9/tXMA89XAO/1NJ05uJjtzI1JEGBBNfBDF4kKS5q
w1sHkkcWj9ffaNhrEml5VsSseCKHzQnitUoJ5pE/AuPBsxgixEpBY5QdbPCHSlLtatIK2ijjRJsD
4qzVOtbucTooO74u3j+1urhKeOYgMhHfiferlQjZzlIkrlJMiWtp/ZrU/nRJVDEAkNT6BYBEjV9j
xuIQR1BuMrmfjPx0FBHRpY+RrjoEYdCFUen7ytGVAmkTKRJ/sS6UKGjzWQOQXFs5uCZCJSzNpNQ9
ULJdDynSfqffeyTEJUdAcEaZdhPdLvZ+eKNSexzu+o9xffoYv8a0tOpY7VfnElntB+AI7dz5qIJ0
1MCSH4MCVa6jypOxLxSNidwrNBHvsVADGQLpWqgU82sOcjE3xK987OWUsjdrkvwLizVJeIUW278A
BsaUhsNJIhaeotci+qfARtBXJyehATJJsnYNKnotSnJv9TsF60qhpp6nup3CeIiOachKTa/oHKTl
Vr359u51bd9M2poaNRDzPUiueI0C2AjyNHp02bUXZFhUswq5+58myR7dSWJjzg6PFDKurS4LE2XL
NjFX1djyGxOQl3ynV4atG6F1XANvN9CgG4EQkBSJzCI1pQIIoR1bhIkkZGfWs29coQFJwN1JEOVQ
oTi5zTLwlZvm5tJmDej7xm5CnMMpdEIN1IIUYcE2esp/i9CDcY44ZR7pHJbhB8nNDi8J+UnIQ4Il
zSNpZqVgfdQYwpDiyCZtEHJTcJOPBEZqymeLHYKFlwGXcZ/Exunhz7aBz+XAn+MafTAaz+0RlHkq
9tm0sZAWbTbDUYrTMTiZ75eHtIiy/jac04AH2cmBO0PXwMpfbVFZXNg7KQdS6EZPwwip0i/BNJxN
2f2USDbowQI9FdIDqSaV4SeaP1pZNKdzONOUFoBaCeTkzUe9+nFwy5TAUNMBoV3+HqQo2AuWg3TV
GDfwGlnupo8DzUIz+kugjfxSjBNJl3VMmv7HZB9BwGWyHO1wKbHW9MekyI++KLwtTsT3r2mbewn+
1vjQ3cM2V0hPCYSTRp846VuVwDlFzTXlyM1EvuHGV7luI+9lvJvflxUnSr19t5p/NzqWJO3KgN5A
X0U2URiLfp1Wl8k+fLEoQJQbDkXulWEf6C9U2gZNNvhN4cNTWDVvCqZgkLoI7NbeUGZ/WnoV7VOD
4/PVwWsXs/oFPEb9Tx8pAYxGPA+GuLLC44moJ1+7iiZxgswd87EfqGKFhHeC6IsqCKrsRJ7OtXcX
6s6sVuazR0wiorIUUai8IfhJ2/pCtU8MFHBMwjMBlwKl4nWnO47kOU+qJcIQ9MgPRceKQnbtHpGc
KHNm7azbDAxnl5zt06h4+TzdmeGsbMAz0ise7RT4TqFvJQ/a1b/cWCl056wUDx9Gh1H9k5v0xiT1
P4ncjnklrCrxMuS1ODV90CAaqwlxxKlmRpewijPwLTyMNomCl0tIlS7EfiFGdxFSk5scB9eu+TXv
IewgU8FOGuCQ04fS564H+TuYsWNWI+//cTlnufcFaBktqQEmOJGn11V5g+vJO1L7QbUm5AFgHRDa
iYuJkSdG9k21poQNWL11rnBFZuQ43SP8sFmjfXKPnvQhqL++nn/cw8LjgmtDdJWiTWhiDFhqbWld
SJ3pvmk1TtH2FT3TwaNsHwlsP0GdcPHFQNAxXpAS4U8NaDJmGJGwzikRubezt55tbu27bPfWO5JF
bVYvGNUiu3/owoi8E/co4IJvMsWcaf2YygqizGdqUmxvSqRVOJHq5LiYsz6RTe7714oNdnVbzn9S
l+nLS+qh+iMNW1FUd272RxAhgz+ycXpkoVPy6L7GBkmzYKYP6UCBD7NgKrLV1q5VaNPSqltmkXpC
XJYfy8XLeoLYrliUl1rlvgkIhRIoQshJEoRODjOszsh+EYXyDFphJWn/F3GzWtx9xWaVQE9V7Slx
qtLpg99+cfiNzitCMQhnCH69ZruWRsCN1TG2yDTQIN5WqK0xyHvSfRldLO1bb6yEm0mND1Ga1X5A
fW/oyWaE5W7Wk/WV/iN/QZQE2kD38Y3LCLfIyBXWtY7RO35B5/kE80WptebJnzllgF5nEWaDYRa+
w6Zv+eLI7VqFjH/Tqk3YrhcbGrzQBC9es3HSfqE6t/e0wxktIRsJ7Lx8H/3Sst56QP1CgppDnOpq
oHZcdcoj2gx0WDkZgwvrPr/osVb3Qf/S1mtxhkKPalPadinuzyG7ZaQWAWJpiKeBVpOz1Zv+pwXY
ssSJ/3927/y+ktMWxBlht+No60JITmB6m6UY22LEU9yE5dCn7XQR2emMBLdC3sAdRFGZ7B0f4rFH
igUVhxgY+ZWQz/7Kjk93SbmRttmys06qhCYeYCm6RLHKlXopI1wnClFE3NCw0MBQ+qiBpcPsFMaR
hfmPUmeJZPW4gp2uxATiCxpMPAS2yYcfPzxVbsmp0M4kx7bAY/F1pZKgAo5CeGHcdaxlH+zI2oyP
LpV7R3RXmhH4EPHylsk0X47UPjkvfXm7iEdTRdLfvAJUxJ2zL4LI0bem9EqMiBVqf9xYfjj7VrvJ
kYUyqEQVSazQw5VUJqlWW52OD61N+4RaMD5SAeeRazoeqOeBjCXlxK8sTDCA+DwKlGSwKmT8yCN0
PCTUJVhEb+k029fZJcpCk+/0VtQwQ1QURUUg/VxkuqfJWqkPaEHwQDuq8MAINRfH2Q4CX22SjWRC
oVbKxSAE3xaInqfKhMRVlPfdV8O93OwqOCW8vzpfGIoCyJu0IJFF1RH5JuYljYiqCiEJL3ixsevC
xxe4Wr07SB6rBGZ5hoWQq+VDNlaiTHkpi4mDLH+pBpPERbBPjViAikwpAN9H+MIxPVRZ1tc167Bb
93eprfO9ECafE8OlSUlcm0DnHAHge5Z/G1x/CSfjGxU0aibdc3LkqDlz2jl6+9/rqAyH0bw452dw
6RKNSKfMT7y516QRnZnmB5dfM7J2XLKTvb65vcvG4bsUUBTOaCO61hyoo4MtLDv+yFyZpM3E6JNK
BmPHna/mK6MZHn+tinv8LU+uT/xdy5Njch3dCXKB2Z/8+XEdfB4xbTKPSXoKYOfxW0KZ6sF5dWAm
VORuUI3TzIa9t6Xumzkb0//A/uDsHsG74lpXd/OIm40wt3gJaDdV2UfXXZxWgmoavN5jM3Ouv00a
5yD7S4Nz1rUq8fYyykoRRRCz7s/J7g5BzYjSU/dVb3/KgUFuFVaTD/ETWOTghn347XOPypXxfX38
KYPbnd313ru+W6+XP694z9Q5X1EVNegOBHFjR6/l8YGIG3jwbT/K7ppKDTsx9vrfV3LKnWdWWxZE
Djjt26C89mvnoAaX6uKbb29OTb7mH2/e9eGcLDeDwkMNh6y/wZ2yr3XvRHtVb261T5n9OnkNhvje
w2OndkI9bjfBI9a0S7cP/cP37m87Lf88KnY22SQ3EPlSwDOEe7d8dy/V6dE4OaUyukScapb474C9
l+i/Cq2r0vRu8CjB7X7S9jmxHpGxHZw2ncYunJdbDVDEX8ZJbkJi9OoXd3cbcNqlq3eae4/o098s
y1R48I3A9WH5yhu85WyaD9Sd1Gkwv1F+vLxzFpj450J7owgcmCm1/fodKw3IZqJSdtKa1WluiDib
3sl/Bw3/8ds0/XUbBlMrGzdpCzrv73As/Oz9FwST4bZfW9ZoTna3H4ZjApsDVmHuqe6jcD+ds0BJ
VpMfigHHin3K4IfYDFZMNJ4EAmX38H546d6r1d3byYEpfuucoCCt53613nSytOI1reZMaGfph8D8
NkHsfqEXMGzSjXPLnAOxUxd/Br/ZPvsZsifYQuvQrLuft/eY1llGXk4ZerD32urrkxV9674Qy9F+
CwgLq5Juk4gTeR6e1Hf7+FeGj4FwEfqPZe8D4+42ZzRtnnfLjdF16x5wFyKO5SrjazStJu+6c4SE
T/oP9xEJGfFM99y5LUvz1pvkH/YPipi/+/jeeXZOZU7GtvgdZ1W1s61nUGIi0ETXjiE/Cviaez/5
FShuc/eGE2SZDlrHhVp3z9uvaamdDkqt+uxIUo/Smxxq59zgbaKLQHtAfYEAstLeYuNNv4XwsqwN
Nr3V/xB1XkuqalsYfiKrzOEWEAkqKuYbq7FtTCiY9enP9+Padbare3ewDTAZc4Q/ACoKGjaQ6REq
Bo01MjXeZfCxEKyh/MgNgD/z5vKANs2LPWpnnq+IXez6xC6NiNVZHJba765Agd75tzKtIz8KsX1c
mqxQa4TVPMuO6C09/xBxYVUiyxJdNrhPe+S6nWsXhpGD8XT4tIsL4Knj95nBRwNOejlohsUQYMrw
Mzxt8Y0+TBr9cpjN31aV0JKPdpCb/XvaPMYr2rm15WuIltQrKvkpaPrlDup7DAb/AieabYARy5HS
4lI3kt8m4LLPBl+zZerdB5XJbZJOXpvHMllcYelHq9GVyndxGsY4L7/HHwxuGQf2tsN3k3SXuzRp
oJbN0/BdM8r+I+0dz89x+VRyWpfMviz56WMyvJ7p8QOQv81Tgs0cwj9AMpQy9vjVb6tOst9NduWq
ecNcnC1xsJtfYvveogNqJTWgJKjWxLTfUtrbLffN9sCwoPOIGgAvIR1GLeYkcnc+A/zcV1YedtSn
3pk6DQmZm9FMUB+g65jujWrvJdETST68jdUfAbvCIBdiIAqiSDYzy2Wyjj980yonFhVuFRtKQEZ/
bwaLTE/XqXgQTKiRKPrYq7d+eetSkl/IbOCB4FYByfOPfkpSs5PMRLMCRHeD7b9p3p9W8QPpov2q
mM2q3Sjx+GZGe5BvacVc26WS1ShJ+OQMTo/UibofpU3Aqxo+Hnu8i4uNhhd5VY2i846oN1y/HWO3
O/OolnuevQZl3k9Y+n0DhALyBLcdy5+mfa51Co12xmWYtVdn64ncLkT7M68LRJpxHLbcLXOje5ey
6smYUojO8+YYlpwCDU/maJ0EUS6mzJMiwMHfGlAgUrOK0boYN4SDsXlpV7yaV+zeOmd8MGMpCoCC
hgLpne20R0ipubHd7EvoD+wEMptqBEKgdd4UIhUXjieoQuCHE/B8x015dhxmQbphkd16Z4qT3uQx
pUaGLkj9wbCpYKWT0+bo3Q7WKqpkRmmzA6e0PIOFIfUFr7I3Ph/zSkaA1gJOEKA6fVq0DOJSW2B0
BNwYOgjltRu/GY2xxdGyF7Tup8WsGfq9NSCjMGmMUYqr0Q/MvY2sMC6hfxwaLm5BOiH3IayIxTx/
fgT4XDMpWxErZt1Q6eOhQ09Yc/EVIj9QO90dYM4Ks8eYupGZuSu4dLHzHDZ7Gd+hykNCnoFNuYAY
R2AP8SL61M7V33aOjJ7vTopODlhqL0WhWE3fmrujp9BykRBy3k4MjpxQyP9je99LR2/Aj0xNFzdw
c61OYYgABai6HYICaXtStFCtTf2SkwI+rXhFG/snxxECt4NQJANupOjZYaKE6iIGQYy1FGI6DJNG
yvLP9GSYlQP/K8AhrNsN6+i+Oy+8QT94EJMMS6aXLJrUi6sKdG6k1u3exRJCJKQ72SLtevwpNXcB
E8N0oqUDEvdPY0Yb/ZtbGuC8RQ/1zOwNPoxT9FphBSHAB+df3B+um3bST93kh0DtMyYKuBLmtbDg
Q6yOjTtSI2xKOCDzBWMxDO3pNR9sOKdwUbDfGMi6scZVpTnRvnNlCgxkHDGXFUW3POtZkqLB9vbM
fOWrBRQdQdACVyauGJ2YwnzP5PfYyYCycuk9QebGnF6eiCO29XZBGeVrJEnsvS+sNZ0NyGUvk8SE
1lG30VF/CVxAbILNgEWN+ASH/AP+F/xFgzaT2hdF5rxV7i5Fzj4kOVjfJwQ0m/ZioQ7SIeAnXFFX
HAAKg33vTWUnSsEddc0XS4L+Q7q8dPZedSaT1UPAoNDbe1modw1PoSvGQxEQ+/iDZ9aJX5BasIjR
Vac5wjqucPEb9B/tCtNzu4YyhwbFxzwHqAMpZ50gwgmcvEOU7/wxFO/hoSbH1uEQO29c2zjooR4L
sj6F4pP9UaKzaOcidfUr2zQL2Uj6uqjVtZNRq/ugh6HiUu5YsgBVITrfY2MGBxqGUouH4P1x4/Kw
azRjKVIgRGecmjvPVRmEd0rJJh0P+oAhe4FfG9w6lUE2S8LX5EhP+2SQIwB+wNm8uib2Xf3zrIZC
zJ0sBO25H4IvApAUnW46Tm0mp5CkoNjMD+24jxgWwX96bm/HaLoNLjYxX5AT8EJUgFVW+8tlIGU3
l/uueBb0Re0Xanm14DWg1u+BNN5kMK8vPfRQoQgUoVcerCOZzpmmDxz9qBQilEfP4NHdu3fvATFt
hKYLsXYGInsg86UkrE3ZvXeLa/ToP5bZoLU40FGa735Xa4Iy0btE5BsTmR+9z09jgWgn+efsgkML
JKdfwNWkdNXYaM1rc+Thsv5h+gpL69u42G4gCjou/yGks+pCfcuQEwK7lVrP0RaoyBp20aQ6vv5U
/BQQdNRcZMQVCISDx9cauBU+PRgogD+Pg3R+7pP3V+xjd0+exvigNofeVKaQLU9K3Yc6QL1CeP+r
AjNrP5ERbDnNXiH4uEhmhneK6jZJ6/NqlHdmBgB0fKZSgB/GDMk7urV5jU0PRF9Y5UX+FOYwqKpv
ozHf+enOoD7cjZbszOzlz/4FThj9rNjk6SkJs9F2XYtIIk5Fg6dJGVKjTgQMjVEnqdLvZdAkpT6b
iFBC6juQxXIZMpKkABseGJqMmTngM89LuI1b/lkcvJ93b+XV7sZr/ZyeR+WvOlfrbNTWhfl5mPTZ
oC8uRSPZbz/bNPz9/NpZ9cqTx+yNyYi/660WGVzBmgx3/95vg5ZlFhG3VkPqYDubFHEpDS7hc/Qa
pzOinVebJcttCP0a6uVwN0StZYX9PLk23HoOGpNFJHGrRuNmPDc7785TUWJ3G87OoPakg3P+Q12J
90HFkrJdDuPo3jA+4dM/dlFf63ysJyqYA9p1zCF7F2QTGwGVCGvgwjKwq8vV5MlZo11Ts+mshUVt
ql6LcfLnt/ZbcOI+7f28I/dAn7D7Wdy925pJQJD1mZkxg6oRzd8ONKDpYbrq7aa7/v73zPTjDzWp
8Nnf+dnk063+XEIecZb1z51LSNqIZ7vDrHoJLNjeBhrjPUFJUJmG++AA9Bex1v6pm/2wG2ziYY3Z
RRFuz4y2ZhpiDwPy+RjuCZrLhDHOiuEZZSPKdMnkM4sBRE8ewdGGy7anJxR7VQJ95xOtUuMxY6VU
0AWZxMOHsw/efdY8Ndeziozse1LcwAnyd0hKcb2wyiCGZpsMxj/kOFr+GXDr5yQGqBrFnOfdknu9
PjiPR1nTeiMUce80CSMkjeNtNw4pBDOIhSANFkViNqRMmXN/wnhW6EKP7BwZlnU/6EaDyGaEERVo
ywxQpiNkdDD7W5T2RhycyJKpXGnEDrYesQE8hLct26UCifxpcg702CWKKuvqMzpmDjuC3jFebVY0
X+jUIKjSLa2bwGf8xm8SlRbJ38U+TvgLckrkXJSGIPZnlzvNfimo9srDQnf1s5vdFs3RxX4OGVBB
lyROelsLQVGvRnCvm9mwTg2WGvt15sWjrF/fvDdNN2NtHihCKWuPYGnR9oqeyyr3nvDtI3z/cGH5
dA6uwwodfs7XoDBDzDYEvR/uya1YBvVFCQj/qrtnAhEiReYCukUWl/V/QqyQM8bx9M/Dy2D194YZ
C5CgG/uE18Hh1K4xXF8jg+s2ULj2SgsSCLsMiC+shKtlI2SAxoT2l94w7VsLIuebw9sWTe4RoKm2
6zVGuxdcSKLE4WVUID+yNFgt1FzJJF62RjcHokh9UcavDlkg9PJg/JNJoHj2JCYjglswWRrHqPo0
4VGmTTsrOCi2NSvGG2GLBoWL1WCx3axSrXONzTtD9UWd2UDWrh46L7IY/n5vXnbtAqpl+Du0nOPD
K0H2El3voXbZ49jd7XofSGQNiz5NOt/N9sphEv/sxKEkZXZ9NdDjvz1YMJtpXhFJPkwmKJtjp85R
0cHi7S+bwweJF4D2EP7fuAguo7Q+jeEyX6eZsxoiKHgYXdzn3875uBjDr5vDfffeIRX0DlMkCtFS
vUP02znnHw3/4HZMOfoX6uZ0fHCSCVdmAdgjQL1otYDFOmv+IvOn/YXLqMnOHqG2NOEiFi7nyoW/
D5hwE1J7TCwXV8A5TZAai3gCC3V0cspPYZPiHj9xwdD1y4v7Yrd5zQ6ZsYUc0RodJleu14NhwGOA
NQAWerWgVWvHo3LNsFjDOwr03ezIsVj15lv3E9TW1WG1V4HLULEC/RxYjrcPj8AMsLk/TxuIR1+6
9+EtqEjfP+nTjA5oGw/ey1cECdx5TsQf1phlpji0WS3q+JBDCSceRZUZ+nIzuCgjxS9qdawQ4EGA
5vazYQGhp8mddIinnNI8u49OIRfVD1srFC/nMqaj2JizdfQa69UE9UwCdWPNVPf6A7ilX4P1jVbk
EFoI9PXzpNVPmG08nF2P73pbuzRj9d34R4zagf1pgpgoDo6Q3FbuMYAbsaWN+0RNMhkeOmjy0fsq
RBV/R0Oeq0/96elrloYJitVpeCdAc5EOX2gIrAjUtOc6ZwCXDEw+NuKS9GjLmVkFZcIGgLVG2WLq
zb8KWqA2sJgBuQnKRb+Q2fvkJxdXsbXll6InUsbqayMzfBpXUTAuzFvh3eNMUERS//BVHUn0PfLU
+HbZIn3qIcGMdSlKKCquXBQlTl9Dp5CeVJsowftHVRqcU4ZBmnWexB4Xc9bZDc+TY4D+occyW37g
8NPwRxgQ/MMgGVXm1797u+LSCWWe8ivOeo3agU/k3xQH2y5fpepXlVGv5veJz9erfut3SKfsPMva
jcHBoke2gWw3yXwYfFsKZnqX6kWysRJHWzD6pRpc7ZCUtpEJ7tZRdue8xs6je+6jA+sBzvOyPi4b
tKItUScA55vY2i+TTZ3xCaCwBTGnNYo3d/jpLx+iDQsBDrl3pcd19/eTK9nxFdmoo3OEn0uXrQYt
/+wnMwC7s8w5cxcAUa5EtJqjep82BCMm5z16dwoMhR72E2HjAkf+tUYRGmmvN5z5eEQeTD1bRfkQ
zj0YBa4v8P+agdBWAaA2enGJcwUkm0KfjpB36POjMgu4CLsEdQOsBEuYqY1LswI5GpynSJhB6OfX
3jZIvHv/Sr6lRLuiCZCFnmRzwEZb6nJ0NMXS6GoJSCOIxPFgVFQy7HEuhcFXAeMVJhkBqIyAiUXJ
CjCJ21v22AbMKsca4VJdUCGuXewlzF80RV1iBwGjIedJp2PBit5TYVr0s50PyANHztfii8fmD4PI
zh8o2hkuCCUebQQNBv6/z1fjrFOZJZNSJO6FCFt8hHDx6UeIXSwsVsZ1TgbGUzJNEsUB0lD/+Pti
42EuQZ10HNS9BvMcDcw0OpNWjD4YqVIOPWxSejuZAnTTr+/g9ij1f4WE1VjpCJmKPZRngPKd33Ta
rtPkh65UHQb5yZWcq+A/TdO/8ymZMZQETiriOBNfngLgJXM9JotMBQVa4qhysDkHks8g/nNcXvmQ
UEx03V1wNcYEThGMKiWc1eo2ulfiffvcloKqwClyvryRVXxHooJ66ibkrV5UE5sU0RnPRs/yLawL
7F4u+k+aAiWjh9UKMlc20y27ZwduYLi2BYSoh7Ek/7N7TLj0HSc/iuBjuGNj9DDSSBgqMZyqg5dg
2h5qHmDJ2OMNSoYc3fbwN60+Myd+KLoHRA6tJ9JyszHD16ckughEEGhPtguwn4WytJaN/Nl4Xk3V
ol7QkwMQq8ZenpiNLYNljxfEL0W2GbuB64rZALASbsCH9RLYQeLAwnGjilNxAoaEva1pg1P6OCwX
BB80FL0iRMr1gaouwz1k3Nmk1dQ/S/gd9ebKPPkpw2b/UFCX99NLN6aujvsrIJVPq7SurG9WSkec
uQCrKMbDYH+x4p/SmhYlev3r11xy5rvpbf5YJ3+39eMARMxqVNqVevsBV3bQKNnXiCTxRG+wOUs7
22G6aVUNBiSplwRV59PDO/cF1kF9ElA2CF10Qg/QieeZfzQm1MsQ1AxFYkcAwV+G/tNr2+cHAHsQ
0gYOKogk7YwvQEjT6f/YEJkR+5xLQl9Xyx8Ed06gYMUKCAF+TH2BfGLJWddNP875RMI1aMqtH5FO
8uh6gO1YImnPfP6qGa4QXIKQXWEKyTFDPsqSIxC2IhpDLhPN6rsQrJIBmZElUezRuCWiSPMX2Fns
ME3Vi9B3kbC4714N8JkQtbshTWaucw2Qr7wLcFKjV3flUfQwOAWsRrOYvxJu7gXEHDo3dgNs4Dwa
j8SC48kP7cvsg5LcHAdC1FdAy+kla+ysKXllS80tYakTdj350+QQblrR6srpDgQXTWkPzv73wFAQ
BEJPr10GB5rk5qGTV8frFbYSmD4Y4QRIIdkA7yXlYXkFQRpcl1iIUX1BsISjyp5ztwqAN3CMwJPJ
+TirwWd2nuzDz6wEhfM2ADPhC0txRKjoMDyF+/VnfB+RF3ufCNZnsOXxyfjioSwYzl5p/O6Js1n+
eXRPhPuKX52QujskMsv75BSel+WNuP7s7BaZR58i/wV8P5necBy4TtMxouHee5r9pG75L5kCUTSv
EM9Se0XB+uyzlxgMABDQtveDa3+JLgDi1C0fe4IB6W8nIZmFCss7BnXAZ53MkgUqkEOzLOmb/KaD
tPNAsXP56gRn4DfHJegdXyrIF9DNJcsjaHuhGuSmY6ojy5bOx8kaRztfD/nu6TvdV4DDHCbJZlbB
O5Rugav1AfqSk/eFGSRtGbbJCRJURKBtDwzF2wRISXCRdhq9K55SkFjRCCItz/xhuac8vmQkc52e
cniALo78GSEZYK6rV8UfX9miSe48lpxeKo+YB8kS7QS9U3q7yCJx+A8+hwUQJimaFSVOpM21Zsc+
Y3xDIExhcaOkTQAGMKBXQZPXiqosRmw386flJRGgxwFniOuD0OpCvtygaApzXNR2nYXvk5KRTYiH
IDijsQTQKjY0O/6SazK/PBS7v3Q7rVYd8+9R/49dOcJuMifL86hRJGgE7FhtDmM2B1w2Ip1q3kF+
AfcpFLhHDmVqA1VSX5K60HqCGtdee6nwjTiLaRcEJTB1IWa1VwnyyonjTemRquAzVEDFOSwL5RGk
vnX8dVOwiX25Tmmrv/EbER9EgtCq0X7N69RB000nScIoimMyclY00wkU2/HdVlgU56YEQYXtx4xH
QtTqNhdiR77LbAlfejH9EevlgjaJdihdpQMqsgYgl2T4iq6kIPPnqDAvs5iZGVDP/ySjbEiniubr
tHYyMLRhmk699+4RJoav8MxUUiUV2VCMzSSp7xrVdYUmsVjJy8w50lDwxIDKKnv5voYmsVUaM2SN
OQDoYXF33fQmtR6IhzqFfOIIYHIjuIxiud62UKNYlC17AVcjZ571AsOYZPcf2VIbdp71sPTzK1cr
7eZmfMPjgRdiQeNDrNQocVjJFUfX+tG6T/R3urJY20wbQK7l0BcFTO0rB4elAg1PIG3Wli/cOTrz
XGG41HHJGBGwFq4cxWOBuSn9yeoIxEiwIyAGP4Hagu0cBvyjvSXoPelA0U2sbgih1Kj0nWpkR2gi
XULSUGDqGRj0Y1hgzt2OLjpRxwFNajl2Zy3zSTOliAHLq3sKX0xoaYVvCKINckL1BmNO7o2UIoXm
3+yC7mc79F7hfVTc0ERBpr1JxJzcribfsch451+iKurr3KQpyIaD/nsei+xPly+ED4q+Vxtkb8TS
YYehoLCBsozRYwsw8HIZRZwRfonQQ2cgF+YR32e4LP63LX2PcUCk1BXPQSMQRMqyObvHQdNTxFMU
yU+XLkyCELFXq5bC+AZE6OAjiIUPT8mIOF09PbRicd6RB+v/olvAS4jb45FiwFhKAmKt1c1A5/kU
nnhUpJUs3olITdx70rQGetfrNQgiExqiLFxFQpTwtejegtxKQYpxjbvoQ4eN4dDJyW0CuDgsOiH/
/xrT9wGjQvH5JkCiD/IVUxuJYwgI/M8ElukIUFVNe76ERSGC3yihF4DUinsiczIRIXOS5Bone8j4
sDw7MHSlWinkrxC8IpzkjyhM8XEkYt/eaTKzKaDRKsqqPuAsctOICo0OXkra4wUfGN3sPb5htPCm
fXjbUJ3OoJB5pw4jsGV5Z5VQzEOvZJ4kJtZ2dX8Xc7ohvhjy0tyI0S6WlA6b+GBr/mXwml9wpL6q
eqJwNlD2+Ln9vMe1yWW4H7aYvySRiBC5vViOULwAaK1Zr0FqqS7QDf1oioWGVUoZ73zFdGF65XSi
mit+l7DfDN8YB8F7EQmMrieKuRKZEh5RDFTxZZiIBzIzSy1oDcyi5vOpHg9qCrlmbENUAseLDzKK
jswF4e/vvSO3ZnTDy04zbVLba/DqPPGbBdjj6IQ10b/lrKMv1hYPtCxGKD+g75uDj39+ZEcL4jyx
jm3Uaxcr+9L0m07Zv/WfVjwo2oWhhJfuVuLerYMLD5wwE9FovDgiCYqNvV7px9CMZj+nDphpEb01
G3ygiXTLWWd15Emv9jtAlwN6h6h5OEOSJ0XKH3QVf2XXJUuO0HEuvyoFfpFEtWpl1IcYs7L0HzyH
efm46/H53f3p/7ytlRbXi9F+k6fV4v+BIiwnYiwJvdALQyapDosmZPn0QdaLkvu2wHJjWsi3oMwF
wwZrPuEpuLv+ezrhXxgmwY0CAS9z7yGfQBDUu2DrsfhM3iaiLd7He6DH9HHAIJA3JvRjDpM02sEi
ncVLCuYokfhirnyiEKyPK7QNVGvbqIbYmitr08xzH34KNQi1FuZ0kJzyHIbPchiN0fjUIdZBSYGx
M8lHQq7Vk05uA07ttZu5Etbd+mDX2rfhkctCctUMw8Hzi8RXNh4juSbWnTLYfi75dzdFvkuY/k+b
QDBBgHYCflsBAI/CnIsA5YgQMPlp9xfd2ZPduLP/6XJlzwYblGS1janGoxyF3Z2QRou9V8dTQXQr
JTYi56H3EuQ1Ke4Qoonq9m+TkQ0qzcMvp/L7G6mi5L3Pz2xr75bnDmlhhIYEH3uk5fSBBoRX8flA
YRSnXTJ6IW1VT7A9UjBINWvnfHHPhXmi+oR+BCSX743dM4ry9IsteDQwEOEVCIIFoyiGHxHTJ1ZR
E1nX3VgaraDaugjT4wkh0qSozQeIk7KS0IoXZVQqrTdAFAqAK60+kX61QL9x7NH52jrKoVJrlboW
xQ/QQ0SeCwirl19++rID0O3BKFuiPA0+FLd0O5jr/7Y4XvPWQqeEl74Z4QoAxFRMzzYKKIsZPM49
XpBVNGClaMeVzvk/olHGaNyCB4HsMmN+VsYhXLUbbtrbewgjnHoHpKbvv9obRFD4UJ0yXt+38zVA
120LpuNg1SP6b548LLfDU68oBIcFQnBZnr1njQVouDhcIWZ/2hCbgf6rbhZ+BsEFozGEftp+dA7h
dpiEyDAMz4BD9nRTgJNAs3v7oKoWGKGyRQHEAzN/9u8zyRIWnRKB0fglaDYshUA+ieT+ZR1wRaNr
yxNAWsE9WzENIgzElqotNsrq3z6oeAQjfNQyN3UL2V+YKDMoJPmmpHvpbOmN43lghsNQYt9/Ql7o
ibYGTyJoDAqVVtWp+wzEjQcpXxCH16DuPPpPNxk8pvvRFgDYGLhq/zrY+s8wCy6THcnnYsUFcjKS
cGdVZ4ld9Q+BKPvAOfWGUMNnvA6moV31q/4bUQFWMrjTd7dBCZ7YGayVQrtcNqpllmbKjHnc8MDL
tMoe6/QGE5ntroKBjnv54C5kdgHMtuiv/SXcf/qA13Y0y8zikXpGVYUos6339tP42d5vJRW4cpns
MsTDOQqFYWSVzTEdQPbFDtYbUtYomehksHnUDVZjW5T+u7WAsgML56cfd5pUOmzRE2hJEtOq+4+e
4rT03wikE/7D6LbfxcWjQqwCjcrDVI2bBwB0CeXlZ2fWkOC7L1ZXq959pkZHdhFyIam6971xpXRB
4qJqVVoWEy3+lYAtEsui8mL1m0ZptEfja9J0SUH513TLLMLNDZLhDWcLTWQ0cCP0qlZPCK5KuDIa
vNRfwVj5F+U+xS3NTFq2pMiElm/TQAmzEi94u3mBhTyrj7+Ui6wLaX1AWkbdQronYiDFoJiqpJFk
g4zKxt+aSBWFZMjPqCltf1VhMaRri6oyb3aoxyyKCzH2j65qssTYjjHdogiCyrAfy5dRmkuIThK1
JN10HUUksqSePDdFrzrD9AufwEn+1UyqiOZFb478uT1fzunbBe44oub4hYszHE7nvRPllUqtr/LT
Utkv9+P5VKNRy/B4/DCvWhQgvw0Apvhj5AdVs4xQQNJmpGpEVQG5NhGdA0vq3Jl10eSWVMa2/yAS
skBqeDa82iyWfqWdM7cWbbQwOkA5SfcP4yf3xsmjGbALfZUzzsinQENfTDySkb5y8ZnECN+Dkw+9
ymmBAkMqmVllra9kXy9AN0J5QJasY6P3xpFZzqnflmO9Tup4Pn2olHgL33bGhrbYYEPOsl7Xene7
HJA7SwBxUESkv2GSuS7uFhy0r7KDYofyaeIF5ijSF9N9Jc0+WDmVpZIh+d4o/ku4WaT6BzNDFhS6
sJmrDQWtCjaXPlusN0FVhDyifRl6P/2r+yYsa0PgGH0zdmXt+ujruHF/L093kXcJio7z54XD3wZk
b4ddmkCvtA3YJeAcsfaREvH6bDza3CeTxCJsgbYh6/znXQAF56sykP1Tby3YSmgL9vCX1iiQLt3w
5yqgwXkZ6huZHygZxx3LV8al7YvG+87YOqf+nqqRxjSpMlGH2FFrhduM/j1qKDH9vIb1YjEb+bEe
DWbSVBiAe13Za/59j6h0aZNxk8PDW6X8kFjN1wZZO8/OupB3VaOyjz6tAfuutSwsAXs+UPQD5zov
Dct4Y1StlXNdKGgQPOpjxY7nAjHGeHKMVNdD+SOfBF7aqS5QRpyIfgy3Om9i0zxHj/N71X8lpSDp
z69meYI8Gk0rNYng1ti6AlNmZYvazgD7x+cbBLpR1ZRkJ1XoCIjgL72SrzQhqfHWDJZ8lChQaTmS
Cbms3puDGNJ/khlhrmCn+g8xLanz0bQMuJyo1cttuk6NvGhVkApiXxckUxpFr91QSZLa+/xZ3vdX
MSi1HjIEsrJOF4WGWWd/7q87LyRQtLLbiCh1u623M6hVDc5PylA7Ne93o1PBkSrcGcVg76dbs7bM
qu0UGurR3OGMWeo033/7pH9rtS9kEIvPB61L60ZhGtuPnXmq29nHRiYSEDTroNY0ua4PrU6TIEd7
B3NxpGC7hd7He3mNHicK34WqxZy2C1OfPedYNFY1k/p+Q6IbJugdrRWonxsir3cMMN9MwwvZPjEv
j6rEtqTUuTG3bwOJlomyuNbfeBY7LaavFOPfhgvmdAqYisVENIWEJWEtdcXEZ4Q2/n+DbSPpNlJT
u5BbIY1cUAoIJJLXbkZufv6QzMpDHqkWJb36bRTgseEqS/3m6Fii8UvCCf/QHuRtDmZcuxKoU1yT
r8E3n1Mex6RflSeNCLbewapknyAekeczTmMPWp5xMoStku8rPZrp3dZ8d1U37A7+ica+l6I+rNtX
kkzMfQkM1GxRrMroGb7h1O+bZrm0fJ2WDRorBVYrrR3yhV+wby0bNcQMa7uZQDHafjgieSZ8hqoi
Vf0bYhtfaUdOlV21vpFRkXA3OcKveWB1/MKj3ilXW2ZWoZ+REWAoAkYvYy1TK+L3alvul7n6D1nB
Le6t2w/APvZ5r3Xybq93t1l0D7VBdXv36R0dBnf/USSZZTWzP6swoJ2uVi3hXGfw90sZZciq4G2k
fq0OCHpEK2m1KCMr9f67F8Bg7rkKQvUoU9qLMiZs0dnU1xqFrIZFoI6tddXTT/X7mN4Y47/8QGv1
6KfQdtCdEAUVMP8JpoQT8xBlZDye/6QcVEQUBSUA18Jf8zCQxelBEQm56dWq5alV+WZL1QasCZyK
O0lCqq1NssFFr2t3m/tzNVGqkGglmG0+SIzYaiRSIznRf6U3wsMJLWmQ6/B9Y764Qfs+wsikpDiF
tatdo6vRfkyL2DhI3VtaxZLTUrJWXD/X93U2L4bXxSuWujvJE4nSbvOIwE5+olIk5Qjp/DcgFlag
tqUMF27ue0ePdee/XGCOmoKoSNNECFMBBKD08WGw8UGsIfZWLunWLOnUFwBiXPrW/sv/OG6MAYTq
uq/AEN13Tm+eUak1eilM1FUtmnSfIfzTSBMND+obnXfNfaWQwiXWUbCWcoTG6mozaPNVAilNNC1K
NW1oHNYaHLqZxNfrdqndoPkwSlBbT8aroDVscIvHcp7Z969d/H3+0z/XfU+wMG4UI57z98dWxwqh
TyFpqe8VjOnGxa42/TeZTOYnFEj73i02DiTK7Ky17gNYz8f/uaOAYJ62Pinr69Hlu+auV/491Lpr
UuzRSEkKcYfo/rgsmnW7fiVxR69L/c92Su9rn7idLO1emF0cre0a4lPrwlRVqhY1BGBkDi927Ju1
rJ69Dh2LSzAAesnjccLltZtcAAtjArr9fd+de5Hss+489xdzB0sPG4/K5A5Vq2m+ZtUPwHFwctei
RQOwr/8ObuFijz5OEU663wNXuKUnx/G1lxXWs1lA9cVIru0j7BcTNIRxAVljlN6JSXowzWxg4Ueo
duRYcMAy2EUxiUGwwnABoF7lD/U0dt4KXKFOkkatlBUh9vJPdfyqsEmUPp336NO7rmwyl/ei8Oqd
6SAgVf9JwIzfTSs7douLFgCcZQ2JbqqpDCEpPxtcEY5u4J/aqQDrb4ant2qauITAW60WICHXOPyU
mvaBzLpi3H6DEzr/wT5qXK0b4HcJ7ybtI54O5lMA+sPRPGd2oWxV73SCGrSXrw+zVDHiOvnufQt2
9+UDUuMInk9hVn2Z5UW5bDWqnRecixMlZD/bjfjHETqxkTEb2Z7i3qs4OWRlrswrofZh16c3t14Z
P48zJazfcoRkdEMTd3b5O9y27dXTP29Hyjex7bHuNffzMlIwfIZDJ8Y92M91CBDeqAbSBvz2B8pu
3EOPuRf3nk9WY/90tetPIyv0Kpc1vMh0y0LisiFDn3FQzdPPHuqA8dyCucW7pEK3s2ENh39PskXd
WpkR0mYdtt14/HZvoyLrGTh+HMYB8tjOcybZqhba9nI/uzur9o0zco1w88Qca9XX52OnsTjCxVCT
UozvHXlx6dCGNfg8u0++HDQ/zLN3BbNywa4wObSb5W4dA/E9Ml9kl4fp/eZdyzZgV8FXUVNnAsZA
tya56+MLnkwLdOcpXoKAamB4GLF7eleqmmrnFBVZIwdkfjE3QadOViZXbqfwG7hkSUOdEGnUkY+4
GXCoKNS5QATXjMawuvMMgX2enZFr1x1lcx6zuerVG04hab/+rpN7Rfy9c/c4vTVg8dLmUkqJCes4
qDAZAwdojYjoWdg0aiQHzBVKRoW29QMBQprnHYwmGReYwCdBsgMX7EmvmDY+OVbe91HxMaNl/rRW
CwlEPqJbdNg0YuMS8anMW3X4pKmt2OfagyJtaAoPbwIErA+IU+PK6mDtPoXO4cEYhd7vvnPb0l9F
Bu7df1Tauwoeuk8kpN3nrfuAE70H9/cYX/qr7u328M/Nt1GKPtdKtzZ7bIvB9l4iFsX1SidpWI9W
8LAq2A6vqtBp0pddBt2I7k+6yWSe3doGx4/Fuh6hS7szB/F7IE1XEduPFlnUFgwAoxGy51z/Bi23
r3vCA6WZn6KntriUfRBnoUWiGkY8F9krVrj94kr+NhyHrtBhfDr0m6Z04160zWVoXe1Ve0XBH9l5
adx05eHw9Give2CUnf+a9dtOoVujsd8ALlaDoEAG0ctm5ZGAQ+ccCYS0DTfSq2kMg1wpufAI6FHC
lBlegsIKfQOzkvSgFoxfWedaByBI6nqynyTnL/Meh1vrgOINl7cu8MEggyCjWYQKSi74M/BqppDb
8P4K0Zl/tLEX/asCr+bCcL9dR3UeLxh63O3MeuKToO6jLDx0q2EBlbjKs0uY035zTOWZPAs3+GLm
IwZVhVBpdQte18L2mIRy9rD+UK8hRWjCTcOud/xukkTFtTYtnddsyZTvaV2a0csprn4OdyvbI+Xu
HAkhXISgDiEWWg+uLbTiZg1yZxifT9qFDrV6PtJU4/eCwXDBRMqXXLjdoPw6sSt1RD8Z6ZJSsx/B
4Wg8xkK93JrG+BCgoHgyS7PUhZH9vkZTlNakGHF1hLwh2tCP0/jk7T+x1WVJ+Ks+o5WODNPzJooK
Ajoi9Gaugs2R9fOT+ZSO4W+BTmKhW3IBaJ79Emv17klVUFgvejB3Iy3HkJpdyCawnjopYNKAK/Tj
s5NxSWmurUYPKk9Mx0t2cbCDqMzpq2p2JNlHvBC25iO3opDDQ9Vt9OvujUz6QUh4+bXDMBkDAzaL
TyoQfLxxVzY7eA4P6ta6MgILTGkqHUWKQD5TDrIsUONMGCKQSIHl300SGfL48abx5gS4BdpdDFev
guGpahWuQeJyglpUTYl6fTWMhWqTbwlJrXOiQYjumQQ8kGq7EHslUEU64TFeuuE+eed3giTh0ZR/
FBxZzUPuvtH3pfi4dt6MAe3iH4eWRhF/DXM6ECCpDMTgH5QpH55P5z6QKEHyHjZAJfM5rBjThw13
CqEuP3/iHj0pPfzTRAeEUo0zBviJlhCDfMifvHOWaiPrcN3M1DdUOvy9IDRjrHklmpLqo9Nhr8Mb
PLvXLrq8b1QZ2gVibOsH4djyyz69zVP7xJiArIw42N0GqVOEotTHJQFTLWBO5OVwwm74igwz+tS5
2Ktqtm73ZdIbbuZiRE8uTVwh8UyYq6lelWoDv3hNRSflcVAF0ofUSWli8O+6tXYbvNjMJtO6K+Qv
1hN+aG4KJZusaWvOKli1PCFkqpf6dV07MEl4Wlf6rRrWUkc55BHvuVQqDy58k6DS4SLPFRyLdrdB
oLlSVbxM0lXrNDx56nKotOS6Wy3oe+aq5QzrVaaCP9kDjRYyUNOZfO6pSk3PKAlAgG6XDjcqsAoX
AeNU/zaCbmXzLW9o8UMr702Ekf4RI+Q+4qayrTt01xC49pnRHdBnYL9apT3NTxZ7BhfLMkDszbGO
OG0CvZDWtkPxZ07kiSSzGI3aLhTCMQMoJAbDWq80LA2RKyQl/R9TZ7adqtZt4SeiNUUFvbUEsQKr
xBtbNBEssUZ9+v/rk7XbOZuYtVdWCiMw5xh99EJ2lYVxYYgslzvsj++GyW4P4OLTBbpIQRmzdnUs
x2iDx+VYEo7UPWMP1eOD8yJ535ceaTGcxNM3cFSLl337YCfSMZo/qWfxqlP3cK7voicha+lk+3sj
TEcDtLevIwmug3R0iA5REh1+npvCura4fW17JMwGh6BCxRB9oupkOdHdeVeGFPMtTe3U2iHsMm3K
gVdEAKB+XbVuJTJ2FMIn1EtBUCVSmkjybjNtaJLRV0ZsdwUexKGCpk5BfkXqWFyuKmiWmfDxKyUD
eXdqBEXhy4EQnysj/81kvKeMcaTCbEN1qqsHzHrzVoK3DnsdQihq9ne9d2s/uzLPJ89qQiIKyEwZ
abRqSgKmeHH2QPa6SjSR0rmX3ZY0xs/WDT9s86yWh3aVbNa7l/V01AgctCEH5APm96VYv3xXfm6/
l98lplib2qZCcCGF0IFRre4W0QcEAeYAq/5vO7KQSbktC6YDUz8vadNOHimWaABbNPxKc+Awg0AG
KixY5k3MEPpQ+QUqeA5UwQJ9nZ6DJCrO4mkpskcXckZGtXPHYkEHs4hi0jJ0+l5RRkQQY+lH/cSL
tSZA537Vm4NMHUE9MUPOkPFJqfNhkjKSf7X97Q5qkURdkmccxgeohVkfymSvREJJsXmMUqTBhwl2
DsNliBaFNXTZl+HUo7vrHXonjI7wxBic+T8bMvH5y+5oNVR1kvg7vxzWxk4YXxrWeKt31viNKSPC
Sr6wu+xneHb2D73YbV7e9Srf1x3GA63zyQgalwmo0ncuhwUOu2/3U9KkM3p/uejV2AyPwdXIF+7S
G0DiyqnVGlnobwIyaCpFw/MjNuq4i7xQ4iSQVDqmrYlvqZg8Wc0oc5tR1SaajWZEtypmadleIkvX
ULJsPIRr7HLoAQMVuno4eS7JPSgh0zLxJNr9YMijkdt2ZW1ZxIxabpYcXILADeSJAXLlmMHJ186m
AhTC9bVeQE4JGMhrZPLFSALD4AspaPgaknn3+/yOV/E8njvT01d1Wl44C5tYwBey3fH1S0c8i39K
a3ddq8dRbW1vSl/YNN5mlS+kVqWv0pdyLA7+9uexOfjFtX7Mzn+t3113WMGl1TUJiC42WTKJ2nqI
CIi4rCA6kKuUDpqSnqGT6VmJJCJjQIxPB6o+1SzhVQ6JxfXROPikfwc6R1ZwQ7HgcH6RkoeVYbrZ
4cIlyt4bsp6KZjlC4co4ll+TTWFs4kfk9amHGI6ytLS51EjZa6cK1SEiUYGJ747KaxXSCnTDn4AO
TTnQ6tdqo9fsmTWWHXgqpv5WFb6TtpkvgFpPMaYkxDKTNZNmrdz0ChwY9ni0xjIwfsBjOfRoVakj
hF4IufiqqZaSyyXQdu5C9TbX3gvdvZTqgs2e/gK4DGxlAFBZhmU0kMB0WE4H7+AD77j+qdVPLHgf
r3diWIWiaXOGKn6FDL7a1eFyFgbd1Bty39YDaG91hKLlaA9kCeyUMYFDsbJnzfbQ+WAAw9TY7n5D
TJqvtW+KsmBRux7B1WkENQMkF2G4WNzxQ5pjMelex/sE/X86leEPoj7DbsjZqpojCtLzU4gIwDqX
1uvefa1iH3Q7tptI6bD+RI3IaNENiayhYeMSPwz3VisOl1Ajim8kVDmdAbdPrnWtcSn9kho7llHe
M701sgtQZ5ZHog9Ba7WjaxSQs0rEZ+M/DD8+TGCZ+1cG/OQqqylDh63TAImtRVv44M6IEWlgtZa/
SoyWF6t+XBEPMuaiJQ9mBn9FVU7/iisSyreYpQOqxTRjHf8s3OnrFwjM+knml1J9DuMHXk9z3iNP
lzeGIMzs9n0+AbYgnQIs0pbaazp4MmHhx+B4huTLc70j98oe2Qps8n/aDgjt+IU4nRcQDqsfOW64
dta8Vd42qNclbZYX/g8XRlOflc3mUR0zGKhwJWCecW4p0xsnxUakn0rPIWBVQIkS6NYj0JbLglHU
0e4xL4ehZNywK+yje/+6ubLJa09VfdDZ9p4NfVHslxZ31tpxdcwfJeqj5pW0rTcRmRShSmVQJefw
wy/0Xeyi3h2tfO81AJM0A3NtozE1GX4h8wc3EhYd8/cXZ0J0tBfPMhnq9dGVB7ND7eJa2KYIC2mn
/mfYCiKUNAD4GJHJA+ROcRk3fqrtgycyFLp1NtQYXp7mZwi23tLVIpJBjejLvYQOqo1ficus/0lF
igMkLJ83vRsdMgopCVusthUI9uq6vXOzOFIjfOvCFWARSnov7A2lqiGakQXqFrj+5V5/BAks+gEL
wgBHB1lKMrYT4QX+Bnehih5CzEyEZeo/bLZ3ZRaTS0ypcCMR4D7YBflh4cdida8Kyfx1N/a2jo0m
1XkSXWdWuJ3EEzpEAi7xASrCWlpnX7uZxTQw+3p/Lcen2fvrNDv8KAb7jg3szatWmYAFir9UwaT3
5GmyP+k0Z22mUcO4dwjuXZmkb3mYPzEcr+ElrUQ8FXNVH7Irx4X4KObfR1p+QeQQ33u3wQFXQOkt
lGLJ0jSIzfGms8yd669N2g/yLVPI/Dquvkjx4gqIKCq6qE0CgTxwub3omPkmNrOddxfBqVRRUom8
jDbKMR7SuUfdf0R6CRqwFDSjEu59ukVFW6EHDFlTwj0CfS6kNrLiF0sJGi7YtOUWoz0AjFxSgUGE
UXMlitiht5tgoE6ddWQ5IO8FfmR1Up0AIeSXs9nsr3jN6CLXpa6S7ZsRP7U+c22AA+7F+U1uIL2O
/q4xsToBlde6l/Co85mMdUGUOydsQob4pu3bPWfohla/OlT+qQuywezQlMpW54dJB8lqfFd6sWLj
50HBrKbvG+8EU5RW64OBbgNYbED139i5qpXBXBk3WJxjKFl1wIcxF2EO5qtnyYcGI5igt2dgkRtE
gC03PuHuFNMPxl2qVGRDfceOmqlg6znXC8PrxIhOg0PwBanp6NEZFd3JmQc4w7bvTl6EsCGkJdDT
kFzxshNgzUInYvZWNqUag7joQ9OGWQy1Z0BJ6erlh5Cy0OdzVvlqY21OnSkPcKUwMQ6b7pql4MIC
wYbRsWYxZ0jFGKAOR44AZIaWjJu1GT+l+BGLuc6AsKkoMw6ulzyLRYM24AYJ/KDqgRhprlKeqNfS
i6tTDIsI3obC+0S/cBsfGictqnLpqUdrFjnfBr/QP6lpyOkPN5pENQj0i1wSNGFYxmD9XG1NpyY/
AMrvj+nfOc060erhYWheIf3KHfie/jrOqkZYLjf2fDlOfnY/73bhS0t0scttr5DcLR7BOvaMc3R7
l7q1Dt9jeqa34qeqcz8xL8ygwZ4Xp8VusR3WRvFwGbFCTXfThMOa5LmQNaSuKmxU2sC+BTQ1Lxhe
PWhY23ItZaXzKj7+Tz6lGVGUYN+e5ZO4Euzyhrmj+FyZ8xSgyAE8tA8MkzDaYRWEdNlNh0p11Uch
XTYZLBAQ+tr2L6Q+fh2QSvBBLeawBKdvfnFxxJDXAkRZEO0BUGBf094kTHTqz7/nXzosQ67S44bh
AFcgBNM/oD2owqHjwZUankP8cnh6537StYPT4jX9TEsMKjCSGzrB9NO/dt/+DzzQXgKz9zJKR6co
neyi++w6Ww6/z7PkRz1utramRwWJqpiXAxMUmfGazVOICHeXj88U7bXBGS9N5o+Ly9f5Wj8DVMoQ
btlG0471fmng0jKsxa9ZxhFuH9cNPfzOsAVi5g6HsYttR6WdMBVicQIZ+np/uw1gfGqptMkIQ1HO
xz9liqv60QRRC1kJI/u36t1Tu4IQQhQLqZ/jLhJ7jR7xXuRRTn71F8XaqO5QC6FkvyProCblOFR2
nj0WZkxuXQrs0lBl9oOS2USGM2gnrsO/f7ljIKvtAZureLbrJQxxPG2IDj4EihjH8I86GpsV/q4q
vRzekeDRPZo3HPhqa4tjkc0sFA8K2ZJCDvNeRk8U6awWrBFdDCToeFgIVAWAF287qs8oMRN+bd3e
IixAWRS5lKKAMisC67hTDoioT7Iq2XG6TS49zY0+MI+jaDJMww9qHDbNd0u1hAEsuSHd1nIirAhQ
0djvSx9ImaFlThl2BGp3XBQLnuDL2GlAUVj6eB3or/vpkWP5rVWJ40H6BjVLgJqOgf2fKLkcHoxe
zpEOZarFXhVXYTkOyduSUBqyI8oddWo6Ev9O7aG+CLsucPyU3sfCXM3hdr3ML/N0XptAkvdTb/lz
61p0RXvMyoZZ+OjiFQekj2cPLXVtfJxZPHawwigf5U2rrgIOjXztaWc1IhHunDRxTTHkGV1PqqwB
A3j2qrJ1AvRRxPT8HUxS5Ds9lp20PC6TmYnRKQ+lC8eAQHcw3w+Zu0UehO5yvLpFsMrYF2cib39B
vw16Ib0BpXeHl8sTB9owvHkftxwjrxSOe2YiWMGz98FVnm/YcYCNALXGPsJFCJHs8Wf/826cydxw
2X80OFfHfvLtro3T0P4nNzEWI1DEQxKDKlIRaGysjvmFj7Oa0TI+zUyCgYNpDdnFtIe9mjcMQLF9
jknDTL7FcpBg/D4sAGvcR4/BJbpiYitHWntT2NxhQLGpbeKBwId4sB0cOaTpxQSl7ZoDZ08oGRT3
WDrwpS/2SRf/LuKOdWj71A83MlVDxs5JOaqH7ywhSnVmLEwasZaVJ1MQe8iapL3m0ixQvuUk0SJh
p6f5ErMh4e0q2nhPQ6Ok0DwmucLqdeUhlvy77XakNpGcQADbIfpgi6+6+eED246o2HvX6BRpRdxP
WgWqyrS39Y89wfuiqYqEeIVcqhpBm7M6ErWKPPds5Bxmtflz167dGh+3GzOIfHc+eI0ghmoW0CHj
D6/kah3w5C6PhntuOFx2wMKs+n/v3wt3GbPq1W7lsDvGcvKJ/7Z/oLl77AegxDMGDI7T6uiIr8iy
SYl3oyS4AP6LKxGNWBYSQDN4A49PRxQaHaym/w4TNqhWWwwLlRoagOZIj3LoTK+E/ki6fr2PWWhY
GeSJkf2RskqFAgnfQ1FJOUTqF5OdG5y+a0vrkvYFSAC8qjn8l520LGE6uyf4YlMOSthXLU68BIvl
fDmvvBpYdw6XwcETHnzwbr87UOGdB5MRAQP0jSWiMbh32Nbc4CnU34VBemzb3MUAtDlwX11nFFdA
4JvnBnx975eH1sIZE547foWFcTYC14t28+pEVOHyN/19B2TwezdmHNyvzM8U8xhb97bBA2WtSvoT
bhnH6IxhxwPoR5r0QtbcI06/HZulr4PdRMPGW0b63+aBpB6HmqPeKN9RA+KbvuS9SGjLjoST8r1W
yX3CwUObjzYhtqjBvu+M3AFuL80RbCZNfWtAsEBmSb2+7TEfYD9tnTwabO2l/CFG6nuooxiWACOr
HMmgFgKF2/wA0xcVvvYYO55nha/z7J004WNW1/FIF/F1tp046/LaXic/zlhL1ylY9vLDbVR/3YGe
EhEzQ/ZJriIxb7hcb1u4N8LjVJBKiHbm15GdtxyqHVytXs1ttI1uMyxMqGA3tC2XDU40V9oZaGq0
oVCgKNnWn38H2+kJt/xZ4msU+2YTuGJLc/9XOpea2ptxHTbYnwFC4LLlFMxaGwm198IzgIYpxBYg
3LPO3AaArTRjOJ0vhCHIOv/jX7qXbiaEoV8KDkNc1ofwJYdgLMS1PjH9SvALy6CGxlPnWwIVBiKw
JP/Q0nW4Y9rFzoeacjcQTei10VFdb0fKtKjNntEzyiaJl3gQE+G/Ou3M32Or6Fnd40gLxhMrjK/7
DOHYrPzlrD+bz6a83v1cIHJjSAY1stwyAMV8rd7zEJQGpYEWLk3/qt8Wblr9IrMqYopfICUfLFAQ
SfFvLGdmkAiXD8sHlEQCSVnOi0EhfcNBWyWFEEDLnW9x1vZ5h8vHIA5KQJAlc6g/OQ4U76PHfnCY
yCZfWOIBIJMz54RJT1CjjhILVdzkG9PJ9jB5XR+xmHps9j/uml3oXxupwkvPVeb1us5jNOnY9kS7
CXcL/njyJXgJOsJy7shjG8URds7JKB1gy8ySxAqEU34lwFAIl5+TPNF45OfpCLjljMqjewBPVK24
WKGKn1aPil0WxDMszecV1v3qpBQdVof5adk4zOG25Qw3LK1YOWEx0q9AZRQGTe3zaK8zZJEKB7yT
3LHN4F40bXKy792TYXG77DGackCJNdKZuHzHvZfgNsjcGXXWYVHaOIdqPS5we19p5a/IijAAiEcf
e1Hx37vwXhhWOrb40kCE4W10QpDUvrPBQ3aFMmX7j0K70NsjGGwWiwtwzD14ZBH1LT5FtVq5fSiC
WDJmb42idaR2q16P2u1he9GXQlvQ71fWavaD4PfcDPqBjDl8YEsfGw78PPivj70+g1RFM/f7fCEf
90XAGI2ejU69MVWUCmoMyO3fSgG9zui8KSlT/1yvt1qdTovgz3PgNv7u9c9gJNHRiOHIpQm534eI
jEvE039wCtt9bEvaEz/yeYbwO+qdHnVM/QlcBs8SU9v+cfuLHR5jo0vjhbvhwfopMaTJLEyuK6VB
NcZdCmBxgfyA8S+yCXncwHWGact3hU6LEhcd7mj9eDmt7DkvyEHQQYl6rLNJ3pGAIN77hu2UgHRi
lmfelvhs46/DbBS4k6l5PF1OKlFlUGBjPHv7xpn1FESjV+rHvcKwMLSHzrgUloeHWSU8sTFva89W
6Xj/TgZpL+0doS5Xwt2sOtZnFZmy6bi1P4dmbSra+aejKYg10wRJe80nwmm4VzOdtHrpZ2PO1LLV
G3D9Ob3aqZlm3adb3+1q9cvDzxAGuB22/92GSxSeHw3NwB2Uh4zsdrOlB7hGDZR9H+mCUBUxmgCe
KkXVU70UOWBH+ijXVTJf0k3CU7s2igO4iAX/UmjZacvFs6YwUL3sTD/j09fj7dmYySPOxfuoorcn
YYfUxUymzRtEiPhdX07PZiJC9BLEKqh2f5hQQ5ywB8XRFb7S6JQ1HCBI3NPBGXeNM9ycrA6b8YMn
CpX5frPfJPR4IHfs1cvWFUsWZ/FcVxcHdP9Uf+R7mrcyc3BouPgiYSiQ4Igrv/KwRqgs/qNQYIav
Mls74qmMcXtcQ1LLnxXcxXhev2UwyUr90RNSDFZsJi0KHRFwdmkVx3L+qYwVVGIF6u9zDolib6wR
wCd6NFkR75toKCyoJdWo1lRjT+8tca2Ua+KbINPFck6UI8X/UcmwJDIYWaBIaiz7IhVdKKMNWsBE
RcedQdPzO/WgpoVW+3OuH4MaTcqdeCn1OgqcBdQmpXicVhuvrxeeNXrCelxabyYlUMQ4JW+9nddX
XGzqmFgdXW4fZhu1noNuFI8kt36njfxOsTtMV7d5EcsKSHfxUKgudr6Y7CIZuTa6tKBtpBIcUPuy
+aGzozdpZ/O4jRFvB/4TIIfVNrSYB6s8M8GU2MMbrKpTw0P3Oh4jqesObqQ72gO6LX5/8TneONzK
6QhiyPzaU1Pirj+4QNNHRtuBNTz38PKpHv5C+wIEDInnwMwo5qXfhenwFD5xyncCJ0BieEcUifE2
lN0l0LBMhvecHRL2vBuGtImfbhK/6GtkiSlu4EQJCA6u26dG5bvKTMjyM2BoDnpH3Md54D/eFaST
dKqkDsl2V7pFyVg0lhY+iErYvCJnkYlAv/W7gor7NWPxwx7MrLSwSL0Zam//3CwwnsXjjJeLT+HA
duzQzwIcsVFcO2DXVe/tP8NT6xnusp8lQAiM1QF6cQtx+u4PXuRj9V7twhfIS7kHQYUGnZHT5fsI
Xziwe4qddiBHANa8MCQ+YGysx6n76S+DT//TP4UYV4PovL0HL4n8yzQ/jr0lAgDhykroKQMcH/zE
N7ZU3+9Oikl5CnRVHJVGTlQauXAMGS3qpYJxzygHMEs9t8qwhGlzhTFmOXT6qNDtvhXY/cKgMnlH
OLzOi99l/NR0uKNsXphjdo7Yc7dIeH9Y3KfL1X2x/SpM3Fm3xGnUkXgWhHWrc/Ft4C78rOmxLm0d
ZQ8RJbMJAWaf63Qugju6n3BDshsnLHfsEnBe5Kh2HvLsMnceFpMnBnwaJdLtgmeeTW1zIuRWg1mh
CcITNOTksulU6G0x2Pb3QYEgRAFEx24W0/Eoj6eEx+CxVeOfj5pAMWxTWS4OewUUYO7ybnX7K65K
q2yqCZVs1WJil5bY18nJjY4LaRAk6BHVLgP447seI43YnNYPTjZ8OBNv8snkjseEpJLVrz/Lr9vk
MXkOiv3xuBwIE9y1ONmLN5cirs7H4WsTHyaPoErzh8UVVQ/b3LyEH8Kk8i1+IlPiyALG3CKeLcCk
0Xjl4WuO8ugtAdHhJyzHae/TTQFFAUlH54GYK+KxfPrVAAbxY/wYf6avaXl+Rb2+HVqjQ/8WOAOR
44p+8TfeEIbFGs3qDHrF1K1MBWhyAshBBIE4Uuzravswme2eYb9hKX3vlTHl/MpmR9wOH9Tj13O9
FpCacukWeyo9lx1lTKrb1EG6ZTel+LSGON+y4OGXwOnC3I87XvmrheBubgABnIRpDLVMlD0Jp++d
MS9ZSGreVIcWCIGxJwwBcs+uKZcYW7bVT3sI4VGdTeRXwPo7SScX6Kzi+Z8Beki6KDC77WZwkNV6
XtryGC8EnmLR4uGDvADdKRdP6K+AqbS1OzTEGbQwOLx1Wc97JT4h4bV74KWudaDAOiR/W7DhGjYP
NRwgtHNwLtlPclCXZSDp63D9N0o2gF7N6ep0Dyy08FrrY0SBY+HHmsS/51rCZXshQfJyrluGKO+2
mNZMtliLzFJN3NYS9uZjdgJaEcpFu0ztRW7k+dTHeGW1EhswPyAHa4KK+RfnoQgmBumDXTMDhVGz
KkwApqOuar5AwJJysJ445B9/slagHeRExgG2aCxSunq7CQf7aDfhpCRoudF0D/fD4/BTru+6ANI2
Z/OtQ9Ly/14liOFQBn5x6WNn3nFvi/RSAbATbKXj2TT0BhyKFJZ8bRZCsRbks/ffFgrvwsyH1cCI
bXGk1XiR9SUQ69Ok8m0uGRayv7mcBn4MmzaMttYNPrGYjHJQkw9hATckrSby1eCJcBq6Y0hw+D7k
Mm+2XwPnXxuPoc35stlObTYndOatXUj5MNYpyk8QLLnmY0QYE3vAY4TvQmP7JdkkzENzXPlO8jFh
KNotcOem3H0akR75yL45RRvfUvIZgB5DP+2s6UbzCHmNaPPERh16iGISzJVFRcIvxmana1OvDabt
a7tDuB7pxCIu3/kuciXUsqgEArE8KhNeTWQ/WOFpOnmD+fowj3JHWOyBOWURx78DOWfomFNoBODQ
ffAgRL8CeoHVQYdyuyB65Vx5OwEl4prD3zu6aXRdAtHpwHcADaiv4Ih+zQJVC3mGm2L2SODwUEvx
g5Wrx1LO3ipGjZZwIYg11oV8ZVC8HCQZEwz+8FgSPwTIc9/0HwyeK74u/0JHO1gV37/PuriOf44q
qPAPxJ97O9gPrr072H6VLVJRdjJ/EDGLypijdOPy1oskLs4v8c+qAPRSq0ysNXd9FX+Msrnq0bRw
A+oMbsc4T4NGlyN3Upl8xtWpywh3gdkgluOqeva0uU9g1GUXcBWA/zYr8nxqY11oOp/3poo9wa/C
ParwPXDwF/i5j86jbIBpbO8SnoIH0z8LFE8jSMc/e/Q3tLM0xN9S5u07zGaZuZGaNdaU5eShHRKC
xGfXWrnjhtXwMZXa8pnw+ifbTnHA/5CL7Eu4vGyLzUATI7gDl5clWNONqWcFME+BwzTaKCH1gwV1
l/3CSN9enAaxA3XYfpl/LeP25MLjskCPrIFmLJqyaN5y7O/7dN0c58AMg7wn6s9aX2tzXFnv6ate
3X1v33MIgZrZ489AT3ULGx2XaPAOsfgEMl4QbACKt/fhhflbPMTwHV1JbbRsEZnDUppTFuyFheCH
6QZwoWkwapgbcmmR2wLbUaaj8uNkZWlzMRI4drX8B8b26MOJ8lMBf6f25vRAWbpTeNA4w27/yhjj
S36gNUhXrpYNsZRX3B0aL+iukhsPPHTW/HC8Mc3EFgInFE4e/B3HDK4f7nPWDi3jGxT4JmmcKpzS
WzufIjFFBcNllAJZl5/ubX2EC9P8u+4ClXOkf+E4qjah5jlTfHaj16g0URBI0j/OVeYVR+WBDiXT
LJkBs1eJ6JX4OdRG68RyogSnAkvptT2rkoUCk4Ob6RbsjFaHZ9W3enk5YMggXoGy6sFCocXh1bzC
oLkS9Q2tYfJiXaVhIB3Cvz1k7g4VpoLqbfUgjw0/GN96+vjO4LWzSTpl4mnZQAsdpy9O+L6OM29d
VPBZ1vgKOC2/wWz2+3vzSNgId+wJQUD0Vf13RtxVlcHW0z9hjrRhexzjyHloTVmjp9pErf6V+4GN
MV8eJUV6cKk8vN9xRix3SJrHG1t5NCIZvrD89b3ac1djVTEdS9E+7Y67Ve/cNWm3z04Km1x1FfE6
7W6VPBQt0MVXY7zZKh0E45Hf8NquTq/t/8bCxASxnBYbl0oniRvv+Y07rA2dpqWJ7xFzpoRrNV+5
dc4T+gi5ROkU3MkVncGW503OmbUbO96Jqqbive6k5zVRCk4WmuXryAfTLuePYCheQAkjEHZsOzTk
jLxHNQhnyiFXK2SOm6dro+InnYtpBVIvpeC/smjKwVYjtosZsunzzHBbBZiof0vDSKwOnMiJylFx
VOvN7vKtusJXPOxYya6s2xl3hQZI2kb+31ZygTPo0GrBn4WGCmXgViPHoE1Tdh7fs7O82Lv74vDp
0BCuzmMFfOwbWafw6/ycv3VPwg3kjf8k/xTRS+/Fc8mt6RhywPUbvUT5xBlft6tcM/I+nO/bdhbI
fLiptz+8xzIeQU9HG7wiSnUv69o6oxeZVfHfUjFVNYZdSi/NQjV69zY3WmLi7bUf7c2qnrApZrJ5
YwFYMRNc4afMX5edE97KVew5VbboEKcXkieIQLB3mw9yZFlVutqn3jwS+jM6NGDvEzFYpbYGbPo9
yWhixGoYJzIlYHCF8kYsZmlqqyD/n5P3YTUl7+dHLDcJB0TPcGBPyFCNUEOpyOqa/D7ar+iF/1jS
sBHWQm8NiZZDliDnH6gzJBifoHeIqyfSrmKMoe0wH4YSnvqJd2ewpqCoc0tjf3jQ9h5auSHuwAPR
BKzWP9JjKMXtA+3n+0AYtKQXKSKk1PUutG6bc8FDYHaFRn5jc9E2ghc2yPV5XkG8gKE4m7kZ092Z
o+mARMLek+8t1ouvkhP7CRWN7R9Wp9Xy9/JnPdrR+b2GAQZgztZ1W4OXwdeOZSojRPfTRaMEMeja
ehp6f05c0qaIxh62oFQQ+5ZV6X9WO+L3Gre4ixE3GDtVzQGdlJiy6OepinVorCo66tU3fsz9Y31W
aMjelCvg077Ncnz1AR4LGpvBZpUUX20RrxhfrhSpXM6sshpC6wrLPmy6I3iI6J9gRERlH0AykJcz
IkE2a+b5KCjcBqqE0RorFfFRd3MHCQH/sK60RqMicPAeFg60QE346ZpFs6piIyXuoWhNOYuH62XA
ts/1pJIsH3FPkgZcAMb9EmWRZBlcV5r050i66NbSzGqO6aV/CZ/4QedNzAg1n+QijHCZx949EY54
tqL+NFVJjEZ7fpVyE7Nw/ovrTu+S1SkNITUCZg+gi0Ms1bybmTsMFmpIZok46vNNpJXYmzLBisTw
sODSi9mvmsfw/LkgXOglyHSx1hKjSOKbj3kvbHbfq/WXnk2vcxqM1khP4Pxw7rkDej3M3AbdQcxc
rFW+Dg8sHVliNJz8dF5MTLIcSpcqt1cqvhR5X9KnS2ygqSaWnHAvsdhm6AzAG4rebp4HFjcnfmUM
zwwrAy4YJC2g9/uqSkAk2nVCH2GysymhTcanX/TeGzOoyr+DmBymBhdeGQY1gOuUS+LsxV1pRpjp
wjsAC2dwxtD+xd6gjgd7BlLEhDmqjalor6Cy1iTuPqxA32C2KKuz8k9O6XO4cOF7sThrlxAeZhrR
1iPY4ja1HxYCWjQ6GDWTSQvuZ0BNsm9vCOnehIizVOQc8RwqfS1DMh+1jlNRYTCKlCqkcEBMUCQY
W5innFmVdyYWDenSPyhrgurM4YAxMBFz4DV5hM9xbV6Av+/Os2mFx512eFVbWStrDnuHt9fv83eH
rL7H4IjJEL67/EqaA6I2CFymY9AsTLXJOsEch5lOjLcSFx+2qODf0LwYZTO9uNQZLWwXOjCHXYgW
KZM5zo6hCko6xv5qlr1L0x5W+qIPlPqvqDxBgB4VxqXFY33anDasha8uog+VpxjVGCoTC9GI6BRo
L9g8d49d+6+Cz7k7TxdyQbgw2D20XXjMwokIcmTQdhwYOiDTrX2onklTrVrkRuVRBbHQbv6JnEnh
+7RSOZ+0i+qsaJrkb07cWOSQ9QrwXvNUwZE5aeDPMrtxGfjToQe5cZDXPsU8rUsQph3Y3nN6GT+n
6bgwT8J4LLfKRKIPz4SPi9bE3gvBKSfy1igJtP/FbZWiaibZrbhaVFDrICqn74QuyhVFaAvAAfja
iNRRbkEQ57K+YAYhzaHuHwyXwxsK6+X3fqruRAcNi2SQz2Pd9pnWSJ1eGbi8Akoy0QhTllvoZJHN
uMGF6IVtcB/Zs+fEnt2i++g+ehJcdCObRMd1jJ8zlNYDHQFRS/9uHCaiI5aVI4A2Q0GVCjwtQ6iE
oqAWFLKPGA0seixBmmLLIdDh9X2NKhN3cpyr+tWBCIMaGOTHewS8JFP12Q51tMtENENMk0C+QfXv
n0iDElZY4vpjWLnlKeXao+wv+7uSO9q/LKz5I1RhbGMg2HiyvjPzw/XY4tV3+o+u6o0dknlw6WZt
pIKfzPQuI+2I1tfGDKceo0az686bwJnz5D27TtIo+dYr85rcR/LhEH8066fheVyaExfFKyI6VurW
r/BlYGHHwzdWfDuQWQE2wpyfUFq2uDtFpRZefZAt6UcI3IvhHRaa0GCQ5OH6SUFNt0LF/n42rKk9
pDiDhPlewyqA1iSBGmMp9GQVrALgXx3wfFqurz9VgE2BjCqjy0E6BBsJ9/hl2p6cSJerY/tdrR+x
HAQc6ZQ9UCFPpHMgU9QaciYWK1nzYKyS2V9noCpgJIcQdD7ky/CdY/XWsKCwJFmolUK0hLlYmVXb
JbCVqtd9dc7A8OCFXP3CpXm86oVC/UQSIXkcCPTvglRdgH6QKO4xQ5wEoFqu3uMqaDVegTeAVOay
bWe9nZCriSYSoxWe7x1rRJISjfhF3WAK+JcCmd4CAhnBuu598MrWp09yIqUkY55Do9zP79sjmGoJ
2n3SJ0nYmojIduGmJe4K8FVLsb06wE59Tavze/gM79F7Ul7WicjD2MVuXkbMRmxYNYzg2DQKvRfO
j7CiSF/CjPZIIvMhRK3ZsREKMkIBJn31z7Qs7/GpVWohruTM5irDwc83Ws0DI+8TkjtsVPFH4UB2
l3EshzpEJxElaTmuhJWQ8NFWYej2SfpGv4rykoKKqFHEq7oQ9lhe5odEqikxpHuqK1KF/YwaKxL1
Z/xkArVbgHfxDE+LKy6iwk/k5kWfQgsk3Ea2t7kwSBCkMlCe7F0yvxMopAMlAlo1tbNqStWuCKtm
EIGzyiCZpsVGMmW6wQuvpurcLHcQM6szcDqk6hUMH+7ku2vNCP6PbajvfiIg6dq0QzsUGMW2Bw1i
dAa/fgw0EyiyqqD1f+HCdYb4otogu0DRkx+NyvX/Ntsj0wQOUbahZh8XpO7AN3kQcYF0rYR4TWxI
vDeGuF6waBXNQ590w/m5EvxHbiEkyWyisVeizdZMRzYIOUopTVuB2BKlNIvNWEZcpptF2q/cjl1W
MIXuHsXAZygkQwBgYaChZYzlhjBKjBhhG+jezybF2fb39fP6qR0MBP4CPpeexPZwe+sfxw55VTSt
gqALxKYpp7XGORMyxv9InKrCITHdbTbm9uRWLQCAaxCHG0ifcVfrxnAR34+xxpAFSaFVpp4hRKRU
HnJDFWP/05Itr+Stzxnmd4zFkiAJXh0hrbnE5fl3JSvR3MAMULRAJ30yzfuyGGHl5E9BQPqoWltB
ixkOEJ/Rdq777kluMljInfxtDa1523XSleZCYD3hfV2ZXP+Ka8qGK3l/4IHMgz4lMjGr3QK+DL3T
RLAcZDu8o9D8g4n29fobbRVkWthImgtVeG9o9f/oXRJnoRTBxk3i1B10e/UUwh11aat5V/uOo7PA
HVfzUA4ALV/zUbWpAmozLTb8vz4mCAqchuvd9K8CJ3UqGFUDV2tGrXUUhjgPsKXN7waY48AwRaYs
y9ZlnpEKKjWhBbf20ioxFE+Z9u7nKU0YL1qKEvDdqXlZ1yLMMtcxbiEJicFZJdJTdF3yziQkBQcS
krwD0rKbCaBPDPmi95k9jg3eDv/YkqI26iH+lDTNsnJMZqrhZSGaNR+9d/M4etOwQG9quFP6Gtko
0tCw25zhVu7maEWp2SiPOwgL+nhA84l709Hpo/pcyTdkMC4itDofqULSidVJPC1HtU6ZRS4FuREG
48zJXGYROjeI4+PKhShF8Qt4rxeerVi6xe085VUAE/HOJz6ALhbYi/cG4+G6M+jII2DaxLTH8i1f
s4xzRwIAGZzinHsZ6pgKy2eNa4tkkNMGBOWdm6f1aS3RpRDG/Dj03DGVUYc6HYVnzSv6+fsSZ0tD
WuZK5PvKcdcmd1kTB73XuEUDl3HZKwey+7aZI57NNbAhvvYXs8Vvl0uDi+BXd20Y/AZB0F8wkVz+
ISX6KsJnTCEzums5jp78Es0rDEf6jTO8ohraROlVRRIGOAWjyxr5XEb8Cik49SixYArBK01Qeo6r
i+VC4PupR+bxUIi7VHwyoID8RQ+9H9iNHSWkAK58Biguu1TdBuFABUUFQLgTuYjQ3+j9UKPInEB9
Ja2qAbRH+riItgDTY7HOJVtSp3YkkfSI4ZikOfp2QMYUeUV+UD7xOkb76DFLfy7oYIS67Hh/2Tyo
AUOAmk0y0rHjIJqOq10UOTI/vt/EsyiTiIQirn6KYO6MdPMEPzZ9DzMX3UZVJhMaQAImszLqdlu2
BEKyQppllzGP5mNcMJpryimJyWDLmoiQcOAjnGA+z2ruqQX0VVpbuTZNwUMacl8mmBKGgED+nadV
HKrQDnogobeC1CHwFrgWYHKwEGwENAu2BNbEMnXKUuBpcWCoEW6bXEih1gXNw7gkZjPxYqT8FfGB
iSULzW9IeBHeuUNlcmmZApYt+VqMZFD7bFpDbTIyCtQWRNoEARqrFRZX6MZWBUhZPDl6UdNFkykj
yF49vzj2YtRrv4KmJnMPVj9223wd1IqiCZX2a111WctCzG1vMlKS8nUnHmg4BRu2hIF9DnNkzVpH
h7AA8YxlSapDvI6YP5nSiWcnUc2RG0g3JGbtjaS7RexobiStlyEze7Y5GGMtWbHaFFzb7yIbJP6j
VzzSmdDhlZ7vQwUi3TXY1JgzY0SsIQRjejOG1YgYeD4802fvkE5zOXybhbmPNza7p06x9tEL1zT/
y9bKHPfeOHU1/DPPzfwQnTuZVhdbPyVog+JNwHzCWvUMceDylJxjs2VhPXEsx4fZbuYgQ93NUELK
ypM/YADztqeu/8JLFxSB6HdIVbjbICU0FGkIjCRnQ5f+8BH/08IdG+9Y7f6mAiABXEsLOL5gbK4Z
rsWhVknQa37t/ApNQv3d0GS4mIQa6HeQ3nPLbFK56xqliilVqgfXZgCk//ubT1WqoSoawWafdgXn
4ypVjoa3ws5k2kPAHQgVZsYFVhmtPgbBEFybI92/XKVxOwzH4Pl6ubCVzrRh+g8ztkM8z3O0mgdK
hoDrH6t+PsnWbcLB1z7qX4wZ3o3gK99bNWzB6221o4I44ulN74PeRJ2wdmZ4RES9yRe32sLGJoPY
pkIRtlJThkFipWgmovWSqxb4Xg5WTN9Z21Qjyj4aDI3Z6fMAnWvZJP10n7Uq5+7zf0Sd13Li2hZF
v4gqROZVOSCCyLxQxmByjuLr75hSn7pHjY/bDRiE9torzCDm+65gf0vOnHY6GYJySWaSpHhv1gA4
Kl5kao0K7kiL8V0awMH+/dprzm25J8TPOpO0L6mQbevBKpyuafwheglqC1H+aj1Hh8F1pMUzn2mZ
afsW80OSofefhkfjBjUjqxLu9h6q75uwPBULcjxH2d+w6t6unboUbWymdIeLtJf1V7UcoWQWYO6p
9yy8vxAMwkLn6++Hq5fvSfoQefnhGmcsExB5lKQwDuuTaJo/GokBRuvTeGKcQo6ov+XTcU3MIAyY
jhZxiddCs/dkz6PHwedh/e2gAbT25VxGb7vgofNLx7runQekkbS5P6SSkgNSYNhQ/szRUJnT4irY
JRxDWIi6kpnV7eI1H24Ws0mz+Lip6SRqIHdhudWrJJccMplOrEtEcb0egFHhus4RBlJYXfCxwtuh
o9pT9v7I2ELfzOyqkkEocBA3DVhG/9zWMmUmlbsGYRTWXnCYfgIJBxch3GwZVYtD/HXRC/HxVIpt
xmQSVNKaqdNw06icOR7T6tTb8ZK1JnaxZtZ0wIn0iMpfrGE1VAVPesZXTrtGj4D3pP7MLvCarW2m
a0uSwdbcqgKYw+STZJPZu9D8VhqrB65KnB4Kb0TAEaZPbw+3LIXwT1B1GX0A/8XzhtGpjfLdbDf4
vjH23J0tplzzNtsckI/xH/gB8nY+za3bW0b+H/APIsqfXl17Y/4c2od23fuSuXEfhOOpXHsH0tY5
lnxbN+UFb4JP/DQfo/rf4+czWsMYX083vuC0T9Bi7AHhFKKnFHFEMSdK6rq6Wddl6YEmteEUwp1f
p8tx7xJWqXYfVsj1wKUFaj9Mzd4fAzYCfGouizDn2Qrss9twIagyqy22DuD7G3QFnoP9VMD+e6Ae
AS72A8j2RMYhCRofDnM29v21yyiJJs6TspW+2XF0mQiiGTKEPrMCayiNAFeVJB1INmbK+9E75Pyb
o8vvOzxhiHccoxTBIDaFB1el/XcPL/aBX8AA9K/IzsK/ubJxAuLb/fqNqXrld0jYfMMPovVsjcz9
I+uw0daWEDaggDPb9Bgh7CVU9qjB41BXPNGLvfXL0aXTmVzVb8TVTMSx3ZIBhQqVgqloLD5ZA3bY
02KgFteNFlDK4OqACiaVBc3h1ND62o6RD0P/kUlT0PQvtq4kRUam7Qw+tJsrW7RL4ezjFujFMbEL
kbIiRkqz/g7sGznmUQ+WEpRDbAk+kndQPRt4uPNaR/Dlky+xUWM/ae0KQVYhuqrzTZfIYA2lTsa9
7x1a5U7B/yJNwGDSHi2nf1jq2Oh4EXS0QhT+/7j8ILM0zAIpkTYA/Zi98FgPb4ju/d47JzIMxOmg
QqMQEg23mXrB1gqf1qMnEyS4TBWX3tPHWXer4b5LanSB73veW8BB35XO2ywyFAQNBPjFcKg+m4Bk
o+bZTelNdOxjB8G5oTG7na3J+ur4t+EXDbrWPo2c6Qt1VPS0qVb819tBSRG5zueiivaWj7AdrcRf
Gq+RPPN2k0LDLDnvdpw08B97wfEQEYerhSvoTYhoMcV8MRNyNkQe5PMqnAo/l04G8snB+Io229uD
jjTchzNImzcY+iO0ZL7OacmbHdw6Zf+ZmFBIHgCFHsvf79ZuRrGxsZ+j29rzdhIYctJ4WS/wWdAB
4Syaadgcu3Fs2xsu6FIbzPJ3qf6XWmW0bCRyQ1uAjjUfGwWNpuLqDSg/Eyiqhp0v/dK+WNPiTu9/
P7NnB19O+9aj2fixjCv7eS269s+ilB1mb78eH5qtaufhgaIcMn+vGc7fmo8pIikh4aW7aPu+HdlE
dFK2RSrO9r57ipcjLOgPQ//ztQ6FZeXD4M5clO3mN5Lt3UyQEHgTGsCkoEFQEcKwU7E3IiPmw4hG
NtcPahcJH/R5XD217qSN9KfBVqfjx8p42gfMSUpXLz5Nbr8q12c1RwU9mnHQuBhfoFuo3GRj9pS7
g/66WUsUDe1+v2ALg9Tbxf0oVPZRVc4f+SQCNtEwivywRz0HXsL2e8sJoyCVOYuOqH2sibuJheyG
Fuu5vfdmnTiyZ5NMAtHFog96xSAYCB23R/yyGb0sLH8XshKOPjWvi7UwtnUDqLKZzStsE8UBcT1y
foZv/Vh+nR8EyEHxL5BhzQ5nib1q9nZws7VjgPwW+xaRhb8czXjCLub7PhfFQj2UeGnYJhPSxH1W
baOO/xb+ox44UTi6Mc64PN6N7Q7TVhdTWUgs0FbScNQZu+sA+WlCCII8uz7EkAEXGi8joNbnf4OE
7wKvZCXQSTnJnntsJ2hiwpm6BNXkSbqwADWFgwG7YEXusfB17M9iV6VHg909CKfVfFALmoR+5kvf
BZwr5gkQcMrDOeLrdcIPE81bNC58uAaKoTLcp9kcbPZeuWL/UfQBET+dZFhzGvJ/2IHpx3zvzUEV
y3G4lWP6gvaK0aPZGgzQkWUOfLWwqezwfWBCzQkGmTkANa2VMKDp3+kvpVfiXvejSRe+AUeEdHgo
TJuHz4MC/UV/TTiNq9WgBrHt1CkvWM3uNjTnr+GmEIrjwE0QVUrFHtYfS18JAJCIhkN2wBX39oHP
ztu9P9ZgPLTWZb94tkGtH1bNrm/5+uNTNfG1z03YHNLoCKuQCZ/YBKtIqEeyYmZp+POe8Ndp+HJv
3RHZ/6g3sknel592mVi45NpXwYwy8dx+L/jGeZs+SJ+6HQmiAbbG7nHp25Ef9Ui/Q/84tx97p9KD
pyEaAjt36ODE2+837T6TDJo4xqrkDf9CNUbQQQj/+gL5077UHKNPD7pvhT63K89jvpDFLLnvYstA
nvpszSGZE6KLtEgIsQ29T2LF0yReTLiq8eTR3+NK4tuKIVzW0YRADNsqinVpuoNzW6tuwrcBKZvO
B8GjZLmsNWrdzmxBRYMFcow3cidgc72jVFAlWcencVZdfEAjkLiPg2AA0uNqJXcGYdzrEQaoTHNN
PFx2ulLwnj33ZiYkIl/lE4AR/o/7aOvCirhbrLUBCE10lCDezT3XM3EVRZpDC2SLllQQVP0avxoM
jhmvAhzD5fj8MQNFOh7FerQGC7ZkV9QrMj3s3Ejx5JmwwERh1GENdmYsxkU8ewX4Q2pdKkjaLgvW
5WRQsOmEsCRRyeKurHR+sOAxIp5xH/yiIYnhKc7dOjyWf8BBmhPIDb3PjjuxXXeh1c4DOp0qPzwT
7ZBzJei9ABvRuxj2h2XKZZSvM0mNm9UL+zJxI3tTAr/kegBuB7BuSbeDq2jEt1sX5go5QBj+3KC7
/YQIxFieZbGNFLmUqPGt/s0K9d9af223LUDZDKb8P+zeqE16oHt92EE+OXWf6y7Ed6UvM5W32d/o
XtivULjwC//4P9dP9pi927d4jpCXBAHH8jGds4bklH3nh6tRXCN+VxgtbT2t3hUvUOwc0vRhe9gH
jKZBVubcRmMegwV14KPLkIYFVS31EQxqZEIAm9NuUJNwbc+TsngmJ+uRdSZGf23eB4sq9UnQjzhT
0WKiG3l3jAChN9Z8oZtGB/rgWo2CLy7pGmufYjEcGQ6eMLmD2EKLQx0rZqJSjbI3K+MB5BKAGrVE
6gtLAHAbqy/6IkAGN/Tiq9NmiwcNHwwm1mZ/j1LhKUgYj/Tr7E67/posOEanFV/mQvuzIC8tgPAY
A3wIjTGYUdSzF5/xMZ4HFTNZBCtMm5h0oNNNZrqNyvxNQryCp8sYdPGOqVUYzUBJZybPZe5hIOce
YfreV9/xPDAiSNewgDckTiFKteBrUDWDtoGd/PgaPvrXnpghb5zK937RgpUF5KLQWQMmVx6sXgUI
HsLsFTUHlUYfxA8Dw+zILNghWw2EtuedHWy+oBEXyy/dDbyYFgb27rru3dKM5XyebBWwRa/H/xep
fpbDPuwMEoI6P9cfSI8YtYO7GUCmZFQtKI6gO9BSMuMIySJIFGQtLBFrX1MpfcfrGQwwp8q+6bgb
fnFAyOEpDy53007DsjJhVPJ6g62DFZR+D6J23JeV7+pJ8ufhNdJ/mfFB5rl7jtrWqOJpkWnZ85/v
Uo3s9V8DCcXKTDd6PuBRvGO7onHTZYla0o0AogwBoxZqHIB2y+fceh9bZ1DuatroEAJT5ZpWAwW/
jhKdS7puPyjLpvYPiqfo6hrWBUmn1JbsadNDMVmKuKA4pLe8ZUawZSpQQVxNHjPSSJXSmETQ5HT5
8WpZj/wy5EJlWKqRKTaI8RqlnaxrL86H5lvq0l08DXJFOWF7EPGKaTOckzJ2ZjDTuLs67fnd8Y2f
cfkzFmPnhFqg2Yxa+sLaSwSsyTv/bf5SBtFCroUppO/uOtm310nea1a/WY73hYm4REzAuc3DbbRB
9SEo/WxRDHgEpVFxpOGTEGUyYFbTlaGMXWbPfWfCGeqclf7UM1DrVGRE3USouWQThxzqqFHRm7FH
5t9HjFGTke6oX2yJnqz0WxNZ+sTZyOBPgYJsmhCJ7BY+VRTVeszDaocY6W38H03x5ibuI/RnrHtf
nnWEGD7MkCbqDyJO6qQOz/a7Y8QHPx0IZSAbqiI1Ox8mj2VmZGsujfJGpoJ7ok/WNRgDlhkPNfEj
kISTRoMPLg41N4R6En0jpyqAwWRAmsL6OLclpwb7kH/bm/zvBmpl423H+fuXZjySllmTtYbmcCUD
yTAs+XdsZrIkUIDTfEcgWbEgRZzgebjga0Q6qvKOeJkiUqx/JPaZQ2ebrUq7xlHvyvygOX2LnMEQ
QLjjuXMe77zCoE6TVG1S/Xy34h4W8HU6juoISwwKqU2qyiOOetlUDI0y9M3aQ5oj+lRUq2ZEVfsw
VPtVzVXKpUxeSj2U/rBkktDau6jYqoHMax+nx+mZW31Uo41RZsQPBQWsRX6pSzKKIRVABTADkHPO
XOxIcVTAguU+picmqoIM1cjHuur0rjlED81PCnMgFGfrnQa6C8bkOrpz0F78uf80J4VJOnohfzG4
I58hTh7ycsjNoUIHtm8b05ggxc5BThlAh3JegyDZhkv8RW1VYgRMNwLUQuo8invHWHAdRqnEavBF
XP3YahH3CfI8HqIwOCQGsAhRCGyF4AyFu29sAWtuSY9OmYwEM3h/i4zNYSnm2rlt0AsGT3OqWM1J
Lk4jI3qmRewJZw8YH0oxaB5J+i8LLBo5lgJBmGoAcgWirCMzdfeUiH321g2EQCjhKYxastdU5zWl
P9JB0CHdI0HgThl2QPIZPODKxeqTRqL5Qg9p532YanONVLv/kXryIa90X1U73+k9CEmiwWROdCib
tVklzm2GdX0r9dUwU8FIQyZNeLTyRR8QjUCHmpckCmzj+ZUuQbOaM4IrxBxI6uxVoPr6EHR7msY0
jXaswSsSeki+R+cFeXIK7G8+q/YrMG22P9Xfa/sbfIJHYHQQiOxi95mUWYq1cB01XUZoLSM6fqyU
+EWSa9jz0dEvt87g6O26uxjgVsE4bwtQbO+d0L0oOBV4kvyvSDqx+mRoU5CVoHWF3xPeQl1yTr1J
Tn3nQpGuSpPvRGbTFaMEmN2Tyy4bNmVSTtxJl40YbWmmM4TI4kddqP8fqZSHAJt83XlPDAf568xj
9faFKc9x5YrsmpSJVKxapc4SxiOFVA/MZLZKY3mS2KzQvgosxSv2PK5o7Z469kebqdqo+YtiDKyk
URXX77/z3/pn+7MFlm1QjZjg5AvRF8NnNlMUUh5N89BKe7tWaXb63S4umG0s6v1SWMS5tvhzT6qt
asN8J+nsjlLNuf2clTgnM1muX7goZ7vOfvaCtUS3nktuxnRud7KKr9b5gy5hlYbNrXuYbuBhkbgg
H9yIS4ClfppYwbQv2bp68MlKOUq+TBpK6OTQ0GP4+XBFq9fJEGtKkVbTEtV1InBC0hreIc7PrVoi
XL2mKCKp6X66ZoWtl9p0ThrQKdZJ1v71zTD0wtGLqDX3ypQzRTCHRWeOvA140iqpVQrWFJrUQNFf
Y6P80OemmYxQ/6L+ajILv4FfqjAuxFYD99lS8p2Kvw2DBiD+i/Zf7+oAsBQoQi9HQps59UcvouEV
2MAF9xCUW5uvQpaAjrpxyTHfISDEBKiVcSdSATXt6WKVuKMIxpJU0oVLDw7Ez5eYth5u0U6qglPo
ASQCLRij8UIiBAoC+yw+q+uQMARoWohreYXIWkI+IZUM6VD1cDgg2ehjOIx+DkqVm5/cb/gBovXm
NGeZ+Bh8rkuGoAC4nKFeRRLIYOJFdpo1w+SPp5FyDWIL5kG0obI84B87IGWXnoKfRh0OaUmm8MCw
ua09aV6JIXZ3L3yVLv8dshKKZ9+QvK71Rb/Ug9Cx+3m7p9Hb3QZb/k13JJCihdv6JMKt53LJZ8Tx
5eYlOXcBvTOoN03XUoDMUYjQykPC4f4W8O2aEra1L1t31IRGxt92eZ0++9c+NH67ailnUNYAdAha
w9su4rsp5fEHtIM3jIU3Xil75Nle6Log+NFCZydBBiSRCtRtsV09Fs02jXRum466zzl8YLMBlQ2R
DRwBoN7x1bvv7Q/2RGOMpeN3LA0sRL1R7nE//at1Rt34ZRadPRU2E9cU60M65WqCSKRbLl26Ac7K
tjpdS1/4h9oUKF/Iugf6qAHLr35/DU9qcSLk4RnqIpmJD6JgEKIt5NrO295/Mkw5ix3MmdCs2hDp
XtIy11Hm2RVyjZa+omyT67cFrxagJulSSYdvrs4xeaSWjm43DrBBWapFZ0jtGBo9GuGK5iPA0oO2
4WSblFE4tCpcWTfvtreebA97c+vvSBPCCk9vfVvP3hwOqH14cMrKcOfPs0tf9poFhG/o3C+Ax1/G
tdbJr8afcN6v8F6zy8mtQiyAsxw12XWLqEY+zIZdbesCxDEwFl9C50Kwe5o3Rups+uQHaJAZY8Gs
MJqDTqKv696uv+vve4LdPykI316F4KEF/GxrQMtejcCUAYj36en01NEQqLtrwMefwGh9W+koHd1J
bOqTyt+XgYS+8AcBIwYCpO6nwRZEyTY5EIaEis6I7ew/aJ/wWerTvPkr1oypl1oQ7YGPT3AVBQkB
CcUyyaYaWeIh+sU+JE4bkcSejuj36ibBYUx5EB0WjtAg43h6Ei0Q9q+MA/GeKBGcpvqE8SC0hUCH
r1GzWFw8shFAyWS5CSqFXy0u5MzGQPf+p36x82/k9zsE16QbjW1bpssA981V0aNc+RSCJPUb6Fow
sE7yIx3cu7dEt+eA0WwFiXRchirWuWKBU3i+zPvLfJKWUmWnEJGgInUwemYpG+hbobw2PQ4JdO5x
BmAa8gNI7Xg7+yzkatWYNlEfQ+Xtny/AFmcAEYCaMEYxts9kemqZ1B8d2vzAVyCnhzxdhHvHj7DU
nWPBUewWu8KPdcc5YUQxghoGsVPIRz2qTFsiAF+n4H1A+N5GH6fpCTEmWCyjbMqFIiUShY8qHTZZ
8LFCur6zoTLqAcnGB0HJwzUBL4dvpkE5J6WIpmCVo+zdRDqBHiPBNmlAfgCpgQjpNKeH1XPcDBqS
3gBGQsKmIkQCBs8FtWQiLN+GdE4pHe0shgiUZdns3O9Be6RyWTEdRxZAw5O9e+0L4HbunDvYqDNM
0UGt4PIgoZDU0FE6qRJEoLU38DWAgLD+hHl/08POxmKiUObomfwd62vNpf5N99YnVhH98d7BNXhn
LBxxxqpOgNUpPUR2CUxbbVPaU6cu3nPqZsOdCRItBDqbtDm+/DVIvG1seskqoFVNB8Vjb0v2EJxe
ZiAz+9UKmakK40t+IwJUSJNaW0aCin6/W5JydN7Rr+8OAhdK1MOUdspBHB8kUDFbNU0UqESR4r9u
ymt/mPBzMqFitQgUNypmF+UvCTnz/F2kqkRdhxmA1yz+JjDdmlbriLHVuOskMOL4BW8sqV8IgJ1x
ydtOSjY9B2tptaY0+kQN1VhbOAEV1/2b6WBRnVvvogHIoi+spx98BBc7qP+gJPhHpxqWULdpeutL
p0glYLGrNZb7s7v5S+nN/pUPZlqxqqMDTJGjjaYhFkC1iSxW5r8fp6xZ9xWwxdcyoUI50xrPiD9o
E1XtJ7AMkoqg0Cv0MMrriiV1DZ6ta3ZRS5/uhl7dIzFiBmkYBCkQlHyftjnD9Ct7O6J3cWVaRUCz
HH97yA92n0WKdCdS9sfAR9qnRetGrZ2h+viR7Mhns9OSXjRFHE0yy7fsODADzYM0m+WrHjVzGT7J
oFewr4/NeEd9Ze2CWSav3FIMSvU43hQiAr/EysaxgJDVFNM1xsQgb2GUMosktaJL9uUykagqAvCe
h8MPqvirumV6pmN6v6aZWE7CWM80x938o3+xjWy5BDDZAjFt14K4af0AMUYKjUujG8I7tH7HsqW+
wg+CeCfgIXY44cPkogvwYSriz4R+V/vhcNJbLcdq1b1pt+V41tTjF5otq81f3JbLS2iDQ6lIBc0M
FhSRQBPKN9Mk1JxMs2UGq8E+PtHZO1ptLlaPMQ53NM0OlyUrgs4857CrqQ7/5KJ9RiF6ZZzFXcwE
yfTAg8A/7sK9Q5CtwrpzeFsez7GmY+g5pA9AaXVOkGRvSTlNK6jLchwEtP2ZqbEoGQzE7u8Vdt/g
zuNoNw7gBWpbFPKKCWDJmskkOROAUNoykbsyX4RFwevrYU+obCa5D8hImlrImSCdJbCrUv1nhoPI
+cDHEZjnTl5XHVDnJZnICPYqJgQCU52lro4KApVMVb6qqBCS4k77NT/oIaqoIvelymCcpIJB4DEd
X/dSAiGTC4fUkCkRqzZlixVe/+4xauF2cAHmh3fgjWhCiokHdpHMXeBE1ZgwbNsvxGKvWaamN1oE
a6BMamPN1OGug80mbPrf5TmCEMTbbBKe1cW5wjrr51IgwhODA+HVP9z5cBNsEcIEXKwRhfo50pni
DtmBiJQ52rQq2Sx4frO+FzMuc6XrbF82toE2xAV55BOgrdSaTD4sAEn5KtGosja0TJ7OkQeM/oSz
q/OLRoZbB4JW85B04x9iaaHB1Wd4QsnGGr2avdQ8A1DUxEVny3Ah2D8552ezDOQzQpzSwkwoQ/hC
AWuwHHusT57+CvWl0jaAf6irsLP6B6vQGvWiHg9XczcCEKKXydJ/O5NZ3KG9LMqVBHGpevjOyEyd
uaxV08gKb09TqOm8oot/tHZst3TXE/rTA9ZAsho0UOI8UtQ3Sfc+SBrqIm0xLg2SA3yxO++Xhg+1
64BsjuQKwcCCuWDopQub6ZJBnFHnVFFHPWjCFWKIBCImdB8kYgg2My5u5tEdBna07XkQw24mVzxY
gzvN8ZhtEeP0DQ19FoZBn72zcNWeZzG5TLNI3hc4zRD9GOJ+offxEpgA0FeHxm8yKNMrUARlxejl
6K8aKDR1shQXVV3zNLOXPSPIau7Ob0RNVaNDzRKtgDb6YsDnymR+xZBViJ2yS7NGcFyBch92RGXr
qe0rjZ68LawY/e9w3t7FLTAauHXETzn31IQiVUYUuQH19ZE5OeG8FnNjvq0NjAEDNejG3Q/Fpzsj
ga01Il66OMrVtgKKtmAd6rwT6+oWH5+cmPPO/Ad4Ft422V4lTvbVHm9RVf31fglMXuKRkXbZmz2v
uzIJpYQ5YlPCADxQRsEfxvpeQmKwSkgQEhpvSTdBAwUaJykBJPxSF4Qhd1u5OLtwPxWrVeLiyvPY
AJoWKYbIxYn0UYh+3JGCSlxqhCRX3bFoTCfXIsDy0JZntRxeRWvsdTEAOpkOf2V7fTntMFSz+ib/
AtwtGiAggRGQTLfbbALYInCvFsYIU15U5XdtQ6/i5zxeT0XkNbkzU7iQbNIth3+OZWFWZI61EbSd
NnZDU1KYL3GdwqDY6YPHnfylbFrj5He7lTkQ2ihXe5WtC81uBm6wCJj7gtbgzWd/SJtKZbN9wr/h
ZSXiYVOJUng/bTROa2b3gFme2BK/Y7mBcvJXkKT1IsbjCh8e58J74tbjnbIPJOk+7dbYMR3tpCYL
lS31E154TwNvsKC5pkJzayY07xYqWvm2g9If3oMr9pBV98xGQ+rXadhHKQZxtei6eUQDTtBqO9SS
1iV0oxfMemfz/W01gvcozRxe2VEQaLzZoAbUawOUmH03GoFJX45GoJhGUGCebBAIWfDV7zVbdDAZ
/ILEqdKRW4IYsJdzACp2tlnYGsuA87WgJ1jLB4vmOGKFPeg3Rwdk0p8YxUvHESCyCSZYiHcIAncH
pX9i5kh7HUtU8fNvPiw/iaKAGgAC4T8droFqas4jIK4EHOj3VijDL5nXh/TcC+iOilm/geKgJSe9
bPHsJWujCaKYDKpr8z4m4UhMjBLKLjcXRKboFVndnckjI6IYfrNxh9pfKDqwuNVEuAHZlGVBClR+
onimH4oQpm6AGtIEdTVzdaC1Bfaj36ebu3P6QOKYqoD5F/VIWxJzZJJh2v0Cx+aH7Jo1HeGnzDA0
tcj60+y/6uedORlCeoAoRjQifk0qQB61k2tPz3tlCn1qK6hNWOfDoFnEk4jghJKaICTUQ32615Q4
AMh5pXnzWX0IHSeeBe1Ho9PIeq5XZtlSwBIgO+vuYcwHFQPJK7fegdmBVPehC2EDuaXLVFLeTY4r
JO0zN3HwdP7FGcGq3qHNRm6gqYK6xwJtk4OG50R+qdpmEaAC2yQlY/UFrolQ1vtMCn2HIlMeOlGX
zz5LfabS8VeBL9Fs+TgocSjSGTDc3UDdTO1DWJ5xoZToFZSRzWEQCDL7OpKwyDqR9LXmBCrj6RtS
7e86Z6QDTntLQxTEAcRhH0oP6cXRdB4oGeu4/O1f5ru1Y5uliafm3teaXvCE1DD061CSl9xDu4Cv
WJObFAHXL3PTRhgQeyz0Owqz5wSOb18atmvGHpXBDR2OLb2+CpmwfIhV+DZpYdNUm/ffrtqMN/6x
6rwJNimipJbXWFZZR+wD2gMot8IHuQ4tQqXTTxfBa+0L/0rgDEWuWmgbVHvNWcXcLPa8Ne9+dvce
5XKZlkmzffEvY9l/PHbWC4CtdcHrG5mem63KBFZdLbpz8dEyb1dBOj6Ad1JOw6VDKNGsgjuIqygz
bYInJovv8IwgUefQEo993Zau7LwngTGSRpzc+HqFr8IYsQKCUgWOTA+2/gv65x7rPjQM+UTQ682u
IrUrdi7Wt9kiRtSi6ZwWGmxVkZkmBUCyuctbkPHAhvvsh0hAIATxGc+niFtMc281wgBgAsQ2CPsa
eKwQWiZO3xyDTVTbZXsq6yt0xPeDeScFdZ8ZfXCHF0fRBfMLKbcaSzmc/kjrEq3pmexFghp+xp/x
FuHqIm5PLxwzk3nA9Y6wJXMn/Y925kI6BXlqTFjCsUM58JpwBbEq606pg/gN0jY8fFDN80RBAQTZ
AiVcCS1CJ81DA6h+fp7D+hk9gTQB97rt04HoKWboEIge1rUGA//JC2gkNSLc8udll8E0V921TxeN
7FU4XumQixMC7ohkKKWQkEyRhEhBwve04lUUIB4MdBh00McVfU4zK3JVECok6l11PoxunaBFkAPE
IxY/g4hEZEi4FnxVQMtEcol7in+S+ENvkfQ8H4QLSi/6jiKOos8G7DMCuV9JHtmVOCtxqAkU0ITU
vC/y70Tvyh8GDcVUqFJrQE+lNgE7U7Qsgejge6OrfHoJeQgl2/nTXWaQOkEKBSTQ9qfoT91BI1mi
Hyq5FFoldGiwhxWdmUah+fA0r56EpV5obgpGxJdcC1L3XKhSSlfjUcOKI8mfmjLKxwfqy1DWL8sB
WwS4BVVgWIkGXMKAOiWMqF+qX/1mI9TGrCObauV7Crstxs49DNgbbaqAZcMaAbvmDhGID/ZsZLYO
VjRi0MndmFZQytdizcaiSBkzz2lO3vwS8le2aZlEM//V46UCJqyySopZzD6s6ImaEjkz+2SZ3H1C
KQoGQm2HSZPc25nNNP3rgDdVl/oP5gY5FygTTck5gPrnqotywytGRVRQCuhb6RPcIb+2QQrrgk6s
CGhcfy/zipPBbrAZlKCO37YSY7iOvq7EdfMQkUs2KWDvCRLiAL+RwbhTUYrujTek+OCuGrUSyhAz
WOZfeRdYH9CdDfyLTucnECKQPhA9fG0v0iqRmgwSOKDPmUbPSdEbdNY0kVZ4ZnqUHUeMAB5ABtGK
IZjovWsnWxhUGNrQ6GoBMdJNAyiNz58gvVUJGL5qXs1VN3ZzhhsTmUH8/J37H5J3eaOUifPEWYOr
L0hxP8RLOHi6dQZLmuR8vebw20s7h0iN2BoB6MqFmpksgsDJ6gEycbXUJCe4ZQdffXp1K3du0S6A
ESK59w30CepOGeEX6TayYEyJyEG1U6i2kF7giqYirxUIwAezSTZdWvtHqsFXRF94ilqKjTQibulo
IRCFb/zbw881klZXu8tTjse0CKEtjaVkpa0I07pQ2oNH5Ax4S8yk0PqPpXxYJlklI9XZffnikSJ0
2C0gF6WMlbMM7DahEVQK+KKuoWpS5b9nqYxA7snn01B66B98VeD8NnmXiOSF5v1X3/DGIDZrdFZ1
GtQeSDXqqARsclRVEm1UYiyVKnJnClrdrrTvcx1GnHd3fewRekfEPqoLic3guoD/YJnRbkhtB4hN
Tpr6pDOdJ8oBIGYDGb4QR9tKOVLmp2sMmPKUJicnCUR3gbMO4Hdv1xfMF7iEy9E9zi0YDnI0Rq+J
Wacko7gMs7rvteZMbBbNn/u0wA0TER+lefKPwWa8GZcGZxC1OPwpHdBBi5KW5RHNiEKcw7Zuzm+X
4oISQS8WnPEpxoaIS1iHBihq0QKPpp5mtM9qzxzi86izvNlioyouqVWiGIgeOiNx7Vr5Vq21hL6Q
AAPaYhX9zghzsQ0D6tZHRiZI9UibIQmkt1NxWDfZexRZVf+kT3fVsCWehWuZU8jePAumDTu5i/cV
i4dsjxOzA7+9s0+wvna2VuPDb5RRm0RXC9vpMgEPOCZ6WepfnyiBs/STwX8FuguSoDquow+bGWXg
OfOTgQwhXQ+owK+uUnHdJGso5hrdpX8JOXhPuMNSWCAZf0taGiRzu4jbaabZ16w7u+FzvBvWp+Jf
gUeSyC59O+Ln1Sv0azh6EdtzTq+0m3R9GG7W6EPmMTzS4YL0Bo1T44ltpgIhNQiQUtkoQb6/b0ii
En3IBR/ANzFY2A0FFxIDlgoBRuzVb1jF5NtFdRd4tfZIBCMoPzTaOKM/JdIonTHQtiLmqksm2rOO
fI6x25ub2REjcN52OgZT6zP54N4qWBidkHBcPEjReoVDfdU8JJ+KiB+fAosVYfWOAoynDEZPI7a/
pI4oaGACinOiWc8ZnJkB2gzEGdovGuHgJfTV/KoafuATlqB9QSkGFXvgxW15k3p7AHJITnJgWMkj
ZkLQ00FjjX6dvG3QtEVR4QrOqfPtlGIJUYAYS6rdHfKl0umXiKmUFvXxCX+W69nCL7ggSqL9NpcJ
kGyx4BMCUchPWT/V6ZUaKmkGyo31qTKsjWdMUQsN0jpQ+4bKNbTaKdbE2JIkSLUv9rogHAII6taw
NjxOA6YMuBFXuwg+cqjNKpXKhpOiCwHZsIWC1OSW9UWFh9AoVQf8wGzNKhp+lFZo8+ks+DHwiQb7
6X9dqneWQOgNZFgRsCEN+qkwLZVj6dLQgaw5X5sZRO5kgTnmslEipEMdWbpb4sSSQ/BH5GCFAXX3
lA/qjrrBlIMDhpoSOJM0UzRWr+xD108ZpthiQp2tQRHr5avyY5oNluwfYJVImZVoGupeGRdfaalq
r1aE0Q34l6k4I+tBCJ/kyPcEvUDK/xxxpBNwcAf5li6ReW3wn0G1pd+3KLszGspCDJfgx0l3G2V0
BMx2zFI/B/ThI+Et6JnQFdUuo2RNuzn91PwQ9EQUONWseoFrXwILuUi+QCsvBAsA+bQbf1rUgsxU
wEnrXaoPqYM0ij9M4rm8BI/RxaHPpU66+yd67lALBeUXzRXhQu6YHolIqyWgr4IWXt1sToxZgYSP
wMz6OkocQtJuZidPSuo7VDFKviaTt+FleEKtvYFumZTLpHwFXRLOvH7zg5b5st//YWCh1pTSAvwA
8qMayh/0HDSYSDZhyrWFSWUyu7ZCqy1Q6bN7Y0x9Zm1KTuafhSarOj8UYkD+AnNpg6xv07CTVghq
lycae8Y/vnLuAqH4Q8GwhI2c6UD/9YW8X/OUArpCXhmBay077/4VZOUmurWftAbb5VF1lA6e3UdP
iH0w+xI/72+zY8P7VkzawTvFZ5MgA6I/w5rWg0rd1In40F2f3shzxvdFvcv134eWJkSqIu/elUZO
0TawDBWMU5JZm/DJqQAfw1baMPkzNyzj0moYFj+pLTjGl9l3CHn2+PudvZfP5Xla/jlPq8CGf65L
g9t5uZ+WR/vpBy+CJy4Uu/bXuQeoTXFqaWHKu+3O+eY0jQ/geCSxIrVQEcBzr1acWvkERK+huIJx
QJyl5MoPRs3sAJLAUDF14/ULJHyDfZtHdZVWUPRZ5JLMyJC3wiYqKmRVj0KbhkCKEnWuDaj9CJBA
JiRI/dEd7QNWAuV9DQxm+TlmHG0hsuVlIUSqCz2h2uTrrLOPP5d3yatQjcD1qhTqVJUtUdvnLGe1
mX5SzwpGvRJ4SvpVAqbTJ3uz++imQ6BobMzA6KYgdXftQizT4kbnBU1MrWFtHoISND3UbQaNycep
la0Dw0Ca1fsWgmKgB78WzZT8D9oM1dQ0yA2hTi6fAwfsAewUFl3oc9VRvogd+EHS64RZihbRbbjv
X4ab2XtcmDa7tJPZUc3+CMQdbPDrokJhN/0gH7Gc/xRn67/K7DKxNzw5SMN6fz/6TI4jNenOI0Hl
LnbNOY6VGcD9+MtrT3g2eETSTMHap5QUE7kGlV4Zt9cIUL/GcORhM+vRYHe7xsB6n9TwQje82ytD
ur8QT3m1duScP1WSmyZmIlV0U+Yx7ZZWBbNuS2O+qMdMjC7bRB82BWBcIB/ZBRnZZzI6ou+lT0tb
AYhFGktca0KBa84lgJJ2xQbA7EZcZNfVLsZuGRPKAG2nlHKNoXbLbL+DkMrczNK/lJeCz0rr6CxZ
nwwrqKK6hA2aVBprofRf4HNlfnIy9hYQCOxoxUMnyZZqlo5m+AzwICyEhtQFnBqxgEW6elgKk08I
4juI5J+2kGkVtx5Ww41fIvqoFBVfUKW9JLokuo9+rEPr8q/eedg6rzoXOiMlBpxVLvqLPaGMjiIh
UhlgqTCfjCajK2M/MoRoFGnVqHOgHsTTbyRi9cFCQuzAJ3bBVcLiixGEJhbXFq0/gqvo8pks6o8M
hyFjIHwiPjxXu1dZkGKpFdJHjgFYq3Ao2V+1J/Bk6jDeWM6QNY7u2VVM7ENXiAVg7yu4dutWFzAQ
xAzmDh4jBn5fi1jbJsC0ce52preG9e5SfzEC/N3U3FN74xucw/n4u7pjJoHAyPHevz/b2xNsX+8d
zddYqkFbJEVhtQpukWWM/ObhkGD1I3QO6m+JwW5BVBKFSmeaOHHwNsM9BkxYVqVJCQ3HY4To16Dc
rQYVeoUkCt1acl9UkoJbx/BHcodnlviTXKdIHx4jK7yQsmXll5IUxOj1aF5+yeLaKShnFMgGX4Q1
n/DJpevyxooD2ZTeuoPcJiet5D87aSAaFXTljHeQo3SyCGK9kNrIORdqNwmtkyU/SvT5+S3euzfv
RUZb9Ct3El6Z/mgjLYHjzzdatmJC3CZ69XB0YeP9DJ94yQDi6pZa7wGyMYMKIK4UFUiRsr6ZctE9
3LQebqVHw771ZCVy2d+CU+vjXjG4fAR3q9oqt1AXiOoR1GAw7W9PnKj/VJSAvl7MAqnN3d6A/8E1
oGyd3yCnjYd3RyUxda63vfmF00xrlFNDF6CNAa/UoJ6OdINy6bp8dJEnXvwqnGODOp66vTcSH5hD
vqZG15je3ubrYt7rbn3QnO56636dX30xqztzzyod1t9mBWIHIh3xdrwZ0AGaqROY1YNCc2vooWlP
hb6gUkNGqhAxuRd/xCdUY42mMhNgBr7nJE9kN2RUwpUr7RPEWBmVBhj1f6N2wRVYiZMJz7JYDBo8
52CBCUAs6zp+PaUVGtCzSWfBLPrVhZyAea/UroqIyWn2rtk9efEdmXOV3c+28kJ9r0xO0jE6Nfr+
yJkny8vSahXeOj6wf5kZZWioLs1i7J/H/+PpzLZS15oo/ESMgdLJLST0bYAI3DhAbEBplFae/v++
ZJ//oJ6tQEhW1qpVNWvWLFZyj++/AJcGyZ8ENtnyilTm+oP8kkkDAYkHs9RentGyH5P8aqitPE0C
YlRgf/SX3wS1pjBAHQamMxQ2ESvyoH4AqVQWOAlXA2QfHv88gccHN3+UKt4Ycm9Akk19kf1rfr0p
zkV33HANOfolIPAf8PU8AAmizzuOhSwdUCPIUpPt2/1UOb9FBhMmPNNzWxtWHKtk272Mr9A+Tnua
e5YaZaRDzZrwVKG9geKRoxKjdmI/2C2/vvkLTZVb6eMFTP7SzrOuyb+P4kZQU9n4Zbgnq/l2tsHp
sZbPVArn+uO1mjl1LvGmG1/iJtUgZQiJ6+43AlCNwhZwv9jMAtskD/IcAktASyRLFBf+7N2r6q/j
jCVJjzyXB9oBcMQXV9SnHNi7S1MQFBySfBDAzI6c9l+s7uNvgn6Lg8MlVi0QEAERDkHvrfPM/+m7
xzhEhFTs1srYExAlpU4dUiCNeMPmYPSTBnsvVGu40aX0eEMpYFY5gf+lBDH4tFrDmRuWbZQAd5BN
BTEv0qMcV4dJqFScH6eInfinr5XFxuod4TEnPrOmUgh3D2kE2eKUrvNNmEfPGuI7XSwcRQL99YjA
nf9rJE8TK+qsHrNe+5sa7rTkyWP6jtWKDU5vEpONY4aonQUGmzelDV+qNDPD6WTrS6JIMORECyGh
dWCNWPgqiUrlSU1D5tXeo9veORY2v9GexdZG6bi47eppFsbq8uYhMulqIGwCaKBAxSMCe1bayJMX
S3YfGjEGVBCwNWcRgWJjq8Q23n54Pb7fp7dX0qKFviKKlKh1PsffJJV3SJFRjYbrIU1jMyi2joCC
xDLLM/X2zQIbCtec5kG9S8ZpU5Lf5hEUJbI2N/Fg8beF1kmSa+EUB/JCznCCboE8E6nOYHoI4bDo
DzNm3Pi3GVBTqTxt0uUwIVdJEPoDOrN6ibwmBMiSoGXY/OopdqEA6yfZAR3y31ogZVT11T/gP+oo
tsvt8r6p2DaEu2M7KxtabWvbz/p1g4N8yo8P+eDze/IQXJD7zHMDjy/0mz8c4XBR7dI/sdeTJCmS
Pxe8RvQGR+WtVEGB/mn48CrhSlxAoIlGWcJN8GQ3899u+ti0ThOApJqQvt05bOz3i2Ogu7j4JCs0
/bq111TFwX6On14PGKrgg1WJu1t52lfql/gWHlijP9UC8FBdcxq2GrsKrVGplSi0TvE1KCM/BZWq
U2ptou3gZ5wNdlEWJ1Dh3Bwx07mCGu8GbUbmBwLBF5i5nbBVfQ8a1SqiF0P6q1Z78D9GOvYWNep9
Ya75StKq4KEk8/BhjHWNcO3egB+De6NT5jdVmS601IOcbLhAtbXKuJ+HSjYwEptMWJN6cO/D1XBF
DsUJabCfIb3jby75S00kZTSlX+yUsxs1kFjoBjXTMs40GWMo5LLXpRhBGSF2GKmkWlL+lJNhW6FF
i8aHsmb2UTlo+8oTuaJbcFzcArMjPkykvtS/1tXj4mfxUr/Goi45Cne0cSkKARUL/KGtl07QRwun
z/r2uQStgx4l5MOc7symAYE4JofLb00s6F3Qq9b6SHg5s14avFPP3/od6mS1WrZnskYfhQje8clC
/UYogn4uvRY94Z8aRxh4ZKHhf6C5UP+7Bvdp7rVYN7Fj3w7Vza2qvUGikvFqpEK9Z3yBiIe0zQ2a
gQZU0ESrC3NvLv0RNR98douhUmgLRZDO6kAtfWrCvC0j1h31nQR3E9j3agilPuykxxXJGaaqQUIS
LTHqe2pdmgbdf1SwlNA4y9by0/wUP4tkPkEnNx1ZNZAO8Q7RyD1FpMpr86geB6qd6lgKkVo4So4T
lxJD1dIVFUi4xxkmexlhQRnvPrbNr+YJPrEdP34pxC9BJ/VhPkUMSqjbah2SLRC9I+hTbNdSimS1
54b2oLDMiFyLQIEwAUQpgw4fMui98kcc1icwI2Z0LihBSsxW1yhezdDYulcySJxTFVSo3KIXWu02
r2TiGNtBbv5VrmynZhLkcEs50w1JTooEQbKdkksjs0buzL2Vv4SZnqkKwHvIUIM69KbOLGTUnmg4
WWzTRBENWMJlrNXOJj+EFAEO8kA2NPWLbJ779nlTPT6DgJI97dJfcHCGmv8ZngcFpBs3E8F4QKDm
fuCNOPTyNTgWl/iFDNzbCZ2WNzQ5f2gUBrEeKP+N3POYXHyXgoo3qoIQiSEKRBCdaKtt9TjweZDB
8ucG22cEjAHeT6+5PqrVx3dsJH46MceqODm3ZF6C0NVVwc73FOolF825rW7glZbL0fcPmATj3nxi
z82Mr40CmDDbRlRelcf8/6OSx2zjYa9+N5VSh2aypc5jZB/JwwRTOqQn6+RxW8kj70uZTKmyzlbK
ByUcduW4bOIaOZT9cv9M9mB9D9bHKijzEetC7H0fPKwyHbz0MvDxbXCq7RLBVOoY1/Hp9QHNiSks
F8pD4hIa+LV176l+QvUObi6Z/p/WX/cpzk4u/Z/hZlpabkaZ3qn90co976jh+aGn+Lr9ixzOpqaO
9h2ZqrfD4NR8wsIMN7NyjSKnFjBEuWcnYE7+tQTW8D3eL/ZsvvkWHz16eD3HFzpLvNS/BwXi+lxH
SdgDP3Xx19CErt0/8p+93YANnM/Z1lEg+a5MwYo7NqLfk4g7oxLxNVwPfyYFqoRynTPVrx/oUbzg
wyOASlnPLqAWFjYDGv7TB8wFlmKHWl5qEenZjQEEFgfoskKRgNHdiknFzo92GpyV/h89BizKgtMc
/KKkm6V/3L59xTf6CApNulDitlwXH+1fliVVSHq+ueDafWlRGIlU8y+8p3z4vUIHkvzgNvxcPSGI
pEzhtW6y+gRfTF505vUwpk8wye0s3WLvwanz0yvV9I/KuOm/NBw6119gUnHsOnXW1CBl8IBzEe1k
5h+d48wym3zzpUFlS6dAncsd4o7m6ki27Dr9pVddGYYQsmjwQ6FZWQ6JrswSAq2pUsmkyCBhSl7l
F50wHs+ve8TIIuMiC6PskQNdGIoCfj3RGxXExGKHpnvREj7schy9vkpt5IsiP/iLs9lk0Zr1OjAZ
6xzbBx3E+/3lQzBfGuiY9Ya6A5PVLLvULwF66eFELgzVkQ9+ih3QQqdMzl4U/wfbl4ZHfKik65/I
CM3yT+U90wJQDjc8vlm9ySnPZfwZ7JQjfxo8pVd8R8rJaMsTy5CYl2b7i3m1L86Nv5DqJld5hAgg
8ZZ1hsmjeI0eF0ukP1rbLkuh9hSQ4KvxNqs1QhlEd1K1UM9q5IkZ8hKHhBfWI+9Y6H0+X5GEXFfy
U3uenubbEWrpwbtCrDj1li/j6Qfv/MeOyXb5CKIyYUtaLCykFFcBUYF8dAweCBK30aGxvjz/0uDg
u0ovlmulOLs0SlhQGD+4EMscZS6V25J/f9C3iRu2TIK2MRdMzGdWG1KuQV8IwkzNFX7WrVo3NSzh
qVj5ezVcMl1M4Y7VOk+wI594IyxJWBDGtBIjXiB/+VD3+SP8Hn33MzBXvuoP2+7fV51S8+w1LF16
uWI/i07lrkI583dQQ5T466dG12C++HehXcoGG/Tt2Hnz1Q/QTGQE6JPzWSnBIu58IwN//W58P62J
2I+34JtmDAm2oPS+QQMFNwk4YBXLNVwX0HmAgTqMiyFseCIzfSSdKmuRcXOkr7YpYUELK26LAUIo
/YN8aq8wi5fvAXX0eEeoHuKLPwT9QifbhXzWsip100ehj8fX8LN2obDRAkAElr3zNLCwGrVYpW7w
i0xm4wWwclhu7+8s7acEzVS7ugjQ84ATS+VQQq9SU9mHQcnn+Gn4OS7Sx89elEaZ3x3zlldaQRfn
Ztqtd5exxU8ygopalALCo7AYpSA/ARKexjp4fN729VLRWMUDMboTvNX/MGQRei8E2UhIf4+nZwmB
VdkeX+80ffyBfzrSPswx+p2y2EFSUCJV8oEWM/BpsCis2xyEe5NiqQi4k8JHyqtbh4UlOgBQb68T
Ro8C1dtwC4cFRtSanBsijtjFfJzrUGD+FH9R2jTAMWlnCM5upPf+PoAR7sF1vmfbw3JqGKQXJCCE
i//OmCPYUmjQ4Ani3WkpswPyY0d6j3QCGTnaCkvGlUrNhtuoSH0X0JL7NXvC+6GZq7lRWPzEHTIB
f47/cAghJsbIa6oaAy72cK7/5jqfA/6ZfX/4GxVe+mhc7LONS4lwjj0bQjCUth5oOgAVNVbwck/B
S/ejR5vRxUdPiWKBZat4BZ+h3q4I9I80TID+1AVPS+6QFF/cbYMNonwA7AliqUQWaWzBM2loTld5
CIDm+c2mGJOSeaB1TrxSPNeMrCEH9QpaUAwZNhSeBTY5yQxvQ7Ks4E+3MZb5e8baQ9OjnUHzRniK
Rj8JJvITFdjzU0qHsSmGmr01c6r8cS8lv/j47f91/7ppF29vjjMlRdwuHVdmCucdarKePtkmqbbl
xkrj3YYIdnBrvEUa5f8/mE8+hMzUkBAY9MS4eZ7XL6ledyfeikZa8n/+jYySTKuUM5JyKP2Nrcv7
TwQG1LL6rhPV297SHayL3iKy6WMpYiBuiZ2UHKarLc7njoGGH9kf/pGAf9DJMYOzX3zgbur3epoO
sHIY6RlZZJlrKzW4G3ny4oempPMhd0LCX9LNLeF6+uYjtDGHlbZobGQbOiY5FsbhCmoAbppbnv82
+eEwPLD0HF7m/xgAa5y2Hjr0t0PC6i4GSIq7a4/Nne0L1B7TbU+7TIIaynQSPWSn19grI/0xoJ6R
XQAs8/XN6s83WTVev5hnurAlzkHl6V9G3sY8pSxP8WG2m5F5OuHASBz9aJivsadvNqmOShsXX+/V
T0DVXPXKwSpndjLiUI32/TPIX4MNqVguMn6gSSG0gBOLS7sOegKSYgjsYgSQ42GdlVZJXBlxMGjh
WPQdTXuvMdpOdVpuA8z5Xaw/TA/EzPPp1KByW3kArKN6oLNnMYjjEfRSUSetvPuUyN1fage1Bmm3
ZoiuSAk+J97xfPnJ1GRafFQiUEMqXwhkuO2NyH/WB0RaVJdEMOEcXyiBhR6VtQxh3VLBZ2h01J8M
DlijzoWaxXvLfnigrLbJ2Dd3qHlv+enWm/LviNssc7UDJG90E6YAEkR2UH9ODvATAGe6TwtScMsS
IYmkLqa3QAwKf2FBHuYz4u89ZMFVbjJSJQgsIl3/eiUxWh4+bjqbSLl5il+iaz6+vH91ds94D/lN
WN5WfijX+QyyH8ENeAEW+gDcGMVMp8JPtXlkj0Mq4o3t+zx/uVayGNXRA0sGFP5QG5/6+O7bIfNw
pBu3dIEizdbH4kQb2y1qjZNqGUaUgkpKKl8HNEytcoUzKi2pWOFPXC1+JA9lJGQZIMM0mYAvgCNQ
mB7lnrklYP5UZvXnoP1SW/gfKB3NO+Cozal9A1hNqlbi+TKCF/8my+2NRFi9w8ekj2hgRVLdsqYo
sjoVBV/SobnKED2Z5EDxFDHM1fv7EHvBPKJnA9rZ3RgLKwRrrkjvLUF6vjv/Pj6OE0SY31KXI25D
qKUSJvFF4ikY6hALlIrRJNtsbR3bxgVNmQVeSHXX+WsJJV5ImzhdU7kK23347euQ2CXh+pvQxkxI
ujBcGlNTkdTYQPR1jl9DJrn4TjsumKVkuyHrxJphqEBmkYnlHAtcJ8A1/2IIUQj1eiBHAxrL3rHg
hhaEDwNpAPhO/pfp4HaCcttEXPdK2e0YViASpG2Q71UxXAk8UwMZ492S0+a1/6jKwqmeB9g0B4Ln
BFQO5cmClBUvSV2yIx9OVz3qOmmIg5Nmo50t1UjSvt3XUhpSDmHl5OyojazCvQrAP1PmAqLfPYtS
ZNIMV7o/KTVB/kgBKbrRShfH0/AUVu+6OCD8wGdPEK0vwUfP0UT2hxhnClp/fL/UUuBOJCqLQL9G
Ke2cMKcJkVPNMWQIecMFl1SkTlPzVMf+MEAhCNstUPiX1/BbqSK1W1ulj0AWgyJr/phmGB45CSHA
/x5SBc1Nk0Hry7iidCLJpunVJiPJHZJobQaCiWcn6WNYRDRJ+ZxTcKcNjP+/ohzujHFiSKW+oAN+
6KQG1dFQcMqe1HoonghHnYJ5c0VXgG8nVps7dAWJ84M/mxLfsvWfcNr+rcX57olbM3wJV+34XB2a
3B/y9iynq7k2T2Ixl+R42jNU/yg6Ts2w0Kjl6hIDFCd3VdjihvPp6KbDGhtmGlSj8RRvMpd4eNVX
ZSNnziRfOsWoXcJzBPqgyxRERdoLOzTMKM/LyWNqgMt5YfCgfIz+KNP0vPx0YQfjWt0Q9YFgj9IQ
FXrpG9hVGUDw9QStmi517bQBjjI8GTbTTNXyH1JZ/ERhg9zQYN1FIJOg02Iks25oiSyJCUc3IuiP
IZGvPXbouYqYjR/Eb0TB7NGUBpBhI8dHjJ7w9nBqKzRYx1YKqeHXLPUxordBMRi8RdHY5CAbEl9u
7QXEpaVbY+EuDWt6kWlQjIPA3CjuC/FOyeTJ5gLvIN1wfAaBG3cjY/fXY6DMTdGEIIgdewCHFFD0
e4DP6INDi44q92hO7at5A2NQX+NMbGq+Yg1kqSF96aDBXs11YewCYbo1lsNCVOpRGgOfW4GxLwSH
ykl/2UwPKZrL0mB7S3KV8fmXBsXr59IRKW2pw6Sn9FBBUhmBN2jRdZ78sqUo45I4br7WV2xhEH8k
f/Ipna98iIMrLfCI4rb4kKw9mJHjiJzmeN1iQ5Lrn9QB4S2qNJTcKuqkoQ6q5Z2s3DYZZYAgVbup
ZWXovW+IxPAZS+8UREM2NvaR+lunQ5H/WJr6uDnH53PrYwekIBkNYKuxUxfVC/0IvWCctCYtoXe9
XsfEg80Be9yZDoWhtFLmkMK8tGGKpMGXe46T+eBNH1Sk/kRbCZnVQMP+3L5ZQoQ2EfAKEyrpeEEI
BucFD/Y4kYiNW2pvThCYjxCBas+dnngtOuM1fqzK37ZQK6Olar6SAanvl54Ly/28tCw9b1s3nJbQ
V5xpl5drbFs7hJdlKHTPdYL55783yvlR+eGbvsh4OdT87Vtn9g/6rpYgM+Cu0qWNKo3eOSrXNlMU
Y6cXeo1/v/7Ni29KwP5NTiNa6Z4G197jmmCw0PklH9i5JtKc985usMQ5i669X15wAnjb5CrfM8LG
Qy4gcuR1J5Tfe9dedrGZXW/BbnXs/UKT6B0Gv3QT/In20XmRf8+/F9/Pi+yiGD/F9/FpbCHPR+OX
OPC3mXnNv3+uPlfXRYFOPqsDjxKDtHp6f3rPcQdvQWZanp4XfzHPv7zfabER/8IBjZFehIyWr17j
0hTH95vygkEBHR7kDtE5HH+Pz/GGhiisKaRITcHsBvdgM/jmGR9f0ffAxxeg5XnxFR0XHCT7U92N
S+wt66j8+nINMq87DvUVebg91K7t4mGaH+K3wUWKRURA6ZbOfWEuQxFWRnfNNHujxL+ilmK984xz
FXYGz9ZDDCAHUfehxkqt2M8jEWQ+7EQW/UQliLIeTMJWDztxCAfn2nPYm3TqEcaACu1ZiHEgp16X
agTZiA7USdmzHa0vlUPj+blnoqXXCpnZMz7u+fWjs1YyAwlwTA1Gwr7mr6/FQAMWWQuFQI3Glfpw
wCe8YxpH08887abe4YXPrxouTgSRIYDHNRUtp9YFV/kF/RQXS5qewIAJS7KIZjNc9U6nA9j1gvEL
BxSFX8KQKuxbFXPYqd+HA1zkf8lAnM0/znjRgtEqq5HsHylAkyeLB3lNMlvNa6b5TV2LCRLWkx7f
BOkLnHIP5TsPVZ9d9MgtLSbw1UiDTXwvTC9eDmW2VQ1bqOmaZtSHl3/lxc7+auQm+VASZkCBv9WJ
ucbGghaiyRmlxz4hmwpWOMHfX0yABEj/t9BZ/6ygi9IhmWXKR2WcxYJWqguuib/gQLcWoZIorwmm
yEvUTSIRaiiRfCgJ28UTo3St+XN27PQ+BmCEvXAW9pgOFOdPwipHcMDOgekc6vMHHe5IiCYLQ+z+
wiDPZr2w0hkwugSW0EuKFTRyZjN3E5OsHJqBdmBAOSfkChm7Vq/aQxK89z4kZdtb0HiLjjGW/PM3
Tt5YgE8zLOhU0CqA5MYDh67KSXCobNCCNtFeTA7cjyp520Nl8lFt9UabaoPRrlbDkAGoMJaMOwdK
b+GkBcAaUlVfQYB3EXK3GKZEsZ43yNLDIM8WjNuE+TCZANBCVmXcuTd8MnS6kEk1Q4CgPkEBvTp5
HzIRaPgWclvDUZWzRCGfUGzhZ6YPtXtnMPjQIYfsIbEZ1SHv94KGOMlCc1c+B7PZzCuDLG3jMz5w
wlqq9iYvEK599xCmH6PHEwvhIUTTN42/Zi5EDJgvPvavMmq8j+gzxHmoo8Dc84axpD7YYpgj5XrC
CHzk9h4q1V71kytqzUKeywZkdrmCXsj8ylVniw73vEKqt0e2HikCbsItnPHRQNfvo97MWzMjB+dt
FVE+MmydljTDDmNjkKvXwXrjlbN6fYB4BBFfMut86hlbNBgATg0ieIsU1/GvAdEhslagEvWlDBLM
mlaNTATB9zP+D1oTr5ivMtoRb5gM9aswS/8gIEAWiE/urnYpZLOcJMHlth69lXq4MymiXa6+FQMa
y1dFxaLIjfhrwkHIDiTFf/wx9XwI8Y1VO+Q06mz9CC1UfEQoYYiVgIjjiY2TA+DJsVH3dXr1n8Fs
9CAAb+4BjaSWIE5chPys8Rj/AU+Qc/ZYnH4dQ4WRPNcGzzuMGfZroGkbDFKzVq7i/A0isr/7qpfq
6TaXSqn4NSfFEkVabD0HBj7scKc4Jna1/koGlhIr3gRsLw6Yhto4MpfE43KnECnSq2j+1PVk+Ay9
jE1tjGImT/qO5F0mTKIiGYFBBj+EgcswylGKLN4b/P7GX4m3vTMvjQE4iPvNcEjYPIztWKFsP4xY
iwA0usxNZk3IGxnQMc6u44r5B4XyDHikONYniWY9LJ2zGxIv3OA+PhiD4fe69Y0WFUMyv6NgQ8Wt
55xic+KCOPeKAegl+me1VLhmvG0y1njmenE/1N/5E/lhfhN92/IvsUrm3w/FJz6+Gv3BYDZDGBqG
K9sCpnXWm7G3nMKvJhYR4AKP7bm+Bb+phNxDVENe2fHYf5j5MkvAjO5QTTr4e7Be8PNSsTcNXYu1
DnOCJZeyuyTVYhJsh7APILCg8VeTZAKLQGx40nI7WbDIaTT2VMMomMTkxdh8ijNcvtiUT2gKk5b0
RCwbnzBjXZ+wz7NyvdAqkPoRaBL3aw469U6dJcz04WtAsWb9+Vhj+x90Bke4MXj7NWIFNN5UZ9nF
rAZuMdbiHwdttOj0QGkWmFAXtXvZwuXf6SDINati8gClJiP4yQzUwlvPPsyPG1sHEl18MjUlkwXt
v8UmsQ4zxswyB4pRikwTrFKySd+gYrjJPrvLscP1sOkjN5M9kqobuMNsi5rDh1DQiNewLz1Vfpq9
GR/OqyetWYLA9W4hbg0AHZfbmxWqNCmTy/LTtOyCAboGnWR39EKSPZ+R6+nQsB30WlwLB4eMjS2e
zBR0dCvGSmP58K4WbGUzrpMBo6q3BlGUODJ1Tr5YdKn0qr6/c9QJKFT2GILvMlXPsE6L1evc1lp/
5LoPCBztAqIRkeJnPucxWBy4YqhH5Um2j8mJMCDcmAH6fG8dplGr1xlcqA1F18X1SnozgbRNiXgM
LalhU7p+WEcEDkRPbXI4dE+oGSYk1ZojIolQ/Jx1ydoiDrPI2XDHR6mRnUD+BIo+10H9qcIC4l7O
sUZmurb0Y0H+G0fVTIt0I/BfoFoicUAQwQBgj/aQqc7GDRJjTi6lP3WXsoGJyxNQL1UVyLZii83A
lMAhrC1LHqiqiORLgbIOwliet3puXmf0VihVPiTeabgylP5yGx77A1rVIH70Q8Rr7HtvFXEnNZyv
r4mPDFGNEPq3gXBl0/3hNXFXW4wn5NEM6oc0fAswcumDKK7OMI7u6IUq68CDVDBVwYSq3tdzd0xq
oM4Ydc1WmbLWulAKEi6PQ4Kh8I/OamL6CaqfPEEug9mQdTYEePPmUMzA/QJTZQHQD00fm7G5OXhf
LXWqoIkBFX71voCvSF4B4pSBCYUMBVay0AuyrRTAEvYwhW/lYJrbExRxtzJdJEqewlPei/YVrXNQ
K7u/SIEUSkpgrLj9E5bFNGkIBaR4Bp/JAp+DQAEYCUp6b4FjTVyCCdlcXvOfQItmvtp5GJTIA6yO
ULsElrj13TYfwgcRx2xIZYk5TknZcPB2DEEWSQPBS58Hw6oukZIfF2oPRHbwOgaC9nK7Hxkf9RGd
aeb3JCxcOoemoyN057UjXEB5SaX73x4tcy4DN/5lqPR18gnOKy7ME/qrQiz/haPaVXdgl6gV8Uen
LyMDbEoyGpjvFCCPwJUD3nKmYMK/NUZA+I9P4mDD1U9jmB5SbC/5gKnTmedIcjCskgSzCivwPpob
2U0sHQ7uWwsYkOFsx+UATJSWwTaeFOJsrzgJDoEsE4gm4yTzd/We4KkS3zZvFB0H726++GossyEV
X+QNSTGqImTikYpfYggM2B+lY6YRX8I2WJ6EhM9whI/6LrtYuRFej6vdEHiLnUacZbmB4l2Hj+aL
P1tNCLbLGaFHAb46pFlrOwF46c3THTI9nBViczgEQ5a9KDCZF3Fe5gnDxdkzm5LWyELlHAPyaf2d
/szcfN626SrEyi9DaprBCEXobfuBfDoqH8CPVOUwrPbbSfpXkRyvkjB9h/s89H6AcnMvOLN3JV0d
LdvH+XiqrpdSgp7C9ipeNRguyI8BHzM8NlTXE2mMibQZaIsl/TAqf1DYkJoI3qkdOobetT3X54Lq
Tumhllg8WnRp0MghtIdTOZv0UhpC8uZE3q+N92GLffqd+IWGAcPREEYzRW4M9ia0j/ToQM0emz4v
odmJzY5Q6KEp4uhE8y1uUYv4mn5JjwHxDZtCjy6brRa/sS8uQvY/3+mufCccIQpL8kZuT4QhKVFw
RiDaQ0Ozg4sxm3WMjIvsYr2QzY0djdtE3uOzvnqprmLEwNAaHDJ03DYTqV5LKWDsY7BWlwESHSQA
NClIIvI7q533tLvY/BTVnk5tLIZqCHfjmGj7exSf86ff2dZUhZX7P9brAypNFIbV19GNdUK7FpL3
emPW0qrDhX476cHUDKaH6fI6nGLcblzuGtlf9iV0/Kgz4fc82ypIYL7aX6IzjcVdLmmsmvzFlOtn
FabHulJm09VSkybPwMHFeSdrAggocCxwz8LlyhiKlbvXMMnWQySTgvG+riXtqoj/uZGUynNDD3Xu
27tCK6DRXvVF0556qUQEfDrELNps0h4s2RuWuAMJaZxXLcmucxGeOYqGRA/jJQ0Sl2ws/bKpHUxQ
0r1zyZuOpsaMKUIdZ1QVJDxZJU2qO/FkHRcnK4ODPnWL3WVOk69bR0V/M7flCmOFkaR9EpeeMjo5
Qfx6IogSSVISbOnw08ywyytz5Eqtb1byjA50nkuXM5rSt5FXaMLmL/X5Moe8UAYH+jFcOubk3Sm+
piS6y3kh1ThmAJZ9P7gPU8y765Y25RSWXCR3TcjWX3D6631eoLJjIkHD59CqmgvnoPUlmfwHr5O0
+bIvUYR3+FaGxIw47Zm8YlIa2CZY7cQjK6xPplagaPEbA5NKhuZY3IwrX2ZSMFp/GLs5F0O6RnFN
Kp1cz+l8NoGQTjue9h+0+a5OYyYIRpwzBTI0RMMCtKcsEhwZllFMwQCbJGJtmoblfNml4pPM4pCZ
NBqxsuJp0OYFvDHWTAb0mXRpsJe035lKzDlNvzuJScG5mexN05yM7bfP6ISyIjW0fKC+kpt8gavy
ytxe3xGhi12s5jZlTFu6kgp7MDTJsJDNoUAAc26NxaH6iNiyzrVPY3UT0klv0/Xkklwen0eqDltj
/3FN9JS+Ve5lbf5e0OtLM/SMJZex5GaWOLnpD54gZ7EP2RjcFRlm6IK78QmWqOX083zrIzILalbO
/su+XVPCiWOVy83hC3pSQ5SGaEWelElCJcZQYjX/Ux0asfroqDjiinkVQnd0ijPPSaM4h/JE1ySZ
VVwp26hmq8BI3AYOmGeEzkHaX0OiFQ1s0/0w2TPcN9KkJmPLngISx31icnJ1G/qU/ltmEkOUuNPn
RgSMGZE0AiVBq+sndcSZmioPOUuNxI3FfwgPpJBIx1RP0P9/Vi26ouJt3KxTfEZApk6ozBEi4drn
SFalQYQjyTJguURQYFz8mA7ivLrpi0sDHcgEu32LsI0sPLK3lhzhHzyFMfqz2lM86aUBOKALRmXd
okuxWV1anXrLmSPtgoOGg+a8T+mdrDndVhaZi8IdMUYodckSNC0zHlcGxzqbKK4DmelVO83g902e
RBFzPV1VWW6vZjchmT6isc/h+NJd/eMpHTFmPtNgQXMb7OiB4YZ/EqHgUHfbUIL4VvPueQ+/SM/a
dVfLy4qyXOKL3cR+CyYV9YCsryphb3QZ//i7jq5kEzO87itcHaowSekWc3U0YrsGC2ywB2Le8BLJ
ksealGRbvNK1psDU/oMFnq7geeIQzWFNc2tSd97TZ7wt2Ne3wXdyHpnq1P1hIul0sTzNluJAs0A9
mIOCkXch6FqzfMA0PkKMp3WLGMRjJVpXAcRIY4KQGKIM4OECAoHRAOm8gfY/vxEwogFPbCj4L8QW
jUG3vrnPIFB1RH7n4zdoJ5WITaD++haN5+QefxuAZ8+mBoibohuFnN4zCDDCPX4Q84SbwpT74BcR
oPpAVGcMlDSOsLxjcLEtWqzUEyoQ71PsZim21CfJjOvNMCN13X8MTZtBsXkGxwAZJOf5KmwDz5L5
lFqCKa9wRi310cHOQMtIRkB8jjI0Ffl6K4Bnbfw6DwuNw6myn7zE5VOFjGzvsizOrt2nGS0vSPtN
S0MzmtFAFVCvIsmmkSaT7baje9ZTnIeg7BYK2bHCUEs9Q/ApOEe5AL5q+zGhJTo1VUGCU7eGHofO
pYsQlclHlD8KaFfa/aqAFgsLE6E1doCurJWkTacWwYaCY8ks6RK4Ms/pvLsEuyL8xp4kguDOmin2
URX3MusgGe8bKGLyO3wY3+xi7zOQD/xMtojUDJyaqejUrVkiAXdrvsBAf6jlplaeWYy6h3O/Gxx7
5thOlNVWT+MD+TXI9aRPn+CxXjqIY3J6LL+EjnKH9VWqHWYlLi/HIzPdksGSz78b0wsOZuuuaWnz
b5M82W8zTW+Z7oLtTiFKS269Ni2xgcmH78h9FYANLpU8vA1Y+YAXvW1vM7Bd30e0GWf6UmWL9Xyy
21lVeQjsM04YOUUF1Rp8i7Co7JngDPd6xilTuDJTDMCKsEyIoYRBYMsnNFH/j+a28ADn7Pyx7iG0
jXB6ZKapnKcBYfdibSZ7rSrfV2I8jnGturunuz23Y4xDttSuQLrZ4z95P1kcIMbQw1hcLCtgNADc
YtImkdzT4NnSWp4YmBWDZQD6RqJNbCiT1NUgrQmx9lgvLQUPACLJqUqglBKfD29oq3417p1L84mq
RpUebo9kCNcMUpkhupESdDe91CAUVd9hl3MFidQjmxSb3yjdtFfsVbKD9GRjGKtxe2UFJ5xUXH0C
njqT1A3QEKZN3El8n4RuXLhef5vt9wVXPzAIIhImhNfcuoX6+PfmSy05fGJB9Q0ZWnZ4vD0MK3OJ
og3joXNIzfbU4ySB0lICNv4gBQb4npvRei5kKwClvdgCOtGYAfAX5EUDyCZp8t+f/iYwLGjMprNc
+omoV/L51CAkT7+9gZLBaBfh3oNh+6YUA6YbSkthRvdQkC4+Ys8H8cBww9TkNmC0xtZj0+5GZgK/
0zZ6zJmCJuDs9ZeJIDR75RiPTC/aLX7O7KDLGPfx2NuNacHT39DU46d6XVchImfjB3as4qqcHeyK
0Wemvzv0C5+Ln129GBHn0nB+hZNCnSB3sG38Qsd2IgjVNgAhWruO4r/ZelpHbI8RtwtVNdghRmnp
sfGGe+IdElmBBX+DF6Orq3eIpgh0TLLRNR0qfHbuC18pN0cbY0dLSekXrjZKIzTKdck1+2+nhlPe
TU340m3fMODUwf6QHUe59xEt5hxDSCNsW/Wpf4hFrsEFaNyRdr011/TctFkhKgSJemOhbVtY8hDe
bbs/sRI+8ZsQ02yrx+cieT3WoLn4r3W9iHY6Urpwar7CP1A276bxgPOLOcVVEdI7IwXA9oYyP1Al
dGwoXEAw7lZ5NkVFXrhTb/IscyHcI4kXbSfUOo1yz3+Tn+FldBplnn3kJ48T+I+/IOrU/JMmwMu4
VPeH6plUXrZ6WAf7YyX3WHlIvo7FyiOo43cFu1YCuELn9qVyBnJMvq5kQ9+/IoQOKD3P1dLSR8qJ
UiY6Gs4spxxgxqaOZ5qOvdKYrj7MUgy16WBvhjNtue2WJn7nc13ESaDM4doI89B/mQBc0WkSpKs/
PEllXi9SXg3ggQeTZcmi8dpTxXzcDOPM8Q5zs24oqI2OtZsiwLA7latGt5KlmwYNWgmdTbHtE99b
htXlda8Uh39VbIPBjpGOaLJFzq4z2U/6IlHUqQxcuVKg5efYWkFN7TxA8okDsvMopnVLRG32PS3d
OqKy9RxDKS5NKSR/3y8OyLtA5WfaoQ7KGD0SDNFRgW/n+abKUlL4FLSG0SNsZzcwwgJ0ohtxfOOv
0vUJBZEQvXX++NsJ1dfucIcNxeN9oWSCgPHduKLVmSHe0mqNRs4reW5s5QS77SHNnSWPAv0kIfm6
0e/OXRb9JQxJ74pv0KwSAfWxl1rguT4SxkoMmD0oWX/40WwrjJWzWjJPWgNFWRMZLBn1PtYMdBHq
FfLxy2TNLslvJXLn6HTapeejK7s2cbbE5TkBsC0ZoF1i2c8mfv6/PSxx0WFIuVw4NxyIJD4rcea6
JmR6OJqBhndUzyatv/LE9l1akDDEhKdCMp4VNxQGlImDhwpN2nh5icbRRj8AEpDTqwWW/Y3Fn4Ma
pwl2pqwTL0vxVczuhGYHTDc2UmqL0su3neSPaQhqtBwuDCxYQXJ692TacZmRCIJxOcPYn7NTJKkP
32OhGT7UNFbIgB3dHZCxNYH74hNL3vFF5Ew1RTX2HixxTc2bJI+QLKrXH5EfdatY0uAZ9IU7daIf
O60rtIPAfr3P8S8y8KLoos2HJsIHHU5JetELinfaVWdDaigpYrpgLcWkJaCKUD+2dAFlNP9V6TpC
2AviP6Q9CPVDgCq/VHOm0a+c0l1ThXS9DiMtkBfmnLNMiKpY1/BBy2xnDcjBpbhql6p05J4hB/MA
VJmdv8gKgWQpn/eIiwNIyeowliW6ZWXoSMT4BASHbYBOnhNrdqdPg6v0sC4ypAmDAs6SEQwcasKb
9pAz0AoZYkkc9sEmj8PlgX2T7hUBD1L0XKrGq92GCEE6rrWrEl9ZRp+4WvMlnsB4X+ebP7x0jeU0
6ETn77Io0BpaFXDM/Es6qXWWE0YUoYLGRRwGwPGjx/WAv7TbzB6j6z6f79nFhIZsWUk3xMgPUbrG
cgT94xJXP5QIbiPpdFOjqaT7DIxPaaBqeR/Z23LEAF4G58Xn4G9h89j9x/i0dMmGclWBBUgAbzaI
ag8+n+qmcNvrk6tncTunqExheKZJIov9iOvmxA3+tJb00nomY0nSCWYYM/dOGP/cMQTzGl3k7FyE
Eu6Cro6l26DfCQIUPOE2kBvhrw9pcP9J0OMy8934qVEkn/xGUL1mTVpyziGcoagYWEqkP+ZpGORF
lgzh8QBGePPMNEnlbU+pt+Qi3VZYib52aUUHfoct0pd6Tbydpe85mk0kTBFf33AA0DwyUMwYUH7Q
VTdtN5bxmKB1QOjZWT4gAdnHta6z9yQfgNPVHBNOGlFiRXWQ5syo90YK59ihxWXEiRCXvkYUpBIo
OXWcLh7e9YmFVlFYj+INtVtFOKicwda6sj3A2NiQYTMtN8c6LxlqRcGdcfwzWXqUkDuN2vPPGvOF
BeYKwzgyjTG1ZY6TrBzurbTnGJ56lZPmlgkeXAn5P2qJay5iwqjGq3QicyQvlYErs3i8jyBdTHfs
FI45sWTaNXj+U+8WaT+RMTLZit5gzqkcAuDhmt38+ODk9iGONI5wWL3JZoLHwkOgMQw32xIAKxnx
pE4inX1mYzWp3AbG1pUx7w/Qyk/nAXYeUmyCKQy2dVogNp4G68n+9dZmYn3V92hRNX5u1MWuh6dj
9fdSo69gqfJAaevIhqu418UfmMswgwEKnO14y0fy3cLdIIGc8JhUMKfOoPEEs9SJOoh4IeeFy8PN
6TM3CbwBMLh9SfsZutRw8yJmllPT+dVYeRVJlzPq+7z/ZfES5k4yobkaGN9ultuE2s1sgK2tr3Mn
Ja7R16MkfdQeMTm9p6Th+ErGOrXJHE+c2igjOaTsI6ZUnbUpRSi5tlzguTrse/Ym88vEIV6RQwtg
SrKRnWipxZJQ5NZI0nlQDt+aY9LdLAkgVbabpZGIM1qL8PZhQJOMzBi6C817GAcZHHACoJ+8HkLg
HBja8J7kZm5xobfVVxv72XXtZfXFH0x6JxwFXg0nky+0jCml3PxWMvGxVqLg+W5986FRzlY/6k9q
TSPFGeWD+85dHIOkSfoOctIIoBrTOQPzxL9cb3ofZbzTpLYLC0kCl3vpqIoVwbVHq4z3axISIJ+f
B1IeBxIED4AED+R5nHn3YJlSJOCBo7F9hMesSwCbfmSslq5g3U96KHHkVDaccM+bKgVCD0Zw1RBu
E5wnZSLsPPHJmSI7PJNPrHeOkAJgGkxoXX25h5/oGpRrpGdAehBvVS/NJuYW+RPnUO+Gmy9meMOI
OxuZp0yR+LvKFuh8U6ilAFSXAZ1I4WQ3eGely5G9Vhg1hZEtcLFsM0OZWLDp0AiM2hPFEy+Ebtpk
d/tHzCWbDmZuzkLXehXwC6xZ0UildQ2eR54+NURs/jH9IE2g98DNoMyZtcq14tucLU/bt8TbXI6X
44eGBnrZ179JLEXzkyDALrPafW+Xw5oGAB9MdDzB5Of/iDqvJcWZJQg/EREg/K28BMIzMHNDDGaw
AuHN058vW//GWS3jACHTXV0mM8tcfKbLNj7TKosXKgpjvdXqxiZsnZATNejjEMgjDcEF/3SfuGco
xmtY6iHGxax9pO1suQM6DVyvupWIqCiSQaEOe9h5Tap8/9mPzc8APAYmbmGRZDrrsPl8Y+vrXm9V
7PEpGIUV7PdIobtmOf+ZHz0SMjzDROo2fSblo7X+ue+9GY4QpGOTrldaXYEnzUPUMQTuxg3/dWPQ
MfIn8yuQR8uyKBb+Ehws0fqVUlbcoZRuHTdCJNor02GANVi87OqAwBVxFyT4aY8M04/LJNQPRsZc
BnEpVIh9upuBxBmOX+vRGcoTLZ5RZmnvozMYyyZ4LSm3ndEjqLCzma8rumgikNXwX5PNrVUCv7zz
s+6Nqu/NaRbtUi1oFpztO6IN+aNbqcRVRKV/LmDcz50y/HraDxHYLtfAbiDX0hh5mdKhOA1pI79u
Wb9nQtsZkiHr1qtd3CZN5m973bquR9Zv2nQOPZKcOOPtUqlXmG6hBDOZB5coHVSvfJl9nOq07O4e
waY3e9uH3pGXdQHHXxJQ753041Vpanylm+8afUU88d/6iHpLgVYeOJ/8NzU1LYX1vAoPI+g7J4dt
2td4Q3idnL1XF65Yq9CqIQxOJ2SEwWGLRZpaaj4ulpjiuDqSUfIuTa2a+SnAyTmsedTClgAK5DpQ
kBKqXnN1LlM0wnLD7cGyYKo1sBUNiSf7smu0SlM/U0CLl1YDp0nBAiMGY6MmOixFkHAmsj+FjqwP
vlcXW6a5wS6EZSQK2fDaFAo7VtYrAC0VhJVoG19kHcMQQn2CDEjDX8MW3thNDjgG69iIro/vypUe
w/VBaZdYZe94oXvZDNnOZEa3CHr+9N4Hp6LGC0WUQqo0FX3fbf4jFbsLT9QNDzZSEtto83ttF0hY
d6vBenlelslPNUCrN+PKHBmxzcvZwoRD9k3SAQYAwdU0veclvARARcKpFBuRXKLKptQqX4GXlL9p
y0I/GGZEQNfbUCVyycVnUt6ZwFf2MhqhXruW/QgsuxGWkpuTCrouSWlpLt865+WmNQNKFTXjQtyM
Ufppxs+2NIYPg6wD2Liz7d0f9q6JgBgCwN8e7VfRVrryNUV7vurVcCkHlr9f6s9S1aiwYF+SzdW+
t8upy2/Hj3cDlwnf37LRGnuQr4klcq3GrfX4CO/py/IBTMbWiWfQkr2ab0g3WW72W6Lha2Uqhagi
mvUNXMYgRdCJvQjBKE5AjoBuJuAq1EYIeCF4RzAZYAbVCT79BtZ5BM4BJH649yHjosSXAeFGAuDn
3Tomm58ctqM4StHKM4uJLWAVFOJb54jw7aZ1RtXpgC4y4D9AG/HQsl9fM/Sjr1Hzr8i1Og50vdJe
BTDhoAGsuwz2PZMg7MMojQhhf+ikkN8HUINhJugPT3eNwWbZQfnq8rUfFX3hVjeDIm6O8/J49Xdt
gXo31Ga680a16WZw40oV/Sug2G9JrfGBKGZxnt+SS5MElUS8xZ84uZ+EnxDUliTrBqyLlG41OpRx
+aMFc+cJ/VYnrAboJaVgcrUL+gawMPC3BnKIeXi5dtVEjd8CQZ7UWEBYpB2KIE+7OarRFAo6BQq3
ZIBwM5iWy8aa6hs7WdXxvFvAgXg/bjV1YukuhP0NWtOZY47ljrzz395XBm1IZIH3RyJIWBx6HCDw
dQGfc9Lb5MIr1N52gRxxCpLJ5Xz4q54zcfEf672yDHfyuUYykV0Jv2RUGw+8FsQ+RzEEylOI0Suz
4H4Y7YedfeMDL84DfbGDx9fgv6iXYnsX/W60v3W+KDQiOjXz2D2ZYLscqXSdtqqjSrL+Qjjwu+WW
FoXh9gtJRA6xoXbIFuPzxzmrcp/6JU7l4NXPDA+Nmw20FKgn3mWVIsrr/nEBj8kl2PGhavzwDLOk
2ZN+1u4nBZVUCU9+1anxKCUHj05OzHJUif0Lwl3sAvnjRQbUYnFBiS94BNchMiUIBzb8Gycmnd6j
10BIDZKMekHcuzMbuRjPAr904DAOYSF+dGatR+cQblq0/TasB1o3I4tv+YUAJV40n8WEuEZFFyIP
F5TEOLUfAZmK7GvnSfHrkpxAV232HjeTflrgqrjwiPt6lwDyNzcZLWFeLu6PHqLy6OK8eeiivbnn
jMZ3/3O3raq9K9O0abYHtVTSkk+ikexJPQKzRjOOiaB2oooLRGGQWb/cWopUAOuY8VxBtc9glm9p
fJ1s+kVkfFBy0YepwYbyGhfeKU7KJdHf+bmlA8m5I5Y5zBMWY4fN0Ov0TC5mDMzP79fdtFvCty7O
Breds/j0L6RyaYMwuISFr8roCYQad79qRXXvwJtv9uHhn5LabrHtP07htmKX0igLi982/XGA/R9K
TpOeQDtnu6Ot3Mw/T+8+kcGRYJrfy0nQhgA6fsAeJ7juVZby9IhFCqQpSPcO9/HOPeKqm7RL2SW/
qXVU4OP9yamSEmodb/YFUhS0DPwk0g8+YrG5z6lXSSyjRC1s71Vbz0RkT0UcYu6mcdYloMQn04Ok
gpfCD+W5sV6zNTCL+RxPl0W3xKKrzzURpuLfudKG8tZxgrUmj4i/eK0JL1XfB51EVkiFYZ5LyUpS
oOBHdD5unJYy2aXWoYt3yG8qUhXwd4lKyCis7f1qRnZXWVuzmZRm7p8qALxNLnMFJoWBPIZc50/x
pyKZAc2bqCACnocFBnlLuppYTdhAV1ZvlECRpmelwLNjXGnmHL0SBvXz0wgb4aylViqV9p2hjzcb
ItbPlpnd7LxHckTAOh/h7JN5wd7yp29Oo8XnMOW1aLAysEq9aHwuIapzxIqBTRcpKydQaV6dfLUV
kPqnvtMQcHgUkUFDUcMTGCLTGUlQthuT8zffhxDsFf860hqhTfvjXRn0q3xQaxnMmQ7GhIaCStDX
DYmcxuA+adKx4D6v3WyaPaxQ48ebo9MiEH1Yenk3iXx1NeByDPtvA06VRCvFn2qEGFYXDKQ5Fp1f
zjPQV3GeG8PiAgoCfAe1rcrsb9hOrGD8HwvijyRPI1RDiB1XSvbmOaoaHchS8uhXnUffXGyEFi0U
Si+Dy6CGVd2E92gT6mu63ISf33u05p1lHJx1hn5osf00f4DFYHErT+6upZt6wQ5gJWiPkNsAXW9g
nRy5WIMi7+mYdWZ31mq1qa/GO/kmj69m8KJJYZUuYtreOCbNYNtj/gbX9qGz65zbZ8KI7Ray39vX
1dfKrHvFIHI5INfyRbVQu3t1qyzFZ6ga6eiFcMibdxy+qsHb3/3WA7pXIlgCxUg8EchrX5KwbCY3
dE+ueJ1Il9B2KlhHH5qWzXBCj6EVFRkErXuVbMKs3XSOLVEjSDhgboJ9dPnbR2qJVg4yOjGWeJv6
dYnsmU6VkshC9QjbzZtORqAozU7V1R98zzMbCoJoML+YfOfOhsWJbVrvSDOivlL/DyQ7fZYnhuyG
gc7SFJwb6O4ff8xyhKT+pa/VK29bscV6S/j+Hp7m1ejaoq8D38J0fkUmte6CGsYjlmOi2EL9Mg5I
/SJBIQGDql3qqmehgg/VZvGkm6PCCEFIOjSpEZIecFdE0MnZkd+/LPeQSr5hwEzad5euoi9u7p1Y
UGTRJslxCDG8mEoi+dBFndxOucPVU6icE/b3BIhq/3x3G92P80b2pR5sR2ogqgcS8dzcMgO37Gxx
yi7G19aQvVAnyJeQop0y+yA4QdxVhxbtReylJ75zybnzN3mWPJi+mV2PMwYPs9WIRmNKOMInjCF1
dpkZv/AMphWxm2pQZ/twA1JfWvr4Da1Dcm/teDS/tanVFT5ZcG+V8foSZMu4QiyfgPZmnXWXE5Qn
PSYVPxzHnDQQJq4c/pJqcmJfcWiMRaAX5DDFuRLjkPH5wUP/4O8iUwt667eMlwxEV66l8bF18Ph1
goUQut9x1oYQLRsc/e8fqT7A45qC+Ap/f8cxLhmiOqgvWqYhqK65ipdYa/X/1IDMEItgQMK59mvP
oIk6Ahi0oheYVMQlXOhZ8ZVvccW2hgHk6cWrL3VV3bX8zt28zS/T8q+QPCDgIp43uPdK3v5bJkVd
VcreBKkd/Ga12ULVmU0el6z4bHIdphre+GO0wHGf/utFweYQrU/TbXcGvoZEzTmyMlJCH6Zcdg8/
y+wDilTDeebxX7ehDy59GA9Rq82JY6Iy47dAYoZ0NT6EKPj5EuWB0CWeKlxUFJG9DqGIjbXnKjF8
aEXrE9FwfwQK5VufZNVbVWlCFg04+Te5Y2UAhXhfQr3jm4EgVaewtXsDSVn2n7fg/rTLmVOp7OzP
3r0X6rolQP4qwMFBkTQRxWh4JSQWq0FpJtAuOoLkjFnxC3aNyLU7C+pz6vYkxFRhnf98gDxDWLnH
pOsAA4lisvxbAg6lzyqAGY4RxsCSii3u47kFPO+rSX5AOXKy+iTkaY6J+ziUTydLPZTrL+dLy+Bw
+DcchlSH3SFXyFzI8fdw2YdMAf6G0cWM+Q4qdtCALHiwgw+keCh3DFmx5MnbgguCncRaSEEGN2hP
L8C0/aTlKXVR97FxUsvdY+zoSumUnwFTAD7hftT+eCxVKEgx6qEG/8YKuUy4xWUeEroAsLkLufhH
dY/OIk+0AZezAYEVE6HuSjnui1vAzVLk0l8P7/RRhcBhJ1Sqqfz1tRgyiX7jMX1ImDH8/+vncnSx
B9dx60j/g0WZTY6CbAej31ugC7exK7svpP3T56rhvOIzYoEXPmUH3cFqybPdYmXzaEkFS81LQkDE
7Whi932aq+kIH8n0pUwCglflotcvxiTyVsWHXUJUF9UT+/1IijSkeS5LPez0T5oR3t7IHS8L5P6/
3zubmviGtnXJ4DEq+MtNIC1E03et9UeBgJEhT1BKkRgC7hX3SwYBsLiS/lT31/4f1w06EgNA4Af+
yu+SgC9E6y48edqcsCkWbUEvsYKv5RdIqjsSOmBFv+CTaKHQJj2br+VQNA3okJj6alAOqn3pfmHX
KQ1UvVJHiXlrhHwr6dGMZfIfvoJKGDKfZEb39NDMTf/V1br88krOL64UTEoMmG5DJ+aGDqUmoMEg
KXPNK9F+RPuI5dHocg+VYeNk9ITYpbzRrEWantwgJ/5rjrfOuv0mJ4X+MvGSQtBTV/OacHcIHcVg
y0CvM5dDbtPQXD/BxGhNy56RN+XD4BV9cbW+FGj1OTK+LgGyYNJ5hmmmmWZwEdwBytT1aEb2QNic
ABY2hD1oer2CN8D4V+leKUkcIgV1eKaSwF9XFCIi0qyqnGxJa62x/SlWbDaIMy4Nbha+SPBsp07Z
XzHTePNgNFJ9gnrdHATLioKmKaVEptag8ITSY6et3LGe4WmJBsrvp7AlsjRhDHXHPZTuQfRfGWMF
ox3gLOzJdRxRHQX5EK06sMfps9LNuqCOiCSIUyhi8NaPy+dy+EQdKjJRLTYpbBQBRQXV3tcMCCKC
lfpCX8dKQQ84RnLdKjh9/stE5hhfE8FQ3IDDsvWK+/g8bszQraWuPVZGUcinnd5N4rvHIqkIZg3a
DcgcxSq8CDH+36w4civ3EcqsySves2jAcCYAc09tkjvRw7tu0Q7c+hK7WXGxTR8UZbs6Q8qDFNfl
LYOQASlN3CveMZEEq3an7I2Hf3L3em0z7GQPYdoKtD9EHJ1l+Wln5AyIL7vHWD23GkT2xg1Xsrvd
U9MkpouWyYvHCXziiRzHLIRqzSVCQ8DDKap7KuXmWCQJqffQmQNmiVtIpawHbhn/XuIKDHPGlvJT
ecsihmSHY5Zf8CcjzXilt5qWpCFTyFw1rp1qIAAE+apaCM6GTbyQtw/QrGtM6RdOblHyvWiJcCky
XKjjr0T/JP6HZ1e7k7evdIEt03Q4lFZoDUQ65odCtTLcJ0hGZxvQik8geqVuo+BVg4OBKtE7keGA
eiT8mIBSt2A28gz1JlWrG/06TQTML+AGICjGRhQPuoxRLOM9LGJPB/0uFU9VWDWWj3WxK4lO0JmZ
bwopDBE63OfVV1GP0D/krOc/LcC0TFP2op4eCWQbQ9qBIfOTsBMzRfKCqap2ggyz6gKnxwZ7lGT5
QO2Nck2B4pnwEsy97nzVQ7FYkTp/FhmpBCCujqklLl8NVBg0ncgtJyn5VEBhfn3lWBqqVyTUIR38
AO+Z5vX8riQbECfgw4Xb1AMIJsUpJR9MZRxmwsMVzUyQHGaxttFcpUnKzUulZtD6UCfWJjUM4R8O
I5hG0QoY/EDVzpUkM9HTqdjHsOqt24jaTGAV87UOQx4hnBvyJ8HkTRBJJPk2fen4hf89Dmxixgkj
YUC4iQfd4W8r3FYsWM2tRLfWLaSYsHGb4NijF+kGympCXHgDrgY/dHXjRxSysDTKcIj+gbADCmAl
QJQfMN5lKVmpduU1iIXM5FBPy4U6O6LEkm8S4sHF4LN1WuRqXqNHir05flp78nb0rLcXb/zvIHvE
R1ia3vU2+iTFYXrzC6Ior4PNB2k4qiQF+3YFS5Q6n/d4cOtU8AOazEFqwtxr0Bqr1Vyl24hkiOYP
SSE+lSqIzWeT5ADlvxiMyv58TkIG6t0WqAYXGTLYHHMIuiAfowwuGUQlVNgHF3+FtaEeiryD0Paq
HSuzo7nZnRp8z8kZLNrgqXgdQ1r6D1HQVgVVQDWV2Acq9QHNxbHSGzkosBxc3SmvjTfdfQXzKDa8
yjM9RJAGXGbuPMJZLMmqX67lM2jOSqNtFXhIA2itgr6ABkOvd6G8eTMJHcwr/xrwDApehVoSaFaB
KkgfrcGGfj/mhw85K06aA+gOBBlgIrHkgOh72XY0c0cAOqZzLpg6H/NZlYgZQ2nTZhET4FlLCLXu
pmf1YP+zNlLgd9TKmwgILQKsZi/PUdkDeXKCnPeQYDA2kPA6mkykPYNciCAF5KMycLU62IJjwaVw
L/MCJNhbd1eAafSsObcG0svcVeNjq5AsFsAMIUU9mguhil/t2tG1vlTDP3J5196+2clqg2N167zh
Fl7dq0W4cboki9oSxxExvYaR1FNNTCLuAiDpZFW9lU7Ba849MVJnuilKCYLO5oajDYdELTe4xH2l
h6ztSyG8hFE9RoIwC+M847jenpgMBQReaceKYgEsDtDIwJNR+db+IgnzQb1KpLWfJg8cLrgjyTr+
tCBuxUILvBDAFiIG5ppQXvzAL7LN3ZFcgNGAu8CawGzVKN1RIECSvoSnIGXeXFjhNdfSr3UYMGQy
OjGIGGY5hALoOIeBqIrzCRFwDAtJFtzc4R0HmTGnajhhA7gOBb8TRQvfk7PTawwvCeviIwAxjGuI
vkGv6gUT+Dr7qBxYlOHwLfXj3d1AApbjWOlW+yn3gK4jUpW90RSdfWJ9FotbjJt19ZVfqCe14W3W
v6H0tiElbT/X1Gm+GvPZxXuFldfwObkDS3pSUhmW7MbLK4DBPtnBptulVbv3auFEhHYBBdH10JqS
VfJrU8tHe+TvRN8TUyT74yvFP8+aWtPL15O9ma4oV7Jl9+i0pJaAkpBUOTLoyZm9G8zoO/qhp6Oa
sZpwmGz++BlRICEJqY2gmLyO6UFNNKbflEhTq24KPiT9W9QhW+9WWnCoDrZm1DuS93zbXX41PKBU
ZfBVOWSYpA3Z/JmDP4A7/asoS6EPv8lDTrt0GvJIYZCgE4kbDCz3SPHwjjkpb1G2DYSXSsPK7hYG
j4n57mFqUWHj68YFyKY89wCY7tYRKWvASidwEHYfg4NiEc8MmPCggJjnOIE1g+HJYal0N3dXzQ6v
ZI4igWSvJt9boRpwPyFO8f1Ae7rJGQmeCfU4JZYUd6sJ7tGLhyoWjlHO4vohP4OciMpzVARJc4rp
KWJ5j4qlmvxUfGX4OuO/r75qU4ipcFVUHhlDIm8TD6JohqIKvlRHzJsyrSv7/XEbRgudX5BNIXkb
LuNfLAsiR+14aHI1OEaTGhd1rMWIz8EksTahIoNamDRq2gRFR+R/QwixfYik1OSGxCwc4bc3WQUL
Po4jaU8mZKcR0sFdw48bE+f+oc2CThgfheO2DIfsqaP4XHIwzQAnlUZGnDufj1hLPFTqAuUa3LJP
fEcXhDWc9ghEPwQxDL4McS4yGgjrQEfTYgn4ZtAzPOsATzIIJAjEZcAHrtHfM/s6ozrHYeL5cVQ0
9I3/MJ8EwypZz3CvlRb7hoq54lVSiinTDWdms/4N2uO4D793jcvc6fTacXs1aP+Od5M1KGoaEnQh
1c3BLjYc8ITdnyMERYjWP7Rt1eImxzIAqCNnxTh0skz8F+xH5pkf0bROfub+CFdJXA9hfzBgWu3k
6eiF83/cDz0jjJHEW8BvifUNAIK9/ICuDPu8F9MvrWUFIKagQxAziDB/qDrXATZ6ysKhKsAIMtrO
6FEhSUo2AJejPq64jbakA1Fb9fYJ45oQwBmsUf8ioNDyw9LMk3WiXhz6Kg79orf48Jo6ckrc7s43
A5zdLarVcBepP5pFv1ACbvxLTV9NZBXjGk6NLurnlumcQHq23lbPgxwIIgADMx69kZwUzdSnf5SY
NWfYM4j0d9WnnbZ9vgDPeog7gMvLV/nQWvR1id9gQgEQcUUI5kby2PNbAItC3ixOC1fu3hFrr/uj
5UqEXxD24Bu5ntyHp2RHbji7cNDMjshb0ZsJkRbpkPOabPQS4gysjYDzLEGQwFKAa0f/HuyR7kS1
KhakTcUwtTrQIihXFu918YJjpdtf4GPFbNJ2ZTne8Gi2qu0U4P25rx4sSIaCel1jSx6TLa1mCh20
6rHjusMC4wvBPxqsIJQK3U9WDuj5B5bKE8ZR/hCMPJfzNV11vz6+CHsfaI/STsmi6lQK71IEkk68
2i3S2xdwnyThj7h/zak8CGlxriFLVn3LyznP/zy0vLQnd9dweOSY0cuSRbuLxcTKDqTLL5Qf4T8d
KREomH4VfDGivoD65MIUog3qTorP9/Il4aJk3tcm2kRC++gPU3Dim2gqcgwYXn6RXhEdgHgagH2F
BRlYEuqpwQvAOM6FkPl5qKCWBzlsX4C7okNjefv0i4dHIz9JzBTrAPU+NF6S0LRIxm/AewwBZiBM
ECnE6KAIyiiGujqyXVTpP+H4SL5ZvC6NEm16nhbNiG1IZoMBaliNLQaOJq52o9e8nS0frEODaMr4
5H9TbhIDFTq6ad+hGFauI+5VvBkCWaLi+rJvE6IPuueAaQLASum3R6sbOLlIAzPtyFYuyGIvlHoR
zDIFxKR9vHBptDcWNDoDEMoUyMyYXgzYhplsQ6HYA7H3KYpoZRzWBTaeqYx3C4bK7G7wwmMe8Fsa
AD+M8NcReUQW7xMSBoz86OiXgC+iiEGUCk7RJ/qs+mhJ+F3+L4sddGskfQgjpUXWSXk60r/MYyvI
KQtExAhdC/ydU/dz6PnBqUZiPvYF2dMmmWlVG2egBG7OopQUf8qIBbj0CZlK84NM3hLjgeGc9vsC
foPN7eMUYk9aP9SUhTFHHQRcyfJufz14k4jod/DhFIa4kWri/Q4u5s6p4sAu2amaamu4YQ585Q9z
dibgeaaVSCGSd5LSBsRBNarNw1WFrMY0z+eYD8uBn8BLxKHUQzNIYfW/OaS+sswUc7XlRjSddSJx
a4ULM3zA4Pldd6wIP2JSCgACV1wV4RRGyCGsIAvq5hnKBc5FOWg//Qt/pysBSlrKbqhQBKKE5TSl
5oLbQQmmGSj2INIc6DUqZNGM+oIVR+7R6S3Y+40VnduvfMpqxQpMyCMYHT6Pjmw1AJUvRePTmL9h
pkbypMW8rDk/BryqAW1ycsDN5T0hr8irNMgGANrxhIIsJDVEmGvIoYonUE8Gd9crdCjdmNJMjhTd
JimFRGpI9MZu8xaq8AqSlVjEyXJYglmriJwW5LB6D6bDg2ZPtWgdVMzUFhK30FViQZQJWv4QBqnv
4josekpUKFonaAmJKOA2QmlE7sGQDehAtV5JT1y9qxQr5SEODCtB/XgXB4xlA6DlCoYITEDuHeJy
wlegp83hETRKElwFUD0tD1J/qzP5jg4K5QHZnJCWYBm0yWqn0mtAy5Bhe4Aylsa+NnXV1nYO0wn9
ZMI3ITzfrmGVvqLXsAT8oHWl12jVtIss+NuJOuHRaBqs5SbY0J210VFLWy2uWkbPXmtDjzN4VWps
cwiO1JaOwXuSPzS/DLcIMCYaDGSVRFIiE80Uo6W3Ns0LYxdNBYIKnbjIYhsxrcrRUj9LB6rGso0C
PD/TL5aHFShHxgwlm4wRhVRVC0SAfZKrkpFUjw9NFoMmlb2UxfyYlZ1P04KWXw8Oi1a0njyGXN9K
VcP/b6ZeKBNyjWueHBA+jlOefknz/tBmAaF+Yji3Yibloi95BuxHx9E4cBB4DdhkTKTyHuKviA7G
qj9nPusX+RlmSZC5l1tj0KyUlGWl9HGyEsKw0jMhLAH52jlWkjtAVSoQ1G6Uz1RtRbwFOGAyhIKG
52uU6D0sDF165+EiKJvyL+kswIvGq9LQLLIE3hIOxw3AgeAwrwMWlI0zB+FNHkVrs95Ywhmd83yJ
s+J5eTBynnCZGGPVnAKjThSzpDSc/b56zXZtvJ3Ul0VBy66T06Sc2SmApopdQ++FbDB1/ZtNgRLz
2P9rLc0dT5YU4mS/305yDKBbttxpkrB2K/9ZdD4tke1msU868geZBKV0cG/dHxeynsjKAnzLR1Zn
1WRKyhXS1U8imTjseSWo9MWEVAMnraHU+6qMiCr8uJxcTRkN1Kuss+y1nsltOl0R4Jpwq27uLpK5
zi1zGRrDx9V9lgnRDJQQfr2DYbIiMoUEaqt20CPsWEwWhOkvZ4JpvdIFVIKFW1I4NwIkahsAsJjc
iAcI1S7ckPaH8QBXz89ebhpl/aguwKbhv1IkuYN+JvWptVng/DTJ+ZWkIHib1mxJyKg0wC5iYMe5
pYFegc3htUrCkGs0hDDIXfknaHddjLXkd7G3q4qhX5FEPPFJaI8IKY1D8J/REqKJAS5jph1hhWXs
sc1dexIpwS17T5lDTAGlTsS+BAmNY0F6cAtujF6FWhwWhNYD+dCcHYf0sisY8r2YQzt3ZS4S4DEk
xUkVDHBUzVIAGa2LJ96FjWsEcRAUUW7Nh7BDHIWEPUdanxxn/r7ZfndQ8vgSk7P2o1YWhWX56ayH
gERpfL9JaIwL6qMa8aBV6BtgdFLFWMr41bzyqET/yHzL3FdP4PPP8OJfoHGIiW8hXPEw6hkPDNH6
d/t7iF6GYF8jY9YgO5X7xeTpv5RL++clnwaWd3tAsJfUiGWI4uJ86HGM7l558fGti33+gvW8OGLq
NGY1xQG+j2aJldRwsZOjV5s/t/6+GpHY7Vbmh3gHZpGMzgSIJh18Opxkr1byAGtHTZjtM6fYadBN
BfzkhIKtWn6bKrGKnxSKawhAyk2Sd1XtvqbgSWlkUx9Wu5X+Dlf69GfR+Dx/WKajnRjq9//aGmua
5dSVJ3TDvO2KBKLWndJCTo4WJTlC+OeyUlpNn7BsFG7kHdTVL6c5lK8moZ287a/QN6UeKw9F42tY
j0D41nUqO24RFqRBHFhol6MTZppOIvCfFTO+NavrQx7nEer8uyVEoLKLoolbmBy5ia2UFFLRfQ3X
F/s2bM4L4J4zt+m/QIdE+5/KqU2rxXzsytlQ0W1rEnv8HD8xMDjGsosyqjKk+lmjW17KgSLIxidi
ByYIwR5NN6oYWCcCI4muGN0jgm/iRwYvjjvWNA8sGbgjufnyE7Ga0Izzgo/UY2R/NATk4KIeRANB
BWQKJKiOYy63vw+MUyUoUKhTcSjPD8DIQFhUXWtU/5ZuhZpJP4hq9Pydm8Rf8xw84S6rhQ70R7Hr
HE9LpoCTCokZurVXcAtxN+qkpTAGqxE+vNLYuMQbo53DechZvVLSGjGNR9cgUlOUEVl/sZrYbd7u
+oNexcfP2ttfGsDqSLWJUr0eVGJJHbwZQjl52qKYCxk1JOBWzHi1b70NoTPtV+35NSC9i/rGvMTP
+q+P1kniM3eJ3x7uvmOZnjg0+010RS32rrml1SDtFJ1aLN5VPmSL7FLh9Vwt3TbO3RQftOaJiUbi
GDOqsErbKS5TWeAIJI8jku9hJMWd7UB8sUveamK6DqWRUeagtfYqjW3SxK5JF7unvoJyrmv0aqnb
zD5pUBraJmL7JbO2Fc3aovhnc7qNUovpHVrbNgsGkIBt9Ipf8TaqdGv0dKj2QYIZCN+pvfk6XILn
3dmQC7GP45Sk8B6uBU7qJXyALH7btWFzvAazBvDu8vaKj5L9Kni7Dk++sGW4MEDWz+GLtWfnZFDO
6Kuw89725MEiyWhkEyZKoQIusprn5MVYCSwpqITOzzQZkTBv9Eq4AT4nQBMZb7ulOWCFdtYwhsjR
T5Wl1yDXQNagrmPNCt1CN/0Vx163JYtmwZ3W5qjZIvxQi+vEZv/yB1UyDOvQ3PArLFMNVt0wUfjE
bs5dKhyxVCx5+XqyJKqJqsvWa1pEWEWiuVlbpvnjz3grchTqqi6RiQufLHN87+vrLdqGTYskhu6s
mkjqHXIb1FFJ3Y/0VRbsMJK525EQwRAyBtSQmNQIO9RPWXSnrsR56CwULsgMXDvCG+Bsne3jSHk8
yQBTyNh2S83gvOuIerhvuM0ps0b6U5Zzi+TWvmgVohPV4MIKYU6YdXQpbs9lRE5c5X3n/ZcTYcl+
yOOVZ7nHsOd+fKVDWsy2OvoNNzudNAht7+Yl+q7WXqIB4WDzduneaiXIBbqw2WLaSqeX665DJ0p7
BlB0dQMonzAX88oNp0Z4Ch6uf3oHr0lhsBs2CmGZwKUq0ZcqY2e+jasXyPUYEORI7qggKXtGD+Vl
qf2KtB4qUZRvt+iwrPo38quwM/lhpDGQZ5c09WgWyPqjNBzqo7Jpdy6evMAPX2WT5rnmpqa7TIs8
TLmuArCAfiJGBxYZCoP/BqX/hLqB95/72aL5yboq1SLHD6SVGVk8S0xCA+AJJAxU3BQTFcJCqPau
B0Ry9DG6CdN3LM26wlB+gVbCFwMojxd0MaVnkmHw8s0KrKCRyJ+QIZdh19akli7FA+1QY0jDxIwD
njEmC60ajFYJKlsJ8W5SJwLLszJxcdWjVW6isCba5uoAqpjEKDWZK2aSZAQ3Fx8wE4S6oUiqakR3
9crd+vDsfWgxlpNVpQ+2/X35B6SDJFLx9NbICqBNxZHo2ub5ySuBAcEGx/bCAVR+QhtI0fg5FqBf
gkkccF/KM2dWzPNYvqRUmXSkykUqaygwBONNdlvrnHhoEkRCEinOH4foENEPsmnfLLcK8pS84msJ
sdhrzlMJUYlzqY/nCpAreIXpWA6uPiL/IJzeoaLvsyPdKR0C7avdD+zm6/g4VPsAHRxrf1+wHP3E
gaHOqmpN7mdS/KM+rVO7krhSN1CdqPaovaEb/sMKijugrOVjohYNcp7rLJ7yxvW1h27e1e9t2yro
1p3rwkCrgdjmuRahWmMgNjK8FHuoY2QXuxxUjj40wdKE01JZGTASSVOOYkvCWEeNupEr0Qq1JK3f
OtbNtbAcJBg70T640oOpRM6gUvcuLa05Iu8qXSTK+Jby45ZDIQOUedQ8XIG1L541zOCiVsAU6AVi
lCsL0YgavHUWgWewvpW3yDM7+r4ny6NNckv6rowPOUKSUcq06LOUBcSJMKx8ygckPISegM/BCRE1
8YShrS84krM7g07IJSj3tfpQGqW1gdJRgiVlwHGEVOYacXkk/t6jdkBTTuDCAMrqnRuV51pU4PDy
jeoDnhtRSqhVnXDlv0/iYDhK8i8sZ+RPqCFCMPNKdTIqyqc0QVtsAZhtg92k1KlR5KCJFQdsEmpb
LpyaLl2o7m6pugoxJDAGZLvKdLYQdE/sxLJTA1zVvthvVyBKHXzDLoo2SN5VuSqLpkv5GSsRp1MW
GmrToUisArHQ98rRcX8EGCRUFBSZzE/q7BOLbGaLhNA+yebcnfAxUXs25f/yu6ZK8MuBMkTUqb3q
KA1zIgamEui3djChDAOSgVwwQHszLARyoGJgBohgK/mt1PBW8kpBqH7SlJqrrcZIELf81nM9uYl0
rBMuq9eGwQFsW2W/NgGwGlQUp9lXysUqx2l0B35251klGMUwTBld/JDnE9W2SaBFILAGcMVXIZDp
JDSzL5QwnUrqvEmKoYQWWFvv9XP7OUFt7tbX0YG8wdd52UzdO+juQXHjzbpZ51KfApPo7BvhPnUO
VehO1+P35Y12RWCh8dtN2+dZzE+7Y/AsxIW3fe5VEAGa2XWMGRCcJK2BEr+0Zu1D0W48nV2GTsGT
NADwpmOviStebjfgYVLpibfT0uoQ3gHJ7lHabRIFN7ztGvbtM7pH4ly+ge1rcHAujAed2K+4cgJR
C34sclDWF2xu794SHoEVVkLLbIJYg0z2K5O9IeLtfTa4o5Q/RW47JsLeqmCe0S+Kvhp0jlE+Ydaj
GiTcR0rHPuj7prUhFGS2R6hbnatJ7HE/K/RlrRTsRk/4d41yTeD/QnzpBOSaXgJh7WNQEmoOq57H
YLZNkjMXZECJCQGRvH+iEqG4uiRW80kFmIhNk0kbYzQ+TYFzBndyzxfoJgJY3SA35BSHIpQHbUW/
0N9czS/NoPRX9NNIENkn5JWn3xiKp/JxHl6Gks7vA1ZLldzLPir8QJ+I9zzSdg33+QV2RpZWj/VI
BAoQtvENliOFbirVmjdNjkn6Ppox1X5x8YQXt/u681GAenG8y3G+b4Ew7n4pOE8h4W25SLKpmkaC
i838piM3fjcvd8odYRjXQdUro3lCkrzu1dwSDDzx/PWzYETamg58PLo6445bUdZSSFCJKpgysM6X
1qW1AeCZ6C9VXBOiwg71VBwOr/itD6g7Hz5oM5kB8cJokWnXQ4cl5I3yPUot62bnc/pD32o9o9/1
l9NKNcI9qTZBEDAjAkVhdHjI/5dxWmN61AmS7LgjaRFdlAsNKatm0016eepGLOC67o4gzBrwsoXE
40AvxoaLUQLIC5uEcX6AHiX2irZn2/LFzRaLOke6N1oiQ4j+ID7nbTy7gi8vtqzWxqsxDr10A1DD
4nerdUdpAzqoZsnB2xn60wWYtAirGQR1bZCRyVgLOyL0yH1yGMvtE8F9Rrbh06uO5C/fufhJ5r4H
mXvzT2Qucv1Fq2/1r17jRynYI6lgwnGnhkRBc2Of0D0Ni0GBbFH+uLg1fKmG87WEs6lMRuYWO+yK
3X2Gx4V2rMdsLP/xtnbryDmElZ/Z+OY31G9XrqWUvJbUvAzWGriqLIUg+OR+yS6QefAOnevo1k/9
5/IzLoZHyCHAKK8QzOu9Z+t0hZlRbPilivts7apuofc+uWUieRoOb/wMVmLBPsb0JPQLFf999YzF
O3jVrzJ5N6tfa1Kz+HQQ6SjdpNEZp1RmtjSL3HXpIWWKgYMdhxNWqk498xo9Ko4nsqGFzqVVRVir
02CRfiKXUHEtdHvB0WM71xV3tvVqlrOn/HrwH4XeDoLVfVwcWoSliGJhcBmsV/symKXOE1ZxJbwE
xYa9L7qVEtoR2+4TlPrGLo3PUcPPOjeoilCKYR5DctqPDoXBMZkhV7ACDtQgSxKUlx9W9Ke96Vdx
1D/TIvObqkHr8QzrQNzAyRFIfgoOAUthAEySZa3hY/fOw0LnAcN8ebv7teWdNW8NKHkN5a2yxIwx
I7PwxlS9hTDfSMh4t5Nb+c4meAvjSm89Lg/KHc0Pkr8vPAQhaYCtfDAo7bsvR6WNozIY4BLKhSMB
Q8ae/NHZUSl1MEiR5GG+Y4qzSbFX7O6+ntP3dPN7aheqlOau/hZ7zUSmwJ+Oz+P05zm+DM/9YlIl
5Vlt04oTheTNdDO9DE/9bKivu8Vucfmu/V6Wm+/C9Pl7Z0sH6Fceelfacb4iwUzPsTW+/jTn79WT
0TSO0n55sv/5zE+rdLVf3ea3+XpV+T7OjxNjo7Lw0toLWVe0Cx2VmqGwYOcrrvjDW2xjFVRYCjas
CbWj4lvQnU5uI3wl5265Yp+75+FzTz+sbvPuroFQJ5WWHo+kFmp7BY1Q6PU39uOfPZEJvvyPqPPs
UpTtmvYvci1BCX4VA2LC3PYXVmtPiwExIIZf/xwF1/2+Q+v09NgGOMPetatqE5be2ndkkjUkjtL9
mRhPfGithzAAOfk1PE+v82gL+yw7Ne8AeLQDI66iIaY51nvTUrzv3ijz1XbNm2+Nzv0zYi9Je/dF
JE/xMTD6eF5B3JWvSx1LFm1MVXi/9lcD34n8p4KhhIXvyeg5ePQO/gE1+713GMUjYgh4Q/v5bZkt
ZaBwGp1Gj8F5hAtDO1nXO0+COe0yZu/GgLK5Z9awJu+HL1bCqTOth9oqj7xFLemyg7lRtt3xhnXU
W/veJ4gLxedleVnqhY7zeLoPD9yisRF8gteNQfLsZH/Zn2Roit5BTLXG+58VjY2KBrGkDRQtmcpQ
GoWLflA934con4GlwmqoLfq0sRnpsmS9Mc6zpNiUVO9QG2AVNq9dAXLAW6RPigBk747V558dqGuU
7q94QT9G+/41eA8v48cCvcMsHkehG9phY2QTq9fD4gL4Obu0xI6Ct3bzxqQxicYHWlYekLfGHJVh
PEoGNaiPyk8UI+hQdHCwmzsicbN7M4fOqXlwv5y/j+G/a2wvi7QFnQvtlPqF0psQrzFNOlVOOBEr
AX1sg8NDZz8xVvfFgyzwMpNHrEXbqNl752n+6G0bm88q/ZevGsUVqodkCioUq8Br+LIWv2ALLpq7
ysN1wC9xWK/ozBOuMcpYpK6C8VKEusQQt+b56jWMLtHKe9dlHfoQekyzLhYt9eaz4tn4dfSPHRdM
jgorkV59FqW+JICoFwLTr/YfROuAdK3L95NS6THM/7FL8r8VkDbWu2NzD+289TS8m9uu3/u3p7ff
YJ3vevYxqBjNKrm/41dq7QgQgXKI5Z1xvvFvZueK0rPu16MW/1q6hA0PCr2RB7hnnP2s0Uqp+31j
p/JV/br2zrCQkPV1s2OTN/6hgBjs8JkIclzgusk4PXSMK14XKBfhc46jjX1tn4NTcA6s1DNNTJNb
xs8NEgTRPwIR0z8HbOOu1T2TyK/OCz5/PRtZVOLu3ufpm/161uQDRpQ15o9+/d1Kq81HvTfLSIG8
aq0ZzQ8kPAfvYzLxjb41Suvh1fIUsYe7tNP4qU1qsXdzWmdcohoV7zy+dq2V4d9iOgGjKKj1a6va
6nXrOndY0WIiycIWkO0cisQkIA86xrK+fM3v08c0SZoa2TR1m51nxmr//VldF1g1sZ8sDm6TlJwZ
RfuwTmMF2KVnp53YDbsWXsTgoWosDmNgHXdEkWavjXrSB+R9m9lhTa0RiHAXnsat6SzSr3unMnTH
mgrROO1di2W1Bk2DgJaw1plkRZhcxmBaL0kyf5xuFYJutWOybmHzUmHpqmi41THZiJG9S0WNKFTy
+foe6fyHQ7GXBGZlyEHo5m7LnEz5LRIiuKkM/kr7tqqvH3W2ISWkABkN1qpT/wrxRCv0DtAlSNnc
wihuVeteFqX9R+r6T/CqmFknIohiSZ5gmQeExN7N33tVmBeHv7MPl7xz79RZKlfbuLmFwXyEt5EH
jw7eS2jRs7Y7VuItijtZf6N7oSMSzMtAH4DaDw2RIiSt+jDog9HHdnS+rj1l5/EUW6EUYIUIpWUF
9fGDbBx4m1eB9NnwQsX+3R6a1L7ceHe9HfNWi26ta5AYop6errAmwCTni+3cCJRSKFURNvH8z5aA
E/Z1ILJoH0PtfLFf6drcZ6PHjAGe/2N35fdbyVyqPjG22Z/E9iAdUy01pVjLktROCzfSrC80g52i
fyvWEZmMKeDW6mdyvNpwqGHhlPiRGgErZdYzSystxIEafBj77KJPEhmra24l3k56Mjji1P1UO7IJ
whyA3bZUkz8j6GwNYNamBq1WSKFGF/ZJ5P69/eDwbu4H1bGO2tBF9a8cpvwEKm+8eMe7hbl2559p
bZiTe2VvxI2qYhiYB5CMsXUv4+Vh+eH/9r108CGnkqY8wfjBgFMkywPjT1utUofnoIZQnTpmkTOL
cSvnB3lc4MuNl0y9Q3TRifi8NZCN0+j2c/vRmRG3vNoyuKFT7/zvrMi59cotXirDy72ENp8P9JZl
pKJhUunGvq6aJLfP3ruHh0ZfLhG1RXWeT2TR9BkmpC3irPP63ohLhkuJKJdC+QBMxkdmt8hy0ZoF
AfnDa/UiIkc9oKO2OWLwiV6Am3y4YXFJlFKQh0rfPPu/96i0VqkU0/nLKa54LUBskfaEoCQ9I1CS
KxhKH6lE8syePc8VrlKMKbJrY3LvKE8td03tnE8OYXwPZAEYxhThRaONWx+zWZxRvacbIkjWReio
dEOUuEGCQ+mPSFm9O8x0nUKWpjvPXKaB5Z5cJntFQkfiFq0Ulsk9Qz4YtyDqNyggVNhcXP9EiPf8
ff5e6OHLP23/EpS3x9gY6vgMb4EJDtq3+wSL4/PkPDlNNKLLDJ752H1sMZkYSNaYDCpDA18LZehO
d0CoPKwMwc5wZ90eGVlGccKug7Qny4z74A6StjxM8+Vpepre54+5zD3ykdupgcTIqCjtfP6BvOCa
hH3YDcjxME3np+l5mob4aXD1Fc1i0da+4jGRdrSvmf3bsNq/DPfjM3YHh6EM1iyU+BEWUViecDyw
c3LQCxuY9VseXKw+Ney+g5eapOYZh8CfG+JJwJ/O20eQXeldutUi6ZUi/RSUUIGsrhOvQzSTM640
4l597SQJ+E4GVFAHP8DrJ7Tnn5E9eIaRj2/BfpAFL0ZDdbZr2wfgmbSAaCIiPNkew18bvySRiWcw
zcJ4Fs+I8P6pFKwFXlhnTiVR8/Tw8ShXUW4hnhEiYgT3gTYbbTdyb9IM0sxMAbOI7Xfbz7+6fwq8
o+mdgnxYYxD0zwGqUNzi3P4teICMgY8NnIDzTMR3534XHudgPtMja1clcDsn3+3UBx8Ni8l1nI73
LKDjav8Q6JRX+3FwPKPb5lSRNJIkggWsiBdwiOkwi+e3USW4jd6DMxf7Ov8sr3M2xCRrW3/7tZ7b
FsTG78qhrVSVPBGUYMYlfzKHgrQcDLiu+7GO6urwXV2Zq2yBdRjCkdK3QX4vBjuQMvVynB4JK6+L
z+q1itbKoG6by0bAsmRdJinxC1sVRdSXVaNNNDytHYDpbxsw3f2/y6Y2FUW+nNwlItUYvskErzRI
+Mn+bn/VbXWb/8UjBcv3gZZJDcv6QMYyQj/IljHnMP0PiO0ZlTfYSJB38285pgBO3sMqmwzDWOM9
76a4zsnKo+rHQRwwWPsPbk6vBuGdkct4HhIrll8u7cKc0B01QifkxvkZV8L9mKHK2b91AWyatwD2
ACP60N/xtpylhQWaZks5Y5LWhVEu9coO2xLgS21U2s21Ib6IawQBlj4n2qXcrdOtTOSfkbez48re
D+q/6WOyb3RPnzap3gU/ysCoUpI6/DpfKXtqbZKcfGdr4Lzx8JyTdz93qUrvWRmNZl5tnZ+dD1cJ
G89d4Pb28BxcKiUFGbMoZKgHhcpDpAn+GyHmdeepuFZbqZp/7crb/lyQA2o0wHh0LzjLJhD5622z
uOVzs/juwk9F7ZfJLSmXL8lbzMxVyifAT3FTlRVct2f4HltHCu1kt+XWRImEykaYEx1ALeMvmi3t
uxQBthLME7DYs9zDlIdiCvqKfxVEF+Q2VIhIb9pwUfjaN1nJ+//QXrD7mzefBfED4vxu1t6egbcX
o4iSwF8SU+2n1I+4sM7a8N2g5knvpbk7Y7BBDL5gHACvKxp/7YFZEVZYnWQZTZzZOV277/YdRuu9
dfw0yS0anG6qiRdYF0+vjpjDGFe79SHl0OERJqUdtXNQrsefcRjYEzVhPVHfg8bN8SwOHv1dhU2t
2+nrBlbmUtMXq1UkJXVrzZADflrZvJQoXnoutIHTXLX468/d6lRJc7JpHrdO8930NKe9xNQNJLqI
6LBTVvVV178MoqG8eU8DvHkhCtJ16L9q44l3VRIEoq4diMJgUZVudCyioTMImJLnPXxfhk5Y8eoK
zVhxVR3QYfZAFNh+0y2RrIJie1Cfx6vHuvxR1roMzoP6xBg/YXRO4JWO3WHEoSpnSgILjyzvPNla
2xZcJhGtJMAQbwo6Rd68LxO6o4kTbpGQGC2LdlTH/5owvOhllY+jpXo0UAa1Ohs5M8v3QIVIRACs
PII0gD2weku+qkTj7Jpb/HCpE+DmjSpZkQi6Ee4FMYGR7IfVJ/jzfqgPWQLQohnnHdWI496t80at
Aw+Ly5214I91ck7mkS4czqMgcL698+ARHG/QfE9UmaPhebAbqRGNPpQq4uou88fMbOybDuMVsWri
PSBY0VyCbPMr/ZEqo9FEtA2NQsQ6pJ9ccZeCtGgjtc4d4ggcp6XkKCpIF/IYlZWLkoQCK0wlgC1U
HBOqfSbXkP/Fa6ogqQT9wTkpW5MOI2H5QLYQj1Yl7nMxJt5cm+vf9U8j5LyHiGt2RTJRz9wa9fIc
6nV5mRiYXKjTXJSERFwMSBUCmBvID5xWZXBAr+RCMK4PTWZPY6aC9rl3B3UFr6JU+AeNqbF9Luki
szzn3meQnOGNXOY63stzmPccBqLTyeGpZDT+uvVyGDQmfSo0iV7wDnSUrX4wjbYZ5SbMFx0Hqudl
NV2jLaOttOh5cKgLmY4oijfOMIV4FL6qpZcUD1llS4AUBeLb1FoJYqUz4aHESTqe8Inz8aeHMME7
UzMXhqYCoQ7QXBngMoxUSRWiJWY91RFfdQWHK6AUi62NIFLFn9VjC7gAUWOo49T/UDNBjw/uyu+p
LFLvcfFwZGLhbKug/CJhI5HUUtreLey1u8430Tr599p8OK7/ZGItxEskfWFVBekEAnuKt82lWU/0
5fTsqRXaoxo3seMt6PJii5aA/a0jrVF54D9QXOm8c6aFIOTPd6DBHA1f2yPlETgdeUeLk669Tuzb
0wknlYJUzNLmVSdP1EsZFQW1IuXFuyW3U8uajpL7IfbHEzLLG8bQKazIZ0HfHuGaHUKxTAqyaGOs
bk8inMGbYpGADj+xJ9Aox+ZEWreM2Qmv4+RVTy3r2rK/by2zG32XNBOTte7G25CdmaoOGWstZv5L
TeoaRCH+8b/5KSZrKuKPSEwi5Jmophud09bxn2DN5fEeCuADCCFp0KwrZ574f1/f8usvSDe71XPX
pLpS6/F3A/Jm3N21JMZVuIQ3NrZHu5B81KuCbxWKXyo3ZwzE5P96x94Vw+HCbBjVAYalCrAffS7c
1B5JtaBlaP9X8S0Mlf2EuBob1m5pcmxOnUF19Bl/xrul+/3Z7n9qXzabwa6/60cBS06EkPw1qHzF
v/FvZWv+nfP/Wta9302+GuMGHbbH7iRd1uDfzJwxLMbs4e0h3XCBo2/3+/Z1+9JTf7ap0/psz4ME
+hcz7wRl5jag3zjUswnGVUOXLceiupOsbHID7OVe4fHgVafWPO3rqPXExpLOEYLy0AqjES1ehhH/
cua1ubu4fNnfFbgR+Byzk2NFD6vdaqa05LZCHcnqtT4Wt6t/9XmhmF2U1hYFB+4ySK9ezjoHU37n
X+Y7cj4w2ijIcQE3Wu+RFj+XlVlMJHVQF8Xt2WZdgpZzGlT69+BBPybIVSJean3UuiyavibGhRF2
bWvvvLGkXfCQ1kamhVG7WGVWLk0N/haZyOSJ6oFWH7GBUUEVhWSRLWkHAIdUtx3rd7kdSUujQjJ6
NsoMCSr+175zu3tR2sk2OWWIYwFRaI/SIUalReHVDPEkBPFHLcNyVDDvREN8ts2uzVx4baPvQ2/v
FuRag/HxGlcZTJUOlPBWsjluJII5dBvE/rpJCiNTQHHljN7t0CwvmNWrIuboJ6vjypm/wuckZb1I
eYkMqZe626hSGHP2MDIfVicWjr375ZHJRm8/zrVbjAntjOz50XA3OsNT1BkSW/HWk3jSYd49Ycsl
geVbtIwtzhKr8qXXGFsQtmgZxhzW2l7nvGKRwOjo7Uf7UTF47e7BLNYjrUrqQ4a5N3uWZrlCqwoO
fsai8PAbwh9QBoubt7LP3eywiBeVeX2q88BQotQ8Mof1oc1bhijGcaE1ZMYGJLhfW5E6fckyQse5
d+QtqM+R/reG7byoliJ2usWSdS/USlLPVXxCiG9ixP6ldetEPynlVJtXqI1tJo1YXyKfXXp0Daej
pTFI/ASIwlkRhRcFNOQpoMkMNLsLuflHGlXpZEsOpbpniionVdmnn/crI40WYa05AZzCeQxmoWzD
Y/AjloHjHdf7Q5jTpswNzmE6vYS1wRWR4v/GJmAN8A20NtZDiIlcoaO/6+f0caSMNqfH6KKySr8N
Ur58c/xnr/eL3cKaqibIPgacCAaGEYCIVGUOYP46nvhFVJrCBj1PGzqAY4pEkeK8dtKigE92f1xQ
ZxVxOOs3GNWISFaNgo8k6gEuBGgh+GJ6irQp3qJ2HkRDoj6qsExUPXrRQIZqAkRIcUSlOdL3NX52
QDH2Ck1EzcFv2kbkKFWOLov0lVIhlNTIAyRYHYrdRONPf6p/lbGCJbUHF+H6BI9RDHOte4hwJIzQ
tyZWkgzQE8OUIEqdPxvj46gyznBq3+qaydVDka2WAwP9sw2r8YS278ihspgOIlL3F484Pj1UCB3i
TJz92w73HrOnABfCChn2uixeZawOuuoyARGWitECglThrIW2Rtw9EfoB+kUe5I7mhf2U5pE4erEG
ic+OETBQ7MuHs03Zyhnth9G8NjWmxugdEu37RPscgtlkoqwDWgjXE2gcgMbn4nUP5LZqOMFyhh2J
9Ngah3o6ou5RNWQADN7gqbC1QJt1fApwT7iV4H4nEGR/rA8q944LqDW4DxIjxCYebOSJU6wwsedX
1j5g2fqkVNDA4E+o1/bffIo8Bo2pFCjPH6nJpRYvVePGgM4N8+P0Mif0W+qWTpNp2TxWdeGjn/++
euaPwfWoDY796vA5PCMuhsrIOdXVEEGuoLYM42XlWwdFljfwrj2DNPP1+KrPPpNz32U5lkpRabZu
L0AliTexVWO8lvnzRY0Eg3Ihv/XtX/O38mP+2r+7hTPNqLxlK7CtFcVxru8e7lxOnFibXFsqGzaG
uuV/1Htfusv+VpzDgTV0himYIMb5wbVncWZ3PZiFOWD+syP6DuB/XxV7zVClaMnXnRD0vb39ZaAr
t7/yM8TLzyT9MuddXLbXhw2FWPYYSmLO6JqD2zC1OUwmr/pEaFTR2Kl1ZTe/Rt6OktSzyT1SOHPK
MfqE9eGTyLHBPk/7T7KKz9b9rk7ek5wValz/rn9n22yb/l3fzbpFPaxpNZoXk5Z0zJRBHGasTsdp
OjqF11EOsbradCK16lnUKHTZ6IQP4RfO5VgVPvoV+A9oPXXI6LY+NUK9haTPZqTjBd+TPR0BZmAP
03fTZW1Xrn2DgvLwGoPKoIpVVNiY660780/4nj4nn9krrGJNj9NmDzt/3HQbuLAoPHsgJ42Hd3BN
Z35c1eafGeGlguML+WVxH99g9dqYf7I7wjMOjXX8L/73ObRMekusKvNzheYPzRgky4BWfYAdSkPU
d7dBSJ7heHJo5pBJULsUX9Gnab4BWOPuZ331BaXqeNWaVZYx3bQb6zhBVR5+xgbBsXQAilCU4Uto
8CH8K2Qb5NQc0o72l38SWT4hFx3abl/cI2Ctf3GAOetEJq3VPlAXm+V+DLVmj4PMhjs50VR6OhNY
WiOOld+lJLH2lFHw+Y137cfFM6D6AIePfp0aVWtptF7OACdh+93Kns3D0+Pz1Cn7Gv3dJns0Kw8U
USlJ9pn8zYUCXua2dzQwuAEOr0MgrwNeStE6W2Urd50u5FBEm2GqjliqoxSQAEm6AgmulJFIJKx2
6OVTSWOgIE1ZvC3vTDBqdfZwgPWcIp6sjxgx3OojZLncgFaIbUReqpIDk90QeNw6ipiu+CojBPar
tAEAAQRWNMH3pCapYLEgxeoCa5of3FoI7gu7ZIX2qJDXeNUS9SrCkJBeyak6Tiejl7qE9qqkHAjl
kFQpAFIIlAZKTw1cL4r9gf2boJFwdPz9qzbG9hSM8t7n7gNc5Gs0Jhsw99AiihOOi1HzGG9M/P8L
PlhpUnzvSxat5O/q71caTXzPryollG6aH0eevUOdrPBdBC1p05TW62DsQf96BCm/Vzy+1qsM9oDp
fempNQzfkxqTQXnC7ufzhWnE9BCmI5pu07dKLG4cqVha78PHMAnIrbrI0nr/vyd0XuTXoltKdqGL
p0vXQPMqnEIRYtJ+cNFVOFTMLDEAui6cyZBVyF3gjVpC0Z+cKpSjlhmnxfi8riS4LmPWrFOGdu7Q
GpcYT8aO7RBJaXffkd1Pz7/7PitPUDMRvxzmNtkmkSwZg5wYSlsDuXUd8AaRAE3SEQfLDDVrk7+K
G+z9xG90jr69FFTqdGyUAeUNyOc7m1tfGyWfChLA5VpgTFqOAOfAzBQrK/S0hxase9qZ+bFWCBMx
ZnkTTa8KtPYZv7vkmm+WDh5D+iN4Ue/yRRiiYDIbSPkjVRG+FoyeFydYO+OeJsfC1aREcnkkywSf
DOEd0KSFTGbmzOyJO6HF0SgdKXUqqFN0MDD/YWPBxLtTVSnr+lHPXrMhwMnH8I/wAiMHXtzYChNl
aeMpnbGyymhSGWs1khQKHDNUK3UNegdhg0OEqXialYo3Q3jLR5D8VB+MlYFVMem7xC1Bw88KhabQ
Q61jytslPFSre4Wu14nRTCfq2qyOzIVUmH1cfxeVR/jB+Io+QcYpZWoXS4oSfZ1inwtvSFGyQXU6
7kAUBkiTcdVqBW1ceHMZoQqMoZOfR2gL7APILZmvZBGwilB9ZDEEC4tmZNL8lPFWDQSBvopJExU3
LHJCeWIBrI9awNYEBcUzdDBeBWwtYO0pZPWp7ISkNtYjoSC3N3PU398wH9v4wwg6qXUYZmSo9+5m
s8ducBoSAf2nmcD1BI9F0HK8q6b4ZiBlRKmPtZHMjUK40pgbET/zI5wh1utVFzOL8EMoJ/O0rSTc
K2ylBgBVfCdawn+c/ISPTJ9OLvKcX9+3EeC0eWIOPpHwVxroyQgRqws1ygCRWSkbKUE0iuyFiWEa
bMDTODcgaTK1/kacudE75PMQWUvZhIXieENvbkDSMG/RpNhEAfX1haJd8iYXGEET+R5EP7Kp16Fp
rsC9DNcVlAueZB7iHorPDm+aogFOO3En60+xhZF7U2MkQTpIKSKAf274gjtWQQLqUrZw17q6+4VS
F5UgRUE8LuhQDFqsA465Lr0OwXNE4cDj66yPqnxxZCTxN/4kYr1Zo8TjEQrCmS+8ERcyH7ETLDV+
SP0RKbiYBGJDqLwuKXrM7ycQtg4o0gnNi5/q1OunVG8WO5ueXHptBohf/pKEERqOotUkXp0tndyP
OK146YPErrQzv2qEwk5TZ3jgy65uXDfUSfq3buX9xz9+q38krCGG1wdTzrS712DkIahw9Fl4taJ8
JLeF4t94GGkg6KEpRlCb/z4hn4tfKkYHD5goalSXEfU+1Od6LPQ3uH1hKClWCEO5GJsa+ZxYRrL8
RRmCGopIhdzxEUdaqVBs6AESVdCFYFpWIqnR0uBJPJF3a597FirDs/f6NKn+1X7gqWQn/OIQTUCp
PY+I3Ik7DgH3B/YVLG2plj5ffRjCtshEkCwf6EzVkKzxDcPn9ONuH5kXVWDsxqdfCoyIBCstSq8J
EvfFoW2T01To/3DwTQLeR/NObLl8InTIoMdklfZFld5fo20OFtUWBtqqq6uAeaJWuCBWopKJQ33f
hDgFLApX9Bqc5B6HKTVttuLmAiAXHwVaYLbDbv3Wdme8jkF2SmmQVgGoUHgA7A/kQvBxcc7kz2pF
wQx3aEniWGUhLvY3Y8mA2TX3tNCR4JcwIwnSIJ08qF9Grc9KI5Ur3D0OLfSyUD2YK0eqP8pEpH/i
GV2GHimfpr0uk5pW5n1qKoUuJqeIwhJTqHhYWNtql0G+ijWnyKh7ate1FrR+Ez0p5VDobOGFPi1Q
OFfTR96OaaaSDN6/71+UwCIM0exD9BCRQ0T0EW2m6HKgRk/WCYqMWrvIZnGFqx7ER8YMKkAaQ0ol
yHhShWjXj70cfbUgftq9ds5hvBbNTRGxwJr494MW9kGd1N/hoYFnmTR/CjzKPDL2Puj9iqyZ1KU4
NJSPk6RdW2X7Th1QewRd7JL0ztD1aKaxun47/i0REt67tEpEQYuUzDdkdqL7eEBdacDODl7Rom5U
4xuElyAOxdLOUihdpA5FHIpodBOupcWOrpud1P+6XAngn4RrtBaDC79rla4p8k+f/eH+Qmct4DyV
YxiSgcSwFGbaMoiPF1aIM4Icy4knSX+av4y3HxQi+rPALn+GnQ3jz/RxBG0RSSpXKB5Mx0FpCvSr
h2FEgzfpbpcWIWOtSSPuCU6KLEE8ZyG75fWXyqJO3RiuSG3daLlE2Afvl77mvzxRNKqjhiy6o+mD
yL3qjaE23S7Udf4Lr7vJciaPSpQV+nQY8hQ95RxaiE0a9CdQ4wP6XeD1MFPTgL9ft80nIopp6d5G
7WCOBPII5tEu8QyKkpVyIMmcheBQnQMsRv4bCFEyUGkilwokoVfgufMVF9r8W5Lb0ohnD4qGuCBU
GYkOzidCkNtMGsnHQkiLpKDCXIRqfVh60Vpqxe5LmldZxTMKS2MCgATA7UTZnAZRwWOo9VdgjBbV
qNdgKDLfYjYksZOxmmUe5lCeaGhLbU/e+lLhsLNpKmKaFLcazFh2LJRQ3KTsLw/Ng3sholUBv7JN
wTx2+VTY+HVUJWFFTc+QLwszAtOEo8kZ6N0tFeYlxCYHHinDqdiOVf4BPmd948HallMQV32Htwb3
qkBI73vnQUTY8pWhbocBCG0XVRWSApf5EJAJMSuqvIwUJzrKNyEv8E9xFXTmoy7p63mOClrXAisD
VT7vVOkUYVl+qdVCudHX2oZnM452nMI+G1zxywCDQHt5B19/r28z0cbZFsuPOfyJ6yhRl1pdcCnh
MfjoKOeo8HsZXoa63P/LRTcGEbTDi8l3GUI11WY0vWdtaGA8IPUEjsCthSDMXTtpQDww4oK8/OzT
KuhxMB35DeIROQGygLQTNXbVDj6nk23a/MWvafLoTzRLVUsqcUup1S1GsbzYdF2EZN5aujLnrxLD
kGOSRrb5n40Kmm6xDWLyH2WZyRLO7dCdQE2YgEcqMRJKikD8S68DX5rnPJJf6KelJFpgqi6MLtaL
7OSJVll+GpoOWoYEisrJRUlPaUxhaFhx5iBCk25YnXT6oeu5llw4yCQ/Gn6XDmoUHEMUFArTPuOd
fW9iBUp8d+l9u12CwfE3XUv/XyTCA0vdyEZG6jyYS66qjF5Hr6tUDycEUn0p0svF8lGYHjLDWeRo
g8PysaxO1duo0k/9JR1TZiwRE6xzWfHKhbmMG09Y+vLBMOzAQkSieLPYL7R/MNi8bOz0EzbMPQNO
aacQW8gxcKqJgmViqX/KcaqgVPOAC6Gw5n9BePQEgWpalgJTMfJf8C1IES2q6MZXw/TOGDSS8MT7
EdeZZkyUZugIqyskWFrXSMuVzryuAuaI3wRLbNVkNnPFfgJgCVVHBKjofMHcQy0Cui9h5UYb3QXh
LXg7DYvV8gemOyvIqb8bxAf4V2qr11i8JrWhCI9r41ucHTEIoJnTywp75e12ivVTV37sdDMo5XJ5
UNj2KtTEyl2YM2sYF0hTSiUvFP0o6nzKDdfRDprGjSUnh5UIrImDAdyKUWz9gdvW2xVaILaTaU5u
SNF/sPOfy8vc9PJBPoh/D+EpFMDDnNxmgyzn4r9auJBWveOoHIcA9IzG/Shd6vLpLWgt0Bau33oB
EozVNF4TWqsI2+vmmyzj2WWpJpVV/F9EnMUSzJVDNsKyqpgdxmARa/9X68dZSmsyzSm4V7zt9uqh
HNMrrM44rm8xpHZxm9xu94OtMcFzz8GYcIVL8CzvzoLFgIxyWoS6c9aUMYb1uECtrHaIfJgz2/5R
UyR0wZxX9a+gzqEgKyQCxm5LNu48ZtQesdX9/Y2w6g/xKIQOxZvf0qqVWLUyrFGTT9qusbR3bQPt
BhAS0S6j6N15FPTtZ8vpimYmtrDsgivdDC45ejNCKUXVH68xuSJXFlEtg4JuTe4t8V+Bkr/q2+Pg
vLQPgw9dfb54qfOpaVj9T9LGe6UODZI+nD/ZpQs9941e988en99NeJkpesXhlb5w/u05iOtf2PGn
tdHt1Ir/7EFut8RYvtONQExA0SWkUUWeuxUPrM5P1bhgz722wZIitiMY1QCF3fxlDUXWFcVe1F27
9Znw+s/94DPZQx3LAz2nOlg1FiJlSPsKKzqoA5LnQeTrGWggv9UGq+cP8wBx0NH7sJUhEC71rvQG
6NZ/994dDbIvSgce4361tw1pVUC3DvzzYzAmYqmf58AYHp8d+L/w8miPDadh6pyajaWxQyHyxO82
rJw902m+0o4DRAqjb3DeHnbtu906gCHfmkenlRstenTeL9270wFW3f1VOD8JUVV6w2aETbOOlIFG
b4EzS4C0aXmIUgMSzrFZn5yiIDGC3d95u/tjbeH/+fH5E54ubAinwYl4gE1EVAlBLSpe2xNQ2JLE
UcJmVjOmpYfROmGGf22d6YnN/r+uUykPnHR4NmaNfdusegej1cAw7PXFm274r1cnfVJ+e329u0bW
rW2v8CqWyccXeYOaOKVgNvpx9C0renDC1lKWhVKCHptL/WyprajcALXkHdiUaK3ziwPgcrl8ekuM
7fp/f1LDsY9DqTRJ1258D+Z6G107JmWhnssmt0xbNFque9buy45buBPc+LBx6/kI3oMr1KtRtXMM
Jdp9ImvQaI9HkjiU8gYHC235gqp3mybcOm+vZVBP6rUn8kJHJ50GcjN+xtSVZhjvCu6xtiTxmfYU
kSkmI3ViSDH93+NilcybNQQv/+RrUKRI0F6h9lwADiJ8x5UnnRAdaniX+urC0h6Rc1fPmnjRPJrL
rkFBH/IpSqt2Dy2QTCCwmMOZSvlYsTaBBvCfrEpkawzksFHkZhUWs6hFXAKeAfoV1HuVIbzj6Suw
Jo/Oa/IKNFscT1zzrT5Paakg9v3tr9a9t9wZJv8FCV3ytD09D2tdJcjdN+sMJT3yUep6hLU06lMB
uKjwvaRDl1gPxitSBFF8i+l3CJ757AhZ+zhwUQNByBkbVpPUlm5hr+mTOKOfdC24a+5Ny0rVaDlD
iyjnwVN96h3ac7GCNH7s8A7v1rMHKSH6DJOK2RmUfxyGWKDqypzQ0iB9AMfCXyPc/tuyFg8G9Q5S
VVyBWTIQBnBVMW3HbR3orTcdT1mxebwAMbAvJKwbGlyw8pTbYdkrr5tzVbqc22nIKsQrMQzUDg33
2J8R+frf37vpk7yjC6M+kJG2qmEWSbns33EFCHFHwcodkaysp9gTGEulUkE2IAwrGVFJgVDt4ZHl
AeZpf5DYFiIsSS4NaIcxaGO9GW/pRNuJIO/DjvlKKJa1LPAbVdJOoQF4BgP4ufj0jtM4pBLnkmgk
Oy9ap6xFQd1tX59t99BPX00TK+Vlgqrq97z+DB4YEh4HDkk/1z2AZBdZ4OKIpqk7wOm3F7bXcJrP
4XEKHj/mfaSIgBut6q/Zy5MmeXx+aVfhZpAjZqikmwmneXjzSf2tpLmtkGUhBYDV9nM4+86I81hf
W9jNH7yMDN/oiCTAL1YP7eehn9093CjMHAXdAvlydgkakXeGvoVd7b5zqdLzt/kP980m7U5w7UW6
31xhlE/zH63dzDfhubSOsIZ1CH4z+9rc+8QeFkzE5SXqPs+ty695b7pHNHPnjv3uRpypLlhdbLZc
JFrtG/SRyfPl3Yevz+9+svuurW6ZF+MKwDS6HTrvd9eJvDqZfx9II0kH9bBGJxH8qywv07Lc5nPH
p2EDqcDiAmJ0oRLyWln+o9ZJfEM2V80KxH40i3mrMTdmH5yizEfriuIGSxhI7C/w7EbnPHb8iPOM
tuXYBa7h/kJHLOSEsDGhmY/xn0rxHMGEhlPUitzBhfrOsenQSvod3IkRro5X2UABofN1O4s6DB7H
e5Bj+FVeATAK/QSzFPINeQ0+VKNXcFqZ1JPZxRMo0vWt2XGbsduqIUMidap2jJ8q8rpOtG9W50b7
PdvXmoBuNaP3nj3M8HRvnhM//T2u098LKD2OlGyphybf8EW7jNx79MzB/477/Dy1yJ/nl6nJKj39
LI/hebQPT3sUbfE0QQN8nEs85bDbiDBPzJJS8catghsOzj/21vyytyg33iApcKnZXx4eARBfb7gy
xgRSuFsgdKw47+3jyzq1nluWnoluNnXPZW1yKIr81a25rW9rgZSIVlABFCyUB3hrq2+GbrS6ZnqX
jY5dpFSPHjsNEuj6nran9142ivs5Tk39Z6/B7k+Y1FYTEB1XVAg5yv9STnOkznocnwg1H60shRp4
Iv/Gtusw0XEcJ+N8kc7SWXGPtA7iC0IHGk+jReWCxc3dWV8RCOwimrrThCx1RanZWqMsvW/uG/7n
EbUem9r6PVWt2v6uweES/wvhLRXMUsVi0hv93acATNx3IxsovJFocKtIX64gKedauhhtCFqrFG2J
wANsyMYjzFgos+CO6/A4ycgtZporLoRVe80szVZykYUkNHIHMgxhfuOgUH02zeLLXt82NfRTG2dU
c5qSTkN0RVSig14232KpiNCkQ013WEfEc6lFQPUqDMtWnzhpEo+VcwGtd0rrWsxIEJ/I7UNaNRGK
xLWV9tJAXPWBLuHOKkNWXDoBvzuEoQSEYkuf+9XebdfkU8KtuxWsnFhYepGVYkElmxkQf1ItUiod
rGakUzbUX1mKKDxQE7kLYxRU9g5T5uLD6OFRbalhtAuTos1E28aeCVWGwFU5UOm3ZTuy5zyzj+L3
2bIm1iSaEYZDZZ1Fs908mh2QyEpFJF0hLi14eHUbQ3knOsPjQFLsyg9eLMPPpIolgD1D0nxxsVyC
NnJLWh/YgBgVMm2uPbkPlKrI6gBVDUIlHAa6ZwTMdcRrNUYruy3GBvIoQQXd1d8SvNF4GeHsq32c
P1vS4VYB3i2kXTiTcFwW9038D/NtY52sxPyszUW92m12m3y932BaAYPzs0421407pYPpjJa5oUaf
jkqv7LOLOKefblDlwL5weqVUp9GTIfdzde7GbptR7zIMsCzs8iwUqivqydlVk+IbNgun4A0PBs3P
7gvvIfR3796hH/fTtfFzQKi6o5k1vixIuHSkHRtfhmx4Ys4ls+rqsnivKuvn5vTvwHH9P5rObDtV
bQnDT8QYCiJyS2ff97lxxGRJI9KIIPD05yuzzzHJyV5JjNHJnFV/V1ckDsfiKLO8/x5uQh7q3t8m
+2SvrLJ9zMzmdbBuriY/U16N84DXGkM5c+4JWwEuRjmp75pNeERTyVsvdQ3N8Y88GyhZeyhPtJWo
EPNjsFfDpb6K5i1ZIh9lrEzxlL8pdMzIwokk7YOx8rfh8r6M1tvOqDdNqYP3n1HRXizuc87zacMc
LNx68VfnGn09/3Wuae5G8hhHJOmKhuE5V6cqgRTx5DV8DuMJzj7kIDLj9s8arXpstjgNmfotuUt2
9k8mcX60BQhEnntEItcQDWUyJIKX14f02vFgYyQ2H1bxv+Rfp3Wyf+bqLcEmAS1tO0Q9RispmweX
FEI1kViJXVQkHXJBDRzOUAe8k69hsEWThh/pikWPMA1g1GoakosvMSUmbBzMlNs9xsQZSKTBY60f
A9XWxXmOcyWcAM9dnIQKoWvf36PsTpl8STfl3dELu9IwoSzBZZd6RDWdJgS60G7T3GqBfSExJ7Yz
3WtOj/G4xwMeBFaAxsknN2b5nL6ReoTeZfzuTp/6PDdmajUqsxKw76JYTTRUIXY4PelAGTo8oyJW
LjKVnP1Tbn9pGZ9UDexs6NwY7rkivWvxWKUrZcLBqEz63nczCwsnSBzitMb5ZzyyKHSyobkK9iki
omDPtGleDJnhhB8OQ2LP43tnIgMzJ5xEJmq6chz8Hb9UoZ+QIeyEctgEa1bG52IWX2c1/LOD9kYF
1wvgCUNXCVomeIAVD1Nwlt8oN2UX7+UCjSc538isywyjI7EGHEREI/C3A8F0rJYlrSONYlljOPi7
IVWRIH59jF7kzWWRiVpMx7RNxdKB9JJEB95MjHb+1kQRPuBHlVkwJxGH+JM7U53F6ic0AB4bK2WC
rv0gdHCYYhBOscLSFXzSNaSjV+aPcY5esJzl4ww/pNyIMqFG+LMTlyd12+Gm7B/I6lLeazZ9kTi+
2PDd/k4ySQQqEUIRc/uMv5bn5NmT/Omg/jwzPBY8k28rJ//ubacwUwCm/uRFGii0EWInjBzsAJzJ
/zpHUi08yTzTiTSikmBBDAtemQIXtj6p3QFsplgB5dQVpzI+j3nvl1WUcqJGTn/XH1+8S8e7AAH8
5BhIMZNSFG4pJz2NpDXxY4pbt2bbrrimKRoSeWwKZaVmFSjmPpskHy8PaE/rvo3WBUfNFu8Bm+Do
te8dk6/esdq/5k/G/CKQprAoX1YAZMvhTAn7ssAXcuJSuY+CefI5SiJtlU97C2VmznqLMrKN3YMF
khM5pZyzfecody8+SYmnQiNlEUEmdvIQ1bDciFNBsiGO8sirPnJ2yQPrjC8jH+Rhou6Ca3AMjsoh
//FhYG/RTd2ROIT/zJ+T7rhSJFtI0twlkF4y3aW/hZfkn+T54zNhLCWDGHYyJXUI6YIFBrgUFJkm
1X3v3/v0C0b8Szhp0uPWykbcqz6uVP8fPQXVCR8BgXiTUX+i6axG8OsmOltlQVlCHkaXj3dfTJRr
CZcxO1YxZ7rPx3Qs0CtyXQ5gY073iLpX3JeXsc+3PtaPdYkYSpsSzy0U0GMi4hP0NHjsMqxrBDRI
+prEGMhAdaE+ybf8YHLy8S9hj6BvV6oyuWmsJHEmy01c/X/v4vQXba0KwfUplTsp0YRirtcmEQmM
EueAU3xGSR0tMN7LVwvSm+TfihmVC0/v/9UHj7kYEwT0DHkJerBD4VD5vgeHO945rp5w+FCszlbL
bDr+/pJoIu4164xUL31R87LYD9GCfw2u5BKR+k2uzbKaqjiukELA2EzGbPRYANqZZOqAFI/F/UXP
5l75X2jxGo59abUHpIHEB8Zzc+tvtXWPJ1ieZBVxsbrU5xkY2VdLBKk21+b9mUiYJQBJX/jokHn+
Jz4D/ibKBoEyk4IY8Xgl8Ona3TTQ+CJKlogGlVq975UrHPvTkOyueYc4jcmAkITnJJpG0ypxHgCc
XBuwEOPv5yYascvg8VYmOs++BL/5tuyPUlAEa3G3aKgNya1f+h9/NYHW7CW83WHv5ZKb3PG83GUD
DmuPRkr/pnzhuO5Y/vaO0jCmcZSLMfoCWeBIfg3hRCfU6x1nQb6JoLlYiyxlTWsFEiFU+cAi4IaP
mFw/ONYZcSLQsfCrDAwurRHA2h8vPX067VY4W2go6Fx08UKg4gRxxblzP0IRk0cKcSuz1z8DyDGV
+YuXXXW9ogDAWcWDGaWbP8LJwy7KyffZ/kwmm3dX7cpAIqjt/KN/HOwH+2j2Z4MVBrA7FopDnIWX
dfXxjSZ4R5NZXbiXOXYvGjX0kgTDz4qJMn1MlRmaXHyGUu9JXIcU6p1x/oPmOYitlHWOM+QQHzon
f0etm5IBQoVL7RoRXsD7SHZzWi+J4ZIzjOQFTkAxh9df9bA/0v8lUjcmJDWIvFPeBZPvTQV3/OYL
4DWi+PrsH+vnspmLNcyciuJP3psvMY+9h7pc0lO5PSYSl29M+z0ac41JOtC7SOL9OaJ+R6IlukSd
3LmE/y5lcby/f4rTHfcVeVHhjAg6gCqDvqGMXOoVlYcN2KCN8p7T0AktepkFDJZHAjWk0BaN5+9o
cAmgyxSX7jmikZ/Ru4z67/H9brU0HWDLpVP+u5zLfw0G7iGzA4qchDmXTs2fl0zV/jLWZWiVHcBS
XNPoyoEgySihQcmXz9AewJE7/e0yiefaJjv6CH9QkJ5ikDOowAEIWbt+YGSO4XrYZCi3Rt05aRkP
8kITcpzary6YK5lGiGrgUSE8cVZK/FMQk2NI2fTvTko3x0ojMb+ILABEgDoQjXbId7cbBmPmVsbS
pg4nHgIzVHcYfVMTJH3Sz52O8RMSBN7acU5L3hIg0LyGghoy/QAMYh9jP35jpgBFJLqPpgkWjRCi
QzHOkQXS81Z2F0wod19fgelmPTD5iYnJaVFeEZkfa0WK+IbM7SmC5hfAAQMGrk8MqCj8CRe6T33W
wPFhkETllVfC+RCtU2q3oDqJlSNzPNaQIqX1IId3ym9CjET2A7Frku4nC1G5aWRzdL8Fa5DiR8IR
JZ5oYC0eDr6lgdUQnyXHawrgSDiDdQb0zHD9/sWrQF/Q33Y0K49obiMhxUU2Jp0pyCx8X29MOyrG
EsnuFHuJtLri0AkcEc5Ae9LqKq46hujABlEypblkS+5aQ8OGHWeOY2OfTr6FnYdaXChAAaDhuKlo
EZMKvR+MRewc3tTKCW9oXbCPcik3E38RPOy8s0x+H6Ped/ATbw0v2YIiIgn/6k5Tiknh4ESeNm2v
0JzrWj5+fgF4AJ4KjncAcFGiVYy4HICBA18i8JSb9P/BJyXkzw8tfxV/ofs+Bzd93SeYcXYfSly1
1AzyUfpvgRfE8CTyYzF4ysAr8YAIkCDUqnwU4lbUngI08Av2QAzISIA8fLoNGclrXKWmUQnT8pq9
SGU/CTj/ONVIV4j5b42nUajwDFRRhK8y01c4yOwTFP8eGuwfKMAxW4n/GWcK8uj2Y+rPYU9nggvK
tzNS7uMdlOpGUovIruOWjN4lwMVr8oQthgVxjXbEjsiKf4G3ohxIrei1iRuZmTBAytSOzSeN+1t1
cmWiYcu8cVEVxJx5z8oG+PSnwlFX43TCP6Z4F9+2uamubBAN2hf8h13ESW8rXBMsPSMkOAhsQpPE
1Sw0XgfPkD/8J/tzu3iv2kW9bpbqtlkqe2Xf277wwG1B4/QvVqIA7f4QsqSC5DZ4R5lzaJ6W+Bhy
8hRQqRTMuCE781v/aU/dn/vhdRKpeRwzOUoMjfWyN4fR+tMHq8OY8+ONpm7WMkoYQ0R3KfY7WKkx
7wjyYNx0Sla1PIhjXeTuwkPJbEJRrUgcQcFRcmCqAk7PF3wZg40+n0uegtzE4gqnhK9YLIZCo8nt
4+b7SLfNADzZevcd//b60WDQTu02xXAtEnu8HEx4wZudT7tnY1eBmhyN35o6+RpeH1MDF2Uw6807
w/ekg4y6YQtxGhUPa7+1g9DxMVrtdCyFAJqzBiTnVtxHcHrd2AZBNjBL6kuYM8osfvTPzd9MCMo7
yFAKkeI0KDvEICHuaHHFifqLNoF/kT8cC4Utk8e6nmpL0SU3WfYkZKF6E5nm7qty+mtCVtc+k0i6
J8m2INXh1lv3Mfzf0YzB+qNhSIxRP7BLODRSPVBWNtYLeSqparPXOLhYPH5zWb6dQTh+/jBeMkfW
kswwwWBjOKHHIzcwZIbQHZQ9JINC0tHYIGDahOBtIGn+s8ORYfYB9cD40UP8GbOpzT7icoO5OKLZ
EcWGOClEdC6OkXyiT9P1m3NbPBZ/DhLJGvi7EYZx68XW+1v33t8PdCfIg8TUKVEc9eyBuKWdidxI
rtqSa5qA/SWw41Iuxhe+KfHkJdeawikCAnAe6Dmn98WlO6lK5LlY/0zSq/vui7wtrFwz2BVGrpRD
BBKvh3f3LR05xrS7U9EyZONbRtPruz08CPdDj3HZzaKcmFt5V9cMFWIKXSBtWfUWDxaRgmiklGGc
zLqaA4fbW/fmaPortFhr/PSnoj99pUsVSeSpfU/JZ1hqr2E5eRwK5gWZ1vPHJIh2UUwfZLzjBfm8
RX072XP4Cdb1vtIa+hSq+3wqAwvE+JqNUVKNzKkxZT4r+XLMGvgMeWXdYAnA/MFRIvMS8LScZJSA
yGUycgd1RFqCqMrJIeeHKEh7xL/w0eH1HcwYoBtPe58zix1CEFvSsYFHAaTZ03/k53Z/B89uIwMh
6PCQeMjkB3l/M/NMYopxIctVLfS23EQMRigMshBEqOwIckyJBwLrLWfnT/djnhBzuKSxBECPn6ik
jhVuO4Bdx+ZIgqQgap1rczTPxTW9tuf2jBOL0/JlG74DzXYJbHFOFNyIK5l10HLjuq2ZpCp1LpUu
/rfkFJ/YG3DzsJtw5fZRInHtsD2TEs+1grqhsO7kusSoX3JcNH9FZTls/qVUbxzoyI9z6/4PmdlT
GpjjxWvJUgRlgzWddVbqijDyVQocr00bSIOvZt/sX9ti3Y4rDt6UVEdxOspNstpydDCUlSRJ9mHB
Ajklootdhts+aUaM3vV8xsjBTPjj5a7ndgD+CReQ6IaB00Ut5baFE/ocGmxRGRwisll9VmjDOGOJ
F10MMdU4OZcDBzkPM3axmMBGDknn7XM3Jl79aXKOfkgaQsJ8TAGf/BpJrdcDe/5uOPwCq8ZBu8TF
iSdc+DoeS/ATrqkHClsbeGid+Gub3tH/qgouw+pK8RjTBCEynt0xqY+6w/5WeG0Rf0gCE1UncnJQ
HnDxFvrfIHtJdMbSaBsg43+YmiDksKIgQX/JTI0X7rJDe5NoQrn9oUQiJZC8sD8JAc22hDiVmv24
WO5FdLXNWCKpms6M5FEqQE13agggo28puf0ksMA1Gro2vr1/ktD8hNBdeZfP96qzPzOvu7YhjKVj
H3Dvf8odyYRkVIAylNhAQgSd+lAd/F+stMAG2vAJLy8DUf1ZjDv1MpPml4DcUYSmd6JdISFHJrU7
Jt+NBkIh+bQmXlL5YeHXDNqSxxi2Ebq/gFIQF6w/bFYNp3mz0uZEm8w58UPmNwndT8XwoTWEZ4Ho
ceXu/LEO2SHqSLGhS3v/VxYFS+SRkjP7BixDb95a6Dvl9OWyRR/9997ddreDfbNpNvDN+wRbWXpL
MZIWt/LGiczmaf4oP40r02NFr4eEkwFVGe6qAVwezatIS+Rgl+M0IHxAWzZUFOQPJQQ3oJKayV6Q
E0FUkVAgiSUl7kFR/8n7k/SZcCS7PO55KkH4dqarYaoHhO5Zg7O5uWPalTBjMf32VwNx24/6TCBY
0ZNQE63EwQ6CBMUl38H3Lgw6Y4ClSN64v2gbwZHFTGWBKTbsaOBlx+zIhbwb7MRLrJHbrC3iaTwt
IS2hdS4jrnCk9ANcKfI0U+5iq3v/Y7uFlL5/dUmGuQOO9ZFO0RARTZ6jhepvu+uGpjL4Vn9et/gQ
Bk5zig/N6U3gdvTdAeVmxQo6qtEyyCYr8dsSXhPyfvHUsUBzRPJv9I0Y/dUVwXufzpv4ftaF7grW
gnaEMELqTPoNtCSTi+8QjzrDsvHdPz2/68PgVB/SXU0sXb4To7fcolEoeHcDyK3ScpNlCvTEgxZq
8Y9clG5GorbTmc9ERqKgnwRC+7sBkw4edMey2fXGOG54YbAEfnySfx4XzFG6V838zQX3mUmOg+Qs
3BdPDvnO92ucrLJdzPt9Q6IDZ85swLxyGdEUTttZ5/D+Lrh1bpc1U7y2nJesGlk41II3klF05CYQ
BYHNoB5qGf1UfBsn48QJIjkQDBFC957QxzYYRenSoGk946z/lugf4GtvmUn7bocPJwlIFLOfmMGI
HENgxgxn0xqkK8Lc8oO/6d/6N/EXihb9MryK1rlLCywHqqidReMoWlgxCzyZNCcz4GRXjQlMYSKz
I+Ot8BcyAQlVFWL72/p2A1AC+4FKEs0BwRjv0ZvTPhk/8iGVKEB2SxIkYHZB7NG07Xo4QenAF5jw
8iEQUPv7/ImzHfMAqAUqL6UBV93yyl35S8LpMyIlhfRLUWj89OdNYFPJEVeW6C716yQr5qLxzBeo
r5GY+GTZnrol6gTq1gGWw8v6iZY1ZKxfzetRjQVJMQgDES+/9EtFa5WLcqGoVrYi0Z3OSPz7j5EB
1qKDs+AQ/2QhSWCd9FghYmQiXj9eQe5Wol54jrByFq657dCHSm6UDGYbTGQo2kM0vJ+0YiShNIRU
2iwoxm0su7R0CSr/h8ucAILHwJG7O0mTzyetrJhxeSBVZvI1z8ZvpmSiLsFEaaK5ph43P972WQKB
0TDHzEeJE60elAfJ6qs7Kxfa7E0DKHCRjic2x49DYTQheoBLDmyCiGCnx6SixwmMy+vP2kW7SBB1
k8EWpw4nWzYqz+1Gvq307lBXfbel9AQzOX98YmDtmMlG7DiXM77pf8W/kmKgtjpU0teWLFmqw+X7
6zFRjnXHQUpCa/pP3at8B7gXGCBp+z/l1zORTu8cQZdRBJiWj/S18Z4kxR7MSUnJkpJKW2dIor3H
DnfTJnFj/KqDcZwMqw12qkmNhHBSP9xgoc+jzly7T/qNF22yAz/KHfC3rJDvodfjH/mn8GJ16imX
mmuss2ZZ4M60SbjFVuVot0vJbBOThhMxC1vjCalMlVjdHS+4aqWLsLWycYF9CKV1ZRHbh7yYlw3W
6WnfN4YXF070+Ip3XPhE+fmhHQcOl9yDg7hmlIT70t1G28XPtT/iZToP/sXneKdQ4zDarCE+TW5E
Y8fI8AFbNx0KNQr2BiWNe+cSB+FBiocNJCOEWx8RYGCSjQBT2R6RMNElVMjLHmTpRwvibUH4XhPZ
PctTO0kOxpoE5idXxDyEoweuAlbjtfMQxgULkO70l5GJu3CHWIGnHDD87inJoocXYt7ZZoja5Xze
cEIv23V3nT09CMjkRmS+bawlh5mQIbdLra7PXqv7FDiBUXdcWazG9yEhTJDnYfBwK4YPMWmdAEUw
ktoyiCY7thXdid3oW4ljgOBk3hlSI1xQfE+BIixZPtywnYDSXQ6yhCNKbBr4tUahGkzqrq1vVBIS
yvd5J2O3qBuoHjlb4mtlRUeVJ/P4vAYerxkdzZdgJfdJwfAH/+uBxIOpDMeYWgVOCLHFhS3Fgnfo
rKKLA5PwvL7Y8SDpkMaQvAqqPi0Wb9Kxp8/tG2PzsMhBAh6B12X8i8TupVTm2VIFkh2lC/5bIUaM
XZ6+cZ4Tr77qLIpJixFDfNjvafhNhV4/RzmoM9pydUnCgYEWsTt7JXbZXO/A4tAevvM0l4hjlzVg
+a5C7/+yjN9n5HYoIiHoeFv1vnzDyR9uS5pxNEJXy9vdsCKsJl6beDpJE+UoBAqIQX3PIeQAqnqq
GSiZwbY4VbTwdBpkubPykE3ysKKRUCA1I0QZRvN24u8+uie45TdBiqRI79phaJJNjXySZfXgU8LX
mIhIEQgiBIXyoPRxe6ZVIWD+CRK3Ri2JqDWdEk9N0Rw4PXwKiCfK3+I3/41GeWk9v5KvAVxXYKVb
OMQEQQFhtIS/1BZCJvX41BewkI46yrd9svBgeZcV2k/FbnvglsTdK2P0A6oXIyiL7FCZDpiew5UD
S13DHZbX/MpZiSiuk9npTUMbfev+BERhl3b6LVku7eyzd0LjAWE47SxdZATdBo4WOMopBn4i5eW1
e66eqwFGn004MoBQCVd6EEyQDuzL14tyUlHtfu4Z7GyBV5BjkbpNsFQXxu71ea0u2VBDeFAwBKaZ
qEdGx9TWM3WrdXqmcNe/cSCCjCdohTjKUOl8d0GL+TOBfI2VtoIobaEBynW9JNxR/mgy/3myqrvb
lIs2mJiUhTjxtWkUu9XXsx0qRLzV48eyoQGBljm3v5SxnI+AOQkRU5wgkkQFTkAQlUQdin8QeGjb
4ircsYblqCPK7L+wRKwsJKJJKACI67fkttU//oFEAQADqhDwa5h4Zafs9LPB6jryACOysGRQtEYW
hgnfIokpkmZpLi9rfxNuIgqmxyZbvXYpCTo8pWwa4qPKF9EqWEmIVcQY+ZNgYio5aRKcIVFiA1fG
0RcIREQikg3vQlvvElficYXcjyYiPZN43WhfHPOrXDjH4qP7GSxYFolNmkVALMmdIUlQ6d4L+Vx/
lHuSS83hsn146RKFDEB55N5wPPWeDMFhXi6xA7jlS/ulWlLOvZhp8F6kWBMWwUmwGyhX4NMXMCkF
ZLCElqUppjEe3YEytFmBhlayNxVqx/QgCN/L+f8zmhCd8DcAuwewVNhPzNXkWwD06qN8Ldg50BBI
SIixao8wU8IZ9SvjlUWjBmC/ZKECZbzcC4O9goO6lWx50YJBjn+ql/tIpx7ltlNrJ+U1V1w4jU1M
tN19Rt8NUFRqiFssk+Q2L4bqS4gfILh1rh/x0wCl5tMOaMio37d1gtgRoPGfXawcGNOmBbXMCGxL
xTjB/HmV+vGvAO7OhMYS+oqRTyw0ZRms8OAAiudDDi5y8mkdp5knX+2wp+KkrXf5Rp89f8VP64/+
pmRSoB4uqK8J9DROlyGQG4+k3WVgGS/W8JOTOpyGUyY2U4UJLCMATUWcBncB0D+SokyiazIGD3Oa
kw+BLWIhIWzZDgxvdnf142P+01+iaMMRTt1iwWwZ197e9Aa4u0bhuhM5SukZUHdOc+7PEmZIH7Ro
LdOevYqhRyqwNDy7R2bZ7h45SU32zgUDZX+c18NQ26pnAyphZqIWrpkvDnBwMu8TAvcBan67G+6i
dy6eX912U9MnY+x7j6p01GXOW3XovhYqLie16wUMNsvMc7frRuGSszxrbKV2dT42NPPdJ5wZDhnK
qGG+W9HK3614Wh/vNXvSVg5RsvB8ys37RKPTgFVtJZe4z1fMbcSAqdLW/GEK8h26BcKMC8ZJY1lg
4YaTVfcpkrubD5Aza0gOy9m2+1BnppcxnaGws9KJXsvHa2EmGNlHKkqUfKqQnKSN9LO6IYgoSJfM
GQ/r/SU+vlksLuVO/Fs1U/OUZ0h6Nhgou7u+HSXeO+QyaE2iWEyNcD92qAJy12cMhtWenoOxeerj
0mBEDNpkFS6Dyld+gs81dut4yMJ8ob7c5YNp5xCcTepAkhMVunpmPL1oPJSl5nXpXMES36wSViQX
GWdT4wYoPX6C2eUfUZPGb8NF+vTIZn6SyP+wn1jwF03hZWPGDnd1NzFHETFA3UWFFJF1TSrmrh0/
DrUyKbtz5bkOyQDFhMdA3oGXtILealdg/zUodu+gXHPyZCr4ss7vG9vxwK4NmHlC363LUgPGSTgV
A5KbLtA9VK63kvLOHEfECG20wsvJA9WsF2DKJL8sw3BT1lvttTHyHz1dmd0dYxg5wP3ArZMpfKXZ
d3Tobd/RYoeFISrPOf+vd87q9livU65Vk6xLisNAG7POGpw845K9HP/dZdoiwVdGQHqXcTvwgtZh
yBdDL1BxjN7pt/8e8R/34ZMFr9twoS+8RXvDU+A90oV2jZmTXb0PqjK6UKr5xOS/4U7YYKnwEUK9
RyZhn+jruDv0dfvUn3RCQNveNq+sZPOgKD/miMh6X3WPqIMUZW3Ldlc6naWBTYQrEbRhAzRiuhVQ
8+ox7yd2DvyIkP5MkBzAECLZg47BX7PTCuP7ofPT/Fw2nS+qpqw/euXOIBsO8JMbWBWsx5mqJdlw
NldSFDfnYg8jdqgz0vybqYIsf4AirhPzGIIboExftf27g8s6m9ZYYDrbkFhH4kpuveeIgZlogX8w
jYFJedgUmnxM6B0DPdqROe8tQcOQ5FIywT6VdixDAniyVI9FkJ8MlJKklJwuTNHil0+y1tJvF0wE
83LUkWhCTrSpMqRUy5CEoSmCE0CsXrjt+qe3Vf75PTjzz3raPtWJ9naS75AuZTiI6XCmPeLj0Pb1
IHIPUf3tPzy12SqJEN2AkapTF56qWo3qKNQ4ZMQw3BN8kamgPnQTJ+4Lm9HToXcj9OLJn6mhtYIE
DOz3Y+kbbgUnxksCKM/Y+p6T4pljlB08eeCFrCl9wjrpwKWC4Kt7jZmsOCDYMaPKK3sOMimDvsvt
koXXSWwWTyVfzrovq5GdAIrP4BCideV4X7e7OqL8szm1XuB0xiSBYI/XvWqeoa3kQVCEE6DH8akw
vidaMG3kbqdImwob70qm7FToIoOhfV3GEKG93GpO/9Dz7Wd/mO5rlK6U6ZTzVkhZpY9pZNg845Wp
2HRjg56lEbLMsMD1e1HOe/8ws4VswvQr8xe16t1S+2wftkac5FLJJ5mGLCeZ63c73xujNJ/R8GXt
v3CwCmgDYNoxBcAET/hLaZjLRYEf473QenvuieslQrUbeUo5TXwn+qEe7QIlEkjqFegHKucKYfLL
p1XoXCilc46QEW6ThuAmZVT3hvhqOHIUHTWakzDTsxjdKexfrgwVEfWR2feU2qljN6RS9DqM/mAA
j6EvQjwqsTtgJjtIQjZRwbRNr2N66LuBR4Gb7L4+MrTpJfL0Q9Yd9e/7Z2f5ZEe3A+2sELWauO/6
+CgNR0EzXMyeIXGD5jy6KYpdptuIwW2U7OyFkkcgI8AITwf0JFNHgE5EfaTWikafCosvy8gOdI3M
QxPxi7KQzEomcdaj+I3Ic4CByULSyPQsAFd1esmH9WtprnKalThaha2DTjT61+OlwfuIUwyDOxbi
cmhgx3u5zw+HAMdwbQ2xH4V7OvDHmnJr3/wCfa/064Wl+Paq96qLNeGsn+CQlxdksPkk0Dn7yOWK
42UzWHU5HXCxwFChEpO0sux8bxxeNWIjvyVV74pgYkPgwy6fNjJsGhSZdk/fKsvHAi8zzUdKvg2j
PFbq72D1HHNwcA6pXJCgdyAeuIqe3oPyrutEsAng/jed1w0nCpmSKlVr13dfvltp0ECOETlowqLa
xtVhIgHyR6UC6zLr9rZavW77dpO7Rt+u73Q+8IuOVu+q+/TVTNK7TTOWIhbFlf9RrvpvL6ntNzlH
zTD7amvOXu/SxU/l1bUdEWOUeUzxfZIRSCH1L4uHfWNeYQdinVzWRb3SGZjgk5lLEE7mVO3QRhHX
ZRzWY/eMXQ2VCkC7iyw+IEMvGDGjuHgPa656xXmSDcJcFwYd516HSPpqGVBUx+wLyvmVXJ/xquRx
4kSjOX3epwF9UTH143nwWmqXTZlOWpR2yYZpaK/zxX48p6m2rMnwdQwujJgtidw56G+TiLFqVSFY
dJNfKi+7h/N1nl71xEaJvC1R3NskSpe2Mu2syQ04NaT6EWbRUuhDcYMpsqTIh/BgCR5ep5z1H07B
5YCt9OUR1UdIaHxGiMET+pua9qvCfq7/vNc9TpGx7rGQbPMLEPcMflGyhxYO+0REcQ6KsiTTESWc
pNMIXpsixmHgJiE4d7qEy6RxiehWcJpXiAiQYMyMX4J/WBp9q4KLV9kvAK66ZLvhtKKsviwHQ+3U
uY/SZFgeLvdxQKQPFUy2eMQTYFWptcrhQ53oUHWG82I8JTqLdPrOVs1rw1Wrzi7tvComFREmRByN
O48p19agM0H+gCrp8E4PCiPO+qfqh9kiDajyFyk1iuJ0NoO9xty/6YOZKphAwhUKwApmvw1ohO1O
PUPprfxqEgTJU5M6iTJKiUR5WW36jQS5jVYop8uua7YnBUPYvwdKRlhZwzIit3xuH+UKabGlnQ0i
wIh2WOSxoy3zaXzqsEV6KQIRtjkJgY9haEHOCYJI6Q94be8L81S09h3U51PqdWpOOmn8zdObNvR0
/04g1U0ApsKCRN2/6Nqm2OjQSDm1AZr+lzyIHlXyBbKVcrXAhyr4Ss0DEMfz1hzVdsnLlPbWhImj
uZhR5GeooXgcyo8gYOwZ+lQ9AGxNWk/G6vLkQzcTR20hSGlPdOw8M+nIYKbAqnC18WWRDNf8BemN
yHPUZP8ozBv6wvkATcypxKbch411zGEyN3+7v2FgYxLsmsIVsxa0GcdPn2uvhgbQu1az16Yw57B8
vXErcee3BsBtw7BHUJhV1wkBgFOuRizAxqSIBrzCC+wTRLX9+F8BvvJ/Xec9RzmA6CB0clAO2is7
WemKU7AhfMe/A4QR1FeHdIIPNXM59LXrg9P89ds/0Fn3Egdg+b3v3K0+7lSOCMKGTiEU9S4bA7Uy
XggEecmrvQw3xRet3t7cwCxA0Qe7PnIX3enNS+7nSwcwiEnRTI9kbtrBP/bYHqobGQnAFNgrm4JH
YPwvCJsPXGK4yrm/MFnHloYyld6FIrzB4oZQhUzM0O1/RTHreJRodn7HrrF4msPe7VWMAQmrAaxh
PxkCE6ggEgvodxKgmOHuxCG/rtqxILRT0rMvxok2XDOH88GNprylP35sgBsnA4UM0qoYQ+AMRO3I
AQ2+wibRzGuStqCHTbfm55NhGzh+4bWDYacZDXCMEb3O4aFtDafzFeyIujF0V82mRTkLdlXPvXOJ
40bvb+75ikf6KA4lbR47Um/9QGLzHvYPT2DXAUlQaKKd9jpQNhFc/VfO/o6Dtn/s7F8aM7k1GPUA
vW62NlcxxwDXjgB1/lIbo0iwOU/vG1ZxR+fSQ/mBSgoB6dFYPXtYHhEuzlFpsiT7I+rLYoaKO9q8
t8XxziY+4gxSc4gfFFb9TWdT0YadmxF7f2BYCpR4hc0BNXQXO6h7QfsCOPAzAMZP3N5lGBbDmKE5
PYYWTUsOuXRGNGs/H3boFlS34ZLf4kjYMDKMyYYNalJkJ9vXxKDmpyO+GfPBNiAHckg7Jsbw2oOS
ft4eqoVP9REMO71Zp5wUiNmAPH+CYB7SNYdjaQAKJpRZg8Tr6XbVQbxBLQI8350GmUsh19hmfnih
C6bjDr8N9F+Yk56LKtn2lWWD/uZWfWebx4rJ6ijoKrvZ5asywHTmvyftAyoT/07fH+JbJeanO2w0
O4DjwwaKvp7e34yOyGOVEGIktB/0tU8HhS08LMlmuEOw1tr1+sLnxvC5YAjpBQ9bTJDc80Z7Y3zR
BnI0uDFmqQOsyC1i3jYmUSN0op45evd/62iKqm0C5Y0aTiG29Q2Wp4xiUpA1ZkRwErHIP5n6nTWb
EmN4mNeijNqltk1dxXtP+Eho/f2GvK7vcEW2Wx2F1oN7lXlv3RUgy04fS8DW46gu5DOJlh1sBqiW
nJIxr786VhNzN8gx65lOmDmRf+s0Mxqxy8BrSM63ABoJwtgwaOs9ogJ8BiPlPd6WA6sORsm8PAbr
6QM3kHHufKXg5EftjM8o+CcuhXCmHBD870g8yRYEhMtk8IKAPZMSoYjWHU7Kcx2uNPrda4DWP7Pe
V5T0VUpzLMuy3PqkCkz9u11eYSwrms+GGCtRxClI8GjBylNjOSWBz3dmqQcbiYpg3DzQheFAcM3i
G9kB59BHYOzmwehNag8xAfd5DqdezOCuOJdAnnq/+NWxtveYp0s8DVOCIugcx/8n03gbnOGt+1KH
LK33h8zR2nmGyv7bfPOr5A0w/3T5qQ/dW8s2sFBLSiqIY+9ZePiI6OqU2/ti3SFzRbOMS83Le4g3
x1EqQ1D7iDag03u0d3YEiGSOFd0rdhcr8K0uWxY6FX5mgIrcQjMdMxGcTe/AF5vZ88APpGihG6v6
bmg5Txm7yPnO4Xsa8KQTQRA6IXnANJ3DGgGKyWFvFTvuE9Hp84DvQ1Nc5OLBxrzxiyuUdE5RDVt1
Xv4OLsNiG/2PpvPaUlVbwvATOQYqCtySg2LGcOPQdimCATHC05+vdJ/t6t4dbUWYs+qvP6xOsypj
pakKmrNV1h6fFoc9mxh1Hb5HzM/O3hoXZ++Ku9KVXCHqYBL9iLUJuvF1baMuvBN1yATafayQdzL4
esXFTMdzFcYXKrUmFDeH8rVFKQzHf1yM0KZ3PnaHjlgHH0VmaFgg+UdebLSv7dnLK/51azB4U6Pu
lfxLTGcWrR6UODQFHD9W6k29ek7KEXJ4CDcP3SoThXnlrCXRdPvugkFmEbfcN+cJxB8xdcRZMYxj
jpGjLtJY669xmyjCNXwL5OlLSZGUEHAoe+MnEY1kennlDI2GaKUu46rX3LC2HLuO4XWJ504jmTKw
1t6iw9+DWuNm6g1LmdI8tWCHQ+FmUbd5AbWEZv8UXF1VMSmm3+X81B3W5F3SEwz46cvLXs8ZzQCh
dDz6QgSaOIvigyfsevPJLG3ZWh1YaehnmXjenSJ1WnvoWgr3S/Td0VaB70DUS4YsBVW9pf57jrMF
DXb6191g18FeAtfyGRdDilglqXT5ko50sOWR3VHtnwkb6upJVeUWO+rHcnqAmO9Tr5zjJvtnbVYr
UhYofTHZKwfSJDftxy4vreIo4QmQCfzbhsIO/oWUYDhK3UBBYKpS4guN1XnU7omM5o9N8MLog03g
ZVnI9w6c+Xg67gvOASjSOVOwPh3GETNDCDbP4AEnn16FcUNqaZNqpO2oWyknTkIiBlLtsCxPUcHM
yPDQLNSMg6oj9L0WgKVKQBQgtn3zW+Y7UMjChH6RmzsDb8YsBGPwYO5fvM/sPYeF4Z4H6lziHNlD
/QtG4mRfOxXr3ts/EMUC/c5Mi94p/0s/I9BateM1gmyGuNY70muh4+SH0UrnJn1c6uAAKVpMFtgW
OyWv7axSfVTMbzR+pcdrDt3j5KnzjBkUe7Nzbzmw0VCEXrbqK37hNrgiVrKFOKPVwgX+FKLSoH+r
WQewMHkNbsgNtKuVNLsxqo32DHShOXusDlilkIPYErn4P/koCw2KBujPTAeZyvzRCkrutYRin/Pl
a/U8DV4np1sEl8IycDoTdSR3XXhHZM5QCLmJX7lkIv0s049znMiZIK1xstQ5JsnVoR21G664BUGg
/GaP/Q7X2hKCtQiZuKhJtDx8fdkLS+waeAW+GlKmxLAN6GZCLIRsyTf93sLHipWCx40gy1jmhZPe
zIwRJXpzMVE/umKCWXoVXu9HhLfyCgBJcBO1tMyiJO11U78yfAokdxTraRfXMIKOwYWAvBAwiF2c
eOIGYvQrWgXZM9b2eGyg1nh8PWeEkRij8Lw4//c4ClkOUvGCxbF/LULK2ccLS2S/mzAOU9OXeBtj
2WCOJg8JmTYPcYSlJvyd1KHXGDz66M+YBAwu3h5bf3vkV7z6AP5ogM+Do4sBhVVhFbrbJcKWE86Q
2J13PfF/FF/Bt7gpD7Y4H44uON+JRsI9woBBhIB8c5Dp2PsijvAgGiCOmN5nXys8G0twcUeszUD5
lG6bMiWPObYoakYUgY4Ie68T2KIc1t9tFoqd/sPCkZJyURLtf7JHSZ2mclIXNy4qW/ZiSc00CMp9
f90LRMcvi/rJFz9Y4UHC4+Q5xtWUFXjUGKZo2zHsPWOzNLy8g1N4Z0iHnu9qtdHXtoN2Jis/6nee
CXa3cWmvZyr+QgMY4M2gmzQeDsjOISqyDcMoCnIVB8Cz1WkO17Rhhkft3WbuhDkNT8qw2il8ccYT
Biws4dwnyehtyr/nXIxKeR2TaLUQLtLV7G+nEmmzxsIPMoVFU3UQiEBs7M7mYtHG/wrm1tt8Rgeb
EbW1k7sUt+xHD39rsbi+4W03oKOKzuZq9WVAS0TNYCX2tSIf0dwWnB6I8HA1RDvy5HVC/sHt6HAW
mqcJ/pUwG9H9ONlETC3ReYo2hrOSDeXLw0P8MgGJspkg6glEYExzbrHhsleCYET0hNnafHbc+o9U
jCUD7sfBsrXJLan/YDcghlBH730XCUO6uAywqAH05R502FvrkNUcfE0BPFjeXj1IJ+8awjsnWbOw
m3TkLaerOehMUpoPiDR9hG3qH1XJ/Wi/MQj03kebnbGadGpE9sqigDpNCLeO/JL2d/eo7Dunxhwe
4/TTdE7gnjcHDBT4jjGQal3RsKxUB6Cp6ylP/M6c40gD9qU4PLLm0cbFHbc5fQVFE1bL8T1obBH5
6wxxrsxTELhGOBlBAe2ExpigrgzrLvjxkEbb+IBcYfPZSNcOuPgMsgEkbABvDYU8s0ob7kzz0Esh
h7q0/2+YGYl9nq8dPWbdaQBCgBov0VEau/aboIUmVobIbnrpAgS8LewabKqfci3yqKmdyazj3455
2pOukweNmc+JNX+SNuzqXxXzDbZf7JBvlrD+DebGA0peoViQvzJqaEEDbgwN3Kjac1JXK3yHHojb
geE1M78PAFUZJR1HGEaVS3XzgTRpnf3nisk0s+QrznBeugDUmOKjBMR+R/8Ern9xYYR1LehmGsej
wPfyNMWIKjTMy1ScLH9+qyqRBOLqKhx37O6sx06HZ4RuafK5mOXk9jHhFAHe3mapYmuv+DHhPKxy
VpzmHEL7weLHmDBbHEyOm23ofg3DKr48F8ySbzJmhBQMCjtkiNs82jTLuF4fmCZEJ8M1z/8w8tQi
MArQnjtgAa4VhM08RSAIuejgiFVTK1w72T/jq4aH3PhA93Sb1MNn4UEiuZ+dbi6ZKySQu60Q9IlF
oFEMmvegVPdvymCHUDpa+Q88B1YNuL/ACh+6mDGwlaqA4tnnMQQOWM3KJQIEhrnBu9yvS/o5gK3X
M1TT0YUZDy+zVdw9DLvf/RNj/dw7wSL+zKur1ZxCxqjv2O2lQ21w9cHUnj7GIoxKLMRAXIi9z7J+
m93SujGFgapTLngkKdUsOZwC69yTzt3XQ/JIMTpkdDvATDAo3dYIH2k2g22X4mcCmlwgC2ZkbF0b
VNbglualtC902YoP9tg5jo+AIxt4KtV7htaFZ4cygCtNvwhFx4Cle/Jb+O49rfMmTxoYQOXwHKlR
rk5B2chxYDWAzcHEGfXXYYA6dE1RQ7xU0mVghQYvOqewTBG/5ICZBdeCVSjOA70/VzRUcGAEIi9A
J4ft4AI+TPJHZb07Zl2MnpXP9PzdDE8HJgzhgXJ2QXINbEeM9aB6fmb3KirZ8s8m5JzrYJKOsEzo
LNsdi+w7DuCdaIMcO8NuQZ81LjT/owfd2boaqxibdCw4YxxpqL1a085boXZ3lH32ovd3DzE2bQ9G
/FUEJsnRUcLurIknRDs+N0HpfHDILwiLG2bt84Jw5r6B7jgrq/7bO4z1/gmsptgdxypu1BUbUSjy
QShygOuM8Ed1iuQM3YWXj3L0fhf7M3lM+CYrBkoRrmbmda8tCxQ7dm59GI61LUSgBDxBq+MAdxnr
WKRYGBG7HAKUB+zo9apevD4Tzgb9PSsDHLDjjxKfW15Ru6+z2+kpjvZ2G7iDroCYXlw7gwPF1kxJ
zvGbnBzDOgIpMXSH1A1UmfoPUEaZYZvte1TqbocVEscYDxvKSEPVgO59giPEtgAfhHBNOwAW+dmx
juFjQf4cLQqXkdkZshq28v4HXUeQdSzUTX6TqEiWPwvROMbuoxaMbU5BZ31jAXhMm1OOZ1X2ClsZ
Cacq4Xxn4VVHn3xbEFc4vBtew2vTRrQRf9QJ3R0xyyDBcAPflPmpjU6jWcTX6azFxTI5/DF3uU3Y
g/jX+Xcrnea/bNVhgjdeDz7JnYZCsWvDua2xvyhG74GBeCkP2ns05cE9aLkXtnprYxl7fXFs9K9T
xW71ngMDA7fcKq9WF5ccWJhNJLTzNS+qdaCC5Tp8iG1AvUPE2CW3EJV9c3iKc6uABXBF2IjvRWXd
UbvDNU6dLqcfVVmsTJmRQ00TlMVDv/3vslK23dp+b/EXc28DiqHn7jb8AlnrYvA8u8bNemOzPzrl
8B322UxH2UutNGbYAQjDQjijNqBucSEhnqHFTrCnQbqGzwzSaDJ5mOAGEATBM1e8eyVrn3kPLFaS
2w7TPHggwc+sbF7OoSk0WajgILQhMPi4RyDgL3ntDozZFUzXMj+rg8a/tneJWgwMSI5io6/3uvvq
Azx2NRBB6GH1m0ynI08jYrxAQlfX0nWXwYMyx6E+ogGYHd3HKBs36UsCABoXNw4GHjuMaRl5c0E0
uKOCxuDl5MAyY7iRLbhjewblDfatEX7IcJswO+9/aJ+zw/Il5KATlFFQ+HD9V4zL8HTy4EYqf1B6
omrZRMFRDW8Lkisw7UWv/bf+a5BvyhAqOvzDAoMVoEQd80Ttwn5+9e6jx5DZLw8rRe1z6nPAmJq3
DftPRVE4rtcWxLELZmIfAtPiCsPSRsQPnF9+fQ4OL0cXAw7vlfn1iTHKoih3x1Mv7ySth9O2OC0z
YrKwmn4P2s8VpyuYEJBOHJ53rQZ7onNjI+sOjmu3HHF2W83RI+IxeVBwcuc17BC+VsjM99lncWKq
Y9Xx8Wn9vSLtEuBr3r/NMBlkpUlxLyHfEFNAqrwPY9xr+M7kJb4wAOZo025zQkDTeByt59r8bIqD
a+wZHrE4Mj09WngF3Hv5ywJiWkc8OFPD2QR9fjtk5T92nHcdD9/I4Nx7rzCvqaNp9mF32D0pulVn
kt6SK5OFXpYHoK/F+D1gfgJ0DUdor/x1Rh94ZIJgG9eoxnKsjqFUXB++0cZZr+RiansKO48Ow8W9
yfZqHQr/Wthn0mLYIHgiD3BM+n5TmesU7V6zfwlpsSxc/ggpZFfm4zOMFzT7ftdPcegQWtBx+tOJ
vZKPA4qHpJYl4LW5B+vFPRAMSG4l64EyJR4Ez0s+oe2T3lL8uEraPulgxYerINRL3qoINIGJG8qL
L1Sg2RgOSd6DdMmarVsi2qi8GkJU10FC5Wg9+SpjaBIb5Kekm5AGWXykTgxYcBMWgyAmdc8tFiW2
WC/Jn5D+DDfCUDFPvPFgPOnXz+JJZbdkOEArKl8XbzixO73aBB6LRq22fg2aGMyJfSI8NqBH5nRD
+Yp8nvl4kfKsf88eDDEs4k+ihRreTWyJ0v3JHem8XnJngJPh054vgVeR1LV6aUQ33LawQJnBqOQm
wRSCAIimW3eaQ6TNATg1cWWsNTz1bxZsVBHohdLLa7NY9ercZTf4HBydL5rlH6jMAL+X898Jtj/t
heLLm+5iywgwUuDg/PBSEDgWelinzNsBV+Qnzrh3+td3LD9H94O941bB6nnXwUoDXLy907lqX3aq
zyj1kWtTNCnx7IxRMQQnJiI4GdPxMbz4GjutSWd2gak/H1AjoADv8CduTxexqXN1GCez5kwMvEpE
hCzo7n3SZiIrvyEunNhOYh0Btsy4hjZlesPL5hNf7Q+WlBRavYw5zNXmAYiLOKEeu514zLMp0++L
+P4QS+gIw3QEcZSueAh8YtJrvfauO0M2n3I8gUfACt5W+vEYuUn+HBN7jFrHt8LB6a9PH4iyHE1z
1CIOe0fJefcfbfO45csSGSKvCHkoIDiZtafB3e+SHaEEIwz7o0QzF7WLd+3VTFiZKIJajng2/dIy
TujxvrAC2UQ3FAKSZ4YU/qvZe5GRpYYwlVwIMXYfnruDWP1OYPPL7TcJnVD7EsKS7xWvsCPKBStp
uMSuQL1PPXIV/Y5NxhgBU5FkBR7mEkwok5BI0sMxElglAO3uZdFm2kEGJK6Eb0ZkhHT7tjFMyere
Pf0793vjPeMmi1hDoqkP84fLEJypCgTo4YlQxcbwMMj6xlLivdexfJWf/370jLAYjN7z97yBFxrA
IJkaSI4ZVXBZQcjkNbuM5GoT0AlvQ3vWxpzmPdAxVWG1YOF5YWwoK0nTAbZ2Vbd2wlm4AXCmaOL9
LzMn9Tf8HjjYwcqXDYZVKG9c3RVvNaUnv1n1sITfiMq0CTjetI7Dlhu3reVGrIyXcwyMNWs45P/2
cMn2JrfCXIoHUYU2Vf6qfNzwKEug5ckfhzjrLGtnw5U7E9xtg8nd7GGRjo55EU9tEk4wRemvtzQ+
LHinsPDS8NK/zNaxpZHr2UBPYapxNS6JrVd5NZ+ArqvrvlwIYwJHIWwNXovXAsW7hz7+6+JQu8eY
EYANrQTRWc34u7a3rQQOB8pOVHUqylH4Lpw1kvfDGFdU2j3G3tnROfv1mgqbjIaH2lOhCbNjBY8H
ySxwRglrdK/jCtGXBNhLDJ3i3ONW0rIeQYWn8+4RqLAMLsu7WQ5hplmDrUj3fqFwhvsK2mvvsSuQ
YTNmvizBjghi2V2eqOSw3yC1cXnkSer2c1yn3mmnbo6+2DLrySu48zxqLBTK6XovMXqiUoWKvbnH
DeLTHoHAPiqNtmoRtRSIULCKgX6gc7ecBzQVyZncivAePxasW6fn1S8jDAKzNc2Jb0PyJqlzUE63
99XPPUH80prm9Pj9nRMlwFfZP02twWAqin50+KB/IVo5LFTkJiYqiOaCGz9BzNtgOpiKcwrIjs2X
plvJYxBfCQlr2m6BsFoOGJbkow9IsXFeJggpyhYc2Fvf/iFCa/cx1Rk41jxFjDd8DbEvgXtmBOkz
vEld4K6xxB7ra+fKbIaVHEkv4AbB881s25lgOPPe14AELL6sIJ2x3gFMEX0iRBq6shCuJZb1yC7v
EiQMzfp4QZECVStpH6Lu4696/J0f7v0c1hirAIdxWvPnUStiMwydC72t4WCVX3HYaNDxtmBzWdAj
8idYQEvYSU3zukFShliDJpdWsLM47ZqgMlG2pBlu8CvUmyeLqHZEUtotOFE40ERs4QdQ/+M9gazk
G9LyGbyWkkN6wGRD2k2Pq4LVi7z3ESLK9qKlhDQsJfqOZvjRfJVDcwQcfXnQgCDHKGRBluZ9z0Hq
jtiJKgvnkoXemIM0rFKGRL3W/tGyodRQe8IuEv4aiy89j3UY1wS/FEORUFCwFctTBxq0mRrwWaXt
vSCprfB+g8nQ4uSEBjlU9kxGkItC3Km8fI7ANQDqN1sn657aCuAAlvNZ5XSwyITNa+pbOhp6oodh
I49bPWb5rsVx2LfDFtMERFS2sj1h+dRynwy2esABiuYvs7IUEQ7SFk+lUKTEn9BEUbOd/qmIqmev
f+zy/cMUAwBqGiS0brZHC/V211qwJkIUgJkh25+qQLaBkJtujJUx6z7gs08yXKD8/Ohgdt11Kzuf
ZgmCurqkzTINYRtfapPld/6ATA93Za68XLoQzCG24sp62GGjF7z6l3JlsOgg8x9rxK1sMbPifnt4
hOoUXdjnwT8g5ffo3l8OfNd24cB/xVRcPB5kiPxG3reizdKAMXC1AF4BUgCa4Uyd1AhkAOdouCq7
wSOvE6WHwZ8j8xTceM3OmJ9AHOVg7XBhEnG3tBlVsHQ3CFjgF/199m3KjkUpPBKb6a02U6fPP6P/
CKsh2gcIB0jGy/2BhJM3XFDYtw6SsCLu1Mwbbd1tq+FhweDkBWtVXEo/K4bVxSlcA+bAvFGp824u
jlpXFy0bAPt73tScluoRCnyfH0Ei0OpGzJ9wqV7HzFsoRzGXs/f7hiSP8S+TXLLCdNh6PLp2XJQl
BUG3JXIF7TamnbxnShyYNY2vow7uC9xCkFHuFYKDfRTplz3MbaAut8k1gzPrsiQIfqkpcMuDAwNP
Vv/J3X3rHs8UPRwh2tMaNLmJulgFHfSgHDwh0W3uj37XfQ9yuiSvXFEo/qo/qQ3PkEsZapxt6JTn
wm+xRz+HFYhLBo2gY2f/HhyUuDN7spHkPgP8GkUPEtax5jXCdNy5u2nJHLiN8/mhoB4s4ibiHPrJ
3GK8l4XZ6IhxZyOjOrjM2lcmE46qWI+GR7I0cFf6sXC2qxnWsXnfBnjwgtjZ7X9Z2P73oRGCJaD7
sAH0z5yGFkHtshMrBcidWZYY5tFIwSRZKMJEQYGK8jQwqLlhO7r5wzkOb7t3AF8HszwYpEwQjWGN
+JwnR5lNMjAnb4AbU5o5lz/+31WcGwIEM2u66w3fhI91I5ixmPC9m2EjPANMwC00apO8TOUa6Zq7
Bqwh5A6fWGRpvXMkpK3/7ian4BI9CpAea/oJO4fuSeKt4BgugEjzhGzZfjZ6caF/ZKr1WJ0Isq7/
nTHmC3iw67bPzOmDv6xCbcG4ugbZOAxuXCZPwT4eXp1HlYyEcLdp5ogh3fWc4qvxbfBgimThGcUp
BJwnrzhgc79i4z3NoPhkoGwo+PUFhKam8zpaKWDjruGJC52jHzDDv9H83AHLeDGnF9Yxw2sSqdF1
cf2lDcRKL/VpdV8fGxbIfXo8OhVGgA9lcAuYeYHA73H3A49a/917b3dpOVAOVBeKASQMUTzwDZob
9vlgiTUsKJ7rxRMrptSSURiJktZyiQKAG1JS07HiEEcWR3HJo8A2EvXiXDIzEV0fSNgLnEZIsajY
zBhZcJXpcYneOtusITJyqt4sDYHsgqU2H9J9878pS7iB5baX+RR2/OtQ0cnEUmpV6RzlxjWMhsDS
ue7mpz4fzqRpZWrJjeb1a+eo8TFE851BBHfap7/GwD7AwYUcL4GSfvNWGRAD1ngyEGsw7LzKBBz3
TIwn8cf++WRLW8vN6caZxx1O78yD0RJau9RruHIrubUDOD5jY5p9PZRlsMtjpIMMCQhLTTHVxIOZ
/lTq1CoQF0gpjgm8Y/nzsM9+zzsq/ESq/yCrwot36oOsFWnYwuqPUw8CNSzCbr9AJntAOb48uGsM
hFRc4eky7YeXD5jAi0P5+zXkqyrEXFx0oqOA6+/T1Bgix8D4X5r007dJpySkEZe+X46kvMEPPk9y
d9/aFghNIC9N5H0+YcrtpNh/P2gP6SedH2ogT7CwADy2l28COi/IdyQJk9u9oCVVvMUKGwkHXgB5
u6v+y+7fJJB3O5hOcdUyqeAGlGkUKd/hI3xVtKgqgYkS1UdoEUNJNhlb8dwkWSwa5io4ihVvIKUh
v82vaqYd9VdTPmfAyecrdyV2XKstk+XBXX6KqlB6PhlwSjyjZN7JTTpTGMvEAUnAILsMJjEfd5H4
o2hRwge9moutVLMreRD4nAHWmL/68mj2zybmF8QLLfryUFdXyQcdf8zxVJ4HX5An1HYN89Xje7+/
y9iVJ4VgceETZxn1+ay/FYcqGc1+/0zCj/CIcwJxZej9/9tUZqoy7+YHsWPBjGLU7p2W6v5YRDVk
gfKv/ETaH1Yf+ImUmk+B91ZdxHrY6zm4ANOHtuIGilk4LXAfdupYpvjyaqchL9ZnVqHr4GH8fV1c
f5SAPbSA3X432u2YL3NaePtTf78vrP1+NNqNklGUm1E44bSmxY+St1UTGw4/0EITy2H6LER2eaYl
1swVkWq/ID2Nl0FearIWp8SLjY98rJNz3uDGKQH65cgn+NSagRyTMS8oX5dfIZSNQzzgKweTM2C7
bdqrFt3RtsWZxf3RrNNabJlS8x2qcX5JyPDyd+UF4Xzbdi0StDllEKLB65Hfuv1ndMILzb8zE/Gn
OeJDwxzQv5Dll/wfuJAMSUTco3so1l/Uq/GbIMPd7uDCbdjBw6F/73C4O+ZoBM6wEFcVmbW3Qpm3
42hKz8ZO+l/q352OBUgtGAudAeLgPzqbQT4Sxx4xy5K3Ay8HXpAUGbY4SXYgXmGHqcMUlADxD7Rn
jWJFEvckGOIXbKaaU5ohjpBDNLWkH3/PG04iqCGSqSwn2e+2pWPkaHKdDGihvLHHcZXvb39HFkGC
I9m0oON0eeKzJl2a3G5QgcFpuRuGRPR1Muano7pcl6KhnvgTOVeiXfIOb3igPUOkEWJsIcqE1VZD
/9txdZrhV89YXONyKjl8comQvwcq02LVSp6JqHNphOmisbyx4MFfdTur3YvhdT4TSEtUq6fUeV7+
Pc/Oec8IEhpAhtsay2UTr2FcEANlTKQ7mN0xRkmgItzpr4lBwE8ds7lsxWZtuJ+Vcw802W/YMAGy
4B8DkIsUJoPcrcM+ZWALT/UNv5Vo1+ScGJOPe054Rvgg/vzePn94In6XEFlKFA9du0CkTIJqWESp
FzFZEfinGYD7wNrGp3G9Kd1Om0sSgiMqeLliuH/OpSvHq55AtmWKJIvTk/uRe2vuYC1+Uce1A4+M
e1NYx4avl1BSj1sFHy2xtpIbkl1TLIzhCTmyTf0wWwEoJSJDrn62LUyOdec6F/4TZDxQJI4IVNnM
gpXtyLKAlc9+L0vb/xPTcGohE1eNdafNU5C72xGFC7KWsgODQ9NGNi+WgXSDsSEKf7nr1KvhQHf4
k9dIfkMdC0Ss8bzfo3bwWf4+aw4bPanJBbf7wYTPUO/DNHVunDZ9KILd/uVPjYsGVr9hhtQa713L
mABxtgf1rqVYHTj5S15XbYjnQyuzDD9PzhtC485zOHToqUP+YsgxJf5SlnrodrBfKM5NYL0iEDmG
rNayPmdBh8HpD6dkYsNXxMESM0JgXtQUrJydYWMnMDAEKFZU1orfURKXaVkfcKFxQY5GCD6g+xIU
erAXCy6vKZZyXwMyeDnYSXATWiFMhSu+gh5+7U6KK9jnDxjQW/fBmSBGCblH3n83IVmZklHCRP8D
dYmVVh8pq2/ZilaFpfnJr7+QhCSgUDBinAzNG2L6Gv/Ie7+tmNvToEylGTQO5vPfeQUrQSSK+LE2
5ifFbkYq+WkzxN+JUUUAFEzIu8kHkvG+xCapG37IcAQxOoe32rzsXg8/Y1JckhGHK8QNj15Q66Tt
yu76W27lajfYisWA8UwbxRsu9/9+HVXOZAenzb+/3vyyTxNcA2wsm2BW1ZauOgaYwQBnt2D4h4Lm
Yp3/MXeGbZKHRtO6Y+He9Btz4obnKMbd9/jsFAzukIQGMtKusfBowKdVLbwAptnuubkiGLNhYzZP
LoKM8wZZ97oiCc55U6ys0VilQ0ie/LsnV8zJEkwARHbzgdDioRrDrVRSYD+uuAgUvcZEa7g4QKC3
ge55YO2IDw83fbG+i48WOcRA3L8sbflY0EF4Rw6GMIB5pPWCqcn/16EgaWLkIIsxOz2GxL8QUIyw
8W6ASUQ25R/YDtGRf3+qTfKmZ8xaqBPWTJxARxzmo0iNc68ZP3zN6iCGAJ9vWJc2u9ucJK/iiUtp
7sO45KR3K5wpcFOAJYJNqpNq4xO5tzj28IpXznNvDO6Vo6OONW/JpdeBW4abXXc9b976h1YISdfg
ETft9uKO5KiOFRAfVOtZaoN03ffnBBMRwJ4ztKC8xq0VpRc5EL3H4g7laNWgA5ro/RqSkxI+6TUP
4N5p004gdUCbmBxoCKnNiPhpWXCyb/K11irDTlfx5E2p+lQzKMf0vhqCtemViSkBZiz1dQAX4nE1
8RLG+/xMhC579nfPO3ucFU2wUZBRjrmKoYTELr+GenjVo/NYcbqY/yO9yaZI3q5xNlX361CMXQSs
Bbzl2vwVJdQTMh/4b9Pc/qqKgy97UxlUxMoy+HRkC5MoWHHhBMei5jvHUnVcME77/Qb7pvn9Za4X
IsGFQpxNs+nbqTEQk0nIB1YkvEhOLVbvKSSOT+qd8RmhSBNDQTx9UG6CXbSdtWFluKCiftOcmikJ
guMdI/zX1e1kDjRrBolsYfXLUQqHL7Y09uPbVohfPfpmJaq8m19P1v9+Iys4mWxZ3ChrgO4kqHmN
pdy+2+/235beh9xjIYn17nvxKMF7m12mzcYgayL4Z8Bg3fv+Pl+ndhWnw8d3tMOCB0gnCDlzZp60
LHZCWpSlVu5SmxwTSfGWSwvfoRDnuwbQusDrxkSutlPv7khyZ8dMko6dLGR1Af6cfi8kbHIPmOnh
AKomEgeNkAxgmBw4sGUA5C9UnDtaJJ//GKPisS1e27+32w1aQGwgNh8UuVUxQOAsykdvMtjn+UiL
ydaY3Bbz7uS86PYwC8AmS5s1Nq1dtVSHJIXslDc+jeqy3J5nembi0716486DebsNJA49kzO2oi8n
1ceEko6e7wykL0j8sO2uVsVQMGopMaXmEsv/8tRw2Bsp0VEGLzIG2Vx10BFXOOqoJIMVpsKu9fXi
be8obD5MYxh3sQ2xSdBLzluaWT/t17jpnJcXp8kQTt6M8GrfAVfIcWiRNqC7XYivDOwUvykib/mK
dKClYcnvPMY1zXk+KfNEHzcCQnV2jyWy1us+DbQHRVHWGVf48vLAnqTD5jzEFlD0nc2SOST1TNTe
XbljzgEMrEpHxeB4V18kscY/TqDoHq+BGhmJho02HPwHNHEM106t8CrpEo9NvnuNNVgHrsqMxH3g
2YKUjA6NRCBOpXP/fVzmXdDp9bn/WD0HpQdkws9jEdWc4UsAebLwOoHGvsBTuwJAsoCknoaJJ7Mj
5lxklSxyUkuA08Ylw5HxETdyN21hqgYoDT6OUT1aLsRSJ/zTHghlsCgF7uZ5dm1IIj6EEYUiGCdP
EppsnNCZVZ3k/+W+0S+AMCpgl85IQwQiXtLD9fKzvam0bPf+YdVRgzemGJnb1amooXbgk3vGEAhZ
JSEt6r9S5xP2OheV42127j/xXF7WePck6uDYg5uKI90l4e9gXeHen/Dl/6GvKRMUNTcEiwzyGdQh
QXqR1pVW1m13pKMHRGZcX7mQIBRjhixE/CL2bwJtvWoAo+fKLlPd7AcHTOw9SMdkaIxFhoVFDEvY
2sKl6jajhEDxBwn5CGjw9iAHYrCAt1Ue4a5A7MSWpOt/LoolDX284TS2muFr1CCegvybUwQf4Dts
9I9376f46fcPswZzZBrfkKcF2RoXR8JFPmELxn1LXoLzyTW6izr3u7hyYQKa+7eTSx60sjscecwK
wZHt1Dovy/4ld7pjAMrmMrsJx6ALVoC72RAh+tNu1eNjZ9BQQcH7F0xbRwgiGhZhZEhJwiZEzwmq
IUAT4Al2XbCaaD3+qOQQWXyz2wngrSCDaZkt8rIUq41JQnKiFO+3O1EDUT1WMf69HFUQGxm7NOzb
Diw64t7a/647PDKgErfJT2JE+Ro3WNdr5zp94T66RJgMBIkhOZEjxLVRxt6274h0BzWqJqDdiOUN
9PKQfL8YjeBOXIzBLbr5wji40UbIjX50DCRIg39zmoMSeWsXr1mpd2WRphWw8q3R2+2kSEd1Dl5I
CBv4WQjFn/n+D0GjX/P3EPjBf2Q4yoLBuFTCJ5ntHiBS/CawEvpSi31bEXdLsksDImR68KMPi7pf
Um5gS3uArYsOt3QrD2I5KBCwQeOrZtj7+x3hL3sL/C+coEfZCwI/8UMQBnD4yUxQQbRFMD4UcDAY
F7kN5DSpfCAn+epsdnZ9kHrgBkIrXL41mZHyas06Vji5WP4IYG1txrPN7OTwoPlsIqjWcbKnJeWR
MEw394yGhcbBZ/auY4NqnOiSohEICRsSCy51Hp0/WI2UbcjvvzDAqu0qjGJllz/6AwPOH2eNI/+X
odkPvNDY6GW7lw6X/yj2PakamIXKWPbpyehzS+/L1PI7obxbU+n/p2cAHoGrttOTPR3kNAF8LijZ
FjBj2wd0ioAq7gAXeFmwjQpoMiCpaLC9mhHp1YtFAUYl9Sl1dyhdzLfIWIcCnxwouqeZ/a9rT8FO
pD5Z9XluZU9an1UfGr88zRWB9R/7HMvTEa/j7zfleEjH0aYDApbhWfAgbb7CwRAcDbiOByHgyoIi
n8negO6d519zh8YC4UCTKuh7QDbP5EM5czXxKUBFwD02ItAinTaTYkEanCiJThZI0pnSQzqukibt
bPYXTbekqAL6WeUMoQUqnE65TzHyQt0gz1WwQblBV3V4Dr+X7cEvKdb7a8YqFYj8vNQXcojgffCg
BtQXgzeBQPLtLjWNlCAflxiR+GU3BjU9gNRlUpm9v3UZxkfe04EzXS/ejtT4cqOvpIbB5EgeMPKs
GP8DqiIhvOw52+9oMADyogQLfQpd0MYd3SBwhCd9IxcolydA0wgkLTdRon4RMh4d2KNG4wE5haYz
ijQTnsmWSmHKoFueICQUnoo8AKp97GchlP53FOSo8RdPYJ1Sr3Le4CRr8SLJTV5VKnUOcInbgBxm
Kab48R+olUjfKp2rNMA/DEt6celp8UQhWJ2tnudahfK1Pdcs8CiA1+8n5GWkmjNPgTFIpx+KWaax
BEHIi6R/W1x5kXha4IH8RflEXlV0A3iGcaGPGAPJOS6XApdBHk4RAwmZYXqx5USXNgxiLr92S6Qb
pkR+2flG+kw5DsRZgUEx6u6wjwv5XfKdeMRNnowSclXQmnw/kCCJDI5zC6eRjbzqOAku5GnrhSW5
HHJ3gtRJdSrH6A2Bi7wZqUOlpIWax49V3Mlhg4JpwVohFaxSWcfkUfrtAR89FjgANI690xNpE8W0
TrSUvDHAXvdF7MS3j8mBmwBKx33DBxydsGBPbo6gtKKQOmwbrrJiafdF/vyTQIPbAEXBi//q1m5b
wXY6y5OnBSqvJOmYoiMTYRtKMln1BpBbLFncWQf5F8/i5WYZI312AHk9iZ+HN/rPGw/HF3OuU6pA
rok3G6w9GCUU5nzOTNOEALnZQBgUVp1YxePc7BAJBrgJl0oADk4eThy6CYdzATGhx4X97QB4l/Df
7ySTgp/6l5NhxY/tUBAAMN3JXhUNnfC02DBAU+EGOnJOcnA51FhO96ixOOByliZcQIKzRKwHqz4e
52BFTzPaMHqKZzxBeZ7y/d95yDnGEiELytX5oTK/81juQ/7276wF8gp4Sb/Njfx9eRyi9ov8ymQD
gYwoqaQyShJsyt+JXFLaHhA7eW8KP+sOL4050PAzoEZPFkkS/VSBbIpifc1URN7kFZEJSTpC0wyH
ilnz8iKH9Rc3GcY/f/1lT5LZgUZOJuntcTzhOpNfZwNsQfWUuctkh7iLhfP3rASgkkMrfZUs/Ei1
uKzkkpD+S9Y7Wbhqm4vtfzSdaZfpWBfHP5G1RCLkbWZiipk3WSgiCJFB8Omf33b76eq+XbeqKJJz
9tnDf5AZyrLpyePEo+JfNJSrLd/gK2QLcs0Z+BI9dbrWEru3PFCwSzWMDwnsUvPKz8BxHcm9ks//
dTuk1yVLF8oFrDIB+Uk0UNjy8qsZwkgEoyzfM4z5xbFfs11evxwAL1c2o7yafx/ybE9HXqXLK1B/
xx5lOXxfJgZQZngmiYf7vRxp8rZhmrkvbJYursQ+i0N2L512LoZEzHTEmcSISUyY+L5co+323oty
lHAAfwza6+ayCklUjwBPkHbEXWakyJvI6Y6YClnyKcEoI1q2GPXiS04Dk1E0lXSxApP+b1HRCTzF
LjtDrubHQt5mJrGESOJwEZZ/nR7t0iAkBeGfv8psc2yEHZsxgTyAfVTadPcI+LLC5D+J0BJg5C3I
QEQCPT0FriYlM18WzBlv/yQdBxhUvEXOPCxd/v8hx4Pch0b1e0GyvZjPSKGvs03COmQwVCGeSlCh
P/tPkVUbfTcyzaReYrJJ44ZwQ1MYmqyEm4t3XnSnjBodRqkbhpLEGmai42R2HwJqFQdh5qWghxFg
lf9gjZCpyXyws3xK8fGxcXsUg5XVYCI2d6lYV292MjsW1N6IqehoB7jF/cUivjjSXfC3o91mwDTZ
IRLJRmJjmTOgGoPB5AihcTJwLqN8GY3ZUxLCFjsAreSEv102GLysAXNr7zLqeJuRZJ6zWRiEhC8k
l7jG0tn/d+6h6uoBPRFRIDnDT8BCQjnTZDeBXnHY2yEb0Rf9V7muVBkht+3cW8pEiuXIspJrD4Ho
l5qgE8ejZfpFFsAW4F8yMJIz6YhKq+9rMjUYcn9JoGQDM1OUZ8HvSA7glkdglWi5ZFJHJCWu1hZh
lxUiC04m16QS/Hf6/XvzglB+jayL/9IACcE8in9RwMeIUVrfhOe/Z6BjfqtPG3O5rXKmiIauzAu6
znP1s5C0FZmCP/YC5f57wgBmwcolkfOEioDagOsY/jEZSxkh8G1piDttIKoq9sG/6A7fF2Qhj5cJ
iERLLriMOc4D8j+fte/PZv0b1FV5awzMWfGy3iUZJNDy+yiAwM/+5gw8NAgEnhVbC/9k/wUC4ZW+
2r93vF6GbJxwyXWuHUm5eOO8Vf7hf2vSKcnq0W1hvsvG5BJdR/JgueoCcPwCZYS9xChQhohkIeTd
3IkxyTljMYazhKrCCeT+bbd0a+bjpjWU1JsNRnTa/1xDY7KZ382XMMxK4Am4mRLypLlD6va25atS
8sv0kYfJDHj7b/hIrOJHAUZK1PoFLgnnv4RJVhCOcvzJ7V/D1pWLG5JdhnISEHR+90YWSGXJpHL9
CyeMTYimnEVWuOZxciiuf1mXvAmJnDw3X4LnTuuPi+iLZpkclRj/0I4Tfy6mtWPEoyX+snThMfXp
If6OZ0mTJPQPqSUYrG/38qOSb/6Kkxj3vHGwDtZbQj6PlG0gqdv2N7Wd0poVOCjtOLE9MfFrsamN
YEfKhVcosdxtk7fLLeTWURLIWv9jkgW8uxXTYapYV1K+xa6s/sL/7QBZljhnUmAGvH1CpWU3fBns
Z7buLM8eG4BN9N8fhc9n4cULl8u/f2ub68hJTV+VTUBOIbMzWf6RI8e+wdDr3wRNOA3Us4SF2gQ9
yEyIGlJuB3/I1f8LDfvEFFiqGHn5/xIX0nf5lJ6o2+by4ol683xWJttStrnEEbmUXJ75w3ozKplz
7ErUkZgjjdYPZoeyL26Ulyxs2XNm8C+1/lU8rCGpC+j5jt9Su1K2yaqk1PsN3EkFWFosdxYrX5PT
/hd1/uVkY+CwMTNhGRPLiuWFsD6Y0UxZtGPuAv8GIduUdSbMDnm7F17yf4up6wmKE+TFmmMrt9cE
PlkEmmBzx2PZOOvheM9eGm85TmUZdX8oUwl3gqKX1P33VBSQ4pTGFpG3funJ2/83SvmvA9/gEcFa
gsdyL33kprXdMzsnFWDnzLlmAExYZP/Hd2geE4R1PGL38yJ+NaTU71KaK2AqKCwK6uztev2Uo7RD
mvSvhJFbJMcvMZ2XzVD77U/nZ3s6PU4SyztMFNmewBikFvhYEg2m4Dj4FYWgPngx/yqt9VquG1sT
pMqcJ5KhREzIFw+ylMCv+Be7jXi3yDTgMO0NNHOAko19IcnD3DlxuBsOpkA8LMV5MjZpOgzX3Dy2
iPyGrie3iep+OO0JfkK+xk0nfshv6h0878hGIwZt5Z7zpqUxrvoy7peLJ/ONf5lT7EtiQcJ3bKzw
YcwRKFVW+Cz8u8HD39MJRGM/3/MbqMmpUvmi/G4PQYkpljmmvAD5kKxK1j3RmXgm1848lv50Snv7
boPyEVgCl5pwY4Fo4IHcA8o2C3IzkG3qPoFrU+Efj5OjvPy54MQFY8BF/8HDY+fnxiaXEcMzC/D3
nlQPkqREqLUwNNBHQSNFceVc+A0N2GVsM7bmzZPjAAGK31lDAPgL0WyCC8HOZzvjCP8fTyWz32M2
57+zVVINOfKJLJEVEmWbIxImaRzJYSP/4iPMCvvyG/lLZRF+/v1uQEe87zlQclQP9hS+D3Ny6JCt
HF+yvY7TuVys9TKAsD38Paqy1gAPKRCBF8iTEetlFW3X24Zc7emkJzNCnjYBDILNN5cLLAs1/tMc
Nti4TYdNtE/9Mah5uR7kjpKMSCMBmZuedKeygSQ5knTr7A8ZUUqa/u+siTy21G8vyE6QRoB8UHD9
0axZPTh3SD4o82BEDuXr/x4vu4DXigkQlbBkRbLxPtRXpfsvg23zduQMY57/2zK8MG7N8rtO2WJM
xbnNYy6EdD1kaK7LLpYPeh6CscLKYKhbVA28ye14vR2yoSUx7lJKk5BJhP/XLJJLJm/FMMcCMpOn
gFnEXyUexZAxAAqxiMcSKuUb/Bo+Ewzafs8nVANysaQ/JOFAPuPH2U8s2fG222dew48KzIyF6o5p
TfymuFIbqXYLiwImsRCku+f+Y5hhKTXVHgN9kn0G3ckbLUQUH+3zuImA3aY7KdwYSQUo00O91xjp
AzkxY+d3d1VfkDUyq/o/zQG+o9WBWyEftN2Y56KFjwseDAwk7pkeDxjJwpGW13OfJP7L6D3RZUVF
sAvmKOpacbfLXHb3ho0Oyfa1QzowHl2AnFYAiVkel959kFcwWurPuFLm5wRKtH0FhblVTd1Bl63g
JK1QlwdKDcZV597yRfEW996oRQzhaD07YQIKnvJ2cMObQelpLzDOpKgdat0ew2N6H+oYorfBQZSj
W5b7V+iKY8Aba5w6ZtARwHPECLB8nAIdAwNq5qy9LkbVCR9UaCigEvw4rBfFojt5DqGgwDt8o4fa
9ikNrcYo3z+HCqLsjUE0fQSFc+2/9hdOQ4xXaZQ3YC7c7caUn/GZV5xn74A+EVWTOmFeZQOeHN8W
ykbdVHujp3msBGa5FXwXntx7jWMfW68d0+14iVPB/PoMunAxQVoCbXy5X86Rxb6GUcn0wGxtKpQ8
tHFrgl41IidXPHtslCm+cup0nc+peQJU8NwxaEbXBcbD8spEMJ0++HjyUY/q0WXdOuI9WJ7FcIF5
4h0RZrrZMOo180Hof7gp6xty7p5n3d9mCoaR1iO3YBMhIpzQsiit6o0uvRmjv4v/uV0e4hE/hfD0
ET2gXYoBzqGq7RRiAZ6N17d5p1EGaYHdBMcfGx10S18ihK1Aj0QThPoNdH/kdhaFG7kqzvddQNLI
jLDot4DaXWzSrIi+BxZ931ELmwOU094hKrXqKsVdEsUNMUhVmLCJqkCDTlA550BH742UH381MH+I
zINy7uVn6LGYq7SWCR30p5Xhtz1HW9HTUIvAk0KUu1j8pwu1hf53mb9bZnaZXmK8vy7XAaQZpS3a
uOAD6FjED2Ia+uJgHDxq9gi33JU2Uh6AmN7jbH2f6zuXX8MUfNtQIJXcetqSJTxgsgmOBhufAj2m
yjtrJ6WykFimb2gl0w+AYDAgzMGbk8zAKQAdVvSlyTbpeqbelUlb3xjjwgVKoWsjYdBiPtf7JqZ+
+roNHn/pqZu7FX0QfVtW7wFLvykaamhRXBvOg31Da/jcv2Q+CwfJ8MQXpZg1/B1eVNY1jX21vU+M
ffnqG6qvK0G+MpoWnrAA3kkhHusSIKDTmuhoFj2tB7xw/4yU+TBat85O3uzBPqgPCmSGwWON8R8d
KMNW4YnQUr5YOXYhmA+OC9f4ygAQufSkf3avW4aWqPGTn+SZjdpKxZgN2wP03u5w8lHEtrug2hFf
wOlUDa5B6jz6+aYcI9fgvv9uh8bqA61M2z2nd46vxHr0H8WxzU00/HdjbKw/O/Az+uk5aiJAHlwi
Lw5AehZskPTmIwZxByDUCbrgKDE5EATNp+0m/nnCslAR6nMaOMfDVfmQ9EFCaoyJ1jVYAqymPgJw
0UrsasmkaRpj19dea+BZnNfHLVEn6frgYB5THeQq9iARZG/m4oeCYwzgIvRMOj7Ic3xJBFJQOxkE
h2F7XU6eR9xNsJlLiFHZ+I6kRNthZttaoC3yYJEzSG44oIzelXfBPf1WiQFYDpzvp4ej2w/6wTvE
fslf8nG26XAq7jRkkPuMmlIy22WeikSK7oEFGF8D+synR1gtGz1EOkNjngJXYXmi8AogREHeG/UV
CG3oV+2i7TNEl6aGDo2tvKB/uWJtzJ/Yduvv/u5XgFS/JlPa71yHUoQta9O/Iz1c25oXfXs01xHP
ZHw8ee5otz9RBcHWMNvoitcG0QBdpURWHK/olP6+etB2kJJRRW449QdrIvueI1YZ3PIef1U1p67t
Gxf6GV7gPXX8AkXDm6tlVk2ScRdvJBUJtaurM76nlf0xjTzMJhrePWwfBBJz+31FPnuPvBCQNJ0U
caoOkt1dtXln+VwhbK247UV43iAbdIJiVvAok1+WxQxGLzjl4VtNlYjIIPFj12EfPmG7de9H9PF/
+oMcPMUSq9kDx6FKJxpqNBpGIhTJlUC3FtNF9fCdCe+XR6dWuWqesnExvRxS3NNm3HTuV8NXWBTR
JluhTpJvzsy7Eat2iOLsYmNdEWgNIj8IXbyB4aiQhAGi71gVnZ4tBiOcBxouT9DMXh6uy4mJ8v+3
du+wVab1G51pE6ReI7O1rlMM4S12JymgWHoiVOy/9KLBFq7s57YppgD8WsK3VpuEVo6qCmVVmlPI
c3Ccg0SAEIJkF6UlyKBJZ59lQjqNdVcp/DcDGqacqH63KfVqP+8zGR8hATJQ3S8WPnD7PCVgi1bW
E3W9v+8wObw3r4ZZLrqrD+8KhBes3x2MPoKmRpMQHYyWh0tKkqMtwhEUv/wO/n0bUiZOp9ZGPDe1
ebMGSICENMHrvUJxZqGh4lV4xstDzubbApZkPVBCBKjai/3bBLVx+JOPt41Ieid1G3BIJsYaHRyD
QnvAZuoALN7GnDAAApE0MvlW8nWeX4cfyFuCkwRFzPbEMSZH1A43OqbdZ0chm+xaLNJED4zCQU6/
Tu0HqxH4wQ3GjUSZkm4MScxlgM8X2QwIOL0YVJDBuF40DMHrgLvg5Eh+ols7tn173T601zy0OiUj
jo5QRf07OqkDXCRnSvCalUhTL6NR4gLrxZY9GWXzAq7bonW3wSoS+lkhZE9c3FZYsaEBxG1r5JMT
xWpiob2IaL+M00nNGbGMVjevDRd781CwmYu2LPK2IcpLdLpTC+5ptI121105ufBKwXVw6iOnBd4h
EypgAY2GGQh3D4cg6kWkAHTRX0lBTxj2eV8g9nghoY2v1KjpkEWYIAOM7QoIDMvY6280N9YYUiBG
DWSbFIeDmPYaqBgaTtUJbyEVyRiy2a6fpqb003FxI8s/pv37WA3agcG9bnlv8JqI004qBmhvszlN
M+fyQCiFCRM9xJjY+bHowXONWzt2X8xivZgqq/4M3/V8YK+AjUxhrMXmbaPvyJDyLtsai8rbobNK
r87VegECI3Fqo4yLLLJYVNWGReoArrALyCF1eQ1ARK/gyT52rNsdCBegvKK/yz4Z3JfZ7r5Duiff
wbiaPRGk+aFk6oWKrVaOFnbtIHCG1Mor99QVWxLtuzYOshfNRxydmWcD5rOJlkmF9PTs28tmCe8h
thtm5+kUWCJkbq+gLYNdaC8d9ugKYGlxHvMCuptyxXmt/RVokdG5wKDz6elgn1ENw3NJYT8Q6mxY
nvoFjKub0vmvzbQCrnRvw0x237RXFK+loYbfSyqvDUmTRJlsmdOigUGlFbMXgZphEP2Y4xgdrfNp
e/mZYZyE3KxIUuejzrJzrO/mZ56H72EW3o7pLIY1nJqL2o578eA5iAJlWY5eIzhp0+sknWjuYx6t
IbS1iMBMojGWXONFjZt0vtPW9+lj3sJYBvlt8D1ghSPTOMES1GksZHwarc/Bp/fs3UfF/LV7zGt2
9KjrlugG3KZdFCbpDAZIhGDUgXRzy0U1YpCPcqRvv04xfyeghOBWQlgjuM+RUNmVu9s03nx692mz
Zd6mtymOEghnR4ghx388Je34vgoVdJnx333aGF54hQkoQwATZBlEAfmmtsZKdH0ZPVumBpx7hDU2
vDeYutPbSPWyXTZC2+BUYoJ8GzXXyfy2VGF5oX4G3ulj4+lz0A5py0R8JscalE1S2xeKSVTDac+s
4dqBLWHOA00PsU54z4eSX1mrgy52RcopnXMt0wmU4WnGNeweItCmO/1QIYr04fE1bwJrCI5hfumh
oMWKDTI3awvFAdoZr7N28SZ7oCeahKmX+8i+I85QtBB+qOZRYAD0mXIH8hHSh9aGXktBAwmR/8Bw
MTgmc8HrYEEVwnlwHxujzD8vm4eMV4ttottaN7a6Yt+W3361xlrqeUBSHbBZBeeceeMGIBy5Z6AO
P5lUEjUsgTZpbDJsMYesZWm/wXpSIRvwxPlMxdoBZxDSBDNGCBEk2kAdXY81GEwSZsakiqWj4/ZH
Za21UcKXn+2MDhij+pcxTxAf4wVBIUaTEx1gOlGxCRCezfJaaeyqP72WL5VSJyWLxLvveU5+DJGk
1i/mqYwyLrSeMOeONfNX7fEDZHwMjn/fwpqbz8HQ1WZWQAnlrGO78jsazjs4z/hRfgWP1pCTImfg
ZI5NHvPaG9OY+HCMJvwv2iAV/0JJAg0sXibyLPabSu5tvRB7oaJuD1+k211RcOIZ+LxNw9uB/sPo
uEYhllR4eYh6SkCTUwqIelEtUDYojurq7aMZySF7aTmvAAssmAAlmjsNi8ISNvh3JY7iyTYieO8B
kkcNkx+iYMZ8CzgmrvarC67q/EpB+iWhjvEXZJbjExXbsznnVSp7PlFWIJq22J0Mi2N6NEY8gZDV
ngucA/vR5LviCxzz/GBkK6vLDBZCdSzwFPwAYo+HasD3YaU/h/cZle+/UkOSHBFRfITCAQA28uhX
w5qf2EObCBW/HCM4teU5izAjS9q3g3JWLzqrgp5BTvL8GSmUz7ThR2S8S33XxHNHrLifUxXYP8Yp
nK6DL2JzLbP7tdI7JYCFnrQoUNK7dJ8jUn0SDZWDDIClKtrRHF6P7WtcoRxl2G2yJ3qjL8rPs9MF
T0+lQFShYkQvkZU/UoHpvAcIdxiIo1K+YLqAwF3bkSqGRBtpZbIMmh+XVfsCcsTLkWU827lq6T/L
HpoPypjJLXyWExj7LtgY0PfsbtGAoFolC9G2TxwWQNFXphKLSkSKGGt39EIVj24vqHdFSswcVCcK
zYzGE+/JeQGzYv/CVg2RVRwJNPvFSmcroqwQkS7hCmkVpBeY2gLfbWIm4PGJqtnI4YuwU3siAk+C
S2QkRbZxs96bZx7kpArrismSoqFX8haAstViVscWbFLlm1psvo+NjbZSjjleE8sS3vkHmweORfgP
3L+NOldpUN/I+GwyB7KFnIEBvFO6esvm7jV5r8o9WyuboVgS4rY8NqZoaLJ5OfmQj2PzsfXJmEGu
TTGU7xMgkJqFAnaxc1oahPSzS1T50OQNtD8eokZcIOfO20XljHE0e5/UzoZBUwZPxW1FfpOdjFWR
qSEtwUX8y5AJ+TEu8M9a0Z+h10LQ0uYdS5nSmNi35p87riEm3ZD7HuA4qmREfeI5udTt9J3eV7zG
24wU/Ro+t49+OaPtb3WGbXjB32HLTwbt6XsfbZ6aXb0cAofGduPCotfAjHLxDKNJRgEXRn/sTKII
fxJOiFeyBe1uj9eJPCxR4k0uwvfouxNcGuRE8COT/uuy6WT9Rts7g37rDtiCyL2RB2YE9QTxqX3z
49U4tG6pHj7Hevqdf0aVxIHnUU1cXgVp47/a5rp9bPVldDIOUQhTLt5nDeaEqv1aRWiJ24Q0pTQb
+PLsy305Ru+GjR4Td9fGgQq9DU8H+vm04iIUJOp7fZMeH0cCoD7R7HTAyYsj+jW4bt+Yfem99qjY
PIGP66vbFgMPRJEWsOrQU2oMzuQgrX1j0vKz/qeXT9/wk19ARs9+OtcPSC309dljDcs+aEy/tKQD
/P+m18Vt1R3Ew+4k8a7HfN+YGtPu5DzTOWd8ksfujrTsO7//IRT6R40GpQNj9sa6AWWom2M5ZJ7n
6hwDQP/SIobgEsxx6X43zVG8bLIaJ2zUZHQd0d4b1cs3P3ANeNrXXOu/1nfO0JcPUQApTCLMLTKh
4+gnOP2kzESHVte6Qa7KSUOlEL4XPgVLs2NTlSAuiuJrBIwNQz5YUWOYEwJ4lN799xdCIs19570C
BaxL741hDeppGfybgY7KunLKD1rHwv0NJcEDu3PYwV1XoRlmGfP27OFnA9hlhAvWXMe8YD+716DL
Y/xItxOFx2GCxx3vjsg5w3za4KztkLyiLJZc3e4eXXjCB+1Dmo9IX7CCZuXR+NPxNHqN85myj7qq
R/lLjwXUHMIvSI96qf/cXsYsYBqn/bv/PCKAfG1bnYU+SNeQm0bJsYPAaFekFJs4zu7pkX62+Z+K
IqduYhyApCweocRlbXGuEVkYaPQzINWd7SdaPdSpwGaetd3sn4EEXczLEUKC2nHeZB8bXuMNpBN9
bWID+AQb94jwrtnKhp8sKFQXLwaWa+pIbg+CDL302Npw8l7s5hHxXxdxXrSqG9LYHOQDafGiWI1G
U+yw9XCjO485vVLneSTdRhncjPqaE/tYJKAnvkTjmESgDwsJUM7j1DGkU1EOGN9SrDUOcC3QFMKL
Kpvg+TuK6BKgvOzSeEt8iK4UvtWSbdTqs1C0/gfQKpN9FiYtLxrMU07QAnbEDKufoF4kW87vcs9l
ZAMnHUuEnPPNr+1Ae+PVwzO1WmJtXBQiHxwp3uXlMVR40dvsHC6PcZeWj86gZiF00S4wgyk7aQBF
2Kc33x93+DDQOrTp6yC+UJtNnMs3XMUJhnMRljJD1bx/5Kl5i3qIqCoBCpFF5DnQKGjM67AzUw/V
CY9VLBWKZbqExOtdhvnwhs7ApdcZI67g4fEy+fiNAXXvlicFUNk5nHuXwXfdGuq4vRg+Iw2CrReD
ZlE4rpkXgTfevtc1YaracSTf5ted6koHj303gf51QXGtsUGAj45WfYKqU+wa63hKIzd4hEKle9pY
HtO5zFX7PsGesUdnEaZ9QhdqU++IdwOFtqJhRmG5RjykdSMYimpSl+ZJGrTwd75O61067azvk+vX
XF9JMXYsWLlJ2zR8Dt8zZcAaVgUXkv09tjeAgDHlIHWsDxPbkhTGB3bXR3v6Nbv2tR6yzDOkbslG
KLifYM0TE8ku+YOA2dfpjH52cGOCglvdz5r2zZURSofZ0dUvcXdPLDzFTq1FOgUiQM+kXtLfoiXa
OPDeuAT6yZD0pYCBdjDWsAYxc8afG+HWPo34gM74H+uslp4aS57JmSFsSGGrkUehYszwEwdTj1N4
hqkvRQ1gxe4PjFI4DGmY2NUyMLWHnO0AumkQyNfRcrrmbsWcCeYzP8NAmQnj0wnAcypjJrNgRWW2
mNvngaiy8X1lpoEhulk0RcIs8T7TZNUc6Qv6JNM34jGwJXheAcHcf8zpBirLnXkH/3F9CL538PC/
E6X3nnwnRb/of2fN8AnPIhqBoD0+cQAnp4Nf0WG/ScWDo9Su6DdHj1VragzOOBU9gvNCMqFb/wbb
6gOFlXkNaLkncyRBSOCpSBv5gVeHYIKTkZAGYh8RUXQDa+fD4ZlNkqC9Uv3iqARJWA8lv0WRrI+B
9bzs3RA0fw/u0O407CHvkIbZZeM3wH8VAW1lrIwvg6bXHfKqwhtDaC44KoPnQYwqFvYgjaDot8Ac
jLkmztOv+Kh9fNjBxkTO3ftF89onHqINofQKYNsqTHl44ULa9qCY0JMSRMZXCNmrwjfwVWgiQxS7
6qTDrRDoFoYhLqM0tuTDF3f2tytwUKQXha3edajOvBAA4RCdZuCFlY/6DpuU6V4PWfwfUQXGlQvu
BtBLzOgYMREYHzg7cmHPuDuh1QcaR7Q5vgzGZTItk50CbCdZjaXzxk5gicFAP7jTgnUpuU+V97RS
7zZmRmZTsfQv4y/m6XfGUSIfpwYKdFEl+AaQigAjiah+tkGSe/v1e3GfOHkdqtMWCJDY6ezv4+Yi
DZFnCMrxO6CKGX+O7Ktv1+QcOiPAjA62DOyQ/l7okKv527V/cz9HZSX4jQsvolioULCL4d0uoULF
MA2F7YFS06a1eLEAZE4P4wDCaubebWPVHlxcZikhns0DqE8hVDFCg+IK1ZGutIO1DFgR8ZR/0pbF
8xWVK94D1t00m74Bxd99XB1FnBoCpJtCM2v7xRZaFpQzzgLokaiCMh6EbWaz2MwE6mI5KSdnKCDj
/XuOZ87bH84lWnRPpDwzrpvZ9tsUIKfLpvyjUT6EZA1tmt2vn5rLbWvIAHv66im+EmT7IoQo/pzy
TRK9f31T1daWt83drvmTmNXYk7Y+cbWCNenUR3LTZ3gN6WRT242p/pQ90wsK1lm54rCNt1qPRnHv
FkSDLinHhoSbYhltYOrHa5+RVLrAbhw9MVjudrKQIhwYKHrGGIgTPN8yRKUwhStLiU36EWPGYsn4
c6z6XBSUcbBwhbtJ9w0qCaMXKod5c3MdlquUm0/fnfKYHtwm7uO9YqdO6dM5SEJj9AputoYohz65
u4z1LaTzx+qqGnY3CkzSzO2seH1Y+5az7vIzag6rBUt31saGesn4CsCK1kcOUmj7HAdkA5wqXYK4
aucT7ZTNDZdl2kv7N/DnATW7yusoJ3e87q9ONHkMr8Eb4kXGT1zDkslE7NMYn6iDtl9vzxt48mgc
Aw9IqAUZOzh3AP69dEQ3mDivoc1g0mvlCCgrz34TSnKBSir9c95r6z5QAJQniLoCu8A+ka0n3Ih1
TJscSDLLq0SnJyt6NMZqZNMbgxKqy7o8XJftOQ1b5Q/hwgQ9ZNw+d19DMiPoGMXpBri/pLFd4Dkr
eoqw6ZlnUfddlzjEgZ1CWTHavWu6PjBrLv3b9o58I6kxrXeSC7IPrzUq8X+kXYHzMhr21BgIVnEb
REM8gYFKPftyUkzbhsnqMuA1kXP0O2uGPajO45RmiekOBkV2a9ad3RkbISrB+NlM/h7z7rocaS/k
HU1syOiBlaO6lwv0mC1azkWCU3e+9APoEkQmHO2MpplKA9bJ1kE7xt6lO4pnDWSl8F1y0sl7d+GO
OymQo/XbS2f5Qg/Kqb7X9h3NvIUM7cPrmn4bzXb0/jSYFqh5/dFT7HKQmKj1do64y52p6IgrNLhi
k3obCo6tvnptCi58Mf0KndHCwuFYoZEL9fRYMAU45qFBs4noikQGmAPotfyCx1+DUUYkfczkD33g
HOfAlH5kZG4+tk4flgET4CyyfJo0qPZj4dX2HijFZk4bLGJk82JaNJvJoBfaPoqkbH8ftYAXmh7e
23SWhfcFClY3Sgfo1YyJ2eEXskJLxVNwYdAuP6p4OIUaUAPapZpZQWWnvAUBCk6w7bIgm/gOIWWS
Sg+GnopRWUrLrnYtGgINp2g42Ut8VOvdZaMekmV3cT1lBcrIdrNjQcaivGl6uQ1oEkgdGnIXJ6pc
BITJNkGsQKaGkdzZtJB7TRgxMxj8DfLA2KweW8xACN9FeCW/Tqf4e1GW4clDekNHRqO1Uts2Ofm3
koFMxJH7WDHSK/lhWrTbRtNlKRqDm4bWnPPInET1P4qjwsbocOB+H+41sg34GYrVypyCofPDRnES
1qqGcEkvhT5JIb/CG0zJnX9NE9SNI8Pm4p+vTgMsFZrLUAq5C1/xb4b8/0YitY0yO9vXeSMCyYqA
Ls0yyOwEUMCWhYNmyaA5wrSQzjJ9dYL82da+VjlhrFZwmDLKBAFNSGJ24tJrxAv6gtx2hhcAldEq
B469iabn2Grtv/QIMGk2tRXrFleoho3dd7dclR2r1TXV3fXw/OvsjGPdq/6idcbFe1kvyhZ41gAH
/5xs+ZCee/skff8yvPk1UnNMRh/mJhonc9rqbjt8UhZuWuukR9uEhrYRdvFnEu8v5KWnj17uJ8gg
RX5rrB3OO5axVbtObulu0cO3hlZo1h/h2uO2+/CwEf723qezyMmpnm4r4XnZ4bWOsbk+JRNt3Vp/
TwXB4QAPfSqDDlZ+eXwPr7PH+O2JJBDafQgsY3DWY7P2Nx3v63S80jGGSK8jvXTwXhgcvaX/2ZjS
YdY3+ga1ldl91hFl2b4RYNc+qMD3ZJPXzAiaZOG0BHZl70rnHDNPHDXN5pDxnoHDsX1+9hp7Nbis
7xtUQwS6gPNcveNO4YNHJZlgyE0r96gR4RASYZuT8FAnwFTjsD18FPMzKfdN6td94n3DkmW9kGEA
uhy9ePLBdJE+A2LaSFRS+G4v0E2JVxnoZ+b7uZtQH+0qpNdPD/i4aHF+3CfpF3gYcnhCkmHW9gZH
gEnHazJNxWilS5OOca1b4Sn5stArfEqxINTnmHsBJplnBKiVM93HdBVHAfM5yJb8ndeLCGG2e7Od
cGUxY8Y5MPI3xeS9zJgdOZ0+D2e5tD/UOS4WtIn1BQrUz70FA4qPieqhileU7pSjprt4ZSP97PDL
38umVlokZ4fJY6Jg+Vf2W6p1VZflsu3RYD7xW1lVbQb8aPZDDSmXzfV9WVE209XpRzMGLsrZEmFP
zkdwhNvmWA1ru4Nd6sdVoc2jA+AVrtI3LCWIelEPV4KhPij72rjs307KFE2W/nfUWWBHbqlDNkA/
YlVfll+v2MT0AIMsiAfqtjWu8BM1mxtGIDFPkKHOgpNBY/cKHos80P9am3uAqCw4ncs+WUSbC25a
Ml8c1pPb6s6HOmrN39Ni85m0R7e9OowHTVg2Wg9LiUWBWWhj2zx8xvEgC5LBkyGKxyvx0VAKlBFe
9SN1mge9PGhtMudpt3qIyoTffnfMiK7psrh5RznbqBO++i8Lng3LPfIn7KRe24sHeYCVeq+w3/zI
2xIFbtwPUCM1UFcFJmXhNjrMvHJEa31yXRlUHRnWhKBN2FTZEEjWSGQKzAWaiGT4JtNWe5Zb/M0P
4Yf7Qe0Dj8DAMQcpDo80oXuNFTe4x13z9FnWaHHhq8zK+OE4gvY4PkU7xEIDWm/pPt3r0yei5/Gs
O1J750GFBDo+f9Qc6K/s6g++nCa6Ftcl/2/PpA2xF430ZtjqY408+KCsvuxgDgtft38btMetsD0T
HXo/sLsW6neGjW0RvGUhyXAQg5MPoQcY9l8oDIJ2D4gxhDBAiHwt5KeCyAntCpVCA8rNP3sEMMfn
YYjzGuDkjltRHBl28Bf+oYF/1Ml4fz00Tlz6aXRa7hbmECknL5orNAYmHzgI/I3xGKOrPwN47u9v
6f5Jf5ZGMdLhQsj/KgE7HGsljgWDrvlQX1W+cG4QAaQ9hao3BIgmLicYOjZqeo+mrlCxISgCMNIy
Npw1KjkYKmFiuG3WvyfH74+OWac2axCqnC5MtrokXyYKH8cGkyPQCwzOSFkIWBDXEQOjqGOaxSph
TEsHrIl/EP441gP/LlpSV3A+NofMhQmuzKDTsZL0O6X7aSJBEWChfe0xH2ZWqxW9CshW10a1GpJg
y36WTpe2Wld8PdpWa3Ch6MDVApFvdIEYtNApLftP+hMS4s+3fp5NmhiFa8fmO2ghrbbuln19XXxm
hK1G0zc8lLfPQ8asLfSL6Qk67z7+JvQbluFtVyAKbho42zucTx1I7rg8vmlZYL9yRfanc9BveG8D
FrT5M+/SgAezzrDYQUQV/zEPM1Z1YCgeMiHvzlrtEzzPoBzBh9Git9AGblxWtUgr6eaBQMnoeYcY
quZefBLCO+UXaKqnVcXepRrwLrH9oN+MMwcp3O7ClMvqHrJqH9McL3zcgSDBMfHOukTICC1/5Ry2
d5qrxvMynp/9t4enDVpQjWH691J6cWKnIOE+s/yk4EaMkCIDLDBeTb9FqoU3OKzAC7MYgJmSHvYK
BL8fXlX2Ol/n3LQQE8bv/f2c3LoI3q2uRai3j7ig5PhIf622h6sXo/0xkiooDHWIlh8aDG0H7/kK
xXPOUwWRMr/8OhwxSPKRNeNvjepGC9NfJvb4dnzJ1A/3hpMwrpMQhT75Aw+BE8ooVgl6InU+Rv95
uFr3y7qEP1J7xW2qQ/UHJIe22kfOEQ78P5R0k7/kr9NwUNklJbndbdy9LsQMwpsIVJPSeHSy29Bm
yGuH8Z2OlKM3rO//SDqzbUWVJAw/EWsxI7cyI86zNy51KyqCKCjg058v63RXd1XtcgIhMyL+acde
Q6jonjDCGwGNXPyUx4Dk2HyQ57U/tqYjjFGreTuMm7k6eI11WAlWGjW94XtZgXyC5eJtAvsqoVCG
pw3PgctWZE9CKEj/mvGbgmvJ3vlbPTo333KsEATeB2X4HUoLkDSAvCdlJuqgngAF6BcxFIJn83mE
hKABXPagRBZ96jkofPWfojv5M3jaTkNeDTL4fWA+QltfNR4wBMQymnzKaiKsAC87mrmro4KAogEH
t6hB2T1LBct0TWgdPZfGMYdPsWLqB1GugrCLei4XJmK9KZ0gnnurkkgvPg0ABnGNEKp0smpqj0dY
D2FsZe7nzA8p7TNsife0Mv035QCGpV2fH/66dU7eTZbwLipFPoO0R5jNVMazn0D/N+GuKbo0Jycu
4UPSrWsADLKD1GQZOHwkmgQCe3k2Tm931TUgHjIEKkfflAUiKvBIjZn7SvFXim/k+Px7TpkMe4F5
Ac2pXwuQVHheEt6pdmDrgvOlWCHUxg9EesSs+Fz+cJqw0Il7fHCoXfR9HTtdLyLC+E0BlhaXvAhg
eL/7GwhwNTN5gb+E+i807xERfbnhP5XgcXVps3kxGJLc7gpyCEanJrT7ayvIXsY+VggbYMyFmIIT
2SMFBQ8ZDyrp7439AdmB7q/yoDdyEMCkpC5KQLKWW1zdHszKhw+RrzIHpA9gFghEDAzSKu7ecrAQ
g5xG2vKXESs1F+aaeVBbxz2NdEV80qs4t/ddUwFywuHr0Qi9aLP25akSTkck5VojvZrc9i4JLT1q
oOeYjarmVJ0+zG9LB1j6N88FiMUZxSzuoHv5+Re0evSmP8VaCNuA8x3xvMVX5fYK72Y7FQRHritt
UbP4vBZyt5MhdZmfAxl3CsCFPcJDYYmbsqMcvkO2NOArirOvIGgWQT2tLkDoX+h3mOXJUFRAysCB
WgU69D7zyKkjNhVKKUTgHKTp+sfQn7ds+XoA7biHuKB+2Au6BCSAvENCpaAg6YD44bkGJmBTUZD/
PbjubIYj/ZbSaAWfbtxOsHGASmck2fR+kvEsfe3gy/9IOF0Vk/cfHSqfiI+pjaU/dW0DJrn5+jYW
ulZtDIDIGP27sUONtBYVwNAeP6F4pZjSYUUHHOPnHlrJY3n8rhX/Prwv78vqmM7thCHlMhsxcJ/c
lxljXbQ0s/v4O64u+oVTIi/NLWBwCaR/LJmKcCoEXE641236PIMDN2fLlxlRlcd0B5hkzKgurdLb
J/txNd4PWBLLkRanCRwW6SBH9rRd2TG/DzE9mtrDBlgWGybo/tv7WiClGA+y+jUCaKrOJHei59Rc
iTSAzPmcVWAx4MCzSqh94WE6Too5PV0aZB4AdyNSP/e4sjFI20HheZ16Y50TOJf927CHs9sEs0Os
D6+HL7LznekWA2hDUhmgqAGOTqcCDIMLQxLJGZpI4Vcz0D/sXBJWD24kcXP5XJJCSWFuvyHXMGoq
2m33f2EdszbvjKcuflQQO55TAEheEdAM6g1DJqaH1xNM48eJOaHCKIPI0SteWOg5hCTt6sOND7LA
jOqQ/w2+MFhENHMbfgckdHqQ5fOUFblvZ85R6nNtQPDLPYtxI7SS4V1oInoHSL737Y2p/eY1snJH
PmfxPzGs6rVM1egVovsiDe+TbpjtIDTAEgA2THqLcv1lrqgMtLV8fjOffuL1mU6FMy/pnQ/JtTDS
h8R8gy8ZIvH4sN2wQYdtyBVay8mNQX9FBD0QVEDUCSgOmRtyhdOcB0cF/nWdaKwv6XTPEgPwRf1P
QI7Xzu2jRjQv/bjhPhSiZInGiHQc+yWnnr/H3U4IPTjLqCRvLmNLnoo5OTyrP1jGyj+qDHzxR+WC
pDJtxpXN7LeLD7fttp1L9Frs0mkAVRotE1vavXJzbVqxpxWAfdBDu9ZVP28GMXHLYK5HpNYHincL
SJARDaH2Uy7eZmDcvPdtJvEIA85+263lBt/PQ/YclDDMqdsaOIaSwXQEi0ooM09qn7J3zCDHdy9g
K2nNJmE/7+4m5Uckr0raBTiZ9bKSURLj1PaBVfljINkRbGyoLQxA5pcwMxU1eXf+jzm5SfnAMMuy
x7Vx+qTDO8x3rDbpWRFfydn6B9sc5xcwL8bfyEByvLX8jq1WjlRzAITJOl7UsZ35aBA0jdoMwP0r
+HNiKioNyhP2DGjznqtmUEGIm33GDVFSCi1LtX7RH1Wxgf0WcAXML2YT8hnDimNFRQJZdmv49zlj
b+C8i0AOVxj2nMsNzdDrAmceEJhiAFZDdqAeW30O0D244Ti+x1w+6AdWdwZi0Pa/W96a15TQfzHl
GwPusP6zL7KnV4diAY+CdXDzQckEcQK602smD6EH31aPBUy0tbmwZl8iYJlpclDyTBmrguwY8gZd
59Un4++3hWyA6/1AQrilnQAjT4jJOITocxQ9De3LGmqR8afCrOCfjHk+kzb2BuUM6Kag4e7SIdw9
rYgV2B0GSWfTG0sVxIevB2EMao31dsS6mDrllokjgxZLc8glPcG82u/QVnDGq7VwefnECCGg/e59
hTk8eY/NhKGBtCwhob3H+hlBRV46WnL9s0/MDlf237MGyPwl+RJco1siipKZIU/ksTx/Nf22cmC8
szIb2GScEUfV4ErfP5mEKNqvGRUZxHUybXtFgMoFOj0lFds9lCi0ITVWHjtl+1mLJu/u1tv3JlvB
CdHGtwOTff65t9RH9Tb3uwjnt1CaEFeT0EoMic6cWmNtC8GLc0Z7DL/fHBLkSmYRt0FSRjil4r5t
z3mlIZVJ6ZvJPoSwhsCWzMcZiMMfq/eW9dt4BUwlxuBJKO5kIFWVl38s6brZ6u5D4qajR9KQiX0V
hOY5ZdvQ8KRRmQhhjIib5Kr6CvQMKVofjkmH6t+YNOvPmmaVS5k09dcY3+5I4GJ6jBWK0Fsxw7gi
DXvPf2tW0uDhY9uytGbpWZrBBhy+hr+1ktzJ1b77LdLKzxQ1y8rikkDvNcmGqoBeg2xYhrfoDjMp
i19naFMBYDDQa8rS2TfG9+gXWsBtsDi8T2BOzOQWcItG0D/IVHsEH3D528xIiknOvppNlTWmEslz
AAsXM09pxDWWErvJhgHgpB2NJD9QJeGMq4xTEkUMYfVhoSsRB/ZOmgu1wCA7g17Zmze9HSXdg7jf
gPSjpxrDuhALwgk+AV9eyvhqxSrN2kE93ZvJ6wus/621zebGJOWK26ZHmA909rBc9jQFs/1MHepT
3LQnH4YYTcxaek0E4NusU18fmcGb+WQKs5ckkegZi2xfzGEDkR7XHK9LLhMpfHkqA4rUwVUbrhFh
ouyvMWRBBFe9uJ6gS+NQB0+CcPbhLSjD/UJZmxOKi9vZ3D432o4/Grs3aBKzqpJZ1XWNyXPwPlrw
4eTJHuKVvoWhKs2eQxmMk4z2QQuQq69esRLiuoduuFgYJ/kCSh0gCrzQ49wFDBZWfKBX8J58x/tI
mylTfQENt9t2W3nyODAivsin5iRv5ShoZ2XYfSOuXFi15ZxvZUjm6pzTnk5vO3utrK+IY9/O1XBa
9hC8dlOfmex7Qq3aFMGT2RUbJ2exCfcjBiPyzM1X+yn1RXO5J+aoGthb4y9bgcQz74ScuWH3XuUX
qunXyphnhw+T/THwE5S3F7wPeVmC8cOkjq1BKs72oBhiBTb6oAWtlhRBaIqqJeimfH78qbjvQhzi
i0M2EcieEeZDC6p5uhTcxDHdoszMZ06p3myeOBuxigO42XPhrd8EWnjFOfcGsNGLhJe0tfxih3h5
bfbUojAKmPYAFB2QKMHgAL+bk2/wLyK5g3TZ/OMWcpgoPw2QY+7dq7Nn46Skou06CSGzHr8uLJkA
bew9glWiTz8XKBPgEYEBZ7xbWSdIaqMS3nh55H6KrGB/uk2Kw/uQLbDzHEo72O6PA4Ufg+aNdrF2
7Uyu3fTc236PFGft+gmeqsCnvvrfQYuPAl+c+CvLaDnWkgZ1Um/LLmU7RPCuexSl1EK1o2duqXmp
6T5OT8JGrxMNBZGMVbb7QxkEhRi/2ScwqirvfsQYabFiB7pMTM6IvLKXRhS402ANns+vVXR9D3uW
WzL6xqk79x4IiXblqWAzxhLEEFgYczF9VnOFsbnQrYBTM60ClIrNGA0wp/QiKQT35WEveM3yne1/
llSatzCF91aM6/F1jql3v+KcMYUBbCYUAjLBdayElKku4l/ULJSpCEsGTOGusdxHFQzUmM4L4cm0
JSfdtUgmrd2XxxCKVM8S7FKOhT/1y9svRYwgDRDZLIItAaKJNv8xaf0C/bPgq6ATibhenwMQDxfJ
v/jomCJ6mGJDu3hHD2gbgtPS+tqGqhRvLBj/gerhBr8QsPOHPxfUftgzu6WoXkddrET7Id5ZF0Fh
KiNy7IMGHZ7CO+GwBE8GUCnMZ0Kor0KLuJ4wwfBsIizusFmRaeLqTLlMRXGHM/NCjt5zRMYIiaeT
+8LGM38gDNaEuL+O9qjE9gFRhvgfZixphfse2759vLGeZMNzL8ody6vF2B5VPv9zmXo4TDYD2zdg
ewtaBKb1g9fwiaHYb/3DmZdo7gEqabILX8PbtBjf/Q9X2sM9rqape+1n+BDbbj5ngBWUAdG5YT7u
BjdfivRjObyTEiWs7pBLYligYJ0lrzvUNB+okWC3wnNV7i+BE7F38f7QSaGdrwl/oPqmYxBHgbMD
DiIYtQgPAIgf0D84GHqXHA9RgBnhGuBzhfjn76AeFANOXLgR9BiZ7wRiZ4jhLy4Bwk3j6gMZ8mhh
yr+gEeapzIiCq9vQatn4qO2hLWbs0hIbnzHg23gneF0Nn55NG8XAxoURy3v2kBvb2DagoeLToMj1
UM4DueLbxgHQS/FezKqcxU7xcaYQnc+LoxcWfcI2QXAe+PLpglIo3G+cBIphb4YpAIQ1dukVwmx2
Ivc5K8dQQOjGuM9/i8f8e8yw4JjR31qz+vgJUCXIQgTVHjsYe82q/MQQ76lqWcq0xW+szqgUs2OR
kCu/ViBarzkFRFW+JzT5bLAmbCUrsZLnUd4xAiEhLLvAYDB3OVAV0kkkFHAGHsRxC03Ctlo+z58l
/Iws+DG2ZqLHQrdHuPycZgN1hfJXPhDIRO2H/jzknrfmv222bhFPWmtUNufbDpq1caQgh8gtYOad
kdTcNMwpUMnjbT6pgnpiwdxgSgEJz0Jh+CczT8D2gCFABdVYqDBrmi0uuwHssSnrrBoT6/ijx0v7
LwZZJ0h0HMz3xI84Dn7xUxYo5nYLwOmOzXzAnj+r1vw+lEhJ66i7r5Gy1WfGXBo/p/mQjrw3sXd1
XK4ZHqQ79mWWHH76HdzOvwFcXfickyJUpr3xgyjqevmc1KsWZ86LfmI80IOFUzsqFD6uGxPQXLBx
zHuQlaiBmT46bCUoUx4ux9Gd2/mNr/2LhYMat6wKQmOkAIHd573tjy94Kg8ZA6peOYc2RcGIdy4j
d1OI3d4Da/QYNyNaDb8qWMdUbPzVFRntUbH4HOwjZ5mO90cK1T050upYfne4jW6Hcv5cXsf3Dff1
VlYD4f13lM+ApVnyzZLbe0V1gVSjTgPGiUXt0a+SyYnUXKFqSX0avE9PSEVSYngdnm2ptLDm5Zuw
L0AJKUQZ/17AGJZD8FuKJUDe6z9NCZQGOmrVcpk+YTLIMJR2m70aG4EvRlfQ1MRIyivvSy4cejH0
W6LaNeMcYKH19Vv0ypjiekzZGJ8xxsX8oSTTT7wpH5Grn1oRmSmG7PsUIC+PoLqsHxFF8L+UBm0u
j7JxGdiReUIkN8wPzwPPwDJkxdBqHxNEuygm+qqY/0Cuc9ZrMi6gUsNQU8Y0ax4y5/gXwUedWSyZ
D+TouHvG8lADoPHaNSmmfgk7kywzGLm/rR5ggSpIEZQ+YRq3EN91piC/6LGwNvBiV/cJQ8bqACtY
g87Ywpg1h3zLUbkg05SvjeUH4XzwuvBJKH++7PMGJDOcSrzX9AY4guRYgnkIJTRC7k9OLFzmIbA6
kv8eZgJKQk8wRc21YJyI/Fb3AC4n8uQbGuv32Eg+I2w4xt/AIqq3F3yOEJATI2nOxoDBbPgZcqEg
9xjsp1AxygkTd2mDiAizBBQd70sGVIQYmkmUSP1sp+YWRchj3IvwzIDKapy63lK+zm5EICJgr73i
5xnMLVGZj0G3yZAn3LjFex7n1TT3e1VocD/XHrmYtIh2O7Otrf5BXuR0baDdxkz3hu9VtShXzZbr
f+/i3QDZrYdVs/ODR4OAt2um7zI2uqTFx8Gi+0jMGN/nSBkp01SQfJ2y62PZQcGoUiho3l0N6yI2
1MhWQ6We6Or8wQjtjk5vf8y2qBOvsL90muD00Al5uugJ3WLZYrc/o/1s0YuOZOaAS8gHIC2WRRam
YIkU6NW/fgleticG1dFg0DJ0ToPtG3QYS3TA+WFFHiaCncsVhKHfO6GDBH/YC7DvR5osLI7Fs3YM
vc8v+agt7lMrfq/yxdP9nSFqfOEvElwDM+kfdllB/YNZgz/g5nlBb40FBrCTmMwwX0H6zYSCyFxG
vtxxMKnlg7l6/7Geq4eMpYS7FVL4bZCFDd/mNmUQwLEy8wVgGRHBfAAwJiGSCbqxsJV+drna/du6
ON3W2RplCPZnFwbgPVbGr5tyhpc56/wRi1jwquzjfDGc3IGmjYhk4OvrNr1QO5tHsNHPukFABVPr
iAArI4CzmmvL95nZRrvtpto8FT/nqNBc2H9fhjoSsqvax7BmjeAUiezhzaecoq+8Hus9ZjBOYYmp
xgu6NDSLhBnMk2pVZAM7+dchEgB9KP3k7Fv1u+gz6YUAselYH/Kq7ivUp9KgIzBJn+awG3VMZEl/
YTyeQriVPOMdKr0l6ZiQAAXRPQFHvsOjjPPOvzNPYr3pNlZ1bLBl415MAzvojYE4U9xaQLvoOeok
B7Olf9Bn94M+lqZ4flree3CD1sC47UP32LkiSnXWfbw9Gn/IIQGMjkzyGzs2KJwTZWS/mcd6d7rd
EeG2XKwavjTaY/M9KsbQQL62uyp0TeqZWNBPX+Xq4TMqjFjs9X3Tg5bh5uFnV81+yYsl6Lq9/zG2
/IyG5V+bSJtuhMEAfTG3IglB2egRaegHMJ2+aJsyGuaI+v4FerNeUm6K+hiu91Q52eN9gIUndMz/
ibcN0pb3uCCNzvAzD5Y+meFESUe1z8aTO0zpK4hy0HwZ33LzHpF1IRnJPMTcHJUJqm9gdOA88R1P
o44m7PSZ6csmMA/mqw9jVF2+eLHaeRKDRcrNjWKw2RUpydIjBsvllh1hq/F1r6ANcsikLEywNsIo
JHjT/H7HDJqAKv4ABwl1gnQFUxxoOxTGy9wKdyiV29eUfBTRFQfAKkyWQMl4uESTycwMHj+3cu1w
l0gvr7uGfMbbLp0CUeAJMPmcr2N2+HwHOEALyfwLlrT4g9zPuIT6ZVgcwRAqX1ra070VwhCSgNgp
3AlavnCtNLjeHMqZvpGmPR9WZykCNqQs7FAzQ6thlmp4uepqcWn6evKksvQK74ncnhA1KuA8rhg/
UUpmETwgHUogqbNOxfAJGxBQx02DCS5uVFDIlMmV8ulvP/hQEG8Rvmz0Xt9g7p+5lQTeSpNVQ0Ar
KSeWypJsBhgMKQzA0oX2Ziw1T01MwJ5Dh6gUE8i/76Hz00ifU0Id8j892R9F4ibTR+QRG2Nlhtzh
qOnRqC/z8W/ZG3QErH53v2X195pU8zJ4jzTmPFE7+g0ZBxPYgJ+W17jM6uN6JMXv+Dpg5Q7boT25
Bzlqbo2fvONyWgYg6PFrYfrZ6TNWlt0i20oBwaojhPgJBDDNqRJ5o0qo1YXeSlpJTvfHcsEu9z70
RswFWWPwe7CFHKqZ54viEN26ORJ+KmaEmZilOxkpZXxZSxntHO5cQ9q+EYAuFxCUHBRJMpRwLr85
k5a253NZp5AHl7+o+GupnOA4bB4bjaIF4hO0uQn0ukmzpNajxKyW8hAzKP+KnOAW4tc1KwfK9DHo
Ju3sN5VWv5kxhKXWnahPL0TYEtRKphRzR8lVw57/DcxBM69H71i7OqQhe+0hpQlAOMDQFPykE8RX
FaQBkBusdaiP2bIgPBSr7yU1PJyKH5V/4zRzqc+ghUApYcHsuDnKfgMajzsSLQTPhw1xqCFRHgTB
DcaugJzF42AvkG3DxbCHs5KAp/UIHwOHYRJGKU113r8uzXU5hUhR7kD8HyLp+bbpbkxTBBdhBCmA
AUjxc2SNu6Ce8ZgvDM0lydCARbw0qjfgc7pxOl4oAoz6EPkwbII9sLNM0C4HxsZdiUrUGJVfKkPQ
jldExPRX8vjY1Od3yCztaj8vPZUt7u87ayHeMC7iZYH5cWn+x8hUDhxXp/YhAJZMGAieYwPs4Ok1
LmXGW0SBj63JT+q7RCwi+IN9ahM7zJoMrIcLBQ76LLrTzyTdVpExqQbNUV+np+ZPO+STfNELi2WO
agK6EWvAwL67OqpOdLk7EEBqfBYXuAwDjUnqZr82udTvcFVJxSpZ6PsVg3FkQIMlVJnb4lmO2yzU
N8pP/P5KpL13g91yqi9fy1U3kGmTHlMXkBA8AWDnscxQYrT/Gy90Hl5tXJbumhIEok7tEUyEQ0Lr
0DmwYPyc1vm4Stz4RvChTGFAf6ifcA7tvRcIs/y12Q8SApTNsTDOz5P1+uOvg4/fOjUP3iZ5lKwD
HgdZg5ds/FuU8K9f57QWz370T+I1+HUy+xOY0f02FqRWffz2OE5XvKZ40y0eSH2OJOrxV2wgIGIK
C+1ka/apA/iTwouXZDRvR1vDGb378ZIw1xGhKD8vrp3DsufPuUL7cwJTaB/9G8Er4eXan875cYi5
c8YwY55B3rv3lxDzRnM9XKr95eE7+hfJMooPo5hAgLcTL+/9+LAcESqw5W34C79iHioecvA8AtX3
vDu/jXh/clk0h6zjEfQJf7RNncNoy87CqV5/vX9/XzpLzL953D+vCRFEsD3wROEAzguIcGlxsgNh
kb/dLg8HepF/x3HhU5OgMb3MsVUXbvtTKZpfpuEfsbXhp4+LNyS7y0W4V18Y1aREwYhoy4cTX4qA
H8Qdz0DMLgYx/58aYfgpgpCBy90SMqJHjMycZ8FNDP8PGuCE8TScxK+86pLJojMiLAeYhbMWO/9O
VO4v5yWHtIwhwJBNIGNtHo8unKQ50QJkKHBo+CQ5B83bXkOCspevCOKZF3PQ223A5e0wMuSoOSMd
KdvxVnMOVDcOp7uDb5ns+3YwUn1iAlpv2+vzb4072nI99PrB6Pvv5PE9LecxG67DV8mRxKWjh7wz
3x5vLA7FxMSeDZiwJvK2nxGOVXr4Ur17Jm5DNZQurHbXXx8mXdl5v1uUwxnB/EYOrq9AUzxE78XN
r2Bls5kzmYKOrEcm6hMcNDeweVk6WQw1RI50Nyix3zCF3RumA9zx2z0OCgq6eS+lXalFRarjT/eI
r1CdeSrSDHP0gzWqTZ7G+Ao/8AMzy7upDqHrb+E/GTZ332q8WyN24HfmQmc2CeaGU3/szX4MFyAA
o4tl1gfzC/sbBCh4wrBOPlr3Q0OvCtJgBkUJnBfZ7nX4hYSGBMN5jL6X2numHnU13NyXa46ZdvOX
2w6wf0GlSxlyhBDABOMZMIuLca0Y03xLm89BGMwpC7RPcam59sDgO6SNA2R7OoUMVILUDMycHI6e
UD7hvoFG/+5npD6JcYiQI+Xt/w6Mk5/idNnqZwSZtLpxoFi1U4GwQwO24jgii9dgT20V7yOFpHSZ
Ohpx4XPQfv0rPrYDA4elw2d039LoCP2EUB0iRr/NTMhVQoQj3O6ZfuJ+hcqIiRtVHUA9HPWIGXQZ
klGWouNUXauK8KEqeuFLGlWkDQljvg7Px4t6gMUF1+mxINPu6+xXjPJgIlhHg7J2ScnXrhmTAQs9
p4WfYdfZkWl29S3IrKFE52H3k9+UBqXA2x2nVrSCDCfn2CTNUc5BcWfUj7Hm8s2SRpAlvoBgCGzg
VyQOccusEeYYWiXe+wQPCrrU/7ZQ3eUX7S/yUge2xkYCIPT/Zg9SERSEmhaA11tJuI/AW9GwRri7
n5f7o+as48TKB5Xim/wCFn66Kla7TMJgqFjJXRK8e762ViGStCZxC2mXFePJ1krYSvg5GSwYQCCb
+SExEeJ9Sfe0DeS1rwX9K7RSDwdAAH5IOh+YnDSEL1fgJYx4ckRQTvlXuAaYY4ldL3MUpuLArdCc
MOhH9hRRPN9P1OEtpixUqswHfVpObAL2sMGYt844RT5jOVvg16FkMbBzby18F/Ppc6GU8xqE5Imh
FeyJVliqWez0EOqJuvsDtETOhIhgipQhkGH2dLj0AJHTQOJgS0FIKcYhcklcQ2Z4T2R7mcvlynS2
eOEmF13vvrRH8hN8xM9DTeJNHKZSHbYnSABW3C3goExyeTEubfwqMxLOKIjRr1T4rXh88t/e5aJB
1VcgbVE8QHuu6AZh0BorDKca6mfc+s90IRXxihSAh3+jGPqUn0ruG9UAkePfjTRGizOUoy9GAlBE
odu3WA3gCvivBS0uYjpp93UECmeWA+MMTUPoZQgB2H2HVyLiWqeZU2+9TcFitihpJOxWMMYQFX95
foA93sc1pmegGykjF6ehcsHvDs1Sf7/+4JmmC/+0enTb6pIjyrIY0VVh+pRlvFc5VdfFlJVMtzEm
cCWsQzJH6wJqwNqxAD3L5Ps4MSqpHwMWRykLNOjUsnstQSQdnWqAbJwRGYPUDSQoYvbJdILRkeZ+
ElsS5ZzaCxF4VYnOVN9liWsIqZPWMIzbmfodNDjaw6pmKe8Tcck1+XL03Gnq8Eq4bDp4M4C3j/kb
cVbUe24fVI4PhnfPYgxduuC6A3mQow8c6sVHTYIsuTauykfvrycUzvx+2vtk2ExOpwmG1yfT/fYl
kfZ7CwxvMoFQzMRKcsR/c2eW8dvkXIeSN2OKBFwgvL3T/jnFVjxa9KMeYD1crWAGU1zoaF0lnJ3P
BHSDfOCrxEOzpXgiUlie+nTO2KX9eyRUTY9/GNBdeESsp1Ngtpk9kiN5TGGmTY0hDDRnP8mH6kSj
nSp3FLLMVRYaJIgzWm30By4bfMzOTTZmnxEfQSQytHP2bYqZWJQ3jvyvkhK1wGXuUIm8nY7N/t+G
C/ed/7L9is2/dNh/l+LfyA8QNZYoGigQMp9y6yJQOwewyG1CSpALD6FemRaBkFCAJr53JhcNay5f
Mx1injtXUwhimKVIO+86cr7BfZYhfLqST9kE5eC+uiIMMZjyoxBAM9hjDIMuDlQHReOwF+E/joV4
f3Y6133OPd8PZxM7FO/Ml3CeTYLTBPUzCA8dT5+nOLOZ7Zx1ziwP+3fazSuJEQ2mG2XhqijaPu6M
TEfWCst2vyyoUNcxkaBqkzF4WuwVapiqilR7fGMnuTnU+TkRjCOdu5wE86Ok998v/07VpeE2mdun
QixuACUSEwLN+vbLjnS5dJiKVt5t356aBynJnDqxy1FKGnLUGeMfQ9tMCO7ygsUnMOrhQ5/w8BTj
H8iC7Ims6RAXiP58ze39rG5jBatksKJAfQzru9vx1vuB3s32EIYx5ou5BQ106BbU1PBBrYNv5jU0
MBH6iIEA0gY6lZpjpu3JBu+lwbjlXE2+rIlmUDOjIgx1opWDHm5T5JXux/vfiK6SIYeB9vOe5FdX
lie2GotpRhoYMVR/RsOUJ/y/HYgyBQICRBWUeyShqoFk+KqvXt268LTKf0X3fpNIl5/tvLa00PYC
UjDMaMESqsIOzQwyqQKxQP8OwHUP+Fw1BYb/wPHRcNONASv/km+beeqie+Gg2wCbMRAFBHSYkNrh
I/W/pl/D338GKa6G+CNX7i9F5VOCfjABUKYTFSnQEAYTd7ztGTOUtJStrPk4Eg1L/IQBNxjsQ3pc
psPyn60ZGwBLPMLv79r2zIgtBkIUT2nX6VLW+jcs1Nh1NO/Btct38g82Upd7eiIFrqQ1UF4BCitU
WtCpGvyI4G1hQZZPJbTx4ReSfuUY2NfzmaizMBwtne+feXjtsik8US4pjInn7R8S+zkgEnRb1oEe
huts9ZQp1ZC9E7rCE4VOGwhiKdoWtihM47AeGIDaoRGHHQrwJ82qD/JQY5DhnUn6L9lSkjSAdvmV
4UYL5qWBWTOjlm8AY9E6laBDCxVWS3f+EPZmr+zbmJmf/tkq35WtB+p+JmVDq0luTJGZIc/bGVWn
CYFTcUu2+MIvtOhzLuUZCFY1b1DWP3dqeXzky595NiTedHntTvBi7z9UQhub/6dnbR3zCbCIl/m0
/XtPGPxpyGgfIcbU2UwMMHVMvYEe/xnVaj2RH87AEcl8bQQ9y7OQDemB7LewObtoHz7ySOa7gZvH
azKftfzccH7Y1g6ZTFt4rdA3GENpi7R1Op8CgbshrWbJsngTTaUnmk+WPLJ/5iFYUThneaUzEv8R
0Z50kvxHduNEdI38XHRJJNeJBog/J6OYtnHUE0lPWxFaxx/pH/n/Ec0wXSIdsLclAdnb8pcREVEw
Xb3Rv1aZByVeIvrj5Osltcc/iSeRDrXVT1adNFnCYmb0WAbIQc5PavLcFrG9qncKAjQUuI1/555m
/VLjhzq1YLa+h1rhpTYYgdPurNVz36+pRArv84mLmbVyGPbs+wcJg2VmlSydgCRsTkwHgRgYsxjY
LXYoTQPoeYvn5o29FMD8r59t5UUN0yN5LYFMZcN5UG7ucDk4mw3VhFsCcRBO2TrqwYLqBx8d/1qg
YoiRYy11Yb0lEEgcadib904on/TFZ8mYVrr59tMFxLst72NmbcRfmpbwlsLbCJQK7nySQ8yr/N+F
WdgTeQPjLcRJ8Id2SlBtWqdy9wR3YCMj6MbcEgN9RlBhwFSSG5x5OHX42Nzp0Ci4WMdwb7A32y/S
YB+2cboUAciUtgThpINsRNUK0bf8k+FN4WdvOnn8xG44c0RjJCQkEBy7nJowfDDiiTDvRdRzFVxv
rGc7fW3eB4q6bMu4foYZfUZFQdm3i0h7Bdd3wLh5WF0ReYAvXyGuPBbaqRtRN6tLBWtUVG9DfhW3
AxPvamSAUKN03Qs9gXmB+4SRfLHpQDg/QTOrZuVfrbOo9Ekaf5l9BXbwUGf7ZRjYYyPwbEb7VciO
ZVK8sGSkzhteJcgYrnlNn72RAX9tu6/C0TWS4zwbqto75H5y9i8WHbo9lBdYiYg5G+M9oK/q5rWI
W+Toh/3ZQgMo3CgAi9BiILlgv6TRkvcz8o/Q5THIMWM87D7bB03UGR4YKlL4I0+3ocLG+F4gJC0M
DmpRIY/4gpvtnZbOBuosFRIsTkDENyZtYGZXETcAKv+kWKIKh5r5mtqwjZHqCZpV41vBK8oTGz7+
bWIwQLvBizQCcM4ZLis8BFANUo/q2jiO4N5XgpU7CAi/8CkhVtMctT62XwpcGAykf6HCmq7HlFwY
Crw+Yh7HOB6HeqpSZg0WpvhzdXs7k9k9MLbyTJvgNnh4bMxlIai54BBgU3aLsshPiyB7xLIlHAPp
uh58IQco60iW9hf/quFlydnuF7wH5o3wZfG36Vz6SjS8nMppHt63jKXLBWfhM9yv9iuWyVIXrPf2
D3L7fcMzfimXCoJ0Ugyc6x8mJouPp5AuMoAzMLqP8YOh6B5dt9aGu5F9u2P6EKhqwHHbtYMVXDqD
X0kTpzAtdl/MmKHaY72QusoteHy95tgc39pA8Ayx6wPc8hl6NFRvmaMMhfuEhV/LkPGnzBNIYqYJ
6IUMWR4hMMStWz2WBpJdhivGhEmIOpNHbF20RNBI6U25ftzXSFmwu87Isk2OSkh2zhmoCHCqCp4z
JvfIr9rfqM52MB4aItc75svWd/37Dv53H4AyvDaHUGuglBSb/O5UFrHsfYvZ1ae/tdzdg9HSHqAJ
ssjcWbpO6LrDEA3sPZBLD8GqicxBGH4ZcyxIUH6TFAhUtYSAn6fDf47hA7k3+mC3fBP58Z0gs6Bp
SgvUVf/xdF5LqnJbFH4iqwTzLRkRQRRRb6w2ElQURMCn/7/lrnO23b07GmGtOcccQZgUsJntc/UF
aaYfcq4h7/nSZ57l8DmGhqh1PzpwiMwxL6mdu804FHriZ93Qy70gE3OgNZiS5Rq1EGcV7iD2GF33
fUaXWG5k74YourstrFEAD5dFLNakAxNDBmKFLRNxzBgP5Ucf/9H7NMXm9a2mR3Jh9pBgJwz2+BWE
G5iDGYJXxdGmlcqKHGj1F+w2MQ4ihomEAEUwo24aK/20GOP3ogqXGExLYf59bahJJ0mD0YpRY77A
kc+4LWFJA5xgYCRFvcNjCQVt+oH6+LGErMdLFi/zC+VrDEwsWZvudGzCnwqSAC+h6eg4hikrkpTz
v4kH9pD9ITuDfa2n9gQrcl5L4dV+I1FBOFrguxY+NkAIVuMlUeNj0MYECNdOgv4KQXuN9sEY4zu3
A1kn1++RZA9WeZTiF8WwJoJnjKIGFULhdh1UBpNt5nX89Hxd1lG27IP996PuU/vSatN40yVDKQDK
3t2m1sMVpI+vl1uT2ZjQ2wWdECNHLmsR9aqdrItqLSkOAFkpGmi3LPIzOd7omzoafRPtFLiB3jew
ayfvonY6Bi4bamf2slJ3ZE/sfTCyUxcZOBNWOw5f6MF7NsPmaWF0505uSbbk7cNy2juVpLoKLXjs
DtiuUgJncAsjFXPMglSoH+puYcWgjFaTFZHrs3jVnbIkawkuPn0Six7Ge/lZSqtmWe5YTBmeilcN
8RWdaSqQkxiIgM6UfoongsB1VKGIqecdsdOzavNFlxSVA+gUmAhv+IIdbiwIyxLV1NMbGSWBMc8V
1OcV3lBBMn/jta7d/+pLs4EfCdvBGywfs72r5fo4wMwrLA84fmHXe2DcNgzuUYPR4baEGzQfrYY4
UFZI68lLKHApEb56f9JpcCqo6FaDVXZ4RekOCxAUHOfbuXtAbUHvDga1lA+TLXVfhdLMfXmxk1ov
4wbZsbJi97sc0ZMs49lk1Tu1qP4izn2ceSTcAMc7OZCoDa7KG5DtofIRux9oEywrHeYc4Xg32Hwm
4vRPVwQEYcc2DCDxbfg+rAsItL8JY7WGHefiptfCUcLzSklhdFGjU/zXZ0p9CdIkKVxVnzZW6Faq
nCqDhhG/6v20+rv5aCCOQ2wIwUGJt77I7mf7hTmP7FzvkA2/R9kPnX/29XML40ENq7XjbbbBde2p
yosxZosDT2SuA6yu20XHuIWk5Wipx34KGWesQUNuO+g9FF5WZMth0CgB/0NAlcETtUnQ4SKolwK7
CBrya0FGdPENeHKY1Dc401m87khNVgUpTOdaeI5JjIJAK8nyInve2JOwEm97cAgHVnHKEROIQDT4
iPPJ5h4giyMvZ4fbK2UgpkX0GsprQuE4Xo8sacVh6qcoibARD8ZTyDGgwjUQuNG/jKc3v8YvOXFg
yC/oU6DnZs7HL7bI8TEtwWIQRyyikFi36KKDZiVjxTNct2Hi0BRYHKnu09kbnT/hi4GiqsWZGDD5
o5XoUAv9ihSenbAyniPljJOLdgbEMTr64w3BkGVtj1EQa2P4dXK1eCgVeh0U5CzymQi1AP4EtazX
V+oaii6rnU84qaHT8lIn0yHeh87tmHD1pH0oYKbHxKnmMrFCqf+wP6QN4/GIqvWuwbs3wUf6OGGM
OfCWHcaoTB8YGwNqYyvxVB9iWqwBl8nLfKLsKSFX5bbaZuqbuoHOH1rOdhTsT12ivdA3wKBy78wB
91a15WftqXuiWyoYAFC5mh9kcPAvkUHAlUrVGquwoUoUQJd1AJwI6PP3EaB3eM4XzRJWYY/kDeHp
J5KXsYVWQTm0DcMWVnnQEyNnV8CXLHx6UPXMvk4KsgsGFr4QpFwXSZiHUMfJUcMbbPpgh/oqe5sK
Cctw6nkDY9XfrAmFGVcvyOIVsR+CTLBXjpgkWVQnZtEog6EQre+HZgJYsJL+mA9jlNXocDK860o+
flGDLbo2zz7znulk8cKkhybis46DxH/ZL6PEpD5fZX6r3UAusfs/cRXXbba9bgcXefNe1/RiXUPY
wkwWfS/9Y+ay7Ht7o/Zfm6En21+a0NSpoTWkVrJNr0p5amHPBPKMmQ3jcqIK/HpWrBnbznrITLvG
Y55aFd9J5xVf3USYAbZeVz/9www4Vmm5VkVQrvowo6jkmaddPn/AqFxddkLSvxlvir/OFJ8D+wnZ
bc5Q6oU30WRxBS+8+p/1EPP/bIWhwKqzeM5jPn+uX7MMc4FV+gfdC3iZIyGZjdy9hSnL8uE0i+vs
Tvewak/3TadRuvZw1vWS2fOSUFILW6JmGv/1zKfeLGoD7b1b8lHorjL7ag+XIxe7Izo7gV723Ech
pmwGQBActI5BQ55vBmwXsz7xTa03gp/YTOF2uHRwuCUA+lLqoK+4jNyOWxsQABs1YvI8JImZDPi+
EuHaTynE3+ezsTf2vlMUGVjW3GcSqt++Fn3n19lb2RuFRU8HAiRh+U/VFmAbHzJrwpTpoxZAuYJF
4nTUzBXIbwCESArkD0ZE/KmDxOJ0zfpIc0bjBnTSHMQut6PZgBSULJpDKpZu9jwY+KQLHCoYfszk
8Rujm8/IjurroDIcycJaSfjaJlglFf6LTg2HYQiijIgSC1bXXIR/u/Cx3ImCQ54zwYyJAu2QUICB
fXt3c2xP5m9n7NOiAzUL9vs1DEZzsM4R+pGHNdIZTqgDN7NrA62sXuiV8dJaI7NZm+yOCasEYV0X
pj+B197dwNXNLKaNKelAxLFVc/BgSWH3pi2cOHIioAEkdmZ33FJ7rPsg0YNFZn/UeD4wX7NaG03h
IY3xq2r0WyAbtP2+yM7A/2lV2nAvlA7uJEOjp9bgwNftaMrwySgJ6sAIBBrPxP0uvib+iLgWMtMF
wJ3MGbchG3mZmOyfK/drTdQ7pymN45CYBaJagevYqgZqAiAH6IuCk+rut97yUXjtT3Bl7aqHW4SL
Bt0geYzma/6alu77cEWdJdmIR2Y3f2yS1IdNKb2oQeVpjH+kYWGkk6EAxN7Yf8+SeWvKOtrzKdG2
CERoqi2S1uETj/j9n+NkFhBQN5cRyZUXGZDvuHc7+I4eGFGQaAhetfhodfDxv3biEAXkEHclDERx
U35igbhf3NcQXmaF8GE0Gwe6P0vfB+7QY42juhuvsWbakXkEaUn2J/P97HmAITmI8cQWcUlSBHkN
0PDLnssxSNVNx8HYKlaYl/UhjDGhLrH6pmsnFQZGPSXSE7kDFjynNJT0z3xsFSYBUOaYaatkYHir
M8DRmAChvvkgWySing17FA2cp3fFfb7W8Q/9eEL28vBlGv2pTOASVr0j6hyjVsHOXGJXfuanBU/2
ZDbwx0EdPaGMyZGVL5uXUgHZcVqwNz61CYQuJCM4X6FC8t/bGPkAWz9G4TiQs6sv9ovXnGEi8mpq
RiQGKSJQZQILCl6PMDVf4JPsXSNRkVGVahMk36VweXvQQsHfp7ypHbzp+g1cZu1J+38zx/uZ3OCy
2AfCH4GKGRjkPSm8cZqDroI5Bbx51Dx0fszioKSiIqFH8jE/Bj3mG9cJYQMYU2qoom9QqGrnRm4Y
cn/qCvJDP048tIqP0y1m2XieQoz4+Z+XDx0jQBKdAL8GZL5BToVNFm83PKbZwHg6XVQUFHlvi8w4
GcogBm41IxEnC3BBP8dHXtUx7F+Yn6sOKanQDh56JjKi1JbtZKzJX/pwPcZIHzU8PC5+xD2+vGUN
/j8T9A605UYjN2pUaIgCyArqCu8RdXAz0HO/MA0Brke0mNrv1sCO/QODVpolez1v1bpQu/Mk2qNG
LZg6i5a0A85HrTLW3+20qa0M92ftFbWYzOAGBaUS2ySR1Yc+L7n0TtLxyUz1Uv4h/khPkw3IleDe
n3E5nTSzD07pe414LcDwPBxBsSYSB8kGsDZLLStpTTdJ1iNC/sV3oMLYiqkqZLRERfSMwIvO+9Po
UHNkAgs7RaVgYLeDTVqLPID4yElCVQq63ERtrdMkixVjP+u4kJ/WZDFR4sPmWLfr/Jd/wWyW6DRq
F5QJ0N7R7ABE4MlGgg7awZGWZ1Ylmfu72eZ+kc6w+0hSO8+m7V6P+/pbgvqhPMTBxFxd9O+85XRu
PB1I7CCddycatp88TcMu/q08TXrvoX4bhu7CdRG3xBf5ikx4hmoXlAtPC6AgMApETER4In7DsYxU
Wwa9fewUdV6QBiEZ4QpbaGm8JH3YLJIq4Iun3u3ZTWMW3AewNPDNUtylF7XcrIvMgZepdq4GDuTb
dHFlqMxKQtPEs8XwWFBwcogs4h4MKR2jNHwu4sV3e9skURd2faZoNc1tI5w1Ywi/Y0QBeKTgoqGM
1mOLrho7jTG4xW9SzdRj+yUN6LW6XZX+TJgRneRYqb0cSO3A0cMjGJ2uF+gRF+T8hGV9j8KbBTW9
5AlkCnEqJUGsIrzoXoaX+gKp/T0RXAS8M+unWj3VO7IW7DihyzOXTkRSPM8MAy+6uHuX6Hk4wlhW
wimWlOaKv4wCkhVzJjB4+ag3FrrjrWY5VSE60MnRs3Fb8QnCPZsYS0irQDkBKQMF4/DtCnaugqMN
t1oyGRX1t7iqT6Vw6qtolh5EXdXqEDdHG5swMxX5ejYKwHoqg0PnOvlaWmIk3sAfaNzRODf2f2+c
aCUc3XF3Ad6jvfluUOEqg2XHSfZqFkmnDARrm0S9LSz9sOcLKeTLQbaC8TQUBwDRUJ7Lh3E0maa7
4eH988MEvygzJuZEkqi4dg7nKRYf+HvA70TcVSt3dlJGT8jHognoIWFxOHrGdFnOCOChPtxMYSw3
nN8jfq0GkPVZnQBP0pBj8A1IsCNxdy/p+V6rhtP9e977WFJu9CSjeuJlqiWs9dDfvkF/r8nRu/Kq
iVH+NBKMLJk9gVcyzr7t7h4zvfCxeyz6znPxPj8BFizZaGe5X9kQ7NeZn9nC+LBYjzcvv/LHznvx
cdsoxqm7C0/fv6I+PKWncv7wCc48Do6dJZ3yzziPpxZ7nk17YX4g0EU48vkc6s2RJemL6LnjYUGE
UXrP7s+lreTX+Oc13msdI4S6gJlXdM+4XlTTEmMH6Csd7x4UWEJ8SYFVRodC0MYRefXARw5Xl9V8
PvTfURZ+hGtM7tJ3Ypr9XYkCgsReNOvJAmnz4jrtIefHR30aL/dgx8MtHr0OouX+dhDU21q0aAXF
UXOocEz52K3+nE0AS/pTRPZmD/js5ne8bI4D1pAtHtR/9Z51juXfhxzK9+wLf76xB3yeBCm6pwRS
EzNAF+0CBcdAv1IpXk2z9ltPCrrbvU89JR3o4IEqq8V4Pcarp4CO/zv9MjhjR3ae9oLBM1aMWBjM
x7PSGNsJzfN91rXHq+FKME6fVu33V70vQo/yCIHjeYk5X5Z8TjHTei0fy+01hNUaxpfeLseCBG77
YNEeb+AEAakm1NkOzXVyLg4pLjoT/X0Ybq/n7Ex+LN3ptjl05lnY8IPEfDtXAMa+DWWDlcrEt5bz
wLo5sgeZ9vL8K4kgWMub27q/pOMoaE79QcAMtzjUH53NZ9/HnQrfXxUCEuOaG6jnqXOOoxHlaAl8
KxvMGGnpAWruOyZJ3LkUGRPjFUBNqCabGAfNCnkSpKZZ7T8jas1cxJnSGRCI0D/V29eGnlPesH/x
OpFyEPJ83BiunpKZZJoQy+5UzehPALZITGSRWeX+PoIpoeMxNU/nUGOgyLxi7Ql3aq/z8dZ6fdYv
WM4A7WhbMGdBssamQwVA53kls8lpEoOwQzZZQvxwT3lO+5kYxGGGA7/vnx8ON4XFTw/oF4xaFeJd
LHUo73YHkSrOMq2CZ5IgL6Lpkegoxgoz9RUR5ER7o8ArbHp7FSG4Qs+CRLsh1v7D+5DE673bMi3y
cMsuSh1taT3SOI+QBmYtPAHVlQk+AJMHz/v3RmnKxlKTynkiNipejZYDDweJ3fWv/BtPX+v0JPAF
pz3Xuzoo/C4UfiGMBVwZwfieYlOUIJBCrPiRRdQN9SHKhV3sE90DKQCeC8PLw5cqOlm8HUQcvQBO
H2caqjWeNF5yKr1UCHPerNWnTMSh/VLf+FXx2/C7QB3Q3ALo+vKWZhCyn2QlO15lWAKvc7F8nTuH
ev4+QfNiPvPBAkjEi1Lr5Wu3YpaMU8FGYoiD2xW3CY657e7YKb6nx6a/EAOXv8nyJ0XgBDZp8B42
BD4Zs3Dy0NpdTQc6vfHsvwLUxa9pB2EP8Fc555RE3VmsiH6VL+XcIHZlmlA7ohtKN9X848WbNkw3
zy0VbX/dgSTbUygUeeMZE+rdF8YNxZLZXA+vQigXYJ1/WVQ6jxBWCkTsyhvD01Ak9hHBB2NbTxj0
HyjmP+cmw3xQ7DzQYWjEDnudotorWJXhMjsSiLW0HQalk0fxuTwAZgOj4tWMI+cAMBUEEhf7c7yr
99qbslFrYabQlIbpVLYo5WHki33pgJnNtiNMQ9Mz29bz/BD/8QfDAzy4fvRliHkuAaNW8ix1pt9Q
oPc4d0OC9cpoMhv51BfDVL1S4jD3Gaud1TAYCC6MUpxfHhFAh4F/w5EZ85Bzf07FUDrw8sUEBiyY
pF+eTV63A6WZHGQRJVQ5xTsI/0BcL1xKS/A8XqfB4WbIIFktpz4e8Vc1Gwk7rbd/2xLHwviOPYJX
kTWWt/u5DfssKsLs7E0XjfE9wnpE2+MLvQ4EVpHriykXn88gP4rDgIItZEHioOCYeyxzl+MuO7Np
sJnvRf45ixR7EHTF50dQKPNpfETgveUcBel8LHEqIQCxv+2TY49BKmM7jltsPdKjHHIaPVfIjTFx
psxZwdsU3vy348QpXRENwCi73NXu5DA+0/yiQetZXzOdZ+hMr0HBHgoJhLynoTMAGN9Li/fXHz3d
whgGnZnoCULJl7Y8iXLQBhAObAJaCJFYoJDGwCx8mQyXnOsCbkyCpQ2WOXriSoQ8Xjnmzuyg7ItI
fNgcUjUFO9XrnkApe7tJKK8YvLbktjE3JsHMh2Co7ho8g+fCUe86jZ/6w4EesJCXSW50UzRZU5Z0
ugnaWsiwX+uVWJ2BRfM8mAn/gjeDDigwdH+8TvQrzFx+rUW1+BGFaR7oSjDwyHaYZjtD785G4I/W
g/X3T1q/6E3xvQKFbcWYPAVp1EGPCHhkNyPRbe8XhyI6pwdionYJMh1An1ZIe0Zox7CEdAsdpGwU
Nq1GDYHJXeG021rA8qh81DPQBxTTXHKAc1m32H3eTEhiSkXMMIFv2cbZkgeEm1BgYrjS1fNUj2EE
ttqAdBXAkgMlBfY1eM9SHEcZ9m84C83lVn0SFc4MBO+uekJM3gfnxSFAtgrRF1KvnFmSR8c6bGY3
WnwCwivnCUpAag2edewh1uTAqtTPjZvWs4qvwdy5Yqm/DCYKi1PttpvrnlGvIjMmPcHsmECB4LUd
CuMt1sYMUs+R844SFR5rzpQUGT3+H70DlGBIU7mAITBzy2GrMadm2KC8N9cLw3VcJuhd2DgIYgRw
5p4vqtUtKLAXKxafRQ8h0pwo1xVO0SohLbNk/V0Od8/jhJFgSoUvcHd1ghkBAOWa4eL1jwqxs8zW
NH1U4J8NOcB8tn4wkkxXO3lartGRi/2JWSXP3PRmJ/N4lc1RuEPGQMGNXBlmDD0lDQLVI3s1QAzM
Z7rry3733jw33GjPa4OBT3s3u0e0A4g/UPbZWYTRwTx1Ew8DrFV+SN0bnlSsVf54jlGnRZy9PvBj
84EaTQ6YdzGtrDGoxlifDq6M+oxusOhYPs6iF3Blp2NPLGIQR76MIZiInNvPmftgWDXxfz2EWk9H
y2JWbPBL4gmwRl77RGL/1nhSP4zpD/eoe0h3V41Xncr/10q+MG+DpsfchjKVZwKADo3SNrcGNlsA
hL14V0WIoX7Lai3sZTpbAJ7rEcdk5IjNuVym5NfmSznCgDkkjhdR1gg7qHhRLN7BZ97ao3W17Dso
5Py+g589TGPOsolIynPLqIzkEbNaKBrZQTrljrTNDnR47Cf1QUa/FH3D/QHd2vYzjy2Eaddt8/da
wfw3ngGX6Ttk+rdA0VFHr+Wb26yW7CLsbu8znUn/8GgUiXi6XVd8j+Ypw5uDcGu0ksmGjuqKepVa
v1Efux5pEDsMkGT9Hd5COeixczIwYSjEqASE528/72y/tX3XGk4rD9oj3TLa9R2s6xEz1HNnKrN5
blCj5cuc5JI/xtf37USkktR49Zk8rDctdxXJLmFDKtulx2LHPoD6DZMYCp8O7q4PE4U4DfFg2VVT
0mTDgqZ9oncvjYbFL35d7bwD3x58o8KAAyiwpltU9mduVhRhT7EYNzZbQoK2RGkmRhvSkQBb48wA
mkz+dMMNDxj4Fjr+CdpgdjO6LrO0Ovw4GGwwAviomc0GqF/Nt1U4FNdje0zkVxkyxzyzx+yKZTcU
zgaNzcR5W9gfOzYahNG1/513qcfhQ/2QdYpsHh8bY/88XpM9AEVtVQblPIUCBja7uoKat+7LJNMG
Wxt42RjvwIrhLsj2fjaa05L4KF9YNHbJolhWYbHsWYyqgEcJ3eaW/eE64X70tOGftGrDjzdUP7Y3
ceALEQgkPDWqRXdd/3XXnU3sjzYvXAFfwSuYOBVPhWCDsuuyBcdLiJViTcciUSzxXwlZgWB2wVFi
ne9YX/bgGk9UhgBPtNP4Bi2rtzFew1n3KxcjTOe+wImW8DPGwQ4oCsM92M5z0dAI+Iup5RQ/NQ1p
8o5RIkSSnpZuBrP38okvXe72DlhXhONUJzz7hfVPDnbO/eI+MrBnbuEKEQW4cFSFTyybPIJonh44
7S5H7tPZUPtBJ2PpBpXD1RhX5IECcLhffG5qTK+K+jscTnukfGVuYiVT3DVw9kIfEy9l/0pfxry4
xxgcR1UCbDh5qEow1/xVON0zgHQV9BxsWLg/bAz3M/yyB0UY9vAkPTz1J08UlisaYg+YrcOPhYai
+RLLIAQc4xqUTx9C6MS1AjtnpRe9+X2GhdfMubfm86mVITSUeEqtQ8XDDYyiEbmbBJNPuUHMCykX
KNGpjDCxYUrakFKk0pxLB5h7mP8xmO266bazKaHTnrJgsoE2iVNHV/Um9DI7d4f9U1dlFON+YMu4
Ah/f8f2JYniiR/JeitdRDruDe3Dpmh470fUw3v9oI2WTKxsc4Vp9I5oi1xgpLrCf6robfizaqomy
wVVO52c7l8/EH/KnrosRmV7p4q8rbIz2i68Rr9xa51d2v+twtYfN1XMt3ASNp6K5d2Wnbbh6gKVi
NkTKz7iV6+JHX8PVxLWLS1fVNI0kAG7D8DzD5eIZhmH/76O9yl2M2s/0Tg6kxkw24mXyCiEr1m66
BIk1v3iDhbUr4xKwSN+qtMp3hSeyQXmd4d9w7uA48VcinmOQKJAzCFD9S+oXK2iIxQnHWJg2jMDy
KSkBymQs1GhJGB9xu/lEpJDsKEV78zgqLOztGJPDR67C18OjqmtP8J3uHJliJK+MRcXf0e4DXO4Z
eSVAQwh02RNwiFmMrdS5BY3OkHM6mOb+Yw7Lw6lWcdBZoJJDQE0jF6ZWru2jehlbHzLQB5dKxs7f
nkDxfJgo9Dso4CjMqASwqaEA0Kla0rXswYiUFk9WgddPGkSWuNNtSCDGIISCEQEZe+JYHOD9U7tl
RWRIfJszDIZj0ptmzNEe8z6HvrHjkKvXNUsyTjgzCienDKi++RYo80vFtKKhLAHGgcYpn/FoYkA4
ZgvEbYbEP32IrPdrP/tBd6/fkZFh8E48FIjpiJn6HnV7D1ZLi2UYeMBg4hylACU6kcJhexKzWmHI
C/xsjFtWMcytoGXCEwCN21Gr1iLYow85iDMNpsXqjj8oFljnDO+aEaJEtb9A2TfHVG2LnTBzn7F9
db/z8tjDZHAO+kJPMYq6YecA+Y2xCcy6UrTjt1Y4wz66/jWAPwmwjswAHEmyi4SIID3tGkWpoZDK
38ZLshEZlVb9UkFBb4zeWvWNzRaZlbWSTh/z0WXvJBspV9mKwze7c0d95pgiqKDhlCJDdGQXAIUR
o6cqyrftbAJs9cukBxaSN8+/dvb8Kj0W7x31CNUSVeeVQobvHaUN3fF3xe5B31GdJwep2FGUnLsO
BoYH5BIRbSsaS6gMWH9Ct3nqBYU7kbIj/8McjAwiB6ImCZpz+kw2YTBSyqbxHItQ64lIFOdb5ybu
7MBG0OmhgftLTyvvANKpkzYGcQ/BuCryzvDvazSx5QlQhT3HIhib83hEgcmrRqYZgArv4vKY/ftf
mBFJmKJ0nNFsrIo2l8wS+I0i9yN1sWMPyTfkMtKGgUg6xBWUn+E0C6Ea6NOcWMQSbEDIsHLj2FGG
pkCAWMEVWjaV4WGqJhGyTgIm9zo65RvufVejtUQQCnEY6gPPhzCcFtAPqHwVYRP3VN+mkA/xzCMf
xh0AwiXXo4Rhq5wqZeGc1muHxovb6ePRV3FwVTorljfCq00ilxvHNhPrSNJNcr01W7OHr1jv1LNf
FJuxCe/NEly5ipSSq5FAaWoJP0qfBtVZNwKCMEG4W575p9m1MiMz3uifibnyao967sbAE4RgS1IF
JgFEOV3ir4rWNo+1noCoFPnYwP+fv0BJfg3dE+Q5doA9mjOi48kWKOMVFW686/hEtVD4WQxAQ0Yj
3UPhUuztg2IhhY8paMkXOT7LBi6XFG9LghMWYzDu23lAawtu5/NHz/B1KEK+4mrxVZrHMzyChXfq
ZNXftUE5bSTqPrzesj8gbd72u2xdbMZhoe2DlxFPMcRZ0NOEX2jtGCOzn79n8qJaM4VOhGf1WvJY
RMCZ4K1RBPa8u5NFHV6aiwCLSxw8cYwL3qt69/FjRu4sO+uBQ7TjAdDiznpfmkzirsh8dVbvx5JO
GGO0fzSgkXXHBK4Oxuvm1BKx3Zzo7iScGwE7f+Ppobp6aJVZ7d4e1QjOtJXZI9GyZ7VnrqFye9RD
qVGGGANq9B2KoJ2WnBEeTCI6enH0N2zEwzWu1uwjI+fOLeKAqcuUpBgtGzi7MqZH+K0dSiBNQAxN
BA5jI6gJf0UGExjf9H6/Kv7kO5MAPPkpH/u4jSIWhXOUCWIestSUWozqC4jxDrBIbQZPDT67OjLo
WbnEKiElbGXkIAqDXesKiwzrD7tZiWu7OgJCFb8/5PfIaWfLu2m4UvEVdSc/E/eKeocLXsNs5Jsv
TraYQWqdJd2nOMEfMzHbKXVeyMbAvZ+Q0grXWLGXi1KDrQMfylbHYlhEU4hvjpSU6kD8gvixWCyE
JaE4qUr9a4gnh0gqbhEigrU3y7+rJTjAwiJTRDOL+y2yOu+4vffPxEgIlgpwNAXyx7vr+RSWVz5l
++bJv1vMyLVqN3IGXMTX4i+Fa2Kj7Wj9RQFFaTQwGG+uyIPgvYefKkX/DJ8UOwtAFvI51neq29V/
lzWBHlcLrgumoleLKEeMjJvVcC1eQ4nHwn1jGMZjzpnapP59fmddFA+JI1v812hJID5CrQhanTDq
3dXaiTsk7taQ9xo/LHFV+BLiXLp72ztxEz/+86GPIR7SbYUEYKN265BinbBTgud5t1dB4PuzLdoe
UmsUClktDFNMhEjvuVk3Ymve84E6UFn6ptOnoiP2QbCDGzmX73SwGGKeMVqMsLk2BQtHeEgIdwhh
0wFhxcYIA/ONgSn8Mq4rKI9cfHSP+OafM7NRzj4/2naJ6Z0ThfPHuhoCU/6W0lZ7IOrE3g+iDYDf
/6/4322TlKacj/iwQCUNVivbO7DHcDZdFR5QgJOUjlFqx1qvN8D6CLCVZM4xKMihohYVJTD6akTc
0Cgt6lzB0zzcIcFwBnOhKzBfAqqTrEooywU9qedAHv5kyJ6xt46Ev6d4RpmLLfk7wiGoIKgi/p1G
KBC4/h1A3U6cS0Tf4GIGZxOq679Lf93//UqseqV4ozRQxR03zfMx8v2bMvNLbRtReOzyjfBqFi3g
12QuD8NsIKwQmqC/6qxlG82wLdvYtusjDFrRQaLmveMWStgGnwGbYNSKLa+WQUsvceams6XR4vGV
mB9InOrincen1a4wH61N2i+jE5G+y08r4UpF60YGj7galg18B+Hy3FGnZiYZe7TBH4da4s3MbQSb
VvSrAEP2eWjDIBWCYDhcfLTF6wJdgPEVrF/eGx4wHqp4mIrWTvwvfvmKGLmBpUaJzmU/OxPmN9CP
iJij47EyqH542SE6qJE4YtEDWxfyuRD7cnTy1XIaYoGC0GziwrUTvyZcWCLxR1D1+MNS66OoFbcD
EflmCOI/zgaKWL96vMgvGh7UT8qOITyLzL+lBiDBFGap3qEM9+tnbHaYFuZYVhblVODmBhgGSUCN
zzw/+ytOVYOsqVjd/5gEQbdGfQlxv7xUQSe67/AOaCmBCVJHjzNiyAqsjI/2kb0spYJAVE9kfKtP
Xi62qYxm8VA8wzWBd4LQ8DLAQA3DrQoUUXkeGdN6THJx3gcahKLbBfVPzQpymaRTlO3hmqchPG/6
MSjgIgYO31vc1DsaPjOJAUU/xWlB7dnr0YxaBfWIRcir2p//GyD8q6XIWFVobAXzCRMWUfAkTPWF
NhqhCnUXAWvCS1e8i0ILSNNvzTVW+CHUaFt8KznQIKunGsCHmkooCKgb9QHx1G8kT6wzGExFfIC5
BK+KJLaOKW0JQyOZurSQFJiisMPe3bEA/nBV5h2uO1JtPTPu5IFj7oSj8hdFzlNdPlWOgkRbdqiC
CBwzmStgXiLappePP9mQ6C7xToKh+g6ux++5wsf2TJ2ccm2pLj4K8mBiPBiZCOCRCov2myr87Yj8
62wJ6IcfYLK8GlcytqGkqCcBZO71IUVwHEKfF4zdV7TXb+ZEu1wNqA/ThOeKGFoeHZ4aVKS0YtZY
JeMeYPTBs0A5C0Zrdaxqms7ul9hOKZ9TmzEh8DJsDERcLF0ciXR4ooFTmTUOmOdLZkYR7BFAQH4R
apIi1lrIOpfufMA4h5D1jrNvtZ5HpsA2/x6aN137U++lUBx6y/t6uGAGFnwRoIToJ3onUG84Di/s
N3GQ6QZxbOHluM/t9y6cNOp1c2vwt7ck/BHRT0GKZtiFKo3J426A82dttPjzYQRKWXN6T9R5/rYw
Tv2YEql/H5Oxweu5fWEU0MKgSafXJTaMSsSsHG4nC5s3PMbQ4/vCIGYITpRNB4RfcpKi4XhpDI8l
9gU4xi9hEMfH4UTB9QAzqZzfmZhpaQixGvE445t6g7oGd94XkdwoKOF88lDmZHrB3Qilvy/Or2A6
pYbuU2qJEHK6E5uy900iHLJ99N4Sbt1jdYsnYpeHQMPAWLowJpT7hYJFG7pPKEjwf1+brnene4dt
JaljTjHixmrjtiM37fBZ80hk5KDBJ8OMGkRWvR/6wYvDmkXEeCFi6JClWECozPHQJgKgt0wuyCtn
X080JbQNHDKcIS8ndqFOESrM6c3L5yMoE4h5wLFmXmpFdEGcWOK0EtqclCOQRCcyDsdzrExgSl/7
NnY8DYY0IfBtTHKRGFexbrFmdHGqQdvNEBJ+68BD5bYfmBJjo6G6Z/7LVA724rLyBn1OFMDcz7wJ
l72zDC5yguvEU4mNm0wHQb/LFAqQthVq1QzbtQXMiALBG5SAZQk9AR01Bme8CL/REQOkZFZueguZ
3ZjKcwEBYH98/I2P4BJdisRcGR73FI9MuamNL7wWgCQVLtzYi8F44CgaKFH6xyfykVc7oQ0fq31J
u8JnY9YwQBStjXa3C+pFRASyPV5CSniQ9wNEP5VMAuuk6fCYnKR1frrSzq2+bn2KR3jAlUuWBRmn
AO165CFzwGPTZ6fETslWuZys6yV0tiB2yG4DhVsybjjQHVXMEXCtPTchpLDntF1V3nsBV5LUzX4E
kewNIjRWYvZA4Eti5xzcnYz3/DvQAPVZw5aoCkdqh6QdePCPIPNHZm0QZ+hPTDDvII84R8uRoDLR
mXN+QyZAP0UJyPq620dol/PtaJ2dKrv0r5t62TLsJkKIsYmHCHrZsOVKjNMIIBaDi/f55rKuPftK
zbyRUTXgsUln1q7AkL6qPt7EFt6N7sOkvXybL9xwWTMxU4+nHIWqWKvvB/YlyFRkjzHyH+724fXC
BDo7MPp/vrUY8glWuGhNT5AD97g/wgM8Yc/ILs/Wj/YVSNzH6eEKIxI8KdUGaHJ/xyJcriZkyWD7
II7zrtH7UT/SIMh6z0DpxpwIohBM5Q94UzEbLRkn4JDJ3VLpBtnTlDFax1pB72hxwb7DQvy4qBVN
dVTLEXmhtOaOpTkbgEN3A3CoGeLD7ve/+Mzl67vC/9qGjdoFW9S0jeNozkJAjdpJW2jsTijeFr/P
HfH1mh+ItwUXDRc0jZvl7WRZ4JMqlwW3bJ24WfGP4vQ/os6sOVWtW8O/iCqk51Y6AbHv4o2lZgXs
AVv49ecZyT717WRnmcQgTCezGW/H0zhQyv0LEaaXZumtO2SPFDrMsqiWogWVUbCMWMqinALnKedD
AfT3gb+6dH9/lnJu/mrh+/LJKWLr/s1XHi9SqqK8HM///Zd/+ObvP/6YJ8pj+XMOH3JoDk9xlZfh
C38l5VeKr9Iev+0gr8vfyTe0Gv+GtKD8kr+Xh74cRCq01IFXq2vMISjRSmMuuKBV6rMeJ+eAS5aT
GvvpglNN/WfXCWi5xbPLEsT/TtMtXdOd3ZfP1B5tBs4E7Cy5ziH/hZoPvyNA4ZixpklZJSQaOTHt
qvTf4wOlGRzRwQCg+wUcFGYPbFRMr23fHh0z88uN7U+EBbI7ckdwNeSQVw82Mqo5VcJTuQG4QVXu
Rxh7ZVYQMm1wy1H+OXrgDt152SVDkrCCgD2SMDqYNYyUGFMqMCXFIiow0TWpwjIpE2xBgg7blzJR
kGnb0b3feqKEUdDOvNEUvP0HGynRM+CDsD2FGvxxbCDC3omFyy38ZK/oAkshuovLpMYA1MTPmCCn
UPUZD7hH3/7dh/BB7oDjP/AeYe2tDDbgUi8ceyIKpEByDTNfHc3xHxum3xAiWU8Rho5Yljtyi4dW
DGWGnQjQIssSbnDiKRQfwWakd7+ZH7i4F/pmKPaB6jsspc6MWUrSyd5xNWr6UF6p2nqNf4sxZww+
wQujRhJgu5/gSTqzikrjAgNPj4xpG42g+wKTf96syR8AatjNeWfaSImKHnhpr4lvtMFp+Jgffhd3
RfJeOoNmpy4JYRlfxxgh9j3Xs7o1p0fXP9JIxCdhr4eVJjuY7Z0W0tL76NLnhGYO63msfLjU7D1U
+/pCX9xHRYr10wOeOMIoSt8LofIhmaesQGbykzfI9KpltROOvxJdtyw56h9tdQQ8Yh1GNnUJSW1/
hVhIAG5sfGH/hvmYgFLA+ksRrUip/za3YgO7KwMnZafw77N6y1Z2D+ctNkJyVT2VIc1gLnn3lDgf
XildmiNFSpQDFUEeidN7t4DBaU8pjljzzhR2HgxriEI8ndnmGmnAyzhiYZLC4hc5Ar1RnC1HDmXI
i69Ez74qJt7XCXoUOk1ncR28+/mo5DzqhYLI5elre2vYEEh96bfwMfAMHoA4kDyH26Yz3AzrhTU8
Lspt1bfH1tBsaHYrFn7NJSGpHi/MA5tRY6qv27FwHbGvmmMqkxzWbJIk7nDz5cy00XF3XWpf6pcO
1fOcPsMPghg2qfhOOgQWkho/1yc5i4BzansgYT19sPGx2fNPsAYv/LymwjQ9L5DlYEz3SZjT67YH
TnLpb6bONO+LduuF0zLKLnN8wBZX66sp3r09PVDT+84dVeT3opN9p5AOPt0zo8YRzo4KJ+AllH0+
NYTW++oH4bU+JIYLebKkSz/Con/r3aDCoigO1XFnekkrysPMS+hS2LGkJ973I65o4WbA4gnDqALa
jHelIEYs+hro/zK8RtuX9wwbejMmvQFykLianlYmghRkGOE5K+esGKbMxOMClP1M5gbpJOMXMx8c
jyELkF6RvgbvIdawcLeQv0G87r1hETPw3NCiQzxgrqbgI/R4dWIwUFLBzw5TokA91jjJAX1TJzIj
uCFUD67EPx3QcUHgxNr7g5G+slQzECpRKHYmR9hHY0Rt080UazYL2Zq9ZrWZ2BG1Vp8cDMoJ+GcN
1SH3bkJq8U/OuLAooZ6S1+4/Jk18GlX9+gfrPhZrNUsyTCMyS+InrOmRvD9PT6g1Uy4ad4Crqvj0
VQ7OE4pM+M6iRAnbf52gE2A14GlsMSkyrwnaPXWd3Wdej1nf6PM2uw4QcJbn9EaKRpgoFHvjm39P
7Vmza2aPjK0c0AeLKAVRmuV5NjpWAAwoGDLUtNt2gQIy/CxqKuEIIYjJndnRhxvqJfDoyljrM0jo
rOIkKthYsrlhjxtDTsnI0WOveWB2NgZuv1pS2f77dA0Siskj8iCBw68DiR0WyZnXZV0G+pdZYYVq
7DoBpGHpaeBSeYPt5udP5Dw48iUgxJADbIpUFMoHykTiK83ATdioBvQBrF7xB9p+FuWEKzmh7pCs
1kRlhMDv+5tmYbGqI96HtAXGSFWa16Ue9+85ZO2nL6zpEukV5XwyStDm44K06eK9QQamQfYHovDg
scXkxKZ0nIds2y44rlFzzcMPox68N0gV7LpImiFckTZHQAWhYK18vAZ7Z4eg4O4GSdMZe+8Qq2Jt
RbNig42e/6QKB9RV/Yq72PLJTXzfJ1ChjML7IMcrggsJsGrG5+kxERMLx9P37f5AjgUOp273ipEL
yyAXVk6EbVZnxIm9vc22gsJ9JXEYY4nwVqdVEboYeX5YlL7BpB8+gwQ4TNF9IZpywhyxCLEov1x9
+5CWuKKinMm7JFi8a+/OeKdhsQQfvMtLOhZujCF6ciRaUKWMbwR5Ki6fpbjh4PLzqCPN6esMUU/f
1ILLeaRyQ12xtUejdrD8IvdNvNk3+HsECrsHXCUo7T9C9RGaRfQi9fsWdOAb5iHxZU9m7buv0r5g
hk2qHbL1xUnVIO8MG36FinnxJHqhyOpzn69W60lw9DW4zo4FTXAJ2wsb38ZHAuX8gBFg6w++y2aB
zbAbnxyyniDP4M6JgAq/CTjCTGc2QUkn6mjOxavfJNy42H+cl9gN3avF5rHT9QWHa8n0q0/9IwAI
gMqh6gTOY0LUFpHNLu/eTUV2kyqb7PAbwqyCHT2So0sET6JRzHLiE4mZVDC0caVBRUye9AxOu5oZ
bXzTxno141iNlW42yxYvcQNubTVrb0PjPK0efYfYVDkfa3XSxoU64mC3amG1eCZm1m2kajO12tfV
7Aoxr0QDy3nn2aPKJLsZ3+jtCTS1dJuuiz1Tu8lUlhtE6iLwqQDqnQ3mk5Mn1g3lwjoutXLhQCVj
0GiZBVUKBDqJGu60debNJXoS3ro4Gt6T3HooSCvOqgFbbFCZEw3q4XiKsqw1ArKe8RI1omseXWt4
ahESKmWqMFBcJN35rKDcY9+N8kj5Ov7D1gErhVJuiaPbRbynoezmlDHuenaxPqDAo6+Q0ZdA+Rjw
bO8TKAcM0g8xasefhhoPr+I6EexzvjUc74TmoqJ0+IOMp+1D1YGk05EANncK+23EOzEgUO7oXYjt
sXdA2ETvZDDZILk1E7h/5orYJ7KLIF6Sf2cPy1HxRXd5zAA3+uZSI4BGeOAb1LlcLE4n2KgyJL7R
ll6S89RO72MAzEwf2nsjyQd6b5PA1BqDCiPnqOY4F73/QVoR0B0vlGUdlsSAypo7X9C9yKDrw1mZ
4Ak3B2KaosRkGNudoGSBrK7zhJTf5z/eiBHDwPwCKHMFjTQm4KmR3XtBTMzgJqbI/1DpQTc2d9h4
4CMZKPs6PK7h+oVHHEEMELIbpPOK2F57B/DqY2fVQ2Lik38zQrqa5WsbAcTgzjC950ro1XBXURoS
rvUDf6GaYFpkfPyXFVSUrN49POiUI8a8/tP0GUqfkEtG11dU5NER3yxsDp3AQqWr+xprJ9dTmci2
t86wAOZnaYZeO6RXKagHoDbAOCA7jDGQAQ51HqzjJTkO1ser8Fmughy6HQRRFkcbwubCDqbPQra9
nwLN9NsdjggfqJ9EGKBKXujEer2wq4IMEvL1rPq1FhJqhKMsZ0rxT6AzQUAUIETWK2IPFr6GglkS
AEZVHv8aPJhKCFpQtIANSKyPCPUEtsRwJQhFSvH7h/SDP6ATJwOja7yyI6s6GlmMVcRF4wht6xwK
zqAJ5HCB7SXRG1dAqxaflCeOTWSGMhAhGW2mBp67hY8w0d1rPzqmUz/CsmFRSjGeug01XKzaQNEO
XrXgOvUVAiexx+CXfHKPkAlVfPNQ++FGKWYYXTY8FfkTn0Zy2dr4IvgoQpVhjiv0ZowzGytAzDBw
b9AQLR8mHVDEw0BNNuKpZOBEYoztKTAyKdeMnGRLsAymIo209MIy3Udm5ereZ2r9Q0xngB1WBGQV
daBmT0qgv6kea6TyKOmZ2a1RXmKaSQBkgAMGBXXmg/P6JZDlO3kKgOlJ2p/FzQb9FmZePiFUfMVl
iqiUTbYAoBaDO1gWXRQMAt7WkGwpOWmsrxbcjIRuyTsrfCsnekOxYjQm30Ri+D4sep+BmkDiiJ8B
xIO6f4058G0hhC2KlBB5f3HGnFZYQ9D/xcqQWdMw8J1Wt+198Q7AHwXGtaIr8m4tIb+SaiH4LS5d
lGLQasVlvwCSG6wajx2a8IZh/Jy2Z+HdNTygoXgGJjLO+P0jYC5uYeMaSA75VHTtH7Z4BDGFM0BR
AD/3EUsTTJhUgdA0KBV0Ypgvt0AIHTr1TnGvw6WmixMwGPAqFVyZwsXqBU4rIB9IDkgpkA5stsIL
sXDCgWaC/Sww0z+AoLgbxnEYFt4wHGbrNVQ0PFyACOXmIHmOhpOjwXtIZItgXKTabkR3uEo+HWID
LQ0KAnWNhZwerm247wm3hFJLKh4h8khIb9kaJV4QUhwRHCUPAQUAULrTn16v5/NWsOzj5aRLUupf
UTbpC+PFnVINkmIMwxCbz6gNodiFfrhbQ9CzvHC45jwb3nbN20Qf6mBW8pGyjbybKzo1RDtibWkL
RrGQigwYAt/YnPCKfk/RjEc2b4uYTz2DDEYVLyOEnEd/DQ1w/ZhhENoTys4wC3c70GbDy1p/jRs5
fNG2v0kEaVaDodKFm1AJi0vFGaAL+Q7EdUAHhMFBL5SDvoPsGt8Xqsd5uMM21PFGPCgimiqRfMHr
qyGM7+klL76jYEQUrxVZWAlQA47wTeKyaIy/vsuKrfsIpdl5Ht1M8FzhCqI4YWKTn9LPuV2HDfL9
fCAMAaipfFypdeCEMBbaj1y0O7zG/PUnbLycETrCj4sb5xq3/ICYI5PjtOHKGWucxYdqoBPRfiAc
HJtTgezYeJzUaStaMOnKh8FxJiOOUJjKftn/hBlv5h916e1xB/8yIDNFOtVazpr3Sa6vmAkRSIhB
cpZtiK0LEUfwVCFCyXGFOnTtc4Tqd3FLUXKVrdZyk/8yMlfSQcWRJkKFlh0W5MBgsUieET+nKE3v
4sYTkgVLE+pI6IeNDuVEeXnYn38ffzxNiGjcw1d5A+QU6QRSGMINATqoPAq5m+R+CocijoNm+Ush
Jc44kk5W9hv8XrC2Zxa9PbcHKWoCeoFsgUNxw/D/w99kaEUAwQQCkzu45udSrEX1wr9SuJVV/JNh
StqCgQCWCMoQwuukPrXhLieu+3ec+mOX6JRLPzBQbsnZxyd28MfxQNsJTIihDzwRYamA4nAmgHBs
oNHjYtwjVmRyq2JazxE1GCx8BKzjyJ74+w3M3bGJZlZWCn9cFkozvL48F9uUAL86zoxa2S+o53Kd
crQNzFYLFxTscwNB4jHL5n/qQ4RySrTrH7VFmlEoPywmaCUAVT6kLeSK5TdskH5/L2qdDdUWtgi+
RJ6c+Bt6yF76J60kLUWX0KndSevKVcE+5lVwZ4ZMwlRAj37+tqy0o1zzX/u+OVf5C35KJ7kHfy0h
bfFgTqHFoRmpHFvo9UxPfMeMTSt8YgkWFS7MayotfZefQtKR3/GckbTUX4u3nD/OVxAHWIrCveFK
eD4L1t664bAyXMnbCNjNBwacJIBI7IdCufbvAyCLE+yQfi3sA6EwQGTAAfDAy0uzyb0pNwtdChYg
ubO8BIUgkC8O9/mPF/TLCOKx3FvyM4ZQs0vKCKFBvNxv74NHJf1D1iS/qaiAijw1H8gbD5LAq2z4
Kq9HyNLvwABlWe5LmUal9Xm/x9K2lgGSh1aBzHG5Ats3BpBSeUR3DwBAgaTrfwjpKSWL2zhRAJSA
fsH4UFB3iK4exmq8RXJIOQd5PSFI/b1IzW8ghQf2kLeen9H5aD0aHHM0LkwmZt6C35/Q1H8tJm32
RwMREzNQMDgq1e+lygTyd8F/fBXp/hb/C/PbDJ2f4psJuQ6v/+ocnUeV0tYrfgfjI2fUf4Pe4zE5
KCKbjFKHLvmQM6DTwXvhw+3pDJAG6z9kF/yLAQGP5Yb/cJPS3NwY0nllmkbQwV+z2uNZuMrgr7KR
Thpwk/EXMENplyPdnqPRsaFO0J4yFMi/tCAfMpSIV4YMK9KpeQVfXOpvvzfeB9sdrOppBzk3aYUL
18nSmauA9IFXKP7rO5a98uMXJytjRcFSl6dwQXLyFU+nV3PSYo+PA6l3oNYqNdAXv2GRm8nv5BL5
F0m1XAbOXkyeUllvfZkoxZNS7njuD/h48ki+/j1PvoPu1Zem+u85NIu8rX/k2L8ZTBnKnSlN9vKV
IaWIvtw4ylA6wt//zKF/fUWGW+Z2fkXct3ylv8iQIR/5wBlLH5KbQfz2pJc3HkY0DFx/LySP6Fv/
PV8WmXJUS1Y6//v4e6H/fe9k1pi3hVFa3kxMBzhLeUwn3suY/f/PfNEKMqpJ5xPOoHQ4Qjh5K6Rr
4tL535gh/1Jq5yfwK3twsekKckyMeziWjHvS6f7+5bRZ98loJWPh3yvJb2W2+ftOutrv5fG3f5f5
NwP83mr8bJNJYL0cnSUGKwPWBwRyy9Ewfec3kHZ+NWOoNoYy2EjnffSLsxccHZw1YmUzai/Bxs2u
7LjdrWNMrtzNzLAu9nRuBjhhEDqGWrL1QK5VBD0QZHQPLFsjdtWmDBQSMIrdtLHSE/1HCMRWrxy0
aPuBvMGzYXbzaZ4D2yUmD2+PQHvjA23Adi0CyPxU6CD58iLV9/vboSi3D3SICnvtW2UVPGXH/cF5
nhpuNSmmdyMA0DDf8Bjqg3+K69K7HWA6U0oFYfaQie8KCIMJhh9hDbWI+nBYmIlFgA4MNvcWJK63
tvwkGvxzSCmnNBAfkxU4i4B+WOV0F8lC8QeBwSJKHx2OwR3r1p3l665vXUOEn0dfO0SawP2s2qAX
uX4zuvYwUrXQCmw0vIo3QAX1BKM2iukls+cpepLs/BxWczgECGv/vMlyD0bek6yeIoG5e150HsBX
1rBy+yg4ir22lbuOjSGqjDH54ZG9w6/2CvJu+oT/qLgxsplAMnYbkHj+g/O67UbPj4+gQ93qm1jv
I/i4dynQobl3GAVKUVidcXfs4Nyb04lJEwI7XBFvlrBT/nTRB+GvYNi45AQHbAujI3f+vOwTiTs6
TdpVvWqHBYSvH4w22ulDiVp4fF/HF0UVY+xgrUWJ1P8qt5v9fXYZ3b+dHmGvrYRNwIwhMNRhftGQ
hXv14vLqWnji2VSsJGSOavA77mwdqb4+SF5B8rDHEvA6ecJCsHbUodUdoLr51TFpUN+M3VkzyZfN
+PGljxxGUz2iZdX9g6oHxPvwuXrvb/uaMunehR6/pxuiTamABF1okXuJSTWWFLhRsebYzcydZZtd
9ogIes0OkUK1U76a3W14m5b/WAiyfME5GIzbVI9Ey0yfMCqnuQahnh8CahFtKCjWB6KpegWzbUcV
xLjw+WF/ULKA7hXYOeVL6wRboqFioRNy8FX0tagz1Qn0tthpQuMqP/Er9ywKXxKy0XcJpCSnCkl9
X94gakO1Ftw+4/qzeN0wNEpfCJQh5kDqpA4BlgQhtpwcreEVK9Fy8jDj43sE+3eZH3o2Hurgn5hK
EHyg+K3qv8r42UaUfJ9RCWHnHZppUfkQiq9fJdpBZ4GUsGmhjebjk4deXncQk4X1JqyQPkjNHP1w
/VV8NYMWCFKWh24q5ah3Uva1rfHPGnXGN3RpslO7xmBUfVR76N3CozahdN+hxqMTVOM/hhbr/vdc
/YfNpqGFpp3c7FFuj6x37Jw/8UOyQsONguNIZOADovewzjga8em4PzMQQ/wykMLidaq+YjTYJ2NA
FkINTfA4solsNLOnOdJevWfeu1C8MG+J1kmfSk/il7DbyL9LjHr13sOBVXr1y3Om67ELc4E1dSc9
Ip4qd8QhOxA5DOyKqmkH5bYdfo7j03G3CZvz5HUEIjgH2re76X8SJz8SA8z+uiAWCVAh0iDEpDc1
0t5r6JWWLfZH+hTb8goZNsZJMYVUgjWKyIgeeJMcE6zM+4tPn5o8zveXLSWaoo+m4gvTm/ispg+c
b1CQPr4epqeE5gi6iZ0nF9oD1084LPhxTqqlgj8a3CdcHFhSVBHggUrC2lc+VMhm0KiGgzjhWDSF
M8MvOiMru/bvC3tqrBHE/DvcegSWmCDI8F1eQfuGtBlAd+lQ+Pt46qOLn8Q91aK6f0/cmfkFbNQx
fP3X7gp2gkbmr+Hz5ydE08YQs2DEx1fvZfgXdhJKz9Hj/BAi0VH65p58JRDALyAKtCLQgu4xxXoY
5F792HhXbCNuL+9+E+v0w8MAFvA6gH5U2d5qpFDD4jpYT9iB8HhgasJVgM9EEZTV12OswTxrG8/8
doHFWxEo24vO4D1rTKi6u+d3zQZjITGec3chk0QZV9QR23GzCc+lx5Nsqi5wFyFXAskkCqUEBGzv
YSczEKgJ/ame547IpymOnyGlnbM3hI8qfY/fYyP7DFU21o+QVKrZ56tTwlc4i7BcHbt5cCarHKMq
PY/sFSXDJxI089tWklce1U7P2AyO9ay57y9EMBEff5wU+Y5MAWr5eIlovwlwCECQjEBGo64AYxnl
w0f3sUPAWK5+xKi3nliwGOMGxaGJA0AZO3gkoh6jfqfAGtxokYN5qH0jk8p7jB/rw7QKyhEDgINH
xeqQnilAqtTB8c+6wBduqO56Sh1cGrLfQGL8CkoKJoqYFjch0rM3nh0Q8A8Y4917IMHB7evRSlze
hgVA2cVhNSeG1l4QPjrhewuGHUY4gDffRwTkvMOD4+Tw/YKUX3lq/wzZCryH0B/SSBEIgBAxwrpo
sr384D9j5x53kJO+WDWErELg7lVuTCIWARrErZKCTrSsWK82yN0g8ufhW/Nvj6Dz9nWgjbanRO7F
Jz2j0yKAw3eQ6Jog95TkjcUody+CNHiAP9ePD4DIKfDZLqwUs+vX13FO6iHrj8IV1qCbad8AEucl
9E8KtRYRBl0rj5jFNvuGVEX7R4Xuw0q78vCQeC0AbM2Lb5qhJa3Z3QzfoRXWA2fF1VPBhBnIDrWZ
sqD6UH3aE5alsarKI/iEJe6He6yOwoaMJCEqNsgiF0aIzW2IDZdPtMNjof/wJy3IuRriHOvDAwHM
5PHQnXfGb/+FxRtWoMyUfciOKkzRroolFaDpwecu4RYxMFX1Dit7cR+aTGSySugW59QkXPDT4+tt
qFGtpHCJH/2JJBLPRLYwzEnjvPervpnoHjFBXhmdoRshR/Q+fbTK7EYhn8ZvuHevCMoHOQ5zjYCn
DT6QA+sxeNRr7dqD6as9Rh2rf70PqzLC6Ebp9M+6dyTJ3qQmRaBAtTWocQHKAJ3hG+D42DaDHa7e
rO4RSrJx4HUdgCgPPAl3H8SRelqWPWJoXt8a2BPZdGiqVxpLDETHOPfviqG9vCOsNXdNEz1gSZPc
mk9bc2hb2amYls/0QtWMe1+ZXdrZxsQ4IjUwGL5ND4/FhkIAvcJtw+MhuN59hUbvxB+29XmqAEDc
xyb8bafXPPuvZ3IlUaEIbnpSu7vyBH5lr16bOWl75T1ujR8LhbZlhptOVEHIip1Tr8UYV82s99w8
rZ33/KOO8s3g4c6fm2nRLM1H0kACxwDoGVHTNxJwUj7fP+UdJ/+Y8IrNJlCcyLZ72mNCaUFfaW8f
8jWfIG18pfqOGQZPRI40dIGPCw+AUCqN1LmfjmcgqJkVZJlc4NjGtFzVc8294sxPj/7RnNy1sYsH
NjysfKtZq7c2O93S+kGGCpoA9nbv9OnCCJrfHvS28achqyOscGcMLlZauYMcyV87BERVjuv7qad1
Ejff1qibyMIxwyew3bGvO/OqWefkxG1eczxInmBqxmYJUNpukjMeBji33tJDO7znOLf3juzgboPi
M1Xd6auYfFjeulpfUl8+6aeYnF54pRA/vwlqJ65AXVk9EybhIqQebu79kureJsE2UkEts0ku2uxx
X3F5/LbVWK3pdvzSFuD7JMk4yBNADuxeUUwsciGxDD+utctP4w5KErnKLL/+exjBhbMRG76JATar
Vvu8bRDtAmo9EteY2Pnk3QxBmDm382fKLFKNC3tX3Xc39M+n6Sffbk7Tgza+daLXIzm95iopGqWD
ZnXA6ed4nVzTszPPX/P81x3UzDHBSgonPleZy5TKpZTj1tg/b6NChxLMX5v2/HpfPU/J606e5P5+
35X31aFcXNwBp3NDukBGS4tc2p1Wr/nnMLc6s1zNms64MCcXCtRI8Nr43fnClrWmSN5JuBPde8Ir
0nIdY9J5L60Ke8c79Snd02hWd3iEr19mltK/t9n5Nny1I1r2oS1yd/BqBgVPKGfl9et4mB/uu087
4nzyyw+rKFgMc8sBW+PEGXLMNx7mkDj4VsOxgHUVY5nB/88XjIJGsE+0BDoro09Y0uEr/4i2TgkP
ZvhqQnq/2Niwq8Iz3vJr6sOnkHmsrH3n7GslFh3UbgxGJ4CJpntFDAKiDX/+EpAoIvwP3nTb09H6
YeAFStb2VFBFl7EnLKDydwjBDEsqYLr3sHY6x0ZZdQ9E4kCh7BSuznavpCB2oftFqhFuDjEPPs2g
olSFgf3Zbz7rq6TN4I1OPC3zavewOFBGInsCl+q29waiuUSdnPORw/BVp5LLePj7ydh47fMCj7p3
daK65um7su7xmbe9Qv9WbjOOzkXwqbLeP/b5yi2jmWllsMRVXDbPDwijnAhbnGPN1kW/+Df4PtAF
jEOM88STigdqZEqFdfhmAjssm+fWLMdaZ+Ycpwdu9lLOmFO4n3+O2j/dwGa2eMIwerHSsIB8Xcx8
FEQSHc8EUbxLRBxLqxt+sNfOP9va0L8jE7vPzQHyC1L8C1OSXVX+i786EnZ070Bqylkh8P5cNwht
2179XnZgUH8C+DqtHrzd0fHARo33Zq8c+kdyfTr96acZaYfljSHRii82k0cIsQEj2JyNijj2LYWy
wxr88n1nuinYzLaZc0zg1gA36KMKospJ0oZIthCDuGMAbQ7svEcVNBSpjOiNeKepnLqwqolozK6e
wpwnsiVo6L/kOCQXqVEmEMkp1GNJVosnG2WP14A0oj1oISaoJIHWE7v0kASw9KSZCiwPo3pcQCHK
kKywDUZXYyzuh1CW5nXXmbPsf3I0qqBTqhIXsKgt/C1sYnW82GDcLnii/nVAjMxEKUjpxNW6WCq1
fWUAlnbZ1n1umwOkThQ3BP7gDPeQxUzt1evDUMNsYYgfqPJ9+wETy3EgsLr2CiO88zder5D6FVlI
4PI2auwuVDMhknE++Iaai5LtLpD12kDxMH7za8KLMG9HtnfrMje2mgTP3rYfzPg63frr821/kYBa
/zuOsMeMiWIFSduZc+j/bhdrmkCD/tuA+YFU/lOQi/Yvh1CdVTjb9cx/Gzj/h6mR3SYNuxlCoVnu
Tut5uXiNKUA4KyZiKgKDBwtbKDPut71y94cftOeYxSnTZ89YOrvT/rM+fOlzhTrs+jzfTHja7DZs
cPgRPW/Rfy/uP8AcIX0kcmfs3W8Bl0P1eosPnEehpOfuHjPKLNP7QLG7VSYA/6LCa9wevn/InKIG
82EkE0NX2Esq+BYbzlzkF/+uRvf4z/THJKGRa2JFl5TyC92DVRxzKiIaZH7K9Ny/wt0bfeZlpk8x
KW+lMQ9b3unjlzEvRlKiSZG9HBM2JhWH4KblfCFofF/3xzEifAY3Gn5BRYiCQJO5eyNqcf2YOcEz
5RZm3ZpseMMm9+HtmxL6EXSUKhaKKRxkd/Wvom9xxleS9r1J+q6+a+Z5D4dtLoVN5YasrC5OdGwv
v14sZMin8zmG/eterMvdd0mPI8oFrC9ibbxpvOKLFC375b2IN2SdXPnm1ECPxkV0ssOzi9+YhWEF
79zNRFl3+6mGau21K8ZsfKbYBLUSnNdapJF0b+QELejCD+CLKbQREM/o2WOt3vQL5oIutwCOwTl8
ppm2bNf50KEpdlQ1tg0Z7kqMm64Or6yrJNexcoQN/plwJzHjfObNy9P/PcRxiK6Nmm/aLtDtTR7L
EZuMk39ODnun+1iwabgmL2omM3XMZq2D0654mD1isXOMabTL4DR5sS/AqSLhCfpSU1j5iUl82a/7
K22sMHf+NjvMWBJ1Mv3paQsT70TCgbFubn6U4XHmLNmgv6+Q2pv+4YvZkdCb288dbGR+QVM/NhN1
dpFpyN5v0LXvcdCg3OVgxGV6WLLDRpkywUJWYj1ySB5L+061gzHdnB5g0hy6GJXLYM0Cdud8xDCf
kbzXAZRlTxQbQ8LmKOJY3nH4BCWYlHAIKjEcMoBN5vgFqd/3jo97VONXxH3gQXb1Nz8YJjI1F/+g
ICupQxkBLU7XGICUgZW1oQ7TjDVDOH93F5QukCmYscBcIl64p7KrILoSmcwZKHwTUQj6VdvixwuN
YpNh8ByiEArXNwZiUnSo80JmBTohpbunjdruSgBEZj0wpA5/Q+kDofwl6+zwSly1+3wLpJgYkzJq
knfPSLGNocS0y6fnzI2bXY2G8yHo9gQYy/9kRoj9MioN0lmBzoihGr4TeAcgQp7ZBa2zmBCsJTTr
4AhhfIDZYrc/n45PXS689td4BgZqlN4CVBeoGg4wKhR/3oTNcH8P+0gJ8LWsehY7J0oUUzVp+zig
0EYCCVQ/UtYHYE/eiZWd4xPA8X3wIawCKDBuvCl6kCHqgoBlPMx7LRLBKo4VY+qF/gVhe2ikkLqz
P91nhQ2oNXGCggqu8DTq+D4+DjdxGbaxnkLnTQv/leoYF1K3XuE5lbY9tLle1TMSO1R2oqM+gdCd
IoNrQEjgIJFBDYpzHi6lXVh/olBOOwTNT07Zv383uNuYwvTYVSNg7oD7MatOYAjiFtHGAg79GYDp
vJ4eQpv6QNZgqYnIlfps+sBLoM2oKDwidGPoERukpkVMTbqWXgHsMqFYzYTybYgmAwnKHMXBLh9e
dlpSAjnBbOlbGXaL4TV7wg86TdgEQUs9TVCPx4ROeDcsdPDi8osh6w8vx3+ZCli0X5KugchAwbCS
hR2AwT/2v3Q5Pc1Rr5Otsp8YgRGYPX1ph5b3XItvAR4aKcYgsMiKIbAQPASaIiXHEjyOfBHE44AR
FBNCoEoce8wwH1sxN+ZEGWBdn0GtPvx7URkDQ3qlWsxmFj82sIfgsCXFPmAVSEaKO+j0fnseJKMq
WD8RwUC0Yh3yTA4LTOTt/o14xahKqTNyZrVvDajFk0tNqDBaOIVUshzzabzrQG0vzGwkVUSsDHh3
yC8cxXL6oCd4bjBeKN4hy7NDZE/KtJ0Ajw/OK9DRbwtild3LA2ukxfDnYOFh08Et+EpH2vSTPnqb
vvqNwxJL027zXaZidoQ3XY/kBx7VGAGoUzdD95OivEug9KOheKGrqFaIPHBoCj54rxB2tANXw1Ub
qujJfxEWuYk7m8hYfJS5Dg2NSUDMre4yZd67xya1Gst/NZRRYM3+OPMCotqand87oHpdDhiTWfNC
WmV/quRB89oe9T4+yCxij4+EyVe/DbG2d8z0UH67SpiDNlT7shqbaL4tNhwKxh8sm+7kDtIFWU5R
R+OOq7PTUGK4S7wim/T67jHwUs93SEvoMfoBESybGd85jJu879xhIAcwbdmxHnCYCdn1khN0lEQA
i2RXwlJ7iK4GyDY6bJ66lCdvrKDZzO/tVQNN7rLArqiR7U8zOBjAPNwM6lgBiUYL3SDNNY2guqXE
W5AfzPRsYRSCr8IVVKBL2UuH63ALNqnL4ALFBA8QeNLnXvu9GahjFplUr8//PqYEQFaUWT+ecgr0
EwRRH845VWVoyogkeS2bhPFr113acIJSMUujNNvH2nb+QaGNcTOmzUB/aNIS5j7ImqB4PXX+zEiF
8LHQCU+DJ+YeZvgAs8X35ysnSwrQNyj+oXFAyHljx+0jLM4wXwteCO2xlsMXAeNa5o7x+BEJjk60
fbBHOAOLHrkXC3Ik8aDPglgT2Eaq3n1AeSrFeIDgTtZGhO6NSPLrCSX4DcuwGFH6jcuBhU6pRchQ
R59/2CB83baMfiS2WdkdTbw6Q2AamP/0r9O2nBmZkR0m6hzTRFLmXdiPTPOCcx76RmxiBIsz9ouU
KvaMmGOy4HsvYel3MAaJXpK2NcGuLNBXRWys2cYAN7Boorx8QVmdo3sz9e6iiDaQs1698z8b3zyc
sXsrF1vBFxlkZlyzSJtcv6s1tr2L4us4g6RJ9O2Ufcbz7tmABjR9dgkvfXDAXG5iybLvXoYuYTPu
CA+ons3yZ/zJ3FHDUIsIIjj2M2uLcv8rZVcanr/F6QlzAP8eA68mT+YNY0wtDncbwI3BHY7MhOWb
sd38lCM8/27Z/xF1Xkuqo8sSfiIiACHMrbyE99A3BN6DJIyApz9fwpp9Rg3Tq5vGSL+pysrKPKAh
mTWL4TU8BagIYwtH2oC/iI+WkbZ3imiEWEi4u8SH5/qbvvI8PkdUM06DU3jbEKoQTyJTETsEUbfR
swGVkMbFZYpYM4qD40OYbFAYDY0QUtAEQ6Du251F+L536PBtlhflgBoCJmpVcMxHdJy/JhCmq9ax
177h9bOvgxCSe+TGaMTtuzc/N35ASUeuvf2Ae4aYAaBYhLoi8HVKQZ+K1xY2sp2U5Mv7KtrZAz0n
iOwHmry/SuLoqFITgb+7oi6QsRlu7RkUCsgffWK5GSbBqhZklGHKFgpuJ+LUxKUM9yLC+yv1yH0K
Jomme0FKi2SmvQmKpBbjDKNM1GjDR/SIqk3ocFwJJouITRTFv1oonHxcW8aPLnLlVZdXN1actxdo
nrg61DoPR6dr5yGPIHAEU/VFNZDqcGLnqL//vSFDDvfDx/xAgb+ijhL4+++thLOpRRlLVKm4KJSb
yOqgjmMETwpNAkNMCBKcuUSWBK25TCreD0KDM+1oSe/RfaxDluzjmqLa7OAWFmwfACe4skNsKYF3
SN8X02gDoJ5MN/OSq3elKfbl12r46bK40DIgGb0UnkDeN7h4hnWb2cyG7Xi2SVFWrhOuU00il6ZP
pzjH1asyw+sdXxotMxWcStihIBjOPwvWsTt0TqwaWc5u7X2fPu5sUaZ5x47RhZ4Qml/X+Y1RYUsA
ZJKG175slRf0zO04SXPa5wgHe5TAbpviEAICpnuo1LQqkCfXp6K7yxPohO02tdqzba0HtFOyFmHC
OcLw/EFezGCbUHXfE5auiaTvJO3M2opE/DAKMmpi1nPqgWLJbT/AtBX2ISepwrq5EeFUXSqmR+Sc
GERsIRUrl9eeCK/itaFGsbXv86KXD40WKtw5nB/pXMBi4ATaAr3pgfmHXZs5O9ROKHmvLsXWyaDk
2Th/TY8SgM2Qronm80mOEHCPxPkdBnaW6wjfArb0ZG2xG5S6V/aa66iGBKUNGooT0ds/j+hA2qUB
yV755Z4aueA8uro8FIG2xqnBz86mdYBic/dL+fn2EMxq9Ytp3xCOfXYPlBbz+/YMgQgoMVB/0bc0
IHABZRfdEr7lyNpXH6hc3YZUiQmfcqgYPfxLG2kraOvnqEb3dE/WjYRtUHGmpU0yQs0/12AlLUxn
9i0qLC9POBWPo4NcuVOdGgt6IAL6BO8R1rznAfXt3QTtiFH2t3+T7Myw8UntE/ryVGyWGI5RyerC
Bd91aE8qYBYJEPHAMlGy7Igz0leJWjk9KnkwJQ2KW7O4plMCw+dt/U6l6xTm59mIkU6+l9Fpsboy
RgIuAKsPYGC36INYQVorE+cXBq8xjW2fMbWJj3PmJ2SrWbJ+soEtKkUnHdB+UHXyHwjDKDjO88fo
PHoDjIAXsn3QmtI4Jn55yBJW618DOkTjiR7wjlDjmkVXUriIsrosg9G+nXXKHcg5+AkGpHJoo2BO
T9owqkb3hkGcQNvNFZ+1l/Tj+fhcbGz2Rqzu5sXZhg/yH7u2JOkAd21/+s/lvlecG3uX62AG2z9a
aSseNbcJIq+7Ng1ZVOF39GuQDDBrzBZepuQLA3LsBY1prf1wFnIbVDCOL7e3Pp00wSsoOTW6Y6+U
OWuSycB8EI2U2+CENsXJP/bRnnCg4ph7pOeDE9QgusIbW6zEP70kLLDOYsBFr1NoRib/SMh9UK5A
XD9xd7voSMb+lyHKA8pVdMzNCy7ToDRpFIvE98eSXd262Q59dolzJMsZJUe2ASIxQipqy2f3yOPw
Q6MKex2V73SNOrV5jd4fOq9Nq4pkD/HJ8AYORwvFIDdPCH4u0ZtxBa1gUCCJYb1Eho25nNolrKQQ
KsZzAyIztipEhy//gicrdnJP90Iw+fSOa9rfrkd3G73GT5jKsGthLiJ7RC48c4yqV91K2XhGLzON
vFUrRk7rpQ0LY2g6kej9q5TCBwzj5qGd1zMRTz+QjsGJFE8UZKuZSol148QjloSA4PAzvi/u43hR
Gb661f4+rM0LverAaD6pHYnVtT15UG5MMhKw1FWpiN9gSvsqQU6Z2uN5apStEuQw4N+iA5oM1WuX
D6ppcNgcaB8lJzgt3ihlMpZZDVdPzkLRPrJKo3JMTZkmIkrSbcN/EnfDLyw4Qy6E6V5G27BEQ+Xi
sihjKInnJQac99arlfXz1LisZ1ynhqvKbs69mu4738E8N6ISeye2ZaJA1T8Ocp/mEWGOK4oGZD3J
I7jQ3TN+TLlWD7ArKcVWaSFUhG5xHcdxaj1IqcCJM2f79q5VXN+9EzyEnZM37LKkctwHhpf3TeWv
QMkS26utc6q/euYH6pXNJsB13sMSauZGpUeIGy+qbCdnuWuV2uYfY2gPVA38BWCIXwiakcSXVuXv
3aa6gcbQoZveW9uDf7h30isOZXRPkz1x2gitCxVve3DKD9c/wugEn3x4cFXOz2B/8OMZtYn5u9iv
FlsFM3qgDEA3WWwt2T5MmGrQYiCUIaE2W9W6DzS1MuvV5QcEWM96ecqfs8kcCi6npVoEe0Rc1To2
ykwMbzdKqA9Yncdkj8kn/644qRuz5o/M2L6jGOGb8pDkSmx2I7mE2gk8jZe/o/cMZUFccHrv+dF9
v+yKEeIS10rru/vGj61htKlktJkh77R+NslR9lNB/r0YG9Kr0wNwQMjt5t1dcyt36+qKt1icbpsI
3kobxyFv9/NYNKHe4t1aO7m9HNgAVoldsaFQeDwZWQ+T/HBx8o0WDIUN5x+1Xa7bdnAcHOrGSCk+
udKLljmB9OkcfLl+xo2EAOC+Rse0WWtA0kGk84ZcP9hcvFaNikhqXFsZHXp+jWkiZZ19uyrR+meX
uHs72U+yKg7XVBfqz+4WHY4VbwaaxH5ai86d2htbTohxmwMKOuznhEeIMaIjT263tzLcOU89F/Hj
B/gs0CHyUYPPprx8TwopKsh0gepjdC7jklPysn7BZaTTs36Y3wkOkafCUPU+zIfvDoxfsHWIMugD
U2Z2quGdsYtjblBAreAYLmMXFyRwH9TiPRQj2OewbMpPqv1i32wesH0Fi6hfgveELcTZNkvhLNz+
vcZxHQ/gUa756uLm5Obm7w5z3MG1o/FuXptliJJPd4//LIm/ywdsbQdbwzYBHghYe7MBDBW+y09x
46jAtMQuAVk4l4isTDLdZKyXIDWHN8BmkiK/Ot1m3Zmj9YPNZCsQtXKw7/Va72T6KZxwqJoHH+pY
kgwfSL4xCo4E5B3Cuxt6euPCIlS3Zzzd4bfxwqXEMwIaoE99dqGoML5+pcnffjpmUqV1Iiso+nhW
brIlbMMr8tEG2kvwOJD+atFwGmWZFauzEcvpepaFz0pUzoJkvSvCHwvQXjTHN/+JOyC5ycEz4cOj
gRHFUn5HvxspfPaKBRH30T3QXFF08y/W7pDvk78Xdg87C1VvAgMeBplumOcNtxCewkb7GSY21Sjg
IOhRNh34lHfbefQhWb36rOWnhwWrwb6yTtC4eO8UpekKdG8saAIPcoukVfFK7r5bA8uOg3yYOShU
BGlwD64+ZgmoinCNkDwx3ThAvxF32YdXoagQXRFouE6K0+r0gk8sWBVx/o49Af8gWinPf+w7nOiM
jns4YzKzMdHzc7mWAPqINiR/bDclAggq4jSm0Mnq1BafsLKAJfCyyvPdBN3/HRUKatL1lKiV7lr+
AQ8HaLDkSgEWa6zmhZPXTQleHF77uH4tngvKjrBswc20xVas/IrFuIqq2AMCkVU0bEmWA9ODztOq
3Tc7GIWAHJgd5EyIKPCir8dRZQ6F6NB7ztlGgHDppv741WSSxbx2yl8CJZNWvfDI66Lz8IegcFK0
hTcmYj1RjqIYwlK6Jid8zQvrd6gq2d469e6tZ+tKBpNZovowtK03SjVB0jlOq5NyY9dLUug0RSYy
/e+o4DSY+ehV0NGVONmUjTi1Lgw3t2zVfLn2XlrSq3l7EK8ReNh6qX11zsgAYoblFD1IlehL1vwd
DEY/Xye/rmcgfyc7X4+bUiKMkQM8NN/A0nUkAJsV59KEvdeWZqGAwBQKWxIgfAjYjNBbkPMqTi7A
0Q96G2Vm50Dx89ORotCM1zNcCEMsioCBzQzcghnRvTRzDXbxOjGGc3vAO8qcKrAM6J1/BXaYtXct
ED7faF4bbBmbG7pAtwZyL71S/R18K2y5YPJcQkFB8OeNOdG5VaKeVvJ3jZimn1rwmuZblfDuSUBL
Kki9x/g03HXPfRRq6JpiP0WTg0Cxe14VRnmguqqEj3LIYtbfdaKF/SpZIQhIRQ2hpJddJH162kWa
GEiukP4eGKNksN0615JtQqDFYx0Ucj3jSYbYosBfJsyYHyfIltmUs1Epe9dL41uY60LGegxeNZuK
0JW9lSDpEbKrUHx8sEwYYSWWGAvl8dOw0omHt8VlyPhJ8TdZAQeeyI92nHy8M++MbwysjbnxbFdM
5yhGu7Mth+9nRGUzh0YANMNiHbRjOUMY1iPvs8vkCUknj6ovniC5fgw3rjQo5MN0RBjEzndrZBOU
CKhWmxERRKljIhnaIvDBsuh1RShkfdjk1sfCpnj3c2tCkC1LPr82Wwai+BRcMFn5uj2x5GLecF9B
0Kq1TcCxWpCBHINsYfYDkDQgCTSSLp3PN1DZp11aJ4Q9d7WHFwbHk8sa8D46n5q33YXK6nJE3RDd
0aG+tHfLc2AGRQqsdxu56hK7KLH6/IzLCIUBPL4oItEcSBM2PwY2Wx8yqzi/TO8rlbRAknnbBbkA
ljFuaT5Nn4rV49Ay3b1h7wdYFOQnrwhjxFAvVJxT8LrSezuPz6D3+8igoPtunIfm3isMTp3biJc7
dXDUoow+oH7Jp6ZITQUcyQsjyk1maAl83HvNTwezF0qpiMQevAyeHOgSb6cKcmtXw/wUeOKE9dbD
KuJIC28/4s7AlgruwJsklgQT4goFdO9swHak1DGrBsnMr4z2W1DHPOXLDDKrSVdPwHy6vxA02dUL
HxeqxCF4+fyClSsLucuBlYfFf3+A1grk1vtfHhlE3+RElLbtI/yWfd5loc5nNrhBPtOqSewrAKaK
TIln7LxkG7xxtoKWC2IJ4+BkbxsspYecC2URYiKyS6ypMU3Qhs2CyrKFpgpM2eHrCVCJnkuf/Bqw
hzJgbswafR6S6rceTtkpQ5ruVGmh7BDYYqVZl6NWMay0zNaRIkOtRzSAMG/Jz65fV+2rl2ThDlB8
f7VRNkn3HiBL1SvcbCSseJJuDAvi6RKzPlAQXZ4YgRWGdrnD9QduwXkFTU2bXodzc8baTLTRxhdl
8+oy6C/jHQw8kGTGOF0LYHYUSkmNbvgzoiBDywt4lzI0ErPSgPYCSiqIVhra83OgOUBrRTct2Hhi
7P1ryeHHnE08H2eQ+mgRR3HDvlXD2T16wW9Lw88hMN/NfLFfvkBj6MQYxFe8yzu47nvntLsvNl6X
qHB1b5z54BVJc+rtsJdchoc1iotQd0FU5BY73KELJV+/k89qa5+6kreV9L9M+ljkbZiUdChIKA6T
S5pz5m8He3iD3ZtRVrCxog5rbCMEMgVUrwv2vnPFZD7vvdyKb/DCx5BkJ2SAliZnsug7xR6/EPGt
//YIPT2Mu3gkfWXh3oas457GRHnRw9uGZ4Swnvyctx+V+sU2jCcXonizQG1o512XL9pqMBB3kXZq
ZIZ1NZFowmzZPWfW9mEfEUWk34NUBuIQ9f2K/YxYdcjQaWEjlPuqLDOW7dS9kXfcnGWnYnfK327T
j41S97pmd5YASe74GfGnAX9s/FWG54npzjwFMzpKiJ1x4dNgTRTbqVBz2zdr1N5o0sA8KWVI0Few
Brc4r8/rD9Y/RI+fOu/evw4pctWT5oeCXqF+W5//CsENhfy9q9KyERyjyuKCgMR7CK4Cpot0hLw8
qZlPXmHNYzGUFr669PAa+fbVQXChc049q79DLW9qdJO8/A2Jlv1IwgJFinhUmZxKo8Sf03XJZqsC
L54RuQHgZ4AXMXWXCdXoT0PNtKDE1oBCF9VwdQN+u/7oTJMghu71m8Sn+4p+NTNAYYefFBCZhvbw
PXSqdSNqRp7QYtaSX+F4b5s9CAIcuh6zgNPil/h9jeuyb/KIqa7Q3fLHwGM2QAUXBoI3UmzsAZJg
43f625qNbBF9jlWn0sqhBVgkOQEkooRIjWKxUP34J6qtJwZSr+s+5wL3WeuntVyWHDpXXLAzjg/Z
HbRxh7jTgU7Csz95Fb3W75XYiym25rjHADimCiLN70qv1qqG+qystGHvzO/1UsicNtdnez0LXxYS
89OL1ThZS/IuDnjH4brXilrDqOBKaZSIC5hdTcAQwrgnyKIgpRbP90ISylA1qEed/JV+TD7MZMxb
UdVyC0yw31nJiIsYtq1dD3wJ6UWEpJETg7lOw29ss5gwdWECEYt/Ay37OiDcIjantGNT1ueQAvRP
V/pMR8XJRV/agQjgSGTvTKRH5YTHmvauXoZ3vgt0nDtfETOyzSSU0CMCTOgNJ8zza3gOb1jRYKLC
8VhW/ip/2fK9VC32GH4i5Paa+8YzujO3rjWLiNhngiks2MQuKmfJEtAEOnA08/IrskBv5hHA3ull
b5jNbWPfKLYLfrYsoMT3tPNh4hAgoE18c97Ll03ZjeGCzqJb6769vKSRk8au9aw4O8rd3RnahIfW
qQXcV/N/BwKIPD4lTQGaIv3XkaMuX3Y+LYrK2J4BFJRBGe6UomV/Jm80luvv3J5NXwG3+pa4hkwW
u/tvTyxpCoOdErRTYogljtFNXUmzc8FY0a4NrYCmX+E4s2Jq1Swv09HTTZGVe0K8h/VLrxYHRQDa
ATKnhqhkaZlnOY3nea/iy/fwMpr12VVPI8gfXrWNAnTNqnXP4XNzRnbz0Np2Tq0MGSwSF5Zk3d7e
izZezaKbU+g+vMxL4SWYLMrH0PBfET0j3/WuAtpRsQstau3BtglihNwYdbJg75/GZUen5t2ufD9i
zY0XNdfoGb18590ptCgBObqxXPMauiwQoewnaQbdfl0JZe56eU8jpfK91fz7XGNHsqDHgT6nsan5
VN74vBWUKA1k+G4U06Mnmwf9CYx6Tt8nOjcYRX8yX8h4nE5m9v00jDcvcT6oX2vY6J7d9oah1CzQ
beZp4Akuiz7+biN1QNP9/yPfJ6ji3zIVQM5oAapQCov4EdqoN+JYVkPqv+qsS85yeWaag0CHx+az
zhrQPDahs0B4Uau1hIAgDNfZrFgzdZ/YC5kdDJBgWa/9cQPzh9iazvlvZs1Ti3tWCezmsIvIewTA
XPGMN4kKISkPOyvxPrdKVPQIfxqa5LcQfwrwJ56H88RDJXD5WwMUEW7uIzBsG3FunlBzQdqrugA0
cwCq8nhYABGjC1HSQnRhBXx7vGICvlmuH/LhrhWPqCzhcFVlJCI12tAaTLufj7QpHWt0+b6QWQQ/
DR+eZg6T2ZZRgw6JL/4kGPWd9vNkkky4JmgyonbJheCCAAOxhbJ9pkBFslW4j8/+vql9VLvoMwBL
gdHJcgYToM4dVHx2T1TSXAkzgRkF7KVD+TyoxV+d03ADqE78t1PpWtCZzqLM5fsu41rSEWziqDS/
yaKDz2NlylejMR1Dtmq8vfHYGrNW88USrkObmS5pYXFd43nv/rY/0WrU5E4BkY23gItcFXEg3SQS
VKYvD8Ec9zkx+xQq+cbTD0BPKb9eGh9AX59WilNYWCJN0z6FJX87L5EXx/S2PbCC37by5OoN6Cbl
7gupoFpfO7keIS2O5Kv7I9UKxDrUbF5Ffx8FkQfGC1VSWUkHiFKca0hiAS11mAwo/8LkkgKJhCP0
W0jI0NpuFN1uLmqfJMSE3/xcf0EMhUqJrKjQB+SRJgcJJRk64gf8dQHd9SRgYhAuUCy1RNcYrVbU
JCDyQjJ1dr6JpWkt+Mq588u/Ccopf8QSIJnWqc01i7iSXSmKAPpA/6KQAUxM33AHVJCfcYVd6qGf
+j76jLFK5IkAvSBdwQr9g0FYWBz/DOqmGC6qlpf5NU+xEYne72tWUtbwxiYy44ZLMiU+vqCpk6ez
ClJvL7oqWyFPBu0FphVCoVCJ22Uy9XYKXCScrPlu7nGeoHSaRJ+QppH6sW40jjg9Go0HxngnbC9I
K+EtrKDfUAe+rHTMNjq2CCCOanzwy+DDGix5LgppxiRROliYHAbOYXAYJCPpQp0pi9b6uX5yCMvd
z5L+zSN4yl7tSjAjfl+MBnqqcabVrRTxdJdQQyf/Pe4IhB9HGmpPugcTt8Lmjm2C6qg7Oi6xve4U
m/lWsYn99eDTrw7jCV0vEVefysHkd+xHRpv2huJXAozKXLlrtHeNR3SLdG/0tyMsPKBRNmYVRA/S
CX67k1naOFIy3jrlZrl554kOElmhZojFe/mPBogUY1xarGbDPAVb2I76s99tv8mXnTxQkdEXMFQL
4C3VAhi7xaYMce94g8XL4ya3g4KWShuYD4RwIB4EXamCkAm7r2mZgPayNAYwNBncCqFk9CGhKYVO
Or4+af8GfhfuCMR74q1+Nt5iekGGE0HcDO7rdJj6gFr+c51QRCXZg5j7tjb4CzW29eeggIn0tQfV
xstRM/QuHZoqIbEVnLRDexKSUFS/iMjlo6TAWdH5MUCe0oOB61HPZXxAWd/Rw0jcRv04hO3BVw2C
VEf4Mn+IpjSAT+sMktDaUvuUr1WMx1VtGYewgVlkdGTubIf20B2RRJq3aJJeFrm/4LkH987EvFgS
UsXoyFoYSsRFajCQk9BNArslJl60/+qrqstkhReiWc468LBLTfDlphRxNIA0jBJI85x3OKqXSeqx
wEAFxG3Dx6l4QCOfiOzkFCT8zHkaMviLPcNPq5TWA4l3USvxc9+zsg8eN+vRouoN6nGhp7VsHcHI
iLPrtIxSywhqHt0FgMl4bYW0o75CJBgbMaBfEy/VQcxvLt69/xPty4YyHhJlkhZ1T3XimoxuSYKn
MSES7gzh9zn3ddmIxfg9Bc9wFgFw0XXOEOQWI30I+s2bu8gk6OsJdXIkp6S1BCzAktFXAckDWkrD
rCe3KanHXJSFLSXMEZOHQcqjPL1UgoZ7bqA8SIo6clWCOhUALrBdyETo0tbGgcUkWRQeAC5vkaxJ
KkG3P3xz+XueSH8MocVky24+24YjJzR9OH3EGmptKYZJF6eI39Wtp5fQu3k3KSVzcGLIEREm7J5d
NeIflixmqCf6Oks1b6Ggg1Dh486JAp19BxyY4JBY4Ek17s5N3yk8Q2XDBRDyCrSIIkjd+aUKv3QA
IWFyT1XN61eJFTtJh9K3LTFuHQUXIMCQYG3MRlEbyB5HVjEb/Imi+RzAgGDwQbLyplSuKFfhh2Sv
qQwSwp1JDkx/1lfqINpiTKBQDAnlvkkZkT0HCQyi8TSmEvRh4EmU8SI9vxBIKDlTTkYETimPvQUP
K1ks3XzaYDzOMwdyFZxp43u1tkRl2ot2pI8K6nJfdSt0LYnYXsg9IIEiyZa2ckhQH5sChfyb2Ja6
tC5YbZqKvylhzSULdO8UPcoIe6fBL9JQ0qjoX7eH9+nmhnhFOCYu8PJx+pAJlKAJKDrTcW1AWI0q
zWMj3lBd+HeH64rBB9yGwNBtKtvA3DW+M5vPaIvK+jYknA1w3+RGqoS+gaP/vVezIFl+fCgW6M/n
vZpf9Gj25TIVuWS/ZC+PmaJ8xP3cdI/2xpk88frNCCVpj8tqR3nkmUv0dj4MCmJRByVKEjVFRoqI
lGL/DLYk/vOLk5adMQOMqa2AVgnnwbpiVDQ8uMNThLtaP7b7m81GaWzNMTvfYETjQ4nvZrOz8LCK
LTysxuy/BNxAsFbPaBk9rLA6cEN5XqgR3OcidJw5aDWZKHyOhvYGU6buztqw13FgVhm1pmNZri2X
JPrrWaOzbDRac1qCrflwSNA9rfCI1lQuBHo1Ov9tf4ufmuCLBco81qLAPGu3B1vLX67XYW8QDvjl
QDH8YqGfdhrjqS4d2rrfG63uiNIfrCH1fz55CpX0FJE5f98QjzEI2ME4ycEV0P/OJhUkD9zDxv2M
1+dF6DSQFB/ycrJFRLUPMrbW7AVObVjaiQ4vsEUqV4pKQUsIvMmMvzCLgIh1jTgantLM6e08NJkY
//Wj3DhXo7OFTCQENRoMXs7kxR3lQYb5YtFGHFIzgeqYJXRkS5oyGLDHIZdyg9xKxzgwAnUhqkE/
KGFIs4c9xzgv2lld/pPUHgRTJ0/3xAxyE/QAdkTDEWldn4A2Yf5fQV3oEkqRSMpNiDj+6QMtMKBL
1P1wtUbUtcZvDcuQTbvH9h0Ie7x8RcNkRCob0jkD2YrmvDIOo5IDvM3TMHMFhwG5sqIfOjm0GzF4
Z52/I9y2g7y7+DTy7AS6YWcJ2ZzVNvbMQDcjYHkY7t0yXH7KUggYSjRXMZXsqCSkiBYUZ/3qv8j7
gWG/y4XQoC2laOU0giFKX9ToYzP2nz7FdMBRJFKZOsIW7l+YEYLD/w6T7iDTTdkLg0u9FPYEY1V6
VQdy/Df5rLlbMiHyohp4E83Q9PkQF2NpjbwW8OLxm24qTFbys3WFLKK8J3M+Nruu7rWpMWbYo3Rm
hrR+1uOcclKaMD51WEDcAKgCPlTwDExaq1A5uzZ5JvzGvdkU6TAaXTD7C7LhDcnhB2RRI+B5vVMf
5hv1UsSHjpDgtLxmQ9Kvl1WB/YgyURPBNDRvZaX36hdJEWg2oH/UlwVl5l8jmg94i9qvzu6zA5cQ
QRe84x7d2DMctrDeowcnEs1GdjqDI2tREEH9Ecm+aNIeDPxeB8vAsMe4hdXHhqzNWYpZjCfQSKUC
UJvD07RAfy6aRjuehFaeMF7l53HnsqJ9keEoFolBUGUwZNOwtJGDZXlTjY6QjSEmI0uWAagyW74Q
qsIiWVRJKgvVN6/CM8ShbpqqUomE+W2320m0EPJY0JQahKwpIINgSiCOVKAsNosWP2Git9s8asG3
PITPsp7Ovzm/0+hHdqs1nY4bY1erPE39bCLL1AWOXu6/maxQTC25WoS5aCUgT834KgME0Jl57/5g
Cu1qVZVKGKpQCPQM4KnfrcfoltpCvx9Lba7xBpPmP6FCy8TpLAG/ARS+voKs1l2AxyxgZnJEc+KH
Q2CMtvY8C1lMuUbWcGf1+/1Nt9+tOd1+P+rPoxafgIX8aXemwhdAP7Ex7GgfBRehvUNLKR8/xxVW
qAzK/L09uHi6iFrfjK/BC/k8SQ6dMlQWWeQEChdaAnaEw8+Cjw9zjh0Qeu4XLSSD42czD14KNxN1
nTigVBMHkuHSjDVb2p5LTif/GaAmdJrkqEZn1Kd/K9gbDTypi2rN0nDQpS1Allb8rQuuTBe5T5TT
pLb/O5TgdolxtIVxJnYWi6O2QR1T7aQU0Hu7nmAYoTvTiHNJ/a5HD9w3e4aCDykbv0MWmz1JYIny
tASFSz6sTirXYR6RZi2ZOiSSyo2eW0IpOhPBEsAJSgg/wMk5iMrukKy5JHHO255wmkWafBHjaLQc
v1tGDNwO8wbpJVmIQobhtmDcWl6TxZQzEMlbisWZC/RD8tE/7+V6/67ed57Bl+aQHKP08JAS+jYv
0xREy7Ialx+6YeCMELgLT/B7XBnqLCl0cMH0IMpCVHgoeUZhZdrOhJEpVtYAWCwKXAFEtzn/dIsy
Td/uZZ07+HRDY/ImiHzWYmUkkCCdI9tLh8r7ts6OXr5kcfLlYM2AZevCQ5Ibbn2QHOiMZGveAF3o
TY3gdn/3LTiyX11QJZDCToSXbJEsflvfv9e2h8AXW3rR0g6feAf21Idl0mWnCFfejQppts6mK7/D
PSqXeaw9SCaleUmTnkpoZKTTHQU2ZacrOSWufiCMXvDnhqdUq9QstBMXHUjrSnVG/xcMkyG7Jzcs
QT/SxSyB+UjL8AJMpN1JW6pEVnPtgvfb2GX9W42S1p6Z3zPI/jSKSVy/Oamm3DlATFl7w29/KAyS
CMKu+0SmXOkIzWHQZPQ7OPAsr7SHsAbTAS47Y6FTl8YbtXAUqoGf2S8vodJUTM7ZRUk6mmVbC7mS
LwrA7Kplv8qhtZYGHVyDdSgxlGEz7XJ/hAGDAUOssy511utfELJAi/dt/yGJfJxr4p3oT/xBTZqK
f39tRu13KWUFPXcBWj3VXxQRIf1EipHnEIqMSwvpzQ1Uusz2insrg+6rCdo2Fgp2NOBIw78Hu6A1
6q5WK6Faimdkhir9ZKUDvKQ3wHJX7r1L9ukcWRxhsKpjEtpWwMY7/lZoFOT+cIef7yfddRoyaA1w
aGSBK2i5YLWYz1tzsN8xIa5LzMpXp+MvO6bbmLbmfRZXDUvdJBgMHId6Bpdbit9FVol89Kaaq18L
2fsXTmv0Ypi+x8Jd5p6UcyjmUL+tqxxENySPREWI1le1xwrTw28ULbpulXA4dSvUqCEBsi8seVN8
NaYKvTV56PfluTXU5S62oe1ZEXd/yEfo9wNtFuAyK1bD7xxgrhENaR2UO7KKbCq1jfmYRM4wCxAM
UkjH/GoSXhLexSgApfbdj5lpKS+Xo4Pq2So6qmTdscw682EwHGMu6W3s0WJNaFI1dA9JY3zDM+bQ
vNGYqGvHBs/qoYjvNxD/q5C+kHYvRWmjGOVZKYv+z4TyTh+uKEF1zbPvsvq/VVdavdKY5Q+ZMUrg
IVLnWgq9iLUozjLU7ZQJUOJP8IHoceyREvKR08lwEEIJDJ0ROm+ggtMjwwDBsPGpBpEcNhj/3ZeB
e2k9hdRPbE1n3SgbpQPwpUYCVy1un7ElSPu18Xt4jFjWYV3H/coihky/yNbm4tIm6EJ7BUoRVO16
3C+yq/NH5y4SfOfuoymIQGgEPDlGdjGqgB0hdSRoAFxrQKcSPZyP1qOl+S75SHoH6j90G4Aqdp4d
/QPtNVaQpFV0bxHRXb3g1AIm+UDu4TuUSlH3pnqM+57mqUAgzdNvAnPvlJ32FTyj5rbprdjXq4P2
MyyEnwGEH3I5fBgMy2ic6oXAxAkFGHkWQbnA4Y0uW67u6xZA4hah1fuQ8JCM3BygNCMbn97e7S1t
MeIOW3nW/LsPE4xsurG9Uf2zPxyyKQ+j6Oown4ZHpxVNqb/2sSTsagAH7NrIhBG8nL2or90i0n+s
/hj3HuBGaInXvXaFbRs5vBBB+yZmuU3hgzzDJSrXYYCpigpDV2uA9h3GMFVVQYxywX3UTzapjYOz
ruBH+r8EQ8IaBITE+o3xrFmjv0TRhH2mHCiN5F9Q58zVG1JwiC8Xon67ZrWFPxw5/DeL30XsNihk
YRtX14G9ZTOj1S/D+njWq2CXio0gXaNwisdHGlKY7YWOjmIr33q1s65g1rtX9J8edFgajSSnPmti
brkt2KdLz7y1P5RBt1E1GadfI+B4iJHJcNu/DGkQrHUOJUsnZd8+fo+4iXoY72kHePpmHdSOLZhR
u5mWKHL1fjf2+0dngzZ0d0MWN9FY+WP0SG2/zZag7wFB+amicCaPdjD0iTsHjnMrhlN16cSDQ2eG
dYS2lqqfbN608Vf6qpGcyDPzGzYlej741R1xhBkxIsrBiu92PANY6PzPIMxR7L7QBrCXV/fah5xQ
sddsQsTrVUdh5wzATku8YnxNAOVTIl5AvWCDqCzz+NDkGfzUASBhaJIgoxfhZ8GrKpu8wPVWeJdy
mierGmFfXRFHycekstvttwAmsKTOrPpotDmS1CYIGB5Y2x51M6yEijLorqfTWlHClc7/PGUkSkLf
D32eS7Zf1SblJyro8Mesjzh1MHbEvv2410GRfXC2NDa3xgOlNfiFfokq/naab8QisV96aSvvDFmr
i848bRHgH2h+NO28A2Lyw1r0/xSkhcw7ii04QMT1b+fUe9PRqd9oNYfzBEcAdThsI2li/qbruv9P
9fvcZnyz0iO9yzpO9yblnHZql8ca9OJ7KpTSHGOafGca1tsK4tgvN0LytaNqIhLhMZOkIqAb3NuQ
ghXRoH5z5WfEh9pkfT2JCl6KuH4u3phku79o7hTp/CganM9ji6+qBW2UnWq+C/TFudAxZO3g2sA4
bcf+7p+btd5FZt0CM0SnUrMSdnCw0gaf0f+sMF4Br3br35gHIEarAvxlBFvL2mFUiE+IIk8TzWYe
GCm4Ux6SuIQJdOvqIzz4uDoPrC8qSRw9vtFJUOQIX+v7CE0ntj+LcGU1MnlaacvoHQDTEzv+glq9
l6Kv9wPIH2EPbCnhoA/jOx8VX1Zd/M99Ve0UQpwXquGhActLlHuKb7XsvMDyxr9a4uqa+M+CB5jH
qskU764wYmKxB1/ighLus3RTKFTxUBkz813ug+9IXoLGoAJlmYTLTB2kZ44oB9IBDmhMV/SObm1K
pcYyaZkNbJ+gbK/ga87Tyax7nT/mNKk+p4XwOlJV7E5fzZAsafBxTgOkQT/WC9OrKeUjoOc4s+Il
335iDODz48o0nmRz9lRcDkHrcpaRg6noHCvIjFEzpejUqEZPyg0AFFuYoYdBGi5O9JB96ohZ4PUS
Oyy0EJsZtdDNWeE1YLd43aHBVBxXl9dpHp/Oc/vcj7vFBmO2UdKEaycNiDAoA+/biD1xIqD8+adB
pf/p75pqWdYUzi3J8rJy/ZSLHujK5TyjXUq8p2zeQu63Jf95g1TMPniJZkZ4LAW1BwJ51vPq1ahg
Pklh95vH5kEv9dnN3f3PZLbBkCRls6w6JmTUrWeOYfPHWCwhVUB+XbOeywJwUm+2fiK/Ca+MygrB
IX0ut+B8hGuOhJ5Pa5LN+SuxAf1d0JXmA8c8AJDz0LuuMFGDMUpgNkY09V1z6O8v0macmx771/Yp
OPTozG7nxy90d8HiDm41tc/f3t78y0VQoP3sJuGbjhT4w+QDG9rASv3sATYRj6A3YON8ic7tbJyD
VU/r7LleTLwUf/i3i2R0sWDDtKZb+E0rOXACJVsrvaEzbO8wDFQjy2lT7l9Zr1PCWVjwmGN6587n
rzC8uLkIMowJpSGGHL9dpa0WROeG4d7az+Yb6iOSJ2iZSIP1tcT/CMehoNb49DObBZ1JmKHfXLW4
7K//o+o+lhNrmi2APhEReDPFey+EmBBILbz38PR3lb5/cqPVtFqgY+qUycrcxuIfmx1nFxnTV1A4
B6ZGM8zNgbSD+BZexomeZx63Ryuegd88fKwgAxjPU8pKEfuVf3eutyDVkP7wEm0v5ucfpU6iC+cf
VdoO3r1eVjrXL/BLJDpHx8nr89S4+2wf+vv99bDuS+PjDr04caJvZkvJT2dd/k770W/aXY6gaGpU
ZT8usyvoGeKPXoOyNdh/qT2Sf4urQ8mrAYOYbDzlHPZVcQkDt6OPEXS/74PtTwi8JkfuEKtRJJbf
2+XMRbOBkAy32ab0Mz2wjQ8g2SR6vTpP9Q2AtbRooosSu/vNfZ8m+5tjpYRx5+5rdg42VRP9cfkv
o455CZz29fg0uf3ePlALUSQ4fkDHZvJTzmA0i/vcwJ6O/5Hl3f1v4dkSdCzFiUM1vu3ePuMLhl4T
ufmT4owMAu+F/PdG0jbVSDViQklwxmig3LrUTbJxwOINTJD9ufRWKr7kH5PXoYTR7o73X5TQI+Ml
yubwMItmio85pT8V+YeFrhXSMTRlbGrJHPWT+xLGs3os0VC1/cz4lCYTmhqvbHVapizKmKm9iOMy
UsjPTrCLR+nRfTBM/0IcJD+u3VP/hXjKQMWC6ndmt/6b2TsSZCPy6QTtXOc0/+sRj0WQ9Ii3E5Dv
eV+JbKXlCUx3QUuXL5dyMGntVbTwXpXK8ZVYadO2d20mewj/xXPaTNQ4TvYfkJ+LWIWiZo7a4IbM
B0Enabyq3I056hLNI6DJGUJ/4cnAhaK7A4bEsBr+6AeRwsEYz+hy1ftkC4gPSnHJb/4FPd5l41nZ
sPwkkA1n870Yb8+FzL60oMQkc/mPimCf7u4jUVglSy8CCRawUxDdXb+JAechCjkQjEi2U+V6DROl
ZyU2S80WQDG/ppl1trRGrOxNf2Mh7s/TE5M0QpxorYrX3mZ8+krYm1Vvw8uUsDZxx/x0fB8lXgF3
jvubtKauAsD85XxEdV+FLVlXzJif5SzTe4wB7rwTipA3QrijR8dEVj8M0p+mBDj9BtttitxnWxow
hSdZ7cwXe93vBabrp6s5fSb7u8/M8NSY0wRsrdRUF4VYC+r6PnkYA3TFkVyjFEjm53c+8ywm0mXy
uSkbgvrU0/9JLovbZ3Eq346Jsix6fWaKJwq2727kNtvE55dVM0YDb0XvlDJIlKQPYSiOhddmShZ+
O7gt+8eRuwiQetvndmZGcmxyGKwn6wl5afa4eEaYRSYMovGu+/Vt1vCV/b7YtEwQm8+/G1gzTft5
Rqr7B2kR69DzSrder/z081nCQelnZkm1/5PP5L4unxkSCp87QsKb8XuUImpGbJU0GKojRbpji8rD
8Td6zS8GyIyv7zRxB7j2f8k+GMpk0di8/wAQ5WATsJ0Yhp/Shp/bVurfPQbxMZ0cRrFOanD+SWQq
8QmdgJONnvnuBwwksyJLUHx2nx3zNb56dzFIqIXYqcILWw6kWGdvSfFHIfqsRJblV6SKyIxRf8sW
k6qgBoz6DHXK3qW+6LgBJKzGPjiEIaxfZuRy9guiwyhWqd/b4FjJIRf2V9+L+UMcg6EUpoJzK1Z6
jnLzF9JWPRkvMW3QMm93jhoLezS4/OMcYFx6HtSll5UVvd90I7OuvtGTbtX3ppU4fqYZYJ5xDVV4
4oS3LBGQIJf8bmyIvGJFtuE3EJH8RsqAtsL8Ojt0s9+nSCE5JWfOVAPdgyFrPmnrRgvnGB4tatmU
ftgGqCCMW9eeEhl1r19UeNYCockl49Cl17SxANog8b7nTMuONTjACivW28J5XYwqK5DWIZUuhuZ4
RIo9VbB3j2BEyRQuiju1ymWBeJ9FSyRigjqPOdhOJ2e3zF1zIUEpVrvn8hQpllo1AKDeh5D2SMA2
Ni+zJDIB5uylnp3sx0nTvrUykXdxSzgw3hOXsG5ahS15kX9x/HAu5ZuWbw6iCdFqBdvqCv6riUip
CHovpQM09eknEyvSKH7simnCwgTbdsVNrMZ8Nfvu3BeVpeiIN/IgA+qs4ndFjK5c9+XzrZpT37r3
bI5rtBuNjt7fmcnC51IFK7ereacKJiP9/p3IrxA8vk7Z8v0qd/QUWGp82jKPPMGwBS2m/O5KEyXv
xlZzzUrlSdA/zDSjk8Nc2lw27hYuxDcsVXfSiasCKtSFxvSuEif2irz8KgX5fyLq8eLiUnZPGdkt
cL1UCYbwKGaz35ocH9w98ldzGwAKNHUntWQt9h4AcG00B91wQZ/HDjylTmD3siw3opNUzIK0mW++
X4fiC8pjeGhkvnbM6eEklmXX/dZnhvevVz/zFT/zew/mrV6fubxDeqRx+wxyoGP4J3f7BdNENTFO
GnpLSN/PraLW6U0qTw0D3gc47gk72kO6VNzJfFuOKcRIVFnJbx/ZbOk8LT5+I9/XThypi2bkb1Kv
nmEB0ZghSKC42UnOlMShpOSkfzMdEQ1AkQQflpRPzRVPXvkrdvYo2joKMLa1FaEaU+L4rNZRlUgi
Y7EsWKezNHd+6Fk9+pJI+GALjCiS6bzN5KKgRmWQRcvlGyzLsnvkiAKgZcMSr7thKTvmfTEisiSx
zCQg3UQcVsxSwn+T2fDzhH3FIT+db2y/LcUOqv5v1dH5l8Wj7ebo/C8HokdJ4kSoY9qFQyjzCFCz
j/5mR493nSxJCHRSzXftlC7vk02KNpftr/Y/z24EDxmjkdUDjzoWiWse1UApfmT5SnM/LT2v+nvh
QVNRds1Uvqibl54fcUJN9/a5d/pefuxFbIzVrgVeCelr4/2b7GTH7LPvB+Ix+d3gbEMLgHNsxviJ
0576XrM1MwusuWbopcXlh0DzjkGB4aQvr8GVi5RILBxHtQZ5AZvyaElnw4a84uKkCtNf3dLgSNIr
OZACMDxDaCqafPQW3/qbmD5+hdhG87RdmqVt82ZXqCEAGHzxNAjKq5irHUoHgo5RGlAvMh7x4q4b
q0d6U4hzS32ufSF2eZtt7268n1C+YGDkGqTvhWj0H4RjjOIomi2L4pDlpp4MKhF36W1b1ZnNR9Bj
YiqwFMaN4vjv/ctgF380so3FzwpGFJVKqV6iXLKVlvT38cPqBxmntHdQNrJ+Hj755PYCXvRoq/AM
Ei9i2eQvcuL7UnzXLn1b9PpZnUXnr6arcUETR3HzNaY/gdej+MfaU7CMZFfl5OPfefttJV5wiJAh
b6+G6bFAJlWJdqbNwFFunHdUNK+ws/v81NRfFwMkrMXZzyksnm3dtJXspXs23vcvrS+B+AW+N6Zk
mygsxLa5wZkEddCJfl00XRBDMm/QSLY7fMkUmOcpuvlhxl7TIzMt6lV2G7rg681jumjNya2LIsfl
b65o4gvL/JdPRhoUqvRBgIZobUUypHWg1fVx/syQXEgWa5nv879oIS1HCNcwzU8M0iitlNlCbXT7
CIsBWxWMb8Q6VRpqXm3/ZrrqXR01RPPCqrcgb09/KnrM70y/hCbpobX3XwY1tOU5V1P/WpHUA1ID
WsV7zhYY6pyNz0gnO7qdCmnqc3Jlj6KlwhRrIC88+K1pik9Df7uneC1azm/QsxMcMor2sgnEqk7k
VDsuSo9jJXn9t181LvHqmSRYdvjIEIbPp/7R2c1Okr0UsKftWDKwdrMZcWd+FbU46OtL3+LY/x4G
uMMEVj5u3xQpp401WQJI6K4A+n4SN6U/7oSDj8PIT2pMrmdxbBObtzBQBU8my3tCooTP6CVhfce+
kvfZPjfLAiCvPo7J/mJXSu06qVz9lgMwbfjY/lSL3ovZffFwLFH4M3ZlAry+1r1UtHGbFuIwHw0b
x3jsmo8MPdL4tpX1/qUQMr2scbp3G+VbO7NunDclBdk7fcJU5XCukPKiznIvp5nAKC3kWC9UYnA+
j9JhXY5Rs1TLTYpMixlknWn+idGu/xM/5bRoIxalb7EYLFExTSOCFjUKO/xLEAzM8OQmqxqZ9q+H
5tQUpwRE6EA9Ss2N7NXnrbpVkIkwmcmfvihl5H4v3dfgWZFgTJS2mfJKSJWx6OWn36kF8rqXc2tK
DbsU/9yWXg2DOnuqR2nlHEu37y27gFKmm7CmkhNMtBf6e9uuf48n+QKH3jdt50+Cqq+zJ9ZYfIpI
N6Pj2Dx2qZ8aka9tffvOL9tscBrh0xk0x590bzHatI/deGszYrEOOfux/w0CpK/5tJ5qJOdZtnEL
WtQb8TradsYyayYd8u8axAZmhfe/RT8tYXgPU+aVBMCpMp0nyBFU8e5nueF2aA+7wCX9yY1EhZxa
pj3D9JKlhGhOzklWC0h1qmhj97mdYNaOc0UGPiWlfEpuSv0NDjE38//PyaaIKoQVsxH9zcQKp48o
aNQXHMW5geYyojgf2xZ2Iy8ZcUUxrKW4fcYNdXEXgfYpAPg6qpUFTbv7V3ZOY9M+acEjdtEmHJAN
IsV7eb10ihsZ1Wc03vZlTkFrhoL9+ezH+mTD+jfqKW+rS5jhZAEOH8/vBG9Cni9gsALYf1eXNBA4
i5nfUWo9hVskj24cP2GqyCr17vBWx9LhZ8V1TtAC0SYEEXWwEydSw3EpFX5IbXg7erDlmx88WLTj
DxoPSeBZSSzqheC1H5IUjdhkOsik8tNM1VJCwwbg61iKxUoX/kSRELCf6Mvqke8wFe1TFG8K4Xg/
BGzmwc9LwCmcPRRxW1w2XWtd6lxZGjlxxibFA3K+NKpF3DpiQUdwIJcRdDyMj9JJEeRZ8ENSFSp8
i0R5FWLTsm/kNtaXiiTGFfibpWMR8SEtQTYDADNLn/e96aru6xDv7GHxibcfJonb4LlrrtLD1H7y
3vTXiWLsWn3a6JaXq0p69lRsTRTP8KqA43IOioZlkRxdyIj1Fg6OPcuqFIDcq1I0Ud9/ZSC9MsHD
m8Ne9FMhvM/fTVphVUzXl+Srd6gZ8pH+v6KaEmf7nt/1xYuLxrRO5qy2aKBK5NL9nem66lPHyIdv
SZWFz5wLOgK4gA1yNzs/D8PfK3k0Wkt+TmmGVC0FjP5ySZtovt42M0Rk7sHB/kG5oDsVThNq6Et/
kifbnX4p14nDYpuPxLmHmg+8nCptZpFOssfWG7lPCZZcr3XzQRLdxfitx5xFN4rStn6JtSKX8G7k
UkqNc9fxCziH8iO3A/qxEMqvwcIWyZZDtD5KhaFSTl2qm9M/qTIR4GLRW3bVeoX6J+51ovR48ZUt
7BJDIsbHtk9sDna4i8ruQHg+1DV5SRSukfo79xHS5W9jaAPY1ZPAOaZKBxPg+tiRyrHAyaUfLuXl
WXi5+Txd6JxL8f33G36TXHrv+Gzst+U7u5IE2a0N2MZd3YhmiLj1UbRLYgfzYGwS7a6XpZQ6oBXE
feIXyTLtSjxP0ruSt3wzPZfvWz4L5fBNkergxb0IctMNr3Rv14n5Sjj9F0Z4RUY4k1LTTAr9SAbn
YpLum1q0SUR85mqAO6b1Z+J/v7JkafX3u7TjfNkB+RKobDggOaE8jcTxqxynn/0qn44jrwxMmK/Y
BfG1nLyCnQ9xXIm7PeTTrrjQ9n9fHFQWaWt14S7/leCwQQlKHlH1Zv25j4+ux6HwR+phlayuRrZs
YdcG7K8Ibhe+LXtlsHEWLTGEkGdaxptMOnyRihQ02dF5jYOI0XTw8vyRs7i8yDKGDXr4/vz/vqJ2
7SbRc9XrNNvO3MInnY9hilc/zE6mkyy6jH9bKSIZ01a2lcLDiVpRoj2LwRlPwcQ7sQxl5HXm738P
8RdMRCD3r1u0aem2vKoUvwqhsp2sbmnPBqwyWZlSKHK5IMhkxS5qWI1QeA4F7QBkImmjAnf/PVYo
IAFbBcBSYIyp9OygMWGO6uOAlpuMx6NHQe0qlfeikBuQOX+12/IYACCTb1CIGQXvUAjOgAtwV5UA
qJG3/KubBjDZf3XVwMaQzgUP/KNoG8VKr28IQLnqP+QgeDawzTcAZcDe+FAfdLaCrtf96fPvDNCm
gNGQ1C6E1wDPCXrSb9SMcCD5B3z6HQQqDIL0r4M9HSng+2F6ut2AAP8+5Xm9PwDsqBuDTuUUn9/F
zI9pLVIyQMbbYRRyLBI2kUrK82PzLjN+Va0O9T9WJxn1vUVbyO1x/ffo8aVainDynaqDb3o0aoRE
37OtE5GeeqQaISCsKDbQ4WJAKShU2oCcJZqPR3//4Z8pILBfhyEl25FD2rP7BUJUlJgFfGpgfAXO
14HPhHRDrrpWdE5WtjW6yMa2enFQfHfIl5M+f3SzcDG6soB3HqTigylmBLfnXF4SBY77zcBV3NZy
ZHP9E62HawYNLCd793A+ECQRC/Df/a8mffhjnYWq9BsCLdTUAx1q391244VQog+w8GnlVXqNAokp
lOuxJENWDKDMpprT47kJKxM20s2k2vlLKrwuSZSuX96swLbQJ7v+3utxeB6KhilXZ+usrvy9N3ft
VV+GG15zUbWWhL9gjfBvCYr0kZ9p5eitcP50/TTjZ4efefzDqwXEWmBvhqr+u0iQHeY/XSCOXk3O
AmPo6vf+q+Xf6TyvJdTX3f0w/JF5kOg/tLfdQztR3vVbAfP+vFem8D781+pR4J3z32WyZJQNa1+Q
0uGfuut74aaYGRlHRwFzc8dZWlV3f4mJebjy/b/tv1y8uFf6nM6zc1WIf2mu1LdZlDRzdBQdhVt/
IBUeNUM4R1ZHVxXth++jMtr+udYO8Va6Lhy7N11oQCUECGXqD32Xcr7tV7jXfTfKNzu0Ttbf0Dqh
AUOT7uno1LP1oJ4f/jybVNNw0RbV8Oc1C1L3j9mhr3AQ0iXx4hbfMTvfUM/fu6otqc+pgur536n/
aJ+75+7RT9g8G80odMhz+66FSXLgn2hg/pjlLDqhbfbdP6cLc3gtrSysCV8cLReHijxQeAzg2fXI
DdTqVdr1j2IA2Ta3aPpsHofG636YGyeWxdz4MpNG8xXjqkaPhTOQywp/LrPIT/iT+4nyk1hUDu+S
9JDOFrJqN5uhuiVcLoivWkJBdpTNULINheo0EOBOMfrgT+4n9FQo5WvJq01rUssewjcCAZcheeTL
hboWG87/vk6bmqDgdvEMhCR/tZ544QyH/i5b4mNlwJFy9A9olsWfCKByubQn0mghWRdZuIDnkgNB
RA3qJz53On2aH3B/j+Bg7yq9pPwP8/vfX8mP8jHRTFHlJyJIatx7i/5/B9nXctDuJilAL7nQ176y
w2FQ+kiV8eLORbNXwK8pvFn4OEaSbKDK6cw7Ow3LMwGnbCUOGJlGe1ig+oFEL2epH0CYuSR/KX78
Jxz+gZGp5/KSY38Hil6bi3ep0epkhT+NcSda8P29WBwD9TREQUVwueyjWDYBaByJWnjrRKExKatt
iQlInvZSP1Pzxx6qriY8x+WTRj7kG4d82TcOaZnxvdyoKG0TrQla/DecIpzs7+1J+Y05Wr+eyS83
7XYarbL9tLiGo91jns61g10dDUimPvHCVpIAPPDaF1UdaRxaLdAVZgB66VdJTlcoaaPzDlZ44w7f
JyfWjo0lZ4leyCfYU9diY/FRIvErHGJgRPTHgiHVSl00f4t0hURs7E4jbd8Yl+UdBEICDOmpApu6
27W5BUG41lcz9+Hba9OJ8YbFXktOTNweQ83eDy6jBnCTuIpFnuzvI1bZPD4y+bL7FK3doq3dTJL5
MHJ2a4HIy+md230TkHaUE9feQzuVNJlvZvumi4UvP20Hx+Yahv7nMdd78DZQwsqcnMWjnkeq/2QX
VozCrpwkPJclJ4ZB97uxH2fwERezb/4d1G/KP4vF/ArYYSGskxnb0VLsR3XUhTrde+xAmHGJkMje
baqaAHJUM/GN21c0XYh9w6rSpqfsXCGmy2c6wCalhsa3EdYsu1libJS4JfBo3NQMKfFlLTtRYhC8
/53Apr4Z3mRX/ncd4VommO+aDVk2vCM21hLXeuon8bNoB3h78lwOb4gVQUxErBBmtslFSRgPzJOS
8pm7QhUlNhAu46F+j4gPzKkgIbYl5gpWyhc057pkzpdDLXKbu1dBcCUzUP4IK/+5uJgFBP+iLYy4
VXg+/V0h6eSlxfZaZOkeGkmCzI5j0XI6EfS0FcgI3BxUIMQYDkxMOPQgSai8ix059a1k130t7kYX
p4UeT+8qD7ltNl54A6XFzIc7Pje6ScQ5t+aY6F0Fl+4erpmqkrcDjp1hJe5wGZl8uPCNNpi2wnnC
TQSFoWxLEjFg03d+RHTjBcyjYU6ezGgTrweE0hZ5QpaeTxtHeXHKQLLTttznBY6CSANL9qEEzZmh
PVVNVlxlpqOYJztbOxffP6Gd1Jb0dkCqy/w8Pu1KerfjGTpyfBL8rlAMjbkeilCZjuAH76+pih7+
v5oFrNLVSo9OK72rt6XK0pHQ8fxkoKqlBChaw5hpSj1/W3MDflVr3EpOySaDP3NlM7K9WI2IuLra
0bbml/WJsZ3lonj/iYebLy1tSUSA9gnJngZHgCoo0xlkI0+sk1FEVG1zR4oclYMCK5wYX7NxLFNd
xv/G6F8rhkZOpdmkm2KEfBnVeJL0ifE9J4ja1zKdF1kDjOqOqTsxnrae48NoXwvAyGU3ycF9YUpG
Ak83UAXCFmkzc89GpkYnWLuvSP+CyjAWPg1jr7LHpKfqF5mi7uCT05anjr1PFLPgqQT2gZtY21jZ
WrLrs0cr33Sisx2ZgDW8aYPl7ncj3dOYcQwAjpbNDEfDhargDcI0kWdYGfux8Qq9ye+EviG38ipc
5gmaVZiKhpd+MNg2b1YvTTBAgamLqEOvDY1OE6R8H290WVNqwQWaOBsuZzPL9hazyGBZmyK0ZzqH
+WEeepe3pi3XvT17UnpVQMEBiQ/oCfusoSIlFt56jh/8EXShgQH08/d7MFJmr4O7tZ4sZlw+atmk
GNmo5NBVDHOXXeFqtKwxCA3dIBx5Goa9TrKsBUCt65MffJYRjUZaTr8KDecyALdk57dwDfaKDkRZ
10xBfc9sC7JXukD6tx4eYcscpZgaDaygAB1M6QzTliNovVddb3au0EghdL+Gx+QZHM11xnt40rrW
YR7S+eHcte25Kq8vk7ktR9f6kANrlIXbd5f3cRjvoCNCHBTUH1U+e7f6af4gB5Hp2HKfLv145Tk2
v53mjm5sXMurme9MWSZxHNYwjYVTBQcy4+0UbMESdDBfAd10OBMKCLcnhwhYao0KRg2P+qu3Wlfj
E9Xk1CAzgImMN81yz3EsTAB6i/sMtCYIuZ4cpDT4tuzUa3XQHHhHUcDFPrGZGtiCBWkUext74tP8
v5bCpFI3NE0Y8TNLdwBhnsc+I+36Vu8Nnh1RT4exYyiCDywbMROZVT20cGjrlxnMAcISZqufqa5m
WkhD/a0H3pD3WOtGVp7mQ77P/26mCD1bxwmrRW5gLAgNjIsA0Yz3WEl50uFusxP4yAqjUFu7B/Jp
ePKhA+cG8gNmJTu1TLgtDfsHGh2kYODHnvi6dh079S3MXo5u9flbpp5jHYMFN/Pb4hMKdiKACp0m
5B8A/jrEOTiZtsxKYw/mPj7M1zV3Hc+YKI23BckEKhVV8//9Jwkp9ZG7AG0q5F/Lsr6uKVoxYsIw
NB4fHOnlLLSO9kjYm873SiPbojtjg3n+kcQ4lf46NINOEFWEE4arWLlH4IsnvkHldC5bkKelS3bA
dlODO5qxq/dIpEBaZAanOe/YMGp//IyIyeozPDEXFKIA85ZyTS3Z4gvhMYYaqw9qMCuIQn7x1ACA
AJgA3gzKriqHiTD0ZaG7VzhZKqr2whWfqqZ7Mb2tWOwtXmGjfQdm+1p9ByP2E+AdWAngyW4O1n3P
n/ok7xokHvq5n9hYazzC/DhNjY/N3WzaMuxtxxMD6KtKEFG5A3aqxmnddTPD4N2sTwslqg9kBjID
HfliC1YGby9ZSVgcHiTnue742BLuMR8buK3ph3Y+/xBb8V72Q47g3dmMyKeEFWTd/O8ARCVBvu7u
K4dRcS9uIdCTFRO8wMpABxfe1uSHnM6pgnvESOZ1EP5aj1AApi0JP5eBX1YInwn/Dz3F4kPYIzUg
TzOBZycQczXjamafC6JE4TdDl33gKl4tCdkJI83BuvnsxFuJf/ev1SfzUwkqIy5gGwPo2J6r+/5S
fy1c5IVUU1vs6xVoeLoCZ58nadmEFhBYrpRu7OsLsHFlmFxNpWdRTnURoiBytDHCnI53GAnJ74nm
ARYfDW7fXTVO9QQFCHpASkXj45ciBUkMgtDfa814NTwlbCvR32jSD6OtR3sq2Uy65dq0vS11nkVf
z+ZEbryxmLyj0IT1y8c3UaKSoyA9Iwd877v/bc6sV2EuALKI/ayAu0MsIz2qAVVrlAWM0EAavjA6
u5SEtnc0uvAXsNRgD3QcEQ1WwDzM3EEFKvRrVR6LG1S0XIzV40rOkadTy0ztrVUbYMfyEH6yGIXs
jk7xqF/H4bGEaTJSzVjYruN4RWLbgwm/DlMV8lCdrEcdVJj1tL+fhb7Jy7jniXgvPEwhS/3vARpm
m1FEKjTd0m0krf47YkBnXf/3yMMZzF4DI/tm7Qzzs8ncfBqu123o/DSyW2fhkYPMl03TeZLSjGjg
1fOSbnlJhB7+NkRyAQK0a2SGymyp4oWR4baSLWXbOZB0xcY+MM6tGk3Xs3R8QNUboObdXDNHcGoz
T9QMWeGg8flsKjIkZ7l343hvLJXaWBJ9Jz6fipHQ0JZNcErMpN7lWUr+jo+naqaxHRxauzQoCeMs
9NjIIr/okV+lY1fIgFXIE3rmdUIut9a2eBwkVcV+abWM6b7ko3C/TbUkm/783uhSu508AeabOYIk
udIlkY/p4+j/PEUYUNBDi/XW6fxsM5y955n6ogBxapmBeQJaJg9Pd+3QVDJX1sVtjkAGzFOtzOTd
o23Xe/17/XvGqykK7LN0MUiPbCrnalDcVw3JT4fOmiskQHY4NZQibTcCMSsF8BwkqTKA9xQA2xdV
nThCkR9mAP26oza2q3hZFhPEOYNupsram67fr8Zku3ho5b/XsCoWPsI5Mmy7vjkQjOHjVBlOH/lp
9Vk4jSOj1fAYDAcwxS/Dwz/2He9C/isxh1oohqpcok5+rXMz9m61s+RBH91QrmDdjhQw1/0NmF3c
ZESxbDd5YHKY+HaJ11X5Lj3xLduVBtJRI+ZetamvB7ePlRIxpT0Z017IHNOt91wLcMBm6ENlW+yH
2/XAJ2cwx85tW/JwjH268ftIcR2DHX4OsiO7gHaKiHQ3VQ3JY95Hu3ryY1N6wHGjtCrmsRVOlTNJ
BmOpcv85NGeoGZBrtUv9XfVMEMPp16bVf+bXnW3n9LHkOl1W5FMkAaWpqv3OsqPnYPosKKXFJbq/
rjU2STJbJAmkdmWzJT2IMry/PYX1t6eWaDwqLHAkmaiWsZ57zLcbWnArpp0SQOULvVWgKLAPzi3V
8HB6px7F/vRIbq3L1rX/MMKQyeN1638lNkj9yN0Gil5szC2PNgjgNLcGG+vC9EuCmRDGqg7j49jJ
j+NXUuZh0zgEgwNelNiDPTZGxcqQ+BFlhs81aipf4eq1IzEiZDyU3iQEVoVoOg88fuAK+SpJnwNT
0Hu6iZwzcGPWTdjkqbJuNzi3vkoSK4m0Se9QTbeL5rZs7zSLj24UwRtp/Z8uBzRkeQ83EHb5cZb2
Jvgg34AAeOrLI94C9ZBKXL5/hyqzxlABWmRKQWt12Qlo7psBWeQS/rBn/zquijESNjjRb0mUNMAJ
I6VCCrG5GR+dGGSXTsoNXZTEP82u1yxRzs5v4OqXtjCG3UZFoBV4Kf1oCQvxmizk8suvkAIOchLv
5rTyLSt+aUVHjqklFLDVGI8c+hQ7ShEsw3/hwyE/GWYNd5Ks+w33ARDSJ3PRluLby9ge8K2fxZMc
pkuTDlUPjZUjecuNzNVf0T0+l4y6ImHoDDxhC/KcgBd5KfaUU4VbfI1eJf0VZ5vgSzMzjs+T86BT
cckGap1CdT8Siva30YEn3+gyOtnJ3stRYZkgxhF1H+gTD4DqWHHD1QqtukSh/MUKTRKYMWb+OxqG
BtjfPPOT+pErkyOxewpLHWbaWKrGRk30GlL94ccKBrJ3MouIXX+LIja7jVSoHNgt/MUkR0mkf8EU
/Q+jvI2XszBEdrpdlqPVU/VQzSRKDsJ/zIprj2VbZcHN73PqCzktQj8sU8WM3RkBH8r9pMFrK+ig
1rEEivW5akqsVikClg6zoJ+mTYNp61BTl9UuTGzMJFa9+2dktB6kibw0xAUZdSL5UuXoS3tBNa4q
mBi2OrXbHlGiyZTvF9vhZN4JMsebj1wpqKDcBy35adjgAeh6M0drj4xfrmMEEowsntpqZ4G0SwI6
f/kFuCHgMVx80Kpc5M0AOXKrejJzGLdQXXFDLy7LJD5i/ZewlIJmpI1psWIau2qr6ZTnxl+ofdo9
hHQ5YoTZsBEY0GeVeL9SIwfQ2P/L/XV1DaWPGzsLKXhcDqEc5YjwGIIipeW6x84WlHRX2HefNb++
4ORzVFU5KsJkyqc2fKTOf+zi/I8m07meiwXA2AuDSuA6Ar/yu7l8IrysvwKHmnusmTM6sszL2Vud
gcgBXqvp0XMIxpnNNh4W0XtBR1vQzdOYhpzjyPMjb72L6+4DYKt+b1KnAHz9eQNQ0EkIYjf5wP43
209izM6lVXtrRJMgH5Eodxil7Iup7129o11s/N7SaVKKmWJCT7eklJPzZcEQaIOgxW7k6p4yG8d2
Y1xOnYY++S7KKSbsHWn4hacpBa08n8jWVNzV3V1TKA6p+f+kC9cmIomRjotxglQFwanYA9o6+Ght
MZAMnJygxy4IuJO5dJaZtPb8EfhIajWu5BifqA3yXEp9glo33cl0p7/PclR6Y1s79Y4DG/VPTWti
PPyagK+39o7XkoVyRjET1ftjUaE4tvrN0zP+TA/EE7bZlYxEWnv6tVL7vHeWoGO/HDVNI7U0k8A+
WRwZ/jCJ6DTxIgrusRbuA0JbecLkO6TbBIHWeqv8z7IV5aiRCkHIoJtGZvH5y7ST9fou3lU0QDI2
bYZJM1lpCGVU98R4OdSI/g/BUYGDLN6H35YBU+20zljG7k3MIDDqQzWAzkZoGLIiHcrHby/V5fAW
ozIYVFGDXuphFAb/UIal95jf6lOQ1HxquP41xjalf6MPqh3FmzhxXrDrEz4CRuJRJuGEW5NG9ZZh
kWF3N76bWxX3gz9OkPwTyVHeNR1vh6EyTVf2Wa0QLHn0p5Vg/BzrRvsbiMo/XVWqWKh4VuH38Kmj
7cuQO8wJbhROF6XXx+NDrKEmUDwP3teCPcivgMVq5O9GaBPtpmvPz7c+mxXKwIjaSrBTEnQEC8pI
Az561dttGmaEa5A59Vhf8UascfjYbYrmmMVkBw0HfDMtpmuRYIB2/VyWs4zrspSpiNOPDjXc398T
GGlvXvjalT8y9Zw+Xsz1ljOKzOREx2/is/llMN0KYtz0T0er2nL0rmdFudHa4sPxs10iO8WHoU8N
m2gOjwVOTt/TZry7ttWa49LETWFlTIgxXt00f/kHvk/T7lbbPBiBLQX1lUwrWuOSUZwO4wgOkCnD
u21Enw5HIf6AvA5q6t0U2c7f4CPfiPT11+m9VOmXD7+aqCO420f4Kgk/YLZWvUxDNFYHoLEQ/aPu
NTocC4yXbj6swk9KXzi025SgQq+fzniv9vvLzk2Iqt4/CRJR21z91bqeS9fOdoCmxqGtJj6jL/tx
pxBIcxbmKqiD+Fby74o4UbhOoWOAsgqZYyktoLiCFWwAR0z021V5alZU6i5DqLsGYi8sR/13/fMi
o1L12Jz01Eo14gTCK0lZklGC7kFWDkJ5vxVTog4l8hSEVDA1pz8ITghKYYp8W9dY90JxFA5cDxnT
ZroX/jjLCrJ4Jj/GR6A9cUtCNzwPVU4qCbU9HuXf9084Snu2BZ9bu5krsGIfnlNMBDl0t1mY1jL9
lYb8Cj2SW5MVMtm9k1MWabsCf87fWUi19Wdw54r1k7X7d/rrhwZ68/oN801+c93RPmc5zPjHyi4p
9YlgZ64+VjclQW7lBp5TM6u/h7feoZ40M9VjiHiXSa4xFcJkCscTimntcArbsdczv/xZGsb3/Pnf
ElssWr4ohnpkVcGa5ddS9ciprVISS61Kud3Hc7j8CiHXYTlcNRjIPJo7m5yEqbotun497eZWEp2P
yupVdGBv7m/Va069Xeb/L/5MWs9HViuL3P4fbFpydGtfu/fOaRL9SNvAZot4kAK464rPlIhwU43R
pWyf9vj9wGrPYoiKhOSljBj3+1iTgO2LD9dfq0Vn/fW39oHJLRrZkVCaZHQxPTurZZR525r4QOOg
DJz+XtsB2L1L1rnjvSAadUrrrHuHnyN+hGbIY74QCsrKrn4qAkta1p5FId/I4o3bt6iqnbNJzBY5
rx5NTFQHkIUEd4/Ra+aYMAJIhsuvHAMSMgV/ccwULy8aeMLWWZ89tIEjECXWVwJ9r9EiSP/8d1P7
7qskRuofa9+xcudFsCccQRQoOBwG4KiZy1J9CcHqY7TqM+0eYgXlXRGYYHFaB7bzjuX/3nS6Sxsu
AiFyUw23g0apYBBggo+Rxx3Oaa3XsQXkOsMwW7cubf+JlM1WDnB36uO9Ei0JIFAHum4rBLpgHvld
O8hww4RU0nO7Ky47S+CMVV+0qoz9DuGGvFBKFuxaOlIndZYnHdgQI4ToOVaWlu3em2tV8earhJtU
cCXhMS+7uXFMCB0W9tD03MGacCnh50JnARZludz426cVgWRT7eleJaf6DrGKm+p/b7thSdV839a1
9n4YjoqP+Scfd4bUCN+c7DSwRz2Ck071Pa3Yd9YF1hyr/sRl7s3tkLeb3ifL4C2db2YTR6K9LDIC
fVByfJc3XA2UUYDUK5eZCNdNgliJ4ZNzqy+6qmh9VdVxGsKVeQhomg7hOYzCNYVlfycYVlhvR37+
+3+6vqjCuzCPtZRPvfEsekzhsOFBE3g0DS3/j6Yza1IVW6LwLzJCHOGVGQEVxPGF0FIBZ8UB/PX9
pSf6nu6+dapKxM0eMleuXIv3h6cjZAZ6VmCHfEn/zkOSEHpjEBegZNuwaJipMoa9tWduQEDoEWoJ
z0HIBJdjAA3/SfBArw3rScKyti2jh1IH+Z7M++sQu9sfQwLKkDyuLQmGyY7HFeXJ/5gSrEnRJZOh
4fsqn6S5R7uH5w+R43UjucqUkI/xlYCye+KX5Ra+zACV7EGtycZYNWTNvwt+bY54aBk9KKsf5LM+
iAm1KbPxRbmGNVrOGM2my7Uzh0wHCmXWdEmHsKCtdc6oVwHCnjPFLr94ilSSTyBviFTX31tSPhUo
gFVvhJ3W8g67VJDArohXUiKExiI31hkIywNZkd9NQpQD9B7Sq6Ck4XWWnhD/4k1sgGII1SLrcN9L
7aQfaF4J3Xv5/Bh0gdO0QcNNA8DsTombn1Kmjq5Uva0iHh3s3hh8B8XVDkxxo4Xhkfv3A4AgztsZ
xjMfi508eJ1/XFHxMuZJ9mHxRVRTAI0F6tdEErwHNC+cAHpF7mfMg9UVWQN58F4eGBIL7olGbJVd
nCVitCImRhf8EcjvSHa//UH6nHmHQLqpXMJCOiHgRsJUGn3njfhkayQelVdG5U67Im+JiIP1DVBJ
rqx7qOj0gF3DI2M3erCQbcJEEmQIKSTmPdYFkcMZgSN4B0A2RZRTSqC3lhoBI4S4ijI+z5GVeNqk
mm7X5+zqz9sbetAJsI67ewtgKrcLR4vpZMHmJSYVaxN6SVgnkMnVKYGDgG3tDtS0ek/1EC2TOB9/
A8GNZItUWIcSTR9J7ft/lQ3td+OHlFJsDKrpJ0JtuklF54HykkzjQ3IDjKIpwJEDlkTPp6mOWqx1
n6kz5v+FjyOhw3HoP3maCASBqTLT4A3DqBPTn3qPitMKr3Gy4Q9Ljwc1QQFkVO9R+2OnwkVn+N4k
j1H49EIoAFQ+l824v0UcXNlS74gzcybA6oXlLqC2XuGIY9VYJx4ShAejbtKKO/HVX0StSDrbO7PP
yeLRAYEdjYpzEu46FhTEbauDTVpGf4ZT5ELF5F9xO5Lv3qc8t4Q0l3xpCYxnXaebu4N+ZrqUIxYy
hkv+hR3EZXIehCIbB3/cJi4kOGunBGJkmMM31j7PeTbFj5STLwQ73Eq4k5pdjIEwi0b3Egkx/i4h
kHx/3MFjSBue5jiXYS6BA9hxtWmtoQ+MSfn1LpKtfQf2Nro3jQiVco/03Dw63WFq7v79H28lX8XF
AVnnflj+nDGCXoA465SRLXniBKTkBoMbzaKYI+Hxpcw1G0aEFPJhV5EGmcAJ9CWDASDfStC27Hg7
zdIAczbidT9VKFNe7cvVxDDJkne7uVdMgXLjjzqifsRvVhSv0tGZflpiGe85/8DWoDDxhTNZxkc2
PDmWHpjaoVjm1ADvDEDlK3O21A16e3cNO0jy4kCjKOsRzz+AmhZNkAhBf/Vi0A0uZO+qM0J9XQEQ
lyZGyNQIoLFnMAZHQ4EA89HV4BrMg8Eye+tjxGtZ47mtoDt73XVohwCzRwaKVlfkWO3jtgTSrPVC
wxLwPM1ZdFD62sgsZWh+/cz3MuDk1giBz0Ftj1/m341bJHv19DcLreuLuK8oRYKGOFrEPBi2hw+a
0uY82CNsYJFDbYBhF+EFiCRMPQJVQnhWLI6DYdwAXgZm5su86zxSpHfP07TNqsb88+GqWzoAxucw
65qojxK9knMVUWfKSIzZkwjJ0AJpwySBBgB3OtLLaUoYkA44NxQ3Hb/9IqS5gBpW4CtE9GELDZl3
Qi6N7nsFkoNBqZlNnww//XsNa6nidPvUbzNlUOFxkp+MBlguFKxpIhgWITnNL88vI82N0/jGM5gm
ZUTcuQYX4GxjG8WOAjvTI0JcGNqcscSBLziYNydt5/N3pofc6Ih8N8wzqx6PH3POpEkbdehKMpwD
uncUNFhzoMhEqj4bkc/Gyv5XQsqzbpOq55Amk91EbYCz0qFt5zO9Ifpb818axXl1m4i7uUOzh+bw
2qMozH7m9A92awfU3plSZWPxR0APrWmLKPlD7bWJch7oJEJBtD7M6AEz0MsYwQ3BuoDeQQ4IiB4c
I7XzKwJDlNTZLkoDTL1x8djnj7t0zPJnEqKdfKVMx43Y+aiIXs6XXfMagmx3DubTr2qzxp2S1juV
7ekKKXy1kbRMo0DDjiA1B8wA2Q5y2SO2Ha8+mFJTucz7TUNNXshjLDWwX7OY/sniV+I7kcpcs1rj
t2aypF7mvLGrsL+pMKujWOMocXfYWtLG42OH3R3e3N6WC7RXLa9e4i94gwmF49gZ62vgSA/S8CQf
FmToyuqDUIwnYEHd4WNRV1leUUaF47KkOQ3XpaaHESM4I8537DRXO2djSs7oIlZxL1GQN8Owy7j5
sbotQlkI2NEx0yUV9jVmnjjrkLleNuSsqMBeCHKZ5eRfrBe8eGW1/IR20ZfubLFRpIfCaJH2LR0S
dSSu/90sWgSluaRnfFYRvvNJiCRsJarizxhb9jlhBDa+6cE5797ueUdGWxzNy5G60712SK0ZMKB9
o01uTGspIGkRXfD1OVtf99/cQ7HQkXTxMipDHjjVmzJ8Tm5YIVBk4/TEE5oATUq1IsxYEqXEY4w/
y0pvbfG73X9wFmyNbv7Z+GMO0LQG1kMD2k6ZM695D5x/sQjFEHjVhxYQvrBe4A5usMZ2/TnIoSN1
GDmmULeOckEWnTKUmyU55rsX7GvkpkUOe3QyL4im3h08KbBnkKsX1oeyhV0xo+bZAGXqsOueoy5B
hXQy9OcdECJsG+Qz0+4g3wOD5/NRW/NZLe/JZ4qZHmoIDRPQQKX8axFYKKVDr/gFI9+T1UWHGs4C
fIjR4SEmNvmCBcov4wvYQCQnM4BFGnw04hH/CKPOub7BRtXKeNEV1LM0HFLgXbH7vAfKY/DOpq9D
SOkGCYslxZrLsvHEx93ONJh0w0paC+le5pL4mzA7LoTDnVlnTSL93L4TIMgzKDOvQzCIZFvR3DMd
qXTJLxtkW0KVeJAAoUxDrselqPwgxk4pqMG+9R6oM36rJ6k4ffHgkVyMxPRLsvP26MPIl7QhzjB4
3r49cmNJXR7k/PCt3NULLF5/bsmXL0vS0cqr1y8s2xGuDG7bgnoFyjBe5pNbZz5u8a6A4SuFMq32
tXNKTpzz0HlnvB4JA8pBQ26wAiYHY5M3AYRWyNcrQBbkB0m4f5cqJG3vEYBlvrQlkIoHcNu8HokM
cSZ5YRGDhA8lRxNuekVMpw5IGNCll58hTDGUyunxYVyWjOC7affWBfMavXL48G/y1+aJOyVTbwmK
/sY/GJ6CoCAclzZVo5iXU4sEH/hl811b8nNJYiUDF/K9JN3p/t/fBCN4JitbXklFK7nHRMUMZUGS
u+ZzUmdgTPH5HTcllWUbpoVS8AzOvC9XfXqMJeCGpIcMAmMnv3dlUAgzHXJwTNC9gvv9NUAw3NQF
JB+HXuSA3thk/mtgL6O/+Dcwgl/IlUiOJeOXjLMyyR4FGwPnEPz4M+NUEFxCfrdwBelAZakyNwTF
5H9EUXwaSah/TQ2UD4mVxS6H1J4ywxq7nidVtqOLeOj/n7hwKbHZXOL30Shi8LY/pEEQX7STaLtD
vvXiHDJfYJBGxs3wDaOCMlJSOpXAW74jN0tIagjmQKovQ44Drs7dViaQhcAPkhmTshKvZFE5u6mY
svJDSZulcJFv/2WSldnbyydFBktgEoEW/g2GDCYZtiuTSF4iFUEZGN6iBpAHnaDvpHU2m3eYBhZ/
pQWhQrOgb9KFcE+HOXSNNiVUntn2RhRLtztSIaZS0gACX/SnmPli8h4ANcj8qXmojFSq96Brs1Lp
Xe5aHapY/KVEJNHK+KSIwvXv4TtH62F4Pg3kt+Fk4Xz8GtA08cGOihy4Pbs3rCtKgd8hlHasZRth
eXHe+Aaoxi1z2un6lEi/8gyOmho1JiSfNCXB4oPXSDHwuyCWgYcPS+lFA0AO/fFIRpKGQi7tkw73
hc5MVkwIJaw/lNksmq1gLHZHcMggTaYXWq6aRA21IQQ6YSBDLaYkhlGWSQsDJQbKRshr9SqEZs/g
+hvSWpf+T4ZQ+0OOjFYxfyukXmjYA03TR/LgpTjY65E+fef3iPpZIhBOOZMHCFjDFDiMOwMaTvwG
HQii8UfayRFOx2CApmPfXNFgk5DvMzdZS7SwUnxlQ9x+m+Zz8pMGAyV0KQ8P3+OLzVG2xYDGvkak
SA5YdnN3GJ2n9c/7ARvGE+QNYid4mtxzNMaQ0m9sODkByWCOXACv7U5CyKF6jxKlM7ugOnZ14G2H
P3j2ZCK38qRuD8zPqfCNitq4k3O29XsnUt7OYXnantAUHBMxPe7ggI3FaftZ12vaYNkuNKPma/nO
gY6kfKst+gsmU26mfZNBRFGFh0p1ClLl7wtWQYuFwFbI5sW+kyy+bAg0epoqEg+uD30cbhr9Kbzu
w9ajSc3wNqZG/xw3w1EH5g2JILHwE2iZTZzgTYJyvHTvlAtaN33nJbktUbFxUCQLhOHH4FEdy7AC
5CjlBG1qVoc01NxA2Vk2oa9PRLSZVkHg/znJfEguw2j5APu3OfEQ6cO8qB0oHC/VelEUJlCBCGu/
wl/hbbM5RnxX7otAGe2arkO5NjfLKWJZ2E9BOIAB9HGQXJQ0mADOgM+Ba8GvzFNYtF+DPjxojJ9D
q6By8Z50dtfoxr32LP45FlFJ1YDE8QwMwImozuQEFQQ8HdBTh3QDHMygBEwQBys6t3FxwU2Ck/I2
btMRJWhsUzBhGr0QdwUoZTsk9U85GngMgkTQUf3jMgBfssXgnUJlFuV2sF3ZzJozjhLBQ4FeArSg
gekwEOepAoHKVivflH2JvR0dXoFPZf9SB/D6frQDboRNMHXYiWep8/QOW1BY7fcyuAb/qu3QH2QB
Zq5snPTbgPQKsYC+L7SKYLp5bcYokXf7zMTCReUsYeuWbZK0mosI8vFa39c0iLH5wUeYAfOK7Yts
yV1bHVBeljNMVi8bMCcOASH7/BePF64ye6icAb19f/GZNRCK5OCUjb1k26ytlQCg2oKmuLPxaVgU
PZnbx5j2LTZJYNajbPoUOTmevvQmy/ZbrtH8kY+dw8vi5vjbv0Ugfa6iAXSxmpwuX5tL8rMC8Phr
p+gI0lAN3RCpcGDM67oApQLY5t1HtJryD5kdDWmvGd1q3Dp94v0/2q1PdNy1zPwRUnvOoPMtWG89
n/0zbYbt6wiQ6Y6D0GdPkw8mbmTcVOhSCzoiUBzN5HRG1TQoQcja073yIBpSTNjx3z+hilL6BzeC
4U5X5slA/QqxeEdFQ7ePGVBv2AhUJD30fpKHx03DpixF7BlQpVzK1ncJRH/4YcNB5FCgIY8noO6e
I+Z/sZJiG0jPG6LoGFaa0cMzFc+tClRNTZxjMKZ09XViLNe9M+JGCIIAuYJzMz0MjGkoUeaSaSM7
Dperab15UnKky9G+YXlzxsaC5+fLd/IYA459EKiwLyqETtBvzgsiUEoOYpwnuDKFN+l4RLhAIkxX
nn/bfq3ZsdTWAPRWDrmPSX3/1jI7d3AtmkcGK2l+o/7/gsZARzkOSl8EdM8TZXQwEB9AksKhex48
I2+Y9xeSPsL/ek0fbfOMzFxnmX8nWPylV//+tYiuOL1pivtAnOj2YmZJ49Zw+aGawneheV11tfb+
y9kD8p2C2VYahcYanMepP9PyqhmHR1S1dzeOeAxz6dRB66oVnTsYeiKWTmJfIyOJputx1u1s23lc
ABsVV58zqSxtppX6KQzk0arK74PBH936+CaIgYWDbkqOnsSbNQQnjmn2tVJc2W6UhK++onondJxQ
NWlUAJL5m60OGwF18XkX5lvzFA0ofH7sL+rShkwAT6alXtxXjyolFDS4qu3kdRqo55v3lhaveqK1
MSP/658IM1qwTCbP2s95XtXdrh5RVlxs9Rkf0AtBA0GGmmMEtElJRyXj1mmy5LrbTm/B/QOj1x+B
5fNDavQuor1FeNNAY/c6ajEUUO/L7yhValfFtZsDtFDCnjxAvdWs3TsD9lYq9PRyRFAxTuuBAj2D
RzriDfLSfffd+43RVzf0DD6bYxqxUnKGJoHZA+qsNkTrgWinrU5Fk0HRat0seI/LG5ihRd2KH/eB
crpw1Y9z+tZ6iLAeV7dSdem0uI7UGsUBYB6Z2SliFNpzgMYDSzDju/0SJsPVr1vL7IT+R60G5TN4
ot/U/cvvbaNRD+t+RXZUU38AdoJI2oVd2CbNh2mlVH6jG/ehRD2i6xNiwBk+jbq5v4LTd9JMm6tz
8xmXM5IxeGMHphvjSIcIDQDoZkIUo66TrvvHoN+epdoH4uX8DB2jx5HL86O16ngbV4eAVsfbuN96
Gv3vOC03NNqkX69FEZgdnn6jdPTV1u98DTf3qU4vqncFakIA6XaPeANaZOkE/B6oG91nN1qZkKru
m0pNpaE961z292ec094NhTh76d1WwCW079V8fzk+q0mlwm9KaDVkPOvqaskWR6vvcUC7S478vnYC
/Zl/Bt/W7HFPeshjlVLI4uH0+jfpysPo6zrqkGsIPjGqqARxEjr9etjs2GJretY/aADBTXGaUJDn
XcRRkfpRFLsfpAjoI7lWR+qQHgazPSphbXp36WG7/Gmk5g+7CTH6O6Q0Uy1P04bZ0yyoLUaVmvXq
A1UQMGjSZC84xtTFtdeAACL/yxS3mnwpWLRLn51Qi7Pd9RMCYMHu2KB+ky7zU0LgIvbUBxPVSPgO
fH2FkYHezw3s7YUCDx0oUNW23z4cNYRwHCJHBAx8LcY3MkEkGujtveksvjf/A6xKSAAjiTPns+4j
JJqFPdoZHpYatO4Isxp31ouBlCproNWzSpr4Ff+FGnMHM4aHVRBgNx8rIB/tNlA2NwVWHhbnRCPN
fH/BneUSgrRkBP0IAvdAfdv++QDqER3r6EhmUoXleXaiMtowX2C0GfAIgpzE65fUO7fD99M91+a9
hErP0Ysur7q9nwerUiM0B7LOnee401mS7gMm5CDJL/KBBupf8NKNdraBt8gprn76pKzny+SLQVtK
fmaXqAbkTgcGxw0E+mvdwLxP2RBVm0ZzeKdLiNNK12q7mVfiEfrYXnLwX+LhFxZKbr8xQA7nrppc
7EqFhfyn9V1pyK+00U+p/UzxGqiAtKN3I7w8IrKx/BSoKihSB0ZMK/qwC1fTDyjEt0FnGhsRCn0v
uO8v+GRvdrXTvMmXZ5v9khi58R1StyEY7LEzXWh0AGcjbYUBxcyl4MYWfUajSrI68jTWWg9X2PbV
/D5M5RhcoVnkEB5KcE+8ssyCmYvsZDrihDzdwBgppKP98VwU9+2z8jns6tvwom7ME2NCenzPIu0e
5mwPOeXzAxzuwb2VmRoHYnqa4M7RZbspKD9fuzZqMmzTVYsYQ0U6zcnEpuQ6+pocrST6RP80vQ2K
A21z7Iht9qg3WzqHEsodR++AoNEJkv8d5gUxTvcYACncOZPYyDIyU4Ujtg1XgnOw29nREUtCcumw
cxqHLeIRR5TYCF/P8vGosTCrvEtATibpK4V18c7hBATGcK5+iu2A+HTQYECkdLUmd5sgCirywWnF
eTj7DEQFn04Oqu6bWry9DvKf7Ww226JognnDwNhH0XZGvQapCJJJnZLK0djteKa4v+lB4OieqKF4
jufouFhy6vLvfNy3j37lnajvdekp9F9zMba64sStjHJuSP5ECAn/TMUw69Qn00EwH590a7IXhwQ5
tOhBC1Bd6ZszuEAUuwlaEWaJthHYmATJdyRatv52sQI+sUL8csyQSjfpQhMtFl7/0rHSk7RqJQmr
6Los2EHAiis9WdAqZpneLvYgli403SPr1uWyVOa4jnxluxgY7U2fv6yAFqEg+ZWrmsHyoi+DTGzt
EscZ3nTL8rxk5O3mwXSY4S661lH+uzrQ/sdiNaQZ2MiIBEuygupTz4RaceQ5sRsBZlak/W97dmFb
qxHD++jRAQ4gFCekT34EqBXmY13dN/CXnUwYBwJYF+cW+VIaSs1cJ/3nN7diAHExosWKVIiolE9C
zOn19L+deNJJ9wBYAQ1O0ir6c2baT+Qxh6OKsBVKIG2U0VV3duNYH1Fhs72/P2GYw9lKdGe5DKxE
EtUAGBBePlmW+Ea1GWU6VOblPN9FYtjUmW2wGInjjFovEgOSoGyP+vaDw4X8uRnT9RLTuPUkwk1v
ioCniSHFnq4a/kj5dSU3Lu3SNJhg1bDHU3cwiKTt8kNX8vblbind4wb/c4r6XXS/lSJ6k2fe/93M
id+byaWQ5eNl9Ak5Cx4umQu5CU4iq9gZO/FK0pFR8rf7i8UYbpTEY/my+Dds4zkyOSOsJeVuOD1B
6vgR/SX6jqRI97zR7z55FcuACzD9aUQRk1XSj99gX40d7qkXhlPWydWIgyVDCIVP/mT6fH6hWuXw
d5kYsbVGm+jt/Fntge7lpqcZToKl8uDMZiI3AI2YLIsive6rVmr4ndUNSsSbNY7iDNSIK3pBmRiM
rqBb0YMTh6twMeKWERGKx6qOAbLJRKCcapA/MxMkzxWrpxhRIO5wtFlt7Pjv7y9OfhNn5CCwxg0u
B5U1Fa2k/f5mQWS2rhSnKHSuKlNGGG0eqBYOWIGevBXK3RTF4soTS/C2ibMmAILeM0Y26pFkrn06
MmB4TCiBHfTh9GjvWXawa/WFz2SISPFoEdMX7n6yj/7Z5Zxx3oi2e9kqbgbbhW8ufN+d7CfujLYa
/vhsVdMcNmy4CMPZduuzMaxkyGQOyfVWK6/SoQ8z6Jhx2kzNQp5IYUGBdwIniD2PdalbrOL10ot5
FJ41GFiGI9443ophHPELfJ0wXHaCGC/X8pj69ojWKa7KEJNyUK1dbVayT9BB5t9M319Q3JN5KR8p
TLw4HvGQ+IgzM4pcfwZAxI9CuK3MJZmqIZunp9v2KrQTueOjMZ73wLuCgJu2vUD2VYzFbFmL+PLq
yejsDXEPpl4DTC2N5NIvzruP8JrlwafSugcL32CiCnf8KqbRZhqgrkRpVlzP+s6YLhEDYAeOSZRs
6GrFe3EBispEQ2zJPHhwNM3IdM0IdxfWNrMsSbCfm4Yr246d2Fst5OOt+HQMnIwHan06tiJWbnJr
lTGmYoWXKn8yPfgagYXDcOI5Tk934n8rYRcEy+B3fniObKtOzFt4uz/o/fofK4H9NQgCfllEssbO
kgGx4t8j04eKYTnylpVOYcG7h4j2YTQ8flqVAVTYR30Ts+qnHx/MTRNth0VlyzbBtjjaySq1z3Tl
ve0F3Y8yV9rJbMEmn8AilectpwLjacOPlskia/RjB16cm/EOl9LxmO/xfd0ZcoOxrHmORctaWhaj
isKtVaMvRrtYfdXnHkXYKxuwwnYvq1mwXo4fUfYQj7Jw26fvD59fxYSFvWAC+XvWg9yUnHnuxBi4
YUNfLcxo649ukPgaOoIvoWw7ieft+OyyUTETcXTiMchGxdk0hj4CxeMpn0Y2GWdIC15lNdrOcdVt
ImjDnkJfukM9TeMuqDo4s0YQ+XuzseXIYc/l0SZ3Y/cgfZNbWeEV7XlOacqz5t1YF+QMOofELhuw
bAzLCByPRxfHSYhswYzpfudcHWx+87A0osx0I9/nAz7M2SzC4RJfZVnpfuTylfxgsY32H31irmwu
IGfC3m3qBifIb/cfGAPDNfHSWhAT8EqBybgnx3E8e2XHBLLGX7xh/RyZCv8eUOywdBxZ7oXuJQFg
I9uaHN4QPTi+51/W2Xg83vEIecY6RlVDy0n4bFyNKiOfzxpOpntXMZiRPXP5MIyA33zPcWCHAMK/
RmE4MccdI4RTL1I9VqzPeVPmvreJ+V05ChOWnT7/cRTc+dxa4zVhg5uYRwrjTBjCBznNP0Z48ljA
PEGYMMJdGHsds+kVQdCy28Zk8GHSuB8aD2Uv4BcaxrgwrGXHJuYKoDCDpItRbt/gIKJg/RxAQu7r
pNZKTNXRyCCo+rBRRjA/VrQgZsZr+qYgOgGsBehtE/qgzd7RmR6XSc0u6rTdLjwfrPW6woqgun2k
ZkzPn6lQBL5gSyzTsQsh+oUF/RXaec4S6rqf8KTQt2V0OGV2tyU2tF+voJO897RR4iHJYiVkPoKj
pqLXWO09xyr1h8z+JuC9SyXIOOrcvv0NoES/4iMqYrcttLLtA+pUDGu2nqUDOb5+PTaFexkLqk95
cpAvqwCq6Lj5oxjfkf0kUGmzP/ArW7ilgZQBL9sq6Owzt7VOB+eY3p1tOlghLQb9cSUCbC1j0zLA
ltnVIVMHwKtUiLILHNSrAohs09xWuMC3bfuwFFUwevxm9+EbbDelw1nqKeCxzZmU2TigUb+9xyI6
doybs8v4BwOj9JWjGZsvX+tyeBk3FtqC14kfM6UJ6gmi3QaLjiOjRHutOVP36gAG9ZN3R/LCozpI
oALuS6879biHkEQRk32Cc7+h3AqnGIAWWl6biwiBGrU5KmRC2n0H0ITJ5kBFcTei4woSqrBzf9Ro
woIi5vt9Gpfdcs2JwDCOpaB3S3hZKCJtiFW1wLOBTX6lzD9KR+DiQh/O3B/T9s2AgTHSONfZU0oa
nCBXA1ZjS5b8q/XZ4IKA7ya3IGpnvEM9K9dol4qvHOmLlyKD1rReswekQiqlaNzxnIGxu4ushA9x
Hr6BAP5uKMDQJlHrzT2EVTr6cKM7jJ/BSsWEVUImuNggczQsKZR4O3sR0esNgKbvSKoiCzgGaIZY
CPGVOrK410hMjs4MGsZEiSGgtoABZnOfj2HrgqRQ4T4y5jf2d/w15Y3vlA6Ab6lOFzGxF/8c41Di
Id7xR5GWZkVa7opY6tdy9pySIl69ZtC29e4CmiuQuYSXDARBDs8WvNUIAeBB+Bdn2MCSyhQx784g
8UPCLqqsfH3SF4DqxHGoJKCvKOKvmP2FQoe2yT4rqMCnhP/S1CSjwqeGsGmdEmGQvz0Cc4IOLoJ+
DqkIMgDQvnFZLZk+9DQ5tKHBVJaa7MdiH264ZH+EfM9AdV4zIPfvAuAM4F6Go7sQx0FNMgsUUx3u
iQECV2YkKaDPoGQzuWqU1Il4FNHBonyJgSiyi3oWn6UjjTIHA1kzoXvAz5g8BID+EJtJsCknVExo
eNZ7PmOPDk5RXjyDgo8otEg9477uDBgB3p1JTi0/OHSt/p/8Mrw11HqYhQOYnBC7k9a+nGl/0BXM
Rsei662cPSisoCHEpVinCNbGLcolAGctan3QYvA9Ei1XYep+jQXabXyI5p4XPUCch1ncHOAjxiAm
xfCJvCM1De6DKcoYyN8rMnDVKIa8gFoGD1tuURBcKoHUDpmyiBglvyGDq93n7RuIV5wR9+Ffh8fM
o5OZBouaZj1lwROyDono1i0gnZezmnkraQ/dZ3e6uRPt7zwEsnLAJqivpFyl/deSV2cIM4rcCREQ
mitJY8LXH8s/edeaQ+dlRBcDDigp+Ie8C7mQ0SyaTJ4GLT7GfsFpS2PQ6LyWBV4Sb6I7S3iLkIcp
KXWNnGaTnlY/myN5a5pw0JyzXeu/AJ0DfX/D7pb8gYxMFEX9iIh9EkHGlWQeIjh/xFZwBtYwWxD7
cLRz7Ltb+qX1Gdntwg4lw/zZ9v2MVlehTwhthiGxeZefqIYkjuLkvUGklfxgMpkATLPZkQevBMYg
EeJ/XPtfSLIhVlotZlvCPWLjUehOJnuXvEHszyUelLhLckm5OVh5LAoCkwXfXn2xR6YGIxcWOVdJ
ewRckCRgxK6zsjdkUiOygMViRcQrYaodjkIJ/PnfahWKXKhEUlwCtMYMV+SNowVJTTgioyarqGlu
rQ1ACkkBSDqI5yWJWGxgiOHEe4BJRZ3PCauJBjcHghigBI1J0muq04DpXxzE3vUCmDba38J8gHyE
07Pa0BCEfYKqhvv734fAyjzqpj8hpmC83L3YxEpkNvslKYzLSsyqd0+fZmMgDz4KIbHtbWzJlzzP
lpRZoBXErLkjYfmqkWLzqUIQp/0MF9ANn50HVDuwG8GRrjKK0Qz/RBEXmhFgPh2yOjzMTwYmoSYz
bhKN+rbtD1xiPsqsHLu6vzVJHni03BbDsCIuk2A2WcnjWUhuR3E2GNkHezNaLLiLcCMBCY+BHxPf
O6WMtMgBnHVaU3nKcJNY8xiTShM4znQmn1W4iLbOjijifasRgm+MDYqKKM+yJNw9c5npJFQOSFts
NJVJOA5HQl80nW2KPv3N7JodnpU4VdfGFlKHKAEj42lEPS4pxWMuCuZrohxnSmYweQ148QoGnr7A
zwmJ2aaj0BUrQa88Bvl8BcKlTGG2YS5LCMwezG7Pt9jmeInUGVDEO6/5BJuEqYe3vE/lfZBFhHdW
3DgzUsLHzc1riCk9xGFiXKh+Z+jkzC5SzLgAnOrozkl8uV/m2FoHMKWHWcKGYTYhGN70aQScMoVF
o++3Jz24MMeM5d/LLAlfa334tmIkPAirKYl5N70M3pbwJPEDMHYjUDkKkiJ/Tsma8HkcBEdsy5ek
zm1yQMVohAFx7HK9rG0MpawgeAF7GsHLvpvBHfI3rTUGnkJAFxeI0WePAHo+l6uXpvypjNtJzLu7
DhUh2jfnnzExex8vjjH/xA0LwRBdGT4H78HDurgtNEnSREM7QfVUJEXE9laY8l4OMTPjmDM0qx33
h/ITgB7+42Z0WecTiJ7gslQMyaJBx9IxaTtsfFI50bmH+nneVRvFVeZIjniSZBc0T8IuJQ9h2jz1
+BqCK4+uO1oAisGm7aIosgITQT6iRYCwggInQ4U1MIQd4UJJXrOREIbIj9nG/JlJOxy7Esq4fSY4
QJz91sdfLbl+XFRAh8cB7He66buhEp32/bDtZB2rl+sVk4B5OabBA55t52Ve2/4Foati8IKIl9rf
z7AJM8/7esmdXIZ+Sp06A5E9Lb9m2Hc7QqwyMxjpdJ+4XbeN5b0GR+02VgecdELBGEHkDFHTIDqV
Pk+kheEcEhKNUoezh6R2Q+nHvmPqfaZLXYGNIS47MPTyntUV/hnURKZ606uStIO8bccqevahVoRX
A6Xj+gLON1s9GwldSKKdJZnCJd1wo93bqFVimWI97ksSEag9KidtH58YxEyqoHX0qtONL8vXyeh2
Zv3MWSnK+N0xXpR5cUB6oiFxdHsdu3H/6M+e28aBlsJFbjw/cBM5VG9DtATJ0CbdE30bnww9frrg
eu3BqwdncXTjOckpJv/yvBDNYVdk3yl1Ad74r4BeMH9lNnnsXCAbLIkfjghiwgwTTsvoq3sxVJ0V
BODfjyRfxJpZVLq5ShK/DSdOEkFExg5QEzhjMJ5Lmj8m5bs9cYXQ8VI4HWigh8nOBsceAJ3IhCj0
y/OsLMqgIsiSh+9NA5R0I3/gFaM+Q4syfxAPnx9sLdY48Zrx4+ZSp4E9+1VJ/MC8uXtyUQAMOOXW
d67QGjyteAEGICCUxYC+j6NVDKByCZOZP6/wbH2cC23DSVe1y+mXp3+mqBFU3ltzU1qQeG+6W2gl
SCqi5YfR6dm33C+vEOkWFO5y531fUi0k5Xq3LjjHhYfl81oS4bf6fhcJBzhu6+e49drgAXee9Iw6
o1VAe4mIcm702gnFJ9aI5lQIKrFN1u823+ebn54cCVKqwRYE9kkWdSiGSLlKbXpnUjRKTagSH+/B
KZ2eOzV2aawT2MQ9PaXifcD3L6UFSmsMuos7e+fLqZsuucQJCyW91W1CWZT+4CV1K24qHfY/Cnp0
IKVvfMNEcGLTag025aydrzdXimKoJ8Mr3HyYaMw6ikJwZ3Jec2ujuwTFwTvfx43a3lDfEkaASo6A
mi624/Vkk3HNTbdFw9dX0pQNce+mjdYhoqIkAD3MEqXYlG8bfbd57/rPzo5qkfxSTQpceixeOAPE
6Rv+78DFW5AGtCfR2LvA4+to8ttoE6TXnVbSXabB9knXVOw3ZdPbwKdEgboAbsscCDc1LXrld7Uh
yr29kLdBCqB53TUgOp3T0tgUn8LKi/WhEba1qfB/RJTaoA+3u60gtL7ggpBcVm3FeD4iZAP/Hn3Q
/qZHbfyROa8PERCFtxbkmuvoRrWxlWBwBGeloup3CIjly9uWG7koY3yQbh36amDVdU4TOAvwi77f
B9VT85OFx4uG9c4Y7UZiZG4Dwd7KP2gOHM9KdVN0XS5mWtqPHhyNNkLjbt2sjFl9m2nU3T00IR/M
f5FTvp6la7XTSCGfu9fGvH1dXjKH0vqhj66R2SjNdhc9Q7E4117hp68zV3KCytX3A/8CBbPmntI0
HM0vfKNP9Oqaeddoqy5dcbMHfLoKQjy0cfIc6RzxOUFOikGPgQgxw7/eHZpmm5BLMdrHqCDPpWI/
fh7wUHGKlq24CLrgQ9PErfw9riuv//37dDEyNOEp9BcQXkhkUeyaKfSJPUxSLWiLOUSQ/Svs4zT+
5BSAu1avW1yGVkvY080hkFQRMqHyeo4hrYqqcnCbvGLy2nqUkxpfSKAvgDruPXcBO0+0w5Hu3EJl
hVdN1yoyV8uWzzedBuXqmVw50qzj4Ll50Hk3uk14D4QOYErg0YZLTGWdsYbLU5tNrVxl30ELRD/q
v4dPLES/Btt2vc9o4fpJRXf2NNh0Sht+QWdXtH06mJL2Qps02qLYSodYOntM+miyvczOuHAO+/Q/
ns5rOXWs28JPpCoFJMQtoEhOJtyoMLYlEEI5Pv3/rd11Tm837WZjEyStNeeYIxx0weydGRPSLua9
YicNfkiXCZaq05SKGchkjqaAS3PMqAOJx3xy10armK1Oc0eRm5JPh/8T1lkK4gOArtJ5h3NarDFO
pyhFflg9pcxSr/2PemX22/yU2IStlaOi7Ksfg4IGrX5DJtCsuLZsTjHaiIDAXJVMHK5nQSKF9VNx
5AQMZ7Tu+L0zzeXLJB1W6JhSxqKhF6g2Z0EAHrDnIxnlpL7Rqk51+FlXjUsb9SDyWBW92McdKycW
Y320yUlfNlYTnNAYlB+C7RNEA9PGeTa8v7qfmN2f8Ll2rZl0eQFvJLtgJgW4txifc+bHnSvru878
UdFEpgf5/tG272jBs8JGQ0gR4tu+DlE9wNhkd9dx1OcbKAhQw0JbCk6jfE1KDuvpJ/vH1fx3C79B
lU3kB4TqoFd4bxO3QA0JSWFrJmfcr5RtXNkxey50v8ksmrgVKzqUKJLTGidJziNjGka7tl6SWYPK
Aj5Wni24HSCzv09ptjA/1A2o4cfYnePFfWlVRyXnJvGrEnYj5ybZpQ4+/zkcCVCqHC6xKYb7lBFa
Df8Ichgz/6H2I544fq6Aj0TlUwD5AVowCB39ZdKG5XLeEy6T2KZ2tKvGmeDcKmiVdCEYkdd78IWu
EvJrRMZfBW0EtDTT7bJrWXyVX4mJ+Dkx4K+HizZm9zLZVsxopWvLPvay+MQD+A2qNZC6HkLcxJiL
q5c9rZBWbGXI4t9uAJfr+HreSQuCLRBAJOjfPsviK3LA7KIrxl7xEqZG0Z8HbamUnpKAWcHAMV2V
PkxbQv5U2H5eL04AdjZKKoPdC1ICBDptzDGZeBAsIjpPdNwsGjPexCexw/EiCS9DQAc1Rgr/Jtoe
DA9uvSBWJNnvU8YAc6DMKHZ1LQx3al96dJDwG9qc2mmYMksN4vnEjbIN5FV4G8aDqm0KSDOC8lvs
OABj7W+jtqdn8ajZill4JdZArKoDA8HQNKISGJjnwGE9Kxt5T85g6xV3FmG9pVCcElYXA0P+4fLz
02gUR7CZScl+s5LC7/ytOAlW3ZFrL0GRJ2KLXXAW1N5oS/YtsVCUxAgGNhObwwK5lMOoM1OcPNB/
UFkhewO4RN0JzHSlbNUub+FG92SFhlmCwQqjbybgj89BCfAqmyN5jO8qyB5sJ44KDJZ3MC+I/Xwh
9aNoLpbsFC8aDgOd07RmA0QyBU54gmrdnAsgNnkaSNP4NLbxkoEsBfYZTeGPvhobXR8ncnnVcMzg
+lfQt9PgRPGM7RoKlUzvjw5Rm8LRgjbaTs/Fb17Oij8OFX1O9W16yqwAtRTM/NdhzJTtSRvhQ2sN
fj5rEalDkdnd82MaWQkQsumF0XxyItHyOba6jyuuIobCUI4/bjfajF4P0r5a1WY+R/65UvIOVeIB
a3J7ecuUTfCiVjj6DeMN2rYAo9LKxsaunVjjiSuHNBLvYWFy36r7wW9oaC/vZtGR3SPDDZPPQ+B1
+C8K+dCncgt1/cbMpV/047UKcfbtFrxFrs238YQPS81Q7hCWYelBZ5G4HTj4YGnDAbDQfAtXezOb
kZA1fx34sQFbCZmBdiu7+FaxQwOqqb5KbEfiJ65WWZ9QMHDgaU6C1YCQOvAlw8UKmRqHqHTeLfy8
dbuqSZWPsVpZlC0+BbNun78A6GbmQQ7vvWS3W91CA/2k5Gvp05XUq0YnsfsdJLwAxmfO0QmKOjaZ
cjjpjdPuC/nc05r06zjcQK5j+azQu5E1vRgBDIKJwwyA+Cps67rExhZDOArFnwOrKq+6ZvI68ViR
sEzhEzEGi3wuFgZWmHrdLBFtBV9sPlSWkd3HC+1payOIttny2XkmIYdmLrStz3xRfvweW/iJl9/h
zoO6U8S9rBeeqKFVQS8aXI2iA8FbPw0bT5UXA5VQPe8Mv/vuykUVzMIRVZj4LNKRFWS7CLVLNkuU
pRTj8pXUm4iCQjs0xi2FwN8KIzkcLV/z/rfTvV5oFdFuN+tkcHhN4LWLnKBj9D52ccgKIUlHe0Dt
0K6SAYAc6rXxlW1rzUEMl0BnKut/vjk93gsh4C+mDLUn3/uU5paLvXmiNPnuQ1s58niMcWhXq8Zn
qwaRrvAtMO/cz4mY/2ucGxyLnJJLE8ifD6VizxlxaoHETyae+LwJXSmA1RUNXBqryXmljOfyB13C
CI4OObJuk9yiHzYoZH/mQtRk2vxduRgl9qojK1TDzCWKpwDbMyxaIDGrKlM7QGW2wozNQ1orlTbr
4KvXdCGMcOQOwUaU3AabwzyuL9TjIN3t26X4pd1mDX//wM8GtF7q0r1TttXzztigWEmMX3DkebnP
yG65YM/xyFauukw+nUjyIhwNiJnCkeWOM6GMfP1bObIkxsMtZtVW+S44TA71e54U9ouS5kGB8rlq
8nxMVA/sW+yAMnvyJCvm1mwZYWCCcEa5dXmS/LAmB3CgsgK5clMBFMATT4IDLhyg1aPIlm+sx5PH
sOzX9W/BnBMbZfTRiE4ns+yvCFcNpNxNUEIIRRx1rmhNqEJwTPgZoSqCpU8AZ7HRJozjszmdc4+S
lBHmWcn9l/pIJguRYMtyjqKnIQZBgcHWRoTojZ6r95byZhx+G4bdcn+04LQfaT604kB1OmlDQVIZ
1Sw1bK5lPHaFq9FIvhUkeRs4idFMfvQ/VUstHi6PPygS/Cy/FqNZhCa3II8ZDFqig+8n82FZ1st8
XZTwySgf743xI1L0INA/ynV555uqOKbSgToCJE6UIRSsuXzrKaAZn8UnioNkvOgHyuJ08Upun9pH
f0ktw6/aBxn+SZwOA6siQhTJZ86ivW/gLuGrmN7oiNmq1Xpfjf7kJHKktnMq/adqcFzOjyVPwcGn
4EQgkB2R4kkXDVIlA1wKnY/TLWMTeJEmL1gbxqUqXVJaVI7sx/m8b0N/nqDwerf5VIdGWsRU1NQY
EWtgsKERTimIoYGiJhnRiE4MDkNt+jqoTM3fvItjW5OwmBzk7OfNOirjWtxmv7yIoM/mhQaZPfZC
8X/WiEUneX3sPv9ilrcmTsdfVenTV9llGbtJ3blsT3nREjwNxVjVN2HYWSYCgjdVeBr75omoMkaF
GAkA/GJsir81fnZcd4y02M1hoP1UyOD6+XsMK5bmYdb2s/cvi2Xw3eGY9lnU/UyBEw9L80tlfv3+
SdbKpnoom3qtL4zj56/4a4qpsYzvLBzhh4jG6ABHP6WngyPiqTvihc/GXvrRHvqSc1dnMcMHf44b
Ol0X5ivdA8v4db9t0C38pL/J1+DVwpgBSl4rPP3fB5oGDe4khA1UWufhh4vsT5IYvgeeulX20h3F
HQ4rK2mBbuCePUwM+eHgllMOTgqPxZwaTGjhefwkjASBQ3xhf6Na9el9GO8V1PCTTXDrHgzJ6Fgz
bZoBAKp2Zqywc0j0ednhRimWSbYdrv6BM+PJCrEJv0P0Jgwj7RIIJhKBNwQqXT5Y1qH8vUg/KqL/
PY+B68tqXLMh5XSJyjciNukbt1qm1PCm9g0oFRd0xVYN1UB0TsieJo5uenCDY3ZurFj7uVlzkcyL
UKT2pLJnyC4tCTrzPDrUawx7Qlx+Zv0NAbIIWmvvjNflLxE1Mq5mxk3bgAAwrsTzyASllZVVL4If
WeeeNGCU2ZN8/pqwbNvDQX+wun62weDQPGsRgnU+gmmBGzue2qmlhjMckkOHGDMDHyasdSRwDOQb
cxDaQcH1Jbxr6iyirGCcdhX6ehTNJrIpNOqGP1EY4Ug/ITD6i9BgjSZoifOkToSqAJrjhVza75iu
N7oM56nBwofDA/AAJo9M8AGyyISVtl1MPPVcJZzrS7p9+vmjbBcjZEVf6hH/jJzps+KkY+/ZHWIU
byPyT//SbBOxcJdu29s1hkjLbFWe45RfMqfd1HrvPSHfehbljlyzK9TbojhUpp3VW/MJJRdnXoUL
nP0q+W4GElpnr/bLZCd/vjBtWiUrXVpMODG6oJ52vOw0s/N6kyaw2Q24HLNhoKiA5NZd2/cifP2i
05dUizdNWWKaaM8Mz6hI4QDHkHogbLZqbKUj79VVs81gRkLTH+KM9HbGlRVREj/5cIf0wvb1Gu+1
9xLLvcYEyvx8dvjrqfiHtfuY9OZQWyWKG48WJdPLxBXFQfgV6rs+8VFQs3S/1TXYdB5d3szZmhmF
CC4FGj5KhhezrM1KFgZOtR/JoJDHpQqFf+IbmHkIOcIs+MPRWNiCqPgEAXy7yBfZAWDlI0FnKv1P
E49Csi65DkSJUh3fV4Cb+k7PgQ+fW23pX7NmRu3FbgxNhOYD5Hoy40EshsTz1R+L5nYASMeCh5E9
YPw/wF0Lptz/Ejnirfht/DgPojKmI6dM4Jv+Ll2aI1fZpFhxvj5Du0lmE+bz5IWzreTiHlV2Rd9N
vjjiMtgW6PJVJ6agoy+O5uDk8Z5fIP6ruFk5pxVOpTX4LfASMyagVZbafXU0/0ZfDTq2bgEfB2Uw
5/of+D01Da+XXZbfwQ/xYCyiqWx5t1yqSAwpLQmh4/2/2D0xMvy3HdK/YczHEsZHMyxzhKJstZCf
MNm+GKBx/GVR4UY1fzVO9D4pSMgr69lq0+pNPSqtntliJLsxNIGL+cdKgD31m+xdSvroR2gsJQvB
ArsxqB4fCNwEhkjFqv9YSB1RxKNU41Fs37wymC7YyoEY8NJRBnxwwiPb7uMo7I5PTDc5zHyU7Jt8
yNqM4h1WERiwBvMBFSVjSXShGAEkQn0MM4J83TZ2heAdBQgbPDU+nmihQ44JiCpvkHccg01AjCJ5
K7LGREcKM+rMeODRVk0ciS5FfF6C7cCK/QwOBvlovCF5TQegoCQybH4BGjdd/4OKxNlJlx8rK6EV
/IOXwivjrbDsAWejXWO7r7jkHu2Hcn/DujuWt5PojmAMfcYIsRsKP6BZpKgs49jkYU+XI6uEWAEe
ATcxssxCBJ3JiqNIPvAmnx+FDHJrgnphYXTLKl4WkGtIAi7dCdkSbLKJAFpkFiqscSsMrLKZBn8y
d3WPl42zDmQfhse9+7ESYQZn6Q/NZlrlgst56Rx/3xkuGjAKSrK3oD3hZfKag/lxD3ZUdjI/fWYa
CNNrzrB5np/RCTBU6Vw8UTlUK+VM6crkVYJJr02DNc7dOM8p22hZ/snIyWDdsXJry0wVhbD8Bz/m
q9xn13qtQclJ7pTxYLSvA87GOvhWtCXwepVt6N9xjwG1d0yP4wENKIeSg56VJyOthEk5RSjaqtds
cu0XzS/Azm+4iQ/mfrSOltGx/4KkRmRleMMLYcF4ZRZh9QMKJN4gk5/KLeH/IsrysJijh6LCxQxp
sn6unkw6mGDimTMzN4PVWfBbnMn84zw3xYycKztwMf1zKnQuu+ggbF4R41+gItCi2rgUIc2i76LH
YcIjrUesrKhNFs/fkpGS9K2Z0zHp3YBKzC+45G+jO+wzrgjzKztUBwSmgGggQMFuQqZG7Zcu2lOX
/pVUA8zCHC5dV8zzhNmVkFxPbMZMUKWePh5ijKR06I7VInW+S4v6T6iKPDx0dunK3OZMJcFnLrT1
0gaGDTEiYJWnNxnDGWjuBgCZmMzLCzZg7E8WIZEP3ZnaKz2VWDwyd3aKZe/rm3jfbD6H1yY9YZi+
LhbyNfiZYLl8rUHb5amw7cvOimNuRpthHa9EosFnA1KTBXPOGegT2Jctn7vgGmwLt7bfi9aOj9pu
NBcafwZnOO80bECcK/3XB2QczfSKQguzucFrTwNz9hWkR/7eJCGBa0X4KTnhUvepkESrXF7kTeOH
W8Me07JP2R1sgPTFcyc8mPPf4oCKzR5zIJVdx7R/hKUyFmQQA+BwntpfKvGAvOC3lb5ZxaftjS6Z
jQE3VpVMjeqHQlCwKEGyD0Au0rnej07cJ/plHNc31DjsG2w3bD0ADJ2Y6JLcMj4qP+i//OB3ePDZ
o29CzbdIHPx1GcMT/wmpCRZ8uDYwN37jNsIGcOzvHQaK2BrgNzQs1CtTIl9hTLZ2FOfpV9vhM61B
0gvopDlJdbgrIafziIRIZ0yJ8X0w7+39uVZX0S8ixepBb7PAW2IdfOFW4I7XJdZu5enzXV4/tKkP
p+SFXZ+/nnLOqZ+yuYZT2Py5fH9pK3zmrGTb/ckbc0llBXiGqg/QXv3tYiSLwvQPT0TiRQpOu8LJ
OemYD3fo4qYDgbfNeXQtr0UxzR8mKEE6N7hgmMKCamVshIBrM0Nw4/CvQ1MR4z6NIA+SCr6Ssxuj
Vjgz36BErDPwAuDYAHjPsdyBNMQFYDNagtKoYzWRWvm5Y/ghJPfsuVgR4+3bn+p1hisfDFqR7xU4
dMRYioTrbMtVyGAo3REVgwPbA8iC60ynX0UdA9mMekUM2zEu/XiUmlBOhJM5FACbIQ+viiQDFklM
I6CLi4wgHJdnCTQV4CUYS6CasVPlVnLDWaW1+P8ci28KVUopTsrApnY3jgPm2BgjvRhFa6v4d7TR
djo1DGJ46mQWReJk+mXOpcIwgxKRopj1SQXV/NF2BfbdFIRes8pcZtjKXhb3N5ZxDjEEY0pI9wRS
KVIGOG9wBOM28Tpn7KtH6Q4AEMZWNvKMxkPd+Wws6tvaG52xV//gc4GgE3F0s01HXkhciEyc2yzX
PSn0OhYbxqKtncBp1p2sd3KWnXDWbvLxPp14MZFNxgLpcIH6VPZi8/vJi2m5NvrXLWtO6Rijbf1i
TZgrjMfEEXrUwrHk5OEjBXusBvz9qt8UsFZ/KpQ68D1NOyoXhWIN1boxj1LJ3O5z18gK5hJdB3hR
1qvy1n1rsHUkJ7Pio/yNkf5iYNppvb5Snmcym4DleWBl42FegRjb3c7AQo6AdzdbN3f5Ysw7nzF8
jM3Sk6tw+mLaOS04WXU6otJJcZ8A1HZNT8N90sZ4FPJ/7hn4j4SecdB3ipVumMliQS6ttT22bVNc
nleVFVoaih8+s5WG2BfffUu0oSadNrbpHi6FRBC1vQ8jBQuXZ34KQ8LmfMxI8taVuVh5nQF8jZAZ
H6YAMGposfb4bea9z+ModhwuRozTf+NdwsY+2UgbvKktcNBpCe2tNADriOuDuSDoTU82wOggAGyg
4EpssykdRepqmc8m7L3sYuwX+MnThmGt9WEfqxalPpfxItedtoeUYOFrSSYPjWZ+yk1rIAKpFIaj
rBeYteBBU0d+q59BKYPWe4VLM173hNLg3irPgb5trXAYwUaQAbqZPvah3A/c01qvesEPyK3L2sHI
XcMFHkYfChs435jAsCaxUMMK4B6M+DKbhtxkveh3LZfKy/6MV4iM39K818lq0hbkc4y/x8SF8Xtk
DCyXkXl70Q6ZgOPD6PTu/0bFyXivTekrUC6NecuSY8xgr9/J7+072JnNplUvvXphMwhDOoZhl6DV
lsft1Ohm5cSSUaQFS/29Mdk4cMTCTbJb4UQevNe1xhQTTQU0N8165XODVQbXnbHDVpEZHnfig47j
Ag9g7oKB2wuPI8TM4YwOOXpo5fypuuGLaLsdTVaCMwLGKLfsDZqOpVu1afN98znWYjrKVlTRHGU0
1GtF3QbKzdSFS3dzjE0sQYLbaKVcdPz0/uovzIxxs9HsgrVnFspT1st1vGvo+p+kf4z+jL/ELzZP
n3rBF6kgyap2cED3I8ANelks0RKnQJVXuMOa+AGrcUMvXbKuy957MThPSHcItKeqHS1GeBYSC7Ea
eUvFYkZoMUh04IKtMJ9wQ8u4TuCjsU6RfAN3C7Xp4nkKT61dWfFSuoEtzIMtw90JkKaJS9UDR0qT
afpEDHoNNBkmPB8uIuEcPwrPdLNVemmDZXvDhpPP7o3d31UnD6my6W5VpFsggV8KMsf6kOXwrgah
y7tQatFjTmwFd9PQ/2y0c55Dc5lyvNTqx3xeRp+zSg5HsZZZjJ/4QlbVDvSbYYzUXDSRbvexVcVt
OMqGJVXk/Tit5qT41MNARP1F03KE4J5N7XYdL+jRynW+J64J2/RkHe+FPzzM/SMT02W8T76kB11P
htIDncEWWvRz/fGwZthSTRRb/cLxhipB75sdetDYU7l6+qaXxAKYeh2IpHLHKGVQeA2MTsXu9ILS
17n8QmjjJSZgiTXeT/Ylo5DBphB83k1IaGi0kSQgivhqmXgMl2j5XpJW2l3IGxIOQ81PduW8pYEX
7R/Gh9QtxEbiEcTiSfW8VpyIPTMS2ubv5KTvE1wuMVG7pr+wAaMDSCVHDFMY93OVQXV/hGijRKb9
T/TFLooV2jpcpHuVdvIv5i2DrILhItWARctHBFN+YOeH/b/qcVYM4Qh0RBf8mtP1ZwoV7JdtDekP
yB277/xXaOkgWFrMwPgkgM2F96sgf6L0+308WA5tOio+m9Dhh+Hs4lAJ6wBX65fXsbmDuJPkSM3J
C9NtYSv6tMjnoEgUOjx8tflOIbLtej/dLaGn2jro+1D5QkODDnwsZ8duekb7fV4uresSPqnjTCwc
cCy2H1GKCprYIvZjX+NWc5mf+QjPYpRDGtWGEBELcTauwf/IdBiAT79ZCHnXeLbOxL+iSBafQGQf
YakRKaNjyi1IsoIlyUcHdj7GiBh3Mboa0kYQn6b8Yb2Eqyl8vpOVYG8iq9oJAS/UM6RwnSXYqkCM
NkiskMrx/w33dhZ+w1M2UnSqTEUv2l8LLMIC81dfxrfJCZ+eRQf2+Tl/ziWxPEzH/g1WZVhULSjn
VHQHwJTC/lFMQtnI2LyIqiA/Q2Em/G/7SNgKhKAKECt32EsoalnqIe5ABGHZH6UzbDoXfMciIMHl
gw8JITadvUAkYURyP98T8Ub0F40YPhbUcPgYAurhHU3iCkx+RUxaPpqY9vKA6lBtsBXfyStoQWvW
4WY7Oo1OQTwfnV4PwNDi2uMVClPIw04TJDcIbfgf/KnXLabi+O8yc9GXzabZ6EspAHwdjmRYdAZZ
ZNM2cfkR3DGhDf331ejLuqAiQ+nVz6MLc1T+KEdwK+BcOmlgw0B8ozSAVYwnfW6Rhj1Vrwo8mRwE
/NgmMxwSuOX78LUqAs9MHQmiJ8oDTm7ayX+3IxMfGkse7bilLYlTCybJgLgncXnMgJdGtOAWd05a
mhEwEYZfZCWQFpnY3NahjfSMfCD+ilbmvy9WAS2x9YHwDzA7SbfAq2RDLEaMixWYJDTQ5pxbvl6w
YpnV5Ju38de8l+P8CsmULxE/hGsDtCt+B6Nm8cziFkCL/YslkltoMxXzayA1PK1JhSpmMYYmod2x
oJU2LA/MN2C+6qBIbG74cT2ZMwurNH5EA0zvF7BEYEgKULpe6iYwhfhS366pOlKEjguwjP/yhTgN
m6MBfOD/vt6ANXOlWJkJ8Dzd8aFhDdEtSCz///UpkUziKFhAraAtBIgDH2JV5ha2JUDPf18gXnzD
bJy+MXj74GLie96ohJFSIW0EmwVrL8BzjHugUIAr/zPOY8fmG4E3PiaP//5ly+CLfYrfzxP98/Pc
F0cmTWsSDyj1MB691zR6Qj33TJ1P44ChDcjJiLFiNRGiGTbHf9IZyP9iHY1oY8Rq2n4JL7cenZ8Q
GOj0UGO+i13xiP/+JJbyNL161HkRjkc9ZaeYojd0YkSGILQvcdfQNhrZtQSxz3BRQH1+736Nvbqg
0IITgrksn7c6BSgDzvgibXOPweuyuLw2tB/lmrhUTUQz4FUSjOaKCdpA000dKvQdAomSoJgjL+6o
KmDdr2VbtoFkbB/djO9Xszt648evgVM2a4QnuLz/kBGcyFF8cyss58EutLN2hoBElbRF9nRjBKGt
WPofzdRhp2D3Qta8y1exry8gM7Ika65EfhgN9QYXQGjpovcTKhjDUX0ClukB2ViePus5Py9U3YLx
Lf5UOANXG1Le2L+gAUIdx02ZsbbK5ysgFaaR4LfMlIR+7/1TeTX+8kTvXOQH0m/n/Cvk0oJeLDTF
YFXcxvSWsYXhsF8y/hgIu2NKPrvhiorglKvp3/ESolCJYoKzxf0Wpn7f4h/cqP4pfDXwkPEOv+jP
rJAFcw77ZyCc98Z7bz6bbFNsJotiAzPAF3xlPBS1YcGcgQAk1lcuSMqhTMZJklwNtn4NuExfVptc
9M35DlNLFmvQK/UXX+Iuwnhlyjcv6HKvy+vxunBwE0s9UbEYcPixdQFMeltKJL5vb7Tdt9Fv9FB/
pW/5V8MzWf5NT3hvnpQzKVAcOSh6NaXOZMDwPLmlN/1Mc3HLoEqmu3aVQqLU8aJ+b1IM8zVbSy8j
/VDpLrETLP7Q2hgtDQgv09WnmtFsUI6oyga+KQzlFkYP2oHCgkUD3zUei5ZDD7dDRQDh/Pnx4ZlQ
+vCpRjtWGUZvwrMJ38LnvISEEO2aGiueeTScQY6JkuxK56MD2kz+YQgkLCYWx7tvvgcQsNfES+H2
oQdTHeB9pXbG2iy68iJ7+NGDT1dD9YmeE2chh0CuPbRGMBaTyOIvAC/cKFeyL0JJtQX0IfZxau2R
aM/yYJmH5/h5GJSHCWaLW/Ed0m9+013T3PbhJuB22JWc4+khHE6QzuPJJdSvE/0rGF35GjGSNKJL
0Vxe6vZWbOlmOPUQq9R3+Iav172QTtr7JCfnbjiwhEe4PD7nVSXUubgbI6eK8JphRZSk+wQITYEz
R0MypgmDdJnM6k4MFsxgzfChGGEwBfVnz2AkNmxMiNL8l+Ucmz1sYeF2MQsAZud+4y8dNpG0UaMV
pDoGBQEJSnuY5AwP0hyTOwvvsVg8CTXsKsNzTQiOKkAeYZWBcN73T6JqWRTLMbwvRGtj1E/4Nmy+
hb79uLng6OPu2uniR2BNeM9j/SHU7jQkU6wohfZ5JR57vK75544txtrBZOGfGAWtGo/cd9O9cDB5
Ik4Q/3Ue+DYgqT8vt46QJXiMmejPBDKsZD55ZyS5jVRbjdxXeVbjRTNeseClZNt1K7VYx7DOS7rC
2adwmtKhVWybmzn4+IBDx6hyl318YHZGTQEBp6i8p7YqIoeMlPGevbalwZfWAWwBbBj/pIsce5jr
0Y3Ax8EQOOWyhC8cVQxNHHZyDi3t0wBlMfFAk9mKe+jVdDYORAF2QShNeumRpcpJFaItxAiUgQi/
rXQ6eGWl08OeQYON3SZkRV4G2w+epo2j9wteGzwfiDw0Rf1z1adOny24P3bZE8VkqpvL+PNFTPyT
8XrcLWRKW6JaAdIpZWy8vKlmTHkz0YXDM6JCasc/xocqu6aoJJ5z+uXXlXNIjOyQT5G6+dob2Lir
9TTs72N2dfKkSghHTvTJxJn2VLws+OZVtdIhp7niFNRgkeB1DK8ELUycryUcY+Xbh5KFIEK054NF
DVBCIOoh8pnZuqy/B2nDyc5OLWvX0bB5sQNrfivfeJ6AM1j2BlQAEJAA4PrDs17iHhbkXxyJEZUJ
f8XElTESZsyTB5MnzuIHxR2e5bq0kmkaxxcNmjTTKF59+k8Iof8876hFGA5hlUf9kMH4hkKaRKuK
idK/wRigGe+H+T5juhdjIA4tS5bmZ/0Z6mvK5fNmVI34CXKuxwuSZe9THCk7Uig00R2+ig6lFYdF
Shs8zhjcNP0BVhNv3oz9EXBvuB/9MTUs/6IjIy56ZhYkHCVj5lrSdvTHDIvZFioE7C077StA3ZSt
ZRWnMt7QqJ92xZxAqJZn1y/aBb3zEfogjIS7MP774+Un9zEWz48eebnyiNfJHVppoQpVH4oNWO1i
NSLHh1KmE7wrya3mKsbgyS+9EYqcFZEPdFaEYe7+jRF2NAzAQMBG+hNLTvslLSLMamtCsKleHSA1
bOgi/YTtXFZsPslJXFSy4o5ksiiheo7ebqw52sQdN5hbugRX5Ojnw+/qYzIsFE6a1GuwjmofqQws
X6O0m4ZVEZGEi+F+Ea7fSLbSfAsJCrigktdQmwX9qBktWQVl1Wkh7YwXTPf0ELan5ENPKoKTNpzj
fTXxoAmJxRKrV2Re7d0MDp/nnc8zNrHJUH04wHn54BFa5eOYppLs5r7iE/U0o2LG9oRrIdGjhiUz
ht220S0O1EvYp1kf3YLaiKCn68/dc6/T0jfaV8wQFk/aJeJsqjGqUq4yKExoTnqfo9aI0yvyQDMw
7JYuNArICpCgzXlm6OGMdgWDA4GKp/43MOP6/5W2ExrGVenm5/IQWMZaol4UsltYPBI6pqv0I/30
e0KqN3A/gLq98Y+6N9bjbb3QY3u8iX7e13w/IRUi3df71w8FaHNBEu6YR/lQP+QfbZ0d2hOo50qU
Dfgqk9jSeQG2EsxIJQuaQG9F1+hK+BhIxpOIk9gKKX0oM1kfERleu29axw00hbBHgED92f7SfII7
QYODq0kDVu/1ZgaKpAOcUMpe0j1YzOdKTxjTRYnMPsgKeNPh7FpAopzTbrFKId6CuFAtucRYHdnu
MKSgik8gy2IjzsUJORYKD0YSwR/tEGVBdjRvvMF4XxQrMfMGfEF6z0yb9ak2sZM3MClPF+9LModk
6fYOKgtl9jwwlZpx8PDGNX0U036zEWGP9H3a/MHk1E58LObwuIe3ImQ7TrSkTEXFPSDsaDaovNYc
NDJixwRlEEzFkrkw/io7/OKDtlh2CaWKLs9TxfD538f3G+zSWwIBYdGSXiUwZrgGc23fOvB6UZ72
Nvv8fHye3LCz9uSTyqugb3Wnxs+HqND16Ee+Pk9MPUbZVN2C4ZV/0mTaYjcBUYFZ2SgndHMjziXK
LYZOkCFRL4TfNJy4W79+MPuQfEH5ZGSubtkjBI9isFRMF1nxJ9+w/eGJIEaAImBiIV2TzyYoTl42
HOAscO7DFuSqZAFHicIQnl5Nv/T/CAXyH89ImcG9vBgYG5AM+mjVlJCqxaFgFYJ6D7FLseN6iUNq
+FxRphALjGWD4OEbH4fVGYY0z8QLUHFGzGewDPhE2U/6hS68GpFC5KXd4ugAERDZHQw9sisHSw4O
QsXGk8NOEFbEAWFFFgzSGBYTpxdMEtWByAo9DHv95I4MjmuVV8z4GH6AhJaUMDD8KCADMBwVTDHq
Mch+BAeMXTwU+R4SARl4vcEr4RXx4/lXfEf6RadY7Xlv8EqNHuKddmn/6EDJnxi7z9KOidRKN7Vk
JRL0mbv4jTxbZNHcDY+UTnZCgsI8/VIZjeMpyccnWcjK3qanTuWpvJc8Y09wojfeJHNtO3m0ruE0
duGUqHVzN1yTlkJrA/VlnhqLbIk99QdEANwptHVPkN4NH6qZ1YPkaY9s2bqR+z71ND9YDOGA8V6h
UVjJO2P98utlegaZWgCjOymNKgoDR4eOEKwUzv4WoM9woGvOh+1onX9rvrnWvIn/wt8JRrlbLhj8
uqkNcWJF3Djxv0/7Y5WLGAmX9Q1YYxtWvui24T1zzD15aAfinJ3ky7DQcc6ale6lZwElKgeSGheY
k88jH3vJNXQMIhA19+VJm4wovs/y8iYsiJ1rx0q7mqL0JW4LuAzM6hga0y/wV+jhWJ7AF718juNH
iFmc6iiX9B7fDbysP0dOEY2rnC0SXSAQqsU0jaxtXDroK23WP5YTfgbrS4sySHGr7/pSsLI71TAr
YHL2ZARaAcg3npkUhe7Yr/7CZbSu2dmP8kad675ONf3FLMwiEW3actG7yRILEfTq1KNAv1k/I69r
2WCp+YCr9v4hl8Ghj0cgneD13rmjLWFKzJkWo2quiLiu5DLsmB0wJUdj8rJYxwUgh6EqYJdTfCMZ
p8XyzHl4HH2H2H8fkp9sHeFI/Nucy19jN2z0i9ohWn+WG2MZLrU1TMEGxcg5OivwJK7SviAt6huc
WV4hkoDPyvYKDIjlBxD2gsgbtnRKxg7nm3yLOCrGyJqUcd3+qHP5D50LltFuFc/1qwjyntBUT58M
dskJe0TQBW6GO/Zqq7DTRXoeTnDYIrLzZjn8F9bj7jOTR85I8xqcK8TIdfZZBZO5uYIfmyzG89A2
F1AzbtjiVrvkr1uZ4AJ4lcx5btfAN+cD6SPzL2Qk4El20jbRipmiO/Eyxruca6OVcXsBn3DHMgCA
Ce3oyJruCYV5Y1PqWGNCBERAo/h/fvmWsuWhH3jOLaCoAzj5Fd4/HvXly8Fh1h/t/kfTXS03liVR
AP0iRYjhVcxkga0XhWQQM+vrZ53qmJgpaLtsC+7Nk7lzw7WJ0Al4RgZkzwvckWzDWuU8WP3mRCaZ
JDYVwFzvn90VbKacfhRYQXNRyPXtpGP9xXA7x3Oqvz5PjtTOdRSzkUbca00H276dakliV20/Ppcu
5RM3gEUrfi3Kaynz4TqXkt1kJ13MlPaNZPE4irQw1QbiQcrL6rV9GFj9bHrG/2s9lcZBAAdnOQr4
gDWH1MB79Tg+moUT7T0SUfYLelewO17Ch4Hp7ekPgOdRPo6jXaHZ4+h3qp3pB9X3rXwphx+5Ga7H
HhdiV+OMxuPn5VdDBNZ0N9H2BGBK24Y9VDFZe/aFtwHwlXjODLoIaxadpOGyHCnY9WINr62HirBt
MsXDJG7ZH2Cmy+/g9msVKXlwzrs6qx+1uGrckbJm18ByeiBt/prizcxW+9IpKnjm3TgSV0y+i50L
3aU5+NLn0dPjh794lEh5bcQ2xQ0For3WvSBbeZuuHbzUU7uwjrZHK3IBX7CVgktrOokaUVTOAfDF
SdzG2u/mxjAX7TBGtiq8AalHuU/2Ry8YcsAlhf3iw5Mn4NHti45bByCr1nuAKhFTNezvT0zlq9pb
v06W9Ug5QhXysdAl1ldl2QEfKhD1RvH9eWYm1OJf1eZqZKY2qlpS7avoywNgYkWFnSeanAWqiep0
9LQNi1sVLoZSJ0tYjaEh2ZVXs+NnYg9AQ+iuJJrvpi4BTjmLj5aDRd/FnOlotZuxmN5oXbnUp0Mx
Iz0jd1kKnkXHtLv7vXKf3RwKya4dbsbWpEF8tB+n2omMizsyeV2LOQTJ9naOAr4qRP4uH9nGq5Yu
HxhwUL79JGt4FBpGJJfnmDTYm3HsZOaCRywu8D2gNgg5zw+cEpTaIOqAgUluxI2PMt+nAf0P5aaR
unjY6Uk8XbS6pjp5VJZtUE4w3miEuLuYZd2iPW09P2Xn/KEEOvFXdKLN/eeDqXTh2ELRf1SzhUv9
XI4IZviJNJfDYwWCX8x1t3EH67miEKH4p+Z+6LOcYjOh7xUMw3qkZklbAsjuRJRla/dGrjRtZkr3
Bsy0e/idfp2Kq9Z1jK6yG8a71867qiNed9JfNjnPuRXOthhr3n9Ev9Y2kPthqn2upmsCIFsn4XfB
F5UJehE1pZdo3b4zbrFYO93k94EGweZPDoW7z4qi+/jOlM4NNcPds2itKtnmw/n/e/kF9v2y23OV
u4My4wBORpHXzCflc+fa3VS3A43EbN27li8SZVADSmlx6hzPy/M02zPNLtw15K+Adbl5hL2ZJWgN
TamR6fNlqz6VgYjkNl0H/w7SHaSfgNjixReznotlWd3q8omYyC/9WoxG8rV0dyOtbd81kf3jGy+/
qJe9uuS+gXW8/7FZKNuJaLp0a26gPzsU+4xM+dq18vT+/UQ+ywRMJmeWXH/LwZrNZg3nYe02eNXP
rUNR3prtWWkziVRRBEH1Ydv6HMDDfjhPPrp3W01W/PXcJPK7aL1ZBj6syOOlTPX+cf+JNe0AiJn+
bjPL/CCOtzDBueUtYt0TYrH1oSrizM2s+3MCQtowirHkoSdiy5hfU1mCL/+9Lm546TUa++3Xunua
rTCHHaq2TDMXz6mabKMyfUrtE5638CoHxwvIo++aHvFxdV6V4ygHQNu+IehvbWb0yvxktPjCco2Y
Z4FVDPeWAIp4xSCs/Uz+hYFHcrT/kkNR9BUh04FkC3kzG7JZMGVBHjpu6l4fxAuWNqWB1Xn+W5to
x6EQvlRHjpfs20rL0J5yP6AiOAnDQZYF1WqMPGvb+WOYOAgZcp9mMZRCjby5lwNHElEHITy4q8WB
3veyVVYnWeEa9jJoBSe6ewL76+5lOxc/n81T33I9f+qfWklvWrZ4YhqTdO0dCtYTlVQfWXQop9ah
snfFORBK22J3SXnLrixs1iwqlAD8kiPT8wYyIcEc1Tam+D3SWV+rLhvC6juErujhusRcb2cuJpIj
chX7NEOoymwU9w7c0oEE51qzxzLocMM3I5SP676RHSAkjMRHj5hJLnoUbYtHaNwo/ceu3sgTFnJL
6d8Vk5cLQ3ekBhEf3/4MI0r/TbnPAkznh+qbfifV3f3Fe4nvzCfG8jHcBu9aerRq2N+uO5H2aqLG
NvDPl4N9B9+RKc+mCXSu5iaJyXGcad8PthAoQxeSk0xj+XnrgyyiLUr6KUoZDb3YgqKNCqJ8wS1l
Cj/+ZOsqKuQBOghPT+QqBkagFDqa6B1mEhl6ymBq4/0PKAVPkPCisA2kgTUbHan6pKdbOQZqeRCN
eeZhzvSvsMhVpyzPkDxuPfFTiO/CfFaZ3+EV9jtzxH9kdzJyvHmvT0oSyJITpDTDgsXe2kry3/C4
MLivwl0GSAlbx1vBqx+wMswMj4+Ipr/oEx2GV9wGTfqQ1SOwANfASx9uDQBi7i3pVm5MILL7TEDF
duFukGN2AwgYLDn3GFrP4W44nH78Ayx5c6g7FgBE2HhdFh91GRT/bhy/G0pJBUx/7IVc+d9WFKcR
fr07SLxbNOA9iOZaYbek7+ChsvqLeY4JJi8hUOjIDcXOldWLucXMCDbKfUszEl5vL/xnEJEE57sG
jbDBx7c3Y8yz5WNr28r2D/NYjf9BKz1M1HANj6LbcAO8Gcfwe2pwmmfbh8ayleuuD+VkK9l69XOD
6UTO3TzZp9dqUNTmFlqLXMf74W0NEZCRzu4vPQzHZrwFTLqwPbNIKS5mGUQgfAmQzte0KVnkOz44
ceP4iH8vZ8+eti07eNaFnbRiGv3aq3teC5CQIIqpgEX7nltouSopYxIKpdTQ9O+1E2s+Rqz83ZE/
LpPlV/Jv1V7b0Hy8jJGd6+fFk5bVlRgfhovZs5v48cmInX+Ae7K9ffPalQ7a13lkm+/5rpppXevx
a2H5l21ex6gSJ5QK/h/yCH81Ee/zF9PQ0WPkYlU2tz/uVXBjquRigCW4k5dfLjEX0C3WAvp5o4gd
IihVkqtwRTA6KBjhdsxl+5nuoeEuTvanveRIylGLIybI8TB5z2PjYLnzER1ef6AuLgzbGIFKrhdX
pQvbR1wj/1UD0O97PUTMZM3i5wEGvc/XV3klzYvjvKDbEYBDIqDPxzk050I+HrQA5+jFNsImeRC3
pWqnvnbj99f5217rL3ksxDqprknnLAnAsDbLdHPVW93DmE6Og5QItO2PFlS759KKfe5bkWZyEm8t
2uvfR2+6kCL/qHMYyCFPnfr4cLnPVBV3rZPq7+fbecjpziIzb+r3RrJz+kx/7JqoSsPT5766IqHO
C2M2SjZenXhnn8qvYPPNtAvJkL4v3uTAZ5SaQGeJcBXJgrslXEW0FKgsE2qAS7aEs+JiEZaOEq32
ObTyqyPCZj4d3sYpgzRHHa28jych6lZSnBhcVXoGbSuGzL0SdwYCfN6kuYGpsMoFGUu2Zy3XkwLW
TEtA3NeWblN4Rpon97m8rCzGmFo4QtF2vH+FrWN2tffzbFPCt8Hm0KRzaW0NWfGyP+fLMXXkEUnf
QgP1FKU4KsKlLyJ5kyrS/l0jgTmOIHOMFFHecCzNLaYUONwyDyBFP8QGk/BMblBPjo4/6/C/LzSY
H0/h/IU14uFTcT+coV1HqJW7gjzikVROj+JuG08wgZVPm/gDYl0mHLKu7MD8uBSP3VNPMyU7FEMe
CwSP6dvIoVo5711ux4FPBF49hYcDLzAjWDEhz//Le6PFSXwqPi5weLXyanxazEIgpMx0NUk5t1ZO
SNqJ0Ug8yCXmiESW2DiYNBku//Rvchj0lZqimdK/65s/kDFv/XvXVpy6tCFNsPrPi4uBsiczrcc4
q3w5KWAswOCUexKeuw3yrntTE4GEc/yhYHPIqvJyT2cQOyX/1t5VL71dz0kp/tbkIc1kVfT++yZI
EsmRIwNYzFTLmkBP4ABzxrkmLIUqke89Yyhl7ly+89mpL8E3W/kQW5Nbflv6y308CImakfLZB7V1
tWA7CqQ5FqLte2XbwoW0Ka1Kbvu0NCzEIRNZghFjwme6sQ1iIOgBhKF3+1OcjRVwq2+vy7YcmB8x
2d9Ya5VrFXO6yb6uIDqo6e+lVHsnPR39vQ6kB7bdXmQmp9K2Rm7EnQMTZfafDaV9Ssv4o/F1yvfi
REd71BOQMwTC9hjnQa3zWTVN+OsCEeRVf5ajo3sjyPar0+K3OOnK/FD4hje5R6fVO2pLoMWFIQRM
W1r8YqTmmVJtxy6P+nE+raYLi3q85nFWE71FPVm7GUJezXM7M8xMQqr4qUidW//OVL7CiHL49r4j
kMTkAGGCoI8XklsyokPvXrj1IBdFNf33ex6v70ps3zNU0wJbEyYNh3UFQ5FXo7/XLq0npDe/aM6X
ZQVyOK3GKi/25VxmzJYhg+KZX2GSv3wWgNC8FFP9d9NgBohZVekgkVsgvg3KrcAA7ORYZshsGh2r
73GqvigZ0suRyhNvN1NKVU7NR/FeoiCAxHavpVz9OXu2qKPyBMTJz20VmU9e/LYRmWXOhdcXQQDN
AMsURY0QfMEAT9wYk4NJYow3Q7bwEL+X5VtUyLl+ZHpnWlyfeAVETqVztMjMjqNfqoo2dzfb34n4
S7dn6eV6v4Xj8pjIrzg0slzVdXJWvmBhkUlZxJPaT/PJyL8WNNywt5DneBzYqKVH2BWM60ZaG+OK
u9tVf+zmEBrD2vxMlV5Pk19M7h+RucJ66z0qiWMx+XvqyeA8fqAHolQor05swhKcaiXYcpseFQ1Q
TiBHxkBUC/wk5zrb80ugBul0kRCmfzY5ZKK2DZ5Y8wJWlVpZhzs3DiM8u/rzGzpRWsHQ1kg/t1Kk
ym2c+9/G7mVfy4wRp1zXsSYevWGRRVrVlBItnvpeDfU+OfoP1DA4Lq5BQWqPoYXg0IQ/p1b4+A1Z
7U8XmfsWt5wTcAMH+sK0wNa+liPVxThRy9RC4O2xWD+2XvWMAX9Z2lYe9WPz/ZXqeOCa1VeIT4eW
5NqXQvZ3U7r05WrBzXAzE7AuJkaFY2nLY3H9hwHbuwK6hPgVrBcruh5KF4qQEiDr1ybsTmPmTTZr
rr85VDi+BLIDlBo7xnfZ4KakQG2ihZQ9o/ZZd4nIaZqe8ddmWw6CXtdis0NRRmIj3tuUI+V9ISIt
hdk4dHxKodLTpWwhGeneU5U4lX6mFduNWwEd0fr/2rxA2r5OI70D1nQ7l7/XrgPS/2qsEbPjOZaf
DaaP80Vr0bgNWfaQRNwbWvjCDd08LYsxv/74upQ9vIpp/sqxrBwnwDnJqi5jAFWIvHHO7GIs+nP5
yDDZxWzvXht82YbZ4qZGH3Uegz7o2wjyJ5nx9Sc2CDxo1rK9swVrx1En2q7qVfE+p8z/0UDDCSfi
j/N9IYDSEIClQHKsEs/YpH/a0Z1GBPmr9qK9mgkYyb9YTCfbkYaOWnjdV6wsymZ+xgja1258/Fqn
EqF3Y10D7HNA+lz1NzPJcILKUmUU8FoGoJNW2dies0RVGUoBrdWIJJpxjW2kvyNJOeep5PMsQmpH
AbmnVqZwqkzL16qg+fataIeNN0eggDG8mGRKO7ovjRBKOjfK8rO+ax6a04/z+FLczlI0h1R7hcvg
XQWCVmaLwmxN4tWMVB4f7U33OovB7wrpz/NoP8qxuiis/x6L4rZx+3o6lRgwxLDRuV8w7TtsSjWW
cUEk9VyVQ3To6ffwqx3hmZCYFo+gqb1eLCt2Ln/ZFCP4jfhNmLenkvaEDEDDpQYxH6y+j1XuBVQR
U5TiKhObQ8J6eL0NK9vArXHgjFLUHFz2uEgoVwarwH7Uk+AvuSnDyY2Ei7N6KZ5XxQ0XOLepnan7
5FyAn6oQ0RX3/zi9BLu5C+qu8ZyMMwQEwE8jkXriHaAgiKsPb3+0N0VULz7mzkN+a/+8YrBRDrDY
V0NN3F96ABk3rv8L6DyyWyzYdppbAbDLXI1AG6fjGmmdLKNs6b7AA7qs7bZpQ6gltiNWKW+7os3h
HWyipkANWz/Juh8dH91mhlYz22a2b3JkjPZe7MjMaX7mQ7JlkYBAq3dBdw69FVdRpVhKXO6fH+JU
uK75QVXbhWjI955pwj04m5mRF+ly9i9R5hMHYjg7dQ7GP1LlbFh64g9Yb0Iustazt6aiH7lVfJ1y
AddRHy7t67bJaIcHDxpZdPH5bwYuT43/OSS7Ipbvm1TaAG0C75+7yVlgkjoLrDWNqe5JmgnAhqdx
CyLrXaKOZPZa9DjAIQkjoOkf05Gudbv6DjPSSRqjr7oRCJjnaBXqy31UNKabU8dl8643U8G8bsqy
n/dkHxGF/02n7ZRr55IYHHIpOED/cFUOk6x0rwWcigV+D5Kt2gNvRRVIjjSckR1f78hMCOzi1E0f
rsXprc9/RT2UUrlM9deJwnUb1rV+rBd+xxucqQuQf5Jjf+ForiW339NlFVVjBSXELeJstDx1HnYE
t1TYMHteh3jLzwSk3dOe5BrgbYKkqJ8efzbthL2C5lmsn5n/+GqYF3fAAWyfwCfCCNor2xm7Btfs
cTE/J7Ai4yRcWv1zC/ARuVS98xJg1wmEeqkm27FEWG2t1zrkGMYfYoRvldSplaX8vilNO36BmPhW
zpXMqZbTA2EZFrb0T519eHK1+HjVId9O84ooP3qWZSr/1zNXZVrB/I7OdRg2EpV3k8HElHr9+KMH
N2DakGtaNZA5EHlI6u69p8VUrHSsbiySUvnLWcShZVzxUYz0sFvy8Y/4z1ZKDTifqOBZsIQhOD1t
S+d0LXP7iA0iQGa38+FQCfM0nwL0LQ7Ikutbr3U1QbXF0xjrWid9/77IgdSG1XDjE7HvlgwXAuHU
pdJygoL4hUpiPmEgIG6da6ATTn7x2bFMkxC1S1yV+b6WNr9H+pH5hhVKNUdJmSsns81Li4DhzAcV
a8RMZGIwfBAf5moIAewqstEq716bGY5BMB4gkwxKs0kwSrL7eZfOkRle2Qtf9fbuJBnbnHPDrCQB
XmqIAI+QvYgvCXUK6cAjY/sx+QtGBaAdE6UXSJcx6KkUke38LObATgMXIREe/7x3ccNTA2/qNyq5
hq1gLJ+9TKK0PESOwh7wvygX2rcJRd9b9kr6FRAjuQ3sltx9UCtFTBF8WAaNND+v1jlSuBLP9O9V
vYYtX6A7eDu51HH5Iq8+l0xSTBqwapCsWU9FiitDyxBn6/jBiE3wMdrYjXGZbk48el4qDUQ9XtxV
hYNTTiBMVZQCMJ8UT6+VEhmfGaP99OsPEd3BQoChzHd2lrqyZWa0mgg2XEqUJ8S1Q3FSb90sAc/4
7MR7sQ92Nh98QU/V0+zRfk02j9KSs+Iw/iBgKcfReDQLSVK5CwvC1n7u1t2Pya9rWf0ziRw4H9Ze
iY/j1T34a8nMrYyY0DuotKvK8lJYDM/2x7fOOjfglIpgttu2k8/BOzOJxXHgChxgzVjWnxTWZvDb
wyxPmBrdF3bDxDz5LLyWdZNOrrwhE7xQg5RWy9pl297V74/yM8qborMyMiwmfLzudNWkay5eXNVt
7IN/ILnQrrpNNZEq0xigeOy5OYr0ZZJr3No375/IDbb9mAz7AlXd6xLgl9Jln84fGPiIpt/0UVHX
7qVt9ttJEVZdt+rj3tTQHruHpVwX5mrVLUQLowZDZu5XessvHUHlPdZ876eVKCcBz5w15yY5iI60
n/LTA59u+hwGQJx2EpPTIB+vQ93Sxz8l+o63vro5B53oPM2Tt7mSnlGnTtuqlcEy69ItcnDbOaOU
MkXSGQowXP4skr1NSHlZQr/2rwbGp8cdS46Uc05bSvz+NT5vmpjFjJPcy8ds7Zz6ZjMV7yUnOa7/
u/K1V0rYclncji3jEEI670h+/wnwdM7G+SC3jR63CRvfOKinKkxykhRcWUx9ZLpvj/vfSTmCeLjt
Y+Por8hbZoYBJl5pMVPN9Q+sTbtrxt+bOof73yuqUX75+zSFR8qZa2VLepFfjP7hI5BADgJudGYb
eHxOZk7iwBoOkuuG8REBf9O9P0dAHFi/HVe6rIt3zMxFOBiGbjM3RWqsVL6+Fr35tE60KC812vYt
aVrQTMbTL7X0NA2GligaTDMfrRcAWH0j3bIT1T9jF+uLcsfi9QOFlc9l9NBURR4Mkpd1zk6pRZOf
8PTROj1rVx3zZXQt93b5anZ4lPEpByYyfrRQNmOpyrIDgz0NCdWGSyM40drH3bo4VY59zkHr0dFt
ZMZ49G3TKb1yrJQXtV19GW5H1sYb16KrjfzZdt10bba99nC06TcWZc5E2Uj7dqV1+jkSMqQPxYMx
49jw4ntpLsmeIujKO9YYwbbMo6cQg57oOWf1IS4UFyB15rapvEVHOz4kaEiOvAzMFMM39efjqat1
9bpwZ0ZrJXvq/Qeg7qNt5dFUE2euqcP/u9h9J/vLpiEgXudRo56jXbihNSxlHRou9dcSHNLBH7Z+
aCurkKLb5FTxLw71sW7RgAhez8RGi9EzJtY2kT+V7xt+SqVMLTGAvmY+jZRL4HLn8gWjWEwWjWcR
RgZXr6SH+yau7/kzuS3ZoM/sw0wn9x9yD4gfuT42NwokZWtGI41K+V+ThBqAYmfHpkkCvI+zD2vg
LEg9bUm+HGXz2/Ht+9XVGlxuhRy5YWsxzLXjXYqfGMH5jSq9vBuuKoBI5J3dsHv6fcAUqvPzZRx5
Nd+4Vq/6NhJxoReeaGFoFlSAt21ji/JJ3ZtoRf+5NloHMrbDe7t+yk5QCIqbMWIwDIyn8KqaCuEf
PAGSGEYmmdYhXl4lbZrvoi+mtbOV7XhZzqzK7lHY3qq66otYI4vcF2UjBHuhGWET/zsQweT9bd8R
x/8KkQGrdTFWP5fiokd6h88dd9oij4x6srOQoIntok6E54pjKrS06kXKVjgsSGL51MGOTxXa+Ugf
vttjg3AvJXpJeyAtQKqyPgeb2ZM7YNeD/i8xiNhn4f6j2rcGLTvt64BVpxN1E1X07v3YtTqBOy5j
bQ5cWtI2nZxN216rbH/Msi5W3a69xHo8WAqSuYQ3TRVr62p2JAXu690856qnqBXrP2No6LN9yVVY
Xpdlts0jmcue++ITrdakEwQh8dk6ymW6fKVDyibq9EzIUD8kB2nkxCzWMlqnoPlVCcLzPnXYYYnw
8KVCLCSwmWvCbNG1UFtopOj5WN4iNsIXsI7MBAyytLH4Dn2eewMmgd0ztLUKQiY6XHF4tKbLn5ms
tukTqAz9xQtMY2fy2Io7I2+QNebj7D8u+AFtDVW6roMMuykg7TREjHvQYSEefgIyL0XLvy92OTlh
ABgcKz3BZZfZg+QDDXHwieWBzJFMSnvmO67WatLS9Quv0rrbfb/20vvTRcOxu71FPwbrsH3eDmzf
ou+O7xI9tj22wNZs+8S/b/zmz4OIg2KSaSDSUHz7KrrwdNlr9G46I0XVbRlVkvW9j5ZAz7R1YTxa
MzF6xOsf3b80tKa/T/Xim+qyu+3afbR9IPZ+2j+U+B2l88tbvJSWlBAp2e6FNRHx+XOLozSy1svl
aEIMd6X1M1PENE3DQKR9RSNjG00/ld5m2ZIEV9v045LK8LCDzX0+PS1FTsSxVafisQ9mzmc/nYGG
8vGhtGrvGrY0/UyT9rS7m900zl3pog6sbJg88edyUI1ddd95tY/N59dd0s+lLf5scKiHd91yu3mr
3BDQFpNVPVNFtKkeu6n52xZ+X1jtqpNde1GlYPi+/R00ufVF+1LKdf6ORQj40uwQ+1Si0dGBtcna
eqwIbcNQn3Ryle+Ef5shrs5UbOKz5p20Kw2vxLbwbhrlzNMQwsh4Vb9N3oNcmH6ll32+KlPE/sBq
MoxcSopBzqKbK1xnAWhoGLoOlYBVFq3nXvYQiY+Y9LJ1BaZnGiqm2rHqYnKvxuzaYJ0hCupUjfcX
H88OZRg5PgpUGxaJV3dWl1LNuM/nOnGv2qt9GJ6ZgeTfjddo0Vh23jX+JbnWevwqb1l+o7qYhFL5
0vT2dUl8LHfG4tgnpMQMVW8lXUG1VZ+wpnGQ3+Kb8LbCu9vDjwVcttftVP+KWW9Rh7VzbA+T82M7
2dj3n5WVU/yWfyyLTFy2W6oDMuXS2jnNlHTmfNusSwiXo8jsvq9ub91YtnxvrKfFW6R65BkzifTf
687cefx41O6ZyfZRRtLPleE3qQZOURRegtYTzKFa6If8nwvs9ZO/24ycP6LLEWsjz0wDUYkPYwN9
FG+NfWdxKsfyu2Tj/ex6j46V5Oz+kbmH1mAQzXGMjK1K/vSvtzwZFsXsSB0MoUvTOi1/spci2Xae
3QsZXr9lv2nArj8WWV85HIzqljUS7PHuc/4rO3LQapl2LElwa3FBaoIxMIbaEO7bPci+I4bTdIm8
adcX1vnvS681hIXz/dP1TRaNBNRwXqF5rsyB2qnzALLwrJGPpOvIdaGxhfc9ixPtdzDsUhLJlG3p
4y32ZNO5nxjqYECMFxI5fwwqCAvU4toW3t7oUOR6MClFVM291xK7CezK1rGuXP37EaEkHW5NfAfH
e3hudMBNTg9NVdljUS6It5Zdj+TQDuLtwrnrESu06sWufRm5RbTpC4vqSCddB2AbrHyxLsUp2c+9
PmizMey59ZvNZ9vB9VJb7ca+rUKVtOJxq0CVE18KsProBekj35Ana891Te9oG+fBdvkuK0KNsXDO
ZCsgbNUR9jhbtDPXAmbhunkt7Io7WPcKs/VQTbey0O+9hWiyDqOvIkyCPClNxSYkPimIvmOfqpB6
k90Z+0OqRyZS1u+4f7dMOY5E1Lv+AbBkUXDqv2agLE303/YHzrMSU6Nj/OfqFR1JJMXe+JwyRu3C
rq4UuPy2MUM3hXt+TA6UKKz7C0SSSP28L8UEEHhCHSZXh+38nS0fhlPA7rqk/DwOzedY1+NzLz2a
M+8QHOuz61Lu/kdje8zmMQKM3nSAjViyhk3qPokPH5ZILv7rsXhM1Zbfy2w9/qpEpvpRd33xdSuy
hD2wbKa0LERzTYY2u21lOlruB3D7yms3ypU77gm+nTxXXf2B0HAbmy+/XMCBIsFBet26o0YU3HHn
r2x91VhUF35pEJaPMALGZ5FsdRkt286cv3y94/W/+8rh7JRNMA7nZcou/tAHmGK4WpT8+w6O9lN3
SjxgdcXNnauhpYv6adcSdp1k0S7FDB9mRBpNrFfXmRd+PcPR5jh7h2ZC63AehPf2eSnefQ26U9O6
1A9sAi6gbbn8kjGL+u27hRredqWd2svgneIRutOPsbB3X7ovr1ylqLI0ROHXoW/iLNn1/vuh4URF
kOJx2QY08hcdxDVyy3yOdpQLBRssPeCNHM331YmlppVwijyb+1twW1hUiaOMEWf2btea1+GsTzrX
qCVA7zvZsv/1LJBdnZFH6WcSmNSe0fZbgIDNTZvCwx1O6dbXwqg3sYqe3xm8vlfekSANoiDc6xXC
Ue8W1RMgLv2//WAt6VbWbuCE6WJ1Gm7V/Q+Y5lkTR5tWybyUvFp3rKUD+wn1FlOmn/k0boKorc/Z
qNGBEZY0wwIYpb5kI6NDxdi95AchOr2Zb2ZeEoB4oD0jBcPZBTGdD9e9qQFlVmOQVWrC89d1QgHA
rRJ+vUZFbeI/YttUZO6+q7fxCqzuSJv/f+lDrwVArV3fH5FP20/PchM6K0qaDAb07sM/ALdhUdRj
Az/kX2vn87q7C05KNnRjqz6OQeYz6INRTOrr7mPE6xbpanC7lJdeWvcBhlMsUKSsGBfPoc4IZSVi
pwIc72fgHK0VQt+q/DowsqrfjpXDrgQA4JrNdN5zYcFdzjjN9h8AjK/dcNrNdnO8EFn5VS44x7jA
09Fq65k7rv89ylAtAxOx8xC3c1PLDlA5kmXN1Og8iDWFR3MfS/U2TXu4ck7aMrKz+iwhqZicJFBs
FhWMGumuFZtUxoYMlCA4Rp7W8sN1Kb6m1Y3Xfq/YrRZVdymVCKLEx/1kER+xiJP7aY4gzghrMKGA
XG9Q2wdZOUBadiicysMM4FFebC1aoTnJXDP+m3223DXgPu/v9drKbSWOIDbh0IYGOpxlYH3nRjhh
NKaLWOu0FRtW2TYjHZNy0Ta/dC7Ge3erLHZglSvXpSdLSiF5lU09hLM9PeBsbYNd4z25N6eIImc3
5Qt4YrG27ojGoO73CJbf6bS24NLKJsOLW12IxUQh34YjroqGRwyKLdM4wkQN2YE2zty1YtoOYPeO
F4ArI9ZyC7idvCdOOWkUmC6nemR8aafBjYqnoK/xZsibhkec297LEJmrluljOZKePCh3mIZ2zsnq
YQLv4FPgrcAecjXq4/Wpi55Mvmf+e74fs82g0XeUT0w97Dehz7bB8e5pGDQF6gnpkj6S9+s9P89W
cjcXKpqIS7cg7RhkpclYNDyvKBe6RtgkXbd12yA03Q25h1KhIEzrYRX4Lj0WzDUin2RB7jU1wRdx
ukK7ldjIyz431N7eE4G+CfYHSVz+kpYXlWX9+cyPZExYp9WPmHhDxMJ2vCdBhum+f7InLtkw0vZ1
erbrwJV7rKG40lnCWEBIcK3fSNBLBFB7i0KelS2XQ9U20J6s+mLjc+MYpBTvNmhmWezG/viqdqfl
mGSR6gsGVWhmCuDIoZHbxcwevOLmsZMDfKGLVDcVzWF5XfOmbcv3KOtSRuKYKOfGYhIbpDTEfKrH
Jwoy4RC/yE+1A7HhkbUFpvt8/5Ubm2x/TpPNMFbFyv3aNpgat99B5ORMKFlGblE+88nurZj+uJcu
P3G3b3KQHSzLOshbGxH+IeqRQQGzS+fAR7IEVJqOPMjVC9t1g/kHu5/shvfBYjQnAqryw/hMj55F
3IDPFC/aRPn6o6Grvb/NXS755mI2v1k4IqS3Nb8unuRszxzLkOSbtlzvk+eYr42O83NajtoC99+N
VN/yB3jSIXBuL1qWoaCdefwXUvt4c/wSxWNbfWuFP5/RZu6jk+7ZmdXkXTQPjHOXZXrY/rT+qOgl
O67hr4NrVSOWJN3itwuzpI66IlTqojjgj2AhlqVVsmc3i6PeDB8qurPcsRfqKqbTqxQfhcrtlKrb
XViVOZTNGokmcO7QDt3AMyzbHH3+EpoFX+z5q4p7EAm3r5Ly4bvxuGdCUI0CKHl1OOK6uFCrbPA7
O0Qn8RHLCK3luRlRWYvxViI7xBhHGXEaW7N25Uy271Wt0qLifZ4sAUgVi59kUGFkR3YzSkQjdmU2
yi1HJxf9O3eNaqF0JZvaZttHd0DpPgAPaI9lHmL7YEAj9Fh4FjeCNAYerXaA1wIXAPtP6vuRxRoM
gHI16DxnBt0AR8wkQDnC7D85AwjcSwmqxkLWn8gqoahPlWjhD3v675LbagSEK+WK21IiP3TmQrPb
7y9/XxTT7fPwVY00Imp1dzvZfz/NACSQ9etg0SNx7oR8+VzZ6qaPjTX2QBCmslQTPNmmOHVFDRYo
aklZTzZZZPFoqzYxO47fyI3183iKvV6OYiB6AVJ9s/zgn6TD9EmnexyR6Fyr61l8wOqweypvmkuB
C/2sNUojzeRYaanKq1lHYL+hoXbR/AWqQbzLG2K8Z0L7LByrrkuk2sG0TNFQgg2+PCS2k44alTWd
cMWmM12wAO5aFxESuQEymerkPk+ztdR59fDACPkyexwKk1RZjEj9aLwGO2fGj36IqioIpS2lSmnR
m27Zzra8IFfjFgRanJaV6HMDznceyz/KYp8ugw26DXDmG06/syFsJ8gUED5I4GRLNKQ9VKf943dg
pLSPxSzKMdcLwwAyncm+m+Xyn2wt0r3DAuRZfFUPpUMjEqQA2+YFmXexL8Rf7NvYafeu35dRspfs
dtcfHFALDuuYjW057QV/BSpyOfuR7V4+vR4+uwcGplGlah7vmKFA2yWc6vFVLqzVrwiW41xg75cn
hLfcXX4sDmUhpEPzhNCrwrN+GjJX5sacZsmSJ5brG/6VFFEYAEuGoeXs4PB7bxjRapB744WQxOf4
avE2vgyvolrTX4QKMkh0Hh2I3/5LE05DsK1da8bhXTU+88si5Mtv6sK19gLIBd8R2qVbKXxePod/
cwqOzZbizcy1mp45pnzmtOhk68tC8tgICbBJOyaTbMPN52Pv0DOvrxLe9iFXaNtN029cAp3oWYvc
6obc0D+HysEMUNih/whYpFEk2GhUnLhod7PXLHlrarD/cUuVH7efZc69kl30KIlfDbj8rv8qZcoc
Fs7YF8oLaVruh5iUAqdniuT6oKK2MNsRaMHiUJt1LdVNBQ1eIOD+4+SEfg4uQ78RFh9gGdNlaOtq
i9K5A9MZHWbKCFktCu4CxUeH/ICZXpvG8+aoYwQN1Nfie56oLvrMh13nwgB/d3UGzo6tje5gXbRL
/N3gs3lR019zyT+ysjhMrWrgz2akda8jIS/7Lu72o5ao3EtofTy0D1aM7IAcFoPbQaCp8XTD4/kV
ps3FZA0X2+fL2Xg5dyrdOYeHBR+A2WQZzK5CN7383jRYYw/+AS5BwgbGXdmwIr1gxd3Xwm8o7o7m
evok750561l7eKt3fTV9/XWucfxHSEC6t6Dm4yF8KceI5/bBBk90C2l2KdK4r/NDFrYUlo1b9TgZ
Arixt4qXdubjNnr0X3V56Lf8/OqF5p3U4jgpvfdPQXMJpzsLYrUrKiMJSRsVk4N41SRNzYXZq7fI
Ftd0kT2+VAUT3s+mqkfSHq3aq3lsiBtbf0kSR61awTp54m8HqK1mylX+0zTPgKIE1j31Tvhykc5j
V38274OnrUZXGFftUtG3FZ9z/65ExLL51e6cHdLrdlKnEAMGFZfVaBkJpEhJmsl3PRRc8OvDOjX0
lecCwoBV1Lv6GDqU7j/J2RpG9MVnBB/8jqODIMklDNMTzuNhiR68wocMbgdLuNGzlhDZyPiubLyD
ZQWAUUMLrfwfT/fVlUrXbAH4FzkGQdItNDkjYrhxoG5BQAUBCb/+PAXfe3YDG5WwevUKVbNmzSKg
YjHL3/88vOClA+ySnY4/PMzr37bIfA7JPls+hJbEbf00YZP0JRUIK0cudEUI4F2ID/qGRTzJDA3f
CqYzqjTLDtzaEbxuHzvhEZq02cSAT1Un80dsdhgdQN+ksbOnx2Inb6gqpzLw5ouuaq520wcIjPPD
Vwt655Y5FCOnCyWtU+xBQGueJ1+D87+TXUk1mNG/Q+1lX1Go/FaaosidAPo9J59su26al9/sxu1s
FNpGgWU1tvoYwi3PilMDc7YmpHH6F38we86vm5Gn+easWcD0rC/OFakr3cGmua6nq8u7TW3dQ0X5
626aX7WXB8mH49/J7fv6Y3lPRO5ut6KCzruausQClq5NjezrSbQVp4LbVCrf/rZuLeMs5OTIdllU
i9leQRIfA/du2X0ZUGA6UnOuzJ6DVa86tAwLrrI4WSX+vEQbvSWwEkrHmwxrjGTqZ03Ox80oiwzR
3QdSeup+NmQ9RYLxfCDatm6K5ZmUm8nqCX6/bITwkcT8WXWAJ47BnqwbJO7HmXG6rWCHYtf2CS6g
wWurIoomN6r0iuwfKYnb6UYV7ObvA52ph8y41KVcPdhjgHUO/V9m7/P+bvEPzYvyeL7x8rpFq2mt
h5+Mu/IWM06O0mBjxo1mj4tt+e4ouW09FOHv/bVALZQ5+0uyD78NFQ9bs0JTb6Zq26fMAc9wme2x
PHAuPxXiGc+6u1eJy/drhExZH9vKeV0tFcdf9+o/yk3gvJDNu+2rH7+4uxldChOlHxYFcsQ/XZbH
or9gyX4OS6cOgfwHnX06NNOqCGxxF9PtWYuINNG440PIYy9qq134uGmCDn0DbD7r+LUnxRmBQ7Hm
xaZFC3veVzb4+U+PSVegfSP6ypvYUMXb/WLjjrcE1x6WrcO8ZfHkLqbWNUboor+vf98plP3TypGD
6RdzPW5zSAmSnebGWtJbacSOoTetd5V0W8XNn9aGQccHvt2A6S+ig4kIuqqaaJ57IsnZtpcu/YU6
7LOy9PlK+M2KPvJDLn/7y0tTleAjRJJrz98CiHlevxskcxoKtswiL3nxlhJFEbhjqwG+FBOYCUjb
XDj0X7RdU6KSpRo0DyyooA++Lwlx1Jd81QnQ9Ts87+u397wCmPp8w/smpprF+8Wol05dUGaukeNb
P62VGypePyTXAJoHODjxFzphnhYnEHEUkgtAT4Jhl2O6QuRUbzk8/vQu2HhquslyG6vfEo0jIc72
w4T9bP8N/prFCcEzkcfPSJBYodY2gPKKFAHfPrFs378hEAG84Weii3U4zMXp/HEWessMleffd+h+
buINu3e87zj5hELekR3DyrkaFUyNsCwumFUB3ZIEcjZqx9FindXy2xo0XoOjKSZQRskpLrkVmAv3
9PLxexEbg/anfupLNqbiI8lCmW+TBcrtYpypFUbqsaqUWKSjZ2mAx4V4szP6Xt1DLKFvv92X3wmv
ChcJcM//wIa5tVmkigjtm75tWJCARzT7qf9u6bMPF7CxL+bw+qkoxiMF76YL+jgS359X0+eal2oK
6x5qD2xUnIYgHH9tPuspF1tsYONQFFPXbjsBQwARxRCcUYEOwCYHGGF7+SgLvg/K3D5dkCwXJUU7
EVBLlYR6SKAPEsCQbHD+WqeS2mKtrxGcZ6zjIuZyRVjFB4pBfZC89TtGY/zJtrYvvX3A6QJ5ogsS
zFoaToFNTPWbTQi7LcEve7lSPbttwDF4g0vyctnogUsIgcAJ1M9eJf2RPebGDVmMQ+WaCZKuiaiO
waafPaXLli8SKqPKT64mNjkKFmRPuDe6BIovLipFBCWmA3jFO5Vy/LWZpLOTeN2lrDF+DcapdwAT
kQ7qxzQiOuYdCZ3TnRpGJjJZSLvMsZ1+tDzjkqa77GZ4LpEwHIbI0lQrEgCp2Hya0b6qRcyDeBUD
AOuv2PClofNDamjb8OricF9A8LbbIwlONA6nNrCsR3pGrvOsAR4VmU/QylOTw+3Tj3jo12jbA4Ur
4mSQpSYiL4fe1rJ0MeH2l7EDi1Yd6jNxwkwjJM7FNnlea9F30F2vljbkHqcWD6F3CR4tl8hkLd9p
QCi37A0/WyfsJ4Wbc1UhW+H+M2eiecpG5Efjs6UDn0ilJplBvK3fJCLiC3V6+M2C7nTE6iiNAvjL
HsieMtri5X41QEGF0mZrEhpP2Sf9rIdnf/AkcbmREXqj0zFqvvzqzxYVZjzIV8dvJ7zt1eoZd2sz
2U6FkDLWZImKHPJtc3YUkdqC/UY+2GRcbwm4k4GHWlvTu4fvZWTwavW2AN9AsTEYsW12pLJ5yNlx
Ov+WUTMyLvzp3Dd4Yey0sDiSJuS6V2DNZlJNSPsh3YUuZDsEefWfGXp6WMGAS18sILoSMHmVI0QA
P6cFVSLk7P78U3ZA+P3lt5btO59ssUlraZFDEWAS6jm/y6/xG/qzUeR6FtRYPN6dj+2gCs2VX2UN
SPwly/Sdf5sD8HezenG4VA5jOX0ZzgSqbqBVUuomedJhk+3kWPQfjOxx/dLn00C+rJbb6s3nfTrU
JtChxfw32bFv3E+6mTMpzgn5Eb281u/SgWnW3QwKO3KHTXxS6Ma62Mz1c8SJBM+3CPt/5e5YtgbS
en6ERJktvi4oIexHx33r9usOO6WQ6qFXBdOUkIjEtYEkbVqigjCXpeoLGB+EjsLth5lv+q7GAoEG
AokAzAzfi9aXStfzQ52WHxaHmfonsogQBgL5iYBZSRpHQzZ6DQNtGSm9hNZHFAFACfvJqiNNd2AI
WjVo4Qf1lUh6/9imiV/obZ/+1hWR8Hz/UCIJJ7e8vKNkw1vvW4PKjMD1TxI2k7xdQoPdn25uBOYE
FivyInnqt/3qOZ4VhDGFcNy0564Wtc9jGZyXD96rKjlfy/a2TuklvTaeqye6vrX9/SYrQtxOZ0Y2
3PmjXQ/jLj+11vJjzooVq+bRgHfYspVEkhETlclmtduprd6Usun9Iv9PFoP9NIhxhuaaNqsYpW2b
1KyYIYreXqGjZbLq1/nn/0SqB4I848x01cyT3mkZRt/vcVJf/453AlvrpkwCyytufMSw728wx7py
+RndqSm/Nnd3zkZ64uJdpZ/n+VrVNHb7sVibner5p+Kugr73MpAbu+pnwELSSl+PD8HnsMZKF7kA
U/mn7HD7xlnyAbXc67GR7SmS1S32i6XySXjAmtxJNUvdc2/NXQfa90ujeQ0HGdhcV1WrcHrOPaef
0W4aL7WvQicj3WsnswVOZYfm3A0OIG5aQaOFBzoan7Wb8+vMSeZ3LOegjD9lfyuct8K9IqWMUnJG
SoTCmcReErDzdkrTYJp75GPZO0o0lSWJEuIf/RHdQIwHEf97o/NP+qZSaqmL3hbcaeVai94P4bgf
5K5j5eGhPhiAW9S+MgiUZvru12ZDdueO1Neh9ntDi+J9tRUxU92KZZb+ls6G8ssIy8HyKxtRmmXi
J6EYhtrjzY3ISOZfVg6mgiC1+QzgsoGcqTg1b5JVLhW6h/OF5DThYWJlJ9CRwyt627q+fpp/1o2i
TBEtws/AYtroYJsTwfdAeKBnoUx0loiL+TfZjam2T2Xqfjmfny3LCppjxIi5GBr8U54/Ss/EHolT
Jp1uPUhNGU+prbnyDuz4asyKkJut90y9RbBm1kYNgzAhEWSm7NQAj6HUje+zCSc8ehTl5HJNi5HR
UllkxeLwsGiiKb5WmFdYacWW7ywVfdILYLVuemx7JsKh6kyFcQPmMbMXyD7o4gIpAv+VZ0CTEhMN
RGOLyCQdKXfAa2WbMpGakkW19fbvTT/esR7Mn7I1Vh7GGfCde9nI1qD7s5qZZZkCdOSi4GHoPgbV
KAytVL7GwBWYRVmnGNFj8JiZmsXQ+2yAlaVngMUsbHidDS5+tpZhR4hZwcQiR1rs+y8w5t3LvV9B
KOb+GC+Ie7ZmLz1XcBTo2cQJklbxS23h9k4DdM+/f41ocV4zaT4bEUGSeAPOY7qxK3zt9a10wiZS
nXweoewEfcNLHsXuL79gS4CRAyDHH9o/Ujap3izvNTqdPB8vZycYvBm5Pr4SHh8vQA2xpSnYtm8x
tuNjhbZvxdkONu7t2B+URIXH/Y6xsr3Th2fSXUYEkVObscUeu4jKS77G2JTQ5pRmbWJ2CpGwroKp
thrb9IMc9/ItdqFzkFbCLDK9/nA0ar52t6vS2i3Wdb3vApO46Oyck2F4ztFuF/6dYqAs1+3dWrGe
mkA8sJEM7iQMT6qsn9g3mIbC8eLCv12PeYAQLp7kiw1p3z0UmF1wp8VC7jjBDNufOqxyFqXJw/Rm
X9+EEOMlkG01xtnJhkzNbyrUsedzIHJvR7Of4TRmNeshlXd6KoouVWSiMqo6YxjCWpru7jpayg6V
6iz+J8eKAAfuIM3cOfT7yyQa2QHIYK8xhmKRnlcZUgCfmz6bPLeFOH5bAhVSkZMWLIj0N75vSzjQ
fjpgtgR1YL5/3PFuDwUbCFCstEhVjsg42zQ96X15DiX9vUVCyNhG97tyyUVeFxvbE1HsIHQttuB6
I+O8YI4eboZFlW+PhzRs+3b0o0yXULekIUloB7A99JxuhLoGYiDmnZIHj8jDclyY8B59jKiIR7eI
y5skp9r1SeBb6LNI6KfQGMlcHj25LYjhoPJnPlixLoqbucge/KzMqakwwVWDE+cpEmSIR89n5oRI
ND01vGVGHiGK6u0HT8FNICdQy5M5U/WpboqAxyUkwsjsvzzxTrebN4PVa8mc/P+jj2KKGYzXJzO0
KLyKyy33uEx3nYHdw43R7zwU/XRyQtGbqZ9S1hvrpiUvzkeMxuPth82chNX4MNmoOabxNJQ/tPv2
YyOlljWDGTVPcqIkmync1J4fp1x6+8w+/d50qU6+aQRfw3c6o8wHRZjSmxbxZ64tSX3QUii8eSDW
Urttbab2cvl9myk3YyOUpVvxwTD0S0Rs/c4TnKOGlMG5jL4q/dLMeuB8Ls34mS7GrnP4Xjr+Ioaq
nRz1cc72yVh1EX5L6qdReN+6Mqvxasye5Z5RC/GKOIk4BZeOCZ/5MEL0gqGS+vBwvaFfG+k0pj1q
A5mnlM3mI/NReDyW6tERm6mPK725YLKhdCQL+/pBs5FKqVSS3jZTI6D05qtDgFpDnVh04uUbveP2
wwMD31est01+jyfXG9PTTY/OUv2bt8yHFIT9hFm8Gqc+Sm+pD+MxLfPiciuckbET1z0rffIr6roC
+0F/BZa+L3QNdG5GT1jQIyFUopjH62jiI9fc3aIMlA1EIAGdG9Y+1y+qIF1UnRGTLnMhk657UlTp
w0S8qF54o3QVj7rLJ2ihcvd6xECjmfYyXVgI/D4PdwEAX76IVMzPqvUVIkEhZHsZF/JHC84qutfQ
cS14RwsO0sVN8tzUMCnCa9q3TGBeYExmxsDlIvkCX+95hDsF3aAUmDPs6su3rsa3nPDwZ9zCs3CW
IjeuCV7g5YaQ9P+3m1LM/usawM8xUcngevRxMV2kWFIyVn7FqRA/12eXTLnrCzwaHnyqc4xXL+/6
ru+mCDJVG76LR77WdmKAoYyTrEGjNk8PiaxZTChUcJP8pa+nvGWJpSW39nI7EdeFgTq7eSIjz811
9vjybdHFSLMYEWLiKJJ/7vPoT5nh5vcNKLD+FCy5w8LwCTSHaUVdVjaPbr6bdx+u7HYSfX+6HHAI
TKb0o4Scjz2NM8JxtziPu45W01GLpt/KJSeQqCFEe+NdhQI0obKZbGj7Lqef7tk3LMija68amEXY
a+aZJE03os9XxGrCm1cgRsb/6MDkISBDHrpA+PQ9N6DRM5jfryrpp00jO5h3s4PNQ/YpPTiTKaJV
t6ikB2hWN50iM6OCK+KHLPixsm+EosiWiZWtseTrsy7QV3BZmHPz12ymvxsh+/dv+VPLPNmsNgua
jyB+4kviW+lKUYKbdBFJl++/e2oWsjrmh7dctp47VovpznHZyhTvVbqUsrQ8tucvdy8/lEeLd9tE
CTwEukRs9O9Fjlj1BQL0xBHMnoRIvyRpveABVLLrykFiOvbDuXdzqh6nEo1V9mpuIEW1U73YNV4Y
FACLxrZnaOd/BjNr0fDmXSrrMtn81otbiirqBnSX9LjHP2eZX5I1+6uHGSWAj2KNUVP7LSq6XJis
Gr9DFsBXlktVTbF6mBGtbQfmXnxbPmlX9W/VzHSOpvrob3L7+Fk50sr8a+0wUGr5jjTBTynH+SE4
VgG6Atxc+daCqNgCI0SRVu2QbPU9Pa+62Z8EceQl+fxrKluZec8tuwQ+lDwDQi9gk+Xcuvoj/V7g
DFGmnAPY0WbF4C/3Up1tp/BRGs2q5DHleJ0fMLXpX2Xv54itZfJAx1dhjtOit/ppwOSB9V/cakmt
P0opbZLMePVBFkU8MssS7RTHizRAnt+cfM5a20ytUKwVvyubrBz7ZJG+v/lqYBwUSkjTVWwgGZSf
9wsr+HDZPIn5Fxo3dN+x8sk3PBbR10SHC+XDoAAt3Ff/9mBYJWzz73hudcH1WfVlp67bTG3UWwyu
7V9DOibXLpeqzgydj9Tdpypmx5qSxJ1z/YDOlSxXldxzdojMToDukORSdYaNZCLWSPucC2LQDWQN
TbdRijhk1tgWV3lTKbFR3CXbZfVA9m2+v6kEObJUfj7xPUDKnVIZ8BpxsrViJPvqeNz/KT8ij/ol
svPlwI6pqB70BUNDjlIT9HtXp/f7/NMftrOH9hZDdlWafv0MVr+NAwrd5L2QqMVDmEeEOvklkDEn
25N/lkXQygkyE0GRLIaV35ZaXCbU35ERB+5YNBfmHnW+XUnuov9q+ec88HlUuFucekLeM2vQ8zeW
HvbX9oOoGlm/iFoTyRAKpEwtPbq8LdVevtq3p1b6Rw5v+VB+d5tMzn3qs+VlefL+/j58/0n+qOj3
v4gLTFN/nU35Ofohe/f7djo1ViVp4MP34QeriyB4a5qttE5Jb17+aBiHwUPd3iTLWoo3RuU+U0+R
NL4NuYtEOfBKsfL58MtVrOaS902jTfv+dMV5jn1El4rGzGqryjs4q5yjY5QjeB1vpGPcyw7SFTml
oqH5ara5uqFbuWmkoSvV9CDTUycUm+jHO/LVfBUFvl6sxrGoZ7mYvgvDoRGamNnyhDt+F3X2cr5R
pnuZRKOSV7lmXBYkkcpNbbKvxHVqN2T4lhWWWVARLUboIDs47ao3Y1ZnrrkRMSccQuPrSMXq9Jj+
HMT3vbjja1f3jY9Fd0XNO6/YIg2VSqGJopJ72j4UnravL708yYwBUXRJoFGUnLb5TVKiKu3l8d/+
YXV/aBxeDw1qzs1Ssuguugo/dIu99z1lJbZddV8ZDtXFuXufPCqD8/qs+gA2h5I3+U5Wcgiz31rg
59vKULTenH+ih96mVdEo6fifavv7LfWcev6trRPVmevC4LVsuR3Vdvblyc8pOfbjT6qulne1GG4H
Gpkv97ny42OMp331RLX6z+aS00nz5myS786bl0NAsXlqzRkbyowXpTi3MvXi88vz5+TvUdoPI6au
CIFPGd5PF+W7u7vhd+XD/X344v5uQLZz5a6JFlMtXYusu3RNDvHA0KcpJU9ycOw8Bw1rW1VH2odF
PRQlPLCKqBqmvqr54VfRD7MemlFHtsC6k35bNbNvP5OfCZoAAtFnTwJEPUvz5rtpm2dUKsCGAzmL
+fBoDXhGLAd8zbFE3a2tMpjfd41PtdIFNIuRgWnHsjddnwh5WkjdBIyLN0Exx8lRC9pNkQqcPQLP
iJQHmdFJ81JMqD/uj0PodlllwD9s63B6/BFRQHK3ssAB7goRfapw1H9+jupuy9EzKWo/zyv9tPVn
W0GMfE0hbnDq+5lKnwIQjoG3xRu9Mwpvjr0bkwxh+6fsybNKYn1/RA55/RaCJAitytnpHmeg/voJ
FYsSZ5TfEQSkKiAx/CHJRIE5CgXu38lX9VUlznxFI2Ax6aSmCc2onkSROBqsC6p+CmjNabh/VfsQ
B2ks0faamkzRSA/xN43YOp/n12crTLQOIuDgxDskjdU/45WhVv76Gr8+CqE7O51z/fQ4QR/biyFh
YX5sf5W7sTbH4a1HHfHPB4zjYxHKPLy++hbNeX7t93Wl0iGtGwCOHjacnlWVetSM12ikk4j3W/Lj
hciLcB8v8X4/I1eoy8an43lefqFgFCbUpeU8fyTNOAMf8oqE5RzjJAL7RdLRtLi/Zly317OWdFMV
Zx/LrFR5crRxZFoFP8UBXUeeDcb+DLln/7wdbiLtMzM9ZxMid4UHOkY84urRozBwZdeOy5AuN/u3
FacSUJEyneiYqerzC6wDAwSjOD4tOimuSj+uX9Pp/uAEQEEHg1W5V72pT0utVKLYciXVofgx2PXm
jZdyK13dN+XwJr3pk3xtHx09YjjE2c0rf3eG5eXC4qMleoC+OllLjzFydv2vaklNhSz67ibq4rmQ
C7pFUSBw26URve/6sGvPxcX+F0yoKAfIj6u8/btN/r2tq28DpCfHS4IErg7x6vUTaSE7Wvrd26rc
6XSe1PbSxDJmcRnGWN40cRST1eiUpCsVOiZ1/muTnEIFd64CWyxvkm2ymFyI9TUycR/qow1TfYrq
xK4L1Rk+e3wRUh7NKSpnJKVXte39993X0P9GKQUQZ4U2QLc6ZTwEizCO7GPofv12so8hAPeHsFGs
xyinvnGZDXZLY4EpbwWdrBOjN474Oa7+d1MNmIpnlLUQnyxXXHO6eiu/z6sI/Nnj4MUNkIQyb47G
YTrGrNgaxJFAZSWUzYMWWwUcoiUXapcZ8Kio2seHuourKon75B731rFoxeOqFfqC68qCjPWyNrfL
y/Kt2J8qpeb7RZrQ/mMH+iprsBkj+GNtKRlqVN7r8SxWbfppJsx8MBsRRhpvpr+RXkvEfT6IVv70
HGVTLl4sBFN+7OLWFvxHxCDxw6OyCaFPCCtXAIEWHTZacF8pNbvTjim3V9nJdnVX6EeRX+Y9V4cA
lONYC3vH3q4Fai9Mb5UnIfNcP1QmjwrdmE/Gen987eZFM168s/+FbRZWypEpJEkcZ05Qm/hOlTdW
uvvmEg7zAOTjDGvta9N9GDw8POwTTOrBIXnp/1WJoTsyNdtm9Y9q+pHhX+j+b5C11tXjsKBYwcND
57s8oLpiXIsblB8oEz7Ej+d6PEZBjvj/DQjleDMVf6tv8jMoFgIDKm8iJOU3pXnW5em0NbfUPC2/
K6e7Ej+9cZCj1Ep3jzQbmVptPKS0mG1SFLt4EMWuqZ+Bq/WN33ZI4vFlVDTp7ePnGuOzkh/OgWHl
I1XsTTt/q/5JvqduVX/dXVRJVFRps1R5AaQNd1XaLmbKlqChCkFRuGMkFnO/a8cRBbxY8vfLetGK
dF3vYkTcLpLOX/VceboR+nlJxN6T/53l263W0LhO9hr7ZbZKYqnuKiqBcLm+KKmjphmQImAe1wZn
hrMW91RCiWuQrdx8pHD2YtbfG8JhmTZKidoFtdteISmwI+Ox1MlRxXxn5K6lKD82RX4+K4MBUm0H
B7H5718xGY0s+LG1xsKZhbPHGpmpBNc1plSUSw1rOoz0E3beT+2nFjmMa/y81cXmi+8KS/T2lOz+
up9CQD7hUDvzn4udXy5H61D+dEIxz5QznKogb4EqlsnGuoeApIXu4alVvu/dS8SuZh4Wly6Iroh3
xZLGvXs6V3pRxrD1IXWvPUtmzMdr7ywTcBK217qXrSA19GIFTyW5isT0JFv9G25q+cb1vqusqvFK
r6uQOkvyZTY8y6+thc4pjk8qf+ras0pXTM99+7oKzJJDeWU1iFWAX+UV82c6b3q7lARSENb310PY
4S/o8J81rrPRE1zGnC/jyJZ/1TSYt06NQ2NR/aWrZJ/NdxXrSW4Fb+ZliSwruv13pEzTjzfEb+fl
FdSCMlMFlHlZ1E+GcAwYOTSVGDo/nbhvCX2VfzqQe9qHVnufGMdf/bZxi/v28hoLG8GFBNs8XJTG
DpOq5ePnrUwD8O7CxGj7rXy38m0B0fJ99DeeWYXopOF23VTi7TIaHLPkQ1EIQ8FCen9/35umK71e
fMMw83Bi1rYW5WlsmvPGLVnPXu+ps6t2nvybTu8tulOX3+1J5Lf6VKrHsI9pPU1Xp7ued9+1fKS6
5N9V2K8G3NSjGeRHK8zOTjRN++blRfXehueshawMo9jYHr7LtEP9aHF56t3ft+blu4/P2qFxaapW
3g/fP97lItQXdUnhIJ/ho32p37egXM1HBs/FGGOWWYu7xTq7KsMY8esoGRz71J+VNFb/y9yu2wh+
O7FxxUKivAXDH5E+/E8iVmYMaitvS6JH2WxsFhJOBmfvo2XxLDtTNYCv+8xN8nFof3cPfuQKhi+Q
Gk3sD4/qSVw2msf2Y7s9aRcrrPRTpf04bHx8JsPYojZ3f/eZRh6Ocizf8vBtZUYSD07umYwY0Q8C
HM+n18PrzZP7YHY3uyt5XPGstuZWd3E/v4/7/H52ADorUfyyVHYn/934yj1LJZTFuwhErKCC+G2d
xPm+vW2v6n90mWV62x75a4ShDNO2Nn3cDWdJY8iX5bANOVYX4CA2r+6zrmash6H+1w4rc1b9x1RF
p62P6OSwepiTrUta8kB594v/MWfvFEZYSgC4sNT+/Vu9/vsr/wszqU4Y5373sFJE7p6EeGU72kqF
fhXQExylamVPlUdWsd8+/qqsGptoXMwoHR1HhPpu6E4z0iXHYIrLU5tauHqRv8ZchIqkLgZNuGEv
PFqxV8tjVt53VJve9yJUe7RLvwwP0PmICewn6Vq81ubsGfFThpAAbGTmhAHq3WS/akRVG+GGkz3V
wGhkQC5xxMIbi+5rGDJbla8DG911fjuHsHvELsPaiA+QxC1V2cfUwpoFCjgEaTTyOjqd8snGP9xz
bi39V/P+Yt2zmtnnX5wv1r5a9/SBr47H9VtxkpIFw/rcxl1NwleR0CQAfKaZfA7S1a9ssDjxE5iV
mT3Kq+cb3aB2bvOlvm7GI/HraRr3QALBx0u99AbkhQ0Hr+2sU87ql8X/8R5JWGENxWX6SyS2Pubr
4WTHcag+51sHbKg87+BAEyWA3XRNoCr6M3ruoFoFXRhzjwMUc5Ot42Qvt21V3fiybe8AAYCfmIGl
hj/FXI3rGl8d2b4X45HfK1zuHKMb/zPFOS/l1/BDwvd+fX2Vha4c17bChXrlC6Wq/uPSLTiAGOPs
+ujG2C/jatzIrmaT6uQoxhseSmz67ILL66Iqto69+A7qF07OskfIvNtxw8vkG3D9VszXrVGK++Dx
bPhEAe6Q+Qxi4NVGjmsdAwhjzAnFnn397hhIMuD08O0H0vSF6h6dfKgq+j5/V5+Ze5uVnhkOXfS9
xC4fcE5QYC5T49q/YcTGoGvD5IbJqgIWigWpe6o8JpP2cFH5mCXD4dV4D6uVU8fzHo95pIVyPOV5
XpzZON8mv3Q0qFexmLoryVykgDySbaT3cMOzjMkR6Tsi9vo2RrlSA3X1vuiaGUoxs06g+JhNNElk
ZXuaCike2TLCr8GXjHmXxQa4ccT1RC24DNOSv60Z4jGd4mAyA8JZzzFWY0LHacd1g1/ot+gQvWqU
Sm0zUsloWSeytf2UNgZbfk2vQZ3FS2z40gi9JPZwknCfqv6MJA6gG1Ab0p8Fz2MhinVE2CIGawzX
sKZy/S0kKe47nXxdaOKFt63wHHKG5BETNX5vLgfSc10hSuXHq6kDP6subN5LO7JOSL7vb5I7G/N/
Vgp1hAuoWui0rcOAy/cVwChVWXeuXkLYvuFanC6Ne746aAY6jMUaHYcQkwJDMaoN+RhYp2p/TOLZ
s3Cj+fHj1/BXj3xvuE2dCi1LLrxLIuSkw2Nff3opT2Mbt+E/PDDr7ddBNQrzb88af6gfBrasMP2X
NgFCW1dn/FjOQ/wV1+SCli7up0KgxCpeLi5/NOqrMhr9uzGrqFrQsYitIdrwU/EhQjWXiRa5zVxt
69t1hQOAJcbkta2Ug0O2MZGv4Axj3saMXCVBZI9naGKEMTHIGzRJ3fWHU3911rJzmuPmK3gFyIPx
T1o4Vsk4ZNR3rs+2FRZ1HwxC6bMey2is0jLMuKJ0eA2KQA0CO7giTBdQ5L/Vn9SWicBnvcBTUKLH
54udArSIQXCFeqw+r8UJUpLPOFo/pBZCsAhBAFiuR0oW7NnqcJ3YlnHO8H8/x2pSwJ+R9Oj4HVDI
rMYctAT2fkb0Y/2MVNMJkO2vGQtDzMkAnEgzGwCXFfG62MQP0ShubNhEchEva5+kZmtn2Ey5WIaN
wUKTRTAJP0GSaJl1I/bpiPdflrO7cF5jfY4dUPWqWPZ8Md6OD5l4r8WcWRWTx/Txurh3XdAwKEay
+XiKV4AkUKG4+P3x66lbUEGDeorPjLuXx1gJwIfBWLfi5moXwCh4Y+Cx76TfDzzMjsISZDpMoLKX
jZmFeEHGntmAtet0jA3j9TXGxsZnBgLFr6qPxrXx66uX2W7aPzwrw3V1ZwhW13eXXXdU3yb1+sho
8uNbnXosi1VMu1x3fa+rT97aHdV3b1uUqxihKrUDqy5IV6P/VY71QCujC5/tLzHzXu2Af7XApK92
qr8895+9zR4Fj3NdMhc4cWXTCpgSB3BUr9c7DwzzgUrvsZMEPHjFBF8hpuP+dd8Kw4xePEy1VAZU
9NMJMzmueDRAR4WJ+vjcfU5rxbw2Hke/x4iPfpmV35h4443ivTEvrqDgeFUDL87KJb6oCxFXKy4h
EPU6U/uxRlKNYrrFtuJE47q8xjCL3cxACzAemKmPLW7tfLXtNZeri6xq7p6jHc9trFEyV9Ehpk9f
Z7+OV0m/O3ypDsOPawNywgybKEzwiEwNB/GDLBDjc9J+hOazPY/lwWCTDG6TQvXfv38jJxOD59pO
RkFApvHDZUS9edlnpQ7seDpWn3g33+U6G9XgtGzWdTe7lRY7MC0O0ut11RVCgr2uaIHfhoTE9ShV
//xFEeTWj9dY1urpV6ueQ40yq81htGzLcbV4WcQsU7G+hUm3ta1a0CwJp66EuN/+oUvio7brn5bQ
Sgod/wIXi3sOHzAgbxUIUcCkKxBVlJoqLcZBhr26HV5RzbApIFcxFVzmx4nkk5i7ccRm9t9hrJvT
E68y7Mg4WqgXmhKmNF5PgH+5KJ3oM8J8iZkfyBwBl1rM8zAAwoS57pRX58qbYjTGFT9UMbBiKJSM
/UJEpiLMxwh7fvTc7Igtyix5fIy1POaDEVoIwMvgGmlTtDImsW3MOLvuyUp2XC5cXOPYWwKdmYE5
w/7F+36IDSLW9TClSFF4JJ7wFAtimq/BYLBZfFOuV1xj+KkSWgz5tGX9PxPsuvgZWLIG7bMxrzPB
0MCosnOMjk0CcnqaHoh03CtenJbdlCbGkW4cqCmKQdUv5nkDTZfKiETSmovfQPqozVqzVgyPc8Oe
28JH1vonpUNkflG+F7a7nFSsSaVeqfciFthb7yS+R+p7bK3XIwaZ5FMSFcWkVL0eMRBjSN4YorH1
5kb5rBTSUi8/KI1uHPRMJa+d2zLGltX0w9qyC434keC2kSj4U48ajZrbfiFRScnF11+PNKLFopIf
3A6OLseo1PvzEmwg53F85dw5zu040u2oVpJtZCRyHbpzfWr3JMSyvK4peicK9i1b0f2/FoZ9fSPF
i+JLt9BW9afQPnXzBKD6J9Js2W8hHdmKeMYUOxUJ/8KSPRvmhFhUZd8+h/rrHNFAqbs4Uveb4alb
an9VT72TPNojWAcCTFaipILjsl2SXr5+otJFkuqAfbxsxO4aHlD4Y7EDp5WTid24UENivq0ex3ME
fcheaAKKekV4h9pBg0msJaRJf5+Wje2vlyvocZDS+jvYvUsfQ8usnZuSqlt2r8bvU6l2bC4bf02b
cUe+11/zd7DvZTtxPzK4mtlODgO2gFWbqX62aUqbBd6u0ujl7oT/XWY2nSyCngjiuU4sBBaAyz3s
gnMiHTZhQF825Wu8q2Sx+QKg24rJTOVp9x014I98SwoLN0c+K5pEmclojh4R1mvEJ4YdEZb19TD1
NSs/XUo+jwVK7ZyLaXZ2Ja+7Udry5NNCbssxf5rR94x6S8pzOPHoOmqejR1LvHi6+GoYWI3Fk7TS
bW9LdDD63ffqDxxuD5p2O8EibpJAi3VtpxANVbRLB0aLo/qGHLDd+Gf05+NDPiwPRBvtxiyfPANm
1qDEhNf926T+4YQlwDdT0/jM+GykkWt3x1uDXE1ThncQvRd2Es1K6ymCMysrvLboD1y/GB3J74A+
si30GxCQ5cuFB7LTvpcPnOpzB6v33EEtx4xGqM7o8MXTiTzA9ztMo8hlRc3hL5V8P/azIwJq/9lu
KRDFaRKfm5nE9dE9ikK/X2R4FMylCtZDtg4tLfTnUG1KIciv/3QDUSo829Gmpzooua3BYVqkSXT1
69HMjXGseusXYcD33yYY4NgpCquFuv0JxVB3naaBRsQ5K/7rrOO8405NRhdGpcxo1y7qPE/J8Hr1
5Uq7JkjtRhERxOZ6sBunudIjtXKCg06GQJMvbTvAimEe5BUQD0oViXSbzcd63ruJ1p4JbawaNz+L
yu229jsuTsjRPH0xODBm2e0XucADetwxicILYhrUUv5YtMqxcVJCo8+SPH+HUaBP0nmXA3CgA7Yb
Fz/ywc890CeaZll50uXfb6TpuUiIL9QFPvzKLxZPBg5Ulp6yKqlPPl8d7nRT9qTkoNt8WR3LrMrD
wf3GvsajT12Y7mo9aJNyQr4AtwIjf2YhntWpfpfeyLtgP2vTflIUlZi3So1z7VQ5Yxn3KW9Wb5mI
AYrEcDvURbQNwr9k3lwSGGSUdfatPXQXK6ex6GKBcHdT4Eh8biw5+J6Be5r+db7VyKEcJ7AhIuCS
R21PfPvKN6NU021c4aLm1ZZCKS2nq0f0KAGOJhOyvQjMzas+XWwpqOBOLqUBYNlVzMbS0UlNLYWt
VXMxLkVqfQjN/fTmzYmqBAjfqk4JkapcG747p2snpCVjXhXh4nCBUnFbDyc3kwzZaaZ7fPjZmpVr
rK1R+8qP+IZU+Bynmmvte1/qKmKG5uh4eCNTnjZ6ZV3nElOZat80j5amb21c12dsDTFCyhqrJl6G
RSXfKg6PyYZx40ywJ9M2FTwBtkmhmm7/qoH6beEnG8SKpXv8rckkLCvKCYF1yF6oSsz5mNtjNq21
Wr3bKPR7l3vFsE94zOQxMsnL4O9ulezam6586Hqhp+5UZX5nC+6y/O7zA9W+m8WmyG91d/czVKym
u69vu2GdfHV3DbRHtbMuUc3hZxvJPvSi7s4k8dYDxlovMzkAym7680E4DUojDjn6en7TUJhP0GEt
qHkAH8eS/40U8H2XbhTeDKn+TTPTXgpiwN9sYGDRT9fJ8CHJlGsUHgqNnyEzs0u4VCec28qVkfho
H51HluH/GvbIp714231ROMyQTL5DM7f+8iwK2YOxqMNzbJD+EAsnPWIL/CMzu9BV6CWMKEqTlkPp
3fXS4yehB3UXyi11cLQnHOUcqw/FBTAQi1CYSqfq5IU9mqrGLrvShH35/4g6s+1UoSQMP5FrqYjo
LbOoKM7Jjcsp4IzM+PT9lZ7uPkSTkygy7KF21T+E5sU4Mps6ZOM0/dhDsrDL/CqWQJXXtBXujgQN
SJFgmSQhR46fDoEXViG0K3jcdsEYpdFA8OVGxBY/I/dscYHs6EjFVriMsF/w5RaolKwpmjB28rHE
emhbMAb2ELUTxooMx8lgi+KPOnmAAmtQLKMfYhBH+gjpuMZBbO5hC9rwYwnfFJcED6g3SfVoOGdr
tEuOnsQWgBLSBkTs9CnwcfghyXRNsGa0D1Q0h+FS84mxfkIvw3bQDbk/LTe30QOzaXCoz1dualOe
HSUGlvOTDiHUog/wMNabPwkAwXXvB6cicD7RR+V7klIYHTwmT+8xT8e3eblsrfF2378ww8sd1LXm
r6CxRvprrQ77a4CDLx05uMY+/92u8KjyhYH+8s5gNZDhwy76CumdOdslg7AiBkt+lMJAl3YS27W/
Zb1PFjB4iZTXEPUBFugSS8msTH6FnslEwmTDdwmHgMoOsmm16IhAj8XNgjclEx4rGOxWtugZMtKY
yuhMaIJbA9JdCvN1xf8TDoHZndfnPvOqZEkwlJcpW5KzEHQWnZUkYiRXF6Ilws2nWED2A6go070s
WKGZf3Im3/hIIpvoEy9987Kp32JSRVyVSaNZLzHf6EgriI9MZUf4/cmxxbzPfC8TYTaVCfGT0SCZ
K0kS5IBYeMHqApxJluU56xE3XKYiTJKhCi45Zskkg5n5Zt/lIBizGIb51JbMYi3am6ykSpSoBV7x
eR17h/oloqByQhKXpiR6ZZOSxneTpAv6aCaiYnQz4ol/yzCYSP9maGY1OUaClxHKwSwV0QCStSAS
AySPZW8SF6A7JqnaZBGdyT1BtSA2kVeJmRj7Jlr5AnHIdnE90U4yLui0EmkShX5uAqew/yZeIds9
SUyzX4owhD9y4JejjEmS1JL1ofQSea1q76XfcjmJGUOX+V2hvZwJPL+v+pWzq9CGl1/u5T8cDPGc
ZGjlFUgI8CxhO4qpJnMy6M0PD6wiiJar3vNkKYp+po88FHVVPlfeIUGdNIdvsE8IjFjSb7BhkiRq
BJzELuXgMMpjSsULkg+T/DYCU3KF/y19JXf/zWPIglQCLjk8ueNthi05H2hxfgdyAtxxrtE3r/9F
pPXRh5JstWTKZZlJqO92aACydzoz7UYukBy7fIrUTST1/c394PHHxSSoXfS5C3In5EGVgFOT0ldz
FSGZKxdELoz8Ts6ovfr/0RHvEMBxqvFCrgdAMOAt8lEIKHMAUk7rcBrfK8WaeUEEI0ckrRrsleLl
ipfhAWqoVCRvx8eR+Ip7TvIEit3H6hrSGvJSENwR5nsZOAIrbRONB4zNOVruEXbRcHIAQSI6TWyH
4MMNKFdlQlGMUdNCW4YMJzmlEWxAkHS7/iGEEaEKsUOiD5Yf1MhqCeOIrDTQOlP29wYyRcs5405k
8amQlCrI1j2TP919fk0whnJC94/XQ/MQJ+wVx8JuYMdwoNAlINfdhQmV8IoFyNBpPWwOyzWKneHk
TJ21XCOh74ZzBSqCMkiYEbAJ9eqTQuzRpsQRssCS2iIEBIAVD34m3Gbp8wS2vh3cmPW5HRaAg+Dy
qXthDeo9sBRVmRUk4XVBQpVkC4k4AJoUBR5jsXxEb57YrnJnCHySiVX1hr0F07qXPBABKLc+ss9O
gvEPkkDkRwTwipcV9wckOsJAQPj1/UZejUqPJL+tFXKyLqhY8yhQALT29V9atiWVLfTdqCT0qHS3
rQWTr8JiG4CndUHlTTMSd7KX2I3olaBK2hV+h+6NviHz7hPl+zPC+jh58B7IlGQ5UEmmgR0vxl6S
L/uG3jNCYoKSeZgRf3oUzDCYJ/OFaSjBk758UArJjB8WD4jNkApjY9VhJjbIZuaW0CKY4pRlN7ur
HVKZgYRugyPhsCSXJolw2PccmCzdyW9yQMTWVL4eAPd48A6GSgyXZP5gJiYERHKN3LTAEBFK4U7c
PbJFfI9AQaHrZxwEzakOy49OLEIcDuQd1Jzw7XWkD+N3Qe5HdobCIFWcPphjGY1xMwCkgsShmy2U
UX/4RqXsiMMxoY50d+gArkIkRFTBBah/0/E3YRKSsLny+Hn+PEEXwCPHHvM+SgddW6AWodEATu0p
TvxXRTBHHn/lIT+8Ns0JQua8WnUgD5oAaUdakOwwLGkE4XQLnaPhnY8qGeqClRNy6Ihh6JddjN3p
Bkp1P+hkzpOIMdLfgAeBRum90dZOSCr1EIslaBw+3K5Z2mQ0jYTsZjgAnTV6zy773uiyjodbu0RJ
EE82XAOKYRv5wAJJXSpCGL/+EA4Z10HTfuNVArN3UZHYIEU30IJykI5aDux6/tby0PTgVuXuxTnb
0bjhtgbloo1+7hmvPws58xQ/m57RJsUNR/luntvIjRsPcvYAQ3adQwj+RsG/CpKlkfSMggUfGjWZ
lRe68QIB8wNdMdTrUYRiBpEgrHuWH4y4oXWDMc97EF1Aw4e7SB0Z2uIP/7uW+GXoLZSfEdJ0uscX
FgnYz6JShM8EesrY8bEw2ReYsKZGBhAfLJyG1nHv7NRorFPFW9/p1GgaGuvahhQ3rpSBMrwOc3Jz
iJ743UkraBPUwLNYc2GdcNoIFIco77av0bMliVd5Wt+MS+4hn9CysqZexZaCnTBzKlIKHbPEleRi
JlCVLvBXrGbJWGmg6c4vL2fw6lOIMtrWCMGnZZNu5cS8EUkqpyRnB6UktrIOejc6/N/sbKMMkRDN
M47k5hPBhDY9ufFyMLxUn+aZWYRnFbhBiHkSKgI5zhtOEWN36LxVvEAw2oHgKjZMadeoYARNIigi
oEKeHJ3+PLGfxwvpbZM/PwD0ATi/YFNo5OJcpzdov6T9+CbpJZKpZGUFXstaC84fnRLBBvw50DIj
ieiquJC5yAneWar1WMcOzgH6UwDZvfceiS6+kNG6zMv2MNZwSBn2b0HVHafkIu9BrvohmUTVb3QG
leZdNIw+1cLOUZ4FXauut/nk3R1rT7du21Vhc8w1XjmM59TbuA2wOlghxOZb2sIgxpnnnP1G6qBG
grUcVPdxW10jqVEikVVaC0TxVSZairyhceNaUOv1VIQaSD2D/LvY3Z6YG+O2w9V57xEDQ86rzUld
7DI3EXrmN3x1ehafy/4aLfycxETw0ZDfk7Plhya6HvwGTCGK3+AAIM5RB9maHCSK/YiOId+IbB1C
/YqLWTx70kRq1+mUHZhYcJGdM8ql4aCpmvXpStn9ZqE5+PxFCxI8Eu/FkhzrI9yVseYt9dY+Z9WF
zha8NXDtjMif3TzAYzB0YN/6HqWhkSJferXqyuiib3Bq8h2ncxbYLTqd/qC8kBnvxEE0jh00iE0x
kRKLrTZsr6vRUgdvcmQfjXv+zmW/agiWQQXrsrZumpg+YwOdNeSLvDL/5RhwKeLdzwibSOvdde6s
OgEi5ZBASS057ABFNBP2FPPuy35kkMCwAUOE0Ag1dLDsCB9CZHBwQsgMDfswEgyFGVIa+Ng196iW
qwi4iETGCwoOqrVohfS8J7ui75b2szdtY/YdD1RuauUmiGlgrXIbZlu7/hxSk9iqctl5H1gl/AUO
cmt3yPOBzGHhlfykYJsUO7ra9d19n80XAt0oJd5tLnX2QN/KFCcbVSJO5mqyDA2IbRZ35UH5vD1o
zaDlIaH7FH4bw4UCUYsJGWCVgyX6KJ6XY/QI6XHw1BhHEOR7dnSa0JNZBY+yEAU35KQLMLcTRZQ5
04BbxS1+oqybC+mMNLtcYbCrCPD1LZaAHFj52yWkBud6M3qgEEHKbQqs1FH3gJYFfkARA4vimGEE
deiduIjYqjY4nxQyoWi1YaTDa2IsNyiodE0NSTV7ix52IirCvRNsDjTqGJvxfDzxGUnO6BA28ZzQ
teboUsKEe1L30vQueDkSDwym6BNwVOUMtwr/dtFbi94u/w1RmlWsEEjkKTrcNYMPxJGb5/KXExJl
eRZAFNuoeNYGL+bgOvCZ+kgvs8aqjlgoX+9iqswfeBcnIYdMa2FhzvtpzYcbSuNAzQ8cJU7fieZw
mriMcUgx15HrCURn9uyafdicwJxm1bE/ZNXnlLNWaj7gyxnVAlfEs4YmqlwWldV2pSP7jq4KraFP
OHAsji1MDts+B0InQkRPSU3egCfi95NS1mdkJXZbNH9yFLoQWJHryse99fq3t2OfSLSoCNiR/3t0
9DetWFgYedDp4P076oWTFpeViONpbYFlUu4mJfOYa7hf3adIuyjXWdYd9BvLNnyf3vByXz5IwoeL
LFz1XqPumbCNux5FvsJyPFvhb9duj7edxTmcbBt+K5xeWEmpRtgZKuLKFbTva5DpxeunrJeP5rwX
Bed02s+CXg0a5rrrpqv2c966LbH/yKNAucyi5jpvTW75oP8evhI/zGtkF6Zxy79RX9FmJZflDPc3
9BsEOIXXbvjXZHrmt3k4ufVmSr5pqaunungUm4yU/X2khv799bfl9HGBbizV3iF/Mn37DzhTHku4
nGzueYfidrfp3l+iCE4JvblKskF+99phEHGi5LJxy4IwePay2M25CiRme0Ol8LStc72MOZxHFowb
3eMdG0sGALQLXsO05V76LlbP2z+kyHB0rZ9WGDv9evhqudvm5ErOqzNqX8VoGy4/BShMhXDBU3sw
GV1M1Tioa2ZXyIhk4o9S3WThfXNLOs2aER8ZdqB+wC5RpiY3jYgOIQg+i5mFKGAyvVENQN6GPGGG
lRfHuJduJDIfTosVzG2E+A1ihhxLVHhJauL3+kbw5G0j+kTmiE/dOj3SYwReKwjjege5ATSgGGBS
/9oJ+Mgcy8JCXJrIHHKW+QxpELTtLsd+d/bmKAqR1GIBSH6dFaJw4Q85+W2vA8JtG+S7c1AjlIXn
CKnz97GULHr3D+xgMa8OEYj0ATM/kczsznKHBv9DEgFam4KNafAeqfv32VYRYPPjRfvEJImxJ5Nu
xJTC+KfXRwkAOVazF5pJYvcpA1/0V2IgT5VQAblO1MJv9IMbruTllFm0ZpgMISf+PJGEioq50iQd
Vz2xru6t7u9dRuD0IIX/0+rNmsk0Bd3kog7N1bm+d+dyRi7kWPrnxC86IkvPTUCNJNkgFjXajkn4
zsH+BOoACatAnVaT1E/2j/llpI3A5SNAiOvQgGLtCfwOxEFy57LtiX/ODLMaHoLbyWtRm/EfYjPb
hQifjtIJLWdB0NhBzLmwXtQtx9vJ22rMwkBDgRaDyqD8VdfhUB2pTmmmozNpQjKYUEeGKD9Nn4ti
hraDfR7R7An2Y15VYrGyiLqTGscsu4E4OdFGZWBAjFljASF6kM2vQ0buWx8rPEaFKcXX+Hh5GFTm
zk0gAH5djBixahI2QHYZY5rJqQENMXx4l2xRJReDn9LXMMNPsHSw9kspsOOhMaoLGlKFeHmXWTRB
JaZlXNNjDE3pTDy0dR40vJBRZgsNnZzbh7w/pNn2uCKtxrLV/cMvtt/fhz2WYOWsQTvUTrRMVbWu
d7d4t/Tr6y9v+C+UiJpIs0LEt6mRIQV6uc5Sv66QiEkXSn/wxHrkOS+qUu9+XNcZXR/HFvcH9SW6
TKGusgw/ugFK4w96Fg7V7TG1RspH/cuOQYbPKKOAIw5rAmHUCf0z6lT0y7MYvtG8728D9/RuLepR
rQWd8g3xklVu3yB7w2eStiDb2D6dfxkwD+/gaWAgviTmpDFCd/tNfu4BB/77RNQK2zqr2bShiY3K
UTa7L6z2APkjnyjhGi/jjtO4jLt5cK28XLPUYrU9H1otvJzIgqiTZ27GnUGrPrzu+/IFObVaaIWd
UdFVhu32UGnqxOWEIIjcgXcYEtJfvSstqls7Oa1tGc+VYQ7elvCCPPSd1iUPqeOL8cqXfkYdfZiO
0/FjwjO+G/xYLp+/iJCRJV5r69dvvUzm2YQ4kQgvmWhDzPkgfk6uQcL8OknZT+poexIGgP5UFGFp
wR6xXjmOJ0Qv8YRglk9vnton+Qttk29BMkFjO0jmd69LXczr7xEj/81/G2tgNuMm4IHm+AujmWj0
NBKVtx+KtGSzn3wKnzMs0eLNx1hlIICGrK58vMKHyx8JIl8eJtMcqwARmmNgOBPZCFrwwCO+YMV5
xQDI6Cy3Zw9d2xRxW4K/BxHEgTCBr+TnnXHzearmedBa5EGF8fR2RSyAlcRFP188+mk5K2dvSOSL
DNHv2gy5xbFOZwOL8F4QABQEDBlbTf4HxWoFz+4pYUyc0+R1QhoI/sLxhzpMag8Lu8eP4BDIqFeL
Z0JFPjnGx/ZOHoBmkD19DxnX2hTKaKpPBBtFwq1dIawg7hnZgmI3AlszwSIKLjhOARC8R0oa0I9o
t3yRZift5pEyDF1yh5TMpaBM6DUQlG+FopDgcAXZLLQK2NWChr0Zf8HwKAgcwbumjH/yc0WVqO0J
wU6QvoKgluQ/U/YHiiRI0Nje1/6+pe+lDihMZZBAMI2BHIGPQ1RAMG9jYEeSMWGxCT2XKhdoGxDO
hTH9kKpYG5MFEmoTunk8n40CtQaePc3YoiwNsa1C6+mGfQWu1JguW4zH/MDEhNrg7TlAipHewUKa
50Frf4dIDVcdShj9AWHv3/d+y8fveT3Lw/7T5VkWuQyg7ARODGQ3nBKuaCnbMSUY1NvhYQGLZC1J
B0v41YMchd0HgHt1qIW9qDQCkAdlSZYBSemTsn8SRIp5jl+WVnn6fnz2Wbw1RaaC9jLGPIMv2VtE
esX6vuZO93gGjCj1kjCxv8bDJnb7e6ki1cuM6hKZDDjfvDhdMvSky3vA0ppOoQ41dKPBmHzqSaIt
WS9vlJOlb6djZShWcNEBeUF6IGvCZCL9+9sdS4axdtcol9r+9asAnvql/5/kub+WviS9SQBxkFtI
QQQwij8P4mQW9qCAPHq6AgCLwzLy5ZVCFtg67joVblLlv8JZ7vyuoFKSnzO/ADhaAgl2wZnJdpoe
NO41kXHQntfwxIiP9QilHzO2YitnII2tzvxl1pOX+cLISnFySpOVMao8oXNVmJnUn62wGkHTLk3h
VFZWbQo8E6xzRlF9JhR6a0ZyE6AbkEyAb0JjFCAjktiQbQBCThaz2UzozFPFeZkkh64jbYxlR2Wg
oAM+G/NQGMMHBEnsxOrOL6tyE+3ah8uuubntuodkFe+2h2SX7YrdexW5+eDiRolRDqIhCuluz0Ut
/dR1HyysgnRyh6IHPZJjLUc1eTUYavIfYbyxthHWG+w1kh0fFhsYXtlAogtz7uEg9/D5hWAHBdzL
dEXrhRJiMBNn4wodjEmvqceVXhA18gW4nKU6q+zK6CGL4TUh57X3F+/iqfmNZFd0HsaP7mhb2JGG
OZMGB6RBT6gwZnQzqkr8TC9CGJiqZyTP1Ymnv+AD1BU0rWyCvBXAoKD1BWIs9xpgKF9HhEJK/Y9/
tQ6NmEK15/neyP8RIiPsM7KquuA+R85UAKHIZvI1/fG95zylN36+EpoP2Y11b53O38v38maRMBmn
k7nBiBWczcYghLHm//zc9DX4eaSjlu9xp6enk3aE6JbeP3Vw8gvtv1If1hRfAFyCg5TvcswCj/yI
dwheWrhmvOzfsUKZgyMpRMp8AK4EFH5P/1mv+ZjDVFL4IOpPkfkhZDnWj5/fRwkh+eerXRhbXgLK
lKR43+3gxEBWMTFu3FwCccVs9eTrCiCA1QE2R32jczd2dziffePNsNwzs575SM4kUWtgZG2zR+RO
/lXx7rwfLBILATQZ6WpimzUmzNqifgH3jgw6Sua4JyJemJgPqqufHwoiGRRNcyP7/NDaomdCklbD
xSc3qr83Yma1nkMSh5EsFFMGWZ77TsO5HxvO22rbTZv8nPWEFq9Bi9ecix/5r5FsvE1+8Rzko9dA
8zRvu1Fo4OhpwYS8uHIRl7hcmbTjFYwYaROBy72jJfgjfzRaZ/poejW4qvqPx2LIKueFI4zZq91d
3+3YgMjroiBz0YHn5KiwkJGFRXvcoo1zMV5DzcxUfiB2B6xD/WFIJpnPlA3GB0xJWI5rOSUSL/ZB
+NRk5gG+RzhkhVZkF3vRCKBqNotMvkLdmU0t34fkDCO1dhOHFk9fepGOGdKz2sPslJ3oDRfMA/TO
+jm/mvBTjdgTymituy4iJZ2ZIPg1SIr6H6c699dTZ+bMhPc0axjT3fLxeXXHLSGq/jtBymocMoE1
l42chp7S6vqetL2G1+rytLu4ygr7VjuetazWiqZhxn7KJZfLrnpocvuUG0ivbLDYeA5UL949B++/
66IRXBdNoEyMNWFkPSKGBzDbZgPmWDVP/vLUoiJxJ4zF49XrdGbVHccq/UxlKUTqit9JEYS/PwjL
g9sqAgsVYAusoXBlFviFDBqx+L5vc4o1JDkOlCAOzUO0a/zygn5s9Oa31WV1z43L6rZSg+5EDbTg
0rkPrwhVQQeh3BQtwtpCbgunludfubXUeXUzipvBs8bp1dP7X3G4lmZx6CFn1PtNNt3f7TJEkeiJ
ROxcQa8HqWy99IBf4q+Exi0IyVFybVnoO71ZZDtawAE0ml600mq3kGQ44QzZMF6Y2A1XBGD6msjF
Moe+nL6K4NaZCae2WSFQiyFzftljQEG6PJ5SB2Z13BFJRfpoO9HbkUgNEI4gbtdztqhfDJVBjVGS
0Qm2AVrm/htzwHMQma2YpDJOZZeV4MCARFkVvYX2C2r2AcpjHS27s/aMQPP4nr8npjIPUcPZjkNc
s687FUVDxBqP8SJb4F02BXIbSKGOkNiagAdB7boG94bn7ex7Um0PvYRNAhwTyKYNCkXCZhzahiAL
0cVGLaLpjbvBDfRb6j2HJBYNZLyHW78xjcfJ+LzpI4RGNPdCLOCnmWAZVkfm+69PzyYea/oPdLoL
J/x5g3ZLmL8yPE1YOjgP780KSW/NV6unpUy648uoDpKbcSfzFpoxd6958SJICOwI3sam2KBLlW3w
R9OgixPyomgAUonKUq2jVXrLnV5iZwxwvJ7q6UfarmLq4TWIEC7CmTwQfV9RvGRoF5jol6rWBD3U
IOSkLAKQGxyQk5qINuig2mwEqGC970hvI/lRm33nB5VuqFis38xw2ocUwCThXKh4XXaXXb25raRP
rOrNMzHlfwkxgncdXUeiD4LzLCXg6UlIGZJqVGCbkm+2KJMAkkfYh1Jj4m7dwjuPCi/627pvJxx0
5925dI/tXIZTCoSv0WP1oJvIL7vwk0b3UUFfHFTem7mRxR2eT7TwDw9VJFNyR3DOAtAkHhcExpM0
zmMB+Y/ONJNbjPUVUrqYK62EJreJpiWIUHJBXD2GiV3ZM56wBeVqbZ0CNVRJbMmzuADKTpNFvsMU
jwWymONOrzMFzK5QBQUrIflxmFWTxUmugVwBOBsoroDDuzqZe3LQvxBmG1eWXsLYxrKMK8zgM07N
zErNlIGosKKZkPTlfxrVTon/v2uAt3NYlzY2fk7T7lPG+04x1BU7yHGOSNIZP0jw3fyHT9Xy4dfm
m/CvhVABzXGIOv5nYyIbN4Js1d1IQZZ6qkKoRVDv9uyMo/oeU5dQTzY5Der7ciqjm840KFNhbctB
rp0TdLcANg4wAkhtUjTbn/VfSjFOZQMFQG2FKIg9+iLFkoxisk4Y6gKoEItdrnb373K8HHt/ZCBu
UwHLCERbgNtnt/RVTEPVESm0afp5PKaXHzzNgP6WuxrJV+zSOkZ/Ex1TkNPCEk7gOccj+SiAmJvL
Qtmk+JFloyYqo50eT6hxynBxbqOWqm7CWbqSXiJ9pP0Hv9OJR02v6QkLHyksDfvIcNdAJWJXbUIf
MSwSqSNtXtiiINYztpbMuvlapdTq5C7k/EHqvlwVeppsvAgkaAHIIEOtTt4gD6yqkTl7rXO3QUU+
xRLzOewjK4YNAHjV2sPMewTaFbEaEazpOd/t23uFQlqvnjPsuhfJQmCFhUBVsEBEJAQY1QosS8xf
7vz9MY0/8P4rBV8yEmTZIiqFABRBsgH4Z7wTVFw4JNWXgnwX+JtgzAWUffeF4sowDEBBuJ0V2A/h
PrFYYH1HX/tGDNKUZClAOE3rlTb8DdwleH9ScicKeuy0T3DURMWh4XTsClWHlhW5XbtloWcxUonx
M6Mzyox6IOIMyofW+W10uEMZwjERUtN28ASi8BrD2KCDP4MrFJtzIOQawTD1Wc4Lr1vY4bIWh1cu
AFRBlQmeSAB33RV5FjAyOIvZAsr7FrGESyRzHjkPa8tCEkdyREi0hTJ4YYQom0w7In6iMG7jafiR
vRM1POYD0BPyG0w+HBF5ozDD674P+f92mdmJ/bTkr22EdLrObYBE5ANHR7mlQDyd6HgWlfMvCV/g
7sVCgP7yk2BohNaZBl86UqXPENkHvq9LplRWdJ/1EqovcuVzqH8dlmQpCOzmZ0T83pvO595k4K2r
T+5AxHAogcJUojxPpCcsfXkIMudqTSTVRQ0OVOuvMEy+RCLyAWhOOa21UMgq4MhCH6MxAOUlaSF+
ssIpE74OJf0BxT0Eanz5AOHGakMppWPwAjz8y2kReLBQtETDGSLyZkWIkNkrhB32lNSZlVpgwoUT
VY6pw4tc1CfDlsK1ebGevkKrETIs5XgSJ0RttEdhAArv6gL4hAoF7xVaj0QAwr0i08vdhubtSIOW
hA2wa4ShRC1AiMyFmdDYqXFkoxtzhKgh9T6cbebYN3ety70j62gjgxREo28fxhbgn0SiNqDONRD9
ClmOAhgHfxUDJUkcWdXK9C8NXDU6dscudg1HlgDVrmMv/QshuWzIXUiOSZQDhZ4qapJfYQdZh8lB
fsUfLlNsxWnZ+BVy9eT3MrTUqBTCZpU3SEskrtBbA2qehDsiGCJb6gJm/iqIiJoIeiIWYYTIY8nu
Bd53nQn3HOom5FtVH65k3QdsKhjKmlVyXSLgJiHEZ14TMuhbHzw/DM0Pq1sAioIhBQw6wGsHGs5/
6cOS8ZJ7Smtjk3skD2G6UUWPaEKvQKUyYjf2kpCp5Y6DFUsm0sFTOvsZYPfTYNARqQ7jdGKRKX7F
p9kMzFpwm0imRTYFd7Lyk5mJJ/UJVBxt95seUlzhaKGh+kmNClkOYqIrNK9mhROfgKNx3aTBMJbQ
8AQuHQGnZiRkzr+BdrzOBEIechgy8MnQ1yYpJ4xMGQ8Fz56S3ivJMH03TnQiJyuscMhh5MnOlpqB
GJHeBFXJFUVE6YFAA/gTCH7EIqx0+WQMXaYnqmoNclkktJKezvvSZQnYESkgcmvYsaPRL14ujOjj
y5wPmj9P334HLAWcigRaJByFmyvd+kt3/6YQocefSdxUngyrL2KKjiloKok4KqOB2laXsQX60kAo
90hLImw2Z6m2OpKz+FJ1yVzrQxGQoXWIFg2+ODzcSF9ibvARlKrNJovi2pbQJJzmqF7PLn68igkP
t4R0nYk2puqljVuy7lBjI998N+xc5xS5pu9ZFdyGyQ3kIBWyCcK1L/RisCJeRBj0vWf1tLuoeVUB
TZmK6kW+2mhXXQxEAy77G9t2oc7UWbhUZ9nwPD6P472CJS2kiN7gukQ+ay7Uw/f+vX+dWnssVIJr
8JjceWDnRkO6k8KPhYU2E6S5doVgX/vFtLey01l31Vnh+s2WLXLMwzQM3QT1L8w14a5hncGGj6wu
6HZMlj8QIjTvWFj3feh43I/n+LlkmPpswtH88hBl8P12EplezyyLWX7zQLAAQukTj9su8aAof81k
cP2q2kgI/W1onI5Yc5/AHrFDTDo/I6YMug/6mcgHymHdP2QH6WFfojldCkG0s+GsO9z3rj7yWeGT
UVherGJMdmLpeUvP+pl29LVoMcjkLtJQMoBJsMgLaSIiLvYAwtj/CU3SWp9s0cMRrSR2sNwtf37W
oq3EQpN0iMSrlZWPAESxOu97rXy0Td0mOmDDfLElFH6a8j4S77UeNExRBstdUX2VgEmDn/HVnIWI
ihywYEglOolHIG0Ym2ibkl8Qea3X+gZEs4TSwU6MJaexS2jUF5yOyNhI3obls5MBj2Z9P03J12wn
krsRtOIVj7PgwrpDTXQLCF/kbyeRf8aQwXuNroOWpzotD038QcsB8+hguibolt8WP8VAE9sLDZRh
yOpquG1i1/p2lLGAGjvz5qTltJzz4PHXmXQm/THr/fF1dB61c/086swbS8n4SvO/DWN3qviK35wi
DE2XfZPaZXliAATwe2biTkEgx3vp6rQn9AKEYh6ODyLCeB7gK0wtlbyc3T48AGSmphxsjn5dabNi
MtZKwFNlOIVXeGun/9sfyybHQmlh/F2xaONoRayx9q1dDVZSj930YTcHalCaI/KUElU0GAFHr9Bs
4T0EdhFd6odLpTOGpXNBwt3i1VZnUU7x7cnGcpXk2lQzBTahBamEEaj4rG1yu/xsNUeIENngupBm
JrlFaWKS97n/kDH8ZMye9jIzdp6x2yH8JScp0oHykGbVcOTWpoPIvR95UPjV79Mm+m2Z34L/hTON
pfCdJZH1JtLL9cIpEFfL51QiGcns1jIJUKX7yJ49eRvOBWRVvwJiIA+sJo8KHb/KQlx/k60qq0ny
rzY7RLLyAQrxrGokXmtcTooASTbZF4/QUD4iZKI39u0vMdlsGVqBSlqljnavS61J8ltcQ9JyOCV9
ZhfUbFlTcYcJc9yZxH++yPYlM3TOdrzjTxJpD6SzyB2wRxH4k/2LWpxkzQu/bYJ835EocNOj/Nzi
6OUsaqQWEz9jS/wGlTBcXYzn8XW8uG2zXMi5RO7uOb1PE58Marpomo0/yVvKxfxenxCShpGQmJfU
vJx2x36zc1FwlNtS8nwfXAdk0FRHdV6wEvt+bd9ZEtR0PrlbdL6Uo+PW0TN9XCw5szZiqek0NHbc
KYYYWbSKwF9K7yxZEeMGzD4VSh7gCj6qkZAlLclBy6tFz9CT2/tEfA6BNyOdPO0mDsuUF+ybFZJ5
BD1nPjz5LfLxn4OvB6isQf/bFo6sxP3Ha1j9fs9LLiIWM0bDa3jcQtbo8gopCv7NmRUJAI3hEA3p
pWosGSwf3pIBkb9+wziUsjdjqQOMhVkjYjBCApINBd1vbUCsBb6qtaBenNSqNqlFaIpMjywXu4FU
GRHGIIW2Ov71B8GN5Ewg8/FdX/EXUvZ9fS8LH1L3TDkygYhE0kIqi6b555LGYWpuSsaWc5VyJotU
Rk3iP++OIvlH4UrS/LJJMVObXAbF4f4HVhATkCCHbmO3A1nqvizeZPSB7YveugSRhS0SobUhgmLf
A/6oiXx3tpIwlsngSI2D5+N1f12zVjbqO0FDAynJ9kyWzg0EDi9BZNUurmtOiewk6u5Wd9bze0hP
pu59L6vjxkJkwWWZfeNVDwFng9IHo7nMnM/p0WEB/rA10Ibv+n2e+8Dgt0xKIYD4Z8xTbFxtUYN8
BNIWkCekZ3ddab4ilSk9Qx5bVp/SO749u6B/k+Rko6C2qTcyTDUPNehsWqDiyJCJw69iRKs40W+1
ro7VcTiSR5etqZjltFdu3n5z8HAzLwl1nDBA8H3+1xxkn4zXd1fy3CbVGRtq8IpmRd9vjKNsFGsg
gtbpptn6e5NjwUWuAejRZiddAYVfWfAy9nMN56JpFElI8WkBX8UJqsyy/aLHL6t3UQIXTr7EsrDP
iHKl4kwQTXQise1X6wEiKT8R3V8tZSjiK6JF0SKcIZCklcF9nURUNQK81jb5gTlnqvmz2X6BpgsJ
S1i+muhtEM/qezjBfMPqgWeKjVQQknSIfEmfFAYJlQrViIZ1oDoFYlKGDrNgmG6SepSNWg3J+3R0
8RWvgN4zkNFEboCUQGMmkwdedw+Shfz01yJl+L3oLb9k+cO8qcyA5K3jdQcHaziKJywm9619egLl
TeG7PJUsEWIWGU9wGMkkm6TYpUsJWKrHmBbKtzapAZYMokuswTdhRUB+QdbuktWS5f3Lgmrs4SQT
DRouLoxWwxalfLIHJv4fopvaX3z17D+K9p94BYAS3aXpkIdm4ztpoXZAasjLPTXSsZFxskM0YKXp
JYdG22hNZFMm2vy+qjb3VX/e9KAWB2jyeg+uqw/3Bx5Qz5EsBjl2B6vSD1UeMBBswRY8QqF3ST5N
SLOyLhY5kLMl/NX7uIInEQaisg7Tk8iT+Fi2bgmq7XxC0IOguTtAcKNv9UxdRD1k5SIBrazhvhvr
NMlS8BAyGGQvjOXiD6NLSGeQUyDnAcxH/gJFDdIBkgaIbVnlfaSt5yx9WD4JOwaUDkrQLIB5hWyS
txFZAoFWiOxcycVTofZK6BeNOmPxf0jZCjslzyZSzwWs+sF5F1FF2HX/lzeTDvBmk8WcZILwlfws
96T+TQ6E9klz/UpIyRpXtNL6JI8mrDpnfeMgS5FD9i/LRSBMAFgyjamsEjfMaBt+dETVFwMz4+H2
PxkrhTf2jcu6T2riUOiIEYtkmeb1aOtSTiwsrNoopKQ05hS+LZSWj2xP5sm4IFFhK3hB8Ju0J7mt
/eY2QWJsvVgWyX7lbjSMZ0Dq775relhNUk2IR6HfG+NlcZ3BmoI7Ae56DDbi7sbTyq672BpjnYbE
HZoSOFCZ2xU+zvA0I0uj2gmACxlk7iiJMcYPUgJ/fbhNpDLh/mvm2UfuIf7B575ad9FtRZNM2yib
KPdu05pojozKV0Baa5nhm3wEDd3ejtM/UdmS3OdtpE5uI/m5P78Mtr9UMzDlINmJ2cDqvuoGjTmJ
V/weyJHVSLhjuIq4MtOfJDYkZyEGGLVDSsN4zxU99Zp+Ne1BGPtp2Bn4ukF/9BxG4xT2TnTK3VR+
Jnl3GWsDedzGOIn/YI/BNBPCP5OJJP5MJaLVK5PHA7r41fzD1stYKsnmbDUqvCuRIIjmHTi/NyPC
eUM8qTurEtPv12QLxs++dbxbtnqCXwIJe+igElfpj7MH5iC5rVqQGwkMrPOP6mWqXRETnfXmhlvZ
nfxIxJP9h6YzW25UyaLoFxEBYn4Vo4RGy7ZsvSg8gkDMo/j6Xum6Hb5VXe1y2RIkmefsswcsczmD
oE0tax+irSt+Ldz68K9UE1YJjF5MIkLKZzprqjYKP5qZ04s4V6kF/vpwcdiWkbazmPaKA1TMfOnN
HZ0rJn5hZ8ChPTr6aVxbW6GNF/9CYsMqmEWtELN9CND834cwHRfBVQcmIYxEtCwkUEoHQ29fu80/
VFhYXhpr4UguEEwxIBGzj38gq0BS2DP3pC3TUctJOACHnlGH9PBqOmFSX+37LdKOf2iN4NMIphs8
cgFS95C1xABAXSzbm5M/5U8ZH8VzRUjWcyyAUuGBjsjlsWxxIyW4g5R6gfMI7RrgME4HyAmKU42t
I2Sfmo90Hx/LLSTp/YwlEkZHaw4efCgEanjjd/gCS9gLNKh0dUR4c82pc6keG2dtHm8r+QDpUcjD
jreNGdxD5eXq7DT/sWH89G743a5u6VeYKvGgP9A1h/1W2eRKKEs7i40XLw9cHOEDb5FrpVDbBS6j
EKRFqkSDIs8mDezcs8TVv4UuiDclTuv43DEwX0PloNJrAJEff1EwIg4mWeW/DAi4OzQMl/pXC/h/
LCtSQgafaLyteqreSI9/k8I7v4yaKFq+hRxUX2L4ySPE8EI9ibEMASQ8p0YA6CeMgUcnoqoVHfbv
x8fuhWmgk1CjCWjyX+MNquiJ+YSYjwgTfbHDPn6ZNhKhu5kASsXJOLEZiw8x3GzXyYZAHfny4MBT
V8JCVTygf638i1iqxH+55MeAIlGT8vXMMTfdF+KKUEbWxUWpOCvFh3jfnLdvi2DB0ZgymBW/197t
tfYYO/LtCd+hG4LcwocwOP8HrVL97oUF+jEUD8sd1lW2tLF2nrfzPg267azzWEnMTpiwBbrxrsGp
EkwruFVvPcSmnjGbGLV11IDmsWPvFp7L4oOXSqeF4OSvJBWlJuXnbgx7Imcwhg6JuGGwo36XlAYS
d1DyzWRnvMwpcg5Bqt5IERHQYurzNz1AXkxRAX7BfIgoWYrl/zuTh7+PkIkvvImSgmPBV+Fm8fYH
4/KVgu7kbhdBfvWaN0A58fn61z5Bf8e9I38Vm6yMg4cYiYnbJD4SJp+3p3zHBpcehH1ticuSGCyJ
kkGMhoXRAG4a0LAZ1wpfCrFYc9LrLkTALGNjqaIh/+acmEtmeWS2aeuGIbu9v+2YbzCH7n8tMqlF
LrVxtFFPOPaJOdrOJCeGSCuG53/wuhXgMRLwcBsEL0I7Tg9/ryjlxYm409tTBtKAkUbDaxfnC9M3
EPl0ISbg/EdYze2TBKHHgmt4t4PrMX2c7TqwUH4W34vSGyMDtOXt+ljxz8QyhabDmNxRoYHwQrRV
jrl4tdVR15UH+WmWQsTWZYY1NVUMSNdmqn+ujGjrZfGT/tSf0rd6GDU/Bu5hCyVsBwf3Q0kCWnee
1hWeYMyip3Xzm86OfaSYB4mZvCZqIuKkt/Gl/6H8ObfgsiagMpolDT9sh9wyw9XYqSuCmvOXflse
dYDnCpouAlJ3cSH4Es0MWd662+HKky7nH2UkjRX6LFQUb2o9ZE9ICePL/dMEnOZ7wr60vYrQQ4TU
VSTNFPvpmdaCNAIJ/pvpxtlmcd0qaHKRwJGGDe35rDe9V/GS4rWxqxCTx9+p5iWad8WADC9shsnU
I5UzjFEDNMO95BZTjTG/vVQo94ltUx0hgOIUEzncsPaftF/h7iD8wCCw7MQM/dI+CesHTA02Yvo4
r8RkUhh3VL50/jd1+nM2i9QIyqheIhDxWkABnuhS/NfHDm1Qc6r2MwRXBgt//5kVkc04g2g/6MGQ
dCGRslF4QcClUhCaqepdfBTvzTeLmv+QpcAIhgQsY3gzfvR8iOnxNZC+9n/QC3JzjY1AqNrlg8UI
cnHQKekkws1BhJdf580/BiSpEgRO484Dd4rJBl0YDj3ifwV0az6RqvJjA9tZf58RfysQW2FbJj6E
YSxYfftXNFOi0m35PQNM7Kwbd5vOPuecGL78s9olD+xo5YdEBuUUOGfK9FFgnQLpZGO7Hwm++mt7
aaMZQ+sMonV+Z9vlVx2SXsXHg8gwlcB7wAMOzz/K6RfvNRYxP8xJsTGfKbQvIvcQy0zhVi9+PAcA
G/fVSX6ujtjA27Cl0UGQhEOP4ck08+YGGhGbdvYrNu9CQd7pVG/izxOF65e2FY5RRMiu/z/eEicd
veJlS6jRChK44DzzQgJtGZw3sFkH5zyDrzLSVAIxY/7SSCbnN5OJRe3qWzTI/IppOpcHJZiPYsvm
VhTRdUPI39+NEGi78DZUwbsx8qFAEL/EsKiSXWSj1MaCkPyCN9FaSfCRrPxYDTDi2eDCYOBNgWk2
vlxLvzshm0VIbNbsdKgXc0GJbgVb2cp20BYRmEjuz4EywlieocrQy4JsARxZPmrcYAJmbI595sTP
6tWbj2PtZiCfxgZ2oQTEB5K5n4iZAmXiM+MCnm3OwNKdJm9xGKqgwbPy7tqMfYLldX9/RVN+O0Bm
617vs7OArYLoKFJxMbrwM8rvCagOtBpNTGDVBPnBHG6/BlwLMQgdl6gl1iowDIhd/N2zg1DrVN4N
GbliEtiCzRmeCjc42fuZXFiS7ugr98+BcJfNVogyNJo0EtKeahYebAq3eLXbpzgOUgbPV6GMn5lQ
E/7IXGbuOSXvqzsGM0jwCyelk/F0uivG9Cl6a+RbTPKmBQykzPQeBClXS5scenIg1ZWU0n5j5Sjq
Oujj1GAP0OvkNPS7R7yGkjuBb0/BHTMSt4n6d+PbWIzL6tP2bLjp4QQXj7UXwS6SGf4gLk+GA1+A
7pLQUEi/NbOT4Uwe2dVZpJ6ueAXHSZm5iFKHKI9X1juX6DFs09ojRDMnbeOEWnxR+k3rjEwFegbk
WstfeBl/B+i6VXjohy3nT8ygLvmZtBX/Nu0gwQPSWASg7+H1XeM13UHEP6NG1fXgNoZVHQzyEtfL
EbNFhVF4z9zYWib1ujO2g+2ne+aD6uAr0cPaaAvsLtVzzWfOJePRBYB3FnGeVLhpMhMnDjxUomOZ
BYKE/4I2wFag5eTHxGe0RYBfCD+f1TvjjAlBf8xczcPbEToj/w76OXon7JxqvNX5usTcPhTsUHDw
gPpfkMF+ABLS6eaztcbUlKfIYkhLDHj7oTk9k3pB6TJWDX4N5rYElA3iDZ1zjKmQxH53HR30vxUb
9x5BupRveYJMHkpSEBLGtwN2He15RDMQTJIzR+AwecxoGJzmcse3BHb90UhHIZRGrT3cf1lwGuv7
ikdSIb5x/tO2IxMyCc8u0Yb/1yh7GaZiwoZUf8qIojI93NSe/0glf4308Gdc+s9RV9iYCvPnjCfN
NVbYHzCDG0JrNUQJzhsCG2Max9hW7C0g8wEjWHabpzpZ3y4t4rRt/XNf4C9zqAMWXF06yjk+ivsX
ltuuCeazUoYtbGKsdA/piRfNFWxgCeF/QJjqVq5fEPxqS4Wp8R6NPoNJneNiHEN54X8muH/JOBj4
NVFfbFbHvqLHVnEJE1GBgquJtR8HLj4i7DBUFWwinZevBAT/eJuczhMKMsAX9kGqkPGHNcCD4SDz
RzBF68bYpd8brCfaoBM/LmaXe8C3WD/g7OAAbM+geQxNeTNsohZmwWIPpcviyyqf+bX5mV9o9sQU
vUVzz5SlRM7oqdayfiyzV2IE8TUVjRq08N/i1dqbzKKKfYeRDUAMhmpZVF7Qj3HEk/H6078IW9xP
lCe8lJ5vyBNIzg8cHGFhCz6ZrT+RjchsVwA7bOYcpb2LKsXiVcVr+5O1xS3glbcvQpeP8QH2StFn
iTrtzn2rhKRFo7fiRS3pHbEficA/tghAbBbBGlKJhYVd+4LrGnJ8KqEJhrPkYsZQsmDoTP/C6nGA
gvb5dD+MTM8xMROaIuFJiB/zCtHLptgtID/BWt7YsJKLnbmGgczIqN88/OTpdsgOml/sskO7shZR
dmMlX5cd2MxzHvbSCVslESsIKR0AjJfJjMLFW+DEddV5g0htjW3F84LG5AcftulTpEldn8FASWCT
mVJiN1mtY5zZDgvgk2qJ1Yf8/fVzIJUtvEfj4Y65iunxC1oQe0COqwycC0JyLZwvMNHo2Gk+xyRs
FxEBh+WG5WdfnQwthIZhsBq2SZgdn9lcPqv8WO3biW4XB6Wo2SeMDTERxjsBw6ul/bk68lXoeS7U
cCZ0dBb5Q+em3LE5FFdeiVQmmQX2BhcWltBFoZflhgSfKnUzDfa2nrYpPxJ+hR6iN2LNFsuBe+ip
58p/Mhf4G/L1OB1h6S/IF8QP8G2ZvNhYDGoeEsVp2Ug8utxtHHZ60IMcD0eNGljGKkj8KzVCRCuD
jfNPL1hEcMDz75WIH9NRUEXTaYH8gX5Of2/odz9H7/O6tjmo7voq++mlsIPeRhl+boPP1NV+xpcr
z3BAsdoiAXd0eYkQifcEYIIZpH+JeaCrEz8BTgpiJPZjCti14ufCKPjMJgiKj9ePGg6nYo/thcrC
xDACp8qG7QPKRw7egg2TC7kN/zVuwJH6hqjJBdsOXBWexnrNQYpZ8Cfv4pCtbXw8MhDVxP/kWwyH
H0Nb8nMSx6LAxm7D0yZnD2QTYLCH6wJ37lzzumClr7h2/NyOXbm94FvJ++ELiK6eqChhrbDPMe4K
7LMGQ0/zFNqpI2+nhdjDrgliOa+wmRrYQoFbCStBn4kLANMHzbOZMeGoIGyapTNiroDPa15zwoED
2SXMij1+Gbkw6RAbEZQb/r7hOFpXCuMF3ccYhCXCMYUnDQbIFW+AH3+5uxwk5+LEg8srhQsWCAyT
Iu9UOhe1hrM0Y44G/23ciWvMtaaPoDfzuHfEFNCyYR6CmSmKsCx6vNjM2sUe8JZyHYo2uBSngp2I
9Sc5Pzw4/ElGwX/hL33MoTIYUWooLi/nNdcD0SmqMnaoPuCqRhCgiEcIFZw/hOXHLv1K3vCcQDBx
4SxfS9wvk4Wlebc1viWoOssjqxEVLPfE5Eel7GA2Twl7L59ZTPwRV0K8KDm9uANr5Hi6EWBO2Kyz
kKXM4kfly4GieeEsImfQcQJLfQ0HFQMQccdgafOCUM/5TyhYTV/7+fflvOeHAV2fR2uVuJhjI4ir
Y5bfzUOxzX6MlTR2bmyg3DTE5a48bbuTgPx11jjUmBbfWJj9kGKwc4CMB6UQJt84BxlxeSzxbI2Q
GxYHlvPi1EEozRvnq1j2+xsDGBP89wJvPMDeIVxgqcgzAIqGd4BYJmKJqzzf9cX4gfUV3Zh1LJxV
u2VBNG2AWQbAIns6mmXwCx4dLFHhIz4LCV+sL/H6ANJ9T33rR1yb+sIV98xIwb0COxlYTz4G4czv
tpmnvVA8YXQIE3H5CWmSOB+i1H3e+WPXYxGGd1aFBS8rFSnq+1ws//paYeGhhBMDEWfxUj624hUL
czJkt39Xi3lbJJ6HZ2wznrOIscRX8sWt5OEEaxJcbOTXyB95esQ/QMPLe+D5Y7aDBJfv9TIcYLT5
BnGiNaaY4v2LBxHEHwIgghyWXkaZjXU5w7xPnhthnQnLyuOixtyY6cQb57jjRnCI8sz1T3deoQ78
B8eKB0L8wH+Pr+0XBmbX7M5fHLCYiJFA8sbu1WPq+8OdGb6ZEE6nglw9kXvSvHMBOx7UylFkt5U5
aXvAbu45DMYDpJItP42eHT003qgNcheXJxofPdMpsWIQHiZ8gwezbm7gHBEioAbNe9dRmYcIiP9e
HlRZRgiUGqAD7NIKq4akCJvxDkVjh9tFqBAewfMxw8iJ0ZIdUhCw7sV6LecjpkHsezyUwXDgDkou
ziN//2u8qjBUIAHA8nVlvKdgGmxAOAAPLAX+mfU0Etrw3A0NJkWxn91d3fyWNbazxf5anizL3Gk5
/FT+/mEagUknohnW+zBQOhf8TJTLt6PUtyvZduIQVAI5NtVbkexG/XmuAfFHOHmAF1A8p+s+s5A/
pIvsqBE7sWDpc3DUyKwb/6rlrn5PAkVdTx1/eYPaMsN5G9bQNPQPGSQVNNTw6vilYhBeIqzxED7m
VObnVzDXO5zGGXfVWji+mJFwtonMgT1euM9sUYDD6hergDWIkDkWj/+MBQb3moWk4QWWe43Kbjm2
S/BuzMX3QISd6rANQi8MpchgtWmECDQvMSRi7F+uu1beNEJqThO4afDRyL90nBlWOixbaXKb2Uvg
EHFMqngNLICfPAmx38DNINYRZ8JI9CXkWUqB/nEPwPp4p3GC7ePqmvvqjeFaw2nbceoiWlGxmqrr
8Pr4TrmoHS7OWRMsmnVjR5PyVJbU1eS/PZaW9mInLfusI5sryXTSXd4cbzCNpEmYSE6OCuBrhxZy
QjQ3sQeF0d7WK2zt8ncyBektncKzzotQUwAG5cg+JGsF3CLCOMKAjOynl3jfM5Zjm8S5zEdOyh8N
Oto2MnGbwk7HwcpfQM3gA3gr7XssR9fd5xR2nzapB+9jeug+h8/uk3LOxCPoR2JXoifFx5bAG3At
7/p+7QCrFgdAAgfJmvpYqr9j54ETyAv31oU4uWncAcyKmAiCEg5urno3lS43mNVomNfSuNVioM/l
MBG18K1N/JB4adCdVluTCQcuijAIOHBsAf6pb/KvUUYQqlmDBOQtcC5tyKtbrDGR0OItuPBHsSot
575ZHKu38Xj9MJ+V7+ldvmgIvt9aiNprr17xAijr9WUXtNdlKfnz1Xvvqd1F1+pc97vxBtqyt4mc
VZ+b2bkvgunV/p0/kFg5aKvGm4dZX4ILgKtMTnX3rp/TzyjBSnO1m59/N081BbzhDAs/x6qqW153
mr5Po0X99vjWelc0MxOtzc1b9Ht6suzC/20x6jqpzI2FHwuOxpQhZxNC3QsWavx1dmF0PR1bx4Ij
EjawUPDp7tZyvwzAWizcmapjyUKptg9feoQGRGzMzcDBTVf/ouVO7Y+6/yCT5AGWvewWjBfjEC8P
6jfhqkJEiuVp1IWpo3sJiDdzDqaTI6MpnjOTuE7ymdHZ2dSXLCjDL5SwZLQYDoHFjpq9zkbU6z/5
41je1niKjTTAAK5X2gHDM9jrZ6fZIIdhpib8UokDFFoJoZkonwhFw/tTBBEAk4o/UAbhfhrcGNqT
uEITiMsmptL8EsaigunaQjbFp9NjIIeROaTTE8Xhv4R0PK5pWVbJl5ossSd+rb7ZtQEA2Bq+tsWq
xWJ9NdAC25sLhqN42rh/lp4c1v2Os6BFgE/DxYU2eBm4AVB0IJhL6NjifDfuTFjb4HuYKfJy4IDL
nHO3e9CcTA7SPz8k2y+PmLFfVKQvuBpCSxA2x5j14g60wdB1+mwY8HhokWpERYzItbVQjVx/CySw
yLsytAPHQt6VHxmXouclQjh5uprU0H2oCq9RmT2Aqen3ArogmQCv2CtbP33QpD6nFml/FHGiiKWr
ySAp8lZ96l3OFD4haplPErFl+gxRn+paqJxptxBTFZ+Tvrr9FesWZzgFsDBV4lRv8AAnDJqxIxk7
VsKrzVFCogcCyH9h4xDuq9laYD4xJ7/k0dlSI5/xdtCwJiVwJWrQg63AsphIyqAix0WKg+KWRTyl
tJKRgZLjoI1OHDuQZ7b3/fONxyO8rvLjSl9wkqCLZmxjUQWhgsM/S8w8B6YjgHY8tiwG4CdO43AC
wHJBqcxoEa/qeMUfq2yfnKyV6fWYbSMWQb8fZOzlC+pTfBZ9rjbrQw0T9HkBpZmsUsKK0lnUwXCY
3Zvt+k3j7TmAFM2J8+X1VTM4KrBGr/xeVCD5U/oFxQnOKOsCz/8LreY73lCcW7WoUNH+H2b6dKg9
TCqINlqxNPE+tqJnVu8WR4x6y3vhbbaXOgA31BNfA70rfWwZ073KxaM5no8K9kyyOyhfVO/UMDQB
arEdLELfqH1s/OJFU0IYqXWgEK2P7BkCOMMsgh5O9E6ibeiPIJEHHinGkkdOug/OWOxVwrLi/fTH
+s8ADjVcjjsI9SCH4zsJJIdbiBeX/FrajmmvJBW0AMM5DOUYepwmtGep88CxLgbZ8fNn+tHrltXO
m7fipfRl88cP7mAZAVlY7WEeT4nGRBNWFX7Q8GyqcomxF55wjy3gZlVxZC8Z5ol0EcqQD/aBZlhj
GJYnR6vfIK2y34r4FdOxog+rIVLhZtwjfOmuGN9lP1X2jshD+rzibIXt/Am7nOtzwzBFhBMVTYDB
l19PTnxRy3p5P/2t2ggwAo0DHSGuUyN9w4iPw/EOK/Tldt9BU2nHvfx4HvQok3hF2NWJ0p1Hyx25
TLJrJHiLugooliDDU+ThmMNzj1POBIrlpZJAIEBpLmD3ZtRAzml5aPqXhNdH+BCGJzxKSJ2wmQqq
GqNEN09EXBKN6xhOzP/bE4goEAiOnZYNX+ZIZ28P/nzG7iQDipqW3T7t6YP7KSzzg25u8efLrQj/
mZ69AudyleZT93oLSYtC8IWy4JP1jp1df+Pzhba55qe2PoABkemhFZ6JBxaUENd4TeFDMyV+pUFi
XwH/utfeVXM5iMQTDL2XuuzuLNCW3xybAAr2mENSrW0TjzYp7PHTB5w1ItbG7bmCuaisTexJ2k+E
6OkZB7MGcdDDabA6x9krurGE5F/I7QZWf97Yr24YVSMX5pKPToFl6VounrQYfox+SFjn5FMxgoxA
P+9SNJJdwPscAYhrV4IoxOUsMPVjePh6J37BdjUW56fCLQaa2d7mzR0lf7u3QY6kKAFrxoM4Kj3N
dqXvBuvWB2AYiFkVZm/td34YqZR+BwsDdmwGit18x3Rw1x0z2gyOiO5+6DtHujntN6OIHFdjSjlU
iXeL8fauIJVqc327x0egZLlbD9Sad+dqb+F9wMxA4iJdrDG6Z+tUCe4dNOS6fhZ6/4enAY1RWhLD
QtxLGkJvVtnC8oByvKeQIz45UplaQOeQD3MA9urApL7n3kxcGyWPsv6S4JY/MGwMM7beimFE/lJl
zzrIWrwe39lzyjf5XX9gfug8OjdVcWx5VJeZIUrLRKNi16PDg8dDOUMgyY8MtdONaS0YWN/dCYpK
79nZEjNi4y0/zI+XQd5DtW6wELJX3exd6TuG4CafUtlJm6dKWxftQWIo0bsLyCOriVx5nWYCA1c2
sQKIzDFkuOzygA/J7VQ1BxMz5MRb6B6zqMXCNReBsqXGnDgSNiO+uBz26V5DwHRqrHMiY0Dk3m5u
O/t2GcnlXkMDaS8LndW/uYYPSGW/se4pDVwc46QLdym3xOFMxdvW1Q5m6TbYAxerm+I38KGsoAMf
gFcGPwbXm2GVGocMIF1y9JceLBlpacc4+9mwPvmqKwNJJAo9hC6E+yEuiTqORauuDZpDfuESUnG1
Fx7gstrw+GojbyRiLxr1Xa4t896lCsx0DugBql9oQrJcY8vb57pnIJxRcOeHYdCnKwaHzXP6BgRA
vBdu16i3d4oVFjlmjEWoQvVw+mRayhabOnUMw8TsEZQ6U6cwBc0eXImXgK7j3DFMKj8YgWPoxFM9
YuaTHrVxKb/zdDJHYYShRPGLWuGtt02aoIGPh+Pi0grGX5K1vilCtGMKPwE6zWKnYN8CnOunupNX
nm1uHoxEu+UEmtD7OpMAdGS6e1/HHGG9m2IQLAyhKXJPi79upcR2+PaN18fwWA8vaRbElUuI98P0
azSw8Ow+Y8YKbwaJvA8PQuH4iwU+iDU9PPt9a/IALrHdr+/rpl8P1FGjupznkyHtcjXgNG+QWRv+
AMox4J7t1ilkyfo5RmzDdPMFFVn7pS+gMoWyFSSsOnyP1uUXbhz25KniJFjqcLSCGR7zW8WkUHdU
2t/RScGBEYyOoBwkQUknJhDvvEcDejgn7M1vcQPBBm3yi2KvoEdRWLFOefXkdJsDPOGfgWaDkpYT
kKGG4Sygtz9CBc6Bqiwf+HSXWqDGeLC2FMX4n2adM547Jeq1LScrmWFsQusCApXquCnmAJUzVo79
LAOyn43dnfLvrKLfCPuFHTY9AUsL4UGQcTAPd0BVDcMzYeL6bVmi3fJvOYZjMU9vfa6aKijZ3+Nk
8ChPQy5iiYd4J6M7lXdNvR9urTvewyGD1UBVIAMlaSHDkNHyBmwwbJ9TEFOwAUNmy2/RlvU75b69
gcFlnm1h+OsvBnDgQMFX5hPDcQazA3a+7T5tI8az1Se57oGElpgJB6fNont4ElzVxXmgis77vWIe
jU5Mlx8ttEjAKpRWExxZysLSvQd2qMuRXrzkyEv5CXI0S+yLT6NxrIZjQ5YXAAM6KssvTFw6ER+F
xRAaahgrTs2Gd/MXQIpddK82t2HXjFtjOMzx6oqOGoxp9Bdwsa4gL7wALwZDCRTskKdwrNcF8S4J
ltleOnmYT0mZa8E2p4iyXK0LW4ptNEHOzHgGoc8isHPXSihUXbpljbnBnXdJ/Y55qme0kc7IavEh
p3Bulvq3BoLzpL/DRm0JTWauzv4cFV/xXn8exFa9nfadDnu1/Ox8SRXZDOd75iP9x4kpWTbI2WqX
vvrhQPRqYm8hv9e/KlvWGm5vuYTx18KluycfA/phhlI3B/++GqIpOMCd3EZ9M30Kf1V4IRYG2P6M
Tr6MCmnd0ZMqgaX7PTbNORebip/bv7LT8HbdXsdonCKdtt0KpZwjgwW7Mius3HwOsOBtSDeLeXWv
twVkcMvpEHYh7+uebtKhaMJmjMoiGhowbv+Whh1gMFEiYyShir56fF6/eSRi3LLztXo1F0trdtLW
vU/+NV4NQE+ZvrtdGG9egRh0bin30AKL9xtw1vpleDgSbFbdqw0YzSu5Wk2QEyZ/rn2CKP2GGRyB
UGZEQTPJq3u1K6CC7BSCICY31b2xCCbqKKK1bOdGhRBjdQ79G7tm/pvRdlMfMGvhuYaYBaUbauXk
AfqWLBbiuRtaOScxPJ4tvNAZ2eNPn5e+iVoIqRetPmuDAADqabZX2B2FMyNHrMVmx7dlnstzTB4b
7Oq0cVNamNq1oep0EKRdDXk8pQ0ZaTs5i640RQrer/OHyUjIDNQrmyFxbrz80LwGOvhleUlxU0QY
hGd3FTJtlfSAyaXNbJeIx9GviUYAP4RoBKUYH1sy5Fj4sPduvl4H/E5vHjtD5cEqsYljBxHGFCwh
qMTPrVVvhgPqdHRCsm/fPQu+OCEi0L9y79p4g4lxr1fQ+kI/x4VOchcGYXUDSQK4fDOhVvEkw/eT
q4jcHSzhJQZHBO+ldxsdNDIpRDhH4dxbApIptnMH5wFaxNcE0QKMvNmXaaJnr0BS+4AAwj3luAXR
s0+64eUP73plX1o1uoddaoeaGmAe4gUxjobj01DRZuOofaP/x7mew/rGEQCr0ydUsIJ+1IGXruyO
bVDbDPgjcfpUPE7Dw5/wnskjVmqDLuCB67kXF3DeHHwyTIWKjbGDxzqQaQ0AiKr1gLLsW3lmAEYj
DqgB1kBjI14B938l+AgD6Aj328EHb6bevsycpF17Si0/YVxhlJsYJmYSYj+NB7tubOVun0x7PdnX
6cJNSf/L8nljpmagZ6abqBB0MbVufTDZtuB1kFHgGeAaJV4zNL4q4Us1zsp77Ipx//luj+jeQ0Yi
8j2iK0je4omUUhq6PGRQlWyYGxPwUTLCYXhwIxJTZmpHr0Opgyv/ij6HYdqFIe11PLK7sjGJRQ+i
aEmhGUOX4m9Rs9EjYoNPZgL/GEkbVr5ej0hLo0EDlZReWWAV58GRUrlA/Q3Yk7svcBCYd8s8duvy
oJjwbscGQHJ9q46VwomXryZZkJSudJu9FRi0MPZaAl2+UptVMGFIRQjjI8hED7Ma48gfrC2nb/kD
r6N8FODjV0fqDpM2yKlW0GcnpjDlzqyeB3uZgybD12VPe76zD1/BahkEPd0wo9sl9Ts8VoikrIlc
8+Xy3NSsISxYcNFqoI2+VapjXPiCEfPPByRozBJhVnl8F+mkwEKdQ2PLkf9YQrVO+2ddtTylHYLj
dWc1qNC0bCs/aQB7rdP9PE6PTfEBH6vgXlNxjHe/+8BPygY+Wksr7Wk+tZ4eu/zg0oDqx/vBdRow
kHybYoHCSnnAJmacwOafOl28Bul6QJw6YOaJz6fXzvTY28657XOyCegP4JEJp8NHB2HZRnsSAnQ7
+vutwVx9qWEvHvvT8MYAYOREoZifvZwYHLbO2LPhRqNxNb2MzaYMC6JsILdUyJuiqvR1zrDJTxje
94FO7rW8MptVhXwBjQRzJLB6JJRYR1QOgy+KQJznVdRmJBTR//FORMXg0NbZ4GIlx6wPAfdBbJQe
cBZCa1VUx8TojNEwLvPAV3fn1vhwiS0Gk/sSOHJ0udUwfmZAAdIxJy6C/W5Vu7k4qtqqIMwBIqKU
zldnua3LdGPVKnATDFr1rgBDWBAluzqilJPtWHMfMQZrmvXUUGmZELhaOaaSYa8YE/x1OmM9aVfv
ltSOIZBqhkJzPx/snla5rx+bNu1d+86ESNI+tOS2biRtbZg4LheYg2WtN1qvaWcsB6Y2nWkSPVVt
8urh10XMSFGHoixjN6nY95dClT9zo+Q0VcAxevIrCeuleHp8qbhvbiSNtEXmTuOIfpY+Qhmu9NAd
dt8ImOWXIqGlKkGbollF/IiEvZs+kN/e1F9dhluXIVtViCxVb0f1ekcBv4YJh8sywRwJ9sqAX3fv
j+slXPo5/pRnOpK5XDE55ly/gp9cHzjMi3wsXgR/1xiQHvjjtIFC2Tx+Sp4sdkc2OeK2IRl8M4TP
7+7jxWCvwpTaLZnP0uB/SqZA3HGUEVN5WHdfs9hh6GmJHWSG99fkFA6qSUzpYCfSFVnu9GkwslDQ
coFf5fspaEa8FKfKOWTqxqBsY7L1kaNxPSazo+ssok1XeAx9Ki5WT1PAYncz5GPH5nX2jK+cGhFm
46vQZnJGQVpZS9gDvZjHAQbxDd4XvbwOqxUmACKmxB9Tr4cpmdPdG++DuprXN1alczuSVFgslSh/
mZ5IVFyEVNTlQHj6CxxFSucp4hUnqNjUbaJtCZyZ7r/zY59Kh94HhLHuTjFfGJh17G1hPp+aD/UV
H9QWsWbutM/tNxX+3XlsOHaX6Q5hqpvsNLTVPLH09yUjpuIJD02jcvFCxN2z5h1HyfjUGG55qJ5m
7z6QwISGOqFigD23zrrQ+jJ8mle/BcP4uGcrLoARxd/3644JFAq4xPnCHvGLTbpb9puvKzZ1XMJ1
bYYs5xb+vH3WhSNij5NBHbXqk6r1hDtFXKz84d9z14AG5N53X/lzhw1IIxTf+hUgYDsROaX5Uu13
XryBoZ8HdnJW8WSpcf4MZkxkDIp4dpBwNSrQwhTsLSDQuF8Z+S051G6fJE/mBmLZ/PfbhBP4kpam
/ckD4ib4JVIAlnQOyxkjkek5nX4J19orILTAFW1yAt4l3Z6Um/epPWXpN1FEeC3TIPHU4U7Uu4QL
qVdoTS75Qx0sAqc4swiZ7+8s7QSJSTG20ifMsXR+ffwwEmc43fPM45MxOOk3h9gdUw9SX4Gm71iJ
YJ0HUmX7Hfxx7GWXA9HwQAqml5NRICvHBGhFC2/Ss4xbaAYpcDkFC30l08/QTuS0pmYAsJGdSsoZ
tqxo3Bvm+upoBKl4/HYPpnF1xVZ9RdAM4VQevQL+CVcyeoLSPj5glsb6yn6fQQJsf0EPyEtf9mGp
hdenzL9vUy/F+OMK98C7IVuTNkkPyLuqy/UCHgg5l3BFiEq5HRRVCO+afL94rHo08ZyC1r7Dz8pc
1Y+9VOvLDEGSxNidLnA1QhrqMDZjJKzv4yd9P0znbMcOytAZmRlRAhiAeDqVgVeom8UrU4M4onXq
3mgkgZzXtr3v84AjmZ6QdpEDXopSIqM5FutAvoywKCgmvAQkFTVl4llHXOReqQ1Z7jcxuF7g/8RM
BPiYHgJkEg6WGEsQE7T4mb5JSimYhi3UgNGDKGt6MetXirfC3FpM+yk3oKhlS9IXaqokfa9+8spv
P2p7qu0Nhb7aBHeEdJXUAxkLhhr5qvCPEigdPVO22Fe1DYVo8S6dq33+c3WLcHzH3g3KZrUROZ03
CCtE1JAh/vz4AB0Gu1EbV8aqYEH153AZ4g/lNLwVfPtfhY5DWjfq6+B3m+mN6VTL5Kr1uABYqjBt
pAih2xFppYzKKfxiDMJXOjwSWlBiWsRDQWghW9vd/x9N57WlqLaF4SdiDBQQuCVjwJzqhmEGEUUR
BJ/+fMveZ/Te1dUVDIS15vznHwTnF16M5nxrD4Mh7poT95Gy5/W7X+WGv6urm1tAnesEItKMQQDo
ZHVq9rxHbn4ZmoDyRg3ivHjVXRUs04JH+jCg2vI43Ckdl+9zJIg/IogpGxA30p2VJ123TE/tf2YU
cF3d5U41wPqJ8eLFGvrk+cSqG+rZU0SVs9fwAmvsw90bgA1CGuSDsEwv/brHwJq0ZpPR3eoOKw5Y
9MOFQG985b8JaiRGERZAX8XiTxNLsYiJOWoAEVgERyQG7F1hZc7cvNhzeHgJ88eMQYK5BnhDoFMt
eXYNO5hY6Ba32NonJtwjDzwS1VHuyIBdpKrJ4QP2xNuNWzd/I66CloMwCwkR3ZUecHE+d9Ic2Y/p
d1di7GZTVpX71+k2AlgygutMWXXXr4Pa52aqdAfMqw65ZjlY+pgXUEXMqHhz5KQoGeC4JUsuEiej
D3MKyF347kcQ+0ukazY7KPW6AqTgGjvcy9FVfiDJlH9ZS5gFt89cXzOkkfQ+61Ony7ZP0An9Kl0S
kxP24zZizsAuXeCcT2OrBpBz7rdFN7VpPC8Xr7z3EW8yL+24PbTvXC0Af3BsFoysgCp14mKbI0uo
sRPpNSsIbhy8x1+8pRGECL2sF1SZ3JYcQAUjTjY3lyKml4uP0lwHSKLKJpmSHXLPafpiEaEzqgUZ
pduS6x3GeDgVq0f5s62fB5BTvOc+Z3xsyRIOYyS6cJibYyaP4Myo+4JkUSbTAJkKAxe3Gt1pu1EI
XdABQJF/y9ahKwWHZp+MuTcIE8ckmskcTTRMF+i1AZcezRQXqHTx7muEH/T/WeZS3oAdmLnd3cXC
tAtAFihXhFWw99LTkxYI2NUnp0BFecUM6GsJG0IAYcJBmQjmu7LrE05LYcSxAWPk5iMoAvqD4TxH
v9rHdNlsmCF1yAmyMbSF4ix2RE/Fj8emQkXflHVCKObcz+DrlrhswUnZa8LeWQcBYdEz4OVRFQMs
F75S+1myzmBH9kjww3SA55om+B4vWFGAzZJRh/Bjksbpb9SFkCIx/7JIoMbeIBvSYlHbIky4XnxQ
UYVzjiyOWCVPRwLaz1bNGGlYCYsQKpyxkgbKodjQ8dxJrSP4jjAraJApc2vZ0j4RF1wZ5aX3MXgn
VI5czDjF+NDQn8S44SO3J/PmRzPguuOcFqlT4dmD1xpEg6+t8/TcI8R7ItOZprtUcrvoCVkek2aO
RjD+44NZjN4qhGCbjCn97YC0tPaeKytZeCg+sL1GxsKskbj4uRAbYEpHMwlPmaDPqw+fJoVqzm4o
IGA7RtEzEZ7kaxotxH2S/9jiHX6HFNRaB1meXG+W1I4vIcbOnfMNiuX0SQF1dypPkhEAquZZqlc1
pHrQ9MzpgJmMuLIykxxFr7tjIUWfoqw5LNdD+u/igVpY156kIuNwuK5QhiAwgXpCwUziX3sCuhVV
+QnWwIfwepwXmA2aYZL4j11ThqyBGP8SKIvvqYaqVMGddSfpwfW9geL1WXIPgxeYncnz7eGzyNQe
QKmHy/MlgEkxABGDSkEgPOwOYcAIhuenzDy+QexUZD0OzEibqWhvkYKxbkobLAEeumuuP6pzfzhP
s69CNas8hgsQ1O79LnpL547BdI/OAU7kN1IwW/GuuxI08ZCsNNigmk3Hj7g283BOud+Dqgq++rYw
Ra3PJFv6+6IggJPRdQpYSOl9TTIwM8XIkJg/ITII4dThzUu2yYWuyoF0B5+1u3l/iMAFLqvZrSht
mI4TDgakQbg01uXMzPBJIgsUM4ccEnDHT/YdJUzOMtfYgJkEu4ZOiHztsaWx/fjwpY2rA/bG/Qrj
+LVlp4hFOFP3QsS1vLu1g1rqX7ePv+/VLlDOAWdVnoHtkcYcwvpIAjwR7IbEpV/SUF75zR5YHm43
CxerpY3gsdmrzHcx/xveJgS5Br/5LvkpFKy4Ux6KsEhdYbSjeDVOc5JHbhb4Hh3yxUU58FnetjGu
RjAi0GzNGFNhl1soDKihP3EBwl/Qghqa/Y9jMX4Fz6UOfrZk976wB/TsA4uNqBb+qi9akUu/2Hfa
MGUCMTVnXKWIVRymdfDSLFwmNKohrp/LtE7HUETMPYR8QjpVTqdidfZsMxcwV95Obd+wJDFGH1ZB
xjs6gdtWivfUzCwDVq7X8PsGkiQyFPasqGIo9a6nkqUFtgI56Ta/pLcebMBbiOQH3qQ1Yp7SY8J0
8z5Q1xtmKp2PHZ8uUSaPFYSBheA9vybmplP6cebfhGRUTjG0wL0yH7L43zyO6RfWCkT2jNg+qgVp
XhOBc7XUYo0cFq/kyk21CGor5Wvb9b/prNm8MA06Zn3qHhyXsR8b1lDiaxv+hCBl+bxEgJV2lUbA
5bQDHwLSSBeiyGHVKcZ4eWKQlsJPGMlKX6apFRGzQCFW3IRdmKD39WWmoPa+U4DY6plYwHZX7hjY
oAmDvwS+S3/SZVw2YXMx6hkKaiLeZmo9Ax6vbB3CC20dBCmF5hAa5g4DSS4woTWAnqDPACTbg3oA
jlswOiQ/noMtw36ZGGM59p81Fmx3cuWoQBeEX3CSjh9mZ/5tVw6NkmZewvzpfLtOJZkMMdyykTLr
TovPT7FAGsOAoR0r7SjThYyFvsW7iLlcT2f0DJWVi7Y6FqyQMEIJ78VjIMdS/3B7Y4LpVBfFik0/
4fLJc175tMSmKdkC3X+RQqL4Qsyues/Mi2NgJySGq28X1x4VG0ELjxLAPxQdOxU9hEqt96XwwOwB
tWW1ZataMSEZVYjMc6eZmbNye9vXA21fkyxop90AMJWtD+dS1lj2JSK4ROkM4RqZBiToxQfoCVEP
ggWY8u2Kk40qfptMQB7vIRcOT1kcSfoOnyMMlfMBUCSu49NGh3gFG4u+Rz4/8ZFkq64HAADS6Naz
Xq4x0QaXl02Y8x+w2Qf5J1GfE4B3BIO/OuDzoyKNeIZ6culrMyoTkNp4m2EORwZPOVXPZJOwh9NM
4WhBu4txKeQdDEuhKF89Xle6e7T4PNCTpB4wB/oPq8YmW3m7XxP2jZve3d7d5yq43ob64L3nVkfB
WWJ6oVNcdAU8hL75AfGMkoSwLablAhhmgWo/NlWTObudJf/lAlJpqCrzwDwIkDy7DS7gKRvucw4r
19iOOzL/Y/kHcK7+qhP3nMiSTazO2nSfyxLHPcgrt+ns9baeowOThuYdgTKzxRg12Z7IyHysC6DX
4aWSuHj9AH6vuNOlDgkhGNRSTrIMxJAIm80z+p2iEgNo3lm2Ix6RRkoclhlMxmpF68D9SHS7S+X0
ubmmttPXaXriLgOqhAaE2wSsyjWwlcrIlB6HQncsRbx1/EjdBgvkvay44Dwo6/8wBZOmpSluFwGp
aD7SyIrhHJMnC5w3WT2GxvAyLebqiuaS8T5nGZu+FbEeg2vQHmGPtA5EzxteiQ7FyBXWxKnCcCq4
fMI3LEZQYAQeiqPi9AMAD/PmoMh+DHUdGuRBvzkAS1F8wDaf6+P/aNbzarVbhLgoe6vajdGz3m1K
5znU5jfl8fyKSEH8CK1Dx/BuyA1p1ebp6JD5wmEIFpQv9nw4jChjqllJHtcnIlUJfuWdZgNCovcZ
tb+VFdIPsoqAde903VbEEdqsgaJiA0JdY9UzJFiud6r+3hOEbWUElkhVj/YFjXXbCXorbcjew9b4
WstbQqxvayqvgk6tdmkWeUNIKIFaYhhFVEiWfCr5ZRhDYRqVq7gvrRm+E2A2ey/4whSNU0Tj/GCo
QO/M4cJYfvs+El/ZW1FKR8lW2uQBBa28MweMz6Q9LUy7o6CAmrV7L7Qh/LHqLbL0WEx1G+YZ9JO0
DhOSVZAJGM41qlD1JYOLXYW9cW+cLd7RJ8TIxxa2IMJELl+om8uiIiDdWKA2HX6h+aKlXlXHcnLr
q4MXv31FoIpmXLVtGKfQPwHpMRdBomAhEzQCBT6UX59kroW1ssVfCLgHxP90xxm4sXvritXdx5DB
pywPnotmly+yRb2Djm5sgDVJJgf2TBf1iquSQovRJvUAGTy8yeFl0hWRKf2XD2W4jgpCNwevUS9C
E/Dc69sUMxPFHjIixH1z0vj5/Bqo4x6MHn4TZCAnypOTGzH//GqeDoMMtQvxALndGGBnFjnA5te6
pBgd5SHrAvgT3m33FXwo5eVdFmSykPhoguYYdqN5lGlMrwDyNat4Uaw6JdDP9tkHpEG/CIVJmvIg
7abcmi7mqMxvD52+5MMOcDWCH8KSNQArCqY1zNQ432A+oRLdA6F+bPqmLVJualvYCNDHIqNP7YP4
RHyB/AZASAUvv9K7cJXhdyfs7LMeQkXkK1/rJLEIcmcaQIi0IgHB5oQm+mqXdClHRZEZUCGVNjB2
dfrlFxdHXBN9FOyoseLjdd9dPPSwh9+yMY9T0pDE++tenKcERuqbT6/u9+atMkm4MSrNft4EwRB2
DowJgov71KoqiuVLv20YC5NU5Fxjh3R1kb1OIRrb346t4RG159dVHICSsPYykmpA70RXgZvd4PnX
WWcI4XS6MxRk7BqYI6HuYNXEsbgORSKHcH5BZgOBMhUVBBZGhX09tIiZETIm83hSzHsn9SSfOgO2
Jm5O7Iya2Gae0m6bKUOS8vBOIFhRGrx26RETAM6JNgVxZy7rF+hL4cPdnPf5GhnsBXnGtGRJk1To
vygcOI00h0AAr+HFBC3uRCoRBPXwviCkEgeaenGBGVnjYneb3FCmsM80TnKkUiRIFnkRrnwArbjI
fJjJ4ye6+MDMnuVkbw3Q7aGmiGi+eV+kaArZIou4QheMvnyZnmgC8ick03K0yPuvsQhOHH9JRchB
8fQ1HSIrttxbl499enOf02v8ZbBjWp30Nr8Qc/jR1tcirJnAG3Yp7s/wNZa0sPr6V1msI2I2D7ke
I+AP7HjDgfdQ+Detj5Dgjd0NWrI/OIeXxBFxQQqeqMP0JY6JgizN46qBMGMC6Y0YBZMjJM067AYn
ov3eY4XJEjBRLJi6muCO9s4FcFLMvMZ6IcDCnEvzcpfyOJt85Rmk5kdVOdRUEtn0D/ljPR/DF3g6
262i/WkY1QIRZ4Nv3mzQ12vaDnn096RWf+JSahj2K3ugUCDsBDagMjegt8bbUPl1Yei6Pgwqr/6c
FDSjj9QBY3CqKhth/4nBfn9VDxGdOequGMdhgiGHhTk6IFnr7rVB7O9F28NwEzo9GLvg7z6XMw62
B/7A/RdwCtgc9RlH0EfJA6MXfA7LbqzWaXXZTbo/Ch8c4Npa3FE2CmnfiF7Ft3L7i42fi9TKpvFG
hRpjUIDVQYC2IhnnxA6zEJCLtLghNHwshUH9DIljQDvIFthjo4M6gsuS6t8XiHzHKtWksPK+eXpQ
YV2VR1Tvrsn3sfvigfOIeEqkEMk8sfFPAeBGrWfgboFoAReEWeK9xtjr2OwGQxGD89pATgTMpYAc
9kaXmX6Q8DqSLI2XyCJE9AYyfVt+WchLkap+rXGC9xbirCm6877Gef+4hMBjwoZHaCDDykeWggMf
Bwqfs9xNZ4iq/TxgCwcpxiUCc3OUjv1kcsMtYIErSIDOhpWR48vLYdro3TESICmRBYxVYYpdB8et
41wXMC8ishTBns1F64Ju82WqzEHNI+xh9jmlwGUZiDEQPnyd+OrjI4GMucFiQdkzWMF54GHLu0sA
VVFI9ltky5McH4JO2L1YL4b4uBkhN7lJ/UfQeMBOGjZD1H/+x8V0c6McDHgLK3PY/UtXVOTb3hI/
EVdatIQ7fMfArP2ChVcgGahlpcPrqG8gFFdIV8qo9N9D1KwUH+9jd8mrwRLS2D2mWGVy/wuRXzIh
WGX6MW3Nu28RIrPSTjCutJqwcnHoxOMOtCigMrK/HGzSxJnOl+53gnkXwhwBoeILT6DdNoeuKfTO
OzKmBgxHA3NQYGtIKhgyyroLKL1oUDV9vEY0jD5hp+iWKaCwNXHo0YgO5PW80XtqRHB9PWkm91mH
oG1AHR4CW1GQdyCCY+iJbydnBUH0dwAaDZCWIri/czHdSY0gKanfYSbGscDantjL3spct8uS3yMi
FYJL+FhiNQIWBimMQtEQtOPkjQoXh2Ib5JCrHqyl8IDJhoXzmMcRJr52HdJYIrckNRSzDEFUdHLK
Vhr2bFPoVgwLsrCoTTNGhoxN13VudWq2KwvZPzpmxiiv2CtCWOg2mkwGxK3iwUIw17cyuHQJF+Ji
f7ENt8/YSoqRkuhAgIeWpUqigND1vTSXBi3t50StVh+mssxWR+3DwfTRxz/NhdqqiDmW6iRDbdKd
XT7whe0HaIZIA2Jgmvu08xAswBBz4CPDTrYq3iGWesbOOKSNYMh030Dkk46y4T323UgdaXDmPMRa
zGI4SVQuDszoM+cyG9zn6Z82fPiICOeYNHD8makvu5h06RMG6xWLVzIv5glmeGNtj7Ga1U0oh9Oj
Ljae9vh9m4AOyF6et6fiVo+P3zERJapFZ3oxchZN7X5qJDPxY/lyvHyZLGo1WtZ74hvQ1hr5uv3K
MOCqT3Sv8Hq9Xa92I0sk8UBHbuBHNGkA0w4vEHLxPiHDRVLIEupR+LZYpMNNVu3Hc5wx6zCcol9M
FZbTWTNuNhkMW8iu4JKMmWuc6pvx1xzRePVwlKs31/uyYCp2+ftwcQvX/rMWXnHqm4E+PWGegefX
wV0f36/sCI/ELXt0JsU8VcMEOFsOS9xvMeJEOEhjj11ZIqZgAHIxaqA8AT2WxwVdctFQLI1lPDHZ
t7/pZWhCtu7Q2D4hX7dcQcgbnuEWDp31C79y3ejnzC5s/g0s/H/5p9ttdIuia/RxhKN4xxbfEm7r
yUx8/Pf55z+/cdLGft9T+q8VfTiu9OIn8lD85nYovrLV/eF2KAIRoNxEaMxXBHYOPxtUmb4ISqDb
GouMPKS8v1QkYflKBezE4+5GmMMR2csUXziaP3kUYTFNLZyHXeIBKZJ/1ulvvn1fXXeXBb2U+7Xx
NeGPcLvHyWPe0mO2mx4vDYs8cIQsLIuFKnkddae9YfCqYP/9F5Ih/OtKsMa34vUuJBwf6EOavBxU
Sf95Raxi4LkI5lYj0eo4ig5OcEtX6RGhQJs4ySxbmB9H7/jPMkg4fvhNKQBL3aAjA1+MOr1N5/v3
7ODLILMYYX/5YmqSwpU3UohvIdw5ot2QzRJ68D6/zh2yIQM1nfXG8Vybdvze2BinoTQScQgxEO9/
KQT5sDeWRixHCeM8uA0BuoYwHQo7MCBlxVLDBexFFqnMx5pXs1Q8IdKtidpXsAxvEeqBKe8mG5bE
hNvqfP2dlofq8Dl88e19bAzOIMK5YSU8dbU/CnIsHy1AIHpYWPO/P4ce2D2EcGE7Zh1oGVg70ZK7
18u2Y8xLo4+HHoYMB5WpNOZ8GFRpK1MjXYBQQsd05ck7eO1/NkSuVax16gPhP5QK7YALU4DIO7yV
WcR7hDkU6+4Wwi4O4qg1jC06jg8rz6tCOKboExViZxv7pKP6mbiwKNEb9urCJYJSmRaDh/BwXtd7
c6ZFbwasJdUQIdIYX+EyRlzTd63sU7Yk+qcXl4vq42Tm4C/OI2FnRyZJDL0Dr1WMA8E4BhKfSXwu
vq/e+YBa2kVqQ7cElKVHWkS5lKv8ZIxFW6QehWFGHD5111goszvdu2h3deoE1u83gRBvTyEM6QFG
P6hM+xPzUIymocpiokanDLQHTT7nnBbBvz9yIfj83aNXkG7dPV4YK1BQiBwwEYINFY2PNasn3nym
qxKtd/Evfjs50NPdBxhYYdjHHqjCOSF3UGRdcQbFI6gL+cgRjDADCxuCGLFlhzhU99tDF90w8idu
el4yd1IWYnDpizDeD/ZJSp/7bVwSflgx3Kld7aySXxBFIiyn414DFlGa5BfJJcJ5lFRXYR0LOhjs
IGfMsZTtT7sDKNfBzT3Pl/8yGrpBd1CP5ucz9qF2PyEASmS55uMPjyNSjufnLh8Rm9Oh4xEXvnAw
JVpAts5zHgkddnfQ83KnGoNDWb19qgXvEdI6klYT902khWzd+08yYpP+rS9CqK7WFHYP4L4D4MSb
xX1s/NQCTSjRlRu26znewlYyeBGJ8T195eXt5mr35XuUWPPM4UUTCqOQq5CPAYislx0PHg6v6N9T
ivgXSAcOFJUvJD1XRzJqwsxzU0fBad/wegGwnv+ylzgNuNG/0KsujyKL96S4c/xYIvEO+8u3HSzn
pCicr9a8nx/urov9jp0M4gHvu1/PlksjIMPjE3ZcCUmzteQB7v3olxuLc4zV373/Wt4Dj8775wnw
Vxn0MXZ+etU4ABXgCHybn+U/VGQCOjAIsJgOe68pr/FF3E0wL+zUaZaXzct+8vmLOK9+X5wTshRc
kbLBaRiI4IHUw0da5N9e+zKUyvmZhrkv8JjU4dtYSicuelMrI+FADn5nmR/i5dr/QjqCc+q8MKDu
rkl2Eg/C+xZ+u+kvrKDgdJ5rKEAjODqchBRrx5s9578rJ1dcAWDSHLKWx7vbRxGdgLe1ffH4WYpR
vh44gR1Mr64IGTniai2utDuH85c2BtA0kMF7bM5u6s1t58M1W+DmN0/c86bLy82dPmRwThL/83hq
oJzeaNjoMrf4gXPMiPfl9cJG47tMun+XPsfU6hMRbHi76GXt6I1DjaCzOSg/mFhhcVuIhAXmEiQt
iD9ouR34HXhbvywiQHZfUn60s8QpXDUWm27P4ge5KF222IIH34qbEi8t9ul/e7XIp0wiV/wF4iXS
zrV+tiisNBciPwYR/vxwCi2X2RoZRDbMWf5CMcO9OzT99fa3zWfh7k49oBNTKP6Y06H4R82jPsLe
AasuiHNii96Cew3Zgr0GdwbxkdE/eeulA/TtKVgkir8haQlVoNir8Uvk+SqPNNSwy3RY/BAqAw84
3WIWXuFKvlIx8bDu55fb9GMGJkEW8rQ4Un+89XrycXY7WDiuejD9YkckEYUXjwx24A8VwonWSSRc
Hntsoluoc8MJ/wTbdoYGnVzlCBxLtyfIrp040P4OWGrK5CQgSnBx/PRVILJ4yPKLD9j6FTCFCvTo
RWRWA3+NqhUr19TrYZFwdZppF4MzUdzAvcOrlhT5NWNwMq0eYqD98NHOZlPqXkv0vZjjgf3REZvP
UfHsG1hbCJn4aFHaDv5TTwy+CKnijcGdGnxyMEfv89ir7fT7YCfHmn/1LTCcwQ1GC4ACM5pzBDwB
vrADWnvwHMxzRHYFljbY9HQGpFiQBMlP4gvwJaOwIZAwXzKrxog1I8QgfXgndSGsXJFVsHMy5N2Z
UBPxxzQ5WpJ/nRXRTrFNv0dlzgUZRVgj2DuxrjcRB3b7QDPliqiQz3jJCgIPTfjwnkVs5a3fd8vx
xWTBcqPvklXcYVewXlP9hPKG+6g6Li92qDoKSv+A57Mh/XR2zei77DoZAwTFbcXjsjofBC/0T4N8
mPhXlhpyKkA1YBMxkphQDj+2V8IjxFcaHwoYlvEiXBCe2UZeVGPWL/4lolsV1+z3vNgabu1dBa1z
fu67wheUf2h2Qw8AS2Z2nd1nzyMTLupjwiRJPCF7hwwbWIi8AWb4i+GuB9/z90+yuQbsInjRDjPm
lOPdh6OkcA8iIyUzJ0on1K18UXhjM6PlbiyH8ASpW0W0nPgj0Ne3NTmIinV4O4ssSgjcbNFc+XwT
yzhHOLhm2Opymtii2LjfXJNAd1th5Pi2TqfycKBSEHs5Wi0nGynROzggjuPbomApvW5IFdCzAB06
LLJL3CaREg5M6hPakGNtbjs1kr8IpodOE8t89TWuhYSEJgj3KBEBd5vfSNS70uTD2MWfFq6P7r+J
DoFwysBCBKc98VNjyCVMInnacpn94d0wz/7eogWHjQQcLP7HNQBtIfK4C9wA1sEvDpQ06/kIHitM
PtpHBWNScDZyZUbwLICZeBGYQNHO0FSHaMafFpViPiIjkPZdeJOB2wLoCyJ0PLn8FVQ4vjJL1vLG
nOF6S0Bwx1emLD5NC6OhQ91CmRuWwIY4GZAoz8NgchOPRSGOahl3eyNsvkGrHaRMDXI0X51+ybpA
Ph89MqBjGRSrGw6qyIlwLIShCSxBLhqGkv2WZJxn79A8BrUciJh7hgKX59WhD/2iA3iuXlnPkhmF
Xyvk24uOHH56MyV3Wmn0Bj+hkKNiYixRbT5GwG8woqjCjkKdcW3tlE1Zdvpi0xPbKIJxO2ULFHsc
Djqv+UfBX8nt5SFhF2BlfQc6o01kK7bIwkbfySwQosSXPMNGjW3fNi2iimYs4ouYxY8ru+cKm3TF
murh2+uEqw+QI/+eq38DRcg7IFY8gxcwoguIFHym2CD4LyeDhwafllzMAamuYH8vR7gzKxYucjxN
vDMDMBJX9o0pGj7FOmO9hb+9sqgIr1hJHuNB4Ikrz9wCklb2Sh92/Q00VoCvyhr03I0+fEHWwZ0X
a+fK3nTG+QDz++i46vqoXiHNIoPjGXPe6M2e8jvCU3m1OlJko/PgqSyZgubJ0fgAJmKuwI/zg/iU
Z54z4CXw7oIWbJAf553yDniLkIt5HKgK7pGQ+63xOxZvsFiVXBoRBqUdqNXtZ4Ay3o4jYrScZ6Af
cTKWLEI1HJSuFENo5Ehd+nB80D5a02SpTUQeB+Qpe6pGJabRF05gIIUXj1IGAyds8mOymsiJuo5a
qw3Q8E5gK/I+REoVP+OTz+FcT9L2E5TrM4/sGlE1mIqqK56ddWeq8zNHMyQWkGAsnRC0n2f++MiV
MoltkfORLLHG+JVOZLify7XknI+XsUgrvFBro1IMp5Izv4wLnwdG28QOPIrdCwwxXglVEBZmy0JY
bPMEhS9eWealokhK+VRkI/w+G1y5RNW1yHyFrui8RqJopD5yr/9Fi/yrBEW9J1uXDZc4t/WYq9on
99C6juKZ5GTj891dtnOFnEcqdXIouh4WMCyyv6rVW3L9x245+G7fp6SwuyW8SP/9cCGbPUzUk35F
CjZRDIOnPOkC/3fhebviNsbBnweksszmyX3Q2CJevfRS2xei+zj49xFNOCusGInRQPsd8gzj4De5
YamZNPbB99clbSJxT2KxlkOR0q780d15Mf+btImnG+JPfFta5LlwrdAK9x+9IDmT2RlB7UPi1v34
6RtjTXh69ru1s2L63BiAmjdadod8QvjjiFVoJCYYon5x5NoY8Y6uVYlJDWXBqEDlEG18cvu963rN
SpJDuepfnye1xNMInGMCpvZZIIlIbo7c+zPxEF2jtDYXCI6zeCAo6zBX1MntjTA9UHEJT4ct1AuI
x1bDFt9wt71gcQ7Endr1LxDGNPuihL36mM7VmcKJeGC65WSYK11ChFBPBmGlXdMGZezE5M4xjkTH
5OGX5imuYfqPGs+5gV5CrrbxqXpMDBiaQr6NZGPbNcc5ErTwuRE5QB2/MiGAhmJOCQdylA4L9wAA
0edcDe9Bx883qDChwKb7Hkbhw7Yzh1HWPTb03Bi2IsS+ENOIQQ5wbShRMkXd+ePiModl9R/j4kFO
mVpAUHKZMRYDiPJaH83TRdBzsid+aLwz5mJwE2zIjKSAEf/0HQATOqANfk1k7S/bHXMPeFTArQIe
BvTH/w42Qz3IRlJUBzX+QNkoG71BN94MBX4ZUzbc7VeNf2+tjuv1t4VwkNDTjGN8wdV62+nYuMsm
IKiPEc7YgXG87017NpasPTMaHPxuzuwEdUkUfQkoyb/0KYZ+S0yg5sKrHyOOQTwRxszMgRhgkETN
JkqEGVG7cPOI5AEqEqDI4wS86DcWlrYiKZocmJHwqxbkxie+GV03b6bQ374p31p8Bx3A2Qvc+EE+
KkdeWPJmscln8sNf4lPx3ADo/FschTD89xUyVTlifJPJsfgpcYwa8QL4AnQKPocpwddBUbCkb4TP
+r+vAev8jqrVcNjFr//7d8Ls6feYDFt8KBWxYKZSYj+X93Yo0mH9y9TAY95KCRx7OO+BD4M0DqEj
x0xZbCjLxoShsQvr3uBIIELfXzCxhxDrSVTPnDaZ8TYhOcyiMSzOT+kSdvTFkqKeM7N80x5OLH92
sPh8lpG/jG/KqAP65Is3t6cStsPFTLxg4RHwpZVRx8BtpNOYViYQxAQ+DDgKmFtEkRmj1NuUpn+L
shD67IdaZScg/f5tVpEET+m9AySgwNtw5+swVPtwFkzJPfXxrztWTF1m3OXkUsKSuN0dBVnXhPWU
w3zk6w/vGvFLb1/iKceZ7i8NgN2HazCfjbLNi5kTzbSRU9x3o4cW3P/KeYqZIGYWpveiyrj/yVgG
wcRuLAxMlCS4T+sPFHjox0BVWG3gXQX5hgGrXQRyIAF4jiqDcim4Q0p5CGidrYw/DQ5yLO3ubZTN
WSlujZ2NS5w8AGMpE7GV66tPFxMCRNBz5ZQeTOZf1nt0+4PKYUUcLHe77l9v4WvWNQ6AsRlRQ2rX
eafC7/+a9x81pX05IirgVKK9nvT2Mh0ZZHVa0rlCCYFbpKVfxY5WKTb4QgIIwtYZzJeixAJUOp+n
0yCYR/05uQ7BfE611eNG9Y0BKIEPD41SCpE8E0L4h+7H1cfTFMwHD1kuLOu15Ph6bYD9mcRYGUnT
6aY5Bag+onNS3IDr1qnpLcG2aFRAdAAGlk9PtEdeNwDu4qLbteGbjRXpG8NuxvUM01afce7skEq/
vVpE2lic4Krqv4HzHzevOnSwsrM+h/gZdlD6nZGsdxC/0kno9mkCZEk2h+7eBxkqve1738OZEcz1
m4eK7t32ReKZuyvQw9AEHftglODcr/aBebaGexuW4BANKIM/Lixx7i5aCkbjX2iYLlbmyGPkG8VU
Nn6bUwxo9YmsYQdTjiBq47NrIRlnQkpWBBGJz37K39+FiuAdxRDX5WNmmniz8bALwlyR4n8H/zL0
uJ3R6HOnJwQIEDlwnyWw1Or6DM2vp8y5p+FzpV2PNYn2Gzes2GZaDxtjXaIWc+IhQtPBe8BdqVI/
UZ558HrX2J5cwGVRr78G+HjHWDWRRgEZAkBqa0YNm2LUmUEFNEijL3zGc+wTBDTkICO6cN3MMFOf
fHVbYcaG5HzJAb2RRfd9gaYjCwAPkLcXSXCCMSfi5425HOYdJ8ZW6/zFmARdmZecYUslZxWaE4cm
WTwOvdTVW/i/s5s8jYd3id0X+s7k24yxWVh1NOyRHGANXce9wgYEukAFhoSNkwETTmZAW8P7vG2N
fDgR6ml9ySQ73rshX0MTawyeSWSUDnd3c3fkJIJmhd/QNscWlTTrdp4fc3WFulI7i/pIcvEaYpkq
5BEUFByfZHBTYvMYPt8EdGPXEIqu16BHZpNOKgSQSMKw0pOWXGasjqZ9b8YtThR4Wd/ZzqepHr7a
4LHJMKndUmgZa7bfF9x65rjsE9A/kEG3tjHXfOUaGHG/OD9hEOD7TEsHypzDL7NRZSpux05xPz41
cOK79pv9AtYVoH1jKY8ZG7SG3TBILkyeOQ5L3f3HYIr3IaIHqsgq9zotwF1uWA9q2czR8CmEi0Gt
sMMRE1Aho1vB5sCrQhaSJ0IByn1JmH+1ht+wbrWu8QwLlMGdEs023CLlvVMwI2q1GUdWyQ7dDp5G
FyqJSRlTx5u4siAd5AWxCFCekq3LjkPEs+jWcMacKZMn1y6OqmudDWqnXRb1G2sZi4dhbAdWuOGv
ONldkR11nby21mkZ5uwLUFewU3iMmRN+QBdgtZtQQG5rrYha1sruzyd0sdxmE5xutC8AHjuADP5g
4oIZGL2V9O1zDJulES865pBVnaKd2xfsu+cjrWatLn5LFn6jbCAGHrH4txM1MGJ1N5iFJEHFgQNL
Ra9/mb/VeZlvpKuP94zEuI5C8cty6yOP1B7DjAMVvvM9p6XCnqaeyOtLz09RDmBK/AjxHmU9LpAS
YWba6pyhr+GyVnN2QXnqJrzbzai3f0EZAZsD0geH8uQhg+AXfhknNoxiWv/hNFJH8L5XX4JXKr99
hcmOu4YS/96OCzx4mUyhfR5xyzJnIZvbyfC361r6iBuf2/8z0UYwepl7jY05nsWLYq2Yzquw31gT
MPLdwjoFVIAPBTf+Bch7go+gk8A44wNA2gnKDTmqoOoFw3xfuU0/OH6sUYARj4K1Y46+q4BNAMte
5SGcshEC8a/ESmWRaaHCRrsdINOiANe5Jii7tAGaHwW2Bg5XuImijJMGPBA1IayCmq1Y2aHPeuBF
Xf4pVzjOvJA4W+Sdxs1JH2uf4LYY4bVuklDgSfbFwIvNeQLNkJuIKSitKOJf9D706VD4BIsG7hhl
R/hqvIJupIOIT7kNvvHV677/GgU3oOTha9TuKl6KqmIgwXoN8oZNocGvh+r/K0HKz/iZq/c2/2Ku
9uf/SDqz7USxKAw/EWshM7fMivMQhxtWTAygIiIg4NP3d6pXVVdnMGoYztn73/8g9NeIuT511D3k
TfO2vQpTtFdDiFv/rQ/Toj7J1eleZuNcZiPisFyvx6qawi/Gf6KVlr32O9K4CyR0cyrCCXy0VEme
aaPjy95Z6eohrazmhGbZxAPh3iPbLmjcDS6WnB1mbqtfZfUlzIFKNoceqb7JRWW8Ga73oYGbtZrB
pDW0VZkAS5dYlFXbZ7LT0V5dcVQ2LeTYoxxPH3TXaIKFM4oKfE7+08tGorJqteCVrrHFqgA74EdC
/Kz9EmRFC4o/ePFaKJRGWKcADBDVjREQOZQL/rmDV1+j2x82yb/ZheCTwe1W2D0h7Si7qenYXq/s
mXU2OVF4q9/0j7TREfaf9P81ZGQwdyxG7hjZCNPhDjJKgijMYG6zp09T5vY08e12ZmhhR4gqWDVR
FLFGE0p4thbKpSehQMEETMjy1gn4KSXX5WFBpuRWZ88Dp8WI9eEma0ge9XngAjJgmiTkdu4Ijc5w
fkTDOqaw6RLvqcQKhQ0kX/Cs57h7RnTnrxObz9X/APHBfMA3AxH146QzwDcWAGDekOMdjROANtbZ
bNeVGj1J+MKIroM6MEQFBiujnqlzkAMo350K5qLqNmQhfpVrg1kHBoQXq3chTqsoyfC7Nc+KPr8v
Hv/cM5m1q1iq0AxDgClCWjS6MvxeKTw3qjBvaXcWSSQAk5ixqucboSfGBC4PvnGCpU8kCqJHtmxP
JANDYDpIuNR/pkhFyVQR4jhIPi6+skEei8Tc9lsL6ZFWo2n1BScbN/z2Gz98kjmNMDuQ9Qr7mpl1
TILrMgsIc4VQXVOjByh+mjHk6+d70n6c69N5/ZJOAamMWq6IjE/4BAOfjSwM7tH35ZTGuxQlEcsr
6OgQYlwDAE6NdN8+WRJi1AP5qe2OHJCMQO4Oe5uxfP2tPiE8RablNpX8JlP9LPWIaThC7b4NRwtK
e4z9aAoQLCRVMBDRQd9/09hiCfg2nxEk8QIucbeubRcJ7gDVveCm1r6qe2Ta4S2f5fgrl8ibvUMw
Owk+YNHTHfcKtbLsZr81G/n6CZUGBuBpFKgHj4gzlA+WW3zhKgiabEzQZeEdc0BZdN2R3br6jb7+
4r+/aLVhShetVoYf686X7pDG+XWI4/hwmvHRrPJn/Fs6scl3ZuB+q80q9aIo3ojHFA44JH8PfIRJ
lRcXThwr4IaPMfsyRRhlOcus6pDZNghRiHc7d+4v5JugJ+dy3wHc9Uxx9gkxmrbu3vbKvC093p34
A4gnIUaHGereZx1cdC5mXD8BfLCagndVR9Y6txxpmW6wMNAI2mWNFuQrJ9vVjcPzSXDpBZYijWJj
/cITVvheeVoVPqVIf0cKkd4RXgMl6Dq0/mpfcxsXsMPH+tIet/v6bC+vF+Ppd3vhcD2WwowBbMlw
uQdx43Yc4nzxmKHzfMxwXd/L0dUXvUkXdaCT3Rm3slhMVrMJgOIGWHCTcR2QBCxm8UPMw2hIsO8H
uuv2+YbneV6Yi/PR7jnLedxjli/SBb46jxCDGcm5XzKkuWfbq6PbmQOa7ay5gk9qKEKHBSipHy1M
2CJ2I6Qlzt8XEq+YggEJMQNfiV9Kx00Je4bLHZSS/hKxcZwGvDNQxRyPc7wc7qF59TFPcAy4EQW8
Wh5Gs2WO2c3qiP3sOmsjjMEJ+jPHIupYm0tbdTk61hNlXUbm1mCn4x6dS9PPsp6oW5Mw1pqabF9h
U0qvIDDmCV7GiGgWuD4tMvJIFfifwLobQKKJZrraLJuqm2THgg8SDTj3M0I1v3j/pF/6hizCGTnl
kCKVk74p/z5waQgdTec6cVQ6Ec+PKSLdikoFtCskS250IFMYljZSqi+8h78qGHjj02cqgiCLSBfh
NxczEC7fIzI1nhv9TJ5UMcE7nEnQHkRCOya/sE0f6L4ceSkvKxXzUOfFuHvBDr7G7T5FjY4ECTpO
g/lYKEaz8hKu78yiFhqt8VvZW1Mo/SO4Miky6/oInd+BnXO5NXxfGT9j4Zyvkx+/fsbJdiAYbm0s
7/h/RHRLkjrOqRvZhpbgRcx1gMSUIIekjEt89FoQar7C5tofedpORJ7TMPjXZYkxN+7uW5IypviA
WL2Xxxb2o9YXwQoqMUYiDZ11dZ6Qsqr9lfNH4hTrBkIOCEvcjGcIkP6uy8LApFomHDI7WhMFtQTU
nMLVMw/NClbspKTSxL6IaUWOEWgAyPILcfR9KpwDicv9RCPbEQnp6KSFvfl1q0w00pOm8kRf3P5Z
Xz3wsHvDKlZIEst50zWt2KIql5xZjPH+8IJgrZC2CXzbyn/gXjFMKMmkSJldgV/BP0Jjxi7gtzBX
BkfdSBHXkBR9YaDEj5DrEDKugYr5WYhJCdYTpNwzooik6Pc65fKS5+KCFBHV3SThP5E0nJF5iV8x
LyWe4Trm2WnLxp9FEzQBLoxk/1YQg8X/6SqYV2Dy7xHeDV0jtE5cuJgXhuVfNxlIWF6YG2uGOuxk
za48d8vvh2HNRl8QQF54Gu9gok2s8DF+TfGjJ6yUoTWZLrilO+a5u5Qr6IcMoSM9ts8Yk8/wYGQk
/RDBehP5ggGeDvvqNqlDOJ6k2Q/QmtUIhxkPljafX8lkgoVL2JUQVIsE+tcDMR6+FgCXj6DAaBwL
rAg7AOweoGYR84IlxSdmIilxqYmxZDFj/2Gl3ElP/7qpZiVxc8k4nVwX5SxbQPaKP/vE62NDQsBC
SLu1TJa3GVdsE+WzjEV4bsCzymctud80+lgVMbLT5wo3yStWxgDEgtJtLSWf2wJuGJa/U8Bypq0k
GOHrpoz/zWUn7VHQ8ajnf0iyZ3hr7wRqHTrj0Hfmzjpw5q7j7h2+cgovmrdeNg7TaOHqBI6AbJgH
ExfJDwoGxT8VzgTQ+98k2GTAwHd5QaHNUf4B4m1w9HcAh8u7A4SLIhWuRe/uj/gPcQNPyBgJ7o6j
wTc6wT3Ox7zcC7yVMUYzAcSYNVcSP0P7VN/XGs4IYd0JPpj3mSPgn7Hz/4hj8ox2ghLHuxnf3KUG
1PyMxSfi7b4gZSA7/AUOZRAMRQ4MJghZIqbiGBEn7prr+/kH2cA7CgWzT9Dnbkx6RVUmwVOElj27
wHxm0IFlEyMY0tbmPGwObsvlBQS90s8CiEalgcoXd+E9WgSY3PArKNDSUFwSTaSNeTJXG79idY3Q
kVEfKLx4gKj8kvEnAlNe3aB8L7jofKHQC05jkPBzuZJ3IlTnuU3X7RxzI7Q+5UT7lg42/g6u9UeB
Rkovw4PoPdbc00LxoevPTgO+Mpp7RrLn8PlZPAJU2ZdIYqdh9Ic5bGaDl8k5VsHgwpKHvn+QFu3X
jeojQ5dztg/2oTYQohPynMPSNwgrEInxHy/7RarqkVy25KVgPSCdIemOlxIZFMbE+IPATiOMOwVs
dAbmeI71U4vVhcAHe6y4aOE9kUifrh/aH1XnNlnR5OIfAlxZfmt8Az6RjuUsAoneg45CTvnogDEq
YguWy+cS8rZC0NqVqQwAIC+LD0kGgMaUgbPNeGIQim4cPevGaZM5i38HWzbbqgOmWUlQocT2iu/q
C711jwJtIRG3VCNVMVhZfhrxlpOZ7JKiW3IvH7CunncDfoMoI/sDogp/dHhOcQxlnqszc1/UrI1B
coIFuhCJv3iKEKYuDmnrq4ebHsw0htDgHr7O9o2jHJb+LeWetTLxiH0xsBX54cyyxdwb37xpv6Rj
ZnJL7C5/XrxgMrvS2T3mNrqb8H3E0cn8tX/LMx2RPbYZtlJi7Z7MFzCnMGZDRN3W7q+zEWUIZjUI
ExjP4j8DKsBXiFHvkJFh8vIAjvM+7eL1QhaK2Vr/dC1Z+IhE7yG8YulagWmxdnLv/CrzHJsDzD8E
6uaNcHiDR8Y1zyjsK7uylqOVwt0wnXPMDtr8gwVb2H3l3/Kfdp/gTYGTA6YxhCyOyGMcX81dq8IM
M0fjT2hZOkuGqmN8Q3HPFQ0ak86et/VzSfr2VZrpr1nX7xJ4HMhec5wgsXh8vMb4b42ynQY/h0Qc
dugaB71pukjJJ1DiVlh4hgbAw8BUFIrfCtoitITNX7FgPM0kGLtr/DYjkKrVZkOuUJyZc5uxzw5X
buCJMgBxj8gX9ItAiwumgzZzJZTfOAEFt2V1vP0AnSkRKQg0334eVIuN7BjnAdKdEr13GnNoJTJi
Lao2E2MPMsOjMD7Zv/+RjfBJ39wnor59MORvwvdMsPMEUVHhRcuNAs2P/wd818OcmpH1Kac4foTp
BnMWUZJSFFJZ3sMqBj9mky/2H9yL1hAs+DOsBYXhCbegocDzrF02NYTbVFjiuQJva/L6UUJCPWcy
Up4xRtrwINhdS6zxIZ6OxRUsaowEuB6Ghy+sYL7v4ybjSjeEiokqxgOYpiviDnAeY+xdKBhxuCDy
Hdvuu4PSIp/L7qlAhqNMfhFH3V0NSYzYo2GZiDv4Ns/nn6BDxB69MacjFXJrQAoYYuslrBBe5FHR
d+XzdI1bVjHHuAkUQ4HJmWOtxkATW4zla4Tp0oCtIuSh5wZGWfABhliAy+NR9YmvbM9iQvmJ6UVV
a8WGe/u5l2MR9XBb0v11vD6BFtniHpxFSCPmIoKw89wUp+fisUBKvXtCp+GixYm7qJowqdn1ke8h
gfnC+EWBCL21Y9wTiQcJlZ28Qx2PRPPpiQAyIfuhathSc8zUmHSPF+9rpe631SxfUYTs8ZdYEFmE
H8CMLADMZM4qrde+x4tDRovhwGBKJrccVzY9ZrKB1Qfv+JZtyC95bACVrqe3J8fU8ufn9D7i1gXu
70jek3F6JcVznH8110BiO9zqtfcg2JPLyXYV1lc6ath3+PmOUdi3Xy96etYtLRz98jWPBMpYHMML
DpE6ExyQum3OpvWDgDaEVeKDNXnmz6c8PsbITMxNtkV2TWOh0sqzwoFDzIE0x1x56Ho6oWpbUcci
v/oEI5Wy83Qdo7X5QzDL6vemxhSXKtcgCx4/MbN2Pd2NFOueQhMt2DK1L0WjBasuliC8RBMIloxM
44ubHzQYith/tWRNvwEgsBerJ4gRGq8sXCmg2RTAwFK8MTS9Ps2fuTW5PSrYO1X0JuOanosv8kIF
cg51JkWI2pwDhqs8NUK1AI3ktJcCKXi+8KPEd44Ry/N0R60Ms/e6MkkNsy91s/zk8fVN6T2y/3Rj
+rxphxi0r1Jzb/TCGcai/y2mT8ZYLTwy03p7lopEs8NKFd2Paxb1lREm+xcaO8oCvDFfqRy92PE+
zQSXELaoN6otUdur0/I5xzKZKHNatBQXkXR9m7/GBj4m0yQUQlxuJzbpGtkIrK6SHJHE3n6Y8NYY
rhVGnHRlOJKaWVP7duobH0JnPiSmPOF9UEWVTi7PylFYNqkvd4yvLzmgdGuMFripPCWw7s+IzrZI
saDA9ZwiO7tyf1669eOo8/Oq15XQJLGLey2TP2qI6kaJYuFI9XZSPEi5n+jm8ZlJCeUmlMSjxapH
Y/21lfL1oG4fgDef0yvzDkOHWZJL23OXZiPnhcFxsnrBe4Hc1c7v6FFB/9THaZD2mn7AgPbWmk5K
5ad4gDi4SnHXzvrHsTHPXHekfxFnQEnSTm63sYRW/DrVk5mF9I8Yzee2pEqQFKYwOGa9Vm8ipOtI
bzkiYY4cTqNZuG8A2TA0Xn5WxcwmJ/oFHacp2A4JmqMzeMcqs8PL60b1b6NmN7jKQzyqCN+Fwoiq
jIibTFnLu36sfTfKsv99vV2ODzDW4yjMv7IY8BADtzoj8pyhPnMvY1yjbkIu+gnBegvD6/E/0hF2
uQQz4ejxKJltYjIeIQh8jFxMjGopqtVN9/iW/kWzSwMKYrh+UHBtzxmh4kERlN7qKQgd7A00FKaH
lsm6xvw4ZA8TNQzGSKz7Qq9CIJ3MPIr5ApHxOMoQMU+lhUtUsmgvraDjavuKtqhXkKRmOtrAozVO
eO0nwBkWDK+TDSlVVqlesc7XYD91BZSlW3QD4R0O1+5XSy55Qm08HJLH9N1NP5/Zo0Ayld3Kzb8u
3soQ3dw4Xf9MXa3wCRT8rgkzX9M1MSdtj0TCS5RSeYzOBfF/xiSS6Bb0HUsFFHebwt8zpxW2niYB
w9ayxQiaAYewM4FLytigArzcs+jijc6tCvRWnjFtEsYCbILCo8rCbPjBPSqspDC3RsnD9FaAnCXs
KQB8Jz/YLKwsZaDXEFIeESck00AfXQgpZcdZZy7Mk5NJ5eslg3uP/B9jFCv9hI+JmR/RQ5i+ydrS
YiQc6rIr/zNkQvOJuXdtOqrpF1bwMn0NXps0Zi6hveKrhC/5uC+nCTnyiDzfY70PE44GbwYNwF2w
T/QklojswVUBYSRhekNIwI/WeMMIC3v/gY0ICzt+IuhENU8m+iJzhe8tagnLx30PEizy6p7Viw5l
gBdWMf9hz7jO76/NS17mX4AR8v0v/QIIuE7MHlAg1cE9MyukeHj+v5ePAmMy+AiMJ8DY9Cy2w/Th
n6GISJoeRRDGscDE0ot4VFpuvziJHkt02rTUCI/x8KF1ItXSg/rjVrOrt92OF1s6pRxWCwsS9yY2
CXTpuH3eVvdNPSNtHNK6YCHlzG8ID84Yx3/O6UmQfnO/j4D4fNClOWYfR2mdoculi0NEzrjfK2fl
RZCC6dT5TPTrfVRDceeb1BJAFoNDYwLajlZf3fTf0EVCPBYKqMYisb6JLn2MW0HqXNb4ADnL5Z6A
wDF5Z87Pj2iFNWfJXU5zaSOhU7G8EOAX8Tf8EcRrTMVoGVMIPqKFNH6N7XC875Un3S2jsh1PI1po
eVz9wKlbmut8h1bXXr8jc93s3/TG5pwvHa9U8bvbTDnmO3MOmpDORMq4OKeiN4WrReAcxIZJuhKF
EkIAOGPwrzagFNgArtNTusogGuEfIchaAs/gUQwrFpRY9wV+4TxQpI2NzqRVg6rR2k4q6M+8AvTu
Hs0mlVh1oX7hA/qLRY8hQ73D0pMQPNZcvECbaffVfd3WJOGtGTTcomFuRiZ4IrDMbBSNIVDPrhtU
/zsbDyjhYidOGMBfZE0FzZzUHXppwedqZ9RGFUbVwxcWbwoQ3f2LyYI2bOXyTDqEAVFdRFWN7+bs
tUhSgMeYCWeZb7DsZu5QRUYfmUibEamRNmRHFX4S6iw1tgUWmlubjYO9Ol/JGETi9oUJbXeQGdwW
kUSKHfIlCtwqIkj4Otoo/ThVg+cTSvIhU62pbWKclivXBsM6NPF0qlK+xaAkfe6M/Kf9HK7qd6Z+
991FZZ9OjtVOsvLZy0R9amP++ZamvfZtKtidYyHxSDnCwpqYOkRyrVfiVjA3O6gUvc6rPM6NIMof
6cQp4jMFdhbAAz7npE92PXGTiJEw7GlIlqjlY9mg+n4mKElRDqfz9EoDNbFhyxgtAvBKmuGQ4TzX
9Va2oAHhoWdPkHhHyeHjP9fF8jFXXX1SjSFxpccUfYHssVo63dT+u6+hh7FJo9ih5hA/dJ+XTHKW
g8cMzOugmr0EXTRdygH7B/5aodAPDd6jnWJ382uh9EW7c6BQD27cJ8qCrKlVg1APjq3QhSHQg61U
eELZxtaC3uEeoaZAFoXJiPNPBsUrmRPeqRAGfXws0dZCwnSNoDB6GTFezh0G6libFsdmrkwJs0UA
1ZFsqvpPiKrfcqy0Y7tG5vQ+vz440o9LmAjdLJu8UTFx+SEGp3OY5Fso8UzsyAepQ7sjqSZSNcfA
kiOLLJRY2BEjZBFmcSTRTBBcm0worwHu0S+qWvyFKQu6iGwaxprQQnrW/zxuzClzBkZBDMjf6Eek
sEINyZCmZEdwe8LSmQSjewR9IE2udyzGs2RlwQ9gcPPmDSwBgGGBowB+eRg74a8k/RCd+VLo32CG
z1Pvdwawsb96Z9ndCpomAKdwRsNwCyga6dcLZzM6sH92aTbEZugdRkybP5gemQZEoh40hAvIn7Cb
a9HZv22nOxdQJyBuj+vIoFjvR558ymhKsJpFmENZCpOEGl3yeR7K2uERc4maqPffDkgRiBF1IkWk
tJExB1Jdht9PZVr9NQfE0Bjkm6IRdDv06hPGcRE0tcyJ4q9T4Tco+Wt3cYq3W+vEXgua15E+4uo4
XWZolYvWKUcUM0H99K3b7H6Nh5H/TCN2TKPFaM/PcLF9ehKA/RBKPG/qQhfkOVBnN4CbZAUOIerB
5pR9tgauc3gwzGANUtYqTjksGL3XvsFwHfJUyyjWo3R+HoqvBzQTuEg+/GUAdJCgzKN3vB8z1VOn
NmbSiIq/VC7ZX/W6fttjEh063Kg4W5w8+gEAS7x0Yb9RzTEgd0G+OCc5HO63KCnhjXaIanXIG+7A
6lr6fH1QZpju2AjwEXZTm4rAOevj59jOkKLmJ0qIuiaBODa7wWUuIvMTUIy/MSVVEHzMeXLegt7w
bGGqhjpjCyLAlJnGfQn/9LOp6EFZWK7ft9HinYT8MnJQqJPqGds0z8WphszUm2MF+0iyozC629Yr
hehi4NTUIRCWwIEkm2gYd3d+mpPFhyHkpEy+bAoS9IK3L/O2EC1qFdVkjTq/n2Xpe6dgDAx+Ubnn
MUwvomcCPcM1a8/4xmbXHuLmg3M3rgdeV+xxoTkEPW4uo4BYDucUn/iC6RzEcAPp659QYXYMYBfb
PmJ/S8bPxX05ELtLeNyHMQn5Ixgoe8z0sYJs3hPrr+5BSCbYADOBFzZ8IH8M1CmOVe7MefGeNYmL
99NdG7fahpKjJSMJb+XP9AqAJG3JJKoZ5wBrosl5Cxtdrs18XoAYYyCr+BzB/h32t909sAit7Ceq
Nq51HMWpiQgl1biFLiZmbuyKCAfs8LVVoLxbh2sRGF1EXSpLmMW69P8cZfqvtx0poHEPSIbiSUbX
oM4nGck4CGcgmkAe/fgp+noKWmQ4swdsawZENux9HAMFRRDS3WBGGT5j96hCa8cIs6VXtPtQ60L9
+VPY31hO6u9T/VlqUV1vob3VpKfoz7MExTXDJ+I+UdLQAmhFQXiPrmVocYv2vJPnNr9R+HFzN76U
vhwUTDcZ9ZmEPHNw6YQt0k3tZTvqPeXeUZHjWLIcWhokYqbdvDo9sVITHYQSJ9Jfs1936eSlfrd4
8DBtpZr/btGSkemthcxh0PCatB88r/9qUxzV/JHsU17XLKwFXpxoBV3ROWARQkqf6iO+6HDz4vSA
DRwhlV87DwK2zIUjOdho0cMzxyxwhtW8GneHa6yNApipNToV2yP4ICEprSSUStj3Me78QEBh/qy7
1og4Kle6QMN8o1JhNaJUpD57BKrs26WvI76ZPmN5CX2zQ+0D8cL25IvocrFxx/EONDeD9+TRXNEE
lQyFEpemJb/GBG4oEglsK35CUsYtnr+ktEF1Y9ni4EpM+D38KbH9TcvARoqH1hcYFoMM+hr2zJIw
08jQ3YcSMRfjHQMJkzlLQt1LQOyeTTD5K3gyXiA3piVbxinZ864i2W+gysfQGUVVS7/nUUhYxMY1
wkmRl2szL6k8a0RqXJRfPRjn/0xmQgU1YuIAbZTeE4u0F/E/86sGGOhgJyZMckXkwn1RQ+hhG5vT
YrLv0W7NKuo4TAflg54ch2xy/fwOopwBAxP8FDHeKyb2/rUZZnYgarxih32ueboBu0F9o9Mg+mjX
lIeKGu1OhPK4vccUbtwXtIY53GQQlgdz3scjSK+TUYHlRnQFCWyYsTYbMVL4Yo4JAS9zu/kHnpbm
WWVAP/5RvDtNu4hw5alcDF3Zx5huFGWcwONlsP7wTKhYyxK1XNR+tysVc9PcG+hLu4BBuTyr/ijZ
LMbQeoBrLLAEeZTZT0KCMJ4Vd/dt4RHqmcSO3KLnJzDVKf9efzrKG4YtUHEULAc9mDVUJ8iwMYaA
cfMS/BrZmmpSVF1927jkV5pUbFwkDaIfyNAdxAP+L9xC9ad87EcGtgFpvlCybiIr5ldaB7jztxil
yVBUqi/smzPp+5Y1EGphDakMW6rL+2N7Jr+crB0lVIKZGD2INXIj4nhg5STq6tFhDFr/WEBwdnNI
zIMsL/TbzmrXbx2HYn5W8nu8ZNOY1dXAA/u+z4BSmTwpLKajUEomQF3bYUbA87+LxN6DrFKTToY7
uOmJbCzmJgDQhP5+qwhhEWIAFucuVXdS+O/M58Bl+MwC/4PzTrNTeaSR7RG4fjcre0tyEUDnAM8o
c9+s/yD2uAVMyhWX3mfb/zbMVXHOGIhkYq9WqF7Q1q8phbTbxCiXlTKpjBiEqfxAu/ZuzKdhyeNe
zXSYWyzDvttrOw+4TYyu6GE/DPFIvc7XGXhM8grENfai/PAKmRxVU5QPVEbW6l37mfJVvg0yUSeF
yjBJKma5+pz0jSSCND79phpOJVoJ6BuqRDxMidTdiJ7m2IJUYZyT9wc/7pUlAQgGSRkPxuGOhouN
C5UWRb8HCmimng50iYyP00l1Z4WUMa8hAI2sbxH+QfVaj6S5vHgNwi0KQvX7fP2pbxOpLDD+/m5B
Lp/Au69ABt1UKUoGaMh9QB5XKu9s609wmCCr3rxOxWfOOFdxn8c4XbsPUOUVGmmmzJsUkWYW0isy
yMc1rWd+cRzQYG7rWP+13AOsOWkLgzTs9rCiY23VEMZIBxFYvuT8kmixFj5PvLefdtIHsFtO8mlY
p1/F1+2vB0CiAAWZPxQAsx5hlRrcThOgcpziToCWBCO/WwRDYnj8Zqqbft9yF7on1AzuUIyKc+5F
BD/c2WTsFaE+8iqu0lukvsYfC9rmVDXHehNyNF8gxl38sheWNTf0GDwXRFLGohB2E5lwKNhNJAOB
/uQ5IQyHGux5QrmwVq8DynNSREQcIulyn6CSIwoPHBAJises2S4jjNhxY7kC/8LlY/9rZxJ89R6q
r1XuHvnCaBlnbAm0rS/vuHqdXuAi2mNtspSXJE/DK3sH+LyZd4Ikac9buPKdi2BCabmSEcFEQD8A
Ut3SwDKxRtDBVjyu8aArg06KjDdZg6wyU7I9QKuQW9z1mYyejdxHkaBoXZf6yMcYN8kJcxFuoSpN
IcXOt/YLUlqzQzMyRizLZs6orVnUpp/tgetUoj0vYndgF3tNGwKoUG7itfMKyFpKgOHByEk1hIHz
JviLv35V+wqMfSAjnr53HnAx7841ZsGxvy1MP1oiBdyUMavKLNNruJ3wXqLR+K7eImT5jdaSmQUG
mBTsbNL49zOEe8cUGzjjUxJIKrUB+osr2/d7nEghGJ0mjSs2ycFT2uhm+jwwo7z6rCv7S8Ksq5n3
byJM/GrkZ8yLB++Gpzwz88qr754NO4IZ3cODVTtirkSUtx4cZE3QcpWe6FYiKol/DT43BtWYkuGV
/cvacmd+o30XSI+Tr6o9KhQZoOt4jlKiUHlS1qAXqsl1cnPkgRdNF14QMiVci81a1NQxE9gGIixD
B8KrsW8GIu/DnCW/pociWdhYWkBVLZuojHDp/v56vS1X2bfn6yXfkBl0to/wcjEvodnBi4PoRJim
WMZsmot8RuXAN03VSWQ3xc6UDtpkfAAs4nzQHGDsQVkH7/bwPNx5OtaAWqSfsq4JPh3FtowxmKsT
H0fkOIkYKmPeqEtc1qCG39t7ovmB3s7tDnOMk4cymzWDhT4jIBStAyUwPaIPn7nTBYsajpAxuBpT
C4NG0WdsnZLQgT7tQyCZP+Dfi2k92AmqD4uUDRzvYujXT2KayAtQ/Ec1ITQ+h9FO20b9OHhY6L5h
rFXYOxOPDuCbX+zvbN0d2ep/kl31l8cLE8dWMKfy8lgUJ0VYsPakWjMO67D7EWkmVEaaODk4cxC3
SBA1QfTcdeRvAsqO5k5zZuYGvtgySGTEoPLTzOpvImC14/6EnszHlDc3WiIft673x+NTBW0J/HmI
GARXrJJs/IIlwOAMo0IGyMA3oJKA+WihEg8/bODDeoVd5N5eP84A41jpIw0AxePdVbv7hn1OhiF0
wXaa5+et0lSwfih4HKlRAlrMkgOKCmmfk48TmvASNOfIk1O3P6OMZAiyt6C079T4dX7t05NxTHmH
Jd4HjF4YjtI7w4a50amIKvpJOSJITVd0mtSAMP8hOcbFCpPGGKErq0PDKvLbxNTdoqxuAxUi3/a6
H3675f3lsIgw1rhB0/3MmJbRVvrK3a1Gno4tK2NDFPJ3N8Myj18jvf71Fv3mj/z9kXZ3/IAxNsDp
CH9P9ltKKrEfihINiIOdXUKugraHBpRLGESQUSgTPMJ5/sX3smLKBjMDV77YvElOCAsZR3EQox56
yde/uRSpDdhFMCtQIcmCEgQJQZFvtFlqEzH25eynpcvF0CDG4Kg+vaJcE5HGcWIlx6iXulyIefAw
F3K2MUs3Mw9OTXqhjpLZtkp36F0zSulaJBcudkJgDhNebFpt0lEc2mfbFmFAtNsWTQeWaBT1IGx/
o7fIDSpO3UWUh5JXAEYx3zhiBLp5Ld9bnPyVm6OhhcNPlOnnEQjhympBRCgebgw86XvEL2kioBF0
EsiyoAfc/cIfrMZ54VfbpjnAqpMnxMs53QGvsL38i0nIBzboyLW5BaBnhmMcRoG3gMlRMePuu03I
EiOWivLISXetCE5H1NLjF3rgfCd0O3QGPbbVTM05LS+4DV1c4H2V/RiazN1hRgZ7s9mixHgakfKm
lZnkyPm0EtqXva5wimSc8p4ZzSIH3Lqwn9XpxNSE4I6tB2cdlO0dHdsVNuwjlnq2gclj5NMQ21x7
WDrf4nrYXtOTTEcppuxqUOm48GK5M3/1U/YFvSeBay8LS386Vdue4P0NmQbpEQRtCDgYbZXsCRDN
Rr7GmKhzjZEPcYUd4zMKLAwzoR1DWHsHbymCU31PJyB/pG0y3H5iBgOwVSKE8QbbYxzMM1S4sKiR
PQJfnLCMFlUoTWV1bDbetQ95Sjg7HSLWPID6o4zgffkWVqvMJNmz2UHwneX0k6dzsoETU9pVNDyE
WnFvUWdRNBlEdgwE7fgqfrLEUsqw9703vE07HKVYA/g5ljKswUagIIWFvIWNu+nqZ8KMmVRiZGcS
jkZN8xYwEjpyFeqM7lVAWk/yQP6hXBY1J3RuQhexTMCTqAsJ4QB9gm77xNgJ1FMmtJfYbGSm4qJH
8j3gmPjxUFh+TDpVn1lWxqyjdJuR8HE12X65ca4uZ4l9kfnfZy4cEigRTGK5Jnic2rL7pONCwoqi
i7OfBeyL+OexFCVIQiizSjGWe9D9j6zABh1xq27MSAOLJS2NRLEDcrMrL6zGg8BmaP00rk02SMaC
xGhKrtgGugBxVUFGHU2iFN0xoON2QWkvEWkmkoLoHJ8QhLhSakfmrFJ3WT7fxYQUUSv4DMVbbaAF
Qn0SYkkjJKkwmPmU3Fj8nvBpKyesk8AdrKo5Ki5RkMHAaiE7g0I2LoePU9E8EQzAIgGhAnBzofM0
mT+QtPkPBxosD+BsKEO8ufk3QAZigDT4muSPFE/8a4cSVlxMgDOypaOaXFAmNeQW06CIksG9gWjq
Ps0QnRYNFgP/dz1+AyD2noGDnSFQx5nZhryq6Cdpde6EV49NiasmhOKmY/PVE4ntXd9gNFELUf7i
usQzmxf9Sagq6ki3X+QY5rRIBv3RD/ARg4xun7A209LjvPdx7+Csb/dNhCUhUMg6QJ8Th1BuX6Wy
pmvV6Al9ss3LewQr4jY3abdEt+6Vtlvj2sQezxAOBg60KlGi3zGHKUmijj/ssgw2jrB/DBiRuMOC
7neuyS3JiBsQiKqH9lMnlAjPSVfDNxiR8QBZO0AkBLgtIdwCmYT9SuQnMw4mJWvVQknj1+v3mK+o
xGXw8jO4FAJ1OStHHIeoCVRQpZT5vfAeInSI1Y99uYX027ApbhipjZZIN9p9AdMHAAMhB3JB9h0+
PY86+DxwwoHmH4TIHwl6AeTltivWMJhEFgcRN+CxKUtZ5TWb9gT0YX3f0C9w8XBQ2ea5G0duutNZ
Q//hZQrAFDUvvQvQD3VZ5ffMaWit0JPA/Pj3QQKvGtjRcsijk4lRRGnNb4dGGOOKglQOVPleBicI
j6DCmzV3yAQeqesN9rAQ6KFWgnijXqHe406CF0g/iUkHO1/Ofo7lfqHgqtNmkB+YfiH62D5/s5/s
BxIV+ifwLqzWcVRQWXSxEUyRRNNLNje33aFPFAlQ/H160BUU6g9d+XnYE97uwDQLvxoutvvtC34h
pi4Pej+kQnxABgmGXy8ute/3abQrfkYoFTC4o+kgZZddGkUAYhasVrqIT2Vagpbl17FQgGHbTNnI
boWnBCcObRhbGuOEEawYt6cEYP0Z2xeVRyPDBNJf1ouOy+qqyFFzwrSs5GJmLUVWTLAfK8y/CdCI
6dMHfuPjTrlPisWDu44OPszvEchPi8jPoWln5MM1/sa1iQOLc1fC7q8DThmE+JAEEOZIMCD2ZR6d
LkuCef+PpjNbUpRbovATGeEIeKsM4oCIiMONoWKJioqAgDz9+dI+f1RXtQNs9rxzWLnSlLSQ0Ker
uoYKAOwOUeGCYo/F3cYgxSdRprc+Eh1CwpA2VPVYOnomlhDWHuITHzblLOAYGt45CB460jpT8NUa
U61OPqwhvmViQJqCKRBg6n5YM4tY0zDLf4E8yHaCVHajetwI6712YwZAa3p63AiimdyIj1V1wLcK
aJtuCMDg1iVR24NQni9oq8frrzv+lrBe4gSpOw+rcX+sni2nVbGns/YJ4kMPgJoGSg/A3IBz/+gd
IMOEcGDZYY2y3wE8YqUCvOL78gCIgh7hS+WvhgZczABiv+cvWWnkXybN59QjvoPlFZ9y977HxfrJ
zAfbiday44avAYWbtRrkcVOPTxCGnWO/RXKa5/y1+MzieYLHlNVPdIKK0gAZxIKo+xUyXbb4Ik0T
kPvedZDOocPYVMv26rNAqCNryrLcVcuWD0X/tnAFbQW0ivA3WA683G35pLNV2C/xDWFB+z6JiHRe
GEdcIvv2QQHfQWta2ZLElCyXbjEHF+zWfoT6DAAM0S/EMpj7b5IXJeS/+k5UCLrIN9S6mA2kGBxc
VX9GFEg2abnEkbAlwVIH4z2E7RBU8Q+zPocamBmMCFs2qJzE7djMUxNDSuzj5uO0SVx5SD6qiCQH
B6Xpt2zB45vYxxQZFK764IrAVgYvH2bO6xC/E+YY0InvB3PK4mI8+VietD8iMP8YSsyeSPH4fxpz
fIoAJ9+LhCxc30PhM0NgFKCb+8Y+zDasfUeb70eNoPJakEPhdTQ782as9073A25NDglCb5hjH000
SioVd5GRrKfbXCmHNzYqDAkEN9SDHf47gXJRK2ydf3QwrN4+5sfEZfE0FcndV4UwjVsvGGzn1bK/
/pzjE1ql1h00jgSAIv3A2PjxmgfSzsKAn/vNmbrmVGLQkS/Yjjm/VTTSY7ZIUqMzzUNNEVPk9QVc
gfjI6wQFALnpOr6QMpfV9lyS/hS4LEA7vIdsqvQZZiVx6m7zdeeomngatWgGmWN8eudhDaY8f+5Y
LfQp/4oHhi6dJUETsVohBchsb47YQPrY9P9S90GiIVAGJJ+PsrEQrHV32d89yP449JopZJSD3qnY
pPrqPpgQ0zmYodsMiJIMJxNEF31DdNEkCKCE6g2xFVzXoDRVHx+tuu0SHnvs2G+MENdlfbNyKBS6
euUqHlaD13d6SUbx4oE1HMtfbnYX5UhZ74/1DKaX5AyFCsGO5wjyj3OH3QVkTDSIN9dAooskTTbQ
sMHj7/MdYFIHW46lADmmqw05JduwK8DYGTCP3hgpgDI/DZVx+0q8wAyaqIveWO4tMqXgXMzhjsPM
hx+R0BzS4wJInUYGYXavpoEzoCLo4EmQA7148Sr2mh6yyLx/+kYzthg6iE1aW1G9HninUu+EbQzG
hDyQFa0jueA0KA9x3fxB4b59HVW3vyXQMENbIn/0uV7SjgzmGvqZ1uBIi4fK6rG+Hy8QjXghGPv9
oSZTUB86BEAig/bf40CiPSfyQezaHzaP1P84xby1fqzA7EH1v26t++vrpB00wSa/Zg0P3OdOQqdw
H6LSnJFtO8fqyJH8RihGmRxhNkKp/6z4w78esQczTlei5KPTZ9dYszdBw04uDiifPEj0gUgCQke1
PBRufCqoP57hU3dVenkomzfnLa4Q0oEG14k6weQBtE2yziMRAUJBeAYWAwio59Rea3GDtyg6xmLI
0DAmrFXnuVbIFxUSVNh0a6d2Kq9p39ZK2A0bbCFokwY0SOJCOtfrm2LdlhT6gK/baLIrlyuQ4nPE
L3WNqtw45q5CSPdtewuf29uW3IcmujqeRIg7uI0OoMHo6qjxYkARcwDBJxbZVq6QmXLUgwZZR3OM
3hMWMEDDKsJGgNlRXnTPSVNXcVFlCzZ7PlPOiC8eGKRTe5Ut3jucYPQyKjHPeSwgHiCavHvX2x3z
UhnX2Lr2jQuU5NK9AM+Z58hD5NtDY/8V1ycsENUJfyFmY+gOmsNbOQAwVJAaUUU2NFs+8KUGxA/k
mHuwRZpsENqZuojwC6wom7Hm86v+Jk6RjJn9PVHRSQlzhtHs49Qa7uE2gtgIURM2NsAkJ7YeSv5i
vcUIN9LOCpsbGbw1gihI83W+oBBq4vffBx8HG0T3TAcvo1Nzha2BzgGDBDAsaeMSBaI0wIAF+pWa
aWf2PfqH3HMeTaNF3T401xgKRbbs9Oz3GHMFWrsCeMOs/caaRskRRzeTaA13pMf+ysaJhArUizoU
y8ttWMdklde/kf0aKwcZjxVlmu2VOqIL0Zdi97XDykECtN4RCYgmEN5K9g4/3VJ5qtycHXnLgXzA
TjvDUnJJqWPz0DhSQGUrh2PpxCc0lmhQ7t7jCKAWoO6BgqFRJGzSlbRXacLZMURTqUgyJcZIcA3x
CZUX3BVa7wcRIAlvm+6hu+qSuWKbLeTMLtzblnUUbaIN+gJdxCh9POUAOKQdVOE+uG3e4/eYLPZb
TDZdbcLIV7YWaMFzW3qMcMunfrxtTWsfrAjbvq8FaDSpSwcXLrlP/NQ1k612EHGgM+UM+Xgfr1qi
ulM9n+UbnaRoRr3wGXdmUhJWIagLwE1npgp9KdiJsG1wm10tkUkYLC3gHCITnR2f7pPu6sOSz93C
/c7ILzdP3d40DUvaEZ3ysFqS6Fs7aLQlOskN/3ohgRSJdYH+TqJIyWdy29ATz213lYTplsHiAlp7
+UKQQgdxBrfIjIniAj4J7lsUc/924g62omnp8YLzENHnQGIZrzlLt8m2e0D7aAflTjvkbuYlWxVt
w5GG485iq5Qq0zMBhd5QSpd5yCs2rpyqa0G6hCl5gSQ2bx9e2SBdNg/VtDWFAigsnZf3Jvkk3XfQ
Dt/z06cHMTLS5fuAFn2dzhR0Ob16+A1Sb6IcmiyhB66SAFnALZbdoAjbh9YUQWJfY/4YtA9KkC2g
Z0hcvINoOKFKVJy8TcNmwGUpObhKq3mgp7pBiRzgpjZClXpCUH36zb+u8ySorgxqH89m7ON9+s4I
VQ5QKtU5UjHCbLaI55BvrW5/WFrx8PWwNUKKBFJw13Lusxb+wM82npRbFNaw3DahzO4uNdgfO4vu
EhPg8y8/7v2OQ2Y42kbQdzL5lNA+t91HdFSv5JoYdM1k8oWVGFOb0YYNvISQGCYd86vDX6uDieEb
XP/2xf0C6T4wlgPMyIZw1Anr/wcqb2HNFUStvPuYEkN+C956FOBLEy7vISZiElMO18KqmxuE2lik
zCMKFh15IKGroCKg2xbrs0FE7e/tiagePR9nWwJMDbi5+VV+Pz1JCgFlGYZI7pfPyLpAWgNUVn6A
7M40KIDzkTDztV1ySpB7qOfgDusP03XX7W55SWA6gCqHIxefjNiXcJVgdfLzdT6BrG+1B+MLMaIB
Jl7HhQ9uGe4rclxdz/maOy4LjK3cjLEHYzPnMLzaE4DP5vxGxFGsC01PbEosslAU16AiYDDTJRHR
v/e24KkFTd3CU4rxxSyOgv0TGnCNfEWCepZPCIiFHHJvg+bXyRXMdoj5AQFu3OAwqIkTOvo+sGa3
GsjdF0OoHunPgYtwTx+eXQcxAG5YQj/8eJ2Q4AcSOiQX9iMsCkTRglF4DsQA/uMwwnRe4WdblCs2
byQItmtwPB84I7MzfYQpOPldwQldH++gqwm46DnJGhGE8tRax1hAkAJaPwggBAJMeUgG+87gcm7U
Ay4W2xhRa0hqKq4DQyPhiw1l9Cii3WQXInYD+ksE2gxsONZZQMfXhcTztkbvGSQKx2z2WEgvSbeS
xmzSETkhmb/G39W9IrFzb0INUGiQalbZuUW8uYwJMBxylF0hqwazIGPDKBAuSfJoxuY+fvJaBbEC
tH6RL4Uq/bPCOKSu6YQ333Kr4WP+A/N+YVPvI/wXT8xEsGsCpCdF+JB+ItgcfeQtakL3jLkxOlXL
VAyl4LVgogE8BsQOU3+7K5mbuuc5RywvOtrg+ICynShBfMWL9qrclV5jXcw/O+XAaTZrn7GIcWTw
twqxt/+TVvzvuTdtrAkl5jAB+s0Jx8kVbW4bJAhPOd9OCv+zs32d24ZvKl87VCEnAOcFe3AIRU6T
I/7ADoXUQSRPiY8FdgzCFXz8B60d/lsCOBjw7m2gAMjx49d9WgIiRI2Kt2BMou3LyQ4kAwU5/oe0
3j8h3lbsNqyqE1GC/c3r0Nv0T9iKyj/JqdfYoLqhSYp8grFsV4L/zpclG/MtnffS7etbjOs2R02S
Y/RNnbx/yiAYq5JN1AqjnuAo43qCsKQWRE0dc45QHIkPyOqI+e0P2exfvYUKbgXV937G5op/p9kd
2HpmMTx1F7ZfG6qsbuJdDHXv9zHE9yBSGiLDPWKjvkwb7zGS14Oka7H1gvnsOXu9pyxTZJKyP80b
C6hyXt1Jq3T7JOEqARFPWu9xfQkQj8B8vq7cCBud3ia28LpMUQja5N7JzhjiU2QExCWg68AG0x7W
wIRsB6OLaqLGMTMIY8UWhLjYgtOjmwefp/7Ng3YeNlvQX3wfo6eCl9vk+EQMqgm1y/TS+4Dr1DD8
CDgVO31jT/gMyCkVDbKjzrXWbv9Cu6jCskWuaqudmx1BZmKS2tsxqFdiAf1XYnGOdbDVIsC0Rv07
3no17FUuI8QFj46FQIkFt4NVBOGTsGn/ls96D/OZzZBWrvoTIKdX+RxsaTZL93ZHgatCNQvS+jxM
UK1AV9N6qbVGGA/ElqTg1GEZo0701uweYg8kLbJEMnzPgAeFvJ0IqmoSHZMjsDiIaNsSwXECKnSs
JiwrehHb/B6iBm2aHzOYifd6S5mR5ZieAbP2jd3nZYp9aHaZXc9CdFbSEvZOzGWsNpytcBAQLrwj
uWTUsAgfw2w/6007H4sB+xxqu9rramSS47G57WlmjYyRYTc64y4DKYsRT9y16WcC4SUuSMQswpN4
9L0vQWMRcYy8UQ6I5whhSD/crqXIJ5GFGNNSRP5qpFv1AiCNVPRAEwDPdKzO1aAvqAocVaQrFpsz
HBMzAHY4iNUx+84gXoJe/qqDFE2LdHfgUDzSybCfLOJNDBUMPvUH4fVEPFj8jaImQBvIxAbf1eWL
D3PdbM+y7nhfenVmaU/QGth3svCaWF/O0Mc0I94HUb8Aw2kSLKkScI0/hjQE9UTtGUw5ABAKHP43
UFhPN3PwSmLiR/9AhMO8zIaAzxOtEcsJLYa0GT4xxeBLLFk9NgnIMRFHcflfRQ6E3wo7D24pbDVc
j8z40SaIiFg1QOtRET7hAgUTU5+4CoPUGq0rMVTIVwiHaFP07/VLOBWuswGTGX8AHDjgkgqL+gPs
FmcpIAbkzit0jCKvIt5jeme+UgoSnQjP5FJg+tYDAh/32GihS4XeIjc/+CG8eMv9IBCpAouRZ7HX
sHYRtfeo0jBlY8jNdBFNiQAm/RsZNRUjeZr0AlsSDVXj6cPguRlVww+Mtw/pBUuvXwqgxcpJGf/U
yV2nYG0joBp1ED0EgitgzajYnMykccVKhE0NcTEN27924CrgFrzigi7nMdzCzEHaJ3cERjHiMZ4g
SPFpGzhT8OOxdNESjzh/0PmrvcU2QVfimqbTpVZfPTqh7b3A6qoEIAsHQte7ON2/Uk6GZ/h28lDm
B72tmhdg3gwwGEfiR/qo22KBRcmgHxgUvDKUKzsyngsSbTELzvQz48PGTStwhssokmUVVozfiESo
ItixIU6pabbORsQUwXI3x6Qm7qN86OE1bk1jH1CL1z99DtzR2PBc/uffbfubbFTrnTL5h0D5b+Si
/I0EorioMoxpn5jZ69BkHeJ0o4deAPiZASgPSCW4q7m1LZh7mkZH4pVnxIF6PjP2cbmSWUlnU/Xn
r4qI+mjQTG3CpsBTR1biIopBQ/T0n2HzgF0Ua0XJHktuNRHec1+mu0OW7BDLCgPzJcrWoRRZN3g0
iHzh7GxTbTEbosG+Paz/zE5ojEpn/9c22ocrUAVZLEn407MxxdIOFCJKQbvx5UFQ7rqqedsy4Zj0
mGbj8O0xyOzj3YBZAyQFKy8fbb+/XsT94LHMZBVgkcUUaWOIhOA5TEPmEmtQ5nTIkLBAk5Ain+Ez
vG1FodmiVW/pfgY3DWUYGJRfdaQJsMij5e0HLP93HwpPci8P3uQ/p0Saz+qjO7mCKuc+c6V0aAnK
MysrwelJ9BVgNz0OmTXcwdOYSZd6wEjQ+3DEoScGb+y85h7cpbH/o4rWJ/gE+TRs6ASo2z27YUKN
NI0hcpCUCrEVEOuBrw7T5185mISS9aCnN3yM+Ex3dkZAjn2zO9z1OWyE6gXJ0sTrl3UHIbY8Mi3s
h5P3YJ5hmRNxtO+wJVfwuRw7JpFFxyedenO/B3I6wGmhjPFI8/V9pJqlpQXIoffVfZXBa4f5Ysjm
wxmdIe3fMel0x5A92TBFwJU6bM1hbYFWiRwKgLFuU5VcEzhAyS5BzughdSa/xgc6FsQLyU6MzgBd
PJYwVBBgE9UxsUnAoIOYRuLD9E40Hk4AM9c1kjFwXlIS5K6E5N/groCOm8xVH6Yw6DiCOR9MjQcZ
ywbz7zAlIB91RXYDaAjQrjiohnOUoAG70vDcwSc73R7e+koooq/EDHFMtSXDOTHL6QhF1eRs18KW
w7FOptLe6DWDR5KESe8F0jkcr2EyIt3O7NA30GxEp4IPCDwMlD+XVc1dwhnUGm7Jn+chDJClaE6U
y2gOLc84n99J1frZfVfPbW2zceN4wXtSOqVDvKIJBHaBGu0Sz4/Gn3npVgne49YUy4mDQn1I3O6q
8GsIFiuyyyKGyjnWDhKX/J+YXG7bJ94avApBNW3OlKAdENyLSV9WEgE5+GKUPw7NfPO1GiE28aGy
IK6oz297jCMuuA1fI2X3XjeEsw7PKn+JQba/w9fitkQXQU9xM9LKwf3lY18CfzMALkfqVfx6jswG
AGXTYhq56F3vFfajM1hwR7uAMdcvK9bBGNgMVs90rX5P8SQa5pMbaZgBSZK5mG+z1WXcddPjh3Ap
khVhnyXVe1sH/THs8NjOuEXMyei6BYtZV8arHMR/yimf9eG3GFynGXmw8sPbJxSvOoAYIo1lBz/g
9EvUX8luYfac3rjcJAYmAwCME8A4KI4gM3HTv2a4pRHJOLWAUYBGYtQ5UZyYtDs9D0paui1eNqDa
us2bS3mcQXiFHjvFuEfWydf8qz+m5egJy9ZztGpPe+RCz7AM7NpEqSH7bOOD+mUXJx4FrChxIVNQ
Z91ljusaXwWOOvwSR4CT13Nnl+JPOBRwRIzqRXMJ8oR5mQCOWHe8G/wc04aljven3t93o+LsJG9o
m2AbfGSnHGcX3lOAqIC5SQTDhsU2BrgcdyNLy6cTXi6ZfOLgHgJRZpcjgGpQB9dtGz/EOHa4u/Wn
Wu1NF5wEDIUtFD9dmTZm6aF1qA8JZ39QBNecnNa4z8aNaNhEbcPqKxEiUD3qVwvmUyjsXuOSUQYH
yt8jXHp0LjgvFHfNBQZQaSb4M7z+7UrSVE45cerp2yEqmvWpbUtTgkC5c0znNZd0DXgqYDhEzuQ9
qwW+ibgCcklDYgGC5afS9wAj9XCtYaIZ7rf8qeDRARxIODaPIRqFaCjI2mMTlm1iN5NDATVhQqQF
DN7gWLC1ZkO8/Vjg2TSfIG7m9RqU2+c17BxfwNGwnu9A0MGnGi9LZdg7Yjnpfsdsskj4n1WVWoSK
R4NkiZ29sy7P6G3smxbEBiv8s3jbshUYHfweaPjALmad47EgoVlvwpMFDwrgEYMB4jiYpMX73Fnz
xPf5wrwADkf+8hgbAvgwDAO30szOYBNwphIWpAgLMz6ANCGTEnHEZtnT1cKEpewHH8Kw8O0OyjMQ
Q6BA2K5LTAJYm9hDmwICr4AvACli5eIUOoqZhJjWtkD8APo9m3p/rXx0ipI77yClh/1j73j7xYap
x8eCW3bqsU+SA3hexE+B4+ZnTi1ctJQ9vozaR1V/7JpiEiAhPAExALaBDI4xS3x2YoHYvRdiOMCc
gNqE2gExnPgiMN8u/zk7ShwZVAGbw3Pe7bHk/dQujcxJ3cskmUMjjR2Z2YqZ4D449teoop9dOqe0
qzrsnrGhnuUHG7f4CdqrfFksk7l/n5S77xlL/Rr9ffXY1TivCFG0iilMrRaBhNMOrl5s2TMSVIND
KZA+GCtY2fkH+gAnVU+1sUpghQBgcrv8QGUAXD9MauqPAPzZsQvSM4ThbYsJjsHGqQ9HrhZgCOiC
w1j24dJG6ceZBf/9SYnsO7ZKtrVC7yMJ4H8g2ybziAzm9D3iw0VH94YbDkgLe8IOnajbF8EcQSUh
LBUuc6h5mmPk0DRycrBvkY1UeX2LWI5Mj8flrsLUIEZ0xC6cDZhN9ljH+iK0v72e2cSsAXYOGeUJ
xhyjv94HcsOJj2suHWq4BRCl0lA5cHZL07E7cvCgCOUdXcRB9GyoR0VKtXhktZfzDZm6+mmRYpRG
fyHFQYgjpgiRUVFATIRvhCikKsQ+6o9ES4sQKVGdEO64vH1AxoSoBmdM2MLsDUsxWyOmtQ29wFXP
K+IlEhdaFjejH/H0Gt9TvOUJ3C8+CmTOpoH0ia6E3I5y1D0Q8FmEkUiDyKJd4rKBdIlal2zFg4CD
JfM60+sEKUiUOkr+4HiMcGF0D21mX+JSTaos9nmX7tACHEDh14k2yI+9fIROLLLk+T2m+PsImRwB
9DIh4RzKmUKApmhlHMnAYUQNc7sHFBz0WwYP0ZtJhYcCm0jWsVCW6FUgY4CGiDnKfqrLy0DuR6lD
6AT78PhplwDVGrWJa73o6OhQN0mcYdNWOkhcVTDl5wZ6MJehC6HK8EL0BMASNYT2NAMqnzofoaoy
oqDcqWOS6RRAf2Mm4ZI9ke90qEjmPSwv6CvUnW+BXb48upeqtiv9TbIi1E9ScKEHkoyTOfA2UVCI
TSE0FdUHuRwFCpQWjY2iyZWcDSDrUcZ96BpQJXvTr0NUMQHjdjXtGh+YYDXynxjURgmuF6ig2f0W
j/ekNIqwT/Qsim932Azi6GdCMFE7NpZCUBT6CUp2QQjVCMXgPonfOPIQ3kMC6DFxIhjxzcNDEypi
YBD/YIssLxYbmd3pV+fLPlaTKBhQYnj1CrQU5s7LwujRJs3iX0fHpMAMZuG8GqgILDoyRRN9q2Um
o3O7e0yzzmVCjQi37WQLGsoi+IJiLAa976RVkEV72X4adWE9IPbqkvNijGWjthsb1J49TJnM6lK2
FzpQGWOHSi8OSCCNMGWoeaFCxIvzHjYhpW+zdvF+dRhkyibvqo8G/3IY5SZO1sf47ShBiW7zMS7F
FAWcXfcbj+oHgaQGuMtrbDO9mvEIuVTHBPkYRcX44fVhpGCuNgyayMBDiH2ZsBfcmIYgq6C/hKZI
6B+ZHWwHPTBPYZob7dVrpwSosZhb9mPmSR6vMm3yaM9YBdrb1YAH+2nfZkT7F4utZ0oLUbM0ciY2
jZeD6pyD2oVbsyloHjD29CHW1tpXkQZJXfTDWTUD5hz8f8OYpOUE3RpUvbBYLAwAzaaOimJqRKhn
MFkadFPfZCwSbIuotqjzsc9WpwEugUgfcNanHrJM2RDov/KQ4i/oLirmL3tsWwe5xU3Mbiri0Y29
yOBmrMHoqTLGtfl8A5uTtmLrwG5W1YCbWKKGaj594LJswEk+YuX1pgpekN+WWKCpA2DCYvTxCKUW
m0R7lvgdHWMB0cUe+wtzk8knmAYA/4hHDtOCotvBN+CZdxwoZjSU31Rgc/qDlBwj6q+MxYjDrEAE
hMaIjYnm96aMfAJGC4vNkCHPBJJ2n0DNzSBRVAsxkVhQjBmAqXHb+83aYEekD2Qu/vEnRy1jWYxY
rN2/1u/59Bd4vjuxSE9iS4EN2gDrOF0Mhj6STR6sYBltus15cXFYuXvCt0PCaLB4NTbcw37QmfJw
/M60PyH0ciz2lhc22dynoLoxj7BKgaa8OJgymg3nwk0eQ5Jg4kNsxTwSGb2pVKu1eTl0HGF/BQd5
DWcyD0rB73od2Xdyn12A7bh9oHg6nZnG7hhC9w6Q9josfKYVzSnsNnoWOd44rGs47DVLg7k0tdsB
J6SBMcMo7Nz+Hi4jlJqR4Mp4iP01LvCnPtkYe+YVntR4i4eWvhlDhDqF3dS4jlKIoN/OlRX0dqpp
xae5vR8X9gv+Zz5F5qigxBbZYz+mh/dj4lSl4+VbKeM6kh9mgXxDHBlFc8Uot2XPt0kG8e+b62g/
rqfyPYeTPB0LmC2lvB0+oN2p/e9Z0L4y3ykpk17bj/mqImOFnGlScjWlEj0zt6W5BS0Q4s1/7dGI
1uSRQNP4xRZSYHpp00Kp6b8qSRVV7pXiNYoCcDJS+F/K6vGaLjpcJnurSbcJJbb0hRQor/6VgH1F
ejIJc5uG8U6K/LVVGUehlKBCdy39JkPSwZlQ67DLyk9iR2z705QMCHKLlNvnSpWhkSFrDxlUPtfG
GsOq8OrJQ+R905Bm86ycLqKTWAQ2HSIXM43+1Uxa+K+D5Z7Lr71Qmcul8HzzgFoHtAVvLdkPjH+/
/z5hpJgA0niZR/I35rHwBwTyLFpGZfbMNHmNWYbKVkwGXgfSZT3zGRJLZcBdQqM0qqDBX6uMi6l0
oEwP2RTROO3LBFJe7qMZEKzzQuaatFRmD01Bwq2YYdgNmMi0xZLC5KrfLfIfp+6/mVvQdx1d7kqp
QkWPFnwpDxSy4HqqUpVfGVRGPpWR/vc8nDbMO+E1Zxo6GnNPG8eu9CAMFwRT85YkDzZwnV93slKk
lm9H5kc1ZUL/KiPrRe5nWXOCwujCE9ATnd/sk6+k3UxwIQIT696bScIezu7KaJJUwymQmKZso02a
igmSY9r790Dm/lRsw0iT9MozlJkrz/43I/6tTmmvzNh/7WVWIg3K8GljhR8ZTjlXfnNwwtOwQnKp
jNV+zJr4rQS2TGkOWu2YNj1D1pk8BasWdO0yrXC40QEyPjKr2EkS1JubK5NSRpWP/6QLtT+GiEOF
D1ilbF97aye3ME7SIzITpf5CGo+Bn5ukgCaTSP6+vYKa/ttvmoYUx+jDpcgYUAlIcmTNoXGPGoOH
R6kW3U0jqykbE5NDuoHzAUe/bBMQw5EoJKPjZI+RAZP/kaRkIUzkR7YvqXkxhVKdygEQ4ochky/+
1VEQJPL1V8ZZSqgYBpkcDFalf7Fe8QFVid2YcZLd8t8rsXYhu9Hnd5aMTH3pyWco8/nlNDkUHx6Y
K0fOF7firHu68pP68sXDu3tfLgGOKh9iSlOQyOspNmUH0jAMaNjZqC3sLQD23t4LKjGkqdSXk2zL
5KW0HHIx+Y50J5jd3k7GXSCPx0/35t4p/+HhUaaMij1V7kf1Abbjyk0Pr7FJ/QdVYHoi2uwQWIB8
I6VkgFaIcdGvnTF4WMQ/pkoHK42LYVlAVFFkMUoMOmhknNWcZEx4pKVm0DilPgrN0y0gxyMbQIJp
EK0J4Z7zrDONhurm6fZNIIiUaMLFu3jDIqT94ahVM7t5YIa0dZYxLHpMgE88QmkiYIq9DPcC6jDm
ZODIUNyRug80BptqBDvg/6HKiMLii0C4DCgeP0/stn5xOs2gdMC0EVhFgB/L/Gs8AqQspTe4H8C2
/snOzo6eCqsCqCicHWHy3tKg8nCviG4f9kyE8BbC64Pru9B2IkX4+OWR2RDp2Xw4z7k3Dx8NB9O9
rMcyeGYL5Y8rmEQhfL5B804D2Qw48Jv4Cls2HRihJgYiz4A5JOoguE8607fXVicZ3A0FrObXCRFm
Oapny2au7xAMKp+nfw5dwn+x9R+wscJ3Jy4dYUVjE3gwObVD7EpeBW0sc6kmTXo060LbgGAODAfF
mI54E7EI6PxCCk3oH3IToQWBCq+KkR2gLvKEYQjCZL/9R21p678Nj1V32+aFxUKhisVHzl1GCpkK
TwJCF0hBdn2ETxD1cwiSU8Km9H1TuCyoJNWH9JpqcADBjY5kiHfNg4yiEcGeMOYduHf2HJQ9Wi8S
EsD1DbfTuS+Yo65DuKCEaOnfuGI+vnv0cKaY6JGNdMZrYXcC4pPZZcBzaCCEQsxXRFTy5XyZoFdU
QWqOYkpgA3vaJyimn0OrMX9RuZpcU3Cuix8OXwgRE9RH1UbMPtZLNpjNeUMXgOlnWMoAfYW8Q/AI
ZToMIlQKnXmP+R0N88COhKRG/CB8rVQ8CmHtaMAZ9EdHETiEKItG8a0J3rAYETWCeEFnDPj71kQI
5eE92EMOX4LW8Y9iAjGQStkmywMRh3fyODQdJgH3EgNWg94S47IUSD2Z/qwWKsYDpcyGwQZE1g5m
TH6ZSLAMCLO7jcaLXi48yOhwFvMH8ZVieMGU4XumDMtNqtaQcLd2Q6rMC5Pq9JmcXWP3E6Y44NiS
7x53ya5D9/72uy/7UZ+FkrDJxO7DYzx+n/dlLsnm92GafoPYTWSlIel59DPnJUlYQFfquEy/WPHL
304p7JqVfZTHgVi/eA/nw42NjWxiCH+bxN89PHkQ6gRnGw35BrK7Jj5BNvjg8JgN2MgN2YWpR2Pz
dnhqHNJTSP9gyW3g6dT0c0DF5JWUK/dy+v326r7EwTQprkl1dlJp2bmxwvJANoiYFRFEhUX+qb/E
pwMhemcHV/5SqsODGhumZkJJJXcS80DiatyA3M2M3Eg5T8qTZwHKdmM/xz/7+R0d0Zba9zc4jwN1
c/WywyfooyfGPoQt/VPsvw4PuMT781fwnILON/ojzWB3NnruIltrzt6pdiQoNeB7v5tkBLPa1mcY
WXhMrWyk6vmpQUIT8fGBgGiY2aRjt0iV/li/J41pw9RJecIWHdslMcqzq3P18HaD6/JIJQGa7DuM
bc3C2GoSimJ26N2OudkQ64QLkOkxPILVIylJZkFOClcR2xTJm3OSoMQcsZn1AlBoQqhPlgbs6KRp
vs5AHc4fds/KDRc2Bdz1V6c/h8hnqS1egTQSPrrSgDOfzD7FRr5WOGYRI8UsNuoaHXBuGri+m9kx
r8gKCFJkIClGdnv1GIMMGBdAAIETYlAcmhirRq1JZN6xsvJww+/RBspAssVeRXIUgvXHdjFCjSex
uOS9ruE/9e5WZqozAkcne5tk2fiwTYB0esdySV9iQjSa6fC4wzsq5ttZOrJgR7DJg23YCUTxcFgb
5mv2mN0t1RhcQM99ZpIx5WrhEgRWR0c8/0yM6Mg0IpqSAQNkXg+PHoUM0WkSRByR8q7jvnOd4UO6
WIrbIUWQ0KoC5aIfNRJwmIUORQ2D0CAtycesx01zP7/a5E0dq4vX9Lu5T3sLba7NDXUBmehCXQgN
ZW2R5IT0K137yW/HgSzC6oz3PB86EiLNp3J3zzIwP0zaE2VCSuJZNSvt26hhldPeOHLu9vplQ/rB
18kY240XTSoH2uPFfR4trvNkdtW7oyeuM/IxWKuXqYzSMfdPokl7+gSCY3Xhqqwc6C6daPJ2c4cI
O7c5Tb23+/FzZyVklrdJOk7J3jOoZy2s4TokZdPm9NCewiXgRpPES52nlzit4OEeGuPvNPFi77It
p3fg/ZuXKyV+p6nzcHnnH2Lv4V4wDgd7AmY9OEj54u7+fv3Iw1X28u9uEdzda/jwX34NuNF9+bF3
Je3x3YWobXN3uSoZvPyrq23edl8b8l0KYZWL7+/OU55Oenj4KdwaVyKPTv1FPZQevx2SoNxc/MZu
v1zHwZeorTiYxoH8fDeNXRxg5w1Ij/mHj/AvDtJS3342JRcpy2xzC9bKkpw1ZhQ0540ViacGrUWb
V72mFQUdyWi/dKOgPVdnJziMcbJCND8vcNCRFPtCdhAyu4NGVGcty31Cutub7UfK8gomul7ArrxQ
Z3gDx5CwdJfuR5g8erPvPB93ZqlBby16s+YSdprOzP3OO7PSbTld+yxYZX4YYzLpYAmfVB7IsFEf
d2nC37at6OrQbdrQq/MSqt8RmQGGKhDiZgjqiZ+WI/hkFhv5cKBJ4HJ+DflUNTDWH+TaK3fwa9Qe
+Cy+l6u0qbyX17e1anANyw4b6VqhKkKmK9/0MeMM47XcKl/CPOxyKcAPrpYyVCMdcZ2vkOMGwmoj
XouHUzU6Xt84tzxSFPFRX95yA6HCOKW4tj+UDwoAOnrHcxNwzhQKqhojGfUQdPU/hLX8xbvPk+Tz
viF3/rtCrpci+SsYbEtqCwaR+shVPEZA11eW9X+XkCydHUtuv1tEBFt040iK7uIZ8ZJ1yuU5LZGd
gFvZArDzgdZ+gli/rGi8yzch101gdvbvlgKCZCsbRwMotsCyKduA7YzHSzOgVP49u8G79paKcV2y
vlrACtZgD/hEahM3B/LispJKSdVIZSbJhnCzyydSGBeXJBSiIkyOkfwIElv+UhB1lKsfEEzLowXF
wAPxnwBpuFv5WmMH3dtyCQUZcBuuAQA66Rr+Z1jXPLiJSOM9km/SNVvYkSxHKymObt8yE49wCUot
BB8B/T3PrLi4D6c0B8DqwcFERm4BjVcjOdy0Lc+kaimU01SNRFaFfK5XfCZXEHIvQ0QfyGup7MMC
hv3v9v9fDPa64f0rToqMeF/xFHmWIN7/K5Kb5Iu9/VjxjJWURIYOS9vSFWsGCJD6r8J8TjYRbpcb
5dv9ltHi3v+KLI4NaYDg6SvBfEamPE5qiH+Ah1Jn7s6P8LtLreRmqVUxelFP3rswgAGoJx3nkNto
4H0l31MxMOR8X1K4lMBJ8PufIDl+9rbUlmN3i4dbPpBL5GPhHJdX9DMoDl7AbUEZfLwjsdhWAOny
qTyAuwmBlK49StF4faiTfPmvnL2+Z8SkrH+fCne5ZCcTlm9B+T/O0lQQ/vwVXD+ucLn5YlSQ6P2r
HV2yxgkvV/y++NVTngIHOs9DXsDdXY/evHpZeI73LrB/E5bw8f9oOq8lxZEgin4REYCQe5V3ILx7
IfBIGBmQhPj6PdUTGzs709NDY2SqMm9e86NCEC+TcQT/3oC5G39XcGvxA+d9JoF4twle6uIlxdfi
+ZPgx8f7eSJa/coj/v133Yq3Ix5BdMLfk/GIvzconkn8lzpJkATiZ3B9h7saQAQQ75JDDn9IqBF4
HXjXHIw/C3fORBL0DrBYnJR8IY7LN/x7/0x5+SYUdSj+4snuBLrd+bOHFTqSCr7CZOcaEGFJTlsS
YEUpno+yhX/hXykkeFHeSkoFx1txeKqUw9A78K54RX4M25C///lX3INiXg3N6p8+474Vr/bDo148
tXiHCTUXr83HvvP1v4965RWxoudVEC3yOHEArwFkBxzseci/38VX4gwJu/u3S3AMf/b4TnHme4fe
qseb5aOKb4oHiv/FD9L68A4K9//vCpkCx0xktYovxbf/f/v8PPznv2+gOeBnEvu+Fc9C5YqWxkRX
i9JB6CY4N/Yd1jBjmOHP4C+00Xzef6+IZBLD+L+XhILBJ7bhQoinJXwPFgbfQu4gng2lCaQSmMco
/GSrhdRAogahL/fwSmQ4b5G3k5KpIwT10gHGx/0rHoJpClwNjg5PxRNW52QBufRFBC0Eh7eJhgWy
CDwQvr7pDm4qBf5ctUMeb9sGXTJptUg8JUqKxq/uYQr8NfBvudcbkOSBed+4fwvaqw+hX/6Ed52k
iuihuH2MxH/Br3S1q09QNvpP7R7i6/fLvVfupVrwRQFYhUkRlepQubu14j4nGAdlv6CQwmb4aZzi
F0D4V+vRvYhabEmhDrgNH8mBb4FUAPUgg89Kt18l07X57jFOm9EVLbJsOPIBg08EHF/uTtKQBwZx
FvwVlxxVd1Qq4Q5+WF73F9wfxD2b99qquxYSUr2AesO0OSq7kJlNtQMZFXDAvUJtIl8cjlTXQjny
+phyWCgzmRMgwWgVXHdYqD9iEGCgwPpA4FNb0BF60E46wneM7++Y8DYOrmXYiiBEufOUCkLQGfnK
NXmLMO7+fkHLgDTRxXP5a0rIj0oYPfZDwvra4YPys08c8VIHtfu1jJAy9ODQPFwkKzwS/Wb2EI/5
daAxoKvH6KpPOwNdSIFTgC+FzfF6F45MqnkT19/x42rhlJaqrgz3gYjYnfOdwU6Aa87ngUDP5L7s
MZUVtA5IFrmELYEgaPCREFcIrj78BQRLiEkLwjssJBM7gYVA2RXyiRQfXLSpqVNKNr/4EakrfpC3
A/kD7giTQmaNkC0gTcQAZf0/4gQUfl4PmopgahTRXTWx2eLAwO+BeTPIzHL2QuPxNeAkQ6fBZgyq
GzIAljxUUWLPyDC2Ss4l24pu9ecK/mjfaXrRJ9exPpGGeG7piICPDyyEoZ1uGsI21L8oSdRYxEtC
84TgQUYgQid0U7A2KdmwiiOTE8Kd7Gq50WIiA9kN4kVqKpKVQ3zBgGwmF06ZelTMxTHHsAN0i3BS
3GqQ8KBFZfB3uKo+LLgfjPeBk8IChbMFIC2Z2RG/ygyecWNkoByVmSDPOLaw1uDgwk3eVI3R4mFf
ClNmHJSfmbM7Ya5dpXana95T8T1E3oVk5K3H68HG654eF3VLZk1v0hxFJ0Ac3FgP3uH3iBfBi9Vk
dF/W65s/GGUrbUquz/gddt0PDuytjX95pJnM1Q2JBqbwf0s9aOYkCYhM32M2AqgAz6TFVyaSj8GL
86NDavw2JIuORDOMtnxqQ3LTameZeU2QM6q5egyDvRp0sGOBuwUi0kB3GwvILsigPEqTxpEnHLXu
rDpmeFj4ncVtn46qCGCWHAnji0YPtjL6eYRPI3yFuiP8UjIVwzauOPQ9BpnsJbaI6Lcf5hc4Fe4L
Bw/H09+ML6QxHgokrs8HI1jJc338g3Pcmu9LRS4Prl4IxcfZ6jF8uSJlGasZxJO8OfMDc0U4DMho
EHCngNFzGmTE2hjVQR7vRvr4GjeH56wkiguGMRaKbCzUPAdpXMM6XfBGMf2oYVet2q/dMvVGOksN
ehKR8JvnoQ+8ybscnQTUauDnlJH0pTYmDyPrdaHP0ZVoPVvHnL1H2IXxI96H9Gl4ygSE4VENwxRL
QQhT6Pxkrl2SkXENNwaqgWvxtx/qAxzErA7J7qzxw/tKQeS5Kl3+qAGUOJSHBK8CdggW/APddvAZ
Dmjmk6NyeGIq6lcxUU3Wk3b8vv5tP5gWbhWUaVTNA96X2bl5DR5D512oLsvRW1CuAJ2NBGMfiHS4
4uGCQl10UMLnKTnpIPkwWSGZlejasMPWFzA0UdDeuE8w1lv9RkhojyQL0hymh84oW7BP3xfXRX/c
HT9Wg1PRMbrcFBw7qM2wdcU6a9y3FW8mFa55SIxgn95EAI+Q5QrNaQ1xGvbL6olalHu7PPw0pyS5
EJJbz+ROp++YgiFhLZ6yI5pYJsqpf4cS8iQmwU7AbNGyVxgWmzcktn9OqTIGqSqGkqjv8WQyuw42
oeW+RXG3v47ffeM6/l4eBaAwl4xZrBHRbu4LCu/xzlEnT4i8+UhxqI1g5m7UsSocq7L4cfP+DC1w
6+CU3HMLIjcmhiv13MTtXL1ox+66s/hOB+ve/gP5huEgKgYuePpm5qXTHkUftOJYPr+2nzNfZler
YhPCHTwzZVBDyPKCv2PcuN7mEiADZk7ko/QhZWzeJ76qoKkynOTv8BvAxOc41d8Q5MCNxmOGQHnQ
AFsdZn7X6lv6pYqyqIg05z3/Ln+XL90/5JIl6T1k+fX9F/AQS7S7I5G5Mh+T7JRsKr8Cj9GIcFTH
9Zl8kXk+bSO+HxOP0A1ZQMAX5ZM0USJ19BHFpNuNOY0FM6MRMAoH//K9JPNkrsSYBB8/+9dI4Bfp
MoseLLgYd8NkaZ3kZndFLoTDO+ak3RgtJchSrBZIPOPGMKA037D/0RAnGT+GbIhd2PY6ZouxUBHk
X25Es8uVd+Q3suIYAaGm5t5eqzyYcLzl81Rhd0HWAF8PbuLYqufufLDKp9oayi9OWXB/9Z+tgsgv
2/l31Pj5ojPvnNJFMvsuui6ponPNhXE54UwAP/WjbPxd1kuuCS5o/xuA+TRR5Wur+xHG0VhydzMK
JpP498N1thvlQF7plLSZAMIzkZsTlno4u+f6a9SLu5OLMPmGFPp0gX9ieq5WjzN3bKnZ2qi3ua9U
scCvPqP8wnjJuW3b1W/xWr65YEeE4TG1YgkZ9cad8AvFQKh2sWJBXLfYjSolqAZ+w021eHKEiEIj
gEQzeiR2bj+L68fEcoY00LqylDcZqlipw0g2KrZW+F9DbaT7V2jEtJGYp0IyqOEfWf0d1C+rm8H0
IMHOfubBLSUzgIfhLwuHz+hB755VqPRmL7scdsPcfbkCP58rk4zooNkOu+Lj/XKLhB2TsVt0wmZV
n7HjZTGG1QIPDnUTs7FlF0uA+d3qjF9DfCivs4R0UcVj4uFCCs/3GlimhvfZmIoG6T2l3QzdJZDK
UXYZCIWce8729yxWOVzo+ia35/4zva8fk3LxDlWQlE2LmWeK17mts4orZqbBZ7YVHG7NFNtBpOeC
/8y6gkmkc32J5Vsa7+DeoTbhqBxatio0DRp1kfD3JzTNKAiq4uIjJLXYcFnxS3Haed95R1C03M6k
dbgGpqXRev9e4zwIW+QoKyIhfosCdxEoCgvwU1tBO3HiEHCjP5F+waOCx49BrIYJB40gDjuzZs3i
2dl/MZJYScNunFGKwDJy73hoWr0RPuf9sT69Bs1QnXbsFJSpcronJbEHlHm4xNFOD3CjHIrsq8Em
D3ObTXQpdWw5yKfKWsXkJ6Jl4R4h0JB8Wc17i2WmmhdONfvi+Rb2rc6lc0nYQ+Eqa+L6ebM4YAgm
UgCJ/xvVsrWz8yHXVkb9qoy4XQes5KvuCvPvsDvP4FmBGkab1Agg6I304MtsEJqrcEpkVdu/o13M
WtJJ/fxnqsGHCwNEUIduDosYMSfedpyTb3zH92YwRrdq7BsGyRyk8B3X7oO7NnxuuCdRYeAtZZB4
MUAa8bKL+IPzJWeL0xrUJOmtHjYemfa35ZaGssrxocTLHBm3ZIKp/LufzK8gyxTu7JPDj9lxZVXs
N9+fr8yugJEEk7vvWMMHQnKfzJttcsyGb4aSiCGW0PemR5xffHlJiRRw433Ou8PzyPFNp0VtpOxX
c/Qnn+lrigbbSuL2UJ6VQz9kZ35sOaDlsI81H/a9HL+aZ/W1xMm3z5iqwEHW6uLMyvHG4XzgVodn
J3wM+6tmlWH6pExlQkMvSniPWRWmumT0cS7ApfjqfYnqHWKMzeWndSMMDuES5AImQyah2nXA4Yre
/g+zEeh3XjphGXlt60VLL2vkbrC5WSoZfI6KhfJzkRCBni4ZNQ+x/4K2l2Pc5WD6EteHHUZiDRRa
Y8f/T0KNOoZqRx/7RvN36BE3goORwONIxQmy7XsBuEW0OHBgHv+Y8FSIwvi2gA5uzrgh49DHcx+M
JPkiMzGbxuyPIesTVtysWEa4FzFK7Y4VH7yMhzzPAI4AX+8hbGqk+1A8vj7+LefBAp2DQ69E05QF
ecescucVa/ti2rgkaGw/ID3kyLrNQj+kazolCLNwDv10TqJUwmh9Cmnidqqtwn6h7EE7FtcSzpkq
Ai+uoBrc5gH1H/Z7f8nAF1LZDao63Os5dHcFCiCW/3BqE3j6T4W23+Z3JrjVqJmKjDndgVUwejnV
8DWT4MFRrMGOFO6egw2YcI4BGOWbScwYOdu0Im9P040OkASpI5h+vZ0eLD0agt+yjd5z7tuEUOZo
wLUZpHs26voeaFebn+RqpLjggA3sSHJT7wHFnN0+nd68z/QzKhw2PDxO3pueextp5HzPxQ/1XCRC
neFON5TW4ZV3x1GOcTnzZPf2dprdEBdlefLGb413xTSkl5vqkDvjiQNExhShRY4072J3IVqpRDRj
T4aKTKxqVk0+VkRWg4vL5BNbCOxTkBd9l2+EwHY1k/Bv4EbqnTXiEMz7GrIIyxv2WDMtbPy+IzO3
0yLw3Q9XRcuFgNc/OjAcfi3RhhKP+BxyyViNIwUUVbzBz6Ub09phXtlHwSO8Q5HMn7Wz5BGVCTjG
lcTvN8XNZ8g/cAezcr+65NCQfv5zguMV/BZTcgv4M5cfdADWDqOzvc9VPPCNZPxreYXq2J8919Ik
HaVMryQzHzJPRoOK5/Uw37LnF1jHVMxGBr5IdSyQipQzRXKKiYzHF2+OlXX4g7yprp97+W3jknmr
jfaC3aNuDJncQ3DBPoIzkZvykU9M/7KU11cIFaiE0d32DQl1JsbxrWiitO2VyTI0lR73bOYyjs8u
KUnYtzGJQMZ1jhnOrHtiwnlgKRyMSUBIVYOxVOrLT7fCrJDwdThox3dpDR7mE0ugt81H87J5fVHi
Yk6ZSTqI2ooEg5Lwneu0IGNN9VU3OnO0XJa96+kD6yBiafDZXFG0DsmgKM3Kf877619wjT7BTyxE
gJqSh1qisUuLxrFDdwqZC5eZZlMeStkVkMJZ2CViXtLHLGuVbHfj0kPu7XDs94OoDKSvWcDjwVsE
ni3IQu58B7hV06k6HwAL8nbQD62akwJRe8FupWvsEezNL5sgvGLW+inUIZ8ThmQpxdne5GffDBky
QDeMeWnQrPLcDdn3WpqDLsPP55GUv211yM2cNrVZvSm9aILoARVTIq2CC4xedUMlIvo/Fg/sqgJ5
Jhnh22vxCCxmbINUhPynedlJWlKj7sth6S46k8Qv1q+wZKQx2o25Oly0Lhjd0w5yEVfsnki6l70J
SQHT55n595DGiYzOBkZTANvJzGI54/rTWf8XxYFCc5w9fVG1HfoqXC8Uk2aLkgvPGxXHQdw+nAcm
n4dsteNqZjxPMX2ircXkG0EmXtxY+1GKqvSukleTgoFq92VSH+GIWCKaY8/KrPeBUrXCMRxS6d8H
7k8r4Tvo6PMaq7TC6uPowp3oDIaYHLKeztsgt0DNMCs76H52IH3hpdrXwq3A/EO2fHn8PFgdvLUQ
UOR2tipxMwT7ypzOzsOM+QUS5Fhw1KI24Knn7yfhZ6iGNcD+CxafZMGBZY1o9ydIe8PKK53X+tkK
Q9eiNeSr1Yv16KFG9UfgGbno0Uw94oN1p+ACorFHFwzPSoWKZn43k0xYIm7ACHqzNkh9bdJe8GhG
NUOsTzrkpBDziC2FTzGJ9yPnOoajVpPOna3SBcf3PqNZz7eKB8o5puC4iftKOyrrl0HXqgld9m2b
M8KZUWMxdLcpC+e0WfZ9vgGXzc4ZczkGxBOd5e85pMemiQYR645/Lg5Yj5COfYMd8h07IWKWjZ/7
uDBwZe4AuowhNZ0RKZe4RnXOXV9CBAQqAo6DdAwOQevse0yGgdA0sFGGfSrmVcoaoSf9Oyv9I3wj
e5wnUf2vCYRAlJv0eqNifgWI88tAoc5vDimetiE+j+AnAMvOwKNK7y1paXdHxJ3XE631Epzimvsd
TMR3To533uI6A3HpRM0fJiP9LRfb77BrQMcyPiOJK3rZnT83u3ULrQmW07LGOMSogCZ7xktULU9H
P9fDJKZEJ8SYYpZb08MbuR5p4ZUkFZoESixR2MxkrMwpdqghRXbnLhYbpYHmUzspJ2aRNMlc69TE
q/einKVr5axxU9P9owBFCHh+SuFzi4xSGz/w74m6PoBZMHAeXkbdFV03b9lOTtkYy5CZnpmXB4eF
4wT0NPDbFWXVYyGfKJCcl/3CVCyZ94+srOUynQLs+fThBkLb8Rtkdpwdeizw7n1fwq0jFArB2OEW
FPF9/XJ3cISAaxygl0Cw98bQUtzuaEdLhucO+aGD9XVciJ7enxA2MbmPdHg9ravyLN4IPDj+ksvA
+QMsRk6oh68T3DSKJzi948KEz+oR2WprTj357Qks8a/uJ6Ru7Hl1/Gbo83ThQkfKuhfIk98E5grC
3DGQTQV2Q1HFHIkxCWREFz4kMiKPdFrYQQNfR+xk4D3q0zv1bDAjAQkR53zGSN9kw3hMGx8DF5Zl
2Xo6+aTvgdnCNRgAAF5NcBXNSxKr71zH+MNa2vi6JSEi1x0KynpVuLLXg8SETsZGI62AObPTjr8h
W/x9yx7ODr/b6COG/WI7I7aMCQ95azN0nuDr5QxMW9snTHGmO9VCn9OlaEPoyPGFv4n+alnOEfx4
jHAKrjOWe2Mev7c63mBbrhgBVVNn0trjP7NpNho0t76LYzQ+qHhRa1tWw9Hbu1ozylcnR9+BHc+5
POSr9tSPH8v6ku/JrmMpePctjkURAZgQ/NdQBuCIFrCjYgSMcQPO6hAwyfakQj3RcuB5VxrdG127
IV9Urp8LhJjE4tdvL7CeO7YUJH3BZYAye7NLTOcvLaXEzeofpeDtq4WIu6t/9k0KOmTWnoCl6kn3
bb4Wb0/34JiF6rxSjXpzCuvN9YJRrIfRp5PF9aTjDtbKsVyC1ZUXLf7ajG4d5UAU0mVQ4bDjFtyu
lAhsTBM07qJs10eYRtw8WaiMcVml3GqR7KoHyVKNvit2FxzhsC2DFQBdEu321waia82KJ10ACwFp
JGx8mdNr3Toz6wWrZR/ESpkSMMEWJDHui9Mgw0YC+JcEHwm4Da0IKwxbyQgv+s9RjTlWnFzhDf7B
WK70K1s6vgEagt2ZHEY2IfYBzX6v0E3S9oA54RkyUiP0WDNYjRV+y37Hk+cAwM4jaL1ilbsffGdo
PvvkEQ1GynQ3esY6VhOFfQK+dRvvxi3/GGGXZOYrOqTcbpy9ZJLEbiXA59YteINj5yYbF/ScBkni
Uto2sAFmOR4VbGz4DIASbHR71XNZkbu4+XMW56/pILoTTwTzfd/lrpvTOhfWAPwAof5tlEW9QDm+
SQ6eVR7xYig1NzoQ286Us6jC6jszFaYqIe0+ap39HWarNYOaFX/YnLaaSbWSu2R8gHH8zJxo48os
O0KuDwCrDz8BExHM7mxAv92Myp7rsqOZIG1+5qQTjI7Btj5x7xsMCPhA1P4Hs8jjmu6bJCV8yzYX
Atnb4BuzgRrJhnA4jD3Yj/n1JZxO4FvJjOpRxSMCdlo/Fp59d1INgXeM9PBhjMM0tjXTyzegLn+v
VYFkKzF3wxtBIbEPseSqJiwITAlnMEIOilVY3aMOkQr6GBAOIfT+btSZfze9sbS5OqVZT5o5Z4bd
mxXx8mZHR0rrJTNmDslscFAp8Jgv/i1Iu7D1qlD2v+MO9iTClCRxlNV3m83Y7r3e8HF+LO5xP2Qb
bHwbyA1K+CwDzhckOCBC9r8i1igJZNBrzp4oDDCxuM16YTZRzkxZ4SnCgZIn9YXbvF4Cm0o2p8be
LcDNTRi7U4Fz940vTmH5IedwLVIn5KJnysIuTOnD6hDI6zL6WZxhA1CeLh5VIemtpDjukSNQE12q
y32p2G9upM9it7oe2UkWVIkge9WSiOacpQ+/M4y/U0acYuSui7EHvLMGL8nnMFvAd2JDya7wv/Gx
ZMXmtKwIXJ3C3GCKCh8UrK2BkZMM2/GXxVPZS5YfE6NJ0w3tEgQB6ootpB2JJ2b2mAmSNsul2hgb
fU9Z4kjCyFBsGTFt2sNGHk02FNFXX64c2apXbEOq/Z102Rqn0JDgcwpLS8Ki2M6ZuqtevnlZmNar
gXrQQzSUCgP1kZA3qYeGSv/MFBmfu8ECDTAefHHGoPtmfNgnGHMzkL9RxPNm463kCENu2qwAgZAH
jU5H4CyJjwxN6faYYAhJj5kCDtRxvnnCITVey88SlS6suPkd1rLTd0hkc5UioKX4/Q2AOgDT8rwK
r1ZqF45k/2xMNEidBRFjpAaDBD4Wg471wPnWFrdrSEykkzm3oKkd5kUGoGT8oWc6STZGs7aGWp5J
TJS33EvCEUSHbfKaNX+zWQ1jCy4TtmPQkTkco6HbN/p81q9R4GlzN3PFZNTX9EDhbQ0ki01iB7kb
qhdcPc14Pch3sJksXWnOZebtYj4C+RPhaVTbzwiM7yQhxDSvRNXiuLSh14FRen5o6H6tckiSDQu6
URxYim7n1yKoBYooFqLaEVUyXXxJt20z4WI6Bhb2+9dRhR3aQ//pSIu+1+0aXhqUAe2fmTjUz5RX
fUpdbCEm8uZlfiYgvnRlty0jHJBvQPgV7Qy1vNt36F4Fzgyv9D3v2X1WPfByjqXeGPW5TRwBheFe
b2iOEgookag4RlgAiuYGc57VbgNfQ5JdevbuHWrIDZYW/nRa6tYhoXXgdHSu9zNXXjo7fg5Qp4gu
LDT7xwST0uaO06D1PMvTV9gXYxUabSZyHyQnYtFS1uAMO9xS1iAwEr0w0EOBmYdI/B0yhpM8vBzw
Ul1o41uscgOyvXKWNZY1qEvwjakD2QAJrUmia+k9CcqkhteNM34THqUM5NW+ZEoMlQnB2DNXSvfd
gc0uAxSb/Jxy1I0Kv1x+7UC3VKpVLBjsNGg81ecgXj4W1lFec9jZ/RFbJT9lXa3uVGFxew1p2cIX
ijEI2BM9RGyJ1Q8TV3gCRuZ1p6SRWixLzxVoJkrcrqOZnE1grpvBzgBuWYWXQYQMF4dknBUO7FIv
tyRyi0M7Er5PzOd2I3XDHwPVkBrO+8v+TCgMqQ6YssFoDsrJTUbVS2KkWc06d+u6/mxp9Cn46Tiq
+K/T71oesz5CEZkh58NmRW/IcA43fp9GnUwsgqxKcu3n6fkWlFsQ2L9M91sgb2T/d6JJZimL0634
CYIMVuxxtCPslGo0wcAIy95d9AlzfFpGGQFPgt+Yey02P5gDjVqniw8veOr5uGFNStn2QN8aq2f2
mcf/At1Up5TaZQEuAn3IP6YzGIxGL0DN7iSn1gcODtqZZI4irM5QHigu/qUzGVMoSBc/KpcruXOM
cHWdMUHX382xJWJbEMy12utuqKramAvrjljeeeypbnnw1UH9Vfr1XroU/mOKQAmivvXp+r8sfMDG
1hzyFiad8W5ahQ27Pa1Uzl1xaFiP8ZQ5MoWrDS6fkeoyjpyXBgMOBpedqxlI5u8iLpEi1OdX687C
xm1FBVs4xPTaZfDbJ6fKgoUsaPm7WAWuN0rcCCB/wl3YGTL+XhNtxUrAzV0u+oDe0ZRqvqWmOncO
u6WwuUKSdcWe0ibBDl36nyRp4H6c7qgXv6KeI0cs9tkU8BVAj0Ryep6f/4YjA4MC/S5apvcIGRrh
A/QZ0xsamP5SWT7hi3HDZkPMjCP2lvoAscUlGmYuL/NRvkdiZx9vDhPNt184tSubLHl9B+yMnhGA
8enG/QBtMA5ot/luIq9Bg/v7J2bW6iozj0xz6uXXhLYJyWzGfZ3f59+QlILrVvSgjF3OgrY3g8hp
bhRHcWQ6hB4ZGox0V7gGwtZgBHzkvrHeMbNR93dRdzYygFnjcAlTS4wXHYFPUpN9OvbDAHVGcXf3
sEEzlQiij4TPQsfDL3JE18PhuHrVEg8PjIV3dIGc3+B3/BCsRh/EtdlYQrsq7mkF8o2ZfsMrCiD6
u2K/mxB7hZYDIZ6C1lI84ue/MMbBngR2ijqr7EGAtyj+atf9Kyr2efQ9fo7FRZoxz1iiyELHg4ox
8daYFZCG2d/fPWzKvLrH0egZ0fis53YfQgUCiR8lHzd/at5iVtH3+UCuF4zcBrI8jPOxbvZcdQgH
G3BkhosPRCWhqhi+whbqQkvniB/o4nP4eR+OroNMdVw9aT8TU/GvYsUuhvqBbRsqp7BV4OQUJvbY
82azk+AscGq00wcSemmrwke1NVirwa+TMduIBZSzkCc2FCF0tGuaMYhabmoseHofEEJ0JvbAK809
TtSYVw+ZWrggdSG8gIOx6UY35id+9/iB+gPOG9NWddeQpSwoWTUCX8W9MU0nB/pSLOkvESHHz4DE
RKF6QZp1nypu6eCr19ghMj6SCczSksbER5oYLJoF4RntCDOOuAlOoPMuoVPOc0/aSLHExTaqawyM
yUHYkm1udIwpdE+8KbDbgXbfMo3LgAG+Zso9zr3u9iwEgSWWX3eyExShTqdR7Ri6lTgJxn5v+73U
Jo/hTEIcEOHp6j993FkMMGYbZSHVHf4QmMDQ3SFqo6DD6Cr5ywPNZEvHbvawky1sPYRXD+Wqp4es
dbA4Y4Y0n76dLXRkqWF7xtzpah/f0Rh7WjDgzMQQi5YcJyjFFECjPLsuqYGBiFJ7Ato5v3rtXq9Q
cd+9jPgdEgIi2jkS6ozzM9LpaIvxD+Gi+RmWIKnQ/kRX3nXYY4t1sb4zaKqGyVYfPWv7E/4OnLkJ
U9vBDNIXs1oY9NxnTK7+lANiYgZIfuUsuPRvnHPdoPKwW4cBH32+ATelXTN2AU5Ze4XVA1dBIWF3
Ro8Yxv9JHSmRLla3p4vl9HMIUzpmTXgPG1einJcJL1vyz3t8KfYiP0U+yrGyxWWktBMRK03uKT01
C/SNoYCAdZ+kkcx3qNa9B5eTZH19JOxYwpA7d4UPr1nd5eDPHSQVjC5hOcPBF5s4njdYaiCUP35A
J7reS2dOP70xB+RX31LXDXYkb8QOHmJNBTUaD0eejDB53kUliGAOz4yIdRFiI34bXDpfn3wKBtTM
YDj1rxn/lkB/7kC4+5qBiNmF7RPR+ErBrAkSkrJvTIDfM0SnAWwS6iUmExzMNzUxY9AekQvWI8ps
ggRptep9Eb00c6PFuLkA+MYwxfYCRqRPli99q3fusL6FOMyYHFir9UDCZ9BIXXqaZ4QIp7Z6k0H8
Dbp+u+n66hYFqPWa3Sesy9qYIA7jNmUWxkRZyDxM7hDGTYBuKKhkmxNb+LwU3DrOflOZ8rBnHPC7
qAHYhBa+juHOFkMV8/2dsAx8kqCBjcGojEDKPYmGxBlcPn56fND1YIAX1wE1dZyM1aBx8Pm7MXFG
Y7L5rpzfrONM2r3KDct4MT0pwRtJpN/f9icw3joR8+Dqryh+cR3cogHeIyI5vrOCuovBzjXEjuFr
svt8OfIy2YuGerhvjztOQtdPhnDLkWOmAxNjAPIJkSd75YZ9DN1ph9+hMeHg/LbKMWNOBY1njk0c
+Jg5Bedg6Ah0aY1BqmvRKIL7vWzKhUH0A1xmgeRuvgdcEIqJgT40K2fM5S8m9GyfjAPEcPcWf0IY
rqtd3CGeClns/Dpn6ngETKKG7eAmDAbNBUFRheP+lN4UeOyPmVGNQccwcHS3g6CLbwDpGTRf+8ZO
Ri+ffc25RW9wLN3rERFLbMCwYMxGJaC5g9JI6YYA8Imtby96LBpkc/22u2ZM9ykUt0S4WzBc7SbI
7DURexh5DaY9X41wfrJefid+omr8+t2hyFlxf1ydOJba15ha9nFWGCCPkxieziRheU4YE42TA3dl
wYiiGxBxcXytu1NmD4PpkxKV+sUizG6EAJlFn3BgRN12g2+BIrzcWY2Q8oIT8nZUn7K44qZn8qAh
5BQd6s69ze/7B04h0Hhag4EkZ6ohtNW7jTmpgyWX3oT8BaOioCbEvuOkUUV5+LQ/f0FPJFFll5LB
DYFPJFJdGA7MnktSrXXcWfGRwUszxPAhGkBODthChIvE91Rtc6cVFzyLwwdcA17HO3hqQILW96gt
apifkp2Rawd/Aumr4uK/yvwc41uS7VowwEoz259ftARcmX1UZLjRx734FjG9ydlo5l9nN5HWbxCX
mj2FHU9ed4PskuClz7tcguZhRbRMliVGBrc5S9WGKzTdUOhAe3c6qHqtjgXrxYbI2p2oMYbFJrFs
aGhAmlh7Sjp+S0E3KxtK6UhHojJJzeqBU8iO1sPJwM4IO0FJRdXyYpJDZfehl2XYwP6TwJogtdR8
Xjrwr/32UoGrknmFqxUjJW8Q4EUAOuPtBDWXPZ6AeU+xezM2TUwJ0a+gpLjbXGtKiuoM+skMleee
S5veHNhNUHcYqaTTGqgNUKgRvKFnVLzi+jI49rmM08PzlhpTnqnn3USaVHb+IlqCrM2nJTyqb/8O
jHnkPKBX1Ud9hpRjdVr0HFI0s9SihWiwCL1xyvPhk/bhaeCyZnWt6+lPfQko4fbjDdHs6IrX930x
gvYVf3cn+JK0yhnQ12eRYOdf2PT8wZeiWeIe7R+v4477dRmvDlYC9Nh2w4/bF2xAmDLNzu3h6MZ4
onLl6I1oRkOLKzFReyjOYxQB0Cxk7z75htrmOoSi3Rf0Are/uTFxHHf2v8m79HrBD1s3wSyEBprF
jM9onvYwm2BKc+4iafGOoefUmg0j7DFJAwq0kbx8jwsKX9LFvUFjfA6fvzzr3Ns5+pRUU9oxGih5
9Alq9LPvm60Ht3CHIRj5MHxgv8PM/2Gc8bTEO59bsreCT6CPXgf0iHPGbOoCOWTUHG+XZEjZIqK3
sokc3tZPHJ8aO/XfQRnlNN+YN4AirQjZas5Y9mHIu09PffsqAjrKGRjaN7wvoNje6HZddHOcMuse
qQttdqMfwRI14PT68MEqTiSCRpDQzraxILZbLWyIHgw6qs6AISFN6cvrDMU4MF/ppflZMcCB4UBY
9KXAQ44eUR2h8QKcCjUwEe/sQ8TFfLwOkIG51O/rgZsQa4jnxOAirblTHnNuKahZw56futCouHgo
QCZPCr5H1Be9B2vqcDesWsQYAmC23kFrHvg41CFWsUznRInhMPNjDbyurssexUzrKiM42ID3+lyG
g0mYEJcq6xyolwbts+8BsdsMbtvJLWJGwciMHOonfsNyLDjwGq5EeLPMa41OVqQ26uu34G+QYEcE
ARO0yuy7pdXS9ZUsQqROm5C+LR3T6AfggiBaplR440lqyj0RznfdF2xCoktsbFJhXeA0RClMBxn/
4BaL3jBE7qN+sMogRdWlGH3ozs6SkaYia5/Vhf2YIe/hT63v9GC6TXBIFeainRW+nE89/BkrQod0
s5z+bJR7yeQ1e2+xLh0+g0/jVFvEIH3ztBNISMbeMM+YI4RgNEHKYNrczUYQ4pdfq8LNBK9RHYnV
DmF5F4dpRsVcyMW/zBpbxvTzXK+YnKWOQkT3oQex6uaBZt232Bd/Ecf6uTeYJb425zZYKFxFHbeL
E6AJPuN3rFcACMeQkHJVJnEdvnxAtMp3hvmDIYevMriWvIV0/R9JZ7alKLKF4SdiLVCZbhlFwHm+
campIoMooKBP319Ur1Onuro601QIIvb+9z98Y7JGyMXgYyTbz+KDdXU64bIVs+RMoa4gMN6JxfKl
E/vXB1JXIIHC2uYW6sPX7DuW4EmOsXiyGuHfjmkeuHXrd4G6gbMlqg2rf6ZCueEP8rOls+q93WrL
/+EY051RIWK5gJvK33OakaoDWEy1+YFfPMOKm8MDCxP6b9hcuO2aJ1xPH39cPdY1wVpQv2rYgj75
0HpFMvcUUl3Ez5LXfbw0j4Jr9qb65mihcnj+mVt9S/04J4LMAysfPpcfSJS1m0HQfPufXpRUDmer
tqo5hlySSkeP0cMO8Ryaft3sWKzbax6JxyddQSgZaiuOBJCq7h9DoWSz2WYngtVw6za9+4x7hA02
BelHiyvToyvSTzKMaUYKK+aQtwuhzu4tornAtfq2BPBZD850LeCj0g72f8w/creZJzKNzqZ6+oUG
I+cGv+exLnDBFK1K60mzw/lxZNYLxWDc50B8xfWbbob/CNYRYIANJ5yRtGm5BwveKkqi2fRl+DgO
PFuHHy7t70bAMGABSsezPqwmfufCbVO+2HoKH+rBhJcYnLMlrOcBIaeE8+E0ik8iaUiW1tgdFcAi
5bJF+kxaKXut3ZVD1VFlr5czBpELv29iKULohSOaSGtfMvEY4J3i5MGNYo8CCYzl69xLTLddlECv
9zA5qfPE2ac4p/TR14xaF4c9FLXqHEXOHHScdok9fPkCOGO+d3AF9/nvtpbCrHSQuJT34Iu4h8ES
RyyVzSOkMElgE6abexNxue2ckVHKxP3GpDbA2ZAxRSjNbytj+d3lJ4PRezIuoorMeush8wZ15PVf
JpQUDAnca6HEQK4k0eNDvG6cpiFdCtgLdsUscYJl7rS+HhKgmA0lq+TgoNyjoR82V4bj9DS9TTWS
l/UC3hkMOxjQ7Av69LfLUJGQOcagfiu9nFdlcchXXu0KnKq9sF/xfGQ8nfEAtOTOhJDug2MW1RMn
CpjKbf++lDyUP44rmh52whAnT+mEJqxFvPLktlicV9pU3iG3n+pLpDJmALsbrP42ueEiASQvGe6X
XGGKA2Df28RwYVdHr5BBGm2Mwiwapx2yBdgb3plf7uULopv/25gA0pL0cSVC5U/YbT9jlbqXAlq1
i1M9Amgafbn4WJUz9eBhhJeGIcyNzQOHB2b+eOzARBTUzozh+hY/VnCu42tNkTfSz49l17PKIweD
slXO5frg38MuSv70s/y1tcQujyVjEEp9WgNWTZXbHxYwY0Li4nF1YdwqdBygx2j0RLZ0wiSs8dE2
HWaYn1zNdsHXD/ZI1gjWZD1xrMJhwNxlexjWngmMVcJVM6gBsPMb90DM8OP6o6wsR8qGzipHs46K
iOg2MT/LsFTD3iVuvN8EPK5XEZ1Ddi1c3D2w2ux9lYm3gDtIFoFhD673+X0smhApqFA2ULWzb8z5
LUFy4T1QGz3jhAzvGEac/QoE0WCk2vUk8yQJzhvaIS43MHc2gdEyU2JcPTAbXqrCpyF6iXGSBKDo
gONpxM2dqZ29b/Bz78siYHZiP3nHK3mpFXaHYuIwpv6a0KFONPgp8ggohwvztF/4v49B/ssQUdaz
tV5Pu5VthbSxga/AelfoagKJrQPH+0wE2HdQY5EYXWkxnv0op/VGi4BXDlYTk2ytbHtXc8t5MCPA
E8koMYdRE2VHCT+aBEehfyZR2KMZemgCC8KihBuC4gitn21QfQNRySJ0ihBSvzaBuXq0b2cSLmlm
Oer+KLG1I4X8YN2AxAhhiydcdM0HMtXDCVkEoEi6++JQQVuE3w+rj6ykjr0IN1wOLlh9hjBMrYC/
7s1eWLPP0IFT7AisPgRvBFGC6M9ckXJXj3/oGFunZrwAFytop7d48LAP3htwjWglF1sa++ar8XNo
QM4ek1DG09T0aHiq6MQ6X2WryQdL5Mfiu+qtGLVSHHAyfyik3GTRP2WcqoT1XHgTE2oUFOYgAwxW
FUBQZnJM0kj6oOpke8hifOhJueDR/zFbQWF26vutp0X4cIyVkKw2AsApaFCQVrAcWytXRFibCnIM
AYi8WKaZDG1ZiJTxf2JgD3eU9IhcaBwaJgLwCR5HZvgdDZ5mDfpIaAE+nQQuGGgOUP21H8PBTRiW
82TzLNNKjpF/JTY9EccJ8obPldOqQVajj9P1fXnY8mV3DrcvjOBz/ypD1BjfGKowveVdYtBFj0t7
Tfuc2Cx/fhQEHHUEmnCDJ5HQXTOuZxILlNW4DdR/qKQQHgrHoDn/6/zPqpzwXHXxm/326w/CvpuG
Hz/lnDf/BC8gF5K+u9cBjfjlVBVGNIyTh+yaHCcO2guJm0uR3HN4XYYpt515beYDr8SaljSg9Qs+
w/UVQRYKaUCXFYR+VEpOD6INVwsbnPv0TceEzJQRG00cZqs+DK1r496ZAmM37LYi4AFOX6L4KjPh
2c30Sex10vOPGDCHqiWAdsxKAwRafLl4cCjW+FPd8AcD6ntfzcXTaVqrm5YcyU/7y5mFu9QNcHld
HjMKY1FU4zomTWhxIQ0uy3VN57sWyds04luc2oBfZHbGaSfGLcL1URAMTO7kDot0DPpZThSO9bgY
iiI6ZvOjqmxSJEo+C5VFU7GZLPBuhijJUZQ6Z2o+n+v+W2kvt3ei8ahWGN6tmTKVU/a38u8dPeid
3S4NXqLA+I2J/GTH6r89GiF442+YPFTDsYpnOW4RtFk3d1oEDNspSJDCb819ciTpLhj0KDdtnkKc
f8ibgU2hLClwmlHE4PVReZnkERI4zUO43tyIzq4dpR+3N4dvfFHTbOtz+rW6GSRe5MdQGz7IqvrQ
JLpZptryFPoc03U4j/Cq4+9WRiucjFnilFr6zD7c/4yEEQowglGExvdOWiIzFVdycluKbhCR1V2C
R8ZKCbqUYAbKzDTgi4l0cuRhS9sE99bnYMzGr7UCPqGTzUn4Jg9O/1picXWBVhboIbbmu/f4NQLI
wLWfCB95/3KB7elbReIm6mF8u6CE4Bx5UD0dNiq+n2BL+BcrDvaLu9plPDpHUI2hKf5nQtgnrL5N
7/XPDaU5D2ayf9jfjtkaLCqB6nbEQZT9ccvBugV6O6zKcMA83aGu+20flcPfCe5tElVnvovWbVVt
c0SeaMgwVOONmP9mIzApUS+w0+nOl3oaJz6dTituEffTF8KIfYrLwsHcohJNHJAjmpM9qYs0qm+a
FYiSm9+imxh70i8B7qbphm6ah+mihk+GiB2uxGnUKQ6NIPASPxtcjUL99HLLEOFXPeUdXJ705xdp
8YtazrnyJI8GeI29Y1FmqZMHI/vbjGcAd0fpLG275RdmBhsmEnrKHaZ/cFH7/LQsZnTcW1LtLswY
JkDrfM/fKawSYYNB2CkTLIpd9mUq/adsASvgaZI7avhmU2WnBZsB9x8La0wwOu4k39eE3Qm7Lb8M
WaiL8vqLMGLwMCjEuu/AULo7QfkA22wwPkyEzZFLkedDFfJbbOJaspSQnTuPqMQfQzhnENPKLRdi
ch5uwGWZ+5pvuaeslQXuOePEY6C5eExFUFMZpmDfwvT3NhdM1CTYKxhzQMAb9qYGtMByxTddOJzc
1Deddgjrrg5laNHLdpXtha8Jxm6sZW3G2gM974d0kcxJgpwgpzw2Cb3/sf7wPRj4oYh2UhfCQ5Ms
bX52sekjmXgjtyFKffLxTNBQZj7/TEcoqvCcGywUCHqt88ZPKJsR7DjR1ocr0p3jbf0K+9MkrsNy
SCrdIps8/XylIxgGsIVda/i/bT5lQ6ADCQ5xHv2877CKk9Hda8EnXi7VO7+/hu/NzZMCyAa0z/pk
AtRDO/SavWfCEPDglG4a5+Rz0LoBKOMhB+k/dXRQKVJfa0wm7Bsnceo2qhCW86sASGajEc3g0AQ6
xXLz2pzNiHFPCuZzBchmP2ZzfUZ3XMqRiBhDih7gbFEVcNbR341ZgSMZd/PnNN/dKH24e+Mn48+8
iHoYbvGQi7x3R6K7RM5FoCtvTIEc5PKHL2xXRBKkA/d2TzTjWtRbfieIffIQrAxsXoUc24E5lKv7
StsZRKVSrv04B3iRkApIFiIt5EgBPxbP4eV3z+Mxek5ujC6BvUOaf+szFSsZtTQGpXQadzF0pHL6
7qkyYPxwKO8ScYBNbuGDDr9kHXMAy1aNvdOJRxujkN4FHB65jWFVqEj2WWgASIA5QyvRbDoXKhVO
mWTLR0WGwrxBQ5bXE/8FdxFNdXKDAYLsMhcmr/QhWGC8B44peDjyKutcsxymFDgXmUPpZr81G/bG
WxViJFWhGrEJAIJDkGCgRUf4dDU0E35xOWAWUdsDorIkFgNpO9x1pGawJL/+bw6d6NvxHNFzwYV9
R8m+nnzCDJ4KCABIDyQGGC70C/zMFYT+ORNCTLzaqb6XVo+NCEoCL0SagRafklCL0PicmDXRSPIi
WksylHglhgySRb1IJcnXq+MeZoRCc3rC5OuHLwf0TvIq6bCgjbQWP+M+okl8sJkDSu64GZyWs/rC
pWXWnjvShjqbSk/BrYbhtmanhmUwFaamnfOz+KcB/QCmLwt4oEXd9/wrnn5FVXT3TNQkdw/FX0eL
nTrM3n9g1lxMiIt7ilumUxJLmLpdsOvgYlCbpqaXlkF/ENQ970veKdWzWK4WxAHyoQg11T4u1x2x
FSc82yYdDqITCG8ogPkDLwbpuxVBT7zLN1Aimw5DZ0gDBo6hYn/tD28xNgfpKeGBkb12ShgCY8ON
NLkd6foYtpNp3ZwGpIujAWMwOWu3j/XhDKN334MyD5EfOf0eDUK7Ac6E7BWV68EM8QvXcmMukSX8
G0pSwoFuzroVhEAFEz6Ch1wt1DblopgcQoxi/HqhcD3zYbYst7yFrucSqsQp/WQcybIGd/6HU4vL
zGBRt56bwS6lhWbAySdEUskhfgaWgbxrso1TVr/t5menpv2OMhyez5RHz6s+a3tCZfFBrh8OQsRU
KeaP8gZWfjHpr6mt612aAvQUf7/Vc8UjTUGrnaiq9RkfnxfSibVdQY/ll0YKVkcFb0uMZS/GmC0N
WmHN86M69JUUa9C5mRi0osDm6bCF5oFsLi5jboOIqwgFr+jdqESpGn9b/imFg/kvfk+fIyF5fVye
q3RvzOVTswfXv3NZmN5ROU7VPf1BTg9GE3HtSV4GowlIS1CQpSlzMIY1w0PY35UbGGlKkChORcRL
yEyeXRn2DEf5NeHEQc0Nq5FLUlqHLQUhF4nhIw0Cv5ARdF9RUD+udA90EuWfebmdO6DKzKqnxfQL
TZTp6JyRzYsEFaTG0HdnybiJpWk/dYH5Dgh1bSaCyo5ro23ek/cS3fNUYcaZnJATjjGxYShJzW88
bNCjKTtYD07oCeRglJ+JVJz3Q/wsgsPud7rNsOQBvEQTQn7K718eD73sEyDwgM1ab9lbvM7y5HGi
V2cfAA7maYE2geEVPZ2IB6svrHoq8ceuxYZiDYAqDoxROqWVNc+wXpM/PJkBVeU1ESkcIwqoCpDs
EbftwZHWGRcmc/O6vFZVqAEct1Nt2fvLT4puNRt9LEPGrsZloF5hCctbermGZgDotGJIIk+MqMVG
BSuj4WNqXIFtxAARZHfOGYHckTMOk2eWBc07ZxvDNJSPeJhjik6XCUDC+G1w0S6PHS0LID8cGPAI
TjHiwXBF7Suzhqdsra++k+SocgquqfExrhrTMEn7L199VmcyPD1aJwWDAXHBMVekD1cIOt7ND3+9
HaYmGmqxsGmj58Dr50REOzTlWeXQGnzofgDMwDLOzRXZbo51NPBypAh17IDMHYAxhvJrFYh2y324
Vv+MMoBWaSb0fX//PpvHmiksUidQeSUyOOJp00/laqDS2//T0B6EUBnjZ9RyguiHztbghFtyIQ/3
56RfutLpQaOexRXs0SufUJvQTbN7cTBAyjiW7Pc4xexf54oVvC0ZeBUwe5mf05FAqu+POVvwg1uI
zbQTYij2Ekns3veLLFkVd7LCTJRLWTSbx/5+7tBuR/Uz4LFOccibSYBKTO73vdNzBe5z29ZLWGgp
xI9tc0l55Fl5UPu4RafXpuOA+bufflPm33fGAXgI6cCVbNY2Ph1wXmtREGnIp6zHze6dNMaLMk+c
uYEclBPuhULtLgKXmZeJU5ucMY8zAku6G/pFh4L6xR9GH5pxY5TQnoe/eW9Rbm/CI6ZZ61z6pXl9
jpsj52LMY6DteCw4cdN/qjnwCWB20Ej88HjwjyJkk9DXgdCHw4v7MJoAXsffmeh3tJPEvyAuQqgH
8seuACrEfyWjXTwcIKbY5IM/StjOsJ+AUOR7Emh6mozXAfxEDuWVlg4hvbaGJ2XelySI55BrbdoF
zFTG6Wi4OEshwK8VV19XmVMPArQVvaffacP6HuQDgpJjTSft2XtwglJ2gmumU3jbBqd4Z31I+HsO
b0TOwT/hOUNFCYlAZ9prV9g6kVgJ5CWcrFD1kntszA4+HB4gK7Eb0LqCysPCfYXGCowd/HOAb9tX
dFQdKA+aFqGbprPvSDPgI1bNaMAw/itcmz6qnZPPiPoX2agYi4OLIzGpwE2ZmHwxM7OA96SPnW97
DPLl4yu1EewI7golz04IBMk8KoUjk5q6LSy80hHkW0r/HCo+VZpFP1cg/MMBFQuWt80U/1U4Lb+X
objwzABIruQmQZv92TWeDSTovW3xiwfWsBt8XjRBaWHPIGyCu4VrPEiCd4gZa96F8vrHr3P/zC2n
rgbv+E3kccpReebjg2PM0TIkE3VO7dWbsoE8eG7vw+8a1RhzPYNGzZPjctbOVeEqiCfCqttgNH2p
puxp0jAb/wKCjS7p7kW1a6t8txLWs2z2XpN3Q3hri5mHTPIhiXHCcKAgBFnQ/HyJxA11a25fa3bF
7zX9q+fpzvQIethxF+BDfPpX9TlpV3cqZD4mK5nrwCSN39lKURPMQFTVRYM8vL0WAgCnNajJpRNj
BZNGhXK6vdSM3z8BlThHAi39gUQEIuDgx0pj9t5+6JF8OO/zSUpLgdZx7M70/uZWif4FIXGUM98z
vhwjHV3/jkCtavFeGcdqR3hhcmYAuqO4r+dEAt5VhFsCChKZYpSVUDmZooevGaI0Rfyn3hqknpf7
rtnpMbvL+h4DOx21Hl/NDltCVxXw4rPnQsSlioMaDZhZXxqDuEgGTCGVM4mXlIyYttEDgHJCyKN1
PGq0NfSV+FvXwu+W9h+u7PZNGBcyQRY9cVBgli1eqLyiRdkuWg0OzL8eRobw4/s0Sl84+5Y4OXCJ
W3E8msz7+Ww/z6TR2CMzQt80lffaqr9gRjDYd1tQEAg0PEjfuYE1l3gmDajFmGzt73NGvw2aQnjc
MrMDRmnILf8OoglB+uJiT/eBx8sMla31HbRY3wDp/9vV09Kh6JMXyMU4lJI1vKlV/1Sv2Nnhnh3w
1HsgA3NuFM40Ii2tohg1YcGLNxmdyp1WjnOP7sCAtto4D1GD9DmRkIaXXleFn4H/Kj32pB7veIcR
H8c3n7xDpM6jSQdCnQjn/WsnrYMTdYILLUaajBVeDvM8Dk8TvKvDRxHq93vLqPnlPAu3YJqHAQUI
meYSp3qTLBTLfxnTFlDZ671vA6IlrMzGV5hS7AeTN9gw5yWHPwwbHPNeMc5mh5eD8lCfAeiCCoPp
cgXSa81wgVESfBQucHC/5BtcCaEo/HuvHOxs/Pz+mw8WvysVH17kM2GaR2BCMU+CLynHxjxdsRvp
ESZ95EzTV8/zGPnKhpTg/pEQXbq0297YqeOO2xOmGNhXITxB7KaMeRIz2MgvVLB/Yv87K38/Fva0
nBD+N+kxcL+TjSsov8qeUmmvxj+INcgZTG6x1Z5/FequPgFrNGF7MkZlCx2BqNyqk8qC46RO7eIC
XwO6AINq/cQ2gzWAaHHo20hHYha57Pl68ISahtyJ3SUfywytrhllnZPP9VHd2PUTw0zhdTQY905U
p2nc3yWItGVaNGpUnT7gd8E6fg+1OR6ET0y04BGHxWnwT98KNRyKpnaGFTNXR4NtsdQBdBtXib+n
5KIv25n6tNjdK5YoCr/JYUYLvJI28uW5IATtqIhn4rMtr/2bmwF6W/KIjFemMYsvFd7+PQTdBF/x
B14T53ukIxUZcjblHJU+Xl0UXNxyxOYvrEr2LI+FtqCCfp+5r0Cs5zvPAjcWh3a+/nOtEYHmQ0YL
rCUz9/tZdFgXIx4QQDZtJ9zS75E6NlfyH4+BvC6OxRH8pJqSxEu6BJZOoH30xYxxGIwUFKd+UYkN
hMElEldARNpzTgW06oxWgSuAVAA8OYLiwUpQH03BuuTHQdCSLQImzMVh37sqEdsZBQW5Ecw2EPmx
SohOOtZzUVlAWmBjBdn7CJfP93hwlDF8+4fIpju+kWoISs3yy+5O1wey84MjTFbYv3dorAdr5lGD
o8hWoXzBC1c+kt9CpglhY3cAwAc5CBmYrnObp3+U+D+AWE6JiNgCoLIVCe7EjJkeYNEtrOcU26F2
aWPONlcAejDVSYMEVvXZeaF0Sj4B0++w6dYQ079MmfHWnZkYFs6hjSBWcsy5WLCQZHCIj2Dih3fs
gkTchDxtRvjBAwPhP4Tv+mdI6wi/Uve2f0IBiS0Evw9iOjDHhDqpB8wp0YnjTnqCHoNk9wG/rw7v
G1gXdhHyAUOOfyzJoaxHS7q+IZbAthHAy0YQKcyZsbqziZxARphOEoFvQqJq3Nd5fsrWE8ma8qqM
HGDaI8nTkdPc4UQJ32FhG38pnfGZdcR5GiCq5fuWlIkQqajb7U9oohco+NPdvahQYqCYTRXbsJhh
I064uScKJQjlDHamqBjnTCYeDiNAj/QQrKaw9mcfYUjAsoawc3BOj4CUXPg5zDB5xzgr+Xmoz8X7
B4RB4d47q8RxiM5RXzU4a4QtLlnRYGLGWsTIcNeM1JgUEw/v7UHwgRXq3pD9fx3tQcsrGowfQ1ke
OoaAlxfjxr6QoT1Ui2OHZG7z2KtcOg8ZOLsfwyFjC5WsFmCOE2widlMI3HjCOILLEEtrLUCWMaqu
yE94b+k6Ge8oqYd3UWixrh4RGxemQg4eYLbQFmAisEQgD+8d2QaUAJzchggYfAYQS7jwU94IdGXm
NAb8SJgUC84prgsMTydDBIS4mgkUpYC9BqERxvZQkjMu/wfDIKy/UTh7c7R2/tdVEIg01hj2Are1
GJ41pNhHJqfiRpZgitbHHpNE7tBG2afPEH2pLRSZVHeEhruuFSSOZ00BkLlthnPe8fuSFokL8v07
sISlNSoPds2gerq0jhyuhz/8Mn8Z5HlM8shmGbUjCWS5wQxQ22Pco0IHvF2L62eruRABGYsoPEcn
jAecbhGCHAcmDq9oZGzN70866GoM5ZzBHLr3I7fpVbcHspuK8WHG1M5WTr+QHBdL88m45hKVI6r9
kTYrji+40MwZwgq+FIJWVr0vTBx/yAvY1AY2E1lyEJmiMRRGv4Pnc8e8QLg7mEzJsDD2sIl1ThTw
jj+wpqB9sKyMkWJdDkMeYzAYKJzC6PzEzQp1Z71sNvhIuBgZuZ01AdMl0Ue4+nNhc9Q2aAbxDJ7L
bSyr40odFqwpAPWbp3MjyFNBMKPbl0mLFqHGPB/K+JCHl1Y1ZmOwFYiUYkFwP+hUb/vqlDq3GTkt
q2QyD6w7X5ShDCrsk27FgM3WwSNgl0ZQje82eSkyg/P02irwJ1VuVPt2N83Ip42lcIx6AYfHt2/1
8a80nawlAMp//XzpOeyN1jQvrV2viRFndU2Bx6zXaLn88V7Y0SV7TvOYnG6+dMzsye+cLh/4GzA6
dIh9/TcZkM4Dn2t9LYecrGxp6N1ws2mQAhA5GmGO5j8oayoGcc+In6VMDjEcfpatiBOg2GTc0aB/
WNzX2ZFDgPHLx2OCm0fm4s5AmWnXCGtGnGq4nsPDWH14ZuZV0UMiEShl2Fa4yEYG+PYQtWXpgjcN
VXIw62HWByNV3cJ5Mc8iEBD2DJ0DYlL4dhCaM85q+GpYlV5/nFDTOgvg30Guydn2fiJjiyaCRKgH
NnEk013pqIrO0chiG/N1lCIUtrCKr4R2gfTwHcyR7/Me0bycjg+fBpu//hHFmrgyKkVC1jqHfkwT
eWa0ZrwOcOcEEBwMC1yay1xtHhvdhbzaDCmHxNJA/uXDi6N5DxkdJ2eC6eAeH2koqt1nkmyJQIe+
mc0YNCu8oonfvxEBDYhiAK4ZqicB2vFvnTuTx42HXzN4zpKWqnTV4OY8RyRpI7LmSTiacZHbP815
hqI1YHOh5HRxwmGPKrbJlS2VWhi/rfAWmEdR6NKXEGci/7VUQVB439zEMS57+G/ijoSESRTRPbbU
jeGwoxy85OneVzIFccx+fZcQ6f2GdGSM3tYGLYTh9z36I7iE9R4bDHF6zbJRYZ/HB8tPJjnmB1C4
DsF73R73pbUyr5z+EIY+DP6V4eRrh81Up5uGqk2KDm6RZ2ncYjHJUJClyD5YkWYijeE04wQBKwE7
r3+E8LVKSEGG0x7xAx0Fae3rmd0slE2fRCdlU1wgsR8CzZkWI+ZYPPYzjK5tbS5gIuxO39Y6na4F
cfxEkSftACe+G3OHUTyJT3fCMMSJDI8XsxZ9Lv6M/dfoLkIUFLFFo/RLRBeKc88zJLqNL7y73eYV
e+w2swN1rI2UL4SNi484477mhPOATRFuHZ/Wmb+zCmJEXnFBBiTIPyHkGMmItIo6fsWMRs4FLCaA
9aYkvORAWhN9CcAgzRKf6c+0AfDwr3sK164iKs8m5h6HiO+3YTP4VIZQSxiiM+ojxmoA6hVgfCOT
VrL4hMbfi/nE8pb6RjQIOpRABnYNsmDrwHpDE0NvD96CZymbKiZN9j0oI+TBN9wnf75mzdmsYu42
AsenqP9vIxNt432F/Y71whAH+0XqNXYtOmO7QJcPJO9Tdp3qCzDygvKMX/ASb5kgBkM6rzzoRpsO
S8bWFReOqZX39DhSV9kFYRcxDnwRc6ls9YE6oAxbIhMKrDXuIz0URqNsesK34WahIDJPJAZSVTGc
gFYYl6RkQSZXNjXnNFZsLUTGhKweiRIQTl2Anz8aKvFPE06CTEJDhabzE3LO9llyBgamjMtwAqI5
w0BPnZPqFULh9GhC+cIGzGrFHIOtjaI/D3sLg5Aj3aLLFKFlODj4L0fbnVp3D74TpccLi5rDp2F5
0tNiHTFswseJIJhxEUPB8aCWcQTm3jx6ee6FG4NhtLukx6JMbEI54LMwV0zsWOXDcpzVHmQbbFcQ
MQEJj8XhREEsSpQRk6uLNFbQ+tcO7thO0NoA9dKcAkuLvlhb9OccLZjtRlSPHZeN4yEGuiA2p4gP
O5SRqwwIE/CTEJFhMfuRyAYfxp/kXJ+R0DXiZv2xJj9OeS4lWogPNRFs94oJjgFydfOefUepRm8G
4RS9JhK9ccvKfXiDu6DFPaI3+y+bqdd3Xj1R2btkqyI66lTqa2POo0gdraGlNuIW3GsNXGxnXKso
iW7rZIlUB+Ydp1+fYoHynyC0OeMHDSH2eA89svEoTfIUxl+1hcScePhwmoNAwC/AP/QrULN/Hu3I
k/FN0437QRKojubeTl/fBKnG1G/0vorkO3WKLfzHzTaPLfRVD1hRm9OLJ347M8m7+/IlRoxP7vBN
sVQ5CA+C+5FayMrmGLH9q3Q4TUUbrPmDL36efdgeK/Vl6+ueM26Z6yOCsjBYdmdQKJD9G2OM2W18
012x338xO+Z1o8bDZWly42dQ/VSO4lVe5z2ij9PzO57fRzSYVR6XiEP+/0JyjdsYPSuqJD6Hra1z
/E7YR2nOQUrwU2WSB/CWR2T7WUdjO5r9JkytePwRSt8Kp/9CNHUbp77kLJ6jQzgjl8GZCeOCPN4K
tvEDqxYKRefB+wcKelrpCjLsrt6kNO+ai6gLFWD4tF1mhPwIJAQ+rarzZqOA6c4HrkaSs30EmYVA
GP4sjKKtDBuQXmnYTVqOPmWhECdpveD/HOzftB88zy9X28MkiQbzlOgLKA/NSg57Q/G/BFa7NJVw
3UsvkoO5Dk8trtBMPHGSpEPwizEv7P22/1aHNn/hbMCmAJldF52+9KfzEXzg698CNPrJLuowacKZ
6OthUd7b8JpkIAinIFwBLHo94SAI1iScoej0UPOx7L16IwWPUea9N8/4tclXmE/oTN2s3H+HZNkx
7HIp7rCD1h3BuYdXaIG3YdhUo+ur3RmvD7lqC1EKtWzHnBdSDYPieyyGZjHsm5rsKNHuCjmyseO5
tLuFCATiMeaM2tNcOAg4mTHbordGP8IT2iMJ0rTCBzeAEnAILxXh2Wnyi7Y3FtFgBKHEVgNKfZaO
IrZx/l1CN8033Yk3h0CB53a+AvOmBSXwBjUI9jXWLHEdxUE7z0KjfbNxN7JnTLjgTQMAshSZ3iJ4
e4cYKEIRbocPfzBfpzOuBT/ie62HLHTA3m4KPcXGfsDVoz/Cw9nueHzqITYWrA816tkQMxwRoIzl
9ujnoaAdeDK3Nf66WCHlfqxGYgv8/NHmr8S+3+A3AG568O5xtu+fgFUArmqhOKUuwIT3H4MJk2HO
ZgDJ+wqoExae058DZ91Wj6FmbXRAAco2Ot3LbSRhdEn9YZ3zY+/vO+0DL/xGNdsowY4IjEhjXw+u
7yOO5sEv+DAaxytlz9AUjIVfEC7eWKdAsRllK6TkX8x3D7tspDNneIvRin6CbQL+bODsg1mrYSnA
ySe+Enngph8iFIFD23vhkkBcELs08CYPlMg9AOkB46ln8moJeQ4QGwo7EDsEICyGWg70TBqaR5MB
C8Q/3dLbM0NRuLRPzjlsJlHEMhNg07+v7qN/IkBoINL4Y23SGdMOBgIcmjS9XmPzJJyynYqXk8vJ
BjGq9oFQOGloCdB3udgeI0j90rMNOKAc9t+HfVpyO0bEJtkiiur0ioWXfO2rVLw5GMtD5JthJ0rR
udInSBahe4lMUmK/ndcw454I7vhhzjMBF+UdgL47ddg79zyZ4IHqwiybRYC3IuOhd4hmCk8U1p4S
wPT3pWDR8dZ0e3NeAeXZ/SkOchH9Gu4H0KxflIyfae4dcPVicrLj1owolhEBPjmKqHI3JQuRwHiO
nVizk8XLPvV8dK2USLC/kGUf/JqFCrWPVc/chtEBlQdxfS500+HPOlMXsMpl/zU06B6pUHge6GAV
nydlVUQC5TOsa82Ec7IoAtPHjCKc4o2GmLCgv3E6v+nQ0HUuOZyLW9yF58/o6fKVI4R1HmD2eIA0
bFk7zNasFpEL14sCQXgljgRp8LuvqNV4d9RYrKSYD50zE4IUTd7QZ/qc9gsPKnU5hkd++9rtnJBt
CnOaHIix0yeRq+y+MYNNQs4RbXeRukXsL4wUkj/xcBtsfYj7IUvVfjGMicuBmDtbMUVe/mI2QPb6
27GJ7uOajhMf2km5aHyutpevW3bWp/2HgohGIPljgKQiVcAGjqYU/Urug12w+irrysD26+P9E+La
4IHoOuJv8WRpMf48QEx7OxWPFUS3bW378wexX6kTZDNhcM2wpRihGVmyzBz4mTD5trD2QPCo4YcS
RxD+qNICROaSjQA2GzQ7mJo8Zs8LzrBDfblVvGJOYzvNWDS40oFhgF3oJ4KmRXasAC8unU8dVgDo
XD7onujcyYfKF8pJeJAYSNOJ8xIsr3KWTwr0+AjBLXJNbGg/lDv9sL9Rw2IEZDqFF8i391wxqxFh
982fSC/+cf7jT9bnhxUIdxktsDsX9lKEtO7Jw+aai61R38BOOvISe3WjD3tuFRQuNXCJVEPmvVM3
Uv7WrOfOeUY62GYCrplxUgCpwhKlT2UOPcMUnYdJHBAPhwgDCsYRUTBuOYIqyvRcDWRmeWQ/zV7j
kk+cobl+u9s8EhUgaH/EKIKINDMsrPVJIDbtGBcKCuxu2B+m5yeIpchhBOqxBAImjUEQIUE+PJ1B
FUpNCkF6bYCdkpK8jvMJ+mpKxNEb1/Y7rcHBxzuOj+4ji/OKoShE80mHUV060SCTEEkwZJ0Xe2XJ
Z9qLw49i+IIukP0KM3hK488UNwji0rFZA/ph1u/CAiEa6gDrfa67xqJ2pv0hI7/Va5Z6gx2eo27B
aSlakzxAkcHWoZyAUna413MlsFkgWpe2Fz8DEtQp7XPYoIpnTobtovJbK0SqhAADGOHFemaOMq6C
W0jDPzLIMmZnXOG6zrHyCftj86hTuFsTHHwxDzInoDM+nMdshg+cpNi/DWf/+0LrvagW33HfYyAg
Q7GNk4C59gSvQvEY/HsUe/ZE4jKjyLZPIJh0g4B5tOA+YClQXcqOdA/xo1/d9xjpD/PJy+cJFh3R
roTftofoh7kzfv6bEhzreaK5WyFSc7MLltlz/GnCl0+TKlGR7+4uZwU8mvHpPsQXE4jr484LRB+0
Cp13gmAy33TuJf2nI+YASCbiR5FuxmC4pFeDLYgpIEuUfOOfZKsbOuFYhCM/iHjkbEomUjtF/QqO
oxL9d5hC0WI6oELuXn+WDBWEj4K8RpsI+EFZtGSnGiA0MUacccv3uPvLOfgm2gVaI8Q1frGUvxd0
Jf+qAEph+IaHHVGmIfd7Va4Y4XKsVfiocS0kxoqAdtMMd2OegDGsthcAwgnAGUI+zptYm6rXcpqC
PK1lgGUsLKr1fySd15LiSrOFn0gR8uYWZPDe3xDQgIQEAjlknn5/NTvOnPl799DQoFJV5splSA+q
wNowY4nXguFcerKfzqTAGT2HT88YcNYjR12jqcc38DdS588tAWPlh/g5MQdkhEuXxmEtH4EAGLsy
GI07V6PChEsHKp72+X6FEfXHZYKaTMn/BErnZ28MNjfOKpo/784Mu3dP5oDOKGh4U+EdggAAP2RI
nu95wgJoycBu+X/yI6plpfeXfTN8srB3qbYcHnM0X96qQCeCF1byZ1waD9LjJGNbspjhOfvUz9fS
FcUE+EpxJ5PgO8GgLl9Y8zc4Db08LJoUmUhfKKNgO8COT70KTPzEhQX22Z/v+qNYtfcY6syQS9oG
sGnpT/bKAoH0zWTiD8Z3K59uyUjpBjLH7CjjegNEwpfjA4QoayIbMZ9krVFFwaOAStusbbJgeDQn
H1wiAJbiYi/qS3v5zeM/DdIodjd+M4wP9r09/W7FsliGJnevtJeuWu3/5vK2mkK5bZlycJziFrNv
t8WSSVrN7lIsjau1hxaw/M7BxWhbxKnyDVSYfWUQeRSk/RZfttdQARbjY2FxawMkUAqbAwU0QAPx
3ZgT28MEp3IkPuvnjOnfnCFUcLdRM0meBOqVD2ofAxgwtNf8M2L91pSNX0TZCvdfshSU/KUx4DiP
l3mAz2HQ7ttxew3n6bSi5JCgvlczbWBcq39c4GzLGcBqph5luAG+Kh3TbXqXYMZycACYoKcG0NzI
q25RIdmGVaf1YUE+Ya+Bka8cqEIP7rInseLs6etq9rp9GMRFBrxs1/hHUG7v2Z0LKG4xBAGUCHCR
4XOBOWD3wR08et80COGr7KZdQlQyx+wWYhR8a9ikLibX84HKKtmwa34XXHKLfZOqBCefgwh6fY6/
i3Tx21CviEEliOuNv/7/k+Gylrrq7qf3qX+ZUcq2K1GVgXEAFILKMrYGrYNURi8Qz6lE1yxCMFNJ
pGpoJv1wPg9xE2mgA/UsYkSO7eV1oxSqllWg7AGt3tts+2a3EteO75ELvyYffl5s4zn3Y/EH9acY
tNev3nMWutyTRSbLvJzK19c030JM40PZh3N4GPPs8lzlw/oSMwu7/G58RPGBdduemNIydJUOfNZY
ZO0+jGH/0oV0MPboqMct57o5wng6yNi6S6Af2ElvXR6wSQ8UXLKIqHBj7OfdahhBtfHFAYydJZDe
dwgxi6PV8GNaVmxPGN4UmFZ//aL32Wp77LhxBn8PQ/QXi1dAOe1VS7C0r6iP6UcgJrPejD0tTXvP
59wbRSI8dyClc5OBbPObwzVhQmxiUOJZB3g80EFnzh9ktXiR7Q2s2qR1uHrvztPQFPw1yF1RjhyF
x8EO4m8g94QdfGDM4Ot8PAYOjEgRYLPXwoV99nHS+YB0QnXDnYt9AAb/zYCeH8Kn5yope0zbYNBd
9dsb3IPRyc2aYkU34BBletSH7YmkUWdVrfIr7rGH/IKJHmnuQ5RZjDDUx/nBWUIhtQwrF6aKjbmC
LkBKGIoYv4V3RVA2Q6SCGFtB6iJMyAmMts+zVBvzGO+1k3N6zZQpgJJgVUMPgC0jlJjt6aNzZzUH
aW2eWvavZffXHeC5LQXkGXr3ZNiNbPYG4WFnMkfrJnjgDr8TZ55cnLn8j/YFVw0WMtXkSuXQOpYu
tlAs6z0N1T1bfpbxHxwA+WI/0k12eQOhsUxZDpn3ZN6Go+s/d1iyfmlsX4/4IF0VSPRUR3SBDVEv
eN947/t7Cx8+/MCrEbMngAl01FQSEDLRun37ttpPIMlAp4LVDjXZr/waq0UGpY6LuB69aPnu1VR0
XryXLsjqj5w10aOBDEb5jHs3/Ke1PTWgU83LAyFokzPGYUBQXj5hPRSAd/ADenAZVWmBZw1Y4Od1
b6yg/QY/MZcI2JnCtge7z2YwDK4DX4R1uXE2fKUtUOgTRkKmZS1SzF5bnQMTDKa8twl+N4MvmBpC
cwYi6C1gP8DIj3qP/J6xuul1RyWsFl/HkmJeUHkgWjZ+guyxrsfGIgabG8rt4PvcFvGQe93RvTQM
Cph+SCKx8wZGizw9JztXSMRamwBClz9MuqAIvrD4yZAYsMq4IQpodLAcuAkgDb4BAqn1bHLKejC1
anpoum4ANbjocAXpVaAQRS5fg1uZrAvo3xYJB32Am6WMnYEQOSoTDd0rRBuGlkA+VNF40VCP0DBw
GLXw8xgi/ZgDvi+yNIG5yAvwUcmwK4GyjMp7U+lgzPzg+47i/rjIOYYgVA995oD89hpTFa1vtl4W
Dz9K0CG3e3u/XPgVfSMvhv5IuTn4TiHHT9slL5Zc+I2Z6fESFjQ/bK5BVbNHC9MP1eZOnWYP5o3M
zrH1A86VH+qD2xx6YA5L9ZEDt0D2wz/rSdAq9nkZJBi2Q+fwpCS6sa2fcVdHbmqBEQyGYBoZxW3p
fpl3w2T9NzfltpYVX2pdKGJO5FvJFEVJy44ZuxEnQR77GXOSFy4i/UYRURwZ4lLTlf8trB8s0JBG
k8VNgFvfZsycC9LnD8UNs5iVepJXfLO2eorlwUaF3FLShjBGPehjGZiKUFC4IO1Kf3lcmi/k0FuO
awCv+OkxGU3/XSI4Rxw5Uy5cOuHTtpcsCeoW/liRR6m16ibhuBs263hBS8eM9Nm7hpTdO1iK5bxm
DZkXJl//GOvH7+03YQOlEDIfbJFsyjXKVvJ5//KbygCJE4bTzbBRnwruIMgRbGWFaTHGB0pf26fr
dKAOmVg6YzjNBnGITT86+3KIXd5nxHSen+O7iJeoqCLZtaAqIg0htVhD/yeSKuA5/iQh1JJNVhHq
UxctzhOG9pOPjznQWol9il+ekQNEp5056Xf9DrOSOu5FG2K6ZA9Xq5A6CPqKq4zYF7F4RD1v9gpG
9RFTtegP7dpUhrqVz8t59AfLEZkPKCg8zHb7Hj2htjLBILUmpN0sBwJLwlThZE8lTCLPMyTJw3Jd
xA+ANkyqILScH/kmvf029aw9weeODtiICcPHfKDN0OdR7GCkisBOWit/3IKQ/vUtss2dfmk2Je7A
dHb3/NYQbz1LZ+pcm3CVIFxXKwaEYDII2OyLvZPID1JW0q5bMdk//LjO29eYJNEGsQPYA7xsWDbM
y7U+GvAcZAWx3Fr3TYDtMoAXGmR+hIiew8n7DYha8SFWcoPPa8S0nDQPHTC6DMx1e0AiLj308Zvd
zX9uFWL3FG6cR0Vl1RXCo0c3hVaDmtmBlUlPtQmDDoYrk/fohjUFejfEhRxwFGWw2f6Rvkodak6f
u7M5JDsmLmcOS54jG9Ff+hA5bzyem12bq9Oz97sn4ZJ5vIOZD4Y1WR/QiN3yc2E0b0O3+VPYGSHH
XLA540XUB8pBn7HfHjOtI/c8ZmvDFI/RF/jGV6DzANM+9xg5RjewtV31clUa1HT+QXAApAypUwNh
gzFm2gy/JK1fMvVfYYHDpoSE7oETHTAjG/SGb0AJZr6Bfe7bfe9gbJ+nGeZqLAsfy7UnBJbPpeEh
bL0M1v/YbSvCTfuEXIW2SNVomamjo2wfWO5FXiYmUGyM1pw9nE0RQ5i3i/iTtD2CDzH8lRdvoi9A
wLifYbHTsxs+RU0tiVw2q/X5RTgA1P5zxu72vWE/uy8n57uBf2GfYRGMB+tzrNKA2IgPzslMufCA
wzR3BfmOzjYNcYTC62woMfdFIULpyy+8yzEL6uMQx6UEe/gN2bEelLI0zqBxJNMWOD3KdBlVP4YY
88e2DikIKt8wgZBE1XXiAIDBSmvBRG8IW4IVNnnJLfwNkbZsZAPOlwKeFLAq9+kf8mes+/jezyd1
hE0M3BQsCWca4WDCZ/d8GOv0AMkISvGUy674oCHKX0eUjmAoX4uL/hame93c9JAolbGranOTuYzt
K3N5JP0Rv7uw1s2RZVDsiiW1i7Xv/F04p2eJKlcaY57CHI40hBHJIhdI92RmoBB49vzG1QbsCBum
56ypBdVnKxBGHKwQS+60g30ySVAlBtFxTfbWPhHMay5O8XjuCo9ztpxwgPI2OE8Tu4/9H2+WtF9E
SW/K/tmbSEF78oQGykyEYu3fY9nYu2O9PGNy+mB5UCi0u9dQJeNM3RgUBdz0LYyfSarRTzmCqUnW
fE5gvCBo4BxbDzW0u9uawuuIKwZbKjjYa9YN5CkdLS0gIwLZxaQGSWIjJCiN3UMyijySek48Iuw7
ewihb8ertvW22uLvdteAzUAv/O8wcgTlGyQOUt0tp0f3DZ/JcjIDRT8p4FEJxU+JBQt4wU1ekWdi
3PIDFojUOnBvpDV1B0VM/8CnD0KrTtVRdDRgJd64zYEZa29Xd24UKAfmvnCmezbJH5vias5YV/D7
7QsrjuaOpSi8GrBdniWDLzD6muOhOj2XdBcA6uh1yaf0eT+0ribKdOCXcBRi1Nm5rysGRuFUXisj
htbLGtgfxoEjHJg5fDioMfzSvXyO5f0MGuEebHmKg9jxh3LPvFL9MZP7jFH+ZXrQ3ZCUhPuOWcxP
SEXQXZPE6UnjcKa8mPfVYCsUxr3uZmysBdG6yvp94e58bZDqMfx6cKbRzXD/Dbm3+XjhrYmthnVT
VoE5ym/JKiWQYFBfODDn6Y1BzVknenmE+rYUCU8ATdfX0BGFMFCM6b330KA1gnC4PPi1zAp4GaKO
RHdGb8hOR3DSybw7Puc3T8BFjzByg4o/ku/YjdJMYWklaLZPYfnCP1j7asuhzylcnNTta44DowjI
uOqo3F9HFnJ8ZCcDDsang25OCJlwEqMsmqNIEBNAQxCb+nxur8S1EZd2qHeFnw3Sfh+ZGL11SNLA
0w+X1mt6+rpd7Gn1JmHyRZyi+yRK0Q332cBRfGVB4SSfwhW7NQZitA38Ii7vDFnSCjfg1yIBRkX8
zYRvnoCw7qntzOO/GzhUfdzu4r56w11kYOgBRvM3OPj4tD6HKNp0FxzM8CqOIrh3OANZLrObOej2
kONuZrsk2f6RWj1wAqKeGDOkF4Mcu/OgoymsnwEVYnQFKKN91G+0QDktMxcXezEYWOxomBq77d8z
p6YMLEsEXOiMMntoAZQAtw8tIKwmWrUU/LhYLJ/hMF9zrQuy0xzkem+/u8hs5LffEjnCJAkEXh2Q
L1MlWE1nEZt/Q9k1BVLp4OVSCHMYsZsWp8+W9wVLYqpKAeAju40xNZb5rv4jexflgzGr8oNDd5LY
vtOSjIc4ArNJ3DoRloaHeGllPUL6XnsCl/nNRsADiw9TXxjNcxuzOeoNe8CAE7kMFJYL2oUnKAgU
i8aF497RQPCWuVxIMNUez16iDvuTqHdt74cT7ejM/JzGv0c+oVvwiZzsXlv2SdX6gliOFAtHXmsH
5gp0eWnhWm0iHD2OuekrO1t1SZ0bnlVX2Jf3hDO/nrvSCAhFB9/Grt9YRg868px3U29MhH3G4z1U
1yrZRqPvFuqWcexuiU9CM73TrfVRlMMVNWY4+685J3hxtYeqzz0fOqw5qFqwtHUAQj3AJo0O3uPt
8kfD6wVL9nwUMQCfpjPd5cT4jp3tmzqLQfjmzLwEohoiEDb7IZ+difYWG56fAIPTHUsEQSb5R1a/
tIi3KFyCUpdQOYsDiLo5yR9KoP9Vf99HprjmuqHMubCWQk+Ck48etCatcKOsvvhWHHQ8hZfsZmgm
W3gYyxD9yexXbQlYfsRYz6+yYoQ8AGgbIAwIYRgReevxGpUvdb3Fz3Hb2xvyC3sZuCAEF0AfUAPm
hGx47JCbiE+w8bMDT5ajg4MqA8bOKxceGY+6r6/j1vtx5QMzdN+spjWrX1gftR5/yyRqcq1hMnDF
MtIS+8oyfyBe5r/5IQVDLQSpPp8QD0YEQ+aTn8N3YH7ivpIBD2UWQe03ITqAdcY1OkO4RLTsLbhz
X4YIbl+o+Mtz+MZDC4kSYe0wqzDp9bFkqlrxAFLe/xkv6/mAK6ARQsCvr3vHTrjT2nzC2VTCYnOD
TaAG9NMN8gvX6zfCbpRUdnZm741L8K6AJHviJdIL326UgCv9xWCGEg1XSUIOeAM8He0bSNSr7ySj
lNtImdbFAC27WgxKz6ZSou5AbYRgMrzVpfCCzSm5qXBwg+n8clZ2tMgDeYLnf1t6vxma8HbDcm/N
FaODCKiSOR5kE4//bbr+GSnJqN3nXro3/2K88Au/Y+ao7/i3tPMS4utNskK2JfcGQC+XYlMz5aLC
e8szbu3yveY2JuO7CZcGpA/EBHpf5fJw6wfdhZ9XOUooXjZko8sUIzL3KDf7LFKmX2rNnsLCoSt5
YzrLbIetLdmzu3F9cgyqQSdQwtVwcvB4C2R18qQgZs/RvUUYEb+8syW/0m4xj5B8+TuN2Vyy6U8h
YnPF3qSlYyLaaHv0UrxoHE0NcfYvuTjfr0bnrhtbtaCR12JpIbcrSs73e/iCYHANIz8uvA/i7Xx4
fgclBl3JKKSOhasHAv+Zx/H2fPYo3PMweGFgVQw+dGxWs86btZQedd1/Mqwh77WFVivrfkczhZcJ
VHHJ/R5C/It9eaVpvdfPIylMYZO+/igUzyLaukBYhaBikDyoc9vGixy2lnncHGQM87tpS2wHyhFz
nBt8aG43ec8YpVMm0q9XMCJTz6lGTON/+qQs3Jbwni93oJszcqZpDaHtlecgJoLm17MZg64KBAnl
gKfQsxk//xwzOs7xYUL4HrQ8nzKs2u2XuD19AioaqlPpEEfB7+3Xu0/jRuE4AfksBkCBvDK3DYVb
QR9gSaM3migMb6tgWn9nuMp23axIAydban49zfcMlpAOyJB0WfHpmk/bCt2Ke0vYXNOIY1v5eALQ
XvBS2VTc7YxyMaBWhQV8CL7MZUTuMVXThRoPn8nQVkclkMdF+J22sxqpw47avzphnW277QxyIG8w
61N1/IYkhdC6EQBQ01vLl9Mb50xfvUicRWfckPn9GfdkDfhyB1+SGnH+vmvXcKAx+4SHh5XUxA7Q
Z+OTSg528/Zfx+iGCR6tanRQ8a1++woES+R4q+ez3+hCjctHSukr4Hf08UDfO4BlfgOUSfwj2mqV
Zol2rppQS5xHoTING9cOzkpAaVfifOfMAdIaMDo04axueEpgg9hJjxxMTPlIv5SS3fCljgHrS/KF
4Kci5TropK4KS8Gv7oHvtm/xNwaPWt+ArPL21BEdB66QyPDYvAoPHbAUegg2AeL4W0WngnF/WgUC
yOMp4n1ZeE9a7dDjmtCnyBzh7D52n15UvEDtgkqiS6azw6JRxayUp+j6NkIM7s8dsnKeiW6aLlVm
o8VATfJUGlDaVYzB/rXSIVb8tKtYGcPxxPUw46fRAUgDbd2ShnBhfXC31XRdcI//wDJfE16Ni4/c
DmpNN8Sn1ExvRbHqnCmQZUoMWjqOvhvYhkXr0V+X/ueiuLLdBx4LHz8OXVpJukp4if57R6NM06Co
LkMe4ZirMRXu098Cq2K8uGrWdA0Vee3wXW5QFcJ++h010NeZja8AP6B10SVY2y+sBIAyLzvoa7b3
9LJwlrjMsP/obnM9T4q/FOYY+VCACAcOMM516i2OtjNc9HUWcjK/Q8+kivG7JeOBD0Mkqph+pc7C
51hP/W71if+NXqH3UVgzgmNca3nG6mN5TxC/lgEfp7x0159udXy/kBGK3ZNDyCQRi9eZnyXf5Gpf
+KvBEe/s6esEAwMzGlINcu1AUSpPndYPfcqFY04CsMBygSzPFeU4WuKgSzfaFj6KbW4L+YLy/HeT
5iUxwR+GO5hUpoHcR3mN0CAH12bePKBr0hw4k/yX2E4F5KzlA1abvWSI+28FuuYUDOST+2+ioYTW
QPU/J5GH+l7aYOk1RJqhsZEW3xH8croPugKRMdCu6CQjmHeUiTJ5l+b2nPn03dA3/1LJp1u2cu/9
kBl90g7w2n8GiU3okLCXc2nIsNzFurTAJu8G4lL3mqO2qSufrkJeGd/ek2kbQ7y6p0m9m5wF3y32
ZpZH3Jv59ZhutrBMGOaHg9CmfQlgDL1QGdE5qb5+JWRs/MEjtqlx/qodF8VK9PHpajueAeegz4D+
Vf8M0gYJF//AgDUbUyLWS7J4++2ABB4h/MMWoN1/GRiPvrUXM3UmY5NmCTIRIXGVcA4YMGRF6yno
Ggn9vD5wfl67lwFghdYMaLXHS5MHCW6r9Gn45FV1JX8erSkYdAHTikeCcP+zeampcW/6jJkQ0xTY
J/KDohD0dY4ty1HCFgJj9hqMmBTIZKEi6hued+Ui4Qijwk6A25iCwo9iKCSdXWL+0JPGPqQIlVkR
eAJDTiyuxHDvzl9M3O3asyESoAdkbPLxXk83PeL3DR9OCM0PmjDQSw/WF8l7rxjgpEG12MOOE/9h
1cP5SCaHArYU9lQMo/FVImqP589EqCMjR5gteDChlcChnF/lXmMuyqdtMJJnNvXD880GhPfBUw0I
UoDWGEE1rNsACLrBvAqNVQbIJiBo7UrbmJ3oeDFTi3pfyYXD/o193rfKxVkfABheUFv7vJ2m9g8A
vil1VgzPFUClXr3owKEBQ3qcv2A5M4TGW4bGefpd53Pm4O3suRRehWoHD+5DETNK4L3SjokxZ6fT
KscLFFR+R6qSiwuO7OWS6/T4JTRWEfmG6/BUzEBQMQOIsGFjWTKYI/fF5QN//ZHHcmH+crbY+xmF
mQ3wR4vfUoCyDdbmmVk7HFMhsiCJDPQ9wo/WY64haJxVw2eOrUB2wgpEOPG5vCTIEgj9m3Mocaup
zcovMcBGxgdJle4T5Oj5c3EdS04R6UOp8Itgfbwzn97feHpAxf98OrHzAq/AYRJtO12yb+0dSKDu
k6mC6sXwvAUeAbsHsvRUvViCHQovdGshjcl29UoWWKb8cABhQD397wLveqBZ6KuClVgdK9BVuKEU
Qy2bxYmPCdbJDCzCGvNVOIYi6AFBBo4tbFdBsk0CetsJlS9BSSiY9p9ReuuQCkINeGojcaqXfvZz
P7CLTfCubIVRjADlwdsjV7Vc7S8lm+SD0xTeOUOj8y1gHG0THxLQWhxz+tQX5wBKSnTe4pc4jG5m
u2WqLZzqwJe/0tQyVuF35lgD2WMC/eN8SWlw3AxMz6OPTC8VSAq5rqvfjnO3Vx7UcbbA/wsC0qTx
OWWxZ+lQAKM051hFwt3HDY9qzmUnq/aV3ifG9txnmqQE/N7xAZpNAbBp9qExc4v+9pKXC/Zl6uCR
4koDYE2yftIehpETgBSWHgSp+Rth6jVJvA9hZbuoAQu1Bsn9+c87gaQirBQaErmE8OJ9KlblBA8s
dVVAYp1Jh3KdqT7GcZ879ydbfBLAHA2UFYziNApKRQBI5k6nQnqUG/0CJL0iQeVSX6IbvwACZYaI
g3CpTKjZ5MsXjdieWGxKXwsW8DFfUPmlpgdtb18wd8W6KYJ3AzPOrWJPxTIRMyiPJaIw8rD6gsMC
ffK7YkNQoCCRVnJ6Nh4LMHWzoJRcs3LL5l43eCuxIov10/YY9A8wmlCPzRVVGN4R489JqWah2N5I
WY2zEXQwUDq2Qi2wSIBA5kXaQcB+AmMyZ4F++wcQ8PbsceglHRNsbmR0oU8LV+fqQxxWc2ubYW5N
seir7/J30tYegzTZZf9RBs3VjL3zRsKPAD/TI4KhMZtggX8Jo7IF9s7cDPhWj8o9fK9kC0NF0EtG
FTs1mwHltez+rmBrkBehbkSHmPocB2Qf5JW5QMTweXceFQ7Tl5bR4LCoXGPA+9fiFcV08h7YjGCB
gbPldwEO3nGadz4kjQjhulALqiIpp6Xp3fxup+ySMXhx1fsrc19z+rKWYfOfzqeDBswJSGn05ZEZ
sGkyMXv5iBGAnqm3ngMuEfvjc1A2kLY+SwVmFxI6yNBYAkyZ1vf8+XOwGQaB2QuGkMCFxnfuDz1v
MrmvEP30g2f/jtknn8xWyPmEYq77x8UvjoKhnwy4/fpCwv5cbghPm5NqpU3eA3hVUEYHFv+ne9ch
L3DHowvJUfBCqtTAKlXGKdR1qOhzqBJHx8LuIF1nS8HQ1HoZQZmbl9F3bh2qupnUQJ8Cb9L38j7e
qpQ2UkoOFVskUzAF+kKPk4JJY7kxJtyzMXPHpCU/xpL0bachFrLMVUMMfb39Sqt4agw/YyjoEM7D
2XeSkLIlYgzfOCEZSTRvSySy2DTXN2wEz0x/qzdzFfTomA8O07OfreKFis8TNR6nJbuV6ikO5/AU
Jk7E/JbzDkhdHXMGpCpcsSgxoDCxhuoh0V4K5oGnEHrONRIGd5J/ZjPFwV+6Nc9N07rovl75eG/L
/jmzkT6tYoKNERwkDOhzZEgpN0XNQqQaxPWnl/yAURv/24SugQNqxZLw35SF73tI9E87xC8l+3O2
WBFyBAl3L/yG6Tduv5eghNBHqpBPiY5hCKSQV+x9ngFf87ing2OnuuF1KIEBqFCd8oX28rKQXEU2
N0BYy4NQImtCvQBsxTeQ9oPJhrFnISC5xQze+UR7Njoe8nUQ07AbQoQQGA4CWb5sZPHs/Dv1ugXX
qe4lML+hwWKlwJnF+AVtTexVMIYQqcDwRp6Ei0zmdi1LqZ/RDGMO9/X4wmmx1Op3OmJMS8j8it+g
KF0Q4+9eq3x4mhDJSHw59zGxrGHTMTFHQickH2U6fN+hykBiHENFw292TuwQARt6NXjBmPZe14YU
VXRTQGFy33oPG2x4rgL25h1ziMNbQAEhocp9/zzgbyycic9JfkOMcAwcMYiy4+Ut8YWKbgmnS6NP
SgewI+VUxQ2K00Dt/SAS71UxVCoaEV/dDdAxf4SlCFME2K4sKqSWyQkmbTSgYmGrbamWITER8AOr
jZrizsZmqj5fbkSzRcf8c81LPZOnGfIP4iG2PEO3/0euo1yL18aeXMetsW+QsMhUf4woGPEnLiau
xZZdnBpN2xdTylHs+2Dyw9ikbtl3+hCeImref1aulHyUK/VWvhdIPPPa57WhPwQUmILFGojhRjrP
RvWqWtUnOAvl3BrjljIzJuYuPTLp1nBoeI9ILYMmns9bXKWKrbz9rcXuUc6zpSC0Cp7Fb40lzDQ+
wEMoUaWddxxSv5sz/q7hjrOapxjAUpVwIC+KWXvBBcXLICZUM5WgwIre9b3KZi9Yiu+Vgz0v8Zbk
jjIxYzA0Shf5RiTxdZMCeWA4I3MM4VXN1omob5PM4o2NR3OxQ5JAsmLqv9b1ViO4pJjSVfnpRvf0
xXljdcwBzpN0D+eFRcNBeZ60i+rwG3UrDcGnuRHjADIWSNIrEV6eXtfwrh7R79o3UD064BBlLGaw
HEdXAuq3qH32JcaOuYgqPQIR2zf+Ot/gDsPHPvcl9nGMdM9YueoLE8uP9KovjBVUO7GR2L6g0+mM
bPesbEKsMF3bO6saag6sTwYoVDOauHFf/JQ0c2b85EqbSidQVU6Xf3g6HTGyJ1TsPWdXr+2rOa4W
4VE/8I/AhCHgzzIVXjoJ+wfnLEwFzG6YxqEgJNf2r/1zEBnaayMwluY8mcCvmGPyunyNpZ1y4o5n
psouci7cz6GEn0XAHOAWiBBg3EXZvY8ymuRRsi7vP0HdhLy5es7hyvxjitHD8SeiNqf6BjFFsQX5
BWcLtv6apOC+QfK4SPr2GAsmbMw6vNd//R7VzT1Z5yIG2ri/jz9g2RGXBsAgv6qLZKJ54do4nlft
3t4znTEun7OvbO2xPgGZNWmnEEnejEdz6XafW7v5zZicbCAawiyfvuBYEWIBVs4pzS2zV46/VbrS
GVSAV4uwge5RjpgEfPffvSxBpMU0xSIETd6b19fSHn9nET6mxT66t/vXsvxHTZcXyqw9PBfyJNtU
k+fmObSmpDEOs40+OY+zY7rKZ80lcvqwdIf6AYo74DDckwaMBo4zZKhhOXU26kyavMfNvAXmcqhL
6T7OgiyZQTQD0KGuBi38h6dEO0ZZCURUOt/FWYzbYBwa/1xk8VIT9CImvZDGdKHc/kAOZ5OgC/n4
8rpb4k6VP974TwNgWK5+4IISYYtCyBHOCRoMN17mCW+097w96SGOKiybXXj7bEoommAVkYFXbkpz
ztzgCUwFWk86gUUG/ECMMUC5gT2xD6O0guP54HBRKwEEwXsEGeXhfPFqyfcGNuLbFr/cH+RQJjWl
7hciDoF1l0JteUQtZNc+iehob7UTBxUP42jUqWcZsIK0C4N+BleAgWhsIUdYfenHMKGHqQRHmLSL
HvybdrLRnDAlUXpB/PjAzaMVQQvI6IIzUfebBhdnBv6wy8Tpymn8beF19hiKxRbuVMNOvuTyRq/i
gc64OcYmfcVtoW80df5J/C8UOhwGKq84ctL+4FRddCZrkFdv38jnBs4MSiIXcmdsjEgnvWHqCZsg
4+a+cY8xXeKd8HCx5zCBslLXgq3JCQ6dDfcU5KE8gl+LMgYfDE4ofAh6BSf7jdrnhT8md3cILx01
zcuztECc4eNXOmiqnYkDAgctd1dHspe2UG2eCsGacouL2Tknp/TTzJTZSw6oJsDjRRET+edqqcu+
QcgeiXbmxN4ksacwddc1jDw861S7sDDjQHzkkWBbmRDFJ47IGvHEDMQWE9DfQyHhiGLx56HG0E70
x/TyZ8wq0tfgrAmeVu1DrcMfowhHTMoLWlr45f7rj4a16J2XAmhltWzOGFYoewi7pEfHn0kyDxWo
VX1JDbYROPtY7CdwErATBY1JAwTnglYkkwbeelWxiiY21ycXSHvL6GpTYUF7KLC/ekPAAiK5xmiP
2tVbgHT5uHMYwhIk4Wv40yemGP3xiefVPcSX2i2tzVfxovNYloY/5lQ82vo2bvyEG4KtQwUqYO8M
xxXVYwELTRpm1uTLXPm5MavpJ7xJyaEFp/s0IxxQ5GN61ZpJ0QQiUApYpiNchIUUUq4R+2X71CTN
eSwELNAhqYFf1xh7jfBexAtcT5tJGvERkwd57lexsFuoP3451qDhYKe5yOrlpyBzKA44sSJ9yAPx
1u54Q13OeM7HRgFYxEkHmDUleu8TL6zPSFK2Xz6lKqaTdE2BP3/3ds3I0pWfVxb5GTnOmMKQgWvE
DAjW4ZwbCes+RomRPDQ/c8zSbJAjcqA5gCdnrKWfIm9nLsiO9KojBxl6RQgaKuPSOslE+iIQPrOR
wYV5XfNCgtqy7ahdcPVOxmcybhLYYjDyEdjIcMN5P4m4XT6DJGQwNay/qfvRNUGhaLGW/jG8huSH
UPe3Rno10ncJUX45cW6TDyZqqhv+ZQluc4PqJmbm8P2BPRbANU/PhEle/bGBRZfveeZM7zo7xyhf
ttbIIWOdweSlGUm7550y7EfDGajaP8NEmujPCKRYYCX/g17JiP71Js2QLfgKD17KPqaA7UF30ZwO
ZWZY/gcLxMnb/W531T71rIBzlX2Jj16bP5EegPuhDZ+RHDdSbuj8Zc84wN4TCVWAyr+hIC8NNKIX
21G3pn2pIInAZNqqVJwj5qSvgeTqM1yFsitwKFJPElL/yAwfQqoXMmpgiQ/SyrsyptebRJt33IdZ
D5jB4fnu5xNuPDDkHNryElM5PHSdK5RU2KeUr9jS/SBgocrNaNCyWrCsiVelFuNuVT0MT1clUjWA
wXjTEYNpoGUqx++CTHHgXXmFBTyQm+ZsWLcRgDnphckXGE65fqlZ+S/jfSCugJooBGnA/1D1gTCy
wLKX8CgZLhDTiPiiId52UEh5D8wh1Zy+4OIawS+ZYyHc4VC+jbsJC51J7KPmgfxE5bb3ZwvJJZmL
RWX3LH0AcAs8WtdTp518Io62ZG6M9XrYTnma73pToByid9+SvjQAJVT2wKWYkKpkFTyPFJpzZhaD
mAVPSc+bcKSxZqDpvsrJLBnJEWSqakaF3tbDoqbxW0LzeSdj1nIY4vYEt7HHbyble6pqvFjIEkDX
uREs2H9e+snCaCfZ1nR2IBxgi/CYW3K/K/5faStybcfyApHBr1i0ucfBUzujFHZAbhML0PUprybn
fMR5CQ2jDj2dE/eRiUP4g2926iW+AN8HDIyaZmYSGMkBSFRn6f8bGhXjzDcPhBRh8nxjBApthuI2
HcMcE5KZ+lCym7aYVXNAO/ZawcaO7QDO106d54/ab/qdd7aGVoAFaD+mxnDeM3tYjuBMCFYKImzQ
W86v3KfoSFqfukOFt98KshCP+QxplykVmBz9I3lwX6qVJ13sJ4ZsqPkwWt7bGJ1SSF8p04ggoM+j
sjYI91VwhvQoLHAupWTgPJUufDvHkpjo+lA0thrS5T88YpuBKfv6rU19jlSuhjiRrJcYMZVUNB7G
eFKIToNpo0+Pmdo+J9qLsJO6Vx9pLdkBiHunYQj/Y+m8thTVtjD8RIwhIOmWHBRzvHGYShETQUCf
/nyr9xm9T5/uqmpFwlpz/vMPrGZ4U9xc5lWS92W7ZAWScCWilFdOiGLwswWBJuXApH3AYAH9O1w7
zwRAeeKFDNiAVR3BuMSRyrTUDqf6LUh6LMPAjApiuSZqEZvhCUUrjBmnwSItDFdp77EQZ+x8+/yj
KB643MqMuoOCWcYCCOdTkVOHmzMTYNotn9vE3EXv0o44Q9QbBuxo3EiKiBruitQE8waI5wy+sT51
tbeTR4XLtaFwUwAkjAgegnJkyvYsnHHXQ2nkFLshzAb5lcLyKTFHEbKWCE9PZd079kBroSryBNsl
fth4aTudnkCWIrj2HkO16KmD5uE27xR0WmECptua7odP8NmP92PNZeUDENxbEM6oHiSG5jD+ucYo
0JLKtD8z/YAwpZLgFwXda1ZQG2huO7KWnfeJ6r0ayy3MDWIEIPmBAlr+w7f0sY549mz+GEphOYkd
COCHsfw2zk9KOYJ8XcbyoiCslfnGc1l/p/fXsjB4XFjJQHj8uxHcjqBa/I314E0Q7XMtFqStlqAd
h847Kr9L4mR7Z1Y0zKVgYfbDPtaZKiZg49qc0KHjaqmt2MZYHiuTCBistxlwMrZBTJNzkkQIKxOk
WijGPndPnvdF5lIfYyT66l2AhFOM5P2yQcT+riY9XLl+/2JjYPFIQ8jo1/HrHjLjVVVS7d2+5jOT
hoCd14Ob4sp3H8jd3DdH+NvdawTloyRHE2MCZb5rXVVFJ+Hqb+zxoDkz1cY75OrBhNjVUwB4/TVe
1sTwvpc9co6UOVIeHTbeA8mXB+Qryq8/yHsKldsvrO7FYMczRL606P4sAoAvwILUQ5TSuzATJT40
Xbtht8H9gDnFDQNS2B7e7gc7Ntf8FhoNd4zm9aQxoqBKmXREeOyGKuI0RuVRhcwfE61n8oTWIg0Q
X2bP5MYcrRrUFpAVOawyow7g2YFFTJmz6zxcbRgmKt+QVNCGCXlCL3jnZw3gertGEvcJL4xGPz4Q
He0R49qvI9rFgxr1UbacdrBlkWI4DStYPWJI2SphxVeYhjEVZOAQmlNl+upxCZ1X2J/ixGF6NYWL
sQPh44bFHDFClJXB5wD3YxKKWEe42PD/yGJ4b4oPeoRwd6aGfSJPwE5sD51E4yie5Mb3/RpJ4wQA
z/Cfx14WdR+6MDoYV0bdJMdS599uwF0kL7bxh031asu5f0ExWETZDM96C1at7GmqndszYZX0O14H
9yEOOgLT/RIWzfKMs1M2ZvjM0NWkdRFrrNNnm0kYtnzEp3XhN99xv8M/hI+K3M/rrTJic9j3EY1T
0sGif81bQEhH1iHtTI0suGVp/zbEiFn9eB1iV2PH2j+GV0SAGEf9/eyF3yFEY7QFz8QYXauweW2k
3bApJwqMJaoUCxsDJvRwYWXKfSqvsgmUe/zAi2usajhsF/ArX9m+VEzvqiDRucBZoUJ/BFdzXtBZ
91d1f0QF1wXXBqt1z/AQdwMHGlRgfSkEACw11j/hKa7JnqVGNxCxOq0u4W5ujv+f8IqLIedvdIX1
VHNW2IV247caqtmokk65tZTwGtTj6kZpw4wub4aX4a5BZJ6rM1mNCm2sAojyNvCJn1OxO9DhadmI
df/DFnatOvdLSqEM8/2WfhSSpYrVq582v2ldJb/2VCMOkMhmbC8honWo2Gp4teZqf/QtCXhIf9fN
9TF8Hx59NB6hymj/FZZiku5F1NBIYPv8O/Ku3h4QAVtS9g3qxjc33YrNyTL9+3dwuUQvxRfQePO3
ayIq9QfD7EtYfwe5kvAztzJopISy6YYyPCf3XOxtF7wnWl6aM+/dFa/4slb5VRvJMm4B1EICi/gG
RW/9yAM0lgQB1ZWjgqlSU1PnUcbiaVB4ZAmpFEua29EdwF3ugKAZjH7c3w+Du+voJcK6wfDVnagr
M7z2Fa804kuHMJRNnCtYELoNN0nxJZ7A3bJtQwKzKSAJvWXQ1Vl+o3hXyQXOpRZEw6ll3HwuXy8C
AFgQFERZPeZGbybAlLMYNmiv6Nb6DI/75KEygi+DXushOiD46gzSywzxRp4Lfsb0U7FKgSmKReFb
X/dcjY/ERsGYt8MZyMOO9K2FKKnevCDuaZhKM17uxNSZST2Q8/0mOlSTydTPpcQtsGtRvEYbGS8m
CS6GigjSOfQXqluKWXw6kIxBS2BjOSAgExg0035IG0eUa2xVGRQZ2DwHXooLlJHwgziVFoDRFsTc
zn0jjb5SY0P0cmnfYe6gB2Tbb122Z72KTALm2HyXSEAh9dFUYCFT5kHTRjdA8XGXPvcgjtWO9YW4
XEcD5DkpV9uEWjBCxdi22IQ6+Yo1jd0V67ZbbA20I3uJotFk2jp7OxyFFC7tHVoORHMl4kZpZj+i
KYykC4s1QIOCjGLAj+hzHleBz7OfLLMLaJVD8wJTqmRXRAqJVtPEuK3GWJm6GeAcsAehKjSMPpQ8
m2c42iFRZjAAiakAC3UhI1Oi8pyBTOQxHvdy8B+gBcLx/Ho7VCZfAWvw03zA3tW7ENzJykPIXefi
gvL9+hQ1FT+A1JocCkZ16LRrB20MEaINrAw6GtkRjugkvC2BIq9TqvJv4WISTfUmeIPoKfF2/do3
3S5/jg5bnEzRt51q4HTguZwZatdFe5A3S2PwWBpkJ7Kq7Wx92B/2p/d/8Km8V5c6KyTHeISA9dng
X8G5Uoc2zHCdUfvmRReZgHVqE40ccdm71e5ur/x1c/B6RNycSmxXYCo6F6Ii6MdwUZ/ATyQhgpwK
Fu1/mgh5+hh8EebuBEp4XSpzC4MJeESHbmYxA4ERB7kWSBWeW5xxo5WQeR2yfnGx+MJYi7/TioER
VlsUpQsB9Cy/cB3kA40hBI0rkuPFj+ez4OiciwaC7PaW5h9ljAakjUOBLsgYPBgEINx3Ll7xWK8h
/zNcZbRiFYVS1rwpyr1dI4IWasFdcH7pd0OPYE3BIbh3Wh4cVioMinhCebJa3yoDqfVVzMYBrK8x
09nrujwxn6ZaU+EV6cLRi2ND6U0jBMMHX2EYBZQz/yQ3n+2Xlnl8P0lrkffOtCR5htq2/DPo/wRU
R+X9PjBkEhaerYdu/IXn/M/tGr+mEiVkV1iFvxZQKitGwCDvqD8neCbQ8kavqB2AUYNvt0yewW6f
3msOAtWitcZni+pIGaJXsOLuD9b27cEQDilpmHUgC5OW6h8VPnMCbmYMh/7BySDQ3LH0z9x31kJM
/8hvlwWOTK/CkVD1kyRDBQ5vkDPeQYpGqMCQzXtbIC6eobsXhsxQIxCKwySDaWUAXB1wUeixfmwq
Qgdy5ppj0ONrWvn6HFQGK3KmfdkQnQhwa8FHmbcRs4P7RJZ4tjA3tu9DYspSLUahATmRlJnAYGZx
8zKWZjwCgXPQ5QNEAImNQW0BhhklPg/S0qBDAUSmiP9raE33EINTyMavFYfVkO4oo03YigEBdzKm
J3sDOgWnjp4TUsCMNy/Y/0+7JJ8jKUnrmFs66/BsqMe38X/cQbR6/IEamsUGQae0/kx7C8RWrDCA
n0y7t99NvhBNPhrui5AatkucLBWUj/IoP6inPhrjI9Qn5MzSHEHQxc9H0Fre3GkdydmMp+leHMJ9
5BPqyq0Q+EFMhxJEQNQFnsObjD+4d7NuxkPAjUb2AHaPD/uEuu+A8g+m348c7Q6HpPtIO/SXdyHO
nV6P8CTAjZ8OtUW15XJeEXXKdODeEybmGJ54/aGrRPHAHitiet5b85Jeofdywc/mSpla4W7Bz1Sl
r/M4cgMRSAeexpzCDHglRNo9Ciim4JpzI6uWeS+FAKcLySUf0iT0kn8EvZb/GtAvEQfzXaroHGwc
S/Qlqdv7jEuzNLCyBtEHBxMsWIruG6d6DQBxMKc5a/nhx3OELTF8H+w6eZApNqm2eWYZzlDKp78F
55E+oyN5BR1aFvSZDRNVh7/9jS6c2YD/YZ9PCu6lnwurEcYdr6CvGGVRc8IgHAEMlhBCmaCwTVPz
vF0aTY37A0IYdFOJhHGoUvZDRdPhVLWDmIdtjvepWUrP1xJSmGAc06NAl/oosVyGALGUzaAacqCU
/gVbUmuEQQzLrEH4crFH8qkXy1+XCGoTZuwRz9u95/I7ZLLeEkxOgkaKyG4uscEDILO9QhnmfXio
53DuXhj9qTYORIIVn+GZ5ePZ3Y8pe3df79klsI8B1U04OPLpBSsZM08javt+geZY8rs6KOUBvchz
jWQxojUQ5xgZOlNwslcb9As0qdDbEpViYlLzWPA3SgzT5ssUAMSg7hDCn7Vll1p4YkAeYbIHyekg
MlRxaBKPDGSsPge9kQ79M2No/Bup/jHhAY9sWSK338VtrR2+wm/qQ7bIP5PHnMF3zooDtuGxZb/Y
SL9gXAIgbT8jnk9SJx+99U4KKS8fiv+z5nC2AA5FRUS5SP3fh9njF1h0/GvQKabe7uPjYtJ1hYeH
SBLP/Dy44w2jAws58o+QLpHDCVgOQMlMTa8J5rKJosBA8358sx/+82+B33kwSK2ERMmx4AhH6/7v
YCk9Odg8D0g2sxAfUp0JitPjTBXCtgZBTZhT975xr4341588oevPoLdkOKvdR9bPZWuqOR7qTsWH
0Fm1Xst4VXbmTT8s32KroKKu6+SqRSZWj83rH4EJ0oI+7F4Ro3/hufPBvEYMORjSBfw7SKr8GThC
YKkEmY/YaqkFqR3fnAC+k/lvTit5xhd8YRwKYcrk4r9DgA/2cykn+QH2K2F4wnfNf2wx6vdrCJmG
rwBkUrbKIhHUBdfgsskH69/78T7ditPPi0J843UhtxqUrggUJYfTwR+szC9aUYHz4bja7TcgxZ7i
ny0SxhnQcxtK/7oBEGauJecbfSuvx9mCYwQiTxNC0d6acFBdANrrO7xRbVt+nrvyAfFvG36v0LRS
xlqzBkfoNnpRcs+Aa3gVqWVfvca3d8i5honJGwLocnU56fyYQLUZRLx95RLBw4X3CzWKsgHGKHg4
JFOsG8iPAajmyvWAmXVH+XeGwMylZgx5hIP67yc5i0xnge85o6L3KAMVI2u2SZTDlB9UNHR/jLQF
oU0wUrlsvB0cYKUl9EZ8jP4lgvKFpcSIi/wcUSQgVm4ZrfBkwvs48GL8O0i7eK9B8BC1i/gwd32k
fINMX4GfnKGEgGFfY/IehH3gCI4WH5bMK3UBs5iXKcl5Z5XZQmouR+qh1WbZhFZEPvC5KI2E/6hW
rXJigymmnu+wxyEf+I1DhzBTzri6tEXg4uTK8hrskeQi0GHx4vUsyvX0/V3m3ZBmiopkprqFmsCD
wckHApVPD0PWGOvqZcAygXkivGT1MafyhH+TYdeNUaICLWfKz1CqZdyIhMNSieK4iBHQCKM84pS+
C04K9ztdq3CvIv96Rj9ghNhcrvMY2g6VnMBgU5G6QvxQH79zoiOoiZ7Lai0t73+fTR60FusTtjMp
qydCpAIWKUyeNwsHsnQqSDZcEQxBmgQ1cokPwNhCo8UEjoLxOepOUB9v8Kjci99Pn8Pe6ivzjLnw
ySjLNcbd6RWbUGv0nn/3uGEA7aFJjVA1hfhjIRAvoFi6RRZyOVn87iTxcFqthMeKM3UF05Lmlk/6
M8Y1aImYKthGyHvjQaksXs62r7lZNgNLhH1zvh1hhVLdYq10F+6lJeaFRSzBY6Px3OLvhk+mmjQj
lPBWoslTjFKulIBd7XwCeshqq4CwwunQQYGGFaYRUOGT3oLDxJgcR88rA2uXTtPwi3uAS2eAyugD
E+OOehefz573+EYXJJVbqltJ0LtNE1+uZlTuolsWyANo+JlnYJrk/+aojuAUkYdKTwa3jdGS8zUT
7ZJ+qaBOubJ9TZvR2wo/zaA51XIKI/SZkQ5DtMFUvqb6NxD3ZS5WGZKJKkrXTkeC4mFDC/rwZ4L+
rRldpwDWG8h2G0ITe0sdz0+IISTdI6P8w9zarXA5x6ppNzYFhcW/JOKcXTkHsbUbfpa3E4sRlgaI
FH2OsDvBeq6mGMgYxwxzjfjzg1llQX2ugt/hsYA5jwFnd2Do88PCDBvBwCD6xgfgYFiNJl1dyS6o
CpZps7fPyoa2FuYyfo9YAEePty9jIP0JbiMLZhiuDm6xZR3onyGYaQPlXA2hK/BvZEid5KvoHtMI
X5ZEW5FD74OA7ZebHi/sV2f2KuQ1hEO9th8cA1xc5bGYCbmhJwCac/Pvjjkf5d4QciNmvdzWsCeE
USA8y5a4HxLC8afjjViuKuGCRW90ifrMxdzP2VjRteFkgO8fpjcosq8U4OP85eVTZfkV9zeurYxd
QyA/KqmYF1iw4IF6i50tZOwLIYaF4ICU4hI1n+SXMD3m/gI5oR498PO4JpIKLmjaLPQ0c/0XEwwu
S46/IvAJMgOfFUHza3X8c5HOYYwj4YwCtsLxUjSMi1KgA3D4RSCjKJNJbMd6o5jeN+igSsKkOJrg
7paRKOZhA0W9fW0h2mCcXSvuw3TLOQRkMG6Tzc7OUz34YelEn+y2KTt4L+TWzUMA/DvUbASXAhfB
jRgSmCZoaP0REQ8O1qXoVlZ6dJnQ62Id4BHIGPKECbJfDJP0F9Zo9f8dMw0sV4xT0KxY4pGohxdY
+h2USFZ+wU9kqSMpW1xuBpWs4Y+Mte47/AkbA6ICEhwPaK17Lv0ljGdwOJHASVWDLSyzYKDcAy8E
I4K5BS/3sga8BhgT1PMpfDFmAe1Sg+vBIJBYIbYdA2/GgbS65f698yUCZ2YP1ubS8YXQEAtt/e+B
LS4CS1pMiBRGzCcL2D4pi4HTaqffORKjeOQc4q7V/DJio7j5JhY4osEniQaqxq4X9ZbMOlgzstrf
LW86TZuHOSOfibV+k8G2WVE/UUxeUag68mEHY9K0+x6n0NxfmSOAneVopx1o+kM2T+vAHfcl1POF
kwlUOO6WCZ/UjOBfhHMI1KyOfDkUhPosLhzxnNx9kVIC997naWcSnOFxy2SZB5gibBQR/BA8OI9O
Z0Pa7vgfJhXRxZ6Kv2DOakeAaxzaz8bKPPgsGP7F9eg9olD1aJU9AUwzr8HS+0raAvYF9lgi/gqn
YRvKGGaomUOHYj8iVjZ7tTftxeJmp5szljYOpSWjVt3GYP14Hj+c8Zi2jM9CSwpxjzXM4uUMZwUR
wwGXiqjSHbA9ezVepZvSW2FcmOPshKdAupUwWYYFYzcDziqrLogr25vCk28h/+h5Q4lH5HDI7Olh
mOBMFuFB7SvBF6shyK8Ilx6Jap9wuHHQn9mSe3GvXhsuVK8MHi5G5EzbMPvEG84two8IiXBu+PST
ZsN4aRfjku3XUV/wRl/baruTvM/+/vN5xrCl7OPg/tfVXvv0ynmJQzFh1jXKNogdHu3Pg2sp1hye
bR4Jbu6MZYAbtejsYtgdlFsq75J+F2PRd9WHwC1g/fn5qg1l0l3IyuQVHNUE6g7Bn+XeVPtXQQ9/
RmyCGnuUbCx0lCkYobYkzfxW9CxXPH4YQVDbzEVzwvQ5YSUCcFTfTAzCLGgOxXm3ASWyvAtF7hm4
uTtkiw8K6TNFN3UdD8Vz9CY+YPYKotf2BWnYZRdXLwM8bbB67zzGi/+qZ4jO8Gy72SO8kWyyQr/x
Ge46YnuwAYM/45fskrE8p3XSBq9tf1EhpuN4WS5ftqn5bExsLRVedI4BXYd5iNOt9QVpe3EfL8UP
Y5VLgFPVjlFsJEyPQAKZJiYonFi/WSapgigkyRlg6HwSDvjoBxnrjLFi2LFPWNyxS1aztEsAae4/
Vx/Df61frGUOZOUtHWeYhQKaRUeDY820jnCCHvBEED7sIDDzJfIhq4gK162ii8OnfR8MQ4CB9AF1
4THI+XGXqT52mhwGSgIMkBEn8OTyKMa3kZTScTV0d1TRffqqGNKY6zYDlIuJmpRI0AS3H8CNMX5Y
hveERFZfDbDnjyvcO3+xRpJU/3QZGlM+BWsp7dFMuJPbHVHkGZRgOLaBlxMSX2DHfoEfHz4pjYvJ
I2SiOoZTGfF7SsTZJptcZ7TyvsQizWghx+8fV2ac0+m6RnhnBKwnw0ecTwqMw7MQTQjJNPcRMQDU
cph4w8yuhuUMfU8iHT5BC1W6iVSfxyQQbGz2HQ9SFY55WlKc9QivsKTv8gnwSpED+B0fXyTqwer3
bkuAN+pbco70MW4PDlNnzHNNIs0eAevbUCw+GdFAXFHWGax8ApTziUk+vTQFJI+ufsnfiSmIjhlJ
B+QCQqXWI31sEFjOtoZbyMWGXI3lbsmP5QtIzol4qSY0ifoToUAcSyh5HIDbh94AUYdVy3RNEgbf
JERZ0CRhz+4GMKzLUCx2lX9ZKLxDFqjpM/xhO5NHeaTG9nMljqk2JnQ2gqOPiSGkaGSq9+GL8RK7
5APBVoDIhg6fKanl04sp5oBxiYQnAgXd4/AcifZVc4msY214eMg82TiFD1BCa0YfdEH5xQpPhcE6
zDzuOdTAwc0BTyblQ6H6fcujDWGWwHPco4QCrzOwrRDJR519PEPMcnZjinMXJsgUEMz72fNpFv8Q
AIpfcyy7gx6F+r8/YAT9Gr4o29gj5pk99yElM24G08XoiX27WmSsCFBNuZR1AtrNtOuxBc9gTgdc
kLs5ioL0iGcfFCPHHPeQPMiNgA4AS7B/OjP0e7NG97Hzkz5/OhwTwK9L2BIuNexJ1CyOOn3f1yYa
jelNC66yMMjOeaAgoNGhg6PBSn+F1sfnwYHBkE1YB4AlnjPmZKy2PJcPqkYqkEKcLvlAASEgCjaS
FbyDkHWCFr6mA+Z2lNyiEMs9roVJQ4QDJ+U1pRDlexh4wRWY/4jnmO360D5cSgEB6dC5QlfTwSgB
4ga4XAXv0WeCTo2RFvXng0Q1QeaU5/WYWsBIuJ+QrF2PVD+oMelXZMjtsoeGrVKS8hWBDTB0MyxI
ri4ssBaOoPgl8lC5cSg/MyzWH2zIAK7i9ufBCKGQ87RnmCIa7LSdd5t+X0hvWxJRPL2dm3g4fd0u
rxfZwMr/qt87kA3i77DVeblA4GUge7UTP1zlcJn/GlIhNQaLw2r7z7k6NMf9iHteP0jw568LCFH6
XFMDaQleaw7gkJJeiRMO2Tmb27IVDjSsuK9Tt31uXxsTKnms2F3w2rSutMBfmqiMFcye39fDXzQo
j8z0WfOh+fn9gPG/TJ+YPKCS4/CFZUH8YTRzCZjY1Zp/gQZ4id7LHJaifJ8VAxzuhr3Rx1eJJkWB
gH/oSCxFO5qaR2rZ0bj2LmN9/dwzC2p6EfB7g9QPaekd9MXPGs5DouCOBArcODi3vBldI+3EZhn/
at/YP5lALSS8MgUFgvJAkHR2vi5EyXY5uayrkXr+nc3DbvWa4Rg4esdPQczxu/SNOzFRWhOd+2v2
mt1ibmRHCt7pz4szFwqHi12ajXuWryTvIRlHiZLks+zYS57DNkEXZre4wC5lJtyjXtIepFOzMenQ
nxMw+HZVrG6aAIfvgZKC0EY6DdOMKPsu+C0V+x6D97ZJ8pzDiApBgGwm4B5/uC+wDw+zjcG1s6UA
3yMbEpdP8tXsMeLQh/yNOkj80hvsmcQfFsD+du1g0cRcbk9h9++LfF18ZU+AOd42C2oo/sJ4xY13
9v7ft/o+c8GGeEjurY5viQ205Hu6nzbkLIQVc5vho8cCCFPqOdGczwyKP838qJzumdRGFrczJMGU
S6IpQXH60F1jxzv5PhwYy0Q5RB0/J1U+4xzAGFB5Yc3FGL7/cIy4hK9IiZejqeb//U9yX7wsP2Pw
tqpIkmAk3yVXzN9u3vnLg/AVr2HAuA25/Ca3H7csRECuj+4TRtpgKBVzzOPXiYcmYiS+FvadTWDi
toBkmQCTBX8lNQkGPHRcu0x/4F0YsFA6QOw1YimWqr/vdflKX3uYEwr6UAs/sDyktX2EDPFYWswf
xpgf/GeOwjyQacFJYjPCi9fD3A1EhAWkq8Ny8xODXdpGAUDsqaFIiRq0U8VpkeCmWKaYJ+oonfaK
aJdTxZrwwwXU/t49ZKfy/I7xK9roxacLQb9gDuWuTqW/pXIBRcdIjn4cM4sYgSJTy19ADwzXlCOU
k459vIDyDyNh9pU9Jglzcr95FqAYIN8nXkIM8Xem1xuC18m84OSGmk3WMYNSKCKa5D2Sps8Dkmim
kqMeNGrf5POjLVRds83c3Zv8ammGe3qFpJov9D98UHRXm8v0jlvlCz8eGnMks+7xM2gm0oRpHfvT
wUKvTQmpxN36LcyMHYa2ELLM9/hBdBPWfLSkF/IZA31PHGjLuBycfPoNX1zh5B71cY9UBxjV9bmd
8UPG/NKMUH7/hOmOcXwpAeQ0pj6kvo1qpt5TBVMxFI12rTJIx4AUB1OslxvMpCC94HPyl+cRNNVm
DekMEkGJ94TH32ufH9W3vQa6hYu5bx1MHsjnUaHwjjYvekftQmhW/mdhXsT7uZiBZqGyB33cor+7
0Ly1oWJ4+uX0sZbZsF5hGERLdSUSs37HF/ssypYz19VHX2rPh2ugiNBdg8f4lr1eLycXF1kjLdas
OlQrZigy3e2ZBWejkfazkuaGCtnBUabvS8iYqsF5o7Xv54xRd+coCJq4JklJ/JIeIG461+l39px0
gbpUFxk3CutEQw4S6DIu20v8mm2WvYkVG/tidhlZWPkwHolk/wW+Mf+SrxkySwK/X6kmfCyEy4+p
ut5N0K3jdTJD/PyaAkcxbLA8sZsvsl/QB9hmGA0xi7Daw52ClKkI+5Vy1hJaHjTOP/gYVx/tGwEf
0SUGeue3Uc5cYyfYOsgmTJQIFCkEzfERhUmZ88D8B3MEu3c5X2dgYb4+FiXSL+SUv/jSbgzvih+l
9JZk/MX8/4Y2yNFFkor4hR8Cam5GFQiw6dIocKAfobO/Yvd5ZjIPsxZ20W/1+OLUTuYLuZp8lUxu
dnGulIhM4VL4uFwiG6CmqlABKbdxDaMdZ4FpQ8Q5zHac3XkRRN/mLYHPxGtEJe4JHBJxWgiP6dUX
JXQ4np5QSrMFigzCKAIAzBSG7at27xAFaUUxgJgrJzVVYPkJ9ziqhX8Vbj+Spw39VQA/tzfubbBI
Rnc8FUrEOr79NTHytq0cEGI/3Pmk7ICPh7h9pRpXnbNDKehqQ7oXCnElEtmm88K9DHqRtEdopLvy
lKEnvDicXQg5BpoNc8z2Br8ABkvhisSUPNImrIMYNjndBIsfqnEGqD6U50sEuCQs6jtxEMCiobVQ
MO2efUfFkVfwpeXXCKqjvFVmCIVUgpip6edwqbuJnPYifCOdIwrkx7oXIYWiWPqO2zGDGEMIlzQP
1rmnsdmQjNryDcTHMgU+I5U14ERAcxpAEcaS9J0o0dsjMDTsjcwZttCcCY3oDKQr/CcOmWOpfHPQ
m8F09rq4iesYYZi06POeyNB4JXVSrFEWQ1qv+TDZAFcpF76NPhoEuMg5kKRvK15Mdy2HroTM88xR
UENlA32Wsf2Il+mPtGE+6HC900ewz39xf6Qcb2mPQWaM9eMMC71JjkZuoAZakEVf/5ayIEf36TuV
4tf45ZphP9Gcnotqkl2qijByjAnwiNjM387sL7cnSyx5MGguvH5wjSrMhR7LxrUQuMrH2l0jZ2ZB
pJbZML9ggsD+S03TUMf1WIZbBNwjxCDSjAWyWNbY6OGwi6ETvGmLVEmGhsucO8F5RkRvileokhsO
vTALGBQHCORjgeowkw2eA3NynaOlYXyixPA3SBfoBb/x6enEqRWY9vgIXOscVfzt3vbiStGDiYIn
jTPf2FiR6VgDmQDgl5ctlaBPQoM2I2Uzah15pG/FJyg8PBOCfhCi2/6X0pCnGMCuEYKDyNN6jAii
i998D0kcf++T47B0IUJRJhTRnrV0salc7FWgptP+O9dkZy/ivxNjxxjrRo9B8nTnkKLmPZLCQ2nj
ABgE1d89Kgd4mfn3aE2ZAuuAHQGLaZhYDh9tRo0F9xiiLX0DAO913gl3sslvbciuNmrW2ohhAWF8
KGkwY2Ij69kY1jgzcjLJ1tMwPf4kbcLvxChmozZpic8z+KoB8uyqWNImupfjsG3vhp2/m9SDrerr
cbGHiWH3XD5Aay/vg9PpL/f5E2LEgcDQxJpOEEDY2qcECb2tYzDNDTKBNiJ8pgfZHmq4cIyDHur1
HD2GX4IzLLjKNsfXTF3rASH1nG78poihw2DGNqfGuFhVqyrZeU+HhsT5S7LMWvaER5c0hIgExj2A
WRnjR/j1iVFcXlPlKE53YExuEOR4kDR0UTWLUOsXA5DbLRwbHqjag0CCRoBHhlvOb/0X2doSIuUs
+vg7SrvPGvI2T1BFX19wjwJOlN4lgg7FekK3zz4KQPoKLhNme6xwvZEc8LSVXrvmwWYtIteCv3EY
y9bHTrP28L7c5lFvjc80B/o9qixncG3GBXLbvRRo8T1tXY497iBJkMBMJQiJCMEDXdH9D0s6cIjv
mEUSCSeUrAqk8ickFYj5njvMpYTaTo8kD/hJoCVael29E3MArLqBJuxhawqbl0MNlZNIIVY2ZbIb
oOVL5GlFjq0F7MGC4r35lOJ2FYCrSCT8pQeR9s16zn46P1+C3SyPMPXcN9SocUs/Ktwhou4PnaQx
YdbqpHvTzzbFsYv4CTYw5/wO4V0fEb3isXEW4da3A4KU5wqBJZM/i+GxUyd1CCsN8IE9Kif16xF0
q91YmuZDzbCRJFBAkxPDdkR0YVRxdZjb2E97v+liY1JwF8jx19foDClI+V/l0gROXoxvWVS49Nwq
+Ch4OgzNCgWAEHY8l++lslZoA82jTv612/e/HH41+AzeqU7ypEP3m7uZO4PhCPTbm9crRH+4fuu8
sSkecUCUUTFG+UIqJfUR50mYoNBDs+xIWCBFrS7ISY2wyMptFg7VlyhJuog6/3n67l+p4tznrfe0
ggJfclRlAjhGSpen0ImeintlQkcOjlftKc0pZ0DxbUbCzHkQxzjz4WiYTP5YcbA3fwaSO+uFfyKe
KmHJ6EARmQqyQoqV+aYgt/Ie+NEGxogN3x4J4RZOpDjTZQQe0AVzW7zn1OjpbqHamr3dMqQuz9dY
BHxc6JR2njqGqZianhrRPD2oeOZIOCliH/b85o5cf5hQbHj38z3gmroWjp02Sw3cucDCcGPFkguK
i6JoaqaCdoei4t/aDqjuXhxWDjUKHwnRzbXo+dMPMSdkHWMYjnsLsfPVHmMe4goFZs+plH2IcPY9
wsaJCd1oDjTF484WC/33MjiaM9pMpzfLBmNruy3srUXVzK4Rrc6R7fof/u1tgB/ylpCASEOwAGIz
oJ6fCA5p6QIvD3vO9sB8Y3RBZZnFF6LzMns0HBr20r/hgc10k1TTeWH7w9CKLBFM+rDXW6aOPozd
EAcle/JHm5KIhqDwcvvvbwFtmdHH5uPH/7XfmfsY5bM/ywXsGOhDGMf4M/HpOx/1g/OdQsRiOkGB
v4elS3qTuHLiDJyYw7sER05LQAMW5njduFvXt8dPEmwNZ9wSZE4eBujcLsIMpmOjOBhemRiA+gJP
vQwtR4k0/IMp0RgTsqXhZrfJAuUEtvZLS/YWbvV7og+amAKM4MRdSKl4o4ug/tBSVBHR5fxOSEdP
nwkgF2sigVzi5RPD60cPhyAOF+KCxzwrOvKOAQ9FICZDDwcoliPEGpEbD9PmNMBZa/E+7ObIzjha
fVMe0MjhdPJcWbwWujKoz/9+4Z1S0d69A6TIv3xYoR0nLQO9COcP8t7BZKYBW9npC0eLMgQXpAsy
hFpbGZtztXRYNnMct7jBU3Rpb5Ygc96P+EiEvadGmVyGl+B6KEHNnhjBQiNDqyncWCp0P7J/ZWW7
BRltPYXelO/cZY9zq6X9SPwqQ7JncIZ5vr0WiO3JB+6NTbEw9zSnT8gfp1kEO2PdYqS8aBboUb0i
xtk+j592cDzr2H3wQ9M64TMYpfhMbRPeYHVxwKyN3u6UDXenB3X7ZWFM/wO0TUBnsXz2x5czFmGJ
GZUJEr1xtrAYyeCEif0Hb6T8G4EcUB4iCayT3SkfsqxiRrIwsOgwUl4AEiS2hVhuOJx+xN3Y3AoD
G4PjAedkTCKAeF5HnfbHXD2qbpHOikMxdSIYDBs0zOYU3uwM8yGwYhYYVin42fzZHOucSF8sXaQn
0NuIyJYdDTstqmipmCnumP8JgF9i8QKG59NS8Y3NE+/If9lQYkwDAdQ5Pm2vtBe5WweY7InnCWq9
ewnoWbgEnNLwuVI2d9AI8RH4iBY2kiR580FMl4uK/BEoBDiP76Dp4QztTlVfQPtTzo6Ji61dJnWS
LZoErh3gBkAXLynOyQq4PCdrug/HhlkcLRSN4kpKJY931V2mKFGfdOmzkTJagOJGVmkf1QrXmG4T
qRkDCQYV4fvAlboyY0h4kXLF0GD4Q6UEef1sXJm/IKcUPI5sIU0ZiHqXM4/aAR7t4V8qGZd2CKhp
TbMz0xAEwwyYZvx7GH/l6sLaQ7tKEYsPWhOV3GULc8xhPR3eSJgV6eQ2CNEQP0ZTiVEIccwJ56LA
E+MrIBI5yW/HQvofSeexnLq6ROEnUpVymIIkhMg2wXiiMjZbOYHy099P505OtDdBf+hevcJzLLew
1EVp0wsfOmew/JN3dyM+5HCw0x3jQmHYvvgQAIgPk0MTsLHbTWZ0yrJTAoIZ/Y0KAyVReE7vzVDC
jh98TUfZeEX1nomPbtyiTyreEVP6S48+IsaUWVORyOjasRf+sU4YKuFYw8iHeY0T75DRqMIzJqR2
ZlQ+TTbgZ7eZp2iTB54PczL8Js4PV+0PhNeSU0KGoOMH7Voh9TGtaw3bYsdwbw535omQbwr9p1jT
gAd3aPwwK81T+N3FbngKym3hxifiZlWGmyuoI6Mf0Sk9Z98tqAw1iDxnPkfcTJlC1D1CdasXsKji
E3QT5jbMUejXTJTfi2kDR5CJKCrrEJfafPb1wpjure3hbjLpJ69u2kzMLAx/mvkMvCYET5VXdAmp
tiFFshpC6JYLNEWzbabHuATM4dVswBR4WdTZ9WyXoidk2cKEJ9g0uMbf3QaqKKKpRp0/Ix+c32GA
LDsgA8mBJxYcNcUbNrBGUVgxeg9Jggt9plR87U/mL+inQONgD3vmWu4carGXdeeMLqgP58mKA6jA
2jH2U82cLVhL2nd3e90iXpI5EGJ4WViEhNKpa6ypkoq5NPGl8+sy0smYN7LABt0HweC1xXJLNDug
S0lbOx8QoBogHQi+eCP8IiaU4QIak2G6OaBZjP9f94/Zt5nY2DBUsClmSZZ+Z5jLp4SrqO2YnQO4
wCOeJV6MpZCN6QCVwFuKx+/waWVkgtQ51JqERUguuIh+DJNjT67EbGFBnlhL+mbnKBIDUMBE9jpb
DwADBsil033K7XLHHKol4OaPUeyd3pxOPQGAwwQqcqmte+jpv+Kf/IeIG1uTYvTC2aD+FhWrFpjT
oFPJwKffyuuUvnBLKtLfgY5rOEMDeTOZkzzl9n6yUYfXJ69k3rVhy6nOQ392G97PsOUzCYg2AIyw
8+a/fDBXNc9Z6XEIMGjVOPv4zoGxrGCDvyObmafRJ3iM7vkyJdPl6IeY8+QhRgfOLY6P5kbSLPI7
pqiQN7mB/zgsRlCcipVq7fmzEvOkMktCDxhA90YrNl9R1PA8zPCJJdR+uCWlJwtesNbpPBOWlNYe
gwTZMquCRcfSYGkqJUc+Z47a7eZnTJH15CnOlARv3pzyD4sI8Vh6wQQP0Tn/xuZAccdzlZELbop2
z0tDlWOZBdT43vzbYNU7ko5xF/lgzw6lN1Q+P8IyhmbNEuJPqS+U08uY2O7Qz5QLR1KOu4dMEDzQ
HnPEAf4WwddPxIY1o0Kkf8BtzhvODH7QyNKkDe9Ae6SwU+fMzK2E+24arknPHM0tbkYZWpInghk2
qgLxgdjR9MTJ9L7Mf+GX4P7iamk6mN6GGAaekA+2gIv6TntMFdH0DHz5O8xc7GOfheFXAJ3MhtPT
PF5k9oTl0wxN9jtOhBYpChjpBZpznG6a+M5kkxcAuudMgbWtZXi1QZWOI5//o3h8FD7k7LuGJNKH
a8w8lgQWCj43rba8EeDJT4vQ1BMH6WxwM38K3N4YP955X7I821oGPH2e9TzA3kWf2GuyycBQjfn8
esCo5e6EVCtgyDCu+icSLHUNgfU925miaWQXwVapoZZghNIywgydHkO6B65PFlZwFIzh/DFzem7a
hCVERCrJieUOzR1nBMlRgP8gmnHmryUPvSf0bcSbqZMYPscr9oDUhrE7aCtZ/EpAefiEn5wL8BUi
n8/HhJYzkwl5PTDdinztveEok+ikV6//puLZDUZAaT9fG/0vulkl/B7zh1HL6wDgTkDsAzvEJ7Ao
y/dJ1tJ89SBYfT0AWKcH64vFa965STLgd3hqEafPcIufGGsQC8/BRjAnZx/fPyRz1uQBwtqjlrGw
ZLWlJy6KjrEhHHcasBMHFg86Mr7J8QMQTI/wwIk3N/xBOzBenjoX2np4gkHCA82fPDLFY5Q1U8zh
03LFtPImKr6Yx0DMbofz9BhThP4oaW68sOFHEJo/KXxwamhJe2fdGB4Tcd4mKHV6sgyfHcUFAeKM
IeTitX25uH1jmQnr4wl7fupxo4ZwwAtCVuFBXkRSjXnIfATrhDcgtL5wDU8dHsCIRuUws8S1myAh
hmEdMwyyIR6HkfdCXPTNK+vpvtf2zWw05QwIOp7aY0DPktpQBOAjsd5RKWAqyFKTsNzAYDXfZflJ
pxnBUsFyme9nfCb0+H2q20iK4Pk/o+QeQRrml7F95dodT0H4ybQ9+5xwjuTrQrFUue0TAmNsHJmy
4zXH8TD/aqPxfQeyG1A6mH70CwOdjHtEog84VHBKMVuZx1o7lganS80xQIPMP//H6EBcPM9gdtBT
uP0qt2EMc8iuqsvXPNfp6T7U9sOD8iQs809Z7+7Jz6R3O0uRDuRoKN17X/a39vVaw0Sqr9IXkbqX
gXHUa11OhwItu1pSpK4LYiom1RGaFU7/U/W2oXZimEAslCTbxbGq7ZqrF49qliKcWHmv7iTaLJ4h
Cppf+dRhPUmsHtl2sSNILv+ACKcmqodsBNxWGIBlb8LiPP69p8g7ttdCOo5MlXtbQuR6xaG/NriE
GWAe6LMglLhwAYAvwDyoAlbQ76klLowxEjoG5VMtt31/bvCeEWaTzCY5cDdxpvHfKVsF02VDwkgB
0ySt1+WoCSER9WfOD7Y3f2X7S8tKZkbJ6A2XyqOlfWfKTxD6BddTyYFOGpOMK0qG6IaFWvcMc5i0
lOFnO/oSfvMGHrf5cJffMpKNtpMwRsI/CyapVgWA2KWVe8K7cVoRhVeOlZnUg0wPfl6UTphE+8j8
nArZK19vJ/C76fNNUlArp+cRJkpjnaYcxl6K0/Cbn01kmmIlB7VVsVw28Z0JsNPpTAyJZKZ8lThd
Gnzz1XTcCFoN64P+UvqKRkI9pUlioN0SBqKw1rNjltcpsEriZ9OwD974hRix3df/eoKhX5wekwgi
HeZe0LNAMijGI5QYqVv1/YRBqrwr3zES4m74GKaeL35gU4+lr2Ot1tTG6oVBsGrgjjr8lLs3zgm9
PjqVXLhKlnxViE0lEHtZfWOz0dlK9RnTT4cKTMK/GFAN4y8xjnAhuo1ouUcRwQ9v7vWul2MQfRoI
qQrhouGg2w9OGI2eNUjkInl1LPgKIHOneDlau/l3cB+oBSiXM88JTEJt3lfRAHqc9jFG2WayL9Jz
S5ZSLX2JsuFraNwUnBfLeptEIbNtoIqhX+awB5OoWceh4IcTnir9dBEsClgzbv4EprcvKlwdb9Ig
qLxWY+2bAGOFtBUMpNUMxM0w9wUmsR08sQzRgRCuZbR/rST6L6IU5MZvhR/4CW8ce9H1yJh4DN2x
ardygMoQr0MNAXj6hikgX8YeGhA21XIleImW+68Xw12DgJXXQScusqyAHIfgS37djbTe5tRAqfiQ
E7DvGDcRoOA6PRlpvqzandaSrIg0keSc4AfXyyDBAfnjXYlu1cR2Ml0mNf2JDWmfaJSYSRt9h2Jx
ltoWotSn2g22uLFQzyuriHtNkvFoGfxevcVvE2oNHybGn5zZeI4hOXeepmITMp7UN9yc4coTDCWC
hWpxmR3NpsVKCb9vQ/onvIV1aFTsQD4jwlDh+h7yr0CHbxz8KAq7MFwLdICKhkoDJQfnVcSVEY8f
ZO+E7YcAmYKd202EJXY1VZy4gfTVNjwl/DlTIlkna/1SOm9Qxc8XcV56BOFIB30mI7MriG1jCxtI
vl8TyI4GvCJRopjiPp0DRNu18A4XimCyJ22p7jcp0PMg0oevtNaPTQJvGg0HgGYJdQtsyCJuuOby
5HR7qRuDRsHMXbTofXNq/zqqhlf8a8AsRIqbMAaqljmX5L+0+rVwu1FVumKM3V8GhQ8XLJJLOgY8
kcIENQoT8RCDU9RlOtqtqPKngSicwCoXlhrAlJjSD02KyVqUvVpiogqtVQuzhyiav2ad4GIcKbe0
58Ipt+aEAjQWvFdSray3K0T61kj2UfctZX7Rbs3m5SevKwfu3GIIQ+QMzVmij+rTfYDpNkEEFd2z
zJgzNCAyEXJnituJdhtpJzZNIn4s9a/ioaowB7ww9hbqrzNsDovsx9Cm+ONKbCmBl33o4rRfIuL8
l94mYQ6ARMEsGNsETUW9wjjVslN1TgKPkNi/m30ReWzQN3KTALPlfdOsCboQFIfxIJRRfB/GJYnT
osk4EdOevp0DFfk3koz4qwWeiFkzGFS3qmH1dauscZr6zGXH7ynSIpSUBd4yLQ2mQhklV/Qm+J0Z
VJXUMUX8OZ+MsVR/9gluYMwf06j7VGNQ9/c0rnORxB2JY9LqyCJQJwHTX9HgIsvexiavKr97gZt3
3x37fz5g/UllIg70M9UajlRYS3LLH/pgLyo+CY0oQ02kpHgeseRf4pEtxhmYEnSasNFmdlPsSxnb
CYeYkHhjgvb8SsKEwxEbu1f3Y0DtX9kyrl2VC30AuWiMo7hSHGsi8SqUJZHz3k6vh5F8BQxBOaFf
qGFH7ClALc1mp5e46NFpvAVvTJik4i0OVMk30bTH6b/IWbs0KCpI7hLhrGEOJV20cBsTY2YZ37yb
hHLgQhvWi3gWQluJiOQ5KQZrlfy4WQ2K7mYvAJFBl+tqLKoZTCPGDTr2b2W4Jrvqpc1mLhA9oVIl
1bSt8F+swKPqBPoLK5xz9PUK/SkgdxZmb2MuWwQUsuJD+8srcaPPEBlJdTqnthIpaz35Eqv9IBLX
gtSk5r7IwXEzhNGaBFJD5qr0+Sa2YRAReOKkhQRGLun29QefpzFRzyfiqTL3ag2sJ6QntUOcF8R2
lOWOmuQ3K/qn6HBaB94FzGZhx88qXfmb68h/y31GV6S/aSyf0ZzCBHViYh2RyohQQaE7Yt6ObnD+
YaHLl22zUxt/MveAbHI1u5Q7hqghYr4p2SrHT4NTKpfQTQk7XB3r+uUaBfFyfHMGGcMsXrVjnUlI
uYvumKcD0idaHK7EMMY+ZqI/wweF0QNexbUheqLGNBarAgGuDncx71yaeUkx6jLU+SYOmVH21cq0
MTH1i7SLlL0Rg9WP+6pPPIlkIPOSYR02YUMjDWg4KCXywdxK4IYs+7p/EQn3vlAjRP1mRIiuYUCb
mAx9inOd7qzMOClpBJqvvFx4/EHGtDwSVzF7lmdm5QdTZ1dn+a+syzvLOqUB9r/8MQYpW0od72Rq
0dAqjq0+3ExO11QymEGwtrCsx5+9/2ipBRV+ITaFo2oJtS2XKNW7bF0Hw0Z6faLtrXSU2zoeUsHU
LyZTOk6GBcSAQ3UHGtUTmCzBFpAus3UEQeRvFUcfnQasVbc1HCJZwo9y1GENyDADLWw9hoTsLpQY
GedXwaxOsr5r4SOrFX4uJn4MJ7gx2hpvBD7IswKE5rkxp64fguZs9AwgCz/DhjiuznmQrkKTMev7
9IaR1kjmpumo4dIMp50KpwuwqvdqwOOsw+ou5AYeYye45S6lIWrjzJPfuwTWOBVCLyOKDdYK/fTU
cCmXGHCVaN8s2RbLv6liNQ7474Qb7a+eDVcx04n6U4Olhqmh5Iw3Tc1qJKZQLHgK6zSN7D7/ixNv
HMhnflk4B8WrmpQvzVwXLGYN5AgVLWxsEEBocUEPBIDpnTC1dv1q8CdaNaCsscn2VT+z101l9VvS
p8DIgICATv0MTQymOEMC8RcuZ/ZuQKXQmZTJlYuyEZemcpWnZxdRr0X+UP81YrfJSJsLm4ov+C85
WS1mD0zipfrLYLTex4QTwyoxtnH208iC07d+ZN3e5gu0+TT1c8Lp7AuK17564jrtuBSQUFLBJimg
7uz9Dwepw3YhUXEv5lp9SWx7VbvFMW4NuSaCUWerVydznRMlOTC6Hptzlr/vBghFr3HQyv5UEl2u
JB5/d63S7ZFE10cNBDMSrrV1GsTpqyfiUC5Iz6SqRNX9tqrNNJmrQfbHoFiFjHvDkkRhk6ZVySk+
Q8jkWFYAelAyDSaFAirSIfVlDs427nxNzdem/kgsEoxwxslEPnl4COLaHrNiOQxfFnwhRd7pE2oW
ojuni6IqywnbjNq6F9qM2IC2JT/dP1UmglhBYkprmvOZI0JZJCZVU4G3PoRy7tZg+hAilG6zzEnY
vaW/V8H4EP+PKvyKrXUFP4RW0eh/FAxoxnWdgVy+WqRCYBzOsxQBi+E8anMudr1RXgN54mhEh3Sl
9sNVq16kPD3FVnRHA7fA+ZjOaamacZVyDM6Ln7hGySl0f67V8YgIFPW/svzVnF6sujGlMOzVdQQr
O7YsymjgWcr1N0sxyiCUYIOkmyvGDSkUgpHhD18rJZAKSNW91K0Z+WNSnSfYB0+5QCxau3kIHY4X
M/DbmPsRY3bcAEVKYX8nmYL7ew6/tzYe2qp+H0L9mFe6p+TMT3SnQdYMDlBOrVOEj57d1fSriQmF
qL/2GllLwis+FsQXdB81JnWvHvstiz2Qac7EGALm4wgeEUfMt7ur1P/KnWYbyJNq9lI1EBKTkocX
lXapgzaSzSZSHEiBuBU1baXLihfynIPW0Yevlw4bnOtCVN+k0E/rusC2uZxWI/6Eeg4JJv3qJrpx
oIsZYK7/yTEMfEyg0oJM1PKmxoxlIp7WiBxuOGBQqo8zKID5rWB6aQvRI8U3mPQ3EwYo5VMnQGdA
+ThXtPSx41wD6wwQ3rtsWPdysolrtLSzGnsUbAPxu5XxofKycDKVfB0QI8uPK+SF/FiUW2QWc85g
HSIpVAswaCsglLf8nQLvFf1pSvCQC99+0aukhDOAMRd5oV4MPYMM2jralD1Ha5vw1Wl5eGiopyvQ
hyn8Cdi5Qver4ghdGBhNc+q+h/jYqt5bJR9JU3BqeKWnEM5tq/9arPq4giIrNufCnDgX1aMc+I2k
+SUinfo8aaMb5Ie4acm0pz/INFgS0xszJKaQ41asv6iYRI5gjA61SfuOpYmEPcPrld95MSYGaZ/Y
VwwRWjo8b7GbGqW1aEBlxAG2hcGvhMy8cAqbkmGTqOzWHLMqiiZBEXiAAaNWkLImSbFOsuNEA0cG
px8ht7yjdRFj/nidFIhEjSTfuyr1tYzZ5hwXV2jIbjFlJf5CnxihAmAVdRrhdpFuTWzRYppKTvpR
xws+kj/J/FSsB51CFW0UUXeB4lVSLmuEL6OFGi47DdXLGyQcZWiuVKJ/RXVfo0+S9B8DygzVv6aE
bpdm10yEioTRy1Ss30N1EiO3STQ0+Mm6i18ugGC91pIf2s3kxdRVO8e4yipYZG+haLOapuGkIIwn
8lZ+x8tw0tdZkXtQz83w8KJ5LMT+HqgoNBQlc7MZcKqZ2WG03zHc0Pt1EdUbUSOwYWq/jQklcZeI
RJxZOLlrwU6VBAdcunokqXh70b3UzAwaW2Yu2d2tZq91T7PcChpvn6wRdk7Eji+EDROuvNtV3b8B
70IDY6Q5LhLrKKYvzPIrylS0V8yBS7dkqpV/5Du6xVWt4rnNRKoi/z1cYJJwZ7bWYRQbeoxtWbxF
sGH6AneAsRsOMDwMzrX3LsAYzDb/mLTgpI29zwHMbMZwQdwYMTN4Vj6YHPK2Ktr4Db/C3Ap/9hZ8
zVNjZumaQytM1UWHj6cvpH8ChzbYziL01TaAvYNf7pQd6C3uxUjpISWiX/aY5hRQGYMPiHXMqcNv
PCmB/WBcTDc8QH2MQpaYCTiTf0TXxZRswdgwPAPgGWCtyPgWxTfk4mXGfAVB6vCwgPkYTdoPGtIG
q7xjiRqu5N1FtkEu1G8KUQBf8V11rJfMNnkhaNnfzaO/D9pC6204twvx/CZBjSuQK4Qi10ZHMpqP
HH6MsIWPFxgr0h1GbB5Y8NauxDP6l2jriTyLYlNSH8JQ5kTZaN/l4MLfhacDFDY/DgPHXzu6sZyj
AK1lB2YAJSghiXC2Opb2aeb6o/3L/BKt8emB2yLMIPmYxa66nh6Bx+BQ+egepLiQgbGCpMEpjXIO
83Eeio1WGWh/yShF2cdPPj3nWogkDrrqbH4CK+0XUS5CExyRbM5Q/lR8I9eMA4H2Z8I2zk/PmcOA
QOkT6e03I1kMZd/L8avagEctZ/B50T1QKh8FLCUYb4R+7g2WzeSe7/05/8x/Y3KUnNaGUACIFOS9
AscuyKbfBN4Trjtaz+hA+sMqAFRcBB4LhgkjRKOEMTVYSc7A1mJi7hIAwPvDLcCoV4GwEqBXswS6
h5AjXX3b8p3jDB6DI3+RGEWEzT/4MQiF8DHBo/61IAoVugaZ0mqABn5bQ+sGTD43yk5S0F1pjDwp
3weHk+t16XaMnpnx+DJM+oB+g8jvHwtN3OceHHAK3frQhMsZm3sNS66v+7AKblhY2TBPlbejnwLC
MyQPUh6KHPo3FrO0lk7wLgGzXUNeVY07rGQqIiiOjDI+km+N4xkdYezAAMK0ueCGXNZzZ4CsKr8J
a/phehJRwK5u8XLJ+QD2vIpw5DDAXYpEg/0K6/xq/SpYesOZjTb9FkEbfZKJF9OGd2a/3L/oO3qS
282sHA6J7IYdSEmM/6OXPAXVThz2JwcLel34oHZ06plkJCp8RLxGbhmaUTQbJtP9E5QZSpBrhb2a
3eJBZreM3SkGFgwMUsSCsFx2MPRoeilSd8R4QuhfE3pTPnS3eOog8Hd5k+1ywm02uOsa93EdOaN5
Kjfire5cCWcXNFqvZQhAe4cp/JrxH2xooE02mKPBu/SgCvlQvZfKd68speXltcu4F+/pgebFOCdP
aY2WbxkfqtIND90OiooLP9tPXZq6ejWyQj+tLWW3cCTjbdW4f8gShcGnEWuLNQa+sbnQ7tPROhhH
WsMDZpSu33udshAfKKX21jaS3ZgMif+gKGlY1Tzt6BhD8d0T8g24yHvkKlhGKzNdHEA5zpEAsY4l
faxd8aGtG77P7QnhS6Q6jBGATkL44qQXK5+hLdv9L7xSS7fxIkz2wr/X8idztORoLoV15vcP8yKw
m6FU5ci4+G/tskZa7r3h/vHxw38q1u4geOlZW79hPTB+5GS9JE69hkNZOHhbP0t+gaEldqprnDL1
h0WtchHPpuoxoBAgLGJ/x/NrGbDhCYdedgfupu8sjGz84NvaBnt5T5TbutgCRkW0OX+VbGf3HuXm
hhJihl1OnNqcxB002x0V6lLG0hmVkwLxkGUjfocf9b9my/n86PEvrgjsROoz/RQ/4ifJSpWxGA/R
z3sb38MvbHJWyel9fG856ziT7eRy0UBv+ewMcSnksJj5/wrprsYJpltwhIon+fJXecSclCn/YToS
obkwVuPXeByc6gPTSLgS8b3bMQPh5t9bd2QBH0pI07SpqJlvOFUjvTMW8UG9ySwZuvR04YsbZGQq
IkqCzo81RNSbZgtHMN1V/o+Njwj3mp7kfyjydyjijqCuyqbiK0Sy+qTM2jSfqH+Z2lofQACvB5KW
PUfu8jFgfAeEAl/YI43aHq9jsSJfEWI7Pnch5G6/9dBkojPJltOh97SGmE99xWAtOCXbisMf7gw0
X3LOkWUa/5pvdtvqj8JoHr+BDsrs2eb8/maIi6XFHI+sbuJP/Nv5ZklqMT2RV7crnAAX4Rt2ZPJy
mYJIo9dKdrRXYZCievqLaaKg6iwzhyVYoKllCHgt3Z/wt5N5hnGzFQjfXuafqBfZcitw7RIWg13a
GK5WHxy7PWgl5yunzYp9iSRnVoCSbLED8t3LO5OxwRpn0HOHr9WRA+2Qe+1V/RlyHK6qT6CXDTk7
sI7XzEFyr7w8knOytn5bcxk/YO/kqGu47S7MPcKDDiUbbu5f8e91rT4E21yyEJb9fVqik12WVCHG
JZvgo48b1Z0HIHCAlsYP9n2cMGhcyKxl+0cf7VdEFusScTAhTsk+tamc0xL6yRXcw0I8CyL1xEA9
yGxzn3mtsYY1jrzG4itS8O7YQz4IifnFzcMBUT3q7ZJ2tGWKq3p4MgeQIHatc61WzA4h0MzGbW5K
BQIgv4ipX2FHqxg6/3efgA+lMR5pu2DTXLJnv+4ffEb5IfNN4w7r4sdOLgan6gqzrQqS+TPjgCjt
ZM/725db0b1AdmdAhMLpYRCyaavL9p/5L983rrE2L6XLTOm3XHMVXVNurIOxSu/FzjzI9+mDxJzL
D9Op+/CB6fJyZlZySMBPpBPlwa16zEQ93vGKjXUSPe1qrWBB/Hd6Y1maL2WbnUSw+hYFLUDL/b/n
P8Aw/1d7jbXQzuPyAZ7a4QaPSPyb+gO1xXvhxweln5OrW2Lns+WVVwDPGxGOjJ6xgkv6zaa0zmSl
u/J6ZmhNNrwgYz/+kRfJxGtdIWlYNruE/lyw29vXdED9Aln75XLB2sJJ96wVya1EKDnaHfbdz2X0
dLKU18GH/G0cwBK5CJBknlEKgunj1XLl4IR/i8Y5P7MPHlxbxjb8JEWxXzSAYdi7cIkOxw3p6NuJ
XZztIMPRdOp/bHzUDeEx/IJGvMj2F/mew5JuVm/8nHnIewudBwRDec3ssfkOD5KjAdTgN2nnAj36
olnJj1m1XTxrigN1w8LeqSR8SavJrT8QwRhL0a8X2e9g936/ULGcsDVrEfykPy3jCto1DniON/Jj
5mWK0tpJltk2+e4hYNZLKADid3auHf7cr8u4ufBNQ6CE/y8gdxkqZPhk+aJgBiFGEKGgMMse9A7Z
jbXA6cGD1ahhd6hl93C7ZtXtjHF4oZs/Oj6wvvxn0HivcTd0uXhDW/mLicdyZQfzVOR7/3jEnOic
t1jmWJ52YKp5QQaxKs6KHfNDAkr3mj9ugnFBBIUt4xC7FovjxjTPXN2lHWyZ+9czMY0YMgzwX3a7
5d75DJj4r5R7eCBzexdv+ezKNT6aHI3r2g4OIYjbQsRB2htv0y5GjvxXuhQ7CR4Z6CwGuh+oWXRO
z5z2mzOi8CiouYOWNfoO3/gERFAStE7qKZ52Em44vTMXgYUjLX3Nv8Q4hy/yK7ESL5cc02423r2o
H6PHd7eEKsrB9jtwxvwh4/Zxst3IH9JvzIfjYKfs+TcdkosFe81GOYxwBp8DKDrL0qGK5LCizJEz
JB9zeh4Rc4oTn8NV+MdgRfOjzXQRSVYabd3rUURE2xr31WuKcKR0BirY5J/IL8Lz2P/SCZEzxRWl
H9t2bnAIoRE0PMWwKhddMlk3yb6nXL62v51TOHzhkcN0jUvlwmNOiQ/ZxPYFWe4ewAtWV3N7c51+
D4/k1jgJ7+EXTWgl+cBpTFA+zRsXz+tJ6vm+RHwouzBcuI5m15RFygFAPX9+M6EjBJGbfkj26j5R
/DDZMHMi+FWSzxgroNyvQxhO1wFtFuPeqQEA35XKqs1Wmr7CPAMvNQskG/MtDClHv4RjuERL5Mya
4uwDoZdKZ/hegJoLyAhhzvKF4xivLss9F5G0xKlz9pND7i/jx6an1/dsQnmfaVf+/ztgWuok2EjG
GZGouQ2OCsxTlnHp9KQi0qX98lHQPS0Dr3EuklqzRb5U/fsfsNsSPBsCoQZ1NnblOTavxFKm9EeJ
ctpRvpPSpus/Dsv23rt1OquMnlW8ln/5o9+UDJBWjye+RsnH+rpgdi2vJNY+hzLhL6f0UDpUuUtI
zvaAVCPZ/yjPyKMyr9cIUVGJ0h4Ulxo6KYmku/ZMAGXzjYuM877yLCn0w63M/YFJ0jUIiYWOV5K2
pNocnGlfXgA+uxGXaY2CW92nBLTY49vTLirTkCUAb78k8oYgQn4fXw1hn7lFi02qX93neaurWffs
NnPnMLF+b8zOC/ECY7jCUqL76xzTVfCX8EFZWYT5scTID5sAW3HYvbUdM6kkK3sOMIZTNf5p8NIx
L0B3fLQCNzljnha9SDJyDJUBcrHGSS04wR5dSe60eXTbmI5ih2PdZK7zD94PzlDqlVRt8IvMxRfu
B4cpF5MSbISgC4CVASgQSUKXzc3ujt/QhSrMAtjSsxu7lz/xA99O5+iPARxXBZZBYAPRT+hA8Por
r2UJBuhgJaXbOWAQQmwg1L24fMm2/oyOAGazf7+B2RnlN40643U4NqsHfmSwPhDoAMadG2zJZ85i
8glk+34KNyIgWM2GBrBAYu4NUnGx6nEIIXIP0IYwEvC3Bax5YqvYtwdog4PsFNoh9VKNixJajM8c
Fba3gXwR8faiO5ff4KsPyEQrXK+e4bex57dyZtIz5LJNz9HtLcwBqNnHbIu5IkTl/Poxrq8dhv8c
oxWlFJjtnoyhn/YAb2ZYNdcGjHkhrKX7cKT+pRuiyzphHwOSWK3e0SrzmhN8tpeDpzSg2h1mP1Mx
kAw+RUDixZKuSZSXofhBoQiTYN4GqDJ/4ZxP+1t6ST9g/CcbaKd6xFNT74BE4YqYJIlB9h8C74pT
giIXVtXvJaIJGBYMI4xtbc6tzqXmjrTTbfVh4FYknQ2K/8wZIUXgtVYesaQ2ySb9yg4ju4irCxrs
JvqI0w89PnZ0wCCAfKJp+QB6woWZvMHxzij1jjPlPcLQgrUFhqU6kzwnYOgwYXHJ/cYqF9Mvy8XA
jyx45gQClmRUSRT8EK2Y5D3pfd1oWmImcxz+gfaSMPEzbHq8ZubsVPE3+Qg+8zOUtIqQ0UX9odyw
5varteXRBk6f3ctmaCgcsDt8MMtDZEjcloEaB8XTNb1ynaxCGlzhiLD2ojugGy61FK7DCwx7KNxU
2e/OpAylhU1wMW4GJzVdGczGL9Tf748BSeQTopUxw4CpU/6YZLPZySdHpB9o9HTMrpdhvoHNgbkI
5oiv1ok5lj9wP1ymq/eARRdlskUxo3+DAbAaZm9sDe9M9NR7uABfvA6S7pa+NceSNT5hfh8Z/mjY
YbPR94JnWYu62kBhFBAC+qGH2TvqX+Mr3ZhUiNBMA5wrf2uCQN9Ht8XZksEifkrQKWf7VHyPoPmu
uO4wZSMQgq/IMdf4XU3AulArDSitC7yW4e4EoccHhyIcrrJ/4i+WQu20wvY9fC8Oo5Pc22/sXmi5
wznbRdnCre7r/9wbNMaK4HDiFznZnAZ4LO/g6Mrr7BDcWWyutqE9/H2CskobzvnCe28Z+uIdJLYr
8SF+wZlR2UXUpp9zJ8ghoF7GZ3cYIw+Kdx0+pf1QrIMzKgfyKz0EKDJo2ZL0R8OZLcjSZ41V5lEn
Le0od55wNTuHZL2570xnfNY8M06Aag5lHslUS8UI4vFJgw1dS9MRsjjA4TV0hb9if+z+lTJSBBTF
P5g/QXUneJ4269zKdnznDmr2JyoCT6j3uKjDTvm2VnKw4FhoD5ovlKsBJg/ufJxGS+rcsT50JGVt
axYNFkg4dE929Vu7jOnxfXeg9LFH1+XnhYzhyuvnjID6ABbGeNLXceTmiMFMiykqI8TZqGI2Wiez
BMMdMnbc9pHnSCAhgaF6WzBb+4HOcBx2Q2pfCGMeqi1iUXEZgWmN6B+oVM9wJ5w5Pxnky41dAL/Q
rU4DuLIMB5Ku9TI+TAi2s9Mk9Cr49myAR7lh6PiignCYMF1DN733t5guDtCoKrb1o7OvMiU8NkdO
/oMvgEvbHtrcY1uaav13PnCyTXHNPOWp+Hy3HoplTxq32FU8pVWkL6pZekI1FmEDj96tKMjSmz4Q
zjBcxkmMw2PAujleTZBJ5/qPKOGvwiH5gpYEah4kW4lGEgpM82NdX8MOZcVT3iHAwNeNT02ASvs/
ks5sSVVsi6JfRASK0rzSgyLYp74YapqAqCDS+vU1OBVRt27VqUxb2HuvteYcc/a8fKI6deg8RTRW
af2zOYFrpktGLcLj/pQIiWizeXCdUW/SXm12VJ6CQkebTy/Gt2CQHHymEFXoZkTUVT5ZThScRWfW
XoyceF+sGsEanTtkdWAydqNgqJ/dlJYXuzll+0C7i6Qzi90blMpheu7OTztbw4pi4ao8aVc5NfmW
qCrgSFggcDfVEY45fEK9scDsdOizLQANWC/4IOLWhlVliRdQMbS1BhmPhO8XVYlMJUaOKhslNEf7
5bFIM4dIPIpx6bfEVQfas7EeDH03nHreWADTbEsrefESHfYUjUvNGthNBsF7yZBVx9AweMwp/O7b
060jx+KxeocSFEUm9Z0PO2jRUKfhr8vW9IGeAet9fSOGVha8O3f8jLovm+ySTzR9uBmD3u+/BrES
vBnwxEaWHegRaDncbpYFfaQajH4VUl+OCQRG3CatDadLG7yk+MOHOBFMK4QcQjnpfzTAIwhW2NV3
Ao6gOOy7iLCGT1ihDYdF3aroBpCEZo6Ebn6cuFKmmQOiSaGfwR9ICNPQtLh5Zz1IjqV3XlvMvojU
y6yn0x/AkcLqhmsdP6wxcmkaK9vKva/VEuLwGIoPeEEQODHDHyY8oK5R+XXVbAIVPgM8j8di9mDK
HqFeFLnbUSCj+RtsGhkDW2a0YHFDKKbv4N2E/N59Gg7WGVTHAQd07BHO629K6YDK7vxawzrk6MYi
mvY+oMMBEUgXmk4b99yT+n+uFT4ILMaR/D09gmqeTPQ6QywPPJElGlkcaxpGgVYneR7duGSz51C9
L+sFKyULO+URAv0CSwQA9oBtAZsXQZpaEhZk8PyS60oM3TkG3Lj6inNKH/57MjE4eY2m25HmCpck
BM0Dr8agucdYVZqXDQcHK7kK4YUf5lfoBf3Rb6V29MBHCWz6i//Rr/l5NCd7cZXS+pKdfEVZsUhp
TXlgA0PEKgyyKVOw9iM2joD+7jQkRRgkGeeh5+J4ZGTtaY6ypIM8en3fvQTaZnOm+J7VOMnbWWWz
+wLRQMjVON8fGtN0kfhDmlngqNl7mg9yV9T05HAaYpCNg2Qyr5kMFnzGRahwmbUP9yVbsIwn7QB1
HfEFInxIfKGflyCgMGNgwvn6UhPhIaQUY52D4fxcnuBuf6FTHuvPVn7um/EwY2K/4L0XpsKLGwFo
o3wDFlhxNqnMN2MKRnQQn0KKne3E7x11QbgGObcw/pm37Orjpxj7b865nBj/KjJGIkEj/sFAFwFq
tPe+zw3YWOXkIJMXsHGM0U3oILYfQ1KjdnkHDCY1aVvIAR4R8iyAQ2HRFKZejIQK4HONOVlxUKo+
oulziXekDfIUozKtg0Bm25e22mXU3Ub//BpvCGhEJyBtQU1Q2Ag5Tv3HUBF/NtH4kIAuSFm699Np
0GGRo+OcLbM6HJWMk/IV3g5AevwzttDHNIQBmwYDMb1h+2azXz5Pu1f4nXi4TpV9P7htMIbD8MRE
R2TDKwWQlR7y52Uwcoo/WBhzJ/VpR6E5/SDXnDyMNFFNQSJ3FWzsYCEggsKoHiAFw/KCUYhiHkM8
trTJffGgkIqYLZ5QbD31KxJmsGuxbOzrA+sdxmLIILXNoaePJof7Be+ATMuSbKd/RCnWFWaHiQkm
lb+u2a3mOcEIgA9ekjPLvbTCOniFmIuNlbutN78ji2Pr8x5d83aDhfJaMhsaOFXE3mKquuBTHHZE
7BvZjd94XYaw6YEyPjyRtmAtt/F8Y+miztZWVxjEUAas0WX0ATQAyxUvFce6RDpzAsLeSwX5xouM
y0Il1GYAtHZ7zWb0iCL1W0cqxZmas0P08xG/WFiUaaeKu5Y/fxTWh97qMAJk2/gskdoS1Mx5i17U
P9jqJ/0l0/lCACA0bVxtzCZurNethJt9OF5nC74OFD0KE3/CPkACHmucuEFYIrhZTzKwbp4ARIgF
tEUQgYWJ86R6yDFW5nWI3w4UKkm81PWLMab+NJC904EqhIMMNSBn2u3oAnICQ8NN9cTBqZ6BrcJ5
PoAX5vmPFkwtzuckR+GEZ+FhMkVLkg7Qtoa/9XRUhuiyx0CZoW3EN9zN8LiaWYD0+7RRFjAFuCKU
FebwA5RnDUc/eIdZOZw8h99SFqNVt6SCnI8cXNtBH7ZXef4Z7eS1oHVGRyM0b8w7fJdqzS7AxBvf
uXWRSBTdEk8SDmktukIoiPMmxK5wn8cinDIEN1+2Op6Vb4uSug4owcaEeWsX5shme/uyfsz4eZb8
HmpbG3AbK7NN21HFsM99wRHTfaAxdOHOpIgnt4xxVBYBH+EqwWJmvLdhjbKumHef/SW2inXfbS4N
ZxZ4YFnE0+XL4SzNC+OfPbEg3onIG51ZC1+RxnoKR22iOwzCPEc+FHvoM4g/6BTPPnSNJ4S0EYzc
kPaK9zti31L6OWyBD50TS9or9WIIv2k90llGnCrZH9uAvw/G5CHfRE5/v3u0XWR2M7+FRhuWij/k
fiNUm+5rQjP4IkiLIenk8skHk9PlyYfBBOQymtVkQNrkN6I6lvbDh9cxsPf46KVLT97TNkwtyXyt
+ejgNNN9lkORDgHXroP7b6vtT7QEqDgxMeJWpV+XfJz3sOVPErfiVGIicOXpccNJF5koV59PGb8c
GSmpz7JDxA5flWpdoNuyIoR3e/iLD1zOIgKfCFFg++NOt5Q9XngiHARcodsXkdwehVvPZ8CedOOd
8T0SnDL4/CSQ9dplmO6U1Vq6ELPyPt7NoMWw2PM/PAVW+EULBYKbS6kP8qOEKmOGbp7Ahynomja4
lNSvKGLZBRTZwUUEWxuJqu5h/VT1Y3/TaClO3Vg26ZJweioUp1rnp7mmBLF+bDlTy6SyHJM3jwZK
kzYSJ0v2Tgzedh2EG34qpA8/NmQK+7xGqiniju3QtU/RRufyazfpq+29grcxIh5x/N6f+P+0nqxE
7EKPfkYAckzOeH0svtWKmPteZJysSUvZ44CGeARwEfinX1SfHwxPdBEIvunMl+jewZdeOT5mGohO
B9k9qq9qVfZh/F4WDLMYX9KMl2YTIUO7BlA+9ZLXup1aiCiooOjAkSSB6G2BWhc7smbxDcgRik+V
L3Pg4lOyD0odKDo07FHHWo81i3+ph82FWtuBtqsnJEXU2/C+Qa5+11w6FYz2ZOJ59ZocE1JUjMeZ
1jAjsoCGTUNtNA7TD8aiYqE44/VhkBLQjVQWZKg7W+UgzoUIgpgNec4vl1D36Hv1M5pNTCfPnGiM
scZmwW6LAIrffEH5ux26hbhvgdNVO1IsNaK+/8Y1InAESUNeTG9xAZ1+aelYpPs4vds5w7oYBxPz
JgQgoXOnjJBrsrsMdWXwIRYlkqjR6MCTEd0UHkSFDtgeq+T1ZArpZtQxodxxGGaTv5tY5Vnn0pkC
oIrYMya6NCyolVOXCkK7kWyYe7DAwkG0xEruTxfxkmkl/sfYpxPmizDAPwi3CEFzBjEWrSuE8+Ls
Kei3GosRkDww5R87OYPnWjyx7aY4rCdRRulI7G3p5P5Q/qvrKLGHhJz+t6cFlFsliwaWieHQTdcD
EitD/DnX8Fm+ZYyMhzKB+1fCUlvYGjHMdK7MDufuFYcKLQSeqI3XFdtI50lj6x2kb4Y6nM5KPXeB
Ld83p125zrE6BoTwtBLEbIyXK6mLlMaXUINZYsSpulCDGHVw3HuihGmFsz34AfC1T5o3qrJMYqyL
gzRX3rVPO1Xp90gFnl7OqRMH9bF5SxVGJFzcSGL1QvKeaTSRrcbXejdr1sAa8V/8MHoZFfvJXfSy
Z7W5xy9PKno6QxekUB3NpVebcn6nqOJcgAZGE+cj2U/G2zLdKOLyPt7Ij+nu84mv3R2d4UzOQ42l
OEnvzDRdLXdx/1OFjIXVCbElxm6WYO6n9PpNbQ4VKqdl+ucybUKjuWBDrJ6AvQ10iYi3wFTvACqt
Bj/MHB356UPqtyH/TDvrPV3dLxPFFSZ2R+vCzqVbqgJWpnXidF8P1PURgJ2XhfX8iSQbO3hU/X2t
+Geyzrdo8WxB0u+zfM5BoKWCd8pzG4k/gGE20wUdypcleB+/9GVkyQ8AGsPQHqkbLV2fFEmGpYjM
OTbBtgR3y92tePQmWBymtFIWSFQKbkL2booY6fgOru/KyecDGtOpGVdChCs55GMAZO41BKgeJ9aG
6y94E/lKkrub/BRMs7ZNj9jUTx1EB79c7o60hu+Hv/6jmiLUeU9eVc4rkK4oEFmi96CCDhMfya7X
XLIBR5FcoQVMfMnkV3SyFvm06FHVE/BTQ8rwL7klpEQNUXQ4Yw3OecyxJwwnMkp9+AAssOcprkre
F5EFV9B3qMt8LJEnkw/SobBmoGi+tuVK8ocPJvcAV1OKTxyWKaq92RCjhM49fKy5ltUIcMll8rIz
PHE0/OQoUyyKmYqgEb89Ctt0m21ONj8CURxKuy5dAP6hpGFOcj7Zmh372QbpF6rHJVJBZvH25G70
cEbHCKJwizsly7FVuaPXgItNDUB1TDxpxsasYMDUcSWQ2y2yEg+m5ovMI9zqlfwL3UFaCouQavR9
5VA3RZvCojTlZDqEdigwcLd0gCB6CouJjyOf48QsJWABy9oVIIrHORk8XXrk8xKMEowCRHRQMHzy
AwaHKvLj9NJAT4GDT9GdQw4ktnhZMVG7IfoTjAF5NOOsmq34dgVjYsEUOJa/NLHjHVy3z5pmjIGn
jBcy2sDuz1dqRFWpImmkdbefGORLMO7PAwEH29/weocv5GFLiM8NNSpX3wXrWOugr3qE2SwFmec2
F/aIFV0ZDiMg223pkg5tHpq+igEFF+WNRNQmplirJ/DYpbBNQcvaxHt+SU+hgw9TYdMp7LzCYnwe
+0UASoeZlnKZWPeIJEnWdpxM+BM4GTc28mVwfaACHzO+HE6d2AiTK+c6Vko+odoQL9zbSMP1V/SA
Am4xLzY54mVIW60RuKrElLeZK9dw5r+L2OfEcb80m0eowl8bmZ8dFT23cYkGlUxNYtmGy5HLk5Mn
isEzlyN8+ku/gLnLVwI0iIeeVZfBoeGnHmg20CMhleQK4SVv4w4anCqhDeChcISxNSYtkASmdHhe
p34Jz63pgtLp6ZR1OfXRnEDv7vuAZU8vPOa8/Eq20nh5GKNDTglXA0PbBrjsmiftwwZlAVOm04ur
ohM5RqT0nqZP6YAV6Sp03TKpxtvxy5Q5M3vv29ejnmQaSFvF65Fb4Ob/oTNhgA4OoADFR5K9GGoA
nWDBAbQMv+KzIGeRTne3H9CvMcXqdH83h+uxvIAvgZTk9bRJG7vPnNFGmIE0KBjIcLwmq3hIlOBc
zVIPndVBs7yNh57rg+qSMADuS1OZeu3iHiVX3KETLh6+k5zOLNdMZUnXMaAdwVJlDrQmWT0jHoii
ZFi6/Ptt+Nm012OVr1y4knSrhc3HZKTBLIL4ZM72w9D/Yddf7K1ruifTq4IMwU9w9KMzw7xCABW8
eGP6ONK9eKBB5vn5zFUjf5nhh0ubmFYGnNV6rGLM0qWfj8+1Vq3j3ZdVp/KmRLuRCgFC8Px9GOrf
wBuP7hfwJ0iXGLEb91u/jtf0uwUyiIADTK+EwLF+3sgw40oanqFHb06vlO9giMSLRW/qTb5htRau
98pXrqOPl4i2aH380wItz9iH29CLHgMoHA0IJk55NML7fmVv9WiFlwB7eNR1Oed7u45sjHgTTpM7
8bWmji4TUssaesLRp7XYhilvqPnJYOIODzHQ2UiAuZfWQ2cRNy3LJHDBL2EgivvY9/hcLGI1gP9Y
HB+2qEZYYxKb1CB+j6Yw//+1R1dwv1sF4QHwba4KGd4LK/Y4hOGhWHhYucwUbUBYKQG/wTzlrB60
H4p0mPJgWnFUvocEQLIU313ADJUx2KB0BJJgc012gPPec7ob5VorPHp4d9RSNIZRz9fG9OMItBIX
Yu8MnpZZ8TsE2nqqE88qbA871G7qmdg+Boa/dNZQtPuTDv3+aRdjiGKELl3pAJE/y8L+WJBUGR+n
mDV+TgnBr3RnGZ4nTJ+2ZGpSU0p0fyD1+/cLrSBIe6fdGP3qrMs2T6u4aC0TJQTozDBttQnopTCo
r23Wqz8VSn28ID8RXNXkl3YFRMImoEkybWla2vRAiheoHNhyVEGEibH7gjehbcf5hhVm9m7dk51z
Q89Ta7xmYXsvmtmEnY/cnlWXmwgdqkhmskhz+vcRjs/MvwjBdu4b1sphfaMsn8JiYiLK9XV5yd5n
98bmURtVyLB+2PL7RbaP8UzHqG3YK1dV1DD2QqJR0lycMLOj9p4lif0UGH+s1ROxCoIn1e74shaC
bCCLlejlGDWVC5Xw4EFPRocMQNcGxawholVzOYsD2TtwJKBhsPss2fmKX+6BfLwjSMtCR5EycOij
hgtyj3+bvImvlbIla8ZrKyyl1TRzhyfGZWdlYbnLtwzlAZwLC0kGUzgkdOLWtzv/ce7N3pMQaozh
1I49Wu3IxKQdDTCjhMBY07dFznb6GQ0nD4ugSxS4wlq5npzKa2lkGECzfdmSV5wmG11esmKYzHoD
UpJzQAHcasgbG1rMUPuHm+jkk0MvkvlA0ZULPg3ApLpW1RxMGvOJziD/vb5x6C+pXBcn7/0viYlu
VW5cGZS7nR8nJue0HhEzZZDBZxTipTYbS7yiudOfJihnUw1PP7VZWicO+NzQf+Ofs2iPGNCIoRAw
0kZ8YSEX+GwaK7qhsAngBawIfmZLO8eL4cDokVH31UO+FASNaAP1zzlsdw0dNIX1iLAOitOwnPcW
4BB2pQv0NN50ylCaLIM/hpPLAr+jIzJ3mjW/NHtAbaE7pgVCq4cpl7s5lut7+NyOhiCz1EdnD9OR
thMxrubd4fRugUyjOmcXZ1x/vbZmyVfFAMrC+OX4660Q4CU3mMyRdWXMoDGsSE+e3Yn2G5C4wQTE
Bltx4VE/RK01+6mNx5b2cGxNf95+GaqOfDdwe7ONGF9G18L6xShbAY3F91Du6RvjlAAz5aZbMdLO
6fxErMO8ctnqQ+bYc/WnWYAe2TOuOc0YLU4MgnBSxFN/d7etjIV/ZbLtEALAXACV5fwdaJwVOVVv
kPAzIf231xwmlrqD/sOWS1+vRcqGEiKmu74rXUTcia3f9E4fe19o8nhYzq9VudIwVc7zKCOohN4P
8XOLM3PibseXylfaehyuZu8fVKKFfQyZk3/4XFLm/Pc5kPPN65DjQp5hYZwxdx4tmr8X5qHYwuSj
h1WEMwEqBsFvDFjWR1IXXAWoV8CN//hVXAn+W3yjo8xYuMb1Iy0ZeW0Ux8nuZuNT4iyqHQkr9fw6
POQGcJJAuxhFq8q+f8S2g4wcQQxSJ8OC8uDUfutzsuZfJzbUL0eGH6Or4ZdBN9sU53ltq4Yfrw4R
u1vasvZo2Z3CSQju4JcxZ8DpkBSILGioxD2q6nuEkWctIFsEMDVTDrn78PhWuR96vabRzIGLLizo
3w7QekWS5NAKExBe9+GK8SXGGDC4IDKWeWJ+TF5LpxqQvJXlB72Dpt/hSpMqb6w6XkDLQU5G5r0/
ubDCkSMyoCeLIZT2MQfV+0AWI8+JLuVCknQQ7XiA6v3bxT+w+5uaY2eCQ4sTLxIcRzXu29zCttBc
kQhO153N/dYCubOldbqbPXfVVUhNdXtHfD7rcIE78aUG9eY/z6KfM37pfho7PbfYLg04UWzS8Lw2
HD9OS7vZfJbvAKQMx83T5uW+/tqonDlo76Jqr4Od7egPY41Spwb9iGZ2gVsio61lRQsY8Rvo2YU5
csdlupPhueeSKx8FW8ACQU7KoFQitmT7ouHUG9gb9pL+5O5DcXlkAI88U6fu8S+vzderHaQwlUs/
uoDmjZu50VdQVMx/u7aHQQBIk8vH59I14pqPaHD8UkrtcUVFHT2i2Kv+ss3b8wcBXaELy6c3WTfI
3Qc9PPTcW6p/QTx/bTIF6RQVRHmKFioX+zuEhNzX8LwRAkdpDycAhjqSaJowp40GsRjs20QnpuxJ
/xoooPsGpQk3ysJPSqTc0CLd9Ay6Ska86+daOLCa9zNE88rv+46c3hw11sfFik0EgPV2x8uWoWD4
8JCZoYJjDUMogLXRHxPu9EEqsAfqLQe18ZeGPIh0QAGEMBRRUMqWZ6eoEwAvRvcgcbL9B5dT4gxk
aM4prtDoj987uoitgpjrs05Ncp/mlPWi1fyqzgfJYWZXS8HM961ujJFL3B5BS9KC//6bBLgdD2Nm
M63+2SOeTY44mxLeyl5jCe8NE8+0Tb/BRTDk86FaWmRS922EA3asxmmW6DPKG+4h/2UYLJHGndMR
0V7bzyxxKtR/2Jnc3hdC0SLHhwSAe/SaS2Ex7/+A2P49PKgSKDAIibGJ05lrUPRm2q+4eluyY4cn
Qb8gyUfLixXmgXMn/OzQF7V/pz9qFiZ3eK44sDwXGENB1r1U2FQmwWRojekAciqJHkxJ0TDazUVN
dhT6nJmd0ctDI0/xN2bW44vbJCfEkJYur7ggQQ7V/e5U2JwrMuJluaMpZHpTs1+8b2jZJCzcEGaN
Anxh2V4GwUk3zyhhTDD0CuWtAKpzliyRXcxeACIwiE/0JLeRdoBtYkMeWVnu16knL5/57Dux+qku
xFbN3yungieoFwf04301bx9sIyuqcE7hUzQUXAhE2065dvEGvVaQq4GdYqFk5kU52RBTcb8C0b7v
SC+nT4lQnUYvCw7uWnFVNos3OwC0hEX8WLyDlp0CJZiEr9+5FxOik5xhJfxFdvmkQ26Uv9PZy6T/
HyKdYjTBUOISciZg0jG0zwdMvUgn7UKO70Y8j+Am7UrCkO42jz/V26+vXCTSoAdg4xYeU+B0NH4R
YcLWNhiqMXx7kpScLZgvQhJOA4ROqFXQiPJOMGNxHw6/R6UBHlhfaRSsOsuT07i0hRl8gsEFe+mC
fUxRQ1KsXxglvH1aqAv2t3uECYUe90a8oVd4rOkB82b5Qp91uFKFm0Ie8kDAhaA9tM+JHcxtNcIH
7Tsi9quvyUvg2fTVA3x4L3gA0OgeVLPnxGTDt7DiJlI4ZvUJVAS0rSFGNEkHy0W5UHYEr23Y8TMO
UkPrwKRhP7kmZyJK0Dyj/F2/GUtyWBjRkiPm4o2iN40Uh4OLLx6aGWxhbGIUPkismU5Fkw26pgfq
kQR7OJ4O7PxBhzAuZ1Y2YgTDWtIfUSmCKjsFJkeX/o8LMSZTg9yPfPZWdIkcQ0NeYJHSGAzQZaD+
R1Yw+9rpTkDJBAip18Mx0lcduJNix8uCL8FFHYZjcA5nq/WVklMpEZSuBD0vh1k8kVDJmIIxXwm0
TIHPg2p/e1RsS1Tu5d9wWLmlUAGR6N+Nd+213AYkavywe2IMp5qFHRiSXkVMCKpBIs7pg/B4qKVC
NUwRVlL2/D1Ll8icxSmqHZmedUNylLr70ASb2tU64dnpvFMQiAw45u+f3jZQ7ERjqjgjwfVmfh15
IJ42LmdIAnPoifX0OEugU+EpFHzU84Ou6G6N5+1ccdBFr5gFc22O/QesDqQi+kxkBCEGRW1t+Hjm
dw+4E+cvj09NBpHn0Ek4GQBjFHw92vrBGU6zn/4neAcMmRmOwPoXXOVtduGYzTKmN4uUXa8vgKmg
tt4eTElwQqL6RplNUoEM9VRXcblIrHCy1euz5XjR+ypqUJXAP6ZpvyXLtPsneahG0stnVuATt5oD
J1uOb1sHSC9w2zvVnEkbhUu7yDZot1XwMDBXw+Gq+ppMbslqNx9jjirYC+ojwzeUqGtUx9zZx3Sb
/J3WCsMbOo7kX/bG/Y+0U6Zke/opNiJLxuEA9CBTM2nUyRaYIK+Ko4RyvrfpdqMYRPExR7R4WmMd
CCk1RktazrKZerk31lvkdtwTW8HEAmCzeyy0naorg9D7uWSavB3fOjdiEniulgySt0QoDpqpymAQ
Rs9FL4LGke12Hkf95s4p9RXGS3kDLID8gU3IZ76UmKj+JQSsMy+1GbIiXbko7meFG5wDB0ojIH2y
hYnd+lE5orsqgH+zY1xUzYtDYxILhwEk/kMfuxPWvc8sChng180oYmnam4xsi3C0idEo4XvK1s22
3X8a+xcuz7oyC/y/Peu3gxI/ZQPdjUsdk9OM+/EzHA+EDWJeCm52EFYx0eAMxyMtVSdsma/0W+57
8NycR9E1h+/WolbnCVnBlCHtjI9+OmM1W74deyO2zGGRE/rIpIomYhTUoSrRHYDugK1pAUQ1KxpH
vDEH8QHtjDEtn6NXzMm7haalrWgt7JOLsgUFcRVZhiqVdBR2Bu/pSc736zow7A6Kg6K0220PYzP7
RUBuFZqB9u21KNFqotH4Zdvn7AVg2np89fy3OsMW0lwt8Shjz9+PDTzw/mVA9hnKeqI7vqvE5pzJ
yYuRuivvNGKQ76HqSYs+JOgKn5v8I9u8vkXYbMZ/2TlXwTPrJCqt2iH/Mg+rJUbt5HiyEqeLyPPA
gfqwGW7mmAj8b6O/Du2RvOjwSY4n75xyR7QAoyLjnvwhhTtDSTFHtvBTIG2dKyRKJ2wXw8EwBPa6
mhD6Pf5Trtzjycej9OnM7xw/5Q9m2pj11JVxxxyGHQiNzpivAVsosvA5wpwJbUmbqUs1qEwUn3Zo
BY9Nv99J8ipKxp5vmBn/KqTrS48SwXpu3oLXtiwabOmUISNXEy9fUe+RGWPgCQZ+dOuNqG7ujgPd
K91GnMubCyII+PTPbXXhmkw+JI+Z2F74e7FXo6i6yED1u2EjdVZsTg5QCJABp6inVse5DpCdIAMH
4AXoiuRCV4HGNMqhO1gBFLig/i8SVyNVGmt41LfD9OC5BWSML15l6XKeNagNagIdyRjKUtBBVmKQ
eE41yRDde0EZyI6M+ynDeEB2qy02m6GgrS50LSaFDhOF0CA+ENZrwkMZkjOif/vanmsZ7vKWn2Kv
4afiQP4V8T+5xLIJ28FUtCzPNTo9O03RxsPnYP9jWpofCUcG2NzNHIgxi7rV7+hicb8TAQXNExfl
ScQHcbogQWVpqnCD0RUJwakVU3Mrzt7rwu83WcS6pdHbHpPI86VKIloQwJXFaYEAjaFikGb02ikQ
ma+g2dFMbBhDMX4gdoJQk1ZP5OOYcxgiKqTquUtlIbfLerJHuEUA4GkaQVSJY4/+Xr6l9qEKUJq/
kfvtfrWTQT5z3ZTBHZ8LVhKoUFgoWkRHTDOmMw5OTPlrDjRE5g1CCWbDNxwMLdZPHAzPpy+Pft4j
LLON5itfiO4pQ7eJiAWEa06d7rN77KX3IaxrOpXJriz1uDDu4xMT4Vk3OVkjYTzLxZbyqLs+66ct
fib6NGOxLJkyTnPYkykTlL4d7apZXVeK8VaTdTLKLh9YO3dEXYIkmu+PW55ev2kJRgQK90fjJsqL
IJZRvKYPu/zKyC3LhnRt1EyfayFgwpQr9ts2lZbdQ/nLsPQPeFKOZQ+ZvJwum86y6dvLpJ0Gc09t
kS+3oz19rtcJI3v5TxyvfIvllBrok90mryED5EUf+LUZ02Uo0iQU0YS8G41e7zDQycdWU3zChkgH
KWvNsPt27tQVn1iRNQDwjTA79cCEwS6NH9fTFwmrIJplrvCasudKkxUdW9BrYn+rfq4O8kaOTfdr
3hxHqWCC67WedRnI74JEGDBemHTJSSo9UVB/hFUxwi+9KZ80a6dfd9JMOW7Kq6nWecIrBgLRKptT
u36+CRsFaXVJFtl3ghrrhKOLTpL0Uu0srk/6FDFI3JOExNRUzr5Il+mMvTD+1uOwDoSY22WqhIQP
FG6fckmLWxXM9Xjck+P2lmj8w5Z6ingg5Pw1MsENb94feTPqFZwQoy/2h6LM7OHB1bS3m1I+p8M4
Q0TRWbf79yvFhJ8690Z0R799NtIn7+5Pa8pFFp/meb3NvsEDsnoL2OQxfS3qF0FmrTabdjnOdO1D
jF864vJl+t7hSJs2dJZbVEcKY0PZpttYMCICNy2PHSzI3XyEMGRMPa2LNFs5P2Gt3o3mLOajOf9a
NUbzi6nkcZCYfy0UWFNQHxApPPWXaLMDVNEEeB/zLLahgq1h8nDRdnCi2Mi7N02JLyg+vYzodyfU
g7M3LrD2/ErAmIHG1ennrvIVG4Xq16uSOgdw29N4d6bwk/zyx+WcIRATREJyKkv8o8Mg+Gz8nGqV
8fwBaAI1y672Y/Np9+vJ7GGBfMBbicl2PXUERzq3vxghkEwsoG+AEnKxY3QOAuWdhESIpDF8sgxi
f8tFvZFoG9I//H17yhIl+eus0AG4HjjH0nhprpikLeFQw0gS/Q+i8IHmYw5VXeI0PCiMStrJh+o0
fJrTpyGg1QHiWdl9ZSOKzuHY2ogerc5sLUjRXud9VrHbeY9f1psFZTe9sf5PdaSfdNHgZ5Z02gh7
JgCodEZmFX6OOJ6OlIsMRTi0IExBbYzEfsm2Rm4B+jsOMlSUSOoYiiJfKRFQonCln8pY+rEeEcpC
iXYboKXQwOlxo3Ru2TO6esFM5LkF+M2qiCSXBAAO9huZ5siRZYc9MmkioDmcdDM2AAKeSXmAX4O/
4BGwrFJnUiWrsQu6X4DFQtoMQUfQjMDWMMthbtXN6BIgEhRW+aCJ19Hcom3v2DEoE++QblD7DvIT
0gAvA8CcDNapCb+fJ+LxiZ/gMMO2jx0KXS4MOaCWcMz3yHpjILi8seP7Bhid7cjvsBjYqBIHTTUD
GdQPnMOx2sKwGxkEQpCKd+CdfyiJiJSNGd4Nucu8fs6AHRKDqYO2kMP6ExwjRQ4C5camDuaf+Xzw
ePKTz+1KoPFuxsN5obhQqBI2SMecpeFB2jWSqhJ7wAymSHfsFvEhWTV/xIAxYnKfsOMbk5KgHkIK
2Oc4LqPazJfS/ukPLwJ8GAM4WNgcq+mJk1rAy9G0TYtIoBxdCMhQtE3V7fJsB+9siITgSNVtqind
JETVpwN/+onXvD1etyadVXFYta9o2MY8wmDuzfBDcPHzrSE3vigDNN6nxOeEC80dGzMKHl5C9wzY
XphY1+Qm4OptM5pYuQt9/yUYWalYrYysncP/P5Pc6MInhmeM/zYiaoX9iktUBA+oznkmmWXkKwf8
1ccekzwRBzCC3sQlYqCZuMn4Mmm9ngAe3tAMM4QluSnSU2IP1nhdv5wV6N0CX1h+QGNa5AvcSuoX
zkloxVsb2QWadYY4Be2hsX2XWVmgbLIPeSknpA433t3mxI/ebcagTCYVmfnuC+IqblGEJThwgy/6
iXb4c142C3mDxH0Qmt5p6g36No+eQYe0nUwPhK/o8pGH3XgIsbD5TbILSDbgGXilPBX6BGk/hjeo
2QnphLITc99Lgw2EVzpher/tgyJUE5dHkUnB5bVva+oOFPO37CjjToFwhcewc79ghNciimcQJtz2
gKOHS4OjsMFllvdLGQEKjcvMyiS746g3KFSlWRmKmKFxdpDokngFmepKxMtWCYLA3syBB5UvAxZe
VOLxgPxr3GBpceTCRgpaiKAOoe6ZHeMGcOqCqe3TBDCTX4Qfp2ltJv/8PMjDHh0gWUKzTLM4IvUd
gGVPI3eO4b5TCBhr6JbY/PHj4+B4kG8abAZVF9roDhOis0pIC4XJIxQ13BifF9DIhCPPeeWsXWrr
DW8cbR0Ee4ICWZfICF8QkDOJSkVX8CgxCSGxEhTH9WRXuOgf3532fFjiMtsxIHwOkwd2kpQdSDVf
E1icqLHIboC+bPRHgY+LYXuQ06CfgLZj0YLuS8wEC6uBHbaSrC6Z83e6bgXdctFWb5Nbf2Ru/opR
jO7aI3N3VDooVVQakOw/nSUScoiU7Ib6g3cqpcTLEwfjSAk0WeMxWgy3AYqGrzUeU/3ZMuawE+w4
m2AC3DE/op8SA6wuMbP85IvRPJ0xPV5+kfly9RD5WprVgYb/G2Ko5WLHi9eIB/PL9HdCwzC1+8Ki
/k253Jfv8GmXiKx1BVQEjkwBxQ2R5KdFsa3ZOsJvUAa0O/t9SyV0gf7japEWlcF41jnEJ+Ak5Nnm
rVG7uy8x8bRs7l7r0+vG5otI0QFnSV7NcCdwXbIHXQGrvfQXDqJ49jUBz5N6RIVGX/F6RyBMZsh0
3i6wDclvXT731sSH2Wd1trocMuRVZ+gDjWacCZ3/aDqzZUWZJQo/kRGIgHgro4qKOOIN4bQVEQVU
pqc/X9nnj+7e7XYAhKIqc+VaK7vkqojoZ/EUSsqMDhyLPtWlm33fUhNWwfC6gUyPP7hHwCcRXm4i
PsUuTUIdwtyMHf0Q/wXuMfqDcS9yj7bIa2hyebUHdDrCtXQsIWj+Cg8hRFdJ34CFD81KZ2KUg3tu
3rGliuEFGs9Qg6VaWGQpHEHJFULCuySolxZ7YJpSoo02VW37ZsOmoJib0w3wxndnJQ3qEfa2vj7G
Lc5iHWTaosr8Mqi84sRDLyBTHyM0hgLFjFNBhbhhK0M/WfosgvFdHVgaoruh5uPUikwwNckK3Zf/
cEnKzsruFiD1jv1oeUL3NX3MUh/bFHiTbg+PI9XZnrwrmg13ZU8jhymY+u+HBteoOywCc+A7G/fq
ggDw5/MQO5zYhNYigGoAep/xbYaykf3W4y7+cDSBBddD0pBhHjv52sVfcwanmQ+mqCic1qE7Nq2p
x/hTDA5XalC0lj6QzWgn+YSDlYbbB+XzkszxgaS5hxYbgbjBG3J2geMujs82bILXaOtkh9TX5+wN
Rug0cukFuAYLGhMkHj9beh2aSlhsO2/RUz1Zi/u95yjzekFxizYzkCFtIQUJlNGT9YWsWrg4asPX
ShteaGfCSnxM9iiB8GfQfIhZ8Rp2pH1dg9Fs7/OI5klCR1lbYO5T0cE3WkKG4Ljg7aIIXm1HLfFa
10PKNcSNbZp6nekJdeiKZtqY24GzAtGMsITh6KF2Gii4MDHUQroqjhQEd/clqAI6H9KnzrB1u3jD
cbeG8SVjPaHwZHyGLWKDYYTjAYz5o+6Aco0heVlkR3xfzacXHpg2lJy78Tk+j6hZdIuEmduOGjaj
nliHSt6xDdT99wRaWay1zbHnoc1bDexa8grhXAL+hXbDfe1LBCKoK4jt9kBexCD9LYXyD6Z2tZuC
WeJmej9h6VXR3eFhfM4ptYo3erFxgrNkhPsyEdzwjpj177t5BZ+zahfeYAlVTllAIevjzeGrXn/C
mojuP7mf2RmsM2ootOnDSuiJ18AQdjXadO7QhkCEteFI8Qj78JZmbd8LZqyEtViFcL5w3AEPV7H7
8frgShLyIa+mdwHF07C7x4ky7xnh33jYDh1awlNHLsw3fELFqiHvCp95Fhptomsl1Fy7grVIWQc9
V2xSWyzxkqHSheARjAiT0BkeVIRSuPKVYduDz4mVitkF4qdOxRT8GS1i3AJibL4+mDkx6yoBvja0
CzyqzE/QYNshmjlh4nRlTE7//kD27YZ+3yN5qq5SYJF1XNrMxSqKnQutlnBWHAKJhFSxXqwte5gN
VDpliVzKk6gXLuBbX4rF9e2gfZW54FSVOCIkm1SXEabdhcwXF+l0mSwVOKiqWXDtYHssgUC1IIau
Mmqp7I0euPKgmOCO/poCI04Fze1x+W7va+U9wV66N6p9PLKmn49T4dRD8WP82FX0aVvK1CDCFPjv
r7ek7czdoG9x0Bk1bi+8cjWpB/MLJrxO38Sbwfp4vVNhj8kFN12cbz54Y5GWOfCLgMiMh9MJ1VBj
OkH9MxpAx73T/sqgq0d4R5uXWr3CwqoYkzF8qQbQUGA99h0FjJE+VMsEgOo7lLHUfIxVLBG/Bg64
5M46zDBLhsCIKKEw+cuDd2M1d1q32Sn8w6dFLybBjrmJaj2fY5wmrYUxd6eHZtrUICt0rCvsOVzC
3hDABfmwe6UL41DrWIObRS6KwfhgyDbYpWTkqanpRpf2EavCy3G/wrbO1pySd3KKD7V3Oz9X/FYD
a7CCUjhik9i707UdF0gjnuUHHn8Pz3O1EdjP6YNZKxY3T9pFURugIocnh/1MadABn9LMaAtBK3K6
bp7frYUGgNcjSE7w1mNDvVlVa5E6U3jDHNrD16dhIwHlFFJnmOsUq6EhMZdiJtkzFBia6ZIuQ68N
6CvMHNX+/kGhyuheh2XTDqUpZE5U850QDvbzUpDn2F99+FnQKiVdVlvVVPbZSV8U9gCowlQhSqFU
26oAeUaDQaM6lED/i1GNd9bqOqANCcmTmXMgtL0gAhvQQMNp8QIAH96Vp7cF6w5VGUpVl3NCJv2S
HXHYbzfVbDxtbvRLb222Jj/GRIIeXyYGhSLj3lQbrlC14ZkC3wbwaTqNt0ansZs/YpibBdn0rdrT
Fx2vT2JM6Iai8j43g6BaWHpNaSKl3J/MsUNbV+idLwO/7/fPzAqPS7IsIBuL25J7EveQNZm+DU8Q
XzRqDqyg0Z++SffxuJlCy6Y1i/FeE0uiISO8gAkLrUlbo/7B6yTafGGMBj26vpzBtN4b1BTjzkSd
RwuyVmrwqpl5BVcLO5I/qobgrjkmvtoGqCZbRc6N6vgEIhwetfk0w/WFkgkCwGYPtTyGSES9HvYy
/MHaa4x6jrzbevrtKnGpEItKmdXfwac1k4lCvrEAntEZQiNlPK13uiXzswUZGsCPpX7naBYFt7l5
BGg3EacOWU8NbQEoYWHqZSFbNDRhDTXsTBpjchsuBVHiyLmzYyul8yL8LtrwPZadoAM14EJlExIT
IWLC0kWXYrTO3BBWH2ZmhiHlATwpUYftiq5N1CC/Fp3g3zRWp5wfapuu+QpQfRNKFfPvS/CICapp
iEQBHbJ2mAlmBtWGe9gcGOsMHQZGfsgPN//u1zsZesa8dlk6YyKuK8EbC4hJ+3g4TF2T/dvIdKhX
UQTGeRSVH7WMclR7WBgDtzOAR1OiVSPZvx3+wCnvu8RQZjTFmYQ5oGXYYq0EpYbJfgnv9AZWDQWN
1ZyyXg0sWJ/LObLDdTu8PGD+DTYg+1RTnEwY5g7bReJdHYiUhg6nrA/fDCmVpRN9FdYFOyY3nVL9
yLYV0cwairh5vUCYEPX+Gq0HVScmVHQBeCQdod3CH7jZ8eJOQAopDhXVQ9gJUCcgG4cfTpLcm3yn
g+PDxmaNOlflkP6pbjWliYZDZWL9WWI0AAf5vYAuC7e0CFO0Kt1VeY65l0Km4FnLFcqGtN8p/XpV
/VDALnWCnDC+y0VgCFYw72RwqJUAEZ/kQAIUy85gmlfJSkjCQoaqtqEFWHPQNUIaLKncbEV9/Ymz
D0uhxy1mbyqGXQyfjHUlM3V46ri27at9sogXGCUJ2jOgEj7s3Ak4wg9RU8bD3ZfDFmOYspSXoRvI
x+BHMJIqqzL6mErtod8So9VEK7XNMPaR3M9TSzbgotAi/ureWAFpduc+nJdbGdQa3dacvF0BwmWj
1lOsak0gOMGQizrx04GrZlYBp3qMiB5lzR1BzUNYVi8K1caANjsgQcTuDVDR7+C6+DzkqyxAlzS6
B+DbrMQkHNurV1vXVbIq/952d9ajxkf0cAFJCageNdTXQesig4ARmAw8K2bGgtpBjm3QIqIW2vc3
xKmjcC2Y/lQoZBUk4KTWCevuHNbxbUgKVi7rczOjdIfgjeRnD7oE5AVZjrZO6EcADcjKSWoRwFVY
s4ADMOBVtIImWdAtdlQMm5LD/JVj0g6loPSixZuF7DNSDjKWs2E+g21ldYa7ariT2S+pYTy+tGPQ
PlHUXgBPRBtV9F8yYwy8rg4uJYNDb9qj+Xcy5h1Ma1+7wjxcUCk/dFQzc684SOLkdeEnBPH5GbRW
/afPQU1syb6RD6H8lEzcqXzJY+idMoJXMKxRiSFL71A7LyK3gNaveD1iGcWCbjEFeAX2PMZ9krHI
Hm74m0CHCaAe04tljkiSdmTpzeQB/VsIyj1Rp/977wAcMJzADuRE0fbV2EiYGrIdFuTD8y+hASGv
MmuuX4pF5kOBF3fYyh2cEbY/4BUSG7Os4pE3fI4530O8uXDPlUTEPJg/PXB7E7DJvk0Aqk35lMH9
pG9HNv3u0LeVKmlJPKr8JowV801hLHMghMKX6SVT+FMN7CjZxYkANol/J8aC7Udp76KFg4Ce7P4l
Cj9HYFdib+Q5CDEQCV496B10W/axDtH9E1U8i2RnqO2wjGou0W3cHywGcNNZP4cxFsgF+S+OoDop
5cO3Cx9R4pQhVzldQj4dV1eZWZ9Ei30gyyAh4fLvmXqp5aCovi+vMPIjojnjvqTdqhh8+/Z4ZzgN
0asA9JDDkBYBRKb7ooNugOlNmGoAyR0hWaWLZP+9QK94Z3bTOG9mR5IL9Zgs1C3vAX0ELqJXZQXh
AXeeHAl4RYlY6MIp9ONGAfBGFwV+JgMUyHTdsfCqAApQMpsVuwNLWPAA2C0PK2YRllekWjT8wt47
AYbLCH9gYKzRu2SRTb07X3DTvKevBTI8dZgXBrMeplqJZBxZq1FDc8t1V1A01+BdfIPWI/lac4K4
40h6kFUjxwHkTw4psYAyljbxBCkGHANyUTO441RQr23CP8RMLnar5TQ1DfIRZfZyv+4NouLH/tji
sXSsna/f3aQQdewMtl/HBl01AUSHeNGatwvmP7cLjuDHHgYZAMzjntX5w+L/FVtYuyrwV5/mjcZS
JVZXsjy8hvStqOmRJMgkgz3iEOc7qp1sT3vD+fuI+7mgzcB13bHcUoshVk4DyhtEbIS2fUyF2Knf
7t5/kjPw+v6ZdOQ5VtHbP6w+9HCyv3MWKILuoN1MyvLDm4TmZ9h9jPu5cT1j2w2sP0yhl5NWd0nl
YDfXJkEkod6VJg/odCAhVMi9Cfz/HiHRAlNSibHbKUIC7OG7hgSZBOICw1C/ZKT7REcs1X4tyLYN
Jqo4+zCGdd3EzZPT2Nq60FHijAmiB3ungznx1QDtxNRNITPDH28mIjBqqT9MlAgPvK+Gx4xfwx7a
YI2tV2LL7QotULS5f92WwBhZULsmOvsWMwgx957JTzTgrKGseoB+EV02YovK7S0EY3ojjb6hYjGp
dSXEBgTvJ2EPB9fldsF1N9+S9RGWlvdhji5yLy8i0QxwcDWxU//8+s7SUys+PEfpAUsigvxmo/zB
U4VnkYtsACgUIRLlJEdzwGuYhxMjeKI1wFaa4X+3QahHX2Cam1D/lxDqbrhL8P9rXE1ZGI7AaEEx
wnGHQkcy5i6hITf00Uy0htfIRf3rZcAJ7BziUW0wS+bQDKOVakE427yZJhDnal1TxRT1j3bfJCEr
GqsI6l+J8e/LBLgjvcDoCBIMqSlVEbG8DYAIwbnILxg6SKQyG2Cbv+89CwqYMq7ThKnL5kLgAhJL
8R74Vbr09SGXcwz+jBP4w+mCdhKjd8G5wJeIbYD9KMTwmXpJPcwHwAUBVkvQYSLRZpZaGA1lfjxB
TiQZojsZV4QCpLECTeYykdXFAVeJGRHZJfwio4+Dw0RHTocbIcyKlTYjdVorzE234VqeVF1DD1D0
2h/v6b9n9HVhBM4V0hnxkAoclr8kOOSDZrsFq3Ooz+0JpQnFsM4ZV+vb8m53jjnf50KpL/LhS6AA
Q7hgMetwB7L0X8cnsKvpdfQ2r76IIx/IcNI5EiX/zo0FYMcZ26YLTm17fF962/pIyutg4L6nHFUf
kRkTKBYOtUGUxczWLA23OVdEAoAcqUEMeED/JinBNsM84elmd63XKjqVm3t/kmLJ3j/d6GMxRn1N
uQLK2SnefZdZ35Ch1rbOd0kTT/gTVNv2svkeWbGf0ibgnhnlPsnNt1/PXn7sP2YDJ5r3YLIO0Sul
dP0awpSUzj3sSKm6rQC/EA/ocFzQjWYCX6VEGO/RK18RYV5glfd1mwKk5hfH4hjZX6HVZh5xHhu6
PA6IWKywe3f7iMwxoxNQnzy6gOPu0N5o+3byghIIhY78TwroTI+bVk6zBR2CuUOZFWsU3EZYEgiu
qeOyyBE7kgFC/kNaxzxffU3qF/lazAykDE/s+owVcz5LXHXJBU4O7MZlfMyrNdgbSo/5e/12rovT
ECqyzRKw6wzweLFlClLHT2LIVDEJD2RWBYwKKNGA1FE5oRDUy1wJI0CHJetNTkMFriPeTXUn5RRx
C5p4UhHWs1BSKSvGtCB2cyMeTskD9tIUTgSURFzUpuWK3BxQnrRaVBoO1ZqgsqUlNnQ8BA+JhQJl
cRWntmMVpCE8Jxqap07lJGNEfXP6YuMg0xF6DOSCtJsZwE6sucuLTfga9Z141AatA5yB4Dr4/JZ/
Cqo03aI9Ikqkas1ijvKoTwAwJj7tuxG8cy+BNsLBP3CEhBFNPkHp+37KYSlLo1sjGr5MP0euNGkX
BlbuqdpV4EGYiQ8JbdqAViTL21Y7d252dozOgDq2slP7Zs/5jDlz2RAFQ0fB6OfKHvvINm3KS9SX
cx0eUHerYb6GTnP67huE0t0JCVyGXbA2aaeYy1ohArAl+GaAnQH8iw8ZBVeExqwGNdLHPOCwmbFE
yY8en5qRLwjGv3tlXS/7W64QFG62Shu0kkCb2hO4OHAC2TWZHO1RxkzCRUiPSwivFLIXt51YoHAo
CUrIdHf765RznCLKMzpReXMlFkS0fB7sCp9pwEKuKZlMeUgpexGtYu14YA46eAkiJ6QeSp1xcuyi
CmtHR0Hy5zHkBCyfxWhQBJjAKBC/6Yffz02PfWIIDQdNjJhqBkrGI/F/3z5SYHMTF60REke0EmQJ
tviFZrm/d92QYfw+zRZKEirl97t47Yp4EU14wJaNOSJInlJ4k3iJUj+PxObFi/92d2PDYrPiA53f
s/Rw4//E5VmRgouk7PeH047JIdqG4xFsgdvC5jCPffvf653h/Fiv+NZzoGVuWl4WYETiirdReKc9
r/iJgmvzFUdQjtgvbskH+rHZ9Qiy6gwS96Q4F+dn+O9luJA0yObLxBTAVF4sR9dJ4v73k5dgJY3Z
CEU9tzgjgqX8AoA14rxp0F+VTc1OErCFe4/lhy6UcNvgPUCiBMO0JAsAhTS2pW7Uw5FAtalM/X7C
1GbXVzcax+ztw07EP4qM4g2194FcQmnVbQ4cmCseEabhkvs4i+c+fDB2OVze+99G+R+dcIySOfpT
jClQG53ZM5+DpyHn+BUQijWHiiiC8wAy9UG9hzc7OxI7+4zYvHgq4knoXP8e5rOry8eiMT8I236b
evi1l8+KEnlN77f/fMar8dMUx0IcWXtpkM/+/aFH7+zp4xvgX+kn5CUBu3/4xYqHcBNl58Fr+QzM
pkXmWXsPOKscy9MHvcE1nrc+fRbWaPzwaZA846D3PCt2z0c8nadfPBL/6+N8BoZ0Pw8AkrwB8B4m
+NzUHR7lw72gnFPP98XP1tzLxnyAm4HOCo7tAWxoGcgTp2z+9cRMYEMRXomfjZUGKDq5euKritcl
runTx4Z78+/d3wNNwHhFQKbiNUrV/96qsqliJF4UG+USiO2LvYgt/3tSfE61Kc6Id4inGACO+Jx4
K5Ral7NVrAqEklz9iPMdOXeufjFqNowGCF88FEOjFXDqv1fEdrS/yOE6ovAuRtVB+7uf+YQltlGM
xAfuZ7En8U7kVqOHj1v1b3wRqRweZyHTFe8Sz0VOddDHxUj/+/dp8VxPZmz8+4AYosWIqyLezeb+
fVS8ykcYzQWvwxFjsIrf7ucaEo149d/nxXM9Yne4jGeIV4+zxLfSETCI4xADUryxxy3MeeAeEL+L
Z5qDGPXiptH/Go5X3Afi1qF9Hvi5uAyi4T0pW+sxopHtQ3P0X8GTf3DV/IrqsN+H3kWfGbI+okMi
+VfQ9bAsX+W84bPCySx4z96zCjQyuE4yPyPoozM1T+aUEPn+q67Hvc9kBj+Oj3S9whfvkw9wxSDZ
vYPvTN4Ufs7/TEViM0xV8QQiHe9knu16zAKJO4cdwyRI+IZfwRcJO456zL+gcOKBmMzEpEbEyx/q
zfxDEjUjH6b6/A3o0mslLgw+CySWzwfN7BuQc/CyTFRcBTXVw5sRT9ghv7AL6ORsNRWqOCDvzHgi
vsW9hQkL3qiFWSfWGqlbsZEBh9FdQZoXuxR/xLvYkQ2ASG1uKbMe+H1b1Cf7NvOevtE3fSZYsTlw
t9/TbJaVfPXv8xhdVAG7+bcdxYo2qXtkntc5ElzL+FthIYGnBX+wkXMQa7Ms8RxUgB2sDdEulCPv
u2IDYh/6oXJ6Xp/jxXVkpGOB/+/5f99DrCXSVBx8xmGnHLHY5L93iHeKx9DMNgmPE7cImb6pTq/q
ERvjpOsb8fQAvKvGfJRzI84zScW/herji5PZ4KCjWDgpWN+F8OpE5N96R/GcYmTImHipZ+qHubiY
L5YarpN487+fMtcxwqHD4hIIRXMPKPJ3dmAEQ8qMyF99zg05ze+Up253xZkXg0McuWhFJQ5UjIN/
55rRQlH9N0TEWiiuivx7QzkS66P4An1kaGIgiVeUw+93Kvg8iCdiGHLkfTvjRPx7Dzk4C5z4HZYN
YGKXagR1CE68GHRdVtlnKCoUtEPZiK2Lf88QRy1Son/rcc3iVnNXfs7XCd4cVNe5lakRidt4IrEg
/1v3Ym5fsSCJV/lARCTEHVaOpAPDy1O5DOI16g1s/hEWZyB8RlnG4v3vMxjPcBXFATx4TrzG4ka9
bSSzi9/HzmJ5pZ/rv1sOR+UQ0PN3AsR2lY18oBcMlQURsIm3yczJdLAfZaKIIZ4UnyZ64DuLm1bm
wD6c1Qjpe8RsJb6vOMvS/zcpDlycAXG2Bra4q8VZKhlZ4t9/Z0fcLuJ6cRlNgqNJf1suVQY1h058
US9B3mEc3UEcwyzkdB8YAGduNGKievU4UQPijL7h5p5VQCYkdddh9TS5sWmHqhyqWXcF0X7DuwlP
VpiwzwhPA8D7egWc8jhhMAABfPiiFnDmf1iu+qFPJQPX3q7HLLJpxfs0/hsoBvNRu/rAMMRQpcL4
AOXs5pkBlSiHOc1MKCFwhFBt8KhApFjBElLW5AB1z8rCIhSHC84ujpuXqajgP8qgP1SBvpGm9/Dj
F34BAnQmEP6c5cP9pFw0okAcupAaHGqEBlXw5G3fBeWypYx5/ztIJpHoQdFdDQjV2DEyS8L5Mxuu
ORLEzGEzraaY44ziCWepXTGv+99ZwUlEMfpd8O6Pz4dQ92uHBwOLk12vGO5wps+l3xwUce4klt8z
Q+5Q8Gmm93V/UgXMB7edsq72ne130dl+loMtqd78hRyiWieLfN1utRDfi2x+/+jFUk7N93bgP9a3
RQpdYsuDfNiSxA6x0s043lCh61ygkQmfo6DhggW9ZQe5c46cL5lkXRKsTqDOBkELlwYLyX26+CyB
G2fxQV0i3V7gxcnqhjPZcjCTR91ZO2sXr11nIy+fE2w9GCZTDnFb7T/zZs2ZwPIgaFfymsXrceJs
gJqkln7ghMMCZ4hwnYmd+dv7jSbGF6w7TH/AvXQoUsQ3BGZcsFW2Uufqip51x+757vfndwTl8/hI
HwU4cb4yTQ+tr8y0APH0pML8rL8k/qY9GvVVbpF5fy5i4RfynmZ699NxtiSzzme6A7Ns956UYfes
478OVrB67ugEh8sWCsB4Iy1qX18rQX/12nbDu4fCOXhwcUGVJ+I+vlr1pIf7TBK03jPE6mzxWrzX
VDVx8dpfyQ5n2lL273PAdY/YcoUFxlwLpZAzJZ+/Yf1jI2GnFhRHmpds48WXnHuwVd0fVsV4wh4A
kKFwJb+/oJXfWMEi5Lu7whJW8F/oTOmYs9Q97L5ZgOIJVkyLaIPGzulvvyI3x3ZtFPmISCk9vabx
ok/Qozj0wgrS8XfxRu6Wzm6+CMUIaLFymUlTfBtnXe7bbbzO19m8XOaL57JEAhtf9DPGyrzvJJ1w
f1jou+/qEdDCZrCIV3ecI1EFRZjI4Ich1EY95+kiHOoG+kquQKNIzuElr0migQRIeQE1wLdB3+Hm
yqRcAuNIF82lwodEtJhCODQk9QV6I9PXLvqhXqrbzva+ezFwsX33lbWYNw7cwO99yqJZLpGj7lqu
XsCHKKd3WV7RQRdiAx+/2bO1alouu6tmrycmJE2dt4pwoj5zkzIxcE+Dy4pp5VIu2Q0jlBmLFJtV
qYH/hC4AqGPHE/KBuYXXmAW5bZ64rBAXEd8R8SFegIwFAkU5tTQkUv6l6hGT6YiDAzG1slXtoB/Y
PlVqdqbjvCjmCJ7/3TJMsUx5vKY+RbBSnpmaWXKbdpi8rLInyKf6hRCl4vaI6fQ+JJ6grkB9lfMh
HXTqGRzMhvcDBssjDot3KuvO8b2gzHzuHDtHzgmHQ1pKfR/+BAsBf3HQ/4n0+AAb5fxxQK+PfUMt
CyLMFEWif/mciTIPrA7M1Gw24jZmpj2zU/3A7gXEjg8nXf1+YDoTG1V6sGx2wTdlF7+Jk41xLhWm
VxQtqTjzbIon2T+P7zivw75KxZY4b6wyfJRXOQfsjpoyB8gB8GamZfAMZg3OMofB3oiIaZrNDp8h
bqLRMaHOHTs6o/2NsAshdRncnvaXAZF/T+rDy0qjoCVRd68qXu/mKLjOS3bzGAHLV6Uno1VrMK4v
Lt23ybl69xDca1BgvIgyxbt/hZhp1Wcsx7iun1Ga/2ncRxy8pNmpMk4+QveSDCb5nipDhBq1NvlC
NULTh9t9eP2Pq0MnvC1YVQhE+BLE/Go0KkojlqeiOqGGDzpkStuf757xJh/5WNfSU3I/4zCJLmXx
dR6aRVMXu+CibsDmIMwUrZ3Q0Q6WbVWRo/Z0V+/JZpRotPuzSFtz0pUSnUFwhxPcw3WgMRI5HOjr
DE/hC+S0nJJdZ9SeYP9++8MvdDC2QxRMY77hh9gS7+Oa7lXn5xoJXwyIOuud4VwlN+p/uAl479Qk
l8Glg7l8pQNk3tzo14bw1eOYbECmQWqnuV3G8H6/OCEe1T61rjlykeeW0uDgmNDmMnjYit9OuPUE
nbFn1Gfw/a4MC1FQv3HJ5Jpbcsii6XVTA3gswwGvNm8j0asr8wiqb8MVwB9iXtQdTPlsPnl53zV3
VPJaSvL0+VgLbRPEl+mNHpwPaBoE5JQmJ7HzsZhXjTwQiQNkRUpWdMXkOx6KnpFKI4heXE/tb/C2
IC1AwErppJmMM16cSGMFbqX5QuFoqYhZkwWFwA3oLBwXs+M+QsqjEMQdTLw+OGzIs8+6wLKlPd/W
+V9C7XPPyad86zZ/+rQvCmP4T4huu3ogHal56YbwTHO72EQ3eILKVu8Uu99qFNEWekQhGvYqXoZO
6wHjQEM0rqsrLi5pNI+uVsG9dYHg6mRouDzmh55x28iFKcMxICUAlWaWMyIauio2Hjr0jURhWbi6
MkMo9Hoeo2Yc165Wh/LD76crjVtfVT29Ova4O++3SdlOvvepIBsNKJQMr+oi0jHilfBhCDs1J/6L
eXrbhdtPB5eeU99p30wXZvz/9JzA6tYOS5x9PqSdFNXaHNyttTNfa9Z1//z9nJ6fRV8/YQkoyYhf
YRegDW/WTdd9luMEq3x6U0SjKptUH1ibaMc185VBkML99y1o9FAQeh4iqnsKkRtTrITGkbi6ZNOK
EWbXn3kH13HRnRJlAGy+TuE+pFkGo+ZmcNx632Q6ZKalvFsUFuVdfk0f7uBh93voO9F/DwGRVK+7
7TN5rmUA3b2kjHPBonhNWRgQb5VeM6vRImBUte+/UZSC9b+aUUrT9nlOw0JYcgMUzyZ4AQHvYMtH
Hme8QYRYTG3tvDtKRF++M3aJIGHws56Q+6JZ+TW11yh5Dt335LG7IzIPmLfRiS1bXMdpfY4IgJ64
CCCtku8DJ4eFwofkiNPec0UmwNzNtJBv4m0EgRtz4/V9WgCR4Zoz6Y/06Yv2ARdgZRsJe6cNUP4A
xcPbZaUgl0rH3VzYrrrcIqkrvJVQraK9Qe6CSYY+7m7ZH0sIyzuByVc1kSgh2riSugadizZC2kzR
X/6aCt9PnzSYWaO9UO1mhkpNuJoWOFpDOqPenOAsY2AIwCLFcGqwYzGVWZ/TWQypt2l/QlrXwwzv
y3UXktgOAqYALgsNW16LT4kziom2OsP1eUG0wHL63jeJI/WFolDM8gO4pgfWKqagiKZBqicWYN1V
xi+4WWC6QbrnIkXyVHtTpnvgobhjueOMXzfJTGqNwanm+DbXCu8Y0WqYJhPkBSfsMFXYSe08Y8bB
5o6WAhN6wbMJrDvdfHZDxYj327KpQHyVseyUMO4R9kPdbci4HIbafQcDckE/4OC60CtQx9son0T7
gq7REDmofGXcU/i/zBDBFUsVUxXKPDPKQRSqIzEYYPbRIBonCqBrYBI/+6PrFt3lEBlgaI/8ZqM7
7ZLp0xVai57isqbS0fD0QnJEBeGEs640RE2GeorxiyCCys4LC4GZVB1L+W7122Wu2S03aGxxl904
uUW7bZiHc6ZwEhVGh6Laksbw3FCVxkyoL03KjvOmAg9G4zLu6IBy4mRKSB/+dKOZFPvHRUXomCCG
JPSK+/jFlONbQLWQjlCbCJcdrBS+ISqCLoHwdw9FRKYIQiMP4fqHwb2RjHrNkCYzl+uCPIQZQNYE
Hz7/wGXCGJjoNJvAC6YZVX2iR6JbT74nBQ+5xta8LowcFz/VC25TUP+D6xtauBnfcHIrmRFOTFj4
DJJd8b63fXVivDE27GtP+4cpTup4HLGT7GPAMkEOiMhfRVcjbFtJg1TCbAhbQrGVTj9jiuFXpzjK
y1uKvRWe/byNJYj79yCRyTzMwR3nRLsS3gX4UF9Zgk4vfI9vdoWMPZ6/LmlG3AQ5ijrfQaPuiwkD
HAIJWMig0kcE1M6wz4a7pPddtdIciYCCAAuW3anqkpRIITdi1KGPhIyyEgoGhR+Kgzi8UcXPKMsd
AVs8OJvo7KEdgihQhoiY776LeI8XA0led4vjQQml+z4cYX5CrlN3obtxYOkao7Fd362PhHnvPffA
NuV+o1TXo5KgrO/LxJFXXD7Y/A2gOpVcjABpZwt/nQTBKXMLX33SByWMvPuyUEc1VP0IG+XahZT2
7UhCjSWpqd19LqoI95uBwLXRz1Kgoe1r14SV3WJOzmlm8etYTKFgtuiTu/glYqa5f9qD1iNtpbTB
B1+5oa8j1u7Yui+BBVuKoimVufuyoduO8C298cSsCMn/F4n7AAsQnF4WZfiUouUv84wlN04pYV/c
mT7EQIT6ii5aw++HcAZKXWeGm4s10I0IXvemwekebBm3OKoMVGapzTdefyaNkMYfB8d2q4SvXd+5
7hS6UUsneg9/QzpzkuJcrRhCO5zRm4ETOiO1nLwUrO5h9dn0l32ktM8Zoi2DJnxoVtcQR8Jm11/3
CafJNzoTcr7ed7alWbewm9pK5mt5d2kffcaYG17IUMVQjOFGQaqhU4/z7SGrG+BxZEX9s/q0NGqq
WLeucRYpJSei2Mzci98ZQIsylWi5B8kOrl2PxkwXuR5Lnb5JMFZrYzS2CT4WTEEziqvUUCfUrVk7
0u7upfTH+a0wlWaFQeMkhRTUfU77UIlSsqyGHqEZa7AyiSjNSs4z2912986iVtEu1tw0uLsBc9GK
gUoK7XzX6Q/OBMi1v4scl+l8TEV7DmS1fC9KIB/xG2NzJH4D/CHmWrxn5RILEwDudlTMy3m+f/On
oTw7OJZLCYjjcSLcFwNA4gjjSQknpF3l4/vuvRiISAM9m355hPk4dUs6sIL8EHZPwL9BEivoHSVw
D5A9eD2qoRXJkuopG4z6vXqlevIBu99AcOjewRMkjLvioG0+Zw0g8QXVGlAJQpO++QYJQGcNBkpW
DCJHg42A/CyZUHolGKc64n/O3+C+K8KMLypQOtxuKbLKBwl8EsApJLH9nMXe8MNevWcgaaEEMoUe
cqJsgGC+Qb2sl9EGjO4d5KB2JGe/z/DaD7uzP3wTTsD8G4hkXGC935k4cLEpktkC2KSiakAmCP4M
VBdtejDNbxOWTkFr0TcN35p8ibUPihsxfcimAZ4BBr+BOK/PUN+IWirRIgnuPaxmYOMbAhcKsMJ8
3ALvvXI2Cn/+CGWoOFNWn9InNS5XCQfTw1aIbweZVyBREKRW1Uzsk0vrc9Pzj4Md9ajOFOeWy8Qy
AGeVjFIRhfNbyCyqbwQ4Jw6nXoKNz8qzuMS/ai3unLBZfRzweL2ZFX4z4wwE30UhQOEVp6vn5VzL
e6iPqTRina0Ixx3OipCLPcNnKM5CsSKnxVU7RO4RqIwI6SD2xqfBwCgIy8Iq4cGr2VnUuKTNPRRY
ds5IevrUmYh87BeloHwmSkWivnQDKU+gYzEIVgTHzYGp7bO6hYpQDDzP0kGEFT7KkcEuo01vfoA8
RxTLjPk+yH8kR63XQVnQ2YmThbvcvFh+5r3jd11P9DB3VDeGfoT30QIXX2BqzWH5nte+Nr1u5IW8
uB76S3U5WOoLFRSOuKh7engd8TYKCrzdiMYNV+arc1DN4R1wiM+QCuYtbDbfAxLX5Xvcm78OpI3b
fFrSxQMyt62MH15BKyPB8fi4eOBRq0hAuG7zFohJRwEIfeT4dpSxID++3YF7pXWqtpDG1yDfYFPv
3f3Hiq0AtCeT14LgFbnEwwTVw7ZAN+8wn3CXVHzkgIKB5cH0tJkAXG0Eh2+CYx1LAhaShmbJM9zd
4O+2/t3Tp7fR3avGrY/Eq2PLdEAcLNEj47x4H2ljPJG4F2WHPtITukZyZE9PRxMxvXuSg9HFFrXt
suPf/kfSee1GjiRR9IsI0JtXlWORxfJG6hdClt57fv0ezqIxu9OYbqlEkxkZce+5DgmO9uKvNTcS
sbWLOhKMI1bvk3/V9oWrevkhOub7cb1YSMcD6sfgylCdnjNjDKCf5GV6EohsGo8bTGw7ydFvpKHu
oXzbmsvVPirEuSmusMErtTF2zUHeZmilzXUGgE3b4W/cNoduu3gHiHdmcmu9J0jcceqR4iABUeU4
U7/Uc+9WOwKe9yLjWyDDdnnLSHSKDsYVvbEnOpY9nqWzcoqZwPQ88s0uv7FYOwqDjG43bydbttGR
wbvo0TAwEzkUDvOzB8AD1FPVY3z1EBw4r7Zf8IdRaAAT+Vpcjea+/WqdZJ/s5z/5pO5rJOGKU5zj
a3aOPqRnfjXYb6D6Zf1bcwAmyJQElDjWTNbIk+Lyi/P2hH5jGSVa+B3Ck/SC8/Tg2wlU1xk2V+NI
jsxOcRT0cFggHZCPjHkKx0AapuyEi+EhcVrmYliwO6a2S+M14l0w9zg6z9oV4MzW8gJKjl3IlW9o
PjOUvdGKhWMO0YglctghxMpv1YOr4lXrbtvSq1UYfbDdbfqTuAyzlnFvcmVafYoP4aGwwwOhiXZ0
TPglXuZT41ykxYt0DpE2Y1mgE8yL+I5FHM01BT+p4cBjVgAItsAY1xVpc8mOfhYYxIO2M0npRrGB
tqHeW7TJgRt5dHcW5ZBdusZlxCtZ81rMrmbDjnEJa4QzzcxpV6OGWH50tkW61ouzGRF3+xJA2ngL
zxNJlJeemAY8wnffyY7EI2CuCs/mxTgJt/iOEWveWnCqy4NwG/40zgxvUJFwX+mXfJfvVDu9hJAX
buWv/gVQxe0c2v4Vqnp7goOqc84F0HvID7ojsVkuMSPyQ+GtMsmwBubzI19nKFpMGe7zh3VXj5VN
HbRmlWColu+1tbUXbeoJCKHhfnmfSjQE0xPTanrOCDZQtpHDIw5WOeFowEF6m257W7hGj9od7cQZ
NiQInCuXFx3pUeBA8mUmiR9+o2EOST2Ns5l5tA4C6erxnmjJvbkJ1indHu0s/FQvXPjKXkLbOWzQ
RNqdA6ycURaDSMCAp8ZbHiWAKEfhmj2IrDvPrxAcIjHtNJn4IzmGpcDL7db1D/WLQFwXdBtPLnR6
TPiDk8P/Hum5u2QdJUyKpBf9/K1h001hhNi7yq7EaT3z3rF27srN6GR3i+Gyti2wGnEosRUWDuMS
nJN7/Uzu6lZwurv0LK8yB7tjdjAPo42Lnbg02H+OZMsrfhBM1tANLsUiM7V1lBOWK31JFK7xKXKI
HbmwRDCZYRs9dQ/la8ETB4gpDcZJpEmdkwfZ1DdGAykLTYGYdemcoZ/ccMA/DyB1/B13jr4wtz3A
P6it9Q2P0L5ep/tmEx010jEoyBEgazyxzVKW81Wh9O9bR7zhoHFm1H7x0zwJl+EAVc423QYdLC0F
D/z6JqJrhjEKhT1D3jNbK48VIGVmVEcSHuz+sEhECnaLGWj6MneveIHKDfTQLUvmPr02B+1iecQO
K1781JzyKVxa/qlYKFDo7hg94c3DnSctB/bsgcj2RBwHWDuEbA++L0iko74PiMEBUAOZwwkeAsB/
4UhdfDQ/Sm42bJTdgJz+gOdxpWz0rbATt3hJFgqgshEJRC8d3e5uwl/GGr6ECu5IfvEExkUkjh7H
agW4iN+WbrLv9v77jKLqrK/rjboWz/pB/sld7SpdxY/wyz+kX7X9X2oi/fwl01Di+Hrl/QZLMOwW
NUnkWnDdcwI9WAVsGSUhiytjLJZbhtkIGzSINZnDTBe923hY/HZ0nejNSCwl7BYc5qNH5o2vzDPP
4n52gp/R+Ua+jDZtmWpbaAwZXLFeExyNtxhXCffhPnjJRWEgu4CiErvzylvvhjfjWBNf6e+FY+Tx
E5yNKxrJo+7IDjCmTb4lJ3lbojNvDqF91Lex2/GvE1lR2WH41rxIfisOhtPtQ7c4m9thLxKhBqpx
L+xiW+f+QlDloUnO09bfKsf8lb6UY/iFAcvVPExIR9yybODxQzrPZ/EouJ1r7UOnQJzrZidzW+39
U3Aunxy8SJczoGRjmTgkd/nb8sKjeeve4aPy3Ki35l284Qy8LlS2u3RF2Lz8G9JvCtwfDlXxSzty
vqb3zU5Tf5Vf+tncgwCxox05Wb/alVtFay3xau4l5+f8Sz0Hj/S1/Mf6VX8RivlK8JnwmL3Cm/lB
C5LXDk9m5+HnY3W0TuqODjq4c1YIEmTglayXD8eOevBv4bNkkknFdAouvdu6KrpdnQxL9ZTc02N+
LO7VnXQnF1jgcDb+JdAJp0NzVl351T+qm2lT9rsTC8apOQ9c7dAVD6Y93FXqAdmdXuaV3exhnBey
lXlsvsKH8MFymT7Kx2D3XnUiTPE6f5ZHBiFX0uECtN/n4EP6rO4Qyp71MT4GZyaTxkU9zZfpJ7eN
FULfq//Dism9Mm/lExPXmdKHdza9ShuAJrZ5FI/Wj3WXztZdIA+nMcCEDm9gaG+44tEW3/xrLi9J
uxa0boAp1Vf8m/5SmeW/FmsShEVECfzuQSRf+hhewyt/BKfSS044hKGmABtcNyfxsNhk9C38s213
lg/LS5nzAWK7ucd2fYQwvG6P/S53pv2wh5Brq9pmfjb37Dw+0yvBYleLBO3oR3DSKxHyl2RP5Oqr
ZWSB4Xzde6CP7fYx2fnD+ggvwSm6LdgW4jsuCANu9YMS8/LfR3qUWLNAAvSe6ianpfIsf+sH4EPo
BZM72RlEdd2mP+eJrugW/CShk+9Ed+BSNS/jI32YR/P451/9a/iITt2LC/U7uNQiH93X8r/auXGr
l3JWziTCu0PG9ewc1bNO5FOdsqd2Uk7KTTwa9/EknRmz81diL/VCOs+0q6279RP/hr8+TPDyET78
a3CLToK24gvzS/hRPqQP9arx5WPP2MuLBZQ6e2Phszf2sVdRZS81qHxsHO2s8YeiG5/Hhm9ORSAe
l7d0Kdo1PorBP7LTPK3vch/e8f1jUqTRKu2FbXzQThwcjjHRIuYlP8QHiaSf0NOEt872r5g49h3n
DAqzHQYDkAn0WnEn+ktJCqje3Pev8EQg7HEBoWSM7rO95FTEwC+83tmBb4JRYpvbERU4poB16Ihr
w2kO81/JdPVsODxyrEnVVmF5J85io7NpKZtsmzs8VK/wMrndC7UHtHfzWLnzSTqJRzzoD2QRzwGN
13bRhKg7dQe2nvsHhmL0cgePfiC9xQ4TPfOLl9BWnjS7iX4o2FbkN4YO7NiM55clmEzCA1kCDtHH
hABkTs7ejFPaa91gVwGDoZXP6oCV5NQ7Bh42p1s3h+g+rNuNscooitHdsx+HN05OHOLMfSqynbCh
HGMRtGjNBQLb4k5bjKgYNZmt/mcZICDoJRw5a3DCpL3IDrEH3GLXG5DdlK7NmsvG5rXPiH+0vOIw
rNXtcG/OLaDyq/KUD/VVPswbadURmQkDCAW4CAOfwoGVsidiRtpFuwGpTXWhj43WYtmDAs+/Bzvz
MJwhhO7Gi8+NkU8Za5txkYi9CO7txnIEBy+SY+x0BBlABLfZeZDfwivRIyfEEMfyGZ37p/reHfIj
ya3X8TO/VphP6+PAJkJb614iKdjr/lt7ZHOhbJAXn6pN++1s2tx9BBXc7tVyPIrZ0yO2oPpYX7Hf
TffuXJ2b+/wsMIhRjvFwnJVP1dbd0aud9qgedLe9ENB+krx8016rLZmdm9TGWezMz+qcfaQ2kT4/
zV0+QMf7bDgxdffooz3yVbZ8Hqf5kT5HQId47lwZMHpzb1ix+p18CN38OvAoqjaZgw6UxIPlFHeB
71qdfbc5k4S0EpyIAJSOn9Vyqp90Q4SSTU1yjK/DgbXs0J18V/JSfla+2gYTlivsjX2HT1p0OSut
Zl6Oaas5/jcNyIPxOx75xU9fnfOr4MBUdZJzdReZEHBx86v2V939d5neJGvltO6XLh/HJ8hj2E92
tFcHSDo8T96AVwo5DC361MX4uiH3nbMx92JvceKdCRJS6cQOj+6RcQRbnCLpCR9myNGYvew6Yb/m
xuzlLaQWCsf26HPBYy607JZedFLd/ALM3AaSrTkMJo5Ldam7w149lMfpkHLdQn7Xc64ROdmItvxK
TqLbcnVIBXUbADin9KJ+9d78yJ3Za1Ge/Fbwu7KL9CI7kSpaQiUEyh8g0T8rQE2xnIeXszEtDypn
4VrbyjH+St3UzShjOAuTTYOcwJ2d5A4N6t5RyoTHhv7puduDIi7DuyB5vi9tVJAiEu/YTCqLJmyG
iLmNiYDZFStjE6r9vsn0dQn1LjNzzIgytciR4LpNOA/rXAg32kSzFaaKyc4vLJqGAAWOeA2RDr/1
AJnDJFtrcNoVFh9VyZ0+QDoFZ8nctdWrDcZtOP/GXbrlOxptuR9bAS8sjEoUoYJGLaNlzI04/iR0
fI0E3JvFWYP5cI86oUWv0LfKdsCKqSqH/zrLb8riX5GNlx8S5YYUJvRhLPmfvRh9mMpXaUFk57oS
hmylCA96FDsAbRN/3ybQtcJT2sCoUSboR9mrETxj9O0wULdVS7+bCX/Yl+404LaO3434noqQrPIN
fuNgrKnr/40W9CNpk/Es8q2jYFrr/bDX/0sh6rqNKB4GcT0vREckfk/DJEr1nE+0zEmVJM981dGO
V28JN8GIyVbk8oGUPEIRKiDwTNcC14SBGPJYcGC2Y09fBHMgJRSAjFtq5JBsJN8zLK6MbYr/IElh
3WXRmrekgiW++cb0ku74Egz/zTYLi+cJXU5j6ZYR3BH1TjrJBlFeeVPAbj4b861h6HcP6aeQaqls
4O/gfvpvRlyZW2PkNAJ0ZQMbyKxdhQ+dbAtgSpyB412qbWvcwQWxnwyAZCDbnDfHnWBuu/hIlixN
Hbl8+54IcEAu++zB9GqbzMde8i+MPZle7OI/Xhvgy4NttSVDhNTlxkYH40OA5Wier5ly00dfB9Ch
AOXcStQiZ/2ogw6MVqUP7I4b/xb9BJg2P4qP9sHFhOAKdNvsmTeT+uGZ/mf72QKfqZFsbDMoOIRD
ggJY13/tM2NDh5iDFH8m5hedEbIuZGur8sf8VF68hD6zX0iRdIZaJ1tH/Cv9FpFIynzCkRU4JWlc
8wcHNH9LVihx3w1ymDMWQD15wtRMmK4z2GYoHYDzwRa7a68SoxpYX4zBRuY2LmN5hqPKmgk6KnPy
N3vzEuz8xZoV0+aFvMhQHUIafvjxB/SlHP0MDLRRvZW2ZHix9Q8FfkD9/E38OVhRD7K8tefxEpEa
1fWPoG1nEdHEaVA2JlkewrolMRDTvbTqgx+BkPvoyI0S4Eox/g2bW/4ppDfma/60rZhaO8SaLZss
fTa0bE/rt7lxf850v7bpGb4hZDU72JvadYBJI5A2JZoPOPXmipmRJjsmyH8obD3z5LUEDcW1sFKD
/ErcWEZx44VYTnrtHPaewfoM5QKNwGqAeRY6QrmVSF2VaPMaK6RIJUNCcQevX+GAxlMfPLt/pb7j
BWndblhEG7sQ96q5rV8t5i/dSf01/NogWZdYH3MP+p6/NyJbH446PNXQ7nGFPFJOgq074OrR3nEc
g5l16y/pmDxUQlKn3X+NnJ7kte4TIQzzWroyzXu8HtcIBnAjVGAshGdM/rJAdjDpUeijsYXS02c9
JeH4Tc0Ru7yl9UmjaZvlq4bwDoyCNVCNhyn/Cg8R4/W9vIjQbZJ17dAaVWjNZmxQnM6J7FRxiNPj
5Pi+QCe94Dyc8NZPu+zW3SZOZOlntSMhsNwKV/U+vONvjVHIkBwXYiErdiqWwsqeExyW30z4apwi
aIwKGO8M+ScsKsQsOAN3zEaKRT9xP4TrodnrJyVzo/41K55/q4AHcG1MnqRVCuvpAnFchIm3ph0J
JIfxACjqBiQZ14YwIm7zu4ElkMlVeRL4hiqmei6JZbwxMGZmqVlrI19zgFQlVKU8KNRXEZ18a4+E
AJmHxSWxbjMYvr0PKQWKge4lLN7ziFgRzhn0EtQLXK2QoGl0WIGNNmKQPTaSJsdrhKwZNS8vN69J
l/IF/j/y1iuYKT9GbbLQYfFuheAtKhMWuXHdpRNQ20eycG/vUkW1y4A3jDY1Jsj2qDVYAzr8f0T3
Vokd++yy89VfSOSbwf9ufOyN5M0z+OUoljCpuaYmDW2+BH+m0dnnLMdCvoVuQvw3lrh9Uubx8mfA
8qbE/T9lWFFfDB5/cihXI/oW6e2v+/I/kXcbN2LUwr10DhfE6LLsWvtyRR7nP/XbcCZ69TTUdhUT
aWbLF5noCVqN9RbwWYCs5I6da1kbmJYaaKnpySLQAn65ixCJeBMT/IfyCQ+Cn+OPyvKJ++PI9tHe
GMIm/2Qi1F1rV+60j9ajZwLPsKOtQDTDd8OamW942CTWbF5Pca35m+juFx/DKeOuHsd6k/6Ov/kv
WDDufbLDxJ91e3zavT3v2j/f+AKMM93E+TBAisVqBLcjHz9KGL3DmwgTUV+V5qGB/9FvIs3jx5+N
Tdp9EP01wrRgCxbBdq+S/DxAOnDQQxJQ70p3ibVGW7eI/OGN/4dAX6Ar+W+gA5h+6+m+SE5MLYou
kLQbaM4i3DnG0he4OsS0JY5+zxs7gNT27pMjAnQa2/UluI0DzIu2exP9TYwT/jtHrK6w/1on4GKI
LMv5aBFgyiREeTHtnr8YLq8rd1JsBQHJiS1zRg5Z/BVohT8l3mhW1E+z+KDgUv4hpma3QczDYj5Q
yaxB0CJXgu7GQzg/VDwTBOdl54ZTu3Yuv6s/euVy+dOqv8I3W0iSL9y6JXyDOowqVf+jfXaplLd5
4tJjOwrXcNcETuShafNKltkj5V2rZvD0AWhzEa34+Cf3Iux74AipI2rSnuJIbfyjwe7pI1NSYwwS
CqfYRnJqZXbNsXAtLd2ocekZ5m7SLkJjHVOkq77B8gQbXYg4bJEgkMkld6BBBTWBJL6E8bWm+G7m
jzCC3zc+M16JlixYLWD7m4cQkTHyW0M8pJRTAhwWiU50z/WvmWOo2Urh6QvrdBVHlD34+PVeRB5s
vpZaz9Awlbf/2vbBx8+Qe8hEhMGbyGglqaGrVM8eRJyQPEVOw2haqs1MpTxtLDHa+tqe4l7aFwkq
UZO6KN1FFvv2tOqUT584l9rU1h2obB9TbnNRs4VrPS2COVP+l5VwSINHFn+n8btQPotB30ioREdi
L5SHio7DZAmLxbXSHyWyaXUEARPwsQ8uWCt4NZa19FUKpyG/xfo1iPOt0DutkG7LlFNwg/JrcDWG
7ZnIrpyXm4lGxjgwQAMlV7TXrB62fs4Ja3xX3tPkQBzD3Ozi4ZzTzCK3xoSFNn6nrGItoETu/ayF
uyJnIKF9ydQ4WvjRhxZpZhWcHIiMSbUNogBDR9D8Zaq40ZDYNizMCdtGoCGaAxLCoRlfpoUQHp0U
j3CSvmJ/mymiPVOClda2KTg2IrkNCX4TjzJvWN1eFDa4nB30w29pxQMtnILU1haJHVqHonjOqJ5i
ACARZo16rLdVh3ScvGMRy0yhWxCXjfWQEZ4Da0GzGGqUtzmxnLLjE9GTSD5mQCK98hkPuWPF//33
bNhDiF8ev16vUYXL/33xfklzoFEt/S6hmsFuSqiGVIjJws5UOBZpg1Oyy4e8ICOmyNLxM7dW16py
0ggFJORFxmuXs74G+aM2tDdfI52Rs7+pUZ+hf8t4NHwspMomLa5DR3YPXnUuCFSNFqVuK/1T2MrG
ihgInbDolmUcliPrSJsZ5JRu5zFfTQmg3DC1Iw5ZDYrrMUQaN8NBsK6FbhBayW9l2ZNqy5kp4cp+
cANai/OlQTVE1IfEB+kF5AlcxOWNH2Rn6JgcyMxkGmaXKs4IKEg++oaVycPRB4AGyr8QoqRfph9z
ou/bCRATqwIfjItbTJuOF65yBHSe0czQNjiEA2SPlvigxpXZhgq2aTN+r5JXydFlOcaJGXaMCnM2
OslOBvANrHjo39rqILUwI9iocoq3DB9tnm9Sajml42DCWtzODAHJtOjxaSlPkx+Ac5y8KDL5rI38
LOcvvfWaGXHJV5WHTqLtNAt8hRRsW2U6qixu/222XetNmFBbX9tMPjMecVdPlyCimypPTspD1XTd
ylxsGLkBkr6nzqjar678MhNpP5Cy8qa33WkoWnDQBJSOwbeiBpy0OE9IyGZMzLlpAtlVBy6Vkz5b
n1oqoCL57ZU/E8S9Qckg4T9lENnYLarX3L9oervu5Eva2BIy2QJPhhasFR/TiwsBsQpiDo24gHj6
rNp8tIJjlkz7im9uYQ1IqFBfsy68ZQuaNAIW8q/hKDPyDCwiqpqtPlX/kp6FEIocijn+EtCwFJbg
kELAEao3TXoD7x9myppX3BfmSzqNq5oNujQlVFvw4UAB6tB+EygxS0OfKWJs7YUl7BTF5Fxyol0o
+k5eR3bM6xDXMpBc+nMC63kq89CKrmmdxK7iIf+qOCv6Aed5ajUt0zdj3D4Emb2nQtRQtl4sJeu4
o8k+jgc/LEFTirBEx+ysF8IuADFt4mAfZxiUHed/TY2J//F3jZzYvho7CdSnWC3WivlPMhakQ7jy
l1eZYk9P4fnWxr7Pw5VZfGrUE4Mm7pMit7P0KPXwk7LTGO4inTEWa05I5RvnJJSFf7VuoP10S9m8
acN3RkFnRl6TwMcC0GQiTozQSnYTTNRgPXXRJqSgq4G7Gz1OITGlbmndOSI32EfbXUuraiANTas3
HU+AxV/3C9muDFtgcs2bogjnAYGbDqqbjxGM3kz6k4qcmAdzuyxWJT+kIaM8LNlTifdDetxn/loB
JRL5Z27do40sohRbbdtkBsevbcsSbrTjc65EMGaUDLSiKp8SGkxML59SiFid/z2JxVoCKK4R5Rmr
4nYGxI07CXEFFYoMOoG1If9XF8lanCzu5Z81Ikeo+EO82sAlUeQOICjpkZTpOoo/rQRtfndUtUNL
c3384xkJSoPTm1fSnDMXwq2xHmecCOQ1SsmEwtWb625ToFYWn2XKmqscNevpA3eY+PEWqW3acApw
VNUHube8vBrdphZLvIno6dZ3ik11vTyEygyzxS+Rjab7sPnyBV4Kvu/4zDO66ugSxFzctzmkL1ap
Wfm0jH/iZzB8ibQw2Axk5SpzWUei7Khh6p+KI1wjVrsSgy8NjGACkUu6QvUzDPUtGIy3oivdObXY
ykdbrE+TNV0kupw0yrLYnTrHROlmRS+Vw4ZJ+kh4NFKn0z2TSycoXosCM76aiPZNdJEBO6NKx+AX
EaaQSes92lGq3eovtqSdxeOsD7ibIjochQgspvtuc9r5RbO3vkXD+tKnbGNkIlBuBMkijHflPAE5
GlDq90ySEKxbGhRliTdJWwXLPqJ5c3BMNJo4gYJhGBujjEdefw8laS3UHnYQrrk+HgldtmYK8+qp
oHBVkZcUA9h8hUj1HduviIZ0Qs1TfDbNSZMcxScyJX0CVwyYW+hAEAVq2lVSXGc2gmSAVaQWOz5M
wK7PF6VZw8USrcdYfKcswv38lSOPNvjEg/IsEA237VJixiaVK+hhkMqi/56MrAnxO1tzCmQrCR1L
uyoyW7V80DBzBFh7YkTB1M2CMzaXGOWymY+UPxSLJNA28ewIlRP4yVahMKg6kqN5/zoel8GWo78x
BICgXNWqtDParyXeeD58k/7IsXlm11BbOhqKevQ10AUJ0IX0i8YkDSy6mXxAU6Q7Ch4ZFxkmlZ6j
XQfFamxA/2vmW8ShufbS8rsvpUum+3YC4DxJXZn7q/ESDVRkHRqBvsk2OdOcinILHfEgkikiwSyj
4Bonjk/JUZCUt3DCLtFel703TR0phDoqeh29seQb4rVCb1WfPjQda4v+T0Igxh/XGCZR14sV6or5
XSAcLIh0Z6m/EXGW+6q7RvOnbpirQrimAORSdjWTTYyuLz9Vkzu6dRQtbCms2Hl0rSRWDdNLJ0cz
+01nXszgX8JjWEfOUiCZdKaSorbFwgmGnwh233toafS4/e9RusnFT7eZi38aQFgjZIvnvusqYwhr
2Ccy+j1C/HjWKId5grKSION0N5oJWpFPQRLeRQ6OTfrVsD9ZkZ0V1xTWcqhNe3+wdUnbyLND67nA
LrBsaFn21WXhSsvI/SjXpRGfZhLQ2ggtnLglbmjKwRkIoZsh1K6q5mxyjmFTLqmfMrXepeot79Gd
oY6ESD5u2rnfmSYCCoBgg+FJlLgJUVMqQEoh1v8afvCRUs7HiG9O7IzLOyVw+IJdQDrRIJk0OjnY
zNmm1TRcfAYnz/OsqFvYDz0AVdXhXCaSJasV6Osb/ZS1aJBYgrIQn0ERUEAG1GrNcrwg5El4kIDH
qxigVdfqqx9+Fvsg91dT+DlgUGkVvHPttavSvdmSN5GW1G6Q4UPq+fi11Iij7CxF2kQIgBw8AxrN
foUaPig3LRAzKzhxiUp/t9S2y/5sgFxvKnYjOu0+JpfZGldRioCOQ1vOfls3qCkNxBts+CE7KFWF
f4gASYay3bfhqpQQwYkdZfR8nUTlp26tfTUfNaoOoQf5mUeOFoNZJt1ZU99N8umeAe/kkuZMR8Kn
Y6U8RQl3H6tGG9TbOfoyGyILA/y2vCOiiG3FoLnVkiWhPNlmBH85A3wEMmcIuX5rk5emkiXNxjFk
QH7wLuTYzVpspAystL8RxGrMActvbWtAM2UiwsO+JOXEF+nSW52e2e4645clOY1eaUPkaLqpsnjL
iJVmLVuiTs+xcgOMVIV0E30vjp3BJDYGcipxW9GVR9PER5R+GtYxYB2SkXLwyHV6vVkWCeUxAfaJ
GNswQq0wXuikIn/5GqqleyidGuHeMAauQ6weA2292g5TiPbNdtb87QSud7lG3EipifcGBLyOdajo
sl3P+rJqwCWNyVGP4VWyxhj+3hSYpvJe+hzrK+iM2ngUDdyOw3dQEwCA9d23HIXMCTGwcxM8ofFt
xuma07GsaCuFPa4rmqUCqKLixBl7tBhdaMl+6ZhxYF4+dly4Qbtr0BoNzL+kajUY1aFRPqmBewF7
1zVgwla/skTYmmybvoZbmpV8chTrqnTMu8Z3Dk4tzxYjn9is15iPNgFL3LLDzj4jDgVSPMkAo1dE
wDOky/JYt8LHcgsMZJ3lTbeeEI2ljlmx5FDbrVV6V3QLltdgYP/MONyMIhDVoh7fhPJ9KZyW+jwy
vE4DcMpcX/P4vF2vL+9LZxZssstzgksoedbyU5gRzhZ/VD5ak65NXmWWyKSiDhQqexiQeJaQZ+J3
K7zIo7rl8mW5ucnavwBzg1w7dFw4pKIao1o2aYHzVRUxXs8M3hSqx4qOJM8kt04qp5WSQXfJxTcd
B2SECFeUlxbFxIvYQ7ulCn0zIYYm0Ii030a+Mlmh8FciAMnTx1RjMsufdY46jbNVNv1GfDHdiZvd
WFFaWNdaRJ/CX+jJ2QslZzlCdgadxuY3r6GrUsbLjk6xPRi/XPQmA0ieU+ezHEyZMwf0B4ef0vpg
u1HoqjZ4SgaDdbDfSoVvFyIbv3SreqTM/XecwCNEyUUJMnGASKiBZ+s8p78qF5GbPYg0/IpxnSAG
0Rkezh1Dp+bBgq/ipgszOoCcfkZ5MZpn6540D+G6vNipQYqLTtjR6MiF7mbxeKM3vPVby6VYXGf6
7JhCBjKQrt/C16Luli/L5UiTX0tKT3IG29ckcSK+6UG1Foiw0VJ7NDZyJmzpx2a56+fHiAle6pGs
yTgyWQtEVflWvB9VggGAXPv0K5dj8aDfWxjgWcHrih7wv9En7YuU8PqgJeUbfxgOQKHbyzTgqaIk
xRHp8UhT/a7peFX8V5lSdkBq8ENprfz49DdKyRv6WzrkdhgjXCxTWvgk5UpeYaEOG+YewBxDrpB5
9ciacuR8aVngS+VgJSf35WSv0PCzgsvSzuBZ5CGa3LaYSVP4xP1D4xo3cYwhlQQYVn+6Dbl10biw
vHTjV9hdJqFaWbTkIu1MCHnLEhOKeAhg3vBIJn3i6cLOKo4BKPOlruE/DAYG/PBb9YFXwM0OS4qk
mrkVCTpyvTNadde20lZjcD1pHbJm/18vgDWvGBYOnyqBsrkEtVhj89M4HqfocIm7bjuWUf5f0XEO
D8xcpGnD2j7gJy6CD1l6RDKTbFaimu4imazWqqHzTOEpcbuNv9YQSetlwiqr75MM+ZJ7vbxTMweD
ZeFK8D358cVHvJ6qvP+lwODhTU2Y080Xjcu1NDt45QPzIzA5j8eHYHbZVS1qzh7Fwlww7iuObWn9
BOI1YNv1dcfkC0so4mvlUleLS4s+iTayIaNo4VNKClh5S3g1jJCECqtpcc0ZVbKV1bqHKVqSQPky
pMkmO5xUxtbLSv4z8UlV4OLCw0TGIzyZeUfqBDIAUXK6a7IUcOdsx2bo9ZOVb2qz+chqNj/OtJx5
FdJKlwOmhN2Y10uxWrsTwjVtwnI5DYubXsLnPl8t+tMCqhbSodUjrZiONlGLIiaHEld61cDRH6JL
QUspe0a8smMW7qSJ8878OwM+roacUSE3mze5b9KdFvzoFAk8zFmX7q5xM7Df7Cae4Cqq1nk3bKXg
LkrHzLoUWrkZmNX6hskZA9XYKF2NZC8ptoJ5WIGO0KY4qqvoHlFH1AXCJ8bSIi64Iuu2YdW65sSs
AVq4YMqOyNG4U69qYpzLeWdw4OpMgIwFxzkGs9EEyJLzb/bTlBHpjHAGWgRyArpyLd0H9KrN5P/L
aPTJT8YBg/cLgXW5VhB5lJJ5GQWGegy18hbDlSRsVADk4uSz+zJxJZp8m1pIjen2qIZ8CCKauiJh
ghgEE/lfzxY5FJuliUdpJ/O3pNxlWeo4sLfImayHlU9vZcAMRvxKhF0njBuWb441ZnHMq84uJHlN
1jY9+KIFzsmjlfbAHXks9L+lbq6EV5BzQjDtRvIaIXXb8X8cnddS68gWhp9IVQrdCrfOGQwYAzcq
YGPlnPX08/VcnFNzwg7YUvdaf+wOvtu/elV0KEtIpCLcUrnJQ5balE8bnMu8AA4hT9ydKRdmlBOu
CwqSgrxRz4PmxMhIlfBvBfbsHpyDJ/U0GKQ3ozsMLzW5MJGFcUVcKdRdpsXFYonOBjyNyYvWE1k+
NU9eCcbGWT515r2L0RfQHTVXjCc8Rq54QLmlfIFV9B3mQJ4xgccp+RvfMVemxk0ovLvPLaiV7Ua0
/xBsNE2xb+utPl5LehCEiphN3ZXh86sr69Cyl5l8whlMzCguampSrzNXtjq5A4AmMT4cKEBBTLil
b6MKRDMC0xiLm25baxECeSV8KMGFYWFIoJUoAm+6r0z7hRtZmfkxB2FsxUtTQVaCePTaWTPQL+n9
veaBWwTWqxbyxPKONaIkzBrDdGHwWcBfRrLYJLM20JV28lp7w60x8abVFt2GbocaXite4sj+pcGy
pCLB9WildThB6mjVeye3I3xk6DGj8eeqg7Gei3sYlAfHxTVFzEGCDbShJjyN19WEwoy0LV+flnFu
r9LeuSQdB8GEqZULmS/0PWZDdFRvB57jtu83dfPGZ187XLRrtbs203VuXoVK6+e9NpANFQFyH22D
NKBrP4qUbE0cAtoJTsOlZM54K+ShJyTQI18IuXb53pWXosBLybfgx+bZ4RyoqEuYX4aM8DRmw/Ab
mIZvU/B+KXzOTHD9D+SM89UGKaWoIfcr8ULzjyQ/LCFi3jRWvBtZ3HHgEz/iOaAFiOwDDKeT8zOR
xa6n/XNKJoPmN4RAzNQUenAjmCEe0BYFjKIfUfsORWqvgS4iRiDJit095xlPlHiTqfYrS3PneLrS
VYVZ/C/HGl73w6JX87Ct3XIYZ78h0mH6zKriGMUXvajWOl9uyGtQJe8eeGkxEHHDKT0jIbNDqhZI
bTa/edzL/qBuzoFkcz75taF4BwB2hCuN1S4T7d8YvrUg2PqwzDCYFOy3DKS+d/WJ2mkLpIw5p+xx
hPzgFCqaHwdHPIIQkzQmtmg10TFyxpagkYnDltw3Sj7DaklVjiheSclhVQ1fGOJiDjzGKZNg6r5Z
jnKb2weO6QE5VYwqSofQtwClewNRIR9xLIjxdyri7nmEpujkgSo6E/x7ggTRejWCYuUPYiPwVJSZ
c+aWWloQ+k5+rtk2tewKjdO6GuKReh2My1FzV3NNCRBxQfNYPxnJhxkjKWHJroPoygbWslpNGSxt
yCSnM1bl0Ru6BTt7cdJwr1ZYgJRh0Deou+YGpVD63Nh0QhAG1PQngNLMFctAp6UG1yT8y1Y9fwZM
mZsG5PgYzxLJYWWshsS9liYZCcVISIh8RGCWIImaeQMHBTukDbm7+iwRefBlAxnrgFp1jH26oqut
WE7BlUO1oXlOTUsz0cxNPu16DyMzWLbBpcffz614fUypkXtyr9vnVBrbMECvH6A4Qb1jURuv58jw
LknDIiWOsq5J7mPwbpFPRGvNf049ceAGXueOs3RgeqLO3qmvQj2MRGTUAe0BVf6k5iwz9C6zjRPg
TUFV7PkwPwiCCJ2oF5G4KnSUJ+/gufBRU1rsOzf/Hw9Kza0a/5n9Y+8y/Ub7nHa6mnNrmj+MSSEa
6y4g0cwi2wzmJBIcf05PLgXJZ8PH6GEP8vqlDWXOTm/Hxa02axUhhrfdw9KDxYE/36YqRtDY4pML
sGv975lb3t4WFV0iYDemj2h/6jaNQKtYqnX7Nfj7nwxDd1XT7J1rZPFi3uUfSZjyxKMZfuL6TqRG
WK7V2OJMPzGIQT++oxFK2gnYnJ5RDjZtVq40CvYACVaSQKm2wxgO3pCYHnUI4ivgLmET5DReJumB
77wjGa6V1sIa3o2q/+dUESoEsm8UQALRm3Z7uuhjua10FEAawTM4eQI4aCa3eSCru5E/g01g8PCq
qRrdYCUo6StwiYSPlu6MLMEtgkZPscXVo+0fgyP/mMhHExtc8OVKVmv0orp3ittmI5J/gF8J/F7d
JYceEKMu0Url/ceoEbIjwBVJBJqhJUdSMaxzzcrf9dZuFIgcS/yTbbfJ4v6skEugioAvuuBAOXka
qcoQyV588kS4zSgT4A9XT1bgwd1K6r26t8SDHknMZYysU0slJCn5U1wdVUvfYUJj/QuPPJSHhENM
jaszJoutSJFUUvrT+eMCvnH14mps4MND/XcxM1So3ayO8k0HI9xoq6grVgmJkvJDvdpqOS3nl87F
VdQRJ+kN56AJz+3QkPzAXBCG5rZOjEst2xjdSPCFanUpnegld519S9JvCFGEetEf6xUSg431v3Tl
0bTMGkqj4v8bMvsGHL2smnznAvZUhnucvV3HZpl9R26yTOQnF/q579Z99sHeuk0He18x1qStt5sz
CE61Sy8G7zGY6AKrdiNDzB0BOU+utoahtCOinpufhMlK+uTvVHe3gZ0snbVuS7QMSIhES+NKup6j
z95grC3pHa6whzA0CMQ4oDxPbqdvcoa2iIAiDVMzn1zXvicIWEHDhYW2tULm6W1jEKEyRaMm7R8H
+VIg3LNP//RoL/Oe3mOmvcYRGx8HUdDePXpMaWkUgHDFH81WArECUIpv1QfD0S42S7jSkrSoj6Qr
j0n8LNyaC7BemJTJjUgot4LzJ96VM5/23nb2LGht3D1p+gTnin8rXPcSCQ4i1YERnKW0RBI3kANB
FlAhHryIC8MgFUwj4q2Ntj4qgplbz8mbI8MI3lKj3jmh/8+J5XUIviWTZTLMe8UljBUCuY7rqU7I
zjf7oxa1hw7UXW/lPuVYcDFhdW926mz05joB85hFTAgYJ3N7HbPuZww/smjl1te6DzZlvUxrLLcy
e0bVyxcFSN/sNCuFvxrPpi420eythEY7kPsS8FpHg0bX97sz3KaheUp1nLlmsbb5X1is55SHPOk2
HjUZznQApfRphs0Q1/7E1KRoN4/vaZKwT3zEBemaMclLLYqU0lvVtF1xV/QDpBrLgivjHQB2kviH
2uB3c5pTf+6bcen5+rb0cJRTMz4JdAX0DnUtGoKOKLLw4ZHN9tf4ulqvYlTKAfGV9kT4ShmQQNM+
Z527i2T0ViQ2B7a9zN61wCcSzVhXvg1PFh8zbHYpcIV0mMMmlRdX4hdjX9J6VYzls3UDG5IZrDF7
GFV8qMhSSVDXDCZ8dVfWO5vXNwRygVQWIG1QPgI8M0V6HCaMESzvQDO6ST6MfYBXGJCdOSXp3JK8
3xwr/RAeRjakgKDG1iNrXV7cmVKcY4r4P/afOyQSQ7yxOEFFMwOmkYIQI7oaQ2tdxPqbnClZ4bbz
GMAmIB8kB1o/rQK6XFVzTwr37l1biiWcMCAC0TjIwFoDXAb8DAobHmJ3KfhnBwgCu5VcjaH2hkBg
3Uwnvy12NfNnUb8K6G4GcOQV2soBuqroymBl4/6n8RJhI9S/C7wStr/m+OjkrcnrU43yKo7pAmcE
ipqL7DmQYDDzkj5AiRW+sHk4RnmXAxXwOgVq+BfMm6HtvPHg8NU4Bx/UvoKfzW+56a071PT2PG48
VJgDUK/6V1RLwvlQ8CMajaEE7OTcePnRSCPegHbd3uwm2TNXF8I7jmwDZi/2khfLsLa5+ETgIvjM
GnJ3iumv7AQwhvoccvJJkdDWo/Fc9zCcbkVfVHytb5YOlz2g+0zkfs5q6hxpbbI3IjU+Z3rapCQP
BVolVAFGiwjKS3KVtIiF7eJe9N/cf2qYRY3eR7cENQlJrbQi0gtpII8M3IMm6DCz3aNeaKcOD0Kt
Fch3rrxVrkfnp45bC4mS6RokC30otYuBN13vVH+uFjx02dDXDcEDQFWxo5aQbGUIuQe6xxHY5ruZ
ELfOpRmhbO+5yUDTO/sGuWH1G3kPthNFujHG2mn7FHVvaXrPnK8WApnxMwixv6HHBWSNdH6ht+oD
8yNJ+KCHbLMvdJr3SNtGheCg/0xYWZicFrkUFwG03e8qek+EewmBFLjUMuY6JdJILXTlKDuiVKzc
Yec4DnJV3PeyXsq1sllN+naG5aor0ojVsgmh19Xdnl+iZF0T31beHS3zOZmILqjfhZbRRYpwvVHj
YNeuxgIo1UK9KGV7KXW0jTn4mzVATzBZyVU4Gt+mnrzJhncoojPY+9ToZgo6ar8HtlJHh+rxQoKh
xvepB9IvwRW9g6aTXlbw48ll7N0t1RLtXmMIdRN7QaoQJzfb60D4vUG5vDGsuqLe5vO4QggeJf15
BMJuhbFF3DLm0XMchCTPdBLN8stQRpxJmBQ8az3njb0cMGmOmNfqb5t3N9ftbygV1Mq8NZ6FMyIb
XwRCo2FnMMAWmbnqzfKzK8c9aEM5CcbR6n2YSBQBSXCnQ2UDKc0txWHxdPTbibRMwraStUfjkzVc
iCc0C/ZT+9XzrppvHmP5VIiBrst6O5eYTcJH7CSHqXyZwMM85l8NnVHEOkyQEsCmR51nIRsCPxFM
9W/laHAjRB8hG4nrUIxYJxeXvdbk4dUD7aiTfifALUZeliyh15TsWbd40TNQmd5Cg68fq4aCGiSF
ezewdyWP7dLtPwCLGbY7NouwGa91YvP6Nj2C5va9qXI0OfH0Mvb5qW1BAR2IrsgDkNaavfOj9tnG
eHbT+2SjOvanldFeq9CmXpnVilsxmyt6iOItJOPOyIsXN/M3nD/hTMRBXjLGhE9NiVFuRG8wmHiK
c/fPYr92IcW583xU1NKAFM7Rhg7twRp4SgtQ17Eeib2tURrI9lABlEasUrWEloCvHP2DGSE9YGxr
0/Gj4BCf4R7sEezO0zajMbFUZPzdOJ8qgAqNGr8GY9vIKTGnZ7tKvsZkXIeoscQsvirsnPjS2dtr
Ct7G/CvD31Q58c03dCwjufqU2X9oGFRqZKMDQqQskJBUgZTSmbxdNN2rNH1F8OrR/Tdei0k/uDbK
roj2nnLW9q0T3u0EsLek+DsEYBlQyQtx0ZPpmAfQjDFw5gwsG0eYj0E8r52vPw0VYXUp9DspW6Hd
vct74KLZ0vStBtFgc2wkHFh2uXJtUKdSxxVpJvqBQ/8vd7td6eC2yspXl6wqfd+DDEbD00w+Astg
b5V7DXqnm7YDccFB36FLz7585hPX+HBFg/WU+PKgPaZ+gEqHWhMyBlj17Nr6GQ0GuxAlvee+zdQs
EoUudqERvZA4l0WPEsidGzarv6E5jnrTxBvhPDckRpoO/XTlNCxizX4yDIIMZ1Je3T/hvUeTBghK
rUfD/uSDGclljU+kpzHdCVDG5voNEd/NjIwNr+DaLI5wmm0pVwV/VEfl6EwQFSp91yTSTyw9QlDC
cdNN5udgkKvJucoTvZLFhF4DSQ/AXpQ8tFDDOWLBzHR7G8UMU74DUTGgWxI+VTZRtFN7vW1yEJAT
O+KJGK9tlDDczusGQ4HNscDxgHia+xqATJDummjTN8dm5aYngLo0uTbpeIOh38zsL1xbkjwBcmp1
OGucoWrCWcU2wkK+jRqN14wqPm9f9c6mY27aINwbynkdZMEjLqZlU/F6NYTrzdPVZcYUfrAPw/oY
eOnbIAXS0gJFa3cuGMlChqOxEhszjjZRNSEzcMBfw4PDbBTF50RmazGrkGMdGV+/nQobM0O4tob8
qXcIwAgnOHtEq6iY9k1w4Hrl38Py0BFNVB5SGMgaiTpb0EigCgoyCBDe1R4BmDq8YZBSPrA+wIFZ
vCT9KzjSAG6cce+nBkYovCVkWVVkP/IHC27MiD9Hp4stC8MDCpQKwW9drki/U5CPAneVIr6WL5j1
RqYhg5ujS9b1ZL0gUO0ZJlEzI1cCd8dr52bFVg98OlUks8lwbPFjGOZ3ZRz9Pmb4PYv+iyd+EY93
RMmDh/fA/UqpnHfm+UVncgyJN/Us9nE68tKzO6JtJvKquAeQ0BmruvY22ZeqJyYcWXSeXkZqZjzi
77PzIxSLJPtHLPFHVcw8MtZ6QpA+T93/wdNcLzr43UJ6E1MtHSlt/9JP9lHPgdJL1G6pnhybDHmH
F2Dk8Sf/H8MVuDUHGSCzPVuHea7eLMwl9sWwCDaM3wsLP9FW8POUVfXsmO2axsYZBVzcHdFdn2og
6N79R3TohEaliMpVhZ6ukmCM2ibv2HM8yu080C51U0eUy7pYVKof9QfC0291az2601GPg23n//ge
VMuzrohy0mDiRx5U2yjgIAc56LTXXnvS4FSQ9bjDtaTBvh7fkyJbhy5sS4+Wd6LPETVLOOFlLvJ9
X1Me1ZaUNZLQaFHBU3nPeunsrNjaNUHyHSA/m/SlFpKvCuGh83kXYXVuZLVpyNV0s3SVG8MJZ05Q
0BSIXKfqwaCaegV1uJvHm1V/F9DBYfLwfB+baLVhk1hVSsR7SMAm4Fxb06Bl6mA16Pdop43YK+PC
3COYCKAFHHIWk4xNt3YQG3MiFLQIGgROpM9VITeg5AkL3sBUa3M9G1DkMRb5IQNoGJ7anhE1Wfoc
+d2A7tBj4movPCBpL9ElIDibuT6j5i/V5m3FAhfgoZxF8mR5CzneRdau+NAMw9ikWfSce/22FoSH
JmAsDBVGpNKAXwSKRik/fcnaEz4h00P6dGolHooNv+tc3TzXI5H90PD/m5AZZaQwpYRtNPCaSAei
EtXgjwERJG5O/95xjJUtygV8BSE/9ir/NXFvAhuaPgsynxHSzHg49v5ttvfheIk5ooX1kSD21WX8
5PAR97q255GN40uNO0Zr3cWsaasckQWWOoaVEUGtzoyZkWMksAvgQx2bfV5OhxlVqzkFp5Jb30SM
rkGb9sV00AkJ1hDS5BSICi4XDv6QbQylmspzzyNB/vhV5HSKm6sZKVh4jbtr6l1BGjM/pXoYqcgh
1u4VjUxyBOvunzrHOTgcq63Ub7YnERjduhRFLjxHZTug6V/cJz6DJ1fCRi/pIt0a196mdSO8pWyr
nGAOoVdGyT6DbDKKDwi31rhfIrwrJp5yflzdYarHaWLzYfQeDcbY5bRLQsXTyo9e3f5JhK8WquKR
kNsRo1rqZy8tMqEykTvNhYwkvxZbQOsAom0EqllsvwjS0RB3Jpoksr+K31Gh79SPums4DiXzESh4
Gt4C1EXKoICtobOuhnyorzSNTy2p+OUq4S+pR/lGPe0dD++EEab5S1D+DizBPsNQ6ra7gNW8yF0A
8QucRuveG2KtzLeY71pW4V5B4AGHrEE6dO1v1JiURlRbsuMrnwPJ3fnOiylw5Eupn2r2GfN/J5Lu
6U8dgjUN7Ux5981XA+Gy9Hi3UEF22btQ6Mt0yOo/vyGzNNmEGMwN+c7pos8+Gqbg3tUYw0Z2kQZ6
3iAJvaohslC28mFq9rHvWiIa7nbxLzCmXd1XZ8tM9rYyx/G4BujJylFbhbN+KJp3E02IGmnH4uKn
GfWgPFjgSDNRy2XlXUI05A2/MvNe+WoXRVGvTfQQsvpIQJYSoINmqN4K14kXjLH8/TGU4FEzc/Gs
HiiX469x2IHd7ihcJUIvd4H37EaIvGB91FpUGruJSHm+HwdGt65/rAksxy6PhnOxSNPqmarA4WqY
4LL4p1s4jLkOLVz57XTmu2LaddjjcdnN2alqoBoGbD700tfvZr+Ng30CTzmQnzD9pOT5UFrG763l
GyaqFWInf2R3w7icMecIsnEM8z4Tk+vmDpj9oobrcjoYNnLr5dEM1t5XFb1AQRR9v4zRW8bL+VM4
bzzrvAeUUv4iUAJ5wsFNhpl5bUziYVkc4nG5mMKXerrVbYYEESbXeFdg31hnr64pto44C2CAqvpu
Um+He4tXFgKCGXnZac0G35vmY2SftF9twJ0kz9x8aKLOkTJqQaQAuQjOdmhWp8Rc7BdXy4uXjYfT
7drlxYqLmv1Gw6wGnl9ykvXyFjXI4CTOwTpQrXzcjS0Hd/2nHrioV/b3FX9/bQIp/VUQkgLYZAJE
6Bu7cUQxA0AZzGIdAxf3BnnBWo+h7NDyqE+R2BmAdoJEdX284V/Wgbv1gV23mDeBuzbd7guxZPb/
rYtSusCAAeubN0A/687W9x4/Z93QiAFWGiAYj0p6v+VzPbxZOUJMvmHL0U4uCkoItBwkuhquapqQ
nCQVE2pFB2wKbYhq1bUYgQALGHT6KWaw2xod+sttQV4c0gakVx1heJBsm3zE6ZX9VNHFRkMebfPo
SZ0wYu6Opd4uuMcRg2PCKwhpm91/KTG9Tq6KGvDckmjvjnyx2qCz7W4NxIXVHN/9HIJ7+LXcS+E5
hKFz1aUvgbIz5lhIYlTD+CKtZGuzW4jpPtXFIRmyFU/rNNn7fJpXZYTsLVb6bMKWcuA6/5RxqAT4
rMbwS93KsfkbF9SelWuDv61u/RaEEzSECbApRRHHf/PGv0fdi4+u3CLgPEDDW8K+mPzp67E5jzkT
Bk8ectTmT+PCdqO/BEd0EETrNkKHRWksAuSxeC/zP5sMDCZoqq65wyHwsvin4PaCQu2NLTt2nPw5
0Cb856T49rmsWgrrbATUMFVMjPYVDQcdHzkPcMUNV8B0jFXPU7TU7MPkvPdoobgCF0gCG9J6UExX
RFplxqdW8Unml1LEOy2fn92yWGOOxU0Yevme78+d3G3Ti11jdXA9iiakEsYiUMFplzE1FfPzHN1c
dW0hdFOsGLZoflnADZCLBy/ELAGPeET9G7oe2hJJTPDT7iccDn3/cE3ANQ17Fglu8LaBGe/82f4x
5rPVx8h/MAp77zaLaQwHXVG61K4n6R3UpdmZjBlU83qJOLnKA+8Ey0ZnKwK/6DQuLG9fABKqR83h
IqgL2nTvod0eJ/RIBWLhJGG2HmE6qClhLMJPxA+G+jVtDjpSb+w4fMbNhBubsCNcz/2mEne/Jfa0
GC/Bmn1glTLKUcwiyYwYthl3l2OibmED94p7M9z15EeiCuNL09gv4QIqiNTeYzCfeTz7r3GqeB1V
eDKacXWymO+G7m4myKOKo640y4NO1iQPt0sjUoNYPRzRNn8nMeJy1zs07KHqZU8xCLNbjO9qMBp5
l3zkoqXYjj5FxyUMdw3bOf8o6ZQCzVstP/vdM/JUji7bOZV19Cwo8ibHRRr+T13dnRkrYkEOL7tS
yndblszcJnb+72ePhJGKjiKLLnm0wja8RciAEwK9IKhbpoA9YVWtC4+EDA6f6lz9eXxKNTHnriQ3
ArjZZr+IjKMkuy4nxsIfeRBzfEfOl1F8CQC+Vu5UWRffGtb6Ix+tr3Arhf8CduPIEs5CGa9StmvN
WNvBwe/FUXMB4VIqd9tzB3DajuNBU4Y0k1Vei/ekjbOdeMl0Kj37yHiw8kkyAADIAsVRfej8PKCF
VUSGA/HrBFWpp46VsEjeeYrD6V1ly6QA/oN1Noju6DpM4IwbHXRv3YUwzu0p6KenMn0xvPiIa+7V
6ZkOjGqT69GjmL8LTGk6OsRhfqkcOsuoGQmwVQ3rQFvhr0/uvCKPEo4KBQxgllzoxrYlST0+Vcb2
g/DzZN7l+Inalda+jRKL8rZm2E+Oaf8ZdudmfHKKNwFHxog5AWv64xqhKQfyZLvAVnB9TFl8PGZZ
PsusPlg55Mdy5BoAiijvtvzy+s+SUJqAyGNSspNlE614I4an8Y88jdnaIFMLk5WFEJqo10/0tBFB
htEmxUgZnGAOBigcUleZuMU2EXv4hjTDZnLPSdmei+8xBL3cZ5RIMVATVg4h6oL7Iu9Yl7gUDBAW
BC8YzVR7FQ8UxHlAXnFF9wzZNALBbQuz15C9HeArbMIdD/ZazYihEPuCgUcTDvUWV/Hq6EviIrqG
xIEV7QZEkXTZEqVr2p8QrmJ/uNnZxiZAtOca5fvP9Idjo0FBHhDwp7osXH3xq0lqMNtoYbnzxZYn
9D4FXCogfvEZV/LQaOFe6LQbgZ9VbgxxwwSRWNsE7l5PE/QR5La2K5syIAk3w+RWYUZXx4/tNzsR
k1BDlIJVkn0cX3xmI35rVBFIGgtmO/QOT8wiqEN0bPamXNKCMMZscdUxZY3yin9e/eJNvx79agEA
cGV95JQZe+Bg4kUJ6T/gMpHbIX00Gb//ah5fDubiz9N/DJuKUeksHIjBMPEWyHRZMzSSC2wKtfqc
tYpuNLHyL8W06yoDujWn0GyXIB/WMZcqzorzSx1jpSKo/XbZ9BQcelRF4TTmL2BTeFsxZ3mUAOC9
DuEHBZOoBPZwR24GTENsjN6zQfCbQ/gvd1bUP+MXuHfwqu5i4hhaGLeJlWYx/KMDZoe/hbTa0X5p
SSce1jY5usRpv6b76YAxwz9T1FW8pSXe4BSKAExloDacJ5HPg/yfIV9hxDhYMcc5csKAfpMqMIBi
s/XA6Zt25nqwJ0hAfKWHKiJbyPW5Vgmb0Z9snRJN9xV4cVF2x7zOKVqVr1HVHNQabxrp5QnZ+2rG
w1GiE6XwF+1Jd44u7UgtyGVCzGsRfjwq/U2wSobuGHMKB5yvRGDx1wlOShGhoCBfntIM/21zTwQB
VvFMXzXWOH9TBVj0wnbjI9PkeUekP2SvvtzE7rCtdSR+sb8ChoKghu/v0V/B4pTE8CAE66vmg7Mk
D3/Hz7H6uDKi9KgPJYiUYNOsTOPQAUpbLsnek/Kod5sK7K6+KEKAndAiBBU9K9+sAuxLWeyG1qSQ
iHde+Cedk6rJRmy9NJ6j9PQBjFyY0hy+9SHHHzZHd1u4BPQ5BPUN9S2xfpx22AjOr6ADDxLJqnG3
KEWCdh1iWqOyK8KJsUqafWVPZ7InWm7w0pVLzLEUr91dyz6W7SWW9EfHoBXvFn0qoV9eSrrPcJcQ
Ra/EkmONuuLQIiTpHZIuAPVNTlqzTp41+dRE7LU2Uiwp0IeDxc4rlAkTL40V31EORDx8uMxLW1BZ
I9d1Q5atPVpH2aFySLytEC/6r+HhYRvp2hjidc5AxQvBFR/w8A6cUjq4TcM9idqI9FUQwC4F4bnl
fI42BxVySx2BgcOWhEs5VH7xQ9CceXwdjYe73AFGV4Smpa/NfPTI8IyHg4kaTGMtKGnH1Q6JdpAk
/XPSYYdknEXBSIad/2qCt1nNwFb47RG5NkEHEN/T1J+cOU74MZGT1cGicbEDX3VoKWPbXxboKV1e
6ki5ZOeZULPXCVTRsf8Cn3UB83DBKeLmjwYAjM+zLuPlV4KisooxtHAD6lkHvYP986wAPsDpgPZ0
ZDYUbkTmfWJVs3QCOJC+BnkEYvTnBs+hYTM7cIuya3pxB1uF4tK/hYIqnvifNowLkyyInOaGgFvF
tNOXCB922G4rqbK3oLX0gNoQgTaH9GG0cbMNsbKZP5jHmMJrVjfcaWo655/y7MvxtpaDGoJ33Yu/
BRj/CLwcNufGxg5T3G3j4FnvHPYbQEOcUw15HBQjAZjPsAym/pW+GZvAOdbJaZwErXrThgAJr2BQ
dMWFayd6yAHx8R9OiZkSUPspdg+tvSV5u8Xhlf7CaJTyO6g25Wtvb8PpEdJrHpxcGyfXJUtJK+Tn
eKUcr7jqN0mFFiFMN2RdyHLkSrtTzjScidVAJsdQR4KTYf7k4oZdXiRbB/6GhZvnNFG/DvQ334Dg
lLgPcohfRBwMRzsmtIZcIJgVlMIBPjfG9SXDSz79A3pn3+e3R0puSZYiJkkkJpAjm+xW/3jOG6/b
5PEUsorl8125ya0gPpFL8mNos+KAibtzkIElTOIDb1hHwSfJGSZy4U9sEKwLx9Zq0PHaO9NDXUgT
k4qQXthMQ1F0D9G5U46jIWHeRg1Dza4m2NtYx/wDoBt9Q9iGtYk0QkAOM2QZUwDoTNyvv4qrG0xH
m2xlgZVzFT1N97r6AxqWwwuPftHh8f7J9NeweY6zS99+lf0+eA0hsV71O0uoeU+/4GPJl7/xn1jH
yE2Bnn1wV0mGtnKZgc+pAJnFwHpPCAHurnlpeN98RMb7zF9OYTxWTwbRUD0nHtOrKU6dJCfTZegK
MoS4yOdED2Dm7IZsHbfrzDjHfDGRTfOSU4GusZM0uDXKhiR+u96kPWZAXSGSuXut+UaarbfwuoHR
iUA6i9CbB9EdTXaZib/LfALHTHvZBPNaoXAlSQIl5/EUn3F4Yj8o3WnVCvyo3yVLyDy8Y2xziRCd
0cX5qgSl4y6380WvjCbOLVMuscBea9EuJaHbJ8yzcjgWNnYAZzQSfMdc1LusQGMC38IoYT1VYIME
uOTzQIARuQ6S3y4If2khmom0aDN/V614FkIEaKWLqjbbXfJa7GQ9XIYwPwtQKBxSHqs7mt0pmT7n
AYswZ081Vrucx7x2fjUb52JEoQOx1MHv4PZbho0EWhal+BgVmyHbFhxciEiWKQgFR+a94HeLZn89
dAM++IVr7Wt6n1KN9eh3xBmF9shV+479U+ECKEDyaoRiCP3jQvJzvOfFPQK4qNx3U53tHRuovcgA
X2fhQ7MezBjAkxu0SiiyHX87KCPntWUDDTlscvtmO/3GTMgeJChshaoi95D3ceG3iBrc4i5yMv2K
tc+HpcarAD61xJlkJM8ek75B0tXsh8igbIKo4KzxZ6NcS2GY1MmMvhZ5NllrksbLzP40IVSqqv9r
in5FOCUuVRstK2r/idjGzsShk4dvHSxcUh27fl+Yf5Fn3h0JFo93z6ekoUZfNtTPhr/veBXHhusr
7tmn5jB5cTyqVr0vNVUYpvOHTaudg1U/mAQdMa92p9akZTjYls0GOBNiNR5JWFzpSD/ztfMICfnk
qRpXUDPgzjCDhJ4sL1rxB4TnYDZkaeNI2ftgSapikbQ4l9l88X8XxpofnjTFhETcgH5UlogAi2PS
cnoSgZWRGyNvSSSeo4Z3rImI2J/roy3nj7zjhadEuu9mbEFH2x6w9LPYj1cBJj1n5P5J/ykLDNji
+VUhTEH14VkEmIoNCZDto3SOgfXQoEa0Spxq3L8YsMrd9rfZjPztiOfakAxAQKSBiPBoEcaV5F8e
ZjwHZ7b2Pvc6+/4XeQYKLuNZ8doNlz2m0VLcbVZAcfOi8zg/2dMGYlBWr75+DsiQTo8JJLDhXyNM
35irwG1S5PStQd1HGHwVcXGtbv9xdFa7sSNbGH4iS2a4bdttN3MHblqhbWb208/nkY6OMtpR0jFU
1foxSLOtXrMaEV64GLvNcnqL9NTL4N6bZYuIUi/k0BtwrIOkRLhgF9kp7h+m8ejWAXUHhFEW+4h5
GBisQa4azyty1ZgxoWTE7iPgwXp9BFp8GZ7d8FH2uz76mAqsPZpdCnBv+P2MmlI3ARM0LAJ2m2if
Wqana/0JRITAV0vbFcl+6j1xMrzUeosByvKajMWe8DTkJPhIC965e65hMHznQClBO+QZpi0ZT1+1
11HkruiNDNGXz4Z11qOKA5dy6NKEJOuRUrgCT9PLVV9hDWA9+CPPc8WbHZflRi3MQz9cS8WDe9ul
Ktpm+SO5C+QBvSjDzMgWJHVz6F/bYcD2HtlcSCLu2SKjeB9N2lGgem6g+6hLyc1k9TUFFaiwAAxT
tx1VapVJtVku3MTczaycrWovVvve4rREPJsc4PXhKBe+F0sSSAXBCM+ev6hYLj5my9OSa8jrMZPy
nZ5C3dWM6/SZghVqyiNHGNm2l1omDRjGh/h09Wjd6GMiXiFHGUyaN+P8B8HzFWLp1fDNjPxCyTGv
EHm8/pRN9DbH7kjdO9pgFOX/Xg/jjkKM/5lsQ3/orbDBwiMBmD/Kz/qgDauOCG6mlY/+o3lr3uSr
/kltCiIS8Tt+KJSrrpBxCz8c04/wcm/4PoiOYxY9mbybuPkze2mdwseBrWlVfeL/HiqezXZyDKIM
5OSnwQXSIHIKkS/CKIe5RkwXYqawuFVInbBprgzjHg3FakAsE59kKPYWIrwFaupbSH6CC2XjSPCY
kJ84W6rKsFIxaueMgHG3xUIVYwOxjm0FEKEehpijqkD+xfBjZsZVknEjMpA/ar5lpInc74T7rCPT
R/CWhRWBuASTCT7rPiq0qPbG3pf0DZo4oqccfAeytsXgxBM7t55AoQ47+8uBXeO7Y554k4Jn/vX0
ireIgxTpL8pp3XtXxUsf7/meJN50hs2RhtmlJEgDkVG6ndt3huLGHLA+RRB69aGl/EZ9t5K/KADn
mfu3gWTzhCdpSH9TlKF5W18i9DWCcClVLFZwBsdAkNd5mLoT4vxIKz1rCVMhfjGSocGqtwFIS1G0
s8SsMEjJKS8pWm/RIHFEGqb8XOvNsWD/7arGIW4JAVoT637+ovfsCklXCCXxHLvlF4xdvh/+xHT9
6k4LPYhMrkp2c8MYyOkNAoeObgb6gKWOWqzaWZ6Z1I7e8EQESOwJG3aw3cGoQmJwx8mQBeu3mJHA
pqmype3X5A90JbwZIcS1XX904AWQe0T/hquGIF4RoV1gvFZVqW2UmKTgSsBnd57wHsm75bVvNBl2
AUsgaEttqgw1A4+LKz2SG6nb3ba3NLvPfsY09yUJpV4Pzrj49/TrOQD6KIvezRtoK4ulJI40rAgE
jHeMrrSxLuowkc1ejNGKKutGkKB56SVWHhwMWFmEej+OLifxgCyUhpYdAjYhE3IL9QsZqMA08afJ
qysUz6gkN5eUy2o9UBP8eBHodcd16Vh0Vld75G5WczVnBNEkLUl94hivexqQwaf/FBpVFotOCPe0
9MWvTChCNTNEFwSOtuKHRfZT0NE7Q6REWv9kyTMPSw+71r3BTD+zdAKecWaxYxBF2aCf5F/A9JEE
O5kxz35lL7cmXnHwupw0FUKlElCYOCk2FYLfODVYijeG/BdSz6KV/iztg2yjmcpB47fwk+Gr4M/S
EUxJZSL9RNjsFpllj2TZdmRCt8hERx6YivrtRcbUU7IWx/up2QjlUbeKJaJonSCOKDkeGG3kyFG2
VmJ60pX3tp288VONu3OrpWephloKS79/pZ45oWcs9xgi/QDERc2OE6jwVD+W/Bn6AESIVFLORnyo
KoNiZAmHkPJknKqm9XpTremc0D/c4aqX+wUrWGv5JxmViwo5T/jg5V8emV+GAixE0Xs+rAL6QOnH
9rMa0cSnRtMcrWgEY2Eb0kKFrDAiVvLbGIBGGVTVUFdrMcCn6nfKa2S16oaAyKJ+GAOSD8mOOJeg
X2sL3VXFdxW9qdJkB+pbW+izQQq8EARwqp12XCR95GLm/RErxWWqwCjy9Grgc1DkoxJ3e7WyoFlJ
K2vqg5ol16m29hnvQ2oxl3WuigUSj8epICksX6it7Dss0m20ZEco67CfbMlEosUaZSnTpZooTBlk
r5Tig9LtwIXUx1w3a6IrJfmBqAhmu/WIWFqVAp8EdXLR6etS7c91dJwF2Q3kBzkCsgWRtSIVdBo/
X8+U3lpN9PX5IqkIGKqjKc3HUGRHg96cjA9xbLfDVG1H2sMjuT4qUnMrQj9CSR8X7FcFPgjkIONb
N14snDzB0NhqDweWuKk2eNFkrFMm+2ypOl53CEZT8qP4gZgnU5iWwjVKIuKOukgHDuaEpnOHwvLV
QSXIjTJ3T25cQppVKEI2fr4x0+45LqucrGy+F0EzzOQq6wZXjC1CWUhEoIlKeYRIw0aCMFFrO2Jf
7pd1g7eXbCvcjt89vVvGLwhgoR879FwG64ZFrR6Jifldnj4Q8I4UcIzgHTJxHTPWN3TQRARsCB3V
riBhUrxFlGc5JqpGJPtgAPikWZJR5pBTgUYvPzfpGjsTRK5IAQDiZ+RLH2jfLEyiiNBRYpHp943m
CdEvmFv8Zb636ZYFtUUCZ6DUcEiCVzcjzyODH3oxYF8yIfAXcqgWfIWCQdaF2MNrhZpvRrXH2kLz
Rn9kE0hLv7l0vFohMhg/bHcKfhaCfKc9Fk6EiRK7HpVUyjpmkeW9n51GRad/0KOzgHFP2zJMIQwV
T1F5mcajGp5lOpnYI0ruuq+O20HeIT9PUo8FJOqcQXUUyZUQV/0jigwmnh5Aoil7XzXcRmJtJs7P
VqYrBLOkrQrgZuFsqesQl77hKqimBt/CvEZ5UeL0N07Z+QfICVli3xoycXQkMxoa5BkEyFLunNrD
Dx7HambgolkU0Yy0o+8jQj25YX0AgMuPRK7Bf2Xr5r7M2J4Efyf4M01+FCYwYWrbuv/T5/cWg5VJ
gaTgvYg7wuHGidCNYPrwNJGHzeOFu9XJ99Jv9EUeGNNhRg1j+tsVLkaD3PqsWaRV9ABb1XILAyRq
E/Lqg/VS6trvAtkf1G1mHEGm+qXKewVXvMkXFBh1rmVsEQ8nHGpNh99h3Q2HvO/1jKvWliU/Ce6J
fGiUbQKyXj9xmcXBEZoLROyVbshRH8DN5g605qaSnAfgMfOUEYrLUf3GLAHuBysgw0yOs1/8FGy9
4ERH8iX0m3nXh3swkIh4ZqXmGKL+6Zy8Rqhroq+pgZ89yzjwN83mNiaYkZe+wPy9U0GAzDWnf7n1
wJHKaRXsJckjOAZsgXEvWATUOF7sQVhj0eTxLvs1EkLYO46gBvEK/cZodjIdXxOADCjxjmbChLjD
Euk7K7Yf/VUkMGZ2OD4DpFpiZPnKN03idHGz1pKM30l+3fqN6Uw09ZgOSkwyc2MO8KGLczj//2ux
3ffpujU3OVkeUInuACEssFTgenTgLFNEugwB0D7sqDl+HzKFvEI8ESXbNsjJVn3lyzhrnhRKw45K
nIEPKEMyyW9ohyJLHnMb0qkAMrNhWSVlC+f6WoGQNq4RRfWNTyLHPK8Xqw9hxUeUBxkoRrftur2I
MlE330NWuWQjBF7Sf+fTLlNQtHhYdmCGrbcZxOsS7XS6VLH8jWtaW71WgWkg04QDFMoYSDk7p/YE
EGI6GiPV2gBNbI1uVGz4S5em09dWeKfwVrln1MjK+FidEKiT5LTSQVjL9Qcq1Sp04mddOzcDpfK2
SA8CuRh0Ghg2j6aK6eSmgNFafou9nqCAlAgsHMe2wu3FGCYxWhBhSuW3wY/+QQ6XXNrXkoAGRgpQ
w+jVATlhCMTmvZJq4qptUpHQAPKoD0AfoGJn/KRzScDQKvi7qh8wb+HX9C4RM9ldg9ZPelauvak8
kxYAlJAgr9Ld9mBtxCvTl6XYowxxg61NvjB9KVQG6E7VHOT6IM0nS76QwGuGGMIdjSdGdGQIcZYG
1YkTh8CampuouegUF22HvI/ge2OXSALqKZJ2OxK3BcCXOk3/hmctUPApucOZ5znX2CudnkvKIk0P
s+HCqdvWdcBBD+wDyrI6cfYtGcNIccC9PNvdFwuF9I2CKPlLKZKM74TeI7n7IzR5Ulb1xI1efjs0
AqGNLcQlMknDo0ycN7dbE2PUvJPLV2GCU8gDwRNrh98L7wKY1/kaFQLCdTZQ0h7OyuRkxZpab7KY
ZXnHRoAiCtUE+Ae2uYj0hcZmOeS1m2IvAqflibowDwJFs6RTvxKMPhkgyEDC2cFyGH/IfyDmqn5m
b1GQ9gvAXxtonegAgEXIwrwh3D+g/q3Y6PK6XLR1Ll/oSK2ZrxlEcfYQpQUYCW4cAdTakuxOBx7z
UiNgyDF/M56GL3nRwqzKxis+OYcNPYPHerGSUfcD3c12QWA97+4mwnHGo4avXyJAC+4A/mwdYlj+
EbnE+GNWwaflspH5TJn0LPOG+A2sGVip7KJeQHMniKsU+4GPyf0QE97OQXM8BAZxES35aYcy5Vgu
TCgBsTTKxMXwTwBVwHwGZeA9wezBeyaqzhxdR/m31b+0EZafF5A0AbORN8WA3KH51qwXYT+BHyOi
rKRu1+r3DPvrSK9H90BYX0PsvKU/3QMuCoJlKbBU2uWrjjQxvJwXjrz8saSdcJ3ZZw2iIc68NQgl
mdVALnnJxjdOBLQO6r/qZjiLJ/Sev4bLUbV/ix7tDgAG0zo6cU61rLaIoHOZXMs1rlokcfltenBb
UBLFv+JT/bJ2yadw1TfTR3qbjtwPEE4pwBloo+VhvCZ/kXx9JsnF0n1mRuRbzH+ivkJUMr6WWTNd
qLx9hWJFtWPKXWD8tmzorJBj4FmNSydCzmXs7M8YvRJy3AWuUEm5wp5prXhbumdHrfqLvtfMFt5l
QPKVxm4hXULt17ixZd/hfbBjfGaf3UV+pnf9Mv4g8MIF+LqE1FiyTRh06tKT6JtXjDkqh6d3NKCY
IPsV4xpZwicEBl64rXz1EDAjkE5u2pVpayRJ/5/bz1ZPZNZkOsQU0WfGygFZFTkvLFRXGr4hwvnv
X0rOG1g0JhcszxRfYzNzIoTkklcLWyIdiCLJsZh1e6LISazIOfy2bkyWbbbmiqHEUr+4Zt3ImWPF
GD6JPvQBEkEIFfWLhhIiPpIAJL+0yV86qZessnFbFZJnEi3KifXHILugWQecUGuU9ytwEPVC2tv8
DjsSPbNdSrmgtZX+AeJI/9qrvHThPYwfrrbVACkAVfrSO2Q5e2jNpzEcwVoWK468+V3h4Mrurq/K
Ozg4UUPDc5Ekswc5RBbie9DYMbnp4IP9CuT2rv5jPQZa7VjpWIaeSgqralMsbKKidCvRZwEclueA
L62fCjqbvU/ZdsYuIW/adIz3KDzo8pZ4ioQKaQ5jswvE1j31yo7v7PREb5j0VdUErK/GjSTDwKC+
B7xHJ4hKZt+FhCk48ZlHCvgVvhwErAN74VHkE/6L71bH3oFcg9XY5YcTncQfSyak+f//F0f25/KO
9z1Da88hjyEQEgt4cPmGnKe5cbh5wCHLqRNZE4kv+hpxDxpNPgmSioIkK86e53FPfP+pdilb+Pdy
pkcB5ICalYbq+pkuh0y3h0Y+LbUOzKvzsn3pFFtt6hC+kNzbVYJ8klMv2qevF8HApKLrOy40Dw1q
nM5CiO2KTzK1u6/6bgDyU5kYuulvu6c5nsfgPW99nYsM0EQFCN6phMTA3QRLFjHPsAUyZ4HyrIms
R/mwBCaR3tXbPIs6N39hCexQoU/AganUQAlNd/GEBavmQRl3xeHFbUZfDQ7jO3e8oMf6OX0Z79lX
KKPwcYSf1NrM//8dPB8IFLpn+Jv933LBh4tml/edD5Jdxafwk0DxZLb5j99K7IaztMaiHeXP+MKw
i3h+Omo+3moE+M1xEUF88VezaqBy9gpPu/ZQ1sexcYt5ww8W5w5WgsfjMbcbLPCv9jMEnCCz0Vep
XJu3pDoQjxMn6yTyrWKjBjgZPHPpfvLYrRiWMHC+ZJB6R+FQkPi8xlW6zUOP4C+B4DhqDg24go2S
HooACe8Oe35zECg6b0md9azu3GuHLHGDC3shcr6k5Ey4rULy39fKsNaxp5Ifgvqi2MfqJiw2U38o
45OaX0UWw/rWDPc6ucvDnZgWdlp+U4WSawnHRTvRkW20E809CRxFcsaNgTFA4yMgcjH3PV29+kHF
DvsaUXweAsJDxo+uPxX9yerPmn7oRjo17OmT7PJCORjtpqWHOSf7BbncRcy2Bu2UxrVN91N1HKJD
Kx2ZXHogV2NbF75AYigRG9WuaT1TeorCmjUFYeRM8HzQ3Wvm0kS4FhxeiU8ZhtSzsGfn16znKvEW
8sZM01V/ZINTioz5s22xYgPRNgSs4KXU+ZTFJsy+UyR6HBANjLrBripXPZabktcezpd+a41CRGUz
hesygnSFHxpR6jQh+Z9SYE/lNhr+leU+5/BVpz9WPdqd5gMTIWVYh9TizMPmlR6MmIedQztuQVJo
inU63nvtKHKeGTdNYoNfvJh/B1pvILXoRCQzmGgURd8L0bnozplEaxu5Q9N33h9gxo1iXYZ+w5w6
eUC4OGxCqkHI9TFakIc1uhLjK6LlndBt2jt0sjTQpiPS94KUNCRITMGW4494/DAFW9gg/bcQvza3
wdrXhBRslWItVm5CSFb6jND9NhjcVslPR25L7HUSnhQnpOuHqi8qXqBHKy8OfSnb9semgcwmkPQk
FI9k3LfRLurWM7zvdBZFm28kUBJ9YCXY0+tugvDoNut97aEiVCAraFRlS2SN+OyTpyb89ZxsamPP
AYCDv8jJhCr4CVkcejhKygYn+lcbBIAcEl3kn3OMess4iYwBPCNJ3iYvmU+j4VvqtRlx6P0EHcxQ
9/cUkPoIqHNSmaDGkjBMnrVVKG776DdAFI4+CZCfwO9xvNfie5YgcyNGYdOEHxWaqXY4WtjgGYwC
xTPCr1DZB+13Vf6+oA1z5Skpz6ndTzS4pwQ4ExnMrszHf44XoBoCpNk7JOLktlF7Zbl99aiq7DHw
iYFEkqQbdlKeRXlLfktK5OAdDxN2z4Zs6g9SeXueZByFm0DcaA2PDjiLy85Sdtuo2oUYXIEtazqP
KqRpWX0MRNyeqCVMF/TFmnaphRHVl5EyhQrScQIq1iap2fhVsktcuxaegsFlIAzxQ8rJcRgOGhnf
HSUhFBbsK+FYmW/qtFV51MzkqAn3KkLf+8kLr5gXWfBzlR92N7B5NrdIeq8b9EhoscdtDIu0MDUq
oZ0qd7V6oUelwRb+RN6N2aFKjozxTcwbz/u9OAbBVEK3UX/b15s1ndrYX4JelWPE7IJoWHH11xov
Ko5KwCZoH4tTO4gYBUEZyJBbz/6nlt4XHQD2h4ZmFaIRTpZBYFO6E1PPsJC5nTnjgnVpu1dI0AyG
2lV7C3kQOEd3TxHAjJFIA+namgzz3zmBHDnTARGwK/aSYnS4K8ggYMBId31B3jk2zFpw0n+Ey1nH
m/8sdpKymm5Cem4Z7KdFkSI2jikdu+JQGVtu18gAhxZrPqftAPeFuRhvm/lVk8wsbPQDQdqxwMy5
f+mQfSO5XbDLfoqBacJA5ZNgkMDw1YwmdGowGXR+mJ9e5nFn1gzbDnqEqodWqQNflx/IaCp1o8f3
iqw1UicNYQ030/9ALkO2x3pgd91uGGj02sRgm1RZFZuZLUdzsp6MzBVJNkW/q3uIcCTTMA128CAG
Z2LaJid8sW/vzHtJHWKyEykBD0+JdQ+wX4+/luDzUuXhLY3+9OFPUm5WdNZHeOebKV47cj3khlae
8wwFRjbEPOLqg8/+LJWtbLCg29i+Y6Sow1Gf9uElKhzBPDHmdBon3e8kumhANLRmxmtBIwoHgQmB
atsGLw5NlzKPyx2fFZ9zyTkXf/i0ReKS59mrqgcNs5oCHt/tOP9m3A5kUmroq6ydDRq8cv2Kj2EM
GQlcyzhKBh3AG8moOU2gIbIfzhUsYy9Powiwu9UziwqxuPikOMXBuOfBE4zIEkjjK3ficKqYNZua
y2++BfU5ateoJYvFgeYtVYsA9KrHJkGxNemRtW6r7XEQt7HmKoQnBZQyPBLJM3j6YCopGU/YYpub
kbiocIrFnVuQwwrFy5F6wi0fueV0j1kwpk2Nflbec10WRy7zh9OSKIBFbT7NKloN5V8kf2jhzmi8
rP+KEh8T3oUFTq5xfrsvsOZ6QiTX3DSe9Byf+zrLloMpJ62Syxra2FNzymxm0AxOcP6LeT1FEay7
FPBUQUfVyUYYD1pEJlLxjsmkqE6R9EbUG37fVdxOZMNiDBEeQbZPw7tRrkVhV9U7GS7bwsYwK5wS
7MK4q4qfwhWaE3G5e5To0N3w2wG+WWXfB+dXsE6Th4jbMtyVPaPDZjL2UbEXc1uqdxyBOv08znup
9IWlZfZyqprnK32z4qvFQUWJv4Lwkop7DeUYx7Cv2vgL0YKW6T6BzjMQ8bla7IqyXZx6SriRHYFy
WLyVLuAqF3/s8HvthNFDLLBsbTiIyXRc7jigPe11y+5urvmJU1QiGHUnix3VZXWpccRqbtT6ZAEM
jKEa8EIse1n01Zf/jHQTR+QQi+8W/J0xv8Njo/FAgSHTNaesJ2NbpHuMeVLu9S/Si13KnBBmWhqn
Sq45Sa2PiITimWR4oIjuGHIF6/rT6sBVIdZpWFbPfcuT8DbSUB35AYF09oCsiTyJVftNsiNcAv2o
fxP8TAsCOx+szOumdbYkwaxQJ1qUyCPh7/9hzSJ06yEI771106q/MLrM9EaNm5zjToppb11zDjA5
Z+uI550MrwwrLHEjppdsZhSorNZMDlQWTk6q+DGpA6OrKO/1fCUyFjaXAjBkIAEJi1veteCSfxvW
rQ3eUzJoTF9H25r9VPMvhqmQnTQM3Q42JieyhmOBEv3qDBz5Iw7+RSw66YscyhTsgzhjAR/c5M3J
Kq/scUL2CXbBRIIaCivQnnS8uOTkhaLMbnYaAGCDucpnEuRHWAUpIY4CGUh+ectZwaYIVybdRFiU
Fsg9mQ1/Elzbkjv/5QPbyopHAISSFakHlAfyeuX7CdaClRSkQqbJB1MESjYUSwQ2A1YeDACk1AcY
XKAZFh4gNRhlnkBTdKpprdYuCawvW8NbmcVnQCFJ2cCwgNaouYf2QES9VzsydAzyA+gI4TyRM5Jc
WWc8wXR0+YpeZ1IfSvLTcrF03AJxiPXhXOOlpiMm8bIWXfEPhySWGzpRERkSAMuibKR+kO619ooJ
i+JWudxif9EpKob/VAnkdvWZYyEVJaTr4gsim98pswNlVsCWgkjXxr7OPEPfUWzTJhtyIgRkfIj0
VMcQ/knVJ68V/0huI+o1EO0fUp8F2WOwADBn31tk1gim0WSzLtLKvFxaIv7n0Vsy1KndDW3gbG4w
hYzcEDrXUPfFPKRnAUEleaY3JKsyEjFHhRuCO8MAadivLyAabi0h3MAcEfFb/Bh8gqqtcBXJPkIf
9t68qcfKb512zzvgGjvQtY8aPWr91n2jpLGwGMEznYiILnbNm5GDYa91TLqFE/eubKyNX/1T2+DD
k3K7WHYiaEjHZE1eIX6itLJQ/L73J3OdIuTlT2Vkgb/hySGTbYnwXP7+SraTboWgKPuYZEqSbLRU
sXSYtTX7laayGvoIy3TJqZ+xj+MBm0YDP0ML9h+/Fc2t1VImhUOP/k9SwlZkHeHaQjixncm009yu
22JZmniqjTPfRBiGhoxS8yj5DZdEANtgmD+FvKyfDCkm6hg0HqpLxAIRKOSzgnT0qNufFL8Sdgof
Rw8sL3roYhAhIQKpNEDoy9wvCQTJQqsuIzjgjeGQQAcTXy441nwObq9dcpvPTAKmTnqkE5HGc68P
1IcfJFjLc3vocXk7GAQb8phTMj+Q2yxXqqafEpVeSbukLQHI6+vsh4pH1L5BYqt+QHo0mbar+dZM
dvJPu7eEWyi29YPECpCtvWfHFOEPgCEgS+jq/4CGfB7t5IMX5XPYNa54HLZWioraDr5Rbing1+NK
fcPHMoOnAQY5WrDuPyeTlYAqY0SZ/YPHuT6iIEETwCoQujXXeq/vinN2ZzhCtw7iZpJ3uNyB4EwC
o/oTchnQST8iInLQej66gUTrVexza+bUYykNfe0Zjyu0yDX3GOu6YuPte6AqRjXIX8xSgqil+x6F
1fDN7963z5kDwDo7Ne3yqY3YaT+T9/nAdeN5igZYU/KaePmYf1AdSH/pSNiW27Y0HyF1bf/NLV6y
24TYhBY5yooMl9+sgJxiLKPPBWkWLCACmfdcWM+nKnVkdT1IHqcZWrIMVKE4wSy75XSnE2Tkzqyy
DphVAluQL9CsxtsY2hOkTOgAeQF/gUSBR0mhg/paHRA+2cFXtOS7ctKj10S7keoQx6CVy1oLY6/W
wHp2SjyPjYQZgVLwXtw42Bo87tGagcuCgK3XCg+stjaoiSKtADUQcz8SL1chPo4mcIR9oM8lFrKV
fiHEoWHUXPEG8cqGDzCiE/LyENEydt7Yrd7ki0lxyhcIFxgSmDEG77m1QWurJ22+w0pXfOHOLmnE
qIjXrEDd5NaW1yf7/j1/Bx7QH5zko3/kn19kDhksdyQskArCKlyAhS8UM1/wGRiaY6pZYJiW+9t/
drrXXkT0Mo0jcYM4v9OGCyDATHLLL0TIJSDShDG7RKqyetIEHGCieUdLaz2rU3PvTuGWK4Wto74Q
uIsYoT/2h3nxq676a/JbMe1h4eK2Ih7YzHSbsgr9EUEZBhthwOPpxelxwrTw25AsRd0HnnU4H8Tx
UD3vHG4zXJeqn0BGuwjTCpHGFJc1jJVHStwESRqVd9iNcO7Eay0mYpLM64AjDlw3SqDYZf20WlAE
ysaJT8G260QDdgMIHp42X8dN/8drhkr4/6UMsyxrVdQsSxIZ5TwsQIH1ffjDaottZ1xRrhWKTtA7
Jqwj/Cp2NW4xVXUfVQRc5EYKkfWeODojlWS90/KRCReiDZZuTOQ0nFfJJPuN3urYUzg2rXR8lP/a
zdKIuYg0AbMZ74t/rOeE4mGGBV5lOVQW3oAPw9aiSWCXyGjpCmHHmZjYv4qlGJx+t8Zwws4me1Br
bfGT1G6mAvmgtE709qptFCQI6iJMEhutu5gD3NMrsAuyA1iJqJzuDb+QP4BxRWKXE38q/pZf3EFd
MQszqhHByfJZHrjLpMnM8u5FVdBMhgdU7boBjkHEFKGkmUpkuuGjfbFKzXClVmaP1nct3l7JGe+C
fobHA6kdOBFQ2gj8xC1g0oFY5G9BKYJJ9aLsmZd5cdvf8nfR/WnuMDrmV8tdBsYjawVp80W6Q1wG
w6N7HXnNJ7gCjmlsdkdkvj85LNw3Gfl0so477hsCDjq+k1MDTxXy8O117YgKBfcavkYYLJg2jYQe
LhzHRdMNAbygXcIb3z9rtGRuCO2l5n359eTVkYyGHWa3MJH68pFqRhfVr+T1IlEO9mgEBrbZw+tM
6EF81sx1WRAq7egILZGro6QFu1OxSzsJIm/SJIjQvPfVm9Q/w+RSk1CCQJkF+QMFeNCRb+hoqldJ
DMNrMoc0knYuaEOC3q1QI3N0wUOBgVvDYnIuwX0r1/zIyqvRvFXTZSHoLDrPiC8AnVtb9IIk5zC9
yPkVWr3PN5XhUttWkM1HsKBGoAbZZSAjdoLG+PLaV+8irwJqpLf4ZjJ2mcs1jh4FmwlRO/aL+/Zd
cHSExhN5WYjnWOnYX35k9EarigcMUPySn67lW5zYXO703K+HL65fz0LDS8VQLSy6QqL1BHJw/sXP
8Pnag+PzGJGbW6g7kYOYjpzVqm+G9tkal65cgdYgtBdR92o0CaFX/Sg1vzPPmbKT1eM1GWzUPBDC
Na0M6PMK5O6vBTt1RBrucMAEhxcJ+ZI/Wzg7bgXtM59SsqDx84uOXoTBqKLH5PEyNHy4Ox1EkIVs
9k1CQjtfJoafOkpEevhqpb1unSN5O3WPSiOX5qZhNu7LTym/19ZBBmkxIwY/HyXtotxfaCg4izA6
t/mDZUhW3nsiFJBi0L8GBPba6cLmf6e6Ajq6Msa91djsC+iDpV8adevqYj7xqEKtIyI3qwP4E5Ud
hTMRS0B0Bm7QcFWbOLXwvX6ODOFZ8xm/OhsbUnqszc+CGOy/KP7V9TO12G0JSlygQ6C2HvUd6gyG
30VXlFYc+M4DU0L2wWX+X7DuCe1RVs+zvu166r7tkRYegSBGu4wRufltcBhAws3k02LHyYW3/nVE
9VfRcxCSx+i+Og+GkYMR81XnvZDJDeajp0YK9MMTplNjfvfwtAYJX38GKQOmx5AT9UwB5GTtMuFP
w7M3TJ5U+Kh+zOSZYoAnp5wGdd1+PRORky/+olU1wPifepJ09U+MaTOwkEU8IIltlrXOEAWX1zQ/
JJNPnr9mEhPxVhDbhqoYBnrgOFuk3+24F1+IrXydlP38HTtUj4cVCNIwPzqZME5QfWh8GaPDBKwZ
lNcRcEUdNgXFXcFGhjYp2V9KNKs3wgBmYgl0ckTjkzgACPt8cB1ygS9CpCzDxwuT+/KAL+IxVtEp
ofzuIEVrmemdp1eU14sPrroh7l613TMwvW6dyTOFJx5/PVqQLPYQuqE1XHwdmnRNOKpK+WerI9To
nbl9G/NDbh6E4FjHxNvdimkj1YtQKCbOTD7ALOnxE5nekq+O0IVT5D5PT1L7Flm7ktASGrG6/Wwx
Q0iXMXo0+nu+DC3BexIu+iCIkQzbO+93hy9O3qbNIdf2Zri1Ch8hg2RS174jjsVqduKE1NIXWVzC
4NmlIZvP3hw3enqMhXsoX9EeKFQgCncRCGn4mJfPz7K9VBSPGK27ozQ5Og6EQQI135jdpazXMbZb
Um6BHegpfo7q/8MWJa6Sp41rFZgXE/C4Igmf4yfK1NmHFXp1NCzSubmIHAkwtDOPxm5h8jFLYZFF
eob+jmAXDXt9vqlLcMHPBP1Z4WuoU1jPVR5gpEDrl+nJNO6N6DROBkUFSE1Sfur6BUnslbiX2PSv
usrzb7c1LLWD4zas7z09BeRt7NBqNr8Yo3l3GRk1Qr4Lot69joQsJHDkAuJN1Q5oSKhI6q1NH11L
y6OwPaU5lVI8jrbY8LdR5paxS3+IWPjxX6ufs3b3+svR6BEaBmENk4+OAOL/XTuLmH6Ee0rxAOJX
+aeDfghwPWQg7e5AkXOmHfJoH3RPSjOoIiS4syaVbUm+Q5w8RinZSs5L30UQmcXWwqnBiAT8PDuS
sc4ntLSeYn0G8UHPtgXC7QZd3zaXfpEUYUbqOodtOEHIw1kfYQwVxaxxtLiw8r3lxJLOjNlIVxbA
AtlpCUfVLYJXQ3QkPFLIWAkzwfKYOPObrN6I/kQJNNLwAQT7Wk5i/CzM4r3NmQzeCmp4JR5JeJSg
0khqZBDBMIq9fDVhLoezY2pleFzOxcwiAVECUMwpygAkN4Sm2MgWSA/k3Mb7jjAq4fiHoxD0+phq
LszPmmPaeBKPHLEqyuOBahaVk9O86AiyG2o6ERdR0obV+Zo9kSVi1QOqQGvG40J5kHgc/0eea43f
sdHaLVAB3P1/JJ3XjqPoFoWfCMlg4q3BgHNOdYPsahfJJJN5+vMxRxq1emYq2PgPe6+9AoUk9dwX
MtKdNvKLpI0qoLIHeDtYf/Ml+P8D3JMsQYjFKB8JUcPgOtCYY/QBOyY3Key0knoQzdyMBglSXTeB
DIn0nUwW0jLxWTAzqtdsvL+1/08xBosZCadgjtJq5OHwCixNG8UaPF10Hhz1VLt8fNDvuGBwEoVY
i56CO115Cf0aSl4ElfbBYalkltrQsFkBB51otz77n300Vj5Ig6Vm/inmPcp6Ge0/AM1s8tZEQqtH
emWHPNSwQ8ALqFdIxJDwcc59DpVhYy0Iq7mXLRI3EeJgX0AWDaXHaHX2sT4tZnEmtQqOLBDbuwJe
06zEQgfWNOEOQIYjcy2D5EZ9zfPgLD8QAjRSgEmMhFEOZfca4Z/Jc2voFywQ22I612LrO8U5dc6n
OCUuPbLGrkXlckR/wwTVbEnogqxA2TcjUMPpXxgxSi/91e4ARVABAamUIdWpKY3sMvo7/Ilmzdtb
MWv90jf8hzbQhtD4tKfqgMGY8vygd/xTjohxRm0S0D7gNfOW3xoqCVQ853MAOqXSfQAM5B3OnDPh
QTXOf3KyE7IPiXkkOi0gRAM3OvM/ZxIrW/A6OO8+L6QmwQmOGlw1ck0aTPaJTI3t4hekDScAqFzT
Yg6rAnNarqlwPr21mOKoXEI7HSIh3EYZeBX5gc3UT+NZNgy54I+OFELqG6ghrPR+A187A1+DrGdR
VHOGsabYn/lrgtfMg8wr7A7GCrCYLRAkIEP3rnDf2PA5J/HI/pyx1SvEFbR6nBUdpeRWBv9jaPcQ
ca5maWRMmeYFBHcIt7wNkiE9k+ANMpRwaa55lZT9ZJEhobgiP+IM/sDZYCOzLAws32CqgU9y483k
ep7feMwOX2XRfcNjYF0jpsA27ZFtmh37Ej5L6dv8qYC6f00gqhKyHAjyyG9FlTUtXXryWnIMKPwg
fqptBPPEt/naCHrQHxMPjAVAISY/+ebr0GeiiSb+EwBGZtvVFi5qkIZNWnPhHL9UphgAG8wnUfLR
c+VzLOZo9YGKEZcDk0FOwOSLjuqffEoc9LlkSGJag78TijSojs0MSg0fBkRYNce/bYRWZI6HD53t
yAvS2BkjvQX0glGYAvRH+bSWjvABGqp6Lk0MIlP8zey2x7psTs5zgzON1Shz5CycjQnUHZwwGCan
kMPnRAzJU5vpKYnhLCDGYBwJ4ov+zoA+SZ1azEvofJ3JYKvYhGNtxokKv3Famn3rAjt77dhMcW5w
7rAdPTIY+T+gfSOdEgSLP5VjbmPg7qG7gYhNbSBY/BYcCWIcDuqtBEsfPhpJQv+4EJBoTX+KX1ZB
DwGtB0iyNNWCEsugoIZljelZakL4z0XezqLNbDqyChE2I+LeoXWgBeHGojtlFKSHuNHz5KnSRnp6
99dh4Q1LDB/M+RQunoqOfa41xASNeDxSiqi1usiFnytg0o4HCGVqRUK1LaMZBe3ngwBsU2DE0WYp
WxHke+Ff6shRI1xzqaRmEiPlBv+c/9i7GsZhPHkQWgYMy8lOPBov/Z3AUib6kRi7X8azlI/axlsj
SliR9HEcIOQhIccM2YRPyAydScDkWRzY/hHVE+FXrJkVV0h5pMttXnhq8cjFFzGYIGr/4R6TS/5I
LiFcVsmUQVt9bGxQmJhgsYOPixbuQhYDb3wCYsAWqhiuknEwQZk3i/gEIUmG7MzZ5Bn81nTSMO4J
JdARqJgjoIIq58LW5wFz1KMbgRwasBM4Kf71aDj8mXAlmQRTK46cfnxSuBjwBRQHASUH3gvdOH8f
qI6i8Vaie5fguwPhlFCgEfGMbOLghWcY7krRi4ICJjA+hJCKOTyYdEwB5H5R/ei4yTFPndKNjecl
HFRwCYri5oQHOQ20AgiI7wPLLh8XTU7BMtLBZuAL7L/MNOZgg2do2Mt4zUtm4/LPcSRAP1psXWAE
jNMQ6P+jMma8WbGdPDPKSBqXoRplhwC91MRRRqRmoEH5j0urCxQMcFisbsUwatfcuAQW1U16YMcU
mfqDUz16MYgSj90tObTv4gBfurjUG6w3bmygL3UO58eFH84T57dAXJgyNxgrfKCFzyqCdisc2VNI
JUdrj1lzTvfxtr9GNkanVn0sDymmX6Zxhyd4TI799XtWr8ZrsgHAvbSOfCl+1Idw5M1m7+xdnZBn
ehFxFSABI87BZ8Tv5mPiqfPh8wHhx8AzUF7SG60vJwIKMCq/9iJjo09VNYZyjU0wfGMqP+0GwPKP
ekZ+Kuvu1J0Z3fEN3b/g0T+lK7MAmNrdGZttSDR/+b441FvlDqgrBKSumNKWfpkP6v/iZQ8ocFa9
Jy95O5yUU3eHaJNtJ3/B43uePEOG9vjQ2aASKyCrz2G6ADBleVMhQjUAW36Kv+k43gQ3deFQ31sm
8JAPH3pPKjCl139s1Ccg3bDPbp9lfGoRzZ41p9kmj/qsLdnepGgmtLx3oikW7anZTBhOBJvoIjzS
ObNNeR25wyY/NBfV9rbNBUeKCmYOBA+KaM6kYqY9RqkYY4Ly5GkzFVwe6j2mWmtx3T5hk26BbR0L
F5TN52I8mguMtfhU7IYLQHxzKE7V8XvITsmre3jP5A9ElEEnmOJnreHCyREJvFdD1p9jU4EnGldG
i1MVOSBMgAcreUnHejUo+KaB9OPVYoOwxi+YTwwIWpYarQii4xlzDByLfguOIg6IaCElc+pw4x8Y
sQ5vHFinmxW75u2D9tYw0M3Jy2D1QyRn6vkHf8lXMSEl6HaG+JEVoT65437BEoFv42t7KG7KQtgn
q+kOL1R6A8ADCKH/UG/ShYy8eZAHjigmZhCCIZ5COf5vKJNjF0C5fxMf/SvbpT/yLTwZD9AZdVu+
JNrqC27Nb1B/0BMMHQHlwA41Bt+2QIWcmgmXgEYROc4DQdVFjifkIeM9anHFUh0wYwii2S7gkHlw
E3sjGd4E4UR32LHD+Ua+HVb840vZCBp1Hc7YxSK04mAQgPdBpLkl+cpoJu29R/xDgZagaWN7JJfq
NriKS7jFDw+zuos75bcL5tzh0lt0Rbe9FO/mFV6UjfIjXIQtGy5eIpMVXtqrPmoraOlH9TpyWZ/1
VZqDRdND2NDRGbHIG056pg/N+XtCD4JWgfM0O1CJsRN5mtR38JX6Y3Ljg+Z5KRyBHJcb6lUKYOU9
fffFvHmD+Kiv5mdJRVrsZI5mjpwNOD0wPv9WfJ3mzdKoaQcxKshnnzvrD7YLpw7k9OYf+z2laP2B
YfUUmPdOTf+/+emAQxjw1zxozHG49ockqkWCk5EZA7eCD2bW+QQAIvDndMWhmVwWGB8WhDioHyGV
WcJSNRMaw1fMzQ8EqtqYGAV/nrTGIj5gFi9hXDvuzOKu8yLYWJZ+rh8h8+x//YODe3iB8qgEPwGV
yhYqF7SDIF86Mkfm/UjAOHV50/imoJAa9Z5GjrOSI3rQYG102NKvaqCGIlEZXzSTgDSBphEJLRpJ
ICIIe0zge1aQmeqAFePdEJzyF8ugc4cF5HrIdOhUQmUbD0sIa5hNZt1hgnEAXLSK3CfP1gWETbZX
bOgbKEWqP4E3zr0LO74wmQyWmPkZZErxTGCNmcYf4bZcrP0daqxwCV4ND5XJuYZPCGrLGT0XGCIl
AlymlqYOFZI/OxcOGxG9cUzLguQKNyKT7dZV1AWjiEgQx6Es/xcrHsrBAavEEGtdOOHYxM1CgOex
i2dyQF6GCagHfA80iYfNVWOZjUt1PN7xkSRqD24roBVJKJzBKJiY3nwgqFC7AkvDrGMebkOkS+t5
ByBi0RfD1SOeCBEHhkpkl/GvIKZ8B99dVzY/TMMcLXfPXKwKn1w+o9Ol/sG4SiLrQuc8RnMDfXQE
q9mb8pt7KGmzt9rku1SOl+XbgHuTilywIkbGrJIQNPOshMyAekzPsVqGsidArChS1Kc4duT3b4S8
qzpPMkqvcKkaF60+QqmFlyRyyRWzUAQBw+aX7h2dtpX7Jofhl2KI2dZvQFGoAhnOAIfO2n+HJhus
fAnkzuGPNOMgf9Tr0fKHI/pePfsTJEWC7Di6OOzFCw7gvEwFzSBbjbkoyomzwlFem88OKQRwXjiH
sMOvMdAyYi83wnGzcA/4iK5302zSQ4FDEOhUzPTdHm9vkBt1RPmF67s5JIPdwMnE2bGGjUhwES/K
+uZQ1BdljXOFKcOnxmoVqjVZywC4EOIKmTzWLaHG/59uUHjOphUKJ3OMOOoaxl+Q+hv08AFqxAWW
cGWLndJShPtc2xTQ6F39cOupODzY6YBobdkO9tPQrc8BEYRHrJATMW6C4CLRuZgVlwO4RT0v0hXJ
PSLsifhcEEgT4+hJbAmyiGWJFRtcB0bBuTDHTLxr1jJvGN4UjyWQFuH3ITakEl380ppDlDXLs1xu
sAUNJ1u1djgZqfoNV2EglfwG1IHwvDzUNAaz8SvGXv33NlBZsxhbdZNhYwGHGrqwDBuo3QSNNRW2
AsqDYySv4EYa5RbNsYY5XreSznllCt1VU5yOBFzLsPsJmg2r5uyQXekke1DJlxNjSTfBKTE6VZ7w
SYvyOQP+QTe7l/Gk2v5ELnt+uoQAT19DBEy6IBlBm/Iy98oin5p4Q56aFwiK7o8o5cxfTLJNugv5
bBjRb4Zj6sKOWPsP4ckPloDyxdnnaTyF+SdBorDmuKgwUE4cA9FsvxbKTaOSDbGR9YsETWxwiI8G
5IWvbxwwvPCwETAkALz0XUfUGzIzWTpchcCAanKORyv19svRwh2hUze7Ap5qAbX7temY+yKswWh3
BttU+MNpD9Q2jl/x9ITuBlCAVZRpTIQXgmfVDx2tBQKcG+MS3KE6NHzw26hL0WQw7vwibRrbHm+N
P0HYuYATXkyEiKltsXXu7wmmjF9rQpSVuiAB6rNppJDE+pmucmq3uHhcPWk/QHD3C0ik/jWdLA0z
Nvf7uTxbi+b8AmrhwLHlT25xa/k1l9GsZ4T9pBxFBLLXxzKqt4U/BAQtICSzT1X/4XAq2azW8BQv
1ZuWB14yFueJukgkyBOWNvozMyByGNgV8hwk2yNzAPjrWEMOQZ0e7n3Bpc2MJIo+RxwsnQYmUjfI
4cE5hB8OfAOjma89uTPpy2Dcb9VsB4Uq9nAMJ2IFmLdyk+qWe+uRzAoM9JqgBgNpkOe40cef9ZfI
Zn6Z++EOBr7tdvRPPvd8iDM7s36MZpnyHYx+NjEcb3LDvRFhl7qCeAEbyurT9YBZc+LQruIUHGwx
UmGaB5zgzZP2lA4/zEHScKGFCy5LlO2Mgyt1GVBHi1C+FxNhpk2w5HRpruh9CAWHHY0mP6cT34oW
4X2++PMRt1jqViij8yPQIYuP+0XdRapj2IioM3lpSFbZsRvn0Rmq0D8E2WNUiIZeP1sG5ITBmWfh
xKdxvE4nnlGefMpzwRvWsAgfW8DAMeIjtx+mOPyDJctUeHyh8gBpj7rPybwzSDQ0MFiC9bqtc2a3
M0MamJnduQOJKY6pdRuGJNkq98DzqXImP/X3n5yvvp+J41FA9zlNXLPtQXjTLw1JtJeYlgpV4OpP
3EhXpVpbU7hv8YShM9BRjutkitQzxpnDGPSVz4XUia5E/FeJXk+qA/vDq2ilfwT/YPpKhq4B5aq+
IiVdRuKtKHzOGVWDfVP42zRYecQ89Ijw6ZWm2HtA5pQwPopgayjKMM+EwDXi4oVdiofXSF0JzrQ8
dzEXBVYsHUjUZ4zK8jhMGK4ohpuXuhnWwRnD1b8euLWhj/cGTmOAfnjuIkVRMA2f48uQ60WoxY5s
oOFjVWFp1Gu3RkNXGkGZ8uL1t1LuobcD62WrDj7VAF7ZUW8VHbWWKO4EdCtJsCqygzCQxF2XCDML
ZplwCu3Ca29JufB6AGcFb7hP7KD27gDOOu30BQoe7Vi66jBgGJTJ/BX/aG9VDYk1nUwPnpHfavJP
k0l00T7aLpS7xBLQrDdFscU3piUpWkKyFkqHyV7XrthTiaoKe60i8Tx020B3hqg7jG+kyuhnVZhP
kYjYzk4KAMkpR2ZR2jpeOvjvbcLOWGbeuS/ZZOXUkjzY967Qe+sWYbUKezLQHlMJgBGPSb1ZeLBK
6lVXymvoBXLnnzJqtKF5TalMCwE2WHDzu9FU7VB9JxskIkPioJ8IUSlJUHpwp7bH56AYvh3DYYzl
DBdk0SGt3J4KgzXaEjejLBXidI/mv58wmhWZMeLMj5auEHNQ5yx4R9/JvJ7UwPLB3B/bydYYmaey
zzLx8V8mtSbhAExzxlwDyEcysZGS4Xamh8bc0FM3+v5rSAfOAkg5AsIBTVgQ37Atv1OXt5gmBDjA
e1UEPJftRkODqK1JVVRCSMkiGKKKGHjARIc86MvnnkhAjpp6KmhYerRqpHfhWjVsPzUCVR6KgLt2
quSUp9SteH1JHPQBGjfvWseTRf65CBUGolDFNLqEeqq4EckpcXwpDLKZDpAd4TVj4/QRu93XeMSQ
NAle52XWabshy4xhZu40HQ169dkafK6E5ZHFhQgMOvDYIINzM8RItnm2AFaiRsLeG+8HajO+uOCa
TP/5/rmgasmEyZ74rYUAjyoE38myhVQ+Y4PXnn23Xg64rfAymQKG0Ttovi5UEALsfsWeU6hf6dVd
R7QVeLVVtprdCCs9TCxEwrIu2T6MZMZ/40pOh9+w89b9p3V0lA56G2+y/BL2bJ6kX+Nx107eVfhQ
A33/zQ4qHImGD7a7FKMgDqOiIn8pOZ8as7mJuhUaY+njexxI4MMkSesfjdwKYtu107TbqhUeAUR/
wJOMptx28H4ivZp/cWdJOIkm07uKNQvpe7OfIJEg01L8ZoeqGtycUqSp7+MP0NS/cX4+ut8Z+SjK
yjcaDNeAIyTT79qnhflF/jzAkIB9TIABurcabbLGgyPRVTOqH4JisIG2Gr+fXCdHpK7kUxnfcyC3
zgcPNiWu9pqCxQJqKtzcJfaDEA7LEG/tWpwp/iJKv7YGEc7XPzzNYz4ZfY5o3NjnV4PzSGdQT/Cs
qeINgiOg2SejtG3ifKJdTe8SAysGjD4971+sO/l0um1g7Kojr5bJxKNKSRsQDEYpzFkJ1PZJfMiQ
pgztJSgls2EgoZ8jyKual19yPgWJmy3QK8YE+kyjlx/DtSZb+GQKTiCQJ6FdP6t/7VG6AG9SHSK7
B6wEdehuHuoIDPz+DVtWPBh1dO33hGBS9PN0HhpNAu3yP+UCzS8lTYZ5xarQfkNcqZHT9/uaPrxL
k42O5HASRoRnRbQh0/AYFEQTqMU6g4XUZUuNoyZrdKfHdx/mATOGDyz4r+OTJjngrKUIlTsJlrKu
LPRglaoTnBnxus/eArBYgIxHsIkOB2onKTnV8AvEQpSxHXg52lxCBiwdwb5H9hSTPS4sn/RbnGAD
p0UZDaOMt4OdMIw6qpsGkMMEWy8U1BcWBqQa2uNfAyZ9zsHOwWhWHaKsr0GCq6lcvhhfBXMmesRr
8RCYt8XYF45fI8MGoYoNreZAJ9Z18IdNuAvYetCcE4s3WfvFovUc74VrmgGfai6vQlAMRgk4guSj
Xivh6iqW+tehgyRDaapgKWMVn2cDAzKxpcHmy1RcZXllPlpQU0m2abHlI4Fgg/s8E00Rk2/fxkZx
eDfv3CyDbXgq19Orfw+YudBeY8VEz8K3vr81WQQ8zLFZhLHwjRfEcNPuCBM3+QWhA8fJEF6CS9Md
80tjk/wBZBEGk2787xXHx1gTihrST2wy1bGJrX4iSjyGZbJJKCFcPct4tzorhd84Mu1BNqVbgrjf
nA5zoArxGZYH6hMbx1dkW9ozAD0BNeOLfQbf/MLxB8MX9Q3bTzaG78qYSDU2olUG78BwJec+t51g
hqevf8rJBlX+vlUDmYlxBONeDRFgioOpgkZQmW4iphxoaY3OOykAUhUsyz6JFsUXKyU1WeAdOZOz
e0lfm7bBnTZ2VvbQf0fj8BinFEpQA2++aXDX8lXroXYcx0wis1kthSZfDb0deqSzhc15Iv1RWk0V
wAMFL94cvkIpCruAoignPlwPCVnLZEb1ouPlqDWDa1CqtjTxLlNKya4KFlP4mLII1UBT10YcvYwg
+QtamgEE+V21NYRk/vU6cseU7TRNwDGY4pGWEyQZdBMGQN8SE+NO20d6ca7r8hKja/hM0YF+YKSh
e1PRUeugHOPP03RhSzkR58a8h/QZ4nU4Nc5tnCDdcFMSaAdd20mJPweXMXjpfgQDanoahHFKjqxG
wYu08O2KXsaTZZRf3NpZCS1HZDArEFnRCBPqEugIebH/pO17PLO9Sl1Xhiv6PwA+dZQsBRx0egyj
8xgLUuORwg0fI58EXljjfhQUdJ9LVWHWoRWMerBzghRG4pmlwq31vTcXlS4I7gTu9ZjhoDOmMhB4
JUm0/D4+KdntnPk9nAM5gZ4juDrtU9DKG2KykxGMHF986XwDCfBcPcXwzj3AUSFAEoiJTnMzgEA/
7b+B0eAQDu40MJapAYuhIb44myrIpgJLme6kFEgvOud8mY6zXMsQtY4F5i/lXjUYJfHyPnpx6wUK
8kJVObh1qCabAEGZgDuugh+PUJVOHcpgrzC3S13FFKywtEYj6CSDjwG9uBLeE1LnjUQgGloHycw2
ctqRNH8bS1covWM2epIL6wi7k6y8ycEjz9a8UNw7Ux2yNiMDgFU/S1Yi+Hjm6WgrDhHn1qDIRJ9I
TmBIsGEE+NhAUTmyzi53MgAEWHN3FMbR5MqzTQnw0+x6C6tF9ImWQ63YQY1WQDLb4WBo/3wG+iU4
zuimwz2z/j61P+ne/7KboNQxFwGAJaALNBVTImaSsQMWHKFO+P08sq30BjLqXj4pgMVWWcsX4QWC
UP2TODwZKjCuecUXRlrUmOQiQYbkDlXqW/YETiq3+Um7abdunf/2f/2GyTHbV4Xr0575ZfSt/Gxx
Da4Hq4dypbSTvX9HhtGf82PRzPRfkLF2593xbEuPxb77CaszEKt4nV471R4YoVc9o2lG7Vf93qOV
nHmrBoI/RA4s9Gfe7sNKvbEZsuipxpdS+BExBQnSryUi0KnwnYqwDlVYz8MHvX137IHDPwC2Uw2Y
xRjOGPu6SYFBAMB2g6FWzNVCTvMsgs5YOs34t87HdDkhARxvHHooLW2faU0jWYBMOAN3rF51lAAR
Brij4nCSOHpzoISD5OafWU+ULomK+sGgtFJg2ngIc+u9WNxyxjUZ1CcPMeFHADDJx0smxH1gco2k
gwCKKeuPHi6uFF+oRQP5bFzy9qcoO1a1IZ4k5Tej+8LXhN4xGadnA4c0ZFUddNOoMrgYv/13VzMz
FjPcYANyR9lpYYD9fDi55ZBcWyg5rXKKAT1zBGJfY6s3D0xbB+LbOxCSOCQeU/gbuwRqLtTfpCm3
JYtZ7v6pDaUSubYKaCozDIkGXjMbQNgERD9pG+crfrEmYGonht9zH4cn3ShfQR+ejUZYfyPWovjt
D57G59FGseJkuLnKZb9UeSiYm2OXjtk8IHCGbxNDKSkiPgG+SYH2xOcEnfrBxWNjk92+FCvtqKoX
Lxv+cm5uMURCJXgHNci4yhS3xd2Oko05l6iP+UTeXAs87iHsPQUkvEbF0c6ETYSdzIiEXiRh8jf+
6kRnfNPBI6uY1IqYrht8jERWuOp3ocPm1JofFbFuN05BJgyqkkVXUCrSyIXFvVJAJicrzC2jCTXH
xqiOw/QcsvCD6tYi5auEVZIeU2WZd7uo2w3wlBTNRggb2NDHgNO+H8T+Fuk4H/EiTne5uuRypXYc
qT1oNt8DCO+NuQoUnIq7UYZwbxHnxyGrzptoKe1AstLihUHlYOwHauHAbFMK2m2Ii3voGGyQuHMq
9VAwf25Hv224F3kOJkHgI2iY629GRB9BfLLAGlhKkfgwn1rAsIATKwn/RbnL2I5DFkK5g/rGw4/X
TRXe6zYZ7uQdQnbTxpnUfPr5zvF3g2Oqc50oJhMeRv4wliYP0k2QEzCj4SeCmXDu7ohogOqRTtx2
airL5vnZ8lNqBFAZhKQ9dmfqeuq0gP+HEqH+sFDSFSQU2s4kAN7ATmwWMHrzXDBLjBB9n7T0EU33
uduDeX8XLqBdiPPNi0ARiCfMrFz1q+pnOv/MybfEHbvc8164aibJUS2pzACfFe0g4f+Pw+F06rYY
GMpORby1QlbLjOJHGbPti+WYfzY9CYjGkQzFhCEwu8APpVvpDTaHM9miE4B/39zI0tzAz7YZZcs3
7ZehKrQIKd4vMu+K9KFviPXZ6QOnab5WSOHWD7jO6PVO0A9qjO2P6+05th1InVBKptUKcUSj7L7l
SZw+v+qGLEMY0nW7SeAvKVstJAd23vZLnD/L0SuinYDz/1beI+/eZf4kLtlomdCRNk+nBDU6xaoB
eBOv0FT7kVs3tw20UYRe7HgDIMUnfy0zTG02UKMZ7yPNhUs0SbFJpqakVfTCVXUzDAuIMbpVS/U8
VnZ0CTMdeef82+W/pChhvComG4lX1cyTN9R3VkDZoJFZ++9JZkMViiBzwFs5hf1Sh/oBvyT2gaRT
y4tWvYxpgQ1FBxe5snc0j2PH/XRXXg2Jfyq+ei0yKPUn6q4KVCTokoH9nV7U4iJkLsT/qNlCcGkM
W4H4XJ6wbBaSzWdYw8zD3FHRlv0lR6OqvQbZzYVH1b1FCnHGXpBg8vLGdccnVr89jPJCF/84Gil8
hNBcCWduu6HZSsVzwitg6LfrLw3KFSid+QIUJgldBnNRvjDSjSCYDMgQOSXDkrAHRJfQ0RqMblfE
UEvFepIfuZGHdFPzfZjl5vh+/KT5Ar9dCzefr3KpgnX+2alvmTE6bnZCMacWpaKcUHLh8qoXz6x/
BN0+m9raayTWd6NZKUKKFHCEUV55wWS7yQnTGnv+FS4sBP8mJTsf5ro8q4OFFCy+OwNa6mhGFbr8
NjFf6LDKtR2WSr63/pQYu5yjwp1Eb73DI/rmZa+iODLv42W3P+MIkAAMvOxwojvXH6fQyKBbN5Ss
EGcU8bft3LB8howSPvOosABfIztt95QhfbGS3v0bU+meVNFRvIczIc8eDkxotlaPzh6e4ZOSzFLP
ZDsGJv3V4eO1xIB/LJrd/KysOTBM9K4bBWuomXiHc7rgAlAPyh07SwKl8d5Cs0gyX32FUIU0q81W
yRbvp+kvpYG0zIUNJloYGi76Z0lTnxykCzs2+jcGvM/SRwRnZ7rOthuMtYpjeSDih1y1fo5zZ20l
XPTLnj6S0Shis8pGiva988p8eOEjb8WEGeRGv9x7Ecwyvpxvu8C9awkeghYFxejrQFTo5j6TbZyo
mE8gqVNn8jaDtYsGlDW3pFL382WemWBjZndPMqs1ceaDemnJy3glroJdu4cDqC6yjeJiHGZ9nHgm
7AhzfvTsDsrT0OGhctDylrpzR+TYSPXI6d4hWM6ZBDEyucdwz/Ag+9rZFVEN9EToz3ibPTF63iUu
z+yzYJgNhXwVcQ6jowFy+qU1Q9KD/V82Cx61bytuSYHFoobsXZ3hPyLaMNMTFbblMyLA2pJ5B4Rn
nht0Tx6XYrMQxXNx1J84c+HsKBwJo5aWUEz7u7Lsz+VCpBQgwpiWiUwcxrQrddG98AfJz5wb3pVH
V5CES/YUOrbTdzdSmtIT7NmB7tODrWPS1g/2j7jOF5gXTmjm4L7PQleVl8WGOxhbM+wBIe7I236F
b3w2JzDyz/iNr+JeqawpJqwmjm2U/NU+nDPXJxP6ifPWgdF7ecTUDTB+D9ZJrfRZ19fuFPxCGdkw
KWf3jU8ufooUnzPYKnzK4Borv5y1JpSck2KN8OLMt3X4RLqDWf29OHSWPBdX5Uz7RZa9xMRNPAc4
Bi6nFrvTnhyM0ShTdCmz2tgyVhohEazeTefizzMz3GivueGhPgwMIjkwnzwylpqTuIPLpsUawOK2
YsXi/rWgE/BdGAWR3f9Qc2Due06WxYVwjzvkhOCOvC+cGzcoSQt5jimtYQ83ut8HNfL2e/KuIy/h
TX9SOjDNrOhevvlvDpyLJcRF8JHdcPQW7WZYYC5o+ovM6efRQl7SCSs48JvSXpizWO7yX/KDl80C
/ant7fVzuxHhP7NmRhGfqfCrCsaqq4jo9c+OKIpD+WT9KvcPJL9sCTcydENGlbwDfd+9PjbXMiuJ
RsoxRvGpceM1rTjdIervlLtqYtCxCGwYzNSNGBvPmhOOMiuGv0f5wn36H9komdPeKCt+SNbOlZV/
wa7lyXU0fguSVopGG7L+sGLWii8GjD7sYq+dQyyz3c2RPmyRe490NgAOiL/bckcXtyRPD+vnGbff
rFxnO4RHkHyYWKOHolOM14OjOLVBjp6NwCBsN5QLkGcSp4cfOILa/BWqdoDOgNIf+fL0BK8/RqJR
73+F2mZy6WEMZddXcIg5PHht3kKxhFsGyPYlHmFkDybQYPplasMc799fnHCKOR4nsExdzFOwWUVt
0c0x1unwdGXatC635ZXzVrwnSx/GEBvw9bHwVLJYzWMlNGsfcN1xZsiWwhYJDPnhM6De/Z64iqd3
1R3OhK38hijI4UOk6iz7ITWaDyz945UJc22jbD87HU0CMOCc4LfRnDjYIUuaVa549H+AhX84EzgQ
4e6PTFieDct4ni4aDhbxWLloPeZ8z/a3tweK2xLavFWMHG8IzobdufvhRtIdL3WsDKWFccAFgxuG
BBE7dMZD5DTJGfOiMlpB3HbJvV2HS0hFv8bR248TyJvCtbyjDsICW4FydkA3aqMI+mFOpD8hjpdX
1C8QGII9maWLzwoJOsvkHC5qCDAjrRRrVp+EphmSV9YfWzXexvNmdHClQya1k2k+1dmic1kQxJ8q
Iz10urETJjV4wbr0Bixk/y32s9DRH8wNjJGaXL2Sn+7FJKedAT4bWz+bSf/Y3oiwYMUxG17AoXz6
/6Q1Tac4z48BpsA4lSzDC+Xtdy7+gcJb3nlw8mu9FtBbc3fu5NiW8bpo4YrPFew6THHL6IeuP5St
6gbp2kHzNnNoJyzfQZi4Z4Ay+z0XlxBfg+V3VZLS1N2YxoBNoJRILvFPOZ3hRnAs1v2O23w2cnyh
9MK55jhNV1+iZs4+Bxzu48DeSzhGF4xBHtkaBOsIizxZFzYLuXb0mbAkemlR0emRK2CFP3uUDHbJ
xvg8/QsrHJbVDhWD5oxfKGyNZ22n1wKAe+fvn98rrvg2NA3K6413DjQri8YxPAfqb37VNrmLuuWe
rCd7bIF/y0d6BRRyejsF2uFTV3+lXXhWDqhgqEb8f9MlzJ7ptqR8hvqC1Mv+uuBjcwEiI0e0U9dQ
vmyl47gw5kF8psD21lxwa4WGGvoPax8bRtTqxixeV39S5XBB2EiYK7JAVoAz3OrSP0ahlak58ZoI
8jS0gSczOo21TKrl14QkCSPVwtHgxVzfCbbakV89FvGeRQ7htvkTiTeZN4TQ80DbbpZtUEmjfuZU
o8gtRsvXztqpI9U4e0+PiCapUER2iQdOPsOqzXPhKU0W/oa5OOZKnc6BnF6/vameeZ/CE0mIgvnt
E6UU9P78b4I6VceB1KrweTiQ30C76w6Hkp4OhRWQJVCW9sMQ+gDYNxyFCxcKYqBFshyp7+wOlm66
CuxqYexw1dnxKsNVfIBxNiqt0NlT6DEMdvMXpdsROArCA6wIC4jkxwA2spR1tglM0dYv8hLl6yX4
xTxzCZg/+mBjlvZ1UxcCYoThAiYIvjV1UheBDM+VJ4++hsYunboB1ysagtvnRN35PEpQ8WncBRPV
zLWgfDiLDtfXVrW6pbQfb9Qda+ogbumIQwfiV4SnBXM4mPL1rzq14jd3kPs5cdCiCKtc1gyaIqQD
Tmc2yxK99EbCc30LT4dOyGLS6luTf2E2om6TvUi9u/+63TJdpc9w3az+R9K5LSmKBGH4iYxQUMFb
zoIIqIh6YzS2jSAKqID69PvVbPTObI9tI4eqrMrM//BNwKoiXkKXTlO2wx1RIjxdliyAcxRILSRP
mSCr0ar7GzO5mSoC4mnRk/pG8ICgH4nw2qUAeSKFxHw52L7Qph6ugacBalDxTNKQQnltaRaSqMyV
JfO0j4fbCtlRStaanDYxfIAxYXMpP3STWLhod6MVdeBym0FtAE8ACATL0+XsfFlSXwP0CvKZCB7C
x0GWMwMN3Dkq5D/VfL8hIVkAogqIIKxaWwycEWvH8wkDQyLRVVegs8QfTmoD/wceqxBbgTNofePv
AQhe6WI4kCIYRREEP+rSWxzThlNfP1z66XUE6LpWTficqlkcXvbdxEzeme4AFyUAFmZitE61+A8w
gEk7j6+CQdZqigHOWGfTRFplD4xsnRtDD/NGHhAsggjdZjO3xN8srPpH+/uN/n72QyPGVw31si0x
V9DLaDj21lEyjpo7tTL9Bzky/efno23/OKRFGqP/9Vpu/AGVAvpE8mD8/nrO/q4lvPWuhSGbaU5m
+4sGmu59tFh8Fp/Kq+x8jNpGBI9fQiJLB4mjRb+/vbZG6MYGKMR70EI37rwHRBN/xDtIRfkgSeM8
46kzdjD54w4yTXXwV3os/fshKiu8pdZRVdCA8/PajYsW/58AugBUrNMS5bV/p6BTjuLAAGEMcgN+
T3wJNBdvBnnJW6mgWHVn5EgF/IwBubIwmEdvuGmPGg2v5kj72lCBqiFsfbNUxRmUa+BT8mvxxAGW
wfPVSejNfgEw2AC8yS2UdWaGxW0SP2KN0lEB4484V26QwyXa4mzvoMjEK+L8aRW6YA351//XUhks
jJwt7lwmKrbzW3gdWhir/11vOi2h/EZl2HhtcVLcIiFWL4+tS49uuHkLhqEh1LIq5+g9DnAS0ZlF
yAKL8RBKE/izvN6//6hZAR/OwkHlQeCfuGB/EeSBTvewAMsh8PFT0i2DHn40ek/eDPEt09Tlhe43
m1+okAhMyV89uu1vv5TEMDNGdOo9MGFIXoC8PQ3sei4+aoBffAHRliNjxYHIgKatBtTWL0h7gCoT
8gHq05m475/7kv7iJC5EP02vY+WHNsn4uwS7UwCtNL8x1ffP5sgGFdPwH+QHuA+KSwO4W2Ikm1vY
rO1pDD5/ryEy3/F7g/A3ySkyHA4xo1rAEru0bKnYnUI7y22QlYd23cUzAgKaGXqF/tueHWf0JftE
VfFPwK0ZefkKAfflDYWa5eQ8phQT0D9G/gG7guAZqMg5m5+H/1h9cCvbCv61BZjqRsE3s1BFGPTx
5A+4HfFlshX3xpmdeTDIiaK5AiFlss/YdE7cKSzV5BHN4musLO/OLBrg0epO7iaQO5BJfRUUPzCl
vlTHQx5mIKUoCsJmkX8LqtraLYWsDGgD8ZaBaiJxNYXJuC6iO4osmGE4sDg6uE8fNzvugRurLOXF
5j3bHtHmfYHtX2YqHNSPoTpDDxQPNPcM7Qc0yfwPbRuX0Jghz9KFmfwzRaD4ClndUJdjEOEoJGIx
gLGWuhm18262vUPXx0koO16iHi51Dig+/24FVkb1b5OfiobHUHHpJ5Dj01DsF8J3bUilCIIfq3it
Jo8cigIWY3fs7dhJfulS0Ja/sFcov3H2XcsZBtnIpLto3rwgDWIfib9UjSWxO8oXlxoLGKyL5vdq
8RxEcu9Xw0XxBttncZG8+QYQbeZ/B+FjvL9AqDlydW8+/YkaF0T/VvGbyfyihEekBiXvxqw8N6SK
QJLffoUOr+J3uYsrlXDAve8GbwpLm/zlVXI8+tzvuIg3OFT9YgdF4yucYjt5o5T4CoeKLUyyJaMB
A4tWTL4cSgx57yonz3xZ39imoDNH/IIz98CqhqvQAWSy1OJKwmYKDY8JHDE0oBDzgG6NU/AM4WFd
HeGuwuIBt9LMv0BmDQCkSHPUP+AxwdiCG7+X1FcNlrAeBK5Qd6MPD4sBBI1gywJhqeFSIbc80sdY
Z+NTQo5CIBoIJh5p0JjdLdP+asJpaHFXOU8qkz0zZ8DfPdtoEkmZWqL/BfqjZ5BpJkQok40gqCsa
6bcRalEYNOnUyC8q6hDGMbdhT3xGGEmLSEB1nEmNbJtENwMYyx+tBXRuAY+B4wYZAaKezgxEpYFC
IT6Akf9gS8TWjgP8jbhamNg0dNGEUbTpkICtv6DsZM61cr6i/o1IEMI8FtR9+lM1ZXCKLL66YxPx
LqjBaK+vUVc4HyBmQe9PP4K0p+BCzgTvAc6xDJ9An2amWZU67Os7nF9+LBtfYFUfWG7iSXGDKNMr
rdUW5gD8TGYABiwhp7Ncw5y/W0VjI/gDppcnOEbOQtZC3g2xmUSBuwdY8MST526JbiencbHIziBA
l4kCtV2i3vUUjRA0aSIUTKdt9Gh/bwCfHl77Rjktt3ueBTSQ3Mgq64kY2B3CtV0p7DdBFD3PjeQV
t4jSRaG41M/zK40wFiY0X6D9a3KKSZdyNK6xtH+kVLCCN7UULG+6r/kMigiVtDapz1g1gbea0mvS
2vUtUFDtQ5zfkaDq0bVULLqPVv12FBTTwcAQ0IBp6tJWCT4e7PvjU2/Xd1+eU9I//S86tiYznRjI
7gqgPfwJNNokWI3cTCDEL+2YudO9EFmiDbSn1w59Fj14IgrbcJCmdJ6v8YkApfXJ2Dq9EH35w0sI
Miy5BH/L3jAuUECBphlg4QSInMHN61Vce4oNZ0Oe6sCAQKJIKf6oAqEyhHFGGYKStKkuBkvS/sks
Qh3pE1Nc50b2wGHINcGxjHTIIAvQzJjFsN+FNHGuKZmhD8PZkziybsdMHJsJhC46AFzafubbfMXI
nc0fUNNzfAWXeFPRE4D0+m5M0qXpXDBaU1EOxeWiZ9VAjlCyv1b/V+4Gl18G+2QSHKttWdgQIupa
QsRqAuINP7n7EA2NEl+VGkE7dLIzXBexgqdfxoqH4iVFKapKVP1KHQmhf105pqA2Y+ODBRHUwAzG
gY6aADIpaMfyvVAHIYEp9eEInwgLPPhQ/aOXxx5dpZUNWJRdjhwe85RGx03ZHnscmy223FMo32Pw
16/9BzTP2D7DzKb79+zpBEJcNhn2qsyAQfBqgMIMUovg04QqxD0F31P1aGE7H0R9IXh0e6xOKZhS
nqDboxZL8HcKyV8DUL1kQUnAFdw+QmYGXhVldTBw7Z9yuq4ofFxZPp/o9aMQRzlSG1OLCtTzYz70
mxiCOqSnDMlEbO/X+CBQepxTI5hOJegQbNoe7pXiC6ldacHNpdn0LX2462rmqAolKVE/KGYbucG8
2cizs0R5bUJUM284IZWYt2KvhQDppuojeRwAyBU/zWlj6Zw5XTrkwgA1UDCiRkfzqXus4V2MEd9F
DmvityiMkYt2jsQGbgKvEiTVOMB3/ajQKPKUJXXi4Xc3qpmjFnl3hsCL9SF7H1kt/nwT/zsyn9y6
74o7mSE124ZSD4Qj4DaCvad0VxXbtttjfAfoZQSqfd8AsK1RV+r8QbljonVlxBgfDFFm5DKr1qbW
cjvjQa/QpxmOkwItiMsoHRfbvN+/SaVL6CvoU3tc7rHjBgqJcUUvOD7Ya0JsT1Vndtl/afhd3xHt
9AwbiPVLjb6fhVThh0iDkLn+ftDMR9QLCeWr3XzsAe+fke+/IYwwflVUdJLJiPKPi5dYnS0aIKWq
ugBbUgYFim9yrHShIqVPJZy+90yr+9B4wsrCep2beGEp1ofYUHxdFO5Z8aZX+5mfmeTXGYI71ggp
UPZG52f0Wjeu4lHp8GmvJoNEij9+G6GMu/huyPm9yeLqSZzQ8oOIKkvdErVzn+KukGepRVNrsph5
EhHF5yhJdXjGz7iKZKZ9l1bn26GPq0N/Jqpco3J9D1h5Kfa+gOZFdVCvb5H4aniXknzO7GGiHraL
YOvzH2NlTdk5aiI6ar0/JBoFPb7KRkYHz38ESjqBPv6MZYxeqnjkwXhb39d9/ImfB/E1jPlC9MUt
1gAvV4PVzUY4Jp6G4/loNVmBO1tisIIbUx20qGcQOu+BnMhJG1856jMug2/CcRO+W4+SUSqnI36W
m18IQV4TiSu4RW3cnq+HUZJRBATUTVHgMEopfFLRTrNznb4Sdf9KCe+JsvqE0wXV1IW66EZggrrr
dfe2VHtwopVUbOBw0DNbzzaI7FpSJEXlfHZ6/gy37fK5VHYQxLcSLZH7RvgjtT/tz+W3Zze1abf5
Cv8t5Hp/B7v+x5K23aZffpZdMFn0y3ZVh/KiXXWbdgV79hX2y0fYLrtNsX+EzapZibcPXmYdPnnn
c/WiD3TZQ/cYbqUt3/z7u9jDNgf2+zMsnftvAYsdJ+Z9sVf/it+eM6Thtak3eDY/f5TdfQNd9/Lb
gb+lqzBVdWWn7Djb/fFP/YO70tCl+BXnyieg77D6/yCDXc0hju7NucNaaFZYsXB6NacrQ+FHHoNy
BJ9y+VUsPou+/s/wB4xUOKI4Lm3v++dKXpT7dnnfvzevoI/vazmZgJ+STNo/0TVqfOqn71QQkk+y
C2tHZ3FkTHRJ47fxJKHNxkB7Rl3Qra+e1bgvRh89nO+VAv09eUr0GNhTjf1JsFPoTdFpmpyU0+z0
mivWK+AWIz9AiwUHoN3LICV/24X5O7X7bRnyAy6/+C1DGTDWL5C2e1itOhK8sNwfpyBKtO9GcV7r
LnzxCB4hfT0cZIMX/UNCOqz+V1xHz2DqrR32cOEj/CyfESlXyswS84hxeOdPva4YlQ+sBSi59fGD
vmnJyufJlHy8xhVzojkA1moOn3NzmCWvtVjq494Xs+zDvJmlsxSGax3MUjHVHoH4myA3S2u++fz7
sIbpoqTMYJhFfKT4i7obs5giPdPhzCvM+ImhcCz65L2vpAKhxpuYZuer+A0lFWcrngr/kJPbYcLc
En8IgNeDcB3jyaUNJwuEkLoUag0ijNwOcrKZpBWvNwc6GAfob+KI/4KLoAed+zMfxWe3Z+Xf28QN
4gcS7JuUj/r3D+b2FVEKJQVogDgqmyXOjk1P+jw/yPL4PYVZTk1/oBOfmMxXPhYlmJz/tb6IMWgv
sueCaqihuUXEgUAsLuF2UFJxmUpSr2WiShuL+CYn9ObEySpcX3sugNBq+aHl/g9j8OseW9J0xA+4
cdz1QfI89HyIuNUld5WTZ7tK10TQmgGqHs7h/mu+l0ua7uLMxO+x00M9cV2sS8Yr7+O/5kybqOAl
IB18B7NwlFwZGoR2v0I5Q91I83Dvlu7ihBNdmMfqvkuFRyBhSnwJHL3o8rzTV4pEB90hDG3md08K
Xu5i5o/RANb7HYnnotlMXGk3PqnBfTuJoHlHg6hdfBZT6zEd/0zvw23feP1SxKN+CZSIDtXVe0bo
e9X774Z3/GDiupfiy258vpwEFuHfk+KeE2w3rL306CsEjXk+o6QhMN+ibzKfeC9WBvR6ZhxryDhl
3YgJ2+K3uJ+kmtx7nkNAixpzA9YUXwz+it8WXwxFiGBpfnieOXJDrLivARXkDEglhQsu1kGhS1Id
rtEomekJdbJ1u3tHtUefcfVKHnyp+yM37Ra/ky79pjyE5xmAzztRw2OYRyw54qzzA2JBDKaM/wt9
oIEucxVVLKroV7NBe4SuUhYxJirQ7KBB6XUBRGNHgvutNCSI5JZqshRgtKdsLgsZi7rL5vpzE4Lt
Uz//mawfu2xbLy4bzPCOUb6inypWiOf2GNUAQP/Qiz5d5mP/vqDb9YW5pn3+bsvHpiL0Y2u1Al1X
s4TcN9dlt3jPKf7b793HxG9Md/R+Xi9Lp3QH88KfLS7YJSE6/T1df+r5a95tupBxzlKJzsz/UxYS
OqjUSVp+qdW8N339g+flZN6Xp8HYAf1yGUTDZjHGPkemoMi+p/RANAliT4sFCUWAhLo2C/xdNmcN
Lg/hCCWjmUWPfULy5lyuQSV5MINuh+tkKTF0324tO1I3p/E63RxHiM1rCJWdYH2tFQSdZ1D6/XLX
Q0TCq7TeK8AD9jJqc5d5lq/po7a5MCwbIo1XiX1HC44EC+0naXftSO3hOF1eeortx0VWuLexRzyr
FVxq9AeFbXyKaabAo58tmjIkY6qAzpAUTdfDK9L0i1wjHbpRhAYGl4CGmBj0dQeTOdfHyP0SdVCV
AHxk3LA/wKKTvpl7Vw9EpDoAkcQm71vNj9Am+/BdBmzaKptNHeJ1EmK9a+xxqS19WoPTBpSErIF8
jHgRfEEPwAjP9dq9fW32gznyyZc1RNJZ0mAQuUDFc1QbV6G586FyWKI6/i8C8oG8uykF5XMzvXp5
7kJAfgz2ILSmUyjdxGqYsDgKl92Sz87r1Rer7pE+mwTP3nxIELa0ypYmxohcVdK7xkSmVcHuTV0o
pUBtAZJDQoFjfXDeKjfHq3cpAwlwywAGvoGH2+QafL32IWg9n4/9Go3tAgfs628e5S4tQsAFb3aO
HGJfpMcQabWSdZqJO0Mf+IfzG3kUdPgBGbhfP2xuMFdAZIUcllsNYKMcsp+FlqcafoSgMSYc9REf
3zt6BpdblN3f8/LzO8IFL+/BZkFElnCJQp5bfZzZ0AOB21cXVHsetkzJ6UIx4D5m11ZwXjxGqD0j
hfv7aOcTfAqRIX0d70Ej0Zgpfo/fMhjTFS86kkkArG8OUL/wHHy+/OPgQqB7Ujz/pG29PzZfYGcP
QFh5eJSUg3Kh1k3N51JCbWVfCal19Jk5r8cCBqngUcyuqODtwehSZBrcB4ZfDM+ZT1r5prl+RgT6
Hkh0F4G9gssjQi9v8YnMiqScREFBOBOYCJKhfl8vsDWZUc7kWdx0khDEMR8DD0wDk46UQxbyYi5a
GyPtqponqG31wMPCKo9p64GX5I3DadiS8cCoAZmD4yrbDkrdZ/zsBUblPS+s1md+fC4O00VM5ZjO
vBRSQ/rs6dZhjWWTdVL4oEn5xlf9yDpIismiNjw3/hTpIiqOgjQNsgAEOYZIhj+dLYbvPROI5bJh
uj5iyko8P7vRAUvWFO0E/uZUL7FB/NqVb8N+2t82J1QNZJRXtLd26g2XupjFbqNC6YSaDP4HdBpl
DzhgTtpwIzXm31REGPCMbEIGEA1VYGDgGFl0Vk+lIBeQbwCJDY8sUUiDMDbpe3oDiGGHHEnB1hY4
v/Xd44Duh27vUC8sZdXom9KSSbVQ/mT/SCYOdoS6mo276vJz29EpgBtK5ehGE2uJ9CLlqef6k94m
dn2GtofaPMVsSAXg8UdIgjujjz1NVDYO+R4ulhCY0Z6K+22DhwSbGx8XysFf42XXb3163H9zFwvX
jvklWWUEheB6yn+pxome2AdBBnoRmRbAFOGima0gK8HOyQhGm6jjySkXmZnsgZ6TZTbatQTmjOAu
OhbUX54Xun8GoCZM5aY2iCCght3YeQPBYMFTgTuVa7BcJMIf9ActTHcntTsBrYwoCD2zKZRipP5Q
bHIYrRsWGvJUvbX7MxTwr/P2KOZLL43LQR/BR3O/4+bQ2/SR8dHRKi4FxKbFK2I8zyBxgdfsHdCU
h8fntx+vW0Y5Z18OTyMixDWYioFToNEglFvQN2refmHlAD8PVIt663m+ucQXiWT04tQBdRV0V2YI
DeBrCa+tsolAUIzqeTsxXvVcaT0s6af5n0RUgdA2oBiCAI6jQom42l+ByWM9eXbGCNOfkM13wsIC
TLE95B61GYrIIL88ASaFxaejCdO9QKzcHK7par++2ylTFRsZHaAjEFi/3OcRKolb2aHAsX785m7j
cn4sXzw9GvhjTgoYC0MPIBdjs9ixObdHU0xqTPUM63iH3k0CQaeNpj/sTNOXA5KI5QcuDMfwOnIE
1h8SFUTu3joH7dYEfODW0rl+uAzsz207dYfnllL6D5IH2uM3W70sZIjpnYD6ugGY/WdLOiaAY7iG
1CPrTrNgtcjNQbaoj5ZM3bI0W9WEhMMEJn0xhoRMC7uECM7780xd4TIXd5WFC1IxM5cIBiUiBwUB
xXYHao6Bo7pPENcYP4gahfFCwIR9yZD6304ml+HJePX6Gg3Uw4HJr4D2wbFTn4FTugaPzxm0JJqx
1dtnuPTEtAJyscGWPqXETP8N0ccRhQIGKzgiOWXBp95Szd+S+UHsugG6R6VzlszoSoRo1U6p2dQO
qlRn6ogAb4Pre27NQams/2FwUV56O5MEIi8cwoh7XViQhC4AVlU6WrhkGePeJGHhphI/uXyY/4c7
+F2o51CJ6LzSmB9qAdOEO0XplwWSl4gthPurWfmIUbcCasYCKD6ycp/gNtABIoIwWINyFgltvz2s
WBoGuXV/2M0b3i4zt6TXKuTHQR9yi8TGQ2R1MyvAHoPm4QMnaElA2tg5i80IvBQCPQuJ7KWMMbqo
kofBCJfU2hcFHQ8jd9lO5xaoF8D28DMe6WlfmAWZyuVMZ/NTOahKHRCnQlI2pT3E2q6/tI1I3HyO
xBygJMTAeOvXQxaJbbRd089PbtbDV9PGWoBbjpg0mFZz+f9uEIaLPCjSfnLCq01xqomQ/uVOsiXg
HtF0NdB7bY3qAJiTO4eui8NgIWRlTBd6BUmlW40doAharHvVTIuAaCQjpI2vN0Cokc7dSDMtxaW2
sdPCIk80OVAepbBM3w67QvBvAXQh61mxoAps9TObK43Jo6rAcieov3jcLPZ59yCt+CSus4CEbX4d
lAoRyQ3YifTx83zRweNTd+TJyZXzoLPe+6QUAUXjx3A1AbADvCMh3mKMLDaFvCK4VnOUikSQldM7
IhAgDHn9xpSsyXnyg8WpI2ia6cSY+8vj6XRYr4gsMqBYP0nZhaVcOJGC6Mu5v4j5NV5JfhE8z9+U
GnBnsSBmb9a523XbMFynYXbAOFNHFBX0PzQC+ZHk16VcBMfsTFGY+lhn1YhTXMSpH6sVT+NTL+q1
uASDs23p4NL3OJw7/QioGYUK4U6PFCVonZcQTmEpAbgiO98UNDegmHEDPAQ61Af3eOQMx1paBtwM
Qj27Si7vQc4+83I3pdoPZy4J5LR8JkcJcUr21c91PXaw8zyiB0kyRoke7TyAScDeAA+Jnv/IEl0Q
WD1oBKxqk2YC8KSB+XCoKTY20/CbZj7IZJO96UKO5MOz8zgSKfSRmjkIVno5jL+40lWj07u7DWsN
C1ntnOuQZN7mxflTl9s2WfceCoF7msFK+MHcmp7JXKbNCFikAhugZcun80kKOI77mmwD2vFCXoJk
TOyV+jtYXqPxpnOA/xq0dOBQK3DldW5b5oNNeyO3pIFHuDOXvgDkBucV0ihs9NA8BeC2aX5eO+hX
3f4YR1hq6Y/TbfuwCIAOyJoNGczmZbHvDIb4vrO+MsB58ogFrxR/Fsl0Pqxcv8ZFCuv+8lwg4Wvb
CzQVoOXj9GHLkFKQxp34DfayZ9Sd8CdAKxd5hI7KuhbevyjaaGpIp2S6gQAFujR8c7pAwthKPciy
a8CAwETGRpi5JYAeTiG8+mFbWSDhZIcIS6i4wOJkSbinF2N6dGgDDcNWMUerAQIrwKM4ZNh54R2d
K7aDdGkGoG0tVQPxV1MOz+0ybUdW59We1DnhxZiBvuk1G0BkAoTy5Tyco5XPp+Tp+ZmEKqGvr84V
3QSBhav0+Ldz4cwvQc0J2HPdWXePXS1iVLWXLb7ggM0nmME4zDjzuP4s1JCeqMI9S3il/EtmdLHA
e64GS8Uc+D8hONMxO51F89vUmjQw/sbgFZDPHsxx+JCie655OGu2X4dUHZ749a8yva2s/d5xXjtg
pZMn48PTUePtl7xY231u2t/2mXqDXxx1MmNiIFmlbFBwedsA7ulTItZO+wt/rv1Hi0ogqYDxjjA3
2eNDLNbe9Gnp6X4MWLjDG0w17fs7ayM5zJJrOqZAE84MxktuecflZ8UhW2cyHy4VDXzOErjW7s8d
WPj8tP9+F+ppEW9bYpMGlAzR1fXtaNDZWmQ/Q73S/Dyp0hFQIHA5AudTdw7tbrrNGsBumKvudH1P
GCUgsf9vLNdJjYwv+QNYbF8Bgmh1MwMRJthpAxPhPzI++xYTfiaeUOHXgbTSiUtkv9by+UiPe0da
gusCkxYUTu0/A86qOEDHHsOuK7RdZvmFX3l8q1K4Bz3ytjHqHmq3pDdbnb03zNNFr1NyuS8aM8IA
CT9DRzGyvywZttajsmaGN0Wyf75tHW4f/cHk3kfcV34X+X16fMHdbhLvrk9kbRKW8XXdHWCgP2EP
xdXRgqaO4d8kBNby0ZQ5ISHI1pwODuQuwiwgv2Ybyf/zjjpUxA0+op+otC9bJSbimPTvL8vavNoh
CzKsVPp/+4cHtHiUXgIGMouyzzJL9tOykuvtecRGgr1IR7pnjws8Ktgka6+ESiGG13DlbVSPL4aN
UVmCqHRGUZ2liNhI/NFX7B3Cr4+4SCGEMFAkcLdjtL8Kffu5z9/VgjGHCwy4ZpRMKc9jfs4gMEH2
9NODW1Lxwnbtk5CPqMs/ec5DprdL66kbzHcIZ8pH55a0jkyuY/TuwLtUFjrODFwgLNWA4V1UxK2/
gZWza/FenTkaI8c4zyh5sGAbTs02idZsi+KgoVqfRbZpaQjU7mv50Rpnh4qOAgYevoEwtByguwFM
SFi8DTzmB4y1C9vbZa+XG4ou9lDHo9E+EXP21Wrovla3cH23H8ZgAYnfZmszK7YAHsGX3X1APagJ
6wIpiJtpiD4Rta6h2WtG10cMpUdhNM4twN8E1DSukS6w8WP60Y4E09XehkIE0rCILzYYJVmfrtVA
8av5enkzPkn586S77N7mjxURUa/m7v46JxSybbFozBt7FkzwxKNodVlJFu0PREkV0NRnyqtqOFpd
7czNMXle5BsA5SZ6BPO9ezFvxr4yar+d9wYaG3oWrVSgruoOPJ0ULOzpaY8h0aZYVeHrhzqQD/hf
eHqw0jNIf4AkUCBZ/DltDvaw+zsDtCCoKVEW1toagW3jNIhMxGJM86ItB4Yy/wNeGOAQu4I7NSdz
5KRLdqkAPxaUDJzOfgM0r9bMTazke8YHftO39KK5JK7OmKB7fmh7DHY2X0VjbTGn1n05Xk81++t2
5gkLYOtt9w7Bigaq+5xf9818DCmkNIdeaR53C4hqflILxbthSroN+E1mUQekYQN+ZXPKPgkoXBNM
ncZiNDmVgRnFpluC99DZhCDOEjB6bb/3eHA00UFEsD/owY431uiNT4QwZ8SzNwJZdmbQY6cI/itu
nONKWmLfcUtnSAmALrkUdsnHEfnZA2zHS0J6a6krBSxM0PIfmCl7ONR3Mj6EQR5ARzPwogAS+vLv
cDBtRp8J3AZwrkt9HlDryLyG9UP/09/mtTWnjjlVQYPiTUIAFNfYbrI9+18fkUPjceBDVT0LavtF
oqm5LC5aLWneEDqIHw/smn7wRqHZTIkEfAKJGWJg8GQZ6Ifb2v0kv/erjVUpHHLCvF+eqT/0ztEc
hT0fdomeTg7kYmxMxoaH2lPMnXWhWOszu2fxhI1vMkywRsmAvEQFR3j5M/ZBa+9+psaji1UDkm2B
+YNe+tuj+XEuPiVEILWNUwK8mRldfHHjjwYmlkUpugUEl5m8brH10CRwKGt4fiIj0J9rLHpvd59n
/j0UrgtSxhwnV8msbdB5DIEGiHZnbqOtiLGF7zVJFytAha3H4eE+ziChiWVRZkSXw/sMLvjjuMz6
unf6dDvbT8EdFObM2PZcBDb1gw3fS5WxbVk5covVmOAEBLtNxwpjMkJcjC3vXt6wWD9TY/DLGnpm
vOhbhHaKseahBYrY1cy4x0OcnvSiFpSQxoAL4QKmTlkkMPsAQ+ajK7r6hm+wRMub5yuLyPtABUXn
ANEFDdHWPpkZg/CX5fqlMs25n8CIzQuHvbjHVCCTmE3/dp6IBJoc9+UPmXM2hjRYRXFrrgYB7qLp
1/UxEc1O/C2M19fuOmOJSciWgIu3q+RxoRxIgxwc3mxi2BK8FBRAPFA1eetKHlikx2Px0vdyTOEJ
CVMg45eZSUw/XLwWtWtCg+rhcxBd15VRugDasHrYymRMwTVUHdBIPl50G9QD7BF8VmNIDWbdWECh
6Zhpj22ewQlzBlDC7odY3j7chsxPayUds9CBWFAHoeQRbHAW1+uPy3ZmLV3ALVPW9Z/m0x0Yb/8S
TUL8lc53mrZsHNezueQIkS5zElQORZpTeR6Awp+/l80aLaGjB3boCHo9Y80Om5lVuENmh8a4JbVF
mnE8H6YtKwLSFZjjUlI85+vrjjrW0fskYyqEbh2Dwf8ktQ8WpEC04V90YYsG3BNEL10hg2adeJTj
BavBl2KkDm9y8Y7xG2CLcmNbhW+rmD8fAXTNoalow025ZI7Nn+7Yhues5ZuM3Z4sIgHDOfqaAL9x
cAcJ5LLk0ByYo3P0WH7/GDgu5VB9SrwDeUu0XJQrZTv1QFK5M/cLXq4yAMOBYU+469PT0EJ707iG
ryWLLczOpyHAxkuM2SYucdpCOVbWo6y32zXygVcKM9ooVq0WaDE2QX/1zzMAenczSr+yxEr32rLb
gEsNin7qgIntqS0eFBcLPRfXXVSPIdnIqvFcjE/xUADO8VbWGaSqU6+4KYgHmnlwGTkqGxMQw23Y
hMVq5BfkX+w9jQz6KOuKLGIoGjT72XlyM+4mFjuj+Hg6ApC8mZR8kPgF7YdO+9/L7A0EaFkKgKer
UCR+5S3mmX/NvGMwgnJeq0KU+OJ8VX0AnbBbvbf8+748WqPtZ6PugIA/IsKbTGPrBx6G4tTboyOy
oREh8PGD/DqiH1YHoFtoqlj9rtuieVIMwgK43NOpp9rEfkIS+KnpIqBD+gSXqsFtB8dfY0rs4Qo4
3BHqrRJteJyQjLfZgs37kbdP8PA2RDjrBV0Arg3AxR3GhwJt3uhgzd8uWE7S7Lvgz1l44L7eZLqc
enDbfahsV6QBeGb4n7CaD9cY1UCgeTy0uqJFjADBlAC7o6Osd39yabB9rbQTEmeMtk57uzeQlqa0
gZYCWP67hNRUsxC41MuNotTa/XOBXIk1i0eQFbaCwnNfcgMweJxCLgO4fjPxZnTGBoK+x/nTAJuP
WxjjxqV14rOpQ3j8uae+gZDJTqW0x7KDtM4JxD5UKTBRKFtIU6c1WEFrfDPMcnvH8dqtTl8UTYGE
vMjwhqfBjfIKQ2q0Qj9yM513zAB65gvga3rtXIxv1Lc6XEf4h0ibkSXjXnN032/ztrhvlQPkuz2f
N1yPUHsWnAAEcwyxCcANZH5PeBwAEb/orY+tJjuhKlK9GRjT534CC+ihk+Zi6QNEbxaP91JmlIm0
KZYZgLoYilPRhjUuMWQUzssFdenTW1td1rPk7d3etry6FDpa4laDT6x509GA1MbBDOMde0biT8Wa
GgqF8A7qEvPFx+GA5Khu0YQU/jNQ0i6IY+DgyXbmHwI7KzxAjBI5iHeasnhDmoZ1HqL8QfJw7Ezc
UAerMkVfu6U+Q2NmlfkZhuyK2XZzIMDHDcMDMCTJNgWU4RgBLVuFjThaMauT6wg1R2GCpqKfZeb0
MOi77PNzNzL5mGl4gTQ8WyKhbOZnXngruNnEgIpP0pxboegq5F4PxySO811J6ynM8L9rpfU7hVrE
53ccSOtWIKQ18vAXhFko9cwFi63RFSFCIWWvwoR8mM/dfZuFsyyYLib2YDtT9OEvN4+VKOWyRrSN
Pr+cKMzO8e9twa9dFwjJ0Fiw+vAxtOvxrhjDglgCaC8m3uxlwdvMHg7+4fp32cw0vGH/I+q8lhPX
ui38RKoSKN8CSuRs4xuVcVAAoRyf/nzL/e861dXJZCGtNeeYI4Avs2VhMhTsAidCAA7xNvh4NHPO
VZw2Pqe3ygnP/QHJKN2ttSU7/nwbMXWc9XfVh431HezBGcKDyXIPYZPaGuLkjfdiHCqnXuH/tw4c
Rnh7c1/pDEiRlFyx6Aec2chcACVZwOJUbyYLkYg6zht/mHzn4H0Bp3F+pX1AVAuuBZE2GQhZMQxA
EcWtHL13R8TkRJ665AkSJYB1Tyj8niMaxLfSBmEp39KfKRjFhLwIG9gQGvlXwJXczlM/WMuEZFyg
psZkIXx3LoAYp6nzBcl0suVSB2VgUEkaUDZ7/vYHlWPlmevAQ3qUX7Ea4ai3qsOSER2zRXlhjUPc
Um/4+DceW6Y+AmkoqAjjwU6mPmDpjZN7TTZBFgIanfGCw5cIACih3WXeltucE8MNrjoPxyuayFc0
tdECvGyCVndLoKu+hyevNz7jU+xUOlK+UbUFq4BjhkXPm3WEt6wdH8q2nnyWuaD5akBFilD0fem7
1+eI1jSDbwnOpi669dgREBLTxyCG3aDAQPZ6YttDCMaCteIpWW5BWx8u0+ULWTMJpBxtMxAQY0cn
EKvgHNxAWHO0hx0jMSTKXMWFC2sMtMrXhNvJyBkAr5YNytdv6pl3pGx4YrhrfPp1aWsb9UzuDmhz
vLG2vT/Z6cwA1p1d+89F+mPMJXHxT7x7R9fNPBdnxlkq4GfFuba3qfvaR3vg3atswyfj03QsK4Ym
BPTvKfZLswb+Zmwwf+eIn5DSTvCJBUVmkjq9oR3mNK1u0iVBlQ4rXdUZrVNcM5x1zEV4CDyWS/a1
cBGBSRpzpaQ+m6HGzx9+3LqcTrg6yupcVeflpwkFiTl4wXLA2bZg+ACmSdgHGHq/YjINgldix3MB
f6sEC+pFiLJm4xUsUkkyt2Ycge88kUkM67fFVwnefOMUsD6lA4j8MkaXXg8LxC8DvAxh/mR8tANW
CWxTUwu3IXoq1MKBU7NdY/YKjH18fjIbnu4JUNqgcI1niOXIl/5CnGrN0Ix8IQYm9HQto7EQbvU2
9ozqWfkY3RpFHqvDOthhQI13J5vJbHDYhyEVsAMRXlsl68cZj3FCMpCayiedIXaxL6971u0D+ysu
B4+zQaH9Hl8YdRPaOX+SbDYryRYgic8V1YcuMGiDsTKH1EUDR6XQVrSKkd2DLrfl+hF4YXKfKna8
ZjV6/EkBWxeEhPqm3OB9kDkAxrD8yy1kEDx7WAodNF/LsLYR57Fz68EyobaECu/U/A8hzEbFaaIR
LleErRHAhiTxk/hBdV1CVm/mzeAYbnFWqSbME5kBvv4luZSQ4VnZgjRhGB9vmERAXH4wGt6QtXPh
m57u2d5Ynagspl9ULOVDfAvq+5jaJu76geRoeE4qR0TNheSjaA/LRfdERQ8RyB7h6yt2QLmMOA/n
VY41b6xNvF4+6ICfWEFAmUeMiGoXpwrDK7IbbWj7ifcYmmvron+jV6pElRxihf8D+YyFMf5BAH8W
5Ue9gVEwOAi9tpOf+sBkdB5+TOBVE6GxgJ7kKE9LnOVrXoKCtfcKxnQnOKlbHOfL47JVqQkK6Doi
uY/JdPl3ptJumJhYsriRmSIdsXB6vYF45hwBTiRlh87tkq0lvl7Sfhn0tOz+tjU69bmlZMdDiv4c
fSxMhvQ9bhaMArECYLJNYKH2xvWNwxWUj1zfND8Qd5jPM/riUsKMpLN1RvIPrCvmvJUC0g6ydFzb
LsSJM3QFHtSqFQY8+d/AURFuMPiUswXczRsgfuMN3xazXEwOUeSQsAd7HJQiOZrSwcxnyB4mbCGN
wyehbCRUt+t52vn0hEyCO+cEYoo9d7qv78pRSTYBNZkQTyPHQHVEMddRjKps9lyr2mMJgeOLx0gX
fDKj3VfqRpjDYyD1ZCwjbpMpubhTxqllj7/GgWoOPT91NO9e1H5f0y/lwPr0mApjx8kW6QHfM+LT
z+qdcHjLlRuXU5sfqu/T3cNH4TLvPHCYxit/eMe1LbmXHt1pbgjbiWYhbZpbcP5h7z68vbFMZBMn
gNMeXIt5pzjDD/NyJoLPzI87crwXTEGwfY0Sf3CsD07VNvWtDywa0Ifh2jbsSQf40I64aB6U5dfD
Z5fEzweuyQn2zYtlnUU2chTWLLfCRg1I1s5PzK+0I7o5zJ06odAKzlSVKOFq3iL54ivrE/oc9Gw2
3LTfQLBObSaEzIlEYeQzZ1mMSLLIVONLHN90hn+MtCf3esWYAme/pTVv3pFdLFl4IvgTNmGAgXAk
YWnlPOXVQ5V1h60e3gF0JAl5p4MTKgK0Evuyx48w5XDwr8eST/V7CPBcXjuK4DxYsRNHLyKEwEc2
CsHHlMVEs0zRkobsP34rbPQ20bgIlTc2+uiuDZ5Kb0utgwE6dsqkTXomOW/pp/CGxGE6+Z2k6BGJ
TplpeGU1cAOYQK2kZDOVYTCJ3R+765wgM5dGADmoKxE1oRG5McysytGWCjqSmaXPZG0N5vkMY0So
wmNJwOb45o0HqEQaRigdI/YRigl2bDYBjNcMs0Rk56MgzxQ/ZCzfyisbpH5KtlnlM3rKANNILL9O
nDrg+BLPsyjxYaJj67d49PGtMLRgzMbSxhag9tvnm7XV7ALTu9JWsT+gPgFMmcuMKpbBnLB14F+k
x9ZnSh1IJ4mAVpuHKGiE3gQVLHaKtiDP2fXjF9GfcXkBDl4YdhXvLNN0KYHuldcBU2BGzgeDSCoy
l9AxSh9cD7W1Hbco/Ci/yjcKtw688ptBjFU4KDfHYUGFzb414qA4WY/snOGGS10mRECsvuyTTE/x
cMHABN0SkR24T7G9Y+jNt4DwkSPJsZnRvPSNw+xXnAeg7pwjYpjxuqY+TKsWPwPgkb6HJeSDggGc
PPQdWUuOlK9LdHbTuVYgxVkq8+DOvTKNCvDUVuBzk3Jb7fOjh7nz6aZQQF2zsz46CLTIXU3n0jIz
PWk5TBd01PT2SMXbiVsEO01joZq92DaBskkYMQl+IKUC64iXtJ5Rxh/RSvJ144qceK9fBehMfbUf
hZAtYPSHugi2PwJGyURuFRBkaj91F2byCxCRGQOGeGjraM1oT0KfbmokDQfMkALKwPgSjD5g/YVi
UDj1N/QLed0QIIVTCsm4DGxU+lLNH2kWBrx8GJvSmjC/kzzG/9BAoOE1YuhqRLf2jdnNNFkVjIhV
P3+9807q3IMc02Ofp7vTzkPqxYQsuMLBjdPV9DpsMRwTZoXSxQyprUQUWYzNmgNz2MT0C6DCY7xL
Ot4ivhEv7l5zZCakyeJIgzENGAu8/ZicjE9rMlModi8Gte4XGNc2WqmO2F3P+jErnSnm7E+oQ7Kw
VmcrOoSfkkeo32SAvCIc7pjjE8EoVFb5MswduB3lYzdhG4WrYQgN9tKAjqeMR+IB0PlydpbCR8Q8
gLYQRsRGuFOoa7GPbNWd3Lt66zfsPTntg1Gt5AQoRN1Okp0ywc4gI9J2Af3J4OwquIlZN47CES8j
q1trepG6azMyRLLOZCpgydNq+LtRWzmaBe/4QVeA6SoEAFyDwQ0GHPRwCKHm9PC472MHo0UTUzpj
6aecPVUD19cjOhpjqGg6+HJ6z7qbGv7ChOseJFwUF7Zojf0RyoQJrIhFfYSFUuQJ0il0MIhefMEs
uY/8M2hx4tvjE/qCn8FGoW05lbBbWes7AYVFtw5YJJxPaQCYDea7iEFH5VIrVOoSVhquiRDW1NBH
dBY8rvCaptpb82S96zYFBVUQ/USkLTZwj+KEjQrONAS4BJH4vcUB4DWWuxoqcWytG30bgkkpaYfX
gbpMKwbkbHwwbLQQs/FvaHIGacNGu4XlaUHMRx8ztSeW01CRWA6h6g+MKQ1mJC4cDL4wDQtYC7sg
0WnGOALBBMRyQDAgB52ZTnLmqELE6Qx46dAIg+EQlctnY5vRZmxcZJJjvWzhZFfY52Fy4qbVJsPz
bYps3J/ygogf90k7Kyt/bJYxuDvZIfFi+txyZUwyzyRVgREHRAYYmZtKngdLHX3TdoRQ3q6RLusF
4k5H0Y/hKtDxyRNxcuT1JEx0ZspLBtTbyKETtl8TnHny2VhtJFa+CwE/mjQnIxz6bOBn7wTWCPVk
C5eoh9IlQtLNATu2GTx2HX86VLsYxJzRHI+YnO1b05te5drpyXPDyQ2FOVfIGn1Sdo0Mr6rWNd3J
YDeaQzrLsKxo2LChY0BwSIj8XDWrJ1BNL4Kao0OjuQoKUS5jdis0hRzZN2ZRySYaXG2vSbNf5Wac
MUVwZewag02ULOTUfyXM7oyd5OClz30g3jPRnd6nUHQ/wKInPvw5jQHMTD0QP4eVPaVFvzDW+Nyj
bkeK4U/wqPGZt/Lchp+DimyVwJ+wriOf5xjuIDxgXod4F+nxc5b4oHoUQHAkg5vVz9DUHZBgeRhe
VfMvqtWeod1jhWzAhOMV+Xq87OIlFLfRfcGD5xxk+pPmhGPnPmErrLMfBKiQA031fJxeqxTLheWo
2c1vYs1k+NczkITAjtj1PJOxnI0Herjt30kML9ecrpf+BIkOuSJCBmjAUATphemkUdNWgrlM9Bb2
XTQhHow5GnxhfrwxbOv4ZQmTVEomMD2qctmO9q89pI58HxxYnNx4W31AlanvQMMeDRBAgQA/2M1Z
9jl3mF+8C27zdoL1sRNTTCyRrwDzNfZwSM6ovB4LJ71gH3WHbqNs5Xf8fUk56sj7xYahZcYGQJEd
4+QbKj87wkNZlWCjeEjiqseBcWDIwOZG5rruLrGX+OV6XL+c19TOltPP0kfWPF2Cvq16vKMQPPmQ
JPXsmECNZTmufZHBDrvM2JJI+A3hm2KkwSUR0KSAzXOWPuSY0WS4S8+qJ3vKEjvd0KVuN9do+/HN
a5DpKh6dhxTfkvE7RyMJSbMYDpizps+VhkgEAuepYHOGBI7BOg5bF4NUH6LuZuE1+xTepNNinl2L
XzNddFgftgvcvLP2o8QQqhaMU4dEXgtn2Fm1gTxuZCjKBXkSIbsGHMkYhlLjrT1Vmxjnto/pj/pZ
nvt29jy35ULZwaQ5ma7ihMcSpfd7u3sCg88B9CmKaTF0d7wbK3iziRPNOxtPLIp1Q2irniwo3+iF
f2BNwMww98SGjG+cnvJ0tWvXBs7oi/wGHfTtdRtiQbVtT699umzv2NvpIpg8PhJjwdEkMfZKnLvw
ffwgfUNxHowD5hBwHOS2M2M18ShJnfqLnGbc97S3YD15K9GZY1yGhsSPdBe67RR1Umw3lVPuC3gd
Ewz96jUsunL/8u+coSn1tJBeqNjW8saIFx9cinHtPia70LQraRY5VKITgQEHif3FlYjDMJrsZGFy
pb+NeKZqz/d81bLTCghTf60TfWl1X0Xrxa1HijUOEvJk9RjcMBL8Rg3GySl5TwhZo09lPoFUloSr
Vb4nQhaclLniHbQS4SaWZuaJPfuGPwrSwXb14KrsD+mcfpZw0jXkpZXixgfpODlOv8zb6629Q+L9
p5bBtdS6cxVCbasbOmgwo+nLAWp1ls07VhiiIcGCO1iwJAuG6wclxpe2otpZgpEKIWm0YKHaw6nw
LNOhAhhA0moI9/N2Ny0vPUPy2WPbrzgNzsOGXBeaM2TcLcgkhE0u1ru8NJeZK/czGN3ru7CMtJza
IcV3xbtnM2AnMCMPSsOiXFASjlB0ahZQUurtkQ559JMTstlddNJmNLhQP72odO/v5pEBJtirgA9o
aAEnVDEyMQHLfAFgRcKFALo+to/QHHHCBiAY7xDaXwu+RU/F7Y2zVZw2C/mDjSffs+SMd2j+Nr2O
iX9qzB0pSwmzrz6gMztUQIg/EGxcVZ9q9KtdHb9wMfGBNveg7yVo9gzze0/bRgw+yX53Li+XIf4K
MBA0tuMNassJMw1lSYaCx6zTe5zZ7t9wEdLt357tqHQfUD3fpD3RKYO+fLkJYxXLS280LO3vl+Fi
DjPFiXyh/tkPxQwCIaHYMfNZzZkuqB5TmMYL2naU6B+Mei14Ls3bhJ51q261W5KnyJzsxqOwoyxH
TzNPCYhM3AlMsmShEEAlnSWKbtA2cmZ5PWXmkV3zwqjvUiLpOA1vr8Pz0OK/CdNAXnRMkDlzzFm6
GwuHimlUmdqWj6+2OzMidggF/vMK5jRnYst2h+dIfZz0i6p1DcmusaoaMQ/1aX8MvruVhGvuTnOj
o+FWFraZTHannuSHD0f24uAGTSVgWrrscMT+IdJzgucvEsq7WrjPx5XdWT92K6bDlIqmY9Low4G6
hzKO/yT9zANj+TpoF009jGyIGbOcWYYFDu1LvEHUge9X6JA2aiUlmLiXfjfVQq1BDTwtOCkFiU6f
9WcDY5T6JNoEDDK6hdmflOkZA3l5RI5jbSuQc9Mfp+dHdns9vPKXSq7uSGqJjgkWh8r1q2Z+8GSc
iRcMc76vitYMgi++OpB7fewWMSJg4nYjrRM8iLXWxaj7CGisOgwZcWVQ5vG37Dx57mvA9YDR8U3i
EJwrDFKOzQtTtCucP5BowgUeS1rI+hj7rytzd9mOv8Fwos8eM+CrqsyfxgJgNjvnl4HwCma/8wfx
qxAzv+Ay9dsp1PmVtlTxkS3Qfl7ATCkRko986qQObBNJm48nYqMNpivVB4wS4mlzh9OBEwjb858C
16WD6QS75BcrMg5gBH/1ZfMJpOL6fNl4h02/CHwq1sJr5mBhqMkkHYRWdKIR8UeL+L3svWhFuhWR
zeXR4PqCPv3xuFnmfF5UC5gQOewalDHwk9prtdDKmRkQTOUyABu3tOZ83Hf5FoR2Ie+VlBrHQjlT
bK0SVOt5KcddWa/pjjEm7TElYHbSy7sAX1cZ8LL81tjnnk8/z7evTOTycvoiXIvcAQ2jTHkWCGuW
zxEbtCdWgMNa+eOO4Mf7oiOi1A62uLrp78qIMI286+Mg72OuUoLurnXGgoPPKQVVSn+HHzxBt4v+
Lxl4OAWrB+wVzn+8wrLv+B2zI5UxCpqrLcF4vJpyGdv1S0XJUgALu1K27ycul1D2lb7DqyVgpJRs
Ncb+342mhwFFxvNErinYEYO/2CT390MPj6F5idrPlBIhP5umH2g0l/tMP1bPDxDBkP+C1verBCW/
viLio7E+4smp0VHHNPdueOvU66T/lA24e8/LM9xJ7THq1mGAewCeaM9jOR7ayG/GNdyTjJ9a3XVs
95l0NaZoVhDIPMdrqX8Gzdc0guWBcnb4Hqt+doz43MUL/H68D+lRnZymHQIvBweuNMX8JvC6eK+S
vESqjWEznmb3ho/NWVaFdg3FlhAPAAZiWHvaLTcfkT04Y0zGLrFUvlKt5cIHaU/0lTGiJp1XYFNT
NzR9HcJHsjHgpc0VUDGDxWFBIosEPiSRhwSxS/hgGcLYivkJbliQC3hSGAA47TAjVTI7AqS8dcTK
E50xLKJCfCs4YzJcHr4Y1obEIMKJgJ5LQD3pXogC8GJm2v9kIxb+Wpj1PLuFRMSYZcsAnZOlMUD3
uWJTTNEFgwJQi4hKm1cOYZ8gA2RUoaz50k3Az3TB2CUZ7JE3wq5jzNGygw7zFMC/xiBgIEAeQDeG
aAI4rH5JVSLlg/HNtHcEeMicqluM+kLBGWmyyFMxRKjiNSiVohKJNw9GardZST0UMxt2yLQwGD8A
jQ2Lsr2OcKqHBZ+KGA6OENMY8Ftpjo5hnKKztRlIUULIjq6vCZorgWmzZd04AbTXyYommGMwJC5z
WKosLSAewkk0F0av3KJicKjuE2k1hMsi8vDRwaCawn+QfpTpJVDeerwhotvTugFbmN25mcLK3Y/P
Q95fZXM9GPsXZixQAZKVdexNR8VImmJe/QR8iMAY0ZrNtGzBMJ9sDjJGMrI0G8FDGUE5UfXs6BVo
Wh9wHt2MGI2p3b8hTIrQ9qKBp6YW9QGgN7q8iO3YzdkaT/IPU0AqGO5IE1WIGvx5wtEC/6qPDaQZ
EYgee0LgOjIYuhALdQk3BPHoDLCdQPIBLl8roMJwOGsp0QOal30kaAMfvBCnw3u+A7h49MhNjtkG
y4YVWCcczobwFhuDnhhYFJpa50eZj9q1cDN19hMwRWUOkboht16MZL4H0Kb5YmZNQDSQBuQe3kBd
kiFP07r9YWXAjBLHOToGaQa87VWg4Bwo0PjXvSGYGQ7EDU4ATISAmbYPtNcuY3TRLjbowJyAL2xx
B0pjIWNAfKAchci1BFRY4A47UlAaSHLBXP2Jq+5evy9m5WQ/vpaj8Kye4mSm7yz2/MeLRYCeOtKT
D/UlhuosBGSXWJCaGQ9uKgUWrcrw+7UC3CVxHrSxgLJoojoXqqDmBwZI5ytYXTGWgfCKsgcyvQ2J
1KtxIRywUA+Mj04+Tv8NaW8xwCcNImDq3GjWoM+AEkY2+6wnvkkA05QGD2aht+c+V3JHX4Odb1Uc
aM8mjLn1Sspms9rf+ceBkYj5HQt3jfDCHLNmbjNRb7AIGK2XiQW0ALkNCaYh4zRHQEq3CYNfzahs
LBOYUUrSsiLbt/rqHn66zbYFOwUJUvlW/81rewjfFUhV3ct+QJsLKal8SqxZAjsGn3h4iNCMw3cy
ryIFpT8+gfORHZABk4EXL4Zqu1BdD8gyJoR+hEa5pEiZhO+6RPVApAo+TQiHj/oDES1AvGBv1a2b
whEx2Fm7K2Abai8qbRY5hk8UM9hDYAY1IpehOsfFF0wcaPEr4ZTSshkY6L8fgp2Vv43G9Ip2p2R2
hSlZ7stL4zSkC3KTaPfBKaf7gtE/iya5E28Wa/MfJQP0qH6jMWP1oE/ilTHcYhrqszSTWV1O3H4J
PQvncFzrl9UXbTe7wgO05y2DEEMd1JNqigJJ1CPgf7d4fGOzfuyLM79r+yUmo8nxhY4QQhzq6APO
1259Zdiln0LJAd5Xv+kyFqpvrnUfn2Yfk61VwrxmAf6P/x//QHSDHWPr6T70hGH9I+SxrtrefoL9
SHDxnznLJXRRDqFBs80N04ht43U0l/Ak5jKnJ9hpPF3RinGpzhEjRIuvbM4FtP+LvWFuybySCzv9
INcWCgCnNIsBZCBO+zk2HGSfEPsidL1grRlIauYTusO9UEIiRKWXexY2Cks0/1hEzdCrPYisoDdF
qUaOKrLlfCe0e4/lhEab3+KX9+9/ilegCFoVm8cS7SMPE3/+u+m/uysCKKhchcSAv0eJR/7v0bTC
POf/HsLP/t2ieOJVHksFHTNjJu7BcJX/ISD/32MVT/EQmIoHvP7+FE////9mYW1cXlT8DISJeyne
n+dK44pnFu/kv4eCmS5b5pRuiqhQ/DkhqYiRtrGPcY2dPr8SpLL8SLxA45J58Pdb/KmSWCH+zvmF
9vRNWYj78c4W4r7yBa8tIgL5JR70766NK+Pk1biowd3ceTrgeeLG/3/O/+78WIpX5DP8vS4ZBLza
v1dSaIlzp923+9xJbePv9XJuFT9P7e4o/lbt1Abr5s0Q8aEsxFsz4a/8PRt8BVZuxlhL0AvVFrer
NqjL/z5G45Ik7yoLcWfxQcSTyZfGJaqN/yueeGpxH/G2//0p7tue/t1f8Rivcp+K28RBybmXeG5x
q3icuN+/DyAe1RzFc4jXFx+Pu6c86N+L/3dH8YR/b5KjSr72RTy4O7Y78fTigf8+ufjpvycWH+Xf
kRG8gEsRsiP8OyK8+F68DEc44VAoC0aNHHxxoyRwF/H8JOX9vYL4kOKGKQXM3z9iPhPUJx6OAcje
cKb2eBYP+XvDfIrumPIQFeUrd8M4jqCIv0f89yb/fQjxp3jamNctoZL9PSUJv/xYPOW/l4g98a/+
zDfLC4oXE7cSWcD3LQ6s+KQTTiHO7v8uFnG6iV9/z4/xAad9vGR7P+d2biO/4/d4RNEEAhe7Ib91
sa97pm/6iDhxDUNGj9g12rUAV+lG/KxdMaj+blcmIWc6csDkTV2wgtXdtX8eKpz8YgePFBaeFwgf
gW2IpTDZN5wyRW2/GHryMZ48JHSH/cSl7HXzX2Wg8PahSYDGvhy4alR1OUFvbOVcptH3QwKivT67
64D0Jbw0cHJYSWsPaaIn/tT9/B66CPZdBIl43///L6i7OJzGhLCIDxe7hi1+4bbKS4n/Pbn1323/
fsLMy8VpHviKublV7WUkVuMn3FaK2gLj4ymVyw7ahkbZwM1JtZXN3yza56nPkl8VixJWLRISwGX5
zCeWd5TwcBCsC0Fy6bscHVXDhyBkOv22OheQaecMcxKo15B8T8yLlSUd4svrGGtBRaPlKWbsDKi0
R2sxMd9QiMIo1dfksIwwFFOQrfSQbdNN9YU9ranYdB8F3BO8rBGGn8qN9zrAqj8HO/UrbAW1TDBv
CSj/AFsoC8r7WXcudpKEHoXGeK7f6SIRyjTMKsllNMGkKfwnEwb6eHfMY1YLxnVYi/KmjQWkUrRN
9VXSZlCbg+etJbmd/Z5m+gV7kYoxI5iNnhx7ApCQiHxykuHdki0XwxXajd/+o74mbGOwzxLC7YWz
Zs/ZgjUpdiKH4K/3BQhm7qFgxRLgXIxZxnyo3QcEJTyx830rb6CGI8VRCg6Qa9WLrlrQrUe4xBtz
A2bQZEldwFiY4RXGP9AGFVhpPxpn5ItoKJsSArPRBuiKWoM27YDB9uOLbgtQwUgF4lMbfHC7ALKv
VdOp1uiX548loKcPiZ4QkNgt75NjA1B018kTCb7x41k1R+YRqReRRgguDUOnQXw1XT/eObTo02CX
M8QXc2aybee4WuBQgarOhD+UXiAIkk/RrPOjzDgDFup+OJnvlW8t+0u+Cd54ClFDFpcOsUUAhR9m
+hKbuA20OD9dW5cBe1aqkBizssFhOul1MHuxjgFmB5eEg0kgt08nReRjsC42mFN46lI9hMe7udfP
pI1obs7EdOqIJycHzbHsYjN806hWNwy6O7jlH90+PEyO3TscwRezbhAYccoov9RIgAIDlXBkTIXr
a5bIv/giR/V2fLyHxrpGCEF6Cz1UTkvhlQoOsJjyEGEssjCW0zN/w3rATLVLth0ppdCPqW84NWQA
yGwBIwqQAk4Oo8F2g/OpnKBYt4V4mmnvscOYDB/fjdzB4oGsyTxsgoCEeAtoFADo0BOLusBvak63
QvwNjik3AP7w5/EDUoz5Np1LKOhnrJbQI2FMBjhYHuNNfy9xXbK20vHxA2ZPY3fColkA//oN0ii1
L81QSfuQOTyaZgNbLeEqp/v0TTwY7dZkzvNDWBcZY+2deTXfBi/A/OgOnp9SE4NTLaxjcqLeFT0a
Ew6mDVg5dczGeVuPjciCgbSHgB5+du5XoB1dt4HXo/yCHA1fYqiVOXKOPTfUG0+XV9o9wkJEW4B2
U8mCm4RcywFJkkwRoagpyaEtTjFco3qvTC7//jGYRCuM9671BuibQChwkfiiLJw4YRzXu9fEGwhO
NQF4oRUch/G9SFa9vtQUT7BhDHissBj8qRZuaRYNdCaIbGnOCX5h8MOoh2gjk7n2Leaa9+LOI9RV
jIRg9TCQwIQc13+UzwR/Tj9hiEV8BZDEQo9FUW/9tNmNqo8PLcyxIv42ST6A6WC2m4BOjhUTlgNf
PN+mvu8PZv/e9mv2s/RdeR6YlFK5qqJs5et/MnyjbtZBrzaoCASXiHRvBA36eki+5JZELywTHhcY
YaRnWzJPtrda0Mz43ACHTh93Sdk19K7hDx+I7C5flh2VBrcVFsyMGFPJDVgz61uifgCQsHN8gSZZ
8VtFKvSB/ij0ZdNF7wHMqu/ayZLdoMPplpH5ekxx47pzJUy2w64d5iykSE9IdUknjtI4T2WnWAvO
a9QIMjzHnOsrE35wYtyqupW+7l7r2LDNczhZdc1mwLQBmjn7nnRUjs/yFGIYgW6fJO0bZ6Lau9gK
6/klVE8s3HqywsOvo61TT0m+IEN31keJjXkawEJnrhuoBh0EHI/xGZ8ft4tAfu86/xGxh+Fi1SHv
5TpKGREVy1y94H8igymhQh6Z25IoesLIQ2cczz6KQt5cy1iM00E/D8UPfxBoGgJbIKu3zgOZwa0D
PZB46XpizbFU4zTAVJaNP1mk6pswTJYXqb7OJrFfqKgt00JeqGR06oAnKsPK6QOqeXDjwhgEy+3c
GGuVedoetjI7FZcjtmiTZvtMN6QAFeEf4eIh/eKD8ahViFrginj9ohtYaBaONEJpD/4jo2mTgBUX
wobBmHETDWRAbghrEYCanYE2isVAqXzS09LgCKsR0hrbYzt6krXNEFFZszpdCfd/bTX02y6Em9gN
tmTkhzDVvQRCd2sDYRXjOxGpGRSr8jSpo2WT615LWoWS6rYVv3w9T0/oTSR1l6AUV7mGZE3e8ZOk
P/JiYYjQOmMNVp4fA7hDAlTaPjGqrOM15ucYukhRxSDlQeYw7tp9Uhy6JFlq8dRtfiTFODKCjhoh
AQOyU7oQhg9bK1cZp4XO/hxBuyjN4qjjE+gnMVwSUjPgGMRQzoiIfFxrQLTMVxMD0qQI1THBsxGT
6yFI9YtXeWZMT/ItINtSu0TZvpo4VrAakf8VbpFynEtCrBjTZnnIVCFc97S74F9pi57d7QdPog4x
2/mk6tZdT8YJbgmD8Tmt50HwJWIUmh89vvJlSAuVwqAt3fKFxT8D7sFkpkFG1asiM5yQj75AZWG1
ftlEtMBTr8VMAD5AnazS7Mh3UYoEhyD3X0OwI1LdqK9yjtAgXFbCxnHS7ZvpmxGY5Ggit6hWZtFw
MgRe8mLk/2TQ8rQY1AwH6F017OopG5ght3CaTlEAVkBNpUCxQpFUateIQAvISBk8AbO5qjCSS9ah
iDeg+3EDJKDxjia8f7MsThq0rLqFwKionx3ymDrVDwEfVR8KAkcfIG7KvWxLQkBo5J+fCqKJGGFr
h6AdMULypePn+CqW1uuxHBGIJ02/rV90/yamF1Xxq4UrmZJoeFXbdAjPE2kxVOSPZQPEkEl/i5Lk
TWuDq5bLnICu3uSrXE32Tw1umV48vRRGm4nXVbWtG2NvSXzyLLC1qnoLIVLKw1zJZK8nSpXxTAnN
c1KdR4mqJaQZz39fLUrnqGBagY+DOXXbp6M91kXfOZPnOpDT91ShgOurFV8T8T5IXsO6YeE0Dmqn
nFMwclC4FPcBzWTFiu6ynMirUcnYAeBiKPKyr427qZorGQiu7x6rohV+7PV1eBC4UzeMVIDfmswt
MC7SJo/VQ4U8BaFoUPcNqnqqtpcG+U02FtYktesODNtoWJyw+ghkv9EtHB2tnUz4gkUgRzeF1gS+
jz5k2lEOtNcYcpOC0lzk4koT02utYB/lsr1J8RArmOTTJMFkKx4ortLaS9KPZyn5Qxwy7MSX3LAu
o/Q6qyb4ICEG4yKuwMhkyGP0m9IVirmsIuHUUaNM5ZMiMeEPAz8vkBVci7L2rGx6bxLyiBp8IQc3
zdDFaYC4z8fu0UFy6GrqLb71KLOWj0ZxH9PnIgLNGn7D6NRK8+lLctX+Qa4fbiJluBg08x6FixIu
K0b1sDsrtIaQhSx+0O4qIhm15iPTzw3a1RHYMJcqexp+PfvIjZ/DUicJ2oQpVDSbZ3DSMDmn9NOf
ml8YMWBvuxmfQJhtG+8lzVg/lOxY5m9P4EMzpI9NCTifwNwz7ERtSYiUUfyEOWlYCBteKenmz+Td
iqXvLuE6M+u1VD5uadj7w4seVnriNz2Bn5xhDdg24mxkee6fwD7WBA8iLqMRW5Ya9PtR2Ya6rB/4
sb2UeU8xYvYZsaqEM1AG14hcnhBHS+rQitFhaNybBqfKvF9SOJAqsM/Cd80gLhUjrLjfBHrz+2Q4
Im967JjEGdsykA7SRd5hrmEptmTKDtfviTSZuJE9SQclVuAMaqPz0uALFssH+10G4yMLT/huolyS
qmrX9HDPTQg9UOEGWL9dhgbpE4hU0cmbiiyvUacOWsXBopxNjjv1xaIMWTHsGd4Xkf1k2qzhlzVZ
lvVhQpPXaY5hRH4tbR7jwTKw0+5WcoVhCs7oxi5FvURkDujYZECoqnR2LDMZCwm9/T+OzmO5cWUJ
ol+ECHizJQF6LxqJGwQlUfDe4+vnYDYv7tPMSCJMd1dV5klTuHcs5DLd5LbHgMtE1oPv5MLMGSWb
H2DI4GICnsLqLaayLQQBNSQffdZq0U+ESjQEB8tj0VbGrGfe1nC01RtlM61yvRnu4ogRaKKTXY3D
YB8bz1Rs7oI+XLBRCJn+ihVs/KVLSoYsLtU4/fI2qobyPUPcMd40LGyEkVOLsdAoOVcjUJ2y4Qb0
ERre9i8ympOHvD3kdVLgKRTNE3oWbY7pI9BMyljJUl6xuiPcuMZLmA1ckacZaE+GelqKNP8Vte2S
SZQa5Lu+Tey2EBa94Tlp96vhco4iFxEwSNCuXqB0FnOZ0Sq6RwBb0+lCvcm6htFYQBl6bjJiUMRP
PaI03dQiuvvezqK3n2mziPLaLd+Y4fz4rLgo1DsfFEZCs6N9j6W/MQNhGVrioaLNESIMURpvVfDw
sBksLfb3hqsv0lrwOLCOef+pehgiKWjVYd8R9JoHytZTtW1Q0cQzfpRCXogU7zUD26y76Qg8k1/F
9HZKjeiDdV+sCscsb9bEzlVjuBiLJlIcPoMlYxlOh+u0rOtFuOkhzDKUUgmIyPKdgLayaS4F7f8U
I2D/N5gk5BFa2maHKM6+Ld4wn0Ux0eNTYe2y9juUfPIivysTtBNd7jZ+RmVwHMsGqY6E+CD2qu9K
flaNupJEcxXkW00tK+iuEQfZAJRNzsm8PGeGfkC3puIMFel6dOlBRBc2S8q3JHvKopG0rdEw8BpI
P1MoBpAZJE9RWwRmWTHmNxa6dO7A69YImoRoqYpL08TCUQinMWVgYWIB2pACoJFEXiV4R+qG+eZG
QSkQVZQjyiYn4g0ghStvePI6QKiBLiw9jGbeAa5RV+/04dmWq8wJC7CLMz71IsEev6jDhRveAdSy
sRcIdTnrkJ6YO0aMJpWa2+oXAYHFOVWxGf9UOW3C0sAxb4qFE9AgL+lUcX7mLVGaY+IyFublC3gv
Ygza8SYaprwoOLXVXfTPObFxmchhmlGzjiiOR11pXqWUObqgzJRhFefFLTUYQobhQbR2CvqkHAcj
DyRztN5ptXsl1HeDgKWgPNUMpNIm3owDHSdr7apXVSpWurz3RaIi95Lpz1Xq37gkjNLU75wWF5on
bi3F28Z17pjRAE/kU8ccVV1MPovMAE4H8BdIawMzA4aAWHEMGm7pMsg+5LAnzO0ussuHjAAlfgfD
IpWm4f612q6lupCyfCXCWRB1WikMckziKGFHJqMTxtkuM6ce1SQnqG1zHLjCFgXnn1WTpUg3q1TZ
pmR5F1po0fYszS56oTZAYmWkS0UbnaaOt5WMiI55J2csQSYiypAcFV24PLXQCEfnmDb9X79GAiWd
xFB9yBnZJhqs3YrxbR+sTIr5NgOKKaWbSIsXXcdkKVL3pkmpyIW3lM/GBYJpsdAQ46LZroQgs9kO
JZQGtD9DoB8NJQNN0FyYs8YdwLCkWxrKfBCttUBh0tR/Vo71FL2+18CRIJJ3Q/ZgDOgi+ytHgfq1
t0ul34WwK4tYOraigbeuNfDUVxnAS9RxnrnpBihcnfBhxd1XKcEkIyktG/Ytk7AxqmSO393eZ4dG
ah+rTNJ7EniSRSEhMmqGey8VHEcsRpmBaa08wQftXbHHpy6VQyFuJWrX1r2Z6jmWWnwsDKj8jcr0
MRzYgiuO3sZejRMwq+K9x8HjA/Rgz7IYTsNvFjuRatxE1okfXiOeFe8dYeSuVq2ETGSyyoIeFxgx
ObWzNE9PvWhmSzXFVNLLwJx8TJfVa7r+4jieh/pDjQooIUggzfrHjUhd5ERTx8Iu1lD9dJTpDdZH
5POW+BkNfPjhxkoP2EA9+ZO7Ey1Fqv9JkumM7BAu9h6xR2EQjR1ujPQnbOJFk+9chHCGCTDavOkh
kv465Xzen738ZQ3GquZYFIsqMtY0UmyrYrft64Uv++tQ+jVpAfb+enpqvLFiVYgyqLYtBEvaE0Ow
CdVblTIsTilUA2XdpIQ9yAbkgGevVuQf0fzHdWc8OKqD3iXIrP/WjHPZ1EuFIaKAiGSUnvoiTB2T
R7vFpEf1MY+QxAXqrUmRSRTVfmAcydzP6FchCQ2+6NAnByEcOGJ5dOXfPP+JBx1dDG0UHEAuLDV6
fEKYnALgmR2ikGQAI54d6+xUoEaW9hJ/NXFvY0ZPp+3nKdRYhF9JZtku2d8MaoUOwpA1gBq2dVC3
lb8s/CX1XuCLW5k5qNw4TbDsJwEw62bgrUoiY10Ka940eUDy3uw8i8g+cnFd+pIUMFKOtu6yqFFs
D9bczP/UQdmVNDmI4Uu9p2k6FgdApvBF9WNBGde52yGMnj7DIqjKywTHhGj8jUjhSDiKkdH0U0Iz
zQS6hcHJZDAeI1NGCehJlZP9GYiZWzxbfVVs9XpYFe1PoGRby7uoFQ4J+VnGJQmQGEGSs8ZUOIHj
yEI3HaukDLn3zYCj04iIf0oFyeIzuaXQeKd9j+Ig97ecj0iKv3rRQ0e6IFQ8jLw8CD91iiT4j3S9
rjEtxjF+gaWeTFUcd8V2K0T+Ngn+F68oh8FTubaJXrND7pTPA/b2oJOcvpUxftS0T8obxkF36E8p
luqwccosXhu+RRuRk6y6pEXABYPwiwFcFRnNcmxI+eOOvdCvm13mDvOaxcxQx3lt0jU32F/UV5J5
Oym0dpZfLzxPX9SFuNSTFp8OLIKOynUUKfiVTl5ouCXj9B6UjKDiu2Vaj9CLjmGD0dCFUeE1IF10
lvcS3b+rOBqty5SQhlDAqzfWsy5nZJJH1p+mJH8lZdxMKpY1q2jGk9yjig08104ImrnhZokGJHoT
BjwgzI+wUtoquLYkvjDUGZKEuL1EaYltV5XWUgZ/1kQ8aNECTMvmHGB6ydksVA0VwEDDI3vV1rql
Cap3lwZBmhf8CXHujLRPhibelkRx9QFBK5j3SZT0OGgv6JiEPdo2/4/JpgGIkVQIRxwYlyuc1riU
Klu3gp0pcXugW90pUQ8JPVrFRDk+gsyDO+Hqdx9jWtdl66aZOqDZttagsSmB0w0a6lqsIAq8KXpx
Rc5CwUkalo60G+Bc1waMWOPpJ4w+80XBD0SEppZbtcRV7Yf7kharNPBKetGtADfHKiPJnJp2mgZm
y6XBXw2zHrVbPvUI2BzcPwnJuWzX3VIZ36Bb1bpexBb+FAVj1fRQyMF7+oBpXS2m8AgZuXdHtcBj
Zk/n5yoi4a68BVTa05HEQDTHpZAVy2HHbcTY7pLCsSSkpjrCHha/bBJboKLkAWkzYR4VqT11brJM
h+vXblCMdYLq1GqJVf/DqsZFhtmIJ6tHat3qgOJLbzud4Um+qNR4bSbIMMDa6egQqHQ6zrYF+gUZ
CfnQ2VXz7En5CISeM3W1FHW4FHGDERg+JcsSvSPsk/B0hpNGToYwXrzntLRXIyoFUiWg7tRPjRZp
W5JynhFbMLynuqE/y1r2yHKEg1ZwYllb8PJFFrIODq2LRiEFAJk4FVb3ybyOYwoomi9ZtBjKMQaw
5dJfst867LFjYix8ejVBGn5wp1x0fBFvS9icK/Mk4LxK9b3Zxcsrn6QkLL6A0CfgMuK6z4jFCuKZ
+NddpG8GHZYD54d3hd/N7i5hOIvrVQrZamco9w6MG/aR6OLSVeB9A7aKIJ7Dkj6L8djRIMI4O0Uu
oLCcaAnSlj/HHQnRBL39B6UItqmxXgmfqhOhK7pzGGyoEIDYiocoWY3qnG97CU/8IT/WGj6snx7k
uO1dfNosNl2QBuXtZCijgyx4y5S5U6nCJyJ6cUGilfIVn9xh1iF0TJpdLBw971No5lmKz/iPpBXd
wnZXgE/gLymCsFBV7ZiyvETSvjRXibhKy6vJHLUR1wWTKBmtUkYnp2OsNWB750zvSXuhByAwHkf3
WOWniL/ynQ8fKc6N2lvKXFAv++vj5136iTFhbEpatDda39GK48RI7/3BCLtIbB76Ul+lmODKBRvJ
cBY3gnwP9K3PaJB4WeyDLqyO1OGQyymo5VO2TE7GyZCrp4+4IV11XkznPmTF85K4L24HDHr5lZUn
9U1J3OvLguQGDr4hLfYl4QZg0otlN1XTAraEY/wfRlLsAHEQL1H/Ei9AZknlf4jaQWyOqIRUBlZI
j0acHhyrafjjAwL5QkACQZ/+Boi44C5TdGgLehYWrVoZ+yqgYfLUK8zKZ1m9Dv2tkfZEquVVDvrK
nafNJlM2pYVcM//i5uTqXz9qnAC2iK8levO80dZykDcletZKXFXKta0/s/xQcqOq/MAL4U1Bv1uf
05/Qb13DBlHAtgK7xUl/GFxVjl/jxRuLlXfg4NucYJoByWyR2S6GCza93wTWiT7l2Kb7hBGGrSOG
5NrO/HVFDBF+1gO3IEBYavMjxdkWfdosfE9OQRfDCQ85Ow/UUNSLFNKZI6GeQL884HzpHKWkRLHD
tUliPQrjhl7glJGbao5n2tSDag6hl/Sw/yNuIPx1/4a3AGkHmDz/q1pzqV2yyuGvhs9vOcIxt9Hz
2QBQWK4Y9d6CYodJGyHmuKPLuOCU9PZ/yx0hSjGa72AmX3jO+LURn6fLVVfOKzDo2sxgbM9xDIHN
u7bOQ4g64lMg0+LNlxhwnplHxFMMKtNVg/ZSsWD8SuMqhyHr0VilW1JCzEOfPmdiCCRbZ5h57qYg
hXFNrxXST44BpOabfYav1kDShyOd7HQkDSzp3RFvZ7bCM4GaEQE9q6JcrARlT9guIxrAXnC4KBrY
nxmpuCp27wN9XUZTtbYeQFARWgbvnKQQAjg47zOr5ChXkKJodrPizCADSgBuNNS9/31J5its5/3H
5AH0npLdfnuTpLl++EfsZlhqSa04i0xk8Vajih9shmveudmz0ALcYSjPpDJAx77lRuwDGcUpP40y
n40RBtGkyXnzy2rlsrrFxYcnL8hGwUfH/ezbBVxnII8rJo7jtlSnlF/GaBkk0FdAQ2q6UvECI86S
sS3uyvoUHnnPgIcgEhwf6nQ/OEHRo0EgiB3aRCSM4u2BUmqC56tfpAOAZv5gRIof7dtlSoCFjmdL
Q9DC1oOV+IZt6if8QEy4B8nOQ+UQH8Br62PZ3bTtAYo/jD/G3qi+medyTi5W0MNmpRNrn68HzKll
cIVAwhsWYe5iRcWx/oCItAq9r24SK8hrRmg/ZLCxFmOKRIT9AIEADO+CFBpan7QIvyflUDMTaDBh
kRMW46FSbYZz/gP5OdPUaifJewJfQMZry/CMR+OlyZ9d/aE0xNbO8mEpyvNg3LkP6LXTC0xDpLHO
/G+J3xbtpEqxDRZ24JLjykSNvKecYfDSMa4+on/o3UNBBf1ofsyf6tqewR+UlzretOOc+RYl+tIj
C+OUxTcT6l970WsHVw+aleJU+CA7bWHTKLbeLm+g3ubeO9klV5ZlqsKVcjZPBG5/ti8cVuULQbOx
cbeGuAcMmBfzHKKObBsFBjl76ofPItzQOGMuPU1nbSGwA7d0klii5i6dPUw78qa/U0Xk93JDlzNO
UZCQ7g7Nls5VaszTdAM/ia5IS5/WwUpCR9wHz0jOfYAHgd6qty1f3K6E2myHDIiEMvCS8M2GRfOF
NGHmb7JqDs4SzoN/N/0ThV7EU/gB2WkAWQdKCtgamnLkDegALnK/4TCAAgclRfld/AzuZuIbdUs4
VZ2HP2MThkeYSIUwQ/nDjA9kAQ4H6mD1E04lZAGvWaeHTV8s0C29FOHRdy/zh7uSMSOChNh/SBcU
JRFrMHiFa7AnbIrou1l6BG8AfI8FBB6eV1wRhihPk5f7z2K0ww78K929xtEnO7etbzFVsYccxhdr
SoYKmUJ3RNINFQcQRn73TTuq7JjAl3ZuHodPfV2ma7b2SfEscv/9VcxGMM6sd33oSpsf99Q24D2k
s4EGQ9iZiGZErpBmHDTGPUwdoIhfGPgN2b6HsMDkH+wMOKHHFBSP7xHRNcwSaTE0a7n+KqqjPJkB
trpyKMN5h5MwQ0TPxEXHBW4nONkUZd0qqxoPCf6/bo4CGb1KCMa7mRZj/4MatWqPCb06GtpUvbf4
RC+9KE7etrkR8MueUR8j5t9E5lU2HTsODHAFzOxg7rEOnjAcrsNr++MdRIB9UINoWdYcYObRSsvW
EfgOwus4qCJJ1pbFBuEAllLuvQeKArPVLIznHbcAkx/pcHad0PskSNrGY80OhEzgM8DIqzwIDoSO
wJbB1Don14j1hvl93E0K8zifIkc44hMbRPrLMt6aX/Rcijfi8AayqwD0GCk0QB5FvLBgFsMGO0PZ
HFhXOaRYxVJs96yarIckfuDcnn4AmCGyMJn8bWl6e0wzZiAigycTVNeE2U7jB/6K3R2kHcV+NWsg
zJGBLMx9IkboJXU0UArgWnOVPF6tPXT/yXgbEkeQNGBiMU8J46USKQiDRX4N6Fd71jekKELI7sFY
eyWvux/O/gXdK1J06lVMHOHomMBXobeiOaynZUtfdMwWA1tCt3fiWcbYlcg7NVqgI9CegEADoF8x
3VaQTB2ETZmWJY4y4BrElQFavZk9o6Ul/ZaY+FVzXkrrCarqHrP4KXOsUPYmGBLG7BwCidABLVYx
KJlrHM8R1Fyp+FnGkLOcrGV6Dlcw1kR0RngeSebd0n5HofXOL508U6gpP6JdV2+keuddH3q/yHad
T3lDF4a0pzVyyPDOuCs7+Rcsb4m1KkBb4mI2kD8AouPQgIWLHgzzqFhbqIU9HBNtXq60JdACzkEW
TUhcsUsPTvCXupJ3RJXh5qCK2CMQwqWY0Hw6anfQsc2uW1NnRgt1F32x7GE21X17wCRb7Y139pvh
qSECsjg05Z5vWoLSYEVvdipxJ1gWEXvRW6cJZPN567/up4f7Oksvxa8ATvY6IhYmbwQFFjTeXfVJ
21VD88jVyOz+MCK+5ExTLOWrpdsyUzCTnhLfLf5zPaBfm8Q6ttQpyGaZ2cZ36a/G/disi5rY7uVA
huOEDmYI3KGd0mfg1YsTJ2D6RF4wONEbJRbUUU4PPLIxQa8PPF/CrZoUe5MxBiAGvzyjzB0Lo/yJ
zrP9G3EKPn/YNrjKT//eY9MpYRhxAnNP7i+Io/Dh1XbxyTVfij8VZ1/aM/A2aNFObtWoIHBpOXzy
3q3RQ3SX6oxxv3hWBwo2yVYnSB82oeqrfCkvENLGuzhVu3Q1NWFs7Zv6QP2SlkjUdKTln+K6Suf/
cWQlFmQHxQeTnll49zCK9K5jPRnpsg12xqr9A1fFjpRXSAIgF02cIt9bmJ+D5mCd/jQEp32pmtO/
JB3lbfCpvL2fFhGIXb+sPwylGF18fVFcGYf5bGXXTp6TW0gdpFwtcaFdk28I1+mNjf1/BTGrVpzJ
q61VLupl+JThBDy9z4KJzilgoeXVvsBOz/dc+HKVvHGn3aLLtEcOS9ZB5G7uqd8iZENgC7EaCHHl
LfEmko2DZki3lrQn6dPxxJObwq8Oisv4VoOX7DvRsGW/v1MWYJhaAb9b+6wv6C831SlG4Lgx/hLa
qDz+1BsX663ctXsP3sH2voyec4GrOePLkpclWWnYae5YW4cPzM7CX20CMOpoin5VdDivGmfT6Z8g
YmipFF55vG6xIr6ALbX4tBaQrpsPxnzqtkcQxogPCieZEW+UEgBQDJI0ufHdgk74UDjtDSjJu6c4
TJV1ZOCQdsgzo/CgPf0Z/wrcOQJbGHLy6ZleLs2XRW+SYHQSjIJ4WyPLWHmE0Y1XZmzN2XNMmBvA
NaJ1cUculRGFjVaaE6IKX7uf6feetZHByk/hz9moPK4OuBp+lVtxS5z+iPVpCm2Sb7QdKLRUshO7
EhCL+BDA3db31F2ii8jrtfkmhrpeN5f4J0F7Y/2J0loWg5XiD3Yj/UbpzfD2+MPdHy1ax+PkuUQW
h5hv6D7ECgOnQcBJNBeak6keUIh602GeELOuuGUas+d5oX6AN6CqiXDW8wnZEmESkiWVvNmwlHg6
rWTsUpOrjnM4AyOEoiKj6+7MPIhBPkCriUjYvc1wK3BTfMLNoaw7Mt6vcEmHac9lpqDLZac4px9Y
fDSK886Zor20w7gFk+I0BxPhc4UaeqZ9UhnnX+WRnRrPCKgkpHYf8lsAobhVh83Av5Id4Zv0WqQO
Hv7UnUCJ+O0XNsF9qK2vdF70O8XHuO6kVfzrfyncvQ/ZtFFy1veeNXER/xJU3s7jX4ha+h9NBwoK
8enuaWU7NbHfqrhmtpKbK2kW/+a//md9LH/1F3e0PMZHBN8vmEAGghIaeJjYSY90f5H2ot47KA1x
wb86Db8dEtboYm3zFUqEP2r1GIaVufR5NbgeK97cLyRItEjo+Pz90qshrHwCec/OEVTTFlUNcgKH
SS2i5k+S3oKZeFafOlvm3Dre+f30aNVc6PARY/xfEiw5yNbnGi0AsMJ4saGpg8en0sH4+a3By4fH
M9eXOkELFg4UCuxHOjeu46+/9qrFJMGb9adktFuqQTosKP31lYvtnzM8a5rgeMIpF0++xnAX7zB3
yv8NCRT8YXYWkqdeYAURbS58QtNfW5EOOgo8XnCvkydPFbC5m7aNhS//sz31AQ7RDnqhdIF+h+MX
BhY+5O/+zBAYOMl4RiFyCZaYK/0Hvmn8QKih6c5MxevNmiNknlJB8y0+BQ+tBPsZc3UbN23wxkHe
r6jsSZTaT1pgsjroWE2PbbyF/vxJdDU0VJIaBLQ8a4sEo4buGVMgBoVLFRVF+0HK1s4gP4NxKPmd
nMKGZbqvzDO9E+lL7y9wJ7UvBRvYYmqsrhPixqBe2QoIidhhRdOfyBn8q0CgPYYHBlmxrSrLXpv7
BL6sEIKppLWs6cptigO0pfEt0MB4Vkfyhop2ie5k3A8P9+CzuhjweO6izBqLDjg412gMF3VlU6fT
L64A80DZVum0fflsHaJpITWZHMjITbW97v6l38l0EZHhwqCkrHdx90G+utB+xbwy1ITojuDGqU34
DuCvQodFAjrOpKC+pB8AqkVOLDxH3pN9U4Gthvx2umAoc0N9H9eTdTfMSAf9Sd4cSzm4qtGBkbOF
6zA6YObl9vSQoVAvssjgYuaxpEdrNSdp2KF3DRyMFVoHH48JIC4LLig9EJGcspuuHmgB0DKQFywG
+D4bDiEf8FPhQAhzMubQgOIAZE5CowYMz7vqrwJXoZadAO5LexreNLk5pffZ2vgG9qWum4i7cKS3
UgoEenQnOTop2do0d8lwRQ/M8CzUl8MtpVdOuDPJCP3acK+jekt01PyTWmoKVCSUVFnQQ9Q4gfub
UQKChrZ+WmWFRUJNT6A0YdCgq9Ap/bJEMYydkloIiV7S5VGbIy0evr9E+6bdI0/jAw7dqse6i7F6
VXi4f1eTAEZqT4gO3PyFsert6qfiGWzAy6CDQKFGlzPFb8xBknYxrCsEzz0xy19TCdXaSWwXF1rE
57JfcMjde2tVBDQA/RkJ5k3G+rlA4syVHB89p/xvwZxl5+hpntbMNDBo8lkJz8RNBWGB9jqivgsA
GSIBsKcef0DKovVC1qyQUDzXWLudis4T5e10uiKCmTPFp3b3fqSpiNk17Gw3kWwj4ZLc4i3YX7Cy
Lo2Dgy4u8hw4OMLyCUCjjle52HU5mlUWlZERXAQ8pXIZZgCWvfbVB6mY0XNKGkQTCxlvmOziaKBj
QkXyBRsS8sOp1qOl/KU8pqMOVwaiqnAAvbNA71z5zDdBebSTnHwuX0fuJqzDz1b6njaoyEacHyZc
Ceotmr6IC7Vv+mTT/f2AjIeyXOOJd4jF5i8KEJKhBL95Ovkz8Z2SZfOU1BX31gc0iV2zwmaZLmLM
ikQR2XSC4HGNs+sVzBEFJ/doMnk78SJwyLGcvvQdOMU8ttGRYPcsMK9OW6lERUaEAQdQxuN2tJn+
Poc5spiLi7HyOjgEmNRZBXcgACZDLRDF8mt8XNcNtSO/nOTk31Ty0tn5iWcPcYGYH4zuDmLGrJy9
/Nktn+ekMFHQ2PW+nie2bONtOIQXostmULT7ubIJ1k5PYQfteV6slfkB1DT/pL548xtzZJA6OIU2
zQmuNWkvX2RK2gSYTikOc9EWbWhjMxk0SXGMbHmV7hFPTd2MV/ULQ8Y8MsYYReRGW6GiukXUIpOV
iseM4ph3DE0cOWE3S4F3dlYp5m59cwhFOFcMo/+HPPrvrnpSlVc3yFh4KYz2RCJlKCJzohP9RGEc
x1eFQRrp2+Srodb11twyLrC+H7QD8ucJbYn5tgF7XvOmEoU89SNz+jAU/WuD9ZotJL5yEmzKGweS
aBuLNtpJvlzdqDH4T5Jl3Qhwy5L8WRn7wYckfCE/yLNPRvp1co1Br2LZIYxqNmXt8mghDOuOBaMM
75HC42ZGd5ODD91njgr8E1LuXH+FsMlJXGD2EF+ilYRC/Jp+9cZbtj5N+DMzDjY9qCDnW2dGuo8/
pCsTqmzTvd0cyuVcwGjJ+YcUeK4qUjxmVRf8JTjFKNmJoWls0AahtchuNMOmvYCBqYI5SzhoOKL4
FzX+8HXxiW39p6e60Rb9vby0S+1ODgvdOXFvBWsck2y3OgaPi3ZgwRfTC900VfmYNg9I8GgOS/I9
Gc6aZx0Gaac+sAZgnL9Y+qZrv4rwxMA3Y47lKGR+0Eb/DS8EGWCRonXgH9ANORT5sCg518DWavxf
l9EoNh2aTDFHSqv/pc2oHlpk1S8+SJ98snxlU2JH7H/Rwyt5J1V0RxxZOf+QgbtK/A1rpjf1tbRH
119Rb2I557yP3D7HTRLe0fDOwuiIqSStHuwcjHOjrfjie3rehrxPFp8pZXTWPuCUsIzV3yn5dzQW
if0UPy28A1H9pN/D80QbhfMF65aXfsfKjfxc3jj6ksMGP5rO1JPRmwtxAt0zEcUmPiPgYgD/I/Av
PzydUYcKa17iuHxMq2LJuU5ZwxcFDTDDh4nuuVFOQAz5b5eEcQ4sfJiZibbtNrLSn6YMgMwewq3P
3ngTv3IFJ5NNd/sneAfAsscLboHEEU+05zmSodQn+niOV8ULnQaEf31rgMsLayE4ytkLEaZ5MlGr
bMut1vwZqMcekbdiuCFyxEAwBpFWXgOElpOj1B+lcJXlZ5wXYCXU2Y8AwTii+UNfgR6auci/qa45
ooX5Rm6/ENmyoOHu/c1XGF28AKcvLqmR2RaHlOoDC01CETMXKPvP/38Hy+EYR2pLHJ1d+dDQj8TR
OwCfvhrmA+lrIzCrmZGX4k1tPpQJLrw7Z8QQn28gnkz2HLdbExLLpkqgcPDMzrz55UegP1rOkoxQ
VNSgWOCefeEQXMurz9fAQ/hzhdWjeNH0Mx5KMe0euv8nGZvgyalcrp+EGYvRMueo7gOa6JgISQgE
QP5mylb6toSvBJ5Qd4pgpsIfDvQPWJmBU/u7Eg+0TK60bXULnaMGhq6z9dmQ/MR67gENnE3rCn+s
rREa8X4Pb8YdaAV4nooFx+5qz0xTZ+8DK/7Imqc3LkV/Yw1vFSyN4kjjrg2RSCHYmjNgQ+sBE4kB
H2lR8gSR4w1ChcyBWmY6waxU50fOe9Dj3V9YfZQfTIo5c9FBbL9xSWrqVOJ5WDkQoRc1/6Q58E1o
15o+uHstncAuounk447rkoFcmXIpcbAmXMnOIW2bGrOfINg/lJk/rPkCbZo2XbcsGOHk1KN8AAHr
Ew4U8HxxjwguTjHYOHSa8ZmpAYbnNdMx3LQpO8k38gai00F5faIswhxB4b41ByyXs7Q7UH5ySmCo
i++LZmfEoap1py6te+cRM5uvBB4BVXBEbDFrI/hg/h1jKjbSTj3wq/AV+Yr2eYf6lwNz/004OkcQ
/0sUVvEH+0u4wA7HDTDRvU6DN+YjD35TlzAgsjAFglHWrLtkF+Mr4HUoMyZaUK+2TCpFjuKcms71
8AMTOSEiCxgQB2cZqhimn/7Uk6BMuNDcjQ/8Wn25FOj3cZTOom37zQLJd+XpZTjoz+MPbDctKGAG
xoxtJu/iKN/a8cIRr2zY4GhYT/g2Ps6XgEMxhAqIl3Xy0gGBgQxaMZWhqsODyCmTKuu3O7jeInQh
BNjjMb2i6UnMB89z0q9QxEpivODulhxzyHUpN2l2bkZknnN1o10jVMx4a2/1NyUb0wH2B1yxhrzS
9uEr0RzzWH0RZ/qtoARht5uX31wr16MLSOMNYb1HSdc7Oi775ptUppTdONvggSt5Giay87kGFEPg
rb9ChlzzodGUoPI+Dk88UUTBIIs2Hk0AjhiH3jalCZ5sDA9uSTA1faSr8N3wuuhzNpiBUBfGheqa
1Uo+eYZD0Tl14PHU0jBC8aTfCg5/K/PMIJr243XQMUOiGV82zF+ZPdN48qZDhgEbkfM6skREB3OY
hDddO7pRN2HSJO48EiD2LfZTqEUndkMUFlp41PETUNtFwduqt+n/GgZeBcOKjElPjHpwPp1Rc9u8
dgttwzxqw/YkowtkimYtWviwwJ3STz+5ljQRmQRCZEq/ORcVAeNFc1KbWPNJXSQyGTOJicx00dFp
70vaGZUePCWe1ZKRd/5XkjYBkQr4TNado+gm55CzVuZU3NJzwfqnBdZfLhhzXrYKuZVPIupUTmzl
IboKLJ7RcNYeamLahnDtUyY50daLWIwjhI3o1gpNP2RlfektOPlifYrwwsfIZj3Lv9SYU6xCcNS3
n6KioMXoR9da5LHgOE+fyaNLUo/RImwDW7AciQ+b83JkOZFSfBgklHZRCbYZ3GM136d9vamaYDcp
ySqXiahrLtVu2WL5GQt2b/HYUbtN/TFv1951EhJRuk6W6gz2+CiyEAGt6lzknFhgKzo7eUQqTP3q
0ldPjT+pohhslRHGCGIJODChpzTYqYMkmPeIW9uutzXNAtpysryn6uE0ZVQb3/UE6UyYoi3CbVD4
+9SE38tLmetMgMXVf4UWt1OyE3kJ4gs8VmlQCYREugwrSZ2ePtf9GOIWUKW8rmRG80KxzRuSLmge
Kf534g52QMkxpOyCjgyWPdkg0gpER2mFVWWUC190/0qLdnm7G2XGG2qxsLSpQbuX2d88WnBjaM5N
TSBqivqYWhhXVwo9wWLNOA3eX1vhHeECZAbe3iE/ia9MVXYStZVPD00HcFBdu/HWjDcrLQ7hyNjf
X5vyvjkgCXYihJ26px9zwFReDv+pkRG9No8iVPZKeGs1ZWPVuDULeZ1Y0l9KMral03kWtVWLQtrU
wk0bCacmr08iBGvTTDYDl9dvlbMkq5e4NS9ZJCwsDvI9g6ji0xKY1eNKRP/B98pFDM6amDsCpWFq
3DQqW6My2YJyjNXT+onsqOrJZdSPg4fCRP6YvJ4yqrfS7F9xWcI3A5OwEMXuz4rwvCJpbrR1kKLc
5qEts7OLLL8paRwgvwLfqH+lcon05a9AbtDnG919+jCprPvgvSvrT5UooDjs8SyXdbhK4InleBZC
DAJ15q/k6mbhP1WUCDDbplLxBRYjuMqN78avxALMA00wGwkwGWHa6/PEdEIZF8JQbHoa+o3bz8re
JCqUCDa1WusuU1qkioDh3aLdh0JAua0fJul/GyaEEAjM89BZ0M/sNSbtEO141XEBWF3KQZ18Y+yI
XRt8NDngET07jqQPJGq27PriWP4j6TyWG0eWKPpFiIA3W3qCnqJISRsEKbHhvSvg69/BvMWYVosW
harMm9eEpMOg0kR8VEmgrwkvXnjtOoITIQAKRJYsQ88HKNIm+DxlehwJzpe14mz7qX+zFQzVZD4D
46cAD9oC1MbonFnKwdS01F95MVf6yeCEltkU2Nxb87Tpj9xbmfyAiOTl75QhQKYJBM4KU+lsocs/
k8BUr40VpwYWHZBXxOCcnAzQ2J3Ii9P3VQ/kY8KAgLuPrCHVjIOkiGUDVTPDqL30EJ/0w8lBIwq3
2S8Y/ri96c+FBoQFA2m6+jmSTEx3VIKXctxuy5WnnHhFMlFgUp9EzMfobz09amf++Fq3HiJtKcMy
bqp4OxTE7HkZCgYyNaKV38AuCUFd64uiCaIpsBypDhIupG3P6g2ZS0GTUAwiaQ4W27E19i5GD7V8
7/sNJgxteB6ke5LeGIAYTBO4NUIchizYQXA4mMr58Gwbk90HB1GjJTU2WSdDitcCKlJMbAvBICqT
VtzsRtZyn0H+IgwBOYFbMx9yeAMwPYX4C3oGTqRuFiBpffhPiwvgbTjFKTYYrVhkgbrWmDvI0b1Q
mo1BJIAXsKcQGsZRavauU3oLFWgoLZmws8XExrFloGVmJCl6/r3mjjEVbIe4NI2jfSpQjyN29KHn
zLc0CK4w56Lm6OvFxgnJuufaFWG0t0aBlgr4JB3o/jleacFSQqti2DTiyvJ0vBBunocqENuXDttH
UPTBgoQJG0/Fw1iHQo4ejpEWxZQdTZawaf9l29CftiGWLMNCapcszPCZfBuP8URPYTHG0LAzh8n3
L5eOA2Yt/Q6+oC1vLBLNOxdBJCnW0yhnmaHINI8lGSu2O4j1YHxQx+A/QfoBvpRtsh2VlyX+YpRp
Lepg3+1wOAjPJnM4tmLC5qKPJr+b+Y0ULZC0qnkXAIOlDziKrYs5GfTRNuAoCWVLkXb5sK6SQ9O8
Jf2A3WQL5QFvtwQMPrtQKskWPMJNLAjEOMvwJTWcUgLQsqlHkY6Wt7WoBPpvqz/aBKmGPA7JMn+a
mv0GHLAElAkiZ1bQ9OSgk4Jpg4DzEcLi1+lQRfw5JKBoG3413Qya5Fb2n6yulWYrmPZW3RdZICud
ujnrSDZgquiwUWc5G7ZKDMsIINZtunjl4VudQGoHUC4wC1GXRvchge+NtwY0wogIiv4YVHhu9nXS
HI/mMmVGU7awTkkkgRxsdSYyLnuuUWoksMi9Tz6E6T9E6wbjO383urdMHSyZEnMVw02aNnH937Qv
5M2PHC8DGlo2SsnEKx0rXJm7Avi61Q40T8KH5srtpIqLwUADvST8MHVtxUD9kv7UzbM9+NfphlM7
+1JVycvCJcUe1H1l65uWsqBiOGWjhvITaiY6AjPZFBwc0yGUdeZ/xWVlDlQaaKyQXKIYg3G09D3r
Az5KVBJBztE1vdkQsoLfFie9sFAgd6cinbQMQXkBSxr/RTATfQvQelMG/yxcptSTY2a40rOANfyH
ALWJEIL2TgBVhlmtWKqazm8NS9NiV6AXjUdyYPvjyKh1DK69ZN1KZgwttiugDgI+4Yx1CwtWOSc3
9aJ9hx85RJB5t88vYiFtpJtGLlWxSBj0cSdNJF9GX9Wvc+bU/mVf4DZihEHw0SPgBafytiUBZkaw
CASd/Cq/+09Y1/0bTI95ADN846oc7W1w0h7DP+pbLJumXOlH+M/BVmEuQXqZF4zB1GtDbyfNkIFx
o0LTh+GCXwQsoIvSrFuoe9AQzgMgkAsC80CXaH6xiuN59JZW0ke2tf7AslCUzuI7sP2jf9mf6c44
xx8VltTmRn2Vj4wtZlN8evOLtNAf2ow/NYd+oz9IYwWxmBUEDfCBfJrVB1ASpzXCnHkG5Qk70Fu0
X5igyNbsls9e3YL0tZX/A89xpu0A2kgjwzZtsolPj9nNAF69pVdrxhDzMlwZqy+V3/weX1G1/RZ/
goTNJwFDeD5WO8aF7JPygq5yGtfNSKpiFNy+tcf4wv9VBV/4HGx4zYvCm01bM1NJk4S98FS7g9s+
mxNg4+AyX3DjZf0Mn97F+M3/EXjy5+OHWL6VDSOZLSOOWXbu72j5JO7M6QvOdN4AeDgpedObIVZx
A+w42b66eFXNIUIsu228mcaFPRRVuFSbF6A5Pbqzyy889drasAPOr9DP63e2aA98Tx/Ww3i1ALXs
RMNHgFLvz56oLiS44XQZlR81xF7ejLH2+jkQIdM7zgUYMOwsJJv0c2g/bKTgl3QAEElvwcnajdv8
MyJ6G2eab/oAUImyZ3SHL/UsBOGUGKXgWAnO/AEaBFftm4INaIFevf9koxAf0AcOjEHhFX/gVM22
Rww3/ujP8Druq3P9w+0do07yPfysYGdZeJ5nNgWVBYGoBTLicJxEVToKW4v04WSnObPggLB1Lv8T
e5SxuyycaSdnU9+TLZoRgA/wVuaYTCQRtfMMxJ6t5COY0At9ULdq+dKLc+8Ga2WRndhCXzT17NVE
lJ4c8rzHC4G1wkKjPg8e1RI4cfrws9HF3KZ4dQ8uNQw3eHisQM7SH22RnZWqQUnquX5EiTLmMck9
D7l4xVRXKTrQvCXVnetHQyYIBIRo3mCdIGVEY+PRHsNzjiId+MdeBYO8iAD/1apb94y4w7BZV93Z
oCXPdjLanai4DaOBWTB4U7yYTv1pkxwk+JmDvi7ob1E9TVsS29gkCPYgodfoodg9EJs4MsyDhu37
0GBiYx+TT6kDpYW5uK/lbZyvNfPeEXchL6oMnDDZeql6Ks3xj4whidjolCbwaFUHIZMyjA6EMXdk
mnDjQsJUTsrelM4dedM6wD00/YS+JtCfE6E50tzOqbZtwEyZqEUMPnXsvf/7Ap09I6dUuqfmkSYZ
DyNlxkyrXOPN8AaKk76yxQvNX3FuTqyqeg2oA5gFaxCuEjklPVbY5rxoPgrbDXApgCLQ7gDHCJAo
rSMKwDTdtDmqwjmABPgVAHcCFxwuV8HU94CxeUbugv9pCOxE3THYNfU6T86YsJBmi6WrgnsMnGmf
cqwtLpoM/nYebQKBuosxLLCiYJugboClDlY64KW2bUmtOzj6PjsX0JgwidkZm8mp5Ql3Ifirk/Vk
ZgoxkpYkmG4ozmb7zyFHS2wlZqkVdjljuMwldQnnMO04fyI0y8FvNSqrsfVw9yk28Hb+UopXH+fa
ET0RSHdNfT1U5bYEDvLGiBQ4HNagY8jSCiHTDJG4jw4ylslYAPlfQ33p2oNFZom8pBiI4OOjJKVj
zJHZoqZjpEOc29JB51GtqamJIkNIOjRIkYbgx8ZpSMMCUWDCF91kSDkWfHZdZQinhGcPUxbLImhZ
4PQUkRTR+ytdAqlzMCyBdjAMNsfJX2QoBFPt21wHpHXTFA241m81G0kwIsgqRtGNTUHVk4yhw71i
UY09CgviDgpwSsl+VSp5NvyK+s8IobVXpDugKenxSfEJhJNNAtpsZnImiQ0BWEj+tqa5LDPCQkGk
NM0KZeiBXMzY+sLRqFZcQVSV5qrePsjJIvwqJE76U9K4AYJ4KAgDF2sZSQccR+qvuv/EPaRuX7J/
COql1CxNc1WbK3s88XxhdGi7k2FjNHIZuYBDeJCDA383YEUqNnp+BfzNwjWzOGFs+uBtaE98DVjF
ofdlRZArULt4GP8hcs8gw2EnPb17nr9qvmr5NMafcnuN5Y2turbiytZXJD2n99O8bFihVfsVAepF
5cnqvnhtXoNpmyg2tXIil8jWV3zgrlny864FIVkb3k1nXtVuMBEdY8LXUA9Nlsig/f3gWoYbhhhh
2HtmSmNyqGgOTNcfOPiUkr7JpeYqiCSyb4RpBtUyMDaUVzPNeKr8x7Cm3+YpPemS48JsLxskWun4
LadHGxI8+JrNOjwZ5rutwlkFNorsG7MASFd2N4vgubfyT0FWx79ReireMwvWvn4bsWeou2pYRwp+
lVz9OmO6AvrhB4d4WgDE1MX8U3Bw1FPP6yogHL7GbGgg7sR7xj1zhi7g0OAff1h2JkS7/0j1KkJK
eJzxo66qRRdOuwKYBXj4AExmDbQAugwCzmnpoyx2Hml9NbADVZ8+BvokZhgrbLX1CL84N8SLj2gd
cSokF7+t0nCpqdLqytqiqGLhCFwiN7XqGlwQ4Q7JV1eQG70xpBV8Pp41LJaY4vDrcbrkd0SFavHd
EX4ovEsLP8IBiInsCxcmGN7axpTuGKl0HoqfgyadSt3lf1JG5O0XK4BLJdGZS8Pb709tlZJDfWIM
yE7IVYbR0jcnQ38G5YaVyyR5tC/gW9ISxW7fnnRrP/2bK2jsoWpzkXkQj+bAb5mYXHgAl9dybl7F
5sK57XKKFMlV/m+V/v/VeTT/441uFuxYnWF3tc0VBhIg7FxVbIIA+ypnWkM8axgeuEVUbheKjvaE
DXAO2210eXKhbwo0b8aGNIpeuKEgB/rEKmRfU/0P0Mfkq8c5B/1F/haYvJn7ArYZ4TswQXQ6wOfk
kA7yWzNDvNXhNVI2nQFYt4lb12wgnpxS+28oT7a2L4293LKCVw4vJe975epEb4cvwluZ+t7heyxx
pxRsSSy6Trv5DpHPyxAGBCzrafSCgyJdG8VWNau/sol2ceumKHZ2sQ6rDomdqKVt9lh+icHR4vwF
sWvJJzO/WNiPdG6hXFL7GSuc49mbJ0j4QksMPG5tLhO8QJybUtKAoMvx8mWi0ZwTGxFG097nrBwS
XeOGPbAmz2QstiFLSrg9ih1Uy/kyzD95QdNmfmJcPK+6VyRMRhM5chISmfZcJzjD8Lj5VQI+AUoC
m9QeZLPqzkBC3ZoA1TD9w2QuJgXzyFeRqkT4GJCpiD4lpE4SOKmy1DIVihCs1BGlUYvMIMi/CuOp
vHC1yQWbsv4UzGINjhYh3gaEPw8aggra6pX8GJ4c0lV2z+mpPB4u7AtLYXqIzqw86t8srYAHOrdK
exrxya8+qXjrwS14xunJsy+DXjwzn9MnaMM3qXjmVuRf5D6K8CWNb52uxhIaIJ9GSMQVL5PSmffq
oei/1OqN0lUdbwHxKEXl4sCoPEaxZ2OcMlWtDYt0SqmAodGeuNT0j239mXp7L4KjsDekWxr+Y43n
yhdnXRC+2JPbuJqxO5fjZ8ouN5151uBMWEkXJ0jj9NnJY7hV2O+agWCobkY2dM4U7mheoHM2anHN
/E/4ZfGP6I+MzXog6TwIIRB9cRNHOLLF55Y8tlZbI67KYQHuAHWZFR5iQPkA/yyyKgLQcRmLtOSz
1SjnIRkPQIEKtFj0MQlke6fVYIywLdfh08wrbBfYjqcygColTbAWM8D95HA1mqD1HNQxJ1bgAYbj
tOBxj/Qaf58667zdV1C5PWgCXgYPJrik7Hq25a04Q80Yf9kBfYFgcEGkHb51q0iHFDWwx2IaQaJl
ELY7I7KIZsPP1hmwfqogLQybSoVXG5bKpasw/xwepbUbeAt6jJcAb29U8d4RwdKijpDhBk8Pb3lb
Ch4MFY+wLWtpQbKZTgtZC3dq9dtUKBM6WMM1Rm86fpPcDJwaMRVIHsv7wKHIMLkynCujydctOJ65
hzlRplqjDoky48Wn/yJTLnPynoMrn5HDWkvmEd9qsnLYeyJ7k1uIaBV3+so6apEC8nzd8OnFTod0
EoEaDxFpzyazbSzrAj6K6AlcwSQmpMqpfbGUPfIpcLf2Jr2y/s5RHQfDI2fOoe295ipHW2xakuhs
0O1arrMPT5YfArXNdXqKoP3xMEZKfgl0mCvNThvEkn4pzdYtes50LdKVnBylyZ/MNeOznvwO5T6K
CE4nLciSN0Nybmw4JNvEIdfq3MC+MA8yxvXylV80o/UMqAoiTrPXMbhAvMcCs8FukNeQ2bJP8fUr
jkPw5SWo8o4wUFAbs/PznADzdBAA+jF0Cm36N66BMqo8xOGAQqw8f1UYG11iZsf3sMXZGNpzpi18
2KQNs+NPoRw7nQS/B+8nSh1yY1Y8Cz8S0i2Rbkxey8NoHiq0pfyS6QEEk4V3NqO9akIWdh1xTbyl
7hymWMCU1mo9uZuhv1MXsXcYODGqc1Kh1XF7aJXBFd/MBj06H8k7OM3Vbt3UQLGy5/fBB0umhHCH
9XdsvTIUsRWz08mYqE6ehApVMdxcBUQW2MUgVkwKGZlGZ60+kzzOW5O9a6SdfPWhOpxx+wCdj3ca
lEWN0DP8NJKF9WPoi5aZerXknBrqTY27vH/OdJfdjG3GZF6hGpREDHOr7B92pBhk5hdoW0mIxw+Q
C4CCscwFJrHQhZdOdnbKX2BgL16BeSqXWvknQ2TMNhmIlhTB4UK1z2RBgxizz2CMZfsxf6gj+vHx
Co63wnGO1JFvU3/k/j+cNGG18t1TUwLDyaAgXDM53/s6kc8R5FdogENIWbJve1wPRhBK68Fym0gb
cE75Q+F854SX8azTL8KEh542fmbay+c4MKNf/rLC+KBmrupArYMRUD6MWEFIv6mLPaG5XNI2+p3+
XuIJZCwepBsLwu9+VIhRhWvURxyeWe4UNCONSrmmvMvRFA7XNp7WJoavuN4hqUUUCcMg5PBf5AyB
C8C/HDvEAkgQHnb0G3CDyMZD6vlA5UMZrjwFn9WU3gW83Kj/V3k3qHlyPQ3lFebS/j+esOUyB2cJ
oVhxZK03LTD4hoUeiLOlXEWwlzFxqKPJ7DGMj0n5yLVHXv6U0ZFKtZXeXXd2cLrXFtE4vWEug+9v
mcaz0OkbuGGhRbQVgO2vnx7bwVXItsTutZ7G2kwvyQeo1jxxH3BYLVntEsSC3lVo3rtz28WbNIzW
UjQpyrAay/hqOHshhDEegcHhLGpExYxcelzU1maxl/HlMbmUGreXDiEATmjRM0EiVKFSViqpOsGX
k/2UPiV18NVW5xK6reQ3K69INiG3jW/vNLPcxkmED4e5rcujkKx1M0po/WxMsJFpRtusWeeU19YC
3k+LbQ/v13IV5dURyegtR+sGdwsQtslc8odQbz/YJpz8Xxyvuj7B4GTdJvsoeRTluUJkl8ZXafiJ
ajyoFGbgIb4cIYxZnFdU5LJmQVdS79kQOvlm4gxUuwpRjHzh4fDwycUiVom7pjkP8ap08F/9ZSHJ
sFRqt9F+ZP9qB5CAXDZFh2A9ien0eez3qXGe/K/SPU863dzZ1QhWBXmA4lHaby0/hxrRBJgK7tlT
SumApJrbbjQJGZjz/pthHViQ7l9d4pbxjwZg4ui70SNGD16vgrv/gkvJg7i4CO9bc9Ng/opJZyE3
bAa/bE4dCiN0ktSMWPHobkxMcRv8Sj7zROdtMw+QCXHDheGM+3dExjGpP953lULG4lbKwQZTNHYj
eq+I0XO6Z39z+Ab5KthMjPaYUo/k3BdtyI0nL1P9XBi7IuVqwJlx3rn37skBZqsnYr47g5rn4a/I
fw3Z9T1vawDu2dKtS9cJ9GnET4ZoPw1cUz8Chmp6iHojBMv2g0WuToQbZzHE9KPeO5Khwf2LgNna
/kMPP3rvrgfHEPTEPtiRuect0tnh/QBkGGCLqSJo8oIV77B0XFOse6hJcXrEbbpEWyiccGEj9mv8
cmskB4HFE5WmhpOPozprI1KYJHdwmhDNhTe5RJkjKIURMdardVEeE12+YMhZD4AUGa6kuLI3U5Ij
eL4dYo7E5CBruV/ID67gQCo6gCuQQavhR4uCN24nXdSXjSUAjKqkIsXPusvhtz7sHOXWZS6IrzNs
AhDq0vnLGXZlbF2BfKrs6ku2duwVVkIznr4bTcP1+3NoubjeT9NzHL+14BAKe+2r2zj65fMmKHHk
5lvrIt4cpMCqmOvQd4KEoYKTzSPUtT3TBbndaPkxRCOfn6xqJ2saro3jwtSKkwpAqUOOazFGsRgU
vRrpu4enl+OAGFnZbNoF0vFL4v06AhuoW91jmZswN2nvGs1sNbzs8if2YIJ7/1KiTwcmIaYJ/xvE
qYHFLKeEzP2V1bOkqGF8YIh3r3wp8tmzMasplVOufffJmTFOpF6z5oNs6YFIPX3dZsei+XKCnWl9
D/a3md8pw/Xq7NAB2K8OT8hgO8Rnsk5KtZ8VtBQKxCWT2xKzLJN6UesYaP91AXrOaZE/jRrArjhb
7Osx004D07DGYKxUIFhob1px97m+FXcgSEmXzwbtQT8Lm1ROTw5QvjgOfMqJy6rQL6h3xf7wFXyI
J6d1uaMVvTCYrYplYN+G4ofWFmM2SVuJaidi8Cd36G9S/xbpxffuXf/ng3qrQzRPi70x0OQVcxs6
V2pMNqrfdoZJB/GGx6RBX4uVkHIw+02rPdgR+vQJb9TUHpW3Q7jcm+uIxrBxDRtsYsIrleQ02ckK
xoUQvtUU5I/mLvIhJY6kLsBgLWDIMcT2skca3PDmCGC7l8uBSGk4eyoWg/iETZq6QXzj+T7JztoZ
k2cGrRKCu2w1kNYhtgTmIU8CEycxNNiH6TlWT8I6Zf5vbZbcczUGK3DkEbXTeM6RJjB1aH9IiEIB
138BY+HR3DXbLFxiZ6UBncJ868VM/OGnE5bQiFc+QcrYEO7jbIFnDbhT1q0lnWSxZUaLoe/Vdi8L
vue74X0qPkpzmGgTfTAmn8ZZQhOFgokv6SA2Q3+SzQ9bHDJ5r/l72cGZacp8Bz9nK1pB5mc+gHsX
KQeNjnvPGdXGIAgp3RbyvgHkbXbMkvmqsBYjUiPBuExZIsRiOqPjNv/P+ZG3MqsQhxNI8nzmN4MI
liUDMoj4jFlD2eUJOPdw/mn+GCH1s5BdqEUMKH8qD+kIY8+/TLYDn6Dh4MkQAjsQc4Ze2M5Pwlb1
C0E2N59FLOq53BJVQmn1J9zmydxIepfRMuhWvrpDXiJ2xkXB6GjW3Fvy2OAi0Qg7DG6gDaLgwCRy
TqsUkyqAhCPnb+YyaUs9KmKEJduMKj5eYbCP5oIeTHlqLl2mTHVV78arwMwIkeawkJWPQfsN02/w
gHkUc9f3CNAH3Iu8fgnx12qrWRLxKIi1Q8WiQVmjDMypeS95Uy/9gbkTn6fHHqyyYMhPygXsx3CK
jwu67LvJllpE3z6KKJP4dlBnjLLLhExP2GEhdYokASzjkFWsR6rJlCFYsM/NDwjPEy0dRn6AbVAn
v0KOnco4QFcNcSarpT8LqsFoenhMXzLMfqC5B/euorHCk/CAwd7IBu9rxFKJtzMeZKPHz/oC/FIH
S/J7LKVd1vZnLL2jjPActldyX/V9p1+yxBWJK0n5Uu+hwYTB2Sowt3YYCdQA5oGbMHj3w0tOR66H
78naP/gCB2ukZi2kc7plCou9X4B8pd9LP45aux5Zhs67Q27sYShFJSVV6Jj6S60jTUZGnJKQE7iQ
aPrqBzfzRW9Le8xALBo4ZgsFU0ONl85k46yBaMHdCpQXuZW1+O4UxHqyBTK5iG2smKpDTB0SwlHs
wEnlrWH8OBgT9VTs6TOM5aUxfDu2jbAovQVRedRhtUA7mPh+CM6NBn8syD21C3/dlpA0wtYkKdhM
hwVjnGLYOzr0Zay1w395D8kKFVZVg+qwn+q8plyhxNYPGVYBwMCziUnTSJhghvc4AlEwx12AXiHi
yHZi5WUW2Pql3beoiCQIoVjFwOv4PQ5/IaLNGoQdQRoflRkAFPYSzh92t57FujjBvymqJZ5XFj4c
JNGw3dGK4a2HfwUVKrn08lyhbYy2qfkfL5aOAM4AusA31ClbrLB8FjiBAVYOZP1tK4O6eSHjqp+u
yELGr3tMXXKQiEzEnh72H4y5ah6QnkiKEDsfR219ytutTFGGv++dMA0l4KuAwTgjvNlH549DDX8o
6w1gDENeZFA4uQTGj25ITI0S7J6QgkYQALID1Lk8+4mpyVpny7VbDFnuRhmDieIizGING0xOKjfQ
60sM8BCnzx7PimI8tJn8bWvw+nsQTgQfQfnP6mkLqA9V6zPNfjTcHku247hGz9VecFLpqXaTGK0m
HJQgQEbNfDHR8F+2gMb4eZH+i3jHNmYVUz1g1YcURDWeUCoIZ3278/AcbGK0k+jmp5xcSrBMgvFR
iH9+pn7DTcnwt3asdGeOsIZZBhOFRc+oh5QY/Rfe8ESgqIRlckgqPdGNSMMvPqCmgeLVUSAU22iL
2VrHKTQ1+6mwOgB+wxWqxG17vLLwY4wklMqF2w+ExJfzh5hxAgunhgbjf2ZwKoNitN7enD0uyLaR
cUJPgHivcC6ms+/6M1i3AN2C7xifSDY9BRiMunjjChS84Jv6MsoXkgrVc4MyBH0SlaPQV5znDMRg
fPVccGVJgpx22E+yPxo+Ju7Wgym9fU5exQteA+NWHggLG9Iy7HvCkrDmmkjzWOehLJuFN4QmAQG+
W403CTEK8Vq0ppMi2Cb1XVG6zbgv5S96S6j/CpR1CPvMK7CGlleNdpKJ9lYpKGBtYXpPXKuKEnFG
T2HAoGDdYuI817KNFKyQCcA2aPM9dHYoKwnqAuA2vnE6H3XJNJ54AJoidjKMe5hqQoHHqKhZtSR5
m0slOXjdQVBK5wuY/RV4hGftlSkzyJcWtxxnhJLbVcdcdwHhjsYHNv4oX8XAwLpYBWC28E9jm5vV
5WgnO6fKdMzNrs4wMlu7ae2uypCumu8aK0wPo4GWUTTeAqRSVAYpajJ5wWaPKwtYYXlF1AajwmiZ
1MF8lGH3UTBBvK9+Je/UI59u4uvE/vT7fYfCB/dlPFz3fK2IWKY/YH3KHowNXrnrQixKWTuSQHCv
inWtEEEAAja0c1Hh9GYDmg79sUutnWFdU83fBj1DZku+e90A1b66OuHSqLZOizHJPCXK6MIWq+ND
SRauvzPlTTdZp8wQbyj1osFyHt8asnhVXpZyw/yFzDqKXbNosS3p0NZz4ZYqKXjDvgI7xuwCI8F0
guD6q/OArFPquNkwK1hivA/binJH4F1nX7P6ECubBle/gV1qRhKMjaBLWqM0GOuNXZxbfe3zQ6Y0
3Ra69Ihse9E/J6zho9jlfGfyrPmDDYKhZj6umRibdIlov2bldO+iWlok3rrUdrW2KrWV3azCgUiy
bdKdC9xeNIqUlqgRetNGHdcOezlMPgCjiWv/2VIfeNmTJOvEXFfRtsDF2udWGNHfqwtj8qbZ+pia
SguOryLFXQRkwkeQoZJ2rcf12vTCi474f+yl9VCSKjXMPfNTaAfONEvz736N+S3QB+OAEpZvtrQA
eev41Uc4E0Guqm4GQ85hsBaNqa0pFti35CkRuDwMbNs290ZgH0NdWjhWtDdqRIsQ2gKSGfDkQK9W
KNeG6AG2MrvGjyKHfKWzNaEoVokN2vrCX424g0ifareP5A/amyw49s2dAJjIO4GhIpiOrWM+flvU
ilZmQb3l/E+PQwIt9hJifiU/cIPPcxIsDm1xr9ONX20KJZ8rtLU1RvIMe6rmAoMiBP6hXML8eh7i
J6Z0R6oyuknJMB+RviQ5ow1uVngT7bMkDVE/WOonEdE5VgUwQNL0ng8XE7Nk03JOON5uK09zTRNS
eg6Ga6Dklez3kAQX6DGFfTXxeHKMjcpURMgJnsXdOcDlzMTqmReP21OmvgZcBZVzYyGgwjJHdptp
tAjCArKUvXADozOTzJ8RI7Fw0XS/FAORDEMoJwPSQDrKJqaDwulPGzYrvlR5vlcKnPDPsXAh/HLL
0EiDgiX5r6nssY0t7GOnrC0GvjGvohk4zAfLEGGOrRJ+1P5G8rFVgLFwD16TB2GYAbc91CLucYYv
oCwYcRUNtvjdjxJgQVdLc0sjup1zzefNTDFnUoK0k9mcSr0nXg40zCb4Jo3K6/atAGL7j3x4GTOw
gfGQvynchvJTr3GSGma9svbqH79mKDrwlv7V/UHNqA7ZFftToV5TT90GAzKo1tnZ7QHK1ghvBKZj
4v/UtNYTQdQA25gKqFhOtjGfcILMLSWayR4mZSC5abhw6MqdiBsBkl2LBzrhHJSIvUW1X4uFLy7T
CQrfWceEqD8M0GlLulINqJtXlBBPRlQqpN1CXEoC2Pv/dZSMNMMc8jr7UJCjYUaQ5gFYxhFGU4r4
jPPuWw61D6Mk6kMVi84pSBpiiILbkC8egio6FAMntdsjHWyZVdpYF2eFclbFuA1UDVNCYsYyHWc+
ZM9kpAtAw3hstpDs56YHyx8biw63AFNnyIXCByNte4ou/ByZSukxYnHxDKH1OnKxqMeMfRZzJPgD
dpORxFPimD4Ft82VsZ1nPXFbBnm9PG1Q/JP8W8YZ7qM0kXCLskNCgNqvTiU5hxmPnn971DADLaHm
4YWc5auap5QN/AD5la68h3DGQj+Fik6I5BTtp1PCZwp6avQ6Gpxd7VANh9jhOKr3pv/MIgZfmQM5
mXaCuQ4k0Wm19wQgv6kNMP7Q1T2ZRvR/dIjjlXFFWH95HQKYUbBhYIOkxKu+1w+K8LDiWlYlZOh6
LmnsRz61wHRSIuKX+McIdiXMDEdlrtbGz8xwSGnMzrXMTjhiBqfLMG3YwScCmf4Xmq9Gvcj1xmdo
IR3acUckm66+6ZrSGNz+qtX7qXlwvH0efFqcEQaoa4kda1TCHqXxk0Jo0OQt3LvwpsYriv/C3HU2
5gwMbSioOMpn9ngujd92PJrOpks3MX1+RVBwFy4TmHQkAomfWv9z5EucfQ+AE/KAnZftAcndMqaL
GtOahsCbiv0v9w6M359Y+lvkmqVM7FFcLdT4pynuVUy8z0cib6V0EdZbeWX6rmd8dCX8hFnCZuis
5Ra1dQkLiWctfgGKB/vZAStBzIdggjeVELN6OMtYGDbWd4CnkLgDc+GNmDRn4svS8YzJFp+trtbm
hIW8ILFTQmAg0xm7RlnLXEV8CNG3bR3r26ZKUnrSRWxnEXnS0eNoaFTIvU4AMSDinsdSgYOyGH6l
6KaVD+Th1JqjvI5qzBBJpt3VhCpEnw1zSDu4lumqIPFVJBuqpVpDwmxACsMzy/YZKg7zQUMzSnHb
6PTUDmq3rdTf4wDqe1fPtlKL1xrdPA7zFHAddZjQEACg268G5MKCfd9CzJS+Ws58QiDgM3xXzClj
floGWDdEwbKkUh89Wh52su5kwskmokV17qNQfyL8qrByudv9l6WpEBBt1+cmivsCsAQpaO5dwvQF
gBIq9mlqEUNAuUDlhO0PdP+ic3YtpgVFHbuSoIx2joaCovYs0TZW8tqKDuEQggLHNDSb9uZrizEm
zp3RtSBrtf4mdrLE9g7jCUHcswKMW+04yzt9gkXwbZ/HkmtaazX5BoXlgjvg4I7zsHHIwbsaE/9+
mTAd1+6Fd/RZE8FSipaeAqtoJaRr4NyL9AoKkAWb/5F0ZsuN40gU/SJGENz5au2bJS+Sbb0wXLZM
gjvBnV8/hz0RE9HT1eUqmyKAROa959bOrg+46lKKGBcawZNgFrDizfMpj7KLP4BnPrmSd2VPCSPV
BxPmCJFow/iUXZ53DcF/sXH71YjnndEJ5sdm17OjRAcDuRMG121DmdLR8fHqbqEx7HdIf6jjbxra
pKkSAtIzUDu3zUWm7y7AoEJ92IBViK3PifpAHQOyLD4NLooUhpNJuxpBcob/DNo1sJzKA8BQnl6d
7RKCFZPvtHhrm5OHfZO4uxRb9rJ392W6MUCBsWj1VQJP6gygNdCwFByEuTGqmI/20x6v9Emy6KD0
Fb/Nrn8CTn+2ZZu0lGfTR6lLUiJNk9hHZWGcRnqfNPYMRk7fefszhv9KgqdIoUzPjfMm9F3KYm0Q
F9Rhv5rQ6cj0GgTfrUDP+WzE35581forI77xUI9vCVudC3VRvfSzPtoB8spn9w5QtrWYce+n8tE2
+0K969NbyTgiSsmtRDDoHVL1UxtkTRvBaRLWUgnvUJfpXjbGDjb81uZq5IZvwnz7z4fJzhudgjb4
+sha79WmHzhSngJyFfIw1vRDdiFI85GtuXZ++6S/TbylPqduQdyPJnlGnXl0uOfZM/yP8jit8Os2
8d7yJvYS+70s5ttDhm4UWaqtow3kDkJrhgOlrH286n55bE2F8CoNN14F3Ka0mMnktywr9rZU976o
mVNxDaCI9aH7ViaOeCPZlVLcOxczTIouMWgQAKXOoUjQ91O0/aetCjZSrqzpw89uFS6RGB+4UP9s
nQwzpgqwkGGXZWn4mrnDmii898yQwKHfK+khPQaL4kzPgTyK/KBUuBI2qDlPBG/DHIYSqJ6uvP0m
rOShgvTUtQajJn/bBMYpa3ysJriPMl7YYPrTdIHQjZMYKgJmvJ1ZwaslhTQIimOtmcsKtLE74tud
6Wt0T82JTmR0ZkxlvE9sF4Z784r7hOWsQWefa4zaHRfMd7TK5uNS9s9DUx39dDgWtp+sfU5YKwBt
bFjttk6eaem4Cu8zX4KPtcSx9hhhTaSfpo5jiIhCuBrzvG1kxo6WTB/+MohatjwzkYKj2hnfDUCe
qhCvzNfXqqVYQMU1iatEhyogngwB17VxGQTJIoh+mvDEbNzDl+FA/PPoGCgEbgi5UCn/NyFgKmaW
W9sxznbtPY9hiFc9+pI+PQlzdO2ll/EraQrPrclObpHjQDeoRAz3dfJLWP3JhFqOSEwjMuhPjfvY
vTfjL8o/urX/4Tbbc8EwQG6R1eqG++EhKKur6zCqs5P722mMLHAz2o8HmpPqCk4mfTe/7X6GkXmD
jmpKkJVTcHeZfOdbs4djGNgns6euoAdJ/y48W82dPAoieUxrzs8yF5ncjvEjrOyVpkWbYUqJequf
KyC8+UiIlbWz6Mcb6prBCsaAPHLm1FzlJr3gVD82OMcLhP5LPpCqO8vcWFB7B6QL+yNxpQRR7lX7
lo1IVo301pHLJ6s1QjOz1Y6TchZK894N0W1SvfuXuSAnJSCHzAYYW4y8y3XYfvfMAO0Bk17jW69G
hPmbW78+MLZL+DoyjAOHP9Q4Z5TN6TFRz0PBHZusdQdXQmGu2abbW9u+2snriCjfv5vAOyHN4x0A
dQ3zl1fac/eFDUiipwnTlevA0N/K3gPy1iz96F+gAk50G2TkvrNh21TYylz71OX0j7xfGyzEUNMT
ZpaZaJBX+GsdntI65R5ZpODC0gxAYfgp/OesO4UmFmz/mDbMwWfC1CngKJyqL3pzT16RHXR0RSXd
kSqkMGA5+YXzzwzNAxQUwqxrMPD4Y6djwT/CSgeyqZ9yxek15eoD7ete+NDZS7xs+C54yieSXt4q
zsZkLA7za1IAU4rHm04sZozfsEI+Urc91nU9Y3ACod6DmDaPARJazDG2zbaiKwGEICK/7Kl1WdWu
KKE0Uet2JjEunv1jzqPe7lkK/+i5uJaSMHpWQPJEPLwZvdiPZXiPCjR0tVhkqtuKwUNQaa6KxkBF
r9ZjeitxsWYqqRZVEzyXRv5J3C9G6v7kyEd7ygYd4WhPl68aV9E4F3zuwembrQOxJcHMGXjUyRtX
c1bVxA8zoAALXkp0NJaudqlmLBSa/QE/s5MXsJAMIa4Bvc0U6u9U4NlIWnIb5WwTasAShwsJU2GO
QGlwt5nDnBolnsuRS1/5rycMByghCq/hN03cjWd3RzsiInJ81kiVJWFwQbu7vYoBTKqJn33tKe5d
PZJH97XWjLVbTFu8fcx203Vd1C8Wo1S39PegoXtuyZOFdFJi3jgF8td1zql9lvG+p6vYCP8QY7mP
SQyKhmkpQtivoCvKqJsDb88BPr6JV8Wau9aRtswqY5kpwjXrl3JoN/kwvegBqlcNYxvNAlJRAJnT
Q9ZS+yrslUEkbNc5Hx3u+N53ToMqt12FRQusYE/3VpGR5UXpesB5DYqvV99WhG+bhOoqgsbv63vD
qA+FlmMOY2Vl5ck1PSQK8QhQSEfj3a8s9Z9EJvSY95RsGiWcQQZ2TY/FIvmK0neAHyMm7FTNMEnq
DAwO3DQtouTdQy+SbWHIdfHakZljChQSdNYEiorSfQRpQmWib9I+3Ytok9fGP51ZDp16i0EYxjc3
+Naz/s3VmMKQu3VJZL/vmv8mtjTHmuCQofNNxHtLo7B3AHzgm/BBgBlDuDJ7ks+Lw2QREBdP+UG0
Hq8kbSNQYaU9IGX3QKc1aD+R/UIb9mWGOxceOAmHyKZIhSkhZKdfRtisGobw4FF8bZfHX6bz7U1M
NDVb/WqIrib8RFrW34qGVxs2TxECaElLKikhiafUALFol8Z+YLL/Dno4MCGWmQnpQtnvixFbYlbz
gwEcJKIi9RoACOzdUbBjDPzu+sBhPGT9U7N8TdnL7AyyW0rHTuj4BqsgPdZDh4T6ntVqHc4nnhgm
0jSjJyU+ugapUY/5v55ouDeMTogeQwRDwIG1MgWWNQzDeUbKUE6XqEjefZFuQ6t9m/NcE5QupRf+
BflrJARzfOtg28bB1/t9Qr7cbGzPkuSvZMXElbFtjH9qcH6ByTrBr1WiuSZqeqTj3rYdX6BY22IX
pt0hFyYdNsM6iugoOlrbGWZORL2tYi4zGOS/9DAgg7PTya9JMRgeGNtW7fTWhPWxap3jKF/qoDvU
vNWJHjxzRr0Jd7qGkU+KOGTj2CLTmmsl1zjTIC5JY2gC53HuhlvtSD6MeDE8hqysQzl7diiNe/rB
Gi6sWaVdOly8GHAUJsQOmSBdgM+FcKaB4kE3bZ/AswZqVyPu1PcxpPiGEQ62yyS5SP/aFleNtA0v
I99ZR81I0Ki2kv30lsthM8E+sQfrBr9k1eesd3Sp+YZIys4IeC4fddBskmxAaMmgxfoy2MyzJt9a
nEcOOjMe2UDzKPG4ib6P5nqUn2057SubLtraTmFGRtNmgPns49Nqg8+EeDCk2NBzNkH3Tw7tecQr
LYO3lmDcCY02JAXUU8z3cLSA3kMTL1B0UuZxkL3nyWu/gVA/e4yG11B9j87F6bahWAIWIsEdd2MZ
Pdu0fhr6TuTpKNw2NBWpJRYNfZcCPcLK/6nAV9Jsgmyjr5DPhelO/SJ+oO/Xd1s33yVESSIFbukh
EqnF7fMJoy+RDrBDGEf1z2zLiPrM4YeA6AFD9sQr7vOR9mYBeiM6ZsmErBZzkYvYLU0otHMdXsZc
tMZc689TtXpv7YuTf5sm1ohNO+wG8cr+h8W0iv9Uz2hyl/BJRrPKEe2WNWxTPOY+StfSPeDOG4HA
JNFrnJEvfElQq3C/192jbwJoNqxFC/lTYH8NGR2Rck1GDv/WYgIJehRirflQqD9bgK8NY6zYfYj2
I+/2xJdH8Xka8MWaGwdxEssWgRDprrzFkhFnptaqrhZShJsmb7eBF1OO+T+ZrTH/q9iv1A7IDt0X
boy6P67TsP0kYm5fdfqbXdaPAoZBmunlZqiMX1F4nxoIt3AQWzH2OxWx/I+uRF0+R1AluMGCnbKQ
stL0W4rknRnWMACPcgkP8qon5f9oUGRKpYCsMpiddd5p96Lb9mfPWBJSFKzx6dy6h7a6IOmPnXMP
VQscjfsag+0mV5g01OY1Iw6vufQW49bhfXbR+muuGSrDdcbLtPAcphMYeYEdbE25huXhjM8NKkK0
U5iTwy2UU7x5pbXNqjXcMSZWTNqxBI7luY/uRnAO/a2H5SpBFN8EH86lufiQr0gIbRccnCHFA1ya
RyifGQuXAWk5m7mBMKxsLh7pqRBLPVzqBqKR4oYQ1knw7K8K41fBZO/ShxCbOnx14TgHHA3Zoe0+
ewdcDATG6jkzl4M45NoWhHovNxot0fxQrY0f2g3c/yrz6Fe3mpunTcCiyeC8QYhEq5kL5PekFmos
NgZiakDbNhdedCNkT4En+6yaJZd16ArGjYdQ/egXGyw7I0/UgniBHHdHeIgs4fdz/VjnwcIW76FV
r6U7bV1FJBp2G1gFGjsyRMQ/4lfVR4HtBNc2nWmxJCdz0I4UmEjprHAZvVpg9CTKvgW4wXea9eWH
/VL8Eu/6Ol7ZDJD73MefjqHXjVySC9rF9Jx9uvkBgElFehBkAZjcEQKXhfzt03V+qDcxQ7qN2LQ7
57P9aqYTv2xfuaEp98kLl2FOrvJTQ3OQkIPwSihn/g/tp78f7KX8zIlGcRCFA2JdN8kWD6gjlv0X
BMwIlPLTMO40sXLB1X309bmvAXUY/abGqhwyfouhY3UW/90+IY9BuLUYbmG07S2ms8lmsrETo4+R
4ws6v+LEfgvTBXIDMghwhq7Y15xLMPCq5IfaamQYhjouap+Gd3X2X8U9uQQ/+JtKimQkGiZXngcj
2rr/qnmlINQQjVcc5FdK9/gJySWvBAq/tQxXbb1K4llTz1uPKwYab9wetT+QmcoDSYQzyPzlNGCb
7J9cuGtcGPplx1yzXQPcdZiwErBArxK8AwjEHc1ihDxWAH5zU4r3nt6u4KH/Ou/EKXDwYwx5ciFB
cTtqP9Br8s3hGAKOLUnuHcrVGHPZfY6scxl/wphi5o//zXG2JQYSu/QObuIy+8Hjgfa+Na21SVcy
j5Ep9//yDOjyomzhSQMvzZpVFCESnV85QjuBMBmACqmp2mLh1r+JfS3HYsfeRPX05icsBLSQJZV/
yy9N5j6twWV4CJRiKKGGXAaJvfbAwaHwlvi2AGGsXGqXrMKl0JvEDGJrN8j3Sny6DRwgGco623uS
BKuFxjHR8l3qoW205geblZsRJcOs8/V2pgZplYuoyWHNvBXRBs1U1nGr1qnz0qp+Kct3Xrcuf+s8
hvjNhOPlNYc2oIadPhJfdNZsPiYb/h0ABRojIFD8dm8Cxx6/i+qoQTpKFyQi5d801DK5F9kJQaYj
jYWjri4bQFQxKAbfS7SspfxLKuBDc6Y2hMsIbxnH5lbj6peM75R8XF4dUjFIbK9WCYEA0BexwVl8
7DozZv0HzYNRXSKtfBvGOfgYQ0Ve7/rJQVgPctK56emtlr8abiSqy7TTD+BQJzJTtH9R2SOC4ohG
1S1y/X3mnDhWfBPc1orMwS3M0kXYMdoRlG8gGljnp+fUuGTqea6x5awEBKTTsSwd2qyM+12G2y5B
jIYD2HJ85Pn95Gpg9xzKYWJI+YHzcHCfTqZ5HIkjiSMARVT1LjOnBuldPd1jjFd2GJ3njGOF2I4e
2/JUYmDyMLNkXbHoCNJJPNLnYM84bxp1o4OIzneHfZv1J7htezNp1sv1UHk7fVqFSIEdg6KR/Vwp
f8kAOzDeIwHTJLtr8LXDMn4bzPKNBJ7SgLpZ+fUqT7W31iDSMk+f2+Y1wtHux1evldjZGTaRx9Wx
5+MIqfFGiqZcK2hAjLCT/tdo2y0/PVAZwv28VwQ/lUtrqKLdbceI+MRlXQQFbVT7d/TtR9dK3iNb
X+oBAgTXiti5dIhqOEVNOZKeQ6FWICAas4dnnUJOiCr/RUJZH0KYLs6dChle7tj9U4i84B/Emtoi
X6bBnD2l2Hf6B7JypzsgbXrS0dog/zpruXeIYl7oonG2BWKqOGFA8jdQYoLDzrZ9Oi0kVrogowmF
0VawzG0yUqhQnt5zstBmfZonQJlDhPWfDEZZ9Mm+MMpvRNPjVqSeqRCGSOg28P+MvdPNocz0pbkJ
qxo2YNUeXfowrPG7MuWpTAi9wOMQJWrVDT/TKFAM2ISVUFto/tJT9qIDhFFCXuPRwc+FjmK/TWV4
BojsFnsrvHVyWpkInNr4bjU4BQYMbo+q2vmFd0hgBgTEc4QN8nsMJQ3IhVkGp0fhSnFXyPoSOg9G
nnG2J25p3nb9xHAhoOFuoWLrFsHwKX16KxyoTR+sdNQnwnCR5jChp81Spz9tfDCZVqfNB/Jr12LC
9mQylHSjal0j/p5sGv/dQjIebrlJu7PUqlFrOkM6ZbdglJmT5FZw0LBdZ4eJUbL5bJnkSsCxupsl
rTfm/sLG7iSIZDWslWF96T79akRhoHqWicx/OnUYibzDhpVDyutpZdjTT6aTu6vbu6pnABeSkBtu
6fNvENWO2VeuXhvEJwkFt85EmFzztYZSmI655vy6ZrXm9dy72DTCvMNsT9NmXE1A9clLLcFd84uo
2Az6i8IgFvp9KIxN4BMt6N0llEDPecsMwsqgJgBCW0A3RCY87hpmfxoiOlkMK9YQ50F+JF22awaE
lURL7l3kgZ6DqhNj6gxv9pOFJxSHyrcHv/PUOGRh0LKWLzNBZObJVS4iArbEkTyKmjzy+jrpXAER
rKbYSwmQM6gCGzoQoEq4opiXOas3i2kXlxmYq27NyIIJzs2NuVLhggZBBwF5z8+GxDVjIFiHErhQ
S5Av9HKF2HXlim4XIR5FBei21zbgrtPu3LwkbJzWpz5tuFctJXy5WbE36xACqFogN/j9w2yNHrfB
bGQVzqKtGUCedTzd2iwGzfcDsdkTJRVC25zDKQITCOmxjj6YFqbIDOBjbCLatly+kMRepgl5XmMv
bFY843sb8dTMfcsRM1g6lziLcHjmm56XQwJ+ibVsxaaAL5GBhkBxMZFFGLfNs27iOtV2Ybnuss/W
ZxKk3/nEZ11DIi+JfnsuTXTWqKFzQqZaZMF97m0TLnT8cTVq50D/TAkqP5E/ki6BWLk6JMERb4MJ
EApmblz/JRmX6JM/q+pQJWDvU9UBl3yLFZNeZfDIIBTzD8pRyS2QZl9EKy5ETOonfwO34xq9oMfP
4OLvWzi6R/M8YlB7z5AlNzEGsdTcGvgzh+4aMwIrk2ILTCZrGTvRAeZ+D358Gp86Sq/QvfJp8K33
lr7ldzjyOmK/QL/CTciK1Nq2AUYDNTQcentr0VDiOeMmC+6Vley0CNeX/Cfyh5jqZ81yFxFqEcNl
iSb1eqQ4LXpF5Os91S52ealYLLX95+vJUis3JugwBznWhNYs734H567FBPRKWkLpxu+mbdZA2yJ/
QucAN5zxNFMIJyDFoVFeG+rJxoGGz2Bs6KPDae1H9gLvc2+nF63zQDFVKQcC2UJJiQPYIXY0yl4n
cnlV6L6Z6RWWz6FFDgicp/aZUzUhCbdgRBNWZRJu5t85r6N7yeFbGdbyZBLog7ixY1DlGe8su8Yh
xp0/uAToi2vRdrHaWpew+K7IcC1QULAbFJ3FSL5b7SDe94w1LwNCNjimTvjesa+ETGZ7xFCnskkO
KCAXfjQspunDYfOeaZCR1i9Os3XaBRnnIj6aS4HGu7KTAVn+mhW89aPMUWYi5UFa5pQ02vf8vT09
iDm8HlL3vmFrONGpxNFQfdLS86P5IWS7kmoKRc/8pTPCA/CaiIxjahEm1LsvU58f/IDLfu0e6ZYy
c7Ce7jl0OoCmVnCDExEnL+tSXPGxjGrXVLeo+JNFjPJ2qxn33FJLg7U+r9TgwsK15J8571F8YBjW
ZwIvDrr+moZf8PhwiY3QNOeg9+iP6OuGR1FJZzEx/Y3w8pQZ9qIfGq6kGl+1YFfb9iIHEk3ikM8R
N3KfQhcdOOswDlZlUT9kz8XG/jNihqTF0N8blEKWXfxmtKsDdIAOE1ybm5rfQvII++1Y6M+1qJ/b
oN5LbTxUWC7q5ntEYaF331hCHC7k/AuCrIG2My9LK92jSe8yNOn/Uo+MdX3oY7qHk1zbnw2+e0G1
ZiDnqItHiHXXm4s2YnX0+erF2k9AEr3QFa1cbYOhgM67zrgqugD327jFjOif9sq6hUN6SVJaA+En
1gaObRwU9vTbEAoFJW9sCfMzT31fQaeMzgJtceSC0U2PvRvurbh6xf6ADkIBAU4/Mm3cDHFKv6lb
avEs0R+2pYkrO84OUYJUxCA5MAxvUUPhsUP6eSe5S5KyXj0kDUKgRQcBFcVtsJ4kofZc4GVXiUPo
QsAVPJMf8QRUKf1XOGo5WM9OFeNl6bd1iq2UHnGX6C/M5G9u+6LKEQaKiWZw1bDpdYiFJVuHXd1L
NYvXas6f2coRkdJEh1SjTiXmTEOal6SfU3xPLWS26iXmBh82rNGbGH81E2ALCe7cSLxIItF+KP8r
in1Ov2hpdqilpbuhBuNgOzQ2XCgfLAC1kMqTnR5g1xAQUEamb0Z4qvN7W5rLkqEDUjSiRjws2lXz
VSJCdya1c/HpuMnSh0aTud8JG84gDPYF/b1ygjejtOkL1iuAC4AOGLCAMxlwpPbjZkRzXSYm6Gd7
bd5zTqp4rIF5rXx0xBz6QUJuXlUcHAapQVxt3Vo7tnI4RuCp8/hcxIjY6QAEBSFADaW6ojOk7kQZ
6+ZcGMI1eEScrdpXSxwYquVA3nLCzKh65lEZUNzPcNzmiP5CREEyyd7NEOzc8DW2ySlpvhQyq2pm
jiTGyandVc9IQwyPglnbXJPVRKhrjBNsy994NH4lwhmu35QGAbJ3/qKJfhnv8nw6aRdTv1sRBtwK
81P7F3NWu1bGu70v5G3Micnol0a36Vx6I+YdleiG7kPiXXLXP5j9zSOAwbb7U0Qu65jjcfH+DHeX
9XRDgIbUzMHMDs5NEH+mZX8P/eAN/Zc7X8D80ifH1XcuI5+ww43NA8IYROaB56v4a9jFbhnkhCqc
Xsz5UjGah5yJshfZN9NKGZTIdQswtHHA+dcxscWEFbKPMfMAzklHybadrWAddpqzzCfrUiQGs7qa
GS5j2TApniOM2k2/1OlNVCWpRAYupPchPhXY91ONm07wMNgGSrkLHYp12bzPynxivFOG3cY8CxiY
Wo1faCxxUKYYPrOTbjH2L1+YAXfYPhX1ZxGH7zGrpoiwUsCS90aKYIsp36qssHMN3BWyEEyfycGP
iLz8m++XYubOPoYpkjgP9OMQE/OW5Uueea39xKhHFT4kT8u5Ct2j8uEixiK4RSfmxf8KQIsFXGs0
8rps+ZgEQwPnkmTtEZV1J76HyFo7xbCTc2X7QExeYavvrXqjlFPjD3eQ2O/t7iI5IOefv2M2KeL3
NmS0v+8zPNDTr+Bz8n0+dub4jRuch4rMsfSl5dxIEHqFtMiFf+mZfDrhTXPL4wAOje12oZwXhUtF
KAqkQO0xpQbtyYjdBWyOeWVZZAxRSK5crVxnHMuK8W+To2YttE2Bup19hOvGzI3FN5gYdx85qudw
LRo2DVZ5ikI6w03SgBUuD21aIFW5zUsF3iB8w8k5qzPaAwQnctWb2VpMGlO2nXKDF4bDa6M7BcTl
mNWmLzAHOk+RoMqkrvPVS8GYMtUHirSbiwo8BFjLiiJxA9M8TRlJE+U0zbNaCzUG0/t5HWZsLvS4
kGw7oNSDTz913wKSy/iPMl8J+g9FGR7DqiSGwdqkiA8y5uEz+490KrquA/WN0BlG5i6TSgjafXMw
ZHYeuJuODnf7HqHLykQRlRR7J6sWsU9SGY0jy6MkQEFSJOcI2QWTSuR5PL10VTH6MAskpdq7Ri/G
ldWpiuXBljx+pDxchYLymvVX6CtWf/blzch6RMebiFErIRaTtxs1hBJDKI8G2ozu0oiGoxIzpeaM
KN1R+9lyF/PHSZTKjUM88wt4dyAGm4mWsxPHAC4iLBIMSdj5eWiiltAz1pU4zT+yauZ9UcXBdQ4z
oSSnaOtZZzy6/bwj9k609bl+Cu3ddaojb02o371kWLYh8VcsggIKQYGXRDFFCdSfYoDt1FeZvzn1
T863aCHNDkeCOuddOvKq1wBFA9UhTZMXlWprkwapnhxm7Hc7/wTc450UBTW3MuGXh4BsicyNwLBI
QhaCrcFwOCuvbKe8MrWBghrhIrnl9XKYY87VtBpqfVXyF3sV/39QL5p2RYCzKOriNL/ZkeUvW3G3
YF1NhYUkyj8VClcshmfqBE12R9PCEqGKYcmNExRCIxFB8WoaxOzgGpP05xqtfeWV+e85Wfwa2unY
cJlo3UxIz1Pf33Rqm26ihhwd9Lu83x1r3DP3WrcfAYP2/8w+OHhFeQqNk6Qlk9L9codsK1sbMEVw
9HBg7Hxok7kWf067SeKYK6ytaf+qCEjQwcDyluWwsEbTOxhFT+jceWro2SmXKBq+N2/CXhLjnKsY
iDpsh0LftD0KnptGc6WKGl4RUDVx213aRD7HDERY66FFNTrvBTZhEwNa9YTTcn65yhp7Jl/Yx49m
GFZxypuNc89lEMpJNREEOMh/vSN3HvQy8pkmMtMLRUM65aqU1dZeG9VGpxdhkutS2R6WZGAbOYRk
Qx4rkE4e9JyGcZCGQZ8wJTEGO0mPozbAd94lrq+RsQ4QxLXWVVti6fzsUWqM+Wh7B79Z9h36xs7E
eZNyI8ZC7UXjtm/o6tG2dAU462IvIHgMzBWroV3lkumDeNjpXevXWtpuJeVLOUyXsUexmV2YHB90
jCWYTetuq+MzH8XR8HZawZhx3M2ndsu9ncmmi0Ir0wW8TkTE3OSgStYjUcf6vaGxX6eU84N+DPg6
SYKThXdATLzh0TOWdBkclVV8trNT2CXRAYCgX9cfcYDnqaRxNv+5dtEeJK7Abg4vCqq90Q+XAkal
1ZARkho/DkuO77sjK2BeAHmcfcj6Wg/DxR6dc5bJAx4irSHOnT2tktjfq9kmEYWnmUdQAa3l2AAs
GO3N8MRPyI5e1fcIXRU3Dom8NUj389/VYYFnghPQ3s/T74jXI5y89fzpajbdGBMgpHmib7dQFF8u
5bGffDn4HL3+7GEFGbgWdjNE11Fv/EafryvIpZg3j/l5xPqvguWu8HNqVANV+CF4hKgE67vOcNpk
T2T9jRrpY7yE87r97wRkWWrc/ThRqtB6AgAjcexdqLPywN6bPh24dJIXdwyoEkmNGM5TzXFIjcRM
7mPw55hu3jRUo8g4cm4I8wbfuW+afuLPmL+hUedNs+8NubjRtyYV5TysX3M75Ts9JGhi0wB0nXB0
ogsnZEGuUQxhJ+inGQ2FvjDi7VBqhUl+9sJwNQGcwcgATky/G7mCWEdXIQNnQk0PbzfHP/gvukQY
CsNvHVpvkAn1/pQkm4TuQABegApjTT6jPszexfiMygMkCqi/mQnk2RdC7/ltRAWSZq/ZW410v3Z2
/7f6rmEKUdOdogHFQ0QH8tx1nzU5s3CRqTXrHcmb3QcE7ncqpDp/QyUFi01Ql34GJifxskCGj6bs
Rq0Vps/8DMN4mNMx6p3dPdHSJx+q++c8LMaB4hI3uzqkMc3o54jUsGauSsfGXHLh4H8CEIe9lWwf
r0ZJLie5N0RCrLhNBGyX/7A/mx9UizHfqbnVe4QWX8Sgovd0ijXeVPKPgn6G1+v11UQQOm0kdoBs
Mf7Br6zlm4J4ALrBQuhjgMcBAp9oR2usjy0FkkRkHUVgi92SP4JNkPKGwsKz8k3GFUMjQyt0mnev
q4/DNNDdparDyWNGwUfE5NU2YtSVV0cNBHsyn68ftPiE+SXgJZHMMvU8haJZuuqnzN6qDr9w0AHH
GvDnIxVCtJ2xGXGtysBW0YErubpOR4sI5gokE2E1vMd2+cLpYX/nOMknJn2EKPYory0Eug0jSLPF
onajo8GEednYHnYRLlIcCpgdOkUcKV1rh6HVsACCn/+MmbmLisp+OnWQRxWtmf9bpjSnvfrWuMMm
85z2f50RvTRpvU5pVMfNQD+funusPkL6Vp7TLfu1LV4sHYKY9QRN0salJiH3F+1GDvBXBwYt20ij
nSmhtsUbr7QAKA0wC9C5mO1xBItqCrV21Hsm5q46mVk72hoaVmqFsWeOKgBr4W2kMSHi39KdyLFh
zI/JQNgZcBMV/lcIupatl8QNN0pXU2xRM7TktHGbYQOjc1BWwzZAo9m3+ZteMRWAlNbgX/vgs3DL
EPgKUyyikWcllM8CjLEXpFuazEhHr3OnOAa85XevNsp1b9S3aXulG8p3l3rac9xM2/kVmAp73UDQ
CQd5Erk60GmJ+nSVQOsDZ6hQOU8I1Qsht00JW49+K3JlOjekK5S7yEXLg7mRV25y8uOQJ2+lWz4P
An6yWXf/GcFmv1kkJ5z3B42mQUBviu/64LQR8lJGDArTTq4eOUdlanziciiBoWhBuhpKoDzm1jWo
gKIHEREFt+KaOwWhQbs8iXFAoUMqjyml2AjDdgbr7S1TrOHq6QTJxPSNxkNmomNCpd3pYKQKhkgh
mXouU7WJnbqbhhXPSvJLIu6+vbhHZrpD9k0fgs44oXY9xO6CUQ1NduD5xbgq0v3ceHf49BFX+Vy3
6NDPEzvR0kTwTo3lkTCBehkav37l4zGth5sD8daOc8nPe7+cvHZh9C8eyAZyNFyBQEM3T43/3qiJ
ouiUzl/7cPrTFA4EfYg1Ldw0EfdY7HhDNbp4Oq3szME/bz3bKEiKah/Pabm0ySuOJY9KdwZTaK25
1nGq0vtuYlAXj7nXVuDrypJHPcft8dExQfCY+dP0MuK7mnhJ+wwxzj5rmHoU3Guh6/M29uIwk+BM
9EeYoydCUHBk9ix8mjP1VWs3jA8mqi5dAYbg2Xq7orr1zlZ63wVrTIdYWfCjhBcPAke0wpZfHhFl
JOldZ0FECYPJ7hpE+sbJ2/+xdB7LjSvbEv2iioA3U9FbkRIpN0FIagreAwXz9XfViTt4d/K6+0gk
UCZ35srlyLIjmrsCZ4j01FDpF/BvuIQktHwtWSKscYPDk+prpDas+2WV7AzUaE8bVYAXDygR5BS6
WbWY/2SAjS9fakNLYeC0Nzh8KVVcvcJusdKqeq0xu+aSS+LBM/FgGlDFF+yKWsTymkXbOcK+4BPr
fJCNQTBXqXJEjHuOjkvqsCeLbObEQb4yZ9732XfTxFv08HhqCK4x8AVMTDhFGJ8uE5ms8hfTUsdX
UzZXA42RO32NS8uRxhoF3UH/Ne3bAE+bvZgLk7OcOWTLVSv2XUJazti0MGeCkbloeo8ohevqcF0S
YofuF8I9lv331M07b9tKFGv8LTY6nhiGYzXcPTwU+BN7YAgujP46bj76mHtuNZxNBhkxQBqTM2Be
gsUd5pNpM7Fx0edb9AZK0N07h6e5AnIV+8dgvM4GOHfeSIlRnklEwx0ItjXqsAHMzMMWQPGq2a50
bjYOb2Q5kifcCebLdXWxiPm6/o/NFxg5ik+bHSJBJY8a3ZKa9C1rrUZupke85h5QS+Tx2YUlY5Zu
rxpI6OO2NBpAQJzod3hb7XSe2UyMJvn0+aUL7xEw+fQYJEa0y4SS0Zzoj1zTWOW2uofsjapYNFdW
uIoLQJ/lbFzgmaG2mlO8p8gA8T8BOc9QMwrvEc3kyO7A3JrTjK2uGy9R+mrAOED+nmAiGncW867Z
MCtb8TLEab2v4w8YnwJgUCS0PRMuOxqhNqM9UsPCFqz2y9nk7j1Ua8tjqidOHmI3E68kQ5VBqdWK
A4fLACFGTdV8lq4CZxdfgj7XmAumVR2gL0U8RsUBesFTWNxb51qiPbm0oDQa7tv5GnjnsLwQuw65
K/nHznfhow7LunsJuf251OJgvBHBKhYznX68uvpg7svAx9tYHdRMtG2rS6OKAkicI860TCjnqycu
Qdrfh4Q2TwjDRUbIrdzIbkcbMkCD4k0tiCl+1Z6sWwC7L+UdUhMuk5RnXWwyhktcjau2WnQgdXJy
oex3YfxQnUfGeFcfWzvdNUaDKu8LW70yjI1LRYwhXdIAFeJgsk96gtYhSy2NP3JNN2eT3yPse/BQ
OFvgleei7IURQCtoUcRHwgwOGu032mUEik72umDpZWUks8+kjxniF3AeNxErFIy5pw0SlBK2Qf5V
wZAbSKsZF5s0YspPA8ZsmCcAazzN6dZPTyMnz5LWGDuqL1qvbevRXw1uRlUm8zOm7tbYLy3IzwGe
K+G/g2sxVGw0h3BXkldkD2V2YCz0GEc5dlIVAZfyMYY85zzEyt1XfOkRp5EIuBWjoXKGqbUF3sP5
Z/J1nF8MY8eRuCwMRfOe8ISlcB3VaicfffUVEX8WzzYduWotNWs0LzgPCJyWixXuJvGiIekpqGxR
54shQeSsxFNrJ0vBtLoLNrBeY9xsPXf5FFtvPuF2xkrSXGTybTen4M19sX6nW9B/NOJ1tA9sPDEO
VZfvojDshckxWK3Dejg/B25CMU5+LvH1WPatLSGp7SLE3BrlRQsf9n+zTgxXA6bE7zbeaynTuISX
GHcAd71av0hMzDNKksFHUXvpZgopV8s747ucuNk/BtQR3pnKoOmm+O7gl80GeQGyFdXJ5AkaqKAi
/0EwlRD7f9sMXjiUHc5DMVnIdF6rA67bZzddaNeah0YHjGawUYxCETzXWKBrSnyyfRiX3zZGxoa/
aqY5VzexSrXagBywCvWHFcK4t5lEV7r8RkveVBhNHM62gmVnnoAUhNa6CZDMfRz6rCbqOAWfojXM
g+eMZHDCcmlwHeaIh7kmxEgoqAJumBO/jlQ5NGW1DtlGdOtSd9uSutMRPkvKRfq1E28pBBKA8UqI
2SXexXXerWHtcqiMNg1BGmdXdq+Eqkfq1CTQno1bXXJsuwpBsU2ia1A92xpt30dW44lKp3tWXxLj
pMcnELSxedTil6b5TdyDDkw94sDh+aS+eQf67mnEcQ4DEvcBqRGRvxLjnsJzk8Pa2hgtHVB3kxOs
5/5q4aGFKROE51mcB/dFkx8JgXD9WXeeEPifjBA77gtCCkvdR1W9JNVxnsh47HuMVe6jznnI0SYK
++p142HIVYRk22TUvc2sLb+edi64f/RRuJmoCNVLLgRMZPUCOzafdnvD/IS14SOvb4TtY36SuP50
kpe8/iSX6HFBHrUTPjfsyggLsbcizzeXF7c8+2xLmlMu/fovsN78wHuy239FucrB+SQMCwoWdRsg
Z5cgkvQgAEjnhnR3D/POhqjS4bhDTF5JBovUAixmBm1yIjVXXlKxkQns4xVw4In4vQHUiocVMyJX
IW7tPLwD/dippGFj/mKNaJJtpIEIfA3hH6O1sfNq27l8eCDsQ376k6gzyJtAEYMLmk0JKFhbGb8M
VNPwEOGzjvyDjzEUEikpBLjP/qL3oqeJux2MKiSL0H6oYc+0xb3NMYQ9tSDtEy9q65jykWnae6+D
rwJuxBuf7z2C9jVealfjiIcOUHfc/AWjivq544ucseAGHscYjjkSU6rFp0xfXvmRYzHJXvPmGpWb
Od0PfLWPkj+nQys4DeUzIUboe7WzVR7ubN3Nz2F9gudKY4CHfeSH37Lrfmo+o5KDTItBGpcoSRAG
ixyEcBLvGF6K9x6HtbZmaSyBI2FkrpfjjJkIuPZX1P+44l0q4Bfg6OgbogEBQvJQ4g+NMRZ7dwhX
pfiGKEHcEkYQWhZnNWa3x/Cq37jOmT/NwT6BHmkvYbFAVWz9Fzd96OO1La9NWL0VxJsnDDuz/Zmy
QCJ9RjSC4sXkEoI/uuAiRzHZ2nL5HetzIfI3/Z0aTSrdlk7KesatKOunndVXwLWeY58Ty8KyMZG0
y1ZZV+mtmyS1r/O54pflQkZpSpAfawkB+kIVvemufU571qI7dTm/pOEdg5Z9Jd5FlOXxUFHoRN0Y
Qii4Ayd7ofAc+pebUsXpv3gllTDhn+G9GbwITUL8CAiCS6aC9utOPiT/fnhgUuBJQEFsuSsZXjNi
9VW1jnP5VNkflcY91/gXu1t7oBq6ZtinbumUk1H4lBGh35JCZEs2uOfW98y4t2KjzVgAzF+3/zat
TaEKbfpLD+MY8sXXFB8ayjT1TzN4H+BrdAhb3nzWMBsV8S6obmb2GssNvxiuQQzAtg71tD6Mervy
T223septmxxn+6N0xNow2ydpt4ucDLyKMJP9b+ZdY/obbitS85V6j/U2wYhsnNhni8nYByM7SK3R
BpfA5zC68ZGbi9GhHdsKgWTO5w7k7iL3JcfiPGT5B3MgibWN1cWgZK42ej5aCiy4oXA1SsOvIuVl
ANOhOcOtibEp5Aa4Xu45w2WUsAEEHcSFcbZikPBxvEv7dJMAmOnGGz/EusU308uHA1POyJqXyqWQ
DwE4q9I/s/DwEuagIusRYRQlgp0lmiYErCZ+LYzi1/H1pY4lysVoaruMxQeqcjszwhIcGEcug89F
xaFqeAT6voa6VoQ4FJF9Sh5CxFasAxw8d4lJUVo7r7TBW6kLaQmXXP1o5KiOnW4dAq5OXHyc0lZU
RB8T0Mi8aQTwzvWLk0uQXznUAd3tMpxbnJxRczyOYHr0H9OwWo/u8JUyMmIuRbmgzgzviZzGNhHF
NjPyr5YWkd77pXgVzo5BKpxrneZyn6CJcaA3x+OSOSOHmYA/ynbboGJmub71KP0y0LUlPJFvQbw/
Ui7Mz0LMO33i0Ld0iViluAsCUloKGGOEdzy1GN8i0hBsOZm50XRvVVg28Q6cUGaPQlOHbA2ZNDDp
cIik5yv0kBOZkBgBpLVR63dBrL95xEwLRpYaT0ThRxyvs2di/q9hM77rhXtsavaPyv8oBJafLAuo
eho248RumzpIyglZQvJYTH0u7UQix/7O88HjQ4lcnlaIuvo4rAfX6ejTQdYmnrcZZpeEQw7qua/u
o/CeLPJNX3a0RfJJQEMJjUJAMrvIeaojKrgjwYYTA8u/OcDoZjRcy7Vo0Ttbx1zJdP5P3uqAHvZ1
egCdcOrxRsRMidIqa1Xgb63ruQZi0N2EjoddPryaYrqhRT1KyUzGqPHBJvmnurmmpgkjcGy+OqPe
NtqkM/+ckTUZfS3zlKsdd0FyJCU7ROT73Kk0sKi2GTPgJ9nhDOq0pMy6ZvET+F8B/SQ5bL7G522O
Tw7b16S1nEdR98pBXkUuwcYGhNPZsosaG0s2IUUHnCeikIL5GabyMOFeTWKyrUi2RPsrsnYiW8xk
DxLgHEAWHmmsvSQ0vQ8xEgbpNZMjY6dH57rjv29w3fDIkE5hdoDh+Wfn895NaL/Th9hiuA3dNwA/
JW2iUXbz1WdAjGr/Mo4zGQjhR8yDGXtOhFYSVRRuWeZSi5i8M2UZAp3yNje9eNuknvFFus5XIoMf
I/0m5c3TMtv/UkS4Lp9utT0vrPloc5Kv8QWnz3K4BbiEyk/TY1gWCxZSi0Y0BBIQKOOcPvfUQXiw
GtKJ4xFWKwGR3TZJFotHh1GrstdIIm1Jmi8NOrAvEnq7heamly8jhuH50bsn+lXJ2kAn3NfuPieM
0o0YVdyvIbuKTPLax5zIa0Z39jLHS9mhkyURr7SIzyZ+SzeVJ99TJlN+uQLPk4TeZ0+7ltKjplim
hNRC/osxmR0vXjJS3BoJWDzWJkqCaJ1GpLB0QPn6HQBqSo+BFx8Gx1+KaQcHzvGjZ/XHMAHUkEmn
mFBax/0ZNwhHIjWhySmYAa7J8bbYGEyBQMF6yL4eo+tBVttY3rzxEHq7ogCnrO8SHUy7ccFcdG0T
7TkgHceDZtnD+6C6XhP0VaxLdvnfVq3BhQ7/YUthLFRxm+ZGjw5vwsQemMB8OKgRlkdmVqe9oQNb
lT60tvwTPQho0gG1J2+9C5gP8p4rqW1xFkRacL8AWsWfI/kFUJy2enwtdWujcnDDsizobLGTixUi
ONepC48TQhD2vxR9xOqY+K5iv1sVjfFiM3Ej8zBymJmstRtWh7kB4uzQOUAEesjfJns8TA15pNn2
+Xqde5lvzI4rCOChm1Su/tKrjiiW61ShHtB1YWW1VKHU0dWZPnu+5IlxZMwQhinqf5OJwOVmNiDJ
vJjav4ne36Baz3/K3ULZzS5wLuqyjIdrpcMcmgvq0Vhh2fVZS80oJZ94N2nC1QaCmDwe/btrRvsY
iAQ18FVdrKri1pnWERfjBvcIrkZwpnz0lBfyhujY6jll88IpPZy7DC3mGK8D7qlmiD5UBPGZqJB8
4qK69kFR9l31kxnnDD9f4E3rmbegtu1VJ50D+uJUc+GvTHcXpZxrwgQqnb9S4q6f8aATOVR6ctwc
SdSjHU16D3kCdmGyqfqzYLJYvojsmnSCykmAxOyNuqOvO6/d+Z7O75Mu1cfgoJZn9Z4SREDAzA7j
cSesLX1fJDSlt/WdN7PTzyDiGoGUjedLdYYzF+CeaUQlN33CHNm+hGKqKodLwLce5kghjR2mdHsZ
OuIODAbyPb0qFF+FzARNomHJlxmeU/ypzD5rULhhob+Z2cNHxtEqOgrgLRn+vEsqCuvQqcevAGNf
0Ix7Q/ZnneghvP+Vj2bOKAHCAdf3pQdOLdEQOkMe6CRGZK3jPUvuLYkR8vLEXrC1B+3WrP5CnIx+
2tdL6XRvfq4dW0wBFuqhPwLhM5IKi+oJ05wWrtSdvpwg+NXDJmzkQokLUzSt+t4/N5mB1jUQWOIm
aGIHxYWPo1OrcRYNuXjVY5hlvSe6F/4/sd3R+Sd/vArChV1qR6u58TavTEGYTwZQWZIoPsEtkRGX
rQFYOoi6qKuohei3mhe/O6iUqc7x3OBrr3yxcciRPDk20TW0nxRtz4FlklqipB1vaBdDxoySqsW1
KPKN7mJMNtYWTyqNAR9JSrmuKZGGILSiLbcUncClxAdSLAyYm+RzljrVxCl/K/yXNAgMORonspqN
kppC/q06hPfMS/ZeEX0OM9A3lhd3ri6JYQKDZHCQPjdEhs3q4ec+WbyeXbAYG+qEkVM4pqArB5rO
EAEzh978o3LlFrMwz5WxjwqV/ui2YZ/tByumUdEWFW8FssDIgaNzc9Kt+FIsO02PjqXtm5kWdQ8C
V5wpP1DBEDrTG2+lN2+RKlT1PI+yFNt9o7BV7oeeCotqwk9ho4BUf1NPXjCA2hVO/jnM8nVZc7ce
O4qXaVN0+CG9fHgZU7krpHvP6+aS95wQYhvcXrGcsUbFTJpFRTb+MDAxlTQJVAkPhWYjTlvROs96
Ht4yvtluvKPbZCnMB93glwTvVJ9mwM0I0UCSpimhqpngy72XgjIXd9b0bdRy16uLd69w76bl33zL
IdgtKPWdjhMGXEfvIGJBYAwc2j26tQ1q3xfGKwsOXISgWccYiLh9qO+nIUnWI/UqDCOo8YlklDE3
r75NjWP/oVJr9IOUjfGMzUT1gAf8GErDFkJKQMT2HY0zaSBirn2yfc79P0U3ueKq2XbZdyryHcrs
hLApHgJgkd+fXMbCuG9wMClE54+/rEFz6269dFwIDhmvMHBYsstO+5eZJDaw0el4DWdO5HHAVeVt
wKwXY9cqsbCPygCOj6Fq7iFX5YbWjRKn+giZodU2b2C8tI2mBF6Qz4b3LqOS9+Q0Y23oSQ9rDOym
pL9MXBn/+zKYWg82UALgJmnww9HX+ujFHhw5Z8R7kuwDkNCclzf8GpOYGCvzXDOotr8Cm6QnmqwX
LcbmUvnEAniuF1nyweXFnT4Hg50G5wFnDZF27xkg8sB41uR4LPxyX1Tli5dVG50Rds7P1BEwosyX
UdIlJHiYYO/EHmuh7ioHY/vn4hcgBsVLne9a/JhNOFymQ5aPO9+fvut1xbFVV2oEC6FBm4LS6Dnp
4bDQd5LuAzXKytfpHK5sGMEheoYKLBSZ9mIRH4pGlOsUfA4X54HvhoHxrhj4sioXQhJX4RocgISX
+d2S0akmPn3+dlMBVTZXnX5U/0bgsmCG2gvn9AIqV28veyQUWOwZa4qX/nmdtTGbfdFvqkm799xI
hY87nGSmzsDcWdpes1ehLRbGGTcmY/x/TtevZfMlH4nFRAC+fkSaAbbhxMkz6JmdhKeSMzP/9ZWR
L2qGWqkdfM42mDKfj260ubcY68o64ai+1xyjaq4FClVGg1ZkV0wreS6V4RwpPgOB1+GYaEEtCAL5
jilXuHJQFbCH8jK4BTmFr9Z+5D7Du73Np5K78wt2isgI1tlsrkPDWsde+JwrJgAWlNHolmBiDAbh
zcwucjGo6Cjey7h48fmsFMrfsXe9hNs13iamtBo/r9EjlkFAHfJ0Z8aPsFJQd8jRcjGHG7ewsb5y
v9SzQ0wSVUpEIwg0x1BBV7QfCzRCbFeEmpBTOAsFZfqKfzIDIWib3UE9/z0nE0NfEVl1OZgxFWE4
imtuw/GfPKk8TDOXEgYCYHJbnIukH5J9C/nUZ/w1TgznmcUUe8ELZ3GIJcDREByfICZhBRaYmUl+
YaUB5yWLk8/6NB2LYNkmh6kH7Q2ouR5O1FRBIXPG/VSunf6UA6km5iWnxHsaK5LMEYRfu6aFjikL
E59+UZH14JzacbIfsbMRBaimdeBvRovkH2vWb6OfUmGfw5rMGQulb7tnp2DyCH0J9mTOKA5yLrnt
OSVHFxCinevppcqZ2QWbEBhWwS0vthus1Q3XIp2hVeoN/3TGfKHDWMzTKHWtXgPGfUNesYoB4iHR
ZFWSZ/esFgEX3TodaEyeX8cO4pXtpvZidFGfQ2yKyfxVfftzdkvBRxeFfqnwLYoOMAZUnzg+hQlr
aiW25nDXyQom/rDsbbRbPusEmEbKQjnpb0mjb4aqufjhKcTQmu5bVr4uuFAYUVGl3Fa0pvJ4FR1Z
6IrTyrjuGZLJ4QsGDK1V83bQk23L06O+rSJoLz36lzNXzKiZNgA3tkJOLJMn7zPf9Uxt98gxLRu/
1KUEv8I07yr50rsNVFftQRWWszQEckiVQQuCuzzCVXPmrY5GKgztKCk+mrFTmJ2AD4JLKEt3TcIu
Um0QfA1AquaYMEcuNq0RQkmk7TDmqc2rty5nMUwa89akQJO7prqgov1aNiDB3leaaJAuUXzJfKkM
4MnRH4mjgZ8DuQDMiiHHip0XTFCHgI6OoD2nnYCewrnQpmldhOFbMhSv9ZRc2oASAvBB+77ZpPVw
6NPglVvJwUQeqSdxTCrqRhghd1235qZOmp61ulzV9Is3RnP2y+QuQMAaozqGaCbeabqpZUele57+
MXPjh1J1E1iD4HaUp7nj24WNZKAOljzE5lva5L9TGe90hI3Wg3VTngpEuKiZEUgl2aFhpzcm7rxG
7vVpJurHYSUXZMZs9q1uznaVr9BR44oLsBn/eAl/s/XNQ9rgIxkoB5vcde5369k7afz09Dlpob9s
yLqmkhJwT8LaAF8ZUsbE+shZQN6Fz9SvaV7qehnT0qAu/ZnrHro03ztlcLHbaeM4X9MWQWLjkG+c
2L3YPvQoPsAWx5b9F7I2WlZ8El6tPGWLMfDRqWw0TqQS7hU1db+SMgYXR72eUGwxaFcJdKKGq5tG
aD3jeBbOO+sokJZ57dj8NXcTuAR1HbBZSpAs/W5Z1fpHxc2tNFvGzyUHea/lSlmbPIwG2O1eJre6
Q1aTJUMhCmJxzCSRe/QmsDlGNLw5NZRXKwGQmyPrG2gwRNh5qECyJhhWG+t1SqqJiWl0HcBGwvvt
qOtJA7HOMlWK1Zx7ECqZDhiWpT+UxcWwH1PAkDnnZ8iz4VN0cFVomtO8+pAGzbGXObUgrHFTyt6d
bwzOvCn3PgcGQD/bt8zxn1tK6+tp+HV0C05jLHeznT93Lsd0YjBj95EkrFb+jJDPwdGWurno3mDN
LEIP3jBXfzDJ5yiCPzXtZk9b0IlI5hH7D12h6vTPlic063UuG4poGRUxnGtcAdVgjtjGqLOM2QDK
RpAuah9+Wb1hALqVDq7GcmPSDvPUt/ot4oqe/vNdChimmYlSaP+lRPCFn5Ckd70ngANqXSdiE6gk
j640eo110YlqfJukJqF/BYS6ReAdhIAMkwxcWO32NBv80cTsnw3Bv5AA4GnxFvRyvuIGBLHXGX+W
nh4I00jAbv6rmKsIzPm4yRz+4pTYf2B+9FWUsqu3c70s2VGepFUzNHCdUyesn7MmMwSBioygpxWX
CYZBXtYdRx824Dk91NraLJu/1OQcoriMQz/ckwzwisKzOhgBqqhaJ1KeBmIefSY/1SKBnEB8j7Qy
KVqb8a93tatqr6eAgWIYHc5zjc9FwIl03GnHB7hsiAnkubX2KPpruxxi8Ls7OG/T/FvCOO1d/622
n/VCnYtD/y/qNeYnTbdI+T+r8+gVdbcEXzbJ0JxyvOkpZYTCDPYUYdMW2HHedT2xzSqIuyLeF9Ne
JOLQIoLkNTjysTn4PUbdtGFaDJOAk7edJ28O2YK5b3/lUC2klSwtZQSPx88+JpgZ13SPp3xH7xkM
IbOoaAYfDtb8O/rJe6DXqAbwkvWeST9+1WJa44pczbq5zSY0qIkzyVjC38CmysZNbdOqV3tBivLA
Dk3jnspqzWBOAkYFGqywYXJ383zv+5Xlt8RPLyha9ryfa5qh02SjW845xgsTyXbfV81Zg+1ERjDO
kcC6CUcdbI3RJKEfbBuvoMvPxkoMjtnH30OfR+Enm96mYOji86cnj4TNfs7eQgDVk8dgsU5D0hFs
Iwb9B518ScL8ebZoYhm7/ilmZQZCuJA+3FgCIRqHeOclHUKW3GboVjb3q7SjLKzuYRFhxPL198B3
XuHonikias5FYRymInqeypsDXhKMNwe6lXJ2TUH3CnvUItf4l6HIa/WWAxuHd3+lWqDArAKnABvR
iLNI2S597IgT55laG5AtWiA8CncPI7lsEsD+avzStE9xh9/CqaKtLAsQU2m0bQdQcIyONDtwWGMX
Y2lfxp7fybMDnEItv8FkonDzlqBCoERwNirKn5myVIvSdy4vdxAqQGEmjZjQTNFd5X6gxdocOnVm
jH7Ozcdo05m7R3XLqInovWbhm3GC2GIdktE/ZeSk56j6zmgTEyWdMJ7PujnKBuQ0HpK0eB4dXnJj
nK5xS3Aqw5NC6g/PTrovkEt2RbQbNecvsi1MDh1qfsefSLtELuMeXjUOjD7mXUxqZgbJm11/C/Gu
jnBeeq8gyjeWtTdIIPE2h6hgtT6wwv3MSUzPtCIzQVupupf8N0m995Jep4MPGLNxAXSC8Oy5IuM9
a5eaavhM6VspDCaGkge4dNPfuuaOgbOabF3qoYllgp8bHJtpUoRYfYwAFQdaAwftt/H7A6MTOB+E
HwxP7lqn8pZZ4upr4n3JqhcdVDvjEjjTLtesTcL1uE9ehfVO6KFov2uvXxOQyddmmGAb8Y5pNV0Y
07DACAVFwo41JYcIJClmf+0fR657zRm6jcznXIE/xcPz8k2IV60eOTLEFUgn9KSCsoykSddtYHwx
h+eDz1ZOuavJEhbJ2octyJedkUTQTiSN9Q4H03BSHt0cIIhxr+O/AswClsWjkgbn4KZKmSob5ggA
C5VrKl7XGRY8p7XXPgQIU5uenNI4uajwtPw6hK6miTpmCcOQ29vVluklzBjb2KAeiJLI/B074DYo
dxFKJYekaF/a//9ffkivpMGDk+gy91U8grRrvfcHl1EiaPunkTYKc2hXrrLnYLUhtWQqgx1nzfZ7
bPoXKlFRGthRnQGiO1iAHgmJINaMZ8hxAMCfQfBhgk5QqriSagVjA2SyQluP3gsiLKVptLzk+ADz
8DCQx393MX32Fd3V7PP2fM/iUwSkYGSwnwz4wsiek9fTccSjgw2kNsdi6UDns8z6N57WroGXAWOF
YS77Uq4ZYm6jTpwdp/szSkHQFpdiBJqKhTbblBMV9M82Q37l7uZ7bC26jF4cpqXIOkN9GiP+eBtg
p0OtN1WzybDNTbfA9UAJGOQJzYJA5Lp72AAfUrZUy7q/ManhMvgVTnYb63MvaOdVCOlOfk8ZuALw
5T5QxNF9KwmsPEmD05xZhCh8qVJnCJXC/IXZQdwj7S5j3R40guOGLp77/sOtLys1lWGt7UO6DQ+m
L9l7i51XxMdIa1cDw1jzXmKGrNK3EFuiAmXpCAhFH2OLibFskqOM+QuEAIJLKeObb0+ndsIKxd2O
a/Zwnr/yGGGjnHp/6bf+pkmI1pMWY84ko8/W35Yghp+axvir8Lzbs/nJwmnqiob3VV+ATFNwYu9n
hAKng+8j85R5rEfzr+QZmWZKAkUPGbEvlB/dW3owAxgPXMfq0FQIVlkhH0Pe4DpKFhpBZcQ2Qlbc
rj1mZdu84i4dTzbgpyni2QzXjlM+04S6G3oIB3EhW6RIftaoWGZ824FEu3QCfmryip8G0sxCM/Cu
9RD0XJe6P51AfzG5T03OwVDsQxw1mupAKfVL5ELmGWtBz69LXVv9rLf2Ia+ns401egAjmpp3ZiiX
uLkNcXFFMDwDtr7Nvh4uO5CJqIfsr469KnQ6qCqfU6M9UprkRx8xZylYjnz9c0TNt0fhEVLwYDP9
Ciqv4zqjkZoMx6NvF8O+zdfJxHJ21h2OOrl5suwNcCy8mB5vDnmuCOcl74SDzhzoZ20+9AMOHF6g
WN81OZECvFdqiic4jHamudZ9h2axnNCgvhFQbNogeamS5k/kxjPzvB09ScTFVlUzfLQZ3b58zw5X
+zLPNhamx0BuUP02qrYurtZlBDEwpgZCZ/Au/QXg11XiEekJcUqaKPzDc8nNdgqanyyl21M4pyxA
Vo/2pC66RUwqNWAu2/4KojcGiAdCXQ3RMY1vzuRyUZd0o+rWcM7AjUywEVaQh+B3tDjbYgbDtT80
O0M8u4OlE4dnO290NE0gxVaIedJjvjYhHMl43dFFVCjSvgs9oZ6WwGhgitF3q+tHT+++6NDAGYHr
aS4I9hhwu9GbSIOjIB6zZrwPWBKSY1um1BS814GLQALrOL/W1p3RKiRc7hcumAz166mzr7oERjFN
Q86Xxb0XibTRP9DVhNEeTdc/ljR2Vxis0SKHM/2Vi+9Bg5OLg5UrDA0z1w5JOgd9E2r/5JAzhN0k
8bZuN1n6yNx1ZPof1O4hTq3Gktg8Ku+QvgaedRZgxyXUarVl5+wnHWRpPTjlcKM4KjBgK0gYePwn
wHcX157RazGhODZrdT+Gru0nhyzm+0/fclDZJjdHs6cU2cw56QZPVkuDztUNPUh3XHSZYubTovW1
n7G+i+hvb8fTTbUWwJjrtUdO/noOtGUXI3pg4a0OmCR4/QmTUcucrJ25lOij0ZOe82W3mfFjkX/l
yMiiaeZMCDPuX6TojacG+B+PebjSEBjw+Rl4MR4h9AwcbDkDVcOPk9VKF+DOpEtStIj7tRWAZZNz
vcWMsXK1woTJqaNB1s+SgR2KyX2o/C+vjbYRQKkeBqiAjdOxKPOjJ3AZgOG6sEYdmpeou+Roxgu5
cNS3CelG9Z9NU3/F+BgbI5D7gjA/MVVzWP33Lo44qQPY1AkHw8qmxdw6GX6yVR9oIxknm/cUx6aD
jEehmuM81Dya3L+Zovm3d3VHwiwE4FXjJsyYRbdWugsbpRleBh58QUioZSFhlSUCfxoCmGTYzeDO
+f5W7aHR1B07ypztNHIgByZXmTAo6tr5ty17egTp1mukvlFfn/BpFJUbvVLtbp2BL65ifkVQnZlk
ykpccqQrK7zOMkb+zpZc4fzhGmsbnpGOB3/ggGCyuhTG1Rs3RKQJ7aTJ2bAejduedSyhkX8Jieay
ACS0+gWnhhIWhnJNDNOSI1Q/7zFhf/FsDfJqo8Y5ilfTvGPI7agvzJBFspoZZ0gNg0F8TGBvYpw9
FBmDrmVVelwkVqlqXTSII2UcFcpF0BOxZKvCVc9BmbQUise9AY5r2+ax8rnE5xlH5g3PD//93yoB
os0ZRujXAtdlgZgc8U0oxdJNV7JAA+UEx6+Sc98h5SYZB3HXgm905dXWCguDxfQawi3MuI2gAHrt
InYeBdtn7Bbrpg0hk7MjdHzkol3DRFuS50uA1ZT10h/u/yPpvJYbR7Ig+kUVAW9em96LlEip9YKQ
1CK8R8F9/Z6ajdidNTHT3SKBqmsyTxoshKmGGCUvzYLTql4PdbLOLNAd0OBrlZVJYA/lgcAcn5on
jWtDTfe0wVYLEzQp9P8Mkur4gBCK4fKTCZw/mWeRT38FbJtM9K98vVXE+IOkxNZEubjX8uSqFpQu
jATE//P0OXVoWrmZGf1rJvOz6cSfSkTXicWQaYjPcchOE8W6RwxYS6wnIn0K4gaKbhHg26r/m9fj
ehFkSkq/PlAXkBB5A1hNe7LMs6PLwKCYdhP7AWC8hvdsrXzZz9Q/9viRav450ZMjnm9ug+Klyphm
6I571ir3pWsfXsditJXUsI1trPvO/moL/3PAM+I607bhmJ+87E+kffKTzpp8D/F75+DnYHmqpTam
zKxjMVK6P0H9FgsYoa0xsE2oQd5pVsuAejg7es0EV77nfr4kphY8Ny7lLPmB3uF3Xr1iSIIM29Dx
hUhvT8T5vI3Hel3PcYnorsJ+PMEW4zv6C1EG93HE9roFuFex7wTE2g3tLmqPcQUcq5xXA2hNe9GG
L1EVUBZdo7RB4oz5jzs2CqatGpv0MFOiFQHAOcSIElz+mP2ESQrfll/OmqEC5h/mlH+I2T60mnul
Lm8MJHxtYJ06aR+cUSzzn8LyL9CFAb4/PbE3Peb9CPpdGkMQ7y5eABpzrUXvPOMKskf5Lg3Cb+da
8fMDnzWUbYIg6lghUk6OZKHPIylMORX1XO8Me2YmaZNI6cExazDoPOgxX6YqefEi3FdhdND16h3l
QVM9fBXz22DydenTfXEUFdzWoiIC+Nmg1jYpQqcIM1PMT8/V4HmIxQ5lcSoIx2JuvAimdUJX7RLl
IhgTZPtMQ1DGK1ChQOFc89h/oUFHfiV3sgTjRJVEhA2naVRa7x5Yue2YIfETcvjAgUWJ5exDneJF
/5oL0mvJulG7f3SiOsGatse32fw6HNZosuCeUT801SZ3sCRwhUbNiQVIUMCUhW3N38BZp6g6rfYr
KiYc+q3l2kTVQe/MDCUjaCT/4ParX12g8HV5DSwHejXraGi7pJJhXGF1cgVNSF96RAIcakiruy1Y
BB/VHCoLdJj3TmPvgOJySqEZmom8ty7D98rXlkIJCBIokEp3mgKOTtm88iL2zANk9NkgEy/th+Ac
Sjv2sb1+1bps3xhAlCl/C/7Ig83eft+rBLstUKmVacYHYZfnpiEF0cfMkdxTusemAT7BPdgP/jUE
fVIyNFBdIt0gDyk++5RgbX45n4y9oDv10y5ut6N2qeQnRipYmuBi6HR9rltlXsnlh8/13jTTzeF/
uvFrRiarmL46fLpEFL15gVjMcbhVTr69xKAuXzkeDeShIV1RMP2a3QNphsExwyhpEdXB0gpOqX3U
bFIsVnN0K0ZVhXiMPKKeJ5WTiTBT52SO5ASBBCmv6huaGx43hkrEYcUgp4k3GHOm+ltD3FPnzrdO
NTAaREV2dz96wpEbYtRaQKt5TydiAO+RAmy8tLNPAsE+4TvqN3X4nUSY8Yg2465XxljUDjzyTxMR
a3QLGWtxl/g2a6D+k+AtV7z2UJz5zVIeMQvjQ0Z57GPcEb+m1a/G5FG4X2AKUMd6RBqz4kQOaHaG
ilknOoKQIG5ttKnVgitadcoOk2VuQYtbzX9pqfmmb1nt8ZwtXKluCoMTwV572JISrq9m5jxwYcdU
/qZ09MXsymXbcyvyA5dfJhF4PtnpwdaS66ADMrES5keHE6KsNDbsEfWgYdECdJzQ4dqqc509x/CT
zPBasC6qt6fDgBT/HRipVu67YRqrCfmWxVvs1M57o4qTzvShD/FsJYO3jxwekMChOKsV3xmU2xBF
r47T64iPiEd1wRc2P7k2GEuPjjMW3qqqG+ibrrlHhSrIzdSA+8TjfDOr6oaXMXKdZ5foS4sLJm7D
BOd198/9rEuum/nLaT60hN400uJLPTFaqRm5Os2XwTmsDwxXxVTi1XXMSyib77A0r0PY/kI7frUs
l0V5Ud1TnQb+H1NSJPdcSdaeyKKzCwVFi8cthRfDr5PBGtUJnv78ZTsh6BmoPojhhq10N5nkR2hf
q/fC3FbZUpovXnhTB2dfw8ElbZgqNA7JY0Y6Wg7+skww/+RLx5yXSTFwtM4gXo17ILmZEonZNDp7
iHMIDI+QFc74A70B3ouVHHPvYjdHx/3SvBGVG46pBRwXIlQneg4+unhvGJmye1NFwNQ19mLeaqI7
lBE9GvvwY6sRlSfQ+SbQQ+Q25beht8Z4slLCy7TtVOZPxi+a4nIi09DIIaFKHxZngZ3PzGrSw2Zo
RB5LOX0Ue5SCnGsQiwm6Uq8gnqKNlfgrAJz5MdF9UtGKzYAunIOPjaluskiuWMeQC8qEXq9ucZPg
WBDbPmk2xKIuhKR9Jyq3qAgAD17VzzlY8zrkzgp8ceqqBLpRcOx1n880QuPYYeTG9+nBzF7ZiX+t
wmZjyOREbPuPqL6jmGAWR8U/zrs8CW+tcxyjizGRBI0MWcMOA5LxI8t5bW0fDjgTBlhE5MnFkvZy
eETyK4UnPyUPk01r7m0a6PeEvwE6BVUJqNqd9kywSL2gtpvpQ0Yhd7GZXuAmrOa0eLVhK4GoL6+t
X1/dFuUAn7lbD2vPztYyRtSmW0RABGAw7Cr9kn1ET8+EaERA7wbvdtytyqQFpudfoyg7gfqay4d6
ExiDn/2MRYJ1s5hfyMA/MHb4TKNxW8/yemYtF/Cra5LVW0sr/ZWg0i2TlW8gaR8Q8CiFfkxkQWOu
HFyhU8v4p8btAPmobJaZeG+9YKvp87LCi5QnyscJnVRDjdSZ+5D3P0UFVooOOjM5sc4j8rW1+r/7
nDMO91YHjauYo00iTRKd9SPu2QWrctKkq6mj2PevRVu981nhNRBL2gZaX5JFWcKL4dL+rSpchn24
sycfqhpnpFZjD/nkUEZ7tAq87BK1CFYdGN/2IhEWcKpU06g08iPrMeCEHLeRe9V84/X/P/yYQ9/m
j9omYsfgiZO0mXFFUmJ5X+qnNgl4bv57z0cXoGE4wYgaXlIJdNsUHCn//YAuv4VfPKyY0m3AeN9q
ex/QpYElqiJeMgE104CHtvHUcQh0of5HtAkTzBQ+LEOqIdm7UEkMzt34rJ4A9acUfBzM+fyWQBo7
wGPSXdXHHNoYx9aat7GCdJ8DxrdUYM5crgf0peo3n7Me2wauFYu9dPhO05pbAdk4GGPC25SnJ5YF
uJrp0cJmRbcXttklDZ6W2b/oRbdwZiD6Pa9cc2aBuYw4Objj+PvY6RXkkUM00Qeiwp8SuXlAPLD/
1O3TYIcnLRguyNmNfls4FibKcMNWkawgH7mXyy3s4i6MtTlbYNwjbAdtsoqnNId+Ww0QXZNeDbzT
+GLIpe1C6zJLlD/KyD1V5gnV0Ohde/nIkV2Z48HElxvRhg2mvxvYv4riE2Ar+tXsUKEL0YkU15go
T/RFI3kmle6K/z6ppDtXRbYOuXmJI2/0L37Oqid5gt3BN+jeSpd3tp/M8HG6fUhDbFFVs+c/KTZg
VKZ7M2Ifk9UbTWBZAYmXrMUi4hVHEQ+pzMMWm9+ZVCnCx9Z8qnKKuz4TgOIHpa3YD/U10cp7O7gv
ZCKDA1SkbMLmR7da5WydJ5NC5pFaFFXCJGDF+8W0uQfwgqKjWYTj3k/ofxgalbpxdCllmdMPkfHo
kDvUnvuSMm5Ub1LkBRxm7L9RCGbZa1OwJ6hmJhDV2uR8qKOvktL6DbRAM3KE4SrqUS1Rxhb6VUYa
XsfbZD4N5jMWMY/YPqlRupR/WKOyQC9Z372E1l6uByjsTcdonVAcl6+68+2DVWTsPoH0DawYDXfj
dNo+bLqdk8rz4J+a1tpMWguRoP/SrXwru39jiwhPjIeac1GvkfBXT7CjWx49okEJ4oMdNOGgsvje
RjLRWlIsY0TZSbooXEog40uis8Vrxz9AfxIGzBaSFbsaFMG4hPFQkJNYk4ih46oW51pjet0/57mi
O48JXBhfVByo6zDJZGhdyfkWSm9jZv177PLuQuVurhpL0yJ6Z9zAZzOM+7E4awVw9O6gzV9j74Bc
w4BLQWC4j2TG/GYbO79/cEQ0GrlJ3V+peELu1aUKmsJ9rA6KBLIofbnAxsX71PCH5A5cwd7eZbgE
1QuYEdMSd+23L5Htc3CU4ZeOgJEfUv3HmJJJM9/V7AArF+QphA8xaICngGedoe6uLLJoEToMT4ux
89A0p5AMlnBCC5BD2q4IGLcRnKug+JWmSE95imz6Bupi6frVrowYmZXOyrFeCUPcFReESdvYtRHh
UCPzucb51w7bDZ1qsJXigWHLn+Obxh7WZNiTaMh95nKXzizqUOTmePGylwQ1a8+I20SjBdq2cD8l
mfRl/Nue1FPsswSAqlcnM91DGfJgfSGTW/Kitt498ASxzw9pjEolvmFp2Dpn9dsU/cMpktPgc/Jr
wNzi4GzzqaT4bjmfGvMewF6Yqa9JBoAZ1Lj/vDgHhMLjMV/biTFDMpYlWljjJGLq+FQb31KXYM6U
38CL498urGFsKSuBGtSi/LsS012Vezm9zFpEtNUCS4GW4k1m+Mwnk7RiXW7a0fsRJRieAfYW96zl
EMQ1nZw5vflIPpD++u9TS4hNLz7KzP+YDL3nEl9MnnituH5qOa7LEO4vWUAM6eLafujuhLqb7hZu
nCiqs93BnDLKAxF2lLufkmKOoY6qI+kmF9oa4DoHz7TKMfyG3G0Zq/CRTtFrdLY6GBu4Fb2S7VpG
+JP8V4XpRwVYIQz7VRxeGEbm8VVHk6x17T2z8AwlFV9Plos1i3e+NuQtyfxNGUv7H9DQuvRgkVbt
5uQjquWv5aAiy9zib67VP3lZRAvoCzsX2UcLc6yiBxlRwzDeGiUcu9j9bSoyBCsVVxoDRKElUgVz
iPy0/vHIW+6GkcBaWnjIbAN0wcyguJzc1y5poE+FH1EhFn8Mqtkxkld7oN31U0JdkagfiPMyXIBK
WZTozD1chDRByzRva9T6PnZeQoCr9Yra7xCSC8EIMeN+jt8UUN9M7PegaX9yR2MMKL6Zf3sMWal2
EuiMEsQcQlz1tiE77d1u7zTluaqa7RCHu9Q8UHOq3sjUnHVBALj/b/oK3AMczloe0/LdCx4sb1Pj
qSYWEUYcFd+L6OyO4gDASWyu7f7c+QhKzPKdQFiV4oiItTzUdcq0MwuoZKNTS3RH7+41gvkWHtkW
0Svr22I+Fs5dnZV6Xq1K7hI7QyQB00g1cwaoi2cICRUoUD2+4oBSjul569gTRC4Qt4B+nbv6yFOf
JnwiWXn+Z2lMvGfaXfdT/X1czSgnPW/rzO8cvwUNbxJ9YtNBIIXt/qHzy0fcg7Ks9jVDX6XOGgKG
I2a/bD3ezS7EL2BLUlaTP/1rzjIkHooG1Z8Bz5rAbKkvmkupzMYz6DrPkcsM/6eHnqI2GaIUUK7l
mZRajjC0Ob5/cMJdoyGAzq+B03Mb/ubF09PfLOdkydcG7LNBsIYwoTDjgJ7tuwmvdQo81ooUOeZL
Md1MdhVlc7dKsvbkeJNyPo4eEhFH/7JYCaWkDMZefwa1HJ6DJL8R7kbEY8eMaFTbZgunHtmCGCcD
9oPFbyuS/YxSb7DRCxnQU+acz5dRSIyjPjeFglz80QKiZ/YMqph1+CGqDjAwBvNqiFmZpx/94tOS
/Z9sxPjen6oSrIbOpjBDDQGFiQwhbuoEnPdqtIEEeOaVSXSCuA2PxNx2O2OaAeLZfGPj+xAQDFKi
AWdttorGdGk1d40XrhXPnue3IgZON+7REiwYo5spUn4p/ioqVuWXhjKB3DqLM02O4Dwmn22TGjl3
qzbe9giKUsRMZmFeMX0T7GBaxEZPJMn1DOXYjhUOOwgeGe2TnSJhNrqCDkcwty6zzp+h43AfrurA
b4rwMBnlzdVpZC3du3jTXh/1L2TKq8mVh5Bix0DUrUqX7kRN0s31Yza+e0laTBLgo85OcRewzzZW
LFtxFVKi12gQ64cC2BQIH9QdRbLcNAYmhazUyc8ZVqNv70ljfpNN8e1ZtFS6cXDxYbSBvph6CFRs
gsm8ptoAVZvdaAn2epBsQuGjFcCrqLEfo1mnTmjKh6Tnt/ZUUt1Ug79LrlVH3JcmSCrh9GrOzUrU
dAjC5XhDxF8Gm1k7TZDHGDD0zYIyQ7L9mz3cB80G4KRTftuU5A2Qx9CM914IZ7vYNkQqoNIn5wma
ZOkPF7fLD8Z4jetHL65xxBnW7i2eMfWRV2VEPYmmrqhJxTAXBE9pUfvup6q3FvLqxazuS22dVwQK
zveJ210IfWn7dzZKOMG0RdhAtKS/dwnOmJ2D2l+PMYUZP70DK4R9g6pNQr5sWQUryFBhIQ4T3vPJ
wv46M/AssuEQW9neSFr8w0bAfoXPo0TWX8bikVGAN/gDPNSGzUiuWQZ6iKX+1mnh6Roh26zeqXGv
j8hpZotxSJX2+qrKmdB1pFsS8zCA72YpynRBxTmE1EXMHYieUgll1jmjhfGLWW3YmR+lZzGkS28E
a8lPEA97mlEGzk6PHUrccge+UeigjAWttit9lPQOPwUHzG3sEqi1CkCeER1otRDqo/IlpEX74xeK
GV0w0+iZ7wEaHPjxTUf8S+NHWnVvbcRIAQwHgcGNLFmmpEz+MOdr6YntGs8zRGLO0GEtbTSbIRlh
Nr6igX7EoTIo0bEGgdwn6OejrcWT5zV8HWDIBmDbAwW7KfFYBluOAkXqIs5G07lZfBjoBrGLBikf
Kx+BhYuVigd/K7DsNW72EUDs/6MLdiQRqqtjnKVYz+yj9J/sRFa6Ua2FlxmL0vrJLWA6DHi+p/yG
W1Z2bCSvjd9u87cGd3nOgwES0yGUz5czYZLcCCa3Sd2RiFXmb9jlyyb7URu12Lpjm6wdQjz4NqFp
OMOe0D1wX/uYFCOhz6rNZjyyN5/DkcN3Ha8z3YZ51r1FM03y+G58pMHOCZAVCg4ltllcM1jcFqHE
vsnJQeAAc4Buhdjggl0OKC6B6Op99RpoaNdOnFR/xey0xLJRrseOQaO+lD1zL+1quHAwhX21PT7Y
2gDgYrVYds01n3eILMksPTzQuBn+jjO8jTjF6h9+/fdtImCl3sp0piwni65LBWQlaX6mGyF+0Vq4
XrUm2575YP5eN0MGdtXeIDZ21+5ZFjVsRJTcgFoBwV3NRFC0txt1W2cEL3vdgYJhsoQKma2HZzbe
Qp41+mlQqUBopmMjbvxkqhXuCADvuo13M0JAxFqxBsgY+y2syxALxwJpyX6EroNW4xKolVG/Fmg0
aqxpI4MQp9gZLRko/nJ0xTIen73zt8byIQVVLsbcAGzvQBGGVb3ST2p5GYjhECEh0vqn5SFS/yw7
jODaieNSPdOqcchoXfsAAL5195hTZ1eLHk+1G+EpqD5bHJ1qNNInyHjZYqhwPkFzmYBC0Az9r01W
uFm+JY7/EpRfnsQDFTdA8+EWYTicXYKMdXdfqaum0xZO4hL4fIRcjE0CHgy5GsNPO8lDROFOUgcy
c5gjI0zN2o43mC5XmXzWhV9vLXjWEltCO2xd3SrJXqIyngJ0O5U3R4vEjNitaZgrTS/AFQHoIQS/
Gl16QYTjtKmwgrEhi+avRo7Uid41RnMVpSjITeb9mcC4JpP5XMhnOVNJlYj1ov4y6LBjACNZfNWo
F+LyTdMPmb2xeh/PL8G2p3n8jd3oxwj8ZZgwORbsSEEhnABmvkbx3zrw5DLA6yzL7m085Ozj9ZXP
gIFeMne2Q5V9GLlNOh1la7Q2YjYD84h/UMy32gj2fkBlDL0LCEnWm7e4aPfO+IZENsijE3HzEfhD
hDWoE+c/vzgVNiYfnyBcDjljkrwJGgAIqrAuf9FLUiK7616mPxGKv/TNCcaDo2dHwjFPs2u/iLMn
gkeJ2adAaspMfZmfsgoLxR5huUaTCpY1LG8UEgoYl7h7nSpEEi/Dv1PMBS5x0kz63H0ELEFqzxQg
MhLllnAWd+eGPKjR1q6CndZ6m9m1tiFOQgRnGPN5DwCzIZ5m77/OMYlqTvL0cmr5nodfcnFiCYv8
Nw2I0aBGJ1q51MEGRE+buCSrKF9iK96NGRu/wD5mYXr0ZuPYNPELJjkeqXTA4daTRxkBAAoSjgjK
SWBXwBM46UPePTz8CaFvbDYNbWuR1eVgk+eQMMkTjdD0aQU3SZpln5htp+EvMkpnk1bjrXZD3CA9
T1v1pcoDgdJsEpx+H1kZonPjBGpA6QFPBP8FFniKImuHMjwaffZMDC4R95bNtugpSxDdhAaq2VC2
2s7Li78pXY1gJjK7xdadGLGGkEnzAoVKjHkAJnwc8uDwtdJSYEV60xjFBE3wmYY7h0fSLLdRCQG7
yUDmtsxuZHIPfRp2uKp9Py/naTx3NtMeJYkdKkrMmMGCXuW4IOKFXc9/9fgtS5Ehz1/AIKbxV4+q
JymIWOK4xPFHUMbkPKth9p0pCqdeVD/J2O76ZmKJvQi5/Rv4SL216UT+2ahhuEahJTPKRLKMOWUa
0/kIR8x3SFEWljVj0I6S7DC8ENWW4cEOsoUd8uVNLWpQR1451NDztL17qsv+vVDYC2Y2pX/yEcSV
YOhLKi+pcd5k8TVqNpFzgs8CdXomSZTXmZ6eTQxpjQt2DR99Eq4jAKS6wAv5NKgDnDHeNbw6fUyw
U5buI706q4AX8mUq5qbS9RigRFsqyJvb2D+cKXNsvQW8vQSzcGzdcyrU2dZWnf8U1bi2q+mU9sal
Rao33H12BUywXfGrufluWdBDhCMiRCS7bEi5w3oB4nQcTm3+tykahog5EqKWTXUyAYN9ddm1EUHx
ZlTgZFui67H0ikXuyVPatNBssmiZuymRDnskawlGGySkud/cEmorN16b1qU3uCCDRdG5u5rJchwa
yz/m7B5rgyMPlmkEFJpxZ2pirOwIQ0NxgYFzxhVUWmefOK0m03507Qt1QcKErgG5Y43odFDPXoS0
cHr12zrHXKeZ9p3omS8heaLgwLls27gZU3anhnGR3QGRlqyvzPFS/1+cy5Xidunpe5mYGxe2yiJN
2n3jgXPkJGNjl7wz0lvbwl5Zs3eJTPwsqvbUOuwQPejtrP4ekSMlLza1REBIpQjbq/CpQCvcMOh0
/X99jL3d9dbSA7fe84Yjq3MZYtaDv6uGE1+MNJ0/qnruEbcb4kQ7iOIOIV9g41bEZ6ZE51kOB5md
AUFWyivVPZp0R2JiZB4MJ6NIuIYuF62BTeKePLRuo8UYv/CigC7WlW3bv+JSVndoY3JNMTTa1KWz
HRkphmG7Hxy6adWZUSmj+ur9Q1RkC/9WY1hVU92Zt7Xi97bYKogaAlnmnSOq6CaCuxwG60HUCxRu
RCa28TGM2isOPVQFYLpF3S0GEGrTWJJNDisKT2shseHz1FNZhY449YzStS2BXnwD/mLWCFlgF2/y
mmZDvQEOdRrTn/Q1dxACsHhfsj/I4fp6LwiWJq7YhBc1Aaul4Lo5S/PKcKlbWXO5vv+OwWNvT8cS
Fx2ZbJy+QKcY1XAx2uFMZ4dJa55uCKZxbSV/UgNrsE+TBUIyRg6wSEeGMCDGwKX81VMNp1r0yoNc
RxXnZanfKcPU4DBVdWtCwd+M2RELx66himgYSbl1saQ4o6OoZXPqXOYK7B4i9hGC/szq4h2pC5nP
kJe60C30RSVycDJockR/DeKDnoUHnDxIbLytHbDRFtbKgyRVFLuqwFC9s81dZXrPwMTVBj1IuM1O
OB261IkIshqtaMH5mnU42CZ3m5XZA/3zKddwhehx/6/qZsYfuaEvEtsmKrh4TXpuwuaKrNUxHXXC
5i0OA1uezO6phWSZ88vEBaUyPebf0QQgv+gFI6oa7EZiPeygwr4GW7tmNcBSY93EvNqCWqipsHKa
XndVtOoy6dfqmeORWXmUgqpc88efTo7HoWcp8ex5LEB/0pniqp+0UizhzVRUShvfbZ7EYb3PQPMC
1BUWUJa4m1kqV3/jnsysE/KTP7DVxjx/5+NYstDABxNW6SvmirhcJZSFCUV2is7HTculh1B2lMFV
EM/9mbmMCRixS3ZI2dLhg8loWSTh4RmzY5BaVVataiZdqkwRwLty3lGpP4kIxUu9yEdzqwY2icoL
qx8Ky+vwAgcVAEd58VDcVsyPU8HnTXRkyRyLBUVBtzQylPPvBXHmorBVgClcADSVdOI14xmLR2Rp
+R1r0vpSDUjGDFlswj7b26bJtOcaBqTVJWjxea8dH1hb2O8s40U1QSXWJApe9HkNI8G7KqmRdqqD
RP0xuGLTYxAhgwkgA+U4YdjttIxW7d8mSg6ydokTJFBi/io6eq5Ie+VH26mMKcOEC+PtcgQLWcqs
jJW1x5LBv1RavuKUReAkXG0ryWeIqBPqmj5+WCZddlACabSnCNug1iz4W3nYfCKeh6pgQYMbrcnW
3iy+TIg5tttubI1DiVay4FiV8tFlENSq+EVzvGU+fc/4CRLekILGoZx+ldEcLW000oUQ1eKiCa7A
ayjbDkJXx1sLA1mi9+wlnxb3J4D4kERJxMJYL7LUYG5MSAZtgvqEPNluhfems8phPzpA9SMa9p67
/aUvm0XcKu6htlS9TK/1Sx9ehO9AnkAPrvQ6A3JfgOB0AYAEGGCVFnEs7gcnssfPrd7qqQ4BwUOH
NF4sgztAPgpaViPWL3XyXWAntjU+oP5DVnLZ5Xu+lDl4N7jmKoB8/vRKLTfgQis/UzYO+ruLT0j1
yupxZQgSigbjZ5Gv25KkUPrIMsYgAuue03/Bs0UNTh78fuLsVoi0miGAbpnvjPF/Q3YslfWr1jOR
0WC9IC451tCeY21pfzN0zSGfEPe0+mh8iwsigcmou5vehA9afNkAR0MUuuetMRL7QXBpn8CUhm5J
N2egE6lJUR/rfSmxU8/BQg//QpldGSB2nOCTiz52y6MvtGVYGKDgu2/TUBnFsEtsPoBQU2YJJLtI
3Kq0YmcxUEFZC9tUtvlnwKpy5s+U8y6r72VEhjITscxDjDgWuXDbFxuaB7p9e2fhMNYuQ63tA5bv
vm9uzBq9sOrqdSqgKQUanT3TwT6PODMGNAc69ivhGv/B1wsdaKtvfOmutUay/sJvu8r4FlxTXxWq
Q5XTMcOAYs3R0W8E7zhUVWvaMjpbDFFxrfroo0WGG8VW+KJQHLn2EurDvxFkTq9vTZabnssab4zI
9T2nXJbxCK609tTPafFBVnazdDia3PG3QcqjcXk2uU5AY8XVBbClOQ98xTZsy3kkZXVirs/hrB4S
Sgj1oIJ7xAfMIhCRAVA1I37SWDo8mx6rqTg5MIYBag5c6M/obtsalCSFr6V9qoc+gAlnpmyNGR8W
m0qcAvFODsYG4g+J4t5Sl+XeI38gLAdeCkZLGv0w42/GAqh4/jsGu7BBPoSl3oTINpTLssPJkzF8
kABbsNNDdUsxY/h6v2SBmd8HH4ZVQdFDuGZL/lUM9NjmtjoWnJcYZdiIYerAoQHBVgWb6rj5VAHT
gWhQb/7AB6NaF66J3uG/snzq23gdZNM2BWOqHniNgVSBUBAHTIWFL41B03vLGdGK4O5jxIdzB1Zv
3X0BluM1qhhsBFF8Cds7gwicK0QEF/xWHm322KQ/g4jWJmFtJSAt1BxcsKhSyxVqrnVn6Wedc7Sv
kV0y9+vN9tVpJKIP0hyN4G6n18yJEWjLju1hyxqrY86JiiZf4WZGWdFuIG69TCYrt3lHKsoFpIlE
coXe9X02XdSPm4IhpwpLtbjY9bRfk62httTdMJzUgZaZ5i5TL8tGN+vjZHUbw7jyr4KDpWpPCo8e
XQpyNkqz2vLQhSVqvkVIyiPspS2LG6R3XKKyJaEhys5WGu09BgNe6+4K+8VO5W4aBzQMsBaNZ4Qu
1pDHWmeXz8jHJyiqJwKmGrWbSrM3wFy1LinujvOntgkRJLctDdf8acZS5wPS+NnsfxFCbJtUXg8s
ntE5SmH9h9SDWFmlpAfhnCGGY+77YxFG39hLDz3JGeOyh45RtcY/lYpQ9P66NqtlJ/iw+x4OKDcu
T3rf3wn2YIlUgvzRGDs0QfGaepd+QsxC2rxkdf5UlRonbIT4GYW+n2bruRuXqtb2SOrSq2qFm3AR
2K829zZWhMS9qiFmUtaLLsqxt97ReMQNUiZaY4+ob7RCHNPWhyoeIvy5YzU8AhZ+1ARtu+86Dlv3
ofqAoXm44aeZVNsZCYYb1UsihxsgJDGaVDJP0cPmLBW9RY+GFtujQ7pCYRoUzO9ZnTCiyVctpEpV
b6gfR3o5HSVwiRhjNLpkE/S8zeo0LGFEcuoohCO3Pi4X7mvfpAMCJcQWmMA6dXL890vh7atGElRy
bdVWgB0YXkS2dzB7/zo+BpqAZVuzKnJ6uVXAEuU86CiA7ZT2cQIMvspYdsUwNBAtKteMBH4jAzYG
LL7HrcvzzsYfqA9YJpIFATrEzCBznTSVjkum3/pUJT7k2YIegTlvixyW84ZPqJY5yNf2IJjb8awt
MdCpIwvG3Bb7PoIAQNB67+/6kU77A2M/RlUxg32PXmWhtkB8Ndq7GbCZM/v+hEBdYUii4MMiJTKz
Kf7mL9c++NVPZBbLxHB2hoY2n7W4pXVHvrpSiWYsbUXpj9oYXCeZieiy+b573I+2DatmXKuvgpcq
sgxaivnsBhNIn9o+Fj3oIupIaZ5Efo05jtvsZnHvWS0XChP7JqIRlcAlOK+a08IPryxuA9yX/WE0
L7Z5iZEC023+cZpp6ejMN0kBv6AsWNiTXOdjQWw0riLFu7sBlunKZ1oV22F603zqdcoTdaGroao6
NBuf6FOv+mC+xpStnvaM3Phr4ar/MjGTa//7v/hry//oqPhtyM8RNb0c+nNZ34ecs6/xtKOjt0Cl
kYhysA62fQonzmt/cNZDRFqOOmTkQfJT2CX2RgyTc/8CkIXjFZ2zC9Okz7ljldg0T7BWpTpzqqZE
TR4f48H7zprXUuYAYKpTC0scjAWDF3mw3IaLlo25gX9JmxBLxbeo/lfp15oLrEP8MONQRhsJ40h9
0pq1VwVaycgKwWHsITyJAFVOs7aqXfsYtilYbywTMdE8E0Uc8ly/VvjCRwa1P2grxk26fAGd86fz
1q2LycXtiEZ1dhKXtz1O7Fno4IY75iEWgH8Cf3ilEVkN/6mbIpRPLZO84dRhVWfkC3+y1/7H0nl1
J451W/QXaQzl8AoCBCIaG1N+0XBUzlm//s7T3+3qrq6AsVA4Ye+15qKw5KzHEF/DKQKxo1GTwMQx
owpAqT715s6ZxDqIVSGykAGj1EQFtWdmyjPlWHyIGr1dznRAocipFzNMD/LbvBzC8itsadhTLaNH
3pCElYrJmWdsRKw5YfTComQF+JkQ7JfMq6qsAbISDna0UgGm7oxHDftSLLNYRVjmnCtr3BUOLFw9
u2WTcc+hPY56+aqPa6BaYs0YiMmXfm9JxF9kV0R+7Gsz38iO5NEZKbbqfNARe1pt/EHp1DEC5p9b
N+6CvIRtc+5MiNoWH83JmndzyJ7x2L0rXX9M0uIlBksFT8n6byHQhMV+WupDnzj72oo4who1i7o8
ElTedIlQQhcj9qUEN5y5L8SKX2rrs0JEck+MhMiqsnCMlL3mgaLuEvLvqvAhhCVmA/c7qt5LBfQX
VLBBabUNiq4EZWA3vUxD5uWwlvux9EkLPcLowHRPeQ8LhfnRAcPRf010s8W/kN6E1uZuoMibHqxf
11qeVTlfsvk20IPjoUQXoZLL+CHuU4kIDaKL+Oyl9Sm2CktBgBexEK0LGm9T4PpOAntHUKAj/TOl
30g2rvmvDKlCppZcaJ8wtnKUF/nPKIKDUZGQOdt8KjPplta9HM2zOtpQeUyuaXoC1okY7BOc2daa
jjgxwh81n12jJ1vsnFNsQdewiUVGE1aO34FeSUKDUmeLzbi+0LPqupw1ItszvdpLdf9PxkllnJiJ
xiVoCBbtKONSXRgTNuXOfElJKEw6YBjGeBom7lQIItZG9N9NMrF71rFVXPhi8dISkclAqLEEy9ZQ
PV01L3cYHVFjNy190f+ises1bPG93owigkLuLkEt4cLrlX2Wa39mjQs5MWGagGoE5GYLSIyyAOSg
0DDv5a7ck22F0joFJx2qp5L80ZbQnIxPiOra7JRHA1tOM8t1ZmXrBut6iWQs7Hj4zYJzG2aEsvP9
Iu7LVoJGmfOHyKtLZaLWTK9/CJh8CRVg8GOKyJkXCuUtTyi9m4qoR5s9QFvMRYDCENnQrFUthzSH
76n7KxnTaeOfUSd5tZ5dxOdN5tAbi686LG+VNJ6q2trNdfxVltOLnhdeT7HFYsFWjq959QnXPWbZ
0W3L8d+cfy0xZYdk+B6Tq+UYV9jrq5G+way2hIAnl2YWmJk5A0tQXbIGma0x/strtngt16YDtwc+
Db9fa51MulGMxPT2Cvu8yNUpAb2VFVzoLrJcqixk2bAaTpB2o9KTEsdGQP5Qa9K6DWl8BjTiNQlX
l0y4DGkXaJK4w0brUIbOj5opfphosKpQ4GXyO8iDM3cNzfB1l7fbKqd2qNNsiOx9nMi+hbenay5Z
EtCImXE24OIJo/GYsu5oaR4E1BhbfJtlfMwIlYa39TaYu6kuWeOICkn8Uqb7lm0Dzfhcre/mvBMV
q4nv3lq2MI0VXhkv945GMhyF93keuDOwNOMFgNOmxXQPzOGYjPx1qPslLqp4oZdeabuEypPEqMEC
5l18eUN5zKxMT2ymq8zEjVVAS652fVAe1MJ6l+3mZgfkPxZMfrjSdecQ2gjma8K9xjeDWZpaT8VE
KFMZspvxVVXSo1CbL6pHxhnKL2+O2Or1NVquEQ3B0iWrDoyFtWeRs+4s8BUWGyoHD5+DUKGTf0sK
8yKwTKxak2wBf+fAhNQY/5M/wxJJMKXEFrZbnrPU7ubC2PZy7yPOeEmgo63qSaEr8aunQvKvDphp
/pTI+lWEOLjVaSlHFIC1PcHg2DJvNfZ88fTIzPzUE2WbbOrfqt60E8rvlCgYhTsKmcg1JG2n6WbU
BzT4ubitrpIl0ryGmqOsRqm5WdxuIUuamsTponL8IDXPco2+rNuGRLbaeXdqlt4fq43NdUnht3Kq
VlQzu9DEpkHOl/Ci5H4ecbVp/dBD8yzcBBjtod2gZTP65zJ3Z7XWCHWO/wXh35yISBNW+l38qqsk
+OQmA5ak6/ShQlSzyluJ7DvThh8pC65tozE8O092Vkj1+qa8ilmnpQXL0h3JUFDT5g0QtVeUHR2p
f0ACRt8QJfQ65AUqhoQsO2A3uhUFwtyG/0rFm8EJXXZFaoSogYuias8nZuVcTip+ElASIeaqZAui
ZyWxKCSizZnkUxr/ibG3AQI08ojrSOSyccvmPhIqLVkZN3lVng1h8VAS87DYL3aPfhNyXA6DwIA7
EZWd6Cem91JOAUiCPnwJc2Kwdnn8V6EJ6EpSSWG56PldFJ2E6IrTukm7dpPKhq+0p75LXRnVX2Hu
owpK2KxmnFn91iE5LRW2NnbbMcQm2KrC1nDtUtt3Gpv2AeNTT3xIKMXfuZp59Gtnhtkxwl+heSMr
KK2aHgidTn1IobEQHkZC4Sinhqp55An7o3PPPpn623IL1fqvz6q9GoirY50D0wRFB8Fd7hjEs8M0
wmnWk4+lvYlNHeJOh/yEet40LeAoPufM3RpYLRmw1TazaEc0hos3HbXnn8VOa8CHo1E26puM+aqk
vdMEwRVm5lpjdSClznAIePaiEFkbrsaypOzW9QWZPQDyNFrsbQkShJRdm7oDOxJrJq+B/0Spok+w
4sNTyLi2ukmSkWhP0AUYhlvBHVsrt3xWPGVWt4tGjl/jWnipQ7qG1MGfUQeuCgQqi/wUX7NSbo3u
YlNyH3SJJ+uhyI2HKRDp7HzPiE0JdG0rpH4N11XUPTQ1Ztpi0rf/BC5dMW60cE5iGKoN5Ler8MOx
tZNF7pREertQ98gNkG7ZtXfy+GmxEarRa8YqPPf4rexD2uWOutKc1KCjXVLgJz24UL8daQHi2LhD
r7dsvIdrSTainpwmSfP/qyZRZrOkQXa1srlWdkccROUXWkxdfTSIzTlEUHRH68ebyGer9PGfaeSo
hv9EXSQJSVnEzCZ2t+JmBKO3HiXKSkNKFs2tVv9Vyxm1oljwZMwjTAc1df/OVj30eEEJKURqXlq5
eyspumedsw2F8o08Mdb/MV3p2Ym/kfATfH0TlaeZaHuNmJChV06xICOROqTIi6dGDzNGhoZycFKR
QsMN+KQGEuyJHz04vnTRb+opznC60m6azsiTqeHsB+ePxG0zlz8LWb0v3C7lGXWtX3eqX0JMy1hX
JEVzCNlbt9THAm5K8SmTgoLlJHnbGC1rgXtZi0WikrwOxrdqifbRYK8ZDxqEqDo7DErM5DzAfU1A
ALS+B8gahOo+e13MarcUA3EFwnLTHEzWmpKxT3DGC3qvUbFuNrKDbIafA6M7RbM6YZGK8VGhmWIA
w+/hRHRzdOxldo/TCt5mQkG6yJr9SEOc2+Z9WMqPYAB0XDaVq+p0itidFb81MTqNTeP1NwtQ7TNf
dgWVt/FGVuV6bMfzBNjaZuNTQ1TWmC91iBgaKmRk/fESvjSwbdXU3qScAZXngPIj3W2KKIVUswpB
XqU+kjy6SGPzrVDm1HP6pmb5zNr4zSS2pFS7N33An22Ox6FqfoJwOcS9COtYknMx3/WDaVuv3VTd
1ZhrNtYLHXK2xi1tD2ubaPY5Kz+yUShnNk4yOKvOZAQhAG9flh3xWmw+ZEGRKm60RC9OI58WhQxu
QLVSi/evxpnl0BHu7HPLhgq/G5jIGEsnKYbJ3K5o2VWSs22I1xVbD2uK9nK5vAQyvIJkOueOfKxi
59OJ2bXcUvk10A/VdLbzffRmUkpYE0i6nlf3aHV2fyQPTPf68UMNhR/Gyr+tD577cNOVu91uX3ar
/WX7+tquth8n/+n/+D/ZmlDN/bj6uf953s/Po9w8bjdvXh3uoYvmfL2tV5fT6enfHv5PvvIpOazS
le/6txud0J3vP3zvRot+Za1Oz6f4rk+W66vnk9eWq4+Py/715fV1u4fWto5W9/vhcFi7j3x1831M
YytyRjc/t5MvryHX8ePpi8NO9g9tJV4F5Nal+POkjb6Cw7fyycdwfY+e6erv7h2a1drz1s9Hv061
6aVNvD5FPqcND/fU8ZX+8zSveRdr5bab55MPbKye87pzzZ377Nznyc1XW/7c5R/P54Unn09Rrp7u
iU/Mz88TX8BXnNz/js3l7Vz+3n2KrxW/5jVuceQLeW/OUbYXR89XcsDYPFYPzgKv54988VKO4MSv
T+LoeFf+Fb9DWrrmQHgJ0d/i792nOHsn8Vv+x+tcl7cHcbrhE/3/e/MCcZp5H66iOEC+5sTbPjhu
ccQc16nnM4urMnC0/73jx/8+Md+s5Ic4SP6GHfLuNLjiNeLzPD/8k/ieH/xUctY5GxwhP3/892ZM
3Ws+0bT974PxocsV147fiHPD5eMwnRVv/ORMijPNcWmcBtd3uGylu+afm/vDD+/x8/B99+fGDSRO
su8/+7Xr8YFO4qDFqfnvxIkzdxKXQByEOFa+uTu5VFE5sA/6XFwHCmTi5IpD5T+H6w0eZc8WbH0i
YWf1IU4Cv0ZisuIPxMs4Rv6A/8TPp/9eVXLGiz0v4hfQkEGHTe0m7r4U/acvpQMi1BfK1qZyMjMT
OsW0dgW8XwSpVmN0rAPtbKiG18PAsVjFkYV0qzMWlu22Fpk5VLrlAmls1v0D5EORZJL9CiLa8l5Z
L6r03hSka1Q/47KpihMF5NV0BHsNAMsP76alAVZ+6+qr0narAPCyZfppKK3Gfa2bxwwJgUnMl60x
ErCCkVCES0y+st16cmduF/qe1k9c115nmB3V/CJFxdXhPLnIWeYlGWK++d3JowZZKbWiwMB13bHy
1B5LI8Vub0rwKAaO/8cA0p+3lKz64c0Y633qlL8RDf8IveZMeaxJyZ8MMLMJjLNYriPHiAmfb3ht
38GwYuaqp/weJOZ+zOddlrAAnwiGSabqNCq+3eq+Pg2cMhl7hL8onStMcguYoRk92SC9GsZ+eLLS
ix/ChIElfiNm99nWdmwpdJxeKokSBbFhFVudzO9152ZH2A41lDBhEwjvJEFPua5TfYPh1c9vtSTv
RbnZiCFo2/9CwNp99ApIStT3hS2xEQQuG2GO4TzZoIgeNdYaxDlvlvNRJMZZGSfaLflhYtcE+T4v
4UqLHW6j7vXC3prF8k0MjerMbtFBZImZ2zKoy2ISU1jn9Z9RY32L34k9gpjx6ygl6ZumB7gJWsCd
/CrX1VdSk2o7SgiI2n9tMbHZVjyqVLgNADRGpxxJWV4F2zL25mU3AFwqtrH5WuEls2qa+yxpEtIj
KAiKBrctOhkx5f9yTP5V2XYG9RZd9X7BfEfDIOH6hzMvsZig4yR8K0WLk4UGjSsUsiD2UVxP9ifY
TJxAQq8cH6bhVqZMe3TpYeZQn+BLZUrTY0kNsmr9ErFBrn4MNOzFYkKyNWyMFgDTdtvO2avUFbvC
VL24/gsRiKVEDP1lcQ/tkBUmULk8myiRoq9ck89gi+p3SrXdhn2m7Nr5LU5oXZQvVOGr5d2yixe+
ldNTIq5mX/1vwZ3jQw/r76Q1ryjCl+wuZKI9ITttT1bzUsiESGp73davGfZAOV82LJ1mbk6MXyiY
agNqa3+rlw9d3rXoVhxhOUXVp9nHDPalubyBo3LlDo8fH69gnTouh1TNtwW2sdpG1Gcv/3IcaPq8
q1FohnK5F+WFCgEELNpNp5AYziKGlCV2IO0v+o6vMj40aNDQb7u5bq1bSC7iYVBTulfhYzJBhg+q
dUmm6dCM0czua17lqnHIVQ/cDegPHsUA1bJ2Yx8pNpySwWdaFE/oY5a5IgZIFFBI53sN6uGU9tJu
jvNNU0GsKhfyb6nA9/BG6LGJjlkXq18LIUdmtrA7VarNzNbXAKQ42Gi4AdCQxAdfFxkVYIIx85yE
NVlZHlIdPFdm5TcuxElki0yUZ4qQ4pAJxGG+L+TTjx4R5g5JWGyEaLUMxk+8sDD9nfoDQwzgmgQm
wkeLkxZ0mqOxn5U98sbZxzRFcdcpbub9XqpKjwhnQMzhpzpV9O0itLF4OYbqVLTUifpLmH63Nckr
HklpkenPikkWbUGU9zUcWfIZ/4oO3TWr3oGHvNRosPfXQep2YRFeScKI4uWlSzSGD8bfUka1QO4V
hlgpNbYt+6qOwK9KdTY2E4OdjJvI3NYzNXpSiLBO2KBg6HdvU/7f8yA08I8EB4hlo0sUJMpKG6ST
Q2DkmlIewDfnllHtgWT1lOOYGMoPJ7u3LdVbaLYhDjTBKZj3w6z4ggjb7s1Mu342keXVWvFCi0o0
OWntdPdOHbye8S813iOitgZuvJ5SRlzdJr4vcuu82TPUTdkujj5wkbgj9VKDpt5Sh9ulIEx1WPZt
9jGO87NJ6ldVNTexym7TGEnL7QBqbxyTBrQcujbRidqI+aNmB0iCQhHj9mmhxbNv7gqUe1ni2trL
0jfbdkRFwg6u1Sdo2Oahk4HmWRs1bUm9fasYTpCBJM2jnJ1Vi025pBJjzvNp0Zi47OpWlTrXC1qK
VyUo+lnhszUMB+1ekjqVOp7G/GdL5SFiDFkc6QfXzNsMOiiGBj217J3UnjIGzBBnM4xQt03fMZEi
10Rp0PB22N6POyR/9yKFZJ1ocM/N+DLSt5TKwKeC5ZVM6k2PCx7za6LuAVdvRQGkTPsrmkJyqBew
lsObmKwScquiEqSv2W5Fu4ipkbJuT1pCINpnk4NxnkcM7Lpqtq6CBgRlALd3SIHVgjcodhnBXoSu
W+UhWyDtM0irzYxzCRMFHVsH5KZBWEBAtaQTWmtl9unMkOKl+72iCBPHwYLHVgJjxxANfAPkcaoZ
J6PE0ELaITi4DUhGvxjMjdSa6xZPIyItIbEwYyCCB5OMIRI318x0jJH0/kJnmwOels3Gj2aUsMNZ
ZbFOPkNBFEulQWxHm1ojrKKj4LSQR7pz6vzkNXsBrSJeT2RvlXs1D7aaaZ9ThhgD+o4SftQgCdrq
yFYSPjB71qw62gHCFRttkgodl2SfeYzXhhgBxWhQyd9zhqU3pwhc5tCFEdXjy5O51hip3FiNTkH+
F8sfCgRKU/aSmeaRZq+d6oSYD8n9bjbBek7yjk7zBjXzzuZEygXF+wpJGoww5bSkrWvIKoBByg79
g8RiF9oJkxabZQckMPJlZAK4GVYm2HimrzigQUc2lDSHpxq1yVCDTUB8EBbMWjbtdwR5TF1Cmy81
y1amJDnaFijv956cbIUHW+N7dKmCcIYeGt3I5DKp3UHjeFSRlYRyZtHxywJJwuPH1A51mKo/8vEv
bXFcAKDrhTwAkX4npo9SR1HIvJEsg8vt58C7F5dcs+tjoQ+uwN2FpJ8UFutrEwGgcCrh3UD6L3Xa
WsU2a6SoP1hCZo8BLD/dWrpCH3M1nISQR8zsUfGGnzahPSqKl3XzVqiYoBxXlnoy4S24Kx//WRG4
kTK93necVpQ7D8LK0IxpvyQxSZP8r0bKkAFWWYJtPrwFym0ikzvQsbljBW8FB4mt9TiicpKRCihu
IDbrnMVYRgE0/6KSwIBHcLIm70otW5sEtJGtprWRa3DziDCvAn0npLSVWpdemd80wLuYZ4v2g0iS
uIJXtLdaEM9ZTXvLGVa6RBYy3yhq+00a+GLJycJA7wG0TsWWozbQBBaoXs0uIt47urQqRDjWS+EI
SYtzLCQUDfAfbIRsbVDqpBUG36sJkrBT6JRZ2kXWNeYvNAMjO91Z22uls4kZoSUW7tiNCG+hLcBt
MSi+ztK0zF5CBkXtLaXPZararkMvwgypxvZ2gGEnT5ggoF9Wn42a+uLREpKbivYtzmENwgVlkfhm
qsgZJMxFzCb/Pd0EXCYhexGLmsWi3gdZ3Rn6Z4vsTAo/GlD8GlUF5dzN41pvvktowgM9TKO6ghGU
yw9szPQRGRkI8WPyFEzLJHmvBxo6PQlJgfJCRCcoPJnGzoY60Kz+4ttRFHJu03gXZsZRvTgp9ic2
XzpVqTSheCxJxwASWICQcabLSlzzQVMXX43/N5C3hIRQ76MdYOooFsmb5ek3gw0DB2WWhM7/W4Lw
Ps/kK/x8w0COGN7lEJpy5xDH8Y9dwC7Wz4Qj7MtE3pTqgoeBGrvyt1jRrSjAcsavY/pAB79usaiH
kXGZtDcuos3OJ9+BWlhLCKs6s6dk/zuFI22QY5OdDNIi7NLgHhZmR30jSxGUoRmxx7IzHMJPUm0r
y/PL3DMj9mnuj7VyNcZrlx+V8LNVE8iVxXmuxiciKogC5kFLlNfEJm0owt5EhCzAL0nd6MImnLjq
IW6Q2AQnc/5UFn3DHL8JVDa01X1U421RSF5Hf6AnsSlsjnVC7w6aDybaEeV73zlequJFL00YNurK
UiuMdfiDDWqLqKiBXYU4Q9X8LWORvgAXmsliSsllsZlBxVqIPVqhwZucd2UCiD3vXlLJZk+Dks8A
vRqwHE1gm6AIyJxxlSWxr3AiUfOyQqFyT4Ar1nN8ApDwqJCHm3z+SVixzvoFI/BmgS8rxWuV3cwq
2g30xgkdCfoPx/ipp4zS5IiPE1sg09VgMAnIztaRvkoNdTsnPJ/eWRnsBienFrhLZ9KK16ncPYJp
H0GCyP9LVFm+CuIh4ytfpC6Qw5R6Sw8PFwJgDyPehm24bT+7peAZuKsL6wGin7QAwzY6MzrgDc2U
Pt8rA224yOcB8XlUT05RojGR6FYD7B2eYf+VxA8gyfR6bHrE3VGKj6kksqs134ppnRjUq8QCqkyJ
UjyQVAfF1efJjboMJSz6HG5HCHMJYQYhi/dhvA/a2UzYnOjDUcumPYKYW5eGh3aor8hqCb1qq5Lk
BZntYIdB92Kh/BkQ85h6RbutOUUaCj0TK/rMLcosLtPE1jyFlPBmOehyvOP+wMsZum2repJ5BSXO
CBqNkGKkfxOaBLwk9NCiBrvOJa/ztc4cPsYOK6FmG2J+EWhCBC/krNoRRnwBq4N22SBONfCnjLUn
wXYORnSH8U0xvofpjHZcz59FonhpY7xjeEA1WZ2sfr+YBPWhdWE83S0wJqJC9hqWoi1sSxXVYYBw
PayYyel6mPV1bKu3hlTzAvRsyRLOGv960q+yqNzrVXJPEQdKaDfzD+hplPvVA6vuZ26T3mBsCMtm
e0h9YsjPY+E8cx634lDnhLlJ5StTBwI+R0NDRvXR2UykSw20peDzj3lyGWd09qDeaVuN62lS3oOT
U/YH28ZjxU6VnmdiEQWRkH39ZWensshPpChve+Z7NRURXwP6TGWl5Be5Knh81Zdw9rRFZSZ6KNN3
rVwKfFIZBK9Oo7/OnZ+G5SbKx5WOqj6pEbPR0sxHZdPb2r4EWWN2vjHDVW76S29hGZneSrDNSzle
ZmtCWIEbf0r+DeAQSgRbSr8zq/lfDB940U92p99j3mdo1a22jGubNRKIj/VoFmc1MjbqdKh5ILKW
LdlwCScvHj/JNaULgGSjHz+IYN8sCSUYM6MAVXRP27jpcKMsMkSb6nWevoiDrBvGWkbSntKVlK9j
zmRpYsmZNN0dpOyLdfV+0Sjso52kxGJxLEH1SEJzmxNpU+b4iIi1libwnxKbt1s5fwfDtwZwQ0eZ
QUYO2rT/btdCYhuM2wg3RTydCvY4EcOO1aL1YYmewv3pLPAvRcqepKMKV0TZtinHY1WgvCTlC3lX
UzNNdjm+GVqSsYkHT+F8oRIeKGqNxsE0DyBZLVWAFxGJGtvOQM6HBs4GUipFeJSt0W2Xa0aoTlOp
ro4u20Aqgo0ZrD9UjGFPoC+tYcKokvg+KORGNS0tElhgxoTp2StkIo/Dj4WTU7cJgzPj/+Ks5YZI
jrnUt/VIltVc7HQPAQnPJx2NEtmAxHSIVb+3sS+ZKcGxuGWbZdf28qlH7yWP3xODTwjgOEH7cHPK
W5yOW0VB7oMHs4nTW8gbMy441TkYv3tWEwM43uizBSFE/HiiR/twlla0pTdz5az1qCCrAnabARcB
3mM50PENf0yeq075qgrG4xHtPTeoJjH4prTEWmNd0ftMLONOSwmaxkgpU8jAL7PwN9lUGsW6De1Q
nd3wdV+X2jm3cvqm2D141+UriAEAl9J6Sq6mhuArLNdOBr/uTU5OdBRXIdseqP6tWFu3hF2DOVbQ
XCjQOWyKJSONlUx+LgpcCPBefYY/oNY3ZjNuCR7zmDetlY7wuksf+hzudZONItuj5DnjQ4szCnUD
kSoA2PIpdpmDL0lS70LDuGjmi5q9o4/nLrTcRiW8GWZlFIWbklaiAPNymyN+uVYWxb54V0pPANDs
FlaFyqMwu6n84xBb3S1warMvYMNAWq9kIEVa88bYMwc1HdOOBEaNhDPzWeFoNe0aX5/mpg198Tb5
K03VzVvRj5+uWJ3eInaVoZGRVcRWLL/PYJITTkPuNWHoTiBKNOFHZhKWNxN2qCZHa8z2IGJ/7cT0
wTiHBEKuIqXYRQJCixsTIZNoxBKJOfxy286Ucp3moMoRUTEWJMn0HXFFonkmzdD5NjSvHQVHo+29
ISPnbCFxlqBsWA/riiG1lQrAndQZTJCg8KTq2q/tdjNP7JQzlSAStrNhzZ6aNh03EtklFbs7oqvN
emKPQ8EBalrCfrrPfyyoik6o7ZYMaOICo8g+hBHPhfWhs3W0EdpwO19qW4bh5ezsrvMkyyIAeX5o
+kNuP0174bwGB7VV7vhY3A65DyqZ2v4gdxN8X8f0Aj+bv6Fh1+akn+yrkpr2sB5foULTLx9QulDL
V3faQQvONgsLcrXZt4c7Nrq7iMFgINk45YQO6W8fsl0CzRAr/b5tdVHacUVMAa2GrQx0WjXtnTH6
leVJEUbf1OcQU1QGlfSb467pMuvuLNMucNp1b+jXivIpKLnbyAqfpiX2BcuqzoD0Hepsqd3xvvoa
KelajpyXhSAiBRF1MdtQA1E3OKrXRyHV6ducvzqxfdXQLtDGD8FjxQ82ZoH60JeYZQ+bJN3YiwPs
lhw/YQJVKuIewwNPaGl/HJGejEyMFQrxJchvU30p0J4HswQQbLrY0rAVypuRUjY2DygEEhsS3E+s
fmU64zqCpiBHeRDU+d5EaDmwGELqkw4O5IDxoUjyEYdVMjN6Rvc0bQ9GolDuFToUfY86P8cDm+af
YQrHfFDdIbW3umbswdmm26KtD9pAPlu1JotshdOI8MdrEL9r0uJqDsJGNMQoVmlKcL0F/b8HPrrt
IlwwMIwm64hgvp4tMVjsannk/8ZByfOt3h01GHwimT5ok6NObYdRRzumZHWPtvpWwvymEb+C8vk9
UYmeseT0dKHZI69HepqzMfvdBOimt0mJYEFDbPd2HjrPMhzfUUaAUax7yBymNovftACLULfyxiiT
A8ScfUbq9xArB0072/B8MpRE+jJtFFbchXMahle9u+f6ZcT5TNUgOLXpoWG5xyJQ2VrRlX6Lgou0
PRL5OoCrdv6qTKLHs12mfQ19wsye1YQ59yvNf+yKFkB8Rp4vBk8bjU9Gmor1HxEWkjR1bOSOag5f
O7VfzDa6ROqF3DTFTUOZUq15WkQGTAzwd2eizqlT+EWIc3RX7rsNYR8r0zihGuIXXTUQOFUdGzNE
1Noz/sDRZ0CuTZz47XnZ5J03mPg18Cu24H0no98ExWtKBlWpA+gHdI3GFcWe7dZB8+fsF6w8M52G
uYj3EGIjio98a5lTGr3qaHHt1w4BL3AFqlrNPsrxuEXDh8FqBxiflu7KeyjNxHoSyUXtNpuDbdxF
LhAUfKb4LUGFzjE3lv1iJNq3CCK0KpaOosxqUJyLs2drcsXZcGVHpLgUoJg6oWNF0Q0pN848WlX5
y0KhpVhwRbB3BEu8mj7HOACppWyAs5L8aYGKMTwnvUqzfSmkWdwPKEUIMBv1dW1atAcwqZWrCNcW
FTx0DGvZoY8Uu8b8BHpfvSzpn0N1bRh9LateS4prykgkCMMGQFQaEXp/wIsDnURfs0ti+r40Ia7/
HF0S0rc06e9yZ+CCnf20JYwcGUZnPgtkcKUSITHBCiRP3Z1O4XvTo2NK7EM5vDqQFQc53+XKs6cs
SxE2DilWZ8UuT9JTlmWnEf2+FMrHRAVRY2y13mAtq3lIvmZ8knOJA41VgkQLZhovCT3Pxp48lTF0
rKVvooBPoWS9TOdocNDQm1tpQdfXxJ8qiSUFE07Lwr+msFgDh8AOIjNYdRVSo4z8JRweOYI+u53c
psnvtR1slLkHJ0Z7XMGTiHSbxKtNwk0eStUpfga5gWfyrZNtSqJfcko8TPtrGw0YqyMIklUVXhMV
rdwoXenopvNxVJiSs2fZnmtsIovVbQZZk+nQjK/y8OlQ4AXUKRTj47ooIQUO2ZVa17ZmD6XVbKzT
7DYslAEVFoNIIYmNQm3J+p9CZxgcWmo4JCghdHwx2L62HYtX7ZHW7R7KLxeU1IeMpWpcaq+F2XsB
Wc2U0whmNO3fHiJV6LRYhqJXg0p4QpWkM9Pj8jQLeHkUCC9g//4Veoo4HDgYfUNz3KhzvqttNNsj
1Wo5Yqg6JkV6DEc4GWOA4FViRYyxfqhI3D4q0Z8W/5XpCwF/wLdLuow1xi/miBnmRN1s0qjY8exv
uhohmNJxAAgyd0Hkkacq2XtIB1QglAy5DFYLy0h2OOldHPsHxa4hOn2pLFvl8dCRRG+zfQho5g7L
0yngwvy0S7ezRjxrGCJT8Haj30PGa/G9EQRAeiU2teQdVIpeXANFOmSFdO30v7JOjuQyb8IYu1oo
+0OPrhOymjNPG5K+7mx7t4MW7BVNuklyfU3Le2RjDUlSgquzl1wajxHWuawkDIllQFyVuP6olVEv
yxxzFZE7ZXiKvW3QTeoOPbb9FG1lq/IyE8UVN6TGuFtBaY+nL93e5MWxWNL7UpO5Nssfqa5gltNB
VSHSp9+bbaKGCz3TrLAo+zh57kmSfIrLawHlVjHQJYy+2VOoCCRs8mivQDxHirxeeN5pSGTYKsQO
ZsRbQJNnHr6BrbgG3lab5KgeCwl8K0e+dKaXDgg/2pcBB4ZUIh0eUTBaOmwR/QMuhh8nJzgfG1WP
XlRSHfqMGLi0Owxd5C2kZjhdy0iKSOD/ODqP3cbRNYg+EQHmsKUClSUr2xtCLcvMOfPp53A2dzDo
uW1bJv9QX9UpwtS9OOzq1vhSxk/qHrWiXTa8CuY9oLwGTIHTM0COUoiw3ki3DsjcXoHikW8h+c41
V/mpay78en7HQ0SBTkLlWxuTq95LrrSLA/eeChGUEInI3RHrcBLsXDgUQvaoXXfmaQCgMKEa6bqo
nsh/bt7AV+U8zyyenb6oeTAlep3GfzWoINn9iO5GJHbd1T2/RGiimkRnm2DL0lL1Mcd5PNlK423r
Rn4GPMmp6LEMZLz/FbuUXMz0OEIB8+cFbXzU3XEmtFtOjhAiMWwb3bjX8IHKYEzMAkUZhI2fTjwP
koycDrPuKxavBmt5w5mQtRweri10b2pRmZGapzQ1uBnw21CYs0Q0NI3blr2jSt/CLGV8+39Q4FEq
4YXD0ly0sp2Ps74rXQcNmEyrbFfBd2Ue8vhkYjPU9gmWFBGoi9B2M1ZS8CUYcro1fLuFpSKXGS9c
IzxYS7+TadtxNw0N4QbGEZ05h9wd6v6mQfurKdDO6CdMW3PdsQWrsBaanUQGoQm2kDA2NUtVAJ6C
eAn+UAyf5Ya4CR3q0TsV67kGJMVq+kVUUkFjGPMYAbJjGkGlYQTHP8J/q8KDqqY9kzoaIG4LA+B/
mpf3IU7WSgPuCcJy4VH2lV7bcFhgbZwso6UBw10lvU/3gFME0c73VmLZ7/qiPqphtfSUl9QnFBoe
1OAaqucE7GIB6FHuEangriAdulPDe3dgasu/8Se76a4cqqdB/ApSqlwGUtyKZee4TWaCom91mTtv
9qrje68BMmG79ft/08kgjO81j7Z/Y6aYZM/SWDdI+6jSknq2zE8vUcL0DVfTbv0W3RxXOxkS6xTo
z7p5cqKFMZ9A9Lm1/c5UJMRDRimUH5myt8ncEQQKO5tInRS9WP6/uCd87X6MGPIZ3XtivJZ7VkEr
WPrNQWID0/ceTawtj2fBtpFgaonyk1udRrldukW90AcgAAuNq5KMhTk8dQ00CAWa2k7DLpUo3N2Y
x0NVxRLB8KbXFjoBWR7s7cRbE76kJl+6IGaVuFwaWC5UdzlkFdDvZuZyp0h46S3fROv4mCVCIuZO
jSUyrc55fskxGHhElqmoN8W9VgZY0jvQc9NFk4ct4gdg0Fr+sJSzoCcZ4pnP1yZLJKOPpBpuzW8z
dpm4qgvLMtlWyUvmV8njps6hMvPmtFLaWXHq4+8Adc5k7FTeOn0dYFAwQ3qvFN92h0fPIBvKfUO0
pH0VOKwNQJ6QYNT6KVsrse+YyolMgjiIUv+l8VMqijjvepaIcdP3ENKxQ5esJgX3WYEAdC8qR1ol
QMvQV2JBbn4Y0X1oPiZnzVQki3N0Rywrw8ixASW1fyeS09PEgQKBQsWexg5RQaqna1oRa4gMmyy9
dngH2k/ePBr/ty6/KfuzYySglNUnaSjdDe+BsUaXahsy6z13gWE3JsacWAm4rrMAxSDvjiJtdmD/
tbWmc8eo1OfU02sUq6jZVQM/X0NBBwsM/oGsPAzRqoJDSbwbthDJHWb9BXQgaqXSb7/dBPEhEN4M
WqzW33pIwgpR5Q69MsvjWYjLjZT4tkc2GKGDBaq1NiR0afndDinUPeouDCC4Mi2bunGyUgLHpEjY
y3qDY2FEyIAKDNH4UG0+cnbueb468zcTT2DboaqHKeNtXqIAC7usY2G6YiKTFHXKifGYos+o0U8Q
+fOS1LxC5NWECYSHm7gkseSIs3rN9CQccXWD/8m2KW4F2M0wn821G/B+yXszPfixN6dFcaUBCi8F
zipUEWRscSQLAMSVxVrswMDLozfn/qXGXxAz/CkpjOQkq8/OQz+ZBv5oQR1XvM54lkPggIyYx1a8
zNfNECx7+Zeeec5soBivLe+c3g0OhFzkimDuDx9PYh+hEaSBH9+RlbFgTnQ7jpdsqp4th8EiiQzm
oxh2za1nfVqPhL8cLo2A+mq8b5iZgbvXxFBjMzjoPWqJNh919SBnlJqUxi6nKywSpiQt1gjZXWvq
Lj26zNZG9nTgABXBaxd/kEz+ruk3orwjeWZn2mOy7Qlt5VDpaiZPDuDIKDAiU0QVwW+wRd8T/y3G
PxJegHqhgnW1Mp4Vsl1euzE831G1X06rPfeF7m4KBL9M7Ok033Az5uoHJIjgGadg4Jc64gwMHoVh
5vTOyoHCbvvnCRhQMG+I4zyut3WH+IPEy6PMk+larLQTkZL5I2aSlDuHhE5e4vHECjGZS+gG/kT4
msZxJ6pfXnGT45Pu/db5OuGu32vbqVfTVN/E6uaJ2e6SnHEhBQOFjs8POy9BNzm9au0twxPE3yNi
kbd0WjaCjYpNS+JoVkl3vfrylN3gvSWsLUiAu25gdmjKi5xq80ZFVd0UFKCVakvx8b+EfEMlUtlY
7YvEddpW+gyGhu/SQH3O/3Ilu9TTdTH2Fxnj9VSB1x/LB035M8jBCB5BAwbYKUJxLWFYamaJb3FG
YCmD0ZUOp0nmGfKDQT+6yWmrbA9m/+USBTZyMqUYTRO4m7H6XSflUv43cAgoKzBcaeC0FQdbBBad
5EqGLozG5wEV8SabS+nBkEqFpU5su6m53VJUlknjUsXhNSZ7o+ifEyxUNO5m0XCK2hjlUsW9JkN0
ooCOzJSMUpkvyKtRQ7EuAma7eOuQx+X4LEB7FCdCmAM5tOunjMCPDHJmCE48mAUJQgpSpJqzybAJ
8nVtxl8CuK7pMlhnb4FVky8lttVKHZ5xjsVRP1Q8N5GOa+SmdrEj+f20EdALf5fyYtt65pEj6tYT
lEMRE9dEO5K0mg4vWBAUKJHqYzSnaqzW+nfSBnOxxdXMRJv6OExgv2OOiUQplpIJaA1OeQ7hNAEt
RqPhhrf+VLomPQj9zVLI2M3LIJ2R1cQXADqWU4OSws6B71tRLIa5FBkoVCG6MkOlejYVpHnpkJnp
RH2vMflJlzCzyAviW+YFtS7NVK6Tgp0NQ4DPubcQ/WjXMokyMhd/L0Vx+A4DMOhIXwrpn3Cm9OYE
dVnK/jVTjEWLQUMDh8x0yWQ25fLpdX27YOLPo5rQP1DQWh1qrNBS16zFxFpqXDP8yHtKMug14Ez/
x0XPpsvqzJFn4FxY6F8WMwILAJGavl2zP1U85dGEIpZvln6hFNBOhlkj06mehtSj83XTP5lu1UCE
IW/YEJPtwn9rUAvL5M+z/qIpcY0sokBYK6nntBgTi1H/NfZMVWVK80AJhulTr34mHTAZwXtL704s
LhbIN52NY/rd5JgBxSKaQ+b+8nFXxsK/eAosShfe7Jmll2Tnhm1Do+108HERsOHLO7pAuav46PJ+
nSgbWVIOnFEFjWE3a3ii/JTDUlIDNsirOPWa9TLjRcCT3MnUxsmMfUi8L0UMU169dvX5rz2sexLd
PCUJ7SB69ryVWhAth/Q+qidfL+YmdpEepqisAxXihNReRI2c+8EYn7XR8s15CxVVP2ruRcZqOThG
X831Jv3/8y/oqIjjFtVn7vOtuiur4e+HHQOyVxExzLKlcWsuvX5uIMBBv6ULIsEyPwsQIDzZXZmx
tXTdZG6S49WkKyt4hkNhfFAPxcR/XAldvjSw4gz+K2x3XYR3i31kqv/MQa6aJIw26KUSoxaDTVHj
EQ/arTnFIvF42Crs1YJjUGk+qgbaRJ84QoIMqe8LYc/Z2MXBOVQnKcqWdeovc+PlqShfLUdcIPkk
ShU25ZKPz1IeuSbAhBFXorJKkCF90bGIy/JjucA48+ycx+BL+k+jAznHT2NBwONON8VNCT7NjIHE
b74a0mEpErsVkuTVVS/v/5Fhb1co2wFVvhWEJ8BGV+pFU1yeyjeCBe3wAz4DPqNpdhwxwKnc/DHW
5h6Py5ouBhbebiXzTfbISAiTsd6u8Qio3YJaokuLE1PWiBJL3H4T7ykEa6N1177wiLEOYCDKUWgb
VlZpQi4oHJvkYZ2MnmMlDLleErSElk8RJ91cHJWrGiRbUUOpbndRPG4Kz8SK6xSh9mti3Ok6ADmK
21izGPXU1mrhmCK3CgWTWB+Us6TYhj+u0/LFZt2LNuXyWDgELFLsa0V6bCsgD6Tbboz2pWJwou4e
szhpdAn6sbZo5XuFJ6MMD3mNGVOEl8YwJNfSs+SDOazWHa0+mkj1jsrxXfrtWpiJ2GTFGjk/m7v4
3FRIWXW1g202M9X/pQlYOkh1iEwQupnZRN4+7J99bfIGf4/uJ5G/w34rD7TrSD8cGGjwpktYjBdZ
fmcT4k3mACr8w6NP2UyFU+WZ8I6FHakxnr/0lXDwS+O/hjUtNw+KdbJMuDSWueTdcQq3ttuJq0E1
Zdj8ke/v3Gzp4g8yakJxjfvorXcVMovP/5LhJ00hZmAOxH0nVAeP2aWlrSFF2x4nJqqivOqHiuzv
cSjBEejkpqttjzoxiQ0DEFT4rJEjCczZG6IIXrrB9KgzjJ3Oh03Yz2WqHRoaKt9VUzLe4ETTcH4N
pia9KCh2bs/lFSwUiXfhVISlydXtiC0kx67r0f3MQtIFpaNJ+JFMU9qMDA9UDJhBDsowv0T4wqBI
kdbcye3HTbN5jkGj7Vm9CQPi1k9XwkCs9emZh65t5woHuihRFhyeaJ2wfab5Cl+zS+5uR3RH2cfl
u8Cgx3ybOVOyL9UVWQw+Wty0cDX6ObDoWYLeJQpc3VxgHWN6MBAq/p/KwTYrrE2otZS07mTasv2/
1FRXfR0fBKs6CX19TCxjFuFWrKgZ1Mp/4IOXNIFHxnhscKJJBdyKstyqfrSAurIdomE1cVYrosFG
kjhdjTNsVnFx9gTv2NaM5zFtAmUUFM7dbXXJgeHQHDs29SagALNLOOJ1W5FiwzD/BEX3bWTylSaD
jqQstrIt9XGM528hjjrv6k8N43bVSVwX/AV+HkEWZ1aCV4kLTbAeWmSncFh5EY7H7itlHRcOXSPO
ITM4VgfhB6XYI1DpY3wOiCcUUME6RcfU+cU43Wm4CTWOIN2wDmCeCKs/jfmpZASMjXJG8DwUKC2Z
it9IcuT8RLEU/v2zCLOc6ZSfU0s9dcA0cFuwOfPg+0dD4lEllkQ8ow7w9FZfbWpcqgmIJ6F6SnhS
5Xg4Z+oAEkRyNIF9VnOvSFoAcZN9IX65yJZY8g3GMY2HF4cBw+RujjQS2APgtT3fb2Y0QGw3sglX
Ky67R5tZHGvwr7T0fKTDkXJd7kQtcnhIaF9JNlMGGS6iK1vr8Fo24TUOym0cistBQq3j+BUVI7BC
4SB74zWikGQUMauNB148XrjUb4ELMJ4t32ELGY3rxoTTSNNN1purAYqcitUptag7wECisytlDnwX
oT7Aqh2/deUwxpEjx/I8DJf6eEvKaB6hXQvCPjNpGTUPKt5F9FPF/WtJEpicIMbBYegWsWpwMaL6
tNYWlrBJ3Q8vLLUYNi6xErIbVq+8znZq+2qiZ1k/NfnCsuyWGsNH/KfiU9aNQ5C8IdEtuoLF3b+p
4d2Cz2VV0Wy6lJjDOMcvpXBCNDK8L8J0EScY44PGPARNuZ4cVDpqRehjRTGstYDBkBHZZszAASU3
7uHTCHcWRj0OJPSSkDoyZEZF5pgJEpnuz1y751x94bfPqqRcZMIubiWb77mVP6p4MzRq1Lrohb0A
we6TZX+E5wm5sqPl2woVoIr3lQoYPBE/tST9w8iQslhbHRjY6BTp3rzAraEVE87H3FTTSZ+nRRzb
bqnkDDmDhV/wu/EkAGbZtrWoQbTY84FljFApzLQ9KzzrJf69YhZr6j8NS3Ws64e8j05Z7V6Eac5v
khvWkoCyiICdvoZoQtUpdaditpc4XXZ+tqRl+aB4iLntys3/v5N1DC3QMju8iGyDqttRBsN8J9i7
qvsXCIajBiMC3BDdogo3sR+vUpW8o/ZJmmhmsE2NLVN4hDDDoteA8tSGhvBkoGMCL3ryVIVsUYz1
IcV9j8o6AHBItBskLBfdSopPg/svgplsMCHzWDywCIz5vWQD4cANaBmt1vRfQbjUqqMPxV5DCUhQ
NbqdZiDW4TKN1X6pMz4hAYS+56Krp8TMJGcQdPgw9ONVpP7EdLhRNuB/9YSt8Q7oF49omBbS09Tf
IsYTBOHl3Nww49+LPOciUw+TX6fIeDLRxj2X3kBzlyHqKd4vD5CkpNGAous0DMjMCMjGpwbSYC6v
I6MMnNHnhAjNWpms5pzueFwX3Rh+l6L84loi2YVO/Qgu7aVaymfC45Oey/iHe4eZ+5xa8QE1CKxa
uvaD4ZDcs3+AdGP13C8h4M8D4SSW3aXKlH3S8+DlFdtwnu2ScDiqAEBBAdDneFWEB/29QvLder/4
ahso6PUqTxith44pfCvmkYd3ADtOF41sbksRGhgiNCcL3dtx7vELouT4yYw6xMe/kaxbnpytpuA3
wFXY3QjhoemtVcibJFu85PEu5kZAxIquA1L9IwkaZEHQRtQ/E0YE+xRBGm0szvxAwMw3IYBU/VOS
V+ivAvdHNr8iSO8EBhh3MWUiIQZ2uoM1E/aPAThOeepxmYg0i01MQImgnOnirjUYTRkWk0KoSIqI
YIajy3eprUPfjBU4b3xTskrpJx8oGEFz/HFH1m2isPgdQVzbTXXQ/BMNugXxdx1VQgLaZy5D9TlY
myapdmIr8QaMs2DAPw53CAuUbhFFKHFTMnwmo2kiOxs492MG53TO+ukFYMDF5I3ziOxBEHFUzgFu
tMvjlchvQGluWu/Vk4g7vanTARhha3q2q3eBzR9YJ1wrfqAALFNCu4tEuxZ2PG+sdsxVJBlUiFUv
tPJEqqAaXUa1v+hVaX/nkN3jtVewinfNNBxfVO0mQd0yC+FhsWWXLit+S35kWPYIzWpF8497m4Yj
Wjw6MUMMD2b20Eh3T5HXoKYuhNJU7670b2+kPodzbipQGUd2rCH85HY4wYQea6cSLUtidabSXN0a
YwKTvgxwpE+NhGUAxAznPu0K6dVL9B+mDjLpJPSOfVe/B8DRYwFjAw0Ozw+cKeA/5jwaSl45dRG3
dHvirlGzbYf1131Z+huTcPKoinMhP7P63nKASKJmWVQx8HPuxC4oSz+aG4jOte7ztvJi1ae8wyUz
Elr4M7QcLqc1CwBkG0cvwetElEggJAMaolJgFGH5zon3gLsAf4WMny8sjbOiM3BHLoabHj5aiqsz
mRoAvALxEYaw07MJB/yGwIX61COkr5690atuOa0X4yZPruqApxWlvxtOnfpoqCXhg63HwBEgCFNr
QjsqXT+ZsC07CnJ9vm5SLNPJ9f8M4VGLyxgdDOvMwCDGai5BfVbUW2buugCUpo+FhQNG0F7RioTo
rzJ7sGPNTAfC24W/Pm+ySs2x1yzU7LsXFon00LBAi48CtTonNIKQprTnoGmdBCpwrCRnw9dWCiM6
q9m44go2hTd8K/FOw4xlVvFKlTtmzNEPf4Zr3rGAD62mYNAEzIgReJvwrgefkn26YjSqNvcUo1az
U8sb7YQiQ7W8uMSebOvQxc1ywb1xdmqWp7fT2udyQdGJ/X4wCDzxVy9O5pztdX7+MH60o1lsn6Fp
zM+wr22ff9jLNZNy/ui6ftB8Oetny+OJfOncSW1nnJ2/Zzge7v1iR7nQQp07wVo9mSc4pfxfeoCF
Nhy8GR7bdT/T7Qc8Onv6bnaLy2Ww7XXP38Ffeirmj8d3bX96++So9uvw2hxmg3042+vAXp/O79MJ
n7xtzzYz5+TYh9ReXNfrz262sfk2chvExGvztxns1ddl9reZvqjJV7H2hCoX7MY2f+n0hT/srAsM
yKvAiRxhMf2E/Nhrh/957xYzbXZw7cMrtDc3CWDfI3wwCOmhpIYLwM49maLunvvfPL6Gtq/NrzDZ
e4a4EFirAgyHRj/dlzJWOms1yuZtSilEI+E4VPEEGxzilh4HCy2U+c8o2yP7F+sCL86zTH873aLQ
iVlZISG6MYwMxyJjdIWuYwJIpRZcNTkDQJkgCAeMFsCqNQuFS5geAvxNEg10CsQsS+In9Z8kjFm2
gYsCCmEcF6eHyhCYE6pXo+i2pYRSINNgKfoD12HurbDZFlxaRym+kZvfZrgjGe4OGPZiUd50PXwB
z5uV1F5YwOzj0iQCRmGGWpIBo/ayU/t3UG9CXZyLbAqN9uYMCWSMAAVbQ3voge2JOcOUZu1R0NX6
WHJrR87YMWmuMmPxHKM7Sv0UGrKwU5TWQ7C6ubhs2ILckUMKkilu5K7FQAEqYZSOZX2uBxdZPZlz
V9u5ZI0K6W6J1/iv7X+K8KcKfyjP8wN11pRPs7F3Q/hTWK8o/RbxMObVqSYLDXyfu8+lyGhP+pKS
lRZ8DdLFlC6+cYXfIgtv0b+b6c0Qb4F51+WH731zEeKTDc3vovjp0ReaPW1vsfdtSK+s+abAumSo
rn25eJ8r7xMx7lF/GSBTRykFzIo56n7S4uS5Tu5/ev/TdCe9XgtM3BWZIU7lQWDi/u3eBP+rrZcj
hvpk1KYDJAc8oE6mA4K2CtddxinyfwKo5Zjgf1LplHJgMMZLDDI/JWiYUH6AVDIoC7rbsFgbt+rS
j3vkJR7BtVUsjJ/hNm6aZbnA3f11hSYnf1E1rAAljRlqXCXDidNr3uBl/ZahsmlOQ81rP+Oc2lxY
9Rr8r9kS+9NcWiwGfz5jAEPYAXTqYrvVyxmuRuECVdWFHInhZNOWFxDsVfFr4aqTU67AbzN7Z1d8
SwqZ+bWWEtRywmjhRd9q/+v7nzbEUwzkYOOHv1QbgcKOw3NGkL88Wz6r3kdu//Lozfci9F/U1lmM
ksNv9/+YDkL9TDvmu+TVrnG/BZwn+I4sGCPndpe9klfA4PvInMV1xE3DdX/N/Hldf9C4HtravKG+
wbG4SWvjF8GfIzx6/fbL+EXWrDkcrXFpY8LG7UQzLOd85msPnZ3XLffpQfuD56Bv3RcvgJtQ+maT
ZUE837d7rh/Yl7t6Rsp+/PBvpJHaqSGRw7RdnVpHxmWQXGIqPtb0aqYLnV7Jpf8ZpH8ynq/gN/4Z
zE3SnZCwIWURJ/kV9R8DPjbGk9FOzaOSHKNxzyEQ86DhnhkdTuw187vNXtk49y5t8cJEyaTehx2m
zeViQ96lddhfxvLOSa3Dctcd4+LgyvM+oWL+OxE2AwcpYCjYF7FG+M9Q/cqTh6i/6/It6++uuDb8
sJz0vFfkgxnEtcSJexE9hHbbNC92YeYAmiMoZ3EjsVbgKPoE8qsO573FQRNZaUbdYS//Y+hbMsio
AGXcU+um68+RaLv2RILuq2unXRncBBW6CIIVfLkFtgMGO0K9QR8Kif1kk5uwbWeC/2qKt/jXFIec
WsDw4WUHBtVS+eRE6x1rSllWcbMH7qkzHjgOkwB8TstnbKzLG4nfZVbNUqe/UaY158VgWfcov/wT
fzBUoGDb+CnKubSumDISd7fzZ4Ypj2LSeiZzMSPxKdLXMwsO3kt6G/jr2dBd2nq2uHZHa8UdfNQW
CVOvehI5fhdmsizwwhyAxJqrhPvYmgciAmFWASHZSZxVgZXUK45c2e945wal/WU0c2aO9KrEQ13Z
QUXhKCwK4FpzeCK/3NiiXyPbgjrO1xrdPkWNcd3YVMZmHDaNsWnVhyaLS4YARUocrySGwiobac+a
NVeABVhwGZFxLmwVXH++sBOFPVh1DrP/SlU+dAb+2OQ2+izXLPs6NNIGq0TOoS3Dv6CDtSg77oF5
IxyEja+C728TG9PA1ep1tIS91xwik6M/QA1uJxwKqhLJ8xWr3TLHZhcHqIpXEek1p9ZBIOCRR0xi
mm5OcuNY1x64imRRQH5kPoUXVoyFNTyEGCOjPzo1Noo2r1fiAPbcCxnybQzCE7J1ayc2JL5KSLRt
yiS3588BQTKchjjGofhXpyzLJ5AlWz2Y9hRYrzsP6NTsRpC6w9xSbkLzKfrraFg05QyYbz2bDfBt
oH8Y0SofGMm1MHOJ4ycdg+j8WovFte6KT16GzjsSXkSLV5VxBAZScVePhRMRYI1IzuDuFeziencS
1B9OfCkMP5UjrlEgjpHNU9DWtRT62cMIWVasTR9eWyrpSzL2WjeiU9LgGgEu4/KQiyeGk0rA1bDY
ZhpIu4z4cS9lF1Jc/zBZ9gUwCcJFaoOVH2QxYa4EIVApNvBT5kYJuAy9m1E25qd5zTQkFDFbkeWX
GUVJne3rJAqoJ0J4lywGibkpEWrhqu7uNA2I2jdC8bIGniy36qakDbmIqpPiuReYtX4AEyGJGDYy
Ssh93gwslUO2Eqy3xlyfMEROdkRIqa6NgN9KJyN7tuaIeYA7ZJit++TakKIAxfssbq1aH+Q8Wqo5
RTWhN5XIY5oHGw7hBOQxwVX/lUsHg5/VREowXKcEYOGRVatdJ3Xbdeybqx4X9VgyOiRqr/5m1oU5
BIbCoN71lEZSyzNzWTxcquU0VXWUsGMEt+BDZoSke2eEGnINNumA+ieeG8PSuBZGCq9kOQyczG6M
5kE96MApCjRqMjMcCtkeEdNuMurTNIfleqKKCc0DmP/vBkf3QP1LIoj6HJcSHYPKFYs1lydbIgqL
0aN34Sa8MxZSFYdgQG2liexUoYm1Bms0FbpYFvBY3QuKHq2q2Q2UKIbDb9wxhYukagdwNFP1u99A
nevoEWqSwzD1mrbCMsswFNOH5ucrKwsJijcnlw0PzUlajxldrskU4HN/ahOfE94yL/wTWgWkKTq+
6RKf7JCmnymn4pBVqcx42vsNtnNICDULjHFJwQbIzAlEpnCJdU7GcClw0JWTc973C3QnPCIxsgV/
jc5YmMUZY3CyytFL/dpbKjgw0ooUe6PgZNe3uW4TI5iTbUHvcBt3IfDaZjRp9P/6+h0AQBzCXcb8
RYfRb1DH1C4mI4cx/Bh6QqWNNTM9mCxPDa9LOB0JCQtk7S8Fpsgf/1R9HnLLlb0K49WPPokdZTIf
IKYDJXD3HgxIifLVY5i/gskxgLlENJexlmOu431Mr+YAkEvGoD868m9h0Rtyn8rjNW9pRLisu08p
ybO+mYz1zK2tDcY5/NpOSJjAwHIK4j3tVm120qVmEjzmg0d3XY9xoVLtgq4rg5xUJe0E3uAs3uXq
T1IT1RiekfEvNweckivfA+M0yJQGU1snP8F5ziUmBMAinIE5Wp2JkH29Rc/XKrrwZlX1IcxPVfwy
AarElLDVCa9/ZUtSu66oi/PwftbROWBF0bjSM49pEgJ/iEqRQAEt0lEVlzODRSNS8ciSlI7uY8Yl
PO2cfpxuhQjiHyPa1sEdg1NKKEke4G4gMvrNJsXeKVdPoX23ykYh2CsxCEG9xPhu0gVzcrFUiHje
G23jl6BqgytZn3VbXzuVrUTHeWlMDlxy3TEeo0sPCht/7qJi2ISYpCuPUIQUAAkkGKGPIwnxscu3
kqRt4+8t9VJN8tYqGekEoqLGuueGhbYD2k564p3fW7SMI/UrkD1q67tTtlSd9Ua6wT6z1gzex4Ez
KAoRQZ6tYugnC/qbYQ0zUQ5gbJMUq/BHa3CKyP8m7bLEuNpS7TXUxwC/vG427IJweeu5iOGlEm+c
l8Ld4H/V+l83fmFiXUy9MxxpY2uC7a5FP+cVFXj/QY4DY6X/VqXoGcXacqJYcGJjD6sEh/uxREmy
kw4HgKZiEzma3CQrgRWjk1eGiS5sMKtN5V8h4xnukrmhYU9H6NEyvBd4C0t609Ickg9Z3KG9dVP7
SK6f3fTUZv4uMXCWFs3MsKjDSSyih5Wd4tgYONpIXnA3DIzJluMz1q1g5JWUw2opO08jkADNURp7
12lyy6m6Fx5PG1NE2czqUrylAfOGmhu7Xixky+UoNW3YzcLEP13xKLvENKdogeRp+ORREDeTx9yF
eOWGy1TT5oV2kSzeQWYmo5svTQwMA3FmPaQMKUnXdffM+mpbYugb85WmuNhnmPnoKE0GaDM/20xL
fE4rKCVgJUMOAkOWehBabP9rS96owVmpdm66Gxm8mGcKMnFm7QRSq7bB71tO1hgI2wYr2nHwdm2y
UXt8F+BKsheY5oWBFFDjMQtwR09mBbYdgC70l2PaxWrfWQwG5GChN9pOI1IzVa0oZsteGTt5Im8h
MX0NikBzyMzkZCuXT0Gsb01U3npKBzjE2GFGUGniC6acQeVbU+eLgFaMyKTfOrwQ0J96eSGUqBsJ
u3zScwDn7e2lvaIph05hACF/N4G2r0gj4s2cp/tyeqpBRXZf5AyIvGOTshy9LW+hmX2JTKdc/1Ch
dlBq6XYWN8NpIvTWA9xN1jIgimnF34woIr4Z6i4rkW6AvuNoU69gIKG35SsSvOjb7FTJtEMAsMOc
3jTF2kQYUURqV2pEYmtepvqxxQFQcT7WKC/RsLCTY6dHF5OqYIswhVSeZYMLNVVDFrtYmPymQXIQ
vZQCGnThOiyWE6l6VLDHiRSiN28sLfPKv4XuohLTdTQ92viO5UReav7Tg/aBI0fhjDTJzG3Q2kWw
TNJnpt84JPikJnRiSutGFIjzHWVGK60pbWvm1YOO2XMAIAWULIT5shsY61NNRY6I43DNVk1ur2z/
0UErBOqqYuYR8OJ59drEuZpFOFCzlnsV+XHU+iDGxZKcdCI409KqWDnB130MpFejVD4eb5a2qTiO
IIC3sCrKaod6rYvilvZfPtMmuLE+01LzjDR+BZ4jBPJZVKcj4rCs1ee0iOO960f4ZuOGUcL03vbw
d0PR+ppiDyLuvIDlTmuqrduEp9GQ/qYTtxuZQDFQszcBxSiU+zJQQABNGmHW4eYIZYFUxV0iUkeZ
hZeeMw69aoH4NMMCC6+bwb+PGpMfTNAYCq6QOtqScOX2xdgyPQEZmVsQ24wtvcldd0dqo6yBpfoj
4UuRjItMqNrjgZvqlzFp215yVswfSf3ReHxb4FzDBBSr8G6G16mt1u1Ucs79jHtQ/B9J57EUPbIG
0SdShLzZ0t53Y5qGjQL4oeRdyT/9PTV3ORMTDMjVZzJPyovSQRnoegp2IQbvjOewAz8XcO2cD84k
Ed5GKvTOpPR3Qbuh/8ZHhjPSn6tNTR5q1ULI154cHyexPAfZa0JMOBv5pd+T4+1cRoJ0/lPFxGgW
faZr9h4lC2AB6kQPiW8KV9JbFZl6qlXVk40xuUB3huf0LjDkXrX6mBa4sbVoWYTOKc3I84Uj6VPd
pog0/UhfNa0FvekrMxA1vghxEP0ZuU08sc4me73098FEi9U9a+nL0IE7ZKRXHoxB7qlmZuOT0zPh
U6TV4huNfU7ZZk0sIsWPCO/CfZ89BOQZwkwFJY+XeXZnzt+QPM06AXyeKqxSeWM0DdHwxYCxMYu1
bmss22FaEXzlcy5rqz5D+W6ka5lgVoIdLgfFG/F5osgXu0mUDon1ze+576I/CkC3HynPQSmxthwm
XJpxy+eBebsW7CElgLzjhWg+U7f5dfrkdwjnjcdsqW8ZNxIZ4r2aDj62+GERqq6WOmWLfpzvVmAQ
dxSk5r6O9EvUGwyeqIZZemae9gn9X4WYpbqicKCsQ/KL3cKFySlb8COX3q6Q1lHvZN7aaMOjxVWY
6uIep80eLRuJwk95P5098AwFLuIBk5fjocytj7lSsUfU0iDiCoBX1g6dAuL4S5a+Js4hSWnntWzl
WkQzFsU32YWr1u448RGtlRxP3qUka1B706NvgdoEFyBFquGOB6WxLOGwRRAKIJXQRjFL4yw5qFTS
gmbBZywwDWdluUglY18rXliMptGIIVNGbLskmrXWaHQw0WqfbNu8GbLMmUNLEsrj+cmCvMUZD7L1
pPIyiaKHQFW81Xjmcvc367G+YNkXA8WVyglsvxrX3Dt0gbFr7hKAQRWbJ75PUY7gFP9IkgMure2j
1zsrxJ+oh6qlHroHy4CqMb2V9K0aLzSd0AeallWuEDNg2minbIrWBuVvGlEJ07637TEbP80f9Pp2
dcvjL/Bf9WXMfzx0XpzMdf4cdgO+o6VGb0nQfQ/Uo+7RiJWPka3WwPJY1O+07ggLjlHx4+mngrfZ
02+e/Imnv2pc9aRJuE6BrgN7tLtI+tXYbGvzi/WjaL9ctDQyxSU7s2QXq6TPNvhcik5sECZXDmSF
IV2YCIw9PqUJ3tZ6arEwIwRwH/8Jd9kKD/nwJxkIdtYu6h5d8hdEvCDAfh/c4Uxume7yRjItY3VE
hGTMKi5hOG+SZX1E0WlG4bsVJeThnmgxPFAfhlM+1yTIWDOhTyiBJCkWUUBdsC0UBAPPtVkykHQ/
7egVFEc1X0kVwATLINPAHMcLR2JVoLG8mBcVDZkwpp+YOQRr+kUzNFwSqhdyFlLW2jqyJxQbaful
vCkS8bWqA5GSq5V7WuA8ZDzQ33SWKpVPnjjDc1PLqMGyTS2R3QzZMT/4BZ10aDA+C4OPyuDE3xdo
f12KgSbnYO7xRWnzRk/TpYPyqvinWBK5/NFD/Sniq6xfsUADbuEwBrcUmoyoEe+IeFFB/FcsOOIc
N0PoLdz5ufZexDx/RN54ELwFebItIcg4lDTDydM9RJMt9Z7mk7M9QUniBR47Bqeu9z4PW6Y4KkRk
AdiX3cZ7Cvow8TCcEC31DoL3kGvRfdBxwvoOmLos3+oDjaplmxRS5boGMCMblIaglFHAaVjdUqB5
TlYevJpohTpCARs/R8VdD99oldPw0yuvuQiOvv7PZgqSzofWIaohla+MIxYWos0c2FwEVT8YIL6w
psdRqYzMhi72NVO2UbXMMw4q5ORhS6uUSDT5aA0Bk1Km5IDlmbI13oMwWhG/0YFXcM2M+rewekJz
QuguoFYRsEfDYXBzyItbUlLJQL/m8DJwOJZ8br124VGZICTcJJKiPh9ZyzTfle1udMHeOm4+Emg5
OuV9VVNKTYdhfgeTsxJUgezMYkGSGJumVKX+IjFQ4YjOvoarx7dgCXgj4T4R49AWYG5qNIzWQ9KZ
ajXWnYG1ZHQuvDUP2qLTYAsF15mk2unqK9ZJD0mo5Lzk24w4ZjZI4QCaMYbsp1PmYWV1ziz/MFfm
8xDPFZYclD9kZWlaemuM4KKpvU80vxcqRLTkP5JIvjvdfxbtoxDTJZzstdZlC7TXy7l0DgNwPr8b
dob0uFS7LmOJ4wIAz9iDYzAaLIYI3Wlm1muEeKhji6YDhfJn5KFhQqvROv5+6OZbRLyxjPdJlm9E
ybYXZt81Y/PYa9YnK0LSQtCdqWtjcpKUPdPl+JzTU5RoykqX2NfAw9MldtmElAALRWQvCcY6Z8BU
n1r5l7fDEtfbhpSKXWq9pPhLCYKy6aV0db2SjZgQgOcPRrOO+mhTTjfMDmRfwIBi9xmnGyf3Nj4V
VWmyFy2eDCm458ys72NGhjWx6QJgazym6yokeiDLD44Pq9XCJmpL1FImWuiIOYrx0ZAxTVrsOB5F
8zCMU6G92LzdhT+stGY4atiWJwZ8ilhWIyc1zfqQGr8uLWrtUbkW55GloeArYWP+aIlN6cz67ExA
d+v73H5P/WtFeGX+y58dzfCoF3N6s6M/hsnYym3SKcixrbqrjlR5GM+gtkjVY0FheYBDE1C8GHU1
LtpgrWwGbqHGZYg5LyHA9rNHFanjpiYBnnhBMxdX23iBjYh+whTUhBREGZ4ZIh1vDYu5vn8QjWsC
W2nci9qvmmlBVfcecCIX+t3Hn6bx7SKUMrNQ34BdiIqrzvzR6++U5ymxNnrx6XFvTOfN4SslY55h
lYGEoaFaRHyIrPC90V4KNmtM1lUbhDPmPN6jwP5XQ78dSqiaIsk2FhkfCEOk52wTPJe18YW4yJM+
JVv2EoVso6C153u0hs1ih42bhrIFxdv+DNqpqYaNwQaF3fZZ019m6DNNxRyzwMht2tsg3jXWhAz3
TQv1HYi9Sx5SCKXoKthHOgyX2G4OFElO8jeUGjGZDZ88n0jYeg+Rf8MT6DPLjAJjl4KW8vvsFrJP
KNRd4UPUs6zsybR3Cci2zppNbjdIycnDXoYpLCE+jHmxTi2jRspSflJBHluMG/FsHyIYqjqm6j4Z
2W0Np+muezlxW5m6ovwX4VodNUEOeJ0eJvRX3gRZB0ObjLR9h5vMxWqso1kR3BuAWkxBd03yGXVg
WSlfWQOsnBQsghq1cF9mFmmp2NLw9OTVtn8U/+wg7KVjUFuH3mMYgMmxYRwaH5eMt0QgsEx0jbXI
exNPdJ8oGSbcgWyfBmBGDV/mdC4OVT1d0n56MetoyzJhHRTjreDjkEkk8ducsXrkXyL/1gt9yYq/
pdzGm4+fzds3CLef3Pqegz0HM4BptlrWWnAO5gb3Q8zx4B+Q+hAwRkBLCAiqGg+aobGva1e+9REP
2i9Z8MSSydcctWjnAj1Bo+7x2UmHN2s4zEGzKELc+qB/Qs0DsAG0kZdxDDw+KsSF8t2Gj6jxwSam
DN6Tfu+McNnbOtAkSkOGdVKTYIOjpxp9KeZrlf0dmCUdGpa58s8bxvWAnRibumyOwcvkvKl+3DLv
rj88dQi8Bt9CovzIGLb7+d23eBsoFiZJt8cijR7MJUos0osLux3aApTISyW5RwgwMEdHttGdKSYr
LG8+KZXK5Razam5GpkmCO49hVWTvBaOxaheyqUtigOGU48Tx7UzmXcr7EAz+U9ruiPrqDGJnXxtn
3Caq8jz3yDCr+uS1N/jrbQ+ZZhH7K1dsO3TfLhIqWnA3udvIsFNuJ2EKCkGZUZkxwSZPC/Qsz405
rcNol0Gxqv7a6RfdMZHIGSWHE1QbBzVWXP8l+q9S5YIXXFVmhAIxWfWDy4nKhRjPzKNnXS5731zr
mb0exSsy6mXQdvva0xcxQ0I3aZgZDmcbiT1dd/dlD2/2fhA+AcvhK5bkJ8GR4NKaT+MOe4SGck0N
ffKMAxobVs6pUMlgR0tEZgBzZPZZyseT891T6rbYenb4Wk+Aifgnk06DlMK1COZ1XQGr0OqNRdFr
akBDy1U/JvvC0xgJtYrFei1AwgX3vpqZQGUbJs0VBSRHET7gNrpNLKF1SHlEfxplex2bdVb+A3e8
SOkfOJ6fYUVCOHCODUOIqsQEmF81xuQxBShTubUF76kLT4aOPAX6FKKDsMIo75J+0b+OWHE4O7cg
QXY5k7HEnjY2Brnc+ikDYLfxpnBPU/7RWpBW6fl0Oa24j0818732e9YeloyvugOpn6EHPjvZiMeM
hCEWzXLYDNA4kn5vi5OX6Uhxm42ORSQlDylNUTXrJ6sGQytDpmcVG5FG/7YJeGQNdKud8ounEotE
2aGd8R9QaHPwJfFIl6rXp4nMMdTdTAOLZyfXrllDii63mOqF/FyFKFl3wJhRkJ2iSbnLaWzBKpnG
RQ4QYm0EngykKC8LJtdAEw/Kls3YfGlRCpWgaGKxHg2ELxrR8ibMjmQfjNcKCQY9ElJCZJLIsyL5
H62y6a1bZSXrOh7WGG6QsSGmzbBfkzunI/cxztFsMB77mH7VDsLqENSzNoyHlZWLk5HK5wEb9myD
WhkiRrJYLp+0RH+OZczDN29jOh+/aJcDIMoaf26xCSR0apsBoPM7sqRiC4fNaomkcCFYG3soithP
aJwFDB/Rdpb0EW76h4tz7aPtNPCeCxQwNhfTdhQzud1ZBX9PZrzWuMdTVDxDHZ9MNkASmHY1oZHy
v5UEnRxUiybPG4Kz7b2jkFaTdGw84J3WPCw6TiuX86CXPbP2R1r8y1BlI+NaDcia/oVEIiih2cPO
iNaw2VWxkbKYyUqmE0N1VWQFh+NjQvul5fqJWNJllob7ofo3ReIo0AgNbgLs/y+wbgliE9b/aNef
HeoZjaBvzsm2fmbpvFAQpqIZFmq5XGrWok6xBIKyIlgtDCCrNmtmibOLS7V9Ljryl0ZOfM55w+Ub
xWJMTW+NxFjPXOS+u6tBrge2WtU2obF0NrM7bRPMLg1cCBs8UQl3LIF/FSqZAuvS7plprQ6yB14A
fgpSnqHANWKBrRW78AyLsDqWdPENkSTEaNTDHZIVozQZ3iKOCaziHjBQhgIWWQRh/NaNCG5Md88E
KDORmZVLPWZoAitQ4jSX7sVJXHJacbvrL/Ew7wJ2TQ0TZ3DlsxdfuunFtX4jVDgOGI8mbNfGPtCy
T0IqFn2JKoSJaflvRIFckgcUJhpVMSWpRi9ONIs+WYueUjS6ZwqRkRN/SXE/hSsGbSMWJhQWhfvR
9NPK0H6huCxtfWJ6wqGrvTRzsikxogWgvNN3GqZSa9nc7HhYkIAm3b0jb2SDHTyOGOVu8AKxzoSN
kWDnIh83amF+duW6I0RZ7xn50ONn985G1M5DKavnip5AoZHCiVRE8s06WtwIjSGFJlouGo8WGeu5
YuakBnq5mUMdIEuX9qoqbi3ne0eBiRHdCxmgq9kP97Q7cwhMZbtEGa8IIkre1HtUMLxQeM185QjQ
fzjC+QWAV+E7HBRTIeV3ythtEmrOsYp3UwzIH1wXtmd6YrkSVkdZxqyN+k2ENxGOmXarOgb41Up5
uYk4ejIoKtt+n1J24NUvQ5ZYTC9JIODmO5uGb7+Iq61mbDDeLOnMkcRUVCP1E0HYQVg9MUmk4B4B
bwFOwrZn4GkVCUfuFC86NKB+ecEjyPjARrwXztHaHhForWfml4NONQrpJDOVZOpdc+2lPxYboCm8
//yE+VOYRypFRFP6Kes4upmyUemymfyea6i/NmFXSNyL+VjCePZpz6X403Pe8Oa57/50JAalqe1j
is2RRt2o+AT65l7D2JAmB9jFM/LNEqWpMvYlwachDmSdrzWa0pq0ReQ+VF7KnRwjLTZy2o78qFAd
oekxiFcFUbFiNoDVA74P3f3SDpix6X9hMjx/AM1dOAx4NA/tOEJA6WE4QYsYuhFL1JEY2GPEysiC
W4GYLOVe+vw2svwsp3d1N63sTIu/UDQEaXTb0bJ2zD7YfNYsWFyHnAc+c2wu9OyOFWuAkuDLn5YE
E2gbPuhqjgbyHAiJvAYc/LX+HibQ5Dnm52CljhJWAWb+ydiu4K/hj1uqDrENq4VhYvkOatQUpVx5
xT9LfOh8OrjCEpKnfXOCNcRT4WK5EujRo36DhCgNmBEgroqDz6D4lTy3pqH2a8FW0lryJeDFFQAp
eCpYGfHjGcdjwW71Hw/2sng26Z3ZvfvcJvVxcygsOutX41HABQcb0dj0swUec8Fsd5cRxcirRYfE
SnDkc1/wstm6sZCuv9JZWE5EkiEF6HKm3QFAlPHPC1aqWAHW9TSCBBa0iTUZGUG7saLxajg3uJ+8
vUwf5ug4suxhibAe7J8WWSj7txwtXhCcNUvb8KgILq3NXFJiIFR1j99GK2jz72DBFiOrYi2sLlKm
L1Vt8nB+WFQmBki3UpGgEAnLxLr2/nRSc3A9ZrY0TXcGHLjk0GQY5rIuogNaWMNizA6KXDBcA7Nz
7DEfjHwAmPuE7otFhJaD8bCG06k58hDDyjV96jOvzHfptC5yXmeW4k+6WV5yU3+rzR4BjschUm7G
YfoQGQGoapRfG8TGA4WMqKMmdFl1qwP1oOnRefEtkS+HsDhrOfJPe1r3cimDh+GnGxf3eYo8Z7Bx
yVYMZODdoncuEQwpLSaQWV7v2r4FMblrPlPRmJYzvemU40ifNoioM2gG5q0Z6L5d+LUBnoUmx15J
MWdQk8092W5EUcQG7x0FHJ5jnE9ZppgmSAAoXNhuqtkkH7TGR+pjsEKt9pMb7kfd2HWS+OmiQrjW
7EgHp303mTkSJJxm+d4rkUcSnNqqbJuedVV36yN83R4LvDb/P+wjBvbBq1Gwu9DC5JIMjwYM2mR8
jr259Xt/rVXBq8RMp73j2Ie0w3fH5yePW0d763z2VnrxTqa5S8FeOW8jusucxC+a5YsEMNdtDGCC
XdgxwfhVgCo+ngzE5zZfuwN5XgPTE7tuj04Vv0FGbCzzyzRQy+aUShAZ2SqnWCfYVHvfEdh+6ZEL
Q43RAISQlEtecoJhdnF6ls1JgR8u/Cjb7qmu/6ZxKT0uAfNlexB7BqKv4dCsFZqHAHdwRg7FiaYG
7CavHvlvx9h7T5hv87iOer2sY3vzH+BAa0+RwFJlYVf9Hbgdej3tZlacvt487P4ZXfyYhgsH11MC
n1ceO1KBTZOda9GdNQB7NRPlKT+YDb3UsdKqdQ1sph4uPaUH/rxHx8HgosT2CSIocPewpty6DSA4
xz8GZvFfhJyaLtAIFD2zx+Rj7mkZtffY5QLSGiorI/s/WRtkBP94yXMEeWEAxC1Ok/auCBU1qkNF
zek9BJoIltxlxLPdeQiFiJKBPQLsRLKcbHPYPDQgrLtl9WexQQ++LWpJg7a2aR4J3a/oIhhoM6xD
eId+uEjsuyY0xmhicXLGBH8pL4lmgZPDWaW9T6S4u9Gp8vFFE0JVUItHFeM7/FjkU6DJZFoyUjnz
1f5PEQLYe9ZRwKbodddxRJ4i1tgIx8hwNJxPD3X9aL6h6QC1y4/s2VmB+/XYsjSx8zawoJ5HS/1x
zK2NvbQ79oETE3X1tQFs1qED0A5O+OMK96aP2kZngJw+TCWv5r/N8gZNkrFptC+L/XXqE/QWsfXt
MIAVj1B/t21qVIh6le+scEtmqCqSnAETGxubF7iQ0TrSww9N9zaNbpOjRy4vnTS/KoxoFnb21s7l
wZJSNejxJWlJHO+yc8BLAcIU2uVnjNJhQE2SRo9OUldV5yYNVjb4yxm8nc0pMCG56cw/Ld3W7nM8
cK3wdSjsmW5whMzw8DukwzXkqGjoiaUytnU7/tb0l2KwtixrWyY6FKKjxfKLSQGrXUqBhRG8R+m8
KmijY1QO/RCui/dKQ81VXBF5YY5EkJO7YBKc5lVkHK2OlWYLmKczQ2tYeexhpdGupkx+t3lwGZl1
p7n9jDirXsUugc0Ov/KgEFeND5KtPXVxcc5t61KykJC6saz43RPMZGnSE7lxNbrwaCoFsAtyye/p
R3So6qMHbuLbBdzdtkBTEm0bY2/rkdG4GE5qy1wP8affSJwQq9zTYPNzYTRSalgKYXpdVTHirKI3
yTFEMq43z0CXGX9xXSN5ltWruipZRzCExm5I6O4eDgeIMcxPbs756OxKVhAEge08Xb9iWPkarY5u
3t66QbAviCL3y3Id9yT1ReG3ZtUr5BYD+pPAcGBGMFYL65sqUQLSpNw63KSok9Sq47+bmA/nsSeM
UlQHXTibjZFOH0mISri4eq2x1eZ8ZRXWq6TN1EJWAuAKWkQdLqkBCElvufcG9Z2d298cImsv2cQz
ifLda2zUH3r78AKdvBfnPETiZIZYKotyn+u017pgOBytWuwSRjuiLhveNMmWJT0X7GVNaiL2v/SD
OXXuWwEXtRAuXHrVmO9luvMelcYBC5FFz54LXM9B/oA0CPlrbrBOWzP11aO08Nryk2YO7BoEY95a
m2YADgjZYdQYUXnQID6dBhmiRdUUsBaRzlaKvYPMweMISe8d/S29CXlh5AkkAIeyPqLIN5ZWP6nH
GKFIo6gPAiLWtWLZPNAtQ2zHjlusZ21Azo2IzQGLA8M6tBauTt07vVV4hWqDsKCOTTUzbIerwxGY
inCRp2+hhSdT9dbohHUbuCU7o2YKn9scLicFmclwsC4SGJ2Qk+TAkgwW1ph+TdRSbuCvsORFUMQ1
16e3IawSJYbgsdMG2jf64RSrF9JNFKQRiJIKkk6EckfjYbWMk5CYpsPfRgASKjApnjwbDCBmA8fD
6TxmYEZE/9c3aiv0Vqhgq2KmfU9WavGjhimEmzE6/lEBaClEg5CCm3CF3Dlk1c0wLUpGD7YWRJ9b
Cw0q8cmDGJkQZNpiR5+x7rP51MKGoJnajRDfSu7MnBlgVMYto3qu5dqhw7Gdix2iTaTQdQgY8DlL
jn2v7Z20/LCC8orMc6EUl7ZoX0V6dRStEVRHHG8kOLYyQkDvnK3xbkoJC/FlCN68hhn9zXiWy8B4
Ver/ysfWgFuNRd2yRUavk2hUYJ9tOYU8/yC9DiEAOi1M3YWC0OTGOuux3bcI1f3wRBFm5s23XhiU
EDYRj0i6rRIvSW6u4Ip9lRi+vcp6zRr6IorULOgX6aDR0EEyD6hyQTvaN0kK3kTaGgoi2WzLhlXt
3G3n5tzCF7QL0jG3RpaiyW8O6O3IyvgwaTuT8C6bS6wSgx1jiYk+BKJRZOZBZYw56FA199CnLd1c
vstxplmg1xIdDy8pgtiO29HgX5PsFHO3o6twIULn2Z9gWtHGOJ+GL3d6V3A3r97VfFhm6S+9gNNV
aNuIG2r8ZxZJTnkVQK9Asx9E+xJxsZt0q2SMTkVxBmu/91L16eYT3/Sx+nWuBcEKBNae9anYdwPv
LWMe3iNiiLxV63hA+TDxBQS3JRZUSpr8jOXkNAA5tumBTP/V6VN4NB0zlPEiqoa1EUBcZHZ2eMtm
c8tOwAq3JmWpBxhh0LuPskjW4sXwzLXE/OGl91TByl327VZ2SXQid8wt607KYFYvHrvvprH+BUxq
gF76yWstxdZmKTzb880OBPSgctODhCnyD9s1DuGA8hlOHVBGagLmQ9rSYocSRR0TEvRH+V/Rl5ck
z79lhsaZxzXN5HORe1tTEe7Ik+zNHV7INWgpFtxueatS4KFeeyKab4kfxopJ3pzYDj5siazAAujU
GfZb1VogMh4I5mDv4JDTl12cL9712FwHMdouqfmPjtVzNfuvXo185RrBFXKTXwX+NVwyymRR/nod
Yv+gay5GRVYKsoxYd54VqYyMGXpoJlXauok+2mFETBwR4PE2me813Q2/jpe8ehp6z/bRud8VIixG
1CAxIvTgDmTvf9CNcA0/TR9qBpNoiDXqh1AHb4LpQcDd4W2Gz5cbLmtVixVwSePDbk78i807Etgi
lYfgE4Ik0pD6EBNMoOMHMl3k+mTdNf1vZdH1+vFrlLz48yNk+m+Aix/GHRC5J5asSIwk2WEGAugZ
WQo/uygYSKJbE+jYC+MWCMIOsiOdMNm0y84K7zad1H+bnJilEQFxEU4xjchJzKSJxr2vkRyUzQ49
MOAfiCrOuzSQalOAQfwn7+M9i7c2rFubr2KA/B+GMN99dfeOfFlkc9cVZRRk80CRrEeIKBp5bzIc
L+zsypeeXVuoWvp9SBM+syusxi0wMq36bMRfCA20bdPXjL/U0ZkW6Pk2cCFbpM5RaG/C+xxIhsDZ
tDRgM7EdYPNvvbgukrkf9ZP5nRryveLooU9bf7yDZAFLcbb0/94IBzcGJolmlMehc2827BjU4UTK
4TqPfJIrYXQkaJdSA8Pngzv21ENFJ93hLW6bd8Hc8SnXmSgiYEpC5hlxcUzrW4may/M556huml9U
LY7PBSDFcuZpn4zylbSGmzOOqCL0ipTGjpk9oZ5e/HAI82V6aRFE4vg8CZgyB+87ztnWNBNr2pR6
AnzoFH/PbNjaXEcrC1GeZOuAJteh98UtVGZrpveOSx08/mZI9nL/GJqfPrQtdit5cuxrUptAKlof
ZranV/XJky78xQAx40XnE1RlzwGNocjXqma0660EBYsJNW6GXY1jreyA0+JTnvJ9Hdz5qFj9mz4+
jIGgKBcOnVwFJttf41dwHEoAPKwZLSSqpT+z/kIWSnsXtQwXy3UyNhsPXa3PbCtn3Br61cYYrZ0R
xqCg8dZSFDr+u07cQ2OS1iGWP8JwGEpQ9QWsO5jB5yIlNrK5TYQDOZ39b+B3Nn8m2zrAAWae9RR9
9cTuJTyN4122D1l8moW/iesvgVBqlhmCBPdfIRjWuelwg/q5sLL+kkflaW4jwFaXLhWvTYxMXjPF
39wmh0oFUpqxeDV7XA8BEDgzsr9I5zmls7+Bsc+HbeLFuWqkJGkDxTRoZ8QM2NtaEgojl9owAeSG
II8RQm+Q5Auzw17E2q+ah2fxWto+ed+HafL/s4tVCPRMLcCu0K+kwwJ+zlwi2qL4tfTGd7dBBPw+
TR9ltMf+pohf7qcVMu0rnfJYMbhCQ3k2eJhMHGWDbj4JSn9iLxeZcUu7PT1ig36ZkpTETIDq+Td1
ESqaF5IPtmQNRLSovl2cQ65X5d1YRRwagy+sMB9jlW7C9qNt56XR5mwmANkxNNLJk3K8j0q7Ks17
KuG6M0qfXmqUMUXABn/knjfF1q0UCf8jrz+hQFYNw9mc4F7N3lnejNPjizlOO2/SuOSj9g1HlWkv
4xuzvZRdc2A+zialWQmbMLt52vfmc6xnmJexS0nvIXKWZqZCBRVMoeeXlDg5l4T4MtDZ47Lsmfy1
GTrPSVo+FNKvDz6ZhRYxxqvMOFDXPwvjnqPY0oloMfCZpZ68cMkKLMVCg9LSIY3LXf6BajvyMbQZ
m2C+QLnUfewiJk/GiIUyVeIMEKgir5avHucde5PpvcQ/EwLmzTqVRrKczbew15eem7+qAYDKCx1n
xneLcIfAYWZQMvOvc+ulZdtmokj02bokqF0dCpysaYBiOIu6fpgJPoqb2veCN3hqPXY3wVr97jn/
v3EAnIekfcCLiTiBw49aAJ8l1nt+0a1DywssVuHLl6Zhs6aEU2vQp6buBlMjcTfKff0FJ3zhZ991
gX66OLERJc4oUeSnXWw0bLadPZX7mg1VyItkFAk+M4Z7IZGAps+gWFUJTJFEzw76y+dR6ZlxiKMz
CKy3zTr2g7MxE3KvY1TSloJxpT9nq4HtRvsb8FVU0HlgKSZva6DXyMkAsCDGFlR1UtswUT85NJiY
IDdMtOmMCJPQ3qwenagXv4RIiGTY3QaSMJIBlh6FA9NBrC7dy5wUKllUnaadw58Y/6psxxQbAcas
jr29UOYRNzkNTJYatDxVXoE5qS9G5/lPCCL3JkYgREQOpuDuodkBAMY248CbmqWmFCHDkP9WOfl3
bW+t+hqEF4w/K2mXVdTebIs2I5HRFaoM9UBNR8Ugg683+8ceohuTT0Y7AEqxBnt+tsErU3rgf1pG
oDhrI+8WlXjB5LAnUUigl2iwvtj91p05tHJ0QrH559hc+rabXkm+ZbShgdSyEBajO3wSPVIDQ66j
qYAo1js0Q8z7fYaAC/kYqIfkVU30WWCPaNTcG8FSJH7Zi5GuEaPshA6URlCM+0sYXStgD2hX4eXY
m+nYmJfe2drV29CxLgs2mACEYAGpWip7N2k8CDF1GUFUFB66ZKTkk6FobR3OcKC0VtK85HHFYUb2
MOGT2JWpebvnyR6XMcuTVNeuXciaL46vcXUa8EJbQ32M8vEYlyA/qgLUFvvSig+ze+OB5m46p5h5
sLB7TniSezH7BTOXuDVpSTjwcuO5NcdrHyn4UJJCj6NTQiJWUCUYYNXhBcEcwO7a5VcjmT+8UXvk
YmsMAyNic1iYbU1MenCK3ODdse9TskmZuuVxuByike7ajv7lHLP+x5giC4FqvGxskiSZ/NtwcUt7
fvQTlARKmubRMUK456QUVz5PHyvuMb4a+JXqEXVx9qOuv2A94xlvUsSoHqxNhysTW0PBl6aK5Klz
3J+RHYOJ63VK1nqT/QwJgRJ+irN7LXSwOFb57BHN0EPozkdCEFifZSPh1SvhcP3euqq+OTh/OaCy
OD4HxEpMzo9EUJ31z6MuHr1FDAILZKhL/j7lNKmAwpvLbbKvYJp7ebi0suYvh7OSzGACXwNqQY03
0f4d0SAxB0XNl6ACQu/GvEUxO6Niq9vUYjifZV1eEINvBIsalq3LvLRedPNdTtBhDAJOyz+z2qK+
6xDvKKhmz9rAx2pt7jrKDCt+Ue3umNpbJPye/CNe/gnoS2zuY7T6Rn8E2Bs2/N+gHfrffoO5/Vvk
FKcMlIOePA2w+qPIbqNund3KfAndmXFC/FpU2BBbWJtt/s8l6Bx6H8abiBxrCA49cTY5OwpvYyhj
UIZ7ZSQlJkRey3TtlnfJNg36XZIxH0SB0Q7uGS/acpzZgXVAB+lkYwHkE8MVVfV0KrU7K96o2LG5
M8vNIPhdtN862uUsGf38tQhNsP7lqQ1uXtNg7IH6TF2lAXKc2H9Yxarw3JewguoXztNHkyAv8ax9
5CiDMHkZSL3fhoZJQN2w3G6WviM2jukR9DmhgvT+GT2w1uCl1i8OuG1Yo0q4VhAw4S3d5p/G0ExR
pdi4eL29UoIVh99g1M9RdOD/RTKuve4YjjD6CfhzJ907aIn206Oq6T2OD/09r9+sksAY3JAmvQFz
eNPYESVbUjxLEJN+GqJ5Qu+Mlky23aVnUeRNDcbUj6m/mCOETzASM4LGA7AtMsmbTYQeWP7LiEqg
KScMAgUtUr7/cXReu60jWRT9IgIki/HVylmyHGS/ELavzZyKmV/fqxq4QA+mBx5fiaw6Ye+173pK
DUOohg1GAEr3tY3wPGXnjiWbcneaeg8UkG9w/HSpZyIlqfAqZPgkCZCm8JS77jrDFZD52lcUFpuk
tl/DAL18xwOFHjFiLNW6/dJB+NDV6UeTRzufja41kjkEJb2gBUX80kZi4bZb30jWiS/p8aDXNQ8y
QnHCS9YeZOjRI0d4z1GJkHFs6MZ6GrMNxhXb5S3lnYw/Bg3Arlsf5zK/5nYFv7rQrzIyH1byLzVD
4h/47nWAxpUGTbD6zLo/Nz84GoZaHMiZBYYn8De+5L2pjxaq7jBGXjkPSA8zAG8oC1sKMaruaPwZ
cJvK2j9IJ2ObB022WXh8lVZ39yP0Q0NDvYJpxfj0Nbii5AQR6bqo+IxnfaOP5ItN5hIhCAKEdpfR
YfUz3TnGMkSFF5rf2SAot6F1eGDbKQYoRjErQg+NnlqRu2rJqb0FSbabad94xBlDQ59NdjGJfibI
kg7XUI3vlLnIv7DuVh3LAFErBB4eVNzoTvBtMTwEloI/JV0sEBQ99dI+CBh9BS7g4D3qigduu4D2
HT9ah9iaxfGwCrSdjUWfTFgErpdctw6GdqrTn0ZHPlYfM66NxDOWfG1+jZOTGXEzwKxnKqGNHMPJ
UdeNreUgr2QY2ovvDPN2PLDyI47LByd47jweGDJSYlilPX7cpI+WiBIZ/rroWsg94B62x/o5qKkn
hbDO1ZQjJIfzvnUKknOFxW4TyR9sFJJodEeeoEGtkiCm9hrPY8f/OPgdWfpb6nRmPE+GjDY+J0B4
gSMm52iqvzKfTMTQuiYYI6kXjkrDoM9ccR2WdkQ0AK6pJEpDrmw9em6ZwITC/yvdfNnb60lfB82j
cEDqMCA1GD3nqMyM0Ua8hMvMblb8xoAA3KOjsHzVyQpOBbZYZi0OwwLGCPQG0cFA4sVqvucrKp03
QciL71EEu8c5ym5J8Xfs7iyU+jdXOfj6vbLoxom2I7/sNHrxP6dh/NGl2rYDSVtvvB7NbdttQ6Q0
E6ENKb/rPJWnvo6XpQ14iy2GTw+ZFf9svAxj1h4rrumxsL/we0ksSdwuCADUkw/Eg7mxic5OR2lu
bifIWwyWeaXAEhbvKl+hlFgwBmh1EfYaOoH+0SN85R8zgh8fJ25MSZSCDoeFgEWEY++eaNZyZk7u
/FTzQpPQpeWKWr3CgAVtyryXwT5X2c74FiTmD2zX+VLL4RfNX2Q52BLzorXtLe540EcefDveota+
/A+dxYDjXdRji6Z1yB4CoJRLM2gpZbu3LEeOVTon+9IiSAB4C6Iiij5y/6/t0LiSdS1/ipg47heW
BkgQz5IkPgcSD4lEUxutfdiiTAJAZ/3ElMQdIQSeibVfEkDgKS5WkOA95PnLJ5Ug+6ThNphSks+q
r9S7OfJYBc0ubujh4mkTJvWn7WjPTD6Rwbj7Liw3VRitex1pMQIQRMPEpS3KIMUkRNKQTf3XdEQa
vzMFUG4bPYgWRv8HNlvVBkiELfd7U+Bx7QsMgeAHvqVTkHdBu7TGmEwwE/w3ohjltAIL8L+RdxY0
1i55nDGmB3McIKYSU5j+lq+Gf+sHpMYLdMHUCShQ6vJeOSskk0ZDLPRILJ351pG7a/2RYT+YF2Xf
tRnuzdWEopvDpDykLQstsoDzdJnjWe5dSSr7pzbdG4tQXnZNZHG2By3EHwoSYltWf1mSLWMZMte0
Nn4wrrrEIBwahDaT7RT1b+VuC3fb8pclZPg5FAP7vR0TPjf8l3gXLW5edSPf2HGz6J1j1ZHQm7+3
8cFnUeCIU8J52ZblO5nNQ0BiBietqd0NmkqlJwj0ZDOb8/+jXXy/UXgwFV4DNXTHyxdudEEq6heW
/YY4s+bHdn+CFpeusdVlhHoRqjFRid4UknVDsEHg7+AWIzBxfxiIEr4KdgwLSUlJJiGo60b1lfN0
VTzsYBWMs+CX4Wppi0t2LGqlbFW/1Ux473wT5C4UQMhT3icLp3gdk/Z8Vpxd2e1n7yee+4Op1t+s
yxrwGkIHPoym2WOlo2nY62C5eGiexJjui3HGxDvsipH308r/DL/5dNiHqeXArEyX0L3AuaOJjAQO
fJDuIHKQXluonEtzNznPiXyLG3jhZMzgSFPPZJ42S0R+a5RMS5DGVIOUlGW7DsaH552miJkZY/PI
F1vhsU5zsMfCCLEGjGQF0118/Jl76xCsezmWVitK9oit1w3nq0Arps0w09r07k3wHsaEjY3Jsg1F
U3lUjVzG6xgeZC4/6VW2bWC+eB7EKK8EPppAAfkK+u4zsOxdWFt7LbTecITCRflr/E2PNlFXQ9lv
xVFKQERUOhgPJ7gL5wBwLNL7w4TFd67bD497sJLZoSNBMAjEq40dLf2HMo8Jtr+qS53iM0p+pB/e
ACCyHNDJ4B57nHXxtvfjH6a3byj4/+rOOJatvh1QjRY+TIWgyNelHNdkd/YeY1Mb8UAf/vYj/qM4
xI7Qdes0/nEEtoGhzFGdLQvCz1I0lnUD1bNYNQw81HarjU4TOGGLtyPH2uBb8QZEEvU2uq8EfJHj
k3jzBRFEQ5xRJs9Gl1NsAguCCMKjnS1LBMoJthyBnEsocGQAKK1C88WpWh05/W96RsSDfrTM73F+
6GG1sj12OGi0NbS9aQmWhUSW3OxXE2Q/B+TB5O1A7LvqtI5hIrlIznDy+mSMDfyaLhCSqPhNcFbE
Z7eu93ICYVe+w232Bhp2e10I6FGVK84ytzaGBFzZIZRisjai6wQLtajFv6bnY2NIlAyvRq9talh4
3RwuaKYwSy2C/LPHfxIFnOvVwt/zfCZspbOou+nwUvUEcj1L04klePrqSQHfge3HOKyzSmNsDpCY
KKxx0hZZs0MYBDYEa7UKU21Z4lOb6+mLgmV22ZejQSJlRqbnxxGdCFoHMD2JL1aZjhe+TlkI5OSD
qYFEdMiwtelZT6ODHRjZAjPjOUOtE//ZyP4c+H82WRij2T1Zyppf42PAn2Qibqre8tLZ2wTq1Oii
HMpTJqILp2OpT1xDpowmTBgZgxN43xfnGRIKKNwe+kZGQrKN+tpi8w/Kc5HDKcr0z356NQpvWZHL
uU89lkTI6HIiKOKvsWw/Mv5vwz5BR5teygBDTdY96854ygRJHd3e1cq3sOz2dl2tS1JHUR/uMvIU
ZtA/ZoSVs6aGh0WYweTD+SyAPOrodMVvW3cMQfNdRAvZuim8wpnvSkG7xa5UJyePMosL9S0Qo1NQ
X9b5e9l/WzR8+4j7kg4xJROl2tdc61in58PcbwJz0zsrX25iWEgGAZcQV0zEJh99f05Y7Wr0EK54
VZduCGvC5uWGqYqnjcLpW6b5uoqOHvJqgH7VIdDepfMTQP4tDj7iX1T3sNPoNTfW3mNeaIImc9Ah
Twwc8uovzq8+k4CC1RCQIXIcG3eJSQFNDlbh4g2N9MIE3TaxKwLH1pjrkUUsXoIsvbX962if7OY9
qLW30XTWJYNMzWMom60HBh05Z5OmB8OTzkpXMRLiL/bfWnDSmZ1FeXcQXn3Q8JnTmcRk+vjte8L8
RNPco9YGOzlgvw963rkegsiTT2mVsrkcYQaqPXtcN4iXaRdRcM9SrPKuugf43OBKucOKfYU1jpsR
3QDZrsyu8AvAhMqZnDNHbKeFHZydFqcjtpUhsolVTNm/d4vBLdBBU/0Zx1ZiOFcCZh+sWx++24Wz
I1t2VdiojrumoatF308ogUP7QMwX0g7rSfu0AVgiqbonzt2gjeW+iD8bAZoUdVxv7AnuTHPAA4fe
nLFtGMXac2P2o68t8e26cx90F2MUoSx82QFPlFWgoGOe5ODQsNAaldiQweHkjJ/QSncxRBmTsJGv
ums/nekuuFH16hYTJ2gGw8Eesm1cAuAm4JcZnsW0fZ/6f2Ses9o0tgWZFXaJP9wK9kkwP5UugwLp
W9sMMt2Y0NrU3tWnRMOiQUViFM6WZ6L08D/5OJ1qDWYV6jpwgy6SD8H4hySeMUGMAFYNLZJLFGaB
pYdrqEHpx2u3raOe/m3Hg1O4IHHJYFBR5IzREOjEDLxxyeZsy/t8fg14WYrI2fv2SRsAD9zc6tyG
jywy6FfEuo/MJ+MmqDiZB+8tWzLRK1fCqK4RjwWU67XVuD0dmrNUz04+oV8jDt0kJQmNXw9CXJJA
Blc97f5EqwgRGs2XAXOFxFry8Woj2luIv3pkZCgfBshGpSufaad0bz/Wxs4nuDTmcnDQo1vEPWg0
X+tKrVQM62D59v/Ke0+geJiPGStJ296oZQcgvi45I1MS+a/B8lwaEIu25gBfN1mP6UMwEnLZt4dE
nkz9rh8vmUJJobWuf5qaGoiZSvasJBJm9NxTOTDMLf1+FTf1KW/YXpIn0WTfKEhpN9WmUWlD0ms7
EFpusftTXh51DEA0lZC9bOuj5ayaZbEj0Welow8fvkzy5x2IXRH5PvrWNn9zF89KxC3EC5EEO97m
EBk0sYGwlE/pqNK3cXYV1Ibea0i9JOlibdzppkTMsebsZgRDigFjG4u7RQzuOkd1r8M8KOfhz3Ao
qiELUeOWOhZiVuAlr3TKMM7ot7OC+RAEWVYLUy2M6vbZT3Se41Xu6RuZ1udEE0gR5LJq9FMKg6iV
x7APCdfJMK+PO/AvT3r4nOrmVuuQRZg9DS0SGJvJhDsZf7rXX2KXd0iLXsFOB85rOVw0mnA0KFh6
XKCmOqkZ3rOO2FF4pNH8jNw7fuPtvRovmDjr8CgioeK2YeCzOyjy7Dpq7do3wltPC2BEgzqYbPYx
1aWyqqPrZAeTEywOtGPjOmunkeecxaKYPm1OVwPtWdgBZC4xJJqt6BaGO/AgTbQ9M4d50+GGq+++
lFgenXnnIuYfYKOMRrv1EO0Q0Ordhjj5ylNteopYKZbCQ/cXwTiy6NvNNHlzHQ95PPb+tFrRQjD+
dLUvomXftK7bTJKdO4eEAABsHg3mg0TbG3p1ktJ6ibgmjfCcxy5rWnQZMn4xwT34jbMSpHE7eGyy
EbTzb1QgbcXdrge/mWj3iPCOPTMRDYWrMnfHFMtWnV6HaPpWL0gx0AJCXyr8L4I7chau045V8Snh
LqqR6Ho+8YaFdtjp5fcgbnU7LYeBLnfcxHm7GZ03id467eFZl2RxImxp5M7R/aPL3CyiFRVKMZjl
t4YcQIP1B52qXz689C1HFC+sSwyFVkcfgI95LS2BAU0i3eV96/LxecI5uCFVB/19zOMjxD0u3UXV
Bzja8XG6v43DUGviakBq25XXwfY2bTKtSO+K2eO31nFgsNLjeB1KuXFKmANA66oB+AXZ2AWSPuUN
bSiFHJspWX+v6fpzH9rKder4MVPNfP/bhx3QJFdRPKT5zY10mz3xOnZ/LZfUaLzq82NMKhwB+oqN
mB2ZGycVu3G4jogbfJNxInGYbF132MUYS6+k3gGIA50mTCaEmI9yBoA1QYhcWroqNQoaMRbPDV9S
9QwgYVH5yq2F+xGefdTyC7K9560Oa/9UATuK478ARRgc0YXLHorcroabnU1oZCHoXlVWtigwbuew
jZuZbnbEiYgQBCeURkBVbnlYVemoju78W7MvnrR6HeKqtE10r79a/oJ/7smL336dJFwi81+hCeZJ
tjkM2Jrz8l9rNo3Sf6/jHw2gR3RXpaqDQwQgvKuJdQ6DePKO4LKrkvEmoNqM4l+ZV/HFkpTWJwz8
mpcQyIYNcgiVeeLNvPrd3ehYqJg5133NWBRDTT1vyKPbRg3QpJ7rozgyB5zeMYjh8MVPbUKii/xl
mY5AmV6U9Cdxb46jb8umPPcWKedsdhvfQlbJKKSmRJJUOP6fbr/b2rhsi5vmZFvdxQ5kbnU05hPW
7TF0ly53wSigFAwfkROf64JNgOmWm5qoJ4lTTn3HSTTBZjozPmXT7MdkiU/jCvXgokeHGN07sh6Z
qVpw41pWtCZSarSOQ4UgApsGCrIkitAtzWvf6zdu5Tx3jbdpYsSI0YfFsCjhs7Agkue89ghL1Xxp
buUSSSJBK28O27L8/+Cbo1oJSRRUAQvwrH/TuRMs4Ht6iBAK4UsW8GszRlVDvw53fsoWyUSBkma7
6q1GRm7ieh4TGi/tu6/wSCE49/ApWN2hzuQqtklVZv0ss+eafExahovn8K87ZdT2V4LSqMKFELOr
qHNU1nJ+Cr5d4iMm4Jndg5XZ5KyqtnqRg7OdI7n2YhK20VdNRkgWB+Ra2JM5Ch+CdSkPy7WO0iho
aXrdY+DdcwOm6r2krcexOOHQ5GQF3GZQ3o5UHqn+O6THgOcaay3zXRUmar+S+fNKuNnU/8Xhq1a9
lYLgbkhvXIcm309RlisEU+scBE5ozDuKC/VirphQsZN0jt5waDkMTtRCXmj+y+Pj0DNAYXhkRPLi
sq8sIsYCJBygI35qFjqAvLbizB7mrUNEdeGiacLQT3rTsk0fcQhxIHpRPsYheRbQZLMXpA3otZIv
icqr9hCk46SdWJH1BPjaiOdh3jS0q0gKcA4wJKUbLyj3PSgZsempQC+zfE30n6a6jVi8UVEtxODs
Uslck/9s1sa7EvMG1DN9MIBaS1YwAD3sZt70bkfbrPgqm3d/9NapAoJzYEaXIHkIhgdZ/FeLiB0C
aw1kBRpT6LmBT9bcMiN7YSvOXdcf+rr6NcJpN2QNh5Uuj3o7souxD4EgksBl6emSDmPpv+GgMgIx
8E/cC2f+kKAwIUAOyo8JwdYgaDtDVp5Z9WbP7TpqqX2TbVGfh8Kjr34Uvo6G6YexBCLmTkFGKxf8
meHcFfM2ntj5nU2jZQ/YX8tK7ivRn1zX2dqfVlju1W6rrLxdkQMVCRWa+aJpW8bhEIhxVmKTx/li
ID6wGPwnIEKkhlq0Nlcl5dIktwlFkc2UAInQD+3XUijgeM9kK5MqRuj/D10LgX8nyQcpnFsM8tsx
wIJpOFwRFoMOtvykxFBUjCZhyrgojrygEDMkJR+EuAJ+CoKayu839exea4cgX1RCoMiLmTmPKc/2
SDuVq97Crmr6RdTaDbA1u25Xuhaea5P3uWo6EDvI2xpSPvRpBDjRXlya8tk3yYXKnvG6JTDYjIzx
+UsE8rLJ9zA+txCwLl0g/sV5/Ui0fFMFfE7jrr51SDZ1HepqD/I2eLa8icAHnzwFk021ZWKX9jIv
JPpX3gIh9yoEA3YVubKEV8+3Aul72tuLOXlRpBOhERXGdC3O7E+9JRvBw2tp4/shaycjddUb/If6
7wvGR5n/52XZQc9dVoIk0yC69zUSqCDM+8jCu51S+btgvHXapJiq+6kT6yn/0Ya3QNtqoFf8lM8P
OxpFhTacJ6XoNYKLLp2/OKVLMLL3vrI2uZ8eOoHFv1ZrTthsMVOULlu5frrV7LX8RJxU+5sOJKMo
Ya0Vxz65oWA1WNlSdqAxQQiCHsPJYb/U07Kx33EMJWWxm+1xrcqc1ARBrRU/fR1u2/GTq1lnh1PU
rGV78yozcPx1uZeYiVwInh4nlXEMcS7q084H1aBBaO/RCdfmNiMw1VzRID81/htLDhddpTbzs1r3
1GCdmD0fuTouFBzdeWyQJZLDQ04QorabQWLB1E9WdLLie5n1J5O+cBhOVXS2vOCZ50/rVYTHqqh+
M9jGUUsikcVf/RWnS8Amx2/uI4WjEbzX4L3GOLqJiah5pvpWxnjAs69t9ssUi0LGeJnT6Qz2p7PB
9bg49cgOo3ITwW8JodZ9z5p0M0I3IwOReCEcZ7iban3zNug3hyxgST5pA+iOJSn4ZgN3h13KlRM5
C1Tr+JaSC+bMJ2zf8j2zzX1bsB+fjwNPJEbNrauDvgSkmjWPnnKvhEHXc1NNADKFHW+HWGzyKFgH
7IBtspha8p+i0UFfg84D17nASFUDWLDPpYPIDh1KNZLhUB4idAyCSZVA40NlWxG8RekzZxG3PxXF
BM0jfkv4CVnEsQwWr9k0Svc7MzeNEc1zwLDzCges6+6pgwNlz4gOKJxM46o2Cb39h6lXn9xrWrGe
1syDOuqj/sw9l9r+khy/GT6448vtGHOOoLh3Gb0mDDHwGsfJXaDFbK+GhprLRs6im4CRrlH6J3D9
8UAxoeF7Mz4h660bfMc5LkTVJTa8V06L0XBwd3Xkr8mA37oUGpAM4U1ZqGjLymLQw4gmx3thRc9Z
k+8qS9sU/nBVfRs/CHI5vLxuhxSTTILPgpZXkQC7I3NIDDIrrydWXfz6KN9w9CzxlpE+AyNJ3W6Q
52TqXdGkKoH0CprWxoe6HeCC6/zglgxEzbB3H+Y1fzzxO2H5jZOcqpa2QRBDXGw7+MM+aSoQnRTO
82pW32WVckiZB43cRwdbbRG/INDik+3mitEFoVV1c2kxKtvoiNpH4jvHzO6ADwQ7jSODvX3DdcME
16tNIjr6bUxAeEjEwR9Tvmj+yeVryiUfosoXBhzEl3r4KRTxZhIMzspFMw0rv90WUCMCvMLZVyuS
A7eL0sFza6Riz67Tqj38w0jOm73EaFp7wTrqeQByAnzWM49O5wTHtCQitOyLO3ujrBk+ZIco2fAP
3JWsUJVVHbYqW9ssQMxEilpK98qKM2w/x4z8nNE/RCFz/bjf+2l/mdFFpM0rSEZUNQwSIepUVgxr
DCnniAHDu7Vle+iMcmc2GPWGloQ4bz+1Buu6kZH6j6Ofxvks+wdP4rkpy1NKn46qdBovc/o1Esri
BvOLsNCzOdGtf3cNpeS232VF0JqHrp1JZIgY5UlSAJu1JNQd0RPbetbmSCco+jrW+J9ARxjB5Ka4
ZrBse34tD+Nh9w/27JQQDPQuvtK5xqeYLFjg1O21rV+5mbP/AyPPs/5QYvtkAlt5M+C+NKWORpoL
38FT9RYnF9bywaxc1toX23/8f/8/sskvsqVtrM1bb7BOhhGdcSctZ8QP+oRlaIMlimqaX4R6QWg7
69ytIook8KwJIuTslMmQENPvso1fQ5vRT1ycwjT+60oaMjUBDB1GLeQXES7S0Rs6pccs+Bx6VEW1
Qxd+crCgp+1nLI+Oz+Ua/g52vgWJsIXM0xKcRIPNtlVHUuMydow4JxjTqF/3XuUNwGyCkicigZNz
TAuB6KdAi+mjDVJ18dwx+Jt+p4ksjOTL1S9+jQDY+WLyoZzwiF7W1vA7sKp02QyWvAUWb4QJP88h
WMchHbw0vWOBm9NwohNLnNpDdvKrwZpvTHaYMaMn1Y6BPKhBlFtEYSNTSCPUxAYAH5+Z73zs0E97
zDs15DBxBTLTPQf5C4ueGC97XVOake5O4yH5iMaRjafKFS8w/bE0x21LNkTFKfYIkHhWoQEpBqwD
91wVrStCetFHGcF4iAt2PMODnrBF9paJk9DiDQzptoXREtZry+aFMe2jaRcvrtC5QdEEG3sj2lW0
HjJjGUtWwVlXOzbmkiW/21AyFahIw2Xe6mNtiTOVsUY4Wov6yW6vksgMY0qXXtIt2OKu1bJU9MHW
DetdFjMRaqbN3EEV67bJxEypoLVDPIvKuOD89AGS2Hg7xlXavsaav5V8gJLYTgkklq/RzX8T6txK
7Hr7Apb4KctDnO8VGijo2zhtCb9y+A3j6WsOldir4Tw2XLGJpb2QRfOoKBrntjsGWYZZmExd9jyO
/xC9u0yRj9VWvsqjvzGh8jGh4Dpg0sMX4D1wwpYBZUjQviiPht6/OPmlpPMvm3rpgW5PQ2gH1tZL
GJ5n/bZjaGRCdXYYylJZwiVxYd6/gg6KK+JI8XfDyPQXOOGpp8Dc0TfyJAvYFEQKPNkDcy6PzbBk
+2DvQ3A7MY1ENbNBL4k9QLOPFNbiy1RIcaNDiGkkrDpGVHt/wMfsIifgDPFMnGkH325p+o9ujaTF
4/HvkfNldvSOiEhVJD0dz9RB2W5DTAPyxRl7Vi36HvEu4+zPVspt8FF38pQhZY/JXdWNkVlztzZ7
ax2Uxns3iYU/v/Z0xrPfHNrIOcxptyHI8cvKeN/xlSksPw8qI5uVxmSd3duYbeVcnTKD5dkmomMc
5QSWIQSqh0grBsuAly0B+m3H5Cgi6wYApK+Ert+s9oYprHrqWEqhEu4bhJtmjRTrzQ0uCQMgyk71
PjdnNFc4Nxk33IXbbHSnOneDAsoQ3diLLb0+Ph1YRo77/xCtsTdV8V1KSjJBoPqkooYDHbi3f7Rc
jiHscsWLNx6D+Su1Wb9YV0kaR8Yys8XL0BucUsqU6PW7wY7BWk07MuUSYT+Bt0dFy8gAPBEiki77
NaOP0csu/LAxeq1aKgDMWDCmWRbfWQSiA2e9z9WldWiktORdaxHX983aKdJ7kmi8MF81XZJhoIy7
OnB8LCSCklQqkKPscKSHKu51HEna+OcWb7nJihgvtMccWhlaKEM6e+sZHIRFtWSlsu5GRrHdrrfG
J5Y5SYOJiqhDHVNBx8+T5VEYDxvnntIZUZVgPY2oVxq/XdrgzweqynHioe3J0xh/WqBoet4edGCL
FiHuGfDXYWbFpwKkY86DtRcOS0JQeAt6FBVaj2GxXZWDtyp9PuSWPncIjmqzFaM28UABDSSl4FHk
iNc17AykP73qvgHuoQUrKz4CAisG663KgFLpzYWTvKBkxYK50IvgmJT2Jg7bfWhNG3OR5zXTfsff
uYIQgLJ7gUK+Dtxyp8/588ilWbE0TzAkqO/AYcQpq26V8eaU8jlnY5flqjYFLpIlhKEMmK9uyWaY
OWAy56CZHftf6FXpn0UxnoQmpzDJv/+j51V9cfDH3dxd4gbnUbjqeNRD8WoRDCWDiPVv9v+9MVS7
0MVSZJOwxPUIfcKANjtPbJGYWTkucn4GaRMhxvNcXZGKYGp94WlohqvowSoUnUm/YJwTkxcZq64d
9s8wXyhmDewskni6VxvSQGWLVy/6FyHcMcBgUjCWyb8+eIF+hOJ6YkoBpM+B9giOHwEZTSeTNLXX
cMdk03afgwmP7mD0tLZTtqqmcoO8FL+eczP1MxT2qXufoP+NZsgRwBUabLz8kYKQEHxsMXFSMV5y
G7YldKCsgl+P2lGZ/KwdaRceKTxVw8X1i9pwYv+q2wzvSc9ze8JtCUsTYhW3mHLb7JZV9UuVXOPe
ZRTz5oJMrNnjFkz7R46Mqftz/O9Bg5CN7LiOk3ervRM6oe5TTiDIWqtKEQDt/Lec610iWJdTpSTM
/aT2oE1B1oSfu05YUOjos/q1QyMb4g+DHHrW6nvKAzIWgMV1RL2cK4VVXPKSxE/7OOFkjqMN/KLS
jM8gN/fhj9GhI2IhVrNvAY5Wm9wwXOs1ifKT1h6SKrp2kp0t6Si7ZGKB5eprb3ywJOoDAX9LPOmR
5DaGjFvnuDuOUjj7BryM8+x1P1Ki/SObvKBuLxG26JCWiJ/K0rWwdj0Gw15Wm5kjsorbnQOhwrfM
C+uIUiU5VSMnMdN36NVKOBT9azyPMxDZUcnLSOSVxgyG5obdrzsBwsed5eTw4rxrTluT8HVW8iOz
i0NDk+s0/SGeicXDbsG7tYkLcOXg9AJUcHO+8Dt7Q9wU8+xyrUXhpvJOrZghvtJ8IwyWbQWt5Bkt
+oo9KN1QnZN7HJ4zLmVzyijPEQ7YiwglV0G499SOtww8G+JzG0JABtdldJ5dHrYZGmSFoIytARSH
EcUSHWnIXxDzdqAkBiTeI5TuoPi1jmKrIilljtWV2zx4E7yDEcNUaTo310oXI7OlMiUukW27WhWY
nzT5SyXjkLw+aAthkjBSZPBMputa7fx97T1tsTgCoPV4wBtlOGDJr17oIWzescamkieM87cNzqb3
HVb4OCbGJ5gnKeuAUHFCY1FrbAByekWTNv1/zpkYAKqMrrbZszimYUKlhlrV5oiUc0vfdzSyjljF
eRvNR/yPqw4uCDhnuA04JzSbOqLiqmxxso67xuh5JpRFiQVWre/0nnGLi/Lxz4BezJq4D+ItvOdV
2D/i4rmyb3XAJ2fcrOhT8YULtALNq9rLuN2dkrt217FEd+NzVEVLvXplV0aKPSMxEgTs7j4wVvXd
Hx1LMmM8t/lWGDPEShDbKUtfbf25xRXmQ9BhhZNVzcJSQUM+d2Rirj1g5g3Dg6kE21Lsc4n/yEXP
7G8AHbkkdcxwXwfU05n2Y1XVuuvZ7JwHU6wqqjXSnVj2swKu/gDgrCPCFolFwqcKqgXza4Tekp/g
b+v4UVp3duKCbCUL1ZtmulBJoyd3L4qZ9Rqz1jnZulg+eTk9FsDYbpjfnCJINrP57ESfOQWN8N2T
KYu17T5HaqxJmibsL1LEqhCG0GNMK7x++Af7LxgJYfMm+LkORuk5OA3952AwveQB0AFJaNGmHIBb
eAKFABq67hGM2pNr/7ao1lmonNSasGZyGyBnwCb9o4yhY/WYeTg1dqJQi5gY4hCidK66ZNnh1u1q
Lnu2Nrlxc+ZN7No7dcrQMlA4DjzqGIHIklCzETUVN6pjjkieHtGW0bOlOjYUp5k8D2wA/CjCOOKv
iyjbDgkiLIIxg+Ffmlxw92B+oD6JCCnpocRxLJi/w6ShfaNTGJALVIhLRn1j++ZhLvIzZH/MsHdR
TAuNp3LQWS3TLEkXekP1FrO9HdP8NqJZSJldech1R/dXklwYjGxnCeZG6lmW18R7rRAkWcYem3kc
ndKi3TTcVgM1L3fk//UuPuMnlMJufSiQzdQktVbjcWqZxIlPxjQp91mAj0BYkPsoY6thfmVQaIij
5Ikdnd+gehvktRs/Ha6NDFW7hr3PROwoSNLLRvK+7k6IhDp7mVnpyPacEc5oljoJVkQOyDMlf8yY
uoM7JavvkLCGqvxuxdkfKnLhYRb3X7x+RsFSgLnZuM130AmmWiPa/n3KH+BDG0Eu+2ZiRpS19SUW
M6RBKsBtCjStMZ4D915yaKvOl9IsyB9tgcPBiza+8Tno3nEeyJ6K1s6MsVZ/ZKmziHqCU4kXDE5Q
AkLrHzkyhGE8WmYvNROJzms2PhtBA8GWYUOFnRqydsZN7axtdkmAOnvjZDRnh8XIFJH6Qx3nk/g0
YdbJ1mr4Io0WDaMD3IZpbC7XxoHDl8NTsRFzIk58GkZmswohVYD9pawqmIm7RXjRPfMoVG5YEp25
Edy1XW/t/n+90hhg66/IkHTMmNUtgzh7q/HB5AHoAI3XFijbiB5ACQU0L+YkubT2kZWQAZfOPjZY
1NhGdODxObz5MzFt9lWYMHc9y1NYYPl1xCcpUTdN6KLssWU59TMqfTco2tY9eNQISyo8jBpKlJgY
PGH/cXRe3Y1iaRT9RaxFDq9CCAkly7acXli2SwYuOYdf35t+mpnqnqqyBPd+4Zx9yJ2NyCQypJEQ
xj3CDaPun7WahmWSDpSCwmKswqAAP/aQz6ccZ2llqO9Jx+TE+EpV6hVizeok+mmycB9JP2EHYBNl
UqtwipRw/OuTGdl+RU2aPxA2aTTq86T4QCTdgR7SSI+xdRg4IohIWRj/wOPhfsIxQ1qkA3qvKY6J
NIEi59vM/hJ2eqOmnAbQbSM+xxTKcNp+A3EAsY0fJfxskh/81W7eZ1uTAgvv9mag+3TUaz/io2P+
UI/4xt9LxhEty6YM155MRx+SPVkynk/qLT+0gdG6yjFO4Byyff7AJPuIhnIvE4+IEhC3LQcewmC0
0F7C8HfEIBAaX6rCGBOOeRzKV5G9tcga6T+3Alt6iswyyWMW1e1Gbl5Zs+oZMCRwJZnyQelZo6Rs
auUmgWVHwuJmXfoGF/RZmYkoBlSND4W2sEf2ozwLE5cnn5MywN9ZsDxz1ee8NnHLQ8nRZvMdIJE1
s9fYZFOo3UNCjJS0Q6CysBFzTnPY7nTSuanpHXnPgmGr6+U2hsPXdN5i87vzFDY0Ec4CfAN1w2D3
2xE3EDkKNDurSNJwM8ZE1fBoP3p7gABFmkeae5B33EQjAR1djl+sNks6Arhq6MLjGKxh1O8Q7nP6
KJ6udUQxLucV9zEMOIBBSOJX7oCpO06LFWhlvb44E43Zq1aGfB8AZSbN61XnsH61FYwCFPk7k7t2
mJ5iDvdwOsSDDdfm5iCOg5tAvFhffi+6tW/0K5xCIS3bfGHqfVJHxcU3w7iEKEA22Fn2ul7YGeOZ
RD0wWtnIjM8Ar6OGY+hWfJurrisKg8RIsIfTpApASEl6JUEQNRJBjvlRoefsrIOFUNVh0TzPdxxx
LddnJ60ig4NJFHUNvj2Sao7LleoL235CcLfq/FEmtHMgk6RTA3kxsM4XXw1M74atdS95FviXBc1S
w5PQgn+bkuF5nDlhiMmSIs51QF0ttrbOBA1bEMRCc06Ky7qUNM0TthxWj43+UPAxYtvRmecxxo7K
44IDmW2u9OA1HFG3sLhx1aU5rZiUjDyDdkIn2A1qUKDwlNcCeM7wqfDgODWe2JIqG6wUGSLTsI1g
iAxztZEAnScSQwv5vbExYtchECT0/6u6dtUTsqgbLnlUHojj1vJls/IzZ47jrEcAhH1YS4J+wblo
9Ec7f9Vq44gXEBl879UJvfDMcBj9o9Yj+QCzKfQ0GKb4vRgmquNwW1IMxTUhZ/NLib3KSWAt0/bD
nHlgkNqM+ZuCxjyS2X2Rd7W6MESOTxZGb29TaRAfzmk8fqnAuian/Z/M1hT47CbGhTUsBihyFdJt
VK0rKMy5t8RAKhiLKklmgE0HC8arZIE21L5svcFX4unBGAcku2X1qEH0xdXKquVbB6oKCiYz+UZZ
rkpqBhq5CxasEhOLrZb3rIoJNS7eBnDDMq5dzq7dVJs+IAaCaI+1kiLdnkgEJjdGpprCjIjqoiA8
T1NoXPrnJgVSAAqAtTGb8hjU80eFXFBAJrYGai5BSa60yyk2XnKsYQPqUmh34M/u3dj/2VXyVJnv
Ejs8A+qEQZjQkmk7DqxKxzQGMZLXRLBlLlMn4L/zer+wX6LL/hBREWhUo1r3Pcjn3MEtjCMIXCbj
HKj3YB6FVIGWOacRw9b76u77sKa3ua/9nsM8mT/i/tHEGLTtN71fy3Vx7pBUJjDsY4xGeiWheLkL
/PiEkxxsrPliNUixXq6ZQyYnfn7OKgJywVjPjGlAziU2WkQaLiLQZ2bXUfxWj/VRb1Q/TtK3rNcY
8SDh4NiDzQ6Pdyd4H5aR7yuzaDf4BFFxQXHdaSXCBH49lcsXbUh3Su88tZZ1vQib10rJ38oRaku6
kzgSEFylhLQ2DYkeZeTqxY7j1FHQLGJ3bOuvOMnIAbsVYq+3BxQTJmBb8xZfM+hQa+2DomgNym61
zlXwx0Jg3xRyspv6ipv5TeH06ubkEHdfxAfPzXwp8x49IsvdBTBDy/YxTw9AXM3C8Tv1rWS8X+Dr
WzOoB30lSNAR9vpWfSpQ2M/SV6Y1215RL4WAFs01vMK3wS38G5U6qM2vInmyZQa31Cxsvywdmyh4
XpRF1jFDCt4b3+H6J4CEAt3khqAvcid7s1iyrRWZZLxZyr8KlEJphIRfD6tGjnYUaErLuwQ8mE/m
ZBYxydbKtlUwPyFejyXnr8qkPTkanvU69mNQxPa5h6s3KCzv5/9pO2DjXND6rtyZPuQhxdEPuZ2+
Kwuub+I2Kr7YxC7PkTyyJbZAj/NOjPVW1bTLhNdNrZK9gsilEiepYJwTebNKu0m5q2jljtyqCadF
TAqHhLwgqRgIGoovpluuUxyZ55zhE/RLHvyUzXNDIwc7FcGXQBc38fBJffJpGtXZWpJDpnfYieyN
JbPyKfx4uCkFtET9EMGB4RWyiA8OmfWrCkw27RrWitsBOrAGJtPRWxRDTzTrbdqggMDvNrIPkfDX
SotJnYdLE0ZRzdePHp1ueXIHqeNtu6PbcFofPtunI9LXPvuIc5rseiYngixQT5uDEXMKM85KxTTQ
X6wh20sAtJLmJmCmqHrqdya0w4QdLLNHSvF3NbqMnXNZmsaX688ubTZqnH/K0cVci+HlplKgVpbm
LQxLoGXReReMBFdtBKiX8VGXw1XHw2FCcJ36o5RTG0ZsIPJPYh1S61JZ0UkFaQOgJ69Plvwy0w/q
Eg4E1FFEfPSG5DtAxftRQxJFhQKyrxB+Xn6kJt7kgZTCL3Opnw3rqor3YkFfRR2qUK+Jes8tS6Oq
nG3KmjhJAkJmGUxg/pxhWABLKHJWH5zRCsLIXjr1CY0yyswBhAzA1HmVG9jV1tSzHelxm6LC/M1t
yR1go5BCGAnLBs8rgKWq+I0m5rDPM+R2PoBw+pNDNeihXDmjfoxq22sHZZfg6GK74SvKWxYjIXey
Z5DwMxGWWr2cW5nMhwGsJOFzs7Cx8e9mu7hExP6qExsO+95b2adgUSZj55vj9rXVuyMxfhuAc7sR
h2wCxGolTTbyNZEfJsAbHTIAuGuqEmApKKkoUJbh1kO3zUrxLYMPaG20Qxk2K8b91OZrF28vul+w
UmCttR2Ncx8aiBbb42IR4dd3v4tWf9q41YuFAJ1mJ2FgXngstdA6gDZIHCwEE0cjx2vyljJczBnd
151YV76g/am2QWlSvcj8RVuGjYgaeAMgk+G0JBiPVSlyXXalYjzbKg5Sii2dzxEFw86OK9+uqmc7
v3Q5WgXjmkX/zBQTXGy+HsehvUzaOhgkFhRfGLbNQ00ROuLf5oqDMLXTEPUUenpg7w4N0PBNhUz7
+C1iVKFO+IfUz5lEBYBP3MREUtYjFEm//6dPFFrILpc1pxckUA9YgaaEkba8uisUOPnEWP306z4L
73tp4SDJmANprIMZAMGwo51kQG8NFg8WJ2R2SDmdpbmiwv6UxfKUc3CF5nfDUGVXqsVry/gTRaWy
mM9m/j20f4I5ZKs+CAvOekjfAn1tuyul+ZLYbzGbA6N9Xu0g2oQ5Fw1FN4QXEQGbUnWXM7p9MsuR
6TwiaE6fuKLXHr0CZxGBC26as1wu8iEQ+bcJ0dqGnKOhaoiKz6zuyFeAfjMwPj8LSCHMzSrlaEba
MWzSEwYGeiIEOmzSjBroyt6W2oMJrzw5tM7OaWbUQry0jONGFcLjiK50MRTyCfVgqQc/W5i8KzDt
ofWgh3VLgvWy355LKUbY3glqkX/q9GOIi4P9gPb1apQRHFL6YKqbNLrJWsUHyxnIsryt9ku+Y24O
wVYNBkKpKuO5G/yWAh/NOUOpdMO8HbfYqOpBDLQRsI+foA9bB2cSxTESWQu6Z7FNYDEOExo1jZf0
sPAmaiMRIXh1RsTqC6pTXYWrBb5mwf2AsXehLNNoz8xlQA9W+0p5q6dfFSOuhjvGSr5bLlUFyhAJ
khaW6Sj09OXAqoaqHXddCu60Ofdkk9jlH3I9FQ02Grai3ztyv0/m/tAwZB4LH4y0Co5+NR+GRzg/
oaL5cwg7acRsEWdBxnwMiebCGQFqocjofxhWsfBatcC1ehMJTkxOCZSC0ElQWps/2fJRpi8xymRr
ONvDXwECLdVgmRsIpJQHiA/BG57IwEHkQFCmSHgzZOU7jT4MLKHFENTR3wRX3G6XH1mHzcGG3O7G
3YqNcrCZB9NcvRjqTw18qnF8oSGvYBSPiCx6XifgTniutKeYfgZfikPrJZbUxZ/zpACY6JRHnvON
MosU6YVVWZF8FwNxEnzprfkRmz+cIy4jTQNlYMs08F+sN2DgVh6CM7078/Ap5+eUGSIgg2btg9vn
iME3c7KtCh5g3dI0IXP+wdMjVI88+JZyQipK6bkfyIjITf3dxtaV8wdaKzQ6wxpU0JoQwYsElJNb
gRuA+pV1nU51ojBn4kuI+JbidZrMS5lk2LUpB03zlWkWmpxeDQyWGooruNo1zfzUWwCWDpaC0mdE
JxTjMyQgi0eDzRC/XMJfbOWzhpBf1TVf7llYyig277ZYvLB/5f9WcLKnMzm4H3AsALZht8hBM2Qb
zTLglkYJPW/yqNFH9FjWI3vcGdpjsv7IuaTy4YXrmm82iTkSaZ1OVyud06QA5hesjJXxRYfbsBkD
W77N0/NJLanEQcltdYXV7l6k/GBG+NaLZRfb32Rob/QOO/2MYateIy68xTS2GRYvc4aCNZunqdev
c4nqmL01ofMTYb3g/hB4MJFHGRMGhSx7taL4ndx/seZ/ktkxTsUjgZYagdUtYrTeZf4yVLWnhMOJ
dLHGfrLoKPSBv7w6cIPMexmnMKqBlaZQu7aeeGNj+rW6rrJ7FH6OXxGcY1CnKRUeX1vzJXME+/HG
FsSbepMcJn2/qt4H7bebmBdA2AnZ+irUXxlfbaFxRwEagfcvZoQ85nDAH7kZJCyY0y9cN6D62W+l
V8xcWdMzfu2oghj0hCkBPKbMdF12DgowfWb7jF3GQ4T4eeUYj9a4N0r2CS8jFA8rxpHMus+B92pF
8WWN94iox0Wt+RojpzZnNDNf627CKjtaLzVlrWMIry0XXoa3EQ7foIX3thxI6GKuw38a/VdT/9m8
oryFKHPMfg8FwgEcH8mXnDw9HY5bi+44zSZEi4z/0B+nLGp0FoGtTP6iwhclA3Upa7+JEQVpp4Fj
gVJSWAvaSrisLXDsuUWrkHl4V10SKQ85K7ykJ2TSCLOjLZhUmgi9Rhyoz0ntBKWMhjdPkPXI40Yi
AYKBgqxiQqj8Du1VN7EBgRZjYd4Riu3rReN1zFGYVIs48pbpnJpEL3HKqYRscE9YuNDMkf4Jizko
6KnR/BFaWS5VW7VPP6XI+eDmotuq1paLjcExNSyqIKm43fpCNUFbG35bIA0QnBLqaqhtSIFfkQUZ
uwCnU+8rey5ydC+W8aQYxZkxADhvKmDdk7tzKL2xI91B7DpOqeWjjbQTr41fLHrAYQn3Rhz/RYV6
Vmk8Y8Ovx54EBLQOEUC8UEW8ToSRsaYoRtIBpn6o1U8dEmkEMcwN59DtnK0Dnz7thZs6Agvhb9my
KBX2LrJWfhDgOKY/GmH1rQMuHXved4SSifWNBp/WGTUfIZ0/KKivmf428soFXo5tCOoPYh09d2YP
xya6YTNlKOhUf3G3roNJlhWvhiJ7SWjdNdxwtVbdSjZxmkNKWJJ75XKaZvG9/K8VX9CekamBB6OV
ou/ZWD5bm6ifddirfQsiENfT1YqH86Rwo9k7G+lO8z8CL/Q5L971zPrSXscye5Ok9mpCUdnORRrY
qXWWzPJPiscfIknPLVPmrjlY5ByqRbLtOhDjjbnNK+3USSo6wWgvWSlbwXTbATasAMSmZo4PaCmt
fc8BYMCClKzuWaWAY1FuGiqk+Toi72N6jKIFu2wjc/43xB8SuIUp65F9VUFhcqlxrOgp/wnWUFNE
gNe1K55X/7bJJrsDBcVTs3KcxjDaZynkJNbSOTuJpj0xGpBacK+hW8ygKTg1+yCnKlrXltpwX2kB
KkIRxF0b4xzxuqwajgjGpEb8CiswDXKRTcmznlM1EdJzXwSLpr5rDRA97CLk1WAdf0t5b5e0ZB6P
wVtOKh/zMqMhol5X012DYq5o/TGzzo5TBAYDAae5dinvGqNHFVqogQrSkfaWeCvDZNuyPEradVO3
NTRGHP0BwgGZbclrokMtRY2Z68itI8ScjdswHba63yHm10MteRITkE+6YfboAydbWXwphuPZEapN
Nvu1k5y1qTnm+r6ueZbXzTXLniXkUSUEdK5w1zTblGXivMjvc7fsh/TNkmVf2GzjtM1Uhxc9vQ7M
u43BPM9jfdbH9zWpIWPhF0/LTxiJ94SzShBCqgNVyQKhhyRIIwTV+wsHHe1vp+4L++jkA25f8kh0
60Zm07qBO0oFgzg9/aYJ3ww1WdQLVU0lr4O++DhXFoK05kfXimNcjozcun3STUc1v3emfVyxglLI
qbeohzGi03aQkTBJnPIusPERRDVQwdmHuE0uGwVrj49kM8CTS34zVeHkFsWxx5OjtWCBx09aqnMR
D95gFC9MmXY93sxmyV+mYnmImwCeFvZ8RzKW6NE2r3pHFVIYxrMSVdTPjuIRGfwlLOkjnD9kyQRW
1uLQttMggd/t4BQpEnqGcqdYxrGofjMuLxvF0DlLHwJpVT4y4Jj2KbNSnRufkwa/xZWt9Rw+kpNK
77RgpJuUT0Xq/ol0JruPN7ei9sR9k0bWUSu7kzqo38OSMGOrmZU0BF9IFlAmJ2cjZvGqkqGeM6Nh
W41cS7Gj18Tqn2haYHgqw1uq5jez5BVhnkgDXByFMe+7Sy4G38EzW5LBpRC1HIIo7RlLWpHpts1Z
HtlfpgBh1sTQ+aBopEYZtDoUH2wdNQnJn9jnRbzvpnPRUO6njP1GXyvSbW8wWU4ykqyHrdam26lQ
doPNNoD2gZ23W8fmRR/MH0gLrzBbdAEsW3YG7QLHxhvJ1Y4ZgOJDQEM0NbEr5TfDrB8ZrvtSOkhj
+tmZFWpczA2KFUQ1H+RE8oOlvscLbGEx761EZ9fmfK64HCld/mVA7gRAWrWi6S2JA/O11N45dL2D
VB5NmpYFMKnZhZ8V8AGuMTSo6X4eYXj3DALZ2JkdljU+f2lgIDj+5KqzzTUwMik21oHQFFGcLfNR
pp7U/rFcfSUhdRtXvAzighoTWpQiDYeST3kJiVBdYbOYiNoicPL6nwTFahqSWzYBBmr2OgqxbmLu
lQFSyKd7iSsJZRfmnKDCJxmbdsAokwjJlzq16H88SafosXHSviTI+kGWHUMTgWWlA1VDyrxiNnQk
o+zGBbLRvHgRNRR2k4vwi6w3FOJ0nBWtq3xVUttrpuXsIBEwqofOxAemv6MDUrPi86oUKkD+hZl2
a+zlO0PnleTz7NuieuEffE08F18DIhZie7ZJcq+k6QDTzZvM5V1Nsm2loswSzYWpvCh8K72tICHR
kUiHG4AFnIkKR+t6fImXMs78oa0eKo8W65+rOTrboROMJCjCVbs/rc9Z1tJw4qWvVF6NqB9/cxxR
1kAW8RIx/WZNFMWvmdY/KpH7eYRtu828jKZyVcCVTLr7kTEXPbJdVi9aZx/7WWKoyaasaiRWHsu1
35ZL8cq4JJikCo63bWFgSY5hlj73tu4RSiEnzGUz7dk3qhe9odExWL7RbAwVmKnIoUh47qn+rNB8
jA1IC706OFp8Y0N4ZJYsEW6V6zd5QN946IcDvLtEYnOMmumxRlRoe9R/uNdlfXovouTVXjuECa6z
vNqeWVzPjgZiwqbscDuyxgJ++t8QzA+UUdnXI1kNMOaDVvXlMcJ1lwMAwJj7qiEYHLDlwkx2jcSz
MVA7XI9agVa7jd2u5sklEiNLxV5Btb3GZAzIqJMwPpKBcMdp4q6ATkWCtd6I1Te4SWiN18T28XNg
4yxYP+U2crqufJpDCfdycyAIDJ1Cj2KR8JTmiI3hJSrnk7xcUl3n7zKwzo6typUJyXM7pJoTfJSG
44IHVZMYRKjNvs1qRD4mOGwtfFIFSeNZ1r/jddmlNtNm8Sp5BJmxob2MyYRIiHju9G62vsb7JCP5
SfTs0xpTb9JxXclXK+IVZnccCuPQogwfehWpU3nswHQqo30sC+eu4lsRxtdYygEexGzlZDGSlxYU
M7x5RqRSC7H/leUTbL/I1WI8v6p0HIzs2PTmWbDFNWN0LI65C9WeNQG8/Lz7SIjiggU0MOafp8cA
ZyO+oobNlGF7aHoMSn7MGFUpHkaqQdYvDo3WPZlCPdgknqIE26gm1hMdoE/B7Puc9lyF649u1ZNn
VrfUl9xuNdW1nFiURRFbe+JWTGXvpH9Wiw05r1HxaRwdaxwVYmVCc5z2oqaWN41sBHUMJ9UnCqer
05sEFPGgpOBCWUK1iXTlwgAHyR6Uybuo/gYLxM6zorAGqpDIk4Yy9OxUltabZ+XHgSljYQPASKvw
79cwXRhECDo9RUbl6LYIVTSMw5sBHqLUdz8DXU1PdmTC8CuFPSOBv80A5licd4Ppmg0+eI1fxPVw
yGrG3rAU03n6xzCQGjxpN0NnsqEwqsvMbnpY98ngKuamcmu7AOG7+MrokKBrDW4s189dHNvegKqD
tSu8KPoC/QkeVz6MnsUIO0ZHwXMi18bz6ECeAfUixa7dYyNfJgQLOA1ik5v9Pmm4prCdyEnHkphh
i9Q/q6y7BvnHYi42YzvteYMW55VsgoXSqro4Vv2usXjblgKVgGZDiOCNRqCdNd+pJa1IKQfXgR7u
C64kwg7rr4yIW13LaQjyIz52TP/M4VFaLULecdScooyBl/MM+9FkS1JTG66vcdLlL+Ois4SRgxaf
Sje1zDj4POkeQ2zBOqz3dix9fSIaT0XH0bGdLPjZUs1yRdIca/w8mhxIBbHZGYo4uWbtZrwq8B/j
4p4OldvntttVbgy4IIRCzfpwq1DIA+4HKreiriV2WZseagbe88W8Sob0UaT6bhBi3/bwmoYvRDDb
0LB/UwRQuiT7ayZTVlk3pS18OzmLhhInHuB54gngshD6vSFXt6IKy0mH0kzOXOiwXjXexaL9r9Nq
S4mcLNy1A9FMLO4nu8fxo7wCbngolXKzdeNCFMZWEulfvyDTab5Vi+FDZrAanQ5ajsS8MrfIDd2h
+bJFQXYIs6oGgVv5aPWJD7OEWOdDC9qs73K7TLSKghRT8L2a8AS5A0TSjp4cjc/1MO3RQ9Yie1FR
iCqd4mUr31oZDxqrZBz+nECgECielVHfZByn6qAcKoPwNsZCg7TDjz66oZQDJRATMYN0R/SkNV+G
mWDPZYjk9Ei9ymUKjD+z98vmNW6KlxhBisn3mRJ4OSrENjU1B8W9yQC08sPbtCihYFIu+xO7PeQA
3+n0HJXhwTa4+RgD7vO8RIV1KefH+jdLxafZiCe0agDT6MrZHchXjMaw14iBJ3suZuvmkC6XqPoO
GvaWWIetOaJcMIFG4LN+uL3Dz+xLCBEZhm+MkvN+8T1DuaGn3c/IS4CVMhvcAl/YcUxWRxux1BLx
STgkQ82f7IH8hO+/RLRf5pTJjBLrRr4r7Vu7YCfgC7Nr+KdO7Q/z9JLDc2c7Om8S2jqJ81innOzE
A93MZkRlEc5ykDECjyfqHGPXimpD+GfMGoLDVfT3tUrHIu7m1CmdPnoqeTiTCuADWYuQ/Vz9mqpg
Gr8iWQvKLDpTPlGvMOM0CQyI0F6eO77NLu/RceHHQ85jJSg2uZa4azvlsgyABxF6hSa4ZGQOYHGb
5pzwnvdqQ+/z1Y1+xpEzr3MWc/2rA9FF446rLNyaLL9ychzl8SZ99xYHOcuZvg2YLh0aii7ug0w6
CadHno4E6N5RDvFpFkDhSR+Ia1KSorfagKLScjqyJVNlv5xf++qZ4kDjolu8GiMSCd8JYvauk/k4
rKMBPq8R4oNiC+ZGd+jy84TknYVVtfhFNHnElfWd7uG2M/vn6JanPCksvFTOUPXT0M9D95AZpqc/
HYz9JkFkxG+sEw+lHHlGp/oOLorBSuJmXNFV9C1pjygPiuJr1j6tD1VvWSLgv5zgeVudsUESFSg9
5Q6gS+DMlvWLMHKqrzZ1iDoctIjubX1Nx+ZLyJO33oWtYl5IE95H6XTvqgCQ/y87/DcJsqi87iza
vn3rO+VeqyraS+sgkOSbY3uSDIitL1k+/KqsldMk2WsKBRnn3EjT5fT/4vkZ3F6nH7J2Bf/3J10x
iGJH208dnNu/OVBgNYmYAjAQQj3xTq+ErqQv9in/InwjTmd5oRDlJaJb95cSjATzWsxraSDkp4Qp
X2wvnyPm1pG1dREXb+ZC18/lT/HdiWVbxGHtGU731JOn02NXLxzbZOxFfCI8c10gOEl4naaOEccY
Hdr4Oe1visRA0miIZJMkBLr6salxWYrl2NORFysVj4px6M4aHVrZ6JCR02CWAFR4Stm8MG2iozZo
kxAPNEhEOJzLjBQfJCS1vVwznp4hwIfmzNfVZLIeBzH/TGVABoStJuB9MvlhZH5Jqfz1Ueq6+2pA
oYRMn4w1+zXTPKW9if5lXtcJFcKe6MqwxG3o8Wn/D9F6mTbjb51lV5Rkr2m4bpRzxC7c5JASnOZh
GfNZkVGiMXDB0C230onZ9k4hbZeDYcbGNg/TxnKIHrEExrjJbSZ9jRy44Skm64J5TkOwN1eeGVUw
OEheo6/Mo/4kpRcOiF3lVPsw3E4liNIcHr3I0vdcXotoDJjwneLsvZahd/Q4q/oF0WeHlx67BQp5
427Ll1Ert/y2LItFMGbFvWfOCWp++jd0+QFsD8kHKsmQsibzouTIi/CfWf8y7E/rUWY2n7RlgN8p
zeiRubYG4WFUZk+Nft9WDmELrfihR+cswSiZLd6QSi9GeTX4MHqBuFU6cyyrskloN+G56NcHftva
KOh9IxccMUjdrzlWfJl5ljBe17Ox0z/XAZuUlfzBCOsSb4lusfO0cF6pdFuwlNSMrrLFNtTTMiV/
onrEY+7JVbujqXPrSgPxtiKX2Jmo6Tskvm0+8f2iqpqPTtqaa6YUqblA66zJX+I7BlAUEsDL4LWM
qXqo7QfJga3LF45/imDFAWtwdR+s3FvVGyqtRPTUOdhwrBiKOMBTLUVnToSgZD9mzdg5UWBmX2F+
qxfaLIh0MhJg5TD0IUYWfnAHJ7TIveYRgTgeOXAg+CbGoacnXgTZBfBp5MoXAhGseYh1WlxOMWxp
WXTsCAaEslhHkG7x9oE2Dx8FnvCYKnada7X8/WA0BEusHp2IgdBwLw9a+aB7GRHqWP/We2p1ZQ9P
+homZBEENj4yPhCr1JlXIrjj/q6tQ1Nx6fA5Uw05Twa3cFcEKcOa6jzB/p8WN+1HpIlYUyrmlunN
EtyyuGigslbfEvfjesHpCayhbEaKn914diRsDlayfOErx1EaelL8RywbJKgmGM0/bfkl2UTuscHB
To6iZD9ltzD5Wj9EQY1K/0Q/zeAfYEKbPTH0ZTKy3FH5TFS8PMaqrO00+d+o48unDKxlgwVOhZ30
CHszAGF2JXYHzzlZQl6invWCa3I6m7x+ZYsZrSlfQrm5DEVBwhzzkDsdNSRmG68n+b09oiikUwWg
njaZeZi/l/B1Hm5hkQWKpjGy5aTOgQMhSFbPZn+bNbpMNiwFM6OlXdHWEqQT9rkM00FsrRMg+grg
dXFyk5q7lfI0JL6UBSqPPZwIo/jlmzFaYGd0Le3NQkvPH8CZWYU/bfGioHZfS/ZIPc8oHCLnoTq6
L0ZUGeNXG72U0cFa7vlyKYbeFfhueRQGZ/aWhJs3fEJT6RWOiZ87MIXihVkQxWj01etcjwgSer43
ZFeTzWNqfyHXInAqDCdakdzjRLn2TNd69NglePX+FlZnlXtgyZagm+tr6qj7yeY9UPKAxcVBKpsv
DPg3RbFeS2J7N2huzpFhXGKahPi51uxnknaRp6h7uT30dU8PexvSp8EG9LjP5E+4UdZzfqbCYbl8
1v+d3tk8nZID4vTklJzWOb2f+NVPjEdgk/qWJ959x51u+vqPXab3z7kvedFX6ZNX/0Oirk/8zRmY
cnFNPLGdjuxd5A2/MwDHTRdUjFQePqvyOzelax7ogDca/3vYPG82n4GXPKFXcIfN5tRsPI9fPRED
vfG6zZPvBFj1UZxs6oMRWLZLmO4HWRJa0J9iruKTFswf4w7dEH8vZKsXRKpbeQeeY1N5v7/6Ndug
Id+AZQwW1950b/bGvk4uwUi+4/nAOPi7Pn7Xf3QaAsmVPBx6uLI3n58nj0+AlJltvHs8Gg8M7UY9
/H7e7xzA+3hzSd3HE7m8m1N9omFwASq5/MRXaQuq3H0Jwg/Ld3wEEt2b5cvbz/GE8h0/2mE8gXUs
Lv2JU8cIClIRN9llCvjbfi7e5bs+8ZZvFp9GdQNpgQ8qObEnZE55+2Xtw6/w4b0ve+B7EPSYr2/8
5ygQW6gN/zIeRLZX8PkwLxvu6+uyOX8N2/NXvbk+Txv/ZG8sf/GCF3b7m8D7vrhiE9z5yH3/6bQB
B+NeLmJ/l7eX/Inl8KbZ3L/lLbJhl6Qd1s3fqOu34RXz/mbxFO9+h6bmgyZ9gKo53l+QQm9I+dhW
Lkd/gABxW/n7ytd/yCzyw/d8Bzc7301MkD3hQSXYVX51j3bRLr7jgHi3ttFOMHbcWp/je7KLvfIl
3YFN4PfNvPCIEMy19xzF32Tpuv2Vvn0jjox+xeYlwG/EHxrcSQOmqfuH82ZD+IyLeN1X3//mze0v
c+1nA5jNpnDHjXPAPLnvf9pjfEaP1u77PUtYN3qHGejCavBDT9z//gr3djwecX9swPhs6n3NJnMT
n+0LE5HxSCTGDtFh5c/7W/RCbNKuf0fG6ZIw5L6du+t/JJ3XkuLYEkW/SBHy5hUkhC2gKMrwoigr
772+ftbpiZ5721cDOiZz5zY0cqvOBQlc6QdWzH7+ivZsa9B+NuVa/lK/GC6ti/28y7YpbPT9TJTW
ag+BZ5Ns65/oMDjrcTcfpb20D2KmJ6vooB5BB5h7bz6HZ4iXm/4l2uqb+lJf0g9zk1crbU2g2qZ6
UE1LPGoWHBSF55mHWD0Fq/YlexYLle71qK66dcXmGnx1u3jjTnYBy7fhen8HXXPH8+cniaMX2cVi
/wIYummeA6reZTVbz5S4SJS4dDEtoQvmp/EH9qgYby1YgSec/x1pvra2nYFdRPER2tRB5jYpdgFQ
Sy4VvrhPFkYIAjnSIiqmEmPHM9UxQ3eHoD8wDyJgGW3LbIekcA0nI40Pw+fyNKXqKYerK/pjK/vC
H+U02yCDSkK4seDd1Wu17figDzoeArZzlaXRNyJGPLfsDh67y3zHDd3tNWLphOunT/JzPRzl96hN
V7dbeha/G3j9CkH2yt3e1h/+8WPt3W5u4t/+bi1+CpfmasN2IVl9hTvBieQgF1eP+TAeslOwxq10
9XP4u22TFYvysLW9n3EVQZqFmG59cvMnD1a+D01XPsgHfJDGQwQXdK2cWNWAI5fhuSJnj9zLcvV2
5Jj0vdv2aq+3+KVgDks0E6DKqt4A6bGnu9Vqddu6lvt33+9LDgVISBAIX4xXCX0lfwYBs/Ucxx5k
MDZHsu13oHx4z8HUFOum281Ct7leXpfXxFkzieC/5XV6nbziKdoqntf/KB6AHSsB7YvyGn447MXP
7hMzDfudv2a72meN656rRtTi3KHiP91h8ryCAYRtkv423QtvHxI53xLTzToWS1Ai1OYz/hGoTVYd
ouqwBE/wbULr2+BGLaxDPGNJtCpfSA6EoP0SPVer/efnrZ83GGIxRmbAEKBCC7lnkAysF3/Yy1Aa
d8WheIv91Ndd2CyrwH3mT9zz9bAdVpvf2P+FzCJ6QE/cQxymWzKSVsi3OGo54O3xxcpO9S52NlRF
R66Rlbz5+ET4/K15Kue3tec9qkekOZvFaz5JEHT74yc9uydOVYg8K8q4l+TJ2HM/Efrkm+8L90N/
xJdtrezFP2bv3t56hpFvnPXHN+sEvL2ynofVt7iqxnd4pS6KGhdv36fpOXqDhOL/PsPJWnHRr8eT
wveJ65MDvuEySjfRiiPyvpdd72Na967hfwzex8fE5hf/U7wn0M2dtAcBX995oeKkxCKTU605Oqsv
2fsqLiC8u8WFxLqpdu+U0J7F4UU0m5/sXl971rN+ajal12xwVzpVbuVeizWqOW68wRfbJtt+JttP
PqX7LfE4wsS/kXjeR+8+7XNxUK9YQtzJ+e5ITgM/0PzW7Tzz3AqonfyCtfToPNwxX+GCr5FMr2g0
b4b3bR4Nj4S0p/AUYZl0sY8IC0DQPUhhEoUEktA1D42Pz/vGB4aPb1ov3PSQNo7//7/Jr1j+552E
ydUnLORVecGNkcNRhNO1O34RdtIWkbmbu7crkxW2b+QLFG818Lmtf5iAee+vuI64kKv82qvc5Uz7
7kJb5uKAI+BGiOx2HHJu8DyuCj/jQhi/xDUzbmOOEvkresRnTv5DsU+84SEOXipoZv2Ykzpb0lie
RLkS3CB5P3VeeEGksut3PCmiHVbNWlyl4muhhSB96oCqeCXx+CAIb17jt2C9/9TJTTkunr7B0ZXT
X3zc+rbzOz/fyFu6duj3/16huPiyNab/a4g3l8zvIWKh21kTCHl3ON2ie7CWXtpD+ea4W3GT85FT
7IjLtTpBjfGz3+DJuvQrWLa7yDdce02bekA7vHaO4hXhpUMTJ85NUMM1r3MrflXaBJ/p6gdrihVO
85sv7jLv95v06NWFpB2et3zrKA3VF/qedXYoDoxSjjaWvARBnIxn46k7OE/5mkrsHHrova8IEl1r
m3vEfTyBojw3F+FiufkJ3fFwIu5kBQ/g3LjKuXKHDU3lCqc3j+7ZNVbzXmPhI5r1xi1UJYXfKI4w
vf49O25/X1QAh/foZdnAo2EjvL9a7mH7Rw0ReSj/3PgcurAleAx8mu4fe957FTvpHe31SjqyTxyq
hX4FD+IQHXGgc8d94/I6FF5R47Z7gXqvnKP4d6xdu4Xluk7PfyNPYs/r8fZP9+2WZ+yimPn8pPxq
OIGi7f6zWd+uPf8GwZQ7a2NsuhdsfDbza7NTNgZrEQkvnzsxoGsMqna917n6lVfWbXgFAF+r8LNz
QVJ308a6cQWtJZ6Yzc5mUHfsXLTO1+AaveBw5BlnsfuXDTYI76Zv+ulrt6m98TpflVsKQ3RXHwBQ
ZR+H6ke/+rmyQNjtp+Gj3aM9A09ftW/y+AdCUHvEHLJ+qacM94BXFZtE4hur0k/2NLawttY0jVu0
B158wzZ3Y10CllN0VG7EEp76t/Er+62/jM4NnpxLfI7Yoqy+i+NG+3xjYvlows86Ul1tWcfUbvYz
FHoDQBp8aD0eZsovecv0VMe+St0Mv/aXWbnkJR3CftX4jV/9Xv8c12ZBMPhBZ/iDj5ffbWR/vJae
6c3Py9m4tQdNSfkqnIlhjcJ13LVzfNAr/cuuCQMZobH543MMPZ1aaEp4iXdQVooYFblAuiG9hB/3
CDLVXYXJniCwoRyFK0Ih1m1gvpb4bF7mhPuouvXNpcU9yxpWqjfuwyceNrrXF9SPLbkdL12Gnxfs
N5Ukree8zNlRN9tiOMUjYDe7FLs8zdMjEvce9sJ8w1BhjXObi9xp/X0ptppO24b1ZudJK9hCfCPo
cE0UGPssPQUf8Sn20ULx74v+Lv2NbuU9vJP6U73pl5CTO/c196vlEtrpK3+FufF6omHEbc8VLdgz
fRUg5JqQChfa3vELxjGvgu+IPe0U0Bmf2WeAgJIywYNY8myu9c9pl2/xNamfZ7bqxHtePqCEeeYp
8JydcSH8exVvd1zl64uvry7DynSbbehbdy7LdeD2iLdX9bNyFKgeGAWjRrw54pVBigqZ2pIHcRwe
kjAeNd6KVMUZBUsEzE4Ro81tgKwqh3UMBP451dcKpIPs2kNcv1XjyRpKpnHFm6hoDdN226EmoVF/
i8zkin2S31bmxsFzKGimo5QcAmJfrMQbobkwIf7SquYgwY6MEPmjKV1ZJGiUAK21J5kdXBXZ7+nb
ShgjOusiA/VJ2r/GwtWcrp2f2X1zEyhf1u1l9W4mexy2EQuc6vGU1q9qfE0LnDgYPVHqn8pAcUca
9/GekUjaYZBC9LYRg40TxRVQc8IhIBujSkDzID2ZGdyfCI8D4bu/lnGOWs/Nsi0rz5RRM2CE+xqM
HPc5elqM3DTeN6xK1eg2Vl5TdXebEmDKyB4aoFsb76HxkJEj/IweS/mBJc4qUGrwRqB9WGDTkx4d
F77wrP4GxNuNLrwlmcxpuV52zLPRq6J1f+ilsRX4NO+/ZzQPTFZJKTA+eHr+aF4np3oxeP9ObR5T
e1+XV31UuMgAxmpo4zroWQ9bVtWqNynSDwMat6V23F5Tz1r8a6swyL8q3P1UMVyRKSMVAWhP3T1X
cZMLk6vJ/C5gZt9BhV2SXTr+6up1sJhGZdfYeABJGvIfrK2NmPXO43ef9sxjH6qNrKA+OfHJiKdV
Wt2XSduZpLWokXQpVexkHsxOI8HCgss1ZLlfKwkyqIdlA8RuW9kmtgGvLClxpc58LXHOq5DwxxDm
MsimLSqmOcm2vH6tRlXVyccZX9IJxZv+UfLwY4ayWU/AhYBK+SQZQok5V251+PfiCsMt4lySEDqN
c+nWY4Y5PDAcf1mg0+BlgMNz8tGdxorplD/W3yZ+q+M2aWExLKgeAE3qe0lzVjYkLgVUrcvy3Bop
AVdcD8olUCeIs+m+waMdV3D9XiiEIQFvdkV/blpAKoLv0Hr6PC4+Nh51ZDxAI+chhaIz7PrI7wuG
1AToOLoM/Kb7Es2fJbahEm+LFj4XNlBGX3klaQzTIrmQv9aTMxLRlx9w1d/CO39tcWQk82G3q5S7
RNI2aqwEZbGMRZgmWZR6YSi7WgWQ3v8WKjIW5xcNxarHQaaMH0V+xX4HEiv0gVp660ivELuzty/6
UD6NEZJNUPEuy7xam74VTP4XiwwWylf1MUzWSx/LWywmVq362rQdEWb0m9mMe3uDDU8NeDyd82RG
I3Z1kwEhlYAczY8qfx0s+ZIlOxWDgSjeCUwZtwpA+32L8KXN7/GINWn0YF4IqigJMbWcYyyvvNjc
ISmzcKlyXm08EjHh/owZgoAghyCIRfM7FXB74+UmBlw6pF7DhgOWoZE9sSCcLPSYxv6De+uJc06T
IXAXvtYs0j8i0qhLJF/Q8djc67aa7lq4xlBSk3qhcZ3VrejO55oNOmMp1efWOsLdXQyjIB+0xDww
/OoWLPQogwxYDZCRRLyugIHFOWpGGIKaz2H+mMPM5dWKGS+0GycuyZ2r1joNWtyIpDjMnbjB4HME
FlA0yfMd5g6TJZ9z6SOOtX2iMa8aLeCcnMsYli9mXbuxxYKnk1+L5so8WK5fm/AmEQsNqmm2ENH3
Vn/N8+uCKQylh0YhJxK++b6D5pUAP4SfbFox8yXygPHeoZ0x+S32Q8xspg2PskKo915qMMI2ZySq
XbJuJ8lT9d+yf1Pu1aAwVJsaL+xv1oSBFAyRBu0HZ0pl3k20wYGGfILeAdwE8sxKtrrLZKJhVEKP
9wfPa+R9mK4EYcAx9jYrNSVssy6UlTPo5wAbC9W0/6KRqVudrSyGIbHKNZZRUTTRdA/wJoUKo86L
b12UBh983VrLOM9L44u4C8p2Yb1SrgMwxhFkZfRR6RCtDewSJsbVFudXUkpengUgx49Yflh1hI9M
gIqBo8pJ1mPfvoDYG+CNEJUwyDkp2seSLh5HkGIyGmEwV5MfiJVCypQ8keGMdyzfut0kjICADALz
zERKiSt6+mQ/W5o7pD9Z+CZj1eDA6NIVTIbU6dgJSxKHmWL7pzczx9CVuRJunm4OBMDGKGTNa5Fu
ay3HzsSuSA+2ZSHZvXI9zBGeLfJ3EJenmOtQgwE64T6tImEc03krph15g5E5Ro6FBQkGGkCawpEl
yO6NVMJz07NkhnTylDTzBAu260k0CWEk2X6npFduee7uej3E0XuWIKeMX8VSX4hDihYqLoK/o2Wr
Jg+dWZTJ1LzTH6F1Z4j1/+TyjsBtnZHos2gsOpR98X5hqrJoxOdwdIsp16Sm0OGRBOHlZsb2ppmv
YiZbg4HMZYp2NVqLaiTo7kVIzsBnFf2O/aukP4Uuz4JnFMLv6E8Df24Xj7sx8bKCIxci+k8XFesJ
Y8oh+sNKoAZ/VkhnAL5U8M34yNqH+VRV7bHW4pMsZ1sHlv5am054ILYljgBcucFER4DpYHLvWuwp
+lMdV/8odOJgHbEPh8AnSCNDQJ2U3sXVo3UdjtEMkiHd9tIHhihUJoL/ApVFrjJvxj1CKkgliZ8V
VhXxbWzZQLB3opQZr+DL+JJ2VChrNGaseE7xjAirg2fQP1hr64rw47lAlb10f233OhGfgs5w9Y86
siTnRrmnVF1pSHUE0xKegqpnPiNYBImYBxMfnvP0MSO04fTFBvAJDLcM2lmbwhVpx8O/LV/sxTEm
3o+qUBqZ3w0jqZShVdCAcmaM17nlBVQJY+QpnnmkQ/WUW8wZu2sBiQom9wSEbn2LGi9OTjFlqCyv
mxEcHM6AjJsoLKIAzCfAEH2hJO4UX1QeSu9PHTkIptBL81dZ1RMGlaXc/cYG4dlGe0a7nnW36Roi
Fw4z7JDN8jXXjQ/SDfxCuTMNZJn1xNgo6r1kxE/5Yiu/Yt1KzVeA1xwkEItFbVP4KUT/BBxdEeZM
6nMHHaVGYeY8JYDlDSIH+KkNrT/VypjCk6Aai2Q4p91fMS9oY83NwEKYoq/QojgPbgW+W4VG80J0
RKy0T+XCIVfvywnqPnPOmgJVZu1Pau4rVvwOJaFPKldTv9XZ8QZquRweVA6ZbaFe7XROpxYkHCmg
ZJwxdz+aM6qLGNuXZLgbNcEkarTrOHcyDm9J75hCcPXGpnqNMTMxf9uZSRz3RzNQ5hjOMZvC93lk
8sHka9Fdk79pzkjSbEaGxnDs+myH/FqypIvZLHfq5xYrOJVDZcD9RU0u5qQKUSc2XDAeT2IRleNV
JH+mZFT9Y6I4LhaEpA39z5OkfMikS61GaxPmRY3MdjafEgsSBqricRm9igO6x+IR6waOD+6ogwUn
LhyhEHFUVzrM8EcVGoSOXVnMfQ8/EZVp1fuQ3+kRdIsaj/Ob3Mp2vlbd1ulFYBT6gPA0qMAC8bQv
kSpEMuXjjHUlDHjdsFDwIuJ+tswCYgF+K4nsCybJkizfjCtrc3JniBJ2BgAQCkrsuFXbIaX8h2Za
gYV1GYTMa98wBHSi4WaOEuTD1BcFKiU9sQg3QUcLM05J8UWw6BskfNZuEUeDQ2fUBYUvWiFBXojx
UZpMmlSYDnPkM56tewKVUpD4mUxcKPlIp4IEJG+XRGTs7GXz0o8UuVS7mVS4ur0L4qc0Eb9SqBxK
OnjIgSTc1ZwKFSEGmHb7q0EACdFJki5DCQ8dS9JP+axe8H+RgfxDdkJV+6JLa7FqLLXUqyJ/WYq3
wqpgxp7Fh8fxXQ1YinLAQhgQvMGe83ZR4KYx5ujmj7jxRvZ3QZTGIL3II60XKsbxoS2YyKiHaPnF
NAhB14mDzK7ugtaMSsMNEbxrjQQZmfOWIgg3UI8/1Fjf+TRChJBcupuT06YMzFiOWg6AU3PHtZSn
XL3wXhPzt0tM8i1zn0oJ22Iy8RZtR1rxhxSoJ02FppwaUI4L4jbQO9UzyGGbtjiHKdo5ccBHot7C
CGk7SNWlYVojKISRzSoM0m/hMkLZdiG/B1K1ihjivrTwGmLCeiggp2uvSsRo6MhoPwRjDkxlFXHx
pjhUEaxS04PAYIl6mUTrXxUN+EyG/CRdx3TvwHnv8KUpIvyiSLutkNlGw2acTVfP++d+AQnrixva
OzjI0M7htycENFco5bg4Doa8PKuYistMGaSi2sbNj2z1rjjMTVk/dJjPZOEjWeS7Pjw6zErRmG/s
wqSbYiKszZumbunp+TG9t5zR0zn6u2KgGXOMDdvLyVhrp3L2Ma60EL4PI9EsTe8vOROXcVlOtZrv
24aLZrm2DmiqEGERmhhgbZIVxgoZ7MbujkkDdtFfa05nWAukNZiNgiHJfTYY7IIyy9kd8RhRCm7Z
bhOeT6j/qo3Y9A1M1hgLNK6zHlfvu+BdLUpzg3RmWQR1dNdp1jZqhKosxnolz7Kj0TMEMLSDCX/E
7MUUqi78REkpHSLGtu3lX8sx+CPLCOcXvTy3QorF3K7tQBwi2ae9cqKdHpOQkakE4ALaq9cke8Qp
jqIQyqBtLJSyTkVkAUQcfsi6og4akE1pG53oa41DuM3lz76KXhz1YqP0rOvfMJt3ojtfeiq+loiG
VFXvcdcdDR36beAnTgwh0cKG9qpADRhIDDRFxIOK3ckXS2cGplgYWI8bE5muiVHRn+hJBBGwLwnr
yf3ZRvT2UjrvGTnHVDYuZj44V3GQGpQMcGpKZVUGomjiShgvBC7MYHM6LFHkSzy7bFzY9ICXRBEY
duqFp2VbdYgP0FK1aYSGzIrObYZWjAAC0RwJHq4WhGuzSC5W4NV4rjTGshIX6xDnO6XonswIqt5g
np0o/+uyzhMPXcg2lIITjkOSOBnHztYWYWklAsPSFyWnneVbVAeJIdwbmRCbAXB7Vm+dJfgS93gP
bz6s7/WkwExKLN8Yf0T8XFTuSIvwC3JYyH3HJEk/S1q+a1V5q4uaHdlEHL7l8f+soQ5nPhiFuE14
2lK4VjPhyu5aZr5bMqxb+V5QlqQep3ORKwQnmqZ6gcIzaDhSQKjAw53jG+ktg18F/61ppJjSf+PM
Fx+A+GwEQbvISawey41d4dzGqLcOi2tkEeAE1dhUCPciuhnDWfAESmOqbYbwovTS+vFoW+mOe+KC
00fQH3tYxXi1YZP1ZivyC+c95yMM/WVbIBG2be2UctkoDJUbDE/4iFVKaaDoiDugbXxRUOv0QiJu
os7vy3ASBS6Yz6T+WgqGbRCtAsCFRSRSgNOPe9VmmC09Glr1ItyLBj+mUuVmyWmcxwHnIepyDVe9
EL1ngjoxaj6Vod9ZVBkOCp8lRmaPtzzNF3JL92cBtyGSQ9Ic3iYfb9kRaWxi30TtmbPSrS+eg6Dk
oZDblyFFUM15Er6KTSkuRcrvBr+Fxeam7Io3Qa9SlJ645efCnlGJsGAaqHiQLdlYeKzzdR1ZP/cm
nLDScCX6RAXhEErAtQ5PwZSeF1PdzTzsXqRtBzk0DCOhJ6biq1lxnEsxG6zm4S3gZE1B6Bzl4D1I
P2MmAuOtipdXg7gSdeQCwD+EmhPU/BqFp1Tl7+HJqObHBpg2fEy6uFqTTTK8UtKMGhmqcgkH/ggt
XZA/U6hejQIlvzVJ1CYUID6JzgdduL48CRRTme7xi0l24ZQNbofMVZQoovHmC8AgnMK/MLwLZEzm
/Bboo9Cc6aS+lPU5SfYOsn3ABh6gjahCdjDX3ghgKNuDsIoONwqOEr4Ui2O8A8hIMwemytOw4vFk
QOSMx8vYlzd4CuJxQT2bOSf4WcYcXBQ7MsdVzvITvW5XZIcpJFnpTQAScnFlnsGQQoUPkdG5JlXq
gTkKhqaR6s9jq2wp2cyJ63JAcIvugYQiyO3DeDFqr2l44KeByi/uUUuwFqV/6Cxsx0k6JbjfD9O8
lqz6yZqnLaFIOA7AqcDWTTF+s+Ch5hGjf/0tnwBLw+gMlPUs2sUl34s2UwhSSXReiVdqGB9qD4Is
P4HwDpQXHJu4wf4KCFDlGHQKHG70QYQmLqc8/TNkmvQeqkzXHBCuu+IjoUQ9pSWFV0HAFTdtmNRP
KnmnWF0AjQhrk5robV0q73l3rNTJbQRjJMr3JEJS5kmuNq/YrNrwcOTRM5GPF+o5pDE3cdBdxDmk
hYgQoXlZrip9FBNdkwClbDI1lauDaSzrgYaSBnE1thTrpvvvpXePKkh40OlBgHe0SDHDo4IrRRzC
qYGOdDmqLXCXxA0LowWu/AloqdPIXImiszL4Ok+ZvAZUkac5/Ovg9zUJXvEJtk2oOYRMYJl+R5re
hohn/pBFksog/1S3aAYf5h0E+MaLaz0p8KGV1639RR0qTkjRHwj8IEO/MTdMmQIyJLTcl7uH8aUj
mOYD9ZS+9wnY5LD9HeEXClBC9OKx1u/HZjhOlur+Ezbr6onyoaHHdfgjKSoiwy4Z28AKb4iD1OEi
iR9nSvimITWuwKUdEJK40DeLLmM9NWBdEh9EB88iLShBJjLCO7Bte7lyaHZcJD3d/IIEuQFyFFWD
s5zKnZkQOpEA52WeRG08NW8oKIRqSW4J9NgLvFWoi2ymLrL6PgL6DUdbvyb0zAY8MnPH5KOLvU6+
Gek5tVAl2FC4dIAS60lt70H9p6bIxjG2KPYxpav4iyIrkHl6w6CcXxk4xa3AwvByz2U/dTAfwj8E
v//uY6P9Gwv5Ne/L9xhNoZmOXy3OYQtNgjhmbdHAye033m4CFo2oYYUu2EEpTYcxTox3y6sUQk8q
wY/4DAx4/cWYXVTF9nK5duG43AVf2rH7Td7/OWHIcIEFmsq7apbxzLTvzHnAg/3GANmES0xh0IVv
NSb8CgFFjTEcBGRfgumNAcdnl3TPJMJuF1KeGPuPzSlqei4KPOhNuLVc9SL8qdzr8mOZ6B7WMYsz
U+CSTAypFgg38FMVm+ZcXosaKGl7V0V0JrA3h3s/r4gDSUVH+hLh+Ffr8k8JpXmYi53aK3hcUDYt
GF1Pv0C9U0eEIXMmxBOcKZ19F40K4fEb0WjFarYVt2PIGYG9CeaWfQiJOdyqMqKamgGPwkuq9hrI
QTJwPQBCgqhim4appIbAnyKV/cI4BdEBaOlCXYFaaFub6DD4ccJsQGqxoGerch+LC9zEBKSvsCes
LxxQY5Wd5iTeihcwsc0FvCYuHHHigvgyXKuweLEwELarA9bSIEyI24KE4hHD4hxaeEoF6xzhqmNw
+pvETOKsg0lQ2jhkOHxyC1faux191sZRhsfCZEfWUTgk7WWIGbojScYpZF/YxqvSFy8jWR89E/Uk
QLw/xpuQOv2EZMxjANNSHiuSKeoKQWMPmLPJcIjbmKcOesxyn3n2FvW6yY04aDHG0b7BdGmoY4bK
jiuIMOLqC/4/sEXJZLGtVMIWRaU/aKDxlrESGFRaplgOViQQ83nojEtlVNcvMhe14ZTyqqtYCUWS
w3GC8+fgummD+7TYHLSaG7ZihEp/YmONRNDpQIrHYpbbxCk8yCHLV7p8VxDZQAyDtHC1Hv5vhTcg
TDOSMXuAXJOMz7i2eTHVvxtd/F6ouiWe7q01X+KcVEzAuTHwg8HeGabMdG5rYEMsU2wXDHaZHjat
eUJ4hfKv7/eJuRGlywQHkTcnydoR5jMGPBOCCiqujLZbQ29iVBrcihKFIf4geo/zIP9IVCES/ItK
9RZjbkCQOXRFDv8FGZdJBH1JLNMAN9Ai3zJI501ecAvwEal9QL8DjjVh5WKTsFC1IPGY3KNWlPL6
rttorVAko7Tt3kIJ/laxDdC9I11BYxGfZ6RLk2q/TFn1oXBbzMQYwA/usVO1DNJ+6bSSs8A8B5XZ
QEBjqspEHv6CG4n6L5OZRBr5yQlKr+/SLef4lM5rOYQJ2J4moLsmnAmeFnsnAaXLj2hIVuIFxAZk
pOmuZ8cq5/699/Emn4v3cAquKuSjHJZ2oJzkutwuElPZ6RDp03cxsafTXzvQ8HlAiZ8Rla3oR/EB
GtV1Ru7YinMXMFjN6H8cm8G+6EwhxWMeCbKKYoUxtHMbkUnOA4AtRhz10PxkxscsQTWtyRDd8t7m
7t1enkTjVBNKIoRCsoYADPK8ot4aSM9F9h2VPSsUERw356hS4WicFhQqMTTJb6FBpkJia6jkPDIq
y0s4bFSJmvGHSGLBTnloTgaY29SjKzV/HJWhh0muJC+Kyx402IwvUQsT4NFQFgbqQ6ddUQmQnqAa
clqGfXKTuLwW9ZvhMenTjkf/8UFMyDOdWw22EcgMhM5yOe3TIP7MSxr1pppcdoEYwTPfQ6Ixr0Vd
FQeYCH3U7CaQctF+6+pFZd7Qd+MBXZob0Ks5XB2oHoWyVjS1QpooCg0GLsqCrR8pOQXxAMSXkJA2
5gRDlA/eBFN8Nw+4GPHAhSLuTMlZfP2isnCqGxiFINVOKF6b6jbMAHUcKRjbiGvaDP3e/qlnDkd4
Uxy2E8FsFMmyMPhu/E494fEFDZ01NkavBhRXEz/QVku2IsSoVwjUHU4OYTEgdYmFCUrFea07GHNC
No72pYGD3PJbo8W1ozcmQuN8aiqbvuPBwE0JFtJbPnNgNAEbCAQlgURe5YwKeUK1E+JB6ItzEVRn
LSThj6mDSo0leYcXHpcswt2as3KQPibzIfSF5b4dCTMa/ulrFqBqu9oQFukL2ShXf8RNoLbnIjiI
CaWQLAs8fy4mxmT/npVQ4TAqDyEHRsDsdr9fWJbiw2yg40d7eTgTkyKihaDrTFi9gUYxZNEZsi0c
2LlzCKG94HCyakwA9PTXgSQRoTqms8CQvj+b9WNWbm3z3uDNGVmk42DGVbDSjBpxKcW/rDFPHNC+
cCUEXe1KOkSW8OFEfylRaHwsSnwGbJMCgutv3MpFtS/bs3yRNL9JbwMmjGAE9VPJCSWKt7SUGWU+
dTzLEa80CYD4zqJBNc+8iclZnHzr2lumn/mybfwtKdQm167/bUmDULtzzByw7e2VkzsgLr/F8s2H
4GTXXn9jqlBkVyl7D/qTNR3JR2snkSP5XGD6JGXZKQKKyRr1UEkxCTb1zzTkayP7UkyW+niURcj2
QrxVt6oodB1mtNJApQXWI9RLTtQR25P7NICMVZ6WuXyTsHMRPIEsIKp1SZ5kNDtYi+SbeoR8Wwzf
GTYbeYO6Dem92W6qJDpXmOzo8a/RUhMRD9LE1cHqsk9JPskbVnpa4UKNyZds54cgGXEdXna6Me2L
6Z47zO4ItddhHUOwKE5JbXmOFG1YHpr1XlixKyp8A6e5uHxWOI8lYyctf6350k864OY9mE66Vrl9
o1x1wnBS7ouSMT8m6DJzkAk/pJipsgXeIAbpOSEtuQzDQ8Rf5TNRAWKcEBHOECG0tw8GiQ503kpR
7sX+76mtNWzwhnlh1gcUpNuHqQFCNXXSApuV851p9aGMKfIC40PDO2gOoVCTLrIqiCp8KYIOz9mg
/cmR9mqNcwiMmWt0hmFTULxvwI7gsCQmJFmLtc30uZT2JQfOAkkzNjyASHXBKyaQ1rWCcIIKDzGU
2fZMXieyoxyBa8h/oGXYAQyb2mA0J+eIkWlsZRsQgwFPtoAwIyQU8tQEawxc2Xa6CQZH1Z3cMhxa
ofzC48pMmjKwxCJ8kY9ijiOqdC1rniEMzeV21JpD6olSPa2uIwrkeH6zxvHYxIFnKyPmY/FV2Stx
7k85Ca5tflYiqNP0fwwO/KTTr0IpLuYLU3iN6xpliyE9zZSlWqX4MG4IqjFBh5MgvHLDgkA4iclJ
LVKkuX0YyIhhYMDXGjKNWbS3CIuW4ppCsqMdbLOZp6UTZnvDq9L2KsBix9BxiOSMh8qhszZFPyBK
6AxQgfYgo7IUhYFtTyepBmOWyDMn/GOJ9E+Kx5y8MM3cmXi2heFBkIFIxRJzZOasI6PtUlVcGXsE
ixuxsiDZBaS4FG7hQIuLPqwJbYxFRw89Jl/mlLsJ/DFWziWa5okowZHKZDROFndQM/4qPEkxldOY
1akIGrE3x98ggJ1vcXoRuu6G0W82IXOzfgVeTtFrT76QFMuknjXqRz6iEiCxfAIAqrHlx7IrlE5y
gjbBeU9qXF4xyEVgLdBFcdD2mlsaBvMN51LhFtPzvoLwKQDjiwgVS7kgTBNpOmVebEx+UtSf2fxh
MjkHFqDqJOY9/e017b1WzDfcjFRMfXsh+x9t34BJI6ZX5ohWTqgd833E5FdMpVMqTH1k+lO+iodj
pctLTc0b17uoeGsmZNwC7OFCcbSMYBaoK7zUhfEzESg7ysRuMbdNMXkdinVuRrGicLaQ8gGvvNTT
p2WnUg3Ji73VhmdYbZBgIsYmEFZk8O5eg91dJXvLibZDoflhoPipuOBANCGukdmFULhrrF3Qq1SO
OS1YteC91AyXLh5voP9ejRyd8E5I//m/U7PuDo3x5gTqTobpgmsmBiFYyqnfAx8qLgmQWFQYRJ1p
bEZ69ZkiRVi7wNATG95e9I0Cl6Nh1H6tcRRtNWIeoap12GH8x9J5bbeNZGv4ibAWcgG3IsFMZSrw
BkuySeRCjk8/X7nn4pzusd2WRIJVe/9RybgwxQgijBNxaTrC09Kse67K+dIaHDTxlb9cLSpKKlfM
zUmUj/VAocemIM5G3UpWdLYYtBTCF44mVu9mI4FLV14rP+2sPHgWPd/Hcp7OLH1KW2fLc7N41O54
3XEIHJoh/5mfqXcAjlFQOK/kEkTYQLRnj62jVoue4rVJL2zppeAcrDXzwXUDc/TWrnaT4NntIs9Z
4p0Xs9hvpe//BSIJWDImxn933NkhkaGko5yVfoAbiukbcFqklJ4yI/q3Gfyl4DRXvAyRZsUI85N9
dT45HsDTVvxtVcs6Aw8mDPPBolsb+OO/MYVrm38x7opoXLR3ypIa5GCT9zIMKIu2XLE9pHur8CnG
DgARh2yXWH4NUwXja290U7BRTnvb4GNXHzLi6pSlWyQd0XWMEiSxiZqW5ZFeYb+/ZRlLVeQHcrrO
0DRC4BOoH6O/i9bfFuoDCx5lgZ0nAVZdyhk1of492n9CS75URJBbJCb7dbJTGFVBMVxn5es5xiGM
AjDxHTYvt/tIixB8MfXf8v6XKuggwQwck8vgEZAwlSiHFyq3KnTtCeAWr5/kMh8L95hD/YGThOOm
JF8wPPkkJJZ1+KxP8uzu2nZLxgv/n9/XLULaG99Trn4ASwSwXvl37vj0YiNqm5IuIf6xbdN3/ESq
D4othP/dJCQ2XwhprhmvNe63SQPSrriXoBgDWanoIp9ncZqqDU91NxrPbnR0KvM+i/TYdfZn/7fk
3uYHpZrJY+DozhPGKfB+fbjXjAAzfiVy5VeJjksPEzy1NjQIw9sKKqxmPwdYFvK907PAAg1daAlq
PeddLdwGr2RN2bOGrq7VbzYboIzIqi/dG9Rtw2YoyQah+BsRDOnQoLk5PnhLhaxVF+Hyhn+gNUu1
G2KEFFmbnzLQTQn5MNBrJSJYLP2JvNfd8qDZGHX6mrTCaOPWGxUe7y+StrFpk6FU6FwGpMhDx7UE
rsYqwB4ytuJcsuEW3E2Wv1KvJzpf5G6CdEeZP7iIVRP/3QXm5ZxVLz1E6xJ7BFNxQ+LpYrjhm9JQ
4YyVjz70Dz+GImQQAilFSXtQOpKiPkTht+1ce2QUCvbx7B+6YPQElJw/mxOnGw4bv5pQszEmcPPz
wxJzvYVpJYVhJHSCzdC9cqBy/k/zVv3VnKPgPPhY80BBY9A9TVwGPgWPmnYPlw1gGhDtD0XpAXBQ
Sk939ob4l5bZccGA5ytWnZZU57ygq+O75adBkPeg/uqGmmK+nI1eoXJopJZnOAc365/1Mg2W9IMc
vX+7FH1v/ZUXJawP84zjg9Mc2v6B6dH7QwzoxkKyJkDG0VWudb/YxiXCVW1nVRtE3Q+Ozl6H4svd
q6+dES3En19BYKjXhORY8BIfTtYrICjxMmmVLHdVosAs3XkzTdfdtHWBk7aN3DcqVPttJ76KsKOF
DMZfgPNrNEA52X7gmSMdg9mRNq6DBXxe5wrcM7nfJy3FUl3gi2qKXehb14q82ZDnyCZcyAXScW2M
B1678bvT2HjkhZEPDU2sxN9DgFY9JI2ru8zUQDAzDd4/CfxKjMQV6t6GbW1haE4dcfUXxjqEhIuJ
NQDXaENsoCi1xyWenzij9p7alZzqL2JnzPTwI9EMkBUTVRv39b9wE1231po3vC0hm4CDvDgmoyRr
93qcfT2WOBNzNWwB5FJN4RAq5OjrhPcT4ECJaSvvxo1gWjEFF8OxTwBJneozhT2j5He9HJql2dAX
uXK9ae3zPZmzd0q97ndpGxUl/1CMjC6A+DTXkMxH0DrxymP5wNj4/0uKvCpKig8TPV72ABOYMfNC
SNjEIshPC98Bqj2+tb9h+txEj4uDOJTWWUSIHHg7Ob/W5i2Ch0/cV2McqZ7a1B3wj/9TxNjEjuo1
J1DBRXDPiy8F3dg7dg/C7ngLh0f6kne2Zm+HSnyAEbGSOnCZ2OcsTBcGQoQfpi6MocazlF/tzbXf
kMYkMI/gnQvRh82TDpNU0ROHiGRVaSYK94ex4secyFiur5GDrY4jRNedrTfmT9yWLs8q8UiGd9UI
1oA82wx+Ceyp/4lj9N3gS2lDyV1orRvzsUXh7Tyh4/Sc5lFOtGkTZr/LJnAu0w9KtNIZXD0oyD/t
Xryrm2enI0DO23nLeeARRHtu16uSeClnC7HTwhkQALiSfYfbGISeJ6tDhVGQuhSyXQ7syJ1+Q3yT
XCZwM27Yor2qBU5CcAFyQ/CtbIJlUhMK2ETftEI3viQSmz4xbWdF8eiW8aDPFbgYvpO2C+wMRoG6
pgKd3EBASfSjWwT+b6LXjFGRlRv6DiGJ0qNKFxYmOtj5VT0cCOjtBXi12IaYob5z+4zw1cCTU1rv
BuUyBQquBhEO4bsEbdGSRqJcfu3yYt+NZaCIAsHspGJySpj4tEtPXVSdR+oLUi+mRtBZJ3WO6jbC
VB6b43rwBTsRBzacjxLPF4W5exMGXufYpHmxfvYiZ12g/Kdz0JopsTPJ58Fz43d3P3xpaV9j44GL
9pquQDrs8pq3B8+f3qhJ+8kkIsbG1fhgZWaAZPO1luXeZBhqfLDHwUS2eFZruMuIa9EhlBrVZix7
zEIHxc4l2YvL76qyhzo1d6HdvrXWvFcSe19m7HT2s2eqbTSzuPqSnebZXwlbCOzNkUrPbzVu8uAq
eXJp+OtaUlQmc/Jp7HA/j/qr11sA7tWnDkg+iXBYGfZ7Gm3yXlxM1COcDf3yNuR8oqtiOUwOPCbc
N9PTk5IGtxnJnnHg6uMehRtxKgokx7gDkSWR9s4D0AFvD5G6WbfJanvT2+lzm00dvnlCo8bwXLrK
zWyZf7W4eI0acOqR8TFmKVEXdoEkPsdnNLNtkNAU72VzXyoaKGbN8tjzqwujKyA8n54Z/HvBYlSn
+sEfs11VYCRmc0qJI1heM1r3ypj0UBRVUTKig+BF9SaaY+u31iS8g4/Ygkiysed6Z4mYRr46sNsz
RUITLVUINykqExbNMKmWHTnIKseqWWMggB00zuGHX4O7Jtj3k9z7GuiLt5biNLD4pdX8VAJur2DE
49Rbc29Y5MzKHLMkhaM6po4FRFNNEkSPbmzCy0pzRLYMsIO4V5baaw82WjASCRaXuMOQyXYM42gZ
xsk8S6WU8Imn7u682Ez6w8Yr4apKIlUnGuSt/KMy5gPahEYuJ9emSIkXNoXCKkclJGcq8FJBik20
i0vMhEcc314WA17e/PY65EIdELAOBLkxC7UcGswK9cxyn5qkax5SNAdpk77pXvqOvVeKTd4kqFkV
Io6uAZK4Sj3CqZezkcdYX5Z91/mIKMj3U1IHOqg0swiww4d0l/smAWBt9azCbNjAmeX67pzh6XVf
R3RpRdp+LlZ18GKM5pHTbvNhISGSkLBTZCl+y9r6KtCJBo/Mi95C95IOMCPRh83NrGexeIBpeRoR
Yt2n+doI9DpcLJ8F9v/EKBF/LzRgtf2jqdEXBKDg5hROkmRPNgHBTZFefkX+Uzo/OZ3MNp1xCCkd
scR73U9/3YgSBNrnCoaxCcNXV4c72/9wvE0/o20OMXQwKIVIRKPRICB029BrYJFOmzEORhOWZCsH
H1iSaeU63lHD3E9UjYQ6VDLvuUjZ/1DNyfvoEtA4K33dYzEYMMUQWjznSlPvw/0QRbnLKNIZulPm
GCfG/AUcSvPA+KHjoI8YUBn2G2gSnhifz5pKO04K6qej6KH1cmRisraxd9LdUsZgmUqNW72FPkPw
1KDzxBSSM2t0Jrpcgm4xFvCrA7tpc2sdwQh8qvvoMeIw9RA09v7JsC9C54CD0RLs4Y4JQkyPxbnR
PVT37YGcN0VwE30GJkINGQugbY781+UrkwUlBkFJ/5jN+zLCWDQq5f0zHZbfMSV/pye1B4Ay5cTx
wua36kKqY/xbOxZ/x7Aju/mk8AOC+3Y9R3vvtz+G0X73hvvHqkiTNGQBkIs+yiQuv8uWdXRyXURQ
i7dtMG2a1Lzz6ExsiM277GMlLFa4O4PyKu5fQIyVg5GZh6SjlUoeLmaDaoLiqOR/5BV2cvwYEufC
bTeHb0hSEUbzahnnrBKnnkwK8HE/7D9scFLpv5dx8lQ0y38yiUrfDcI61I1zQGi41vhGAYbeDWG9
4mrKuq2MzS07nLlgE3VBEokv9JygeSaJtOejHma0M5QiyNp2BVpAwGWH0ye0z9VcBWZ/73es4At8
r9HOH365UOeeB+oz29jFwWY9zuGULVqW3YoDWMkXsHMOKgDSfXLt5NhhAnanF64Moq2xQGHEiv2D
X9qPG0XVIFymIZlPnE7oYMOAbMe7UPP2pBb/ShBIJbFzL2DrKbIKGoDIrMMOwcRBlvq+AQGdPX9t
FLtEsBX14qlj016gPQrQblxc7ijplGHqgJRJu0M08/4bBxXEUnKSDWxL1GU+Lxe3F8+jPq7cqfjb
oU/ouktbnCv/LKgWHtr9TM1OrEOCiBXJ00GlUUHJJzPKzrCuShNfofpq6uG8NKa+nnxqPQiCWeT3
DDUfWjeMgs180SBOqqcM30JaoJDFRSXQ7WHMspy/mKBnCHc9o+uF8p8oxXo2APsPllANbEcHsYNw
TGp5nD9kI74o4xP2vSXZ8G9ULGPwRN1k08TmLPU2avdEqNHR5v1JxQtvPwN20bxw5CLWGqm+az87
Jp8xG06EH7N++VmJlsFcJ3J89sKPhoQ2ktdGNuGwfpdJ9aK79VH3rKM/cixH0r7S+LcXGVL7sAsa
M8xXbhF/uzLZm3pC8eDAdKfubUxiIEgoQMwRpUDm8HYbEziGgP5DdiqJGdC/gLax3f5OB53oFAl9
kzpUwTisOc7Dk9B5p3gxQqLDsz3cN0yk18lnqxZEIc36xUK2IReSBQBhIv5SEdIERMFaG6IrHifg
DOugj1mPOjX7MTNuFRroIEJFh2U4cAuKopazNl5znkdNvEz6hYWGdD/8WRw/DKZmOqvDhcIkNtHm
prUI7x22AFYpnAizMUSw/Mj9kbr00NDx5J7Ykgtza6m9yc3xldPtuiBcH36GNH+Fqw4sbF2wLg/E
AQZpO58WhMcDrA6IL4wXFgbO82J+GrngHQvJAvw1UAeQYshRrrB5W5YgYAG0PwWsxC6BAbBcGzHZ
MsnTYL0VTLVU6OoMtFZ5CDHHaDTCokayy+TUd8Qf4DiyY/O3dbr75BYHkVEh6XjpwISxosUZUX+7
KBWqe9ahGzOiOXJnk3IH15ZJ7m3dnaifOjv3HBe04bFoTNQG+5cK8jHHiBr+OwGvCx9Q+mLXrROd
0jzFbP3Vhum7m0JHIp0L5ZWf8blgSewqrndExKH3UpFqNC+EPOVs3kmmSJtVTtEB+BBxPVgZHBxR
Q/5mTxYp6cR/K0nyvFuQrmQTQ5zD5Yhw5JBBetaVf13aW4mPWHfOI5I9h7PO1dytoraNvNm7sCgD
TpahLE/6KnOn77b7IV9znfb+WjfTt6UjPZ8U6gYdV48xpUoJeiVc/lHXyVItiRPyibci8yqL3jKl
TQV1aOtZqacqDV06YMDEm3uPMMKUVNClyNOiA1CKjqrVXN5K98PgAW4NuI5RANMQH5WbdKkl0xsH
ekGotRrHHORZ4CTKlziiFFYCnSZ/HfOvJNl4M6mJsgos3X0EM5hxp5Kdi3rbQU/bSD74zi3DU6Ru
ajQJqyoJ14hlFcgTWdGuz2VAMxNEt3dxvOGEe/EB3+hTxl87TgT4OtxvIXYVpCBpg3ZwppXivEBn
pa29HusXZ7lE8T+Yh8vyYUEPVchrRME5X0Ap6x3nQ09gda4KeDKQ9/PGA9iqJooJBU7E/TnM1CNB
9Y3nUH5EKJ/UQ1EVNPeQpVMWezTHaKBq7OI6cdBK+wk4SlRA01sEXMENgvmUDjAW4pDRYIXCqMjz
szdSEkWa8jAzE/YEDeTUXZZYKCs2wmrc+cQdDuPjjKBhJ2oJVjihQjkXIVyG6Nasrj55fihOPfOU
1Kc0JsSJQEu4tl9lzRw+Qv0Wy2vKPmjBlkht1Y8e2aFRdRgtyp9UivxKr0iNolvFwLOAsyp17zWW
g2bNpDDTbZEfRENuSMp0usy4k1Za+tdiZtCn5k/dcXzj452c8l3SED2jOBPrlNa1dEZQHb5FMT0P
MyBDOiDC7x912KXW/E5IilKfw2VuO3T/V4MkuSFfmXHKZmt/eIRF89A/tXP9t/e7dSreUqJIM308
djLaK/kyXQeBwXetwRJr6OV43XODkLDxRXMv9OmgRvquc8vYiZmpC2cGo0A3cRnPDdcD2ReSGwE4
AHnhRj7zesbuT9Y6mzomPGMg8CybvjAkA0sbge5pG79GMBQfcmDRcXon75doe5Q9PGR0QiMzBubz
50e9Akbwx+84BHegDlNL0hUdckFZ1Ts5cIkPzi8x+zQo02CPedJBmcbmz+G1n8ANkGi4YC6DwObD
h7KO2udIMG3FgYJ4HIpIQW+KHLibVFtyGYrot+KDgSiWMohhJmt7WyYY1Csy9JEzee6+8Log6w7q
Xqvs6mAgeqa3BO/LTmfwp223M/LX1vwHYqrtyOg46hDZo7dsrgqkNCx0HYyB9jeGdm+8+dErBlWv
ffNGn0P4zCBTo3nVmG9bPi98CNiB2BPk+DIuwyen2sIDh6ST4qW7W3DGXWdBVgcNOZwawLsuaEZh
XvSB75LxUzjfRoNwVI/9hyHVjjVhDzb5MJP3pEBopSbnu8jo/gxRbA3WfQ6ROMyvAl8y1fVd/NE5
1ovCUifnl6qm96XRV65xkdR58m1ZIPqiP4fLT8IBXxPhV3rE6VC8arLJqGtfnYNDDgYu0AmqYawi
vmXy/jqyOca5/aWP+nocLlK78CnRMsxy0UG9aZx2hX1mOEXQHfLl7Tg6QhoJwWjd2WZArSbJESJ/
LHQVed9B1xYu4DMvHP9FvzRb9Z3++04qknHSdyiYfNjbNIrzmEMSSM3f8JR7vg3FP50oWsvKnfoF
fCcJSVjLyLYX7ggAYUijePFDOVK1vTsMZ93ofpv0NLSBYZ6I4l3pByMWmyYN+cjxue7jIB0eokct
GzbJssoLb9+U350dfWfDhWKwGpG3pm2qHO5e/BUOyfnpPp0+1Y1XPkak607zcTbaoFqeF+NetUGS
dN8Wik8UQyt+5x20mivku6DOkFQgDkS7pRaxZJG1tva2QoWlfJeBl6NK2ljNoU4/C+Tkjk9Ldu/s
YnJixFjBP7Xn+TDipcvKZ9d76xbsDXobTDEit85+XcjXjbJdRwxUmZ9dsz1QZHENoS9N7ip9xork
zBsX1ZRuIq1UD4q2n0w8YI91SQmnv6/Ct6Qx39D1ZxzLdIeNsKADUwKmleXg+6cmJPktdI4mmu5J
YcPZPimrnesQU6kREchT7S3DphX9QZv5+uyXANKaTv4xfgh6Qnvj7opfvSZ1WSLk5Z5L6CqdJqXF
CB9ITmASxSYB1elzQuhIqOYeMnA7ZNEFMqxmX6ydQLDc89tzmJ0kuhUHurmx3gXTQo+kTFtMeKGd
+uL1QPLWdO0QhsgeYy7J5n4MPvw3DletwNpIyzdhKHyPJH1AiFouRZQgYLZ3r/0zXpXaeBOpJNkL
CDgrh62b6GuvN/9oCdZx4x4i9aT98SHzbyWNJPfev3cJEaj0hZJmMnfUAm2nhqwf6ifh46yz1+xy
Gkki767+JrV1hcAG4LWAfEb5IVpMQP3W6T5mTEQohLiYirXVVOupXZkMPqiPlQ2F5id68A6Cm8gc
w4PTdNuhz4IFKiST/drNyBFKGx7HfaPyFZ5z3LoAq0rgZuG1r/WPFHV8reCMSARWEe11cyEupdto
ezY96mjWxIY8R3C0dmEdR1DkvPx1KoRQyXdVecNKmw/exNTRym/FliVJzSP5nfXhrsNBUzjdixvX
ijM8TXic49HC6kjalPLDobwIM+1XfdqlW77bZvvWzEySxK2REqHk+i6uc9mRTo4cPKYguFoAWJYQ
9SAT3k+XCmj2hNkeqzFKZWypuLTC9jcqYjIf7gYCX17qnPIp/MI5fvE9HnIVKaAWUKj8Av2FtP9h
I01ML0W/AV5TkFpLlgjYu7Xn5OYWiDQPaP2liGnMWa7ze+1+KH18M4WXlVZGzzOcj6kHxCV8yI7d
rusOYWv163mOTjKy10MKUmMTWca7zVgEgliZ5EZDm1GZvp616qV2qDssCecA9Ir/TJT34dNiCOUQ
mMw3rSlQfBGsSDDUmJV/Wl9/rjpeIoF4CFd6b1j7PN9kQ/kd2dZnIaFUPUJZuLiiNhAmkYMu0dM9
2bAM1ujnm/Bi9C5DAoPUsuyHTL40fbEz+/xVt609VcAQVnfqrF6Tqf8EtF5bidhQ4Iqg1F41hIVL
iHi76oIWpbpt/LrLmskpKo1tbfm7LsZPsDDQImfy2O2Rbf4rayZLi6AnSe/EpYRU6/IFidi2b/ea
eehYnrzs0qDCkEwAg85agT6K968DW4wUjUPojv5R/pl8f6eFj7PEysETx6PK2+8jcbIB/7Mp3Vjb
Ail929boKq5tln35eHklxklffGmuiYqL67606++JRlrNYTizpRWjvxuOgItP7uS8z3SI/01wHik5
NokMD0htLhjED5NPWEqB43/4frGQuHHVsXek/qWB//STTcM9r99DzTlW5SazKAk2Lg65xh5p8dOY
7KWktqH8aAsC09pqlQ8BdtC6KL7qtv9ENzCYH7G1MPjDxlbvINymWN7Gqd17hQF+Bb9SFucuapFQ
kHiIWInr3LN1pG0LwsRuM6Zfw5g9LXT7arpxsll/GsyvGW+7h/6fCDNzWYvxTd5k9DNonCBn3gH5
yL+2ZNpDpo5btdTbcIdIRfT7iKMH0BfDexKS3ZaT/wt2pM8eDj4BdN8/8gFhX9vqoEedYk3pRx75
vGiUzeriaS6oyt52ERGQDgXBWsyVeazYeTNbu1j+E5bvzmehBl1+MCfUnKZ3lSFkVfGoFuyFlONx
02f3rOk300w/ro5DZht3uIv8/Owo2LvajqZAXvsi3Imal30rxLlvUdW8AhlbDrwN+3LmhZTfflLD
wc1q7FLvaKncVgRYAxJTq0rXMRpf8qsQqxW73se55zl7A12ZWZ7QBCdVT/jFLwZ0CL5kRaCXCdgQ
D9e6dy5jslZQAaOPjlrMRIEJPVP287th5BuLGvdYo2cbMkFngK4NTAnIX0DY8mU9dXeXr8B4KroP
ibS0RkvUdPlrP3QsPEGFQoUHJiufhqh6niL9zSUuHkpDg6FfvGe88908rrN2wvItd7YOA5La3lvi
pUHCp71NriFjjV2aQViQVG7KXb+4qB24xkmSr/kZMBBzFUSSYCkPdbL+xcem7+qzBXpXYtxy9K3h
EFKDBwIX2LKsy4hqP663KFSW1lpjWLIgCyk7qaFOK2+reeFZ4xcoePZMsCACLQ6Qpg1BA+N2BMyq
Ans4QxXi7iVi+T7GsDTe3VNJLcsXaBhkWg2EV7DFpvmtRZ41p4z0jFi0rwk20e6MkzACVwKd5bWU
PN/OSzMkPCpz0HqX8o9bngFrmFKerbkOTilZXyZBy60rvrBrCN8PtKHGVfHiUUHtJzRMPreOiXKW
tAvr3+/ZJPPAPw90EKkffiB1U0+OCqrlNGp2evHD16z6kqhIYiaM/m+b/9B5IMeLRqFcSH4qF7Ue
Qq7q4zaOvMfOml6SBZpXT9c2M7jaqyfnkFv7sYCI+NVs55l5KwXq+2cvNrRXTV9Wui42bQMZrkdo
CdKNTZxHpG1dwRkrs3xTFfeR6z1rv+dpfAXK+SglrD3tcgj8UtS2A5856lfG6LkcSUxlda4ZxKJD
EpUvwG9ueiwa48Dw0bfRa+w6v46Ju6PGGFTxWDWFA57n1AIDaXoSTgUlXkKSaAGfyatV5vTSqWrR
VzywCjvQAATAUwY6jTNsTxmDBx1bLCO/Vl3xw/n7qZg3Ki/OF0eV/zNnFcNWie4W3oOPkfqngC1E
T3Tu0RXkzqM1vXt0EiFEGgXN1Bd3+RW9H5DvU/ICmUkV1KX8Sggw8NOPobD+KG2Nm3yjeoLQ6Yo/
3my+TOceMs3m06Z8WbMoub7iaN0T3azol5ozjwNt3vIgc/TV8neI673pcHC3n8lCOBt/WZI8WRoK
D72kUkHc+KUWsId/8B+l1fCqOAQkzY9tcwFuRU1lPCY1R6mKnKmmVxfBE3PoyEo158fCGfDwZ3td
FFbg2Y/NROpjqZ3KzNks9ZsqGdIX3hjAuVH+gAGY0DXVCM0zPQ2CpgZs1xbU1EQ0e4o5vrXhJu6y
vzNENu24MilH5+bdq5Ns0OVG53ZFaYyJJ19eNa1GPY98gQ+9RXBgX8F4NeWjiUA1seJDOLs/vZae
ND5ypSRhiDRWMC1NyrXb002HitA1kE4N9cEiSidzmq2BBiBOSgQ5qBORFlXW1pQUkqczZuH7KIp/
FzaomlpCVf3ZmPDksB968GOFIhM0qlygNm30VbpZH6Y42jsjE46shh8XcEtwiCbMiVqlrzOuqTb5
ZkqNCJJUazrn74jGzyYhmv5g+w7DzVaOVkmxagqCHLsaMJpttQGoohmhnLDXondlmp4T2oYv/i2E
jTFGgoWmF9Z4VMeUkVGlzsFR41K6qUO/6tFveFWPF2GCbTBOhRj2vhsDB0ZkCgOplQvSK9lcPGlg
+EnjFqOweMgwPtiYIKBo4IrKbgiKatkoIRuAjQ+ozheE0VAS90ncJrO+jOLZHDMSAECQ9iBpeCcR
UfWRfeZuVC9v6cID01DnNHwiZzD8WK793F5H1c4ijwV4XC+vyigH8sYCBXmkvMPeQxi+EBj2T+jb
di8c644UO9VvN0VPIqkPvmUFXXLgRyiLfGtX2KpYfAmSIeNJW4Mft2iNWV9XNtb6sITVF+GCu0wf
gpEAC0H/uCOSvT33m4S7mZc/Mr4hXgMsJMRzDRfPwSzppl+mytuH9wGArMxxNeIg8+l+d0P0GQZ+
VZP0iel77sNjVuhBFhEnBNBuodpgkGbL4sP0HxzkXNyB+IO6U8PpeGnB5LpxPrhRT2Ut+rp3rkz1
/FLzVkRX5UBcrPg9S+ynyHycGtYk4C9yX8LKWuslfWXluY3QYIuIIBM73wN/YZ+J4h9/GB5dvm3i
LhPypYiuS/BJA5hNuBziBHFhBMiYqJ9cvPiFu+sBrmcD7uAftES1d+/EWz6Zkg9BVQAz8cPQIgt9
yags7L1W3CfyceQceIOjB47Zt5tX+JgD0XjoelM89NawGVhlca85gePoz+TexVH/nrYRurucaL5b
S6ylX15jU2mtlCUAlEObXDKJ4rP6YyVWLXX4LVpxdYvXrD+b+2zWzuwLPoef1w8noDKaEgrEUsOG
2aQdYu7JSzKJNcNPi1iWpb+IjkbUbyxQqGlBiUkiCpfolrr0CylOqChS7H2moKUUI1x8z4FrRUfJ
Hp4LfxGE1VzbBdNnvoWXYub/9Am80obw2PCbo0s51EjcBLpq4dOkB6yalyS9UXShV8GgNQuPq4Zf
2SwR/w5fA8LufEw+dRfkqu8JJxnFbxE2myhEdMFjaWFocdUC7ZIXRU9Vwyo4clbplOYs+fCa5mIN
R3IYpX8OjWPV43r0Tz6ayZb3t9DJBiD/BLTIW2scq7Wp3SPez6S1fskMePDtJejq7G2xlXC6pnRP
nN1QYrJvjlRRAXtHJ9WbpG1Rzj70NBcMy63NSaHnL1xmpi0e0G2vZdeyBY3UuvBlWfKLH1pBVruP
nCISiZnvVWuvMhEccD0zRyfVPZ0V6H+T3s3kgEmLxkbARl6InF5nHsoWT72kwMnGFKpVB32m1Ohg
G8RxuBYG9+SM8osGIzTaIo/XfvvJTIU4ik8wifVGd+OkJvIOIXyDRhFQmo/IFoljNtZqlkPwjfB2
ledyzx0oNPPJowLSxmOCyA80FzVz0VwKog4mkxuF76GIyRXNkQKYm1DtqB0Ra+iMfXqMmQP7edgY
4dcSHn37kEGojsLhXHsczRudxDkh9qHNFLfCstWyU3uYRub4WaHUMm5gf+ytBFkTdoKM8tEEOFZ3
rlvwXKOlriSJNYYCcSaE2kYZtH7MrEWS40XBRMRFrD0jPtps86WGzxQucpLRzoP0tcS32Xp/1QTK
2LeAWsbNaUnS/TyZ6MYvOoJYl63JCrc2NgTQmdI2fxlkfbimqQJ/sozAxEfdJfFavZw+32YKvtpB
h7WWiVsczcnYI/lCYQ+KoMmghUCdDXZnlQrkuB8qLlXFBE6cdoztVfdmqdQTFQMq1o0XbfhXZRay
Unw/Shi1bu95+8X7mS1EfZesgIYxfE7znzx/cVzz+G+iC5szI6QiCFMKvRjHyRbah/FhrEYGoW9A
KPXtxvxfGd0M96AhGApzQMAKJPXCI8DpoDvP3STOUeiTQHHgl4fp1UoMuM5wlxRqEWPQnFMdHhge
SFyKibaY0t+47mXstopcUt93H1M52/KO4dpeojUHLoZpzC64hND/YFQZCkKDabjUMGbN1odE/RVJ
5CltjaWuwfo45eceJiciJN08+FL/NLsQPLwJSgKpDIPSmMYByfNXCywPT5UyDeTo0hd6AHNugHbi
j7mEeKMVSrxmM+bmQ1U9qajBjJxCfhB3LcrPwlDxPQXizD1eBt9hVdFeGZqPvJBzH5Q3fsRZTBSJ
GBQtszVBCLltftAX+Np8O2rH3HDpM58OIXyIgtcUzJYw9lhzuW/lV0dfDVe3uuqV7IGi+JWaVDyM
SMReDw0qFwK6Bh23LMFPACaMwj1KI8YucuvAnGclZsluSNCT/sVdkN2RJ05qyOSSupU7a0L41jVJ
IEVWv1jNsMMhaPExnsrlZFfGGd/aTr0Vasy3cuviROKVgAfECPUJ7RH5X/Ki6wZeET53zW1G76TM
Y82Nr+lkpHHRcT/diBdUd24Vv8wsgWqun2fEf+Ce0QU5O68E0xvK74kg0xpdq/qmx2H8QTiuQmXG
QTsxbqi6vsEin9raxJqBpeGqDG6oJRSKKFQG3cIZME47Fcqh3TGs22V5KJH9p8pNDIY8ldtIXlyJ
UJWTKr3Vtv2tkhTK/o5bAEICL3z6ARGK3pwhjIe4IFgdnIFfctWlCo9QBkthbUNPfVgvQ8+iFKMq
jx8L7rOcE7EpI9KevFU/kZSZfqwRshLCeEHUYsr73FiniPTMn9pxNroGLZSBDreHKUf0gCDMJsJ/
mWlvb9pnyQrUclYxPiiPwTRmj5nzpOT2nHql8z+OzmupdWWLol+kKuXwasuScwIM5kUFG1DOWV9/
Rp+qWzecy96A3OpevdacY+6wZpTDg89ACHk1CY1gdZlEEVWoylFhx9JQii3MuigkxpK7MiUxFR5Q
Xc7OCE7//3qeHHOqCarHrJZj3BSrQcJnSO+357a/wJc1DLo7+q4zb2I7LegTAMArXho7wf9n7BWe
RySkdYb8bNT6b1RVvyyD175ijL5oG13BfihKsejWZkRYOMyfwE3xk3FQlTlNHwPKAs2lZvQLK1rP
dQs32vR67dQUDGTKX2ZLhW5dkvRutbR1w0cjvQY8GgXBb0wbeAaSGz/w+CC2wNCgl2hAg43Jq4TZ
b8UdGvIGRw/qhYCan1kcH03v69Y2VqRblV8nhrAZRfc0myfFcL5Dh0V+ypDYrVDMrjNwwx1hm5bh
dnnHkIxc4FTmVB5vRUd957bzuDaYMjPLM61b1iHtigwBerX8uffbsCKZ8M4iJb+IFY4NPYQlHJq+
URlfEmaT2qnPBLZKJSq1aB1GjPjEkkxEyjiOEp5U0+KsjbNdJ1xlDT9X6TTuH0pgV/y8cGJ+JbA8
nJI1DdouDr6bXuBe7HaT9Q7NXdYkkiZO2CHud7NoJETPqOPi3cRk6RBvv/xTRDtTTsRIgumFmoQ/
ldKdp5Qgl/IrY1IeLxzjYGjq5o3yUKyr6tkz/OkQixhso9DOJPCMtHVIrz9Z+oftdOsgfiBZt+P6
deprd4LZERiQYGralKL8b2/hdJOscjchSgOBgCLMIKROZ8VGaPFOkUrrxyln4h2yYI/Pw+tt6xKF
9XulNbtZnTDXgFFJPUtT1wN9Y2nU8cb7Iz4/J7+qtGBRAyC241LKQ4u5owetS5eIyiuj08e8oN9I
cfMhzepdt5SXNEXcreqAQHVm5YM0IVauXVOlxc3r2jKgwwf1b2yUTZcFr43hgHJy1hVoDc7vRwfY
hXDAsPadFKNHZoAgHOjybknb4HrMJAv5TbvPVVTl1BhqXu0cIZr5Qu6AQ5bcr0Ha2H9Dch/NYVUy
XDEUzD0BUj7mIJsyDjhmvLh+hOrJArC0hPK+6Q5qyElzqTjwcwZHI49bR1X2FzG57ULyalG5dPZd
PWXNDcUQXzC3SGFQIAZV916T5+3sGtV3pmUvI3KUFdHXZH8hZbEdTwk3e6gfnjGN+6Qdt6SBHnP2
gQx+dsfdQO7M48DunC/xtyPxJvRTg46alJe0/E4lyACJRiBWOH508nSah3jDgVBgFaM+3HJp5Tag
4XMccdbk4XHuQhrt7aGuz+YCNiD/p9bLRsX5KTX2h9gIrM+e1oBhKPAbOYEngtdZqFubFAE2d4v8
8oDhr5OD5qkekUDGzl9Dtkt7RN7y2f6/1seaBn5npFM7bzqDrVG0u8cq8UGQCOdCH2be0n+AVhKr
JyhwPDormmIaMbGZZXtVPF8l46RG0kHrrVMAY2Not0qUkdVVly+hegh0wy/HQ9Py5yvOUhoqcAR7
i2BPbB5Chts1+BFnvO2JM/tj1B/6VrvRbhVtyDK6SHDsuelQ6zDhhZmPV46pa/j2puaEueJwG1Ws
a73ftEDWJWVvasOZ0hJrr/ltO8f+7ozkmhuMhqIW8zNQyhBb3mXgxRVy1wQJS43ct8tkLwvP8pwx
ILIvOW4LvrlSO9geVH/KuMzRno7+3T9kWQUugAM42scVpvbpKPz8XSLv5776cwbCn9v2o5SwFwtZ
FYWg3kagfiEDilpz8KfR9OauPWr2QFbFLubOK7AKIkWWGf5nm0/rblYPocp0U59dGI7PFoSHhVCl
tH/tbc8UcMCD3BR73I4Gy1do/KpU83r1YU0orJt7mGkvjpXvhGWoZLU0EsUtXZjJec1bNGJ0H0Fy
HYSkThTQSx/cYuXX0Gj4RjhCpV8FIWP3F6A8KNAs2Oq72XGjLhz5RbfSQ2fuKzBr1lnqH2aPGX/T
le50q48h009gmmtjU1xCejYHud33vgmsbJUcHeSOiKgf2jbmE+9vCdRq67VIP6zNSA78sE3JTCet
aHAB/fW0eACoMt1wGaly6e+QKrUr3eXCWqaehrundcn4KK5EWuMqhWasDy+t8jI/rU28s+O7ke0Z
k81EBtCVc4EQMQ/CpeDAzNgjN9Yr6BWswFWwE+5nNCct8vKdo94UXIY7VGkH+0/+q4Ec9n6v7JLA
X15T375IPu+xttfdFvilvApPRnMQMyBpa4f7COmB65DUSkscgCLw4ehR/EVnmDbo7JFCLvemvcc7
rluMwKrt3Lm4TUuWANFWZPKUWCA20XmIbuByQwI+CebhSgadw52vhbVvbDzbq7o+1HDTldeKHhaa
jn4FFqVFdMs0I/Ar7YqMRiZb0nD5GOgrXlrMeYiv5a3d7Rf1iaaAyFJaLjp9g3XlbJq3+JKOnvLL
ANb0ovBCFKc0YULCamZKfjjgnHnCQYOmy88K2hM93mejnPUHKUBYU2DdFjQPL8QHa+kriAkCTXGK
5LeRgOJVeg7PdKyIqSo8/bPQ1mii0y3KCX62sjrye/NpYw5Ppf3Cc7V3kEq0lAEhleeK+bu2GrYa
fduFBv5Nwl+kewJIyh6P5xTrgEVoH2qsCL4zmdYUeS7ipOKMxAlJDJereqdl72Rn5sBxyKZjXVnV
u/6q125qrHU3+oZrRAIci865o0dJpmPQPYvaBwEiwo+EV4X602tH6jGfrpEZI5ahEQS/ktp8aw43
B5XCwLXM5Z1Tqk3ElHZb0U1hZE4xFrr1h3bInr0Plm6UEI6vRvTtbnrr3nW8nlskFZgquaB6Ebd4
2lks889mlzyp5imCMuYiBwxn6rOD6H3p/6ESANz4qf+kfriXn8xfcJVhVqBQjVWPp8fwh28/0o8F
8OLm9rZtTo6EDAcxhWcG6/J76lfKU4MtydB+pJba0D6V1W3BrvXN4TGIGJvxRfUq3mRWKHlRfJdg
9Ev7Ye54+btiizhA4ko4vCIQGWyMY8xHXiUUpLgd8O7zQTKR4b4ckebY/0tyVwEc6Cn3fB9up8YV
93dveeWnRQvU0nL6chTxD9GfHYJdAiCfsoTIRk7QPdc4bSskA/kaNt6reF9QqejiS3iYrHY0s8UT
RyoLsAbt8MWDlqg+tB0/g0amgFCLeAvkEH5XPy49Q9nA02i0S1B4QbwxNpX9UvwxhCnSraHswXWh
ljHJ2uKwdOkLLeZK2/PGBj/FxWF8ytPLvWCv8nTmJ3z78akZCLbX83hTmGAekgAwo8d7E/dP1reY
5KoH7VD8DDRXlL2NX4xWPeUPeErTJVndD29Ji7nokJO4HCPuxLf0Uh/1YK/Pgw+iKRX7jWlcw/Q8
lWj4wB97cbhNhnMRe9Y3LSuGBQctpp6AQ/sxR4+hesm1OxQoi5lEQLxW1p5rRJDTFXVhMbvGp2Kd
GwwHJU3ZazhfKSlbT57OC2Ni8mTpwvKbsdoyFNsud2odFQrz7g2IUsaF2ca2fDqPeslt+U6D3Tmh
fAj1TSPf8vmaTZdAuiniwgwXTLuH4/uo3SXrRR5e+PeKtB6YOv3baF+4DyI4iI+l9RYM71X5SJRX
+pW4JYl/ZPgFoQSRWf/GD4FFeHT7BV4Lpz2Og7dU4vIIQ7sfyPh4EOoGMYeNarE499b4bjhKeM9n
XvnNqF9T9SXN7wtTJ83V8NebN5sVNm8gZpDfHEDYTygB9xPVLKHSS7If/rQ9h1p75ByxNvkpvw/U
NqEf+HXqOv0jLmn/ftTTR2Q9UV9UPA4+3xe0Uww/C923zU2ovqvsyLLHE8ukI2fRsLFfeDeN9sCN
kUG0eJsTFUPkSjuU0d4uPVrUlvIGfihmjDJ/x76l7oidwHurJuKrKcWCHS8mEIYfzWtlWJWucF0d
4tPi12yGumt5xsfOz9kAFX/FDYfCBJxNEFyaL+b+2r71mm9ebP6mFMRGBALRlyEgcOByPwHrevmt
Va8pdx1rPHDVYm3p+67y48SfDi3TjpPieEwGVRTbErErbnzLif8gx3iH2g2eaZh+q6nsspnO5LfW
VERQvMOLoX1m/W8piV02tB+d8uW3075N2PWX8QcaUbr4MLWwF3KmqL+F4w1bvifvcwvVz4fRzayX
vi87rlPto3fuhuUHJV6zhXHQca3Hnvy+MBInmaLHSLuqNhU7YLkyX21px9avFVuz8MITdMnZ/WcA
Rn3ju4/X/KNvdsMfsffEXkRgffCYBFsbRTEZXCtji4rywZUfUt5rTphydaLuoMVYEGoAeW+r7Edr
S5Gh+AMUBhB0i1ula9zt30B2iovyOkLJwVgLUskLt5Qd8dY4sHeZdD+3Q3eoBmbx3ozTSQEJvo+L
r+A1Sm/FOyZAfiAwfBJkqLNyz94llF8BLU40QtsauDfiggcrPeyfsW/on0OxLZ2/yETevurK/UL0
Fva3evWq3WrwSNEvN/+hXUPcD+OV+oPW1/6ZUfajwNxG7/xuvJqp4jonGrf4YGF2KV4o7Zgz8GDn
LY8Sto78gd2EMxcAErKdk7HBkooRESTmW1vAf1rL/abP1vorKu9VqK7opGe2x4C2F58ifseTxprU
IJIomKeReK0v7CBMuxxmTCQUEQIBy5kh96bbG/I+JQpbOuL5YA6EpJImARVdKVm0ornXHCc8GOKU
5PCDI4UsJTP8qdxOhzr5NxEbr6ztYYsMDRqRo2zYj9PkQSqBcUWuHRigbLZAeBNvZNjOa0ghcmP/
yP44yBLHCz9zmHP2KnlSzJyCna27kJRjN/lANF08rcuItfe14+K3WogwQ5bMWUbbdNxSHRZMwybj
wqyb72pfbWkr887M+4SWJkOH7+Kn2VmXZuJF9Yjc6YwzsdNr9dztin4j4/FCsAiIT8wR4vSQ6Xjp
mBC4RrAmfYKpOyT7wr6h6Z8R6vcup6KtHHpoTquBEVW5zec9tSlwVkrT/tptOZdySNmpy5qY6K9j
4PCK78B+DHAnvycNOwotHFTCZCGB1HKR0XGVTXjE7zaZ5dR9u8GHfo0JA+HfncGB/n+ZW313Pbzw
FVuI1Xsc3sZ0jAGDbCq2Fd0tT0bFNZVPxCzuBOHJRLFULud+ZhI550ZeP0IBXXPw/1ACc9OjMo9X
Fa3+L/nZehR5M4mJimv/sP+1/YWZR7Anakva8kYZ5Vbnt1sPu9jnR6B/UkMt81nsjDj4o9aefC86
RKWvtjeVlq98phhsvp7RufheVjW+3K3VvEIOcTtecwylCFiYw9Yrmn45vdQnwa0NLSP6G+tAhfzN
6+ijhidcbn7dJntzw/DOAtHNLIjQtTXHtnPJQ58zYzQ2OX6T6BS1iBHxa1+pgA6yfJJ4j7jhNfYW
tIHS7WvbVdeAeeon2hqu3tULT61cEREhPiMEk1tuCAiNRlrdvPjucAzPc/1i/Ij+MFc25ILqUfkp
44sOivgvezLbBf7PMjqb5dty6P14H9JeWhXvPEY//2ot1/4rnqQE/Ux3frH8yA6w7Ln8sGN+919M
u2yupGRsgtj1Ld1jF098dfKpb8OtdeF8OehP2eZ6Y2iXCH8pgUotDJhtSdoR+Ad6SodI22qf6jPc
V8DA9zBQZLrtW/RI3AAY1AHkUje5vemCV1ZXhUWUmmYgYO1Zzh+9/eC/EDOfksZTvilo+fHKdRcl
/TCUL4ubcY+9AXeohvRyX5Ew/oGw1IFCZmF+3Rfv5iX+UfbwfBPdp6riFAnMjfRLqaxvF5mJ1hYp
hbwpcr9ikTCZLcURzR2APa9GcHXui7dewY1GoB+UEmpsRJdst2B5LW9kocBkJMDuaxiP2mcQvjED
w1kRlSCCHnPxVmyliK84cLcpvmd6ccjrA+okNje1PxE8OAOuOWgzH/CpSm/BTxs/xviBpsNdyj0P
Wk+/M/VrCZ9Rhbnz7ChfjXUb1C8OwDk5oCtI2gP/cNTeu/AZcJG/pxCCCK7DsrvjZIwOvK9YZXOa
GIRk47WipgmiazPdBz4xwjLQbb/ayrtwi5so2bgxMV7aQhuJui+o2BqGhU30lT24m1XRWmuOVfel
Vycp2zT0lQOPYJKsxe27sYMLVhv89dXraO3yhkjMlfYATTEdB4mglFWA7MvYD1Tw5dvgdTwAfCTA
hRqEXCl03krrPwLJUlA6dd6oHLrlH0AVIeU00TWW1efUnZmY9XiMyQuyUDJLVzpCBQN00Z22d2jS
xWCXP4RIHLMk1EsatBGOLAlCfHxq6adK8qsYkYBWzCeCb9+bdF/OeFQqFuUnarQ1vRbupNhHmrWY
gqU4ahxQzjmdeNCkDCFnXiD+G5MF/C49N3FhlYvPJW7Z4pHiZ8K0I5gHg53sRyp8MUFleohBSAwj
JJoA4j/edDB0IQJ1YXyPHWfNjBfuH+YgcKWo68ibtUUSrIDWAjud6QDoKCYF+YqprAUDX+e+NqTb
po/vTOyECQ0NMb8bbTq+F1QTTbZQvDC7GEgDzvYcv0WPjkKYEGa/Nzhq+e6Tz6BR2FfpRhj4SUit
Qg6Tp2s9cAccccLVyfAKtApy4NcKrw5welv9XJIntRxh0PKDQTK/UoPjOX5I/VmJnznd9YJzwUE6
xk8ry9d/lv0+BK88Zif/rbM7ZxkyccSPmCRFfyyhc4yomQbbAoCVsZnN39pzARD+RgfUH71xq3rp
M+7hskf6I+6zbrRcBU22qt74CBrzlqTE9zEzLdXKb1OymGiEFfg2alIN5GHK1rVDXA2lT1L9Fdl5
1ndDia7aVk6o1fy+M6hsrZWGYYYHqjEdmzCTyMTbIcWCLJR86jmS8Zg0ozen/5sYLBuDg7KJzD5M
k0pwuI9slQJ4Ey4Vkb7OLuJCjupM5eWRW+ctS3QsKVwim9gHkmYKfBx+xSG/ZGUIdoINkUFVpbwB
SWDH+t9+r+QncpfploUtiNkJPqb9J+zInC0OchgQlPYID+9NColDojZhceBcHLGn/NIoZVzIwBH7
ly7RFKeLF9L6kDbD+Gka6jXlAJgzdSMmv3LGcJDLLvdCnTjDwtH+//XLxnlbiN1RnPP//5e9K/hw
LYIGtdzlU9RJLUqMfd65NizxUUEWGKwzVEhajWcLcQ3lmBCKxzfWTU2hq14Ed9nsbzZXO/kLq6lF
/WtZt4jVxxoVwkHM/kGPTQ/PV5g9ZoZWCzLHeKMGJ7QpKNf4BCRMQnNiPBriCRcrZ/zG2zOZO37v
/0dzzLB4FkJFgNNh4FGzvPq63eJ4wEfGp+EKIzGJh7U0ot1HVBetVex4wx+sFyFsJeVsXdXjWcj2
WgJP+VPY8n2RrCkmUkLSjjycLKsJHXReHkIhkkZHDfgI1yEdIrnhyHH29ajvIpQTnfM3FPcIj33Z
vDjT9G+MlnuIIKpSB6oxhZGMuc/N0FNQZ0hUql2p3woSW8xJ+IuoYOziFBqdGyWxx0g5oWk7IQZj
8HAerP6lAgsjdKAK4qJ6kf+lNHiLUIWqj44mMvsX4YvVVSYlyBmRNvMgGMKJ304kmFrUfdWvyPu1
wdGj0FtVcnwUCkExDi+hdQs6h4WZXkr9NHuzpvzDIqWrIh4uRPRm9wQXyyaC8zh2i1xd9/zAEyNO
DL1LChe7SuBZkbb+sTTJ15gwsQntnowCRsszVyHMB9xuc4Jhszezq69t3Lzj2H1vI+0QIkAapfyg
59ZHGB35AOsAdCGATZre0kGSQOiKhK2pWWfkGpgduh/APwXriRmhkBE0jeYLJFJMHRz8lqApU7WE
IIz8lzdNEwNeBma2LfuaoXiOhe9cohYgHbSzd0JABwZpnGFksK2rUIyMTwvVkogbFvIHGwa5AX8D
PvxnRVAbQTQuTpxtVPTXBad0OSO1UQNQ0rcxXM7qUuHba3IUa+m+SccvE+zczCCHWwUjHbOQd/r/
B9CECTxFm5vRZiST4mL1HAZ5g1OvpTUzBDcnQvxZ/tpo75IkvhUib8wW49gxsLB5pywEdA3oXJwy
vKhIKTKO2SL8lBmjzrhpImTTg2l7YrsReBe5p8KRb0lZXNTCEyoh5EVCLp9Q7yKR5LQ1eZkFQUCh
Ewf5Ju8s8oNqt3hTg2dqCvkcWcriPBaJBiXZcJnTnNmFYuJgxKdRQUyFhOClcFkCJtQBaG/e+JCr
WmqA1BQmVrKV27eY02Yk23XTTPmLcB/9D1iVqzWud/QbPVEyDMXhWXX5KTPkrRBJhNa8EzwjqT7a
fMXCg+HDoRBaFBq1/OSlXPzPneriYhuNuOERj8T6uI9fivILfyhGJ0bVYsULH4EqMdGOJwYNsEDw
1Agve9cEP7UUfjf875zLnanj9E1fNRZXx9yJFxmUTmr+WXL1VGkaluNmIgRD6MkGRdkZPIbGJBHF
phnclm5Rh78jcpUGgZhYWTmmlYw9oHZan7CeKu59rX2pig89+ddIBx3LeDX82chRJNSu6FDJBZYx
f3DoR1Q4Yt0gbrzEA0U3OGmlrumCaL4gj9TxnyAESA9DTNz5QsFTxzGgIrDQrAYXpIoxXtvz8nLP
uCWVxVCIWZExeDLzcEH54PizCTr4X7Vm3wwBakJnBkPA0C8DqjbxNdrk+MhPpxxZF7RZ5C/4rsTn
x/qpMPFrquahlCwIfw6n7hBNJ8dJvoSumP76/BYjBOGQdHaIdTqiNAREYah/RzoLOq+YXbIQnIam
w9Yxg6MOcEKtY6bfoDWnm+wgzQt2I0JVDPn8MbEzobUQmxw/RWm+CYiQymiQfZ96j9KHYk3SlE9N
vWF6d0OjYIJMOtotmArBIzA6z24sT0iQBJlzRHgkiEOGxmyavR2nLDLrEBeuJKjMCDmuveEboNpV
DM91b+1SZ1BXWPPBGZX4ogDH1uhgZ14vY0r5h8iPlqR8IyZywSOSX3v9W9HmjWFc65H9S3sf6VdV
sXAOPTLmKA7tcCmbvTaTttPwFZn2a7wM/jLgwszJB2s7ZCZ5jvuIlK/UXA9WSJ0cME4YT/qQQ0dz
Vno/nyCqIeFCsjaH7ph6wCPAoWPgYR6GaoHaR46JABRQIaajITk7UhB8aUxJG1kiyCuGXijnV2eW
b9hHGDYTWaOgYMVPUCbknuRvEUPJWGzkEfEh7/E8HnIewOSUXpY9DBZw3v/puWJhs9TWzOx0GPIM
mfPe+KzBx1O/tngFhauF4KOggRE4ykcR1G5npo3tsvFydpkYW/40gBleYOaT9WwsR2PiFxv2Sdet
G+rSmjUHus01C/qhtN/CPEQBp2+ijy7Bt86VHRK8EdTHpj9kCPopqW25PTJPZsDAm5sSAGF2+UsH
6x6RWnMXY14dmKOV0VBeficOpgE1lzWGmJSqq6hWtDjdmhzPanWfJBooBaDGgjROzGjGLrUJc0dq
FmYMJJgQT4icqi79kWhzLw10D5y/0Fa2lTEeLXAvmSVfJwB3C02xCiizoLoUxkQ9E7hh+G+Ykhde
l5DZDepmol24Mvwq7dugYcdb+h15D8zMlRGWgtRuEM+xq4IkTWRno9SATWeRj4zkcI45bRL1WlnN
mUsHM9Fg2avBq65wDGFZ8XOGv1lZ/i55JWyJK7McOTrbdmO0b/LyW6G8NPXpM4foTIO1vwp2lDGX
Lx3ttmQ5In7EJQ8AUsVGADhCWCBNq4M9YrVv1LoFc4WGeaB4boZafKpD8VNG9mEmq7FQuR6lO4h6
NyViiJlOrzXUNbuFHwvMXSCZQS2FFronnlvCM8OKoyQK7UPAbhYxNOj1EqrbLu0vXOzEnStjahBy
70LVsxb3n6TOTuHrwEdWKTe5no9QcUTqJj6FNWcCD5XWObrVaeFKJ4Zd0qFQnxV396WKPWF+U0gg
7FOJyIDaT1KqcboM8XKGz7oJXwMlOYWmtm8Uuos5gRFQTWNz/Cdgxb38NY3dUU4WWtRLBNcUDmE3
wadQGGAYtcOIGlde+NGMOOf15kVEJVrNTzJ/5UkR8vW495Yaj3mCggWP6zhK70K2KbYydvL4Jw7N
6/9KQo4p3ZKPNbtCI2gfo3yPR6ZgbZP92rN1svPhnrfmQe/6fAUyIpaPVSsdDK2/jDroiSxUtppD
J9aWt/IQEtlBceRMWyU2TyJRTFKo0jsUTeH0nVftvVfTQ9XZ16gQHZp50xO4ok5selobnHNwj6ma
Mt/p4LTVIBQeTRz/K+FbT05MqlT9UHPOKo7hNgVungLFbwvlq2rhLi1qdkGdRYqTXZ3l9mBh3hrl
BVud/VbZm7CN0LlQTFCjteRREIsRXqJMxrwpB5coGo9UZjuD7aMLBZcyO5vzj9PhSVKzXUHPNWqr
c9+nyJTGN22aL8EiIfvjBJqk97zbjXp/FkgIYVBRxvwjjd1BAa7IgC6OzTNGuiMa/r02TOjt9dV6
5EEYGNHRWUxr8TiFbjNn/5WwEtqFWyPZ0SAgqJW6SX9ampScUlkywygBuJgiuZ91/PeIJvDx1CSN
CDytNChbLnnANHUZsJRaYfrpbrFq0H76XEbjy+yo4bLwkvYDYVqSTwE3GnhoKRcyzZNrdZtrxYec
dKwuLuJVRyYRTZzZOQx9cI5wdwlYTwU8I6ewJo1rAfFjxom3AIgddAAxugSVoMHo5vz1ovuvvjV9
QEMY8LA5EbeZ/AzHtFkeUvXb1sFByZ21HVMWlcFBhkQtteleXJozRhxdYrhmIG1DvFJLrP9Psknk
l4yMIYONQZTkLQkeQx0eLOH54DI3UIWR27rnmte7+TR5ZQ1+SJt++dcwjWullU/zxCyHG4QqTBfk
UWg82FDB2ejoB5Nsi6TCKGTKjy6Xt1NKV69aSCYiJ9ZhRFQyqGavL2Phvb7XWnaxVAU+aX22CYuZ
OiyjGnirMX+Rk3hD8DXmi0p+rednmCD5yhiQwK3p8L6qcuU14aNWSY1mQVg5EUMjmZ4m6zNHZjW/
VRP3Fs38zPVkpw3AlquBo2O5GIHxT+4Y8qiHaWsjpgqi9mk05k+WVJuOF0MqHUy2xl20r0z0Rmgf
O0G01LP/TyHIEY75oLYaCBqtkEdC+C5Z5eKP/vah9o+mlmUVfGI4OmseGHfNalkOCqP+pkV3YH72
6rle+k1C2dLRSlQlOIYR7G7lLhULdODpXsTECErU42XY3sxwfm80bqqVXdEjVL3ZGryx7t6tmVQ8
tW2YJDHF0Lcx2mpZs9C8AqsgtsfxU4egXUOkeTba1nQwJRZwP3r4OYwOesYqkvCZiyrUQpKZ8h53
WFOEJht7U1TmnyLGhBBb6Sq3tNcFm6MsxzchApfUeUMrywKmqKogIAs3Yn8vEwNf1Sei2Um+pQR5
RuRD8jU7UUyKc9agdhUKK5EZIf66bDBuEYC0FM01GcJgzNMU7s9viUVOwNMR3q251Tih89L2EixW
2KyWeg1oSpEc/X9bQZZfJoKxN00ufBuJnzGsYhpI0N90St/7jEg4dD+RpYEib/9n+Q4lbXruCGLD
UpfFt7v82kRwg/qNlWlIM3ZdPT0mapWlhDM9/s6gTGcFF00K2EDvgmvZ9Z+pPW6liW5efGu0hiim
KjqnHDiVFroMvjPesAZakWnfNT04DnV/N6ERlzl3hUU5OG11zDGuG9XymkvWr2L17ljGuyQGyEnO
iuDiJhQ3FdihhF5TrlJMF+29y/SzU7xLQ3UbgBthLaeJWZKvY9r2Mc8S+tkpgq6cVk01M8Ihktsh
tLfFtQQcMsSoXF0FNziv4l1s14ckCzZRI8KuMYwT2oY8taP7gas40JTjGM4vbcKFbZj2cvRVErZk
LacWQ+5KLQQ3ot0P5aMT3bKhdMcOlUz/bTDmzcziX244q9LSNyacHqf32pbRc1/d5UD5H+83mc2u
tEhkkOJLxyWuQIKhBvpbFHbrmeeoFH99i+A8xx0thMotAn1rpTImxSh80GX1XULULdBSpVq4DUqT
LtkkOuMNwpsIyISf291Eu4y6NRK9RmSws85RhUJLpwltYWBsmUERpiUkr4r+S/u8x+bby/tcqY5L
QZspUNaZ+hfBGya2u5HFXQdubXpp7TVUkJNT2NtypL+ZTV9T73hNXSLDnmBSZO9KFu8ANqJLwdWW
2ZQpSQzPsdM6ZHG8aRKAyjD7gnbsaMVmdKjBddh95ac2ZHvYYqsI8pb4yUaaaRDlN5IqHmBzHZfu
iIfEN+zmB0eAz7ZI1IJpmueq6ucV+sObWmYfo2jTYNcvWip6+r4tpWe4pK+OIkXuBE91IHsoIt/L
Ju9eS68BjZeoJH55Vk6xErhl+2OQFiPcxnZP+z85zIX2EsSiv0g4htYTMNIcKtV5Qh7gCkSjtiO/
tA39Mb5mkfFnjZCPFEav9AdyC1Z8+5I3EWi39BRbSJbRu0bMImJyVZSq28lz/4WU2QPk+uLYOpjV
cRuMVEjEYYjPYhnKC/FGV2mRILntG9rPVL4OH3DWI/xp0kvPbBIBboN2KdiPIZXP8sa1PlaBkYKy
a5r2IxJzS2zQoY7Kk33HCIKVNb93GRlLQ3Zf6PAxQpJ/BGq86eHyVeFVXOW4QQkrBF6KfTpiz7B4
M2kHiBtewWGucnUNsOE56nDMluiduEEvM/6U5nWBG5QZ+mkykpM5J99LAMCZNp9p8L7Lpi8CdAX/
1DRfzLB6B+/7EH95QZdeCIaL0WEHabwsDimgKuF0RaHH3KAlAgX9KF+Soai04K5ir0s55MQDUDcS
B4bkyMd5svYIICKp/2c42VdUm4c06b5HtueYIfcSPkrAq/iAXZGGNcOscSqSVvEIjMEhp4UnDuw0
BTaGfRqdMTcUJYcZomHx172pCt4NwIFIuC8s7hemzIFqnrLSRtzmKlaxy0ihXRyQs1Nh+ENXXtSe
r8n2NQHPdXxLQa+wvdhh/RpX0j6L5XVNzzyiJB0IXJ36vXjnKmQ1bRR44V6ExNDVC4HptoRoG9mG
q2AzBBcB1A1wUUeUix1HP61a2j7ae4wnNn/ESKPZDLgYRc7rpDMH40tj7kYJF70025VZ+AAU9hJH
yq8oM8KhQ+BxDYjETJwAXJS5xaSAklT4pxHxgZ42cIIJ/TF7BvgVmka1QmQAbYrx1FKVSHjS8LjS
BjkseXNmhkQ/U0NFj4GyFUbrkbZUixMc5kxxkpMHs045O+ig2Tu0bKxaevkkL16EfDhGbG7QeOVt
ERZxWiKERqDtx5CGB4L+vt6+if1J/FxOGT0xY6L+bCtuwAhDasgLOs4Y2J+LmPE8BvRj5WLvwbCY
oenVNIa6+KsLmQ+xSLUJkT3b1hSoW12VPuVpfrA3ihoqmeYjziHWA9OK+olKfS2M5MzfOibQPGBU
/QxLFLkSjHtCJITRzx6Uo90a2z7+LRXQS3kVYlmLD0X5NKf8okvOSS6iu014UjR77Iys9+E/ms6r
u1Ft2cK/iDFEhleEhLIs23J6Ydhum5wRIH79/cr73KOz3W23jGCFWhVmzUlfwy2YYfzRmn9aYWzo
cGrzde9EfKix0WE/jLvGv9lwt4/pZex/6WkX3ewp/TI4USjTQpoD9xySpEE59h8TjZYNB6Vwvdw/
ptBApK08UUSgoQQJEnqpaMTinEAjgSTe31iWlL80mKZB9xypRCznr6bcda2oCnKw3wFz3UkNQbsC
dD8c5dj1/toXgdeP2cscvpNTlHKrZAFtSjgVVoQD13dnOGxxLRIcc6hWdhDZiom9TfCsUaEkfdtW
i2dZSiwMjfgGagPfLBDmboZDb/6Q9Bjge5bdT09tqsHHziTGJVrCzj6+Q4oMFeldg6CXBJDYM+lV
bJFD7lJKRYVyiO+nbj6XHfADC+kwfBcP6p57Np5K+xOdX9ottGk6pDhHUkARqZohCyYwuZLSsuge
4Gnh7dgMhgGgH0sg8rA84Q2+YAjxxuFKETGrfwdqy9LQwbiy1AQWz2hy2vKvEIxKIVVWz0jFbaI2
zN2OaGHbH4NlrBLjJCWk2IJtJj7RinWZbgiLvZllQUU4+Bv3iA457CaXhc53ZWhHYXKNb5eeQn5F
b4dOxoA2QJrsExSx6I/JUUtOMOI3/dLeROoPfjALMimUC5hVWLLEItCzkAwiCioF4siJ16RapCVs
glmi6j6Y1B5eJek01AF2Yfrh/aJg3VDZHZAWNB7q+lUbnw0yCaT+7EkEwHCHqZ4VYf5e0SjYI4Yg
Al84NZb6M7sVPsE/K2t3vBO2gdgE1uVisNSZnKNOOgrdirrbUCRF+u5ZsJmyzqSy3tLOGJE8MmnZ
6MffDKR+v2Mh03Ioz6l2F8ZKTq+WNvsFPISkaGEyNZMkkEC56T9litL0swV9LWnpdO5PUeEeqdia
93a9MvUApg/2soYKsWRi7PYlAbkotQauBWPW/zevGLG+ZQqoxO16qkW36jekYUkMZg9VuP+S2M+L
X+5pJOmp9R8iKnKv9IDGbvFdpL0oLaIzYy1Vk7SraMr4y8qPyveEjEsRVxfQq0kDatP9XURV0DnX
HL0e/Yd4i0lJlfo072EmsbPfsblYjV9PeIRkAZ30hCGmN0mB7YDxafPHnuwytfqptqjp6b4c4lGU
KEtJ7Eu19W9LM2ykwZhDPqO2DdyloyTedcM6CTm1lTlHKY0aicBUpEomfID7Xq2RPJXeavCni5le
q/HCNSb444F+UrgFhWCnZAFEs+tiOZQB9Dd6hLA6UpxnCBvFRJDE/Nu2XfPTwMcnlFecM/CbcFzx
CBY9cXe/yV7waKnwQ0cWElzMVzknhFpVUa5pNUKmzTlIHULgDqAJhFg/hmVOiE47i9N4hHQ8f3LA
sMcQDYItoyCH9yBlD1kQChGvSF7TQUl8F61dVztLA47L7XcA47Ok3qGai1KnCwu7+phScZJaCikE
/CSViGVYMlnUBMj4AShhT8Eet3fGdj92qQTCIllAUmBtgPQbxgd1+P3z5ubpAOVTG+F30hbUQrcH
v1ck3EFci3o8YwXchBKlwZnkEHxmq+WYX6Jx5/aHiFPOWxQoLDAYM+wqYzAMf6tKo3DohoSctO1z
fXe80vc7VL/s3qj+dMipmWg9qkAQNj3MHhSDAlGq4wb4wKr4ZW7EyFOmT+GrTF4UQtSRLJ4OseK8
kDRwrF2SCKNeCN8P+2p3H8AXU1a1yFCnwwfVWPcHvtYiP3wKIb3QG3PXlfUPVuOJ1jnWpaTAhpRU
Wzz6vXVp8cWR+hBTAsej8kF+DcIlPCRSPwZKNnBeUV1ojgIgqGCx6BDRkGZHesRnRIps5CDOLGBq
SDJeAIpDen4iJUPPG3MMEQBwEdq2Ag1SDhhqaUCvVvKUWGrGiE1C8aor1K1VBuICx6cQ1B9NxazC
UT9iyQeoKI0XVXrHFV8Rjh1if+cCEceo4NLTC7YDnodfUFPbIFVy38kc/KjROwCfHhSgvpAOf/AI
KuA43mVmF9P4NNvhjNAq3mgwg/gcboujSrU9YquaAqwBviwnAg4amW4+powD/EcHEMLsMBV0TnYr
UC0q7HbqyMfSM0HC3iDwHTDBiiLtz+cBP1X80QbciNX9lkD66ietOMlZcLdp9t8tSNjhbBaEVaR8
SPRhanDMeCj2sTnK18y48BdngsSXthrOlCG88vR9T8wODwWUkMVqKj/xsNjCBs6CFHwzUm38hLN8
hrVhonOffxQyXNGoQ1iYjxXwUmddJGUI2zVDvlhw0+UOMjc8voaKqopIpkrSjNuSpNNJo9FNpYcS
+osSylDYbzc5eQHK0WCeUmgX7MW0moAFQB61SvDr5TmHiM6rWn0UzYGZLIwL5BSydhZOewZUEoNI
kd+Az1LSRQRTcKiwPKXlnh0kcCzoyLgh8St5o5RlI2fL+0Xsky3gAn3Jis+xJR8zlrsoIjuNfFE5
wAae7gx0hluVEkcP7pnxI/p1J/YcE2gR8BZvpStGsyYnO0QhAk1U8UIfxBSTIDg2IXSATQ2eDoUS
tXjzhXNnY8hOIv0DL6rY85IVhwfe0O3aJycxoBjh6KNHfBA68jk64W7TQM+Hp0xoXZLxBWgBL2hC
NZfxZutQB5Bq550mlkh7ABHHjmyyD4MTEDicivPKwVNVdx9fBIQdslhah3Lap60GWvPs0GEtXFj3
xYNpgnLelyxcSDegGoF8jofiATTnWDcZ/sxnHgkmjNVrl0cOic580MCO5WAkIlAHTtoHBmxX0N3J
8yYg30Yn2dKQvqTJlMd0OKV6yTTWvmRnnYzer1eOMvZWDbNoDOyOhUoksJs2M3of9x/4n6gAgG3p
HTRHVwmuBYwbyvx5A7Ujsy23aCOPMxVYCh4Qh8ZleEy6qQCLRbwfe0jkIzQk4swupnZ/B7eRWj+3
6Ya+1AHjKZ6aOHqoe6kDAJLhSX7fpt02gitHIB/3nJYmRDqi5LdDV0YCCqSVOmgvxZEYounbVtIN
jyjTzlnfAy3AmrymWIaK5lx8FXBJmHsLQWFOZcS3UF2Ww9tI6SdmhbM0MWOYLWhSUYTkruL5p9cR
MoPBTNKn/cfdvHSEKU62H5SbF7LzCQPkDtPitsEDjLu/8x/b/D+LiqPo55QWxXKzY3RoDGmURNzB
+YV8wmXtIIma/4o/i5UDmcgZy0fCJy/yNdhXMTLixQAwpAUPTxF5V7iuse0GPRy09GndFclyzj+s
OiGWQth7Uz/wndLbRQJfJhfDwMkIfznt7UCuSNLZri9DhPntLpCNu/AYONTbaPBjz2Jt7Fp4I2CV
U6PhqpNXl5n4mxF6LfGDmV9XSLfa/jWzXyXokTgPTwSfUk4KnBa8+B7XgQgG/14ybQu6rHQ1OkB6
wxiAGuDYr5JG2jStQrnYbr+uUD0ZBbwEbYZ04I4dnSO4PCbczzH4SmmwV4tiCxHQH0uZPt6X9N8j
O76TOnS90zVKydZLC/UG6YGMwhxsoJZxCccr9fN7+w2VFeuuhUxWy0MitXXfcKjc32rtbPOh3bmP
t4vqpZxP5CcjgssKMC+7iQeCSyNLcDSp47MSFVIKTL/WTGfzr4kE6wKQsqXVLUbf0s37ves+a62N
AH0bLH7FMWqh2psiDe7mKqhB/CsTZKTwu4pH16hCviEZCwTbQ1FjpwMeTYClRaghec77cJEoURaq
iQUsaaMAZaa2T9JSX6Xia9rjj0BwC/ywLFKeK7M9Mfusyaj/sL+ZZzjXIVmln7pELwKKt5bmzec6
hu9vdaNEyf4AiIHlwrXCAyNkYCmKm08NOfqgLotnRZpkioESgDnSTUrAt18t8q0nZMi2GBCLrD7W
AZOpDKhCoOvwgZvAiUgSA6MIAXVrHzn2bA1MacDb8J5Kkt5irDhK1Xw+y5EkE8cxqetFQMO7RHIz
unniesgZd9sR2/K7XBBHHyL2ZSGASPhEDKcMuF92hkmi5q6iE22hzdCsBRfQWyI2jLOThNYaz0bw
sH9SHJm2SQk52J4ims4g9BHdWzS2IUpkoVkBHzam9P5s2jsMoNptTeuxGx/t9R0OJswFHC2CEITh
DliYJ/UPU5/gFbgQFQiPym1x93HsiC2wbqZ7vaFTJg/d2AAST+JFL0AylGxv0/rBrAsLCh8E2orx
lmjWDN/FgpskXDmzFSs54lFgKEaURnCcyRq199+50R646eniOq9NS8NP5jFvM2B6MEByBuk7GiM4
+uBf4RnFdKhNkI3kQkdf9HLhW7rdWQrw6XArjQr9CBsaDHDcnq1binIPeq5HICKYIw6jv8S7PgF9
4ACNCKfx/27hD6kaEukKbhtdLwtceGSUtegGo+xFgnyMalPkG1ZELqBJjko4mCEF9TQ4ZDEXvE2D
VFXeKiIPM/SsQH1I4oIoYyQyiqJyiKfaZ08vIVzTOHoSwOLGciSFt2OVWVceLyMHr2tXiGsZw5Df
sNGUleVbqRvyThIkF+kf1pkoJP/NIWlVdcqxOV2OPjET+92qKXXbEvxr3h2YTP8iPlgYwatQoltA
8Bvg3oGRE9if1AoETU4JuzZ+C1Q0+mJN/s0mM4d20dJ281NCJFNL3ETj9+JiA14Wb1WiBO4e081l
poRYu4d+TXIJLL5WwwBAhsaxCZhQgi38IlN5YOlDvMFJ2eLS3zjWjGDKdkB7WQ4sDOI1jiAgFHIe
lwJx6DSoT4RNaOoDIf1syNmipmi+xxCbAcjMrSLAtSB+6RdfCSVQu/vzoXqDnKNJOhywdyR5bNGW
WxyJqgRgNUWXAfTVCJwPbHA/ClzlyBSjOQAfFCzYHxx4bk1nWvsmZDR/a2eCfLGiPJTSDBiDhieZ
xQLneWF28HIwScQDnOgka2ZABnqE70vlOn4xyLcwRJzM+LuWKf0MYpwH9tsIs4JEyBJVQpZU7VgL
mn1VMqhgbkfcwYoTqho3lfGEd2aFW9kPsF5kOOHgczGS4vnCkwyg8LuhKi3HIIloDjVu4xaTstSO
zOv/fBqJ8lSCC1YbFpmmE/IbunnUuyPpQBlXnj0O38WkbitdkK4XEkEcvjpkLfkDUkMUTe9kHVXi
sxFdLEiSYp0CVHPtXc5Q2CXrXsBYLGTsMHuejy/hz/gLNcBkdx8azfiM/owSjWuCiZ3/aOMB7MQI
IKCwAlEMnC/Zhw0FephQjaUGKaFfxfyxfhQGzoQvmxyTuovjiUiThQd2XpDa3K5ukSEci6VeXhqX
bBNREo8mPQn4BGTvTBNGdtzz2u73JTJTPT2H9g9BsaVfQoUUAXl7w9Kh09O2FvyANzCAZOzwSLCm
4HTFR2CpJETNzaVL3CUettQYeAc5QBY0Lg0nCGeHBBHA9CUaqY0j/I9gDXGB2AAkT8Q0SCSarloT
8uirKM1hMFF4spF0pwaAz5dLgMC6WUxXritJIIJahxU9a4GAGUcSg11DpxQumIJZu3fn1tyw/++j
4+MesZcEvNffJp+eCnxEGj8YeXH4K+owIHcQmOVZbhT2GAOhvxHbJ1NF3wXnVWs9GvVDDB/LnRxT
+GFwYyqFysKgY9S5KnRm3dIfWb4ME4UCeNFRD7EwDYR2/3Or7sVm1mlIvopJIRNtHG102zl7tQvh
m3i8cOHhLWI+SUkwJFBHs/LZODqBM7QAWJQSribGjHhLBhNrLcd6dq1pYa5ISGSxQIDj+gfKYmYe
Ob6mfIzpYgFGxObnSEHLVSIQSPyWHmt/BIKAPi/JGf9mvd7pji6NLUp9kibi6MQNIMJitvh0CoZ0
VdEPRnvsUG6daTco+8451FDJF0fNwf2OPnDsXSnqN+j00SfURm9aT94T3fY0hDbvbq5VN9plXR2g
dmP2FaWu9xnaGoBJtL2sCprM45xu2J4et2thP9hWgnDsMVoQa9vOMmzx5TnzkBThAcBlRk27XCRw
xRqbvr35daJ+9VBlQRaGgEVXLWuL8izrGtR4F0QUOegwsUHbiIq2mbyri8cUyQoN5A4H4qTZz3Xy
OrOU2x5aeHM9RFCF0kGYEHGbsXEsO2dl2zuFg2lU2VLdBf1jvO5GvbRkHfT5R4FFOcti8MCVLFhp
H8om6LXobqeWNCIQXiR3AOvH+kZOvwU0jNF0NXV/Fz5QffBt9wruwYGSboKNqYXX7HapRT9lBAuL
LxvSNJjcVDCn/zlwCpi9KOYUrA9w9arUZ22QGun6dhUxUdv6KUZ3NVlkxPDAxspc14gckGwzBJ4U
LcRt7Hv7YtLW4WoGXDcfMWZRh0/4T7iRfi8WVk0u69ZxOVB+I3ipLErOhMMNiCYt/YiLrR0Tu+cf
0b30euFdlJMbxWATpsKCR9eud5cWX50KE5wE+iksDzNAwmgwfmpJsYLoR4Y1r+napfUE2IsXks7P
QMDFGBQdqY4xGn7YhwthviWO0mlImaHho5xJcEA+n3NSBtih0XYskG00YIzoPpLSfFRQLxBOhZv5
s0BnXkTYowG2XLDsYQYHuBbcjG8r8js5f+Zhf7s/3co7wqu3TVcqkHWkaPJeyMVq3UCTA60I0LmA
kP6YQIllIJlBegY1SUjJouSg6TJEDyNaOJTFY5EnT307+VFfbGIyD7lqbOyxP+UO1BJm/cw6oPxJ
ojwgmFMrh7j3qKoAIBc3MF7bsXV2c8xWWIAfJs4D1Nm4PHyz7HIwUdggsgeFjUAhOeEZT35IiqMN
nWXpkP+qDWC8C5h28FYRo1awqQ41KIcWIeOJ7h90RRy0Tsh1tgjI2dJgb3XPUQXtfPMwNsP6TqeC
FEnc6WNRO28OVtzNftH6gAmZnlEmMFPol4auv9IMsDa/WU/OKl+pOqJnt8tiQaYIVY0Qg9Cp3bNI
akPCHxQgul0AVSDFAfGQHDNJoQLYNbrnP12p4g59iA03FBG3HW8Wzgf4cQ97IUjv2YR5AMsWm5SJ
0S/bpmQvbMCxJTFB/iH4yiynoZ9TsuUEBCKSTKgwpgcBp8boThnvtxQF5AL9s4R6442EEQfOhDDE
2Dnn1B7hRwmXNfqblnQ7oLJO08E5h8I3aoQz7AJC246dVQ56cCD87BvgrNlFCoA3IO8aMZtluiuN
lIlQr8P5C7gSPDhAPijoI6vfp9JSx9wpkhpC2dOMwO4vfm55Gyhq+O4y3tOuNtuvQs02Oqd2A7eF
BYQLvMcmx/dMu192FL4Rs+/Csd/BYBvjibdnxTVOhn17StcqbXm3AraEOjeeJsxYg7IlbWRyn40J
PB+PqyLFyLLC4vQoGLmcPGV37LGcyBRgCqvE3hvsMxJKWfacta/V/UcvETyeL22nP6sNvqNGI+/w
cZeAulXfnZCcH1BOuDwzl+YBZ61o79p93qj6e0JCqltAAM3njsS2StDn44mRG6n4i01KaOSBtng7
4PSoUFdX+GC9AaCwj5bWVB3mX6TiAIYmQWdUENFAISbCNzrRRBqR5k4h4QG4FL7P+a8UbPIPfTpq
1GLzu7a0p3Nb0LdKoxrH59wZj7FUzgg58VTzqNybZE4LFHerdtjisgYzOw6DMI3a2jLstZ7mK644
DyaoAkAlzHBhAJ5qqQuCOZ70dTsPuxtmoUJFL8I+EwHYjes1OhxO9MA5xA+h5gKx5sqaPq4E1jQB
mIqKeQVV9INAB9Y3GEtsNpEOD6mLXCiGIYPPN8/yoIpxM9t0J/4bRILiZ9awL1AGXup0YgOBD3rc
D0KLeEjfXdJVCRY+bJFS0MI1ohh+OOzdOAe70ezwGsqOKLOJn4masaTDekbsYSD5nqSAXiC8mcZ3
GjkjOhQsWGwL5YzL37jDww3ZmBQym8E0fzQEQ0l8IQ3ki9XJUlSKNfsEOgterQ9OK4BPVZDA6KKy
HWKg4Z04+OEWXfagVdAc6mjKsjwW9AISGjpyMg3lEVRWoVNQnusQFg9nwXxc6qheieGkRFiC5i6B
gyu1hc0GHTO/lzVr4K6SQrbW9DpO3VIhyRjH96VEWvWPYBGVfEfo6BB91dgjCowrQopBT1cLq/Mx
Y6iCbsrF1wzyCcp3bwb6DRn5Cqpzjt4L7qFghBNKh2iWLrr5IqFaCK3L7o6uiIvJEChA1VCSzM8E
cHLWsbQyWOdmIMglSEiz4RackLK0caS/CZQLq5/c+DbBkU9aEq7EM5wGKKb8HdZ3ZVsCzHeGUKiQ
jRYkVOEv6KXvhlcRdDEVNYhIDjd2sbNICYvMdNMUyBUTzWEAOyBiMemWUepOCwxsUgrRzGKRHrVe
Wy8A08EJQk89kY9pryuqgiru0x1lASoBbVgEsUp79o1qGz0WtHuFGFwLfr2cBFGH3yBVdYwH8lIi
KV4BPpAeQOCjw4186lHw5Bm3bOVvivqkIVGk98mzMUAV/6W+Ro62LWY8foDaAv+JOSk0JH3/UF9D
uOZYz0xIvdhK5qhsBI6cZdD4QH560xDE1K3dnaSHdkYk+LmYF6vuYM6GX9MZ7KABXrKsKjJwUBh+
JqH5OktLSIUnFlKtwFeBOVGk6EfKeFZk7wsNfrj5xMkGoBLSMvy0yGLYSKKUqGYuyBbmZG4kpKzT
v9RoTx1EgY8VrenGJFNEwDSBWmHP+1qfn+a0pPo2wRIPLy9pHAV8Rt2FLwlEsQk6BTY5ZVkxlN4N
LBiu6aJ21zqJL9NNNxVgA1yNPM58s5J43Mzp066DhqpCC5p9ai63JuiQcrHi7CVM0SfTuLV7QkqX
oiWo5UoND4UwyrA1ZvS6uznfRm2zLfjMDrIf/Dx3rrfzjEp9+Fn3h57g3+DsH1Jn3VBnxF2a7jpo
CZQwABzgmQ6EnjpNG5bSXFtrAYQWBOo0+Dlbpauj5whxywU1apJFtaXBrp4G6y9ci5X5XaY0eCNr
i+/vzMlmoBV9ZoOEOjKNxo9BIbdSKCoAZh70cBvrVPbuZ12ptoK6SDC2mQnxBaj0KIKGcMI1/0gW
v9YN3gEWuI0LGdEmfInYOe6DPb8JCLmw6CSrzAAQMkQkNIXg+pMuEMVTsURsdCClo5/868PFtjM4
kvgH2utqc53jRYYWhYjo2ug/Y/FekfUBw3QU80GapsqR3SX1iTlcNN1eLwE9EaMz7M1n49wR3mIn
xpcFqH8XadYE35rTeppIBk8kOxjHkS7yDCfr0q5QGMefol8Pcw1qpMTxlds16EmUgzps6P5EJrKC
t5qV0ce+QJ/HdQdQqSDbbdr4s1BjVOd5QtURu+rQXgy3EmcHIyVtRoNodOBSE+3K5AjgTuwGMWiG
pz1qFOAnF34KCLihe8X/SQIpSoYk853i5MgDly+pAbEEbiZDz22zfEgip/BF6RHnuhLDtbTWY1Sm
HKi7Vm36BAVS6D6K+5gKnOD2oWeQx7OUBE+f2+2Ap2isxWO0sx9dnZaUEiskBmlXnwzataoRRt6r
5HdHVgugs3ChrDR8DgwDqW0F9O+tY7qzXyVngsfy9Y66dUQF+m+Myb2EEEUakDzR40WSdFyT5RLF
rJHM7UCZC81QP1ZfkT+9m6gR3teEk+MIB+HNW0AcJWVFsd66G7PcXGR9KfxiVZPwOXJJApGjhioN
0re+ZzIqUh7hajRp/ifrXV0GZJNMdSuPp5vmV3G31w4g/hCrFCK4RB5D5teE/W3kFheQp8ZGue8E
mdSl6jlM0n1Cq3RBlTB0gcvvqniAusOg+QGJe6acuLOFhXDR3ZaaAfp2Pi6IhZT0PQ8vOY5XVl91
+8nodd9uAJPaCMsJFKv96Op1nHKd7GPhHBczdh+H5U6jhzgVIhglVr2Ad9DBySVvTlw2SEIzMQPi
PM1aCRImNp8tZvW2+GkIkTTz224fq7ZfG1BAVvHLOFyUUNtJs3iIStdNo1BsUxlaMNlg1Gf6LnGL
p8U1UaxvnTRe5rpLUOIH/LYIPbyMlgc6WwbRM5z2pG+lA+epgiO9HnHpfibOpxoJIXdah/dNv3gh
M58M5LVMcjZ0SoMVQbS1hLmSluIQhynkfO7Gf1rI+jzGeIv8Dr03Jrg2iNAHa6M2fhMOmxtA2/Bj
BkcioI66iim1ZDTIZttFQ1tMEfuy8LMLKTfZ2BbaXlTm8s8boaemw+vNuYc9wrkvdTxjOqUiAjUD
UibKoph6KyUHaBzFAsi9YiXwsdzOWrfFVRtJAOA5TbS4CIBIV2A/habVREVUCzfuPDy1FSWz4k0F
JyCbgtwykGVfdZMDtyURh7TGiGMpfw4T0QfCauNxNkuv8e0JzqMBbRq4geqrJWKsF4txJzckAXcG
aifntJYgBv/PKwD6dTVU1DfqmXWxgWXAn13EVa/EjOBcDAX4FLW3ql0VOXcNZ9zbqJHxpBSVUEQb
6tuhv93WjQG+mY8Jy/uhSeOzeX8XzaG7Om5pu7xRhpLWV9dqzvPCPNrUnEdoPIl2mhlX0OTDEItb
0YQd5Gyi2EG0PH+Gl5iqLVMk8sBTg8PRwzCMAsdXmcI1xPCS4/sh6l5KVwFOo+68ZSFsjh9x+duR
K4i1fAOTtMfvRWT0ZA+Ys/pQW8lZcx9h/IG+YdJ3mWasxmFx7WoQA1O211vIiGiZEVYLG4ipkj5l
WNe7qq0YzbKC8ZQjJafVZoAwLAG/YCU38d5AHkCc4Qv4VdCbhOc+cJP6fB/hLEO1Xt1AUvRy+3R+
b5/ts/JWPNbP1Wd0ss+D6407ENeHeNvtuh1J6i3aRaswSDbOLgzabbSxlshNeM1yG/A3313bm2wD
if+hBnDl6QeZ/V13zM/lU3G5Xcun7CN/qoCdfvF6Hc5Ktizh4XhSXhdX91V5JbS8ksK9pm8go4eH
+t154S/z8/RMc8rDeFIg5TqNvEKSnifYFtfDAzSitDIt8YCDeRMBCJp55U/NUd2n52kz7OMzQ3Wh
gnuEAq66pOfwIdrRNLWnxe5Idgu+8bO9h4plB45sDbnoSg2gVNmFm3ANmThkTfm+3Cy2apBsu3UU
ZMEPpbUjqcOHiP4iQAnLCt2Gk71CMmmL2OM62+IWHDw2g8+1oqDd9HsIk/klB0qqFWnSJVxP+9SP
Vt9mQJh05Ld8CI8/yxcoFZbKMjrG62qZeG+Yr6W7uS0hafKN3X2lr7WVCSdh/u/L365zH9nHdRbY
q5kbptAUbeeg3MMNpXgcxQ/O1j0B2f8iAUr7TP8Vvk9f02v8NL3CKVhdm+v8mnykT+orh+YFuVGm
45ztaNdEWmBN4/vG3RcbAzUSd50xs9FmXEEvuEk2MEUd+gOtUNXJ2VXefbXgrvCutsN22t5O01be
bqyKTcEl7kd9n+3wolgrsHMw5pSPzuPxdiwuxc7cGD/yvnk7b52fBT+tz7SE7Mvz5HiUwosLlB4s
12MB74RXbBZHmSxy8rCkQfQOM+cGdyWgXLQDI8sspmdnCzQgmPfNMWGiWQV0M3uoYe+tLROxB6ex
zZiUhKkRwo4tL582taUawHG1Yicxh3oAx9pO3aWn/ETepTy5u/FAWHzotuUpodXJy0/6Tt9BIbxb
fM+wkBYHNDMP+Phbup8STw0QDXzLXG8O2IxkTDYdFx3XeAM0AWyjrc4qG4nZPGg/IeFC5JRLFVu+
Bnww85n/JrwNHji+k6vV3Ny0Q+T6cINrbl1tq60bVFt9h6TJweRe5CfNdkEbGUJPW3eHMDMaHqv5
U19xLL+nGyVAEHCNsOFS8zVfX5LuWt7X8CD8vfSgo/t22/9Sp4w/xzdIiDye2C+eTS5dcHF9V+fe
fT3voOX9uzG56fE72dJJBD3O78i1SBTSpgnE84PnyrYYSSGq22U879+oZIfsMDFc8IiuoWSbA1qi
P7QnFDX96TGi2A8fublSHyHEVB/vD4uHdm9sv0nPRp6Xfjm+u/xWllnwSKPOyXj4sbacXcvHaTNt
nAdlWQTFcfvVeef76s1fvxF1eSig8lKwU2x7r1hmS1INWyIp9hl8RZ7BPoNw0Y999wQP0hIHeFvu
oWbzCI6OfOdlB5p82FBS8PWo9y2RGd2P7+7nwD/efGTieSviAvxpsefJ/3olf5OfYHEYAos/Rx9s
vg+ZlV+eoCb26CPiRVP6Ut0R/G2Jfde19+54q93yBB8qA589IJS9TD1rM24pZHMR9Lf96AHCi6XO
JFLVPaHQy2VIoMg4cxbCAfsyrdwANJ68Xoi2fd7Jix6PlcJ/ciUWAP8t/pYAlUg+h9r5iRKTTwix
VLk28L/jfQsdlye/SzqLPyO6ln17i7LA8krfp4eq8zLxx9fszLU9Z03KbxnvoHjmRQ3SI8V1mJad
/03V4/HV8nis90+4GTwQJMvbPvLJRG4jP+c79FA8Cm58vX5eC670e/My7x8fhLIFHw3nLheFL2IZ
+dCTLBf7+/7uuf7IHcnv8sF/76B6xe3KdWht8esg80nxcfVf+WcZ9mqrLtXf9jP04Blll5COZ6zk
76dDyR2bO7rVPNkwnzKLxOt/nw+aj88gCcBb2s/0NC1L7/sVIUJeclfaRuN+/rsL7Y+VnU+jy2Op
r+QCMqb4uoknH8WeY5DhJGG6phWMRv7IKzyH55t/852zw5riULjQIs+nybTKWgLcGRjcEdmW7Xfx
Zh0oe21fX9H54EnUZbcN+VjUUvmslk/EyVhBAo3U/PqKWNp+ZvWSL2C9q5vz+msP/Gx5ucDlvdkf
P4TM8ot0nrtGHfsfJH/w2687L3xxXubneHl+3j5ug9dDcRhW5BbW4Vm56DsxD/Ct8ZLFbKw/tcPn
p7piZGvvcHicN/CXe/SqckZVH7mPJA1UrFTIfPl7t7xh6eHQ5k/oR1bpOj3L15yvoGz4SbOsz/k6
XZdPcoV8zU/PNMP7qMj5ckJQpl2RQOUr6mD8N2/4BHmX3wTyKaDk+T35LTrH1zFnLWclpgKcFJvF
ZRfTj72k5YME3Spj19OI58PUuwItE8gLb2JFImo9vXKawlEKvbzCb0E0gJGAqOvvO/fPTPRcggM7
YHg3M2z6zbJcI128HB/pVPNK7kIu11wTGMhV778n4Kn4DewW+4hPi9fxelh48ROU4777iCfIzSRX
sXfGg4W9WTyM7xbU96vu/f4P9rsHLGDoe5ilH1ytxwFtg957peB0wXqfZAWFrDaATX56GrEy8oIZ
4AD9Cqts9OXIcDxaNHjF3rXwT5ugPH32y+u13F37Zb76FCMmFlxmmv3B5Mbe6P3Ll8QQvCKfXfVZ
bVkA5/8Wwk629r/Re9p9wm/FumwO9IV71eHmY/AxkdYTZ+P24XH2niljUdHafqCS4/2YqwfoeXm9
8//Xh4cHnueBH70v1p+th82wNjE7WuzE+N8tjH/mYteKUSm919z7Bpy+ofmUdV4siZauBT4hQ/Ma
BN52+/Ng+N/YoW9iIjYTwsNYAtnz8h0QNZ4Rxoeg5zuOOHB2y3BjefGLdl4dOl/suuzBb7Gzg8d1
xNZzMrMzC0ycXFQ5KkeOiaWcCdPSPUJiQjrlzzqLdSHd89yvpmXjo4y1BCS2a/zOt48chsuKUQK1
yIsbHDxr+3qaVjw3iNon+6dcDcEQoGm5/2+qxBAah3RvLmdG+dPg1DB36Df/HbHOE45IwvFdcWZR
ueAG5534lkT/TxC00zV1kPvsV+MbXfeENozesHo95F7A08nvgJhmYSzWbiBHVPJvXn2KK6GumAg3
4IvYPISS+EUxAhkn13+jAxz5TOrQ8L67tXUwV1bscVTjwcHWPMHcS2X4h53BDl+fj/5lf1H83yfF
vyzDFVhqpjZc4c1t/2nHl719fnt5ufC/F4rxnnXsVtNbeaCHHupeeJF+9bUTUOLg7/HDfcVamv0F
f4T88EPxjhBa8I8f+vpsYNpoFfdwwTxgXB4KFufoNPjkJ39vKwlz9G9K3/w7YOJuNS6BhPo9L3oW
+Kqfp2/Q/jv5brELj3KJxdL1FC4/bZPNl7tOvM77Ajiw+1K9ZKd6kBRjuiQqos3QK9fF7nbF893z
U96beOL2yxpFPhOW+h/Df3h9PbzLeSmHzec7LgCTxbEkhrR+xJj74f79b/kttt+NzwoBtfMoC10+
CsvCCA8s/Rg1Bfkpiz+g9vnwk7AS4UlCdgeHqQDY46mwxWosFrfYw9xu7BEWsNPjQMP9Uln1m2Lp
uad2Xyy/zRWrQbZBx/lCToxlzVfWbMFK6Xz3KMtc9k650Z56/kah51nho6cv8bLkpEnX66/tka70
B0h9ObZv+5BDH704vqs2pmd9kOi7oq2+gnnNZ/wJcKBP3zCM8hR/tvko7h3oD7YzZFWr7IOqACNv
BREqJeSFfeoVPlIK/IeGEy93U/vWtdspeyRT/QWIsGUakD1dOSvlAALdrzbzA1iApbOC/ORk+s6y
2Hc7d1Nt+NkSPvpjeMr/3AdZkTD7M93iP35RQeYl021uVK89891/xymOpbk/nz/u3IKy6f2WpYPC
lR8f4kPNd/HBOo7L2qe644OzWzsX1t5q8P+PpPNaThyLougXqUo5vIIIxgaDTTC8qIjKOSDp62fd
nqqZHo/bBiTdcO4+O3g7ssm/xGuz+d5YLXiMYkxQmR6sdf23BThhU/oR283PxHT9Sb6O5uGq5GTT
f6J6/mQH6CY/zWRyRi44uW5Wm2xiLEyqxH6lsxSF0/5H36PSxxOaZ78RA8dno5/0LipiJCqTYC/m
AJSVWfZVfJGKxDWgaJmJBd7eJAeiHiftsryx8C5EURW6wWpYkitxdrb8zeSYz+pV4SJWYt5gpuCa
CzE7qg8mnzS5WXOaI//um0KICrKtVSkGhiv26pA5JPEb8tT/iTf2gjPktOd2iH+VOQkJs4SZPfJf
btDm//+i2WWYyNP239wEQLkyN//N2pobOkyLL9aJu71u/qgdH7vXcrU6nDeHgz99PTCUZt+ijzAx
frWJtMRL1HWW0lKbOEvlFw+OabwJHskWTJR3xTIMJh2nX/q9RJ8viVabKl/9B3+69jH+xBdhr32N
H++f/oP0zQ/72j/MKWjLRFQkkPbZ953PmqvUlu1arHnie6JeEXWQqGhg+/37nqh3xD2p1+VU4b60
i5vmDpvv7z3b189zy2YD4YJ9IvyQLtbutGlmEwuiHMWjZcxFJYk9MeX88BF80rPLz6Li/L+2T89Y
LMzETyY/2hTCzVb8qDHNt7ILsMVXHA5nxY+CpndCJOMc8eg8+kE+4oZbcXAQZxV13s1kjgey+/7q
j6KqECdIXi6fxFvhKP+v/Ey30Sbek/P0TWOEqjbcdzOq/WKymWXFQ4GSfU0hd9ydXTdTZXgTCw3W
R5mfA/Uc1bfaXti/YkEJv4IXpuuL4dv/0PUfFQRWTqb2b3CULjWL/ZHNrf0zv3Ewaml+WmgX4SlP
HEYeywbaR/qCwtVlgq0mkeX8NIE+EZLKFpmmy18FuOub0/Jg3ehP4Pl1VO/RUdv1r3gv//Wv7hhu
DQ4PYBqktdKPVicBTkHouMLZULvlvCT8Kpn6xjT+k/RJzpseasnFEKk9FSauKlj2wlCSwRWSrMCa
gzYKqHvhZ8vCMD562G6pU5N4Reh9skjAkO1xjlbQHndtlFAl+eN2gFIYRelnkm4a2zwOebU3zR6D
BMDwwrE+DZpPAT7evbmJHWMjxyW2PeHaAjl3ZDzq3oSL6BByW6ZLR5xNBTIOEq3BcmhQdLw9bY1G
6KvuRCP3GcPlFx2bAWv1urkiLhG8o1jqXAl/Fy+OP/xuPFoFcGQivLmrBoNwGpNjsil6eiYdULLD
pgOUKggv4rI0r/+Me/Y6HfFH+pOPLyvFjNm6BBG2pdFRQR9m0tNsIHrbaXuxHZUnhA9rTRpPj4XV
uDb9PyvyN3F5DDuRIRUgmN+F8H9MSAKwPeuSk02q45m54HVtkkUrmgeQjVwE2cRHusTIp0u1vOUd
nVnMqBPaM71oCQHB0zYmEdWkzSLFJs44a6sptmZ1Hjq2S6BdQUigbVEgY4QrLNpPghmBIY3gPHyY
4O6gyxJNhzigxTr8VKY602RSfFBeLDGGb5VXnQwusbFQms2qOHtWsUto4EG89MMdzEVDVye1SpUV
JELPBjrMg4WcHR0hvWAlrEbWwuqUQ4JkF4tTnBER6L5RjIY29Fzjh+cW0LvN+Aw0g1DNDacIYTlS
3g5FOP5FyV+XzxWjdhPTw2OKh+TgeCV+p9Y4L8el2zW2S/tqqNIlDlmQ4DD8k3Ms+Tkm5NFH4BMG
roEDMLUSqL4DIWlh0E7qep3rX6nyq+lHKJK4FsFS+pZ4a9FY+ddXpsGXhIz/Ip0OJr5oHhM/xk0R
OWtR0dpAKRIp04j3h32BJNNSbiZJkH0wFd34RPu/XR6JDKaWEAGNjkIT6r9BWuA+3y+tgjIbygTa
vCLCMA11wc40etf2Lg3OHILVoaAsHInVSCK42Fo1Fz2QWhvdsY8WcV8tu1iZce1jBbm1Ri+ok1gx
tcRVktMM+YdhntJopcOCFoTZiSPfXGg0BHuPoHVMltatQ+A8je8M/D6uCar2R1wS0cqnwtBeKs+9
cSyJWhR0iAKCpp8fNdOAcMEai/8L1DcbJR9NQcHz0aCueXC+0hZhypr0zA3t4kB8upL4L5A6lQBi
KhF22j/PXtD2yegBCbpSWdbbFgmAaiG8rtbZkCxs60c2i6VQnnPra0wW8W6eMkXmqqUSoXVUbUac
f9HH5BsqT2I+hVI/kF/921jCC1b8X7hLZDRfAljdRgrmS0i3VlPCp93SS6hkC/9Hzocvs4nmdPPw
4h0hteAgOFGth2qXm1h6ijYvrj+IoBxodsiqKrr/yVVwL0VnVdE4boU/o426rjAggiHKRCDyxp0y
d8lZbLDILnY4ThLLRc2NgMvr+qUGn8gkGE6Faq6U+sNqo41CzhIffpRwQ6A5JV+MvNslW7V+z5W5
SdiEwx5C081g7DfcKYnuHXVhrIqwxSMGTO+Z19zg9UqwSBTNW7dZdICn7Iw74ToGE2EeviU3HGh/
szDDVt0Szo5H+wvzCzKXnipikEiCp/xlGH+i4YiKVBgjGPqhxkpONNR64yCcnCFbzUUvLOi2qHCm
tONwWnQRJjrKTjKqj5p+iB3obgLVWjCBtMH+TMiefr8nHrJa6CFbM6TZnd3lN3b2EcV8v7YgM2Ws
1LSaahQDRQEZC52JQg1tABPCFRRjSUNqVEUzHDChlq/DYDkQvlb7JA+JIBzYERNs5bJTdiJPZvwJ
js4lOgbXGOjtat+jq3oPjtGLLbb8K17qnVi+v+pVIsz4bV74IDRX/d7zpneULY/wPB4JVT69/xim
HKdfnIRDY6beYx5cPhlfyZU0IYwXzHvzYthmV0iK6l39q5Dx/CW89XAf7mSQPeVzcUpO/rO5Faf3
ltdKjixk5q+970GrJtGpuIHeBPwMnFf9IR2xrZfPgsLF9JdhoUFunCi36K/+kU7vQ37BnLa9WKeS
KVm45VP4r0zKS0/XK3qUlxCpBCrrRUyrDg7M1DnVl/5XfenX9hk+U57wpLkZt+6hHsZ9u6svvE15
qGklxNRvGt5ynFpA4npYtdP3gEHWzHwv4VZmOIEUc5m4ehXy5rKqFvxmRfKtuUj7D7WYJ9imtvD1
V7gwkdRVFUs1JvKeaTHvofIGK+Q9/JbSofjCnn4uja43rMSCxj+MKXWWJ/f+syvQRbomGYxuiG08
AHJHU9mtrS/C7pC7qLDUp8kx7pb1nVlFekzZQWhjFLn2XSNie6TfihvaxEJ+cRdDeCC2BKeLKVpl
Vl3/rlKHg9RvhtyVwcfzvxbRERvmgT+wM+u49dICJR20Gnaqsvsce7doIJ7PLGzn5OmbQ4lJX3NK
2FjMgV+FgvGh5BuDlhn5Cle2Q594C2YEEzz/5BPqgTC8i7f6HwWn4CgLKoF70KDtTfpnuTXY0b40
AN34kT/8c9G745FtyT+TJqkcY0YjOfPD3mdQ8m3j5bzSBxwB8oNvxaXdKz/Fzdynl+E7uMp/+t2+
M5wZiHRY3u3Uu1PeEtdyBxOCuSSf39v27/3nP7JLewue+HDNvHsZQvh1g6t5p2TkQ2qvUeDLGI2S
OC4SLf0HwC/3OHzkzYxS6lg+OpAbaceveXftWP9ml+RP+y1cTiU39Kv9N/d7+O2e/dPZa0f7Xu+L
Z/+t/EaX9DTetbt/HEm7wjX8UP3Y4jpAFY7tvv32Tt3h/YtTNpgeg/zSXBJAkZSZOdy9u3Isntp5
2DVPn0/A/sRb3TtOnlzsi3MTxli74tq8tOP71tzLl7GH4PiEgB89m93wWyBEP/N/0oOXl6yZc5YI
AwPeTifBU8b78dV9O6cckg5ZcGrrovm7NH/8lnSunhBHoLSYp/GZPWU+coY9+C272LeY2+s/5G/u
0p6SvN6Ne+PkPaAO73DMhrtwbH/Iv8rgnX5np5E2O/TKyXA298GVhQnjhbvGU+UWZydSe9AfDncW
KuI3b96D53UPrsNdPSu3YfveZxfqOgQ44HjXmG7GCa715b23/7RXeG6ujJpTfMJRLHuqpFpAs+Zu
eRdlTYxwsxsP5sk6j2cNHO5JKCcPpL+DYPz5R25d86ech31/bffqnQWYUVGz7j14l/ZmPeJbfOL3
fPpAfAXp52xEk4T8m4d9717v7+QSPaNn+6vfiUvkHCIdhAL1O2Jh5Yns2t9hT9m5NW8J+w1qm4l6
Q7NFLMxJPfFK9XKEyHbC7234RWaXXHj60aV48rni0wjEJfkzHnT/7TzE+z65xPiWYKs+rbcjl11d
GzH89ySvMgmqH97vJpHPxDB68itnfr4HccXM99c/oX4af5nkozbpz9reRpnMhDt67HHMqvKGrWy/
jU/hrdbX+YkB096ieBYxjPiSXYbhcYN8Ut/eO+233+Y37cx9KZ7FcxDfT7gRotPET8iQLvnt4Fm+
zKN8UK/aXfkN3tPkD0VJ/PKu1pmhyAsSiBFPvVu9TelDpRPt3Lwnxd8AlMEGpE4iptMPIxkoh9Me
DdL+yQoVPFsZHsUkvWm/STjBivFRM1tf1p4RzbiGUo58YmLtE+7tIKbK2drze7E9wfdAXHB8svbp
ySm4yfGp/9Yv2oPnoJxT8YQBrf2JwTx/MOaoAondObVbsSZpL5OFxvtTWAvCe/HMkPacsaWD+vyH
SjW1XPOi/eIMn2AzzYYHBBJ9NNTaVy4E9o1x539gfOAXydTlax4tX0t3m5qB//t7Yw5yG37KFw9m
ePkYW3DJ7LnwvlkDkQT8DVdIl1KOcGDGOdy5v6/1yzY/q24iSFeUZhPKMYcvcBkaJ+qRVEX7FYWu
8CiFcARSdpf+grt85TXlq3LKMXBoKEwnwdlijzdm7ysvo5yjZ3ziC0lH0TuRj0WwgM/oei+EMiEN
plctinXx+fmTBwUT3boj5+Uz8U7Rg2Szf58ZJ7KQ/Qe+NoqqrZ64TeAOV8zuuV382b40Z+Jf/WvG
9cLmBOXmLvhkZxJ2NfOv/R0FbPgKWIY9fIVmtSCZYvKCdTAeBAssGfSLAW3vgKqBndnNj9bdujt3
bl9Uucrdu4RXvg4IqYDqxVvyeX957GP0Vb6yejayWHqX7h7UM4vOyZ/ya+27MwO1cuWNEtwNjxda
q/rF8z4H7ItsfLaCFaam75cq/xgARvFnSeanRwyw9OkDeClzAIzKILIBsDbZBbyDccK+HBlRr30M
zs/7jVfRtuPhU6M6brXMbv4zu1U3Crjilt3U8/scnVgs+xNLovlbWS5eXC9686xM+p39zaY1LlYq
TueU/zwHoJMBRwyMcGEV4kxBHs2UogtLVepAFjN+p+5P7MwUcjqpLeNUZYCs34XLOGUC8adDwEg7
1dqJxT/gogj7uavMQ/4aXSJOdTgn73ILmpiYYYAV/6bKQ2HhvpU0CAMow+KJ5i/tNz2Vt/qm3pSD
fZLMabNLz+12+OWAXq0kUh533a6/lMpEe7aSi5d9S4+3P6vA+KKqmVCFghWn0waOMagHZ7NWxl5R
GGFtRTQE+RMd9zmNIE6YaMp1b6ZR9Crql5msFWHjzNqQ46zK4gVG0OjD0i9nEqcJ4UTXZPU2k7iu
zwCdTNNiYiOe8LOWn0UJFy1Q9z4SYoisYLAFyiR1cJ3S2QnRxtuibKekaJJZmpvYz49uTr2eAUzF
BkngJCsT/KN+yZUOXJ6H7qA+dc5ihdCQVDvogxD18c2BySs+yd1Wiq/AQcXAWTTs63lpfjgyC0Ka
jDt13FSYlMgErqTbsCZ7zVpUVClIaZrs1/PbSQcpRyZDVU/ODbZJHVyJYkGq1MEBXqtKQrVZ/LRh
otNMJs1ha1T0NAzlDm4hka2Hjhp7jF760HE7AlbBJx/dAwxP5KCy0yxhxcXttQORxmY2/B3KcR7I
YMmRxbEW1ytiAT8cBJajtW2GdY4SYRiTmdpvofQOFYRzHjWkTJ0HbeA9sVCi0a3SV9RVCyGs6kNt
XWrNR0nnLe6FVqv318ifJkAPmFEpbtjuJQo6ISET0jW4vgaHIGdYvjN/1hDPilYYTYjwDPHppEm/
wAnYmbqRPC4lSPg6zWoMPMhDex8q9I2Ya4obgoh7BFUwsN7NjK+h+8JIHzxjoQBxCGY+Es9Kmg6h
v8SBbNZg8iwYlvC0SaPgQHzQCzhX+GqGVTPxpC+Ut05vzhVGStoY+lQIpDRdOCQSRLAu9R6jfuWh
K92s5GV6FUkWKnKwLBydwnr9T+VX4melVx98spxNty/Ak7NdYuDAWS0q9iZSYDCNn4nTpYQow5I5
F0OpggwbCP+dipR5Tix4PwuPkeyk579lWeF9ES1xT+vkVRLA0VbsuUd+laT5c424dF0KvtXfd3iR
SkKJMQUzYHwPNNWgwfc9vt1sD6r5TS0hGPcI6oZCoRekzt8U8qAFGSW+ahByCrxgYMnfRgXA0U8i
gbnB2jd7jKoErjAENwi4snYRyBf0ZGL36vGiI0cLkIAAZa+Cb6FDrVdehU8SnSb0rYa6jrmpvSKc
7UGdigrLCGfBqMTh6D2zkC/K6MdaFBiZWqwQtkiVvuydrQFIA0sMFUmCbcyAF9aQsEd0DNlkIZK5
hOc/3mEf6LzGaPiQ22fa8MMo0Dd6QWwx/fnRfzJDgupueut63Ai7QANEBzSpHdt5l8pufYrNGMu8
ZNljBS5Zwn4WiTdYhy9TeVWcbjkLyfu3Qlk8qPhQPNEZNs6A4Zn3Ccc7AwwObHbOoCmuuoZCvn5Y
RP/meJSOHIyIhwKp5tAIpiLo8GAIGobNPhlnZtH/1Cr0Z6I8k+aHnGuhhvWNejHU+kroK2wgTx9L
TDn66cZzEfzaEu21utt4J0fr8M0csSfzPz1eALhp4Q/GF4+yZHBW7b7EbcCy9E+nwJgKUI+QRL+f
NuQ8dxIdNyb5O0Dlm/6G8PiTPJ15mjNFHXV9625T0tZS4jM3YdZpaA77+Nal5TKvlsMA19N0VgLd
sLVNoGG039JHQzAfQFU1pJlQHAzx+BWGALuxDbg7y03SeuOlWl8lfm3UcgTh+k+uEk8drKoWqlWR
nIRKIWhAu3YOsIpUjIdqCPdeJ08DLDjs4Wr2bobPRAuiQ5Ick68LryWrvoosOFNWUv/IjY1mb0z1
L48JGohWWIEmPN8QP5KBPTeqhk07FG4B9U7mcesmak9t8hYbJzqRdACOpcauLDpx0q6pSyJo5EcQ
T1tSp/CQWggELUP0n9T0RDzGYAauLBTMkfuD04PMahQjkC5bpjds157qdgVjPXRAsxv/D8RRzX+i
4aEMF6F8qqIaL05WZVY/a+GxdeRG8/k2IaLY3peRdFi3A0CO2SwXxqjk/4gl1Pb6jYqkuIhXSrrQ
/bsTZtMSM12rkCeab09hHOfhAncyMMt03Bb4oln+2qvtKVfNmZqsgZAWUbPGZgMtYO3BBseLFiMK
j+6VgauHrpdLHVBb7w3ccidNMH6XMS7oxHc7KZPwoiR4fVwFcVrpyWKS0M9mV6GPMbGbDHWLtLyV
VC368aG2FuAlcM77R8jUxOAwUKuGRv3V6m8UDeUPrv7Yw1R3AYpaKr3TEooBmi6mInIOFBoYt1RN
tvBxjM+1WW+VIjojVSGjcfgHRI4YaejwVTj0Qy3GAlA749sXr5etI1xoKr1fmDTXBrZ2lpyY9o1p
WZ9SBY7N+NbyZVHE+AxR+xSeUHznqCuThs51Ahx3T2qA7hYbKpoTIXIfBomC1KMhqry1f4L6HvgU
dcmHoqRLXBNyaa0U26pi5D3wP111cgE5p+Tog44i7hwsy90SA0hZl1dYsmA0gGCK/koOLprlQJd6
isCRi2cJkrBpQlHrgYWPKv422dqCtFWbC1VFNI2ymOoGy0YGHlaBcOiTZpUbUJCs5dv8RMAjScvB
Rij8LNlC0VIGczv7kVs4TATJ1O9JZlqIjz6E3D9TBrfND+qoHNXE+BHaU5Wjgprjg7cvqJlD+yOk
Z+SNwrtv5jibhOKdxAJE15wFSTNw0KhgeyQ/LY0nw/6JiWRGaF1FGjLO5sGdUIHO3gXZI+ZsKdoE
WOM06c73fkPHngQlIz+Zs5+yRKvlQguu77ifYapR6/Sh9Q/HB2ZHTtXvGL1hf8hPCHZLnADoi9F2
SRGBslkgBp2qJR4YOhsgwalA35hysML58SpC7ow0zCneHw6GaCrmz5x1IkX58opHpPRPUzoxzsZq
HY1sNTycjBzLbGAj1OhbtsMlVFed383zuFhohLJ0b4zp9Af3C0o/eDMIpQ7/Rz+VcvHtdGiocOXw
HVLQa7dD9UFSgJD7m2ygfXrxLP0hmltCICwaKkI0Lla7GrsSMnTaFhYHygFlRN1RJ+tGSWnnQVGT
X7Fnr7QBNhxNK64+ZyRHytGAXdTh+SSUcry88PTEAsy5NODXeNvL+LOan0n8pTZfOmaq1qcDjSFB
/DyEPNZloromFiGKrrhd8S2HVIAxESpUXRpGCVgemkZzNHTA23Rgj3UMc9UG0XcA2tl3EmowhLAM
IpPC0Gfl8oWovYz2dkYFMFRLzf6QmwtO6RmZ2DlWy/2O5FzVChBpTCT33ZJNdM1rMsHsayBbaBM3
tfdb1eG+Ep4eaFNoRtIxiDNobaMnHHMN45zQdGUz4PknrI5Rv6jTNUeAkT6rUV188twyNEdsNmlc
uJaBXQNtLjsphTSElc/iADSMtI8vKd4VuMfPxUGgimns+Dg6Rus2tZEtNFuhirPK7ZujLfVdWj1Z
Z6kNs4J8lzMLYkwzqSk5X7X2rdWh8jpsGDDOlATpK4YjhNjUJcE/u3wkSaXA/GUtI6EO0U1no5CQ
X2yfUY4KL8IkpGQB0xSKQaSiZShta2dEXnJqg1m0kRXzt5aIKVFy1w+inRFp+2Yc5pb+xjyzXgj5
sVCK929z3mXvmbAQEIo20fjogr0eEj11gFHPLBPalkwxOd5ktHieb/Niohgr69/wu89/hOQN7zGA
0yCk3RrsRGuWdh2nC354BI9VjQ96rFbXfIVgjnjFiEap6M/J7w4fp6TYaHG6EEq4fMD+xmCHQuVa
KyAJ/a7PFdzknEXUHhoOgyGkQazocnoUFlMJhZCo0lGhiW58mnx1SjgP/c+2XbV0+uRacZlPtUZr
MjVWBfbVIciBamvugrhuGd9Pv2xn1Vjcg/aqKLqwoZiOA7IignP1DcE9qVhVCmoRaMwYg4gCREQJ
+LE9wzcy7byNEPV4AaQ8BesZYG70biLek+ElNk78EetfK/rGC4q75FnlJmMVy37wtZjE5tOgtdGC
FWEix53m+bLKAS3zNSF/Aw0LeWYDxsBby+aRvO8JyPLZA+YlwgIsEWyMgVPszHDiZqkdU8wOMWgv
qLwOFOG4tHvFX4upqpP1Lp9AKPj08hLJRNawKbT10vOSufKiS6bmu4Q9tdOKD4SzovMqfqLsil9H
+c5ycId2wDINdnayEPfaxo6epHCHXaXAwkanWqDFLQ7tb9rUQj6OGURCU1ekTPr2o3yI+ce2bGLU
yubjFbPa41Sjw2UCRusuFfr7IbKFptNAHieHV4V6D8BEh7E+8pPxim0YDP8gPEkasj057FFgpPj8
SYBUomU5YFaUGHyXowhlTICNNJs7nqCdz3Y/Xg1ZfxT5Rox7n4N6YEElbggGxlyKBoc1nEdt/x7i
daJ9qNjKyFrPzrOIc7yxx7+YQldo3nDtxx7wqtJL9ea86Bu8Ugk4+dXBl9iCmQLihC+sZMSWQ0Ua
ovzi3Fp5ojo8kCrOreiUl08dxmLVxbjUAPDguoCduaVvLIXYU3sVvWELblLvm3Q4HHtsG8tWJB8h
sZCibKhD8IzmYJPHxnFbFDDcISZdRp5LyMVV4zroL+AQSKoV5Znm5fJN0gkHsQBUQtirGJxrsd18
6+ZKq6OJgDxEti/uKEL2WKmSkG8qju7G1oynQj1FBriNXE4oO5WEGYoBcM8S7rxiHkntgNTF9Jod
2T/WkoU0G/ZgS3zal1Ld1BDpz5umVDTMFMpI4W/Cx/fIYJJSbLIAk2RWwOENNbtrlo2FYUvO2Org
3QKuCjM2W8U7A7NS9SC9zYY1xjn4okgthqWIR+rNSQG04FGb2jHx4qy8yNM9E2f1gVEqofufpUU+
b/nIhTCh44RvcDQHfVhoCoyEUajGWfKoxjuNsNBCS3B0RCdOaqVati7TSa21jQ+AkjvGXKil1QM4
jAdxyeCOq+GOZr3LfwTWZF/01NpQJ8QsFy0R6Mk4Nz6EsJ9eL0AVMmGzxw3FOMO/GXCj4G2FtLtq
bklNcT/zWY1BvuVs988uw59WYFGteVGBb7Gd1DTOYCbfxdsl5jCEtLgc+5ltjBuPCQnGxSgThYC4
28ImwhueTrt2SsnNtXztgA7kwAucqLEmIOJK2B4Xu5G6iCGSbgMNxCR4sS51+Hm8x0yM2Paz1OiZ
1p4Lm4fCuq6gLHGUxPE+zKCh5gA9uFShEl82oG6s+uK1xNETyh3twhHZtEfRGpEZ9aaHOuDKhCMx
igwKJRUQ7JlIWxaYt4TYeCGYHr1pL4I4XpR68Cs8NMbVIGvfY6TMMw9+KpY1TTpAMhCv+RKyTsrX
EZ1zqyEwYSG28WmjBmS3jmAkEWlmq8zp4aCSzizOubV2CFlffX8lqBkS0CeFAFL1DncqzC85DTvY
v7HXiPXaqwBdqEcfNT+bGsVCvGHxbpZWheowtm4iS1CWPpuU4S5hyJYt3rCw/fx7COAyghy8yRgz
WFCj+CV4Z1LguV3lfGeFPscv3/V18uIPEFNaKO3E75IOg9kA3u5iXlq4npJ8Ivx5cK6WoKsZ7+yP
TKdJiDVCGCvf4qwVk34BvUbBDAMrrn9ksxGdPwYDaRPtLWKHJOUjQKbvyEvdwLbWmAb5Z5dVCxvm
BO3fsXSmAVo9NUKgU7dzTFAcFNP0CgrLnMk6qsU8/ahB5sTZyXYiV4x9pW8XzXcbezNRwPoZm3tz
iYvO5WKC1PqAoCM2gn+h0hQ5Ctway/RXfkfu+1bFwKe0PhiyMUeHEMMt8R3BUGnth6h7VFWFDOTN
Qo65vQ9oRpyrhjecb90MFW1X/zEaV2/faZW4S8K808SDJlqx+mQwWBKDNSZxha9A1WKHh3U1XlAI
hisqG7GzU2kJRX/haUcnt+BqZG5fh3NWQrHBBtgGFAHsM2VXxNBMuJde8MAheV5a8hISTdMJ3wbW
tlY+JGzAXEhEhaQ16geWAaKw46jDsjU07J9phVio3JXaAZ/YUrU/Yf+M8a4d4JmG9jQhvUw42GFk
Z9mwQILlP5uR4YlXYeLbwiQeDo1mU24RtsARR5bzhTCe6qqEkwvXsYVFI1I6TcIeIhze6g7k1gB/
F44O3UwvA4BckNahJIIR3yGsLAZi70VBmB+aoiXXyCLPhBlquS3BQFm6E7UZ97KJcFf9h1qKY7Qg
7GDt2HybMmq9yrtWpj4X53M+1P9WGh0WhmQS2Jy+lTfuWAEpy9cRRFmwm5hecACtNvjCI1hJiVdk
lOme9Nk5AzE4yTKOn368aYhaZnEAFG17ay7p0UoKoq+KmrH54kgKq8ZoXmrLEtW4WehRl9Dmw3IG
0BPOE8sLsCuzbqp2i3qgqWBUIJe2DZ9eDIYvqeNOQDIdW5zLKMUMQoKY6Z3w1mSDlSpr54je3tuf
Ocmcs9I/cAJA+19kffkJiagB+VZINLK69BvXSLBGvNvsagexzhXkMXzH0JPXerHylzkoU8K8RHZP
PoqwfhE1t4HnAX28kRtaMJ3LYcUEByMARhRJGqVMfADxW+y8ebCrHNG1tsVEryCNIQ+nqKsqDJZY
jDzapqkIzJqKUyLeprHe4iiF78SnOOKyg6x46xrzGlZvrP9CjsKcAXWGhl28ipymwLiBaqaBUgq2
W+bXe+HvI563OIMK35Km2WFZyW4gCHLiMMOhFgqeBxWGBQcEw2aYMuBz0IskwsMPSicLaKnIROtZ
c3HBgCewqkRB6r+wSRFuK8IQOuTVGWaRJM/9wBVtAxu6TVa7Wbmy7I/YIONP69hFOGUJ1J27oYTV
IU5O5ZX5wrndkDH7oC9GO5rmsJRfjI5orwJlJGVYeiWoTHzaGrRLACCqjx9gCdEDT6SRs6fIoxfm
PcI3oNJ+8CvnyODAc8V9z3xSeYrPHkJQa9/VEgsnIdKvnCCFIoblIvcQo/wN4A+Emc/Bw4v6Lcxx
ByldMg5T3EoV7YI5BuE25O7aWxLMpz6OdSKFyPa6L7w8PJiiilOz6LJv5Rhtq1PbO+VsSw7QXFuq
gCH04DJ4DOWaK4m6cYld2dtu8G+QylXHiq5q8Nr0JbMwFWAbRlT6R0Fpn99Lkfjjd19jWHxYer3L
e2vBEeyfIZ4S0MNZ4GAmyQZnmLnY0nrAJJ3Wi0AY5ZQ4BGiXosLVB9w9aBEKKxNxzKG4MIdyjudD
jGg6Nr46bnAFssLaLmHEZcNltbWA0euOLaU/45zQijn+MMJqV9gTlmEwdciIhQpnhkTDlr7w8+US
hMUaw7hK1ZlY6HT9rGqrfkSPl146cdBIVzXwrnDsYv4tge4kwtfp/Q4c0u1EwfVXnnnj2uYZikKs
wnO0k3Y4Hva0CnItW3bkNTYV+kESCuCj+n4lYk54bozELkJ1nDYvG96j8Ddh+SpVlny13WFW8ykc
hsKZKQIs3riYvVfCKaJkABFkNBe+ZMJqJCzAVc2DqIIKUuGw4QWPpEQTtl/jjGIxD8I19v4+i4ED
EK17YEqYMQzyMcRJvdOyjy6Yvbl4K5a/CeJ2OS9hjOGzJKZ+s/RMXPRJl+ov3mjPxd/rgH2Zoi70
mLgcJngSdPOW83nExmrFnEyqBLACd2htGQGl/lsdWXZ6fGRiTv9txsUO8VOS0rVicQSVJg5nrCyV
cceTABp3Egu9M9EzlEjqJU3ThQDuun6Y/ovXAOvT1XzBlQlbu6LDkxObo8DoFwqtLNYmMgx2orIY
wWHzHAq/wVK0CtW5WIZENzOmMaIW+6IB4y04ozD8Da5WlDd6+BQzH2fiWQyzqvEdvNZw+v8x+UG2
VQkOLxY5pLvsgKF625iXzoVaE2fUA9uyVTsJ9WuAdTF+bUDxLUaegqH5r8lkcv5QrXntPcOaDUUj
cg9+fp5kt39D3KhWKrhZo/srYZFXY3fqJfKSRe1WceDXHZhyBQ2EuQeJInaIO59XxDCaALfCH3gt
jE/M8pLUU/DNrMMd7voGAu4o7+g9Ct80hSZiR1iWikFbRhBiLHDoEf6fsq6MZhYBWmMkq/YNpTuL
PafeN/RnYH0cn6B5BuBtqa4eMjoEAwaJA5nqOflkef7eQKaP2mbOlhvT+9McVM3GT9ICZzjfxWgI
qF8XzsXNyoE20pi4pxqsOhr+xF46K1kKOQO4rbwSDHj7TdxPz/kZ7S4x4dm7RQaAjZhEZcFZCF9w
urZzM3waseh8m4ZrkCXRlgfV5LCSma5MSG/JSR6MnRN0bdTzuPqISWjAiG8h9u6MCBb2tugk9Ri3
cGQYcuSRFBfvxNqVKnOCIpTDdIDXiOzt82Y/kuuq6Lar4J9mtIe6xJ86QweMzWi5dphuPsUjtkQC
cVFgO0dKtoRfQNtDxMcwjwV93uOgoFLOamA0iKXtDyz2MEK38OWPiC9n1pQQFLz2PdHgqHMkJFNH
HOF8DzuJJDz8a08DTJX2OVfL8388ndlS49iyhp9IEZKWxls82xgwYCh8o6Ao0DzPevr9JX3i3Oze
3UUZW15D5j9lbbxBuuy90n/gYVKQThZdROTuwtDdlIG3rlnag8EzgQJMrXI18/gWMtpxUDTLc7/8
GcX6NxfrMGcyqzCaSKr5sMZcbhBeU+z6nPG18STMQU99wx3gVN+SXFVTHLDuluGnbH6IEuSKBmbP
FEd5xwX5WFDZtuWwZj/Hoy/behopk6qHCgdObjMOkBtMTtBgsk/StGWwVo13UJ7GAEXnoNhpKaZJ
46D8Q6uSHdl5g84Jg951UlwmKrjLeew2bp0YcCLqTlJV6MwL7qgCF7oxCkPNMPcdJ4cECIaOBr2C
lAKx9+xQX2KxG8dXzULeTNHDsYfNQ96V3BqRCV8AxcZHdKjkU3gjSaGKSJGiy2NlDBHj1KzDqPL1
6BYXhEgaDoF8enZRMoj+u9NJETrKt93QMBVZdvYgSuHW5aoNIyLDDjoMYNdzPZFgXyHF5XOhPEYh
HkwH12lxqWSHnGYaB8GW1LCdeWs7mzzGNw4/aiRNmFy4IPZWRGljdfanneqbkVPJrLonz/6woBNz
SFdjL48u4K6ssbowjuy34xlv87AcpMkUmpwBQcqioYLskfEvMjhRC4jzIB9SnAvyZ4kVny3NkhmM
TJZPMG5r3q6w/8wB1rnWOgSK6XbLmUejWE8WYk/iV3Pg8BrqzKtY6GTHlOdBI4pigcWwUb0DbBbn
UfPAvqbdEGLIZI9IkFvGQLhRjkvi5FoGDYf0uH2Iu3PxVkR27dOQmBeil02IVZa9YryG27WPjNiG
zQTLTz1Gz5gPLiDdpM6uq3aWXr0Ef4bwMR5twhe7p57SVU4DCmG/+R6TawYmOaCVjajwCtdeebm+
8+mrK7QzPJ+wJGXKbHYyXdcY5nsuRWE4ujcdAZtWAWqF/s2lJxrAvEpqjkeVR5sWEEwF+cVF2pO9
9GV7ktu5gjTsBlDAEYKt5PZR3zKshqNFbminxnPI0AGMYj6KCfFKdGCMMiWJwsUm2YDsPKpFR99R
mcb2rfeStUW2nmSLTeCnemr/jVCqm/hbhBKOg3+tT/gOh1RvfRjN8O4POvzVQKgfGX4iM83cJ0vV
J7vzsLGA2LuGxMrR8hTtKquzc+l6m1QntkKLLxm3chheB85bxx3/+pTA82wjRC/PAoZQIWBmKmd/
JYHKHoC3qu8kt5bbMqQWyAZCoHykHxYuP/sCLNq408pDkgI6E1rfc4YTMC63CHQ1hHlM+h0BN2Wu
n1ehXsUhPPuMCWewAwoMvhhhFXrkvkNUQRUj4Wqs7gXZi24wTcp817uPvuCUpi9bclyJkE5irGh8
Rp4uUj1F9Ic1Pj8DYqBJFga5RQTcnQ37EdFcvJGcP5lpoLUMWDSRgvyd5nzlweSG9CQ+MhvmU2Op
hKFjqhL1JG9pKpgDod8qSFwZaLuoH9mjje4dZIGIYssifA+2Ipf8f1gWgLguTC+h/zENG7uZQJOA
dbHN8G1Kj5RL9w5HJzVViPqJPybQGqHINyAa1LPMEMEHJ5q2pr+FxbX3Dz01BGH61BFU1xOa+Zh3
QPgtwcbRW09vpfQfXqcRT2L9ixxnF8XyA97hlBuDta7jqtRuqBNG1E7zxNthr0Vpu/NpvaEBckyL
jMLiY1scADZdFpPCRoZ1IAHaSRWh5egaaRZr5j1iJpJTV2yIIzkXxb1rfGut/qsEcblwa64oIW98
CMuKg0pSNF1ZOYC5Tv2mgzRG1vfgl2uF8mHyaC5pGVTwWI1Y6wXTqd8IWQZiIjOail+qC1AarIoM
nQVMJFz7Du6xvbmje+RaZ6DiNCja1jfdSgB4Ue/RiIaUWPG842afhuvcYnlG6qwzHjxvgRYY1Vkx
1/M3aplzhcs/NgjrcH7SkAT2nx6Vrxb9hIgGG8Lp24Jw/OUbHYhsBDLJASwhIgby7ZrG3ibjoevi
+8n68JuvJcK+Xl+6CqQo/xFkmtTEPZO911ZW7RoUrQWVIU2dSwMMti2eMyBNgbWMb4Eq67rcVhOS
Cy76Gh59lK2ktzS1FJlcSI57GnMIILD8mpz4nNkvIrjg24DMoeFmxtQdoC7ECq8OUpYhm5YQ7Dj8
igmYC3HaAubIFxRwbgHZtsSzgnOIZ81jTsS8xyq2A+RuCF6uBmwx6kXEIJmnzpFDdu7kdVsRLyga
8ri2MWyt5u6wtP8UB8DwyU6TjUxM8Cbt3rp/kw6Rjp7RyvZwYUqiO2llHQVayJHmc0HRw4oMrSMv
u5+YQUJjPdUQM/wzHYDwteCZkQhmBp88TvuY7eLTJqPPsxwC9iFcwOokOBppXIKsgZcro0NKfAPB
YmiXDJdV7W5kkJRC/+YI0g5xkOFPg+uW8S8MaJE6XZJEHWShOw1OwaGDT2hvq2B80nvj2CGjmlB4
zJ15LyS7hfBKYEQ2R8ysjqEWVst1rD88dZk9wtSNnpBNPdkxeYMZbvMA/oW7fL5VRkxFc+1h0uUC
1xsdj3O+Z6tWzISWfSjUSaP3dxOjcxZgoomkoq7dh+KG9sL3BNdcHBVMXPk0NJdyLuZKICtRh9yX
M8KjiwxAsGVNGBBQXRd9sWknnWl6TO05RkTIVVqC4oZ7yenXprf3CANBlC29+vhnRr5uJlTRE+VX
L2N9pd8StDm5SVhy25M0i5CzivaOlu5EYCKlkqjiBE2TU849KGRR8xcjYuKFYsn6kcfuQGNMAA7w
FeW9pZ/Lwf3Br4qWHcDIjs+atIHxyXBf5yg/WsD3CKAzabxQ77ERvIXpe+k1E8kDlIsZVA+jfR0C
tjnG55w/FZK7xJuhKvUXzP95HuALgzvNnPdZ+s02lxhTmRoFNydfudiik2o8ioE11DA7Ov984IsQ
9IxKTgQhS/xm8OHkRREtFriwRgL06popPeEm5gQwjR+wW2lBHZ+TjZ0yIqfhg/8OqkJ/7aAFx6TY
zr/JjszFWuBxAL4z4C8BhxKi3CmHKAlk2ZHtvJEX04dzneU3BnknM8mHtJR4x1dRfS6rN1BBmZCD
PKawo6NwEOCAI24vx1lL4ys7hw/IzBWZeNJ2A+JZwvMPyLSQlBT4mCsSfwKMg9V0zQb/A10F00ny
TW7ou4iBCWY1ry2AAOWOa+FBaRgyQupl9iJJ3aD1wB50Zsjn8KAxHYYg7IPfHT3tvQsYWre+OdO+
nc798OioEwrNASnBdMn9k12cMw8h5z7DylbgRtsb+pkDWptvdX1Gr8roWsvZh825dWABtzZnqggL
jzpjsXqG1qT3noKk+NOoD1WdxntyziioqnQTzbsALNbjHpbLxkP9NAcZ+db8/zk9eW5+anL9oPsK
1vfBsg3uPfVH1nHmYx8x06cWz77BB+6VtdWZOpLgicm45WMLV/SQ3/n6uNGz8zhpz/U8rBWYV4BA
2Ox/gA2kYaQEFmmHgV2KB4fYu3sK/yWc/KPO4kEQSs5bhWp6Ce97NT8rifc7UAMP8IxNX578IiEy
YECMYDz2HQLf0Hx1A0Ybaw7+mZD5q9wgxoyM0Oz6bSYyMO9Bm5/C0tgghngMOud5okNI4uilvEss
h8CKzt5L78FwoUDZj3L9TFb62FI32Yl90MCaFAZ+kejqCTYOrb5p0BWTHe2nsWSCsNr5KdGGy5po
6x03X1emp8pnTlct00QKdDvefHAgCvtTVBAbyazDpE3R+hXkudLQKUpvx3rskNw0ZIf3jIXXM+LS
+vatMOfNFMQHGyVfYyMYmL7L5LFq+o1isMF/5A73Shw/5kl+dmg/RxTOcshBOYJU+Kihyy6GCyUS
K5r3ucVFN9afwkYiNxGBOF7+GftLHoz7fCx2kpow+dSamMSrUB2Qt8vVnpV4jSwiNTjLQ/PSu946
Tuh5/d2Cmh85H21Ocey8p7ZhMOahc5hUgj+ChGcZCIPJOyWoL3gbwDLzrj6o9AxUHzhvMqCi6e2T
aC2BPbUKfH3+J1LBhOcMEigTNwQ6dcKdfN9w/mx5xnytxqL5lDtbKoxFm89CA3BYRNXdOMXPCJRE
lbaY5euEyEfidSkfhJkXsArUL+cX4npmL0FOIRcQ7EqIRT8+Gy0B8+GPzsjiXtsLPclfNbLk7ui4
NiHd84p3gaQUzpMlkY6bFCxgYjjK71QmQCY2oY22pm1JDWnFM8JNraOQ0ucSSlNcE8VciazDtT9S
sMg4UtRKVIMY7ej10GU5xgb/u9jvI7KB55PoMqRu5IIRlXZXLkdxdiTYvdFFx6x5ahyesvSHFBcy
Srctfxt4IdkGtqehWEHOCWaCVITiWHVbJPKBRd4+W5ThHDAromPDkb6QCkEUtUiMCoTUNkCAsFDw
wUM5v82UnH6zddu/nG+L/acz020mLSfor8/8H9f4GpmnOtPgBLS4o7mnjZOjULp+Tud+mTeNc8Er
bKvrjIwFbMjx0RJMyFkvNsJ8kvfv1Na33qD1RFA8AzpSLTaUiYzbCp2/gxrAfj47AGBWLMhvRhGc
YN05yhWH1KI39aNQ6Qn7oZnbozNW+ym7IKVFDBjpN0L8/dK8i918TWMheuijNHHLcizI6gFjhS3V
oeiK+EcmF2B2d0GDWVK2MClZfEmozKiiyq7blRomY+5LVDy9zmAnNNk4a3ZyRuX9T0sWREM2AFw/
w/68K0NFqYspY2KXjHFUszV04c1nCmH+2ozvBqMX/usLpYUU6YZDmagANYP5eyA9BJEmDZAFhjvR
KlrVKuXQ5RPHaf/kuOfBdUhS8Ded9ZvtITWW0IOiw0Da2acAB/4vs807kFtAQ4hRV1RCLK8UFELD
csB6poEoSDwoLuKkkTcb7wrwTdGI9MhLAqQNkLV17W8Zx7olh0JudKSIuvkeEAMe6nvP+YPKucDj
jw4hHh44J4FDCsSPw+zysBg5mA8cG29hUx9/GUx7OmpjvC96eztTFufMGOwJQxwvRsHQxXVAESKQ
KLjnWgB7NmfOv8pQCYmJKUIGHOky47CymX4V/V2MvVYF2wllneI6YilnRzbGzN3DoUKKAWIGWSmc
fJnzgEpMZzvJXinUa0HATMeZZ3nUT3G5I3nVI02R8keBQrh89zQ6OV1hpnsnvjvoN16z6Iw9/2C1
i9RWhliCPtXpjt0g61DalgGF6YiMlBSbO3gRu6buORRutmPz6SgvZIxYyIDnsaG5pG/W0vk5zQym
evndV2BtGt3eoPxdt8yl4PPAV/GrJS1fZI1uNQP30ELyHjgFLMwl4gOSOkcyOcjlp4ZwAgotpSA2
iz0UVVQxiy/i9oQvGG30wC95/C+0gR3heZKzj0HLWZ4XhdufOG6ZA1T5/GhfqJWVf4iMWSaeBKAv
gsVsAwuVldhcuEHVmb4HKd9JxijSSHJSS5PrzS+14nuFlNeeOH8jHP/2zmB6uKt9UM+F3g9aRXoh
NFgOmTzyWlKu8R8R7wMHzZDzlJ7CS5SAdqGfnEQLkdLbtLT5sso4xTNwZh/EDe2uZlMbV+GRxZbO
vGHiyHBZuVRzcUi0mPaSt6g0yhocUD7m0ePb4695iIMK7P8CNnAQsev4X8S5wijId8W/uYzSK2n+
3H5vdEgRm29pfVmDtTMQod+htWEsnn8eowFH4aX0g1VsqXd6W3esHwmdpcfg2pR4+t9uaPZ+BUcS
vg6I9iu1SUc8VFV1P0TAdKAtZv7Ks3T8q0Dgodpo6Vdfb2q1ydQfi7lK0m8G+E+kw28QjNCg/drQ
DHVMlmsPq1qBemIjiqazXIQKuRpcHPohgF65KB2gtsT+4I9lL0GaWIQ65h532Fg+GUu8KmY8nuZV
sBk+SEfIePKGDF4sYCVbrNgjt253ioT8AtUaP8KcDLRbXM2Ci2Q00LJ9A/qg1IEU1W9iPBjoBuSt
U96MGOU5r1TbbywCtux201BJzZP6Pbp8/n5poaKdADPyI8qzB/leOSRNLi9p6wU4auZUJng9Bwyv
ZxJYWrxG0OHEmqVXIStgtL8EemS26ZKordjv6Eu5jkuDNhwyzCQ0eLoKwypTj7Bke8WEyWk6x4DO
JRgXoi2NMfK2H555WBofVKqpMPgbzBMjTdpTkl46/KUsaIYJ0dxy5TNFQ4AZZ3la6CL5Fqvef4TH
9p3q1Jl4Rf+TY3acHcN+Uo9AHbmF75bDTyQINXYFx09vbA3DDe/D5F/V4ewgY0B2eTUh/uafos0T
f2NZ4R7gb4NmrhJk31Je+WZ7b+VUie1JN9wbfi0PKX3ByS+KrBQchGBnNnIJwlVL3Ngh4dVFO8hx
KaptFqC3+B/DeKbQqYfiicYx6PgSjp15rMxj3x3b7kje4kL6eXdUxem9ScgItB5pj4OqeEbqMXKZ
NynPnkRI0liw54lkZvCGAzo3hhmyufDwm8AXSCzb0nhkUmmKVNzy3/L5ZQbJLZqfhh6YcmREB7Mg
6FSkZM0PlvYF+emBLOHhJapmI9J+RF3wN/2XzOoNrowpHMZcCH0J7IkvaoG9QqMBTmvM5pYjGUsJ
8izr1ajJeJgOzl80qChKY3UP9QI7jAX926jJVKTCloSbDGmQfJ2NjUSIMdWoaDLUJa5O+KSH6RQx
zoyhlI3lwZIzjooxdID7w2phvAsoDzMngJwpHxFey1jMgBkJex/o3zxUXGtWSyBpEjPWaE92iouI
w65PLiUccMQHl1YlW4xaqdgU3d8RaNBxvgWf6LJjBfEjQDr4C5O2mxh3Ppno8SGf93qwakLEoQz3
voMPfeP1evfwbqDE9A8kdCHaURs9ce7phSVoSjQBHYlQZYts0G83WgPTB6GofIYENYgzrF2bk7c9
ElDKbaiYsEJYiRc+tRQcIjwbr721bJ02wdT5JulNdoLLk/eXVidBGCj8BU9l7Bc636QLdys/eMjd
b7P6U9PONMG9xid0tlGB9Xed2afeq9eTs2by8CRkv8Gk4vtxRusCrUBFwkUvUUaiIKM0XoFSDpXG
VI4dp6YA/wnELWUg3lmhGafF/6J0LjnNg+CsvcXBvsYlmUY7SAGBHvvujB7lrq42I3fW8Bm4ywPl
XBq5X4F98Fu1RxOBpONuhGBTcL3jFQQpIwmYaTEG5Sdnqp+N2wTlOtolwX4QeowN1eJY89i+pRST
X8S8aU5Lp3nujQ+RbA5Y0bZ1e6jrdXJz0Jc6032Vwa6U3tNUAjfF5DUMQLjWTu8ZZh9/a35LCJlr
3jqQi5J1ZeXqhMnsOYmcP8wpv0xJfayFA3inBZxxMYVEEFQZzbePb6H0WqpOLvRuVaRYbwjcErI3
UC3j5RBnU8cUdw1z6vzp6A67LnxLrHst/MTyuOdrG/0EecBPkz1b+I/6wzieW3gdZ/mzwCUQ3LSN
e31LaQATnGnGI42yNHQdlmbKMUZAceZwCq1sn1OeRacIZJlv42NfZo9mXT4CuE7dD4dqq/cHO2FW
yIP9Z3wwmwcvQ/33ShgYM9X2olqXJmYZ9fPMqHgGZSPtAsSIp62L0DPSjyAedvoqOkaLqmKkqTpj
ResB8DU0Uhsb3J28H8BvAahiYkZks8vr0EaApLZcND0m/JhzsuPYlOamIxoIqotudsK0jiDnYIb7
JHmFd+bW7M7+nTldmWuOJOS1pRor1BMz7KBMVjYE6JLftwkRI0u6LpLHBlBNIrXg7vEIkX6YjNvM
isH5/2PIFubQ1BqClLTbNxjn0ijftvpDQ3JMQEprB7p8ZznU3idkgUyGu8AwNfHWdW41kHa4Z+9A
16Fk4QTvNSSv6wSNPVjWsHM4TnTqubuQuFHvQD3GIcW/qnblYfisj1V5Vh62QQ4ZwiDNTWOSlnSz
sRWyOsRA3nHXL/G0SrMHWNm7CfKsPUxMRRwowzMQEX1CS83QTC8b/+b9uBlvzvxR9/eDs2w7fO3B
9NGD6kfdg2YM+IbODIXQmMwc74lL0qZPhz3NEVR16BrWJo0JWPyc7Ir2hD8H6P2CLrZrmQH3kZTQ
u9FTH/yhpQjouQUStOfqRThfCxKRLXFnWxtrstaEDYYw4QtZrB8aaFObvjiduSoIfqla2iAk+wzW
QWKYr4fU3wRO+gBA6Y7FHw+OxfSao0hrAs9fM07YDz5MjQDkKn6mchX0sWIGEhho4+y4niv9fvaQ
TJKJx/uJabiAhzPzyJMr/M9fdo2q1Qi/7YHozMccD3pzqtC+Gx1HMPRWgb548tSjNtQEHIg5Mn+Q
ctxQ5PxAHgo9n477AlxX5zrsEB/VaAyZlJMBF9Pki8jOAoAr9GFtWP1e1vjYTIeyvQUe2yTkKs0K
XLvog3uihYGBjPBNcAAP1qBtrFNEtEpavFhJdbJBmaTN4Vek9keSWjeBEjohPayZkkdbLR5KNRJi
Rgq04Kb9i3Frzx3SW6F7vatpzlvfZbTWSg+wWM4PS//RYVuq8uaI0KZR9yp09qXMFUdDL/Y7MBLE
aPaIJQ5Rg01qaXvOLSHDifVqUhR3PjsInIJ0xQFAzeVakxljNlOasbCRagCHfgGl5SqqaKssw4Bn
TD+9At6x/akBAQEmFmbw9SnOqOQgSAMipTutoD5U0VayEHVBHkA6SgO97jK+R5gSpFipELFN6Ts3
K4+uFavRdLOjYFMxLYwXNxVw5VNorBGG/np0Ue7oPrYH8+wA2wvaj23P8GBLiUnCV5TUB1khqXlz
8JM4eIEQ1oksQrt6FHxFrx3+ihfXi/R7F9pHWHsuJ4dESJMqREP6GuPOkt+BWorzsy5JE7fHF02r
N1NOzL3vSNxDoUBlQBqFC0XPD+EqznWElneawzVIhIBGZkBmEwaevVr6Xd1d2to+mMUgORSezVQ/
HMm/4aQ5s6H47l0/3jQ2/jGDOWiUxkYgZiOyBmq7A029LUl6n9O7y9h1JEUxTacMHI1xyWtIRXSE
NL7RwyDyzTu4gr0HNKSgPyaJzg5C1C7Bfp+dhf1t2QJ1xDPGDkyKIjJ56j/LRPdHAk5K3AYBZBrT
l7Oi3vc02CCaMBbIa2pKo+pSKWZM3lN92f5+6U6pT0lPUibWhfaLTX7XBoMkbjrBc6kVXCmoPgCF
9finCG/L9A0rOPVvWkVMp34lHiKvAyaoMTcv2mgK5dHUQ/jsfU1fW9amc/9YFumvvOuUmHXroZZS
0p5pR/YYoOBwn7SEXpbcYD6Rg3oE3QZ9PStSL28eKq3W3Y7SRV/R8iztd1YDskAKt2SlTJh3iK8J
d9pF2hX4HAdfm4lohJ9VDklAYyKlfKPj/C1uufWpI5Dzy5e5KFYDkaPpNpzf+ROE9RGnwi8oCkUT
6DVJCgnRPd8IGTh/GXkf+1dRlghYFUJaWpyNUwioRldJJSqYgUI/RG1oICT9nV2mx5RE6Zp6S8UX
foa65E6GiJaQkKjgyKQQUoAAYcpWZj0axfzI8XTnA1CJRKXkTtXwbFFHGmYJbgATSy4YG1uWzBSG
bw5WPLaklaJas14Zlskk+4tTojOzX0PwnaX9NAjNpUzzJnPrgkgFolbkB/p8qwEpuonJ9cdw9fHZ
q9tVbhanBu4tgAWRzyivQSsNz2UR6DMhn4mde6RABnd5kn4n6EvkRz3xr2korFA/BbCatfYk/zno
vFWhq614Lyh3c3rJdqLX8ng8AMVcKEPkrqXoEHmnaDBFCqDll8L7Fp1tFnSnHMuUh64mtD8G+y3i
cwegHfxVYaHQcqA8rEvAfB5KO7sbvLMxJgACPfYiPE8JiBgZtaUThM4CNijMfH4dbhk1EpzB0Riw
krnFPSJbwvfc/ZMoFMntt2jFZhvbN0zPI1ibg4YwN84TVHw9EVNOFx2m/ZeudlMOaZGheeNyQ143
E7Q8ud9Lf3R410gJN9yKWnGj+HeXdw9/wnyNKo6p+X3J9X1HioiB7Qs3R1XM6EMuTvWAr0QYNfhR
jr0sfBCJs99cco4iAWQcvbsfHaKQQG9h4tJrr9yVy3rJKURt95ixszHXh2DwCgGTFbxNpMyXhwLW
sj/Zob8fim0IFWP/YBkUm0dzEYMqg+HbYtkYw05c8NpHxuGaW5c8ukCgFwwaijfefYeGPHgy8S03
J3ugi6FybwQ0hnJFjwetkP3S+FZDbz4ZlGN/c7VD9Y6qHaN01+BJIMGC2T0IDHy14yYbyfihHPfU
KV8+ggAR23ksvkRlL6z8DCyDmhL7Jclv1iEu6VWL60D6Tglges9QXcZrJebDwJlLpc/IhHrZyITc
rmK24akN5q2Wb3medUytrTMjaAC7dSZIX3nxHy6fBN0b0wprDYlN88LTbxBiB6gxFjLH++JHROEl
WEwukwA7Y+fH46GdnPvagLYFQM85oKN6WpshFtpyXieaejMSCKp05VhPzxbQnF5Oj3YFFc1HDpN9
7xG9QN4FgH+rc80yps6QENfoubLO0sbTwsuyANmCvNsZIwlK9MHcle6wypLXKPuDtgHzB/rLSLRS
zYUOBudNhIAmy1s8mwJMsW8Di7Pn6ib6HTtlaeaNj44LtJrNiAjrw0O8Px4NK98hq3fTH5NFE6IS
vwTlfV5AJ0pAMnwEYIY1HjA2h7QbBerr6lVAMO6oldjxjUTHmsDc22/gBunw6RywwFYYz7O/ET3R
tUyfzPGZ9+mh6bD4EJDKYHH8HNrsonl3GibFKvJBupJE463f44Kx0y1An3WM6rUFRDGjSjNh+UvW
rgl+pplPGunJDERWCPEZ88ypgHADrLJOcSEoe0PIwT7SGaDDhENI0kTj0z7rlNIOTXNF7mTJApu8
7yI8jVWPCVIXdVZF06++oxB7Ckqu7hzAeLgsU6J8U3xrZffPRv3LIYHFSWKMqY3+/8tAv9f45zwT
8FaPhQAK12xikHSi11GQAoqZ7MnGvHcbT3a9ieSiV2fQRAgUviKjf7c6JLBcWX6x1ZmYB86bVj8p
kIFBpYJfRnHxuJI8wqFJxLOIB+MoesRrK0rDigujgaxkli2LPhmo/ADsqADRr7GPp/4oEnvcrd0Z
0epce3dDw3oq7xqW/4gSHbyUNAXekxyK5jlscXz7zXHERCxwf066rdKYwwGT0hobinjOUI8Wv2xJ
bsF3lTfPBboHrbFXgRWhVdoG3gukdt7sMEDiqGIuWAMzhZqKdeQxvNZ9dQgr9DA4mZTdFVxuxzCN
ZVwJVzLrl96kMEk2yNk1vXjqmRg42d/yaBLGYDNuZ5mPMzGRHEKN/iZAMLI78TwLIc/32TKaGDUu
X6v8R74NwDDpCHqKeIYzggaENuqUlkBdqtWLzbBnoKnCYBoE2tBppXpQNijH8WRp+SFgVHaFBLk1
cfvBu/IWM7huI/5r9vFWVAYRMU7OOSS5unIlkoLGus2e2XMTGDSPne9sShk0pX2jCRFrVAj1gk4F
ruLblsjnJ1xOMn+asAPwaBud7IL2vsflfA2WT7Y8qCwRdUfJCwhgrpfSvyQeZvOMKDISbJBEInIB
ExBISspcmER8hC0tsJOzWfueXLh0hHsknJGxmV6f7jPxhyNi0HmobcTYzvEf785wr3if91ZCUFH5
I20TxwRLiMZjleZ0vsQZNPp6wkkKnCPcOwRfRCEmym9W28CaQkE+9Lh7Ca+pdjEXE3V+2VTrMv9J
i/mA8IkOY+VphD5QBDSSEfDWw6h7y6eZXKwpugusZOWCbvvm2g6OlYbP4q1icjVUFjA3AcvxXwst
V+shnCPEKb8PC3qB8BrP93pZvLAoOr5GYAPyIlleNwtaUPrQSLSiXzM9xYyIpyI53GYkDNuFP8zL
5JqUxp5mPaED9xRDc9ldZcfYbvKwJiyTHLjOh2AADsNj8d7UGi4s1Irl+OlQKY3GvPNIHgaCWyzs
eEBenKKF9uRxQDnFoQXzZZ001j1wE219eJFW2MNtwGcI9U0FswH6Ui/w66RvqOAjsKl8krcKMtER
6DfFerl1cEmhd4c45kQMRUxxtSIwHv7z0i1/qzInUwNFJRd1PibnGkk8AgIcudQLMXFuOjp1romM
DR4iBMzlF6V5vuGo9uOHouLioGLq1BVAD+2aiAIXBHxjm/xqnUkeWws6HTNMdWnvG7zhtT7i7zrl
evroSHg/iSHVLoJQjEBiHHLprbTdeQo0Sr8xvxuayckfLI65WTqy1NxnX+4CYs1bEci60Rnq296z
muTr0Y1xI85P61t0t8Wo3bOdaGsD0F5R/AI0IwvJzUNC42gy6o5DmqihTRj2W4wMIiwWOIRtOLn5
brSaB/kh2Tay/EK8iXn6/X+WoZCiSGOCh95Sm0OjMd64C5mD5WMUhfJhKoc/cjsBvs5MB7FI186I
WJxIJ8UdWpLc3SL6V/XO8Jr7kWwBfMbIFhERS1IFZciKPysz/91sq/t5ovFmdE/P1G833/opw4Co
fGx3Z7Pr4uhg9hkYSY0Q5Scf7bX0qmhs0A892BEqWeMzDjqizXZhuiESapn/Kax2aP3chiTYj3YA
vT23JdbESKbe9+uKKNMZpmU8D8y7MOyMEfAM/jWJQpyZBlbMz6hdyOwitLMp3zWTioBSC0ALJlWa
5N/+mmIIlJl+rSZxBOQtp2gyAd1J0No3zMdBEhn63NZhuvXBO9CP6865i0QZzeDyuvrKqXUmUMte
Z6ChI0V7vzZ685SEl44shRA6WCR1GttXdWuNc9fFOI2McoBydd8i6k2EgwzqQO1VNzvrfbJfYDFs
6mbX2Ii+Pk+fqsIXBP4xQcqMBQs2t+Fmhe2hhzckHATJo1bHrxLTIdxk1xFzvvBtwGSIPIyrb506
yV73IBa9mCiZGG0zyrnXouISV8C10dYziiemgCCFx/NA2Gn+5JUMO3kqdgt0xGj3NFXDaar8rYfz
dyLZ2vlAjrEoxXlr7kpjJCVHwWDgbZ8TslLzi2WJYwvVvdp1yGBLJ9jb9rxXuYn4eV9qf/FlzOqf
ADNeRPxXeBsYC1HEahuws20yqQpEBk2O8YLBFENpHy0iB4E8KBXS/DPhGNRTkkmyGzVSQLFOv12Y
PqPdalTcXBT48bk65JtjrWdIWUX/nGIe5VadU8CR9FuNcGj+1kn3PTQQrMFMWlpg3om1AtHIxDQs
dVks9JL2SEoTTDOMPog352rTnKvq/FYgIvGScSMGAqFh8ZQ0aEegPWmgRKcNHYm/D3BeqoGJ8rEI
H2F5kH+6QXUCI4dymVjRGdqAgJHc1Fdy2kGO46s2hs88+iwWjEuMndkhAT3MWbIfiAIQeUBZuhdp
VfnksqVrMKqI54bZ7FSnpLglm4bcFoBHnE5XZndr0Xc5+Kcp7+80hfomXY82OVPU7qkOKQlACb5N
BN0Nd5cSuwTLSRhHI6XMqOhApnbGWKTWQp4HMsqlPVVRARQG+w+hgPAd942PJ+5nSpeN3dH50e9S
h4/aIcCEm38E3QYdeUGY9/wCj80ads0XKXV43DGpBGHubhyFQf8cUL/O6UQ61dVQLw6xmQQNdZzU
XfKtUdSa2nKSQBtJa+Utpy6TA8ks7S9ZyVycK0BJaB4QkmY6vC0kVrAxX+Tchkq24f4kGQB7yxKQ
NTGcJRaP86z1rjEhGVIUT7CfKeLliFOA9h/tSE7AoYsWU9JcnOAG02ohCJPTZMp+hMjQrDOwj9b/
ADrwA16mP7tQ3Mi5xIrgOqDxlMvev4nFp6F9EUZLEBJ5idkEhxFCH2BUNEMJOnC4ddnErlimwaNB
RcCCBEeTGB6YauHAO3QqeF6omibnJr6RvOZEOKN6iYl4QRvAX0kHtZc+K+GW6uybCs8mR3E/bAcU
IY79FWkb6g35suUASxk2lF207eS+yfyeBZOaJGnIm4NCG4zdILoRXo6HDioUMpO0uPkwqob6gDUb
UHKeI+h6jFMD/CNcUX9MuYTn/uinl7q/CeGAtE5uZK/YZhq9NxUEVQY2bsTv1AYt1UyB5IZyocPs
PPwAf59c6sUCqM2D18DPknYP4/LhgtyjwmooZ/HraGCAVAtxWW4F23WxNk9QLkosMy2/8Nvl8pzs
p5iZTgUewraOt4ZprJatRu/PFfoL2IuJMO++LB0pq/EjAEvPMTvShGBHiYh4EQG//ZqxHJAka0QP
kZ2xmzE265p3FGO7cL0NdTfpmBZdrU+GtQud2/DX1mZpHhwGcoQ4gzJ/bYDJs+oSGPU6Bp7DtlxQ
fYr+ZvYVVm/sggC6AkIpoovwmYvAdUKEYfnXShHUFPwAzjqJvwFcFDFhTGU7LqK4Z2gLnZ564azB
m3DBgKuX6i5dGH8+6k/UQFffCdZuYJ4hbvpU3yvKjAybi0SbjRhgEcjrzQfAGzlSeBMJV44KEJMQ
cib+6sqtDnobt+Coif8/ls5juXUrCcNPhCrksGUmRUqkrqi0QSkROWc8/XzN8WLKHvtaIoETuv/U
J9syAIBQLtHn9v1Fys6o+8Iy/F/fCB0RRyq2TW6s/JXGHiClfKcHyTlgZhfczd/TZfIv0PfJbkuu
mW0QrMXwuxJaq9F2tPu9mxECBTOsr4VaklwC2axapOPhg9UM2yeHc6qKk1PSg7om/q8jGL1zUgEk
0gRShXN5oLKheJ0qgp+A3jJ6Ba+ihU3gI78EkZd2cfbFasCIwCz7k5FjTopq2B4e5PeK76psp40b
HW3qcEo6FE9i7MV/DX2tTp9SDdfwdt2lHmChQArFgZGWbw7JiShqTM7rDEC1GZCn0DTMy0xOA8pl
iruBkCkBNvRrwb7CGYK0RhbCAGzJkNDuNGd4czyGN3H8kfORK/FGq72NWreHvkUb1ii7NKc3RqBj
zagbEcDpSn/MaVIj8LcRzjxToqe481Y65YBn/DjGT9Rmz8h/RhUL/cmk2qV/FgKWiAm6+zpiJCfX
n0rWUWCSKUi6QmhuxBuDJnbfxu6m7uBoKA59j5FapAAoNJtydysjad7Gn+BEMoRrUJFdlS9CQSER
X3rBViVJRMk5qmPtOBd7p0VZn+THObUOkmskgB59pFBzVPqliteWTRnSjDXl62iZG4l0SYNnP8z3
WvnxyQACxb8/PeiKOf8zueySYiP2GhHeSCzu/VRjszzO9ZkgAdZeNZb/CFyVwCtx9BP5jRDIUBBt
YGRB8CvaOPyxIppUstsMBUndrqYRgfeobpB3Mo3GtJ4jHMYmV4hUY7TOlnfVU1KlmQrHOsF9EqMv
nVM0UHO5i/E4C0MNt4Bm8jDZn8j27hpJGQg11tDh9DsjmKzCWVNy2t/PQP6+r6YnKgTwnIywYiAC
QEXkCLP16KsmpkccAOrnpAU7JG1jXKxRztxPN/cUqBT1qBhpKu4KOCrVmURQHGvIqOnk1qBuYpEU
AbfHQYR+LHLspQvuJg88g9X2knUAme6NOzN9osKSsEZPhXUg0BShTMSeGWUID74l2kvEzoAg/FQp
xGSxghBwIElHJaZaqSrQvdTlOkZTN7jQnKi7M75ZyCft5MWGH33zYJZ/J6oTg4AySR/+GyGlDIa6
/guSH90NN3rxSllnU6/S3vE0snErNx9HL5CJq39KIBEpMTQMQs4DVclqolkCnJKPB3qvxOQV9bfA
pubhpuDUGDM0hW6xQthA/SWsUk3uVmkNx3tRx+7lCkSPPjHUUKTe/qReZasN7UNREobLMEraxzo/
EHbGb2RoRgiNy3MGNhcWzaBJ5II0uag72jc/7sgblpak0odd4r1jOgj1fiMGPQwsNjwvzkikMRLG
xl+8P7kpwOTwEfqtc/LhXPN4ayCCyq0Imz3zbcfx2PlYAnj2gTduhHfm29QUKyGAoCG6Jy6gzkfG
BM+GjJjcN/BQDvn25vJVxreU3BZaUzBCi7sp+fLh33U0C0F+NJCby5+XAoUy3IEylYrcluqpexW2
ye5zxEGo5aXTTN1zWH1NvB/8mWJglu3GwsijipAcyR/AhQSClNyoj0PEvBkJM/PoHMLoQcXSgNOL
GjMwjqDMlcWgHd+qH22t3BFZeG8FrAA+JlFoUf5qLz42hE1mClZkBBLEo0vt4LXKAhln7EV7sqs+
AojshMkxJdYNIulHNCncJ5gseDQBQbvLqEc4p665kSI/39At9cYdB42LVWNhfSfhBzGFNqX7fkYc
YV1VEBRRjacHsGHDWQVFvHaBEuRiFk4ASaCoqkUqi5zlEX8ZOQwpA/MMunXOSISLuWgEWX1ZffLV
dC3HC17lTZWfUG1tPLRB6pcaRiQj/MCQ9+lnMNEnGtA/qJxnngw4FDWIB1bMNw5cRjQT9SNz9kQL
KzC+BUvJySk1JYy9QIHVbEuyTkewQyzdcXbQYPyVQt2K4M6wb/qXR/0nWsMBaftdpaPB1hvGVvoQ
HrhamqsI1kR+fm1cNbIFqxRNVR0eE+PRCWACUAT18ID6NXXaVURoIOvbTuqngBAQOMUHY37UerkV
o5PfP5f6OQuRmBFGMmG2aLN1F0dPCf2fBDxgfHUxgjAitH43rOkAzckKxc9cUdJZZBnY+gUcLFef
zXJC8RFuyurgQ/I1VYPg5JA7zecQNMSbk/GXfSLpcylO4EjlfQZkebhoS0UJYTUnk3XJHazE1jbP
GDLLFVay1Yg+RQteY+Nzq50XPIfRWnxmFAJcmKHJ4FXv6pDoLRTbPT4RMTD+I7n4I+IB8KAJZ+ij
JCr0DTdl7uBrY0BSVPyp7TPOMmNsd5XGslwDtAcH+hYVdY+7Eu4QeweXAAt65kT/FdO9hJISPSRt
JNmda82seDX1MfP7fY0FCkcCpQAlPAcZqaeMJAmsp0q7oHIbcv/BDT6pQqWXRKmOVqGqrx5MQ61+
+PZZg5AuGuxBC9xyM/2npn5FZUQCmwqEf3AryOjw1FFU9UQj5Ll/v1rkrhLD94D5FsiE+Y7it1Mg
j/nhDvXuPFNixulWnBqdhDf7D4WUlzYQ93Nuf3KXjOqaGRSMA0DTD0nMvdwyVUg1jVWMp9Rul157
5QNLEzSq5jfKhgzqRUQnTazvspQQMgev+Redmaj8gQ3kcFIb8tdwN1HsxYyLcMMXCflly6X1X18T
g4ENOz5IOQeRz1bW1V8ePhvapVjMgy/N+xM0dWY/w3zImphq6yss1J1F1weZkOF0HDxj+R1p5QaC
ei1JHULKSg3okkiTSEuOvJkWn48GvwhrBTCtOs1anX2EfLzPiCNruCKlyCzziX+ZRq/FrO0TysSk
wGUyEFAafPWkNlbZKzuS1i5DsMQfBx+aurWPipk9wZekjSptwjyqA8cP6xNMQy4CMoRDqnJZzzGy
s0HbgoJLYKHc4AHGMbxB7qku9b3ZXIG9K8a9cl4Is5e7CN5KzAjcz36iPPgaMVWkesXZV4EWxCYo
QKDlxhlJVIGBCTt6BRO741ouFTarAICYyCFD+eUenUr6jN/u4KDRtdRkU9bGouWQNctLoDGqSrrj
qaMu4C7hphHQ071vcpOZTTJHuXpEaC+1p/RTFRaFtiRvwehWJjNCE9ZK1kZ0A+t6uorvn3vUoEgb
CDmlTGmsPxfeFxhEXNEu1WsIp0F9NcfIRuy9EC8B5z97B27J6DkEWQvzicJRtAMx1581MriQC4/L
W34+UpJ0/AxVbT9qhFAAJbhiZ2LUbJHkHwYZ2kJuVCjzELZx4YlJyWS2M5o3CQHlFxFOuVGD9T04
Tj0piUnGO4pIWYVTdSp5yPcpNYT1iDcwW0MrMjiE+7TiukBBHVy8mYFo6Gp6DYCMWJiTmrtnwbNb
PBlZnO98ktFAKqjgoJyoq3TgTXXHekRBJuEPC2GDRW07SahzzD/k3wmKXdswnShrhGHUA/IaS3Qo
3F/A7GUQP2IJ9rnve5Mj/4Nz26UIg4T18QIgubjwXH3QY228DO0NzSm7juxyYnYyKgmenYbHV/xT
UW8vS5gaIPG1yPWaBjY/epU6XGRNmE4kR04Q0ZQehIcoW1ptLgadq5JoxJMwXwmpNWXy2C+Sp4IS
iQOCnVxjcHGDn+Ejt0kh48wWOgCXykqyWASM8elFZIXytVmYrKyUnACtNbYWUt8eGZ70nOzakXXo
bQQ2RsNEnTcgsUz7E/zHKs73Q/kdmLA8/m2k7OX3tt7aA3KrMfAQhTuEe8UZmFRzjogM5dAZmEyY
Batsq1pnOurlR+96aMnx85eYpolD4nLQwy85pBV4M/YBMB0rbWaJBYglZVYwU1koSmRd9wrMCxip
2ZzE9DDYW+rqyiMLfGFBHSMlJMBe3TDmIxv2qv8K4wqIZiwo95j0w7sn+vSoSp7/xUufI5ysyk4t
1kYZnMUurAz9YkBbJvzdWkp2B9R95/7waBnesx7FY0HNY9O6V1p3S7iWumEfHQY/wqp4nuJzWxMj
zyQrIrWB+s2lkZA1tUJJMXI00appIK4VWcGutwiLYI2gWNa2YTPbG9yQm3Sspy/ZmkX6jPVZuhmO
HwgMxLInURLoCHepfKIK0+2DzOXOfsG3FhNK6YLxcbiL/BEOcAt4oaHqAw4rgpXVGbu+Pxkk1og9
LQDnYpsLXCzxYVpa35NSPGrKmIFiCrpJONJgHFZy3nGKK/HVdB4a+0XXsKSQJIqqgDJNGO8M/wYk
vwdaFjwjLb86lBwjuqUWk0GavRR1Rt0swtIKXfI4dXu5zEfQNjHuJ/wE3fVPNQrbwmHyAm2zthbp
lIxVbJm7tMr1FfUt896baucHj02tk6MD7cXQFbqMABVGL1ahigwu4dxsjC/hq9QOSrRVE4N0CRJN
YAoEf6bkFz1ceGEPcJRJXc9MLyz+OVDCz3AmhcLvVpW+MZmjUXLLUj7MFAy9zkF9R+uZC7OXmltq
3aEEfAF4Ef+F/zhiAqdZ5HijgENfXoK4iPEAtEJ6dC7dLhiXolmRTDAD4TOnV7hy8G+NKq9+GzKt
s/TuF4iQZ2AkAptr2S22kc6BA1XUkQIGipWymLh/ARht1V/zZaSa4y9yk9QTKq3kD3jaBdblWM24
c1PwVdU6OYQuyefSUcgwwoW7kBdpci9rPXBOeyo1CM99H//JupO+qb7QidFuh+kWjklujgzhkzTV
UUC0EAbEaX1PAAaCDphxbqqrwN9E4aKeDuU4nSalfIjKg8nLEVbedG8tI17UiHiiUNkPlUWsUEse
QLO1qYEnnShyhI1gCxBnVJkMQQNVcON1zjiQWKeFyG4IHgYQXh9ex6KMttG7MZo4D4FBlCsIrLyy
GCbZQtrKtc8oJcGAm7Y8yrXz0iJNQal0v8QB9l2gViARQDgv7Y9eYy9DGgiLFViUlLXuTcNcUhF8
IqEDQUDZxjKq0dXYgqKnjHwIBdTKNH2LtnIvVAqRuALg8gJ6Hb6LrvInHJXPGMgqKLIHg+JXWHvu
FelOFYP0TtJKM2wILTL47przI1sSa2aVyQ0Eqneo1ktCRywkURJ5YPOt7xwGDYcEfwl0CnqW0TaL
pQJ5B086h5CucBfE47ZFg8QrlC0RugYw7TFOieopiDGYOTihc8EXQgLEWJrUBaCUdPIsJlAFRJZy
MxGdwD8lQKnjsytoK0tybOHcl3XYrq/+qoYWVA3CRtxzCeQM3oAgdWLHmONFvmpNjYV2R1Qxlktg
CNXshEBZ+ZypgASVjCIir9F4cc5W/T/iqLAdOww+XileymQKpiYgAAdqBZjmQ8ZcvYUY6VGKca8J
o8j/iE1eCizIRqujeS0AAZfJjALOIQueSlLHaKKwq2qSR5EsibKcylFVCcdBNk37zRsBYwFJ8Hh4
ktU2AtNRXplA1FUfbXgGNfIygTuA1oQLctj9QKUnqc3i4SDZBBp3Vg/MBKYnNdPQ0lMV962vTUyU
KUnp4xCH4bHiaYeQS+AogQWamjkBfDGhTijd8F+C/EQcTaFDglpZn+Sbo6Ny43JtoIWbPOWN7any
/WKQV7Ia1nn17LSvtEs2pyqeocYsGRj1Os3eu/9hMKDDYGPZRrQ2KoZHKPmFRteN7rAXMoC9w7oK
umorHX2C6ml01uI6ctnisgSlBc/96Ejr5LnDTrgO3ifZ00s7nRBwE7xQ7KSkvcuirIvUgp7xlKbv
Igk2p/xYIxizAzkhE0QF+lVMJjoYhgIvycsTEJHpFxWjKeMmAIwvN111kTZrwLHV9PC58PD0L/nE
HK1V1K75jwA49PYF9AwJE34E8YP4zhMYpUuBJZ4Zi0Smbqvbe65QSvOSW1B7t4dfFgRnnmr/USoL
LaXxZ+HgKhVjDtKwWG2OyQQQzRca1T1sMJuAFylwEaRegDwGvTqgyIi/iBRLpjid5F5gGUnV4tBo
h0l4ItfY1Q6UhHJ7M24XeyENtFVrj9IxtyZHDbWrOnB3MXsEhWEb8YZZp/VTQnfBJxR+XbY26kGQ
GMmIlHSyAEe8cBJ2auGe+MuUYiPoscT8N38DKgrxZ1SWdn9zsknUWb0adfpAKa+SJZHwuDmYqpH0
aUpgXYew+CA8xnGZgIKWr6ZzIRHRpJtrj26n7fgHklTURodaH5dSoLAtjfCxr6JtFxJJD34bEttr
uNUDp5CujlxGxsFUj4P+qPBaneY3bx8UGAyDtCmknswZz6uXrt0n6q8ywDFHaNm+hunsY3QMy28n
f/LCh4n5wnnyVHlHVhCJrJ9lyEh3/dEk+TL7Le2b4z119RHM0+cQbTPCAVhfmUWWaJ3tp8o6aIwW
ouMrOspelmSCnBpcZovSmOBnG1vKcqBjyYrgCT0CLQQpsgyXwcO9nYYIr8MlpgCmuUxIahwfw4lg
VrKA7kQq9bIc3R0GLNBnBZiNqR1C+arb+2k7IvUkeHE+yc0zds1CRFeD91ow17jM9oHzKsufBymF
ixixXTpkTNawy5y/4r/iu0h2AgVAiF4aUKBGfz7Z14EfyK8EdeZ8UbieMK5xUvGLc2SEMOT5QWO0
SnqARfVJkO9aHCkEbQiS50E0gv1JtpuSgUH3aETqC5xyh4aDX+HEXw5Obu5RgUC53Fr0JsgTpKvl
RBU9jvBgss3JFGDST3amhaMbszHXoPzRCDT1rjkCDoGlsvkUJ2hbOfPlkG5SUF7lnCF5TzhUFO8o
t5XhEX06/clsRNmHGshWAOwmkAccM/IpWE6WedV+iV5PBNdm9yXOOonT5a3NKEdqcKsmVTlIt8jY
QJK5gDkLhYfQ2s8A+meOX4FuFHRl9J10gaLzk4fC6hBQbKYapPoghwoDDdyI6BeFIRQbhxyAglGD
HygfaIzvweLSL+nQ5gHmjl7lGnUQ+yB+aQjSxHI23hMZ6V1CyjiYC6WP/6lRvpdvFfhgNVBcQJog
+ZoUkwVULoYtVgIysAa3jSj8fOwu3LtG9CeriDpGN787j6BIdZUrEPuzyDt0qkv3XdStIxqNZ+Ol
JWvd2qZgY8NDaXD4ak9ueDGJ4B8wyq7Zn8SAVPNBKRBQ4YIAv0EO3Ecf5AYNpKOwH6D4AhqjpOyW
yoQGIWLc5ZZfUZJKAoMmuj4NFWo5b32GF4myBL8O36HhqkfcV3s0r+NWZXKTkuyz4NNEish3gTwc
239e8sRHHeI/1QVDAFoySZ1O/YIyBQ4p0p8a3HeQTJJ2BMUANNpxIfi1/ixlGyuNpCLEnqcBmzfn
DsZqpLH8QaGBmoxhlr150HwuN+VPmnKpg+2YVN0SUj9eiyJXeH/2SKiEJ5s7FglARHXJ1q2AlORl
Y5iaTG1dqv4mtDby5DX06XLscjUGCRgffxBIQpgCiGXORYcSmMk4lPyyUUrYJr1+6T13Keqe1rul
pG6zGYCpT9J/hRlwA9B+7G/nYVj0vrepXFLBeBc+FYJo4+C3+OolQkihdXKOfRQ6ROrKdTGx4m1y
CRLoFS9+MQtyb1EL+T1BkvRoQDnoRGmLBq9bDJQuPnP2zBWZoGr6ch8+USFH5r6cuEDlrBK3q4RF
kj+BXrq19EXwzHsuVdgLFPvzx10oq1x4K4RvnCweGheZZDkMkJiSf4C5h/uT84PFb6CiSnRt7xcx
E0TUBZeSD9HHFdq1LEdBTIm6R3TRnmpKp5HcGiGLTX/a8RpJdVf7W9ZNl049hL2GJFxfxXLYImdO
zLt2MKLsN8lDcLEBkFRcX2gwE5EVQrndAy1MkHxh6jASYj84gI7LhhMoxsBf0l/ulQozHQR0mmFq
4f9CNGgyL0mScnMn3NQsC+LCKhaxyy6r/7EFsuF6GvnG8jjE0tfX+v6uEYWjYCPD4HPmxCNifC5l
vDvOijngDtlp6Ksa7cyEib1NY0OXqgEO00jJ3oery+uVS1TCgEyxbi/oL+ehXpsUWJSVjs5Mr9cZ
BKnFLiLFHWmgQfPYwInJ7w5MjDOOifkfEYJCcumTCBmd/AHWYnx2fWA7leaRDYke+7VN6IdNjfxp
9FeUlNG8mwjSRGFj/gZMJkn22nVSv0tO5eJGWaeRUwNbxIZwyrdMK5HDMvj5QDso65y1T7fAmWtl
X4yn4jZCmeROhJ/yNKqbW7QLnYaKu4pijcZA905zn60/Zq/f2Q7eU53aL3lJ0EBH4wvufa3k1COy
f/owy7PefaPpR/eE/AjIXbYha0jWrCZp+yQJkdUw/ePXK/YroL9IoHhgTHJg8yxtFKQ6QCoKO65H
WeXi+kq33HbinRgftPpnRC1x38OxKBKEu2BNYsKQtrKiYLcQQHYk5txNGNw7irWH25J5RjbtlzbX
/3qOJtW0FhV7QWRM/7XhYu6S2q5xfbqYI+e/yBYp0EIcG25CPt9vZRHZFDF8kWoKuS0qSpAJtwYw
1E/hAxEffFAajdZheC9wsYk0n6szAMSRxlGyFYz4BOSpGZJwS1oOONCgPUu8HTgcboOcMGEaOE67
SzUSmYA4h9GPTOaGQuWSpdpGT7CnZoSfUN5Sx13gow2rddAzP/qpix6BI2WerDBott5uwg6Ysdx1
WG66beb/2Og8DTzPh0mjkb4wukbjAPfDZcMU3wQzExQ/yb4Mio8eUgt1WsZtKuGPksDgEHdLVloy
n+P+u4sBXPRHpBgMeYJxGXFmzI/eNcILgvpVaFWJFR+W/A5vtHalxC+QQ4D1EbCu4qKyVgx9ZY1R
+gcKt6mMrJJe/f+nPXF9iwDoigpIKjTO52HD/Q5wf25ad1ETmREJKT3PpKJ/x8PIJJP6kVnZ0DpI
QXoG8P05UOyVcKq0CAYNnPBvEO3CqdUky9zXALtwuguulkr1TkbByPkfwMPMHK0OvCPZG/rw09RP
bvyd8mmJrdijCfIpSOscZk/f64i7X9qQASPLgfOPmB/gtcV4ThmZJm9ihZK/i3pYuVmMFBKkL3aC
mhlvJSZV2RQgidRLOexbzyWPfFAlVrrysgeRdTZsCmpMRGqneWr289CJEUuTtclQKK1EkcvHJE1a
UCPCkYg3yZB4c3kh6kCQJwxxa37q1E6iJA+2pcVES9TqFTHc1brUTrJeRaaqxN15YH9yYYpMhMuY
VGlsUfQHv2CE3rStsNPM7SdlQ6o80l4q2bObkCsPqgo0hn2iAeHyoPWrgjFGi/Bb81/iUFmhO4/N
Xd4/huMrNiNOebDGyOJXaqfpFz5mVrGZUywNuzjkKsafvcm6nRqu/RDv+StDAY3uxinDXjezf4YV
LXDfRMRp2rh91+rwjwyZIFt2DkowQua47sOJkb/VSn9RRimNGQ+6Z6Ogx4hMfUcnmGcx74egrvin
62mFyGfImkcT8C+pXvx6l1EZkE4SvaWMzML4Sx9WQHNwqTlCvyVnn+NpzL7j6aMImPLoPfAkJUCK
GTREBEptyVh7kXnKp+FEY2tyPfH/eagPGmioeLj7U0bzlvfou6hAhZIPrhacNKpWbmuWC7h5ANjB
33GOUqWjD+f3CDRHKAYFM4esrOfYOrUBOhQympAEcWQCSCaIblHrs79SeCxb6WiZGdRso91fmoi2
ie7TtkG0aGfsoEuWB0YZlX53hiKTszeyUS3jurP3DVGUlN8clHQnMCYoPUR6xsUp2k9+G5+C8dcb
eDIGFwG400BD9HG+Ns2+OwYXh1QB0ZAOpHM4osWRRAKOf/EYG6AzXEo6JjaTYstecDFxMwOAzdho
TOvTNz6deKt5z0jBNWTI+adPwnleYr/X2hUpM1X8L8dy7wD2h9lDxXjKqO/gcfNTX12YpiWSpcZ/
K+t84ZhX4RxBvgdm4+aEr/C9AbLQH8skN3BvyfMCsWmSg6FTrVEKIv3MmGhEES4i5HbOoHLJ/NwW
/hsbATFmCVkf6e9q+jhygavI+ZP1gB6BL0hdUFfdwnbeuZK0Hxtft7tvQyC+LdlBabM1sW9kaz2g
/kdTfSiCFi89jkhkqGOvIJU7h2EgTg1peP5znNFmDkpFItY2QfwWHsqfvqG4w8F9tHjnkc9IEowa
3ZbvYoC1UZtJ0ULzL0llJrYgSk3AYlYLH1GegNTgG4e1LfcpfUHYfya9vxkQyVBNyDkaOMEDeAjy
+DxEKAnOxgYJg5YkMapJ7CURlmzOl7i0mBJGUDe0JjUF0x1YwTngtGhvhb3MHXdp4jzX8GsQIMwI
X14OdRHxDBGWb4zz8L9Ea/2Q/y0lIhZHvHFUC2HisuaPHaxQlJ6JQ6HBEj2Y3j5p6DDajmHT23D+
5w9SLHDiCCbMcZ8iwfbCo5a/CFfKfYmh1SbokkVaCEygls1JhbuK7najrQ9nB3YivQ+bzqJ+pwIV
5RTdQmNf+vFAQpmqfklNnkCcKb907ym9hc9dhREXNUl0a/JH4kOohHi38DZq/2MDFdtMTwPeNXOS
944G2ioGKz1qv1ZIA/kZ4c/Cq0AS4YP3ioaGfD4NVNThQ7LtORbIVRkCCJ4Q1wB4U3irS+5T5gvQ
8cpdS6kEvalFYJ2xvkqRZHjmAc69Hz6FQY3g/VXipyHiBcG0ESbfyd8hQc9PMxe9dqhDVYexR6jw
aKx8+xlzragjAD2BfkEgfDAWEawLpTY22VbUebxeqZra8rth9nlEILvyNpqvAYawc8xMZMnC4snK
ZCOhq3iXTXGjYUCzRkuhxsoq1N81WHDJ/A7nYSUqJ4bTMcOhcI4lLX3dvtFV0cdImyUfcppuNjl5
uVWQD4bG5INKZXShZtn5JlRNG6mQw/mJzkv8wZoxbgVrK+xsU80/eBE27WDQ7IXkQIEbk+yjS0Tf
eKXR4JMB/nHMiP5WSgksgx1VScvsbJfnRh/OQZBHj0rPqIr96D+1wQ8CtMK6SXVthe9a9XDHka0r
rmS0FIAdBOY05zzQsHYPi5LkePmufX9R1fI4K9O5DNxF4Wd75gHuBRUryUSuLNSfGgLAb3vslq27
yxBO9Mq2uk016i8WW1JMT8FsPcTuoTEfEgOQHFGJY51clMn9c03FNbrELdrMqjkmjY7uc+upkg9L
OTlvXS2EIyWdcnAXnhPsaTX1NyZCr/I8AsKgJR1ey5g2mqND3nDfTt9FrG+ttjlzeNgkOAyEYXAv
6kZwLDGoI4nd2FxWhffm0+VbhH7iAfbJKzMtdeloztahDHxvij8Iv8YqTiUqHPYLZllJdHHLt0Yz
NoQ97ELsoxEdBjL9Qus3+AJzFakt9kCEkx6vnpIfa1RdXEqqBo9UdpfMZSTSR6TWmHoI4iqhhS1e
CBQm+gs8agsZSMpp3Y3PTAfdFAoW31niw7qiXjF0lninYms3jAng3sLqEV8Bl+3LYDZ08SqxB+qL
KJeyxj1YJfQX+zWhUefa3VctSQGdA3rD/eDv47Y4zIHLEBC8h9ba0qIzsYNrRDF4CmuGhcz7Jvnn
SHsfA1HCcKTV+KSP3yUZEyAWjwZfn9zWHKqz6PRli53wNKW3sOwWToPJp3j1ULbmerzpu/eJYIW2
RSxwLidO8nlf0dny4QQVk4Ii4WXiJ/OYyUGtjf+dHBhzDYYJTLYwAkmXQnXrvSYAQbb5mdTQ+/78
6FZn5J5LC8gi6MZNBxIrlH/C0aTpaBX6CyLzuLIXjsMcnUJywxA8sHhHChBChxkE6dEM5Ojcioc5
vZklCa5EsrogaHN5RoNMbeqpPDhvp+rXTDsAP/kkX6N8trR5I/naDOEuxugNKo1js0mYCD9QUZmQ
EmP+zO8AxYw5huln0XfIva675Awg6ZlPxb0TSyfzgUTtHQUZeKgC0QqbjMoYHY4UyjA91BusAiuj
6w0sytBLCEMPHEZ/AYkM+c6EN4thOuaVMMEYb714/sv6h8YefS/5eDhTRc1d6KtZP9BKMD54fiwk
vupRNZkshcjRwUVJ+izpKBWrVXgulfQOaUlJTyOF6y+OfwMqfhfYv9Cd7Wz6mKW/FBrLlBPBqspt
R8fJt0rcFuH/5+TQA0eIj9wdlZfFXDGegsUQ3nD60BA61e1X5QzLIvJF38JmE9A7Bai02AKSLISQ
IWlohigOHHCvpsg/ci1l3iGjXvncHJg8LuKEriajnsiZ29oclA5zq+8VkIevdtxXw00n8dTLVGK8
GAVq0mEyfKz8raZGLj36acLokW26jL8btwRXC4Y3jOqj7bvbNHY2QDySnzv2JyWKCWA9dEzO6Y8i
thk2+qFyDWSa+hb3y9SSMxMfM1uXHUyy1DgZG7gcb0D6y70XEg3N0N/yIoCDwi2QHocW1cQKfN3n
uBTJngyBzOJnvdnzxHmO3MFyDM+YmIpuZFxD9KbXtAfNuzoyAwb4xwPodEnCIdqaASagqyslfzUn
56kCrZFBTTITV7e4JMkUEDNHVuULc8yW6sgUybuuXH4ESxG3FUrPiMJ77noUtxvIIcLcF9kL0yMR
5wHA8hRkTmr6NTkEAuVMciNFjCF+Mm5Hj4K1VrzbprWtzc8yf63L6mnUh6OWDZvZ+AQskWsjJ/Bz
kKOCYMPOdNZWlD7csR5yTtHexPznvopRZTNkzUImFIphQbYUOy8leqlz/bOvoeS4IH9B0kY6mhDA
FD4zWWWo3QAm5uQbnAPNQWf9QXS42jWGn7SBuEZX2avxvzIArvZkAo8KfeuZHm0C6ovi1SFZX+2M
I+WSBLfO4wVFeeb6S5kuYuVclQgNLC5F7erymQaOkWhWXkpN3zR5v7ZioCIGywV8MZverZ6HZxUd
x0BU1QDwi4gUyJrNwcerYmydfvSakwevl8dYVPgVOCZlhEspWjQ/bqAdsT8tUB1vGu1b02/uIOmL
wXbOfGraq5Ugg5kcGbbM5CRkUocRnCv2XjzTOpdk7tkjBb3lbjIaRxVgAYV1rJu7KlRfK+INh/Cr
AyWeTS7WEKc3lEMRUleUa97XMAH0mKjVDGVzz7dn6KKr3zAeq1G2dKZ2Idq3qT+VLsPvtA8ZAOpO
xqrsovVMdnLSaASMUsmS4epUOoXcp9XmTw2uRILSZTSMQW0YI22wFHubuceeKtpG+qeBseqjfhTZ
qo4CRQPpa1uyCSqxuwTH1D74tQVI9yTJ3SA/MhhgSdKrPuSXKUN5PJ9EAMk/kVzdIfxWY2stY2Ui
mPABGNgQqrNZBlJ5kDeOzXSVZ+hGLrbyR0k6HNvqjKjHJzEWcWM93EpQD5KZA0Li4OVoE8EKW+hZ
jvccQTqdCPZI/mM9fJQjK0Q/NMH7cD41pDvI7EhpsSMdKwfLkzvu0XLeQ0Y+WE+++s1o9f3EMYxF
GozKep5i5EclOaVGwVGbPOlGf3zuzafYIw/DgbJQ8+8+MUiho9qnjPz/p8ZmN5fpSztwWZgS3n0P
Eef06ot9wq7KtKNPvZEkARZQzGWQKyWxkEYS/CPgYZERFYlERCkZCcH5hDLOhyNGg+Xy6V3+gNsB
ul16L0PZUu9QtwA0dfWnXEJhrRxVGywMLCEI1ggAzIRTAF7NtVdB3TFMtl8N2dmb5qv8uLSPDkZa
3Nyxe0ttYzVlP5XzxqxouslLn8OPB1TUQHolqRKWjvgPepVGZZrk3SL919QTF7uO3bQCmdK94kWl
V5dIr5H/UsYFa7BjqdyJDFKUmQYx3TmvQw5BEII0/0n6w+CSz4PWP7Odlem+/tmdywgCbaEQCdbr
0dasmB+hPJKv3yK762n0yvHoPN5vUk4xsI2KXqN12m1HDiwzROh0GN2RXLjl5A/5EqcJPaCT1k3Q
l5yHQ7XLun3MSme1CWtenShScMJiZgipX8XmM7C4ZJo8y2Id2Rgn4y3ym0jhFmyZtuNsPBKS9Raq
lEE6NyJOCD4gwo28GIe6B+YNMIUcKjVA3a3xstHhKe7Z5WbhXxgTOxJzXEZaudt8gsCgew4THJTd
hyTPK0y8nVBdypgqXrDUTDIWF/SBtU4oy4qFNecYWK1AHgDSGtveTkxY6ZN8JxU33TV18mQG5zB9
Ckp06s4X35L2rEWoWpnmjnwxGxiQL+2OZ39+oMpqM+IMQOYoNe+pAzBg+o0Lw5yUX14XekYZtyFr
X6ZUkscdMAn5InOCgTmpHpzoXHOt2RWbjWjlpaduPCqJBugSDROzL0R3Q0tkJdkuUc2FXEQMEyjG
HDDpaSJ7qQ/f/NreOaK0Cm8yXM6ytTOHquxYFrsN04xIXJZVwTWl0ct6CGR4GkJBOTqvLmPpfkU2
fCnXmEHlBc7CimWmmGRV8sGpNgP9zM0lx5IgbXjrPcQ86C/tWEePcbL8Zpf4/Wuf7CT/nuwiy4TR
XEMir6mymAfxiT0Tr0zZ2tshwqA6lTuKwQJYaDD6tQrWUnW75uNOroNy8ApVLHzUoEGFXTn4ZPwx
CXSEyFBn62I+o5Y4mWi5DKoPL4lWbqPvewz+rAz5rZbXXDzkvoHzK8Oe8oDcoJkG0a51Br3fAjl9
kTd787OCxNIWqRGiysGzGPc4HPkhGTbiur2OvblXxnlnOOmugmQ1WNxdFPWgOmezeg7V5o0ACvSv
J4VhgxVYEekkCKly71LhDihNMiryeWUMN9vTNwbxPNjQj+34W9Le8+dkbWgo9FFbIQKTOR2gVxY3
vlgJMjwAOGFHIAmWEh/KULx1M6COZVBxqlZnl1PNTd96Oyb8k+VuYt+VsaYSIAIMB0a6hohkwwlk
NKGEhaeL2MQsGYw+UP0U/2V3Rp1FLYcNpg9dWknMAcXZZFcnZf6hJvarx1KpzfQrxxnY9v2qiB80
xvnooJIpPGwKpGdTrU2icaUIlmeuOiTcHuQUYRWLEkxwDuaDyvLQ5VStLlP8KmE/eq9D6hAqyWDO
hCGp9qac6MGpH9gwsl7FGkQ15E2kGWu/Apsld5nzZ2f4mG9vSdwf78cWqLw2j/9j6byWGsmWNfxE
FVHe3CJvkQBBw02FBlB57+vpz5fsczWx90x301LVWpm/vbi69yTNjRZ7WhPKlFlukbGpxD6AhBTs
Wa1R7kySbqux3UgNatuCXyfDjmaPBxWo/0sXLjNWqpfKb+mcHr4NNixGoAh8r65PmIn/XmoONC5b
q7sxTohxiixbGM5sEbIRljE+9vIk24jE/9tQkzwpNMqUCMfKa9R81ZW/C0N8z127aLrv2iZBuO/X
QfFh4T+QTDeAGlhrG2GDSm6VJA5K77VtNnvlOVXclRfHJInkMJrOM94uuVj5JdL+PTUO4XTTssfp
4POZx3zmk4bYrUeA6GCSz1cFwhoflabIDpLeJrDeA9JrGY5PGZi5PEPiaZGYOWNrtyRevoXFVsgL
AW5n8vqamjMu3jfMoDWaVuR2oksECOfOjUOWf/+36LWtIeTR4EmiERADv0DIGNygCLwAE0lTJNjc
wCtKSv88/jk8RFRIf4MhaYjjF/RH5G1cuKE0WBgEG8WsuhziLUE64rPmYoUyYjS6j5zvAOjIeUnl
CEFs8vY/haagSnmT5jgbKNXhrBh0MROc8Fk4Fcq+h6fFwuOStLusbRRQ5ohu+BcMGaIVXoQOQHFP
AJRwEfVg/OLX44TiBiJIkXo408GgBm5Mc8v4D2ZZJGs+h6lzZXziU+mTD7VFs/TWm82ZnxYhrQD2
GtxFnfg4HzANKhcRUYv0iK6zYJNT1vJEjtKn/x5wEII2/omjkNU160m99MUBvRTJVDP3CxQPMX15
ilAEMVrzKZYFzmjZhVusRdw2hkMTrEq02rsYcowWhjt+Fw0BYKDIRCa6NsnTh+uQNVJjT4lbbvhy
TzutiNKD+I2w+QjkpCO/Y4qHl77hSKhRA54n0oxnVp9Z3UqGhOsQrMtABjRXm/tWBbNn46UVQhL+
ZETgVcY3deIfea0fBPbQgEGnHDVho7+U51F99pFfCApeIu2vofLsRPmPFcSZw+NQ/coILsanzi7O
zarN6JnskTX6ghdIo91N6itqTQIPauAMtYYSBbyR26ABjnTKGXUKJDhi7BInQBBhZz41yXPYP6eg
/4k70ERQrgBW90IytMpW/j5smXU9vUP+b0JcEz5brcClYy5FWtBqNP+KJDCO3kd+ipyw2RlsJMsh
3knrZmKnfRN7a9avB2hon0AA1HET+32Udsw7H71unCu8oJLU88fmEAsr7dt/1YARqlieZnRiT9Wb
rXqE/37aiJ1Tx96xq+CGkkI3v+oJ8rSXZIsiuFVWrVgrxpFonHwRGR8QCrCrSyfUYDKmS8brX4QF
UCVqs7DkqOU95N4B463K45Cy5g6MFyS18f6MzToms04KyibCB3zmJxn5zMonia4i0gkVb3yJCupB
NGthOkSes1EqmroaEfnJ5yemy6wlKpQZomvipYPmmmstcEmXuSpofabAf8mq5pr9MTDX3DB2nfbw
WFOkQmFGYROTLg1NX6DX0q5ecfTmYZ0gR/MFcJ6oS/XCTVmhyU6PdaQduV1rwr3tFInWBWIVhOeb
N8wZ3lz9OObOOSV+iEhDRicPHNJUKTIujI3eTvvOgX7NRbmB8FZd9Qosy182q0v4YzWOaxdKrAV2
7C1jmcI2eN0jor1MDLjhsps+xFwmj6EQ0hN1sbNtXZ0wXrqY6IxZpuifhren4c9t3H/QJawxgqPI
1CYPKrzgnz4Qxki2AKBisMZ8LanSXvCYiwdpFSvoO9xBMu0k7LgekiEfBWIzqath3OsNSb/svP2u
6wMiHZHwWxg3g2+tQkKkZutmrF67qtsh0bJ4HSwkGWpGI6WF1j9cR9F+5qP0my5/+kuABCPryifb
OnpBdWX2p+EVtiTimu47QpMxwKZGc3boVY/j4KARZQGGsp5IkpABHGeebbzHyW5CPppg6pSDbtaI
bJ+OUrWmtPFOIbdxACpG1+7RN8qjV1vts0kBHpMk00EIVMd6V8T2FqK7A1QMnTXIF1MuaPheZmOG
DF+yiUqi5HnOQJZzhX4n7tiR2zRG0FMCxHLpcAk5QrMZl47kTXi9JL6pHJtz6z1XKhlexrjoEijW
rHiwXl2nwl5yd6GZ6y1iaNS/HurCyHKEXXhxCmLXPJQrbBXKrx2gpTE+seAiAapIm54K9aPOZ+Ye
dBj6EzIKqlBXRkR4KM0Xf7AmL3ejkM2HjAsYfBypZgDuDif9raPX1+Jp0gk77hW6Dbnw+v5I6cyZ
yRFP0FIblWUS1RsJIs6q8hzAt4hp0wPVJ8l466E9pcr1yfp2DdpZQpfNrNwaaX8x4nhBVeeaIIvF
CGyi21/+jPQJKP4Vi94yY6IqyOwv9058tiZSdH10Y5TFtPSn/ZB2ysN2w0ykp7SLCyH56PTiicoH
C20O4Rgqfx+QR7GyitQRgByXlsOzCrbPdfiwJjLksBOIRkCGG6FqOHIFz0Ls4lw1w9kMVky4T7p2
RP/LU5U1KAJfkJ4O5NpYxWvSvpb9y2C+pF605MucGXqA1sfsB8vSRmc4UifIUdPGoO39rbWO9Mn8
xqIDnE9gWi3u8/jdmDGEYTcvzbUMk03nL9j0xvBjznGLqyxcHlustk4UnyCYsxpn5Cd0SM6/xNSY
lwTRlbcJpCNrrY9o5EaFEY/19ZjDM7dPkXZvqSzgviU4BrmvPxyB5BZGS5MuzFqLEcfEJ933xprF
ZmIwZ/dpK6y3oBmCVTh+/y8hMhF1IDERG805J+nCRjkCcWyaN6v/ClSQuPq3vvZxTelbcUwdKjVJ
XtZRGFZs+C3JGzOJ8DXRMzKng8Qx9k/UgNJ6ocN0BgXSuULZiVBgJOSE6j9EksUNSbDciMnkLnMD
tUZfoItJIE4Yx/RrWlo/NanLSjTwdymWHWVHndqiwJ5EYgaiKq4Zo8Wzw3M8SAdC/Wma+orpONd4
0lBMhclyblFSO90y5zHmBZNf09JLPFxdtg6SZBcRCw4OGxV7jU4lMZYFAi7V6lc30kUb+lD7ZNv5
PuDxlfQtjiNvqeg/MJ68JSFvU0Om0rMLDV7Y8ULyVk39Ck/IvyU5tIyOFgY2kIoYlw4PN/aiXMUn
ySPo1z+Je/YwNZm8mHqOnCG7i+C7gkOxCNGxSC5r82jZ47qkIIBxs+WW55T30kOg6osOd8M4ILPq
NrGprgDsg3jaOdBDBaAb1RPE8XdBsUTBG7oveYjTato0I66cHGnPLReCIb7n/rBNex4dcCBeBqOx
1u38FnN0dIW5DogXRkAp4z/J29VwkMwHDySnydJtrQQHlRd6xMtYDc0ugbvKlTsKcrLityLfgsew
ClQSUbBloK2RRcV8+WS9UP9crAL1APUXWy8YIr9nYAeWVFqselqRm99wJEqDtTj0B4pieW06OfIZ
jn0eKRiMvcvF47jPc3WbqXarG2RR0x4efaOmxRKeQkdTGeHARw7X3dlXXSjHGBVKZ3ryxZER4q5L
paTvAV3h3O4zUlMjsm4dMn5dwJf2LgeNoc1LsHZJ4SgHJOz1vivcdSh96Jm3D7OTy8BjIv/JAmbm
oHL4JE6ds0HET5iuW3h/wEJR3xyAu2yOdyH6mZqYBcHWRcHdV88lVMqQo076FQK15HuRUPUMaDAj
uV52s1FHOKKie2fljZF2EFmeo5Eo0oB8zN8BrdBYKJtkHJcmgfmdKozcWPDilBtZuDIg/3gvqM/I
EuIyVUSrXuyu+omXXOIWtOihpiePn6du3AXvL8OJfAm+ZJ+B3RYAXBV+3YZTqYzI3J0WtT/iTtqj
R5btuzJJa8KplY1YDtNrGRBX6iDOhRZgZlDqa+tsWHEz8mpVovGDFLzy2reM0w/wBGIlI87AY1p9
YcM9tiAMIR+F/MaoJkIL+zNZDd645KSTY0RFqOIYEwPBvk71ZVjDlANngvHpQ7yOaSqdsq/KKZaJ
DeHK3xudkaIfsn465swFPreLuLRlVpzC+sNvspc2TA4CYvCeFx0Zzw7LryzLU3FwTfruB+cahRqY
f0dwDnQpl4t020n2b5lOZ+Bak584NfJ/HgbR3Pnq7bexSBYYz7kQgG944iktwbK6H1FsRSFMffNE
pkmjUWZ4V7gUST1LCTDUkbaxE9XRi0Y8VlO+A7macp+F+cKu3jlZZOEJ+E9sKl4K+BGQtXElO5aq
ntqeP5PHjn+RYyQg6avEuMYBJDwimgHgLl7ojMU67VCf8GEg93TQ/tUt6snmT1IkCI+OTNamDjJ6
kbcholOjI2LDtgiEGchbJtbZy61jP8L6g2F40ZojURiIyfkZp5vBbmEETBHkP+C4qD2MeqA1PL5d
Wn8lBJdGU7sTTJ46BWkM5bhW++jihb8zHhteNaMSPVmY3UsqYf+0bVRnVyeFAgPuVY5/SuqPLXBX
K+GO5Tt/L66FTlDV4bUrT7M3gnaB1RCUQ5MD+ELBWamDuHpILRHF8myHWMrn6W28gdRtTOunHah9
Me+h+0/TlKeeFz3hds0cj8BTCwM66tiM6NIyO7HEgDu2VbDGUyVyZGu+FgyBWkOhFdhrFJKJZ9A3
FGJ8A8xM6RbJsNWrXyX9F0OPouhUMYbrzm+Hj10ynUbJbj8V7n8hv4BXzaAx0vKzTWh9CVrh/hhN
t9OLjqY2soa7aj1oDdU99jYswoskafEhyB5e5OpWhcdS/J5Ev+yaQLSw3VgdG5iiIIxAvU4FkmsR
a08etmNd2hZ1MiyXmR0sIgrmskVPZX5VCeEgNLLtAluaTIsduTWMQjIqGtDoA0rMmmoqqk4GrIEZ
ViRjAly1f2kLJkp6Asn80qbp4DMpqhiaZHGA6xqqq8IgLgBCjcW1zttPsG2DI5R/uLVC+yxlZYP5
XcblToDuprDezIh8XKjryvXI7D2V3SqlNlltvzLIwZppWHXfZ2On8vZ38bCU7IzBbFcAFyAhpK6J
isfFUOUkv539xTvezZhOQN+4oUyNsEL59zYdBEwFAYBN70/I3THtQRVL2KYQABpb12DdON0U5z5L
FNxAd3pUENg/HyMTjUGzmnVeQkK/AMVzMrr6dFik6a9um3/1zAUHvT24L1OHMsa7pDjEVY9biMox
mU8Q8c6+g1uAyGrmY9IzeKdsgUEzuA+2aA5xHgyTsFuLmFzWMSDxSq92DubBXt1xUTQkvyUXmw6A
gvu5g7KysnX0VVjnAPAMMhtIkZs35EUtanctl1fsnGIGS2A9cOt7SdIR33PMn8aDh35BnraSYKWy
+3JxXfVuQ5AfigxmoVzV9gmVkUnC3uc3oK+/uUfWh82CT6690Gi89G3xaCFybf7DOo6Pun8PeNP8
Sxfdw/ZnmB4lGo9QZ+Uvw507AVvYPzzHyx75mYRZCJ0rYG2NzNtBbeBa7lka6mvGoap9K0rZcVrz
OYm/E4OaqOnZBT3u3Pg8YW2HYoiYqUwuMuvz7/VAR1UxiFiEWUb0RiF7oMSL352hAeFAEmnrAaWN
GNUmWs9qhcmOC9JFM+6ZjCBoypKbAfqizTFMFxY7BNcimqxhSRpV35AdBC9KtqDVvMDH8J0NhHgk
gLq1070GNlcbP9Bcz0ctvVu0ESB2mFRJIm+9r6j2kSGi3ynP0prV1f8lDi0DwxPSb3j5MIthZcMT
QuM4PstD69gXx3TubQz5Uxf7gTahgvpIaT0mFFB99/SHSC0HJDJ+uY5DZ6uDJWRGvQIukY/F846y
46o8GwljoF0w0jR0/U64xFh89azlvCVCd9j3bnCUF1+pfxt20ip9dkZ761nda4RCI9LaMyW7izYm
T33izAk8dEQaOX88WLnmXLQJM83NSZGN4Lfgg3NQBNmU1hQxpn1wGcf7ZXIJKJzT4ouj0PtRH/zo
GoQetoyLax+yKT3bjrXQuYxGVlHRRHTld6zG1Hc2m7lsnv3ZIMII0am9GuJrw1+KyFB2YUE1sPzp
A2UdTsDqNYcbZwoPnPhL2RcVYPZ0PlusrwTAW+TwOQPUJ8r6ojFWJECtRdzAuWGr06G09W2vhUc9
LQ8SzTGrRFeEJB8qzVb+LPn3MsHJDc6lyqyk4pyWST8O/5uV7DRRzDEkqOv5METQUVv6JnV+5m5v
aXSoysH4Os9UjrlYbEsTvhF9TacsOpRdteb9vbbyepHDJOEhFWqrMTx2yUEPXtmBaw/ZsQDGhCRF
6zlyMbMjWGu+uqR/57Fw6Dn34+EL7RuGv2zVOwahCsozkAeIqkz3VIRLYP7IWqNivhTUIEMjg0cU
x2hm3wiFxk+/KjGaYhPEtO/TqmmSQvExagjIYPI0DB/8Dgp9rQa+aSIWxnk6OZm+cJr+bEYZugOc
5azmhFVW0Imq8cVEWPvV4p9lx4giwXbQtak6CDjfs+/1G2JT7AYLmVtuINscIBLmBNg0hvsR34D8
/3/9KNU+50FEJ4yY2mIzCtlE6p1uuod2NK5QK3IOgDv45BwODSky9dUZL9qrRcOCSmr9iNCHp4uZ
Me/fIZLLqVwpbc6c92JxUgKMy/wPibQM7P/AfHqoAeIEItrlCtXngrzHyIAzyEwFUE6Zi6VBvC01
FU8GCpDWh6+Ori4+kaLSAQfnzaB168bjbF1KMphJlJWEPGc6Rq92L9IE6gJqkM6J/AePeR6vTFKq
yLmE9pAFCfZvAUYktJnTHOrk7Y8XSph/+QiZGYMRnwNZnBeyF7g2aILGWBHDBerskJJbKWI1ocx5
MuhBihklFcHpuKNxF7k0eHbmFfHqRqlYXl14DoT6NtU4POTGLcFVKiRRxGfKHrLog3vXkCsR3Jn7
ZlKSWCbiDAsHirS0Ymri76Z0izmh4weSodPJY0MygXENlSRRnEQClN6/FtY0xJciGoacuNqEh0Ry
cZXxJO8M15bk+FMs4HCKxwasA8o1W/2izFr8vpOBTMm+aT4R0vzXBLgcfAbAjuac4Y64kZmNo1kU
dg7XbwF3484elEb9KoI5jyck7WLizZJLThW6Jzvb3y7FzyjrfYio4F1at3MqTmus9dbSL965EP8Q
qo6aUazo8SS5p0ciQKWaWQQQ/Kmzke5i7b2EupLYeG42oZJFGSM0YN/X+0K6P/Iv4RQFvZ2xz4me
IOKhizii/7TJGr8EHAeW7UO+BXgM2/qccDYKNorqdsrPciyweFpkEmr1vhnfinDLEcMZC6+cEN9F
iW5v3ThyRIUNNjaOkBI1aC3DjpHdZcMMi5sXv+e1uXJMHmXIA3q2VGRoXIt9AAnQ7kvn7lX5JSdb
oInNp85OiOJHWcMww57AhCzrPvSUarDLPad6Tzq/uJgl3NrjT5IoUtYENaF4cN6I+QEBOexFxVvH
RO8HdJpgG0oyOiA8YlVzZylByjwokghtAYzM8z8jMzH4aPjFUC5anwJ2G4qDAi9HJUhKg7ruicpy
ICXcDCaBsBCZLmxjjy1UMdrXqCCFJTrr/gYZAeqjN2EHHEKwhGCYE4/mSzQ3xGmofMfJmvu3ma6g
E1gKJSNrRj+VGf56xDjiZgdfIUS7J0aRpxJvv6DDAgPL9D+ccv8cQyCAgm4GEpqEdJeznIdEdGXy
f+kSV8VhPKrpRUZFZ/aPI2nDWIUHqoDKLZ2Xz4JwgnLwMSTVOwed9IbEzW4oDvSvsHeqPFiyEkqK
Rm16q36wiez6jSFieAjRy4IEjjZeNes3wB8QkS04xoQPsF0T9Oegaw2ih1LwiDFTt5axY5Zj9mSx
iKnaNnpxlOkq4HgL+6wR/j0QMjEdFP2dtJfnAAYW2xTDOY+X3Cgi+uZ8t6FFmvaO4hFdgELTi5k/
OMFlRyzjfs2ZrSCgFEEksRxOd1KafRZ1z9zeCA9K7rqMIGTOLWJpnOALfoTnGImRVG/x0LewqCGI
Vdezk+Fxkr9/ou0jmNPWQaYyR8vanOitbagexCVUvLthgSQINVLnglNXsp0SbxnQ78agAKQhXwc/
FE9JV+7JFsOiS/qe+QXnVnMPyPdBkiJjgfhg+Ln4X+mM0sgaF3ZDzKKH2S18KAQror2NAUQ8GJYw
vHvF3ZeMWoQImfPt9QjRIWQGLKdz3l5ENVcE5cpzWtIS3HVOPMhDZPp1dmPz2zIMSmoMo2sdW0dq
+rgOZ73bgJs7fBIz+iQ+nYmfqcwwnPCAarxWBn5Bf/plJJERo3dQk/PZWRss8LB0fzkuzQl6mo80
xStZat/K9I6me+GiVqFQi6PWDrZWd+G55z1gD7JuAWcB6k2BkOZuJPWWe7d98Gh52JYQJYG78wd5
wLuSIp1iT9PNtxzZBcswoS0Sp8Ev4TgUdwRzIWTt1s84KUhEhMLWX50KnfKQ0nti4frEmMEFyS6s
UyLUHSNYjVqUk5eZ/YH8picTHqVNbiL4Ck9oLlel0UNO3M3al3xunnzfxPdD0Lp+AwBALNXX1oHQ
D+QZFYVBlBuYEUcPkXYWPQ28K91DJBdlyyogtAObLbJlhEKploDDEANEmjQfLoMT7BrP6cwGqxOX
y6PxV1jEou7GJDBh66f1QPZT0gLINSJyFUqmunHpixiTnyxHXaYpDIvSJ0ZwQXKteWj5kk1i/Gdb
3RWWwRwO63YjSgtVySqKwrWG6aXWvQVfocbrKNQJfIyleQSdXdGZG4Ru0rdW979VfCj950H5CFBY
958gdDLNCC0hG65MAKyT8jdkR0TUXAR3ORAGdFGohXjY5Rxv5/L+p8oDubGxwllfgFbch8wYBVsE
L2mjUdnerIQeauoTXNXfYCg3W83qBEmD8o4NRaTxI2Y+M0GjBY/eA1RD0clKw/OEQ6mI1tr8Ty5K
wtz4oULEz4g6BTSJaZGZyTts04vCP6idSLV9S7Qg9AVnrOEGEBXNVk3PVnkFb/MhNodsUZP1h/HW
Vii3eUeLuXDBu+uJ1gfRzZzQWlOKdo7df5H9kbdwzezAfAgzmooMx+o8vmWwF3yL8Oly7RCJ4Q9v
o8Z3clCinfdfPZIeK1m2HHDWm3wbeq8wrhqEGsK8zME6leTvKOUnf2puJQO9IV8RVgeNYG6izwWo
gTjSkGET8iAYeTS85vlPSeS+mCWIqinqgAOyl5sEVYBfAnSkV8Sz6PkaUvjmmPpBgdkmqbmzCEie
WiGipDRPfBAaMQyi5QZ4lJdWsn8FusXNyZvf2cyXHfFGBmIjWJWuXWmptkaE0qvxtyCyTqfuhKaf
VBp42svQoWrO7mQmbgyj/0NY0jl9MxAqwRmFZAXnhBtHayX4kLM4JLO0yW5FZy8SDsuqwNSixTQA
/M4B6aVfwlCC40V9TMzgLQ3fjPqhGmiH+Ar4kBBhyCsl/7obKQ61O4wINzlcOaZXQ6B8ihJD7CLj
vqip8RJxbFJ99hgSEKeMDnEONcww2bgZfxt/NRn8ty3ZKSjRAIJmP8Q5QedVaSEs6P7U90ywRcCg
D5cZ6u3XqISoW7g/7fG1QEujl/s42XDH8KADef2dtWPvrLsRiHVXEitmj0D60XkwolMaGKtUdOcd
mBVv/wAODH2OCAP9neT/lF8qc3NfR7iuyh2nvO05qI35/mwaa9G+ktMx92wwJaYNZN8vgPPcK9a4
Va1typs0zsjOhhK3g81QwVZs30rGrLqzFvHgPjkp+gLMmPL3ne3/Cp2z3Xmb8L7ju0PQ2/DET/4Z
YnBp9mi8O/L6JeKZcCMT1RFM3NBrC8g/MXIk7ovdbmVRqYqrnyS7dohwNxxrRPk0e3hJ/lmjD4wN
5gOudz9v8RwMT0WtQaPiFEY55RT2u47iO3LwIjGTtS+KpazN+bvJVNhKyMvmkQI8avgo8Qs0dY4M
PlqqvFkg/077pZLRG3dfbax+MRi00ykZ+6UVwm8Xu77vJWfUvoKgZ+apqNqVHlWXudB7LN4MJnww
zJce/Ualx7M7nXxygxMgc5d+sWD+8miXLi9l0XM4g2sb1xo3s6s+px0SEgURGOfzvC+akWHiRcFN
5Pr6gqCtOvzXV2h3onGp4vkgRsiDVYzS4+SDjMxn5vaVFplX0zO34Xj1W2YOI1LeFOPCGEJisfcZ
jPm/oD1UZffs+sa+TDaNTu8pXqYgomuAyIIkx/1G/hlbuMm3lqfGolV/uZkD2lQ8dJJCa0199BKi
fRiMbRqkh3TI1nwSdQPGimjAaumrIxRKMHyZNAIzpnPqXJf/gREkpnrPyDdT53nd420BYlx3Fhlk
NglbXG+9MCoQQVwCUI0bB1F+Z+W4IFhrKT9I4ODM5pDQxyGPSxRYy5mU4gaeovC03RAYz/Rdzi06
EL5cDv+NuBGjJv+n9TvaTfY2hXoiymR1dBAXBsE/JycnnhWomrt1W/fnOtUyojp9IpmddQnTqvK3
L3rnFIGY1oS4ROy+ErljEN/BUekpT11jHiMm0AlOd9Z6YHnqp0p7+JQ4Dw6EdeWb2zj4SRoUXlVn
HkfzNWXq9RB0qRhHqrR+VmEQ3LDJoHrSZ8AyPWdlLjyyz2x69xApsAJkdrnrKvWk+uWPNzl7ZtpD
2+GlWVJrR05cugiOU0zh1cGLh6fIRRWo+zeX3N0cX6Y2ezCK/bp11aOu6x+8MG7Ith/Pr1nbnwM3
OAUFYvypt89dilfGYjzSFga/o06ykUo+jhqM71kPIaIu+1j5Ni0dc6r2Ptf928iRknYP2brEL8vV
3ibGw+zUNV9/4D18ABzNVF7sdLhYLbZiXqO5cVfANwQZBZfBnI1lXSnrCKiDoe43I4/A0e+gxThu
+valtv9p85a6Yr9+EHD/JHpet0teBLxofPW5AJOyxgdyZ5qMzOcq77ddm+4cVg0PSpYBR8WMNFvk
/wC5ZczbtrItepXfZP7Xd++6xWcMbQVXY486iARPGs6S+CHk6MhdJZNC49LaYpybuV8UhUYEtdS8
fNX2aebsTO2vQXtA0tYjDzMeRS7DUaj+DPTx3ZAOLR4dXSn2YdlyAmLLInKmfnWQxGpfXvZXydx+
tHzJin+wJWQKRFe1h1vPQWLmsOwcegO5wH841ED0NogCEb0qKyPLuD5uhjRax/y/XJ4jeKntokg6
5pnyn+VXL0gbhT1YJeSEaXGxE6N0Ee51Hp0RFFqvjql5d0vkpMa9M9az9t2bJ4WnZAD0Cz9tsD+C
ZKzJXw2zd7RI052KO+M552lComs4xoeA8G0mGSFhKiM9Vt4PUnTg5YAltV4gi+o8nTcNrww6XRkJ
4LwQ30e8Sv+vc6/A/gzO+WTyF0USrHJz4nWgYKbmz5ksixJF2rcRKmIdktlSh0RClrwvBoItIDhU
RHBEUpPQq73MlbGEN/I95vKxOablePYAcwacSI5Hrfou4jX3yoaITSdmBANqmBs8ZIS04e8k/GXJ
9Rxowz7otZ3n/o7xO51hBRoXKzePMm0OlMNFwQdDX+58hyByMa4tP9Gxsk7oqlH20B3Ay9NF5dLj
rRZtulb7zzn3ycSzLA4sWZGz1GG64GLpr/gXAERdghQ1883gsorZZBi2oKd8iPB+GGhtDqQ0G3lW
SEwytC4m+eystS8pam5Cxm1SWywR+I7ROrhW/bEeDxm3bGg9aHFQSe3O6JJgFzOmkd5UjnlaZJQR
qUtbbQbFwA3IJwBpbTH4aofKW4fpAWueh0qWrd/YWuO3KIvTgiy+XVWh6Oo8koHu3PA4UfkEOVqt
hiWTlVdxHvxwJebliIuBCRxsETEpRKB06ZDvtkiDazZdAgVRlqFcFMbHOtSfc9wWYvSbAROwzIq7
dwAZEmP8rJ4Eb7Da4DmuuqOBpKPjqiezivqvESQ/5LdqmvRV9TD8lAmp0Q/siaOHnjaIQFNoe4DS
eugPsPuqZ5FCpsL9bFzSbs0YB0w9Kg9z1HYCE5v86AXEA+YhRmLWUPyZc7EhR4tvC8jTi0QoEyM9
GbZ2jCZbnEZjgWIDfKZl0Sdcg29USCEhvcA3XQoxnkWb23Qx3K0kROPx2YAgZyBJeI04ODqSukV8
RdU3g6is3ylAZcuPaavjm4jYORZNPd+xYqQcZqGV7rCEhfN4HO1PYcztrtvXQ3mTOfwP//3Ic8bM
2lBXNrpbVqsOKthheGdEBpcDyCfbQaQludKeBF8FUNNJOnPQPWCPoK5RjF28xBXLCT+ind1BaeVx
QuBGKmLmQIhRl4OAMY289QjDUCMLUukJKHtNNhKiONxo+shNG0titxQcBzinzd6YJiU/FpXHUqPj
BzUJeqSk4B5Go1T99A4QKvgs4ggJSWqMm4tXGSQGf49imNRPgjBxh1tSwiNQCpFbY8TcGlxV9738
rwekAnPne5GLe0BXlIIZi3xVIDLARpe8GVY17nAxAEmmDttfqF1DyuIxI4UB8U1AVxjAGO0EfmvG
kP2Fia/ae+xYBtlqo/prsx5bCojcfH0d3SMKhiY7xPCnIihAh+cbr2EcrzP2sEmJBFH8w6OMF6Lf
2TCFlkXkwR/hkJqHopNwQ2LKQwg775EnNLFRcB2cDAVdVP8J2K8OFrQhP18Ur4LyVZ6ZtCUT6Ucu
JlRPEx+kp91SEpfkEi0e/GBoWYH0w+Fvg5fIQZHhSMRJcJYv26eIFUSImBlZJf4nugOH5axp1io0
VxTTvqRx5upXlt7afCBimTndJucfspucIgZEe9vOUiAgbwZACgCCUQ4HgnkXJiehoM/WC+r6ZL46
9kvHwAGVxiuV4BmhDlTBqm1Ck0wW/dfETZS3on6xKlygXrmueAAEhBNSc9jgHyK9ogVHao86GrFA
Z68tCEkTCocfBiFuVRA1APWs69221P6TUs2Jpa+agTLnJ02i9hB4sr0JxADeIPYUkZ4pdbwFLfxx
lX9TAWkFV6J42zhZI8CxW/WJeKuVHZt/FqaI/QxNU4RSykUY6SAqJnwAEkX8S3ErPqCTWBsruZFa
46XA1cg0Iqeflp5kJCCKdT0YYP71DSeAHhDOCnCkVbiJjPpkKridErZXS/ygMpnDlHEEuhCAYvll
JYX0DyCjcMhm0CvAZB0C3mla18nWI0NRFPpOMmzZ7UHpxd/EagUyNA8/kfWdUYw3gVxSteA2HyZh
GCKNcaATZnMZ6z+z8SISKRXUAC0gsEmOUg7XOhk6U1yjQG94WcBzK2om+CwTRHhM5S6ly7a7xGiQ
Bh9Dzucrri1RGAlLzprJb8RKDeJUkMyr7VqQMJV64qzLv0ezXVYkSiUr0bwS/WW1LwylgXE306/B
hPtnAZQGxfRWwj3VyDTsnZ7RqRctW/stw4SnWz0fwncSO/jiGPmyikSmPXkny6GM11W4mmLiS+a1
00foIzGp1+O5M/KdiDlmkm8yh59QoXIIxDMUjyaHM1vUIpNRRvnF5yRAOYzkX2ARiwvtSZwjrEGm
49Lu9S0JRolYZWB9rFY7mTe7xG5F0F2VVKigiCdMiLzcd+jO5+o0IdOZcx3XPziZ729VjBXimBT9
Rm5QWUIRL6cGyTR8YjjB/tXgYbNOSCS2HAO5GlVsZIBjzBE4NnUIU3mraq7K+iLV5AViQlE6nn3H
ONZvYavs4O4Grmp3sLbyTtrlTec2mTODJoFdMe2Hs02mU0YuJIq+dnZwCMCK8MVq4Bt/vZ9YLOzx
d6x+0UREDcE2cFHMRvK7GjUFlpghcuadob+n1WdDITYiICQuNoOFToyaC6FGjiiwcONIKt9euCof
ESHPlkrDpziBGQZjSvXspF/mMaQxoQFh9uKQZpGJ7Fm5aOOH25Q8ZA7s3V5mDzxcS2iQMVw29ptQ
me17C9Hokl9jeh5Z48xQLWlAlpjhSBATcYqbLm2SAUQuxaskwKxkLcg3zKcUjsqmRPTEwIla70nm
ngh/65EZd6qK40jxVcORwPvkIK2c/BuTWgMzMjgqcVbofokm8JLmZQ4YijiOYPERrQr+aYMa6Z1F
Tc4+4CGeIlo4AWoV/gYFq56QQN2ms7oDh1OIb7YMf4cCs22793hnExAcppFiSg88FjGuI2Hh7PRu
uHeTl1I+OI5x4ZXalLWvcY/QvoIwaoP2NOpPpGj1BNPQIl2TBjVbL8zKKP1GfgxiS+PuVDXFpxa+
IAkJ/f6WTM8pmVnB1B6RIBfJxur8g+HzYi0zPWeu4AzweLJ3iqfumS4SumB4msVBhsteXRgDD6Yn
/oJrRKewX7drf2je+7pmF6I8pdyrmBwgiUxnOsddux/z4SDcsH6b/XSLT4i7hZdfZI4YoDMicUTS
FFCXpERfCcSLhIHORr/XMzq6BnSq5fQ7WT1p4zRfx8baUwKq+Ah/YIsPW39lq+sO+VBoaYS64twh
EcD2KURN/o+k81pqHdui6BepSjm8YlvOGJvMiwo4oJyzvr7Hoh9udd/qBLa09wpzjplRi7X3c6bu
UXyx/Ic2h2YXGV0N3JhfSO/wgakYtj6M2dx6jLslsC+y2lNruCjXsBkwJ0BQi0tuVZe1n7uQWRhq
2topjxk8GvsKP46Xkj6gsrdAC+ThyLA/lmVeid6To69kN806RDPLp2liqBmyLB9t1o/dCkEaCUwk
YSio9y3nag3NlmPBpBAZVSLi3WMfvYkiJk7yYxS+TMFTaVS7VBCSwY/FBSU8B5iWRQfjXXrZiAMO
+1M5ZadFu7D/HNyVx0jU0Ug0DTlNw5WYJesJzeX4klZftjauDTRHOoYXeVfMsN4siOUXK9qmXkBY
JCsy3sYcZEhOAzOxQvYYoOiVr+RcEr1f2DiV1joE4djnfGUEPXIj1tYtPE3znptR6+8XGCWZr7uM
N1ziR8nAwFTOELWUMrT3Byw6XtZvU25CbASbMBkfZFedw42RqIZi6n3e2jJh4Yy2rXuZoaZJVFMG
WaTUNyFf3kLQnqThgJnRGlSJLX4CVrgsOMoXi1bEy4INOSTFTBOIo4jrQQOWwXhJG4+9tChWuqoj
1Bu065Opo7KnWXaulEeUpxw0RNU4TJwTxojtdw+BfuSjZz7fkHZCEBonuN6mTHhYQC+couVRTKZc
4pj0zyFmjsSivDOMg+LsvNn/U2mw0euBD5OTl5E94Uwr8DirNH1JknrdxsZ+XhxfB3kY8EzJt5Yh
83ObH13Z9GVwJzVQn8Yb8nQhZwF4VRTwZ9iLOfWgotTj00BWAxevw1DTUk8I2j7zJjiKUbVdil8t
IxgaSGwQ3sIUOVbWHflNUXzpJYxOdS3jEoNaPKw+PcRtDsQj3H6h9GjuVTFZ00JOgmeEcR8dmiyS
nw2tf+tHE10IuECUtpn9NPbtatHLe63GDsFh5hjaJn+b6q8p1zYZWKGhc27UqkKzWorB18JncRss
zg8tSeeS3+d6DNp3ompvbZbvVnsvPCRWFi5dNAonKZEAqa3VuD/w1q/yhDhUeNTQBxnY6DFiGX4T
jY4nI0FCPsuZ/qFSrEPCKENoPlb6u4zPKtzlsv/XDO5Dw3UF5q9rFYanBFsVj07oneQ787gsBnBU
woewmv6fmFtMQlj6vULknHM/JNSc2SFynrR7LpIkRbPCGcrWM2iJ23lmPT5hkUbdJvryP3lgs56S
V3t+A3XKhn3XMtyhpJKinfa1IRJWTkOOLB06BBtTh/gSBI2Zap8LYzzVevnRhNzH5z98Z1jfCmix
bYqVWgS+ehlfu4QVOidbo22pPqAscrkz+bl000vLWDS1STvAF+0iIYmQjMi35GWjL85y1lbU7gWf
n9wY+M8jTduwhYYjj6I5OlnjgQMXXlnge4Ppq0vyNTUTCkADzgob25ggJHzoxdEMrFVqPFUYomxr
3mV03COcfmFBGeELtzu3dwyCDbLhWD/bgqKnOdPQgypU0rnOvEnd2VS2CKVNeEa/LVpIjwlKtEtc
opj1Z0NBZsErV/K1brPwXFQvRcRegs4JyZsB6UkikLmAaXUM/cFhws8TJjHf7hTeVL0/MqFEsyN1
BT34J1c7Mx95QWRIhx9m5L1jMdhhv+1V8yAvZBQmvgF4q6NKSlBTsR/NmbH1lgaR70dHf10wHXd3
xFKmaUdm7Pc0PNiK75U2Z8sIAWZVRL7SPnl677Ptwe2KmXtInv2R6ecfCojSAbGHUApAiRpKeDKT
Esp5thcRdQdDkaMtsvF38zjBXNlqY3aMANU26fxadueZODKTIwrpdMaTrnb57o+PxnynZCwuvOyA
BUrHkjXvN3IVq8qv5PWIH9aBWCTz1X4AR8P6HTCzoCJS0FLR9ODQ8Eg8Bq4bZN5HEYXYPwmZ0kRJ
AZWrfuV0d5n2yIwD9IoTVQx8UOzVMD7HVcMN3GXxhVwNxm9OuiUd52Pnek+oJ6ruX0bmXUVDSj8T
F3wmtgDHAo9EknYvfbuOKE1Vwq82QDjne+8OgfQ1u1qeKo4elLxckU2/tvgoxtj7aBYWMr2xMY1/
UbrjBiHB9JDUL+IgGQEEq2q0p6tqbUzBzBzqFptudRGzpHQ5A0tbVtldrX2LzdqguUTxIW6QJUV9
RLrkPw3BHES5ODEwZvS+4NxkW8kIYGbfNexiV9koOJiKZTOpM9toIj4QobjgNo7K7F6opP4Y9ktq
PI7Z2QD1JgI7AhK7bt2qHrWejpBhABkQZeuFpzrrIibBGmQl+W0+xJ/OWJVaj/5c/S1ELCjieKaC
C/qMuUSryuRCqD/RxEuJiDFJb7xcZuGe22ryRdKttTWbZb5yLvI5mr70xd3b3nPDDJzrLAKaT5ZZ
qimncF2l34xFKmrPfrNwoXYIR8r9bGU7q/I+C7JA1YP4l5Tgq+6/pYVWgT4XcBuMZ9L0LP04w1Jv
dYqfHMVFRakPJ69gHMTOts7GjTZNl1hPD1bGrH3+p4/BpfHOfWHuGrM/47lO2hVcU9jC1nZsgn9Y
QcJEewx5Hz3HxXfpPGUnA82nZtfHzvIIkvwixje2laM+MvoPkKPgi7cBJ2UoKySVpYuj60ADx4T3
DyAXsfrr6cpQl0G8jKTD0pjFFOt0GI6yElN2Hbv5kWk+Q6NB65EbM+saOYvJsCQVouD9mnEpNJ9Z
/M80+n0EyGCxNp1y8ZSfNmB8bdFHUrpSEQnJNzE33XfOh6DAykW32tjIVhlJhvWlrep30aqNA0r6
oeNmRz7rvYvgAwnXMFpHtEu7iGFkTEU6PsvLHEXGGQaEarLUp/KKKCx7hh9oK0SyazCMULUVoLvh
FacP86LnqBFa1ISvUusq3wm8z4FeUZQAdTFvOpO1PgHklEPcoy9V8CjpDl1H0IrIF5+1mdVb77z0
7LJc9tHMHVNkbNaUPrPnP8cAlxA+VOkI2uGmw5Vm0NEoxbnzUozk8Zr6gxtlKcBvUXFYzNNVS9sq
lbo263pbZzed/gblo5YXO3h1naIcYWzDj+pE7kgBBX9CxJTMkuw8JAwGDunWpXIIi3NVN2Qcs93o
vvqGFXF0p4DYDLEphPwLh3jXQs+adZLY6+klNMpHmX2P/OVO1w4qM8WK0LRm2HesAeGjZk9YxF8p
lj1OEJMDQQ4l6Rbof8VQSd3NMHVCSVRoOpNKkkSk2cXeZhWnHIkPQxSyPRK0jGPh7ZRoRvzBCKN6
c8oACgQrBOHhDrekJ1hvfPb0NxN2DvFnNoGdbbFvPGvdJyDOhLQ0bgpkdppW4DWxDwlVEIcpz0Cz
4G5lll1BsXGG9FwsIR/lRx3R8SMHaOrvsRoouXlNGTm66KoRemiRvVJLkHGUmxEzUPahZXxwA9od
ndbdlRAtcR+HkmDmcfmy4qjjhWX2jUX7duLJWqr3roGtvWwKy7gbrexBjIG1Yvl0OSgVUKlgrUmY
Vb1Jc9G0472K12oaSX0EEmBY+7H9Jzcsdw33BeRMji5R+VDPzymUx5lVBRUJY+PRQ7QbcXRxmuiQ
MSflzqgwqJeA9MnVdOzQ94y9HX/3zqmOP5tPO7jmwZfb6yC36jt16IEqRr6HVthvMlGkcpEa1XkI
CYSpSQ38F0UFnGcEYO2PQ2maRMlGfrQqe/b4TFoD0WDYo08gN4XtSc+6jmOG+bl4zUp+OIhkMgaZ
Fuvewjmh4Xsg2ZOaBxmKIBSIaxLJIoNQgzd3Hj+ZF+i16CD58LnWLI5XUZ6xv1c7QOnOARNSrRAX
DLSIqLPoM03uuXeJlQvBDz2rtu4PXyZCTMqfendC054jSeLliqlR6mar8dPM6DYmLj5+jKj/9LLC
HxXFT5phQ6mZo+wd5ueqeNSqh8g5Un6QECi7fOa7YQm5irs/YmnXkUO2jBXma2WXIhxkrikzdxmW
zuJUAu2bH0OPD5LReQ/2ieyFEMEZ/w1xT9EY7Fz70WUB1zNmVc/tU4IywtUY+5pkKURXm2F9TrTd
xC+SIq/gfaIsKHUFzeA/hnckxph9sRVcyZ/YVFnDXAISpXZi87y67nMffUuxTh+E2Q2VIURbcUuA
LkR0OKTjZR7/FYHGSOzVHFYByY00QmZgcEaj/IcFxeaoYPKMqBAF+hzjFnvJmgqhek6KFJJUVRN6
QJhyTeceF5rAPkDukqjJrQlbHIsdH1znDHcKSPam/BH49ui6fgWVA6FgBFMZbSFqJMPmFnRYlfGI
b6YcOihXNnOLdPZ2IuKQ/CwmlU7vrDXQW0xNwREyS6NaYwU5U4qk4ZcbA0zGXWaeF9mCEx3eWpgR
2pvY0wCOA6VcIpYYvojT0TfKFBkxOIOioNrK7N6IirvSrY5qdxUqBP+iv+kMnaDCbSaKbNk8RPgf
rScIGHsp7/h0JYC1s68sCxgEzoinGhRlrJB5cU1wA7zFYr/l8NaJstDan2Ky/RDzNIa1HuCbxxHa
NichMGTbGZkSWjr04C8oqaGLKqm7T1ExobgP9R3PLAJ95kyseoa5vydzlHaw9s4zMg0ZvIHqo9aS
Z8dKuABB8Yw2C/hww06QMJeWIb58s9Y1Rng0ULVrNw8QZGep9wJJ0ubj3/VIOoaHrzOrfkWuN5K5
6omfnywjCOsa++qWF2iG+UxKC69ISZUY8IkJvbAC2WfbA4qQ//HCC5cJ2WDVZxY8KSwP2zrivDw3
zpNuaNKICBfHUr+0jDWqRB8z0SbrrrafxMSQdpY/EAXIW+AzspOzKqBIIwwEfQDKRQNQCy4pX1o3
y1FPTQ6mm2fUblQcg/26w8wouwkX77ayfI40sGGOgNliIIecHxEGP4GtZdvO4D3laiyfUwX5twEX
qfjN8ugVloTqOOu4nTe0uCw4KBr036pC79K3f2sVFpwTqJQ8OvAzEVodsS3zGM6aeS1sCV1P2Az9
5el5dnHXeYnfWikRBzPCFXwGucbHbz2S+MajfONfIVCNxl2bNIU5mSaU7FKFiA4RHFdscbQVZzrt
kA+cAqRjCIb3MussEDTlQzFGOOwQVUUZyDRCi4LRz9BTcnnViIABGWYIu0OKw07UkqniT31xkeVv
5GhHxVnuFwDxedmuyuUxiaaNNYP69Z0p4CdV7md7WotXc1GD24xJtOjK92ViTYMDle2qYFyEj+MU
Ix+38iF/zHm+4qn/SQ0VHlTwqZXdbwMtvOb6HdyKcoCVDPwLTg80xva8DytqLgBk4lxy4+rBBMRY
L97eggNkD+nz3Fa+GQyEaqk3W7feZK5k4ggXOCviClTGndJf3eGlzpJr3lzs4U+A6Bj9WwJxq7fh
zHZA1J27zBw2XUUgSdUevdg96mgVzOZUMw9H5UdYSLBqOnjjU7yNbLIozffBHLknf9XwvlYYq8wb
jiRWm/sm+Q3NZ33+DqP6ahQ9Tg1C2NlTj56x0eG1cojyDWY5a6E62uJsYvs80jnlFavmltiPHt1D
B8ve7MmADRj24MUMUKuQYEnc24GHzGF7Xlg7Zcr8YmHB0Vo7eAEtgrueBlpouEXirat+WttUBrH2
Yhnpa2fNR67jddoy/QnOJV+Xzgwk/xin+aEtWQZDhB/u2Ew4y9qqmIgGGF6A2HDXJNsGX3L6Ouun
crlH43eXJx/p9Ai0k5sKbfRJb3dT+4+Gi4kGLbluRoRd87/6vdfZ4jUixbovLdKac33ZaRxQVWvS
lcFOILKWMRw2brZ/3rFg084qf86fxDyKfsRbqaDBOt+GKrBe+nAnb7i05i6bUc14n7rRdxc2ADZJ
Z9RmgbJp8meBAWj2ljsNjsy0SXX7sUUuHQJQrbh0Xdyn3o5zWXUvrUdQJsMUZLQukMXfJb6g4VeQ
+FB1MvAzGBuu0pagICCmA0InwEfNfoZDpTF0CBPIoRxcUYzkRY0+QtaPcDmOBuFCnR7fgfVwzEOd
+Z1UQphUdb6kHXS6Itlpy56g8VRBME+Boe2c4D4Nj5wUAYeUvJV1yC238jpgWyuXjwunREEblXBp
i5H7xUUpE3h8EvuYGlMrb+jUiCRhqz34KhNts1p8tdw1yV6n70fhptKV1AH01LWFrHAZk+fCts4U
z3c89WtlRltcZRu4L0y3lN04PTYlWmm9xxyQPU4GaMNJjcGRhHsrD08dpoO2wbpYoGxovht3YKpd
bxoYKhUzSvGSCeRAsoFnPtd610AEs/yqencYkKk4cJH73BRkC6rKrcZtaLkb3UaV5MdE4LnDZuYI
Iju9VjfmcEb1QKXxnKne0R3Nw6h96NRdNSO5oTd9CEm9cqrJMZCa18SbZDAhp8BYO1YB3+zBnYBG
K+lVwVW2ZCrRf95d+ElGDTK6ptSPwnlLlhYnG+IIAq/GfYNOEeUmyo1Lle1thm5L+OYcqhb8wYAp
3GUzSToVW5jQGxjkCe1GAZrGdAtVCMA+5gtnN3yK+1tkUqx0J9N8qoErfXX5id98KE9axzGi7PIM
OzGqBmLng1cvvvUM/KgygggaWvqcEQyl59DlGDKvmP4F4a8LRAeXAko+1a9tfvltp7NnRrLBmmN2
4WVZ2/ueG2YpXjXWveFPkBFkamvrPnhyc678cWdA9e153iydtHmW4uGmZhbqLdcMw25ZMFakVC1Y
BtlKvZntUBw2QWodl8nbsByOwGAKDzqlXKVEYRuqqvFHbtZkGX2OMWgysXTthgqjHQoAGn845556
1NsHsLekvEkKEmJaekQzUI5GpxBRSx0YmZDZXg18RojE1rW5ikPWQTSV1iZRVBGcbD2m4YxtXMCv
YYZKlpUFjOBpJOGxh1pTjmDAoI8pq1A1EVDNzMfKnWrib92b7rmheHdOVcyDSNkS3xUtOJDgZYC/
JRqVMWEcPvR+Xn5KnzNWOYCQ9zo9Zu2rjihiRqhSPSLp9NmA5khfBRZVMnJSR21VaWjA6bBTnC8J
j0a8s+B+mLTxsrmYovfEeNJ7Bg5oRSQWrgeekTFqCJAqxpisxZSaogZOIUVV3lEv0WdwPXJRww4c
Mfxv4wcaQPpLLBIziQ8ZCdM7tEhVqe+AoIi5u5hfG+OE9SJiy4NDTbO2qb3KnydmKkH31FUnzJid
4aOuozxk9gjJ6rEeXvtCXeUky1CQK/0rdOKcakAab5luYKhH2FnUD6penOL4nSP3EhX2De8cby88
XzJtfUIzwJqZbMmc/TgubHmatZZlO5XsLAdNlFTRRozovzW2mQylfWaSnfHtOeB4vItXzj4ZGAfV
/oC+Y7dsPYrfvK5fFsKbzTB5tKtvq75BCKObZNo932sm65RJgi5920E0qT5wvnbxT+/kDFQPLX3E
uK2DAXURp2TMfyReT5Z9Uig3/khz7r+2SnYmxsuMCwiW0BlnVZyf7ifr3W7XcbROSTCcHo2EcS1q
OBQrPE5z9KvxxTxYN/PCjg6JbGs8mP3KsCls2Lc/5vS5NZJEJA3niIkBT4qQHuVPB4VLaWP0y52M
zM0B6bkKaoQ2h1ZnkG8Qm615NgaXaa0F2PwlBF6HBc/i5zhoxsWpF0YImPioE51N8Pd+/mgsJXIw
Npn58mcj5KHwuET0pfJtjuAG9+pUuaC5mKW5m1jbiWg1U80twqeWUIiy4kfHEdA9Ljj9rfoouDFo
SxMil1lxaMAhLNGShRHv3GDU20HF7N6EF5taxB7wmeE4ka/XzqnRzGDLihs8JLHtzCSa+8XwNiB1
XOzaCZUhGuzXvouObc46XwCwWtY/hNox9/YtOyACGy2cqQKXMWURh8gor5af0HNAAe6aZtvYW3W5
1sa1t3SOGdBlzkdfd3taIJX/Er6gbmE3ZF+D+b0BEuCpLj5Ztq792sH/rZhnunTHTHf81orFz2P+
9FmPn4grl8MEsZWjPMh3HZavOcWJvOV/Clg+AVolaaZF3C97KuEjuY4QWODvRR9Wza6/6p9khZJk
LsBmjIB1wRDvLDa4sR6ewGX5qE72I+mA4tLW2mtuqmsDxFxHXErjcdbjfrtnvpZdMeR5xELXDgfA
Xb+81Cy5LeohOMwpxRkjLun9GQSKXwWFG6zwBkHCQMORvVt4hckUcx+KbA/gguIvtwhYGpkMO/wV
NhsIzBI50tBuYABAv0Tm1PIthk5yp2jb+LEywmh8J+vWjCIKk1n35OKEpX/FGaPc6yB2kHy3xAii
6UPMNfVfk0LTx/4unC6Tue4QFBmG2K8gVVY4Ao30I2fTqTLqtTCxFtuZCx6ZvSgm8Gl2pfXSqh/Y
HbKM0BT8XlS//EyssDkbKyH46yoQgR+zv09acIfkPsS3qt03xfeoU8NsmHg0y77zQuiiZzrc3L65
WU4bAgx364IkQI3ThDsi66vpfVZvQ/DSNM9ADedyx0Zm9u6n4TVDQcwSkM02ML2eQiwYTgpPqAT7
kqhUV2uNzwB0BdIE1PMNC9cG34ejY6LwSQMW77qaGuc/aRXVQMAi6Zgir/UIHOWoYvO0RC/s7TqZ
ft511/CpCTZ5uxmNh7G0GOvr65Hyg7W51X+CSpNKLGOBT/9eVPeV8mA3e/qxZUasBHiiZFXpKnA9
G2RY3b3FpFOFjETZkf5DhOEm4dVI3rzupofNOoYzQqBjiBYd3MRuInxTcSf8T3g/RhisW7nSJKpF
nnDZ/sib7TT39ui3bByyI3Aih9Gjtw5QcFFxsHypu/GJnmHVJBIrjvGAYF7vASyTNXQHWT/bTvsy
zwb/NUG9aDdaAfWN4SYSv3Js10HNYaLdJi19cPLlp/auKNyuf1b0Nt2LIjYk3TpqY1rY5mBGpwXf
7sC0o0zPqf5REbjJq8skUo/Oqjeg1jg7CfyjeMdJF3nbEYC/AWlnNbM1nGPjkr4txIng1dh0M/Ef
wAq2BBxZCbyyA74Npu6sf5ClwJzSIM7I+dYYWxkny3xTvPXlNe4IGKuPCTY9Jq+chMw8Jpq3hXdQ
puIsr4SCFHEE24HmtyDFZXHXbMmJKeanxGh3VQ2msmEDy1qc2YqBypA9GP5U3s2cui/1vY/0CXRK
0grMbbMwn9IJn4o0hwk3CUf2fWxN8IeCi55JFlC/6XKmQ4V24ZJZ2W616dzIu+si5mSer4HfG7Jd
QEi3wflkWXAmcRGn24LtnGoG7KCUed+OcORUduXwj6CJyeabGkPU/3EYMHrH2a1uSP/6iOwXO92H
lIApeozGVTdkICsoUYgLeXN7i9sn2dvgK/UwvyXmb9r9tFxNRr6TArAKlc/esi8F48h8RhJYvvEm
BgrPvYGcUSW9cJuy9rH3dZnui3ObXLruojPjz2W+XV86sMRg5RSjP9YMjkd8gBXzA9nxMBiuhzt7
GHZSE6Xpr0Gf1XBrJhXNeAIQXrcbX29gWtJzUPo5ZDTlAPxxRvXcnN38bXImEmhuFYyeyhMDSvgW
Meov2qqVmQZf6tyeq8bxIdLZMQK8x5zk4H1WfKazDd7+VWRIM1HUf3cp13rnYDAdP92Ii7hlTgTg
nF52LPU94S0dBI9w+weiHT405I6jhZ1PeScsFyGfAAoPChA9aLFo2241wg8NY/k4NOsgreHFQ02h
2Y+Yobhz8kXMwyWmEpsgDYIyJaETsJD4SwSXWJWUorL1SQDM29XRw3IcPpJgkJ2shyCBMoWgA+km
1KonBcBA8BPMX6l9daOTw31FNwx6q3Hri9KoJNhq2wOEdWfCS9GpwCNUNr3dUXBgGUtERakuFqlI
un6HJrPFmxy+szMos2s6kAaBJqH6qPJLYX3P7WmAzGfkt7Q9GuVpofJGTgHZiofyK/8tS3Bgj9Z3
abt3NhNhWrS7aRPhm9chhryjfUmtTa7Aa9zY/Z1FJIsHp2PHUDBRWUeHP/ulPc7DU8ZiTUBpWvsp
JoBKMXwlMhkw3LuoEWOePJc7KxstpON4LHixT//OITqpkL1Wc3H4hXsPO/KVZgPdI4sE0orB79rx
LbfNjZnz8iUrfbA2Ifdclm4KD3ViLVKpCOX0WYtfK04VVsdL7/lsOtAT8/1t9MGmBxAFkpK+xAPp
dYeSLPYmvo8sJgUtjy2HFSY1Usdu/NO1fW6Gjm/0xJ859S5y9jF35Ycm4p+cgGbQBkDi7+LuyJ8Y
iUJE2UX3AUqO/iD7waB60rQ7HR0i0nRJ/LPtQx1up+5mBtQInbdxuKSl2inSbUBVwhxfWNPyAdJ+
sVikrBE1QGybOw5lXSBCye8fyz2FLJeO68a5wd0Zr2NHKlK7UUEKMDihULHzDwwV6zjAUIfjuWKa
wnBeQU+c43LrUDU7w678F/ZkCTGuD8Hm1DipsDfACR5Cen4l2LXttBltQhSYZFYDgaMZrmnZ+ABM
tzYj46BpvjjmsWbc4bcxSQab3h2Pkdnuxo7Nar2zlNeowag3HmjrdqEDuD+cwaSrhyAiqBmGd2Vt
XOtrZlzSiBSLkcDIJtGbN4SPOMuWoS7X+TXt9lP3r1sGHhJfMYZVvZwU8CZd3MOZ7n0r83DZFIdc
IaHJKI5wdcStAkATatJO8oeEjl/p1EvdM9qhrVFpFxMsDdOePcdt20Gs6bc2PQnr3q79LAFy3tVt
eAnoFaJPGZFL4c9oHC9vQTdap/MeEPVpCY9GO6zGVL9zXETr93ZRXY1x2mn1OSm5x1HrBBTtHcb2
P+EVMwee2T8vweDPKad0btynwREJNu01+N9tWdxFRLawm6uBf2obRR6Egc/ny6QuaiaYu/2bW59M
EjvrB6N7i7/K5pKqL25Rr8vigwdHbsRYlpusdmv7zYhLTBT5hpmOgRYGFQ1C7xRfC78dseJHTBJ6
St9EktZYe0hOXicdxBRan24VBtplsHJ6tYqy9SOpUn9eHjAKIhklL95T3425XwmbTMU16oU6g29q
F0mKfOZ5dJdHnQE6WivoiVdQpO2MK4eQLJYrLGZk6ceihCTGsvxMu485lKVJy9kAJh7X+CeAyf2i
RH7NEFa5Vu03UTi0/iR31wCPPPwcOd7v+5CfTq8eVRW/wKWrImrukNypbm1p5G8gaBOldkh/KEgw
KWu09nm21EMSXcUmpE3PgwaOBYUGVZXo3xChAVSgsqScskZ6j3vDzWGAiBlBXPPU7sNwQdO1FF8u
hy2GcCC9PRpN42nQ7/LwbQSB/oVdy9NRcr2E7e4WKPaq5sUILLxc5lHX7lnI0+IQNUzlObKWQnWV
qNaxgC2WlBTeL2qb8PiKDGrkVnXWzoCe1OGAuxgan0JwCNzUZzyboOALbDT+/fwWeyRBzt6FBTHD
bx2FkeymwDGgtK5YYTEvFM8ai70kIGET+gSjuapB5DqSacKcSBBmdddeWV0WObwiACdYLtv2IN5W
lD+YWAN9KwA9ydwDLGGD3IICIEBY2tAh/FWaZ1aUYt7K6wSfN5EOvEWlyvEDazBkeqxWzZtFLwBz
nYb2mOuHmD65ZxrTWBo5lah+Le2keMYFaR45AgnhTRIWavBBN+U1CsBX1/+idq84za2YMRPlc3SD
/2i2qHjRlxOjPFqopMqNza4KpF4PKo9AvaEdfH0mTMIezgaPHo4OMq7DGAA3yMeWyixEkOjxTtdD
vzfMBG5Zvqr0ev2lDzf+vlVekY9iIaO/WsVRKx9EZc7kULxQ+TFlmRl+WlaziTq+IAftgd1/dw1C
BgcaT+lC0CkwSzEzZjFCaVzYDy0+pYjySWFfqoS3GD4/rVQn56tBP0Q8AUCwnVu7vkJdiVXkMlAf
qrR2AYe9qhOGQwIqlACTIPCpHm8JUdlRqYGsUyBBgWgi4LVx9Z1lYhuJMj+ufTAMy0MMVVxzWGSF
1op7YjW5A3yp+0a1uDnAsoPaK9qN671T+j6rlSQy9y/FZO3mgJRsHeNZjLqM7y0n8yGm061qDJR3
mfZLhcVh6MddAr4ORV77M4BwtLQXTyZ6xnFZuD5n85CVN4SeE3+I8KzkFGOA+daax2S0ueqyoKpJ
zKZVzAHiiFQDphQKPrH9UQkdmFOJMIg7HcMtBLKYmZdnhTstby9pjU6cIKQcKVZsoYMMq5VZv+Rs
eCeaBkVd1lqNgCnhLOJnox53sAzxD7QTkT+oJlQUGWX3xXJyZ/QbemdGnZuWYpvxS+ceEkN9CXlz
hI49V6BwaCpEZRGUnyBwxmmTM0WovAMUBroJMO9IisdmDfhhXQJT4e9hJSoeCzTEbV5uapOcJfMZ
VLgXev/AOPF3cEgKlgiLvIJAHTdHKBVtiw9Wdun8f7a4TdmuJ8Rv6TKt2j4EaQyOGnSKzD/H2tyo
LoIw8KweNa3KnELW/8nw2YVnLQ+fLTiiBcTRzmAi4BFJAf6F4Y7oOJb4N8kAwSN7tfghctk3qOWm
AJZdaYDIN53FvVZNm7lJ1tRIRXjTa5ek82pdsk3P4nMBmGJgyY7FumfexSQf9/wCdlLlC5YEQLHB
kGCSYNobDdfvYno7fkRWU8LcQwUeI6AeBWjJleu6tL/mxIYXcWT0mhkLUhgWmjDj5ND10GOzT2TM
oS7Ejz1N7JdQgAy4+zSQ7QyxdyqfnlDKhFeNfJYLqWEBVvcY9UAUIeSvmHt/hxCptJqEmjG/EyAp
VhgB3PEAFHhg0BdM7aU1LqJtwRc0E0CKfqCP+40ZvJfxq0f2zNB8EFpIwhfeDvUD+JEJggAxllLn
pDOxM6FnzzBJZdS53atMsewaPUTY3hnA2aVxsBlsEdXQU/sYnB32o/ij5vBqTduON5kDtsCuR5lq
hL9VeIlj1BLJn4Y04a0daHXDoUWsjzdtCL8pcqXJ5GQynbPAd7BoJ0ymabOD4oVu6eK0SBhgmreY
phO8S0x0Y0D82Hc7I2exw0ojPbjO3248cFtsxrWPXzOktQMqMLreuk3gXPINxIxKRDWSB92xN0yf
J0rYQmq05agruycGGAobrd4MdyrjHoXZlJHzPQ2S5EKsXsh9Pp0qJXpMWIEs+Ekwu0bei1xYor7n
vNDbewMcg1JpIJJ4mlyun2Bk9EbkAaM1C71+5PSoC8iCYrCMGEkIRfwOKZpskyqAY0yQ9xZr/1BH
iQWIVkWUU+bTPar8tPREWOS5FJM9dysUw2w+fEZ2vUMSMA/hnYOMphqe+N4H+rKRfw0Xl7YQVXGf
hQNTBvLrq+sAmqdnzA/jiazvQrtmnLGz8qnpV1IEMvUxUlCJoXbtt3pwrqNjpO+d4XdYsFNPd6nT
P0a2senT9qAlkNpuf0PliSkMn0TFx5iXM7FvSH0wiOVjAWDyQEe/JL0vgVUy7mDLwBaqBBCSs9Ow
+e2hmvLG4cYnpg2IQW+S8iLSRl3DFrxcsvAGegUWEnsJu4YoqXjgfNDnJS+Y8fOwuGZc+XLmmmRE
8MKBJcRy0714oijtPr3NsngcJOuIkdZYjwxG3/mxKmyGiYNsZlZfRI5HhPdBVRYhJTWMqDUaQs17
80waHIV0C4uhHaVGgMxlnixY2tlr3zDymZ8KC/oBeIx4gOzATB5z/l+kMEPqTuPI7h5qN+a2LsXL
eEA8CWIeQ3osBQjHT9XNa8FZ1/a1AQLvLHee2BAJh8toeO0GlR6rpSz/x69fLGhEkSKRr6zYh7ie
t9rRMvd5fy6952z5UMgaDN7nyCZXyF43/avnjX5MdZs5P5nzUU0PTOVgLvbMp9P0n3Wc1nkAhems
AEdN2WZwu7Xg1SxSTDwTR23EeBWH0ovVvAn5NWWRrI47ogdRJXIRcGCpw1lHPt00JRwuGMO29YAa
YGBHUoUF/oARTlVLrvqrRKrzVyJSKaNJ25n2zVMjNCvPlnNmP0b5gp2eiE/zx6NWIh14Pbbta0eu
Skwcz9y22xAEegHqyqKqIUT9Sd7qvgi2tcchY2LzA30dfCmar0Pjw5Wkn2bV/o+n89qNHEmi6BcR
oDevKm+lKqlKLb0QsvTe8+vnhBZYYLe7Z6ZVhkxmRty4ZuHg/GjCwRVa1wBzmpgDipBT2dibzr/K
z8LLg6A25fnK44H3WKMtcwi+XlH/8FDwoTox0g2pJNULg4MUK9sObvECQPVSeG+4QsxMZgniAjCv
Ee5HLGptEtSQyIsc/7QZoJYyRLZX7Q7aIWaxgvAgE/dBE0g6oOuxm8Vgpvg7UOBXFxpvV7rPA9tl
bb1Z7QcaOdZWCY0tJBBGzF/h8q4L3eSxfJcewpvIkSKUND7TnSxa5ZQJkI16EK196H3afnCsG2RD
3Ai+BZZiwivImJu5XbqHkALuAAONKadNpSE7Mmb+YiFLtCCEBoWnh5+xKSfgcKE3BajdoI2qsgKb
dKHr0D6Ph8mDfAS6CVavw3kkoryiMFRARuFelJSxQu2t800S4caEZ3gDLx7fIWgz0AMG5+pWywng
yLWjpffE+3kftvnJBxFHROytpujTwuEJK0PujE2dJJoRBOti6MlvLQamLlCVOmVbagUFyBZ5RFo7
S+a6qqQbre1yNcBDGwDllTF/nvX6OWJq2qTVGq8S6tcXT0Hc2jHO7+6SIyRZIS74B50jg0cPFUdG
qI0Q4qmLOjjOeussfK++1t07BYbM+Rj+ldmvxKNY6kYWvsZP8CRmH+wucu7r+jYrR5SotKysZkFG
LfKX55whf3rRvYTZglofpF/mPNWvcZ1SyHFCjbdafzbtS2Rn6PjWUIY2nV2iIKdZyZjRpxh1wlpL
CajbM7wHQqT7EZRYTOAE2RZYHW0AtA0KJdBJYoNr/xUaRMYUFVRt1Pcd2K4ACAZ0nsnC/0nRTwMs
H6wuWwNXDGYGwwgpQnOg4CgnLdbhA73SA1C2oIDCLVn2CRgnuVMu9bp8lG46/hlp0+jbHuVEldyN
4ohFDWzNgRUXEHTg1wUIULgr8AuWhYJmq0AWK7bUMNy7KtsgMRU7BKoi7j//jvGsC9akUKuwp6sG
0mpnKaSGqAE/YTTDoYmmw+P8lXGTIK2dSiPFYizwxvO5DLT+q6C6Ur9tsP3BbgIrrhlT9wuPoG0e
g/ZCOII014QZL3KQXG6/KA+SFPcM4L7v9qN70e5FtMRI6mP+MO7BW/Ddf2Tf3u/8Abtbuzv36WV6
6S/zDRXj5/wT/Rue/Vf/1X2db8Oz/uW+lJ/6GzjFadHfP7rH8cb1tz/p+NVPeocofCAd79N/NW4l
w0fQP3BskkveaQXg0bvs5p/iW/HWv7lX+FMvhNx8Db/zc/5TvrfY1Cz91+BrvFEj3pg5xQ/yERX4
8xdqMd6JK+kv7U99WZ+wN90MW9Cyk7NL+X+37bYWv04H85OgpOChfrc+iGBYu58zuHYo/3OfGmOp
eA4Twn9VAhBRXbms0CT2yspZ0detog3pI5v2uTula6zefsYDnJWTc1LepfjGMoyO6ss/QqhcJKts
FS8RGC2wcdrau4do410pvI7pDlzkOK7NvbEtTuWWVvxhWBNE90js3Lk46s/2Ezad62LjbKYjcYVn
NGoHa+us+11yTc6IJM/RutmifNnAblkQP3/ITsHeuRbHeksj9I4Qc/HWLJ+uT8eOT/BqPxCGglUe
R9GiWcZnDGrP6Rnbnk2xs/bKBvkN8tQHb+PsMcXcdMfwoC6nXb3QH4qnegMhbl0d+5W1h/SwnJbY
DuzUI5yla/RU7eIH3JJJ1oN4mp+npb5MlsVap9ndtgulWVsMYWYK7wTzBgQ+QK46c6k0bWkpIQ7z
JDfqqxp+jqLPGZdOpUI78h8q2XnCg8tDQJaohS2AYWYr3X/x7ZNhgssoykNFSz753Et3gdAGTs/M
UVSVK6CRmfRcJ5q2/QTwyZx2QNQ2R/mq9ViJFA14PrvKTwdbwo+A/liMM6c8nod+8OZEX4BU/Jmz
EJeLTiV3lIPD21XTD9Avp1vKLh+i/hOV6QzZUOkY5DorMaCgJFIybIPJJsbmE2+938qA3cSe+eAy
rSrM/GmsnHBZBOk38ZpVDizZZrAXRo3KPfoEiXhIsRkyhM5l2+dcoydm3IuW6kHkBIXfPpbOsIMr
D/8AGA/I1/cQTsOgHucTCkdgmYPKToFP+6pvVfZRJm3qtzS3vKaN9wTKPtjzecfgHcsf2DE6G3qE
koKooiqiPFml+j/PHuj7bRn9x4gixm7vaxcqlQcbepWFh3SqPzXmpSDGoka2Q0ZOw3kVklXZmO+C
uHDW4wq2lKD37OpR5xZ4pYMCwHTsVeDLOkO+QGUzohdrNwayKgZzXa8wUEcX02HgYf/tcAZKBY5b
NrXGxYnXwqILcUJvBi8srb2dLlywuQKK/vxj/RgGYVXpvp5uIqsE6rQw/+BuVimwOGr3bqHGd5OH
mugurlEABBc09mutu89mlpP2eXV7iBgkhQHWPagGxKP6YuIx3hb5Y6TqSNDSVYACuXC+GqZxVXLW
jI8W0Ez1mFaGN78h1TSEaZ/9MlUWwUIzji/s4whplwptCmnND0GIlcdX0oFFD3sGzBgp/tmdpLBH
C/i/NEe2+eu4LqDDc054nr2eAOox6Or7G2A/rmImVS1QaU55WWJiLJ+yOTVqJS7hzzFIEpoQOkoD
8MQCkNCFWEQFRmiJAiV2NrBXh8Qe4q09mcuyOLC8b6P/T6NSEmhA2h/f2nn0VmDUOSG/XfNcBNtZ
wzheIZvT+6V+VGFOBzhZl8i4IjPfwZGi0lTUTw4xxbWwIfhAVs/D4CycVgGZw+CqO/fpeO0wf5Tm
OLvkBAu2WD7EwV6EJ6gjdB0n1gRYOY+PfAtOyIpErzKBQRJOW5KrAMD2jmjCnDsXlq8eSB3QviMM
CJm1mz9x81RGCgUdTDrKqZCfxIg8N7FGZJSr/prAEXmgnHDpkrjgvhkXRlGcmVtpxV0UsaIb1shr
njYOQprGfZoZXSGRaO2TqZXrji5EDl9FMxAHEzkNzIkTLslNSnaRhECaHidI3sFGNOvkgYiZWFsQ
QYn787gsXQDbB4hZaEJRdSegO8poEEHYrL3a2rvNQqEjNpqraMhc+gQEeyvHxDfkkpiffrepQZbN
m8NBiUTGeh9zA6VCvC3Uc9tiI5Zvahx7cNcSv2ZcsQbUI7QTjrYxNXhM6YVHSWUvKkFPRlwUuYBF
wpSx2+bosS1pjTFydE0w3ODX66l7O/K2kU2leMzaKwtRTskmvtdKuN3cGRfetN/cZ1RRWVAtXPYH
06TsdLM9aieWq49mCm/QA2xtIGqC8CTJhdQA9osKrGVi5Dq0e1ZrVm8DZd2w0oN7l/4T1M1MAV5K
gvAgnczQ5ch9KLlQspfI3Bf+BTM+bimkKFl6NsucGp49OpYMA+ppmcTgnoSZ1UpXtvN0Lp0QpSzp
RRiG66ZyQ4OMT5Oym6BT6NlTSKuoQH2jQwl7fUdI6jEYcecuVlyNFLf3tkTs2V2SLLnUARMDR2Oo
SWJqZ7LB7krqshzq3oRrxXZOx3+53z1U3kwFniaX0c3fYQoAhiKOVNWvvK4f6auxxkQbVJlQOoi/
BRrC2z3A9UmMEUKlvMOfKecOv1uIjAy0oMvmTk3OW8o6QJX9ofW/Y6qsfZ4vSDTw0/YNhYiuXxw8
P1TAoR5/2LmpGdW6PGEeFjz2jzOS9fCqxSVMfG0xxwhDyea2MwRDkGpaLdn3JntdOi5F+jJSTDbk
5wz2Uw4HaXBzomS5gGFz8fK7bMEiKCz0cdXG1GN4ECXgQXSjM4IrG7ViRy9pDeWhR27dMy7DoKYZ
q4Ux5u9cSkZuzSuqoHS4yXPAn7rJgfO3l5FpSjhg2z71GsMoTeqU8pOJ26YM7WsIK7mc0neX1k7s
fjsViAYyIttLBo4EuSuwcN1i4Kp1EOXcnWbURGtBDwLpsvib/pTjgL2iPYpxoBzIScamWGdYwNak
cy8xfp7GH1pMlKcbedYzi2EtBJ1w1jZZUCaQ2Xg8KzRFacVgAKJjKJ7iBZy91MH+rtnoSbrqBdCn
DWNwqgIKzB98FBPQRFr2wSHyijF/ybMkNnkFxHC8Z5Rlnfz0DT45sHOS3MQFNH0pIpjFMdB/LseX
zYja5BWqoTjHTrp1c2Azdu4hK+Wcm+GwQgbkNSuUXJyh2EGvR/dNQEUI0ng7kARardgY1DXO2Jgc
nGrtQyzKEhi/Q0tZFa/Y/Czvhi+SgW1+pnzzIMyMuhGVpaIchd2pq/qRB1G+bS4MSR7IFrWgln6P
88WDBlOiOststhUuQJUd/eQjYIuPCTtMLfCu2zwwt5owo/OLh6GzHvQAJm90nwxlbQNmcbBFuPlF
9o+c4hztctEk8qBU0L+1j4kUJFGzMsD6aRBDVVkZT3/1U5rtbSbLI+Irg/stGqyRLq5nh9UutPsE
l6noSfhTmtR0ZOirBWA14SHeknrYWdOjOTfLYBPy02P61SdLtblEnrtqGooktERiuO4ue+g4CkHU
mLlme49OIK+JOG5hkjn+Vm4mJ56DdZjoxhyiUYhLbqLDHCNgMbAwL+BQ4FjIlK4lHzHeZH79S7Kg
GWE+ZTG8xLa+sq1lPbfHFDcE6bkpqVT1xYpJ15tumY2YODLog9Mdg/V107qnjN5uotVT7V1oIGmf
2EuN3oe1B0oYTbLph2q3ktWiJt2qLssNXZt3KIlziakRA8lqRqorjFUGIh0MXK6Lc/dGIhN52ORi
zfyg/J6wkB0krpEHf/LOK9c5nbpYjdzHWeC/fcTATO24bK2CloLrU3w4owcgDndl4qnFeAj54rKg
XETKA+zrW1+Bu9WM6FDTFAwDyn4wUY2mALhb1hH0QTRYPdQ3pJLkGldMRfzgA9AKKNrUMcL087XH
cdSM00KeW2aRW3mSZmhTGSzaAHZljttgYMQvqdI/O7Z/FP+6PPgACLhVOuwyfBOA5Lhdmn0spj8z
nVXMZqVBn/bTxwxuLg904EHvL6DB3UNAfTxaGHAuZxVYkNJItp+Fa7F0sS4ZblKpxEhUAKdkFSgE
3tw4rR0yrNBbKEzV/HpXMFZhRF1x3kvuqHljz3kaMQzQnHvJHJkMp3XIDGNOcTdl1p4bI6NHdj3Q
Ba2+gJMkQKPdfC0xQ5MRjqIffWQUXUBmWlU/ZoHQ95RLbRE0A678LzWzpQKyhTkFykgyGAH+OS6Q
dH5gPyeHumIQir7rCTjNCBU0GcW51ovjb0hmWxOOMqfJuu6Kg1O3j8jWnE26m3RyIfVHJPOefobm
FQUwt9LxETasx6ei72NfleYQ2jEMuxW+m3hs1X576jC6TUO+x0AJR0vlxN2h6ZAdX8nGu2ekfjbd
tz49kshX5M/eiJMQ2xzfhGijbTZv9Xknln9/sbgAQxg8V/SWsOAG9AAo3kzJ/+iiB96xoCyEVsBM
IqrutrjMAKyO3Wpy6HINcFIp8tKrWvJFscUHSqxgvU8Kpr9Dfq3xYizd+TEY/g3eq582J9hQaUB3
GTya6Yb0E0LHkeQDJ2Sogj1wxA+kJnHPsQdjRKKukEAJCYLOK4dDb4EBViBRNjMAjOTEYU0qMA1I
zF9AjJHTDXiIyUpIY4H+xIh4D/PUMqAQugCjPpsUNZbwHxUDvoSbvhrQ5oTioGZYC0cOMhy/+kzR
XeW5uh6NX4/pSu+38uGkr7Wh2RgVCn7P3fLkVtoHv/LGOmR7Fz9g7hEnOdnJ5KE4DFfgKWN+JZpu
vnxnODhaoATkhWI1xfoH8Qv924xEVnsbYeITdhITjy1hhEELPlNF/4oDPSb239+2g3GPc4wwQxpD
BYMy4C4uDpwKn7UBml82pxxTWq6Eqn7QvzKlzLxXxYg2HSIUDfaRdxdgWtqWhIO+mpd9ZBGMxDGJ
AsDzxk0UTBc0BDs0Ck341mFVZtfoYggeQ/mWzN/yozM0FxOnEICgGt5bHQzHCdY5aKoTTIR0WYdK
u9XxwcuN52xSNq33mxE5kMA+N6j4sd504vzgjitD69c+A6Wh1na+HjGDhcKLKTmDR5BQhd0zWw/Y
mY1Hre4e0ptubLmwsEYA0VsEuw0sIHvo4VIGKz1QjkbW3GlowvguPrB+XKJjMKjY1RIq03Nd31SK
Vy+az4WnfkdTAqsdVhl8VCLQD5XiPbNsEMK+yTka9ORoxWdnuLAHlsoxplzLapiZ73kL3HPWEFth
pb6IiQDXmn/dVJxYjyV1PbQZy/KZ85Frj206Lb05f9Y28jyM843e2JpgcMPvMH5VDZag2KLk8cF4
lMVd1//UkmzoVl+43msKebxIfmWBNGWwamFPliPEwfyj025YQKybmXu9t13/VH8hJEvMi8H+OY0M
/LAD1cKPmBm12U8w1nGlzD9K21sGnvLgES2Jf/5Tgo4VnCixvE3b9Bub4ISKzWeGDpYwYNBEBOkr
61xvd43ZHxw1PyMakddWO8yePGJ7e443E28IRATxR8G8ojR/3T5CbQx4AHUQ3yzL11HnVfD2unXB
0Cq0w0PrfQ9/J8NS/B+zwtxoGjdZoGQoEVB4U3HbZtiexB5Emz2eDmWwl/Mn9oJdYxFP1jQHp/wV
qzs1qbDuF8g2gKHikFDxNA8uqwlw0WMm1fqQRFzibaKFC+OouDLWSh//qnZmjXBEkRwJHLRwayBt
PMLV2lu302PGlMNMjm4CE0tF4I0aUMFHAQWnqsPFpRRKEXbb6Ec7lr9re2iRoP6H59566z3oL72O
gCdEmlCsKKhc32dDO3cQyNVBZU5KC9iMay1j43PnjYmJtDPvjOI8cIxMAHRdZFz0iK1Zb+g1aC7j
GX5dt/IM2usmxGQRMQCcIEXfOB1iZywKcJ+yK+Rf3bDIR8IWqDWtCge9REdHrD3ELkAnYHORst/H
i5r8L5l/Uti6UgcWJPnQCeg3C1YFJsGpekvTZB8ZV3uAPa/CKf3JGpdo92oVmtaTVz1bMWVKqi6J
VnL7l8nR1x7tTxKm/9Kuw/jnXtGQKJwm8pES2OWFjsr/ta3Rr4d6thk85Ad47Wn2W6tXuA6PyNXQ
GS0TMzxE7KRqiL3KbD6a/o8YQGVJs0qga3gZsAt+aImxHOf2YbKVHQ7lPcK+Ifwe+a1lBt6QpZtD
kIeVmVITwSBj3B1qxImF5NP8C/Rvh8taWxxmPd5TY0cLjW9jTUlrTAuMLggkNzjoHBjH0snacAXB
KDJEdAG6sYGcP8xYGF+ojrvS9BfcBOL5MwpvMD0h7hXrqat2ARLoDJ3TXNLoGfM2fO0rkuLtZDvl
j1PH5H+ywUW9U4KNYY/91dwvs4xS2w/+TWUIaz0+D/nN51SD4LYc8/vcYUZXs/EmBeCA6HXqqzCe
U68hYbJcM/62ofp15risfe1guCRH98lqHtpbk8MdaWJmwL+4ehQm8+8G4IBlkuvWYsbJSY/t89DK
TJBvh8q5f2mCr9m3VlEKSabFbpQllpn/2FizSnugv+k/4lFZJOXaCsZzPOISYuaXsf+eSVhnhFcy
aSKSRUzTxcqANistYZPpOPxNaD6taKtCx5yMa46Pdtk92N6PMX0KZID7g3yKKtQXGHJ+meUlpG4B
zKix/VQbGFzeGZ7h3Gj4FrxjniQ2HBMMUJt2bqzhjoZgz/BWGtaRQbM6z9gV9FC+lU0XoTplvMH2
W0Mis/ZU3ZHh7PAfNLrp8S10/jkAIFn0DRMmFyOuQcfmlhEd9a2fBMvZL25AfFiwwONckXGoAPF2
iXqgue2r5iAFbcgZ4hnB2nxKa45XyEzSvsmnz6RG0TuUENoVEyFyQHL06nu+W9kbZ4WbyEzKYOfu
jWaF/bx9oybfOdC4NCxek4oq0W4XmpuvBQPxIvMx7+2V+EoKjhoxv3LF7gh3cviIwln0KJEd6t+c
6WMw4P+1kdaRxngZJfkpp42q2p6JNbPwyt9hvjASyGE9RYxfCYNoABuaGdM2f1y2hvMRNGsfZLUF
0Cni5ZQfrZpBJIQ+yq4/ixIQTW7ZiqoCvIksV6508SHb6wxDiw7fAcRyjD23FFB/EdAMyf2cmE8U
gHUBt1fHglfd5dUdgMzkPlphskzyx/HaxBjdQcNTKcQbBgxT7R51nP3j9CUh7xhqLAl4YZh+125O
PAmIqNEcQYCwEdNyfs227EoT3qwtb1NBHhyYjJYUBuHjjJHPoIvig/YgOns0sCQHZABCHjNxTBKz
6VBNWHBT146kCDCxrFWgBBrAQg5++ByZU7wn+CbT6Apc64ZOxPhVSxcaq9JcWRha9mhGnCTm8r5L
1fztdDuQ2crZZjGAdosNUtNuFEBrQ2mWOpw/LYAAw6VpPJxhwn5rEfMDNCuYSaO1OzS9lX72y38e
loAQn23GpDZ4iIUdYohWrUCUQTbpQjozqQN1usQU4QsfMWKsn/dQ+gBEwEt4UeBTA5xIg5yqniwg
i9QV7/YFYnPiYa9eyyQ52gul2lup9rgVi+GKWR2oM+0bAxE0sd0uhjJCXxbY9EkAyDXmyjqu+op9
pwYkK+WgxLyQbUfPESzJytOveoeOmCoemBmJ8VX6eoYoq0Yd8axTgcKQfPiM/Qdn6zo5utNV1uGe
kfAw4noCVAoBol4VTvWKJybTo3AlSuXEyzbWPKwrHWieUUbqEsbCFQByqBiLOtFJ0i/EwaALQP14
QKV4l+oc3yAFgkdZgE6ym2T2I3Sytv4x/OHYpNYGSvpaamELklrKeQRxifNr0Zi09W7z3WXxOq3d
zYyTQT+4G7kfJVuamWvAa8hAqTh8ph1Rpa3iY+9W98o7u/6Tz2BogmaAuRtjmV2B9Uzpzxs7gE/l
3nOrgIgKUDvnqyz40pHIQApxqXpoTMWkvAs0dEYnPPwiB1fffttbEyZxWPm2wJO8ZbByGWaX7Qcu
hzQoCKbW4WYgtKlUtGWP35WXYG7d/w4wHqjE26i5mJ6/jIxwj2ZbVQjN0n1YoI+pAk8NLFXT9UMQ
kR6Cs4qmH/Sa8gQTpDkAwYTXQO5jWjHUCbc5t2l0LwDzni2WujAUePIbFJlUR1m3kV7fBHGyb12H
n99fB4zXwiozMIYuzrLAhMlWQTdRwO5lAlGf4gpRpTMSkIVhAxXMXKto30769IafdhW5nHu/tkel
AMdXJ9vLMpYDKmufEqaBrEEH4pNNo53qEGZQITwyXhQBZNa3i2ae+Up47M3JVlaHjM2YTWkBVWxW
LNPkByRHVAKRD6tbe5dFDjmzMW6Z9gY156/Hi/cCMv2ViqBUg47dQRGvh9jYRXPxWprbBJNEjV6A
bI4MOuStAcii8acNpOptxw//n6B5Nv3p32NcR8+paax9d3qyVOo4lTXA0IOBTzm/o9mFKbnhK3S9
gZ6bQ1DTMXvRFjkqp+fIN98DDPl0RsYpAXboOy3uaX/yyNTQ0XRpiJ8T/ReMqh5+BXSGSgwhSg1d
JMyMqECL4fbQKE1vHqbHA/N8Px8IDPSWETTIjMyd6bluL2AFwMcbclaouALoWK3/nA3hakQSrfTj
RwWCWg7hWqwiZTgr0EpbUNMaJVsFzk/cZ9xIdlLnGfhHPdn4ZhZD8RiAYLod+DJkqZzT26GIIPuC
oRJv2Yjrf4TPD+UnEk94G2CwCW7GRgS51lRAushPePVbdKXtSWacJUAhVBdQdLGLBJd2K2XFGSFr
jctph8QHwFPLSK81dqPdPQQzpv6Q9fX3dEpXsx88l0Z4bEp0s8Wvy/f3Y/VYtfNCmbKnMWNyADtS
L590l+Hv3jC8N6niJt19hFh/6lGUsrVvZGsfOTosytsu/sHrlpDrdxt9et3na6lfgNAXHcpUGztX
rd7qsKAHIDt3qDaj81MC0rDO2xiL69LeQnGOnFUQdPjhvmMNxT7EcRqAM9n6gqnJOvI/ush8iOL4
SVB+L/stu1ul0UqXpMVbby4cKCLGomqLKyuURqyXKww9UZs21rGFO+DsK7j2WDPBvp6XsPW2Lc1E
2GaMF1+a+IsSb87ddQPiomHrY0E8AeAdS0SuUpQ3UgAI28fCeagj2KSoilOHNIgKDbklvhiFO10q
NiSH3dIF+uMQtll8fsL64Vx0+kq4phyjU5k9WfEXUJ7j3gMmgDBglRUEn2/eJR+agx7cOAXFAdXB
A/qSw1Pq2Jr03wpjhUF5x72eOxN6+Q61Cmj+jNE++YrOALkpw62SGZrLu1YkRIUWijBqeT/pXm3X
fHLZC4HcaJh4hZE2Gtv7ycUVdNdqv4Jy8SRIqoDcGrIPjLOLdrdvpm0FF4fZUzmH7DFYmeGPYLvb
ICt3o+tvbAQqqEWc/CTYOS19RUebUjbO46F3frSB6WFBMiDfXrgKIbXd0PPFfnUetCFmzDA/CDbp
V/OKbldqLvk7rRg/ksjAp6Ffh4rl/n8Y2Uw3LgP1zhQEJ2LpnyhrpcKVOoIdkZsVzzebB6luD1Pk
vAWsBMa20jj2nDdSzfcAMFXQUb38k4FCWswPIFq4/PypLoZ9Wv+4kLY9/cXEvbMB2o6SG6eQqTcA
S8mSGk+cNw3rHhIuM8Afcy9eqJ5izh7d52RmfibFPUcFY1AvNbcOjmXqi8IMq0fwLQVv/TlSbVDB
WdmGOSc6TGY6FJXDiPyLEchMXHDCh2uA3BM/36aVsvXVDrgEenD/ybBcyr6WqcRfz34PSioUamQp
1eVn6V80vUWG6W5kBNSxyMltkGLeYFrjQZH5Ofblk1QL0ldhgEH79+ej6etHote+AuoXTcdhAQ7W
EDf8J/KD2GrGLlpT+9OOAMLLTgZff4ioeMF9eg6ePwtq42RQ/Cv9HtkBAADuFNXNcC9gPMS5QNVJ
rCfXv8qu1lkN+ot6KWRQWULUKGyj5Y9qD1ivH2cGZRB8Riap7HoeFDstwj1NGhkZ6+Fr13ZIzrgb
fGEZKsQJBnr1pTXAlyjeqLoj094ZFH1TonOFEKLz4DKUwE0OWBbaJuBwoV0STgk6AArJ+NkQHis4
zZtGEAjjfpQ38wBFX9nEOaGwdErBTeFQlTpe5ysxnm5R0gy33o2XEGKExoCPsNwONhc+SkN3k1Hg
pYTc8nzaQ3n18/MITDvB7ecCykWzy98cW56c7sMj6QsqAD5777BZeYsR+6JALfYpX3ZovK0GfzWZ
orVEUQW/qnPLjMOQfslwuFBroQTN448sR6WgZDahHiIWxFiVmwYtkaHxLWOSl7DIyeMjEUN6q5OF
aCwauDDcBo6mnNmE3w+o7gh8yC4aBiScgAU1bFtJhvKminFaVEKOqavL86YN9waTWOLHBshXnnIr
Z+BzPF1WI0gG8U+0dwnkjUoOjKOUVIBvWfITt3vqBxbSzDBuPHl++hH4dI+cL3y9FJ4puyNOshxa
U0zxVTCDJQYcPXWZ4YEjcfHagQPQIaGtGOn8GHNbyKbmaud0kAMChHENHpHsMAnD+qljoUQfU44i
oHlvIhc/fkBcABoZJpvh2eZAmaLk4aoAJrl0F3xGvpsNQQIo4aMEGyy5+XgCcigRBq5eZB0LYgON
JmSWYgw/TXGVh1w8vvsW0RdzZ0mVQp8tW5pC6Wm51pOOaTWBgeLkLU+T7i/FBTFHKGqoyZ5NFwye
VcHTNsTBsmDy7b0E6jtHUHBqgvHB49poHawZneGRt8EbtoKTz2bUyqCjXJLWYSJFooqiaJiCGLvi
/G4pT50HJc5hv32UmTk46VJhcDhzY/zgkFAE5+6Pk5gP8ZNM0BFzzcDZAakU2NgFdw+hltLfyUpl
8EX4ImJbKZxQkyhtvwpo4InpoWFodBJ0AYxMH8PFTTNsmGdwDhoxBl9cb1QmOIkFIPLMr7iI/KdS
Bnjuozd94b5d/abhVWRBDKtlQlXlGJu8BlB4p2BaCyfKhcyjO3dpMTQiny3V3I0Gzzvtt/iv43/q
OsnCztSVFyTHUd/hIgTXKsD5ce4haFKqwIuOkcB2Ybzu4Cy780Ca/YV9W24nA0iNXku4QCHKf8f5
h/MdfSenbID5aDk7V4tgwMFZ4Cgfn+W6TIZ+LhMVt5kLlsL8Kmas7eCTjqOtEHu7mAKoo/3UeiBu
zHBHC0YnB5fO1lyx0Lv31tOObC/cRJ6w3Mq3TTkJKYo72Lb5wpH2GaE37Fv+lurR7fKNNB550HQ6
+CRSn5jeSzFj22QwGvFStZjW1C3bCJZPjOzBMaIfDWvTKWY0RXVD+moJ7fY3bM5SYzbBLm9ekV91
GTxP8yKlPi8ZlMJoxpniPYds4Ox948h6FxXD0HMGku6O+Ap1gSO7TvZrRCiZYYV7v56ZLpyRW82b
c4CmEyVI1ayN5tYF5qlrURdsWEA1uT0Kjlj2zJLJP7COkG9ncpyqzpPsKCGsWJhdJk8nU9JSMSDq
o9XDBQnmuoVTQsgOhzO1kTsbZRIOgxBEuCQIc6Kag5YPV3IcjbT44NvJmMFT2pTK0ibeDnAXLtre
U+OrPO79b2NFmzIDpiYuBAY4NCmY/j5l4Gz2Z5VwWN0a5d9a0FXZowmBgiZzhVHm56uBUyVg5g85
n8MsIoASKW+NxrECMJTjB+oPvJCe8RrlilRdvAtNpQpRq+ew5p/YcAncg5B4hw9GnTDiZSlsPG4L
Qz5KON4JPqTUOUHQku2BnS5nggxi/ao7SmtGs5xBmRACh2Avo7nb4c5T6EwY9n+EWoEXbWxiGJSa
Y7I1sR2oTnwucVfmC7phs+9g/HCBe3MjUCAXV3az2dpP8AS4Zz08gtSkygA5kdOGutntdyEz2jyZ
11xFc0dKx3ZmqC8gYccQLIzqF2kOmildlgYPBxAEmAfclPmsMM0TPgEtbmtfOiVi3zOXgt4gWcUt
TfJJU7hVDVtvyJ2lCJ4ttnH9XerjNtMWNKf2mFEHgsu2i9k30gVPBKYH5PlyxBoAfdhFOoRZFmTW
BsDjcBdqjOoDU180w6+t6RuBkKAljCgVHd9cpVDyZcULL5PZ/oBfxRxC+lTfWyTe0wYii44+U1gx
JgKUjKcF7QyHVcLYlwaJbVxDJS4QHn90oI0fGQOnojLgWe4RkZfzhmS2If0dQCA74I5m65Pgjhl6
hgsgtYk83zksmly/wxtUwS6bi08nIjsH+2pc0W8LqlPhr0FKN6ep1bmnnqKsylJMcFcwfIQNpuMd
PBsLkfQpYtSO2ANWscspEuS3GcpHG39x7dk8pZADROwShoI64pCrbCjohQQiAzyIBxgpAGWQVZz3
lKFuLHsN7550Lt3WR58xrWEgA6gss3uTZHUZ/cotkEGoYT4zCs0tFMYSN8EmRy68FCYLj/pAxGQg
xsWTEa4VsnZly07By8FmccCd2RQUrpBGNQF4ISiWHK5++srtkPd1eK47uKYQR4QN1rSXsr6lJRwj
OKsxUlb5yU55ywpxIX0vsOGFQMZL1ZgUCPFZ+CgKwRZocPGgc+G4JKq6rG0IFYAW4R6/yCbgywzI
6tFXcoo4VrV0mACOmnc1c664U6wZwNJ/kQAMGC/1gd4dEZkuI1c9Y7KnBbsk2SmBaO6IZcHOjE0x
M9cm13ewi0XjlQcR1mL7tkE5DTbwv5GAlg/IcX8CZathtClJNDFPbyTtH7OiFF5Vl2R7OmkTWjZX
S/fQZsqeDmLEOewazxMeMp37qSmvHJ00wDY1nIFjQzGuK3V8xdohAwnTou2ksMV/D+xYISufFce3
lxYeC3EqcemYTe/WUI8qWXgCbZOBSXLvIMBgS8dyYC435uS/2FBNP0l7WoA1/xGyEmEvmD8Cvmc8
alTVw4SpC04AkDEUrcrY0WDqMGZEvBaUa5YYpGUhqliOtWHNQU6QZVwOJylI+acewoTS7xA8w4CG
iGPmON9niO0W1JY5xrw541wKIZwpsDeVp95tw13HhEhnOECqYfabUPQh8sxotwFShf7EAXGFM50L
bk+XhVRUV7OtFjNdy0VIwORp7yg/s5v8PVAN8HxKJTVhJM8iYdbLGODBUq4tEO2AVy3yBzRfEf41
MIEUdP09IgZh1rNuLU6YIT/nI1kw2dVmx04pz3mfPzOQ5Id0+aVQ6g36L598k9cKf7s5xp8CfVp8
p1/tsHVhFr/irYPmVFA2FcrS4hILh1P2OuYuUNPl0sp7DzOYJBSkmYHXcCqwmGKussPCBH1oKnZh
KHU4rkvwJiHAwex/oNThSTRpywS4pxpxn6qYchpfJBvxRP5se54Es3O2QRhLnP9YOo/lxrUcDD8R
q5jD1sqSlWzLbXvDcmTOmU8/H3RnNTV9ux2owwPgTziWWA7UFmKPHw0QnpJE18g8RB01o5XIwmNZ
rINE0e2+U158uhwRVKGhYrpjEqDcMT4L0A8iwJAFACLwkhO/lFmyUWp/JwXfd7fMOtowPvqXdmIy
D+pPR292BYNW7r0ksbVSSAuaO4cFdM5DCYzLXEp/JT1L1vdEG6rQ9OYWyifkL7R1dIlyZAaE4XZy
VAf+JmnO7rb2kq8Z0hkkgJZ9Hh3WvE2wqQh3KbBrn12gfQLx4BGCUqg9QxNDD95FHT28b2VM0M26
9XgdzNs09PsAG2avsOmGXTvLmde4hIZAPtU23a4x6pPQYx3YPBSufpMhXx24IEUDx0WRuPTBw1sR
V2ykUx/RhY8DaXJzDv0dbOvEXrtrfGnHzs7+iEv5lZMjpSlQh2NsM35VrkF9TPPFGPdfqhpuvcTZ
GIBNnEryw2htcqZjONRMBkfbBx4IVRmzagVzsv7JHcBakyU4hJ4RkjcfLRDYgA9K1HpqMZP9FhM2
fRJ1oQcoJiiIgSY6JeTJVGA23OYggJ28P3SQm9J5n4d0G4TfVYkioJplbpCxGBsOcU44Gvlouaht
zrQ052ppmojYYILTfRJ8dCNp3ZjLI/AktO5na2g/hyAB0hzZF3ajRjGqUgNo7dGHKt34njFn5y0N
JVesFM+RAu21LutNQKOAoZDVc445jGyjA/Ae0z+taE89ekDOKJKXNy4aCr3DFRajw6k4HB3N0eBp
a3kUrhhtI3Np9KuCDsScXAxpUAld0K7b0L4GFW6FxJS9ymvL6l9MlnNZeXchcGRHTywQUmO1oJfI
dOOUTaYXG+18a9IXcMvLYMlnIQ0H6KCZRv/ovmtkiXwXz4uXkdb/xFaw7FybYIT4oXVZUIZKgvAO
32dBNfM+BS99EpFy1puPOGUPvHQYPSarO7UDnAhfZVCcg/TaAsXahr/PbYwvLadhosx2pyQH4IQV
gtwAt4P8+k60J+B2KGqw6HDbtsciIb4Dcb/Gc+1v4iUY8EjkKVHAdfrWES1FaDVaYJYWje4qzKeL
57+7VA97ehdEqPc6QFaDkEx28XUhkDrKSuLdG3bovNDhx+6zNm21A9txtH5T+MYu6BQi2NSvsYpX
GQyZw9A3DISv85+nPandWRE/5g5vU3802cjkcYxYsVZgu86ud4gCQx22HDANlW0HoHimuU/ohhwX
7UwA6VhvhGzIODJZx++i+kjVPpPgKno5qBnSaesz4f9a/WFwMzC2sh6XoA5Xw9RLgFoSP3QDvaWY
ZYpPP/tDrE5h4P9KY2LQKmRQZCEU1Fgfgo7ilxSMMQgE4+5dmDNfqWJ0hZ+aynou869gsUY1rJMA
X1/730xR0MjQN6ssHaMwdgVcR3gQrPF++VHTRm1BFyMoAcO1IJdgVDLtMX+iw+vmFINtRbPEwrPY
Z51mwLIcNmcCgAjuS+Q2aSc42qMxeCici1yewjXpJdt2+NBMv9kM9BOCNtlKvLWL4cGHe0tF7F6/
MGTUFQQ42+ttWAzScivVQo9NbBneZJoVE2FUA3rY6Djejvc7wLiOhM84zAlAaArkNWJeMOeWC4RP
qnQ+Ih4B+FHYwdXAfKukgrkC/pjxzp/Whp2wr/Rihu3JgtYA3ojjz2TKDlGKatglta45hg5aL0bq
GN4SaIyKjESDEgSOUuGoK4araX0P4lSubkw2PckHLh6DuAz3vAD0zA28OvCRAGtN+iRkgEzdFC10
6ZblolfayNuSpC6J3MSlyOofFpOBkxdrz8mvFqEnyJDVZtOCE3u4zI1cJPOfnWiWKPQFomLsHP2r
g0UHjYUMPC0dBq1TDn5DoZyGgP+Hyz97YlRSYwBsvUcKytrk+Ip146kH6Ci4Jsui/5L/5Z2XmVbg
JxP3gTQLCbWzoQbyskKY1eGtkyAHcmUoSdloPQkp0iXJVrgq7l47TpdtaRDdwXMIzFd6pVdP81et
s+eRcX2qE3JOOMHZ3E86u3pBIKZfoSRlNh5ZYTCS8Ota3ULXPovoXUTOYYNLCUo5xdGtXfQSSxuY
Cp9FVAG7YLDF78/0KY0kL23YemvOAgdXCb/p8cP4Sdrdgo1JjUd2l/rTmxjyM/IVWULJJo58GXBv
3vEHb8lIFyATkeFAfNVUF35m4sSg2QmYZhg1gXRcLik5mZabrCYzWQuI79Ax0ngIK9hLNwXyZFjT
WeYyPhAmkEWgXWTybYp26RKFOLivBbJ2YIglJMRCNA4hTRBww8BmB/n3WsxecO6VsvinsRS+h4Ka
aa3G1KOiGg+9CpfeDEsdTyC/TgNIZn2U1d5XcfYDZy8MP3g1AXA7EkhtJb8prg5zTDgUzjt+TE0D
oCrUHe1PX5HGpe6a3iFYS0cNReYrK9HJRH+SOxCtsw2uIU3oRK9mp92mmcONLnIy51VwQCNVcREA
BXN+I0YeFZWGTLrB68THCfPTgZKN1RE5NlNnkMseZX898XtHSB8biLgeayf9rmDPoH/WfFN4DWJE
DpRe58aOSa9/F9BBeoo2OllEGwsV7+ofrIBd5BOICY9KjpbauGtBZIfm3BH0z4AIkyQsK6kZEL/c
/C72JJCTHoyhIK7Kp/6MpOT53XQ12uhR0E8BgOlv47aQmVZE2WwmFqUdnTs6KootGv4SF6H0CryG
mTI/iiTHbz5yOBQJXGLGzOiduZoCZndER9os9S56R/zNjHpn2GlV0nEDOC49jDb0Z4OUII9eQWXb
K9ipzrMNmr+UP6kHHS7suw6rtbz+DOY6HyBttIyTsZYjV2SBKEK6CV8sA4KNzDGizZPfRkqJnnTb
hJlaQcqgB97OGH9sChfWX+Bz2rfMZtFJ+ZPEvTTQgrDJz9QiQxXYvSd+WnX27Oo8sxSKpsBPtkYB
QhARbJ48TnXzNjlM5z05LKU7Hgb1Cpw/EWzO826z8a3gjTKHYVVYp4hDbHHdAyamyqan3S0tcF34
c8BLsYh2OD3+ZFLkbRTzhGNeGeswnEQje/o43fyOPIvTjJAV8KRLz21OfjkAqgdXIYCYcRPRx9hM
VCDSFWhH4vFPeDpaRn+4OsFJnuyAQJyPJ+Zs58pN5P0xwCOgDjojmXPkgJNB5GtXC12aBa4eUvID
Sv49t0rtl0SXCM4hZ8qjGfVPbT9gaSAAnRWIlR6ieKmNZyE3ecIadl3OhwCBdJDset7Yxo+Ns7jk
EModwvocAbBah4aPfB7pj8gOEQa8ZxszlxrvDhQVeKA5sEMy+HBwa+bWjoGANy0dfhE6A/Ti7+9J
9sdny5w7aGThO9HuzjVQMK2pPelBuijT6Erdarhf0bFxmapJgV5aP5dc+iMH1km8B+kfKdNywuop
OuX49WXigTYQkIzXKuK/pLSDefCBvWnBYZLhzJB+X2V3GDglP2JC5yRvA7+AkLlBqrN/13mhNa/w
WPiu8SBatBlfjWaPiBHcS0J3WbkKtNtJx2ZT0JsHAEwi4nGIYAZJ+b07kxl3ao/Jhs+4929cnQ3x
YZgwWhX1qkHOpxn/y3sDIyFzIvgCDZrPecppBDmEN3GCGlG+m5GKrYQn8GNG4vA3D1mhBTUR/QrE
IB4j+Ybdp1uhuoFvp1XG78PYW/P0dMPHNoQFhM6/jr8EemLqFpyAJJGwr48jedFExvKZiDxEoF3j
VwbXsn8tzL944m/q/ZpJvAysVcj4kfFOQyj0HnZXq3iyOHOJ+elLDv61DY/tNs3mtdTa/DhOH+KV
JpX6I6bDYHlYiSZwjoikoB5jITe64lMQRN4IGb6RbdugcuTsKTeBlqOBNWI4QLx67fAW+N4IJDs7
27menzhSmBvBh2d71/P7EZEix0tVnSWzjtWjBEquAwhJmvhsD/T54q+CihpILDJv2HCo0ZaWuGiF
VmIUph8hnq0Hvv6PmiZC1WSbTncSMEaqh4voUoC1QtEuKFlE10TvLfwjaNJg+A9CXcNiW9WfQ7RY
SSudHob6lT0RoJMBCLykCgESxF85TAlIi5hmGc5VJHPIP1j9QGL1CkylJsuX7+DbN2X+0CMGQ2qP
UEQF+FCNDFOs9Y0bHblfKb9hBDauSU7dXvodBAcRRQcurmBi1HVM4ONDzJ0UU8yESWwhNGQ6sPgz
zmaOTQz+x7GzDaiCRYXlYd6/vOBMpbFxw038X3gMAx401SEFG6hImugI9KJNcn19yevOdEB0aJ52
5aLSjvg5mih5NIr64E/EkQ/HBOutku0cfZeKwaHZTrQ47q/cIxlIMRtxlz5+IKEpPZw9FfogzkVI
uj69EPs6WdKjLEX9aOCsUppsJ/hjVoLWkzOaATl4NKzgjTVXHqeGAi/AW5u5W6kk+A7u/CK/KV2z
OBJYm80mCD6ymI1Iir8hV0eoMH4TfQyeaXcHuhx7nPcOf0nQSw9kJvwPfq0owHi4przeMwullbpu
Ov1DNWBauAmmkcwnQBZp0HRVOymdJBaUOvQKw2NPdLVO4GARHKiyK8G66Yu4/kV/0w5/Tnspk2RT
EOxEoRGiRM6Dy0/LyrfSD+SiGckKiD4iwjFav0UhHAE5IkoE7Ij3bV9teLfoOWmYVeSMvYFfNtqx
FmknjLk96WvGGoKhxZQMCwKMJngoP5rAZiJdnuotmwSQub2wcgAnBf61DtFoA+F4L3i4ujMyWQBX
ARp1XvvmLIgfMNiETECMnRBwMguJLjtmIQgPBR0uTJs5Nss2tP513rVCpeB2B9olecAkuYEw07Al
7AFMuC14iwVcdrAD13n+Q+wxC+43JuUNoLMZ0XvSLrBLC0Ehkx8DD6m/vMEZrN0cUoD5lvxR1AUX
OpWKbKSMF9GPNwGJIc2rzbcEDmJcx2nbyUpVyWT11WHlRBrRMNcJ0zk4shfOWxP0g5JYEkAiH1Ft
qRuVSAyeIR/aYCCNYkGdPFWPN5U0m5S24vaOKZfJJut5qsmfNPUpV6FRm++iSQGSLSy0967xK3QN
H176h6E25O+zboAnaf9CfcsQZXCeb5ACIpO5QzL+Ox5ovvnNHbt7inEtzwJaTbpuCrgnl1xzs9ie
SJ9qIYKt/UsSvVbhXwYGAqYJnGgCPdOmWQXxa9GfS7zjWL+ObX1U6EE9/UOok2S8CHA+TSa7xV9j
jX0Y4H6sOgk5Kd1dBssCdNiAX3hnt/4VrUkyH1012JptfKjAZ/jMOVkKgz35G2uXd5Q8lDG5+I2y
VgL7EZ8eS+FZ6XDr5/I78/8cn24R0gxGzco3c/M7gMcq3mMhDtHwTzA4BFMtvtKmdlm++e7P1lb4
CI09qDHKSyIvLeIa4Z/kpdfwUfaAAaJfXmYi4gUcr8dwey8K2p8Tnya6tKThA71JubyPeuae/8dD
XgQOimGsROJNJUv2oCIQq1AEikl2AHKc320HsmshipT0T75mgyuhH9GVETCnCT0pxYXTlNChbQzr
Kg+0t/RF1llbgvSurC0kyvJIqzOBWktHN8bqAicq6YJkX7KMizixEq8d/8bl/FZhtvDxhqbGYzze
Ey0AHjWrWyUpgZaU7Z54EJnfK3YqkTPr0W6NDg6B1cQqWCkj0mwrJQtQvJu8q9wAltA2Znqm2q6b
emOoHwXwjvMq8SNq8apPpPQCMNA9oTHXKb/c7rXyElrKJ3NfDSGgQFEaRNyS6PqAwDnHR2QaG6VZ
ldQrPg48rnpKWij3KfVWbZ6Ed/CGeosqWRjfVIuWmqJBJD6nsfosCiHQ9eAmk/5/eTLQGvYZXrRC
GhXPrTj3ISIVM0RFhDpeQ/DQ7gE4PdocBYyEhlxQWanK8kdeF3CYmIP0Tdimy64i4Q/9jvXRQQll
/auMbRmNYuqfCaBEnE1EPv7fT5m/RPstNn/6t16HLaLCCilj0G/bIP82otJIqrXQDvK2904g3EPg
scl5IocSQBg0v6R2yTVHJIjNPYCUYwyx0jHPEdS8kVIkVLtwO/FJUw4l20SaqvjXl76kgdhIFS0K
eKJiscrXtZ4dyn4vnx99G4vMwHRMuB7BsmZ1ZNvOFa2pwCy87bU7rGMNczlQixhBzAHbVYKHkmOV
oYbuNDBMnfwrB6dbu+7JIxH2bcyDgw/y2MPFdP2n3AsyE9YI6J22o1l9YEoMf6yIPccm4Phj5a95
oNL1UVi66tl1XtJQ3bEAirhKhjr+BZMAU5XkYdXJvJEOT8g50kBLOm1kj1lUnuUzJ3VLDBU1z0xY
WL6mW195yjJDKyWbe4bwSSF82Km56qg5E4rw5Jf2luMbtOYTIZGYKuo1l7Zuei8FebGEnwgQJeOl
CojP1Y8OQ3MuqN8sCLi7OEkBIbCPxtjvvOTdY/FFwS+MJkRUE6J0hAdUVEw4zRKwKAN1qRgzLLae
0OskLi9LAMhE/iRouOfP6BIBtjjyafAx8BARTkfdNeJyox5LqRYBoNTHFE4A3sHmyqU1l/oLyoXD
lJyxu5yAe1QL/vWkw7umRlbTRMakvgSgU+PpQvfRm1cS84RpdvvHgqJqA4plJtJ+vf0UaDRoECt8
CpctgbyiQi/nRx6qZBawbGEwqn8GCQ7SeNMkQ1/SOjaCyZIKwE0x1kTbZjwOr2x/SdnmQvjGuOWS
IZfHr4Z+lLcHHk/EEAGHWCvNA4hm479w/ynpcEHCAUqgBf1NmgTmLEFdBiKxMByspaGgEexsYz3/
KAr67grS3/qUD14oQUEwNNIqiuIfr7gOGVDQLDLlyEDMf7P96C1kDhJqpitAX5SjAncLlypKWU7K
NmQncINAvWvBjfihSdQhutugd8qDalPDcdUQlDY3tA0gIUQbxiJkqfFKSC9MfiEL5GIgG6uCBe/D
s6gBLdV54kbsaYsE7+Eni9MPqipivWLyzzKCady9zj3GyoOP61N9VRnsTDhG7byasfiJJUQwUsm9
ctvqApEixFd0N0drB88a77BeBViNf8MBiQWzldsIYSrX610IHGf7sc7WEXLWQW2vhkn8lzeQ3QHm
WG86yIOqJuT/anPsXFIkev9JHpoABbnQVelMJ+QvfWD3pmXLowfXSeMUko2QZcMSExrGbxT7gDeo
sxC4KkuDQii3Gf2ZmHpILJAO3uDqUQvKS/4HYio3xYBgSIze+MmWCiC5VfQYmAOskxvkk0FgyquK
AIJ7VvCTyHmh3yAgDXCUmZMQbKbayiEWnOZXbh0j545mPqhp+s1xq9vFY2FnB3lXuGelN5cZIE2a
94q5wxvIEcGOHaEkqmK2kFLC81uHuoudl2tQFAGeJI2FmyCCWeGSBWRBZcbvTddPCIGnZitRYhBE
oVSckfTt/wQe/9hih0EMkAhpSSdMCBNXDwJCAAERL7lmfx6VbukdZ/BIuZTv3r3AZntjfJBLbAYI
o9sJIvbyGBZgC/qhYGWAIYoAAaQ4gK+vs2TNY5Bmh5z2nRcU6FgAdYjXU+/Yr1Io+0bNj6IPDh4q
Fth6GhEGirvLWvMaAJn2+VsaPJasC7DLp2rcVh9Vw/pwePxIU5dg0UtDS1GQXzUKct5wGFVqcFeq
a4GrBA5Rx3o7ELJf2C9qE1wieu52/JJLSuO2K+OvejjqFgEu7EZvNhKDFOhop8TTIzYWrj8YTB2t
KqR6xQ5ONYiXxgjYeqNxUKqzjcSrKV/doFqrW71CAdnuCw01+5aTRB2YsJzSo0SILJi37IBIoaZb
tQpbwOs5ORbifOI2CQbz5LoRsyGVh62BS5UDH1fNt6XLwFZlL07Yn2ridUc9ONnsaLJrkKpfC6N5
nmJimzT+NJHQdATrayIeemdrWigG9PAqrSYFu27r5wRrSUVemqk/5LCTLDWbblIhTdq80eaAZ+G6
rnb0DSMHnZwq/QpNv7B178EBtnbK8jfQqwM/wBKZHSvBnlwQtvuRKFb8nvdyZ97KHPkvQ7YoKpjJ
Wc5DeYS7nBHD5WSrR19MBzxRdzJPA6OsNKSiMK8DrhZWicd5fk6ccZm8qxHaOJ+MiF0OTVzSIcbN
wHxOozx+hy2UTl0sZEaVIyromdJ2bMZLt0La8k18r9xJoW5xocBcmTwv0c9lcAwFF4iWgvVoV14J
tyaYkC59wg1DRSvc36HLDzOlKJrftC6PHtQfNTEPqnGpWHpf5/ZK9dydqNI1thAI5KSpYp3DmXzv
hVmWEX9I/yu3MPIfJns6HYkqQW8EivuJOzRKaSPY1iTyqMYiABTrB4+CGoBWBNEbnFwQ3LtXud6T
tt90nr4yIixPUBNZpjyoE7FUBSqoEjip2w7+jdFD6A2yf9j0/dmP0f9zEwlgbAE6mFWCpN7SgDL8
GRWNTXjigxOAyAeYU3vWPdHIlRsRrqkxcXHFsrGPbfGLq8/hC1QWoW/2mN+IHblrAgBRWdIjySRz
kW5KtQNMguFSRfh9p2SMq6OQktZcdXZbqJ7yLNeTMgF9lr33XJlu/xBZ8Up0NKiCQhnxgdcckBKG
e8IbCF+HxtVreTxwp1qjf6BiE40j8KdYIyz/I6WDJo6cM9e7PQIi3f2Ri7BpvEcBYwSp4nYbwd0D
nRB4emobiwXp/cyYdlmfucI4lQVrutqAeAieqI7ygPZOBCtG7OFqYUt3jvcWBc0rP2JChELwtx1N
UsKt/sIADic2YN/Iw6u8UTNe7BRtIJNHBBrvcr9LNI2l/QT+KkrMlxjQZWzZ7KHDKmsLx0YLiNBl
+lDNdA+nKdYvk8dSCQ1C0Ff8SnLCa6z/aZq+7rPkpXT0VfIPxBkY3PCegS994hUYSeTus8i2fvA4
VlHWrVLgbjAcA12TBEpTkOXtQEZCE2YjSCSMapdWDQts3iw72jjkgiUv1F9pGAdmvrs2ZxM7IYdU
efJApULgXC+djhJ9ajKiNyAINYtEOXSDW+4q4i6pr5mNx+MtxYuRM9TnoywmYFM9RafInVUnax2K
+B+U40FTklNcaCibep/+z7l0Q5+LTRetL0cCZekE2ZRHj5JaIcI4yp4MK/CzOfYNmSTktqeOmUFJ
kJGxEMUwLTlFMfCjvapsQ644GZbr0GZJN0UD5sy/wUqxduOXLcNCTAY1iRPTDfdFZ5VbTt+d3gk8
JJPzrcbwKUZOB4ZKvpBGL+dauBjUzTBVW6ADFFZz/lSAkyFn08GCBWOtiA4X+LFxNBryguAY9ypg
WB5mzwafr0kkqGgaSeqn3SNvn2arUrBYSV+DBkQmrvKPG70izBAAY3CtDZ0bMKsQe4ntXaRwKZeC
gBAVZyMvqyZnlluHQVAR/LM50WE+GqWxldZaGi6ZpIVwRIQmj1Hwrc4EZwYMSuYe0km2G7SfdGqZ
5S9Y6c4ww9hFHztHh2DA76PtLftXGD+JD5zRrcgJd9CdEjkkfVXE9dEM7DXhhs2mai9CNxNWssOK
KUYD2l/5+Rl6JGoTvE8+2ZBu3yEg6O7X5ELnDMkgJeg20asLyB+iqCBdzykxRLPfHUflV42JXuFy
qzvtFfXNWjzf7pisA7pcKUeQYGy+/JckNkkdgMcj1q3eI2SieoHmFKRKyGZaMVEerIKOEOA/27Tf
kPQJ3s2PAJZALJQHyTz0xElMb2o3IvT5EGJbmE3VfwnZEkKvE4FIi8R/JCHCg/6kIWE1+cmr+Ch5
2kCibOQMVkxEoSASxUZn6kWxwD0jWGvX0ezb59FmLYl1hDluHIhfdivBEVJWEgAUVOEC6aGuUUBt
4GeleWJ8xqKnGhoYvC/yfpc9gE72zBytFhgLRbmvHm0m/o78UHEuKOYfDoXZ2neQvqKeAtYXQlLG
P3xKyERZTIx432bDEgizj12pZ+fdUexs/8nnXfbewdPyJnU8UQ9ugSUQuXXOrH8i7OPGYrKSPgou
ZKSVHoZaxkOWzR4gVxgtjcbfCT+m4ViN+mrX4THiw+g0NHOA5TCVLJefgdxn7hEoFX5dJAYSGqfq
5bu8GZ1jLrG9cltQWEN+OwUNKr6P0kq/LXu6YmIX9NlUf9iCSj4J+hmqNOcBDrMOiMzmkfsW1vlN
M/U7gV3ksFdpuKvmZK3qDpGZw0bhmhXbysiCnZChnTUa2yhIV0nWbRVedQN0tj4GZk5wxqoNNeRT
vH09bC2mzp3SJdLpfVm1/uE26blqbA2sglka7xa/m3EUnyS9Im+Ai+pJMcZtPQ6Qg0xXvJGmqFfs
eUMUgqGxDVzm/7Y8uz0ueCK5ytj6N9nhUuBt+ew7XKKWXd7ifF6TE36Qu54l2sInNMZVUgUmVd9z
fUgn1fJbB0nwhIZKweK+VJA0CNiHRURkjiHmJyR/1YjQTqUGSFlBJSwksE98DGCI0NgxzkWTTgWS
yackyucS+cbKREUP6iOhrOKKLCeDcFJCTm3tXWMSdUoCS9BP2yWYr/0qHRoOHOmUxN1YxzNrmJRn
iiFGDWl9HBNbHySC4p2gaCOszDHdbql5BFsbS/l3gpl4Prj5DJlSLPz8qUES29v1coovdXuFNHFG
96XDua2ixUVF+1oDYOiJ/tzznBuH2K5kS3A2ptEJkgp9JTtTev2k+yf0JCJFlrdRJKYJ5GBGEE6x
tfJklXhXtgo+cLBce0n336CtsylcBoW37ihbfnFim5baoYkjgBftwuS0BEOiQ7cmVoNzVcYsRmQ2
R5O/L+BTR/M5iKBqmeyF45XOmZioDOHIjccRc5GKIV0ur8yj18l0bqlpAHVy10KyefCuUxhfAtdF
N7Ry2G6kOORhN6Z/sDUGD4GoqJ9GdrW+cqNGDP2Uo5ClqZG2oI1iFK5sKAVvjDwMO8A3+q3jKwnB
1FU1GRBH4ffDGoUf4rDkT0++lL7d94TS1Yr1w3WEZwZ1S2DMhE/TfAUPxrfnI/Ot7rZghddK8lZz
flIB152EhV0UAyGk3V1FhIOgvCZiCHWClGCBJ8woWHyr6Y8lrAPKrju9Qpdm46nuQWumSGPKb1Z4
EmIDn6qLPwqvDLCO1EOj/tUgboo0/5jA8gbAZRn4W8xXDjSnDspKZA3ZEYfYew7KY5CNxIodRcMr
JS6oRRst4GNCm+gyCnhQ4gUr50PkNeyC1m9FQYYwXDtKa2QoKB/Qr54tiVM1x3+loWxjj3WsXrWx
+YQM6mmTxGt+usScdswadihayeBM7cnJAGS1ITis9UCkIpEKDg4ZkNIuO2Be0Cx+UALAMm0DeuUm
14ksucpjydICxEcG9i5ldzXBosyipbWtzQ8HFjmnHNept/fgZDSQCLKMWKqM0U7zHytmLGnQGnwa
ur4bAvM4ue3SYdyYIutfoU/QgA4cRWLsRKrhohNgLy+zfIU8oLGv7GKGRw8XQVqQ9P07bEST0Bp4
Hp21sDvuoD/NGfHJzrdluqRW0aAPydpNt4zuPmhJJ5o/7npY8iXNQBh/trpP2EcDWIbPgBneVnGY
8IxoNqSoS/xcCvplmvapHt7s7ls0UkDcAKCoA8UJP2APTkGvOYoCfxsN6IN7jpr2nx2Nr9G0Lxat
22wTQTu59mXPrNFc4kmnIzJOofoU+u/AdB41W+iYmiOKxZMPXO4FH0JGCkZpknZg99Gxcpuj5f6q
mXgg8UUZ4418qm3U4ZTgoXjNmV6qaMadg2JvnbeUYQA8HUFAbz3azXfGHhcjABJisUEZg+DwDVqU
BRNvr7VLFdPFHwNF5NLzm+6rQEJAJ2fiQEQAMTl/CeK3BAqam3ppVtaOSVQeVDD9jdMLiK1AZgKy
lriMDCAIgvnZkL5hLJgztovx6jSV8SF4bq1+ZTEtQkRoIrc4o0hpYZWfL/1Y/4msTyueGJhrUJhi
PsTBWfgrs8wfHeg5aeaErZoZYmoCXIaecL1861dkqRBlaPNqqjtPfzeVddm9lez27deOZaxNBA/C
r5nYommIBGwwAuzXZrUrGRqJT59DhntAL8HRBAKPULFIz58TSDumaF6sMxspi9Y+9SpmTiiZilsj
C566bkImBb+oszNi+u0sLGYICzhNIBx3Jwj5Z9yzQtZrr9B50mrId5CCF6NpxdxUkIqD7ENscYJb
ApnOwQA5XXL9G8sZ9Alzp11NjFAoUMnswAJMCpAeqNfJBQyPrjbadrxF9EUxAgjUFA8GNkAHUevU
IP2oxdqm4SinD5DJqX4SeZUFqU6nLqM4ExOcB3IfNA0OKGlw1kG18YjGLU72P9xXR81WF75LXguo
C9g7fKMbvzhFshQzKJvmIYEl7gBClR4csILp2U+hQjgJgOqMECrijwVc7WgjUKhPEN9lfqITxc7x
EKvsUu2/WkXINknQ5BvRttgODmR1ERO7EdfKPmIxqk8uvdf1B63MHgFO1haOz6i45fWwEDhJhBt0
8bP5zxJUCZLOoRSIr00Nkw2/exPUjzVA6WQOi9kKT271cv9yDOCZzXRYLWNSasnVBrLgoUk1823Z
+PcnKUqtPz1q1UdPK+OLO5AXUiYEGcd9OT20iXquk4SiynYGi+gQpiTH/yvTCZ0FhYqxoRqqrQ9b
nnV/ogWQPh1tEvYfgItVlv0glJbqxuHzJbQbsCK13Cdiyfa4v+9NTOyz+ltfBozGLX4p2gQHgiVA
FhBP7aZn/WWlvBjIlyIdaTn+XdYpctPZ/CUxHguoAXSxUNaWcvdihpj6suwKEyIQwwhGVZNgJOHF
wvF29NcqiXSxmzz6pY7h+uhBzMo5FmSNM8mH6mL68Sx1+59fEttiUX5Hw1Il6xOwCeXOPWwhJn/A
gQiP75G74Nj81hKDbKInoxOng69CD3Es/VHMWDEdEuTHXrp3h7dGgvH64tBDwGk6S2CNezlc+JyP
lGki64jWFCsZQixboelVf7UGFBNYIbHjRZt/RcjKWebHsRBuQfZbNor6KM2OgPACOKKy0NHgC6cQ
2+UWWfCVSNOTW2jPtvk5Os3Spq1MZjYj2t0ym/zroAwdpG62jM3uYJKONmFXsMKfqqJdC4ip1aWH
Qkr0ZEuda4/3FRp4/ESI6vdWu6gN5wDwffPGegXPtieQk+LTRzQqRMFyCPSqJ1XjT97jGk8LBL9F
9EDpNFs3+BACyxGeZ8YSj2tIXHR+h9w3oVj4zz2bDaRvqMZ5G8XViYiQvXKJG20fc5uyLgAp3rHh
SPhuxr4G7eyUn0T3vQyjz6h11uNzUaWsz2jtHyenCRTZR8vGsEI1N15/NLBaKBeY8b0DmyOjsUhI
dQw1ctfIB0qjJdK10CMxi0nETtxNr7cvCht4ODdCuA0sVRhq+zCxVrVkzo3mnx4MYlBY5W7AHdV0
T8MVZgoWRH5SFL0OrwQBuWBrPf1VNEna16H54u8IBsZzVO7i8w7ZxVVe4zn7ykn0uxsyA5YocZ33
U7JFms8CP2cTdxIr5K7M4L1Ts40wgfVofwuNHeNwSkvrpJNcWto+KMgyrUIxaKx7tWIjYkvwUrq1
JjRLuCmmvj+4MSU1xWfCC+HUb70d/AoJn1bo1+h/JZG5RBc9sp43yJ+ruXxqv2EjFVbWdH3JapX8
gnvgnISkWeGCpJsHpCQMyQ026nQGs1r7evlE66A35Cv1i35kg3qLg5PLAAzn/wE+yXyqIgLtPJZc
cshlyoSKKuo/kYNKNEGnrBz0Q3gtDs0YvUzUdw1OfvKTS/ud9d6uLV7uydrZLJv4iA2xEu5NWDaV
lOaEiOTnhgc/xsFqxhqDruEuPjfP4Y1oIaix7tgzcqvBW2SvQ65hdww35agtBZziwyObeI4zoCtj
Lw1bZ9hLmfWwLFEz67XEjrHeTrXpFKj5YBYcDFg/nwE1VkmUGNqb4EB6cLSs+G0iR65vkfiaxaad
7SdRN1hkFc3sB6N9wOcYUyXw87FJhJRMxgCYCQVVs0bHEzriNfCWdgGp9J7wiphsRYaYkSNpGNNK
LAQD3mI6BSfflTaeVf0jQUrJzLxxtPSUEhjtFggVEtr997hyV/lUstXNgyqhdtI3wJpIZ8EApzFN
ejSkoygVMGeBd2BOsQidKTx+UZXtBwSQk1pDepSbkrXtf+aqtg1BSKoAvQ77gfgqHlBBo75CMBD+
jwSHV61i0whTSvXl1GzoofjCILXtJkq+Rtp2qzjlyPi1NN1Wc37ISVAxif4H0Y+HmzqPxwYDqEWW
mp+raMh3OiNJ5gtQJHDnrBsgmPZBjeerAzeGMROFBHNLhKUo7/F/WwtpV3pHublRuR2JAhxt9c1X
AIUN0oEMM+ftDlkdGmKL82m5mhf3LVQwn83Oq3wpkIEswFtFJrEPz01QDhIXcxq+FWNotqGEflKV
W3cJJYg0D+6WlAsKGXI/eaQ+2KfAxq2Oa4esC96+u3txANcKdykwll2yOFl5Ntvw3U0xDJTHZETd
vfOYemJtpVrhzuqyR9d3T02QX4jVXko3pGqAzRFRzV7vk8tJ6E6PeYLs4/l3YrFaQ/W3zfmgdtVt
rvJ3cvhaUj0Hul6xDhp++NNNzVtV7esueyYULMNJqnVA8mVkL0jg0IeSq9AVVUePwbG2Iyx+Rv4j
8Y4aQnT93stvg1l5lIpg86GJ7SLRimcvx7Dbat0yTbk44r01aPd9GCFXgesqRx14ioeYIGmPYaba
MNpKf/Q/ks5rt3FsiaJfRIA5vCpnW7IlhxfC47aZc+bX31W+wAA9M0DLMnlC1a4d+qSB1p2sUolf
8XY6ki8nCBFOxTv5Bg7doZ7hjUcrHIKFc+g+JegXKJr3jpFDKocRZUwHMZQMQwN677Mv4ymbToxx
GDgBUnVzJ7+9RKZNY/ZcTcjwhaEjlgcMSAY/WAXAOFo2Yty2yrg4mDgEk7/g8llTS+IciWDQRS+T
d984XzPdAD6cpu8iz6EruQtUvPxM7E6XnvPlBtomif/kRlLoNbDBIuMjwGELGNtLiFrc+A5WnQG6
m5rUjuCGadqmCc+w9XzsOrmkJHvRp0ETjz5KGMBW3yetnsHa1OIxqjWUbc7OUnFjs9X4va/LtwBD
O4Cwo2tDHpA9wvbbuPTzQrRNuSA1lqQChcLGVafUIYi8BR3pDC5Of6Fz0PJrNQe3CTpQIZQ7iDtu
0O8K4ZEDMtVkgmlXn4/rffUylbcodF+cCZcJRI5ybsixWMrgqXL1b/kbghx0ZrhTuDQYC4c83yJS
HilyfbJPYynxKYTTYWG66k6+j014URh9KPWLsK0dNF0ckBMxc72HBvfPkKqMtH8FpU6ouK/YkYxW
+uemKQP6YaRopT5tzHSv2cEJTW/TK6sE0aAI+DrjHNnOxtUME4/qYVHZTGAUPiIymGBP69qhZviB
BPJWas45nv+lLuGFmfmlqt2qTgCRbSA3ZiQZ1Wjgn1P9e4h2WquSbxWtvZE00zJf9spx1MgFatZK
vk9J52OQ4JOKFODREWwTzXlJ4LY5gbmpu+QwZ35J6xLwqMJjg0YkHn7UvtkBVEN7LcPqKh5sXf6h
C9o3m3ubRlWrlA3Ikaq5tyrDZBKBklP+SL6PhIzgJIWNX32XuIxw8F7Scj7avbVJimkX59XGYIw3
KX+JtGK6pgLeZnG5koBxhxm8xUvSLWXPOospXYQ/i6nh0iTMSjdwVlHNBAG4s+oD0WtnO8PBPz8k
Z7Vw9Q08pftEz52H1XMAx8fvkRv7MmKiczFumYYkA4/vooRX7jyI6Dq0ZfsYLYB/rC+rYLpUBaU0
jDPUWtW33mDTbpfjj4A1XI8xh6ud4qwMksXtKO6jsX5uKxxCh3fVHVcjI1Q9+hIdtmndGcKX+PJ1
M7xfHo7Wp0s1a8nygiiN/ocjaVQnb4mR+DJyuFssrJvayn3WVXKdrfTIJPHPCMTBTaWqgidKxVtf
iieNsekQ7drYMyvoC2ol3MU4IpIsUD2UqcdfCyYFk62B2pTsgH3LCpTbwMntVSpgTm99BhrSOoDm
wrxzvm4UuptJbVscqBFGhrn+Ovr5TxraezU7G5P98MOSudBs7HCj2yNeC9ojouFlN2xcvkqRPIVq
cqnMr1whr8p+ltyfKSb+19A5yDMi0mcdTzWwY7lFItbI1PlHI6X5sI4V54qp5l8y8xDbT07oftS2
wtYTIFJE5WWr49216Mt4G6egDO3EKKiadgMs49T+mI1tbL+G9Y+9SVtuC9Co0nwC1xzGfJuX095x
3GNvGJvRG07l2P0Lm0evkdQ9XRHCTL7GaRPIYEihCy3dCUgk3Uk10OXOc7lrvt2X6DW8Bf88Rkcc
wW8k81bHhtNBdLitZX5Lml2te9fO+ddQYMtJrWMSCEdLnkiePxqTARyURoLA/IpQFefY0czF8Px0
6+Tb5maCv2qpG1R4q7EeNl797GMmYXUn1VEf0nfjKFu6cBe8/ZBF+/Ki4fCnbmz9tylxFVv01Unw
qH54HeaY3Htz03YX0srb+Al7LoOZuOiHRTRU0vuMuofXBKZUxVvd2VuG/WOBuls8SCkCITMw0DRO
IKVc0IX1q5dPvn0TxkBQGs8ZIU2KbXwkvCw4e1yluBScHP1dL6sLJOw/ug9nVfkrpLQxZp9gUyhe
Q44BhhjzGpyL2RMexSvt6K+tSXxIQXaxDnvSsmnngcJMGsFRkfaSKzvLJhdQ1tRQl9sXv3smTYV5
YRcCKszKRbVOc5wcRHCNJwDODyEkRg9SH8slr+dXKlKstU9q5Bw6lceAdgfuYaX7T4PHRVgsCysn
hAVZwFjh5mjpW3Fwo+kWKlw+dIRDUmDX46UZfhIIYrDfkIgzZsKeHMfAWj8OTX7KRlYf3EG5Yoer
jLeZ3kjxXCdrVR9PcU7mBRM+ny7Bbl9waFkjmJSfJCudChzLbxewqwH3zhvcyj7HNH6CL7opI/8/
nnOZZ4fBf8XWfxO6SG/RCIzI3JqWNBCO8ewq1gejwua3I3zxR2Jdsl2J1Q14QWFQ6jd4Y/N9ybTN
xpjhNxQOlDYpVi9QBrQofkqQFvpjd53xGRB+0NwW32r/Ujrzz1w85PlGRnJM0nirufQfgCRlfa5z
MejhidNI0fSKMXAzlZi8UCawTThZ7NTDaib8wFJTRZYhNrKehy1pnZ2J5RiJGYmBIQPDw0kbo6G0
3XO5IJaNPx0GvDVx0Ds3Hg4xtw3JJjNaCo+aEcbuJRm5dUb8tfzNGMbvbfMKPwIcfbCDZeWjT7Pt
dxvgQu5+nfJEotUommUElrXrgkybsW0jhtT/mUl9mOp2ZdjdFgFIISUXP1xEChIc6XsctAFmgKbx
OlokpUU8ANrGAWLFBBnWc4edDHo5+mPwN24LzDrWxmjhFOhe+M9ZKRj1Pju5CT2aMV5F10LhA6Gi
5bwwmkvP3FnVu4uKMEQ8NwxYT1lHmOR+xpHntW0hANEb4DKA/TNKGFg9V7t+lOOz+GaYVBQpNm9e
HX0By9O3Rv9871/2Xj7qr7p6rnSEz9NmwkeLJxsce3gaBDaiOzYJfJrDm9hY/cFDxG+OSQD/5i+J
QOTHnSfU6QEVLC+Jopa7maOyrkzZHgWHmZKym8ark7zH+VvLfSZZAJBbzX8I1/BR+HGH6REjXypc
ql/c/VsqPkWFUIerjfaH3qLekEWY5Z8e4dYhV6EYdo7WXWz48OqkvIxtplekjVJqbmpMLVMIFxo0
XdRKcKYM0f6AYsupS7GKEH7TWY/RTg4lk3eZVhSA0D04cETq3Owe/QoMofkRMfI8zh8REBQ8gcY0
j9GwM+PnhMLZtjEJT57zRFt1vrdAKUUZehXvGqOJnscgefENkFpIPm5Erz3drLBeu03B+sRRggF2
yR0kwu66wu6qgdrvPBOhB/KKjUFeH13qMb9MEARBRC/+w6IaOzLekrvuBpe3DYkaKzNILW7aLX0o
/A2Tad1baxgVdSHKrnlYT5iJsPvMCAU6WO2MsFEZ2lWiJMe5wKsV92ADXRdr1HbWfXaeCD9cOEPy
rVIqm8iqMakerRaJ5UDtM55qSCTii9LAHgaUxuJBZ0djDLEbkk+TYCQ/bO49+FLIwhF7SsBgQD3W
bbzFvFEcIszsJn7hkA0UCs3Rr75sckLxmhBTQOwRT2ywngB1vcgZuLhbJHSuj14PLmyhYRvev0eZ
cUZ0cPDpyoMY4hkZ3mn1BmJ9d7Tqrg/m1aepxFvnaXRQuEakf0s3mvR3VXuvBg0/uqB8zTvz1IQ/
OpiGalULQyn3jYOPvVBfq3YNu/+/pm3fPK6AKY2eohHRgZVwlurEYwUQsJMHnpzE4HXXsWHZdCOa
5OYxhNVu9DgYcCSn083ieqMo6A6st7zLnnX0haSWlie/xUiC6FUymE4Gxk0EhC/0Eaoju5OnyqMs
qwPs+BUjs7rcYd8+pvZxjMEX1RzGfqVfeSH5wmAAxrjDwo26YpIpkkIhV6mxfsjKZ0GMx+6gkXWB
kG9gdRWI1wRWjwLzOcj8nwEaoN2aUPyEJaW0PDaCB6a7F1gEPMClrLcmcZ6MTrAHcRDsJpsugqeS
t8lLA6Nb/M3FRzHxTaIE9+3w4WPVGtwFT8rAUsWLz7WIISJCPQWyykooULGxsCecFjocZME6lbJY
BW4Du7shKqL3X3SvNJaGNh+NsDqikL6b3VMxFXv2ujE+NPfTLe/OOHChu8gQDtZ/UXrJqEe7uvku
iZ7T45WeVetkOIuNXIo97kA9qvQaY08vRJaI9bixx5CGwsrY5B7vyq693Z/AGjBds0ygHgZDabAy
Kzdehwxrw40eEY7G6eWsunn8Npr6SVPIfay4IzxzPoQjBuymA7waJVvh1TEECap3JYr2FkA+w1D4
h3cfc62StFw/gAplza+wpZ6mqDiOKRvZqg/QqFt0tPQcS1N7K1rr0vXjTfSElvUP39jjXE4vTZr/
cWqhBs3U8aWSrebJ2pNX9F+q4FQRqYyi9FlZdnX77OXUKR25hz3sYMwsmCAyTQELGLXpi5p2zXDx
GqgocO33CaitHAHFsf4wO2qfEtBvXgXltAukeLcCnDWbJXthx8921EnDMaM5ZjRo+D4apccBh3wf
2xsRp9IEbHwYk6IOLDDknPXnrL44SNsgNAHXeD91hIIzya7ZZHx3Ab0Pdc/sE0sFGyQiNEC4p038
HxTpiwgnTcO7CbsG0/ylCxeqQQIwpxDr1qo/701vPFqMaI2kvc+k1P2BYzI+ZArrB3O+0IqLnOR1
8Sb6KBfIBa3cCA96glvm68Fh3jSG9zRUv3zEBqF/yECBSxsK8uRnlNvuYaavc3TyV50nV6Ns9SmZ
DPDsIWM+qjRbtGwY7KjtZ4ORc1sZNAvWalCJLVK/y5LUp/FSlzFrm2LMpPmMbr54aAsLqIiyU4sH
ReEkm7w+/zluIEhSLCodNTwNg3Fq6Y9wcEJfgjVPd6Eguk4401PsLSvUcbgqxeLNominBKJGGMPV
gU6RBhrumUJRCLYlhe3CsQLsDb19hX9hm40kgU1LK/PfJt3Z5GO4h57T18aJSDV/0MAgGFgWX0RJ
zdpCxHYFZAMIIHVe7kkcTmjMdXvbp9G6DzgsNkV8izkMxsHFvV7/YypVmnj/KU9urOqoK3MAVxto
u38WudQY01Y1Pna/KeIL97Wn38BEdsSjH1snMXfokAOmUUjKteBpvDqu9RbQGW7bKvO8a9PHQF7Q
HLQ/nQ1tuodamAE0/uImFnSuWr9r6EoBJmycRyPKK+Gi6Zp/FCSfyUjMPFt3/uWWu20Gl6qZ6bSl
XHF3WNuE0vpFdxA+05/jK2sigyYBEd4AdOakV5KrBwe6IkPMxIs+tZHFRxEZDnCDZQVxoWF7IlUG
ZY9sFQe8kF3TQ8Jp/pyoLj5uHLGVb/D1806izsta/yKe5po/PwLQSJnbZdiJoXGfbHhuXKvOQEgg
WK6YZmBLt2G8IgC6BaN+KouLnQeHSEOWk4Gl0ZtZqrasINPKFvNxnGlD5HsxZBR0eRojz0pHTs9H
DoyQkpoDkNUsQpjBgnfjpWcPpoOFksTVykVPCeaMOrElxQsiLgi2oheG4R5hOS0PzAJhk3I6ba1j
HryLzUAOJZwhlg+3MxaUIwlwdnHyVUHIb6zptxxiV1DhkkzISdv/q99MpsaZ9pN79q6wqqORA45r
YHI154+KhQGD48IpdyXnccAkrKan6yCAkvOIcWawn9D2KJRpQ+afAlxmvYzgei6/Oru7DJ8S9yjc
gQxwiDZUzp4E7CC0xrUEdXXONgLCagFGZ9ZxPkQ3g/mlMr0oaQadFnSguCZ47ZBe0wTrEaZTM4HI
30ImnhMh9KlEo2qrIPyC0m90IN6obpxKX3YWbk3dhN4uebZJNe8NQujWahgt4vrcTWfVRYrcnpHF
9tZfo8EC/0MvJyLoG3PZ1G/RAEHP/kxQb1VKu3lPAZB61lFIcd2S+cgQcKsMvwFRWLwORXlqVbSP
3t6M9CcX5G1E5GDVnCJ8gGmbOxsrgAS2eqYdVNaTUQZLZTJWSeEhSsTLaAiXY/aZBM5uwtijibc1
SH7f4bKJIIlT2KmiXZUbjxzPe9pnjzE+/m8r1ykPWjKsGwqzhdWZ63EqniwDQrBOcTMQBuQ8lT5o
yyfzZG3MNq37EFYf5nz0Kao5nce2WYGFEz3AiQS4WXaoX6BumcGqBFOFNO7N6dHWwUsVIjelNm2N
laUUz5PpbORVtC0VD0ZNXXl2PrP8CeLurCUbg31RKduaDGEnu+Dew3ytikqCb6jli98KZkFFYV0j
QXEgOQ2gzlqP+Z2NCItRBAB5k33G4SrTX7Wa0h8rg+SVz6ijW7bribdiByfzvZi9pzQmjRa0sf7J
XRM3NBZWRE4DeVAx/VXRpyxsZLTVdvL8tVYGewtFr0nmswpPRFG39G2MZt4qTn2Jt49wdDhYDbKA
Qww5kTiwkYOwqS8zzvbzJg7J5ZtBF39cCh4Rv7OSnSki/u/blvGPhm4EgC0RTgNTKSt/4vdt1Z88
+qrIqrJAFyh8FCjN5LO6TFTlb/X+PqIKxURt1pA1Y764tdPrMP5C69s7oL9Dc0SLmHRodRlbk4ZR
MuQKPufmWgzV0wQbYgaRcXlhMYN8LpO0lxGwuVfHeatBX0yCR4MiuwRagikjQtFJPRcwC3GyEh2O
Dh9RhzmH2G+YXwf7PXKgaEED1ZR/mtGfMtzNEaH2+IYJZIMHsJzIQtoMBkKcafKFIDbS59ajd4AR
CmiqnmLowEH1HA8iBOWW0+N2Vxo/ql+RjYjAN2RnhtV04UZQ9Q8lovkM+u5ViVvg1AmYWWMfYdfZ
cocwupDmW/WqVec+xJ+6ALkW1YICckMn1GVEYNs/YjThM/8omNoFjJBFSR2W2JXSUcE/s18j5HBj
TFRyXB7wZvsa55te3okV7WGyGwsHCqg/3osgWTah9mxgwC3qCbfnQrDn78K7tcad3HUh+7qEPlho
7LuQESOa3LklKtXf9DhcdbP3n1rG/wjCOATZmn+ELefSI1flABfyIpsxGF+kOom/qoEnjZeTeKmN
KqnGuJ/7IxxYfAHg9UACAd/a1nANGURzJi2l4suxpcJKo7URctLHiHmBA3cqgMv8IcIqgxs5C77G
9DqBHWR4vsPKi6BlsfujlmOUw5z3rZOwXBl4gXLn2k68ihXKNDiuOtNbjnPxI/LoC0Dn1rAUavVZ
yR32ASFUXJuzBYUYH0KsOeVnY7v5ZVu8gdw+Ekl2UrukX/W0vFEfrpxupielTBwHzDM0a43NxMWC
xtWSwWOZ8JDnz4GzsDZw/JzNbVVcA+ofH3+WBNpb6B5jhUVB5ZoVLrKreufiTV/DHM2KalMMypW/
AY/biTDViv7Dh8nBe0ofb920StmTNYCngme2wTE+uoyuWujdzMTsc1PfY/DmGlKEbMdAxDOfI7Po
idTSukN/ma2pqFDdYH4rKovuN5ygfweHmosfsCbW7b0C3WGekaEm3tbqIOpST04OqbnzhBM5tOdF
VHQXp2wuruVdvAjjO1h1GiSdjtdTy/jTeCJvjF6yts9BSIVV0dQzQem1/5zYWkG52iBy0HG4baZk
q/r2OrJVjilkqFOXvgR6eIr0+AYjAR1e1p/SjtBArF55gQkREci0XNpPYktzNVim+c2V3z55eMEB
BkRmAQ/tIr/ZTDABIwK0ES7YyELg+TNIQSvh9Y+6o5Yh09S/63iHcXKPcvKsh+qaO+0jM2MgNeM1
GzADSnNwfzD8srkVH6aJXWAX7/Kw+85J2/M19qdDSUHGmrWYhg4nNaS/en4YXO+D6m3KcE3po0ds
uUeznjOM0N1j2DTHONI2mmHvCRjRAXkBBtpFPkaYI2K8h45zUIqVx2DHwZjaa9LD3P8aYKmN+q5h
jqNq+4CS0vlUpgSiRUbyzxMj8jrlAgqRZkBhsghBJTdr7w8wOmCuMY/oYgkFoODAvhw22iYUhhP2
NJBpywEtyyWlhPBQXbsjxE9cxmvSRhSUHX5+T/GKrsNDN/voUHeUjDbADa4AvYk2DOWg5TPXd+DS
Mb7G+hcTeyBiAsVkVs2oK6w4BUgquweYq2fAoiQuxupWNgGDAemr5QZOOCBZ8QE0myI4uEBL7oA1
zWwuNXRZkFeWydRg4/iltOjA7E9v/Aydq8vu1rAmir1Vkgb47FztMoQraLz2Q0kAHUyIGlm1k4bX
wnG2QNltZi5TgqxdLty6a+9cZ4CTo7fvgujAtdnqj8BOjhpWfZAA5yjZ/L1pZqDEFOFqRbKiclWO
cwujzzv09Nywo8b4EQOhNUCRMWZyPQa2WEFQ+khV0ADQe+b571HzMYW/m7QXFxoOjI1VYaDrzCRs
+8/xX7bLhJdrTIQsJ0FXR/eMCVYytsxiD0bZPltTs7YteIbFoR22oZK80EjGrBw8cOFArHuOsQRv
Tzjr5tlKNzia4QIJLONsS2zlnODTC9MTYUSKvZt7p5fAMUn/koUZwDdpcMGKqX3pwd30ptacdUqm
H3ACeZlhmaYxAIGfehdiiE1Yqc3E02CLjsb02sAjHTrjOqWauTApd9WciQJ978BQd9qWNA6hf0Zk
Sg3A0pztXYRPC16WU7iFT1tFb/j926CystW1Q0YNnzHqronAXbOZC7ZkQUMBKwZrQedoHMNpbX1i
wd0mobkIfKntiZaP679BOYx7GzcAzW0ffXfKCORZ1S3j0zjhhszzbJuJGEif2w7LHQNGKFY7Nkxg
k9pKZfvGIbc2JcNg3ecp9hY1KxoD/ayIgDaJ1YW48bANzIYdjZuaKaVJjTJCTUxwGhjsj6ZQjjbt
jUqCVjq+oZxZhgq+YoWPT/UlG754fXW9BboLSlisMAiMdItgNUNTMpL25fWobT4ZMArzs7jI6T8V
+MSc1ebGfo2qtwkkLtNF4oP0ocwIx7yb9rbdwk1A5fNrgF3o+FY/81QdNeCt4sE6nsPxXtrcwO4P
3s8EGgTYn83hG0bDvXqoaywr7Hk1lB+SpS7Yuh09wpjA0ZEDlyr9Vsz5M0x+gDzC7rjuGDrxrfme
AyWDx602jtideJTCIGHIYHjq+Wsyl9904xt0EuDzOixz3iPMzOIQ8dT4gml0ho1oYjNnDvnCMu/0
zJgKcAfcJPod/xO4DS0WrxQ5i1p9GMO1Z4TezZuhxA8LKDV8sIxkHuWrTNREiwEXG/UNWDt/uJjS
8KA8KjZWl1e0r9SulEk9JZDq0Jll2HjSp3jhb2Vf5QZl97rQi6UJ0rVmPWDc5Rjzqm3j19DdjWW4
5oPIeT9guLLUGxKpFAMt53TI4GrkZAtOc33ilcCAVV2W1WzdocNAop0W2H81LHxG+gBgU31SQyiw
3S8P04qDjWa+t/ARHTov7i9NwU0osP+WYuV94ujR8ZpA5zxAPBN7iZzymw48VU8DZ7zXImd75+io
qwCe/oeoN+2aMWKznCGzmgFB7CmDVZD88HUGk+co7egLM/8ao7/oqMkYC6fDiXjdfUW1EfNE+7LF
qc3ZyLMINM49uulmOM8jgYuIZdGlp/CNqOOSlhB7seVFenBoAhNX56VNC5MCHE7/lcMRTG8pbxuQ
jbrWM9+dcERivZdNp0QNxy/RKJ11aUfs1Hn6IaVVMf2oiCsbc9OlyqavKag13OaCu8zJg1LZJB0R
MTMTJ4S5JURjfqWC0V3P1TRxFcXEu1vxoda3Hu6+5lPAvJRnm3nNlta7Bcqvh12PmRJbwFZ+ZD2X
wMxcgbSw/FIDhmIsqWGAJ7keYTV5LregeW77L6OneBMcFZYWe8gvvjjoXQWJF/o4NV2TZRBI20Zn
yk+kJKJew/jDUrdsPKu8xXSpvGMGKNgCeUA3VfxvhONZ8a8avU5MzUgXjK1wxLD93I6/I6NS9d1D
Gw5HIZGN7uCSJqkwZXjtbPi14VnPrL1uX8BGKWF2c9NsbeuDzJwDhFYq3bOVn+PM4nLjhaTC7ONw
mMxyp0NPw3hlldc/JrvGleyoDvLXMK6q4XfCxKCSpj5vX2uINOkc7WaonIAQTJqqAH8ZVN9UUl6J
3gPRpGd9sjJYEgGWTZG55BeVn5bR/agzgwBtW9MqWEwxBIKpR9wnAIh4CU10gYGwkcK2Y0bDAUT/
KTl7FQL0sjkiVTwmADOjg3gfzpopWl7ekKF2a+jYsh+gV8E0yIyDKwzq4Dfq45XHoFF+zdDy1zbl
j3yZGrc3aFbQtuT+LkbzIly9rCCO1rb3moqeKXn4lEayBWhuG9tYEx9YkB4FqXQd83j4HQfgKT2x
Th2cJ20g6tzC4J+HdVcxWtXiS2De4+g6ol0Z9t34yj8+7El8PdYxdM28OzUKQmIuoAxkFun5Kkun
NQwsMUQoKRkgkkllp/nWpmyeR9Alk26U9h4lxMQeHn0s6UN4XgS1twOEzwIznH4Xp+PRdxmgzlfT
Kr8U419gOesQCn8mpF71B5WjjtmO1iOm7QecWRlL2s0l7qEhBYGjreJuenTB0Y44YUh1qhX/ZmXz
myAokmlY0VN1qvZfXuKHNuuUSkZ/HvPwZlEAOAkRUyWKgLxjkGSfbCwcLLu9ZJH3hXxwgqSgxzCh
UwWJlkW/g1JphK6tTO3OC1IIJnjpxbOyTdBdlVhsmjFBcnX2aOrq7AvMlSvZp4EoIK1elFr/jKEh
VZgyG6W+i4U8MWKtBcsqv/b+qz7bj4yJiN7ca8j89CgSBWsS3OEz1xuyR8kQAChY0EG88jaCmjgg
xF1MsGOETOrdaBlXK+2ZfQ598qpw9CbBPqRjnKr2ZSKbO8PRLLHFHXANBw6ypbuBc4tP54b0QYzd
WsqzsXGIoLDw+v4TLMpqAwMjE5VOX8m26IWkjBDUDRvuNZa5To6ohl9nIW+ngk9mhMYq1TEAj/p9
YubE9oWf+ntf8X6KDEwMCKFz/7UAlHKmDc1VhRNOw2cXsJlKAmNIWkDnlTtfnKrx2F869WcerxEX
hR691VF/0PBoThBgz/BE9PnHwCAu3rYTRilcrn/noaxTU/8jaVHj0bQmIC24aWICTp+O4uu3Sm9V
F53YpmsHSiDNhKRNxb+ESorQkXAUABjc5EkjFT4pvRJuiv4upEsVnDWHqkNwWfhHBbkKVJYrpxxx
PjKtAku9gzFdWPx4Z3C1cL1nAXFUklefX8z3ktPTEBQBi8Ya+uF8bRTo5so/r3qZDZzK6bDrpdwU
YGqLnvkQvKuytx9W9Kgij+YEUUHn7DmwaqYmlOdRRaYvd3ZW2LuOxGfDQ4GFiH7Gk58JRsbNP0IM
4FjWBypQFzfmRaP7H6UiZA52WLpGs0/ceuTTwE3zLuWD8gKVTXdEcrRUa+e9w6YKNEJj9sbc2+Da
IPoKIubBVXOYdjQ92LcHZfbdkpdBfo5qkJqbDLuRMXXE/WNYKbnWyrqFuUJA97EkMiXyrvVkSjLJ
R12f52ZXJndpV6QrYSRmw0Xlnsd6bFy7nI5zhxBVUfejV+E/EO8daeKKT9vI30uDDCbuvsDsVz5G
flPcbb3iCzX2NmWKZbrN0sJdgRre1abNPBUY+3Mju2CPnPUYvnIgaglslGJfOs8SIs2cueySnRLs
DKGxYDwLuYeRFZvYPitDIhwoaeM9qF2BtoVYrMKc0jivuu6R6VeS5uSmSaVKoPG0IUJzkhc9FZWf
7lr2cQg7ANEh1P8LV4B0pyz6CX/iRiVl0392JmN51NSNpW0qy36vgluBA1YqIEO5VXMGi5xOtf9u
IZW3AQpcAKmY62piwJ94zPaAtcfm0yrx4aYdTMh9UbkQA+Y0OnyKLD6UPKm/FjC6jDimdcFtpvGw
+FdvOik1xncM/8KnuIRzVpKUBU5lhe1JZd4edl8jaseeoCBGKCTENlvFKo45pP3MI4pmC4AzwtIO
IkyQoyOskiB96C2sJah8CsINXe9+W7COnG/tOu1Cr8dN6jbPFBuCgpdkHXMK4gFz4Fx6SZCzMIXA
bms/0qEWTcW0HeEBgyWdcADseZGGFNzTLenQgWscGHssFWTwYFV0Jjb7nJxzKi+MX6fkQvGsj0y9
mAcb2RdaBqEMLAbEgLgANmixE4db3+KwN4Snf83I2XVdY884ARIn9gpXEL3c8880t0qWrvjDx6Ue
IF5lcDKmKQDlfOwD/bmAkwaaPRTets446bqrTOUdfbol2sYuLTz/fEbU2QY3sa0BIQJQVtwPKcCI
Yiuj8SWGleZrRFtZP0UXchlAw1ab/CMqxrWT+RBZFw13vWD+w1klXK4AmJY2GW2dB6Wv3mJXwsVr
vvnizqK30TKvfgoQmwyinMpsMiAhQn5u5vRvZlax2tqLZU1rpS/3Q7TS6w9vdrBmYlenkQnnfJr3
Uo+QQmNOOx8HW5ppuZFCDIqYEqgFRVvyA+ueDjFzfGYS9g1r3AWnddhYEstkU0jzhyyIWiPsmml0
/Y/3KCy/JsUfCOFDak7rMnapxr/irN/QVIJjDPDLpOpO4ainMgrLDVYpmBsJ6TWUD/x2UTmnk4Mn
Py/2LHtQvj1tDudBhOWFz0MgIyLFgxF6Sbju6QiKSZMq2GSy0088LBoag3vOsF6Jk9m+cPAG5QWe
M0mgIg/qqRWyDI+9eitEFdlCiRAWf3gItBwAeMWnWn5l9FOUbji78NPi4iBFIbe+M01LE52u/FWf
uwU0BrpnHnV7ny8bMmPVu/ilhX0vf0HAFBtXjYUKLb7CRlEaFu4ZqfZ6NjyID9MFnfrNvdZAQKkU
O5yaizBm95EwlKYkti3kgJBDx0AOgtOn7/AdoLAAYMzqV+7SV2GF4XrpRsSUFKiRwgKnKXWd4a+I
0MbfFqdfY8bCiJ6C9BFvUdR3xvQ9sto0z4kpiFd5G654SXhTY23C7Du6hhVDOX0rde4cYIvDZkmH
q448utD9jQZJeoSqKr2Q3C5NdBhDBQ0SNUZ2IeARbjSz7gfNtUBpnnYfHBQHKq+pPMxpcqTZ1CiS
pNn8+09gyxp1UgW3u9kbwqyl0oJgdR8UdNDASaH3X4UGcSqIFGuNLS/KQNbVDtNJrjNlqFZUsZaJ
4UsjUih4TJ0dvODffOkZZdtqfuuScgez89PR3WPgeo9wgGg6zy4U1xJGaH+UrY/xEmJLbZ2XxHu0
0cqx0WYZBRfMaFJx2OfUxc7DYy6s6/0dU7Z7kwJ6Mr0AVMhEfGL76bykgTnmE/O/bOkhHC45f+ha
iWIedNSbA/iFgauUt9ZzbUVpfcGqRyzJ4jHbG6WJ6qyo13YYX30K8rWnA4JP4Fl9ih1/mNUU9OPL
5EGenOoP9VvpnFepAVWkzUbf3qMkftVmA1dRgNGpxTMt4QNp+L46maEpOhVZq96KMvrNqqeSGaDh
8f9m5AaxUW9OWVhw8lraxaice+Yn+BX7i5Jw72LiGaXP+tD8wINdo1l7LSo8iKKNzkkUm8MtqPOT
yIqS6hGBegTNPfA0gKj45EABgByyiQSvcv7THVgCzH4rno50oYHT7cVFhuKsgyiQEmAV5jhoVtfg
otQGkbhMUIp6xYG+oG4nKTQNniFwQ2hnzedwqFhsNHQQRJXBPaDS97JtVBJIwrXr2vux76jKgmcX
iF/AqJk4YsNJnuUgcwi0sFMo9QVJdVsRInTem4WgBEIbbKFzV2AhkP+o9BzFWwDbnSXuYRzKUQ+h
syMzWj1Y9EQ9VBZzYj5M+2IZHJzweOFtjCjgx+sg9lfYT/ResJvj/0vA5UzsMyDVNt7iOweGpArB
ZPqFMwm3aE1Z7dsqxubdmVmEy0SnM5WlIyb5fEKBfoLCHga9hCi5/Dq8w5rchemh/I+k89qNHcmy
6BcRoAuaV6W3UhrZFyJ1JdF7EyS/vldUA4PpmaquW1ImGXHOtsWbwdnCTEXT+tPEqzdzXeCEuOQt
gUO0DyO9Kt0QYZV54VNH4+0aO4NzpWZ4VhlWAcAjYUBpH5GVJE+KISGIyYACplkh3pjt2dopNEGa
JrJUc8lZz9u6lSymMxeiRywyeyprClHtWAdOAStw0NJ5NA43dW0rMou/W4Yml+lF1RFVQCsWQIJh
mmfQfb0+tebZz8IDST1L1gPcAAu1NI/jPaYRM4YjMN8Unp8FBvbMP+YPAlhjRgqd7SzQxicOvd9+
XCaOsZzFyQWxaTithLmiD4QxaEKlV1ioB4mnjqkc1kDAG9xzFYDozBvNYcXxr/Fj/VdkXD5c+zqA
WuEG6O23ICdSxQU3UA8wVRM5c2c7SVQx9Lt02hL418c/PFClKb+4MQ1Ozpghr46vds6XJ98zF03n
zPfX4KBCNo4tsI0fXF2xiwALCQadbuFNsoNLpFeVvh2te1T82kFG7MpqA57UGNxJeyeWBHg8d1Gw
7KsYZchO4YKj2Cup+HNWBLcKD1ZsUQ1tvlbxe4etooNS5yyrzNvcc/Lz7I7ZfxC/N4U7nLpNx+fR
c1L96jJZ6xFPlxiItSseIUd87AGMqoUQTnlKPF6g+suzT5z3TEyx/kV6Bm8FpZqzX2w7QvvxxiFI
hJs6uVQB88dgEgTUHFSi2GfDJBoMbKPwMJ19M/Ci9XB4aofKjL05UtinEC+WNzbXkMTIzkMgzrij
hGwBh03N0uL79zrlgi//wNKb2tnW9vgfFOry5Dbjm2tjnC+fuNzVBKOuLQ3RWmpYNBSh5ZOoQjCR
iWAt5ugYRtxBHxW0JBlZJCLFI6TpgRxTiDoAal4poVnvUCz/RKx36zY8eC3mkoDfpfJNsF73KIwU
/XGxi7tt32q7bC7MpxoC0WhfuWeHQu6UrNJn1B8ixlruXK18NoJnyLdFedVMHFbRYyrOLpNE0Lgv
RGKfCuveO8GqQahevuAl5Hht9iPtZSXMLcc8sfae8ky7yDYCRwBamzugmI4NfEhz+iKIBWpfAMKq
eln124x2Jitd10jiJ+msTAIxagYLyDWNUTNjas4Gh/pG7ZJMLs+Ty0Q9WDAebKJ+zNvJ5mKfjEwc
c/IGkENS5HeCNUEctXDxgZrhpkCNw5c08FMz+QjQb6oZ0KOA3A4Ie/OaKkz7PMzVC5fRLmTMtfDr
GNX0LI0qVuAzqnjXJno4OdUifwmneF/1E1hy89Nzn07jpRnFpQ77g0B0QJESqYAEmCVIpzqqB0pz
M+RNs0xrclca/T6w2uJz8pPwL7UoEyjFhlYFwhx+iX9/nrS7l4x7D3A0tbCCpNaMppIeEkGt8ITX
oG+eUz0myFFs0yB692V8CybtWDm4bLHOVxZdlGRdYEtDrPGS00YUlNFz5ku6purbUA8UadTrqWP/
12RMhqG3HLMfTww/VlI9pFPshV58FnG97Z1xL/nU7Dl+69ryLfN1DGqmqktSnyKOdzd1kGdrp9DT
frSKPCJIYAcrtSJHM44SDPEJk1dJv4saNgKArjmQLJeqVMPa1A0Xif2tS55FKGB0eWqpUN/p32Q6
zyTFH6IvKzXJQ5vpTCa+Ag/djJ6df4owIjbhINcIsde7uzXMeIZascnZiZnQreCkbsLis7QyxcoJ
dj4d2ZWNIkg7NsNlLIdN0rCmkwxlMUvnBSVXL8gg1cOrxve2786ls9eoBAYIRXl/xRUI2mEinrTQ
JWlzv0o67Nyep++dYlzXrvZvLo10GVnxSht1jtmStZzYyXXe7Gc0XtDKGYEWOIG4fEHYzIgHlCdm
tPJnPk21N4bZ86Qjy2+iG6snbGjFZZSHlMkyviZpSdhmuDT8VRaKZ7I8P8yWqCbf5rIjagUvNrSz
b25aJ0VjQ/eC5u75WiZzgJnFumh1dEJKiI8yfcyxMRJm9S0bijoKliUv/7IDA5Osl9ATxa4qPnX7
v/8oUCWl1J6hamaGe5lkvDf66UpM82mW4lHpqAEbF2qBOBDXcO/kmwA2HLx4pjC03LTjDcRMJMR4
cMDqD+zyWLvv/Ila9JcSVNuk7SVBLDQI8Zpw1hTCJd1AyeZPOs73pkOZP6abyUZ6PH6SMCanHy+1
lnqEV7V27kbiHFnsf/0Ie/oo/hN4jWaxCmEtWDsHI8ZrUrByWNXSnl5H8uPjkF0OUWRRDGtzsm9z
aX0EFHBQ1fKc01i0GMkE+gnqf9OljamSFN8BnZWFCZlAeecBD2nIdfRUP2H64ip/amFJDw1Kd99J
l7UXXFFsMNLR464kQ8BlIKnwAWaxM9CEMXuwytlRvtRTAqtt8MLJIwjDPk/WzrCqr46lMbcdzOuq
cdhBK2z3ZJmaq5lQM4t81sFJOXqr6jNkRWoxjhganGJyp9cZ1BprNShMRsoE8dSaK3aINsFISNIg
+y3ugSJs6rMZ1JGRm5BMpRSrWfBtkbAHADU0qFLzZhWihsvZlYyCaK5m22b8Fob3CIthpRLBnBHh
P+AIdjreDqcnSnv8sYB5MifYTIpyeeCtU0Oz6gGG2VVABMMS6vmvwSDze8BybiBez/8YFNuc795e
atpbi8OHwHe0OUiAhHINrjzOhYC/3GkUsSE5YDqh+8am8GkxThvJElhOb2FiE2EO6BRzq7l6+oIK
A8LwGHNm2SOGFt4AolgwXKPHieulz7NBiCyNK+daRmvDwagCYs2dVmkJfhtYdJ5/rJwLT/wFzQXP
IfkXTSvXLpgAzevZDOzTE1Dqfnn8meO8qOdxD2G/sDxWY2yCCYt9zNRQa5exI31J/a1OvNjtgDKz
w3/PAWhsdJxTHNcQOJniim2UTKkZHAKMBjnhm3r0MMism4D2qRFWBfSoUrmyucSS4jwl0YGf6Tw0
xFGZQ75trfzN4RdJ6cG0xbWo9V8XpaMM0Y6k87cuGtKcw5uJRJEUv22aUiJHJ4WGtNgIGcB9Gsd2
CQ9QSBer0C3EkMOqRs6toVWJSDIjtwmRwPgYgpVP1IwWGRvlW2687upJtPqp+m5R4ZcN3rellUUv
GBivVBtjMaB3ki8sqdA9SLZvRGZW9+3zr+ehQpIDW29glUnfQ1JBGru6zva0aUgLYWRUlFbH5kU4
5nIY/nlo4hk/0xA3yyZht9Wohp0Mmur4JBVwo7hFZ1Ra3ZtvRGgTfAxC/aZsxU6lxSUxh8lRTc6N
26yRFH/brkGvL1AAdjNB3wPUYIw4MWO6Mwqw0+xMkh0jxjZFi4ZmvyzJiYI9+A+2ZIvitd7aNimv
8SbFHyLpt4mgAtoRRC2BD2fLmbEz2cFeGDWVIWrl1deZ/jDHhPAnE3vildRHhAlgCnyBGaywnDH0
e2xFBLhn3Tbt5veoeM2nPb96YJO8Th1vXoqjyueOTLailal3r4P51lCs0jXyqfnoLJ+RLVzYqbwI
92IUuJkrEq+cDCtlyy8FNDUzFSM93kdBTlVvdHRrwtmEmWxmp3qPs6sZNCvpED2RShgEZ0XlBw99
6mrrsCQmMLJuU/CqBx5W5lJxXXrFiwRjXzreYoocsPIvAMnaL7/aviW4wAFAlEJ+F5pzFP3MlutW
ePypLSkAYWZwDkARlGOMQbB9RbGeZ8A3rVN/uL9L2vnHnrE3IxXdtIO9KlUcNI82IdalT3MJOXJ+
EJzVf44dgC+LhOcXf2lQ3F1+MIsuXz/vLn4C+qE1Ptd7Mm6NxGelZFjOv22TF6biu0VX0rbLPsyO
Q+ftK9I+LEZ5rfyXFuYqVoLFedT2Zhv/zb1F0IOzSaW9smZebbNbNYcRCTwRzM/SIrYnj98MTiQH
BsaPkpswnZ7TS0xbQyQRtjv3e4Bc7cWMdA7dTlot+ZJFOqH6BYfyA8aDkkSkaTqrMsvEJtgxAQO3
cxbnQn65RfkZxK/RxIKJAZcAkyj4UUQrdxwJtOnVzjwQAPEVaBDNhJ+GQ3o2+M4oK8ApBiLyXBEH
rTC3mgs47bUN7My3y8mmYPZUA66kC7AALasGc2ng8uIRjT44PAg+ZfAw4URZMGUoTjXx1BQpfuSz
klE2MaZcfL+YC4M6o5WqUk07Y9ZyLP/NAXpDQkGyiqDi4LfxwFZJ7InSZA9WVoDU4oc5qBXEZppC
LGTw7IBRvUwWWOJ0Q2PYrDiUZPmEHprQZDJTyoOHoWkYScPHZFGirPXFvLRRc5djuKKT1xVw11iv
StF+FzhQdQ5ngFC2IjuXK6Vm7S1JSmW2awWhk99z9WCl1Uq0TK37msXzHf2PyZkxM79ayXgJ+b+N
QTJPGpDE56bGztA+sb2PZotFEC85s3bOoGDzVWqAZLhT9f1UyV2mfmBtE2cEjfEgclN6Cvb47+zH
gqpM65aFs500FxzbHWC7/g/8alshAaLicztM3BADH1gE73IL658+mIAaCDDEUPOvhWrQzIQ8QgzI
pLoMZbrxa5DEKGBIsBHc6zePnRB+BJ1NN6BvsYI12TT/J3K7+TJq51JlpmkS1UhbTedSc17mdvqc
NfsFTzhESN3BdqF1KbggYySn7JNjtfYolHWFdq+84gZKkujFLRDBLp+vKioNGwijKjlEAltMkQ3n
kLNQH+ATqJ1JWFBj8+6j5uky2jAsnBdh9JqN0a21cWdFS8tkR01EAKxHeha5eyxgBrnXG6i/JaNE
wec4In3K01cyLOfhNCXbWS+Xqt8CWCzOyu1/KzAHRP7Oh7wY4K4BXfC0whSlYO+8Zki/AKU11AHU
0ACBazAlM/QVryi9j+63Sh6yEVwUmKXxY2wdtXfPxiEbsbSiM2+7swprndg+c1O8d1WwkvmE7oS4
GGykUuzNcN503Po1MC2EiNrSDBOO1RzXSqM6mOJDXXsDSOwk852HS4tVlzXWcx9BQvw3kLNtGe99
6e2qHgfsOP7OQXixQqApJ7MWIbT0wEeNA2ZjOsY3BSlU7K6ECUJop2IRltF35RBzyaek9g+/fx8J
H8vMnsyYfw+1nXRYUmY8066xV46mecK9OL642ouo0lVYhEtnop+KG3VIHwKUn/DxJze75xPBTsyY
SVrxPOVH30vfI+56rEQIyfVlHICBEX1SDs2RxQBRPM2dUDGAUBoYSx0YWIHCcw9D2J7tf7OxUYIy
k3mYHETMbgwEE5A4kCUj5VJYA49TeDB1+Q3lruhzgvXK+J3/x7AI2Gd8A2Ow/N+0ucHlIOljrGry
lajTvZ86F3UdS15Hm9PZ7nXyH94oxQWfgnd1mSaU/7FPMZfAQ3DLjv3Zl5A2Y6Bk6kIw3uOKFmyK
yr4ytXLlBGiOh+JoT+7BG/y3blQ5L0S5q5sszNz/BDA8wauQO0EnI7NE2uAQeKrvyC/6j9No6qVL
zpMYr064afrw7pXNFk/yokWqRONXwT/i/3oD9Z4EOJknVLSdvWE4qMzv/rWkOTOqoyVzUL6oUERG
0mIK/42EEhQGRM52O7dEQxYyTbbV52gTq9CwFHYkcIEgPjGSvdo55iJUm5E+oOQ/Gm159So2D6MH
peXASRei1zeje/TgP6u45GXRahrxSKMKqLNCsONIG2A9XJcjuX+ot566fjgFLndZXDPbPxK9W8TT
N4R4ExlYkv2NesrMIQBI026jXhPkZqve4H6phALmLOiYIaaQ0dwIk53KPAg1tFBw6M4Y0FgRd7CN
73OQLCcWUcFeX8ZEZOJT4Qrr05LIYIlsqqNaXd5ogj61k7tKCRDzOWYgC5Bh/+fIaQksD3YC6C21
/lQit7SbPRivM8mzIanVmW6U0DQMkGZknECNV+oH10dx1Kz+7pT5p0ocyVWSF3upDpHewZDxY0L6
u2VFEjOKY8B4LEu0xqXXpI9fLKV2zFmdAsmoAdtRCeMrD939VAwvuvaA+SOONJEb1kx+ZrSvPRJD
MPcAJrM1xLbAqKY7u4LqW0ACT9/YdViheR9fpjDdWnpy7C3EL8P4HCA/8Lgm5hy2N4jNc2BCqQ7t
JidkHNQ6+NGLETo3n1+srL7X41tkXfMgwEVO2hm2OKIojl4rDtDxYUYeXHOrwdejJictIN/Idl3g
cw6akW39mic3zTz01GxC4KFVRjoRpB5HxZ8emevQo3xpdFaybUkX8IZXF8SyI+/ODi1uPw7cdGTb
7gOCryBTmM0tx36P/atJikqG37rUcYzweI1NSiFqxSPskh43yUuJyimKpn/24OBG7QeVa6w+DNsK
fxqDrPzQWZNYuZ6oqBjRMpdW9xHO/jquCgy2+bJg2VPfR4olp2ihtjpGgIgYxzRGBbMqEmDAgh8A
3/1zyzKXjFemcFNSmmoq7FnAZeq6EpONx5RdorceEVkpFpXfEXyRUZmqooSJqmPvE5z4aV/SjdCf
cfZypXAkugnxxkAlM2q1yINPq0wqIDXvZTDrlVYnx8T1d0qtkYYEqcTbUnqnYNaeY8BM5LfKP0iA
VDXIc66fW5OV15kCOgvtbTWW/+qqvbekbxj9MRL+c8IiVnTFTbPEh+Eb4VrjnpicISMdC4J1HHJm
7rnbhW75FU7Tx5COF7+wWaMzFgyt+679dJPWaDM7ija8aaIpKcaoNbYYg/qkKtbBkIN+uaz3YU0o
hGjYfnVmT8cllUcNIxX/aleDuJ1m493465nVycoqg3Xj5M+icrgUterI2n5HO68pi1OK35FFIyTF
sjW+mMl/g8h9seKK2gawab/91nB0JU1yDEL/C+F4vJtNppUx0Y9TJSh59E51Mq2CAGujF+HNaRvz
1hGosrHHg9/BXwYOB3DiYy0ZmyI44rpl44wbErHxs8pSvmj87pV81WwqgIc6O7e1QQqWDprBYU8r
F3CWCyxqesfIAoGF4EzoJ8KNvGxH6n49MDAuUH1OvoLQ/Zf0LviQOKOnO0OyymbHdd/YTN+p1a3M
iQezmZN92RFownnd2lTY8y8bR+LmKVqLrV+31b60uGIAi7NtqhsIcRZB5xMjTOEXiUI966VpvBVe
dexRxnOVrQi6XLl+dXfhUu2RzBa024OR77MpXjv8CZ5en1sv4JYdGSfM6d7Ri6tCBTr4Ety3VP0N
hOE1+zKbER7E0aF0B2NZzJQTdZMXLUsCEQXZJdOH+mRGZOeGGHfEg7zUrX7QCv+ifju65jeD9Ug5
zSmdxEzBDqT6W9NIrgLDXycVpZZuz+NwwtUvNDfgeMXkPBvfQEQzTbNJWa1TrX7pptQ49egfTOZV
DceBbseXzAZrIQogGCA3JsFMV4hDPDergd0+hHdSAzi1qo3PeMoOTKLeRpIpwKI/wbHoCwsPZJm4
36MMd0FUMhsEx4bYSeppzeUQ5l9ANcuJ/6IdNz9a2lFMrBFs0rlL/NlnXRZ3o/QvkZ3TqucTnWL1
m24Ml22Yw7mibjIRiLcFIcdhGf6bqoTgUETLeuYdSO58zIy0Wadck3H3SRQbmV+puRZOCdtqIa+t
yp8pmpWjf7jlDVbemtVakATvD9O21qZLU+X5dZq4UxPWL0Ijrk4VZ1C2XAGvtXXNfHqXiD+KhPtJ
PA/vHr7l1FpkEaevN3S3snefiagsl4HXkQvDmddav7Kad26E2LxuvGFlKFmPzOhiYrCYJwfds7Hx
+KwCN1uXdn6ZHVJZpjhBDARsEczoPlTeS1M4a9lEqy7XU4KMA/4OBq8+QzZqZKjSJu/YR5WkNAb2
wZoIbo+3AJs5Ro1tU9Z/YmgJNEy1ZRt8SVuBYTYREHW/LKpkJxJxGXTGTlEzS1ZMxxVxu/knQaw4
/qNVNuRHWid/4hkXnFGbIMPlZzy/eAlr5ozS0YcMsxewTO+Dl32lwbgKU21bg2VHnXK96MSuYxkq
PqupWVN/tRUyrnC2Khz30KXwfppM0oXFDy353byW917ua8srVCLZhWTBAaM3G1r2W3nE/3h8WJ6L
BIsvwIXQj9vywxla/COInJdjX90xXS1trtvanhAdOtvIUWVX00NibSppRQNpTkpnbdmwAha5ToKg
YXRNHk5qvaNswxuc/axrh4EGhDH/7RA4P1U6W7zVYH+daHNza8rqqmTVCPAInECqPprVqO7dZVyW
nKBvFiK0+RYQw4a610kALum48YoO+jfaFSX4MQrH4VZ+2AkJKT55gam31u1rZUETVpP4rZPk3uTW
WuUhx9Jem7Jihvbe0yDdJxUOIDoDb6WBERfAmYkDOfiZ6+4yNLnOspDffQPJeDV3V7/LV4Yk9E+n
dQlG44gwF1H2UJOhxj7bt2I7RAJFNVN/UN4d1uAnX2/JeX51nP5iYtCYni2PnlYjA4dErd3J/Dmw
U6RnmAtVWu6E4iHFzcYBRiMKDdeEUyKwi0hjiAnr4cRKmCEjg9SzgJ5ALIXGicDyJTCkHnTwPws8
mi6X9ThyRHH7nE0wnLMXXk0mm7OPgYQL1/UmulL9+Knx4GaquTwHFeHh+bT02/zQZEuzpDaogA8f
0LMThGNop5YDvaSVeR4Z05c2EoMKkf4Y7vBi4QSKEGCRMCUnc+tSN1NBvCXmhIQWmgmcR8ID1BjR
ErRwdful/haay5K1x2aX704tPOn4JhhgXKuhdeUo/HBDtrItNtWvD+IWIQ+NBaFi7nwQSKrjP0EV
LUET5GQoDNUgAy2HUVA6bXUdeRq2Ig7JIyP5rvWOBG2hFQCSc2aC5lBDDfZz178YQizrdGmJ5yYA
t2GsmpHp8MZMsDt8jV75iCbnULC7lT49QNFeN97VSU1K/so2wN5Lkn6HJ/pUSUI9jmmET5ub0D9J
7c8FtiiYZ+e+uqKTW+jiEYdfFWNVa/lP6o5i7xlM42k2jCW7egVeqnMhWxj6+mCLHmtVyr+g3qvY
50z55IRElYNrQb6NcYn2+mq0Oye/TSZRuZ+acRgk6U2LAKFos+zmZQKThEDN/W6G14gJ2gMhp7wo
1BBu6LjfrDcnQ3gj7iSvEbPIjRcLH9flH9KTLLpbzV9iqIcBGXIpF8XGRGVLou9yoPy0KnY53gGS
nJZtO67A3Il9fWLrVS6X1oQENS608NASigkuvFY5ZIK25L/WWu0u4DGIknNPhFCLzKHIVk37mvCc
UA+8wGVnN+/Tt+4Tn1bf+uo9aCg2Z0DvC87m6KreeFI0ZHww+VWvPd2FlLEN3iXnM0prkiC3NkAd
EhVPt44zTiC/Wpno/iYs4cD2FW+zWGmRwB6SENpEEAdPi28QGrnXCgo0jHeYGIdLIxrClbqjE2/n
4APqiqMsdr38YZdU2wABeniVYmjFTUmSU/LNWrdqijO4lEoKY/+3UXUjJuMT+FISG73eHCSCSi/9
tXqaqBq6LPsNrp+wKFcFKh7QDX8itbn9qpx9kACGABQmmhoo9OwVsWzYntRKp24FtU5YXXa3/Ucd
/nMwN/jAxykdKWjBVXwkBFYlTynO/kplJnQn1SeTIyqOeQB6qeN/vuiOg2WOX8GBEmTsQo+PjCQn
KZU+hixDZyxPSpvJWTm8Tfy8KhS+qg66xqDGSQ6c5Znm8pTpYMZHoiyrz5qCgK9UHEhe8gji5FiW
PNdyi9wyc0ANEQDuLHhOF2FiTY7u+GPnHw4NwkwdCZQiMCknQu6b61pr94PHKFwzH/ja0cmWqXzk
zGwZMYkQnAQnFMHnfJCIapx5b//m1ZpHKxkW6teEx/B2AtMj52r2agdQMhbrX78psDsF4fsdL2qD
R7Nnc2/fOpeCsWxP31rNpoGMj+dmno9EfLVkB3KUDV8wPQvHtlBBXXMoB3tbYx5mtJLPRQEKxwcv
biPN0Iw4ntkuAFTgbsHxefUSY/+pont6yW1cXRSIr5kwLO0KFJf4dKfwFsb4bHA7TASTHIvugbX0
qcISZz+Zzj9bd/Y1z+lzwGv/5JKyPIcxxmCU6fqPo5AEvjNp/SniEGU12v16Cwc2ESYfV7dcfPnk
H+dg1Eg9qLe4JwbmdJS6gAqKzipUbo61mrpFUR1mDKtato2A2RxsxBYCfnCKYd632p0of0ElXALn
STDlxuxRZfUx/6v7GBnXzadU6YmSVy6tFoNxUzf0s9vG86w2DvdVEgxXN/7r6IYXvUMKN6G+c3Qk
sjaiHm59kec70+oOyOUiOzpN6bjNkpwQd/GhZk+tiQE9qb6R3TXjyxb8jgFPpFv98cvrxrxWsmE7
Omh4fuWrzY9RkKw5MUhFaNXUrVB6JGrJR6bRxuA9lG4mtGp4X+ZERPYgbw1iogTI2x3WSgyv3mn6
LKDYzybaZnPYqEOEMyghsZbMGn28CPMx8qtbwP+G1J5mCzK8O1RavHVF9s6xmqpMFiwi/FPcR9BX
DPRP2ffEE5/jKRswph3chIvAJlxVgpgxvkOMk1Qybgf5OxBckL5GWnBqECRUWf3qW+V/jomIcNh4
5UwfDelCgXsssgs0PXePHU+bLBueVY1D+jZJvEfDZ7TWWJi7MCSkxCF7BvATjKs9VVW/CcZgobAe
y3woaBuQQenpKuWcUVlJCGWkJDz7t60fyh3UWuhYagwM3g8apP+Mh6jilIAxh7uDl9bipSSxrZ0u
AJ0If3ntlO5alfTEYCWtBwTEww4LkarltL06jBtpb30NvrXtuFGK8h3y5MkkyXtcEU1g56pnwmRZ
juUudQXBs2Tv2P8C8zy9JO9e9cT/dHSP5ByXtN65FtpVC3dQztF1JkZ84KapFMOBqg9FVXfBS8oK
VJErFFk7CTbdIulvx0Tp42VFkWg9r/X+ZOK46tx9SXxM4PJcoJxNx0+wVr5K316DAvB0lRahUiA2
Uf0W5bBOtHLBY/Lr0sUCZG8vBU+zMX+h8wZ/Nez52HpvARmrZriS07kw5cVxi1XhMfNpJZm2T1N2
HeL3yXpDEoC/RzQ+mS/NSya29KI67kvj9asWDlC3V114YrjBP8uR+P9P2/Zfia7boBJEBUqO4Cgl
0usEFtpa8X1GLkZ7+TACRYBuKXnnwoTDeM+rnzpH7XFRnJx6FXaRmrCbl/RQX+P6UBEe2VkLjkKZ
Ugyvf7sZno5VhmQrPymHqLo+Wy9aEZnYVwXpSQf1jPulf7CZZlJC95rxOxzudmfadBbBkiISRR+t
kzqDJzpu6rWrbOPTN6tVSlK82uBVaOP//30bAQ1vcy6W0ctQP9uDudARNkY1ycXRtqVgpq4lQq7g
giC5LklTdH5L1yeWzLZeRs9zl3Kg9hQvc97ttG+shl0TE/07HyrKuCb2ltFlMtflpnLqR24Yb6Y9
fhNv9dTr7bKp3rzmomBOdaXL8kSaJzmDpOTEV2WwsGDezOS9zA+t8uZrif5iFt0zp5Go30bg4v/A
WNxIzAfR6DPokMmLMbeUDYDlv1E8EtiQSPUORBP5luDcU0lkWd3+FGn16YZUf6YwrTp9aJiClVLC
5kRCq00q3WEiC69xJP7jdWeM1zBo7tJkXZpuOOOHzoN9UNXYH0H8A6zvuahqGi/slzVO1Zh8xXoe
niFSd24Xrltnl+BiS9PnMrubXF9+zhoDGE0WihFr94ITP5k/u+ErcwHnf41oK+r33LylEt64Ia+r
uGOtcumHKXgiFAvDUKUwoU6Wh464lWBZg52PvwBpxUQdEReMYmDd8Kcn/hAD51vcRazwFN1Z716C
NDti/MyXl276SH15TnB3nbHvd/jrOaSTkyDdVX3yEwr4jddce5Jx+VviSGTQsTw4PunDnK3FWU4Q
EvTwki1cWFfdxMs4bFN+UougSQA6H58DrQmnlOjpDBRaLcA9738sCG4gFGV8C7LyIAb+8fJdAUrq
Hqog/DPH3PuNu1UBLcae13suqW0tKXXbKEaEv5aN005Nc92AUg69lWzxIscdMQ0oT0kWn+xdnv7D
tGHiKmiC++C3O7snxAPrHy8xZwtDHAaitdtNqk6Z5t+dwdblVdqB/H+n/eo9/2izK6PMqStizd4c
6Fo0nZm1CvOXbsb8NN9qTdtxee2BRRTksNb6edshotI97CWj+e7JkBoSTI7TJYb0mSSvHLd2SoIW
Hh8PIVNYv01h8ubr+SEu0i2me7Q7LVBXunBpdBxp8TV6tLjIN2YMtwE4YtOSomSiWiopLo4IpKIe
h6FR6a4894u2Hr9ZBeGDLB4om9azlY+RqFFStQ9FSbod6j32BzYfKoRobA10PH6QqvhRDKfDx+0t
Vs7Wx/bFdmjbrxBzSl4fPSj8bZy9QZOgdS655khCpfGqbw+hvxN7e1epRQiIrHvl45XEI7ELKTdn
Sz6uZx0Dbc+flslHwjLXYySD7itI5++vwtM5Ivt1mFzx5WwBCN5CXqMcLrzx8XNCwCQg5DQSASva
p4hsEtXwOUoylrrqFrakrygYemZLq7JTbp9tmLDZL5GEhEA9m4JEF15vdB+roXlDIGBXLNXl+0z5
n7Vt2oEnrue+Jjgb0YxaNmtqOpAHOP2wSOaCmNBvPedoplTBi1+b/Cbqo5y/CTkOu03ALpjh0Ocw
JIkCTxcZjGi5IjVhc/IjYG60d8GV2hvU6kh6G8jsMttx37hr1wkvtKehgLc2HXp+tlmErmx5pvGu
UBwvRqgMsULRFX6itBzWuU6Un5x3jk8teXjosq3M8s9QfyeOMqFNip+6JMaOsNuKtHc5KwPb8wQ+
XyKDZXRh902vxGtsoJrfG5dSoNjeuPl+bPKN6Re70KGjgXYL96r6L8gpIx1x6sROLKYmOthI+RfQ
QusKxY5cRiGlcwHtI1zGkT/dC74+IyHCT9fHtZWRMbwpyXzI/fG/J3fIR2JKi5tFcyRZgP4miwpg
ekI9yKV04vCURitIrF2Zcir69rB1I7Gf6mX7L6nomeeOJZ7ObFYZ4o3UP4lhSZccsiGTosv0eVjR
DKanD4N0PB1MjTl5NIK1QwSIUzcvZf/RMW8TKmPWWNOdKlRD0kdi5AgAxuUQ0I7QhGvLuiNxrTOw
VR5Jg/SF2HjJg/rs6t3GhPmIp0PSX1tEzZNYevl8mUv96P61Q4+ph02RuP5uBQm2CBsBFVS9Wm+K
Ceep412HxAGyJpO7/4gG1jLDZPIgS7TCt45hTwZE0pYm2ZVQhRzi/n+HuGVdBfGdTNtkGK+b5Eyy
sIPT4WTyV7CuRV/4z60qPpq03Y1w4pKdBiaVhQWXEVcUM8zY4ocY4uW0pHjFD27kyIbo12JnY43t
ogqoRMRDB0hI2MHADc0IgwTabM9NYi5MRBd9cZ3+x9J5LbeNZVH0i1CFHF5JkGBOsiiJLyjRFpFz
xtfPuuqpmq7usbtlErjhnH12IO9TABHww70owKVwmXanGHZuM1JjASL3XzNeA1gOCPVFp6HM9EqK
KlGzW7KzRm04AQNE+E3kSGfaK9K0jWAlRGxX26Xe7Z1o5TuwKOzY2UB411tXmMiWXGcgU1FPNwfH
Z5JeAgvBnGcd2143HiAb8wMNxgb9yg+NVUqfTSWDHQjk9bnDtJ6oUAAb9OFUPBqYXz3DhaBaroyf
hLCBmD0wMPGM0MlCFSDNAsqcU2kbGx9HlP1YrCBAcQcrX8p0BYlKUytgMju7B3AVAfUX2UW2HwCr
+PKsfD29toVMiYSn0PwjgBkGGsxRFPj72FSq09pqIDv3WEyBI7Ytlp3O5Aq7LjVGXInhcOLcQcwg
xgzOPkNtQs8kQ+mFKre0mATJgBJiVXF3MM6+B8mD58ypLjGLKVcZp1nYQccr2lUwZLfOsg5T1UMZ
wKUN3VEebmo0Wlgji+tP5IKLT1pThRPOtXJsooAsogyJUrA2+aRjjRceHU7jRvcEhhbwseBs5UA+
AV1tASGX5TQg6uXgD+AIZCOhnQp28j1p7OGCCXwDS1B0DT5gggFr7Re2pFcqYB3LOSdePaw48hLt
jrU7+NMIE0FHLG3La9FBNqAu2A24UnvByZ/oPyNxNrhSCjXfsvyuy/3ATFUG565JppAQxxEij45Q
2wba2W+mgyHuHNoOKuwexitRJtjLHZUWkX4KaEkR37bHQTvqbEL0tTwJDZ94zUjWqoIiV3m1wEVK
WDKUxudIehC03KrXnGwEcBg+D1dsBLUGKZNPU2EsTUVyxU/ggagVYPICHhDNhmK8Knlr4YsiujmA
KmY7VO/jDRykJvuhGnsvDBmrsFUY9i2yxlkkKeMK6GYWzJnsR6WlpdJ3IIW2ZHZCPvMP+BbbaHOb
GvfGTl9HHXaBwBn/f6alUiwzhkYRrbQmkjIWh7B5lsWlUbO7wyx10TZ/deVgj0gddSlg8O2AS92Z
ieD6cM4dLi4UGVLtHxq0jrDzX0q+x6YUYx4Da4aLqSwY3VnqBDXGg60OKrWe/jlYSalsOdZJHX6q
DjVzt5GcgR7dRj0W7Drf2qrGdFFb0hVBxwuSkMDCmemkgXRCQpOqXv2S4J+Bqp0bB8zrFFjqRlwA
kDgSGlITNJfGTML/a7g2QHZd1LqONWMS/jB3yfgdOR+lgxqQqV79Flm1l/nqts9PccoicIrrxDiW
7qML8ezG5b2E5U6PiP8ZbAUXswx6BliZCqJG+vGSqR0G/tOEtp52B0Vcc0mIXEFO5RMVV298xrMc
QAWbb/C9maEHMXCARv4/Zko4K3Il+xiihUuwSRVzhlAr9wo1NECHw5GKUcayzZlHO+9O9CGmbCq0
zZLJFHM/dkOEtXJLXwBxMfjbYnoM0C6aTqPdNcrG13aYNyyKY+XfK/tghdVFQLeQweQAuSzrGpxR
Q9Xht38SgnGscu1Qqgcj/lHrYNpBLKGZKqqO7qSCbMzdDYxCDA75cEP6BOMUhzqvfCVH/yIUnzID
i5TyYNVvYYed6i1Wui7Y3QrOhFvxYZgzraRFsOcFLoAbV/MWGHCLKHOnudoGr35XWlDpIsuwOVYW
/Vl9x79g7Jfr/g9rL8h23bf6YgE1WCiduEMmT7mkR+UfVNx1cIPMuEm3/pEX42FC77Vr3wuX80d1
RBFxxd51b2yaY+Yh5v+pMQ9kF4HKbsetcWge0kf1YOyP2cKi2fZHhBtL5p5/7C/jNp3NN/Wt+4QW
HzlsCEh/HqEVk34h7iCfiKKEVuNqAHs/YCB6hHsJWjgXgUhbLqVsHyteM+z96FDMJv4xPhc65XN+
Voc3YeZoBsDTNCFcRBLVqUWXJZuUwfaJjodr8ssC0JqKP8Hwxs/z0y90AyRpJaFLNHSa/VTKS6tv
Om1lzHRlASUh+8SxvPs0L4lXucxw8AldaFf9jK7IhSPsYqvuMiFwm08YJv+slbkN15AlVsx1XSgv
C7hhK4Jvj/al/JgFKH+t0DJr4Vcw4Du5LkKsZtZkehilC5jO9PxPXKLsW0BYmfulfk+/mlN50d97
c6Vgsz7tiwz69SYkoCqHI+6CjBkq5AkXgSiqrMEzCAG/B/5BGda4cUMoyiFHuMXiWS1DN3eRsy+w
tl9g6rYICCWkGaXrWvAPY4P3t9vhysWzg7UGeL9mpRgRN5pX3Fhgu/ZSnaZ7+ie+OH8JuwuwQlQX
3Tc0Tm1rnpjFMQ7Jzuq+96h+ygdfFNq6JaF1ofOFtRG/y898V16Nn/KhPjOXnf0Mr+aJXQePTgCf
+K5hayWIg1DCsKlhT7hOsTWKrVNsLGxASZ8KmL9TTS21k+4GW81rDowCKhx81kGwL4MrbNWZ9JYM
R1mYVNvYXDfZOi+8SEN3QUvl4n7UpIcmOPXlvpfPvnSs9IPcQAzeKqpXkqybHmzqZ6pN0sdCL1e2
TbuZxMknYHC8Yl6UqqbjTdkSmeZaOQJqo6ORKHDaJU76DDwBJSvITzOZXovoH5wWWmX9Uz4Ugdte
sQD/6T7Mk7OhfprP8kO+WQfrn0D2z/ozmtfhjGUIBG8arZrhGbBqWG8HyDhQ2jXSII2UF7/o9927
9Ywe9EMMKD8RQ1LQk16FNcyDNKWLekHC7057CqthM7mwnZs17MVV4xLciEpni0S0xweY8xlL0+9q
3BPyvCVIY/U+rT++KdLdT5wigVBWaKzlvQVABe/WwyIyWtgLqCzaEkvWEwtTvpuv+h1a4M2Uvv3P
apvfIPZCtkHusdKu1bVE19vgNXaAZXIfjsG9+upp1NeIGpG/XSwqo3gRbhLPekFNdDVQn4/OK7cG
ATGrYtPs8Ax7zdiAU6pqvv4oTuHRd1b6w18loFsrSqyufzH6XtqrkGSVML6YIXQKhZIclR1sNZGn
JzRYOacwIaprUJiU8Y7BFLZDbpCMqP2YsaFQWOScH8BNTRBukelO3FDpgBngQig/BlSrzh16MA6H
AnISt1DV/00jqhrM0qsqEJW+ZVA9THSfb8O0dYybP3t6yKjNeMvntyY+9+OflLzyBjczP6UEG05T
s6kZDZbrvr3QZGPLSqOKQFkA1c1emLcXl4GTn8UAr5GSKt9r1pfogBpw6eGVNPrOH51DQsA39ZgW
N9u8vVnIKwGPBZKTf4MGUsWGIyamfyZ5ZVvVLaQkkfPC5Z7GD0M1Qm/qIXY+/eijVj9U9btFYg1L
BnhgEYIlYYa/llHtCcs+xySxisEvEPuoRxhB/8iC2UpaGmWm7Oyi1jPDEvt3jA9sj4E5Yl0V2hZF
uNQlLiwewHb+1KaSj6JEFi7PlJcdlWyvEUtB3E7DJJl+rKk++PeoO0FN9rRjUXcVknaOCnFxl853
Bz2xPUB2di4W39+4kEWLDw/msAwaUccsauCpjg3Z4RZWxtcKEXAJDqK5KvFP2T/RJFg107KLH/8V
wwRRK2bJv44RFQJrCbhbIyTPf2u5iDCraLZOFB2zy4hcV9AawxJ8J/ynSBvmLsCZq75RSW96pQgo
wLEVIHP8K5c9HlJasJxIKeUpMQ2VOuZZABQclyPauSDB+ZQXhm/J1EF0ST2bTka0JrAoKdqqCdN7
OLup7rLZbGKbyOhhTICmId7rdkesCHs/RcWFFyFmmBS2MjSvqJJYvVD2MQdw4E2B6YwhhU50M1vB
gz0ylg7FiSsRjoEUlDEEVGq1ki9kxKk27pTmTsw0XDKYamYPliHiHZItkRNWi8fw0Qk+dbjVgXos
55OJaiMZCRiW3hVZ2YoAMkBu0oFN1zLjtQq33S9OKin2+rJTt8Adcz/zbEFrPyxEyL3pbJz2VzFZ
oX4nGISvMjRQC5IfALyhcXFBWQDTqeX33DLfxEctPldH8agC/aN90s1BDNCYhbYl8xl8akwMdqSX
z5iGjpAGsyat4h2Y2sHhKukZhZtLsycBgG6ZxQGLmIaC6EFOj5b299bSpRg+gzPcnWKIR+wM9gcA
VIxo38TLLr+JEdA43cYm2IC89taLW3RQEej2/Kf635hX2GWkg8iLtv5T9pFXnArQCiP+VpVPdJ54
XyPJJZNbMs4dj9jUrw32m0L7RFzIhKzFcTBHpLmjfibofaNazVvAMAMK+fQ3ALfN4k9HTANhHa8y
7TpAZQ/eApi8wPT1feD6KdOOKOxTaXh2+vdXzhPkKx1nbmSsUDNA04IgRtcKMp0+G3I0hnCrT+co
+6f8UWqIa1uNsN7kKAFQy5PtYV/TmJe0e0vBuSEsC4M3g2AKilZtiZuManWMcBfFzeQ9YfawSIA9
+4Kl3o+Mm/bxQN+pAv2S+MfxFLOb6UZ7CuEJmkE2bvGHSGm1xH4U1bTG0tS9At6VUTBMrKEpYQYd
Fbu6q99INdtPCH6tWdrD4HSFDjDr4pX4/5owd32M9XpiBzi9cbah69fFC0eXNM4pnsCy0SLd0YaB
6T1JfViEABEVRSojw5nUr3g/5RETZRwA86/G/0BQ5AfnQsfOpXoOCkresl0qknSB1YcJmgwVbj5M
BhgZ3NlohZNIV8EqQNAC7hQmHJghPgrZrUcnMe7ZXgIeRdjPvAQnFsgYJhTvehdNzAllyCvjFe44
H5djoAbcz41HzuJKyYVItlN86J1Ti0d1p70ihr2+TIa7/kxAIBQp8rCQ7rt1S6ulYQKtY7ShlXgM
xta61o0lcD+nDsF7jIiDE6SXlQgXshHyFAWBK7wMgSxgO0UUqB6e2pyGghHZnNBslW9NIvORJdbp
CUoA40fsc/P9yLVKjBXg0pzw2gD+2ZozK9Ln76qJ/Ulwo+Vj4mnWTPvT8QAXg8NDph8QB5OBW55I
k/tNUFS/JRuukBlubX7sMMESww+mmTV3xo6wqvmuxrxWZQCUqlzwcZ3gKrdk4W6HTkJZCvytlN+q
yQCf1xUxgY02YQTIr7+Xnbwm/NCDryKG8+KcDcHNe9Tc3EwmDRjA/GR/M81QgcyV6BqR6BV+ixfI
kMoGqDIgZhJlO+EbrIbn1mpuM++bgqmBcZ03s5tHN+EpRDi5/TeZuXiOMflVRIJ2miWyR0k5lnZN
DOGuHfBnJTvuRcpn0uB/3Nh7oytWTU+7Oz0y/PcdlZAWdWUPnWsnjWdqJAcEvy652vSs+Raifc3D
ddAw1TY0XjC4HDe8AMr94RRQqKWQSYY63wvtkDHnm8FmOqF4BnPBlHlL4Fi8mng/Ry9h0Gj8xR8P
c1V6SQAiK8T1SqX0o4oqOwWzh8Cr8HS4WpqxHAhAz5SRYePX0P5T5hyXPljKDlATyCz1FxZZi4bp
tUZJIhEIU6vVJpulIw7rcYVpHMd0uwNP+aUHdeNOISKPa4TPrtjgzBtz/Jxr82yqZGmx20geCRYB
5WNhjZsavZdA8Qab0Wu5bvKMgIhvnbMmZZKM9fTIq45MrIpbslCIBEeQAfnuLJ2G8h3LMu5XfDy0
nQHhTyWj0y+MZR7rv/Z1JcW14KOWyYf4szu+QgxwKfcf6kxQirZUkWfCIpOrhHwV8p07e1OWdIng
OoNKK1OEkLvfWtSgGLPp1I6hAx8yeTNWdha4c6e7FjyvxEYGAec7jYe11iTkdWcrJw//RJe2wvgX
Iw6MwUv7bvFEi/E+dCHhQpjMQU6CDgiUL6xIhJFWmiCzkHUUGt+OslZhHVcDC5VQLX0CY4DvakTq
gh/KJ4wWM8RoCzpwphOiFcLjnd75k4/x1CE8+fbrHzCMLjDfJZM0jiLHdSzwyuAhqyHzA4Ic0XNk
Y42Pb7lTFSp1XGOGgNr/1Mo/qfWo7PtgPMksQSLSuqbzXuLSJJnhCdKXQ/Kpw3vpmJ6StYEl8Bon
G58xTCvLHMTh2vSfVfZ3puTRszdVGGHVP9OI4RZfMeIkzQFRUNl5AcNJIgtQmlI1TeUl1QGnQh4p
jrzvYtVXCUDwdJRGfNtKUr7i5EeZGMniWupPFHY8NkIRFzBGE7zeYd416FMQ63YlThNgRApQvWh1
QejCWV8F+tWWH/30Inh+Lbc5wRh0TXjPiTUOEgmVVSPBXitTVP63FpdZU/pbK9J7TGtbYkaEqGI3
0yKSlzOU/9g2mD6qMK0Cjsm7bldrUFquZMcAu8CRf6hUROjMzYtrRvCdYR3V3L723CFGpl4iShcl
P9ohpaz5roooXqHYQVWVqMXWhK7LumOv4uDgU3sazlrGhgH7M1eymk0V0sTC1rEBIEbrPCCHNesf
a6iR2+Gw6ud/6xWxIyj34Tlr5gYq/klM/qro1hmJaxFjqxcMpsx0FdkDe40MzACPBAHtJN4Y1WQZ
CVoPJgRt3OKPSGE+bvVKo4OBc69gkvcQ/kyMcBxHBfnD7QiJdFfuEqpuuJ+EA3BhLSsvK28pslke
wAwaXkGAEaQNyi2FxHKJbHToMoFzi2ZtJ6PnStuO087fzOQ/xf4jR4k9oivshaMYnKkEmbWsdG81
g1VF/4zRHvDsyV3j6Bl7JrqBecYjI+NCp9fAMQXy+Q6pMXvP4i0yteVWN2MQT1BAVTNh/imYQ1Eh
BNAyICBgFZ7jeAQ5R4SZFOF1hLJP5esrpKqqu6YbLk0mkRNDGLpxzHjVDcON7NsEQ4jgDcXzcGg5
zEJfhgzlMAjpOeyoAmFpiPEVuefo1iM8MvgFcSI5u5RcN/HV5YZAUjrv7yT5tpFeYmI3aAZDc24i
tkpvwUToN3wtObzB0Ji1ds1HSAKOynFENY5jVfwk1ZvaBaMiS3MhhBnUy3SS4iDSycabx5J3H+wY
tC2t/h5zSqOutwvTUzQOR/xqzXDj6GCK9rrEm9+Uk8+Gjq6unw2ICly9hoyR+WVxP/f9ty+XXuN8
M1+lYhqCHG38k4DSDO5hZD0m418kheBeUH0m0rwAhcac4CkqIH0pT8MiAi7rOsct2xL3QH6d4bAV
g5e/ejzpG9hbE+OLjpMfJaA0Cvppt9HydGNV0yZXR0j9qZfAqLDK8Af3m966WvYj6m5JCwu6dw2t
Ooprgg3Iq5MrxOd8SwVJhQ/LE0bZVH4bMt6HBqNGsPOqb3C4LpbioirYODlBz+OU7iVABh6iI6ix
hMkzn7F7jGPvMT5RQN9O8YGQrSIjrKC2EAcXS1LRh8uUdW4WPyOuO8i/tYLDFGTApvkKWk5ApzmP
GeBPvJsa8qWSexBdBbFUbBM5YHbOPweMwDiZLNYJ76rTZQShRw38goIjMRhf+++EgnsYNa3IqkuQ
NhmNhYU/TV9a79SSDLQ8h++NeQG9rokQSUUMFE/qAYM1zj5+rfGEjosZljgD8s584+IfYKCdrRoF
h1yfTM3wanut1eFJ9aUtc6Aaprbg3Iu89uFuMxibqpcPstlGOIzUytaHBGgxqo/VtTJ3pCjRykOi
ZcS9UpKnWp708SbiGjFClDXd48SFW3eHJJXUyzqa3LJv1hqhwmrMXWmoW0H1IWeSBDRiqzEb+sSo
4aTCjZKln5zc8Tq6AfAIqy1437zqgB8o9kWn46ZLsrbuvwa6wTYLH6mMOSkTQ8jxYxauew43ri+b
gZKMv12PPAp/MAxzmeuNVo92SAViwVagQaDB71GqwWEk9GrV28o55AgDCi+Zl1kgg9yXPmpKPP3p
DfzSppZdYe6JNRgzGT08TLQKSZesSoYUNUMyY2RgAdaVm09QyjhbjpyMeYa5Tn5rzQ/9I+a0Uynm
A1BeOSEudPC3BZJU1vwzZYjTqMYSk216rN+vrA+YMZi0a2WMMQhVbEJWgpHvQqaiqXbXfHzJCAER
MSvELfbhLsdMJUQCixZEVqmFkd2wmOeKmTiYbi3b+ygz8AmTonMInu/jiAdZXH3vCutK55eR3oaU
DyfyceZMmY2zE0v4RsV/+zT4OBRtfIty8OFhlL9kmujRzyF4QYEvkr2ZyTv8yUq22e8lEwRMDEA2
3IDKF+kr5wITN00oCvAJ7rpbjiMlIWm/20JskRCwhAI2ZveH6q6GwClYeqJeEQzTWt6J5qBNQ+oL
O90P9SfCBLio/9QGM9eaDhEvkYNvESSnoKluTFrJbBcM0iqtoE6YK0KdsSAoaJ2bI5zaUSXjTsNX
BR4NZiE2NsvwYXC49pqSWb/Um0BaNcBSaPRvhBDsuwwIqsxVtote/kmMv4PEUDmtW+rteHalaUuJ
8qXX1TEISHPHa1uLASsCrFIpDNSrqLN4xOLC0HwJ4fVHaNlbv7qa9iujE+4IC2FSPUyoqNRLYj0y
yio2HmItEoSq0hsJT2j1PxVkBbMoLtyxDbA0q1dx2g369K2g4I7zV5UQ+pLjVpuwvs5MWGM0rpD9
DxT2du0V1hH4sUSAyCXASd/rPVAX7ZmEHAh3Nmouf2wFwGF3qif8SPmxs9WRnExmisUAEj/ZbNBR
YzK7MQksJ0C7SK+Z+R4wGtLA5qjTsG06+BghRNBtxCFZytFaJPNpWA715XgxoqP4XvhRbJNS3+rD
sAmyAjboKQ249+BWZ/C4yKxYjZTNZkBEJyORACovE2OShcXkUQMVTe4Z3QkFaWOFxK8Ab9f0Dnhg
waofamuJhgvshexAmzaCii6BbJXrEqnm9DQcWoAEZbbPKPkaJ/40GM4JznEorO4wNxjZ4HYWX2SK
UhyolPQuxxtSDSNUOa1girBny+wscU2UDmHsuMHQleNZC5kiZlZONvmmVx6CyUlkFoYNzP5G5okS
mjvohfC9lEeArRLU1K149rEQGKKGqZzvSAUOVtollDqDVYO+ZIfapyNUJBjP4N6NXu6jVv6bZj3c
0buOqzJnJYeAq3YRiR+4rv+GfhKTSEoqUz5nwJS1gHCb75rWZijQL538bKki2F39Pb44THC/WeaZ
vy+bbSFvemunm5e+rLEQ+knK3sVfBWTZxAt4nU5M1dpgk+KIIXykaPSk5sL/nN53hy7f16BInJeC
/Boge8chNkEHxuqPaBFMzGNopEDKF/1dHMIxsCr2RQ09rV9xAqMLIHxCjrjcNA6YmLIVFeYIPcos
/yZ4t0kI59BXdG8mxL6J8yOw2NZoqcvvqriy1EUnMsPGx9poi16lJI64JzjUmg4icQJaQs9ArzJc
JQ6XZaZ4Zd2jFGw4g08ZRzD1gfDGmQpUBgwVMgzBfZJiCELnv7AoeV79/IQ4BjjjrINBgzNFxjY4
I4s/5YvmJlMSHEl6i+QbGobSvjoMAscKOpsIa8FbJwQpDhkLea1ErqnuLMz+nqZgdAy6e+yID0od
84xJAoNfAqdGjV6jTGPO4zJFc6RDJycqQmIsKxYqiyYRnBYES6CGKmMCmJPi7BSlLGMSGUCDDyYh
K4qa7VcKlyD0/6RnPDiG+i6ZO6FKgJAjbjfDZvoF/7SYvd7CrhVbwnK8owNYUzoLjJCP6oywsbHF
gPTABpRYfjfVhGsHEymdWW+qjpMixISY6EQGOlzMecz4wo7cGRcgsF2/XxGURLnnz1Qc4c3JrnhY
sTUXsVFjQAX5A6a3phbXtt4HHuWMTkYXaGLHZG/4jBvkWhrp3SToRDw9nyPB8boM6jV7VUVeLpRw
bZV5sQ+DJ8e4PvqVpuFDQYQuzoPl7AmzmNhsycCjHWB3OJHvigapQd7kCG9GsvdAostWWg99vtQw
PUtBJNrihahQPE5GN8fC5CgA8KmprG3Qy3wZJe1exrJuBoICuOPgEKiKues6PM4nfBVrHQ9kxpXA
cHLbnMXtKI7JlBoxHd9zypYYzNWiuOF9qua8asdnObyEBgxmjwXYJ2ykwkwRAi9XReI+q/pqBDej
+UbPMNsPFUcbh4rR72yvnvst6KT9wTmxCacnVW4r0VQYMGOgrgrDDP04209pRJWXkwBjpJxoa0CD
VvsWpk9ctq4VqCLsYV1wWsZ4Qowv9hHvLdDsQw2q15T1LqGJzTm6Wr6Q32hr9J4DUIGuHiMqufDG
Bf7Oom/YzGCe4juKxyAKuA42LfWsgFmSEo4ZPBWxraneBAM+NZpVP1XnQNE5QKAngIfV9TpnMVsc
jyE4A7kgnCtUxJOPLTotfQ+mXv+oOjsIdj/iSDBH0Td0wTpWwIx45VHxU8wSLl0S9nlMjPuC6t+A
nmyI6DowNfAlpEJi26kYZ/IAq/oY9qjq4R2M5JzsexCgxPkgQQn6yrxuR9uTenhukvjTHMpQ/mbT
vc4VY2kfC+3xhDjbTVTyB0Znn6DtrdT6lFKM2tx8IhKUtolHJA8NMq0n5WiYo+RjoShyxzx62oNr
iIcWoJiiiXdFvV6Fwy0Oy6MePEM/2mMBxtM3DgbB6L/oCq2vr1xUC3asGKs1GNEQQMcc1eejGf63
4P0E0Z8uktf0+kJv1AMHUbUMPOim2kw41fkidfUr8BGWObEnWQOmSMFCij5Ehi7Ou2k4cBBLOLei
NOR6ZZgpWPFFGv9eZPTp4ssJaesozW+ZyHHomEJhPqnR+o/bGcH0BANYaQeCYbLFNCMUzt7E3Sw6
MucbvikqpLcIPFHlIuCgFf4RdJdIso4z+SwmAgXxoFD6DpCvM6q+IMvJzgWVHMs3YWclE3lm4eIg
ezb9DD+05xxqH6XxLfo8cWfFhuYxOZ2Z+tuwmbLyx8Jyou0M9NTjRq53trDQiY7hxEwws9dOap4m
oSXmMNDQLMX0NMhzp8x6L+MBzoTwGsW5n1aIQe6gboBx07baGhWuKDa2xi0LrQkOqfo1V5gHQb4b
KdizFuZ0hU2+oFcp8QYwEjFRTiCPswDfXJsFfCii/ear5ojU7Peqe4iPL3o5n8J5zNCH0mINESmn
hYYa9mY5FHHRsJ5G2RM710Bab+9bCnjcAd/gWyA9hFOcFwdVG1ZFemrpmwfsTuVMGIsiBUxHvHya
9n1Kc1o7PFNI9xoRe2E0FM/vsfrIFbjs4DJpYaNO7ZE8Up9B0AkvUSikWF+iDf+tdvUbdhdeBhxk
dtqyLIHN5YkrTnI5KSPnLo5/B/AsLJ2FMvFXfsU4mnPgW5u1rSYTgVu7WlVtZCl6V1P7aAzpfppG
DmEwFfU+TbNrQn4yQcuFxQiu84wCE7coaDsAno2ChHOYC5q6nJjX462NYdGhhjQnoLi4cq5CI8tR
2eoYV6h3prumpO5Um/6aCtwCKO8HzkRTjNU1JrkdycYN+35agNWq2c3nBWIiIsrY2v/Su+L3ErEq
/Q/Pn9jw+xA6XP5EDjNroSjjfDTR4Rv53zn+0+ZbNR3PUTutBPvSzt5rhDbC/kfujXsBmyZZG4xW
Y1xbB/rcgmuK2IwRxJpNKxQT+FGFnNui24yt9DAh8G4Y5BosM3FFNaaosjM3Tl7s01LF67GnWL/T
VYj6gquqAt4wdCJLET8bFpNrQhrRJlIFqoV/iqjMxDOQLFE9kaWAC5/kgJIt9PY59uqK8FtRDRkw
AwaJe9bqvKCGgQZn3IAzIT9UnC5KTfppg3bnhwNoefScI6ybGbZa8lnsmy6v1kzcYhXjGJP0USby
4sOJq12QhMWlz2LpoU4Lx32Bwc2Tg4A3AZg9+yqzzkHEsuHyBPQ6OyQuAn+CVJrgeorBzKwD6bQ/
Grxcqso+AibSvazJLxakRCHULzwLc79ORSxNRhWnUG12KwuJdODL9HXM/IkidyZRxDXsBs4x1FUt
/3oIZ9iUNybygJFVEhrJljn/zKcsB9phMoX6/tLBkXHiY8kjzB3868dii9pV6LGQfvIJrX6ja2TA
stUEG6E95Ij0jpiQ7DVYsQ7+5MKQABtwD9QGx2T/UxdS7Ubm6uY5IsGN0xa30O8s6Yjs4b+n/uJy
GfSKKcwPPscpKK6CwVISo54Cfmq4mZi/0Ip3yH3nYqC6hRda/cVA5JTgTGeTQ6uBz6e0U8OgguD7
OztQLj38BtmBgGnZ0VoDMpViLhSOYmepKyLskXuwfSTpuAvar5CezCmHpTi9++pH8NVBrcRdEVVU
3mkdbcyYTYHt4FsgkRKjrFMf4DAUDMrkJfRBkZbjfEC6yTGBLI97CAUuIWnhq2ljQHCOTgSq4m6L
pINTHEWJINUJo+M7SB/Fj6hxNW3ToyjB6EW3NjKMEZZ3GTcIYdiqExP/9ps7Cx98SSqOjpHcApsk
M+IkDSF0ENUDl4IrhgId5ZrNF2J84suk1yVQbCnUQqnYylDlRf2S9c2GfcjwhwMvDVxnlQT/zB64
Ry6vJLPrqPTqAM9hhaBTSk8IEkM+4pD2KAoFgA+/4KOuxK7efQm6ubgFoFqF5cbEF6mg6xOf2gY6
DPEWaPCzCTmFWS/ctbewzF2jx2AL41aUBSxCgdA42GIp4urlr5hIsCg2eHvE3bX5R5Y/aKcQMnB1
nUzQVDFjH+YvMY9XOP262XH1FlLXQEOAJaqswZpwJQ3yVevDFYb7TRdbQKs3MJ+Hbtz585krR0QH
aiNBVCglGpMGcvLR9IYbtUPShMWBLo1blWpHDis40IXHQBsI3CrnPY6S1zbLME8Y4JdY/kcha4/G
d16W1ZZu8RlxzFMJiLbI4KCcP2vEpCj7MbXfBL4EEMNTHWxpXSegzf2+LuiwINNkt3FfUWkJVoAD
zK201l3iyxpgfw5qtUUt6bsELaweDs8Z35mUMThQZrdUNPylnGegENzUV+4YyG9CySWeOyTGOHz1
IaGlRKPGSuMqBbULCEaooMBHTY4hXgrHarzkNFHchy4nztvvfMmJfzuGIKaxjfGrp5wGOIKSIk69
rvM9W3MwwLVQxaC/qFcCxSwKhr7caeKfhTSvtnn3GFJiO6DHAFfOv/CtG1I3tHAHap7IWa88qDmQ
V+JnWxETXIK1AlBF1T+yO2wgx3rE7sA8Ch0iQLAMLjBXT445iI9cv06CCKSGamSBstyHsj38d2xk
De4fcYdeB20/5gsG7tn5+8xCsmDQiaqOa87RCFgYN2LA4VBlDqHuznBAGG3aue4Obesa0rweieSx
GEzJOPCW/N7gA0v0f/Hqg86BnzHpnCkq3Ik6di7RTNp0D4+htTeIm0OwZodgCxGxHLfBri58N4Qz
Kt68gIZ9rLK1CjspLksxqLVVHJcwOu1VdRmFpxpdqsXVH9FLMX8fCMmtW5whuJmgZOxydY1/LtTi
bqd3NtKPeG/VbzoR2SpDyFQPPVF8BfxWh+5ZzISEAYdEJw6jEfaRg+Xi5IIvLXrj2TWYGMkdiJSt
bhm3iVs90Jw9iGQTWnsMNYaqXbbkUQocTsyY6JlovWKgi0GKdkiMtERaocqlkf5dENzuoogU4JEw
jrS7bheqXm5wbjXtdVD7VaPQb2vtTljai9kfKOAwQGavyi0zmlH/71ofIc5I+ou7RUUKbWCnE6Db
E4FjCBUzsM1osBaz7ZOPwhHQaHtdcT5Fs9wZT451s+GtUIFQkyCluZPrWwle03pEfOkjGYleRPsN
KQSy5h2Hs3n8YDojz8Dt/NjcYsmQm7ee/HA18NwbyyIADszkX0BkaR8uaqYZ+fCpkuliVOcwM1FE
YU9AC58YgCBzugHIqfg6CpiEBkU4G8eHWRWu/czSYJkzfp4tQhgBQYvifdBMuoxSeVhI5uYRbdxA
acQi19Z6p3CT4FvDiTZAUo6GbKcH+oouYGovortvM+AvexNBgrFLC1QdDkXVrEM5OjGTsln0NIiD
Nrg6AQvNGoaOXHzbMRJjXOobzkc2A+S6PCc7sBgRdi5b+n48sZahb+7pEVaj/RiTbq9oqEVxIsCH
GDM0+OEvA6p9EkIl07CDqJ4GhQLcw1BTXfElTXiPlcQ2ommfmM9x4EkANcXcLxrcFMgfXhR9ug8b
e9sBDhJ3lJPLl9vZH0iveadsBiThOeM+pyFwyTUamNG+l8GEwT0XTQXxGaygFr8Jqxj3oQHNpXm3
uMf9accuHBldBvBheRGFrByoLrGtLOIUuJXRLOMhAdz+j6PzWlIcCaLoFylCHulVyOPadzMvCtog
b0GOr99TGxuz43pokEpVmTevUZEfMB6HU9xLpqsBT6hMCdrilfg1DMeX/88JdsMHDXaKJDVjQcgm
thnrsSzWCHqqX29IQ2a7YifqmL7cbPmpemCoqMOON6CG3IMOxWDl52kFDZSWG0YBdhrM7DY8S9iZ
AgExfpaAfQbwF0iJ0/rSCfmrRYnFOb+RVNfUpv2jgqJn4G2Jam6EG2sRnZgmxnacNn7H6GZCi7bY
4+nGiC+XJW8h9/PO4GmjqG+TchYIwtgVvslUZLQVVEL/xInBMme/REz7nNSayyp655Eby0+p+wKt
uJlQf/vu96Y9W9Q0UkGO12agHuHkRKdIvQ5JSjT1yLBE0SGWac/+z70WZxo/YZDPRG6nYRyWTsg7
ULdxSbK0cfMyalYUQCBJQ2ew4hRoZ8JzxMC4tu0oqUkeMRElmMy+aCoK2NEbzoYH5IYWm+hk6gPF
HvB+4dvfCdexGt+q13eLaSzrtAZvswmA4PStdfK7LxvtVOA8glqzknFB8/PNj9QijrGfUniv/4fu
8O4FZGkxhP9/LMq9EXssS2ickYc8kEasT5KhhEq6TyjhRRk2lP9shF/Yr8+fi/5AkgjFebSjjC6y
Pc6wyvH7f2ASYoDT3fDYTzDArTbd7m6f8S8Ib11J656Bb/QP9bMV0JwiH9MKnwGzYf39S7TQ7o4G
SHYB4GvdMfmhlZJnbJJUF99ZbI/KWMj+uHFC6su5uSYYGeXIULUPsS8x//YzCfRfFOK0Dd0nvxqW
v3LERtLGGdm4HxeIFoZsodOZnqXx11gwTFLgrojIGnhRhf6pwR7Rm1858wwsbakJTOyDdBLmuytQ
5r1roxL8KyeyosWnuUr+PZidlCS3b/BClJBKC+EnWY2HWxfltrlrmZ4LeKVCjCksd7BT9yaGLCxF
CdVIRzqPiNpMFJqU5KwoaiD18axN/jx7w3Rc+mSngxQMExWn8LuGe1y8iqp7UDLn/0e5DO/2OxwL
P2PSX2wECEiN7ysQsv4vc8vbTunZRsDpa7pK9XY/DdnjxODWpMChCpHhHteEDPTMyGJJ0TAQYUSz
aQ4dnPT1sWGfqQHcYooNpq5iFsSUZMIDpcBsz9A8YUQnAAkoHEcZegJ2YQ+aEalGqqqmsfDE5bnh
yYernHH0SjKiYzOGtcWfc/i2afuqqDdO7nsAgkg3qvNpcu0iRjVs2nYJTU25jPRCUNxhTbR0c/X/
86AZLnpPOBJDbFaxai+ebpKllns5PUCtrK91mZIm/QEzYFrIdEF6nT8X4o5mO3E3FEDdO+T6ZIQa
WO9Fhcvwc5JGMhE+7uDTYqndbBrop0LsuTR3cvuXvsB0F44tZISf6DmXFAeGKVB4eqZ8T1PvDWCv
9xl/NaTbqFbN9wXXQkC6qnqfH9gBkcp9X/2EA8LiAZN3eqDi9IqLErXczITmGcKiR1Cng6dbezV4
W6J8mZlAiOgCAUUnxeOzJoWWrUZV/hdZ9hvLy5t9QnRzo01RNvSxrFAaFxyltt/Oi2ipDEBcenDK
eIpXUWuLi9E3uBYMViheO4V7pnSfohKWtcETAw+JCjCAoCtszzVawCyrvDta2OUlvaMTxsHp/3Pb
eC95CkVczvDNlmgpeiTcsBegA67RUNx9+P/AaYV2nGHIPibDF+D+wlY4ehLtlShK+Eos9JPdJj3d
0u9SBsND9G28Da14K8W3vsExhqrrNhmoznhbj3ehhRdDIvBv864EWMaA9IjxkCjVNYMEk7SD1vKt
o87neNgJjog4QMve2GFXNmJjLBanCdIxBuMjYDsRBh0a45mVMV8Bcmt9GMOHAUooGuhR/h1tKFRF
QnHE4K1943SweVEWetb+mdoP3le1/D0sugPsJR4HcQyLscPt8QhpYGGhc44md4kVO+4EIMDqaZgd
ik1+0YxQEcQaDju8a4TRmS5Px6RlIAYqq0A/z5KLePpTgClBXqeyW5m+5Nrq1zIo4YbpVF1/tb2x
F0hwWiZ4Yy4hE/9xtvYrvZKD+aJRnJL2maCodjFxm+2jKn+ZhnYPl9V90PSOhhRINfsxLAiwVg7S
fsJChw1jLfMYixu0hjq7eeLY9NyjrEUT6lQxiLgZtARdS2dNxjaUn3Rk7DRt8f8DdeGKPyY4rSm2
ORSmMqA2OmaX6TTI/1vCrLrBuYXFuVj1diNjAg2puGAMafBplc0oSIdZmgaY5QikqeS45A2icBL4
wzKiAqh3ugG9RWeiCtysqJsn87EJl9Z/9F8yxsKMIBAX1LjS1VzyHJqMjSWCpM3IfiqwS/gmiGnE
QMZGnq0tzNFIto/zL9MnEwOJoSekPl6DbuK13ZcROQ1P6JYmhw0IN9pv6Y3RHeljjH2w/5Je0c29
WV820rNQ95+L7W3H7l0dYGi969/Te71bTvfz5rW3j9T8srUtzoPh1ZciOTwQZ/vIq2wsALYnMs+J
OsqgFMM5wgHH3I1ljLMW+LEWM/XQcJonGand3R4hzM1Hhd0dhyGiScdAAsbKQWfjPO4E1e3kDxnV
BuT/D5KGbu0JS6zlUh0pyu8nZf3h2kBAqLqwgpwdwnWs/zGQo26wbQzGQUMRkZJvEuse9APm+XIW
bb5RcL/1h/FZCe+7B9y9UC2fFCoo7gUEfj20mAHpr32375vvh0rH8aTxkILIwc591ai12+XQpGgJ
jixauo8M40F7qz6e79meNzSPp4pi9gO0T2S4OS/TTgtIXGPP3ELAwBOFoKj6AL0YzMDnT+p5q1FI
s2tu+yJAB9XhU1H5NLYroQZO0pEIH0ulmy++gshc9mcNIxIcjjwId+bwtlm9diSkfrd5Xw2qBq/7
ztEXFhu4IagJFR9mToOJKsFuuGUWruECYtPmw8Azz30TtaH+j3YrRVuJgQ0OrR+WHN6APyaHPNxD
lewMGWOWY5+Q04AnwtHXIH4w9Sne+ml2N/rJ0kFvCf1wyUNt3++PH32NW7aRAZpkzuNlnPT37FWi
/xK+O1vK1TXdwl8qiJX2ll9ZsV5vnwRDtviRuTqxQTFRPR+YN9waDy8cBt8MyNAz92TNMflyqxPA
0blI4KDgHzxV/3BXxqpGvfB2zCEyFYJLwSjQFY0MOxhYlAvD78G3gK8cRYva6cBNFr+mPvuFFkSL
voLQfoDntAcrQvJcou10+r2CR/Z2DBgapcHm34h6NYOWZLlp5ll+8knQX+tzoLfh/RnjVB48YSkJ
NSdUYlwetDKo+t/m2IMC3Hxp4yqPsB65K5e8Rk8eQEYdGNbCKN7s0senyqyBtirj5ZUjzEhDDXBs
mpOLaa1ML8lEqEDrPtuJbv+nRYlfRpRQsDNo2YApFXT6LsY0454XnUliOSbLzkoONPxkwN5C3Fpq
m110t6KMUu4saePHTN0BMv0IWXbcVy+3X1S0RBig0cHdBJHdVuZhPSrEM1BSbpvvjF086upw5flw
0y/6WKqu4BZqb+Pu8VYfSQD81XS3iCt884GFcVVsidw85FJcSF5Rhgz5xmB6KoXERV0DNCtj7VM5
m189Zuxw1O7queLArbclm5WjQL6PmfzceQNMR7mmD/qT2Czes2t1xRDKvi5BEY/QX5z81cBKlQGy
15gQK7FAwEAgYtr7uO2xyyMcmynWsflYCbLy7eMWTqeEQya5UcH8Rh3NqSAD9rV4QfvygyN03yoO
xc7WlsP58Ylcq/WbA6NAUiJAtx9/Cwxj7nU0v2guPPvOVVK+kA2B+kC4NpgtjEp8Zsf6bJE3YZHt
0TFI6dsR4H5B/HUULATJyHdyagkwfviYvjM6aFNQf5oX0RDSyAvgIkVigD+DDKLCTzk+oxorWEBi
iv43J8e1IazBxCwfbLvkBRhBtAwIB/AWaXix7HjpUqzKWo+5BY4VHupMhJpPKVyq1ZIiWC3fmL0E
2Mp18qdAjm6jfRAFN+rBrhRMp4VsBdEc6uN6SskzWOaor3AVw+pWrkIpxxogRQO4QWV+k4QVjai0
BZYsShFiCfDiQ/NO9SRMQ7v7ywIpruqf8uKlK/UA7E1Useumf8aKIdLqGXb7AnmF1koBPjEAxzVs
p9PpdiJ91xMvJkr0lOMSVE4XrWFzkE34R9mE2WnQ1LhMloGsfBZVLCZj6pL5opsUhfK9xuy8/BJf
xp8gdvWAC22mFDWHgLBSl2XjaDJrs+VoocK/oxKDZ9bSNU29GooqrMqbf+LTcJv06fu2Vm94KyQH
M+gyr7Hfkfri0l9wBp5AgriOfJ+kw+j2I3vqqQyBGTkW5RAUqGexRm+0FdWEebdT7ghGTv0OHpFn
s892DmRc/EYq5nNU4d2zpbisaW3YN8PLA+cXlEvOJrbf8UMHwL2TEOkruzzID9TvcBEXYXm7fcSW
zVdZ37do+CiOt0ihBp8J4R3Gi2YdsX4dN1BjvCqhcX+taT9K/Kz+ViEtSt83t8tyfzfTd91NYJSb
+5lQU9yp6Z3oKTl1D8QKRusP4w/jA+/X+wQ/JJKCEj1+uYehgQWdocDcYcUSPuQvUC3rx3HZMCL9
HOAIgrPtcqKmwDedaVcWgeGB7hxNuvwyInAux0OQSIBXJjWEzGQhD2F5ZnzYXG9mOCQefqkVK/dN
WMw83JzOuOAKbXFPuYcz5hlBHpPcKw7dR1xTwAPQqbgwuff7y1zscbBfCM2Ep2X4qkFKSpA+aTgW
4PcFygqT65iF/Z4pi428mOCiwYThEyZwl/TgAUVoh63IkwbQeIWgZUUt0Xw0iYPPVcUsqjB3POjz
O4WVCXx0TU7K4MNh5oOgFFPrf31/AqffYNe8svWgDnuezyxYEjJKogZRWlAlu2xa2OV/lGeYaWRX
phG6PdMheS2PmKyY865RCa4nPVe6YMGPHR9jGPUNz1ax3NsQ+dAnLFJwWmIs0FXJ/lq8tGOsPvyO
oDCgEIR4EKPWbZJjAAbj+L611Z+y0MMV8zbsNnXuvGShC8OQzzhCwscKhODzcl/bz1MVProPhDeo
H5o7UDd5adP4nJE4Ig8ROCbVK203nxKKQoUeEo5ycE8X3xK5U6uxQ5e/mSRCla5FNrhMPdjybOoP
G0sb6gEmtjdEx5aEqkpM8xnn0aPS12FXa61xp7Hlc0jIGP4nlMGPZ6W8u4KnQ3u3DA02PHhu0HAU
8DWMkPDwX5m2AKuA7TJMHwLFtmY8usx30+AAmfA8pewqP6B3Y1sZF9SVJtxQOCY63gMbc9zh24CO
3J8xM+rvX+XcBEI00fI9hIrBMvGiyfGOO85aRvAsIQnIZ6ak25v1Ah9B29laxTIrIn3AJPlJLuBH
gcXeUK1uwBAsaNrZi6ACrFmzhd+fs9OtoDnprESF/jqTFwgUA/0AihF2PDNmGYzJW4HzUdkA9I4W
wNClJgjCFBII4VGe7DvKuG7I3YS9UxBcwBklrJ2tYm8Dkgm3zXLBOrVWf0HfPiZGOjf5T8dT48Ek
A6r5+7y5f8rr7RkrxeTe/EtWAOZCQuvOwOEe27yAUeuRtKkugiBQ4QUhiEMgGMW6YNwuRQzQI6HA
olkTnBxe3qiVF532YRh4apT2fmjtJEbmbVovVVe8lpAgUnlDFiJHSz1hnS60Egs+q8xAX/q6CeYa
vrPK2FW9B5XWuo90hfKm4ky72QtqvL7Jd2RpuzWbygMJUV7Sasm6z82uHkpUliVVyakHBoZcdZvr
D8NoD6mq/EhNH6b6zd9gyEQEaShs2ZO+ZYwOlzMn/BJrESMdQg3vTsFV19FicLiW7UWlcCWQTs43
Pvmz/5NOxBR0toUgYMP7V8Dv/mmmuxT1sTfpMGoFLkkdApN8NDlxoeWNLWvsoXMqcJL04F59Nbkd
ax3qZYQ7cjsdNSHZ5IkT82Sp6FEv+gLMxb20Nq9td38rjG63sunzaVpsMTToEhDE8RoYN0xTfpMs
mJEBtAx9IOOY1maXIbTExxETzLYufIFMYqu3AXraSZ/mxwIcowYapD9SFF+R9j/hVde+3zCodnQ2
7v+rkbh61UgMJabLkz5Lg/Q9QLVrhaprjjSSBhvRPx3ogPTO55+QMzee7rfdelYLKEYeOx5+JIwQ
ffH58cSYyS1wR2pyHGeQiHU+AVQ6oxmUmIyKeRczfbq67SvvhpA1MCCmnh9kjvs4nzPTnfAs3+FW
RM0l32JReaH2QjkYwnCXpDgP77JrYdsBvRUs6x8ab7Lu02fS4Jvq0JfeSlL8T3Ve9nZ3Ykeg8l/6
WNd2xZ0nJVTqw1z9aLAFfLPb35svZjmUx7dlu7yupjjAO2wMoeGQ6+BUakjXpyI1KnebI/VDnYQL
t4sch2iGYLiZLplESB+R8cYyu2pN43+jSGkZVjceXjgMkU5Tv3/UzDKfgO4dU3kl+H6bC5er7L41
B+iEuEx2/Vf+eNlgC6uMPgQp+C9thd0PDO1bw9QVSxcVDwrCkUEetpOUOZ19GFkWxoZdEJyPANvI
Rmj4JDjiOkbfG+ntju2gRGmkiz0B776BmLT5J+ufFfRzav3btiyd5VWhKRKaEf+Oiz4YLi2nO2wC
HRPosFzDQXYZnT3eMvp7hK1vAO8afkoe0VvMVqr6fZxf9O1g42Rlpj5AgUHfEErMNDcnFKHD9MVu
iKcV25e8BNTZdMUUBY/TgLD9FtXyQQBn929ISrfq1WyfcEYEca5xz25QRGZoMXyVWSyH0mUxKMT0
8jU/4pSUh2UMOVkUF1TFHlsCuRUWufK4GZrO9GReaPFz3PhOTO7r44Cm/WXjWU9KyKdL1zCiCuLq
sC5tLXpMf5BG0yLIvqEcju3+cf805ierRWH9252MT4hFu8bXws0nm1iouIT1huql3OneOLl3ks1t
SmRnYtt9J4M8gvcYj+Ecd1ESYJeQPN1C66BzTlKcuGm4QNjIXMmvv6sI5gERU/uNht2mZx0Id6nT
5+wWmolHDDWYb+YtGiMmxyLsEygcCQs2CZkzx5q2RUnJpeXT03qEuPzutTfyzfFv9mGckz0Vy/Z2
KNBMQCrbFr+GThFPKrRLSDwYywEnGbYIGbOd7XyHu+WY9itxmZACucBYADGDEI6cxTt/BSjUkrf3
izDaJWuK0ldJj3P6NWx++OQYxMn9ZayPRYbf8fiVonh1ZuVg0XgmGGMEheZUv8LdYoECCPTD/Pc7
+1zPEuTuK4DLEDaPcN5rByKNctub3wmmSqCyYmXpmJtgVHy9d3kE8f7CzIxMGwbZvVNzViL10faE
qGb6flHFJ2Mn55sP5x5IlIIn3nB9Gi85pEyEnEqK+VV6ACCvcPGg2H7iEgJ98qEfyAB3RuFhjt60
W0PCaJe/CXOcwLToNu/5/0M0V47xZyKaDZP0qUJq8ld9FQxrMOqIWQC2FaQqel2MjwOaEf1SoUgg
VgvQMqrsCD8TtQrIb0PAjA0csnZUZ5mXBCYiaGzHhPEScvBzuTCwPJMmqDaCN1+Cd6GpphQPc1Qy
kRnfuLMgeL8ynpjYSgMn5Vv85LBO3qnUmPCGoKAu77MNOT/INE/Hl4pCZcu17tdgtbyEC2kfkq8p
wLgPNxYgKomRBRQuJ2F5ge7FYFrsUJS9baT6gCu903wnIdBVTVSZg5QwLiGT0zNgp4VPmHCMpHS2
wMTx5+E9uFki+hh4SkhKbAywoKI1HA9bgsdjWY64TcseeiWse531z1Altn04pz/LdRNoz0w3EbUC
ktTCDCX7HaIMV6BgCpnfx9W+asVNo8uV4zHze8jdZ+7j2kRygGRpCO0fKTSZRB6kHxwSsHvCajPg
WyY58TleHmMHXxCIChjeirNtAQcFswQSmckaibi4gFKxZp/Yh3IE3/BtMHsFZHDEZnTVY2LOoDBI
qSuFOAVRYPB7lh5YTEuzuuWhQgtBElizz35ZD/Tf3Z75R3YGaKRj40Pd9yzMkUCljdvgfYrA1pm1
M6sYpB50S7+OtB/0NBq9g9szG3cemNynFAFU9d9j+tUOH4oKZMnDR+bpOxTNwg64XBjQab7C5Mmm
VnEoVFeIFbSzIWUmQaE0jsSox5wjln1spAPYa3dzmzNvMQVIv1L4sOc8MnSR7Ep4Mp7uvwa8ytpn
jabdjreAcFRmAhQAB7ftTtid3PdsVeN9z4Eyk/5INOyF15UMDwIZvHo5rh/QJnZt/2s9/g1SzKof
7hESpxyDSdj9F40rAloUqdzbjqXEmkeIcuYZWWp/vtyHQ7XPrO8WmzeoO9UrNBKWgOSL55enC8X4
WZNY3JSkIDnPVneEIJ4exQ6Weep17T74SnbUNdaxfeu3ZsxNgwUzXuQLy0K9sLqK3xRyICDrv5K1
48ELaX7ThWpzi7E/sJECVQYLx5nH6x43+wLma33d0IStmw6N8MF87vrnGe3Y3WueuBHdcOAzp9lB
VePsLTW4CTKexAd1+MV5bfoCv20QpOjYcDjD+GXcosX+1sfvsociaAMRg9SGmwceLW9a7lvqTjr2
kETpmvYW8ylPYzIDuvoPY8/sSslCF11saG5r1WfmYTfwHcPRV1mmRE+8NdlZAYwLFJIitjCmSn0P
NeYHYoZ0GRLGXhE8mP3oY56TnLKX21uLO0wMU5ld59DhFNoSeRnSs3yD6lJSne676tN8u2Fv/dLs
iOoAxyY+kaYNk3uT6A3Oq0cEBetn2r3UoCxOHdIgMuA5AHlC6YD4ojcM6qjaQhRu/fzaWkED9d0r
igiZAqQDWCteVsZWH0HHRmCWHtDyLRCuzy2ccgZ+0wUJVab76Z9cBijayfthXUezggRoWzdYy0Ae
xnBys9WebVRoTH150vqDwTZW7g2eCbTZI76FoYndEvqKV2yLKa90Ty797EpqDcqxUWK+5FMvQ6UB
vkOz4i0xGQ5xX7jABf2hDKaVUQmN8RaWicuWeGHffFxpOilohp0WC3eJkC3ynrhJeL8Ag2KqqMXS
h3rzQItyBcd0x/TlM9wY7DLqfi/BWENib4NwbYva4zKXQQJdMySHij07+Wl/0l8pYERRPp5AsvmY
S2yLzRiWLq42/JRhImXubtR4Nw8CLp8MgTvBmbwxYpgRGPdbhobfqXj3yRgOBeF/Houj4BjdEA0X
L0S7oijdKv/g+lPUt2jMt+oZOIi/WlUXXEJ6lsVhobyIGh9Wjpt95lEZYe/4oabByimB3e+P7k9X
bG4izVORATbugxp+2ue//RgDa3XyNj13sU6fx+GFfJmhRv6yX7/AWvMzLzNVnzKzLpKr/tVw8WNG
Zl3cHXp4OjPTJS5Huc8DawDLPdaMj0BX3xL8FNnOKAsPpJhA6mqLiIBfThR6dht1zD24nyffXGnQ
AphA8nWkuWJU9N39dDF7SRuysbB/8K+l3+6vDymY+HszIG2AHeGgYLbvlN9Vgfsu1ENXYb1SscS5
EnGIW/Qz/HNAI1ZghRffVoikSax8uJQNOPPClvrQqtgMqTaKPxXCebEtYqjHVpz+Gn/aO18G0RsH
TdjAn9WVG34m8k3XXQwGovlN32HyYfpSVMWC1cIIkWPc/jD99Fd9Gy49wlCUpeE7jiWRdu5PLDqO
Dw/IZocF3Ga7CRgXcFVZ91wyTY4G5nxxgsHVvzwgffCDB3YKWdQ3voP8Jr8BCObR9I8BOD3M54O+
8qmCJEF4TZBctScpAu7oDnakIPmGxBxyrXAEA/pmlVpT4HFDoPU9LvlXCm2dBgeeQ7gGxnm6POLs
s47SXx27nO0U/79ZmGmcij7SuZl+cztkucuR8pf8FpgFBCVvIYAAgSGgJzWvRfbMNB8toRKo6r59
AzFAh5b/McHJGF5vgdUE/APY4Yq8gFfoI5Lh20Ff7vG6IWF1YGQV1ftFtBUBdBRmPecpfATL9RZN
AZ1KpJ4nIiAoS3l6exY4bLkkRLXb/rBsBU817P6YA6i7HGE+rbCM28BWQG7Irui2KGeVWLkC/OH6
+Vg95cpOPfvgh70NSMQ2wWOmLrvHta18NGkzVf/8ypB4KkOIR4hl8P7kAcZQXOk8fQ6VHVcn/8PJ
3tilsXwuMRYnuJagwPjBXksqpsues4R5MEHlF/bCeXwPpQQiMuRR7Jb2E75w4XApMWDnWBzFI2+q
oupNftg4GE+N7QmXLd0moRWhyNedodffhB41bOKFugLwBLNqB1cbnmOKAwrXxR33XJPkx84jsujL
aMn+B3Cl9tpdYHJrnv1B1KJBIO52oL67RfP5MTgjhK/VZ0/IIwDnx3W6QF1iGJmRrMvGwZTjEYMD
M/DEGITIIsbf6OaAzVEqLXA7MJnjUWHDwTKbgSTAHTsddJtYTVwL+Tls4Y2nYZ6depRS9TE720Io
HFA0G69kdTP8Yao+Jji9sZgp1tke0u/+2zpQjWAFiKjTdozTynnqUXTI2C5f8+tXSRXh3Q+6b4by
bg4JJ1ChN3gDdR2vaeAW52BY9KZ8LecFPsY/Gr9xYEU6gLjTO99mLCNKwJSRsEyItAvgajW4P+BB
h+WICaTgLta3/cOWRSuTX/IPHqlFvVLYLG6PBCHGm4FpzQtuLD8cjwc2uwGmGECiz9vkG8w8MfSC
dFEIaMgkp32o4N8/nOqc/Yr+59cEkX+rWA9XvovNIqBYCOF6xcbH8o+hJAZVjDx2PfcZRcD/jrz5
Lyf7zEe9LtwRTp0ryTbGjatgjT6TrBbGVPzAMqPz7+WuwYSrp33dDv5CkFxNvayY0YgLN+s5ZLjp
zhkGXHCjtkKszBKQAvmt3Fef0kcaQWK04WQAbjjj28hI6L6bWdVIUhC/pdv05lr+gO49UNmGcPL+
ZRngHoB4A5ZxvAnys3GlIjGuAvjEdtpdQo6/kKAuKlf69XhDKyAI+rHtQWshepx7KoSFDscp8bEg
VB/1eSmjxwUX4o2ECjtibKChwulO+XmAqB8bCL7RPvy8M0vp6+1xagLO/dvPeq731g+2sDfDs0lT
ghN81sCvySFBTUD1kAe3u4eSXJQKqKjRKLiUFdESr8n7lPq98iS/NQfixDJOC0aeYh17YKXHJb4z
xzlOjga33FRdeC8rKtaTrQUQGNg42/eFvHgPSjvm2//PVpjuOLjTaRJN29tBL91ulxEg+3DX6jN/
MZ9VIjaZWlD6M6C9bWHpS4to5u7wcs/9F69/88diH7yUB/3JxJmKERjLUwlK+C+rQO31H32IOjUY
0X/jko0/4RsGXv+oR+4gBG9HmA8F7eiJLaqRQ3FKYz9GpYaZsvyEnLaafPAsLhRzUQYa28cLIQJd
hj2VsznaF15nYFdyldh+3gB0SB4qZUjQDNi+1jeYum0E0w6evUVBR18eMzyeyZ8na3be1i4MSk7r
UfhDesn9i91/wQsGkQNjwS0V8kRRCrVODO9IHylzMUfChsyYCXfEIGGrf91SUTfb226Fxr9tUDZw
4ZlRMzYV9RP75QZKz1X7oMLBZtyzUAlGmff46zE46DzkOyYRj5KwKyULZODdjV4yfj6gvBvzn2wx
LwCotfTWlRgBK+u7/G2QVjISSXdQyr+kg3z7V2hn6l0bfrPkwQ/Iah0z2g6LEM67k7zumG8rjFif
mktNJY+z9wEOd4xrN0v/wpDLa33F42LZz0hc9/O+fru54OiO5CUuKXrb2e+j0e+8HEzFaTkc6z1W
89VW/jIC9VTumSZGCEkhDSrfj8/Ui5zPic+KX9KJJz97zl1cTd27J17z+D44nxyQ/PfydIZW4iYO
8M9Wcyhr+fmKNsYx+TJ8fPjDMRx3EtwMiVFe8aL7qCaC2n94fYRrc7B4t0iK6yeYGdG6p4V0AukA
hf+U+E/Ucm4dps7Tp8mDH+IGuV19ypMAOrdH1QKVB/Bj+3NWtlbIVufvK+fp7vz/lrJ4+cOAwNrN
POKCn/kx546NQvkLntLWdC7vt6j7+Hn6PDbbOPEgifMDkeuOrpslNGyZZ5zyr/YX+gUg7XJR6N1m
60ffr5H2bn3L33glb2ZnfLwsCHNzB5ZsE2g/s4cu47r5UvzRo8TiDlAz0swl0Lj3zzqJwHb0vsXm
4kxy5ZZb935e2AoXT9mOkR1Q6QVntKqrj8TWJTJlh4sQWijCaYsTVqlbcwsX3XlbnJ+fT2VLYcsI
Et+wAF5EuH4yZWnAsg5riC0JHIlt/Nxs2Z8c2blw9FAZMf88rq7lHPfOS5OTe+gy90o9Rt4/6xE7
FI9sGGfZnllNByukdfYa4rZgGToo8vg/xzTbGcN9Q2HOT/wXxmvRHSsWjZg0B00cAnZ8Tsed6dl7
RXMNPLkQPDgzYK9H92a+KjNaUhKMfO6GTAsSAxNuV4c8Goyz8Tews325I8VluFFAIKTeMjJ7wJli
YnkxTt2X9mqHnQtTbdu+Du+UA6SHEd4EwTx7K/8x2MGF0MMTeWdEpqcepBC9Ln4TlGt/5vv6Yr4P
REUQezHhB7Fb3Gk/7WkdfCamfhaRjrCTfOgjEPaCK+KVxPlmJMDRBHeQDIMtIZGvMxzK9nhN/c0f
0mcGUu1VfUmJXqM8MO0jjroOr4KPy+wYZ+vzfugBySBNUwDykf8xTLB/y42rBsQo/Kyv2JCm14I6
dk/6Ott0Q/kOYUt1vjIUstQah+SHpJF5+zuor9fpWjNaflVvO3wQXxSE4DTwTnNd4TaQTsJWhVzf
N2qPnruXEC86GPSX09fmr7r5NA/6LWLSrPoE91G0iiqWe+7l0yeNaA8U9lJaXikLNAJQoemD9g93
z/sn7HKwM5ykv6hjjXhELuAJ0z8GNwSy+pBhLGK6YGCBWDqdAxtn211XJOa6MK/SyrAfXNS/1TXf
Z1RHtAyUVyDuN88+TLjR3ngtj0E6+QDogpm80t1Kz5YVZPd9J31Ogz9Or3lzLo7U8DiblGwNB8CQ
J+Nwv7I1clblLNxhC0R5h2oAjLy8qRvX+iBv4yDUDZ14L8LQnyMCy+T37HaUxczAJyCGNB2E5uam
eoVo6gk24uaTaIf6mO7aYGbruq27/MRY25+C3Bfx1lSojKEgQHFq4ESdeqDXvCdQUFASmzAULn3I
NMDjd/zodrjb4IT4BKms+252ZsTgHsERv9t1O/NXOSpH9U3+bQ/S0XyyIvnpx3685GKPpHva305q
4xjvhCw9tWX1Q5dn/NNAt9uTQAB+06+udJECUueUKSo2PGg8FE/2MxhQC4UGl4zIsN3RT048vyYO
LAHTLE5R+oEaGUbtYojCROuFlEBCQcD5TH/+KTHuAdyAcEcLLuI+SPSkfLpwsbQETDAujhl/aavP
SB5EAhrVHoIkFD/E8jxQtZFYYTvV5QaiAwtOAxCGRO2gZPcK9LvsHoyKHXKnR3AHzKp0kIkA5TSl
Gll+jRbji9/bEYw9KEzZsWx8TkWboNYxUK13mBut7jFyXcFXcOZU+AxbhmLaCH3U09kd2IBLL7ef
LfufNhwt6fv2y+FftAHEbN0OdOz1VXx0XyeCU+2LRcJmNINrMKzE2OsL2T+wHupTw/dm04N/Ry7M
PqXkpSehbnIy0/nhExv42mKujM7P5ZyweBQ/mo9NPL2se92M1x2ILs8NtkoTEX0uTRmUX4bSzC8A
jdLn8Yn3tL5BkZaJbHY391PXQXoHgMAo/fZCRQnGx3BSFGWzKzguqDIF73U3FTQZOJ1ZryqhNlBp
bg2jQYUG1NbwAM5ZdbO9PuXJTC6q4tt2GSLNtpEbCbko+uZ4xNlHKHqEw9NYVm6HzFiZNL/ZfBlZ
+i7ZZFAwZrCTNLKXSjAZZipHlbzU1hxxb1xJwUVDOxskpSUMYTlx4DSgpaPupqRbyv/J+jrTxwyJ
F5kAlPvk6Ra+1t4wAcbbpsfw4T+azqsnkq3Jor/oSOnNK1DeUQVU07ykgEun9z5//axgZqTRN1et
prpIc06ciL3XRiLfjce5/7s4J50bnfRHEYY5ef+QMvkGBICXGpk2RQwiTU8rHg1693VL99DapOj1
DZSLFdJxm6kxzJQgI7KUirHZCawu5g/NcMEG9FRX0a6wjPVdV+yigb8GqRajvvWJ+GihfbRxTqcR
73G3zRMMRpTcfqOt2jF9K6tvwdhktfkS6aRwIZ2BVhLNEcRgBHg43s1kJwBR0Is7QzcPfUIjkKzc
YCdWXkXHKFno3FGwUWKpbC9uBnPaEXBg+2LsPdo+43ZHEoDb5F9NCSqw3DrheTY+MZOJvdabqxcz
Zm+1EYK6B5G/EsgIfBMCrTp7E6nCLAYZINz5jQC9ufozGPeFNHQcOBFohQnkpqUOLUtjQJec37zF
eGUnX+DS1mPFk42CRaX3nsPHWH5zKWHkKO4cP/zLEQW+vBUjZmH9Ca3dhJbB5yY6FcMf2nDWAFAG
wNjCs4mbAgmE4AP9jmxV3DzdMw68T1FulEReIq/OImRHDJgYASiU34iAyN3zU7LmJhq6lPswK7t2
ZeRgWGgZwCeMM4KNklUIigtQyyNXC9mREGdc298WQb0JB/M/xa+U+PGTif8oNUXN8jUgMKDNHY+v
Am+ZMLAo2PW+218aDrwz+Uhx21z0cLyCyxwn9G3axocgR9kOvbFAkMRKy7OZfpXMINLIQuXi4Be7
YcfXUX/Dd8N0gUc4tP8V7KKlZqwmWndaQtBKkx7HxrjYfkk1DxOhLuKNmqBg0G/OCd389Ax0oiG9
Fx8gNhbfOboJmbAD1sD5scDJMDbEr7nDg2XeYB5BOBM0LTiFNt5gquqoq/jeBtsbCiwuOhCLrEVL
bPNNQrjt06cIWYSyi6yG5Ixtiw9EmISCZS6Y7njZATF+IxpLti+ThpM8AaV6XnIwo6jiU4zqKXa0
BCMtb+RCQzFFpJVhb0/QlPHeG+0bgJSAZy/L2DahRQj2JPO8uzZgBJT3kOeoYZ+G8CMYMHDTM4wZ
H+FJani3IVFIDOhRhxViaYxqTIEgPIyKLpD+p31u8SmBgw3nrxoakQp+3OSbPQJE4IwPSSOJU3XW
I/LScvSQKrpPvf0m4lbghzxSzLpXqj5N9AQgomQvuX3k3JuYu2h2TyFNllR7XJxNU6u1IliQtxR9
mWm5q2X4dPkDWEQVtRL+wDFkRAp/ddyUwKTCPFhZUvxYWMFwZJCAHPtPQ7u3yOrQokfshNiJH7iF
4mVpGeTg23b9FFP2FQa4+KWKwlk7bo0miofa/BrN9mgC8isochz1HLHwlWVw5McMLBMdU6gycgDd
hFvFDsev3pCZxEHX5yjHyXVMaIE6kFttMlYIVQ0pmbTwASRaDGx/CVlzmFIjgIPrEVoc6Y07v2zK
UtZ1byE22Jkab67fgc5hEHJgyYRIN4iDRAvAioABqYNN5RTAH3ks9Q9gug4WEQHU1QhwcYjBJUAh
2FXxW9QlQGlf6jE7VcSPT0u/LYoPaEgBp1d+mKIXTahRIQmmjaX5QMJC5DSBLBwuoDFuE1FWtMpq
dyfEqB4FN2I1B6tsOHiPaa+9AUuouD3loPEAf+Zc46riSYB9By+BtaFieXWZVLeANkPs/VPWAas5
8VvDlxBt9lRhTSeD1KVMN10AbH9jOv7IafNpQNiSPCBqERuybZW30LIec3FXzCz4Q7OBJinOf5em
XW5Q+8zxzuCjRKrDtfPwvjTldak5EBnJpQ9uUyOiJ1OAeq68eLCAuFO/wDAdtZPVUgCtdU3bdwXD
J0SnOum3Jk9mUSNLcQDIsDk2yOB9zPKD4RJsD4iz/K92bkVOCwY3lxDwaNjM3kdhVe+CoUZUT7c6
wR8dNFeEnJ2iiKGUsIA3/N/moln0iek3QkiBHs6kiGJAaSDGDYSpNq4zv16HqD+ao3g2pwR9Sx7d
7AlTTELMMHZ9zDMlqzksGFzXFm56rE/cCyMB0e4/dCOCZxj4FeoMgmzakk9cmI3SYWEzaMNbMyHT
ot1TDaKcDJ9Mxn9c3BYjTwiLSGBz8uT+/v/p2iGKwf8JAi5B3JYz0iwFEOOyzVscx2E8zTL4hMIl
qCUtewOAKcxI1rmseiftaoWkMyPTj4RZ5vqEO7QcsXJIEixSoiJvknAtWskO82cRZ2yqG7lJImMV
5JPhZeuuJcEO0r9CR4xOVqKy2OSbEii7TA2diy4va+qSZSJDP4TI8VZX8zPbscfyqLCTCbOiQBlm
CFQFego/NtMaMYK1gfESVaeR5Z+Gzs4IIv1J1JM1YGAbW16h3saACUlHa22mb24T1e3wyII06Gc4
J6p/9EPrrWUwoDPfZBvF+jc0TEWJAtswgV5nPSHM/ZOvmceWA6luMByyd2hDf1EYzQ+4HhyZEpjQ
xHu38D+ztMT6R6gFYgEWCFrdHKBCJpgZUZ4GYDObWk2ICx4ueCGJEiFqiVXwj4ZIdKiMnZ98wZTG
wr/24aHU/FWhy05A6gtshckC+Jk4MqVrx8iNNvj/uhYCxoENq1pY5EjTk5IwR6IcTjw4/YUTQalO
TDLZFYTwxl4qhgvwvBN1k+F/2tASBXQFcNAbaaOeF1TU7kfmf6XoDgfgpKIjZpGQGhMK0LFuyh2T
zwwvV0j/u/ZNtL4cFbJTNMXyiLEnEHqCPRNFjuiZmcF6V0ozn20x8NEwMermInZjfhzC7gqATzY6
SEECwPpVe6bZvqe347EVkw8weOrgIlSA+rHJuuU02l+hcUzQdocIaYZDBbPKNG/QHFqa4oLk84uv
BAmm6d9VBdIp+Ux1rHQ3oCwVECucpD6HoXt7UP8RFEb1SaXVEjSAKnQkXZdSasaqYjFqYhVLn3Ns
GUl6yJHKKTwGAbekkxzfiCut97i3un05s1v397l6cCm3E4quupSxNv1Olr4xDJDjVr88CdkCep+6
FMuvXZBI4TO6DXbDXVCyYDZLl1jFGK2d+ZwTWCE5F2Ww7Dt00KlGQV5S0jE8HJj10u0Z/nB1yXGQ
FIt2phwANUpKMjrlpR5J6IJ1tiAeRYtTeT8ewB7Yo4zJou4ZZL6gLhNSZkFFieuX+hkszwPAyNb+
EeqostzXbGp2Y9ZuE54BhS6mJ3ushTiGLH40OeTygE7l22xeSjYUJDypB9kPSaO4qRs566HsYNLU
0+Ej7ilDuCBLJ/+GgE6YS9LephhcnGY9Pi0u5jlKLkLT4DAyg3hblu8Y7CAP1JRGGy3n+3IQrhKD
/94n1TuA745vkBQ7D03eb0UlsEb3c9T668wmpqiPS0AiGlZh7piFXFi1TLGI7106D7qbn1wHreH9
+EpZcNz4GBNmY47639ZqwJUr9BnpzrfOGWXHjA+2vYz1BE8C1AGJyg2mqJD8lPcAq0xZMbBqLMTV
nG7aeJsDv4c+lVNTtqlzsONuI1EUhjNuJstdu7KXxBNgSD3eVRTjWLBDbNECdvEVGq6asFOLzT4+
UALgrX4xEIkOA7oBgkACy2THDi+z2rqYhXF0Wnn7Ndb9lrYR+wrPJK94BpGlLqadINjNcTxIrVl5
xr6M3L/JNPELPuYuCEQ858IE/N8dQPTqIyflLNSEtYE+XGd4yCCWd9bbedjZkKbmT/An1lyfwas3
xHj//77EOKjG8t8F+Xpqby7TVKKuPZz63YwXaMYkmpxDS3sF35aR/WW1Jwe1jZZEpBa2vPQOL8ZH
EQdHgRhia39usqiEqNGea7Nb0ZWzga0kxryHwPWsRf4pxV5st/GN9QVFj0vhI4kIsk5nLNtGfXUN
5HJsehopC8oL9/Vo80YAAvbrf21Em6IkNFsjgseYiETm0DkgZWqG6JykgvH8LCd3k3L21xgYC3op
4gGxmoomGknOgkIUPEzBtg5vQRDp40CnB+EIq6tQTYaebh1zFgelg15u/dI8SPUDnNICOaGX7SVv
fqBSsG5KDI0HsnyE8FhH9Juo76Z6EwzOGbACKWYFbZLoloKelsbEVBKq6Y8Yg2Ba4rvop32Sswa4
wcFn/ISBhCHbdA6y6onrNUhytQEkYaYjBaeA2KNHgHdPQ57stP4whM6TJ6s+hNHiOmkYdZgC9h0t
5+7KdlCP+RriEc6xAN4GQOctzEThq1FaomUi+5pPI/4HTbtv8Nw0P03yLwzfhoXOKaI7VDMlNsdS
Mfjh6roAP6l4+Ce2KxLfW/DxcEK37fy2hP2htE5UDRTn3sPwGohKl7NxmZzcnH2VsjEvP5P+zZjO
YtkoqGJtmP4CVFQ1Goqq3Uh+0QLhVtiZuOmoTHgfMCGZLitLhNsPJHFw6sgvz9jwo0f5UCGp6yq+
tr17D8gtYzn0YffLmymb1hxuWWrbInj3UVy0EAAXaqAY+WGH6ibWagCnOVd2fuYgnUzZ1XDnq4Pk
u6U5aW4t8Uz7xTWpOe8GDrbSgDkqDSJ4XFvDGtYGqfAG7QVzCVYN8bRWYFPRtU8WWVSO2kjghF1W
K0pTgUKzZ3U00QRQ6IHJn6TbhluzgTnsJOqvNtG35G8b1raxaN+zMmme4mrm43tDtyZSxqlD2O/P
aPp3hhlcUj4lKc2TTgdIHgKGOXVXISG7xDPqMVogM0IyYJzAjEF0moi9Q1SEvPwDUgsD6+A0FewY
/7JgfqYvD8j5AXBa3L2l8y3SKs5NsJeoLZ2L3TJpk9Mj9UER0buhPYFTdIIKWPVwrVaLhi2e4G+J
3ARWWjX/uRgUBxy8y/+e5B3aA/x2lGu95ezc1DyBNJgT9CwcOf0mRSiO/xtwZ5h425iDvF/UF4FU
WRGuuiz/K8NHSzeQkzD0oYFh1bxSyUsidDgCTsIe+hgnarcMXysdQDjzy/keU7bPzg/f2ubBlE5V
Nr3OHes28iU0PLN5tLBAZCndVBBL+bVEm10zaA6hGHnJoUN+mdbLR4YtIGj30moU9EICYz2PrUtc
5dcR3opd1R8IOAL/m8PUxkY9GhAaZOTarcVdyXPwKuU4CKKJ6JyU74QV9diPKM2Sw9QonKUEXA83
n6FQ0O8c3tbSrs/1zPBH0Z5y1byZTOxZk7rUg3WrkXc3DuPgYS8v7tAFx16pdYsyTgCLHZDeCFn1
ug0YgW30hcR2oWU523iEw++TAcP8JqYWqTFxY0ic99JOmNHeovCtykNHWQrCg81XOj1UXU1fPI14
Z5ZqOmdEFNSAK6flqDxqOSpM6WBD0VZB8CTdLGoWTh7k1zo2THDKdA3X92jQnXJ/UkU6knHyf/sx
2+gS0Tz+LbmGb4FwC3OEXYH2kVr5CaYZxtzIkrxzV96l3mnIQtIHZzeiah1Geh/yKhDdKRvjJEIm
Z4Y9tAoW7GWngUxtPyjurCNCbY3gvwXRU2eD3admwt7KKsFoA4cbCJ81i0sCqzikC09T2gMX5ifz
IUPlw84gYIyF8A6Fzi01kw/ZnNIGLxAOZkpNOtREJGCJnRmDLcPfWh1CsdKOxd/JsbAndTs2z4mu
iNPAOQZDzni9Zqc1e52VQipNixxutYo6ewdy4K5qpESzdbO78FKnPt3XqwB8AgghzPFfuhLyADb1
uJhIBzGfA9oVAnbhXdbLj9hx9/PYv3Y1mbSUxLJktWPPhIrZXqKH+yrdJioj5JaHvaX74Gn6uRvp
eqfFfKxq8jQAUQrPkU2koPW9ZZvgvDR4cAhqTiy0k8UrTkuZeDJmPng1L4HL+Rf+1Rx0uwB5ot3g
KaYDU3GuGOj5g5Uqlo4273APSawpIUHNmbeZm0sQkSifgojOA97lsffXus0JgIpxX4y4vijE0NFk
xR+fCs/MiSXGkcZa5Hsz9GN0Du1DhWmzYzwCFG+vTNCLtN0N81Zq1RZfBs/26BTHRbXn3vwE31qQ
zUEEMZ2jqLiXMfDA9nWkiSrMUMrwgQmc+LkBAeUi/ipO5Z5TGwT0Lhk3R/4WcZDGBBd0+QuOkUbg
S2WOr4qza1ZuJrZ1RsoeeUOcTZh3eNT+khCUEOJjk2Tl3Qe6mj4nZxuVCAy8NMev3Ay3oC2o9H4k
G1V+hpxZyDv+oL86Fe9yghwKt71y4ksdLNpjBoAu0nJmCXhFk3SAQEJzkLLTK5n1ompsIkRHmbJa
0tb0a07QTDtwjrFQOZrWjqYu0cMYxN/G7us3XGFcxBfL6p3wfQap3aFIOXCHJ4Odw6m2jYi1eVta
BYf8ayZcHZSTphurPjZOfbyfdGDQ7s9YEfYzXYjf02ie5yTf0fegwy0EIoBJJW9VZ2MsYAxQaqQK
ls2zoc3vpaGdDKv4sAg/XKJpByAN0TIxYN8p4iMP9aUw2SybY2CPwZx8I2jB8cxCFsAwWbjWuZOA
QvDeM1vRpUIuwom6q3WwDozZXQ3MXI+X6H1Kc17v33KMFkAfWqcm8J4cRioLOkUrlXERii7/3uGL
yLAOwAyAZET+5y9KANpXzuJOJHPkHz18iwLp7vZ6ywyLe3G2CPOsCJ7hgNgw4ajjT9O99gEds84m
7SLbcu48JBaJORlY84JGPOsR/RabLxAQXxHp1dpo7CM8+Xq60/x2eUPNAnOrRpQfh7G+OreUaDzK
NizjilF6at6nnsAqIc/a22Vqgay9Oc2fMr5Z/i1ieKd/0Xb/y2mFDmFAhHDnwzAnCS/pr1Uh0gd/
z85sISkMCda1B8orGHVRi48bioBFSSYnznREAwjeoGdGpziPC1pVG7Md3QB1NXKUAUb3zvBGXseW
SWlvpAddUQ9xA1y4ROL1zEOcgXGOcL6hpdtUENe2jGUM5uZVxT/tYL4UPK3zMtPnj1cpovOC5png
zWqk8nJDTIfmCXZ5QDCW1xaMgKtHqUhoSMmLtix71bcknPlAy8h7Z73zN3HSi835o+TXdeJ0FeqC
ZRg4N2VXzcsPnbSXJuPYB84m8NrtyJk+mYZ1RaRcBOQlQ39If7elpvYtXmYcnTxmLu9qR0QHZHdA
qy5+Kq5pteZnIxJ/4Ea1NoM41DFXd/zEuyy7Ze+B6jYep4TC6jeeoieaMNp3tLlaOs+LoW0T+s6j
QZlCp4VOrhY7W0VbEVzMXNpo0vBTRMvOVcxuKuzB+RJdVIPOgXVC+o5dlz6ZaErrHP7EgotdBnc2
+wdH51VON72kKzhTuzkcKjIXA27pPsoiY2v5qyAFe2V+jvHwwmYyaeeg+pENs+JQPFTev5TqrX8N
tPIJYOrL76JAYSfXz6FLb1Cqu9VbQ4gAwytGOEn+5SNHYXuNvU3VBtsh+S9JfCC/AJUQYnrZe8RX
EypaFGB7zEc59bPbkUTMVUBDmcBEqHCuXUjH4F2E7mbWd5r8TIp4gfkTn9K/gklls5oMK1Vul+G5
LeMTiOzHuP8u+25LfbJWv+j5R1MYTvOXj5nFA5DAuUbab/KcB1y7OHAvrpe96pO372swy3i9Ow9f
Ct2ChISmxGP2Hw3PHrqUOHMFok/XFAsebcgevAj5CjEFFwziuaxfK+1nnt2V0EoEKGsQdxUDL+RA
dxCw5giAO3H01QCQNQi8s2R948ylNfos30uu7WyAGWExs414F8XsqyHH+6UHr4Ob0b/FZfWcYQwB
sxKO39LaabxnliPplkpkI2frHuA8Zjg2bLbEIAzW0bAmhvthoXDlaFqaGLd4uYi8kli+SifGl2C3
FJfDctcEEU8paNjTRk6OBX0ZysUep2dETI7sEHaBD0FxXm5Xi4GOrvqcSYHTmHNNbLqdjxwnvkYO
YNMe3DEB5sJQEFoMGDenO5B3tBMCQV0w0+Xba7AXWT07HDyLdKX52hEsUWgALRMHhjYQVJTfwbPC
hMqjmiAKYra1Mlr7kJfj2eAsMC5ELenRrlTqw+HFlMuuaeEKepr48hltfw0xmSxdvx+sedMwM1CV
une+9RAmvYQj9W3xbOEAo5cQt2gHhFVMjoBxtQLjgWWVIkJuiutMa9ZhksgeBjd9s6QXmmnPcbvX
WXSlKC2bf8Gw0vxlw92o4vycDcVqDpBLzCTEOPCL9Gf5FeYOhTMnKkEP60D0gS33frMOmcAyNbcV
JHVOWehT0t+j/KfctU7LNlna8OpBBvg0/Es1f7icTsaINV+tqXdH9wdqRpWa5NUgSvnhm8dLSOoU
DTmeH1nBWIJ8/cpFdbCshh7Thcbb0YYnhaE1rIvBxYB0KX9IH4G8x2OAQKhzFgpG7LnZFiDpg5v+
zO7OZywgj5sVbvH2Rz7n9xuzATYx3ueZOSpSkTIkBK5mQ3jLmh+6XzxMFUNLjbT6QULXP5oJ/R0T
JtZJkqA6qvHOQNiEZs2iEB3ILqhAXaFJan+W2diVCHmBW1KHJN20ssL+aQCuh0xgN/Wf5MITxBC8
taq+Ef6sMCIqSXbgEoVmzEB4TvYBA2G7c26Np18UfdsZhdTknCXHvWIy7WTvFXZ5xXcO8mvP75ok
ZHFVfwyOm5EbrszAWVcG+b1MB72QRygmdyTahUQJy4oyucaeGpIX7KF10yOvEt2gaGv6+S6lL5U2
SM2ZVXNqr2315Zh49OBDa+VHiJ20Hghlt7akgG2bcCtfxw0/IwBuFEJMH61V1yPLsXhKe1xaEAM4
vshLGvPcDbgsrXEvOel8Wsre/k1HxR6QKya/CTbp5D2SI4It7Wk0MTW4HtIjBi1EjSgeC95U3T9a
jDV0/LJETWMQSi5JQEsdmQCbLfsZB7XJrHZDcXYawAVKO6SNvhfmM3EuKztqE4amSArpGUYU03Rw
mltsHuY4ZpvU1pQmKc2FtkYl0N1TWFrSzvE4KSAHZf5CTBc1lLw6i+6+el2NSK7hwPtqRe1P3CWv
wVjcFGAdIIDZyPQOqYltPLIELkO+TgmQc82ZVZhEVZ71LmzW8tVhkq1QuxwXaOwx1tbGIm3VJSUA
5NQSYSwyoHTEn4xcYJNIBZkw29ejbyksdASF81j/fjupsE1/2IaL/+QaiWxDGk4XY+sCMeGB92iZ
6zCdchXRJO9oRuDeya9acJ/QP0US9GiR56efuB/juS/h0ZbO3uMKFNbHbLFko1/KrA4AeflOyzVa
9hYjAdEnWXqG3VB7HlJWBCpp3aMUi7WjqaojwOQUBjpfP9oLN3ic6z3Q952t73lCOJYP5ucgqXTP
04v8CkwKeX+owx8MUGNWPHBs+UgX5xxr5c5mBUSmVrA9ejWCMzWgfCO6QinYFzOLtEXU6KLV+cPA
AlWE19L9L3b+ycqo1+OTlASe22xmP99oAVBzQC066wj6yHps4DWGLCT/HG7IrFOAI1E/xf4fOAEl
86icbBqedOdHJEahTUSkVmzjpFkxr/ypcc7GrB5oI/ayisi3ovvKzqQMRKgB277XXiZjP2bZxtDo
G7v8hhNn1/hFdyhMR6g+FB1mzaDCfs8R+GTGB2ZdbJCz+QzMGEf+wqD81KnTVFf8gIfQnUTo1wJ6
aQASc3B/umKrEUnSSy5Cvlcl+lbEGTS6EQJSFjKTt+lhYdhUzrtDp0/VzdrquB2EM1G6lrDW9e3g
X0fEmEUw4pVHVgn5X98pr2EmeWbFtoM7M75rp3nHmmP3ALhrjOjQU3c20509hfspB80mbr88OgJM
RLOBPBzbWAuYu+OSNxXCHMxZXVpB6Yu0VVks6H5AoPFcN+9THz/+9TK1cnIbkNbWcoBMcLYMnGBb
oQMRoVAjPoH4TgO+bZOjheHIDOMdXFoENG86eV8LoTX7MDefTT6BxJ18pmqtfhsyUnsh/mHy4Ph/
El54OnZgTTBYkxgsN94w4N8W6hnxTJBEf600POnzvOWZt4BDLe6Ax533xwwPhKRzniSpbdwKXtak
LggovktUlqnxIS8SqUSa2KpwISYtL3bPJUbQE8HNaRqYAhxE6E6xdilKhDDTjwPaRKuNdh4doDZi
KuzT3pK7Y7GEpZa5zsKPOsINVJEVDexS7qzq6j0Tu9hDhKozb9AdcJw9UdoawbRskHF7UZ44E//j
bmqYxkKGYfRXCAuiodzeeyIGCprvORWfHxN/mPCeEDGySmAs1oG3KsPx3ivg9e6pg87HOaIeU0ph
qk0AtWF07RGqsOnG3PjKcn8ff54DOcnJwzGTTEN25mJCqMoTTk97ZnVPVjozS6M3VV5U+TxPAqvH
JzrHE5zDirlDTenlA7aVNPbwm2Mpmh9mHnhjjfmcsZx14NrVUqDMsR86pf2VLchmvOMzY6wdTCrq
X6MJcmL6WXp95fg7l95uAKUvpv1dMhyq2SkLi1cpog/dPDlA/fMalkrImULOhvj6ZyZRNRMRorf0
sN6x1Dy18tm1LHkPDUuXgXwkYm2wy3gf0Nhmw7eJhfkqZ3y6QGoR8kzzeSR8nTN6CSO5+kc6Rjbb
+9z6N/mIP8gAm20H8jiGbpjXcs436MpLs7P3aJxU817DP6mj8nf9bVYDc/VcrM2I/eheadrKGio5
dOshkPv6bhJIopYPqajkBN3CGGMI0Q3ByqfjJeS/xrLp1XwoxoRLGO7j9hSb56FWRxmdilrOJos8
OBgQqESNZCXxlpquJrhDkfmgnWzGnkl3SULQTO3Kcv1HfgWNPFXmt7cUYX0ME8H610KMGISUYxPW
Kc8GyA3jbNEfkfbfnAGXwUtEsdQlUjkiquWflwBA0eyIypHOylqiVGNOXpa3rEStNjDQMDm8E5i6
TtAc0rE0zQ5ZUIX/m/rROTjp3gWKxZCRfvhz0thwq1aQF0PKMSka3Y8uSdbV/BsagNQH1PLMFHHj
QfFHKtcyCIV3pasdTev5NpRveHG7aT9wGIk3JiQRv98RaNAvX3H/bOS7GVCS2tH18uw9WgDXOfJX
0+ZQo8aP6QzcygTgB8lgRLi8QYjLQkziz/WwJo+UI6TFCC8n3xmHwHOGy717njU4+ccQX+98ptQn
uKptT/Mrwg0O4PQnKEPa8K0BlD5zKw40fOxpWxcit6obtuULzd2kuReyLQQvzBz5kAFQBpaIeif2
93kT4j7lgZ9XiBnsGiPYqVIXgVRUf4cM9+ne6SB4nLrwqNtb/rcZN5wsmeOF1r73RHIaOGediuDJ
ty8uwTX9OafOtjbgC2wesJaTq/knt+AGHjgwBNq6QeHer3Pn2LiEAhz4BbVdgqOTkecEtiRB5WET
oReojm14dN+6GSih6Z78tt1ZR5f1daFbHqLjUExaYtTaTKhV9dTHzAmaTeyv0/JA7Mlj6I0vsjQ0
WD3YEqRVxjIbIO5ym1uKNCsIbY5rv6LiuOXUN51y9nQjBIIkQzCJdLWXq0RjdOZV4aTvbQSS8ckx
7ml6jnmlDegFEQluSgq5tD+ayXXMCiRLxcn38tX0xyQqwdRg1Z6bfJT5nQhFOerWo3rU2X7qJd/K
Q554LsDgepdPr9bwYRaotSP3c3Hic8u4vSH52KKHwBurl9FayNcuFbMEls9NutaK4m/lsmAwc49t
/6AizrGQ96M422b8J1O1Z0vUewbAlu4l5eNm0oJiKlGvCDcZLPucNOp8ZsupbHCKCQo7aqWQqtnp
nO2AqgffkcC2kYeI1MDGIDTW1nvaE6LIKphijZflImW+yHopwP4m2g4lM2OOygt8K4uTRKsRzsDn
eCbTV2lIm2z53Gl+UPh2IOM6gvh8Bt1RcosJ2ppoQNloKEfYIRKbFOZQZ03J+RhAD94zJm6pQpzF
WFWyuOwTpalBF4OWmIYIxMEWq6PJTd3nxFTrgRYtg8FLZfwhTZOBA5M4hleGnmP5QYvNSyDaJc/4
FnKrhTvYYvEVqXObffGNMqBjsrr4UXb09WkT4DSm6SLPjAhkhrLxHo6uOx+Cvlwb6fSf23r7So+h
Pk9vpq+tTC5C2zt7hGJIwZXzRRG8rbvboqlHrbm5XBtRQIfcF1XWx0b06AnzPuO/dN5n2GpIHaZZ
Qf02MJ8e4ZX6hCJMNo89/kfvxQagikhEErKtmA4E7gSPz2vBn2Xl/vfjIAtmVk8ui/Yo8+ywfs8l
rsu4VWhkEfRCaNfhMgkKL03/jV6yiZnEZAAh77Iml7w8no6dl84AYqo2oAvDvMDCrZ5W5gUJ/Ehr
ikm1RTK0RCHr7dUnDF6FvCfznVaMSzzP+OkSYrgEFB79LcC+wTBtoZkAjNoMq02oQbTCbEOnW3c8
VjsIhZGNMqva17O2D3jXMtv4jtGeMBSQm++azrtvJy9GgdiYX+tX9+X9J1+Pw1pT3SNaBQ1Fjt8m
xHXNqPCs/9ACq1n/RrsY9R0+W+ZFgsjO0FiLnsojntUcPkTmRlJp4yE847Eq6ajE7PM2zBuLD2rp
ho3pC5g4Tv7ETDgMaqarIr99/spMackgfZrGrxw3qW0DNyqLQzBAMMDZh36K/AGL39rmNaIjoaVU
iWyRBQOZclK/qYyipneEfTxlN03V6wIhUGLHB2a2w3xDqrlO2NrNpjkEUXOIERfULt6LgpNG8Ekr
RyHFWRw61FSTxIXgPU1QbrH5LezSDKzq8Y85f4ERDQuISvTZRFjnMuUZf8l2xrrsSS4f/8jIdEAc
oivwTdqz56fHlq9ZLLeGuRabOhr9BMvnxWZiKE0mJ2NaSPt7JG2rBZIUWk9m8tKGqILJFKIVXin9
X86A3y6qNeKIY0W6QR+OT7wsoptm5c3S8eX3+vsmrkcU0b3/yvC1r+kSYbzXFgvGZglAw7kQQvRY
IeCgZHcmEA12471pnFlrQGp1fWzRrxK40vjztwQ2KZ2wKQUGI6+B6OiLaE6hjtDGZrh4xHzhATHg
XD179znIt1647GiffWtt+WqwaAu0taTzItW78xq2AXavf033NvbeGWXDg5v/MbH4my2BdMu80yuX
p/RN4v1cSp5hTtYhiCCMf8jCRKzKWU6U6HKJLJbccWSIVk7v8COlF65rJ84YkjT/x1b9jwzwA2D+
nmL0iY5cSqEYRxRi9Ist8b6gNIysQaHiopHYeI3aBZhnGpRLVHolJLWgitlnoNy5/oZDI2fvQFae
8iwbkYGEUNbVigKT1I5+Se8LjRPbh5MGjSF2+G+6iaFhrzJsOsxpBsr/mPe5BPlnxM1OOQxY55Nv
IlgYsP3O+1o3tnbgIRv6Nn/VDocF1/ReFFmLz7aalg5A/Ogj9/yNCFwHwJ/dwrQhrf7FaLmVde4L
PIHDj+x+Dg9n1Vn0YPSVBtqBpvKYh68tb6iZIAUc9sbYrnVkE/20l0gukwOXLuqYmGAORYNLDCpK
f+8RwjJD5t5ROhFKHLOatnwa/5cG07Y1m5M7LNs+RrNiGGQsYssk6zmPw/cu/6mXZmXUy242aT3b
RvdGlcVJEvY5fnlXGvBse1qGNGvkOMq+RnUmspqQEj2SXr3bP7owTxbphdywpMiN1LhQ1jfPY1ZD
5fXpTMmkyAcwzEVmb6aL+2Ox//6iKVV+XHjaGhpLbg+rCU1LHx9KRnbygLqZdow95O96ZV+n0b3X
ar5OAdl02ac80IqICfw/fOpJTtUsdfoMOGiotnN4r2qkaqy+haj4Hzu/3Yyy/fJs+CaJ8hMGYTjV
Y37T3bMMBLp/CWuXyFjyFgsx7SCCb9yJH//Ho2D9jY1qy1+N54nBP2wLE3mRh1AcERjNlt/iiw0j
jh1U38lTQCh0238P2ktw7/JNgz+wZp2AGzDlHhlkAL0pzVOmrhFHIC3Fdkzy67QrEkyQrHdjqT1N
abUah13wCkoajVl4+x3iBc8s2iTOoj136/NsCkOv3Lt+dGpcBAWzi6fUPcxj988r9Gw9egGf4qu1
pfcMwEhhmbz5m2blyp/6Vy7ZjBw6M/NVlcJ20OJnm6Zb5/3HsGfosme54gz6Z4dsHS68vniMG1GG
UoX7HKrZbvOWbIfecbadNzxF9XvcnxPkL60ZXgxU+NT3JqyamsiNgeqkichcKRnk+qu++Fxcj2ff
QxNLa3PDM3+qf3MuMO8AtI3iiz4ifyoOkQPHhHuEblrmGTlVK2fT5RxiLHA4//bajzf9cRpjFbYn
iR7TeyAtlvtQYN80iVvZGtwOdKXm9K+0ylXTQdqYrxzHAC/C++m1N17sFtE8Ak9jaYCfEtRSZi8t
xA+jvRr2/5B0XruRI0kU/SICSU++SmVVTlXyeiFkWvQmk55fvydngcHOYNEtVZFpIm5cExF18WYV
r/nwVLD/FXWBLpg0V4aowY/esohbF7y2iwmSZ9bYKLj9iVmc1o+YgNwuPCB/ZUbuNxeUYLgY6osK
D1Un0SwQnThKS6lznkL5MMNmDWBFlpQ+1NImF6oR5Sc4dw2zCXRuPthToK56OFI4+LjPN44AWiYf
TgVLYRVG+SfYsg6Us0tC0xnl6+PZLBkug4RaP/MiD3ZqkZj2VC81HqPUARXuH4Q2oaXujr41nRQi
Uc3AamHUDjebpz6h2IhaDKrhMgF5WqAgzL1CTJy0hkZabxRI+iuMtxLDE5phDmZFEBolatj8Njpy
BuqTe/EkFqrJr/RrlCLwQmHhzP/0XMKhI13AMPNwWuHTfZJigRRWrs3qlwRkUHYKL6m+C2u+6vrX
DfO9hCJi1AJ+H1IUQOhmgEvFVTpSYzpeiqWEF38Q1fCzpH9NNv3HosyH1xSQSI35zaoOAi8hoKfU
ANkov8wBW4KIDCQ5rvW7TKS8xAtS7ybjrvHtgQOY7Mscr8mpk3jJIHNcvL2o8SqwrWbvTulTFzSP
oM7cR5q3rQOePDAJq6N0ySEOmxl1nL7N7DjZ1j2mInRUnVfBOFzu62kiogXntb6v/gaPFjEMnkKQ
EL8ZYVUFgzpOPeGSGFxZ1aanxClmXE8ixI7iEtL/oNfQBaRlIrxJe7py61CO1aGx0wNTPxwkrfAZ
culDamDPusSbgGg2jbF5MXE/XZRfVZZRRunjfkTzN6DJa/H5VwaB4374CrPlOuKCJwzMgFTfvejJ
UDpmt6o1/0RQQwudfow53OfJQDSyQTyOax6Avb+xfycAAqRJ2iMcaz5xaUBUZ37tIJkhe5DKtdSa
bZZcgYXOMj30jcFlPFBzucfBCyjouX3QtOiJdlp2+CvQSlbDd9ZBjOzqTe5nF+183fvTMdHOP6RP
uxgSVADt7jUeo4O+vRcedd27pDJEX5o5A7OEzl1zzhJpneJ3gWJLUDEQ8AUZz8UVvqr+JcM5LPuV
g54Spo1orJVgRjhm5r4ci7MCApE6nDwNNa2q9hiZjLjZ6FMPRbkVn3W1xQHSD8STMExiQYxgYYra
IKA+s03Yj+EbCnl8yxlSm8f/uFaIspelPTux1p1WhzYHzRRI2mLQKNmmuIjUmI2R/Pa8BPW6sXD2
qYfeuRvoWyXt9jTY23SWv2VgPfWN2PklXhqo31E1oVYcdtLpNzaOlC0fUodVmQWMo3I814Y2V4XQ
EGnIYHJQZT57BGHpfZlA8DG6grXzMsErZov7vdKletI8BQkuNJyJU/PYCk4ZKVYRxxExv763PLTD
AR2qIm+vyrKfwhF7pPBRMlxnkghn14QOlfk7v7JfB+ri0Xqp+nFfQik26Rpcel2yzJgODzhhzh6K
ZWwkQBZQtczA8g18YTFdmlVnP0UxXl+UH8sIuIDsb7rGa9dwr4PhrCRWtRy4OiZR06R02TfiIGPi
8saJMfXNvseyVIcrDuiUfR8KjhnCg+3yW5viFqIHgFxkTkzm93hTWJSnAURaxKuE5o45xtDWWGBr
inMM2oQ6SU4OzBC3eZoj55Mzn7tuoCfVs/omWIAfPIyvvAdKajxVm+uYgdi038yF0CwQF5MSWaDV
OJRYLaqBbMa8dcSsioEpEv7xC5zVs0PS5HM0fngIMwohsaQptiQzOMjMtW4oYwykwwfJ5dQFUqLO
JuaL/JcW8jrR2eBUMMEdpQ7rSfjsm6nhKz24mKpoCYyXvzLK5yVmWFeMzWb2BOybK2JWXcRZKfZL
+Z3GVIrsXfOWYuQLTUQlVvv/xbUkI2q2+hyCagKIGgEoW9FvNOtj5u4JLjWM1QaHNh0YKqm8dNRt
Tqe6dCP05X+RfNB4QIdNh+tfigSFiXlXDNiQCrz/X1sItPiODPNxa/nZunC+fN5R273YGULrcBuA
+VQAMiGm5pqBJSP1ZLV3hvFNPASs9nl40/zUpcdN9zABOgRKHIrGQpXGZygjA/pceHCT+lUgrEQv
GoHJt9Mm0UZW8OR4qh7NXt7TXcrjlF8n7kwnhNgb4T6saaKapsH0qVrp1fKfmAoNgk6mLXnLAg2K
G1Qco3LjKMhQhbcqfRvIEczsZTA/FYxCku/uF2jAZgtdk9Gk5RFey+BBzlfbepkReM4Tc6Ru+CKV
Ap/pfwpznXT4jKJqF9Kou86LVq2F8cWD5ygdqkYXVVIoycguVUYVEsPJ3hPnfqSz1QMgLUtimzB6
1W9lgRtnAb+pPCCvFS2qPUFSaXXSwcnlkdGYU2zHlBqGLm+qKzChKRn38yjCgKAAGivJVdgd+AiJ
qO7G4EXNVxLUfWu8g0FV5vWqQCvbnqDn4oj4Awi40k+OfOMHK/lBD7hyY3wV+WGamtdihupjz22F
tygI1tYP8viHyYCVBgr6H5HSS99tzenha/5H5kfOa9fzzo7xlGXHA63yPOB0mfBOEPJmX/UIxAy+
lrmoDnAlpJ6Y7ZfmJHS5i1QZU3yPK33aCbZS07TY/hMaQeFchNseUN/QzA/1XSr/2hjZaoAYP3sL
I7hsp2OJNOGoihq6SLFj5s0NVmEhQFBIgd9y+rdofR7NrdutywVnjedEbqW/NumO5gGsX+1iJ9/j
MGFGurTllRTzPkHo307DbxdZRwdmvbGkx0aEx4i5Ym16OKudct6jR5c7tf2twHSTSiJpn9KyPAo4
uwQ+6kI4kum3jV6wZwioNVGCCbPNwE5rd1wG0oEDpZpMyCo0ueUYd4xwiMfxFEr7aHm85tJZ5TrI
8dCOAaBSdtASByMIvjupuEeRmSjoOWW486QHbk4lzxmuU421vwcNPHMkGGwBQK0oUJAsGN64KM3B
gutAr8h+mG5RST5j2Ow9aCXsudpdPpLFX3dNtcvF8DZyVyQNVN0sxDPSPNBjrrmbKvGtF+HIWc5e
t9V3D+9X/ZtBKQCV7b0BQs4ZGqGcIowEfLAt+03PMVtG1O3mNJ3bCTTIxcuJTa4pVDVg6d6B3dcK
Y9cxWR8EKl/f+2xKfntyHadriAytzJoTig8VAy0Xv0FKxhAlVV93GzsbMYtZSJHnMXv9uhlQ21IG
FeAVtfiVGF+RmhFWGIsW5YnFT0N3DeBo6HN1QG7hkzqLSF9rEjqDqBF832zbuWQ+QNLwrPFXr/AO
0iOcElOvIcrWVsYfQy5Heg47mu+rMTWtRMyHjZmS3Qtzq0YR1ZA+Z2ufIyhTFgB5i41VDit3gCro
9DdNNtV3fowjJYGUczXcj3Z0mKoKkZ3HBIzWAeBFv8OIM1xPbYduhiAFviPQDg2U6fYl7NECmvte
2X9xoFZzlO4CNyd3Q5EuCjbJWABXgRJJcO2rlVLq1PPrtZQ7QX9VT/80vSBhiljbw8rlWJsUTs3D
gSk9QGQr9/jLVM7GBOMkY8aVB40HZqjaQRvhZDD9VPCfJzigS88oPUcLUWx8+7n0gV9q1G1UbWJk
B6TY8yz4OZQ3P7YefYqMKXvCzGItKvkE6wpOAicSV4wuQ/SqbshgqFO5GuaTaVYbFyCIX6/HXrq2
xLYcK8/VbNxLlbw02Ee6Og+X/IwUL/7YaVf6g/ZUyTPtqyadwmXcD/0jLoTEE6FxgbCG5MGs1LYv
8IiP4N7Nebaep7cImxyeHaTSzKs+J4u+BawOasV9BrNg6WE/BNZxUPF1oHQehbmxRkhdGNsULBeB
r0oQdNZKSfd+RNiUNR3B3wz5wa7pIxEj4dpLwEqgQ4ZAXEYXg3SNAhHGM+QnC74imsttonyckATD
fWJUovrRwUPaTDZoHoGRMIe2esig43C0MG3xc5yf4M9WOalBPjtfGeNHbY+bLGPO+Tn30FX6s0Ih
AK6Bshf6Zg8WGE9njePQdlZt8zME0CKTwvjKg3Gvd00MY2XABrkO+pfQtzZhguF2f0oH7zJDqIwq
IjfcDTTSs0WAspDvC4wFahKqD5VkO6OpdzlsXRCQdBOmb6XodzVAdAsVIqUAdeG3paGjXdJaA49R
zj4ObegCll0eBFak9B6if8SMNztwrI3du0ViYSzv9QoJ85+pX5GNfJyoi8vE2kUG6qI0fY7Cdgf7
6MHp0dlhKF51BAfY1sZGT2b70CoKRlUxfHdGlBgllS7SbC2mNCo2WPYDPUdXX0xYu7I+hXgkaYLz
HMMnZdtOf1b8gvmLsrZlixVmUzMswViMR61bKa7uziv2NvxgV4czLP/0CklAIBpO+trZD50L+GFD
uvGOhTz6xQ/nJ9pI/Ts0y4HlnfVnM3V3uHqoyNIdNoXC8zA+dnDcGvaDLmFTZtdBMe11yRi5LrpK
3zp2VnOKB/lUFB03WQXWiS+lma0eF3GVPaGU9dVhE8GFTobPOH8uzOnHq2Gk4OWs3sCWYhikorCf
iKlikQ1t8SLZgxWcABu3WTgRGIjm+FcCHtGveKX1uKh+rZT5ElVoApFtQ5BHhBQkzsqQy24er7Fm
lXEwuPZ7vXjw7vzrjF0shgnMvoBrjm126wlbMzE2wJRVI4bDZK9Lh6Ax78OpHiNiTmcm8Y5/GmwW
G+tGApXby4gpn7nqyRyw2uFZn8klmGgvviHJIb/6+w2j9r2ZEKJGgG8YezEWo0JfrOEFacmZr+tA
DWoauWuzF7tL3qUHdZEJlXWdHDzy0/jB4QRRQLgGjMbaDR+BpCE7gUTT7QDPcNsu0v2EQ4f7XtKX
j3pbaqjV64aPzMG3iieLrtXGu0SA2NNtqWXY5p449+AipimgHG5wULOzZlt63+iC72j7EhoH2A9I
57JJwAUH+HpAyfL/w9ZrWOyAT3jM0HBTGkf06qmzqjCiaYFifUwGOHIRd9c3rfAMYnhzEqQpwYRE
n2QNPJml0/6pAWbnEx4/6UFF/aGAOKYvN+pPwQHXyHDTRL+2uR0bdE5MToX3UolrFLh7lA7PYh62
dN1lVTOreQchDwGt89C/APChxT1ZuLu1kXhbYo8KloBG+TYGDmHHwUrHaTsqWPu1c0hcBiSwIcdT
hFr9Lhue+gD2tXuDViFafbfq605vijTHqeM3JwfERuyhz0hGTf/vALMFgh3OkMbwkTtfjED0g4yy
V7UQbkpbTxacWcG+7dALYhsaIRUOlNzCsKHyxdqD2nJii+ghk8CtRC8vDf3DosIvx4B9CM/EfoN5
BJfgNaIBEH79TOmtqThmPJDOsUtUuG/wOAezjhl2lnKji4BmgbdD8y1xXCoEsdlc56PAQJWBbkoO
rVfhSFnfRiddza2p/UZoiNxQblWMd2UA7pS1HlY39knXvpIV7GMz4vCT+e1aEVLBBdVlKdZBulrD
4UHTan8Nf9otSDKTrF5rRmgJkNq0uzCy9uZiEJFBbRAtN9dxdtI33vRVmMNo0u15QQyRGg+RAm1L
8ORjYtyEq7GY7i0TanDxTRnJgv8P4zc/l97baT1r2hfIiOLXgnxALdLk0uOFh9SY4Np1V65cgwkS
67rknHWxL1ApkQ3tsa9/8hk4Xh+Qfjfd92155qSH9pagStTFs/6MpIUfFbWTPkcUNpo0M2070EIb
DAGp+wHBdIMbQlr67/At8QfpwHRykwYB6qg+gmuXdAPeHCIqwfkpKqgGgKA2d4QUxIoV9AcGHsav
E5+dt42n318ykNzB701tCIjedE8QIJIzIoEgh7eG++AxZSvgLYUefVlsfsY21jbw3/Q28xUkmuls
YMBZxyRV6tmN/HICcY69z7kaD/oermYfdbMWqzA4nQm/KLeNPmYs8iKqz47WlFMqQ9hpptOachDk
mgZPlxvti+0jVQck0TfCQBQeK0LCENaMlAhxpQbBAybTDwMVvaLbQIO7Zf7lTgwmz9DrQ+JbQx8+
JkV4XhDNHeyod/SsrlPdATcGaGOyHV9xJLHmN2t6jqP+yXHJrejKR78LD5jURW+jNlIBcMhsCLYB
W0MRqQZU86IvZZkTVUooKK6SLZ0xc71nQHcJg0/bkOnpfiwO3LN6H6G+q+3sTvn+pvVcIkeme37M
2rCiaxk5d0FCGEyC0QF/MYYMncMBDtuQJAHYlW5wBETk2uxGeofRu/HtMy40r/mz4BKKhdCIYKsH
Sxkol1ko6lTM4wGoetyDigi0yTfutTC9QZlHNbRQOkc7bzzr/helQE0Qe/5swZru+CFz99bJI97o
I55q06u2dFPgLCEEm0j92OmNjDEf0noLv7ok4QVfuvA2Rq/kyK0yNoombJqjcaomUvN068iUMWJi
UJOvV2CLETLHHBpfdzWbBXAmrYt3h+9cWeFZa3Jsxsf66G9FfSP8kMvN2ettERfiwEcswM8TxFAj
ngYWV4yqGRrRA3rRzS24uGYcQMTWZKR0Z1XWk5nHm76scStMzpoKHkBLozlEeMD7a5/1fW+GaFib
cTN5w6lK1LYyjZcWXHkkCclKIMRd9YoVBqNTNGjDQPQ7v1efKrpUjqbpwWIsC9HpqqsctEB6ZXOZ
b+d8It39LW/IONcR1yR2RM3NmJynfCErEQpuAOshntWLNswZA9h2/E3hkpUNIQqdY7IUzy543Oh6
GMNnuPui+QeMNTGIo/ePFZOGNpkJ+cuvhbKPBEmIsDvZ9hzc9YlYKQu8GhU2XGPdGcJBXZS3Ubia
6ze/5DzJ4VPXJZZdaY8jdB1a+6OXcF5+s7+zdhsu0wbXJ3QwMTLuFkxH38/6dNY0+3QqdOgHpFc2
HAxQ8pIo2RaoIXl9dIIKobZzZDtqZaDG8ID2712mIE3zN4hPmbmnwmyosj8gmGtUQ6HUpECgSxnv
bZrHbPyKoHbD341xaOm+7RbLtT9P67+g7FSaB4gvSgnjVNs85mQ7oKZBg9CD/7ugtSplcy17Qq1B
HtOBCYdfPg+gKUIll6V5swy4ByhydT/kiuKJfZWYJqJgakZ6FY17BjyRAtkecezlaK1lFa7t+F0Z
T5lWOVHUF0m57YjnCJ665c3Ijpl9FGlEiUAVyGwJz49VpVVCi3kyMYsgX9hAaR3U7OdtX1a/vYjx
LlmgltpB8zMXTBQT/73HnJDanW0Z3MmIfdlV48qIiMnwYe6Myjj7s5bnYXGEWdXIpZnmj3BDH1uC
iFXtcA1bKLEcRHkDU5WEM0xiE0pt0N38YFjHKe4RcH4dBnLSfyoYbZoL6j6OCdiHz2PqYX+1QJ88
teCWbfCIRmRFDYHjxW02xYdDOlOEo1XK+aJXFnN7/QcD+DpQV/g3rngB3WmR4WmEj4PPKIcb0ps/
9EDflPadttj0o31HeHREpi/XVNwyJeXlDFR/AcWpNRiMTF/tGVUro/acUa+HixTvzKYZCZR5jWmo
o0mvDkCYEL2zm20mFCUZX9RYDk4PYxy4suTQmIlJdgnIlWIPr3ndpeNrCJerKjHufoMNitopw6+A
cRUiCW/v9bjRQ8UF0dGkdpVnrH6RfhRtTxAcvmeA/PcFZ5kvxQ7Lg3utN2ewct8Y7kfCmZ1ydlsV
wS3BuIYZj+augK9AwBP9bW0d7breiab99bJxb0F4Ukwyw+qvBJmSvbvKVHJKAvsM2szWba1XL0ku
Mzo9t0k+OSL2UJj0cZRk4pw+pgPhYswbhnWH3JANbTrkcVGqz8mXNP1rEtc7SbcFrxPP84Zuss8D
LtuaKIj2/T/3guHdLeA0DOQPtII07t5Di/eua1tdyIfO2panoTXPI+1LFfyzOP0TVjcTqzU6G+/8
H0QSTvdmyhQcjgOYHg/VUgpJ3R3wgW+/NmC3BVwjlC3Iwe/xkupDg8CG6W6sAib10btXvS0UXza6
Xg9DWxhjsojA9h0AXHOAy2xsooYDbby2mOSm9Y3BKKVG/CVaZhp2La9uQvKs2kYzlkIHBvRlOO3N
gDx0zuKUtjVDVtCj+iFXq9+W89Z2WUCm2Fpz+xrUg0OmMwMIqdgwtIpYuSASqutxVw7wbFKoeMvy
WiJx1dIv/YY1WA6fdDE+Sjd7yQOI5bDxdfUSxo8eRDj5N8RnCNpYX5ANOxG+4qCDcEmBjVt4dMVN
Q0zWDegiE97bMsP/94vbaI2M1UHHxE5/8q4fHkviSnupyCqxjyN2QWO1PM+U6lBW3vxx0w7zRRqI
SgOc/FCaxsWuaef3YPFWpiU3HvCm6/xLsJdsXyWJ8W590fu1qtF1coQauMJZc7k3PbmZuUB9GI9s
zjGJdq187OcByMXf6hqlS63jjFNZRAKxzyBIBZSQcDPCjge0UGcWtx5TGT9CP2k8xRCop3A/kF5J
yvqO/zRaAt7JsArgbxxN7pCGHNHe/OSSqcgErgSGzw0HCXNCFAUTxoweRgEzmM6MjDiv3+rhpzVh
vBJ4z06fZfI5yj+jHW8QVBkk3sPnh68CNUYSyo41Mj90JhWEyzPu18mA1YCXbSNqSzqh36L3fqLs
L0AdL7rmvCSQJUOSXyL/z+6wf2xDtIi2j1wUMFUk71VFcPLkk3H04uKhOCT5WeuHMl5oytBmACm3
Tg5Hf8gDnYC+I2ZbxTBtm7LBjfrS+AZOTt1McwOUR3+DsBYPqdtSxgxP/ZBijRVbcen2S3Cw8/bL
jccLcOKWk7gfQEq87AITiQMSIzYmL94xxH6IopLSB6IoNbwyq/fE3XvQZpxQXLBqPWqxqtEqFI4U
6n2HobufvdddsglCME31K2a88RZ34MBwyi+Gnt4ACCDr+ZQk4UMP9QGNoXCnp7SB5qH8VdvM752I
bniVkmhEV0Cq8HRJGI7MzA8i6MUL0/lmKU6TPW9Uk7wLi+s/+5uKFsU1fArUgu8NhngZE/OMM82r
6uORkf5DMxS32PN+MjQrtYmYIfKDWz/Xl3nUthKXJK2i+0Q6T71rUf1BzC6sp5oRS1tShjcsrZbg
j8r7p2V4OTedDxm2yeWb8Oiu63JeJ+VbNFdbTQYCz4aPmBN6r/YohFCrqJ+5w/+LyAUT6RAO1Lmb
PWvrksaetzUu8zFuKzIbb1q94lozUdJw38BOm5F+qy73RGWxGLRuWlXE6AIWKJ/2Eicl5rogCQVc
Od+Gu0rb5ZXRQQzuSsZfw/SjE9kL/51/Js+7zaW2TZgfPDXcKDhpZYJ3E9amaeKEiks9ih4gzpSJ
+4xK3IYPDmBKwHy/HpaASoH4VIMA0ti7n4b2kAWHpotOjY07HIZsNmMpgSN5hoviUBZ/kmepzeR6
JkkjtAQazOjbLemvsJ4K8nktJC6dJTGGOXHtuXXxWkxeRzPYVTjFSbo7l3pYkYVix9W9GcevVVEe
LIcAVTrFgUh7XOGTmUxj09vkoqUwy78nxBwMKQh5NjKB8WQcH53G2C02MVsmw8y0oFk3zvUY0qyv
kgWLMO2sVEzrznce1KA+KWIg8iQrP7UudmH9OeRXoFPcKApB/ef+88fzur2OkPdzCkYsHzoFf4TM
KfjcdWUxU4RvRI3t9B4nhIXSynMY6YU7LO3vW49ylacwdtCtquZq9sspktNmmTE1IbDCZ5JH291S
J5DBlLnX+kNW7qs/mzu/lc+armmV4b8Aaa4pHwVHgjl8Jnl3GwYyu4S9AVhl73pMsLEVJRLLSqG1
DPvYwx8XRf6qQLHWzuTgwcNXHOFx9DkLZDGC0xPuRxrKQ2dGJED1EHCjYjjex2LaxCxqK40efPYj
w1UPBD1tqhf9FEqj++x954TPQNs95oLsHbe7LxqT8s/1jt4cbqLCfvdd4240qzOcYubicNta/9rx
jQMrwRtqvE+b+VOq05Iwgczmc0XJHQ3wVxzMcSDHN33xGPrzTswTqp/xHm7UQ7IYn4mV7R080WCg
P4ekGLRDRMOtEEEU4ZN+QcuXwjVlGWCzxrNLscpNhhIQDQ7hgeZwiET2bCTNL24QOL/aV0+zAQRo
7/RbBe+KnArLyT6joXhqZHfsPO9YElaZocjGwIuemig9LO7rD8VcDpOXs98TpWEG35Zq/5wFNVIQ
vNWwjSmif/pjwehQEDCWTtY2rb23tkf3GCLaUYv8iyx1Uwo0jjEZcF8KDK8gfI2Gd0inQzFxei+K
ubxw7nAcPHgUPrYEKOvUe1ZP18oPqE+67SA3viFBfvntHim5QDibucVur0qPk+c/OvUDCMuqHxDH
xUt2yJN+F9MorDLvo7bUQ9jRvsEc6JzFhpqPzRIU4IRwDri0MaZe2meIA2EbGuSuGCNm8VcLctbw
qPL4ymwY5DizD2nfbmrpb1WabbtWPLZJtVV1sLKJihuLB0d02rbWgDKnV2rIG7BKHykZxBTDxEpO
G6C0uCaMsU/jxCPG7LroSVxNpo2JHw1n+F+X4jSVHa0o/lw0LymB4pb7WIV7ENE8mZ7hmGZG19zN
rbPfIchEUxQTGAr2juQSe0VmHHl3CR1GbgGw0AhnYMi3IVVcmSJIcMcW3p7/QaeOUykKYl+UWK8x
swWw4x1MeyaWOCphTCdxqyS/PnPsXQppfHC6NyaLq7iV3+TPRd50LKKSXNW5xhW7KNYm+pLtMuqM
uu5QMdDpS0aoM/lfnQkfAOv9YhZXWx4jo7z1IaZABoPnOSVKpfVhe3rJ1koacs619bk7B9vCjrcd
2ut8ZkQVt1vRwIMiYzCW6lxZ72lWfDQQvmG2XzLJAnP+v9ecynusnBob5f6M0ey03PcRF+NEy51P
R1hPENbzC2YiPuGGqfWoDyBAgIvEsN7qvavFHJ+mpdu65sXHLtTehsXORzVl7vix2Pe+gjyjQmxX
Q4huAfN2Q9XrrBOAdgrE2mQGb2wWzDD8lLlRsp+HRq4YcoNWLkxHujul8tXcicOEuiGMgz/Hz7cF
XnPCwIUygGVrz9jZRnK/IIe8jxUlXQPbDXLM2SgVedQW/iJFeO9L+PNLMG4kRuUleYStwCC4Us1b
UFt71PVDTrCOt6rw3zTj9koCxQEb/I1QiGxRpFVoggt4y3TRDD+2tFEGs/KRrqdKna2lAOOQDKrl
Opn1Rwp7zYFGs+SYZBdbge+KlkMF4bWWuITY7ipV7ZsxN5vSBZMQ2b3jsNneqtikljfjbdXlm5gN
XCtvzb0/eUd3QJozUrsGO49FFzdA0CTR+tzr2bzSMjBNttIHdJNcK7ILYcO7tDYWyLwBCDL1cNYI
XYzw+lZVcdC/uJtfZlhaPusHqRt8LxoKgLLIZRDInhgwtezdl5BxQQliPsn2Ub8pJkuan6MjStDy
IS6qaF4Dy983nnMIGsjKIXbw9wHOqMiGIAz/ecGCWEHszRDyTdktGMaToOLGj3k83A9k4/KXXN4V
lCNAo4mlZkCr0pfOEKpDUhq3jLREU4oz/pM//Klxdp6TxSYpoLqOIDiiwGulOUEuX3t8rFqZxyyR
/5xW7Ny+uSrTJuh2PmLInzJZw2RES8nTm/7/jbLYnWcTqoPlvkbsnJE1pR9e1kMcZZKaMs1PLR27
PdPgcixxw+renRE2Hab1yQKhC45pmPlgM/z1xefe5/6yjXODPUl/jfOEgKx8re+jXD5I41olNula
2UWKfwX5vLo4tMVef/F4KB7cLjkZXGY2PDs4WWDtMX2Jrq4GYN6Iw20UhFPVkHSXjf6hxVRwQHE9
hkCCAs/zoixOWb2fANW0O7oCMnVNogwh0unyJJl7bWIELebVBPoTCEVlXVHh0O65g4MxuJcfs553
TcbE0TNfHQgAcCwbzTbA1qQEBJg4ttz7aoFTCMCiOcWJ271YtABhgqcxWTUFk6VlOZE+c6wGBuGK
UcDM/R1TfjmkUpo9kAZmgxKKPWoYo1x+kknN69YhAC0dNlX3LdnsYi5+RhsPS8/9AS3ch8TC9eK1
r1HkWfNhRhDMw31Djb5quuGQtcXNGevPFolxbJurTI5b6UAGFrZ40B/zqDXbGkIXbCOrdl/bxtrH
kDjwGNyUqbHLFQ0jqs+M6VPEfeEB+6XPZQC0FZrnfPAZPgVwcIfN0rW8zfirDj8HFFYeyWCGzzLG
sciZqFTL8n1s6osYGWa47LdZPreVsS95gx32l+Lgj9hp9sbBnDgrUgQ/DTMZTwE5YUw19M2j9pOF
qibNc1tU9L+Aq3iMEFva4MuhH5SoQTgcQHD5W+CCp/2qXZskI9OKjqQr4fR80i4I+sLCBli28znT
pdV7aGFNqstIj0HsXVSXH9SbiQFntalKATxnnDpwUNkZ8O7bDVPdp954yBIU1024XarmURb1EUJ9
aWDHedb+t95goaUzt13+Vvn2lk3BnZ3J5lDayTFMjPse+4U7cTSxWqYUPFYFGsJ6+UwUVbzX74Jk
q2w7X+kCJMtTnjS20Zk07+yy3XduBl051R6snOfLYw5wmIDbWVaAoh6HVykZpFBXYopdLHsvWR6r
V03wHLQFIvt92w6H3sk2kodW0lIWvtCnPgYYj+hQIhrqJDv1vxWeJ7pui3MdXeHjKUzsHeFTWLDv
myTaY+SgmmDTV+EK7gVW2eBHRAhP1YfV9Th5FN+zUjvRDZti+dKHov6TWe5+J5240oJoHrkX2QdX
XKJ0/Ji4Kl2ikWW9NvA6w7RihwpQfwAbApHZmBtBNU2d/5PYcNO3br111Efib3hY/O9YQe73wheR
+0/luOwLv7xMSUw5AHSpUemi/qmmy9zVb7CnuFObWxKaBxvyeonFJOvAwd/S7GriuhCBw9kYa/Cp
qSCuTxuCsVT4c8CmWJ3goTS1PrFA8uq5/o/RF/d6FwdMtM2YYBF+m5VWJ2b+mZUezab+1zLGHS3v
q6wW/1747pOREoU2heo8pVF7V/N0zKXT4QwXK1H/bEWSBifUuJBXGIlt6nzpGZOBZCZU8UNWpLCq
Es7N9HGsSfczTYRihgPjvQbY8lP311UA6AZA31wgp3RdRv8RzlIeWWNYDTv2Q96hKcCIyhijo7DK
1zoxdkXmPg2MiYUzYynCkC+jrKlxJadlSGT7EApxHdEQ2pGxdh1m23NDSQl/U5Tegy8zWNuAFaUX
bbLpI3HwYerki/ZYyFyEZa1qPj2JzNqMGPwBVCssMGRAaIaNj6rdQk3C/g3X4dSF8AQIHY7FVk9X
sfzQ3x5OVMjfIUdbxp9x5M9IatxHYWuiGIN+xgmyLkBU4bw57g7LetAJm7Qz83uYrhTD2Z02FEO3
uiq9X55+Fy0cFN1VAPWgo+0tVGcQlWT+x+66hGVJACe0wh0hUZKL2i1S4Ep+whAPuDO2xxF5vJ2Y
1FNtv/cd0sAJdI/Nv6YfzkwZ7isjeXJK/7SYxjrPw7+0Ip3cv0i+/hKl+zoKnh3TOC4teJ+Ca5S2
VzOEEM2XMcvqJ/V77ZJiECEDsYIJcIrVTJ+Vb7EldaJ48x7mLl6N+Hp0Di/+fxydx3LjSBQEvwgR
DQ9cRe9JkbIXhKSRgIb37us3e2+7E2MkEeh+piqrj97UL2ZFewr6v3zSIIXwp/MSXLWWIAlxQf3h
oaXqov6+Ran7keYW6smJ2UbaRCU1KR2L5zQ7SaJHryOjDjITdaj2NTqkPSf+l9fNW68nwkof4l2E
bYarPnEZ3IhvKVKx7yL/bxjSmDq4P/Li/RVuAV4zUHSh0aJ6m4qvxuMAnpMriOB/oTMfunS+zJZb
LtK53lkxENGshg/oOF+Fow8Lo6xB4v1F8EeQU6eqPsSCkvHnPJYC1gBUvc4+faFvzSg8dlF3QPOS
TdtC6+8mrpPp3N8I50ri+GaFLqNuRhTDcTB+RGys+PSBQHr0udWbPb06ExTYsYqXPM1vAYByZ/jK
jw2Yt7D/BET5v58HDBI/NlJSX3CRSF4gWC8ORWAVBy865/fUsJtFZjjWrz65MnXxf2pmdAvxsJUF
VUXyW6TiQ/02vkxN+iBwMkr35hp4zNhYIqcrz8Kj3oabgAa3lSRd9Wg4mbhs1DEEIXQTNe7K0vNl
Xtl4TdMNH/LexDycsxZKBDxOj8zBlqEklwUYHZjac8RfhZzaNQgwpPWyhxQ+aLNKQGfLQHzmOjoK
Nz/3A10MIeCztIi+tTCofcSuvzflSyJuFmabZU22pDLti5bJvg5yOLwGc8UGkAiQkmmyz2KUtIuc
Bj2H+IJxvJhN1u4kxbRM1vnpYuYUhoafocS23jz76Ji0HlwR6m4KI5azCmDa0JhEDZzj4TMEWAyW
NRT4+7UfI/V2FmwoU1uVZUuvDreb3TdGt4rqu2Ad6f7rQpj4TfoEY7lx9wEqXMJ+Fbuf6IH2z3fZ
M2AqDc82IddI4ggCRqYfHmT9YIbN7jFh7YX5iDeuKUL0U/lmhMIyscwnfIkwlb7euQ2rVIwoKSJr
LyIo6aaMAVN0ojqmrHwrLXp0+nJ7OPiW+4VCwmf3QppNN/cnPSrhQxHWPd6nWRB2dpj4HzTN450C
dwkXl3NwHBh79DvNp7vQgk3eY/bDHDqmoJsDbErMEOIMOCV4lDryd3rOe0wOM738wK4soJbyjuh6
hKtM1H942mj0UId70Vqm0c5gQRkQa7CUhftoOAaZvXZ5tu1Fo7Kt3IJnPKJoYAwT2hl2iWahXqBB
MnUYVjCtwbM01hv9uTPerQrvKogM7iv0Kgc9hYDFtYRSN8C8yKe1rs1broAXGCi8kJgDTo4J6r2D
yNhje8Y5X0TNwmy+bZBxGmXUtB+L5xTOUfmLG4rui2bGQSZYtltv6G92p22cBMMQHZZNNx8Ksi9o
CF6Y2aF8h9ZQle+5Q1h8UhLr095nNkq588CzB104wj4X7nX9vRiuqZGchn4GuUiAxjwe2S+lmE5K
q3kJvfBI54w/olx1ZvdhDs5rHE7baOzpJA+e5NPI/W1lzwf0mkWhwrJApvacIuThsudbq0SXyb3M
7FNYl4K0TkznSyaMCkb7TWtYdRII9ATeiBsWUHlVh4eQx6QLmBKYIJ5L5wbxdlF0ugCk7l3YqTHy
dI9TLt8Jhxmi4cvI03VqMipI53XVHsaScjhpT31AU8ZfpaxKqUZ14t9ShzGLY6Kbzpx15z2moETl
91FEOA2akr/gPcq+4+weoxihcVtEUU0iHdq3NtnWZvEQDpJu2kHkxogBxl90YiGFKbrUBv1EZ3X4
+3EbRWcH7SFyBbs+DLwhCrWqvWJotDHRc7S0IEOd6Mn/05sXyVbd0AympO2FBhHxYbptjGBlOmJV
IY3JGnPBgR6zg6lIkZcN9HpCNyyHgJtkFRF5441oYvJHfJt8faUoto5a1P+LbGozIIGn0r2PPNIN
+RWwWxexQL8Bx4JmQskCdNGthCufZWjBVUGEz/8zaU9d+1mJ+f4Xu/tXCJOchsV8VPwwBgzQmlpK
PG0Tc3Qrt+FgnS3Jk7NUBTtXnjfa0NVo+Oaj0L2VYH3kGagjbAI1BogNIfxvzfvnMQ0oI+cF0xNi
gfHYhR27ZHp74W55iHLtHLM8KtwVXvUmFp9x+ePo7dnEbFdGJztXcWAdAy6iNJJ7O/40ERruIHIp
CF/GtFgOtTw29XutfjmFyMYjVnYYLzMdxhghE9usjJmJmN2BN+c34D2sGNUNo3U0Brhsc3O0qxAR
FtjwiCCV0YOqYpzMQa403uNxQK4BzwWktUBTl1Tvtn31+GcjuGcj1DuP+1udUD77iygIETR+puce
HvjMaoKgYS/D9PpkvHX1piV5SGVGthX+SP9k+m8lm+CuzLBqCCCuw8a2P/p8WpsGaDLntzQAgceo
f4ubHFp9OUhGsjA1JQ+DS0BuxqI5vrSm2IbD2rEvOKWX2t7j1Omr11pr17pLoHn8bOvvgnc87S/t
4G1ET/3HKs1mU4AN/GQ5Osh1xAspcrV2mfinzOyP2In1XH44PLZ2TvSfq9+z3t1pveInVs8pgcyt
7+36fvQ40IObPvjAi/t9WHJxI2gzG0gP/sckq29Xih2MPe5wrFjzh0seDj8XORxqNtKIadXQAgsC
J3/uJCc4oXtV1/IuYisYV3oYr7Vm3ra8fSarMtZazzhxGTJSUGQDEzr9lbyHRTi+tX75y9XoztwH
mOxiGOd/xmjtTMM/uh1XXdfCUkguOOBebbLDNKXent57SKWifwE7atTgwLKX3HbvScvnOTbU96aO
Elty/CMYapWzUBAhXmanqnQOAqvO/0U4efLmsBPpqcIwyfzuVR+aj5H8LpRRay79hd7SoRl83QnU
aov1x4Ip1m7MeIzD8kM1OyMxzhLgml9g1hyGL/XaFWVx8viY+/qVFeK+5Y0cpvPEnypT906uCaYC
lT0XWzc19KtBlqt/0HLR8avA7/HLqt+mHuN6X33D+S/PzM4l1vvoAhjWyG8dYcWicK7EqT1YVmim
thdi/MyIP0Lzy2rkfbJ2g47gaziw+EcSTvQgpB0mxmyw4VFMfP5Io0bKx5y83HwLqclmQ4mrXdkp
G2Igo3BHVkWLXrzYDyXQkafK2TPTR321xnxyNtmhon4xec+wFTohjpK95vN0MOpuWla2vdpNOrfY
5vIf+ouWg1ykoIkVBJ/t/NPA5ecnB8Pdj9PeDfeDiTsAIb/7PWAhUZpEj3dt8odNrqFdi8fVgJUh
eINy92QSv5XzE+yw0RhCXAYsZDBLFUan8Sx2ielxtAPa9dq7NXjN5XPvlbs4PBsmOUH+WWe9yrYi
3RnMmvLsYzSRMjXaqxN3twYOWDXNh9CGbJQnwTLtzE0qrIPPs24YhP2opoqVYh9EW2E5X65DmncS
J3dmQABxy4GDjlvNqS1w1x1xBetsRoaOSjAu+DBrsoigE6nqhOUoESIK9iYRpNj8dHlUAHRW7Fi5
ToCRq+JuGbslmTzxgbkuVUu1TwlqDrAi8tdgvpOvhvcxmWYJ9gu9kSIIUFa5XYqW3CkZVqG/agvM
cUOP0RK2T6nfvbLbRHzCCqeuju3Y1zTEtDlo/HTDCKmPHj6l45PPX4BVUwxMlIhQjmv/PaiqK5M+
vp99iEfSpiyG5sm0Oth64Iri3N0OJHm30F7xCzIrjZ+r6KoRRhnMBx7fGAHQRLAAujblT7Ho/Nhg
XjxVjRj+BkdRR7kbR8aJ80UV1VEX7GhXXJVHOFpYCpjt9+A65l/VnbShBEpKpp+ztBkn+NEx5aCd
nJTEyoD1j/ldpiReWEwCmI7z8fS+RpXlk8MgEMddSqmdChcuJslhORUCx2pCvG6OyI4Fpcy+LW9T
eVgzlKuvf0X5x82s6YKtHzbGAldYWe98ZwYb6Qz7agy3kmMwranAXRzfg+cuTE59vkT1ZjhUBYV0
0Eb/T2pqta84NtZjbP6YA+tH9gUhPw+ZWthiM1jVn4mFIqECEh0BFZXWOknqteN8q8/N4MySDfpy
PKwb0dK6VvwL0XyrcAkpeV6arLH9qAdFR8Op29G9mBRAnJmFE6IEXLWa9QmjfGYbWh2SuLh787M9
fOmyWDYT4P/i2UgRRE8NNNq9mi/g5X1qm+Qq+Tu5fE4iQpuRx3z6PLdB+yABgL8ipStg9r+IqZoR
WMGygIIoPwUj/XDq1qHvQOJo1h5V+Zwc2mig/dn38tWMAB3zi7rm7QwGLeo+VQUWKiPRsRFk3JPz
LBNBS6iBBepyqg6OSwCi9d4jRM7QzLGqwqwkhp9IXY82bQRfaS9+NRrUQl60BG5P4V18PjMGWTD4
2a97v2P4bwpwVNglMPJq04bNItaegScgazFxdbxxxtY8z56T7fhGSRpYAT5ZOlRqEdKvrM+vdmTt
Aj9+j1XgC8jvfv5gCNljojALlZWLoFQMj9mq6fz7L7stdwKDbk+3PH70Y7YyyM8sLAz9DY4xEynk
v1A68BNYZXIchSVBYuIMTGiX8THoUIQ4NqVaXAHkqFIfV15zVeYjB4t5U8GEN9ojEODSq5gucsZk
6K/UpIr9GS+r7e8zCV/P7p9H9mvC/vNTa1tI88pr+xA+MiNJInYf3h0jRB8PnsGg5FEXIafIom3O
WC9P3SgebYiR0j+ozyidfqb4lGrJRkPM1XXGyRPRs1LLKX6TqKblKMqfLkxAt9B4olTxBHg5RsR1
cve9amsPCeHRLE/EHB2lEIhlGZzO1jFtvasf7ZOELGtj3mGeoLbPk0MJxsLmY2RncZTL1A/x9aGN
pAQwucwXyRC9BaFHcLDExNodHc86da12xK25nsoGkyyUnh5BYWTTzVQ4jeZVq7scfgjk+h7LZnfX
OOtpqbaYXnA7LiB2rFVqToukMybsCkWTFfxPt9hlaXXrrbcKq8o8S77uk0eH5LLcS5PfqEEJB0BT
OR3bUwRsH4Id+Yk88N8AdYhCyssN18Gkk2ZG3Uao8qDEpdTvmjMRGsluOaQaWs7+thMrZ1witNTs
Rc9ibVNqnEQ2rjEXS8BYY9iSyC3sp7QO1/b8qefE46EDY0TobYmyPNrcGjSArBqaVW7uO3CTSHCK
4enPn5Nnh7Zm0tgptqfBqTceomSrdHd2iGn/4JZfc84TP81rEN84V/lF1JY/qNj0eOHOS5O6MtyH
DuMurn/55zauurDPZfeZYcyO07OGzZmYB5RDd4UU8K3kJGfo95lALIrFxJoOvY+Uy4pOfsTyLSLM
BrtijSscbQMrx8+Iz813gQk55EWPOkomFtRV857w/IPufvbDzz40D143cdA3+4DfmhR/EbAbI0d5
xmIUv0lIIZvoyLiY4xFkW2JaGid7aQTUX9q9K4CeMNOPDWPHZ83VdSG4heaScVDpMevYDYg6FETC
44ZHGGtRKNLlhGSrs+NgfWqxB8o+C2LOHO3FEfMuyeksaHi5aQ8CNJfBaqqXBQJLf+sZww5Y5dJo
6Y/7Y8O2kpUv2FDELfH0PJcoBkP/y+awK4W2wZWPQ5MLOI3/wHiYOYeqA0MvRhaufjhCd3eOppNB
Z61EvSk0RKEd93tBgHncrYeY4NhsP9fo9KUy1mLQYfe4WOj4iyPPutQ4CkYcavmcct7Qp6Oo6PX6
NOH1D7v60ts8iJKMsnxPJ4nonCE49aRlHUffXWkM+Ob+WV9ZQUyJw4outzYaEieVnsvMFuRnwm2O
FYTOOUvlbZgxU3PedxIsfO2v3Dh8DIG+9V2ClLP+ol40iwV5V1Hfq0HWwXpLiLBO6vkyed5L67Jd
SCG4M+oxiV2k3F+APkD2gueug5j0nI8M/biNfRo3w9x2XE6V989kIpBhxxlGYzXM1dpDkZrx/IjO
YFrBNu6ln/pDmuZI1+L1rLbkWX8kzZXRWwOTV1Q7P7pl7kiYFp0Zhh7aKKavVw95rssMcI5x9Hdj
SIgBPZgePftj/NGlnzLCfpPhHsMhz/rUC3nQGErYuIiHyYE2eE7CEJFx3j2oR4KnGGVE3cl1lL5l
rkvOKIjvIg5weOcqADlBrOMyj4gxP0B7TO18m1dVsjKQz+lVyBwVF2k3roOA9GGl8dZWRdAvXfvd
9twVnLdlRn5NboW7xHLJmmHrOf5VPhmzIj8MU9KByNXoOfClJ1BzwF2KnJASOj3dDs5pVSxqG6AC
x4J2HcqrIU6h2CbRSbR46Z+ybybOgU/XtzS6De2OOS4YAwj8pWg26daI4VryB5xm3ep3d6LVoC3v
V9QSKjUgpgINaowJz2H7bvHP5nyo/GmEmVx8+6l7NqsHu88YYwzcuX/uF09cy+E2vxg6/2t8JkZ7
4Gg8iJ2VJaeADtKkPjZJ3lBk+Y4qL2+clVOR2wMRgVmTvpHDMTYCMoCPeuWsrPTQ1MEaaXWhI6Pg
BA5u0gfL5SqoIQI6RgiM2TTWln16yLHK6eMjQO+GmR2wEJrf5LVLyV/CNovGtl4LfMF29As63uaN
6pGXB2hooFmK6aOKfu3u7JarWiOwE7fqU/BrgtHjhzbBjJVnxEtMmTR0EsMqvuiFfk9r/yDo7CeN
xBO//2LUidkbPA9nkihYX4zawTAPKIvpUmKyieCyWzaiUB/3P6gqB6rkVavMZ2MUfxVt1nDRGADY
tXym8E1Nfd3TPHoVPWNFSoDeo61y23mrVWCd5Ke0rIseWyu/sY4JJxAiqM+o6YghsdBM7KOSkDeS
p9V/pOXeZk0UXLFbcNz2yxSStZqLSLy0VrDnjN2NHgEGaWv4i7aI115J/piVLjLL2vfmN8jWlyyc
+2XvISPqSrj2o3a2OTyMWP/rMaJxCKZqHg85uHxmec0fNeUvG54nTRJlCR3bQeYUuVcioxzcxDFR
aXtE53WQHEOk45GSN4XJwiXyAXMDpp8cP6V2xNdGQniMrx83j9JZ82VbVnQP7ZSsOBhpmm5hrYn1
y5h8jaBgYqREIm2J36AaszCkI0QM4S75hBI0v1E2vIZoCoQFOiSLVOpdzAiCYFY8tO4jt00gqRJ6
k3urPYzpXbHNM4aoKLfLWWND170PIH0Clh0IyX79pDmUPE/ZeA7zZIsS5i2Uwdroi10F/ZjM0wem
cZi2Tkn8d/OOHi3n68ta3puCyG+QNvwv1S4k1W6HeJ2cW1LQmbAuWp0oJXSAQPE7Bipg+/27QAA6
ta8pqcM+4psaLEiLYH0xa/4Vlfrz7LTok+4mcwBDIJiQiAXROTCdLWe2+OajmYuPBPGMV2x4kbR+
k5mb2v6XhtmP4g0TYjKDHImi5g3tTlLKj6IbrgXrAxlLvI7BtYV+iw4Z6VXImgtKNQpU7rLJ5pc5
m5t0eLht+fDmYp1F5D3Qb8RDse2HP9c/OJ3YMLTYesisR29trBL73ZFrO/yb0Pjgf2DbRgYsSaZN
XOwDWW4TZQHDHNK5xeckYcVn+nkiAKkOq22LBaOBYtDMM2sI+u2G18qmg8HsBwJh/rA6EkOqcZfK
DHJkRwIJ0hmLhz9E2FQeWzs4MsFy/BiicTCd2lb8vzxxY+LRoPc4019QBA/BmHcMgkfOxeuJ5yLk
y8aDRCaVDl6aRTDpNiyuq89yuhmImIfpQLu2sjy5lHG8HOuRKQPCcWkPOyVcD2eLESMFZoEY0afo
wwhxSBJgokwXCvHBnCEYAyR0AXrFGAPBYFWHEaltmrjHwom3ea6vKtYGlLi3qCrWlxh5m+2eUL1i
Pl9lRIdVPUC6Xm7caXpJam2bt/yAIoYCvDD/NERNTevtAsGGRpqvPWp0XIJ/lVLNkd6o++D5A/x5
ZMQn2U9dgmZ1bERsenON3AT0GGaiwcSmeIP0ZGb/CP9lB/be2ekJqBW8M3b4CaUH158vHFYq4J0g
93rpPWUUglRi6YNhqMEbp22wtF3UuFHPHnMgrbB/0RGIdTlltKOpFWUFTGQCX7X2s/hiTMEmlbnB
Rta1FtagMUj9sukP2p5YLpngIJni7yAKHh6pLuUU4n1BIVNEiAb0GwoHzoPWdHZ4M5b+FLFblQHC
MwxzlCu9/sc+mgqDm1qi/oCHa/MERQwFkObgU019sGMqcZutGRw/FVHIVH5fM8WTzyq4WtNdfIMu
fCBEK2n46tW3kEsKAz2YKoBWFXvbObb3wnLfp9pGMjlvY5rEGZqmPS3iAJ1lJZAhKMedd01QMxJV
vbUFgJUcGTdpn8iW6HNADvIvHzDvbX2qIQA7wCe6UV+DbkZKVh/dILjGjkm3iao+tBjcYDihGabA
ZVAQEyLRNRwVqNiNKDs0Wbv53+KHOdTiJhktfS2L7G5zBRlZcNYZkmIsrDKX4BS+XUtPHijd/meX
BYO56YJXXZINxoydgSyn8TTwVWBxpwKBNcG3h2d9YBReaKAgEa2XVUJAdQdZh5MfxdBO2A85bgd6
cjHdINEdvd6+ohBZ5R0254xs3foMuf8rTHnurHgnu5KF83Qhcnfj0Gv3CUYchGF8pBOLjRDsU1TZ
MDzeOgYqPmwHqPBuunC19BUIy4INLJMJ9fXFnEWU937L88IBn8SHdLLg+7KGZrmU9unaifOtyZci
NaIoJv2U8kIZTXPwO+1maW8+3x6s7MxMXmRI92LMl9jn9UFJVaQ84kR8ByuDYhFC6xF0+Uc2YrPU
2/cctB/ZybmrAb3AIgtxVQ2LMWZx0u3jQW7sALe+MrMChi01vPq9/lQNNByhRYDi9DNUXyYJaOAM
SRUx17aqTHdTxuJ5h/63RrJoWWuNP29WqxLcSgUUY3A+xvl3sq19FkJhe/Yt1hohjBYXVrccdhpu
7c41t9gEs9JEbjTc8Fsva/+zCfRXF8NTHiXbxoS4/1P57WtOc9/nrDBs7X9PfTXmKhaDFSBdOlgI
BYt12LhFe8uyoSRIyETgJzzD2XA5/BZsxzrt7rD2VNeKi/rF5cy3QUJNHhEiQ3l0COgVGdne6mPm
R1h8mj0L9sl8CZrk3HnMXq2Bf8yaLm3CMN66elXNvflTRdY1Mf4BGMQPSyWfb1hiOPsRi+NYRYd0
5iyl2TdbtEVq6p7Q4rArCMvmA1DjZkIb6bpIIb1sz04C5U9ufOOHhB2qZ+iQ8WtnI6W0EuPCLkTh
tuKH67PRKQnUle0/Uk01vjBgEo3ca/WdGQ/oNwWBGYAo1y8zY3nN+agq+4mq97tSU0GzX7cTbxnN
fmXBtrT8imDA4hEyy2t7nJVueptFt2Yujn/dRDvl84haaQkvv30zu2FbDM45UK4lx2ieEfvWSAt9
7eqGGrKgYPiY9Zm5XwD3eOYLT7VXzU1fgoEyb472VeFdBy14Ud9FzehJZGh2Hk6xbimGGtv5IwoR
h15q7kr7VWfJqAjo/BM/fLErhQ/qiDbtpz9pmx8TvGizJgSbBWwp8blhKK5D75hpzs63q7UmGYjh
yjIY1NnNm0VpGrXdhb1hFxBKV56BfU/sE1ELM379FeUZhEoZ7tPhw0QQZTPHsVkyKTutayGH8hws
sJzbyaufxNuMJaOaf+lo8m2aWFeg3OMz5JKLjS0gXoZpQ7dT/wxavphVzODdIlLu/h+IV4hxt07J
DoZX/SRoQt+qjjBai7SDD9sgSJzsAYsoddvfOjRRWg6FBPiWn7vPpRff66HBVTgv5jzadciBNlo7
bFULNEbRHxo1pjxiSY99imry+ogkssrwaur5JRVM0aie+BQYUzjDbi6YrpjQOys2IprjbyaJDLNm
cUSPgxhHZ5fcBfP/ruJCtosx4IkJzOkVM+LKgYWgDnbJQe+W073p9f3IZJxoyGVYEuaZDHv17P4/
KGR5HjCZ0gXxZC2meH9td/3KF99griLk0QDoZ98/qSvToQBiItzrDjsSj/gbH9XvrfERh7jCecZ5
ttY6ncDMZCTTMvoIGG1lzcM1DVR52GA7+oCpzZSzhjLmp0pVRiW237niZ2iMjNBwkEqGNSIBK+fW
dIZp8t4JkzlFe5skhlmJiAxpf9iNBGjQup6M4KsX3r5Lp7v0jS/UnL8eYb2CqZ6aCvkJAZZV8W/y
kc3PRGmRpgbweeN75DY12hujsXuvN7gHaRIdn3Wg4AydkTlapvXcztmuSvJbCPt/oP6UnXGfXNSs
FZfcxaRc12n8GD7rvbsoUOS4qLKKoDoqDEmhcwoTKUeNpfZ2Sm9e81zrtIsBv0VHx9ajmJQ6GlRk
PxxRnHESFy7YQzjHXYJcCYGXgsU4PPAk/xUQFM7lmAJcREEh1k7tnc2iP8+0JmojDnl/50nmcBVL
/VnDIYe2yNRQQGhXRkVLzSaFA+OCaT9QEdqpfugNwdWscud8tcogkkwidGWJhtCBWBnX3foGnka7
eHbGZldM5akh03i0+F0+2ovSebFN91TiP2pOgcZvfvEd/Trp6U5vfgN2slkVf5lAa3Gj99Mbek0o
XkjFmsJbK4JEpifbpCJel12N/l7J8MHbTwyVkvhTXRUk2bhkvpMSN48wyuvXZCbMIOqONO1FqG9j
Vld1tM6PZl2AAsQtL+ROyIqw4jcvRUrO+t5/mmn7YwbcdlI88uQrbF6aMjgXeKhQQSMly5ytDkvb
gC/UTOlFjJgLnKU7Zidvtp9ztAvuBIwJEw7K9cVggutrWVRk+g3x0spEG8auzQRl0LOg+r8nQopa
Q+1ROyhTQx8MuNxGiU23TjZqVf8wyV16vXdwiBIMYSh3Og0ZqzUl/FMrdEsfEL/Uy4Dk9xG4GKuE
sOXLMNiV8ncOlb5Uw7VojHcIXZamBSyyZ/IAAsC0g5WnPbMlqFmeAMLzHP8R1m/5bG9mbkgHCG7V
dvRoztYnMKnpqlfUxmsn4AJDeMxmQA1sB+3VMxDzt2hENbSy2BaiS4do3+OejnmhpW7v1AOVuvTK
rbdJXPRsf9GQA2vp0LEi9uP2N5G4h+ELlrStWi9oSiZwzyQ7rASkmso01ySGSHaFHneDKtIrcu07
7sOh+aid/6GLO4DSkGhOmXfz28vIhrbIAtLj602M2ygGStztoOc/RYm42tSx+QSA0og+I+raOemU
tPeJRY89IRfJlj4bkoIBXEIPFjgDOjQWIlsBFD54rSdjhV6AtaW0X33QKR0R25p44hdq672gyxmY
sytNgjV2L39ZRZalkWAKIvDhCYnYn8/ty1Qw2QYi2xQepYVEdaGl/m4s9Gc15C2obIHPcsimLGTl
2WYZ9/83oC/qsDgpKUDMC9GU8RL185JtcMb1AyabbPidgz+F3jPSmI0gyUNdwHhZvSpu+qWLCcFD
dhaCTrfFVae8+XIPCUvpABFuLf3+AoGdH2RbvyrAilIEFhx4CLMw47G8BSbFXEPJl2nnIiLGnNP/
FJ+0I1bR2FseXNnqr6N48gpxcsL2VDfNMWAYMJvBXpbzxpSvPW0MGIl1MUG7nZ7blN7emlCFaNu4
/2hF/DchChi2lcxXQiBuyUt3MSNQ7fAIhjS2lR4xyJp91Mwz7/p4ZPws3JOeTg/Pyz9VNDUC310T
AqBhRWEan7ZHplXGOHZIkUhs42jPBmBRxLy/qb+fjPkRMJDQ44xhHOZcvle9Qb0avEM9XLqcr70b
IPLikiUuxo0WvZPtFb5PLf6hke/mGK4aYuCQ8tRgQFXHf9pQn6Tb7nuOOmCOOo26soElVXjI07MT
aAvp//CgLAFDrgeKEMaOC8ASEPapRtkepmH81EwX9CGqawkYu04VpFXUP5Z7GsevwSk36srw9LtS
j/A2cB56ZLT2w7D21LPbIYRyV6PxUF99FERrrWJ/Z2zDifTANnsbacnU66ekRANRi9xtAU14qmF7
RQM7TSkjyyp+0sYCwX2I8MLsPguqP4s9GZs2pbDWaLIsbTkBbLDgGVQnZ6y3bRMsQWNyX2AiXE86
bj8WNWPjnKsRuwbHmGt2dy4OGErWJRTZw2I7Uvbd5W4n2kMJyOwYiwAAaRRdIcoLz2gB6VAJcvGu
lQFSGi6924BaMHi1qUKSquS20ZdtHPz62jO3lxjyDQvEiFO38X80VTDSdTbBxeccLGPt4BOcvYKj
ju3DWMNKWLDIntWvx8sUX1/BFdkByHKbH9lurZFDFcO2upATxTpnHupo4ljySst4XxQ6MlSx5mXS
mb1H0t023j8ugCel57FRyWMAomT28emge4qtD6t31uPYHhT7oz6on6pXaP8w6G6qGEW4BD8oc8ao
TGJbeL0a4pYnmF07L1AgrK3o/sWRv+0Bb9pt86/VmWdkujwRMr9JdP8uHeJfWDiAoslAUuOK7sX4
gy30inX0of57nHAizwaWG8pfB7UvI2u8zRZCzqbqv1toLGE9vuc6+QVkqQm+l5mJN182X+BLmKOc
YJvzPjmfzZzBw5HfRZrsuiw7+SPDYLzK+wg9lsJnisqYAeBB3kUfgYUloo1kVi+rXRFVJw8sWkih
buERkzRFVup8u+rqNrE2Y0Ek1bHr5+Vs4NHPQGBimip1TC9N92Zr0cnA8JRgda2hm9U80Qg9jwoC
SM0YMYvdKnj//EGsErlzquSNxVYdal0SvQom5EOPagrGqdP/0djfHen8JMW0IGJwY+fTw/BJDf+1
OQ0aRRsaNQI6fXku7fQcqga6Hm8sbQjIHN96DZ2Q6V3TrDnXuk2SORsqqD23KmBWMbdHByOv0dbX
qLcPhtH35Jc7CxCncdEuMSuxqyXjItfupJrAhR9aisZgGYOqfOqjHpueqXSzJJZk5TUXFZoWYkXz
4QzZsrNOOSonoqYWBn6/tisWLdqEqgOWhptL8YQzn3Nk+GaC7pCK17r2hZyI1dyYqxE9eWnYt3Y0
v7t/EuxGyCQv4zLupM8+SxMbupCT66eHspwXkZhI4MG3AQKtaupdkhiPVD5aYk+iaqHkBNNoWHg9
4HokRr+xaOMMBG8T5pV40sD4VBvZy6NAEYKM9GdM20UZRo8gHsAWYbYBHcBB/aVVX3XjI2bEVx7I
G0JoQLq/iTj7xt5hcza5jEVtFMdNw+4eKk4urGUBZmCutG9J1IvtJCt/oQnzFDXZMq26YzfcouRR
eb9FWLJZbpe5T89DynltCxi2+apDq40Ow3Y/fChO2IfcE3MnDdBnEV3H6kc0N0oHzbJBImtrdcGw
tNkApeFcYHYsncPAGa9ZX54NNZLZRTa9D0Oxa/XqWdNPgU7aaVlvhI925WDA77RwtWhz9M8I3eXA
TgQq4lbJYI2eqBtQVDEjm0Kw2/S2gQ1RiJ/9iJwIDZcSygL+WuPWkayEA99UTclap9+eAIbFJnkB
XibPYfg/fRU11Hxw6Q2VACdzXkzZk8AANKpCu/IfR+exnbiyheEn0lrKYUpGJAPG2Ey0TBsr56yn
7688uPd0u02QVLVrhz8EiAj77O8ulhe6rO46kEomUoRAaEDJ52VwHxM4EQxsOcmM3PgWwLK+tGdp
5R2D+GRF5VoRQZkyGRZbXhQb0m3Uv/S9g5ZY29GkYS4iDjqEsSpWBxXfIiCnzFP9YaAePItSSixH
fpPo5hBHZWnYlX6/R9MbJb4zkEaIDozmSGvbVt+oJSguh2YAKYICoimidZfi+hY1iLmQ+2SwL4ap
u3kP0TwHcRlIDqmHBvxemxvVPclQD/OBi7fnCNiEgmrkhBWW4l86QQPJXBrYI1wlOvHY4sy7gvXt
Z5A6DKQJ441DcZ4l+fsEQGEczW0R7x0gMjXYRUt+2j/lmOxr9ChVpl5FOC7E1x8RV7PzS1wltP8A
S2OekAKoNhBUxQ5qC6LJR7YytrKdlY1ohHAq/6ULzMN61LmNS9gKkibyfachQQabiMDsUUWGH+WS
twS0nz4YBz7eZLIRUJG0tbbN2hRADBmvGSunlEnl+ACDSBXNcm+GrylE6q9C1V40YU2CNXU3hm7B
ulVBtSEloHrymZozQh4YOrYrWo61ZG4SEiRR1FgFutADlhIw/msfRxMDXAIYiU4v6TiPN5v1VvsK
mch0HdDbOtS69Tt1fFjmy6uc+sQix6/tcBvD3pd6IOeAMkYl/55Axg6qtBe9NghygKRBcSkPqa5P
DdJofCewF0LUg2GxHLhih3bZj027NA0z0E+FSwUAYZ0CG52BEeVO2zVYGHKRLBPAG5kj7UAco4qC
VyX6/7T+Gqa1TGNFW0IAs+wB30cahD7KUlX7JiOjHzKSk3wSt24eIbzenW/+IFBqmisOlgbmIONx
sHbwFrK+W8UESJvgLagcOsPheihXImxULGThB1AC7xIHGs9WbhYJQImELEdh6O5b/ifaZ24D3cxD
vDlEdKQxcQ7ox33rEFsLZp1s4HC6sZhNSV+L+cqIkB+w1aWdJ8A1CU2dgx+svijsjZI8/En+u6tO
gXYhExmF8Y3DXFFCCTkcr1ZusAD7LYlPWCSrIIyXExAV1fhlLLwTtYJo6IiyqNHQXiZ+Fn57HrsD
4lIbgFsr04aCBjAUq0KT5QIQ25CWvZ4w8TYEdEMM3ey2WHc0D0wTsRQvW3UTrauIZWe7jcjxc7SM
GEhZIHJytd00gMemaZgXQ4u6mjwX2ixe3s3xVjvRfQsy6T2NyMbkVUtK3CZkSFkr7NtgkZh2tQ7K
9Do1KCsYCMxHxd5J94NyVUp2jE5iDkS/l5MPQQKifKPnvwAMPx+qnwyBnkBNTw2ag4NzDFIDJMWH
XUL/pe3jIVuA0FYdEn+LW4npn6zUm0CyFwN6dvz5WdFLbD3Mk0n9UiJRiZdVHO+UGAUTWQFHH+2K
CYqu6U46uph4KJg1xrio2KorNJ0cWV0Kw1eFU2KsSa85R/4Q7BQEdH/mhUGuw6eRVpvRPzl1qHTg
2huXgc4+qjzbrKD3BUFFiLU1EithiM1rD6xJC5N/ivHbUupFpXSVOPjUCBLCcKhMA2I89kgMHXzk
yZvxLuZbooeaWNVSNPKtCZECyoohoY3DVASN+Y84p52ZkFhxQ2Q6NQOsK1VnxsLkM8+MZaFps8H8
UoJgLY75JJefjkhn6OM6TCxT9ZGY7U2coSkgXPCOyyId30aLtmA582ObqlLItUBojM1sMxbHKaKM
F2MUMb0vqmBX4vRdV91Vh+AiRg3NGK9N0JzhyOcw4rGgLZFxdxEiAwDeO8hbYmCg5TJQYANVBcTm
B+Rkle6UTs637K80/01cZtEG2zIPD9gPmkGyE1OYBNTSSJ8jI/yLrMYwkZoUfHO3EqhLr18rkXSo
1XoDoHKm2BXQK/0gdOmE/LFX0dmlWkphkPfBWUqMm+Ynezv/7Y3gWIRAF5AqF182wYGLeC2+a5Vh
dUOKXkTgJWoE9ZyzZmi3BPUhK9A/LCbXVgHAX5T6IHiU6YXl799wLIErPnTWWcRd0Yrzq/RT6AWP
sHRM0c5lZhCBXxGYCFB6OsP3alcTqgTAQjwJ0dRmX2BzC3gxWJDJqLW6trpmEXhU7c0AjEBXjw3A
sMJHOAMogizO77MEtEdHHBMcXq64ojhLMnI4dIVHqdmRTs4hJ/i26cIRE2WeMaQEiA9pqK7WWix4
xJJnetwePEZQNmdklZUfHRMVksKmuYk4NJD21hbGVvA6GB0HqFbgKrwseQwJwymJr+9zPvS8aIQa
TS20kLFWM7Jnq8P6Q0kaNV0w44n/LAhpk3oMEkgMFlLANI1K2WM8gKSYv3Kc4rtSSyD45TFRH8Km
NgwA9sv5amAUE4BdgWFkQy4UDd2U1o2QBHB41IFXfJaGshagZBHzdLq4Mou3oiMXZDonH9049BcZ
irdZu+myjkFk7bYTksMVHMj4jqTrXfCclAyRsgzppPglkmFxVhkk9CMPFZmaU1ZUvDmFC79R/BNH
oICpMxuRC3lNFV6EnPz/Wulbs6RlkGqoiYjYo5zKTlo1UF3Ak+9s1bjbWLN4zc6x7XmeSs82hoVF
BAEUfMg5SqIqJCW9982wm4aEISztI5oRU8pmZdLu8TXi7oc8JokQJwsWncHEnV6JGIDXkNX4+uX0
x51wRRMnq5KNp9NEuLQm9tE2z9p0fiQ6g1FyhT2UeNzmkDXq9HTzvsTEPSJB8gmGhgp1unU+6d1s
MwskIGD+Ccxgq5NyAQAr7PAgkh5LNxanJh12fqQthYKu0QFKsbHY5GP9Gl0yyoKw+kJEh1l642qY
GyHWKmZTsjxiT/y06nWj31vvHmuKC2nFkRyO8uQWZ+NM1rVjg7E59jPgcSYssoZ9P8BioYoEVoEW
wLg2wCENQXNwhKZ68FMyZokglelEnRTOxYnxtpilozMJt+SWxQwfE/Uo8z3VcTlAq8+bjigkrXrT
3wvTv3bsT75Hp5lefgMIvm2XshCXwmalCIgctEirMF1pE02H6Hsqsi0I2zCS6NPoB9jrB5DrM0E/
yuqWZr79C/V2mIKFMBwb6Wq32ngucntpe/aWEaGrQcWjuGsZSZRx6sKtWJYaNhUTkEBbIM+AYnqL
bExoAltHdhZr+tsvcRx5zzwZiFl/YW7tQdQxR/OD4Qx6rhI+aPS7rIwOrboSJVjOVsdUgh6vGEoZ
VOgdmU/HQGpi94qMx0HUKyUTIiXDlDdexgGcUUY2HrWhDtId0PUUuyLfFK9EseiQI5ZCWQg8K30v
mVBP7D0llZi4f8Sw7DCEbGlHj0hcgz9oOcADExhIsIkpGhP1swDO09fpWoFRATNgKaAPUWX/+Dvd
yJeIGswLhB7QbIQ3gHYabQuBvA9YRWGQXlUhuqYx0lZ4OM0QfIH++FTK6iJy8LZTd0kQrExqO3ES
MoSjDmd5YgZWv2fTrpx0oFp00nh9Bvz0JKMdx64XkDABUhAPywKlYFx8sKEiN/MJ0FlarAL8GB1F
B7mvrHQA4uLGx6ZGCPkrYocQoNOou9xAk4S7DJmMpsk+sH5QrVt5RoOKG1BkW5r3pF5pinMURXbR
uQAlakgYTUTdM+hbYi66y9OmEC2ycNyILyY2ZuJDWfctPPGEHh0J5LTWbZv8Y4LvEhngYiI0yjj1
//zsUTMHBJMiAi0uimaE02UraADxxGApwni61V/poG0UefoYyuGYluNGocMosh2VAaEYK2vxd/Mj
AAQpo0k5YgaPJNdiIu/PAXflNHrbnLNuQJWtEwGF1nBvQhovXcnElOeQku+KYTEqYBuBUVTGzCWf
aSsQFQ3mukmguYFBTKJOGQF6lXBJxXMROZlOiiUOfpyhxKfN0jxD3gcbC19dC3Jzy+B5GvN/HIkN
X1mmhB6Yw+UsVGnhWdpBRHL61XGLmjfQC0XmMOpcRJSWTAQ7JdwNow9v+WkNJBmpvqnCU0aNFEsX
zmUhYJKCpGJuETuwDvx9x9zDmJKTXtKaMASN8TcELOINH39xujQujP9Wam5iS36j37lsElhN4Ua1
GM9P0OOB7AumGsGXRhJyN8yG9e92sMDjYkUrhq7JXvTJwxqwDHYTkt+/xSvqL4a0oH0yEh0vsL8t
aCMg+TyIbyDSBvDyYmAlms4j756QuDmIdI43HYQxhgxV3KDIOw+bDFHuhi6gPxffRrTRW6O9OTSZ
VXXcO/BFK1tA+SGgcjRhqgkbQiN5FpOKVJJWxsg8nPMmhd7IkCRh6M1JXzoPGccyhK62tL8XkYIP
3FPwtS3jPmiYAgkBHY1HL35WAV/j9JQtpg4CBNRBg+QJafJngtMEX2+dAF4c0eMIm8NovRIjZ/k4
c49RWSrKLlRRUMyhl+QzMeXhBWRLlfWLmQ/gYSYXiDRblbE0yD0CKn9ByxbFpgPuW5Slgsg6Ssqq
qmiZmOHbMOLYMHnrvyG1yfKMtC8VZemJiJQExmdIQqdX56DADAEezCoyrgHAomuPWDWAesRRTz66
RkoOS4YV6nBgigE0djXzoP2ny6DAVZOsBr0wdJGakofPAhZ0Jg1sD+q88x7Ys6jgcoTCREMKrAcR
50OBymUzSOoz81IaoBJwR/eTeG3JHbOXTQuRsFP0s2jtOjQl/+ja/UbDMED0WwWyQiMPChHILBP9
lOQgDNIzKxVuKCfgVmRFQ05HUxD58y52ReIVTBakG1y225ecuxrtQ1FZ++ApPbi+ol8JRGOFI/La
b/yGHGkh2cEfErSqu0+NQayYN4rVPphMUshHRLeNhMVInzDvcBsItuhNzbVY3vZgodvKXOV+eZQj
3LDK4Bj5YqSBLgwM/CIgu9beK/8zINEIK+/aYT1XgqCaskdDexmUnO5dFWQdJhZ9g9nIMPU7gRcU
od+SG+yHn39YFv+KxOQCbhdg1Xb29wwIMtFoH6sK9GwFZ0RhKOVxrSquz6QN4U9nFb+gfxbtQH0d
FHN7X0ifonQYeqylEHsJ1M5t0gmJo2fnjYC36l9sGcnJcEnmXNRyulzA/0R4p5eSssdEDe8xAcZR
76ARI2ybBJr+mCEPLhZeB6fZID0oWk/C6kEUDd1ob2ojXqb0XSHTLkUkB7/3TMlyJOpDQGNjO7pN
TfaR9i9l2ttOsLHIGe3mPQXiPGLaEkLEGBHnYT3VPRTBqjqXEQ1nYkOr/0MjhPIxfMHT+KO+4snK
pGpmyB7Qpu+sPkKWE1hTqrnQOho2gFTm6cp3ArQu8aRLbqkEf32LxUPP67QxWoocwLQiyHo32faP
4kImdI7SpUELVuzfGki3QBcOCZIqY4ZcZg3iEqFZqf0leaiAiOJRkCGmpLNLNQmtg3lvAdnjuBCs
pUxR1w7RJq9+mfIt2wbMDI2knMkaQw/UBfEORyOE9vO3KKsbQpVH6ZUxgAIas7LtXS4vWxXpYl3/
SzREDiTg1aJJF+BAWAHHEDgpUaQJNp9oeHrcew03K0V6p/5kdhXuotb+y/bEy8UQkebCiFMyCthI
IZBSUciO9T/VQZ0btG0QjTSO0mVRwGttmInSAgZuf4wZbnjBtAbkv/Hq4RzQmI7ptIpETQ3QgZar
IJzbdH1SPXgzIV/BZnfUaR3YnKNZnn0kffsmilCRM6GhbkTtRjajjzGz30p0ICxtutXx2hNMA1jM
k6V9ChCePt2oWMVZZ9vbMnlwR1dtB+GIbEZPorV1V3vKM5SKfP+rbZ4RqE4B+hSU+r8FSs8ASAmq
6qs0EjfjLG6TQl6MrA4jqqxeicwv5gmZzHcbH/IGnRLRTM4V2/XAPajecP+DuGctBJmcvYW4bdUe
0haLWk60ybZxRZTxvoqY7pm7nNxOPCMO5ynrr8jkP/Ou/layYhvEtIbFkStTdWv8eZowFUIDnhG4
AYzUDvy5hYiUONQb/atktu2rOuLi+R7vxTcrdcsaUGAEXkEDpTBytFRhfsyQf2LWLkvYAo5/pRe0
rxGPsE5mkraoLm3HERGhkUO0AlU7cVM64Fei+yiOncAKoQ2V1wioqEZN0nHWp/iUSE0IG6lAs8Hi
jUk6xWBsU1HZInPXh4DmhPE4bpDbWFV/xk57s4zsGgX5RrK8zy7v54MquoVfqJHv+2Q6Fw7EIjnV
znYVU5fCk8ANoEfdccZxEuSFi1LCKgF0hgGbO2rZbozs05gEy8q8OiHkAwFQxSYRV22GB6GxFpIh
WcBlB96iKF69MqFQB2OMRFJcmIA0ZwlM5U8gH3tRU1vVq8MCW6Er1Iz/xKbzTZ0Zvn30yvzc1OUx
VLOl2Rb7IaMmai+yKnr3HUs2RjY5dTEfIUX1obSLbggiLn8o5LD7QMx2Icxnw0I9iS6f0H/BgJzu
SdZD5NfPPmGdKJbSvlMZZ4whmls5OKwYGCN2e/A39gmgM1PP1pMdIXksgc/dakWxpm6deUh1OSqb
MZcYSvZgNDDaJfuVGkDQETAcJiotDIsYch71NeItUbEUaBxhZ+7UB5tIYtN2ypj7WJSjdWH/EzFY
IFpL5mv0f6GsKYhmodKSUWk6rZtlE0ZOwaqQEDHAPEBHgwZ5hKaZ1kr6mYBfFJ9WYNcnPcTd0OVy
MeYwLdVmm9DrYCK3zLDCkd5qMKuZEyBZVa0RnbpXhByRDZrcWdt56LG6GW36n1Z5EbiXPsXzVqmO
BfrKBSkkvR0/Lta1o6wFQqCsaAgFOL5iMa/Gi4RWl/iR0IGovYmME6YIfYIyPhVCOYaWnTVQ49dB
egYb02Q8CxkNiUrLL47zMeIdmXFAhCK3L8yl4hGaMWVfNzS/y9L8ySNjYyAlEuvSdw4pDLUWGNzE
rAruuWC9G56bK95mpIsMI/hdwFEI+T9eVG51IKYDCsFNAKCdAIGzxRZ7jtWAWFUGElcdANJCVuk5
UO17VBhLv7BEE9Ve6mWNHKKRuZWdr7TuNDANbut+B1eNXuKqKJkCjUMaz/t0AAuDahPt6iHcaBAm
qAnFqK1jVtwTRdH8XoIrQmMS3I+Esj7QGdcitvkS1OS254nhG5j5uE5Le4FfCBmgZWa47bsG7DND
viF7ayUUDaNJZCFbUTEjKiJmr2qZuEKsSNBDbFAtGgeMYYqzk0IxrCCHjIF7Tb0GEkzY4wkUoHeN
JM4I1ID0BM0axFGSo4A/lZmE1Kn+lsX/UqMAH9O5saSewhKwIaZ0F1Wj9Q6yKWI+YYMoC1BdYuxk
87wLUc7aNvtb+4EI7qbehE5Jhw9z67+ljvxTBT6OafCgsEt4txq7miVQ8D24UpfEY6pK+6GJfLdz
0AwRM4oUZK4hQ2ZMGKkAj5hL/JVUCGmaMGTs2eL5Xtsa5Z+mvMzqr7uOZU29mvDITHpWIrpcbaax
59kJ2JItJztxMx8tpKA7MCQdp76ZG1q4rQZn2XIaJRxp9fibUYoGg5MiJlqv1KKZt73Cc+jedZ88
wDdvSPisox7/JponYGHICPUvjSNRQ5VEUKnIhVL6uFFMP9qw3LxC349NT7K7IGVYjfCVUrRKWPG2
zShXqWjI0AjOW07MLraoujLXnxyOExUl22LLWF3xjYdf158+XHrkNw6BYtGhpKfOde0hjIzslklv
r3kco3HJuovpYMbc0HDZlcge6epJ1Juq4Ov1WzXDkFJCr4UZusCRiJm1yeYLRqRpgBRA6Ie0hbml
Ah2uupV1fh0FiGMsdKCGWO7kwuUyjJZB4a3QVMPWUydwZH3MZAPelsrIWk7fHYUhieHUlzgPbtF4
1oIYAHy1TYF0UNwN9J9UmuUz5AjQddCAtcrC7afb1mF7ViTE4qGhiu+JJMOvT1niBMNCEUSAih4M
w/k6at9gUSGfB6K6y5hd0e412t2QdxvRVJ06/1LIJYjsBAB7t6E9th7KBj7WuA7aEwfAQmEuZzHF
o3kWMCcrcmkWsapV0DOWDmUn7Okx4wWBCJvBJ7ZGf4g9ddfX5nmE75gZxSZtdhO97gotJWRS0ce3
QG8qOy9XN0OPQXrwwtiDpW+1H+HAAHHQo0WFr/qs5D5A1K0j+vbOljiG20DK4JosUo9ONayHcuru
Fe0+UZ8xKxoDY5PFRx+qd1eoB8Yhy8Af11XpPfzR2WWZf7a1+trBmQ8wa5YKgAy991WFzXqiT1VH
yTNNoPIDAA07quphwnYlV89i4D34yaOMlX3JfNWgweIPzSGytR9PY7TbxB9dQuGHQgFIORS7ums9
qWdRDNYK7sODGWxMhd5ONG4gqYpYKkX6YqPL6a/CUSsOhZ77BNbqXBV46HY9ZxN4CIz5bPkp6vgg
J/Im1bsdlefYNzYtFX1n0lMEGOVRBJrARuJViEYBDcDK6sBFACSOLEfIgSmTfQZtZAQ00wkRViHz
MfwX+0ALZESfgngFMT03lbnRlFh1jrDxJugfGcq6lS6vU/jiJeorA8YVk7c1jIAFFGwLzmbPgpfP
HQSDWdjFZiina8p3a2tG8LCBJuRizNz5K4zJIt5QbdkzTx+V8DFl07UrVs0tBC1Raereb+VDo9Gp
hJssKeaR+Z8yyylLLWKgNbxb+nWI4rNqn3FauBrscbV7G4L8IwtfER1myUDrtf/txjXw5Z3V1nvL
B/OwbmycM1ft8GHREyhdpNUVB4LW0bNdE5k54NOl67xP5YIpOe/oZ+cYYAgILepHfQ0vm+hqmCt9
3Kv+nvtNhxbWv15Q2wMC2ra5W8ZfCWOT2THvZtk3kJJgFzPln/uL/tw80G9h2AyE+UcRFkO4r5yM
Yo/zLVzVWd8iKLgENNR9Yzkx4qHKoYG3O5xQfDeqJalU+aG9O/oihcR/oP/ZgiU2jlrHpcGZvxC/
0INjWIwrrWMsbA+Oztz/zOM5PuM9I1pQa3QS39Qn0mqUwRRJJbsXoEqx4NpwWEw9GgTzBmMaMEPq
zi5PNaO6X0xD4Cmhwoj7FLIj0wO5TM04kq66WfwWKxfNP8URPSCmlmsHNXV6uEB/YBwy8TfX9Nir
diF0d/u/2w97zUO2mU5X4QoYA6dORqowJbivITQVr4fxjN8qBF4hFclyRbVVkX4T9oBi4p6LX+O0
140Tc74odPWqWYb9LyRo8CsauE86/lxNbyI+ss0AZ5MjISt5H4mdwEo2Al8NRBZeH33yp6gpGH8R
PrnBYmoNNY3vNQtPuJojfya/B4+CGUE/h7Wm4IT7z8Dl3kT8AWgP1gyz7Gaivwg4a5f+5F8UHBRG
Kq1gTj3S22KhvNo7IgS8pA1oOs6rR99gQj4TE8S19/SdGYgAPZuxGgABUIzhC++FKz7TKXDUZdDO
SxBcRA+ecyr8x4FSMHCkoPuo8B5Yk8xtM7e/Kz/AJzkku3aBYAerKIM39cheWAOQqrd0FhF5wKax
cEM00C60J8JwNWqbgIEGgQi0y0ySRJ6CkdBZCFyhM7DTaMSfwD92lxR0ezzHK5ssLl+2xQLXRXzp
hPyMP6ufw8u7519cHpKU9JC54wiRcUU2c8ulw0QE4WOsFLyFdwQ10uAdg6QF5Rs7DkxWPGdqjzyh
f8XM7lzcSIpWyP2eswOSPavwVB28pb5rN4tjsMnmyU2/89r6JGM/v9U39SY7k1Nsc6YnVyxyH/Kd
Lr+vzeDLxF81d/0XC5Ft4dZ7bZnccAm6DUfuYQn44vYH1pipT+ktunnzaVmck3O+6TdOPx+fFk9m
o6KL/vTA5/KFFzy4MJ4jFccX0Ngmb4Br+Rm/w76h4sZhAbaojz091tv4UiriFoBwuiO9PryodbqD
uFqeIc8XZApVDmJGtGDQ09kgrXyyL+kVgujBcLNj9PKeMEDnzgKpc/3OvfYuPJbqxX5AOa+7oCjU
vbhAIhQUPjrM7whisMixIrjXbnrNLvaTr+bdp7fkbP0GZzS3t6zc8okAif5U7zxx7n/xqjCqmqEj
qrxFZ1Zq9hp33B3v3h2wBr14T3YGK0N8/Vd97U/yk0Vucs1862t7am4gCjfdOj+ZO7jwO2+Zr+JT
5sKnW1L0LsuV+B/3Z8tQgVr/VRykBU+NX9B38crZIki+HVY/yrLdwc9c0QbdYn25ZDDrDuuKJQDL
hBzYeWMrAwi9C/mUk7xXZ/pe3qBq7jqLYEmh6SIPdgKzuaTxsMRNzKXduyHkrxA4fBvW0aXdyYvC
zR7yimSVLVtucOZZVuvgmKE2Ey3H9bhBXIn/SjvjrXnR+7ykC1qwi3JL22/VrbtDzoIEa/DWbpMj
v79mvzyyg3rX/5W7ckVttwXrswjO2nK8exdvbi6L9XDQ91A7NtVB32RrfRNcqrV/Ck/NQd+xebFH
pwC8oZpCZQXK7o0zZWOfEpcWw7nfZUv/RAp5KU/Z/MdYVAcuhVVDDDlZb/WJj3qzoOcfugPx7K24
wR0/93f9zvmBZgY8oVtxdqJZtpY3zU1+TofiAR9wp++SMy+ZjXf1Hl+Lh39l7MNOat9Yac6HuSPA
wUyFaPLsvutrsfbm0ZojcKMta66x4+2SW7Hmfm9wJJwHF8xaTwxEXe7no7/Xu3FdbrBhXiOgsGr3
xbFwfV7lnejkuvoZvshXcsh3zl7dZTf7KL2lV4mlwG4Ry7N4BeehnBUHToYOgPyM3R5tla/2xO7q
7+WJ609e5p3GvFiqLMYX6gf8LbdpFs8bojegtZeypIIloDCLcs0dXnUb/wR+mctUd+p9vJt3tAl3
KF+fhnVyGLfYU++CZUBkxnNDZsmVsEfYtfrd2FY8ZcB4S9bFrn3iv36Td3BZTtWLm/y3P8UA5oWj
56rhUaAvyYezYOB63vhuysHedUfG3XN7Ja0n12HpVIdgr1yz/Xi2nxynS1ziLhLRHLczt+R4MugZ
PPorhB953h2Ss7zBK4jFLh5Hsc7v4R0O2REyEFQRjj/+n9gixkgf8sz4IthyZH6QcMh3WjpEahAg
EWq8dEPp6X773Ty4VY/ppX3lV3QNPwgGBD7vjsusMcvflVdzA92mXsCl7hphxjVD0Yikn5gyLx6R
W56wPP4yODR35sX5IkzF6MmIBwIoFVMpnA7Lhm4CcxwwHsQ6hHRn2hciah/lHT+dW34hqJCKECUb
SNDk7rP2DX8n45Zeh7V96Q72hoBV3FrmdtEhvSonUhM9mrP+sM57KL/dozszfk2f0I7TOQ/FZfWq
9+7cvGLOLECNSOIVixdZEGcyeu+PcWt8EEZ7cFbY27Hpgpmiz6IH7SBid+QO5Cq4i1Mv78pr92IV
0O7nr8nEVokQRRWiazVQ6zU2XcT14jO9cJz5d/JHAn65ak/aFysYMTnA/cZ38c2qHAbOM+cDfjL4
T8SyL+Y7C1h5ZecRZJs4LrWvYT29YNfjVh8B1EGh5qiC3z8yakSKTuanbPqTxOP7hLz0EQPdi+Zn
eud8B+48O+KLefXwSmWiSeB6d/Of9cG+z08apxJBd7zLzoJPRTfP0GckGdxCojjZIicXCxRwGIcH
KwPXpP6KnDTLSbsVl/GafKObwpEBaI9DlltBen1Pr+XP+B4ulC/rK/5MxSofvv1/FGln5ZCfokOP
ve0wQ6OKd61eeFmyE8gCKOiagw0rgGs+OT/8I4cliFhmQeQgqJUgP3vmltVXqEucrXMpWnDT+Xze
TSWtfhDYmlv5wzLDkY7b1V6VA4+T8l/a108C4I215z1Za3hv88vVg0+w8Rg7NzfWLs8pv/Ivloty
ebtIXPtIIutCccUAwHLlPT6Oy2pGdf/lHC0OE+Bwbneg+KZCOX0kHBDpatwR4HbN2p7DrVjgkrw0
tuQs2+DmvHEv5SccMQTGt6yM4K3YZ8uIjV2eVKTz+ceUKFu9wn8sE25y9Ghe+pNoR55nbiKCSn4l
zRj/bjS/QiqK3aFrb/ptffI/E+I7PLWzOL25BSkE7/4enGnZbeLruBXNWxGHOIx347U4YNNN/vmo
SaOIbIfixYej901DldazWBmc7jxWngOpRNzMsrN6j3YNvN25fSGtKR7dpXoN8bJ48Ov9lYxFJ6Js
yFnEAiGFeZGZ5g3Pv7vZz+LFEiseJDXhKl8VRA51FzyItofmyGn+oh9kc/f4JePlk4t8EXS6g0ai
Otf3pUTaJZotV8J4feWZcfncePChfCwhivxUmms35Vt6gw63vScbm4he8b5Et8QNzsm7sdC22Y9/
Ha/ZHPVB0oHkDMn3TuOWtCGAtrO33tCV+BoewcP/xw7R0RqDw5mR+5GR1Ve2PMvD/ExP9lN+Nrfs
xX02vrhgThb0fXge3cV81lfz3j+7s1hhLlnNSyd5aK+BW72STfYi2SEcsD+nFysRlP1dvk8f3ZE3
oCBo3wgOxYOkC8TipbhAciPj5m84hs+owDo+DE1AtjW/zzWTHnf2MnH2OLrgbWufFDdcO+fqMqFZ
Sm5JcOj42J4bSJ6Isi+Xk303B/+EJRIP9ZYdpS95H1EmHaYXVkYv/WBdS8STZ9G5uzRHwsQLqTC0
+uYShDnomIy8P/gmLJb2ibwU2fAAzx7ontio1CFknPWJTS6eD78GzPyKRh8FDgEbnukMMR1rjYZJ
9Qvr7Kjf5Qc8rhto42SOXs1Bfg9P+t3cwKKnk9m+a2/ofO2bIyfC9FHuk2MjVrhyk977bf8TMY4J
Z+WdGozvyA7j3oo9TH3Ho3oWAwXa3MODyRF3z3hxmKBgOzyMnwpRpxIO8Uz7RZbUeO8w62Au9qKu
AUKZvKjZ5Hf+1OCWy0CT2pRia8nCl9/ZJBSyciMqcONL3vAoYraRSewbDtEuv/pXiCsPxE7v4368
F2BlidiH7Kw9gg0k81tPWqev+j0twhPtP+oZ5lwL6QtI3xJZsmV4db7yHUrPq2Gtr/xTs+9JP7J1
Mof9vOEsWNFEOqf7dIXo6KsnS5ve2mt1Y78WZ5iG3blzCc3Pah4uzJXPO+QnCohXejK+QJ+s26eo
QmklcNZ2N/J1EkVuavUpIfRKFYHO9HP6Li7NOTyNT/ShbxzcxAVSBh5Lc6OSq+8onZFU/KN6G27m
k7vPticSaK/2h/OaR89+IIaMzM8QsoANQ4reAnpHEfDMCAkfmK1B8WyAvRAVj1iiHDCUzoyh2fsP
Th9sMdDkQ2pRcHqx7WTOyQ0AFN/N4n+cgrR//gaOItxAgKDFw7vY9/LK0nsoL4Mbbd9Z8oOoxjwU
LsCwieOKpSC6D+WMCxo+WCkkE2Qxw0vfF2cuLv4cDhyUG9bccBzv04s35/L9z+pBrdE9iD5cOwJH
lFz+J9gJ4LnvCPrf+CT0dbjuH3K/XtxxbB4e/JSrjv/J74RcfBWwCgn4NECzZ8Ir1S6SI/DgcLsX
/qOMzunOMe+nA4O3N0UjmoQYxVKaV1CjZowu+Ylt8/5EU4tjE4ElUgm4pkzZlJn9yQ8iLARh4i88
FEyruUeTBSULoCDcpBPuN5O9dIBGFBugLxqqY/UWccMUIntB32XJc5gefCfmrpCHmb7FR2/H83rn
ZMMkcUZwEB9B3mjO8CWlnRR+8rdigtBB6deghzAjBRen0Xp8H76bD3ujP+MrL+UsKa/pe7/TNwkV
QX/lGDoBajxoH+Yz5GmckMhjP3l3eJXaV8TvaTcsSO/cVB6MfQ9P04Ntzo0kzqBdAwuo/uEF4jHE
/ybCR7TDF2OrvPDg3Bvn6Zv49qwu+Sl72TtYN2SACUVwvWl573KXbMhIdjRXfJo78adMKq/OCP7W
Ae+PXXuqWe9HoC3kCCQwL4qyL0kkVNpL4jjOSeyIg/dy1R3B1ZKgEtMpHlxWGJEIKprJFIGYyNF/
CT+sn+KVPLynckAWpjuCrSBFZWU+6SKJWHn/T9KZNSmqBFH4FxGhyOYruyC4INr6Ymi3iiguoGy/
/n41N2JipqfbViiqcjl58qSxvBOmYHnTOq5PcL+CwarcvROOhQERF1k7+5aUB9LcYxuXO74X4ljx
UmBUc9AzPn2Ycuiqo7JpVrifNFtoS/2ghXexN8npfMwYuulmS6SEH+mSz24wLbZ0rt1PEAnJqoix
Ob84XfL2/lTvqlpcoxgS+TdGMSwlqeITOentHQKM2fxhK07ELZCJhekdRjcWWd+KI02o8Ha6ifxj
zHqn9Yg/4++q8fO0jGkJSA03Axl42nDU5uMVo9oXRAJRdhrPjbCMCLnJ8rlUPm0wzcJmxZiUOVqZ
7nA7mnMg3IGfB5dEGLePq88Ids+PlJyKc5W+TqMk8+mHiPFI0J4zU5/WKJoTTP2DaG6/bHimVGIX
hOekBeB3vBZebNruWEwOwf5IYgAKiumhlIPfVdfXLaSAQ08++Nw2szpGUCX9kF9rm4oM9rXko9pY
/Pg9E1uQ/nyfGCL5gFhJK97R0SLCMpKMD0HfdXLnhpkZu6NZJK0jbEhxvq8YPyrRrQMQjYbW4bXp
Cd8KdOt++h0X8AuelpCesmyF/YnEQYmZrOG/wRXpVBNhEQnxOxn+dRs28QBfIzL6wbFOnzNikYWx
ZClqNjRoBxhVQo4/Y8GIrIVRY5txsPiC58oD5msQLhI6AR2Qc4VELwmPBXg7/U6asJnxJf6RA2cc
30mfsqF4M/aPWMPak4/ljg/F+vIzYjRejbk2NmxQDvVPSbiwe+34LB6yOJXkD++EmApH0p5YTPYc
fuMhTBEwxu57xAw/Ftcv32J34VYJMHlMR3Yd5vj/e0fAFd/GeWM1Lg0tmOLsYTxwcsOI65O2YoMz
iSSpl3wUnDOyrX+OgOZm2I57mvJOFCDwMvAT1XrGJsaI9pgfTB5nF2/xbz/Bc5OnzeqN48c//BKY
DiNhyhufZi3EreZon69vzEUN2GMj1eZOLqVDwle87EISRoGhdRscT/H7IQXsMlO0UbDnuEgW6PKL
7Qypx2A3sY+H/bH624dcK7Lzu+7Ir+MKSaqZUloleBneEt+nry+/rGe9E8fmizg79RVLR6Htht6U
i4/mCXe8bMvNtDFBL14F+RtcSh2LC6T7L+Zyv4BcingIoAA8E4PnLQ43MlI7TsuQujOhJtsHKQHA
6b9ygcdQNt2E/byDX7MAA8U147T4on25PDbetE+HBBuPgCISG4HEgQ14BolgY8CsG58udG3hekn8
QfLBpXZqOjyNUow4Ej/YTzERiu/exInc722BYbSmYSBLQpzb7gZHvsNFDV42aV158wC023bCfhh9
4bXQp4fNJibHMTP3ky2/JKPEnYJxV4hPi3iRQ07Kr6LkdiTWNRAAhxxa2SM+nCgWsgL3UTpUDY1/
hSFqU8xhEjPtcveWzXnGewRnKHiMnVfr899uRLe2i0JGI9k0O/BguRSunmPLdmT76yeiIyRICGyI
/WGKQcdgQa82asZN4dIi2NRWBV7x+8RxE4PgsP892AtvCEEQtewLlC5LJqv6WKOXS7RAyKvx6Nid
2DwkCnOegzhJCHoRekBaZqfhNNXT9Z/H5CXUXxRKC0+K5ZAtHNII9i/xiMKlsJjM3WLlOFRcNhYB
K4rzF5ArcVhvY+hjLh90hKcMGw8v/s/v0YEN/Z48etiixsUDRARcLDdml2fGW5MzgcGILUS2qJgJ
ywCjVV/r7MweeJsRKLYK9Al1xHrgk9GysbkL8xCkU+/gxN40ji1vmkyTwPG2vrUIPMd3rMCJfScI
rETk6nuylrS30sZMg6lzDjIz2MbedmCmh9QKcjNNDwH/lGbgHKzAd5w4jg+xFcTJwrHSwEnMIIn5
LX8aWNPM3ARBYzqHZGOV5mGamDGVBzM5e3GwOCRxvLCmZ38RxEESnIlAE99yEv9sOVbiZObCDwwz
sSxeyv2YliMu5uCnXNg59i1/cVg4gQ+ub19sppCZYI9W7HzNFDlB0+E9tkmKfpy5/WMbmPzygqvm
b9VKF53pB8HC4TMt62BNYKSY/jlpTL5xs5OHGfCHbcC3ZfMAwctesAHNJAw68d9FnPiBfw6+tviV
JHaSkIvnk4Lg6oqrjM9+cLGT9BwEiZMu4jhNknOSm0mKtzFj65ykwUEsrhc8rOAvDdLSSiH8mikL
TZZqJ7yAReTynDhgBHM84NbPTMgw71bSiddwi5l55qd+4Fgskh3wlzUNFlZqHvw1a5qy9IF/c7nm
2PLFFQbx3nxZf3+F+XfOeVD4NfAl/PCCjaqQiwH9CpCnSYrZ8DTA0HgY2HKBffy/HkKCyvzTlv3W
0vnFzrSxuxqgN+GODPXlZ4hMltC60bIW28wUJkcZzZgPolY/hkxFHKm+IbKL0JhklEvRoBxw1HTK
hFn183qqUNvwUhWE9nKNMpEPi8fsnztmI+3pw1GfNvL++/u6ZRX5kOGHpCBiklB5kVEpQq8FyFsa
20Vf+VXxdB7jPuyFi8c8fN+Nex0+vQFst+W+Q//9QrsLNBxEL1zROfd+IdVX/nX0xQ/oP4Cf/a2+
kejRHys04vZf96teo6ypfFin+WslvRo42IVD5vHY083DCEFtP7b0R9J13MO1CcZ0dIzqkgauzJI6
lRGQNQ0I3nXEfMqP9xq/rHq0QN06foW9l3OQb/53yik2k46h3BDHEfXAudC2VyH0VSNBxlW5PAvM
lIqBNZDJkp0Pfly+QKNuP0mRUTLUgveQydQPp/uuxhAK2/389Hvabj08pBVvD3G6jYM4teJNLJvb
1LAQdecnpDxEsIwhpQOUMY5Wr4fM9qVmvpfpCnD1ArDbIQakU6Ey9QNJM5L51OIEZHMlB2ZnPWyo
fRXjJ+f3ZQcz32wPaPcR/h0gbzMtmx81PyWdRT2zVZWfgcAq9HNFpzcDtmXzvgRnoNpY0iVKC5Lm
cNvEcepb5EovS6Nj34T+wc1pPK4h6oAWnmTc2gQtZGyNqK/SiYjAgUIT5xXKpAO5RSlErph3Ft5s
UMHehGtiSUBe5F0rSvQxCRgipofxupjWDmFo0MzeU2ZCBZ914VKfoFpxnSvugMFw3aYiTQaORJFg
j0SKyOYMVM+4O+Yu+OqZTr27+TlftxCjaVO7esz69kC4u1+d0emQfhFxKFClo4Jgv8cmIknMEzGV
7TCWGIgUjzg4f/KqPEsL2qy+CPfQCgdlBMSG80nPN/EWcTdihHtRYMc33EUwxh0QBtwX5L772vys
20DvSJTpKFw+58P1e84lKzWcXBpqGbfwhJ6KopZi8XsQ+GizyOib4x3RTIbeCS68Vj1YqMtL8I6K
lCFCB9j/HnD5lPDVucz15ZdEcp7N2s0o+BA7rXtPd+T5N8VjT9CkmWfLwS9T6dCEx24Qmffp3adH
1JowoCS4Qe40RwgPYWD9z4GcqLLVSKZ7IbrO+G3JVBfUPacDQOFs3UweMYPNgk88WH2W+x82z4Ne
TRZm91kM16Sc+LzWudqDMGhTakhpNW/JAN4uWbMLX8Htnc5mqoNTpt2kml9Xo+CxvK4UmwDM7Sal
87Rf0chBvZKG1DxWXKTvPHgXHuVfICaohC7CnpMDPFxLs9NiklaTcTBymgmpYigtlQmdvj+vpeGX
OymglPn7WgKJHJCqVLbXiWbv3WuazbIZhGLrSu1FmnRTZTWmCEVJiJnnP+36tVSmN+Zd/1ynzc9l
/kap0URMbo8CKpXH1mOm3PS1fM9Bs1d0w80eh24KpWY+IiEsVnuarulhErEo/L8YwULulDTmyhsI
WuNfcwQhon5UrskAmHfxCYobxVFCyx2jfCPG784kB2lw9IQ+fh3ojmQdPubVe6fXie6J1CtzaXxZ
Xn8vcxrxHETcA9mvYyXsJppLIMSbyGDqkG69y0QKHvxkH4MPPFdZ2kYvjxKw9Z4qpLSXbebz8ell
Z0wFbmDMUQ/jMShh7oG9RVKMtPEW9kKgOl8X/q99T7R5lerW20UTMxx5DIII8lhgbTAwkgxI/Eux
k1HnEUeVWt4nJXf5RNfpay15z6nmDqbj6LZV5tqsml6mX+gHOPnFYzOOPwHtKpFmG9PGHQXS7jkV
tYHMGQcIBEaAzF65efnIVIHA5/HTlhYXDxEZ6uGyDdph9+vBz5uq6+BnHBlYqhguk13G0oKrnPQx
bDqblzsDF61rIjHICo4U0RpDEeNUeCy49Z1K3P5zcnWZUcSGwWZ6ms/xZY9SrSZSZE8e3kwqBY+p
heGRWvutWEzhxaC2GkOF4Bp5NN4hXm7B9Tdoz+Q00+pNUV8WZooIE+tAb4SUCXPKa0CbSfOZ3kU/
BbS53kKRJRsIspFA2g7Nqthi3JkkiI3AguYXtxbD5ey+Nwe/xRZ9/dsvJhacHxDPzZEJMfUzH0Dc
az9C+WdcELubTKTk9zG/7cMu/toDQ0CogIOf/CI+dl1lgMaA60/zjVLWeUz1JzcxerVhV7Q5lU6J
OA6mvbKRankyNAVzzegoUKZTDY+rcLFc1ELB0HgLzGQ3IXK5/OCJ1LWxeaQ5IAM2j3Oknu44BWiD
84MwoTSpEXiDxggUkG/ybsyb6g/KBhkPgdJmtJ9ZN4lZqSj4i9oa3QBvHRAS2SnTQEfNLFbkgGDo
xVU8kGx5P6uBHlxWwyXzbhNysREqqz/7X5R81PUQhLRaKb9U7Zl7S+MTjW2iOKeetCN4A37/7sNk
aR1RYP8cx+kj7OOeMvswKJdlxFSpP+6dX8Pd1GvN7qbl8o4H7swbnvaPZRisgE3/lXWw84PpcF2f
5anxYyQQX8LviheTwfiKK/8M1zRKgnrv2GpisBjg3nOGWn1MfnqFmRK0TBCxXutXjG9WkbD5Kebt
Wl03M5j+ZVyuh+SZP6JouKTQwLCJ3W1brEbnz2EP3aQnHeM0JdpvNb/9vKl1js43AU40x/dcUDbX
vI7BP2c65uJhZPGJz9l7ZHcob7EeFp4SM2DAbngfBXeo2vRRRsQqgB/VY65apLhgbJObNwyfaWvd
fT1o7G71iLPws+TYB0Ao4qmRUN8X5eLyO5rfTx+PjoE/MEsoA8107D05b3B4Z2AgXu3lpMxPu6OS
FpKovecKy/ecf0NKEOvae09yP9s959kO2Ae5jNUT6E2aDI6QO6cMcXPGCzrQFvcYyMmlsyVpph/Y
CIhsmop9cZgAZetLedJTWRhb4wUohd1RGdUmH2qhuB1LtykgrKQJ2kMY0dsE7Qp7sLlNpEUqYzBa
a+8PXJhArhZni2oGAsn2oeQ2dAD7lt0EAOfuszfkaY3XR/t+9nahUkCE4Qlj6PMzoJM/npRkgV9c
C1r7Lt3083r9SMeLvV/GDwcxWXfvM7GJ7w9jGkkXhD1+v3z+wc/0Je/hAEI67ymfNsvTPB4z1mMG
JMZ+iGtfmz3nlFNnxYor6MHfDPe9fU8YKRFQumJsyY/82005hoDoKRQDuAaQhIA/jtKZFR+m2e4R
jBcFK28AtN5+LyqQDNAGCtdnGeEHWlfXeLLnVuOBDWRwtzomAiU9WfEPlo3smt1fyRbwAegxIXEP
DxHtsJeNy0MZZUAFBdQdne7OhOl3ZXbU2JSYwPGXHySV4O82UX70aJ+0Z6Q23qvWQYeXAI6W1+/s
+vuhcMujAFVjYjr09x7xNPuz1NeEmwADYHXqYZhyIoDSvwAFKcsbD6ackgt1HIBBhkYBDP4L2+GE
gApReevRq8Or4DqJvJkEW5kjfLOLaf0nnmb2pwFFMZIoKgX02jS0OkU16rX/SjB9ShkT0BXo5I8K
BPUMNrAoMmxyKCjv3uaSQYpI0IjwsLggD++3ozMEt/GxiaVgnQLQYRjAi6L3Sj5i7gG0RjRvg9vB
+pYsZUPkBmQGKgLqNzQ/DQrfTg0T7WbTuCXTyQsr75c6JvsZih5kVmpikDv5bUKHHzwJ0SrhC+gM
fBoMDK//lAIkee0EFPfL0pAegh+yOuLgxvsNlBu+uxdQ3TPR1yBy9Y56kQA3Y4qlkGc2AE6wb3m2
/4NFgCSCcMvcDCH/4FCOBOQBgiYhbGWXqJmMBJYCfC2gJshY4Gs8F2J5pk0hzm04ReOSHmTw/3Tn
xiJRwmHU9dWqGwdGqaSZZCNlCowGFgMqyAf3jQMWRpFWyALRKIdxheg6FEUpxmmJ7cdTg0NBZZa1
YKVDsgTwH+XYzGQfWIw7wfPsgQgNxL5pmkFNmnmAAuFBUQoAEgYw24IrIMxnHW/gguDHO3aaQAEh
C1Ac1ERKADmV/4LQkwoBU8LIKHfqmc9iAwgOEAxWSuGiPghcUMwYUzin7inqLATQVLmgrggsU5zO
Fa+HWnLG9300wR4avByNXVYwrkwUz9B85ZRhUh536imQK91HXP3pJ7YNOFfZOP0BNOsfqxZcjXe5
gozhSlFWDppEosdBEf/HD+uC1kA9jNPLJn2BNP591s+EW6SMw06doaecKkvgCFo56CUXZX5unX0M
oRIkm2cBhMeD4PMg7IzWeOzbLz/gokHyWBB8wDh3+DVCC8rxmZkvGbULTZLOa0B55iLtuGyWib3J
U+t3BlUbgkaqMhHLqGzqHaQhfo/2fxY84nGL2lwWcrylOeV3TNVtNqDGK1OYaeMn+pDA8LynKJHy
Yna9IMvCYFAFoY6450P9hm+TtF1/YcKDD/JUAV2pDR1zip9cK3uVm6NjgGPNzRGMDan8WvWOQ/SV
LXGtqs3QV97mjkN4MiPUrhmLyj56CxixP3GK1O14TXJH5R2gn3QPRJudpWMGNmTfYAcwfPgx7XaA
9q9D8fSZknuDSyk0tyw4FBdJkLL28NQfSGRaWM2K1tWvheAKxpHnT3acEGppR2IooIcP+KWoifEp
3PN3DsYvUj4ekLAh1BqglgFKA7tzz+xDgCNOLrApVou/qUiDdmKMXugaUxHeH99b9j6+BnCXHSM4
G2hq2bX3OFEI0devNQNyBXdLkHOgxtHkxt+YnhPpHQPx8Ac76Ja0JeinAi0wzCP1YkjVRnj5EfxF
YiVKErdfNkm92B/5HCqJhisCe8jcnrAxyqaN9YPBvxqbkd3KnTFBgKW0ichFyYZjhbLPmi67E1D7
lb4gJBII8HkdfUiCfy6WBrvG6GKKUop4B1HuZ5NysHfsWBatSfgXwvprpwggPu0J9gB1qhklSVyj
cBTpez4CmcBcgP1+Z2WAHWXf6ifWjXOAB2pT3hEQhgctbNBOPXHK+EBAPa/aQAEkRuWJ2LxRwMIa
7DbhMJjtZZjS3ytiZgHBFTn0qUswnbwZj49NApdsepvnTO+0yCT9yw+IEzWSGUHb63T5kVT7c+Ii
jbCZ1Kdust9gHT4n7vr6M1gR/7FA8TjgHl4B1Api3ZHDQaJ0d0s4LHwG9ga6DUWOD5UyP36vCDWZ
TxmqmLpTCSYvthYZ7ejAc9uJ8hIn82kbvpbc5iynElI0SllBkRtTxGB52ZbvVe1BDyUnpdJJHsxi
ULbaURM5sr/EDhBORbjSOh6f+Kzy9Fmqgh6UB/vwtQMjYZEIO1Aimd+IU3HzO57HKO1FeecqSkV0
pDeiGkHuUfxin4lB+HCqX2KHU2Td8nAwr7zy8sM9cLZ5ruRTibHhddUft6ny9kORgvA6/uBW8Rj6
y73KDsPP5BfdWtYL+hUIF5S4scukEJ6MaIVgQ0HDhFvzYt4A/evCEzC0RVRYnn5Po1rnMf2mYWAH
orAMWzHsT4zPL9CxwDwCXan0STFQXtT7xu2KRoaS5pUyUFE1L+cfpOfe4SeP9GvAFO++9RkhnHU+
zqwCCrnwHbQ53S8NeUUE4YI6T73jXdlgt5+sFR6I0hc9PDS3UUyizvQZM18NEQi7+GV67LC1AaAY
xQB0ReEFMJEbAttTDQfHWQ1sfMknYpNTraEpsN3dHVGRpDuHE8A6qTZzCBtat+4iqiMfxVjmSMDk
Lv5fkF7+VWHw9ThSPDReHnlnelL4oHttVznqWUzuRJdFFK4oTxEv3tzhlxkJovTG/m8vroDQWNOx
8I+UenQGHag27g93Iyo0qsc5gzmN2TLowqB/R2aaqiOcUQzJBptJWSa/i1IOj5VSHi1DtEqJMEF2
gGEMTF/jMJ4NvizdSLAZWAeig7E7bGEchu+9S4UVq5G3aN067PTxLVR7zyDlfcAd9YzbtP1O73e7
Ru+zcSvNozPkAQJWOl3uEgnwWxglsHlR2qJviKl8rQ0qemEavWGy2qLjhPoS9ShBOuOyWDwuizpu
Qw82dpmCXOvwqw3vd2GiOrQXm4S/v1qkz4IPQ/inqkxF9JBPJ9RmUiKbuvhlW/NtmXPyg0MycCh0
VNKqxBtQY8bIEJYgGYaIGE+RBgJmAojNx+MJ4GdzD2LReq8zAtaH55+xefx767Ng4m/azmgJoQJG
MxD7EM8NoFZ5EHp1zsq/K8EA1d2KiiJlNGhB4ybC1PCsRRDD2Qo5ons2GrUA6uIj9CFczOh+g5Pm
e4URNDyAkVOMHDXF/YxunnSjJ9nuEuNIwe/Re1I9IeSW6IfrgsvY/eJR79ENwvvLuX3nX2O1V1Cz
n9StR+NyZbjqY6pfQ21sI8L2uPhwWQUHmqkY6lzbhxfVk8BZihdyoHarxJ0yy0+3cgPkQLvw+Ok2
V9rAkUgTLTrSZzZQYFte3k5BMTdp8lkGC8p8GdNvN5Vy7/WajiSfNSLqlCZ3+jE670Xepc0poFdF
hI/OVJSVZnSBEIcXzOqgRSUdzuHeD0Qtnkc/l33CkgtecVWKKj8Ym7v/xtc6vgtiKfEJgd3oxAug
z0LZXsjHxwkgkfQoxQPiToW1hHj4LylBb53r410gxpc74BQifHhd5Y7fJ2chQcqhqcEvuEOToO33
H4cCIwKPoI2gIRKKXAk2+5RLv/y+NxmsVZqnpP8DDu0f9Uc+Nsf2ZByl3BkKSgie439uUJX0FCox
zhu9IfoGhdziIejVmd93sKpTOjsG5pPLJ8UgkOSNi6TZ3HeK4IFII6gLakrbHJfzIhI54u14If/L
UJTE3kO+22RBd8SHsglu1g32weY5E5w//18PwyPF+gOPwruiqDzLaXYV3W7cOrkhfoOfcp93OC+k
h0TYZAtQz/AMN/E1ZPL85ZIckOsRzpE0KOL2xSUwqYjWgAReIfaEK+ftWUzSLX5Z2lZH4SlJG7gf
UuA3grITyskQ33jaoopP8vUSiQkKNNLTra4IzzqCFqcKpwutmHuj/TtlayPUmRm02HKwg74L3qN0
UPx8br9vjb08qegRuIW8O16N/oR8B3GKQSUaNHMR8g7TZ3KPKr44VTOuj7vEW5ep0AjAWBC0U0xk
+pYIW2uyN9SqAUzJK2E2MIaBeIfQjyAWY86vEY98qMLZUOt5F2LVd0KpkNeyo/D+rBbOErfOfqsX
5A9HmLUE0NhnHjINmcPMH+K42LuyC4HmiB+EdXyELY3XIoERsgIiVOQZwRJhkghhNeRCsnMyBVJe
OgN6m45HWXZI6+6Cqoy/gw9BiMPqflKcQd15uPEPPU8TcA5tR4Mj3KSa3GdMtd+8nAdeRQsCiF1n
06aNSjUufIy0Pw/0ROCNzsDz6hr0PP77yZeWEDEwQgyX7xsqizgo68s4rT8BRAIK0Aw7gIJoyuhe
Koy/sAE9JSiAWuZea9fOm0XBMMFhGwzgSNt7BwbuF71Panz1hTM6z16SqRk40dFB03YvuaZwJjHY
CWm6Z8++I0dGvPIx+PnqO91gFvjvXmJs0qSmtDOmOISiG4TPkV0zoyjktJI+XMcuf9NZ8mWi19Me
cSZzWxbzxy0mJz/3pLpBnc+/anTrpm3uNXJq5KtLfb5kW0xiUYUZSroI5obKF706pqrHWoxKm8Ig
iHa6/7rjB40JHE7EMUtM8WPC6wajSalP0SvokGli13yN7Xs0GdaLm75gQd5vr7+uq/44Vua6NNkX
CCEtx7SadMuG3KReDHVHo15JcMSYe1QekPOzYW0/BFnyQjLUm5hHsBhOnRjHxH5Ce6VkwDWNpW2z
4ED1uZNTYMusaj0GHqSPb8484UCO9rC12K9QIlGAUDq7oDcTU8taobUElTd3mNzE+yqZ24z8WvKh
i8sgg5cAH9GLwUthefF1LlDnQzwe9jD35JGv58R4dNpbFYOb0EpDAyIPb+NVez/SOfxWozanZckt
GFTeOBgdGhFxIA2hB5kgEBMbC1ON1eZg1imbfbzl5GigjdJECy8zupmWgw3esozeM2Uqzem4Ay7m
J/WJq2etzv/if84Ax5BzJw4zZ83/zgdhfSJ8Ic7Gq75n/EwmnyLdwhTAoX9SZyDFhk63IIYWsw5U
PD/qJyIVJw6rr8F4/ZwR29G7NyVm+aSkyhf0rkrkURwiGIIvgoBugzuiBshvkG/iiaA48QFk1Rs+
UrwjqBRBMvQmskv6fFJhKXJsi9Mgu1VQGrFzA9UyiqxQ0CysOtZrdBqfcF3kWBTZgS/HJxlwZ8un
Ui8hfLn+6GvRhKyLCI3vFg8mOwieDjbq+xIMKxFEUhbXhD0iweW+IXfiAQnoPZpwwZ0FPvZ/1smu
4NtATjvRlucjoifsBzAWNaoFj4DuaOLhL4I8mB4Hm0qSITGI0uQtoDpQTiECXWp039HoJtBvvoUN
F0kVJW/uASNP0fIo6IkbHJZwIoByPBZykhPrTUukJ7qEImZxz+jnSWXyQxMEmluEeRh8wzyoNjk9
Hyj4bbPo7jUh4wGWedTOlSU94jkJnyE2EdxHQRk84Rn5EkcF3IgG0JGFxuFfk2tCo6ZtxO/K6o4D
wdpdwCj0XzCJBYf3cXrOpC2frc9vM3YX9GFBmQdRDcGuIwKK8Z8cSnMullQTJ8YzSruNHgAM+lB1
vTf9AcIfQwSjsbChAkTRZ5GD0TNVEnbpd5PTuEVRYsfuKBdsdq4MnFPbaEcBvYCVJvsQjCyS/iha
JGe+w4LzcHg0+vzrs5FYeHInHg5fMFVpwc9pjvFhLogb/pyIuYIHBX/E/jgubTrYfKL7jrVsjhxf
Bhqx3vD3K//lYR+2LwqjsCpC2gnSRyp+ZbDhnWm/wTKoZL5zI31Ma1eJusX+0LJDsBmKjZfICGpg
zzQmGMzeGoTiVgx3hEzNjAeS7YZb9W+0Zcez5CzN5rvh4NEQmUdIp86NZUa8hXSAmTmMC9QhUXM0
SUaLWUXba2Hr9tfnoEyIl1IwBKuBPvXi2o14EBpLmv39Kmz8O8/mHjHwKLiDNcCxjm4ueaHPDBFB
8KUKwZB55862v9KITPAcfY/Eq++jEo8mXwd6p21YEDvNLNIpUmReFa4vrk57MMVLX4vJXxxjKfH+
+HwsUtD46tzWqfHKIc2ss0syttm9TkbXGbMm6Y0obOZss5CZk9MfIoo41EIsQFansCFthhxRwBB+
CxEJCNQueRrdHoyLn/yN4eaObSRsw0dE9Nf4vJOHyByNuPSE+dcEgd6JseTrkPcEQsSQSn/3EyZ1
v+RBYAex4gRVmBHiagIYTIoI5L72DYGt2iX6IZAjUpMgyIMdw8Sd7TejtN2BMM0lQTZbNFNq/XG+
7HeymXzo9lUpC7WiRYWSFieeA0qzGjX7BeaI2nJLGRrqVlJHDyCkV0BdmeoyDeSQlT+RfIS/LDQV
SDOJe5sjx4pNjAlkk13/hV+K4BcQcmERaOwhKsM3eEi4h7xCHKGKvjbRDsYfdgiBCZuE9s4ZwkVA
NZ6+5Qf4QBwQGQVGgBgGNIPOH6K3fwddxLr4mLA8YcsARGiQ5eAuob5HXA3vyQXho6Qt65fv2hM4
gHYk8SKVJ/rCxEKq5YOJEhVYAeqcdf/YWBZ8MGkU56HDlNMry8r8OxKEyzwDzEiJDgVoaCNCER4M
+zWE7M72A3jGD/Bq8SfiPoksCZs59iMANLE0OaAQYj3UgP/FmSLKE/pbWQDJlU1PJgIjnWvIT8iM
+AR4SBdxG3zBG3Pv2AsicyF7wAh3S889glXiXDYA0Wq3Fx2Y6EGqePXaGeVeR9gOtwIRkR0G/H6i
Y4qwnUIPPyBU5vq5R6ZRXMTUQwHD81M8Gu+I8ecdcRoKsn1EJNR9KFDQWUJhhu+z1eZYY/5HM0e6
X7Lz5/uY5vmUGIO34p7yHUuLG+U6KXiTfTQbERXQYwURmKoJlmsD2sHG4HOJZskeaXsSl8d+wslA
KhFIYSdiZYFA0vZFwI2T+rxcvfMqAA+AYIbG9kFF74e21iofcVY0YV3jyz5ByP90F+xecFbc75Uu
Y0+/h4U6G32ZnYt4T5zR5v06GKQwxgKJW0mJJclXlWSvzsAXhu1C2p+lb1Rrc6P7a7TZS1r/E7J3
tCppmR7bLPom6sF2Xgx2nrwVFGGYfewO2j9qFnxhIGh7C0eMwaNxhlrjiGDG7mmYeE71/ke6Cizc
IeupG3ATeIc1zvXWrjNm0MrIqryexwxZ9XrgBGAxbG710gm2922/YOPssxFU8pBHdXuZClA6RCcG
OYB23P14OGaKhMnsk+bGsDkbJKbSKTXMjQ3PXOTZFRLHIB58bnNC8+V+mXCCSOYHUBB6Zv8gTz/Y
N24jXZC7/Hg3Cn8FNMHRFzU+pJcU9InzXzS/YRIHV2gDiB1QmZIP2pCD+EQVlAHgHKMJ4ynRDidT
uMh+WyBSbRUDJsqwnZ1CD6XZ1bBKaCyIQpSMn/XqkrPpyugqkNUsDcktwM7XKhJJiI5/IW8BOd9o
Vvw+0WfWoGdrweM3Y0oApVfO0t5/ca6WmcRf15B/oGxXT398Kg+U5Ylpq3gAL0W2bsVSV6LqMZXH
f33hXLq4RQ/DmH1CefjXX0z1c+jL6R1paRmboppoanafoNRciUahLgJiWnAsB6C6d04UPbUcjSwL
APNeDLXGWgYjsqs7o+Wn1aCjMNE4bPGW5J4s82jQ6nrzGEv4bgWiTjtm3kZEa8y3KbtAwv23q2+u
MJKLOU5fE7Bn3/72iZYD6z6Q1AS1k+3bJ7O6q6soPonTvUNifyKrUYe9vAEooz2NakQnkiqJZOy2
vmcn+dpZ44dLgfapepgh7Q78SZ6n+ISz2mUr5yN7T5UlC4p+Suou3WFkvIPB1RVKSJr/LZMuZ1Yy
b9YqgQzUw1Clpz8wVsN/fdf6lypgToarEpAihbfPZ9L8eqVb5jLtjSkbRJfhwcNiZHQwZSKc7wAY
LMTq8bNSdnFuyBgyBpu/hTErUKB5BQJHoJg1FLwJtn3BebTAy1C7p0UfK2ZUIXLagAyKMqHaJN6h
m3LR+S0U9gvDU0R4RQzGBXUIvkPH8ydk02MjOzm9qR4Gq8OLkis0EXI51NOIuceoCEPDi/bajgvE
cvIJqI0ZitBm6WlmEu3HNjaI9wNruqqzK0PjaIIlNeAPGu7GFFMJ6s4zJYbhCqjBYlYYCjkQPeRo
PbUUKN8OFbkR8QeSnaCH6F+CCDSiRViUxT9ida7qBKT4eV+B3z/BRcnwCDHRjgDZZlODL3K3cqg+
kTubkOUPtKBQJiXCiALZfLks2+Mf0gE4S9rCr7UpuOWYWYjo9lldqXu48n2VcS/0p48OkvRcYeDR
BMtpfbgx+h2xHyIFGeIEAQs7Tx6hjwUV+nMaZzwLoD7ozloPT3AGIIIin88hppZM2tSrsVb8CDQw
+wOLuehR0yuTB5Pjc+SHFFzHeC3EA7RI0Qk82+3FvTXx7Tth3rQqxQPZKukE1+Z7/WopPBVjv83v
66oNu2LxQegxuZHUf2V8HEJ2/n2HbbwPf7Dw329cdH+cOM4VwbMHZK6gjdWMHFpi+lU39j9S8r0g
ZOV88gk0ITKv/OqTUOFjc0iSXdhewotvgOgzr1C00MmA1u32q05UghRqD8Oo+x09gk70G3HwNeT/
p+Cr+uQ6tJ4sqaMiWMIuRkeaYpEvo5xFHzz8EJAEQJ1ixij1f10ciFfxnAipu7FLsCPgs23eCOJj
eEFeNhMdjDxJCWA4mwsYP6RgQnMeUwRs+Ug4QpoG2cqr2EAtHil3H12QeUTsZE7GptQ2LTyMp043
YP0BTEPhaIBiatpqnUWI+4cBV9AAMFyOIRaTB/pE4/Fdz0vmd0E1ARMOi+ekvc0ZcpoSfBqfpNJn
1I6ZHHeAIDNA06yjYAYtgKiIBgVSS4IXQueRyHUabSfdyClpzD4p/R8aAEx9ZBLjosgFOIA6GbD3
h+mqR6oz35qU3tFq0QSzB5WGwdhS4yAxZ1LosKQaed2Wz+Vb33FQG80zcJbNByVmC6uiHAFD85lN
LHpP+2pHmZFecgpY9QlJPGK+ECf48jlGpGd6pH5cRmVSHsgz0JsoF5MAMCVvp9TmRHWkSuNttiAi
xx6yaR1a0AqJhhhm05KhUWkQQCYheZ+LlIDJhkRrR0IUgIN/QF+btlQO6YOAcflcPO3mqTIVAS7d
I2rv4TA/ve+zrzbRR5hJBItAEukFvgQlBXGVM1+sqL5d8FiS9HVqxdPy5RBKEdSOJ7NsOhohGXIw
VSUS8zFXRbFYtj7vUD8DjqEw+NrC7wbcuKPGV7JJXo7erOBETf4j6b6WGkm2KIB+kSLkzWtZWRDe
vChoYOS919ffldzomQ4ahFRVmXns3vuogK8fN6yVUv29AItQhqNR2Yc4cRw0ExvD8VIx/fqxapUi
G54ueAjKBuuRIhO04O9ylO1+0eqOnxsouGlWU9E8JVc84ab5levCy1bMFVD2Yt+dglK2pQM1ssdP
Mwf9h07LbvkG27zON5evUfW3vsiWtbRWfmjpjR1nfSOGSrdP6MuTYaPr9+nxDRr/uhLstiFZN8s2
XNMtcLkBqdHKwawFAFXRYW+qhpw3ySEWZ/fH01APbFV4pcFYlVtNgJRAr8zHLW0iir/z79q8V60P
jHXbDBQFLN+x9TDb9mefUzOyTmrAA20+dnt1ut+Nvee/cXne3a7fNzrOYYjt9H70r9ARxtr6B9Fq
afpf9Z/2ZP3+5MRVCq/rTd3sD+Zy+p+BUuamvMzXAz/aQUEYDIjTrQG5EeiZbxRqPN3Qwvt0iAlL
zXplpAlVCpWG7lL+YH4BWN0xgWQmX9XeRTLtr7sNloVwC35zOeyy0fHTKDCV6uB9xWT8R77C7glc
7HK0zrCB4u4uXsK2P+mKZji8CW4v+W3D/YQX8IajqDuKPr5W0V3gEIlE7sbxyxO60odPXyalryXw
MVz78+nBBkPATeTHAWVgGBstqUAQI2zQjTcxxgne76jXjV/i9JCmw9ZDmrby/inepVIAQFcaXfqX
GnbYYRcWT39eXn8gx4Wj496hDiPXKg7Lmzji83e6NR9wyJVUs5qSkIy1N3rrxpV4nXRrX8X+JY2B
JnHC6tnEM2A4IBQFHt4l/sIFOT8DP+q80nb4QiKI3duXrkL05b9Z+64on7+lrV8frI0aTd+7XtBN
//82MQziMvHcFWbSF5Yu+lqk5OeikncL7DjMuBg1rBNe0V5DfOIGRDrmnUu+8SPaHi48vDNoKNom
Brc/O8BLUXyQFvMHrJwQjcecdr80JJ/+nihM/Npv2RI+c+3GFukTsEp4PDuP7do5DtdUPeRd2Ge7
GMntqYRxUo66+qYxQYsZzMI4zp8gC8INfZESiI5I0eWk2PeaRbuICJagL287l9SkuOgFpwU61DRT
++PcqSDJVGJbLew8FLpeXErDzyrpHTv1HK8o9VQzSFswwzs/ShUQwmc0uqXU9/DjPYYJoOzyA3gi
RXF5FtO/T9qbqL9JDT8A9y6wJBKpTgFgZoWhvoPxCssc8KrK5u6tZqXWxLVUk52g+OXlybW3TC3M
X2IXZB9mdq4Wq5tetIHAa3G49a4VNT7ledKGFig8zPuHHq2KGPQzVp2KbCafJ1f1OSa85gSL1Y/2
JD4EtFZLg1vj9vD8ct0nxWUAN8LFbr7q7n+ZFFXoMHR61Z/T2zr/7Hx+FqL7f4Tik2r8yfenEJnJ
v+d7XzOI0fMj5JtTe00u8Mdrh7DsYZvSnAbmYw3RchPd9d+Gw+9hvbOMTYmNmskoGUd+zf9CquS3
H9WTbWJmWCTQjraencTTd64ZJHT8Eb59TN5uXZWOGDb/4ZQ2cufZIYuQj6KVo/3U/wKeVrSCaU6K
Mb5QYvZWdEnuL8klaUTF2GAeSknX+JhWa5FO8/0p03VO9+nO33jzccXvwg5TZKTAp8KmTKCUh+AV
5a9UCsY/i8f9M23H4XFYcgGmrCNjtI8mx0VhVHt0jg2y3AIrrILOylQEmJ5BE95MzTXYPkZWKJZM
VoeSu6n36rP3ZzKBiNzwIXr0RF5GnUoyjTodLs7lr6OsEHnIrcgCcJj+v6bm7qSkxX19ScId3pKW
Fbn83esnfkB06bf8RiWrZM3uNd11jFs2/asVbe92nbV3BT70f3hXw+HSUX5JNp1Tf2vHZOHbZfdx
S3Yd7+2FUACxukTismMSLtbmrRl5zoEBV0xeXqy1Nd5FpZiV/lLbBtlGEWC9cYAq8eTRfEjfHEUQ
El7EQwXDnjVU8BDoMi9OL+lXOZu051hjBufBJXQb/7W6t7ShQseWVrN9Z1e4O3Y4iecNUPqZoT73
STQOV5P8/Hb81xhaqzfs5Q3sFhS2gYPp9pZVj/ntv/0xruk9Pi3j4Saye1z6NGkluH7/Qecv8UJU
VV9bD0cK5Mfo/F3ulD8kRukkGX64V/bwoEh7+d18Un5TrDbIZViKv9VvBlUOKZaGr4MmCnH0Wj2h
7l835FhLkpmAHKwHxtRNamSJ8fDif5PkHxRLfM6vuCCD/cMJ5gQCVzu5KbJIroN5bxJPYtW0ePhr
LTcZxkS8j/+hS8Zzq25bREN29ws2rxy9GJFMM6yLoxTN42/Tf6PhKXpbYbz22K078ukAKIHYHLwp
p8H5cnssftnjn6VItJxe/IXbyV+VYv5Lu5WvLOTaNHFYTkW+nOFJSy/9NzTkWdwT/EWrBADHJbm2
aEczkBxLussOmQ56Ws3VcrvqM46VG4//m7hIwoEPK4v+hM8bdg7MUI4H052MoS+DN0le9LXjU3fc
yb+D8dxnp+hxHD0vDRuMHu+30f2ndrK9+Xk/Dje5SftfL97tlL+0OfK7F/TeGI337hTfddVIkv4X
q/ORLqL8mN3fP3c+O51BBvU9nKzmL+NN1UBSZL3SoDa4PR5VZcWLh6zOuidn5GQV9XG1+qTqwcCN
o0uUZe+9U3aNT8lBpR22O9slYJ/ZMd793fNr+GaN/dinqui16OeUDLwcfvt9mx49oFpUHgTL5F9R
752WbQzYFgWrIymMvC451wxopU03t5yJylo2FTHfN6LS9zFtREcWyqVtowHJ8o6CTzzv3MNcM/is
n9ZZ1ESYKGcHtxx1niuZecl3+9d6t941A57SRFZMy+n1q5GVksO9LXV///n5HOx35un+E2r//blE
j/kq+kKoDgFECAeeeOcESzs422snvit061k3HGsUHBvli1B/ckpLznf0b5XZrONGdL273p3zui1f
61cgLCOsXWzHsMLx9Z7LuS8/3XKj7e+PeGpDta4+vIIft16Qd5nc/u0h/KP8tM9Keevl8lDKhZSq
NyYwPuSl7kc/7Uc1Vxr5At8xdf/phw5ARJAVeSM8jXRx9/HxUchDRHnX3XdAqHDOS+ni8e7uz+/f
8eBVu/2SerPGoJ6dnxG7hG2F/OqcAI1H+35tsP2mqfEOUuFYV5Nv6UB1Ep8RIuvR2yV2gdH+m6bR
feWzGWKToL55yVFtlW3rr/mbzR5HwOfRpj35h/545xGP08ff7376Cz5MEaPduCuknVv0DE8WPV8i
4lN5ITWCc5A/Mlv9a9a//Jtye6Nc93hyt83n3ew5eFDKjzAn0fMq+fy3tFHby7t6t9kNru743yhf
R+tooGEuG2Wvbw8qH0p3ZR7+Ej33Dtk6xYtKToO4Xbo/x7O+0nxQWe6WHeG2NLJfi15fa1GPWig6
enedPgSfNLAHs8/PT6N32kUeY9q+N6Y2emQU42WcW8jk7e17i9aTi0S0Yd+Hb3kub7e+zST67ajZ
t7fd01D/J/7X6t032te7TiHyZSX5d+ko3cX3o4dqfkre38sPy+j9/f2zKlZ4zL/zwktQn65H6fW9
7/Nqg3r0+zvtfIflGa52UW59yvdvm/QUD6vJ8BS/fZ+6Ub6I+t9Ta/lWftJUS6b9fv7mdKV0KtK3
Q3c47Pv1qJTn+fc07u9tVRf8/bbPRHLhug2Nj8Tc0wSiMG32xKNCxtIgCAx3yTl2n8qCuZMG5SR6
eGIuqT6kT91NnFAoeInn2QPb9JFC1Ec2YIDps8qi+ZcKrux4uO0DsM+wBh+aT4vXyVf5+/Jf83uO
JNR8H//gJl6WT1oA62WMaVZ937wW3wsD6mx94uHZLlVyv9diF1lBLcQhqvq9/BktHDN/ptH94L7H
dGWE7KP3bHCfdaJs2O/bvRdJi9DqHVKw089/T1HjrhFHqsnCLYMzkbEKg8XrVlzx5+amRyBQoMfM
AO/rOKmO05Z2ofST5N5DrRZV78edUbuWrvxfTwIz1jzkuJBS8kggUEW/xsl1Ecu61GY7o978+yJT
BzNS9WgGOLW/a2BJAEt/Yh/yeDptv61fqNnAgBAzLLOdIGA6DE+t9dB4aD3MgaHVNbvwFHAAD5dS
dtCz3PUWwCyNgEc5ck8wVP+dsZjsnhImTVT5Gb8RBoQaV47GkSCxsAHyTK4XfYbO+HIPrHO4ZOZG
lj3Bt/JjbTgbhAbuvlcanj4mJqqqN7ZLu7TBFl8Br+Kt/ufmrabsYfcZSbj9LK2+RgZ7gx4WPmDl
UIe1FtXNKErzfkWSezN7RDeBQiYaFsCDzqx2oW/S281kjgNZU9ZdPJblA12KJeAVw2DJKEPLnWRi
g80gzCDUjKV3sck16YahEdu8ayQN7ONJtzW8/tNL3f9r/BD2ftwjhsgvOtWH4n87ggkE0grZasUB
CnCvWJOXstk+mBiHsWgDFaPyNlZmadASeF0XAxINKUONYNMtV4XLp+FhPrV1g0fXsAGiuF1Sld7F
Qvtz9rO5dPxXn7SSkvEU4BmblcmS6i/z6+/apMdKlbcw/fISm5nXWQc92C0FiENyblI2WL6WD08N
GICZ2ULr8r/aRd1OAWOy/je+/lcnynO6P42p7mlh3KL94qWmCrdF5m8m9UmuJjEzG+6AfApViPGd
z5eZcG9cgHLtlGcv5RZZwk6dTAFZ1RG1ylDJ1lpUUQcT1gc5H6WxhyeVciXw8WIA1wc/uKy1i1Nl
+mS9TbYGSH+Mj53DpAPtPDFq/FetU52czkVh0i3L1k0zSJGTqtBZqlr5ptoMXcpzKEBOlNrVC+p1
ZeARFKLuBXA3xvfndPmM33R9Jr1jKCqG8lF9NfeOB5zexTIFrj+O8gC2+RNWmK6hWOJKMZ4KjR1R
fGWotD8IBvbcepPOQBg06tUlcUiVWiv/jYdO4+Y/msd4t5tbMCyowbv/ru8t/bJXWX1vjSa+eFm+
raENxk+lKQWU23NJuwFkoLocbMDnNwTXdy+V9S2aNfuXovBeRjfrmayUrqY/ukKAHQDjq9rdxFiU
bdf2vxRMsu3v1JZX75cqXEDHoR13tGVGe1pzZnoaw636X33S/Cms+zqNILvXmvHwvdYQhCN0rd9q
oE5u6LR9cU+aHJvNV4v2wWXwBO6iqBkq49rK0HZnFKG4NuxprO2O9wXF703qrQCiNIfxDNQ8NXP/
WWF0r5mi1ozc+0tRC7xlpN4oCa1pZC+x+LXbOrWXkypZ9PlyUNaSqN0fm6WULvv8W0NgN2einybz
oQL1NrxRUqwNzCHCX3uGo/V0Jh7xus4mVTumeNhL9ovOswOmXXCcP9/GT8rro0q74sW6RDaxMl2+
+b2d2rXC4+ryfKUHA6PmMZ/mQtO2KF/yNFAl1qFHtDi9TO3j1Vbw/UKBkCrX/HtybpsP4+21SzVn
PLbx/Wj+DBQ0yRcPOgPbllYR/dNcD99P560MWsUg2b/u/mKgE3yG2VVHPA41mQ6EM6q7p9HtsVZN
JsT0xu3Ch7Wz02g0SESS6dPm/LEVOw5c1AKSZpmZQOQjmYuJDAcaQh8Qdufy05q9ju3lw90IEOBW
eYJ/rC4Geg1AOsviP1ZLSxrn6vLq5tw15ff1o6L+JL9eTGbCPZoNW0Ygu9YqSdPyy46uij7FJG/t
jqkhE4v5XXnyMW/Rf26mtVkPN7Qy/hnP7hW5ia/bEda8qKd4Mdlz3B1J4t+M9QChqp7+U+mv0OCR
53iEhcdWKRsB4yjegYEuzRI0o0grbFXuzSWr1fvt4sFemqSNIWRV9Ss8zUOizQc83Zv9ngu9jfZi
e3eCLqqaXPGos9G6dD0ONiNMUtJ/tJh5MRB9Oir+INfzZ9AHfdjFQ+GM+D3+vRR+x/c27W72qqsB
v5Xr4gGWLK3hr0sDaqDwX/1qudUTAfxx7R5alr8AeLVeZ+p/H2shWvNhvXoflx7dOlrnKCyX3uuo
Bob7qMqsD4cJiyU2qT41Oj5pC05W6bQqT5QqNP5N3vtooU+SUeNxNG1yS92d5cc3vYbrW+kKWrbK
pxua8WMXFiawdCzbERZTc7nQLpZS93hh30bzQbP0Yqyw19wuH/vq16n4vj4aZAMt0zmxTg6nxwad
ZxeWqb60DRBhZGVw8547Li3+Ecw4QV/dVo8B/JxTVdqcHuzRSeUUGMTHMTjR/V9/gyUuvq0Glsab
gehQ7t2CsJ5Wj/U7kG5LrcujbwqZ67bCKXSK0ZBOQ3wCuBLcAoDOauvZrr0a3FHubT3+aRjIBQFb
+zg9VBz+IjFZA7uC1rnmmEofDwp8GnQJzzqlRF/Zqs+wk2cP5cdj+QXEpVDqlcbdy7i7OT/AngmX
TR19YhpcogcfIO3Ft6qHgH7IAPyRhjwD+GlUg2B3HA7u81df9Gq3r9j7RLSy6ZbYYzDw5UBH/7xu
6y97euBanHS5p0evWQ8PYp7WnA+yCJrIDj8rC1DPqW9qWleCoGRfH4QOtQFCGnoUp8P2ajJ0mtZo
3MCngdcXIEYM72yt9R+WCFx1XQSPOvRqH0f9MWcY3bXvIgBFTPliL8Z115KMt+moSEMwIJVOimMQ
ILWBh+VwCVlGK1iKZKcFJHJrpAKQ4vYNUNoADu051kqxQqarTzlDEur6G35gdu0eq53FiH6QpA9s
VdGw0DYaD4JfI9fjODX7m4Fu906X1YW24DQ6i01/apCNCpVWHV11+dEv0CpSwUQPnVQ0So7ZNeeO
k29P3oSx6/bBJOdGF1HAxAxkvasRgYawtQGOwEZZe/sExmo16fI82NMeHaQTaxQgVyjr6jPArbXE
hZntCMBufgBE2Dkkfa1OcN0JtnXhlAYqK3i4Z+wc970QMtmkajofpWy+fHc2jrpEfJmQU/PevazC
4C+QEYPTE29Qb2aej8ADmRsYA4pjQ8Mc6mnPgwQms3n3oNZ697TMErHIzjy1Ldmv3nXTFRvBvpUU
Y/9AyLZbAS4Fivl4x6k6KTOtdHAmF1k1FK/ns7mWw7x30pFCDVHRKKfna1+zczHvMQ7uFw6rXP+0
+tfZPYgDczQzbMeiCjDXuB6d8vEOU+C4HJRU7FU0oByafSEZXBXQ4IK4CXhPwCBVtXoVv4/3ocsM
0UMSw9+brt7jpqkZ2rUaq8l/BsRhVQEmsFHclKfehJj0iZuJ1o1B93+XFbyL5bRNYJPPYW9GyFse
rNXbbv5oqjTztXl1vd1rK7stqYSmbt2B0L90WA5/D38LBeXiITlKf6O3AP8n5svNrvmIoL8o5Xjn
aHroRmiBMRTOBphpCMoGSDVDhe0IJqC8i3ka0LKzgefrBRw7fJKoq6E3GiDdTYXBz/UTCLXDvX7S
oW38Sq3K5wydjJVFa7vuczw2wNkXvOut/PuCroQOqiEUYso7EZUvmvyPKwbC1/jiVhRFm9Fi/4LP
ixNI0BndkskrDNfQGurdMIJ/sgxepX8x/z6XY89qeW9nNJQ8WNLvRhhU6PH1boP9z001Fj+tO1Nf
KdBMS0VBpiYEjksC5rmQFm47rcH1x6SxLlkJnQmXIT8UVEHDw+TiQho9rELObPdHg0Z/JhQNYBjA
PrhvB9IOlVy48Xqtg6h2PmdXlQnh/TltbR4r9bdyGEiVjCtC/aDlqbnNSAeuinR3ntd+fZy1vTQF
7m1ElvoO0jixL30CHIGgUEyLxUgTQXt7r67k2rgYWW6hd6mCcJslGliaI5MHp7+VSZfbmdcWRnno
7SHHkM72N/5hs9bBu7ueDRnWjXmb1tpYiIf608IwzL/VM/h0vdO6o5yDeK/suQ/aYyQS9IrhkCxY
rU5/RNCLOfw3RGNHyk4BibKPKb2h+3Z91kGHMreL96MwOs5eXO5yRg4pz/o5Y6AY8H1XeBU3yLJt
+lI1HJYxP1LJNi0NUDA1H3b+cXvzJ4t4rPWLyqzHiLiFCRjuPDDVSQWSSOiY+RWGy48pmwYdBHEb
7wWTG9L5S9vlEAsv/2X9N326RT4fZTgEc0KnzW5527X5iT1AfMwe1rXOafu13rRvGEibNuJUoFiW
s7LSnF0ovqtkPloPfzNte4PTtO0DsTkxxVFXx9vAfMcrF2qVG13U82aLoSDfYeIRMm1trQlQijAV
sbOAapHDpz/bXW53zN8pICC6arBRhIvDfrWvN8BhUQmZ0ynwVOvJrp5gC2sZN8bZpqj0d/xbJNIF
XogQVcZWgl2utGv8jnBcoYO4xLeD6/OkFOU3frN1fSAgi4SubFMKc2n8VsB+1Qfc2PV4ZzXmtY6T
Inyv799kp+NmtzFpY6LSXgaTEt5Q8g6qtEjXDrYn6F6X31YNgPSPf38YgDE5JR7b7fpcwlug6NHq
I3/OKoxWfLg+gFbat6KqS+2uyUzLQD1j3AyMXmUa0iIyAz7MPLhtl9u2qCAjfkU2KBXkTE7LY+zS
cKH8Gnshrr+JjbL5e2C/JTBNQTVl3Tmrz8oUAADjBuog3xyY5KcXuysABorJsvb1VOGPBsd6Dio7
a5/L9JzANFpGj+OoruP/WJjCUDCGbbStf/IdfA1OZiCbAg9nZTC0gKBrexz2FJuAEYuZq1u8fqb3
9LefkUWBHns8O18C8QTmhzVNDgGJBp3Xg9t+VFrI1CQqgbWJW2GbEaOyeWEXlKOk4IfKg9N5/Gn2
pk8UgM4W4Y9DhL0i3ptM27NbHoJESb9QtBjI3NPzHXBO/d//PbALnI4yZF5qMBQZ2GlC/WCJGogA
Yid12GJMYpLWoxJNs0Ig5uVD5aY9el79Gz0T9E+bnV/NuXScH99313R1Tq6LeNGMz9qA13jfcriT
EpBOKblN4v7mv90ynQGsXtO53s39sq8thiTjj0Dmfd5Iln4IEPNeV1FSSF7qayzCv0/ZvstgZ7s+
eeIH89TVWhTOlNX8B14GGtt48puX7/Hr4bvRvw3lQrfcYEppFY+hKWgq1yk+jnuqmZtbCguzuSSt
ic0XmminCQWVlOhQ7ZzsmuRMslIjy4vvjUlcmnUOjUTZUwGhWyeXIEpsIIopb9bL2ViZ6an2BgLc
XmlzlHQ8FxmysmbE6HXm3lZJ/fV8Vw9f118XH+dHYDkWVbfV7G6dxtrX1iyh/Q9oDxEbOgrLTSih
2Cv1ZmSxQZWtn+OJGEnVSLU/cz4yabfNyC6Wxh3BLm6rlsRYGSKg4QGIrl1BZoipxLHMPPvhSL2J
vgCzT3nlL/hbPIBe1nvCDCjmBUAcVC2qkdjDYGmDkruspzzCQGIudl3PWXlvJF4chdF7hQ8WhQgO
gxY48417Xrw0KHL1nNGmDfznUPNQS/sOCZxdviCgmjKeTpufYEB0Xp3uImsGVKCbeCTvzgikCPOm
xI9Xz8tv+7VcfixwEdcBmblmwfTF5y2djlZ6MSXEHhGirGOrzBA3Fq/BudrrzaC34/hVAEtvQX0G
NFQIx9dvYvQJAgZGkI4uP7KM+uJhfuiJ+ATZDeNKhKY6laMYzlB4L39RK5tWeIHuwiQiOdUmac3y
25pGePVemWSjkgP/dDSMgl/F6n6UDAj9ASWVG65Fm6tcyi6QhgHOeVom4LsFelY1ujGHXnPTlZ5Y
H8sm0xEW3kggIIeb5cR/X5+tHutRmkwCc4/n59Qav8BhzARjBfSKGycW5pK4oRsihkFxaoRM5/jJ
qC5OCnF+dwmzGSUJ1+qXdxbTCfVG1XaQ/wWUVPrmVdDnr5f/zmHc9/fs0qEttT726ipjZC0YwT/G
v9Hy5kHyIdf/ppuOXdm0fa85aJ1N2Dz0QthORgECfvqH3uaBB7P2ZfG6PmeiomPz03bxm4QgmJzV
1MjJ9NzsEq9YOz8XkVVwaGsThOzV0vf8u/RL24DM+HaX7raZLbauv0BJzseC6LhOmXwcZMkdAnJR
8c6UueBgPngU1c/KV60lbTf/lSquyS8JVULnqn5oE1lg4vwW2JypoqfX2pYAeXolKAnLyWcts8N0
cFm+lW4Cu6BZiAuwb7UXK9FGu7JKySaaKtIsR41ND261emiPETaXGJZF+eHHopF5ZFwQ/x/wu+tO
4dwhRnUe909n4R36g+NmZK6tiGtX66D6beFNjaosxP6WL4iQeIUHOWP4bitT5YNbXoiuJCRe7m8Z
HQKiwK+8fJcMC/wFjQqjoL/jWx/ufMzM2G3OG+E1R0HpGmLPqk6m3ca4I8Hiw53P6bdo1EB1q2sG
ewzgeNy0gvOYbzqC/y1AcLnWEbyE14JQFRKC7bRIhFl0IWiLLOp3th5T5TtLHmSTVUEcQ2japgux
urQPuzABTrwoZrBly+nW4LDL73bcb53bvLf6u50qxmpN5ATp3kRi81PFML+lZYM+hk0SHU1Fv3UZ
IXJFh9N9vZUVb+Gc3GA7DdyVBas+VK6hgiUehvZWhoVG9IWfBv9PEM40n3l6mrRrqmZ4LLkQXIAc
NEnMjjuEQQZuqOY3Nh3PyI61SJiHVEomlR4xqAMuyWHSDQdUWcidAMjrz95fy/9cPJvj+IR4UUzB
D4v+6UfprYfT2BFqeZjiFCh0VteNA+sHrrZUrdKrqm1ewDiC6ppn7CkpuF+vr06iLzaVnouUU0kq
vK23ErDLWFxweLqquMcee8F2eyC2m0DuqBh46ZQAzrE/MitpVUI8MP8RegbCCoKJL44BSLmmIhSI
Q8lhQeTi87RIyarNjPCs5HDccIyE+kUGxUNHQLdGmKCAfeF3U4b5vM/t/V0lX/6YfnJ9Kk5SecLx
R6QpiHHHPhcyr/A3O8nQNQjKZheItGa8r83jvLIFzaAOKC4n0rbFPoKKM5ennNOzri4FQFlZeNqK
p1O6pp6OKWzg/qo/6bmW0kS+FNLZsU8ienj+swUTreSO3VZY5/gd11umjtdqvN9Waa3Yrk6c0EQk
VyjntGaoUW8//Gs66jjIFWgtOnIsACVtA98bPVgRRmKxxKBwjfEcOGQZWhaFWUfb9HrNzk1K4YLt
wZ7XJ13qm9BnTfFU2++6uvIEOs+nSp1c6LwaHwE45b2VMNKMDRK/ubEZZNrup7RyWkie5tUy8+Xn
noO224WudlVo1xG5mHLv3l0TRSkX7bFUKiRZVEcflkaSQgjDOdApFadUdFZqaanYJkVDtVW0U1jl
62p8PXZ9kIhIr8oNeaMJvIaGBk30NYqa60mnrXZrwXkGjZ367BjVSp2vWzOpTvKLJgChvZa8J2/d
UiHVchikUfdZuRxmL6xWSe3FRrIHJZmiWIu6qAxWlXy3ClJlQloS32R3DpeUjiKXfzW8kSzN9rH1
63vnSsqqyxEkjLVLR9QMbdRvYZl+EzHn3ank0fs7XUKYP9GsxMfcxWN4TwGdDLXW5iDkRKVNz52d
f0om/Qoj1kNGvhjU3yMhLcly0fO+SvKPzznf+rVfQ83GwRtQnm/28DgE8gJxRYdq85PxnWci5CaL
QPndNqvWUvLWlvKGg3WKF6VOcAvF9viEQhrVC9pICXjxCAtc/nYF+rLfdE1uy6FyyOT24MC5TodJ
7lYXWt8yaMjRIaXXruTwy73Nvx1BVy7+g1LdGCKCwuGjy2NcjaCTGRKCQ/v84wHXYOeKiaVb7hN3
aP4FPLAadnf6LpJfBHT3ERIv0y4n/7nAPCCkZjjnr1TEZS5a4VnxZwoytlaxrw8e0tDv7f1ifB/2
GEl4n1wmuxvXJ6p1mWfn7MwOmSLJ+dDe7pNVqe3kSlcaNJn0y42NX+e7Q4bWBmY1aya6sNdWbqX0
L1mU4iQc6tGxu3/ePtuKfqCqtLOVKl37XyBsOTfNxEa9TtLdTQXhLzSWA7TcMHOQ1r5GZLUuyWEa
N2lBr9JDqTPBTD7266BIW7zVn+X3GQ+rGU0JPCsWty5tYYM9Uy8mRVxnnTzJFVzqNTaL/VpJMBj8
k/VSQaiqYKn0Y/99XT4FEOGWqHQdssLKUHfOcqk50y8enq94NNBMFLDXKa0/p9pSsC6gtMUJPlU2
ayUbZ2yahMLIsRueXCXfVpKwkdepHW3RnT2VkxGQUSEVXbBt9hZUPwNxuLEguQEDNJ1AsNXwry+L
cVYp59Vmu0Ey84LA1t45vLX0UOnuG1M6vV2Gu/XfnOk+wEddpsYDmOWYa+K11jm/YBVsEUmfCor4
av9ndZ0Kml9OcskVFdir4QGyY4UmJLmXT3laklCTedmvi8Vftt2jSszW4+WeTKLRfxiHkTbnH3H6
BAoNcl4nZJqfKrnpDqysPeGQeQC78yPAU922C8zHpDgeTq7JDjrYJarNmLqQTw4v7IDKGQcph1Yu
MAcDZI930eIlVhNikVBaVAIi+1FPJLlUsHBR3ZiPJijNDZgGQxDN707bJyGKmsklPPSyPjpQdjXe
/F0RZzGeJqNWThmsvMxqX8F4AUbi4ugRTHPP3bICkDD/ZXpaA0d7bI5lwOMsP+ibuXop0PIyNIhm
w5poWzNsAtnDtCsuMppOzU2kG2puk06Q8npUevIpdYZ8F9eX8aUZnv1hG3MuJm+MWkYteLq8I1sE
oaBGQQdOgEzBy0Fxcnf9/9+RjKgybdvP9MAa07/jZ8mPS5qqpCoiitl7tJnqjOav7RmuWfmN5lzT
Nw9tHp1q3L6eOr4svl1eLj6VVjoZyf//tkunZirVItG0JT7uguZqzcmoZNWG1hgOFXYCwW2De1TZ
iol0RSDC/wsxKi9eH8L7SnhEFMk3HbfjWop0N/mC8OsiAQpjq1MSAn5SvzYQvQ/55roTKhnm+zSj
lSN0bHvqCoAeicF/t0vH+x5g9s0q2qUSwmItvMD+IwHCcnofNczGl1DGRrWRmRz59f5ZmF+/ZfN6
6hBzfJtFh+/CdvZIbAubxxa7APsTfBqG59elGLlRGR0HEp7QclLJxLaCG6ppt4FY7DTp7HZfIawS
PG6zMpGgs1TOKNZ9rTOr9Kbitk27Uu6hHbovsbEQrSQDw/2S0PE4FtrjKTV7Hj+qz1qsccv2hxCv
sC6yl9Eycw6X37tH4zGc19mta0+UTff4FfMIFERi6kPbLna3qjdrgsIjE/L1YpGqg6lEA/3ecotY
r+cGXzaUo5Pt+FP+7rQKODxlkxRrtaeG1N6v/aVJdXPP+bjJ87WOvxyrYbrBkS6ljoNFOoeA3Tfl
PAfqD63kNhC3OF/KGeJEeYETKSAmkyfebW36KpmaDhuzs+73vV3xPZTfLu1iPcfJUxNUe9MiKF4Q
Y8MSHB6s5mnTp8A1z9bjfrP6pRMkGrcQwFp7yb61Et6rUepHq/AH9AI+9rm9k9wSKpE5axOCjS9f
l9+gkd60ekBB7mlmyswvWjwN6JZcoVa4rqOhmLvq1ia/O4IuOlbEJvrbvrDQ3ZCnbdG1IoIViqk4
yc0wRo72iHIqwLoi4/VBnbuOr8kq6dfV7vYyaGkYPeKaOkfPhciWFEUm6h2RtqaczYZQaSR4fAo1
Fu0yTSap/5GKxKf1kEs5+aBZBJQBIuqDRrnnmTJ9jIeUTc1uNMusDpyaXJf6pwx4ltXWvfGQVZt+
GwYp46yFAoN9qGyDV6zsb42M6ySgKMyfHlNno7SNr9lEpPRX8yMTXph31B4NJGgt0+WEkEWxMx+U
9Po14gcKghLi/Y83CfXDxpujNzUMdENpAawpUlzKAlZsZcgeEk5bXDos5K3ukZcOBa75++ahjnRP
LLRHmrxTzmo5BnzcSmUvZNnriZguvNBJVoqSWvGczTaTogml6IyctuquIeEgVnP1La9R0KTXX0i4
+Ks0qWHGPUMbBrT/KU8Gy+TUWAhMHzyJiSpquHuxxTmkTbP21Oiba1Z5QP/tC9im755WtccEzEnl
XwZaXo1rd9FmBKkxGTD6ZUCOiieSQAiS+kJCHtNh5SN9wdCq30hI7XGsSc0dWZzlgt8y7yzIPrYg
1K0rvpzSCkVpkfCAMQhyix8+VaAUEpDd0CxJPQ+1ZR56weol1pr0UmgtyWK1uc7RHoFjlZUESMWU
fWRMj7UQ7tQnfUFn7RJVuECVs5Y6Z+5HAujR9bVcfdHUWF0+PEBZtNp45bfZHuHwfLW6dmUQPah1
GKvLPGeNr7VO/Q1lXyNPM0rDgwURJXGOzab5vzJHy7+o5I0vB0nFKmT4405jEgRxnRhykaIO0eBS
+Z/CfO3B9lqeNb7EOQyaQrhXiUa3cIIaSPXUqQny1YrpVKH0cQ5Z7bdIWUPxHPH8e9cVJspelpes
8qWsI7S1re16gNYJZKissM8CsJIiGj7C3oCR5hpPuRNt8MIdRYLWV+XaNn2ZeCfTuQngJY/UyXMk
W5WMRzC55RnNIzReLiFW2v8Yp8vNag2Uc76Y+w+ZsXBVakEh5xQH29t8rI5yu92ZtDlYz3L3JluF
lt4Ea8vs2q+Mho1AdZVYCRKlF6o/1bMAurulbuRUz0pyMZNbTT65pfyzz3c/TSU4VYFF7sgL4vej
XPpiaNNa2rxLnM31OC9N4h2m0CIuDPawjDpXeEWwqdXk1FXc7vKt9D9tSxWkUL+YBJlj4bIHyQdO
lM6tlIh9FA412VMfK7bX2lm22lyo6NLZu5Cm15kQFIMRMxZ1momJOPN6ePbktse02WoXunO5R0U8
c5CKbkJoU+6Hpmt7dVdvqeDHHhLxERdZRr7xyS5KK3jzYFKPTEtCIMXzklJHbNbY/XB3coXLleXV
8OsaksF2CZDL9i7FkkNI8GRLXuORVGowDZ2JCQzl5EzRZqH+EK1e9cvk+/thyCxEgUS4v1/qo1yh
VJ3tkLnx0oYSChJ/bLCUWH0ZrV/mgxGsZQBECxqUEqVoTglnpB2o230sJKKVUE+5Oo2i5dy62nrC
WZunohnLM49C2OBxqnyKWazAYdFTjlnf6/IrSrP+SmWquH7DsXWmPM15MWNQpvVUrrVrJtvlp0xT
6WIlb+bhNfGK/26T/xF1X01tbE0XgH+RqpTDrQGFGY0CQmC4oYzNUc5Zv/57mvfiq3PKxiCkmT17
d1i9ejWMILEZ1MPZNkXb8zQzmaW2w/le53WBR9CoFrT4e24JeIxrKXYno8XrxKS1X7M/DahBZ85g
UfdBa/liUKvVjLMAxqkSIBvBi50P0ox4GHe4tSIiIBGK5uCYR9FXDPzY6ecDt0PZ9obWmR2eezDz
9sNe21yigVjIaXasEU/hGbRC931PTYohOSoHYjowHjEITpcn5IfhG5wLRvFI7oinJoVXwZgcKv5l
251f/TF/1p7NhHdvmhFf58/1v6sXfOJlb35oMs3L5rS3McGof81nGzOGVl2mwW7bvq7bi3Gj16p2
SsYQrXcP23z/1j2YNpJ6c6O0jsvO6TgU+8V1rNl9DKik2rbeeUXRu6ppR5kYgr6r8G4xzkNnauOB
SrkD/jwzXg1aMy1ke6f6JRzDOx+o6ZJeXeInk8Gp68Z6c3kUUjbiqw5c3S4nLPW8Io+my7bgZt7W
NVlos1pFg1emj/Nebfj+46dzWW7o1LMSjcSP1c978v+r31zKF407qT3OBuFwERmKsOr2imxunxnd
h3ZzPIbF71PH/oeehGehBabheGhP57vYjPfXOEJx7uSazrusr+payi6TPf4Ad08urbKSWlOi2Fs/
e6sXJrF6eij/3pPyOlps66oj+m3eXw13w3m/kO5idNRrXJYPFSlue1LAjf66KYygTb7XcIxizE4e
ILL/MbTEhCqsq3k2/66gJ9G91uNSbU/TapsrMUYHatabPk979VG+X3rO9YJyl21fC3cNtRZuSLru
a2e0drEr7MDTrm3MW1v3oIFGoDSrqQDNfN7hNqFgXnq8f9wzEQY22jyjn2erPOzgEoqyWZGiJv/U
uncuf+bUsV+mg1mvMbrkWyvNWyqsCUXR7kYD16WSlDpXtNL36iahZDW7BY04SCvj2vtp01aauSb4
Vp+fKQZR9ZnSW1bEXfuu9nY0fEcURAxyzbZjao801NS/F/0JkP9bsQfBaTnMp8vh+dphQReLZr2t
RgKrJlDCZBoFOUaWS67T0Bkwrqp4aEnVfnxz4ztU16nP5P0SuktTsx6H+noesne3DszPU96AUqe1
x2qfbtCyd+k0dt2NvAsOO0l1YOWSzzYjOMgD2Ntb1eis3Ln9XpqkUm8L1Kq21OLFtoSqvH7KaXrz
bbp4qY8ktPNI+BuD6blTGEx69+6ld2GEpGLDcrZKawPShulkRFOnNDik0yHVCXdv0Fc8JzT5q4lX
MCLwDqJ5V7vIc6OS1QdYgm3MjKw2FBsap44NfAvFYF7chKIYRpiLv5LJqPw87ebrHtykV34+zrVT
5Nql/uZ11nMFz5/PlphUzrXeDe7z4qn2zh7jTFNZH0xGws1+vXeq/aoMpnTlZBbudtbHgB5u/ly7
dw66f7r9uiSnpNx4zHXdIHBaafpl1Vv1rt3tYNU+ZZOPLQ3G0WZ47256W1Hu7qGOdJycCkptCpUP
5LKGMypNlIF/RlmVs8UmqfybbZLLPp3M+qSJQqf6+XPapGO9uj/mD+nxHKpo6HxGWGcnFV/ECdPi
aDP/MD9QoaZDqr8f+S+EOoTFz169p4x7StuNQfXUK5z6+VV2VzJaZ0qokrGJNj9wHqqlsh6qOlP+
TcPGVmQx+sdsn4Vxp8eFnshRb0ayzl09Bpo7lEkxVQDkZQgKTDsm//5VCOPndgr0bTWiYrXlUzb1
BJMFxbK/HuKKVdtkJ5iWtoS+nNq7pJiqUWOqfhGhrgTBhswYzcLC2DbfQ4aRhJPIPDcd02kW/cXo
sun4UTGd1VostsIjcpa5B+wd1Fi1M9mM6jIhaVui4IN4o8izX6b7UmSEzJ7o72tKV0Lhuk55Es3U
BeiP2rUJvBA5yTh5heP9bejFvEDdrQIYZJQqfpAJ1UXVSEGdPw020Ftj3tWnZLcqvHWv1faqbyUM
KxhrXchU21men7e4dc4ZZ6fwbrh6tT1xDMpfRaKU0koFLdLgGH15REpuc/fkzoOR9lH8KkZ96+i0
56P2atrgcDm07ptRNZVCL/pYAIr3CNzbrs6JUopUtOpjA+VrieBZXM5zHeoJqs1h9MAGEYgMAcky
6+GK013z0JdIeBzsrZVjLeIs5mhRhq/DlkHUG5aDNihSkNkw3wYNhulWI2kMc4gfsO0mJyIjAKce
bR+FKlXhGc3Jcwb1Wc+SXX+BNPDGo54p6hBHyqNXtjcOnDsCw/fd3xc1t+Kb8pF8XxEg1qLmxuy9
o/l/5IXqjwLJopO+T3hADVSGveS7617djFDtbfdkLjJNLB0ueTmEoM8aLVy//b3PzgZnLNWhf8UF
LkYyPNn7WvUwW47NMLHxNxUNXhQiIiNavReymGc5G8R0x/Or/PEJYi0Xl0EqpR/6+bfTpKuqKfZ5
m9tI+kOqelqqqXzJlpbsiI5XskYXxUTWTE9jJuHj3YLA3ywzU6naZxhbq95fmNL4Z/9n89Jwa8Wu
xPAoRvp3M72xYYjl4qX4946cIKCvE2ihQhGHiGg5ZCE32DX18Z0e3Hg8w03HNlYljC/+nns9/DJY
tD4h4tD0w4KuVL1wDOZ2tZbSNl8i+t069z+rwWe97cJ46+dlT6wSMfvztidQFoXOe8XC47Q3GSwa
40br0p32qoMdIpPy9JCsVFrqLdPZyzVa+hZdV4m+Z1c4VIpO9v25Vyen8ekqIv7wcVkhO1CdaOBq
ikR22856COWIzXX/UEWKeMbquZiYXGL1xSdFkWFEUoJB8QDP9nKsP566297qZcdh0ak7CvdWuyxP
jeCS0hh8m+KVb7qb8ep7WUuKeohMBhzWBxNz/c6JYYPAYA2I6axr/u+0Bxeo/96XEiE08KvXaGuZ
Zrh15BJ91ei1eStdEwwsKBQ7lE9jDpEyyuzkuTti22Q+z+TrQnJ5YkSSS5EWMJcormkO1ScjCV4g
klPwH9gsYjNhzi2p8EXkMaFEGCIf8yHmAAKaAXqT7mrElJ2/19fOOQYxWMxtkp+8Mrmr1QuUT5id
SllPeg4paTWXl6/c7jtXSxUXtHXmjt1iqQsgXuSy7UHSXGs3dN4VWhPFyaO5nZ4IRe/Pb62FevFI
oOsm3GH/9EqyT/ynQxrtO2S30JPLj1sTZXrLMcezzcJRsgdB94QazNqrvzB20JBDKTTB0s2bs3jq
no7ta8t6SCXRdD3oWrG1LnSExeYiKW7xQd4FGwkygsBZtIN/YlZfR/KxePQj6lB0OB/R+v7HcUM/
Yb7FtHB3YMO1o7CnPe/f6RSTdlWgKrdfrJJcdCcdNaOOgm5z9zcnapz3ix1csGlVfEFXtbtLG4yc
yNrkz0Wie+pWp86fbMOWTLJdVkhnw0I6GZZ6VyfPHL/APpQHOxL0SAVoIXfuv2ulh+lAbnV4rWdF
UU4oYqViiOpztBOQnaf6So3a8KNCp34wQZeMer/aX5dbUz8R2sSjIMBNppdLeZG2Ll7YmjlDzN5g
Jqz4ipwBOIYKW1j2dMhC1ga57vn3pZgsNdOqH+Wb127pd6O/7l7+a/Svej8HJl908llO/UwV6/3e
vXY3f6Yv9aw6rE6y6rE7HRxWj9v942aRrFDt1Hf6p2T2eu/vpg/rQvfYvKtCpNWs0a3LUNs5jR7t
ez7da7EzacB8vyeTwZ5LLmRdSKnEx2aaZtpjKoPauzi+ohgwPhNGXncE9589ovm1gfaNbbb5qryX
3su9BkJcl67wC6oqvtOEBHSv9p5r23BoDvPxLp12G+0VseOVjL21Sr2bVRDoERX2kw0VYkEaneRU
o+1EBFZrLzWbagt6/hxW+kKsabeaXfYPtW6JhW/v3nJdk7+pOBZ7Za1Bt0d/b8hq2+7F3rxbggv2
c+3iM8n2SoxUunYrcSu5rmd5pNcOqPtUS+nOx+IonSOf7mtjpmJPcFZxorKT/h8SLyZ0kNkntXh5
++ytdWNNmQpHCJKcTc3QfSPBuB2bVsL1ILpSpg4XKHkbCf82gMaTuDMintxAqx0VRODwcBfM+/XQ
9o8gfNOZagh7DwFmx057R5+8qRgBvkbN2n8zRO+YjcSUKO+PQfzr4bjeNE1LrO0wepN8Wkzhlmhx
u5tmFXMNUXtHSDXQ+JmOpF9QvWWCD3Zu4dBfWyKPMNf9cno4tDjTctt4+k/c4quEP68HCrqU1g9v
ZX49rN+1NfvLagnzxObw8PioAYDV+xjfJD1Z/Ba9YQfBfIUhn2kk4RzDril2GC9nAjyhI2pSqNfj
SZdT97ifjijhOw5g0c3oFKOy5LzR0xD3ejx81wo75U+hGjbWfgKQlJ3NWgqFi3OKpOXNEOdu1MFn
o1I5UT3elb9WMz0fWPml1r3WA8wVYrrntEVPFZp1Jvtw/lPUeV7b/iIBcH+g/6AHTdj8ewoWn6ue
NGuPE7YTUUEA0r3l+pLrdTFb540lnBnm/euGvHF6AvKZha7goNRVwyzALfut5OpqL4dH+b1yeOn+
dNGLfyKX1jnc0gB3EiXy+uz5MkNT7BcnLcpvZnRXP02jeVpMn67Iq8smxkqRNpGfvlSvo+k0q++y
ZW97x7q8jmbi5WrjT/GYTH2jaorn5NS67puNbHN4ukyIamb7QlJaKiA8nEg/oQCcusYblSbDU2EA
iqE6p9og0iisHut/d7l+vjDg5I/PnlRLu1nQy9VEDKGhPS0tyzDLtQlKgo80WVc6hmS9ufSwQ+bN
/keJDoVxjT/Wjje5JZt5vyTU0Bz7NTdFhUIs5Jimcs9wR52Ms3JnePqSOaL7br5y71K151ztyWSX
jYE7ZuQwOu/Ft+tgOT58bce1f7c32fjuTdfr+6K/4eu241Jn0jf7QmpkxHKv/lxH0BnJAJf06F3B
EkMk1KKnuqyetQwddXcxG6vMkdRxNB9ux1eSp6tsdu9Ggw8Uok/As94ta65MnJ0rz1gW5Tiuyn/b
5BhGPTWQJPIamDXbZQRy2y5vL+rZTkrhCJGB3f+pU2q/Z2rIUJdWCLarYAgqJDqf3kHxU2REPt5R
260j320k50Xn+ucU86duXQXfSx+fV2aubDLmVKN2AvzZdOZAhAeNizwlz2zm+2g9BOaplyhIRMnJ
ta76kQ7N2oShf5wOvx6x+WYUQppmdFba4hza5k7xPVKkMrMR+FCoFkXwW7c006v5ZLTEd/0Q7pd4
6BNi3naje4wlrXyLN6cdoHP1zSnPtsMd1Gcxyncdhf0z7EkHfUybxfqpA2zATX1G4vyxT5QeaMhV
ZQ4K68rBPgC/FHlvJJocbmeJihv23TUyjvZ0xULKTrUfrOVwt46UT1UtkQV5r6uUkZFgtVxd2Jhy
yurQd7y9KzJEfIWVAwsxqlmr6bUJ/YK97Aarvw7vtkZg2O8Intm1iGZhRb5SfqnzSL5IC1kgMp+S
xRCV9/Db5XQp6l7L+I5ZbAeU6Ui7IrkyWjzR2e+2LKxbklUuowaNNITP1FBMO2aTv5Y/8uomuHfZ
vpPbJWAQk0qX7Wq72L1nygZsGTW7m6zg3FMYCdxMwppv4H2XkZU60q3gEig8HsFqm3+1iVjmQkKz
uXo3dczv1d9sIFaongL4TkSxH4qwUZURVFrEAcIiyc5Q4HIXGvczvTkHmkcw6K5rEkbO5KPeLH/K
CvFrxXAozxodW/KOYvdweirJMgxPaRVKLWbYYG1hhHy/O3m/daal1uHfPpF1QkKltE3INiZJvvpU
9ZB2HlL4hzmMwCDQulBaZqTWs5y84Z8fZ22c6GPx966PNhnbS3Ir3k63Qx1XMr/CJdNLwmUoUenM
i+LTiGb+aDFa9fFm5crYoujZJHchD+QoFsQyVjyxASuozw495Nc3DEHM8Gm3QwkfVrVE1emWL8as
0ni6lnZskq84bf19lPmzBActnh8bNuODMO3H+rv8tVlOBbPb8e76nyFeu1H+7aw32TNXNz71l5Go
RbUqCuvp9JZoPZ9nrOcGbXh8Hh/4MiRvmOBMWS+0yDsKCOcW0MQBK1Be8Ai4T8RPAIGafRboVanZ
+A7AuvTE8Vvg/qxbGkLKKZoElrd8zl0eZVfTVMqK7rG4tLD4dnJKjzJ6RhA86stM00rsXRQ0KUtf
veYSZq48Xptw/ClHL1kvi8wq1BLjTeT5Gqiz6ErNUJjNAtl0YiSFc5hBc/CUXZpt37/eW1G2/8kP
qxHTWImATbbjomATeHUGF5p2BuBwIfsMHdhk+Gn78DkE+crVLWB6plVWbW+EJNtk0w9Q3DdHrnWu
FWDXZN3KW5YYZwN6EQj/qk5m+LCS6dyM0FO3PWjGVP6bPu0a7aKi7u4FLeqz8o0Dfl4mu3/Kl8fJ
7x3LmEvUhKARh8q/2r1fXjbXlea2ODxXmqsFfanSy/nUvT9pE6Am1+Wjc7XH9XbQWKel4zNtGlPc
8yQQozyINvmk6QemMb0T8X4qeMFWkQANq1PfdY7/XSvN2x4a9CTvXtVbBY1gQgBcWe2Znxojn+6f
FCcePvfNteR3zz6kF/TeoAVpxYmSX93abnGuOcSzVomnyb+1Zp/7w11y/4DjufrrvfT+ilNBA1fI
mc6rmXmSLE55MN13toff1euHvKBc7N9zVx0mTgh9m9nh+ms9ri4bZi+9nMlSKPiCplZZTf8+ZOYT
Yis23mnbCP3p/7al5loYVpSXlytEko/tMhn7GvRsu140t4Vzc3kS90t/i6WPMnVy/dUn8gSI78vx
dKhT/mPSX4mE8ehL9a46ZvFgKoxi8WaHcvJw0c5/jDlJw/W4rEWSkPPQwRKByB7z0a22cSQViAFk
Tk/H91Z9U43Mf4QgS7EymyL2Utk2UrjDxbaFN1zEBKkjgLipste50ptTWMscbH3rV4bgaMfzoBKX
8hv/GYB8HJNb+Pn/4fXJcRiKKNsE+gWOiTFKpoukC2WnuerY+nnJGyyHfIVHwbIF3AgDYfkaQKLB
uYVVhTSY757kOiz8ZoAKsV8l6ia3FH5xfD0phkmNcibQBwY/2FSetEGpOt2raUNlfPt6LSbqZaon
8972z5HSrPpoh4NMCfyIIqZY71FxD/cxTRGU6J5uW6s1T8FwRMx/bvEmZdZin0xqLeiCubt/BKjz
Z0n85mX9rKuikXczpzJRwAUaA+aq+m7KsDhRu8FZgaHYxT0lV7jSxh7mJsVTvH84bLfOrcPN7pqr
T1zx9vVVAUc+NXNUr71bR3SYYrUIvmQNSDjLYfGN/LB8cW2u16w/P/Ub2vQgQg+7FLIwt+UeGy/F
53LvUGxLxbVKvKHCKvLLF/dG+CjYPhc6ja5M9rZJtoW0Mn+6KyfM+rJRuWBUAmR0QlixoA1wnSZ7
E24clN0qWxsnt170Lm/6pa93ALjwB+QHKod0suXDxQh8beF43Wli0pJqaVQ8IkyM6DGaG8VHKj0F
1I4Wlx+GGMw1f14NYG5TWAQ3SmaKUbx1Q4N2KqrAnmC5NGMk6H9BWGvWYBjxeIpBUdj26r9NcENe
n6TeBOJ4yA/mzxjePHRiaLfYW1hgaxseHMzCc7YUtYGcFH0FGHb4pH++JspT0uNsUkVhIHiUlWqy
3wtZqoGjeJwi9Yc4zUj8bdqTrvhbkAvEfcx5WOBDXzk50UeE423DRn2zaPMUY89oIu4pju57GM4B
2dvqVdiQFLLeFm3us7kJhSX9VzD0XArYtIIC8flQqWM2leETBkES+hnTICPwNGwBsXz0Z9PH1knX
gy2I6DcmZMXf4IXPVLmkuHu7KCO0LnKoqYOsTxzOni4/PN1pg9Dn+kOTymqk7T8Q1SskDRgOwGUr
26U/JyaYpYxvKnCHE/wO/eS5ypGGHyyrvquP3P2nfif1nif071LSDUUKerG6Kev4obNWERmqDdyz
2pEqHX81XmNwrPZMA2zN7P3rX5U/he/aN9aXqeiojd/nD9E22yCwUHwRrJ/Ct+pQI4OkhEBVRS2L
xrth7DHNTeqUS2elcWw64MDPxlMYPYIIStE4+CsvG7q9MWxh9QL0PjOwdJTGyD/b7Dg+Ag381AzG
uEgoG545zp84vqz/VBvMVwxGED+V0x8rutLqxs1LNxTKE5UP6Hs4eqKpShZGIAuw693tmFATqwxL
wIkHu4/zX07C8pJtv72VoRy5eO2SVwcvKTNkKkYJ0AC/cvsRFW0hEWQ8nVHjpUYrrK+T+g4EezPa
yzJ+GhnvwoClF2Eo5OIRsM6rvrVDD7s6MZrmrhEu6EJ/8FR/2CbCg4WpAJATk87q7KhmOA/o3opQ
biUDKrcJKAc+WFk9AuKhclhgdQYdLAPlGii0AeJynckh3RnHpdxL8oTnGq1Gk2prP7YibMLWMiiC
LFC13ric/bj6tehfv1eekYsdaVAGAXFRY85ImEknTKzj4gV8GrO5PD3EinuiRu9Of2eU+5kB4EnJ
BpuTgfE4wzkqAEydju8AAjcZRW2Zk+4BpXzkOXLNggc5zxYjdeOFSC7ymPO3fD3dj+N+eVK6GYI0
SSqQB3CbOt5lD+ThaBra2j2bLyC09Wf1+mqh2ToFFpPHlsooVyW7BykbbsfsrwP2/dnzC5nF9E3J
HlO2D95KxJaL3zLgALuUEZMI1VwKxlCEhQLKX2J2tSd61ZnK5Y/7nQ+xToaCMcQUfgDsERcfuSDv
iRR6fLAWsA76mLx+9MWGIeY+7EL4FIKZt+WtTbG7WgVny9ZXkNKF6FAassgkxopZ3P5yPBuJoOw2
JvuAXWhRCc189oAII0GDyDZ+PYB9z0jRry73SMrKOW6jhyWnFNOE9QZ4K7oc5i+DSC08UfagKJtR
cNluaDg8WY1gz6ZFdt2ECKzhwPOFCj8nmwpN6tEBzs3K06Uj1YRya1j5oYG2pnJUOWL458W1CXun
808ISNknyvP1rwjBWfVtFx7jiRG7MbdiYGVch6f92SMxVir3oCiW8tRB/0W6CVZWJK00V+xLudGX
X3Eheur1cdE/yRb3rljcbklGy0SWtQsszlP48TBSiKD0yElh+3+xMmGWuNIkS/ymcqiZYeoqg5zZ
JL/IQBzSqvFz5ifT8gjdspomgyfPez3WausbDRnQHg7+TJlNTZDClfbXvj/2LAm76YCiAwMK3qwg
Mq2CQenbsy2BWG6dEu46ejdeaHO56x7H86ETbl4a23Rt230qf8Oi5C3SEvt0eFX3tQl472LMl/Z3
dfbO6C44bKdxx/izoG6Zoczgov4CJZSjxXI/9gTX0v1iyr/iXyCLRyfD3vYD3lptCn96C9rB4BhK
kaYfvg0xGmtmKvBv0YKYrSrWdWWWB1hpVH6rk6zhdwqhlxQnacqVjAkkiIbd+KS/J2AwnlI2sf0i
rOUxY1H6WkNjcM93Y9Hbj8t0XWhxxQfk09O9K0Ma7lVmcXZ/qMgYUrME+HCqJ9uP02jJRs7qfLiq
YOe6/lp+kBfyxtZ+0icXNjHDKAF+uYXodtQlWZVpnsfO4PrjeLWaDsMOTKMdq88iSM+dV2ZVIq2S
/Q1J1pG5GZnPeInjM6LBERM5Qe2EIWwzJG+Oshi9jtCPySZY13wo+6i150EAzufi0kKGi6noSUAK
QsMtqP/wEIJWu7r0QMt1zEZ3jO14uwyw29ibPEZlIF6MrEmvmmLkALJCNnHZQt079LcL4gKOU5TC
tT5qR2bL4D9gIQ7n6HizXfiEplw6JnSg/kS1uJ5qWjMz3BZAKMUkKKChL1ulP41XJiz+EeUxKMo0
/6DUpOQoLnPyMQdvnbI+KeKTGnNKgJnp+jGgkPNQXi6YXzeLXW00gf9hMPFaA10Eh4HSwE4SVmvt
jX5qF0pN+JAAcUb2+5yUZ0/X3pVqSeo1OqNeiHF/xs+YG6yqkvht3bwFkreFNG7WXNlu584kH86s
QxEiI2Au2zj8orKTyDUIT4dk8bqqPyz+5JZmvg/WL1c8IZe1SRuFx91/Ze0b2WnWKfWXl7RU+JXX
7JCUs2o2r3XOqIvJ8vcdBbj8dUrOtda9fxkqNc06MxLJRY1QyXmtGvfv1qDC9XhddxunDi055cZz
MGEup+/Csb9CV1RS6SnDHGrq8A8hGKcFlRJIp/Hy+RxEnsITLdGi4cSlznps6DoNKyM6f9xBjALE
aH8UJh3SeXCs+oZ31a4JsSuCYRsyXweijz2FkM9nLyLfRw+bGDKt8vUDMP2ZZNhSlOjnws1bN8Lf
H1WukvP4NUFTMdGVomCbTIhoxl4NrqQs49w0+wsdAUVgn/Ek0hhRlABQsCstEGmRDH2iF3AjykLh
HL76SXLqmfHTBKDevDPaVKx35NEuKFonWN6it8k/z2rA0R4ZLukvtR2VpIqpLG2CUIv/Z/CIz5fI
02u+nFliJZ1owerubQ5JMPDlbvLZ0zLbFSzL3dR73vPwANyOsGC6fHVOtbZrzXb+zmNaC4Cec82U
eiZtPcS/khGLXIBiIxGWqhBHcOIV2/shrFPc87EbVQwArajwM1M2ZV+LOk6RuPAKwIryVVg3qo6c
VJQJ64ts87YoPK3S8vM8B3H4dTQ0Nq0QCMy9bFIDgytryF4MeSw/V95r72qsJWzO08DjVx9UR9Qy
IUXg25TpFANyg/m3x19598VYG75ofL54bWy6cgj3GxDd3fQiIlq78YT9hRVUFr06P20dcqBR5i4X
4pY7TI7jd+H6UgZ4K3ZEFmVQ6y0GY7KZP5NBpzrh9XSzjfVqRposKvhqVj8uhjc27+5sbJ0i+oPu
cNVzQBjG+bD+RY5r+bH/XomuOQevi81D6SP/9rkcnsitheFk1OfT/3zpHqcfly/OgNzciOTv94S+
ng/6RnepfnHX4C7RBgP3U6e/6QxqBsIxle51tK1r4IW1B158aeJHBWO3NBaLIYT85a/1SpDmj/4/
lWgRDdyrd/jsXCdo1tjYHbQQPYlrYsnQia72z9r9iZ8jcPkVunqgH/NcCWuM5GCeAxTuR4ynonhs
4pNatVL/+YniWB/joFF72skCpJ+5X//J+KQ0q9Gx0luS85B9qu4UzCPPpSeTAr8Qoerd0+2fJSmm
0ggxcTyHfQbI5a6ptMnwnMz/0Yi4RE8gMF1e0FYT1u2SyimKNpAcf0rOR94CSomBSYiR8M7XAiNa
DzI0clQ7Z/wzBHcXBHpHcTZygOBdW6n/akShSI+EeYbpVjYzTUrab4J+tfwQs98TOgGLk9b/ZC8C
yXgbDRk/DqdBCmRcKKXXbJd72QOcENtUWlcjYGoASxtsovPtfXpr12Z4mUJUbCDCEqgmP3FQUtMn
JB/uOTJbFbILOT/SpoxdvXe+SP1q73ikNRqrw6UAEx/xm5Jc5A6xd/qwCoECKQPhgKpzIGD7jJuu
Chc+7EtdHRGa89rA71tyidyuV5qbZVs8GJ7oKRCWlWCA7NLpB52lBjanYlpl0xWKyVg8iGKjyTH1
JbDnsWCD5oFmz0b3duuevj57kvLt5EcS77IaGs+9qCdXoExWf9O8Uk5LUT1jN6zrplvu5XCUSp1y
79Owjyk5k0SeS6+SaGAFOfLh+G2K4fyWQB6dAj1ZZP1skoL/3YapCYYKSnxESuIktpnZWowE8Ft1
PqFtxF3yEBlolMXUktcf9S8HheIDE+75pSfyE1lkJNcgd/2kxPoA76Dnc0v0gZvrFN2/j8Pa625U
Twt6zfMv1S+VimpZ4GnzIAstnpbft7fl6XE6no+d321WGYQg4zt/knt3ToAtQdwMtsfeHOogyhXu
LcAsGpN4aNG7ye7Jdwi++iJlhHTpdgngtKDOMZTNUGPFABR8huy+MKn85ZqBonEufE3A4tCKhPog
j/FU0MGoaTitYyaH6nc05MtaVHaAcHA6HbG6vOqNTiOpGLuyVr+HGMaXPf3YhVIyOUZj8qkL9NWh
ImWvZIV5ap+c54PSuzNLnAxzI9LEz2q2EUJry6KCmwDxlUPzL+Nil286HDtnOrrxBoQ0qr/Kx6fC
awU9jbRTbBMRt9B9G0PjKwOOVEWFyh30okEZRCfNVdR6+qQuEs0r1eOLZKj0rXe5viEK0/lcEEh5
nNfS6fNnX8/X9HH/irs4OT5tpk8FBJpCVv6NOnT+s/i3xzZT+vqhIMwe9z2V+/uHSFJ5T9C/5pg2
UMZpd3J5rGmx0NVW7OR7O6S0axdstq51BR8b+fbZ5GpgmcUlSimArqPg3hIijayPBIa/IEktIDhT
oru9BvWT1jn9KEp6NOE2+1a90rK9qR+66dDD5dhIArI8LTyKCIelughgnnEK13N8Aau4fx0xKGeN
WAVj4mJlMba8ugzAej7kuwUAbGVrBIw4t0yZgz+h2uBzUKH86eZdNrrXmVZ36sGTDnsAscInpNnm
yilk+mh3oUcRHgicUOsV5ecRX1EuQ8BFG2w9cUD0LOMxIqGLKFf55mqgWVAXRPvSIWWhXyql9qy1
T+aUBeS/adaQNnvK/KHLXUgPuVQ9nmVjmiFpgfLXEskW7qVUZnJ8A56U2H89kkwFt3XMJNuu6c4g
DdfZ7gcjVpMIFg2xu3DuEKiEVKnkiHfYjgljRqUaaRjfRfKXRxMd25vqU04KDRfLh0zJiquIAP9m
9vHJAsscJFuL1N2zoOdJZzUSLZyqPwWvS+ZjpKd76zXyCa7DHiC8tXcrH/I5sQAuM7TRzFJ0rtjf
VOHYEo3QaL20BO/dz/yzq/J/45Lh4ERy6rpMW6Tg9OO8H/f4oHfqLTjVN1aA11NX1llTerqMqGjd
WU9mqobDrOsmCh3VljZDfBO1LA2aiZKsAiGZ075K2x5/wTXCXASIEajgU1Wy4vNl1bkzAvlfuTXF
UXuK/D2hgt92tMfDHSN1VA9prlMr95gzxgnfY9Ivnga5M+hBGErEdkNl0H7/IQWXw4il9iNTa9vk
qy2KjCQg8/TryCJptImcUfp40y2uuOpMS+LnqZ4h7kFl5RjpsU0cuVxwm7HTbW3GzUpiOMu+d218
CtCagWzaZUeMmX6tvjYeif89sWAHUj4PlbHMR0u6vIhSgtRIsW8aNUaaSk6MQbys/noIOVJP9Ges
cfMyuhHsO6WKr9JadVaxx5W3JtpYbZE7Wi/j4bg1bsNhIGUkdma8PDR9d1jlgRUIq/gTNFTyfavM
nnYuKxOSl4FNYWd4qpO/rCPWU0rxwDvLxJxZnZYVrZQWAtMjEPQA8eJNbxVlaU+aCUaZFYz94FVB
0Nj9kPgRNGo0DOiotCSC+S6MxHIjpE7WaMiXf85/MPkBj9+K8PqsJLnqyBqq9WhX2rhX6tyeinDt
2mZfkEx2NFISHQT2XOnbjr52uEdgEKmioXtXVkBp3WfeRRM9tJNxwfsOlceOZ0fWNLKaNjNx0CXw
w3j3KJ1Bi1Ag5C4+gANUM+TsagCt4jxRFWwAiTtkRIPTr7PAVftYZfGN5V6kkGiIPmhCqkT8Hts0
yNGhDuyDZ21GA9NtKL4UHcQxrBNRFsbY+I04VG3Hrpxbh9lz1CLZcv2eNxCAIaW+N//pbq209V17
Iv+r6ETeIo0DJNF6EOkLKEDsWn6egWeiuaDxiGFYEFfPYEfhxxm4G4J+yQBKDMwecVzbgdsAdET0
pUGSnKRGBjOMuQ0nZmyLe5FnzeIEkGSvG0r8Q+HxewzVliELIAUQodTuJG4iyIma1EqckNRoWsGj
dVdsOmoNco61eWJCe5W2IBB0dDMW26Jb90h9IooZPoghhLQGaG2KlcZ45saSRBtr30IbUbAOU4dC
AR0TSB78GMZt63LVUBz8hIBH5XqwZw0nmQ8XpqNLw41APZpJRkTiqmAe4bK4wGVZMcGIGgB4l8Cm
4Kbwo3fngMSWg+fMn3K+2PSpAzSZzmqKIKxU9u3wFKimvSnAlMlrgZXQAtCpA9QForu+EaUAhxEz
It8ITQP5GVEzMer5LESBa4sZAHm8oQjwR2GE2bSgvgZvVd+mS7qlj9dviP6pjOEcwg8B1MveuWwc
KTLAjaZIjeWYJ4tqHzsjdHOJOhKYIZl37oUAmlQCuVozipuTFhgtPGuLFlGYXfkWKZHkU0xpLlcp
CVV62286ANzIuaLn3nCFyTdN/NsX9enb1xbD9DEHpGzqoTAem3Es/9lXB/MPUEIoJYxcmQXRaDbH
ayGZklijveRbCz50QQCB+0Qx4PP1dvlPHryCPRARBGi//bRiGOkKwh5zsa63+GZjQy40rsnqbv/W
Q3Za6duBQTkDX9NV1MxVmv/d6I67vJ5EpnMjXBpN1SSxbcztKLXlKVJDKTpFbG6/cXmBzfzvGqO4
K0ugKbFprsp2Mu32EBFuOWG6Zqese66jJ+uW/E8cz0deaKsT/4eMahypv8FdiLYdv4lo03aknFev
Dz0i2XNMs5ZJSwShN3DU21ekCWmEM2/kGNE4V8Uv+aGTKoQwURjpRBgtbTqQMl70JZHiMZnlZjUU
CdHhPG6eGQm/4vuun6yxkO4K03TVd6HEr8W+tUGesRY6iibstVBVEE/gWTjjKiAA6o3Fy39G3of1
n3REWVOmRpxGJNjpqw4W5P2kIS6btK2PIyTvnUPl09D1hVEDtdk/ovdXc2X8loRs0avSKGWsrr/E
s3QMpmie0l7PGXfHDBKwToNwaIsx0ut//7aPNzVdRjQuiL97nVWVAR9AaabxTM1N/HyZf0Ag1qqx
gtDIKHeHEVthlr3Xks/wosYmotRoSvt8XWiHmzqvOJUM2+1nDDrrzWF/eaL364uDgnRFELr2+Spq
cDfwAuFZVXsaWXsSp6EaH4V21IncAzlJDnSin+DSJFt3mDfZzmWMXQb9S2Nt9Pzb3Ud9W6lVNaB3
p9FOco71wwVoVXxbyHurFdUu35dufhp57V7zRs8QPS48nFa/5WELigN3Ywm6pyXaODHYchBP54Ij
0zjPZNCatdrTHdP9aTJrljbdCMzPnRM8v/phWTSGXEwvKlw1ywxn7PaEMCipFE9PWM8WMV2IXUOl
a5tayzBHrDAd54E5ktarVUORnqA+xisoW1U6vBWrtWhORp7l55OwhLlzS1zz/EmMCWSP2S5u8b9q
+tl4cRbZbG+s/0yiddXvHwbPnQuRnHpWkr+7fYGz+HAHPXRYRvaj435Tm+b1ypEdjD/xYnIPXgub
AXV40+VQgiCZJInYgJDo1diTGup7zCAOVWFNZv3P82A7ZpNYeMc+UHrIDETr9sUGnzMK4YhIrtEu
j7zGzxUcgbIZJeJO4/xkf6jTR54zm5usYht19NlIAMCa+S/VY3s+h0L66CNhN46Pe7ICpohblOni
1VGSPwEqT/uWZXeCt8LwU492q1jNKtuGrOH61De4m3ExuMHNuxyV6CmlfhAUFerCDb/o4WqYCvHq
X/fTY0jORAzmDHkOiybgfmceO+LgQ7mLaOWltG/AR5Ag59+nHb/nT+bxfhd13bE5c7b49kZmVzFq
8ttTjkcU5zBiuNlItUOOuHmQdifszfwpRlPjlGzajbV+4TUFeTSksqH0IeLrNqCPH+WF2Ft1q3ld
fc3Pfd+VZBS/hpXdWAvd9OPR3PiUpSQtbxfsuemgaohn+Gvuzgzl3mkwWT8YOp57PG+b/J+aK9Gn
Bxtx+7F5ZLb9yiVF+lCyQZMtd/H1btWM7pE0+3Pf8kVJvPNCQ3UzguyuMxvLebQjg95bbEfF7OEu
LPz+n9lyliOk+j+a7mupkSSIAugXKULevLaRxwgQ7kUhGJD3Xl+/p0TsDguiaV9VaW5m3rw/ftKi
plZ12SJbe3SkW7bnrGHRGvhMK7g8+8+Qo/xz7aOiexZ7FIFXYHSl/2Xur2KqlvrBLIWxN8k2VU61
J+VbBoqyn4ecvAZyeb3pr7XH0YPiWehAS2QSztY4MI2cz7eOXCJxD0aY+LRIbGP2YxMOMe9SP5Au
IHDpeXpRo21PritDebh9Oj1s85+666nC3MsGhJUms0FPsOdQTsPzNUH7FhV7VVzapfp4A+vCyqEl
TyxjGiT1yHQIutaEgQhEvygUkG+5Twmwaw3XTs+W6+QbDLO+v056+6dp6MtF1xLOl69ZTS86Jp37
0XB7s7yDdm57+E1UKuRSKSKxSFU71GoZcMXoj9IpldcMUh2KAM3L/mX7rB5nto9ORa2Is7ptpry7
zZtai0GsVQzdeoqEiLPkObKK+ae5m/8ShvWuzFX29F9vrHTOQe3T9usf63cnq0XBD4U46xDY5ztD
rhsA/PDSmeqwoQ/VERFNj9Fi3E5NQRLLAaX5XLZwf/257S3qaiL60qDhQeSHEEEIGAqP9oEiwE5q
HABq7Z/Ic39kXCZs/0v2OwQ4GFx7+b1AsvmnKbMOkmz2rKuYUwV4G+wTt8uS6Xjesw/WloHG0Azv
vRFSFiYhfGxlvaHJWUrofhYDQNcy+A7shZKbUa8o/RqOHmP1hlX8DPflTbKv3QNo8al+6A8RVeJ1
ekgauCnGEiIured89/R80OzM1DdT2pN1wpCQn/0V0mpEIIgV/YDYdVtkW6TwKrlKc/oQ5FCRd7k8
bTPN3LRxPvcUB6z0af2o5O7y17rs0drr+nN5tzxy0RQnxctMYz+lz6P8JXR52czAwNBSRRC01qj2
UpruIRHdTWGoDVr5oEugDikD7QRFXpgWjL3sVfcuxUYjzk7/smZoTD7ytZezXBqGDO12PTa9W4za
Ad0//9PUpD7YNJiD1ZMEz2obPFPqT0MWOyZEVKAIJ9RCgjwlPo7j7RM3oY2c4H3agffXNv3s6ff6
A2SzVhZamfDcVuWtuMELgTAo4Bd6xOgNIdg8y0lHVX3GGlRqjD+vqAfJ31CiWN403DLZqCtISGzJ
vV6lTTcEy4CEORbG9NKo/RMwm66HWncVsa6y43JfNq9QlXNWrl1Bjku3+J67rz7qI4m/N9Klofyl
zY7oyvh4ty3eC/gtSg3xv9KxpU3ZJd9XzKVRkwkyqPYg4CP0nrGY1OL8KquuXAXOR4XS/aXQ5ymQ
XLow7FQWAkyYvIz1Ndr6NvN7/3mctoohO4eqmW+eAoWlGw9ro3GddrbYTDReU2EkH1RLp2JrOng9
XL/Ru9cQW+E0P58+6Cs+H5YhH1CFVrsWHLMVBAlkmJfeTt6twhW+IEqwK5ixeHnNaMxJzWp2iGwQ
DRifUBuAa+Vxk5fk9byrfJaPdb0EF/peVtPrUSugaeh9VqipC+5R/8EBOp+SzRQ2f+1uar0Sa4Jy
yj2N2PtX8KO+fJOfuZRFE8xLus6VKWOHmJ5XpHCFeRmcYibNYvZAI0K6tKM8dKreHhdt1AXYoDLj
GtZKz/jsuE+nckPIWx8+sL/6oK3EMqYJcH3J3jp9WEMABGrJaVdKCI8pC0p6iT3OJ7P23ah6ol0o
VevQBhT+WCngdaRtz8fBc/DZMA2S+iYt7h6kkItVryLoLs1gWS+cvjANShmaneqSOxCNeuKKC0qO
BEr8hH5OKe19a0ZCFZ5/iCnG6LTHuPJmAILienL5YQDVjh12wSkl4cyOaY+Khumb9yHd1foRaJUI
BOtgedBftqeAB0wggecd3TJK5h+toqaflAETX9mLaa1IJF7++OEImir0YiPViReGLteK6UYDUsah
4QyF54Oyxh8eF8eMYK8dmwjwqX3JN5mjwK+wUXjP1q8en16bSqjskx11FJu28/IHXDgVJyPDyGgi
XbcwzLYpTyFoKhNdoh7sloz/YXx5UO4ItW7o1dXUB19W6ekBdOdskbK350WIGJYamUc+osvO+4w4
hixTJzxkQKL1PrtsEYu2JMn21zRA4LSIgnekJtBO+Tdu22Dy4SN4hxvSX8bZpr6uIV5DXYKpzIor
g9UoptefRf2QTU5K10O4Rxns3bY9T5m4gMTJt7yQELKIwBi7FhULKEFpuHrAExgAR5AY3FZKkHAr
JvNQSjQLQIvFzMLh6/kTrHJBEwZ/fBwQQS6XdPNnU3QaDBxTzk1Rk4pr2pi/M8E2Ax5V4v1n6Wwa
ZEnCN0ZWygWm3/YwXQVi6EoJsajyigx0L2cl0CZhOE8xUm2SNqP08nINJR+IbQv9ylDaWO318lx7
3feWgSdGrsdk3K1+iQ2P10+7B4hkLVeXKCan/quUq5slmuQp1yxNG6qciwlzwVs2lzjxkujrJhND
/GAB9YARVQkRhWbTdFSSlwmORPEN4EBzT1MEjtA44agGX4dvoeBaks7j+Wy1W71GiOzeUhowKDVc
o+jwdZBfrOlEvq7Ot339yQYCeeX3MvzSvsfWCa51TbefMNEwnnwerHxIygDVJ6Z1FLId2tsGl+5Q
iDEaLhCinRqZ16+nlv8a9dYoaulh/vTSeoo0MtZHWgPnxyjqRhp6a1satdvt5imKx1FzGesLGTcT
E+M3NNV9psaj397zOvbpN7TEHYcO5mm7+az7/HNTp5NxJJTa719kKxmsbPTchtjY2n+2o06M/tkY
7lumdhreEO4BG5vPz7N6+zns2nxu9sGVzIdp+vsLzwvnaj/fDtMj2t8dET//9u3tTn4vERrJ7PV7
M3uRDz/iuV++Vm/yHtBp4uMEogZgC/+f983kDDiURdbiP2ZK9zPdI8bP5U2ahxibjeAjdJ+akD2Q
UBVekfgPJrNZon8A9k5TS3Van/cDv32Q8oHVlpjUCQkpeSOwwwNUkxP3kmX6LRdw8wTDnxTS4ydQ
OuNBruc7z7vE74O5AGR6WyKYNfPXLoUEO3sI2dLcT74lCTCLfpnLEtfrH2oxQp8l4Rw5NUpDeavL
z2Rz/tH9uE8qXb6m/cyHrlo6CV06er+Rgg/6PzEuOCzcmp/8W7Yqas8aFCZCN6m2SJzfup59e2Xb
huC0zoH6GC7HTX9xJKwiOCVSpP0ZSxWPugmzCEY9jFxRSSf/BtxULdBmCZt9lonb3ikvCTneIckQ
EeU0KqB/GIAzvhkrh2b5PtPaMs9KQP8or/Bt/jl6P/7cIFw5d8g7Hlgu2RBHQGS9D6DptR/oceQP
XLRIafLsFI4plE/EAmbZpM8nFg9k0epCfaDuKCKeV7nuSF1xrNbPtjl3z8Tu602AlLNWX6acOD8F
+yHx8zY0v4qcyyDBxCCvJK3iu7G6Jol6q7ULDt5G2YQngsin1t5Gc5knTS4s3jVPqnzT+Clm/RRT
4KcZtdODNGtILWcIjBokbOJlhuADjmFwFPRFh5irLg1yviFLfOW3fa/wM/ouAU1JSInU38dPrtCP
nEyIKbg2INQqlUjm0REL29aKOwlzJtlk8zIN8jvD0o63qEkPjdr+cztrY4C5M9L68DEGO5P3xb/p
U/l991J8yQU3Yx7v5RkWz+3QlVyBeiUtKIPR5FTTFlbn5MSd3HXWZZFKbe6akwegxIUiJyq90VPw
jsX5jUTth+HGwCpmk4Vm7t8A6r3gx6IeqOAUU24/LTCwny5RilYvzPwoA/TUkWH+PT4TX9SGSAbY
4axLlPYxWjoIcPERv3CIDmhd4Z9zvSYWeQ4UnxivfSdNkZgi1A8kE7e+auhBxpX7pbTXc7plYyns
OcOsGsJpekqdBq1AkDloTJFhxGotFaLjSXcOXP/byd3iIzT3kfh942JffMhbzfCAipR4IAbf3+eG
rHDtopT34JIOnPALYToN7jTXDKT12XwgendMKGUfIlMBMWyBOSGjgAM2KSRKQrQxyNYal6Tyi9su
g0dOzwC2/VEFTujCgL1EpR1KyEw1tqVciFW260tXWCSaPKgOGjfxJaLhuCjy5KufcEHWrdnV7g08
rdZgq3HVqcUo1n1Pr9hZInPteO4J7nG+tM/W0MZ3Ugbkx/KCr7IaRLX5YKPzz7H0RiOCa0tAPF6A
sJJSM2gj6NSHADdCW3vV9dJLHeJoxGOL2qcF9bmbByaKeJVuk8JJfV0OXgoW2lXijcT2Lwl2GqW0
y/fL93KqaS5DC78DGEGJ1b0sA41cpD1DUEqSSXi0gtECMoqvzinKluygebIwFN6tWlIBVqJEUM7V
RMNduY59xXWlRbS3Tli+VDLEtgJ96lRdB/GGvPqoor3WtnU5JWhDtq1BN4OXqEDnXONje1evvlQZ
SwZcqupXbgRDrx+ZL3wrFIr4NoPM6RBwuocyBfLj+jET5fbJ5Bq6slbGuk7u5eA3Z4XmadU+7pPL
JdmwoA5MpGRyvgT02iom2ZYhBmAFaewMfwVTIGMyGOA1VU7Z5ulNn6vFzVFe892BubeWhvpYyROE
WSHTg4IQ0IAT1XpSmnS1Y35tPva98lO2UWCxmc9SJ0tv0imQPdEvNJhcWfzmtej0sn1CRgTvE8oe
R2Vuge9vxCRTZa4HuToO+qx/DrTfVuX2M2Q0yKPrTz4sl9ww+8KNpNDUnhgqLKm4cW9E9QRhwAhB
P32rbNuWkr/43n+eyOXPC59P20HxO+S6lupk+TIXREXGJ6sJn6Kki8fFP7TTfCSLy1KaPxX6uZ94
8EVAWrqFIZl6eFAz4HwhD0FaIjZVGOqXNzvvN8tf17vaa2iAshbPvf5wxx2ZAzS1LDOkXf+wK354
pn0jaA5FxFarhGFEsLt9z3s+9yfvJMEShuLV4gYv1s9D6/fcoKwX9eX0F4HRqSuxRsLMTkm4Hl5X
7nsuCg3tJUtwV2Yfu8fjWlISiI/Tsu3RUKN/i4/N8wWlklQRfQp/5/fyQSABSB7w4bJWT9yFB1Qc
Z81FbqJDa6eC2P+lO3vcPK7v891BZz+cPxEiWKYX0Xm4Hlal84gsNYaoe79m9eIX/2rbWEALINny
GTcYHRVWh4L0RT2LmghcyYpWSu9DEHGibbcOpPBMFjyDI9DvFwDNgTMttICk4Kktc9I7q0nrRRRM
ZSwDexN4yQ6G0bwIIT7WhO4b2u4oCtMUsq5TgRfvIC+isOk4yN9ZvWKbwYy/BpZdOIl7yFcjLqdD
zTQnc0v0CX1BiRyfdFawlwoo92S4jBQC6MsYr1TYxZXcuC934MvpnRvyh3kYtzsN6kySulAEuBcB
O+dxR9pV+K5W2BXct1sg0U06euufH4s1RR2hNfCHv5t0S2r6PILzevcOq/zI/ErPxY70Hpe0xZ/c
k+8h4UfEQzLgqO5wiWFu1M7LRYcl6MLzyrMtvhAE0LSu4raMiGdDBu0Mhqawr49O4VdFs57HmZ2K
vHdvzqxe1Ran8uU57W+j/e1MJSkttafBd+aSYalP3p3073p/o26+GkF/86t0evQ4dnU37rJ87UDB
PYCNHjjcHGYfdrPmKEzb2yV9H2cb13sP6Dacw+m9BMQP4X6czI7nxGA4gS/3jLNsC27bJ87xN5Vc
zZCEseYDjcPhjnWICWDLX2auWwiv7vY+wxOM6ioFDNvfdHOsr7+bNScMoRflwbVzqIZyIUc7a1ja
t/F0kfBqZes+4CeBu3o5t7t1OZ//dnUDvkbn0N0svCqBIq0Kke3dWIWNUXjbp7pn1C7H2Dm7V2Vo
nNoNhP1vQ+m7G/u7in28RQ/iVwlnTusLv4VD/kbWgW7RWIeXzXYleBTK+eVSCD0lsHuhvAgXuAZW
XR/GnXyA7KwhY241L0JYwWVMNV/O5Xmk/3iJfxPxqvDB8CzCQTi0PY+nclWvkvlixvggOca7c3Jn
cPc+4DNkqCAcJJFni9Ad5++lyBiyJ+oACTWhoXE4C1owuVXXMKR/zzo41RGU+ewOXRus8e09e+FW
rKF3IzrrmhhQ3CNK7bgwtEmJtF9c61GFVbL46BN/LZW+i0eNnmq/u38aSa6j1YdebrcJN/pWLbIf
5oJnb0qu2e2B1nsWLtVfjJLZ++ZDjxONs8ADjcO5UxSyWNEZGLoC71ZWXiaZIl3K7G+DK0T8Vrxo
kGtKo21WPQL5oneTjBMx6FwY6+yL0TaLQ2EcZ33/RNXsXiq/bLLFv9U/kKSgktoWSaSh5wWMp0oD
ht4njLWQLsjX3/ednRpmvJkKo9Vd6dJD3h8SpRLrb7HVGlGJTf2wb8kzVRhd6OkSFhYtaXYQXCK0
LF4aEZUSQvaRaFauWZGOPgrPD9wgNfer1HadD1yo1Gf+KqmfrlJHaP5X3WvkEBbmYt+s7Ooj3DMZ
feZSfHlXrRHGKXp1fbgO49RoVCo4tfScEgNKSpiYcbHrXFaIa9nWBEAVzFYJs/W15jz7lIVbLqnh
SNE2YR5fIfcPebP1s/T40KVnNerkb/XyOz261BRiGin+XAYPaJvy37v64GXDpNpGmrgxO55MPUT6
gx2i4VTzHyXeEvFls5Z29cOCh9xcZu5zPo9T5nJZPFWz1NrvZq8ha3t2bM2OGKk1aqlrxYoqHtXE
YdecKsb0gKOGNk/Fs2ad4Wys3UNbz9TR9e10UATbPtRaSy0SAp1vOtNRbBXlC/F2E0tjOCMaH4uT
JuuSNM9kjI7iTRJB9/A8+Jp9rd/LKq/myXaklQr7Vp4wSnckf/ExF+0fDo1xyZ+jLY774bmTL+f7
y3xBQ+X7CTexvFDOuX0vDj5r+/5awc/lGf7Qpfruyvej15UXM9bSOV7nEkllka+jBgpsa/1sj3C9
3vJ7X5+J0BsmMHVBg4aowjgx7yVEFEWwFcG1BESVVsaGuFp7GTNmM9kc3q5d/ql6mCp1+Df6zpaT
a1+VVv5+Gw0LKZO0U0kQ64J83qv94uf5HYi90zcvLY5ljMWr38peVwneYlISSsolWbf2PWHJjJPV
Jl49SQHJakZrarzmSmIKjaWCMg1iP6YEUubhsuPaJSdTmPX9Nv6+3D+IpujTw4EGSekDwG/WK94C
ANnFra/9w7qQZr5G9P7nd/XfFYkHvVghDuPlVMIOqg0TMb6cUCw3xmQk61hei7AWQ4scB+YIRnaW
SeZt1at1RhjxXs9J/S5XV06khJ0nrfVHJbks0j2opipPIaotP7ILIXMVidElPi0ao0pSyCVllMm/
Cw02qbTudZdev0/baKP/Hm0wDschHNvZvzfob99rsJ9csq05GYMrkE6OFWYBA0/xs+JvKTycFan+
q3b2ktSWdRViGTJFqAdej5NS+oXw2P7YGl0T2H12ypiOz+z9l5KUzloiJ1uRwK5TWkfFbfR+cm23
di49XUr1bCZdyZ+WXJtUq9KOEjSJ4KBIF+K0imBE8+OaGa3fUVJeNta7xJB4F4zd6Oj7YZFs+K/V
ZPnvc/lYfK1NIhO58D4wA7aycLDIRJNzshjOhpXv9b9tUIbwjoQTll3VS+pCjAowcFXnn+WnjeNA
o1mxkeZWbgESFPQDX5NilB2194Wm8ToAt6/JSsxUq3vIydea3oym+oYqlLk/jaRZxZkceKpdKbSq
p7iqMK5fhdgND59lNWNb2SPR8l+hrmCsJBAnyHV3JOkfZm0o0v2YC0+tF5Lw9WFyLvaUc1qLzt1j
dxJckHpRKgQ7X79kc0ED51/UiL1j/XTxqPWNxgjH6NN99q6dQ28Rbrn6URXuy0bRehrnGtPh8feU
Dy795T1io/3qB6KrzICCuDsUNV+LSnL4uFsMHhRj1Ug/t/VHWXM58DQaEp0ro8E8WuFN0YJuONIj
7bf4W9UC42X1tH38V6pX2+CtfSoz7eWcSG2MR81jd/4PF6lFko/HtmCyiOSLRGFLTllyM/8afmEn
2DBpjpFb25NUjrOp7ND0606Fc1xYOLDosGOLUeEE2+djNQLip0hB04tEhLjSLCThxCaCc10TNN0p
Joe6FMBmJjp8Fu2T107gdg9o1aPDEI5aJ/hy9WI7S5Knu3Tamrzq8eYfb3kcv4fO2Mk+KUXbJPzT
6aFLmKwW6ei3EG3r22Qan2INR+NChFhQSk58midqZpvyIB9NB2INkns3edvWM/Udpzypxs3sCHCq
bieuJbWWqeLgTHOfHPzU6FnYz49C5Jd5PPpS7FhEjhf3CpFUx2jTtPQHzQmPCqiA2zMTVZ+kPv2W
B2JfRN7TONO8FBuz4oMjxUYysYnyME4FIpE432DuGRDkYSqo0mbbSVCP+ZIJNKlJpVsPLyZqVAoU
iXnZQPEAAk+SxIhlkuGpe7k17GRB5ZtSyDryPxvkd/UNF4N/YKZCGppMADY5qHzr7aUxPTWlpJd5
mFUl3oAhnUjVrv+IH31qz0DYKMtaJ8FRBx+BGY8q2hL2jXpx9lAR0gaIGLdE3vjVACO1qKY/gahR
+eg3o+VQTg5fvBfJt6wap5OoC/pbtaX6mI9RPBXi2SUdb2Fy8fI7t48zmjXmkkvl+VBOBsMiw3WQ
VgoGdfR7Pguh18uLzrSoGu9+MXveJx0kiZl9XEMRN+lOL9o5pUvfB3ebisbOndkQgLNYyDBpZKrq
3PujQju/iSt5ah+MzoeJt7vkoknFsMbqSvOv+RgVewyTbUlRML3FaHCNPYZNg/b0UbsY8FU6FU9u
iK6Y8KhImsfW8nH8uBq+1zzRo6Zb37IAo8q37rn352TbJQYyz8VLfAwt3b2c2vN2EuTFMUHA/GoO
9Q7pMTkm4RO5qu9bhJE4JmASXbmS0jt9GFXes+4mjypomHUm4Eo9G8s5qX1f6/OXY3J3V5jQsqNl
Uow399lyZM1noVXdUbPapjkas1q8G9Yiyzc+J+NHvQXfww1iFvoNv81be6vlEo9b8/eghNqX+Ka2
/XgN19aKJrbavum4zvmjmmafkJjE4X/8Y+hwCj6Fz5m6xhipblEDm8MKUpqq25NV8/frgenpsE2z
LJMmn5WoZHdtxyxWTR/sT02Fw8Ix4YrXB9WFqDbjqsgMAZKWolJ0QtQYj9GRRfuE9gwLNKx1V+8c
YrkttyVbCj/bpAEpcYnxNTyOcp1yS1VMv+gE2mqtoBPRNLn8cHHGPg5ao/aszQ9vbpvy2+u1+HuQ
oKdJ4bofx0jMPjrUhek6TIu63JSU6RapwWmI8DtceC0SE4ghDsI3YXmWgP+FxjlGY60sKNIrTeVF
xPtMRn1Zdo/H6Pok1vEURCyX1vk33lwsch5rvreMMz4s/FvuI6ZIvAYnuptw63N5ep5hkk4fVncz
pLbtibuUD/G2Eb91K3uRluQgJO8zw+5hjFf5Ld8nzqk0sjbVxyzSxdv/pe44np6iVfvaIuUTb1bG
AKFejGfNILJRF7SKaVAE6CdsDWL7+GJbDGRRkgdtNuV0l7f31sy/pBsbg5axUGiQ4WJiyuXq6usZ
zhzM18xH7Xv6gjnB6rjWw9ynnpJ9d9/VGjzd8FPj2sOF5WHrxYRdmPOr18r3jnsXZVldtl2smfBT
j75CjI84fN7P69n2Ptn9BpnDHMt9X0zprKl7rs9e6QCkUEn17uADMXOKD+3qXWWbjlvsL27GQ/Eu
KJR9AskweS5BgbR36fp90F+lY1P8b5aahhDT73F3lx5Yr+80BAXaKD1vkU5F7GpM6ERopj4bMhbu
q22v5LW8iY8Dr2X9cgmmg/yJBEntnEVFPFzY66Dm7rLr+G/nSzO6orHqTVtzXxFdtOyuXi9WabVH
Acan33Oybrm4vxS2yW4Tn8w+lxsf49r7hbW1ioiRI9+NlVBr2LzTi6q9up/d75OR6MC7C+t5Zl27
l9uLDJIhb6C2rbyfrMard3zuGjwTZeEPFmvVj2BAaKAsiTkqtoNoGPSu77n38OIDD7wJ/MpI61p2
CHU/R157eJWZ5vwdE+/ntHuu79+P7x7U7kTgyCNsfrO9siOr/TA0NUzWRkDptnUtZEMEtVdEyqVR
iDpcm8pzvnf9Xs2aJcM7fim4hY2+JdkwW64wWCcMzxJk6NHdmlxVDPZxbhWFOcLIjLddwvQh3Pmf
LP37mXkIM+o4idS42dEcjGYkaFLt8Tu8KPMlNZ/MphUjI4jLU3x7TnMGF66xw+Zw4EERQWGunHrh
9m+PEK3mppKN/v/7F2TWth6cq6lJk30KUu8qjTWuAezYhvHu7dQ5IOJml3dA3qD6wmMBwQKmcMA+
OyNY8lpPd656CqzEsNrTVb3KnT0cAznEuNLdDnBQnU9tWrm6aM3C/4fcT/GBNLqbUyTJrGtaJOVn
yZCul6zY9bFGGOmYKH+oRmZOzNbsBh0aD97F5kIckQUCb+1BLtvY/94k+X5NkoufXI6nkVxlTZ3v
PAkl4WUEM+x0G4YaU1Uye4Qf0eLUM/fb+/QyNs25/XRrtc2iTcJ7pkLubmK7MejvKM65wSg8hAmz
T6wuL9isCicKGkukgsAwKuOxw4+GYtnNN8L23a+oUReQYT+u7TbMNCM47wapEO4q2JVBo+wTxsUn
wUGmDO729rMiR/ezYenbCvsutzdM0ovzbpPzQxi/P01pnRWN4Avr18SZ3FvX7smcq1cbZwKpVHRp
FADIoKxznl42Fqr0vaa+IqpROun4sULZZ3Boh7XgyewaVO7intH1FEzrDLCrlSN8K030/f7NCW0S
vn9TQG0JSknui0k4TfYdCczN6Zsc0yYupUg3iKj0WYzkqhtLbfiolrzRv8YbVARZ/masLiDlLAno
rroMp7jWyDSCuWh2tcIkPidF0qvyvnjNtkum9J6ZDDiP8bSncpjNh6DqtvfboYnXgvHTUhKb45qL
zVqrLl3UCNpMo65kQvUIiDZzFKm4tNtTNNzGsxnn2qvQmOTt9C52NnfoKcGbeNJHQ9w02slGNjHP
8Xg4a21E4iar4dHaLpNcf+6MFf++CCs1DNHNVjC6PMb3EytpX4yXL8u8AcrHKib+BNn4X5Bxl9dB
sAeXj9V29Tfoq3M3mx4XPBPllv8qR+JatzxjQM9h8Y0P98EqNAZslleMvvGqTS9yX/YPmx7Pq8Ea
MEhTtgHbOaGn69fboAX3h8BMTk+LdqVq9IAziYqFNBddfhafsx6SwOjaJMKdZhdPjPXYZ46Y33yK
p25XQCBZP2zo/WVdf7/2ul55C7NBJUuC2C05qDZrS1FkXWSemAbtXDP8rjQmXn2yXJ1o47LBwAmW
a5EXFy4WwCYD82SboQkzzosh5VafnsZTOOZ20UIzyzzh302icKVULjL4N6mhEGN5sD1/iuHvKpLC
QIfr7novy7BLuNqMXzeWguBFjGPsETZJtlMn5EMwOIIdEt5RMD/CTxOlw+3swJzsEXxSqvODE8kO
Ce6mlrs+j+O6x1vIbLBxKZO2lSFlMvafNP9+XiZqQ6N96xx07+xpb/lxXkl3pQJEevgUtoTBKzQv
d4q/4q27C+ZL2C/oUDNn/HJK5y9ht0OjmO5bFvs1rnwH/RLUyd/3yy+wxnFE3E3r1OiRMC23ra1D
lagQBOPHoDtPr8fu9DGXp0QzD1h1SJ2bAVOJcu+XgCHBhaw4w3BIy41ld5ZhFd0ES3I8kDPFdr2i
OXFEfZNjbajR2/huTmpiDe+FG2LwBmVzM8aDYilZzMge40q2vgndHZrEcq/woFbWTsHshoiS39Vt
vGJAB4ntnuqdbO+VnxycX724/o0SJn1nKStneafPE/oYVeGHr1prlByag7SGUWPgNGestKjESAVl
GpfO4Q3dXzTuy5iu+qsg0hfkLVbhoHwh5InM8QDu9pF+ECgdRNVl8zgJlMYvp0geWVMG2YlTPlFs
cqJdmEv8XpB0a36TVHqp+YfcK64g7tBkRn8WAjo4JOFBYb9cbNlBVFf12+2/MSkE1ncv62g47mxD
7mHA9cm8YLQPIrlUBGY1qbZEeNrBel7Wr9GxA8RMeNzucFaXD9RUK6gUZdvwMC+eLqiF4GhMOVJQ
VqvIGmj8zeUMZOzUXnVWnZLkrMJQjMyFgqCVnfNOkDYUf6KV9Y68OA0YcP83S0yR+NZ2MDQeFABu
Lp8kUYvMRJmGtm+ysbTmTjOyQwpk6SQpxLlXNFrOGoTyrV2h7J6OMHEBWJDFTCM06MS5FLxjP7Tj
8iY3z/ozyP3IN2eaUlE2/VBpEnINQkrfKIEzynLUJ+jn0vTyNVZLao9Vmv4g1Wysh98gRlBT0/vj
X/lQN7HChIMrJouvbC3Js83MuKIUvTjXCiPDMYQ83OwezUnba8Z0u/C8A9LwQmjAhi4k7PRnahwy
HXYZY8va0NJ/zlx4z+cH1sELnDwMc7GcCJGyvhw9kNLXOLRF/9vBnihK7AlmPp1VawZjI8zzWhNe
FE0t4mAtaJO7odSuz6u01izZhWmfMB9YIXtAtvFkTOy2t4ubfQxgLkb467oQX78tyncKHPO0nJ80
2w5GsFZ3LDCezOj+EuzlYItm42kp3bok4r+rXBqzQ2VFe/6PXI50br9JvXX90Ag+W3S4mydBy9fe
Fu1pXVaQuHVUeAtu3bUzSucqPuqrxiXfwQH2pSzujvrwsywYGy8a48S/4DeOpXHVg8M4fbbl75fz
2zk4kbjUbv6jGQ5hFcEKquotHCkD/ZFPaZ+gyhZ3I4UfHIWPoM5GvbB/2Of4drFCW9dpTJkvdOfZ
NzNavCTX5rgeriYa6YZG6bHjfNbRwi36/jNIVoD4jlppPSTnwXShYYLvfO3MeoDD5UNwyOcJ5dXR
g7YXFFaBIlg/4K+gEzNvwYYocFjLipL4pYR7dkJzg2kuw6t3zWs5CTyCPLhb0lOOXnQ22/SWk0E1
XtyX29VGAF1YYzoMzuAf6sXBNKy372BThLHKxrqdMN0GvRPRHPytYFowPMPK3gUonCnHHpoCrtrH
hHOE2w1LevVu8XuJi7rGFeuri5m0o8G/d+DLeRePVjQbjoMOaAVD9xCLjd3l3rfOPHo9PwzIuVPi
2GCFrn7H3SCFMafZ7dIzdVu51iq1Gsj2MKVvTYeCZA5ICRchrKwAmaxRoPhh6t/9LaI8ArkgmJQM
MzregSm6NloaajobIBhrUaAwgCjBUh+9hiQOq+VAEZT7bj+su1NYmkGdrLiMwYche/oKLLsF1NiW
U7hu7aV6v+vcbHkXL1i9vOcJcRheWeHhaoMgxKdmzBSWWzB7nEqeiydy4qCHwl3jLXwO++zr2fvg
CAqIFe/CAwhnhbcW3ETJ/ws3ku39Sfmt1f8H+PARvJvJq1uMZqRSoLous5DYI2nGlSz/LoI9kmJ+
e7ulCATJpuXeG9T+oJ+fJ8Ve8OcHnxpQWtMHDazj83tp0F53F0Pe7oFLjD7mPjdOLunqvrgxu4Dw
rIsiovboQfigNIiWBZr9soum7wH51g+OLXFsrV/yr4cAgI865mW8PcYLKhKiXnwN+OKSLGByDOHf
sJ+bVRI2zP/l+AXB5Dm/hP+Lr8ECBd+KNbIK5G4PD8x6OFpcEfIcrltlc/eSIkGiJjVxwm3PLDle
ACDnb5h3xWsNnlmAwl+Do72gW9G2Bjm9NiG2QX9jkSYplQKqpcDpd5WmozxADlVf3QRJX/io3gvY
TxHiadr6ZwCMklNnlCBDFVYkoaj4QRpKQBsMh3QeK7EIRkL56RocQ2N9MHe60L4VcIPevxc1jIt3
uefgHBqJwR10RK2qFcpsBxWFdRnWKyduGN4PFiM+foCQ+HxWa8b6BQpp3yXaFHa+1sPu7LffmiVD
UHhNetVKLwSKkQcB22LmgVcxgJLXMOroWl8NjfIGlHJKy7+CWMfEO/RHA+OUhh3wG3yNrXRGJ7m4
MpiEJwIeKdWv9cuyUXgPkNZcz3YCux6sQUCOFPv73Wuh4NAd/KX+P/qg5wDfNdytx6j6AL1oj54c
Ijf55Vof9CAQrtouh0utuyHGFvDSYPsF9YUelpDSpJxICueZ0zI7jcVN83LjbvEattUeKt+z+2DJ
bknvITjM/W1eazzbAA57j5C/c4tkZTCYrLX6n9vBrq5Jzn0Ijkgh0aepcDOBA6Z42wFmuGMSS40W
1Sl7O8FZCuEkMGF6xtHzKVbQnChhEts2bUfNEP7JdYOZvH0JQakgwyVCauLNOodJj5P8NT4v4jlD
eXNvLTyx/7uL5umpKuQp/sZSv180y7zbZAWsDYoy+CmTVIA9rtRYajkKJmiNGdtt+RD+BB2DjCp0
6nBUFIOz8pPqx/7tLAUWT0ibjmyv4gK/CTX9iXM1DUpt8CHuP018SEY/a3YPzVf8WL4F+HZxN8jw
tMS55EFyn079L69swSlazDl1pQ53/W3DgQtq3OKdxAIHSuefwgsvMjeS7VhWeWSVGp58O7gAS0jF
PmHxBGwiSF0tD6Olqod1jEzfqj2TkI+TN/z9j9U0gOjBIs8DYJPN2/gHg3acByONGzXmTRGaRj72
gnwO5juokvgUQi7cAls3i/lFqtG/gNoT4eC10CjOqnTxcGj4dPCXgN6FSFmGuAh7bFJESAnTC8uG
SH5ceC75GGJwtU1zF2Q9rRGi+3TOiXV7SsprTyT0T8Z+Tlee66YA3w9BldI7u7TyPPvNjZJFiNR1
gFv9oBr+FINMKHdB03a5REe4aC74P6d0MQSTTGMkprgJ40uih3NU+NVs/RqX2syIqPiwSeQ7wz0m
caF3bdQk6sokjTe8vb4qFt04vi+jVKWi2DQQpBzV7rTxCJhJem3negPtYnqTONNnXABQpAy2dTzr
jV/zD4t3QH1S+Rw0QzOU6GxN2e9arO+SozUHV7N3PH2VEu/YWlzSTw0gYk5HuzpYJN68b5LrvSBP
VLgvaETymDNpYQJvG8nRh3O94r7z//RjjytOkX1YNq3BaPlWbmWnf1EBCVhfBYnLjyIKUe0+/7GY
JrVtrH8b4pE4/zyP8N2IVUi3bAcIpdQOjo2Cy9apOzyn1+GmtVU7P/kIJEnatXIZ5Far81I/MnhT
XrCW1Mv16sgTwKlHrwffTRJDtIQs9mvmHSaHAQ9QwfQqQSDLg6t9nN6ylhNWBZwpeEoBFo3ndeP5
V9mfKCRl8DulPS7RJGmef6QMyaz9/SepWt3NJBnVf2c4HEKRD+rfuvSHkPCKQjjq/w51scCyopZO
6RVjP/r9DZyEUnWbq/rvJeoHr+y52fuPqDNrTlZrovAvskpRRG6ZVZyHaG4soxFQEGUS+PXf03nr
1FfnPRmMUQKb3t2r11qdj3URzUw2HK9uIbDe3ErjKovoTQ9RCl/0kG7/um83LwqW6ZWpYYvnWZvn
bNBAVxeM81gKLJsNTj5ml6bPy7tgJQKMhZjBooaqOX/EgoqaqgQw2ms3nACEYqdB3+Uct9RpAcxe
akPKK5V5fRn/M4FLdK7QxhaNhw2RIwfcbE5fKIbxsxDnfuZwUqEK9EbpzHd4Wa1g55CMvdibYoAL
id/Nrdwrk2xMgxJUiryX+ChYSLX9D80h4IG/COIkXf3/evp/dSjIjOTbn93b1H+EdkENICEKAIgf
EDsJVm8i/MNjj7O1Ba0PLjlxwKiXyRenUy6NLA6mB+JYwGXCjaCZQq8uvgNq/sxosW/GPZAbsWRd
QYL89/eMnDb2zpgJCqAMycIdGr2VfJftuW/dFu7IGNog05bObJNLuYFzi/Fi89yHV9bnFgc0AxCU
lUxAMfC9snp8hQCS9vG6z+SWJqQ4R15+gCtoJNsMBhj1egYPZZluuS48DQaUdZ+nW5BPdZLC9GZy
utzxAlNCHvTZeEw5tGDLo/vRQr7nICfP7qxxgm0yRurDrusohzTkIJ5vM1iemFbD9dcmCDXu69rO
kQvQ7bKLs+IMHBSuTo8D99/jD+QEUeAxD3p+unwUC4WJZTMEid+G9YqQgwY+pgTxOtlG1xZkmQJ2
Uu1f7ABGPA8GPC/ZckisT+SiVrGnWhAQgD+xcdAtnSF1kVw7uW70uEIGHtf8bScIfoSEgXXRyR7X
3SUHMdfBaSE/4ajwM7SGV0YJHhk5kgIgV4a21jKiFXTAXeWhkgBTn8K/mT9mvZP5+lGOxVSDmmIp
1Ofgkki5WaK70BmNA/tFErBMI4oLU2N2iYUbwYl3QfA6xpvow32lLJ77/qQG8eW07iHLAfJ6ffCI
DOlPCiIjcQroHfuBf3cBhkqsIVjTNiR3cI1qnm+BEesfnD/khuHH6KzkxoMjdQxgiAYmCqerLL90
mbW4kOMEDazCZDijXKbHlM4Irye3Zm/2XuaY/BUkJrDj630wZL4OBE05DBgGLMm7h5qMO9KDuQph
kTPPeoUrwmqECu80TmEPLvpKd3FeIbaP+C/1uxc1mAXwDI3XXjnI2g222OAQi1m1rsBLie9/MXzG
ag7IEUDmcVp1tF3fle8QezitO/QJQN+xoWySJ5KTyDx59FJrI/LDr4ICxrhAG15BkNtjAWhpu5pN
tnZkwymM7qbpGeWlONnS3unPeEVPgPgKx4X+arhpXbYlNsH3RTraf0cwQWvgsioKUmzz6dHyMwl7
soPpPCV7mVy9Lvj+y27nNUKqD41rtiYuK4xeXgK9isXYTrNZyJYVmQGHL1uRJiH16cGLMYdsi90x
4vlts5CnvLyIvqInz6x4U/if7JwVn3scHoM+UWJxP7Nnwp+0+dWNOqsm0tB4sBOZ8fQBcESsM4d+
mNidvRxDzobHUfgxv/h1ejMugftbDks667Ip83drZnnIbrnVZlw9ue/V1WnTXOTiluQ+JA0DoEZu
dckJsMFYMt9UgoD8MgNc2Qq4R0xJLlpObo9kAyAN73m0glz8fAwG4zSwf3kUsseku0HHYzDD6Q/n
kFRbX7z36X44yShdhNIh6Ae2P/z5/Ql0bPpu0o7RvyMfpgGn5K9RMpZYVJtlwRJCQk3bmE+IZyR8
EuFyvyKQPM8VsQJs3noRm4HpxtIGg5TSubBxUH6QX0NPpWooKJm6ZkltQHVDB0yqJKlCaKUR0QVc
7U1YiQfI0NwEjy1r9yZTtCp7ZERbZrv4OdGSIARvE6uPbbId8TeMjMFF7oDh4QMWiRBrWfrxGnSS
NlOX27WAzwT3W25pDFkc/NIyuE0ot0Wt//XiuBmcg8I9c1+yO7L3RZSiDNyTgtSmT2x1rI9X/iBe
tmHdmlh6mNg3/yWL1HBeha0TmFXzK90UUvNvCCKrBxQNBLKcZtnhsqVQFAQgD6hwEXmMgV34kwUg
bggK8hkBScDZQyxMZq1zLrtClZdtj9lBpEH0YCddDy3vpqTdBOOJC9j3dOeEL7EcqG4JFt3F051k
hT/xREOHVwONKIzeMfzV+UOYM6z+JfCs5SMD2HinFtciGmMQ9HnyZ6qPka5LNY0/Ae85i3AVwOSC
qpqjwPYLixd5GKjdS6dFKcinoM/8WbNaKklSc+lOS4ud7sKF5mKPnLyZSP8OCP7+dxDPWcmoc86G
FBxSicTjzH/v6WAeMFJyZDN9s/R6UFokJsp3+fjdZ++KPZyJCasKy3/g/O28rEdGpwn27IFv8xx9
0uN0ss+NA/MsAV1Bwgt3fMplRRqtkBV9FtJNhhQqCSIpD2Nk/z6T9G2EFSc/K8e8+xkIlAUWrkFP
D8xp9buc/L87JtujGBojamYUGkuVAKyQJ3wsuUO4IQkil67c6japwPYYMKf4FlN/m/czL4NA8ixB
Bqp2DdvafN003BpRexIuCNAHSdhVzezP5ElvqzzUIbFA/6ZVHo3JAd0LYYNQPNzgjA6y77bU1kQH
QE6i2MD4HOR1JB4F44jbOaY24l4vCGSFYUusJKLNEv9vx37uacQ70hbtr+DBJZh8mM+bBJ5BQGR8
AYPaJXtDeeGRvyjen6m2S0xwIImS7ku8fVvL5Yv7mhfG3ID885rQ+GIHJmaTo/NiEvDVGX1/o10x
6Ywfdo+FJ/Qm8l7rzePyy9WEiaHsO/DS5zy+7SDdDGY8bkTuyScKehCXaGED7cKGogMq5faJspp8
AGe3Hylv4i9sSlHifOmUCkY9vW9AkWf5DNYSSHEJ0xpI+Ymoh3sI44opLGZwacBgsg7+o+0Y2DVd
UehOIQixdCJrqlDQ4MjuT1Wk3V3A425tvFdo+RMPny8fWAzYQO5250fz5HXle3KfcdfOyADX9BTB
SqhfA34mP5e+urQgyYOXkjRzuqYPgIrhRHVy7mzpxb74ilSHlik5PxRn4fAMwBX+kBCgCH4KsC8v
6N4loNPXxXOL3ikuFRwBwnGQfWjJknFHk9aIJvFCIhPN2L+YJYg555MTCF4u5LTUlcYTQ0ooWu2Y
fWEczCQre5gqrDO84wAj+oz2oBSZBKuOTdrJHis/ZWefisr2/vX5mNkPfE7NiFPJxbj6nyXXkl07
YeXhXzSXjn08ZQovX8sKQNFMRXnyZQemRA58PnwOPRdvUB+Gp01fSO6sAUsoyFgp3b4p957sBSwb
+3U+XeRWLc7PNepkcn7SMsXQ9rSfLJRhKteSekjKGyl1AhPpsZUuw4IEtrGUCIYfoUZ+zHBem0BM
2FxR17J7kq8RmnEHRN3PM2IGcfMgEs+GTK/CEJuHmae7kNfdzQO2mmaMCYZkjsjnnxSOmG0QfeQz
cjAMeVfi1unxAUs3+K1o1NkGIMcuCENo2Elr6YkhWmfqkUldyxRO88+NT1yPrdBmp1qhVOUx2W1z
rpNVo1xC7bhgyvdsWDmRU7wxZUG5GbFzKdR9srtKWZ3t6LdhiIDUlp+WxC0y2T7gkQzcEFsENgsk
mvy2vD2KTO4KpNk4zOzYDb5lv4rYNpluZL1+eUHapHxl1miFeT3Fa+Fn0kclfk4EPjqJDfTfPiZd
TrZbtoupbMKyFcMkRoJkpgE7NELTyjhLb1JycEjxRrZnctu+Jxnyc80G72i393hwQJNq4twlXMfO
TLIoibbtH/JyRwmC1Gn8Hoc09dkxGJ2box8wcl8CMtrwyZ3cOqDK+0BbX+iryk7GzQGx6IsXGh5g
q81HLDBexJIoJS/PujPOzaE5BBXYMLkZdiWy7Fhq8Fcq/v9Lh+xMZs43gEEJBVewZYKOeayI/NRV
QLGmvuqDh5C/pBwZRZxPFpPUXyl9HJggbNqXxzhktuxGXfEd2wJv/f8g/iFfjO5+YWd/YbqY5BZB
diEJJpkg95wP/gOeBCv4JoE9PUTMXCUzxsfloNdGMXlWzEjh6oVODakgtSLN7vaF85m93HSwTosJ
RWmJi+uA1gxe1FSlbLLwTFnyoL8AfCVfGC+ujk7z+/bSv/ooUqm+fLxDzOG1BA2AflMB+1HF2RWB
1Ah2QiEdXl/ThK7JyQtm5Emh8/yq6fv/RG6FEgQ/RoDOBLddS0MhY4cL5hyCV7oM+MV6zxpZiass
8RrB3YpwPByn4IJ3SKoafp82DgNW9tVpCB1cnqNufzBThCbbscsacFVfV15TjVVmjjKBiKl2H3iT
IMuAbwT8AWtVwerU7AIhACsTTM2Svvkbew9TBckFXZ0xLkf2DCN/sw/Il/z3t1n8sWzYVKDyskfw
2aynARuSxFFLTwDHThwKfxiXitJ3fXIuiLDWADp/vX0itZcQ9U7O28IU4+Qh2wKWc5tFzUKBJCcg
hQ4LmYqVNcSULUr0D7kNrXcWIIX/bQDskSz/9d1DT6bSKpagN30sSXDCb6bxnlXNDSW5Y4euefOX
ZNNFob9ecnvL+BrJjUBPbM0dHCRb4MYi9g1TAgEkfmw+650kSCkTzOlqSqZNOft07zuaLhJiqiEB
4SH2O5GFf+gD+AxQCayG+DGRl4a/z21QGJorGZpk1xGWA8QQ7swvIvFFQi5SA5nLJtlqg8RQQgzZ
OAdCaJU8ztJdjHtkBqdCRAXWtOpdj4RCdJtAQ+ge+Q0Z2S7ZFDkKN9lfecT7SypHCr1C/v7vkGqo
BpACxIHoLyaR6fFdYslHZsIx0b6AYwghwiPy2IzcWL4YRzl0Gp9UUrgcyZFTiiKDP00m8eFJwKRo
LFJx5Rn0uYb594nNR31cCOHi+rkinA5xEib7lHPb9Ui1i98RiD8xEnX/H7pIyEw2rCPUx4qD0zhS
d6SYWI1iaAwpAutMBp8LNMkgtj8X8IeFxUkGt9TkRBBZOX48qmJQe+ghQBG4/fNBzGFw347tdJFY
7Di4KQqIttsgt6dG4Phl98HMG5iQrUjAQS43AzwlSIsMZDglZnNpQImoL+VpfdnbRlOsOnnKh5dF
22l2QO+Wmiy2zDAZrh3b/R1az/I6HCCSMPRwxRS1oOtgRfCB313YD5qQXFigui/MYfbsz53HGK1I
9CfKLIYOXJTHAdgKxXhwGMqawxsNb0xGbbApKbj8wBB9WSeiBD6jNOq4SiX22JBJLZUuU2QmkQ06
mgEsHFCztna7yxcIUGBgMDseJuvjp16oDCJO+96I+5V1AFH+g7JV/MJw9qhAi4YmPuj4ITCAETiG
tcx+BDmEWJnZo8roAZtvhw7JQzqgRraHg33nhgaX3+hy9zDHgLAA/QD8Ao9u1H2kh/RlRzaGYxj1
inMezdFwcv8NV7h14TRX42iIgR6TDh9uveuwr7LjEiKAPi51uElph5HSHzMgnwwxiXPvjtWBE6L2
RDECGY1Ek6T28Lhqe8SzJR5j2S6B5BRgtoGM0UAIBE8mF59Q6ZWSoNg5jROE9eKhr3e8EMNo3OZQ
xIQoFEWiF80jsvFLDWcnMkdwumjhIj9uEW1CB+nSh+pajeL0yQ1pG3WdILVHXe/VYtvm0UVkfv3A
juCjUFOo2B1afdgZHWdIxo+rxgv9tjcEEnjiyGoj9uS9RboBLeDuMvKNeSMhB4qnZEWsfjEDDyYa
RjOo/IygwDtutBr8Pjedr5gdG+y9dKOhk+LVMmSt2Q3Xn0APbgsCQaaHmJLCu7ZirHJ1t58h3HXe
WBU0uyxxPl2PWU+YWe47J0ZWmAdYNif7Tb/ihbWeU11eT+gHvQ3S142+udOS0j1tq/kca3YoNSjm
3fsEN9C3lYRUtdomZnU/vBRhsN+FS6T5L0vfoJzhTJQZPIj7rJHTzdS0aexrm8YsuMvIhRYajbxF
/xJvtZGXsOKoGy6FD+k3OSNHOy3bhe49QLB+KjazK4215WCWoo52otSCRXAZzQazZqVuEZt9f9id
Klojz7lecQHMkBlRpP5Qb36erDqG9ey8CdYcU+9lThpjM/GISpx9mw9/uetkIxXxhOBEAr3b7chy
d9lkdzbnpmnPa3s+seetOZ/Pj/M5CTa/szHNzY5vzPnE9Fb71XRqXVf0+q/8u34Mb7paWZZnXU0+
eJ61sibeyuMbk29p1aw8b3MDeVnxoGnNHGu2t6alYV0t0zI9x3ESY2YhqSvNfWlakDCmvPZ0ZPOi
d5O+o8cbTA/f1sza76GVlKb3MK776XVPP/LK6/BamDrwtkIKXF11jmJ19eSXrT0vtJpep3JYmMV5
B4sD3XlW5Vjeni+nQk2+Wiu2uxXPwYJOvlhNgVXM6c27WbfI8jYcZYdPnmfeNrSIbjtOCWeW6M0+
ukuw2tvx06d53Xh0nsChYD86mCfbicVT/7a3W2jfyNAJupVbuCZhGZO6DQZhsgXI766E8oAPEWI7
ye3lf2E1roQ6txKe42bD1drwvh+Dk25yAvaWx2t+PHAn3OsmZ9mP5xM0biavK+0yzzKXtmEIZDI/
Hu1jz7Tt47G2TVIP2/d9u2ux6xHg51xYg12dvPplzDlgW3IRyUTmR9s2jrnPr9sAz6VlHGM2Y5/m
xsD4MlzXNfDiOx6fBv9INwqeZpfk2i4eHYb91xURzLQw/Nzy7dr2WWPmOTN2nPINtoa30+icfAdw
V93OwFyofrWNrwwU9dTIXgzP9bZfeM/TuNqO+Dq7fogEUi2TxRVTOqOPb0Ls5ORr8xMJJzD1P2i6
dcnBSCMZ/TFNd/TeW81I2WmHQBdfTQ8r9G0T3Ho/dD1/BIGopRXRkE8D8CXYMRid794EJBT9Ddun
95wrTmvn4wf0tHO1748wpUy2lCELNBCLQWDnl+YiOR1ksNQYbcpDb/XwaSZJGdE9INynxo2Z/lGB
lFzyA+mg3tv2Z91xc7z/dI8E+lhboeRykagvoh1h1aGt5LYkzQsQp8noojiPbd7nNUPq2cBSo734
mQt01tufaDSc+5OE7lPIUOqhM5pShXrJ8uPrq3bSOLQf6Ci9ff3d0GCCse8ES/JTJog/5/Uq8qm3
FpRQTAK4RbvTJpyrk67C/Div1aZdFCPUWZ8S+zCjpJS4JZjJhlYbml/6953Uaco8nmXnnNHqJcVj
OybkAQCmlt5Fdvxwn8x/AUB42TlM2j7Gpgg8Lb64lPSjaNrG8k/97uE3MnI0yhnIYpRVT3F8qBKr
JIimRu+sKFZ17tD2vmjnzgS3YzopI4iaEIEzizZqqWJTao0GdgvgqrtlaCX4ovFvq3MFc7ojiVs6
SmBnIGq04UhYrliAYK+IoV4JNwFxEWAa2zn8E6C3K5nGHTpZTxxiSFiw+UVeDEsLohC9CiqqCqbA
PXXVM+kBBhnkbQ0sKijrA1rb4S4bWNh00o+xu8vW7blMkLoNth1zlk1H24fparvCWC7djIFSZjZy
IrxHoTkEKNoN/SdEIE/dQGZGEgYtDw+z0vjUJnWLNvA0RKaKq+y2VCgpHYZqfmJTbVSKOLNWUEuP
9e46p9m7aenNYTgF6jALdtoc8GZapBN1nQ+sMnXanllRi0mS9M3vDRjIB628a9XXPDOrxcc91WaC
yWS0KTJ7QFMTHxtyoDG8/TuONPDkLMCqAVkTZRZlI9n7wByhEqcbV2Bj4KoNNKgE0vOipeNN00M3
621BMf8LnDdkCGDPbjhbNL3u1on6ugfjCDdAFgCTOkyNHps4E+Hlaz1pN3wcyXms+PJ5WnXCVG5H
U6wRuIxqa0zT0zFsgKlrNAhL9pqXFWY/suQjgmZ7RCX0XqC+GDa4DlMMMX1tmSJ/WEUTXj5eAPpz
Lhpy881jpiyVa3dTr+OvIcdJ5rTprUHBTl6GT69uhZt6+t5h7BBuBpAdFSfjtAxnKliGag1wwnuN
Hw1TkNwTtq5g6L8jul4wfoLf6r7tfT0ZIvFTb0XGdwiv3cQaZgZ51Zujjw1uuRlPSGbDY6XRHctT
IyT5BZvSLBV2FozQ1Hgj/PGfqIs+UAax2DYGH+P1c/+iWUfxCZF9L0A0pEKaLlRhYK0hNF+5TSB6
K05eYa1iE696zEoyEWUBEGiZM+w4LUPNA4p4N2gclV43jLRJehn2LZq5qo4BBKZ8ZHTe4+WopVOT
1IN808Ok+Z0anZVGUUsv9lA6KjIMii/6vlSw8+H2cwxv74sOLfQWbDuraDlkAmq2o/uggIdSZpG6
xjZZ+b0hXTbxg660Oek/5kqPtyXuNr3Pz7NrD2hylnZA9Xj+bPPlZwEmSKLeOr1zSOVDDcLWoJtR
ZEttwk1e4ZvhFOSILA8F+6FxTk926Lz6kzf4/nuZdmaULVpj1E83bm2cZtqnWz+8smHmyPVdEiRJ
CB9eU7hpM/8c6szJ6VCjQCdhzxwFp5PS7WYW26+k72JZ30UK1nDITr0ukKb4n0OH1ioGJ7EF0j3E
hTWA3O3cWyvFCB6DNtLfygpie0TvADstYi/GNGSgzEUcOG8uzMBRkd0G1lBUJS2lSGvE19cREPuh
zhNiJp2NMaumeNnvOxfWyj9ejtUtYOJne2/Xz/u2vgOyUyow16gan6rxB/tZYl9r3ZnU90S/P+vT
rw28juKdSruvOUVjDSNLTe1eahefy6jjdquVbrbp5PXTZ8LGrpgS1+nsB9iDnMw71xBGfscb9Zz0
s8Jl40QZPhsMvnizN/d26FDTKBiHYIGwxC1RT63BH57z6nvxyNGTMW+hvdwInEu3+riEwGG/W9w6
EQzK1DnBJ1VsIl5nXnzFP+F+sFBd7db1n+ve5L0t1kOZmTYbOTUSzV25ya8ndkf6w5nZAh770AmG
I0je4hOGaS4erlTPmHneE0ZakPgMDuXiDV9l+QoctZUIr03uU26i1x4TohNsCLo9uQNRRFcp7O13
PY22Wc5OzRjqxfvQB278+EjYJgqUk5HR4NuHT56PrdFr35qP7R9KyY7Wu2GsyVDAW7sfHSALLBGv
rZSFDjmkwKdnz9FgTlTB1zjnhf3e9vbUiMB0WY5BUVPYp0sDVIhN2B53zojRnZjcY5mCnlUzaF0z
RNKvJjisdnZgoxc7Pncvo83JgxUwUXAt3Ty9p9c9jDba92DBnvzy7jDut0OGGcg5t7sYR5ys52Bx
h8PyMcYjagusV3fVT/77mLw28ebZP2t2sMs/7Codmys1iHCmwX0Is+q/RTCwFE62D3sAikGR2GF3
9micBOUkVAKcijQ8aI0+rARaXSlJEbcM5qNjYBbKYwxd+2xEqhUDwKQeRfXL1Qd8kLkNI+P++6Z5
JPrV1y9WEsXqg+bD+OTWiE4PwB7g3MjsPTwAXor4c77FwkwjM3qZ/V1I0ajh20CpPyrsUDcVLlIl
zqufawXGU1shYoX9MHZ0nPIURgoytdx+aF6cOS3du9hucaEbvS19F+3eu165u0+GZGPTKmM0Wpkd
Oond+05UthfUirS1bXDgFKC373Zm5V9HTjoqhKfZu/lSeuRIdzPSdISWWvfw+pBEzQk9TQyZuXGq
x4SP/cSNNes+AkYdazNxtKpBvjRrwKz37qTGbvnljryOC7oVOpgeU4QjAoWUch7aXf/kw1TBwoeZ
NrTOGQsK4YnOXvW5lr56ulX79+xF5xCSzTalb8qL4zYIuROuNGU75lacWjiUtBFU85WMQ7j3yJim
3QXNoM5ueCgY6HVat1conHgK1WQqoQkrH8VNDIMm5LrKPPESp6SPS03dh1bQY4ijcLaxK+1MhxNl
NqKRfdX4CXgtqg+kO6SSb3Q5GpObMI/VJpKS/YK9ZFjys5OCRgdGqM87JxC8+g5HaqBY2TrdAI9l
395GLIApz+huwzRXEkNbassOyaZJPgZ4MgwMbbyf4kZrOMhEkl30K7guTkAduzPvUFkU08es9tZw
gBf0DkN6Xr9vHNC8H1Eo/kDMz+e1X+4/dnidzVIjHleOMLXHMEzoVhtijNHYyfw5DhT3NRYmtlBO
7+PgnNsJrJ/YUsidyOuYPXHCLC93avqFW/Bwq3XXwSzkPdldgZvpWFqD8XZofSGThCXS8z7O7wk+
mPAcodXDHmTnh4MRLNolLSsbbfKSGcNeg+7t7l6F6oCA1bqzPmjiQ9IoLOjq9sh1Gqi6iPvHOLrR
b4zHt77xTSbowiBEvCItzXhMD8lJ3DuSA+gONCd/czqWCBYQNBy+Y0dBTv/NIfHbEaKlh4tfg8cy
GKME47cVivUUKHPgkoZYkPEhjwzNQ+jMyH8/duFDnbEjh1Gp08JnDo6LPHtyy0FQ0cSjdCMs8XdO
ZwGePrmL8aj9XBT3VYnHKWd6k/E3MnImsJ8OatihxTfYvhSbEW2V3xpIqARcYbwRaFfkZjQ9UybE
TzJCa9fo/Xx6brDSM09LKTwOvcJA5gAZhPK7s6QQYML4D2DWT9iJ/YjMv0IE0aWjZD5Ov333166N
CwbLNFh/IZ0B0VHwguzYMNNooTqk3H8tWi2DIr7gjBjbinbxN/pj2w/sC9i7Oz/GdmhnZjybQlSe
3Oj/uZlLQuwJoQT9jnT4BNKegoZbtxNgPA1NsAJESE7HArgJ7euOfQbcQuSEd1p6d3u+unWnzExl
GUxlfWD5ZNzd6YuI0V/eXS7V7E3tjZMpSMJL6nRzd8KP3/4KPRsdtgHpKXap+Dbc/H/CRNEYCivI
xRLUhN9EIs9fJ201qknDfLpUzKwpGpMTZV6NALfu1LdSDRiPkODTO9bg73cBZFT0N8z/+n7+MiuS
GQIMZfOBOr57dmwcyUWZwK1glZ6SINIDwlsR3SfGjkFiDxiPqx4ZM7yIYKvAhNXdE4sXgpg72J78
xyywO+axcV5TmtZb4liQMmELX0rzdC2814+2jn6DN8OKDJ1dyqJvD3GAPrM9WmY/qJx3JCRsdJiK
PGATQHeGBLZ70gvk/NKMhVHf2JBQLeoXrzcVwYA6RR2wiVbxIv0Fk4MkhPw6/c535ey9amb1Jl1t
w0OPOuG0JJrQGVVNwAQZ4vHXFxj9ZN9wpSE3IBsdYWTvKghbYB5AD3vbwM3gy4z31QOvZB9+uxoa
dFjy6E09nUIatr4f7nqMaO/4zOBdD+bJz3vKCLsprUH12l0r62YNwhl8hTogF8F8dx/AYw4Bhj9j
JgaRrr0NNtBmo9AAJZD+WZJiGQr9WD2TN2nM+Rv80CsuabBCHGCkLIbykBJYzq3xvhbxGD/KBz3H
NUNPPAxqIEcYQmsjlrLH/f5G9s/o9NNXj9kk7y+Z/1Qll0dzG2B4PfpwyjDdfE1ODauDxvwDyLpW
0QIRFhWsyCagmDqYHjCe9L3DCQzhgWQDwO3iwEzyDNlUiInSPlMY65CEBi6fzJ931WVazCtSm13z
RcrASQ6VQ2+0absPJ02+n+wgnTDGdmt5yoFKKsaGM0kS65o+1UpbHUvasV+DrlH/0jc4/dS/PbiL
36PW5+Jo9LM18dPHJ7FLugjgQVp/KcEJotV92oN4kHhBOH2007AL5mGRWGAOS+MEC/gU3XSf0aBO
kTBv0klDNwHgxbYdMg+t0dCth456e6ZuOTDTHAmLg0cmtpGAH/S9MaBUKAFsWgUVpCJO9dBoRt5D
o4GeYw1ON9TuBSsKPa3nkpmWnBVloid2c5p9wvUAHhrEBO5v6LylQc4ShFaOTORCtVLY9zOcRmhJ
yWj83N8BH+AjQ2TCJeOgbNj+lbHCHbDPHfig5HEgbGHvqHXdnoAkDB3zArp70DdQ2pEgfY+IYXBh
biRNQ/9zHG17c3V2v6nfUUTD+eSF+3cHB3mzgFpAPv3BGw/vPvsFRoNC6Py4sDfeAfVoV9F2R6QD
4ym1sD/pwiqj2aya2lZdRn0mlJvt3QY6VxrgByu8u++vPq4ed5eJOk+sVYdAgcboQOZNTk/RB6xX
Yw2xIuCrtAx6LnKrKtsinZz1UIwfEJ0AlLUHHG8+KOgoydEfnsvzE/lwfyMqwH24Hc2ikkEOtsr2
SccP8ye8BufKOpg/yZ+ReoISiOREnBZp01CiFXgcTp4F44bMBPNHzWFXahFCjPY5rKaRQz6k9Nmx
rB4UQvSYGsInmQvEbZtEDvIJ7NUDSj+Q1V27L+Z9tE7Uuj0mZb+9dvmDNchXb0D7mnf9ywigMQVg
Ol72+Y0+azKT0XcyVdadLZRChzH1Gw6ZY+yutWuJlu0LKxgFUR06cJ92EeG6YZOm7MFmrxjnsdWc
JPZsYyQq1ul5PIGevuoFDSu6hm+cGTqrAQLuLpcy7iFffDvpMYeFDlT50L2gp9tahLYs3EQt5M/P
V41/aLyM4KWHSt+719n0lAId9r70fXdLw9o+n4WigyRj0yJqF/o0iPQOhokFkgHjp28Tc3jo7uVX
+GlwAKX7nTqfRbXe8XhCf/bhsE/2TMP/isylW5luZLouVoMmVIKCVGW5XPpftm3PzxBJ5am7ym1d
zb0XcL3iRSe31Od6+Bxj6K3/nob7fn7OMO/s+bCTKCBTm9kujXpW6yMTJ10FQZm6eujLuGZAu6Mg
xG+8jJnwTCqgsN0U+mT4nr70yYMxO9fYf+NYH9vVDL8++pgq7lugXK2LHzDW1hKTUe4MmZZhDl80
By26pCpmHQ+bYoYHsUJnKpaKtDgwIzg4qgduSW+XNjqu+jwBIhD9IPLm/m//VwVDg6SL24oCtE+u
QBfdlYyBTRjaEPIY+CABvWMwHUeoodJnr2gQyTNRjRGKST1gGm3o6UgrfPNkbtNLBqNyplOHaMm7
kz3Rrx8ZBQ6tRIHfhBzzbYWNxyghajuQHdqpzIJnQPoIAzBek7oMIimJweWOijWDJKRy3+H3fN6E
crDEPmwVHGx4meBR4EqHkw2ZcWnnV2Y/9npjvZVe85BWcARGT/Fcn+t5ciR8UupV+HYixuTjeORV
61A6miblM79ElgEtPnCJprR6sT0IIAqRmNG0RnsIdykfR4BNuMakLp7AWPgWcNFpdecWoDj/giuF
K5GZiByPrAHJ4Ws6BOvNnWdvFlT4mRqU5tTo8VwFfoY1cS4TM8pmANs82sXLZv1sqfL10BwesjNI
d3JEUxID96HADaDmjtvuOC59Xm9QTI4NdelwmkHSy72XCmLC9Rt+9XYnJ/vKj6KVAQwYmWHCNA5g
pBdIEUOsmP4xAVfo3x5XfcLZLwonCxwOWp8AqHP7AHQATxde9MskFpcDuDM9vGWwIN63i+pb3+dL
Ji6cCJULeKt0Nj7cgGQtslqYKcqOiecQY0OTMYWc0azwNsCOGCcLEjZGrxmvWbEbUrEsTuucOc2b
J3PEihlzBgs6v6jeZjk027+JanUtqqxSOtVjrLXB5kk5wGqILm/c1WhfY/T+i6HlvLXfyzNzQoEF
hAfXfEm+ni4GX8+Jtg+nQC0sHOFcsIs8VwxmgPj2G13037rv9H8fh5AORdd+X+OGvTsoPYgA4AQt
hJlzegURYuoBMxeKfTb/WJhmPdedSTWvVv196adLYi+0SGifVwgJgBb9PZs3VXf4tPo3aBBpZWqY
fBRYZZv393zALqsYNTQceOJCr4TnCepOHc8qS7cVfuKnaeQQD/pjSCfZTLiJFOvw6RD91buaDkkL
tDfXNYuh5on9HqvMxuouX7AGsF0p/ey9Z53yzhnLGjwjo+FFsZ/xQtwZpVv6KIXoG4EeUN7mjGtG
L5RYerwJcNA85XYYzhQ2lkbFRHfGDyNVnglJqU6nn9wDwno+7QBLk8BtPztVs3ipHtOhSAY4ksBl
VGc3swbMiW/nrNJuwcxP+YsLYIsElJXgJO8elmteNqRJX+KW7yaZ1WkWnQwYfxvzOEIQPI8b0MYd
z2mhSB1yzWvwvXl4eeNAqPsTVRSaFWFXQgWN9iux1dyH8McP486ShIYXHQVWX50+G6OHfBdjmNB8
dd1TF63kG1dyWhXQ/Qk0JLGkCVgIwEXDwwNs9G7h5qyo5unpV7U/evpdfkRUgq4CPb/0uh9X77vk
uXzbSbzy5KGUFD40MgD4rXDo+ybE7Sw0gb7esOze4zoad99W/zuP+YkHe8SOs+lLvOEIN8/RNlZn
3YEVQ5xTTelAYjQGmw5pOjZFNC0xjsIjCuqzhw2xSieE1ia8/idAgxup1VSdKuOXV1ptG8+KfQ+E
noJvndGuYlJf4bcc0gsJ3qBw+uoEBcwQFsmdEF3ltzK8lB9ziHU5BXADwD8tTtMerj8kU5geoMx8
rBK4Z5twQUsqhDa74Ox6iJrFe6OD0UcwG7zYyVHEsqOCA8OlvpMRr4ol/arBMlj1sV16/wYzOsbY
0JzbmXCe2l1PHqDAIjDqk+D6OsPIp7noDy8JSY94w7Hd6JTBGAPBaWKQns+ajP/H0Xk2p6pFYfgX
MUMHvyode0v0C6NJlCpNBP315+HM3MnN5CQW3Oy91rveshzc+091JriEYdfEAyNA5oyngx8vDJwp
oBN93ZqFGhIvyByB849jlbOlCmLFfWzZxcFzsY+8NQHlWFtMX0+SpUZdqpq7tboy5LDNdxIyRGh2
zVZHAHKffiTqslWMfQEuU6Y9hukS8kXaJvwfOqnB6+kR2bXcGJoXHDvFN/oggpmMaoLBDEhY+oPD
EcHXbeLw1zxM/3I8Mp7HzQ9iMGGZ4PTM8GAvfrB/GZORSkKn378DJVrqKHHA3iViR/jRl7LuEuiK
xrPCwBa0HwXpBGeJkF39DrxCSEnkvgEzcfhkw0aNjqP20xMnvsahxqZkYgNEt0FO7OcMZell2iTN
kh65I6ZJ0deR6g+PK9UEpQd1hKGO3EPavc8Eo9wxlaJBDvM/EINni+BoomvOAzY52F/Y7HOm8Qx4
16NU5CDlh4gRe3QSYL28BcbE0IBJ5XIRozwYBXxGG/KWfhi1MSNCpGb6vg0+hgubZgBKgTiL1Unq
NTSvjE0ALCh7aAeUc+Pcv9StAdrnvOGUO5/az6ELPl2jJUpoWqcznUEfmUp4J7NDo9Dtg6IMiooo
AuaJ7JRW2a3liFQ5IujpUOHKWhoFesTp+ptxVjk56VBRMDpmtq7QrJok5FF5PJExBY4LWAsx7IiI
hMQpB7HQ4NbXp+AZKZWbRRWsqBTnDrG4YrcWv/hkiVKHKgnNDQQixUN3XAmsB7UaV1Zl2iVe/OSr
VwEpWTILoSUROQApSLVxMi0N++g+RsYLqUvseDOMoeEsw2qRMpzGfA+AezjxWphlNwuZrFWf0OmB
4Xu+jCf2k3WqHgrd5abgDznYWbm09W8kYIvXgf9xq7CyGubUw/+fnqk7+bUc19HeKagbYLp/AkUZ
Y3XG77EB4xsJzMRp+yU5HQAHfOXQ5isrkugU8kWgEXJis0xf/Cfaon58qQFcS7E8I57kF2rOXEJr
ktm4rADv4X9QNCGBQLAAXMOv0jGz6jiRWXLcx5yIxTjXUSmvPtMleSEM+JjrVRI77SyVPAZ/beGw
9rgJypdrCDZrf4B9i0aYkd87fBlh080p8ZiAtjinFSqXzpp8VpxqHJzkQrWtz8AHLbECvtn6Ofln
2hZigfbx6In5RjXhtX6j5tWoaLG0qFjx5OnYCPnlJRPid+d1YLvM6vjHNyNtDOS/kP91DKUNi+Mr
ljcp7HC8KrEFzB2OLA4OpEDwK1pOkMJ+/X9UM54O8GYLqk2Ihtx7gstp8O5djhzOIXB6vgrN0mxd
WILMhJU3zGiX+5arzgVWmJu9ZtxyabYUxFBJwicn3DCnf2Oxf4Tpnb4SBW7EUrLHe6L0YBDSNWM1
3l9B38d9tnQqGerfFBQKKIXIRb5pPxYLvEQdzvhihbN3rFmJbOeyw61NOm3MMALpIUeRaglMG9kG
Wf4SY+YZKjRycx/FlfOJcGd+U4AcgtcfdvWmzXO3XzLGJaXVfb2vPC0UUdDYN+RrOJgfzLin+V8/
HUdA7+D5118rEiFLjztjfOUCMNqUX2cbrWX7xuZKvBxiOBMKCsHrQgimy6KGH455c08u+kz9AodD
DcuSrtmcxvRLHgvmKHGxoD8QOyqHRGki1dvrI1t2iCOhWsP04F6FG3+iJ091uvdxMjVGV0NpblwI
weC+TLAa0j05HKg93wGZ7ij0CUczVV9sWfDsPPihLmCScvV4qWg81Cv9GkcLXzsidyvnVTlU2Ylo
KZwhXzKEQ0inlnlVv/QvbnWTP7/PJGx6EGZ9fSgpD7SURIsChbUsHhA1lMyZJR126WAnDRZdzucv
+kpwd+RNf2t/3K0QgB+DXfx8YFMG3GvJN6uH6pYtvxnsbkd9/E0ZPlBIi1DAux39JTv56yxwcGFR
BdTMyd7g1EfPh0MfqTjjjjLRR9Itr2nkXX1xdfkBMNqAQxCMADIIZJv1yQObNV2qVXS75gxXl32n
XfEYzYQKb8NXssD4436XM82aHDXkV/+Pd0b/v9Rwf5Bpoy8VrXE0l/60ekqZPpwJhKR3KH7q2hLn
r20GaPqbepBtAezYvXj1XAEONjLWSJBUe6d6L+pTRZxA5MJ6ZrrEltTpf+BvCpPbE3ARITT13rhB
/REC0yMGGGxPQiw5G/vduZEEwBkmpjfcdRxxTLpg5rBj0V6R10XpMXYW2pEEHYaNUeHQer4QQCDW
Ma3ulwEmBAfFTrD7v8BtYCtkH8wh3hYES03BDul6iUGiK+Hh6lOXWACLYyn3H4B9YCo9Ccls6vHu
u4jou+EU92MuFa+SHG0QXejDJ0l37qccpBUi8fiUbL70Q+X4PvpfqE7y/6gs6ePyqsc+EZeuHT1X
weSCKaBuA3ESEMXFJCBLoRFHPjGx4HO/tk9mp/KYzHdh4vjN8JzLB/lbdxjL0hfBp86955KCl5aY
S0C3BALbbEeQE8k2bXdrPejQYcg1S3gaDLoJraRLp7eCwaId2fvhj7PtI/2Cz1BA/tAYPcM7YTvE
D4UXg+sFvI5t9ktjS+dFW64SIQQJ6WMPl3tCgQz7sFpyaKBhYM6Myv8Tcp15UB6dJE4Nht+aQXvx
i3Cfl4rtoYn8Qp0V4lf7K6vUCpvW+MUTYs2z8rKEgEMLMjzSMxwVfpF/DZemw7Gg/eEKmK3XglQo
pwKPsGoVDSE9+Mc15xgaGGweVuRAFbbNK84jgEwIsTU7kq1I33bNnll+Xa1e3dwob4mMbF1DqVLh
AQsawKJ/uBxi47nXeiaDT2FHh1iJK1I98X+IwYvtZUyV97Hf+vaJxYa0kDnSlL2g/6fzIbT1G2oc
hj2p3YevI3Qg+ra+sUSaDgrwBmtOuh62AiR85UmtF9Bj1B/izMUF2vYBgUmQNcQ8hxgJxNF6gFbN
KQZ94RHKNVbRy/g6qd0W/j1jYUQ61cxYTSipqpkscYXvpl9s0TlbbMHM4JUR9SN4wRswR+nCptpi
RvVfgzbus7tCubTSrBQSO0tX0QpSWOnzXTPn0FhO/CTbZ6pH9S9v1U3+wj57SC89o0KEXaL7gJwe
r2tbDYbvCv4ZNCIOMdAVF+iXnuVtCzt5Sc7baoKcZpathHnuksW4fNnpsZ8/F61H6K9DcY9qErOm
sdUiTtxA8Kptx+9LPz1kDvUCZN3c/SwQOk7DZsOZBn4hnl/VxGVFG+dp4pvsbmhyRiV6DsPJOvwP
/eKEblumaOmGbD+6lwlTKeiHhAYZAediY85l1dfWqYYkmpNY8CecysWdl0ah3hzG+E789XfUOGzN
nyoUPQbm/BPpHfFYpAMSaHhysaKwifFfoYIM6u4/EM4bDhwOKknTXiXc7/p7D3kuGUYJFGQu+bOD
aCViUofStmUiCIb3msOgWVSDxx7F3hCUbMkwHxAFLFV1IPMeRBbylSH5d/1YJTsNimmOeCTCVPdh
iZFLRmNL6y2X8DdoYbSVSqJK6ggKWUAA3Uw4j80NItY7O0B0KT9O2iw7cdcC/uAXXs+HP5ExsEqN
W23E2p0wtRPpldHY9YonnNI7ZT8sFqkAMmMefEzrRSFvgOwVKmUFRwZLglig+69XaBBxh6eg3xIQ
Qj7i3cIHfmCIgf0dEsh6A88/MqjDnfL46aZvppMMjfpdF8/6j28+1owK3htghffCRIp0lchQW2zy
AKn9gRius3r7QNxjLtJbmrnQoG4tmleYqY66gd4QTWbtWCVAv4YFQb7D3gBwGqYqZAW8ykqmtfqi
vZNzR+iRRSEByio5iv8Rfj6oAhkokB/RrTvaypIs6UCmStekUFKXEQIO6ow3xDPlD2CuRpdMv4GU
Dx0WB8e0+TN8SqTJielC4RAVxJx5VB4xJpE+drFn4AM994uTXLo70gHMGRSJ82QN47f/gRMIZwcO
j2hJwJji5MxOqg5/gv8Bvyh8/Zxj74MrmfWAHneKD32Y0nO00yfjS78Mab56uhi0ZhQEe86e50Kj
COPPWVEbEpv2KsaWpNLzRfMZym0B9+ZsnSay9zWll42Jlf20hQUlMTsoGyfsvjyskdvzyuWILeC/
QJjO1SAAtzLAev9e2VpIcXBRv+4Ukrt00SojjR2a+mlJpYzRYOYs57MZKmHuxGg5gS/RY/s7Wv8K
DmVlFzJ4FTh1h9V7W95Q0Rjf6q3cPtbEFc18pBK2u/UzpiWDhXX1okReL3+lZya2z5N2ytpwoKeu
8IlVlma1U4pLTztnnBQxhJ8ijEe0Fbupy+jHUK33VUc+Js+ozLpywUxY9z6TmXKMvg0X2fTkRn10
fyyk/2mST7wpE1CzKTi3DA1xCZKm45OVzJnqyT9E0LWodiBK442QORTspNAudI8jMdkLgMjMAhFs
/vRd2INpZybLeUX9IICw/n5AT8HoM+lrUP43fZ/uR6JZGg+9hxkiAGPVPJfxVsD5YV5iXyX6dcRp
Y4NLysaICYJHmwokpJR2SDUDvfJQ/VAcFQLZLapHR0x724UkJulLUbKTFbw2e+RH4u5t5166BZ6G
A+nE9uNQXj87LECJ1lt1K8HKvvB6cyJb0e3UbWkVplCkZ/0x/+GuZzI8hzrLGbbNLtpPDVF9U3w9
f2pSH5EZIoCca8yrpvmlpWTpJ64ET9fBzQESSOMCdp7uvgOqi928rwTCDaa6+f12YOWAiDWemVj+
Wfk5J0EfrWsGhgjrP1uNZB6/uUgBgFmCE/NR39zR0Y8E9T/xdNfnCkPCPdS8fHoQJ072BZxUMKJH
iOQpQb+jpYaCG6r7yYZCIguZ+oMyL5/f2VK+CZiA5ldisWYlsArDNyzqqFKhLq1Uw0eJ/Dwme1Wy
6jWI+SQQHSmeabcxJZDxyWvBR6lHp4IwXERhw9TjiMAvrZ8VVZAmv50HN4ORKY3WHYY19K9QORl7
Tm58RvYqs0DIWbQs6DBhsn0JIBwmeff4e5Y77S8pFoZpM6R6IwZV4c4/L80xv9Q/UB+G6TPsiLiy
AGmRPNDn26IDSW10+6JmOorfQpAjUHdB5BQE3PSwOd4XH/91oUCtf4eLGq36b6bGNVYQMDY0Eb+g
BHuvOQOTBo14KMSOtDUJ1aX9VXDXGNF/GM4m8nWSXHa017L/CZBQfAORU6YwX3nZxqiBzrDW/Tgx
rgvr97wC7TfHPW1qnO/rco5HH8d4CDmrofBcEUswL7/5BD8oRC3xlEMsoG2B75DuDEqSTXpNb6YF
/ASQkbGA8YiI02m7mBgwIlQsR5jYN7yBBierP/7Yebq0hvBUjrSJNwidtaN+tV+55NydbPXcUGY+
7GKFSIGiDteeLXYgygwnkd+x/6emcp8MJHqn/MFyzLCg59UQLxHY0pyZpwExxp0/ADvxk4PCpmub
cz6I9huhCDHqaM4vhsvVrnh3vYtwA+n2RA9ehHo8jzBmH0sICHt1BWpyYrjG2rS4hDLJKDO4qWn4
QJTMsmUrHD18CNjb4zcIZE06CvrS3/jjMf8HlwArB9KOknAShUbtjvHoa3XNa7u7qG7S3fMT2VK6
14GVgQcwjBhmyAKgFscwQ6LXwsS9rVBcnKJHvWIPW9QSHn5J6UkWX19uNeAvZpyfaSyceuAH8fuO
0PGdLj8JPRCdQmldMb+3SlfuR02l8LBkNhG8z4etKS/bxOUKPL6yyMOrkc8zg8BSLZpL/tjpL5ow
9y7uqD5m1bJdi4SYiXaiHkC/6l3Wr1vdh+rU458lepgEYEXJ6CM7o0SpUp9RAJSJ7nsUz8A2GTP6
mBQwGYGJgWeVvpJEV8NpBTI/KpAcjpkNm1SBK45Ivg1MCrj7HmTocQMJ+gCieAWLtG/tx8dXzCWl
dhzZEO2FA7SkK61oHXL9xiUM0eiItBcHPrfdKkRW7euNFDSh5L6xIVimTu0+AUQO0UL5Vlb1YEFv
y5I5/i0wJKmrNznRFW/3KbKSp/nq3tuPxGn/9BlcbgoMGPHC1oB6ythODF/w9Sgqz+JAatSr9PDc
tpItLeECgw8flQRPhRcJrJ/UKjb1X8xSh6v+rhzUHb0+4wlFBgpCWJvzbKP7w/X9VzKv1SB8zB7y
oUZAIkuhCrze79kXYbXHWLNtHtmK7VH9JVKVeLnMKs/aGI7VIvJ9eeXivdYp1wF7jXkBQx3C+Xgv
J4NrbCXFF5vXMlGcj2BpTBoCg5PKi6DQOziHA3YhDGQ+vop3k+UHwtgTYw/L/Mk5LwNh038bM3Nt
TNiHikUBzwSY0n1dE4birnjIQnP0Ap3CgRChR7OIk4X4B6WnJ5Dc49FMdsN++no5ElRYiu2Gn6mm
lbbWHZrIWiN7bo+fNzMVYCyYdijEdy949pDhGygYbBi4acbYQgzBu1sgyYjrLyY+Lfd27VMqRRDZ
OH+pByrJnWDIxavXoJvOeCn92kxtYxnfYJmR0hvnIMSMk5BgMeEbJ9lGHvZgo7v3NVaIzVznh8R0
wAPNiW1uq79O8+UrOHNe3BFdHLWLUm9BLRTFyc0wA9q4LykIqQQGKlx6Z5i+itU8cCOMQhp0+mta
oGL/1tGGwD+ipHbZT0Ti0tGLIDBEgQUbVFqjwn+eGZFMjt0e20YQJ68HRAdOXFMjV4t8oa2ZeKmW
Mrh5YOxjCHbUWtma0G9oprSWsg1OULnRVr5WZ/EL6JFO4U2pjNYQUigwIkh4ewV1G85At3g7UGc9
rAIrSLRIiQMQTl9G4QzZcMtKg4fBjLvcGTA7V6kSvlsXCcuYYQz+AWgevtxklW8ef+BoJTPx82SO
hH80mDHmT5w3LhhrjVONCUm/Vm7YDc9S2fK1DbMdOD/08S9ax2ENgvl032525URkzoRZ9yolKMrn
WBIC0NOU2xL+A7ooagysd9CZYes0BSrVvzJ6W+z7vbE1iRc7gFbE9Gm/oMY0IfReBUcbaVNgodFW
ghbvUxVTapZj/vMUGqDx4WIix+cJBoA7OEBnVkga9CKpqDDXbBqKhOCzcU4+mUls/WgdkMW/cNNY
cIxDi2LRcb/Y2oE1ALRPmVmuJ0dm3FxaMLcMSZ6tZEtA2Sem9OZUFWaKTCi2ixssuK7hMvZ+7yc3
oH+6DgpdrXQLh5psA75PnH32GgWMBeYvkN9AnLCwA+rTYALZuOcBINGuiBJyUF9GCYBiHeuk13QJ
FW4EhjD9fc1o1sU5xp0yps1TSg9YEq9NtmN5M4PTg3RjcoqtEPnH4/UG7Xx7SJBgBn+zwGk4xmPl
+LxwmrdzcDzwPj4NOIHpud8xAYcFb6HJT/BOmPeb4QfWGkIeScaHPrkKhttjlcmAU3LaQN8cU46F
xXBANqidNIjELyr/zWQOjt6NdHb8lf02HG9QeEaIhBFz7XLsQ632qK0ZYADjsEl8SXi+ee2u9lDS
g+zmB+wkgvZKFAcwsqtqbs3K+AN8NjgVDgmEKhmnn5/ngcVkmSiYoO+SqmE/mfcdMnH0ElATB3YH
Nr64PtEjNguQ0uRbXzHbgMzgQgYwOMsS/hDAXIcOD+xu6Y4aucJ/1Sh6ATevt7QxdHvvqyfEv7gS
NYy2+6t6VU54lQywWEbKU4a9B38dOXf07Jt2B/4c8Zjgz5hFMJWC8Af/waVqzTnuXJrXZQ6WcZ9z
TXbsGsnK4IbOVhPrySCUVqFp0J29LDgjEhZcFU4ZvpCtaWUhb3JR74ikdR+0FmVYjrIf8C2xQdIg
FUXfZsinWe+kA3PzxAHBT3CMKD1Yp3k157qkZ2H/ErYMdUFn9Ct1kb7kXsrgmP7dQXjoqldy7YLA
856a3nt/vWs7kgCvnNmzcmrUk/9LaeVgmsSiAzV6IOBNv+hwT18iXFrTfC0rTwjixftKdmq9ylY8
OgU5whhO7984s7l9ul2negpi2j+4mLNo4WlP6OJtQJKa3e6hpXGXG34dos2gfION6OeYSsyGRXqO
QghagRKYDpMMffv2Wg/BADU+bV10JWbnl3kCq3IBtP/7mF2MGCs+5dCF+JtAV4F9q5wy66LTqzEo
3eYH1vyR8oLA62myZsHELp6FFkt9zuG3gjb1EBCbUzf8YUuyB6KeCuuHDV0Tfy0x5PWxABzurAmj
tuwAvok3JDCEX0QuYeuU89n/vPXnQKGBPO5sQImSXQWkeBOM8+YjU0IQ4NJvbs0Wi50N3rpOdpIm
sNN4TSwcwgWep4r23JFn+RU/Nhs+qYK3F1WjLXNYeqbdJIenbGXH2O+K8IWVpOJmxkmuvuQovMcn
6bEdJ8YvevFjF1njRIMQGk6ofBMzqUGP6TJIFpjOsP1hMYA31n3KlpKp/n2Hr84joFIkhtwVfu9X
Po8Ayh/37wSMZocMyqtcSHtsSMnspgE/b7C4gC1lR+R8LyBcdAfhyuZQMs37+XgmdT2qB21eLrXd
Tc323Mp4YjGpKxa0f8gQuVuxXnq7pWx3iVMkJ24CyM4RmevtToLJDv3/TzeCQf6u9RWvIkGy1cE3
tBRUjd8psA43CDZM2AqvPidIsfoBiPUyWeUEUbgTH1uwFCkoAwoXpxYI0Y8eS0YDUIIPWfM0QH/g
9R8qbc3t9q8N82UxZja2BkgfJW4lRL3Xto5QisRs1vs4rJb1CFrgRnfg/O+Z1cRrxgV9F7xyr2OZ
aYhw5HO5kq+jVzjj+pHwwGTCnPiQA+vaky6DtPgcQevhUMfFuFWLZgBBW/Tuq7zfcL05ZBl41Ovx
rp9rOO3DqkZC4mlbYZtynmFd7uNvTPwgXkHJ9Inn/7xfPUb15siapvlTvAdmP07EuUsZNxudthwq
5QSEuEZ5h4QJsuiyChGy5zfa0seNze1wd7u/+3vRLfgQR0CYqFOs5sDPOfSnr7Gb42KPAINwbHvm
pQTwKMuKUR5dFSAZmiPOe7zID4gNkBcg6GABuJC5l5yGwD/ZXAonkFFWPFqQuPLPtqicFMLITNoO
X8hzbJ1ylVtmPexhmn23S/3Sufe/ZrWNj0j9sT3Ee9x+w038Sr/Zb6fgaetyo4zEnpIz/Yah03kC
gVF2qaXgbsJND5tRb8okgsQyPmeOvMsQLLnf1DnObAlQDvMzYV3XLnNQNaQ1Gb0gImKsnrzr+KJc
ulWzJFX6BGfdhIxlMcrgKo/bBkVf9deumgP25dfCGdwPbghkLYfdVX/jScs21K2lbq40PxVrAfsW
QuWYcorISh0GvG8vRctkfGutlTwIKk7nQgsFEVChn784zU/MsFoyfdodM1Ro3UG0fVGuep0vOonh
Ma9XAmAEM2xIYKI0/aLwzL54bYfEem3afe90Ne4Ciq1+MaTGfDKAVyYI8JTue9IR+cFMtt7CzAwv
6QWX6WVsU5fDAMZzcvsKWWs0QeWC7kxZ0sIvPsTGUVPu0RYyfu4c3a9gnF/f2EiimFvBD0urgD4+
AiCE1wJbhXG3irYlxhcGHrmykgGrNMvQ3I/3oGI7KyxOtKms0wGTTRiJMR4ZNQU3fhRo4+2X5pWU
cZjPCMsMl4dqbFsqrKKKmfQjU+PRdVJGa34JGdR7AxDPxcOEotitCSFEzlPZIxJhY49WI1YxWNcP
1LGzeCVxrqHinAr0Aj+qX8PJN+wJxM5Kvki0MmUGhdJ54pnDmaytNAzAQYneLms8/f34bHcRJmIg
OqT3qevRL+e1u9tv1O7ZipsPA8zKKZn6He7G7F3O3pr1XDe7/NdkdHEmu523x2tH/Qx/LJnVPAC1
ErSSD9RpjBqgTuNeCbGO8BCxPVzRgrxjP2PshCkcm9bmQcc+y8Hbfl481a/p6ptO2SRYeoB+yZt6
GR2HeY9IOJuriJNubepnt5Rxoa3/Mc6wu9MDPJLieg7O8bjFn0WOnKp3dV+F7Mcv/Bi3ltSK2vmU
dqbPK2Ul9uBzN/AxY4lESYK7zwGjLRiisdu/7LY6xHogdc4jlLZINXs0PebJVJYRiw7Nc+o8/dpF
eM18JzZWEszpp5PgTfqefFd7dAz5O0wopc3QPFZ7ZhPtX72dlFMFXKeein4TdhTTHnAdktQ7AwUb
iT9dWrJp3vNSdvJVcb/1dOVEzXGilr4GX2TBP5g46JHTSWPa+xJXF+WURuQAJ/on4Olj0UmffoI0
v/0RmS/g08ooFY7ry0Xv94O0ux3cjolGy0yJBhU7WLBz3Ej/0tIr/5Rr8Xb5xDXJHp6oXHCG4LzA
rWPzrqdP3DgI0KNmhQIHKohXYjzHOUM+ikyQUcQB9gCVblnYzfrFPs8MGK8A6MmaI8CoPD0aXtAM
H7/Na9ucO5A8+77LVpxljcfhq1LgcSuqBwlkPAfwW3A7dZktj9x7t4fZkTjdgQTt9qxdk0PrwKSM
E1ybZp08Xrt2UW6EJ7gMo6MKzCPffiaemiz6wlPuYb/MweDDchuj0gqeu27J0mt+NabcuecwrMzX
Exk10hQpo8hoF6J1d3cMoCbeDmlAdO/syCDjFL58ZFgHHAZ2vd5/XqvXLzjgPQm12BGW5dttKEHN
eZEvn/AP4Yo1VJCAhCh0xouJhzO3IUcjbE8mQuOb5pdEggf05WviS0Sogo/ZyOQUJ16xYurtC71B
yO9htygfuIkY9ULE6L30JwEX5gQn4BSEHkPYyV7sIB1N8Tngw05sHeFQQU8FMeXljFAL2nISP5mC
2Wm3zPVF92dSoLPRDbBbY90VoP8wfyUgqg2Nbv3YgSU9VhNqSNXTzfm4ZdTB5KvmAYkEQsPCCB5C
WwBU2NWjGchrV9NTr0abX/ZU2KP1vMC2otatMoLScBbA/C7iwlzzqPyr7HcP22BgArQMXGyAXrsl
ckaKT/LPsQW+fYhkZJC2lvRtCQWbjvDM9SoPPby6NuxJxma0F09j88yBXBxYwwHvpWWGFTOsBgaA
qjj9fIlM9Bi3k7raYRVz4loArb0q/4m96XOVVtbzKuWbJ3AnSaApWprflPNdd308Uni3bKAP/BxV
j5KEHA4GO+V3umOPrHufo0EQZvt7M2fXG9iXzLVMZHq9xq6sP3bo3PePeaJPI9Lw5jq3AMYI2CtY
5SH+HsLiEFHZmjaH9CR8EXyHaTxVNke0Mq8wmAfD51YZZRAz9pkcTwHIdcDX4/YfSvjwMLKZ2O22
ge1yd8wB89tZg8sEtgHsVN1S4sbkzDDLeZeuTRX11Iqjgg4Al5t8w4+TOODgQXYBKQzTByYPDsvH
rOd8And5xRMJUFzX96NWkod29l+QxDILvo7kaZypRDsxNvJXz18NDGD+xrB7XOlP8IwaMecVxAsL
CCqRVYz0hVRDFV++2uslT8ccl2OOgbrNvHrRX7J2mp76LdFsAlvmtl5K82ZfnbS5FvIhk3TiG1xd
DOmAn38nrZ1dHs8gk1xi35hpI4fHPTbzhMFRSKQRqPK11RiR0jDuNIbfdmTfhvegMG2JPxP9R+ca
r3p609ssMLqTxNkPygVqSgEmUWYxW8SPQp4qCKuPMooCqBM/MnUmikDCxnBK1lCyzIzv5zzFW51R
TAKAMsVqjg+74J+5ENS0SBVe0/qoMlNiM9FQc/Byrj0F10m+NBiAhu+FejBAYi79pVvybuflNsF5
G04MFSdLQB0TAPToq5f3r8lFBikosl0XPDACNHblQE8OO47t+bOOJxeJQct7qiCdtCTdI/NwEM6P
5CAoW71cm4Xbw3ZEjaHeF23ycLo8eF9gTAG4437x0+fO6MjOfzzhFAD74USIqQGpdg9YtN3qnoV6
T6/lFa54/2sPKnX8xEkf3yk7zob7pWCHoFxG8IpGe/DMy71Yy8b6ATXsEzZYzBSsUUu+vGKQXAiK
Gw6JNHaTnhY0yBjPAnIQTYnWp8USZvqE+cIggkqJewLzbJjZ83dpv/ZScdb0rdjzft0EXvQzyJVj
gzMhiw+G5E8FI3XL6dfMnzyKtn0HjDNr6436p3aM186ofbKFIjtKKD79NyIRktWTL1nHCQOXbDjP
D2KAvRrvQjowauh59XNH7gfIqMHOyi0tcuAixHy67GjCPEMuUm0E8h+oTB53V7vbEatkQBGUnT8Q
8T4drv7aj4EMRX1u7/L+YbpNBKJFcAVALetmQRzQsv42VIeREMPRowF56LdZ5avJ4XOTjjUeGWTy
Zd6ESu3tCudu4pbgYghyyQaVGQO92SNkOCK0j9XPB+Pz4oRXRNXtC7yMAJ06r39ftd5tvh9vJxwA
6FAf6fOJNq9Rqhq7CZwQyq/ntusP926bc8GbTaP9ynIg4BQRIV2xzIXYOKUUvD9+0c5JvMx549PU
OMAlTz9ruBuJ5ogopzISOol2BkyBh1VQAgpHnGw4HLXWZc1j9GolOhxLSgxOkIW5T4/NmVZ0sAeJ
JX3KWZTvzUAXSjFCHyYmY6tr9c9jDdidSmtVWkA9quBVoL96wi922RuoLrPCM28tmt+Pw6YN3f0Q
Tb5L7sMJ81Zm7Mw/YRyP7qj2owprttbU6dJTg8BkGt/k1fMIrjQs0NTqP60P/o7FoI/W/b9flh7T
bDsc4ZLqd1n4Eh0OMInPmw4G6f7dpWPLH7MCY9N4LMA6YynPzIBtFcdaGvwyfORz9vIYqsS4GYgC
zvBvHP6P6TcbYm5tOQMza1/eiVj8aqBWbzt2EzvbxCTGHRrdVdBb9Ifuj3S8xsRDxqCpOL3Gyptq
JN/cgwjAELYSrIv7qLEviYl3KaRSjDHFrfRaPuF0EiBQLzJUBbAPfZxrZQu8y0YE0sNDtZLFUzoU
ySLHnU/yCdbU/ujHzNLGeDSfP53UJ1HJHqC7ZAJVNnAG5XMAeBsXlCFEB+Jw5Ihw0yE7YnvAIFSA
UQjBA8Rwo3iaRzazZ64nH6gUuCdhyEfJZvdgtoz2mRtCra8spowY8QJn/h+ysuar8WRGzDel5rpG
GBEQd2TLpEw+53Ig/dRsnjmxOnewSpyxLBiARAaYbn8j8hNv7GjO+HCpYocMJOfgGbPHcgvkbxI8
lkaQ+ZJbM5Unq2hyU27gdd9GYENKO+akcTVWzIewf8NeKFtP4zR8h+g9noxmZfdewNp2s8LR4kVC
7yy5UKTUfboiCyJ4rDLXXAG1uEqASzSPAm2QU/sDkYbqe45e5IGphzpX76FR3eDMI5tRHm7VzWNx
VWeHT7Uu8jPYCfMbdI6x5BuYFSWL6B62n91rsBiKKLjOpJR29G/CQpUxobXfCQ30XsaYaAF0rPUW
L1ErQwK3QPzo/jEPQyyGrR7/wfrA0wiIH1IjL+9x5DDY9nvYg+XIjvzAxlipP0Q4QQCVpwK7EvDf
LxAiSjvxpyBIpv/WiTpAqbxjHynnEnM7MGuoE8mp/b3DMoGjyQaFiV9hMa4Fu0B/hlAA2ilOxzxR
zptGv7ct2PvJTENNRuG6Bnaq0CJN8BYb2ai8zsmZQYj6zd0LOfgp2JglMsvD3WsGbjoOGchYwcbl
M6rzASsZQ6ATnKDXh78hsjChaHoMkF/NMWWiSJ8KqM4jvlfizlxVF0A0foD6dLiY39naMKyH6BNa
8ibO8A3eAnlhcoOgzPbMe5BI5ME/Dl+7jwME9hQ9MJVPRWvhaCRVr8uFcS0WLxK8HeXWIhVU5ogg
IOJW/QGoC6niHUrla1ZDK1FmdyZ4xYwnE/A9eY0XACLocIEykdFHEQYOxjl/3GqfKdBvMl5dC/ne
6wYZBeiMY/tzrOBWYOGZzDgQ2nh0c8zrGQ5KMerBr/fqvs+30iIKP0cmKWwWFzot1gGuakPqI3Cd
kNdzd8kjAw82FvpcXBeHCovFr+ik4M6nntjGmdjOzYA+oF0W23sY+TFH/ZVt5LOtjmiRMV6ChPe2
uOeVDWj7KtvH23jJ0r98RqMLONvMAsAFgeTJM8NUoptXATOZPSvnQd/OFgGT6Mbl5j/eJooSrhWu
lFwcXAWQRkK8kpB11Gz0IxbHuwQ/5RvUJLh03cg24iOpWQWs5thigh8BOZozuBKAss7knBGtyzTt
Vv+OpM1k9CfgwvFqaowtGXZBLwVrp+tPLJ05RQRQMdOjy+S+GCOciBPNHa5kwbyfK3+qriBR8gqB
42P1j6QzW1JUW8LwExHBINOtAoKzllrqjWE5IAIiM/j0+1u941Ts011dhaw5V+Y/GBVkSZKl4tPD
0q9qE6Oq7xjW/gKkAnha1MS8y9d9hN4EoyiAfsRd0uSNgRkS3YgAgHjwoGmPheWhHlARIQrjcvlr
Tz4XfUwuBiBd6RQ40NUgWZfPdTPOoZtS9PIL5FoAf06BjJHYBtX92hSAKIrJl1XzQIaBfsKabqRw
KMxRXfJZC1MrqKZIO7nRWCh7II8zbn1zhTspBUKhEqUH6Z881fffS/tPGbT0aPskHYPTcIVtwGzo
HhfHyw7F3Rbd3vCnuH/Zh0jjjKfyH36QEyElUpNHIz1cbmXOk+KXg6B+oXY2etpeipEU1RO480+/
wUIqd/PYpbo/x9HEx05lHAHqMo7wX2YCmCYKQBttxWetyHFSm4PWkZyoqp7/IBmzKtlf3hv9gkLK
Qsjw++0k2hSrEkrBzRjXVD/QcjlvPh/AP/kSQP4JxJ2EybjgBpt7E/8UTYiUMzEG5AT+7QakSgY4
D+CWQXb86zVU4QVjXdQ2kZeD2HuG2Ot1CQWUIYeADA9UAMQVLrKgnToHWTky3fi0pOC72OzUcReu
zfi3bcaq7pM373C5U4dMNXUGAwC6wRddYugMJsWyAPqgjcyE6clE0IvyBobfRgW5mg3MP21C3RdA
O/QFlS2Cj2jwhRg/URcHxEEiH4gKFu/fJYmU1AOTSS0SaOMFlUrIFskmDhdM8+7Syp7Z+cjfTFoV
i8JUWbBtk5a0D3i8dNmYcKvf1pqbYTlLBM/6Is68TERNtoFdF7AaIUtpa9TjP4C/0skXSyUlgGXx
BboDRllJxlUzy5QFJxTkJ5I5VKuNbsWL09yGeL7ywnMAQhIwv/lY9PIiITmWkBbuEl/LHlSn8ycC
HuvkOa9in4TCKwW+Iwj3nImoUJ6RzUlHFSoqXCdxpFtIiAdagrUBX+ADaD91OL3OQGKvcDTYdnRy
CaRcC31LGVxHGrgYhRHF2525r4RWBsAOf0EIxdBDetCav+ZSRi7wf7sL+N6LxEU1b0OyRkDBwR2l
+BhANsB7ThpHJuVTV4O7SvWSiIIa1z8UuY2DDE5gBYruk56Y0IbO5yXQAKEVGSMDiRuiHtK25JBL
wLPrJFnwV1AgqPSBB9QAOeyKcvcBjIUnYQyFRdnY0r55/9nkZOcGLF9LFMQBaOkov+5E7KxBDain
VeS3ZAZ1amdVkoxGz8i3UaHlYl4Zos75xQAHLtOX+KmJx3Xufk699D5QVrKVII+t0Xn4M7bC1Jfs
WdMfz+FMMWm7zJ4JbaG15l8utRoFXzOffZ+Yhtw13KFl65RXoy7yB9W2QuPDYIn3ngQxA3NJ6Xj+
K/Xg2fkZXdFipzuRMPA2fztjEVIYSjqfZr+pi7xIELewF5JVEd9euCN8x9CsbO6FVfbXIkQGfIIv
s3ZiiJUJ0PjyS0TqW79vUTiPEVNt3ZhH4jxJZQlVQTiO/dxGz6MBThd1Xs7F01AWhuRk5Jq6fFqk
qzpXuNqVk0ha5/yuSXd/Tcp4CXYtTlT/snbBBBfzZ7uUmBIwSknV6NqHGTvN9V0PWh//qadYlNPc
uEjJgp9Ji4mBZHDaQ8QhZAZelRqOjgAj4xEGjLrcP4fRx8+MJRhPgXRIVjq+4UBWBn6brqsEQWwX
kLIUBtRe4M1J5EYBptDAn0GzKE78HL1Q9RYH5z/ZTdQhXkAc4Ex1c8hqTJ4YX3Yu8fSkrRzM1u0a
mN8K2UeKoyo1yd8nRS4TmxC2VzIYkw/uvADnONxi0Mq4XnIRaVcQH61iDG8TJp3NtFlE7/kzesQg
NHpiaDACWkj9uODqDGuQrSs79Mimal6ZT3LZAfUSWfMPXou/Ybfq+/27PkV9O4J2p8Q3uVnE5bgj
x2eReBnwOQY35Y+XKpuP8RMbQd+uVHowJ7NFo2IGXSfPKZFoIMOIZjQJHfWoqpvsTejf+/RFH56g
XZk0DeCDHB9VfIo45q+SrEzMDhQiMrtBoXkV4BKV29mXOgY5nO/xZXrsLvV3j0q14MjxLEv32Vm+
JPZVC9GsF1yusAHKtYtf8qQASPHNrFUPBU5RD7RDJjcVQip727NEPSSTWtmoaFKIiAvWXkul3LCA
DYYvR9AHM7oa2JbuF3XsydIoIxAgUNM+GykidIYHk6zezTKGeJVimTu2224vyZQEysKvO8nLv3uI
JMkXz1qDTIjAhHXpAogY9Vn2CdCViTzh3RB5hf8Ia/E7bn848GjX985YRdf4yt27p7SHSrPxwxKm
1fwUejMfAgRipo+jyo4ovutAJLiZkwbMfSAl1RrwDPyVRvMAKyodjPVVXpJFItXoghwKzXGGI6zh
KJqH3I7NerI+jt4BeifRBSQEGp8LAkUFCwEqivRS60nGolzyw63EfiLgR+IV8e7jz6T+kyXrUJiv
iJ2GjwI8BWka2BRnHWo/UGCoL9BOSccQ6bdHAoit9N8LRuoGEIjaepHmJrl3/lXuRKU8vJQdvlKQ
zXpw/rVblyq7BggMnC2LCjgQjpe5z7Dy0uDWLApfpI5CaKtEz2R7WM8jCKD4l4EASDWXX/myZaIN
xJI6fTGpDqkPzUWPd+KrSBdURvls3uVJsbld0p88A0ICvw0BE7hc3y5AZ9EhT5kC+7g62dy5Q6dK
oEdzK5y+n7wqbedvb/JtXPDBiSEg9+8FqtzrTvnyE1O7e86gkObvLUJ/9DZdxeuX5hJOKioHfNH5
kvHD0xkhGgfl9IPH/T+6qdYJ9urZWFoGeijirSSqQuhpFi5benSlTZWgqcLNZJowPinb5pOUD4PH
IPC7tjZl6ojHfteML13CcCqJYK5DeOXIrE78I3uQSgp7HVMvqn8YQWrTICa7Ez3GvNRI59O3/BPP
4gTrX54FY+SO18OJmYWlHIgD3on/ZsUEGF18iA4ELxWxMtFIr47AOrTr+EBhhnsICX0eTQjyhF5J
4+HdU5ARdicADjxwTWzIzGgOA838ZVIwQTvbZdnwei0NtMPf6L0VxwYQqjNQzFN84KNRTWK3Ae2f
AcAD8M5/KqBABuzDS3xg1IUfzo7Jou26eT/4a6uRfu+3xWYw4zkmoshMDCFTLarsPIkQAyJoD1Fz
i+rNkczXjWuUTVh0A+LtdfOKyjD74TE6IP4E59Xw6iVwK+Ci8syCBcBFSpBVifeUvf1ot0Qq5FUO
UJLSLYY3GKATmnYOcef3BNKPl0iPMDi5gJNC534uLUxzSmIYfi75WEgVxMZA00h/f11u9jM+QAIM
yHmLbhNb6w27+ufYfKQ3HkCQa+8BmpFVuIVX5LZAzYC0z1fNBqgKNOZCgEcEWZdcpgDg9UF8BJEP
N3ASH/ptdhMdYY6e5xm8Ooi/BRAmEgdEXPEVlNSpO/XYLb15O2Iz1KmQkqYUtWg2gr4ael3l2XcR
GdL6C1BFdug3ssiuvOXWh865yh1ccwCynA/It+sgbYs1a7z/+Z7QR0DTmhahgxkfyxWj9dPegO/w
d0JL4nruDuUNrO2/kStXCvjLepavoIv0P9kRMA4XRWS48G/ahYd2yZhFh2LDQNBTQvnRcvpAQ1o5
P+p3jtO7OkuPPd5DrAqm2flXnONXVjLrRHeyn3qJ+gMsqileXJbYNdkh6EKkEdMrraVr8rdXbWR2
YwG/SCLC8n/MWdCMBvol0JHhR/dOG9Q/8ZVnfSOfHa4HmDE0798TdCSOQzqXruG2wNDRtu+pXpY3
5OALYZUjoJzpigvL98IoNoua5M+VIJaXZKEz+5uNZU1YbMQttXgut4fVa9pumTTQeGk3y4EpAOz0
exIWhqbYSsw72/gadO+AeHU9YCOnYWePXZZv5EcwR9Cf6b3iVEysX2g2QIkbxyDOoqPE5pAfn+g/
/DQnzvUO86ORTk56wcQKWQRwYJoFraPD73QI3Y/uXTPlZIeOBe2+2vC+LaT9szjtGTNazU3pUN8A
zRBBcrQP4wPxIw3oEKDY5Ue6id8h6O1/zLuguR/4TXkrb8WtY4tu7uY1rTYMCGtZuwjXcnqbmcr+
Jg5MpzkBBeVFDAqfwMG4ytVuRS6WadxMZATbXmIYuFvqu+jKM3gDBNWZ6PUN8ra9R+KNXYT95Ah9
mmQiyIKZQqgGW7RcwTOTtzy/3GJtF/0bd3Bj1BqubKfqjInXXJgCNz72H4W/5aC6cPnlyXyLrEhs
uMWExjUb1lV0bW+sXx1zQup9y0IW4gP/b0u0Scbcvd2yVkg2i8GnHcwLei+doSTHZOE6BfUNJoL0
UL181W7ZaZmlNdIlIOwgww8HxriESbOBn85Fnl/Jj+xezA3ettRcoVxAcZSoYJiAdIWkA6xGyC0F
vFV9o9eqak9P07FyOT6TPSMYZKpgkX2iX5qNBLYT+fkYDAQC9KDXHDLdNJTm1jfBslcDm6CFbZyj
I4w9TnK2cL74RAbnqc3ZI1j1aBbAw5dVEUQyjXjRz2uuXdgRXjwIpTKWDPkEvs884T3oUWaDeWFl
antUadFUcFJNkPp6kFKyx5W5ajf8mXu+8SQ6QmbC0y8Ep3xYj8YQLjuW027Zuhkytpo+yFbf949d
z8R9lmwuUvWk/rmHR44EsJS7ahzwNdBd4cDAeyBFRE0W9jzi2kwn9D6pUmvrarBFuCVLPa7xbHoo
NtmUIsjHUq+GVkW5DZH48+HdbPgrP5ksyP1q4DefLshsKA+kvc+H6PhehEeRkVDHxSVcheQEUPkb
vqwjYFIzPJxJsD/xOYG6ePnumai8yVl3v4bHC5NHJvNB0iGDiQ8atHKFEUDrQCUjP1zwwhwm3Enx
/OJa9i+thuPDTIG6w+BnQwh4OMKTvyXPl1lBiFoENRtEY0gcZAwlRTXTh6QBahAJP34NJc008cg0
vt5k0xKffQOnRWShJhz5BBPVmvT3opH9F2Q/Ut0opqbCZANhej5FABiBDeJnE4A4M1aJ7cmHKmZL
HKySCoW1UeUZu0Iaa0t9me1tm/L/ALsdcutckt/oP3FgAniqCONNn3+2nqMzOnvr5yxLnXJyHgGc
LNAIwmJ7G6+0h/tFOMwhwRuy1z7ojPeCSIZtkxKwvUKu1Ab4fQd2Hv4QSVveoJxqmYcWdDQITIB+
bBjAyz9OiYgf7r7kG9G4fUg65D2CIweJHFK+hTVySWYDESWx2j34f4oEYQWQdWiuu0fzMHfWKp9H
5CrpEQxxBlcdT8JGv9gRuVtkrlC5lyb6Gghiboscbha6388oB5TGVYr6OzqQJOdxWWfb4wSmv9hQ
qeH/whPSF70xk77UnMfG6oXXOqX/O+x/RBuo4zrhP9dQcAnwNxZP0oHq0CzIxGfOB1TqO+jfs+Sv
B+pHKgcpt8HEYI3eDAwmAN1WK3q/HIF8ocheIw0wyXAAAnqRzkD/UDsaJVshH/8Jvp5MpdibL4Pt
vRsG22Aznn2HHmKe+Fcrw79l7OPD52Ma79gk2h11lCOwDn9vlrnqF3EKZS73SHT0APJjEmGItbzf
PyoFV3mwXwyTIZLe35GHbqsL14C0poKtdjbHpWO0YkmZbsO+Kh5L6nH0umle6Dez0Ne83i0CzQPw
f2nQpximm26WbtJNERCq+UWQrMSfexegggbY+lBL3UZFSWyLAP7qy29JS2v9ZlxQQKFGABjA6QK4
MM572kzwhxHFx8SJN89VOAX1kG+MfWG4HYbeQs4bmc2RcU8ndTeq79iIANxFJgRD9hccI58sip39
sI3mbPcQNQlzuE8f2ZaKC3n750KoEj6M5fuBaPE5d9TQRVzpeTkvWZe2fshmGNlAmtJgNiRg2oAw
zlm3TMeBLVSTEW2KKTcrTslMpShTutqDMtWHlq/6G8C98xQ/oAEQuWl9jGf2HOh6G3wmyVr+xc0C
IgT6SVkVIJwGNgHSAPswVXWoXTBe2AzZHtEysR/ZlvpLQlaWmsiMIhjxKjUHsEMrA61FNj4CYPKK
1MIfNIuvN+ay1DvIDRL0U2DDU5od8jmmakBCrHxtqMipiEOTjd4T8QDKpb/6FATvT3MhY/vk0CCG
fjpg9b8XykGIq/NfQkmk0UDzs4XKv2imvotVv33BDm5GuO404RaXCWwFsNMJt0SwmhIQhD2dYg8t
9FwGBZEY0Zqyp14W3Sh+kbKnpqaJ9c6OTdaaz/le2InZ3MlscmzwX7ZutFu08ko1PKduRdWUu0A2
psImUYXEW6Eh9xXQHt72/8Rx34yzyqfQVJGgh7ZKDTESMgDUNNnflctb37K9l82B1DGdbOAaOesw
8oKXSw0e4PGbcoxDRpru58pBpMNTSPxyfPGsakPkHNe016sWl1xE1mrbDslBR2d0tsWYvUOPcxHB
WVK+eAzRx+To+aRCgccMHAKmCdVGhhh9MqL9TgjRlKTVL92Fqww/a+85rskA87pk8hk0qndne0yY
wn2ND875YRL3qUcWubauTBtEc2KyzByqIhPzb7ByC7RB5mY3xeVepBPmvpoZTeZzlfxuVDByAcR4
9r/j2DIBA2HMyq3p+ytpa0N/ECMMgAhQcELhk2LCZ0o/C26M5X84dPM71B4zXwByLgkCQJID8HyR
S9fWan0wS4+7VgzbXl5SD+Z2QWKLouVrwwxWkklx0fYc2k8QITHLgfpYHKTUqUmJ4+xG7xBAaQAm
vLqYM0F7S9wd7Ac6+E5nHXTpB2QErymDO9TdlNKZBIj/IaICVrNH6im3g/wWJ7NChp6J2qm06xEY
2kKogEGQ4zr9JqseuYo2IfLrPg9ZBnewZJWIOnT9l0FDOhdrpf5Lw6ls/5loP5wXCS3uh+qVJAxC
TEuqRbiM3yoq/bmozNkFVrT71v7LBiNT9hFd13D2rCZW91NUsyzxNEzLAWvhwEUco/gUvSSspOH0
ysvIEvJGuy+MJKYaE8KArSeekklLuZ4AeuCnZd21P4swP55LPwdG2u0Eqb1Ev9dJSxRsnBdkceB7
LPnolsY72pKuIoVaFPUxR1Hm5meFYjC1SIqzuZiRINQTiiYBGq+x5fNwxCGkswsL+0xQRIFkjCDs
a4O6Ppx19J0RduIK3RNlbajo0t+M8sAU9JDloAAPfHoqa6rjfekTHYlibbOz51V9SWBpwQizkfrM
90/rkIKE/ifjhzRS2JHOETVyofVqkIAnnX+FiSNL4FqnNare1gg8AzB9tfsV5vHvbIpULL59KkBD
9JLrfK6l7IKxX3U7grRne6HEnYdjmVgqDtDENQo0FJalvXu98btkWhOHylBVZukK9STgCZABv5v/
2YAscdnFUfWJtoxHRXLPRZPlTKCF+B+zN2X82CIolTr6Q5Zgg8DUYFpQ0Sc6JF7M6Uhm0GsDPS0v
/VSbxZ/jF7kT5Pc/q57j1QriD4J6/Juoxn4EEMGERl2pYOZwC6No4aipx44ImKOTA/bPEH1ohhco
zytIow1K1Vq4VvupTtApTT6QqhUQGAWwEuAVHA9mvqcYjVRAXfqUKKwrhT5qbUAa4hLrymHX7p4L
Nnqcxmdoj8HMRBJYLEPI+/AnKM/XE9Q6v/KcihbPJbqkmG/GvuhAebVo8/Xn0lxS6sIcNJ1fTC0x
x1Pr70OQT4iGtw3nN5MUbpZEaNQ5YDxsMCzWX1oGlfRbxrO3dkRS2DgvOW7eC9JFTJwaOQY6kSzf
VP0uvlTckl/zi9YNnQusyf2Y0zjeJfWfgrJJPQb7gSiVIgcvFEJTqK907/mLCInVezg3UW56HD9g
CEHt/cN0ML0ZvvfF+KeFQk3swrEqqvKcm9YXGf1RcSFp/Q9wUsOGcwi0n8T+LEfU+MmXTzhdTagt
5x/Cbr4k+oHsNx9QIh4G0KR4WD9gWVGdwJlvy7wAobPgrzQ/3jZ7oBiiVC0ki0GS8ZtIabfGhtos
37aiDVqU7C1fTr2nYxzyGeCHkJC7FLjHvAza0heQOszqmHX0YIy0J6kKoXIBBIO7iGWDNZvxkkTj
VB+5lCjZlHAg3ib7z/590SC5yT6ADCAp6iHcvvfpbHBVD+xC6oEAmw5CqCUSuBoi7SSZwIdDS/hB
TJMhDW5d+SQeJ7zKSMyFkD8mYEM+YI65iwAHvTw3hYjkk02z55XZBehgAAoE7GJFEWdz1bDHNJZm
8jLMbYKqtnAK+tVC+pwrAO15qpg7isOn2Wc4oJY+S0sMHI4zgNTgbC94Qb5AoSCDgSHi4BpjFGOx
4BGLfiQX3lbtpsxNaq5cBnl6zUlaI+48Dwk2elRzR9SFeT8aLXjDhbhN8X0+i5GjVweH8xJSL26p
xGKHF+gjmI9or9cjeprHg7f4PuhWNhi4Hwhr/fsVBoEp3P/gDMcgMumo7GoYcKCKXwoJEp5DtzCd
aT7TDDfSDfw3vsVH91zXAAvxonz8c0NLz0u6I1wZB0YcNBHfZvT5IAaXF2Yo6CE+hsH7N6vZo2ii
TgWFN2Kzoue1Y3hjZ7IO1gHpN3oWBALxJNAAIE2chtWeX6aFgIO4xsa620GAZtC4VvKa6PVc+dD/
X++pUA8bifHvQZyhtu3QdYA++T3jwJkwODDUoIQ4VLiGhitu4vaDPUV/wG+hXG8KNAKpWU32+S7X
cyaBIuAwLOInl5BFsim3hZAMgHyBXLl1pdWsh+LChCHeQz2IdoN5orPpWDqQnmDV0aXMBAaFj6fh
vDTrQIwCVUJjyhbEIHOsMHcY+ZSO/McCZ3dj+dJFzaPRvYEpBicC3XWgJ5/EKI/vg8sl4Wbs83PP
t2uvIUKCbRcC7CNb4McYMl496qbygR8xrvQevR6umG8voF8Xfc1q4hG8o86+ngzjGzYBTMk9Z7Zc
s5jYF+jGr7q2ruGNEaUdyUWMvzHNiL+TId0LUIrPrHuPKwjb47nwQfCh4sYthRQDaYSXNQLlxlyA
R3ng5myv3xceFN2ybowy9wbH4n83FOYF8kbIfoP+uyYXsWz39IvYKCDnkf8iRb4u9gaCSSDQSG4A
RhOZBfPstteK6XbN1VklxorXrvb6gxd+Lt6AK1JSv0PgerxV9Sgeyd5cW0v1wEsoD1Y9J7EhmsrH
vEtPTNkH0rf4ZfbwR/dxtjxLqH+MRYMSOC1DIJrvfSZkbPCcYW1TwucM46s/SKfqwU/Q3bzb69I9
eCY5lcSj71mTfPOzh0t1XsqH8w+H1lMZm8oExFN7LeiSUWsGXPX4Y4t7MTDk2YtO8QY/0gloKJAt
ufuRmUggy02fOIbvDK4ENryHuaalxaMntF08EYHj1ocG8DObqiUbBcPANsZ+aFhjMg0NF0hBiZdt
Fsvo81CvxR7rHdry7ZdNS2mBkBDvt+V7zwWygO0n8RIt9rKz9y9MD2Fv9t1wKu55FAapYJnYOuAp
1uN/bwEGkcSGJOxzINnJV66pxMDqVVnnLMZqLOTZ2AjKWcrpgto7Y8d3sQ40KGbs2wNTxVjyozpT
qp1+2IN1MHYjNGUKaA+kvoaWsPdBtoc/Duq1hUPQg9ITuJ8ZrkDUefk4ZiLwwurBPz73JIEKMesI
ZVCDpOukUzxwQ7HhjnGQtXGuo3oKzbcfKeOPq/UBpLUQ12s+PCJ/JpH+4gB3Eern6dzFgelhPstf
y6sWBTyrvGIu4MYEamf381BQW+5H0j75HRbkSFvoZQ5Ef4jX/Uj+Sc4j/cSTK8NRbygPnQmuYNUC
RSYnHTotP5vg24hqi7TPr5hYE+LogAxAW9DfQldNrpAuwLkBeL8AYDYPlkY8geeozXMbNtUwJtDj
nDh1fUCaKLPh1iHmsqStgA218Zm8Ep3QLysBgIS3wAwJVXRGF2YPH3GEZLQpLgP6GqMlklCYcdJW
FIdARCYX8cOFEMl6EvR3HjUcIHz2ySj8vCClCCVo3OG13Tp0mnnSXz6T+pwHRucJmyW+QEqSkVxL
l4hp0QK9htU3+GEw24HLjKOVTA7euEGagPflF4uUVZ6iUZgxpUB2OagP8dT4PEn0w/vsCrh07Gl4
eehD1g9+e22NEKuXmkGFShcrCvoUE5i00yy/RsAaYAyD7Sx7rCpG+QHNtHfh8UceHZfIso419Dx6
0UJokcCnO3NkU7lcYCupA8Ojl0irFR4PV6j2424AP5K6G+qOLD62sMLVWbQuC/hLRbcG+klfAG8a
iuydvkY3zJjFEoW7EfPCVgOA2Z9s0pgE8FjzUiseykfjBr5wZDgxiqq+xA1sm10jQldczQPp9CIs
2Bk/3/WbDKFPo5V1bePaXoEiRZjp7aM9yduh6zm28fUZnOQbDO/yyNxClp5JQwOQXUPmNvfpF0nz
7EvOTMXqCgDx2r68YW8Afmbi9YANRs+9jU8SeUjQfch7dR7mhR2Xrp78CGV10Wpkyvg+7li0nFew
oCz/ZArCNyjkOz3Gsx/3o+OmymxvVzETldQN687wEdk8A9Zf4Y5NJdZ2ccBIER+NAtjmrOhy4Gpw
GZbqNkWUkfSksFVGhGdE1rKWkNh2BuyVioslLB0a8jMrOkW+pZiBPlcpSTZmkLVA0eq7kFfa3D6p
6I+wAHHvfC9Ih1GFgaNAJvTp2VPyjGsokeG8FSJEgxvaVNCnP/YUF3i+9DWv9k2FoCy9gZQZFzAd
MfThSwto8QvgYUb6d6zA6qw9XoH/4koaoYS5bFFVMtboo5PGrYG6IUCGIBuC8yPWroleLjWgcMNj
bfC9I4aPpG+N0kiG6rpA8DOFuw1Nb9KgParR1LoN2omG7A+1ELgHWB03/vkD8OkXIipcgHynotkN
pwlndIn0DAHYsITXROZ/PXBK9oSzx1S0k3GqbSrqUrBo0ZnLHYblK5OZcZBEA5xbgbMsRFs1NeA1
Un6GmTwYJ/JQj5Y51APyMN4Xnhn2HE/6DXJCJ0Pzw1nbfePPwSNQvrMdKYN87TGhE/wMbwrwBo49
MP5OOIz4X8feS62HH316jEa/IkjA0qTG/GSAfPy0rxzrhvEJclkx3HLgl1rAO9jMf+6Y72DwGr8H
AfCs4s/sHfk962FAKOS73Bz/ZvBnmo8oFXdaKyJdspbhqzXCSfpZcuHeGtGKh2En0r7wFvJ62A5w
27WhjIUw5Nqz86k4DQAIOvqmgvqLWh0G0qhmkiBDjTNzSKwL0T0kqCRkgxFbx6F4GIYTMnCAulnf
JdbDQr+B/viixKAF/IspbOzI2L6n8FaHSJHfsagecO2GGEntHMHFs5+Qf7YcBjzEHTW8dRDxuUwe
X5ZXm6DbCbJEd/F7WeYp5pC3BVyRfP8G2Q52N9RN5nPP1GA9vOA0EkIIhjqThYl5BhZxzKUAJklm
4ntzH1AEOML1H2AqM1hF3QSSCsAGvMwqR27WkeQnFRxMPgLNScGlgotSjBqMZlVA256KahdcLyRd
KLNCloRCTw0ewy0cW6kmu4xOdGdEaSL6iKxdtObUG+8CJTnjMHhhPjcCK88v8vg287TBWOk3LRYC
T+8MVxgdU114/kY07pdv8yCccuiIwTH57Ui9b5l9yRTH0+YHfT82PejFbLsYhff/VhEiZg2zdWPh
gk3DbOf9a+AWT4m6DTp0I+n40XswDrGPfx2govyyc85wGv/Ud1UbYibPBHr/oGmxszf0M7/7kqYR
M6REJM1hcM4rc/FRRo3mG6YrD5wB48oXUOijtWK4dH3SZ56qeNZRlTaoCH4aD/8atAQiqmgSPJSN
no+fELuwv5GmtgIBp0E/qUXYx+l+6ZmynXNKpFgV3NGY05kP3UzH8ZjOO0L4gpX6RK70Dv+YSQXO
A3TnOmgHP9BUtcx/ZwFkTjPBGNB5Cnj1vPr7Qqq+68w8NE3xMJ4+kRZF6UkBljXi3xSxE53CyG+2
6q69oxqJmGGNOtauvPOiYT9BMPFNqto+IkT67LgYC57UC2yWb3BPmZ2hzg9raaWrs/wRc8Hbqhfo
wHzWi4InNwFwTi6kdWhbgHiFihQXJUHgjDdnxBacc+++tlRqiqV8zxHRO7XzGKnb4WeFQgLdAgsb
LIjptjvmd4VK4uDI55t/EPeBZlxT1GaPn1VCznqnlNRxsKlBcX7T3ytf26BzV2LuPDNABp+d7izE
KdhBKZHRHTmKNgDGoJwaIJl8BXeMi4UZKMXY6XfWBc2P9glO1VYHf4w4IKqZP2yEEEWdfgGFOtuh
2ffbGlw0RtLv16GOxGpWMtI1TiouhEN2nolKbWsHuVpi2zAmQHDL0WDFnq5D/UKoU5ui14BzD4bH
WG78vX+yRX1iMn7gWA77HQpT6+aPPZCxDpUp56q+YFqy/AbH1yDIPrsSZhsOUWgmhj4bVN+JvzKR
lD8KlX+YAHOtI3gVjO4s8r84v4FrnsY7tCzZFIxJjJoiCySblYNhCm4PmOhP/YUG7nZg4EC2gUBa
caqpWEz925oQjo+uzP2mvQmKdzisfq2VkFfUR7HqQYNmzGjGKT9pTsM1eosxmEjECDZwQW6BG0Xk
RpsKaiJAOXS1Ma0SRHecQWQK0ENSqvFEm5HZB5F0LH6MINnXszogB8rVgYNSEemxZSj5JTpI51G8
U9u1NOA2x+99lnUuCLI88on0PcAOAOzuoJlTEGtNzr2FqbjVxD5RMUUtyGer6cBMwdhjgInXbEov
MzWwtvDkvc+SN/z8RKcSkQ6WzNtvu7E4bNgxscn6tyOwabAjvrsZeqHoi7zq+/vjIpFBrRUHKzbz
VPEkHJOx/TlSlTXTgOX9OWNB6Dw1Hy1FtsWiWiTNve7GUP3CO0bozE12jQaliXk4YbK3TAVEJYHF
CTFMt7xDcgDgcam23T8pBiUm+haipR/EFxYyiELAssPzGE/RoLu1Y+tywI0Z/BduiVSTxgTLo2pZ
sEjvyU+DG/kxo355ynYZGg5CUYgzAXQlsBfw3CPaF8GCUHaSuR6w7MfZx+tu4owQWyKOGh4WpJ5M
Dn0yuA1u6Vz50//6XX/iWNzI+wQJy8h9UlCOGdlFvGCdhcBpLgildn/lHNERbZrtPqRypcQhRcgV
00TOHHrHE9XJbELtJwAVs2BuQEClrDb/LLtf24smJdrlf+j9L6M5/8jaxFMEOXLq+7eyHWl/ld+v
VIqBICKIj0X9faP78rK8gmZiPmB3uYjvGEGOgY1v5RnEmeca0wGf3ITSOMS9z95NHnAqang9E269
VO6j84Q7EgG5BeLo+P0g9hvh+TSsETi2pwOFC2zmtMdzNJaA2UAd5Zg1QEa6RLwvroRI3qg+h9ln
wHBDokcjTcwm+GLK23/nY3VFMHLGUD7zjdavd/ZvtaxB28wHR/4R8OuOAwQXEXdA5tJvBbB0mBKE
nz7HitLXptoqM53UnjJvfmIBuR72+yJoAsQH7A1cY9if3ZC4DBHTRBpF6/SOwsk01SYgDHSMh6iH
sha/QyLzX2OfAmRbYpQXTytKIOKuwp0w4+xELPY1Tf64VyFv8y9dIq3/JfZN7t0iVqakRjT9+xRa
4GSrXbjAG6ap11J3iieVSQjbdkN0ITlg6I1fogdiAIJ+GSv1yiESSAmsQer9fWXg70M2/+TvLe8i
ztKJueubebR7lXiXeMbqO+aFeqTtRvhtP/8kSCMgxZ1yRzZrgIoW5ed6pKyVEwH6e8p8VpFTb+Zl
7YiAxul842j62RgI7RP1ZF6MUpuEVXB0p+5APUS7JAttAnePkIo7bdQfCHPw6/uCdxcrJnKD0EXm
1Yicc0DKiu2FVCeiOf2iHEUTYnNq/c1DdvR9j7536XzZn42psiC2Q1G1PhI2Eolxgx3nE3jD3AOm
38cR1BB8YafYGMvXVd3Vh2zbk0dMkAKvFrngIsEtRi5NEXY2mHBg/tB4Fjc7ZO5gyHSli+qK8z0i
uF6AMgfZaq7TrXqgXFzeyLSiz/On44wuPJaAxbrI/nHsnrAp+OdCEU5KaVpM4tUAVu6pGCNECYUN
5FmFZtswXMq/6eqMUkzQ/fO+Q9xOCqjMC4wpmCGLYiST82L46i/lYFcLJHhUKBcIriPACNCH6RHs
3j8RbrX1lHuVjCmRMYlIcEprk6QtF7AlFDkTzBc7JtPf8kKQ/2jGwFe/8hxQyP9eGphnvTqTHCdX
hTbIiPc08IqSkN9xbTRYCIGQdMTqDI+mTiCCaSjw5kgk0MPb+YCT0V1ZvQ8tOZQlpfg5dsKQx1Eh
ANGpkZYVXfJF2Blg4U7e6pTM25m+h5uk7ICo0/2gc1/4OaBEnyzIm2YHc84du2BWEXL65lxCqbXf
Umatf4BFkLEkY/V5ELzGAdnaaCQR2pCq/jwgpbJ6uMBjz7KywfmQGP5stEsWJFPks4VQjqCyYb0C
OEN7FNmU9Aowkq24vjvpgW0GS0zysSRivWY3+PvEXl/NDsa670chgRfMvmm6pLBakOizyAixNhDh
3lc7TDZn0R79BeQ47QATOKhTrzUCrypUJbh0Q8ZwFbLHnsg8HJ8uNIcekh9UphGpc/oqW/VMBhCL
jItErHmH7g80YRMfgQEMyCaO32s6Up4WCK5IPvZ1FveIlnB3BAGnAA96p6dPKVAWZW5x0aW0Pzdn
0QOtP1xWE7dzDS8P2mWzU1bwPxxW1Jg64EiFEtojIEke231OOy4kxNCIn0MN3dlAih+8hn1v8MaI
loaPaxVC/OAqx//RdF/NqSRLEIB/ERF48yoGz2CEEBIvxEFCeIR3v/5+rY0bsbF79kiYmenuqsrK
zBrc/vwIRyWTtsgzWpiAniEiZbFuTJ2nlToEqq7VrOrJl6+0awRHyPpyqAumQCtz6eandqEBU6hy
VBuBqV+9tW6jvS7DR7a2TsrZwyzk/LmFz+4E7Gdb9w6pjzkiFEosbhd/ag9cYxOkyDAG+h3j7SCM
8aIEWLHjD067z1mx+ox5NrRQopafkw980QHZ4bYHdsLp5VZ2qBy6NJ9306SONROaSw/tC0ddmKOI
KeqCbJvfdDlzeJl/GEwkI+DFOJIvvZ++zUA+fB5SaL/mUZkFexgsuVDdpovxpn8tmB8bFC3e/eFG
rMKUtUfOrOF2dpSRqBCl2B6zpJnd6dZq0dh+Fuu660jLNALsT0ufq7Hguh5wuvX32faENaWrHYeB
CUcWnyYCzE69W3RpF6uZF0u6W6wuOgJcU/OoVTCI8/jBl6h2rRmlWjNmTGcJx6+fHiXDLMOX1WwZ
8UzxTgSB5tbY/5gUYdobT9Zr9cxH9NA7/ztXUmW7j/dH8xy7qcmRaUBInhU2RmOdWDLkEh8P4wus
VwO/jUDj0zEqhegjzHeXERjlG8pc7Bo7gU/4hcptqMEjWDhbAulp4Ze9Jt7q7W0JaJm52JVv4Cye
Hfl7FX6ePCOucWa4qrsf+WwjSnxSy1Zy+daus2hl28exlanGwP9lyvOxaJ072BD58mZ8qBaryXn7
8vtBBGO9rlrzL6vckmTzkg9r4BqnjPPRtpJfvRVM3wgCi6FzdbiU6U13w9ICQ/xiMjkmuD536/Yy
WMQ/gIfuRFwPDsp6IqPUsr7pH8fzL1T055A0ag78G51nh8E8KDQwf5Ohd7/vbwemRf43K9mnH5s5
lqToaUjmRm3CD763X4nmqV3q3xyYx07qR9/vcsYgKee/NPomH1eGrbdqcnCsaMc6BXVzwN6hP8BB
gJQ7kLM8Lqfd/dAJVDDNpu9C04F4rYiNiVVzfavPm6lOYty+wz0DgKpCenzkP9ixGiBz3TYxC4S2
fkKX5WUxZh9FQn3iEYyKOCZOGBwav5YHE/9o+w3nqSUivYn+8j3RSvSAPk7lSfvZAYhWisYCPhqp
d82w1L9sa1FhN9jG960euqa+ofn3eDKMNCHHispVlx1+OdFnNr1rJqNVR+eQqETNaeSAtKGfGlGc
T3qYypXNuzYcHUOOQ/zQqrR4F2OLIG12tGOs5TCOlt3t4MSpB/5fvo3MhymbsUUPsMaEWMSP+q/N
WjyaGZpurT37Ze/ylm3Pb7X7u5PP7OzA07+9bb+x7wza/nFvCz/4GpjGmGACJxqTppvqNbQJcz+3
RmmmVdIOd5ypTL1YX2ksmYF7fxq4VkY0MtbMDwv900cuzneXjflbsiqSUu3rkvZX/66FwE4kEsUM
xkA4tEtjfYhrOXQL3fx542jQwp9BvNYz6sO7eLg81XUIbpNYty+ZIncLgPX1UV7qnrUhic3MFIxS
quhCx3cdkd9appUanShdIYXuZq6sOGY9N69IvsCNm+ph7F7XViNZr8bMu8DsG38GLK1P4VbOvy0l
Y/c+g+U3oGH3XGFgUc6OeOdUT5p7+5dMYF2UWDdY7/nq8u0ySNQSMXlm1YQDozGWvd0/EZDmOGL6
XDt+8b6MEJz+zc9ND7uHUNHhSOfc0Udk8f5xPldvA3OxRqZs1bRoJvOIPRvfSiBPgkabfyUNglbl
qXGt5TuO23Pt2EnM43vn0c4PZJ5ttDo6iiayTvSYKmPfkPgDcy0wFdZ/rvVl/KIKV5lJRBWKH/It
Nhvd09r3s1Ub7lMGPHnz27mffHVV5zT1T272hgZYXnWc5T++q2kN5UV5EaUbGOc/GgX6jKf2ra0h
vnwrai9N6jDtUqwNNAa4P19lPEMdD4DyZrS8VtbxvM+QcS5jMTBuurhWNb3KzIEyL07suKAIhQI4
+G/dc6EsF6uJ5i+Jdu6tWE6/3CJLwLfxU04Ex/6JLCwuErNDkMakcY587x0l2gJDVOiu2pPhOTpy
ipiYBXqc7eJSHZurbBiCzR3I46fBvXN8/ROczaVbH5sghAuXCxdC6D++htuLchA+kfjC2Y6QseiE
PA1XJsU/d/9D7JSuz+PVSLbGviTdmKer+zrDlrJUoLxw5yZdhOtEjO/fKzXvtdy/nRgW1qoGn8Hl
xvIsv1nU1/flUm/pPLdX7rZyPiiNih0qXXqODuX8qv0cTIS0XZMWJc3glVayfGscqhsDrDihRAyr
eaWrz5tX0wUMQu4nupwFXLDZHW8qHkyV5VvefkvEOsFMc1qUD2gV/UuxvO6c0Fxp1xevqAvFqnQn
vK7Qkwf2ElHToBU/vDRyQ3dYII0uDYvLeUdr40K3bWZc8c2cv2OM27vbi/B/gwAEIoMt/rFLiO7l
x3f4zvRUNKktItEc7GlYmN07tDsXHiuSO9IHHNvcvLpr0mU+GtZwGysy886QGtPdGLnGyecVCT9y
w9Pg0lMvfN7e/lPN3LJljNUTBUigId/TtXOmmfoxRSkqNXM/OJ3zb3HwlDY3o8l2xFmEXYFKc4uw
2nrYTT2zd13WIa0dDnTIa2YHqrSCADPFH/T6t+3zDzDCUkQiTORa1kGuCLCqHz5Kw3MlR94fGQxX
PX2m9bMq4E5AxvjUv/Tz/+7tFGZm1fpRShoELknl4dzYGEF+eZOXdBKzObtHuMuunpjpU6qYe5lJ
GTipdnxVaAd8uvBKl92HsQG3TjFDMNNLnILz/qJ6bEHYJ9Xa6CvgWOreVKF6rweg5cSHZNENdHZy
hw4eRLwy55CSh2cP9VL/zvE8AGr2UeZf6v3UK1al9VGuNynrVUX3mvq/d7c3ws5QI02ErUJTtChW
DySW2+583zgNZJz7WGq7miFTv5RIO9BQ55FhrFPL+29/douT8ubRzP82jLnYj68zEx7OlsWtoQjw
0qVSy5T3Rqaxj9PT9EieZARZvJ7SN93isymthpMgadocvHx172iZF/LhyPn5YtEwnSj/poL4+VeF
Ha+/RGFqJjql2/c9VScZorNCCZ8Adnu2dMIbjUpc2bubWaFnC1JwRXOXw8caiG9InVwy2s+yJ1n6
aWB+QYPi6PlO5iiRLvy2869+Zdk9z4ToYAugiT3nSxqKPz3HmM6bQ2RRfwVdmzxK+ZJoFzsSjdal
5/zFq3qq5TOSo2McsslEb9KhRnErjBjYmADPFmKcL/qWBPD5UjU/WnYV8vlRcbQuxEs6QoPymNiH
K7i/XMMIbb5QVSPalTy+okzNzSos6r/JKDUMUsIws1CowAoo7+P9DAywaa4XbZrr3djMeO/ir9LS
yNpWIcOJIjaq60+x/l9Vkn3ZjZcSby3PPpQgLe0h1O8i9vWWn4ZFtyfdx5eo3s4HN5WG8XauUthP
L2ppHxXev+weL17W3bx6csRA4/nNz2PxrKmatG5I6Dv7zuXtIWqWmg+HQtB12SRdZ312akkYz+z1
519yMHqtaFmq0vb4dq+5XPn5GQ76VWyKicV0q7LoayxekcF2nbBYTwODyEWV8FxfVia5hKcrPASt
vUWvuAhPmQDacTopl+r5Tr5jmkCT6i88rHz3+lNyXKfiY3ycmZO1Gq+rIWIdqpc2Almp//zhSUa5
YQf+tpEDmxc7vHBt0xcnRCczKG2nSyPb3sncfCSHlXnPKx04NEyuONnAauPVgmmJd4Yw/i3A8m1y
sB6+b93cbH53HWm0fvcy2mPuSX767Ndu7dMkOHewizCy0NuHrai8c6fYfpC0T1fWr2tPcDC3oBeV
bCsVp0oVm5tmgG7uXan1LvWbKwUNz1r3lD/h/IXQ7OrGjKH5uym/rZOzi3WEreLJS0Kfg+VroYt+
FRnoNnZvw53L9Zhiq1FSsWkEPaYb9c3Y+ky3XL6UnRbOYEQPWL7Z8uAdBNdZchrKnHF2elR8U4G+
3zunfDPRO89cQgCs1JxGJfqg9NRW3ecVl2Gge3PyUQImD/JOB4Ok7X3DEIzzqdzHKUButKo/lJF6
GlIyeXOXBvYcc1QuNN2gwqW7HMzVnnnO/qGIv8b5kbuWLPWVsazSE7dGFlieu1rkiUUwM3n4HgSt
cMevogVcrJojk3nHlYdi/em30y1GMY4oKFLtb+ump04ua99i48VYzrdgBLNN04xJy7ACq0Pl2Nef
cLpq7la3mH0V38GQjksx1JMHR8AfgBHKeZW9f3NaqAZowGeC7yT1VBFLeOkpSjDZ65F8XHDLJden
xqqetN0M25GyTol9YA8t9m7t+XcqOJyZjPug+Jwfm5mhwKym+JuiZtgJeZ3H9JTRGDqImf9NJEnO
zGWoWLUWg1B+3xFaMz+yelxwRFLc2cLPo515t3OFYjZjoPPgDbgl7B4nF51zGPoX1sREdOlfZ7ux
S0xP3a3nUPFcrC6/buIEQBLM5k2UI0mH9smY5+g49uU4sWSGynGibUJnUwFBEZYor32/MUkEXTUv
hucYGgiavMfK5fH2yzMPguEPallqV39kUCBN2X5Ro0o1Lm8+jUpFfEgZGkSU//1oJ7BzwYG9Uv9c
mdSPCwQ6c7aidc/lhJCYVL9IadrqUZoHd+rQy/0DmuDM6Fp97V+33wpWA0Ik6C7g9jaHbP0JXbHa
jYaonr7Xn0BDd9EumYgLV65zuj5t4JUfp+K51a7bH1/vlSe3KhmrxWYy34F8dSdSFXqrONELWbMg
nTSMXHRWdX+X3gm4mShkgoDH/SmFTDi+NNWI9fXHpPV7qW8/78rokjQ+8u+gwldt8EcDhAZ7Bmew
C7Kgsm2yXx4m5Wv7GGVeaHC6hjFlW07j5RdZunZHj1G5LUuM7JGUKo8wL2H5TWOCw9ZcSXDWH7vm
Xi0Kf7l3QkWxbv/lWLKqlSTMZFL5D4PCur0YUXa3ll3OJg6SpE/eGQkTUjRTYbpSp9gEyfCffElc
43gbPORCou297rRYfScprNP/8Z0sVn+JqmR6bsaBRz44uIXzdvso9fOM7hGHlTCObDkg0iga5td5
F/Rti1R93fPf+09gvLaX39ug/0aGjB9fq87aSn73YEOmGYRrYLSO07ctY8v2kHZ6VHB1oyTKIVXl
BWA4uC23i0Po8jihAL1iJ5upHTdlDCEMSrReEjQJU6m+GCdVcBhvjo9OugVlBW4f5d3CJff9dVXg
l5pz3KtPWiReOluI/AaL/fGYFxVWjQqL7bpND0vpW2i64mX73Dx9Xb5QHk3TGwBEUCCvYZQIZ7B9
IXp8+ePtq4b4ua7icyFj48j9ILobu2Fpd35niVW51El+SkLnsQ7JerYayEFZthoL2cdNSHRSqUqW
vPQ7+YnZkX0TctyEJV7JYNmWOta34aCz4geh1CnpzKqLpIcgUmkWdpyEwIXOHG6OKJmhPCozk7Bw
U4Gof60/rOZgjwCtisGIh1vVgeg0BOCrrmPn5X62ty68p9vcdwKzSE2Vj7P8dN11vIbPi5LTsz5n
vBnLAbKT6LCPjrFQ6HSFN8ak6hMNhm/+ZbbD4XP7RVfPr6V/7EvsnE0nR/St4nOX3fXefs3/whiF
Dv8DpXGswd5cAFswI77CB10ffWYzYJkaHBuzcBxMEAQPhAe7jK193TQ2g/AQV3HvYiCe10DynrVj
X9b31EgyB6dxGMDPstP0FPx+jGWC7uKBYC6Y9DD3OcbrkGW3ILlHpXG4aQz7KPOp/H3qY7D8gvZm
ZixA8g3WLJIgr7kOj5uafDnJzAsyCcebcWQZ3FhXV5XYyy8/e/45uMzNBx3PLy34Qmsznq+q+7EB
aZyzWKmNEjllt+Q1knbu/IfA/sPY6laqAaCPyTYsfV4Og0LPc/EX413zOua2VHp3rKRbaQ/7MDBu
/jNUqNQ5kw+NB8Q3buQh4Wmf3k69pXl8CoP6Mj6oka7NcCZTCjnrCs2Ml7HWM+YhzmnBLBhl1jj0
xCbuGDQbnCTDLiRRNLItFTvy9vFkVy/1jC6blBPtlSDeJf5OTm01S8EfQ2x6SEGADKEceKCCDILe
XakUgqZJKp/HVxYXLnbe1a6g6fxzjJh308nyvGshGwujdLy3/p/Uqay4ItKvkoewMK3rR53jS3eF
ggtfgP1Xb22+M8NEn1tB/fCpQ+YE9D0wr1rW3VxE5PgRm94uT59/XWfqBNVL203prLTo2WmE7583
V48NxL5e3MT2lL++wHlO6YqMiqmOZVfEooo8uXyrODppJPYL+c5+rBEgBZPSXIcOXofVH4adH53k
tYmmrwxqkeAWcbgb5MvLrwGvQDy3JgS0l6FqAg4qBNUzqzpzm4TVaKzzh5tdgnmF/MOqQpxMuVe7
5hOgpH0dCrTSu6AB6hkr5NY68l32J27xPthb3Duhxi/9mdXZM2J1OH/dUlDlpn6oCpjlzJvDo2co
WI26xqmr5BBDer6jXweMHuUafF/cnXBcXr5vb+C75v2fzkLXov8doIH2nTty4al6dN/nCMj70ByW
0VNJ3GXx4wTwPDtBFhYC1CP4PSSa294DceXjvGk+f0whs+b+npazAOTCgqh/fj13iDGJmah9xB0H
KufeHwYTvecPhULiWHVGR+TYw3X7iMbsR1LP8tUc2vlQiBgDB9rHVw+gVyCwJm58mQ/SU4VGI5Qa
FZAtpI98Kw6CBvT2OHsboWOLjsu3eY5wkGyK+ITaJKcUpREn1yKX+HHgI4QDsY6BEJ7/gq30dcWh
got/15/JgORMmA0huvRoJAfpN+yJMNyOsTen0Onjkx8GEXmAA0wIrjvWnQNyB3TK2SEM4nTE7mey
TKP7Zo/XQk8c1xpuhdxCHynYRlQCDlXqIMUblxyFyuziF04gz+7lx8s6f2hBqb5r39uT/uPnUrk0
lXWhMt4LRaEZUl8pPS4BmQv/ND+ZvEfpL+hcYmwU/K5+4CQkbfE1JQ517xiaSLf+/mMyW8RZZXhv
2z2OpfApfSDdM5xJueq2p8xKfyC2rspGOuo+lZo6gI7DUvPyxtWh99s6gxcNxtmXi8PNrSkutp+Y
iqMM936Q7ctptJgxmdOeLuzK/j9xjvzbKhoA1FB8DK1BaevumqzUDCLj+0slYt/cugG6c6r7ARum
Y2yDdp0SogUl7oyJGbBCfmU/puHivhqJD01s+uv+syjY20BdP2uH83bSmWdrBx5HOLQ7/+e0m81J
i16KxvXOJkjEHR0eII00OeJ8oAjqnqNV+/q5HuWhjmCKvfroGB/2zZ99rnNadw+DVHzpSfYyBNMp
CkjCLjjN+zwDSZHGBkufc5ydhsJpmlo0IX/DsKEAGJr+t8E9vo4no2PfxVz5ssVzh89MRpNtwTL4
cQ5gNsVRfir6Hfu54fl1+Xn+xxOrI9W+tB/tFJzOoBhQcCNp+t1LurFtU4He2iCHSHPDdZ9fV8PN
LNo6tEAul4EEIDsFaTikXy+Gg/BBlQfPB0rjEK0VY3G2pcV87Gv/rz8K/7ZfGTVZgkPo3UzhnKlw
mLmc/crqVjaNMo2AlizqsKr0lCltMTyPbHslrfraj4+LZnYqDQmHp9QDn6mgJHpZTjMv2U62FIFz
ATuh4bkxxkg2kghAxjIkPZKf4+wceoM5kzIRFnad3T+blVqDmMv0hx4AI2ApAXRJ9DSuPCPctBXY
VxqTfKlzNcGhFYkXletNYZ8PTo7Zqd6n2JRtzbs7cU4XaV89ziSUEqP1vp551NLTeWgQidTCh36l
eya9gRbA/wYapr8Hiu/wrSaj0yA/hdM4IUXEXXMy2lrEzOJeVRiXwe9AZkQYMbx19RI9CkO0XXxG
E43Jmk7/c99i40OlrV6F+PIQvke/nzxmS2wn2gIBm/EAQF//beramb2SB5mt52aTazMsrXFAnTZ9
oUsqs55Un5sOVOou5cLP2n4pjkIIFe6FgACnww9bW0bI0qE39d7tbadObFkkIX3aDsT8qeeZ1TA7
me6qHTt090PtoZZqhU+BeAuopvQ+NeQn1eVHbih+tINAubF/ZdCACFTsbp2EqBzjUztAGiBok48A
T1KdaGnQ4QxeP3i0myWT/vhIzXs3QS5CZXlyzFeXUIrRu/nD/NuAibQTx4Dwyq0Bo1sPgC2vlpEp
nas+K73Cv1smKrwfPi/dXZxq5DuTDrxQXZd5K7XTekWfWkOWpsebbblCPe2/mJ509/rKehQWK5OK
WItBUdPI1g91NJzWL7QwIEC/xthz2/hKDJMNQ14MKw/N1cSiwdN0MrIWFn/oYIA4eaFBbFaIamVZ
qlpaEmrLXce2xCUVchzvBAhQgyhGmAoJSgTeGrQnUEmF/wWvY9doxJ0tkIb4mmWA6exiXyUObnEb
gHoLm/jEH+8y2M1yvd/ReuDUHJiCXk0+Xo7VTG+nI7KPcUXsIhcv/c+sanaHXainI4fcMh9NmTsQ
CF9oaYl33smve8/17f5K5bcPPvWsm88dBhf8KQ7l3T9krcvXjSzRBMCHzZj/SH+d39PtSesxKqKV
v7ISEn+s+Ey0ytQ82YfqY956BveD4KJhXCiTBCd0niF9xjjIEKEmI2ZFq/KD5xgi5TMqkDQ8I0SO
opi6qEvc4Dn4LeoSTV5Hg0x/C7J1X4+138fcTIkGysgkYXBOoIikR0YYazWxaktX78XKyqbHBHWY
jAuTdzwP4Lh/HvuIhXDy1pNGecqpf4SswUXjvxsSKw0rHOBr+ejQXr+tXtNfm/clnV138SphLf1Q
iua/nj+TL8htJ2FeJseUUn//DnqsX1QKx9fCv3sNT+EvPeIBRzcQ2l7yZFyVrkTgggvepvRlqfAu
T9HS5dC0eZeAuP1EiQDVZmkIhCgj3MaJmV4nH3O0x/qka5X6upMPCDrEk+VMuhn6vITrlwaOhokO
5yCaT/TPP4+v3c/pC2OV73+I2vLq+be71NDuElURoOoK2Stkgi2YtzIxTv6oPbGIBefHoTa36xWn
PcGeFTwtRluHrPPUxgSDln6go9AEKGxAC/ASQrVRAAvW89NdUyYrhTfa5fWG2iDDQxeG6lYm7cXU
ddSZ0LyTz+Zw8XR9j6Bt3z6c5QEQvn9CgrRo+DYhcskco0RrTQxUXg1L9Vv5VjlH2nttdIxTcz2d
vB7jAOWZdt0BZSq2wu3XNNS7bz6qBrNwycpU8h7gJa/Nhk+06su3573cz+VNFltRoEzKxLtChcRZ
3hq+RqkXOjVVBMqu8LTuZqfFqVc53MfMrjvrUSgkG4ec9vNvq9BNDbwgvq9rSzPeSFMVIsnCy2qo
kt8P0yEG7jSx7hoFVvFfLQGljXGmBFEBcCy6XmfbW9XfnHUm1qZd6jIlW1e41rF2HtoEuDD7GThs
XYPpHvfVR5ginh2d9pHhzJu+3xCWk6rh2YRnVVr7N3JCqcNx0yThvglbFXEpCS1ET4rwvv47voRy
ZtDe1DmmvEuJt0ORKz1FHTGPeN11gl5GZpTPzy3vdSs0BVhbC3jqdUWYwYFR6fuRUq7pvVK3xgTp
3nCVWalH8YB3bqavylAeBKSVva1vPX9Wlu3RTaA/ItZMfqT55XQOQ9SVwYbRwHTm2DOtRbGS595l
gAptrsG65hb+XZoiJsDHAGI16R+X6Q8yPY5XfWDHtGAS1mA9cI3uN1jjOsN58oUv5pqjwvlDonzM
cRl42eTC5XiL4yx0jffrKNxul5aCMEDp1D5/QLMXh992r/6u2TVc41W+A3qREDiaNZ4QKIl3gfHF
l9Cunt7nZabaPLI3zdWdt55z8NNNOI/5k58SUTC+hCOia3IF/CggCI2P/QdvTQjEfiwsq4qDj+d5
DIUABI/EgHM/MytOT/pMSlZ2hOK5j7rka1Y2dtyxXxxldNsHm77KclwcSQgE81sXjnN547VmRm9o
+eojyQ5UjyFV1DV3UDU05k9SysuxAo0IAArIrXwrL3phx4WdoUcWOjTP5qQrA/XZUiRZnyQj/RXw
vcTr0140X1dS+McagDkeeB+B8v5JlrvaEvKwVVN+99dKX/WubwvtqVtl2/ntlLrPr3x8av7mXs4X
iFC92F/dW8X+3+Q07fhCN9GdxCude8mKKHmY4jbAVW59e/Wov6rd//R1K6tmfpRuI/IPL4PCv+M8
tLwGAC/h5peE6FafLKtnudmqCjyUthanKZiYrWj7mL4+C3loxZiIfXXTz2vSw5rlPe7+WtjHXzyY
K3gPMd8TgqJ6qATlbJ8abrQqm/muH4fWXV9rTaYpOGan80Qkb7L91QDNkPNbRw4Vv5ad3of+QheF
7bV/b0KCBToLUFi468URKEpW8YsDNgwwJ0pdprJnzO1TeL+GdnMaOrPuQpqiY1MOItaf7xXQmgbC
YBdKjBvF1qUVFsTy0lr0t10r6DJvn2c+CIhiAyweb8A6J8C2K5zeczpKbtLurm8eGqq/t+qcMzQa
jb0EHZk57fSpYrfNa/bj+8zd8ONJuqLchxVY2e7KHh9Ry9XCTd6UcIU0qEyNmZtxlYagUZF2RQuu
3AFrGRenAUbDxJPruEUhqVAuLT+kUvJoBZLk8fqaGvKFxhSc5XFbQXTPMV9Y/FkiYfTae0dD+vCN
AqrBmsyW9+atL2oKNKmHXgZTSYTlTzn3FenO0jSg5E1WzoErH0zImFbxThJKf7+1eDKszU6h0ZP4
CdByMGMLFDsOMI/lv5CuWtr20zPYY8lX/x3lE6BrgzyDGwqkAc/Yn9El8CoWMIoiklOTHVJJP4Pf
xqOyP8JUKVDbxcXr0ybY1tY8k1A0dGXkAO3sRxpcl620s6s240V9gaLCd4wNGJhRcjqePKUXIAWI
bT9MvN1Gj1YCi50h3Clkvqh1dW45r0mckun81Fojp5KA4kIg1cOLX+/7oTIsRFApuTRSzhi67k5N
2Yo0TGRYVn+7tz1FRnn+xWD7v4drpToaz/+Valcjt0oVdO34eY0hwOB4eypRlhElg531Wvt9KHeU
coUBI+vAmlt+wwKiU+Ucti5LLV8A/fc4S2stejmYNjq1dZY6xY8VWvVzUBSYQ4RnE/uJfN49Da79
de8xiTVnwmAInQ2Bn/Ie3sM1S1qH8Nnc1e99Z95CqTPnIqabqnka54Fix9fQiPooFaLlN/OTMIQF
bYuxxLK9Z9k5/v2g6X4yIcUrws4Eeq/6+VFID6BoTVznfTyvJlu7YaHnrgu9AeBWvFf1nUAX0teR
g/0vqkmGAHjWYRE0r/f9iUqoi2/5JZ4cTV/YzZmcxedz3Sj9+CKfx0c98U4jb8D0OUg8biQ4BBmJ
2h26C7tKxPowoXFDD7/GMAjMgkwQEih1FkLuy2N0C63UtOJPt+iuMvrr3o+LQxDhArdXWoLgf9F8
h1OBDB6R6kICVOhlO8XOz0+AJYlU62pHCEBIvZ6DHA6MMbZ/pLLFmyfbXmJedpM1RRMK8jYgVlwu
XqX029wYd30p4ms6qjt00mk//fOdA/5mXk6CS8mk0pccke8jwuJEJYaSNXdj4+7isHID6KjQdpxo
9Ug4Qvv1VADtc0uNTTMQaANTp1ilqB/B6Fcg/7p1s2pNdJmXGEzK5w7WRdD7vwAH02ahB+MYYUka
XE61H5Vtnc2QpBh5x7Hg4EAWzfRKSHNz12liWpfDmwcdVsy1b66YZmHodmQ29ayb7mhUb7Ira6xe
5xy7Ia1xwF/2nec/vtBtxoGKV5BYnQelVVpqEgIgk21E1lKXyot7wDeLTRCf4hYZtJXr3pDddJ/g
N8cY+rD8TESZTfVUQT3T+7zWSnItHYoWDnA3+U68UQ8EoUmqRlwT5/uZ7pVPwdBUz8xKj/IeUWlV
wHUBdSRyMVL2ERQcW1KEnwOLlWZRC2t0O5YPmnXE+ZdKQZbBLg+S8/o7SrRO6tASQ6HyTSeW+m4S
GWFCwOdXrK9Mo/Apr3xeK99khAH9v14rm2GGan1ev69qjxF++BpjZOhHpc/CJ6U1qoW+lKEgRkfr
NZ0MojSc8QUisyA9Jct1W9eBe7Doh60l8UusWuDCdGVh+bslwgPMWYmcfD3T2d5DI6vFDMjg3r+U
2ivlhQfkNUL2hrCefUayTZ9xYaMrl5UXJ3w3P0b/uJUTv9WwsP1iUtEh7ovCEB/n0608oTQpVpaD
hQYpEAipo1fkm1H5D3XF+UZK8MXGvvRm3UpeTfOu7NKIIQsZ2Cr+DXi8vsNquB86ZLuL+O40w7aR
ZPTTplBrlklgu6qbnsE2CPMDjLBhFjs38bIZOlZcbeCYFDuhebQ+tyYdP5SY4/60gjDgVyfkWpOv
lAuhrX0EbC67brp+RyGLreNBTbK1UxAlROFTK5tYZr2IA66pdAfSnvHbBxCD8wza03VLSpGRSRPr
qtg5OU2JyNflxRiIt+GL3vZUc7fyz226JzGryt/XCpaR6na2688HHv9c7IjdLUqWsSfindUqm5kF
oLup99hKTnXUutntxyou9TZIR1ozXZgskqhXux2LcP/hReFBMHEI74hbVIo2w9upXFy/qbICc8yK
7iOnudXiEFj3ZrJEaGDWoT2DSScwXU/nVp5McKIAUC4IZgFGS08Vt3JspYdsf/QHivqf/y7FvxG9
RrtxeqRqg3dqF+2VdgP4RHg+MqRFaCz9Vn/lJh4x7YWOi0RIhaACus90WNoOrGV06poAoA/ix2nu
x2aBjh8Btgg6MU/WInUhFqZ/W83WwXnoFFRiBPxzSEylyJpgKE9DF8bxF5qdpR5L0ykAdRs2H5J7
jfbiIbEmprMj9iFzJd76g5CgSIuZozXLHMM0vlT1cqhthr+++zmkAAd3A06qlbIqP60MKKpqO1dW
ISofH9RVytdV+P1noj53GbxrBotZ2mAo36sgZWyqK7HM9NzPHQd5ghuD4vfv5cWO48Hak4wken7f
95NyuIFQ92Sqshtq0102ZinJbatGs1mtVEg0/CvOvIHOVuSOyiODto2GeV5Pn1o+J/0buVzZTfh9
2lCDI10bLlBHC8NSQDS0JPF1MNHsYNSqSZT5bRd3DavXA1wO6jZJz48L83rYe+rRfeRlQa7jx+Ed
8J5uU8dNWKte5agJJ8bfE9vf6n8lu8Njd6sjb4j5Kotdjrn+y/4BVwHzDHgIn9NVx5Inqnq2OmX+
bJwvkSpgu+3bE7uxyV3Cx38drfXAbVjJymlk9pACpOw/SNorfKPydmBu035237e923UmiS4t6rAC
ayw/VT6w7w9jsVR9N7cNlTZUBVo913KxS7JTzcw1HC/RpI6BoL2DvrVTUVIl/VJ6ZXV0rv8SfYY/
kKfxvZzFnyduQHZQuCZ6egSie0dOrB8y6ZulHc1fzRcRiSQIy+oqXuGqRpvo3Cv28/0ny+lr71G5
VXLd66mibsv3S3W2a7HltXzanUrEAZJTGPqqllFahrb4DfmdUqTQPWFxV44BfAoFL3LTSfsBUWAG
PlnmaxrSqnb1eR+Sh1xdLapPidk331vAJUbOol3qsQbAcEEtDIe17Zz4lm9UFj1jMjtHCPEFVviX
xJXT0PpSU1J2r8Ekt4Ok3JM8y8CJBXXT+9/fKuKmRwyzTiEKLPJF71TRNLE38s1zb7WrLn5Jtg1T
rZbqJWFoh4VoJuGLbPkchtLI/xAalEzZKf6VeRz4gTyS+qu2xrUGbWhwq1toLQZL8TrzcfTm9FWd
eYs/UuwECJmILkbgkK8M2i3VU10a1v6RJEW3HC87Eab/FctmqXW1o3RFHYzZlg92bChOr6/kF4Gz
daEzePa/Crh5Wg6tLJHBup2L1+Zt8sBW2etvVRPJ5lZCyadXpOzgryWahfc7kprnte1uHeTDK/bB
4FeLVseTs31o/4bXInQlYsKWurJkU191FE7u66S1qiBjjTUnUvFtQMmQf5oLKdlBB2pt65fXQn3D
r/2ijTAhtEH7vDNLRUAbGKcnz/+8XMuBhs6Y92eOOYMwV0njk/odXuJ3rNxdc7Gpud83hehwV8u+
bmr7eFVLtAWvYvnUvFSwBmVP+2Gx4v/Kp/f167KljfYe+qgGgqpc9FbwzIqjZOvZK9par6fpbXRr
TV4XtfdjlLSy5qeX6FF+1ApchKCSF3/tNG6EZXuvnt7NqzIW8eXQeVTmreJPDl2YjxWOW3z+3nXP
brKoOHgS3o05fZhYSUjYuTAaxZz7NGx685WebaoL283HbSK3twAxm4XsyxvmeG1cKsVhEGyQDTHv
+O0U+7LnbqFbZNWlYQL4dfrlo+R4wQrrUpnMCt1fJLWP81eKC9JCWySXidZTLbiw+DEC2ZxVDA5p
n368+St9QTkXMggC/1ifbK5gB0nFZqNG69f0+1IDT2+snBhIAt2zY7Stn17nr3fWcaEzp3daGpS6
RoNH+UqJCXC4STh2yZWpjkzKqvNuaPQOApMDiBqEnllHoDV/qdyZI3l9xol7p0h/ER0k3GCqHuFj
YMNCh+NfmUqk/02Z0bugT4rv3steKVWLs0sc2PzpBm+BXvpcvb5lf4BF8KeKawrw7uR1Ke6Hj145
YR6dcxTOHamL7Bi3IgpflojM1wlVpv3tcjv3z92HaZjtrBZGpIdR8muZt7PdGXL3Pr6aOLEXhTMv
4dQKoLmJYJv+nSLEYkQJGM5Hpa4TQ/wEpUrHj9960DXGMP+M4PUAVrPA/8LPDnOxmRD8dpKsEunG
vradkkEIfAq7mOuEGgyOX+eSbKfxoreuF1hjmIVqcKaRW8wtosRg0udjYp0+WDRrMSwx7N+Wz8oD
+XBZnr9uO4u3DEGZSgdhyKzfn82ZQ1Vw9/eHZ7R78xk5S6nladxwTbESzo3kv0u+msEL9Plotd+n
18XNMs//+KDdtnx4kpJW3I7ddyn4LL5cXpeF6q5X8Ap18NclLtQNKK+V6hrqhgWcvxNWi8nYKLOK
YKMPgjFNkdMdRVs58XXllNEq/tY4ohNvdU7xWWXfvBtV8KxmuofKvGMe+71tAmY/OTT37lgLJiz9
hwnet9o69/LbEQ6CZRTHy2hBJXSHMOa66Z/EINu3cer3RWvSXPSSRfXT708RWPNdogrrT3rLGX+T
G81iJ61JYcYC9w0TFZsXHBKpSTUvGw2uGKfZM1/bDOZ9xQIrpN3/WLqv5VSSJQqgX0QE3rzivRMI
oRdiEBLee77+ruLcGIVGR6K7q8uk3bmzc/wWZ+pERkkQvaatuekmcLGeijsap7/rPuBzBmZdn3Hg
11zFH1fwCp9+FbtWLjAdKRpIv1Ub3jNFh3TeYgTitrvmI9NbF+NlJzk8QRjFi6txRIkmKuzukVT6
QCGjRFrbNyYMYwv5uZLNwrkdVZPWTX6uouX4fwv+WRFZuhUX8HgVjv1p+vP+31agtmD2X2W0M2uI
fw2w5AaXuK3LYUsMFrMDtPFf3DINTt2t4hmJzRFCFFGUzvz30ZeJ/oHvDd1cuiDC2ru3xahQV4pK
bT67zFUxeyalXPQdsraIw+E6/jk/yrhOqZfnz/kr1t40koni1QFiPE7nQ0sxXMRLq48MQ/BeuIyW
vSfdAKMtHDg0gux/liv9eeuufl61bV2fj/K8VF7XH6KclU05p+aws71XFx+5Zfmukaame73dkZBg
fAzm8mkMhXHiZpffusfvHGd0Vb5Dkri9MuXfy0dGMFRFEKbKbBOvT+PaSkwXxVd1/33/Nsd2Wf25
rjyqc1ewdkE29oS6EaY8mhX274eO8SR/b93kth79bwHjHNURq3mY7ef5zfgc5Id9mk43VtqcFfcv
iNzSsU2QZn727Tg6hea+H1OuN6BQ2qlGbJoYGV5GuGJpp3rSpki4fR976EeSn9feHq/PXJv7QVwW
pbLNNaO/E77NcJkpYJp6XAr379vHtr7AZ4kjX8Sa4ys/WnlCVgEzIdwBsV9XNrJF89pDEdKEh1zY
DzehkQqXRyxZEzsYxOLiQ5Fi114aZI9VTIeBqY9WYJ69SfuaXK1RuptTIfGoZz9kVk8I1ntKuAoZ
+EJp+X6uj28Njvcn04Lwgpb7ibT4dApZ/1sr6lAwJzwpKO2xygoV+BkUIFpVj2c0Q8dUe15atp6o
aU75Yw2xbFObbtWWmwKY8+NveSmJn0ONKRxOVhN6DdnLY1QwJNpqpvfrPF6Z3JHcF+5ymX39T6uo
IEFXEuVNZ6mH9OglaCbMOYpMGvPv6/Da2vNdBo9F8/4dHaLQsZ/k0+Wwuzti6PfBGQL0xUSxq64+
BW6Xg4e07JuKLTuQr+KZ8Mi4rN1Bonqr3ZqrQboy7wchvihoj9eO1zRf+ch8n4vzJqbXAkO2eK3v
/7ZRYjPVzcxiGvBKAOSTvUgakqu69GN7JcbSTWgGgAOOKktPVVLvVxxrvgh/4hrTVi04QodfgIDn
iD93mtf4qCFkwqmAThVwWdQ535thrsjREt0RJgYx57YtxQRHcx4AlzAjuZpNVDYWTfMLBia8Bfcz
WFgoyH8mrVSytMYJjr35MxYr3mSxXbB/w4uC/e1pb7h9Xwpx85UdXnL5Zy/dmv/3oM7n2/xplvw8
1ZgOSDmQRoNSEh8kXPH28+zFexfJ9sED6UGuuRiKaLTmfSLp/Lnq7tuXbnyY2deSD2xc+RWmhFg+
/ZsbPbL5++9zSC6eOhehxA/F5jxHtbej14jizNUO4/gwFWqlca/tETTpBk6NcL9YaeGqrFrlLhKj
+rxBCfWJ7Dtu6Co9FcfjHDR6GSuOmrvvbW91DAY1OqXLurU6VrLAWN3broYF73ArOy5MpOp+X0ib
ihuLB/0t27Cg66xHGsFGwmN4b926E+0luo9i8vPevz68QOJQzI22PVXW9YlYPBy1oPhwUdhWd4sK
PX0bULKnwXrpXrUJfoBFYSchcS5Fn6VUDnusVinFtZB4qrwafD0w2GaR+hb9yce2cpKOAEpusBMk
+JdK5sqh6Cw/M52T+n2tmvL3v+szn2HvrdgDp/xqUYwvCjnBS72f3G1RdLcL8497p6HEonhGY5zK
L/TT2hYv10IcXduqeZ63/rkqa4Ybj/A2jPrMpgzkv7kWks/C/i+5HMU6yU3FDt8qataQ8C/Zm+Nn
UV+0LLFlWcHRkMKwMRdyYNmpYn7n8GPSULSf+tSy/VVWl68EIfO3nyW0IiqCjj9rp/58Wcok0DS/
EWRi++sm7qVNQyGI99Eg5utUig8e4FeZQeLSfcYaadWcqmUHrJZiVmJkiDERF9Edij+/Bwq4q9vd
quhPRsrqXc/N0Es5uDmh3E/6CH5x9bfjbW8Hiz4SAPiiTX85IJyQTq/V727KIRvRVuSf7pw+waa2
syMMmCKJ5QDJNmDQ7hP0hPH7L70i+ueowc8Zw1RY4DSMCN9N+vBoHi2ZsYQk3wzFAnbfchLaJD93
OIFCeUmoi5CJfzMdHb6Z1eIFUCUd4cfEmGVqBrMh37MZLkV6lLn9d/iKt1AVbrn7h1iXEXD8nGht
+sF8vCAB0U6oMo/X15+a8OW/YYqbqVzlUSME22dHMfmZ/G/yeaybuEj+Lr7yq4o+FEdgzfhddRYF
xAylTHM+3Yjf5G/jXDOGSmAuJ3DDZNleDEVbLGu8ces9m/NoO1dflZRxVjGBtJfKxTdVRVDya/2T
dE7okbHuvv4LfExyXErt7vh6AS3q0e/YsbpRRSLqHVdXLFRayBCTtreO1qnCCY3UmZiprjA//SxJ
t+9trHJ1ZjrqeQYpDkIKcIGYYwpWk61oL+k6FuV3spc5KShRpCIuLHwx3E3qjWTP/c/14Ep569K+
fastuvsQXr/8nH6S3znlt1fEzHp3FBZKxHs78nGY5qpkSsLbNvUs0gA1heArOIIeNH+WcmhnRIl+
lqN4O6fuWICljh+y8iwmm5APoKjABhfRX82vcCsA1s4iswA8yZRE+tGK8gxXi9LjVGxNeg5UJKiP
cujE8WdOeJZ3VnSq8/rKVubteM+fL5Lv13tx/8mfe1GdX/cSK5o8Tv9l/45npiciy9Ny0RLaitf2
X7lvFAiUqmSWpElU/mnVX860gJrraNfUf+sAeJTsoIxtbb8uGddoqFPM9XcNrOBzYqrFOLyPHb3A
l9tP9KMHIhRAu4pEDD+cvyofwjed/tj96f/SCywC6+ZaeiWmo5LcaeAdWA6gQuOdVy9QzeH3/flH
d50eiHQYm/zsrn/q50KDrvVAS4rFu+MIkOznJlYFAiJMm/MLvBcKKhOmXEnDkl1j/7XCQhjKqvQS
6okiyMWjGkpqmAuGK7AC9ixpcm6Isx9f8sp8nZBeUGQ7T1Yj2eaxw3SBT/Y9lGFAX9zNjfAPwhdd
JR9V9bNK2O4AlEusO8apHxgLCOZQDlO+WO6YhHqh1dg1kPBnr+qPTk7Qke1ffK0+Hhi8MrXMcPNn
dlKyNSgodnz0yo7jt+9umyE/+KoGLv5+qHnUezFMlQKxy7q+Emd6s+BnpJsdQtWUlUwLQTlW5I3G
a+h7YBTXjw+0ddLMO4noRRE0+ysuDqXGMZ/+On1e/nItKxDp3f4wflvUFKdu9pTaaC9FkleFZevQ
0KEPHd+2Eq+lNqV9U/eJC78LvusV5CFUAJyaoahhg82iEHYlfSLe6N64PRiv6wt1DhgTsejSIUgs
Fc6XX3FVWZCME0p6HZSpHkuSDFIGk03rOQUihJ3/uAN/PAdxOE59I7k2yQIUuX7UjxZ8hRL3gMzN
wTHem5Ft8VE6yTOrH1Zwo3nNLQAf17B2ufzxltePIa5phcZMuueGwv//FLj1DwYmOiYE9wIiOHdV
9jSYXQB06onfmAzDND4JrdNehvIIIOMky54OYmj7BC8y7DaZdlBysTqd4WOk0jaf1gNEZQQPXZ/Q
ojT1Q/MkqBDu8Qg0jGDXu/seWrCvOx+CzHIkxBU/I+Tj1iOqMj2MfVwL0d6rEwNNg6fJKZUfPsb3
HhnoqG//oiBJjnkHJJ4oXMQaqWUj3j4gsvyCOb0xYJCEYVFReMtEGEXOldcVESOjQQPFPN3/ZDLP
S/dT+fZFccgoPkUzVO2pb7w3nvKvX1GI3VSZRCH8NkfgwMbL5iJg740zZgxOw6SEfm/SYq6cgoRk
avh3uAMypdTXXeQqh+Xg2fbEx8+dt57WIiClLzEyMGDZ4oI5ogOg/hZAEaBSydLlVM0Oc535fz5z
3OmKpiSszKLYPr6jyfL+8LNgZsIZiJaKV+fAfgsP4AkMV5jZ1cOmk+XUNd/wL5bJ3f5MFM4o/fk4
sIZbVogYbFmULZkubr7Wf68Yg6nga+VWcMzpYmI3SGFgwC7/taQmvp8H4aV4iyYSJXbD47aUZvle
5qXzBI1f6brFJBfNjdI9oVym8/zzmPryyN2puv57rMvx7zMxh8T/KwcPcyxqmRa5FKze1fF85o98
jW0temouYsX9suZ7hPE2L57jHSI+o4TogTs5f2OBLMqJ2U1l6qoQm4mFDg4RCL78DYu48Ei6vUkW
1wjqlR2OrnDzyG1zxQeLGz+tFrfjFR6NnSYi+duP2GRizav+2AmcabPQOUzqqf1g/2fY4Q0npVWy
tN/CGJcOP5Nc6ai8ZV58HIsxbQGktTQuoI4TpY0hU4iaHjAmSsnvyyNE0mMfdxnBXH4Ltvntg8fS
4YvxmR3efpafye9JdBB9Vm8/meV35lj0oMPXkjluSjKFRAwCux45VtGRRMpmx5Zdg8mwg2zFZ353
qRx+2AEMAmuzQ1Pw7VysBRXHl0QwNWOJ4mMMZiJEcC0/xsvRJmKrVx/j27G65SApLzbypqGtR68P
f1xmBqkZyMNh27/szKup3n15x3tGz9JiLlq87NC949fNH0/9dE4Wsxzu17ntyhMP8Zdr+RotbDMM
y8JWPbKAjNodEOm2nndYgHSf/r4lutF9aS55UIr3k1EmQu2A5B9c45y3JuH7vgQPbdnmB93T/FBL
qzNril52c2pt5/nGZmWnga3DvMkjlvYg1nILLJxRBrQ8U84uA4bu9UF27FP1gwSj5KJYDdahQ15X
2u2iLPi6NVpKWXX+t19PfnfcLeCNl9uwHwFyvcIJw7H8Nfpl9E9xxKa2fLiVC4zRa66wl6YHhEy8
fxv7x1WYdV/6t79U5/Axd7uCx9h2Z8gKk5DIG6nr2TQLLFECBOISRKe6hLY97XMQJiCj6JwExFJh
QGvEPmdTsD+UbOX0sfH+HIDD5L9Qe2LOMtdSbGapIB4MMDHbbXXd+fbjZXwbL6ckaYJXXY2CtYLu
6B0A7IK/XsD9WnNrJuR6uoGgEt9alI3hGR169fi2Nt/XL5oA5g3qOCkAUVzGs9S9Hhs7aokEATmQ
/4+S1Wau9PqIf78+oLL8zujirdwyuDqWz1Mn8U5sV/bumy9lqc0kC2R6TFbirfl0dwFEc3KF8mlT
KmXRSnQjjfCCLq1Z8v30tKpkmpP/YrOL5byIlaMORU6NBUS3WF5+aa0J7bWVbU/itcV7N2Rmqdns
SZ54C6E72dWw+Ox0dzgKwY5BeZRKPTychRwCNaVlolpMpApLVAV3X46hGLHihcJ1Cqub6LLJD7IF
U1Nml3svMxORclAiOwLy9LoZPc9LvkztdVG25KFuY9OTeSwm+xRZN3ZBz7p+9r2/qYkkNBjW+UBJ
RW2FYJs1H8lb5hte1X5qRqk6CZIkUQFRsBLUc7mZDLTstjkHSDoli3fJbsF/8JZdNUYR72FpdjdF
4kXeSKxrvAByme56Ar+oFplmY2+9RSIKfigYTPPbfM8ZMs1W0b8XQy/tEWGomPpn5i0TqYRdK+Uq
YOiV4h/+EsaGEfudFpeBdxEbJsfaBZkKj4iWTNJ5xPWAy2BKiMyghFAQIfEtLxSZ7acebcw4wFaN
RRpEuRQZr+pzfB2xbmK2BXiY7silfd3es9uO/i52I59u6X3Fxmftj1GgAsMGQwMgSFUtK2zTSo23
k6Iv7bTNJoT11Phjs32u6FCEulq36dMSS6hQKz8C4UpA8FhsU4gvPFLdx9Qrhfn3GwMW6+uusDI+
KwHfB6/A6j9W8FfWb2OiwKTkZnAM3h26BdRanl/X+iE3FwIhemqoDLGzwjLZbOgnBdlkU7bgKPo7
D71R/2gubwPzar1cPn8VE6tSggsh7/bg1/WSmsHwNL2HKSMhWouhEsSLrgpEX7r+SHbvmZA3bQNF
Psx1iJdd+dFCZiAAaodUjInrVH0zmQ992+EVujsBiPkHTBD8QQYWKFZ78DkzdGnxXF3zFa7l47Fy
i5WtVZy8nNcN8bAHmykyAb2A2+0B2WHqyzzxm/MBePAqpqQrJBgSH8JwjpJQh7ifkJsyPbvijefJ
gk6gfyGRdFvAnPGazkEQHnXgIYT21lvx4i7c/x4rnZA2roqZWaIbkuTptkE89/XTreTPaIG4jG6y
+L0kPjbDYDnbIHsh35IhAXNdTt8mwNbIZJpGbXfGSeMA53p3D3/dFIx7iez/d1Fx9XucOvbAG0Z6
3rSu6XrC8ZzXfSjcVzHIXIoo0gfmUG1+WbWj8f/m2lA4DTdMmgLfh/lvYo7Qm5OCSeEA5TD/SJ2+
oyt9US6de/y/W6QaufcymDz2/2XEm6Mk/UXYC+xqf+su91p31k/zqk1s3PFI43KvQlLk5vWHtxLF
xKpySAs9cqMyqK5yt9Zt9TlZjLeJ4SY1ytxa26vIO8LMz/W1exwFuMyyoxvo4daybZLHSvRY2aZa
OynnbNnckx/bc6MoLKWUtE0s3saxWTJacnBo08el9fnqPPtBHU2JPbJemSlpvYSJLCS6y6xyexCF
2ZIxMfld/53rbDaVLrkqXPsM5BKekv4AsGmvp4p9/f/Vde/cwAraW+tppgnBVU107cyT7CcSyV3t
RQETftQtMSeMazvfSnENWz4izUMMSFOOsi/pGtync1wkhHn6hvrlZnA+yf4uVo4MSAYn2E4ABu2L
zTiF/JXzceR0+/mSLNp3joRnZMZ+MYdHCJmesEnIU5vZ3c0ZaBHTvJ/sr24lotMNz42IOFsINtvf
oIRknaPr1BircTv0ARqJYgqxpz3OSL19RpFKiCChIqDoLaVyM461/IQONsrbid9HMoCT3BMILh2A
SKYH/Bx+0yOj91my7yCKaPu+P4YyGJcSq0eLqWFp8foq2rXwQrFI1Q5+JQl8bXuJm1Qwi+uJVSO2
t1o8NUQWUi9DB9HHc9oIkaSxklB7JrBJBlTSBMhDEnv+c/pW06P2JFcGJIhZ+DSay9wSj5ZFKMNs
9AJcJNq4xsD/iPdYdzlNzTIzb5ntRwZeSGeMRnaaCDUXChaLsMdif2px4H34kosqwi1p7XTfIgf5
NA7mSS0T6rojA+du1+IdJhsvRb31p3BD5Z/FRG2mujSAdTuPzGqie9fkYZpGd8i6ZWFO2rGxu1gj
EiKZrgNlHUKNrBEF6IDaYUwJfE7V9QH9RVEFcHEs01QPqJNXKyCtwHRgTxS8qOJVXCABobBWZLC0
6G2+06PYLymzryiHDPwEgVon9hkgzMi/0hxACcf/ovEialz0QQrtLn18NXfh7OKqrSxd1SjnVTiI
1y5JHwDjaLM5RYNTvC6viJbvbz6DocMHmXRs4K1WYAyLbk5Rd1YhVKz1VPeyqmaKTHYatpyB1QxM
mZOWcCBgLZ6/DAPa/0vxduQmk5zoHP8AMdrJFtMvW1a73BHYC4Xv8BG5AKOlFpT7CjrNx+fuA2/E
6fdWuUuVBMhOliVCYYNmdwM9JQOpzj3Zvwv5U0YFBh8IxPbHgm4E8sIvECipoUXhBXEgSFU/qkdW
m+5hY4YTT15x3LWUXsM5pTogGTAi98rKJ14/IohczEwt2wIeEMAtbhoSTAHCjWoRKkIZTS/rv6Qa
uxu12141OajJ1uMnB0GgM8umu62mqh4mIiowWcxUJ3WxwNUMWrl7BBbZSkF4BWV4wDT1e0lppYo9
cBZwmkeTGIPTqKU6gMW9jQkP1gD0FHM7Vls178Kk6+oViKqXq5kbpzTbinOzBeS7t1o2Kyd97t8r
MAjpv2Qh97OC80KZBbwNaaP4Al5fxS7IjYDD8y6hXbtDQcBnj4OwoUaJliB5pDcR3MuLD6/7ugPm
d8CCh1YUr12TwJRY657r8W+OxXzEaDzXlyMOx2OMw9BeSPa3UO2RQYiiJ7pMlh1hwFCgCrdB8l32
TYnNwXKa5D3nj1PW5RYoOzKg7B5jYe5RRiQ5nPVJ6U9MKNlmMx2nRLPx+YzwTxrrAGhkwMiGmP6+
eH0P2NFRggZ/GGDNiE2CmiCxtyhk3uQROXO6aO2fxXg7MQh/oRCCQEZFtZzOiwf+475hW8PnI+RJ
lz65K4kBxJg1xIaApRIkj9BnGkC7ge6qxjrEQLQz3UVPiRTeSNE01LVM2lrYufCY5UVruemlugyI
bWM9ovgI538K5pzpMWJzxcQ4iHL6nlU5TVMyBDcbXtH7q0iZGs6QfiCrSQ9x01wRNnwUXr9E0CKC
2GsfQ3ybR6osfS3bNkzCOdJZ0eyY/F+2T1ytU62VLs5Kj/PAq84oSmOeIYON5fAEwQPS629a6RuS
CImIPj9EhmRMEexPH8S1aT2P/P+w+kT33TU8Aiwb6sozrMQa5NExwEpNKZUHO+tCwyJOPSVpKTTG
ciLhAV0w5q4MY/TroeQDlpVhMJHHmJQiQUkH5cYippOy4/0Ibe3bWvL9muywrgzfHqU4jMZ+yBEy
XSYbe47oZccZvtgeGP2WPsW3r4+iO88BI8L0BUFsIiMAPu/4s9q1YMS577tMPhPQ0SxUEWlwdQ0I
Yg0v677d83TRyvYN2dTTdqbdU+aaUKE9EGYO91eZWJ+Urog7zDKdZoC5WHk1ZON1F/eBg+Ty65QG
oecTtyrL4Z/H8hyd3lQO84918CsYO5Mia4HGv07BfCP0eUBlf3ii1wHmtbohsQVxAV2o/hCWkDo5
NxxURsHk0n5OffYsO2vG0dxaDPa+hWJD9LHsL3Rga78NFntIjJC6P0ieFC1iiLeKBrBIkQBBBK8C
5QnpsNWvTE1e2J3GIIldtAdErYb+R/XLrFmLMfPArKlNgN1XGTA9P/lcpjg3Y44h0A3w7gxZHqCg
8akSDT+/Vghn80/G4blw3dU81EztAhPnHhkC0IyCVxWyt1aO8HwVe5mavRDrOkX/lhe1MOY6IiHo
3LDBPBt18V2io2zbUmjydeeROZcsazHFgYZ1/OKexWoCBgFhZhrVMbMcM7NFZTdMt3PSGyGoR7kv
FTpHmtvGbUzX2xRddnrYxR4fE1x/J5mqz5B/S4SyRdwhPs4dhvAFX2gHd0ZseFVcDV2lqneVVCHy
z7VSExGcB/G2Cqi1goePO6AIvEqXdxfJNIO98M+H7YL9ocQUsUgtKyE8cg/i1GGRDct1w+LqSrSq
8NyDZDT/Wyl0ppYQdZdX1FNv0rUxe6osUoFgRtVAtmRz2CWC7hnFOrvhopWZBSIoc6aEJlK9NsLS
MmN3/11HKyhsafd4KRCWunr4uOlUGLzCMEKFS8uyg+lT4ak80n2BxQeFXV78rn4lvZvC0cv2rpat
J7V/Guo2cyxHDYOTX0wUwP/huoHAA9T8AL5Net1ZHG85GIhUlh/Kx6fbKYlj82lUxWWbJW3hOSZT
cEeeNhlvayEV1OcjMo6Md78EsalfBlwvDL3qBGLsY8FVq8y16RMYiAwCvJHIXgcEY/8e5LO9JBGi
rgrErg22oPLDI08tdeLzDzvrPAoev5qWJqGTG7PaKCDz/hF6Tdw5IAv+UQDsW1ozydkjzlWc5MZW
6bX6DG5lGGpQUhC0I+gG195KJ4ZQsgrgHhzgrWXLrSrcI7+N1ZJ9qQoHnHhQlvrhniYjUJDvgoIW
WdFehAqgY31tiADC68VZ51U/i5yirm06Dm/czYyJJjab3RDiNdpnKAhzRvfl4CvgJiZZx6t1w8jF
UJxehuchIF7sXR91cRIVIVPbD8JawVVZ7fuXyed201tlm0QMuz6ZqPoOtQpRs/44pDC8nH5NaVwJ
b6RhDuOvftipsq5EKz+XCDKPuXlVDQHoMLCSw6cLiHKDWDn1qAdZpoDFSXJzzz+E72SdD7ja2hqu
ioVQMuJzXAwOCGUkWESRJGk+bRPECODhgNl+H/YmRfY7Vz5QtM28mqsUV6gzDHrxuKsJHThD0UTV
yGxr7x8hPNEoGAW95AL4pFuVyrYTzNw5hWHzPDXFcdcIQYm4cuvNU/tPm0zSTfwhEbQTCcwpSt8/
z2oAJJ53LNfyaSFkgY4j/IlT5LV8//cO6dT3Mlkz16YkxHtYfoS5IIb2NIosXsXMviyosoqXLen0
38Umh/oWVTIAN2VPDRMcsUx+9axQbFRnCoPEqnId7W96bxIcQZeGujfqbzNN6xXln2rC9wUT69gT
vIt1yVPZE0GLAPivKum44Iq6IwSGDJ1D0dxsfl3iQgqEQvULDo3lNi02mMJaM2X6UvNqkBPLmSl4
JD5Mv7WKzavHZRgj3ZqhTcy6N6Nf6UPY4/om3nCmKDp3DZUmmuZFqruKtVaOY6EoL8+286LPn8Tq
56ygDNMMBiQyjqt6K/MlI2yoEUmCUL11jw+z9hA73uBW+dmmIlLQzxXPDczAhgTnBeS1ypboi3eN
D03cJrXXOBboFFr9XeNhMSIqEjZDAonZYEkIGw1s/BCmLnDvBb5C6xSZ13FMo0LIxEKl8eXeM23W
K5t7Q1UchA1VHC6nnO87/ZDO9Y36NNLQ5Ab5nO1ri7PLksAYHtqy6PaPoQf9PbZB/MukTxJVq+jZ
1mkxZCgdfqOYQD5AYEgaRVPra9syeGsjpgOoL8cg2H6/m6OORqG1lQSsMUfm1c2zbh2cO7NLx+M3
+buOgk0usm+i7LHRSunh0JsEGzwsjSKb95EJxg6GmlvQwBz+xb1kAVQLLdQ4uswjnEGzJDD3lm12
1n7kbcSy1ODaNjCIb1vXGm6TVYMUM5yjJ7es4dwwbEm7W8tW45CMXUEMG6k3JkroUKZKEOTvSjtv
/qbU4qv3/xlzAonLcAeGhWULJ9j2GLveKEMB3bNieNTxuzYyrDUU+tABR8goaDI4ToVpjtPrVHjr
RMHZR9Lsh6DbiU36idER8OnXZE25sGpilNkmIpih6Gs/FOWZRwFhD+tYCvcUW5JQeYst4jdsyjtT
6T41ur1arJUCtKONqVVdtnQfqUYcZpJFItbOkiwPXcmwiuFNE7t4TnP6LYXQ8PyDwx0M/VJKvbL6
M8VznPpewC+JBUH4PUi7fHQqHK7yS/HVWuF+w44KjsEo8C8ehoxmJ8vDDZDpb5M7T+I+d8DSPLvV
CyIKUX1nNTe/TAGDdMovbEeHAI4q0mAjX0dhnrnyzIN73slnyfkNo9l7mLZ/AVhyx+IaxbuOtGLd
wkQytRd1dEa7FJxB2Ma22GnoR82VqN90PdjGBJvaMlrAxnfLey40pyPXE7dAzUNnG7O7iu6EKlul
tayHxmKw/zyWJv898O6u+g89wFa9S2jpiQtiQDVEcwM714vZX8penSUCyMZQ3cjF2ZdJWr4VO/4w
vAxDd50SqMHFicWAtvp0llHzCFTbUOLet1JEgRRefd6qnmtD9zcDuVstmGum961bE8QE+wv+YRFs
370GgemCWQrgVCZZOCJ2hhPrF0G8rUs7tTVmkWPui9mpl5wjLEfHTImXfEw6wWhdAuyBIcf4bXZb
PjLjieyz5RCd7KYhTHW9mxo5P0O5kIm+l1bfATqHE+rlwBdcb4+TWU6+jYwEozSfjDOHoF3C/VYl
JVgtO4zMskRBR/4/PUKg3vn1TvGYGkgugjGi2dBw0jca7xsMBeUr6womLgfNHkBvPopO1YXS01C6
D0+wc7TMDmYA3zHILJpi39zN/9YMGF2dkP8Az5Fzzr+Ql3LyUOarxxpYcjB9Ivmwz0J2noEtRSCp
Zyop1NCuwa6ydHdBJVbClM7zQgIGRHQI19EDOcENmo0G6KDKUt8quLceLH5DGavpzfZXwd4M+4QD
xTLkguMDzTZpOztPCk1kmrn7tmTs2uCVvGWgCTcZRhBx4MsKI/3RFDtbtt2T/A6F3TX2tPvmWP6G
dhB9oN/UGqngpDFjpe2zubuNaU9zIrY08pigSHqHRRVymenlX27HpPDlQWSlAx+0TyKUY/4TBqEU
2MPt0FjyI+zA36JDtfh1WyEHu2a6k4wwZXzrSBf/XweFWtLeWW9bl+FDkdKlseqhVvIy3uo8TWWa
NBgJsgx8D2+YD4EYJvtbZPMa6pHDDLtj6jD0Flgis3JdThNhhBsOBUAgOgpHSIG5miOVp3F+jVAY
4/Zj965qZs90qadI16d4N4ShqQ8vzy/ShS3J1yNWNaPkDGTyjqq8japkUzeRblq3T3dczD3O2r5v
2U5Dr2ymjX9+LIVplISClMrmb9nSvkNtORhhkn4ljUwhNUgn0OfkFzntJSK3mhgmj0JtuOGQOPtw
cKzBLtXerCuGSZLYMSxFWswZJ5WYPo656ViGIk2wcqJcLjmZB9FiwVD6YHToqZwW2z+odrhoQf9g
AOCIr/mM6YlPD3cl9x4411NTBC05ZT+0TOXl16m0mYJVJTeBW9SVLF8qIh4wYLatdyV92dJMTLgb
j95Xfdy7ikdbrosxvEt+yTFL/s9Puydr9uNq/ckk86rO8L+j5PsBL3JIQYbggM3jbQ17v0cp/JW5
1bz2thPpejF/M9OmXBwDdcr8w0DCBHPK4Litsy4kHsEKUNdH0Bdpv2twmnGY2eHpdJ0VYzXD+yv3
fbu0bmFTCbY48A5laImE1oluKyfPjQVDJ0ybiaQlTaSL2XzOgAfiC4+ja6hxyZgx4i78R8eCbewi
59+MWS6akrPWAA3+d9VJaXAyNAVcd65Tg0TiVXxHYHjFgXXCLATpFSJL+oK+pf7b0nNRpEiYerBF
IqUQ4hvmP9np0WCv4oEGuhmSZe8jbC5IhBMhtR4E61rp/r68/niOXGdkKq11sxxaI5Pvga6lNnBN
9SfenKH6nnDSMkwleWfdeXV7MUWGjxnl/lsVeU2TYztzrkJKtbj5pTJSK/WhYWV/DziMDkMWyTu9
uhsyrJHEdCyBRx5Ui9rsw8svlrFMV9k7ercuhgKfTvbZXGGBlXwf1gizbPhF6ypw9erbnqtAlhB0
dkhZalVnwGhmdzV+KDlBvwS338pngqWr28qh6WwyOQNiEP/v+6CFUs83SNurs77Hu6EB5brB5UAq
d3mzDWgWypAMFe1+S4u6HnvK27TYDaktEZUuI+GOnQEqUvG00TjA82jfFJvbtcQ8DKLS21ho83Hv
RIgZNR9qwISME+Vrd+FwakTwbNL4cdRT2FhOodPrvIir4MNx7M3LwtIKIsKWXilzDP8PZLfqmTmz
3WRDn5qo8uBH5fX9GqpHvjtcKd1Kt6FoRc1mI7BOmE7qG3ZFnSIdrSZUVlSPssc4BLcVZsvtfqsJ
f6EBvv3iWsuOsGEwQtNV3LkhXMu5kg6SSURQyE41zEXPo/X00KYvEGLsQ+RLSGwSWsad03Iznk+j
Wc1pRAyCoKHasJiL50z62UJ0+o+8IXR+Sgpbymz1nigDYmipbr3ooSq9E6zjdJv+VjqAJynF13GO
lXn+qzcHCZ8FQpy522P17kG0S0yEHsLvJihq2Bca5zyG0b1wxRLJ4nLVz8CXPUVTasntN1z1IYAe
azc0qmCI12IiJn8wry2Wv/NdK/EcRJb15U9y21pmW6dYDVfUNaCg9z8bSM1McROvz2+FY0QkDkwh
21ifSpdbh0uYOJRz529QbhNA5O0iVbtIKPEV6YsfzO3sdWb8fExpEhJuBfdpUxJiJDmNHb7OhbgY
hB3JAIoVvH2Q1hf09YSXZKFzKDShr+RQQLz+rPpwUD/297wWZNu9RRXtQ+smepYkFDLL/vNVJe1L
fDByk7vhu5WjSd9SICjQd30yRfPWkEQpPiKGCT/2l/xhM65+aTMS2lHeLd9nNFg72DVE/AglvDDZ
/EXKcExmXVCXoXKY9BlR+LjDOWKJ48KrrhUBdyZ9p/gQ+k3uvvcg/BqLkGX/dJ0t5KQGaZ+sclVI
DOfZ98PvpB90LrPAJ1rx6a3/OOVBm2Un1iiJdP+9O8WXVYPaC963D7O7VC4ey4jR0TrrOXZp8Uff
LCDszWANExXicO2QQpnQLJuKY8f64CKx0fbIZlat80gCU6wtLxJNwDp+XtA/g17w0d4zVzbZp++L
5rpZFdMkHqd5UY8tqjgGol7kreT5jGSptSTEHbegciuTUyUQJuLM6Vr2zVpI34yIJA59SGclzpCq
MmT8POid3MK2ARNxHOWakUFmJselNwNtrRsRImXyfhTyW9vQ/MN+Jiy3qODwPFXPWQBcbTHKfohO
EaGwVHZDI7vFy0F6TYqPeFkjUtv1EXgq1/cynn4moYjoSdUGe6Zyw7GNfCHL+FA+UUdtd72H90by
EoN8L2lJhoTz1o6PPCQ7veH0dBnqv1NFzgsBWWNTx4LQIRSW4Zyj8sVPt+94EG7eZarqt4lf7a3G
iP1b0PXpzrz7+MPdqiThIInZedWVPBRuEO6g8fPZ7b9nbcuOqy/HgPhageNp/Q/e+fP+cUJvgMI6
hEMtlZlOVnVVyOZjgbouNJG9fevCWCfrQAAeyPNDmyXEo8ApA+SriT+tvLWZ/Fx3dbRdztQQ2GOo
BUrJzlhtRq4Hqa6UXNfG0+fhM9W71E8lXW/fRPU6zus0W0RQ106hEFdO8Ydadjlw3bI58Yzx/usw
lyrVuiuwRF7g489k8vDxyOOALig4Ej4U8+RSWFxnDbns1O6w1yI6y6vfsekg1ELKTkIMXxGk0r4s
1wF5hMGOOfecLouca119FiS5o5wcvbxjNp88FNVYvIlMvOshEGQvgRVmO8RfvQuhfKtrfDJ7vJC9
FO63QuJR3OhS08YIOHUbTp9jI58AnQddlQD1lC2G6VYcrEicVNQw7NLfgRV/X37i36lTKdmL9q4g
u6g1GN+fAeBcjyO5iKvQ3xTjj9LmC6mCNH09tuk/VDHc0lN1NEv9ckAvU1w2gLJyJKN+tgzZmGgn
db3RGwFiVqYgK2CiXPvand9+H9HGUa3GqbqqpTfF5KuVg/vJTjO01aJyfzjliuMWpcthcLtUnrtu
Ktval865xjmFpkTFvzD1vJ7avkLA57g45PkhLN/IrXVaiD1mSlGd1NHFyXdAoETOyheu8MmdhCPi
XxcQi/iHV9Hi/HnuZ4Xsk6DShdu2s6++Tp1EurTKHgvPXAOS/R6k1vlv/WjewZgK6UXnluxGmCK6
J5aW0V4iXcvG0A8iccr1NzpOxJRvfjyyMpcQ9l4UzBM0NhNtyJbD5uYy6MbOFmQ8OW6LmR1Pj6J9
6k8CBpyHyZzsH/nos5hBaYHGouftcwAO65jDdSpvcyOQ3ycOqAUEBocv2Yq/+AKr2P9YOq9lxZEs
in4REfKCV+SF8J4XAnMRTgh5pK+fldUTUdNTXX0LhEhlnrPPNoBGQcY9zo9+tzRb9oZLhlHnWPlc
+zIPVus+72zhpo8YAC36Dw0fxSRHMhYo0vzLJcLNbtSDiTc7JzMH3+A362EFAIfChN3ffDZp5cIY
Tp477e0ob7ur4Ggn/hecAGY0/55Pf0d1qGTmUDfW2jNs0NWg8JPx3YNxYAqCLSRo+NHxlkN6ASm8
e3jwwQpwOh6iBfLwD952gjUM0SA+849aFniGfuWrRLuhwp0bMrZjY224BYycB3Zl4vn9NB1CjdHl
Qi4oKnzlN6z6srS599xK/iSmWWJUCU+AnpsF+XqN37XPTzCdgTBU9N1XveFPpHIm1yvIRzH2veXE
rPxX5eb1soSjlDoM6/h8E96N94GKW9M81/NuD69wBt0Vprq64qJRDZRc5wKHsO8Q5pt85S0GEaxk
LrI3WJjXQcR0lyuHgK614hqkD283zKqb3qH3uMqz6jU22U/Lhs1lBYvZUIM78Z/ZEpCHyvsT+3Id
gCsz/QWVpTgWkw44xBTSsgtdL9kyUEzKyR3inynojP3FRx6JiSmds2DvAujGZKcF/B4WNVcJ0wOK
Y2k/2DwB3Kh/KOSgesCcQ+ZFeRiLGRFN933NfK6lSIST/xSzHXiQv9p/PFegT/yJjAahg/060wOE
Nkylrg/5H/GNnnpr4LffCt4279tAF4URwfBY9bn3KR4TseB5IzhoQiQBUI54BmHJc2NR47AG7oDV
dFbVCoYK9O/fHhvHpxBnfJmtK4LNcZfdHI5n9X/eKfeYVcG3rwrWuZOC5v483r2n/tMcCqYFTjek
XQnxQL0XHHV1KJNAhACA92ptFiaEYkJmZs19moLpsfokCwuZcj+oxOvxDrw8evDBlXvKOP4+lCbJ
Wbu7kBrPuuRy8a8t/51hlK1eofbH2/oxepxZu+I2mILFKOlh+sX38sxxslAUv9A8lgqEcIZMK23S
QlHid+igfN6Oo2Nw9NVAWnBrWOfHBZUR33a15cVgpvx3Od/4yvSQj/IG11zwPXLo8JovcGRuEFTE
bCSZK/6fb6S5uzAmeQn2IIrA9EztlH9OLAajtUtWGA3/grXcPQg5Y6tD2uD1SA82FjwBfFKoFJZe
t07/sXrXQaEdVLZXyGpxBxF7ATBT/CLeSTxNWLShqWGgJGjLDuQSXpYdhNeEGczaZtTGYmUhpVvu
C9/HB04MSCkqAp46AMPa55rgnqEloORDGcFjwNR9peLJr3ldLah/Hbg+xH+bL53lAXGFH2WEBrxL
N8jShNiYQxvVBX2YVSeOY0LIVB+FwI2PlnwC8QZP5/fzmmz7RjxTnOFwiO21UQW72QBL4KEsBPkA
uE9674CcOspnHFrZRLAaZZBOrjMEW5BYpgp6LYZ+/MJ77nMH9EXuF2OEBn/I7yD6ZgBpeCi/Nr/j
pqIuNUNqL6pTfnV/Gvg+nsWkvQjRhFVuCpvKinCPZHh9OifJ1ecAJsvc+ziamwWPQJ9nBKC0I74o
a60gHNsI2EJw+t4B5k1Whv4K+cquDXH74U+K4c+v1vj6OvDuKod9a4gPs43/uWcOE+cT0Pn8LsBF
J4m/TayENxju6EpdaVO73wF/pXRp8B12lFh2uOuwL9/D14aNAPUIG6LmsdX+PhZKmQcwMjhUCiQt
sA4J3O0/A/I5xq8TIPAJacM0/QiWgoHHUIVqBCcnG23arJ1DnfMet3vwOCGZ2zwhEcJOTEOGj1hV
tMNXbSEaY1uAPE7R+b4HOlxJRgKjkgBE5osf+87yaz0miELOs1FuOGBo5qiXpaj9JngbvL9f8ZUO
6NGgVyJMXwj5kAn1Z/SQFxS+P5AjRF4rCrz80tSTvh5gqt7Wt2/jxTfa8DZ6fiPEBPREqeJ/64CC
HeIQJR16+QgxxEZG9wQPl2X12kpF9JIdJijMIvICAZ8ZPRT4nzZ0qVjiPhxaiNL7ZEWpOM90F63S
E8aDGujJlIOmr48wA28QlVQ6EXwhboy6Ovn2rs8a/8fvpcBMVZno8pIWQ92k37Bi36W0BXQDvSsI
X6jrkZwsCqZgeLQTXpD6uJ9ymvR/0Y8mhz0g8zjlvq/Nk3SOOVtETxJkiQojBOyvSVuLcX2D2b/j
hFA6n69ZhZP4wUYPyOHjfzWnwOmwx77G8eTQCyJXIIqaFIjvNhaWZmxZ+VLdAJvpog3xBCOnDcrf
8oujCXUU5/hr0idyBskRSZC5+xiQIWI9MHpjS7zxtngnFYMtdxN9IkKqqlt8H5OmOyty4hn4u4rq
F3D2V9tfIflleq53eGXMYSHVrxF6oqq5vtrNa2v3ZdjzkJh3R+1hqbgvZNj13IsDHlcPtzPubtby
EMpnrQH7S89VGWC4LKtu7+0hrD4ieSLLsvEYRmRU6wMNvSIdF97KwJefBdvIhf8tCHjgJKak49o/
WAq8LUkJcrphLjBdK0ZIckqHb0Ri30fmLL3hgSO1AZyVo+BZvejM4QlPNXUzwJbGEZO/DlGSLx9w
S6AhPxZ/SFFgihlJUNwqQuZaRK7LsnPRllJ2qdjlpG30tr49MWBv6z/wuLQYfTlAv21IW1qpGEA8
ViU+rchsL9CaX93lLd1+ZtQzIq2jVD+g6Wi+PZd3kjQfEJw5glHe8vT0eI/ZPLNqYuAEoisuEhWK
DDZPVZsp+Dk1VKzm+3x/cCb/VtLdBdBAh0VJyZbc0cwCGT74ETEJm33T0+Ax01IHripTsaf4XCu1
CogMB/ds5FPPcDL9oOPlrNxJgfsIhR+OD8KRvK/Q1DEeabOQxKLvIyyhm3PevQjIGAgHGL7TByVJ
qJoneiQqRESvcL+Zqhh6+InZkF2NfBpRxRqqf4cgqm3vKYNTHXpkgijg4VGO5tpWHgPItuVIRg8K
w6X3iSqWXXrfvzATl/QxarLid3mp64SOHtJB2Xs7rc4B10OSjuPQXcEJ87io9UkPtg7xLK+52oTf
Gtk1L6D27kT0XFHF1L/Vm+vOf3MKVAELww0qyIaQYEnY6XH/1Bg0iSC9oMqXwAkp7RSwfSaG/Q1z
HbY4bpIymPMTBW1Ob6L1uZVhibdDGRmFk5McDNk1iWA5Xshq4DE9FoQ2CEYHumnp/CtDvdojXoZL
ibb2SQQOQmZ5nuPUoGjhHdxgXnBAkJzDHn+Jv5M6C9iomKiQDKjG2MD/hv2jV3wDlQEv5SJ7PsOS
K/LhCl4uYyFKPX9wDI+gDTXMGFEN9JolsiVeSOg2JzDykbAa5PBgIY7dNZuEJnk4sUgStmLeUQ5R
gybXXxHq5rR5+UeMKa8aLoSL/GLQfrUEFgx5+lpiPhDaxOCTcokC1ZYwR9q+2ISQitBRhp/aKmj1
P3C6Da/DiM30P8ts/MMiWXY1/KYAm3O+m4aElm7yyVFjUDxfuTvxx3nhkMWtgV6PC36G5/3gpD5A
G6Mu2w1kwYpgsVbagWeKYad+AjIEaeeoOR6Ot1eoMeZ2KmmNS839isk14j/s1GDnOfoOoTgVZR69
Dnnw2SUnSjfuxvHPYKdmKGY1k+R0zIjeDeSVqv4lfsxzhkpAsvqHigIQe0mqJopqR53woKSXAYc0
jDEykXk3xGkMFp0u2Reo/t64JFg1IT+6Zaz71YYCPBvJe46/732pfH0OP0mNcLSEAocXZeyYl+Ig
+olbg5PDqBn18N6BLAj6QbvDVsfFa6G8wnFHWQCb/GZ4cuDxhwLHDJrvrLf8emli1WOKyCRf/qZ8
vDlH6IPKs7W4dDxYmmFDsLT3HgQg7p8NXQJkaaW/QmtC0VvfL4qBvMBkbK9MKCAxBn48p/C1NSLg
XJ295WtGWPqKFu41gXnUqGss+/lXefpRorfsCsIFPK2Us3uE/NVEf7/jxgGqdqzqnj9gA6LOYX81
kSy0WO6JRtY4Rux16JnpGgom38W0r8GtunCC1bT9HZ7nOdLXXqC95v2aW/7x1ZoB+seP8e2Jm7+U
tQynkOEUpZGybQgHbjytDNH+MCUCwZ3WpfPYpOcMozogdSJCOx0YkklE5h3X4OctYQiFT4FRkuAE
TBlxaEpYgIoocUjByP11xo2KmCT1YmfQWWZQUq3Va2yQHpz8VvXc4uzIhcZOtxdTkaO6HnQhYRE/
+4PS+gyiDSTaXElD1x0mAgek3H/mqdvgeKdnFz298lHrBQh8ixKfZd9zPvPBHmMmLDFl/DGimhAe
XFF2PEaxJye2CJyAjsz9XjxJeCBjE21jymODwNslU0J+oKJEioARD0TdS3IzCX0YGxvJgzQ6jrth
g0MSB/TmO/sID2O7q5lyomTgdH3c4s7iUe+/nVq/vGf59HnVz/RtueF/UYFgxcQ8bpYdI4MuUqFD
gxonhQzT3r3gu86R7kIfGuqCtNguX2RrQRb5CsUTj3oO4qPZoOFkcuExGju0ri0xZPOH7mq6K+84
z0sV7I3eynleVWzPuot0ijNhv9eLCCKhxBzz1BhL49JhlxZgp8Dwwnq5DZ4tMC5F1NCQl35xRxoA
SXpz5lokWuWOULQZpImJMCCwQiYXPUlMHym2kGoXW5DaAZ9rhNa1b73J8fb5G5JnhNj8fbH1eqCv
KRxRiQWfq8DH0JVgsLOjw1clzOTFPNQ40D1Tob7VrUwvv6KJMmhK+u7dU4AKh/KSbg5AJ+vOmTod
/Cbq8nV6z/AZwJaiaYVCnt/woHx2bGMKBbinnO/6Aiv/gWKzI937HhAZaEKNQrYJuwR2B6Pn0xOf
eKDFkmZdm7JzJAYWp/WejvQOaaGs9w1+aLALgEqleqawpdAEqqZ3h55Alc2zxVQRKI6JdAFo3i0Y
8uRvMb+vcalSPXo1nI7shtE9qSr/WHcc5MietLmCrdqDPwIqVznqGb/0767YOd2BQe+Ne4DXodsc
Nj1yBmm2vsRflevy1vSs5yie1esi+hAgEmqrbp1GAJRS4VMB1o0tEexMZ12fUvZUojBr+JzWL7N0
XE6uvXU6A9m+T0hDHK2/vjIQzV+BmGmCJc1xynWqf8+CXYGTVJ4PeLDmrEJB7JkwP9SvxFZwSjP0
0PBM4aox03QUgHymN4RDbO4+KyeH84RZ0BT9aflXhYarzUmDRMgE04m5zykLjDMTGWqJ/I9Vr4IB
pTtCW4w+Yz7JZyhGt1/Gfg3md23PX9/0BilZszJwn5h3mQEVpJL9iHELj02Uaq4+CI9vXD7jI8wH
KAG6k3XDRzh4HZJ1PMrG78RiRDBNF8ZeJ2KC5TuWmdUdcuoH0uCwgFDt91kLk1up2DEeht9pfcmM
YcdOEr2Zve3ywqpn6aaYY8P2vj4yq/bzFW4TMC5BjlTLoNBEilSdeZazOT5VvrpT7Y7t8PbEVcON
46FAgKdtQLgAIF5LCgJprPTAWHpce9wNNDw+IR9hvcMQBu1hAA0ett5YZjhRBWmPgMSo+Yw6bLrA
LjB4waf11k5welOksXZLxgTphe++j+WrfrfvO5ps+I0rU7WeMLYwtJuw8MqV0fqxP5jg/FdyeKHo
LdlP7W+AOciqFXoz6lQsKRMiFHG4gq9GBqTLfZLfwmFB2marzMdtzSVsfPedgX/APNpqu8fls2bC
kwtyncSKu7bjiuHqApiot88CWPIKW6XJuQHog0MA83vruHti6QYSAhKLNcxCmhdTahPOqwSTGyyL
IUgeyg04GYPc0NBHgAx60O169pv2HdNjRGNCKvGw+wNvcKX3zKd9iAPKWDk6cmwbbuaXO5N40LeV
NuyRuKjdrTZiQskXW0ayb8pDhJL1EDvJf75o3pPkydFdkN9tzD0f7ymgF6ikIrgvUGZdLCnAaR+d
pd2oYap5tcEMNkHNCoZebBHIeNR15oL9n8+Nj/ABw0DTrUQ2JAawVVgM+8xDC/YrLOesEgoYMcys
IhTsqFuBtBlh/wYeTn08dZmDFSJWLwBZSe6SWLuo0a9ip9lQIgi3EwIBQYOU4OliIvg9UPX0vf7v
XOBHVchh5d99bQJEom/1nbzMNooDUG9la7yAj8GLixhLYdMfvfePjbEH0uIAIXn+xPFX7HDbrCYt
7LuNSU3gYqPqsaCg5nEAwCdDFUKJSz93XD9XgEuswoSySaX8HB69hEeTk38wxDAGvDYUiCDVHvAa
LTuOOmWUhM0/iFbmoGTe96zCV+dU8+L2Ri7XnhmDzWJYAxSsQr2FNgJ/N+GjCP38s+saFzY9MvJl
BgOgGfcmqkstES/4h+rGY/2C5w5G+Q6f/bO8Bx+3/IbFQp69A4nBcVi0wkII++RuzVItd4MLz+59
KsHO7YYvpzzfK7c3+TErG8rsJPEYNybhV/OYp5NuyzT9r7oZe6JkaGo8KkEKZwzJf7PjOGdaxZo8
zjC7Z1qzbTfJOBlRbeLmM+Vts9EAWgVrb1ri3c+wu2I8Cau6XbyLKR6sd8e08ZR1cAJh2uXStOuj
2o/XODXhTBVpAQbGIFtuN5UcjL+kJauNQjXLWM3H9X1GnAq9nPeZaqEoOAhaIs6AhWu6dB5AAhuy
FIJk/tqq0bcKsJPETHaibJo5X9X4seEbkw64tn7Gd/ilQxxLRGqPkN4P9Us7NKM8an+otK2cx2yE
GUtEa8sU3tFdNjcekccpXR45T4Wn8WByTywwZfB+nnVl0vrU9tw0elHphts7gMeCgJLUwdHBBsFp
MGJHsQV5aIRldv9Q4DfPyNKkxxw14UuCzjhkX2ARqcvizBJy0g0UicFV3mjnTkiD/+AL2+mN6DM8
X9MxqsQalVACVQ9vsEWNXtRHMerhisRk0kLP3pMFgdJAaAx8ZIRfNGv9NfzDPFAhSwfM7p5XzIt+
+Bsyy8PxDHaGpRk21raYrChhPvDu0qx8LtiNqwp/Lj72I/WyUB4VH+u+VGOPJo0Fj7Pmj0fkkS9f
2bms50Z1xbUkbq5faheGjG/IhPqkS6PMnMsl7fxwEDySXYMLMOyuQmPuPyN0kEcCq3NiG81woO+k
t7Cqez2cKrcxvZNv1NlE2VNUmrnb80xqgjMgM0Q5ziS17+NRiO2VnNm/A1QTQo9Gv5k2Z25A0aMT
rezyZYKOxdDPXD3iXAQGVZd4y2LJCJ4KXnCU1wQeldFghIV1cv5dGIq+NsLaZ9ebAd2umB1+n9Gz
FzBFUJ7h8fRiPT8s3hmXKsYu8FuoI8Ef1XzOOjBaZpseOxwu0wPZFoURtZOqbEqa0DIb1zuKTRyy
sUd9I2l6gD7hMGz/DFoITEqBx8UogQTUoD5LB25+2o2zbbsls0469GYdZBBbVwR7TgYi66AXekje
X0sUM9yS+Bkwcnjcp4PpIwPfBUjCM2CYw4dZJY4CBVCZKqoFjFn75t3LvlG3Yuv+TFXXxHmXCC/d
NW4DzckW6rm7FOSeQ3Ualrnd4lcsj5JwMHlTGVOwu2LdL+KgW9eG3QEqHt4q2aO2wZiKR1yblbP3
dQB7Fb/IRR+a490esMzQ8nZ+ezHV8esYfotJfnf1t2eeVWx7V+XdxleSf9Kl1eQ+9+13b9qQCw0b
6dpw2FsdiY/SxwHHxMb8GOK/jHutAYoqUAm8atOHVZyI6aDKdHoiRGAA0H3JNuwobw12gSh0MOsH
7roZc9JFestu9327HxgMu3hCJAcOhTU31aZUi+IFzVGfUN/OwkQ/IZWAMQ5BayRn3Ni+DMwz2WRO
/Luc+9RPWeerpJnF2/6aTsa0lTmtZnyigMeT7h3h2dYmnFf3ABtQvuL+mKUU89b31i13jw3FSw/8
7fbM/QqLniV/SWbDf4U0HPzCgGyADdpUMmxZZjNpABGtSpnGNzpOTirh19Zf2u2ceT1dCT9TfSaK
hJ8UEzrWBkUdO7Xen2ZFZIyVw2NLM3fHnwVVMqQwaCK5sH3jZ+6qcDs11gqS44ChdI4LoOYZkiNe
wv9nDpBfWJyQCVKXgywT8W0rc38f38dH08V35IrpXI8sFVg9gB8JCK3DjiX0v8Zjpd8vIAJsLsIi
jglno4cDMTn+VJCP3RyJjTphFguuvkUjw8bBHKoXKYw18VzD04kxA0z5+Q/Owd1j5AaeEvsxGuKI
GR6TLnA73gy1ZyY7P8w4aC1hIQJd57SmvJjLmDw5YwXCqU9JwgQZJYfJGGadUu6oQTF6j03Uojgz
7lAv967Gouc+Iw5UY535vJe6R2mpCpMRqjhmx91MZ5CDadnHfZRIZvUrsBK4YXYWOv/GulK6MU0L
5D3dnzplN3qj8jp/n0AcwlyI6RYX+WTJwcHAAgTL29RvRjgzLeMpLH2+IDQ+wLEnJrmvs7qnquLz
gkRk+VbSPZO/s9Bnd4Zm5r+RNQRWbIPqsehIavGqcDqMBdeAzmDUnOF5M+VDOIU07jkG7KjaC2Qb
DHKOWMz98zdiOA0aC8ADB/hFENVvUglXEiSogtL26KKar6HKnP453mEt4it2MjM9kdsORXXI07no
R+AiHozzse4Bt8KWAmxRtrWnuQw0OUOD/IRZJ2mF5UYOHwFR1ADmFsH2FhMNuxeYAWmrriKMnDlu
MJ+4A59zsiXCzWasT9uwDTv3OE6w38SSOkomJeJ9KE7u+sbauOX4KaHX9SrfcEoboHxb8tO6OAKi
wVKDErLB5xE7cotgLQPr5Qjvjz68DpxU55zjM/yRvzSvqpWuPieyNvPNA+oU850R6ZhBYz+xkXCy
GZmeZkhXOhzQfJrWlt5c8Mu/Yy46yFGu4dm3f1s4Ys6pixgRYhwzkiY664yzgyHF1lxJixEnAI83
h/ykDEB1hya1crmD2UtwC5zfAKanbS7jSbx4R5Lng53yycQdyqOUP6RMa2/3melKDjwaF9KP02+H
ZbAiemAoOSxG6i9G4dRiivfgPTS2cDoH5zHpyTb7GN4/O0o3tjn1cpw/Fp27uWFZFTDHtm5UERQO
q0oKepc4dmEXBRLD0HQEGQOl8NNhi/OwXNVcHJWpElfl4es1577DAto1FoUDRDLFboYbQFqiaYal
+9rEC22eRwwDReU30v6gVzjwthxBWpzdPaMYqkuCiUne+Aavbkiog92b4BhLeqIVb3Bt7K48z/Q7
tFwLGivKVvUK1wmPFVmUVfjXCYcCcKAcbRGyCjgHyRA0G+xcmtBGsB21XupjehPgTfWEuT5i5H5/
eYLp+cMOHLLfg+3wT8PzqfGJ74RRKlAkxmJ2jCU0mUE49HwoACySZ2HY1R9YSGAS3Q0e21j/TXPH
zIel8xcPQcPtnyXiI3fQmSdMQmWPSN7wBRVvY/iISNYAT7n39klApwFzdatYKfZnjqAEcffMWPfg
gR2+0WNBSzADzP6X7BKP6DTn2DJPFQ+jzG5WiePiuD6O000i5Da44oouYxhvUjH2hTR6ba0PKQKK
1UXNIpvoZ6w53dp+R/hTFncrvqlXCU0YjBzeSBgeAlznO4UHj1v5toQ0HOoeGyYUzOehESI9yJWo
D7g370PpwVY5YwZIougXqZWrvcbQChrgYzS+uFBii0H5QX+J8g509d8Nqy35plyeqM8Y/PGR1885
GnBCr0DB2fvQgo/YYWyeIKIFsayxCehgOI9x1Tjmxf7IGSWQEMaoTwaxD5U2/2MwjKrvM357YG90
eLe+z6UJvix8VcBZ6z2THGndxy558/Ll0impkEx4yERHHtKwB7Mb/f3X+ogUk3gBZsdJbYKqd3sI
WWNtjABHsdtbMpFtc6Se5S0OvFH/lhrD96q4YcXa8kzlgemSsEKlTQFF89VOfke0niRuD9NTcTpi
QNvYPAqT9KRfKEQwou0teQzzC3taFR7XPSaWDqdx61EXksO9FcIDD/KEB00VRi8DI/8d5Lt3oF+U
8Dg/er/VL8IvzK/PIlRNdQ3vE/G1fi8/eEXAwRx0Y1yJ/HjSm74jinV6gvoT8fKcwcI9RQQvIHdA
H4IsA24dHhzrhHemxRgdHXIZ5scD8qozpO3n/DN/z2mgiV21oNU49GqMnjoXdDjUA2Hbw9zT7y2p
kYCXe8vfhVZRMJRAtDDSdQ3T/q5ApfrvkLqsP9cBS5eg7DLZbkcHJ1xp0lcCKo10xE3gEADDXgKX
whe4kF3xugECMAmbmXcOckA2+KSxz0ITHJLn6KX5hPqKJxsS1/g5f2BBjEKU2Dj6u56vVtOXew8Z
tMIa1hmf+lDRpVH9p69biHxudf56ec3JZuAW3HFQkAUz5aq2LOzML5xk85pQX7mK15+3DuRVh1mO
k45ln7kRJI/HDU9U6CrbWrf4CBz2aDoaocXiSa8r2xipp9RlWosAcKv4LYUFP6Yt+g6PFC4cTAOw
/GHLGn8udPd8T/KUqZLhZac2TGh12FmVob7TC6e3HCzFnR2W44YNrZmjWCYh0wYR+Loki2ENvb9f
cfqdVU5jJUwq5CktEWadrKaWqE4RtYW/ew/2jmCYyYHk/XaDaeto1sNRR5rD2uC/YkOKYcISyNqX
94NVCQ2er0gSNCmErBUCWsCyxGYAuSER0c5vnXVK3A9jbeh/3fQeyDtwofFnRucDf9lKYIpaL8R3
fjEt1xWr4vBd3BeqzjEun7jzw99cnadBR87uEJqAo86eITs/oc0gQr0x7HfAWIhWy0Gg7rs9x/2R
HUAcf/ECKuw49R+bbpmNEOBRQDmGo04NMpMo/fEy0ua0jjgpo6QVvnpMPZhMjZ8RTfRgieP+JLaT
5cfLsGQRVrdYblV+z23n4O+0vrXd26muRqTFFMcV6Jpu5bxZ7anJiKIatWxRdx+ca5qHjEIsKo2N
HCDitADHxqcbbpqoAcBMgYdh/F+ASscyZqytn7rNClPpLeUBpw4QG4Orjbrr6FD4DkYwWPb0ie/5
49INLChOmJVwXsRuad3Df2HFQPYkpa33zOk9vCWG8NURVIARfNgpeR5w42ARD+E3kRbSOkevXkqk
iXUu3aKAVpaaN7hkICmlyyJ8R++AzcJPRqBi15bYa0xv1uhh30MONwnztDV1tz6sb1j7o6KRzqQu
rMFIgIPttdAU/XFeUZkIP4/v7rV9kIzwm2VAQhtSIWn4hNu3kosmB1PX/ZccvQqRQrvlBo5IwCDA
wXm4FQd6tdVtTjXvc4VHeAU8gVfpQQZxqNmo/ICeMRXZP+xJGggvF8Ecm2TM4kbHAw0fJ+ZSHgzp
/bWxgddYf8zj02B4T6JaHdW1Re9P9/fg4ZUSmwAuhlEnBt7NWD5n4Wem4Xs/NYfnbgRybteXb9QP
f3YC0J5OeG1f8rCRsNL5cz/YQWIPP3Y+gyD0ITxKJYdqgKUojB1omF/bRJXiPXx4Y7s8YpSeB8db
sYGsNYqdFv4csCKgwrpidl5sDDBWgmUKT0J+Mxzs3nvDIjcMgySiD38+QTEiRubnF17iq/5vREO/
j/3X5Oiloea0pzz4uXhXPwTkYYwZ7IzgRvHM53ayyXfPoBBRYoMlS/qIvuk9JskdF7Dkxmm6ZOT2
2kih7D58+Dj+wFKpWuqhCJ82biYhNvmU8f6tDF60dBxx5EUrnuZ9VslGC5tTbadO7VJbcg/M7dG7
W/r5PuXSX39Hmwgdd4e7svCAzHCE06eyO1Wp/hzTgTRo/cCshs06/TlPirzpZ1ovjxtDJAlyUrvg
GtVisJM2+aq7O8WmjlRXfI6dcmviOWlND6hdDuZ0wnBHZ5DpqVMaf3kHL0S7QW0fK44cpfOOrCcp
eEQJEQ+tK02/o88ZCsFxJp/1rSYiw+6XIidErlin6PQOsj9wY6xeYFuPFB4Y4iRkr3Shz2FAjlH5
E5RFuDRjW0RTPnSJoACh/OxxT4XI45NwMs+v/T+TObwBrCGdfqvy6B0BLjrEc0PwakqE6oetpGP0
YY872i09Tqjmek7D/Je2hriSysoTPKvJBQFlc76E5W0IOao8yRgJTPvyn5l+91y3/EHOIBHPCUbX
3mDKTBVMNNt0bzeevE6c1uyFKlEmvHBi85Lw+v4rS5KTSPAAjPnONI9cA+91yiMG3ar8L8pVCtPE
rhocA5tnoB/DVPYMT2cssTHSmayC2KE1tChoCIcgl6TyjnP4WBeqKB514d6/YwcWADKDkTkxMfmu
u4ApNa3z4dPtcsJLWIRD9dKff0lQOOhLJsS/GMBvyKGa3t6BImwFBzttU8+KeUyDhRZm9PDzoGHt
dS6GBYHiIUuyCRrD3sPc4/FSYPEGhVCDBc+sDpNn5jBf/LcFORlf9y87Pq6J0OcuoIVQ8Y+Mv2l9
BuI9+8eoXeTUNtkGtEcuYQgRumeBRrC7JQiWOL0FC3ikihKuodWcKpOH5kq4TnJzBQmbN1JXBNfg
XygJkhmNeTpqiQrYsU19ezQTPuMlAAr6Fbhab5ymKx/VAl0LhEIIWmAMlGxwfzlRsZamCwfI+EIm
FqT6kEJDplSWLOK30xJHUDiFz3EN235GCckI4MpZRotLSimMcvCDM4iEBw1qUcOzFSa0/zGiwb3B
GyicC19fgRJUAonB6gPPYSaYQDI/0JWjbUOJ+PfyagDtEyc1VySlfsEJsVcVHqIlJzw9E3bGPODZ
mfoT1KAQNmd4HL+29X8yAlP4DxiOPGV0PuKOUBJAJq/3ygJNBRoE0CzxERCMD2xqE/XKLaIVYUqt
QSoh+Inqg24Rtz0gGdTn2uR1Ay+XvOwZUmyV2IVjCcqAsV4p3DJt9oE7krIbtwvwkmSardoRSA4w
ACyVZlhHqaBVEyl8rnzFZ1gjC+c/c8W9K/dsMa2HuRmULHYDN9ljR8Nty4N7BHCEPcG2G7/Z8qnh
D2ooO+bpe8gqxm0Fu30ekcnn0dX4v5kZ0OgWK+S07nHOCp22XjaDnqg6AsYfcbQVKT0nFgXaNAuY
M7QBOD11BkmGyeK5LBavw7tn/7YP6Z9gtL+GrIkKYaJ9Lf1FF1pGECsG8FaW3JZ2AUPvxzFJtWjh
CvrZy7vm8CVv8GCiwWcahQQaLIFcMJXpFPlV35XMBJ8NdST73WiwyLflluCYEfHjRPkQ2ln+cHoj
ZpMAlD3pGaR6QYwpDJ4jkmFDwemnb5TtbnB6PLd4hlL4MPwRK0ybQEjKuvF99XVz33wNFwfyTzV0
SCOekW7AY6RbUJFpLBAtDRu72omKBe4uciqmJ0I2zzdUJEGZnJ4D5rbNkAMJH/yzPvscnowVtXHv
Qr4FflN0qZT1McHar9kHzxhYRKR6Mtajpo1Y03S5NPnwPShC2IseZ9TesBh4BChYCkm0QgXKmw0j
5T6LTPi9F34flH+IAAMefoMaSLVR9rBJMB9ObvKVvQB1AZQb9LyAtPVekEGg1OAmxfpnZsBKRecs
/JAr0AngTUZoNlHIlGBN2M410yLhDJIJR1jzs5lb8asLzLPuim3ctBin/5qQHQEHfRjzvF5mHLAa
poNLmLFgc3nB1gBTThOuPJ0RHKe+mzVuFZFK815IsZMFCrbXhEYNJZ+yNiphwQEfdP4LyzgdmecR
A+D4nGwS5zXGiygUexLgCDgPNWnq/rCn8VIAQIJnX3NhmRTxEBNjFmkC1qLXkRb3sE49mDHBk+Qv
mDT+fW5ev54ZSsJRr4Tbhl8O4gO88RSv8HqLdGAzOYnPz7/eCm+MGdgC6CeY5+Tu2WwayZkGqtCE
sokDrr5IIW54tw7iOsidRYizrUbmlH0hdlE+oxyh09qB/TDIAyKd998BDIseNotn9k35InXWEUJc
alUwfsjNentvmnrWytOpuDj/HTVK0LmP1qrgGtRjIjJfTp/8ArdBbeZ3i8ozmE8xkyd5kJg9VGmo
p0fYEUDHfa+ZWE2b0zPoL36N30ZqWM/NZg8JBZ0C6ujFJ9Jn1VYRFqfAsfCRCEGUo+oPWdtHsl+V
XczLWe9cDOCJc35C8w1fwKGfP4UnPK7XPUVM8uT7jHwdyXS/6uT1FDNSrNgEKIxcC2pfPmKWFTc2
dS/lCOxCkK7P08vecwCZvlXMBFjSUJLOuYDiLBCub5SeiWZmNslx/CTe9RUpc1yDqdT5+1SJrHic
Uqcb9/hb5NWqUjF38uNKAOzVFsYOimn0tZ3AuP/H0ZktKaotYfiJiEBAhFuZQRHn4cZQSxlERRER
n76/1RF79zm7u7osEXJl/vkPMnT8sGe6vJE57RHyPyDmSrpgzaPcA4WtAvoUyuNTW4plYBa36Gr/
y7U5q3ncwAO+kBLGwDQEB0LYEPWBi4vyqMWg/2IOHO2oXK2PPnzOsUj12AexxX+dEI7tOe84rMjb
idJFvfidsVVgRjtC2OmNEWEaPtqH7+rqkoY5V0Pd73CpOn5/HA84DMPkAqdJO5sF+sflj0ANcbMv
CiKahxV3P6ACoCTonvBKYlIE5tjgGaLMxF3AgwhewWlTUI24rcWxCscQJGjct81NveK9fV1YbdFv
VG2ejcu3u00ybvUJD1p/CzpgPpY6/KNU0CZS3AEeKKySKk8qigXvA1N2hDddk9T9cV0sbvIRzCMr
EkRtr4IQSe+OfgL4XY3JF3hgRvA4NEwKhjahvpH80MM5RRhf2GiBc3rRSdENUSJp7n36XtZHsmGw
FyzgATt3hwgsMgixjFR87XS7WRwwE2VKbfkDFr/afe/nPBe9uQn9h/uM3ucnAB+G9VB1EPez4aK7
XUjBa4kOK5ReASNFRCoOV/lyhiKO/M5PYZUA/owoRqERMhSNSDqfGCFz0+kzf8Tf5xhtay05Ssa+
ApqPxX7++gM09x/MnhjzdxYDJFePyVNrYio3V1xF+xTwaWFLjAkU9i3o4ikor3MFU50SPGd9Q/WE
EK/KLkW7PaLvV1TfeK7hK+6P+jvoLe/LB1M4E4cthek2c8TebcDOtaadsfLkHqLDKS1kdcWynRvQ
83hQWD3sZ5qrbdBQgajYOYemgzMWMY8QhaNylwLdZ4kxLsb4LTXB/lRCqxMWy6P+ttyAO8aZ8+St
+oCk5RQcTsizgG/7Lgk5wjtc+H/jSB4Qp5VfBth4d1621T1WiESM9oB20eDQre8HOGt/RxJpx28X
1xOn2KYHsqBKLEj76w8HQoh+w8m53R3wEJZdvbnhVZMSASMACvQ3dps0USNB0HeLub7gA1MmkO3s
EmdP0J6+XVW2zL0cE5JK8eq2OcYghzRMC7vaW3fawGNO40jT9rV4rGoEdJCG7o5yt4nLvO89ii8g
aXEqM69qNiUJjx+OC0dON6/9UquI5J6k+7j/nQ+Y9JUpw0Y28J+9EIp71beqDTxkqHadwx9TtSiB
PG755PYn++aobW3qk9sSSen1E56xZW/ybG2GhDHBxPKqt6kgc0bQ5vvKEG7kfQ47/D9MGAvuzVyj
2OF2Lp1gb4PBoZzg/J5kU3wS5tCs3ovXpMa2NQDEbKlXxJtNrmgcZiqUcJpImoP4F6vTfR/KwNA8
yjQA46vPghrimLHCpeDSktUZ9UAGEaacmQDFY0FlXgnaLrutUZl6zSVbQOBf9uP76r7S//rIQiZ7
X9uWSbllHpqZEBohbccqj8JagsO4bbZ3aL7xG8eR3P91COWnr36Q576eBQ8trNJE00l0XL4oce8K
oM94rq6GXWVOU85vd4c81hLgE29hz7hxQq2//if6wADoRc9QOr1H0qQI8lWPZEGQzpfLqprn8/sK
Pt/op/2l0vpFL5mpo6u0Tr+/4YuVWkp7lX6I9xyhYO96W6Pwe6/NHmSOQLD35i3rLLInNYL97v63
L+a/wRL6BZsxyeQTD/acR+8n6bCOfl9FBVC+SMiqZ0gY0psHhYxC21L4EI3njqF6CO/7r1C7Jdp7
ef/GKwDjnzSV0iWhWF3l3Zo/lQAHCQ5LdKfn7GSIvYOVIW0kCdndRAXdQniDF69yHcMMRt1+fV+k
LO6+DgF2BHmySb/3RLQZGH1vf261CXZ5qHJf1F+nbgkvYDMkM7BZxslcwV6hErEIQZJsxBCwoOsp
Q+peG/cnAAdaWLo5s+WAJgsrfKq+MHN0aC4BWTs4nowmZH7io0jHBPRLuedThW9Nc0KzTc8IbZcT
EjQYvTrTEu0atoSQOoIasJq0y8TwvzzKsEY4Veb3ysWBSghdR008WF/F6uTeLl6hvvfeh2z6klAQ
Nj/MA4c3H94cpCARf03HCGi8xBtqMMtxON7R7n2ZAx8uszTEP7PltKBNo7NBDFCHdLJUZ9V+wTkE
drb33oKBN18b7QittIL5GHiXxPbORukq6wvwE+BaR8F5WuyLfEYBvjfyX3pnaC/tlV6Syw+Ls42f
51cg+M/QIcS4fvNzZiyqL1KVm8NNCbPmM/CN1t6w4SwlzBZRr8MvEiOKfBF6iufxuk/AO4BTGkwp
IhpEI9Tx1saEDPo0YyZGRGuACySg4I2ZBeiwyDbXVQ0eQGk9QEVBkNGi7mQhuEWwgLF+J3uI/5UL
+42fBWLfrAY+2gkl2PtpeH04sFTSQVRdR9U3er1wMXdKwo4IreeAplHdlXtflO0DdP3PBoiaxTCs
M+hldPbGkXaJ7rtdN8w4VIs5mYLR87JfguNcD4S5rVGtQm6fND4m14LVzBbhdUrxTQE3+6wxF+qE
nQBLdYIV8fFbvo6qf0+oR0AW5gKHNRxNkP+CYtygozBBKhAvy88EW/b/IK2NIGR+A/iAIAV7LNu+
bKahmxYAB7AD7MjrYh8a3Y7FSMj379PHhIEK+y2SCZNCWNEiylC32Q4MIz9UYL7MAYz9p3JEiBUv
3mA7GJqBGGGwA8C4SJmLsJWvRzgS1tQMGtz5VVV6mLAD5kjJE+CVM45Bn0lX87j9aB/pwfbXDcM0
wUUKYgCY1ZbyTt69qIW/WXlMkCAN3IOYA707j5//BfvqPwRy5zmDMVBhV+CUeVQNsOIlyuo7qhAA
tk/vgVczbME07LCgwG1KY/fqo7ODdALHUSUER7NJLvFxfEUQqgHb50cKDY1z+/mjQ4MpB+cEZeMD
twCsWdGUHlnMsVO9rXn2jXcCb4avRqtEFyaN2EwAQ2Cai3XDg7iVWLuQEcTfZ7hDOPOfJ48/dccK
Zi1MF/8Yy1hT7/e4NrhKZXcL4kfhNujQ/n6O6hgsFYSG3n/vbqptbE69GLeH3hDfIJ/X89r/sogS
rwsUCOFva+x4QoVbQOdCt0hnPSKn7+RtWu3ugavQ34eDiPl0hsb88FurFOYR04IECykgCO265mTQ
2VqOsbZN0PJgRSpRONgYMdKAnu0tylj15QEWGzK4RutHz2Z3knDo/xVLKEF8t3RN8spSOb1CMJo3
Hu3wz38u1+k6wU2M+zuNX662BjnfPmbKksbI/hNz9cCDIsDs8fS5vDS0jp5gdhvWgvJbceQ3CDg5
55/r6/F6yFf9BRtWWgjKCIJDv708pk+eyc4i5bx3euyBhnwimCnMOKzUN2KirOpmyQwEWyEpWavQ
S1JURDm4bUNqyQR5xK3FKZ3sbqGMbp3b+K5O2jM4PZo0wIltOb9vyYPCtERkmDTTYq4i6Umqteo3
MfHGQOKP8BrXXnkcjHml8pTjcTVrV9WIlQg2oFAmO+t3dT9o/3gpyXkhsdiumuNtC+WEZ2KwAGvm
1k2P3BdIG+roemin3EKpzjrEB5hW5CgPpR+rbC5AayszBuzrijg//ne/62063a0oNrNmVhrD/Gvp
JAzO9RHlck9R9+ultj2a8Td8gsSMSrs7lFsTQ023O19xh4T3MqlgPHQWx9BIg/Jd2Hf7M9rvDKTE
w/5RXpWb/bQ+CK4zOhWZDOxyXktwAVEr6CF9yC2sBsMCiOYEYbGcf1FADnXJk909hHIbDg48LFiS
JNf7rNqfH4RfqKMx8WeAQ0Exym6769fu+q5k+NBoM1wUeT/we6/Oz8TJ6KsPQ+Gl+5wPJEc7PRB0
KZwKNv73ugHq8YLtvu1DJEWfjsqMdRZu425v/blar20dX01LrLFv9m3We5IyOmxWxqqBOP8Zquxo
a2Bdv0qaL31b494rMgcmnzUnpbn7AmktU82uVu/o7rKF+r6j5zL/v/TY9zlOmHPtXutW+wA5prJE
V9lQ5c99TJX2nKs8Bs01aA4SeinDv+JaB2GzvwJjWP907EO4gM+prm3rnKovCL/lh+1eg8qjmTHa
V40H3MR5aIxX1yejFSQI6GiQ1Si/+rFcArakvyAnsaj5TTgMSL3NDzQ/xWijh0JzkUgsYZTV9QDc
D8eRP4IkXG4rpF0MXk/GOuu7MPHDEapCy2qBOrxJPi1w3jnfSOM6PsalwpTkkgs+5obKb1HH9KmF
Oat1w34eIJZvcgQeOEh8qfz2XV/VbxeybW+xu50H6GiuY6aLH7jJYPcTV4R1K+i2ttZ8BNYYxPUn
+JgBXyHBRigXZkRC72i82KAzMT4S+RH1IWQX2/22D9T1WA1w2oOfvihOJglpkMLZj2z6g5ArhmRf
7DiAIhjwmb0yCKZbSgbUA9WltSazDS7uM6qCMriGv8zDNRQi0fw2+7jPdRH07P4RaumBRGGCatHU
L8ox2DhWYHe7OmMjyI3p0GQ99IjG68nSLaGJqGqv0oCVZmntdo8VKh1YzSvFEPweVrRfQY1kKLz+
tz/pZmQiQCSBvgXvdtt57QV2LCXuwtIBTbBiuFAW7WKK3uIDwTGEJ4jLDr88LEbU3xklfFsucsgH
kFWERxYpEMNHQq7mWfLumjvYFXF57E4Kf7yWpq/BcHC1dLLyYCox3PkcLU2kTigdnJhwi+8jKLTw
YSJ4QCFbn8+JSux3fefTw48NnyOeQtStzvUX9DcNDCjIbKwl0Oiq+LtjoB7piDGwMbA+CtxbyDsC
rrebUe1QGTDceuxep+ZyhZ60YA5Gkur9enGRIGxMPVF2/y+ayix+xkoIlKpxDGLEJj5UDIUmVwGM
f8j4FsCF6nbJ+6/4IwWaSyv2CtC7S0bz0WDvsjyj9WTrRNF6o2mxesdiI8GkV6kTQmqiX/BXKDcP
02JvaGzfjH80y9Fbg5e9lA/v31q5IAW4/iyWXH3MWP97lquAVZ3F/Hl1JOhc0EzOeuO/ehY+enPD
sCm++9pldOZi3IwNE7GJYZPQTUJ5wvRlku10B5wMUjCkHpo6hplt2vrPmTLA5WJHM8naTXLNBEhk
sIXbdj8Dp2Zeb8ReWXYkIP4HvHz8es6qr4d5xLWBAUWp32P+L7uUFM1RwXaFeh1egEyFJbwcKQIR
7lCs9fCBEmxc/AFYv05X9uSKpbKvGhULxVHIRvjb/8aMSr8/kxhxw2OypiMEJU3XokVXRZpwQ7u0
0MagFt9Tf8GMVU0xyMvG+jidce5A5UYI0DnmgvdQcNziV5y0IcRK6y0SZRgbWPczYP3SEHdHMiJy
DqoTmZ/YjwzbiJki8/fO/oKmh0mxN7537uctThYgA7Cjbo9HgdikZUucBWJlB18JqAmTnHFftUBi
7lDVShvFGixUXomfX0fhgQnOx7kDFLCFY2XoQOjAX2zxnsKylIM6LM4yWv+xsaR54ycGJR7Y1050
Eke8aHNYnOkFInn2CW5IJ8BiTxzX8o5vx8qPXLUvXlbpdwQ0lRpDYLk6otDcd5lfHdRDb97ThHyM
osxaaNVCcsDpQFgfNSHdbQRluTsqYw55iSf+zdA2LUhZT0M2VvQNSCwxtWNPWBFzPhAbRVjA2fPA
w6X0Q2xVPqylh/oRNhJlAjcn3MzAPPnPvGMf8R0+tvLaiHNXn71CfM1hiV7j8sxW4Cc+H8f80Cmt
IIzACri79NrKYEqC7aMIZXgLuQdQh2vBC+99BLPrb0KTxveA00w3qHI/Jfc1Rrz8MMMfBSW4kkg6
fE9phAcj+DDu69QT2i1IvNlI3ZIOQ4ORYBqE4S/0b24vKJ5Xqy8StvhUSSn77yN+axxtbeC57Rd1
wO1KkWVcBK6E6z82NBc0qXTftQMLf9CuXzTgLVF+mBiBApJYPMHPclwhVXNllzRPPAedwVjYLOBZ
IQjaFtuk6FgGgJix+sdKEndg+EBJ6cg8bNb7ApfoPuy1KDHWQH2bZtqHH2ED+BiwBVAjWmnEWiZ5
Bz9sAbThb32H6om1J+f2ontEspjoEN8wF8RYI2BAOEOKJGYmUrCDuxHAjB1lO+a7EhvAjTLOTK+h
IuPfhoHA20KnbIOR9sDv+lDw4Ainsar7JYGBSojUQ6MLhCvBFibudqYUmpkDVsU1lp1u+bjb9eFx
4V1lCe0EhxNMD/g4a6CGrymqGqJ7Th0u9BlCIpa9SKgxfQ3qM0edDSrHxdeZsRwscN5Bhn8c6GwT
9lIP7QbNUw2FcQeTBw6DdPrAVIhY7ZIgSKgp9+1+yG9x+lI6kba0T4szGu4khNJYRQ1LJUod/buT
qUn1jyYFT7FJr/bZy+ichnuXE7Z7zVDy34M9Mz4r69uhcotjx25jbm64/RixwY1ZA+Nx9NkYU7Gx
a/EP5uPHzZGJv2OGE3QL+Av5z+ESguPDrzeMBaOfQIAR72zxgIZGyRy1gJmPlSv7cuz3BP3vtcbl
tI/5buXj562pPniB2vhUICWUkR5i9YkFEpYLKBlaQiabJagC3o1AQp/8pPR3zHX8TOwztW6Ev+lV
5q0Ja/gP5G09ROUus9jpe93eVg2H4W6O82lt/AdXWocJiwaXL2IuRBjfselSnRdMFFa5HoenGfYh
WNL7KxhDW9JO2zw2HPJ4EYM8TEQYrkaaZSAL//Wok9AtM95T1PhWJtQmt1acmsLQR+8E3o7BsEKa
w8d9M4uXv7BtolqaZlERo5veU1x+QrnEEK/RQ34m8C+hTtdURMAb6ACjW3D+DmdDN5i8Fi8Edsvv
muFCmUu/oFncn25/1d/dUdI/ouIgfZ2HhBGgXZ+YPafgTgW0wPLqp1Z/IVapqB0TihIZzipaEj6D
kJsEohm4WSR5V+1UiQfEVqDCQ9YIyiiLcXl1vxbTy8eq4t8sF6ZaQQO5ffTamVuIFVDSkoIWbWTu
+oD3UJvG+8XXam3pIrtt0rlfZ9vOMTJxn3gj2G8Ptt5zhAsAmIv1dlg2BZxkpAwTA4cSER4e3Jpr
mDGNtkwvM4RaD9XiLd7vzgDIZvIAIVD8HqrwrYbemr6cxBkHdFFL9gmqSV+jhfI08DP2WTN1+ssW
eoJVC5dN4h4iB+OM74o6euAAOkx3MvOLRlTh336ibPdwZp0O9NrjbOWuBErApuGJEg6TGbEJ6Njo
Tl4rba4jDJ6bsAyQf+XjD2RyzasA4mERXa4bFnFc2VslvOv7fInEToOgyy7qRm/YTOkhW3VJg2zq
M+RXbfNBooL76QKi31iKGl+2Mwh5iMVh2gCYrFHy1aCZhv3ZO1WMiDZ4O1gQGace1sLLN3Z40MVq
rPiXr9VTiNOvYFAruDVHjsue22NFMeqwMOc44HqN9EUalKU/OA+wJNCBgwRJ4bbmeWkh2CXvi8zS
MnM6uKsAtWxdYMGvzfP1D0t+xdYgvmBQ/J5mOxDknnU7sgE14MTRMqLkgyNe1j7KsOuF07ccKWPm
DXCezxK0MeRcR15+hayK+R6gwwECMhgONL/1D1qOxdaGKnyl5WAsx4JvwcnHguP+GHGLxF0kzxg4
7strDxkS1BoBN3Ks7TR3j+FcwHMmiQyUAJT5ieEu3SgGP24elDH71JZxrot6kgdgiPRki/fKbw6P
Wwx3rAM5ke4whNHhp7E4JXMnMwgrDb8WRlDp4mp4teFlN0+BLI4PMiZhxmLPVkvyVNnr10M9uZ3N
wxfkCwavBlIbG73oyyb64/8EGj+Au8xgwykPTwjHCmsAQNofysowD7oJC8XHpk5+4X5CqOaBeO+L
PKqQwkPFfNm9HX4KpRnXqafhcBHK7k9IcT4IFRbfXqhAPBndoICe9Gr8dK9JuQJWEc8IEw/eTOD0
iGMXLUK+0WCXJs2Jbzd4uuZ0P2m/rs7yBGC8S35g6jokDVujF4euMC8HQxksY2p+h/rfVfL4SmNE
bbqNeE7oOWGMcWwcWwztkZnAiVT82ya7jluY4eIAdUQpu9RvG3oLaMGLu2lVXJQF5IKSO6Hi0xvp
efzF4gvPRnV+x5ZL8+rtQBvLLSnw43sVXs1VBUnhpfrep47yztM+fu9o3Gd3+j3pjis6WbF38mtN
RzIWg3dsED9JO9/BR7J+31Mvc+Xi+EyJBMBGYdEhzHUfBfLVxLzhMIcnEHvEZZW52pYO6w1LxKWE
9D97YEp05Z6EYo5cDHLs74fXOy4xAOBDpZOiEUqt26ZaV5CmgHlMNxuMFdCOmuSDrQpeQmVTu+H3
T8vmaX/oDhRHNcInJkdF7uWVJzaKEOox/A5VTF2YKTRLFY/PSFW97uXXNCuw1ORpMRjquPWrCQL2
um+ZiJj4ofKAX1vo1nCz5EVH08gcQApfy0tYX3AEaK+6L6uOCZGcj7gJBvVI6nwZw64BC+qNovsq
nPOT8bEGt8h42srbUl5O/hhyxwym5cVc9r7kMoR7NjF12MOL1uuPr0g98oBv2LXzN017L+z///6w
rUC3uGN0bCdQPkI/P6nQnSI1lnZoAs4v5pNumA3s50l/+eXlBqfhVD6idzcZ3GPydzJLEj7ALoQK
vg7YnVZ4YJkweSFIbppN3hPwraq5DbI4aIrd8Be+Lo9FLzTP75+TYm4ZgoYPUUKvODdoM/+XWGMi
jPyVsI8pJDLJFZtprMr4vdb9wEfq4wNMZwldjOI1bOisrj7raamzUhZT3h4UxUTF7HH6fNlINtb7
7pgVJiptItE9QtxM+lMcY5N3N8ROr7r6xaHqJtXdM6dvhGTdRCdNwBx/LwVD+C/QJ3XG+3Cqzunq
EAtFBVghI3o+zll98dOfzOngojCXg0LtHnVgTu/4IqJcJlgWIA20pHP4JvR3pdtkzgBCQP/PgMkq
jaVdfrPufhYPbk6q2P2O9bGXd5EErQH2AaGhOHLT6+NAgeiLY+l/P0qDxrJCQNJTRhECzdmQmIz9
Ja4XMJ9xx8C3ErwH2bMyksHuqNNowRASIHVTRuZti+83HFCl8JnCruyV89EA5Qi3BXxUllPcrCa3
hYvjkPZhMWSR2eAxVWTgQOiTrT5BcMgnb/63nlCMAXJAbjiT+Mp7voKUinMPEb0KsHikzTLc8Zit
Wd7f1hDFQlkIZkBxQMRZOoLgyFNkxIKTOeUYI5OZoR4qW6Cqoldl9cUC7yPZdxpxFCgj0/BuaMLq
kdklBlT8/xRm3PtoqTFxetOfl8Wqh1CJfvM3M4sYNgizFYa8cwEcY+sA8oP+F3uexu+jjMLrjrFR
n3UPW1d9GlQCPQE32IF8zuxJFPD9pyfHQEEGWxtYooC1jrL6bRAvYwv1PwqbvB3WTArM/qg6MDJA
qsW2rh/oXu2wApRncvwYDDE/4cICzYjM2A0BJt/wu4UiSpx9Rw7A2JA9bYcj4QfIHr/0HVeoXBqf
5LNj9UCJPj5cUiVm5HCF/T/WK/tJFrLXLEYsbCHgcIVZvHS0B+rkfsYrGJLWB2eAi2ZGeJkV2GPP
nuW4qULmA4ZQ6KasaOBz0tdi/AmBVCdFl8Wegv8RgO8GO42+9wrhZnUok+AwQcIF+0Y0vCU1jp7+
PjYX5TSborJg4Sb8OZhECBeeGcv+XOcYu9x+llzRuztYktcrOjJPNpHxMKvpU2nR1lhYQKKE5hu/
BbpThKyQSZqDkMUCPaCLylBrIEy5QjyGDMFYWkdshRwtZB4Ezj9/t1LEAplZHxIn2AGYlLGjg0OG
ebcxK2NjQu6MB/vnPyvv4UMwYzKSd9wGJJJiYyFtWcxxGX8JDRBvijl3gJ6DfpLxIGvhsuAGOsHB
AdwLrhRgALPk4K9Ahc7PUjl86iws2PpyF90qmzxA2h/84TA2YyVHJgOoLmIvSM9vW9k91jkML3oi
BDzyOhv/Nu1UnzHipJOX141ukwFcxsfLq0JsIAg1B3YJajJ+pv0FS+XXFItOHq3PqZcw99GeVUui
bBAiXScAEIRiRB9vsL25uBud2MVteIyC30TEeh/LkTYz/VaDaKiiMRchI/tjJdYHhG2XTutjGjRW
iFC/2TzieKB0PsycEWA4ibujUiS/fxw23jkarWHLGo+/VK9fLvSodYdK0O//PYSMUU1eHin3Z/4F
PpbZoLHDJg6lHONRHHGBsVZdEQ+MTSYI7jPCHfilJ/W6jbIKtV6H7IkBmg1jL3iKXSHwW636MGsH
C3OR24C9tOlwq69H0x4k2IbLUxD+asNmiFuTMCXgpYHTHPF9hkaLwJUvZzHOr7xjMCk2avWRHxlo
CFRqeZ8O0JBXzodOFCUvwgsYR9fZC1d0Ksqo80DN68KHzy3x+g338PP4WANDCSTN11jcO/oFWTSr
62wpv8RivySnsN5b4EKpy7WS4zepdf9vPwGJuY9JPuGCfdoFA9+M+Eb/egTHIpAG6j5MJmAgAG+z
GdfcXGNsZ0ly0kcMJmJfKzLJTSGDgj/y9FRcrZne0z84hTCveY+PdwR7AkCen6M9ElHOE9n/o2oV
7aLFdrXlB9Y8uHn0uMZgi66fYX//8HW/uM8Q0wEMNMVCZ1FI/B5sFQnm8dcz8arCdrMcG8WCbwjy
rZIKxxUVWIJEs5LilGKyy6fTFla5S/76vvK4RZHm15lbwNmA9Ugkxgd6gd3Me0m7NgCaaAb5sJka
uJV7gIDiSsQfRBHvJcDvuGesuICcdmxcWe3wzEqvCScNX/pK/awLwU4HV6ci1ZJ3eLXbxb6JiLME
hH0t6wn3iu5z8r4ZnA63t5XOqRB8dAUEwSUUe8gIudfNzD+Q12rZg6/2x9C+kQAGbxEFFocUA+4e
L828pe0AwauNgEQmrzHbdF4Pcu8bOub7/HXkiXYSM+Ke0DSXboV5+BtWq6ZndwUk4YBcFm6u6+Tr
vZbVTF4MEi4dsBhir9Xta7OARJlY7uBUcq6wSwEN+5Q+VaLGA2QDX4VXM/ynS9uUsZiz9U0Hnl96
lcCmhpzg0KDfAe0ShT2opqVH/mKK/JR4GcDdCRATGVOsEuC1jgoPJiVkAQyq496ceCiGrhjstkFG
Mq8wKB1+kkykqIOhsVbGLbf2WbBCOcH3FYwcEJynrGLAYBTrk86ScxQu/gs9hT/ikd/GiBPdPkwD
pvb5Z0yBctUA4359DBJ2u0cdhiv/7cAAliHC0TqiNuzZMIJgekBWvDFL4e72mvZvVstYTrUGNmDw
TAMFQg2dQNIdlMt++nIHyC7MLXw6bNg0DIc9+B2mBFER/gx8y8ZrnXRVTUmlQLO2ULy0E6x25Mu8
o4OgBoUpe7eQkoIcjib1aTcgmmglA7AZXhEcl9sbE1ZxvMoz0Ogf/tGcF/wd9+c2XjlXo2usOblf
T5kTA7SsjvL1vzZmH0KmqXg0mUH3XwDLOco1bH3YmQbH9AlmIGPRnPXhUbCs58QKcf71tux8lhkO
peZCZ0MAsRbhmLRuvaZHogEnvUIoeTrRxto0X+1p2ze41ggdK0R+AMzNNX44DPwBOfAxAgGksTs6
NQYRGPv4rrC6Q/Nd5c4Dr2QW9R2m41rIAUwThEjX1RzW6/pWGDTubVb9IN64ur3jJ0CdWyV7++Hh
gAAUTyFAc7K5u3e0HdUc2bwvs3XvA//agJs4X+bcEFiwurD5epumdnsjFXDqDy8i4z3DNqfFKuMR
09V9Ti+PR5BylJ3JtNgvzT/9CKxJAi5Vjx+a+fG3YSd0H1Wu6cqhxsLjMcvDvvu81JdWQuStolVt
j41GLjwOcCyZEXL65tiYsD37zqCzTWmzNdpPTODmQH9SonlZQLPMDmEuo94DvmXPybJMv1x3eAyw
Y+NMAj5xHzHQMRbzf3hIx5TYfvCdcF8USRsb4/yoe7iXRCQTjpGXFQrO3th+8MOmEa0oPAZ8qF+A
z/HnBWqDy7nF6QcB3vxr10Sd2Uhs8I3HTwkahAgCpUmkQ+PhoVWEMPTMXPIhaF5pPegHHJSdnLBg
t3SP/fQPrMxmTQrbm38qeEB7v4VKDLX9/b+XTv0Kah0cnDlnvC7SHtHEr++nvi03rjBpcOkp1DcU
4XWNzQKcPbIUwODm0J/5JNgS4x6C6IOySWjrsvUHEHnXsPogEXHPUaL7eNZwQOA0viaO009FmeSy
1h5quml+pOnCd52+1IBjrtmgRbiA3kGVGkeZsp65KYCijhz1BPhC3JxF4gtn15sSJrG+OVJNKnho
JN1B3MCouBNLGI6M7MxDI8+MKfSkP/zNv6Dzx0xxOVMI8OEFOOXppWUFO8aYniVXloTaYOmLokAQ
rsg3bFfYaj8rjPCG5DZxKHAP0vVl437Cb9H6ExbKJ/BiqqxD1hRTHAI/RfzNmcnrKNPiVxHT84nM
MWxA95G6P/PRFstnsaCfJPeA3c9F507JmwSdV1UkaP4NTMIz2td8gi+/AX/gB75ML0rwmSwfn8Wk
fnn0wBLRoAEnCpN7nC/Y78d1wL/ojJmWxhKicsIBYnS4iMsRwrg99v7mwvDkwy9SI2676wH/JtpS
PHfB43KbZqEYKaBl+nAlKuysGLXXKer9JVIkCeXSOJ0At0lennRr1D/UPr4rfXjAVHbDdCTFSqn/
N0i4P4X4kMF4iLsERyLGPMTagph1o0YfMzIwPBxJa4eqWZxpwXXIdgFGPGaA2aHHpnXOAgH6q3g1
XvfyuPCZsQ6A4InXBdQ9/Coea/IJHnOgR3VLK1ft2Oz1xo+5HsnHKlQ2n3F5zhMUh0jCfdTlPCeL
fM7twKHKaaa4BjRGzXoA7HrXieRBAINB4TLvkLJ7piN/zmlOqbxfIiCSlmwuMNZAWzdRb/511RPM
I8KEkNrtZ89IueR0Eew6GOsUxHQIkWRIStvvmU+/m6oLlk+rPdf0ghUbKx8ggmkpzbJmojzX8hGD
WSTl3CRzYqOuyCzWKRte+Gjnb+oz5zR/sjEkqhgXRkCJFIGJKACYut8wixwRBNLH3M+FXo/Mf/ve
7OPCV1k60OrN9R3z0DrfkusbQn4wV6+4qbkU7wtkYAhBZFA63bwai4BHiYjRylviP2IdyFekAOr+
Z0bAFZsC5CoWgHPr3haQsW0UppQwcvdwhm1GSDutF4q0H0Qd/rAdvXFXwm3YwuIgQG865eBwt6d6
i34/6APIW/qG3Qz+FHeLuSSflGGx4w1Z4YctKXgC3Q/HE9puejmms4SDcghTIN5Av4sfkTJFajQx
pnTiCaYLUTXG8z/C9whFA969bhnC6XPhkngXWGAuhoMiB2DyWg4SAu807DJM21jrxFC+PawFDoVT
+PshW2CGc+4DtsvTZ2Cev8v54eOJMBWwdAxY/BffSImpXIDCa6xfh7gSgK10trpK//AYwymm8bnr
KxTntc/pL1wyGH3n6hynI7jeruSLA3fCRlD3ioTIo2kLRwM+kf2FgX6L65reHtIFPGocgrhP3osB
JudxsdFhE1p4KY0w3EOxu+JlAAmmwr+j8DLvm0DUHkkjxH2/BA4NibbjdgokNOQpOeCPxLQHqXNj
eH8NtnbMCC3sUUyYMQ6gMnOtvZ77iHhaQR2h2/AJBkixw71T+xihhd8xmaQttsE02G80X1jOZ+g+
Rvhx8kkDtGMdvOcTrOEuoptFaoYkJs6CPVa4XCurXXxiWWgcB+wZ+L33OWU4fNn30Q/zBIC6qWwT
7uBCSQrgy0zNIDurLI95v64yJkeWqZPOYT+V5imTI2ACT+IAjRJyI0JSi/HLxd6AcxVruVlvdPPB
LvnR4ShfgIhwGejZsKWGeqgdMN7GBEe10dGFPR8KPetqYGixC8XVRtBO6LdP3bgXsYSKoDm/Jw/L
sNeNPXvN77gjejSc5Go5aVTa1zEmJTkkZ1pa5+2nzi2kr6kClANEUrEnSPDzxAMXES7xbZzPiEtG
AAPsjcOHz46DeCNDWKxtByI1io2INNeifC6uDeQ4YnoovsUCq5PFpBdd0dPdF3uP7DWcKfZr3OAd
6PkxZk8eU489ILynHnLnpy5zEcoB5718TUGyMAwQimozAIN3p0aEmtMqgiJhuMJBJ8HKeEikxbg+
vl1hwXXnXoGPXiSbbBz2Vh+MrQktJO+nDsmETeAQYJn6jPDzwao33d62c3ypIIiPv5XgjXFMm1jR
+RzJ6XDgsEtwmoA7YCXx6QJ+gFEpUx4OgquIi4K2o8dwpu0+th/7UxNV9lR12AlFtCCOfRfHOKnx
0eEXhkg1sZuweiGyPiGKefF/2gSuodO6Wbx9rotl7lJLHAZYPPKLsXxMbe6sCaZ3WJ7jQTdFKucO
4NJKQTlFq0wINGUMsziyzzluFsISQ4p0Hto3kn2ax5UQ+PNwQBWwwEXpBmU+5OYfSWe2pCoSRdEv
MkKUyVfmURBnXwyHUnFAQAXx63vl7ejojtt1yyqFJPOcffYwJpaZdYHV6q7FcpqqCX+4Mny425QO
w5AOb39gI2uhSRojuYS8hWmGBweU9fn2Ffh5CN+XkI7zP3wIuQgfbgiujLtirUS8rr8u6JchJkyR
rgtO5DuCd5ln/UUdVWwDykgYC73sFmnZffYZl9PCuTrlj2UOLBuUuKvoLuIEIkLwaiDeAt+D08/h
e3SoHWNWcFSdEN/yaGBe423TJtxG9P9IREac6w18FnxCHu7DPTP+Xqq0dLrReF1a43ZLSZ9Q+TtF
ylaFyezgyCRta2kuR4s1gpqOQUQ5e054eEqA3hV8zKjvg68TcAqxxwe27x8eUbkjf3PTmLkvTa4L
HbmUCRLIRNq/nnCueBrrH/AjOSGGNh6Z3REMcFyO+4luneOiXQytoYMAnElYUDowKX8E45l4nAfV
TrKeWZspUKQESxPSbUe16I1qGJzmIyOqcIqgzM2DUThawuRFpoJwG2teMEILrvP+MUFIq68/G6S2
FUZ+xNc4FyufDMj/3RTTZ1DAytMcxVOWZcK18z40iAycNTaKvi+5/dIgWjj4g9vaM8S6IchmiVQB
r5DK3W8gsZ7DodW6/zxBBoZqKlF/UeKqwrstnIsjrOx6K83B7S63IYpye0fh3XEx5vBYHJ/1NmLG
IVuj+OXkUZeeIyXTU9xYkzbO7R4ciU2Jq0IBXuAlqvl6unD59BODsBu70/obdTBjd9BnMdmIeiRm
gegVNlXnUNgZEwsKnCGtBNIglIvO9ah58I7Nenam+EKA27kdsh+b1pBukiPt4qKL8bUIZCRGrpPA
BUz00zaA5QoYRTYbBaiSCEeM5vAm/BpU9WNsGNE6XBBDgwpHojejGbRklXulcMEvpeAevkxUkqqJ
S/sFGtLQeYwftrib4wIFq0HLjxiP4FbaR24ZHBnhJo3QG+qj4LvS6191T7k74AeDYCjAIZ15BdI/
9lY4mVj8B+z67LC/6GOLx4P2Ga+vHTPKM97bOdQWbAccaEKjEKK4T/wADyOtxfQAFG1dVjmUg9df
jyYBKNEZcfG8mrn7fCtb1+SJ7drT/YbPAFs6sURtFPreCBR8yfjyUK7zjHeqOO2NrcwENLUxZPPA
hOJbKEUD+ElKJCTyVAKcYZIlw3WJaW6FhcGNswBBG0pF+MrXY4vb+TMsIFKxR4QJG8T0zDRr/MpY
at+oYYt4TGpMW9f90wCxtXBJF+iMHt8j0AtG/GgbuGL8GSCHuQrMI/73gz8LnMh/sILUQXtlKfjA
Ea6UvkIPZPW2I93iGyFyseDdHmKmBDgRxvSoEuUv9F+q4KuN1GQwlo6oh0GoW2yKOCiAKe3bUo1Z
PMqU/C7whzx7AZT0bXyVE6YHgDOVuVmI0+mIU7nPvwm+BSyJ5eWvP7m4OXs///xSDV8ATtzhodvJ
f+dQd9/wr3CbYSJnIvcPfzP1C02EuZgjl2wZR5FCjkxJoN1pf4x3GhZM+WRfR0Met6d5s+u1zMnk
6Gwk2I1tmmkxdaG4jvFZt2GKs5ezsdLAfo0SFAE+0h4lfTPrYY+pY1Wncwa8LH5nNsp0qpMp0YUH
vHmyc3gZcCc/C8z7+Tm81oEmwcIHIyE7M7g4DLCdMvl6+pF9F5WJfYlfARy8jHmyRTtmy5D1kc5E
7Ct/HBEksS2/H+E6Md7OoCrw/lFreriMWwhY4CM5V77oNRRUaFBTaGlnTo9+fLeqTGhcOIGGhP+E
rFm/tmEEQ0OOq7/LNAcKTbbMlthQ2IZ/kn3f/8hXxE/+zSZ4dR7zGlVcaw/RV/lMXKbyHEchtxEH
24zwYLraGDa6NXuha94Ujjgo3GfKIWt/PeHbzg2+8UAgXpBmDewP2cTd7UMiXtifQ5z22j+0PiaI
GG51x/qI/YsBY5gysXMUTiZFlEPs7ymOEshuaRvRJTiB825MqkCkZrwI0mHCCVfxGA4ER5Zn51om
6on3BrSF85w2fXH9XzbUbviStzGUF4XRNDQVpqO2luCP/grQCnCL2MlaqwKTg0dy24gecEj04Ol3
gLkMj3kbiEklzmK7/qTHZ4N5hvzyY8qT74ERKCNATAs56PPcZ74qJc2KMl0IRN7Hanz3tQPvEHfr
4equ2F8mDfg4TgAlsdOuNCtfaOB5+eLiM5ZwRek8SjEqpR6jeCfgwR95jXUOkdQyUcDc1++hpPDu
CSvsRd4t9RrSOc0ncKGDs4nDOBgN4+vOezB/3gAqq/ETaWyRQhi9+Gdd0KuR3z12YvMma4haACt9
8bmQWT9sDPq4HL3D6ABFkuvE+4Uo9Fu9dNIDaMx4KaWFUlNSzbBqwpxEn2CPBH5OZN8OhSCzZcGT
5h8OGl3MaM60QGCCBfY9bEtwFt4BZmbUIgJ1ZZFANYpZCv0xCNQWghWwdo4AHIX8nYBLmiBMM7Bd
YDhO+XK2LzQ46FCw6fk33cbrRIOFmYj4ysr7Jb+kgu7wgYwmAhZxbb6QnOspW9BJk/EDaxyEfc0Y
j60LlAKIC/ufJeAM4xWqdyZdA8hxoJcD+ymM4CFS1dk1rCe3hAJVfRsksDwSmianpaBAE6Lg9XkW
aAXwN9GFozWdFjBDWnlCV/jcg4c7PxI7/gc9LH5CzxJysTLGUwT71l76jstY8wm1bzx9zPSXmSVv
BjA4o6EimEYfP5fgg8IeCmI/2LYiWKdfK/falyPgSTwRWmSXRrtQ3cuIzuSN8x+cKQavAWOXDH0g
LSVNW/RltcOPV9dbHt7sNlZdrls/uM4ASv3XGPTCernsREB4j02zzL0uO9N0v7zW5qzZGvL8E7OL
pdeVEqrB2bNeSN0GGIzSYmIu18UhrPJEWqs2uube7LiNYRfbvyPtwDK3ekkR4QBoAz/2N5894oh2
IgdX8Hp4/PCwZ6UjzP0Qw7oJwY0MIjidi+l7yjvefTHr9Edhe0NYxJmXDVdCWus/GUSccFnoOUMq
/LPT7YXnqQDAtZRorQRUBw3emlXFQSWyhBE4ljZ+OAgbOWgA26dM59sv0sUb8GGoZmCXHWxlUpKE
Q0Flg3rC+32bCzFVXg5nTKMZOiJjAwKQ1oxbob5B0KVIQrgbtao1iBkFLDuwXNCvyp3w2znaEFes
2oAtZ6+9XEyUaGkglArfExFqjQW5sLGUgxqiAaNPL9/zK98H2WW0XSBOhWKNWyUnbgZOipM5i5Nk
522GrcxebDnDGTGNRMZisc3n+k1HVGzosdV5fWiY1C2/uA+whsJqifbvzMcGfwFaFBbkA/HkXRnE
DKFomSwg/IqEdQgjsw9cPl6eL7Ujn7YXNYJNCvyLbdCRyfDsGSKnHWTwIJYoApivoDjgDyC9TOhx
sMTYBjUhrk9rfNX56ogTh9Ru7C8JlVLEXeGx1FT7NzQ6fgqToj5hbvaZRLh/k34eBRBo3sMaDHP7
8Eezph+Cqv7WGKUzX93uLi4siUuMIHsw5tcxgWT2qHABYWLUREthE97+m+RgNgY9oy/eG/qAezPh
CjBd5f5BThzl7m3PMB9yAd9FbCc7g1g+S/GxQZ8x7CxMRAD0yTzlmH4hehBXgZeQnJMxHIUVP2bN
gUR7KOovLr9muGXce7UJFGWmzG+DuvyQbLYHwJIfYtBvJCsBpdNzSU9NthXPuBgAVC6G85c5BAMG
n8Q2o5poTYycIOg8l0CsfEryOMGxuaW4R6GpDb9rHNPYO/kkvGaLjPM6Y4DCuyHdqBCp5I8Q+npj
yxBGfHBPUFAxQ8A4bclC4gmBlMJqHc14LQNvPuv+UmS8BZgj/74Fn6MUUxHejLLmqulZ5wnRFiNa
XoVbMtQd7FwxeBqmgOlViJ3N5Q9qOB7Kb1kYImHkE77YC7bjywZr0gjLOUZ4rfn0Hks909a3KW4g
TwtOxQthqrD+FlgQvPiZ4jNicObcRYMfhaSDRUuN13PE1piBs1O7v+GNw5WB8fNhQicwDW4JUDJQ
SSzwQtWulpAaIDtcXWQOlPhzCDrP5XZczKHtBkPGl1/851vzIyGCA2h/7PVxtwcgxcP/qMN92eLB
xemAOz9/z2gAMc0w1TOG5ZgxucM1zCH+c4SoA3IGbsq8FHE1Ad0iT4ABODeR1cLtJg+d17LDy1lJ
M9Fi6YYRbtoOE+7AD9t/rivZEzxCMJ5FWDi65C4EfGOStEdtww3rHQmHhxlLmRByA7SUESWIu9cB
UJJzyXOcdDSAVOIh7vmg3iDYjPxBgKDyZBTcZF+Jkw6kEWYEzw+Bh/PS+uBF21gy+7qCQSwttQ2J
BWwQkjpXmM6ucB/Ty4Z9AZ4GX0Eq8E3ZvLiU1R5hhV54YpoZ8uN41c2hqGZSj7vsnCVzjX5H5lHq
WJyTPU+jloQ97OS4yA5TPoQYwJBAA3KKDafIknWYfl8nPf9MhvGeRbHGYCLisWI2j4AWntM/3o7O
dO4TVKHm59MhxEExijPvK94H8DhEJdheMD9wV0E2CnfKFLAoOnQ+t+iqiNwrYvHQLfmZLDPsRLnU
CTIA0arAUuMRwCI8xYfqyfFbM81mHAU8hV8LQ0taevZ6LUI+QwrB+sZ7Ly3F+ngwMbbj3gyQX0Bz
vdkFXoOS/qZwYjzEEyhW15ol8b/CfsvlZPSZublsV1N1CbE3Exlyl4CkCvwwGYOwycpjBSFkCU6u
ZveYLEqeRx92mEck5nXCU4p/H4Nrr9p/QoH9UfngbWyan/3bvTlYSlpsm1LK47lSOHgZ5OPESAaz
qGEUv1rC8p2L7xPQMTQlwMQBjsVWjrHgN35DVOLR56GLwp/FUNqEJiF6/xWYHlqFQEDmcO/D5a6m
RWwDjiFY3GdnwSlpry7zKRY8NpQhMPW+DbLGBs6W8V1zeSH0EEbZOC8IRUyHWRDCp/8Tsu+zeXDS
KUi3KgdFCDYB77hvySs9+dotPnbwql8D45pdOEJdnImvoRYAXnhInWIgUtlgRoBf8Y2tGXn+GndI
nicR/i6mMhRH9tBiQEvlOZqxuJkwGPfx0C7BOzEQ4MGHRcCK6a1FZAXOBBh1QrH1PjrhNc7Au2x4
pKBdYA+8xTttxEbGa4aMRL8BOyp1ycgCNc1PCOtdDcclJqoQ+3gTy35I/N6UCh52o7Xjd3nn/Qme
FwpB3NPZF+UA+q+lz/ESATfGPgVeFbMwbC3gel2CAiPMW6J79w1zFp1tgdkuO2d/nztyeP2DDWU/
LI7yOQGl7mvfef8+GVMU+FiooZUDNJ+3EXSkIGAj5PIwCA9j5lGPBHGgqYJuE9kAJy3lwGDUW+Li
uyk2zeYBYmJ0y+sG7v11A+nkAgwcyJg4sw+/9ryHi30JMWyZ1zGXHl+tmTC2vhNVBauD5FiyKUm2
ETjY/kuf2CEnFG71+eKbvAmkY/6zGmSP8A7TN8HttA36p60ArFt46AaGbuydTkNmBBRO4jfpeKm9
sDoF3P5n4Io+XIsG49ERJXEAKIRjcEA90gPR0mMiPUnaHvrMaJgorNFE45tNPWQXB0R0frliKyOf
kmow6MFg7UXa8QMNqXQpU5hWU6NwfBOewkGbSzRNfeb1KdNxlJWEB2BhCGULxw1Wj2x94QA2PgYf
/05aYUjK9PYPBuoleEP+z9faCaex3WA/byOiRfzeJE9/C3JxEqo+F/moM8Vf0wyKoP5jIMfjdcfs
mucuaz22GWPadymQjJjCMGKqxqztaZ2uprhCU+arwAuI/3Dbx1CWMomsJe5FPwzFhISCh3FaytL+
o0b6siWwDbFazgdoK5x0FquL5U0ECkO00oTKxzNyxGvN3B5kpyQCN4TeuIXksy9cxgRMKCi34f6Y
D0aLrDkedbLvnsZyNOaMWMjW8joenroD+jpGicIU/ZHex0QjpYMVg8pHOmDY0fLGSQng1Lnyrres
X3YiAMTodPWQbGKS3fEs0oczSyFx2Kicwq4Za/Crgf9vC5yDfT2mXcUd0obCG/ajR8rqvAeQ9Xbg
fbiUeNjrWeLxckoXFo9FNqzD2ZUje7lNua43M7B2qF85lZb8orCZl+7xefoYnXEScTsMKHB7oMCa
w2qw2fLp7aw2GZKjwFOzkA5tcMytU21hVCbsna+zBSIbPkrNpjrVFojrgmc6crHyxpbzirzCfP+J
m3VJq7GOvjpjO4SGyqAjfDiMTzkLSiEk8e7ugvm+ScFrqxQt1w2zabhhCeczG/fmkzQcIlvzm2Cm
pNvdHp2HjTzbbtIhk8ZowXHEkaV6KuccDC01o/xa4V03a+3Fdry4zB4E0YkZ03OyxYg7D+spYKy0
b5YX4D88uPwnDyNKWnDnxnwEFZmKS1pBtkIcxvMJjqyQYQk2JE3tjY+aVW3a+Jq0ul3N7xbJjx/A
BIxDccnGzgxw+k0M3S3DGOJFiDYgCcHwDLQ3vWkHqV7glSR9Xqt/rDGAXV2wt/qd+Twd0Tyax5oM
PmDONzxTZQpKUK5gpaDlJRXAg+0W56ftHycKux7whp3vhE3zYbBR0dNnFF5YHtCNrKFhXVeUYE9m
dp1IltLH7f5OcYmtPrXiyy4jeEJEeAyPWkvfVp6D3OJuhGRFbS4TnBlo7il0hj5rkipDIJ1QUh0F
sT3BNvCieyH455QGRGfmBbYKJ/wfy16ZDbLeUYA8HMpfiSod3jHF59Anka/ftxFlvhhzZmzlwA/s
vxvZo06MWucdbAlIMhByZxiFeD/IhME7a2fa4ukjMVsyBVfZID6IWgIiWZjM5g7RTuKBuNg0ViZQ
1F4Y3cftst1fN/c/vPiE1qom7xde474K28l3XYVs/G/O3lS1GH/RAI0PjT2v/5Au0iJ/EWWTAUAi
FqecfS5scZTSuI/Ydu4zMbj9HYROOVEOWGvuMDOlO+uFGFTM6sOEkxhzqDENoPWGI0w7zdxrGP2c
I+G28e/vEnzCB4/4M+nve8yZ/7ULFsFIOEz4PwYV0AajkYWdT+HTMgW+QsZLlm36J6j+onbUqJSI
PghkSGKdTY/B7hKM2ECowfHFdDHTclsTy1gRTy7suqbSVHx6suPMGprHIKBRtzfPCUS3X0icUyph
cJvBNGeI5S3A07ggHENM6JggAjluU/34BgQF6NtLIXgBzEKmJVt3xUplvS3pVocJ3Dz/Y06ZEMGx
wFiYzVOIoUeMBlpbKIjvEQv/tXj77B4C0RDxSRgAtgHjlxNr4k2WrzCof2XoWrFJM8/jktNq0qyq
E34HekewkmxWmCaPhuYPu3woCF8L1/Vui+Eh44NufAEL4NRIhn7vOEqfPfMdS5TzZmPna2VXpfQQ
3tMahLSn6SvVVxQVYupiKDuM5nZs1DDxkazDxY3LrPUh6cVQK5zugqGm7L183eMUGh2FuRGmskC/
K3ERLPZr77kfHtltfwnmdBLx14X7ou2Zvu2tVxhzyRYj72sMlcbKMZFhE2Ya7Ivbyf9g1i3owjm/
H+c1/g4oj00RHAZoJoUhR1G3VNZ0WhLRMRT6yDOFZxf5WTOa4hdyTbj9gmQzYHh0ZlaGJQeuNGyf
mvFZIxOyynHnMz9x6JnxnGfmwEYDJXsmnYrFN0AV9A4kF+mogrAOcqrITrru1BXZKCyn5L4bCU4u
HBP7KLuWc0u2GQZ3gLqUxjY55Flt4lp15g1HunM7wJfCJeBuPhZ9MTUgTQqysUNdboqHVF7Nkf75
GsQY3p6ox6jnEQYzvl21RjcDjVxhFBkyb8d/rmAGT0eHQ8UlUm1qyd1tcZ/hQ4XpEjkF/AQ+Sjf9
+NOcQ1JKJvegHr9Zg1fa6J8zhLdADe+AB/C8K74N0yfEL5qzhm7fEtySxrqF6ECXgCGMCFumFr+k
N71RmMTbObsFeYOjQ8ut61iNlwhMsQfLoY5IzDwziYJ6DImET8gZLMT1Cd/aAYV1ATeY9GOybu3L
DJIDWz5vFoM6FimTa7+ETcsB1jtgMMm8Jm0XjADwxJOifFz6cMfZb6HuMIe9Tm+usEiatH9DFO2A
AWZM6QWjkcoR3gMu36aYQPUO1zXznGUFseN74OFxsfO8Tc40ONS4IvVADI9xORBTpOWXi9JzTiA7
1CXEiI1JcbS3MAhQjUz0WEvECJUhgIfCgn3mQg6y8IUkJuTnCHhU/GbZLWf9EwSWczY88H0wjVnH
nA1goNxXgzYHT2T2X4aQSO6MFcVcdAbtq5LCvQBBYTyCc8wIjj7GfVaj8OhPFRWrib63HdMh8cI8
+5B21AWtJhion2A0xT7VFCtLJv6jBGGCARrpbg3RiAtcOe/5MXxHb1bYm5efQY6oBIA6WXB9aKsC
y8aewqVTg0aDtoa/a+23jy7K7VOHcF+DD4gw9CIOyzfBIqKrG02/sJoEdxCLENhJFO+wQf6Vn0xf
B4ja/DwEt+DeYzg0FmNaE0rN4CQduFBRHn4I7uZCMSJoWI+JgFUdbMoJG8GHlwwqwXUZ0m5B47yw
gYuwPBKGDOYn2pTh7phVonL1VjoZeXeqFlQLO8i2BnlT5ojJu+IwMwwQ95YpRhSUBgQ+JMImvj/V
LThwStYd1WO955z/U8Z1+JijtQhvE4KoQThtOA8P9xYP8ZLDomleJLh4NQiRzR9z//hfVg/XHC9j
S1p1HD48BuRwivyN7xsXLRP8XJoVaY2dLWb1eoBPxQ3O0W3SxkXCwFFnDMYgnKAWjHmmPy93GS4/
Joybctwr6kiM96AMJWg94vJtnOMWATUzzeBhkxB2YrSCD3uFVSejIrv/NQdYck30Bfa0KvYXp16S
U1Tj7zKAVXSmeqLl5XGE9tszBgO/P9a4k3VURIsPCnCQP+rHGt6maB7AxW3Mn8MBbABgi0hiXPFr
2L6HeEmY+VQHh27WSgrQfflTOeqJvY0ERtc7chehG/187FiXUMIV7zmGHZBcV91CTO4YQlTcWkHR
eFG7mFDYUKNqRCbbj4xaCh7LbBi90584G/uUylG++MDBSukO3wdwdwBZyj8seCfvm4NcgS9BlNyR
Y8He07JWCcYzOeT1+Q+P+9G0QNxD3tcLRhA2onAHYP7RcSJSP+9pFlHnDnHx5PcwaBrE7SV5hCR5
JUoCzE8POkL2jxoKWhLtH4uT3RVBk8e7YIb1CLc7/SukHERQr97Yd6yeHs2oB0wCxEb1pMp+L70h
i1CdQaSGeGwA/XAo8LgviRyd8/Nwn4y/awRAHnGWswJmFLxRd0JTBUJFyYveJmOZy+bVmpUzOL3K
qmIUiHH5FZRtpS+e2cOG4owwQbhyEomkx1Q6Q3hwlShK+S8JHrfl5Wo/ngFYOKg7nPI7ykfAKA7e
U3n4IAWGnrMbbAiIffiQ26YUVGMAs/6G3lzHnuTBQOXxz5ULLOhJePEU4SqQ4RXS7Sdk3LQcrRlv
MZ2m+oIKDB6NwSfgpTx+BdTUgH8ALnV2CQAKeMHQsPHBnX7Np98sdDJrPUxV7WvGackQ06G3DB4O
CRgYGg8oUu7wQnOn2sPWpipN6/kDuwLBlaPooxrIIYwqFhI8CzMjsyJsj5kOuBPjVTDcuWIxpHWI
M4ukVZ5xJIR4ZK5U7tHHWLVez5IFpKJRkWvRWXEBZiVgMvgKuPrlBnZa6CQqIafDpJsOc1+rwEQv
4JdiUmPCDaGbWACXqk+jO0fWkO+HCYn21lQ4146C57FAGgewAkANV/0aq9lPdH0u8Q19Bkr72/K5
JxgFQ0bOW6HZAhCP20AhLBSvL5U8JrYPDlGYit9Igi0yGqs+6QfunaZ0PID2T84sIQ3K/ktgxBza
g49/dDT4EtskMqFo89ba+PF3RSrHRlfvh9CwmM14xR65+jukjob1Inkf97vPMcgHBYMa94zL5cWp
5k349qQMFrPZXY0E8lCYc2ZokBFyuwk5S+HPxeyR3yWbGB8bNZNxT5U9G5dbOOJI0umgn4u73wbn
xfdQcxJQdGNOuQ3qdUc7dl4UKzXuYfzA7IuefjEIQH6sjwi3Z//uoUOHa4plMLZj1IZfY6QbW1bX
Bj9vdENXxSe/fd8bQ9qjgHBU/zNvlmw99KSPjvIMMR/NWm9Pa4XRIhwR2f5ZEEPAdAMOgu+eYMVY
TXWMQpkcezKLdSIDmcY99AKiWOrf7NdGo7vCYgCIbN+jYBh6Ax4j2uHg3+78MCtX2g96GDyZ95Dy
3CBzxGW/J1BSsssl1058YcCzqrbGLc7n3RqvAftj9ZPt7EyVwKLS4Jw84gFY7frOUABp4NMpnh5U
s0RiDkCfwb1uzQa10PLSOOcJ7cffd1nuv9523dfsm1A5CkcUHNBrb5BeQWcBbr3Se4CgJ5JqfZA4
TbQYvwicPGcDCGedgxHEy+oOqvVy1IQG2S28j/P0q2jolt7WGUxr0qGTHhteNHKX71Aak6j0jyPM
7AKE5x585/hLppJdm4BKhPuBMwrwh8xqVw8H1vnIkCjNj5hVGue1opv57M2A/+dVhybobcCFop6r
THqTwUEjJw4R/uHm88tiqTaenaNOL4vS3r5NyX36UDcO8hT19wSziwG/g8pViZ6H/gGfFVSA0MBc
Kfu5X/PjdOnARzXo9EsDv/cBw4+fIT2MS7KNdKBcDDok5A+OFt/D2pan/O15fkX5Ed42F0vCEsy4
77YJ7i4iLse9+UowFOyhn1GMeapnNRkbXKWnYleR5lazoW5CLADp77AI0zo4beSEmReU+TBxL6YK
hAMlhVRWpiYVJGebmzIqhJNDWXj83houRHCfMvmmz7aWDd1E3PdLiOmUkSX2sI/4Gz42ZfJw3/vR
rp88zMa7zWVuNRYPNccTeASWz1wfSnINvFzjEDtJGB5cTBk6X2deyepytrCMZAIofqvq6dSy+wEy
tR/ucMkaK6Yiduw5H76NZ6yN+/6NdQ3HdXpxGOytfu6Zf+TktX6fcEk0marNPpDOgu9CCj4OhoKh
xjZMoUvdjj0eJNcBABLbwBy/IuHMgLTxjjMbY6xTjgSh8nWHQskFZwYZVZNzSmCGxfJkuERZwzsb
w7pKYGNvmpC3bRXhLdpO0Xv+Jr+gOdWeOsOnze+vRvE70MkUzr2H/Q15ENWIEHjz5bcr/AotuPzM
poBJjLU+bXAtmmJF8mFGDmUcke9nXZ29toEhBYESUVHSQ49NssrP4ivt132a5foWDBko70F1zQ/F
8zD6TEgyDZHcQWrER43YpcnPUBAUzR8u146DcKK3aBpx3b+55bIxfwHswPk2YvIVIGCy6jnCHWbv
HHD2WJ2C8xgaChbAPg4aT8fN+mYNYXPIBgLVzhI8WxLtmwBXDZYYvWnu30DC0bqh7NFMVfU0+LXr
b1+YjvThXwGjfN2ycrndo22Yfyyl5A9m9QekV6km1kvwA6fldGCXswtbGQUmQ17hjDjuGT67F3sZ
flp8ETKer7tgjNZ9pkLAU9OGcT7NOczVy+JrkzpiwTIjW9s8A+CnSow+Nk+vmJnCgZbXzVKCB91j
/mjKfzWWEqagIlO9YWb89bqLJ0FY56FcciVHCPSxoxiYbSyRQfFdS9iYysYFASqyni9m+fitOEoo
U3BQns8HnOSYQvUtba+qpvqx9I+FgLT7K0FVK6f7qwmRJxJRJOZh819oyRZ68a6N60R5WRcQ84PC
WmZedbeeJBi9zefZeE9fLBDoQ8nvJVzA+zspgoibP4wKaIJi021SeQHR6xXfGWOP1d3gxRcfXgFk
t3vgKDHh1QqmS57maMSCzjpSDFAO/zOuQwNRDiwyduFjaUNIKkLsgRkpHsllFcMXg84GbwpFPjiq
NLuu6XZkm8oayt/P+HroFjz9T7bhrNOmVCa+tIRUnkVTCwf1Gd9uFmGGJcJViOI4QmJRT+vP/rjU
17mrWmQ+e1Tgzxj55/OD/IFHQV8/58/5jaU7ytgsIUY6o9qMzjzlX1Oz38CUT0dfwyzk1uebh9tf
v8Nv2LOvSx6hgc8tF8xw2cAI+UEJTorFtDtgEwUKeXhrJKtfvGY8lgI1KULB9P84OizC7Dy/IYlL
rydtMwSNESI1s2NaY0AJlrZmhr1Pg+ryjmu3R6pYnNNisN0IYIiZXIL1BPwtQ5sMEm1kf9b6jCNq
Xzjo0okIUS2O56dsjMgqxyEB4qGLkaEvGUytxxQtuqFhrhBjN9rQXbjokgNCRgkoH+IQS2Rbmse/
kJMXoygCxuY8QlQkXFGQQhxp9/CWqb/Of91VVB6c/QOK5jXuXnzLKFP92nvjhF7xk+W5FAk+Y24Q
3MNSqUb2SyNS0VGuzodzCrSCGuLMBH5VDwkB/LfSssEJoKCykLRjUYRbHHZ8Jq+lqdYSfDfOXs5F
aTyAFUWiumG38U4Xd7sj4Q8Yn/fMXjgDq7VQKwcKGgQeetAHkDBfNeXFD/bzNrqhbuCtMa2lz4BM
77C65jdTi0fz3MUsdokSWBf7xW1+nmxTFhMnZbi1+MPA59Rs3xanFEdP/3Bd1CcqBfXm9OZ87X3i
UTZEgeRWlhTMO2+sHhrIruc/LlTtKfYoHm36h+9pe7jiaIuJ2pNwEI7lJ8SdFYbc9wWb/K7P4CUv
KS0wzuy1xjZj9gq4L6Q2vyk4Ffl/RFHehEswFUgb9o61/H+Abo2cDAnl1y7u7u83edX27/bXO88G
sqlzK/gvFfYFpX2xa52+X0OwAWtArehrHfIE7PLS/vSXSZM+xDVSjiF3AOrhGsz6HLlDG71lTENi
1uOSk4sgNw4ZmyJm90qVgEqAasvNZ3LCBNtpIJLCUj09mY1q1stSEyKSsJIIVdDJIUWGjkdxfwlR
A0YYQMAJGSUoDwQbRMIQRBXhTMN8FT4JBm0ENmHkyNZDFGIvgpuSYOohYDckHHYX1u4gbJflHxk9
YkpQ0CQxrxWsC7zg0ZjBVUQ5Uwc9S0p1JlHIAWlt/c67Ja+lBLlgT5OGNyrANDwZSBmQTdDy0T9j
RxiocQudxCto+yFEBcxa6HuoaGDiQWqB4NM3iBDDF5lt277H557gY+mZAmUIB0kIQh+r2gNz8qkg
cTEwfbFQuBQ0UwaRcPAxGxWlspzBiOgdsZKELNtnAklHCUOKaS5hFUv4RWBYOpQzQ6I5Y0dj+L8f
/oIeDaB/q20+eT35pPx7bIeAwVCe/T51pG6ZMgZbO2nn9q3yTKCkA0ycgzwPLe1nXqFU9Z2RKubd
bxwTjsz82q3xhB4W1j9h1tAysjLEvgbuNowk6GBwUHfcXBwhSFjEQQ2YMnpxn3FJ++F4bTxm5C9F
Z5nq5wejnzTK032Xp4wrwcKd0R9qah7N4D0psjqrfCD2YowUVgvEVqeuzv4zktzttIDYklyzfKav
aoq8zc1nsKy4xamxe9SmtY3o0f0Fv0nfl4+4h+GJzpAB2RyEA2i7FBGo2icjuNgePUex16MhDlVU
Et1KhYoyraJB8ivN18joDuhi4zLUYm1S20UoW7eIZ+DsV7icsvqxLLxgQ7SGX/72GmaeyzNTrb77
G0NOm1bAQSJ5+dfiHsYPr0+5r0eqP0jv4a0N31j6GzrGJhzfHJkYhM9HhVf9KcvRsicqcIY8y5dP
hcdMA2Ulpl6tRZkGn+H0/++1Pgfawg58GB+y183poGrDygVE7i1U673cphxrkEqff7lCFiXZlGxh
AuqjPt1afHNMwyUpLvVz2pyNDwdk+KExg8EnyEY0tYTS4lqpwv2DyTe/zd/eG6k+/m9ms1eyWzxC
KqbFlzGfH3ZJMhwje1KneUQwAi9SOuvBRI0DoaF1oaKdPuIKK1FL9bs1MiTdEGgieN7kt+/Z930e
F3s10pAIDYWxYNl5FW0gSDS0OZDL9DbXo8YbLq84uSDXR/hHcC+OWDFnU7PUG/v19+DkzTDnBqoM
y+Rz+1dPhV3cfYHNTHl+YcpN2bfpOPbC377E7JOAOkapG3QtZm98njO0Z0CL+8yFsYRuYB8nhEkS
Ui35qPsjih5ON6iZsyEHgPs85C4UPVNfN1i3yhbtA+WHtKyp3YCf8HV1XkCeT9zZECNRJF+dH6Cg
VSSXBOHWUkdt2SPcM7dx5aU5mpw3P0/DHMBg0vw9gnWBaHFuTe4+WX3ISiSLgbNQ59S+DG76DDSA
HMlIexscGf/IeeKtrenem73MpR+/g3YFOWc82jUBKquOLpDjhjkQiWfX8QO2BIZ0zAABD6hG1oMp
AtN97jY4mhanCh0mSXZwO9h6oWiDeLAZvPEit84U5VB8eVypaPms/yrLRjT8ReF/9zQJ0jsUV1od
Dyt8hVmjnihfa1tRXQpf6lBWgk4dy8mNUQJkexKujZN0xErUhGHpdquXg8Xy6X5ihVeitrkwkaoN
DSUKKSHpF3Igp8d51otHd4tetn9s0wGTSIw4wzbNQdPaqLKwzOPJIREYyryXoYdjj3M5jMEZ1LUu
VmEBacXiJsG1CngEzuwiiGq5j/v+8bniFMfo9edizdjmi5y8jMbXtx69lSxb/BCKps+mSPE/RoOG
XUO2xfo47eMKS+cvouzlYLB7HyVsF8WOb5TJ4I96s/80C11cUVJeAWD4OTAhl6wuOdVbt71a3/3W
p7ZQcFzsuZ/1fySd19Ki2BqGr8gqVBA4lQyimMMJpf4KBlCQpFc/z+qpPbVrqnu6fwMsvu+NRHMO
VvKKLfh5up8GI+vmpMInyI7Ap8yrV7Yl3idM8/bPI0Ju2E7l3OzDAnAfsMViiKnFcMWFo8pGyWSI
BwfAdBg2K7rGGJwbL+dSPvZhC/cQLx0+bKxnR52Ik8ntZYmxLQl+bK43S6FnofZzgp9RTAKas3Ki
sxuYmFb4R3ArdF38rPoIjfPj1xgtrlgcvzYAXgw0Td00DmhyQefFFUotJXSLNFz6Rzjd+yviNPBm
QJi9MWVXFvbxejNE4UiCINI3ntqYIryhsAHEc0UfZ6MgDuGM0Uf04XYKV9CPybn1iB+wCR3JGJnq
2EbF93DRa0Sl28dRJB1HgqECw9rJYYlSHH379jEUSSfKXwM9MH0AV8Fv9Wdvc/DP1MeGSXLD6Xti
wMK/wRPzpCDVHUwJqMdVUBhQEQhzECJLcohoHLy4qwbbGqEGjLhGEuu/f6Bu+RUsNC/ZriqHMMNf
u5W1Jf5xWH4kwWR8EKYHfuAKXBxRAO9HQYml7nUi9RM/Hl36kQq2gxCJMgRDGlDRMUkSxCI0mFuA
SxCdf7cpYYqeCihNXC+37xSWlLjASUXoQAo6RXrLAJY1DRQQq2dcY+lxpXl7TCqeIikhsTTOSlxP
JBss5HypqmcmWS+ZZlcZuxWQDoHcIWy7OoPyggwqLOglXYxs4AqsYlwvggvEighX+T89j7VBHw/P
ozkJ85iHiHxD4KLs2CvomqlRoOnLcgeZoeJpSy9gxTSKoWq9YxUpTqiMayvGPz1WeGGiBWym7BQk
qGCZc0Qvwu+hwUgm03zHjGUSwDf/UnjG6gmuOO1jQoVUI8oIocoE9JPThq9gc4djEmrFn3mHwewt
uWGx7giPa4799OdeHpPLHZdHu6ZPljJGzLhzVvMUihUB0ZHVeKsgn4e8GavBaMMuMsWlhRYDqfKs
E0d3N0FgwdqBvoOPRpjr2SoeoM3cq5iSMmHT6u+qSX1srXlJVBU6A9wIQzqrnyhEODn9ntEtQCRn
WHRt+YrzpW8P6fHpWHw0P92rmLFhPs4ZVK2EdRVWFOaSQB4SJ3FOh2R34lTpu6f3RJt/LcygZnF5
2hDP8w9WQdDSdJZi8A4IqIf568VmFsIn40RtFDy6L+GmcxNP9kZRfqJGA83oxxNm5sEKFBaktW3H
PCGUDwXD9ccijAQEMhqG9Rn8LXzTa8pFTHs3z9uMyDIyloCgL+/WvkNzMIpTVj8iREkADDeWCBzl
ZLizyb8ciETaJh/y/gX4lS87adqV4bdn6efeecgNU4mKEc6bRy349gZyjaBjq/+0AdZT9MxIMHmv
xzuiq49Np8wAUlbjasej65flXBxPpDr/DP1cclqntBCEZWriFK2Gk+IVIPNpUOaRJNWzRA/FWBRS
oDeS7h4HD27STnWfuJr5XeF8FUUxOGI4ufQW37HRJwNThWW1yH9vuZmMnkxVhjUAQ4Mm5Plkcv9U
bdBmDtavft/Mh3+fvp+3W5oDDhBYDWrEXcPKDxf30ZfDmKJn8147pEnpfROPXzJYcYxqbP+qcf9O
n0ylT7EnxxfYOexYucEaMC48cHeYIEhuUn/RrYiEF967eIk7hDcppr2BJcDixOG5xjNuBM0MS5d5
tzUu8VKe1ZT8kelDICMhkaQLH8TzTBsPLExBcLGgEwrzC47s91rj5794DID0bTPFZJoBeKzGF2k5
WGleOvsOOHuo/QMaYI2YnorwtZb/FKvv9ELH4WjymQ9ZDFkkOqvnkw9bTMjM5r7pvPhnDGO4bJxR
Nxf1/B+c0FX4nNndNaM98lDjRNyJsWLk6Ig04C7mXYA6DcM3WIVgFdC1M/RuKacUjssiXX1+a5CG
Jg3wFjJsYeJTEceu6HXmX+Urz53ekk/5jryDoE1lVlhELEHF/+xkIWHhxpEomGj+k96S1nSSY8Ns
8503uk+C1sDt/z0G7h0pwnOlz0a+tGkRAEBuASlxxnMnEOiCqmD6DXlX6g6+HvO0CvLEYGD9nNgD
ayl56dYnxGUNjtZaOfKHDOoqnYFvZQ7nKwcWxSeiQCpliN+PjtVqRGDGx5Q2KRvvzfpoNIZ+jtxQ
/AfYyvn/krbTBdVjb5IlN4ilpGNVWe3xzZNc4C4tUQ/h2FOwZr/W5ZJUNkK7mXLmiElO4JgxIqNQ
dXvcqwW8glV0POX5o9+jQmoZXgeQmGm1wsd900wltT7TRBSF1VBoCcX2d/xGk8LHHN8A/Y+zQ9sZ
cEdErdX4fhsUCSBGhJn8cRgU8wRLFJAfRmHWlP3LaC8aIaWIBKynTVjClFkIU7oKi448BktdDHy1
EnLrvnni88P4yrXdGSD8KAjYDU75ksMUoMTWF5mPcqCaie+EiNCv+SCZHK8EzMHApMeKAYd3jpjh
hkqBuYisElZdrJrRiE5xjg/NLGPsdCQBj1vCjBeZJlLs2qf7PVIFIn4JFenHZLpSf0H5Vx+rgYlN
v1iQuUAShzBdi28xsViBxke0lg6w+3YASoReG77YKjE3gE71GLSMvAzV8/dakE6ElHCXmz8TxAL7
txD3w4ez9RWYAbd/YAjzFOSrCfMQJzeSIYosPR4Oi8cJpvaSLdt/Qsvm0jOfSH+gjPn9e/SxRsgP
hUoCyxdoxWjkgzOJaM6o7w0AkiUDcOWDQyQhgks8pwbE7zWdg6PKlQKigC3aribJVXpDQpMr/HQS
DWcHGTduQhxTvsAL1ltJpLxhI0OW93fbEnQ3IXFuFa+J9iR5iyl40fP8vu8qfxDKNtE5O4kbCryH
mByzj456jdTMAR914nll6+570nFzPu27yEKshiLVsMJNyiA3kp0egQxwkoxSD3KX8c3AgpOu5+mE
T/OoZ27awqjZ0hYhIF4K7SSifumhsX8W4FXHrsSMz2VVMbpQhrmrXewRJgR11aI8avqk3Xbn5owp
xrtdKf4KCQ0gDb+HFc7EVoV7pjfmBchoR6mgIe1WHZN+KcgYviR1RfclaYSfU3kXmcE1F+CW01vB
+Uc6wTwheW5HgeDk4/S3PwI+7vZog/39BwSH/z2Qj/nsTbbOkG8f5HQAXGwWGzjkmTwvPftj8GHu
b/SgsJUwj2g+B8VoQ0ck/XMfLh/dVVPnAaDPcfcbg9bXC2rWjtIRijoJBtaPhr9iAxj/ZOamvwrY
M6qsfKo6xDtzVX437KgfThGhgRMxsshJwrs1MEnoSthKidWhCJjvA9WXdbMgi7zMYktmendwswYM
GmxB9QU4vTt95PFlKo2RHRamBkABW0xq0on1PpmnswjacPVaDXaFeSFp2yZwYgig/2JDYnkTr+zM
GH1l3QXMocbAkBjC94xnPNRiT0Q3/gKQGnX6Ru/Jtc0Vu0zmgtq7URPqFOvM/9Dchx+Rh01Mh84X
UUfu5ImBKpe0YnDGGgFGbBZstxG2lXM+OSzQUmLLmpDWAhNZOIn/IgPKxAOKrLq/J6KUT2NK8aOd
kzkHLQFWDeCDpq5C3IjpOeLRbJfEdD0mU/fjow5ewni4LB+1oc4+FmFQxJKi/ED7TtbR3RnpVorM
8XFFiGeecGE5CmqINXCE5tFb6TTey7iFqU2eujMwHgfgXUedDc+I4Vai+E4TFgpExmwkQpKc+830
YSZoRzqScm5TRL5jLktfMq9/wiqB6NnOfSQtJ1LHnHxOjAaOEhS6/JlBUM/qVbVIErOD5e6cmrfJ
qTwZ9r2nbpSQQfEY4A4VK6eUP4JRl+yn+yZNzQYMtCUTLYm4wSDQ1xIILU8GHv6gRMT99ANtk4yd
R9QddWRuXIFuf/1G0DL7/NWrOpIDsYj5w+Nn1iDnDUG5yzVcvIurZKGxEUS1CRJ1pDQmoutlDeNs
kD0wwVcGtHX5nqqwmoJRPva3KJ3eJiQQrm5/EJ9TTXPfL6tYqTgxgE91aNtFz8+i2/595K//jD9e
Q1p0RMDXaoqdHrqbLIYpXR/PzCQdF6SyNkkQO5bTDKDfIVzcwgFAF0lhgJBL1KKMAkUEE+C5isqn
r0ohJOHP0oFBiNHZKKCYif1ZvRfdTyQ7D1HvEJGzJcNu3oQEJlLww9ttCEQCYmGKWeJPyWvTVWST
0xbbfk1sDrT1m75No5cS2o5mdjBRLmo3Tna1B8/QWIVJV4vZGQlHyRk5dKQQiZ2gSa3szzWhmMn6
CFM0pn0KVmp8hjhxcZhB/cRmjPmJ5WHXrQmTzt5eR7Bo5xHqlwAtMyEz1/SM/qVWXH7itLKOeMxM
IusNgr/BMDri/PgvB9uWexp3zIxXzQ95oLXgh4xEBVFMxFrP6FHtIpkZevTjACRnU68KqEX79bP5
UzxXxt3lMaBHjBi/p/XFUch7fx+Ss3aKgyIXwYP6pV1pW17v7fz1vpmtog8nzVc2Rjx4QUkXKLMn
LWaiz+y7qug0Sx06zgvVGRrQARhevmzgQMbnL1HthWRK0PRevuATFBcd2c6jbQbSZ8e0JzACzrmM
IiGdTsgIk+3WGxrZ5DNR/Bb9tXzuDPozzPWdOCi8ojXg6TAczB4kNcxjm+mWq2pfWfJu6ORIkp6j
MfsNr6Pe9bF+QfjDiB7jsy7+su6qLVWHcD37CGfKFLpqz1/7NRjL4yw8JyuQvc+use7j9fRrP68P
j0hsifPkqM2kc31WDokIf6vb8dvNg9h9f2lLkpFen9U52LaE52rSh5dEXmEM58OwP38geyVLwYQm
3gA5599xeQVcz2hjxSY9MtvIeV71kIYPEsZOAMVMalxStC2T63EawgDDrfVAygtzuqZ725E8fV1j
22zcgWKwfDYW+KSSY71AQsEMTGfQ9BbGoCXwwrifmXJ5LlSGLvu/r/nccuRldBW7MkFufIpoANIp
6hhSfkTLBn+oJVvPfgDfLQhv4058G+XXyhBYFoa04gsrR8S/jiVsox2aFi3o+agGuQ97c/ovCsV6
RcPNyC2ZDMfcn5wVPW7ghQpGQCjfpueoTuNT2zqunPshM6nP8lHkjdd0NKPvQt9B0yyYCA8/zRAg
zFO0PxNZgL+83N56nAWCyHvOCcKc3iL0HB+U8imdVyU3325oDNeDABcohklhZaZQbl8TUcs7vkgB
Pm0SBFDSrXvwx/tq3ds/1/kFe5TguHBl+hgXXDIHOHv9dI3SEiI+YrQi3TlMmdISavJ0s9lX9mND
CuNjzgtEzIouE/awON0594gm0D2RNk4IqqvZXz4FvJMYChkIT0RVOg9TW5DDB11lMWsSwsvGSTUT
IR7Md1Xn63tinnsedzJ+V0geLJqORu5EYk7lGXICHHRoNA7XHkQ2oqxlyw0Nc4QMNCH+9gVLS8kT
r7fa0QuwZAZzes7yj3t/AuCHWOBrkdtBuS2HFPKdFaOfme+gigmsqX3SMUjcw1coHHvS/L6qeD+k
5a0xvog+RFjzdQ0B2PNkwvgTpLvXkcsjhbTpIA/pL8fNm4a492k7h+XCnaaiC9b5WAQLSOQrZ2Ox
xT3k4vN3wWvG68Rs50ggiSyAlVy9LO1QvA1wvm5m0j67QbfHb6B7B/pE141jfQXJi4FnKSz+aMS5
QecjqjTAGUTkJbQ3umYwoFD6Mn/9zr8z1gIyEuNDcB0ac5xTYG0KonsNbb7k8Gt/JLLOiGOcivWA
KXdE4tLdqexmh1g3n6STN4sI8dLUgKIAwfruHIZm7LQIxTcKsVki8/u3h/odQ6Hzei2UdyihryQU
Rv0lAy6gmdsGHS5bnMWYmcDxrORIE7lxZTam9BUZ5yw+AIKIiJXKniNPw1DGW/BJCiLfBMhVDDaP
EfXyj2Mah9SqIEmGtf0aCBN7zbJj/y3MhC4/cGURfRPn5x9TS2kNuSw4ahKa68xaCUqUBUzlgzel
xib/JJ8FuUS3q6QaFKUMHteSSYfUqdjtadceW43wocPBFoz2igGq+yPEBf0VwV4ss+BUtF6Q9YXA
m5JBDbWBweN1ADAPeAWD04kuJPrFVOp2Fb4QBGOrdsKKgKHVks+qU0/Ipl4Nwd2Jxcdaz5O5cjSX
8NocLunlxbi4B+h8bd0BlhEPBhWqMB/vcxcRGZZiHkUeHzA3zDsUeihyFbbPNa8M/xo51ZRGkCzw
os8lD1PrsZNEyK0PHEPVUDZh0rLvTM89RjZtSsEkGmI8NVzXQhb8IeyRS6SwQpoBTM043MYr9iCH
HHm2v06Ab+8VFQtoGznjHbKWQ+KVZNX4w30IOAuPCsw978amDVb8RGwxCtkydgfQeEBKoJPxIaH6
9oVIW3WHQbsmV9v4TClMBY4GpGWTZfYFNuOazihQJF/f6WSLcPoeqRd30ptEbRoOZmD8LwViRzh2
AYtxqPdEAEm+K3f1F6obymnMN9w1ASAyQVI4aSYNcgyR0oEMohdUgL5ktWLj5eUQUpU5z49Pg017
9z9f43bHAVzwXnSrg0Bq2N4Qfg9QyhTmEIfiK0i5jzGVO4qpgqncLJIynQ5Y1HveRZACwIVVTUtr
r7mQ8v7XXtfu8sjQbCxbE/Mqybl03TuasxGH2VU110O+oziogyt5uYYcTCmMsOQpdAD6Aep9AfgS
1L1UX4GEk+9zSjFuI1vvYZnlTCXvhP2jJa+ZVhR0mE/xABqgk9mjiWsO2lY+6WYa8sp+f/jrWJB/
+38rJObuH1h0NhVmGeq/RTBYPnkgZF2TM47TBLmCTFqDW4BskpTHqUSuEWvc1+9m8K0Obmocfz0i
F8AEBJwJ1vWYhs8I3A/WsZ4C1LgQ1fTJIcaienBTLlGxEdBI0kHwPBHqZ2cu+yGp52ghe78peMln
k0bYO8AdHxKSXIcIriF4G/BM6Y36vizbUEJ4GfrUKOFb+CN+RMg0bvhQ41O27C7lvFjiwUPbBkAr
SmcSE1jXJfZkxu0QFmxEqFxXFPwFfL5cUL2hRYoW1xT4LB9BfWS3oLUcJJjAAaeziUjx3hOioa7p
HlHSCJ80h6aHk0zosMFwbkH3N9gQ3k84UQGIFfC4ww0BDszTha1Q4r7kzE9DWKNTusYNQDju1882
OOuinpcfaDML1AljNWSXJ6RVPJ/WwzNhS1g8OOybHcc/S1rqsaTwEUt+VlDkA2PBc83wyFdeKTs0
cLsRgrvCwU0S8W7oYxBC9y+hdg+nwkYBtA9UIgKRcz53yC4mA87cu804NSVHzEDat1YXsqceZG+Y
CM6xPCGkxXf2nGFDeTsdihAUd5VLlSxhZtySYOlMRU8bmsqUQoVHLy9NUk0Zz9L5Tt3HPnZe7Cz0
eD4Or9yR+k5ThMl7WlGnjA+c06YW1TLcyiJiF9pMBH/J05ajEaIKS+BtqfNVd5F22Em+JIVdEWKi
XeD/eu5Vjk4zNREnoFpmyYfhXfI3QOmUUTf5bPTZnXl3jvcOGZxKFHZqsaFvWfAkdknJThdYpQ3N
FX5yMCUbAzK+NjInmOtVwk3wPXOFS9ysNUY9/hQhhS0Sq5u5gb3j/teAhxgZLRYWYyEe1ers9Alx
NtBxZHjkAQcEgJuZQ5CZSWTyhDqGCxr6aYYuHlUnPI+b2kjmE1SxnfdrQA7dZ9QnLVN3suMDpSMR
zV+7B3GfB7zzN44sHp1wcdAFXKdPAzsSsA0MN10iPBtaU2ES/hoy/54JGgC0q23Nhmcq9ycUJNNY
ly64n7FGQRcocAjIY2Or22mqwTNWmfGHYjz0fApfIwX5gwVhc/3amM5L2eqrHoQEsQptaWetyQ9X
lyTwnvnrOjzBGKpIY4THqxxEF32ThzVUBvfX7+NjOk9+rMZm+wt1QmlJheTQ4bxHYDA0dCxAKg9Y
f8Qh+bHgOxiCdNAPBKA+v1/LNjkVrUJBpGAXIQJ/ez0Sz6+GUnKrcEmzsMTLJAK0Jb2CZ0ChjDks
4nV1xqJDkRvUQ7ZBFYuRvwKegals84gR5XG9J4v+TJpDqnRwtyMT29Q7sR5kApcLqk1Vo6IdcDfs
psNVC0+CUU038Tv1MVQCUE2e0GijQ3UGoWQdJDRwiemJ8/WBk6G2STnKCMww0glCvAW4Cljpv0Q7
2peQR4RP6jQZyrNl41xpiXawSO+5FsfD3a0kEfyxlab9GQZsIF6hOf6sG0SK+aRlhMV5JbRhGEAm
DPC6S/UH+gZdREcwRz9JQtec+MIDnkqTBBcQCicSLQpM7cmWF083WEEO1mBOdakIfSEzSBqTqITS
TKMC5076Fd4aPifBR/Mt2aQMddEAB+UOCPPGe3WJc4IfF2HS8UGktQ/4eSZ1RpUtTjdSQkrdlw6g
ocOVAofHCB/WJzCEPV0YeM5G05ZpmtdG9ieCd4+f3ItExuPrKmx26ZpUHGXV3AKa8m6b/Fyasp9P
coLjGns35EvhLGb85yZkHLCE01sdp6sfE0scEj4vptMpXgOmK6SKOPN48DPRKDv0euwW5Axxn2cB
/rSWAZTRmshbZqHUVqfQuhZIKcrQL+4scilnTyfjJYrSMhCL9MTaNsYYRTLau2/3GYKGM3Fe9KNf
VMQGU0nXc7p9Q47thGd5mc34pTfnGm0l5IP9qSv0AkN6yQhAshjGzyRVcGHxdZbtOKhItkDE+jIB
kfnT7Dp8XfSoqTcRmpDfAjDgJxYCokhOj9OIVBSMJmwy4GijCQsYfwcfqqhWR/8pvx16mjRGD21D
ycljK0tUmIoLNHuZIqml8R6aXT/CEZTev/iy1EmIgSGwRYPcKGgI7zj7RffVT0TmcYYIeI9cJRLO
hZ2HK0s8X5WIEIR56xLd9gq0Kc9eTlq85/8/c/vRy+psEejH8W5AhOswYpDrIdGTgJM4Hrhh9vS6
oWTkHege8Uv86hYfXmxQZCCf6LqlqR2GlXoDZcoeOnA5HkNtfFQ7I6WmGMrRHFo58ZPCC8B743zC
pYY5003ol8KjyyXgA7dwwt9xz31Xr4gGTqL86WtmtGYbs5+svnzP5B9RSUKZMVeoy+DPfPQW5nuR
qYKoYEScDg50MiRKTisBAKASzU6JPdgSyYSREbZjTJWGja6InZ8OiwExAnJA1Bi6KHe4FJv3e51Q
GmI2nU/sFKF3+y/jfLH9EdZHFIV1BMYhhBep+A+FG3Y7Wp+5j/fpFYPKTLaHx3gs7SiZLq13oK8V
aAX+FcQGdtQAZZoSN+4IH8VRdr+Y8xxseWwPqIu8ER8PyRK0wvNU02gMSYntI/eHii1gsdxX0R9Z
nbV9OBMS8U//isbZM9h93mvwjnRIYMzz8g6fh8YhBoe4/CIghAseku2P92hqbnd4A/UrOAfC96WA
oQKMq2eMZPeHcx/YPOkJFSNuLsTtyRniswPhwwK/HGGaSH35lF/4bxC0AGSIMCw+twp/DXFWxNtt
OVjeZ2ZVQWizy+wQkhxh6rUQWtstz89JNxNpxxTPMXz9a/mBYVnoKxoj8NJjtE+p9OHg110ZVbmb
7377jjiy95m72aHxb8rPRmKC7AvHO+re3iqHXHpsMRwGIl2Bu0IMwuS57j5HmS+KYTFdyc5fHorA
Mh5KZxhnVjHkwmQHcPuRDBAO6CtKNtIcXmvH1WTSB0hkR2tRAYb5G8b+7b29IifxSsQOkZTzWQ4N
xdd0NBWA3D1fg57f6U46cF4NOUEK8NMLtGXW0tnOVBl+0aBTVsdFq67u4fWLaUwCuczn3VqeICiy
wAonmLY6VoTzY1VtyADDb3ZfYITl+/4gfR3ZwipEey6WX2QKY8w1Tx/8GG5DIkEyLGY3LLNBTbqK
HDTh568Pjt2umsN7rgECb6k9h/mJosZ9FYgth5xIjJIQTdKuIh6ekMC7IeOrPX3sdqenRrVpJx+a
52Dgni7k/7LjAs3HmlvqBuAaWRoazWoENCgk+nAeAAVtB4BlfDmcyAzGQj4EeUOKB+pozlSxwRM/
ydqHt3uOf9ztvO/mHVGEZq9uFrYGCm1TUxnPpTERYuV8KdL/6EYwCBxGk3xlbaR2gkCTwZHdzkIn
SfJ9b1zzR0mmQFtqpD5NSiS+cCWALjBj3DbNOWHnxyGN2XYgrClMtNkGMIXQHeauZAAmaXPNvNhv
0j+YRSa758fT9XFxrKfw7THTNHwjf2rxGJJ2NhRh6IOPDXkGbV5mRhK8o2dEMvbhF5y+xBwMKY7L
zEII3XjdN4mV5IWQHGsoOTOif4MnIdlNliD46FWgpQVXyA7+Bz+sWXFkxeOmgTXPzfu+AgcUXt+f
V3r3FaKGH1E/T2QJUOX2b8JGTsCa9fNehwa7kVNjW1V5VJ8g888y9jWC3UeQV2Q4EHcQAfFkgF7q
XjPE9FIhSkhcNjEe/A+o6CfVXS9L8JbErgYnqoFnyfHfrC72nZaeiTchUdNbwmfxjlSXfdJqCsg+
Hm/f+dd4r/q7OLwd0ygR8ijNh5d87xvoABIwtjE2HZMQZCNeweylOGP8mzMECvOEFkIa+Po5/ZOv
bG1Cbht7FavQG2vvc5k5X5IiaU9gEXKepoIoLJ8lPv9RhMEVe57w6975lR8ZmwhEfluuCFso2NIZ
ci3e/jl27FYoowlgF9JquEJ1gVVjwCq5QltKkjKmm1M8HxgLDaScAfoIv5JgK+YMsT8Yj16kQqBc
Epq0PmoXmuqmbz4V4Pdpb8f3xdbVN+/Lm0/RBUlW/MqdE2BR4DwRgArfCwkVkLLic6H9wVa3FIcD
RZKogzetIyquY2QlQzt24NIdWlHp2skWSBZQfEgWeyLfFC61g+IWD9KqHri9zF1sPV+YDYYR4WI4
YIowIxWrJSWK8EgMvrMXHbxEpMDY/3b/6m5LNmYuTaQ3dWFouMSnOroRQoo1n+CSiYgYtu5/I/+x
wDIn5rbqT5l85iGtSGRKCqCDEaaB229MKADOw16gLglT4kN26f9xdUYHIrUtzI9AC0TozW7Bc4bv
QlRkeKhUyG3GSmdRoIEFMTXIfeG5RQiliOEguVBnke8jc0e/NLm5/cmDl0UFQvOn7x4uqjtoSlxO
6mxwVXbooVruKvJtSWySfFo3ptWM++bv7ZX0EhLYgoZDMjYMgwxcoMuAWOg/WME1c0S4hgsPTvxD
B67QcEuNQobkA5otCO4liAfhkALn4LXx4CG/kMcifJ+QTlqojGIfuUnmaxG36viAQ9xS7ML5PVCF
9yGUycs2GIg8+Ti6wGHT2RM2KKQoRXojFwV9yS5I6Kvt/WeSnIs6/5JdelMh+Hc5l1NYdBJNOSpQ
YvzJm2aGfJdt2s18xMhcOqSK++iUndYZurjH4bA/zmcBhLntgjZ8E1KBEavhrqRcgSeNJT60jkp4
3OtfK7frdW+LgoWjYdrf6edmkiEvxLeljE/1HDgRKGLFzYtoZCakoAmS+QUbDupLLGgD6ijmLd1v
3Pmxic9g8j0L4p8uOlJtEp7Np0oaV5hx78xrtFDc5rzjBMkgzTTldsRfBFCLZGjGJ4b3cZzjdSDw
v9mOomqrLu6ngcffHvVCckkMQGF8Cii/6G8LG6AP4S5GwhAOUH8FqITEddaf3PzXhVT/TAhvLD7B
l/Neosx/LhP/4ZTMKHQhoyGQo2yHQsvR+K1tLwcC0MxtArI6rjT6Ei58FxaRcdhN1klEoWk8ey4S
0v6l2c1THaikxmr8+GNymLy3OGtnz7NAUlufpzLxKiQT/Due0uUogsSdNeDaqw5z8BctEnweCrcF
yQeo80bkNSAd5+h7GXJt0tLymUvWc0VaETQkO06akSOgBy88yYhnsTWNWxIiuL+fs9Q+A8vYhfnw
IgRXDmIKQ10wno1piVmxHzuqxaHlAaAZlfMbjf+vBQMrwefmsOpZb6bPPliBGS87HyebFUdF+EVA
oYHXcHCSbCvkqEK9VjvpvooeGBYktlsu6svPFU2S5w9tueNk9fCwJlia93BIDDFWyKhZ9xLEFBzb
AkukOgYTHv8jjaE3xXdJ3gMdqEvVJRafc49HcWfSP2R0bsv6cRmZoMf+PZgQNIClvDc9x8tIxTE5
j/SwtnVk7DjcgJaYU+z3mIigUDolJEY9LbSRkPbS7GsfkeN4OFyuk3hWHtU0JEcK7dU0RglHFiKl
uPDyGD6YrfhZTxyN48/ui6l8XBLjtnteU5F8HXzseKUwrgvKt7y25/f1feUrHc4VB1eeNY3dRcmJ
37n4w/FlSGY5z5alT3qU+dzAzMYun87m58ful/apW6RaGAwhRj/ESXROvHoTO3niMYTxo4KY+pk9
2Oo9Xm4sBLj9cRmJGwnpUTv+MWAjvkSERawjYuTaTOgR+ToyMc/U0KDMqc2OQtcqKBDzcNygpeak
w3z1MBtM0UNbpulCt1t2Zp622I+3Q17I4UtMPS70g4T4gUaOugsfQ1EHU+H4yoIf0f6Ymm0l9uJ8
i+NYb/w+3jkEjBUdjug2G6Nqh2QmHnlQadKsG11QMPY1RGNmcQvvCOjwLVAjTMqZ5spqkIAP0hz2
Od97MxR5ShkyWhGuJANsIA0uQ3FSKWeCxhihNpzw9xVgJEM5MDfHPqJdDQ5Gn/V4SNy8p7wYzdkC
7NECWX/0RINdzTObNNk5IbHNBWaVpyAx63dI1mpgpyKOlg5Gt8KUxwPiPIxYKEHsDcyFCOb6KGQA
2YbnZveelLt/OXc87WHu3rvkOoxQ5Y4L5yAGMBw9RHCh+pyjgeJ54vVPn3nl8YqJ+puq9o+NGGqN
pC4e9I8w9uDv6FwEce1wRUDoqdHHZT9i5vkRwxgfQMGqhIhXeUHB3y5higuUWX6mnu1Un6qa2gwT
x+TkS0gn7+EhyjiJ3x6qPIxEkzEoAy4IUp0TS4eKcRox5J2AFaiJJJCdFFTm722fdWq4bOdEaM0k
UgVJ/0l5TPivcnwneB4vHBffgu5wiOSv6I+E6SYCuBfdZgPeJpqiOVrw4ytKszHiwF7EMsb6T0DQ
uhc95y16u4HDZMREjLL9HyqWk7VFpNMC6PMtW3yZIusWpoNkHMA6o7O5AEhz8iqsUhgVONlI+Djo
N7NkSoQf70HdANkTordWaP4Ru3/plw6KF6GWfLP80e0TwAowlDCB0TpzqK37BD0qZQCtQYUViCf5
YiK+6nMc7lTmkxYxriBUa0KEkDNy4ZBSHJBzR/6xMvuHywl6gaw0hwWwKgl1JJjM0IIlk3wtcE5w
HhBHmPfWzSivBB23qeOWOyAj+KIXoqT3puT55eQLoW8RkYMcUM6XUMQgd364JHjGAMDEi8HpS1Kl
sIygRZjrl2z2DPM131bHkw1FgKdEIuPza42MfNleuK/GKjuljSNkoy7RftGqWkYjHxHtbbyD1war
A+lhmhwtep42LdyCeRB0tjWuciBvWxFAam7mcxpUxsrpUCOtTOGa4zlFOvjJ7wh3HIyMY4z4okQD
UqJmjOPcl6CHdHoB4G1hKIqQeIUdxzWHWEDKwe7CASYhtmM+NDq/Q0kX3RyMYoEUVf6Z0dTKCCf7
rCsKO39Oe+iGJkXBMyaJmhiX+Sd8dAYzAQrx3q6eEuU3vlIIBvgxAr1Ew3ikwJr5FwZj15AlpJCT
8+M5r1sFQnkeIBKRBgPuz7BxMTwyCKhOPs2i74oQFEOluKy3URbqgrlBEyFfbrbGE9gETOBIsSm7
IsRL5HnBTLD+U5SJZ6kmGY5RWZ99kO19xY5KE9sNdXcBS5q5sd9UVkNiEZuhBL9yLKYjn/vpMe0m
NDRPWU3/Bpxa9Nw6qj24VFHmFgdKQvznquXV0v3tDDb8xC+lYR/3kVt3NGqol0jm/dj8i9yuf4nz
fbgp9FmGrnkxIKkIEQ6CH7oXwWvZbIXlyhTKd0Mt5llmskTXVHYRl32fNHQn/QyxVmvOR7H7rGd4
epccrhATShvAB91f++/P1SunX+5IbgMnUN0PRXaEZf48arpA/HNugI/F/w+hDShtz0CzTP6fjRpu
d5AHxc9VfpAtxMjkM/Xj/8qdYBU406EoaoO8W5D7wd3N0TZKTh8JWzcl3psviMYj7m00l1GDpmZA
ZNtr+yG3u8VeOQyyJZLbGxQ7ShSvJIoZfoi60S4C+GY6N8ATAEz0eeF9vHvwAv1C/LFGmbD8OoNp
N2PZhzwHpORhEpV+I7J/IP5dWnLJI9gQKQasRAr+Ft7HYwom4Bewa/f3sEX7LKcHcwF6BgE2FUG1
63avTYmoBF4DiF5GyIHrq7fUl7QdmlfkTCZwe8gF8G9Jfv6Nrve/QjcECcYFPUkWImAWtuTu/WyJ
P0L6k8NmSw8orI4r+Cs8uq5AOYazzoQPh50WSUTQi27h4k6yxfiu2LN8lmFtqXbVTpBjIHF6JIQH
5RTszExmpE27X+jOfgTK/D+7Rm3AMMKLT0eSOFMQCHFrkaYNuL0ADWWa6Tn0a1l8giR/JSfIPoA1
jTsvh3wTvyZ0IrRDWu+9QoKsNhRJUP7D0oMkqD+QezcLWT7Dd2HG3tAtSac4lTMajQjo+sv5aG88
LnE/BUMXDtgaYdGrTGX3om+NcSZMxqs+7pAUiYatwHyx9lVLOjF5MJAMCqf6z+UxunIcj/zSA6Bw
qbDfktB1YLHrduXkHuVRy8W9G20I7RHOR/iWXYgbBAMidZBR6dX8WCIgCTP90pX9IhGGdCEUzTyR
Ya7BhDZs8ZrzOHJbsainUXvEFOr/zqgcbleOfJWEb9W+/zMaYie7vE4E4JGRT/cC/NGHqIIvm86W
uYavZDVwdIqE/tEUkdDpcvH/jHZDEIpB8ykS1qtMJxVlQLMX1RLQ+tqi/o+l+1pOJVmiAPpFRODN
K957IcQLIYTwCG+//q46cyOumTkG0d3VVZk7t5ndPoXqPvN/yCDxdroVDIClJgRa8bl84mXntOIg
y3pc1UKJU08MDqDVjSAqXnXdWHfqfEwUFsHq81gkrhMm2gtrKBhvM8TDGuGkGlr0vHMCw8zKjhWW
gwPoRKIeCFzXtylOgq1vJiSwXPa1+xeeMZqE8ig+WY7upjTEntbsGez2cNGnwbZz1D3w/QZnlDJM
3wMRXoAE/vNgj7zUQlwuSCUziUr3AGCt2DzdTqmUnCmmFolipLGqRQZxbp3Zj+3i1RslW+Yr6dIG
dXrTe5sPB/P+XWEBxsTa4ICWKP5hJZbRwzzBZH0crRAMBA6M+DDDxrLHFZ5wHPzFKdvVw3/azEhZ
87KaxuofekHUexe2nSF0L+vYM7fHAA+puMeQbocdcy8bPDcfvTTfTN5vlWg7wX13kaIqeit1JHpU
w+kcCAkb4Ig5tAnYsxinZQmzCC97WtmirqilaqCSEGUS709/3blSrHytQRdXXwpuTFQWejUbJbe/
At6+gQb83ub6T8kQLth4tbSr3PLCaUeNe2Wjflic0FMYZBbVXSaIRuPFe8hrxh8jUhxRvgzDdBKg
7fCPuz/gHF63SBL5ydN7Faj9NppAOvvnrR2tAv2jVcZ6LaZExnDufi042Dolynd0kXB/hK3XntC1
q/GfTfTIqD6kqI0wX0wMPmTTa8RwbSqKGdOobXFn7hOt3gZxcRmmGX17TnDt5TdCRhEx8cz8G++b
f1rId8m/IVnLIJwToncjmPRjGYZI7TU7Sqo0e/xJ3NOVdTlZJJRFp1SAlyGAhGHjdnJrxfIzvOob
u11LUsK13wqFAaV9fZ1XVLNb1q/bvKDHSEXx3vJbWlwAkqQxSNqNqw8vpcUDA+FRDQzoK8rdfBE3
icJ6Yo+NUoMcFb6d+VIYQ2GteV9WFTlk69rbWHj57UBeRmu7YXJxs8U3c+NTe9mI2unoGxEjVj8A
xfm1dutfO3eAMKtqtfZXgs4lMPhY2oIalw1iD7Gr3K1i1XU91thDzVyKIj0ZtM4WmWNCBGikEFYv
3nY+QDZnBraZxlMRh2sEbcv1j6Wt8anJetDqFaKdv00BBfdep5XL/24r99m6la1dKpApxOFnqO94
I3yeyNXt6dXtb5qQNFsLBF8FUGvaZZewGxx6b+cvvBF0/yjhomXrFFe7uUL0sMyfO+RZ30EJexyw
NrPvvsvvcbxnutI3eBEQ82FE79X8+920QtLc5tcu1MjN8X8ukgXjrWh//0nOJKHGZnN1n82M3Otc
NfRhyxKEWk/UMkSP8B9Ih0SoRFesRkXd3n/9RvI7y3/l/U/2ePPSlyXrYlrzh4+OeWdlQoxCX0X1
3CExbiYgn29nrwlqJ8S1p3uG4+bmNMURHBwMy/FoWcQKYOmbmYe5Y7YSXIopuVkNbwq0znDCWyOM
SG0xNA5oKUcBTWGqOkE7723ruZmuCkNL5pGLyM2Dt1HKtVrsthmnBiTSoSGg5dhcF++HsiF2Fn8h
I/5n+mFuq+Arh8lzKzBI+V4Wx2ZYg+PHY4ZzVsdclbz4FtimGQ5ekfVUfnQo64RfVU6y4bTAFf3A
UumvaoE91kJIIcZR+kiyS5VdTDNEYwQr1L1DxJ/czv5+QmtgLjacqj3CQ0DtK906YeEHKikc2NOu
Z+xYnmjbiN3v84JLLaJFU1uPV5BDA8HJBCPXKV668ldxsc5jXk9AGE3HtnpFnBAlLVwCbQteP63o
J3NdOSsh8ACLMD5RIdoYHYOfKsJU7YqtlwgT+JjvmjXSjRTev2afkgmQRcbC07WpKy7F3oci7wHv
xb1mprPYLo401q8W9XGb/oojhnW82haElHLzmPxj2fLPdwT+pFG4A7jrhWuFP3rsvvPbyiy+ePEG
PNtDff9IWTrGe5AYLGejY0ACD21h2TP6jPzEk2WClDVSUe/ZIRSXT9rBY3cb2GrRf9MgJuLIsM/y
su8GNuP1w4i8qPvsciv/wTA70+/FK0dF0NnQWPBxKDeRflmIWEe4xjHUVrv6eU6cYq9dxPsqYwgi
QKMSqQbIu2hB4jP5Q2+BB/bpSGBpd9EDwx5HrBo4ZmvNZSw4R+s6HSJR7lw3fDVbFhGmt9GLTSrL
1pwp4oLasPA7TIDoU83rnI3cOr9c5gWnZhq7eGGSrcjXHKcGhgkye/wHKaizH+UGy78KYFlx5wPa
hJffAQXRlqrJOQoO2UYYrmrvq7mwe8TU3OL/gquAAiX3QGpV8ssiINY9AmS9vPq/dXk/gXbdfned
bC1p7sA3DoiBAtDf/QRZaUgiiUBaUFCL6c/D4MCYl5SGZ0sZKTfZMtNouVk1JU3Lr/5z96/fZr06
zi8ZCPtEwkWTXUazpg3F9OBV3iDytVMKJL42sNwyzn/9Wop2wIJkIcnaX4N/nC003V223u19k3qD
t9IDdow8iU033s8vOK+sw6txaqZVFX2K5e5+YOqf/YwXxWHwnjGWBwkseWFcjMpXmG7LdrYCupAH
di4Kv+1snBS9AISoHgf8o8Em4ZWye3KYUv0HNvzj0wj7Z34kiVnETYioCeSPkfD4ZHmX+OCytMoi
IO/AZQjFVcp9OKXRJoJoLYHKldVGYOJXlu2RfcjZHmm9S/qxAYo+PmwE9LK2CQE/xXoAHjmt5ur7
4al7cPYfaI5IVG2mFfy5sv4SZSAUnmEonGviB9eXVLtlrBWDFoqiPzRR1WbX1sKKIdcxlDLu2wxv
Nu+wF9Pte8vCclY6pcarwnRk2lGTzHHOd8wFh3uxFO5S3Z3IDJb9XCc1MNovjEfT/lRFHfVNpMtE
akgzOGKJfF2toXm6Ndw5a892LpgqW7I9277Yeak7IkQZMga6Ib9IDW+zl6Nnpv0psrKYCQZ5UCzL
HI2gC+7cVqPc3EnzQ3cOD3Dd7MLLaEMVYRy1cSzoQWK1tRSEaO+pjCTvdW0p6Ma9OD41Nq3c/CaX
4t1J9kNIlELWaEwrKo78Q9yoashPv1UX0/alKmEKLyejp1M8dHUi2X6U3lDuyFBKzLV9cVMB9HwQ
4f6/gkQ/Y3NssZd6QE4nb2I10nIO2XRszdP9K+p9NY2sniKh3JfPlbS3riXYRIX54X/i1WakvW3t
W1CXIpcWrjzchosfwet6OzhVncX258fnofNq4DRv8jynyKPxbFYT0hW9RQDfcjJJgr9+OCnuImNe
VereRni7F7Q3OpbJbfLyKseYvujQrP2bviTOuzTXORd73tNFxiP+q8zT3oDJrvJX3wV9IwrtRvSy
Yw9lQNzMvbLs0HyUZI8We0lrj+mWQdkEJqPXRsWSPUhqX9gXDr/nzxORhvKP/8q1OOzYWWVkegzx
CQNmknODpNLEXKQf0pjuOnFFMFYq64DACFBXlxJfqyf2w2u4q2Ob57fOHgPG4zyl2bc8o32JAOIV
qukFMXIvFCQpH+OmNiR4/GvMLu1T+x1IcFXEFSAz5mTh7ylQlDHgtoz9E5c718kWgol1JsDi8ROi
xb/ZbDdgiKMJz4DCoY/wOzzrguIIC4F0KSWaifWhtEg3pM5VaROnsNtD9zqRxlRKt5giVIOxeKyY
4GZQvXft5uE2LuG9p6v3WyXgVFYA0S8+Kzq4HAZOTL816vl+qw/tBZ6eSqvUuk5OJD+92GiQm79E
p0w/cuaY5yZQPP/KR4eJjyAqnP72jj2x6pj9UOIXuQzlAqrF+DGCe91GhueBIr6rR53NlUcj4+FW
V7UQQ5IeYQisMECe4qXTCgt2VkrAkASP/J/1Uljq9WVx+mHtl++VkND1quwNdvx8qku9Nta2Q42y
ZZye8ONAi3uABi7+hFqDLN8LxAodl5W7DfIUDx1PHF5aDUmNWPVumQ602Aj3/u9jFF7OZ7Exv0rh
UtBhxJuXA1h0j09Maj0coCFHOYPfC38L2AcWHzmSUqxNRR4lukNqszu/TXq6KjXegbtK/HNOp2cL
QgYuzEOpFUhJuMXVhfF0CbYjpf4Dw6tCsrLqRWzV6rvSo5auVp1nZMM6YvWRkK5ifAbykT8V2J/i
eEvT0kgrXkHpzyiijzg5wHATEUwiaR6VO39MB3ozVdv8/hnVllKjoPVKVmJjsZNwM3ng2ZY9zyyj
IGKQ5lTPj2Qgf6NnZ9l88D2CzpsDfpC+3bTbgIVMfmtK4yBPC6CbTUshATXDE1ObmS4c+SDWnSHN
9yIVLDcrUnQBuBmVrMQZmfA1ZoD7OXS0u5lI7tMIzDFdi/f+XQxkyHtimUGqmuwh7O7nuLfBY5Pq
H4U2WgmlWGiq1tVn0zq0UGyz9+rr8ywaXnt5A8YX7j2sLUaKp27gXL06vsWqcId2sqdA9CguK9Ng
agKCMA0sJ5yi0YZ9s7X6ZxV4GR8wHYPkauFwP90LlzlSd2Xf2Q7cCkjHaRbt3+pinwwLDBQQorMV
ecjx/tIRNG2j6e070P9KlpnD9COLliZHRlu6eBePX9GP3c9JTpRBClk1cMtYQyfyhVklKTJRO4Fz
8YZKmeGl+o+0i9i3kxwfQjTWgwj4wX7X/LCPB/Tm41Jbija65ZGqAQsM21hsx8e8fi3rZPsrxx8U
uuDdHUADwwKs73Xi7rce/f0zuL8L/8iasv56H2twbAs7De22muzF7XT1ff7j1L1e8tMGaTkaxdXn
HcoRBLyj92C0H10WMUrJJCvvwOA85D1KFsDKIKySUTK8V6kvlYwcYwFsf8P43rHxDxPhDypz0Wse
0g/mKxA9SrwkbrqSXQGuF3oxiFQ1RcVVjobclkRTbHffWbx+89/kenfPP7IFNgxXJRhBcaqcMBFX
AYbGLJyoAJjasvqSxKhjaAuMiyqVjQRgNgiWX0yvXjg+imLd5L+OTTJN9dy1S2z0I1Ai4qntyA/k
F1DfV9nURC8cWFK4GRn6hCrzuXWd3OCdz3xsK/59gBlRy36xupFcEFxF7ux/p/PdjEm/Jr72roVv
cLUlRSumY0fTj0dLq6TP3eVrFFVhItHaI51kNBiX721/htlfjXzePnSuucJrYk45ef2CCdrLU35o
ClHgDvU5FVSwLCGhlE8tDs/Vn2kga9fZKBSztTc5mGKmsa/CfmS8sG2oYj1VSUYa2WKutG/StORm
2qYPnKwO+6awi8WkzJItBXMs0Cnb59XwOibqab5BoWHlvWaKJ/saUD5BVvMHqbMvCWzFHezuuQ8M
9213LeD2VGgsIHo6Iz0khLN5Nouzn2qJpnzRr5Vzy+BuQDouyC0LKDWZg99n+/uZw/7LnUL4uY3W
rpa5EgyIQgoyB6FA5zwOZ6vyzLv01z3lGaCIDVR+CYTjjzp/fF+7CQEUgVyUBrs/v0JC1pEhy0un
30iKuNDchCOpkXAUx7l47IEEq7kuqTPL/SianvlkdaEPgQHocAbO6/GzGTpsw4Xnthi1Z2LU3ltL
4Oi5AmxDqg4xSSHnKCSu3Rpvpk5AS/81ohDgmpuDUCua2fl8sitPi+fPVHsYED20CQMMliogZYF5
dMoW8a3ELwjswJ/HqUr9otfFLguPQGBvLclo7lme7Nvm2KWpi5tKGL3GGqbQpJ7hb+46ndGloXkl
YPxnawavSXSIXdO90eZDplESy/+BwxEJ6DnFdJFyuhY0wDiHE2x63VhgcGkkK8t6uoidhE8mAlzs
ZzCQi8Ku0rIUmr5fe1PetzqNAODmzPLNdTNugsupnjtrPOEpnq6w90v4D9OaCzacFuvHlMnrFo6g
TFE2pIqfajrYasdt0tXHIspk3DtrLW1Md4L7vWiqDmsZtyw8tT2ukxjOD2q77yu7/zOrkQTEzZvb
O4OITi6ee0eSHCLbPv9SOAcCq0srHxpSmQt7PZBgZnPhxejYfKgDLlX5LonuIGFU5Y740fBlo0Ea
HVL/uvcCR72U9H2ywJdr8/Uto9W3AEF3bFCNp8+OwkaHLFxq5ZDNZ7tEcbrSIzG3K7+ry1766/p5
57S0rPAvL6+KCZkRchQkLfdjn4/fTPVQl6CCwjHYCBV4TBKNa+cdUAw/Wxut0Z8q0dnDbToh+L22
7QMfSxwKMdHSX/sWgWzhQqV2qeyDTevHs7H+eHOlDXZhpWQNcqkdKu5mLBBQwBs4xNywaS67KX8R
9wdP94P1fD5R/VM4Py9F9nCbr92FI1khdy7mOtne/efdYdII1i4F5fOyvRxBSyEdqCSwR0DH33BZ
jcjOfZYvI6MYaAg9giXTY4zC7SR8DAzMkW44rD8J+8PfcN0+10LDeJXzwiaIEfq1cyhMyzgSJYK0
r3NnNeDj8stWZvaudl/FX36y1VSJ60ZvxTB91ZEj0NrqB7h0FXPBXYa5LOQlfwL1FLLNsAeyamkc
gCNj+lX3VDINxqlsLs6/DWCnapbkbRZyDgKLMUSS3KubzonRTTV4f13yV1BF4vPRTvgZRwvKK26y
fNHIyXU0UQDdS/9y0sMMQ6AFZlZAnBHLPLsZ3WBDKo6ont6+suocmMd6ZesaCx51qH3rCW4of3ub
OGLYuQOHvWjCYvJhlC+2jS1XrUcxxSx2zVgrXfz7vH1BKxL9XLSQa69VYYb5zGjevAfTclIDiIEg
R93yuWw+eetWBOf4/FkqOGfj5z2KSWQwXN7+kLMhgm9IQAkrwfnGCu24QKwarvpyvr5yH4FQdSn/
VUNcS7aYrC1r5vK9n/3v2gbFDK2bKaVar3Igpxm05n8t/bz+qbTjaI9k65eIDSpAOQY6UcW98oiu
IreI9JjjmfuvJ+cBv99xquzCq3+zdW9Xxj3uusIl88Xr7Kwrs+kh21QzhTvvLhERwRJf1PMN5IGz
HgD65iqP6NfH2/wNTna65UpYDs5p1u/ZeVI/rQWJYUZe696Lq6Ch8+zdDzE0zddnHeWvuUQmq2a7
q0FI/8gUWHJX42Pa7tpygFxjSs1C/FiKMEAnV6E0i66KgkS+maU0V5fgNvM09v8GG2V/4oGblizd
X4UoDud8bxLHsPyRv/wVYq/iq/vunwXpkoJPBdbm02E0ez1V9odmxst0KyeyZeCY5MlfSUTLXo7b
Tud9L2/hfUJnJ+tlIcHC/FJgq/w821y7WyS7Zu5UZ/OYldi2I60Qu1XdpD4y6cry0ZlKh8qLoXpy
WW+ltl8nmemTs7LnicieomTelLmd2iWofMJOhFcaW2PEl6PIQJ2UgXrt1nv0b73kx2a81D1xKJ8g
nS0bm3Giua/uKZRoaFpxm6ORRX+6LmRHUf4W/YsWiaD7X+kVKXLyhG1P0qNIPB//eKFzEgGiO66L
S8S+4cHEYcg9Nzak4ExoYnucdUNni6mAV6tYu0sPyy9fxSP6voFoMKxLr0N0RmScGbcS5VjTeDv/
8zv0Zf+KojDuNZ+/BD5eqzlgCvzjVcyxuE0U/VU/Fwe3y5Dr3I0NY80TLpito7/7OnZz5fjoyM88
QKVKtH40W7xdeaNU7vfxbjU7Xop+5SVyZHjLjWPXalpdzI3q249QoPSRtC/J3pLhl5qaD4aPVVJm
iwnOOH7LpBKGwUbX56eGT9TReyU5Yhw1p2AwgcegPv73KfGnPfmKuHcpJt+l+MiP/IPnJmaK2cin
jUeBKuHwWD6LJAimmGgnKQSAPomDYdS6uP4r+sAsqyPeZMwL6rF/H48Fw31RNVILeuxQXNdWX8/a
ikyQOWPfzWhf2od+dF2QoFLg+Ij857ttmFjYRug1HUNZVWmAALZ9CHuXAajq8Kn1SXC/r/NAlGw7
esInVDkAESSm4xei9UdLgKvqcWrE7z6Pzdgv/VPfnT9+qbiyRR97iIXsSCOIefwdfJAv/QQ/WQF/
OPwF9/BquHHIK/fHk3HODzjkJ9v+srFteLambRqAhGGtu0io5zfBj+VxSy2pDUAGr2YFyayLafva
haQouNSaTGahgUvcLFfLxBGDP1eJxboPxX82W5Cm4r6c3A1eqZTckk73hUkCYO0tKk3+WTo+7fjP
5ms0FdCZ0gp3AyXEJq9s2HRJ8sO/hHlWhklymJ04HuKl8pjnYmHcGgc9ebI+ifnIF8OiOPN1BCJ5
8lvbi6RSn4i8dPszu6vu5uG+Lyu3b9fg/5OuJNr2jXzN3Kr0lgMeKcnzi2eDkeIr0fO/kfEp2rm9
S54jp+jHfpBdJFetZKT0d6sr6xSFJ+RXhq7z1b3CRkCn5ZWKvIL/WybSuqZK5gYrcqmnomKxwSe8
RauxVdFz0rNlF/Q13p+pHhitW07pGs+w9F4FgQxDzEhLLmctbiSvJ9j2g4qgDwA/UKsRyHlOj+Ll
26exfnxvm+H7CJFSJlJdqymNIIZ/w8c/h4PcD3fdOte9ckzCntrrOLRQ2551ZLzn7fWz4qedKZ44
gQ1TNw4bodDfdG/RmtX/pJ1YFwjpD9/0MZxULwxLp/kH8SMJSEiWvdYeI7/iryduBV/sKPpuuJrv
++6EUcjlXfDHXCIKFzfSbG817WDA7NuBkD8n1FhHq8hhJu1exvjXjo2lFgNAti+6lpc2NlUOt4Yd
UqySQ/3Wz9TG2V5szKH5e/ksGsC47kimmpm2DoimN3hhZhzp8NVxvnLEha0i4BIeetWPbWXEYTTZ
fwcPBfxlJg/idEf4Mcdc5XyrEIwg4LxilcS1Hg9OCbzXF6eRu5b6WV/Kh1EUEoLqbkdclRK7sm5N
U2KoxhzhJeyilaEglxnUdssUxGq4TPGGk2LJaWuXFT9+R/KoAb9V4AgRIThE/CAAH5sIUvmMOfAu
uGBzI3c5y768scU5W8NlVUASu+/dDz/DMFfU97WSTOU5VTxyg+3JX++sU2V9m9+No1EZPb2QHKtn
PluHr/BDz8Wr+/Morg6dOy3DP3rdblnxUZT+fgSe3NQHkjVjzuM3/jMUJuOPH7p4d6tnI8VNg78W
Ka3EQ5nedc8jQgmN0ERA//K2t/zVnLqABzaFNZNWwSrJ/tl1sxZcf2Am4ZfrWh/FpVeOfMDaQuRl
1RBv3pP9WPw3+q4lKb5//CxXBzpxo9Lv2taQ8dGIvlt30IEYZeZg61pOBIwsi1x+6W/s7FZY0zU9
QwA42slebBDsfXZmGGvPwRdnSEKKa9yIl6xX9UmTdMWxdRr5hgYppHSBc7P8PuHbas/Q69BIWQdM
f+nc4ZZZM3BmWtUgsD3VbNnFDTdgjLfKrnL82LWSjjNmJ1BnjJSgWHprb6YVnW6pAxqrHRaSLsnS
DH94MzHhqFxb9Ve+l5xwgjkAYONMHxgsqS24rYQY6odRBau7n/THqqVjPlXlxvYQaLbSW1cD4vv8
UbPsJozXo1w1+B6HYRJBqmFcP9zXsY7QKoK5ExH1To3EAJxTZJKKIv2Anj/tiIT1h4UbFLZcA+/8
gZXS6mYy4afAXFfNHq6s9upvmHRV4crG644xVu09QBlyh2d0XdgscVM0LZje+6jhx5Hqjp7M1tnB
w9F4toMzny2zt69bwxAy20f/a04L7CbHcZ2Hgt6tUR7VAxsIEv4YIf81061JcvQg2XjTW7FAILTR
t2Vr/RsaakAxHBOWodOAfKy0bwlAaB+rkdIVxKXUuZjQsBzAH7HbNNhK1dDbgobDdP6RP0KStE2d
YzkS9Jy2xce3k8CGZCOwl3pdb+mGF2Mbq1yTpRvpb6RpyZ+lByfLqUztgOqG25AsLzM8er3eUidq
54Q4gcIFbMdWYWx9Xqbd1iYx56jjn/hWxJRypT/IoFmw2S0ghVN9bWOWg1GQtwwBhGcm8CdXNUv8
LL/TMKgvdDGwQbZH/MbRNfSWNrt8sr0umsHwx7b1srGXyIJApHXVBJR9pc06oNgWKCvdwl5+eFZ7
vhzhEQQB2O1z28mBYJJ9ixZGidIBjs51EbStmJrfAoEkK4t50lgp9hPQrAFBsDikP3QEsjPH9SHP
VGixqbwH+88bwtM/9oX3hz0Ge3meTKbrl/aaqubROkAMt318b9qsZX/D9P7INQYqCBd7jbb9Q7u8
9gciHZagH+aH5f31H30K3olJx3jidAt+KZ+Zebwf+uW1gRJqnczWB7P7buCftRFvhkEA+sQjh31n
TWiPP7E5dDaM1XJV+obWH45qYrw0bG6qGi7tRDEgI3dewx5/OJJqJ8ckX/LiknNQ6fVhYxCWze2/
lRgmJ++f4zjJ7f+yIMz/SU8y8uc+0/93IT6Z90lpk63FHs+e3YZnvyZhMObwIFLaQ93X+D9oXd27
aacRJDXj4dNrWtp+BxqtdrwZAeSDbL2ih35gLUg1L8Lj5d5gyj3bfLgq6f7LbC0QH+d/wDuOrQVe
jWYqwcFuaeqM/0uFEJkv9eGMNlhMpfhu55ff0x5TYp69JHYt8mgNuuba1JlHbGFm24L7BlcKAQRE
YxrXWfhngkbEj4AfbOs7kgOM1oC7IJckS6gq3kEBof7pZBgUbNX8Gq5FPOALmlAqGf2nxG6phXAJ
sXcQK/Haz8a9sSaShCWEvwJKmT/E5qVKYjZSicL9Vc78fa1ucgGPhf3mE6Kf3dRjOCWP4vPYuy9L
JxYtp+rmUuephdREPWAk9V71GdNs2JW8ejlEqEw+B0Y+lZOZYCCSfkqgkgfYWzNgPmLgbz9jMo+C
o0hEIurs0MismdSInCOgLmNaFWeWSDXk2VeipTFabu+wMPNc43zDkMz92h7k+1R0VjhZ1rPpX/F8
xfZIIRRWtoM0g5DRgd3u0Sg5+7mbvBqHGR+16rOz/yTwYY6nnShCHw8wfrTAMo5slpdx5/ob/Yx+
/jFTCUSyyyBwCSLzLd5DoAOFROqABMXssrZstFM+vYiW3owSAsJXfPYIxtWByPQsp+tjVE1UVbIq
goOUcehWqFu2FinNqBo7mJ/Gbr59FUVWTbxQJpYTwKDbZAbv11it879HDePfEKQACtGSM9MCxNzI
QlKx4E5hETmXhiv0oaSR/6H1x3O1vefDAttA8mucKvdOppyth6aBzQvbplMmXDdo7NxMdUzb2gkA
U3lHn/TE5A3DvFGw+tpU8Ml2wzs7pnOzgTJvZrxm62A2hDA3DGEtWWPma8UsiAakuv30sldDpZB/
/jLiQ0LAzrMOt1hyjrnavir9KPnx1w3aeIRW+X0rSp5rLVPd97QcFioKeOnW+/vifdN5/O7rWwi6
7Wndf7STQM+FWh88fe3fFrZuo95sIRcbTbmyPRETBNt0TufgG5bL1d/p6iMjpabJODC5K2039Se9
5rmzBcsgINUzw5yX9YHakvV43njNSgDe5dJBEeeu44OJ5srEFYiGE59gc75xMAcVAJ9sI7LKChtm
1+MJi2wDJa9hdXbiL3TD4p3kJtJNfd1mj8/1gDUun7ftJ+3JYbAwyS6GpDh+V3bQVdNZYV4dM9u3
4Vx5EXgEzKWONcUUZwklSSuwBf4kfbyrs3171g/U4hneu5Yx6AaQz7n1r6s0wUWHaSC0LEut0+Je
VoaH9wgCxbufIiVQRpMl1WvwDVCDTb1YfBjRhoMaX6306Ol/iOF+NC7WlO1mnHzJJtGUZF0dAwwN
kMCJTxpR5LEgKqmnfjKdDJxlOmL8WbEbZcK32LZxZHGt6MZe1ELZj8Q8e2mjhLBcGbDVBI10rh+P
O31UoKSsavex+n7V9ZP+htv+35zvTeWNE8cjoa+ut4sn9y61Ywpl8KIA0q8F26yUC2J6aPwf7JTS
H87YTNOPjbf/CnNiZxJxfMDRQ4DZsxyBiqUZBBcePYZBhmL4dT/u/XNMiOw+XsrKt8u+5KhuMPYp
XbqmKFZF+8RHKeEgkmhkjD25JMunZ2f6TWWyjVHkZGy9FKAI92ahwSWHDMvcfY3Lv57txscfqpET
Q0yFx7Hw/qLxcop74ykQ2JfcvzzEtu1LyrwmKcD5kSbmcsPXUxH2cwo9/hPvLhEGofIn+l1ifstw
Ftp+Hh8y0s1vDo3jWCF9Vo/NIrfS2jQrmN7R/F2ZIM2j2/EDw2O48S83k3WR6+RMli0+/Qxpid/8
6gMjDuUn2LafK7vqrfYafrBsbawHqycAq8gVZsWj5VLZZEqbdHUTAJT6+91l60ZC9D7XtC06KYVW
GqSQkellqExNWL3/aCkCwmCx2Gw4BIyI7EcWauE2yjFSWP+jBm66AB7+Cvfq07xsOpJ1Qet4Xpdj
ier6EBg1xg3M4SOFOOS7po04jGLlXffcObWnPb/3yQ5+Wz/0Xjwj05N3J+ON3Obne4VZCNBBfzaQ
2BstYHaSDENYG3oF09xiospt5yfRi6A0J4VdGwpSMNTPZhlRyOL+34t1/HoYVIDWTT7sv/GK2Afm
AaAMMAOVlTY693P73s1P39GFni32E3+gJK4JuOLRWhLyEqfi2aRMMFE9wQaLWKaawOfiO/Ba6MPl
zsRtoAuoQ+qHeGt/7Aqz0Y5TXama8Mr3Rf15/OBwx5HMdU6psg5f1bczPbMd6vN08F6Adzc+/Qy6
LfDp/jWJ+0Pn2sFFt//izWPOluqQ/9Gh5U415/uO5xpHDKnXuhQacEjHNBzx69G5WHQ0WKfaoxhe
nx8ySU5QVgLPrhWW5oeY6MLgiDGouA/sad1JL6fdifdtaJXv60jGSL53qacGz87iW2xNLZxV82sr
zaABLSR0kQ+H5atiwTONwtEqBzarTa20TIPlUAfxnh2G/o1TiUKtqgJMDNiPlHHvWoFJGBlQibaP
pl5I+2HEumk+x7zocoPwfMdgn3V7U8PgCIKP8UnbohguWRe1MHXnrwCRC5Rp7M5GEjIHpf1ZV5WP
GCiUmQWLeHgdmOw7CKl6mA1bvPbTIto4HySMcR5Zqx52UCDdxn7CsqMQ23zsG4Pk+PuRV6E3kz07
T7adwrgO4o5sa/1vDvUvaSa5gDolF3bOTZcrS+36o40wKjLEMe/TRXxjwFQosHAGxqHwu1ZBowYR
5cj642kuYOt1aNnmS71991BL1AdUdefyq3eDtKL7IgYKy3opdzEOS8dWz3y7LvO29mp5Fari3Iqc
25FIRxcNZI5b3K6SGyJFxzo8fVsIpUWcVQTTaH7+HqRqi2kQzexnTwPJSbwXcwb8eW7UZJhcne0o
lctbvBjcYb5L2PceKz0UlsleC4msly0skDqKvuSTJfF+dBrthsu+fB1d8yK6CLlWb+SIQxW5H5tq
ixiKO6LuvhaCG65As2Ig3ArIqrLEL/NLsEDivXidR57TOwhIFMUfjp/SXxyX4N6UCFVOy2RNmPIF
qn+mHexgQrenaAz0OEuNT0Er1CqXUiDMpcyiLY924i9/q2Qaj/ayGpC4xWkR70WC5ywPKbt9pBeo
Ta/i+jNLkwBKNgc+lc9YA8YPa/2lr09ffOAy7ViI1JRPc8BI/voNtsI6eVX/ervJuqz73iMqyzhs
SAkqQS/7f8NMOQpDDuSVrDJlU0uMX6MH4RtRDmc9MWtoO01kymGECpitCHZQWCg8kYh8jV0gzwAL
iHE8AEcOYgIgc5Nq0Br9I1o1FsH2t/cNUCmgN7zHiU5KvMnOFFz/lwr3uYlIu/qlmazLl/KuukSz
/K9A/c7k58t/xlvL4ggbykMV1U6kI9KgaYZfzva8sQXyM71wINDF+xccm6MZZ4l7e+UwJFRFlAWa
xRTtwfo6jt0ahLrBmvMyeAyfk8dwU+oZ1ZdQ3MAVofNVaJ/Y+8UGyVYwpQ55avZQpegRhyj1rR6H
GVUCv3PU+97iGkETwfvG0n1fPj83Ey6+XHCYl1OLA1D2LIbuxZ5QsYaqAZEftwMur3YdZwLJpLYn
Hw6qKMzyvE1HLVAHmfvYRQSKnT+TpzlvPAruGmVOx2auT8vy0N4NR4u0seI8pWfE0mBOGO51lIgX
SFaaLL8fWsF3cXb4ZUbk27EPCCJJPoBKvHArzOZ+/0pJDnTzFnbOpjZCnLIiQsxgtrephTbC+IzU
gP+EWUskj7yYa+D+cs5kkHNv0g4TshMz4fCPI1K/oxxJqvFvjedl5Dc6aAAN/jD9HAbmlbMYHmjo
PfkJ9aa1WPXRMjjsOlk0Fbh+vCkb/41LUH2Lz+am9s9HSG280hYhweyK+/pqEHgfXmLayTBQRuxz
OmQG8cW2/xwgwpqT62pdQ7p/Bnl4YkwMMC0h3w3O/CSqDkNIyAu/bfu5oesJnb3xP/Ucu3t8qHU5
0/VK8FLP7+vX5kyQXWkUBIookMQdNPDzaQXnk2YkCMQuzGHvaqQyP2CVLa/40sltjtYnhAHp3rI/
myjStFTbdtDXspa02HbzoB0Tj5rfTk40HoSiX6LoIpSgpiPegWA+q17e0OEGKUWo32GFYY9QXgWp
yL9nE1SVyQpvMQXmsXb4tjn5gCAwC67rl36mesUTLHQTvdq1axtW+LZJDwamkTfqsWk9OBhRYVfW
Dbza6q13KhApzMYAUqihGGyI0F/xD8e4ADdQOn+GlYuEw4hBh4+AiIP1N4jhX4VmxpM5O0hfpTDa
WbvYwGRi8dRazzZ1gpiWzSjuXpzyE/CHk34ZzB4i1BWrWrSe6xxG+7ZhS+RHKhBoq3ct2Jcr5J7B
LM12RRZlWE8SBzc266KsMCDNm2Kt29tRvO4GpijuIz+RDv46uDFsOGSstYMut3ksb3sRXcye+QVM
vr3rHr/IZdxhBg/BVfswo8FoPcu9+uCAMCuM6SdeCZTluWoetQUr/EAyqqv/WNUuYEnv7aORa+JE
o/YA1fiY2UCUD/WZbRThj+QT7LP/9vz3RUTUv6Zl2cJUaqnwWejjoHXCnnoMgTzgiYRHFzdE2wej
CwaYIgINhPhNxYNBKa7WAYMMPlrZv4NkZgTct+2mYI6Nd0dZr4iHYymLw5Thr5Qa36wIbjmMP06t
braTAedwmNDVuH6hUcaFCOG0bo6z4qG1n1zShXQX0aQfHyjOi0wX65FSxvC4kvlIF4dZbmK3vnVk
S0HEABil2fTJFmsOzaur6UAhCtICB8OyzRaLDkQVXFbLBvrhNvSSaqHcIKg440ysRPXqzWdA3+CT
B9yVLeW8DGjptBJKayngpV1zdqisn/9W08lUc4v5FP64d7wiXrmOC1CdDg+FXdlGFQ36t/zmVJo0
TvI+n+RiQuvC03tXTx9Qn2096KhxwLnINWMDJBasrljY8z2PsInom3s0hMMcYAvWMg4LINDZkrvi
nw0e3BGSvbaljpmIL86NDTukuGxOy/GO+UOBHHNKSuctEPo1YtvncI90MoI98dWJMhR9Zj4mgPlt
bxa4Xn+ovsdaUDpn7e4csCow62vNYLu7dyOMmrtGA0XHqmSJQ0kRIUgt2eKAdS0iNTo/ZCtkK8hE
vpc6x5vZmp1at9ZFMudqCIlfXGuqy+Ce3yFCQniK67NnO8QNJ6kto3Ko//2PpPtaSmWJwgD8RFSR
wy0MGUSCiN5QKhsURYJEn/58y1OesLfihJ6e7hX+oGCHKUspEXjhIdO9mMzaG94dUhmBRyaJHCZd
2XCg3Ak6JhETCf7CaldExmnhTJemXxrrFy0w8tWgX5hN0DvGi7wdahlaLvlnthCqfrm3HZQqaGwf
hUM5iN7w75jMoXom/jJ/t+9Z/BGH9b0+lGzXDeXn9E8IJTU25rIg3WpMsJBCgFe0bpxnP0sL6WBd
QTMTYxjuTPMX2Oyjunw4TF9EhBlLafFBrn4bzh/yFq97InH39JTV6MBqRfACLjIPH9hsM9rYc7Eh
aQo4bcXI/u9AL1a7tm/mxtSkpOWOgfNxRZ835MVeL0vo3ZZ5owrUfD4qdr7JrEozK5YVz35oIv4t
wjl6kllk/ydx2KAMFBBQdLLsCEfbOsI0wodhUelWdQG+B1gHDVeI5JtXWCDUN6C1lyQ0+79jxBzh
TaWHwrgUF17fXBPRs6UaSXAqtWymlyYH4tCH2HhfAKm8arqkBAStSzTmOq+p2kSuZ/3EM55KEvMU
RTcvxthCN7TUSmCUjT/6lMRWVm6aiajYs5+bA9kWKo1dezAnqmWlEAvtBIFkNHR4CBnEfHw5T0zx
xs8QNspGbEYOoN+wU2pnvTvxDGHbv4xbH9KbdKjnlZVW07P7E2tzgrBX9uxF2ebeCRlFSLbY+Vnf
hTE2meVX+zQNRmjEhXPVPt7ab+gBGN6Qi7ue9UTkjTyhW0fLxr5XzY0V57u/QH8fHY2joA5n77n8
cD43eoBgpnNty+/icZ2ufr2eu8VFfsw5qpVv717ho0goZe2qyUEneDmXC7ytb9WdgSUKt2oeGGuX
24W7oy1KwDjIA+xbSI+vc4Dx5kevcHe5v93vugFW1PfkkFXgkVAHcHyb2Afsqh8dE25SDpza3HTa
k5m5K4y0XJsbemmFfvq+MCovjo+7R/gugSNB6VaWVnzOOqzWDtyag/MC4b671t6K7TPWuZWaBhw9
43+3pzyfez7fWx3J++u1Xgn7+Co8WK9Sz9//gCB+dTPD6zCvHEi4omth7X4Tu+Mq/FCqZ54vF+p0
qRGQrmSRL2Yt46Jug3IPcO1XwAZOWE748L43fkfgit6GQn2+qIwy3pSuQ1LoO7QMu1QpXh/REtgC
HLftp8k5vVXB8lSQKz8powQybv368cABz6NYUUxTRoG4bqfv6aplhgadPp4xHn8vD5b5fjE5vFKI
5cD6eeVF3shl6+lCsn1vE7nKPlS6l33jm46JYAi6Cqzi/YmmTe5NexKkVUF5eLP2Ve5SQucK2Jxo
7K2Mb2xzbH6inW8evuBlPonQ5RTBxPN6JIo+0E13B5pxmZE7011qUUAswgceJT76ep7uOuDoCYTe
9zI9yAyzbUdLrrU1a9nleXmZAR92L0B9rCfPNrPdrs4PHpiot3pQmr+OLugyr8X7NVDkw0e2cdDN
wdve9HP59uWU5LMNUdvmufRTy/MzM+W/6vl/+SuwaFGFHLkRn414ETxkP6ttc61dQnFNVd8fj4qX
xJppcZSrB1QywnrkkkDV8y0aTqmkfKnvadldGuUzUVLh/bWWerySTC3fHw71a7Z2ZvzuHQYHXoKC
3oWuRplJoH0RNpMSn1WAlNjr8bUMRXuff8qv9UPYtxGivo5W1Vvfs/lsrRfh4DHWFu30KcE5eDc/
Kd2xjjMO5Unx/p7RXD3zWhmV7gr1j55r5Fi9+qr/DEufFHT7pbMI5F0EV+ao3FltqvRAUYJLaMxA
b6VjHV17ayvfdb9QJgMtBYt3PBMVGRTyFqMdQBiuyK1bOCNibEfvWvi/9cMCauzr/vSyHfEIFde9
gj63v57OsDd7Ik/wjxr94qAlDdIvFXzlc4WBD2sVXFCKr8USBO4WUrSnna32Dj9ZaFOoZ+FK5tyn
m2BJH6PfQ78yu4GJVIIdC9NSXK52XdApgQ4sjJIxhFFpdkoPfpiGCmpOpa6a+Rx7ltjoapbPdkr7
ye4wpAicJ89+g3sb+Gb+d/BbfCOg+ksd8TAR+X1Pbl+d4097B0xcakHwXE7Cx8Nb4dj54I3HYSNA
QDsm7v0KNMY3teUe6ktRdCcK0hYB/337SnXsjp/Hnq4eMTzZ43f6Pp2dZC27q8uDH6TydVCdklin
/LA+EugVM7sLWWU+5JnO0QQ8NI75xfrynhQ32Ny+4xP+0ZAFteaFlWm+pzrr+YBA1GX/lgbmPWan
BbXlEjko6ZYCk3zGI5gXZtn5PexKRh/eG3p+WB1H13nHcXzo6gbAwYSiFhYB8V4xAcn9QvBP9313
aOUIkziiEpp6EPbglUKBuJu6amGQG4iH6rZWK1Dt5/XrgeO09uDgEIJuev42Ms+LIQsiQDP8loIC
ZnGbrmz9wF557fGf+ns/N0iFFBrVimqx+jbqz0JjIqf9WLTzg404jijrFY+opmssXn7DOJkpw/g1
HYqT7S3b7PLomlHbUF6cXbgeqkvMa1cuoToyP1MAHQSjwuD6BvNSHOo/CP7eNMBXrfO40NKY3fbn
SeGunOzqt7dqCKcdW0zr+iuLz65eGL4EsR3jQ/u0foIdtMLlCHv+PCDz/it6szQgPrvbFRHG/TCX
qt36hjJ/Tbw26c/2HqgA2O5US+/ucvPBBm8Efu5tt36IqvLqRVaCLbVBM52dCSJARtLwgbXhdpRF
sTlhKYRTsKsURuA6iP3ib0bnkaA6yty1fkvGiSyHtKT68NQT0CmP7phASQSTVlVRHWhptTTJbL8M
JmxnEgvjZ51qZ3U9eH5vPx9pL0GQDC2fsgUJrV6X3+WNJnxYvRzx54ASQl8/mFOTeQK5rKtK8PaB
/yr7NTJWY3ZCUSCUDSY52msfqsRqVCsK7Stl2IJa9Xw470dzwApRuz5OqEyjt81HHaqwRCE42ncX
apXr5ssBMEipt4UGTS9GL7T3NfwUrH61oxhHGNcWJOhyh1CrSXMQTflV/dydhNuys2iMIxSV+zog
ZpwiqfiIzA9gKBrlx/gz+a6jygEtqA9l0Zf/CmowXaXZUQmIzREi0maaAbT66MDR/DRhxQ0JWSEa
Yd8PApim5hGVQxXVNwr1EDEqZmQs6REAuAQnWBanrNOYhvKTuF4abwyUU45qR2pJ4CC09Ry/S2G3
cXsoksyah/pbNuJr8hoFLlnPv3YenV7MMKzUffuj8lgCo8rPzo1otqn4PXBZu7DaueptUfHO3Zdt
4I8sjRU0q+63ckIcVME1bej7dG8gFsQIyB1WQERuw3SebvUFZCarZ7BuZ2uvB5XgQEBpx6tcl5Lf
t6sUDSK9an0ioWTzV2dT6hdQykM37MpVp75lYKVxapzJ9tQg2AZ4iHwgdLZqXWzNGhhrwGhleTFz
5TC6RvKudWOGPqUYxUBLNSnbUcxjLR50GiV/jO1SfS6UUnhvFXpkt2QKH9UrBEjlbrd+/rgNSrZX
Bn8/o0xUiZhIFxPQCNpaY2uEx17Yt4/EKpcnqBBaMAxo1q3sZqF5sm9wy35851j5xuZlSzL94/n4
yYbrX9oNgB3ACGvSMy5kj/vRlkB9vwnKNQJlbTkVGHaHX+xhG3qM1sF0qXbQy8skZTQDQeBy/tHK
ftEmotDmOTTeKWdK8WXizeNb+jlIYh93hcFuVmnRaGjFBvF6SKKTttcl7+gnv/2OfyVeJGRnH/BD
a43Q1SN1MkaH6vTPFllojONXzdJMNFk13keswbj/3fSdYrIz4lj5KWWuHh+aPKbILAXhbjHVaWPm
p9ZpCsG43WfRac/b4XeR/mLjsEquTwrqFJpOrd/FDZGP0bFHh92orOOI2btN8MzEC4ynz29KcO0r
tXvOWPKX4L7tmscHFpQ8jF83mHDZlnbr3zE/Nupzx2LPbc03rfTP3em0+EDQO7Xnuebvd2P90f0d
V9BQM3ojprDy7lgODNP+Xev6G8U0CKksVhRN0Ce7TXqUGRge/jdMQl4/cs8Z80tc2Ljem93Xuvv4
pSXB3NR7SYWo8zn+/Uc5mP4WyQGOMgzC9vR0frrHNQJPeOPsH1Ndttp3J35gatHNd2VYOdyungE4
0XsYVSxBCv7tIkEKzV07gLvDXUGhM0QWyLfvt+zdAb4oM9i95dFN8yM59cAHNKu39bx3DbRGSaNv
FKFammSTgmRbwkXsHd7gKAEJgDhRPKa6hftlwXNtggwsKgx373fwi67p9doa2BJDb3e7/G2oX1Tw
fBRP6cpYX7b9XwwMRkntQr1Uz1JAADBriQe6oXqy1iqufjyUbPqPKR5ZVg0Yfu2L0R60qnUd/ukf
n9UWJ+g8i5t0jv3f/a5+Qo8Szx+xo54OtEERoLL3adt8PTUtJkTCiYF//KMHOHQ+NJVDE2D+MK50
9XmWhfGfjpdm76pfnExs8yGQzo1wKGjbVSfaBsuokNqU7arHxzLeHEHkPqGvhtBS14CuktbAqfa3
kirc/hFAfuGYJNSVrvobeS4J8DTa3PNOWYdGdWaxpQ1r8lg+JofJN8DGBzHrZ3EAQJ2J3lF05Bcp
4eYVje/42ZKVL1Vcs1wjVAqnX/dllo1S7omth+Beq/CkpB7lOYUAPQW3EYBchbBopah8hwVgVhVo
9aj5NmSJcVC+8PzLD/N+fHdb/5iu1KZ7rwHordRGz7aTwDN+9FN3A1x+mek8yd7PlRgqI5EIZtS1
VM2N8pOQ8KJCfR2mTWjFMYme2bFP0uN8W75sE/1ndsjoEc+a2X9zgt1BNrK5f3ZSd/iRuljJebHq
YjHkKCTryBjxebtU+0dOvubBbptXUnFfjcvop1lqgdA9RHfh276qfklEw9Njq3ZZskPQkJi38/cp
9VIpDVCa601JZn+Ti2znr75IR2lgY5sW8DaDvg+Y2uFdOFJZu/tOXvUSifR+dtJQ+creSHyT7NTU
Jpj202TkdoFQWqmvhkOHDi04F+01mrEuMMsG0Y8eV8PTv6h7ytuG5Gq9CMdXyaYc5GnXNT6nn85u
eXrLTm4MHejbijibP/xqG5f747qWneTuMrg/3a9xVp/mMfvZlNsdx18Mj7b9NZGQbPu4QEyCs0XV
kUEp9KanyDdAj9RKDpMvAppSIhJgk/X9JzQuj7zIn98TUeb35PenBYsgWSnNdsf69+T7lwaArWw1
Al2Q6WbDpPMoRhwUlUbT7cyqqZz/PsmS1zP8HeKvuNnFVX9FlmQVsPryENK9hDWvGghJbyfZL60k
ucH3vi/WZxanGnn6jYKWovLb/F/uqcgLunZl60pjHewANm7zsn0pDY4zIcz7BFdguxSyy1p2PSX0
PNDlNOLHZP5c/mhvsdCp576FlKBilnovZCCRqiGUg+gVtR3Lra92nHkDIP787IBa5wbgjNoV2nax
ZYRlXD2zSo70adsHicYUUFGI3mEzHCEF9ngbaF4YdTy0MqUH27g8ZV6C7y4/r0TuRXaEkVpAP3KC
c4H6p5vl9e332PQtNxBuoejjFTIdrm1rgXU/qzrpz+2yBLunUG0twH5wHTOj+IWHQOhQN0ZAfWjw
pSs+2ONsqX+jSf/2y8rkJNXb7s2FHFINXnkH2dKtvSZy417eBBWObyNezetZ2lrQUg+FbV/AVsrV
55X613bCIu/AwC77LH77XObG2atQP9+fvxTGoq8LHdtzUsnFQbe3lj845O8qsacJS4R1LuC0bpU+
G24M6vp8bHoYpXFpn1Da5mTpJx69qyruG+V81w0o1/rV3KJwJNhZfLYDErq9fXfmFWkG+/VEvCg+
YP+1e2v48OepcTn8xTBqh5XR9pasj/z5oqtyptC4Dm3xLThfkAQAjn+3wx23Ot7rCHXvVRVjB0sV
ehtIBOHNvrEFmIRWu94Xc819JcmMaX5bc+cy/+RT3YdBNnEqZoudyqFehi/I9ARYxw8wP2WvkzWw
0MlTPPsW3V7ttxVWrfV3/mWFTuHYv3lXyweyoKNvpZLm1+xTpWZ1asxz4T9YKNZL5SUPvjbpsQgP
7oj02vvJxkeA3LR2A5VPt7qfNAK3idZ5pj09gBrKY0/A4wWF2lQ4mjQtqneLzFOozgTsUpG8Pt0L
nTWmNPx/7Rs5kRNsY66dHinPb0UR8GX6oXQA/eQ20hcdRQteGP4uwBKJtaYhVR+6wZ/V7hTeJ66u
6GAlCdu8liJAKosLXJ0++60Ja/McAPStunfRI6qX2gvgCWoZ4A5QGYKi0iTD6m5Lws5ZJ6TQCQOQ
CgSqDPMwUZLY3g2jV2MtuBBnfo1Lwbl2ugCO50zwCO93LoRWfZfB0KqKaRFYtRThhOtTpAEK7HF1
C2Xi+71wvTQpJLqhOZqBQEhudWuEt6rz5yd17oFoXpjaZX1XNtCcM+vZUQHiTobrhHGJLi3iHgcr
qo5LLfoKJlHuDyO/So/yULEOKjcPON0oZGTpy35Wp6cwhoznEaMZZzSLDOlftlKbbv4aQobIR+IL
pcPJM55JNIoiHY3v2r6prWgkQu0ZBW0sd/dOckQAx4e4WE84tXfnJIDKHr7vXt6NS/6ulAxj6NSF
4l5b+bu4t5gSgYGBAm6mGjGB4rv5EEPLjoy7ak6Deg38sDWsPq8tflrDS0vY7osEUZwcaN2IknFy
hn1rEZeU6npeI+IFRmpPWIu8A4jMSmc1fnMoDYirXfAMrS7WtUUc7P3B1GFCaAT39Wk80d+n+LUF
tkoLiBGdwmR/epfbbh4/H/35Pj+KXwTGodAQ5wikPl/66hFE0hHi94t+KW40E1oZMuO/GQtrTjTZ
VJ0aTpNj+ygUxo9rEzfeVReV9pDvV2045IvpzSu0h5SrjbUL3dangmvPwjDC6hQWcblOteUqRtnI
6A69ZMW7yD3jRzFm0qrapbocLkBdzYxM25AFImFeW3q3DD/pGA1ms6A4Uj1AokimDnpIYhYUfHRx
aQ0ZDHWni1BHjgfoaxy3EnenofR3PbNCtbtXe59AurSz/Xw/zcUBBqKzB74AYd2SRkmPdPN1mmKa
8gHjMxfAcz3NZqbdD8V+03S4qLVqmTr5q8XL+IEJYkt3Nck+3qqt4ZBChhZ3deqhLRdJBi75Ra+9
310OodmilraIfPi9/qAiUrvjX/3S6YxbwAArIDEgQJAW4hK1VqurRjbbVCXavsy1Yav28GK9S37r
L60OQ2b0JAfSK6SDxwzeG3ywx15qChzThTY+v6eqRYH+8HA8Jhvu2MuvphdwXjfQueq0dece6ncP
nfHS7/tnyWwBtiPVi+s0bby/h2Rq0fTSJRurSLrZ7brZsYfVGga9Iz4IZuKjnkbBqHvFa7MYgCKB
0GQq6mrM9AlXLd1p6ibchDRgcTQT+lfVhTHx/g2VFwAFJGfThRGvKp/EPMxVZ96uaRoS4dzozigv
0HMLBRnPHvt8sFEwc1V9f+3Okj4d7pubrYN3SY2UHwLP6JFHccL/pBR4Ya4mmi+n+uya9Gf9fnBv
wRaguQJ6NOuek+7s+VLvx4d85I/uC8+tOc/3E8Sr/1x5fIWuaZ6OsWwsFq2HVkKX8Jh4n5w+6fPW
qfbVUxhh683FyfuE8gauKgawJCH/rGL7uO4AIfT7HtSs60qe+5P/aczPffWUfhRPZ+Xm7NnR+l2P
arwYdn8JngCWeLKN5Lk/GLzX/AxWMUka/WTab0waGt9GL847e37u92MIfD6KuCw5LYvbv1fhqzYe
XujCzQTfNW9k13s/u2lrb6oqQwYrLtW3XKTJhEIZfzRmUMeNbn/af68mQ589a5B3h9PEIwMJjt9J
/q43lMu3VZigrguYlZJkMBg0TIpSdepkC2fuTvvJ86AB19SwS8VemeDm9ONpZmse7MynZ90prJzN
ONYML7qVdd23jCsR1rZM4hSeqIMH7lrNYhKzFTVMW9YO1iqO5Ggm/nft55F/8WhN5M57Z8vka3lR
nCol54uDIs0oe/4uputzoAEtBTadhvXH92PDUd2G8NqFIk+cnw7a3fLDATSsaLCtCJTF4SpJSD0z
LEjg1RzzL8aoHxrpO+tfEGjwnjTP72LzEWawLE/1FrTkEX7wGELTjYbb30tEYO7u41XEUcavtoh7
C+vvDz9dnE8WIPAEGCR58uYGpnmylCz2r/+vwNsQYQ55bvdJDSx2ER4kMqFW2ZMju5V7ir0yE77z
dI1DwwSztJkZK6Al02+PPAtrFoh/mRSEYgYh5W8PFBMdG/EuirdeC5QwvrSpJ+6A47HafGsR40LZ
oj/18GKS5JubWAuu9+nRdPE3vtbQo1tvLcQaiiMuRqBoq4hbpotpmD0xR+uuVMEz8WziZ7n2t+Ks
LTvXFmjE4y3cxwdKT98Pp0fPcm3cc2taRh/jcB6Fq7d8rgbfPFPdffP9YeVnF4X9WFQvRi7MbJz7
zlH6PCsRakyPbkXVyKozpG/VKoxTZGoosXduzVDZ3AoauXEpRcBCqhaHOUG8DzBOehyBIw7FdvVk
WNn8ML6nzWO0jhYrskDK5SX/hooTTDYMBZHravnZ6hbI0fBLf8dbiY/Gf2PPUkc2QgIzQR5B1lqR
ggShUH8X8SdC1b8QAbMRXzKFSZd+pZJqPndL6KiXaurpI1mmQe+7G13f7hqrd9fcUBXvrDs3rYbd
A83a3cMNupKRTufQDJ19+w50+Zpke8zloeCxrYZlvhpein2pnkLdlb/NtqVuGZsRyOso2jJcWi3D
k23XB77X9p8t5NHwp0W1D3ZWQ+YpQsmIZ1yZmrRmBl+Pm1Muvzqe2XIY+4aNPYK77HP67qcDUdND
BFfY7aT0IYxuAzYp9L2SlaLQrheIHMP24XO2h1DMB2Ei1GcM4SViC5rmBpul2pv0xjrtU7vkdyzg
ssR9v7noGNHPcFmGKJnsW5mngjpfXlTN1uSVOIs321sNZXiyQcXlpp64bJtG2dahyZUKbpGHicuP
dcD3h8p6Jli4KLCWAM0HqNPigw4xJb/t0lw/ICOTQ/+94yDdEA4erO3Gy8sjBlQfB6XrLWgbB9ri
AMaZ8RQiNbbQFN3pbDOA+fTSTcJfQrmXEELuFCI8gTNugOc3Y9v99H7FBPodHBupxqFBiGlE6k55
OUAy2UJH8GHBC+V2W3y8D8N4TNau+5t4YFj4e0lay3Q3xa47lrS0rcosiCxKOGvFWyWC6p/XkvdF
x2fd3MeFW/+I6yN26XBbyRaRetjCa/Hq60ZYAiMQlErHDtGfEeBE5WSDEfMn4s1YIqfWsuqCnrBD
Qv45Qww9Q/MuQUaRBkcF0WvMpYXhAlqPmbaIiDJWnAjOYn+IWcYcw3pIkLAlXiXURnCxvX+MKy6P
6O7GH+KwP69U3ALG+qfwE8eTSS1Sk8JTZeGnjz7qaI9WztKTuOqJLOc/dsvA5Sre36FCDQ7sneHs
ab5YsVzf34bzd/BH9w1PGzK74tZMQYQfiUV4RWweBfH9eDO8yPgAViwobu9FKyaZqQLG/dkQjUk2
Lf8Fe4l1kkCnbSDWLmt8LJ4eYbIyA6kTuEzK0KmnHSCD/cgSF4x8VxWf+z8ijxzIbG/7m/k9J5Jc
HpWsIOVRsGupxSQ3Dz2+KPEGlDzdNckDFuqyTAY/uf8so3FSMvWtD9yBryGA2jCNRfIzODePvjaD
EMijssQQPFRVN0lt6Y13R6mk8hSD96Mtx4jE+AWxOOXPcWhDWl26bf1B7crBR6Ij2nAB/z6SfKtT
f1J8qz+ydJ1sw3v5p8fBr1HqpJMytVF9E9IDuybhI+Fm60UszTmEEfK5fqz/AE/8NH4av819kmuG
rffXXYkc1ftdxX9zHbVnkXYMqjVX8BZrLyFfF0yUEiQ9VEzX6MkrrELsVy1KS2h3M6BAWg/jAKoi
DRf+YfqjKtcF7XiOX/Vz86Lu0gHNl0GoYMXCTk1Ap9Cqr2LmiS7CIWT+9xNMdLGVdrodL97elJeE
5tTp8d00oNGA1PCy4vIRoT7x5X7pPjVZ68PtIWcpXHITKNZ//sbUPiYHsieuFeG1lzfdEGmzCJR6
nzJpsQl1gkN9De52q57fSmMVOTWwSRnfRi5ArFJbZ1dLq98EKP34JJtYSNP1NqPenR2lenIakaIA
syK4i6az0LRSFXWzAOjM/Czu4CfyUHyFFgp3TQ78VRtu1RycIjawFYRWXFbQ7PwooqLYHr6M8hK7
Lx6Hb8RiEulHaoJHempUPpq5e2+/ByQt++tbxp+n0wCz14Qargp6kDK00pfgozQWrJy1saxEYqFI
bSOUSzW6w0IVQvJUF+Iq6sUmE1tM9Mj4ANRpavTQdbv2kJ/6tDs0EZ+aPZyS/8UMUEv71JCHi2n3
p+45TYXEUZ243qOJdKW9UR4QNQIfNLMRrsSCFDtqapK/6woQVENYAumdg0RyooED7fdT1UZ7VW1P
RpvaqD2aiN+hW/uAQBKNWNymR3csCYrE2XvsHG7DoqDGBEQcQdt37yjZaDw/i5ufpS2zWVdBZhrJ
Y+Qexf4RXjMi/FjCLabL8S1GvLZQtnATki0pq13T589J8twYrKouZst0oD1o0DYMFaXBoP38PJtZ
JeVQ/Z2/AObBSGxr7TZooRlXfVWSV7HgQcPVNpPgm9Uar5MJ1Ee3zSMPWJSDR8wXgGtUtKpETDLl
cu3igv5APoDGN7gQg346YqPdPldHDBmfJWjP+lwUqXBE0h0HeX4dTEAp6xOtsIZIa5aH+u+DaDWk
G9DWHi8lCXA7zG6X9zp4jWsM1wd9kGeaKZKvxD4Y2/fQjqR+sBy+N3XOg8EmBGm7HtzvpqhYvtWY
mhXRfw3975htERXGw4mvbjcpdV5q43GyiLKdnEh8HW5kQPDYRXN9uh00xFaXpR9P0a94hPFBiZcZ
K6OVhIVwbUSVkaz+paTPBmVHM4JRY1XWFQSrfXVgvEJfamNAIh/dVl2g5wb1/PxTbfPRbifPs35j
MHh+TtckUn4W76tLgGV261n4b0TRWp7+FfpK0O40YycwbPUCUdrG63FSaDx/gP/F6VhVO8khBuME
eX2AN95X5WgpqAiCZJR5/2ZopO1RGSRfYaMph0WSulj0Iop3gUIIGs+eo7kd30sYihDmUdTBRA02
wqJP9tH7S8nffyJVie0tloVwnLHnPf1ft4uELPLYiIdVerwExzcrgrUzw6zyNgrGZAi/So4myr5x
FXZ21bOTZYhW/13Ih8QeOR+xxJR4FEcln/EmR0UMPznCiKAoYE5ajB2Ow1ukQHECC1snvqKEpXaa
cx3XQZS7onYXe7om00gQkWzSoowo+73j9A/j+uOti9j3uxkBozLLUHpmD1j/i4uLSChOHIVkZVih
iHDiL3e1jMQJIkUSDN2LeGJtvLSWQusYsEhrpadio2CllGump5VWvTcK2bEYBxjk/0VZzbclBggn
CIy9ON1wMVzGhf3/FQW+8l3pL70SnMRZKrwFvt1P7FVSvOD9Rm5sD0jLjCL2+luJTej/4y8rc9Qr
RaqjCOiVylkalAoeAO6aUCsRPoo5CXi0F2o+JUv9alBp7w3XfbideCxQQv8/d+fbPFZ6WHvq04rj
7kMP49bczQ4iWzeGlfG6swT13nm//4V+Bq3w9H/c+CMoeVRIHawf5MzSj5Vw1jdLDGbLo6iClhZY
3P8Pu67J8Hv2q3CmcoUxG9n53+Sxb6z+DpkiFUhCpq1Ap6ZLJ1/w9PR/fBrLaOZp+xixJrWhJ2R2
YVuUtA0Bt1sbdkX7uR3zOCbhMOJPz/NBXp5Tx3qMtEh0q5Iq2sND1snYza73UzxzN2g+R7X8zG4q
srB4YRasQl/n9eWJdUhFwpUX40YQH3EUTzA+jGNIsoeltENMuVOiSN1fxNCRyUiJhWDJ0HFqfzUT
rYXPV9typcfBCUrifT2VH9xX6DLc/qxoKyAR8e60sCyjgtzKy++jMRD7eMxMX01uYRi6/wSTf3u3
eE6W4/Xa/s0uDrK1KeCgwzOTK0F8iQKF03LzCFI99VX19Cr4NbWTv1QqUqjOTsK1Hvq/OqkIS6gt
VYwfiFTbsaeu6cn+P3dTxBPlCyr4wqZ424Y/UoDS06W1ohXksHNTLsK69RCuHwbDHbbJ44/iKhRV
KTrrufy8xj69WC7lRsaOPEkSpK0wdbRvOoreI2caUZjwsJXvsoRxNWF7u2KEErMs1pd4c4PgGY/E
F+2cZB0Jg4ycAS/Xib+8e3zoy9LjN62AykkemenauL2uP+sX2qXZRnZL1qVxxv777GY/GmdVoULz
m0n0pX3Y1tYsWElJ3fBPmpnPennbOubBValKu8RBpgacX0n1mNuiizT27Qepl0yoNaaCKV79SQpm
AArw08fT9WU32v1WT2Oi+vfs4XuHenGwnu6m6UaqWWl+9l6W48P06yU/Pi9vjVS/1CSWcpcRHedq
qWEeXW2ZbmQKDdqFHWDlzm32YX9sZzrc2tdE3iBJe5y785XqJV+fa+0u9+QXxpVnGlPdVXs+LvE9
+22+T4XTraffJona1LDQWddv1Zf45fYnY+na78v2qQwXrKxZaZaat0T/sXGo7QdAm60VxGazUoJN
OddujXTjp/01zc5+6dINz5skQyVnVuqkht+o3KRQAJrvTvPq990RQeC7dayf0GV7l96plxoGVLBx
QsM417L80sOcttA81o9Ubns/7dU9s3sQ12zjlmDztyP/yHYPMOaPgOIAwVUOjrq5WBQ7iJTOrlUe
/DR29fz4A2HL+8zZdtP7reer+9k+4ezeKQ/WL5fGtX5p/ERqU7gkX+HCkhQb2ca+xxV3sU2G82Gm
EqGpzCrdO7xEJCqw7MGlQBm2gZLfiSSuJwrPAaC8+Ep15C0dsEposkeQqSrwwPXN3F/samLZXG2T
kGWXyoZgVgT31JvJdtFQA/W7wnSohdNA8e70KAPc5Tsl2kY9KBst+nhn61+twku2t269d2+cmmL1
+gJS/du5xgXreKxmep7jdxDVU+v7wYvA6PTUXe6UlgN2yLjUIqEq4jWL4iGCGccolCoopyhwY3EK
9WLdtLeVEYSIzvAzn6H7qlc5TAUtMNDy836F+xB58c6c7spP9buMMU+b/IrsiXwW8t2d/HMEzQtv
qKrrbZQiCic2E2wRyTUMG8nsDmBy3f96WA2CDbWuM5Spp1Gd6MeTE6FqlL5RbPmdre5KBL0oWnbe
J/nmDlmbrpw0eN3JdzfTs5VeNi9t62wb+vQNhOgx+55IqxtWrzCMiG3TKChhbZV4SjAzReQBZpyh
Pfbl1ARsFIZinRLlCJYj0/qm5XJTBkXMbGZ5kR6h8lzUoZ1HjCx7VDTOTci0f7PJ5+wddqSbbZ2b
5VaxUWkSZaxt/VCuzMJJMbCxG+4H+e5+ENBiQONhrItL0Vf0X8Q64a9jhbXMyzdaPIzd469K8Zfw
D1hS7alcL4/+11Z7VDtV1Zq/WsV/nw4wo1AZMUDYf6MVX6cgQiJXAbqJVaHmPNlppn/FAxfZhs0o
gUbRSmi/s6ycfE3mNAxojZWbK/gsPkB3v4whQN1ploWqkH2ls2Fk+vWcbak89L+GUa8y4+5y99No
2kIVqv4dZ6UxlAlNpAlVxB5ASIhzTolsEgHq+LP2xD1EQyMeIjZ0u8Dn1vXJBG2ln2rrdLiCF45G
Q1/Qm9DbeiTKuA7mpTCPecOl9Uvi5YkCxAZ0etO9gTjR61P5D1W730Y4XXl/Oa5gSHD3gvxNLr2A
I2erloLZ7rOdq5//feWrxwfWyE83BgKdY63MlJBrQuEeb48CyTirYv2pZndDMs3XJHQk/t8Txyhz
7iB/0Lk9rjTeoRXB99VO4c1PYEZA0RHHaoho/NwA8/Ejtf4v2LaEfhRvb//TCTO91COj1oVGTUD1
9uQm9cIGTNB2wPvsvWaamIcJEU6SJa8kCAE9KHsTU6/Uy71Vez3tXatgeaOgpWefYKm/BtthofeB
4X6ZFl924z0GRDWDGaSW+1ROJBwfiEQIH8DZx1qH0v19ihxbOGSC3Dbaue6mZt2/I5c6/FUN0FNJ
gtYF9HZtl86ye1rVgIGBqor/qmhYx39r+1E83zDwbZ76lHWINA0OfwZ6YE69A8n8orz01H9kQFV9
ZUS8+q2un440IBxuOyovC6H/8UlzEY+cVJKbqlVqLu0B3qznZK+oZPX3uzZlUlWjCdktq6Z16Jic
6Uan4QOhwwfoH1+TgxLSD6WUon2Mi6XyfuPqlXW5x3b8oTR7R0EM4ZQ95/GdZQwgFBB6M7t2RtCa
4+97ihCTwqtVLVtLvWXrOSYfxfa88e/Kd/seDg7qwb9ZMbjoJ1wPDg3wJys3ZTaijt2P14C9XrBi
w5r+nTb6s9OHgB3cefPYC62qz1p7hqFAJwgzoIG99c5ikRqLXhh7Yut0fnTrhL00Q7c2OaEZ7YI6
ibN2cXh9+nysTBQp38vNzUvuLUfQ/dhOzfoAOtXtFdzO6EloOdBhrIH8Fk8NvonyiXfBq+AWNjKY
MDIg2dRb8D6/2pnZMfIkYmjpIfJomRtI9H2LsJ673rEX4oXRGo4PQiQnzwSuaPSqlIeUiS687vVX
e7oE2K6mmj/3rOEsp6t7ULAhluBNGc+e2d4MypojQg9eQCsut3lwenXK+9VYvGlTslBYaXDj1d3O
Uvm+IPDh6/kSOnT8JUrtTRdiaqjMeb9f5Lufb5VlfpZv3JUb30p/c4qGv/eHN4veZpp3wpR48GMK
6P/V2y/t1Jd2pZOZlltnfQKeYTJjhQ1VmhctrA+ZyOcLj/P2l1zTi89LPeySJdg21+Kd0tpGFLrY
yciIzgaCCaCMJAouBear+kBLk+2SkXm9d6Q9h+a1LqRovVxr12VwBCpJYaIMZbkLp8BavflRSzey
3AGD7E1gdzIfKivvy1X2EiiO5EeuuBq4wCLzYoOYtEFe9w+GpDRTWahdJlvABUaDknsOLBa2tUst
WRoLM+A17TRFUqZkSKva1V0XlyJjtGFrWOyDmG1V9mu1kobYpFA7P+wE9qEiRCTPTspYsZW+Rcrf
PujJ5NocpQHZgA1Lg9vSS3ui6cCXpHaGOZ2jK5JAfdzbp1ClQ24DgzPZKFPiMWIdwI/0QTqAkwIf
81WpZilvUruPQplmPGss4ldleJAi4szGC7Ft5oB82oXXPBz0rh7+sDwQdvX5MdapHmcCrw3mxF36
4dTMbxvnjwaK33uj8JojPnI7sxb4fT1dmz8PH2FjjhFcgIM+jLP/fkb8d79RaTuVhtPdxCGj7EvO
IvISb+X3eNLVY9DlbRdqUYUGBnseb1RY7EScEb4Gr0IcThKMBpVmQrcInrd76gedT1ygOFFQkC7p
qhk9Qu1Iffco4+xecDREHDQL6t5OgelpeOrv+1+DC+bQNxJu1stbwdC+ZOpXDVE2bFcKJgjzRIez
pO1Ya7SPg3mnv9cppaigY2z1gV/adLOjQ7ZHpa18F29RaWI7HKYgxJuFSeTzItu/W/kD13BwrOZY
iameP2aRYVtaG9qHlCUwCFNvtxe8yMacmyuZCqxji+NPk04ATlgRUefj+Z2DxKZffIrCIBJqA3WP
QisNxzHllcQvv9HYTb8cBzBnedUutjT4N592hGIbMLH19B9H57WlKBNF4SdyLclySwZFzOnG1SZA
jKikp5+vZv1xpntsFKrqnH128M1Z7lfR0WTLQ+L8DQjuK/yOsUMWvc/4vbRjEdl0n97F4UZVhAhp
8kiq4X5iBI2Ik6jja6LMPpC4U5c9Aq9XRPAfbNWoSHl4yKXIo/PVOSgeBfpKxMwLvfv9crUDl32H
TeZ+EVyDDNZ1ttBR0philVBzej2skNPxCRc0FDUi0RfPJoxoOCASVTgAFG5PeMvABx7VSwMzE/mC
PEoIj4N3XAXdzIh1FmwF2p/bV8E7/v29WAPIZnGG6wJpLWJnOryM8TNVL/ikDbAHKyhoFB4S/j8q
0OVVZFAU52TDGJKcEZoMIrPc24Dsq8e6sRJhvlpQdnOuah6BNaHHmNzHmiRoggGQC+RuEbRJ0EuK
Al9jtMrngjRR0NbzAKF8KK17cK7tt19iyInavOcuhDtNH7J6seQnaMmhsQ48c1hQiyYK51YsN4Cb
L4IBjjrd5z842WFwt35w2RUHs7DKum1Q5AhMiWFSwuHDPql6czwkBksiYRFGcEpajEIaNqn9jkcU
aZBwzxA27fvp5+70MUZz0X0nQsDBRsZHQYATf5Cmlnd3n2qBErzPqDIAutjX62gKMYuhDgjSSI0l
PNMEf9Sc1/Z84KFShysnnGNKoFzhq3PuoHqyO6m+aWESQEaJ2L8mx8qmQ3UQ8zmUR+P9CBEcovJj
znbjhwueI3y2qIXeDt6+9s069+DT4zlrn3EltESMeG6r1rGwZzoVA4fumEc8YBuPDRthe2nVXh7u
j+3iPunsYtSNU/8ep/EIItsGR+KV5OuoOdc/r8AWvOfDqy/d7nJf0HKjJ6knxtgYU8aJ/BJk3L1x
H2shvOUwEuiJtCFPC8DM3DQGgCfZMqQcJJgGpfkbMT6VBiPK8JD6Qn55+Kx61lmaGbMEPNtndhDx
fkMe4CGIBvktHVtwzzZmcm01naMyC5PsZmbGYCq7G04NCpsUBPvP9DvqNjwLB/5hktLf3v0b84fn
mN8wkSx0mLD9d0sI5HM3omg8vHjt9km52Qzw8VICtsvV4UzGwQKbSldYbj/9PpY45zexlawp5JJc
o0hghK/L0yNqpnVFmEzKxeQkCStjbAMg2KIu0Nby+TdDsUISxkCJJOxjRx+6qc+qRSx6YYda4Fnn
fAIkfD1Sk0yObeBzSPVQGQhaHwG+M9TBQoXp3P/SB7IjKQmfMR8s/+z9bIvV5ZrIIKGOcGik7CJG
10Bar2cAFZItzQQCdwl2cQHwM3b8Y0cPzOQgBVe+n/QP3HjgcUMrFHSLvd+KmpjxTMqjtRAN5yG5
wdKjIIap90SOwRLjSwmDkx3S9re9iw+HvRisDCELuTj838dklbCpem//ijfqHa1twS50njGXWjTW
+cziTnj9cIZpPSUL5EOB2iqMQMRoakX3SYN8AkLHrYOeKkGbjGaFRpeyvmcd0KLiN8LzLp7yCVdJ
lc4VAapYiwUyCiwoC8Y9T3uxQBEqVDU4DAQSx7rwGtwdmGj1qOP92WxWWRPx+GX4WtrH47FNTA7B
wWgyssSYQ+wIFAKd4+0WIZ7CRmmnI9yaCYlmH8f5nuKZQQufua+Ge+c17M8rTHhMDmHeHtKTMshw
ZLJfAavkNfwyQ0JHAri10BfXCwE5mCkQ8C3OCJPJpqXsPlh+ZN4O9uCF18Dpfp2fTcIRmYazpRLm
wI0YI9LgRGbwBY2ALLYvNBhavBzXHjGmMeHrc6h1yKhhGIHesJfht2LwAeTW7hYKn4k6tzcg8nxg
14K7arjb0ayxwgNGQviDyngSUklRIjG5wusVFyukZPZ92XNJnrxoY7LLWIziLnR+GldDNFtRN35u
Xm4/xL8BWJORyNiY6WFvzNGIOCKSyao+Uxbhw2zaah5/BmTweDnl1MO9EjMGCLe3lNQXXoKcbYQ5
ZC5dMn3SZ6VDUuooIR4io5BUdnwBfpCRgRZxr/x7rgbXEAE/cR19QfAfNtBpNJdzsayANxFFYg5f
7WPh59Li6xNqOD4SL85LcaMu2Ke+elEDriI1dGieVOwamrOjjtDFriClsK/wUq1X8Y2t98WMTgRL
RCzVPrXmMzFSfpatHPFcveA5czfn99rpP8cP8w+og9wIpPnvGj2PXaTx/nH6dWFZhm0Xpn/X1lNe
cU3MBNpvvDTzEQgTt1IIb5Ck3MHcvia6TZw7hnwFi12K3/KRPB4JX8wMRmBvR2UAky0xZaYK1tX/
2tQ4H2MlLNQEAPQRbccjnRmGT4syYLY4HewAM9BktIbdkFBcuvyNzEVvXAm9XGP8pXf/NUgwAb+Z
MeqSxwbfRW0Qq+qwqoaKtK4M/4NryCcPZUowcsQAhx6O9LKMGhHMpNadPrW67hiyzcF7zxfvR7D/
G5jAMRpGGdWw2j4o/YD4GA2VlMzoU/w7TmnUj9dY/VD5PV1eTp69QSTXSng/fPC8w3NFHpsV5PSG
I4YDqu81MJyEWS/UJl5RAhORxbxGp63DYY7am8cO0K0gXVCya4dw+L/Hn+QqBE9Zbcjk21/KILeP
qDkXc+R6y0e8X6O3Scr47gyGiJl394EFMQUiBWwOkcgrZIiCj7zE3BvMEK4qgB5c+eLlUpCjnhcc
rQ+YmXqgEKa6pqmhtuD+DvbuB3sc6GrghY506cUSKJzpCG0tsw82T4wfsPnCiYvpABfH7kVOVlAR
6YUZnH8BRZrqBurg3lCk0Ra0wPryB40IWhFejJz9o2Hj8SxzfER0SoE6urpPfCVjBGfJHcoZM6ZD
Kqiucz6wmWarNK+qsE37haop0lzpLUymLwQZH24x5JM3tpP8PpD0ooyqFSwOeksaQyROsqBX7PSo
CQtR0lFRgvQRf9Ln6XHqpwPizLEmuG/4dcJHmYgZ0LqQ/w81BPFwP7DGPycPB/M+e1OYcjwxrnhE
DDw29wX6KIZFgtsiwm6zoBLA+1ew5+C+Nd4geE/g62w/6yuzfPpaEDd9CVFuBQ80WtLVgmj3Ldm5
0/owL3tg7UGQFxAwEjO3v36CKGfz9/yV2kXfee0Kh9s+/5LtCvxkRM3Peat/Ha6OpOrh/ZhZBox/
Js4/NnAmDt/xPbz+fUb7DT4607QmFcMyV49VC3s5Ag6f3RfflYrfyde9ckgu9llnMWj5ZM4bwgE5
JqRpDAt7sMUDzE8X+eQ2Q7kdDDBIlzF6+QYf508gstdlAXpcTD4UJKvrmKGEltl8YExnwt7LZdJh
jpHitkg+81EVKTFOQdmhd84uvaURD0b88rF+DHURVOtn4+usIwUMCLiynojmMXJ4M991rjPGGu/w
hgEeWs3K7lbZ7D3aswFQF06uAW4qQbfcY+wBpQpQlBjndCt7r9X1j9HPw5Ut0+8ufWDPDElLL5y/
cLjuYuXvO1UD7nQ25Q791ga2doCYeryPT/JQ+FHuzwzsefAuoJDHdEV769TDLf7LLFYFMAGesqWw
jPg/GDpQedrMXjbuCcKnMNPveZF4LJxniPrCvlCQeYM5ACwStHBOO8k13BNAj305bBofQa73g41a
H7K4PWRnaH00qtgoTKB0s4jr4XPNGLmkxBRcYsE44zHaqiAZDsAiOAUcPn38qFwWEIN9OonUK8CH
mRfgmcFJUUcComFGjgiTHZxObvndDFzEkyxd5zOhgZuOU4xP5tw/MOdiIkJkucfrzO8T8UcTDU2V
TRoB2wRGYkb8iMicBjROKfHZYOfpePdIWogtTGoZ2363QF8etdh/6peK/91FAvliugGnW0DF3bZL
eh7yfz3mwAH8eqyIoHBvqx+OiW8KBCqHCVsZCeV3T/WUC0sdV4LJb6R7SxlCBSCWHmSRsJzNRt0E
/SVTI+TUfxT7SE9q2ngdPIdZp2tG+aL8a0faf96cysPQZxNKPfTz8AYZE18YFLd0hAsx7VjlzlZB
BkshZE65kt9nU//sPOxzLEPdfdvSaikwi2pbw1kNa3ibyHGmyFmxpVBAkIhpAaLoSG/lOEes9SJw
lFQb4m2efUa1jY/cERgPvY4jbGt5qGm8TrIPaNCInUVQzE/8gjykCOo9OCUy1vJojoyFQNOgzqpu
imZTYcZrrAAGqxnvZ93FIidGgOPSsYdysKN0nmK1Dz2BkUmC03+qW5rw99egsLWj7/gXKksClBJ0
CMxUSqGxvchrmJUp4F4mqg21BjfG8ecl/G44a4JB8Jjth7/5D9QgOVHEbwQYgy9dtBNEGoSNJAlc
8RHCvJxQc0a7BnGPIkYt05gCqSvw7RFxfB8HOEnl1uHicayeCWVPz7QwNTextiDEhjD5n7EBNMZ4
qMaSCSPvp8jhK0/UZkbwWb7PAqtff3Bc0/BkEMpYSz+lo26a+gbBNKFGc4LuesJOQ+YJsu3vgsvB
HQcGMqHNI5pieqSOQBQSK5sDr1Bvmyk5lz5uVhTABLAA6by+FMiFnzkLQAUMOWmnl0Wsn0QAMJ6N
9ITXA33eE5B4iHWWo8X4xU3yqTkcnL8h0v8/ajXybxzsG+8RPqc7DWc8wH9KWVwsbaIU6ZMADkRY
HQk4Bq74T0bd0zeEsOcyBRlMsNknARAzb3TIJ9Il+WPV4rUACiBCVCSBCLRpR2HINEvn3v6ZR+H7
+9xh5LStSfBGFuRjAEtqqvDPxz4N6EnGOjBjhLxiZKqSKvOLuyGWusgAGNz+n3h+BTr5ECYbAxBL
/YwR6OqFOT0FyB34okORBuGihMBx+5+CbLIpHpGr04zm2PQdrysVyMqYwbgf9hnXfkXWAg/C3r9t
b2xiq9+0XAj0xfCes/t4ARozSSMFYTGT4S2WHLr1U6a3LaEgE3TaQLWpRswE3203iOqJwgCPc6kX
sdhyqZIYiwrVNV5QJKEK6YgC+ExzpmDRK2Z+tZtt5UsavLafOJ8WMWYGkaDbQS5zsRooGj7PYvia
9Ff4PtHXUl2b8OqwErgNQpnyCvYwdtKIzZ5o1fEkYw/O6LESPTBXLWtGyPeAQuHC9F92epHHbJj5
QZlQdK24LxThFPrZQoN98YKIBf8f9S/VUdezNPQcSxG+gAYZ/n/cO1HrNGwLDDxhrvLEUtQhhiA+
6kOuaPwpoVSeWlol6jixougaPIj5MEi+yz6ngvCdgq0L45WUBmKTkpKQqgIz0XSl4Lkq+orRg1pc
RpvOooO+4xze/o5TbSLIfQeQtgn2wCCnfMRQR7DkYxrHFku9DxC130HKZaKFCbW+7HCg4On5Hhpi
FYAFZmIOIGpNqL04kuw+kUoxvYY0NKIhRqgJMQrarjLpccm4sEEyJFiAFrFwIQoKx3DOMyzNaS5T
hDLv9Z5Ok95fsq8Q0Ia9yY/46jqU13Y6MSMxVXgV7vfcvXkYX+cyBp1X4ULlnWMa7iMuHpx9pLyg
VMKAagjLm1I4v9OGsNvTzqD0+/uGVQLwMNcMUnLAQ9/TnKizlzATUAiTq7btVEICktmI+1mGLLgv
2jiOuCemrTQyuKTCeEJWPK0hzkIlKS14u5VJ98u8D/c1blCzaQZLnu3M1g7fBFoYTxI1d/i5YDst
0k/Kk8AYezZNMnACSVa4DTWBOTv+PMPtT/RRm7ST2pOifbJm9JbjWoRJxhBc67Z+0JD4zZqdL401
OUSSH2rRGrdHOvwribw7/vdduffrEHMTxme07xgXWBVn+VoGpBqXB50YrS2mhpRtN9LwmKB+VOse
v9bi97AmQaKxlkOGk7gVD8vDB2b0QZmt1Q3eKEdIPEeTw3oiw6WDhBoAOIyuh+zt48rChKHCp3OO
uzMUO9iaE8nvnzKK40Pu4+tp/WjRhW0H+bbYpugTdYLRxPAdPUFc223GDoUl6hTM4shSTd7+myIa
14/WBeARGBz7PEbjTaBPCh8oCF4Fys1EGlj1TP0TziAZkc8lTyceVthDYvEdUGPbvU2PQosUudF+
CR47lgTjAvXy9NmyBh5Ou6yZVDB/ES2qAg0CIHmYHbuwIQh41JyIhShFbMMWPxBfHBICuVKY4NQs
/M8k+wbv6DvHr1GG8TatDjcGTKr1Wt8kkbBM8oJ3B8EQf1R3JD/HHUef6LB3Rs9jBS6GJe9Yxuv5
HX+TImDi7RIHMhahu0SIf6ZPO4/lsBvLBF8fu0NxvnrMTEmHBZ4J1K05+wL+Vall4o/sc/eo63la
fW4voNMBa5Zdvvs0FiMfQDGJ5CYgn4JTkPC4aiGOWqDbbY23+EnzAN9ACGbGEDxjBmM7KTd8Jx27
kWApPS6GzEOx3p2CfEC4ZiiF6IydIl/RS5dsE/wF9aWH8x1eLawr7kmG9Qc0Fexfn+Iox7Q+ZJqF
ncrVO9SuKH/wESdMDOd/wWQxk98lXVFh4VWCxKg8FhfBMuZOAddHfLuI9AP/RKo5mHzXvbF8BUZi
+LCRGcTOP7GEcFOcTK9k8AdRCD0B596AqjZ6OLf5K2HKQP4Ww2Vj2MJ3by/7SF2CoI/MDYHEMQ5/
s1ciCftXIbf7P5nKEh7mnDM1YO1xFrFFYFx26Rwt4K0wTQiqUYq7TBEZ/498xHexKIvVqXksmAj+
luInan18atKzaLl+YAtbfZLH+5APkVMKg2iQcVWzyyHvOqh9QniY7XDLRx/4XQ+X67ckdmy/cvX5
76hb1Z8gnTFA/ftBqqtmWdB6W2mFYdviB50b8cjly+ACAACM44ThbDthfbPWYx4qbUAC8H9raXLo
sXOd3uZVYMyELdANV8SzMOIV9LMOW+8irllrxTLdUQ8BOVLkWD8u/HVQa0LfOV+5kwronuC8ZwxM
gMqJk4Ss/cEIXrVZuh1Bz2x5jMfevBgubsxFZELoX4d+qKGF0bku4vtwNXfwfdo+gsf6uWm93K7W
N6gXwLgwMdpJtRaOvQ1QtV0vb/0RsR1dGWWbJ1ue4veYuJH/S2w9aCb+U7hqsgdvYV88TuCPjPFw
p6//JBrZPXWkdzv9TL70BmQ88UWoFzV/vMOxlk084N8k0uKnc/u6/CZhuQT7atiTYIO6wii0/Lqk
E5eL9/g9wJ96XGGdC+2JYfNEI5YXsVQu5rYkIX8eLnm/+INCv/j9KflsIEcvzTV/flNOzdaDjaE+
h5wXN4beHfYzjrRP2ueQ36+wGihjTcdo0Bhm/bHxs5vMbS/AkPc/M8E7hvMcaZ2wDtijVs2w7xjs
fnAC4A7RDQxpu+g03hcZ2pVTkBXJbfM4ARElZMzV8zEQZSdMVn++At1OG95xBC4DNi9jpnR07jzv
RLdJ2GSnpDqNBQAPcDpjqMJCvm2ZW53fy+pQMgbBUcXSRwZjDtsYKztzWXs6qe6AuzK78VTFLibR
rpGxNF1TTG0EseS2+pDCzoQRx/4Nbl+/LV/g4LphIM3+0uB75DxfIw11NXAIPyzdsYr0B02EZPch
Oza2hswFsdPyw1ecl2IRrq6L0D+H+0JWtq5EhPpqFH4AUfZPt2rWEg60NA+lI/Vi7kTKc5a5PWVE
ADR3Sq+dL4RSkNdvZPJgkA8Ngabsxrd98ntNqKhMydH20Z7VyPJjMKW6GqTIG1m2IbM68gWe0KsY
le0jk1ZHhFXJrUu3SC5vhjoqc38Dm9qBuorvJayPHQ3SzM3uNgDmhOOIl5bZNbgQ0p4Ac6HJkpd6
d8FlVbq+j9uj60NjW+AvzoibxAmKEJ6F/O5wecDzuA8xyeG78RWkdZd8KhpiuwBpUwyYeI099oUJ
Dna/CLgXHJmylws15x3uINcI05+6CxRyXfDZA+pn0WfO74KPKRlPpVtcgNj20LykiFSpbxlQWWL9
Jxs2tq191Era8EGkOiJdiP8r8qZk6FLEuuW7eo89IVCk82FyBcFFthHJvi9txO/yU7hWgBWi5BYU
v0iRN/TanwuBVCCyhgULvZvvY96nIS4E18P908WcY075LcfUvS+BJ7pXZZyRpts6d6GB0L5Mt+5F
TInaSi6EcUmzP0qg1Jbyxe3Wekq2pk3uxSLLgj6zbcqH8/u2eCtL+QDVOUU+G9/c/gJQY9E/FqEO
LyOzpaiB1vb3XFQrWRY0ZuAxU95Wq1RzQRKyGTDWY2aspFU5bj7Wd/yKrlPznG6BcIM9tHrSmhjA
ongNMGdjQPLymAxREYNk5ega+e8MNaaHyjH8jCT36dyi606Mc+EvYgV0jS/Lq9AamKOVvXwA2cFz
Xz7JJ8Hl4ssrP11GuwJtkQXmMBjfMDiP2sOLuS/4FzTHwtrKG80eoKhM5y84UUDhEsY7vQDOTCh8
H4FgUXDDj8ZPC+vQV5D67Ly8IDQp+TLAmO2GHjAxUL7kJB+Bm6M+mbyOPRH3gFofiBTS6m1DoQxU
Bu9pacYQBxHhCHVsYc33VlBRobGF0YB4rI/+ZcMSxl12qXpS/PbEL+q5uu6DeqOZW4DBoO7gmUC3
46A8Q9SKjFmgqZagk6bMip5rGqdosGPe/Z9k0XH2y1DNQA6Yik9/Ud/PV/sdPwsUsZ4CUFGO0kWJ
Dgov0HTWuk9r3gCgqT6lPHlTGM5hHwttjyiweYNugmvBZFG4Ed8XGe8EU5nZWItK64TBUbT/a9Cw
royEN2VC7VWnYsUePyIWYYVgnIMGJI5IdhD3r/calawbOJU8+HQGRJpBguTKOYRh4ODX1vkNkbhE
shOvMnAMJppP+Axp1MPy3Won+AmyNLCQO0i80V5CLH1mkxLHZElJMtHVku0x6ya3fQCw9Uead1Ie
RfIh8Hs+N7Y0pdUW0xkOcoYvbCD84OgrLBegrQGbbAgOJSRkMN3vSBnn4cEYF/YScw2MhwRF7bJ3
MbiD0ztH8sMQyDpt77zx+OPIiFCp2UAUe8OLHhROb6uP+fcUWlz8rfHB4PGGcYJF7hBgfILluZ3O
oZWD6ZH/Lc6ymchf5MNjlwQrHGygbjMRgJkId7WXvCNtKC2es25R+2+wLuDksBvRqJE/R4/gmUfl
54v9mKUIzHjpQLDed8tcyHA8HgEZih0m9z2xIXSYcQ1pQ5lGEC4Ex0XyDKy9DQAB9/eK9pL703wg
AElF0Pw7sHm0DyweBi7JifKQicILRw1u0CMsnmEFo7P0K9nT1VBlEpp7gPr0+GUW/GQXRP9d2Clm
rss98AyBRoOoV7j6utzlmzek6fmb9CCClMgNOj85EffeHrklkM4Dp2ZbwmLy7v1O0s3vL8zUNlf7
YRaY/nuk+HfyBdwOmJgmQ7MUv8L2PUea4eznHx67ZUrt+Fp9vF/qthsQToUGlbSZt90CbcvMPlSo
HNlYQNhvhzyFZ0gA9966znTveWeApYGqLShQAFojXMtnzfjrv5a8PVBy4sDsdsTdG0JWwQcCEGPJ
OWKJalXD9aEnnJfmvC1bWrK62C2nkr8PdMAyoNbLY1WbKBUat/F7PqNODjwaQxC+/xVxvqTGN2ZM
Uxcqioj7mUb2ERSjXgx8ex/JEFpK6h8yFbZa9Fohxw4hrhz2o2/UJveNMqYrC79R7084XdIW1bAn
D9rsEeh0u1vI2ENYco+gPb6d3F/LXsNwXvHNGGG1fxKcaj5sp3EjYVosXA2EVHY1H8wrO11oUU9w
2iOBGK94SGD9E94XK+cqLm3dY0LzmjFRGnKDl0wCESw87XaNskYIEDGhsNKBBf2BK1ruXTiWKI+F
gO+SDX88jz7tDh78QMn9B9T9ipvexNdp5beheWY8dZYHnsnYfdifPtfdpJ7iNAHzlE+QYXMC0N/3
lsSRAxUOdt3kP1NUeGC9YUq0AF1I5MSAtj9mxAYPfwBg/jijNiKaA9wbXIzhAERLNIisQ1xR8JRw
Isz/ltjcoYMj+xd9P7J2F8YvZ00dgL2QDh2Yl+wMMBcJMaSYduEsgBUM8kU57ibCipaEcITuqMP1
GSR6wRTiScmQ8u/5dTtVY1wLk3zdTqe9nTl9/N0XRmRGxqogKZMLwXnCIxMVaGVCztrstUHLlns5
ZlEkP+szpmQ8qhDt6digSzYBVCqObRrNfIi/EgcBoStQ8Rl0fj2GPqMrYVBCWcAAG5NUSXUxtmCX
Anyo5uyEmkSNAh6omZEMDY3sRiosdpT7qktef9zyFjFEecQX2ob4t8DbdSUxKhAWZcJu5D1/RDqU
SB0t1pePHDnUHKZdcLotDacknA6cre+fbqJGEcLUeto/NKk9B4bkmCBKV9zFayRbjc2QqcecUAwc
KsRwMKowkWMsQ1s90jcdkj3n6UF4nLE7MclTWlQ62CvE1zC/pLDSGXGJM/M34E/gym3Y8PkxuoTG
uex5cvw9shP8QZIlf+1MmhYJ2JhmUplqkAVFufLjlGakISiVQkSLV4dwAZrcNvmFT7imMDqWm59L
2Uvv11rPv2zBraiQP4i/2Gz1pTy7r79bcelzYDO4BXzDYPdf24J+hpFcTf0gMyZFzAtQPfDzGcis
mPYAo1la9A4/4d15wwrA35D4gqMZpGN1SunLHQfiOQEnE3EJj/btN6S+PhGR5fbkHNK2ggDPlJtH
l/Va6JcDBrRcxlgN4RvC00gOGyVkag1G/4nLkwo/8w3pRpvdY5a0k3mQCM3Z4783cEMH+8MT5XHs
z64ctswNmXoDttOA4cdxjSmnzEW9ztGUKtgVKgnfD9D3SED/wUep+iGwihycbrh3INVForbSfQOG
XgPDUlii3+FJFTsYlGC2VLQYEkLI6uBi3msBghGXnoU4xE3Q/8L3p30zD8X0vbzitL2+EpQCE1KQ
+38zTEfxSAbvQBoKMQuS4CpPEAmzKIVdgJTQJn5rvtC3DfS45paVpYS5R1xw74ShiXOCfvDBvmrN
wC/1+tZUSnrsgx9Erelcm/TC19mgaRv1Ntev/SPFFmYQzAfsHsbFGkCfuiQdk0HQcTgjldioKIow
wBFUeE5yQlTfbBbdDTULTw4Yde1SAQ0uJLhPiXRObqRv3RgMYKI4Bzq4QKeb8mmzMzEKUf10DL0h
Iz2QwBDoa48QfBFXsmpzHb3QQ8GuWuz9hs0AsTsqVmzM+OJRJnkshbJGQE2z/gaWsVQhUv0A9KLC
752VGZbHuADTGv1RyuHzBg2aRBekKNw3XHGeK4LKgQhuEyLLgrePDWIgw3Rme3NxVQ5+s/2FuKXC
xsgVuaOwB8VloRyRlhimgfqnggpBn4XRKfQDwuKqEQTXyXsmjQZ/NdHKSLjQB/U2aSBy/7RRH+0+
DoPEmkM5wQtSmKLrM2Fj2IPqLJgedFBo+t/DhiL6TTUsYaEdXRkhiQtD7+Af0t3bUoC27OeSUHb+
DDYGoAvRN9h7DRskH1VcjBuePqxx4dLSWeKErY2wpxYG1XwG+DL7+0lvzp1qyeVkQ0PZ7n4JP9oJ
o1GSMJG2xhw5XrVDiTijk+smNFrFoYIYlvR32pwdWC7xXWdjIM8kn4GTNCOg1vtU4ce8p9e+Q+xj
9Fr215yOjAGo7wmbY3h25Yhs2G6QxKM9+9AmxxjE0hXgTnTQd1w7EPI04w2ysyPl4BqF6TlDf6h9
AXG9BBUI6TibOWlfIx14SmDG8KIWgpsKZAR6RccgivD8w+o0CCnvYbRdwIeFF8sdEikQImSaYYqF
noi8GSjLDBz3IvVasOWpqobPiIIrMDxtKKiLV+cJ73oQmh6DNbI0r1Tl0OGnBdTrzMWoDg2UkbDB
RVScJB4/jldfFStN9IkEcKFS0cdIu1Hytgj3y541JaXWgV6AfQv0TWmiJIypFvjA93d8Ai38gwYv
az6wuYmlqcfRh7Fkixu/iVmwMJwX6gV1N2DXJ2btRjwv2kSsFVizmOzCuyFoFd/Lyxr+LjNHWrI3
RxA6eeH7RiiHO4iZx2kLSAHMt7YINsyIiXFDCYDZCMOhOXeXhp7IBgwl8hlebvTpSMIcZT5wEa3I
Y4xZMR1Hu+MBREfVmsztEdM2XARQ/ckjrJCF/w11nY1GcsPskx2sbzNgw4Dvw0LnfZYbghDwFLi0
TLteaJvFE6USNalPlaT0Ptjnpf/F+aD8khDtQ474kM/cDhnL+QSywyTSQuZ2Qyxt4UujxnxC+5g/
jsJvzhiputNs4NlB2bmwYUum2L1+kAKPN4zh06GxVlnqKanB0pAIJHbmx4JoI/woqonmKQKVZsh7
c6Vh6tKhYeCAOPPMcww56TOENIWt2XVZ07KSforCvL++LYFuhw3OU21QLm/0+PBCLhzw4o48Rliq
0E1i/BgK+3JBmcdsw4VkBwbGMmbAxQaAmlq4V2DGFUqktGprcDJzLT7zmToTxBCCsidN+EFDMyeZ
bJYjoEPehsgKkdiI7n6ecVnefYkig3hCzWsWtENJ4yQDiK8PBlrFmPpH+KLb5fwdN6xOUqjYc+8q
6co6RdbN67m5//gfMwKzqrMOfX47+tiEA+ykgPPpGyjQhw8MsDm3muPhPj3LC2Klxv0JYQD9FVuL
q/p93j57qUvv4mpMCRnlyC7eyxKse2P8GIqYgJfbsCL7NpVE4wnDeM7HKGUP33smK4+45xiSKEzq
vadNDeb+LX5NTUTt7hbTDoAzxXpehjMMyDnkeCcW4XA9YCg/VCcqs2rg8U5ydfplN4YiIdQRsbR5
zsBQgeo5vx2TdRb02UO/Vp9COv7SVMPxz135lLUcU44MO5gZCdjepkGf5BmEIi40VwEI54fw0l/m
a4wXENMFJbOcDpk3JYo7mF/H32ggujcDVBiIL4LTBV1wyakJCjL+OGl8Aw913sduWt7p+cqL4ZuU
yjzG0zbZB/0JX+cdPvnOlJoV5gnp8dMP7QxO5XHhjb6BKi7wOdITerB+aBh276y5/UQk2OlzrjCE
cVH/z9grM1tmORz7c3Lqbqs07M/38z4gKJFYyQ2u/rgAyORT1qZXxJKo6nHEZpNeZO+1wgiY0ebb
4dX4hKBstBN1fh+ZU1pBouA3vWWq2MbLBj9Daw/9RmY2zc5D8FSgrWQnP1H6QfklQYtHIvPgMyMt
GPUTwdyADez9jvXE3OnJW7b4Oz3poNNeyYdRYfltG6hn4Rx9L+ox91VACxpWDTzW/sKdguViZl6t
Ov0eoC75LcNXvboSvczBVb4iVdy+Oh48//YV4xO3lT2FuIEUygpS+8LXmlPvNv1B1uPUU8PfYPSS
Xeqwrwhuu4J+82gRTxEhwalj2dUvID5DY78VWQcf/wctUfbIHUib0IRRxfwcXKmxfqltfICs7Zrx
bGO1Yr65KOe/l5cxNIvNQxMyzACwetvAKVgcs3GOjATtHgM45NHH66T+e7zI2zW9xSthakqfPKRd
8yoI32zSo3v0OzcHnuKpEBqQquiwbuNyqFoTIhbA3JnX3eb35XcojdNYdT5e6arhI8jDH9AcY11r
Xa177qiBYfSe3IBDnh4C8wn226inPMndH+H11TD0uErI6vPvzTGWvaW6EFYEA0pqMq0Q3dk5Y5Un
FdbDMoE6P7Y2E6PtYsT0lPQEFuSaCh1i/edKs26OHxJbAtkUOpIrZtxZotBZzx/zG9UWGki3v5Iv
FG2DqICy/p2zY6AnJna2Opiwwqt1yX8HNJ9OHt/PFbcGOK2DRQ7mQPkhgqkeDOT3Tp8MDobhbaJ9
eIhZ1B+P/D0GsRXOwye0JPhoxIzlW6zVwhrnEkqy0CSKYtwm0gy3Nw6DFuCtiVjCo3ajse3wtIxh
/3sQmuzUh7Mb6kkaZpd7bRGhSxsMfT1rQWio1A+MT6SxQZaKMi7YLNgxBpoNgvGjq6y5ftKEf9Ap
0BpAFwtqQSIiwlpjgOE+G7stfGktQQr4Wp//z1I/i5S9U/9IEkT86pSF/Wnsa+3JtfuCi0JVOOWh
6+rJbc4z14O9+vIYsXyaMCd/EqFVE/bPJcaAhHLk0bOj9QybkjArnk4sIkqQrKSsx3JDHtHwA8j2
fHv8okTq35C7bPUGgE5Wj7uEqwWmdnQ2cz0nmM7KGzclz/P8rX1zXcr2s9tq+zB/rMqfdW+h2lk5
TzcMYOzuJkXr7BE9MWvVkV7bfdCF1L49vHanONXp+bL5UdoeUq6bwcBDZcbhmnpP9uTU/mbDN0ZK
vQNf/WBZVY73uS3JNt/f+7olKBVhg3/KN9TuyxImBLEhyLAQ0CzIRL7C9q4iiGlvjhaUn31X+Tiv
U0p0mAjl6OFThlsCcwk4rhWGVs9yMsAXA1fFvvcTBBEUck9mIRN2DiR1dx4Qn/zDwUrhasftCqQa
0gOxTbl7/bm5YXGpjC5vpKflbsE87vS8B+Qodl8CuIbPgcPvvU4tbu+MFoE6GB0XPCfBl70WWGry
AgVamA/nykAAuJvdlzJ4W8IE1WxFDr5ZcgNH00csqydhmW1YTzgKzB0D5BTG9s+SNy8UCRettQrI
mupIuXGeBfvMrWT/xQwaaJXJnelr2HXB8cvtFlYwdtAUb6ornFbojchO485Z/QRgWA57bDx3iun7
siM5E3uSj21AIH/afRVGiDLjiWfom7APvkzCJZzmIGFNeBAxotOGAoFcTbJjkQE2ROcxYmEniF6S
TWmAdUdtlcjOYbsABVLK3uI6Zsh/fv6j6b6WU0uWIIB+ERF484rZeI8Q0guBpINHePv1d7Um7hjN
GQnBNr2rq7Iys6jNICTtf7dSrnqYnUeLH9uLHTTfBRemqol1Y1rLtQ9BSUU5Eh8mPrMLRI3wJA/S
9bAzkwB/2bXiH7lOgZdSPYsAuGcrp1ydLb+O3/rtL0G9nekg9VRtF9tmsge8THRelvVoVTU3+1Nm
pdSPd7MOBvyK4sbaMF97JotpfWYd0Z5W6HMFy8FAv5lfUtn3Dp2byXW9WHVZg8pNzrvSurbt6PhA
2bcNbaerXmW87mT8AwC6q1XnaKw5XZfiRsrxvT6ZnrT9ig8N7DlH+RAGxTEkuPq+/j71TsOUcSq1
leb+Sqwq9HFoK7F/q5wZtCeDm47l5fiOqXMlU9TX1w5h7VO+DkC33LxkR1/ZdAhENhDpkq0xbFdc
hiKc/Es3rQ5BaK8euOL+nLrr7qp//HzY3/4Z+pd5LxzK001l1SAZK4sRV1kBMU8PMt7a+PM8C+OY
SvB+8m9nD1sFopQu8eLgFZCbTNG05tin6CamhNoq256Dy+hoyoyJ6s0pZSNDDXWgPpsZrnhM7dVQ
IpzNYZ0xWaMAT1ZWTZqT+1gfODs3OCeKG/KZLx6mUQ4miHsfCIMcBYrLc31lZj3V6qKUjgEKStwx
0s3MA5mi+evmpcqryXU4/cpYn49KblOO54uZfckkz/wXt1E8xTWS22a4biCqnd+P6FLBkTXz8cqU
YodPRnI2lV87Rf25NQG2G7hJurGQ2nF6PMU/ITT7RgIpvRq/p5BNHjx940PlHJlGXEqXC+1jSw6W
aKSHL+QyO5p69dQyt716fLt/ar9fyrqT5dP8MPa8bjvLjjfZslN6VY2CrccGGHG2isxXHMFOvRSA
gnwMzIXkVhhCsKoMO7O5kpbVTT5VaG+0ptEdETkjhZHu9nRVX93LsVz1Oq3AAw0mLXy/hLzOfoZP
p3EbijbjHR2EEqMaI6I/d08DjYUXV6KWoSpRUhsSOzWUj4ly7NTQNJjngxQ8cnRrIutN9Vi9dA8f
wrl/Creqbn8uWWSekZlM2dHgn+C3NzAe1mFC3TiBwH7mZtbXy75CB05F/bFbOsCOy220kCE8KziO
eVlbaUEXq/W4qFxV0s/26j17CnMe1unyeh8ln/yuTwu+Y3o+Z/JW5MYRz7JnAEbP4g7aRb64fVN2
L/8d0V2+ftvudzkbK+/zIGLGYLlySkDEXX9WDEGdHkqa79iFylzic4nauuJNthvU0M7uUCb8SRI9
S7VwjmKllCFR7k4yWhx1cmlZjvvayuMTFrOOdmBBGrp4L93Y/WhYTZt3wjkKh1Pp9QFZztGiK2Le
X8M10+rU93munqX7ggCfjSZIR7/fqR+6AtM0Ecd2rL6xFZBC8uU1UBwKeDOqODqz20ARo1S6lQ6F
WvplbJO5fJVMbrDb1daI/0kD54smUqHqzeK4IuvBYlvXnwv36FF+qPaIsMmndfm45XG8mr3kdcas
bXubJppa+o05AqvHVXt1H5xGp+3bZhDmBQugWviy013krXxS/DY4P8rHRH3LTPdWPCkpb9UUbQHW
z7Jqh3VwL/Mgz+Vn+mOB6nMmFbM1mgJYXm9bm98y7tt+gLhzuNRyNE/KjXNEDogtcp1RA9pfE+f6
+sdWbkb8ZonSUHkkensIbuvIBiTNQMHzEffQkUXumfTPFQ0+cSSGLH8ck0ENBHkDZ6avDNSFfUY7
xL59Z/ujVdnKYG+rj2tpfQOdwgYBcYJJTwHqPtiC7VDFs3O/G+pMJ33upEBShUl48XT+ahlh7Mkp
89XUIOaYZcYE6wXznpF9tj/HThx5LXyux1jRVwy1KgOj8sE7GwlmbukFii3z3rnOLuVuEMYZ00/P
wn+zeDMYxwHQeLi6o7gxYnFvvxvsO2csmS0CJGB2wAitYRC9401ECO9YY14ogEz/DiawMPcOOwGb
TE0uLarjBibSwJXxk3wjxaEl4IopvxsONVwoPw3vshicx6uBEK3eQ+k3qzQT9LDhEyEb0ZPkwMit
IpjFgYaTwOMNH+qAg0fBZgB3CH9IRMm577oZ8cqimQ6GqwZq7Gd34yM66Ri+Rmk32AxS0XV8Hafc
vXB84ddWg8xkP8tMwtXghgHHcx+d4GF0GnFS6eQV95Fj+vumIGIEOasPBWrn2Amf3Vr/rHt7U7hD
HK3uZ9twP8OB7Tq7Dl4BlzAOHC1q6lm2kWXwo18/3yP7xuDBTjg9DydPL+0C4OT7lTAm1Sop4djj
j0zpAdj2WC+64ewgem5len79rVwILzxqwQMo/Cdcdct19NAcCR+y62z8DWv2ndBr4Gjx49/eA+US
Mu7VKMmQeY0I4t7k3ysesKeLtwvvmPz7/PC7YaHhVjbOs71TCrJ2kD2RhAGRYTrJxUTLYE7lQuE0
NCA6jeMMy7P0ecY+DUvZ38E2liMtTD4x2XQwqoLzm1HmrQenrQftkTwgXAmIkPQ2rABDU8QDnwE7
8oNlz/3341c5qMldKD4wO5960jArH9yOWbho4XAzS184vulxxecMXcqpyWJAqBBOOfymfarD+C60
B3yH6ilyDlZWB5cvFxwEXGkaQ+9mCGPY2P6enkXthN7434m4zU71UAcGHxgOLAaI6JQwfm3kRYFc
Ma1S7tcRxUX+Xho4H0bZ+UAXyzTpEcZsg9e5V1/q2960eqoXPLfhOvnvOPgKx0uO/u/fNBcidnv1
nJ+1cc3s2PdZeCFOGobgfx/s1/gMh7PJMCgSB2QEbLvCOJjrONyk/26U01wNPBnLj2m14BR+626a
w58HkPu/uxjogkohc+Xz1fCwh3uAmK1uqIcnzn2c8YBrhMvn03Pe5E8XFlyRPHHsfXhJH8cMfVyY
WNfHRizLtFM0AQOKgZ3mQONQdYKz8qk17ef86e9IXNCCNwxn+t/b6oiM0JHHB05ZJ6qIJysPzsMv
BOL/Pxzh1sb1ojazhbXwGa4iuqAc70mhktDNgSt6BijiXbhXFD413G6xpeVnrUv9Mxw4nXTFHOGw
rsNPrpV8P139G74xSjdWgxByPz/zVaZPcq1HK8YI2UVxUovOtB3s/lgjapIYp1ZBo3Y4nJsRNotM
lD89BIg6VmQuzI0YB/taTgmNbDsTkPOtsROhlYS45Kw0DMc6qHT9IdJnq4VALwq+OVQhsNkwSChE
BLHY8sL3bd8iBPwg1A9DcbSF0JlDOMcZ73w+9DACJ3rT/Pq8j0NPI236opXLJctKERwfbLWzvhHX
3fr0Bd9BM8ixhI9wuA6fYheHK4YR0ZyElXD3BHDCfpk3ZM9Z1Og83EPTNz9DRySlefXlJoSZRxNu
HL4yuIsNw8e4O0F23OYPHVk7ADctOtMifRg763GmPp44A3baxZEr999RXlHLP/3ayEDwR3GkP190
4cOjfXMZdhbSp4VpPf93T8MPfuvI3rli9EXWEfkLHb3I3iEYEnOA4Es9HjuzsMLCqnhiI8vvwkyk
p0NzwMEvPWjKilHxUSxW33+LPBrCp54rvnx+qbuadTBh8S+uOTsG9Hnq0Qk/cIbi4Y0Lrm62MTHH
yOdgIoRn2bdD36/dbHuJ0Zfu/sRD4gozCmp6agLZJBxLutpuhptpBpcDDzf1UJ+kJu3wFIeD8Oq/
qxqGMfnAcvB1Hv99PKlN3QfmPb//XZDPKOK2MKi2Plrv1UH9K+sRSPu1de+zO1g4vWrxVqr+nUzw
tMiWdCm9wM1F/wtLwl974T5EwgyzHyY0/rz8CQvLI+kChFd6bsT0qE1OJGS0z3NmV+HncX0DNfSm
krInJcxwvyvllHPNz/34Mcl9I2IjcWnBIQyw67pUDdiOUyDcJvn+p7ZQEobIUyfbP2Yiqqbd7KLG
uakotS03AzTc8KvdzWw3TjYEdxN3J6vmxiQEyD7WgO0Hd0yAmhy9zsPFmq2f7rcXknOwqoHo97nI
0GJ3R2Jx4HpxiA4/ZPCwPBFRMUYfqAl02xfRdD2Mc5zg8h7Jsn8SYSfZfoxPkDanm50065qN+uRp
2q8d0oPgxPhwP0yvviMRsv8ZB5c9Fv29ZwcwHPQP32Kx+bTMR7XDu6lvdRU+LlF//87Q51BOc8qj
v7MoMmF/CttXzMsWA33K4Vese6ivISAtDk6Nk5sR+059h/5Z6BStW5hx5Bqa6sMzct4tzDulhu7b
FGQM2BZvB29GM2HWz2dKLbWTB926PDqK8flxvJ+VY9wCAinEFSRubLwMsRwxZAw5qaWyHrksab74
Ei4ilfCpoQGKhyZnA11ZW49+tjz9WVRhEs9Slv3ALDXIjl6I/fvJAqNHV+ExwA2L9EG+WPd0l/MU
wFQ+pT1//6DVba/nj0He/3WTFi40rAjVLSV0uKeV7HcoiVHvE1HwLmyDO910ws8tu4lNJZco7Ru/
EgZZy6zwHlo+ANWdDtB6qGAog1gwFFW5rdQAjsTJ6R2uBJFXmCTu0XOBcox/mS3l7akpGQnMMflG
0KKZRrAJGfqXJGA7lZKzqVJlFQqTHBnBrbr9iT2b8M468cHvD5kNHjo4T+9dVH1VZLGvV8SlR4r2
ipRLu0SdgFe+FXf72VTNCX7Gks/ljwpG7ZIey1nk5TTT80eyvA7fTgTdwQmld6IaDu/Id3PMk3dN
OG/hza0V3/IaxQKZvRpNHrSb/Y48NEpj/Xnc8IaPhTeYSgEIDXRjCqgc4ExRV9t3Xlrk1OSOBkF1
2pej85cZYM0nItrdIKJ4jikY7rweCGS2vfuY29KsMCGnQJegoorPfxEyaCpYbHQWG1hHcc2vK4A4
+3OU+g6GmbCYxIRtqwzkVdnFKva6NR8qUkP5x5U7L66sT5CAFb5lNJKt59iaP3uCzki3SezdYNtS
+M7Od53Y98XwEuAUv1BdIUye8MSsBsCjwrc85L/P30bOQTKGjJEKEhd+JROSjPUI98hRL0/9U/3O
WBrDKt6+GailZqWW0pCfyzCyxXi26et9U8vj+eRLDHGhcY/h8687sx+nMqqR0h0Hdfvq3JBSRiCJ
ZKIqUYpfBslXLZZs7WZU0ac/e5iTrgXSjrkQMxLra8I88/LrGcVOHM8r4sHB4aJtKpjm2aofrzqJ
fDWDwUXN3qLbhXD4J6NfrVGoxZ+ve9RfaVZmrpxfPknYIoawz/CjDJw63n7ZnCY52qnJBZQ52dYL
zBfYKqCpzGNDISQ62K+PqBSX6DYxHCuDkzXFDFy28QhIR0PgiM+D+8VPcLoNQ1qY0s3I0lMkqgj5
cp1cczW4RcG+TcESZj+z7zXnk97+adc3C7amDB/xC2hqq6EgBZmvV2WGKErli90/F6qXbHUzD+rU
SymLKfj6Rp9LE6Fy+asL6SGXYbPDyTMIzc8VwcxHokCsR7EJcVpj+ukh+B0xZnox5skNkWdEWme9
zwN9ShChV7RTDh5amzG8ahMmrQcd+S8oESc6juBFZYz1LkYao4Np0Bpj2lfP8yM/rkO+FuehLH9n
wHeL5qfi0IApdin40YhX82NEVRZU0uEcC61rDd8r+vrKgL5oVxgEo+opJNejcbCqlJ4SRgR+Yi3L
1JVspIY4FUFwEKNuEa6kUbS8E8fJ0Pvbz/L9Y2UeZwR5beFuev0j8uQRvhzqsmpRmHAIOwHyVQr+
btsI5lH+Fyq1VY3dHX3Pq/ns7Bp5mH0v2I/lKpsMzU+uFEi0x/K/4MbI4ay1aQRztCVLcdbhRGL7
NwyislqJig19SrNfw73sO1QDq9L3SzPi0oDp1zLwykzlBJcq36u/ZYpImjOWOsVvj0+U7j6epakW
hBZh1i9favH6qpqsn2p5I9O92Z+LYf/Yjl/LSxI5kqfvq0oWaW2iN/UqZkGYXOJ6x85lFFMOi4mX
eFnHCYL1nMWW5dhk+6OKPI3AWCYp0GTBdk4/hWQYir469s4z2M+qAhUSH6/j3GShtnxpVYUoKjRM
D534OVIeU8gLoupLS4Yr+boX+05M4nPLjoNhkLbTbzFEABtfzrXp71zNaq2vOWBjvAg6Iz2q74u+
cKxyolA5juM057nadlHNuv3Qf+s+VRJGTqeyGPjf95PJEfuexUskjfKYgQblMtLV3//jucGKxQyP
7GZXFihwrLwyforog4JgiE0Dkya10qnsa3jWzbY71ezkC9RibJu/dy7EQI6l0zO8Eqky5wXPomAA
MvWMwAWBpJ5JRNBTcn7dNI6vuvnrXrDSIUbH2USZS1Uy5Q+cpuKJxpZNRurnAVTFG/XqKTvRdKWQ
aJnwdI4xiBmsNo2nXMCA7c+FQMDZJ8uoJggQQkArn8jXuXJb4QzfNzoj5dfP6mtLuqnqge4LDlhH
xy9E/mTHPLifdXult2CYTRiMUL0M2IcUjwGs3zH/rBwaj3b6C1SbQGriq+OguNXyleF04ZHTIZvh
bvaWEHlDJ+tNyuAHK831SOeBeLjYyNpONV2ZqzPr5ryQrNx+rvSLqKeV/eDwQ2R24whxrqlWbHv1
+0kqGG0GKnzed3kckmm1mR+cDOYJaEBwO/cCCkNeURW7yA2NBU2M71kqWslIsa/Fz7S8VNmtXvwK
GWymOGfgrXKR+LZQr4shZ4t11X/SOHgAdhIodyzvHP8UenQeT+boBt6kRpn6CRA3/tXqKm2GUOlM
76hgpZD0K/vKZB2xr1SQkZshHWVpWpgXoB5c29e3FQ0oSbVgzqJETSEcK9zVZOq6YNX+pf3OA5AP
TWwIkYgo8868Q+qSmMfwLjPyMwJ28fRIhH0eb3uhrkTx4quP6SQHXeHisDQv+pHatvdiv5Gq2TlQ
B2+KJ3T14jBbe/rPsq68TZZSMsxHLfkRwL74LAfgg46Vs/07FxKCmvKrla6Q/Q7j/p/urZIkoNIn
KKflgIuaNgN+06bxG1263KJHYEaFp4mjuokdzCy8XkT5a+UTax+7yXuT/XOUyQ8Qx1Rj2+C6r97P
t02j/DIfp72sIFwjxOcbu1lCTaj7xRgDuAlyi+6meXN+kY46xmD++1K7H8frH1hv7VFOfWeG6eoP
jhDz7Iua6gR28KDZGgJ4ca2E6S2bYZjVBodBC101tlRWhIgMdwyGu7GmiDcWs808+bmMKT9zqlZT
ERMPTEE6rhHoiFV4sZF5Fnex9nXJPHlufKN7Eva4OBghVwzF9K5zR1PNNwjluWhOMt+LDg0QjWhS
y6K7H+/HcqlVZzdPMKrPsZ5bDGRxhW7/PJo27YM5qXkQ1BP/lLlJl4wXsITDfBXet1U0/p9HJBVL
ce9PWbOcx+doZSC8a3BIOHf2jZ2bvvkNwkrJkExvN7j/23Ytr3WU1Dr/2nZTtRtFPqz0dyS28q6R
HHCX3c/21FcPkhTu+fpkMyWKcO2HXiKIkUYOLU6uLrhwUib1cq4sZ9IBwn3EE1TVUW3/ZcQpjky7
yiVkGLQSCR3/4otRF6XQ7V9QsdV+2z/Skm7G/LoASQQCWuAVTxng6XbJ7iSH8PKVDeJrHeGiEc1i
kAmYiw6llr5TMphHUG/u5rtTdJzHDYu81sIQAV5dDfF0XQ8VLbZpovkpv7lTozQ1x7J9JNp1uqKe
88/dXD8duWUxgV1z4aN5wfNywImWV9kkGPcJoo3Mz/FQQXS8N8N0wNe6fP+adpZYtoYomrVKg6Aj
tWDMxYuJEx398HSQwQv/HBP8F+e7MmPM37cwV8Jqw6Jtr/DQCf+rBRPlwhzMMEvuXHxd8AJXW8kQ
eLq3YkF+Y2nCpyM6EpjYNvH4PcCiKxfjUn/TJXJpjdluF6eNMJiNEkjmsoiMwsm2f43529ZzCth4
4+f37XAsTge7r+eAqS2xgrciOJojZAib5bHNo5NSI9WSnGJsO9A2U96k6Gj+rbOtvoJMZf1zNYaj
jEM7ONk8VDOlN+Sb95iTOhvXlTAvaxXNYuzU/7xVSCmWnVn/kTD3noAJi/uh8ujiVYse4nSKOFG+
bN8PDtFqkNmqyNXnBcQEGQZa8HV8hqkFP5fpZxamS1hQSvaW6n5At7C5Jaq4I3FO22FeeWCPb2q7
UKNWRSMDSpC6g5tzrJv41iYhhZSs083OwnOXnxsjl4oUQUnd1j93atyE39q1/P6P0KutfGQX61ll
Bb3oM0Ho3bUp8lwa4IN1ZcJqzPIVux6sXk45yBjl5sH4C46Vpl4ofrKNzyTeJYqlqHMYQU9AFl9d
wUDrQLzoMuTGkxX4UTzdBmVHGV7QKASztM1s2v+tS5xCiwLkOw+YbkI/yChHshdyP/Ww+Zns2Wxh
9rMFi/dOMgqbMaN5vNYAqPJXL78tw7zHsWeFQUtxFo/WnRxlGf5zmt2/6FYKyTST6dbvT0jLb6GS
ubQMpaztVYgNFjC2KHhp4BwzbNKxcNz1FSdRMsrcZDMLltVS0mYQYqQbmkMV2EGi+RsdB5naytq8
1I+lKFg9uAJlImKNq9NPvMCwARu0fG+f+4fetQNmeA8rbdll7+0Cre1iqejcP7+hmQXX3Ie3WQ4X
bxhqxDEhQNqdoYWfYd6H5XyY3PsnmSpkAe+ge/u60eVDbawPPChSYHnM4d+2/SQlpmRt5BVBYWQo
wyUiyPKdJtwNTxXnx/qaL0RwbsqgzYsPm7kFG2pPp4jeZ5sHh53AAvZwuqS4VegZKsp3o0PpJ13F
lFe87cooANphAOdSvjTMmBdgVhtRUJ6s4lb+GWuweEfSXJt5hrl9GNlxn8NwAZT5hhJ/0Wk24sVm
Um0GLVzUmGVYbfAC5rTqbuvuUd8NYAyvumf1EPEUaNaD2ZhGC80cZBN8X+qCpuzUr+ZdibKMWEpZ
x4uaNTfaseFAftvxSpYISGW+YKDjftjXkoPL5NDSZhWsQmZhxUZsIUBHWK/VwN/3YBS/ADpRX/wr
/cDJ9BczPFtssEAtMzEF7VaYYHFtMgTyXF9a4EcBTgcdSVlPuDL9FGaLBj70FkGO1aS8nYdP00dj
1nZ1W4KND37K+d++caG9wCWGabRy1Nr4H1iZRHLriiE9dbO8GpkPlJHRYpKPWFEMSb87u/eYuHSs
ZFkjVV+TnBI9Y+UD+cCFzyI3Q14+DiEAgyFjPQ9ARa0ryCHgJF2161/ehbfFhzwY452/vJP0aR2t
obVags17ZQp0DmMKDZEpAycth1C6QxpZa3GSO80SFU+hx1hHGseNHsm+bsle+k+vfPSU8J7aZXsJ
WQ8182OyU8Zw7jLESA4aFuuvKRJpQoB4gyt5aOhplg4Sdm9FGQkIAk/LXJz4/Am7CaVJ52fZCNnt
QRdtLR/WZRb9yjcJUyJadDLgnnmyJsDuPRcz68/UZCyKWJ2zaCP1T4o/XJm3FGzxnnNxyFUHibHE
74cByMv+rrsbnvp5PD75CapRup/4TmwJKMuZtAAlVND1zA+tq8twjgE2pYATB8sXJDVBvV1cWxAt
MNF5vHlVEoWqU0AeiBFy8B9i6gNqCcsgaJfNF3kGP4lrGIUz/60081VHxAnEZdD01webVpPgG3yb
IAfxW/wNp8XFx+JjX54HdDqdC3Wq0LQNHfagB7rpm0ETIhuFuRw48yzuUzovk7VdvmlHniUmitKC
FbPpsG6TlGjkj20HZsggCSTnSZvxPOSmz8Zq9tD+gpWU1EepIN4oQ29586ytKaZInZct9fB9X0gb
ix9phQe56hfCtFaGpKQOfBZN5HfLyo+dxGZ+7t88yNc3ZE34WrJxF0HoCxshfxAivkP2mjVzO4x3
4mjQC770YTQ6x+XKMFEP80gfxD7s2eouS07umQMKweoFzth3zo6xLb0lgXTGqtEiIyFWGUyYPTb3
x+CrYbu0N4IQmadYMsXPnIx5YXtFOgsedSmldmWA25cuj/ahpw8JiZR6ljiSlBgFtwxb4e8IR6EW
r2RnCiN8OYaAfOwDRmIuBm70o9jF5uEmxDElLm7J7tocgSrUU2A0xzl/41tpFkkQAdMdVzUEwQC9
aQNtTfe9MDzUw6V68E+JlVCY2MOWNvVv4gmeL/GKurnUG3g8bn7pPnNO5O7qlWx1WjUxyH56Lxri
lYb5cHMJG/ZiYKlQIZFjbCowNjQ3bedXSTyW2bcK7+suWNQZYlhVzGdnNaApoasA9uBO2IXmlK7R
rjTST36URyjhm9I/iUup8I2XMkJK0qVnBAWctGKq81npsPagLjwT4LN8uCKb2eFajRVHBI48MlbB
V9PCfe8WMKR5lVyD02CsHfs+I+yFpMGTP8V//coNLXQP2XkMIK/kBiMF6s4wYKbyleWYXf9mcOs+
mvbEup158AWtUbGGRXqvhiparzPE7X+nSqoxULWZTLLWh7DinVOus/rco0pH5wGOQ6RFX8xxiLfF
7DpnltfhImj7sbj5h1OoQXP+/LSnlRaNRA0o2n01e4XArvRTTejipn/5ShT/Jar/HnauwBHH434/
1LL1IMK0jXSAOBw2aZSYpFwbmfokWGiYxhvSmnBPBC2xrR729p8gbQ7XQhMMArn8CLMhdp2uKYI7
U62+nvOlcR+/sszCV9Y0kaPNyzbaOYzOpX9ZXoy92JeNrj2QcjSfb4+6Jft26qVa2mtrARnHhR8e
rtkCUX86uMue3BjjEtMR35lD+dW1PQZeR5Sg+wrRSVlYOuPr7KtdpKCQKunVe2TQKE1YdLqINcGY
Tev4Wy+PnfSyGtK2E1YD34XE8ApzEWvnnJuLP5tA23CFw05Q6P4Mr6OTDYQRBqxHtSn7GqT+Pp4k
WBQKckYzdnGRq4cePkCkGLqXflAni8gQmCXKhB8L+1Kuxcvr2ttYpNsVa3LhYj+uhXGDifJw+ptH
g4SKIKKv4D0CZ+RVf9Uk6k439b799Rzx//c34XHz1f0ru0JBCbXfla86bXITtVYyzEMJcv03JOpW
hls2m2D1R2FogJXabNt7aoXEZfsrLCpcAodoU1Q/RtO2xo6KUEplHjOeSde2rf5Z9fpXzBhTs8Gi
3vkj1zhOg2/0aL5yttyLvuOIZcrh0j+5Xv9P5qza9hahmbra1nLLsq8rXSRxUOjIW0mGqty6q0qq
GczclhEC7siecQjYZ0rpZaHgnGMuiavrezH2hZ02eXxo+ICLrSb9jYOr3sjjmGAkTFA+wvUxkzw7
SAx1fMxLDhUw0elBZH+Gexed3hcNYjGUm5RaBW5iFUkvDHeurH+25WkjeEPF/D3VCSTkwpdgYFc+
zGMkcjSAEtJa7Ovaz+GY7JelxfvyUtYKliQZJksY2A5XjTYvJp2KCsPTiMcsQ47mb125n67YHy4y
M3gj2NBJgr1R+jOizuA6Nr/rE6KZ+c63V3LeJDpRY/qiVySq5h0Thmzx2oSPNCCPqiK4p3ufytfD
fqzghex7I5X9c76YMZXkOp+a1m4sCEvH0Xla3JopeTAnNgW3J/43S6e5rrAjKO9H5vetsNkDQZbL
Z7SrFzDPNS5lxHItkSRZRvg4tRbSgWewoHmaOKjMwStB691RJ8tTr8rG/fjq1drFE5zCiLmWCyxm
VrZOyLCoSbZx75znGFCDQ0SEh79Cg+bBDZvB0iDRbZDOlDeNfePYTtO1r/rb96NC8J4vs8cCdGuM
GOT3KEg/rowGjnXtIzWVvcrlob+DP7mGWtNR9ntVvnyHFo9/y1L9dJX+ulWoh0K2wPLl2tyzi7Uh
LDqnffHnitzLI2V0LQ0TirbccDMzB8J7r6Jc6GHn38SKkyoweFfHUcgq8aaL1VbQrFuZ0bW56R6C
kovlvLm2jMnL10nKG6V0VzLmLvg9GZKpVI07Cp2LyiGqsqkme1/QnG6hiVcEXrDvGx63Mu0FdLuZ
q0Q6Ga0aFjsNIsP6k23iaNE6fb2+Qnpk7mie8xwdlBCYD1lM5YLqsiTE5Emwgs6qr7trVU/ADVcd
h41aZQNz7yxRNULp+CazLv7pMRedwnBb3fRMZSWGTX3biJke8C5f9E6lZTuMikxXGe6myjFMAfg8
fVIwccp9YzViqmI5VO99gFo927yNL3ZylK0fiArX17yyBbr/nYxgvDUZbq4r93YNNP3HiF7V3Pcy
pHGBSIiKkAVxBtYvgHDzda/FpcGfcV1Rfj5MnFsYEbeJ7fkIFKsnvsVfoo+imq+aHNy+wx0xel6F
iSkLqrE9yQbkXF0xSduDtzCkJ4gUyBgsoRQDEs4as2w/9z1mL19yacLzadF6voIFiplq7F3UMnuC
+9lj3TqP77NUczqLsblYCj+JqZGYi/Is1efaJD+EnMPBPLbPiEfQpx7GtqUxsV5U9Tg5/lwYTJ5M
l7HuGzSt/Er056YV0UNrVh8WE45fLs9KpmbZptZobHKDf0HEy1d3LSC8WiAeBi8IrQ78CSlYclNT
F0gLC4YRJouv40jirHXAfw/Ik5o4qWQ/13rAXakplnrGBgb/jvPdK5EGZRkzmSQE7N4ssORIFuMT
yEolEzb9afHWyEmciMGTBrba4MJeGaud5zuALvRHuU0GNWaXVL45FzxucH0W6oFAWzvYxV62mlXl
NAoVsP79jjc1kCWQiz0OlKvm6JbAlGBxFQsa5E7xVse1xD7FrTcXVSY17S6axw6d87anoEnid/C1
IaUc/I42M3kBiSTHd9Vjd9vIRqtpMd5aRctG4Z+vLVR+sgjOmpKoMGGNnfQbizsnWNaeykx+uR2W
cxKF/DykY/ZR1Dpr2Ehk2bjK0wN/NbYvX1to36kOwijbfWSN3zqr7kPVyUlmfv1LEXZtHAqDU4bZ
Pm/0Y5kLxGxVS717BsfpDZ4GQb3rE9rHXPB+v+2iu2asBrYvx0bPKlHBZVp76sF20r8NwzpyrdWj
m483TtKDISs628BjQOrwuy4vJJWADm7J6AX2rF1TMbt6cByfRolj3ZiM+3J0irHuylUuN8qDymPd
2z6r+/dlY2uKY6zHCmmwAWeKz0xfmPtVXwKqUbhbgH1TP6DuHL4PEzyOyOAF4VI6Aydx9BGmxXMe
73vE3BDoChMtV1Uk4F4SOHbTHiqjsPssskuVe9m1NtGrIMmJfcvpG9OxUkeOHRzacvAh0nyTiiGJ
ATwO+Ay5YvXxfYrG6YGSToctNA3oyN/303Lq49E7TFYz0STR1VczI0XzZVG8i6087POYaSo+TgIr
3cfKmV1aPoqNds0D0XngBbITWRFrdfbh9dd9OTXK7bpbea6zX38uhqk1807uWkHvv7CmmTHsxpfv
5aLW39zGNDGFHwb4NoPqjZ1/e9tYqRglUniJ0s1xbEiDMvG8c0GZQvnTnxbo5VK+xMJYhNiHGQsN
Y1emNNnWjgiU/BT6anj19Vjt9TF9c/cdZ134+8wZJ/zsu5I26YLqMq6cIcjCyMTfamIfwIuIAo6h
lWDQ8qmcP5TOc1l9ppsYMiaxUucsOVhwJ4vYFLFT5XBoT2+f7AlX6eqD3lnfgIb6wPPFwitddaiu
tZjHUjNKd2/isq8Old/vi6EBvc37zvg3ydeDOsgFPtauF1+euWgJ+PhO0MW+h0nAplu2Lh+FizGX
FuiL7P1rw0gNdv3u2q4AquiCH9nPDDbYx5pjq1nccDa6fHOd8xEPgtjP8T3zwQpDKxoG92iwPrss
apd0Z32vH7CtVtHpWU3y7WY+BTstPeKs16q73vSLumYAmyg+m7+VXY9L2EWzCZ8Dp5XB+T7ixdot
5ErLWrZr0KpuymqGBDG6vm8pTfnbRdOuLGhZYyKDjIUXN96WbALKX5rhTMNutO0km1kOcPYY6Zi0
wxq/apEPGVawB6q63awoOUied5WbtoEQP7A8bGyr8caMXsPl8iX7dZbp37Jxa0/RtauXMxM4Xe3N
TF6Z76fqARib73tPqX2YBvJm2J/9I7I0slwVqknJoQqmGaw3fvtPXcp1Kxgaf9/Rr5QmiHvbcqGR
EZ5/7j/TbjKaNm/t37f0IDWKDYUsl+egj3KJXAKLPxBDEJ3m+/nRDEfgx6qWDDziuZ6kSiHwSXh5
dRQGhQkFltyNPb7Wr2a93lLp+LGIrs1tRaJzaUlMr6jYYegpkK7xdAa/9G4P/2a5H6aGMtMhN7Yo
bpJILqxZ+xXioi7/rxAbj27IG0J0tO8l3rL6suJjss/4q3XgV5aqPIDUBJ2tRcGgEA00fR6RRpLt
KfhtaVfM4sA7xqnVhwkPLZu1tJxLHLuVFo4VbjMgPZGvn7NY5QiGWjk2n99C1e10JEgJYgYzkdwQ
M2HxW8needuYdqhhII3Y9grfakI7LP6XmsUu1ny1tj3J0FFrMjhNLz+uNjmWh1XhERWLXXZJEpul
u54Rdah0XM+2C/9HgvnllXRIBhQIEmjr81XWouu+m5GNNvajzuKDmySyNcbiuL3+ybsWSTML7LGc
4dfK9XQ1dwmULQYelZxQTbwBAsQaqlxzZfD4X7g26pOCU6vgbjNHTjIQaVuo5nI1NmMjVYnViOO/
VB2H6ZgAjrmMCjRlX3lflWNVs8WKaag17RyOtAZX216WYazMlZymnvVX9JotzT5ISgfP86eB60G2
kecoY+JWQ2Y9zjZWTcwDb1JcIGpL9LKoZipcepEstDRSr1xKy8GzzCZM93BbHO8DchZw5IW8SS2n
/LtWr7FKCpRmxGq65OQAzXndLLs2ImCGZ8xx7lcB4bCQbPkLwcjeRM1z7ix/Evb7kBGhJKJYqbj9
DJ0R/UdxZ6yyXGxbqAPd6IIDFx3UhYYTsl2NcnW6zgEJ6HN+GgkO3ZXEfUXVr2Qeh+q1vALGLPrH
DkEX/KOR/bcdcn1/p/p0cwQuMMyx9EVFpmXN/Lx6GN7ejQ3jfc4D+Wyw46N5RyYM3SDbFYf0B/z/
ZERsprf+lyvzw0r3X6HKDKN84k01fK40n0KArw37n6ekaUVYXLFheo4Y7BPfEmVJ1O+kvW1ZIen+
7e//A04+cyuS7IhYWta54cL765zD+Nsdm9evcy3U/DJ/KMWzg69LQGi/fpOzsHNyKh4h6drsIbOH
HHQv+HvMQxsSXEZCql6NrgVJAlk8o3k+JZ04v49hujN9S8NlctXQDtZx+tAJ+SjUjrVLFDyyspdB
pgtxtJWYx25qTlx9WVyZNB5wfBvGOHbnoRyWBMMYON0NonwtNjTqYhZNKNPA+cniZczNFLDtkYZV
zwR3LZddZL+YhidE93Jfe8hYQ+4ZKz9mcQ5RNJ6KZh6Ac7kPmqYZu+jNLV7p3e0IEopPcR3gyfQD
5rb6x/P92zC+0ktaBig9j1Nw7GN7McBzSsJ2A8K9He0k54EaztmzgsBn4S88/UHFRSpnroimZeXA
t+juyJ9VcFuBtycb88NPbigxbUJOUuWpHYhPuq9raHa678EUIvJzbF0BDc+9iUI5Fi/miRaKLr3K
bDVb99xNSbV5bmLJtsYmnD62DiYqKPkHv70dJQbS3M//SLqz5jSSIAjAv4gI7oFXjuFGgEASeiGE
kLjEffPr92tvhGPXlg0MM93VVVmZWUJYKqP2mLc2/X2mWmS+IFMnqSxU0sugXD4gQOlCCc78bBaN
U7G82JY3MvwrJZmCdHR9vyZLqWkyy7oDynJ5usdlRdN1Hkhlh0TP/sUBK5zaWy6MoIJbq+DUnKxe
r0hxa68r/FVzAHVWSQak3toSt1YYrSdD2pZzm/ZjcNacIXm+LeLMpZHfNulFxxLqTIP5q0ny/uV1
nJsxSy3da/c3vg68DX9NrjLuKcz8zmsAJptsgydlrcIOuRuMk08IIWwwXHKsbt5TY9lgoi2x6B6z
elFhzPCDQ9SjzCk+13XfZDnZTrZL+dz8HwwNXR9H+fqNWNYxKW0N2L0DgvtbGBoqpQ0pxPLNoBW9
zM+AZPZXddmCgO58+Ti8SaLvH28+RQQTyp2WJXXZ39dqEFCYQvkNJQnNwVaq4Etta376sSoBxq96
KmuDiQItch/ngoTz8SsozQeoWhL105sZPLWLE/zUPOmpQwW6+CC3lj3hbKBaZ4Vm7pcYv37zkqBX
lwU7g16XX5aIL6Lmgm/OaAJutroC1YFVxYu9laLZpb553TWMnHJ3D63s4Dm7NXMvFvC6680e/dzL
8f5aiMK4FmOBsBSxoazul0MgU88L8Lkg6yy+hE+mrgFGKJ8f5cT3akbjXPM0X1cauk0EvsBVydfC
UOQ0Kje9TGh3b0Z6pK7drB1jxozLrGnQBi+VE1Ol72P1J2rljAC/s2LkUKW1k6uka9ePovM/zPMe
dsCAqVSg7j1flWcdWXYOstx3kSCU1DdXQEhI6GH+nt4kF4Jj0wUd6rL4aLztJI1mZ0IzmpttOz2P
odIrp0yFwHwra/gqnnhzedzOepxBDqMJ5B5TXb/UZFiYOjryuRUaJuFioD1v3pihq13WwCU9RZmM
/ZGNoayqJ2W84/NR+lMOSYSruc3LWZ9KCXYwqlRXtFjJGE3fXR5qF3I0hGAXSqahtjbu8BJnbrV5
IT6ZE4YjE8YVpWXg4QT/LcoEc42DAmC8TJV9NfrxQlcIvRJ+D82oLBT5D4OaSxnn9b4KxOknesH1
+kQQpoea/3xwa5zglvXl86fm+v12LF+9WdWbJGZMZQsMVoF2cXF4au5l80BdXqDJ+mWqMP2roUB2
Ex10UL6ZSxltppftclBfKDNDa/1oSqpGgua9Zz0ZKbQbNONJOQ9vUMGtfOetfokdj8jA7MCu+rVk
Cq+cjvOTgASvuL5eG4cJ4mkJBOJrbKbPLNhQNyD+S9RCIYOFkY2XudYk6i7y9VMUu5v58yy3Ha6u
ryLPdVK/2y3J0v7a2PEHQk5wbGn+jv0sd+0/TRLXaOO7BUPYVS71ZRbeePzZ/qx+2DpEM8r1EwxC
vFoRxWM6Xa98ccnjWzmjuPdcvMpRVE2l4t8/blhM4PWby3fz4K9V3NT96Ax3aU66bFrHHrwyDSSw
S1ULh9fkvrrIvme2X4vErzf33Tiymf52K6fT9ayx8UvAU0nB91jEq3lYvA/Ta1TRLJeyFSX/jg1E
Id6Da3mtTPCM/DilghBwlrXNlHR/rUuxa+9u35tcVq1ygt0V5tXVJDXepGkAplcOUZvJtZFPtE7O
E4WJblJUYSRwBJbYbrItVbfug3g6L3G/98MQEeScFjyrEU2Z0Hat4+WX3/zg/rKcFttQcMhUVHKv
02CEIqwiX7G45tXTSyIbj7UrPMLia/o6ojGs5nJo80yMNvHuwB7pd/MAQz/iI/AW2iu87h+xMiu/
bgqS+0nnym/taOzqvyJQHpivb06D3WWUvFeNZ01lqrtsvH52UoUXISGjBkfLY7cxGf0lYoGD2iub
rwA+F7FNWNBi2w2XmxojYQomMrlLrmX4rXkZXbzi9Y0Gh3nv/N0DsGaNXTNAh1MHQ3qRrxMgOi0b
nQdUx9mE5PovDVais6SWqCAttEAG85hwbD049rRZVYpaX3LIFqWO7AImGGqIFKqqKBas+2N53N51
hDTk8JZRp30nxRMkiBMf1Kor+js1lazFhXJdm+QjZ0CnfEcxKwT11+j+mH7YiPPqwphgo9U8c+Dq
9UuMT82/UoL5azob56LR+g0qqUMqA/c5xvuqRFfn5ob5HLuNRHzZtnx0njXvYuSU17LYPKp/mXLx
0Eit4+yysZtU/eZw5b6Q7Cfd1X9Dcrlx7JK1v3PNaNxMFDw+kkLMYdk4JYePjODT2idq2dXHOdm6
3L7hFDsN5lL63EsaOpLtmKqg5b6r2PTBIQPFsLZ0GF4eL/m/ik/nBnKk7WVvk7mty9kzWLACabot
G4tUO/9XhQ/d/ioS2JN+EfPJ82ydrq9Yg+f6/lhcfKZFi+jtsW3ab4uoerjE1+Igk6nkR6l8ffn7
MCPnLf95ixgDxdaSsOJ1Ys252Nl+cKfef+RHh4ku3K15nDTZXpzC0CGomzprHRxJcD5DBmrghxk2
YNFQt0MM/U22s6jBgr/zIzfoI4pq+jSZb/WvoFndqZSvY8yfvSh6akqby+5QnYiqff1w3uDoviYF
BKPTbmSuzmK5+IqKliG7z40CpgiE2Wc1TG/9FUbRqZpH9Z4MEr1s64jPFhpoZ24Oomu5OH6Uyitz
WcZq+ckoWGhHe2tcmJJjfKp2Am3SI/8tgMnqgajFsyMj819WFACL9v5b5wJcZZOxX2Hzu/76PAeA
8yBd2/HWNb2g+lmU8HMbHaxQBI22058SPB1LjqhEXWT3CfhOMxBMaJUOEC+VeEWpdhh/u2aKIrUi
aHtUNr6fk4w7d75KVSM7cpzUEF4bzDqRL3RRbpZheVV4g1MlJtyynZaGmk4G+S48xykProkXMMbP
5S+cgCv0pUXjI15Wgmjn0GKWqTKbvz9QQ6lka151aHHZ4Vp8tZ0BOO6Q+TEPq6iUpDAdZnrOhqVM
4n3y4/BLinJbdmfArSq5wKHedwa7CrF6Mbqry3xhcTlV1V8qgFoNbXqW5vwWH5W5E6gLYol950k3
6u2m+8ryDY6aGTqtz+Oo7fSSDOhgbrO9P33sfem4YpPyttw1b0XGURVHf2rmGHE9iThK1AoY6tXL
tNDdR9VLkWyR7DNgeO6TU9FCFt0f/QxmCXrs5e05joYO1SdSeOM6Ll6MX4ll9dnOebzoFGegvrAd
seV6UTLObeNivfC5q67fH4Pjd6YR2EzJ5sbklbWFQs3ysf2WqtxvvGsWBpE6TFZ2g1RjERtmHbVt
2ZCgYN0Fx7DmGUqAxHKJH/BG4ixusWijnDJ+QflEbWI6VgF2qwkGi/hv2YUv3xO14na0vdeizdfl
EqcX4eadeWivan7js5a/cOn8J1TdA7yOPRiMdlyu5bocSSWs4lGql/y0vVPX1lYSTZUiOTlUHBUn
tvVSAtfn+aV1EcoFUCLvLYrpdZw51EUMA789kvuqujE8qBDLFrLdv6BXCWnQy/7DdzwfKsnPVRhx
3y0YF4bUyDIeW+JsNTOJTdQMBGfEzdvQiwcYu4+K9e5ubKarkdTHTblJMnoOeoZ67aNVZRo4TtbU
Z2Y0FN4hcTx+OlvmqYwemuteqnof9aOKpTVBv0eNxrVOvd78N6ScMrDBUlaFbiFrrIOHpxck7rHh
iyBBJiXq1mjKietI44Jb+WeA2kkZ+LkBhOpdwc6j6p0MYN2/sjoeTTINe/s2vWEtXasPOccoQxe/
B6CFAd5Je3F4YD04uo8totnWlAFNYF0pXbx56bX82sdWnvWpm/Wpgu248aUcA0TUi2FApf236Z1G
Gbtz2e783WyeatSbVDem4xoaO8TQbf0WGSDn9Qy7q2u1OPuFcdUDr1ef/1H+6HzgdOl990OrJFFP
D8xU12IeFJPOli3bOi6LkI5CvGEfR1AH6gWCD1HCeSnvYu+7/QaYMQbOj+Dj30YyWze1Pee0kGwX
h5ygkdX5Sp3jMAva6p/2XUH/t9+flN9CFbMutSBtdV7FXgiXvkHkEgDPS+ntxu3Ald7KKqEgPYK2
3xgGYIuiSxZGboDlOTNt3vMqQoXLwti9t2vdtOnsmFluyIZpM9X/G5CvfB8VylFskUxOcnpRYqss
7zpMU+NTCyK46hQGSZynhkVkFRbr5k/3sxj2PYFyYepq5wny6kUNczuHxjSgRvMmD4OEN06iCKOE
9rz/7BVvzQW+8PFHBTcNUsKk5JJ1A1N2g3oKXdrEjia/U2Yo9qUJUoVIAyUMiATHtEJ9nnl9vkjA
Jj+LtrqtWD9/m2geknqoOc+NgRNVfUrUW5rdX57bcjQujhP6ZhZqtpuYiabZjvXli9o50RC1v6v5
0b34dMOnRxYgeE0kNoFltpfyN2T6/r3NFZ2NsNHhWE+hD1yslWJ6drOwI6pWuP53tzhbp0aes18C
Kixjsaq6XxyWVXKRO+UQGPjcSbruEV08Yr6ZDhPeUeT3IT8vRTcQZSyJMSjcESAQqr3Dfq4sp89z
RX5sa+e4U17L2w/VrDk/TNYZSk81d5wfJpAuQLDGOBeZWyeGsvlnzjcqO1g8qVyPS7lu96skBAdz
03AjvD0/9K6LTg4WbQnHuwFQu3Lzlyyn6uulxodWoNJmDB1akJNt3nO9x+D+kuxn9+VspNRHMtml
GFrfLjGNoQqosZsWx7mGoT+c4dOsVMths7zbfmQ/Lyugi6v19VY/Cp/TdM5wJCmqZIbLaWrZOnH4
L3Rzs4jB30fh1L1qp3GWFTLVue+Xbb04o3vCTut4nMewehfXemaW3TTOeDDL3nK6m5R3h5qH6XUC
yqRqKlQX9NnK4GKNd5e4I2eYlP8YsEBVUmX3O4WpPs7j98XzFwF0AyxZGm7mQ9RcVmCW+6f1MPSY
zpiSi1hy6uPuKEKu82jwqy3A+9MD4g6P9ms/SmjMxVaOXLL89VLjHHxDtnbchvNIg9OzoHtLbuuL
zu5dyIvQ4eehAFKc5ydlm8opB4DvzbWk4VX1ycClFYS3zs3GG/HsC37ygOK2mJIb2sSH975BS9CD
cgH9fHZWMK3fpLSpHlTW0Peadm9R91lOkR9xUG8VopLbavS7aTON/1c6WgY4afmWNC2B1w7t3xsi
Y/vSvw7PM8rWtPkR7DbuMOB27pXbTflzW/lhLR/VU7gX7SNWwRsjKN375o6j++ZXKwKdAkj1jz+f
qW/q6TeYPTA+34ffB7I0PGuL3U55WA/SKTL37seutXyX6nKgabJ9+Ar2WPc2ZzS0ImZHyy4ZkpCP
NQNRYVRjW7ZdbRa3GyV9EPUU0//mlXwVDIsIyu3ls74nVsJv7qjynjQUxMhcXJvU3CrGNgu4BLKo
pl1U+HKmSz+OH87l5GeiDeJszaeJeNHRg/s21lCc3JhVz9FRIY4NEtCTsjwoz3yAe4zbMZRsbhYc
7RS5iPdvMqeMLra8nqbTdn0Ph8ElNGTTnQywptjId+9jW+7QEm2EC+9zaZmCsR1FjQkXkBWpdjTD
uwAIFE2GmQzOo4TBclxq5VmfdKtTgX17b8KC7OxHrllc1qJtub8I2Bk2wA6wcB7502RwHO1/pB4W
3mDy82hyiVIaaejcAg/KrBX1AfT/ZCK8iKVA+AcVOd18AxMz/zVBjfIzfw2HqYh1l0MP62/6TwOE
zZstOFL0s0zGfE+18m8XE49MbEBLOr6SRx9719mNeRuT9+h93cJ9DmZwlwFM2uSeCVn0qXt/vdyr
jy+eLNvK7SeK92MKaTqIOgz8T6u9zh8C4wkMeA8C61snWfViDpqBYA+lvX4cHD9RQ+bySeFbOr/C
w3u3n1wd5c9s+oGJhv7ZM70ImF1q31/SOz978OqFngkZlTnSGuf0v+faMjSkNUo1SVLCy2QbTkqn
Exzg70OEF/hkpeFnGz7+EpvEUIIgDb6/5Dswrvl0J60JUyFO1HW7boplK2G0MdmWxP07+Lxw3xsl
v7JIF+iR6Qq9PX6Ptpfehfp6Odfj8c1ouJA1U4EcmEMjAXy7XELawij76UQUT7YB8stuECzkQtDY
zOtjoNOeC8H7E3QyOKNXBXSvtTV13TBILUMU0dUs+qAUh4SYKrFvpQYcuE3ZyF3RMA0axf6kxJZt
HfooNKDhaNVmF3GO6sS3ci4FyGngRLHR8wjcaMvaDPcodDqvf3GGgokLGtHDUCf1OK+xwhA9qCSh
ENpSxVOdVMFX1jZFydbG8Oonof68Vlg3YeoG1U/mHenNB7MeBiP4snmnfn2zxYY4UnhSvJ8nHBD0
USG5ppTmdi/CUECbX4va2ySESIz4jmYtIHw/exlxuX3EzmpoRT9+bwCsD3Lw1LcLBcY8fuFFWv63
/ZvuCybklXn4qr2ed7as0Nb6dZlvOvXDL1QLumGvAL9SJ5WM5L3wCTl5qG0F0k2VGamRz3dFtT/6
eMnRorx5W78lzrVkrrTElfcM4cKZ8mbVMNHSBWZPg3Wqfw1xAw+c+yyWGc7lfGLgheuJXibb7qp9
/bZYuaCeTu3C9i2tdNj3d6nmGhlQa+tSKxZViQ0NbqC6zwADSUe9762pCTWvJP8qDuROgMGzcSHV
R6ejoPOW6VU9E43gNluNm0fDA100nmasqa9XTSXVXBTV6BUcn95lVX8CURWb3xZlBvK3LOkDpAhr
WbkcKpxGQWwEFc+SI3Hzrr7S9KBhnmDceUilVPlUiWqpcu6LrWi6DiZTE5zewb5kF/2EUYoh9qID
EoEwyF6M2ctZOBOS739u9qNC44kDSUX34QFH32HE77yaRuvR6d2bHmMTBIHYvBXETtnf0NpdjS2a
07aSMWAG6aEcoUpj7wLRBP3nx7LLfzJ47ZCPVU1ADXmONk6NmCg4IO0Dm1qmYNp2cZqpLIzFqKAV
V4qcije1v/gsM8AeQ70rlPLlDBLnul+MmDafxnfHe6PAMQSvTrDq3fvp1z8b3pgKut9ycXDeV/eF
2JCExvnXuNTeuj0fZl8g8TqGLRNvGuz8M9Pds5k0dM9ANvA+svL7bXCf7Z0uxhN/nvqXfoIpqPMf
0zRZzW6rpCDVW3ePJLp4jQ61onIBJi/J523xbBkXPb0NVsRthlW5ET28B+6VQW2Yqjzepuz5Teup
nIdFnWXhi37T/5o5g9DNmmCCTajwqNq+GceAn2l9ryscfBfar73dz53h1etjdGheBrJc5UPr6Zsm
S8tnbWsw0L28+s61LjzTM/Hti++QEzy45hMnoXZqS+nIbyzjpzIhyVVgOXiY5r5qRKdA2EHbY2dT
aGx0OVzAhUVN9UT0veBNsE0jj1cWuWoOmnZs4BEmsAAQtPuwMiY2LCn4VxyKr2IqUogSjMTq2QCr
BmoO9EA3pnx61sn1eRKca9tHrDuz4QUPyS5h1/JFDuET5QPkQyQI9WRk62OMWvg3gZbbBKewa/Hf
LsXpwCz/DrydVws6UwaUpje1NUOpVFOX+pwdzCN9gFMTUCU0OY/sTVS6BUbAoRIprxLGEbfToWl1
/cALuEcNSMXyLV3zuRpcknGvmDzq4FUIn6Ivx3Mi8MULnTn7aTGsLXhBok6G/Ek8svHfsQ6dMDJX
IHtbMM2i/9Tgt2mzHyldtLPCsnwDOuUbF4EdG5EOxqQ8ldkFLv4enWo5pvJqW3dQInuXcSi/NgLb
pqEC2imHWbFoiN2ayhM1mrxZOvyIhrLnvRNSy4oi+VF5jq/j9TrAu9dMb51rYjTmnfz65+q6Y+ty
bGlPKHR4Y00hA+tlPAEXgjv+RsVVdWF21+QH2ODwvnsaakW1JZTwEE+ofhINZ+P20nACi4G+Fdzz
HHKWsr5zett8pOsYaYk2iCS9r/nLjROd3d2qH92ABL/APIkeFGPDKrwUYOZcWc0miqY5KsExpfLR
DIlT4qX4nGYHyYHhfVLKQGn169nNRhX7ytgtzCGK53CYut2sIAviR6aM/muJJ9ND8R1wooY2A0jb
RF4Kblfrag8mDhVrjAubVQDVLhiMceQKU587xSbcVmoS/Wvq55yexZm7tpp5IzX41JkmGvJ4rUyU
QFdTAQKE9rzVzlEtsDXUQYx6AklP8QLokV6mD3FxPkpgslI+Oj+wg1Pj1LJ9TL2lkCXzEqe+bKjC
ginTUA67pxArWGvC2FR33zrvaU1CwqL2OfrawQ5Otb+oOj/rZWigQhSPcZ/htMQq5M1HWIiKNjeJ
3eg9xmmYoBZ8T258koTpNLlgRSrmxacmR4GFKc5jH+eFq1V1V6woqUCkGIhDLTqoTKItK0vMopl3
tz0b83hjkNUyzqLRgCOhY6j6H9IAzKOoCvJ8jhdIs7cAq2bGu3dvbMGs39f6kQGFki0Fdj+I6jAt
HFtg1+uqtsnULYb9vbnSupuBcOX8m/c5Hjn453iQ4gXk242Gi+oTpJExut41M/P5JwrJfzjzH/RI
qS/31jSknBDqd805nOZq93dYcR/vNc/lqhZkGaeOH0pCdTXfmc1EVSsyuvTloMa+6ajntA8CFMAN
nBujkXS7ys5IDnfMVrin2g4yeWdIQTa17b6/DXhluZiREwU68tzaevTCI5ylJ+3U4vP04AMUVEPb
D5VMpmeS4Lyk3E+9ikoaKt73eah4NCutnZkNsjx1E4h++tPp99sDc7+RP7SeDos9D5+qnkCuJeXJ
ZvXQ3OyWdY5Q+ZbtS3yK55rFLFidtrNTNt4ka8n+/uN6aFxZ0C8brk0Xzua2aNC848mXEBQtuvoI
l21TyMof9PcAMbH0xxcU0bJh/9b1OwRPafapemouzjURgIf/o3HQAnYRei4O4qS7ta3PdWbJ1Z+9
0CxXIs1L159tB4zxZFoSjAegC4uKhDzDRiHDL+xlr78Rlb3lvthciKSfZArKWi4R0h+2zS0ppBb/
5lfzLT8SJfOj/OefK2H9DhN59Ob3z8IKIs5kPiUrWPatFoh7tGjZZKkz+bJOpgRTsF4RgTiZkjVg
H2ZC/m44YcUhxJKzY4OGy/qW96UB5FJQHYq/mINZXbnpmpwB/3ohwCJb3k6/D3KL1jZRy12qiaWm
Wc2WtFhz+Wp22V8u4mNCYTwIG1N5HDZD+TzGyVFXPCo28v8glx1hgwCa/3by/7JfmggWn628XsTw
c5ed/FQvMQE7iStVfQnDWZYVfbDcKalZX17vmnncRp3rWRjOmmjxqhXTJHJ04nzPDHmHZRxOXUj9
YdeEf2XGWX6l7zPQThi67lBb/6aNRhcaMG2UqhVFwcvJoq1mEcQ6xYZio1NgSD5a9LEDGsWx/08D
gFKSqFVPlS+f3sj9e+aL5u5l2zn6Ohogid6xE6qlU8swkNi9PccH8AkO0Y9Rk3hoQTcppUHt03bn
T3GpznavUIOqYu8NsVIZFKAJQZRmu7R9uXJgCHrLCSrW6/7nxI4tEW/eI4P5HKnv6GoWBaJtHsPn
ZIIZ5Wmq8sL1/+tobFhCjWsaGKO29+VPpvWcFiVf8ep7zYPg+G4wTitvLMht/ITnWbqp6nnKcAgc
b4lcY85BTCYb5MIMz0wBpOiUJ7cU4+eXwpcqumgIUqa975176bcNDRYdFBtIcut5TWE4AY8sqrhE
f94F9ts+xx7Qyw44zCwjEcimyqazPJPnq9nA1Vd+SzF35fa6ulqX2fM83Rlf/NTSVoiDmYj+WS+0
MIul6eJVi1VZQxgdZmpVznXNmso+ZgwXZyu4FjRER4JPNSWon/yvse5uAUBsvoM1pKmFuEvBL5Xj
mE716Rf92gnK0+dzzcx1fasYL4Bh1BbGiu1wBO0qGlJ0WlSoyAaemZBBAf7p6Mo0nP8BRKXBcCvH
iZZatzb52U03734Q+o8vu9rck99qim5KfTATOVFLpdYMVtJSRE1+pXg3nSkZHBvshaeS9NLwUF53
/qbf42O3/FdqNFL1VWzaxaUyx6j4mf8UxgvsW5zKK5Ea6sFb4S24QyEu5z4e0tHfm55P4Jl9BpHw
MaQWHIYUqSwUjV0s1rG2jQMMRcumy3dTpXwgNv54EGS8LL+EBXxvDc9vjj41tdLyzYuLxWbIHf5K
h19KpO8JzEXhp/pB9qkpoaWr2T5UwZ9lbZqip6kJwayBbKRhQKLA2fbXAko5CWFBAgT3gEGunKnI
KWqua/Bd0fesnz5PIy4ZDDipcO4NqWvfSLo6K31fUY3cltOQ5d4re3bV4Hr2sNlO64BsOH7UBPWn
JYed3rkznNVrHdI4Jlv6WwkWSAyt9G2ynGLxUy5r/SBq1k7Ebe85tLRYgWFdMKc1tl0+z3GvNH0a
9hIIZrtfp2Yizo/SplEuCWm3JmnwVpSEIdrCiJKP0oVhjAf+sis7xrUjSunRqbbmqfWiA/vPTmK6
7m9G2RVpd/KVsyFqozGC6CZmeu5RD0GjpbNe0YvKh3/rnG7lVsoWKnxwnmab/JkJXCS/p/IPxvwT
8M/3zUMxfw/dGf38aYmyuWXn4QdACvFekZR6xCszay61ZFEbKwAVCNKr3CBwMOwKkAO5jUNhUk3s
O8oKvwclpL6lkdeP3RuCgNW/74hQENHvwueSMO0N5Dr5hHP8I6Ehy/3ZU5385x59Jl932J1QNprr
f/5Vzw8VkYpF4p3uQsOcNh/HQq0Y1QIJUvQ7NROZqtnVj2VDxWNIkzzkWwGiJlKpDAhqOBKY1k7B
lWWTdxwtpVACRRUuGmxm9AGGO2XYkafypLmfCbj//HjQTKDgios2GgpLWfMYIKDV4PGr3mSvYKPG
UY/zdYPvhbGW8NbALygQwy1nmSqKe3uPLMjZtPc3xI1nHh/M2JbVu5Svee4969PgA9MO3gneq12s
7OqmsLyH97w1pSlWEBIAM5ZwAqxeEwOyxneIWZyvpYaYUk4E7JjG4Ss4it0MwTjOInMDK7vfq4W9
bJ+hlx/ZT2yI5ZsbskNPIwwMOMr2+wFGvNUUGNqNuVdN5D3uR7pjr4ld4ewdpD9v/YVDOYc3VlpL
XBQ8IH3Ok49KbiYdluRoSnlHNsdf2g3wS3QNGUMAIiGViExeuZnqayp6QqCbVzBQbskAdmLXzFNl
uTDsGOnO58r6/kiKnCaMGynz3f05NXLFX+3R5GeGpGskcD6Q9b/o2LZ9RGaGHKi+Wv5uipVssbV5
L+CJ965jXyI1oy7616NaGRk0xIXTGocNJOPM7JorPzINxZSaT44ro9T9X1/i+a6Zm71ts1iX5ceF
nDL1r2XmZUvINgoCAD5o1zO9J3adiiCq7k4tHRNZvu94HU+yzUDl+pQ66o7AtPV7QoKQH8hbdF40
oVbYjYPbFIQetdFjPI9sZ/5ONZUM5C7zBKsrckaBWCI8SswUOXJ9ma/C9qGfZ6OTMHRdnXwEmU4v
Jzgb3gzEKbla83StJQnYvAlOT2i4uu+F9i1dfRyqT0RVtD9L5zX9bG1ZGQzX11Kx9gUprcxfF33D
xv2z4LbkIn9sEPNv+8lf5KqhbGk1NI9yANXk+FTZ6I9s+X9I+MlowYi+gRunivA4/3VUb3Vn902g
3qrjrrEjT2O8x9msNno0QC8vUc9XWE8VLCfqrNP76T1DsnYRq1azTJsZYgs9PTjhMMAMuJ8U2dHH
5KDLs5om/ISm0ZHzTFfMq6YXM9Aug/swAspK3LFdCyQJLwyiFbi3N8MxxIRF5YRV/SaKkRWVz2yH
KWr2bSDemyiMVQ68mH8dWeCK5f+aR+CO64d4BYm5ONR2pBlw0kvz0UcxBFhmUMxvLdk/nqIgn0rG
OqmaNfIAc7/t4kepQ2qOwyth/2JLY3g42Bw/fvsCF+FBZvY3XeQjpqewN9UPpzbuoDShuIQvBLqE
bFmtmli0UtwOkrEUO9crKH7gbMP7i3u/M/Dbv6n/da6clQaps85NaN2VkDTdXtUjRNEKfCZKy0xd
gWmNSE2oUrgaWaSpkfMvCk8O9RWHYp6q6kKShSa7SD7HOXQVoJ/q6S3/K8hwTQhexwt0mUSif/2H
9KZez/l6ltlFXX13wfrJBBAAs0OSur+VrvePY0I0SNMWqS3woUQ1BKZLFZlB/9V1qUxx7FxEzgac
IsKczMt8LfYINA1qGrsj8CLtjfu3MwUsJaUAmqYQWe7V9ap5tb9lJqoVTUrfO6piqeoCi2Y66rPM
8PjNVFVlPMe+b4CNMId0lKd/1b/+tqZBWj/oVAFfGQhiv6GcaKO5pYDUWpO7Y9PjQure6i0zzuvI
1jWaG39MaFljPHu6mfhxyFxNMk0152+6kqzsy9vavUPFRoXB5lNWzhFoy47JsDaza6I4YtA24cr/
+A2ijUSCOHz9pdgKBmUE0npqUK8vRtDBx0SKk4mjj98/CmsMBT9cjNgXzdxDc9rRKID/74h59ZWJ
2aEQQc5RZqr7Q4hqKLheooZgRtr8FrU308wY1yW49ARf0iK5JRb8F2+mRID3LUa4i4oV7FEY5Zm6
HHM8iAAA8rGf/Tq22j3A4mzRWWcaoSbTF4QhKzX21fU0BTcYrt/Fg0xgB4S4q019HydkkUEw+Hs0
SzsZN111hKQVVMOigWeQ864l71icBeZRV5S3bi5SZpgL5w2GMU7ZaUaYbM7Lh8YB83vFLWwLwm9u
m/t5+Xov73MuopI2sm9HqU+0sZsGdrYYAuZynIeBHaDmfZxAx9LMqv4ZY81qXiFTL348fsNkh9tf
L2H9fUbPNqx9H6cZHB1g6OneeQMpP4chs5lp8f32Kce6TkpMOLSbgH5pQrv02jnAkoAhIEuiQ23n
QRRKqbohgYfPZzBsvjZSRDcQXiR/IjUpWFRJbmsQZXEqOFn+BtXDrSKfyq3a+0Ljxgtrwn2Nq7mC
f7FqQ+l2CdPypI4ytbnJ1iy7cBYZsPh+P2rrbMvfnKpnTdT7C3gWZdj5Cl+DU2LqKvDRSpKfx+/z
dxrEE57eh1fcdIsWoa1iVtph29UTKtahAzUN/EVHYqswa2irqUT6IAUCHAjqCC4iOwOlbaabqb03
f5+gvILpcDuAqSCv1jXRUJk//7Wfk/JNtjzLF6PUJ6fy/vPaPyGcVG/bYCeQXpfTCgCeJdb4Vb6j
VyDHofh4NzI35jucpYYwsGH4HK6+8bJXY1T9F6B76Fm6WFBsGQz9knwnB1KD5cayDSCBfXCrp6dM
C7S7oX/Hj+d3ftvCEDC8iPeNIZHVZL50H064Br4YpWAc8eI1Y7gu+7jZgUtMllInTvHFP4YOqrLC
zlWZtqEEsivRnj8DIQ4ZmM34Onmvwwn82r3eR8Xefbz93n4QpL0Ea6H964azogrIN5SIuiJHPmcw
zMY/p8X6i/qTEyWmtBLWEZdiAfl9/L6t6pdsfP42Pl0tYH/NUAIglBk+ByWdrd30OZ6/wzLx+jYt
8fu+6+A6Q24RqmQlsim8zPNYTpe41TK3ZjSpB9n6srUvzgNJqJjuziU/gQqQaYAghdTnKwzvaNp2
3+FjG7ociaEaN12sHPSW2CpOM5JJbK4Epzx4e5EQ/RADk8i5nSKIV1tsObFYBhl4RYMLWOtCmAhQ
Benc0X5urWMHjf3hNzIZX4YgoFX4jErWFsOmnqwLP0YiTlKyhRvWwZqJnrMMTI9n8ByHJh4FJqiv
TqlXDWQ2bKGqlUuC9UA9OnL3m/SBA4rYdT2q54JCjT4qS+Oi0EpIR2RkuTD7/T17Lw1X47+ZNII2
jhPeC64K1fdYgwl4QVr0MBYEGSfWbQ/VZ6AHh+ZgYsoV8kfDyZoxLRaxWUJDGGuqHvWffnWhX+iw
N8DJkeblQt8gGi7UjEdy5tMgzNdyuhBss1GBQhhN16CIB0lTgP/kd7GrTNUvo5Wm+I/SWTRUKBbj
OzsW7cghtek/xwlj2/qsXTSwkVBDI+vM6YNwd9fTZtaE2mh3fiDEFnbH8tqsdajeqrlK/eqxW36q
eKfQ8zubrwRRDpvkR0NKk+7u/7FVDjGUVK8Grd3xftubJtlc0xXRHx7VkFXlQa44kLg+kTvuMQGD
fw9hBVCCzaP2yYOlrbIqA8dQjJ+b170qFdL1fOZFHhDYi02WApMvl+Nzc4wWJBHJwZy2lce7eYqB
LGUt7VoZSdHs0c9/4rbDSve58mndkc+LVKvaExlxvHy3akkAvYO2kS3gCJMvRUuIP5XTpSmPS3av
y5bLS3eN62wfAkc71wP3cxHrZ5hTS+h7vIhWlbixajjmi+18V7ayj9o7dtyWvOTF2c1CAA4Z6J5J
2ino4L79d3c3S+tz+QJfQxcJCPDxe/mm3bJnlHeuCR3pz9b1Us8j0WMO2qKBjwZEzQyhl4F7PJc5
cazh9AJ3S2jmV12aNhEm3Ey2pxTZXutFs3MZzhJzhybAKhXKL/9e9P37WVfwDq0YSvOPR4U/Wb7D
UrPmFBFJMAvCGKpoGDWY8TBD+MuWEqnWPGouQx+/nMM1v5fPLCbXs0slbWpupvmsEpBKZwrVW19U
0C9o2W89bF96JE03VRXrmRt5lRy05UILdA33WnKQaIXCXVtq87alEUA20dHEm9+0bvmKuolQSM0D
5LlEgTdQy0ua4tSuTYw1meiz1WkDlkqYumQ2hC2ncLaSO34uCMSRqHHx1G6UVT9rXSNdvArjG5S2
1rYPAl1XQGlFdOtdMAMKJRvDGckwxUrgsKRz+rrx5BJbNiepaKBCW6Eyz2SgVwo5c1MlVVmHT2tW
EMQLPX9LvuHnr2Z4sEPZTZ00xWU3f2tj3ft7tiYfOZoX3jPAJUn2MPAO2+7RcxcXx1TMBcD2q4vy
a/167qxayTbXmFpIy9AC9cuU6dLWpLpa4ZxtnFc1+PD4/qjd9+1lsnJ4uX+m2/vuHVS/KT+ri+ql
5TpXKi31pL5LvB6muDIMCjlrtBwBfWarVsRovcHIiuMVSbCXnhkc7GieC1WYt3XSlTqXHE7VTH/R
Nd/+LVe7Ny+Ve5Xu+mVCbqgM5iVUi/hIQ2eCc0Sikp/uWCIB+9/SomE/VW4mGsVeruGw+uZwfaJS
vo3o6Hsv0wNPyZwsO/jB/XOhW8yUBPESyLVmuJ0vL+eoQYb4KOecs7Aq5sUvDgym3Iu+RBaf7dHU
Cb+iU0AvjYUcXodmpIZJN0wEEBdJPk6TcmZ8qFNjOLhTlcXHeQsB5ajY/I+ks1py3VrC8BOpSgy3
ZqYxjH2jGg+ImfX0+dZOnWTnVDJgy1Kv7r9/SNDZkznJUn5kvsVk84NdB4gnXnYsJI8MftQYii+m
iQ8Lk5FldY5JIC7f7Tvwpsmr2odHG6L1QeYWPNg7mQ3QswV/nvGUWei4N9Y02EcgeGQ0AMn90kN+
CZN/ThxrBYXD5/hGd+BMHbI422aDux3vFrCuAK/7Kr4gyvnGHFpRw1l1BD7LjnhOMEwyVhJwRVQK
HXKy9VGUM7xaXG8MN5oNg3j0hpb5r9kdmd2+gblYEARY7vCOaD3jhdj2ijgwRmMvmPpX4diGzOAq
iG4sZFklXMdd+ZN5E4d2lmAwD7lLP+l6bKOPNqfKBRgxvEKM+Gb6gXrUknyFoRIy1H6HHwVhJMcB
4u/ZAcTiE1xEC/ONv9OTc5q9YwZHF5yVw41gAxwDhIgHsc8h3WMAfDEv+sWH9FjPqO/6HuB/JPCY
T9hBRDwLUKZcmNr5LWCYMaHyKHv44IRDH8s7gLJqmWFgmd1CXsTI6d5POzRvi3I1HMWtTHHeFyMa
UQWXvFeKYo8NxKR+13T75hS/zADDT6zsZPQUxBRhiulg5McP3OTHhA5zV1zku/TZ6OfCmUYexDbp
W1FnPWCO2X3p3NI05lxPlujjmnAmtibM9QCBYk3f/TNp7ZF4F1OoW/SL7Pnwk0SDSNuPfwXHMO7c
tJHK2fP2JsX7E92HgBgE92sEkbSXHMreMGcsp8VWgT3tJdCaWV6I02Z88nir/YInUg+5pSaw9BlK
7F+XFNtqg41Mq0JHZ8rWhHxmxVFm7zVuEfdm7bjernGmIIOnQowmmYgRDvYFx4mZnHpucPgOL1DB
4M2QBj7En+6vemAfmzzu6E2Ct/ri21h6Mgynn8OAyAQ91tb5CX9Zx0E85UBSfnBS9+bk/DzFwfZg
ffiA35hBFYvReJWQ7oN0xRk9mju/PXPeQaDm+6ghWPsBHsCw5vD3oj2vi1UhYMNQTt0v4MmMMGiq
hsXZSVnvrTuLwviTc5/B+nLPVlT8egFWybc7OOQhU/yopaWArnr8iEEzIapAXdlqV8HGfHIUayc2
cgC27z9OnG6iUnXoJbCs46C+VBy19ZMTAkw0Xvrz+tLtVIpTjf9UOJdmP/R3yBYAml/wim7RzEHM
Z+KkBoq3vEmvdPIBHP4nX4D+pmgHUWWDbsIjr5l5MLy2GXuGM3NFT+NKx89hydfVkHlZYwd/ghdx
AdmlBTNv3hu1g8X2vtn6S85RKDk9H22yZexBXoHda72AA0HZwR1hDpTJCZaAFtBEAwGFGDmghSy3
/YmPFY6OtIOV3m1xCmx21Q4YaoKF/UXa/ZDqPpXXB3+jIv++dbObtKYQYS/FOnNB24fpBrlRM6KC
DvUnBQKhDh3e9M7BTFSJfLe2NIxIL/DQPtTMiaj+uDEOsCq4qhKhLYhWIKr/iPPlh9sfDCNf4u++
dSdkeMCIFJsEyIpvBgbSHIAw/ck5RLqLYREKFnWVY9BIetRG5Czo559wchZaEaHW+epQH3pfwt19
JE6V3v2blEqVHTi2zORwYWH1WWM3brPHOuBRiDg/uCMUW7LZmZVodT6iWTwf53RfL2J06H5wk0oW
f8gWg8m+Wu4hSakYv3MAISnbsf3E9Z0NXjTX/7xtP6vEuDCT529/Bu90rZ2XeL3AKpa+HeFcDSua
GCNj8oFdjck46OzGj4I0FbihjFDwodGfyqs/MHSISxh9oU1c/WRz8nJwS4RdhRR32X4jxeHTpiFz
duoeLoT1gRd1N8M+HOwUryGWv/O7jIU+W1Fw0umaFb798i5vbwNy/dd8hT/sF8/j9l2xZWZpNK94
iRERAiLXJTmARzGKm2uPVUh0gSgbrfq1s+1u4WLkksyhHAsXWjC2i/gdI1bF4n8kaa2KaJKCP6zY
Xo5YYCS/gmwNm/8aHdR/CVPBhS0UzDsYkWwFWZeyRXICJAACWoOWhtfLC64F2Otixc/6BPF0mJ4Z
mDuMw9gFFOgwe+KbJiCBfM9IU8a+sdpoV+3pIWD8ap/+TezDub+la7oHfUCtsOPOAxnwjsgm1/UC
1HLlboCcoa4j4Lmx1qS/h9wc7mGloi6mS2GyIc6CLS7BwpzJn/b+lWw4QU/5bjsu6B3KmYID5kaZ
l0uYmjNOYxBL+BxrPMmxmiV4Dk87BrHLHa4LEi2e7egO5ZcQVFpfrryNza4YHeU/D6idaQRhN48E
WogQKAvTkBl7f5zhUVyK54nvwc2Avecd36wzHDYd2Wg8j2iWLIr0nIrXYDNG12tPgbP3wat/jEDT
O2AF+yUtiq2L36jBW4IRsapBwCOyXPoFk9ex54Gp5twb7LL9tYpXnIu3nYd3h3cXevP66qMYjSe4
U5sza49bLdbZaDcWb/uPqX9ePtxnsMmhx9ubf8ZWiFiRe2g7+oxFwUMAnf0b6gtJG+PiBZn2SQIT
q5gFdxdKkA9c0aiG8iZ+smnDd8RZgNQZjwFMCARqEnDpg5V/Qn+02ysCxWMVtuPmJrJen8VHkJar
jfk4jdw3UcW0HSPMBJxR8YRlWLumM+YqpARbd9E9vX2/qvbWg4029cB+va7ezaWteOE5tUze8gWw
hnDqgiWBCY2CmXxqntR8oj9V2HqPCv4WWsWbCwT/YbzLo0/2gjV1zYlkzE1xk0+x1/kUG3d7DXe0
+BJ4oTl5NXdhMI5uhCf2m0og8lFxyj0Itg/sFVEZsA+JvoBlM2umfQfEvrK0oBlE0ckJgaJE0NfQ
x3/2nx66QMKB/SdkSDBVE3W3tCAcgnw+VrS0BixHYZFC72Mpg909jAch+pUvItAowhqYYwbeNpts
TD9maMhYP1QbSkyPixwOvty6qCI3Z44K4SzFmbQu5sxtmEjy6eVT2GAcAqRDskf/lm2+GObDBedL
LKfVs7nElgUmtI2pPxkdc+zHNASKyCQRvtT8NPYyKyK1ptvz8OBu1clo0NalULsPhFGwB+N8qdA9
URaXSBfnPxi9QOaqNip/FzyN3l1Zq2f57ohSNAPKYFAYzsoRsTwMoMVPvkyX9/oTf8NLA4xj0P7Q
kpJRBVIINu4hm/wUyQs9KnB7yoG61650P/9WkCqLAsy4FMSaiK2o592BEAVCj5BmCb8F7Fbpisy5
9mOt2akA8cAaWpo3SlTw4Ahe8glGf662Z8eIKkxb45ENQIvtCeqZGz6FMxoo6p6wDUKRLnp85SQW
tiC1KMDGJxw8VJOglwiyEGMCu1g7xkMGYcw6Thz6jItgA84u/YZaFS75PQrUo720ZUTP5/G+QZqL
6vZBBJAAAfk5Oa8D8aZg066Kt36gk8Unn3f50MU6PGGPAYCLcS8i+3f9CeliL9SMxgkojjYCG8Xf
FouRx/hDTBiKewI+fpFG0j4hWHwgWWXTdPF/u0e8tK6SkIZiBblk/4TDgoKEzLjCduVi8LIVwXBk
SvDpDgNx1qWQKLl2KfwebE444C/FllI+PoE+YU7CAqG+AQIKegasmAs1nGdPiPeP/FoG+WJFF4wi
F4CG3hMxOZGb+cz/DY50YQfsxxc5rk2yxb6lvuk+HQR8uS1pJMzC3GV0PrOntBzW+jbcNCuLACEO
AJY5WH1Bk2SnTccDkYcVDxYBwYQ5xSaPGEM0glUZIIkL/UDBtKCYfjMZ+KfijvSN8+OfXxMEWKKC
vRvpaPYZc5944W1O2Ll99WTnESFz5ATFuja7gX2v65OHIkBEEcHr/c3OsKpWFmcTOEXDA/8CfCK0
zng0t37L9nk57LPpL8Dx1Jo602CTLZlz8I6zJsFtBES8xG/zBIW+yhhjprGKLmBS3VwucTfpq6lE
5hYxTyELjABmCbrEaXZJr+U6RNPlCAuy5su1ZhELGlfopWC/k2PW3GkycO84pjH2UZmx8NfJAxyF
06DYkF57xQ0EAjJyGBQphXMAGmF4za1V8ZcIG3jnA19jSI2tKGJUHA5OSOmcWFA2Mbll6KkXMN4p
NZSUYYVVBWUBZKVEjRoCtpPr9b+CmAWHONWyN/JoVIDgurQ12+xBa//kTspJDzT38L/FwQiu9PTu
/k5+wd11dqA06oGuFJ9Ra0JaOhsiGJyQabfBnwvnef8Jf1U8xwrgLQPFeFQvcG4/GCzoRxLsR7EI
YI4R2xcqXvJgvmE6tdj04iQiLAGgiIHyCv0kvF3YCDQs3OiU3PUfIBEbg1X+DRSwwiHiiQHqseTU
5SSgxpkz8Eu8VPFViN7MXTTwPM7CBOHCv2FbOj7BS9ULRRtZroUbJX4eV3bSbEiRpRr/7FgZqaq3
dQpJ6NaOdKVI/qK3CS2TKV+epv0CRi2sbYfYZlTjVIdQEpQ1/sLpACCVrS0wK08+ZYi/QICQB7Lc
gwoyfsDWZOjgUfy15+TvSGv7QnkC5AdgKxfd2YJkgPWyvYTj+i+vcYlRLHER5feM/4TQFPTQgOyD
3p1Wx2YL4e+xmwdhFH4W/rIhRnLNJBm87bl9AZ2/SdcVdPWLBcHTwkcbyz7KAaAM+xZs01dRhLYY
vHSd7kWdYI8A4Z+6EVhnZJJDijPhDK0scLP2QxEy6eqw3WF+ZO6jOI4naYWc/UfcJSzImfQgnrGI
eNIypu6F+4IRCtkyuDezu+Dn693OPjRC5Iy4mt3hvzuMgXHYSidJmKniP8ROld/JKsU+VCxNfqjv
xhrexQGAj1pEJeTy0rbCcmTDZ1xrNiI/bPylH/fgHsDKBfC5huzE7XcCcw7e/Dui6Tzx+rHkYOHP
6+TThNyCH0fx0MA91sDA++rNEKhQzo2rwrWo3vKWRMUF3s0L5sCt9lcf3Mm4seEyJQvnRCoA+CH3
Or5bR3XWrbFW3n7IUEYhb85vwQnbpN9409FniF4AcPfLfjkfuMST9SDjFy42XIgQpsojwqSfypef
MqH3iVZ0OcdoqT+DySdTC+cdfCksZcDgyLInWBHUigg5zLQwWs2PPWly5hQMRVsYKwQHlLKYZgQ8
+SBsjoh+PdBJ3kSAWLpODvmJvm6B3RehGZA9tUf4kR5hoc+ZVZY9hPincqlmGu3UOtlViwBnTefN
MrivmX6CLYFlCvwGX+Qy0MHIfyyWeD0sUajSZFXzJ26p/9Z9bOjA0zA7FXYWIh+Q6fcLEzwMAIFe
jBNSd7Zz8/wGR4zlAbccuT2gfCc2t6x6EqA+lwYWgA5i3rz5TfbKIZsaWwc9zYz0dCiWcCl7tluB
cNCjicm/me9oLhiaxxN0AMME2baZvhZiLKZPpVRx632TViCYwYIBK+z5LC5MzO/3JzHwhHwhcu6L
rA4RpWRwPkWX4i4IyPAEFniBTVLgta8vGEviV7I846Sz1ty5OkmplYV5Nm4GxpSGBNICZAlmFKYn
CFrpyrxQFzmrucOZ5fUDQiLAegJiAQEgapVwCMTOgiVOxkXidpd2NC0gPiYcLNCAjv21ponlEJwB
7mtqMdwivk6sM3CTPcEh2IHUpHv/Rcf71J6siucJlsHpTdhCGzSTIPvUJEgJ2k8G1VqNMItwVgaF
DpEzfC1IMajpe24vAJ2SnWDCCXEU2ykw2QccLNbd8KXhMMWbftldh11Fdz6xSK/lIHy2L+tLpTvg
AETaVe6cYSE5IqFdDEv6hbgOkVDk13MCAz+0T24djsCZOKbdJXke6iw7cJqCuY+YyI47sGCWwSvv
7BxyurQJKP8q2UcbJputfB8hWEJR4bczrAuzkfqzgjACBksQLqJPOBPBpPibQaD0dyBkvSjHVEA6
LKo4yY1YhiV/bLkoauowQ3FETWdJjyGHETAVmlgZnPhwOBeNk3shouAAgsShh632QcczaK0e6OfE
gincwpyr+h1XiSvGX2hhaMN6hlT9wUKM4qacGBcowQ3GcJiv4Kd34aMNueqnKN5jJMMnCkQHZgfe
yD3A0swQjD24SxDabB4ZvpoDgCILlURi4RzOCWPB7AJ7i23dsqSa41w5zfcp0VorizA2xGZ8mbxg
lY0OoNdnnX3F2UIK7vwQJDk0wCpZw9mO3pDbxRBKAmx5KIThDdNxNn1Xsf6BUUfdveQN1ASIiSEk
GYgK/HdOeaxcmgV+ONBh/AQDBPfGU6G+6Cld7QhtihrMddCe7VlP1yUNIVNA1t+trqBD2cl2u6Hn
QUnywR1lgXO6zV8kR3N3cBG1+J869oCNPeGUloL0AFjrOxclxtFalplo472p9VDG9n1R0/gL+tZv
ApxiOw9Fo0uPza9IGnGr4AEp27maYtNn9qCdma0sTZ2CpOnaPE6yk+vQPJclZrNtvHYtLC2iITj0
Ub+OImdiJP3UseVi0lb6VjfkASYIpCQLC/7WXLR+sgnl6qbb41yKm2NJniVLbbfv1gG3zlj9+uo2
KINpKIeLahz3KdOPmg6XqjNZcifS2QhuVfWdmDo7+4NiRWupSg8tcEwk2yQtOPO4ZZMth/OK1IjS
ZN3520g2mRbc6Va9NYHm2xHRG3Ltng8iy5G21qRUei0SztL4dvLo6kOaq8Lo21drhIU6UJqTXJIo
WrpGQWNqlOfMkXeN1DNdKpWy4ZkUMiUs6qSDkxBiNR41jZ5U8X6VofmrvWHbIrqCG+m5/SNWq3WY
0GGFx8C14EKWzja3TGArY+9qxU7OXrmUbcoAwAN/jzK32VwimNkmDQFQDB7BeE4rcU8neFFiE94T
ROtq0EkT5VGEdNOqCgMLo8aKw0PH93aQz2Z2Cgh8rdmyZfZEDpqL2Sa7oN7ZI8eTFvAkOzxIdcrA
5UfTQtqaBvQMBZwONo0ftXDdqtlgjrOe8MME2AybXDV11wH10eIcDZ5KFm656GoHem8YwqzCbdHn
AxR0Yz/1XA9pBUEDsBhce9KmmHRp2KE6syBI9k1pLsTvDlOiaLpFKP1mMl14zX7FXWQulJ4cKeXD
zk4+/uffVScy1H3M9PFUhoHkBWAMmXdzzHClN/E+kZy5ZEApGBedCuB2d1Gag07gzxBXj1LBidNq
XrIMkU1DbefQAxXFJPO6fcezXMcoVbubE9mf4pnp8ALqg6+ykFZptXKGdB4EUEK0cWbXpNSm8SG2
hkn96Y/lJZaIwum8WVYB63TYNVcAcAEmZP1wlFRkMXb73ZNOFzk5zjJj4QHiNC0L7A8tSXW20dJU
LZatqS4sHcDHJgu8YZTyZ11HHFvDGtDMFyFPirgH4nanDxSqCodks515IQlno74K4ubZuybfXrWH
JpR2dW2zxXJWqhLES7nGWtsKjz4OW0qkvbVSQZai9Dvf1YEBK4+9huJNdYNbx4vfXYk/RmmWhyAj
KKORCjoFf+UmMXtwTjrfbLql7fCu9ZKwCclZBl1wNbTgt0ys6ZCrZ7vGKjsxg0vtswosq5NdsqYg
RCANk6NOaImTdi/LxOxc9SCUR3hitttaGGUWb5fhMKz6WUorGmK5wVysJ7OOx7bKWYJun7kKl9b6
1XWHa/aUW/bo40ebQHjTz4a9jaKFnc9gAgVkTQ9rP9opJsPycFDpld2M1iLdOBVQUah/o3XzsGsL
juyR7BF/shN2ZjCt+QF+vbD1H8vcRtfIWaUw0mI22zoIZkw+wF9ufAc0uDRPVv3Z1hub1Cb7hgFJ
CIBpfQEoa+6l9364qaV2j6hSx10/+On9tZRsRm1jERNBMgU3I/8vGz7MHl0f0083PngDRkTU1CHv
b5l84FfzrqRu7SYLgzhqTgPWwOPc+OtM8qN0od+EIZEl50K7+R4HOrBWe0vitQmxh7VfFq5a1Zw6
oCE4XGDxmAsrzbmlE2g0drSJyxbjueFQReuieftsRzlGzLmvHbTyMw1vlFxV3WPQbyqbATSj2Cnq
IsWwyT52oFsOXHCjWA/q1VB3POiGcxusTx8bL5AffW4o97wi62xkwKVTld8QE6h5lfbViHG6mbVQ
QShv9rkLnibpUMmiyhD67SB61ls92/D1Q/4xnjLr6YOiyLiVAjWbn0n2w0XnIwtt9un7OL/p2GJb
1zMDfrjRow8+8kZDuWbjNMZPOSXFQtWvQ7yuyi+z+RbHh1nTMEespIXbk07HXrIlwpulZHnUPkr7
z/NQF29pcaIck1L8Z6E+bjsxJwYsxPtNGt11a19iT8DCiunaXjv5T4ihlE+Hg+NfDKWGb2GESsdl
q/61bELZHPIhqJRsUaKh1PGj5PZbsn95iviZVTAfvTP3hEuel7JRsi0/3+8woPhIgZyaU4JdVLik
EQgUjCnUIx8E90DrfVi8IPXD7ULaXk7gDZvVYniN1Sou1w2odP/LXRjV7xQCqRn8Ru69Mk84ASi3
tPvV/GdbLUNykodl7t1Dfxd0T/6MMiQLi+7feqT1dE7Fo9ncHYRstiaLq6Xi4mjMYOBxrnNLCqoN
Ohl9K95h5z644IEE6/UQDNe23qf+IYyOQbdKreeYkdbLj4YI85Sr3wK+U9jB8igYNLFzpfm1x30F
yWNYme5OVpm4l60zT/K1oR1K90LVDAB8/WOX9cKvJHAONh81wT7ulg+Mx2bkWIvVa15fCuzZC8LP
8RnF5pTx+9ybp6hkaywveBPcrKq6CPKt3M0kqPwABTo3R6CuMu9hZWvf3DvRLcyfvnZpsm9VPUcB
k7ERMXzrMihRfOZGRVuN4hxdErOrpp5K6IPeuOEMNrJVaNr85ImZ7froS9eurlovHRUbA79elTYP
fGJeRZOVKCPsFNjJtfUomui7pjwqX4O+TuuXk1/iAlbTVsdbpOBwn1PnxnAZlA9Vu/GwUIAA0LRx
wSNM/WPxzXujACjZU1RBKz+r5jYFIoRlBUO/mFEJ5XGJ2kFcvvJAcNTwpf/BV0fbw/CFsqQOD4Z+
UrtUFJYyXVhbCb1A9BXAv3UkZ5qoCZ7EbA09Yn3kz1ZbSLwm9aNWd1joIpKmZsQeMVg6IWTYC+jr
1txBTEiLPVMxh7s7ruhx9PBUgjgCQoCqhGQLr5v41CJSLTwsR7pl1mnQ1TX26jwxzTq4N0zWfv40
x5sSmpvB+fWpMT1MPrnTt0kRbGMjvvWdhzUmTR7qMFHZ1O7KEZN27SyEuSj+bhRk1qklP+U0eTl2
/BM1ZKMM7rjLcxn4DSPjQNnXaccRGZantNTwbcrjgyd59Kj+Z2/HVO4IuUXTWnuJ+huY6TwNmKLg
f5vu8FYDNJEt8n1oAhYgfem8NPozE02l2rX4W5jcPQiRXQPtcTMrOSYj988AlOjdWdbUIDkhgXul
8dnFQDqkBjhjxIxpSNO8Skda0wavH+wOoug6pMVG1tqvurCXScljqsKqg2heGmRxS/1EcrAU63+U
CKf3ERmJj/1K+1s0J9E1Girta6+wPGI55ZqcZRwREvPbYE8C46VxbnPHeIqLNqZFqKVcWrpkg/cR
N90so5McMVSwueMbBzDPRl3mA+ICVJT13BmDndO3B5voohof2WFnRb9SSMdkwnUvOnRJTCuFNi8s
DjymNr3ln/mctnq09xbXr8C8C2dwLkwlwTM3YdGMEesNfp+cKktDiZ8Zt7XWnfBA08yRt4jJYJIA
soSBhClCjfQcwR6qbjIv6+ResSy27QRg+pCOsIS937q+maBq+WeDCirOnuI9yVud7R3Lr7zVJx2r
0LA5pAHSp4zzIiOkIrTEAyIuQ2B9BwDjXQdXo8V8lGchA29Tgh8ao7kiY6GuILxz44N4cKSgO9rS
3UFuUhb+xoNDHOnYDCf8TgltM7zGyqEp9aiKH0V84bOe8PUBZ1oiF3PF6ieqRKdKlAQfXtsDWudL
2aOM/hSGzM05btviWvCqlQogIDg7bchaHHUWbJ+YyudqGy8E/ePaStmjbby1ZAW00MUuRIqTC10J
y9AGzRFcJ574tQqWnDls/izhskLUiZ+tY6886D7bC7miTvmkW/nRdqD8iNYkGFhit4ySOeauiXPw
o36VthsXsEzMNL3C2RyFK9Mfp00gOEq8GhRKSUEwu2LSmXKdtbqAuyydk1h6tZ6LXx5+BJRYo+8/
ClX90+gXrZh9n5fPxO8poBUXFMz2lmNm1BfhgpJXF5+JfHbcgASRCvYXm15VmvoSw4spL/wBgCPM
dJjs0qMdaAS6Md+arr1JtXyFUX2VxRe3Um9GzjbZSQB+1I+IQiseKS+FBY1uTOYic6CXEcwqk118
b9NE1O6td3qQCRU7q7OWwQ9NvZVZV/uBoCZaZmwp8IDzNWKY5J3WFAB3QNRKgE2cg37YRtcoW89W
8sF/RyqBl08yPX4ko3rMYbK7PIu6rO29gM1hoHJbewlYiKthk2fI73I/+K9cxRs4ITglucgBizGL
DU2GvQoXWfNNakIKQ6R0FpVnU9XyqaXORvZZJi/EbWqT20T/ah3yUKP2YJWwHDQs9GseMtIbwQ1q
FxvCqpylqrWUeVM1g4tTJ84EqVSQ1Qck+W0+wLQEM1VdE89JlDZhd5VpXgy3PbZV6MFpTLGk0skq
8sK3ExaQhvxyrkrDXeuZlzRD+nBkHtzOx5kIVxWhcBlvkpGvZB6BlFwOZqIARm8OEBDr2CYZYEoO
MmmsHMAn4GIU0Szzpg6CBAYAIgR4WlFHRrjolHjg2/1tTFk2RKqyVft8X1LAW5PYtHKcvmLfP/q8
W/tXTI+dzXOcVYuUDVJdf6bcSJyc+ugtFe+eZTZdOjt09GUtnXFkfTp6v6hBtF3BiHc/eKWUERQD
tB4xtoN1+tej0wysYtnlLGXtfjNUcYSxTHtNGqRUfLQqz5My2PSJFYCVAFkaK2IurKqf3BzQEfQQ
gDhMloCbpethr5bZN0dldm80laGnRoIzJFgk2O/RsdcevAuzRP3QnWMJ1CZBRg8AkfokpgXqj63i
TL3surteLPWWgzNU9n7mfFkaNJxEpm+ld2hjfCTUrWGAUffWo/eZWgfM3ok+AERzO0LHEB20Lis5
wBbFxaxG17h35l2G/0Unv5nWBrRIepE+ymLaEJht4v+1tkNtq/jV2eUXd1Vyjqg3ADAXJ9EJiMDg
rPtUSKN2edlSiIesxJDkcCySm1bw77rxO47g4KXQMSAFJeCD5vAOAugReTOnEvM+JZ5aJeC2Kbl9
lepWAizQxTdWsuiMceP3NrZ2GPmwINZH7TOwGKPyg+YcpOEYZccgO7rDIZf3arhr6o3E6tRYyOrJ
hSxooTbjtGzUft/GmBHm3co1YaDlsF3/7BjOXE3XRKJGM343FuHRCFL8fGZZRKJT3jkSh+ojQk9A
oyqwscCgynIceWj3iExUk41b3TES7O110pbMESO+8fZCkc6aL82bmjZiPCucShwCSqBsVAMlPbJX
jmtqk+aW11JzP8LcXVatAzUy/Gxqxmxukr5JeDhItK0rBAjrjnjDnFlrDKS5JZEu9pdWG2ZpoyXz
Y+s2a++sYLcxHhHexH+gQDg+raT+kFbetIs5LPVgqTAjhBmxVhaPsGuAIZO7x07YpAlykgb19slX
7kCS/jiuAwODp4hkLDIy0BWS1Jfb51pxp4WaLhqupasMyxioJ6BXUEMEaNq5UbvdQOuvGD+DS6QL
AQ119JLr26iLOrTt2dtVA9uMNt5bnLZtoF/MTFkbHBlNe1CCc9RD8VW3vcvSxGCi6V+ytsypHRyl
rnqtsW6VwhRKGQeVDrWcg0q21QX9qD5ACFcYw4t1yXeaG6pDy1NedjAnTqFL7gKoljinTTK2kvDE
w9H5FpoFViuWtUvlatn52I1U0qVUobshr4kL9cN/2kDddREsIfHuglE0lAxCTlSBJ5n7gYdbfAwB
WhkTAc6lZDITPzOPmplBhmOLZqrBNkmr5T1ud5HOEp9ORWqSVQZglmgSSQ2JVp0cBWI2AFNBj9FG
vD81X1ZDNNMY0KDGZgpGEkwAVRR+hwZ84XPtznq6WLpZLSRGNy2PdY0e6K5V3TXMWBBXLvkPHiqV
Mr2miowMuVO3jifNe73cgLJrkv+r2OMlN51F1tj3qKo3Y99OB8n8Taz6GgYqSR9YKKn52cqrla4Z
G98XeF2tplOlOlb1CKMMDwB/BOsfUv2JHL6qnXKvNfVvHd89dZq0qGnjlVQEE2doZjSNKokynb5L
HCBV4+GXL7n5i2uoUDTeHerBEFq1eJUqSTajLu0FbFd11iUAYld506QhufqwQG/sdpR6nkrR2deS
uTXkcm5zksgNa61ob3fqBDs6uSAMq8Zrh1newbOvGQdctR9D9BgTWsbqN7KggzucAMOxjuVNK7ez
eNia3FCKfLCDYMY/GhOGumXS9G3Kvp//OxGDFtnw1G7hU6kVpfX7X9sMlVx85qVOkHyfT0PVmInR
rOjwTerR42ubqHF3vUbpDnHi6FNs+X10MWWzKjPlG/WWJiFFbFN4zPHBZQ8DiaONOBuR2mH90RJk
it7pH1zCS9SkYqENvCs53Nhim8PK2S5oq41sI7oMlTYo1f250q7oPcSAzSUR1aR0YTWjr/KVfhUi
oE2I6QaCqa0SYGTu400S9m9fVb/GMF4n8svxCJGs7BWzwNw34h8xr0SWx31QbkzRIMmD/JnraoDV
LAiU66+1hhHXBEnWs2+l7DdqxvMCmuJ1INIeO3CJE5hnbKE578jVJ4BVUhNe8hYJbaAsW3vpVpcB
QeMgK0f0bRBBj7qFvBPsUbXyWx4bO9HxmBj0NYoL4OPgP4hELnSHk2IWp1ZXGKu1f6e93L5l6y6R
GFtq7SprnZ2ewLaPIbHymRZg/DamX03H7kb3LmoAz4XGbMS/W684yvj0Mr1dhtafzckmWeUx6tyZ
d9GZYKoqOr/13/hZJtGrkiw4ym3z1lrpEZtRjxGZhGtDWEwKwFUnSllV5/51UJCDetIIGTAYkHIW
xrkOu2zOpOxO8pylUI9xK09C1SlAoFSqMHvGlXHIVOed9Lj2WC7EDFkykFEazdp302JGT5t4gi5w
DgqUi5491yppatVgTR7yLEgoVOAsh90J8Dkid8oz5CYcRjrDS8jGcvxWrVtBG8eYO7O7ahuY6iXs
UL+bEpY62Orq+r4seHWVi36YTyocM/Ls++JayawjfWnb6F9Gf+UmE9fKeEhyzE5k+OyaYeXI5bkK
xneWl9PSZExIY7o94DWbjNB6XroosAleH7CCr76L8E+PkuXArZoyFvtWS6Y70ZduvBSl0lcOIVwM
AUrFnGtKmi4dU5/GkXU2/Oo3q/QPjTHcRhikBupfqbODH4NVVshw0Rt/VZYeXK9eQimCDCOKuPPV
aFslrCA0K50b3WcSQYgynPGuquN3qlU+JVneSpIaTTLNR1AOEVgJbjWpo9UhcGhg7JIYlfThjVE0
lUITFkxA2rJBTLQ6CzqSP8J2F7HNCVT/WvnKulEyvHs8EtyRm0jmTySHoZBJpYOK3XHMK5Ure+EM
wVLV4uvodzfDzcJFk4Qfmml+uL63U7Lh4LcV0qoSqm6mhEQnYUZQlS/TCotZHmOgpoIL6kEyq7pu
YfgEh3dG+MyC/dha+Ha38kehaMW0tv6j6TyWK8eVIPpFjKAnsNX13slvGJJaoidBb77+HU7E28xE
z6glXRqgUJV5Us1cbCvz1qojoyjvWT+cmll4BQNquE4d8A86rVZUbwONDBfmhF1L/z4Jy33Zh+6i
GhTBFaPYVtmnoQu1dRHo1AReDQpINMO4hVVN1R57fUDX3wi0nd/iZlHhwQnCh66pYxNMCCNCdtAy
HddjZKEcIOSoifN2zXxhV0m32qiou3a5JZ7GTt66nKS1tMY9UOIvqYec2o0mztDlh8CY9Ie0m8/a
GQ+RbO6BJfo1RdTFzpujH2vTktjYINd+TU17nt5jsRPMyPhX3uwNRmNY9LXHmOz5L/r//8kfC84n
/CfV7FOxm/8AJUDmMdp4m7fUCdCDS5i+5t7IHGfvGJ358PyUBr5qz0U8D0k7jutV8zNknLz0HKmw
FhHHGWetD7W2OOrOIYmZFweKssqqHCpn2h+2cu9UcfYiw2/nTpugKzZTXbrECDnD04Azy7S/fBNJ
bxu/YxGKQLWl+YuGDjakBSi2uUFwLWl2xaAve8WPyvpdz9zRQX5S6MghBWyHiIP9MK5Fmp4cH6LF
6KyTfhyfOse3F5VCptbLa4t8r8xADLu8FHn/FsYJSB0fi2RIGyminMx17RRY5nPvQyqwyvyPhX3t
WZzkZYnYq+ZgUiRfHHPaxL1rgTwrM+WHO8+ZGp/FUAxLQ2CpKE2ABBHnzuK3r2gZ6qG9Fa489TXo
EOXXNmdUbKJIFlmkLx6hhHwPkxYyR9hMV3s1QWPu9XSnHP86mvrOUNRDaijPhT3VoHVDpKjuwo44
ixaMEOeFxOpeVWoyfrJhT3NcqRP9t0v1lcyoJtuElVtRGY7lR68NH6ksfzQLeNcEZzqnLi9qvn9d
fLpFfYrKscBuV/zrm2hVTIArJKJNDX+zww4bpyxCE+Mp3zGXrhBXu8w+0xSZYP2uSeM8xdALB5Rh
irl8q5qj1PPn0E7gcdZLCThL8UFbdK1ZttNM9PIWtDYX/W6kJIM1QgdSb2snkbN0Y3WtVXdwXfeo
DcYiR8rRGGs7qg9jxxZTxQI2Y8UEI3w3C/1XHz9Hhb2jZ+6sddsy4sX1B+oPa20PnJn4BRZNX+wz
USMc0F5k7h9Sj8G8D7Ijx1aVmTvdUuu2LjaVaG9Fn9A57x6eqpIdvGOLWztU1G/OQDhbzzV2mN26
Kvlqpugt09ij2hBOWKBukxU8+nkZ6KL6y87ZjzT36KvXeLJoPAYn352P6LQgeDSKj9z7dvL4avcQ
lLkqnTS+/Yne+UD9rMu5+PRWdZfeVd2JJ1MfmU2m5zrCbiPos3fy4mpD8NRX7bPBSDBKxnvkguRo
T6JyN5mvr+0OZ66bYlaNDI46hn3l8fYU4b9jAjEvpgcU38LJ/dYFsYHGxos/46qhkMsZGug+Thir
1C4a1MoybG4852h1w2xDN3vHU2HXdP9si2NxEd+7IqO1GJDkyZk4m5GJnvY9JOba6ftnjXVZOmKV
CVxDvIyBIX9cPrWvFy+tLHZdVOoLadCAj3RgWGN+bXte6mD8aFP7Z74+7ErnDPFBEvfUYeVPU7Q0
ojN0tGLalIG6Mrs+pjn8HSO/hyMUv1DfwD+k9e5FNx0LVZ0dG8s/uLLcVBGsOOX7mNCI9W04AQap
SRuDKyBUdtRBydaSPMlE3SywkHlW7JOJ+YVX32Jl//mo0MwEXnmdOrdMR+pjOpFFWeUfbWt8dqC9
GvSnEKQpX38W0ZBsVPJpVj4nt9RAaUEgz+ihwWi1i/DanUgiitAKbxqvbVbxhM9/N676nbCMC+TH
wSnem7L6nnoMNjJmlNCEwyHh0RSyg+Mn3msht5UyEUFE1nvta891gpCLNSaPQWWK4FLR40h0tVSh
XPmlvAVF/2lJ+ezZcCUCW1zNCTKNZrDqxS+BP53nJ9mumA8a2pM/uMC+WSXSeO6wSYC2w7bLGuNp
GMRv0io0KsrhAWR9dlatiC628s5FGryEGiV/O84XN0ftmRcfQ+p9p+Wwj7i5ouWGqv5PuAdLYP5P
dXeV29lJQ30YOCHGXU5jwl479rcMObU435oo8F6GmMlM8Yi9eTGjP6e5zSLgahSVYy7KZPyQKarb
DEk5zcE7UBnmBPOoKP5gT9sbBgh+yVkXlVJBpvV0iip5af0C7NpKmMWtb5D/OT3nFKUeUde8eIMJ
+Kuz9o0ksYAE7EijUemX5bDoOoseIc14F0qJ130StNGVGKah54s/z4K/Q9fekxz7UZ3UBo0RrWQa
IirSAHTrHLnzA5iQtJvTgjZrsqnso0Ep2UUSzF4qX2yk1xS0qylnJ9AmxJ+8cKlefnDLu0URJa+0
Sz5bS99VNip5w16bziwe6C5JQNMpGA6a171mI4UCa5BrqiO9TAetmG5GFyGTtzHoUHqR9OZpp6Fh
iwvsbhvmAfyX0bwm7FVRbKxGXxJ20MMrqQzYq4joTdsmpSOBMFN+Zk751kfltRrR/QRaCfwSBB5b
Vf6k3HzTe/06lz7KSHfFuReyEgfNKi04z6yCBDJKgYbZ4J0dQjak4a9kAc3Dn9KUD6ccv2RjINow
nsnaRipobTJRzkZYmv+jNgBFyrw3S9IgzJPotxv1i9ka5BqCLOpWvlnzvgWcr9m4WaHRTndj8awY
IPitiYu+GYl+HXY1MjWRQ5SrbeeKTtFkxjK1ySWBJ50knGLJ6DOZg+kts12iDBgK3RMD5W8D97CL
TnbpLodO8ymKxL0cJizSySIZcLbUuU3fT/6qioHfhOAEXnEtnK8pbJA6OrgNAo6gPTc1RE/Vy/Cz
B/2kRoiKhcdUIWL0TrqPaNpX+mg58+FHEjBgk4H5Zdc2mkgscmV4NhlXPuWZaULKX3nW2G469H8J
I9JunK5BgKL8v19cV2dZlLTp0BWSuhRnGI9HkrVdd9vpv+hOxoSBpmaizCgxvxh1RJgHVVfE+9WV
5VIrjLeqFsep1jdahkyzspdGVG8aK9loKiYvxBm2o2sulGm+d7X3cKaKw5dDFcmxLcjfLc1AMMpE
r56sTSPNnSXvfchE31wGQ/RwY3nzfXSkDb9AD89AJnDMU9BYtvmXNx89qANmO9sYUBQbEgV1v6vC
+M+Zso9ItyG441t3/k2asc6s8VtW4l707Q+ngIWBoyMNeI1Cl+ZSKR6D0V7HBIWzn7W/Bbcw09KN
Jc1/QcyspMACikjxp5DDayihPCp/m8Z0cWdr50TlnUQpNJVuX476MjVcDqrGTpbhqmrpVXLyQWQV
f086TMz6mFbevjBd8B/TD1ONF7+kjEhr5H56iPgKQXdT4cUgOpSz3cJMGF5lSvwNDRAYHj8O0kuO
i8eudT5kwivhW5jPD65JuVOAh6DwnHTqYk7V5CibKy2Zu8d+sR3QyrVzLyV+BD7dlSbiybHpwHEM
bT6EderCdGm6ziJziQ4ic4y9HtJIyQoY0XuYKHRmbaj4bTlDx4RuGEwY2/Dca8VOFj6cOJRoRveB
ngc1TSsYbWl7/xbE3GyBKdEs+FDMzxUsRmtu5waLBrIjlL35G3q04VoWRiuFM4Q2v+lKgi++0DEF
+T+mW5u4oavL/ygK6KxmToeYVkr2W4pgkZRkwcBJixGjU8z6BmxaMLjaLTampRHXy4n7xHQQXi05
8sgPLM+GIEtW92QspurdjreqNTcH3izYBBEmfPiGMd4+mqrGmNA9a1d9G++k+QcU3mIO2zYv/MCg
5+v5KJIFW/Swso3mTlVydoP6EOTzztECd0I/SZUwZhTs70rHEV/81OItMaoFcrbLiFhVw0RZMUeP
UWPWzFu17CMVFzlcObo/JfxFSlT6ivZT8GbR3tcA2sfmPCof1lkWPRUlE5GjG9Ay5NPX9d8Uszv+
BtV3I7EMYNqsG5OkNUwApKwbfBl7qVv8ViE+SUSGESViyZ7s03+bL7uJRot+zpLttqctF815yXyj
+a601OY5WviiQxeHb6ngx5dsPgrzp4aGcJq0E63zYDr1znsomLvkjBSAQbRQtpXZrETcM8jWF1Zi
7uY7Q9GAmye08U41vwG/ZoINOc/qpTJqmpCYvDnyjVn9oBD0E4pMWbWPMBu2fUQkFxsLHWPRWqv4
2QrkCtQzHQdZ15fUmdZFTUzH/OTGEXgY1DvMJHyH4cQ45dvolTuzHNQIErAdgFRgPprf2LKtHuY8
rnAynxvoUog2PcxczIot8VAugjKlMT3tkreGIxrAjALfK/lLeW7hcTQJSzez/JHVTH2AeMnwhYbw
TrO9TckXFZ72XJXxaTD4sM2rFbX7YAJCp/x3lesHBwOHZwP9sEbcnJyMPA99lWr01yq8p0G6Z7J+
9kG+u7Lb+EH/WYpkq3Fj3Vp+D053d4x2E0/UcUnWrYz6I4fp1ITVzubEUBX2Hy3NTZZv/D7YU48G
Jb04Tbd54xLjLTedXevoj2A+lQ3BQ3BI7EFvjB6NGF7+MpzWZUL9Vgz0NdFPIT25VVgDyGtiae0H
8WYkszau/TLnvD/gnbZRvNpa0j/NS7rBSLoxiZ4iK1zfTNI+NrmJb3DS4eXgxW4plKBcqfg6VGTb
WSb+RR/HgyX3aZIczIKAGo8mgszSH/IYkDqzjo/5Kep4qjPM+XOYU/7c5+59/iaTxXXMKbRh6vT8
PvOWp1O2S4swtrxlikDThJRZ3OcJzNNRD89J2ezdYaJQA42i6dZCgYVyzPTbb6NtSm+gKHJCh3S5
a2uUJqFC54SToEJU6vlR9N9HGblis2TBdq/loPYtGVDKroNt9y5DhtLzlaLa+Snz6tH7WLH5DUYb
d30ef8BfCz0mUT7imABmXWbgVw70R+1Nj0bdxATHXU7wcWqWlkTL1qIbDyy1/qw1pDm5HYzuxTZZ
obgNRRsdrLJcK4FaOqw05Dhsj1prHKe0uGSms/bBKma0KISs8XFUiNCdcgUMrPAaczP3SZXeXTWu
gHBr1FI9p7yo39Qh+6FnM6GDUepN57LpuUUO/Dcq28wrzmmWPqDcmlX8XZfRysBe6EfVewPW22jg
hWeWf9ZoqU8hMb2Jl+ibwnYWVJGVyAktVxwanbh6HRjpqWAzFNOOFhopelP5QVvmZNSsQr15MTix
zCV97jEv4ykPlf7Biq8Tq2Ehocmn6al2rLfSKG4jTQSZfwQDKUk+WPOo/Qp981oM2LxSBlq+yI4Y
xerkNSgOcUoSbpSezZAmN9ZQurTPaJBelfXr9e3e6jtjESZIuekqp9l4LpAam6wndUvHKxDNc8ZP
8018rBnPTNnC65MtpNsYcGPj/EZTdmTaRH8rczZex+k/HY3Feyyzt76Gbmo03qULfZxSj6pJP8ww
BMhpsL52LxW+1X5sXtq244xETPz8PszeFAnuimSfJFUHL6u/oh52ha4/1z02RoO+nuAYVAZlh1K+
W3KDU1k9Ox2VX5sJgGSc920TRlRYXd2Yl6SZ9HyR0T7wYD9qjP8XrRUA3jE6enXoKVXCjRs7HoOw
L08pp+8p4hzTO6uIZr7bqa8qn6dAHS3CIlIvM2gHSTxtAvsUMXqfJmfbg36WTcsAcsKd07np95iG
1zj0wJsgwGdN1X9nHYa9T7UOXWHAPlMHjFw451U2Ay0zHV9NpPON9xKaBSE7CchAkKRmJ3+cBHlh
Pak3ObKwl9POVGwcmWN+5GmDk3yio+lrI2whSgK4l6K56Ow0RRwyxsQfQHcyMIK9mrXiDSi62LrJ
HCNiDo6lzS665p8bHY4Y7iQokiF7dNbDA4zSvV9lh7RT7pMgPnCo8lXi8WpniIc4BKQLQYBbqzMK
syNG4u+yY+4xRbjIhxybU4XuXKb9Lqm7XWz9M9VEf3jC1ux0GIeMZtUngm0pMOkYufWpRksvWPaj
IaeSACaYOhzQWiE+CoVYjNeIqdC20igUxkR1eHzlXyrB9DeKu+aQ1DTChxrg1rLPJAJcV6NvSyG/
ZO1sHcSOdA1JE5cvzGAhKY3Wlcf+ry/VnBDD1hiV0H4sA3+aO3APMKXl2SUdkclJHIZCEgZl3Oca
Ms/FtrEEwiBz4zg2pZUNA8T3zk2FSDAR2UO3enueJv4lAQoCDwsjhViURuilkpdu3dV+gX5/bgtW
26ZRxHrTkngaJco2eKlO+SlRX7pMEUcteC+M8NS15Uenv8ZmZy08V/5504ArCJWJGFYiBEkXhiPT
CvtaaRvf8E+VVQI8poJW881MbpjzgqI+c7TjCQD96bdYq+riO/U/W3tOvujMV8R090p5/MxiThmr
P0KzvMVRvgH8Yqn2PTRmN5mg0DTQv+Y6PY2GtzVnm4skstYCXBO705CKe+XiJRTWc9CNG0K2ZWOf
Rrf7G0wa1xPQsHlJN7pbxaacpQGEMH3TUlUPniS9N0C6hobAa5cRR3ffi1/NEeyOyXG4DeuDVOCh
p3o36quB/ImQZynM2z87rUlAw0WR2fuAfarBFVxwhkqG8GQnBosJVbYb/es4zEzoZOvW3YVU014V
30v6a3SciBkz8qWklox3nelf83DYpvbELEv+NcyyGhS/BtWmq7e4J+hyhGX5YWvxMqlogXslBX+W
nOwaEaJeVgUQeftCV4W3Q6uBJ9ODmtS46BznTTT2vxGxxWiBhHQQDrBnYwnZstfeCqQvVgBGyxPn
TDOX+Zi/1NK4t2L6KWrtxYUtigejttLPyJ9OZc7zC1Ja47SfCNJulVjO12L+d6eNR1F0SPdIv/W+
+gxGD69shkfQS91HCPbC9/xfZ3Qh/qfXeVyKOuq1S+DYadHazX/YzVZZ2Cy1HCvlT1xUe98CUk+X
NW+CxzC9h6B924GMG5xFAeS1Mn9OEBq6PmNBK4NWVPergS1XoavUmmBDsxu0SkkeEspBBLl5m146
jq1jBYMhsjZu7LwbRk1HK132HaBM4VcHDxhLN+aLiA3AqIPvgMI1J1S8dj9M04Ptpw5JCeQueY81
QDaBtzHsbsVMlaHSsLVdm3RR2ChRSDNWbAutPmRj9ZfxbkZCLMfcWmVachoT94ZO+G450ybFyaeh
GRdUQwPW75rjrep0WqgDITXCZhtxYXPq7bXsJEPC7JLzSudVtka/CdHI086j93DDlDNfJvAY4L3O
/S1eR1fac0gP7R7m+WtjNJ7dF1smvyJB4Z/ztuk6SYN8QK6mPqGeF17+6BvquBb3s/GWKOtlSBMk
1YZxHTuEM+aF4cbOEPbRs60JCdKwsu3iFGr7tGDob9smOllWbJ0NE8HzSiFKjPSXJPXfO4EINUmI
FwY5kGRqzSjmqbS0M+PqtaHjzPTzLzkUz4NGiNDkPyOF3nU+RskkfKszQSqZ+kDIfBUCQwuuKoyS
XuMdbAuaDLZmv1X7zmL22zrtpewIoPZhc3fdzBhBl1t4ZOChsNLIqmJvivHTt0b70xDYBVG7LmmJ
GfTzgXXz6P6qvn0kiVqHLsrPCDy47lftUjB6SUIykSTmSU7AfYKdwJyuw+CumL4FqB29pZMxvPT0
k993j56P1sh2barin59ZK52mKjuSgBUfDSYYETiRJdPrgt15fuNLZX+HiEMSiBi6HT360v52SvRs
fj+nlI4DJ8WKw6VX0+vS6ujNE7DCKKgGXquGLSmgyMRMeSpYMfWsPhm4LYepWSAaC/JNgW6wio4p
C7ks47sdyJsbql9D2U+mLK4znG5qPgOXgqUfOfWTXpZouFVlQLe9S+sNw9w3fRhwJGD3QfxO9iVv
wV6rW4lOXBz4w0KWsye7li+qoKzitOpHCR0ZBD0BxQ+DCX89WtZGVGo9lP6mSc2dKYZdUcMs5LDn
NM1uzAOU0XnBxNt8mqhKJ2luW81fB4a29wQpz1bMpk7k9J/v9ctJ8nLxbY0B2GbvMvhxORB0ytmN
8iFuRfqYq3L2HbhdsbnLbetSeSaBHjRVLPsn6CXSp5LVqDkOMjlWI45phLdZ9aexsky0571WoB8c
dh6GmllvVvjbUf/6d4qK8G5ZI8VJHfzVcONKDDINTnPt7lPfMl7FhZQkVzU5f6lf7SuMgLSUmYL3
1Gohga0lBjve/UEnYlAoki7i5mQb8jr2r5ZX3wsGBgWe7Fr2bP0ZDKOIeiMfBqwJrbWZO7Od9xlV
4lyx7srU2hqINRc47CLPWwylBSAy/hpz9Ecssh0a9aJOYOrqclOZ0HPaaYUIdTXRWkMuRp907i6m
RvHsJXDzPe/Kk3ZE+XycynQuGg6DN2xsFq8shJctjNPQI/CqasXm8xfQLgCuPK/SLgryht6rn+SL
hqN9olEDT5QNFAVa+A9PWYuUg7QCg/UBTntYOnfgTbjP2gz7G03vhEojktmOZjW6ep6oCB2F9yoU
Er2UfIvuuY7ttc2sV3q7xJ5AY/rPmml92RXGG61Y+mm9tiFxuXm4yPPgXTderCB+tWX7YwTAurx/
rp1DnXCnajkJ/zWoCaEyZL4pLcEBhGlH6uB7z3WatfTVdoWiAdLGhz6lORK5B9bexcgRZd0VU710
8Be3UQ7xQhT7QvAdihzyqK4jSqVtVTYTC5Vncm4Mlzjw/YkXJdAOtUF/2xUY7+r+X1tNkuQ//W2s
sr/QJUds0t6bKKc1PmU8ZyQh1dWwtND0sCZFGs5K96sOPsgPjMKZAPwkDPe9JBfb0UFNtU4DZDlE
3WOpnRfGryTZ+A1G3MalNUWzpOrJx0swlhSDjXKCQUk0Raderx++HQfLDmKKIMpH4fPzjIm+bOTy
cDggmD18RlEDEMhpYQEWtJItX3sw2l25Nfxhj7yxuqJ9NAyz5eDLFcY1SIwnLeg+Jz9ZqKha4JMa
W5ekBffWS0RXgh1Sw3q7zEu5GvGB5l3yrFnaB1vlakr6bImEhSGt29yyxDVxte49r7oVIbi0CKKg
a30ZbJ6DtPsnP7oMWFHmed86TODU1GLjGEzAC524LGTQWtgztu+AB6QZwMyigWlgPdlV/lkG/lVa
Hl7qb05x7FXBda4QVSO+q+5DOS0YeDJjMhuZ06ytg0KAu7Qgbw4QdN4sBn9gok3I0I+ZQLIs0BF0
a14ASJOciqRP/I0M4d5EVONWc3GMdeJ8jhx0a2ASnPGfmuJLYlKxJf4VCTgNp8I37xxd8FGs7ZEB
WNEsqoKBrf3W4WjlBhXyuawHHMrn0QnW9Ez4S27RrFJgXLn9xlWrQzhyNNNVt4Xj3Xug4TtY/Qcj
vrrDkQbnk+jZhfRvJs8EWfnZtK4RP2fevom2Le7Cnm3LxrNgP+FctGc20bW1ttHAtsCQS/sZjS8F
dYABLfu6fk8TukVotDDvOafIJ5nkLQy2VMkjyy6EECSunP9YpTwIXD1nLP+D0pYoJx0jM6/08Mwl
62cYz9b4LYJV/2gSyrUF4zbtY0Zuy5uHikIc6kvGqU4cXfZEF+3yV96tRIQV8cPIvzzi8bzn+EUL
t3lyoC/fkLuCLH0JHsn/hLYLWtWBLUvTvl/jWgE2RgCGjXUF01Gybt866GOgeXhwCbgJCRleq3fd
2UwpZ/InPabl5K08/Re1k9lezRnFhmfhn9Hxk4p7QUNG5MAuls5VeUfulc6HD/07MAuOcEG10dyr
NmwGg4kIYDu4Lv0HNYD8h8TCpBjTvX3tnOCiO/VI7+JoTYoIq2zhAJCnv3QzPRjNC4tEgRgbwlP8
3DS4tFj5tVXa7MFzeJjX6RaGx4IEDm3ZvcT9rsyOVRKseEIUgPmeA+1vCwxIvHOGY33RniNI/qw8
iEGdB0tuO5IAeYbhEKbt2qBC/IagVOvYnPCOoPSkVbVPnWv168UHQcBseRxs5I94Ur84tabWI255
8IGWb6uXwtzmPj9+Ba1IAwW2DgExQi0hyToGTYeqDwq/QqvSrZq5IShIV3nsLb4eaqD8gDYrolvP
VUc+/Z09iov81fC1vfgZ2qX1+M2DFgjOhCuzfUXxARWUNIPW3mak06R0fA8OJJ5xjTggv7VvCIUR
Fifv7bOtLjNlQv3jdmbVIxUrZufzNyPxsr25yUlXG6i7WJ6q6khMBpR+fg5dKtOkUHirp3vYX8rh
tW2vVntxE/SFoMs1JHDYxW+D85aZTA+KYxXuR+4yIxcbye8auUv9jdktdsqnKfwtxlc8pbp5F9+Z
+eIlGP5XkfhJ3aV7Jul5vEGqGvNdN5x4ANpyn13G76Y9eVhIbHRjlAmUXk/llc4sBhQ2oAD8NWDA
f7iAKRtpCoz1mnW1h6pRk3qwMLytuHVGgIaMgRfNOoCAoFl8j9wJmskvCSxeJBn+Ae02/vTYW9Qa
/JAFbx69nrDZw61x/atW3GCa9xh0sYN42T0QeK/OIbELEW1ve5fmd16DqcRvwJuuOxefVW5QL4Z7
NYffiuF1z2ZJjYvJRX9KEMdC7j55YkXx0tLjPahPpIjMJjY8rWgJaYq0+FS+zHGlf8Y909YDKhEn
XzNByf9NO1BP5KzhjciXHSZAcpHQ6kzWCjoQUQ+Of7cwm+1ZtrA3GMkB166KzsswQSmxy2MmZiaX
8s3IjkjqnOIF7qW/BMtlDyvyG2LHXGPz4kGpmRRKk70O1S3NsHg5apwfbwPW75gT25axK5ecxBI2
SqLzeL6baFNyNq5OgCVQSsfhpmS419BxmMPHENzZN9Xu5LDRC0YIm7DHxk6L7wYOp0tW5LCA4P+X
bZtrw4P43dU8ywAH80UplthYtQcxLTAAqVjk19x3vtMPAaiAMC890/331Z6ZGKsFv1jinbJiW/CI
gE0uiZT9GSvCIGhBIx7O/qH3X/RqkQK0G5NpC6GS1EcABiaC2eZXDy/8f1g5PsQUUtmbjU6jnNJ0
4vcC/jZV6OfAdvH2J0/0sJubAzyrPJEzXrz1zob9KaJ3zX2N8Dms8IGhxJjj7Mv5hINQBDf1eLdR
jbSb4pXEHPs6SpKelhJbkcsZOZbQ+pR6KWIs5m8GYol90DwCQrzB5qEnI4yi+DXQAMNyYjcertx2
ARx+2R9i2DrGStrQRg7TLxi8SO3ZiAjJpCVJZib4P9e+aOGPz2KugC+Y+op5ISw27iI2SGzKWAYc
pKp41Z+Iohy6JW4YcjU32m5KZuIkBCxI+BC4UY24m/B58vexti+JOS3RbvzV452PwqWP+CrLWiKk
nFI4V/84Yw7PWD9xR/VfJvEX6b6xj2lD7d8B+SWlb93fO2cFXnkmWErjjdwR7I71SBGzp54tX7mz
7BY4oLHcVpgg6zXGHuc16F9oDyA9QAEz9Ps8x0KJC4nMsGW4o5kEztFCfmuxCnAzQ3DIokHXQ7Ch
/kKcC0+K9/H4I5Crhl3E1rJmsWMeyEVs11ZwT90to09SO6JiTzu6KZ84857td50CxnxBm7YZnJ36
F/HOMjcl752plceFe4JOBAFDhBeQe17YEOOzmS6g550LjcfOWCJy4c6xxSCCRWk04cnvWsJgWpo3
cwoYSdjsOKPa8nbBUxe3KVxJ8Cb+qoCUuhrzs449bhnjhtkRiMHXZiTuzflmS1BXhLvt42gbYMWl
AF5Na/keRyu01GR+/ZB2Q7esIXgEGl+yHN9YQhJ5JZR8ms4MCKMVIRD6l7sJeoTEGxuquDPvxHXA
p6P59Jiqm0t4OIktW+2fWLBzQ1STO5Zid4MISUche5tJWSPDdlQEyIL5/UkRa8hu6+aHjL7qxMQv
2LCIsuXMMVvep22s6kO95R0nX87YVB8afJRuYe5jSv7wwNXilcugXK2aYCuPdrpp3T39OriOuUDd
x/icVxKo7AuqbXViya7oay4lp0jgXE/iToyPwWMB8JBaMUJvhL+PrZycQFCVgCEh1et7TNtENhAx
g4llCTPbOjIbSo90c0yGOHe0DeREy3UW7Mj2WlmoXh8jFvfjjdUoO2aXB6uDhWBJ384d/KX10wCs
XPt/RrMtOU0Bwk6ghu2WiANdTl5EHp0VVMN/EQlRNCqoWs1Vlh6075xMe/PEl9JDj/U30d75ceVN
s90nRjzcmlDdwEjA3CsgVpOJMHfq/EZQy8FqZiifYk8z8CM40feob8rk0XHJtZ9A48c4ezLI6UYz
DWncF0/8xqjzkPW4nxqSa9Kj2A/qixOvgjf3M9SvgvCzv+DVQculHt3MFIfoeTV5eej24yPbZf6S
ejh8pm2NsgZYB0hnKIXyH6RO/ew9wWilX9Vg0iIvd2OEKzonNGR8cuOXqJuQARTxjXFH8S2Ng+1/
xA6YrHVbQcNF8HcZzs0J5B20L9Yfe8u5GwmTfRjIxkrPNjAkMJJHU17fQzxmJtnZcu89CKqrukUQ
PMU11x6adwRjjvHoyWe10e42qN2VJbClYKYiMPxMJ65HrNUeEfJPID/psI+PbNzFV4tjbXNMaDBJ
7TTqu8R16IOWCLz+GpqQoqZfVe4C511rGN6Y7axZfU6d70b0h9T8x/PfcwIom6/Q5BjKbLfGDgP6
iDZ8shmj57I5D/LVjYmLsUEpbIcOA7SJihj1KGefmpXb+cBpYlJck58ul+FL3J1w97jEnIBhprNf
QrLS2YUUZ9cWJct6+ky3dfZphv8j6byWVGWzMHxFVBEFTgXFgFlb7ROqdwdyzlz9PPxTNTVxT28b
4WOtN9qYTsU9DuP0m86NM5UYWBBXBL1BNxSO/vb0Nflx+UhUgMvIxIdLbaGF/Nh6hiV9t7tohltx
h29j4t/nvj3tLO/7W5w8EGLA1s1TDd2WG2+4BjDqiv+toYE6/CF+Wnh376iHDsM66xM4DroJDvg/
ztPCHrEX0vIefAM05pg4+u0UbHnGEWsO5CGoe09a0VTUbuQRCyyYEO2KGbO57eElchgwBZ233bOI
geyAcWcGBeSoWokbolABs2RnARJ3GYgkanFnbNDfZ8pvJP9iXCzIqSZYb9g1/cHj3qUWCc1zucXn
aKCF0pw+3xbsP6zt+TXK3dh3w1vT2O2eP2rwScxfyugEl0lByK75LfzuJJJhnhKJzx7z6IWIgnTV
OQ+CDPUzgQAbtXYqn/oD5jfSb9CwL/30tzEJe0LtSDFpJlNJpd2DXfJb/EY7zOnSTXQ0Xt4y+kjz
X850FROE2X+mxJ21NgeUXt+n9UdauyRwdueUO90kXLQ75L/as1TWKN0j48IvNzjFc2Gsun/diObJ
ku/QldpKqvf5hXaV2SzhJt7dj+1uj/HEH5y4cA0dO8A/E+AfSQ8UMNUspFCpjpkcZPmWOjCQ2eSG
nLi0c5r78EDzm7eFjGNQZ+xYWCWXRls4Sz1cC+UT42ydX5EGoZCmuCeFLCDx2XTaa3/ISVntpXXL
4B+vKrIPCZzBVKysPNckmUlDlIMjkrILbn+V8XIa4MmvhO39GxjzXGkDjb70NZsJbQRV1VdNdEml
GxL+xA6BOjviwl4hXSvUnbS2ScunX+zYi0nVe+hO8lFp+6q4tXNwFWJjXrqs58LwUcQB6PNJ2g9s
hhPbbUklff9Wi2vRVcsUa18DXOBjUJTaJakB1a9R0tTZqe5n1qHH8VK7ZPMSyBnteCQJOxWpp4l8
EhfPJuxmE83WqG1XnDq28kHUyLLv4TGQF9OkZLbDblDcIMxoME13MUpzYUJ1xVArxBiPWPTJP2Nw
Zb6uthVphZLskgaXkqgIxG7e5PEkI4NHBJL3UBForrbF/DYW1oOKRd0lUmbZmMxC8JqLBM8g6Twj
AQS0pJuCq4TuYoGxH3dx6aHSd2r2JXYVxjy0L8m6qrdMVhq65hKeeHYjRK5mfPEEGNFcwgcNFyRr
4rySgNR+3ijDd9p8GZ2MSe9Y+pSdC9pyRKJkQEQaBjGUjGQlb1lC+fyJfCsSKIh4JVRgaeon9iua
ZRBEDNVSp02ip0kRJm0pk5YImWxB+hJ3TRuk+Ln47MoDbwDf65ycfCiTuaMX1SWabxWmpTNJ0x4V
hDyLfBPCoURoUzKBKUJ4Mekb0W7wvknsOHs+FYlmBlSGOWeqLF/64lUmM81p6pmBLQOE7WGu4mcG
BAUxTRqoQZToPq6BSTjEwjOtd5q4j33oE+wjcUY28xGYi4EPbEjpw+0CoV8FvCplbsnkboDFTPjl
I0qhLRPvYo69Uuh3HcyRuM9QrDyxSpv3OtvMNXzZFzm7OnqF9GwGG/4oDlSg2DMtgoTR0KJKTVUr
rSLkurb0pY2rcWtUFjw1e2+j3PC/kClEP261J/wWpDphDEKpboEi5h/hX1PahrxVc8KBjjmVdarN
OZ4vdhPVOUytUMi7dqcqTihz5At/RvAOm/mEZCQiHL8/Fo/gQemJN66is0YdsP9UP+qU1Ol9WTjm
HTwk4K3bb8TJLY1DzMRa0Du3CZVH5W87B3hdwGz2kV1oMygBTOV1K2ItRROL1XadApRz9jRu862/
E33dHTTdrX6rAtEFok+r/uBB67MdKQaFtw0oeVncy31AxHRMrNUalyMRlz0s6Z//xw0+PSrjTFEo
o1yt6asJZgQYka1YdwnbLW+mdKiu/dZ/TbORctXhmyeB60JNWY8u6E546jyyE8YxHIl4T5SnYdwJ
SyqfAsxf4SInJMzdDK55cJDFQ1l9KL6Dwd6Q77VBVNtaA8oBHFNuyH94NbGR9hwXE1HASzgwVqiE
QTjeJfqDWo6a48BgPAJn33gK8Qg4VJwo/dKFLS+X6S2QZwVi4LOHCvvpZpB7bi7DcUUCvPdLe7ZC
t7tkCSx01HMgtnmH47fZHprmxJyhUNULABJ/yAAOtNTNF2SuY5tSBuJvpgS2wxwFQKeeG93tBVh3
Rk35BWYIsJiGWxMV1jy+j/u5aowlQf1E/F0/+xnwo3D1UsJeKId6TvXN//W4q4aFm72EDan8zYbG
YQBGeAeGEGqQGCfl5qsW71LwQbpvTiYdMbvktrRrthjadvz4qZ8K9RohZVAKog5tiW60PsTJ/0MS
lmmszOqB+IR+XqpDUUoOFrd08Q3qz38BIFIg0xbs5MXrNf9Ky+NgELv2qUlXxWOj3URsgp1Cy3Xd
uPopKy+zgV5AZ60izPe6z4ZxP+QxrqUvL+S5AiDprVrEbI4r8k6Ouxbt1fGq4FLUQuiZFD+wBsCn
IbogI1uE8ajD06gb7DAo42KqmdRzmC6sTg9WBBLPDokCbJq8IkmsSfFD7csk3UuUqKDQKp/N7JQH
sNEp8JOnXQMBkcT/Zj6CcdIW+TNkBdMNKRMVuNilYmPXZbeayYxwul4wwkdlvClA7etKP2RcUfxM
jtwOtNPoy750Yu0wwj/HPsqDLrViU7cyvgiKOhBo8n4jHusKJeCrJ7TG3DrRGoATkMuU1gb5SP1P
g9p0Rpimaw7wnnPGtFVgVThHTI1MnQ1abTZXhNMDERXKTWjfYP/8rfKsrcgGKyGaYVHDYVpRulls
FDR4PugVL2tyiIiGwWW+Qd0wc2UGodwWV1QaeAoQ6eDjzwOHVX2Uv9rwPhpkwVjttBEL6CH6VWqX
ByMubkzA4NSayRtIeJvClakVWoB1n+0WrlZmx+IMLqthmYDmpRFiXr5OODr5UcpkPG219LtRydd3
F/q7yr4IO0NUYhHPXBgfnUyFhy7wtQArDtuqeLQ5KJrOKuEQTI27l3feFdyIYE24B2LtAoxeofgv
74YV1aH4h5Y5ZYi0iaUHUM8aaIzMo2zzA/iMUVakFIcYfx/ZEJ0X2MLA1eITH1D/qXOaROKAFc/q
x+3EF2nzMXE1QAf42QVoSeCbGZDJLqvxBSZAh8JYONO7f1axDYZP/5kGbOrR8+KgIgqaE85JqG3T
v3X9ag4jA3gjEA6chzRb8nv4J2iGK1shxa+ifqzaQ9FdAvWITJ4KWxY8vDVad2gOJRARh9BMoKKR
4+AkAgL6HrzIiknIWGzkZFWisrvQfwDWPcpAFYhdJEsMT4vq1k2vOTUTm9cBPJdfkKCiCJQzDOx2
JPufFARFO5tktWFg5jYo6rVOfBKs3dK/8RIvym1DPMXCXTRHzk14olDf+fmrEBHNrFEvd+DcIUGX
a6o6Yv9AUwWJ639BeQA80H6qQzPdMUnXI8iAPW5IFfudfTD+leeVXgrAVHxuvArTcZPI+4yqCOWl
8rulmGfxpHTeDrsARuZGp61npXTPULA4Qpt+o+r0lsIOTJPO0wKFT5kpjwihF0ri28Sr0aZmpzQN
zE9VHq614gFxlRF+efXDNd2xMjWqc96OqbM1Bt4auFYTro1COFWQreYQvbLYBZm2htYx6II0WpkH
mflRvaXqI/oUyA/2KJcWdzShdNbEFl+uBygyImdwr8yg0d8EEoqrky013FaKO52guoRzUn0CRS6a
Ta1+KRM3lbrnP3g+gxhtAToP/R1LfiE+GOMk3KwUZslw/texuPTw3+lKFR7jDeVNuW58xNS8CjjY
5n6nnE6PQ1xfRdJPYRW20+9YEsN9FdFFlsvstwj3iBkn9tVDEu4MyHXCIWionW/t+l0jsrogSm2k
z6H9JmrXzfR77Tsy3ZT9dWEuS5TPgIJromJFMk3Qay0VLpV0SJHnmlyoV66ssvHOFipz/jVzHYJx
UfwV0b+ZeEYsl6bPvPzQ81MBZoov95qA6NOjQWxwfVxQnM1twfMh7PjiRmJlrwjZ0idDH0B+TQub
vxJktx4eoDeXJDmp6q6L3SZ6DDdSHcTubiBhN6hMiU6dfijFnT7u8y9NQjkwNw6T7ICztHGD2XEi
/7ZUragrUYAw23gFOUrXVlv7pqW8yvxcqG5WbUfwWYpnfceM10XrMOxhIWBSIF2XBOox3fPs4VoW
bf0t0hz9hYYZzw5ttMSpLusPfh5FrSA4CTkvLBJEt8BALBpS4xGeEM5DhKqP/Y62T06+FsS0jlln
boZEFC6x/XN+XGMMm5aMv1h+1FpoKf6uEv7Gkh9LLMJ0bZlOfVhdr5w2vGShn2omzUE5atz3IT8n
SquDp0oOD9fYnInB4TlOSLAzqZ6hOCaHJR6WMt9UMr6G3vKo8zDQabS/0DNNt5E47iWVhhboqBCF
Iy3DsyMrIPVRMGZFBnHB3R+EtQzZ1dN+0P9ifH0KoC8enMgE6ulHJ390k4OiPgP1mYEXZGW7KudV
UVGglWkD+e9V0XjRqklBrgHo4M8M5BG+HWpUX2qobyKUDZgsCQ8bUKIg3FIZ64Fkm1Dc1jFLTxQi
orhkPnyuTyY/bDPZh9xHImA/yze0nvLlT+5ovquCCDbN9igwlB9qeJLwJ1yFrrD84UejJqBPYUUv
MU/wCJwHhJ2aO83PHSkXgDdvQ/0JT5UNJjfOlXG85yPqxaPnz/M+W+a0l3LgBfm0FJOLHlFjz+Ld
9P1qAyUoEcQGmkUQpOLnANekuStLTlFDMNY6ZZhKbIesJo3RrUOk1A0RquKx+xOz05A6OWeEgobG
FfWf4mtifkJa3lxqikwC1tP8PcER0hQh2cJnhAjcq3cxTSC/Pkrz7EXoTrAexfWE7B0T3QcJT8XX
zBFibfK3Im3i2gHUP2Akw5SPp3TZCgytbAl8Plm1+obW0OGPmR2AnuCj6E6lk/9HFQhQFKXhJUXj
wocW/mRgWJx7hbL3h3XcEZx8qBb70s6zU6et2/Lk4b30TmX9ikuSfFH+iMRJrGsg/Sy7xYET6PVq
qr8lvtH2zMo2L84z5CKsKoD/ho/Lqzxe05+X/8Yx8tBTchaqDZehZsX4AKqhsdeQL02y1sLCarS/
BVcjJqW/MdAmrYPhmIobbLCwpXjoWoJoeALXUDFyfIDYotIHVmngq/cR4SUZwoRPKXooHCRB82oz
u5k+dPFYYlgAdOHjfaLJyH4URI8L+VJmthRzBlnjT0MNGSFFkO2Z/9aylP/jP3EkUZnTlZNfpchd
cXoaGQRaRDTOKyw7oU5IcGDF/P75Cf0eDSBc3vrVK8l+hB0lrxoU1YPHkf5C7o8WiEAPW+ACFPWd
uOk5pEOYNfVcJ5PDe7iJVlS591FppYxpDAp6eDTY6fHFDwCOTAdG4TCIKMhiqefIsi9YUXlAoawv
A4UI6LrH1YgGbbzq+SPjiY+YN5pTcAhNYSl4fypv81j8x/lFhcGeh6Kc2HxgQii+x1iL6IzGOXoE
I0TgRk8r278CfWSXP/hkU3icZ26Pra5E0rdBd0dlB+lfjP1kh/Buuwj8y6CeWYaPhfAr6Qjiow8J
0wMnHMMxK3LPHK/wvPUCOTAid96BpB34XsUyJEKVmCiFTQ/wXtACxSxE5iPCP8AUxsZmGf2Oyle4
ILxWZYbJDjAhBkBaQGfZFsWNkl+BVAXSo1VnUM4U4RB0OO2i34ScKVZ9VOSyHZzp6uqBp8wDmAOB
7gP0RbySCFryt/ErRbSBbtbOy0P9vdDcJ1ZcDZtgdulQLTFypP0vOJL/Twvt4qX+EZY4rVHLLT5Z
LA1EHYB1vt2SFj2uJf0DuYRHIuHMf5HOdUp25Fq5c8U9ESc2ST4KUiKU5JyNEE3anc9rOkUJB4Mc
es7qgxnUH33CcnZsIVDmqL8FgFiJig2MiyvDj6MWqd/Brh9KWnReHUyEeSTG5jATm4O8jh49dxaw
7K6BuyVBM92ojCpMFotDczKQDEG/HOgUd2Nt2RXbrtmS6CDoG808zWk5d6xl0dugorJcj9PW/ys4
so+zLXO7MI91adE2Rd1O+VZe05oUvN4/NBIy5yN3ERV3aesGoJy/KjMe2SPqs1UJfvYJE1wOod11
DpZoHmvxo/0Mdz4f98aq1mGTbqkdp7aqcdkllw1RbZN38POj8WnQr07vCqrgBZbxDIy/eWAqYNUX
srvpQY8K3qpMmmMOajWAoYYIR9m4vV9ehdBTA1oawDyRY4fFHD3qeKTaDvANuRzNMgi3uYRP5ib2
G2Zlr7dhjIHnGGUT2ii7bwCPzAdVwIkLdtfvXuolwKMR6P9K4cyqnJQHwn9k4rTb3yr94thhQtgX
3PQ/M0Y1WAhqICsoaKLd7IVJCS8LalmchoJ3/Uj/8BGWEI90en0qW1V15ID6sNCwE5Q9uYKa7C3i
k4283bDY4K1DefSWwjNISb5Bj9/0hF0ux/I5chCwWPnaQS8/8WekJXuhsDRahjuCT6X2EPcRLiOE
Es7QHrIK+QIbOS/9GrkdtpBapSgBTFXYYg7mShI80AW8XhzZ3ONgpWiCPks2IDNzZ5Zg9K0M1gID
g8NOxHrjM96IzZ95R9TPoTOgqTM+FnxghR/V40kCIYL9wekVXzhvOt2VETFslC9aIpH3aY8yKhhb
djw13Zanns2Iwnl4iMyqLAIDNpCcGwYZAv7NVRcfs+GQ/E6EIIAttugsiJrY1hOph8eK8OTUNijs
Eng8QTAPMfoyzbfNUy/vxr85dWvaLA6SQteVyTs4wWfjoaehHvnSq6GVevsR/GwQfkyFRcHhzOmf
6lMOV7HmL6m1FPVLqt/jdj3mH2nzD8DOyPahuEmvYbZrSP/0P5hTTQwS+ckgQoBXYOho6qpEs2Ah
sQPaIJxlwSpPRQhCIMdXQouzkP+JDAZy5SVe6kgdYX3ZoSIgJQ6b0bzMANK08yIr+/Ykwp6BtPRq
ByaGjuIviV1C2Xv1nbSvtF4TNOSL2wSIoFZ3SNT7suXdbIUDGzDgtouuAuUuWdY+PYTdmhTEtD/6
lMXYLGGaLc5N22n/T/fs6qYBjYHauMF18Ub0YPg7+BOc1sviqq/AY3LL8zdR/RyYLLXRNb27qAC5
M5Uhd/O4NRzqa0imgcCn+bxk85xabK1keEh+t47kn/7C1+z/o35RS96As2N97LV6r/W7dHD1HqXd
onp7EvHDbmiQumcKtpZRtrVNWDVDY22AOyx4n6Bpm8Jz+aw3wfRChL6ulY3BSyjmW8WNjKiXaCpC
JTzVofQP8Tb8wbFifgZUhTIL5HUZvL3FpwEa7lkqdldU094fkFEcrkVSWquzWL6R8vRw5GBT8n54
k5coZj9AdzXlH8SBc7ofU0QI5dG8kDfrQWfqG3JVzPEzEG5YDeP45N8Y+3sSZOzuVybWdtYfbBCt
MaohDl5cKFCv7IE+xnl8DK0Ku1t58ZprFSMSFxK71oljdcZpNxmgVtKpk62A/CNwpPioMz3x8Sle
f3uiTd5XrKKvOsPjRqtYvoUwiepSj+/dv5OCcmatyGedAN0cpf8eWy3frHHue4AZEtedAtP3WcVx
c9G7Y2LTZRoIDD3EvzvN4m4mDi7TyTjiTU+tujrL0V+Z7Huk1mF+LSBcK+9Nfgapfj7n3WTn4WZ4
ylR2O6nbehszQKFb8YAjMrOGDabFnhYNAtRx4RFtjaOeHzypJ7Pax9ztVB7EDg/dPWz3UFJkaraX
QHMUWs8oTPinQoHlBAnR/btXCsxYxya6zpjs08F3Xqy66I5a6y9gZ/sZ0btQHUVVU08JODyS396b
4qkNrh/sJukfueClv9UxvwAOhW5BE5BOEqpBuCjXJ4WATFfgUaK/Aj3tURJjtTS8DdfN0B1osGSj
ov8iV0KAoN9JyqMkJsgytlftyhRfIdeEdSFxxaZBwKDNT9mJHDYcE3azVbMbucCWK8ePQXLSs5gS
4o2dkr2R8SJdKzuEpmjea1s2N51hR9fFt1wcxn6vje3Sy04c4xl/d5A5vrlNeGyzFfJMzFtfJQBQ
fhUU3sPojYlB2SQ/Umo1OIO0c1+slQiacZOcglOKRGCpEQ7z621obpp9qTCq9lATCT0ees9RWoJX
LilSbaQysSWZ/ypv26ahxTXl6U8ml6hNlJ8GEY8kIU6fgrZRP9gAbhU88HXI18r2//B8Wq3Nxb+C
xXWZO8nIlO69vPxCFoGOVzv5kMxj55275Bcvqg+xdzM4SJTq6kOOhuAU7dKlQAOxDtKS8aQGtofV
M12hUUin/RD9HKExE/lCbEvQ4r7eV82ZhwBPpPER3RP5o6/X5lWs34VExCF5kmfaNenbra/9Yg+g
38JBL9qNDgi8OnkwfVeDcl7WllVL7/mwrLAHo/wuPgYyrRdLrUGXKfKrCqq1WFjjG4Cmjt1YmAOx
x3hdgQT2O/2RNWfsVYVrYlRjvSegonL6aK+Ro331eM2Q8HUddt+x1eVb3lGmvuSj69HdZM5JSocp
Ukyc6clY2fFFHaTyH7R49lUDlEJYsPZV1+ojd4E9n1gy9MU9lygkYvqAu4W8L13saUW0JmkNRIcN
hKyPVw9ZA5IdkOzjTL6tXrR+j8wJ9iZ49Y/AoLuAM2vp664G7JCvFIi+ldiz1blYJeiNE2tMuDZP
r7xFpr30G5B1ygAfneqI3LTdthnXnfEF+BAZK1TbUD0sgCXLXL3ydaj+U39sHUAGP3MDbJjKlatu
GTsxtf3QYnjt+P/b+bxIrUxX9PZU9cLuoLLk+Kvbk0jg5T9TccjaJV6p29DuYGB/WE52cR+rbwO9
Ftaq3Im6fSQ9y4FIXRcLvrfN9r3yMV2FL5Z/kRKrYNOQL74bBJ5OzCBwJasWlXu/MgG+0p3E79pq
S0Pcok00OpZzfuWEUmgi/pY0SJS8cnW72NIpn+0RCHNzo/iL57tpgb/oQfh+EF5hstNYtcDao8hl
LG/lDbqJrD9A5miM+fML0hO5MjQ8qMYzLG9GshrWTb1tul2t7KLsc4Ht3EDYU4IcGltv3GjwXTK6
YyLdcGjXYIBfPeVAkkMl4twxYbXSLtO3JEjHXKRW/UzAaoD6SwSjuY0PapkV1wpjgc4QNYtW+JYC
1/hcZL/A2/J8biDczfGZ8Dvl9K7AdCEta+kBymnyM+iXPtR8p1NxIchTxoJS3HPhvJ7aPXYqVUNU
Cyd2m1bTlwdfTAg6XbfkQkDaYQukr4K+Ujmi53EjJocg+ANiX+h3NlV6JkijG6iHya4orCBgKoGA
eatFYkUqvlxbE+qI0AfXB90EXp3tGo+R1hvhFebfZJbp/Z5xHhlctiIaWhBo0KP7bkskWkrLzoox
1TdWbb8qeelihYZVD7njyuohhZh6V2kAt92iLYbbF7d0M4bhiy65sj+gIF/PDkOKR/z6t+UjMvMM
8MrYjg5E0LJC6MkjE29xlxMfaUsvogfUy2AT+V5ojpmu1WxVIHsAJfrzS+qC2n9GeWy2wY+k/mCC
5FRFAFxXLiJHVCedjmob5iN/+wVI526otsMrb928OCO8lpRfYVzHxzhlhjnrdxC/Sy5Rsgnxt1H/
+HuCYKV8G4/+6SG+pBIbM8IeNdspVD4XTtU6umJxFRacC5iu1oeFo1IddPTgo0LxUiGniuyKFHVF
ftKIuKS3iMx6mZ0VW8zQ3yG3RPNOV8GC0Sy0FQ4X+lOpDWS7o3RMP+Hobak3ATndTO0BXlT4b+Bv
uv3Fy3dASOlt8mnPIT1h3cVbqH9JPDRf5t/Cc4TMKQagE3LatNusk17skGMzJPvoIeq93jsTXFxN
ClRNVjlObwAPsGvTkbgnRdkePmNSuaF7dnB3xLwjfsiAea4GT1nr+LjNKrdm7qYpBLVyZVO9rv5k
zNW8M0fpVnL/bHS0JiDVuhMou97fB6gg1H0y7RI4pcYOiO3qVkN3SdoDNCrULJqJ0SUSS0UPJ4tX
UJPKkh4mwZ31JZ+ebYjpbFWuqTbniokvkcTrEprTxl9ZpuswXvu3BRGlIo5L+BTTlvU1LG2J7AeD
TrGq4ZdyFMq+ZFocHxHBNzdUb/4GmQY9qWO0ob4vVy7ehYOAp7kEbNIF2PVpgxVyQBsTnuTjdPaO
gDKD4QLCSlD2XrnjK0D9ES9+ajKI7rpBrczwpdND7z1ChZ4O1cWEYmJfY9JBXrs0benQw9wSxCGs
FuKZVJLK4UnLf7ryo5rD5qv1e1VzTUf4veQZxg8dvBKBpLdu0RgQjWPpO9X9asXvBrMPP/dz8Z9v
hOgVbnc3Gp1oh02Fss0kdpJHT8bRDLTP+rc5XnIE86U14qq/KeZl1dTeHXkEFLyRtazPGhDItpSx
ncP64H9x1rWg2lsjsFRH+5YIpdgguJi+sd+J1/FKgAax4AS7PUNI87d/4saJKG5P95j8XZ2C4/fw
Jv38Ev5N30A0OfPHPOxbzQsh4rpGKW8c+QYw6wIa//GBMGnhw3YoZvEujau55l61yGblUQP/SVBr
1mvlBToGmtoXZ38/kB5NECNBBaqrMG1+UUqG0g/D0bInvXcJs9tUtvLST9LN+2RogS5AEsI8I56z
n05e8g+Ik/4DXd1kRefsbBDoQ7TXPcS9OvOVYb32/TWpxEoIjmWll0KwGlYy8G+KTlV7eMbwTOi7
tzDYwcyfaQg653+2+h+FhQuM7G2ADAPhkoCGPHalvgZaRS2GrvweYTdFMJkv9UOxooLxRBxGExAU
Zo3HKLRpobHia7wA3ljOzs1lCUxq0EUDsRH9MPCiN10Qx+xbGt2DvGsefW5N/4y3+KaRkj37CM7S
nuc6s6V/yWiW5p0d38N7YQWH5JBdpAuiPiYap/1JjuN3DccJcPJJKAx3IB5kEp5JSdRcg5xwFU0S
sZtUn5tXOIz6Du/6A0JY/9DJs9SPPc+ESzwPRMdq+mjm0kIts0T62N7llhrgEtsI5MiMHBVoET9R
MHHTIpKA4mexmaN/l0Vil+YydfURjHmZ/oDsSoeRnMY569AS/ujUwEPGg8r7g082SxfHcYeGZgFo
+Ywykn/smhMM6jym0WYTD8v0oSDtQTyP5gHNBYPGSyJ/AWiYbMFvdoziRIxDsFgZRFRjJLrGOQJ+
TgG61mypIqxvpd0A2fGQzMQaqc3srDpVumDslm8SPw+xgTKGWLsluZrWi3uMzKX+Kjz9uaHaBt2X
TbR2a14LqFCLxcZARsPf9EVjvfwmpVuI3FGE/1yXMK3Jug9JZ7GkcsXFJmszkyFO4UmsTOLtS3C0
TQmCSG7k/IDmFWzmjkQursgN4SpC2w5mAA+b1bZrnRSPdWKVxYq/HkHV4sDMo1ebyUCLy3q/Ldur
L22DcT8LloQDiAuZsojKu+mYTieoOQoWhuDKpILIWiK0xwXN1N+MgtVaz88TIeL8Gdmu6vVAxaSw
6hHYc3kXEsaobcdIl64lAnGSTcgAwT6HBwRaGIClWWv6XstWtb9POSk4zbyZFcZ9h4oL6YLZr8Rm
i+W0Y5DA5BBbPg23OFtm+AKrbgKJta28AyCjwAtMdqrASRQbrLQwHRP1x9fc7zauiSlaItDOs/mG
0tP50ERWPktawI8Bt+uVzvfe21G2Go2tJDkwYSHLRkjjPddxyU0uWa3xRqbG32STViJPVyQ9G/1X
+QoKjpvSLaQTt3tiU7rIR+WnpqBB8TkCCnMJTmBmE8OVyHBicduJPL3V4Uk2wCr34EnWNTnXS2fB
fjC8EXYnOBbiLbMEJnZU5RO9DzCueflk3gs5myD98sXnH2J+7dMgoCPBbppaCp4UVX4geuBdr6TX
8l+EPMpm8BsMCek/vVYPQB2hOZl0i7Pe2knmRjSzKA9KLkllaDVEqCjhcdHhnXfS7mMhPbQf4cf3
8IDm/wI8HxpBucJLxgmJz4B35p7c4ih/4N4gt5AEN1985Br9l8C5oRV/Jua6NFZCbfWH2nsJxtZc
XEP/1UxPga5S16MDDs/XLHK8msIpTzcsGwTyJuEK2H6KPzu+ukYqj/oCpWj6g2aN6ZzYXXSFPqlB
JIFu/ZJfpAG9B/dpMAIPLFc0zRJDRHdTRebkWF/hDKRqW/J6XRvwgYDqhFUHNiWGpsEB8Qi/TITR
eGzim36qI35K+mtisOD+gvCH2xNzIgz+oGeCyqFDht2TIyImv2P58uibWJWckiHW1enVgZtXPgf0
jPOZ1MwIV4qZ7gzLIrlP5hNtWAT1AnzJhk7vkfaqZ+EKZ2hmCyyEdnIr1eOiwV9KBrMKuKBisH1E
FD5gnNzLGGPwAXicBoI9tQOg0U1m9aU2KoHegSjcC+Mz+0FekCe8WZS3LwJ45AwWEuk6xVkvIZh4
LVIcOm2QSCnatWcD4rPzBvHeTXIoTjXuCWOFoZm/yei39OPhd/8y4H/IzAkODAN4nzpbM5fSC9P2
EYULoYhznAB6FpJubZ3s/wkLNYWAMzwPQCifC2OjE6PmnZLyrmRvD0EyNATvZkkXSK93obvDnKO4
Zj9bIXius3O2XWioBTmDlT+iMTi4ZITDrMqE6ItnJo9AvSoE8bYbHmHzqwCniNBA5Ad8iHpzCHmU
BEU64HTvsKyUALlauIftoixXyh8oBn6wTAsRRbK2Ke/JL1xOw12GkG89mVapY29cWBPTf+CNdDGz
IFboqhX3IFrMIrO9qWJQdoLyjt9CUGwFHrJfaludq8YEQPsPL5CTkN6gopkTF5NraB8eb1TVhjQE
5k54F0BeYovCzK02V/SKkr/ZFItzROHvAu0XKtILnZ6dvNOlu8kcVlJiux6I60S2fJ09eECrSk1S
4EWryNVCXj1GKE4v6uyqGLYEBfluoDuLX6JLvEvEcBJlJ0q1y3yPkUrEeiXDOS11xhPx6G9qpN7z
ls27UAdNUAg8Cj+S6CxCYMxLwz9P2VI/XROtVgS/lfChq7eRVffRIxXHvfSp0plmkfazpfSh28Cw
VHBds4rqlLi0ZJO6gRk840f3C2wQCJLoUTLDjxnVF6lG30Kjda2TbJHVIIIs/QtV0wtknw0N0DIp
j1fC/omeu2ezOIOsBrheRlVEiqjVJO1uQE99U4BWHA1uLNPKqfiYvtPspXMW019ubiduSmQJuXz1
8NJEKGfZVMjQGwk9JwR3O2obpM21xnK8NYoLsWgjojwaj0mEbfdT+u0vtsXwxtxs9raJo7O5dfFv
XvSzV7RXbKH8kxAh6ZmtJehVVl2N3Aaj6bpKd35CrQW6M2zm5JIC0OXfFYWnkSuIpOWJKJIF/u1O
7C7NgrWKkJAvd4ieVFkSYEdxTrpi3ykAeZdNvGuFtUSjZe9OPv06FsUXnc5rDk4KG492TlGkR8K+
pOTmFfPQ5T6G9G0+rIf6KMjbapWXxM8icFzm7igwMQAsbIEO6n+SegSAwGgzYEAYmT9wsWFyGJdT
vGmI09wKNjksZXznC8aHJ/9Lsh0ivJzaFy9Y9/8j6TyWW8euKPpFqEIOUxKBYE5i0AQl8knIIAKR
+PVeaA/scpe7+0kkcO8Je6+dIdlhYWp3pEv8WOSy5jydxFLi+VPxKRbrD3JArEgnXT6/8iWL4GKt
uIHgVOlSwQHACV9QFW3Za/xosAXf1a1UiELwivRLx64o+iWALizIEj00o/7BBhiA97WAtH9ndCGA
FounNWxxRsgUMOrBIXUWD+ZfyRR3nf/IR8KOMdoKgLPQFoHHSr4/5OKIv4MyWUsBnhnhE5k2Qjs+
Hok3RBN+0atW4gNYE+qmtlmlGeqjjr8ZUXoRyZscncykoiFx1ekHBpS4nKICJDZOMyHb5pUJI99m
KZm5sbQ3Dr38T0bQtYZl8g4QOjL2XDMvF/8VLJPy1fj86NySqM/++lOuXCbhG4yBl5OVrN6+6m5d
bxlhRx+fp0kFx6EtBH4lEeVY9LBkt0PhV3Y7y1ozkuBFsU0sqX88dkhVUUMi8XvNKNT7gYd6zvS7
aWg2cRsxlZ+h72ucl+FThGCnwdiGHoXyigiQT75s0YkwpfxELiHF0QK+BXa7K5qELntW+4iUJvWi
XMpwlzdeXe9/uHI7cFjiYXRVaxbcos+9CviOGPJ9cZ46KCK0pfr2GRXwFEqIUmR+K2w+gl1xJrHs
MksmZ85gcTReo+xptiud3O+dZfNbVKZbLSAP4c2QcXui0rHB3KFzQ4idLEBezQWWCFgB2C0CAGzO
XbXB99KBl1gCpIMu0s9lBiGa/A9TAXHQ3FTtHVe49m/aqcKj6r+4ZqpJ0cGwTNf4numO90Lm6i3L
WfaOMB4O8QVL9KWRl0j6TaZD1AdOiwL5XRSrFOdNJrA6tcWSFyT9lfzPnviyKqfK55Uh54Z04bHd
Mq1Fs8MQl/CJ70tQrYzuUCOoleBjMNCZGeWRaaPeun+8PamwR+injXusu4w8eKXa6jT9d3lSWq6I
o/EPLS2LO0gigfI1hc2Bs1DDdXng6eAw/1QLC2UHeu9ehBTlffCXOCyMKkLWOBgEtom0KZNiZ8uj
siQuEWuBoyL3XWQsaXOn6jHH3HA7oEtkrPpOiP20tacqL4fqEAdbSft9t0sFQzq5TbnTisv8Uh2z
EgrwvJdphr3I3IUiRuV/08nRpcxwAtv4J7+WJXvx9GEiekkREWqdr5L3yNal2wBHZDLPdjJwAukx
hutEXSnZFb5xg0ztIGdnYqbYTFMe+KC1EYyySBxPrJrk95nx08gbqmqLzy9WZpTiV0N3oa28tzAA
jd+OpYus78apioUMHJBzOn5lXKzFyaRB1P+ROM2t0vfgLl6rPvjB6/CsSL9DJIPqeTfekh8Ry8y/
vFo2O1rmizy6qGGzpVguJLTO0HZXH3Ry0To3ciYLi2g819+ogVk1Om90yOwZtOwBLAE1JBoE3XS7
gVNtp8T/1PEZHehgPum/rAIzx1VGjJkjYD+Q3Ww4SK09kVrOn2Hz4gIWHjq7otolrBV6ibh4Mbdm
wEpdO6+XzVrDvkpndSo0dEtzszpUbn6C0xbp+3yXMFFv51gtWT2TsopgZRbuuPz7lcWv+EslwxSP
74o2jKlkYGL+AD0LYskrj8gwoBIkzS6EbgcziEFelF8Ctsnb5Isru2PqziQAsXWNJIY9CBzhC9Wq
gxakxTY4tz6kKJ+M0OO+SzRS8FBEVbuQESfNqrwUTtoTzVKLXsDTGfWg7FEzpLBHYxdeQnVj1YuW
/IwlABAShnDi/hjW0mKL2TxazO+Rg2J3qDYCiPyP8J3z6mg8I/2zRDBkcaDzh6q2gnIERd0d5fuU
luCKjhJslI/LrHDd9Gu9Xnc33PENctrDJCd1JZlBRbfWm7VAp33RnoWNGQBTAs4SSrBoT0vEm8AZ
JUxdIfNUlyEPMVYEEn2uDbbvHB6qnfARsZpgc4rUmgvNDZd0/aaddwueF77dCd9KSpNtwDHh86lw
Wg4sd0X1Fv696eQqRicXJFB0UPCVsGm+7LrwZdV+ZyyBN4nq6/JJ73xagNIrCPSxdu8A0o6LAZ68
VAUrL9FJPwbhbrNxG4ZzRh/JjEWarf8wUkMugtQF65jkNrP2+PE1fm3oE+w8/r5Z1whPyuLgYOyC
TQyT+k9eIiXhP8qz2I9bfuPslJzyL3Yjkx6EAJt5/ht/GVv0y+vkoa/7p3Qgj3E48Hs7+l91KdfK
M/jm30VYy66gkNzKx2pVXYVzO4kUog2eo+uAGcX9CDPDN3xt/7lP5lvwAvwTHMvkf8wYygSb9E//
nqYfHJdz7R9VPTeUq+M2+TMPyZq6go8PU6P4IoDZ7wkhYsXMvbNIb6VdR4Acdvg4Ubuy8qW+ZuKp
b99shVJmgWxNytmYbeyKTSpvCd1E+Y18h5Ckl4uXFiEUgWWY3ibN7JL/A3+H4YfDOjeXckHFy05P
hhCxbjO4Y6UrEl9mLaRlHDla/s98sys1fFbmSrKx2LTnIef0HCPprBx38AiGU0Lqeeu1sg2702IN
ou9WX/2K6lbPMONNkycIE+boyxtsBCYfgrRkMptPBBQQbTbQAFTkb37jZfBNXjFxCyXPCJNsn8S6
TLOz4V6Btf0x4KwyobNZ29dQKDOnZryHvvNzC/RDNIJwIB2nPMbWogncnjSNGIXWnI/R777Sa3m7
8E0WxuJGt0TdfEDDHqu+ZatbjGu7sDom/5CbJ2bIWgsJvYf5qKcf7A4EK73SG8QbvPCTsBOLZPQ7
+VoiVXRe3fYNY6KVH5w9o7qT+nu/AvrTqj5HZMnR5Gs6AXncXugn+fTlzs100rrmGRXD5CgBgSb2
/0ARmsGdrzEfeZ6DVY31RQcRhgouuNeR4tAzMiuJ3ei7Ltev/MAvd0j5FYkyo36Jmh/cgOSvpbo3
an6FFrOfmBQvjv3riN8T4drL0XaJcjHpnPPjf7QomyGU5r+fLHN5lxkhxR5LGvYShogbUHx8NCy0
VJYV4yh5uAwpQsuQYhi6VL183elAzJsyLxxu5km6id8uqK8Rykz0HSXXwh0PkDaeIQHkvD4ydIZP
BU2LDYyI5xsnMsvWGn+pvnsrNyv1y+5IpugVeE5MB7XhhZDuIQaz/graGYmewUf4SZ8Bcvl1ClJy
Vu3pexbRuniK7I8TmyKDfxyeGDa712ycWwuhnXBME8pjZv8z7m0Mc4JQJf8F9sSWaVlRDtsiS4pY
2yhEdwGU1z8PXPmTDHXPs/setuiRJn3cJUwJCP5B9YYm6Z5SKyZL/iXwUpCt92jy4eT2nOLZYfGH
XAs2DqPEBqdtcMXaxI5S+G1jYpHvH2xEVCHDb5+4KZYYj6eYIEz8NOQb1EtrnyC75TPuA7vgfWxO
4ooShV88znbt8Gf4k65bnUgN9/r93Y+/Q1rbb5LnRFf8PDMPVXAGbTUFAS7RQwG9JToYFlz0GzjR
kqaX5kAT+PkbArb7baBvcGLpxyLe81JmXr5Tx8vYrFQ2Q9izmNvz1PW++sht1glmacsraEfaDs9c
/VkaPUytRW0pvPvL6HAA6REpKxozFY88t3RwkVDsB0fLYI4yfczLqvDRzfHuSa8ffhgFrFflfGrY
8q0Xyeoyd0VkGiPXVILCCvij/ER0AdD+xbaEh9TqWIWQlUN14WIf55zCRcEok9VNSHdicxhb8Z7h
Iy8gQDh5zS9feBJN0S+SMJ7V4lcXz2qwlyTAx1z78N1xJ3NQDvFWZ6KzGD3IpqggZ9kOINY8pM2j
mpVPASsNzWM24Ub77NauWgCDaNhPHRMnp7nguFsEWzixjjXjCl4op+aFOYmdA2bDnbT8Kr7ULbgG
PZ9Maq9nCWnDVv+RLcM45t72M8O5lz8qToYFvlFxgcEZPgTkQJunm0exBIPx2qOKxXpGfCbsmnXl
nqp8NkWauQkype98hTeud6JkqbKoXPFEonRDIQ7+YK4/WnPZEgSarlKX4pWHgjGg5VfRquD1KJie
aTuzWvKwptpORs+WeAJXMetNg/iXYRvKFgKvH6XEnbluQC1lDKL81vIMD5WVRTWT5PaLS5wOmlXe
jMBgPiEktmI0fWWQ/p/V2++jaSBIp7oz9NXIX/TqP4HDMxu/SSTIb8acUleadE74aTbMAk3JjedA
YsHKfOah4avP5jzKc6tfyNxdtadEfv8vJPkigGl1NHX4OscWyZVZ+zFjOrQ95YbUe9kV7YiZHYFJ
HJrz+osPlS/ndTdANczit51Y+4kOy96Zdzk5KRw4jE1eHvsFY5mzbCp3gzlP9SfhsAxtPGsEUDGn
02Vb+z6TDPWZ6wC5KIzmwpYIQMW7VxVTEOWQ0pJeumJfgQIwElo/El2ZAtJfOnJyLD8OBrk2PQ4X
+RZd4yXFCfo6aCvtrEY1PM+/TJZdWLRxyJwRZVFRu4i/KuINaAeHVWKekKG8M5vNqi+vQjJI7Vhf
tsgrvhnsf/4sjZYCSyBO9Tsq88CX79Zc+BWfiBBYhOCWNyFvzWXdSbgn4i35IISq9RQYQDosJPzT
9q4KiUIlWOBKtEq6YvTBk0GqAKZgOmYMbi0K+HPykIVjmW/MSSimyitgZxu28DqpS0vxllzEcZ8L
nd3G6FY2FPcjHwKxSI0TAP0BIjnDCLhtpVl7KrbBswl/hNGHZvNGIWsr1+LOrJDrt1nReQ+1A+Qp
c9/jqkIrX64sy9ezpfyVYew+1meDB6EJToqJ0CamuJppbIWCfXMPdqprRo9oMQ4nmlEadlRxZ6R4
4khYzOvwccoVeekvmusAddJn8ybPQKSZk4r9myc339RM24NbEn7HlJHs94pdRsnHGoFyHNnorAYg
+NN6LJLxqIYY+DDXOCVN1Xur78srjSqULPknQ3CQOq8jEHn0lrt3Qx1urSD/mBd0JA4hDTZ7buIs
Ij/57jYtTkl3gubAerjCG56CQ5jyUMt0LnJ8K2O2ZmPHSdFk0EMysVmHfyNJ5dYvhHz6kohEFAZl
eFP5IFwsYh5fZnYoT8mtmABjMQ0bAmiM6+bMsuxEPFL/xxvNZKpAPhsgH255Czm/248LPLwmMTE+
hkl+PBAYqZ8ueM8N46celhQP+BWt1fAkZi3gusAK9/Jf3i+bJGSdbkClsmKPh0TlCWnW0tbi4MR8
zjq5QtQTYeXYldNO3QQr8JfzumZfFvuL2ikyN+THR22ReIHo4dpAepQsX4qdItIMbvG9lecT1ZT0
VYUxISB1Y5EYvxBkSOyZyf8whAAl3Sgbpj3wW15s9qaEB5SIoEHd7oxcUPRAlhiOdmyOtP6qWx1z
r99rjHAASVHtYj7fCJdaoSJkg7Cqr7jDSAG2+HpxMdzzhGk2HTSYAuFQD0wJNgJmDL4ipndbeeeh
Tx9fuErpe5Ft5n6PzxOR8MtFYjuJIBDHzZjdeZQ3yiKIz3p4V/t/SJ/ZksFAUw84QXlaaCYnblqI
Lt7BUIr9gW56xGDWPLTm+GZH8HKMLVQ2TC6QXyWnaFfDQnN6PpJVtU6IVjo2v/024bNblcBqZ8KG
NzOn2At8ckTWCctudMUZdhSNefKmQa01oAhbw34dlto1JGKPs+re/31OcJM5CL1+slJmkwOaCBCI
PtuUASSqrvND2WYMLIkN5vZEY0p5PR5z6Ye1GT0w89Zj/k3Y00tSaEKc6JQN//r8mAE8ZJMsuyEL
r7e+q6X5b7kY/yEDkjwPrTBXKbDvDSovdt+svRuvcuCU+8NsNC75tzLh+eTvkJVRQDWIj6P9C35f
bO+LW41NEGqr+QXko1xDLXlGHu5EhAG46JgbICkYNiyuP9mWM5udgnSnQceN84a3bxc60BiqHHqs
BqHHPyHeMTDavL4yFyeFajnTgN3clG97As77SrrvIhzUw44mlafNkuCG+YTESq81RENIz6TXyQtq
mU1leMjvcebuIv+Sb1t12SLvnQ929jSa+Rl7UgAtE+OpA/koYBTzFfGqF8IkFZnL/RpBDaAsWLCs
Ao0FWDl2Q4TDQOO02dzzABZfwb+Ehbyyjb+SR9fsPx5Bq5PCRFpWEtAORLoOYPcJ7FUSGMfGx+G8
IFfZeb3pvTnpxHj+lJb7lElAi1iF6GshXkDSqR7QhRgkszIZ9S+k1ZyuM5TJKd7aVaVsQ3Ttx3RT
lI66/5hu2jsAySUeHQvrXZ2/0HD7CgiL6jKIC9mtTVqUHclLYeq+DbyKg8oXA+uQswCQ3q2Xnw0q
sMQiRpHTnkj2+8vWlMzOjb+6oFm5pGjwm8aOtLskewEDGGmf1mfC2CaBU/L5SkJXYWLzzEc3uTSo
PdcUA8h564O8HstbhCvZdIWPV07JKyCeLOvWxLbkAGWr/PoiTpijeSfAjOeB0UOAniZvlza3uh+k
tWn4KIlCJtumAsm6RfIsxARTH3oKR+4N6J44B+Ab5p7aOGW8qRofXDm86uIw2rr6T9WcqNyyF8f3
9ZX8YlHCUEPYSu+9v9GhR0hYJ3RkcKVtGUpYJ3SIM841COLDEkV8u0aEKFMGnzQmWQXtKi1VtdWp
K3kvDBzTaOXfhs0dHof28IsXBXR2dayqJYKtFDk8ewOd+x12gj8wXaFhYFvascOdRMOQHCEo1pr7
Qf+GvMFYlDNULTH6zbku2vUycrDG6pjP+CnZmiCvWuHMeEeLLrz27V5cIYgfDhjYko0srNr8UJV+
pl3f4yFOd3kF8pqMqM8EOz4zDB3CW0QvOVQXWC0KgtgnFRJGUg2D01RDpOctYAcPCbXc+oz7WW4I
bJ5DiH3ZFjU1FjwCjXSKDPbiuLb56q15EQEPT+d5A6Y1PwijRwfK1eEQ1MPOqDkHCsaEX4aRLOrK
ej9c0AhSdZ47SrT+lClnLlPQbfO4W3Qr8USBt6RbjjA8dGskV8OGwKpoiSL8pxa/w7c/ucanroFh
60d2rQGjth3MBfYIXzHH7TV0c9hhPqYbhqAwCyp04zbbzHlrwa2yE/RI9PM41iaDJzV29Bdz3w2u
9H7yGpwkKpp6UiudElY/hdIBCcGmwsCMDofAI2uuFVfm2ujqTgLa9xwSQn9sAy/qHhkKYcaocgy5
kdgghL/FtmY6bICA8AQUpoIbC0sYDcno82PwNhQC5KmVqECXAi9jd81XIfuGAZhqRz/bCSdZRXZO
bf+duj2w7fNbh4aa8HpQ1bkaCBD7Y3gffU3oY+OnhddY63xpXTvYf3bPwUeU8yGo15axqMk0tdnF
9/VFQ6WTVr8fkauu2rUN0nQKWnmdItAqlGOiL2jkxAS5ueqXv1hK9crLuftV0jFhoUJZ4fOH+aAl
3gdPk0vgq4uexjNLIGmQRLEgxvsWzzgWtb86tpN0TfNaDisRMi3W6Mq2/LTfIyGDIPO+VfLy1Txb
xoHyPexgysQ2n6DZwvqCuG7NEvFmDusFUyQUyqQY7Xsu2TKE6kbN7sMfq0GTpG7xf5QsWVAManxh
wl3AZxlX5Q1FPWbK+nMjH3Bu3XmfwxNaYWYC6LlggRglaaBom/GOTa6oYS0VcIrcQl9jN8TAhpeL
fku3yWQYAU/KnM63Ij1i2ETt1b6PnekXHzfj2md8IiATbObDI+eYYUaQWpmPRySu2bsJLHOzRYsm
QuOMkct/gcflJMtejNWIrY2zeb/u5TgtPz/IQtGFjXPD9KQJwUE+2hFreo4gls0pGugOIuDsYywM
iLfq6/KedIscQ2AtARTDMWm26OsQuWyC4SYizqNukB/v+J73YKbUuaT5/RHPavn2sxhDMwudtH3g
DZXThYjaKq8uL/RrjYZtLmEH+JOiq42PmQRAj5nh+UM9HCpLxC/kJjOrgFOF4DtdsE6qMHsCI6k2
DF5b+T7mfxIzs4QBL1Q2s5HnReWT0ku80V2d6l8cuyDoT5iAjYJYQDSGVO0mpUXyLng9NugO+viq
SbbCzuH1JEpijncAdXXt8q290CM8AWBiHaiupvgjyKZfTcoNti2V6k2MJzYgQYmJBncRDwulcR3A
CU2pQfhrsBWYE967bnI4UePAZBGps4Y3+hiOnymC773FTq7QzUXINI1Q8f7J23rw6u4w3E2ShnqQ
WckhMov5oFyBZ71fAMLKK5FTZXfCc4nrgCManYMG8ZheyoDHgkZ9QM4WoKzDGcYf7QHy7VkBM0jM
rRNrdUyW6i+G43RDgIjlShqx85UT5bdW+M3YWdDZUH3dFTb7WKD5V/SMX00k1z8VApevWOeN+xtg
o0t84giy1IvVR07Od2uNrkHD0yuFHfMdS9OIu0UdDymEeucWT+ZF5tM5UHrTNzRS9VCd9hl50QvB
fAzpurkk8JfQNfqF8peWFzNElTqFT8I45qnsw2yhIwJJ+QMSvEpGuZYJZhjcyPSHYNlzLBehtSXG
aZ7IF/gCao5QEgmQt3uNG/nCjCPcfOhtepQB4r7p+d0mNwb0QlZOI8z+SGB4EeukGKwQ60/nQYyt
DpQYsyCBNGYY6FQV0BTAf2KtJts4+W3wJ3N5vLfCvzp+Ii7yPnxjMk9Fo37jVQyBXsXZbSjWgQg4
YxKAygxNyGqIOLZXgA75466skfF1lcnW5Nnin/3cQanidC6CI/s8A32tyqODfr1K/wAlfAAMATX9
V+q/hbzXIz9vvyOyzX6JbcAFuSeMhHgma8kcyETBz9PQ2wPqCsrv3nt1B67ml3JSUfBA6a9+q/SC
DVUsoCvymdy7GehvUAGCV7VobHdytwmrr3YkbOAvdmIn0RmpITgdmEGxBJvjtpsRTznEu+Ia/AuF
xQt0k3k2QZI6b/0AoMPAKT/Ag+f2fWYrLIcr9S5lm+HKm6tuYwzkJ4McE68W7fc0GpDg/GwxQXPN
cRmqSyPcokUwKTvA2iQBmEjUH44enVAcFZ+LVtraStF2w8LQNq9b/NlSFLGH/9BUsZhwJrcIz3hz
ajFZgN4K5yUFkuZRHMgFY36ED8os/WteFJM/I0UB4LNhMhUfx44WZz4J5ak+GnVB7IEoPwrGf7Lx
4tHGLfABF0PrL/kKk8nugBIhqX9QM5f0xUjot2r/1JS92X1rxu610tpD+OBhyBPaRyiMgEa4Bt/9
mSuIIT+pLfRLF0mY6NvowLDsav3pfWMvSmDUQOzgMk6uI5r3+Cto1v1rO+p27UaeFbPmjdbRqttC
uMWxyIYUWz+LQYAWE3GLYT+Vn3IRzHm1jvVnug6hIc3QAty1iBHPVwoefx/7uBQFkp0WIhO9XXTJ
y0M+re1QWSEQ/mG4XMrkh3GJNzy3J5npww8qywHUyJEBwMspCDCHvX2u+0PxOuYsDzlS6N+iL/mo
6D5rzAENLq/RXmyh+NkCjCL7Zbhy6vE1xsmmSn2QJECYc2mBgOfFhf+H8h9HiggN4i4o67JwW7YQ
M82hqw7PU2lrt/tX7u5DqBXLvltJBXpIkkfcYdb/vrLVh7uZDapjYI7CwgA5Z44+n5iP0G++dw/V
mkd3Qi4KUDXg5LD0bghLaLNT/8c8+2dc/9DE5yYtpkO9Rn1E0GvPrxV960fK/B/lVNyYsWCByI+Q
pz+4zqE7Mqx+kjXG8pkNoYtopmP5x7Ywi/fiCAedna5EfMIXun0ZzHa+jTV7ApTmfuADnisRojKa
WijaloYCndai1tcEMTRLgs7wqtDIYksxnpGJjOGI/Px1scJjHREhgcu9Q3WIeP+KJDefSZeK5T6M
0Wtw0rzqzFm91P+DsLXG7H0vhA2MKpJ1U4SgJ/ahgZN8o37CroXygyHWb3tARI22vbokw4kVefM+
MuRRD+yla/evD1zkJeEutmkDYLSj569qdAbUFLCrSUtsPQ1yLRqh4liZDWfFevhrqrNUXlA+04bJ
o1txOYfV+T1ieECQj7zvXw1FQRfogQW8kYt8zszDo1Ta1fo0qM5Bxy3YiUiOpq9HGrzWKZ9WpPmq
TI6DQ+DpduDlksWlhElZVV0Qh0BAcKzAQ+M2UcnaQOBXBfcYXXmXASDgxP/X3SVJ2OsE0UU4XY0D
Rz5vuAUvDgsvNBlOXu1Mpa8llzE9oBp958eEU7NVPWTRCh92kJNRRFWtvbHWYjBl+pVuJrJLkexZ
Lq56+atLtu+Xm9BPCs8MHT4Uxl7xk+Q5YWZALKJ2GeC0aTFwaVe6K/QWEGdN1CGbVv/GUK8O5O3g
AlqY3z0h0LNmUfWXXJtmgNIp+WJinpKjzAjcOlfZAe6eStn9egmuhQTQghbUsalC1zHOy9f6Dx4n
xpWGO4ZEE8gjLLWGZYWicgzmxv7NeBhhVXF8o9ajch2msqLRXUmB+rpTEH+8jhqsxqS7V8JqKH9Y
SqX6t676cnHD0tahzumqr1z/jhE+i/z26RNwVt1v+vrUAjTCA1fE/1I6q88DSlUEE60LqcBAehr7
z+CVPbxIJCiSE9oq4TUSu3RPGLhMJiCVtqlTj4VO1OEzql5T0kiq+d1nqQ5rlkrpwVjjGdih+BNr
9kWTRIVfyxqWVrMjQE5U/NY8yN2+YBPvqrLPp1x8CT4yIPHRkGoDXJhArUXfACuAw8EceAcHR2UP
EJQTjAK/DztVMtG4A5JfjR/8Hf3pPIYarhecNBsZE7TAxIW/oeefArcVCX+s3AlsQaSgUkgKv9ws
YXx/4+hkv4fxglDRmSbeMhFODdOz149pSZ4IAHBHwkjOz0vvEzO4zc50rTTHbDTZXsqPFkgw8wUp
4c8e10TSCZSXml5cCoDC9hD+IeuSW5JHAFcDdaLRfzTBvaMdhQGU/UZ67LcsQF61sK4y8AXXtIGf
Rfi0/WbJ/Oo7x8ri0wCFFmSiKD7N9wenCrOLH02/iigwDxZOF9mJMijaTNeLG+xCckxwW42H6kNL
z/xCstYdKjgZDTWatfpN09fAbQeDLdhSj80JdgTpNLWBjzH5S0rW8flKxhJ5G1AZyaiTyjH8LqnT
GP6zXkyMraCd488l771gXA3xQX47Es2OE58b2CUjYwOEliFEpeLBD2eGstPlqWOhl2Y89YFqYrwJ
Rd8X7wvKpGL0JICirTMAJ8EDjcWy4/r2ADOlzIRp8U/WiGRhWhZPgVPxNjy9kntkuIHqWL/JhkSJ
j/iLN7C28McsyIfAuFtdoQ0X3wFrWr6BuYlGMuh3ADjYwOfbFyNjl/6lyj0hudTaPlIZbOp56aC9
Va+ZNS0c35SiHNfo0eNuCz2ZgLDic0hUaTGmmc/6T08yZEhnZmCReUMayjvJY7fbVi8RfBNjUwNd
H91BqAH/TU9cmDVudXzXdWcr4kKnWMTnGiLx2b+aQ4lDeLwEj5pNqwQJGh/CzrCtN0Aj6GVTQwFm
AARgm/ivH9hazO4OzaLmMQ+5GkOWynIv8KLNpR6q4o9gjm6AU02diwrviLEKtF/l/VR1kHA/GDUA
QVbxSkasvy/g88xylpcL0gKrBFn8gomSzlBiOYwYLWH8w+bdaNmer1CSoJqMmKwYq8DU9U1xbyq/
DEtFkCyYy61iKeWrBJHuWce9wvQXvVtHDAbjJlJ7ZmxAcpZAc4r5kc+GgG7+B/XTFs1R7k+Ds+x4
QUsRrtllmsF/qkjLIYQ0IM+FNUFSq4zXjEZbQhMHH8+Fr5DJ+1DyK5OY+H1jzPAGPjG3wBw4KpmK
Fjw6geyu5YdO349xzouqU9NApQwIEua5Uk9MgPJXcd7UH6RekEYDmQEoqmcMqDlbmM1bPkgsz/kS
tOFDy7uOY4RUf+jIepa1GeLlKy6H3EvfHrJdQzwoNYmpzlB4iDssWvggXX8lPeNoOuhrqdzQAyY1
R1+HAwFOGnsXROvMfuMDwh3deohsA+jz2M11euvIlKFINbOT+ORN/7NET0abhTNxkqV7Y+iQFegM
ut1i/ldm5V+4n0h11lyWqPpur3BvagtZW5Ql1G6XvA8FS9WIbUUgv4DjhXfyxHxMDaZxbOEoF6S3
0QYBvx4BPwFePC+gedGi2rq50HWebMG5R59vC1g+jme+ZAu0FRo2yY6HUwBXo+vXPY5pt5z2QKmj
MX7F3JjZTOv+oq2I4yRbVmc8Wt1vuqMJR1mSDRvGrh98k8xvs5fHA8K5TCjqjqluzf0XbwRy5PVF
GCzRM4fgpj57Tb8FxoJ3jY8nMVF2HYzAyffwckl3URwGxpm8jPk72gj8p11j00hODURYQtBY+jIv
3XNHxDjBFCa+wAVnwDz4u0p5mdbss6WDFG6CxrZypPxYheOtlt5EkiuYC0XlQuH2YrfCqjPyhNlj
3DA26gjUJsUcVmgTXJRHPKLjfMTxAaqImF2UxsuXWZjMwSvEW/JSO99kcagwuHW79SfyBuS/H/MY
vL+BW43ZIuIT6HYfYd5+aRjKpsuNCd7hGaLsqWKUbvpe4oqcnB/XmPUkZmuZ3l10IkzP8sKqN2xW
LwRGSzyqcwa2rIdRpymuPMx244XgHyJyESU9uGQobY3h+nFVhgJd6AXyeXQaqOBz4RZ4GTrD5J4v
CiQpOjSQjp4U1Zmb/RMj0ipl0P/rFzSKK0mw8r2wzmpIhJydH6nNs2Ry8X54nRSAikjigr0pnbXo
C9kROeLGlD8kRMCl7iK2+bvGsYtE+dps0l9aiabbSeay4QCCCYMM4BdiBq3TmqQV+MTL2ph/CucT
uvXyL8i4bihseYFnAGeQwqlPweCRvMbKtsQS1MJEAu6zLeNd+VoUnRvtyLLoJVbpFwAI6j3o/Fp6
TDlZ1FDfsTHnp/1GRySFfugOu/e/HChlfOobZKjGi4FpdEBG0X3JK+q4hi7TdOkjP67ojaoPW4ww
A9iGqyjbFRQdh/CgJivjE8Ad3ORe/gW7Rx88YBTHq7GBMxEAeoRgd8JgTmYXvod5N87MU4E6yhEu
QhSQREtMiXAT9ENFkaswe2Wy10yJsg81uRjtlou6SWbBKSrsirdOd0OGVMsomPflV1xRicwBzgzH
rpnrqGIpN04WfcXnOYpzdmbIx3BojX9IDMp7ihfWZBO7abpDgx4OYnn2o7cH5ZiTCz4gFEZkxvJ3
ql0RgDKIGbU5S/6xI7yE5e0L6fT0wzGfCy7VV89YpOa+MWd1uVT0TQbvikx1xpZzFZ4s2Cbg/d2S
ETzb4s6FJFOyDuEh74R7KT+NB0kokbUMHVrZHhptyoxqQeDscNB96KEH1pfIZn4YmBPN4E3G1WtI
FM0RmBxgwfBhm9v4RI2BwAYvziLirmco7yTzZqUAHCD0agKlHfBD/JFR8LkXIiq/D5qPh9X78pbZ
sajfWQxBbzo36SmtnlkO84U+o3CBX7DjBBRjy6NfjSyRMTuQ1arQGxzMYkEVyWKjfZBkcBJvjY2w
TRUv6Do4vFh4cGI5eYBZb/tf9eLIlTfcixqFm+gi4gZMDm6xe3tm5hWMPRlKssNIdSIbr6K1Bwk/
C0M87dKvQRjAFrjTL2PPRPWor/hMP9gwtxHiLRLnepZyKJnQWeyFNwCzW/p2iq18Q8YPn1/aE5cg
v/59xivPQAt4auL4R5I2o74GQ4jzYPyLj2xvw/9SueTPN858+J6ET/kR7QFxrm4PghGHmx39sZgW
qb44YNahKwL9x5H3iJz3nNUj9IjJABElzjSih78nIBUngULi3GYkx1qfbr4HbMLwrq6+Jzqf2D9Z
yvgE5YbcrsH/SDqPJUexKIh+EREIz1ZYCXlbVRtFWRDeC/j6OfQsZ6Z7qiSh967JPPnKvAc00Grx
2aC8BM15YavhSAj/YiNhBudhs06OihhkxIrCwfnVDlF/4zKKqTjKypPx8w5wCOfbyUlGtL7wY5t7
+jgu8JPaCToYdg5P+kuZLHiHrJswb91RBeLfjo6OEotB5fM6jkiRqKXeS509mY3/KQU2/a7WLPbd
wTedQt4+AX4OvxqVZu/WI/YStxCwGK7F1u59sC6/OaRBFv5UrziKHsafgIfQZCP1rcjfE95WLqXE
uC7yn0l909Bl9OP+tbDjyV8c1SH3J+jf7AA14ZhAlm87mAR8e0j1SUgB/kEera4X/c9L5CrL16Z2
yRFokxz6Lp11ca0xJRIm0PfOi9xAru8Hygv5sZkKFhC5G0lY2sS/bmGnxcH8WBxD9lDjUhsPhbmX
kz9J+xp5UsU90nEvvDxCuySBCy6DteLRB5DyB0/nl4ga/SM8zofVb24jGYFhDPkIE3HJih/NjUKP
TYpFybGwzlF/VueUMZrGBie+J7xiwtpyXwvXI9KVOyYynEBkPqyoUgjj2xgrXn4EPO80Zavs+SFx
eO0XsAEc8emRBktWvQcOCqsR0Q5Rvs0Su7gyDqXLsNBBxM+9YFUQYxLrQrjTK1pjNu48kyzRyTOK
L6hRLVFqIVbxtREtlVW4DRUoqJeyd4vhXV9cJfpuvaCp+svvhXJII7dFpTGA8lzXdxYKpNy4Obuq
54pgZmODNAfnfL5vhY0hz+971e6FB2ZfSzvrCFNPhfCHjXDwo3sWgw0bZHeE9AgJfNefNJ8Zinan
HVNYL9779lQujrXijpqfz5KBWryGNTs1m6Anekcm2bGXKHeGW4WdMQ0/PkGHchEHjD8pkRXJQs84
B7/C29Edod2GCKzlK9Mi0KSF4QFfVtnVnOXKZRpUqgG4Lndgr05nE+O0Lr3ujUHmp2hDh5EcyUYD
qHw18LYcntTza7LSb/zXCzBiMOpaB9WNHgg3Hi/hSFMJ1X8W6Fe+dBKJklFt84aw7bPbVBt21Kp+
5mW3iR+iGp93+jhmL4vhAqumY0JM/hb7r2V+4+tKjFbHlg7CHwPTVXtTDM94OmynWodVpl23bnqK
dkxeDR3NvatjqFzlHwpERLZCx/zKFVg2BAujq+TYH1Fw4m0hvwKj/pNbAnqW91lACdgj9lfDI868
SLRGjMf0Zn9HJKiv0cnfeqWyQaGUkUfgc+zrK+EPMQB5aiJTOkSPTIGWaG7pfQudBSx1BWUrHsh0
9aovNYSGN6ppfzgMb4TZKB7rRUbrJCBVjnqpCSdDx9QBvsy38qdZHgqMkTDeXD6ypRDMA+w9kEy2
5phU3/SV9HSxEug9G7pV5IBNVyk2IIivSW7Q/5pNyJAq/+X3K1ivOWzkWu+F054PEr9ba3OxSKKN
YJ+8rvb42tBI88fGiNYUq/B4on9ZS1tdYyP1Tp5n68lencKzP8QQ12hN3fzK3FBG1mvz5jvdqt6R
daAbjkoT161Yv1Cv/fEGShxIpNBChiEjZDn0vhx7jCpCYIXIyCxOkXvpxVYFmtF/FHeopO3A9wl5
HoLhTZ9b5gVJu/aF4EJYY7UslN/2RJTnRbVvw4Gtp3p+3ckQO81yfEAt/GosIHmfZVQtnAVPN8VM
0PlAFc11ak2wRxhI9t+aY5qnCgzJHsUJhW4XQJNjuAO0PFoQCUjWXFeuVULbovggrGbQcr/VUNKX
Pf3KW8hUsEMKxpOEdk1D8Njt4aNK2Zsyo/DguCQ7hQcu24LolF6/9Qsv17FG+69QEs1HChsjHZ6s
ulfIkeNzKHyKCyrn7hDHBq6YWUNqV92uTliqUfYY84VaX8d4b1LBLr5MIkugbNcWAd+s357hZgTH
wsiA0Uo7vBxmZYzxWuXMH5pl8UuUaEkAuORGYsEvkQ69ek+jNVM2fBV9ckhDq29nftZ7lPyg4FlM
NIH8gij5KtNVVXICebklULxqcSoa0OjNPWcuxCsKOubB8JD4kbOy2/wo1NX0/M2wR/AqiwHQMUPH
hYWT+aLR/sHQbLdq6fbmBsQeTiv4UdiWZKiORwl3dHpcvLageonYRgWAsEaTEVmTR2zh6BjbIDTW
L55kIKhPgG577MSZG5TFGU1UC0UAXSxpirzvVX/Aj9ksfjI26mxQUX1geaHmP+i9kx6BeatrOQ/q
U3ystQONhjqbSuqtuBw+ZPb+h1hwxMu4pC28g8qoxuWCR6E2na7fYWZgc8TXYyntZw0+06XQiX7V
FxTVdTb+8N+ZsulYHUasdV8K6cNcTvajPfJ1grDHJJGBeP07eBG+Xwpm8mR6u9+R21XkH6F4K2uw
yjyljCSHd5Zg3blEkPwdLzAlMwSQvLHcq+2M9H+gfTF/UAQNo699g9cIQIL7WO3iXzKqYJWFLvnY
JQweBTm/wyfQrZ5kIX2mNWnqX/BTWAiifgp3cXPjsuDQlCqyT9ChwgiOTlGCWB5M3jUkWER/7xfL
maUC62tEPmw5cOa4brjm6QJkr6r9SLhTI2HNL2ZFAdVFcg9NT35d8+EzIbQLoYA4uhKCfszbjDIZ
FnHQ9iACvHQnF7suxeFvIzH6ZGZxRXKiuJNTfwpU1Dq4z350JuFgqm/9zEpKzg3SgyNjA+qrjHJi
OtL5V4DVDk23z9p3Iz60X+WdW6SS0eOqAYK/dnERZ+P7hxxhnKYmReLgmU64XFEYsPusfiX001tV
WWEYDzvrvQPmsNxhQ0AVzzp74bWS3+ERiH1+78JWgvHOdsHsHNq20FZtzhG/+6nnV9EOkNiVEhwZ
9g4Xdb64SbFQHDOmWZfsUB5vWNcUfS1VayhKm+kUIpQFQYmdEzkDauboO72ik9k+G2/klXWODMfo
sew2GJQKCUFjdi4xjb3IP5FIGBFcdLFsJBXwT4DfaGWv+sLpmXdvI307fUV2FAJYWMrQ0Z2UZFLr
demdZ39X8wPd+gcaKKNZw6EXjmgLevMuD0RdntobV5smr3D/xutwRRLI4/yYcBa8wJmSMsbcDKuE
zCbtWgJ2f9L+C96hXRvVSm02+haFnaAGPVoRmvWakaKHr0sf/OThTkmAmJgbCay3tEvG08Duy58B
64JrXDP9PVO9wnRb9Sy/VuhpmhoO//t8xqa3zH1pK4H73jauc8K7/lihVlQJbIrdfFg99DUa/sVW
GHglDl6cxmfH0aIYB3vFCAUsT2Bm6yL8evXrGA+ecFxcc+vWeo87tcYzOf17p1FXvXRGkR5ha8aO
bA1AfjG1y5Y9uNvJDlnVW7TK884DnFFoI8lsAWAn/vBwnqZnBHylWJIdYcY0K2wAHJRZ55DaCDAQ
+vpR+CB1lQ6eBxqA+XYogYGdeqQ+38Y3zAASpzTFN/wSTKkMk9J9QD1ifxikbG2eFAXNknGxVO9T
xS1Lr67OibyTIPThuqQ+bRkI6mQWW6IICNCdME3rbpsGjA3NwiV/LB5ga5ESauOIOfjXoGRqj3WP
hy+6MuqYDTu/Mn7PBWpoatecfRrwaGWrtL/G9DWyGUuCruHfWOvmgESvke14zabB8Ce4r0saY2yZ
8irULyh5VBJI5UO+YHzhdqDYQFs+cWKRe0wAA4rjfzHVAytcdtqD1Z6E1OcEBQOVz16K4nWPRMZF
y94RZxdkg2ZlcoDATemhZ/zeoWdZcsLqnHzPnyL3VWUXdxdid2OQR8CuhiBjCgZKwlvAlFHsWrrj
6cIzw6845+/t2U/8A85zv5PW/iQYeXZ1PhAH4Fp+g6HT6JbIbUrt5qrFUd0TSoSgKvQ/muKsMZ+F
3gNwhohesfAhstaW5nUogDQiGJcFvwfOiYnRv4v9iyaKuYn5GmjpyXU6YO4HusPi+TZ9U0ASsqeq
J0L1VMKZGaiD7bklu57fmTwCTiG+Sr25B55g8Okn+KX5C80frXnFpjP7kRM3RtZN6/rCal7eWZd2
kG3u5Pz0SM7mCKeZIEsRzE2k6e/z9m/LBdjNEFiMWa8jf8OKcdYlQYHRD6bGNSe4QrhRMhkyTwxF
kFSuJ8pOvnueLSkeaY9PW2wt5Ut/zxkd7XsCmsdvHFfC84dvAcqz0tWECwtIkYFj8uRjWPcegObp
M/sBz6gyVJeyTQyujUmkB0yK6xGSteJqy6/8azH3gbCIAb4s2WDlt9n4ln5NzK6IDEm/MNQiK0PM
JSk+y/dtATd9FbIeUuePWb4wpHzixnqYzkBbwV5bcoYdkehmuat3yVtoI1mB5p+vEuUy/oEmgrhD
jaov2cKjYg1t4kNmGyHgkxLTqsyPk66Gi0pWdrjEFH8qN6FF+JrLlk6wn1+p1wA0FHwOzbdoFz2w
AvK7WSLwud8HsdVQu1ssRonDroCSJXr5xSNQ6z3bX1M5aFf9dR4qW1BOdcGxsUfMqMjHxRurIyCq
hohe0Q1vEuyanfbX/3TbGN1Mv2PG3LUunTpunkC3GMJkGMMf5rrF2uNzaTAkqJtgetgPKjQtAQF7
RHbDyDpDK2QOPBfM02rWOvEpZo4sdqivdyFyfi45YjK6h50BZH3eewbwdQgrLfmTmRs4FXsgAdwV
kWI54U6oBMdDwukuK3zJGezxBiIVk7mOEbTjN/wShTeMdPX4psdOjAj8qfgALuEOLQIJJopyIC4m
4UDrf3XhW6sDFv7y4cWHD2CZ6rdA/3fQsRBiWiNpOP8kxFDvCLIkUKmY/yE6AnbBjohqWXqhXyo/
62htMmCgsKTEN47tcBHexei9pU7X1i1LDZggAluRebWYvrX4bSMpKDEsJ8MtcnJPn8p9Plxyc4Pf
lZ8wL12m4vR4vD+odClYlf4ANLSM1iTL1dcJN7XGugpXKrt6eE4pIhJ110AQCCmrBvq8FoSNLUFT
fD1gVYIKa6klJQQkhbjpWTQ99G2hU3u31waLzgMbDCDXnAjvGAp6e+tTT4a+1F7Kp74aYeWzgFU2
SvRVj59Gjn7HCF6mn+b3nK9OSIzBmwCLbwzMxu0QT4naaTF8Slz2ivFVPE+T4KiTz6KrYWLPA1tQ
56Czz4s/aTgLUIrQCLN0g0AHD8pgDlP7A86j5KPR/XXr8JCphfN6FymxsfcQyQXxJ8ezxiwkIWfw
yviE1oKFP1q5bEubpwpv+XBi5MAzwhjJeH4b74nhoBxArzdF+zRFzYH8Sl6ZpwVfftN60gY7r0P8
CBYkoWPyuJ+w4gFwPPMxUfs0rnYGk40i/ALq8ojIkASxx7uGnrhj9RxQBwsPq/8qrMeFpUTiIVQi
W8ggj5X2Hc8C7kwO/E9oUBTXDU2FdJFqO7wMDnbt1utffFzLF9LA5cAjb1P0sgploazYJB8M8mpA
i/HFv6TB1X3RRfmIeOuxjT9zaV1JGz0jRlQcuLWPiU4o4OK3rb9Ccy/JmF4uAm9nQ0jT6xhLDtM0
ilY0e1Z8EjHcUFImrpksYdKjSue3YySrPTl6bWklnTea4vApCvT/ICcnMuy20IHRmGmPgCQYOgye
MAo5XiCvD49tSMjM+PVDNDDPp7nht+Mx2GIoMhnkZaQlkr4OxldzRMx/hKb/9CS6r5SXq34ioUVd
ggNu/fwxxB1gE+TnkuxDkoQe7WR/TCpCMihqv1WZqqwhO/FK5zCff2CrQApqIGw/AuQl0NKii9Hl
WPizPoTzast0JPGVo8RsheX0rzK6lETRTs1sFbjaSl9rjcffw/pB5oRP04+kFq64kwXod5A2WLCZ
awCIK7gOuSvBNsA685N6nDFBmvqpETypue4mcZeENxBM8zb0lNjWi6oET4gBzbnA/OsyB9DfKwUi
OlOLIXunxYUaBmPGns4jzdSyy7bTlS78DxPQgU0976OBdQ6id/MhvtxC80xUZpl5HO94ni0/bDxI
H1tBcV6MCOsEvqqV3RqYO4yOgCmjeIrWgj7nJhcIf5AHYERQGXCRqJj1Fp4OiiPtS53BHCarCdMl
jqVnam6sQ8Y1oW2x8CBbe81qV+jY28+VNaMEuu5qrnGsjDK1vKbg0pVVdFUwwhC7gqOFyctIWerp
iovxAR8j7dnGIGWKiYwlktWwKXcDVe2pCen4aHKjDRc6Q5C5L0/WomVAs3rZKq0dX4VsZ7DRuMKW
oXgoQTNqQIG/SUMriVnq5DUFEMvBiNEQOnhiUjLkBMOqkV2zeH+SaxZ2bvUFCdpciSf9DSk8yio7
xHvsyxedsaB17CiAduIXV4BWIj4iSI+E6h53/IUZVBr+GZGrRXdE3do8gTL4DSncMnqZNSvWCN7O
wp4owvy4dfiPCSRSwZG6DbqB+qgIhAjfi3C5+FKuqLxShDW9+yC8qKVsdnLJ7zs3ivdScntNXktH
nNmLb0wV05tRf0/Fvhr2MhFLy4GESMl67oDlUm6BOobithJvbN7JAv608TmEkGm+8FjA9K9plXwA
jgqhTNQbAz0n93yNYCN3J2T9L7YYWBgO2R8LYVpKvpjjSSwZgZnNu9hekTgTWYOWZrBKUo2xDiwr
laAPZ1HvaXX4X8jFhsjDUjuQZYe3x65inwEggkgqYb63TOEQSmAp4Yrl8jVPcFz2NaYhLyew1eP7
/Tgxhhpc32AZRWqm4jyuzCYSSDs/aU76gS1cmgB3LDmb4N7l5YsMSeHJ+BI1GCJgCmMu5yqAL/Za
v9b1cK5DMO2z9Qcy/e2JiAHqP+kPNopzLV0rQBUZLbjhZ1fcCYVDABsjvRt+Gmod6ZN5JWIRuCRG
f1vQi+nH9HdOoTtKTQCMkM8ZAkPCt0BrAl6V8LyN0jVS7ZL7l9qVJF79daTbFICyIg9DOeBztMmM
JDg1w25d9WtNuY7oZODBv7qz0dgj+T8+yYzldsFy0jGaA2/aGPA1aO5gFCRsqKybcS5mW6ZTT8VC
7ItmNoi2aDg3uEfZRyI/hHujE4rs6DfD96Uv7YRhZ6Yb8KPblByaZX4st5Vr/mqTi+Yi+tSWkP5X
6WIFj3D2DlLOuMhoN1z1slXe1KMMMsxGujNukICBBCCfhVbKqrdwN7fMfJijoEFDkwHawySJEZUr
cgGbJjQM7Zr5j9x/JQoBe3yR8NRC8lqjvmR+CkuSf+SoqQJR9R5WFzSBQPuGcFlxMSVTY9EXlu70
21WglIhuXzLPbFs7uSMVJEh9wrF5EqCL2nn1mWmrSfyQOo8flGke//+Y7gdBGeKGYk8xivvIuDLU
s1HyPInSQqxiVc7rGLLvWJL0bmzkawkxdRPqp55S4DGPjjI2KYwksHcq8abpA5AAjKNhMj/EOUiw
knxqv/ThQygSLvkWugzLBsyza2DBBonFfoVZ42Ms1uxI1HNdHhH0VncaYGr9Fm++sMy35ce0zb5L
Tt3FllGXSBLl3+LKMwRc6PxH34BWnCpzmnxABczRWbpXqpfdtS3cnSfZeyjCIVNxWJOyOB15Q8vY
IZPsxaGfvQmrqg2Y32B+1EAs12weofU55nuKLsQzaXiZcDAopXxWBR551Pc2a5McVXUrUT/57a40
AlBANh97xXQ0psNCLbGY9KWa4cY6MD6MyMl0zMemJImGM7rJLGWDM1u4wPfELxMn+GRnfRONEFqa
eWSFonIyLWgApiUy5XwCxpm1wjWlAORz+vqaLJeoY7lELrPMAwKMVbCz9hKynicBB7TKnmlhhqlM
RcImeyob8FJ6e2RX/vkV9gzEatgegFB6bTdr4c4Z8IvnWsVq+Ac7wuC64FKhKhjJXqWQF9aO4EEQ
mn1V2FzhJXGWbM3OpuEqkCCUnzlsEmKinGgr3WNGRXv1xUTmrZB5N9R5qIWEh+tCO4iSlci2Vh3T
iGWxhb6umAdogeQX7xnUu2YrZ2d94G8dePY4Dl8VJH4U2lyavFhOPVjPRXrMyaalFtDfLUYYw7vo
q+U13uJKGUubY5oq3mRe8tpJQUqfV10nfbN4vU8KEq0bQRCcyExHnslF2pVv2prkYG1wKJskeQst
0/gwGa223qi9RxgDadS5KQPsobXH1p3YueENZ99z2lbjPjb2Le58jRBj1jzduGLFjrYa2iaDpoOc
fnXySgRvI339u/uHboU2DAfgFo4CMJxeQ+lD58PukEzoKtqMMlG8IrQoRPiDvFzTfLHag2xjMXX7
Rz5Z7nalBj6C5QzGeoql0GXxU2Z7mQDRLU7Iv4lIgTVCElXmE1tAkcBLAQwZQfaVY9S4L7ieWdCR
mIK3gTjha7iT002JVgyVpU6RsuWpL6uPFwP2WdehErryQSYe5rPBPsArKJiFUoz7WBITckXJ48lW
hoNuMhSwvDFgcShhKF/l7jKi10CCwIyDW5KCiNjkbl9XVy7bJGMoxNkBqJ32PqF9n9Um9eAKQ4hD
H8HVxyCDutPWvO7ui3eFmGWN4QkK5JAwz7UImgc9Cg4Ftggomhm/ly4/zDwMswv2YQY1tyhPP8uf
6INj7Bm7DC/Mw4MpfcjfQaq0qgGy4sRhwGHNdMOlfoMcObJ6sqNAPXK8pdWBD80v2UaX7gI5AtZp
Yo4YojGcR1kULMRA0S7U8sNbOUB38OiiUxzqb1p74AB8vq4y3asLlqsaN+YPXXelEu/Eu4gk7pwD
Wwo49tsPtogr4QeDBl06Y1/ojdn4QQejMTlt1uT8IOJQRG9iCpdQtjOj6JWTOK6KImg3iGZ0xtEF
v2JxWSzssNyRNLrIPgwMizYeFD2GOEknMrrN06JijJ7XTLgL2EDnBQzeRO1LoOwZ7vyIBJvcZ6o6
IY2MRUhyl33L5V5EgvhJTcfIEusCd9UieIBFMKm7W2Y+51d0noCLxrondGdFovIIFKSdFDhIw9mO
4OE7ZL/Ga9mg7WvYCYFMUQem5tzRDlYnZNXydFJBPqSekZMxeMoftV+VDXPWnwePkwhDQ9/mOasb
htfM02JWU3wMSwQMkeaFoocMSACKSfjPrwiE8Pb8rHNkeTih45UMm2DcPXXmTVQahq1zh4FpDD/q
GPPnkmbYzP2S7gR7mG6F7ZrJ+g4k5qzpI6NkXKne8Bd1pPQt4+U7rJglFvAscsRxR9M6/BUb7buM
cMfchjEISWlI69mZwu+h1kD/LfUtD7222k4CBxta2wff7aXCZEyON8oC2ssxjry8dVQOuQVyXfKC
1OeVarRH4SFIv7r+ZUafOXonf7owEZ3CD6aYA4PXbvdKvMk8dkmAIQ2z2FR7GUI59MIy9R3fCS5D
HSzCLG06j8Zohfy7a22+j0yAYr/9UzOvwRR7BRoAniZlwLWwW4VsMs9s3STe6UyNNd3RCGWmZOuI
NXl9e0V+JecO5Y0UIrrEzNkGgnEcggczPOjNQg9YaInUo5SuDL1ANbAXN7LPNF8pKBge2qZNcojc
Adsgo0foRhuADiFxhlmdT6uBgHopnslxY8GEmVFn0vPwEfRPbCfntb8yAyjqcSMWn8roSSt+2oJi
b8EGk4nkir3zddqhHGyCVYQ7ym1/yh4Z7LobHrZY/uCyS9CynJs/KnyFEuP2LIJ+rv8Rf4C7kfYl
Z1yypFtCB0jQXxL6MAKK7ZPzIvd5wcbTI2tQQxLiaHzPM0vU1r34FoIXyDEUOZEajFSprfxJQGYN
KhFApnx9sGuWjVMu2NXocQ3TM28jyQF5LZEEUF60x4fG6vUh3kZYvy/jUxvcKWOQ891CxsguZvW9
6K6j4T1NPLHgxJo3csZVHa85I9EZ48mkYST2kVXdc9W2v5p5axKP+eTodH/ih9Esy9dx2vf2l35f
BE047GMqmruGXRLsZnrMwnVDey6Ln028S12t2KRncoMQOWNJ6XaL4VZ0+1mjE7P2U9753HhOxHBd
XCN3ofAxbJqjwGUSHvDa0OpRE1/GW4satyQDquM+YqVHhJjBX+N70d/H6CoMc8jKc8Wu+8kwU4AB
tNfnJXWMFDQizOGzIZSYRumlubL41asew1WBHC11hbYxhHrf7tqK0NJdirpOjd6V4VgT5ltYnFXD
vdJNFmQ48PxUXWUKaDIv86Rw/dTuSvinJQfjHWV67ch3VEvMrCCL4g1GvHUtZMpUzn8NWth+pJOQ
54o3W0fpVY6CtMebll7QQVWsT/hdAIPkH3W9L+fYY7ib+zaie0WanLSuCOqz3xTc6kQHPNaPxE5+
f2V/Ub4ZDbLiJQbFAQN06cbMyRtfxj+uswfp+muJMo5mQtBXZvbeGnu5+Ei+kJ7oBtp6S48O9bAT
R6shVm8nkaxT71v9hzxhRu9V9Q3/g9s6JhUymCHSWfBS3qrymyChAjZE/90MZGYzHElVEPKHcIdw
/rd5nKZ4HaOQbk0SUAP4KkQl1l81lBnlHNdekpBGyiVqi+EfZ29ybDwyE3TTV+ke5fWTahphD+Ud
0he25LZ+Rc3Pk1nyodbM8sPZJOoZ1WEUyeRaL5A2Nl+Q8rlGl+W0S4hPA8bwzZAmK3ZVxIpd9Or4
OkreIG7IntSYVzwPERRHyY2SvaoC/2KtuTVWQN6qJSKSTDkYxcdQb5B+/SHdjBnspNobk72nsPoe
1k8sByRkPciwsaB2IGEpNi363HhHwKTOjRatUox39brFS6nusG6m5HAioImrbdz6+XCPmy1Ehwh3
iLrk35TaYJdEhdUOLfX0g1mW8CmF85epDD3ovSbzbXHUk9nGYJdkHEB05pJPxJa5NwP1DHaqus89
CuDeYReHvgTvTEiVe5BYk3Lw0qKpgL6Rc9gE9wrJLLZCzVB4SEdfbsUg4B/VMgReg0Ec5kZuvWpG
aZbJvhj2WdKZS5YhHBLPC2OXeksBGdH/KiKeTLcz3La7UOGGC+KiK9uAnvU0rPrt2WyU5vfRf8u4
yZhqEnWGdUrImNwSXE2WSuylSWDg5nuyY4l/WJGwydg29JqzkAaP4foBHHzVnSOExBAgBb9judVk
2/mvDUwIvlJeqcR11ix2TbeuwyMTfhwYwDMejzUOwlZxGSnnJRiP+SqGb9OTGNBZ+rQapx15gExU
3kjfEYrAIJhh2st/RAW+LkpzIRoPNTM1FBOwK5oPnfhQ2kUglqUUvIy1yuCUtSFkO+YHpc/uKDvT
GzF+kBMnTbAkQXrpPxa4/4cF2FkuUEJirVwk8sDTUX3iszQuD5zW9OoIjFkjRcewXFF4SyfMrF0y
Qw4trNnqti9Oerev2GhN0Ls6Psck27ILwaKtdH8L5U4+QHKuzKMCrLj8JZwixboYqtuh////h9hh
aN5JgCHZZciB0p/MxU/I9C3DWKrFRyPz+6cXE560+giFjVp8sPIbGMIQzkRxXpEDQjJIlHBmIiCa
dfaBIKwmVIKU1tQHmAqL9oBESmfmk/Iw/PSG8+CcV4UbsN9SPXf9oUhzJycXSDoVAJTeF8VXwqCs
Kt/YVtO/Gh8SkIUKXgtUGLbcPM1StB9Ygj0Cir/JpuBF56quZOK3ohX8C3FAdkYEJBqiVqtw8AcV
dcudhHL94eM+M1Vw0p/xR/QRjR6zVP5kIUPWoMyO8PpmFSt/5BU8dRlaU371oju8+u9WObza3YQq
A7bYABEJgi9koRWt94tZVAGCGSkaWMTprwe0mEQfTyhhSxrYoBeJwzglg9uCaQojthhkG0onDRJ1
q+8S4zdSl/RkerpiblDK6NM8Tf6a0B91TFlUthwasjf8Gn244l3gQ5fAir4qB+zUdqRvriUucGqI
of0pFr2TQEdUgKofGlqsFjbDTyN8yp9Nvp2ZpYb+hzm/nhv368v/0+1EcTM6IQAtxBruTNHmUNff
9fCaz7y2dcv0fvgQ+KotKnWpi3/4RWwJnclGFVbzw/8iZNnFzZhoW5msCkwFuF5eX2m44s8dRW43
aLK+Ell8MJ0jmC77vASZf33Mqy2nl95uH9OqYO2uw7pxEvWcvojxMjc18xOYpaPHDBf1RLrJO+/F
jNZYifK6zK5MoweI8yDMDolu1+o3QBeCjLI7MamDPSDciFgyuiAwcKVnFMcx3I0uvsfPUwInzzxT
LD8XHrVx0l2bxToddxqGoMeHruL5oyFyCD7N7AymQX3M8r/qcZ9tenO0gWD4nLxDYCabGoQdnUdB
zIVwjiB/iCoRELr/iLbDpmBoMwaRyhDBid6fO/mxrpsFlboXiwcS5RmfSoizAT+mtp599vkV/8D0
RHp17MtjDWxa3okZ4zuwuszJXhaRq3Tg6aZ4bUSRQAflZBSHjAAZ+cQwmh15Je/DLFnPpgb2bkkL
lqBQyEgkJotxIKAAm41oTO0XWZm67UgkcigXeu1U5N6g4YewKqp0Dr/QwTG/R2VRs0qCxEEYOipC
4hjQe3S9q+0qI0H1wtOHHQN1YIdMHvfBJuq3D+2igfNhTNkf9ecNl/HT/mtqwjfRtCjkBHLaglCl
hd8xo+vUFec+elgYegVKJgQfts7omb4ufmtaFLtW5zPXBq9I0AnFV3SZpF9ZvHXom1lr4elfEYuY
lN8aeL2QoUPv5vykAm7djCDrOxufRo4uBF0Ow42tj8YQSuAD9s0JcDYfL1+kNAC4dZh+pI8ivwlB
iF2lRRvbBUQq6CIinSWDiGyG8JLrPtl0kOxleE2xF3fblpqs2wmHqHTPjDakOzeSBp/kDCVFf9AA
WerSXpwF0b5xxBgVnnYbWraI3FMs3xLJ0kjCwzpPbmz5Y77OI/NPk1YA1M+K0Xahrifc5K01kczW
7ha6w1gFuUcMjEXBYpFDRlC20W83bSoC4DE5E6L1sOH0SJjENsy8jN2kWZXscOGCk0Atb2fAd4cT
XGVsQQz3J32nhmdgvEl/m56o/TCyuAxHnt/ojMezCHVQ9EDtEFclNOvFgi7/TfB5OyPu2QkHz8OB
zCK/UBHtYzIY4huilQT0C9ZYpMmIiVAMsOwK97n1wKuHXDZl7i6gq0XuDieTVdhxQIhDJZk9duO0
Na4pG3xpb5xG8ZSO29zDPQXhagXnk72m4jNP0mgrYR2hMG7xBiNOol5lqSl9Q66D30uXACWb9wdj
ROjxJR50H8oVsHKaOrjbvYu1UViT7eINx5bq26pvuNcOrx/e6C6okCmAoFC/BXXDWYjlpett0Up2
nTMZ88yNzFM2yUfpY9hDSYzmDCeQWUF6RXGbcTsktkL7Bi3HIFPN+IdT3/Sf+Ov5tOGcnAkfPWAG
Dt8wzClnFnYNagy8jlv2gW16Zqq/jp4BK5IH4B5wA+Icy8WgjW4M0gMtJ9EM2wkdNzDBbxK7tV2K
IgqPyMWQLg9POw4qOv+3ngrxeRvAbg1er9ptTYogcpyejHnuUPTcVKYVI3OSwl0qar6ehYsRqEy8
UndkWOBE1SObANYstxZpX1BtVtOZ74UZXiNtw2ECu5I+MaPPfq/ZUslnCWV2DkbST1y2qVNra7I3
uITwEGcbuQMG7TVLO/Px+YRmAsvRJfp5/kbEBH55g/KrPO6kaxVuLfDbHRFcIQWqHFQhFQIN8ZhK
5KE72OYZdmbqavH8efJ4saRW/iGtjQjdEjAL1CN5zl2Oj1klleeDSL8PwTZ9Ev1Y8wrTzBNh4IpC
O3r65Om+gIGUrvLVXvmWMV2N1Hm8OZALsGMfOULeztogvtb2lqsST7+VITGbNc61aA0tEwpLD9dx
GuS//3F0XsutYtG6fiKqABFvRVTOlrRuKNuSQQSRk56+P7rq1D67enevJcsw5xh/1InXIYP4Qm5h
6HIyDgLIGmR/PYeemFmvb/LoDXOLgIyezGLAV+iVK7+/Epxzk5YUEhM8QzAfGeckOiDssFbRXn7j
66dehM+I18M2jRW6ZNio1G9Kl9Lt9qdKPN5hoEHdhoenioezB7U/bbc0PT8mZwQauVe65j4gx1Tc
aPB3y78O0iOfs++lt8B6z1zDn+mr95K/paxWDEzMVieFt9gq7M/+teNhy3af7qpsMBxI2CwwrRil
M3zXNNN95n9U7FK1OKXb9yeCJBd8x5ALeeGAure+tJcPxJopo9NT0wHcPETEcHvJDixjzj3yf0Yk
CiogYPFKKyTwJwsFqmadal4mPDvH8PLMfpQVtpN5dh5dc7lXv6eEfyoRgZELm5TCBOm7I9ckRVmv
6Tfk5SjC03sGFrrlJSCygDDBeL4eNo/YIZIISJ26OLofSEQEgO3dMNvBBRB1FTpj/sXIBuEq2KRI
imjI0LNSsEGrKL85e7Lxs5edcTqQiXPmWUuCvYxIDEIJiGFSpztwqQRT8jyyBMDskg1cagggLM4I
bXi06pL0NjB5v85WLAD6IvuZyFxgQYh7W7gjm6JPL/UiZYn+Wa/celEbmxAlp06v5bKCnyMXBw14
T0oS3RvgxVux4yR3DWxB+j7ZS4YteNFgq98DAjVOJjj8yKXPnTdLcKk2luMdnKDWP7GACNqWg1on
JvEwaTpZD0vu7yYB5Dqnz444LMNlx+TjmgDV6Quv8Ip8IErZo8yfFfsUOPSblI4aqH0+OTqYDlFy
SLvldEgvcp1UYnJq5mm9SM+9uUXWTerP2/QjdvhiHz+Gxtc/29ds2SiPNFwZHFXVbkqSmUuGCxOn
u9JK++LcJyGNikUmEEx6vfu5RlNMYLdu/16Z917ot5ZWOfBYw+9ismJsZHaNTr2z3XyWrR88I0A/
xYKC+VROCsSHTFFzFCs8Ri23D1/gn4kJCClzuQkghBpXFhfKNzqwnSBcCibTgiMKqxoFfji7Pc2z
EeJjQkrPmK8GBEr1FuAJ0YYX/UoEjrJqzaPOE+HYiHtM/BcRcCbyiy0Rv2b4/Z7heqXUZ66hfvkD
PSmQwzPAcTbApcIuM2U0r62QvW2JcVGBQl9BVhPxp985XqAneBKDDcHbUywQxeZcfzfKazFWw7/y
SyaNayRO1yVRqv4uOujZGTVOkZ0MdvZdCuugOaa1Q8Ekib4KZcxvXtmFhDzq+HmR5QOUvi0xcisn
MV6VF3NcJ+VaGjfSEeAccu0GkxPj0e++ChicnDOpJqPZI25Hije4/WbGvSXlDAXYLr29wMrmNToM
wvZgV2hIYkT/1626a4FTmyo82txEqGZrHDzg0LOgk95lqx+eGosrsg82BTOfYxL9kAkEwNJLU7Od
FHiNaoq1TjKpwoS+EBYpo5CYoe7H//7GGvqZ+cWK/cLE9XpADS0ld+KvhsoDUyW1bdO6UPMN6mTh
Kyv55V5nFZ98rv6Is1P9jE9o4LJLjuK68BPT6TSIT4Dg5fscykueVH6HZeEaPW2rl4KDa+abDBqf
JVMXlRK+PCz04Iwf8ZPcjNhpymVi7D8KCV+QKpUHjNep67B0635DmDOWAhzwL+bvYVk3Nl5uEdcN
kNCxE3b9F1XIMjI+CVyPDS1PlhHex6Bxp0WAy54eP4WKLnbMNe5xwU24ePEmIOHqHhJzhOTMciif
34QwvvRm0LIR636ITIFiPW7ykLJo1iTVWBibqPUIOhcqlh6EHSE9xZ58MANXVg81cyoT8RYPFVmg
1PEiv5tXP3GyEaM9AIuG9mxvEuV61IMVssBUoPm2arO9VHuAVnNjXJbDAqkOW4hBh0YV/iPNb6+k
VxV2YiC38AyEBkwek4w3uxqzE1K/IF8bd96OiHGN/JaZ5Om49hskV8FvGMLX8XT3vIkwGCV6BFaG
bwm9/1IAhep/m79S8+mdLBBDfrXgWxhTjxXh/OWZHQud2uRcHCz1yfE+WMEOq2t/kboLBqQIwVdE
IXhNDBlI30i57nwwXJ1qvJ+udKjB1fYto54hrbpmlSunT75QGTP97JlIgtMMnc3cHdtj8W/geXk5
wOyiiS4Es7E9ovdJ16BOik7BFXKjHprikz8HbCrJmuNJDRAc7ESE7EQI0RGcfqvBbRxuCunaZMOS
dQXPvl9MVpyLrOzF1xfRfrgIRmBICm1YMLT1hyDGFD63av+E7mtABiX+5MS9UjDOz/622oyVCmhD
P1bNViH2FOcnD4i6NcZbaKIGYowpKVFvVir+umkuCP/0dg9LpOB9JLpU+8uFk16eO1QabpHdZnwW
PIukIDjZM4CGffvKfdKLDWjbIO8CcqjKDSEPgn7g94oEQJRuJtC/RnkM4iZlUZeXoPim/0xM9q1m
xbzZfF03cuLCw0i+XrNqySVXr+/Tgucc8G7Df1QkO0l28mmgCJcEY4zwanW1VW+5NCDo0kAulcfI
uSp5iXTIi6+pZdIvv4GNMTgppuiq3F0ScAaALK1oFH2PFPuJG9oT898yuWowSuNfePy4I3/E8K8w
FgTHheQ2RyNORjwl4wpmiBw/EnJ5OT83MtJJtU9oSBAFJykfapAggncSlohK+yVFOE0uAUI2E1Yl
xYJCvPYMWzxBKPnXwI7zkdaM4t3An4asYcv4hAkAECYgeCNiZiQdHlYDuRKXLIV2rF3NNjgqn2MW
lrRm3QUkvVNo7vBAJg2yaCY/Sf/1UnYDJBtBCPhI+FdGzkqRAoO1yNqicpChISVSm1zikhk7Z1NN
YdwiHpOZzEQmQ3A0O9SOnCTgJiyC0mVAahmv3kTGh/eYhkKahzS8mHdF/i7ZfGNi6JefpWgniwYU
gpoluzmyKDCG0L2auCTD9zEpX+hdluhIUU/MW29YjJZ4qDm0COAlmL7zEVuMjuxV455JgweFKT/7
HntsbwHL/YcB11X4ZroQco0/98X0DBm/zWl7eFcU106qzqsolJyzNxAAoaR6fK9pU12ZXUknhcvi
TbAvBqagODUzYn+xutHuNvzG/C5RWYWECBJW4uXisRH+eqS1OVl9CBiO/U/xUmlPscpJrrBRqUji
loY3hHa64d8oQA3exym9H3f5md9wiZI1DZ96TyZIvNWctKOXdE605SgS2qXZyussM5CMO/abwZmd
Ig5ZQAptpcvWOP4wnaLCe3VP2bxL0JlENFXr4DnluvnKUcv25iOKC1tDy8icMMQ6Go7FVOcVnLWa
Gwy3qlTCDGG4R8JVMuc1KHNYNnXkubHu0sKOfJm01XUb2sYOSADXeu6CIcG1pA1xjlaM5p5pEbAO
xzGhjTAun+TXjEEl+wWw20qI9nZhorNwMgQKDD4iNWEvVE7VVBluvahcUCzjluzDzIq2H0JHxEXD
7ztYwUeJR4wFH2XLMHsFEtMD5G8+n49kL5L2/WAHydouBDb2egergjq+1SCibUonf7mESFzHVR9F
1rVxqq8Yf8fRrNjmLV6HXqX3y5qFG6yOWNK5drtjgiAGH5w74olH6JlZWXV47dmYwOq1T+rUDzBd
mulxDR4VZg4oJfOUEQvoK5jMdLYCb3bWHNQZhu6Oo58TA8BPWSAu2KHvguPIC786qBYm0QAShUCc
KH20kmMavN9TaA4RZOWwKkG2EBHkHDHYZFDpnQaIWce4oXbingZARJvMg/HJN2iGqWeg/sDn8/QT
RYMumei24R8h31jNgycbnskslloMAopxx2CaX6kihYBpbdgkP5hxZnFqVOFUUDknPpLYqZdsi5rf
3pib7WQf0/ZYWiZxKmxhu5YaAuJVPBRUHvqVIgR4yuu5A3lK4/Lyzd++w7BWK0dinNLZQvqHAz/j
IIt+uNj6mBY0O/2BY5eMK/TLWB1yJA7Idoj+f6P5st/XesofSrYcNFW+a4/ctp9zVWMX9cKVbAXr
ZviVX1ty17ckKMJEobS7DtJXdGYumgTCt2hBJKxWXIktCd5PkwfTmMsabMkqxs5Wegomhn5h3MMX
BZ45VpHvut0UgC0mxqSGm3Ou6hTCZ9DXpJDZ5B+p4lo33a618poUewuzWh64yLGJPwZqorgAiva9
ZkEUXJqCt/2/GkkMx4SygdYWtH8ifzsKcMwlyQaHKSJSc7DxgEeEsnvDl2rcWlbKsdjwvnXdj97Q
e44/jWpkHsrExzuAfaHrL/wt7dE0TyalHc1GJrSlI3WTPzEmbK5EH5385USWp+oKO4GGv1PRF2KP
0c8R0JX86unUF8Oghx+jJ/JY4vWYC9pmaLFwnmf4Duv5L3YGcvqAm/TMZ/aeGlFfa0MnxMVc4UtT
nRmFHpjxmDtGRu2Xjjv4migIdF0Bz+lfvefZH23OXaeATrLo3hgRhwlrIlrkZffVZEvUVTywIBw9
aTus7fPXjxahB5xPYn+sJ6RV80wjg2AXlU4saxHvSxbsR4XJeIeRqfp4erKo92BQmF1Ej9SBeAsc
BxjKgaGCXAn+VMoxHnnuQbdh7ffsy4AixC9O+DQGWsJN0G0AeI8FjyH/jkZkaQUT+TxQcNh3X6N+
QAWiwV1hYY/I9DjQG0bSoDWFYDL8KXQFIK829yTbsx7Pol81B6CfkNn0wsca0awwHtiY5Nn1X04/
25mM5QUWRICpLwW99WyJojew+mvdbZFzB+0jjWIixzdkRaIu7ldhfO8iUiRXSeWJya7r8CLu8BB+
kAgaJJz2f2Y/96F4LEo2e9qJGXremza9T0gzeDuneQTmgjLJye/DsHnR0o7Krv96E0qN1TJg2qMd
gDQhffEyz0DXKzJ/AJJ4d05T5lDrSvKWQ55HuyUtBUSeGC2HhXVE4Vp7ZfulonpAxpvZpTAlVQOD
RAsksgwSE8jUWg201XsfyMvoPKNZwSUTJw6XH3mr39U7mcfNVt5ylpKpctCHZX7NV7xE1I9ChCO9
VkgqkKx4Ofui7UL23xYEZ65B9kc7FGEWulZYual3vd/Y0h3DCMyF+WCWiTcEPCXbWbikl6KuT6J8
wRpCcTIJl5ANaOtr/VSq/0R5YcaOQAoMCC1cERSFhtLmZ4h/yisoHjQmgQ6DR5Vs8awo3rl8MBl/
63C5c/UewA70Pmr2gdJhMMP4DERyhY7EojOXCd+wUQT21e49ZTsMaDF++GLLa0IwCyYOVHxuhLsm
jlfwJQOGf6Yi6nDSDSmi0fJEb2dsze5Q651ewBwDhtOJyLorUdLN8smPytMOHTuNJZgq+nyhyD/R
9FHsAnjEMhUJFAqkl+9xYjAga9jOgAxaN31iEeGVqVeQZMiFtNqf6qx4jcYl85t6B3unCwcwLSAL
xYOuVAFeCSgVuz9AbsI5SzDVE0G21eaEkCU9RR+8ofgAXPlXbqiL3iOTExML3IkVVAYBCcn8R5E1
+U+ISADpNQt3RuQ8CoiJfAAGCwJiZT0p9kAITXFFmTP48qhSAueSSyv7wPGwa+Hot2R4yJ74Jx4j
6lW4H7fwbZh1obnWgUnngIPueAapbk//f2+x6tM3TQwztdMGeYQ6XXRW5/GWYKNj81tmJwn4tt3P
WlrtYRAsAgnxOonqv0935p4VaIwn0wDlIBqlHsUaEXq2im6nZ6/qEHzj1Miuzb2xySOdoiitPvE1
zE4Mu9WqUPfFeEtDxCnYge5vYuEqR+HwwVppYxx4fiAMuEjM5xt3ASGqKHn50bcTv34yl7qXUEpN
h80O4r+K/PeSXqaV5FAN33y9biKvGnacqyo83yxFwioWcAQ+x/eCBz0dzgEzPOzJu1+E8gWIV9E2
6Pv15s6kjwB+OjmUBX+VSgcM6CQSAV6rpvOh9CBzSL/7BURv8UKQij0+zM5PhcWAEKTcMENGuJ5o
06YYeiVe0XQlbguLMn4VQILNxRgfCU+kEyLgj+/K9UNZWIrHg3YM/EDaT8qsmH68kIEYFn/VIENM
Wwz7Dk2R7JkKD3T/8QPzoJcIXSDPsFw983BtqFNaLFEt2fiHgoCn0QApVBBbq62boVaLZ2xctJGK
yuqNLjQlFfVjkGgP+ya9/sREcWrhrtf/+ozsCZpePZ5I2k0zsnbhlhdv4UsBC2vTczWcX4Wv5eZc
HvZGuQwiAjU0GF6/RhCdzRSLapkur9wmIamXMFttn26654zP8qE6hpYsUlEqvYSWA00ZqEo+QEpL
t0S0GymmNJjRKFoUJiGRq2wnBvfS7BZtcWtPiV2eZOIJEfuW+EcThPdGwz95aBVTzojL4opWOlFw
IcItkezPZSSESwQI7/FcIPVPuDySRznygGIf5IkTASPxshVRPdcAsaJgrTUrKd4TVGFH5jpPd+bX
CxE42UbDBgNsJC/0Z95chQE5EMqFUb1oSBpyKGWJjMpuOkG4oofkkWnfr/CfatKkdEqn/dtYaqu8
4x0b7wNGSMyUrrxS0Y3PkDvz0XkoXvX8IqLkqjBvF7IJSk5PNbF9WtsAmgCGkB33xlCbK46UrjTQ
siSqWacpHwg4gm+4F3n3Zj2dwrx8etyvBaij6T8JJsNejXkQ/5/Iz17mm8K0CIpCBbQlgeM0McCG
89mYAtf1uMmNjcy/Jn/+0sKSiS3t8BXoA68hP2lBIEVCfUAwO43tFcYoCk20DNzbItSBIrBMcJcs
imNAMUhILrzDghFggfgQCEXRYh9fEtokP/vOCvevG56pmYEPgbw4uPbuRxou0TEDCF0QNGF45EDG
+TKs/o3Met9BuCrDvTJdtzN7Kucqt+j2VazrHUbvLOACWKrIicVNH3kfh9Qxst5gNP9xhQ31s024
mDmzGoIMDV5VsA3ZY9VJA9zWA+8o/3xsZFLTcHtbM2KM1aO2I9Q1epNzi9O+cWogKDH9R4BKTt4s
ya2yHQqX2cgZkVxo16A38IzFCmmcKNizV2UHq7ClRe6X5eBVEGNArV4zbJj45KwHORDRnRBjxy8w
zw8FtQcDjtS3eqjIh2MAs1QBDQ4nsCbj3X9ISAINAmfI4QzxiWIwxiqVExPhipyaVC4v+USItpMt
ziY/cjEtU6OlGb6xK9k5iEHReW+W4bPrH217LwkUZZBBrEdMgel1MMc+TwUxwrI9fE0yWdAgG/v1
DJw5oOigvn6QIpAKbb+tdFy+/2XqxH8TSKbq0yAVtTuObaIGPs9f9Q+cMINQHl2FRdb4kf9NDtr3
Li+n9hcUiqQ0CHCvYDXhpl7Mvon3wlAuHU366GUacDkHgHWxFCJQgfqCqOBSYCV25B+kNvJWxYPA
uSUexEafIzrBLtJMxgzZ/BVdnrEYjc0pBvQdCV+eRwdiMSZQx5abP+4UFceNzSRnsn5Y6oN/XDqx
85p9K1f1iZAs/fdyK2n1QkvCqcLuDuKpnzEH878Mz171ex9rSmnum3WuuugqKHXl9G5CaublegtF
dtIUIo8Y4uhtZu94YSSa5BN4p+JNYh668A9aQ2H8i1fUMaKw8PVvbmp2e+xYGA+ZqF7RBlZldKoZ
Zy+kgXnStcUNBRXWIp7jxgSQZsPjtKOgIWaRYWTXkdR6yrnm4FqxblylwFXXyveLPhsE8HNOXmvg
PUzYRUDoBHJiFFciFg5YjQh0E4E9/vyFAvOONiF2mzWVje9G9MWQhD7SC+QrwQXvjg6kVZaclepa
wBGkGy2cpIuj/J2LtFMCN/B2kdUU+lJ/SE5df3+NX/JIsLyd/SrrkjEof0S+aEAOTMJ0mjiUB8sV
AcyxMcDwk0xW7VVx14qD29FcZAefgQ8G77MaWZf1eyr78k3zA9VLjXV54jwPdyTu/KDyjW2STqhp
mB6fX/5H7hs/qrJE/8EYPDcu1TiFrYPioqNg8OZCcKc5CqJwzjItLukludkZ6RjDEpEfO4z+RY6W
kfOkkr7nKD9wBwRb6X/Sn0EjJODtcMT9XDoc5XjBNwmvI0oFnDjjEptOxretn7E+ERwyjtNe/KeS
6lf76gmtMuexz2OBOpAA1jc24JCw6BNPKq0/j1z65UpuVfgXUMt4J66i91c0TEMrPwGeqoiLn6Gc
L/xIMaxH9jobB269hRAsDNzomFG3gs2PgJim/2n6Bb+UQwIz2FvRwP4QIyVeiCI8fTpboRSSP/eI
wCVy31bZeyNdYp/86im26zXZCzVoXOwU8rYW1imn8+Z/Uo2HmXmq5LmYSrNw1fBQGZnXqqsBFpbY
JhqzbwMOLA+LZBe6+hcOdtQNlnjsLWSFrDbhF/UF2WwH9sIyoG35v2C8pC7ojFiLBXewspCMaUJn
I7Jc2IZxlekYm7ypJc7YvQnbhddR4E/GX5KWOey0z5pVgM2YKpf4Qm+prwOwg5BCIRrpTdtCvg0g
PYytvcfOHRZMO8suBoMj0iHgmXNIOQ9vKUhh/7qzRRDP0kFCjceyxvN7CuRLRzBXzxMUfOfkHjET
E9cnnvvO059TXzuAtEy3Hh8cxLFHehg+BawvmX7Q6m2t4c3dJ8FBRGT0D2k9Cmv4UjYCA0nptmMC
BhvldgQr9FlI2HARHoUwdGzEOvFTLINbaC6jbJYi7CS6OgI8VpK6HY0l5sZEQc0K9tHQv4dKZfFW
roSD64/ZLnstCPOlrMc4o8LEMzBRrPt+/jfbYzkDFyf17k17AQc0IKlEAy7bo9rsSBrufQqLCEjR
E5fcQpnsuVNVOxzlKH7ranUi56DbhdqGBvkMg4Sx5R2rCf9l00OYfJT+X2le4vqdeDU5mq8tJ+p4
BPyYeF70ZcK+MuwRBnlDOLNcrSsSFGmumHOfQmL1D2zHOiqdO3oIUIPkihiH8hNXlLaMOcKdF619
+2H+S+1e9gPLTRAGQqIzy4tcrfLsNo5ovOMzjb1KdsPrxlvGndGit0cKLrACz5vWTz4LIjVJZT6N
4jrgy+sczAg6OCbGJS7Im1D9CxAz1MlBLLwC39uwRCMLhH3gIyAKJnmQul7uIbfa8E9xRi5ZIvKf
l80dqR3DzxrFJ2kX4XxymKdHlBDg1njWAm6fdq+gBAHvSzf8RnlNSaMy2ZcEX9HOCJgAX4hq4cjj
t4k+tPWJ6lA4TPsvXH9S7w1wv3ckN0Dg7H325d4viPJHdfxyOWVqknri7jy5HEaPWEVQjHry3MXP
9+R35joMFwCw7PH8Pz4gaPUL6sIqgDYXf68dIWX1ivhJVMvqnm5GJB7pZbLrwtBgw8wFhHKYtxFp
zVFhAuQQ0ii5HDMej+2rvhII1K80n+cstcx9vaJcd9B49tLnBBpIrtodyKlEh977rMXINWtSRo/t
lY2mSL4Ie+xbee6jW1btGq0L7mQdzC4+1AUbvkjTIhMuYeFucECh1+FV2mElmOOJbVIHUf6yZ7t4
IPHju7tXvFKgciHAwLu1259pO6TE7camvwTMpLZ1vHKmT/mOCbgB48Cz23AEnWYw0OhkxPhM0Cun
QmBg6iG19YEQOlryufl6wXQwsVLpg2jCEyMvzzYIOhGwv0F8HOLw/Ia/7l/Avyw8eAY5UD5wU5Ai
kLhMRjUN52tEmlikGYV58d2YBPuCtjBamLg6YSRw3T547/TIn/VLw7kgzeH05N4Ns3MeY19lSFxm
n/VDSKFlWR/5oZC8wG21y94vmT+pu0fkbmEOVkFfcRwhPO3vKF8+sxU22nJ4mMT7bJMT+ZpqskWS
j5KP17HYJG4J3vMN3iK1OzNZIeMpyWwy0BfQDuHbXME5MAjnfekGmNPKE/QYat4UVbinEP19QYzB
JbaKPYmi4eLSIpGvcE6UnpDsjf6rZ03T23+UkDIeBVu2fDQ+moOPLcn3KmkVG8ajIJQYYM4m7xNg
e6Wjk+EFM5D2LwVjZdQLmBxhwanA56+vbKNmQD4HsrQVT2OCapyvnL8x9UDRhPCP5ziRLvSmZg9u
yZzldjvTvffg6Rm9Uv7o8RZjjUWCV03R47K8w8uDiwsGcuIbOIBm2h78DeU5ybJjc8gQVapYS578
8/a9GXCKmRYFwcV0TM3u6ukVbsyp64Wlj20Npa6LJAFkVuK/QrQGnfqLHGAj6m4NMk8LLiTTnKBv
0AHOUuJB8u6Rvh7lDx+n/1GFPw40FlgkelC/LIK2cSPTdzjoyw4xERFkc/Htd+ZTByq2gR0WmDAo
k9F/Rydef2iwJ2GV9H2Zyj5ORqwO6mwpnivv03tItmdM88MmuhC9PVt0DPNnHlVZ2eXB3eDXNQZn
TtkkXqr9soYx4Mz5FEds2u8ZcYr9gRFd0JwZUpeEwdYy17WyUdFdk5uc03YVJAcuGUJhiug58mC+
reTEa16QmvU3TOxcfmRZ1MDe0LiHt5mwJZhvcsGj0Ux+p2pksoTx9mQ/GiApm8BA++tzujmxsuab
NwoOm8/NbIXUBk3eiEFoTuUETqQLP0cJz3/nfYV/RW6MmEtc6UgBCJeC8KFMUbQoNM2XOQl79OQS
rN/jY5U+LCN1fP/0PkJHzopVgUCyuibCKsEtSiknJ36VQJT0z7RYT4A7Mj4Od+X7zfopDJjGsd8q
AvkePhvi/S1tUuR5ZPKC5vKwh5mn6P8mePsdnvVvqTjWxqGst/kkBeqc2V+K5MEFwpXWKlrWn65Y
vy/0d0lAT+2PjFMy+cqJA4BLtWpCMgFNuu+mvjBDARkmNwk2gExlfGXTD+X0zEmUHHq8zgOsZ02i
kZYvA3mhzianp1G5Yt/O1d+QXaUfLdkD565pJqB82Q14VP74N6glQ911mJmkVVwUoiR28Zrc2Qbd
MYsYWxJOLl1+GGQFp3Q3xCapGctCSIlv2Lwi3U43YnWi2itQdj0mKFfI17OEZFIgK42qwB9zuJOY
S5OhsuPU4k9p8myuakjQ9CWZBAFO7n6TZOeC4FPqktQC2QjpEgbKqLWGQgXn9qOEThKHv/F9e5FS
StwDX+O47iqYNEJJmImjjyWRmmDYov5HcBDpCoriEC4Ee4Nff6w8AmuJZrGW4EMi3kxClMpljkSs
s2tzcY0/pD7M39p8ZGRCPcAPwosBPUvFEw+97qDNbYZFSSL3yysx3Jd2wlHQ24ZJE9xWjKDZt7Pn
A2SYA5ILtDv08uIFQ04hCdXzSzzsTGEAMQcCpTOE+R2taHMl8tTllLD0/VugCjCdGv3jeOR00z+M
NogS/3gf2EbcdFNI67xYhpSerQr2rWKZf36nMO3ozhrZLjqSFv6/3zC9RIdc29QVf3t46gpWFbJh
ttLsypqnY0sPpvuJEhLiF6kwm53C4fmBgX+QMRArW7JBCB5oer97fqIT4xTNZHF1mfqQ4yWagaj8
Nyjb9+wE9G3i5OXU2pEgEJPDjYVTW2KYyJRF327LYvlOnBeTtD/ROj47PPxR7Uvk5CMqICPEWJtf
AWX3ic033Jo2V04grN6qrWge0aDvGVFKqIrQ6Fw08YczFlNCLZ65F+QV+mEsgpyrUxuiumUgoDgv
3XA1BJMTgzuE8Zo3lo3hOXVtz80PzmBbeqCtIiCHuI8ZzR8S1Q5WW++x9HeLN1nVaBPnpICCJ0F5
YKUB9LpFziGifGBO/qxlOHl+5QqKN9n71jzz8ZmUywKiAeQYDfoVMQHRjuTGap0Ln6UjYcXoz7WG
w4EkpHb6FjepM15Tg9DA+8wg/2mVI74yDp28aj9Hwn5XsrJoqgveJmZcgJvEay6TMp1tscYrfMfP
UoSwzVMt0duqmRWMAykfcqIS9Dd9emUrXl8ncZV8QKA0vxjPRCm88Q5vIvjh8PPgj04wJjKh0EQ1
QoKypzeDZ54F8rHY2Xru++4pNleAtQ8ipeiZ/OZoq1lVZ990rtHfxrGKbeM5Jfu7TPucpbPXL4Z6
iBh8gaDy1TfBn+0Sak/9ePgKfb5Y7HAe0hKkXz0+IwppeG7UeW5ipvFGwy+RX4EBaTDzy4Jf3thY
hXETEFHNUwxsywSn1mo0/rdm1EQ1TCBo+3LNvdneYUwNfYPvU/v8KMmBnyKmy27KniNcsDuq7zXi
YwONGHmvOaW7uGKskUbIby5OXScE0HpfsCPUwB2InF0t4I1yat3jI+JAff9GF4alE3YZumn4iP/Y
UuXCrvOFlp7hVcU9oHRNxirpfGZM3IEdYTGM3T/mj3z0Vd543W0VLLzbAOce0fD/CFljhaSDFnME
DAigzAquCoD5nfn8bKJw579FlM/1WbxtwbDiYPsG3SGiivopkv67o+TwpCqU93ntzK9AJtLpqwME
RrdXhbBwy4+wvq65MQosrUDTitOJO77ypLnCpEUaDMVZKHX4hWnV/yDm8dFjNO2aXG2dZsEtFWKC
p4/zaDtlg3N2C9RIbYOYwZVHeUV0f7kqen7jdjnzOW2GhXopwbFS6ksuGs0j6T/W4vIKhsKCAlZb
XdR+gQPcw+yFqZrzKHOtxvuApr/cDpOm/Tq9EQq+P16HKJJUWbBNhHRACsTZU+qwkZInhF6/aipu
QeR4zMniLqXvJf3mAUL8NgmMIVWfzbjh/WrkBRQnvwpol5KhOmiuWXPtkpUIE5NtcnXHPFC9JokJ
4Qu7cdhrFMbBNMBwtDpg4r2Yee1Z+u53Cn8IaiS328rVpqQywmHalBfaL4qDLc0PCFCw8X2+IhOQ
Izi1ilV/VmD/8YwgEHLwnGA34AUkOZicwfaG/bkVdlG3RsoZ/HLQC+UFkK/KOPmW+UD7lpcOrICR
U4n+68HLzn5HidYp27UKowVm3il3uMFkpMCkEcxeLwKSEBnt4NlKRChUeqA2TUyPJUyNF2Jm8XGZ
6WFeWF4zkkYXJJLSfEGSMQkSCtWXPqI5QyQA4DAh4IAZrDYsie/NKIEpfx7EeDZT0UZm/qP2on+k
+h4+gdkItK3mT5ub+RHMUOCZi+jh6Td4L9gFgKFLC3VNdGzJ4OZOj8jpZDrkiKTYBup30iHYDG0i
pwIXL0So4ZXMDkt4Sl7Rv1nxzePHPc6WZUio42xFGebho3M6w5I+CN7RMWyQT/FSy4PLjGrc8jNj
avT2GpY3+h+paUTyddJ+xdqPgQ9fdqcjf9+XrW9KS2xHJWQ7szIAOCFtdlyvdfn8Uafslow9gZVh
n0PPjvsQNjO0xXZOcLlK3Ygd9RdjcMkm5Rt/T1mlPklu5JJ1Mj7JBYPq4FT1T2sue5vXDvWgwVdm
Wnq+Zw368Bjc3oBIh7abB5Qn85wYuKUlexyuTbGapEup0x2KI+kkgfZTfJESlTebNnOJYe1agotR
v08Fh+m39C+twHDnwaPE00RO4kCYDpklyI4+x2L0s4q2yYfu5WsGJ3UrAkXq7oA6r+Kxc0QIQSw8
JbmiTkOfZcrKRJXflNHXsrwZ/uvjfkYn/x2oV1Rhk7k8LFRQuGmEDMmXjWXNhrtHZW0isaL3l6Ip
NMqEDFVfubhV/+BoGL0iFGmn2pybf7MBASSiHuY3vIkTvIskOHcA6gd1WugRBXQSaSNk1lrSpDpy
SkIc+YWPDiWP0Q/aVMb6RPcIIoK7INWqogcIJ/QEcPC81ECRGFB5GAAFiZXRHSyWH06h3ol1y3yg
7OQf6FioJS5BR0GGQEYJUn5u9AH/++RPeROT8dc1Hg6lAKsAR8x09K9eNE9zCaUu7BaDf86HhY4m
OPP2ieeHbor4WTUECsHAkYmOSy06kbXWxHb62lJwSxEuTEracR+r1ijaurrl4pHSbxzzCGS4obtD
xMgS2ZdwT7yX4HHfij/9oc6Q5uDJmLAwvpUs3zBw6H/gW8BaRAhzqaOXaAaHmefVWDZbwkh4EvKJ
eXoxs58ErxZxWwPvMXzWJGchf7QY0Nv50/VI9rrqN+GSr6ojWQJ0lyxOG3kPChNiCKhbirAY8rpf
RxKSLf4BpCFppDSW9PMlQWF163ExpoSrvyiPcw/6HSWcIvr5x4Eo5dcrSqiRvqCOygrakmwMj988
jYpvyCwyJKCGPThqtVuwlnM1vbinP55cfb377auypBuVXfCizQNNLEn06Nk70UI0DyE8U52qh4Qx
bFqiMxiaG04QQ7uFH0TQ/5F0XtutalcYfiLGoJdbCYGEerNs3zAseZsmeufp83EycpPsJPvYEqw1
51+PhHlaMYnpLGAkPPUvhahfo3bfwovnKxS4xHuUc8CDEzDOpBx06Yd505R+1PBYYjYwbxNRFyDK
igwqNZAnLGNUQJOZpNzd02VOMwv/5TmQn/Ydx4QI7E3iBjqV0yrF28C7FgTzEEiZr2Kg58LDzX0E
612U9z9WpOhKVPR88yjSp8EOyiIZxPB5LJOVTMQWUMFbQSjbcbBTf9CrN58s4ffLEOn/5m/rB+6H
4jLEvzlro05SdDnwCjIVjue59pwS8yMtzWmwKyaP/x9hYdJ4bpJTVK6j7JxEX32+nqLIrojE0PyP
mFapcdvzzgMH+zbPdotPlCkPMZbM1EyW3ArxjaWfLMLU0FXwhEr6NdNolkD7hg+H6DlzVyRbbF1G
8YO8rDTcNEYV876lCV9Ii67xWNaY0EYvEb4smGcp+NMAr3S6vL4JSRj+yLUGNaq64xv25Q3XH6Ko
DLR7TZ5APiCZAWCY4UST5pnE9rOZDQf0AzBiQanCh2+cubHdOl0SMJh5HHQoysrduM3c6EgOT0Qg
wdsLfoMTfh3MuDMnX3IOPRCRvN2GMLRVj87Z4W1lGikdcVaXQRcXmzjY0JXUzK5juCKIgxQflUv8
DUP4dew5wh4dyUbMpTOQUx0izooTvxwSBJn8i5vWH8ndWxutjfkSSD1fYv8DFydGg3/S8F4VCbo7
oAUc46bo5ZRng03MbQPJzIZTyeEUYC4lXNKWDuP6yBSGJf1ek7M9p6nfw/V/su2Jv6wlRZx5fFdk
7qR43Z8QzVWnxvRNOTjiOx1OeklAwQ+aIQIigETrZ/1QqSYAgdoRQT39pzamrQzhzRLm7uRvsZ8L
drkFeqc0oyJXYsndoCCVxmPAqrcZN0G9oR/XQFPL8A+8JRTkPVe2QKadW+2nH5b6eJumZxNmqXQS
goyHuaGvudPQEZ+H0POoksl3IyrmJUAc0t5G/+qDneyTqYyJG+KhibwSxJwz7S/n+aa1eMOmljsC
tl1ak5fZB3Mr7/N/YHr5xKOZ7Hv9DI/6x++rWsf++j4ji7AuRLUgIJP9jSq9ZhjMec95Cz90RBLY
p0cYoOeCcvMC5xCe2VTZACHagRZbG/ss74GAbZbVjPeZMoKAOBy+3NpDsq949Y49xK82xfxO8GgF
JRINyliJTFZa/IXV6DGiEO1Ba5uxHFwloputpDb11Y7b5FTObL/0o4RrWicNjyjbwXBBEGflG4Et
R71JlnV/4spT0xsva44YdA1IYpprSfWqcy2+aHgjzoe2RJnyS/0BX4bVvVlzrafFRptwkjOdX8Aw
21s30aLBskaoBvqXfg2VffO1X7XzUMMlyFh8g2PsvxySUVsHPf9Q0tWdoDq3v8RvY8n6x8aEhXpY
xSYd3vgpXc5Nbv6tbluwmvqrpjK7duYRpFxW5V95M85F7aQ3tLW9tQGHdQC3zUMmuJGyMU5YMc0C
FwoKpEB96pggNnm56YmVoWQxBTfmjn7EfIaayyvCqaQ+5S1H1BzdqHM50vndIi6QzYuMuN58ye9Z
D7QgicBXKJDLFl/+iylbfYnGGncHUUjJXrikQFA1op8Dxy/inmX4EUCmBqu2R1ZKVsEa1Qtixp4S
C0e9seTsMtxdlg17AxYP9tvrbrY3fslDEkJgbgifyAHlILeqF3Coz9mJKF5lwmrn3h0tcGjCBL33
BTv59LWjFG4kEgVZx6k1x8MxSwa6XWG+orWYetVvTQ2unaMLUy5R6JDeoDaHXPqBSaj6L9kHz4UQ
w4Jqz6JxdnpxIaooED1EoCTIpoWdOFd299ix2C2T+sv4SDqvbL0v8e00zFrlRdT3OdTWAoRLnT66
i0U3lcOnVOwDUJtlcjPNBctGCJ4x687kNZLAbCTDbBmVGNzPmdeaHne52noBiSP88EuSnF1yY978
3OpWF+0wv6rirnhvah+IDiZ804xspAse9UWKeJxQMpLoAK3J5VsJ0dJHNKqqT5al+goBDnSEOZmn
mhjYIwVAyQvMIPnKDurnWO2NiLg1rzi00iNHajb170WMmx098kop/mXT7GSjq1Ra1Zhb3yERFve7
+ZQ6JA09tUq2gcZsvGPkxnnfoXlUNwS0M4seTXr0Nm/iSH8ipp5Q+rDCLWIK1Gh8FE55G/oj/xcu
UX3z3vuFN6ZnOf+0Rq8Od9kbVea6+vbCWbitbubCqsyO/hCQiJfK7mwKC7Z0JOObXWj9FXJ8wBV5
lJ/XUr2r7xsRLXOM4ErFibSh4iX85fEWJBsQF6he9D9T9TPD/M3YQZsc33rGQE7qLzc0RFByiI4w
QFF/iAH3AG04xHU21R3IBe8GYSpzVzZcUYn2YKls+JvQhvuEkRLam23RtIkXfmJ/eUaIBM46nTK4
LMze8Yk7HLzPulHfY14imx4KCWA7n3Yw6cjopj1bY6HyEyGxgT/e5+GzobAkGmwTXInjahw/Rt9B
4q0KP3q67A4cSA7lrvd5yBD+0NMXxjLWvgBmQ4MNcFUt23JlMSkRYs3sho6Uu9ESPiKWI3nFL/Hu
L+n0YMCGtou1B0xOuMZK528RLy412Z3K04BqzECisH7LbozbnIlAPIw5cS78riAJ7YxOo/AX2b6W
RNcKTGPhN4cNX7B1qqie4e4vui+C7q3Tdf0+e6VOX9uOHxJnjbbiiEo+qWLQklNPMAuulZZYs39I
0cCjUen0wZbWdmKOy41YgjXRMIqYDueGhRw4SXfcPpUnP+TcA1qP4PiIRVfn1cbCkWVH/lcTrElI
YIzhX6AhVLqcYrBDWyJOIBfOoXnqEfwAyOfMAKlX30inySkH6e3JYnnz6uKo+NfC+IyNekU7SDzn
0T1E9U/r70I+zxlzyelf4nd2g4kyKc8a7zfEtlYqoKSHtt+WwzVipSajeiVTC5p04GqKN4XnKTi2
vALs+8g801fMjCSlSCPJVes8DFT8JhI9Z/R7Mgll33yb5BQoPDVguQRJJvi8kKiF+TLglEHxL50g
BN/GRsfO2vVeWc5hWKQnV1gzWRUtWKf0mBIIrRnzp91VPyaoF3phPieQkkH40It1oVC1Ea2p5Iy4
+vARkZdHJiazjY5P8J8wry4Y+TA8AZOXD63dA0WSjoKSReaYq7yquFj6oWk+dAi2qN3I3L7CMk6f
1T1XnlxQl0h1J1SwKvEAGyYqHxFibb0MaW/lf7C+TLIfTUlgds/s2by5uFFjsca2D+rxmm6Htdai
ScT6s1Ti3kELsDCL33m4Y5Qi8IUVf8LXgIFwkR064dSmS4k4KptsXsBBCsx7DOvIYQocm/LuHf2D
/gAkjNdiTnOc8NQNrLcxe4u6lMV56hUDupA+IjJgus+MQ1JvNsyQ6EB+pH2e3gZyX+kPgp97Cytk
nTgKUX4MGx0sNNwGwRZVKKM8BjDNE9Vj0p3I7yd6PRzOMSSQNX3C9zfLMF+NTzG3sVXgqij25MrC
RsW3GLkj5Q/8MKvilpRLJJN78r1gvrP4kOaUP6HwIL2a237doy4YFjV1fMglUGee57nz1xpPaHmY
+LtyM1o2+3dIrG/Od+NY4Dkei3lsbPwDrLK/ovndvCVPAqa/BLKrsXRkRF8BZKrGEilDKpMMfcf9
qHEfVgDqnxGwGEQCXLZ+z2JXvRC+cM1TlwOXjK4oXyVrLKzJfa5dDr5IER0teF9jQZkKqagpD++q
JZUagFZZ672H8anv1n23j7RTQNBBqp2UzMs6As9eMltKg0SjocuU/PoUGgANHfPPXp7caDvt6sEG
YdRICXeKZoVXbvok7AZlPJDFMQf0feluuMTF8CWUV/8Wzjlxy9I6mvLOFLyJvQ0Ji1e/78UHGA62
5oo4Wdpco0cSXmrODYxX6/k0doli9R8VRzY5vdOtVyH9+DUOlk/V17Kq7GNRntPU7qRTQO7DHJTP
x57WV9xhwHde+oF00Z+8jgUNJKm5BeEXBGCxZILnVAVuR82AgWwhHInBtIZrEcOULknbkdV9Jqz1
EprtkMUfsxhg9xv7x4Jw+tR9U8uZHSjRGHgfVygAyZ1UCKTAnnUm/qvbIQkwkGPfexa364RDiBCx
ZCsMH5yoLND1dmB/w96mvc8TJzmi1UX3lHI7Opv7yfpVdrXb3y3T6f8lKwE5JpFpEKOfsEqivCYp
hYAVcflJVC+OAipVqTAJ5E+DyWfblqRfLOpzKBHd284f2IWeZgXdEYGiI+ajpVSfo3XhhC+hcqWM
sGenD85NsSAbUnKaZ3YtaDNHAOBw6Zcr9axGfJXAsaccwOaGmY1wT3t6gCkny+OzSpdtc5moLKOS
ySEdgzqDconSFL9D6xJsja5ApImZ4NIF6LqvnPsfnRgNV41dU3iFoILNQ1E3pfpI/gVwad/alnBf
PC8rCeQS6Oma4t/FYaXe5fE2Ki7uNHvkLiNSG0UnsaP3jKYgyy3JvlrNyQ6GLfe2XD/HaT3RAzdV
n80negkl+p5jGXLVUUUP62f2IvAs0GYciqmHyQoFLqAfrJ22QIRI6KXiKDvC9675P57OWnHDz/5f
261Ri/CfO5GZdxPoAJywZUHEdr02KJJj2ucIYPVMN7EJ4dLuZapn2L9oUkZ/W36IPNkMk+NRheAy
53MU16K5aVKWhasikuz9VMEyB3qN4x69Oj0Qi38RxDxmcd8pgQ2xwvi2qngytwqxfzRkLAnFquAe
Dp1ErImjQTzA3sbL0f/VpJ+3hKN6hc69RcemuA0ipGRbSc/wGjVgUBgDOXxt81o6eIW5Hfvji1di
T58Untz4SIj1tCZHgiAenMazAZOolzevsIuQTiWAYKfcLH4GdMC6pwoABT+TT0yIQWNAj9WEY8XJ
3ghBCmqZFu9X4y8a30H8roXY4A5a+xlbm2o6FBbikaUJ3vN2B/kaL7cWVTpsdoSAoXP+xMFl9LjV
6EBg14nPZf9LkJXoWVCVdtZc03969FK/9A0B1Th/30iO5r4tjsGHheyxccoLEt0cAQJhD6tjeGWD
NKhUtQPaft2GQHlb22bXd3wcnhHXrHoYss98WHRwNYQQqrtq4+f/evnso5Ol6aZ2qKEj3YWI3WZn
+N57k/JddNydAJtomrcTNgTFzvtLF6303PUx9/5uowMs/VK6NzKrobbjEJwzjh7hLtI2eAuR0ftb
ulbUj7S+tbcKNTNaIVt/xveSHhV++lw45cTdTT/iR8WjEYhcWUlwJAc5DHdm6OVEiyhbop/TwBFU
sN6vlO+0JkGzJqtyvGek0RcB5osNZhSsLOu2RJtGEeNcgI20qGpcOG9I3+Sgo/qSMfuQZdX+P48K
XL2DTndCLP5YT9E0oqbVp5f5vqkB6Rw1niHn/aZ24iHbZuciSgFrKvRTeo0s9Ad4lfCqKh7doTR7
4qqbyU0aiNJlDMvBoFfBF6jH2sY/AvRg/Fl/ku4EoVsBJfebjvFrGlmdyDRyasS/Bvb1rENs/npr
N2lyhX4tPgBRgAKxcJXqcSINFdkQrQaImvXEm0XvAwgKtXr0xWEnhySjgTuQWNJIdc2+fJ51ApSM
ixTZPW+zHv7jLG2wXLAioH6hNJ5mrkslnjrt1a5Yj1/a5/tGgoqntsfeRb5J4SDxqR8KR4hKDxgr
pKt8BvHGHDGl/5JQYKBtg3OYb5OWBYuzvabHCiRZpvKk9wzAoyK/Rxrpy1sqk4EQSc4dmJiZmRLt
n3hDVjjPo9W13DItgCbNlcqlPRVnaF6T7QurCuHo6jFkfYVySHMvWTSoYxCP9ut5QfpNzAM/xY+J
aoU/0Zfg7MTZxdmR3tBoqa9Zk/acpIWrZI56mcPe6GiBFFjWp0RgzEOl0mEWWP1Qip5Sjb6krHGZ
E+K1VLutfMsBHXOcGrvecCVq5Q9JuILfHTzhQ0IFsqE8jLYkcurA1nDBASkVR+mvKrY65mrmYeoz
RRRYA61fdKKDeJnGtOBUjZ8ESMYCwQDQvScEoL6NeLbjdJKdMrjjQZN9J+lPEFEBvXsqYCUhha3l
hhKf2ZrHpoDTvTPk5ygVEp2MG4d6su+2QNyOlSOWgWh8V/vJ2LjZVxh2U/aUu/w+QhZ0Cq2WttEf
Z+pa/KVMp0Oe3nCI3/2toTmmhUj6GA2UdwKRbxSJ5PdXQrHHhGBqpUVXPjaoJtQ3UE15iqP+/R30
qARwvx9UrE9LUhMyJFn8j0hqZm1LaS2EcwIKIbawotAH/tLpzjxJ2jkX/3UHQNo8dA3AHnFuQZI1
Rqa5JBbuH/yYOmMEjWgOQBOsJTsJI636kd8oh2GMtmBdFmJ9BupA35CpN0p/o2Y9g+9ERX6Mthbc
QnGFAQh6G8dT7eCZhfEybVO4kZsW+38tneWYDKz4lLD6mV81hE87X8S3nrkXKXL0IaANZLzN2znP
lJZO10Q/elfhS4DMMG4DvOZ4lSzdpVw09uDB2jUEiGD+Q+I1hreYeBAiAavvyV/X4lPCmiqS7hnZ
wbNcj3AzYPO0X5CJB8HsGzd2Y3/YTad++iq6qyT8wy2JULWiEBLYOzn69Vq7g0VjumOVxi2MsD+J
bvV7nzQHMuRkiCZQ1XA6hTgS3GbaklT2puKaKqt9vfdFPqpnqhxy7WRBFc8GppOsHOpgLbZfcreS
jJufOwXZxpoJKgByeleQxHAdQ+2GaANp4hBwItgkeyFRhcy0iXe7UK/mM8DG3a8aP5vmb+p+CS6j
++ApMykGvDkd4UMNPAk6pG0U/BuEz1DYquTnkfXJBUi+EqW3fEFOhCYW3FC9VyEaBkAvqlzV+lW2
2KZp76UOODoQVF89rRajPRwdO/mSbLnoTWTAMtJbfhIqQXQSXZrnwEIv5ccOTUD8MzNgzbqkh+dD
RuT7WUpkj6LjMRbI0aXwA55PFn8inRoV4mz1VbZHaxlprjas5XU0XkAQDM7Htj3VPm7EOwgrWguS
Mjz6awgpjMiXZ0YAcTexC+dOI7z4egVG9PBO9qjVnmEL/egM9zYpj8he6xI5g2sNv6uUvIQvEnWG
U3ro0KYwqftACUTYEu7u1kRtfSs9GRf/xmDP8buqyNzxt/kzltjHNBu7r4LUKVQOxLvAzLLY8VSy
18QQEXvZzWZhhb6RfrPhDMSL08CqOLefOW0yqj34f4AARGUDkMr5oWZHYGCH98SABg6OnohIWlzU
iHwEAQc5PyQbEk0B4RIeDtfuwc8GXAsq2wmP+0i5zVLE10S0fHgzPWZwFfgZErlbm/jHZuDBbsNL
FKAOoryiDzYk522GtY5OhIxJ29q3QEKoj7gPn91lYl9Zyr9kTnWLBFfAVjeOTX4SzQ2uB5+mX9i+
pXiXPVpXwC8JWebkSTzB9zTrzq6Hk0/itdzi72XvZESmPm/F3kxNOIEiUM+PSnWLdYgTEt5A95R8
o3QnSMSU54xlZTxLkQtay2/cL1UC+jhEGhfBIGE+M1bN5LRvAfF7JDm/IdqlFe5lBN9mSCIicBmg
YR/faMkeMVYpm3CPssqC9KzYr0qCk3mAkOiuGd4nZYXNKjlil8SNhzbDuhV8uTiE3sMK/32x2JEO
wsQOyOl2X6jpYNQ4bMS1bmFvhzheLoNN+enXbiJui0eKS4OXfMPgMSCOGDflFoHFot9OfMLQVQQ1
kJOF5Enm0AyW+ZYR1s9XsqeEEC8XZAQ4JYb2WKMn2zGFAByg630ymiGRq+0/U9+bcua03J0EbEgb
WEL+dmbAn5YJbmIh0Obz12Sg39aUwJ/i7KPwCWtk/yXm573INyJe72DfxATuLRLhWO4SPrX9KUD+
iMCHYfTElyP05Dph416D+7ELMkbz0Jl/CTsdXPOW8MxVaCKboZkWo1zJ9IE7ZF9zB1o7XNj12Qco
+y3KYzQupZKAHvSVh5x2r4iaLSoIiC8ClBmRaDhjxzjiEVoXSYhmNjFclXVv/RcZNq30UeIPIYCS
EFoSlFYWWTufZbCWUbo7YrTr6MIekXWAiGvpbwCMTZ7iODrTuZV+EYMRWPeeE8sdFJvKXUpOiFL6
1uN6Q53UlEvEJkyWW+2uTMBoQBETkvO9gnfJpEsXjUN8sqjJRtiDbpzDjtTPk3nTzkm+jChciSjg
6U/FfKhWq3IzeWxHI8cCMWzZmqB4gkzRVzslroRjhpfUIegeWoYp8aTz7BIpMgONl1ZEUmYHBvwv
mZ8f0nxYXEitoQm4tClOUOZaO+sRUzebNxRz57csPmuaF6af6b+5z6VgdXKLD8tLHdaCooJ5oq4L
NHLD5E7Vt8loxEMSUVU8U8Um9o7jX4RV2y5npS44GKNHr2/q/OzzADzp7F5jbkS/JsKwTrNchY8x
Jf4nW8jrBCLqMXx35b+4PLzRFIbsaWNJFBBK+TkEMEFhhJiB/CrJ1gnjPreMfAU6t7G4hQisRDIV
Mvwu6krPbpUE5f8c2TJz1JpD9mH1aPbtKF8OtAxJq/lmQY1K8O3DOFASRNIen7t5K8aVsGfxRfSE
d01rGTJ8T625pBH2phMegEJZyQjeDUIB+aNQupXD4U0VTr9rHrSNTJNNluEerGoWZ1PMTBMK0JOx
SpRLgQBdArFcqXT/ipDyDqeHEZEJgGCehIrem/AR9YJL/MixtTZ14+EF5vuqKCkMVjxJMseSCdVK
vswiQBk1Ck/D04dHlW0VnBTSv7B88Zx15NyvrHNySl95iTneREDGw8nUVIwYIa9WRATHAcPD4L37
b67+toGkuFTk3sp/fnjP3tc8+lYOvsNB3jw1UlqE4mrQubUsP98SEsuFJi4bYqMX6d04pOFVg8Gj
iE3bxKiLuDBPjBMcz6SOAmw0/yYNm9l5iK8CNMdoN88YiMyPD3Vz1HGVi09eR+iVgWDfb2nc0lb7
Tr59lD/kkwkbLERXpONFtK7uieZKgouNqyBd3/zpq4s+PIcvJKH5vA+CayIFNFAZp52jcI0uEPeO
3HAEg0zfrELUdsKjqcpq/MTr+FWyoKTgUzbbRbsH18JRe1auHcp+fdsCeWXkia6a6zR+tMynGCOy
ZI6yLdnItU0mL99Oco6oP8R19/t+SCzV1MwvdR5AcjdQsHt6eVGkQ6TdRjzlE1DehY28k1BkM2Z7
rHRitgrjO/W3fP3BSgRbbB2b1lZ+TT3zonhd8XYaPHnoIkhrSRYrAgvine6IiyVBsUfWrEj9DoW1
Zf3DkUCa7ezLzb23NvcMdtFONa84ZMpN1y7L+jlVCAyJswXHsINHndrW2qCzqVj7W9Uk69spjYui
nFHjgQ91Xh1gAlpGe744IFTxNfP+fX3AwqMgZsnXClHWg0tfAYwulFPPUgaswxpGnt8sAyBJGAfN
XwPg8QqWKclFGOqAuGiTCaAdE1qym4tBThQCiG7RgGksEiB40gPLswytm1zyaidzbYQr6ZNmv/fM
59nC6OLG6BnbSooxz0ZHXc7aX6YMtO+/GmiVzxJ00lrm39GKB47Y2IiPyEYnjWIAC7GyxhrY77uH
7l8imG0ESybYEC599wiCjYh+SX+EsgghFDCCiRtuB4hp8vtOcFLqKRhjWzxVuAHPGo8QzgHhnxnQ
1nkbZUelWaH6KcnFhNribtNXkvoZRxsDrmookZtF1BKsSGUI7oOPWaMBeF61lExGHNkioAbVwQKi
SN9R2P/MqV8oYuCMCi2lMSQfVT13VaV65akySVUIoJS1U8K/HUxtK3smEW+ES4t2RKR3jo5IqLeJ
N3Aww0NEtmKXXKLmWYfCBxarDE9R7gI9W8gPXFD67CG0fx1ge6pS8cDb+bbpDD3SCcxjX7T0SDMY
hhJU4peWjivDvyukzaPzpdQ9vRPKLP8VNdoBQg+rmZwtqY5wNOa5LTYdbBgtcurvJvwisze7ti4B
79ItO43w6VycoFeT27rva4GUiYusckGWI22hVfvKWvdUBBWOXN3f124tgvRr9iDflRpSnNCcfq8S
f0keFL5pEGUQHI4DsJ079xJXjUQ+6UkCefZXCWcLCSzxKoca3wiguG8YBohHapkvcftnlA9R2k60
fuW8XDVHisuLnUmuMtAuRfL8feBICpYhWe148Zd1sdfe7rs5lUR9GPo5kJk5LcYa/gKgr6MabQlo
MyWi4OdgKOSjy+k1oZx1G9KdL2/LAyj1AUaovdBOMorUX1FneOBL/BpZg/RVZTj9cCjR9jPZEyLN
YD4094bEM9qd7T74HeMn6trmGqAeIaP0EhtffXSQGwqvKOUj8PlfgYIhWFePbiFbH5X8kwrgSMgh
MaWLO5OY+28y6rC9RYod8JlDCllOuZQp2BR4+XY0RYJw93Szw6pU9MnBFVTloxkvb/zi/IQVTeuU
LNyCFfJDZo+ayfndbMaKKxlTaVT8vdHg6L9TQpSQbhvi7FZOCEvErxtj5atuoXSYC7FodbzmCiFe
H5CvOZ1xPCdduwqkbxpaFGj01tZ2owt9pi0+OWWOI3XeKLCh6BEcjYsPPElEPnrFMSSzNb5l33CV
sJSzd7ScvtRiC+Qb5H95DP0KVNL/JELnKY6Etkb+k5d7Mp/kr447v6YZkBCyYdgK3eJUvtrWJSwa
B2jrkG+44fkor9I8vZoKySHQE8mZHYi3H0qmhIdevoEcHPoDSSTNjGdAOljnvKP7AEknwEo/mnbT
+ozWOgO8jMGIY3WBKCx8kS1KpNskkF+KmDYO7D+B56BnsnpLuImFRVx+Rwr7aYaMhcw1sEHzX8vu
RE+xCWcPpfHPsDz2PVle0+pUqHYItFoikTmhYkc88jcQ8kIc27VGJzR1DucUd5iwUv31yRSAMIRX
rH6r4BUBgjC0t+g2J4SzQ6GiWvHXL0bR+W4093m205FcLGlju6WxPUS3U82RFSefYfNP5Jw0o6c2
9y0wdH2KtfkbtHuDYmg4pxSooR3cTHX1m7VSfxvcdMOu5fwIA1oSwA9PMx+FBpXSnnL0cp2u+0M9
eUOzbYflWIuoFIAuk4qMkcxuBZ4jml2GzgnZriYkaCXRqeRlToxDxlWU/spas6VpH5Fj1H+3czzO
NuBxyKytpoBhh4Gt6DcBeFaHbuIYrqPdcClJBwy/u/pUd2e1u9UyQkMgYCQzKd0KzC8x4waBCayk
PV23FwsGDCJO3lGcBu3CgRzE20k9zqdqGx8yCnSMnzdR5BrrtnzKIGV7+YBkNWWPqZq/goXch/9E
KwsEudcQafRn88tkEaVnMmWkf+cefInpgx9vdHAK8Y1oPPB0YU3yKktHMZGUiRz720J5Pe4q62ZA
qJkCCgF8I5dUBdrdyADiE82jMEDYZXsKoPuBfsuvCLmFnD2S7Oqz9rRzcGYUc+O5Gs6tTFi2uPrb
Q4EDBAprsDNj2GvTNjIeAXsU4I78LQ5IaD4DrJW6C+thWYEzzPkM8Ir+OS0I2t0ZHeEEB63YlPU9
iP6ybksDoX8uxfU4fmu+Z5EaFLqReh5E0it2b9hIil5Y12cRuddQaNPsS4UySTmzM5qDciKtHpxn
sHgcpiI2VCdsN5a6y8iWeZcko/MdIYrI2JTvb/UuRiy6Cz15ifpjLH7K5DfuT7p+CIzDkO7K92aA
z0McR8KzKbn0HAzJrpU9FHr1hYaAej32Nj9jR5Yy2Jd1r8slSXbG5Ah0hv6l8l7/UJ4+517Ajc3W
0m+jFEELIcSyxVlM1cmuvUfpQWfI4FcYuAjanfnedFgeYjbbzzw69QDkPKjEdrZ83Yixd8kuaD7N
ct0QZ62uQlo8X9G+oSCBrFboRvGkUAQUYnPZlOFP0d/Tm/pilS3hvGkPQsrE9IvwpUIydRyvhJa+
ISLpd/fd4nsmon/bk8E/6GOa/3ifo4L508FyhT24U8MwZ7jjHFgG2LgjHgGNbgN3iC8HnZ62MSS6
g3Y92oyJIpLzkK+Gb4PuwuY6Xvvy2FFIyR3efjao/GqFG+MPrb9666WT1EckxYYYXewi9d7BZ9Di
FCn+xcqtSK9V5oYyxSzQRMQ7+l8alTTZuh+c7KPNv1pStO5N4TAYk1MXME/LtowJqBNRpa6lZB8+
xWsGAn0VrwIKZOBABAmNJxuI8xfWT/hed6nbfyKH02tXQIu5800vPWFNMVIQThcxviHupWwr1mv9
GNUr6ADjPFL9BT/KTvDFzkYwHC0O8pYsBQGPpu745gbhOfFrPe/SsDX+ppKbO3Bj3RnAQG/pLzFf
xBXGGUfUHYTWGFl1RmADlJgvIgPFz4byhWEbImxACAdQxjmHKBevemhr7U7q3gvpjjgIrq4FlkOl
kgnUOuOdRXspfvrHmIjWNyfUXzLQ/dmR3SjM8tnMoI4EI+KaNS0/5VRjYLRq8bW/0+tXTxyMudZS
DB24CbKfvtUWir7tlWXfIFVOnPFkRcec0GE85YSKGvVhuuT5USgOBU4WwVE05Kwkb/7VxgU9sdcX
cw/WJMxRPx0dydka579JiJSP1O0uRw6Gyoiedqpx71i5w07cNaTw1D4d6LgIVfwvrjxc0YiRrtK1
xZLgBXwDMBBKuE9wI+HSPGjw6Ag1wBv+UuOX1DR8UCE1tfmHZiwZNi1khqcwdSvJbTAzPZLmCE6E
lvrcvyb2ccRBwDCs1824YlgX8UUfUfRQ+mwRUc+Qn5HEvayC24rmJR5FHqDxC1wrB747d/c4OZAw
IqHFp3FIgH/kv3DlZltTDxEjWb13mLorN2geOSK26jia+zpEBnWtiMqr3m6JdqZkqC6qv2TWyKV3
Of0m4hrJAUnpySaCqLn4Fd1Cvqo6OkhISJo3CL50rqdDH9BEf0VhjduL8aluNwN2bjolZnVbRPVV
7STGukr/gQBgVyPu9ztKWPsX5Reybp764h9rXJp8RoSWgFxdSftCh09lY4l2ijODsUDfGcRR/RW0
LXMna66MYpp7gAjDh6U9oOOszK0VW9C3zeQSmwfdSRiaoGzZDBT9M7I2Uj0nQKKw5eDhqKrW6m7O
5/gwsQ2AnG3LZ9V7gM7oGzFGmA1LG6oFF7gJeHO8znFI4/4dcUUi5j1AsYhH2gx8i3YxR08c1dqj
gSZ4GpcWJlIzgYBgFNGIKMFTo15aooustamu+DfIsvw9bGBZcYxC/a6Gi2wt8pea/VT1YWwX4bRJ
wAd9PmKqlt7tbqBpVt4P0Tn5bXeJdEK0FxBZW1KQcS+xv7+avUBXHVTLF7AvMXnDlzWcssau2ACy
fNd1e/6wRRsh7ucOJNnVSMmNLyp5f4B43ZFtmpeJpdeozkSOpttyonN3bpKJPxt+h3DVZYugJAqt
/9GOA9gt5uJ7zbwdM56eFC4JUA8FBM1cDTcULkmCjt9DWN9WD0KjgO/I0Z4EJ8b8bSLm9foHb3aA
c1bcSpItD6i/VoJMLBchNxICkTnNvWkQ/q+S3hG+oNWqb2yUKB8j4ZQCCtK9SslOdEHln2zebH0t
sShLYyedzNlsTpAQZYJ4vWgsCynuM1Bq0N2Jrx7SU0k2PVp2RmvpOkoegDRKO0Wwo4uYUpqAZZey
pDkOL8PsZ+w4ZBGFtwzxjU04j3ogqHu6Nq/IOpBB2rMeymz4J/m7+B9H57XbOrZl0S8iwCiSr2JW
lizJll8Ih2Mxizl9fQ0W0LdRfQt9ji2Re68w55gAgprzOL0lHf0un+3lBRet3ZidtSocKg4gheLr
YmC/WcOTTc0TnyO/wzA7TPaYNzyDkIUnKU9AGqjVUG08h11CnO6ZMOThS6VDhbqWel3Bbj+gLlAZ
6wp7UZIt407xxAw2Iy66cjrDAfH/yn7HgavAziuY5i9DIwUVrcRBwGAJAz1j9/+mGG516eXdQN+/
qt2QMInkRoQFdU78xyAK8Q6AuEN9zI7PTxPaigIbjd0z2oT18FVeCwjvNfQk/shBcMLN2H8k2W66
Z5wM5lsP4/iHNVOsDrbAXmmRQ8zLPkmHMoA3WsJVv5b3WK+X3SirHmJWnl7dXKMU/rWvm8eXsTXR
q1RMnFFTYW9h4WJIZ1F+jLwjGlxj9q54R3T7xX4mWVhYLPBZdlqYIOXLk6FMeRgZT4PCgF2QXCkz
ODBBr2t82hw58wUueO4BgEcw1cycDS4x5KLymTI6JAGNYEW4vStUW/Ad0WDzTGHgzzLn9bZAult0
eG5b7ll20RQ3f9OfPLEum97Eib9zrSO2RUlF5VStaFZ6ixctUH5lfC/wluren1522e8nhuO6vpvo
kY3P5tv8bTapfG3CE9bGnPwG7FOLp+oqfY8MrlXwRMCSKihjnR0OfPhHRkeV4hLI9tq/KOJMlv2Y
RYdb/AJhHF2Un7lh5NWAfWVJani69NfMQTm8K1VQZBQK8q+gOCMTsFiE5bu0g0jetdFLO1eVOLPZ
YijxErecVyPyqaOcnGtsKVnU0R5SHtFvecyROoZ4eRQQrCiHiNSjAJoE5grso3PxBZdwBSeRNfZL
/kph8yvv/obfv1tteN1QxSdsx/JmOxczu7Ur0GFZBHcDytlrz9wMsiX3pJ8tgJpuSW+Q0/2idTf/
oRFhJtfCVHAagmMZpJSbN6AMZXZ/2m81Wyt+xm6ZlF2g2DC7zfQd9kyYRfy9w/sKwypfmQMznz06
NKD/OYNT/wtGAYVFgeSvB5NIpt9AiDNzFBAkh/bFnbRll06AYMxYjnQ7UJ42sY4d8oAZa9iSwwe8
Ch1ijy1ioTD/tDcmhVA4ATNM5gPQEa9RkPNGHciqxFRSe8BgxWzfoJzFQJAG5U5jSI2360qzhxCe
2ENrvsk+11RBrehR2/CP/acgsHRYZ584H/BdI5bissMVSL/EguQwPmLsew707sv8aUBnpt+DbSxs
ke4ysEYajiiFchH6ahekT493OaW7PT5PPcMd7nRbPeaZhb/G/NeC/rD1Byi1ob+zrtaNvXkqV4wW
PqZlxStsM43EQSLwqLf24oGjjx3UXmfeiMdv/Jcnx2q1L85MZ9LssjyRFI2J3bxjOvBxDZqne+iI
2FXecZWYW2KKJahSAnIpqmo3ChACC1vOcrBRBS4jJx63PC46c1cHgh5L+NDLqR84zPoTQj68KK2O
gNxW6fbxz4wRcjw47m59MP/IdO24oey49gfzCJ8mVq3EN7ZZtDwbTOJnyFw2cUTr4gNkYmOesn5h
h5epmzCkSXjOPwQcILo95Rsd9HBtD8onLLj5dcPGxjE3TfsFfCW95SyoukTiEsXYYFBe88KHFxD9
UMjRD6sYyZJ/yIswe4UcrZdO/grBfA0EdkOLzWtir5RbBwHmu6Gs0pMtfKQqYto3PESCe2a0Ztte
YfuGrzVJ73dNhaiY/ET9cWBoUa+ktYyCP0l+JblHPm7FEV4QRGHs6xN0EuILfMKT/ER+ls/whWm5
tyPt2mE1N10I1vq/PKiJSnZj6AsJPjfIQpwCZDbj+VSwr7CJrIiZ7jTOqyPyhxHrJiTr/AhhTtlq
MFFSUNM5TfhKuqSNV1NQDDhT858Jc0jbwPSJPgh1aLrtoo6O9yCPV6vjICI+zzwUOAZHkwJOBtlB
ZDXRl042RsfSZcsSLj6p7UcOXiQ8aRCCWLS2K2TeqmvEtoR65ggrgMM+RqRsyUPQ/FN5ke3pQ6lQ
3/ga1Rnl3NJF6FRbt/xF03TIEyf1NPGbNdqskunkSMvrZMf/GItl9gOxMetWrdxW12L6FDqca+Hu
5akngkOsDiwF8P9iDLogvgrsoX5LfhyWNMDzblPQVed2Coj68ADvLeNHaCAWvgUNt8//OXVwGg7m
xrzEawxDLER5u4garW8qO4JbBJl4duNlKLttYU9si9dWYTwOJL7fpis/+wYIqykejVLeetofL0Xb
Mwho37Xot2bhZaD+gmLHXcbEg2+ETnpkCrxojnBLENjOykt6YPEhZkODwryYXxBwwKZTI1cgx07b
o4YRfdb1jT8AmIDAdRZf2DBoXKollOry0uV7GhKTlnMfJxTsUHi1uYVXzRClY4f7mOMtVv3wE/j3
JKKJpPy/aXnr4pxTlc9n6cQ80OpJHXYrMIBmBOXWfW1lJp8+aBoeUIlu+qAjEmLYTKCMFav7MoF8
cwgH3S8ExUaXRXQxihy4dwwte7bGv0syA6fN9NoII0tjJWjh7rcDVzWa2hziZqoRWNj9QVBiIVuh
EhYdFQzLNO7U+dsUglUZWQxHMQGyb/r/7iZgiYVf0CZbqQW9zjvY4/4ESyMtDQJR9giWjP+raRNW
t9Ujt9A8gpsQkESk/gbxtn6PvdjpT1t1EWKmiq+PyGlhXf6AVewS5sASNmsWnOonNb4+nvEecWSz
upsJPEvugIliXnLCH0YPUdWOYQBcLCnhmszgiSPNYfTV06Bcq/pNM9HEcdfk38P6DGqhRvHzcp/Q
F0ApCckPC7SiuICikqVbhGZYOagTG72WjgdcA3lw4npcuDYdBrIDR3urnbhtO0kH+0HmI08J2bzt
yZi/QVVwN+HJHd6p67uHROHc37l7nt2Bx7BF+T0hf1Iw55jexEKT1lpbTVYv/E0r5jHhXzXtsHmy
D13alBfZuXAgODBlX0KxcIiiTY3CNc/O2LGK1wwCfb+ClNm7uaFbId8aN7WgnVoeXbnZPo/Jk2Ep
fYPkdhwSKmZj6lbEeCUxtKGVjGdUcl134PqHowtFyUy2ONUm8veERWE5LBIBjVGdsBWjA3Kb1fMT
xsvCr2i4MFG8/H8ZMwOGJSsMXv4nbqTa0W0eLUReT32fqBV377qhYtC8FscVwFiA4MtxjPb0Zazr
T2aTiJ34L8bfAvU1In8c6O7ZDAgX57kFKYNsCZfI+YHqObuL7mE8lHuZUokZ9ifeq2QnoAW11R3u
QaCNp5HHzMOHRoUD3RDPabJn1jII72Vh4Ugc94qlAxEAPE2fN5B1BYeq++YnEJldARFz4l85ukQs
ZPXtq6WURaT85K602ws/N1/tKzBtmdGmA0N9Sb51KJniJUzrxu/JikdZIniWhr1iVo4sIDuoAtv8
mwpCMloGSGLoAXw3bZPJGOXYr5kvZuVFbJDe5j2S/AbQON0QAjxM5KWDAjggHdQbH3ywCSUgEkjw
nBi1V5HLOXBSlaXlmxaLSE7ZSFY4OwhpiQABASz81mw7phyMgmVcwGiAcaA6Ez2jIv2YXRGxZi+0
feeYGTZ8RCBGoKAXCggyWFhSffQLj0NnR4Yx4JtXjZWisahRFO094vNX9XPMrVgx1umdNDuT1bbQ
KOCcS+y0eqauLT4vni3gpZeEFhe+NH1gY0UpWupTCNySTbCUfTdk1Z0k7URwDK24WfInI0G3Uk4h
Fstn0B0zAIArnwE1tvnEsJBLxAn7C3IKlmhVMB52s/wkbMjsMI7pkyIF4CzQPKSmzz9i6DqbFKS6
O1bhlu4o2xM7Qc4yH4hQ3BC7R94q9+NvMKLCo4jvGVIKa8b7hDWu2jXlRpo3U7DidCEunoMW4Fvp
mqljNNuIb9dwhfhUi9Q1MVNWdPcoanLCUfKAt5pF/Uo/N0zyqH0xWNGvE0fPylcnstQa3p704DeK
8QGj/1UaWTnQuzNh9ZnlJlsqUj3ZPK85XmZSCVD6IPeZiF8hSYO3h/wm9RL178z60HKH7NnJnV9o
GtvuvcDw5a3WB00n+MrP4EXuus3i7ly57KZoVAf5S4RP5PN5wmGrttgzn+mtQcZgdSTw0LJVnz1k
vvy8FNbIF7ktUT/d+LH5gL5XeCZZkpXYCRz4wyjrl/UXTwAqnGFNj8tnX/6DrnWpD9SbtJJasLrw
IcAQZRqDNvKJXAGmFr8V/US0x72Cto2nrLjJq02dbvWv+KodTKtyb/7qm+w1JmlpbCW/bB1/Zx5D
Vjwn2NScgUudD/ZmMQnhjreiYb9KrQlN/79XcUbuHdNo+63GD56RGHQuGYBCqcjit2USz53pMJGb
2oOEcRD9y5ZJ+LxH3SeWDp2HFt100UWM2Ilure/kC4cpGkX8r1CZuRfmG7aekQ1MTxIbU9Jndpxc
LYFrwdLMuMgHwwq/lKOaOyEJV6PE+fyXv7ELjBH3RkdAv9SF6JRCCmCGeJODU5uJbJxbyl+Z0cvM
zCYW58+z3XUZaB1yZO0GANyZKHWaw2dxqJKAGr5ipQVPiqHFrJ6Z36ff/YNv3/Dm8IbtoNkYorXK
PkqWyF5/Boq9G0KGAAsF2ti2C+2T53uwbKgfWCS7DSL1HP2ez3fFA8yjm6BMJOgIzbbyzpyQsAf6
URDNVKAPEQ9qe3sdIwAM5pYREpfOsbw/+zXJWW+Ta9Q2fv3Bz7+BsaPaZFjIPIDmIkQHfRB+p2Ir
tzeTeCAfAnBqg8UTEL/iKaXU153QEa4cHYR7LVetRtCtCMUEPWRxWJZyPoi42jjl4LbYkgbP9jC/
iUgUUQnbuJPx9qXvyb6O4NXKNxqymaQC5nwt78oHQtASuTJJw752Nmt3EaEWb4SpLNbBxMvf0a3z
MNcgWx0+cX4LXuoI4fIC1WCajuJpiXVXN6vBBRL+HMA8eMojwq6/zr8E6ZMROgpXNBqAA7ibl9RP
jN2fXM5fKz7RtQ6W3i5Py7AxQR8v0Kq+XOg1WbhJVjuz9nPuidpveF34GlhJJgdapw4ZKt1iAbcE
sTxD1yBGA1ac+8+ViM3IROHgv4qtsZ8IkHVCETi0mrvkoSMSVgPE1dKxzizIJ7y4ffID0fU5ouM6
K/+4EtszGYev1gekoSwUtQsUKTxim3R28x+tdElkGBcYCOQwIMgIiBHXlChBXKX3O0IJSYNn2gQX
6sy4QFSD6CZz6nBDU4wzuxQOphebtFNB1zNVcuCUDj4W/gzRCKa5F/8acN3wfzoHfzM5fUrKOsWF
jykmbonSj2niDSWUxRe9z85J+cUVTnFjS38qnRC4ELqUUwe4GZwqUrKGoFNH2uNESP7BrIVUWBDH
wWqxvQ7ZLj6hWWT9rTLHuJk4RVz2koyI9QNV5eo0+ixhIX/h5wNA+9ScCn09tIWJlDWHjDrzJO1J
to/X+ufEaIEXC5IdG5vKYh7DDKuxGZpulHe27NTTFptBdVkIYlsNCpg0bHo9Qu8SlACam7+2jExZ
2oYM/6L96gtD2kt0RAPoE/ZqNwXBujpigWrBqxGFutTV2IqSa/fC4/WF1EXcMNgJD7Ft5W/AQHJK
StGh10V1w7AL9kQT0NHSfa0LKShFRI9LpTPnGyHzh2mrIjgPwhXuWUyChNtyVxH/xcoBshacrKdg
I6u7t3862evQOHpwB8TAsMrquv10rBFEaw4oLsJswHtJDDPP0QZkTRAF4R7zKI8cNYB8AYdbHGA6
wXy7de8U0OkxB84+9eseW7n4y9ePzUYh/yjbEEGXSUfeV1BhFL40kNfuN4WhcdE95rQzj3ZuyZUt
Oe/4jk8qUiaNIRaHxarwsQZTLCQb8ADVXY2wL/qMIloXUDikYWa6BT75LuIEo0KBgzOnB0zycvPW
KXZ5QUaWMk8h+/M5f9MrSSe5cicgbuhkVXAmW5RG7JGZ4T6VjSYBh2m4yyW26e5L3VNuSQiWWlvh
hDWRItoEiKCvqd2k2j/fVwfOVIqiF0IxGKuIzCkoaduexkEX3OwDqRFljAo9XlpHv+21FwI880zM
SBHETUqwPSK3NlB5i/hjD8WxQKu6Gv3kiCqraC3dx4TpVvJ5ZXCy+BKlRhVow3vPMIUMDN19imcc
f6wB5I36qX7iodYDVh3x8GOYjlB+jIPHiA/Ucun0/fXJRf0QEb/lAbp+0/Sy6+v1j6vE1t+y3Wwc
pV8aJ6bRxYbjKdU/C4QALEsIS1AxmvTSmj+7SH6EKzBe7B6YcSANMBLF8ynK19a8DH77T0txTKxX
rEQJtDg/NeZs4O6ZfDkqqgAml5qAjxAnosNQHHMNgLxOp2Z1RKZJJPkFcCCBuVaPZ7+lFpmuVcAP
u6fiYLfv6158erG9RG4FUYAYUz4T8kNxwSJq2KJ7SMcFQFQlrrgdzrrqmGagY5uigk+/8uHYlms0
3IdY9FUaUG6iLnQiitK3sHaHu/YxY6b8ULorayZ+bJjBDB0E8/7S98rTBxcMP6rEQkzZPrnPxKeM
J9tOrXmk3NUZkba0Hv5h7xScF8pZ/qeBPsGnRt9LZEc4/DwxMOXQJ5apq61uFIPcrnP61dzH+ixV
e46Ocj4IwuKA7/QteUMCWe6sBqsIKilr6a1OYKsrHDGy87lEDkZuJXYSEIhIqV87c8Sxf1YOrLfb
kLGCjRvYUXZG6DR3dij0CDYj9FxHv2qFZCZgVvZwQ0a4reDWe5gJVQqHbcdEaa+IP8K4K7Dbqetv
TO3FqTX8Z+MOX5hkh+Eovy5Pxhm29gMMvvlrDeKvufvsMrwWHR0RE3dP3izBdjb4Qx3X9YsjjxxO
9hkzXLgTMh9NvxoPuvyfstnHMwaTQ90diDd6/mOjWPvG4BX1tm7gTlOE+H34mIuAZkdgUJ8Tl2fs
0Gk0MBRAMeofrQouAuIEvh9Wl2CY5WvC707teo9k1qfMd3Dn0bw7LC5v9cpqKTX21XcueiGD8uSE
LqKsTuad/pemh+aeuIL/2YgbcwnpRnmcWuW+ZMz64r0cFlL/sEXpS5gSwFiruwAJIGYKIc+2XdgA
6G9g1sJVwxA08z7aA4Et8GH+j2RaWO4ggeprXpExEUTNeU4/x51kX3WWaGilGYzRSSr20cROwSMP
Kl/0eTkiLnF7dQv3Kn8rJRSufe03bNxyt4Bwka0hII3RVLEOoG1a9HwYxCmzQ33f/uN6134JCS/i
bXjDj/7k/3+roVZUXVboHBEWixUZnX3qk036hShUabbS+KOjA7ygLBvgQT7JnXXRimILE9aN4ZQI
090QxOvCRnruhoNkN5U1/GFmhjzR1k5I0iVlNWv4yVXqjYTToPw1UHYiozSt550iER9ToBUfUbdl
Zxh9pBx70JOOAs9864dcjaF4lOO3mVNV3VRYjJDoWwpCoQ07wzKjBtrHsV9Z6q3sfAS+kuZ0ox8z
a2RG0W+r8sKUet/+FA8YBWkUCJrfRE8gVIifxuizFTYIp5eDuD/iuub1XjlLq4JkwkJcOxB9yOR5
v7IQlJVmEHU0PL9dQ2Ea8GCAfnqBVcyduQmo/p2E5gnr5bxVcj5Defk90wuZhhKmP5+fT9ccoPkj
JulrfEEc1VGz7hX+AlDp+bF63emYG0LiHgQ2EduAQukvxPL2sxLPc+1QGL5ckev10u45FZaUtVz2
RN0GLMoBGM4ObpXsgyNh/uRezj4AWAD65ZvMLR0vlfInMwJFN2VzOjGDOfLVKax8mstUu+WSdYuw
HKsx4WbzsbozrQKxwSpbj3dNslF+1Yu+i0jD7tfzDwSNWQ+YiqLLK3/Yc9F38GXknkT++SeGzH7B
pxeYe1tl8ZUNOZqHeVfQroUrbGwXic/evBjzY3UuiiO3JlAy3k7BR+s8eL1xzKZDxgHx2xxMCEPe
i8eWLQfOJEvHWhJZg7ofABSY0SGf/IixagPDVs6R/LPURUL9RzM9GggnBU9jZvr6WSE41h90Uk9k
gksfb/O/YSLEyZGwIm7/0IEGQ2CCeGM+yPQlC30xvhaAKY4DLl/4Gse4w+2/XbV3ct3mX1p3U/fC
L+Yb5Y3WglL/pXwq4bK7MxkHC6u7BiDP/MeIh+Ufjbf+aEiGpfXLboy4GZv0lU/E+euP64wDKrnV
LNZvYNhMG2KWFtBupea7OO1lNkxFvCuw16lH6N0tz6NJ5LmIqYt/lXOf5sswFIcy3r5a5XikBdYX
pzqG1qvCPzUF/LcnUgNcvmOL/p908hyJcsTUjQlzzidW8YoBo382jFweJel4GHbjyE74Y19hHjQA
BysDjVH4z+j+TBDq471Tj23/MB/P0teoAWNctlJEPIvz6nzWeDFbH7QHzWWWdqC/ZDYTRGYSaSN+
UAtQNjJ/0/8vHieMM9Jsq48WU3SErilyynsvbYjMgEwkKjvAx5X8zUTyeQSSz1aOyWPNXshMD7RW
Zn8dxsvI1Fi4AhOEgNaeWZ0LXN7aSaUwprDJltAcELQA0WOJLtEEFUzetj8iXFxMhpjJWyDa2QZg
n5ruACSNqbcy1uUlEQjlBIhn4eubv8gaKoPi8w3PMHYYQLrO6/fFQH+060MI6mhZbr5c0JzJsNco
+A/pB9Ky/A2rfAgHdPbU2GmuJ7kJjNAjeFSll17Xd0xjDIkzr8O791D+uvL6Ek+dxJmC4VFYiOpf
BboVJNjApnpqiBLR7tKAaYjo3nkSRGFLmBpxRTS/uFxef3toBspGOCJzLuj3sluhcUmtEpip2Nq8
O8XwUP1RgzZ3xgw9lK68oLdzOkDUMrnatPCeZHw/LwBZQVktAQO/la/wyVlsQ8wKMQJGcq0jbMcW
bFBeD1V8Wwz9mTWBH6Y4rwtLXz/7nZm5BOBFdooJrWg3FPDIaam1eCaGyKWBZM1TewaDfDiDwsql
WAUmDI6QChodhlhtJNVexjhMp9lKHoBooWdUsxJnIJekPazf0u7AdkiG5dRHeHc+9GS3/GCzZeKt
AycIpflBLafkOwBEcIxfTv/gSjf2NTUVLJKLMez4QdL+L3ndqE2XJUwFJ9IDmUZ7z0cnXIlDphUm
EkX/xRLFioasqRm6cPgPbF6IxNmAvuEwdu3j0wjKn5VEOi7Tx3Uo+zPzEGmLwz25xeiHfuUU8t72
uYyNn5tfhEM1dj+Cq14yg4Z/0f7pMhAJwTVZbHmYrE4EUS+DQ+p8FOyP17eGFyP6oRgGEkhQyYDx
IaXe/KduQwCmjBu8pWFAs7N/fff45RbpPDjppj2J3jweiJZlliVCs4E6YzE3NE/YvWlSLtOW/6uw
fAD8Mf7XA+UPEXwRZhD1o9T5WG9crqShYe6r0xMYYLph8yG3BwDLO8pn4YHfl0zjnt30oYj/Krf5
TU9KbpN1Fd7qlibyNop7ChT0CcPv1w0Zfr8ANnndzQMrVfRdso1SkT6fuBaESPip8UPDLZ+FQ4gb
a/CRpqBdqt7LG5yIAZk08D2EeK2L94reL3FraEZQQqk53oDNdie6RJDrjOtYZ7A7M9cR/k9nPOnZ
qSD9GQMiVhR84+HdcCeJyNQlDxa6YH5mk2hAUIsC1eQZJO3WNX16JwbtbvHDumuijmGfhvQKWBfD
KRpC3ySYB0uDZrXHwobsy09LN2B3Ph3ldFG478gPgqNjuLyy0SfrNK69p76BNV3Yyk/MJenm3+Gh
XMa2DfP3a/2RoCv+FfSg/IALzkQkJyeWfF8eoAFkBonIzNid//+aZADM75FO8dS2xLAqrFm0U7ap
aieF2QZSEnxQds4pNaB3UGoxYRscfk3gSuzGy7OMbIbrX14MvNqQrhU8rgbeRjg4ppXuBUsOxOMj
PcE/xEy0gFnXbXYQrzichX+vH1mAG88AY1dgf/RwQWAP42xpmbkE4EQ3vIwN9Tqbbi0Abxy+AxVe
UfOMjoQ38nVE6E1lupZCFg17AwLnW8oSC7j7ITz+kJNIaK1N+jc1B2tPG6o/MmA+VsUh7GKnNJ/8
PjqAEtEe+D1ZLyLk+2p+53tJ3WBgZ7niCenPT9FFEgpGHN6VpWc4MznO9sUn08r+BlGSbX2Z+e2l
MeD6kEh8W1qAJxAzCqAPvAjpnZIC/sWIQYCNPZ/fosdgTRRtUByA2wFKzmv7ckz1uxg/tJxVgk9R
gQ56SSmsfPXTVJ3qtV3dlikjC4LszBc7s1+mJRWODUY3N03eJsgdnYNfY9xqWM0JtvLNDxCeknHU
gozWdg8+ITpF/48WQHwKgHpjH+y80eJXEg3E+S6kCIR3Y3QQFnGqLe6rTV565pNlvA1iTLRDG8cO
HUnH7QQHCF7e4mRyB8xECanYJSmf22SgB9hq5pdUfUwW0Qho6+/9fEJUhnAiol5ech716gM88+qG
UbRQD8K1RnOkUFFCAUzi27DM+X1eh0i4NK/3iKDZHvmWNRuMPJIl24bWjAwbxGvCro09tunAq2g1
+b2mU7lDwCeYR4MZG0OvL2NT5lbVXRImwTvJJFnoOqZIbHadyEqFcXq9pAsgv0tiXlPI0sniWWjl
zkeOmHNGGc50u1YbXDqS8TPvuhURGQEMeQM5AOO7vZA/sp1InTJZg0VKEtLXrPUauHO5w98XxQxx
nbBlZuTx1cnanqd2CFghyB/AGUvDAV7EkJVzWPnVn/iZaOfY04o+SObBr8wzZ9VUeb3yzpqCt4g4
1DV3LFIOTIW3lRqkqpf3vwQigfOgl8fFpczbCKT2ukKi5jbKVmHYfaTD+AWzpzWbiblZetMaBy1j
a5fXRHSfny1Nz01lMHiTYc0q3wpBB9k+ecsBmjEW0bbxV4leyhX4Lp4bIbriq0/ULwkMfLWVAfAi
SLdxbhU//yt0mHP3W53X4qz5WoMh2W+m13p1R8hnxG/PcpeeYTRNhcfUTLz3ESTZfltnR2N4aE/g
Cl4v3ECc0PjLAYgBWN3JhmCg9xpOq4QSB/GEZZBokhMyU/6KJssC9jvigftAt1rwHQfs/SI0m07w
87O4elPJwAsD5KTIPClz5fHDPBRvbPRgPTlzMLEImVJfFoMjLGQ1ew+ZHXTOi4k1ZOX7E9rEKwAX
DkHxG3YAi7Pcl4BaYUuA/tNf5DPfkXiZ/maSjZHfvc8zXXeNLKIJRoPOhsLgagrWlHq5/4TFuZD0
Gut1kyI3DHj0ZHLfePwBeDAoynRmy8SlTO5LD9g3pwFTUA48bO8MQWb0ldZCgYyO3SOmTtus0LwA
mI4YZxITkQJtWAv8e5Em/6bQDxdu+aCrPURAEQ5i/KGyaH756Wb6V78RTM/4JfUHJtuKrVAhrFK7
fmvAcXyo3aUIaFGR7rQ+IkmcP6PgghKhYuOox022Vhip7CYF6jp3MLUV6itnXNZNkst6xh60IERJ
uDegTUaMpWQrXoLXbNlrWJHyPq8xGZxKnlYUtNitWiIeQ49Ykg3HCnPOzoMWK3Pbp1ybxFpL4hqc
ia/rPiOEgQ+TeAK2G7z1+2/F9DXWqNqBSVWv+EZie6ajVZtry1krr2vaFFYhdyQx2OwYPTCkYBte
voPbBizAY/AEiIl/NjmFHsMMGfWA4s7ftbDFuAfbD/O22vt9ucF/akweBs0xDIolknJTCJs91Ljx
ZHJ24Gg2PCknIDNgd8S00A03aXwe30YTVP85Wnljt1VhfZ2iI7bVc5GdM3y2J1RAk53E7rDyU/pv
U7dGGVlY6EMYEg5ZS+IDkxLqIGcVDL0jIKEzn7t8cPoGrf52ZIibdAHPpa1Xx5fG5xUBf2GIzn9W
4O7b+V5XzpNHft+CiRYZXCPLXIxHoV8h4N/O+f7aRBsJehIjPyt8MNx4fUIkRGIQ7nrsTacOjflI
UjxTA8KgGbww2LAg7lHtyQ7YOGYy62ofkc2rUWJhGw+uJjs74SJHdy4ZcUDjyqPdu8HsN/8ElDYV
hQED7v6QAJHj4qQhh6t5pfJkQuUoI2KWzxlrgfAepo4OrSffD/844VZwcL5N+Vu8zQFTqqjZrwzK
v7WM+uoGK5BR1Mlc0wO11oh1/FvWrDq1EibfyNp8hFXwnZeQdDweWNvh503TWZ9xHrK9hD+Weq9z
V7kjazXGyRqLhGdhG18zY3kfzU+9zfeEzLiJsXlOG/WmhMFrOBKuzrOZEmKMQoRd7XNifGXA+/mQ
OUkEzgGi4vANMc7NCcLVdZzbvQ5xaJ8kxUGUOLUY3O3Ghtmx+tvIm0jYxEgZavP4LO8JD0XzOj3T
hfG/cmAbSSCVjql0oVMytV0HQlbmxgBZBD41JbjMqaabUJdrIXdxsquyF2ZMZAR6cOqneFzqW3Gi
h1MtXTwNwlsUIqAJWOUgTO+Ih7bFf4wmlZ1OYZes/mX1UWK519Ai2PWEeol3dAWBRPxsyn8m5O5w
M1BvSUfAD/FwI9Mw0e+rswwsC7+Vn+LTAX/BOeB05SUlaCx7mMZVGXYl6hYWf1xaXbWdJ/7NeMvS
CYEaSg6bP1wwv8TEB28Jg3dER4K1gavqkALrIOpJ22g6OyTUTNBfsQ0KbyJ5WH8jyG96b2kdXPst
v3UxXboHfi15g10JkG5xEe4z3PMa/iMaJ2uAx0Eb1aEysXhPF5ItssH5o1R8Vg9/5KiWKQNEsruX
syPjuRcwNcGJgoF+xqsQR28qg8PhX8PoPWPYFkYb8LZltuNjl7Sdql2T2JGKh0yIA3/W14hfSiX5
yWKnM1NnEbG8y0k4iryh/o1w1E9TRRnCQ8XIX8ExywPKoheAY7zNE6AnPJWiVTd7s/+Yd9Q/qw3K
9F67GNW3yKxqWoNwxTc7Su8gOllnvUBtxIuqDKME5uALywi521WXFWvzgsN68CfE1KXwyAoe835r
HjiYnh6e3l68jewmYLRqHserzG+Ld+AspJYE1M0TUCGUxxFOEg/4mqFn9Cuss0cpoAllMOxgJWeq
JeE/ewSZu3qsHuZsj2/MHVzUoQR54BBS0CVbPblTrbsa2FmwlICNakBXZ/ZUshil+SCrsNrh8U/x
eyGUtxlUMb1cCWtpV4NVpPaFm2XshtjHIoIP/7mXZs7tXYmquzt3iV1D7iA1EmMbEkVrrCzFG07U
AzWq3Hf+WhiFosPuLcYD5WKabVYHFupePh+4hmtnPkujAxepw440QegMgU/bOSIiPva36bNPQfQT
2rdyhueRbCFmR//j3tR/r2kxnAwoOjzpYpoU3Het2CLZTr5gS4TiIVE2Em0SP5dB/hqr+SkY+TEj
l5+lOaYEkLBm0/ZR74qc2GX9Jiv2uFkZ3jS9EVxjGEdhPovxLTqoddDEX2bzUxaYVQ/Nkt5Ue/5E
9uT6+WBPY83/ik+CrGTVp9BsGn47djkOiTwRPTTlKGOGZd2PcRmjS76OuNlSDJfAKdf56hPUMBlO
tRe/DQVUbC8/9tOZZQLJNs2bNOK/xBLvb/ijVoR97RLt3PTsqvg9IkeDw5JC5943jOhll1aZwcZA
v0L7yuBJwkO7rXunGHwmF8km0siDAUinYRPNl3Cq8UZZj8XJ3CgjUtBP/hlrQoa901RoV7g9JkrE
jxG0xV9f/TQyC5vgGR/y8dF+E4a2Uz6r6a0n+ab5me/0tQyYkDcEOvPfPxNdQWFTpC/SCZZI55FH
IITSemRxGX6XHF/FRusIIu/tmuDFO2MR7C7Eg4wMaERcDWjGtRvzZdqrZe9dFjvmkDMbgnybK0xk
foz6MYXct7gbNi8BvD1Ty6IIITf7rVEyTWfa8iGBpX0tPPRB3UHax3hBVCXKQpSmi7xsQEVMa0JU
1heeS6UDuTdtrYz8iNd2+ogZcRggX1Zyg6TioAAdxoMrAAGSJj/EQChhuK3MjWF2/qq41Vxopnir
Xxv2Nq5+UeO7AV6OIdcet2e1TH96p0u950KjxrzAPaB8G+V2QjUWcHI1EpXGWa/3Wb+pGSmjEFvB
nrd4+KfZagyUBBkaLWTTf6+XTmaYuNa//+PovHYcx7Il+kUE6M2rRFLeK5VKvRBp6b3n19diAXMx
t3vQXcoUec42ESva3xxeBpi0Ah/UecgOKUZzzgP5xIDe/1UFrEaciKjvWwiC5bAefqbQKeufzMTK
woLKxiA//FjTjxje6gMXsAUQ01iGnCX5fJpSn6zqjfI5xcDukg2Kq7g+xAz5cSGKAIaNp4mbCAxW
Fb13OurkBWgADvQI/Q9VUUUW3IlkTOQOmJCl2QJ90ugbpsZYKBCHNH7MQGUZVjkZ+sYMOhua/jWC
dRK8XHNjLSv2l/plMt97CQqMmxn2HlK61Ownim52d3X+6sKD6vsrMf7sO2YL2FFRrJ9TarVSgF62
0LDGELo0kQVQ37vrqJ+s/qS0e79bOVIMoiFz5Jy/1zJI5SONTskwgkKojvaWhlcwZjkbLZR0PYCl
ZCnqzwCW8VzaXCYqD0VJPjg5coTn0WbVh065WPCq+N9oGITxNXLyB4+WbpPxWGN3LLeYbC4lbPGU
m/K4G3UqsJZ4na9KxzJMjnTUfPE/R9K2cPAIg9qfXOYrdibpYIGeVKu6fu3H90LGXOhEn7H+hduZ
OIVBvJRz46AsM/hGXO0pRO4VRg3sWmF3KalYu9EJ0r8KP4RWK1wY1wChVUG1V3t0y+EKRCZvYfub
WcxtD1XxaJkWaulZDV8ZHlU0WBkbXH9YTSP/pUuH6n8HqRALR2e/U5aP0UZ7SZSggdgXPSY2+wZT
wMjEKwffKLnGka1JCRAJuYOKIQQffT8OFOm3gpFfe8eyUNrDRWzoaBdiQNVd/iBZDaFBhgBIGeDr
p7Te+psxWYYMIo6y6IblQebOE7HDb2Npb6LgUFaUGQ1vKjXny3oTcsezfjDUmihuCcajOi7QlBxp
ECN+4dXiu3aB8JTsHId9guhvTv2ijwMeGfcXrXSNDnYSkdbcGTircVZgKQJeCJHZrr+znZrtDcJI
od15KVFeGx1cK4zNZSKuvr09qgF4JabNJRb3GwsK4C9mf/7sAghnuCuF9aBfhPY3KW+GyNNX3eJy
g1qyy88avj/yJmsUwZQkJZIUkhREt8FCV+3A/5YFMTgrvePcOHsfhA9DP/UeNDg0WeADC/MmHOY4
X3TuK/WbaqT9jB7ZeCr49RM1pmcueNTeXwMrEpJDgCDFu9dYgEn6wKf+yTpacvMjBQdrT9E/VJxV
MGNokzZ0Mdq1LP7cKHB0cUWGe29L3bOEjTAP2NGTOeOMvZIorjpha5lv5fCKsHwq91Tc4P0ErmqQ
2YC2SjJXbHYteATCG7yfzPZWkosRFmdzxoPThJ07qD+WsvdhzDza8A/aiqQf+kNzR/+VUoSHyXsT
fMbKthWOmvZbf6oRwnB5FV8N7afkpSm7JUDbZV8cc7lyh1JZCuXd40Ab2TolkEA9Cp0xpBMsOEU6
1FQtPkbCEHnNKJVf41Kr7ibHRcUtVm9F72wQk+mR7vHyULniptYZQuGTtS1oY6d0eAuP2XT29UUs
3NqMRf1vzNQogaupJW4tbizuF3oZjTSGkc5EnOssPrPifcbJO/TZJo2Ww/jOWmMAI7GGkF0SKGLi
FNRJAnaUiY2qQJ1XaYuxovs4VZjK/2axaGBdy9YFLJsal2yV/SYO8RJ7HIP+d/4FKJKbIN1pPwbi
4G3l/7IrPyNu7i8ZLg4pPIccQwOj5DfUc7HL3gHzYD+SOWin30kONPYNNaAVwXdM7gw+Zy7gZWBN
zwC35XXVuCqi7mSAcKpWdXrPIIWGn8nawPAUPmQ4/QTULJT548KQ1ZKl8o2osyYjF3J/b2sqpYtj
Nsy0miu0E29FDJHnswtB0u6fjHGHjgzTSi5fYv+iTlxi5kIQHwrcJT+3B6Z+1SarntV0Vr7D6SS0
K+Jxo+7Z6U4xAzU2dWrB0EZy7h1FccNj3Zlvffs5P5yMSr0HUj/HJxFgo7is5ZLq2YRvwuDmEQ7n
CrjWO5txtL9Qs4Z98aNpRFSaB4DwevZOomssrYGHmSyRbHnpH/2rtctJxaCF8D/NV7mu7AFRqXhJ
r+a22Ux78Alrw423zSLfIxg8eGtzzxF5Mu3hHejXrsSazuhbWTPvtEXxqPAF4uDe6Pp6KnY1ucK0
tD6wn2uqrxXkrunYuZiw2OVrFwnETgCCWqUkQGK16B+cQDpt8Lxc3jOUqMafEDvjrVeZcbIZdChd
bSaLNkXmUr7FZMVe69o25zibR8MqEn5GfB9DAg67FU8r1lAPSJBP2ulz9O32I33SyY5u9TAtdD4E
6S1wWequuXAK/2Al8yUIH3rGzHHfs5DpLyMewL2mHagdtGlxbqG1243kEtOZYVBhJzMvaum8bJ59
WjhjFmOhBP9gqdM75cNoHERHkoFmcaF/CL8AUXwB2bzdHhpzEclOzYwBueDoquYKBSY4iCndeGdz
sIcInMVeqzYS0/4nKRkREk9tyeJf+56HOuNf+Yh6xovnBMUxa7uFtU4OiqOe4MWClUUQdedm8peI
4BcFK5WFTTRZv/hjwYpcW75KEhXmpYHBj8IH0tsyvTQNnGx8hXazMS+qBjbBc0j4/jJ0Htw/NjDX
nEFgUCH9WI4MpL7MD95Kn1Yrcof30PvJim3sb5jllS8PKMGZhqngX4WqEpqVtgs4JnDpxsoHxAGd
mTMo+QVxEP/n4Q9bfeUsHY/GPd0RgQdJD1QC/4G79oKEdLRugLCQtlu2vuq/KhOSgoOXKLsxGcJn
mfnnRjhV5rfm+sibGqfUd4obAN5zSVkRtVuLmLH5As3U+sxFba/b+K9pN3whYOJXjHnB+tW6H9Vm
YAdldcltdSqKtV9dsXvVOdONpaVvUbDRp4ZvnnuWNyhWESWX9RM+1oRnmeFls2Zs/KYcePzoPKOR
ES4FM6jv0FGds1he0+irFW+UowXKVMTuszZ7x33GWbmji63TFpjgWWJWta/WVrEa2wMYg8x0o6/h
slkMO5h1Pf5AhSwgEIdHCUdfV++A/+L7jMjWg9APgMKzpS+qcCbhjDkYvk27qdnBpyIIoGZBSiUO
TWqL3HwlIep20uN0t+hLnyyWqAyNHbk2JGOcjF0Pug/JELZ+7mLK/oeSviFsyqcPQGdAuA5DdcBR
DPQNGWIlfYshjSCdPFAaESaGdCRD8C6giCu4Up1KwBPsdpsoffMESk8TY1h66vn9+P8zkgftj3gP
SXvTgIN0SMaYuVMqoELdAhXwLafcJt+qtI6RaBmzUMsK+XwqmhEPDfsWK57Gj8FvXA54BDbMQxTb
ik/xRXlvf1ny8B7Ov5ItYpiMSEBMzjHnm/dsbjzCEz6DNl3z/HCz+1SCeNp4QmEGoTTh116oexV1
NEyB/soUkn/5UNFssxOl2Wv3bBCufHj+nYhRAvGWXmW6XT6jiIw6ckkkaSvGWXi4p31ToiWFPGq4
UX1Iq18Pwxp4efE0lcQFOwFTN62nMLEr45Smu7H86xlXCOM718VAQvZElA9jxZhVdUGSzyK+cgF0
SB35inCaoFpiQb2xZiqLvquIyUF4cMlabWF8aypjJgCqQu8M5T3/VIiX1fidAMB+ht1nxKlZT9mC
qAuOXVohC4Wj92ndgGSMiKNak6tWstY+TYgCYSn/o7qIFW1ZjMfeoehMmQe5ZFWIBnb1a1VXxwaU
u8nsWMcFUK6Lxvbqgd6LPk1y8rBfGMI8V3Znw6WHPSv8iON7Y87sb/q5HCEJvkylowrpVhMQ19Dp
e0yatDTMG/cS+jqbJIEn+c/+jTizABsbs2YSjaCjLaIRqznDquIZIMSKrD8Ms8JdOxtoZfwt2gHV
/8jgA3IeEJzB3+T972h/D4bGa8u0krU++JruFAbnnEmn8oz6vWm+uual4RGFBhH+9goiw0sOUxIr
YHToIKl2u1Y/TaaD/61psEL+4WOMxB3mKOYvuGIxzgIzKJV1ATqQkO/szVROUfjA5Ap+sJKIdFox
JK7uHsclegNcN0RWKp+WuuJND9h/K7fiFgP7RLZ/rKpTp38m7W0iLyJCg0qvzMjaatbD3YccSfzp
RVGXAbk1+ExMEH3hSzb2Ygepa1NhSwVSx1nB/JyPKftMRM4RoetwUvmutMyuSh5z39WLowmXngtf
BHn0EYBvB4yRLsfgwDaWnYg8hwfZjOIeDepRYW8xde9BbTAoxzC7DYurwWrVPDNGH+4xYMwMJWxR
AZGkpDQtkKyLviFSEs0k+j0PFLHoePJzKBBS7YHUNwpCKf4+6OWC7rJZJMpGk5mp4LjfAJWsGMZ0
Rx2+abZUXhCMyn0YEo29a+u1wvPdho5snXCCPuE7TdKd/mNAmyExeuq+Y+zr7Y9HxRH/MmpMYXcQ
6SepG0C2Wv1uJSBv6PRIbRxw6+KuDCxXV3DWdZu42A/oS4piPlvL1WBdar9cexpRia8xvDX0/X38
i4DUYDV4vGfJXZ69RDDh4VeyBFPVi8yAPtHwd1sU+cIpij77gr0Oh3DRrJMRlHUtb2rqi6L4MOJi
yVEBqIzBS4/Hq0UTZRnfWSICLWbWLOh/naHztc6IuNfUbhXSaISAisTo9wJcLPShPvw3aql50dP1
JPKYPPqP+b4eOMLgi3oLUhcQbJbWuxZ+qfI6IXRx1twJro1dS1oxTMMQlN2RzVZn+BKcHbSZbGAd
5dsKVoV/TBkPpKzveNQXAnjHAzpLhE0GzXa0IQ2IqtJRaocVVt0yfFuq2HR9fNpOwliSSs/V9jCB
cWCQBCeufLi7PcT99FfJHR/8eA1YgzUmwGUgotopZTWss8nvHZGURTB3rTOyXkuXcTOvdxn1tftH
of1B6IlYlCAJSuI337+Y8x6H6QHdFkEwnCo5IKbyoDMI7xjmaiacI7SLtZPGIJMQ3CPwA4047EKG
neMflcyhdUxkIl5+jvHU9OXspyPVJp2JR51Lvg8b5seICL5xcEkgFa/zozrMKggKxl3/B3BTzH8G
3gLzi99Ww3hQoHEyuRI71I86w2fDp5yaYxlURqiALsaB8G1G4RUZPVSfOd0J2lAIUJlLCktIPERK
Q65KybLMuAbAV9Ez9hSjQMVfibIqq3uU3VSU4xgVNIex5WTsKuOY31qEm7g0CAZVszWfXZRISaLc
ZgEAHoXh6H8xLGvwfsG4aYhmrIzMwy+vZ1XeYc5xUXhHADvPXBVCDo6tuOyR6SY3/FF+tovweuPB
6M9djxdqKYnH7h5537W4pmGNFEid3DKqeWxGtxh2UdguxmRLzpKezGsPn/mpQL6PNWLD0nunTn80
z0WBLe5K8hfG/luTqBZw65Kgq72E/u4dEQz1xitM7xYnqUwhDz7s/5hqGpYDgQQEH2ln0tPxSnvp
uokwDK/C5CCPtoHSzfH/ko2PXLio1tXeHUiMXxq45MEXD6mFyuXd6h8e7IZ32T9RfHA+M7phaUQr
kba2jB6FLqIfSLX47LKLFF9H8iBOsXga811HTAuOEWzsMPxOBlUbKunU7Rk7HYggG1YJfxKJBoZT
lOTGLUEYA4tGh0F4qca2acU/AjF3qG2x+0pb9kHHRtl35Z3WvuPCjt/Ldh9CtZMvLdM4FUYpatau
4Er0DhP1gDRBQccQJT29EDhrfQvaW4JUYd2A7eCRrTfGM+L7ohMdGQIwwOP97PMfWmNRji86vKcW
ASXkvbwET62SIObPcyBJ2yaIXIQCJRtf3sBygzvgivBQlTEYRWBkGf6qafIImO7rlrYtEenyqFgb
Pz6JNS6TEPQbzruJPZMsoXFxOn9u6+mYekdFlVAMH+quiX+GQ+IgZUNuKlnPht2BTCinU5LlpZPk
3fPPIiyIhL3XrEKDmo93NCiPIYsLCyUGZjNm9Cv5P1NWIKJ2tjJRe9hIMiXrbxyuanBKuFuyzwhZ
0i4EkSG3BLFcokieBbjCGdEXcetEueLNM8H4vEv8aB1FjZocIEEQvS5Gd4z2Fn9LgDrbHfCOV781
46xDxTTbis9+CfcWgIGX8yZV2wZqmynbkvhKWUSabxnQD6ca1wYen3LjI9XwPqGGliiSDgnvfs2G
YYYf5caVcayQHyNpRRwk8fWQO0I2HgUSPeFvkueyhLA3WDAsF/z21iIHM21GwoR9AH/v3xJkfRQ+
XJ4r8FF0jILdgNSxHkS3VcR3YD4pyxtFjDJuiRsLFiSvki3jPwZjrVmwNbb0FYYtoG6hZuBYfRlu
Q0GL2I5zfdyxVo5Fh/BHdMatdbSsg0CtxJeZ0aOezc+y/ERgwjZdILKSIczkYNhiLNkeMrt/cUhk
zOFUDtjaffEMaNyTVyM9kPBUuJN2Kn8nYnzYbZQkTxFycJKHuz5d/Jr87snNWZcPasBmB4FVeTQr
16DZ0RASz4WuycDKC2SizcALqTNehsdR/EMzAK0R2MTk8CSOgJ9QjV8la8NbW8dbnc9F+6Rr6JpD
YDEef+eB1sYTVxE/T34osVlEdhO4rDl77yEyWM3KdYpdX3pN4rE6K64uvQqOQRWL68hr61JiCdGH
NJx7f7YsvbFkTlDsFMC/EGPwYwc/hrmhHBOSFzKvPN56isvwkqmP3MKOyhxGeEqNyY9hkxNuBRYa
0hurxWuAiG7RGYfMVfQH+2QSdLnzFQTs6S//mMIUCXt/8NEIH7pEVBPAqM++30xYnEFCZx9p9WRW
LCAqN/rHhD5EUqDGhH8V+hSDb2oWoohs2MuO3Gs3htIrj/ekMpeZ+RbRowHMi8FDTLNC1/jCsPTU
MaG5BnlIgLicUX0f8POHZ59SHuOotAy0Xcd8AWqWODmmxryvHe0hhef7ZNAb+eeIBO1E+2EDb0x/
SfSRCw/FYOKjHHKZNkxGSf7RGNy0gT1/9SZGfNy20nT2ZLJJGafFPyyf2TfF/lO1uFUPKnZ0njgk
LjV68jeCdNL30WTpqIubRFv7zIcGEhAFYUd8l/K10JpdoaDB3pv1Q2+/eKLUGI0c8jmo60wUZTzY
11DcsUSqg7NFKpxfbTSVtTAcVAK3Z29TfVcQ/TN9QtyD3CLWv2M2ugS54Z9jB9H63/14rhsWqZq4
bD8EpMFkMyAJ1Du7xGCBx6aCwvNS4ntLlg+STRzDVC+lihb1xAQbc4+ORZYLP7pGcCLof5BB+vCM
xdqNvI2abDVWzPm80iYukVCiTxp1UTyQhzxZW4ylwNCSOUqVex+y0hN+dRn+DNq6IyusXUIfAz5C
0OScl020JiJ8YgkPcoGFktwt8l/hZ2ZsYtEc4CpANDXw/03IDSmcKL0yPl0gfPZlvWsd8c8CaDko
vKk8KILeOfCgqTk54AJKtFlt8151F950ZrO4InUQrgUihRJAGGqQ1iFRoVzY8U4pHb7rXdpRgsjv
w3D1sRa2KDGXRLFVEB1YK6VXBdxhIX6J2Gkq8xIUdqel1wJspNjUMPexgPXF6hRkhxZEbeJ9ZFA+
WT0UN0tde3Rr7xZRCkuxeZKnJOHsuMCwJqeU1HD7W7XJOIEbjwZ+QwHbfPFQYHwRcZIsmSXVvFuM
gXjnLBLSgJjzBRhYRLx91r4PauLQ+asMIWS6/1bE3bcWgKJoFPoe72bJy953DKkJI7BbbPwKtb1P
mspESV/BQ5B1YKfdxcDmoY3u/J8pOlBoJhQd/JfJCK6JX0VKXjftkd9dUiIxvHfESE4D3s2alRN0
usF/kjKnbrnmBmNqOBuOL4KFH+5Qhr4rFIQkeeoGEWVGwLGx9N+L0uBQAtCJaLrNj2a6uOgldwov
bwFVlymBgDvc+hFfurICfGmil6QbF6QfA9U5Jk4WCVTQFBtkbU5jtkwM732EoWehTDQQt+FAN8zk
I1KZrf8FmtNoOjfKqOwp4SsiHUWgR4L8kPnLAdVVz9wxi3DTRu2hn/yNKJxrhiBxsft//q0KhT0n
b2Lf8cs0nnlxnKmtc3AYk39TPNSwIkKSRwjLxktDYaQxy9q2xCubGzKKdSYm+oq7DWnCK2xB+9WP
4Iz3UcbpOKKlaxwJKWPincbknQRzzHA8zSMrJIyTpFFrG8RTVfhZJjeBfS5/dnpkyeQz5mAxYFft
8ivNdpz1AJUhUNff1HRh/hNWLrTR4Gd+RJLGUYy1p3wwkKo91oxk8Qx8yo2EsBN9AyomAvIwVty9
YtcK78W9mt6516xb86xxvGDu/r83iPPdYR5o84D/4I6s2QKJtmg9Nsw9fZjSzGPDa1dd5D8S2JPq
wj3PWiQZ3ouNuNWw3BU2lotHME/f0zPRNZO5AV8SKpfoh7NkT862Cnkr2SlrdetlRxOJJVzcreaf
BWI+wMabtv64d6eYZroGeOFNJ8X7gi4FQ9jYFfov2d/MpMxNm++qj6TYztHrzDTFNVuUkUkXiHjm
ASH6HUxCO/4PXftxjte9iAeTdBdGnMNuqNb+tFEIWSAc7Omt6M4TdJxE/YVu4uOETdlKUri6KOz3
dH/kQCDH99W7INsC3sWF1B6jbMPKCX8+neKSkXh+8VfFGgliCLrILbioTZiG+ju9U3FisSdXfEow
dmcjgJa9Gbhe3g2oQawh41mxNSY/dflXQBjLcX/csHPqFfM6p6s2aLjUZJ3kH3xjyCclb9WVDhpi
elDYQPbc5l6UtbdycWXyJIgpqUiUfRvcQ4iL4HNGG7Z+NOyFz/1u48BiUcFoNZxdtwvsyWzwGaPP
3a0i2gMODc7q+KQ69K3qH4nt01ODb7gu5bvEWSeeOHx9CoZ9fCHkqTn1vBIA2WNWP256NfITpOH+
rVwZhcPauQiOBkqN76xdYTrXshN2yWzAnkaM/Sl4y99Fy57Dy3VW1aBFgwN6NdgE8bqQ/6o9VQl9
N79NHdlRYYfbgOEnKo4lA5RjCfgWeK4/u8JzcFY2wVe1HbOFAkRdbdSL+iq+xWrXYWvCJjVAilmN
15henduc1ZfmTvBUz+w1uJ20PW9MRmr0SvNW8zBkw9MtkQzE2JGhGp0Hggz4HKikvOxclXduL4bP
fCeMbPyVf0UevRI/DZeOKSnWObFQG84y7Mj1HG+UrJo9L78BzqIim5qBGz1i5GYY2aiCqqds4KEt
GdI++TembObMNa5eha8TwVLpZPXKghpTLZmc3RnuM2myiYZVtsU+2NQjbzL7VWtdzWnA3bzArn7G
Y/BBMymi6GfgBVWLOBi9PZnhMj3gDU3wuZKkvsvoR8hAiofFwXrK2aqI93R+Cr67psUc2WHNiW+R
8kjCfQW0YUBEYa5Rn2FVuWh3bSPKb/Vw6re7cRvw/AUrplng5OY7XSZs0xnhCX/i/I8PjWj7HThk
516LDvsmwVoR3JGTlLTm4VR8/JbbOn/Ih/qLth0aGcXWh/erLIZvBie4HJkxGlD0kLYzA3Dlpbfy
IVKHrOEBdNz0JlxK1Rpmh2B+6gQ4U9GVm555WepA4JpOw3gEhuifADrzyyJUCBVIwl6Pox3ZYkOV
z8SEvNu5hKgfdb7C/kJ4KiOY+BfBBFvOn/i3PCSeK1zH/E2QHG0Xj5vcv3c/CYW+ww8I9bkwr82d
okNwhvrQv0miTRTXtdsmi69mLUkIbNAfsZUGtQy0nS0YKWMs+oon7icDUj6/9I/pC/X/DnQMgD+C
gf+Qxw2uWgDgcKZTfMVQz/WuMz5fat65oqllIvJCF6FoTBx2cbrm5hKeCIb72XKuAPbB9+NUIKnI
ZmD4xiXTuZ4FtBzV7UFemenqKbjAZPVX6aSfzHMnn5BTh12LtwU5zTQtuHVMbMZTL0EZpyXg0Zkj
FuergTmjug4LlzOYxQb2/Lr6YeLGtaap+N1PFqnuKp90xtrawZmwV1amvBuR9RZN79U+/RyQYRib
Ub8TEcCzk12Z+6IM7bcZG90B6yXqpX0+MAtbGfK+QD3EoQ7iCvMXUyo0GZ3dK5d5ZT6d+QqqmvvF
4Buu1or5FsL01tee927l92Fwf4jZIj56YW3UbAtkg+5VrM/5tZgjvOoDCrFSuHYiUxh6NfxcBJXk
x/So/pc6cCHzp8zTNtsEwrfejMeIRoIniJHMPS7PrDeUdf6Lpg6zB3jxj57BQMGWFGrPhZoa0IQN
ETNWVsjootidmTKaa/Ww15ZIy9gy/qFcv81GrWJdXuHRcDobV8bj5mv6JqiScStWrmnl/fnAdRxx
2oAm79IrLHGd9LktvSAnYIyBeYKqdrR2gcvY6FP/VCy3+kExXfDqXDI+N8LExvHFOVKO1hftXA2b
kHNZ2JOHNJyQFcfmf7QFj9qwrk6IAcpfQoyl/8JVohr5IbFjZCekCfrHJJPAoTsMGEDo2hp8GkD3
K6IurO5TIMoJLJZdWB+Eej3Q9KrmftaL0tSFTr50LcgmuIKk4BiOdk09yNI9o8Q598XfQMBV+dEo
4BrzlU58DIAHY0vwCzEy4p6fj2kq8TYlwNmFZiy4DZH4dzfDWhZf+bBMrT2Fv2EonEpb0bQjVD/5
PCpngN3PCvWbJZ6N+CURHhCsOvbuzYZWPKVT5BtOiEuQ9V2HPWRDu2X1dmDgF/xpB4ffT8KnzJFR
ugzXpPnAdAnYffkOzHplHbggJSCit69mH+Jef2jBHlxOvcbVFwMcH2xxBrzof54OcqHe0LmlQE+c
qdkgryQtEffJDg09U212IYFwop8biA2vST/+zPEdMO2zQMClrMk5T5TqLiqXYgPMWbln3onK20Lo
lO+kijyx/FRw+3Qsu7+nkGeeuUfA2h6LQk0HFkgIknpEFoatI7Ay5Xtk8dhWvL9wO5hD+rrIbwNR
PyC6uY5YRe0qnLhXOBpGR+6x7fdQBRIix/hjZtNXi669YYZJRKUSfOq9bbDt14tl9eQBLQlG5cEL
yoNn3cjzmYoPjoNJuzbGl4Y7kZ8swQwF63pCA2+tqE8dmJXGouEqZtDybZDyuQmVcdXPT0P1wfSD
6flY7JCZM9Fo4001q6Rwz5DWsAcOxPyZT82lWrTQMpgj19uydplzflrKjynd5fEEsYd9L6uyJb/o
9DprOASmHumfXjw066BF+2BysRhxkwRAo6gpNZdXR0ARORC8FMyVAq0FVYVIb0YvUDvsReXxNWCZ
tw7jyOg5ekvnrEz9B3lr10EzBPAB0fPBocayBUQCVneKI5jvf+pK5KBOs1/Kt/nEbNulzK96+2JC
rlzS2tWHt6p+4qEYnsF0pPmmYCWNuniE06arUXAc1JXETr+Pb+jC6vJripmoNgdTedGmVcVhMg8D
QGBr0TCzkgITkqMO8oi9DwUvK55IJRbO+oyLb0H9zvWdmD/U7GdqpIUY38R6HxX3UfyIon0h/Sr6
V/0HfGbAGNl+Sp6wl4vmTYeRh2hVxBwQUJDL6R8ckRzpO3qZyUKo/MgBY9cAilHX883xBlf9bsAF
U/Id8WRJPHuDv2oZ3rFuH9RfDjWFV/Q5DLtGvyYM82A+9d6xpmL/zrheYvwexaZpGY8gv9K+zexX
uPVYa/gYKWXUc2SAKTHLjiOkoOr35G3D1GZLpTf7nPRxH7mHj4ol/vRYEaCm6zJQEyUrdDrBJkeW
kNxGZm3RhrqNj54x4OIe6lJGUQDSgNIH157nXPlu+A5GBp9Nu54bUdvEsUKVwvrGiODqx+vcv/Cv
YfuYsmfwhlcYvXvZriOWQyZ2lCpMA4y8MGBDjJec4lY6MSmsaAQn/2sQjxOz8WZ+7jTjq+ETxrSp
9JZl+pcpP1QRnPNS9hGVl6YvHBNFmWzcaM5t6qRFgC63kICsVZiEsz94SaYhLl/oy2YjSn8FE0Hp
qOwZeOMhAi6mbOg5IsDYxqkNUNXVYProl5C8Y7w/1Kvg9E1JUDPhjg8lKUbxX8fUE9kCW2+Qz5R/
aBrIrPTJipOqFXwq/zfUYQnaDXb7DE0dIELlYAHHOSuAHcb0nf18/W2xevTaaz45UlOvwqizfWwy
PCuBSL7sqM+VXDqivRmpC8Gsvo0jH9mA6duRGrdGsYmRMCV8jaRQQhvW4Q7LIR0X2b4MgsxDWKzw
lQXzxvSot1eR3azOIY8gY7SWk/XNn12T1xhSrOfsjnz03Qy4UoDNyPMHLz021oE6uHKEtlyivlQO
RU0MS3FIgbAFOIgvdbAMUZIH2KkHkaFmdopYuhHRsWG81ofv3rSJpHN05quegMn4teKaOE4jSAkS
MYG+dz74NDDgJAcZHAk0cEnFJvOmIUlomTbpwAp71izop3Rk1CDMUBUylEMGLjx7eSN4aLubLbvK
djpBjcpk3YHdM75IAQDeQWUk5XejApUOzW1HCa5Ie4tBZsaWzcsfhuevCzaSlopBIDvrDSPMTyA8
givizUY6mP6OWCnraIN5ak+kgPYtsGKSwje53suEgLYYSjs7wZPRcTE4095wmdKJMKG5zjgXumUo
VYQRr8StNx26at25KQtSphUW2y+Pn8bjwQYD1JQUgZTVpL/RQD5TtKlgR0MUT8F01rDllOxzj60A
68Z3VNpoGkfFOkn9TftuGHqV1YNBxER7BjeQlBq2CQbkI8if4omfVx9XkrqkM5YYSVn+6MxZdlzP
zV5gEGkCanpk0zErwPm+ZfQLkzs842kDCp4CkX+XVNpiwJTnU7WOEuKbgWlVhINSpaVmH2Vkuds+
HiHmBPJwSMjTgxqt8YyaX9H9TMG1otXisV1MhNzAPGG+3iJGC5b8aD0JVC2hD5Z5yv/qGgmmdaid
qrgUDIxKBGNNycuIU1vWsKH3bHAq8gIBxNC8EbWh5MmPIVJJyIgyMbPFS12/J0wLIpkX1iTWZpNL
c+NHeZmY/MIfYfrVFeuMgimFeSfuvf6rR+BBl/YEHpcfkWSAjsp3IKWsEJpSuBza0laecfHX5R+y
fEcFGw5vsoqqkzIZ6yWALTqSmrxAaxX4X4XAKI7vrDNQL3Bu4UXQOP07+iNVezb5x4CARKkuonBj
6qP4R2CStcuUqmchLX1XQHe0nSl+hPkRjAzjY9ib50z9hl6mgPMP3zVbprh4V2qAmuj2gPR5DBBR
WVg9p4sMNTJd+fEtBAbda9WmQzdWR96pRKs0yBSQKrEs7X0Q+wdjSR2ybfEKYDCXD7w8anJm10F1
GEPL1r4owSfxt4L6DhcGIQ05p8j4lzVagXN0sEIIwWTxfQ+kjsk82Q0/YwU7yiPzTRvLneZ/itZN
AcbacjXKKJhiSuMs+OwNiA+8A9yirYblEgZYNrJgIPA4f8QoBEyk8glziaFX8MvR6vNjDfx1nfpu
x5+WJG5X3CUf1TJ2IgKzAkjLU2PZM5OLZB9wZQgWRO2ZGhgYgCA1c4btePTYcWeBR4jekm5DjlX2
vffCn1k2gG/EYmtxxnGQZ7zog7IMdcxWPR6S2OmxcFTwXVg3C9wVzGrZ5vE+GbK0hwUJuZPxXUXe
CorbigK+yGskM4taMZycogMG2YC9p+P2QgyNGZ2AE7QYNEg9BWiB2hx23MBEu9oLlA82vFUqUIEa
Pcbx3aIpJ6aev+IBmY4Mrng0MCrMGjxGJIN2pUamSbb0kydRrFldhfgWh4IXMYJ9SsN7igOrp6aD
gAnKT+VkLbK3HpixfimYfYzc0bK+n2SZ0D0Dt6229BqSDm7q8h9H59WkutWl4V9ElbLELcpkaPKN
iqYPSgiUA7/ej1w1M/5mxj7uBmnvtd5I4RRB5PREVeXvO/igIp59AW+G7F/JDLiSqvWL/BqYefwI
BclPOsS9o84q0a3qXyVXQUOfE5zpcryvGFx65Uk4HrRXshUwBjDTFK95FaDCw8rz+pGIZ9jTlMR3
ANcoF75MpzZk6punmCS2DCuCsCNdbTKdd5hH0IWnbI1QqjbegJrTyJB2OcH7UvzlK7O7nCS8iEuf
0wJE4z4uiQC6McOI7jbcLTyTOXJXr53i+JceKJzLYN7SIkNwA0R4d2rc6SWfBl4X+5pBhCWQNP/N
YSMyWDjQ/8V58PJiNvwmvU8G9igHHFvZZhqhLxnlvsTvbdTGnvBHt9qSkOkSBri+ZnhK5YSlhz6h
WCCBgcwKUhTt0JgiL7HUv/rKKajr4E/NZ1tO7+N5yZWIcoLd9XXh5cMSPF1gpyb0SCHamlDcSfCH
FKkkaqiruOc+B6Jdv9WFKHxBjM2vfnpHKPaStd67dMJ1CXbgWdccRSDTkjlriHALHVguNA7r6bDt
i4v+wVs21xOS1KbzD6RXT1hvhGKKDwqFTyoe+vemb89MeLoEtKhOHD2oV7E09cQG7/dKSs4k4AGB
4HH+5quarISsSpHnXAy+5l4iv1l80oqMAGgZBauG16fmMm2JJpdZfWEZUP7/yAhI/9+k4LWQjRna
6OphhwDl1L6xg8BWyb5ANKDwolvqnpRMzZhjYcIKJLhDhpHtouarFpY+goCbiKdsglOGO1GHEQLE
rkR2TOJfczOF8oPXs8eatIIHuk3xdcAVMLYXDcsZS/K3XwRRSWsJ6V24P4txvgjnKsPduP6J9by1
ggHb4Lqi1TQmqKeSDzlUBNXp7OYvFLj9UWPzAVFJ9e1nhzA2kxNXZRku/de2kIiucTGn5/C8hoEH
0s1INnxpf1GwCeUdp4Ghs+ly1FVP/YdOA6J9ahsVjEUQ6CJ1it8XGy/mT2DnmAQADSmvjJ403ufx
vgGAAf7TimdIymR+yrjSir++cT+Ts8KmAI0iEOmZlLiImFVCq2QrmTKvuF82RMIjYaXwgvBzSU+D
FzoQfDXC+AfcF/I7YfHm1EVQOYp2OaivDMKU5ylUTFPCWnux4KfvxYvaRsLKE84VLqVZwi0okv+N
2w6QMiEmh/IEcHJ8fkvOxHbJ2XGPDvApUDjzfrIREKKTUUxqpwNO06SPmOBS6ls5vy+01lXlqTBM
pTmOq7icmsZrHmoOv1x/rP0DiQE1lT/EjNTeWxhF5DOyIkhI8lXyVlSw2Z+UrXueLEusGDYm4gNA
CCgWi5o2Qb7KBVUQpUz4JEWxkIwUiYOEkRATKctyjDp5ZM/GRlZrfilnE7di5fGcQhsy2aMuoN/l
TwoPOlChAChOSKyVaD60IKuwOZlsJ+Aj4stLQHyOvnZHsQ2zEwgNSwgJcP1R5R9kWx9vv++tw+mX
skQOaD3Y87VwhYNJ+4ACYQqrvObVbLQMIAbBLWUIxDBhl6dupEDP7QoLorcmdEPPcBlDtvBAfA+B
pUVb4dojGIVD+To65SaR2eTU4S5K4COBjPLJMJtW+SxAtGuAwSGRgqTLtAUMy4ubnWaHpYHj16Bm
wq6wavA9ievpBW03I+Tr8KIBgkflXXG+/UWUzgzBmsyImh702i9gibzuRtdAbU4dxSa1k3mO5nnY
yzxz+uzGmhZ7InR/shqqk1qt6sx50QnPtIot9u3DXfD3EvSHP7EhPBvwANkZ90f/BLfqIJWTHg+a
I40qHI49RifOFA2FOc+1BRhni9Zrq9BIbepjgLcZDef+tSzWgYsePbvDnlBNQ1o41DGql7V8qkUP
ldaLp/eMZqFXbG2HKur7R1h+0J96mL7N5CHTHc8bRJZJSZXCGiUnonsVoODlq8WVd73rTVyt70Xa
mJ1TvEAs9dVnrLMmcqRwCR1IhiWUIH8Cmkse5eprj8A+o1mF8zcdVuG8th+qm9/VYM0/PqaEFAuZ
zN+0+lcntEObg3GZKE8Exck9LtblFVE37j7sE5SBaWjaoTkuLZ0ZZxhi953u63RZfX5ef1ygn/3X
f1mbbCcG1ofoZEJixkAVyXwd0CCB0BSqQ2slk5DE+DZ7B36zI7ijVDwJFYxyKLObWGxa4RzyT2Uk
vag2c3fJGc6Miwna1Y1fcIZJgklqIYg7+oy+WB/fLEDc7OxprPyddIB9ISwCqLAmT0Oob4J8IexG
AkMjypnHfSnj6xqdF+mfnPsDspM3iWdoBMc3r5RHHTZpCwTwxruSpBJistliW5tsBZ9/W/HggIaS
hFIqxBUKiohZV/8NmU+ek03T7DveyxrPweU9luI0pvH1IRNGLSI1K5QtD58xknqL5CQQGOfJuCVS
Ez6RjSCarAJsahhFCP/7XKeXFOYV2bm/KgVE6X+TB2EzKHPCVWFX4B1PArq4vAW8nZb8aIcR6SOm
/mVeinMRbTjg8rI1O872sDxBY2ksq5pL4JXGFV3b8MmPJDie8Hewj8ag+rQScGOUJ3RDQAQIt14O
N0/o6ZdgV0+RTCOI4BZOMFoPntTdopxXiLB9st/uMh0hgv9WcbZMj/CwmoRw+tKS2c8xg7OzUTjr
5X+TfsEhxArNcgx+8678RHsw5+WkwujBBl10Y5c8hykzsMQVSjgMurokQve3BNkSST8Ynas4ytnG
ucFS0R9Q0IMVETlst+hHXKKjGSC5gqfUlxs+crdQWEXM3k7M3uZNDngqJt7QElB/y33Or6n3XeBY
Gv7FNozOZyXCA31MkET1Hu8GVNa1KUwpl7UE6aalYyZQRjbTbQqIvyBBNtlKvZ/2yNMaj0AmsV1L
PQ8YUR286GbxvZXhol0ilkZIYIXMjNYi2N1wtHSnihMxcDei080Nm0Yb1oyppznNhozFCAEd5InH
Jp8i+JHm5dRPaf/g5rTTRXGs9R2imqDn3FshovA+8Vq78jIFju7iCuxFLMYJ5deLwSpB+QZaWywq
i15UnsLbkUgyauEHEf5rwenxJLRlQG8nUs2AV1afYz/nZQclYNBNm0epnKaL7JiBss5xGm0l5YrD
D4x0XomYHi243rEMVn5G4UJEn/71hQ62Fu/JH+gxixE7AH+0HX1scK8rRpXh2SkHAupKYSlUj+zz
8oq6c3rUuwwGb3HbQlHGwq03fttJsxykqz5GPWzK9JiJviLIqPrZ+X+SS3ItymEGJU0oGepJBwZY
EneTYMV08RHH1LM+gEDcfxo2yGGXfs5GsSTBnRqhe9nMP8MRiA05hmu4zetHnsyz1xzWS7pqA40f
6j4UNmqwAj/BUwQVh0UjkUgDcnW5nPUswxOMdVPcA6R15E4+PRhX4hmn4VXGOqm//ZZiytdp+Pe5
AVNn0bnu/0W6W0k3JfZImA/ozk5em7i/5nyPhRN3S1xaboRNYgr3NbFV6uUndxzJqjOsK9ViX3v2
uHi7jfyhWn7qZSzaxr7X/+otYtCIuje/VkRiEVAPRYsY11hsYstFt4kKlcmkxQBH+i9nawMsnzn4
ZZTsh/y4FzN7foi9ka3k/E+MP/Q7zTpHpNiINN4x/6/fhN6QmaFuI32uvw5KuhX0bflT1OCQ2PoQ
aXFbkwaXeiHlu8PU0o1Hg4orxuTHsTpOhR3fCx9/wKihcpPCmXn8DdjSatIgensDP6iOprcFP+WQ
O2oBRS3fvmZ8uCqVSwaq8NDIFaF9Bnz4XWwkEz9xCpH0TvYjbN94vKCuZhGzG26BdIQL/QdEO37X
CsavDoUw4olBtVj2YzN4EuEBLta8XASZ4T9tJLYavmvDPBEV9UoV9DGHBFj4Usk7htG3v6jCnTbc
vtq+BLrpJdy3c+FEkJj39oRi12FyplmM+oHXT07kwxbvDOpBsgER9CvzbP1OIa1pnc3NX9KLsCEd
Q4Iy24NcYZdy0siuIaFZXZI98hphiroN7QySgxIDGIKKD7rQl5MTOHkQH0l0JEcdTRsrwf8JAOv3
Bz2aR5zOIs2d8relplabl/WCeLBUAbJqqXo3gx0NNRRlTfapAJMACmspuwjQHXxRqnu6Eoj/THf5
hMoHZgSZYlHzONISZ9WM6OYSbVAhRNAgHBay/Q2JGeFDDU36g9pjsyD1mIMcJWydHb/4ZdK/8XUD
x3vbr8lqou4lXnF1Ms+TJfgfH3j0kxBAMiPlgJzY2HqfmJEDJ7S/uIXJ5YjuYbpMTqj+ICOuAba3
IzFNaoYqloxQN6wtydf+auy8bGb/enhA/j43hZNSnFidy8PWqO6s9BjMsjOVSt+/58dZl3z7o01b
fkqW8YvKHdm6N6/mrWIrgD3CmCQrnoJqyaDB6mkFDskeOQHNJDqR/IB6BR3hGArghx6DbqaQTb7I
du3XUoX5l0052fdwo+x+jtKvmVc+NgStm0ZzrT1kq4Sm1sHU9UeH2kIxYXenxUEsD5OH9PU64KyJ
vglHsA6xij4rVyQmviVXeyiDE8GnsUtP/5UmguF/JUwkwimaIoiXotPVpJNMmRF1N8YhZAgAFVPh
fSQphQ0zP2k2uSepGbnSjaE5oPStu4kL6arabjhHgI+wypm+7ARpq8OjLshu0JuH16a6RNLqw422
NKgXXpFtkvk0CxHJZL9hukf9ElJLjRmn3RABRxi05Ye0aRABQI7WlBGQiISAbFCUKVDXo36QywsD
B6AtweHh7n3QLwhqRa6vEeVitwhRARJBB0pDmUY4xgPYxbr72CyedTPe7Ml7GRxfHI766EM7dJ81
4uqKO2uhF6SWAHPQlnRC3HVrMAaAczplf8KqgnwM1nT5FV0AMdkuPbYZtPR8rGxQvPefU0kcfxv6
bbugMynaydS37wgveM2nsqlxiqJ7Sth7UyoBbNCuPrZ+0R+Z0zNVv8DwR9mdZC5mGVqWWpIVoSfK
TXMH8MO4GpBrhUHh4xrYzPVLR6ausIXcejPozHLskrPEwlWXgQkhb6Dw/T5eqbA04lwQVqFX6m4U
uNPqfzGbttDyB/GbtK6FbiXjp7eoJIGgbYEdYYzBFBg2PyQFYEvMt9S/vCEIyWENWiY2RAJvGwHi
uLGvNbeuvMzAfYTOa8x4MLiHZq1D7u0qypf4UHbWalP/xK9FkDtoNOVkj82SJamkVhJ74v9qte6e
pT6pcWR9kNF6elP38apszf0etG4FUZGfBg7DuL/DXWoYjFCOCO0+Fv2ACDj5CS7HkibWqJtQ4aGZ
sOXFWFcBDndAu40cChnapCZD+MlOyQZXXrkMpmO+LUk8JBBuJjwXyGDF4iSj7iZnz3UdGqrC6qHM
mcgnkNOAMuFwbCvSo81sUM3upvTQsDZBJ6OmEKK6l5/aSFsbfhls8maucRYzOIrxPee7eGl7YP3p
ZUopja76Q+Hg2K9SLziRrIaAS0HCMoc848onaDAzPpy12Hv4XtkXeVs4CRKHwzVPMJljAZTnwRyo
yp8KexJmyxaebaEcA+qNf6eKT8Sp6sTeIHp5dW00JyJr6z5UR3hJbN0frEaMZAC2Gx6fxPKr3Ilt
Jtb04/LqGwDFJCKtwewzrpUCfzQ6fHQxMHFuw+5WzpVQtvn8q3VbbHrZrm6Ndo4oUq7AoQ1tjAAo
lJlKb3yKVcKp9io6EdZr1qAqm+PoGgf1CvoQIZHhEZLFtGqSUzbmDjc4AcXcCeVVketmh5ACwbqm
YbZyMEG9NTBO7HS/hN2ZQoRckzBPjBkmyDcBWe1fR94lGQ5q6zIJMSpkgBzJheyG4l/3b/V15GwD
F42UDh41Kd1uOBaoBHtaABwIS39sfG6Sv4m2maRjlonM4hBMyK1adQkgHyZ45BLk422r9a/fWPkd
UpFYPJqik+JRN6TGXw2+4tH4JpLTlUcwgAviO3DMBD9SHeOIadHj2jABIxkxClyYJaTPX/KjqvOe
0AFTe055SmkfYPBfxCzwrU14pDKSB2OlGPp1VpVDt8j5Yw9ggtrzRSURKVrk5gOLgSpA8tuwuGh3
FSJlCAP8zBv3CwNBkju3scvwKPBX7qLMrHQ4DcvQtiAD2Q6PMxLIxEdUAKxPN4RKszFqP+LRSZ4b
wzMw79BnoZ16fCrb3kcmNTrriZq2muJoTPz+PFCi0IDBV1v1KqCV/Tjhj85JEOhzaakof6MF/Hum
sIq6rxa9JQPbUT0yJOimcUDh/6rO5ccLlRl07IATEB8hu9u8cKL5U7/G5SIFpVf0dcfMyc9MjnJN
9t+hjFyqZPT60rXEMM/5khMeQ+I0Bq+MCeqgymoNCsX5goYNePaCnhsaBI8vZbvklSzoYVWbVSEc
kftkIOgSPUQzWLu/tN/X8VKmHwpvIQRxuQgIU6FThSxOYrdQO5I7tIufEtmaFcr5F3EWC/jUqLgy
wPFMA3aJ8l5p7wNHHnTunAU0n66yGX6gYtzYWgNfKWuxgTFK10Z7QC5B3cCtPOFySe3jpZds2FCi
Q5Qr84CBX5LIRsRAEuJkYvrxGnw3CJtaOjcdInEIpzz32/wSZvgHra44IarSewfudzu5ptb0JERE
b4IsP2kmMGwFk8JqQll8TI4NLFqrPabNBY08YIfxWhfz3+n/ghliRhEjTvbTxhd6u+/OGkwa0x/E
KhLNORnADXlD2unlcJBnvwRha/9epQ0eMqNeA+iPt5WoseyuHTFGknZL7gTEXuvE0qID/ZwRaUOe
KlC1CAQkQ42/bhUlsS+T6jGq6Shh5uQynh2TACswvsz4ztIJX5+xqu1Iz5ipdMaxllAmtpj6wXEA
VOf/S6z2HS0sEidiBl5uQhMfGosGYSY/Bj035CgWI54KQNBQJyzsgxtXHjgMyuYlgytFod9RBcr4
SuCjbVwkp/EZeebTK/VBfGHBPcNmD2N6Ath3pqsrCRFs4t1CtyYe0EXKnw11i0+MDEEKXghPws9K
VxtxeDVeElsmpEUCjx3vVsIkGnAAIrFtfjJyI+pHVfKrAtcIzxEyBpXlsdIRQDioFFBDYItkSYJu
BU7lJ+VPwlAQKfiBXOy4IIel9eksJAE4dWJuNrhh3QEvP2ExguEafzIKU0GOoE0wTuB7D57tofbb
JcTKPyR2TCzIO4dTd5KdkjuiMMu/7xK2Y3jKKNxRGsELPUioIbefuKYRF0LZhnQ2wl5TwfOio3wR
NjGx+U36gn5wh+D5NwoGUu2gB1sLtalENoxk4oxHPraUqfKJHFw8iamshDVkMEzni1W9s7Ac8HMG
+fgZgfXzBEw2HFsbrjQQVq4qsjomhGuwiok2wsENXrgGzdGWYZmyH4N6UrPaUYhjD3fYBeYWZjIU
OZ0ls0KMvwUdQ4pGbaL9pmeIyQBb45xCnkOG88oE0GMsOo2KZ7zwDgeeZ/jsI2TNhZ0JhTOmiGzw
rzX8HcEYTfhlzCgdbD4FD93e2CGhkvh+2CIJooVJWTY39Sz+4rMfhZn5OZRmOKVEylD5tyGNvdZn
vKy7ynXIfqSOsLYT5OiMtw2CD5gvM6RE7gqUDDzDB84HUv5gJ6BZGB4b0Q9ZDdoMDRSfdAFoDxrM
6/IMvYHsZ9HrVtgEH+W23na3hp/NlDDWM9Dg6sDhRtsWFyYOVUL8aLmq8ckteGtw1yMb1JiH0fBl
P6y/gAX5BvAbJg0QcjKQC0Xl5Iwze2Iio8gAt0mmVShQ4TYQ1tr47+eOxoJMPzYKd7iNwwu3V43K
gVR1s95SGwCYwaPhkNRi0rzoFDOSNAhTgMyNn8axWmQbUvsdhFYnbT6+B7w0MpEm4xswTcHxkDda
3b/PTnbQgDgdJ14zfqeVzRtIlTvD3YXpPeL7eEbX0clwqNhoRmLGfF8RaA+wTOMSzJeOtAwHg8PZ
QzXdh08DRGEv8e2gYWULVZlLZ/UPozwn1D8GOr7esjhIotvpM2JJqz/4W2IJxlLUvbHS8AVyo6Cz
qpzRdMJjSMQA6Vhv1jqyvgnE8ZiJMdWqNlduXdugzfQnvjlU7BuPLHQ4RwE7Oz9igpAbIdXMINqP
H268G+BfOQ0oziIbEZEoeaLESDApSsCtfKpIdIMn9NK2eHIw4CPOt/gMgxNSTTAm2gJk7LfUzHKy
E1uLZZaiwIEflPWUxeSAtZg5HkdLQ1bXTDnhYgEzz3byL9I4leSlsaoEIsEkigD1/SR2EJaMUJAy
fnJ6aU5Qtya+VtoVFCnleMMM4hiMQiZ2DDqwtCjZ7RLTWNP9peCuJpoAR0RKWLHdvP1i6rxJacht
jNW82OR9sdKGdBAx04Q2eyKqaRhoWBxQ0/HYwDjwL0aLGTsV0uMPzAKfij3qhpBkoH1AcUNDa0y4
Haqd1lrBJPofb7oVYLP8XUORtW7RsuxOfozd17lkJ3rduNY/wMo8+ASMFwQqcRZy9iBSz27SJlum
GSmsloGumIyxkVo0qZDihedzxqXJxTkF9ObYZfvkMkYgfWfarrd4N0acn0X3CaE/nERrw/dGXCXg
2/CH3EYF1thT1QCzw4caaiawF6+dQNoBadWYp1UTXugRDzNunBhMlzzUDnEBwB9HEu8ys3fAE+ZI
+4yCrFlypIs+iWd/3R8+dppYDQbsf8GdvZPxItjxV9Zu7hYuUmyjUBjTh35Bo2I3FxlBBN5P8Cmq
RzGyYeDmBUWyzk81IUIAQnp8Sr653SXk8JMoOd6EvO20Q6FomDZ2JFqGYAOc8kdzJjZ39Vz/6uva
84lxCGhnQl7DUExhKyXIvTn9hYjMr7ApX4AUspzG6cbUvWSsTYmQOI5PF3F5pk7DFFjpjGs+/VEQ
V16rBbzxD3meVruqIKc8Zo6ztBLmlT31+qvGUQzjyjzzRjyPCZKYKa5ZU/5TN4OduQkuB6Km6Hq4
4X8UTsFpegY8Vf7JS6KuyX30mpM+W0FW8IjEcNOz159yUx9ThzdPOFKa5CNDx/WnrdL/Hxu+jTfg
8IgeIPfj4GHvI4KI0Jwd4kDaMmbpKVwLc+iayl+xGgv/33yExIWnCtGByVHOUcbnOUHUAsKC/iTx
kGrxX+guxgbBAMWKWyo2XrKxRjAk7RDHTGUjhJ5Sjkdg5+BxFsRfj7sZZYRGd263QOXSUqWOX7ZC
gs9rMV61Fx1RICQyY4IlE5cKYU1JGMFuJPsQ85ge8uAuviZ2OEW72f8Z0F3ul0gVk5EGMygeOCZh
sjPxlvMRRYf3kgvQtRb1dRisz8dCxvJB+3TQVh+OcnJ6RWYVciNMlme0seG/sjIBs8n0wBXZqDTz
mTmXhWolHAp0k/vDCSPYMpxrW3owl+iXPJEoxO+iXlDZtIWVDwsOGPxcExbNWbEWjgGPBnfVSl+7
3TW6jxrU2YC3di3xKN3j2yhZIX/vRDMmLg1RdYxHMGa2qmdO+tEPRjcVli1T+MeJV4r8lbNXORE+
BMiPJ5J4NPIT5lifU2nRrut/EQvJM6jNDHvcXLioO7VafI40C9mjFmnTrNk0j8mj20O+lgnruJlv
woV0IpVBYO5i+oJKfDbyotwMa5qlFsQLkA2Ifwoi60PeJJYOjgSqPgwqAVntNyLVDrnvYOAcl+Pk
ojvFnheI543PAJgfrIf/GW1XnNPgL1GGNtEM7wzcJFO0YInP+jHspFvpCMT/zvsL69MlPNGwQDcE
2iT9EJ7FbrZjVRx+oYWp3ophzU/l+bMFMixyK/nH6UwKKohxOMAFCxQpcvtCvREw8Hi3dhaYoBJL
HKs/sRf9MaVgJ+YUZ3RA4geyR+tXcBR/VAxNAprM2hWO4ZrvBiVMxImNEwSoD9CU4Fp+ds40LkrG
YGio6AoEyEerNVaVWkRs8Jgj7ZipZ85Q8gI39QayzqnPhEZMbcFJ9iq29JlRW/Fquv5SZ9ONpaY5
bz71PucITJaBtRpjg/cz1KSTE31YSMNiECBab+GRIT+JswhZHVD4IrB/2+hbRngDey9qWW6XQ3XO
0GqM1wxasZ8xVWxFUfcfJ2Nxlx3Rqrf1QRrZNUAtplzk8cGRGY6Pi+uegbtwD+G+t4oT/0R/Gfal
L3qFW8x5VAH9SaTa5tv2AI7DyEDE6jiuEOrBdYXm2rByUCdkAC3SewvOX3TGsYvNwX8dVDTOdBPg
3kEvQtjN6FuTef9IeVj5vBfKlUGC0GVxj35gHXjNg/EzYeAikXBW7+td9ujXBcINgDGSLZFdzPo5
aNswa1CoaFjGZ3NUXwPya3KucA1w60HSIEJhUv053pN9AcjFwPPUOYmI10Vz52vkqRbxbJn6U5Kg
OUFepFKJa5XkJRdLBuW/6Gt+Pzt8af84BhKeWrJs1qXfWylhfMj3ejDdk3YansFKXOI65C7T5vDp
82IFl4IT6YMU8zaG0aK4Sgl6SFq8giTiDGzNQAR0QBAQwDXGvQ1ujJaZ8boYuKL5pJoLpIVEFlVs
E6OISZE7cmiW/Zh84pSTFUAL4SLZnnDHYtcvaSN1+QpFBEgWCg70G2M3BAIp7U5sCuk7eMRp+pvQ
v2HF4U7GtGT88p+BecqVUOPlYOkrVcb/tMHs7tb1uMRa7I6l8lcmRONjxie9KW3v/PAFCSG8CgjQ
wBlDzIZ81flBISUMaA9TEop2DdsFgx2fiOis6sBlgl1y/+3GrNTdhJg/AM10LwrLPF622NPwnVBt
QIXR/2liTDVMPVw9i0sCQHDtSIRNZoNgc5Qk6G5AzXpL+jzRSJYHTpgvza2Snb3p7yXp/MEPL/tT
a5f8i6JxR9Vunakj4b29/UaG5B7RaiTksHPAuXW5QsvInktT8i3n6+FCJLb0SyWJTVgwcnwShzWm
dOm9rkgqqc6qL//BAtPhLUiuyG81abw6uDVTAp5KitotJCEobHk+lDm9uuFZH5z3X7GGYo4eZJz3
M8OP7eiHgF2rfBjVVg8cguwshgmqNLXXKqdAiSJUNRzDKLBlkE+CbHXWJBj10PxUVJDfJxG4eXoh
C1friA/3Q/5GcdtjTWWisV7MKnkLm+oh3jQNdSfw/Mj1VWtRKWo8/fLGsL+iOvM0bpGg3haGbmY0
yKJs6066uHj3u5rPSi23H+9zB6goU9JtQLcVbDqOIOKlXFTnHNabaeMrL1jFJz/kC0+WL1cLTPrz
SH/AD2dYY1LAeK4PzbNpn6Vw6d8O21H8a3QDoTJOKqKq39DQ3n1LV0UgtGjUFXF/iT25mu9jHs2T
m0ajU+1N33YfXGLdbVfJXOx2aof5G3anjP+i/hABNO9CyEUNe3H/BNQLnUk//3TgiIY9RpCVuD3P
5eDmMN5EOrzBbqgbpKUeSvDtZTpgyrDXGR++Oo8AQdlQE1Pxr89nz5TykOjwIteISnozwCyfEro6
WzAbknPFg07tkKOou6/486m3hrKij+p7RVuiQsBS9RHSA0qyNsQlXyAfd+QWfJkFrgIBefxGHOkV
WP4VlXbK4EvJ3CgcWiujZb8tOCx9i79xHfmg/uOy92WQ/P0Tf9BpTmneWYZnItjIKpFu/EgyJwue
JbQwgRkCfCGywVBGq6DqkiT/oflBsRTfOLCNtcaMOhqOIbL/PrKjLpR/KiLXyh11Jo0Vq5wl5uuH
XR8agsuGFIYQsX0wT0B9nupMwXGI1FRECeUiHg9zyhFGqoybFxczcYcakWP0Y0EAAPXuoKi5LAvs
kB7V1xS21jTJfskWN8e6Ro3c4xqXLSIXC9JzstQPlVd4gtcdBjomAn6V3/KmeCVGtJmy75GK/Q57
NpnwBqd8/oJywm3vhlXHzTX9aUkjn2UngIYSfJtY9QNvEECMdArGLNCCNFn8nWThfC2xtgYU0JhJ
byskT3yRisMahnWEQ1FFa0cO6i/r4pdodHbCboTA2KM5od5L5mEG5phwsAQxqIMut0a6GONF8STZ
Fyk0wPgz8XLSA5F+jVH71CqYCVu2YiIo5lfh6eOZyD5WW1giElNA4tZ5FWgu7Ex15dbWSd8huxf/
BV+81UOS1fue1oNDq20VAwGLl7w334mD4EjVHiATGd9b45BvzabK4JgfJij5n7Lf0dZKSv8sXBuj
eWncnyOB3BhLjB1OgVhy5MINDZvoDMIOOOo+LxtAGDkJoYAtC2tuo6hgsOUHYeP4f3yOUNlNFzic
Pcwu+8kD5wZyq7w2ia+IVNqxl5K+fXXbXl+hysjieV+bv7nDYQ+l1Gv4V0dON1W5x/G526hk4HU+
vcfSOYDJkMjOlWA3U3u6wDFbvBaM6sUw17W5xP3WoXYyKVt78VMQNUSpUwOL1lo81VzYqYw90SWS
sk54maj9sHLNBbaRgDZCn8iXlqcJqA5VMsW7qYXbZOxZpBP74xGnxaDi82fTyvIdlhpFzuom7VYd
yx0lDVOHRTmk66NbSdoWeov/A/+bNO5k/W/c+Z9hLkK8DUvCSKfsygLLDfxhc8yNmc/H2JvcBWAp
OT+sST4Z4RdEa4zfRAs8Of8ShaJ4NOAlKJq45H/RoP4gfwExlei0/Vr6B+utw4/5IpGZX11yiEJ4
K17Ted8zs2Xgc8+AuLMts0QAmDPtAygTAsBvPH4AbPemiryyoNeOdDCCQUdwhR+muDFLjRS/2eJl
YhtCNylYVHwRcthMzdcDrIVtia8QCx+RhPxC2j9+bfYoDX6WKQmBNVeWAmU5ewH/cSH/AHKR2ghO
A+LAKXZg82Df13oe6RnsBv/EXIjx8ceMrP1T0oA9QdjskU9FNB15mugwYqX/mLQpRbpS8chj+eVt
nCWPd0FFCxgRFmCfqRQtjpGTsOr15/Bl0+D33WGDWLk17Mf7wqM5qRcBgOH4brxiO2T2IxCN+D6Q
XpxgE9YwyCueIvH3G+PaMwum58ByUEeg5eT9+vCKcdoUROTZdO7ATQZI4eIR2mP/YRzHR/dRdvR4
stciFiXUJXDfPHorwmjWDiHqtGfKtBU5BGiwLo1UZOWR+UaYFsJF0nJrh59HzTGiY5sc1yWh+g0i
fCvUZ2YT26li3yJBRbvlxLWnv5gU2T0wn/I7jaFZsxLIrD9lxs+q8V63RHKSVfrDFfRVUQRtQhEO
+QfIFvsMlhR2MjrFn43OEAeIij6eQ+lMcbvY2RL1ANb0437TdR+y0f/1rf/qdm8RM4dX0w5Cyu7L
zQI7DrAxOSFAdM6nzOLsNMlcXy7Ee5nfIWRfySnBLodVNphBnZlZiRSFPD+z7HyDqE8IatnTeMkb
/kwrPKe/Zevryrrql7TUSngedagCk2WRVttfDdY6Di9v60XYoTnBjcKb5ON+AeELfFLWkwehzcWx
oT6S/vclIATw1g+s/lKFFcU2pqwW7+IgiC5yJZoSSURDCUD0w+u79JWJjaOBr3iUTqLOYHgNgIUI
1vxfkhjKDpMKO36xl4H9TsX/mRQEXWCuGJ2bVLzCOKLEC4gONNN22XJl3drt9MK/ZTDINxpDh99k
aUe28kYuY2MEGckHOlFwyAkr5CsBu76hObk4Ls89zYA87AfyzoPO12lVRRPKrMukBbiXORLIf+T3
CVpNP71xfdfleB5VK+WYknIoYKI0sSyFeHLu7GgRrYahI3Myh3OOnCJ30NKnmwki29rMkXPnS3AK
XuKoQ/BBTPpYXIhcnhDERrCh5BLy2yDpiP5hNivmeriE7Y9DPwx9RF2vH37rQXIruuP6HVl9JDT9
k1K7Glx2TBNMaPytDd2KoQknuBnFYsWczQA5Ukgnw8bXC0z2TWxKvj9nSfI+kkdGGaOR9l6wqasy
Qm87Xnx6W1OtALX0hh8QvV0pkyHuoECfGk7Nwq3b9OG+W3JXHB/NPXAh0+Hb+U33rGpoL5hrsH6z
56fwu4qtl15ck+BO47HD3Y9oC9Qc4Str6un96EN7MI2bisMDb8BAKzRmQmCS6aaTr+hVB9BDwBXV
+zJJWqtRt4jr0jOGzbf28q18gTjWoGp4TJ75g0T5aKOXh57AghosmQNgRDe5YTPDFvHW/KD7DeET
c4uzPksXU15RCPdfNheuQ44sTAwn/OejbhFVNV1+XxehH0CN+5EO5fSX+JmkcoPGam7NWIvo8aeh
p5VeC2Cub+LEKTrt3+V3TCEEvKCPWLdyfU+FJZk7g76Yfh0eG6oo43Kfv/ZteIuLu5pdhO6Qc0lt
N7hIM/EyJA+0v6R/8nVHMr2SSEOLOWcqEhFUyLW4HkQkD9cpoMS7X0pEg7O74cVfi6h5cAev84io
nDVRV9hgnXaTQY5Hxn5MoGa42vXqkv+IA4Lg/167T/rnQOp82z8L0qalBj3MQtSBiB2VgFP1EGd4
P/4j6bx2G8eSMPxEBJjDrcSkLEuyHG4IhzZzznz6/TgLLDAzvd1thcNTVX/9gVexGr11zaPFiwKl
q3hv9N6tIKnqGMNCGTXUSx/+G5QveXxkxXvUH4yCSGk2LXwx8Ys2vCdoQ4a9WB+n2IZ9prhVeFCG
9948LAblFMxggBE3FONGEn9i+UK4s2pdKSgQ2czhG85o3/wRxRBa15CjlpinMNmLkm/WVxiNY0b0
0QV/3Rk7ebZLogAj9Ax1SeyPcFnG+N0cb+S4BdIOSqQOOR1TmZ0unUCncLIVuQSuSEUh0+0zy+Ma
58jSluveE8P4SrVHNMYQBoi7uqEnEkbXoMqzKUv9VSn9A21ZCl4a8wSxibKcrY51tEmaD3iWu1X2
Rb3n0SIwocjfWxx2HTzZsGdPPdgk1V4h5tKLihfS5crZC5D0XdGnLEeh2nfWo8Eb+N7LLiQJmge4
M1PxPtPQHLgV61tfeuLwMb6GNz4MtftkIygCCKESoG+Y9jytovHMjMPis2hcDlniQkoq8RVInRpc
2u9k7MG8cDwRFyzHT8ZxgkH0LdaNtLL82kLEaXeR5puEBtlDJ5qOdxM/0VC9z4lX16+IjO90UPWw
Lntph2j90uEkxBeSIMv2lxR2WljalxLTgsV1uZ9EdqzzQeHJBj9nRFewufsMBwdmkBG5pWoDj9DA
0RWjXi97KNpsTTe4aHk4yvHBrxL76KjpF84btqZAs/XgN1BbumtSOe3gJwGsDsRhTgXQN1BH37E1
tWNClrpz2LwH6q2QTohkZuMW4tPomnCUUqIxiHu/99I9SXYRZyhFb0ZuaLuNMQ/K7FD/yfs9q62O
Xhqb3he4aFq2T2W7Ct+zp/BF0gPU9RmqrVUrbJZ5Ni1bDuClIccJnDIk2xOGLhkOV2u2JdMF0YpR
EeUZLbE93kCjYmPt4tdGka2LMUsbVf4MQswOtoT8lYj75MPMfomM865/U/9Lru/TA2eY+gOWI50Q
0+X6fZiOFFiSTv0SfUp8irMzdYk0HGYwtoMifsaH1HJOERY6oYfoiq8HU8ohc80Z6JGaBWzmI0Uf
mlPyK65+XmJ1hdEISAddhl0aAxsq8TU60m/ourhDqfc3JC7cdVzPhrEHZYebSTPL4x5vC8zQJtRp
t5FPZht/plgcgvji45IQzvifA9DaLt/qlxN4XegjlkJFCf+Mcaa6wnsacPSxK6ISyLhhd1tU/rQO
vRCvPSVxo3UTzsLcpyppJsYrrrrm+NSjT0NOnaS3YO09n2YafDY26iUobvEn8xA0Oxx+xn9gXbBZ
WtqfDXVHQyGEIrnZRqkrrB5gR4WLdwNvrrmnZxGX5HxfTw731jdtL/D8ZPesJqHKSeYOUQL3NE0F
NIafydwHs2eq/MeKF+MqWlxw6uatfPAb4O/mOYccWTiimn3cnIHKaGU03EowqWSLzFZysg1hP5Xv
JaMmGx5vTp6N7IO1rfdLc+X+oz2Afg0Nkg4aXFjMnyDp3BAGxZovQMXsTPyD3jp0sHgxPdhcuN1d
5O8ATYg2+ZwXpGANzC3EGLq7COTBZZYfpGf89K4UdZCKIf5C0ESCJSBeCI819pt6P5+EH1FV2Zmf
sDpGl4eBEBvx82St7sf6VnPZRbbYJ2InW9g09GLhrMwXzJOt3VyxhPE7HOTwHvO1/BNvC2humK8w
HkD+SIn1xgg0wZOl28G3uxC5Q3YvH3r9wma6Vl/geMr139y5fNVw5mPoSV5orDt/PjowcjLgZE6k
6AsccrhXBdXRY9uDcXIBqq3L0I/I9LON75QUjW1yMb8CTOPWQLWWvpIk7A1mb219Nio/M/aE4TGo
4BLMdIOnIG9OXS0i0LDxEcryHrGVpvnRpWzOtLpwCqTBc+vFk2z5S1oIxl7fG1vl+EAM0LTLi/3j
hL7TCl75axl4sE2ju2A8YjkAL4dqRcwQA1nrLxqYhcfgQqcpVLt8AYTbEXvOnWhwo5NPCWy1QVYF
rw7IGf0smC4cXmY/upLmquog94T/EbS3FWQ8YgE9VgGn+eRV4v651uZuC4AhxSRlrIUNSWBJWCwb
lY9C2STH+JV92Zavcs6cdPJVMlgc7W26M+HXAAvltiOpTLMfeKaS3JwdZsJoiaZ1pNHFfgy5VG4d
uAmWes9EzXIYUi7XQLVVZfdWAiHAv3Bm5WCh1mPLwMbc4SOU9ZVhCzvYIvU7ZEjNpj/4zjzmlI7d
BN4DlRLVbQxjwikVYMeD+sHjQ0meUTbBo8EbQz3yjSHQE/uLStQA8wUx4ioJ8o4Y+m3om4bDKj32
0UWppKM0+meWbqmgEG2ucbr2Cmj+WFLhsyXLH3X2ZojXiLW6gNHUPkBPSk1njgYoiXa54qq9zaWn
Vq7JLjMl68UFqIBwUfPA0CGMLtM2kavM5yv/Bjbvsm+1M3cQMS9oZhtw2czRzH1pHTF6H5GmdJAJ
RpSM/brDHpYnX1BLqxag8FTYYjUkbqqMqsvym/VvKah0D99SfWXAkZEZMnVTfrp3yP7h+wIYn1Jl
B3asExreanhv0VcHAA8InVTpU+DIt6yBBIQTNbA3j6HMkKSG7winyGkJ+vag0y4mQH8pfauym8uj
SfMf8Qti9dUZn+h7CuslLo9oY8L6FtKC/Obxv5TgIWlNOkgA5VQEoK9icxaHI64VMZSvM6M+PGj+
Vg7xngki8Mw/JH/X/ilBJeqO+t/MF4KY2sTuF0IL6ln2N+zGN/hW55AViZ4a7PggI6FDYMC6S3DR
XeLsRgQHqPYa/mezMUEAwjCTzJY7gLlLYD5YvhJ0utBdVcRdTy9Zcms6p7Fes+w46OtqhItDJWVW
vs64/+bnldQOFQuT+8rFfyfzNPOrB7wSh5cFExJ1R/ZLYz3G5CfTmi3X/2Q9qPaCThyl4mObW782
wUc6vRi6saHdByBp62OawkSiF94PTH81nInXGIOJiDE1OoTyjkAyrsO0v1E75D3JFzRA0SGaDxLp
OSz+oHcl1m49pKOdGu+E5FTNRyO+Bfm+lU+4ZyK41pUXQsCoOtaPmeyKDERhx2gMq6HOeZGXWn7k
2Hn3IIEnkW+ZSdB8UtDLygNwxPHSSB9Dfy4wyhxhXtLzvaafiV2eKLmCZQsFRlFY/r11K8XjX0Sr
vK6FFTq1nSn7RurKp5kGp/Dn8V+Vn5v6dRQOo/Kq5ReIQ8W8a0JabK727FQMF0v+1Ja90tsRMm58
TvJ7k+1UIgHTHZaoxeK0vxUOxkRTs6raKOOrsV8Q8J97LngCaaB/GX6vYalNyXmTTFv5s2DWoo5A
eKBsy13zlGiauKTwYx9tS3P5/wgXjjhI1quMkB8XkDM/1TDtYLljIGk1WOA0Xlr5Xf4TNF6Ngcfi
WbMn13h129NIYfRtJbej+mZ2Vwmo8NABudLKywcIy+GlwiVadoLVt2zTmQ4bNPByNu+S7LYGeb64
/eySFeWDD7/tR7fMT4DcArxsfFhdK/nRA+yFPWPYyYqfQL0HXUsdC691GgSkhg78veazJratxMDW
0SvbYJj3lnBdsMCUxYPq0rW5F2t+/auZIJcnC95w0KIqfBjlvy2fYoGIABxh5soLQD0LFpKpm8Eq
EKD+QjTH+3IfVc9asoMxOcejL+CujA6diQHL79Htetv6YEYroJPwZMIqGkj0tWKsL6V+OAuEWPwY
PVt9eOWlQEBLfVbdRnfjiukPPU1AZU5CV+uPOroNNN1C/UyzS8iFAZOlWKX1yjkBEjvK6mGAdJAT
KlbjFupi0J92f4v60wLq4aH12wLi6QlmXWwECvRSSQ/7CSRG6j9YY7Zg3MOhlH+K+SVJnyUFsH1K
nKsYcL4MsdljKdNAYkE9lGI4kY27An+g4Z62OCY5SMy01BdlKASnhW/ZbPaxSIx6r/uawAzqSNWh
ACfAkOfTqN2e5Yk+Y9cm+EGL45Uzd/fQInHlvMQ/+vST5qd2wLDTq/ASRqosq6dcOIjNXREPS79j
VwbrnZVI5E3p92L9k8yvWjiKXpBATnX77tQj04VIBhpHxM/CaR3okF9W/dSUfco5RKKVxpWzoQWz
JlmFEbJCq/kiN9/l8klmH0IG/ZT1p2qNXFavYrHvSWXu5Lc8Isz4ORF83f1FxHKxJmO7Jhhk/rA2
+ZyCWzLto+I2Yu4pI2x5iVlVIYCZPOuXO4KjCLx7N7gHx9OM2zNTz6VKbX5BZt/rKOUxS8+ZyuCy
D4udEviL6BqrGmHuz0ZyENNHiGZZ9QvY79Wevy9U/VnEYQKuxH6iZqKhIJgMdQI4vuDzGMWNV0Vc
OF5kYTW1jTGTGJ0ZDhLd8Lb6JKVpARQJhv2Y08qh/2othQEh2y4EBJawtgb6qPlRtFcZfpCSvAzw
gJrsZfpek9KCkN2iepGWYyni/K9DVoz+1cz7QNgDNm77RfsnA320UDO6vdzCFv8Yqo+RMa0Uoe3E
uA2xj0tY6CT4sQjqY44OcoO3HnTU8EB/vLzlMprO6EuVzgI6FdO3sjfk9PzuAXIZ7qUS/zpTtubi
QrtqYCUn1g+rvXU7y/ibg5Xc882J3uq5a3Ci8ezoia7tPAGpvia9i364kzoGyXXMbR8N/vT0xMrD
Ch9Vejcp3f145NqIQzsS/SUk8ISsbpAHAaJUcqmDjyy8z29Zvh/R8gnL+9zyvkBxAPx2o3YZppco
xRiv/5pV11yAx5wi3GFHgi8ZELUSkjF7YIWZTtch+heTH+ghoDUpVa+56lfauZW/GuWsQASKzxOx
yQl1wudhTLADRENQFbeS5Qx8ltJ8mYd/Bx1+a3tfpMOs7qL4N8jeBXbZvpVSrT2djYDxGfLnyuhD
rN8K9mME7IDAuA3W46NfooVefqp836zY7Ih5xjUjTLD2NMADdX3sS5zoxe0EtQaiJEA3vjy+qAKh
2rgvhZiAF0dBsXFSJ51okNxW9fCWF/t/ikUe0uYlHMBP8YsgDNAxVlV49DePbtQ8qwqiRQjnE5pr
pMJt5kofWQGzS16p85CZGpoL1KrFbS52mLuw6kyfAq+DIY01EcU/5qluSCRn/XqZzkl4yhHt6Q0k
pd6rkn9N8YOvc00sNKHdkIW/FjqxCv+rN1F55UJWu3ujeFPyO4yPBt6Y9eyqY/HZSld5vT7xUReN
odpHOo3KanBUnydlbwzHimi14iUZP7TlvZS+kuE+1O9Bew6VHUtpIfIT8aFo9zxHPMFNE6XsHB8i
xiDVpUXDuCs7z0SaTBMf2zzBXXzGNSI+g07jjWnWwGHfEVTpsHubu0czfGfpn2VW/0wusxJdJyab
f+oceIHabSfgC4lJiawRqK0wn+DSELk+j3dyOtkAMqATt2EpfKb0twXmnR1QQPiq0GdO8rtQInyI
yq1YMbGunl2ZZOvtuSU3K2NJa0S4RbKic5lI8DFOIzSaL+qafOmwzhu4jtJnmxwsa3VoMDU0Em6b
oQvYd9WjR2g8SX9a9tXCTmghQ+A2Fio01YgH+6dRW47KFmHAY2CgOAXMNNJostUHggTvPwrpLm/2
LSYO3bme7dh0FRAg67H+HcucHUvsBsrvwoSbUtNJWFddPwDZJyyqgXDLUz/8K9kZe5bOff6cxrte
8AkTSVYR/obXfaxCc/FEi6CrY1ycwvSlF474BY6Lw8jEVVZW1xmYQEi/tQBaknEU4p8+CJCwFpvI
YHrfhLjfjn5ANW9l7TslLVzN37thhulA0ybAIjaZ6JCSpVIECwoGLV3UDFGdTJf4SkBdBain61C2
RspPBel6JtsHnkMUYmUavXCX5RPMCDTYYnTslHddZbmFi6uIUC1nt5gDnDOxNczAfCrxhEgDTK6X
v3LCKSqUSOppXAvZuFM1Zx6pj6zVWgLMFBojpAVcaXMyMkfALDGKe19+VNBuLJCTQAcUiO9l9El4
D9mTV7LFlOxQ4FzBNMRsyIChZH9q8JOtpIz2T8Wzq2Lnnf/Oyp+o/qpzuhU0/O05eiYS6OYuSd1m
YGLp1zsoYrpiETAwWkPGsHQ8OcR1ZHmfUDfPtIaCVW01fnSfE48Gux6qgMygZEWr99JbU6GwBCWQ
Oz/Vvibm2lz9Hu8jK95i+dIa/pzCwYB8WQsqpHzgamnCcqfYVhVWTpDea3ZSHT9L1v8l6AybP2XV
h9FpQb3VEJRPzGzJd718ixKQH1eKlj0D0tylG7GIDAKt6mr0bXsM97axpnopEqEZBuTCYjyDE4u7
ibLOoJcUmbsEO8sTUDZjoFn5vXmCfgHJG6AHoDp28TEh8zwpnnJGkiAe1WjSEn/5lzW3FIdal74v
OaT0BzBZxA9a9V1JCtY1U1yRNUQlPLkJbPJHGiyIq1N8ySI/hu5srRmaGmTcZfFkqH9Iz1htVcQn
FKzgnss072np671cOcovVI7Ka7yJsq6absy1ZSBP75fjgO6NhXiKT9EL1H9l2ZS7CYm9HXyrstMP
EfZZYMj9uiqO9mxgQ9iLqY0kkd6xApUbzhFfuLlpIvwHQRLHkwKnpdPeypAYWG1TLdDh3nJcfuP+
YFWQ+JD6I3A20pRVAaNYzvSmkho22omq+LOOL0Knw4L6/IOQzVyBQwO2pPgL8ty4Qm5PhMVjmmq9
cKnJ2kUpVHvOlP2UYnUjxhstR1AX77sehQMlrEEIqYExo65ujiJe7/AJdTdISPK56Lxewbh2GMS4
LYFe4OsUqaKB7wnVUrLgtzEu56uM+w/f5caEU4d4Toi8vEcxJv2mcHyML8XBYaiRmbTT1YmMwx4S
xROxCgDIwC5k/JjOxg1jSecIPQc/Alyt7CreB/AUzSXYifRlop8QqOZzkrbMhZpgHMwwpmli3FdJ
7n3FFK+jzjbTLhQe43AVeC2q9kWDH8ss+hJvzB7i20QXX90UDgZWpUv5FdwG+YBuqGSZuCOkebMn
2Stc3ioS1D5Gi5WMAomBHZPG5MhFbTpcsJDCzPAUSHtIRuxlMadgxZ+8FJ94L3igDvqJTBkvOsX3
+aE9pSeeNjvLE92JfyqM8rYk7khx1YXTgCKPzLrVBhYt9hapSfiBFYPcrvdVCBui80vUvCxQ+Hfw
OwibMI4YEqDqYReyER8qIjLkU78gWNAr57v+LqA/5NXytfWJKwauNtlD6TV4PyJ+3E3ag6TVhd4Y
0g7dAE2ZQE+bG/hv/qrFjhZeyb41fPAHom5uSumasD8Hst14lmD+h2Sjn1R2EsNOQfCOwQSkeliA
wjODQCJZTxN7nDa6MDTiipbsM+N76fbYGuZPuJxa/S4ikwHJSfFuouqlw1/cQzdQNC9ak1P6K4aj
K7l9xMdotS7aEddWzrZ4NmW6VnRZFV2Zp+1Q+g8sPTEEZoEjVtjfINfoZNExICwYEup0CtClTvb4
LU0UdpMiZcU/0T/DcAIebi6UjNtfQQxdRKR0vXIu459SIahgwwCDFIe2UuVi0K5MHcpaKKwPhiNU
IwoxiEgbVrrCVqOl+JtIxijdgxXb+si79KC26aBaHamL0MbwXeEGjCDwFzJMuL8K6g6k8IUrsYUk
GX/k6aVkIRnxbW/+8Pny+PT5dmJ3PPSsFqRwR5RmlzyLfy0nubdrYpdLHKag/rSMPT3MLCP6Czmd
3IWM+5pnNSAa8kEXTLfhpp0A6QqpZ0dXY8/DnblrTjO9ewwNT2hnG5cXmAY8S/hk2sUeCKPnuRdh
FibcEQFOErKGUdbClmTxlPTKR6VN3hNViHEcv9Wc3SU/YPn42iuI+pn1nynPmaK7YItbNUb+zPhh
Z+L3iLFW8DfNNt6nTF8hOlSPdWIDQYjqPaJw3UrTrphWnMZUtnJjd7x/dNmBgzeJgBsDNQ31Ebsq
1WlDVld4ftoRD1HjRoJTLfh1bFtwOUT5Ki8kQ9kGbyt2GTkrHgmVtYA9IDiCJYjVJeUnJXgJ61UW
P7Te67dulrb+3b8DgIKvJrlXxvgSYyvqoHQBkwA+t5gCSIj6wIKHVR+e8GL/mHo2tOzTKOLYD7wQ
4UR9x7+3g7MdOtoLD0+YM7yx2L2M0a1NTNLq1gYUItsqLWu+tHSXETBiwrj70X0uYInq4SaCPynI
Gqi+0zuE90b4DbXPWrl0H0F4aUkWKsg2/8mSV+nHKB8AwEZzYKTIO1tx6zNLLUnGFpbsOXhvMKtX
5glaJsy+kRGhWpT/eow60MTSSKwSvYY2+Vtir4VWnjUlVM7IBcuK1I1BDBhhVdL2pS8prugp3KZ0
maPo4tTStmIvQ0aeb/jdEMY18hhN12SBEmxbiKzMYTewv950B8At08XBOyShmPA99EQLLmasAbYr
Y3uC078Jf3g1qw4QEg1WCADosNZ4hAFYw/XzkLV9Xjml6mFiTUhjycbOZYwoIi7vLd0jpgD8LZ23
MrgSF2ZNDcJOINHWIB6MJOEM1HcLt4uCqaCWZhk2eIzBwv6rWDa9uuVW5l84SiYCbZBywBXGVHj6
1C3i+0ABkOHQl+BiDt8Om0sekjdaNX4vhNIIqU+86fjt6MCZg3fSF+9MfivvFMH8F09vVIgI2OGh
IVlFVFRAm7IVItcwRFxdGziwm/wjwlcwtvMP3Gi1f8x59GPWU3/L0J7RmvzJ//2IqEWoiY3hVtPc
UeUbojah6d1UX9If2GhHgJlsW9G2JfZtj+dhgOFZvuXhMVguog7G+RTODirj0KHD61ACay6F2+KB
bEmDsWdGYprM0FaIyqPq8T8c3nakAh9Vbv4HTL3fubNHqNMYOv7kv9Sk/peXgVsQP4W3uaBlRuad
O/nstsoWnyX6z+arEpye9SO62qOkvXfYKyCegiJu2NhIawZBWs54lc5NzrMGWcymV+BC6EFRYNc8
4g8ZIQ+08vwQ45+PNI6NTeTCxTaHbY2iFX7atHo6zb8DWjtsOVlmriO1vfwxHwiMFCP2EKzlPRnp
W8Syy2MK6DDjjrxxgbe2AQSuCRiUt6Ww5Zqk8wzQHGJ1TnszbUq4xIh22fGwF8S1BOdJ2dVQSkvw
sQHYbI45MXWUI+ZvBfKV6gGDYO9cslu7V68cUqxbzQNga0j+QRMHG9x44dUR9IJVqAxbwg9Mb1p8
LBbjxq4MHAFdNGkh5T7HCGirA7oCB61qoi3IO51QeaTjNzBDYaXM34E+FTMYjPMYAfAzVfac9vSX
i4WzhDUwNyLIZbEdfflcOgab+QqgfjttqYv6G1BLwtvijaKbG50SBsaJc10VNqBJiNFTbGPuzqUN
nEh6J/30YiKpBd87BQh5claf7lTYFrWHvxyv0sVV0yPp7BzVlC4Jy06WpyRIok4+A9oeQaHxJLJN
lTUGDO6NKR5joAwl5QN4hq3Nj9LSw9zcQWU0cMjfmE29bxxyDHzZukkwEuyoX6mzMjbSZ64KmhVI
8WaAAtqu4L6mzpR4ucQ8tI0cAlMsaP/cE1BNXL5N0Ia+variC/eimLxlynOVcYUcBjQ7xzmmUcbi
TmhOGmYsiL7wWWjYA6z2hKG1boIxLIKxiPKPEEUSyPYAI9bdRBhNORooASBi1Y9BJI6NUJPNI5t/
W2eRT2cAp5h5858FOCtBgHoWM9fFXWh4mwyT78UXTzlcd0x7rC2UAYYNLdoupFOocNfswqLr2sr4
WMl2wdLU2kQs2vGjUJ6p5XHimeMw+2bOQs61+MMfQPRgAQqxX+WIbKavyJ8jWwicGQo+0iiIsVxv
RAIgiUYICl6jHENhj/ofH7wd3yVxsS5tp9ZhO0rJqyc3Ut+L8hpV93RgDfBQPkcDcZODHHg4JAmu
TUDab4hEMyXywLfF9pON29C+/cc+I6QLngDUf3W4iV27m4N/3yoFDzdydrmcBnhAe6jFIwp8tuCV
DRKInvxndW7gzYIcKeANUDG2cDyD1SgQ7bkNj28NFsHOdoT4dSryo8kifAPvBJ8hiMfU2ZUq4CR0
C5/o7uPXpTlhGdGZGwWNzSb+10zH7Bt1M4Tu6C5gskz3IDmcMxjSOC2sfOl69qC8QxsnwpHfhg0Q
Qn82CAz6yCcgYam75E3+yaSvDjwRF6reOK/BHLyJED1HyZTldNlJo3727v/VpLnkkqxMyBceWUhN
eATbV35SAxZ1k9YtQGaDyeNEPA5HfXHIosIAEtLxai7Dyq6mAm2kR08LxcSFwQ0Xy2qOFSG+wVOA
QAYS+ihK0XZAy8p9yZHqXUTECUmR5JbwmWAbwoKVYz7tWKwSNBrxcK0LVpgK82TPn/i68WPQrQJw
bMUdHFjKM5sL6yW6Q24KE1usd5VwNdqvnqzKi0bSe3s04C13aAQlXBS0X5N0KNKCJUjBlqF4FbxZ
QX5hxIkgYWh/WQVHyWsRYEipJxcPLftntngS4u2IQGfw28m1rANrF4oVdabGgaXb9QIDQwQ/POdJ
wkZWjl/1pcYsV+I3/OdDRSVS1Pehu+XNrkNrXfspQhSs5EK2CPTig68RfiCoe6HyVOk3EY5q+NU3
viKbm6r/qh99g8cd0BGs703BRRpy9mb64yX8G6d/vUZG12WWnaZFNMi+T3sH1SOI0se5PdlZoMCu
TsosYVyq9VWknR1Et2m8aMJ5xusPfrJJIyJ7FLdSfi44ICrcvnt48zi0ZOMhLO34S9NvifgGEyZC
p9sdK+294IOT7BpWJx5qD836qgnQwwol3UmQWKaXgePYYu6yeKYrqse6OZldjcKJ9mT6qgbMu3F+
owCYjvhRv8QjGmz1TYVsNJyqyjqgBVLLU5IQHHjRdHu5sQ+RC67nETkPhA/ESJjX1SRxDoSeMFAe
TPLo8qA+FCVFhisxWvhjKn4V3CJ0E/WpC1/qhofhRxoMWjTAridtsph+mkxFOtuyQjWRo/6KxMEQ
aNLyXzgmgQrkq57yPuLllgxs9SN07vWXlZ1m4hWLvUGONxdSVf/I4rXS8ZWRX7SIHk48pIi1otcW
HNeB2penRywRenshSwKeeCI6Kl7uWMLhsS/sGzo/DPrB4MbyIqguFVQn2iAfdnmNoMDRVuMYFvfg
dUr51mN0Afl6W2JggRx9NC4GPFWam2iqWIUd5ipy2+S1XiN4ala9FG2kUOGBEhswRrMIlZS9opyo
8uuCJi+OfPFF7gV1ABR6kwn2ndnKgB5DVuEKAwvth/3w39DDwJyQy/4xs4VzBDy+msUP0U3wc8aj
iKlQ4qDQTYsL31XtVsJtkS7+pMb4y9bYkpz76C0VJPK47mZyiOGWBaxabkVzU2BUvRkIJnEXqNhU
hw5opG4BGK5Bg5AlPoLyAnaFbwkTbvBt5G+NTNfG9xod1BnZKQf2NjhH+adbcC7n+9pMkOcohVjj
XzK8g+prPHjYa3Rwa/+zLWe4wpbM9Bp2ZY1++JCyfTe/mm510pnzTdY8R3E5+gsqrxj2A+KZZgCO
i971CW5ehcdQCTzryzAne5MAwABI9TNSvCKUtuUVWnMEZZGhBJoRJdX66ya8S/JNgfOgNO50g6hv
XjSELr7d7kUf3ml1gk11m1tfXfBxUv567VeYL3X8yo2We4WNZxc+wAhmbROJ4WqAQYfW0NEPry3i
lqn9zsbXoD7NLseh+MrxuaNzW2C4czp4haU37tphHyabmDlLpN/p8bMZbwvQs5aTI/HI6S9nirQk
wZvvd2q6DdBnyGBeg2Y3EH7JMJyYRyBcTiPrDbREGj1LgKPSu4j/fcJ6NAezw8nnEODuynw7B5sU
u7KEH13uotT7mw+sRtN1va1hT7JJAEBj/guCQjTvi38Zf9iE9dFMXDn1KywDi0EwvKTzcUYRkKlM
+jgMcNKI94Ptq4xe83OgrYFzg9GBVWIh4H4r+FN606+JfRkCJDb8J3ndGuCNAeTTrCQGszuoGtxM
emcu1iWiB7GRJwYwPtmpsYI/Wm9WsO1JQJ6u2r36HRiknG7fOB6EKFKV1whNElLiF/lVf6pPSKSp
a/gRIYyHfzBoNRe64N635LemPjXlA5yu+cWcpcbbALCnO3HPUXKvGuZm3rLY41XbFzeOLNtmPoyN
eeb+zu+BH30XbEU3nR8qd6km3JpUNvhx5Ee9r4ZRXnUU2GBf0uAgnwwWGxuBvukVZfUlc1eXiw5R
Im4ZQObYSImrzQEGzHuYCgc2itqIEcWp1k6TMG1myGnzRE7mk+ADEBPOAZO3mb0EDpokoToM+TXA
wIL4A+GYI/reU9w4h+qDxa2iH0DG2oYrJTozZ7TimyZjkMz1IDoCn3h1ZJEOKsLzyfBdnAhdin7F
NwSo2rjiIUIECay75OrO6i4JJ2v+aeGkrNF3tO5woL7i4AGTJfoMDUYDddOq4MDj4PW+Klse0G0q
buy28uThFbtXWVI4wr8mUt+MvJuN/tG3BHKbnhzgFJ2/MnKO4JJ27CB6i3B7SAC31x+8ej0IsFEt
d94GigdCMnShFwglBDBglTf08VqLanMLdbG6w3nv1asa3IzoMQpeojIvqxursrkOiRwWLpDMgSBC
26RJYK7HDuzcgu5skNm8Ek6Axn78w/JJCz7jvyhzF0RleGpyZRIWkNmuNPAAO3l0Sbt/+KGMmDYe
7t0MNxSAf4QYC7fliWXkKbT99k2EzW2+x++l3b12Pb07Zk1p9t5XWMBCJN5l1sVaq75d/NSOik8d
4v2L4vLTuuoeKbuMt/wg0JuXmW3D8NT/TT9MKDianx5Is6BqI+S3bjoiJGtiBsebsWXPqz8mZCSv
sCeJXbc35jXQHbrDVrjhXuYg0IDRKiBBfaOAGpFn0R/wMJas5An2o4Lv8an9iFRnfNM+ghXVEXN0
SsdOYm+/eeH2EfE7MiePQ/ItO9bGzVYL1/ocIibByi3+jtK1M/+XFL4OwQBdAaw9+SOw/zVvOoZD
rgH9DiuqDaKYLrnBJU94DQLswJ/0jCIR1cfk06kqtKSpebZNp/2OUSS8DDfGIOAFsMLl30g4PQ8U
Ks1u4+PRz+bbwdYpGVdvM1A6GhqGj8Il85jFGbT3IN33Dh+k+JlM3hQ/k/FltPBXNjfRJ74DyQbO
1vhgFrYeQwKOghobnErAd+sTEz9aOpIaN9qnrjMvv8fW32hwyrkGNsnJRE7hLiJLHxPxK+1xwn2L
KNHfdsjX3qC0deqdeh+BXOHXJaHp56jo6u4ufECAKOEickTwz0oDD1TYAiYet8UP9wfe2liyxlwQ
6rnnCoc1NTiI7hrucnhV3By4y0k7oHHjFrQXoT6MHzIvCVTth0t0tAjW9mwgQYjXGGmByQNSOtfs
7okXSuXIxa1voecKzthvXpkszbu1vUxopyBNCccFgXx6klVbETfK2yC6mfaMwL9ZP/5AHR/hzruj
sgd53pH7YF14ENj/9ZtH4UKB3Yl3Rca24SxYLuzw1EHB0eH5YL4QxoAqM9IdEeAAjlBJ9OQ2AxAK
w9+IMRg9oJQerQv+MprxutAX4vA4uUaD0oGfeRBAjr3slHHkCrYS/ox1sdN/qzTk5XCNcKtlqzGh
JMHNR6z2uvQtSe/ZSyzYJhtBLTsnKnlHvwqGB9s9UvN/at/wlj/NlE/lttCsAtGcAM2BImmYB7d4
5aCZ6y+nrglTV9okZeKxFQYeROzyER00AmPA+rl0Ye1yNn0NWQIq2N9mJneb/KVdE+2M5rwIZ6xD
MigsDiP4HYSBITz9VcctRUUGjnZ6vGYYil/xr/j5H0nntds2toXhJyLAXm7VSPUuWb4hJNlmFXt/
+vmYAQYHMzmJ7UjU3mv9tb6oxqkzYd2n/BRSh0BzoZ8YwoQHEJIABCWewDXrizmZZzc/cUDroGDc
ZEFY1whUEcgZ4za6kwQQ8DBa3rUQlm6Kne+aJktpBEBimzmjdVHpL3q4wpCEttXA1uT9ZAj09Wvs
T0ECO9Euv6jrk1+IsegoRs7AGY+6pT9K+l0k0d1cKzk/woymV7zMZ0hI5fYw+zOolXFMJlevdKJN
QD3VVH6YysR88Ih02Ga4uET6GhGHczM4dBLj1aAPRpxvzQMyCzqM+sUwZbcY9iJGYGCZWbTka071
JaQ1G8b41M0RxA7iRiuPyiZDgM9KzlU2gvRTaGs6W0/o+5r8oFnmhNgjhCXx28NzEe0zzKY8B+QW
X+vCDvuVMGNSQqs0KtT4lDJTny28mxyNwGHxFiz83+X26TYaonw+f7b+J80W9SmUTjz76l/PMIKK
Ahd7jxGFUXPKM9Hho2PAZJpQbcJqYzuiTXTc7Hv1rNJc4v622kHElXWOpR/0O8KIN1BXlcoL6UVI
HzJtSXtif8fC/qn3H+Wc19vAfJauA1yazzb4lJGdqT+9u8qH3Ub/giREtJlr6CxGwI3do7sJWIzs
z6XaI3dqP6v/E+pJ0ZmO3QDDlHCmZslXQxPn4bfYaEdWB6xDxiwFpUp2O8yIM1kinG4Zf+4DZl/i
mAXapXE3oFA7yuSxLTJp79XQIaDVxJkT/xYTYzsDL2oZrMcDjnfdLlbPVrwz4qtaN6nUo8eNXBDU
6PewKvEy1Qnt1uctvt9njy60J3HHP/bWOzV/xOgppioqf/4fzi76XbSlASKq+H8WjRX9h5OFBIL4
aDG89q/+8yUjSyT1fczSylZNtOPML0G8Pe6SFPjsDHnRQ0VKlPJ2K6W55OalSZ+1ts9VpwFGIGf0
W2gfwLfsCsg8smvN0IPOoI6PkJ6RcgU3RCE4tTo8rjJBaqOOKSWPsHsQ5LUHV8M/jGC6g2zBAsDV
iTEiuCm0P6wx0z3GnxseH7IwopnhovmOGu7j7wBuUCX4AYV9tfa3eIhycsUYlYU/k1/8dPP2qb2x
RNp8U3ksWpjG3p81a18ZnrFpKkHzAP3hN2uWwb5yb1q7NfLJCqiYI52Gs8WSJ6xBKmCsiEnztu9i
Hr3ldaixjUKguw9xrZekRcySUY5c4xkaAVpuQ4SeovTM1wKtkty1dENx7ML+IXf+F0SiooXvGHOj
XUbP0ZfSPEr3YV0EHSyUWoHpsCGegYIIJknAKnZtxhrK4JjSFQf3YUhJG2k0SvebNIcwfBhrWhXc
raLuAhzxPa5A1m4GPkauFkKPgiwT7ArdX++05ZmxVqEuFXW1NRVnQNKCiUZwVtnEU44Jlck2Njdc
EtgAov1UXhffemNbONP7TbAI57JTnqU5BtaD+uAQqfsVV7owDWx4MFjaOWYvoaX3DLndFPT0Pdry
+rGYhIi8UTsOHgYufyOGINqhnOCnabVnKm7iZt6H5FWCniZPmdSvTYvjJl5n38Uo7VpQRnZXOjj6
8S8wTv/DrI4vRfhrtGS30WW7Fv2HKb4zj7f13ZOpJrGSH9ziXHWXXqA9lvXtMtScokfFPyffwiP+
rUMOzXxqnj7pqhTxDZP+jJVv5Y+fmr/2FaEbv54rMumF3wG+F/xKabng+2ncPQKe8uLXZ3rcWgd8
DdasvmspwC+S9StPh14B3ypXkg1gogHFvORadpvPqyzGSE1W9i76/RjEL+gT1be1z8pglBRku2Nj
+40Hk9HFQHW8sz7GtBffkC2+f2624iv+boQbfn6WT21fFwORo7aJ8KLgBAa2hwoF8AeexPjON50o
xXcpngTrprY/LqfSmI85xYMtLME3ohO+GeVfc3coz/NrzSg8JhWjwgmMFaNakOBb+cuardI4Otzt
avQJAH0cK3Ga1w7Yhzkx7GeLLH1aHCsZf/isE+eSLXCfbiOi0qjPoGnc4GXbtxBG/QqSs6ypK5sz
1YLsJ++mmlnhLj2DZQHChVNWWmPvUoF6Y3my4Dfn3pNEhN8VBi0b5dyPQlaBHS3QJdFnSTMmiHaD
/Qd5OVHIdolEGrIWwlWb477VJqV1YW9TBdrFJn/WUoEAZR7faXTwtdqPb5A5swL2rIXvttrCwZkj
TLKv27XUzswJDjTv2HTXYod4T7ZbmZ6V5DtE7KRLmIlyAhx7CAvwh2ope7sOOr6sjoN6xEmUQs1/
3pUZ2sBaKbnUcfU23wEmaoQpElvoBMb7x2fXQCHlgn3o2UpcJ8INhK00UKoRLLdnuWV9gpfpJ5zZ
wSwyj756L6B9c/Wb2ZpS9Wu9oq57QNGY7M34jxhaEvswcr4yAxQN/yX5RqfGdT7+Iqwv5bzhbZpo
CcIexYIi+KHH2HXYQhOCiyL1m9rlSYo5ACbwW9n3q1yyiU2gOJfCazrZCaKv8ECQFIC+jaoobCPx
PWymnrRXb/sAU8ed+ADsl6LOW4YKJkFM8xva0R0pGtjCkj8PBwEJ6FPkyp0w5qF4JnGJLmU74UlM
14zO1Flh82IVoz27WzuGLfuonKbtsmg24iYCElLFc2CuRncMH3FH17Yu/7/1UMgi9B5lv0GdQjes
FLyRzvZODEf9WWi/SI4gOby1qtxKFcKfIBdbhwYgVwHDbWdL/gH/bLEGIYwAbUi86nxytPxrxeTr
FJO59ScBkH82gfbqMeQGF8LMnSRcs+AzkIBEHjpr0/UPDthAuAYHpqwGKCR9Y+4gikRdtP0uptrK
cIrkT/qLE9LYy2Vg/ITBUSXqmzag7/I+BGtDwKRA5MxXkc5VshBX6CIy4S4aDk00SAcIm5vHL49/
8FK+eyK3hWvvUsCzRdbskTFYvz7GGzJXDfFSMkr/kZE/R9ROtIb4krStGu3cRyI/DZYpn5qXZYun
hQ4ha08abuJUxiRzPv0XTWoYub/zma3iC+gsZNer4SQTE04FIsmIpAfespuZ7qHTaTMgN21w4BAA
Ew56sBtyamPo/ojLM35uy3IMCG2juoigPoQAYaQurtrw+9FYRPUzXjJSKnTGXrIs6pXBZ4ouuHas
qYt1G50ypi4ZE1/r/gn9yTQ25Eh5RwSb+Rb1FIOhya1oF9AE/vQWuk40amfKQ/tHVxRJGBCeezrk
heZHuIWANeXes+GIB3/ReUxG4lFBUFLoRNQYD2V4KMcSrmYPMznt7yExVt4KjRLHT+09m+xPkR8k
bPHgupP60JFjBZAX/9TYMLlJ9BvayhjCEqdRvimUtcmCpN9H7u5calQmACWhSTXXQUyqrbtxGSDq
ki6/LUOgqm4MDkDCJwFzu44iwqe5+NQ4x7+SDEEtxlUk1H/GH1AupaXasjpxNiErtpprR2QYcgUW
KH4J4WL3LRSso5ta3MU7QO8O3zriIdpeFkDOqN67ia+s6fNWX8nvB/mNtfACG89XQNcNwUSKPep1
seDy+3DWxAjkktkgOeDUgn5GihegAPgsAganPt/m/dqMrm1/5pYYi4sppuzmQbWGVQc5a2T+c4qa
NN6JxlbgbTN/Ag/VNSF3rbSruiXfBTWzPCC/R0+z/5BsLJz7WZcdBhTqVv6DwN1iPImuekkAL7wm
sS7pTznwqdvJBmdkmhHavEvVk5x+BwGwPXswJbfyKiocv1hYvMkql338F9IilOz8D/zyPeh3ffCy
69au0pkmvRrNLjrkGPr3B/cSyQaVv6iJUIDBEtZwLRi5wWIGidCBH1BYvAikRo4BSmPiM167ytiy
cbkmKdjRnJ0rE54NGEwBxMDhuIgA6y0YC6SXk8DJAeyruYdkhBstf+C+l4dj321plyAnvfv6yI7F
G8Ps91GPEKW0tdH7kuLqTY5y+SPUNi0MwG4L84GBA7g6/S7ztTyHzR1MFDNsqpRIQXJBxnNsUv9W
XIhkJnx099XKq5Jq50S5KYhr5PoZkdc018bMv65gGZm03uQWMuOF7wA1yxiBz+A6UHBVXI0DF1Lr
T2IC5aZpOxcFcEwozskpZ45gN0OhD3qmT4Fd8anc8W2wPVX00IDpEqMLMTPBFj2V40VIcWtxFPH2
46fOHrSlNcoDnT8EVIl3pl2oLm3GNrvSp7X5qNUHj/I8uP16WCslDWwR9txiy0RXlg71c5Nj9Prh
3EIzKB3agm33j9s/sTVwiYngkwuFKmtjYMNbRclzZHF1iBCi9OeIaYZg1av7vAfVJ310jq4X4RBx
ILDMHP2siywGBCtEv8qt5VNGFEAKXITTwmniGe61tWlsJcmJs01dr3jN8JFazdH/RuCkreJT2i68
3P7sETmpmS12m6E5J4BNMDCfQxxQLb0ygpmv/A4LYGkSSA0Xrf6spmyDkQAjR8r3dKjeoSbmI9uB
svIIl/prRzIlnhnRqktsQVsjUNEGsHGiBeTq1ISnWjiIqI9ESI3m8x0Pd2tB2zM2Y8Gu0avIG54D
gW/sbgfhGSMYa4OtaSD2IEYZ38wjhO6R7JrUKnnVaXNRuUSMX9fOsxUSiigbd4fvBH0zmgoCQCpC
nWZKtNDequi4ympsqUVToVMRNsY9UdOTQ6NvIhvYbQBIHe6kmXz0HbFQhehOCo+2h2IXyF9DeVbc
S4StEYWQsWHwamty80ics/XANv1dCvPATMllSIfogL7Hia1Rn1XSJcDbTSyfAz3ZZXYkIAKbt/C3
jOMN8VDj49i/BQsf5KRVME9MO1KrW/Qq025N0dPvSIrKv2a6FZrv8p2jUrTOpeE0K4PMb+lPvpj+
+pNwtwvKh+hYJ1ChqO7IG8Xl29sKv59lXy7rTVlsh+YVIvv8Evp5YL1U7aS6q7i+Fn+0I4H9WEtm
Lpkjkzb1SfwMDuh2lWO64Vez4saUWONwJD3k2DIs67NqYvOqgyk7ar4023VcnyBCN3BoXXpTYYWI
1ag2ElsPSiFtYnzW+FwYuJnrMLlPucZvpXSSFLs6epRRFLxl5lvKDoVkAw7q4kInc40/BEKJ2qQI
ti7hT2OKC48XF/iZaGP0YHoHX6U8RANVvVvPy/LYecdCEEfJE5aVmuYoY90BFgfEF3TDlCKRNNpU
+leTHdD10uqFjhMjnZlhKYLutuyu4vE2QFFY0El8rmgNnZQbmtGIdPCnGu1DLaIh/G0hlSZkzpCA
wZh6DdM/3V0lpLQs2q9GOep7Eay/mUX1tJKW+oLJTJNWqmUnw54b2/e+TBJJDBT7q9raut6TcT+9
dM21zbYtc9nnjz2wFzgwDyLVrdI1W/vwzsLCQ7tQZxfxLfRTK3JKeaOtXCTtn+/SeuX1aKpFYk0k
QjcJSodBP6yeKXEy5SlQN+T2VuIyPI2tQDTTi/ckOWv6QkCkK+7riPi6h+nt+E/W15Zw+yk/hNCd
oLtca0uET8bdfKiDTQ0Pi/UYH0Tp7pE6xcMy8GwjsaunSScskYrMu4jBi3MIYcKj/NkJEdvgiHLx
NlKyIhDUpBPHu03UBSvcPEYCf1XINTR3/YK0KrqaJspcEW3m1EqxS3Z51uKSifGU+ovYm8fbYtru
h9Qm2h+ahebJKYK6ksEEajEJ7xbOYIFolJlZb0vSSnk1Rskb/jQE86OUFWmMbNfZUSJoxkHfjzwC
SUfixDQsok9ZMMqiTY2h5lP7QxFeB4rFAT++90a5I6m80SarfgbcIN8DJvQftBlYXwv0XqyhZsg+
4aTLuHuGPH7+8K1RAdjdO+XoEuVeR5QjnTQGAnCvZVNt+vcY/RAtkY4m8D0IfWpxnx/NR671OKnX
GQRvh9aNlAdEjTuhfNXVqkF/Wszl7NKrJ6EldIqYvXxr6p8ZbL2B4x7tmOc91YZHsfcIkKttGTBR
6gZ0qNMNn+jgYvaLtFyWyh/JSwJLe45kFc8XwVS1eIih93JSVT4IkgJS/tqY1d18eSmB7Ze6tkPU
9J1IJOshHw9piOixXBF0SCSi7ERfILdZhnDFeyrZrbl9eEbA9YpLr53yaNOiD8tcbIsX5GIKlRVM
O3xyrFec79Lqq5RnOjtDXlNN1115Xk0D/JzhezHcOh1DDJVgKyv7LZkalL8Y3UmLDNJjLasYA6x0
nXHVSM+I4rgvJHOGOQ13yh/oKFpWYAH+wZbIZiG+/VH0O+pj3G7tvoWja8FLopEQRrXPqPwl+4J5
HnxhLHUbrb587CChkpuKCIgfD7DPmnQ3Utg/ByNajmRiCQIyQ/8LRgrwdc9O5h1lMrd48GC/5DRY
eQckJXzQWPr4g82pXlq/OEiQXfAZ4m+SX7qbdyjJvsLnnVACDTE7fLvxFaADXUGNuEfuP05g4L+c
VgLyDAcqQsn/ZMTGSk4R2elDPnHgvoachwbFCgoyhWVzBeprMl0pyvFzyOhVnz24Inj+9IC/csRs
m25Iz05uOq4xdCVUZc5rA0HVgSmU4SRjNeZVpDaXr0c5px0qK+kPkXTQWAtUzPgkVwoxjB/rmg3j
StZSP9dao8q3wxCNSSBC476JatuiM5p8xyF/hzs017gGPnyfUZpivAS7y3b1pmm5a9hS+YPKqLi9
9cSTAol4xTK88QYK28raGcmvC9ZElUAoH1EA5f5JJ9HkLhXcrgtMxMaLswWNDIpqHgqWk7YWZnxW
BBD0bi6H17cMEFIXR7dYKug+iRVDF2TY6HwbnW7d34H4jy2TpTW58+UYT6H8wk3lU1ayHeB6wp1O
17F8+yw9Jsj9ZgOP4dl3oYipk4C+RXE9DX4mxrAFgfzi7OV5quYmLxdwnTM+jiSBcJaY+4IJPTed
TDnKwjbeBUQ483FjeqD6UOYvGWGTk2fNk7F6ZMkz0r54CNMLCnIZT7lN/sGTTzc/YPbkRAQXM5wc
LfU7xDnJb6U/AD3eA0JMGPZS9ZKmyHOq2/ilE9oR1ewoXCfcRfmsXkQXBMtWiUj0qxMYCBYdtWYq
4aTuKlhWkp1wb2Lal8npgYOex0+Pt0+tmQu2CKYRGqgiqHPs8I/5zjVcLLzKnJHxnVA55cF1xIM/
nyOTltVTJW41tBDIi1SL9JxDh8RoIucXz7Ln3oWOHBPu9VtSttmcOZgStJkQdEjseW5HeCUTnEBA
941tUjgG/b3gwOC8+fNPfb9AqcXOHJnoaiactpYB0KfcGIVh8hqbSYHGOKpgxkA4gtkOVLGwpHwP
4HN6SSoKzQa8i172UAjSyPghm/gMYdX3a7T9PhM0OzWqWWUVRRtJ2DE77lg5fz4Xi8fWbw3OJxRT
Ej9axgDEYaTZqn9lsqo9Gx9AqF7G1IrszyyPNGE3duf1yyxdhxzU3TxBVDDiGZwWbnvvSShqs0vU
rUcZNx/sitAvEhPdrS8cWpTMKfHU6UNlfgm0H/ec0Nq4xHLEo5Cne5HfQE12c2MQzGy8VPhb8So2
nYNPnXeJkds9yRhGuYyKefyLJgL/CTdm0x4HIZ47HlxDQqkKL9eKJAsE9VlHIvomfSlEsMvgFFt3
LjSATOe+59YEF2bpCdVZKszgXXFvou02GdrgIfQtGRD4u7nV+Q3UBpmBg3fKQIU0rTn/XpL41a6x
JVveCnNLIizJttSE01iLe7ZUxuwZQT2fz9HhL+IRrVDyaZnRgtOrX9heDNDdGT+pbxyMfnSfpP2f
aC1qkizrPZAXI0y2xhkS2+2ExmrpMIYZTCAXMauG0D1Nf0xMPOCYdeJ9Ks7WBL8kSNXzMSeZj634
IwCLwaOajmzRzmiuK0R5gkBmwB8uT4ENaNEZMxpCRocQHjJxLla/AdcpRixsREQVCYvctKVjAsQ+
y1Cob8ZH65Q/ON4/pq3SGo20RZ/5lFIvVJwGo1qc0AwSbVTgWfrZ+rli3XFClT66t/EznwroVWgF
G/gh3dVHfw3SKuNPsLkN0kxbAgzAz7D9NnPLalaIa7FxfBA2VURIcrsFpw8f0yE9BOayko+StGLO
c90l1TXhrMjBJmgeupO7ScFMTAk6n3ukRhNVF/B5MYdNcu00V1j4xK525O6s5W+UR3plKzZYhR0Q
gtafU0J7whBZj/bD5mH91fj6uL1I6CH7MTjIeCJE82WSdAM3MhrK9uMBKR4GJgyleaq9geJhyfgW
o4MfUnJet7mwGo3TH+MU6BTZjINqDxOLzaIXd2LpCCnugxU3SCOPX0wfBcipa03byt50XEFNssYs
rAEJiJe6ssEgzeyC4l5VfrPEHo55u06YtbDvuSgSuWYwYcaOXqDo0+YlsGg/0/6U7DDO9uC45kxC
YgsUyV1tirgfvgvbxwgeftaCt5QJHF1I6TmqSCcNp7t5X69KlN+c86TZlbPs1pFpMFjtzKc9lZ41
fDqcnQEyT3w75aJDuVp+mcBM7JZ+tRv0S/6lnulVRwkMONNeuMyzGpHHWOm7x6WjZfNonS0DCn5m
7HM+3CKGgwm/LJwK7reDUWxMQCLmGt0HKdu2C2ZeHdaQ9HsS7+wP74+AhK7orr7JR+sAqMvo8MEC
ugNqwHaHFovlaCE361h+lLO2+OK89m9z7ZsFH+U2axXA5iTDCkacALYm7Wf0NAGiOtlNupqUuW1a
DEcLlDzDrjy3a5xtqr+wLkBA9Wr4EbQ35VoBwLPgzKQDpREIXTRrH2Eo4HBed6xv9B4w9rFEEY24
kJcJ5uMNUuDPkWw5TL3uXaevmLKSMUz+geRoq9ohN9q2ahwgGtpLPDIkCZ1iz58xZqcsK1+YUiyi
kwjK0F/6mgNUbG3VgS+qjsjNRVs7CvZIn7PAG4+A3t33M9mBaKCkqAI0yZOKW66dZWMEiVE+JCC2
empdPOLvUqzmAAQkKC5I0ksW/RpbYk3Nq25Tw+gD5CKV+RV+sjemABF3AXUO2yXFPZNmEycPUTj4
RGLMyS25Cgi/1/IaR6mK6XjPQVIB/o6tUghhpvgu0m42NqjMPvCL2rQT1007WrVh/4Vft7lpoZ3q
W1HkuiI56qyQ56fRPZRuFMGpAZAw67X413pqCMuzBwxkQkPnjIIyPFttSb9yd6sg7aSkXzTUAHYw
vwPeOZmjMMEZ7xfhyvVe3rBOESF5D6KkLGMtgNm01kui4wafnL4oL/2Gx4qElH7Dri7wMcsAqzAq
AWUiXlG4TxkjY3Q5N+ODgl27yHh0Ko7Dni6Q1nJ0b61VG0G09R8gFXph9wVo60qTtzFF1cNCsBE8
Ixn2/WmBU3LTESMIIkuWHudSOetnpYdQZsq2YFoA2bA/bHq8gaxy6S/q8Aq8lnl8F79+CXpsDkjm
KrQG02DJGiurP5TQ+OC3yXLJSvDZuG//gwqM2PIZ5nVRn9eEgGkVbwH+1gXHwaDYNec8NGxHDFTK
IVpRCU5OkrQcbsXOYxfTORdqmeU5+w0pLPe7cFlEEJDStri5wbfA8n34BKeIadjrznF5woUEKoF1
VTt6/U5ID7TyRDDXCxwb/LVwjZyGtLWb/omk4d88SFsd2+N4dJGi0m8D4TUIJCOPinD6UGvkd4V/
EeMWdn7hVzdFPZL5FjN9qIsa9snAyxPTI1i1Jx+H+YBlHgMOUUkFaIpCppJp7bEppbBdTE5ZxFGC
X5lfJVaFEZvPSGkxaeWLVv5xu0ME1TWJ79oJdy9fIDzvy1+yE63FHtXDSpw2yJAnNPmwJ4co/QGu
YK+x/qvfIiKQTJwQ+BJWO1x5xUjzritanSBIx3S2u+v+cGhKQAE+ZyyLc8kxyunOoZ9jy0FAnpMs
XKrvz3BIg6v/Ckcfx5r7MRuI4iKIftYn0BNXgWsvhVHXpshajR3FXoJKAPekYkVuuLWg3hxNJyea
ZRp2z61gI+GQkv6thusKkSHpgkgWJKbfvWii8rROPgEkOJnK9vJBd87bafBOFwtZQc0xdh6ABetL
kZeZF17xvgLhWTR4QwxHgzOKyhVzal45Mdu0ypXMEsm+Krc7RAMBmd0XKdpZLVmdS5B8qd16PRNX
suzGxBOypj0PVwTf0v8bpcMWR6mOdVHf98bWj38a7+4nvJf5szS2Lp+K7FTpLaahDV9SIyUzWmMW
T6MrKg03+UrFN/I8yZyn7DMM0VR8CwQayC+JRFc6PPqbWd4VNKBk+armsSNlfJDXKWoCUp4guBDy
xB0oHry036iTVnVcRr2cbACXTTwhiElgc/bChZrbdQMAFH+55kUhb1ap9hCvPRM8f1ZDatDjigCn
V54itQHMEwFEM300uvQKu8dIISDu8aR33F98OPohfw7eUqTCDA6ePBVSRCw0Of7wMPGYquWl6x4Z
9Rk1TuizIC1Uvm4LXMtrJeMOTqEdvMzJiByTetKYCBtTrwp/gx5AV0HT3SEF77WnT8oicaLIifg3
3cOcI39pKIlbcSNmSxHZFmIrjoBEuzDfswsCEggKvAGDuvQ2q2VV/cTWuqVO2fwNZObHjuv1AAkw
pod++xkqnEV/9qV96/KBNeYgO25K7cSx+0U/afV2bIyr4CrokTqYhz6YAz2IG6AUwAuAz3jYoq5n
qr15bwhMwcZbCAhPzvol8G0mIL88JX+wQDAP6kZccHjo5YpkNTAt4lkXAv1kCam2Zl0x7lMEGsOb
p+5SBcjqP+CxX+bYd/prPNVWcHzFJoANHVAoLltgH7ZcsqO7Y0LAc34dCAjw7i53Tg9DGdMV4BEL
y8JSljnCey6O3xY+OhBvMVzNBRcX2W7u2eUi3ahfQ/ZSQODSRzLHQ6FghNe3rJiOjxmBsxgNmknc
Gz3bqLimrhyNvvFqRPzqA9JRKZ+50Gy4HiTZ1txz5DEULEVCmNGJOLi9QX0uUTZJLAQfzcr/jJu8
MQulLQEJZn6JUKt0T/ELYL1AXGhgUMW75dBzrSUzcCfRu7bazTK9la+GdvdMyZNXoY/NGQ/xbLg1
OtMjgUtMfaS5tNz6ls017CK3bj7LnNjkv/RQX6pUWuAeQC5HSN1fl74yIk/nkUekK83oDHLT9KFH
T0MnlN5fr+P5eMgjUa8Dda0ia5A5iEQ+7UthhoBe/IndTYgRWCkOqkLUmWzOIkL5ykvQdJQT0AQB
Fhoj4SoQh/U5qUEX8McJryGgyAc4EfVIGl49k9yE2TBASozIb9l+8b+V9+W3T5zUbuEY6pdE/GHL
CVH5c9vcy/x67V9zC7/K0vdJy2arRPbavTDCNanTND8JGnL8GUl8LDk/vlo49on0RcLAQUOZNlss
KMzZ1yFo9ExhoZHGaArUhMqwDZBwKbdcIU1p5lJHHb7qepkUC0/ZVO7OfRsYiesvXl3yYIBhFTsK
5ghk22qqISLzLOw+Lt6Z7iTGqFyXmoZOl+pXrrtk55Hv0RKxVR5T5cALEC+w8hwkZvXhWnx2n8OQ
7eT2a0jOIGYu8hs+kKFygRae4rwGSBNZWTrcbFZ+KOuv4LPw4m8lRUHP+EEqIL8D+LOTbcv6EoSz
2JDpQNYCapxDwIdWwj0KhBnqWGYIxSPEHJgLz5XRfxNrA6w+ZgZ0KhSVk0X3D8pljhc0bPjL+n1L
Bkz6U0GyFQQb5fQQbKOS8K4Xcf3yl2EDFX0aou+wU3u7xt9+/Hkr/7kQPMyobCfq5IzlxW13YjXH
3d5uCG6AlSyulKVZyBXJvUdvARzDZ47KIKJ7xRscqqvdKrJm/1rxPOBaxeV5F4m9Q/PkuAi7vTHx
VWg5Wor72H1+vkWL3gm189BnIIqckGsFNTDnjIwOTiNki765khTdMZ6y/2zxmJt4NfC00NatH4PP
is82+TMfEeziGcjERDvgklARh9CCcLjkQNTCPmVLJDaJvdH6Io8cZ1M8RZIKOUxDWrEUzpW8Uc2d
SywgH4y9eyPOZiKxALrS0UQ7h2IEpI9lhkmez/FAavsKaluUL0X6CGUU7kTFTcSCdxmyMVkRR13/
Sv1P+u2NQR9jQ0pkriX1NhRH5Fo5HwPShKhCIe2tEvYmPoHUID9FPiT+LsbrFDNOmzkdii21K6jc
R7icXP7WQoFjoDlkma5vPZ52TOkNkblsBkm5HHAkMStaSKBZlxRMHSXPPZAPo3FEhBetYyfL/M1d
XBc4ivbgzxH2A+iPPc4uzIWGvLd2FU3ghKaC7FPJkq9yYoi+lWbt47ECNypmhmVbKtLXQ0A5TE4a
zpcEq1eMRbOijVWHR9FcoFAV3B9qBPtgb1b89bpuHq9qJFb3sl7ixjIPEhHo0ZVlleTyin/vhQlJ
SSfyX/D34yFf+Ojp8V6CQEnX2PIXcsn55DnFKNpptuGvgJ0Xdzm9cA1JgXC9JpUWFAkx3e9+ZvoJ
i5xHFzrBqbhKmm1eojTpoK0IIDQ3t/H+rtYlqkuqZlFSB5JH284+WrTcSR7pW5kjEJ5FGiynfTG5
3dOHi2wv2jU2oGbrvQhlQHvNg6CvvUtIRgRD6vbeNM90yefJQyCkbw2GtQyhZ7hzw8fZI2aaohZo
aCt+53vWBV9/FN6eQGUmwf63Q45su+S4tcospPyU2CjiVUYYlpmi1a5cRx1vhynuRjyZlAeAvfXH
XPnKF6LXoZ27r2Z4uDGtAwuLaUUJvLmq29QdlDibJ4W5ZhmqtAuK2D8RxQ7PiTUhuSAUv12gfKDd
JP9FVlkdgVDuhr8sQmnqdTtCI4X0LNCSMNyeHAYbUKieRiDIuHJhHbGQSvmU2CzfoRZwFeozFe//
T8QOFz3EYFbnDnPtP15h/AOl5Ujm2njmzdpdG1CgeGni1ad0CnJkZu98GZRzBnDcKW26wKnPvwS8
k8rUf4L0t7SQ0izFVineucD7C9+AmBcL+Y/Oi8iLgZ6y+O1lNGOwEyCR4dEfSOCkSn6nWFPYZiKe
SuGR0u52VTpbxOOdOCN6KQAb4wSbJyBxd/FzxI/Q33sEf+XdzeGsyKobM+Zf0I3yXeZdDn/ympwN
h6ML/NGTu7k4Jv2uc/eVxI7SzzNohnZGOjsdOAbpQsk3o0e9ykjdZbDOaGbMsfXnZ4/3PGNNb5J3
Ym1qAMHcqOA9X+pAoBv+50XXbEke7tft8HalV9r9FMz6gjxVE8NurYtJo4I6ZtPLr1AAaOKbzdwS
J3/KC1ZNKRf6x/gZ7SqlUsTFr5rBhxIGZ7vVOs+WCsi+a64+qJQyxZoHIvqztewTlJOAJZQeqwCX
p6W8ilXW6htPETbVMSP9vCAEY0BMvZTIRzT1W0uwdARCFSHJ0iSnAsQtzZFHsaBM1ElCBJTFYzxO
i9bo99DQpZKcZ/y4TTvGrtUuA+XkE54E/QtWrt2MMh267GcJMDBwqQNHojnIuWPy2pr6zes8GZgE
a9Mhc9f70QjQz6VDlt/0bEsSDcYktiDW5ln5WYiLVHv1haOJW/qUM6YwDiWc+ksEbJ7dzRnZYVRR
FpYLICtiU4TkDBuLsjc1vi06wDgmWpli5x2+Ll4fnux9fihkANQ1egkcJJ+7NH3KfBok4Sw1/3F0
HsuNI0EQ/SJEwJsrSQAk6K0oXRAaUYL3INzX78PeNiZmNRSI7q6uynz5FW+rF+1k9EAT2RcA/PyK
BId9V3NEEryDqSyBGR6nhH9VfywGotnaB7OyNysTpvVs/R2bbcMlZRzw0yM8Q4nP/NEvn93wTaCs
QLjDOoQfu4AOPPrz8hoeJrSJC7CeNNznBjJNDcPZS9d/ffVhEp/O9WNuQJQBbRn6OD71RsFS9uc6
LuCHx0xo+uqzJWUzYrjI7Zc8HWSl9BQ6tDKqceTu0CBSHqrfxN/EW68yXOX9JdbEM889bsoBjqZy
3Fi8NMX7ylTOUM/8pYmT0If0S/o7X4X+F9UNFyvEl1xTEn5gw8A5RfQZMAc+6TQPJ+0T8hDTcc3y
nTd/0HFKdtpnhcJRd8ICyRkBNgjJSS9MIP0VtzfaOdO/a6a2DF5JB+gpQW/EeARk9V8tQtXzhAlE
8swpoXFaq3jl9T9qXJipEc85zeHYAGPHoicgDOQRtt/zy9vEqVtepoZ9eFNe6P03j3Eg2JJLO/tZ
FJ4yeiSdghuYpoqHwh9IdlGtWunoId8igxNcvPH3hmoCgezNly4CdJrfN5QH4JhZEiawovyQX5bz
D4qWnr8VtGuarirGEMLAFs5rc1LkfUQUlbam/s/YX63f0jzxSsqACjKhRknjGuE69bhsadqN+0DP
mcihxxmkblGFXHvTa9WtLn70GD1JaQooqPMPS/Ha7BGWEuFMwoKeDs5ORu5VfGkxC6Kab9c0BbRh
E2mE6x3ibufzy6CTzo6C+aSR18a//ftDli9S0tJ4OUm83iYaSzxi+qpCfrubfBZpuwYLhjyzROyW
Sh2/5z6maKWCMZVdnK+Sn0InF5TXes3lG4OTRccfffYqAZrr00hH3kdb0U/JMokuIvU0rVdsfWgj
/9X+XMpui85NAuaz2o53TOwWDaWT/HZNXqJ5QBigF+sYJ9ObV3ZmSGtBDTwD2JN20XjN8z5ghgQ2
M86d2D8EJ4N2dCVRAHwz9JWHLYkROIBV5W+sblXPPchgPiGVdlR2S50Aj7eOix81EGfz+CGJEIL8
AghqhAzlzwMxoCfxko4CTR0G18WwFRHGoGxLtJ+BaJcKDTW3DMm6dvTkrDcF0JsAiZB+qoyq8KuR
Hzoa+LJnc/cY1czTX6P8iZiBatmv2ngdD3fyP0xORLpZIyZOCT7TqLxyuEQg0NRLBxjMBxkNIITu
cmwU27b+J2fMOXlDw5/JuMUS2XGPFt1+adLOdUwaVU5DhFPhyCUQIjp5MtN7zNBuFKOiJsy7uqb+
tsZrR+uRCDOSbKaNQUfyU74Hv22H7KLZlhrJhD1fuYpwB7MbgjRZ/ooYMrD6BZEGvD2Fu4JDnCQM
yXci80OOyOM5Y5OrKuTFuGiZHWEMW0XZt5b/KHvFcLp16ETnafy1xldI9C4BDd/BZvzhK0WoFfxG
3RE/kXDBAhDchWyNDE3k4byxfROYzMbC00DDv+swlYb9qjGGw8QDkIyrWh/f/mszEC+DOnwtlZhM
7PGFWKYtmV002moszhFQsjd1c/9QoDTRhQ8CRuSgnnT5miX/+gy8Fz5hOwUnNexafFYLgzkMwJ6O
zAgsBvXVIAN5awoXhaMXN2jxnRRkZhF9yNKQ6Qej3GkXWXCT8j1KXcU8E2FH/i9xkCOEStIiocV5
quyQSUhhzAuk1ej2DirXKNa6zHSJKSafDbHlV/I7h/R+CN1BHOj0sqyezE5HV1PXQ+zg3LYGjvnx
IY4eYaHcq5gyRjCGaOMEBK8AsLLFkBtp5TVgwDAudAxAH7TNjNL2C4b9C/b2XPku8Q3pPIUG+ZQV
fFr9A+CTYPsrVYOjhtBy9jerIwMd8yOiS0Jz3Ypu4XSxdC/k4ud/jui5AAcMjg7saqRvPAe6gRYj
70GHVavDR+uviXVJ1S9GMrRPBzYWilwmI9VPtIGk55dnkw5siHZxBratJN3TIecwkz3Qd2Hik2mX
UeNxuR+MysT+qha3XnpFhk33Hye7L7G7sN0UqwwlTxrsiO4cFzT2BydDYw/qA02ZeB8lfDkro6NJ
61UbVHCS56IA/koETxHXp4IknL8JXA8CEho3nlCdTsjBlCUqDOtaDdeceBUDuxPLWuK2xmJhfoEo
Ay3PSsQdgaxpl4SQ0KbgPCaNK5YUjeHJCqi8lxFHdpHRBcdu03AMGreiwQ3Uvfxdzz6+jPaTPyx1
qFvZ7DKmQOPEl9HwkHfQEHY189/+1Tq3PUov/AJx915O5N04IV/2vVqZge3nMS6kwgnzvw62W4/Q
x9AoEmqCoqdNViJTgXtErW+XVGU6OhEpR07xpxSP+BEBTQl1UhiWM42HZ5yjIkaSxX20JiYGuU2b
2il71si9TbqxHoOdWdsTDv7i5gvKIhFIAq8xjFD/DlxGJJFt1ye0DIfXYDg8ixQHbjXAsc9PArtu
HtESohyqI+htNUOsaNoEaJ918DsaFyR8VUMHUZDWR1wlBKXRAkFBrXxE1XMQP2cnDWI05aQU0MK+
tDSHcEL1NiBtmxYwskhooZMSm7d6XbYHPGFWsjffDfzPY2ak3qh8tFRHrb8N7lF8evfLixAhs+vP
nXynfxXdGf6jr4niHw1kddj9NSY0MeyE/oq+RkXbnsBKNaIpj7J9ov+j7S3iBgEGJcRE8sd0XfBo
mNKOK3IlX9s54D06gYoZPhKXa3XEWNiNdRLzXEkpnZApSctopdmmyjf/cPrBoqFLmT3V2QhJPavf
+XSF+WCt+T436oYxPDX8eOo1Tl4udWGP6olZ210pnlAFrPpjpJlTfKcYVAFTKM6YrBqa94O2b+V1
KKwSwlQWyS+Jkp1+i8M9aNLtyKAdecJwRtv90ZzSEBAUEQIEXq+m3+aofffUGo/0gb0Zi+ZqfIba
lviwgu2XpYi2M1l06FP21rTPdp9cpxfxhakNnWwodI6N5L3hy6QsXb6Ns8kGTqzCQKL6/c1Q3pIA
zznvMLYjOfdUTCnokmdn44eMAt2fXpZJo69jdzCcd/+0LEreOiQzQFlSMyMRlDK7wPJGB1ogznGH
emJ4KOWWKAf1yDtIvFnrcbdEX5JeGIh30yZuL2PyhRio9G3M2aR4H9jkcKU9ZWUpGCtKCm6M1/7K
5Xy8Qpgk5JTyVtvrvRfXrrJvH8WbQ2DOsGA5jnZMIMG8vmzUFBVZpUvpzM7BGYcSA64RJy4sMkIo
AWntWnYEPuwe+a7OpUjDWPT0Ed7a/T+yaohIsqDw0N6eUHCzA9iIJJQvkYeE5C1yqtXAxBBFVyh7
mK3MY7hmUrOc+1trWf0LZjl4xe8GVEv6QF8tgd8jl30FTS0CDL/J3ud29hIxfWS3/vQtZ0LYeFvC
z3ygQDQn5prwIGzVX9NnQrZQVp74iaJlsInXZfualn61ir+52sXzWHbwLNUJBIbmXIwORBjQbgYk
Y6yZ5eO9MSSvabyC9KB0zYikuOrYwrkl7CVb8ap5gz9wBIZUmLMGPuLr2/HwNYoxhA6EJo2OjbCe
rrKAS8Hhr0C3tJlIowSpB5uYlDDdWrEtPcZ6z/CGKBBeI2E53ZGyVuJVyFyWZD8zfKfmiAcCVLe6
DftdyMWZLExxURzZ8Lwy9mpmk2yfZvBGUiHRE2XGSmtoXQtYDFYMXbnnHsc1agPUCbq2EYaN75/T
yAvrC6MLogpkpiARPSe3PEgw0gfichMDyWC6PsUFt4ilwogCUYdUAPlxoD3X2aNU9rG0KcltzGys
/VDIjhitcHMRRKU+xebJeDnSwIJBd2T/Re3avwjEUnEirKt8Df4kd8s9XsjwK2VfAvON90V2EnEm
kzYxOVeL5mrFL/8joBsXwQ+OaQVJYPRz6qTaAIcMSyvwyYGe+83SoaKl8amJX5O0D04TdSnahcsJ
uau4q5EssVw2GpcFn6IdFCvNxoS8Smxi8HyQl5JBBCmxvqWHTw5beiwoFsNkLfmn5gmVUObFtY5G
NF4ajSCaH8VYWefi2X8yF5GJpKUWhEH0g0ymoEHXuOFfk31KWU3aB9GsiwqL1TdGAowG/18pVb6j
KrowEIMMiwY9/pO+NPk4+2z7ZSxsC8bBB7AuDtLA5HPat5hQ2J0J/eMWz1R95huuAoYAiZv80JnS
oexRdKrXjFvglZqaC7syMcFAcO5IdpNAs3aLbknb7Wbt4USSFaAg5GYI6zT62idCizfeP8n0NN7G
ho5PCM9Z3DafFElt/gKHcO7s9mD+q9LbUl3D3+D2A5N4WaXAM5Hh6M2T5Gd5l5/pftbn5jU3K3qC
tfEynVh31lkipOfiPwf5jCAYIjLtSq6hrIh6T3L6lTwkxjcdpCeaRwihwVYbN/nrETU7Dlb6YC3y
DlwwVPzJYW6Y4c039mPtyiY8XJq9KaWsvIdsRbbOIG992BFSpTkpI9tyrPiZwQK3dzX89YSzZzNG
08FISPCZ26H5Uln+3K01OrW6O3A24MJO7PfAF9fbPWcOvV2/9KLK60Aspgx8GYERkF1eEg0z7wbA
8Fs/miOSBO5ODG7N3GLuTHwCkWS/IUMnGgYci+8Plqmec0y6CiKdwj+/zWKZZ4cgO9baWYRpoN0L
cvT2/TE4xbLHU2XSh4WrogVm/GGujAaOMKinDi+qcdaYSaEhld1pjoK7zcI6p6dVHwPRe6gNZClM
vxRW8NQZ1s6zvYybsX4YEfgi7c6+ChoEqe7oTIaq6NuQz8Bi08PofyNriWYlq7VBmoPZhU4+Zhv1
VzGemuyJ5katzrzH/K4IMsajRT7qIv0nIxasP+ZejGm3eMReOak6tnwUf/Sf+mH9hfWSrjMgET6A
RlqwttFQAdHvIMchhg89boAnxZEX/fQbzhrEOhaz7rL5puGFn86KvNILXvWj+xuQxfD1YB/46RGa
f1MychlvvvhBb8I8g1W8pR4+Meait3uRyQhnKKzY2PFUzLvtmv57l+GAJzcISqDXTPg+SCnBRJq0
61lAe6QaYJSNWp9cFX/LPKp8NJpN15XYHlzu/xr0jEixjS07pcFM01cesQ4krt53xV/7yL8RvtXF
b81NXBthQRfYmLD+OEjX4bL3LsOH4heDWQXMZ9Fu8X+hj6BfyOdtnFku9TTOkkeFnL0QwYF0IjWJ
mz33dDn6Ms7AX4hZfq97eDmBQ2hXAyeYThF7Xp7gOrI2xCzGg7Gcq2fMNJbrPxOMlLzp9KAGwcYR
zAyaerkblwi7kCVsGlxIrml96wApaGmQrIXFrPhGscIw2rDsibqj4Pq7UOZSgXgaBVHGS/2khvQR
VFfee1j8Kv/4fcZT/oftgPIflPEbJdyu+yXKq7lGT72du4cdczLGYX9l+TJZ4Tgi72JJDogrv7Qv
+Sey7gUciVmiE66SO+8VbLnCYwsfzh/porxw3FJxcWZMeP6v1acwgWFaa+RDEprQQ2adX49kh+xU
v4aPmCAPEgdtDMuNXRn3ZMew09a3+VfKE9vAFDUIbXDJfMHww9WBASx0y7A/DpVjgbsYvwlv0Mg0
TBWQe9ht0ShSM5fLOvtJag9nMo5E0Pdr890tW4s+5Z34LAJ7efDhyvB6LDzVsi5cIgXRs0Wv6JYL
dvenNk8EpP0TJK529o/pBVXmRjnxrW5JbjqhzaLNJCVYam1cBpH/zXHCN9N6EXYayDX/E4pJEi7u
Zk/KpJf9QhnutrzVF/mILEilhzut6cprtDEH+vIzkF9BDfeNEuF9wxeHe5UYSamn4q9pPD05sXEc
QIlPQLvq/8JpQ1pDyzedbcr1+ALhY5yrHWp0FCEbcWPeSlBqr9Yzr+E328/U39vv5kajeXow8Gd+
xPayxQbRSyu6HVwOZ1YvwQ1c9TH/1m6Or/5Np2zpvyq4htzev2hiGX8ASXB2gUzeD/fcNjz+UEGP
OV6lv+yGEW/m0rvI1xhZc9YLX+8nXbaUal3nCgJBL1oV6imJGSCSDYWpdNWt2w/C273cP2v/lH8x
pSgaXYtRLf2gk5+brnIpDPsnXXxabmez8thSvS5bGfucodA2JauA6jpCmXkZzvKpj11994MHke0R
3v1S/1Q30Ya2MJ4XW1p3GgcJpMgWcxtDCMnWX8IyJ0lvya3onBDPAeoA68gq8y/gLxn7ovTu6eQ7
H1gLRLLDbd75VfkruMqBS4thq0fyyj22RHlLBugvDniPTihP2c7Qn6hbDtVpReJEtrKJL2ByxCRv
sJtV/WHtAZJSLwKVxJ+0ZR2+j7wzu+ZHs4tunS/47Uiw3yA9hMwgFVubAwkNrMeV6MkgGj2VxsKh
++KW/R7iDJEEK2rt3Zg5/RE5HGQUd9Z18YFq/LYPWnn78cPoUfWP/8ozRe8BdgXz5NQ4KQMV+mJ6
GH+YgbgwlMgbKKV/dSCsXxWq7xJ91IExZjNu6Sq/bwjcMOD/pPJeo2HFq/2dXyYDkOy9CLbQq+hr
x+mmFm0UOwOZkUODqPMpDedJxgBEZpt/LrmKxeNeD6Ha+04NfG2nYoZCRmk0D40RnniUhW9aQMZP
CYllYFhQaJfYuhYG8I+RAqi+0Lqjns8V7AbV1zijW7jxt6vLbIiw4yOW8oEq/gfWJMvPoEQauJrM
3rc5HOHMuvFDQpmdyU02CKDBwi6xIoLkciebcAHZyXBuN4h8N4KH1Qc8E9E9ykajFQqBglvgKpTp
wq2D1Lso2JHWAlSOxXodYuXp12W05i7HHsjJxSRtn3i0/Wgh0XGo2S64BoC/mIdg4ZpGLBJkEDAX
cVu1OJzcFux0hj2Aa+GOQHTIAOQckNGFFErdkGfbji48EUU7UHIN4axtg9iwSlG8kgSIOJtUZGD1
pvGvy23rbIku93xdx2NDRxQb+Nr/pO0l87iUyhVoYhRzncvKa9RTGp+h3HEevh09cYrQrm7yrom4
Y++4SMZfE61XOJ/GlUsJwgIIWNX70Jo2ETPMOkx/1SOEHCfQUVhPPXz/wfAq+cq1TRDspJHupTrZ
cUhGBVcm2S4xgphM7M3uT2EJ1B9KgnhZfFbFs1KPI7ML4HxqgxlpMXztKArHTXIEA02/4MYkvEf1
e0XlEAg7BIBv/xMYma655V3+14wPQTvpH5gjdh3DBFijyExlh9AJGdb2BMYEGWLEUIUXCs3HtIbd
iT93Bh/MjoYgWklYX3lkEhj6RXymjz50N1wwY4Eve85HjqNNcGMOJv7zCXd3hl8RB/kaMIHqUMEh
SavBe580JMIsdZMTaYQ/vKyl7SxjxErOOYBb0aGTJAV72oVj6LaX5Im856dIPmTkXcayH76U4A5o
MIPmHSyb1sMU2Z0JbRCkLbcwJi06EsQH7zAN6iX7uwULwJt++S2436QY5pe6TY9trn+PdbqLLr7q
GL6D30qediBo+e+RUhVZCpamBTorxIP16jtefMKwMfjgx4q2Yahc6h96uoCFERuhV6HBn9N82vQA
fNG9hEc5XU0tcwlcrZc4OYANHQwQwA+jsxtyZPZh+NuHn2n4K2E5wnJyx2M6gufULyGLs9jBwOJj
kkpNkukA/HfVGhuOmwZVwgrarKmv2PDED0Zz157U7tAuD/paSecoPVX3UKJUBTwCr/5tSpp/R33a
Ru1a056sjxyUJKTaccetnUQK6ziCaSPQvT0VcH8GuJqcO/CSVrorAab5thhBgyxcGvgFvxEPNZ5+
oeFF9PPndDLvnFdUTOh1Moc1OnoWcmu0BYBiDb4F7FrL6cQEvPrMGXx1K9QHUrssGDUviFBYswcv
weAw2+LD/GMft7ABmC7WFxl3Zc7561TlYdDYfSAq1Ha5kg860QU0QXcQg2IsCaAdkkUEgJOcBBQ1
B2CmXK2MHU6r4IM7SjN/BjG+ij1xRYgFEVoTnYchxlgyYIkguCW2xrH13WGILxipVrcR1Yfvtcb6
mW60HzMEUr3NHrJ2lr8GvHsGwAtsZaTWzTZ6XhErv0sdd9T1yHibMOVAIgvlqn0GI/rkZfSH9REI
da5xCXByMs0+O8YWfL9AME41sSZXFE+Uhr5bXb6CwzAeAro99IkXYQsrGLAnhgcaV9ifMA9+TUeK
Ybbd+ECSiY57+NqlTjdeo/CsmZueAbuJSWrVCWtjV69idgVsN8m6XmVUpoC9dZqK+r3O75NwqRB9
sE/aKIlEKg0HUr3SuTwzXgqwX5bX4oo8j9QUCpwBribpqvuk70MuIrYIEuYJBR1WLWrbJVqS2tj0
a/Qo1Qcl/vjXfPt3Mjoqm6koZ67pGjRZMSr+yez76s/wJFAHbUrOy+iq/MwOxRBxpWuZs9oxmD6Q
2aZC8FvA6vwz0mVJ09+2jnIEQwJFJSSeQ+9iMq95F+G1Ug703NRoKq4K/Lb+URT3Ku6sd/liqkaw
IjENyRKQwM900/9kUl80R1KgZtCbw3HJ/d7xpQKuj12IN0kAZT/Z7TxtiG6sFwPTAU2EwotjdOsr
86yzYpd7yHVO8A8i74Hw4PRZ0chpwEv3v8Vvtk++uHAD6FIQE6LLQ2MgnrNv6ZbB+3yh9ScFlJYR
d3I6FlWwiABTu/Tp6LrbyL7M5fga0dL6qA5sbasGZHG5qvE0CYB/E2xWv1JsHzcp3cm5K1mLGNM3
PhssGb+MrtjOJqdDfcX7cDGDfU5ePW+rQPIbvfnVWEGqiXbCOmACo4X3jiZfx7CHZSaBBnMDr5lb
DKjZ59SPYffFC6rsmnuIauyO9PezsTxmQmSjreutP1fIgR2vQMJuBLtASXfKvPKarlSYxKRYIKYB
jBacqkt1eTPYD5HFAnxZxZ9yxYn9CIhgOhj+nah27Ly0cFMvHrdh5zbf2jPR0U6sA/+QfcvoX3/Y
m4kXwE+zUAQafnvlyHJE80FzYPH+Kx5IAvON7mWHPtmgayBGx/oRVdJdl0CuLdqMnsgTPOluWRwH
J6VDZM/pMphhFuy35NdzQsN1a/mO/f2A3nupsmRUF1A9zn7VZcHYyuhYPzEdhhL3PQzpn+kZfDNF
0eCMLTsaS/yoZ0QTmlgOOzgYxxYrsPA11wIDf1n7R+gFYRwcpf22FhIvU3GnlqktYpPFyBXFy6r/
KUmlqsC95BWiatOO1OcQR/Dj8kekAJBD585Yw6F3JHPFbt7Qi84F+0xq5kuN7dN/v4JhbsU12woT
cSzQqC08LQFSr2wylk/u4m0/mg4TbYT04lahITMz1Y4WQpxPBoHJBLhz3xhOy6ON0F2GH9IzO0iN
W3ZYCWDwXELAIiGS7Rf5ypYC8HDTvE+oCapxHVxVEDK0WS4krCNMNBSIpQd2/8a4gnULX42ynijB
8IX2a4p3RVjQc2d/jf9NgETVb9gTsPMEAqwZQLO0LUd4aRt9XLfTqcGNXy/T2JbzdZaehRu07YhM
TGZKhGYUaw7iFckrJTqztUwJOGkllzJXIXyOjEVduo8GbrK7HgAd1E7J+FMJW7LdAz7wQhDQteNy
22oxTlf7fQWbuGIvp8QF3AgTm//2ow25kWFoG3yxL0bQRbSDZINx5R50nP3L9JO0G+G9TIs9UKrm
vZOIFisOJCDq55BDlxuE5PHtC8pcib38ETkyRBXmH9xKb/K0GHH0/7xiPgL9EBJL8TousOsNq5RT
k7sBgqnypw28iqz6c9zZfC6eIP1o2q8cD30N+x1dCucpgYt/V4rYj4pRM7v0SE3uhgA8Z0XUApBl
7tHVO9cdB6ebkYkLtS52paN4xvODjtR6Cet2F0V7/UyEI0Vbt5brnUokFwCQvxaK4SVG1kMcKeoN
7Wba6tuJ7+RamuhD3czBl3Bg5cBN28hU5VgoAcMg8Mdbsq/JQGXsdIgYDCxW5U6GnbExbiyMu2Gc
KPIrazXFtMXdfrHl44QvNspednimaGrw2C2nwplgYf+1txGuLXDhK7JKhCGkTjuDC15LOZUrNoH6
Z+qhsoc7lMciWtIWJ4EbXDSsff2FwAtUprIrck/7VOm6SDx3ZEQ1eZfr3sQj/NUjHkS58jQkTpsV
WrfRYXScqrYfrcf43DIXXQVoCbQIjKjTn9+VjfEzfxrGRj4D4mQMhexMIY3g/BZvgbHKBSQFi1bD
OHhNhTPAU0ybQ2Bj3D42sDvra6d9WCeZCUPMDiObWzYbAh3GxXaQnBZgE9ONjLSeFuVB4SUfY2YL
TDV4I0trw1aZ+Ext2OUX2LlxPPd4iiB/2P4XmuVrhwY6Kj+4KYR4u+zpxI7RBSsA4oTIWaLT0b5k
aLswfIAdOMyZGTJr2tfPno7gkWeYUr4usj3kFsio7Jbq+86/WcNZWqr9v5E2x0bHcvelSKhHFvwB
22ESbbRhG8MSw8NN3mtLvohrkKaMugxOBg1dCofkvVNHGiVUiNOamo8/YnpkLsiyueuSR620nyJX
2TA0DhbVtLI+5T1G7Pf2HdlQCw/DkSw0ixN3vmBgsEsBUH2PI6pfpBBoQxzl530e9zU0mw3icMYZ
+NEpMnZUuADepG0FZdbT+1uX7SXK52hVnjC99eUJrpy/z4oDqvoafMrVP7HwjRyKMv32lSZeAmtL
WBZsiRZZe7DVf+XkUNPSvsXdEzm9GL8s8i3lvSXTVmCmmFG9KM830CfsbsEK7Tn2J6iffyAeh39x
cuMsUrY6uVUzPnIDhc7nwinP+nCEErzUuWbXeDRHRqpAMKp4pUwHbR6mtM83esBkBv2BXLYgKGCx
B3xPLBTfbI5zLqTclVvjIP7lXeP2vPbCqfNNYieMtQUKNvXBFvLJ1F82+0qwM95iDSj/LFzfdbEA
1b1jJFbxbjFnAa1K2m5RHkIgZJUE+iBvV3F9iw6Md+p1wt+J3ghg8PSLmRtHdHX8fb2yrtyUjO7j
LbotvoE6+jL3kbiXzWQ9rxBEiv1U2Z30l/CyTSVbTvo7gobkhVC+eGUm+RpMlylEnSTRXfCQkqTk
xcIqPeUCU0JxW1BxGsPJMvAvgbppg5efEEGD20JAVVVfI0GxRRBhFNKPrAt2jV6u4Lsa3bnriSLb
TZ9hR2uHnNfAe7NX9t0rUzai+C2JD6S8DGZQLgN943HRqPY9M3PRychoE/NT2rot9J2gO6S6vCG7
eIVacGPlDv6OTuZTKPG1UaJVys0pE01HrJwC1YxoXiMAciG0Iekv54tV0RBFZovrWV5pLJ6KCsrL
vuYvNzdJKJmRrgvia9vfwDjHQHm54ywllC4g1dBITKe6vRjWibGxKi8Bw0N8MiuSA2Aw2PWwoiGa
OVQIHS0weAiFJpwIcvD3KVy1DsEk/UPTjbJrgcDmDWXlFNZrk+msbBfhZlDvU4UbsXtv0pFqFl1E
60z5rbeek8rbTGtJR04gv/Pr1AM/1FH++Six6mI3sH4bfCQlmQ4YT5TWK/puGzE0ma/f6OFCynwp
kRC9ASsvJ/yEFK2WaeeN776DPbv4JkivQzsuVS35y7j6FAlbCrobWUqcABWOfhYxKjfSnJjd8tIF
KA6Fq+CHf3l1NtrBMavZmgpNRcZLR5s5VlG3EsuRf1oA6HAa5ca6eUeOKea8LT65fNpC0quHIMub
qO5W6TNOQydL/rriXBvfVhCcBPBXmRnTzyqQ2/UsZwKCkIDCZxGsg6kweFVR3urwLI7T/43jp+Yz
kXzvfU2Gh+1G2FJv1vvToquanAHv0lFRPlIJRVKB2Y7I0VSimjHM1aBxU8+I1iA6OiMrp9iovLWF
NMsJPoidlGkup4PX/KPZ4KtcOIsVmRbp/o/2mnFO0NvkOxkMoJl79K9AbwrBK+VsIewUq5tQPyNO
D26XluAJx/Ev0Z+zi3pExw/QqiVqiDq84bFnMAJNYVcSjDaUsOPSX6M+SsgtolMffIb7WMRBKa8D
1YkCgEZcqnQZLDeYFLV3OlSU2k3ZGLkzxf8KTmxTYJJFCrJEoFf00KhnB6hjOs3NjhTXPBm9cnpq
HGACbAeWDWFoHLzhngk0YhdmroPwWyWJWyraQhMj+HSLiHiv+NGLFv9yyBDpE+6aCmOFyJSVQEKo
qJE+I1/1Q1l8a9pS6M96thmOiO6AZnNm9GgZ1NN7+Ok1/pmH0onYi54hAh1JPTSA6ZtryCypoz1p
0jlSAk94kxkkQI+PD2ICvz6bBWhYj0goluxyBu9yc+5D/KGmTb2bQ1Tv8kvTP/QKdUCFzEgNXbIg
iEJOTOTh9AJxM+mUs+m5SnoO71VA2nx2NhDqotfiPk5LNr8b3Pu1A5EbxBfPhP1iF7LTdL/Q7J2I
ye6IVGqFcgeON/dJn6Nb4L+2LTns+U7Xz4PyEd9NDdMebsbwU+k3Wb4vxhe0CrwiorwB52wYO/Qm
su7V+4qD2TiJCbwHzl5it3h5UMhx8UHfcZ5vyqi6nfSZoErQNx0OflqyzFzA5pJKfaaAgwILP/jD
2NARmbo9iw2t/TZw4K4oe+nUcc4fphOdhok0GIn6nTq8NRnJK+sM/hBtnuysSnaUuSEXwW48KCNF
E/hquoQ465HoTCQorNpgbd1Q4wY0bEKuPBMPgO0bNB5Q3gpOEfJL1Hcgf7HPa9Eupu9MCkX3EJwY
sQ1aA3kn8juZ+AofY+eg592LtA7CTfnzTva18TAi25B+87m/qMBiBr2ujseQEoHdtOaqRKOuPATG
1pj7Qe9LUp1EeFKF+55cP/8nQrwgEWpDqYXtrucADPczZNQaaTTxf6ALh4E7ZA5HeCuucKxxWCG4
ma4BUOKpWZdwHBS6zuhkKKK7RXJI0UEj/Ib7MlKX0Wh4BwPZaQwNU9DwtOgs4j+3FH7CkbBPCmCh
dbWJ0eVzeGO00NfI4IcvKSIziEmI/KcitwlQ2ZgSMwoaPo6fjQzFoEkjDSYlUKShlgShWz9rcnWa
2pnQHTfFQezuaetlBiMMeteE4Ik8eZVtNmmgDVAKktJjoTJuNHxpMkImxmY0YCwdk7gXNkiCDuXL
96Twnw7cjwISCQbeTB2XpwGnZtjWUCzrhpk783VJJa8pf3XmPfSRsaEvEK3DMFGHeQUvFZrl5qO8
jsmWdkn1bKFHOikZW1QtQImhPQTrqX8JeeOkrEP/XbkBwQ0hI2Q2cRoavEB7xvX9I52psO9TivZ7
i5Xwbe264Ksj90ccUCctNXOOcqbvGxxMr7gYM1JIuGLPYlT+BtMRsRqRToksC/iDJ4MusqrezGEV
IMe6qOgKchnkBQfymj6W3P6o9+5Yy/8sPCPqWdBdOiDIFKStIvKybGMEqC25V/WCUYpCSzQmgB7a
BUdyK17a+NgZ7J4qSEhwbFBrxx801Swgayf9U8R/0W8G39NWb1O25XdN2CrzbzTU5HWVMuZhpgF0
zxD1pPBLH3K4UdM37dPbpG0yQ8TgsxSAR0AKEdUrWjXmWkFDjZa85N5GTmw0yHduZbxOVNuKPwpU
kVAvqVH8aRHicUAwpdszESPgWl/OCP1YX7/Zdb2BENU3/WDOe0dDOTG5muYWiDA7QCa1rVcH6e2F
JYbLSyl4sfKQ50Xc4SLgcNfe3Oikmw5ComoLtx1PbE5g6CdkJj5Da/VSSHe//GCUYaQDpR2qfYEd
t8Gobf2G4V3PD7EMDvgrN/8V1aNBh+X/R9J5LSeuZWH4iVSlgNItKIHIwRhuVLbbVgbl9PTz6Uyd
nmmX2wGkrb3X+tcf5pv2/lVkK8LVtN3OBlXDDoRLgb6XIttIXRKjGX3rUNjNLVy/SXio6UqC9PfC
Lp2+/fRyYoAi9CsVd7DRn0LjZ4NTZ4yzgBhkV1e2AwDmHHEF0bzoHEOBu0sj/aFFf2XmmtNvkPqZ
iWP/nkeONMGqfhj6MekAEnsUKxQGB204qX4tr0PodZ0ltwddvg34Yxi/QA02jQVLZlov7FHylC1b
nqH471MPu0ZJVv2t6PYv49lgcaFZXJZyr0H02QKhSc9RuGjducYmZUjRZ6LAQRL/1Jk5YNWaebLk
El79sqAsM9CGw2osEezBA8wZ7L1rbL5vueKGEfINAgvcxWaciHyV5gFC/nLN0S+Hm4nh9QYEE82B
8xL3dF9gtcB5Bg8JmongoClXBfCWo+2wwM1JmS6v6iqvnAb3dGnHM8cYTbrr+Kas6Ez/EBzX8W4R
7bTx1tY/hcmwaSPTdQ6pTg7UJoTV+qfr3yRDx8Jx+NFhmOAxisUhNFcY4Auw0dsiRJF9jve4SJtL
pm5xcyaNrGuY4AGwfejSUW7PyDS4lpG87YG25o24QHtgwGv2A1jkBs63EHSYqDhmvdHZZ7GdeNk5
BChGo+VkC/U61SxKnyKwFCsLls2BaIHFfICfn8GJaEuv9roD0J+NBRJ2n352OCN61u23uVVxK9N9
JduGNNF2QooH5xdnw9j8IAgXsw3S6wJhankWcmdYSFaGahf/fzjdfhNZefkvuqYBDRsNbChcmPko
eJntKDzmJBLnyoEzqpcgOkVEiH1EdAYe8ORieg5wOXrMF2mS3fdpYBpn07du2dgEiErRqvxYANx+
7qjYkJ4PZGXB2X3TAR5aSHDKX0D3KNWfC4ZpA3LdrtlggmTHUEiKlpBQmv8V/Xsz7elgBbbXoHJE
VGr4M0Klmu+OgnIHkQUBoGn76JULhBwD+gLTLDj77/5aqYeE1BcAIV9+I7KvLiabIrO9m7rNAGg5
jQpzpZjrehRxZrGryn4tvovgBOXOE+Sl8NmedXEpwatp5602RPwEBfmU29Tj0vLAYYiuTwS0bzc8
KuG1wzjqAu3ORvFDRHIDRumhIipWwr13xw9sH2QrOS7+gLvLKsVk7I8bXJAFx3rgv1w9CUuSlNZc
+7hxhPir3KfqNY8+peBbhqtNhRBwkykfyHo1PH8oH6Hxqc6mKaNpFWsURcka/3dbZGq2Bq0Zao/p
32I10PwDaJQeg4sB1CbXYIGjTzwuXq5MK3bUqD9RUVvTlc1zgVQZepPcLpvqkClIrQFvtobI9pvO
/sh+tUa1zynFS4aNRnc8LjmhnNRc6bqHiqmHBJZvGGxM1U5o1gS+LHnOI0hHn8TZCvsnq/KtuNh5
vNLbcEWtVj7bM+DRZ8MPPWMWfED3GOLQZ6zfhsXYlo4jMz0iL7f4Gnxm0ReLsRNu+XAzxtvrWn9k
ApIEwEzWTYCfL765dHXpkzIC27Tw7VOZlD3OahEEOuQuyI79drLp50ucmpOzoAMG7ipzjnNM/qnV
Ccj91fpkqIrKJvfIHYK+g+LngmQr9YErk6OAaZtsd4dI3xlfOCoyRCsUq4E+sETIqDrB32DxBAuX
Qv0tqxh/+x81p3Gg3x9Z2585pniTdNS70gJc5xmIbPYxRT4OAZm5VtYSceCPpUNG48RapDhSp70h
P8jffrGgGd9SnQb1dxG6KacTBIkRT3GqENOlrKuxPa3fG1hLUCSzdAss3X8UQGykFblPf5HeKwCj
QHUq5S8KKRImPGznWekA10VRYax5LbZ5Vr8HwX6t62ab7hXtByuy5WIGDPiNWDwosDFL/CBVxrEv
W3PxQqg/gzRnE/U5m9kEQgy9AwhvUUpINVmgXhJ8VcRyz5CUHFyIFsf4bj9+qOlTZS9nPHeKnJoI
BOGjZUbqDageYfpJjil7BJYMlfvm2Tc/quzEdPs5vs//zfeQhaWn4tLlAOw0b/FGD9YLeTciY23i
Od8ogKWHglF81hMYK6pJBGSfWEWIuf/uG5cdqYPcRL8ar/rsqIhY1v31/aMyrxq4d2L1dgm4052r
dad+6OIlEJEBH98zkq5+RCqF04VUCQ37k4a9DZCE5AD1e2pQhjrGRp23eTDrJTaJFMAJfkXQfmiE
z7AOgE6r0C+u/J3iJ2JYil8SEx654sqINh0nvfkkXW0BB9UVRp5cNE+u8dtgPGK990hcgaotNjOm
jhV2y1tKBmZSK/Mz2GhfBLUSzyqBij6Quku4RHmCwf644xye8NducGdVqGhXISysFOG28P3qNkb3
HTYfNarmOXb5uzGW4cZ4O0CklGJAUtN0Z7ZbKgNVkJUAny4YuaMZ4xdPjqSd69BB0pMvHnK3LY4L
nGNT/DIq/R9GLxIrWdMMDMKYtb3sAiaS+ZzPHm+BAPnaEEsRtWtKmy53JP2n5RaOur97Mpfjprk8
znV654rPh572y569YOJB5udLtFR1PZthiv/ahf+CcZIRqqQ7ERyR0FSY36wVyMz6ZYC0xw5MjD3A
jh0+C6gYaBOsHnIY0mRhZVgQYLPekTxcODMZgO/UZhzNwZoyvZ5wOoFmWlUb0iKqFp0K++07h0+J
xNwJCMn8fE9PuSDk4xDIV0nXcZs4hPFugDKFBZSAoxGOiVCVhOqq4XJTHDo0PuF1WmznBSWDAFH/
jvOdDcHKGP9+HIBJ9RLdBtZhMt09vTujSIMzBJ8kf/yYVzWgf05X8DdIBIZE/Yp4lzwqfBXq2s1I
7lX6NJnHgOvkOPcwBWJEGxMvhcrmve8FSnVE4eWjgNyYPhcTXrbL5J/2lxNXNF00+Oxa+hsQiPNo
hBNlufg18biEWWWF7wtAlqZT5PItIc7rLe7Vt8ZY5wlJs0Brko79Nl7NTMG+0hMIdQlKa+6Df8k3
0swEJheuUARFv8g//KnAJPV8rf3rm24pKTsevqpAPOkN3b80OKO/VdLPUcCWDu98v1fmKEGYMupO
Ki9aTO7mKgjOIzEyMe0JmIy2mcjza633uEE027Glg+IonNtZBuv8GT6ljBy33qbmnhA9F1Z6orwA
eJbLW8czlQ4PUoXnb6Hmx3BHP2rQZciSjmurnS3D1A8+QfKxhs5bJpUS5QP0jPwmzmtbbS4a8V2p
vGu7c+zJHMqMnJ0gXompy4R3dbgq2KSjNF9xTlOJ5ukd9/zoYnyxcUeh38gWSCm25LfXZ3RsyYay
8h0tQvyyngquIcscEtCfofmK88k8S0TGzfad4kkwOVRd7Ob0cAxBiIeAKIr3BfMBDM+JE19pROvg
t0EvBuh3KpyZASAUm1JE3A+daT2TE3iQGLNNbtEy7to1nEQ69OcKTz/D6hAiY+dJVyOZTumyEzww
YTXTRyja7fSYEyRv8GWi5MtMt9mIoOKUPFpShM9pRCQJwmnwjRa3vWf+sozp2q1pFljxDX4UxiaQ
d1LvxNG6owgBEiTuQdpzwgbTtZKIUbhPxA2sOvr48CPHnFgbVgo8Su1QuuyZJdR6WfGTz3Cm0lqk
E+1i7aIBWOTNUiTdOIQgyvMHWL0I1wZ+lPpPysLNBRr3iF93KU94Lg0nk9A+xXu1RwHFHe03hSg2
dexXGof+ukVtFKImWfHwV+ZaVSQa3K38RSWR0hBiUj0h5sK9hFyShxnRUNjq54vwgHRdMuHaxV5V
7TQCaLtN2G4bc73bIQu2cmkX7FLQ4U92VWZzDk1CsY7+FRP5Yk7SrDVKrBdgk/g3YMUuHF8KvFdr
aknDAQeFK73JtLOhW5RdyVxQtG97/FVJWsw/TcGnuIIx8yrREcDcYKY3iCaCFreDu5qiAaLB/jM2
nEeReDFEry63SuCGuJe08+HSjl8BSiBhPxGzUTvMhCUXBaU0+m9pt9CtFP3zaKfKNaIgZgpzDxrM
1ejqPuhE2OyKGB7iRqtueWZDNBFLX3tdsvqkG9+pcJHnqQr+uG9+JpNsZTOk5xCCbXltiRGUIaxT
zoKyGHgxpuy7UMr7Q4K5kfMq1kJ7eUNG1uJPc/K58xWuOjlhF6zwRkfrVx4E2BvzD645j2Ps38yI
Nsdov7XFFcoOoFL0j9rWJLt29d7I2pHotRZCZWrpjRfipaEpXP5VYmzi9DcKLUOw6w8dUWZ2n0Ti
szAzh7lHeoq60ehQMbO0UxJKPmvax4hdfbLwPOxvY3ZJ9xRqwsIWJQBp9k4VmR/dILBdQBE3d07B
l6l7WUpqLwORqlRWmcnv727dhBEmTFWw8exSYaNNx0Xam4Q2UXKKdNs1MkF/ODyShEcWn3Qc7ehf
FLcUbPCH9E9qkAAhtv5+1P2tpDYT5jHMcFmY9SojdFknaCOJzzSJb8FuKfYo/kJxzdvJZ3hXTKER
sKEzhBRQs1CpKNu0hJ3H4arj1lHggSdfGb8uIhDtjnxU3Fpk2H/v3xLnrQ7BZEVK6lDutFezneoF
4nRmGxCJyU1KayKc55Ew616fAJax2S5XT+ET2o/xXQAqUVMWHd7YUJVr25Qruwl592hRYCdLMqAT
IUYD0d4vPFxNDrIZa+R9M0QXoq+EXqzK2G4CTHr+YryT8DczkRmn817HxHuBziAMr3OpZCxjN/6t
qAZSG3tmKKcaAN16QX0JMKVqPPCRO4XffVCs5se670kGoLDtzgbG9KDlVGQMtKEPQxO3k+oRSusS
gCS4pwljHAvKEIFuKQggnlCoWAFJiveplF0Z4mQh7QH78uHUL4Bnl9GP3J1BQHVGqQ7JT9m/JLKy
fs3+y4P1ppHmmQ9xR4RXoa/0u75frCX4wuFzQFNRr/T0nHV+mZFvR/K5wlD0UNzwSy58GTh6vHV4
KJYOa3ceUOABCmOzYJKAMzKsGld97droU+yeIsHIs8kmCXdmtg4TOnVbjR9EBwc8I5ip1hbeyeDP
VDo9zIlMxwBA+0t0RAwr/D1eb9IOhEscX4zFdUSUbiLBWOv1KS39ANmj/luPOFUdG+mogDpCnsSu
D35ZaReMznvoG7ygggyAmpSkER1Yh2eFD8Y2TX407BvTY6ZtoKaVV2rkVCYZJm1UrcIEDFqSRB39
JELr77g+jhMOk+zqXgmnRh0vHY2jcCjLYzveQsmLB6yybLrJBU3dQwWAX7OJNjRM0jqHnhJMLuw+
QUmhsWIcIUIC98USPQeo/ZOtme2j/TakXfWPoyQBDoYezATHK6j9VGHXfkERKvc07DUk+DtJZAtc
Wk4gauFgidpnkNuTkwg7ELXsEQh7jPHkv8p06wJXDiYwELRAOOQN7MjJ0XHXQ3+o2s3iYyY08HwV
+CQSbArQ5AwOYCjFTMS4w1R+wy8QZpppsBRzwlUfgA42k/JZNt9zjb7SozOlX2e1H5RVmceVf+8G
xcNPAmDvPSxDqsmBFvvlLvJLt9i2PFcac5Sel3syftuTNn5xzJV0WwU3v7rm5B3MV+9qqh7mJuNN
h1mJ0uIt/YtCR/upH6mbWbFpC5xv6val/6OXpFHLPW1CS3HoYPzGXwZJJdOK7ROsS2Kswys3/EV+
z+uPgwQbBn/pZTvEnmJ4YCtFuDdZad8GzFOphNhDobhOjsDvQGyI35mmwCJay1hZdgqxrFBvuPfj
V5E7mrgzyH5hDsKdHwYCFWpPDE842h6DzaD9BQKsf5s/JTAi+67ZR04k7Cifxzy895o/Ic5Ff0P5
rR9qnPChnfAwWeWJLc0+BDD2zogPZm6likmiSI8gYpW/rtEKoxkhG66dwRNxPcj4QywbfITZ69Dj
jiZ+ffJpPu1BFJV/A8SeCcokE27Oq3G4SbX3Lo8SnPZ3/Y/mSzC/O1oCiaOylDEj8MGWG2zbfJO9
NCDIJ11zHD8BBARo+tmaBwXygs/hsEDDVtVrYHlAT7BX3s+IOLi7sZnrXBTkrrceWqBxkauzKONk
FeLN3T+7wWHqmqF+X9h65Q3icbZNQ4s5gsNzwHjVKtmQSj71FxnzeLwuiMr7JXSjinhXyNXI3Bpn
ea7ydmLG1vojxsmBsWrY4L4pMuLvMU0+xMRrIgc2qkvxiwp5oeH9xWL1AdVrnhbxLlPCHEr9ICT9
tibknBmwW49I9x1m1gLCgemTqC88iEgHQTXEMYT8bHRT9TC8zrq6OtGQNJZYANys0IHzZ8TPeyMu
a5TgT+iHz7d4zg/JKYQKGzFrRV8tkmAFPVpcHKqQp+scRR658F5KevZKuw/PLj5hBJ82vlbeLXwM
fuvvgdTAP1o8KpBs21ik1q4I4a05xBxhnTLqLX7/RP/f6N+QjZRImH8VZsU3TmEGPCtc5e3HLL6M
bDQRnH0NcHHvYeW3Td74pTuvnzfBi//XZe02aE9ns9sU+29Pf0BEwQZQhxin5YxD6fVxuWc0DLlc
AFEkdoHfBNKoM9dGoYwrOZeppP0BAQyvSES6t72CPOOEmDmxXkhDcCOMOD6k5N+kklQCPcGS6s20
QCBjv1t/EdMqEg/Q4GjMD2HYT7h9jtRgINiR9DbST77rbv9fwGmPJ9t9ZPBrBh6Up1adITyqGVxc
cHkkc+WvUPejCMl+OOFh+J7ODPE45N/42CG/9ANaO69GSwRLjbAQUXiI+iZJj4nwB6Fj+Me3mYs9
DPFLT07oAv9ziyk/+PCYHEYfuVSDTrDYNr9s2IxLUjfZrEyMW6QjOpcbo81mTqx2F9/DjaEpTbOE
WEpxG4FM1Go7aYyxs2tKP0DOCWSGbB9MvyJDtidlv+ocDMQYvR6iNZqZpdmWZSl0PvS+4c199/ML
L71MH/EP07E9esx9eXzjvEjKpXps8SGP5+Sl9DjY6LzlM1RezAvGc/7NQ9Pc4nKtE8j20f+op4yM
LqA/JO0Y+Zu5D4sRzvdAJH3Hm2X2T9WAo+T4kaOkIB6JauNPnRgDhCtjcnJUAckWbgOBHvEPrMb4
MNSYRIMxkahhEVnduYufRXGFL2EHBxUoEoaH3yqzSqdeHMw1jJx17ZFnA3RJt8WGtKG6447qwxzQ
F6rw0xyhwjpnhc8AZmHQ2DAGGGaP+sV/EmDBRpQPuN0w/ZdscjQMImKxgkNu0E5WTKdKjUZMxRcM
CB1TJAb4w8pInBFXeJtsOPp5C+Vx+DPha/j2CpaifO6ZjRJ+w6QUkGmfzjxVGGoDonhJ35w5+p+x
rRhOTE6TPq7000jKmrka8dVTaPYlnMpl1shiI5vrd3Z7/xO3EUfaFUBoYc3CUhOcUbgzEH4/eKP8
GqotsjH0woEO8sVMsp6d83FGgQYI/ISt+hKvk5oA7femgmyL4OVvwim72eYNiYxzWDx2Qy38MJPI
MKF1uF48isS6SM1x0TAcO78YLCw8gW0M1z32pFiy8Ih+G24+27pAaltrOKIcBNw+4Xahteu36S6i
SKmXTndMpY0OBeOz+ccpDAJdeLipVMN5YCFgtFiixO4Sm+aSYUQE3RGjO8gYSzHdGqU9uylJNvgk
B6gCfbciLGcpn5V0K2zoYb/f+BSkKrRuUsetEPI9UUrTlgim8rWW2BpxGJmjSVChDItjmDIoR20r
yKC4gHIFrikTomnIeRgG0bK//ibjlo+ED1n8gUydxWTkCcuZv1tBB8vn8y3bUdazJ0HjfkFNFz9e
5m+LxgKWGsWrTkA69tl0xBE7rHLXbvwYmgkxgxEB1Qbnyk2k/PQSdi52hk9tnTASA1PB/1e8cdqb
7bqrCVwubk2oc3l3SU9wLYLGmJIcmhXGzh10gaHYlpwSM9RszH9CaUTJiYSF7RHtqsgCCQUrBrAE
8Iixv6lxv4XZo0P+ZZy/mH7GllsUXMf6XmXY+NT3lmFrMQsC8ClnNbMFaZtg+iYApQfBwmZiVn2B
g09buTt2iPeU/tp2v1WiMylkGiJ+GtLspLVJ8VBlXzYL/MfsFr8K2IWl6aBcjJDKFdmHGFwTYJIq
/VeF91z8wFndDNel9l7JzKzB1ULgmexqTAyF/hkiHh+OmJ7T4Eeu3dx8DtT3LIaq3CbhfeQjBcfn
GC3HqVW/Sjwe2uTxKs5B5RrpweQXCebWBOXXWr9zE3EjajYbWUJmhmycpW47kAMg3vPqoTMqBWqB
ZYsnzIuZykh1MwbfguymBLHCu2jVj6nbdmA7ASdTQK+AGW7KX5ig37veIOvjIAynnBSIhhir7pgV
qF3SH84uA22c+p93Rx6issYKbUyv74wJaT3jfYkbCviJOe9SIpvqMd4NPkiA+smbiPEVMkgG4B4r
8W+U/GIMWfDox9mhHT4SkoG4daP8rRdbbJEnbBsUXEwW+S5nGeiv75ZCvsRQRA7hkYUdfkWnIDsY
KKEw6OjK7djcdcXP4edNfwGmdZzQlY51eXbENkPvsWvlUgg4Ar2euYN3i73wXs+Cjyu3cSsXRxW2
bZf8Xvj+hfu2Zivy0SOrno3/gXOAK3rifebsE6ztyPyD/C3eIUtpd9FDWc0nRa/4rXayjypRJKdn
NshnkrZJNrInE3HCB/PXQN5+PWUv2byeop861S+vZQOHm3+hj3cK9/XkqOW3Jfbwq90R2rv4D3va
N1/g5hdehSf6aEj5zIL/zV/7/6+X+ReQrHnDp3bI+K2F+/9/Fz1yg/iNoofK1VcXS94qUT18P3/b
zfz9KYEIpFVvcHX0Ir717WQb3Ke/+cpZxoIrMTgUiK8t/XZuxvegy3Q5TV1crl58JbQR6vpbx/Vc
eNmmRzXolXz4dqonGgqHn4cftXHnXjWnxpX4bhA8Z34NmT2/hrfDJIPPvvh4+OWijx6QsMgtENYV
VdudVFlpgyEantCzSRBGXsjkuzP6WITsaNq9pFgF39JNE3jv3cC9rH6TTe+ba31tWihEiyWgOUL0
FYYT3q3bJci3pd/cQVDJdcFf5LXJNvMrfm3iz8ZF1A9i4PJ/8c9r01/iH8NpL1yDt6N5nWvcO67u
fL07rt0KWtmqcoEHeDvyXGZnG5ABzvRq8zq9qQzpvzBTsow7ahK3PjCr5iuxCV/lrLfcovOkt39S
pHdnruV8PbhYFwgQzo2a0qFDXuJfi2yjPyhfCVpQp3QMJ/IUO/IC0AaHY8j867fTR+JF/KdvIq9c
qxvqGb50zV/EKQvu/On40X2Va+TKHoT/L4MCy3thB0Y43Zo5xMt+sVCyXcGzMPI303FyTTAJ2QmQ
P2nr970nWLh7knNMBM95osjEroCm01I+VC5u+Y9Pzm/NlX7bS4EnPzeE8CgPmHwz/Mo+l0X0uRrh
T7Z5bbiENmgTj2GKl9bCkz2cLuYvRv4A4Yih7SH8WfjzwtnxiWZXHxhncIMXHiu5vLwPfClP3fw3
j/RmxJTYx8+IGRdbEkuz2iG4ctBq+Ony7yIv7/thQ+lOlCb/Wcz/f1l1PJQbXlKz63Z4wnkdWx9t
waKw8Os6VTuez4CxkcGP5m8M5pMTosb0El+iU3HLD3RQvFDyGC9YMVnVLr3klyREQvY+8HDtslPK
lzS7+ZUWO9EX/RVUkVN6SU45VHHu/ejGh/iAjNw8Eq34BswBULuEh4Kvb31h/drFF+FoognzL69b
sQsvamcT0aYvY1imR2GN6BRNTbbr/eBsHuti859ESD3qR2MfIo1+w/ZAYeSHB9juR5Mh3o4vpIE8
antjrx7NY7Izjyd9rR9VAcKwCq3KhegP35SfG5yNc+sjoopuyQ1WzP1drwK+C/owPlFnKLWB/f6m
Y/Nhn/L1xr6GzYhMmw/PIS09yybZIeHeBfw2YYsGTeEVqLy4WUv032drP6V9VLxoV/vKA6sAvqMm
wmxuLiEu84Kqfilso938qtfYG8GNXrc+L/VY+slufhO4/ROFtizveLSf4ePZpA7+96sUWC97zkkM
PXacpWnsJDsuB+/Wapf+JVnpaHusBvcQbN/vdBlc6RaoYhOc6QCR9N6Cc81RdjPOsFz110o7I6JW
H8IVtfq9/e/39d+vG8ed8MA5Y/aKZxZza6XV+N3eaYXmy2Ti4u5b3im7sR73+jrj1s63lCEnLEde
qXrMduYa+4zfAhQRCfZBOIaH+XNe63OH+SH7166MnXBeKsJxXjMkKmA4eZGKr9kza6RZbXr0xIs7
blsNyLNM9bPGKQIfBrJvsPlweXxeuerQyrXwOCP85AU63TqDUBZq1iv8JxjgDQlg9WFgDFi3GPYl
PJN0euHYWFGMxcQCvOK71Z6mXFsSQ4Q8IgZzEJcqw+J4JKByMBgtBbbS99gQLhwV3mdxG01U+s0B
vrSoWW+iXcPFo5euWeijN2K4Z5D352Adnyrb+J+kOcjpOmwZVDYbPGFdIt9K655kvw1FLJRGHvYl
BoEbubARWUN8cZJTOfk9CgB1V1RfPVzuRcNAufeketw0DKXH4JrJCRL3BULNw0s0bS486sy+ukYk
/BmCJeDpll/UD/KScixGufvEoOpbar8Uyy9lylDM4QBL6fZSHbU7KRnxcAlshjeuEyDhWdc4o6ov
a9Wlxl6FHPNWCZEB0MUgREJysvg49W6VzAq9EnBbWXbVDzZt5T77zNP1hAwus4RHTb2ITxHJvf0h
znaD+U9tC2TyjDkSd5SwJcH9uMPKjrElmA00A5ZlT3Ka4dbwRxuEXJXfms6ruQ1fcv6MiK9wIg3i
LhNBJYcTqrF34JBRYjGt7A2amcBj9wqIDwUyQWAMUK1sFHn1ATmvfGG+0dzAiPWvPr0R9f4GdCJ1
C0lLckOKWTAfSWGpBfg7kY3ZVORxHd4ItG8MR5TEI1Em/xEi1V4sGLDCEcy5RgqEWj1+LwmAjPf9
8MMS55aR6iEhVRR5R+U6mG6Q9yXTxugpqw+CTsT4o2aEgfaR6AIGtp3Dm4r+4THvdjsUDGzQot9o
VJo21iLZLnKhD6AZWL33JpzAyYIp2HuM+33hj6xE5EG1xbJfjmtZc6MnUA/lrvn+wq0EzSwDJFR6
o6sBqw7tQaY7f1E0o63r17jq9emBIPux25coMkrt8LqxnK5zfeWLDheYaf5FPAi/00m+/mQJOXZI
JTGqIrC8CvYc3mxI6ros4Ns4i6f2st5+eGncabBeNtXnvR9snsQEfBMTIpcEFbqmo/oTMw6hXVjW
m56AhVX2i1QWW0dGTRjc4UoMcXynUAB3mJbhQUEYJXwSfD/7owanb7c4Yi9bebiGYbBJMYOrzQk5
Au56N1yvO5BNpwZxWFKQyWuBYyW12e6kzkaQUVCM0TAwWOAykxVJaQuFg9cAYkGVe8NRAc9DrJi5
60vMIZxqj8NpuZ3Dl6lFLi9/7FddgC+kFZMdtoRC9AkTE2ra8vWLvofr2LyR5VP6E2H+3cBRGM9y
/asMTv5h/sR/cIJwSjjnZyA02DEI9lfB84URYmilBNmqfvgBXC8cGPvTKm/B94BURMXjIZ4kPzRO
rCeUE0CeSN0Q7AxHVJOfmJ5cs8fiBpT9XR6abE2EBCANvYy2K1SrFs/sBV4KTzI9jhkSGIx3Lch7
Gt6fbOCavlyPF/EOlvZso4N/KpaEl2GguIvO+2FfHt6FJeg26O1C5Z7xXL9t3N3bJQUNaS1YDnbh
pczpfR8cr77ozo4Uxjp82RSHs14VBtIp8i/BPr3nhPegsbnQ9thHFwmQfI232MhfxSvwRVltKJNC
cvhkh2Xa4CtWELshrVK8Okn19QioYdz1b9Od3oeXigjlkR/wBsY9EcXimzLlxopCPDoXONTCwbfa
k6m9pl2k7tHG7ds8oR82o3gpAzFXEb3GtBn6nWw6ZAl288G1A43qBUzO15SBvxTMyIzhGqj9joXu
cUvnA7dwyZRhEv+QwN8MHgALyRCx4/jowapkIE08Y/5Jasn1zEukA2VwtYp34S5hskHhPD939eq1
KsDqrNyl427xj0Rd/Ct8t7e6tYSzag9/gaNZOFZ32IKsZFRtLAgou269sLE6QpZu/1MP6IW+lWPj
Cm5anIBucBIMp7u+AdAKgLYgg4VQjj8ehLuQFvErbpsPchC1TyHF9xn55uSYf2O2jSZaaFg+c4xz
8DlXWwHePqJ/vhrryjPrJeko3Rc+s66EZcRmNs9GqDXOlbNNtBB+AIWlxl6NvK908CiOMKWfLFYX
gdqvBVNbYWmAjCzFp/rABWeu8lQOeK/YGYtDjQHxsvymGxlJyWJFAoEp1sIvvxvERvH+/fffQAFN
cPSLkh8pEu1dTm4HVTDwKI0PSG9gUXzcinDNg4jQXRTdLtqoiTWfU4yMcSLB1Al8Z0v9h6dTxLEl
LImPQyo2q0xRfxrOFHpAuTlUsH5FkYpOi10DSVbVe3nBC+KxKp59vhuVw8iIA6bJ94jTwgoTNAne
DQgxQHa/FIs5YSz+UWZ4sK22DAmAbymwqKJI8H61xIhY8aU4AaZ1T8yNoCkTqzc0jmx6IXaELGLS
htQ1EPObdxc7/FwMHxDFl4t1QHvT2X3r8KcFMmKB9CvKWBx02HoAvpExsblV6Vydd601cmXgQMDd
TGYfhPhCh4DWxe/OOhMpCWb0EklNUHgRMXV4rPUeRSSTdgx/mJOgWTdMkDYCenA4naNN4XTK2jK6
Jm/s9Gyq3iZxc8lOJAepFLnHRLMaUKIB6XKb+1bqFvxhPAA2+Be0HpfybcBKsoPo/697hnwpbimE
3t80BPwLq6YqHGIMZlteR2RCL3H9VsGd5TZrPoDItmG3SaAqJrN9L1OiXnXZIBfwcUygb6ZAq/jO
tJ/Ad9hlWH0w4tRnMy4zwQ+J4ZAjw3H9ZqdgpiDHDtsqG2rt0SXIdy7ZZJBTAcnCUw0bPDdtCF92
sW8d2II6ICL65Jq86nLDEIic+Y62B6dt2hiqLOJwOEgTw9ZQaKOGB6TXkgM5xb2E1sZ+7Xitfee0
nVPqm9k2dtzm+kZ+rcX7nCQ5J2WpX8lgS+lH1lhUKipmw5gXdg6bsHkM2z3GQagcM6zJvKRlV0xL
9wX3wh3DB0MZVA7vg9TtKuyv+yUzVNRX6EDweudSoCjAfgPCe7fGzoEtnY+53FJzCF4bRUG9ZzEV
SzibTMKoUG4yNVkVko9GEa+PARcfuiYm9u9tFW7CBazKMydqt6bd6HAuao4v0iO79cTxyjQQVwoK
dFwuZBvZKosu/1nQh44/zftLpH7PTZ4njAaC9i+OHi8q0YputZ5VAXw2SqGp4+Q4tyBZgTHUJkEj
UXrSbLU7j6sYjLX936LYgHFSIHPdjK0uSrBB1fULZi1eGLJdTBuT2HZKlddZq+6xclP52U33ULpH
k8Ip2C6yU6vt3mCir2+VrmNBvy70D1EkHL3bN+NVwWQMy7ZoE+FHhVcG/Z3gG+kVzfIEb1qx3+91
3TlS5gN0gtiRZlzXVI2MqmDVYNp36gi7zmD17BgXsVExTkK1XOXfMZ4cpCFci6+a4c92ge0o1TGb
aw2pgBEakV6RaMcvbPX8XrByg9gQCjhYh7Cs8BnZ9d9pu9RTSConETsuzp4lBsVqdaTDfDP3CRDC
JI75ACxl/6Dlxq5KWdzTbl8JpIV4gcmXeHV2iG4vPJBcMYaZb72wdefIyj1MrNlzKVLKzf84Oq/l
RtEtCj8RVWTBrcjK2WrfUHICkUQU4ennY05Nnenptts2/GHvtVdou1Mr+kOGBnXZP12O3rlBRA2V
7LFGPxGTPszYHUe84VJigYzhlQ13RcaeyQZrxGeY8DYx3T9VakHc8Gw8ATjfqUW8BP80NL2Un71t
YmVJoq2GkhPtMG69pwp8DXQW5ce/eo2jKhOQZOT+dPCNZcTEBAgciFzQt9Vfxgvzavix6YEwrKrZ
LlbPH/40z2HMOoa0RNmZ3J74ylsG1RveisxCXlR6MEAe5Km63UVkboVnhuBUwiMx7Jyj5ievGcL6
EbLrtI0ZPMp+l0d7pdd3/Yg9GD5x4puOAungyIqe8NKLZUCO8xO8WMSJDq/z2XslxLxOwon+t1xu
MNrkoLAvBE3axYl6fEOQR7TXvHpNCPbSdD5hk/db0/qg8mQaTuVopX7jfZJgA2i3xnKeOgqbTkKe
Y9V7EnqHqd4tvFN+ays+Frc9C7I0VFcDZKHFHM8ON1l21wsMfG0A/wfFQufiFU84VImVF9Ke915M
ORH9fCsmWFR6JZxsPM1kxMbcfpGvJ99J+K99unkUhEx6thLQuRidExk+6JzC4SJaQ402En1KPXbE
li2emSM2JZCJGaIGFQCtEuakW1j+coniJgbrgknjilj4HD4gJ9jDcEIO3qkOzu4FtAbCQLiErrFE
AGuNi34GQ36DZjb9mfGujtYGQ7H3RjBs1W9/2VcF1pQdWSb4Sdkq0nh63Csmq5Fn2I2y85LS6bGM
KEQMrWoV28W1KVrKaUGwAeMjhLS0A9CobKP1RQ1o3m+kHRlGtbRP1tGdJig7ja0zwQM0mKqw1xAC
B3qH/GgZn0hLpd5VqPLuC0s8FF+XIvSQuGAJ82Y6hWqCKuhENPK2A8o+NTeYbFA8RvQ+8HNOk3BF
eTgxEdnJmYeShvjEew4j1Ze+Sqc2gjcvssUy42OpHxqPXoLxtM/MBvuKe3IjbcRWvrD24Q8WDtaE
m2nOE/iYdsKcBuZHxGIxb1MDEUshGwOA2Ou3YXAp/I3macf+udw9FZvFrtHjopt92acOkzocP5by
ndvNJtjKSWZhraYE9IH4eHjQkNBwWSjCOLG/wgsqS3nhKNG/BWjanv9rKFpI0RhWiHGl06Dbxj5D
O3+CuSyjp2oe6htpj4PRMXl42qq4AQ565866V7D4/VhnEVhL4GpKFOFBtpvHOXdvNipj4tYhu96c
PsvBZtDM6UlWsDbTbK2GVLHJlfHmsyutta6UD7Rw2KY7ygN6lBKeaSTI7iLDgiR2edlsnhvDPpT4
EK900+tyi24qs+wEmH4aSeudvwuawuG1wZ2gvRZb+r558sbJcp1htnG5gej7suWvDEWCT/+/i+b5
5zLbo1T5wXaXITOPCncF9vlxKJ1h+H5uEIL3dimBjH8fMGfhEInXpZQvn3glCs/16yttQp/yb3h4
MT+Q+LwBW3gmnuYH460F4zID5XdnQBILTPG2zkcOhyazU/03xppAeatWpHx4iheDtJWvH0KzerZe
PTrZjaArZ5wNm/kfxESpXZtevZLjDaO3JcbzG54QY4brsDVXyAq1P/UrdAR3UdnAf8em33FVcehy
rXMXaxPQc4xzhjn7Q0nlaQB0IdLzgXLQ14MOWx4G4QfFf/oDEtNNtepxzl2KwWKXfgICboeAtfKF
y+W2h7WxbCiZfVr3pYgPBjrsbZ7vmsxxL8uZpE0P56Irur5Wbb/rjgP+o5zk7CQnLNfqYBMXg82E
BZVJ/Ak97mieM6Md7h1Ts30/nf3c8LBZ4NOsXDTwc30Nf7ZmIpzf4qB5rkRso6eVvhWqVfo3Mtz6
e6X/YMwfQav6Q4ZTNVpSl7Gs4NdxcBzUU+FecjyMus9Pbdme73eUBfonqZmRY5d3lLkPPDdEb5CW
TAv9sAIhsfFQxLNpLzKn54cMSqYO95RKDcLufrHvp2URKA38Y8joaQS5yEXsDmsXM7+SoXkJqYti
rh6eq05Xbd1Cnbfjj1wTzPkGPxqdKTL6S7M6tu32V3aC+GPWpwF0ruunE5PfiXu+mzAg86TZj3Hc
QlFtFbs4FHtFtdBsraGsQh2wazqrjc4oM/KI2eMIExSLE615TKh+B1tNsVnA2sWD3oZPp1h4SB2e
EmZ2y+oBo3thfiGdkNyKmcmILzdKbXola1bTXcZfEEntPSuJGwOSqNU+7YUvbVg40wpRXn4aNhD7
3t26OUH9wxCk3KDTlnBccZ9rsr0S+ETl1+vloNUjoAAZ6EYRbCKGIXPDKZAuhQ2B1CTAuVi61afH
qQ8L5IVZxpq5foWThCVhwco8Dv87zU9JAVJn86u4W8pX6ctETyJ9REzHnFt3Bp0glqg/NmvdeSH0
gHiZlcHWyMsffYL/ZTVXptr9SZ7pUTYiU0jxr1P8k/006j/0aukJm6YIwgWDq2TJVBdaMnllulXn
Fm5HogNxGQqpmgVDG0Co7VsXeuWiCcoIuvW9MmyMH7GaYMBDRKyf1r/Id37Uj3XnzDdBE/TwZ4U9
n8BlTmN0SJotr3LaID+BzcBXnu2y/imdBcVxQMFF/AcmukgqoIbTOFuRjzSNvGVeBB6l/4blc4BR
YMVWcudQ2QbqYN1HD1x8LflTaEt+gXjRas9muaL6yfa4UQgf6SpKvTAhn+2rP5GHHM/euyhH2n20
Mv69aGX/jdKasxEWKXatlrGfDLxVEOlYphOt4LpIa/Q9I3XUlE82Juh4N3sTP/kpP+oPojZXXs+k
8cXHM92G+FF9vdiknbQ5sNFNJ0aCV5O6bKuJuIwoMbRnQGgMiU0AEDZIOmXrjMnnXsWXjeBCVkdl
/BwoNDJX4WcwIXHHj3GieqixOEcPW6DotbGRxUFp6HZK2hAquIIiitIZ/sE+N4Max/gqwYTOJp4d
p6Zmlkzg8+HMoWtWdsdHjtpkoLWwujXEuMU/jXg1Mp6FJZ1iUm46BMCvwHxv85Ao7rVCNV+C/JNY
8QpEmpznv7w5h6GFG9q6ucDIAu2MtN+GZzs5LzIoYVG2d0B3SAcx0Ch1xRyYMuByvHTEpeFwn7Fw
QV82UXWmkXt/tx0//U4+FR1yFabFL1sS3bkHnK1tlwz1EWAzRdGhTSwV6a6V7hP9OeZtvGnmGm45
Hefczzz+zGEentvMG9DmmNWpCAFN8cO2iUWTGL8/zzIvZfFQcQs1TiXh9cpyLD7jtYzhJ3S06aGO
a7AkvFSWKkYwiALnqwWazZ8AM6uy5vwaYgMK2RtR1wCQvB+YOJoCQ4NHuHzUAle3GcDgAxiYL//m
0pgBTJRwCal0M1UHpshv5Px/5W5V7qrwirE4HqUw28pdSynTriCTc83K3T2PdtZ44RZrLd0gqWZO
LSlOLduuspKGevfLVOgYf2nFhD8yfvpqP5Xrpg1iQmNbcjpU019J05U1MyAkJ3Vg+LzS99KGKDOD
DX4nl00El7XYXsk5bQen6taQ/brQLUynksnh5Jn8FMPWkE7TNY5pr0n/kO/jgvi9U1ccex6TMM9x
6DCg2QBLZRnRiwwCoI500SaXeZDBW8C9kV63gkYIg5v8qiEOEhEtvPTNgFmNNhmMfg7loxCvusSt
zu30ZtRqE4Ik02VJYLxD9t30CKBWcXOtc4qLBN0Sp6TTjb8TtJ8XnMPiS/klNaAhphOdL5QU7Vcv
A43Rqz4P7GKB20qwSVGcsttTQ9OIO9S0ajWk2HgNzOnkNlSzqp8xRGgukLIWNAg2wA8ETHx9OEyv
wLbXSNwI/faN+DeFZ9FATkhcOZ+BYzKpzVs2bh/8AvTPe1O6wGsocadbqh8C5YDignp9DQqq+98X
4+yiuYIcmaULPyyDL/1LXHUyBDKKtOKYcTjjOk5qgcynVXqAEZKmW2yCUA2AzeH58tPwd888kJPw
S7lCTelUFYZR0BtBx5PMNnRUNj43BpkzLyTCUK+K55+I/wXSo8UWrgdgc6a4Ubee4lWEzID7ANJS
2HxUaHWO8WfsYKXBaCi1a+LPgOGOMxP6xW7E8IMf/l+bYfLAFcbdjysMY/zY3FQJeQ/223sdutm/
KRx+hXQe3XPBxSspXqkgCyIIO14mAIxAZ0Zxpzp+bxss1aEyE4VjOqEAYQ1FaLXKtUdLepcWkJHD
clB+X/0O3szzuzG2vFSLOSFVfFTvK9y3F977BkMOZgTBvWsqWYgyLWEu0KjzQyduCuOQQ4PjZF/m
mIcQ/9J0JLKoS2il+J82dkT8TnJaZMS6D+rRaWJMuDAMOo+sHRpG/L19AAV4l+0RsjYPg4dcGdvV
XKdmTnl8s9QVtwI3rxwoF+y1MmhkCz6LARkNC8BfEuabPfyYH3MgZ9ubk42tUlzpcLEiPFCxjMj2
FcS9Yht+LFgS8+ktdHZuE1bB6nlR8RF5TIIpvvUwE87KgAqH0+lEDlY7eedMYdCBtyECBNyfQcxg
n+G+BIlEe6ipFdUOoestwBUZ5QguuLsmj3E1m2/PluTQlUpXwr2aGk52iCriZFC/YvLktFXm5+Im
Dd3hquXf12II3luo16wYPiteXl8XNiWHdr6b4WMdS068YPYq2wcDgt7TnGlLjsoveUyQgODs/XIG
1fvXAcCAbjrS4aVyVJKggolYvQV+Qgfx8phJD8a9V62YLrvbcP/9S03P5MSwFquXdADfUv7GO/AH
oibBMbf64MJMZTDbMdf+qzbiN3caNNi/oWUQfRWHdaSyUISQt2sfBhhi81Bs20yYAjo0eYolFY4U
3fm7JzxzuDTIE4eFzW37IHwoRpYq7hUuOSYQOHOgfrg8Q4/gcTnaiXqgtr4OlxY0hSRLB3XWqG6K
Nza3dFkBma143B+IBkcSTymEa/MKoB0GY/6v+SHOiEwDBkZ7mjq+4q7Ql6BGUHMXfyJCbD9eM7Dm
dzbA5hBwCKLAuZEEG4YmcLZH/dRtRnS3fE1+O71mhh2blolymx+YeIRb/SQTrcw+eLJ8RNrYmrTl
yUKqnQkEgN0/cWGPKri5peOCjycwfe3CpruFSkwo9OKB8+SWKgIgfTZJhe0I0Ra4l0nkaPWz0J5u
bMUAAsUA5gIqzpv3ORsRH3+duoMZ41Gncs/p1qzpRh881yyTpegzrMi1xADGvPH4Joc/I8/ur8bf
Fyu30SJA8inbZGVEZMWLB37RQRwUtmNsi7GtKtZkDX/YCZDh0xF6qVg9CXaN01UXqBkCoY+D/cay
JraNb/VOcAc2TaR2zW7P9hyDRqUWbvkFiWL9tJPQmMr2m3sf1jfJU6hHgB5mSxSsXuc/4pmjiyBP
m1kAT76TDuH/v8OjR1zL1zIwoRKc9ja/iPChlQeI2O2NJp0Ms+YyYEXBiBb62nFxwclg2/1oxAuE
rA8ZZjx0MOSa074ENfGMaVeJBxw19dc+RlVgv7B42ekDk0yrOMUse8XLWhJCHDS3DDJ2/caHxYPZ
ki9y41c/sukxQPbIwFxcF7u3cYnKa9BTQkPKxbLWi5aLHUgkbE80SdwiDyGIbAYXQ/RDciEPwAae
3is3FjRLZNi9t+DaKlTV/2cFn5phyzZhEdMnSTvhHnwTDS/MSHIYkZNwaM5Ob7DR7QYdngsZnTqK
jJXJfXYOgyeZY+FP/K5vShqkk4uKBqwKJIKjKv0HIUjyktOrJaASFTYaoOV0bbeMP+LsgIhIGS89
yXbliYNUGbZso4hw+wxNlwN+1h3IfNJdcAAL7iWY+ssN1/AoyE4h9MIrFZezk9kE5TK4zbLQ/zGo
BGofA84iCxVih/xsxnhmev75fcyIysRWEX6OdB+1oGT6zJyx3RofVAkcx4xOFrNJKlkjQuEkE1mM
bC7dNe7qdyQvD8muASQk4WlpZNyrsCbejO1RehLuRjnVBKNNnLLghWfMuRB15pdwXe21mb5g08fv
GHZCDfzOX1tK4ujO++gDHi36M471MihKdyJbBQ+HgGl1CPjN4DheQY7nBqnwWhTntM6SUID+zC2i
x57aQdb3qWlQmh7N7ECW3FS6nQo/dyVAcDSWqYA8/asUkQ3j+Up1Ea/BHfBVFXzlULMa6jWzASDB
KRhWEIb1zmI0pt7pDQQNm75jFPQHwqCyDxA8ducr2DF6aA6vehVRx3/PwSOF0+2HfEeWyPttLwa7
zzbTo/lJsL2lrNSqh1JtaqVc6j0TuT5x1XUkXKp0Xy4OXFi8RSr8eUDyJu8O1SzMRYBbO4arTBlE
ZA51JU9HwX2JZcuQbFqFmBx6fXHEwFyXnbz0X9Cima/BIxXybxaFpuFa5UMqH0U7WczTt9EAkbHN
8Qh7XIgDFjfXP4Nmoqlv3N/ATgqXWiigBakWXlTZdXs14NctrFZclaKTA90tFFe8kBsj0sqArZLl
ZHH3UkPASI1pbhGMIFZX0cfAVKXUYXpOqFRsk2B3IVcSjRFq04BupGYEQ4+O5RLBYkw8uRNwcqgP
8xD1Xj44gRRsBneK8u/5XmHEG8ElLOyedgYCTn4UEQs77RFEn+290lZ8HY7Pz+j+xpXvCN0SJZst
EXdmfKJEMdqzjIr5mpkK9Sdh5qsXpbVxoJjpKqDceJNpzNAs4wPx0OBJ/Z4mgx89MT5CLPrFsxQH
Inc+ohfJn7OAuf60P445LQ2eOFsaMCDw4r5wEMsu53iNwwnhWt/04kjUjAtIA4vVfoHQB/K+/vgV
zzp48Ux0gw7EMWqL4KEi8PWq9FFdzyN/NECscBlrViu6sCHP8tr81d3nhbskOoCBv/wzeYnd5gXX
69bOOCKsI03f0axQODd7aKyb2tKuzYGz+bCA1k5Xg2jgPhMNysV54pqkJiXuTbadmrEj8muGGJ4J
7DovBO7B6h/Vwf8vOVy3RH9F7gqHmH/ZyaDMGHSX4E6qCYjViz+axizz2TNEHiODea1JrjTuLQkz
RA0hw/mbjTiJf1gWDycf1u0fBmfAxg62F6LHycJl8gpIheMj4IKgoC5uMrkdO1ryJ5c5F+4mAlne
jS62wMS/pPISdqPPTYxFFtN3D9zduEsG2VyOA2GL/NjG0b8nfOyYVFw1DzGgwhzdRm/1j0fbBZPX
ErYLrJLZeU0IF70IMXCIifi+4ADMHHO+qWE+6ZUVpxzMxCi3qLw7tAcnFhxMCNhTcCOhUjdBF3oU
IljnIFxclke2QSHP0brXyOJsQuodXFFg7PKD6YEOeNQSosuLowIKFOqueXYm20RPaVeaO6ADEg2x
H4gCmPmUorRETyBjsAQTjG2JZ8CSykTactNQ9giZn3Lx3sYzH/H20HiS9hPDVa65IfW51KcrRdXb
2U+d4odY5D3lNcxy2mTSuhlst3Q3+T7TUD1Y8gcS36/XXqdhquYWBDFaQH+orld1D6F52FLi8N8T
c2Xw04Ul/WIDuiY3rPJp/XBTpMswViZNEANMxilU8luGt0QgM0E1gZip/t8QXPJvM/p4foPYgg3P
rV6zFxfzTLpASmiQ27NFXYWhjLgcq4pHyHNI4LNgWo2uEB7ORG3Av4mlTGNKQl/l3AGyZCzXL8iU
PKlIpaGtqSoCKhh2kkjl22D17bc0aDxqdkCy5KkDMMDWa+x4bcKi+peKEOu1W827Yyap8kRpTNMf
ZGKY8QoAQuFyl0gVQdjjpsEkD6RE3nBxlsY6hmbCJLL5cShXBRgK3g4nTGEveAJl7WansEVWOz4R
C7+3V8oIobwUs4HcIbsTyTeCtj6EJOCLLkRS4a6+oZTjPyh1Ker+S04vml/McS9N23IAW31e4fFb
b5wdxHZV3nLonpL1ryRLY2FnEvXEtKyCWZy2IDgMlK68lSO8s2yl9VzdeIBgRAayV0fbulHcfjpU
WJdWWDWJv7odFtcotuFGmkgmj13YBlGP006JoV+2PDG2Gu5ENkoISfb/Bh3DlpWaw3pj/lK8DgLr
NtQphRFlIKQ2ZIxhRrdO8FK6Kx5kgpxpecQUjlEwrHLW64h0HMMtxiV3mYmPeZmWmESQOrjP4TUm
UH755mqlWeXGtSdC70psbp1Ar8uH84QJwLBKJG+hrYdx/wwwNMMad9WUW55W27qgk8GrwOC9t58d
X9FF0MiBeE5/RFSandcyCsIg+TURoOkK6I2ZKFD5W1hO0JJPjB1auXY15qEVcW9/orzRO1QwC5FJ
7C0k6wcdIq/gTTVohufyL76N+xGzBXI1S3pRhKga+UHbyWEegggvT0+8+SE7M/XksTSbNP2koErZ
0vGRSn8CPo1wzcBypPg7EA9erA2cjqiqX0B9Q3Sv+0el8DGHeIIW+/JeEUDsb9f45rwQAZhTbBd6
6SDml0Z3KlPAwhZ3ielDchYQtQSCskomGJSjLXozsBSd3I5E/eCqNu7/GrznRKxvWFaz+1nhvXLl
kLN5FfGzyLM/1fwSGcJM4RnvGPwRwL3LX6Pz4tPgtMpFJoB0TNiBPT+oZsXq6NcGEWQTGLg2+obc
Qui5x/z12WlB4NWCVHLvHR4iOKed5vDphoDeGPef7DPRopUJNZb2KpkdD6gPcAkuoH/K8+DWiWBh
5k3utw1ePeDJi/IGkTCvsJV+rUPebRO0uBAUQ75pmIKxdGl/zuo4x8aBlDiSk8Lfp6ojblmW7K6T
lpX6W3OJspQM6VbKq2b4KNMzyys86zFhE52J3fZrObHe9wWxSIv5WuP6ushLFXcphMTPS9phTr6U
Rkv+Br/mXsMODBcs7pO/+rHAenuXQ1J4bsw/wI3iU7oZ3xCR09ouHq9LFS6fF/m179+rVDqYePVj
OdAdxs7pn3YoOeJlVBEJrVS3sdkT3b1M7y/lND7XOWOrWtiMdwIjSUysDcSWn2EFh4DQseFDR0GV
va+DEVkVBC9NuvT3giU71LuFZizff2W6YpSa9mcKtczu9t0motVQcfvFLOPROgJwDBgsQkryCrEK
0tcj5trw3sutVPyCmE+BQIgBBfQyPRJbWJ9e2OmbtzBbP4k7u4xtUOoH9AMTjgkYu9eu8b0wABvB
XJFZVsG4mGXJQ2+L7w9NOg5suFSi8243rWOAN0D2tVGtdtcaf4kNjZex/DYoyz6L7GyAm5QNWZp+
e+sGTH8uuJEaUNqOXXxg1xcjF0bnjZyDHQPbN+5tOGA/66CGe5cSYTsz3Ra0kH6K6326zZr1KxsC
VXIHkApj2yYsebSxg/wwHUZN1UcGunXQkq2YFXgcE3p90rRjXfi1zEKU/ab2Q1er1rCeIVYX1OK9
9NfRu0TEuHbhtq1/nvl15LB/Uwc4DPQ1J4nIRPISYz0yvFRvBfNRzVVE/9lge+CL3+/XgXToivvY
7vFIMa7VeDaqy5QE4TzV3BZ58Ex2Gd4oK86wOvfa3ajvSVcWwkPYeNJn7cxF8yY7Aclk5BstGbQM
nbBM3l/UNgXfQjnnTlCoQXgbpCNkwZe7uBGDa5e9/V4w1poKy8TuOeWUAIySmUERmMz4385Hl/q+
nyOaVzHuSWmcE3j5a+q2Wm61z+IvNbGMdZVbvvjmPYrBdwnBlLIUxxl6VSl3NI5JaRuZ6IC7+9R8
VRj8qd9jc6cV4/LLZHo1uvZq02s/8uKLOyxfjQx7k2onaydy1xoPQ0yr3NVkbsq29JiMQ6XPENQj
1X9e4feMNFFSEny9GZBLInJC6uLRFtLyGac3WM1IptwBDM1gtDFQZvIFn/UeAEzZilSjsf/gmGYk
Iqywnyqc9Cd1YV4pm5C9x9GUts5bcZFWK6/HNAQQuITFHSEcbjvGugxhyCBYKv7i6m9ovoCDGIpM
7PkRK3cqTTP9wE/Dwh5xsa1TPybTB6Y/KCSp24vqBJiXRskxKX9MkmJymFfDuXMXHekez0ccnjlg
AIwSMn25+SMR/dtN5hKO4kcNNo6XzHv6bNCYtl90rdRopfALqyzpTwZ+Hb03LA4tbeCTM5IZRmh+
It6n956rJYS3M/ImIHVYVhhokS4xwfhaaZNHx6pcgAqGCAOI8/g+UAUb2j6iPmkvqva7MED2WmjD
Jr035lrZMQQSUSA3PTGTyEmGEPxq2LymeSCrYGzHPB67r273JNmxAkNAYkkIjLHDhahYbJrmkFce
WX2MPik1ZBdVrrYTe7hXNZaeL5+BQWZs5JJOjTHaj9LSYAYYNY9EN2MspFu9sjeO5a5kDp3i2k1O
GSUpczhoOZ7ivGEoG//Kbp99QsWEiNQKu3CtMvdJ1jmxuk9msBBRnmslkOU95ix9bZX3dULbR3I1
dIbNMzku6M3moJ/1yKy7+aKnqiJQZkd5bdQPPXaf8oVeXG7Wpg2ZuAog7nbt4Q1xUuCI/+ybr2JY
vQmiide1PQ+BqiPo2suFoUxOg5qSa4mjHZZtTuNjkyH6Rkg6BNGR8LqhSE/FBq+E5YCp6ehpSLbQ
Zxjdrs5Pev8tdzt4teMWsvWA+ylHK+UVdAF3Yf/QBnMsz2KxeCXgAwjFomF0C7gYKNiP49TMafGd
Y2I9K3CqmVKthoEOGTdxe8nJPHA/Ec68LZfISXAqsroSnjuZbtuQCeboTS2Zm3Ps6DwmBSN6esxx
W7c3/pGNDD9uByRGRhHIDq+n+lIVCl1PQV1F7e9JCg6Ifvy81u6bUD7kgJFAXfxj2twEGibXJjmq
0GnxHF3GUGGs/IvFI3pS5DQh0zuc3rhPcaDgPXhMjRtEjBNvYfcm2AOjMMjAVpu6xo59gFICnfo6
YjRnRy5vPFkRZNoNX/gqF8L+tdxqZHReqgo/fr614e3rJ/ylFWlD8KAK2Wa9CGB+5/yYGiMzlCoa
31r6HRf7ddp8KQYg/8nEwUQ8CjmkFxZRsskUomcP8ornhJGJ38OvwrMfP7Vj+PqNL5TCzcwrLjAj
KlNXSz6Hpme4ZwOYkc/C7EV7XwSWQXnEUtFK05Wuud0DOol8BEwTfRLrCCxjoPNBxo+Y2cq5+wtD
p6ScYBsAf4EhTtBZQn8wvHft69uG6afk4aU85k6EzEwfKgcNkIdskWg0Put9Qp6MVhsOD4lSpCjA
jy+gwH50K6LYxCnIG/fZP8bkA8pSrN4SMm//BHNPukqFXrd/zTIbkW5q2467TARim/az5Nh9QxRr
VzcFvdvAoLbcCvKtbzaf5OxsmxNnQZ9TVeOmjgR2CsbyNscF9sRr9Y+3G5O7R9tRV0f4gKHfFPjr
gh4yXoEkH1sTX0fVODStkUIUu7HRJZ5qlyyukP+ZfL3YQgdja2JhVk7nlGrAwXztU0g2RKnoCdPS
dZcFn1X/UAnTlOGUxux+dN2vVZOvExNKypY12Jc7WfqnU2/yqOk+GPOZOzZAzXHuTvY02x3O2SM4
qY0kgky75mHe38oG/0fy1Ch3Yyz6cc4b9F9zOuAMj5N84Qk/b3rtj7IbLe2svUCIHCwZDQbxoMnP
6/3tsq2Tirwf2PS2iMSCVhEW/BPinIr+E9jPE87pI7rpvX3fxkQrkNm2F70Ex1zQygNOVTzx12uN
CXhlGStSI0aC8kgtrN/rxT9/AWIsua8XxIwIM/ltiR6ZvcimTl7/Xj6ddbN+yqt+1Y9szHWLP066
4oz3Z3uZ+cya/pkBDiMRBtHojzGSKCL/qD6PObBth1iIvexoLPFvkmp1FiCdl/qVZC74voeQpBtt
9SRs8ErBGU6ac9TyAO4YtwG5K+pOPTUjfcHaQMzjjJFLSAfOJixfbEcJ2htaXDrpTDBPIm0vUoyl
DtwQJRflUjcrA//fRxpG9lvewQ7rV5V6lwHzv19vJtUmypO74Sjx4Taa6xQ2lF6eJYncxI9K/eSs
md6XUvdbwTPb7URIbmIuArXf9EhKggoXsdBdMFZP8hOvCh0nxrSLCyFYRAzizhKCmCgnknJ7HAqK
m4nsPf8ZYXzmDXg/hedEeJB678CeJBGmD18+61eaXcofQvjboJdDkJEJHl4HY0zFCgjpqrKj7t4b
pQVn4HoGzTIpLGyilSGCsZxZkh0ZXdCWnBr6c+5PVHe98fHq7aomdYLpPc0dg8z8Z+gomD/M8LPi
TpJ0vwjgmuMAzyksX/invCfhCd1lpnxoMWaqO63CaqvZjxPXu00LPQoaqp4zwDQhtHBxFkcIxmsZ
z/O3Ne1TAFEGdofhUBGPCVzD5AXF8uhI1ewEKZVHoQvkBMHVvs3RlJu+ODcelo7QiBWarp67cGRY
d5P0TXSK6p32/v84iDlEhr0qkmGJ8TbU003nm/qGTCaZUtBiAiAd0tmdysZLJtq/IpLGyWPNP0Sc
EGBJwhvPvOgBDxrGIjslRdXiw1yIBRrtpcAViDura1jyGMxEQkvYLJSO1KJ13a5MiPfZH2b6BPul
0DR7OCmm4snCIa6ImKUhrShrOu9VuxktKyva5qaBShsTBNFZKdDk5NeXkWyk1O+5qd1G2HB+tcln
Cr8zBDvHBQz+akZeDO/+eS2pJRC7xhsqhUlw48N8B+EuPzhcuJo9jnjFXKxk3HVrg1ycYkP+ESZh
MCaETdKz1ZXuQkQHmtMGcwj1YJ713MenFAqm1OwJ8JTqPfZiYR5IC4zylzIBBcFCWb5GZ3gHbApC
vIZ/uGq3dgVAyN3KA2zK7xJnCe270Uld8l+zzeNKpa+VGSwAQYUbVSVElNICb+OUCZmeEZSQ3guK
NTN/vEoSly0h+VP9/KvSmD86i7tCMnW2fP69kTQsALJQRZFD/0/7Y6ZJg/dVfdSY8H7qn9TP66Tb
xwMjjVtrbqfvweRuC2psiEvU5rqfKLvq+VEjZFPwvENG1YqERXMESqh/3pduNcXXUFs1PvPi+GqG
p6gE/HSb/qdjc04mRIza7QUYIBh3RNzF6RcBd4ibAaVGIOWp5GBCq6uqvvnTRf8wehrke5baIsz5
5tTpdv5X6Y6+E5jo1QEuZoRNob6UFCprCHkrRJ9wp9lt/F3L4vv5fmg0J6SOUp2Ib7cHQztqQG8U
Rs8HNMkWRRwcT6IXusjJAalGpnbFhYA6CY3s09In8vTUJbqynDhi/KcvPaC/mz63rRGIoodT46tY
D622vAshUjJzCMj17EEJZ6z2440XDc7qhmeWRw0GuvRNFn3TfoXG7i3uxuI3141lzhSLxkzFqQXb
xojeaR1zghs+VgTvxm/N1ZRBQszOlXJ5z8ESzLFeSJT2YxIM3UowvGFckypbhVgbwESabX0Vrmlt
2b8XVkNyRUQY3Vw/vn6H55W9a8YbXBygO/4s2jtRzka+VlkFCo2JxzE8ZivT3A4cnOXMHm++wtxf
jDupCmb5P3RrlhB3vMh9TKIOURDEeaSlF2EAZX4p/d2sj8nARueQKH8W5MqW37HAbFTg/NvNl+Wd
fdPqX8SXCHTGyaE0/WlDAhNPoSMNRftKQT9H6bhgRqnzr/eHIC3Hv1Bk7LmtnwdiH8cannDuRy87
Oo0SXGhiBzIdJF8iEcSJIcQM2l+j3HXcFXLyso0LLHPB/GDUjm9QTqz2Tpi+FJpgG0+xUgcDOHbq
QSodJbm8vxYhYV4/b4Fy30s6/33REIhLM3nQYMTyLxoer4EZ8CZbYIteva2h86hTpl0J5eQ/js5r
S3FkiaJfpLXkzStWILyHF62iipZF3n/9bM1Tz+3bRYFIpTIiztmHwt8EN2wwnIe/WREbzf3jjsOm
dG+Nadb6gmdtMwCdpvtoOkMP1Sqx0S6nB04RMn0xBdIRXyOHMpl43m4+MNBMaYtZEqGb0+6QGjMo
33K18ABBIWwbvFce2BLz9ognP+mqxkfZFIRDYLCE51TDoYMLLYSZzcJQfre+ea04fiowbDUswQVM
rvxGNCNocTlqd2jl5j4GId86qfE/l0Y26VFEufd6tZDUhqymt6nT9WIe5TJRmLJlocReB7k+G84W
Ue8W2gmBnt74nvMvRTEHntChly3gA+UpfWeimnH42aPSEKDzQRk1iHQrqVrt/s08TcX3x2bRv9Wj
H21klLtueB42PgkIuxiciHIV1L1PQYiHaeHxxE/yrUo/XRTXdcQfwxuTasEpn+T5BlYl3GEnwx6H
d748Rcoyi/Yl6AXj2kAlXMamrVg/SsdIGwcs2rRgyVggKmnjT4V0XSN9bGSoxKBzk2U/T/tsVua0
Jj3UIhWHauUSY+ky6VzU6R8PpJS3INDR0SOaOyccqSY9w6SYhXAC5L+xCv4dMMKScz0uKGgt8iZI
by02pBiw9QD/I8mXfbsxWva87yTykX/3s7JuVqSdEBnY7QON7V94fHFd6QFPgAkhYIy6yn2F+C2R
rgJZeLVtuL90ezlHGgv+gpzzThAdyYR9nMAn9IG3mpETmArwl25Xh4wg29+OqMUvyttogKelA5TT
cNUp4o5A1B0LmXNzY39LLq4Afjcu9l2m7xr+nQUQJE50wpwMlOahSB4EfQf5C8LD5TM0xlwvyH3q
latafYGjU4ik8WJIjbuJckptaCNJBfMsmvH+cJVq+Z6I+EEhqQzGxmSzYiJC4yGf666jNU9TWXUC
FHk5P4V+dY+LV5oFrzDdjM/0jpLLH1HwJvJWHGWWYJCVRyhfmxZYY/96vknXdH8LCUFqo6QXVwV+
LnJi89BRICS2IMZrKPrjSD12FNlfYs31RDmpboh6UK2Q0ZvSU6ijkxb8DoBdvtYzSIdZzb/7opnI
zO5e45fmNlfY9WosTAZ8mKg+yFE6y9W9bPhH0sGl8ezRo1Qwn13tEsRj7psS5xOj0cyw+BwfYk3m
ZV+tvX7Tt39+zD4pmpfALP4J6EetsLoHcbcTMdoBQIi6wRFdF8uGfrWFSnV8q6MfnuH6/EiJeUzF
dyzHhDhiavkKm5TUYgtSSt/nn5p3TfujVZF1u3OMxWKsMUZB2kn6qKswG/imB5MquzbFTT58L945
ltU9GZ4djSZ9nQbaLHHNlYSBi7WLVYXvi5QFFEGcVAS5YQTurqPuD48tknRZAHwfloco+R7GK6Or
+UkkTVVk86ibf65Pk2qI/Ix3wFbKjtH/kjbySRqa3643V3CCmPndj79nN7yoEfNvilQK9z4p5rnH
bk5slKCcvyPMq2dUTIa7+w8qVybgMqZhIKLo4/LH1V4rYeYU6c/XlaeFOdek9ISPXUThVscWxijQ
Grx8rhQYstnDCwbsEk1wNd944Z5jrSFoKxsvqdHEMy0j3IKpbOcqB8Onxr73Gjo7Sl4PeBsOdBqM
FG2k1nk26AEl5elJ4ClvplZ+0oqRKu93oPo0aK1lUbOWW8Ta3V9FMmDQ/dXvHjE1H6fEfaiB2/8r
NYNeBRGfCRktvF02qkwYY2LB41C+K/ZABaqCvFdF2rUiybI4MIDhiD0TJa8ACDnVEd52nLv68RPS
KCydiH63h1dfpD/inXuLkB9SmgCW87mH1p26p4x/r7vYyOjwJR5yUAgmknRLonnSHePsx9KbDeAo
VuCEFxARvz1kfr6QOTY0/0YiLhVy3kPGMY9lgM+IeT0waI+WwINTYW/W/79sNMx67n/YkzQjnj0r
Ae5ukv7wdwKGDZcll0Mh4BVCsZ/L/nMMzi34/G7ONBFMr1ZDb7AW/D9+hqQSywgvMKb8En+JhHSo
96GMfXufh3AHxbdpMs32YKXBqNVf/ktk/TV8PCk58Ql8mB6Wchabf3q9G7/pljFpEtI9LF8G2ljC
zTwCNRR1p1kiESPa/NhxH1ci7HIBiW89aiKPevY99M0/eLm+h0NN7AkpQZjExD+n9JUTnCwlKTS4
SfnOIwZG45IQ1F3XmssMsagXz4VZJS/ikIOBYov4hcZPG3rnlOa8gNAXzbJ5ZCWrvEgRIebBm0KK
NTlPs4qvnOvbQExRYbqoFjv8uOiLtJuW3c0rAY7Nrq5yzYffqP+VlZ84BZ4182g9V4I/G0kmXO0E
xGpYXL3+L45oeI05xxUft5TnmoUyIHQ63igrs9JZE92lRrAaft/6UC+KbFN8sk9aJyiLL1hAMrgk
JnXP0NEb99aDF67ppAI94P25UsL5hlRDPjMfFUlVlM0SmZJLkMdfllm4k/o3Q7GYlB5Z26vRBY96
lkb89EdF5qLwnyC5WT8smaQd+8cw2hfZR9cwXVLH8lsE9lkrXPKzfQIfxgxmBVepoDWDodEjBpV2
pLfWAfeF3cnk5nNH/EXUL6Uwmw3sBl30W1OBArHSWohXH6z5qUxXuJsYCLbLEncvLG2lFanTpvH3
7RlM7jP0cnhSMOPEQg7/V7TdNFua/S/e/iK6RZ6AUDU9jO1/g68g8z8Vuj4tPcEIKVnAIHBuIhxD
kVZ1FwNR0LiBr2A4IuqgzidKmmUjZYTKDd0GEs04S8RLbrRMtO781tYJ/idT9+pKCW8un7rmY0UG
mQzx1GQlgruRcGBD6yaUOaJsZOTgSFyVorsU0UGj6fu+ZUC0RLyUiDkaYrwnTWsn4iNlAEApkPBT
SqTN3ZynDQMzFwqyT3rsWWw/lX7QsnKellCbuBtV7GsvUCotgZpx5DgSr1sWdGDaecNjxTtnL908
jnuEVZMZUqtsetbMjkhvjRyBiArfW4X+ukSIYAYLVrILAUOhd8fiBeSmti3RdMwr6wLMPJMSAFVN
hCmLdLZOu0eJ7nA9k+/b6ADlaXedK0Uz3uD3RPgqb6DEoT5805UExJxme2TSD+Pluokc5sehYyqr
zYCOiymJj0sChBEgheGf2//q7tPjvZQ+jGeGD4f4M4AqPCutDZVj3PbohJK9hKxIa4G0yTTBV1Ai
ksBbx+UrZ6X43OcZH+27LUgOA35YNGyqmJ8bxkshPndmHi1dWWuehepBrxzqiin53V2+zLER8u2p
5bkCwyUoW8n/GLDvYoQDHnGlyaNqt0r7hOFVEbFaV8zO+FPmqomjJShJgTRf1Xqwsfmub3SZRpDv
ALgkw+3S6gu9I1W8HK6m4S9LfkIxSS8e6Ud995G4KtTtiv/pSVJuDn5xHWs6x2C2CnqIA5SPSw3d
Y7IlC0wMFhpLU0AXHlb4q6dGEKHrnOvoQoureFd8ayVpOw1ADRcjzH+kfp1I6LznZFkB102dG6/U
MTi0aEVgwuZx5xxLmvIFuNKRQRZhjzlmLJUSTEVKO8Hlm41COowVliVUNUmAo7+olyVKlDDHEg1J
gBR4uDlBMlHKF4ThtIfeAjn/qhbogNWfCF9CRwhgTZmYo3vn+4M3Pe2Vai0EBQEvKIK6j8t7CfV7
juDIpI2AftHTV7C++mOQPgL1GrjPorOF9MT2bsI1kReljg8uWJhmMTNQSQisBjGng+fQ3+amgo9l
8PJ98BzYj6vypbADiWNGe9R9WmgRWUIzoPUoLBFHjt8V4z+ZPms/S42xP4S8GKH53yA9qmQ4FziX
UzrjKh88wFrZIjDtNwS9J9uS9Hd4BWRap4E6d1O7LRAnJdKk+RpTGb1ZSozGwG4M0JH7dFt8PDg8
FpIOYO2Fb4PliXZijtuYWGSqFKqJEi0lIXlIcAdM21z7Vrhgwuq9jZkSb+CCaGVxYDpIWTajlUl6
E1A5/eo8VoNPRNCJ3CGp9vEEhQuX0p0bDemqKDwLfw2FWqr3Xw3VF9Cl/iZyITvilBIuF+e0pcgN
BVelBWNloVBgqDZldN++R2ou1ylmlCtxhErr4SqSbZABkIhGTjMdJk8hfREMSsvdh+Sc7QIBdPEB
24O5iS8p+Up7FPAdctiw6WeFDJeFJqv0pRC1IVIYxRKk4zRmW5BOKkYcnfSdAkwNw0atejUfnsSg
C3UUimyb3RPbVcOTsKVh+IVRFIjGNkKXWUQLy/MQ1HOaQvNHhyYOAYw7+lswmOMvWO+lpzgyxogg
sSYt0+QqUg8Gz11Q/eUdaiFyctFpmaIxAh00kuKqvZwXc4/xfpV1+4aRiach0pWYieVYnXYKdyW4
msgCwI0jJUUOIuQDWor+6LoDee0NMwSG3maDyp9ycl3jLDO+Kq3zbN0l2KAQmGQ9TTXYAhVTRPt7
NvnT4Ppk+r0FTUhjROmZT7LCgy99K+7RL3RuHnk6+oBOLX8FCyxLIeFLgXJKpwIFPN9WUN0La/NN
H/DE9UJH8Rg6A18BnZB59DVmRnE1Wdat0a8KUVx4YmrjiNPim9CvYS3pRDaOHsQkvpV4W0LBXQck
RWm8qcZfBYRBdteAmJOM75pt7bsw+kvI6BxfjBptTTqRlQJHi4ui8DEFuBMjO1q3YLDAcR4Vo+7I
JglGaHSe2ZzzrGCr0RYfv9WAsaNC+BivLXS6rVApIfjEEzdoM6so54LPhD074QYLaj6CRiyGOeny
DSJ2PInDJ5wPMSRIDo2kNd+oTlFNhxO1urs5FQAZ6REuzo7BTSY/InHTXUOjnbjR3uR6Y5NE8j/S
TTtg0OIqnAtQaBQeKYP/L4iePIBgxv8J2akIP/XQOix/rloP9M8kaPwl46NnGFnSP0YzY8U3iQQ+
lA69h/Y7ORrQ77ge2lmgqdUeQoYHldjOyu8FwhHXglfz+FFZveIjFWCNFgAaReHissE22164KDUy
ofhgAUMie7fd5eaa64Asv5EfvnkAWs43EfibYGB0L3CAo9Edfn9TFobSzUUPd3LxgwVCjp6tj/4Y
l7DJGA31bPJFdgpPQB/+peKtS+jzFetYecTNS7ZeHowZ89BnD68bMIccdF4fM3EKrgBEkO/fjeCc
oyCMe1QrXxq2zJUIrQEFUmM+1rRLWx3D4foVz6F/+VoooL1bmN493S4xK1Z/ZvYwRrswgVYRM1hJ
oHMgfsj50OFlV3+1+NGQ3rrCW1XfIh0n+h9VsWyNj5uZVFFXLXhILSfee27+mdrNzPctje2i/KvK
P7F5yMZfAE9yuGbtSYVv32zoOSNZk2VjJkLnSlKkH/3VM095dcwYhsszgNiIVjI8L+WREnCSC2Qs
7nHq5WMS4qXrryVV4XArw1MmZJzTf77lFlGmUv2iQcxdKGAHo6UHc5G8i2yc5LadxCY+5O6dkoYh
a0yJ1bdeLq8ovA20RzlZahb+hBxXS00kBOxe9pfs1PpLKf33Tf29p90sw5wcMhrvVY34yMM1Nud0
OZdlTBmTFO5vS6su2wv+Vo7QSOQXKzuMgqtudJAVfObEXzL6RM4kR9ccISTcpvbKYd1FzmZJfBWb
cPTRY9GiU1NpC70l0/sZ0KWuwlWF9LGXgYwUnLR4gvIY788Z+Yq9e80r22dWWGzLPF2rLkgkXSQ6
gs3BtBGqMshAbCXRG95hWbzHYFWqUyWvVeXD/248Um5QA9YcKZp/FeyJoiU3s1prBDG1FebQ9O+L
wWVYl+29DV8hHXapfGfZX6FHC9cXl3WmkZh24rVyUjmHe2M4rYdt8W7QaRdx8KNFQnCFFB3ToLsv
gCfSX5ToDUYshYjuYIYWKsQWoJQnlVldKs11/CRZdoul5zAOWJD1fiU2ovCMcvgbvrwV6L82n9Ir
9oRFUW6oNfwv0/YCZifYeHedSRcExTS5JlV1Sj2Xtf1PJo9m4CIdC+2RGrYiolphK5KOWMYg98b/
RA1wkebI8i3ltiy+iOvnHU1aeY2MDzNnyD6B1PRLWGEoL6khesMOGhq0DlLrHvahaf7UcCgVuqZi
gX3HBDp+VSxML8x2c+UfKlHOdVPcFDk/wOSQLwnJplmsDI2GkzdmZNwpEuPiVxpevruLW4WnIFVW
dsCf7wWMxlWeVWQ46pPNswtkHqcQ7sCPhLy/b/kwmS+anohVkSNDtyiNd120ZM5eQz/aDyTj+tE6
hCYjBAhMU+aLGyt1UsuuubV415Sj3LTnwp3LpudY/SqgE2Vc0imwkKSjw0ykmIwAWSH6/UeibBEJ
HWSInnUka01JhqXd6agxKlPj14TB2iD63DcnhJB4JFDXV8mMeB+0PWw/Lqgrd7J2fVKASLhgSdys
mj7OXH/Ij+Ef6jrxEYJO6ecYXaFr4oEkJAWKjognYtKjiMNhLs4k9G8cXZOzIcybcuHDGr9Nv784
jQptBs8xcp/Ron5zfDMYhjULGhLU8nk+x8VedVOQg4ts6s2mtHN0bSlEt7q6a/qhpdHQbvv4whGe
Uy5VZk/NP2RXlWJDojs2zCwadypojhxnX9YdI0hrEKRHhp8c1Yw6qGvpm9hlalchqaOcZpu5JtiG
RaCB0BGsgldpqiBN5vxGTZQvka8gW6JB00dHgZZ2uhLo6cT+3yxEj8zTKXLROV+T5mkANEf+5D+h
YmgU46WKNz21y3eHT0jUtrw7AxsSbOf12Lyi8CKavqcpQ9PFo60a0P+TWWgRdpRacEr6/l12lfy/
lkMqwT1quBfpK9hxjuQxRD93cZNVQf3EKZN6ymy7DfnDk5CnM6ByjRNlvwZQqEBq48xbtccQiXYK
riR0kHyE7VOmbdTezfbTMw3CgQyeEaM5hbaB/2qE+qE6/qnTFVcb4zegNOgcW4VaTC+l2VD+YMvL
mZn5CpVRvNKCrQW1Z+DxDqS/WPJV1h5pNQsalVOJOJRUnEjqs0NrVBx7/63lPEyizU4rFvkFsKTB
kbkQ6xE0wa9I4SN5l68BhzZZYEqRMAYpC5lDWuouJIviGf/JEKzd5IEFHqtlO2IZTAbNXI/+YgUf
GrTMHmDVAEBzN7DH0W6Hkk1M4xgkKb99ZHHUPTbTac399avZ8KcimKy7ZJGipsC2ySmJeQBzhNrE
UCGsOMvVJVbFM6LFLpmWxkI5QyZHPMCOhllu4ZGZugwv/VpdhuXcqYJXK688pI71gkXnMv2jFifp
D2clEdF0FrRwaV0oF6ygX4C8p4versZOIhrMMJoXNKRU/Bv6aQgPJh28BKut6IKMZTlnnbgo0d/c
3eGUNofxFB/Tr/OPyViGxFZPFuQu9zYCS1cfsKdG4EWCmf6lx9RdGnMuIntsYlL/woURoYbYM6qD
BNuvyfzhmDyOdjj2dt1UHUkUHHsJbwCuM+pG10K3yuLdl2OyScj9eDQutZoo+5mZJQhttioQXBjg
YsEZXxt5i3WBKX0qaTpvAJQFFZXAzpxRUQ6OXB5dhCNMiQC6uvoqxGyRk8bYXWW2YvApscU+jNaf
EBTQ4hSE/yxUkbSKaBiiBKrpwLyxoiM9r4S5WBwb1Hk8GIwH7Er2dGaMATKRnGxZbPvLyN3HyrPt
ifDDrMyDlMxwBBtcZ5+YXPegJBznisnEMhblFVvrPYD1JoBimQ3RVi2fbseuCKjXXOhQKxkH4xNI
cc9sgM+VLAjYwtOIo0iKARH/JtL82HGr6ca/IRY4VQGzkGNNSy+01WrNKcL/ydXfb73NzVuJsOgO
D9BdiFTmD27mxKZ53EAbbxTbjXZUh6EeUCihWtoVb81/ltsVVweBIdTmhI7rBCRilE2t9mDShd9l
ziDbOkqybskHxAVUN7b8B2GFbQJOMoq4OYZJxkfabEXb26NIYX+ZwhiGL//Mi7OwFvFAO1xmWlEE
I51F/QL7JGEqy9FB+yGNY8mkmT0B/d+yq1fUp9K12BXJkiMQR2DckTT2N6P9RSTSPrTj4A5FuYdf
YWKYw5dHcpt3rhkGBStphaCYOvtKn1tS1y0GwXQPtpQtaY2A3m9OEv1ScQbHyLSWMAZU+q3yorWO
rkYiD80fwWakr8IxIWKvNvaDBx+ld9wxSXfGY8jzDp0+LiaU2wqk8lF0g0qpnmx2nv7rm9P6V6dj
vzebMYQmHNXFYEVQ7GvDiiMl6T2UV6jpDvzLdQkdkNsIXyMWIJvtF7ytfmKMxy7CPg6OVPP/eGb4
Lx50RI3Ao83WdJjDfg38mNZo563QRfKA50amhXxO9RU8PHi6XTWimMULDHcd2csa7SAraaEbR047
GKK1GIm/g6vbpBfQYyK8MNBZ+sIJFREaUVReZbxNlLsq0Y2Zleo+xpweHzt6gnqHnoCHAE30ekaC
QZrZ1gF9W0hYp02rkUo7ontTVS8PpIlw67NVe2k3GYlX5x77FnMd1/Exr81kCULmnKbsoMKWnZhv
JkWzbwhwlowvGGh0dQ8yYBoQL/S2GSBQuWaLUtujx9aWXXZqcBJAUAfLeODD9WgZl/TSv3vKRw6i
PWPwdUUo3ay40eEqpsFNppu0Ja9AWGGv5OHNJk11RDxfOEqyk6P0k8hHaZoekrXEtPw7ZTCHQ3Aq
7ZNH0nLtyGXivQAC2MEOZAb0A7UTfQUY+ly7KggWHBTLCIb0AQrtBMwt8xd6H7p8wgYhIbNDL0/d
VaDTZly+hqJK1yc0uN8djlAAWjjFQFvki7EOxgp1nPTX4I/HQ5AvAoItg2UPaSHcG4KN1MbNl82H
3lWRMVJ6+YRjoW0ZKJPP6Kh2tF/G45FdVrthqzdLjwdyNVPknSniNSJEef6Nj60T+vZfa9FVZKVS
t9e7b7Y2tWWJSSrqAO1Non1Ob6RsDzn7eMWWRh84Io8H2io6UUXoyGTdk9wRt/sYGKIA5hE5DVt7
Ys69yqmZFeybbeAe278e2vpPxsRvsWn+oZNhc8VWHtvF6yiseEOWcBTAdTTkNo+ZfMxsarjbM22q
OpbLmA+dOKdvqMstEQyEeqGIgys+rd/NdsDRS9KOtpL+4IGjcoJN2M509PBLqOUwwBFYLFAaJUuF
ZgNxkWuTUYGFYBArDb3HmT5XcDNRXdqMZ9w5R9Hx1Ooca1t4DluiEkoiYH0IWgMB7mOPfyQ/VcMa
zgRHvNhJNyUmLLCn0Qy27oUh+QJ5E2OcafeMfjQe79lqFBRy9tvC2yazRn8VqxIN5FI8lU6nYuLo
vvMf3GdKxOytdBzMngvjLyEMCRMtegwLUtpSJTN6ICfAOMAkHxrb0u64yce4KXQUW1R3yKHSOWQD
bdVgnG/mbCpFzjEQhQz3FvQB+ZcJ8KTnhp76P+YjJmljTCcg0YWZDlgUzgaQ7UmbRTIzu+ohWvrc
kSGS1YQ20Tkxey4Z82Vl6c1guxdHLjH/hmdtBzE9WsPEH3002NEP7XtEjEJl5UUiAP/2nzb2EqET
UHddMbd0rJhkTvrdnPfU/Wu+M28KEMYDNq5CIKF9FDljb2Eg/5xE31m/YCIMVqG5Skx14BmjveY8
ShvYkmDgc4MPOYi4iQ3eEE1AFLIm15V/HtvhoIwgDSUtfTifPji5WOqjwuporEra8FiYcIbERzIK
YY7TBRLpIFj/IOBZka0hmB1Bpqz1etcCwij7t1Fvr0P8Hi9sED5p1EZL6xlfka7yxAsPfX4mB1g7
kPkgYqphW86vFqmcRgB+foFzZ4S7yOFG0kczovUJFt2+hsKwQMRSSz+yCjvySRItjwpxSoUhuvSo
p6K+rsj39F+4X3L5BEGeB56PO3ijbjTRjsZjjrWTmPpNVfzujLcnLfQ5cYH6cddaIEGNFQdfDUjS
ycRwAytngaSTnpX1zLZUjW9EE72COcc/IFiEduPO42qFNgfFFBxSPVhpxVqRzp3/22ZzEghKkZPR
wn+hmJG/2+rI0cd0ihA7/Z25a+0SFYABFkKJ9q/KPn2/AJiXBijb7cqd5URsO9ZwDcglGKPUrv07
ICLqy72A37Q4Ftw/22aW2kKDiJbkhnCeG+gDIBAd5AdEXYYf7KU4Vln4xoG8AuaHIrnmPFeyDWUA
KhNBn7FzIn1hmIcw8F/3INKB59gOrskZq+ukWCHwkeg9UI3YqUg0qaPJf1GK54oNI/6e+p7+6owI
ZspEVOlpdPTqwxeMIOfQXnD4chiAJDwO3WzN8400q0o5s5lG30fVLxVvTfgUo7jBrB9Mo2uCMGnP
l8DcKXeAaUlg2cqCxyw9ViZIfQfEa4lralQYdBzJBeBFJBmNo8CK5wNzviT6TY2Xh30r+B6pKHNm
TGxIavj0uaCkB7ON450iF4W8Cm8RnNW7NKxZm6uILZUNk5pMfEjiIwgYusOzMbAnEpVTDGAktHvs
2xzjqTHRr0sBg3EUEW6DlxaM7d1T9mOxyXdUciuoK+88zocLhLJkMxWUmlykLLxJoRN6H5dXoAFX
Y8Lg2Cli9dOKV4OQBzTbWIygg8Lw5TPri8lwIc0hJp61OMeMB30Cfro/4oKEWcEoVLUDATI+jh9q
NBQNLcxIdVURi0HagbCSVH6I3Yt4Yk/9kfDLfY3Xl/lAC56Byl8t7h2hVTIlUiDpeBQmgrgHz0wl
h+CdYXdU79Ix/wbjdLir5Sv7FvkUBIStcrTstTOO+dPm00vXnP/6EppaUSNDukSpPmvC34KnYsez
UFgxc5bczhati5LRlaYO1HZS9eLO5bQUkc/UBZ8e7uvYm6/Rj1hzGV3ab1otzTNsHP1UnrUnhOi1
aQcX5pKILYnWxa02l6hEAcgzQJgmv6jnFVpL2qL4ZaUpc75Zmi8NEAYOSowuljLUsBpgCMh8HdUH
K4TDj08B9EMQkI+xmmM1nNcf1rm6oXHM9wszCo9CexRs65wSa42uY9r/DA+cHz7WTYYIpElVC2PP
uejWHc7441m+q+4R+XtxDQ8cEx8PQ3XnEnSULdw5UkPdJWIA0cCqtDX3NCqA2NTovIeHhOm7SguB
PlPJaWtec0M/wYqt8j+ens3uW403keLfBjoqzZzxfKMj4kPHvB4LV8dKTp25wYDKZJz7cnwuCRD6
rGfjURpxQp2a/UwaQ+KxCIf/y3lYuDVRxgwF2UxOiFJf/H7Owqaxtg790j1CfG/n7cnaa9VTsH3T
Hs7SAWEegQ84tcL11bo1uMXXIb4Jh01JzQquyM53SGlw59Zylz5Z8pqxZD7PzDAbn5eQVFf6RVVn
2VyHD9Cu4lH3VgRL1PdwRpa38KogGRQJQMyjBa7qPbs2YnbzblzKfSiQ0mkgifnfWQcTi/MDDy99
TtYGEdk7766qpJHbKL+aF3Uw5Dkhncy81EZGVZZnpjNTcIBXMFjtmVzAZm6U+/zdZa+cwG3Fpltg
EN/SLRvZ0cGKqj8WBSSLFt/qEu9IeudQvnMhz7OHTsV/kN2ZJljsLBc+I3OUWbIyHB+Y0by8aRPl
PO5aYwgDfb38bnGoouU2yoeIh2mHX6aC6JDKPZkkDGakucSCcLO5r8264ZFn4NwndY7ofcbeBs17
iv/oUK8odBDZzlPmnjPoRkmKpnBKGYnblxqeRjs/45FOuZxmdnw3D9EuPUm0i07Yn23loz84LJ/k
nX+FdT33r/EG0uQVA5ZxoJMFIbKBdgDtWVoOy0M2BsXNYOj+Dth9cazdg2ANnb41lvENn8KWhs/3
nlGYgtNtfqoTlTOPiqVmbZLozmjDWocOJ6fEmDez4MRkNMwmgc1bMi41HawDutxkNcy+a7wL2VpN
pjRLD3jvcKPHjxvtw+Ihg4OaRCwCby9/Vz57HrIOj+N22uLUnPTQLdnn6GoBP7dL4JX7FPl1yjnB
IXQJUH3P+W9ZXsAIM9M11vZ47FK6KckP7lkZJupToB6aGlegT4iuw1m3Hfm6sH8gtjCOkDuH5qg7
F1/c90Npt/IzWbkfhX5FsxKCJT06CEtTl3twSkipT/QcAgvtoFy8iuNINHq+xVcKR7RegF/b9h8N
CuKcfh/50YNNXT3znHL7of+PjLcC/n6RQRfvaTjWUweDGcfkVN0i7O1ozj3jB04i8IjgvzBibDUm
8U+8v5wyapsKkBgxRGejojSIL2QdUTRSAgYkv3bhzUJ6kS5aek9fcxk6CGiMhfyKobFNCk4Imy7f
6vTp2YmjEHHPTEwPEigz3WHMo3Lin7Qkk2Kh89ZNc/BGzDujiE27iznZEIpGI4SN/08kMowa/axK
dp/MamUtGb/trbzpayacEriXkPvGawJGsjPffBfCIk+zRSaXjHBfTYjpDhyJSjWgxd5UKqDjSJ8E
si0DZjxHMARfHsLGtansg+ogVVtBhA8u/ejiPOf3lyjb6P2L+TKyLpg9kFVYM5RFORKddCGfLJYs
ZWBEO1+iUd20F/Txgv+ntpQLGlo9t11U6GTclru5ZgLmo1HxwzlRLijXeiclX49mHnbul8CmnSFh
SWsTTYxS7zULwfoumhCBTOUgI7akitCHd+8hEGkvhptPA8GhqI3QVruYVHN6bdO62tVUxwmir4rk
NTZlxLTp3ZV+UK96AXHlT1J56KMn3icaRYX0to0DT8zirKIq1pSGcOpRgA2bnJ72uIukSGlV0lbZ
4w11F1OfoS+lqMzfGaI/acwdbP2MzvtHjx8VzdMcAmHpVN6/gD4IyHVhVFACT+oo1gqYN6ThxAZ0
P23//92DNI7eEme0GBVPBh0jUaNd3YOCFYGd9fAnOW4HW3X4dOz1AnZr90FXUTP65bd+gPDJWljN
7rmsKbO7c0lZUzQ/CubHLxYJSkuZNh6N4GJBB4k5VmbdheoWYO19W4hxugkiltxfC/fKph9zF3YD
ChtvXW+7O2NejTn4OVw0Tvsplwbmxjd8Cye751f9U36EXeWE98ydF7Z5SI/fNVs7yK1P5HztxpEP
4ll7GS/rSLzLVmfIO3U39F1jR52BFDnrU/3QrStHJ9VAxdh3bJzYUY70RK0tAM3fdqW+vTMXgotP
jsQMkUZ8rY7+jwffc5QBZduu2fJX3YTeJ6YGDvCasEIqFMy1sVPeOjQiZPEuJWd3io/W2ntY2Yl5
JxaUYOO9DqqBczCG5kU1m6n/2Nz/kM5Q3gP9pfwCtzIHK5WNqbrk4Sy8eDGiK/xhKt1EW/vj21Ga
c/1GaAOHT14I6U7FdXLNHe9dEfA7OxL6lY1ESRjT5Tye/BB0Cij6KssIQ+Yi0afigiEC5By05sga
aGF8mTpoEBxRmWXLDm1Li1u/xdArL5pqRo+mniqwmkBb/SGb0abVnu0w7+m5MunfhMLoaPbe9dcR
j+aJC5Jt/8kOYAsyhWt/SVcnXjqoih6c/Euf9smUW2i4AmZnql6fGZEbnOj6UXhHUwnqJXUqerTo
UlNqMwhZhsI54XzFFbzzoATrBx8gSA60gLBJtj3a8d8iBM5ISvV4qeMjm6Q2T3S6nGua9lbscNNn
v5iqDfL2fAztqD6GkLh7fLEedDM4z4xIF/y+gHfS2dEb/S+9HESjKC796d5Rl31GJgM3LUoEH437
dvTgrMXZmFIyzOls5+mKCVuvMQaYYuc0MhzovTjlCEGXvzqyYOh0Sc8vfRBtKq28YEwH5n62MfdD
MpBflMtMdPDIKJzl43khLEttzUH/P5LOrLlRLAvCv4gIsQl4ldi1L5YsvxBSyWaVALHz6+ejJ7qn
prvaZSO43HtOZp7MjzgNRNfamkt9tfth8l/Ddpl+I0KHH0e7BJAU/qLdGPmkW5U15mSqFZ1GgyAq
BklsOW283uHG4QLESAXGQWRHoeYi8FNfaDfJWKkMKqaWhCxz8CI/Z0dZCTZ5SGgcUzdwQGw+EDYi
wt9pDpFTSmHiqG4PKbhGz6Uox2nqmUr1Frb7ACEtajPwLx2PcOlepxeDNLn5T/0boDVtLP0Yh0yj
omq5vyHLKA/AkpkFzlWgTLtTHCLUQnoHLEsaC6Eq809gwGO81d+eongRW2RDZqDK6I5F5i0qL6p0
IKKX8hMl/8gFJg+m5fT6BseFKpupDoXGFAxEhYvJKexbmrgjBh4YC4wkuI1Hbm9F+SWEvzFeh0V/
BjokMPND30fbI9IcoTAe/xnqvsS4R/HS+JZhQpihbtXZpXVNtN7JBW0adWFenTjJx+4M45mUX0j8
IRgVahh6zwKrueCiyPQoNU/pNG3KnFxRumfxAI3zOebdRW4Zqm3/BL57fBWgTWX+ac7J2MGjcso5
hoxFMQet3SFBjpDqVSMuxWR6bQxq87ElbYrooKdKmpAGELqfph9yZLx0NJCC1NedcZu0pa6rgWht
4ccJ3CbNTOIAQjEugJ4X1iWb7+cdftW/WX5MAApRDs+Radcq8a79klzIZMkav4KYaybaaEjEyaac
IJ15NcIdY8+DQFVqWmtGMxV6SjzVx6RZ0l8OV3i9XDKWiJQleDigF3rwhktEuP9+zdeCOpty/VDv
vjcEkhPiNcloX0iJO/pO8NhWwOamX4L3aSwHXNLRRSFERqs+6ggp+F9Bb93Q6TFN9J4uKtbMZA4W
/UY3BgGNwtCEW44wcB+z7hAz5EmAw1jcR8oGGR24wP9nHOAKQr6AkFuSKgt2jBdXnSO/564rc40n
yggncepvcFtMpDH/1nn/JmdOnKow76tc3oakWJYt3sRLYjVzF5JgYkG6Q4jC9nVBVDkSk4nqXYDl
5F6lI2FuSEYMxHzkHEblMTRQAzrSFVN+4h2oST/9TcVov99M/LTymIjt/yh+GeaOZgG4SOZon82x
/LWURzvdCZjz9BzjtK+IgzdGv4Hmf36pF97pfg4qddPi57sMzQ9lA+71Aqpc8ECcWib9YfA65OOl
gCWTIZbHsgK7ws9Zxm6Xy1Z4ZUpKpYLTs/BZV4wUGOiGm04CtbrqAjQYPFx/aLN9+q3VZF0/U4ii
zgVh1rqDCDJE7mLD846GcDLSh4aZbzJ127yAq2Mzxm4HxaBmxJ6iAzQ1vkHObHmGRyN4xwO+Nzak
Ur8xlAbvriQ3+4KUo1xurkygVIqnzH9oyLBmGeaWjkcFpNfLISqVvhbfpHEXn/Ft0rDtzvevC9OI
WEQMzLdttYTm8IhlmjJVCMwZr9Wv7IfXqoxswVVkX6LX3AKb6kx6GdhfIA1eacVXMzv2/QHACf/u
x2dS1rL28Q3WP9eUsitFZIA2WyQS4PMFe02kzi8CvVA86vxXFAtG+uxgLfo4cQR9jWLoOvBuxwhu
ezJHiE9r1W0UuVO8IK3CjBeIXaXCEbMAoxsW4Es0DiImkxlTBRE1bubg8HXVeVgiaDE/NyqOEbpd
CR9OCYkvc/YxIRpCfx4MG6dWfR+jN86Hi4Fd2mcaw5fbXUgyNoIf/U0sOTK78IpPP/0OjBYjkZCO
PTHQhMrZr94eyS0x5tdmuExEygRZRdgafKxJJq1NXH8QJ+6b6hSGLyLAsu7ZljAgS9mp65TyHc2q
0kZMkMQosLHthGExsExC7IRr/4rzW58fwsmFmynNeXQeKD4YBC2r3uKwqIZ/QvETwqPKeBexIX6X
9OAo2glQhpKKbSi7aXN9gVTD/Pk6q5akwHGdogX+WOQx4utbvVDDOx2oR1df++xpiK4gbIdUsMJo
nVbXamJHu3sSOYJyhKjgCjvCQvAGQj4JSdMm2IzsmKwwKIbASSCqC4+p22rbZyixdi9hCtMlvx6N
xxZbwoG0r4OG1mcyWXCRtQt/gJuctihfEhjz+Bg0RzT+cmzph7DGudbOBnY9O75f8BloEkz8gYaZ
v4JmUzb9e52Qt/r2knSbzjeUGjhSUcjnrkG8T2RNlgnkG7auDLepWWpCMw9vzUjfS1i9ZahbxDws
LAg8dP1iatF/8JE6hZ3qCBjG7CUJtNCreBpxETk7IVVK5RsYF+HlV+IYbkvZph6/E746BXbEUok3
7HN7S14FIMvJ3xE4i8nfcRoBTzxZuuhY6cgbcOqY86A8Ve2ljv8xBzsrTryPWcv8Cp2Wiy/NREsw
q9cTCuPUb3TyK22ag4RLb4mOlIUDzxqATWgO88Gcb5XJkAqXn3PHol7XEJqKAyJneIKn3oT1azxS
O1IEMCZfvTm8NStJH+OePz7KiC5Ts3RLinH1h1WUOXiKzVxAoGqlKqdodPC/zsV/gKMNByDVULAl
uwcDIkZ9SL3C+H8pngA/KFXAYB/89JaBfJG5N5N5w7jwIvGbvTNMz2zIJMtSgunkOOBGfuZ440Cs
8/XYIhFeGh4o5Rcv3WgRdoTqpV18RovwhoERGaVbY0KIPf7niCUU4QwCq4gxpNzUtxxnyssrrxQz
jYr6RMSDosDArNZJY/qd+HowLIGVi/6qOqHwh1GQ3ChbSYZLjcjbEKKZtYLge2AP4HXZwPQlbvrH
QucRAju2F8gx4xkZFznZQk58TojwOqyKcZcBxc/9EL7TjXNX7pYNEa1fKQOv+H0uAnVDdBpoJWcx
hHR4YqSrhHKOxSPCqxnTKKoJ1AbfXkOp8XV0+W/1Sn9CFyXUpERUP+wpI5MitLog+8WGaoATmv6G
Xl9sTQWTpgYJPtNHTCypCiIY5lNrRBvGE1ymwo2RU78/Sw+pWukwyYgeYZw9Og5+MGfR8UMIm6n8
mJBEn8ZVY3R4oYmSlnHltwe/hXdHA/qDuQZT+Pm1Zug7LPzucwqBNJSj3+sXeZ/rZ17lWt0H2sFo
NsYbb72b3GwaDM8eCh5tVwgwgxTGCf7+o5ClekZ5TcUzmuW1YRajWkaz78wRazoyYgXd6hodJAlG
RkAmje8TrkfwEtHnR3vO6/0c1gv1hIuT/KqginwzVBHQfM+36hOruykTOjkHMEw8+fklULHKySIb
u5z4ikfE8xnBLcftk0UDHZI4mP46hQhpQypZIc9cBeQnG3yOaKAqTgrE7dNe+bFwrSbNIBM38RMA
6C7FnMoRKwSGq9vgCUT8b4yZYu0GmU1GbIN3J3XCtmoYUveCejV74DMf7sZyirKmqli/IfyncS5p
ahYuKNVAXxIkbo4c03ebEZ7S0VLAmZjsCxyH9jg/VLg1vyz5Cwqa+rtbCckWPfIFtBmuHI0svgWU
dPqqRJ+Sof0wByyJjwJtoqN5tIJYcwCETjeZahj/p3mOh88FwwyeLNu72K5UPGwZf8BLguPGKib4
D2cCv31KKd4TPdUnjNp7m6F8LzdaeNfDaKmGd0jIWYto5zI1tzH7BAG2BLXK8V5I++Uob5VgrSMp
7i4N9YjQ+Xpky42XASr0eKaTXJTuO6aTVShhQcFQBYQcfrZpsYtBvYT8DkhMyxkKm0IQPg5O/QOp
Xb9IWcUUMweriU1KoQ4OycVfaSa7aDlGHuEaef6AFLX9BQAjTdt7fRyHUmRF1YSD28upBpMijYa8
fKgh+wthJqdu2f/77oxTKPqAkJxQBAT+qZX19uqqpDu3o7U0P8A0DRJZGgp5MbjhIfxycjaH2+Qd
oNd/WmNppWoGmFQY7YHtQUhIAd92NA0Dlv48rsWFMi4+/X2cP/wd9R9sR1ULbyU2qc+vjgON11/I
QLj3W3ycZMTyi/d6Ru6Z+QIDKkEgJlWt/H5ga193B84Tyl6tx+SPh0zrIwDA4cunfFaYlXXtJWIv
fH2uw+vAhGRKVSqgWk3yI7TprENMD/pnaFjyO8WvAmO5Qx5VUHeM7FE0FWwaLydanxqP2cbBNEZP
ktcawlMMPFAVYWYHaNtc4ynP4IWYZ8pNoh4bF0yONQ9EweJTUYkQBhhYqqvX6Jc+K4u4p/QPDpl+
jd6up/5B/QSF9aePlvAdHqu/BDceOqTWlp89ST0iewE2lqBcm+ZKp5bUpnIYv4fUBRaei8S7OZPd
Ioog8VoIdkMmJobFtQ+0M+IWgMo1ryFDRV6JaJoOWjTsFId5b2E3pxkbo6O1hywImretovXNsDlC
h4sFDdbZp1i6J9p6jP8lLQY4hAvjvBKja2J/fv2E4rmG1GTBGOFxZqDM3GAISKM6Sif9vS2weo4s
LiamlsmN01u6ZBLmhbgpYs+J5MhgpAQTMv0kvjH87Ey4Qzlea+Jvrn7rA7Ytfj47UzEZEE396x5z
s3ruccGrW0e873PmshhYceb/xaujfW6qfTVu8OrBCkX97D5YRkeX4C4R9tgeBu1WIZiX43/Ic4Tb
vLyOBCD2BxRLDNBhPNCgJiyEp/EU0f1lzD2DKhtHaebgU/XCFB77KoIPt2V7NwSsKE8QA7qDDD6+
B9xJ2Mrma9QuNUd509hqswHmhhpDxiJ8J/ifoRxeME9aGxhUgiyTDuN+cOnOz6O+SYR6ucpzU3ii
DiF6kKpJO9OPovN633p4nqNWuZhdLwPgCNBKBiPPFMCTzUSaoHbB77rC69IMQKqQri+ZFlaxstGP
L0bxGth6Z0aHN7M07SdmWpqQz7MoLQp8IiIOi1wiXXAbdMQUrkVb+avwYkT8oh7HFBHoB3NlcmGC
gAOwuSeh0wJT3kjT1J2cXCKqQnw8mQkaJcqa2Hp95vxs8I4YeSokGoRo0ONLRyEB4s71fmxoh+xf
bRw+pwdLwqssDDGfmpccZiCqfL6gW2P1p9d74W3Pot18zjL2KnApRfjGGAyfTs34GqFFdOYtcftG
jNJIt9cFvfIswMjER+2my4Opi7ik9wt1F2gdsfIg3LAF/qQKCLFf6H40+RjIs+Wb1dfNGFmqz1GY
E73zMz1DqWBONuATVswwvu5kWNMLmRn06mAy/pIiuBjALZ2qCxDcB6j8kS0ou7IjgSqkGsFNILSx
gdMqRIdW94AjkrHEbghpqpE6fwhuxc/C1I3Vm6SqXMLqiEGt/kfKMD+jxDU2M2xuJbSxmHS/QiyB
vpoOyzbBroc9cHVvxyqFOAIwmHRhRZssUqCWlJx8nAjTszaYL+FmSoQEtXQyEv2R1zj3g4uhc6io
COCBupTUdUYQDbMEIB7fdje7S6zyiCGbEASqxeRj8rWZHVpxLfSSqxCQ+xF/lQPtema15/LRNFvD
o0gciUIOJE8Ov7QZKXv7EqOYbACXBT4JOyxhGzcS/tH4zvK5rVCFou9gxGiSS3X9UUlDV8w3aH7m
VoNiPXKk5sIECqZrEIy0ZD0+kel391m9X8fgbbbN+VPfpiYC5wB0RNXsS+GDxOm3PvsK4pImkx2X
SOthGwuh2eD5E/LWJO05kiaI9TzO1xVFnuRigjveYpjAnDkLj55ElE5Rc4tCn31OLxwGN0VyhvDL
eh3BSYf0+xWs6AEw8YySLUdh1HocgohUOYVDaDHCvHvUNTYWOJ/arAgWFif2SJI97b0O+7XGB0hJ
RLkIgnfIWry8XfilgK4SGhoVUYgg3S3oW8Cea9RYnELeKe3XZbCi24hai2MPO6OEGhFbLrR06rLi
ENYv8FchiqUCAHOrf/DY8BvZowHCkFZXHH4+/jQB3CeCS05VtigsywEBIRHp4hVHJredAdW3G8HR
65xMWDMsemw40Tuok/BkUnvNfS73zZXdON6TzkXgOglVSit4u0C8dAczOrT5OlccJE8U/wn7HvvD
260Qx2ExEvzBi+CZE3OlssdtAhIH4o0kG7UrA1lsQkCI9JdU4up+eDCCsp5TFlG88jd9WrMR5W3H
I4jsHJSUJVghGnaQB0r4iDKZKu+CaWhkxRtKMTWWP9xRwBzu9gDBV63oNg1SgfrJ9zPhBAhdpEA4
XUDWYCiN/ad6a64KOdGDCX9JbwmUm1KqXtXAncTCDTIwjwGZ8k04ktdg1oXGh6gSHFsVJ1U3ubrR
2jMM0izeKcMxVXbcd64hf8xyn7Y0S7f4kSE+4QcA+gIfKx9cuKg1Tx+uBcUpgbVIO1Ddagtm1gQX
I8wPSGPu9r1PKvqAV3JjTibOqhMqXskGMjkbhrqNRR1vNQ6LvbiSe4fDFX0hYUXUTSA+MBY4tHLS
KC2ct5lzEBgAgl5K58OygGhkh0eHS2OMg0q/5k6CvMyCFc8ecUg5/0mNG+16m2xbGPcnH473gLOO
ZcNVokXhq9C+F6HP4AUDSbMttPtOQP5BXsj3gRUIy0qfUismfR6tmXQU/80hURmqZ88QHPW91hDN
BO0F1J73TQvctnWzBBjjJOdQYzxWXjfx1mNqMRz5VUPR8TCeoCjQybRsNDjcFZ4bQkx+NZ5m/gh3
4AfGM3/Ie+H5gpLG4jKxaH+BPZiKSeRT8/amxf2gh5wftWeLwhH5ifDkAVDZCmegA6Ct6cfxQmqQ
dDSf52jTEFom/w6rZKmdp97riXyKO8m6ej261WzqAhnHk7b1v3yF7zPA1Ep6LFO04uhgmdABcumm
BlIUwBEuPOLJnbNmAmumNRi+UGJNMq/sOxQKk02EhQvEgWCMqfBf+K0Kf0nNqq5FgjvqqhXJW3Xe
RPZpNyyAaar3MySkgakH9UEVAKrYLFyWHTRdJCAaswT9w9DiDtVyltRwdKDdUOHSrDaTjcRpi/Oc
KUS46vL9Kc3R9tBZ3KYqpbHwtqTpUTReaJfScAY6ccyKL5muMEQ1W9D6ivDgKkuTvJDZ253xUUrK
mReJhAJYGO+/0Z0rbGz1mzY1O3x1FisIbDCaRqCTsBlPBkijhNMpGoGhYJq/pSyCKSokuh+kBwbW
6ow+OTOmBwY1XnbT7nsT4PBC/kSPmVhsnCuID8m4wV6BAoisLg1i/y38hQaAHMKq9tV4k3w1hr1B
rPBuEcHHkI5KuUD1N1VYTYzg6UivLwtHpqTmb1AdBq8s+JUKFQElWW4Xocsu+qQUUqJbAFRSK1cO
+KGhef8V5RMAIrtGzyMOXUFcgWTPdeQWk+Sa8Q4ZkwmV2TCfLm7q5lm4gEotaYtL+uNJTdK6TF4A
VDEgoGNXHNsjmh+F0bc1JCSXMLk3tdg3/ksGB2KCDW7asMej/D6yRXAB7BsC1BisHY0/ZRm9LQgZ
r3rnDSqWgBaXB5qDGQlALjJLvpvAFGFizZDoAT2XRDMTk4Lp74FyBikRN4BtAj90rpNjK8unbi/q
GDDd58KKzxh+HKYN+VbZ4DDSQSIJvKcR+nwiVucnwx0UPYvbK5zhVspEZIQW/+ut0JqrewW3OLg1
1UGOxQfmrlGN8L0S3dLnPyRzU8Nz9jXi5KbFZowHDxI+7g4XDQT10icNJ80h6kwoJj7tMPeZTuSN
/+/9bR5cAl8X16sXUkuJJMppS+IP81hg1fhhfCBQVlo0NPoMdA6ByZ3jp3JSaglHLPaP0wYyfT09
aG4DxDL3wXrqLHrUhBCZBEgb01xnptt5MH0hN+L9C3HITU7ReAbmm5vWLbHxgrJlpsWosal0JpMp
/DAQpGGm1Np8az4obWrz31IBBGEUk7qSRzMmW5hiVhEfgI/OXA9rCa3RNEXCx232PFMeEOcJr/Aw
HpnRQX+HFxEXECg7oTvrTGCBXM+OfB8+toZ4ibXXbripfGY+AVgx1n68OYzRTRp8RrwuHG3sBJDC
HIxA8OxZ2QbAD+Exf4aLRnHPZ8g6F88FRlm4keBfPAVyw6bfByAoLFmACKKInu4xMjKBk54WgvcK
dgu1BvNOL6LHiN7E8y5ZytxK7jkTdr+8dHwHkEz+IzOBaCqZ78HXZfZoHtoN6ZeK2WK1Yo1yyxBd
irnd8iqmJmuRew1SztplOU0fm6kyZlY5yUExf3nXIvQ5U81nIeWkj9KDqSRrHliRRD3lstPBiag8
wszBFhriVPwtfmHY8SY3pxMGqyoYYrxgvqDsQVLZ39U9W1j2hRt7biMl5m8YnZRFxNwaWwAUBgQ9
HRueXxw1qBbQTOH7Qe3Ah0bS96AEowLkMoBPwF0Fge4dktniMbXJHl8Q3kpKFO4dC5rbjEqBDyqx
WHUYO9yKmJE0Mc1B7S3cXoyIFj5LGtSeldyyTCj4sDflkOAfcP3nnjIg83HoiUuFUe9phRJnzW3i
ufAHwS4x6eL7RIRZs83AWXcu9xpVN4jWhxeduWfG2jq0liw9N6BexEUGLxeoGgANnLPEJW5ALA4W
eL4D8oE5lBVUtHvsW9hsS7xiNL+ULJZ4hlyXF7bwRyxcdIsBK/gPrhH9BaMcPCGCQFm1qBPfDgkB
I+R25KLxxSKOS8RMaGTDDD0+ISpnzGehTBBt4n3Sp+wrU6HDIAmP4r991SSSZNTXRbEuFVdpttPU
arE2KNZYp+NamW+0wQdK4xPys5BByIlTY/Le7DTlpL9wYD3LHfjgieBvhrKQ3UswzsjuvxrBlPQJ
wq5/GdYYrlTOXBWfe6a42GtpZJtGfi+ToFdo+w+sb6N6jcTiXaKUT+QJt4PHhcXtpggNfH7YYpgc
QEvczdbEWbMYR9XMCNlWPQLFo54wDAYep2wTDWuSyH1R8kEkFq6e7qBrEVLwKwmerWFhuPDRGO7B
JRL5/JKjux6XNThtuxw+NBiLApn3e3GH9CPgkJd8hnwJTQPcJnSCR5Sl6rw+BwYOCdIqLmO4IXSu
JdVMc2eZTQRO/rJ1CYqLb9IvEVQb0Lpe69QcmnBJTChMYxj5mSQd7CYUVClMHot+r9gRlu4KgiQz
YN4ZUfe6sWPkoTD5i/nCwrwPBQh3dTnbNdCHxAolEoCgKVVWpbnZgie3qGxgKpHAvDmAWPclTeOL
i8zFSkBfrNk1zOIvNnYpng+RBaAqktQ1+iS07QpXtWaec2Xz+YcceIkQyGKg0RQdcrcJ4GHSjuil
KZx4wf6zIoHB7Bf/autzL8/pXkC+zYg1RlB/qLqZ2IGlTgBFUJg0dL+LHjkuGnRCEZAS/8u2og8h
KtIsU+8tFdwuM7x2li8yvRntsnu0JjoI84R3J+wyF+qZF+qAFb4k+/KpP95fTN8fStsPFuvYE361
LywCYL6p8DMb/UkGm/Zxq+/GruzUa5fc5M/dhdV1B4fZqQX7OPfjKpKdjOHm/j7Aq+LVb3aNA1uw
QtSc7phgeVFpP3mOiCBwcWGtCL7gY/eC0wRLhM9xT5lcZnAdlGihbV4IuxhuSc3tncelHuTDYMpW
9jPt7AQkk974894Q7bCMHMN8nvxkYW1ZV7v8/MUsMMjFinEbU93Pt9GhJude8DX+Ei/RVtvgPrF7
7SWbaNFDEzGr9fFJQvwZ/qkHcgz30ooYITYMaE1yRHnqxu/rJH+xpEXmubbEUu+wKb1rf1OotA3k
BO2m2xNVgaPN4UsimQeKbMHYEmenz/jB4q4vbtnCuq478+uEn9fiMPmOotvazLfl9bM5bfXFFAxa
XMJ9CNZpp7awj1EfEj3+Lfj5DX8K8UL8FXyc8My+i+/XH4zEYkmnSwwWpTgdCWNuDCcwDEjdZHJs
5A9EPtzED25HVBDn91F/VKf6a+BNctovUkpmD+PWcYt197XDYm7zmowYaKum3gDKwUM/5RlnRv75
u+B2ETINSUYRz8j0OKn2wU8Y36TgnMF1cZLx93++gqgMm31uGxd+4oqaAJ6mtOaWtJlbwwHzfzhJ
+ojnkzBJEg4Ie8a57Btd2urzK3jTJMcXJSNSNiSE+YNks9/mwQeJDicQMU4TRrDqyWUCvJcoxfAC
vBveEZcHv8zv0YEigpcBo2MnJj+WZUdfv/nG/c9m9MtB84Y1TUk3tphERpqjb/qd4OYrCLyJvbuC
EaDARJvxdkFcyTIx3Jkz2468WHeQx/gvvIjEmGin+FJ/Kz/qkyuhJwJyLQnNo2WiIef78JuQ3D/M
7aEu5rdzt510wsbNeALddw9QiubBma/dpqP72APnX+X960GZRLlCl0SWUH4V92gr8Rtjmg8IVDMp
C5jFgN8DUaBm4JTkSAjgdw6N9/HrL2FPnzTVDud+D7FU0SafZY/3n7UhT83Z9Cw58+EBJB4Wbh5X
I4FdWry/WBk0XOhCvrA4eyD8xdlNuOHUcfuAqoG3ITSaigq6TUr0VW3PN/EfGDPMPyoMSHIVpQOC
3iU/9yViI2/xK5dJJwi4Mhvw62Fac6lXC5klrDEL8BezZeGygc0Gw6e4ieD/93LInNI32gnX+vIv
WcOQaHZ8ZYVND4wS+/8/jcW7lTaIBxzmt5bVguP8TnFEPNsiOBA3tYQrMWsPv/G7fuisZC+vMWHx
YNW82qWmhzgnzL1fkXxaPMez7OI2bqcboszsdhf4Mvjt/XVsjuKj+jJW4xokxUovZEfohwHfo7/g
T3MLDIaukbAE478p+9ltzkzng8EFR6AqmZk91zT4pdNRzP02v/SeqOtJR0kxA3ige+42ygXi+5Sc
1FUwLnP/heLzkR7s966C0sFwB/cOXkPWCYPkl47xGqaWF3wV0dDGtdsUt/JYHpm3XeJ0eyj98qhd
c19cpV+MmiV2fHjb2Pwcs2d3Sfaa/Yjd6pKdRVs0yx/sdo7xSnu8NozX70G99sXp5b6wrF+UBxkt
OzTJ6XUA/EIHezLCRbDnnlW/FTsrmFK9CA/itfoafvtH+KPyWLTFb7gpcF1gNgg55anDgainDDU1
dEyu6Ba79jm/wCuMCNj7RfkLjCoc00O+QX/lK1b2bM/JUzRxCwv8aqleX4f3dI+qjUa+gfodHOR/
THbOnfzyZt7L6dfZOT1iTbWa33sdj0XmP5dvpttp/StaZFQ+8Iyo06jRSQFb8SuMF4xkPiJ9v9fS
RQPnj45vkl2NbT/uZ+p3OexgPxWrNnVIQMUuCDgiK5MQAoNRRF7iX63Gs8qd69tKWFcfG0+9l3gr
OB1RkQ77YXZINJyIANTsRt+SwZUUB1ioUYM/JbLNDAeqTice3Rh/wM+asTPUUWDcDXQZg4N32ALm
KGGVxQUbhjaRbfpXsoZqJKmmN1D7YmKyQKcD7l2+EXLhKr+QNgqRZpEDglRqwIzCCmUUrxU7H/5m
Da8o9c9C/YbkQ2QhTpsx35ev1relywB++LF5D9Fw0TVgvIkKVkP1CJTMXpiAUa2IQrKwXwJJQjKz
QC4MVwCVNm2RMwAdjpoQoR7Kq+nF7tiF+clAgQwNoxT9njZgt7kWX+kuOujb1+P9PRw//9K/9zcs
JaoRdsrSFRnMxgCDrgXABxUojrmM3B+DX2kTPzrGOxKLZnnqiNDqE4dTrS6YZCyQRi6QSizYYZds
z7xuQNtmgwv/23tlG9AqEMi3iL0UuZvObDgW4gosF/AWJYy4KkFm3kfYmE63mTVkmg/pcADa7ynB
CrC4Fhk9cgHfS/oZ7RDVOyD4kSgAtP6o32lv+zUQ8CBagOIJyuaXN30EXI+7aSIwo6sHKSudGOzL
BfgGwwYYhMhHojwA9LEl1HvmevlpIn8IUF4hm4LUhwXPgIfJEiimRmHS4HPk0cxh23EkZyqaxpY+
PU3Wjo+ZEoSFpm1kmpFvYgIWAN4CbUBAgPHpmNC0Lg1hfuW8NtboUCdsbgkN0MUEhC45yOeG2SfE
zttgvxPcAG6i2y8catmGJg96FEkQPR6ql6b5e7+Pk9o7BjvDLxJJOGsNcyhSBAxtObS/qNhU4Sil
hwgVK4gtpCQ96VHZjs/5UfBGZg+k1X9/EUtZ4iiQ+Iz5HxPsH6vV9JewFhg6b3gFHr3CIAVK3c3L
Hgi8rb677+IS75tT8sP6C+5IqKZe+EpTgYMnL8FStMAnr+CajIsTUk7IXTNM6rTqSvHCOCDYSr+o
XA5dbhUe3DR7ACjMMKSXmi5UJ8qag9FpXdxOLGk9W1Vu30wku0bPcQuO+UlTFgY9oASB5lWFi6A/
IdtuqpoACDomDN7RH31ZqqF9dQrgauYEDwAcREgRLiq/TaYA0ppkoMM4Y7ewgmypbZR9sZIdJKxr
oisopSn78QR4PTO3J0K3hOyeuhBFx3DAwvVM6W29duhrSramreprB/303hKN6BqOYqbLllMgXsfr
lur/ZaZPODhO7PTe/c22AOuU/x8/PLcIcipPX81Wb3wmiArfQoVx+nuKjS2Q7AfLym8dqJWp8FO2
0RojnG1jN3Z2HbfxOrtHCJLpwDn9oYpNdF3oXH1cJggfD7BkBb0m4O5H34gebhA7Iiy2oY2hwzba
6EeK92NDYFl0NtxgS9PrYwVgj/40TNH/DA+y9/Sv+M6eVXLBhv/e4ruDa82Ei0D6MOdi84CTVYgQ
B+XpfuY2Hp0Hc5P/wj05IieZ0T12sfBEytQeF8SMKD7k/1fJpZEArMXA5pdupL4XB+rEJVEN9uh0
XnrKuVbIyTuT8cxeflxAxqXBfwkogM9gcukVk6MLvzovfDFqsmiDxbI9uh/kqfTrwZUi1qn8kZP2
tZ1viHmxJRNrldwkfNjK1nQWZrzPd8wJUcLw0rnaVkcpAg96yh/i3lhnTu98/OIQHai185X45B3l
e7Pk0VbCqeGUjqh7XVDSQ5DY5aWmR74z/Gw3Hq0ebb2d7zIfmNeqTokPJEsBJ20kP/BVylOqcP0z
RbIRF8iLoG9RvT+0J4+LLxNvCABIBX9AElGvH9nKh2OMGTu6C4ZnYLbyq7aX6BvqzXANjtSKGMVL
bmgiqnVD7qJOSRHZcxN5PL5/vJeDY5wEjDYiS6LVyL505gQ4qNiKwPavkdVY6Ci3hsnpapF9dCxd
A1vVeoll0rTy+MbkbO5ITpxSFia0ZTPjvab5WcGs2rzyEea32bJZxsdiPf4bd8MxY22A+FtIBP/N
ncDJPOUnT5Yq7tGY1C5LekikqziZDDwnbRetEw9bXC/xCHbhWjrXpwX2VT5R4eDeYFUoHbHnW4nw
Zajnjmiot5kj4Pi/SO7dN4E/qVk4qpetY2yQWLDEgu5x3MqOmUtLZs6dDPvfe+JhVulCTSxochfD
Ukf7sZgPCxgMw0WPmRiMR6mnytUtNmmEybyGu7kj+bXJPoiAY/DnTmU9ybtfHqQll2wyg795koPq
MAizYlDUB/Lg37J1RGahasducMgxZ2I841H49XbmMjvtzvyZc+F+cVOlLfWS2aziq3Kc0s1yM/OL
pY75UmoyBmzOjqqJa5Mnn5RDCf/3lH7679orj0BMNoPza8VhNsz9PJNnROim8R2uSJxHNnGtPUzQ
Pl62bxBD/8OFVXx0m3od8m8MsEJgrft198co0Wv7thO7x4YYNHZp0HqoUGI8EYAEShaPebcl2gwu
CE8tQqyo/5hmsKANwXQKtzSpL8+60/m9PbOw9/xNfS6Cj1+zTRS/gJeaN9umf91ftI8845/gMpTN
mvt4sSuvQr/cZGayw8ls2a4hMzFxm2BSdvLMMdbY+DvqlvEsU/ITlghQvIkhmy2b5b1mTPzNLS68
xkl/Ul9awo44mt3bjQ86fKRLtnKrWQLML1CCWgRkL+R1vCrs1i2I7SZKh75vFfifdXzRBBshlxg6
+V3AxENlH6qsYSn8+zyrzFLwBwKrwA4Sy0Q3XjHuZ5VfCGLUVfssdvEBLNNtT9nu5WBwxmwkg7NW
vM23/XRnrMDpHJEPi4+TU3DtA78DDOxEFKDAtNiig9FfIaj8z/n9HDbsEUtpy+gXPMRCOzUWhm+7
18/k5b4ozqy5PcwGVckR81jsc0AfHhGPA4n5y5T/zf+aePmZW9ntfTZ2mTN511crZFR7hBTMdNMl
+aLNEt0T+8cOt+mX80XpTJc1rsVze4JMrHdZu0zZQ2gYcXAkFxMU4Uu+lluK/eTMWY+72QtIQHKI
naF4tbCbY+HXHv2SrBP4QGIanowLute97tGVzCgsD/k2+k5uIjcaIZnfOO3+c2Ym2f1vUW3Do7iO
D1R7x/RYNw7MsuSAaO9yAAJ9g8cuAqPd60oA2mrwwyMTu38ZDqb3ckv0Hqs6w1eb9wrZ1aZ0u8OL
6EImeA/xDssbhp7Zbzr+IMkZtuY1V5XOXHHKS7+m0dN2DUEsbCGCR5c93qQfvIQZ/UT34iC9v4j/
sP54n8VvhXcIJcz/SDqvJcWRbQ0/ERHIgNAtyFu8qRuiKKpkQBLIIMHTz5c9cfrMnumuxkipzLV+
t7gPp2Gbn872w4WJZRLe9A9RlthmmFmDYwKswrnHEnEGV3WH87ujGeQSdF/PSNgflzcfG5d3XolZ
vcy5WxN5rZqDM3Wfdr68u5JBCOvibFMMm2c334AqWuhw5b+XO/tWjlL8h5GGlf6MiggLPFGKawYW
79msTMabRS0qr2Ixs5Hkm0xVX4ztYTlb3bfsGkukqu2WpgR1D0zAnPmJ+zGDxef59RP0YWrQKPOr
3DT2dA8I8QOf200xhxr3a7Ov/jpP5YgYrN5E1fKh6KAnNVKewIh4QvvjI+8xHsHbq/ak4doI4rwk
QgXBDZytZqh0ifb+6VfDEskOuof2VP+8138Rx4FHg0WxYk2AAir7IaZb26oYscuWw0zXCdSivK+P
79UokJYdJ3fmjPdJBG5BB/X6ARmgyaI9FQ6yuzEFS2/tJw4fxGlirHbCgQMa5vUr7UpAXTBFe88j
PSK9kYyJ+iht6IUwhut4Cxc3pCukYdHskeGkn11ArWz8jWKWABDaMyAX3Wk8X1qiBR2vOiY9tfb0
wTQCpsmOI8Zw4uxF46KQyAM7A2hs7pVODKhmcVFHSCeEeyVzw5Dg4fIxSeLkzevWxutAx8YeQ2Ym
o8BOwGDAWQyzel7oonglQD7+CxUbeimGA7Nb099xgvQHVGB+dsl3ifXclF+gXFCi9CkAQ3Qf+S+O
egqFBWcjw699g9NrSWILFhgmJR+ZKSBt+LJ8m4YFj4RgxZiSBSpOYN/SBJmc/6XzFaE9nK6AdQf4
c4DED9leDlmLhuR+NhQFi9ZF6LVQo+qQWcOvpwZZTPm9Y+6WhZjYqPbGe2Uo8UPM9Y06b8rvPQio
ai14VHu8mIZXkXsBlcLghHR+rRcHaVEEE/OQuIM3nrPBLNQQVcXidUzd/jD5IV73R4sf24ebL9sT
q+WP6inmg+YrEDO3xvV7i5E9HPJdd3EUF5H18r3WTqwsD+KLzCosxCLei92Q/UvZcuiNNskf/3P+
QhjamZ9j8p1EsUKYKZJ1mtwPdTS4Nbr6Y57Mq6UJ1JyvqZH/NeUIKaBO86VI5XlYMhFFbNNkGdp/
cXfQl+WKOcOU0iN7QonzAjozZn7qd+5nTxu0mYJmzpxRwHheB3vXzQRwf+3obaAFsQNAEi7gYMOb
waS/uBWMG53wFD3jBu51nv5i+KBaeFMLg/xh9ksM1vKQL/8mBub7xdNhoRq6C//4dKZRvvjrXRiA
xR/N9CigWzuMrqzOTqW06nzBfKYBk0IXxvjwwBvG1ENWJ5VYDHr5YPLD+UJLVYaAnuQNT7Z7Zg2Q
nEg8qsuWUy5lEwmN2QDe7bn0jopvwswsMEpExdGbM43MFCrLdFuwibG/zAgIjIg9MDU+LW4Tmw2e
DEMuEv0CJrmd4jzYBmdeGSMyLDeZKU7d5nt0nHD2cowclWMVdVGz0hzVG+8nDiHa8bCpG6OTw27V
77IvdLDEg++QghMicvt6wEcSzwu/xqcZyDDFHzEf4xrzq13DCQ5zlrjvYaE1Rp9YjOa+iVl1BqFQ
AEiEihynXzzWe9VOt9MVCxoFCug8ks15xxNSEWXUOY0jyJpz+DneZHugVYiSiEg4rpS2hPMLajZL
5DVOZVJCHfOAccOo93IzA8kFghANQB6QCGHXAUeXk9Gj8IzY4uUHK92itraLvUZGTKB+NV5tYeCO
BiopLUgOgOnSEh1k1aHaFOBW/TPZID58U5JTRri3yygQ6yJ1QXW80XLK5BMwlDmz8BZ8fVMC3PkQ
IEduS/I32SLc51FFMcf7c9a8TXBZ1iT3i+d4sCqf9TuOOEIXGcbyTR6w89iZwaiwE00X9aOCSHnq
AQ/NfY49lstowwbPDIXaUqPeU1eU6GYanNmvxbFIFeTdqep153ZgnDUsgnH7FoXl6wTgNaaV1A3F
fbCZoIBkgb/pizJLXFzMoMNPxksqW3RdTIujk2ltNRjZU7YiEvtJdu2c73p9JzBiWL5XFOCQBlum
lfp3EVbHN6RIMB9Ben1Q104JdyfBbmozpZQr1FwYxUcHUS71y81kXryRWhwXQbthZswdnvvrHSrG
xz+fbrs+nJCJOQe5BZ4l+P6Qo5WQFiqBPg8DodJ7x286hLXHFSzzJdnlF1I2wnYLyL1RSH9TRa4G
yrwNYbrDWFRiFYdZtUg3KtQQaLA9XSrID9Q5GRERMTj2zCVSUvhzqIYJx1lXu2qV+cRc8nugJJQE
uv9mAFW+uAG645agneTpbIgGY7gWiQZQFHOeMQ3ZRWqPMbD+IKBndIt+VDifm0jd3ZzWpaPaUnyA
S2b7Yl/wX5Kh+F3YkPEocHLqqoQNjQrrvUdgSfukzfG4ER8BpY3pZV5fWqTlSDpo8wje0cyZAjM+
n8B37KoftIn2ZJ38kj7WHc8Og+AJZq0Xw2p8qmxGuawpjKxnKO9RC4cczTHSNUs5z5sw26GCRuWy
7yx5qa+fq8ybkpilLyRGoGCofJCIYigTxmViprRuDqg/V5W2qSEvAvjffWxlD5mriY/QPbsVLURH
KwH9s6As26jLxMwt6m2zskmthbY4uxMT5YnV/ktDuXkfv3U+PumYjhg1DEY7LFLdmnxQDcxLrNvw
R8ydIecNsB/9/sN4VwsQ+9tX9sVPPyRqqkVKywaiwbCS3+L3Fj58ZKEUjZ9A3sv79ze1vZ/HVQiD
HaabG6RCj90plhz3QxVZ8wHwT1mFLQE8LiTeEDyQwW/FSvclp7HzzYB5dSUZdAHfjI7p9s33Y5t8
q6G2BVaAhUXjkK9WzLqyRUF8m6OeXACBW9Lhc8i82+rJdjo0G166+b19lfF9U+0oHDGrskjR5rFI
pWbRoq/itIg1Z7pXv/uId/chMT2Y20eEXcckf8pIvGJdb8Y76cCrIe9vZPIYHB0mgqMTv8fMUmar
jqcD5RCyZsJjQ3oORITn/bBVUATilqsXsyl2ZMSYRn52U8UY7+kKho201QhaYT9itEdjtKCSCtMF
WIcE3QW3tUbnoGDRn/NT8mfx2N5g/6GUOfsIXKI+YoLNn0zHlTjPtbh0tDNLFQdxHg37V1SabcRA
i2HsfO5e0zHmxVZb9DaQxbaMSQM7Fu2WClf6zhYFkvJCDt/l4M10jxmL+3Z8Du9g/x3gztTsFUru
cvlyE4dWiLZ+5hKHyDasLmhxdHiI6BUkDlSS3cFfTVKDfj8q3cxvCOqYc+rMvNs+ZyB17qJaXnyC
2r1FZ69wiKWH//z9cByzbG82I3ygqugIz0+Ke6veFmuCqdplEzXfpJKDp4DlSMeP9XALs3DQDtkF
0qIFndqOJGUyQdeFXf2+2XKYZTCxP1S8h+fqUZtD53O/Pxd2gNtOctKf9Aj9dtBw5xxqX49YHulm
tK4vUHbbLBytR1Ea65G8TALRN99Cdis6xYrYArdiViGHs1HHfAOn+9UukGMweO0hW/FQoBH5hRxj
xPj9QBqrfmZXmTMX54UKHMoVZhWJvTN5X+XebBgnnSLYNOHWCt18jtHNLWrGhAIQkLhM1Xes1u+v
9EirRsQON6stLFrd5ENUh8MSqwDDmFmGrHWuHJtvHPWn8nRzZsRoZsaAk6RE6Yqs3Cx1m9aLVoSH
6k4o/Mis/8WdFdVvL9n8Pm2c2hOevZBS45XYTL+FNnu1R0nZK0f+sILzJp3XUL27UThnTxBwtJNM
Zx+46tUvIQfZ95NgYmZo2BCQK7Jz1voPjVVOMzxboMmenaF/bfxK986eqhYiKdVUVxSwNLmCOJdX
03Cy0TdEqbCT0fIVdtcbDF+j7qXSPX/hbSLY8UOhLUO5BIMcPN/CTZ5IpEcsqCNAx/iVbrto2LTL
GyaykYXhri/MiWQMP6MNH6dMMQ2Q7cXcGgw7kNDmmHH2uQv0hksWkJh2HgXxQmPiE9O0wQPfi09D
lMz8pZqMDy9g3Bl7wr+UtvQmSt6AixMT4nI3y5k+iqDfagpTr7ZZbU1pKfY0gjjja0BjfQ5csOey
gTWAcb3f5oC26G0+3ta9iivZw7wJN6e13jDyko9JSuskDx75jqH0t8aqEBRhQ6qtD98fLHJmZzJO
i6DgwcI5dcP8FevPVf2J9M/ydQ5hOgcQIX5eD5PSb7gS5DnSEKlmD65Qk8K2aEp/XFuzjzOTyaT5
HcurgRnFXoppvNhI5/h1jmU+1zlS2/Xw7+VHtcunZwbN2+KmAplwaThsNcKMOwIfLEZvN0PcTh0d
SEwysARy/aXGfDA/RwmgW9+5+9ajz2P7bNfT1+782r1mu+q+qe+Iq6xP7RYtPXwsC+ufy9IcMvEo
TI4P5rWMYGBD2S6DxqxBJmon1V9GJ51qzdHLuCWyuYzlhjbax4dISPOYoTkTX5eCRGczupy770Le
du94olyTJCzfGDsvD+Cs8WyjzjZcJ+AdevfbH+wqFK82WBpjhBpTYcPb917ZLc5ftP08G+rf/aoE
PH39N4ICPMbYRfGDaQsGcd40NnabJN+2FOlcSm0xPeBNef43/SGNOHpaKj2xHI4jikwAIYabDE/j
3ngSMPeUACH3plpnAoEhB86scJcwQdYPvTz2S9aUPDVkPKwFz8WYDXX2jUWxVHgL9Aa320YG3s8C
fhQD5KPFFUZwsk30xwu0moU4sibs8xBBNyutnbL3y0dYP0KFUplwvqlxQ7WWe9w3Kc57YDeQgYQ9
wcQEmTETvql+Zjy0Gb0Zf+np5KpJJAoX5m5rqT97+l0daANBT/ZZIWIo6ttdlm+wLk8IVmO0gQKp
KNhk5pkgX8EYTj/cB/epoxHmUrgZvhGGTj8QmjK+fP7ZtCSCMwYXozIjyCtzxHwo2UXVM3SmTHTG
yMXuBQOtfn3I3MD3O8YoSTCXRWkuIs4HAaVoRQBxyq+E2usO7bP4dAiukXkv+E3cyxPFwK9NjOME
hQTdnBynBAXB5iIdws6rnYjrQqaSZv6LqXtC42RIvD/7NJldKYqcpd4LQybzTvBqfDJiIGwMDbi4
7niWOfbHixQnAhBnBhHNnGHxm1XpDKeHEpFORjwW7C8vgD0wB0Rq6dWPIx1i13+3sIj6dQSSnq/6
7szw3d74dNuzEqqMTcE7xDRUtj/odWAQ3dB4t5eIPoHkLPX1iCoQwI1+P7plWw0AFoMWVpSE3vVh
489LhD8tasvdRI46nK9CiuxwI7SM781J6qoFR01Qdu6DPHTV4n7ASsgDfifr3tpYf5lP9ulcpXOm
stv2nsRbT3GvmkDFzLUSzjoscUSbBbwk//ksXF5shiOEiDlpU3dbuQ8ybHj/buVMR2Qn7v9MsfmA
tJxDZj+47p1DJnMLT/KAeMeSYSq9LTw+nUPzjpAoO7xOA03iA45wZLG1gl+gL8/NZDPa3g7Q56BT
qRKdm+WZQ57XynxkBPAKoFzlD2uNxpaPBFxGLzoao0ZGes3cSwNpBZ9K+E4w3yU9LKxYO0iwIOb5
EJnwqZF2Lq48H4BPhoMQzQENc5MLARR/nx8jNwE3u1ibRF7UlKDGjNw3JEnkSOYhXyPvwlxd3jOf
ZZvKm0+By5Z5cmQzSMLKxMNzqN7rVl2+s+1ohKzeLyUf7xPmyKx0h9aA0+84qhtpR1ZAMbM00lFJ
ZanY0OfQozDeaWWNentCnHww1SxwPJb4CDhovEAHcMeDn9lcj5GvbSZQqOQsB/WysZUDU7Eod7PO
sKg2EJaQjYFy6/ImMR9MyCs9FSQzdwTKQ2OLOgFXEwY2qENh5AI1IBOYTvK9PqMzacuAD4vRjQdN
Kb7ft7CoPD3zlQzXkIHahAi/QnHwMSb8c7b/NDFPDRIJvhgYo0yEU45ybIF6YiJvkIGQk+HnWF6a
mCz5gftDSVeQ7zKCPRL3EuUcF5wXk55fOeMMGvxnQ9CKaDyhzMBhiQqjxz2XWsKxB/2C9h0xgLxR
u1/MeROFB0Po+Hh3xBFV46OwkF5b/p13Q8lWIg0YIVHEJcnvaVfWIGqY9uVoXYhD76zEVff3wihU
3I/CLPp+7Z8CWh1dyQ7mL/EzhDxg+OkYe4HHgoL8Y6TqnA/Xkv/wWjX5FmEGf1S/3BfF/6gL3y1c
IkqsXPgU8VdyoUlvrhOvL0X8OXc9P/9VbTQqCEN2ZkPQTEKJHY9Q/xnB4CYmnzO7kxgqgA7F42JV
Txs75VS1+SBcEFYWEhw0jMgDk5jYW1w1BKVT0s72KqFdOFITT8638ufyQg9CPAMjoJiqosngA2ve
B7gYyzsKEpQl74fJ5WjpYXPSEplMZ+E0xaP6wSKkkGZgYrHja2Ph+rBW8V/Ntj3hgInDD/fk4OCe
YFFMPXw5r5f5QCTS+AxD4cX15NoS/vq5oJgBUcFwAbKJHw9NIjIXeQiy8eXM3RgxnhMPE2G66HEw
FuJ2IrAVwSRBRBN+lieVSTMAcSggNKY/EyxrEusDFy4JC1nAp+B3QDYLwlamHqlrbb6/EUR8275G
6w/ByIOHVwZ8mwB6fBZjUnzx+Fu1GnVqrEnkUi0J82UAWo8mPPcVcrehqyR6fZ9UdhwHpE68JJ/b
N37aTKTB2TVVHBQprAVScrD+c2lw4HQHbALCzIiG4R6+wLXxKeRLXgBbDVaiCuUtgYIYLMmOw28N
BdivHtCIlfI9auOURJzxhZuJGYpfs6cwd+UJE5HQ8aHQIOmRawxSQ5LlRlvmoYI7k1mtss9U1+Cx
KkPWAxtri+azE3szdlxgL3zn6JLIXRHeR/lbQ5MwQp+54LIRb/ukhsPpJeEu4nmLQaWR9KIDQujU
iz/AOsPfqF5/qIqYUzd7HlJms/fCrYUSZ/yy8Fbg2+FTalAV+Flxt/2zZfLveI55HDvcXaWLNed/
qRPLjPTsrN6kyub+OmGkY3NEFMU9RnylSP6jX414IPXJgiUrqAz4C/A4ZMI4mkvCNFHABdwjEcLU
X9XOKg5UNhihobVzhOhujiyqXT5elCJuhZGPbXNk4zBkE0GNVTyF2orFxhPAoi5fIcs2a/xkQjCf
h4GXZ2xGWBXqUyXWgAQRR7D7sOTPpOaLykgo6qjmuJkgXpwtJQEvWFI8HgWeLUY+YDsiBnRm8SCK
cB9MVpnPP8vc1/D01l/9+4cVil6a3QBR2qgMVIoiDH7Y8E6dXxzYqXso7X8+Mb4v78CS4qaoUPvq
XKUyRfJKCAks1+/7Mtom++depZehqwAzhauBkQfWJRgM/QfitEMRD7tuAzuAifraeTQF8gqPa6z8
vCxen7dj6XJOU8cOvU+dTGJIQTITgj/OMhLbswhxGnI/hr+/8HLAyOPnByRCz9wwQJAdxZIrT77c
EYK09h1PcBUzLGPVO4yLWzPWA1n2YJ1DOpKP9YXMihhROsCwh9TB7LNm3XEkUe6zvnZ8dx4YJDRA
rM0FZh/Hk37CDsUqE+o0Mm6BISf/u7zYOkiIM1C8IOhCeI7YrXfAyaHu7q5CtVHziZY3p3SrPQOY
VjiXWP6gG74Kz6hdyatGqAiOft4RMiPOTvGuczgsm9IPLgxVEo8ZUSGMqJsT3UDEV3eL0YmJiJ0D
xIhZH0lWfIuEofNvLmImrA9aYVhbXdyAKZKwziWSaYz2AvqQbaN0X6iyu+hOWhiAy22LTY0AYKxy
b9yULxcTqPJyhZrR4nupaCnJka1wL2BfyH1G37VgXrnVxJNdQYwpYkPsQ+Re440K8y+U4WrQXSsI
+g2Dblgx76fJLUONxQPN9vd0JvGUsR2+TphSAXcAfc+EGpAOL4NkHnvwe1nByGfUwcGbcZS1z/FD
xMANVyJFEGU3d+gCZ8heQYb1TNyPbMPKxeA28cofGrJ63vwpnWCCH8th82Zmn8D9YPgtGJuUQeXz
+gifF/BXOHJeVSDCCnA5ImL5Ib8W/ezkZ4aMGLk/03cRPTK+K+Hm3HcNs/Qo20jNQJRSWi16OGLS
hjVl/ieureqPZo84nDMDRZ4L2kKQBQCWj2om+8pJd8S/2O9tHz/jbMMV0a+CUr5984EAH/jYKnA5
QApunDcaqpAXIGQHUTCdlhALsZ6YVQf2x+i5m0V7SNdDLVonGHCELpgPOdqyx7Ex9CDjDMZGhPIw
sbClKyqz5kIVBdnLTAz4ljttEYPYydvXgzTEWLkr/DPT9CxStGh3yx91BVoXlcs7k+hQeySrEcZa
/JUfw8I0Z6G6YzGjUmXb0rbYDhDpMiuGglc6k1+x1Tp3hblCZU4Vel/2LGgEPsvDQzTLdsJxwePE
5LPsiJGl2b72D0L4cYNky9t1MNFIMU9Dgi+ZmUSwO594us4OY0j2bRqfH3N9Pfi0DTYs2h61iMUI
n+iFwqYNqojNF2qJwKAJoWewySY6iCPXDHQHdgD9EK3QYuwhz0AoVcGN9/BGvdehd2JkwHzkPYBK
QdQ2txN9jdky5wu2Jjmcd7So6DtvIMtscujqVjy3BATvlHjkK9dPjG5glwbc6V/qKDz9PLTd5cks
sofJHkwRiJiuf9gdRS/jfQNBw71ZOBD9vEqY7M+76dd0QpD6vMW6Mywn6Em/BoAvY8wgkdpk78RR
sp7tOob6bEYx7Ai4Z+/dINEoDbeEtW/KI/vw8DOJpZ/XSY3efu8zwCpsoIlggXD0YEGDFRJYCYln
XAtUVzit9q+g3dbb91/qnhdEhGwnDFYnUNx+Cj6Le02ziKDxW8ww2OvbWZTF8uUZS2FPyoDmTtfk
dFlawoO7oEMYxUUEOsOk8P3nKB3Tbe99lgNxAag3YVbfqNZqS/lRjrji/uhR4f5QyYnNN/2VsJI8
bNISUZqWIWGjKORmc7bDGKsg+khQ8a9kMyEqUCwr5OnyV/uj/OTbyYahCe40eiP3YbRbqEY30HfY
BZ7rfD7Z4O10YV9n83c4YW9mZosjOMBEGGWIDqEBy+hdtFiIdIhvOUIJTb/vp7FZuyQiBQMZg/Mn
A2GotAF76q1iAa4QqQTXNwYxWhC7cLjF9ADucKp8uL6fxpPJkSwDblfK32/+un1+fQVCUzZBq8aM
AK+LkdatuU+2FFNpGIAxm8dX+dtcisN7VflpSLZ5gCIGTlY5Fus+Imjo/jMEJIPGCUoNzC8a/KMm
QopYO9Pwva4OcnT+Fl9sPYtma+6ThfvLUhYI/MFin87nyhrhnJju0A9G9wWyfDqwz+lxVCELgIMR
wH4cCZUlo7L+Bs2e4ii7TK50Osg/XqSSZBZHH85oIvyYkYHwod7L1tOtv1Gv3iPslDjTdHKJVJQS
a8zJv5yk5wjJksV51vk81M5bTDCW12P7Y6E0IxBf/epX4xUzMN421m3kTHXYhqqT0kxWfg2Zq9pC
yIebBnFSyR18uJPNcDyHVYRH9IuSwRCsLVK8JZOVTXamNXOCWuSNPFBjT/bEiI1ZyCYL44qz40j4
PPrQmY2V5BNkEaIkVHBMro7lVbJHIegBMybZotrfgzt6PgAd2ugEVYFQsRKpKbekyI0tfTUA1lEY
iaHdFdY9zWv3jCuaYJa4DvtdD39MJk9KPhS3bF3t9QCxjV3EqY9zGB0rMzKN1PmYkwUlDIJesDDE
lZmFZxBN7N2mRPKo+oCY57jGTWlZ/mDDdd9e7zU8JjnzvNYj0jiqA5lNx9xt/qq9tnno89eRAj/7
VoXgMUaSbzJ+LYAmdvm/oEEq+u/zrCE+RxR1+47ZUexD07DBHiH0cTnP1z6Lnn/v9eQkuZjHwxqq
JWeIHIM1udg/xJXxpMfJAThNDpGsxBwsQNnvPxw8yFWB5RE7NXsMQ8i+e0NHU9obAOro48YklGNJ
mUUgEB6CawI4618meZpjGP/aHdBcvtjOh6BwJjCUrVPYNeMaZBf814GqcDK7sZIgsWFG/eFw+xqb
qiduIWEhTrIa/IfzsYX7VvJmP8l2uhnW02ASIaF2C3uOHt/kDDR0uzJaXKCNO5ioxwzhXh27ZBgc
7JYCjNsNCYsZiyoCf+6F9/EQywhJV/R5W+x1kxhN7vtPOT7hRLLvBqXD1HsFlAALyFhcxGZvPN0S
10i/CC/IFeeMHrcZQvjYT6poxLRFkFieYDH3wanQ477n1XEWQDAvz8EDMIHeEeRBsl4X+GBB2FOA
4ZZHEBbXmEGhjztG7jiQYjMy1h9ILdXf56qU5r1u9nezIGekXGivxVRf3NkKT/mpQNOdLRpGSLO6
13jK+sqeshLJy5IJuQt61mJqErx+mxkPmHTCBH9YGpoSyKVN4QYbhLKkHYX63VKID12yDOgCFvkZ
dY1dNQAOIsrIHT1XE83pK19riDs3+8LAgQPCC2FZLNR/Gt4G5knMkDc+mkOIX1EYExB83uIIkcHG
Vrden7vGtLbG0iqbWDk3H/bi5sFtPHh31YQNesjBDfSTF3+b+LeSaLrivGcMA6UUajlmOK8gcN4T
/0P4W2N+2LfV8YlJFI1+uDXrYhbdEDJNHeop4HkMnLOxDQg+2XTjFfaryVnAw3lLE22PWWT5UVOW
49cPyGoz3o3QfJciiouWj7aegquQRck7WkqYZnW32gxYOg6MZ/XJ3gnrtc4DsR25dK61J5NxPc+9
N3lgwCm6QYWzUo6qxyQ7kVpuVMMC7nDi93YXwX/O/jhVAfPKoD1qcajH2fedB/p+vS/PK2Tc39Mv
qhw4HHTB9BtiE4QV5Blea8dnNJFRGphiShyVMeKAmZsOuFltGCf5Q0oUI8OYTImfFJeSPZ0aUuNB
AjxNMpwYEwviPS3csQ7L5eBUzVJAUMLFDQZcUAuCjI3XTGDdQlY1VMCIGSkzeh8OYjaYnDVIhMba
gqT06o+quP+bUP9T6PYGrNcd1z48JAPbYO40G2qMygclDwyY/Njfbs7z76EsZrAoCUOmnQTxHAdg
ti/bWNICRjwAE9Cn0w6OruArpF8MqP5ucUH5SBbPPzSOWC3a5blKrj7vCYXwtvKRBwPIm9RlXH1c
SBEiSl8kxL6IrGDAmDGjXSa6IizhqRpE7AqqR2JO0ZB+lrcmoPAG+wWRJGAM8+oLSmILdMR+nCJG
9WneoB+w3WjOPw0QQoVQPjA8I9LIAph/fsZfxYHag6YCzxblomgqsOdX8/y5Qi68fWwh2INKCF7v
V81/bAZ/uiRZHFEDGhscqfgjK8YDzciinSuclh1PBRnEYPOCP0zZTjQDygqV6Syse1/nTMuBO13s
e/jpnpgJB8og7UdG4HDGSQovRASFUz/ZxxGE4bEo3EkbAvtz7DFtg6ZSHGOJ4O5UlstXC3ulz+EP
uSYUOXgGKSBUES0I/4MjuijM2cvgz2HPnm+nkB0iVuESJkikcTG/fJaWopBORlSlCcGTEm1CQ2Hr
Yysj7uhK3cHffE2dWnMJHm11dF8TFwV8Qg4T2hNDI2ViIlyOqEuZKBoxs4t5OxJeG4uhJfzSyy28
R0uXBGRKUpkqMrWJdwcwoZQB1vsf3ofFeTLah+S9LpTVcARcDTJD2anOcTeDECBWpY5/E6s8ulLW
g1mgJMTMr/2PHZgsu+urF36j+z8PM5gh6DLA4IcL/TBH0+A+2GW2hPiBDeKP8IADEN/yLdiRaA4U
p1bwzvgCflRcen8AGrBXgCey8ICem84ifhKILWtoKEWUkfiF3Zh1r1nkqII18zpgZzwM4GkfJnlA
UpQueBCQw1gysScS1wZekeZ+m5tkXlL3EfqCh/K8BtTS+hWRNGQOsXCFof4AU0DFB9wLwiWAds4i
2nW6JaAuYpDAPj4GfTMIEwgUcTh8bj5ccyHID5wVHJlkHK4LOC6iTaCthLxu4qAw5/zrjkZbLg8g
NwgWfy7QVrgQwJF/2AtoKzGHN8UBxgWAJIhquEViJArwbk6EzIJPg1iQaTcMKCwufCtJE/FQMyYw
zEtqcQBP/THnn3x5cvFIoNrgSgTizTbJ02wunbNiY8DhDtLHRUPijD9w1IvRm2QqPS9AlDS3WMiA
0PlDvgS/gIb4WbE6yGjFylbuWCP3HZDPDkM+q+SL7KD8F39UcUmRN+uuQxYVOCZBSwyFFgO6ObYR
TzH3k2FsFFSSsNcTB9z+jpl6mdOI85EwxqchzctZdsDb0WEL4B+YAwwIZTHPSIhNL87DxqHmIv8B
zytwTTdvsTjgWjb0E4kORGDYM7Yc0i/oN87hJFZX+lYT6BkSEI+wKrvBWFAIG9O6W4zX0/CfaUG5
3i5cnosww2D3RxAmwoO44pAOfCZ+sWbEtgXEgF2EVKsVYyH4ufJXfLTfdFVtJFBjlFNoagk7+uV6
/ctlkC80eJ2wApPHt5ws9ROMXUBDcpgsAZmWTB3bIRmFSXTJy2TRja79hWAecamohql1NjejHtB0
iKAioLLqMJzy8GFDWfvd8s4UClq/VzjgT2zJJWVaJdOof8bb3Gn3VSBvGQpySAKCu4ShcZ7Z52CK
F/HJrAJDxzJVmaj+Yg5pTOG9QbP9op6jgp2t6uN5B/WrbN4rjXBxxOYbDnZzWEq4VXq8vy7rgEaf
Qd4Hcel31eGzBA+4ITF9+lDZwW2br9+G0IUTjubR0Z1uF3pXwCwWi7ZNeTWJ/9fokCrCCgCtj8rP
yAHHQSi6AVxdDj9UMWgXpbjiLd+HKu6WyQ/R+zFzGkQqGkykd19xw+3Orw4MSSGKFCRNMkY3azq2
G+SggPKIHIu5cM6RDcY4KZbKmlfzU2/KANFvZqYwovyNfsfe0HhbEo0CFQbNDZLadNf55CCjDRdW
n1PCW3/e9oMoDtTBy/6g8b8IVj3kZOjWO0dZNjAVFPU4OR2Y71NylfYSNjY6O7KSGEnnz/D5ooK1
aqoj5Upirwu5iOy74QPNhKkCcwWNSfT0Jj6FkFByJv7TI7QAbHV+PiHfKzd4m16bjMt+RdKMXomi
Itnf6NJJxSCKEYu6ahAAB5hPVhv11uOrc8kG+taArRu3OM8/+xqxKW4CLWCLon8SBRIajnSBgogc
D3RrEKUGhPmqsRNTXxQ2GSaE8aD3xlqXXtMr5a/H2IZ0MX7Q8B4S/bYpsKhUq3LzIm6XdC0S44d5
i3z/Z0SZzKc9VYQdI9FqDHlgiuKErOo5BblcmiphJc2cKhuvzgdtE5Kv2ngQoi8bz5H5mrlvJjSS
UKBvUPLUiHw+DloizmBKVz7xrTCpcicDNBVvYKb/Bk3aDAl7ZDbjFZWxBeWOoqLEi452k7lFiMsw
HMkO5HdBt6i4VDQY4snyFBwoiOe1Z6gtuR20qLAXJMUxkayfsy+y607JXJ1t4ZhSogIHG8iYM+/f
SeJPITwI+WIWUdgfsJDAWjwn/Ct7dGaBdzsg+5xV5Ns+sUoB50gE39KPgahAeKG+JviP7DVhCoHy
eoUjl92+/P3s0tR7+uC9UOycSf3oOMRQDpMN3lhsJoyYZQiwSAoRMcA2ZQvhKI56x56pBxQ/IOMC
mqGnzm7hExiGRFiGC9kKMBVj5wg9kjcDIp4si7HZAk8+NmgN+LYwPjpShlMH0nQS4SYph0e+4hzl
tOZLiang8AWiV4fZ4TJAD1eQdr1IKSCtdowxJuJfSQMtDoDasGjE9sGTMTVWhLWMtiI3c8uxztn7
bAFv4J7ItGUNs1OA8VCy5DYvkO8AXzvmjz31U9VTk1ENFlVrFqi+lxBsvAyWXWYqwOz8ozdwOtjN
hah6FADiBEgcjZx12GiXA/Y6W/NfS4YU9iLejfOsxhO7wodrMxQknpl8c0KSyBBlVmqymUaSSzG2
In9BjnjAIMw4ALEF0+TjSRoZcCbQYTz66Q5mRT+x2XDIocIgKQj3zykN85ClQMioBTPrCGc5oDQU
gvyVRfpPbenbKWHPbBqr2TEDAp7tdHboO/eSHsHHEwUqiTaeuItFcpBheZ6gU0xZ2X12yonchAVq
Jka2Phg1cuAQq73hqw31JXeIGgOfZ3iO9GVC3OUW2pchvzwFqNc2U5NTMMK98k1n9ceEeRArpvEB
1DyxSVOYFMJrxfvPx0ayLB4E4IvNzJ6N51kMtCZeUrv+u3/ifpMv8CuvKe8nJ4hs7igH4d2mQgD7
Tyz0e1QmsOjYqp5k+3FuUNlIS0o/OSJ3CEkeQcdC6X/VTlNeZCfO2JAKEVSZWRpiwDNkbvnLpeYF
udANPpj/CwRu4j/4FDYeBhnpQqw6L4Er7ThFO+dMbP8C/oDbCwxvvQ9QZSZ7stOGq3uIyjGo+DI8
aqw76mZ8F2EVUxWBFpJjTZnzW9okQlwehDtY8uHhld/6nvAoJ6BAs+rFprDylYwvB6Uay/ZE8shX
25E1xLZB5S5yiMrFnsIVrJZ6yCyMDZuBuc+RQjqdX+8oxqD15kwyDVecqRdgc1FyERSHn1KU3/Pk
Qr2rsWTrteqnK0jz3k8I+1rNLtWGed98Tx4AChccSVSwJD6FWMAGixbljeWRRiUEjB9OhLOMcVhQ
7RO8AnG9mNJg7/CfU2Vzub9UMTaPFwNx7uf/kXRfu4lt2xZAvwiJHF7JORqweUHG2OSc+frdZm3p
6tzSOVUGrzXDGH30kJmTqXARWX0DSZXxuer7y8bRAw7tJZbP6f7yXsoWYt1Q8jTYpYW4iVClInnV
bKDqsuelCxDIFPUdzrsphb6XyFKy63hZD8V2ab/y5qCIxQNheFfYTN3UnTGk8tVHcdtad5YlRVk1
MReV4ayI+y0NzEVFp0avme/p7tM2GahqkkyzFinbrBCWY294aRDd4mXwoAm+k7lapMtLYJ8fJhVO
x4rYKbOyAacGYz3+F89kvu0hNKacTztJrDOzy1zVUQ9FBmHDvrHUHH01NT923XLVhI6iWVuXQ02w
NY+ct7DeuibzCuyHAjr/9oxKu2tbCb+ZbTQstds4TYVltyqh3JC/MG+vuLPuCW0rYzkQQz/ozF3f
kW623XPA3XahETIh5jugi1BD1cLfv83V0nRsuW6u6/+9xfn+RscY75PoB3DV4PcrnnEiDYli2ft1
qTR4i7EKk14TauKImcf8pezA8sVjNZdR5uoXNJ6p/Lm9+kKuuf+qpzz1f1MDh1xuvsZzFKFMfwwg
PhViztJI99TZl97mf2j+E/uTkwVOXOlaPjY/oSPmOp1M8Duxm/L3/pNE8uMKoD9WXvkG054q89lW
DsO4ybuxZn6HHDFcdU5zh2qYnIWi9/19bXMr5fPaj/fiPZAupDlokQ6witzgDLU+kIK4X3xXExpj
MKpWwNF0SGn1L3bK+FYCq5Mt8eVtuB4Z1iXH+1/OMYvCq8Hl+lTFN3JcaiGPxXjDhKbO9TnPl3bZ
QnRUwubvxN+odpm5uQKeVfuw7myX1dcYRWZhMJzfDJ6nvBzWlwrxxS0w43Zo8P/9MAuwERr+SjDO
nRbjRCfyVGYYrbeivROu3k0PNcGj08DFxZMYt97Kh5m4q1SswU/Hka6hDLQe1QJjHXaaH7HzJDtt
GMlLH0dx/P/QqsQQ6Srs3+8iYjQ6CD7IRpFpP9il+m4CJTp/K9vLT0wQXTqLhAU9M80cw7jU/pvp
LTjpch3IVLKE9peOy3hayoJFtIQuzqk0NmNI5CjS+0N/xarmUdUSx4KDve7MvvJ5HJrBRCTBSDB6
vwsmwBNDA7R8ryZPY8VPXGqaJNa46GDeql6DvwRxOQ/W8bJdPy2+jOV5e5OSFTXQ9sniy+PTWGJ8
9oTfneqWW4y2Md7w3K+LQqoISxvdF/xPgwurf7ncdP810nmz3wMIIaCmUq/cp39J5pf9S7x++APV
+LUi5eDcERtGXvlcRRLiVmJ1Hj+sHRv6eg+UCWQw+9ZnxhvJWTyozeowPYZ75mUZbgwYGApb/dgN
fBGmwWJrsv1razNXgMeLx3NhmPq91N7fgNHXhxSH6/fiIzPsPvtTVjX7bHH9fftkwJVFb9Z1L/4S
fHB+Nn2o4bIbZqUUnCAbFN108Z0Vx2dm9Wro/WtrnhqcZx+D1UUqlril9nX0QCHPw4VpB+7L0iPd
iGzL15oJMt16okyT/apPn2FdK4EDe0Q992/EEsMM42ItOzal54aCSD4waw9Yh/aF51q6kASt9MC6
r8E0UXgOM11DEe3iLy/TZ8tFiOmDWrr8vVY2q9J7cu0Fbtvt91/tgnMfhsQFRLvEIiSfndimtlxk
XPV5zDIRwqBJLRjNLKM8zpu5yuYrwo0U16+0/8WOwZg4XL+xfuFUjt+YusqXDE1r5/LnINm8S5lj
h/qQJ3+uGO+rFza4U4PDuaJbP9enwnqDETwCj1O/jOUzPXYOc6llCQqPkNyKv9DcXytQSsQQVqhu
GjqTSuqLwy5D5yyX601BFfO8dJQYYTlMVUzZvLrfU7qki0CqhXDYVmoo6TU3Oifz18nLLEkEzLbG
UCjHVEWvni1HAQIJ4ybTgAh5xbIA/X1matkhhO0wdva69NBVFffbT0T51EIzWNd77ZlHp0uCAkKh
deB3HRLcj0tTlTyDXHbANiH3/xdH9H+0x0SOnAl7a7kxKn0KDYx/+7JZQpFsSXIVI6vdratQvSy/
Qnq6T2XuYEAA6fsAiCBRBmwLzRPjB8t1jJ60J18GSW+oH6aw9yJSKnwLdy8qb/dl5Z4S0q0lL0/7
C8lUXB67DJBfj/l2HfSEDBxPYG+us+N38OZusI65MxwuZ0+DLF3EBclucI30F/duOMf4SM8Sy58w
eVjUU3xKVOSXgUEC4G0uqTFq7njIlJKpViJyKlQ3CEeuoCORjXHsdVf0Cs7oCPlj/XAqws1+rYrd
mHUimrwhcPRv/fF65RMf4FGlPWpQxg+LCdSrKEmcLI6iK3YjPzpcxPNGRjet3CFXSd/z+mxlrd4w
rsyySRIY19rBkKzl/AHlE2L4BY2tRSAFpBCetq0gkG8MCmRvmg1si+ZC6YkTils2xiIu4vb73vfv
lHb4JFfC63vhPXSQami1Mol1943BF2skJ9IxKWFzwQY6HHmxAoGEBnZKhHtocnfercvLBM9zGRXs
SYq2HWL38V4980xq5RYyuUu83sxQ10EMkecAQdeuLIqhnCWKmWfhrj76XcM1TZ0yhUDyRj++dajM
ZcJtt8Xjs+awvwPlGPk8ileiQmq9VD5u+mPwOdx+XkiGaVipl6GBlA2HfFLD+mDCJ/k2n78rEj4d
iWEyBPWNFJ0grnJ+FgtPu2uMQ5q0/STsOOTf78KZLA+MqCskr8XtQ51yOya7yuT0pkd471559Wk/
MqFbQOonJI/gd+Uf99DGOF32JuWHNpFT7EvHHfBVvZEjIlp8pFv8zu4yEvF/NKoSFBeFqyAc5sGh
2w02hGRNEw21RvsOwtqVwPW5OQvzSXbMiImRvmf9uIO0ERRVRKLMvMETF08WtggrS+jNeu5IDzC/
GkfzbVyZrSnugvOnBFP6m10A5ZSJoY3mC9B9LCXG0XuUs2fDKmEVkW112xOnDjRIKEhQzA2ylSwY
4gWcDYSzA+aGqT5e5K/s299Q3UG2c0WAd9zfnQHHUl/WjUU2vzQc4Ovubficmbne2pGfxXdivv5d
/DPYQqYKC+cfpzjRWZ0KiU+X3HpX3k3kZMKkrtoRxayjTrzdk66a9qJkYEaE8VZS9SjRnsvi6w/N
Sy/mRvRPAD/mrVhbhXg1jj+RGdiGEqj2HEXU0kpXCnEKEpOnyasBnT4En79QxVkaNAoGZLmm1x+U
AMdSfMZ/DlEDSI/KmdTS3Iquati6+KEDpi/LFgz/B9RSXCtxWbIAcwiKJbyB449P1Aapw0LPoin5
iOEffSurV5l6AoznNsjHVQiVpbvk6/5vVKL/VDQHCdn3eer0J3bNw47MeOPfKx5Uv6k42n3IkDgq
H9H7d4U1lY1hdTtO3wnT/Xt/wWc0LBZg21kfbvjw3ySrjgoHnOzlb6pPU2ALyDGUIQ3cIkBwDjpP
dA8MkWrLxvMZaj/VWChrFeucb38PfGg2XLaZaq/yieE7VlkTdgxSv1gsqS4Vn4HSmTsnjPeOhiFK
t5ydbEbnOL7gebJWQ49JnJ4/vtulqmJP+MKsqDshz9GWDxqB7NiPfv3se+ovdP/S2jT06/KT/Nyf
CpletGF85kU5lGycV/Nk4qaLSHFXyT90aJNFopD+hEW6kPRWCkwm9NHi6ivOjyEQbzOQjUxh5XXQ
4PQ1wuH+twKui+LiT5jAVZfIQFmenBwPRzmGrfJcf3msqyzt26gcnYyMcw6F559EzMSM065qyChL
jY13Ho5tOOsfM9MI3dupZkrO4ZQ27LCums3moqND5HNqHphMtmgezpJFsx8QwaxBDkV/po53uGQ3
4ZuozHJ+DNV+GaamQA222KM9G8ywQYlqohNQFDFLWp+rAJVkdqTfDFJU9E0HEbMTXfZLh7KvO6aw
RL6WgbSQn35GZ1a5Dlfi4LuZu7O/lLein9dm2sIBbkrmU99+FVBIZnTR7mAA3EZk1etsFUni8WQD
qm20ZyKcc9DxiFXpeALTkz7E1AbVN5UtZrfl86mQU1Ai/71U6/5383yxGlHE1q97T2Mk3BfIRxLy
/tLzPk7iVos3lADvICGyujj9hyVgBaSoW9J1V+B5Wb8awCTKSUs61Ivn4vpvuSzEF6WjM8QVkZMs
nn8Ptbk5ZJ/cV2x++FNQTraTq7yQz8fHq7ZtT02LZ1uRRG/+AdNrIVUh0Cih6f0dfwJv8l55y5vM
p3/2dVXhPxz//OMXbadnidHXvpodnGpqlofW5Fx5D4+sjrnWYBsyS43nk3EKAy/sOnRtreMiesIi
1+/ckLNIrLF3/2HTh+9oL9NFZautWDR9vBpWmHaVdLW4aka+H91Hzk9Z/BgMNDd/5x+H3aEKlnnN
tr+nTH5be5cznxtDklH8b/9h6jGgjh0naniHiWD7WInPjq3M1/XLhBnuEuN9bdmskp0nf5XJpU8G
fslnfpCzHpX0N4ISkljye1q5oeDWbkrIRdFAOnOzi2MDJzoVmeWI7RtWkI/9x3KmaA+lDz1NIoim
go1lBtx3GINmftf991/yU9eda0KlsjZQ1yB0su4dew7tB79jM4jCfbLrosg6I0f/MmD3Pc9+9ZGb
UGQe2+7n1VekGFqKf1hjdpIZLHj05P5N3113M63o7PxLhcQm/ycsulT+LiLcr4Ut9mqwxG0EEhr6
RxJZcDU7zaa/02G4OjLOIWcDm9P3QOwWWiDZWuMyjhalEHa5RXzvAIb5ZO9upKQidbwEyvSrh740
db9ozOTp1uiD33IW8AHf1fhqnOINqmtXk2D/PHgRtFPJrjNpL+w0mgRwja0aOA3gHiKBRZLfTbtI
B4lXO8ETQJpCtH6KSuNqnU+yYRvaEUWz1gZjW3GMD+4oDCdvuv0mU4+xyzIE6wbvJzB3jZqwTvJX
itSo/gqfjxEyX7R3qWula+LpjF7KS4O0ZRcziYeYWz0yyE7Sk9UsPVQ+vPlmLn525Uvz/fdy+4ha
feDL5wa7SCnHlpCvCCs9dm3jDK6yINROZH5mFbdu0ZVU3miFDAvBNpP7ZN2w3abCDcRRDAe6/sJ8
lwdirPKaqriYW3cOqPJ3Xb/2b80rsvCJW1DsB4lo+JrhMDaFC6+smEqgQL76b246fvUotmO2rU5x
U0QarKoM4IwtxXLF8SzgST93UsCYX/faxyP4Dflmm85wILaHvymZt3Q05Qk4ZxLdlSYYNEy5w0xD
zfYpnjHvGQ1UFFhUvE+gunZAfseiwIw0pZsDmqior8BAEalxdh//ojJmWWFaYdZLF5D72NaWhIB+
xk2t6m7W/AE/XjWVnALyossxrW8ZVmmPsiwpBDb0XOJhFN5I/PKGt5Ees2gbSQ4vqZWp4aORgLKg
K78GLP/jeV+bTPZS5Y7WO4y52E6ie60Fw2s0B+qJRz/rhHR0nMbqVuBzTgv5mTJCZkRUSmOPZuus
ZZuO53Rv/XWJ1lRM06c7trSYrUaeT5UCgDtM6h5Ibw8gHbqeLuXPVlYMQdaf/ChypdABKVQmL+Ev
0kEc1vlktqBwyQ63v6snaZpewZGsRQIfA5ERIFEY4C8RdjT5yPCNVS7aDNssns/hxOqnSulqlN/n
nG91Z+XVuq8Y6BntTYMugGWHh7rg1BScGfLXHxwpB5JNot8BM8V+bx+3mZmD2pSXFmYBekB6djFz
NCuAbOl7HsxSnPfOOhs82nuq25KFNNtydVKmG/vNfF+HDmP3yI3Db9O1fjbUJULlku3kmwvnEpUF
BIDMSrTJQQ5Kb5mcyg31qomLX7WbcCce844xV++r6fSweDqJD9aF4iBWgyxuQdqnC0UPTzbNtc5j
STfWHshOdHteYODX6k8hF8HXfQ96u/HibzV6czt7jQVEhPl15dWL/nkmJksYuoXNV7S57UnBsUiB
kO/O9Fvlm54dmdOwcboEVe7yl87JHATMdGbfcClPM6CNgjTS45GBOyuOzCytzlgU3sciNX79/REZ
J5Kowo/RI2iW8N7f4ULISX5/BWrawkA484+f09bNIXc8yv/P9XUkepxMTehrN/cRnwjqVS4yULef
F+VjXT+ok7CntT+Z+dYyasFyaOrNHDz3rbntjvSmtL9UY5EWb64r09m3DlTuJTlk+76sbD+8w/Wy
5Bg/M9wPTtRhdnOrQTWJnISHE+aeaBfjTOQB7MXAf+dFZxb4K3VTh9191A0ynSeg4pO1cpvB+EA0
VSuPiAQdMnWpR5r0tYrTVSPZJynLoYi5jZNtVX6opT3jDGlUxOit8ainTtX7qaiC97m7EIhov5Ba
rcan2T2wNFyUMh2V4T5IzJSGk4V6pEkV/3Q/WSCk8mhLjgVOua+Kw/apKKTz+V/N/pv48Gmk89fy
dNUztHjgHO46pr2pAqjo2Ymn0ZwD195WVBY57UgLPs+Goe31tW7SzdJMeKa+OOOgKSm+oBTPjk5L
Y4WterwzNynyWTMvpG1egCvvFuYEUq7kUd+xDH53gy8n039Vyz7p0HzdpdbK1B7dK+eW62j8TvE+
Doa74WD7WveWrA8ZLGz+jDHxcH/fHdfNqbqtaMX7vgkVjIfK5GKvTg5qEfez/g3vnOY5KJ0fhbm/
sGf6bJA4LcW5QoaZn6fp4b6JapzO6/b6IV2CnAHKdVnXc+fS/THwDsXXC9GOo4LJ+OXw2MFO9Q39
UWO8JKRaS+/oa329KxgZ6cby2ENfNdfPoD/feqttCw8Nim52TSLpDxCDQ0KhWV2ke/+fDHrGnEij
9bN1GUQ4UP17wtH2OcFQYHD9IVpfr7uee4iHpelMDObX6d/F1RMCiJXgKqusbZoJKj7tTKKuonx5
XeAvaGb+3OfvfS6fH4PHhv5mP3y+K+R35cdqwkAr0l409wCN/vJ3+q3onPZyOVucUTNrItjfOx98
MORJsb5ON1f3UXr4EquQbe2znVyTAhKpCvUoe88fXCAT56PSDvWLDYzgabgDna7ozqyYqcL9Xcqd
CnDVdd+p/Q6d4Nulq23NVu/h6jRpf7KReAexU3iyMJt+tO94u80WbCvgbYiHi2BApZRfV3eok7/g
UZIxSpjntT6lvDkuObrUbjwOvk3jYB6kP7fuM6E6v6+xqPQTq13ldW1mDCwgnPLRFs3pzOr01q+3
XrJ0eRQJ127Bg1sKzyzXnX5PoyWcgTMO/LLMUCJnWpLOC7p6gz745mbDaRQzqnwX/N/xxp+vSN26
P/TFrL0gYovmc08oWtvsCs6rY0uDb+7Oe1jiTTP5TeOBTAnxpgneP2rM7/27aDULh49/PbOwGELx
Qvzf/y2D91A5iRReSLR0qaZex/oyLKVXLz0BcHS9xY1zizyFZ5+LT7G3ZOcl5bybRAmjsoZek1Xp
/SIthTymDG4rbCCqbU4YG4TltK3QNt/J5PMalRPUKe0WDgN9TYQ7ws4Cm7wPaBEuVyebWLjUBxbb
CruvC4redBQQgE1dvgM614m/Sutc5fmz/3z0Xn3HgfFn6Tg6/kknODHSmVw+QO0IbMNnV1BH6lRT
RqXzjz9PydV9vhvLIANi/ZyrW405i732aQbcU0EfYvVltgP3i/dSr/KBpzyTh5/s8N2FKCvy4rcC
vZuHeFkW/cODNhlPNyFmtpBQWZROY4PqBb9SDRcEnsJPc2jtQQ6T5dzPqw3H0raHowldUBxSDhVt
N9jN/dQ9LeG1vtSetTGav/Q+h+p+ch8tuoLWq2e/+7dgLZsHh+X642JC2rbgocEeM3t0vajaK5aH
S6FHG5XFBkv8QFS5f0FOhPTJaupduo/0d6oZxOH+8Fw5dfdWs0jdoEQ04LLt3uzVkMkaxngcnG6F
yOChD2MgApnK5Kew7Y2aJMhn1TicJZL/fCRV+RNvDZShNY3Poqlq9lZJ/V5Xrd2usJkfNs140USm
wu32HxSnvOWkkC289sXbt6kTPyS/lY5V19mdZvLIOS6GKWOBEIdYflZMvMcIzFgiKQE+Nx/nznx3
GwH0RC2Yyb7L5spv0tl0OeZahM5ib57KWpgEK0AN0LoLP0s4Y2CHKisJLot/KumcIz+6rp1xQszi
oWeuspDKjinfvJ2gsUWEuHSwCaE4lZCZun9BBZxOyHRGKtueEPt3DP+3OuUV8mbwVZ2au2iXHCuR
/nJTcZjuqIh772zhrJgX5WRC/4oWAwci29p9L7BA+ol43kO5rHsOEwgwA4h9pA+z3z6h7qpLOvWE
5O/tDMAHGGb/Ic3DrRSite/Vy471M1syk9Z99b7wAQbMcP54IzvmF0fhiw4Br18n2yYb9uXUzcTy
1YD7nd8Jsm0IcF7c27exRPNXbLg0QlWqp+vKzc2hesw2F4NAHDjWk1zxTn6NbHqyfUp7LZxzpc3A
R2L7Yl3gpqwLPijYBBgjRWQXeg8UNbfiHM86iZyl69jQ4jBEPdah1YqhXEJhVFhTSelupIQGCfd7
U1m/KldzT0zc2+MvvfyS5XnetnEctsMk9KwOhc/NrdpDaDLMzlzsgPMMSnUUX2jFvNBTMZhOBWTA
5jQMMjp694WmrgPjy4RXFfm4lyVFLgN+h179vY9UQ9bKop7E0ND0Ih/HYo036pVuESwUL0ENIs96
LxWB8MaJ5V55Ru2FoazFWPwztx0df1nrWEhAFzT3FSvF1zC37G4eeAR3LLzaMdZY0HITZuOKbnvp
F9dHDiuXwenehQcitMmjza2VR2Cq39wiW0wJ7Yuhd5gfXPFRzOCsSjIN3ily492CmKRIbanK81EV
rxk7CO7KMpD9se5W7/m6dLs2LgmCpOd8oTx2qYTQvu0vUfR0V/XKcduDmQAS3a0DC4wtq7gsh0d5
/SzpWZamvdEPK0i2sxob0y/zxYbhWb7lgnuLJBor3uwT1jvUBWLmPjcVhzAMl6fLUmSwsFp/KVoQ
U2uGr3dA8piOL/PUnl9qoM1gt+HFrevikwinzwq+Rf74417b/8T7cnoZjADtnpufbKZ+uBYyuc9p
FlG5n24kq/FkM5XtrshVfo4RISn74Sluil1zxUhwc4Z31T5qYqUgo5nNse73dIhF12NqvEzh0tDL
u0mgW7tocTsRxPtUiWy+Et/TaSercU8G45eQH2fvbfCSE7gZNayqB+NRCIqJwoOhwKmOkoNHw8QD
wRLf91jaPj64b9+xL56F/XSUWWXs3aLD6REpWPwSR5gdrYK7T2xfBsym8FNf9eOx/IiILyo7cCJY
r/ta+hbPR+gfov33PWwDegNjRKGlR8ZKroDyetsgP62qek6xuiJVwQkuU/zjOvNz5ttqE/86nr32
IPxXrBqBcctfFql2jNmiPe5PPfWmLtxVmV1XjxEgalALrAYgDNZBTynqLmXSIQfV1aCjff55y7By
LDSew9S7QFkxRux0pat4jXcVMrsKOz4wFAkD89d7LXNvWSrOUmPo82a0Xv0mHuY91U20GJUIEgKi
iwvNUBqXftWOBh2nEpxBB6lFZlGNPENIs4PIuPi0LMdYAxmTqMFDcftP1gJUCSXCPUwxTi6LSEiF
wVRfwt90RsYcpDQMF3IsrHKB+nh/thdBY0QXtVhXF/5kyarTpJc/Eh3OH+9k4G8w277TMeTjTUNG
9ASsP5flsxscDvAjcsVsOzZnTL9U3DtUcs9PL5WOwkn2/HUZLIfRCUMWE7vkvZGoB8IMgzgQ1hu6
mO7DR6a/aAeouv5NggKmEK5srfKqfGzZdulJIpufnJubxmXa31fhx9fZKl1YcLscc+elMTyVPvZf
mU9m1FCbHTiLYKuCmxi6sRFCuS0GMoPOholt7/6pqv2n9/JI5Brcm89amSXUfaC1HBm1Yrcay6j8
WeKblfKFE+vH9kth6dLvslzI9jI/ixzL1uNXovlq7Xl4bjtHV2LFF8OmblwmQMez8tN/dlOf1v6Z
t2W0lbjUNpGBRp6m7PlJpp2pqgtkwC3xBXm8ryasXW2tf/A/egAKgtTnS8OcyJszrJqa6mTc/mhq
qbmuGsDE8mTaj3VRJTgcDi699Jr+ucAguU6xejgbYebfu/wHd8RoxpCEutUakSpA5uScPoWLMKAt
RY02AnXK7PYfQYZU6P5l/ltfcqouLeeHb4RtLQWbpWyqkrwY42QCWf0SAhIT86TMg1tLBdO7ds6u
31NliSjfWn9iNW++FyNROyg12ipu6bULb9lIqsVgeGVH5BMRpU3x2o0VHyD9eD5VPn0n6wLVxcq8
6tumBy4ccFWZ0/EtZvufWM2ELRqoOdmhIWjLMHP37YnmOtOeaOKBTbjpg81230ksOCr+2rX8mFov
6nReEeaFsB2L5NgkIgwSv8Y7V5f4MoBDb77fZd3yumZlnJukso+SPf8u33mnd66f588WOHz/w7cP
AOAkedTpuHqPZ+nTQs5V6UwCrhWvqEzvn3vm4kt+x+BIUvjW7tHiaWzaGc2/yLepP62EW/gl+Sn0
mOt1H7buKDcweJ32tAbK9gDZFkDJq3eJcyhnzhw3+mQJvJNsRXvLGgi5YvqJaCo3hlsExIGVNa3I
5PQKfoyJjxQ9eeOQrCjZ3CyHsYNhLoATpV3jFPkMYHIgYcoks/9IkWCD6dKuceL7xaW9YJnwQ3hJ
G7XnX8BxYAcqKfZn4ESHiWUjDDbfQgD7KLjLigqZD1Au+Gyl5ofqw+Lf107JiklUmO76IBhkECkF
yaJDB1GWlgaAO3esCAwlF1ddMzvJ1ILsCbsjM9dIuqYiH09e1SFivZjWqA32T5OwClCTicfDWIsP
jeMdnnEp5X7sOOB61NsuIPYpWrdNRj7wxG0Ziwq47EOUR2B1t2y4hwwq3hDaR9FBepxfI4VstkDQ
EJuLRDLAN6+GUHyZYuCqMD2MdeN9eMlupnFln4GhqrMTI+BI++cdW7nPTs98fIRbxmWTXj3FdG4z
Cm29GENRx5rnprZlnqMWDN5yy9608+g+e48PeVQcVTajaGF3LR9Gds3hj3aifP80N1mDg3vL1qmM
6d09ttP22oRlBHsXtw3Y7VKf/oL1kGDagL5uyjJT7U6Hu/raBCMtG+ZZNjd8D6zQc1O3qqXwKEgO
XaJgtjYIxrng2shR/XpflKiEZV0FAAzyGOiOFRKLw2j5eay5deOV9Qc/N/qYWOHw+XjwNIbqRkKH
9Orfvy6N08wrdEYQEgG/8GR6T/EvBobyIRuS2dmvtjCxMl/eYcjlIqt6liCWLIKzf1rRoxEg6gry
mNy+8bIW44Lb8eR9IkNyLjYvALtTfveX7m2qS0lBi4aXf5Z+tQtLk7+GK0aAkafi2DQo8nXEQaHj
gq9CFj0rjfBuzdBs30AYJyP00vu57h8FR6AA38aBuw5u1DL634NuVBtl/WvkHcnqM0O/ob9CdRzM
R32chcj3STPXYoqIrRM8blyJfga3T1zFU4NRlfWJZT5PDwEK3Bddv4ygHemUfRVunj7KZyD2BbTA
9Hczww1HJnJIn6rZfqq7rjiBczXNw7R9wSiwOh2K7jFo+SxtKV7G0zZCuyU6192xxNjlR+j98I1V
iAdEdWEQpCdqx7oYaKvzOBBQeYEtv9Qybb9Etg9JWhTVKbbsuvL0mdsZCmEWH/vaHlFjqQ0/kDU5
eSJq3Ko4RzAhQynSwNQEiW2vg83x1Fh3xbXZuizxtK4qb9CXLMokzVRuFGprXS2NZnDqK5wao1tD
SQA65uTQRfAqO6FKuqvIvaRbmd8aI7+KryZz3uFlSVJYLOvHCkCgDmZJzozT7G6UO2M0jnrYG4cx
Ou0oVzwkCckxXkJwwSD3rFCUPMg0RSwq17PBTwvSHPlagT5H60UZyF57woFbz0NB4zQCmW6HkhHr
CuGnMMbL56u8m9+6f764p6pXGJI1tR4D2MbrR9x8WOJIPb2bEegpFCfsLqZkoeBd04BbPvZLkjfm
7XHoum9QC5+CbdhDS0YuKkdwuo35zeYeY5N5Pz6sX+Q7NhsNXLHnL25jsqoivgWp4r5FFYFJ1VOC
55n/1TJ/6ca2lQktQGSQGsDF60sySFRKHl4UCmyMWM6+UBNTXe5/vpb3h5AAX1bNUUyv+s957lN8
BpP72rtD740AtZJAXL1zmTMm9o6AU3kVVPE4N9u+F5/b8okpxbbM2KBCSZHsS74+lmKazckwV3PO
IxXzidnlOCUUXCXEuIpv7mMWfP6R920K1/JrVXM+OnfcPJV3YQhMM6c6fSETlYTO7JynagvzoWuF
Q4fZHOcFvAqdhnNN0dKzWZ0pTg6ChoirtGvWaXlvrGeHhupoGQ9zdpa790wF70/mt/+kNDM/gJWR
II1sr5FHwi4R2nCprm7toa75nCW/qqbEusgcJ58XDqhaYszFLS+ZzxU3uM7TGN5kERSdJA2LFbSF
QAGCBLOHxbXh/Bgtiu+vRaL2/kLNQlpX5fRH+OS2GLokiqxYsNlmZk9kapqs4Wt8bR2HYZHlXxf+
YQ2Yg9MBu+s09kPv95Ztjn8WUIV1cMYc/XOpvD7r/16rXgP3VfHosLq+6rH3J25ljmXDseZKfX7p
LhaDawsBZ8su+PeO5V1+gcy9F9f9x9bOotQ8laIGle5mnQ3FuUoR/Zsu2XiL7hyFPTnwiy97pn8L
5lDJip/tz69bG0SxZsqmZwpR7NJoM9053AM9xOPLdDPz8GK2lWm2HDTYAH0PhKAW0bwUnTk7h8ve
WQqD+b5o766H5yss/B2Ousop13uBNndOiS/tKyEFpS3527GMl4Fck+o6vkbZ9sigwRd5Pj4QyUZp
qvVrA7p8a8gx8PqOJYStOk69KGsuLTiGhSGidPZYTLwryJ+asEjx8igzEoyVX3BAEpkrld+2dMjU
yS6iqmKGSoJLOTQyhpztW/XdLjxobHdDq1uRIoYyMPjwAQwiNSASKdDIajgDLjb37uLVPNh2mbMZ
X6Y+3L/CzZFef6TJ4DyGiPFips4nTYtMtmDVQT1eFd96+Ix+Tnmfplt7JNH4MGBAqdYI1dd8A7Ts
SyUx6G7tw7Zn7DEEka0EQ+nDn3WHsn/3egQLjy4Q5X4rPuUZr+aUvIu/4V4eGYn5AByyeVQcrimN
62sUn36AFFfpUvagOOMYIyGsEoy40g00vPOEZKu2Ht1f1MTvPzR8D0SJBpRwhznCct3Bo5GwTIpD
F1aGnYXNgqcdTgbHUlGfS/Wl2sk0sTq+42Pv7ZqRX+OCWZdGgAwAQhmd8U8T6lD8en6pftwIHnGW
5uFUGvjtpmNuHoX44DqSGMEA1NLT7xhL+BeuaqCYP1PnI68O4614W4VsE18rUSTjRRmqg2i4sjJZ
QfldURoRoGA2HDsIdKtotpr7aaaXLj2/zB1Vs8jURJunxgLahxlVyKTNedVQ4biPNNzhYeTapGRP
tjNzfNzQ+x64f10r8WZI5IT19qJ9CMYVo48RpsVqkJ4pLOvqk2g7hhNXQQGuZltqwSmp2wrAWDj9
KYSyLCLvKICgndTnSUX7zA6TUsglQ8SgrWt2QXi+xZXyFDhH5skXQTqk3Ed5DXhrT85zydDenD9N
b5gOlBKda9lrmcRRPxTPzfDfMU2p3ernUBLEuq9Nj51lBF3gVo+G6GfxPrVTKe7jfD0Ud843xmrs
Q+4/12Kws3J9LEb+zlkpGdcrZIlcVUsu8t62eY7UT0TtigfUn1MJuDFahH9KQPm3GN1Ki5HvV+N3
7NLs+LUjjPaC69gm+JIkk53T7DCL9qnVOyIGT4X0K5/eVrOBCOLDe+E7p5SNt5BTKCkz2gOzzayY
dWXDV6cQRa1ABmRXNA7ads5FqbKb7HD+YTrD0NBA41xURg6ylqBfOE5l2YiULZrSZswCkyR4n5LD
mRrcfxIdllO7P7Obd8doh4eaDtbDj9Wg9v80umbHvI/C/BcwoVh+dk8AzII7VVFHeW5WccJ9PZQt
0liXyHP87IiWiOWFBlxKfIW27zaqyZTRImaPUhhz10ApWUkaLuo3nwot7hS6ORZ3H4CtNC+VfScE
RlxMeN759/Uzlavs+U0pw4LkWw++ZtKimzy5xMbPD+SIyCB5aVKZxAWeAGqhD2ZZ1sm66Z7uAezO
1Y2Vdtkwa61F4x+pE6TiXI7wwuOoP1hDCfOxs9B6tbWkkJA7v/jenmuUoi0Ekj9CGPthYKU8cu1p
RSe/T/8s4pVIJ9fRp+Mq3V/llzb5dfoJMR/EmEcVcvN86LwQby4xvNlL7bCppbI1vOPQ+ZtY4ixz
dYXhlNdf0UhpIUJ5U7umSC36fHT4B2HMLfuxTTOdaUxXhfO2c2AKwWygiltC0mA4WE2kOlJ/QP5G
V2Yvp2uzdbqUs3+G9Llkc1o5uHKIsEQUpf5QIhZpsedVIMt61c+xKRo5DpaOO6Vo69kJm+JVTymm
THfP7eiT8aQYjCLzTZY90UqI3ohVdvF6ZBCvm7F7Dudm5FX23BLZ6l5wGRUQJtyTYyIOnnw6CS4l
T00eZjRWee0V5nCK8m6UShSieDyyG6aDLZ+/t/CAYjxVPGSbu8m1BifB70DZ6lEceOhO0x3mzamV
Ze8ltO013ugLd9Fq7NlgfhYe9qPBsir2brPBujA1ZH3l19hXkETWZ84z/KcqcUGY5nEmpLKOFwod
HUohd62HQWIqLFefKEwRzSLau36aCu7PPQrEq6CY9bSzasdzvMnnx43Ihca1mZwOTu1zM1uZ9qZS
IQuvWI9T4zbUdC/NqwVxrBmgGTGy5gEC6UDpGDlxff7zzTormgW+URU+6unJugnoTdZvf+9bJfKT
ybJVKKSH64qq8ACJab67dIZh+urQiLfFxTZXIQ9yC3HvPChmLfSXBZrdt+8/2+eYzZSsFuJP8p+q
8GfXxH1wJrf0B858A18n/ewbSPJ1QIj9wUCFFVAwXcsp2pSaRJEDJkCYoJeWuY5EjmCItX4jCPJs
qi8XJdjjAi0zVTCCei/qOENQFd0STIdaKpPhDQwF2k/rUwolKoYeWMjtBcwbMMBSG9JSFJL7xvVc
dDysr6XZLtZKxiozrJQZa562mV+4ZzdMu5XWhWm2vfjzfqxxnnfr7t4l6e3Q4AqZrkHR2DmpbDxs
VzioN1dnNWHEhYT9LD1G73LIK/H0ygi2nhJ2cuRfHEZiwFwukCAzudpdJLn054MRqPUik+LRsPjS
Wd62xXuRkgIVw1C8D76VmzNA/TgVEfPIUHyOfKRMCLlhp8gG61xNnGvrDWaIVIU8g4ukhNiCdCOO
6Pm9KnzMXnlT3DnBbuXjGAx7qvzH0pktKYptYfiJiGAQkFtGmcQpTfSGyNQScEQFRJ/+fDv7RFdX
V2dmKTLsvda//uG6YZpLkFVrHB41Ip1Y1gKNvCEJnVXt6FaooeO4+PxE02Pt+Bcj2z/57wt1eNir
LsmpUnSU0jutwvD2n+0COhUxChwUFCsUN3iAAMt1AdgEl3TIyQdqtH/1j1R6mLKoEc/zEYz4jism
4AeD6yGHtHokK2b4JphGmvFSJA0STgyLXLWrXIkvgU5yMTTdpwOHfHMyQw2SBtIALLVj/XvkjNas
0b/PzcOzeDfvvancnTE7fz9ukXxNVJiP60XD9JQbCekcLl2QJaI+ln5I681uMyMmExL0blVkOG3r
9nuvDws4mW7lMihxd+33zsALCOfvuQXwErVs/mDT90gZbzuyjYsh7NSwegVnDLHuWXcOT4Ddz3QE
ac4ln3JxMvzH6es9jN3u42mjw4NnZhj9+zAQV7HNjAzW7g+bm2q6LWa8wG/M+KqOZl5wyTgJlfeB
Bnq7wcMD1Cq8o3Z4Ft8Yfkkmys/beoztCee8gxG8lwjNrINySubYbY2AuyHhD2jrMSnXzGPe2Icx
Z5d2T3UjthQ4li3oEj51TGlGzF/BaalIRIrTwy+V1eWNiRy2nWvjIkKGkAe95PmlyswSoGaBOMdC
dgHNjAD0wn4tmuXz5L1STspV55jnFD1UPBAwXsQSlnXIoPnzEow7KGtnqqHlM77meIKNtpQUn5F3
3VHNgvJg1EIbzWP0Ud3ByggRKkY+ToGtGdZlCgwNgH9lo+8DSCkmKWawMYXCnU2GiqjiU1AbEoAj
c3c7mjEB/X6yEYzxhQc9coioU0lDBFD6frRMWNxzFeAXis71hanM6xSRJET4JYWuBXBfJ3+cLZrr
SorUa4wr28P8It2d9pvHF4T64gFr3i6YlAW6GcDZgRdaid2q+DpiHPdgc5xwX2tKgpyqFeVV9Y/R
+2gUI1LjaNFzdH+xXfpoP/rg3Ba06rqDWURpVAs9EHghMkptHAA8jospGz3IgyDSMrjh+ui5zzrE
EkEuE5mhUYW3pybULuUUNB0PInOC/JXU5HJwwATLBbycbm0xIppeVfe3dzPYFjF7ocNOvB3cDKar
fGBiABUuAfjQ726Ritpqv+pnJKITUdjiXajyU+zOhLH8Rq8JkK8eQvDU7QOydtZ2S9Bt+42SKZYd
X5MYhyaWL/uYvAiNFfiwhIMDOE872mN0wLpNsYZkJxvcZxNbO+GjjJTpHlKrg8SWLl08thyP5f7s
QJQR3DAZmiFybME2cIGz4hdILR11jCJHQ4BfeII3BFoJ1gvms7oBB9rvY3TFcoDESpuRmLvuXa6j
DJgV8aTdf7JqxsnI3p6V8Rzc1hkBr1cbgBwLchweASTXRrAm5hqpFZ6GO5zrftksJqD33qbCUgSx
pHdg4ecHUcGK3uwdMxyNgM0pc8/5aGuyi8AQIp608yjl4/pH/M7mzM7NnIO3/1VWtbhS3tPBeaji
qB8ZsdoraibND4cyrvblIjuvepdbljnSn6drb6VP/HvZ/wOojMcJ53+0pRlIeb+Lx+zh7A55TCQX
vuxOTHha5dxsuXH0k9+7a8oSbzxfG/NYnBfTjns3NoKn7mM7EZfTeMjFQYqf4mBc8REoe1krzyir
xf6+L76KfxKN15uiA6/et501YcbkppivxV9tc9qpvcyh3T0+Nu/IW/EHwbQCCQfYGnwwkmhN7hQ0
SZ5fihyqB1Dano7BzMzlzRaHQN0s/sPxcITnkD9ztOdk1DgmsiU+ZsqnCtismWbZ+/G2Rt1g0yW+
01cdMtXCttXpCcKN5Xol5rvs4NPmRUY3OuhwuPrN7pFrVAMcEgtl1j8neT1lAMpnrmhZcB8h4zEx
adq4dS2NeQ+nH0PvLGUpIkcOn6dMdviCgY2svQIj5Pv8h1/jCHCQGwfDo5xSkzMBqZzjA6qixMIW
MVl3B9Yh9eKuwMeZVB7IXPceO1aIEx8Nb+NclKDXz5TyL39FJM9hdwPHkdtfPAVARTTQmJkAConn
4e/X//8gwG3gUsQz1EI0BfbAB8VgyZi3OIqPBaCLI1DP0wR3ngIL8AFHfSq/a8gD/1vajAiwHcbo
ngGYsz8msCf+uyJcvxsUjDnHCTVlB21aQzdZBmYRxZc1de7G3B+af+rk8CW5xAGAK7nRy/7ioaB4
/vfZcPZ3ED5AsV1ekWtaXAI5MoKYaiIGcvFfEUOYwtPdfVx9WZvT0kNN6v0w6QqAnEgp5jNxHrkz
GaZsgWwP///QZhgzFOacjJ0D3jwweklhs7lXHr6wsWryfE1WEkgz97/4ZFX4yDmvH18MvW1KJWcC
Bws7ppY4FEBfwAwadfhbOCIdLAzPTBGmNh9t9+xAPAOLu+ocvgCLZloIWwmqPYJmpigpHfviCFWS
090zmOLOfEfrOcDtDkgb2IUTr3MCEFwy+mh9wAXdr394CF8RqyXTXiaJ7IxdCMwMT5ryQIiJWEK0
nfpyMzXKhhKjMIeK9OMjyVgzNROX5xyKh0x8MP5E/FDOo/Pf48c3R8HfNylMebZ4xnh++OplvWZ7
YDFkS2E1/OV80R0RW4rXMPckSbjwQIO7vXradbwim4ICeGvGA7QB+HBo62Iwe1ZaOukfMeatg+Rf
shtvtAnc0LRic4GTAI/EZm0e24OtE27M75NtyQvdeGZuzhjCREgVhG0cz/ZsFGVPqLAzkrg9/+Zk
9/QVSCOnX6EVOKEJA5v6zopZdgZVsBUX1yS0dwYMVm5R8MQyoJAcEpaiQKQTk7mpQXUt7FUJ3d1F
gUa9zVrV6J54VDW/2pCU2qFP44tHZG3UN1RWfIe87bWyIyOT1i8bRb9sFfUik7IMG3+2sc7helEc
sPKzfjIEZ+wLkBh8zpsL0/UR7y1WzSPuLq0PC4M7UVyjksszEanFLGUMRDvYA3xVLGF7OdqzFvEV
vnB+iiqCy2ctWZqaz/S/C8v92/rEaAIziVV1L1ZobiKFO1Mcxd/Fj5mEESHO/4gXAigGj+iIuhNd
jCGvIJYzB7evOeuu7r4c/ZIYvTuHw2KE0IjMbAQfa8e+8IoIEISmyzGKJfiyZs9m2F5WKbYj9AG8
v77MGbV3jC34UGQOPrsvSBrl/z+68bf3MTCEXw4n5RkBjXEP5xwrew97mbjlULOSuU6oMSw7p2aK
evIIMX609gxf7dVgB0jAncINLgG5prbFDsnd9ODmspzSnlEU8O81vgVBU7h+aZNtLKcPvqb+XIix
6yliHhf/V/p+cpN969NPsJkx6krr+eVJ1C9lM+UQJRCVCEmdBW68hShJWNBBOE437wSDZFTN72gj
eHuEMxkZ2kxatw2zgxhzbzJ0eGJ6l0gL0qshbLB8Sqh7wqxb43axHmFVT3kNOH+A87cSr63nyGaN
t0cw6RplX2xlMUGkRFBuAZ5Y+F+CHqrRtoX8sJKfuZetPuayDRqC/uBy+kYMyAJFn5wUa+KlxXk7
QRE78VHs11ebmT7ZWx7vCzt52F3Wde3wxj50DLF1/X08bPNWgyue9Qz8KKMw9Eef7b1boIKvp3nL
0gAFyXRkTKW+3s4EmlNG38EmIWZfL3uExQV1kj0ZWKlA5xcD2h0l610RAOtqONy7FBaIEqHrg4Ot
mzaAqAx8g5q7Ql5BR/yvlFBzOegCZTKN8abwJDJnaFygYRyoc0FgL1PuGSFKb8lWRhP+K6GDJ47g
HynECw6dFq8eBCyxqva6eOSvq+NMoDKmCx5Fsff0ClZZWtU3gSM5z945YevALBwzpFDKzjMVrbML
5lbzTKGFLK1velmc9Ofaylw9GHdSYVJwIoNF6XchOyrQM6rxFloWEdmBUvkSRMivV4NMB3CL6HHi
wJ3HL52Ee3fape4j+tW9bYV9VHb1z3CAv1QLIadT4AqSYmYzqaPSrqNneoe7hcGCRljmBOtU9FDh
lV6JUNapcT2Q1KsCLfM05qhq16AKAlj981umkvJEnACbO2e6Z2cBGgqhLcEL54CbLiDxVb3FOEl6
3Oh9G9HAgFBkQLXo7CC1w6EhNsqjMF/T0LMpsHrEOksHuwgnTawnQp4E/weLXXgSf8V3crj8MlbV
EH1GJyOOQTrPUDlobeQZ3clTCUBJTDuPP/la/A8MlI9xtN80tgLwwM9HZdgTvwZuS1KOESU+wvOs
XZUT1YHVdMZZBsrGenAH1yxsiH+XKSIjtkJSaA9+itcmPUdyMomYGL9FcQZMwpYmmCzwCez3x+l+
XrVj+izw/f7W7QAF8csHvcOaU6k8GESDiyk5iiHdX6UXHnIWa0olQqjywR9yGEYEelPXg05cTuGZ
XopIZhrkj51d3dvctHyQjIo+zHn9O2ZXrm/l9CRNQJWOVSO/LPpEgiryaD0gJjA+dpJiDuiIAT9h
zc3q+XNasC65t0VVEqAAljk+vBHEVNDCv+5jYroxEMeG9CGgmEIJeEo1KQLNffOw9IkF58mrnJTO
l0EGO2k/qXGBIP36no7Yc2tPRmDmg+baJ1hgmVbwMdzVcLWLExmn4u+0+Ku4HZ6nAK5gTrN6QY7E
mgf9pW6ofCg5/W0R0KeU58nWiM6AZPgj2WM1ovJt2xycDfodEAP7lcRNNNKuE4QsPFCcSizMTqeo
Y3jCXekzbieNmeePqQp4veGSYns7kFPIUP6pAMNzolzdpmA/JwiOaVdFF198QpC96IVq8eL4UkbY
gRpcPo7SCXEeKCs6SpXQ7IgtXhER2Dr1AOvdewzId2B738NbhbAjije2bWlJsx4L2zV6socLx+7A
pjf+omxD9TlmytLjJVNzJD1meTtlBzZizF8UoCFWc29pdg0F+jynAEYlM2fZGAXDOOgObycvtka7
QOJcMGwnXmEq5Zl8EOHLh4saaOZkADme9QkgHkOK09QI1MNdhEpROAh6oJbFcOjGWyEx9eELAakS
6skfMFgiP5uOFY+l4AyqY4Lk9rAfMaqTndsv5oYosUcLhrAeRvfImSuXskXxy0X7mKdwgvLxnOzq
48SaQMDAwVfwpNkZECDigbgno2eGT6MYs0lxv1NZ4YzgnIznJwptcwfak6NiFgpbBM4Kkbz3FR9F
0T2ljYiLYB1a4YIW6dhWTbiJzntQAR/qney8FsxOnIyP5DFi+NglCrOLu7Vy9l15nYuup2hwKUzo
2LY87QoousfsqBgya5nevRxCYHebKhpVs5l3A6mYoSjjPn69GMEjP00aDsTcnWfj8/IJpPPnsO+P
vD4zRjY0tBvWk3C6Jg38ZlaUGbTplTzmYHmKWYJLEK1YufwhssCI+oKwEjbbFKOGUdgykWf3P82t
X8XO+lkRPaeq8z40SflDd/igS2BbYNuaGHH7tB9fxlQQRzV7XSVkrrTCsMJg+iWalMuhE3sIFNry
oG4JWWZAteARoPlckjnvrfkONdQJL+XeTl/kZ2Dq8MZBhYhzHkGI2/gJs88doWIw2crvo/n2Pv1g
/iAKUAr4E2s2QwsKV6hjNH1OXyZPZzW6sidNPtg8fTxS25w7ZmqucQDj8UlAhNyTAR7NP9+wWZht
e0UIKHhxJMst4AXyISE6cj28U7Do2afu9iIcJv03vymTEXw9Zl5Xh6SPuMWwa0K9+tV9lfMeWcgQ
FZvREBSzOhXLj1k4/XsBOH3/qqM3/CcgbDLGMc9BaCHbK7i2Ybct4JwaweXt6ix5mntflKPouLFY
YigSSQHn89dex5PnN0TmJBKmtx9o3ZzX5kn7oEMyNnDNFZX2lFKqkL4ZkDXAANcVLvvB9t1Mjx//
AwcW9hI6ZLQmPxrEEr4CRGsFtRaxwgIwEmmnRm/u+Mdle3uwt/z3ghfIq+ycqNHUMmcNF7I0V98R
+YJXScgbw5y8v34sc9JTa8K8uRgxs9RPzkWkb2MyQSY8a6nSBZZV2MDeRMPDk2xC9i/GDk+kiz+k
77DWMJCHH3hf/bKtMYgrWTY2EDIYWxAT81rqWT+maWavZovvDjThedq1KlGq72phST7FJHMqTYGD
jeS+XPD6bLYmo3Spc0zivBTmKbl6dzTVTueoIyGNahH30/w8a+6rO24UDdYFJ+J7SFxSduYzAs0j
ck5FtC+VsESiy5p6br6ab7UMpPK6YreIw3Ny3b0XDLcL70GfD4V7ciwxWThNz2gOuAdR3Qn8jd3A
CinePrkKeYp6mD6GRRmprLPiDpYnA/FoDisYvAGK3kRC4cyClnaiCYGjTO1fhWsGuQJtrFACn30L
s1U1wgM8YdhT+qqjFQF2Dk2APNEQRR4K3yLga+QpcVI4QcGR3l2evON2g7SbOcsW2mvauh3YSunj
RpiXwiG1rmz3tAQymQAVuCVAwcKKtZjB8QmVe4elFiTncnHdI5h2HtRv8UCINGz2iywIzg/SzEBj
R0RUYji2vAUjw6nt4VeaFgBPMGNgJsRU46Uyea61yr1PrZyFA8bQ4YZNVmHzDKDOv+DA5uTPtZ5T
0YEKUbUwObivGTrTFqCTkwlllJbQukYim8sIuF6oEjMoVqUHts68SY10G8bppLtinn5ZiyQQuGDw
Bd6RRNmqQ6tDAwJG9XKN63RQ/zED9E43sTah4WYj/Fh4uRO3QsgOi/5O7JakhXDx9OxKiBoienpA
XTickMfN+xP0NWRgrygVJQKIPDFwddudNUzPyb0OAf2b/HLge0I1jRhP8qkhoZIbPBPHMdiLREb0
/lR/d0gJANJNUBr2t0ObsCQKXjCVMVD+N+qbo8s1y/TNuvyGpcARdCb3tuB2ANU8zJ8a6hSQZHlo
3KuS6CtSgiD+EV+mLQeoC3JARp+ATRI4KgSrq9MxvmlbXRiv48OubnnF3opUlsCHT0qdBgfmzyYb
Yzduq3YNgVzTgcJElMxMnbNrr+mMq5DvwoSQF+wFeus8kf1h+JuCYkPgs6Gcn64zBgbobuj86853
CUpAEJcwzRijZGRxfghYnbWAOQzKK1RMJsEUPBwhVghDNgIysuJhZl0SmNRKR88yWhge5nM4BHj6
CtVA/keeABsZf1E4lO0/lOCcItUHnjsTG4iZNjbBOIxF19knUUjxehPNSFOms0zo2RNLABh6X/KZ
zo46aHBTamsF8JxdXlRWlKfXjfzFyiz2lGPtsqRw1+I0w0o2vhLHAdnMf6xYYSFSzoyA2dY4ZcDE
LvaDHAXiqKuxYk9YPz8EsgLW5Pg8BgzCH7a7VaOU6EQvjX2Moe7Il1AWX7yTEtTdySMph2G9Tmok
f0FfcovCqGIt5zjZFYXbnc393DDl4i6kmaHnoCfMywlbQnjDie/pfnQ487cpzYJ/VL6hENARMemg
NObXRQsCFYcmfcMb7+nax8GLjpO5JMKQknEf3HIXZVCiN7Ri4E1ATW/CHs3KHUcABk+7eaRMxHP0
H05are6iu0IpAnzk3taamlhkUb4ODHlzJSPa0rusy+n9DCJJas88731u2WeEKwb2wNgXUC6LWnBE
QK0KYKr48rrp44//PLAJqe5lYaLJGAuTINbZTAI4O4UneL+qGFFynNL416Reumf380QCn8YDmaUF
f5ouEKXxEWrc1XtTq/bMhzqh85G9GzJ/jUALE5oW51G+Mtu5cbGuMf4hS1TO7wfPYRVaJwaIgfrG
uvQl4EkPlEpcj4yp4Z3hEvpkn96fYbnB7M8kLIt/jmGB5wIbIFZEwzSjr0XMMohPPbbEc9zsOriK
DZFIDArVAHCN4SBQOxeX/gwGa/ZetP6beD0ei5uXtRvlPsFkTVcdwqEk2eVEUTYZOBbbj5OPgtyp
klZE7/a3+b0JTJYwJcGMT4iUVWpSkcSFAv6cY+1Jpyt8YQHzygOPL8ymUgRkvedNKXu8g3H2WAas
hg5G9t9zQpNMw6NihvfLcwrXAC0dq1Z8QwAB+d2YmNcVTz9uEwBYGH5w/DyVIxo8xkfQ8nhFGPRH
NPy0H+8ZyyrnodZJnY5/L96CWjSpPm4Pod5aPDfkld/9z7R6LI3es8Z+ESbj0Copw+ziFar/XgGv
cvf0+HzaZOURw1dnvB5kEogc/5OQON5jJhRUm9tC86X3MsWQp90rlm99G/+wQ9R7WmvudeAwMNkV
xj+C7sJQddFJnrkbaBrX3NgU3AfjvuNpZmjLJQbUMwJMFK0lpeydzoatiBHOuP+R31mBZVNaAZ/h
y/dMLDOgcuPcX04pqUU43S4OhTOZI6shT9oR4TNPfKPECYVdt44lTKmh+9TeCxkRzy60jl7z2rAI
nqfwMqWeY73oNBLlOAobezIYTFPJsllu6BvGIVNX1grKBTgJtBUcORZq6fO8xLRoVWzPIXAHfRTy
JVAIONWVM9+yo0Ghu26Y5pawveDkPbhzX/Lm4WZsiVC9YgN2SHQSzzWmsfIleB6/j0JehZaSkZuW
Zeciqkc52Idpp/AwcBUH66XvKFEgfD+Ebh84iRkwb+gzo4f8RQA20zA/XRepSs4pOy57G0/9ES9W
Vhdjoi1BfHmuwKmzC736foUQJGfOJIxKGidDRDPfHlmrUNswkxUBmsjw4RNSu3gyqn92cq7NRSEK
xe8VFxITPtqZLCWV+UVfg6w4/ssowhfuNudXRd4NzJQtxoJ8KAMG22n9QjnGzJk9ysQIDqRQ138V
llyxXzFy1Q16bg9/FLL1mN7i9P7EgFbs4nOReVscPmH68h6rD8sWaZWEoeF+gjiKJvQYsoN55UGp
YEf4YmrF4v7wVhSB1gSXtu+skwNrAnp+ZF0FQyexD9e0Jwa1HuEhlbY4HZd8Rd6yl0qwTKU/q028
PHn4PjnjS9fKLRqIwR0HvfvAT9XMIKb8yBFXg16cd31FasBiGtw8dUu0dOER8Aob7QzB2mLPukSi
DxrPyjm4a9W43WvV7OkqeDjAIxu8OkYiM6bNSqSsY/u6bIgh3dDGPkfL+ymwy/fqMY6uz+AEioDi
/IZvKuD1DRXbm05FRp7cjn8tfWE0l1DcqhJjt/sT+jXySQDK0XVfYGOW18XsMmSX45xh90umFZyw
i7nFa9s8Qig3mvOA/XX23zDjCBuskwrBZapUizOhmrMWkVPTZHTRyrBkF7kjmVc3rK0INBugSeS2
R9VWsIk9cL+VLGoSdZ+5RCdG3dh9IJASq0l/wgP1cWgsEKIOL7zGnqDE8OasKVS1Rkn6HDoQCOS1
yXSKIlnDsGijjHBsjwyAcbhLPMplXFwii/JX8q5tlD44eybkwA917eUnH3BnBhBx9b/n2RDQC0HM
nOAcyAS1IaauRdT9nDGuFWya3qUheEejQIYeBkp9dgDxOI08Ay6QjWmDxujD92tNouLPAyVRT6AM
tsBghoC8tsQACbrJyJF2wOxQ/YRnmwhrvNBlD5CVsEB5+6xwpPf1OfeMGkE5EQ89s4DgfiC0mgXE
Y4WCJZbUkncy8tuin3VMTuB3THl3+RPelc0HsgG0Q8g3t2JmtD9MhVGkMKIvb1OxU5IViQcEr3Hf
vlAjffGUBE2Oi50RafvPsoBXo2FreLnXzlnBLGmFrYcBO/WaoKBCr3wkIODGQ8OUGbOI9SfR3D85
3JhLSRir5r9+mN4du1D+V4LrzBg1EMvJ6kc3dAzRaYrPc1lrIHR61hTRGSrW+Lis1IQ56JEHQAZI
AQdJVWElz1HoUFNRNSi4TmQWYBFga9A0rvHyzg0D2D6CJXXe3wdR6Y0xnrriKmPG/Qg6t3umeD5h
VPVrHrMj+oAOTsHd5Vpc98rH78g8B9tnAxz9o24Zq6u2vbvKqBZzG+otFZAhRvjB1G2C4ymV8+FJ
D2BiZVctepxEO+9aNyCJ9GOqfnEoW1RlRYWiADKeE7gHdz22FOyyd0XKyJ19GYY0e/kLrrLa/sj1
9/gFZoaLCQO7Gy6BOGzAIVRGuxLctn1Pa+pdSP+fsLrPtVqajLDMKX/GLIeCt8j1auCG+wWPUffO
HryfuqofNwgdY0IOWjwQCAxywQTgLJZyeFLn6X0KQQ/ce3vcd2smrKMScAalddYgnxv7+CNYq5rz
/04G/ON27TFpVbRE2j+ZT4eV34nq8USGkvX9aUCWbthCtZiE8DFaoDYTkEBkTslwwIA4Kfa6mlq4
a2KoJsxUM9Da41Hs0+qWagqfEnqlnXp4cZ739RiuEnGzNVePQk9bqyUbtTR476Z28QDQljcqDk6f
VLsCCbDs4jYrlDmzh+7p963XwyNHqBVqA11nqJdUs+ZORhfB2OL9AlQYz0V7oSOrGnnamE4E7LPI
rtesvafCrUlZSj6W05c6BAe9Q53fCpgg/TDu+uQPMsQhPL1eCyunV6GOkpkt925OZ1Dh9nR2+5wd
uDSpPqj3KRikoYqvUjgylQk+a8Z8sF4hDJ6G8TIMNdOvqK3e/O1Wd9Ai3Ps1hsVXiu3ncMyGzYfl
9SJ/WXiW4r/ZvSznCUZQ/wrqjTY7lejJ2Z4HbGirddGtDaH/its6xlh8BAwyfgzegJUEfL4WMnVx
msKoIo5XR8/8SlqYD/yoyTYjuNDaXnvIztt4ksQG/b99IfUTxkzUvZS50EOI16I8k1PoyCp9xBf1
Z2LmzapaFvtif8dl4NN4Oo75FM2VGMCB8qEogTCCIcXXoHrANoZzfXyj1hmgp6AjIqZzRFfD1Ph5
XHajpJ0/vjCvQAeyFpKE++FaedCXmR7QY747zQZ6Hk8u54kMXXxgSNFFLR5RjyEeQTG0iQO+nb6Z
H/NcUpQ93I85MZnRXf/V1lSDzXvbwwwffLa7NocoNMITQujlmRCgCYueekxd3ACuEu2eaJmK5WGl
rp/3X/WRdNfZSYkkZf9+AzA6IBl8MALvhXzlObtbMZaEbbdS2vQuZLn+CDXDg/yXhJuA27xhwWmk
oIeXTBd6uiYXhXWpfPr07h0JBrcGCylqCuP9S3X6LEbu41NNxlYsm77KIBLtxvHpc0VOeFRUpoVc
5Mhxn05zyVogT4U+Z2P+kAwlg/VRwBWVJsMYFPWKDblz+U9kVgf9kWlbBUMPaex1QvKO+kMBimaU
qwGfRNsYOj7O+0shzMVRlZ8A82+VJgzySfA06CfeddaC1h2e+stHxdOCgk0hAFT+i8/PjbjX6qn+
IbbEci0ZBwk8Chf8hs/0leMVXnNDQiKqcgWqyW7nHGN/FFw4p3BEbKBQ9CqkFQ4+Lx/d4RbFSYGC
T3qSBBuc7suzEhcnCMpmorcZOm2yeTtGkZDHy4BFnBhh2X9h7jzG+j/tnmv1sqRXwZcnLNQYOcb7
OP3ICzjLveGpGKyDSiMM1fjQCQ90h38CnffrZT9/qBGuz1B1TtNuzZ/L61KWt9yMNCyso+ezT8Lx
68B0D6rbB74zmdVY0+vxrYU+dq/dmIqGEROSxooFU0GzcOQeoy+PmMRYSwYh4FzXBNLqFvMeYWfY
7640iPJcWZqie+CbcqTTyVuY5DFdySRcGVG3n+kMClCk4t9jJ2J/Hr5Q7ZDT9qUs1fkofQeEXT2A
XyQQSPIQJu+5vqq/69/RVFupqfhRMIHoA2TwReE1TptElNpsKE3OgopstApLGFePnPYU+iIxyJGR
Vgn8I8wjrIk06SImPswnEYSrzHYwjIzRLC1VfpBPuO13ww6D0CWhk5FphG+0TuX6zeEAdfLm/G76
YEzpZ/mMMNOMHkiIkDKAcMkEYPC/WvjCZyO2Em2vYnt8iRVsc1/UHLG8wDmE2Sz0TAZL6uI2MRbc
xbGFvHoBnELk4+mXY/Lxtznaz7hKq9SYirxRUpkSRvaiBbeSlui5u5A5LbSZHuqhSeBcOfY1CFcC
6RIyBimmqGfcqIXSBF1ZFewxvCLbcKOvBn6MPhwRyVZZwqNKrgAux5lI53xHkIzX9eS6MqLTFBgG
KUFa/gj4WMy/GoLtmz3OlKRqfnLYr6tHOCa0fqCTYEoqZYQ2zYbwFVyZ31u/xF7iBIXDebc4TYak
xe34vBJUBPgFH6ecIOkHxWX21wNOC+oC3nknhsMVtiH3NZYCq+eBBo1qBKnY3Mxoo6WlHDElbxP6
2SYB9XokwLRLmkzwXY4KXhG+yKRCU5Ra2QmyBlTvA/cEceLMHyNYDtecWyoi4JorSX8gXEUgaw7Y
E4yF83IVmssmUWa4SyFrYgRabPQr7Zi1OPWb1pP7iTTCed9/Up4byK8xir141nycnUI5u4RKVIZ1
8gnKxMik6Mn/Aw1lz7TKkGjFUgoylDTTO/bn1VRKxU9KX+/MwIPHGRY4XHo3yoIJw6lgmJ8xhwhH
oTm9fV3SS1qmemqmEmqzoOddyCYJsUeLi2QUGkkZdvmN5zTSIy2S0Nl6enSanWaPn+FwCRFRrcpZ
vTKhCK5uYSdmwfYprH7e2FpmRnZJtPkQncKWTnn3yutwYL5KsZgM0XF9XtehPtcDBoD8ayyrdZmU
ifV1PMjZM9fSa3yOle3Tb+k3pi+Nwz9TrXvnGB/bKV3n1zApwkdspbdE4t9b0h9qRm/Anj/3hPO1
ag+87N+5a1DD8wOfaERHkwzOO1d37eGJpGV+QuRqv/Pz+nFAEJSUq5oSeF0smcn71VTDR2Y9RFYq
bS/JKOuYLmajpRIo809Qc7TKXF7K2QdvzhsA1uK9f826Dae6Iqd7oU2LRMNLSBwvu8pUnanh+O8a
fuYK58VMn7ubZT/9MlSzD6/IeRg8drxrDN9wUSTqbLxvJkjcF3J4pyzBjGmBoWzYxG9EldD/pKk5
1b0apKOO64mWM7CnGEPps2LtpYidPsJ60SYSjjXCIuZBjm3YYJDBlKMN4cz5ejLyijFypGE2SkWQ
Lz28toJDOUGapIQDxh5og3FuSOHbpzKgtUU3rkCiuac3VLVR/9vH1GoyH63wi/04LDaXtAilhTTl
zkb9xB3KPYrf6lJaDPEwufzdc7cvaXrCU41Jc3r5Jy2K2emLqWb/bY79Poa68Q0AN0wYVtbMS8tt
GSnx7V89H9Dahh8kDjfn9DXGvQ1wKuVV+Ptp/dX+thzO53eY3KGcUSnybnxzTPq7XYTGBugLnpu0
sBY4fHLn9/CGpKnx92flG11bNOARFGtQzk6pOe2xJ3hRwNsmKDCvMEP4TOJu7THmnWDYF2rpKCxR
/hx93MnccvUGWJ+dS9tgUpwPzrcywTYY72hmAxe/iF4/BWQZGMB/dKBx9PZqfuAxu0/Hc1r/nv5h
LTa2i+Cp1Yvr7P5zmdISW8sru6K5fK7RFTB9RxKT1lwEbVJElo8rWqRPxMcV51qa9vHjmwgSeXN3
R8suxxxDA+3EaNV5bWbXXxnG7KzwuSs9w2UEexa53Bg9EOIIADqad4d60ayG8O6csIIqnXL+x74D
r7QNgK+7x9Z3Zi152doS3PHHRPcJV+GrPpBRwsZ7hl1QH9jBprfvJ2udsNfBmaWYSpsyk38fgRo/
l2NCGO5Zn2JmvVTj10T9vSJTl+NRLLHI6IQm3PzTEslJqKYGGzGgXsTdziBNy0og1DZ8sjmUk+vM
iGiI4MT8lAvEElNGG5fpGXraeXX/gXw1sHQBQpVTXmMuIzDMmb3e1wKE4i9N6SPeOLtihiymHhBM
GSqzklMuAdwnn/gj4CScQjGb1QQVqYiuoRBLMj9kHpM3rVcEHI0gB0JDeSRY2br3NTBoSnfahO72
uGpCKnHUhhGAJ0IeditYUIXdrKBi8oLB6PBcQwjDnQkCwusLQWQRwKvhNYFnfGbFDpIEdqMjmRTi
Xd8HhLXvA+grzHnabAzloLMC5C872rNDvT6G6xduFXxmqBvITt72tmeCB0YCwMCCgN8cXV4iQMDP
rofv2B3YGAMD+b59mSA0JVnJ1n7fKT0+zIB2tX2wHRcBDDYIYC5kYSYz5QKS1sfnT5xKuuapACRE
Wh4jIkbEsyLlkJj4J1DdbSkzM3ZSlGwHTjgj1PqHAuAc8hucMHiScMB4aca0TE1GB2FYzlYkmLDd
WpenWH7Bi/WgRLVJt1Z8pibmju3d5dJBaMbmXERugMhCm5qO7g78C/rfOUrDenJbSHYKLEngOAW+
+DlomnwWBxJCtx4eLiF5QvWLKRZOWcxm1yB/oAU8df/j6byaVNXWNfyLrELJt0g2YWz1hrK1FVAR
CQL++v2MuU6d2u5ezg5IGOELbyCZCYVQ1pWsjrSN4gu1LGSSbLrHM/npYjwdcyiBo6Mnd+l3cBkr
MHK9OF2qkgFPkUIdvAQOpJ+JLvKgQpqf6sl3L9jn9fQ5vwsAKyVSqHouVT5BaoE+UDn72WDxmnN1
J4AKYjU46Yt8Kp8FemE0dqWTAHF/pzipXWYZVGG002oBC9pVtPemsiuxtMwgG9HC18IGCxHDMzyu
WQAz8K0AjDHYK+M8AnbO9+FXdfYvTbSMgUA3kYaYKBTCnPzwEZxwoojgidtGlU4JsQEweLSzHEhr
THcSoqzmtVdSDudLd3khlJ25sVRndlSxKK5/IVjADBd/T6/LLwCdwwyY76nUsKMDAJiCxhnubaKf
J2iQUnBraxsLb3Q5bg4omyexO0MNcKTANH/OCg0EslUK1cCbUY6xk6jYvOb3eYFtCvUqZJ/padNz
8bhZ2rXZJRcK8RQJ6YiGdAQZlgxnwH20OlU+7Yr6qOjoMSd7jge2jrnTu7e5Wjkczi6w43Iba49I
Dxor6NOjWDBaEuRJAeNJTrfE90tglFSUxNC7oyvHuAATvKH4Jm6SG1/ZcinVo2cGShj8xMSc0O5H
1h3fggoJwZb5wTL1smwSIO74ByjXh2yqQXwKhIQmhO3I0ulllhwRNWcO6+l7ikYYnxPQYYKQd5Yd
bwVIDvAImwnPcEExtqP7sOugt2G9OYGdwm38uHcdahYefzRV4TwCDDsy4VqBkNmPgGxwGeqXBUQc
Q5CbJmT/KPA8fzDaTv5MbaqtvsgwTSqMrfwEnRpbJV4Y+Djn2omKKztXytLup/Q/KXOPDZ+Jb3rN
NI00sFnXw4CVl1k97e0m2mLRNgjYJDQgR/8kTUpKioJc9vh7se3ATXlOStuG08o4yacUzygzUyLW
F4wxoVrlZNSJZGuCqBURO+03VkbkiK4PXNkFqARFLHQ5lV8Yn+MYDcAtCq3jFONW7NPcYgl+geou
klf2Cd8l1BT1EC1oyc18eXzSrwS9h1Kjh/91slVsDemoW7nmKi4k5Xlvvzd6KFGThCl0c2/7L81W
ai5/CcNevMy/shwDTLGaDbg1RLq5ExZNx9hy+JADZludo19VYK92P1UZldsbjQKrAEqLLqr1QXnB
VjAaodTu3Q4ju6koO4ybCOEoZFAYkTTgwU/SqlpWdtxH6XiA/c2sAevsmVRa/NtmiGjGueXf+S5/
2vECqe3nZt4C+flaZ2VRO2/EUJ42iAskkweY/SL2ckOuRreHl5uNjAyPZqVe0KdBmeQnpiEFAwaA
HxqKZcBsnfBONq393pjt29/r0xWXqPco0o+pjNCkXGjvoKSaR1WARXr83kiudkZKn3Acve/gdqk1
bjc7C1XNcRZiXUuiyaSj56Ch/c3esSfNUkRBuQ9hPaMi3+4WWkRwZ04Wv8r4vhomKOrRYcpJAXbs
Jey07NKSr57zAHuNbl19Th+8amaCqWVMuiszqD/eohs6pe0JYWrWUw0UgvOpyL060OK/5VlFqJGO
nzYCitTX7hBrcFZvSscFZcy34JKxUTwbAuwhLtVOMqQoUqrABV765BGlfgIqgQTsNnnrkyf0ZHBS
KkoFAdv61dVClBjZ4iAUOkDZMMclELPbuYQGnYd5F5APRBscQY9E9AIAM3hKqsB46SG6cWpejp54
Sg45vlI2AK+1N7h2P0mdN6HRaMjqXD1CytjgOCntAhMhLc4O6og967n6jqJnv73Js9RXWSChKnxM
7z1v4NonyMb9Gn8fI1TxdtkJrBQ6AOyWJV9gjgvQ52insz8lwh1jSZUov0Vw64s4mHX0lihQ1/5n
SnRD4ZkyFrq28PwBvGygFYzQBYG5Yz82erYCEjr0i/upP5XqrkA/v/msiuBp2MhWyO6/j4WUYKej
WZ6taPPFMKPa3QvFO1ZvDPIovYWvZkX5HAiy4dEBojnN6SEZ0FVefYsQTV10KmzH8fMGyOK9Kg7f
2G5QuxmuGtZXkplli3545n5Y+PX74h5CIED42kZ/ZEwkRAwMWLLqfMwL5cJ+1GOaK2DR3sg2Mz8+
IVKirlkELfAhQU3HNRP7vhqk0KLZxu/pJ3X61zrP3e+mSQhNqs19VdZ8iT2hVoAdy6U/0fi/K2El
h5/7FMDrzWNQQdlgQaavFs8wIgaLJUEdIlL9UiqYyTWQhWnZnXsd1SK61YiPhBDHqCC3wfftfX9T
pj0E6/lf/vPEA/Vlxy/3do+y0e+gu4z4oYZWpYtQaZxZKg1X8CnIJQ2d9LZGNIJkqxyM2w4lnx0G
hQLd2TuudofzwplSmN+8E/+dnXOyQzb25j6p658kPUA5M97sbgtdWhWIF1lBbA8KR35a/YB+yiXv
4BHmJF8fiuADpx+6Q305apeGvE4QwlSj4ZDlIMEvgr9ofQ0ZbL/yeAyvmaEgq0+rlYfT4ZKFW8OW
Y5QSTdIxLpJr0fY10FMfU0tHVyZDVzIb1yqEUnAlji4vsp+OBfZgXKQDWu2zmr4X7SrAsub8+Qne
n2WX+8909/xsXvGqQH+GBAo2PS/CRzXU0I7oPNWR1iKHj10TMQj4JyLdes7qH+DvKXCsX2QTgOmS
LBa/fCl/9Lk5T2ejgwqQw+oPNaNwqmJx0TnmafAAOj4uQdy8bL2clBPqq+r8NpNNW19BxF/pc/6/
UqL611z1A0uRrWJSTDiU+D19rkS3rRZ9fhiu6+rvsag8GaAwjwiZilk9+fhawJ1PZxzaLycNjJje
LiZfWh0Dq+Kxz99IUx3KiRaU/ggO5m/tpzPxCTEFCdl7ThsXnFtQuapDJYiyQ+1z1AmY8PA+i10Q
hfyU/7FABK9z4T9+NbDJpf8Fz+xiv+IhrBemQaM4HV1jtulQlGWGYQwSZ1qdb4EooTz3hS8qJKX4
/0SeZz/pwKKEAiUD+AhqrujN2BkLpOw056R0c3CDEIRYfmmfgEtk00VfX4m4vC8KRiRsyM1AkuMS
Wpd5amPGGcir259p2gM8d9Fi+zhPodPvadJEy6dNO+5R+Ms2ujLL1WNSIwkBYqFxE/J6YufMG2HK
hAT3JxjpTtt5eh3RaaZWZ7hK7JvV3GjRwELYWLZT3TFSxGbtFP01PHsJVq6P3rkxpIDRoXczJ3ao
Rkw9b0BwmHtDKkmETmBHka9kXn/BWkTV2/B7I14rvRBUk3i8UjoZfrY3thr2NWfFGndzJDQSoGWD
6wKf1wPi+ntNb6+DidmHav0hIzJNdrKXDthBqX0Zdzf8C3HJLMgjk856WOvvOKHKVbXWlxjCNs74
lZjl2VStSHKnkYm0N1iTVzRoCe0iYyFf5bBzOCubB9Lu6Yvk158C+EZhWTXo7XG+q4B0sVPB+rI6
/DNGy+xUt1sPkwI6kRXSlzb7+5b/SOUSk4/1e2T/PECFlIFmTfmRsR7XT28F7xS8IwaxEGJG9vd6
+IBAx9Xk5v08N7m5rkTp6VJ+QcjPhK+Y7r82pRSogFKszLI8qn/LcWTq9meAFmRU1qv+4TbUgLvR
5s4Bv75BJ2KplsQg7DmcD82Psfe9borck/aGdf9YkYrQ3G3Toloy3lKMteLzgLBDVSzP9KKOfL7H
ZbYHNiB+fI7Ph+gWWREWVo5yNhUmB/c6760xnUmrvt4Ds1+w+BF96QQ0g+FGRmEOQoz1DefZ7gbh
KqxLdzwuSyuErGTRCFwUzhh6RHX+hN14I3VuI0fFTzlRYJn/GTaQvx8V/MQ4+cElQsRYJgmprWKJ
9tNG+Gdd55R0Q7rQBGAJ2m+nwWxEJoDaU8Djc4rXXClm1fMAPSBiwoC38hQKvBlq+othOb5z+vYN
gyYgY5RO7xB9nW/Y7J8g2mcdtq0sYdD93Wnf/qie7NFBe8EEGcdowLMFfJiJT8/cjnSvjZjSA/mY
KzPdoYBJPH/8kHpCUt3d38vauQcNDldoSVqkXMQpZXAOge44zX6MdsuyJaSnweUVVwa/OrshcWFl
v0+G+5+6opz1Mq+ytrkhc+vJ1R+zr/BvXofOJtAO61l7jUuZ9kYc2HNv9Zmp2R8g4SU5pe7JR8wV
rOFw8/XQSPXb1EOx37VYbULPBL8bFESkVmigSa0HmrH4ILVHudwgsH4O7bBGV2PJkj6CPpGP38Pd
BqOZ5yX6QEYC5IAPTxPcPv49cwY7VR/fUeaQ5HnVBIPj4K/0m0b4Gj7R8YJld9bZ5LMjg0+PHSLR
1jaRxwZUxpTtAG9W0zcIHfAPjZcWSxOWHWX77Q0Mhdr9SrjHJkMdExW49SAfMIUwAP2jzkNjftkN
CCkfZB6YfgqV9lHEWhkZz5NcTtihHFCOw94cK819lX6xjqa3UR7bfq/Gk5oM5g3k8aayqC3usMZe
NCiMoau8XP1LWelzfaQHPffBEmVkPvgKH3DIJMAd8PJLJfj4pnHISY9frgTY2u11Z9hNoRwPVkqi
/furIbqd2J9DXjcOKVVluvN+BvbSN0a6+4ZFY26klwsMQxv8Ddu//BPx0kGv1aS3D20xkifFIv9O
U8gDZnow3lsZrXCyLxSFaK3DQAYkQ03vbmlpCC0mR5WPy9o+1okWqFPEPhRQgsD5aw/gXeuUF/Bm
qA/kkQBEcCoStfnu75n4/Wfxygy7ETwdNPeP7RvLLktFP+lNDhrUsp/tMPGOu4uehlIj0s6wRgVv
NLJHCcLCdqK5OKx0p4+yeY7QBsYmcdijDceGbEA+qP23Qb/1vZCB1uAnjCtzhzJSj1lxG6m9N6Q/
s8QlBuejOUAo62FMcMEpNDt60o1+bHNzLG2MT1iyGJTjiH4zfTKHNu1tjqlXrDqhYfhkqrI5Vv9a
xsBw3tf+HzpNCZ5NVoa3D7xgyIIWRaV4mgGtaA+jZjnQDprlLZQkMnLrVz7CKHok7nBeNDulWT4p
1kAjQqzjfIKtzGrSTlTMVYe2Z3wm7AbO34BuTuwYSCnCihz/8XAa8j9i8My9dxaOT1tiXuBtvkZh
md02ozxBEFWmi+LX1N0/HbHy2u4aF/GtF7ZdDj10euGM+vEGC/qCM07DxH2r9mOB5NVgTBQ8gedu
vyiU00/waSbQtUhc+mzOjZ7XzatDcEcbEKbYihGDpNOU/9Zh5QKscmKXyUQnbBR8+RGexS2LglUQ
0BFCgCx8JVDIjGXVzoax3RYuZ6BrJGHYrw7sD54TzUyLAA+9tgkcEZj/3RYiqKCxj1fKeqC4Mp2w
1zl9uINjZbOvZ69zc3N4Q7eNnzGPDYRJCxYtbXSR2dXD+5RlYriUl+2+vGar0rQrttp6mhPswP2A
HXYBAEEgpPeEZrlu38ndlE2NbyXBpFLA4ye2S+3vlMbLitkM57n9I05vFBv62BYUg7Gr60ikwb75
0xBd5U6sRHpCMgZ07B6/Qm0j6y3oZ6kmDeBOJDImGJnlpg4BM+Sdbkyh3iHUmZkrAvB0SRunAtKv
Aefytd0Ntokou3s5khl9dhl8Qo3GKIXk8kCiVw9CqUcGKPHKwYJEvuDkHWglD2s2eVszW6AOVPcX
HwwyNrIwsIRvGCwr+zkH9lyBP3P7k9A7JNZDxZ61AV4dAML35JVOTBd9AtLq5lisyd0Bgap7sNH1
cArG0yQvcWq21scIt0Zwy7bRjnP32QpPIESKjlIOG5KwnnI56T4fQXiaojrdrWM4Qt8jzOpsJFQW
MvUyoLNt2PGu/Xrlk/QoX410kC9hHKoUs3vlTbjJikAtgb5SD6Zx+FQmraJCnUCJK9+83xHUMyO/
uUYPPg2QHxwYRFj1z0SBLZMiCjYdDrznZztA4YpibP73Zdm8Y4iWqJcnPXEWBn7r0bidMv0W1O36
E1gt6lp0JNu5Vky42R8Fz3Cuwf8ScIUj2ot19Eenq1vffcikn+Gc1Vpav55+dhB8aUpWFALfOyMs
3Or4fP5+pd/mJLsPnkIuRahjDeMQSQEGBJMQaLLkPN8R1fVnTdb4CBHUUwBmEf1kdKUxN6kQNlzA
E2X+f36zhTxRTs+VSrvAXNxus6KC0KOeUw3P4VF+AYmkZaEOJer22QLbH+VsbELEN89IAwkVvzkZ
EptVJSNSvmp/0nUp7fFBwmm8Vfz3IskuQ4kzpSCHhZWM5ufqrh67j3NT/Hrg1wDionJwAT5zIwWQ
iO9fbpI5lP0lOJIWjGUcWl7mZAhs/9qqDBwlepeT4mzGAVzTrgorAlB8ErTnhPb/SKwSoRw0dFmQ
ZfhngPMM1I3aegNt9zBAMxLTZvruDt6q/nuYd8A7VIfZeguSHS+v8QNy2ZB0aNuAYQmaSAQhYGUT
A6FGahcoxGzyeXOf5k+/nPWblj4YiZxxSqA0ahaebJtGgywoTKdePyD/OXaJXU29wH8lxigDVGtA
70XovB1UoBkGXDgcVy94R9+QqwLF2oqWC909TDQkj24NKrAgdVUSL19HrNge/OQXFEmRygSqR2m/
DgrwheUv36DH1N82Cn58VPZY6ooZuCB4REP5KqELgBQB9MsNRcOazkTvS33QexlxBrOOmO9vlHh6
NBmhzdlRNRp5O4ClOFVny4HtJx6WoBRUg8EvojU+UB0P0TREGVBWABIDjHAYGDM4Q2I5mCFRcg9v
t/Hnl37vj15N0mO+vjt0troNXGQoj7k6bSC0skOPoQBibvMahXjgVer+1rK041HBtPsZXkCESSD5
sHSmI0mVi5F+pxRGux4cEmruvkpCWfxQftb1aZGEzdtB6HcElxahdkCg0OcJpRAbcl69Gy/kXQfA
FCYKw0QViELIawwcWDAY11JSl7Oo/9VSV6LbrfgJDW/G/pUGAdgq446XXmgUEdxspBU+NKJAH+r7
Zzp+UjmHu08Pszp9pYja2EA9Z9mWmfkeDxawmdB7nBJWjoTWDUUm6utyPk3b3SDC/dMEZ9GGeebJ
oLYkC8nrwhyTN8/M6AFr6ksBxrDk3ktjF/vVM97IrD870IxUad5/I0dFIwWvYcbFHIiafCk7FyRB
PPLjeYxc0KxZb1/q9LPSftFswtScFsOcZ3BfIYYwf6MmQJ28nULiwbcVtXqsGPyCpW34W8WHTztD
6F5PQrmdVXqo08TBN+rjg8OEXAkYZxgJXJ5koboKgibHx85wOja3oVN04w/8dOzWApTeWyqlTCKZ
Avz49vJlQtmbj879IwEv5zeCXfLPnACTWYT/YRJ+pEmN/ZDkcnofyAIADxDdvUBmBtQPRpC7Zl60
FVYTfR40v++v+MzBoUUyHgPNPzZLubFbSI3zbvdIxzI6hbmHaKZNgEZX4b1pf3CxRqdawW2n3o9m
yHaDFTJ9icbXA0z605HBNDSzzC1czGHnyK7sEIF5otNUB+UGMZbXXOvptJoEs1pohOYe4AesdjY6
zAx2j028BBxypn+izfSNvuEWoFZZQn4uAzBWcKLm0B8IQoP3LHFznD/mjG+ezGfzXtUbkw9Y5Ru6
1izvJwFvpRLNo2eYkVj/0xfod/izpMJMiCavcoXcaKOaua226qRalvimrbp1Qc9iRZ1jOmLjuPt1
UG+Kw+OQH/jNZbMa/HTr0Rag2KSZF9Fr9fQ/UWo9w36LwNwfX7cjbHamBu29jbGjXE5V97tJ8BhC
LIhzJ545FoduXW/o++5LNrh5vOuPFdpD1Iv5BSDQqZ0d6g0V6n5nXDlxdfqFhIl+wiqGarVnv+Jm
UoUlCsPZ4+5C/QvBbLxP1fJ9BIiy7CavY7OtIw5ZXLhBKDUPqXpvyg2qGK7OJ4BHoGCOWEh+6Tbt
6cPKKhzW62iIjI0K5OO2eoOahskANTFdlYHA4SRnidadXW+UXb2RTo9DLM7uPvRHmlXN60id3iXn
9p6YgBrQCVNdANf3FV9YSzkV42r8/VO4Bc3zuXAT0U05VSe0keBGb0gWWeWIhiSeNQEWT40l4kA4
ho6H+Bjkwi6DHxNH4y0qS/m6ph/mqL8Etk/6JWg0/hKx818jek6NCW4NTCjQ40wx7A7Z32/nd1Ti
bsviU/+91i2GFXMDrucVb1HU/KlCJcQRoBcJJYgWxjSIJmXYrzOgNPOEaGOpkVVyqsgthN1O2Q97
63tNVlR2Tu104CWTHpvxfh1PMt7dDs8ovTTTx07gWyRwWl8vnqqz0qHuS8BKJaBGhGI8/Glf41uI
FMvKuGgHZFL1nwbM+0jkHEg/iog8sao3AjnO44x6S3+846Yj5KwYKuxTdMYlSOrIEILMo580rAB4
0rJhnH9M2o/V7u7LP8bLRYSBo9OOev8li2ZGpgkDHXb6g3+QPf2+wv6vOY4E108s1lf6JLSnETUo
aIiTTdAhVMbAs2gKgC/pLu8wOQiiDgRffp/NtEaS52sd2TVpLH9pt1VBpQl5CVo37EKgBlL2fHZz
dAeoDBKcAuBhT0DWwLQ0sL50XTEtb+07S4kAHPtEFYh/smo2UGJoB9CFxGsUwGgHIwex8jH6A3yH
r98bQiE2vHS+Vg80jiLDdGB/sYDy5990SlMZnO7z6UCIeX5n/DmtWryo4Z9BwUSSJ/0ZXOSoX6lA
IPPpBxgsfAk0plJPWw9mwxXgMSowyU4JjE28UedP2LtC3VATAn9oe2TAQ2CRnoFIJIMZ+QCrDOA9
WEFUMdFLHVlcPS1vEA50rLkH7JElmJB/7D46lUIT+IxgzBJkm5M45VwbTQEr6mCBUmuENpvVXemj
UoMsGalvDPGsz5XSDL9TnOrKvW9ul9dmXu8K6porbV9F5ttS2Wz57JPZw1OxtDPFXCqgVYMeqk2V
LPkG1dncJj/x1JjKsxsfBFX1Wu2Tk7zsz6Mzud6bpebcnour/MANiOSuPSfSrN9T6m0r50WQiWQl
pSoIW1Z3s+hhrMzte1/ti+udRiSbOKhKTjkl9CnGVBCxPmnPJD4SVEquB+6valF9f1wf17dpKaSi
wO6P1Z7/pFN1Hgey6P/hxw3VV7AJQek5pR/7lCD5+/uIm/MGNqnOyIU3IOLoREjRd/5dykfjRhkY
15dZPNXnOgDMxK/wooCw+YMdFHplFwinoHfepJEMcIayoKdC5tJUAb1994Lrxn5ERlBhEg0CBuwM
cIYS0xLB14T7846dT+3BhmtoxP7beaHhV8kYdT0Dj4lmjNhq/CZFe8DldHDnGQKkSlZI4kFrAbbD
X1axg0slH3CDcUNBD3gvBDO0rKifothOjEjqhxQVtXUCVZIVol44Gsz7HfsKy+trlaEHq4Rid+XR
AusaIFsi+nMQdrA1AlTGP9FPY87BAASYwHG5Jsq8sK1bpOPaNVPK2NaAu2GUhffV42LQGz89d9oR
VUBOSeuccp8AOWJZzLBqhMcecPq01tiGIGTi0YWGJWFOsU93zWsCrAtBRBQkmOQZg50yMnLfjzEz
f8RQ3nA1X3AoWaghYou3EdVJuuj1GIA4YYxRomkirDggUGjYqQzEi+BSatwYlUzcIKijc1Nn1QSf
knqp+IAWYOq7ZoQqKoQStvcjGBg6BqCu0lO/+wb4h5J60W2tPLbTr6WdnjRptwPMa8DOFRsQc6LH
TCpxfs7Fnb5CdWYSA9NBT4jMgbV1T54A0TyfVjuwW4N1ei3OUAD9bP86Sn9ECdH9JO4HES1AmhGk
F33PM/pccGmFqHmpTCfeIes2nPbHEsfMMhKYcKAA0g403ZjVtMUKhCIbvpgnskHyWQY+zwYA+iad
8yy5qcKKgKQETMU1PcVvl+bkTHHux+/ve4sQOqCOTQ+6WQwVrgYQHAFXpGwJScqDclLhL4LTAKX1
odgavhhPVPzRTHhAggZv5Na41j+FejN1xgfK4ZS8hsRRIEbEGC9MQXou9t8171hvEeqF48sASa/G
tgl7cpw7bUNKm0EW6eg/vMLX3WabMSdF9GWn5cYT5LNioAjxtUhv2FWEwoLk0/+vTsqVc+becv7c
EQYhIR61At4D6eKK2EjI+gxK3qBRmaIIRyN9csaQojrV03Z3bHbS9bHBgntP4EeYR9N8cE4uKObB
zkiwHzFAyLZ/Nx+yy4KZVV2Hez4sufC0qefwlBniSOWMUIjGSQmt6X/eEo0BLuSfyQRhPJeH+kov
1Mu4bUxq4HiUQwCBDEufPFNosV/5SQZI6h+iD7F+NmOUeZj0sEJh4VBnIHP+ngnFOLVb0JGJJbuS
jZ4cHr9T2svkPQirxIBqgfGgWUVAbgLU9SUmytCi5f5ubV4ovQhV+H8YFM4DzBmrFHMLJQ0Y5zR0
8MiE381qytRFaADGm3Cnh6mN2MB/T1RMcW4t182mwgZt/kv0wGpyfYLidbuim5GfWX556PwCGecL
XZdUsLP5ZQaHxO6suAPZ+dycEjayDod0jLZLQh5BjQtMOq0FytWyTaoFMJcxw2nUQN17Mbw4GegJ
HJnMBR8gEqM9y+79voZM3iAXwZprilCANaJmg8DbwQMCjuAK6gslTFyqrZbycjiwP6QEG/vwPcjt
cmR49IPeUCwCWjWHwvTFnqLFX3RTupUBphklJdRw4lNaX7GIp6BNkaWiNAK3qx8Fo26FHHVmXJ8q
PmUQoyj8GrMXrCLnPYLLCbXuWc1Rv1Rh5DwnXb4Q6NxvIPdudpvo2NJIs5EKrdSjHAfklpIWAE5B
kG6J4Yro0a97aLfydEcFodcmT3D2q9v3qLwx2FuwhAqUnzRTPOpNiPL+oaowLG50/LdJ5SOaiU2K
UaPrAgxz9yEzEgktupkT1gbVCobn9666Emwwxgjl+Wxt3z0xKoOvkFqqeJJsaAsVyg0yklmQm9sK
nSW3fYRw4GWER/L7URFoxjzbIgq0gGbO2q+8ItT2PpVPQD6V8DRZajldLWf0RBIz5JimsNZR4JAD
uoTViz/FsHdl8J/GmL7OFRWDLBCYRGROTiXIwBZoIeeBvQr6VS0outeOufV+rM04LFCj6tJTF2H/
LBwfhdGdesCvZBSPYVNlqJHOqKbosl2FKkKqiO5mPkVIo4SetdBR/i/GmOwsSmmIxgycqTj1USoQ
tjLYkY8wy7aRg0hMATw1QvcOkJqS18PtABOiDwHAEkgzqGFMcQRYC876jlWXyyelhJifRHXlk04j
Q1H5S8z2isOyOQ3uWyrCr8lydP8ZWPZoR0WKw+bU5Auq4ExZZybdQ/wR6MGTdyBCUwG53zwCdqox
awXluARBiXI0vQ1+vkYwkgKWPvDZ/PK9me4Z+AA/d0e2GsN7UoO9+z0EOGj46HUPED0sriOUVHeC
I+y2rI/su0CEwIy9lz1oWLte3xyKY8odpV0tBxJ7Ar27LhlCxPHUunlUYGizKZEZiG5gRsjmTqFk
UmDrKqfF63q90Btm/jofJuOF2MmPyMR+CtCOj2i3IbZVUc4bhWUB8MBl32IcSWAIBmFp+JeWFiRk
UGR8cZJDVAgN49IGpLc0Dcpo4qodjegJdyPI02I5IbQgNoNirh1FIfPuCmWpMYmirQNMEeqgO54T
I+nj8kXef88srpL5QwLDupxUYjVcUK9k6t+v2qzTPWh2LCkfOdLVKcmgn7qT4YYYY/UIXKIHvFGD
9IfbtvmAPkDclvpNsmBdNo5VhloBBuWw3Dkzr3cqyKWQ9rAgHq4nrJEEWsjeogxRnFX4eoQgDEJU
KYwZcy5OA33gxkdWDJJ3UMNPxJYUB0R6R6zH3iKDwQjIlQYNC3kM4X3DRI/7xbfaoy6P/hoCJV33
A22au3qXAuY3U5tY49HhsACkmK4RtwIjFN3vzrdVAj7ryCNEQ2nHsyMuge7MLdgT5hKVCT43Kyry
m2BY+HEfFXt8s1jMiQsZNMSnrP0kObXXQTMEYgy0Ap5AB+kG1mTfC5s0roG6GNL6b2nzgvaQI+3p
oGqeKPbz556Nsevhh2iFIOgB3QwD8VfjtlJYobKFZQHKB+w1oH15qEv6BSyigLh7yI5zWh4Czhgw
jMAfxh4QdgpC5KSsrQA8ddusQhnuJDvJ69rkIaEkSgWYEkT0JBSUxBFB7iiXTdXSo5c0+usK+4v+
Ffah9IFQawP8yZYrQaVAkQ00GchPsGo0/EuCWfCMyb4e2DfJ+xb2Bw5NF5RA2OEMEQ5rDukI8j0m
/q3jRnK0Z6gx0AdCgFQIfecLjaYV5Qk42Cy5U51vBSI7xvOLlVHUYG6AEGs/+XVMR6EfvhhaexXe
CEqsT7+CRHJ3CFVXqNwCSLQag04hpOdftG6QztTPVSjkJeuAwk1mjw54QTFT0fEYLID3D4GRUOHZ
o8EA4FIGkCntaD81c1CZ3ypApvWeO3LJZOmBiEZPwMIiIMYJxhusdAf+llP5w0V3Jjr9t2Y0J0qe
IqwX19DOaX05j51+NefUaRoORc0YZ5KLCGYdJjje7VIACRxpoIDTB/ioSDPBm0R/xLTAxuu/MSfP
NoB21BHWSLEpvi6lepxjEBh9gel74EdgfSob4R6ijYGNbt+QXnHlMwaY2Q2esctm2ze2jDZXgCCJ
T/3/2u/iL3uqgyYTmBVgeLS+qyNhcfkrbYYo7i0x6KKfe9YAT8c/httcDuCtrTxMSTxD/UQtnc0A
mVzNxrLQHwIlUcPXXg7LdfNwUE4qsR/VHO2kD2zuWHXSuXX3jiDXA8ja8zDioNEsWnmzrKIvL0qX
OBh11Xj46zJ7AAuQAyLQifAspfz+yq4S/6sapJWr9HTYp+/vAqB+smFRK5leznMZk4s+3PKfUDb3
jWeHIR/ZCcoiqPtDBTpjfE5BRKEtQkwvn2NcCnnmUAnMNVtAjYELAQikhhzDe6FLgTU4UQvKCcQM
vGhGOgRjvGOJ+O/Fe+JHEaHRGrARQOYP+Nf/v0ahviCHRJ6xt3iR2rFg0IjiKxEnXwkwWQ9hlBzJ
OQnzCFuJQF8gUv6lDMx6Sia8+A7fZ+7CW0BYx5MDiMOt+PZ/PyRyfDnSkVCHFxIPMJiZjnxK+89T
l+lARkjZHxGM1AN6m/6yaiMyQamIT+I9wSVvWMA4O96QtIhImMO1gijG4v6fTgJveHHg+I8TZjUm
IWAq8eKxkHMQ2vM1KUSKwHu+z8jmO6je/HfH+ObHnWCfCVKM1IPyFasTQck7pHH17+ZxQ3nDi2CX
hZXPQKeK0c+LY7HLs9X2PGuK2QhxE8e9rOOOB8EU5ODkM3yW2EuvQxhmG/b6GuHD5sr5HZUrR2Ag
oStPNw7Kyr8j8YZnwzPjK1fPdfHhvOFZ8OINt5i4madDLsAT4U7wqgQThJtdtOIF1BTnJo4BsFuE
Av9OgXPhDVsI9S/Onuvl2v67Dbx5ngC5zkhtQMgxgKaJ10+oZX3mgqn579bwNLgoErv/Ozf0n5ot
nap1dWJPo9RAVModxLDbggAy61kp/pW/ANFR9iLYRB6Dp8XpcxHqmbvMTHhawiUDDxyrPrNNMQDh
kYihyAjg3//dgI5d7N8tmfAE+Bmny4vhy42nmYKSDz9GHnkH7QTkWGYtGYzZ26L90nGnNrr9/IU7
79SES3RkkLxG5Uj0WAiu0WniDREDrJDGcN//nIkxvKLZI03U7eNt8Q8OxFd+jzfiPTVe+KHQOhi6
ODUDZWb9pmD+89nWb6uAFwZQ+t8n8Nu85yuH51i0dkBK8h3pp/Wl3xvuAz/cFvx6+eBSrHV0hTCZ
QMnAkfwy7DzDl8gIBQmfgHyO/8rSDAH/waCwhgdiq9b/zlIq5JmDaMCOilIeUSiIr/HOBPgqYyKA
GNVfP4eftGfQSUuWqG/0Etp8FA5g2qH7sONplA4229yVFgjqLNvcTy0SmJY5LasFnah0re5YZM1d
KttD2CAwGSSgGFfcjyMhGDea1x+H1ht6qEFqD6Yp8ivGFW0ODCSBO/O8rtlU1Iac3lOcJ5xfdAlS
HjsgHxc92XsaENxXIRKYdC0TLEmRJnnMlLdHp677wyKeYtjGPGTonP9k0D1xJys97pkyx87oG2U3
vCfH3SFBPoCGGRJOWHbRXfi7g+YJqwVHSRR+GULQmzj1YAafWbrm74cH2qwDaZJ/fFQJWnQGwVji
g4pYJyLQxrJxzDVOAXMWltfJAOEQDPakBgrKCWuiKU+D4Qljjl2WlPlobshzg5RC8oQQOwmI9weL
J0ywj2DusdxrsYgcZT3A6ZPVGLgiPDwyjRGOR9wPkqwsIhZHh/9+92GXjov3EjFgioDMQQr9Gmqx
AhmB4hGFJZK4Kguw56NVZVibfgxQm4SjGytoFJ/uHpSFePw/ns5sSVVmicJPRASDgtwKMojigEPr
DaGtjaIiCoL49Ocr+c+O7aYRi6KoMStz5Ur3vnziO4erI6AKzbuMQYetb/goA/z3SzpXvySALAp/
64JjyylqKnT3TMX5YBePLqk7uF5m75WGEhjkwuKNQ5pT7T7owmH56r+H+WCBsAR2WZ2Cm5TGv32w
zhQbFxzZYQxtHuGl8s8n9zwu4fbvgJUdpHsDSzrJMWia4DoIOSlWW9TTPVo+EQFi0LHeCMaLN4Ga
2Bh0mDdr5y0gi+4Jr8dNRdbPibx8X6yXW0YgFqG8xI+U6oHDYwXr0hP8/+JMTFsTnwRLfmO4HYow
gKPn5HzEYN/rf9bPqNsFGqhvHqpTvOzLBbM3IgLK/XTyeNl66sZ+pQ8x84AxBS34DWtyJhw4NyOR
Jn5FcKBjFj1cxE8YFonpc4UBn2UdeijB2PABAst8ASGZ1r/mjnYZnC6u6vUQLbAMEbK2sKAw3sNM
MgTFHZwug2s9I2pmvEMt8iSmPX5b0MOALXlDWYe9Fq89cLQgE3CwIIzK50RYUweI1kMJXoSaz4Ge
hDoG3HQhaX4XilTdwg0ColXNGN6rCTVxYfgpgaDJ4iVymyscdfFgp4J75DYTwEc4uNaELkbVevfk
7pjYqhKYajcdnszBrVzfgycQmtT9XFy54ymvCdG+3/XiTUN30Do4GkBmvJqJ14dtyv4wVQZF5RnK
UrnM0q4Lc5FSORV+2wRxv4aZMb68x0RB8QopqHGtSadJEREIo18RKFyaK9dZgeF2hsO+zBpoPbsT
Xgh0Z5IGWGBR5c0hwHeUfa/ysddeJyaVAwg/GaQxCwRaDslqovsUT7782Flns2tNuCsruYgA1SeY
HjYFgP/kMvnA60yMrx4qU9M5S9jxfcK/Xy/huQyy+/yqT6+1/9SnNfToXmkzSHOnuv2ctCX7ExO7
MctJ8NiJGfYx6w0RIh4YkCP8fF4nFN4jZNvLlkNKjMMSYFsfAJhkGfg7srVPIqmIJOI7E8vZP4fa
D+y0Ss8tqiUbP3Z6RgTfDBryinjak9571fi1hg1HQCESC9Ppij0qnfK+bsRuD2x7GRxW6BdPb/aK
XQ29KohEppj3DIJ24ESESGEFRfeDovEhIq/WcJxN6R1vq6bTVGGjggPtS5dF/nTvbwu7Bc7LK3y0
/tj3kZPPf1QuKJAgg+L4+jPhWABM7pdrDCjNFgzHmxA7TTcsbzP5WK/Qw/ZmgtwshTHiw+Y1EcFH
jb48r9SVls/e9Roen/dP+XbUeCR4weBcqYc6/q2M9f2952Q41VbBDYzYaXXem+/uTpODXmZOb/VI
xjpnZAOJkQXHVgdS8M5Uf2zun944s5QNYLeqhkc3w9VxcdHRdl6JU+g0rHrQ1xjCWlFBTY3dGOYn
YMGJCLOedULEoB2UBrgc6PmAZSDDPZ1iEDP7PWIhOUgLgaOBQqMkqibLMdQHRT6g7wOMMhfa4Yqv
1EHpWonmJYqlVysheuyR4D5S/zpu9io6NnihKz8B9KkMDJjk5x9tLfcc8F6goV+ZUKTx+zMZmpIP
0Wps2lU1UDGtaBMJmE/qEreAXgBkfpO8pjdj9lCsLt5DMF18bGAnUErB4tRjV4o/l3U5OwDatHTA
ybVLl551p3l3mnZCQna/oPlXgkQKitjmvQzESTXIVIe+L8EP8hicc6Ays8cdLlyiJEqbK0TUQQ2S
UxYiJyJ6F8Xv3x/IPlagEfZyvPXfaExE8ciw8Z4YmazTMcdUhBzqK5bcn83Ahgzu8CHfrUfUEdEY
Ztmtn3phGpww8Md+DxNkhhyZ2ApLtNMEt7Oj5oPT0MA/rRmBjwKWw6BlfHYIQdzBFkd4k+CCc9GL
KJbDrpjTxwTJ68j961BdY0Fegp15u9nVltwnsjwT1aBEEeRCHkMYrJ8ahB3C+wqf4uCO6aJgF4kZ
DhezlwPuew76L8CxJbGrX8lg8hzUdw9l5qQJToPo/EPm51/t2NtXW3lBsNpqDnRuWkdN1Ft/lnI/
nyn8iCAJuuGBTR9ZBceC7/n7mM6qo77OttU4X9rYzGBLfuPOjNMvkoVvgFxYasvX5DkjJOv5J/mN
93X0diHhkOz3GB8K2C4UnE63Z0i41F25qlZyiFVpg7jZRSOOxLdGnOUvzYtoypHLL2BQ6Pm/F8WV
1EWC5URCJgSNVPcb5imq4C1Stle4yIlI8AUl8ZNI9r3CSa5i3Usmz/HNdPiJZIC/0OtzwldOUkyY
QJlY4pGqvzlwhWF0ccolm34HU3O2bX8gBY+nrPL6NOwpc2QQFy5Ri9DlP8UBdHwHkMb3Yx414R9t
HF+HDyz3qO2RSqCZoGnZq6GBBH0P0AUr/aJR+6FsX+fJptx9kG8E/yU8PUwhm+v2McUxGpXPmYS3
iQb1z+WAEJSycWJ6p1Hx9z3e7OQX4PxVCzypcdFYuObqswUxahyNHY98HehalI5NAn7aFCNBu/rd
GrTVTu1RddQV9cyHpaqO6OU+9cNPAqUXXZyn29vH++5SFtj4wWOCHDJ7Raw5y2tYDvQo9iDen9WT
BhkdTEtf+J9LWWRuy13yw04CuJ93ce4RC1zvvW6fxAPYbQgjC7MeWBWmTNAr35MP/rBAbZjAcU89
Xn4fG76ax9svr061NRHF5UP5uLfMHY58nscUa26+fWKrZxb8ZsCLPzZUBk2yexyKxXVOFnweYKbZ
xy11LKI/2pah0favb1F4/O1X25GM9vjgXjm5HD6JcyMWkJ8SvcmhIq/fbdfrkI3NCYafZC9mOrmP
zE8/pmyc0L97UJARLfw6ZrUCaviHYcmHTyp4edQBSU5Lo4O6pz5iargjI+FdVV6MfqZbMnq5D56M
eZf1O4Z1A1eA3kDHyfCJvNE8hrLuG3e3AYjyUR47w4Iyz8ZmjoaxiQE2UrOKJWH6MEZNtbqxP8Az
5MbQsGmJqWzLAdw1rDezfNsLX4bDhpHisxll9J2OAGK+L8IrcMLrsF1sIkaAOWUTScH/vSfv0SZq
Bwl9itR8uM4VbmOotc1DkdpKaX+9qk5nrYw7I25hvFL/pGT65PwcJUhL9EtxjYrLju2vZ1O0NF2E
39ru2Y5jyt6OZr6SOb/yLMYq5aWHceT29kgyfm0fRO7/5RMQTDp4Tdntf0vfJuLY3tN4lwkUFHwh
OR2VIohzds2PZAQnwDjdlkuuv5g5MUKiKYQEyCmmIMLeK8ENwcq90hdpdFl2Z9IQeWOEOiOEths4
92krJt+oF/crQRfx3GZb0VAM4+359/xD390au2bB0qAgig3y0ADI95f361E2BxQDWxP7C/uGAeCn
R6QBGHv2vaTfeJJNq5yoBXd2WtZ7GpGddG+dL8WulbHEvudYzp9Hc8Haf0EpAh8FKogjKFP6L43H
sW15JgfR+P9vpLYtS/xBvsOXmmDUtsOXn6h3smkr6XMkSdu4zKmMqXZg0BZ8Vdfptnm60aOze1ww
GA9vUeolBJtclWPtvqOIeqAtma2YK7OjvpVndzw3MHuxF7ESCzvq5MDqgIYfWiqmNec9pfsiAHDk
HWhhSkxp2iK03QdGyYjvNDJkgvQTOhLtyhTTRJ3RZc9tLEfonuQtf6m+ti5I2ObDCS/GhxNh3fmq
bihPteRAF6TSuMZjn2x+93yjJi7OLeIBKsixrZjLYBt59WXvNiEPHoJI3I44qpoycpHbOFIyViWq
TKVDsXEDCYXWbAKGmjto1ZdAyKBIWYPD9ip0NY4KaQbV81gkhC9AOYaS6mEI5WZbJZxgcUZZR5QA
NHUpTmx4NRnYsv6rsDYlLaRuH4N6RtnyI4o/CI+hzB/coyuEVycXma43/0xhErVTt3RQI06kRffn
gx5daInf/j2ExwCroBFVP2evM4C8zRHBuyBgWqA+MaPzTluc58BmQAd2f7qRvpSIvI3uEQrvn2KH
xh99Gko8FBGG0GOim0AliWpN/as0G2sGcSbs804mykU+0iGZeRBPS15l01vYGyP2ZseOCDpODnDZ
s7EI9uTHB+2GEfS2KO7YmoAAQDup5f3LIAY7gBPK7Ibmjv2ADW2tDxKnVfDxZIRtyiTwINjeJlwG
KnHHV1sVxSKiEeh91iPQG+z80SgKdp7/1KiUHDV8SsOgsBSAjc4QJfUGIykYaIjpgO2yKf2qoal8
PucHTKOiOdA9c/JBDw14/tuC7L3pjHQV5HbOuahp/ZmUi9Rth287LynaDxMtJ0zlXM/Lyb/z9oQj
12lsbRMPSMQZN4hP2+kh2T8tXx4Um99JoD3S5U9HyDcJ3hNqG2N6MH20nFoKQKF/FbD6K6Zyi0t0
YbpPyoBglNFjv/kznNqTto8zBnkWyUy7u2GR5J7XPg750w6A9oQ7/p1wH49mIR0nkZK6XGeMX7cM
hvYOcuSEJBz/mN64NyMxUPTvhHeJ0Hzqa/Rx6Th/QWlOcPd8Sw2SjrIxw1Ee8YCvopQ8+L35Jj9S
PAY9CwmPIAXqknNEybkFPWgq/vIhjzYDEpGU6YAj1zkyI7T1wQhvrzO8SW9u2L181xLE7qebuzkq
K/EEsuCET3s/D0eCYg7CqYLsUpzyvlfIhRNWC23wcFh5SMc26Zgd25Wqvd87Dd9G8Bk0KBxfxa80
IRi4NTPtv2GUsj5pG83XYLjNgu7D79oE5d3ny3QLXo4PdcuRhuRDscSycYelTDyVY8S7U1ucUUx+
48g56UjNOWsKXzmShq8ceWWu8BK8jbjOS39vaRO0mVAf/NTm9i8TLoLba9+1fav2K1lxQrK2QNxI
zmTb3sivYjvzrTMexK88nRPpO1nztS0Jt7Tl4Ssfbm+P1Cbn5C9WuO/FNtu2zBzb9GU9oB1IwBUS
c5HCcKSjPd3TkEv8zHeKwmM40lCtoMA9LPikpihtQUlJLu39/MpXbhe/fnMgsRAvvkey4lyUGxTV
noZA4v7u3v4eETfwwT8KMZgHk468OPKVtb99LfZ86QwoEEknudu+UlsMYVb4FoyvbUn4yq2UmfK0
zyWbfyUhC7LnOpmcBteZ0hvwhQ8FJS8+7buRXVviCHmHS+1NXCIDcff3ITwKwwO/csKqxv61LQ43
83Buad+HBNz46Ynyc0JijifeR9TeNyOyo/DUHq/LlfYiR+4ko/bkXzHbE3Jvk/FIskMCIyUnUbbl
Chmms8a7Re3z2mwpKx/uIkEnUD0S8V1GdsNFG2/rb7Nxzkfk+P1QAq43Xj7+d4kMKEIU7/mNjNva
5Z57RFZtNbRP5drrWxQS8uEi94knMrFxV4wMMRJCJIn+Hdu3ad+AKYTbPuywvtVrAsmhMzJxQJH7
vSKLTZa48H3z5vssnkKq+puKI7fyUC6Kkn6/kp6L/45n4HzfzLjIBo7r7b3kTXu25w3EZN/r5NC+
hbq/25oLlGKx+QxwPiXQTZUw6RGH0b3lq+pJSIsYM7pArmDQOMs2n+clRq3qgPlOiFXYcV6PMXjz
Tl9aoqSvMfPb7N5vgGQsJGXkSNxoFkx61D9Zt4XEhPb5NiHlaUv7r9j0eC5SQuqMmuupMI+LxqH+
uFcI6G178Er8wGtQ56j92prnItlxJA2fWB1wzk+JNuB51DaKAuWKB923Lb4dhRx4NlkDjBD3cD8/
qwK51Kfy6As0CEeudL4nbe7tY8iubQTupZrFEbGW8VPi4kYSHsqRJG1D85U72BsjX5IlF/mVDyd8
Hs8BD+GE9DwzJfod9g9xjZuoQLQZFJP7/svj26ykjZLfNjOun1kYE5HgNWkLbwlRFvkMtL/wUhOv
wRXzyAN40gsVpfhrHrFo8tPVFLVNMc0jd9BK5pHb+PCtLRuF5xVJ8TrwAG6tD5SLFGT4PWX71Ra0
ixqGpGgAVipbMyqvPpDNS6TnqXzarM0juZCXceQSJSxEKvNoHskJ/rpaZMLz6gPFIQXHWpSan7j/
+y58I0FbDM55FX7h5Pti7fv/V6pQtblO/t+i8DvfKDUd9L1Db7PqLu+bG5sbrDNIxCe3i+qbgLUg
efudm6XBwFkNTd1JYr97jIMKzEbp3dGvA+MlkJGThfrNOql+garnbaOI6dyEziK9Dwr47nuEsBLu
j7ezLQtT2IUg8aH0sPC6PQ+U87gAJQfXt51soMn541t2toqpAYgakZRdKMYzE4azMLsNZRBBhY02
qoZsD8bQu5uq4xcs+8AOTnaVQQDn1/pvfd6diHmtjTpQ7F9G1/kr7pf49eCUAXLSxLTQP09TXBSQ
0v8uHyd9TKETUuFmyQZP4FFsJKDfhLEH2X0mzSAH+BDPd6YNawfBBkaUiy9Bvv/7GcqOnNgl3PG/
8Gc/fegGJAjzhygtU9yerpGGPwW7o/vkZniKMsMRph7dKqsLTqxz7A5Tr9w9Xm4cGQ2McXZFHJsK
R9nxHZK2yWNkAFolPvXNvsDXHSpo/9RZ9z41xjlIy998Dqnh/eVCTJMS1ho8Bf5NEDR0YVaRljKo
Zt6AGKDEwIrOdHM0ATvJksJzBzPgZaYvzi7s0aw0TjbBF899CZ+ruwOX80Cbd2yKEygzvDR3uCbf
7Fc5hCjoZfYFAQv7uY1+UDMrrCPNnXZngvCizwe+jP4pjHFHuVkX9jo/ECJ51+0ropGew/PPWycG
jCUqsfqLJ/j5kPQzeMqesuoU3v3mnGCJPXSHp3mGSfjnjerRSTSYIAbnqag8Ft0dHEiwLBYwpYw0
F08iXHhw8VHBzjAGXKByqlu4Bg57c7XygWRAUb24OMqw96uAqJ3fn4P7AkVbb9L8ZIBl8GaDMQbf
jtEJxrw/Zca7mzOoIHiY6RIQkv5uZUOWu45XQZJtvXewLV2vw3hyheIh1HbwM8KwdN90AM5SFj9C
XT6UwZoREx0Y7tOBGcPHZDnAHr1kxF42xejlA0q9O5h3dj3APr90irtPEXYwRqE0nDf2ddbr9Uts
sNh4ndPtO7Vvu0tlF/8yB+SGRdQN9Lk2Q494ECeAKFDe4FJn5fhaM7p05wnDCsP5BnsJ/tM2I7kK
uZZpQ8aOiSK3gjDFkQwby1C9YFjCW5ISl+LuXucKaEC8zlnxVByuYIAIHqcBg0QBH4M53jNcaqNA
40Qq0wU1I/WsM1olva/EIfXccQxid88fBfpHCe85gvb+kVT7UzuD6189lU0C+/ZrzGl/xc1iRIPM
d5Wd/qO5PazojS8UT9D48oHTC7wsXwWPJ1XOw+ofKJ0evuTiwUFU5Jf1wedlqE/SPRXeJYKdGLgV
e2U7BuGLWeYa3v03kIyXC3cUNo8SI+lIBzt7gqC2n86VrkO2ooddHb3n0zHLFS/M2MQyasyMGX/g
wmGn78OphpAweNgDGPCnKVOrPmmcmy/bTLZ0AYZ8wVvgJLUo0I9pNHUOCnZBnnx4hTcMlszvJ/vZ
hUv04b/8muGOgwaDTDRFiZsszyXW0cnqwAZMuL3EPZ/np8ytGNEN4YRcJhgZdgGlj6ih4OWN20Rn
2myyPxTvOTWTDF9jPDhN54kK5TVgxLDbg6FrV+DzCK5kSHiDxmLw8PARbrWa9UKnh+dXjJGtj7eb
se2oFlNGrBLexZaLzXV9q8F9E89AnRbLfNJZFuEHKsWfx3iEM5qleRnCym2s2UQ//7tj5UYJsaVd
iWpjg/a9TpBa7eSxMNlBzhIcqCNgjWiZ0evNuzt1VF3FFuK9pScrSGYT3PzvEWIfOrM4xNgE1AYj
Seaqe7Rcv83HgWtHpkGAFnYdZVsNiLqgorS21FE6RCip5k+3OCh/9cSk0RShCUvgnfS043OMag7F
Ni4Z02Jazu/T3tpMrGxWzVitWamoIUjPyhVEqyXhkGkSdEmK+8Bf7Q8O2UQa4+JITV49aGzBS2gu
FYgb4c1Pd/JEnfSiuBSSYJZacKGYyjJeQHFp3ydY6p/wFFqaT+yUPu46foln7UQWJgo1oMtjBBwS
bdDp4dgo3sgYQlibzs8b/Sm61zV8uyUK4IKZYZaFZyD8ewO8BYEDB9mWmpLXyI7SA0c2q4gyMlNZ
Tu8u0wAUa233M/FVwWphKg6bMTbgBoIgDhXszjHOHlEinn/lEX0UY88WnbnT3VXuK7jYetDkww5O
YvW4BzeAF8eg7r3LTz4/V24xPV9Ht4NYh7GChtqAwj4IPyXG7XPGrN8Lat9cdZyHXbpwk0kAXkZ5
PbgRRVKHv1hDC2ffCI6lLYognp+2tAcTG+s9S6EGwTOvitjCXPZeqbi/gcK38lB3HhPm0yYydjpi
wXOchXG87OEeaQtrF6ZY1qIID0wRdyMOegGYWqSqV8fq4oACXgCxYFYcBlV4WzATnnHG6vkSRFQQ
dMAOgaMSnF9rhuRtinDQuYJ4cItRnLhFl/gdMV72sFDB6IfHIMGjCp8rZ4Ak92NGVEJKcBdTJmxs
deHJL3cjUzcaS7y1BG4U/M2uoTQ7oXmDwcaKFVwJfOUacYOkY34exqe5rP3lRIlZde6bD/iBz+SK
00EBeyC+zAu1O497Td8oRsb2I1s1jIJAo6HaZh3G7xgKBecBOEUNetBswm/Y+Jph76ZRDcAfIr/p
k8hNmUCKEY90fhXrTKyyxP1lxwIUqCP9qfiSDgBNQ/08AE8hwjU58T71st1tVI826u+zvzFn2Pcd
TDUeUyDuDIJTGVGZdo66NpAvByGAHkxrPRJ3pDp6/6gNR/MQ0r7iPGcK6gH0nJog6gFGdX67bmNj
Jui/bBWvaXeXrVRnGj1ONjnP/xjtXfiZYewGBnlFQlKIiQKbKeTHMEN+xt1dingxJEKCwyoFtCNe
ywRwvHr5rJq//NsCc7ynVi4skXp/g6/xhE4zqYn/OKDpK0sbngzMCzbBLBEPhFdxASsMizPrf5+5
fDo97R82pWDh2+DVIPg5f2v4PYGXQbpH7UHRZc5+zZVgsz77+DD8AFDgZvyL2Y5YBKgpd0x4QMnY
Fdg4weIYcTBdccraiVxS2N3hx9IjljmYLmxkT9YzwHIDCmBnuzMuaTYTPCbWTT5Q8eUbYsVzHiMx
l0JyPWBouMuHQwxhH0ElxOQ4U8iwa7G4WpCIOrWTM9IkHy4ViyBt/WufbXBjY2BFzVhHaK3o4wRs
GZsQFb5X+vo6RJAAYefD0OE063fImo1hCNjZJN0xx7HgPn5B6fXNMRPC4TPIh8W6dJfJ9BSgiqWE
zzkatSaqg3RmyZ5pp7N4kFkv3FnKi/sntH6DJDIWuNc2qGczkJbMRObiFdz3jYdmtAhrsNWe12F7
5CsbgVIhPtlBmELw07NMyHxtclEoRIiTlUpI46kIlWElDmrTZRNk4HrVAK3OUg8eDs7FmBquxxh8
e4qZAUeOwef4qa0Ix70l4OFxufxsGPujbGtAJuWiH83GMfxe+zNaVP86NOEXSWCyf1q1mKuGxZ85
kvfGhjd0E9vA7n8Z1BGjYNRF6L0fTgGzIcrzDfPM78cEhePBhVKAnrY/O2V1nyYHWAU1K9lkISxz
b7sKu8TQHZpuHp6niEcPv7E/+DHcpuyQ3KdoVn7EUXxRjyp8p+E+QfzSLFkay7gHS4NbZ5T0oHIl
TC/NyNRfrpArsw/Rna0UNogG8w7htnQkhefzl3VBdqo8LHCuK4fZqnuNENlwxicBlKYFPnwAv30A
+vnhAyc+S6xjJmMgIQ8mTPdG3IGuw9UrrSuPszhsLltdXWX5KkncLA+tLvCS5zVKpWnd4CQuTbUO
kZqbiQaUk7FcVF1Pg4OklxH8E4BneWEQlAiyzSTvInbLJTu1v4Ic8aM945jweUBB2Dzx5hl+CLuk
DJkUoT+PvR74/3t4yzapsjkzIz3Gj5+Hrel2iSDNDY25S2UUDQnLN/yP5RAh5Y6jBn6HpXs/zZG4
OHkkO3ZTiIjPy/AWj3PFfeYrxQzVJnxDd/z5jDVlqGL9aYqheYGRy3njawrpqi1PO+x1T/ewLOZE
f8QId1/AN9XX3PLpFMSDgZokOcVBzvKmmVM1ym+YxZaf5wUY6FbC47KTz4xO8MSJMp7mykzHL4NJ
okRU1gBqXACC9At87pUNr1oTB/Njrp9o0+8AzRgevMsHuM8bzk52aepIj97DTmxa8ON1JgbbBBgO
XnAE9JiEMhzWquKMDxMYFkBMTzZwl0iN7tAXGWNlZo7rn+zvVUfsay8AnnUPEZFKSRBJnWqoRhiC
mYVZWnQYXgxgk31pi7ANH4O05VJH6a/B1Ypwnpvmh00DIv+jgK1asDogYUKpyt4LXoZ0ZQg2PvyJ
f5Hqix+4d6UtizabswrvCpZRRCDk3QmEyiOkUmWWrl6/SJDauNgkYg77o1jQIBY/rBppavXlCLE1
xgGDXQFuzAh+jdNJxBb5k1s8EXFZ2TJ3SfhMobLTrAu+bBW4THCWeAtAngD/WV/a3X7kb3VzqXn1
a4bwiDx4I1qBjDnhMuyozeRKAbDHbU/UT20Zy8Kp8DSzIR37UbbQ+xpLNeIdYgT2v7vZhzK1fvhF
Yjfk71zPfmr0a1w6SqthAnkSE+mKQxv6NHiYYOnSBydQBMS5KG3iY0EDyzPNpbHkLhgt7kC8/NvP
Q2FDIcipm7MLV11u9E1c1iMqjQZBTQSWET0ZJFIj4jflgr/0teHKE47wTUngxI6tzPOrLR9i2SkN
6gbMJvopi98eZ6DOdLZ0L29w+xq/iado9fyzix9fv4JRsbDdxJenPfvinpcxfzt2d6DBSPH7vtpv
hBPosNbSTh9J8EsqNpS4bErgeIaG+t4lXisRCwQZ9a1jS5rbla0b5FLVTDHtDPrVRnBYxkStPg9f
y6vTDV7o2tHkLzWjn+0bNBTImgCoILRxkX4MuP1C8qCmng1sgwTTdB7p4HknhnM/i+nCNmThjxKN
hp2fHHhlzx37TtwQ+Jru+O1Zt3Tw5slr7ngCGnZemOwA9EOQhcbr0Fm8qLw5tUENGfNynRzlDUmO
NVEx6HDq5kmEkBiOOEiirQamJgkYOR61Vm9B+8FvmwX6ga/K3aaCKbsG1ydkQqg6Fp1DW9InGgSA
Bl0r7loXF9VXMKeVySyPccy3SgpJ6Ld0ccXoim+5f8WEt08/djL+zCucNfenPTB4CviAdHWTjM0w
OcYHJaQ/fUKmeELC6YcYkDWGN/9k40Q2+iVcHduJTbruHHRkBGjXy/7xGcDb3kxjlEqd/rHnEyvO
voyPYBF+8kE+6NhH2NFht0AK3ECGuYxHDQi1jTSAzKfcJ8eH1H8GDcswnPhvt3i7oOvj2DOgwMSR
FW5PCIUOat4HV6+iwiUsGYZW60xAsBcMG4su62Y+LPf8zQorVyzzbqO+AqN7xj8a28BWWSsBOPo0
eq9LjLFoEdH/SF4yTGYf8kx83OowO3mQkcBbmkJqencvw8yBV29cThr2KLwoYUwOkDRAqdn84Uli
wMEoHEfgdCDS5/UADLiciDifd3r+5074gn7Ne+EMktpdwL/6SEFuxKi+1GluiJIu1rknihfbZ48Z
1vzpOrVbRV3vCv56Da6Sd8ixMkadzXkMq7prLJkpFdmS8/71DvJ/QNO7hCRoauL6OL2FvFGn+qFB
jQ3+ORV0+soZul7Bn35VljwalvxuKHDInFN7G2MO02i5JgsT6vx4GhO7zdY3MTHvyjWR26AGuizx
iECthMV/aRr927gKTj0RCa4HS31B7cNnDzm/SA+bZZAgBF+sz/qcWPex/wlYqiegZmf35Xl2naTR
J3iNuwGN8XuV7NOZWQjP1GqhorGYFOrmbMIidifcXc/WT/Pz9I3T5mkTTysizenTck219Qyok5aK
91h+9smMjkDcuWO8uYyTbTEuYG27z7IJlHVjLdDgpIUN9uXCRXHv2r0uexMPH8rO8nL18TapiJAB
vZydOzCkyURtYAWENd2+/oqJQ/J602qtTwUNmRJAVWUAQECo3jTbFPGTzu1lTjIzQih8HJSq3VAJ
Y4dxnMEpCYG/IO6B+9PHrXQuAxgLyqE8JZ0x18Hs7CHMDboBIcuhkTmCoveg2z3ZhPpbKvD+X/z8
bySotcGMEyQgIQZWPyFII5nOTcEXzsDv+Iwb+gI0xlKftGON+Fqbdoz0FhmRBe4/Il6hutHmUu4y
L2Rr4PzEDlhrYYdgjs+A6Z2Q2GvxmARSr5yAAlnwhnVIMEMRh2BKVxHlntQbZiEmfyPEkSOQ/RM6
C5/QEgE80u8+wf8CAVihpc4MdeqgOYiQinLdJ/of7PA00nt9nine54OQRS/SU/s2NhgPk/oIie1M
wOPL4Jh7It4ihRlD3kqMQ53YldK4SwhO1UnDAlyZPslW5vgUdl1leIeT7DO8jeIoXRWOuY3hUpJW
TL34kv1l3zf5EGVTG5/W2jiHX1gEdEz3eUDdMIm+Nlr4gaN1Kkci4AKaBo+EYTe8rqldmLHmWiiQ
2OhlYgfSLEdUD4EH4hE1RdOc1qIqlTkDTveztRil6AXC89Kc4/JQrnGHIS5jKGIfljB/JxxFRMTY
vxEP8uyJCKo9CIpe4Y3ggqJD34/xlCFqhiI5fFELIlqGuLEDmXI/LjPAmOJkDIUzo7DcE0x0dllq
Padc5/vnnuUvYWvpJbrVnRNZQrQQazw9GJ5vnbgdFWpkcDKHZFkjfIREkJiiDQR4wFvITBy8LfJd
8Ga0i/lc3agIFdN8HS+ebXkO8gZaaPrqmoUTXP9U9B16YylmgHzAfBMfzDmJb/3eVK3psIyggHJV
QdGxU8ViLiLyiN2dM1MTrmNuzIkYkq3LAJryDnLTmPfwqvVlScTJ81bMM2spLPfkudb98xIZmdeu
GB7M8XSjhDm/t2ESHwphg6iUR1YwVrF8z/Re4leCbUIKWS64jX+UKN+zyFIJdEyZZZOGjD1afM4C
KCqqO38bYv3MvGQkQ3sErwCG2hmEGYjQISs68S6UmeKqE11QesmEfCVu1wSiZ89cXoNqKKKVojGe
aLNOlHnyRFoiO1VDhfgeH+66EMEDVSyiOuFYcT2doBYsre64HKoTKI6LHwwnqFQT+3Nzm1/0yAQQ
uNHJCdzahYoXIRDJuRdhK+phUCGnzqR/QrU7k46nP7oJk348enoG8UCleQ+21jFExB5BJYkhgtSD
eEeQWRSgWFOIrkL4150QrX4RsB/iaR+X0qowRNM4nSkzO0eCIBDaBDGHcCVMCAu4/8elpzB/iIkP
ylMm98ssR94S09Yz0MTkMVJ9Ao0EiC+0MA0nArfE0zeNaYY9/4PVBapvEYQkYVjifMMUEzv4yrko
FHYdvxuygHpa8AkM/BADlsPbOI3EatTzzTleLsdPwKvh3BPlDs5DIQSt0YPRQChUCoYj31yaJ0O0
ZARp+UD4ePOMn3vYFQVkFmBm8G7JQI2q4QcNdxZClzOShhqGl4eDQfQ5vA5QAUx6QT7rBBAWu7Jk
CdxMPj5P4rA3v7CShicXmJwa4jnp6CFOImPQkuhoUV88xyA6h/lSXjcemFc/mfTm+vw61vzPRmYn
tzYXUKES8nlzWioou9Gvyl45BusBszAKhOA5roOMCMRRwuOMKS5c0xOh4DsznbjapqcST1qZ6vNX
gGICZJuP3mEO5YyXDkX5YLNFryFNr2PJz5b1uhZq40thEYR63mHGHZuUCCVEQpTFvupB14wdJRuk
Q4iBvQp9gTljl4QhLHx4vNuYuKOreCYItXGag0mTSHbx1oik4OH1wjp4BEWAzuUFrVBfnz/2eogL
aW2ZsHuPNdYloES4fuC4gXMKEFiebeKZplhUVxGcdMv0QfUF2FhA73VrNJ7GNF1ex6DR1/FcFDUd
c0OzPoPpgevA0T1hLEKjSONJY4NGSYmOTVTuQMc2lHrvYxKJPHXgEL7sJuzHsS7IQyChfhwmEz3k
sdDcOb0Q/RY+NRrEmU2A2+oEwt4hrqjNsDNTx3dPISh31++F4PVoInUtKjiZiFB3r6DxiPft13s5
uESyp35rrhPcHerRe/nng+gs3OPlQ1BwDsTSfhEo04JywIM+vUD3ajfxAI4QTw7j43uq+MUNn2Jj
8d7ciAgOrFVUXm9e0Hy1Ahmzh33L/x9J57WdOLNE4SfSWggU0C0oJ7IxvmEZYyuQJBGEePr5illz
/jkzjFHorq6urtq19319JhWFyt59PZwDbsxXNxxXO0YtfAl8cmgKQHBLSgskryjx5ZRtMzJ2/A3U
F+EP6cVEmfJqk36iuJDxch8Di77vmJEzdnugPprovz2G0wqM9AUJ3eFi0wpmknE3p8O55XcefeNg
RbO1OjX3anBan9b1jq4vloSRFguAjNwa69vw5+QYUl9ZVNQY+OUMfo9hHraRiJzXa32DeQeM5Fbe
05fU38MbOAPnHmhuRRGjgRtryGZ5SpWFQhM05PAxfAostu3cnOYaZtGLqgT6K66D0jd200UyWc2q
Sm6eFpWyZhfKlGEBE6pOO69FPr5CXRxp2z8l6nPCSHNWxDUCRXzdkTWUBT7kMz2gD6FMWLAK3WyX
Xc1zXqN7BPAyo/074GlX21SJ9YC+0nSb0hCQtGsWMw+B4U6tqaCiV3pQR9q8vdjaHAso7eOKZ8GK
1jk/FxlzMEKxGrwwACW+RsN5NmHVJsP5hdGB/zS2lv8vz/dSDJuWHZo17jtZFjStHXZ5Yu4h+LmO
WYPX6Lp+EnLteQ1zwwfDuQkNBUuMVOdyiPF3DLOR3iOWKXmgvbLnK+j+8sG6n6oBFOXTNmrX/9+V
hSdIaxmOegeENv/lS9c1+Xr+y1fy3Z2sfiC6shjEqdxxMysIKefDOY5oVSYDbmwt63XOJBmYtTEv
E1wlF7jyFWVzXsnDkcSNYNxf0jkvQ5zZejsq+ZctPu5OyhQ/yOMGNjOixLQG4GfWg6k8O60qmyPu
Mlug7jmjxSzscQG0zaYE68yr+E4lrkUqMyiTSzSY5DF/jxhUnqYGMy7+kD/RFYMN4SHT10b+JItc
BplbM5nZggeJrCklRtYP6PPNmdbfDhyrEuQjuanYnDi3zqs/OthE+rMqBnhtsMLPcQY/G4InE8XH
egNoP2S+2T4sDoJRy9UUu3BlFzhMeuAgrgdkGbXoNJHL85Z+HcFMcWGinrQDMlbYki+GhS3Kesb0
PPgPl+L+EFWBj70NT3TzyHO2/hlHVHApfFwy9Ntg4NCOFNLrx47BroGpTO/sAhSoYZE50znYuHgl
3D90/1yczma+WjFK/A0PmicKrmAQWH4bKj4wNVvFUdy5zcNTWbl4qagLq7hjoZVxydwcV7QXRWB3
Ig2vqvAZrSsznZqtU0wRO4qJgiZIr4hD947OMaGZ58rSJR1+TnS2P8Yah/ueQAZTdqJt+AgsV4XU
FlL6uRCtN66FN7uG2cd/9fTrHzwgFx9XN9VogsZKsYc82fJW5JfZ1aER/kaqZVoEj5DHcMEjBF0o
Au46W2dBb0GRWhN2XDgpz2hO9sMs7ZCUHnLrbK4zlxRD6STHJrAUzvJkKaWlz+1Hhs9Qpse0WF5i
00OQLMiIdi7IiJNuCPPoDDT65lVJ52cLkDQ063TIct8jyhPZQmyYXlCAE218jZVEKv/69BINEYS/
+NYUbx7YsuzwTT78djMJA0jyB6egCqUuYTFGyiKDExI3RpwdckCYyXVaOixv+FRuGZ/ia2DQ/vZI
elzKitnmfZw7npW1j3a6MoG2PtSS7fc97tviE7dz6kH3uEnx6StpFulRLZF9opxd/AZ9e5If8Hef
49PHOVYn+vLi1/gaeU6TdWEFHRsnfaY42VSdqpsBa1R8b39eRyxpWeqt0H6IG2HBAd9b47dZifrU
DNi8N9ydAlGUz2jLMUMb0lvFpbqDX6czGPIiBvBMkMbM2rSb2tIeSMyAo+EfJLQha+eAv3HRBGKL
AXUfajv6ShtGZOiqTg5XnVALPyjiA7dQ2IiYS75nBW/nAeqRv7BkfPGY6CfQil4ggayFxwDeIP9K
FAB6xuegzU90Hj3gXZgH8g8A2H1eUazwTkRIsaih1oRrChT3xLmJT6WFQAnEBfR9Y0edlNvylasY
mR48kIvESfGWeGf/7eV83q3z/+Ph9T37OOp9+AY8thXQxiebOcHIwGHleDl7o5jUwNG4LFEdTPcK
swOtQITZAnPFEm6/FK3Y9eSX4rYSoN5xMv+3h5bVJy9PYxlPrjAi/0H2nf/4bbwTNsyIMogaMCAb
frLo4h8/eXSoXPgm24vfuHlwZufth1DBDmzNOW9uUO13VC2oK+FJ6F/pIDZjUi94PN5dRj0PHxdC
7xIHO9wdwwOVZRkZBHS9djJgOosfGQ2ZQ4uEwCske05GgNlDTyTUgzdnnbgGmQYxA7H+/8/Xg4+E
l+O4HQBll3FVAvmPn7DlqzhPXpnSIhNV/TTCwRDRoVET//S8gkKDR1szb9p4Cr/OTueLoZc8C3s9
4ylPJcNysUkp+/kMphZWGrEybd5ICiKbgVkHApVnI5Q5wb2EefL22jwI/StthO65e0G5EU5obxC+
IL4hKqFa55oBc7+W9gyFyxCZBfjMFucvljPrdhLQ4GpdYjWm0yC7LZeTXdqSn8wTjbCGa/Rxg5S0
XBMoMaEUo8DbKq4a1E6U/SFk7F0xTVk98jrsc/yN9pTOr4nQaDR2LcZJJ25gG4koyrKXkaFgHPCw
EBi935O8kNyMtrrSAbzjyftiyTK+8ikgEF8QWjXE8zI3jDlzQYzg3za9r8btfUmgCkko60MegH/l
dSValO/LPiifQ5JGYZWgEqN+345nZmpk+sSoG7f463gbXk0f12wUuKyfUvw9/I1xL2yoSnEPgDYb
9jeud8B8/q90hpGd7vKHvJrLj8hoXKibD8IBxVUNb8K0gB4MVE8UrK5ocaLiydDKGxBBBRLR3ngQ
3BspxABAjbyz4okrkvjk7cadIz5f4W/EQW71o/J8BJ7/X8eiWq5i6h3GI9an+LLSxakwkO+F+bZr
DefIO1e/FVuuEvRBoWAEiitLGOfrP4yxrFu5xv/dQ5Y7rwoDjA+YXJwbw27Axu2IZeBkXY3P8B88
+nsDZSSRHw+br6MjViNTxb0YERYR6/UeQTSUJw8I/HhR6A5YWtP3XJRs9QZnGMJBjCGVuZNV+x7n
fOQ3v9COY0uyLfIYEWdaMSlQPkG2lmG0sXrwtJjaACkyZp/zL11VEVG1xJWsOsa5I5wxdiCKv4A/
9GQTlRUh2w9HysCAXBN411ieZ8rzsIDwrrL18UWJqnF2ONj3GjWJcoAXpW8jlShQ1g1HeR5ahlsu
KCMp+/7pwRwyaES/YNZ9mkaZeOrMY05eXDdg2cnV5NHFmxi7O6fFt1fxx+xmLdJQvKtMuYIzkTHv
McrZjigSMxffK1tNLcag89Zy6mjhwuFWVSLnKHk6eSZ5wjxkS/hrLtKvxXCz/oDK8kscl8xczwec
Kqd8wlRwIoTSrJzqV9YU50LWrSk7DvE+jyvjIlf02ytcFm3EJfPw+BxXv42YUceJlGsyjvJjbAVi
cfJaxMZYiFgJXTAHYMQ8MOeZX46w/MbjijHJw5qBtNmRu0b4Rk5YRLXviFYnbpfzAPF4mXAOUh2+
RWxJMtGWTV7+AcMSI5CTEjZFCw7+hnHkfzxJxw+LzcowMxMc2nlwJgObG27HWACns7Sle/iXvU+2
UGUqkW1LKCbPhYHyMxw/YOUVP8OCETQHA0ZEwo+JrXBL5k7enGGSE5IcHmhJYwuXl8tc8i3cQYYX
G1SCYkKATi1KGefVe2P4b0cyMtwwoOdywP+9fbKsOxlv2WMZei4kh06OPdAFQ9IjBsuCiHg4Zof6
piy99+EFpywHGfoR37kdmSRyK/jH/w8q4YUMAWuGXxhsHsrzM+lyL+ZSGvOh/eQOXPZ05RjGSiEc
5BpT3qWYZJUtD0yYSiU94XV5e9r3GRHGhDdtfQsHfOTQBqVAIGAY5oJ/OTKLjHPOKeK9zZ7fY7R1
CFu5tX8zhCuFR2HJyVwy0P8dAwGJR08PD8q9sXH14srP06fFp2x8uC5Z12JJfIrvkI3l/2kJy+fh
eYS3FT5+WSxfN3ZosX0Z4P+BEa/rdktZcIzie9+ocVCyvMXJXjinHT9RmcKAOwpy3FIiGZBFMuDi
vWQBysv8301k77cg8xoxZUOOVPJwYhoMKdbBXzAJWdkTzEhekPvQJDIc0WDEmcn0ruwT2KJINLDZ
sO65Ag5JI8EkC5QACO8sj2nx6TtiYQreOQ/MwSROFq/UI9aQo5PMNuk1zsyMqMyamB52JfGbuFoJ
E2R98BDiCfl3cV6s8be53n2MSdzGYE9qiRfA+fFVoltcIBMtbkuOzvLiuDV9TMJOHAFxBu6DEwr/
YQTcnWM5joXHlfclJn0fa/47fnkuue5wC5kXOxARHNvKdvdgW0F/i9YTFhnWjj0mNJr8X2l4yj1Z
DBvSbFhu3nYva1au9Da6qM8BVHydPKa4yf+OAJv5/76Fu5Dtiu1MltIdpb731LzP+mLuGDEHeLEQ
8mTiZHlrNlR5+vdyw2XJYQvHzxpgQ4tItYlP4MdvORsXdzzTCCw2ic9v5bDyjpowPFlOYhT8nwSw
su9KavSMWiN3YYrfuxfdVrw+m5jMO51+rI9fJPXgzOAn3q4EnI+ccXbNexqHO80npGLkyFFjJLIq
eFJGDPYM1hffkYUnLl8GUoKG96idf/9b8ONXdl3Og/aRoEbiOYnAylCORRSvApgg4PHKg+7qAbGe
ASOdsvGeEBHSIHuBeI4cNbbVJA3Vdt3fFwvy2cQpzI/0WQvfgRI9Dh+kMuEfvKxlAyYD/Qum7/dc
hNoabMfKWuJvcKuIaiDJyNoBnA43uk0G72DTVvEB7RZnqbj3/JnN7lv7HJ7gLgmZQyBLrUm7eHjT
JObQp/noQ3nABQa4rm8PPr6nqH9bAeFZZX0eqDl5rw9acewjXVKLrPq8jT/prDpk0+3dK7+NSQX+
NLZ+e2Z4HYZbJCZoyLvAM5n/wksA0+YoX1WrhgwF9OYLykOesW4XNFHQ93JBu0o0p5vwYN/XgwBW
Klh+VxUBMxo4vorWTePevsvRir0TN7ElnrG1Wf4D1xdLHxreMTRN6c0FSQPUfVxGmCCYpqDeAKrt
9hAEKfbWYXg494oOwqSiUNAN5DA0zeEYp6mDbisA3jTD1DEM6gKNuJPoeR6iPifpy4JOkz5YiA0k
M8A8EzR1OoC4bJCF+7mdr4Y9x7b2IdlNG+KedhxytoZMYejR/5sDZx2fwdcRVnyfvofJbaNS5/Yk
4KMr0+999WfH6X0FVud3a1OTL2bXh9N9UXwDqzk/gmjsjSfoZMAF+0GnJBrL7usHHvQXIOwaqJLD
1ZiDwlF+YA6uwF4BCdwPNSAZwME+zkGV29c/ZbTnGl+zrVcjx0vjIoQH4Ngnymc5rRr7cXO6g08V
4gtKCeTjjorPYHUeqhZoLKLqYY0twFKvxFjpe305hDgKv0eYvTdpjPzsp/0cHfpRDcoByZuniE5d
ISYqhAiiR4k6QCzAgBJ8bEBOS7vB0dEPLvwDwFefzvHsrEAXlaPDyM4DONmhBtftDDIu8EEQJbRI
5ExaPeqNwY6NWg8GMeDnsPsDUQR2IAIkB2685iDl99P7iDWImIFoYOhU6l6OOUqSDDHRcfWZP4kI
zxymSd0Y4ez4SyrULz1tiybE6A5pHILL5GdArKK9sOG3LZT0WlgZ7uBjRR0AKe7RcQUB4xVKyGXj
GZVQlpF6fgjJ6wC+LwQ7NTfjjDuzlqxWmjLpgDdHxXFG0wAgVHDYddyzn6mxfnxBnjvXvfNHFnfA
9lGCJOc05q2HbrFgkzr2F2SoKyG47Xrj7GIbtasDwARDPAjsYn0eomY+Lk2nVN0LjBY/twXTYXjo
bBKCreAVIFGAOBQY6BYGSg8RrOtfkcLCzryiywPXhRoOWJvwlNrlrG3dxdH7o4BzG4gKEqwaV+CB
tX1GCBXdhPj0dxbG8tPRM/6K+fAL0kyo3TI4vrhrWgOU3h0opaTsGhzOm1+JI5KytD+spfh/0jWE
xBDSQcu1A4GMCZ3oARL26OenlXm9RIVONOw/hJl9qQIuiS2X9jngEZT2qUtT3v56kDVqQ5RBzf1z
cv6po/NqO++nxxWnMX3DbTg+9aCuJKj9MlH7Pbuw05HZf+njYs1HMLCxiJJGESkigJrW5HX3TzTs
ADVELZo3qtyL197to+5rfQRkPQwvuYro3iWt+jZCMIdqqv4U3Rccq9sZjc1SvZFzoZw4WPkcdNkA
AJODX52U1gSAzvV7Akd8Pe+P8QkAXaHmgNPTV3o2YhToeaBRxpaqLO+7yiODfTqAuc5sG1icybOC
N+VEtepXY6YRWu9PfMCk+jkrbn92ixlSBY0A0uVW4XTjVvQ1QP1X44eNCs4LKtkG1KUiXMGXnRpo
iUEL5QKy/jKI4E6s6A3zDp3DjAdw6HsNrF5nThq9NZoZQgBS3WyFdSp6QVzYsIdfGqsurT6h44Tg
MFUmT1ScKAGiipoPRQfoVqS8Pm9PHw4ao9PHhieoSkdflFgjzUo6Wp4mA42KCFaMgoyRPBCSChEa
6nvFrh1MBsUUCvCvwvSMGvFLmEidwyKHDpzdthK6C8gvTPfuFNno7rD+rSJl5HW6auluKEtaxToi
JMWWGB/E35i8fER8qLrCEwybznPSp27WRX8QnUzVvc2DvxYvKM+jG5hBZzvrYLfF03jPUc7d570w
QsNkur3YT0AQw8mw54ElG+vu/TnagUTuAXUrIBBDM/GezWAgPlhIQB/SLEXjC3/YpynJQkIRPllo
ZCoodilmo2cTJJCeI83nPkB0CdWM0fBHNL9QWVFR/lkxlgTD1+jE1udyYoKZefpaQDTzEKlbmDi1
v1oN8n0VNHEJM/5ndGMzWGIlUvIu1pkbHldg+Z9TtCfuoRJL5A84f4Yzsfxiou9r1NYZGOG70d0O
ju2+V8bvoy9BsxzKOIoRjJVhn4hKotg8JBB/B5j8gORZUHsPqBeHUiqWwoZkKzO4gh7BNux9D/8g
OoaaMzvZ+OpzfPk7x7dYkr/n+PAnmncxCjL8pQv7pJn4iGa35B7mseRrJI8mGdc76sYK6aScvOQx
PiLOB2+QECEXEEySBO1CfK58QXJNXSjeCvogJCAAt8xMEcmNhuqyOEdtudAXvOztBLeo1rjGDH+A
CpELmqMMyR4h4INcmv2nbihfvPyniPYCxmiclgEEvU7PJt3kzPU8mz8/mbXJA2lld3j0up5zB5U6
ylQHrtArFcFqpCyp7b9KW6nucEfV10UD8avdogixgmVyZl/Ji/lItcOuHzx5NcM3Eay1EsOx7BnK
DufOrfWotaZukY8nXRk+ydDUrlZ5RG2kGxpYIsfcivhmLCtcHVeZb8wBdnOY6uyrJJaswaKCSObh
bAFUTtBzjbY/ijcEDvMDZINjmHP9ILbYHJcZvEfebH+VA43h9380WgoBkbv0lYO0JWmqtk4/NUfN
Ej6mcnNeShSBmEEoQ+SWhkMzEJHKcIxcC/oT8Q2gQnK0XXSVl/R3L5cnz5z3OOT0xt0zPAPQg7io
C8EY3pOrvlB3p1XuXsZIdtQavs+5/DyaOShioFn0UB7GWd89aTSPuVApn4ZOCZbP77HOuuVZsc3K
rvrz/JlqY4tUMYXmIZLrWnhTJrTr0WKXooBazC0iqa+k99fozim9nkFEjvKfc21fyCuj244sFCBk
pDmqYDiLEOnRwhNZPupMfzc6QlAj1R2ttSPtFl9gbBrpREjNrDPtQK8T9ROqaAI1dFmRG2sS/ZVW
21V2cdS4l/SMcVbFYBYJ6JTRjH2U7rrXTLu5HXCZa6I3syHSJmxcIXq51X7LkeoyV9fLSTNpOBCL
/HB5TVSEMCqefYRQe4M/PRig8NFcSRrKB8HNfXzC/RpmaoJ4aWxkifbyy6UugWiUL7OzIxO1pLwa
6VZwGNqfj6VymA+G/ldkVGn/j3BhsKzqZU9xkgaXb4zyzjW8CaoCt4wxPHm5/aS78jZ6wpD0e/Wu
5tSg6W9u3j/revqIX9DQ0IY83GU9ctUoQ+UuHSdD79HHxsNyimgBnWXq8nnHWwGsd8zauyaH475o
xkgtc4A7jlz6COla6ka3wUeef8MPkvbGqE49Pgv/jK1t8kX5YzzZW2BuehKREXZUoN5hIfvWKdle
XQTjtqGrjYvoaHvmrgFzdvBa+jCUcOt9iSAifMZ2Za224a781D6G31/cVwvZQGH9f/kujmn4tT2n
E0LZyqZf7eelEvnW2pcdspsaff+wZiUUKlI8cuMqRq4H43cjrUcgDeO6qB4Y3va6Q9MIFLE+1zy8
fY9aTXj6o0B4nqLdXAZEAKIy6UygTj5vDh9V9n2MrUXL1k/k+7R4DAXqYtDLdNYukH1T4eofzJma
8tMqbGJRNHa2VqQsjwSCHEJVWodggdv10/MZzvDJBSjeEPC9/ezDAOgfEYygrY2eoyz5KL71xY6a
M2p0YW2MEN6NFHJYWHB0QP0SYi56BxYnzdm6gOqnKJL1tFFRu+ZjbFy8+mxrtKNZAZBuFM6gYkef
tmUrIy3HdsJBafA3DBEBw4ce3d3Af9AZ691yJ0OuXcpXnJUMOuqqkWNx/hvvKf1BimBf6H0zIuX4
dWa7hCFAmahARqeMp3X9vF0mkAE7BfwkShPcCcKel9Hn6eUXj+/H0T1Dyv2aQPr84gwP7IrOfs55
P3R8QKHhJKYcSlCpoZJ2fTlELq0xikgm3Bzd3L1QzAw647MoxgYK8JxyzKHXdk7Z2KhYnWNzwkSL
9ULq6UIdpz7dnmDfi7V76phCtj2W7+U5uQwXBygJ+3A/Fx/9mUZMBuPfh+hbWdCrQ0nHSek16dEW
uR72vpXLF1iTUzo5f3JsvIZNEyCLZ7MfZ/OhZ9x2LYa17WBtwQu4fee5gCX86NF1MdZ+8S4TGO0U
lKMuCs0/niZAx2o8EZk2sw44IzV00jV2z6F2HDSfyIxyyKtPTkdvlXt1zp/FGcDW/u43xZQoag+L
MwbWwcjHiG//tH7yvAYI2KI2D8LrGg9UbLIMzIn6I5ZKjmKSB9rMWliTc7ydGVR17w4wDs+cIAX3
+fzUZtc/k6o4ycXk9KHz6TEWAfEybj458KGLYHKsJ3H1qfja13DFcUJdUFRPet41HK4ETkbuLrb8
Fl1c9sHHBnLIXX/+2FD/nl9AdVzA0gGoAq9wie7kDanT9OaVItIuEpWzvwI2RKhcnZ52Ug3IUCfA
0c6NdECJfLARnI1JuVyfWgQ1/L4EXrRUYuBZrHNwZt9S0Ud7doIKYfaHXBaFLY4hYY8yvL6kqrgE
Whi/Fo0LDXr0mp7Wj41FKHL+KdYaP/HaKO9LHoDz6PuCNMeF6rIVQ4IZ0lBogQ4KI4KdsDcj2j6g
35J03EBe+xpStBLESyxvqNt7JX6C7NBScp3L/+MiNWx12ucVrSUzqMT8pgEO0ObqtPZ5+8NaA3bM
yxK3UQUILJA8J4B7rw1/BgQF975Chgq8wLSmbkSbJ/fgxnMzptSLx5UxZVBSQlDG660lD0jqsiN6
2BlzQC2bQdCfgzDiLKZEjAEZTivW5lTPBbZp0MkTnIAvkFXgJHZaD8V/HtZSuTjswGiC8CQfBVs4
ea+5RvMhaCLOufqyN1fR//CI4RmFHu+suBE4JOK8EpSFBIJgZbBFTvs3xM2geu9CscdhAseop07U
SQ9VyrCMsaj4zowp5IF7AFbILLQzbKXzhteRPQBRAFSg4IkK8Fy9NNsJpPCENyd7A8OrvMFegGjK
3iRJ+VA4/0tVCSQRw6pOOccs9X3j8hbqhrmYn3av6YDRrymtUoRFrS+gRM+s+aQJpMDcnzNkKUb6
0EEhEjdSnZw/p70551SyLAdMj1eXEeoxGC9s8hKZS8JtYA0Aw7QUQ/ak6MOsMDPm8rDj2cg/REZa
ruoduV0qiYFAeASKWaN2TLEHvB+JGjCeBBMrgYJJF/BpJ7Auxc355LIDcpuyOlh0rAAlZp6tfW/O
RAT6nsM+qWqxKyZuXXCSB3YA+m6wf6GCEhU7RHsxPttkMAZgwnhXwYKqU+RhfAxwTzpELDdPnhuO
vJSUKRrIvff9OaC/mopV78wr8xxrQffpWA2jKBlYsJ31Gj57mQAwhesnLXBBvQP8JgUg3pIUDmVS
oneQzwz5Exb6sdhhsX5uWKPgLgXnRHivza2lXpEx4uExyrm1FxJ7PPJGICOwezAsrw0zD6KU1fzc
WLFYMXG11Jrk0HPCRiqptXLtKfQziFdI5qez3wZV35ncG6mtqeL20sFyEHB6T1lvJIA5EJ/djrF8
O8GZuXj99Ets+R6yyQAbEHXXxT0E0nHbmLEgOo5EG8ClXyMSQFiJWCndaayxMw2qM3JlsMj2UzYU
XOCSpYy3ZDEXDJ82x8bAC7EoSSyRcAHNh3EK72ftcyAn4VWRMFlmu/fq4odIofG7AcKPmV8KEvBK
XiJ+r3vGpJUfuODCtDnoWbIqCuc9/lWw3MDUmC+14tu8J14HWtPtmBULcE+EbYb4x5YWaTbibF7M
UfWcqrFG6/QIum+nDjkF2/BJfUyqPRryt+XJP/mcwMmGg0O/pip6yPzUDbw9DQv8wie6vQnINzon
zyDh6SCYXIBWdKjwPECwHgETbz8pVMVD6AkudhWq31ZoeluXDjWAaK338pXkGgxdEEuJMdEmD5D0
RDn0ykW9/TC+gRD0b2EFi4s/DAZR5bItQ7bBYRWNHXa9HwEpdWRGsNL3ug5kwsk8oS4R0rE1eUTw
OVGYS7a0A9EktiwS+s1o85ka08sbkE+LT/DYFdKCUdIC9vJpTAlp9LqMX76KakxySU7PEfee1LOM
7KfPKeUR9L+RsU7PICDTV6x9Wy7iewZ0YgGHjF9C7gX55i4xOYK3XqmOqglSjGsCtzuxG1c/rPLF
cULMHarvBgdaC+YG7fyIZqEEszGmBa1r9LzspH2wT3cTTQ83JEmpD/tZoDt92tcseuEevpVK3w75
ZkZfWjvMREFf/QBdyyvMAoByrk66yW6nr5m0NfSmhWcE9OU9onJSMETdSnMG9otswWkOI3oKdHIm
zjxLyyUnKWJHBHuIQiGypUpC4QRrTemciV50w/YRdQsHX3QWYQ6cvXyV31/+NqBFKjgA46KZo1xU
i1NIyocOh7N/iDPuf4ukJeI4uawOoekepyWtRJXbohVz8AlVQ3LmGHJ/lqUVSQYJHPshObxDan0+
MMQ2LX+UtYWP8a8JXFh0IMWFT3lAvk+3BLDKA01v0gyp+5IniA54Gd9yTV/nFw1z5N3p45qdF6fZ
dYU8GlOSfdF8FF6S82Lgn0JpwW0mpPDbBMCXf/W42KyQY/Kct/T5Nk11X4zKcVLMpDGQNpUZx7zF
6eBkXzUEAfbTLyd1cvlCNZBZRoAJDmqmT3du4ZHutsFcp9sD6n+fGaF3rduoc5q4aB+7rc305tN2
R/9a3Y62fi/Q50VSrIrVIaG1ig1ThcPKpqWwcpp1lrT0/ESskOWLNsvePktoM84Sfq4iFTylq3jo
5AuVBtKJ6p9QmuX1WBo3+mPM+VN16Do1U1pzTUypWd92yvyxvjA/9D8uaIs0prRZ8qzSJ2alxKke
jeAFrUeZp8DokNKQhEX4Bp8MYyPoc9GbSQMaS4xHOa63++NOmu70JP9Qj3ZFH8uAbi6cyGu9DbYB
LX773pRVT09fRpdUs8vRYEqklY1Gtow3buirG8zp7Jxek1PYJidfpyHnl4YyHIX/DCucm3TX/9Ce
X8Tl2mzGLA3xTn364l4eDXNxDyCawb/pqbRK0aJIj9aKFp+MHh7apSbP2SMcTrJgCwzquOtIISXP
3OUFa3rJMNhCBvXdJJx2OPtp4w/mOEAt0JZnv9y95nQM3h0adKZ62p/SykTHcEM7bRZt0QlDfpBS
CC0axfxADzRnw7BkBMiPkDoobI3o3trknc3+u+05bDTWyPrpOWR3plfUMmBlt2dd328HwQdYPvwP
ffB2KUkyn5qXPwbwmCch+x+tK+qo/7StXWc5w1+DFns1MuvwerYnu/xzyC3dcmDDWaWS6Qw7jm5x
Zo31T1h2hiaHbA6BQbWszTFJMzAZpNDXt0/iYJS9bbKzsCjRc8F7Q2dQOoVNsHPfseMBSclIqo0o
pZKazKhMgaEAZgr0wFiouEU/owundIs6eB0QC3bp7aHwjcCL9E8QzhFgCCRJehEENG0QTBDg5R6R
hMRfBPJ0QIAmIuyk5wBgXdrOuln/q50pkRkTTZKipToOlFkAWoAY2jWyciDAJdsqpWOhCJfrkp8i
0iW7ymmFYH0q4HfpjwES7JdfeQiE6GJT40Zb6BmCMROAzVNISmnN6YNsB8pAvFmhRDSX4LSfogwh
7STEGez0/c7W2Ik5+5Tjvkk8T6gG5GEqHRN58poST/gQq/wh/M4BcTBhY/7U2Zhlc34rgJKjVX/I
+lSgoM2JyIJyYHsnbUmZQx/BfHIEIhdhLqQd5E6thtz9RT7uvP6MoyZ5Qao2WNowLCKLxc4mE129
E57ccuv5KzY+TLdLqsnVE1/4iqu9eMxBpEYX8ZcRSnggqK3FcEY9YPmMTddk5z2UpF1nlCsaeh+v
EYueXL+hDGydCkJHn8380Zu3MFpV8dEtD8sLBW3W4O0467ebG3oE282xChR13pKjhY3lS2k29yNH
5c8nxc6hdC8DTrLCrZK+oHLAMvOMAxEMXFUv1dqVYXR2ZowOV/de702I5U6rrJhtz87p6D+2EU91
aRPoJVq2bzTp6Cin2fNIcAZnE+aY+yasDqScXg4beAY+Qkejd0R2BYqADAA90sMd+ISO4DDMNLvH
oYAezS8jUCMjzqH+oXp0Hpe8EjJnNehOxCZ7O6VyOmP6AmtIXuZ3+ArPp7gEhcUGUqzoxYXyh8YQ
ZEzPfk5lo/1gqDI4Qy1Ki6ekPaRlHZ6+2FbYkoZgCpymcA6vkUnEX2cuDd6PyXZDs3U5pmn1CFyg
WtwByKev2iv09VWHq9Cz+s7FBBu41lZEGS+oR8h+/lLZGv5dZrRr+9nRe5JYHjPAqJT1wx17Qd+M
hW6ivYwfPVv7ZYhQYUYwlTLe7fe1sn5vs8sEBYkzhTQOS2DvmKFFf71dvzToa8fURvmQpB/6T68s
JHF+L32sg4L4RfUpDJuZh2wqoumPnLqqK3lIyi6UZ2GFIrP8JA1VJwqti2x4GeoTqGKb4fAwXZJ6
pqRTwC3IiJvja+YObtBAQeIxRswgqL9n1oj86piExzwcwueIxXt787kEIadobEc2yXtFJ+0ZtGqy
vfLczbjXzrd9soZL4pfmnOB8s0RBK8bdqWkIA8shRsEwhaUGErGk8LZ2tbmSNrJM8gHJnRAIywEg
TCsi5kV6oIf+8wuioYG+Rb4aqwtyYD6wIi9uhlfmsTGcomF/n91/H+S0xs8SCenjz2OqfeQb40/I
FlC0VtfnRblgowBzwEYDmRXl2NklIcwizX6AAcZDZZFt568WjWIFKVlE2bDxLyTerRGtgffXSI/A
734ZTy+gPHvTvILYZo4K4mNtdfbpgXKD20CyGw/Hhx1jVb/ohzDmpMX4H06qqMj12eh94ho5WXLo
JLXAGfIrS2F1IEdHcpt7U+ayavuRQVXn3SxoxdiVGltBHQ5ixad9aOft2X4ih6IB3PKrHXQVEpgh
/7pEFnEHHkkKzwQPDx95RBYaRLn1zW/McbuH4Rkm6Asfq2MOl6iiFTsOVOAUWAU9UhIcja4QM6B1
uay8Ye3psAZy8rxNyrtdgyV6hY9j9Dx6MCi31NenJ3gPEaR9jbZ0KVOh8qAApvVJ0oEsrduYIrxh
wJc0oApMbuWOAOU4fzhDy7agSGXXvzt9PSyKSX0Jcej1xdbzkeGAAaAA1UvJlHGs4qTKcVWn8uNr
fPHutPXipkC1ZJIjeS3AXpDhRzd7YPmUM56P8RZEwjfC5IBRtsjuoavL5MFRegse0B02oVK6lgWk
cPWwnz/IXyCvUSNMzQ5NW8Jfvm/2/Y+DX1KRhtMx7GD4faYdiaIW6ongPL1/N0uQAZJhRp/p+04c
faa1NclUr+IC8Jme3VMfuG8w/Kh/iS55qPnrYSvkO5u4v28RDeySJyog7IRsphs1HZAtfFf98Rro
tg8fk8szMMpfE0nuPDh1dr79saDUO3vUWinikLtm0lm5dXpls3iNDINzs5OZblZ5HCbOy5s2zpqx
lL/BRJHiPTHiJHecASXw3+JsW7kIimt/fJdBo3KJMrsC1UV/RGmlFhYh+0rNYI9iawle6BA8rz42
SgYZX0NB4ZoQfpIcQQCXBJ5BFAP/ZOZ1F9rnbRLuQAXKI+dDB+T8Fmq6ZobKar9cA9BhoHlo0uhv
2WZ4tFhhtUn8YyvDoAbjRyPbLeZ7SpWY9M3jEn6uf7R/aLpbUnH7phaaB83P6a/rWCX2+eU2N6fp
pUeAAdwcVtZnRAng7vSyhKfpeHf4O6AMhsO1NynUpN0uXiSE2m/1H0nntdw4kkTRL0IEvHklYemN
/AtDUksA4Q1hv35OaaJ3Zqe7JYoEClWZN6+ZX+P2RefAlbR13oV6GqnmWyVHMhHt1ZYBzZxvKiyj
Hx7TMyZI9RCo0Oy7c4I2ZfGaYlPlocEyj1U6aDJ6/SW6AyebFBPu7cx6KD7bXffCfafdoy6tVc+q
MAjAIrDrLoDq6UzXsJbK9xFSzc3mvDnfmLw+ds63/TlqW5tcGp3iu2aJyL75Xv5Lnu5QIw7xh/Pw
aTgoxeXTREYPqYR47dorGpgdPnrKa/3YskLlISwUv9E9bB76Y7J83audYz+lDtP7dTL5k4ojwyr/
VS6VMFeVmzUsvmJcYc1iK1tCQ9t1Yoc5VdprE4wXzi9lR8sPrsacZ91OZCoCIlGeSsUOgSDmAazF
tTNSy/Ro3JqfzFoP2VrlFae1lvqK7XeMRO0dafbtbpjf8rf+Nz/dNb/JTtPTNPsVZt/Yc6l2IGE0
x81dKXCJsH7qTuh2MEdVuygv8YYaapc6e0QUQne7uOPFRKV30nH/ZJveiUDhFhKQdVslo59tO9YG
DrLmqqoDCy9NDBbwL4NqAMFzC74Dt9DhdHkufIuKo0Fw3yvwIsvKn9IX7QaMJFvn+o2lqnCX8yux
QLv7X2432bXTvCs++oOjidfttQ01kFVGOiQNRhHwPz7os085GYM4u2X+MD7lEADtVfmRxc/xkeHX
iAqrC5w79hYUsmTwSifrHUEsqu2zbHNQ88gyTWsNTFoTErvcGmh52qEs0OuNQy0p8Dw4kXq3jbvX
LDvDelEfn0V9gDnF/JGpbY4qPgvHdvUPQ6mNVP/ec+wRmdqnqPKUISDHq0C2KL9J2UuCUZR2HeeL
IYZuouoKCzjD826KrwX5XBTo2J532Px2OImkYZ4PMIxKCG/bZLZWDzgw+3vqCwzvG5RNx4b/quNg
j3fqrw7Q9jQZJ/oaWwvBVW/lD2On4pU9H4vgHTbUd/BGHCOp/aU3pfnQhjBrggTrVIMujlj1jZgp
sXKa+P2FJNCSzoMa5q9S0osQUkIae3nn5W+2vHZaL2YPVvuX8nvQAfbQvslbQj8T2g7c0wjA46tM
VWBezPhnlQ1OfeId4yC4erQi18RVZBjQbfUUX6dxPahXfvwsQ7Twa81tpS17dkPwspgYebdd98z8
mtMEK7zErM0VZdIxT7yal++8qXWz5lfqPJLBiYDCNVR2q9q9M2CGxlNwE3iWICC6puVSneW9h8kQ
PleKekzZ9TFXhX0rr214xTYByqJqaE1KVF/+YQ0+GFkcKSBnvDnPTLDups9DSNAUaC1fPmK146kv
cULwNoWGEf0bvkvTjaV1Zb93m2TYm9aVd8jrdgGPIeZHjH3w4km98WhwvukrCWoyRJDyqSfnijF3
45KEFTpvFC3QRWrZfWBN8TF8c4Xyfi3H6PmsfzwmC1kM8NhJJYS21LolDuX3TVRcUOuj7mrj9Yxr
HK2ciBXMGevCsgNAxZq2cBOcxaN7Fuan5oN3xnSf849cIL+AmJHCegyX7OOhoknKdjzsTMT/NgNF
h4NHHDv5XRhIlydq5vFCgDWXl2XJ7/pPEpxb7Dai9EnbUnLWvwNuscAv2YvyVCDGJZddd2sbW+hd
7vg42DcbxfRK2bduX9mDDfSMaXWzrLgb7TufzZquiI2LnfGtWuv5N0kCmKtUepgGDH7zYtJpfmdQ
PNdGaP/DV/C+7fo93AKO4ht5CvISGubXA404wL3qvCbaZYEWqa5J5KYj4SjHR6OM8jsWoBuj2mc2
ruwe5FEzP+uqtnIItlXijTlM3iOF4Fpteu2zs997nZRHgzTuJ/FAOxcYhaNx96jBWvvFmU/kvW9v
lQdD6D5xjj3yde7AGVmXQEPvDNAh3g7jdrp/GEcNd0Z4Ha69wNO+M6RuXCY9t0udubfaM7pjrwcA
K9CDkp4u/PbDEPh25ryfcYt5eH1QPU84zU7KGjz0vhbXLMxGT2PE8VrTFb7bnJNYajnuaJ1TfSXf
STENSg3JSP+FdIRH/OXRRRU+TuoujQPRpjPIg7SM+6mRhuYxBwgzPIJw0YLRPyQ5km11W7j1ZzP7
dSas4NGx9j5urIW9oseyMndetu0HocMyVt4WTtrwABUHokeNe5ztyzT9Thzy8N66T/YZh66MwYam
HRibzP2/BPMf57cuPquvBYAq+X4MT+VwHvqI0TIXrG5wJI5i6ZRRI9tpiL1ot2uBSHt6SVdFlCF9
ytLJ5H2qgTO8wRczfSgmVh8w5IfuarLXaTid86XUBhpMgeJ2nfPrYH1p+kW2D4/51DjbiYh0HDfj
d7O+Lic4xmrjOzhN4t95nHbDUdtCN+2IaLcJyHbesBII0nNTux0RwvreLl3e/cAj/hDcwOk73dGO
UEzefhHfQHA+qDh64On9VX+kjluA8w+EDcuvCTCZeGZWlWeyae7h0MSGL7Vh7jxLTIszMrtntqTq
k254/KA656G4f1oU3pdBBEai+rJ7MjO8xia4j4GnzxTK3LVpQIZubbg0MXzVvTrDFcXNZE58Uz02
I0NEWvjCM5eICmqwAu0eKJaH6InZzQ1TSJl+dHUztssxReYiKdg5xy4v9JI9tSvVry8TQsLhYDNF
0l9bjHiWCzYotbXOf/oHsEATWINHyxs3FGsS+eRhd3tX+9Nyf0HSx3BuClT4+brLDEhp3EVxaSaW
zKel4scr6famPDPwZdSD1oW4NbJAYCFWX4OyiiHjNVtFP0EhV/JP477rUvEpNGVnL893RBbQpwuO
MZxA3uSP+PfWbNnTe4uqC5Zbm26VYZ8AXQElAaEWRHEaAx/jxE+TmjcVWnbxC2t0pAxK/uQ8XXpc
d1QkDO+xJfqTR7GTI42kBYUqpHLRtmPDFgnDh+nZUxXvwA9TgiGwdsZ/HuHYsnZgqYZkZRAxkFp+
mXtzsnNiYShgBn16hGo/2B7HPVNmpYmKF+jvCd79DGMzTzY9kSmDH7HlErtSfPPVtgkx7pCebV/7
7Y7IJu4BA/xkszz3rHFmRBA3mv0DUT7Ro9pKt3Ezf+XNS2VQza/FiRUYl89oCCXMLD8se50AsGWi
dHAyL2O1oH0zXDzHs8ZVh1X2NjD6+JAYTZqbegpgceMV1Me75GORfspsiwGOhlP2A64SnJfw/l6q
gQzaqq/1bD30NJ9uOiGhyNWAkB9JgvYbhynoq7btqih7E27eePqvDJDBC6o5zjRcUiS3shG2bPVl
v9zfuhsUfOGmbAYm8xXdDiqHyVzRn9EHLXtbBUJbjYvbLBcS2D+Ko45m0FwTRZ17NsgasPJ4LmDt
YQOKUafDRuuO6VOpuBy5Vuqh6O014D9/ICLkp+VqvN8+QRBLDpMR+U2QW7vFgLb47GDCyKNN0z/B
V8aJqQ8fQwgeywYwboduVacBtQQLgKm9fcDuPpk3AOcIj78p+rNmM6rPXBVbUEHfIFt7OdLseI2p
/bV9adE0OdRxvN79tduiRyLWIz0NmVc/807rQNljjN5QKYIoZ/SS2UjXubnh6ke9lR0MZoHPahVR
Hzk//bBWkijLLirO5vuuZiMhAMb0mjGw+suo7zoGowdovkGBCW5d/1b8HufXRxRrxmEcDVpOlqX0
OfUXAtFv0FC6lTn4dn9IsHhwPG0JwCqGtUgaB8qPmf024HpUuregbXe97JL6Q/bBQHmHggGRJw6J
FXwwb8zfVeufZV61isBvCOIQOpNtbx2dfEPOsmLTgJLN0n2xsrXugycS+RkFEW3KI7pJaDySt8J2
qQhb82sut+19R0OMBsEZrz0UGojMdgCNm5K/eLEeIbXCCCyElTYJ8B9VDwmHvHv80tF3UM4a7yak
lJLMnBiOEWU1NQEV8m0/Th6yiAJxHU1nEBtAcy9V4tdArdA6LW/mvV6zT31vvQ8/IJHyhR9ahXg0
Caiq96Ag3Dge4X4NCBXOj37PVqGU/kBtrkUUITbwtfRvLqJO8RbdnSp/ts4GkNhN5mwAtJOEgO+5
/ukgdDBsgCT8hiLtmZWN7Ri89XINBpXvKZZujyVUlXml0jO3H1DrCWzQpafk8dHYG0X1pe5ZhwHr
eGW9No3PhpEPjqDsfCTPkLD7RvzWI4jpbYk1lX5t1bXgv93ZHVaVs7kr2I6eMjOSbGGvbtZuIX1V
/whbIVyq76LlRVitZ6d2hQWLkFhV1C2PUE+8RebEjoPC+crAdH5IsE6SiCWeEkdFlhT0j3u4xFH8
Zt72vJxNsdlc6wUa/KXsdyILatr28sHod3WxIQfLag5JWHYvdnrRCwKzcbhwS2dtE6/ELKR8Lbq9
7QQyPiPzVukv9E/SJm0Pn328tXsULl+5/kR/wb6XIoqv3onbIfknLSnoj9LjQgBNIkd6vy5reA72
VzZvB7pMyIR9epEwW5W+rNIjomfiGz51TsOkplv/rj9VhszIiVR8vYHREs8yeUfC25y9W14OA5j9
vd/UhHy3vqK8x0/6t5RGS74pDI8cJenERo3rNVZCt6uTbTopX73fyClQycKCi96ec2etvg0vBq9u
0+H26wTPQlrz2Tkq3WUyto1Kt3v/KEQUTwwQ62OnnXeHpffvOyy2y/Q1WbCNuOT9M9bg8j+dOYHm
yleQNWmOODfaxJdpxiUf722cmMmv6FMPpA3LY9aZ5hYO7AKCNMJpImEOT9qvtFvnTTAYm+lxGMow
TzcP+VO/bw2NuTAA/ohayddPcUaG1t6GNwekzq71kV/j+GoQDaUwZa7dBqSmPNbqYQSWxUJz1aYb
+/E+iUEozO3CcNV0mwX60+OXMvLxqdlcIhqjjUMs9j36NtAZF5EUQ4Nd2cO6f8NwPmYx0cWiTgF5
o5WlzX+yza+bs+nkl/SOfDvQr7PsZ8ECNF9GcM5V9QV/dDz5v8kDud93mEjzd9bFeZ42uKArs5fN
fp/7arephS4Xr0rCeQgqIDJrh8M5aWDcYon4whcN190Mn4Q3/sO6eQQNNcmFv9d+x/KYoODCA7JK
Dy0hJmganW1heY7j8hcF1mz2EzAU9zjRjzIU/yaw2QuNgymtmBdIiidzGCOVw6icJ3jieAnnf6sF
QcyXQYtfewNvGn0J4wiejjflnNSHpn6iGwZb6VbZT/Y8Az3BJVI3xIA8APHTLOzH14q6ATKwFcnK
C2yO+y00DtbwkWE8ZO3U+rlUvmTpFypIDhtv8Ip1/nWPhVW3/g6Spj7W/BTWnHLBF9QCmYONgZ+F
5TWoOzJPWb56SFWJG4/rRt3hyc63PzU+UfUMMEsPgyANk9VUSH6uVMepFN7Z1tCGkANqbUymOUif
qLuVtZYFfUhJmFAiw+0hDcNwpxgADfkYVR4oRMhoFtk9p72ScUhggYjKtjMIXHaxganxihtVb1H9
PlSQcsUReT6UOCO+RnSu0w+DpWQ4Mim+mwEcNloagruw7FbWlXkcpvOCqF/aLohqp5dqOFHwTtMq
7oFQf5Qx0pCh54ekRdD6zc5Byo5B1pLq8d/XHhSJ6hL6qxnUlt+SYCe71C+dm8AF6E5kjTjNRX9E
BrbVAIE6eTtxtuvfxtPEfg+LWtmT1cOXEUzX2utydM3v9OHb9Xs1+1i720dH8vqWkhIBuV/FwZgx
1fT1L8obVHdS80ltla7hxI+IBfeKg6kFVGsm7kId265nVGLxswSj0QlroIj2Ut2J9KBp69w7JqYj
VINRTtxbe2bf5aap7RMb7Z3emOMwI+tMe5lo2ggnTw5kAhIQk9EmHB6/RRdZKAfH5HIzvqFpJEWU
/g5QpjPcXpAZ9X7+1i0RRIEJGE0SDbtoFPBJKBm0Ue+wMtrBayBgNB5mAQ4mWPdI5wJTgdkvtDLg
STJEtgDcDBohEwzST6QfGaYVsxhoRbbHWtIx7WrXOUlfogB9AG6kNPPho7osSEtGSjj9VU3JF3UB
o1gIhE+PVNbfueXG3Ub6sHEMZiAWOT+qSnwShPYVwuCJbMBP+81GOLlcOerUL0ZV2hX5R/5GDYm4
+p5hQcCwfPKUOVjyIE7fdSNkJeWG28peZZ9r2ufHmkv4uEzPfG4aXWz6OVLvR5qaMRRRbIcUwf2O
WpdT6ZfTRUN3ka7BrnVdyJuT9sTRneRkZoV0JlUfqf8k88zl53bUNCxrgXQxI6K6fi4oft8XzS8v
9CmkMSK2jhdxTD6ctSTjFReysxHCJlGeYUVV+hKVzElOAtKEim+58SgFSHCS9CcLc5p6W0wgywiL
eidox2ei6xTzbXSOvfqSqu+1g+t6/zbRWlvQl4AE8N0F22jDNPEfj4N59/LbqUSoBJO4dLENxli/
Jn2AMAp0WobPSo/JR2H4UXHvtWiqg/sTBcS9PZPj4LQ+sRzAFRIB9OmHrIighillTPJAbCfyJ7wJ
ol0MLBm02JEx6HBH4Okx8FTcaRSXtnhYQerzvBtMiOmDEIvO21X6fbVTdJ/zE4Pi+tdUkBFfJOVp
hubc+NXtohNW0K0rIg8SIUF6gDOWx7hlaXoqDMPpVN1f9HuQT8ebFTwMEjIgTDPhx4kYMmibhsoF
h7uAp2q5cE4pH7TRN1Ir2mK14CElBXfEr1jWKFzW1c66R2VBZkbYNVGCrgMdDm1jAP9wr53JSatf
blfjoyEY0xDDYumlvwec6SMOAFgjCsx5ReLK8GvgB/j4hF27cl40mPWICmv/hg8VbBh7RUmuixxs
BGG5iEPHGYIGWF4zlaUNuTH7dFwz2z8Ag9PtfWD6sF0m4rh2RnnBW6H90V+J/Hzq/vWaO73Iu+5o
bifRV6GfxsaNzT4j9WmdHdVX/ZXc3Rlbp+UX3oWDHFwVtSHCM8aqGa5/Y8TO3WJ5+snjsO3487/8
XRtSD09+wLGgCFxXBK61Mk+OgvvDB39LIDb7O7BbygawhlYMeXm7XIXssXwDnQKCg3RdhcTeH7Iv
uu/p5EAwRpH2yn6ToDhPveJYn3FZ3TMxTV/zbAc6jI6aVk/A81y1u6AlSWbAtLAiF89aqzNdL8P4
cMHijiQ4F40diFJRudmvLIOtU1yjN0FTXeO1oTx3jms7nioHxSuEJMB9+YBmZ7CD/I0f0dcbLRq+
6SWwY1gccAGvRehCKRKnV2be5m5meqkLLhLCQGd5m1Kv2yCvA2w2GMFQDJ0BmLW32z4mLq5AuKlE
vNoddHz0OV+Vmtn+/bnM10Bi+PDcPVqX6QF+gg/I3O7ygdfLDhZJBpFq8NC5HWK/bI+q26n2NcIv
HuZ+3XxmnxB76HNoRmiL9Js7QNNoFh/cAfSJgTSzafvMG+IKAs0AzhU+xgFgykyFIRTFus+Gjr3I
k0npjXEH6oezeEkGtMsafwE45giPKrevEcVOiju1ISvRFO/h9kO331ehwFCoFODFIDgB83OwsqBQ
wgaGUSMCJytEcTcxfcV6+gFjx03wOwa+YJjrS+SUqp6diFqNWQarj161PNsX5TiWFE8Q2Cpq0B3B
Qc+oLIYtknjtqoGWI4BPd/Kv/PlQ17LIl9ncnllaj8d7h5Sp398Xl3duaD6+wlCqkIezQEoIAnCV
vjmtwEb4acSrfpLRt/ywO9PzwRtnREElxXTkd14EN6aR0aOq556tEEFn/aoMZ8weFfhGwQBva9pI
LsdXz1PxTW/KaERgetUF7CJ+u8HSGsDU8cVai5Lpz3V4uO2RKHEE0LIW6RkXpMS5aDRxX/L5fuAn
J4oL3qPB11GY72NBPuwrc0+ZJQ/iAITHQF2EdrTvtnyezAhQfv6Li4CB7GCGXPFsXnMYQFNwjPVI
XjWUhy3PMuO3brlIeDiYIbd4mbbqZ3lUnpjYMZbAnYIRhYBcFJ/nATMPUyxMATDB2sPv9AmpC1Mr
0IB7zcNEB3rl9QE/8lo8TjOaoDm0x38YCCz6AdCnea+OHTFIX6ia8tlveTZQ8V/yjkPFuyHzAItO
43DWj7r2CbEQ7Y/1DycF+7mcD6Pyzqx+vnAlaucltXfl8G7dDyNj1dRFdW5n5wq9rB4k+ArqODgR
xnIEQrtTGlCLf2vz65uerJmr3qCTMViTAl1DD8dx2a+Uh/2tc4PKff4zQ3WUpFUMS9CVUpCFt3GC
/0BoyIJhic5zCtFOKRrvISWuNDL8TJCytOxKJ5DYJb6C+j/iXyU71cYhJZlYv1KSPnoi3VhelsNz
iJWAudGmJ9M+327bArOBG5XgsSC6AbaXvaJ+CVn8bHkfNw/+VLKD0CM8r1ODaXCYsCF3FsnQeFNh
ZGd5D7q2B7VLdYnNIxXJjKDDEW9evftSFjDeGJg3sl6Wy8P2NHP9AA0G14gHQq2NvWo/JdlBv/Wk
gm6lOMwEpox1t9sBr9cbIGbACmY1FaJl/lRLfno2i2R6ykGe9auWbtVWZOHy/QyO6TLAq1M3ZnlI
qHmV8akTcbc8x8mSrjl4ktxdDPwZaugYu8Tq3AfLqnlQmH9mysWQ3xq+1aouOatrSf49YtxeCA5U
vh7rvrs2erikYFlxNPWuXoXz/GIOpwU40DoVxTnDSyB7GSZaE/izMLJJaYAg09AWveqkDxOng3u+
FhpSaBgHOz8PSWgnMZAw3SOpsoSp7Kn45obgmYDF42APWexrzbfv/q0O6+zABNkyXq3hOKnbXlpj
MNP/Q7+ArdFedDkjU2zcT9lwQVmz/u/QpDLpQ2bRWo+aI3BwFgQiTHHra7ZGvOH+OFlAr4JrweNx
nNJv5mRQJhfSEgwf/5Wyf4pfLTBkqigsGUq4KcCRMGCYEyBNGn70i+a8WDCOrQ6fHaQWIFjcAZ6L
tUwdnWKQxAOTbbm/Ord42htjCDyV2gwSxn05hvXwrpLlcOGRaJe3qjLXeXy1+RwjVYjPs6LhSLaV
ejJ8BN1pRNgNu5iox0ZUxKdcvyaqP8HQ+Lj7+XN7/2edWrA4wG1W1oNiwiZ7hIcUF4LsbFtntkle
2m5e8+TnMT6lH6p+hCXINozaRXoaUo+NB2zm68bMJxoNX7kdDUFxBUWYT0N1RmPLIBhBKWBh58mb
pRInWvyiXuD33b/QxzN/a7bIF7HJQTOIevWsy3t0pM5yaAgLP8jPzFL7TxmOzc0TmnG8JpwQjd1T
squYFr+Rwsgso1c8izvXPmNz7hLVybPPHIzRaCDnGwliyhKN7VdH9hxjECq9lovzmvf7+X7sYYG2
lsehbi57zoKKEqQUHrByGTEw4gCgM9LPGHsk8KeQ6FZIRXZVvT035uaBIPoNGxE84ejmaInVQ0bb
kXhir+x2EzwsyKBl9VxOm5ktn9rxofoayqqHi9QFG59qckvOcBEEHACUzgCbGbPKlZHQyKPIYsdW
94V9pkhK9AOMDG2GorJ+KSHfsetXTJdXkxRS192kdZptadcSywOY59xsOB8snCyGk5W81/ApEOxD
6ZzXztOUHuSGnGBcusiBjqyr0oacKIyTVdMH/NXPMG8o2O4HjR4WV6kigvh5I0up3tXD4W4JA5Pk
zSkjGDIpc+3ir2hw+amIuqhc+Ojwq2YPyxRueXILaVXvTcCHhuoIlQ4UhQ5V9GnjC2UQw06wXpw+
OvkIjwSFtfxhd4dqgfMYsOXexpcqO7fVTgxHG/dmufArlSp81PD5gnnikPIzhiUJw+JPBfqlSuRL
+0WdNxYBbC64WTVkelwPF8wL1h1puUsEsWFcwv72qnIRjZq0QAxAyF3CmSt3G8mDnDEbOP2szH4X
q8GExSyRv7cNbFRoZ1wl5akfIx2qZuFPlE0VVuY2ejdyqzvUYHB2S1UoiQYCAWVGhPE2N8EuGMMP
JoANIXphPx3hfkBy1e1rq6sr5Rs25kDkc4dtE9JgmhuJzJcLo3pdfqL4pRBGms/ZrOs1Sat4tVT7
PkZJZqFt6D7H6SMWY374qtnVIaQex7fsulih+ouGX08YOZdS/pOhts5f6vRHb7nhHzM7lezcKL8v
/G9WKArjGhoMEHrtmU2gsbPnN4g8KsoUZuqcHQ8c5HWmDDJC5gSmX/oCv6MQuGDMqgoNhkOVT2cw
WbvkmQUPnjBNAUOx8X7UMPCwvFY/tOWFmqwWfAL6OYCDNlkzJaUzyjWeJczWNBhMOOEZwkVQ4xh1
dUam73K+nyyWMZABvuZUdaF6h/U3/DrRbwLAIL7TomOa+9NUakFrqX6L9K1P3mWaW2fgUOp2neys
K426CHPQmKLrVLWvgorE8TAn78vALfET0oiN/cI4WyovcU4aou3d1OeRA40DnJ23d5mPzvaZMa5u
fqTZKWu8GnKe7ecUIffGa3Gm80t49FmAmAKsBB86Dn8bTwOYmU4aTOLrkOYa7BMclQjRxoiNd26v
WRVV1iZNwgnpRTP9i/HJ+ZpjCKrD/pcjvsDwnhC1cd9ABJ7Eq8OXz9Y2ErzhF6oE5/wDv6dpjCqi
PoXDpvnx6D6qP9eUvPi6m/uWwWItRlTluK+MI7M6XkOj+6vNdTf4TAKbYt9rz3zsUt1iwVdTFtnt
K2eVlW7HHgdz6IHkatQuUKH6ZaUB14MeptOjUftMx4i3JY3nwd619W6BJGFtRoMqCf8d5cJwFCHE
HOjz7tYD7r7m09kaz7FpIXuB/hr/YvQK6EQCjbl8WzER0++inCKGG8ENPKDMbW7vMsjFMgnRSjQ7
T+kEcrutMGFBA8nWdXP5jBMiCuQm2FLXma/VE9NGrjZjFYW312DNIHEv5ltJpbzXOJW6BCM7dLfE
fieMDuXhNDUMLMGtSrxEekklYB02u0EW+gixM/7tumuxfBe80jz+6NNLSW4N33V3zjXHtqiANix6
ONH0AAUbbgLr3PqQb+8GJR0aVVFRZVuFwc6jp2MNk3voJCEj4tncc9X+jG684fn2tXw6uPwF2g+j
g8y7OU+PMZzumJ/UIZhsTV77tL5VYebHy84Y3yfhWV4dVYe4prWm+krtY+SCSTXf8ijrjfk1Fucp
Cas6BBZQsdQj42CtLu6VlGAYlY5vfl0Z0l/XMtPBz4I2HarUAI2XOXWlXPLzmVcFB1l1pFhTb87W
JkYGrIZujSGl8It6t5k4eQVkagJQcaocaNKCYrv8UmhMHoNKZRKWXCw4+MDGsdPQLLAayto3mf7o
GQB4+UaYN+skrJiQpDyBRUTPnNLbticZi4x/cySPflHuSUeiDufc+9GxdTA5lsDYXdByQA6cfNYg
2XfpiVo09ag92RUKv4f3rhZnJQnn1WbopNUmARb5nbNPBTMbZMO2u7TPWvusIPOKr2xHYCqDfhgR
jCljyGhSo6gtNirTOWYl0LHKLdMyECKIHkR/k2ELW/5BgGON8Rvj/YgmQ8bHlhwquJXjt1myQx/T
9rNl0IuMh6c/dR8mnQjomMFje3rQO6QHqCBzCkGP5jucOOFhQ9mUxdD0eSeYdmOhZ7CKaRytQ8q5
02Yu/wO4BNYZfoY9gE9fYdW7y9h7KrpnWfXyszYSQ/gy1ReA1YVCrSrPUs54kfzRoD4D6fjYSYbV
daGhzz2wrhZ7zxpr1DrIP2CZPndX8aXi9yLm4H/z7ByP8PFYuPzyxT/iZYSZp/g+gFH+pDznXuEC
rOZedwXo9aB/+MYacv5a5Z/KJSSSb0q9/389AmHYroLvMtLsnhYNy/Nqd4/iSOSYiX9n/E789z1a
Nq3ITbACY1NgZ1uJf3ban219ETX8UrA8NzYqdvZOwJj0k/EmrisXhfcgPmPm4zYKzCWUZkKt9r8B
LtCeMF9tSQXhrAcq/3kg6fP6W7CgrHgBvBU/UgQBxvivxwgUi7c4svZLoBCYZ5D2jH8+FyRjydVc
LFK6eW0okj6GATxsuIUExnr4dIAZxVuffo2At7tLDkXEqA5ff8zdBcHkcRCm/tB2tt2x8ZsTBSF/
cVBdlD++wtF84vzL3hsMR4ErPYgeDWPmPgJT4BJhw8InB4zfVBHTHDJBiDsP8Svkqiye7qu4yGNi
gk/Y/ZBHlNHjRlj359EtKLAda3dllMLI5ALhgBvV5zbAtNd3jjAYojxK8S0TORPI8SJAJmHsgBkv
5w4GeMIOduTf/68eiHEECjQYyxU+6BuRDD9zs7lxXIqlwB0B1e8ZmIXjsTvVgI2eeL+AAf700px0
n7lzFXHIy9xF8U8WpeQwcvNJ+EUSHfa+yF4AOj7RrK1pDjYMkZArMz4NtKCJxOXSPCpcbnfLrZg3
lCERH05UvHRzvuJCQKdMwGPnTfgSoyck80Dct5nNlWXAYp5xIUaQxXbAqhBG+szYsYZOIFywehZU
kPw/hwifEUDTn/l2jlsiwnBY2Iinp4XHyBPQsM5hoHC/q8jM1wWRjgO6a+klDgbyDGMiCaqIMBCD
FVZwGWS3vui7Hivq1s8jJlHmBpU39wRbvkh/JT0+KAm0QLojrDwisWLR658HMNoC12/KEbIdLMyq
xb+xaYmQ5owh2RDs0zSGu1tgosSHq/hQtlh5ArZgVo1tP0qvKxmBXE6eUpYgNw/324LYgRRw+G/B
IeVgN8CONcQu98LzjbyBq4RNCg4jsgeZmeVCu7epWfvC95tmAafCGYau+SaxNTh/OQr8aYCDw67/
jb8SZKcfrLSPYVo1V33H3uAhqOKxFqEHYo9gaPq3bwD8sEfAW+PBxA717/kSlncyGUDO7VPdjL9J
RCYPR58LCySKEcir/J1wy0MdiYUerEHE6bgWiaVuBzpgbh1Zb0JaIf50/tVx5StR1qNQ9xg4eQjq
ESCGA18gng1+Ev+wjTIiHDdUHFSm3Ba2Rpy78bcXVtVzCFGK9yx2AKFeJeGEn11yFcQL34LH0y2Q
hUaujtRfXtbHfI+31kbyC8ocE78tnTcTH/Sg/ruOZfTA8U9kv4jPgDbozzXQdyKx/7Jn4VBV8via
v2C89Y757IY3Jz4fr0kKirgEOW+6xP5FGMDI/C6P8L3VN90nZrYYt5kbcSms77/XFxeCFSLWiIbV
1EC2M15LrpzhmlhKezQ31UFcI3H9qG2oNOjDxbu+BcKk8MH3iouICGAnYwsHhHL8u/L+/dJ81ixb
8WfiBVL+X3wU5k9/d4dUDPZg3+DLxf0Rb0YEA+HDKGJlRJSaHTz4UJiO/fKud3xKYSiB1yH9Pbkr
t08iSO5BQsdMqpSNH5AwP5Q/RDDB7VNjJYpfqM/ZwCS+gmcLD0VMFRkBkZLJRRELiB/Nn4ItslPM
2OD8WSqKp2XD9ELkeogkHfFCGLYLFTO/8GARjxkNEGkGuCSjufpb5OLJE/kG4gvEL+hLVPqMWCC8
/BOOPMkuZgopkmMiYfKU7hLSjPA3wsZIIpLkL1Lq76c5eIKINw2ofxDOO/wNv2epAUnwDnuer7/3
fNuLVxNSY16BujzEG1K8ZxEqA6jChRCq7AJPIJyU8NlpeD1h9NRgByXi5YQrEvs+v+foKgRpSzjJ
CFG2CF8RiWTslzCfxdaP5uL/P6Y345GFQKoQaS7+DjIyyx+T+T8xt/i4XEQeQ+tI+gm3uoYrT2/9
t2hZN/3nsAOdKtZ3fD1vQbWaXBtDELGobJZGy9puI5NbDvOBA4FlgQMlny7+VT+ACnGHQWcu1gGz
K5Hpc/vEteVfA/6EHoILJfxn8LsS8UaC+s2F+//2cSuMf39idYJLhKs9d+ufuMriivH6+HrexUjL
OKZ/a0M8/+Lti11FfJi/Ky7u2p8NFZRzGT9P8StlD2Jhoevd/N1WKPcb4aL0t5SC2TkBRcW/AJpY
CoGc/EfSeW2pim1h+IWOY0gQ8JYs5hxuGFoGEAVEiU9/vrV7VPfu6tqWAVaY659/EDb8MLyHtP28
f7etFY6rYsISYYQO79+iAfj6m2gtawaLwejhs4xUuJCKeSSsTIXvhhwM5+ISp3g8/fcueZ9svcx4
9vnfBFtjMfHINPNg36xq7w2VfoBbxsvdhCMcVUZxMHR1V8xQ8TJyEOLd9bZ1oE6mBENVfBphHdrH
9ZQPSHuy/LcY8VHFi4pBmDEVGEHcj1a8uFjzNG6peEZxG3GE+bDEaSwyqlC+kzPGu+Isz/vOub5i
38hRv0WsS+KtQpSZ4U777zOJ9Tyf0ByL+ZEcVFLhPJuxNBe+Vn0Pf7R/k1NMGjEUxJ/FX4Tb1Yvr
w0I4Qro5GriQdv/dRY6f2awYVRMUifyEb3Js7zAhDMTnf8yE7w5jbQL0IVLehHGW+HwiwUcOsFDF
YZGRmE66g3iP4rGQ27kyvG8I4yyFckBoF8uIWI6ogARACjeEK8fH5f7yI4ZXHeR/ChcsPPe98AYV
07mCJExYfv49OB8xT8R7e/gDpgaLrStsf4auYovP0nfElOk79Ywu3oLOzkqxcXWkuhGGgXSAsOvD
TVZcVI2LKbYVFDziSotr+W/lE+tFz5dP30AXZkeM/xLjtiFri4g7UlgtXgwEcfMevJSwl8FHF+uX
Nz40hD/z4mLOisH3m3SjAuecn//fxj3AOSghPFrYGXy9OIBOt3jNcevxY23RjBX/46XEoX+WXwFf
2Do9wnUCtwEZemR3MbQHtN845lvkeA96dksBY9UsZRHq6+hnpTYupMjFHC0T2/THBP1L12Xj9Ujq
Weu9sTJ0Jbgb8w56lA8SFPZ9XDs/sP7fCJst1elGUgRgNvoEil1mzksRRqMXNEGojNwXoOcaFgHV
Ja4AmZPgvXgMU+wSJ18wjMTSILy7Rc/uN5vshL73U6+GqtVNmthGlFjfWnDvbZa7I2gcWFo7ERb5
BU6KZhJUoRtKWOdk7JCcLSb43bQzY1eDQlvYNsUgqab+tlQQTKe/Q+qKpON3pYEQE5qC1yocWdwi
SYGH0Diqzz/8JAFnB1Rv7Vm7D1DwV2irQs/gAaK3l36n35lUHiR0RmjL1VeglhhMN+N+6r0b+5Dt
FMjCWDSddWP0UiCV4UgDdDZDJlZIM6wNUhpDZv1gYOUhLSETKcdUDaTDAFyrmgwOuD+DpzTb0PsO
DaElzoFsO2t6ah2dwvDAbzyW/JIWZKuvhB9Aj0YmywImiSGCIWlKe9dIWEJZ75BsYesg/PZpvNg6
BoJg1RrnfLyFhyZ+ddJfm+xRa2WELosnaQEXmGjMmeG6wnnzO5HkiRo6Tb6prU4LTSS+uJYfBro/
NG3eEctgZ8cEUDnIcjWv1sbJubwrf2Qi2ExlFiiPNnpzqB6oP3CzzAjqE6oK/sQhWYIOqiEELj1d
dfJJtAmzBY2PJ2GhYLn01PCt5hT2cFSvwl7xu+LXioPWAi17PflacdTFZyqAHFANyQRRD9UbQNUd
4paqn3WOc9nnkv71kF2DU0UP6Mkk3NbBYFPwIXEv+0A1YZl6eb0fuboNkoXYJkpMcBGGNnG5uFAO
lgVbwKpswOdBjmF7IAbBsCpDyQclTT3hf6+jHsX1uxiHvztMATZvPfRxRGULzctpWbqDa65NcCgu
l8pIqJewaH4yoRzca5TrMFpQkmBIJ1wT6+QgYQtDTwB6TIVJrgv9hUZ3suwjZ+AFH8emookMN8uA
so6Hcw4ZA8ouXevOzuM/gLjBoiunuGkV45Juh5ldILaF1k/CPsYYBFI6qSRXLt2InIUBsQKf/aDa
ADfr37mukqnhvusrPbEYb3RIQBFqW8hMa5r0kA6E2w5dFzxcUKK1OQ2fM+ezbNJ9OR5acjxfQo+E
nMbxVcHXn/oGBUSH/IOnoo2YxNA27dqsKkdbEUv8m4VWXpE7jasfhtW0+SqKhZQP+CEKB2shlL0g
xjmsD3BSk9oIHTH5yxg+ASFzCOOYofjfoW4lNKZAx42V3F1sXon30KSifIoeNyCcz6UsF1zG/YCo
6j0YEz43ugP6SqwUXOyPRx5OuCLpCDSWv0DCAThLtUmzURHHUpxxoIlI5GL3EovVfHFfLqXwDhuB
AMD236Hdp5UM4/Nph6tBNQKVzdT5yxscX97zOb7S8q4/3j3awidYLg1yEEBj7QcNY97dEq3Q8OkM
f2SD8Cy8Ko/K+cCKyhkPsyA0b6/p1deqG4nhT2387PXs3+PWkrmafmDJ5NaDz5/WyydttyiBFPtz
hqJkw5tfiemYVTwCMcIPF8SqMnWsNF4EqUps6BWdHPRAMFUivB6K5w89Z9D7bIsEVCxVl0k7ub+8
YVE6ZUKSENqdrCBjQzPwckDMBNJbASfL2P0Wb2wflWdIY3MXu5xE5fr21eEA55S+IZygB4nORrfq
QxroJxuYBdESxDnk6WJA0cSmNR0WpCZmjfVjBcKfKLGvALp9OIqh8ma7CqJl+r7kyZgu7PkKYver
De/7G/f3JOWoby9ZG5CMZR/kf+ARytATZw+DHlHiyBfR25w9cB0rKKh8uDFErEDQTdYSHyLnwA4H
RHwWaLef9U57T8df9czDWDPSbFXcHn32Ex2CbPCJTBKB+PvU3HFBrgL5/RG2BccSDJnN9cPLPfLR
OJvTNZcEuphO1w1lSvxbw+GNzPuz81pzDMSabiUUCT/qZBD1KuvMp0MwWc/i15epM4a9TEaQCfgf
I8cBeaXO1WaILXafOcTkAR12jEPIVK3talXuu6dtIC3E9++gXQAxNZ/mFd4AhgN7AkqATkRWJvoe
faB+WIARrjQcm7olTVSNU/p+/MDL5HVCfKcH7Z5GwvBB+BKanfLDqLKXUrOpwGVogOinklNAuy8h
WSDADHP0B9sf7y+vR+mLvTjyaYQRX1j0D133tYJSD0CV3+pZpis+LLFQwvKcfkXNsjwB5IX0nPYJ
g2Crf87r3FFikXKcb0kM8N5r7JASFuzn+S2bCrJGyewgGsLC8PqIZ53vJDZg3qDkO9DVhaFmjdW9
qo7oy9CX7ueOVI4eILrTRNjAwOB9dxO0pk9T3MSqXXZTCc1nAJ/Z+PoVio1FJvijAkJtEUSb+UxD
axIGj43GalXNlG1kWrpGExlywvJJryYypemA4bZ6hObLPKPPM7MKoqHPtdCD97V4uDUxWWZYTLnk
bA40jbA0OYDbp28beXrwIYMztOF2EjLjv2OLXipIeAKYPypdeu0u7GR2PDM/66cc4cW25Fl6ZjqY
hpNh+leT9gAHDMG3VewgwCoe6/PTMkYQXhE0WOq1C+TDY5GC3Wd0ulWujC0xW8p1ZheItqzeEvOS
EV4TEv7t4XjzukSs9ayBC4DCP4VI+g3LzLNlDTLl9fAkdXjOvBoHIh6aDe4BpKkS+KaHlmswqRdP
OAKY9HF0Ede6OI3zJcs42mVnB9LqjpGU0X4trDtpc3/AEh0+pTAKcOrEYVeyyeOAT1oHJ5xLyE5q
qL7YWQobAKy/0xQvVoln0NccjT4YsdBjLmimelF7kI6M99CCtCJZs4pt2PlumNc4FuiTJ1U4qVy5
zfjIwEK/HsMxpEP/s4m/YKXHluTI7BjSDnLxVnWUQtRKijGaHohNyZC/IyHpC3ZDgBnXb/Kz51MO
GJ0bz2AlNO8jTedr5OXZWYZ9qk8SHFY5ZXZ+NQyudYaof7lEWg/lT5nWkDNDq6FX101+2zFNJBYt
kRJ4VRYs3xi959AvqVmAJaMJDGjpt6tOP2hcEaH1Bn64K8qRT2/si9gbPgSpJg4cs+sTueW6bHdN
hHWKIAI1UVDl7m9LO4+1sxrMRLOLE0MkViyeTsV5HcuScXfk1Y/AtJBjkjWxaHbLXJknCBpULBDM
gI0VIl8BVQa1cP9QxrbhJrb2JWqatGOhVAXDFs5KYLuoN7FUomZQoc0Oatgo+jrC84a4OXjxKaZR
XjqYsRpF4FGUQvQycBwwCzP4jj6y2VjH+k/fRh9Ps8Ftmf0HuvLzN60IMsAhh8AQ14O4pbVkASAj
Y6WywtBMCx7NPfmh7k0UJ5exZy6xGVmFf43jBOrf++W+e+bqZpBExlmQwsmTZo9sgw+FwY2GD2bW
k+dMfwZfu7S77+qxmfzuL9gWSIrusjHqLD2ylM6nOqfjg+0KHZUFarJ6U1dWc3oVE7oK/UOIl4X7
Pr4pCICzomqU7T9jIcSHOrXo0zR4QpnHWFeoRCg2kPvB9yc+kQUhrkXzJ5AvcAdoEMLQzaQgh0iD
BeXmeUjTaXeRkVxsI2swwTvfWOoojgiLcDpyRuzsrID0FC4GO7qwUquxSJFM9YOOG+smkRDEOpVb
sKkHxyWMa+EebyxJFxiOqKQ5bO0P1iH4fFf6z1I29pZ9oh7lZKyJ/D3yUZA5WO8PLvEwQdBaw6nE
e9Fond9hYGJeb9yxKsKqAohDEFLZJeS3eYTbDQqOhELkW7KwG1gUg9OkvP9xtiNPDdIyOqgrLlhk
PFG6OTTqX7c7L9qO01sfhr8wxoiIgIG0SXDakY35DLCGVnFg82d/3JrJ3JAuEAnEBO6JDb0DWbLf
m+PkmADfOD0YNRMacy+H1qITzSTLP2oGXBAWwN+MFU6T8S0AKArY+BHaiucsL7oY+cNFOe+xMuFp
YGZwljglTTpYV5zRg2RD+5K+7QI5dU8jB69aMgSE6Gi3bi+QWUfJJhnlqYPmYbB7cpSmpYNZxjI/
tchchfZB9z6L7/wZwKGDJ/07fUuzXFQQhcllEZaUuFMjJbvC210IttDvEi2Guo8vEv4VFYAcYALG
/c+NFq6TZFTRKUomKFJ7MBg7CCrQ6A6NnW+aoQ+ZCEpFUMkcl5U/bXnosPrPf37nGifOCMw/m+Yz
kdivrTouE6GQAUkWoBfZDOe05/5kM0XhWe++XnT8GX6Y7N+f3TDkmo2Tbk475U0RjWzGw2ilw8wO
XpV8wq5x2MwGupfbgCQruJuoykVcbHxBuojS468mt/Ft44ejEqB2pJ1bXjBNqCnnPBE+xmginEFH
aTOS5nDqlRyyS0YdfeFc1B3JJaKZBJRoNW62M4i2iyaITjz1z8AVrR1F+1ahHAma/UDHk4nowTlJ
CZ2bMz6kHSrlZ+4YlMGyFZ/Sy2D53sTHrrO4VR8aiWc4ALORcmLnezjPtX6pb7CSlOnA6cPYx5yI
qBpt1LYzXbPh5ZT6SGLzI8cD+hFmWKmDaB7FHAK/vu5n3QxJiQpf+Pw5fuaUDiyyabiSnlhS4DNm
vaRxoED8GAKJTJQFzhksosXJQPcEn5CDwbP5srbCWKcX1DumXplsqJ4Z9aLVH/mCAvNeypfJrqB4
rTln2tBRYOH0VdJ3sSNCr72H4/LOzdQ01grNjh2iT6H9gtf4dWpBA7bzzhHWP4tB6n3wiHI1dffA
GEWyZwEHzysXF9q30jpxOxssk8iJ1YkiTx8L4apBTPbXr5+rH7IfxbL2fPAWeOHnGX9Dr3258Ccj
0u424UEPkMEwL3Wo0OCDh/6GvJsxTN+SPCEUA9A4OXTjec6ZOJpEaGWIJYnmzRxNt+Cg4ZGFoxLo
RfGXOb1xJmLXDnjoY+sK7QOrvrc1Ls8GCkZ2lGjVxxICQx06hE8FZ3Vk1M6LUfoZjfnpHvIxmo3W
5hILFgGZV1Dg1ZmBCyXsDLhH/RVOTBC/o+B3gwTyOnHOgWo1XODPgJgJh1fNqoivANS6QKQg2DHF
7qOzykl8hCAPMiMo7sj9P6gTWw6F/BCu7CjCeh12xALLP4Jgt6jxxeLDgQfj6RWtBWCgSbIKC7px
wzVG7u9BUGlUfeAnGKt9noE6WBrynOfIWcuJvbn+W2KV+ZANRUF9hUzNh/jJx4hOFX1HV1u+AfI8
kOxOBM78XLgft8f6zuqKDmGDjoJcRyxGw+Ea4uSbG4QxKCWEQm2H/0lf8ljicRx6LpqRLjqwPsbs
CA5kmxlnjFjpjD8UnMydoIdCmWmj+BHyHyIFTW1eEsSyQCr1ZuXtzAxGp6XapZv62iilNuTUtVc3
qw43TciHsSmKfzO614oJthleEabxj4o9J8b/NZKmjsg54KKVsuIwTnGW4EZWvOzHiOOxhGQxvAjr
UcPuR+OesTh8o1Mt7Y1yDc+9rpG2THEZgW1UtMFvOIFdAxlK9pGJAeZYCABRKW2oocjgsosdy4FG
7aDRqzsMMMJMoPH5oiQppUWGaxc8PGoIr98s8Ch01gRL12PV/v69LipGtU8nLd3+Onea5acUerx6
EipWU1NqRLodfmyF89jnHq3I38GY0YzOhjSRkBgAr9TWiyOy5vRH2aFf+LX9wee+PKLdpOFzA6Yp
7dzPtMkncRAmP8h8gkyhrZ8FhsyGggn3cy+hK2u8/kK3qIpzP1Rmch1IhouXdfaes2CFk8pf6DTP
k6samp0FDwZJV85uDTGC8kiZNshMQHldbGUWsO3L0fuPD+xyNjBsmXLDxYDYBut1Uo1mf2zHB+iw
fmfG1rHvllcOzCxEGrDKCAtaKHT/GA8IDE4AAQYHecpSTnOwJB0ANv52VLuD1nQ+83r88xTgo3kz
jZYtVC3Wdc1lRolFS7Uq2LqLn+V/1+IAxNbvGGNDkKMdWaWodpF7QauEfYGh0VUTp+nfDbuR+uO0
5sNtzSUQoWpKxF7siQt2mmnjSc53RC4NEgoh3TUT9N5BNc2DddGMJI7h+wbjci89vT/BkPgaqnLW
DpKGaefZd2xHFpzYDIewYMbRHqcYaFOoyvBt+43vdMs2NkkKdUAOD3HpnzUJtU7q1bzonnhI/CZ8
Vj4sP24vr4aKT626iAfw/+wnCP005miWeIaIk7CxW3ku4UPvY6oGqLMWIbzb37awkr8nrn7ePfWe
U/wgeL6vH22RQiB+JeDdohiD4oB7nAz32vtsYu2aLdgV4DFdUu+LJRHsifHj8C59jng8n+woWMML
G9ByHydzDgUPF2kDqQ175K+sZJn7rH1Io6o6D1d3mI3QFlQbsdNxgB2SBbKOm9/yDf9kn0FKJWfw
hOcOsUXkIgyDoc1pJ1O3wRftJR+KaS276C8GR84oy/REqQxBYK0f70L06oJREReMaQKmJClN+sEd
k+N8Dg0tDwJQM1WwLhADobk71cTmQMxNA1ZW+eXq7yASXIghLEDre+GStrBTXPDWdZYHReN81iB+
wKrhLHaR0LbmGt8L5OjobGipBNCCLzAWeAimANDYSZrKkbpFnA1YmKzfH5Rw9m/uPF3VZA+3/dpy
znSzPZoO5vhrC8wH4cHMuJRjlDrJmkNp7N6fHjt/f5WRyD1EP+QhXke+bGU4StYbvN8GAIUjih06
02jYHvD3PJfi3qEhCNwAFIbQQLLQ/cYuWwB9UeFmGFNsAhpTyr1uvCCfjFA+65NYNhlDdMXwmZxF
+CEkHkOJ2goMsWVeRo7sD3EmR3MDY+br48GubDi0PNH6+yiKAJeeyC2nPN+79SX0xRFhwxt5+qT+
IUTALYM+zWAAqNR7CSldtAUuPkFvQ9wEE6y1ISbZ30W57sENtr9jkkP87g93mOAV/RW2/XXwGcVc
THuP83bRsibOuWwopTWf7D+BaUHMepNeCCAvfKke+IG61YxBiNj8MzUOcIwUx2D/0Fq32/7v0a+H
Q6OIKpZzzR5aumXwp2Fjcm9BAGZr+u/f2MKj9d/f0MGxfmMKWpz142m+77FhWD0n8RL4Rmpj4yk/
xoB6Bg3/ImJoBLOAWT0Uzpscj8D1IOeQPTcRX/EOOMpp3Ib40NKpSPj7TYDrRo/xYyzDjymXzC9b
EKoeNHYcKjq+Wr4kV/zZ0ZH871/Rlfzvq5lgujr77xHiUaEXo4XzxLcS3UTJbexsVk0a+z3LZg1W
d0bQ2CI/lMRM/sTLzhT/dVEV8I1uUujbhS3NcbiY1hzxOJPynO1OUL7+tVDzUcn/iOcXvfP6/PB5
QdI7d9lKcX+bvoPxsaNa2o5zHv031QIMoquIC7SLNTh/Pvl6QTkA5gIBN2895yZdiMSw6OLa6O8s
tmy2CwA+OnRf8zQ3AmAFU7I5qMJn4DK4NdewmHAO4SxTYWFkRemy5oZQdeFY1AXNCMUkGSXflxfj
DB9AewXopamXrZ65/RZpFoqvXLqBRyInMLlFCcJ9btjt4ZEyBvaoSa0fjDcOB3D81H3f1y7yOLEB
pS18fkzqHv4tcCt9ecDj0NZhkFrsrPxeO/pZLJXQmCC8rXHDxFBCPwqapADzgarc/wiQgnFJ3DYb
ab57npvWbF1ct93S3i9uFWYoUBOtIV+LG342XCsUdZZo0JK8yB0NA7JKLfEv7aBxPR2QNpg4+phm
Lg1djZ9fBu7XvFAFOY8lENiWlu42X2fLFNP7ak0YiEhpdueJc9nMMWlyy2VszvluHlmXeQW7SNDi
RE/8sxLjUDSnQ0/8tLPRP9oqLy4yFBGqco/B2kwIEP9uW2febre//Z+YTSRQWzgcWDdMl6wHl5n5
zOV+84nEXyRMwdvLXIBh8KWZfHRxHxpuvngYPReGgrg/5EGbF9W5UByY4DB8lZje//cF/I0tuhjK
YmjXDmJy+z8WR0WiXz4hGuDfUIdgzOPoXI85WyI/xCbLFqOduDsHz3zG+n9zQMwDEYL3s7u/yhVT
9uOAZZERDlnwgA6YgD/hA49hmoURuMWByXqNjH+srdCrmXj/zdffCOrbmTV/lS+Qy67SRcH8eC2m
gtBV4dpbTcR3xeg9+0HYINgYRoSgw4RTYzqYG/xpTBVIGcr896ee1FN6gNYg+9T8/SXoObJpBMIK
QT871v5i1PsTZIm+9d0JMp64FmIJ+G9tAE9WmjHWhcBFhFuGrAKGl27EpTq01jgzp5evdcHHxHyM
B+58frmQ4XOLuLM0Q7nOG8XfbL7WfETz599tfZl7xPL2hCMydw6dHjWjwXEyZ7FFXGae2WbxndVA
tP77ErRP2dagsva8EJLqa9baejC89zw9qBz2qE3jFDtR9oovGaak6r4gibY2FZwrEdbe8KhGDJ7g
syzW+riYR3+CPKHYqf10xZDCmQbfgtcFi4QRZwAWaWOkHv9brPlziiG9ORIDi3KUrwsLoAc6SEbb
iFZRG8jQn4a+4A71PaTqEFW0ZekYS44JhLHCamGNhGPkRIvGFl/Y9LEi4x9KO1+s1/H4vSKEZAB1
EMf5c7QNnYEdocBvifR5TgZr0q93MvESjzNkHZDrSrGSHS/NMSyHKwzn39Ln0aLcvVeAHcP140y/
YlneUc9N+BH7LP7uLLB9/J6t5yE/lMEOgE2bPbCNHoOnqDOfoOyxTESMVcXYA9s7/EPJI/bEak7b
u1sXpd/mHondOakGQ0eH/mlYmF9CVYDTg+U9ZiwvqjZ4EOCmwm2npi72O5SiwvJfhnqNW8yehjsI
yKqP/4vZXmPIP6P3kLACAiD5BTvznvPPtg8hxSJG6g0i8RrLBlAIzWwb95VZ48cvVy3s/BVwDCL/
4gC6ELPw7b6bFjP3yowYjFdsqpJjoZnSzjikq1mf+7bRwA/wIXXADGJo7rUd9Zy+YmFkjkqPuHma
SzRDHnwMl28k3foAzwDS0EdgvDCMgOQW/4Xd3PBm0mcRqMpK3SirqNwpOaZitvE38MR3Lh4nlCmW
xoy3L2//wyZUURdZyZg3RiDw2xysJGFQVVOAX3tY1Cy0SX9NKg5JR8NpnJk83jI4UF5fd2AHcn0I
LEqsDx6+GDNh29hMen1rVaGtwjoBwxpMjil+wXcCjn593Gc5BU9/sOUrdhjN5thbP64StA5qxD61
iDySVtyj2uw5Ea5CvENMKz7IFthPlX3IKWyOnA1TfsEMAUGgX7KD/qYc4Ali50wMClyXc+/CXf54
eLTYg5V8NbhPf9nhe8gO6vr7F+2xwWOcXeVremmP4ea3j0ixai6bZKnv83mxlrfaDZkh1CFoR/L5
eUhgNvrfGUQqmjizYgOPCt6YbHGFXVGQ5BuGNvtJ7BPHE1tig3nPWKDvr9EAMsZcGr1he22Ir4X/
ln2sCNaGSYz5gYgXqGXZGUUihXdf5ZAyTcB+saohGdG4gbH3CkdnBID2sr5Jl46utmTVzJ1o/j7J
cPXSBXN0p8g0xqZqhsU1wTC0NkkFG7rQouJTcuMKl1TiSJxP5V9IEQB/BCurx1n+eR8YPpzNIytB
Vt/DTBIvTyv82q3u/fret4FVZCfcwtzCi6W3i75QE325x4wZh6hyhP06I8p8hnTHcY60Uqg4qtv/
6w+xXMOdASMDdFVIatx66IXD7RBhROrpvcVHmaTn3huGAuJDtyGVkWoTEAGa9r09EJ+xoT+KB9uN
6QsKj4g1omDHKq/u2bE+fqQih+DvDcYSv281GRgJVu1DsQy9jiUzNTHJMLPycS46qiOWURt315FM
zloy+TkxojEaEk7vpm8LMDFCKRRzgyE2bE5cSCBFL2VCSSOwuHbJ6pasCoxtMWT+zvJrvoDYdoBj
SOgwB0FJNKwgJGOxgYupjaiZX5D+AKxbpLWb7pCk3uBQewrJdDGtTH2Jx5iD03Q5tMrVb1OTJpGM
eof8SklCfS+CJSro3yFpZS/65044kiFEUIoBE9TQNMsT37VbWqvUOSpsMPVcrvTx8PLFUhdh8QTz
cyxdQPY4CDUjLG7lS56Deq91keWoE8mJ09cUSy2Uq2iwGvpmFbi/JY8xx8O5CL/2BrYZfd9FhFkp
EDySWSoLGBp0YxHv3YEoYN1TRvY2OdQ2873LqR5Yk0lpRlt57gVDIGOcRTl7DGy61HTyMWk1xv1L
vdYZ4vQwAHOcmAjkQ7xBNj0BtAYyVW7ZeviBgYcDFv7odOyiZXfjIM+S+sXKEIYBz4RVCv8sk4s8
/R1wTSE4GBk3lx1TbFw0LG0KavqmOJKnOMXiQorHyeOehCJz5UdYL5ATABHHfMgZA3giDqsIqd1E
PrCw1vxeP7Kynb5A7/hDjf3yuus3siokAREQL1HP/SVaf3hdaIw5BlGu/cEJRp7bPzWS6CSVkdvR
hTvRd0IHjd1xgyn6H3Q6Zr5K1OVMw1BPqAVQRNz72Dabg0M8LtYt/jx04xp0vmC8Jo7pX3YBhhHo
XeTA5Sc2jmc4tdhH0ivE3I2yjRvCz1LKaZWVHFNXzui0pz7Oi3NkQNY7ptgZtielrYRQJo9qfs7Q
iA1m+pjootV3Vc8wojp9b4z/Zo+w9ByvKMTmb44bGCFPpVV/LgXPHc5QizhQdDSI1m/CAsx6SHhI
SxzariUHkLmIZLYVi2c7g/dWHHMU4dcHR/YjISEFmRUMCigIdJQmJIO8bYq973ngqhhzc2Ghkm7f
wdNVmabfY3kc0OwR/okEMf4W0O7eK6IDoXfONdgXThhAviM1paOu629xzLQQ0K1pP6Mw6M1Zpxbs
FSyUz9RKnHJF0BS11z4JyAq8xQ5dfUqzwpKn6glzMZTKHyQdxeLXX3/TIKpnkERHfWBO763UrlM5
DvvNDjuonXoID7jXied2ZXTdoVnMMqIdEOCA0QlVoMk32ea5AuL5uvUBUzHMemzqhwXAvZfELtXN
Hdtzdja31LATXhXc//uWB4LGtuOcQ+tseDP2oNQp+j08R61Ot2jnLQkqG+l4ZvnVspg1u2Kr7el8
fzhw7GXKxmtJu4JZQjUvm9n1cciXINnVrWeHFwPMcFs+XTSw5Vrf0dOLN+kuBEI2WfHxUQqaAz0F
xjGWZdy3WyVwTJSPOJ6HtNTp2W+V7Ye/RK3AIYldOhf2yEAmUOMGjacVEBXM5hjd6skgeJ1LlPWs
9jAnaa788xmWByfQruqmQJfAvNSwuVbDjGaCbECFwRoOozLYKXnHMRh/7FFKxd8XwZl64/CB6Gez
Lui3wY1NhS4PFqI0q4Gye61TEt4N7MlgeAkKUcf3ug2htQEOP7R/YL80rRLZdGjZsIjR0m51n9cS
/B4KRdBfsnpkooMcIPxBNobKhGsIstr2AmWu+5e1JIAalkXYd5wFU1PFret1Em0SgTdh0onHmLnW
ISBAvnhb+jnkAMj44z2JjCu6XYiSxdvQ1vpJOfVwiOXS3/lvu9AdfTuE6IkFi/kXukMHNfqcRsOq
f4z2hJQ0K/TsAzM7KPQOMxPODKHuMzbLx5Fp6Ewk53EcsnTG1OgAWqTJxhfhBshkY0jh1gfVg/Yz
7UUaD4ieOY4qeCOKVgiAcI2w/1Yt+5N0NlSJ1yEUySQedBZdqBtqjsiUwgBul3Sv0fTYdNxcBLxb
HGa20DUI/aOtJ2IEzO+l3ufgvZhU5dT1J4ha9O2qm7ZH50m5uVS2xhg58y1jkUM9DFaPFFm4hNWQ
FMj02SV3rBdIoXEwdlKO2I78jhqxv6V44z8kdtgF0RRRfCh+gmw5ZQlkIYRz8DqE299npHowakMi
7KyGIGtWXZju+JUiQ2aBUL36fqLsOcFehLq9p+VFXx5Tb7TaWewypAG+GMCTASmWpGiT6GAiiINq
dhlciW6ZS+vMwS4ZcHBHlx8SMhlCzdchC0iOaEHRO54PGcwW8yjCgwxq9Xk4b+8qQ3GHNUl/FwE1
vE/VJblpXPyVvqLsIH1PRFnWDsE4L9jb4xa+H96ge7aBz624cFJhEzaHl+KokBQWufDKaQh9vU+g
7xusnHnebMWBGQ7DETTIz06fbbIkQc9X3ubjRildUHrgHkVkL4WHK+QdyDymmMmuV8nyCf8+DniV
hkzXZKnsKTo4ICkXKMi9FakIh8eZLrRHMNm+9eEit2taHFhwXSD40GiA4hkNbNrgMA3wkYHp8WD0
rj4XWnTthRH2n185Czyb3/AgdxY89CWYV7RAjQA9vuNsjysY5fyjh8bfknOLuqqjM8rvcJG5lKQu
fc48Fs0CQBYcM4jgnfthBQo5K1gPvyD+2yP3aIOQjuOhDJJn/1wN3oYQXujFiG2YUy8ACPI4zlA1
LV/8JsmJQIclHUMnvqS6Q0w1ofMQ6RoIcUH/6wPV8hKuetVh0kEjBxry/tKd4nH8SSZM5x6YduFk
f+URb0JjUwSil0NI8gNShmG/F9K56RxqocZr0Cf27sm1+rrh4TVD1vvw4tB8np8iaWo0AK9kd4zs
dpN97RSQ485cfI2NdTer8d7Cu3Je6/4nsmEi4iNKRwErM/q0FElaZqNU7l8ojej3ArbTFmd2/I4V
ee4UA6GbE0dm6S9Y0BgTmdH1eW2pqY/skInmyrsL8oIV/xOqZjKudyhZGN56aWpLqltaGxidJauO
CueOYqVHjUgcH6opCCu3csxSiAXOQERis8Akl2wPoYHICEoTyiN+a7hWZxrMfFFuPVm3NgMsDWnq
TJub6uOVsHtvZLucEExQciBmvaTlSm+yL2Ok58fC/NpSQWgWmO9lmH2RhEBAgyXTP+H4gRG+Lpg5
AwTEtITRh3CW33SLx4VKLL6X4PhwzNGPbYpF+rCpjYiPmnEcnfYuzTr0kt2QiG9lkV2GV+GuJ4LX
n1NGBB8R6J0/+x6koPJO1ZIhQ589xomvc34bq9vfop62FCQ2NVs71W6UTkuCtycEmKwzuMS0TFij
uCb713Z4LTECOz5gycF6gVCDMiVGnMHV4YJ+9iDuruZH4+GyCoZb6dQEvSmWynRGGOrgkyeWfdjv
8z5V1LFaQib2E2qMyCfK1mYtHzHafXnyXfyE7262pv6ftZN0V0EfKAWcAJHyd1YP/QM7nSqmMfP0
D9YiVE8spkVrFWNmrvpaO9YHCAxsp0AUxZSdELd5I7dhPmIHzOJeE+UHy1cQ6tJbiYfbn3JjIDLy
IdbSc+bn9B23NG2wei9QG3Hmfa80j048sB2zN4ebFJGUa7EItHdsJbAvfO9QkXOy5wPfu4M6fdBA
CipxQqx2GTR+u+4LMxPQIRpsDGpKPIw6vRaMmL6G3WDEZdHep6jv+dXhe2cw4K4nE5kpm6xfOOZM
OBBsSLZPiGiZKBtqlfeZ3Jl1N1dP2hKE6oIPlHTI2XYlmtfWgflDqUM+bLcOt7Xp38fLMaqVQ2G/
zXEQRGZpLsfXXQbWDN4sIOHNvGfy/YZLZseOMt48zBVlpbnBFQys7mNtoDM6Lo/Y8GCitACTBoDd
F+i+DijepjFXmbXi18TX2+PXN6OHORI/5AQA128ENiLQ/dXKW91Wt8herW632Fv9n6gz61IV2rXw
HzqOYQMKr/SComCD+uLQUsFeERX99fcLnn3PprRq29KslZXMzMy4wyEmyXXvlhHH8XAYu3/ufMuL
viEQvFszsVhx3GVvxnsjrtkxHyv7MB6zv+u19BZuGHFpAKCDAg4WcpzrwWI9GC8WNFAzFgtR1iIF
Y8xmijtb9GeCIDbBEHkCfMHuS97l6yx4hk9c9HVDajYFZIToZH2AlnkFShOgTrq8h0G/Jw/iy+vA
bCGfDnhUQKm7MXgYg5Z1G/BNqHYZs8CaBpCIQtJvp8nJJD4LRohCQvrePNH3PxrBkd0SGHvWMqZv
M3ibUWpFuynSsdTi3LqLWb/twumbvU3V4IJ1jKB/lmetWX/2siRV1Bm1ETvgNZis3GIdHzQcyh1t
ogO5orKbcoQ5KS9kiDl2frvtPmsC+0g8F3FWzsZsCr2El0pGTI4L5Ij70lrUzUX/bcuxS8ZBfl+5
Nf3FYq1QgKX/jpprA3QAPs0Fl6G0XssDDIeDM16vcQMZFcLl+AYMlHY35tJ2+WF08BjP8cbYlbQD
2SjeNR5w1y2NP3ng5V3dMujKiBH4TE7sw55yJmYd49DlwFvs/ZSY2Jg9Tc5jtOlYEbKGfap6E5p9
GBwaZzqYBntIkxC/q8OjVNCccfqnQe7Moshj0t7MUcbFORiTljm5WqsQAexwczByYxKGN8MPJyzh
1oTkk8cLdxdzl9kfqIZeZvD/URBsordBZYl8mr8jsRwFpHz5QOpYWpRcv6lV3bSBo29W2w5Ae9mt
pkuhHkfwZEeigLd40yBArLPbGGVdstjl33LRRNTi4YEbeJEFE9CirOdk7vguL4pI15uIKscEWjYS
WBX6T0qgB20W7q4F6zJ5WPNkTudbC9ax3eYVWXwxQhAjNleyBfPEflhvpzf8GyL/4bp70x0mW8kN
bYc6aVgCLvNl8qRLTgk6i7WvkmKuWxhMTn7aMO2H/IvTfhv+C2X/Fm/8i3XTTZIeBQI9mNRGMqfn
mMEDcxwpo8fj7MGUPZuzCy3/wCmmw+XisOq97B6kJFse51XzXmnaSWJwKHKEc4333YzQX6FjZ85D
KuKsKtsB4Z+PmNDIyJpkgd9xH2ONdek4Jkti80o+KZzzwUmyTezJfN7r2TYX+mb0SKT0ciPEzGwV
vpeWiea1mzTYy3lpugrPgkC4vd7cXhp2yC8ONwzZp+22FwISyJeuGCWEzx/kYUhd0F0rs+tGtCOl
KIMDSSK8F1vGi27tdnsLrsiOJyP4ZQYoubMbjfBCWMWjIKIYYJLhO7+NzWYT8WoHkCc4kMWmAJIx
w1iPLGgmJhx+0/M30ZkUrcMklt+L0pH5MZs+zUAemQKghlf7YEabiH1gkO+80e5g7+jxxdhNB2Ev
NDP0hkQVKQh2E0b2buTvRjtvF1kylC/maAQFGNKBF9G4/HzwwH5sHcPFTSwF1T1O8LQ/Zh97KGZn
vOa+wwtmfWywWNvFAutBLpMmPQ7G+9HHg8BAYCfW3DAYGGoWf4NP4DgKi1mN7jIzRDbyxfJo9cTb
xPoFmjnl4D7mdEry5W5zlAeT2Qeh4o13ILnhnLlM/EOcBJtvs+T4OxAtNqx6GFqIhpIy5CM4UU8S
jx354gW7y0MWhyVZ7ldPEq1i7iQZKUZ0QexNZrFaBf7ZSI4SngCWtFPdE3WyI5q5mcI9stCKpu5H
46s1M8gW4CG+z2AgymQ/5exzosEQrNXJWzFoCYjNVbiCLDHvZZ7igNzULWKUoON/kSkpoX2PAH4M
uTq8l3jGgOIUBdkkBQy9Gnzn04CfHI38UbSZBuRJZdtMqciG57V5cEV5NmIZijYbSHvhJgIEacNu
bBX0jo84tfyw2nABXpKTXS19RVbKpYvJJ9G2OMeyzAE6gXktKFeploS9VzP6Nc4NLxCGAI2MDa7p
GkoLC8ei6FYXF0K6LJ+kOrmUcjrlhgnnOzGTAeskF1YusyyILSNgtVvIwjMrnT6MH3lcnl1AomZZ
Sr3PlAwqkBkgpCS9SYZ/LZYeFp5xl9UkHsaVC9IwnLFOZlB2SEgMKTvbYFfken9MVlF45UybwYKw
QA59yjohy0J/wVfJ6J5G4LnGikk+wpGiyjbgEReGsLmJpm271Z1CenWCDaeeU2pjlrHHZm0sFZqb
3dtglmc2F4vOyUh7TSaTphGmMBRaNh95p3iPbPYIWOE18YkXwKc7jAN/r9r4vccunWO5xwBio4Z/
JPXn84b5NXsY0l4YhmKTEHyzsH2+rfpzbGJph6sQqxSuAPjENo0ic7UKR2gzMDfYEQpLYWRhhjYb
tPmGKrofHbS22/ZmWnOYWW3ocqxXrKKafXBBM4zRxOegGaq+z+iTcTfa1dBcM7zRim+RkNAwqbmy
8whiIHYQHR3/hT0hCMH0HXwAtjXz0kOGqHrkiNwaQDBnYGRO5kmIGh5sDV4plvROw6zWlCJaaPmr
yYpDm0NYZj3LkZKD2o+GywrW53Ugz5Q2qwk4CPlbiw6AUDfo80uDHpaG9iChEEyPgIksmoaQ775N
tSvlYRf2raC8A+I7crZyIsC9jQ1zF8L6h/5ukLkWOawEuvuwXbpMBro9MRCFigOcS2L/BtmAfsQu
gpnk8UuLvpgIKIhaxsN+2LS2hLCAmrNzta8YgEhsgGyccOh68FGJQBDU4Q/06WUf9OpJOrvw+8Ap
BwglES1bGkJtQBaFbhOVnyCvWNqpU7PEjsgmJE6qzLixJIh7hFKrgRqizK8vLKEfYYS97EkK8Oez
teEeiSMsxAwoF76Yb9GFAF3iO6nQd8R4ySfLvXwyoRof3H9Z/VnlbDFHZnK8P+oGvbo4VVLqLvOp
bqaxsusEtTWqpXYBgAv6g2v34xrhxJfGFtjGO7tbSDZeXMPz47GrWXq8ctBmDnXpzNVv0iyNqCEW
8skeV35QN7EFPwduNpPzjEVQCIXFjIjlIofQoyDFZU5Wlkxx5VHS/qwQXXA2B9rJSLvaGRVGvJbD
i6bTaMqsx7ZgnGQBY7XCEjEBIlaDNXq9LFMDsgWcCdn0ntxjR3HIaPMpQ4dqsk2nG+DSReKRLWGw
nyY7j7nuj0beyJOmwqX7XjdjJdwxbcSg4IAk83CFNVj5TGN35fsHw6fwKlzNr11xfVbJfL405l/0
DfpvMoyPq3UAd4OyURs9NjnBZC2kpomyRAufxxCxNtluLtRVEmMppcyyzuz1ptcoU5saNiOBDI8f
Vjl9tJM1EjUC5fRl8thQg5cGvlUMHdpoMIkoP8DLCicSMOLeTlZf8w7XRHwwZt4NZ7Jgy/Edl/A3
nIf1MnMb9Tgwvh5lTxUTROhFwgqpQZ6CT2wRSEqMNKYNkDFYqJxUiVvWkF2IGOOb5+JkfrnQlM8a
8VAzVuFQ4j0olPK2KqYYJ/MkziyiAziAQIVHF2QpoG7BKgkV5Mvknr8NJEf5YjoaCk9GDCmHrxh/
D9gSsD+NPep7hV2aTxgtFB1YerQf36awwQqyJm8HazJ7OwU5KoC4kTb6HWrOAbeEUgCjwSIlinv8
DUFXnOJmKgVusmyUm1YctiP0771LB4h5OkknNZt+WsJbXFrHCb0ybdm3WnVyoMRknB9tTsZCBn61
+8RIJ+PvZstppdbpYdGzFu+UDHMP/r5B2vMCa8v6I35Okj9eWhiqPVS6f3is/GAmYQkJtRKN1epM
ZNxnEClkosH969P3BUbYnfRTxfhjjr3xy/DM3LMv801uUL74ycynS8oODBhiKveZOSMwxGkj4UkQ
yAZtQJZgJk+zInr94mfxkhYDQAWnf7OYYbJV7hUYMrF5xym7rMzyLUIjk28U34EvlJVaOD0PpMvw
I/AnmjgbuA+au1gwHMSaUKTHrjoUYFTvhp5mvif06gSWuFSEJKHECSnuIQiG+zse2MEOFAWHI+Eo
gMd4XI5H2HpC7RSPb9HBJRFzsObYaQVlLiOJeeUIZasc1Rc+4xfXlj7JuLV77xmrTjZYWgkiMUl7
XvithTLKEbA3W9F91h58Btm64da7eSp1E7WVNm6Peal57IGZRWgCwp4PS5xv+RGAgN8SNmTMayYf
2FW17UaTyWiy20W7iFw0KyY8GE/4kLKk761bX+JDWdX4m0d/2+gsazVNJ3lc7vkPYSyJVlPWa0pY
PcEkWGqrKIbFnHWY/CDPiyctATEYW/VbHtUCsCVHludmT1iWMDCt40C+CW5mteJPPHmPvBMEy3x3
n13xZik+UtHBJCNfi1ALhXMpM61gpjWinHvVRdiSIU3ejuhLnJw3FRliiFDiIFVERgheG1Vq7s84
nSgdpKcsr0tYSzJm//aETSrtuvO2NNb9WoQjTUAoEquZsSJ8TC4oLVLI7b6dlq/6d4pG72MFOpwc
s5DlJG7IzUlhTjpbLeAIcb+hVLPSkkXClu7QcJWTEbdMXDgLtkHFiJNvFebobSpE0nwqPLrqMZwx
YdFxcb/oVdaRLBSx0IJvgrSNrc4qwVA633BBVPMVH4JD8BzSAAZvSjYgZLPuEIYSacq8xUqkdrzF
nMmZSvBy4zjRqtlu0CjGOCS6eQmWngTobattaWMdK3NZ878uhsjERAiRtTQcR7ia91WllId2Hvk7
5hdcUlNnOj1owSmEdjxl/paJk49oelDNh4aVtI3ecLgdYpeZlUzWlOUdeqnYerF+GCp2D5ojsfuX
kh3qijBEXKMfAPijcotNEqqg0LyF8A1SzlyRNaQ0s+m+8nvJbbHeoPz6R7m+WGlcvMGTQfGktKWs
vgf44QdGiJ0TAvnZ5BxdmfANTwxbq86+CfwkzFfBMR8sL0i/OIBRdmr/rKGYXmH3ymohRFkOo7Kc
ncqU3y2SIGbpQ+KSlaSwOfuywZIwBMR+92SpxN3kYGVv5YDlOJrdC8NB0Q0Nqo2rMuYQ4JhS9DJl
uWy52UoeaPhH9FIbgBUdFxl3R+cexUznNV3+3enyYFKnpvqPnhQjiRf74/wK7xeDHBz9o3/DnBF7
TSXYkq2BxiaF/EhpPrl+GDAukJhkgTRfEE7pZQIpFPIFBG6aMkyXdP8YCx+eLBQ+HJ2+iY0lIoaq
i59bWtlQbLp8pWxiliuPEc8RIRcTf4rfYh7xkPCOc2hl4lkCjXtyL76g3ARXFGf6Y1LkCqFTUEb5
HHkF6VcG3lo3BMV7ErGKNydOnmCPEm1WH07YmANtvNk54QrfabH7NH9RFxNTghLsJARAiYoFB5CN
jvbVBwpxGA8/pcvaz2VGJhTfz8LnF/dWUAJcGDZ1+HtLh8P6nQrgEyA6gV8FSsy6rEFCLxaasuy/
eMviGT8NsckbnM5DF2cz2tAtJQSV4FLzRkI8tlOXwkEc85dT/lEo3BUEQ/xlOVQcT5BnORcyCblm
1Y+sxnvGrdD29/DHBSqV0UrlDe6E8NH53+B/4/fYlzH8234zQtjdMsdkllCA5UGi6bbCElSVi1Gy
4IG9jGXprRbzwXo8xkUTkjtMZe5xDbblmglDWQB5W1ZcmU5pNZ16Pd0l+AoTgEM3rnEIguBwILO2
KxdW4/5NqcCsQYz989nladkG+Njy4jcwkoBJci7/ievJxZYzsajsyt0cjAeC4RP9R2BhESjvGSd9
gTMoSQF+sENfEOPBWs7cQk6g4BMyaj5UbJTVwJOwBsjH17gXKAiE5nfJf5f9ZMqIkbWTAQQ5rEmN
AYkbhtLJ3UmVlowqCZ9PNmun8xtsAgBfXGqreSktpHjFgWclQh5JPPsxat39QAYVSDBgAUDMJlo1
TLxphqlsJzSQKLaS8C8ajViVRx7jp2COqDJaec8GGhXh5JfA8zfgmrvf5PpAfy25drAgxC1Gx4vL
Iz7Uwzh6ko3ZpjaMD6+ByfuVcrT4O2Ngibcmp1cuiQSUMrI/0JwlTf6LHVGUrCIpcC3/W126NJRX
yzfTmpuz+puPEMx4pzh6jB1+dDEZqF/K5UQLDqPRNN9T2U+xPgBqFlREXiV8+M9U9kPWFiGCEwqy
bf/auKosUbLRVIjlRDYa63DfZnVT48IrKg9f7DUW3U/9w0jsOEkrPop8EGejYXFCGoxQiTcknyWO
npRpkIMZCmClmEdqYu7xb5w411D+QKYtFI3ctilUdvre8om1NST3gRo8JgxuaP1UfNMqY6QNCWhB
nfqkElIpdSU66Oox7m+3Prx50AnWR7djK91boNP7l+aMHl0pnG84vnnUAduwhzxSXt3mEKF9YfrO
UwaBn050W4+buE7s9YuzQphQRVHkP0x8/D2xQ81W+8gBiJdkucvemeLSlFrUtE/3XKvdVbr3auF/
OzXzT75ob86/7sO5EbScaHTo0s+N1UliCApCbb7cPfde/oeFSEqtULwijvu7eCEiH8bqPVR4UOIm
Ss6dAunDlHhHt18+39ptuJdAnLV9927tuyXy1Yd7iN7RJH0bmvfSrI9xn4Po2OKjoixFXLqnHgc1
Z3CPN1pDyAu9uqQvXOAy1MlqbDLpxImsGxMbVwzxjqUBviReEDQ0kB0KcyR2+2OQiJFTqJ8Xzenk
7AqWgPqUCwP1/1fw30jC+SDrcUQzRPIfEts9rYclz50SQrOheEoKxyur+9EEovgydiR8FH9GNgma
xFE4WBJciFDk0f7nPhwcCZ3y0cVimDBojphpMdaEIAQmZwQmxYtSg/xpFAD9i0aYaQTytMsxoWKs
EFBypXrjaUkdktRwSKGceMDiS8AmC08rlE7kJfQVrdxdeUoco6dVx+MUnwEyVYPmcz6sMu3v2hXN
C/xs3O1H781sxSz3zt0svPZIyGdhB1dExduQL5R3f6wQ+I1o40PcQfkrpLX66Lj4Bl0Zh1gPZpBs
pM65ETdJnPRDW9E6oRbs51ogkezWd1+HBjvWF4X1l1UbCFYmE/8Llg7R3BcvAjEdok0pQNtH+0j8
sMzJRvIboJZFD2UM5jELTP/uYtuHcEDxDP/AgEgrt4fEfZB+MR0aJV+UluKL60JKKJrWafMaPqha
pyOgQ0uww0Ab6je608P0MfW/8+o0RLGdyWpdghSp9dPqkhwnWo/IGh+thYBKBMNtT8QyftGhjtwn
GiS0cdKFU3aU5vFWSX37yaLC4gZoQYPOb7/VPzTsz/A5P+3ao9PugzaIi6YOl7jjkUVCFhs3kG6k
TxQUjDotiYxrrz7TI/ESs7AAOjlNxZlNxxIL0SQYZq0jfq5c45ctV6r5R+dphizF3dX1QnrKhQwh
V865AwMX9rVHw7MwC2XAyCT5uaNUjlcBx3VT76VmHjcNzRHIGS2agUavWQnuKJHjN/PNqwLNwSFi
/lUTNVsonuI1PYjV3g0V+cNCGiaIIpGDdBOqCNWN6lTm9n8lzaUdgT4t3cdQVB+RcJe1EkYqnA0G
liyQ3OwR6ct38F6/1ynYJ+p5KMz0l1SZB6K2n0X7kXQFVYJcWN3srERGIkh+sFOTlJ0EPr2kNBMA
pgUzm0laVgNUhueeCjqpWfzn70ugI5v8xrba9aFmqSFdDatKPuhXDsMJAneBSlfDvoLmORkU/i+u
vjjyghH915wA10iwAGjiytCVGa4nBUsPHbpq5hHGFvZkfZ4o8+a8o7g6smHIL6FIYdcH53eQYgJK
KOMSN8fLGZFvEyo4/SARh2JcGCrZ5itdJSROPflyPcTXMMEBuHJVGCgmUI4d6I7BTnsG2TkMoSyM
R4oFXoYAQGK2K9PIIe+ptBLUTVxECX+YViiEVZtM6r2BO0UW+eJGEagnqa3BAk8LaAX8jMMexvhU
lJsx1WpGPpZVXKqspPYVWVduEj/m1JKIsrpU/MmUX+M5CgC33QOOvenTwzDvRBhbW63uZUwTw7AG
UtlDBERQNJMxLrEyVPcYwhnMFwLmX+lZ3dL9Z/fgvblJHH6dP4asrowIGnwNGFMRKD7lbYpHVQ6l
9jTnGCDxz2lsJ7mprRk55G4k78AAJ+mRg/fT6X4tw7laiwZUhlTIuyTpkPLD6Vf60HhJ3OWOhAXk
DAMJSFALQ4KZNFlX4gjybFXE0QzEKZSbjwu8h9oSuyvcOFDcVehPBEYQ2IR0iIDE8jlwuETRk03y
9qipUzSEqygeZAXfIDgivqRcfyhcfDCwyvbfczKFJKlC9wXmJEX/5kYAbxD/HLBeQhDZJL5JLSYy
HuhvfkqPA5nkgoT8F5jxWAkCX5AI2ZrgD3Q+kjPM2XuOWpxLQW5UQA50JSxK4qoYV6aELL2ywv6Q
REEPxfc8WaqnBvKbEZbIsgHlDn/0cQR8I3DhRRQuCoQrDunBOi6Q8CEKl2X13Bf05h8KKe+9M1gl
yGA8q5hKATuFK7BaMSHYNQGaxE840J/PPEWQeV3Sn5V9kSv8Q6HaWJDHqOkVR+PVlxMgg+bMActB
y8sFqpJHNFL1bW707OzL/+8DNAkq69XoX1AngMs3hKfGCpwk8OFhIfTm5NdwS+hI7x88tA+7YmGL
mBTuqgKbuEDYraszUWUKy/8ISUkWbqZk9CUgGPn+Kpzbgo9gaxq+xswGVGfBwUCrZt2Sj6VTCn/J
7VNtrEWYfCqO8BNo1EgBJ1RQJ59Kxq/Oo0BQoBAA8xR13ug0Qlk+PpMGYHICRvBRQqRILxYvI5/C
E7VxG0rmony7IP3U9HcF998PBV5rAUDJZV8aTT6oZV5icUvOY0qxqmfkHgooxkwyAR/rwpd+SEMg
HwZQh/ouxWJebfelnqbGSaKqhhQ2YkbIkzDJK5BDOt18QP0EBmm5gv3kQN13SzbF6pj/+Vybj2x5
zR8oBTTfCIOpaOW4d50ar7sB6xfHz0cJBfnpi9nIkztC1tCyT8EZESm7gHJZ0t3KvKum2kG1z0AR
G8bxmXpIugabVOe1jhRtRW+09sESWkFjDI/0s/uCAgOTtr0WAeLu9JcCU59D5Ro92hPC5uebNm4m
BOP91/92Mxo43SZfyD3UJjS998387JCnrZ0G394zdTS8l9P4qqCSk7IQ9VqoLA2f5l630LGmU2JG
kV3hXlXnm7ot7C7r5r1mlEiSNvFautSpUUH/Jk5XB/vTX+c8Y0/LZ5A+Ju1iccygQFJx0h4qFLbT
sKw5URurizZf3hbF+++cknVrsrAiHgwPM/kWe4SuV/U79V54NDof9W2jU7vE6aEw6UmzKqM9/wy+
9A63vyld53RUFw7r07ro0JTbZMc6OdUG++GrCLUzodi+NbpChIT+Q6ZWFM9JdjSCPS3VrnYjI8UJ
n9k4rPW4Qy1MdKWMBJq47uRKN68FjwL+dUwLPuCF5Xw576DpvC6SYp0n6VaZd1imKzRaDJZ0aREP
AOEems+0bEaW+8DpqfXbg1pfG+gRSd6B3n/5X7fwm1WtXEpnHYkWM5brRnJw0sXBKSGSLbvLrlZt
v9BzL1CGLdGDZGak+dHDaRK5pf20v+9rXUlPynvKoAwk3vwG34Cq2n4jYAQd/Zb3dNFep4qSfsaO
gGTQ0nEqUp/UVKBRZ1LpVNTwPmrhuY8MU5ANarFs2eDRvzhSvH9EDv/V1SBR01+AdutIQ0naWKre
qdFyXlbqdZwz3JmPLRH62+R5SiW0UEPZA60bGllc+rmLXFVlLlgiben2c6GxzYnnH8GBphcHcbXo
CzHpzDvzR6LEsEOH9fDpt6kvgI8TfZN99Nje2b7r6zYD59jqqfE5DIX0Ty1m/NUcRMuDRqIGn7DV
tPQ/VLtmR5qHHZ1Okxw13d/dJsWlJXE/PABYtbj4hNODd9uk/nPZvSLYDhWOXPX8SPyuo0Vn3Na1
eH+JGXbLBsXOm7QRXK5Wps0biqtgA3VrW6fs+kV7cQqOCKXOi2J9okrALJdBu9vaFTTQLq20aWXT
S258kdUgii0sDT3wDotFwhw904rWUIEkd/i/sd6juE3v6RsFcRa7NYbNfBp3YE8KRL56NT0FzUGE
YD0cp7ikNVMHTL1xtS/JkmoXeIyFgbgWS9TFL2hxbR++tPZDI55E4KURXXtv2HpIZVycPTw+xb2c
u/Xu94PM+WqrWdsYh8yJJUUp9LoeaxwFhEMyQxKRfsnb1btQxBnDGU2+Ma4Bh8OfdNasz7dIcyW3
5HigaVQrRYVruaFN4/a2rtfYpcy5BHfrMmUtwXehrzzN5NAiyl8WuoZ7q9FP8Q9u3eNsmWhe21sG
eSfcz/A8G5QpGcfSof/RPocgASrZNgoaMVyxE4TGGTrNlMA0Jlp9tH/aranmwVSp+d/UyWmM1ug/
1AnrbIcgotd8W+qovshvzodysTWk6/uvAy/TKHNo376MSZwXStJeBkpVyHBcI3N+oxiYGgGk1rpZ
c0VRSb9AK9ZpNex2jYQZYePdFV2E5u6NQt7gimYTwB6FEcr2MrrUrHt0GVIisOw3+3Cp6aWDELlL
nYyvswx2Tp53PQJWfaTAtLjC8boR9nX2f3Q2RFROnz7ra9r1etIuXuRBligOz2/baxF80bLJPGSB
Xq3g5EOyPFrn0XlwBcEjEdQZAuKdhlRS0Wj05OULFJAab3we6fMAJeWijjpUgijw0nQkA+hJ2AzO
9ficJ0p5GSBph3YJrHNvh0iqWe9dabp2HKsT5GEf4LwU5enQ98tBnWKzi6nV1xoq6RZKggr8IsDK
g8EfrXyxx9H+thKNgnFNcZfUPc5vOPv1YnguLw7L3sVD4/Ys4rTNGP2Mw7re9CgYOs2OrwdjnAKQ
EsI4Aw8RdFrNoZlD7VUhM/BZ07xL3bgCc7eSt4bfoVvM39v69KUvw5ZYp6QqmCK1VgcRxhbpYPwo
RLOsZh2X6GEyg2/v6Sf1tSFt0o1SMzHQw2+ynKesHevWmlKixdKhrv0JYGu2N3tSQdvOErE/wvxr
0ynwRcjfAqjCWp80568gJ5dP/Uiy39amyw0e5pUCpJJWE1ZRMzW6c769Os3I0eafUq7jU0r+RZtF
WX3HjbFORZCiCoc4PznICh+omT5bz4+NFWskTUCaE1Gyd7T1oMm6n9zbZh2srDSvx+CD3ADOg9c8
0p+Tom0BdHJKwdDCoGDdUhsgHZSK5GP9b/kxbkM6SSBejQgnqgi7V6IMVFfniwiZ43T4sVA/FSUF
DeMT0u7cLePUfU4gdQxTFK3sZ3gaki2xmzRh0emJBQ8obvuNAeqOXiPWeplzQuy310le+Dzbz0pN
LoN6/zB6JelkOVQDRGnN5rA9f60vg+tCTUosVLK/9XCKBntKqA5DAtfbsAO5gFSKUJ1Sqmj6+h0g
xGkFqdTe39blkg7MdNwwlzUD7IRrwGVTFIsHWbBv9J3Af598EwVphvHx1W9enZzJqi7yhgmoeXX1
51C5xNePH+8BzdSBZKxqAJNAOPf9XL35l9w9Z36DqrGXw8nlj7tqtbjo6PXWrceW2lc6g0+eyAi1
rUf8DDu4q3EDsTGKxoDsDsYLKJhMTGbdNpebkQ9fwABXI/9b9tPpcUXRy+K4uFGmWUdTm1Mla8ha
peJIWrjUSBBah4vzHSssIRoQ3m2jrE5nk5q3fIxtuMxxWlQUoqhNR7WgjRITfWI0o6BrPOvs7Owj
ZUTtbyt49K/Rt5eujlMkIg+jczk+P5HBsPjSQ07DGM4FS17h5et16mfolNyNYn2dqGcCphZZI87x
pgXIrsACUZfBQZ9rVum1YlBHPI0P6qfmnSZXf1g5/eM0GbWqU8yyfm2MIUd5q2kgTbBWwoPIqFFU
dT3123rQ0bPRveaDCeLuY2+L1rTZnNTqfZ1Z6lPqcyL4Q7uP5HoPLTUABPs6/VCLr1rtVMorn2vK
vy66SUH5UH1DxV0ulFCJl2E96AwRkFtf+rzwOriPKDa1s75OoeENBA4AHhrLN+hQBKY61DKmeCJN
ta/cgT0bFKBT130IW2jxquaesuuErtWUxH9iloh2yDelMNaTBvmN0Rt5qDrVk9KYtMPoV4eplade
nYYQT6egKT1q6bPnDit5XaNa1r/4YFj981rUDSntfdZN6rFbAVmpHI5poL/QYAjyd7Ak+fr1aKD9
/JgFVvJgfqjJqvqEqeN3hJT4oZvuEUI2NXA6/nMZXqFuDGoAMaySDA44UD0lav0dljEt2dshZMo9
7Tmo4iTlx/yhfcS4nDeGOa51TB+TGmSyMxl9eGcUb3PCyBwOL8rHpPuYl/WV8AkblwWON9IVDakM
F3oo4l1xzaE6luRea0An++O6ID+LVBu9ZiDAkllbmin8FszrQYpMEQPcfN9SLYuQMxEAbo6+oeCw
HacPMyV1WJcCaMICTinXjnfsnrBvsU2EpkJUQytLpUhS79in7TPR5wwpOm9riCmY/Ck4HfLD/TpF
tDSWTGnt4NI8oc38Yt0GgFhQ8DRJnyNF8bLXQIfTcHTfwTV3X/RiV6SFSOtgUaDKfqYMQArxqFKl
kixoA2Zk6QiFQxqLUMbGopfrOb2Ve7zngJgZ7vSrW1x7KsmOYthErZd3PcjndTmI78Hu1GHJv8lt
Flat9/lAaf7UEQKGskevlzu43NKjAQxdYMZcCV73baE8a9RQkUa0/hw/2wA7pa0jNAKlt907wBYm
oXJGsOZMCKch6khB2/uGKiLn8AhT9eBnZWkUr9FphJ24DLC1eFL+s49VIBagf27w7SqoEqlorNDz
yl/SSfAnOCVabtIErnTaJN7x8vH2X04BcVSU327UalEdjP8v6UBJn/9uonckW91eUz1JrqoN7tmy
zlXCgcLYEY5xdJ9IlJKCkBzN7945b1MWye0B5Iif0XVyGJ0GKvSIKl9ISvACqMdCZzcsmoqhiYWi
Ps0J267c/nf/rSS1hCEFm4XuWIgo+yQ9iITufbhk/W/ySo70lpJrqkqtoP7wlXbw1d5meZtnlIbW
1rVZrUFG7+EQ7V6eROjoBsLv6Kj9HO1bdZCVYry7d5LTZydtLO6fpvk5o+x6OvkdIsgbBuNzGZ86
MH47k9OrZSmL42kPvxEG0Tlol/HtAYZy0aCQ1gn2ydFdncax7eUv1q4abAEUOPJbT629nIum9x6b
2/e2bUuWpGY/GUHvN1ljBaIei6HIwXS+1nNe33zJTCnmdZxF7cV5BxOXfFa50gZp9xYegs6UwBi5
AyD21vQLaa2J3vke4cUByq/Ref5u9dRdVh80/6B2a+VoX9gU6tw3N8o9qRW9HBXvkcU6Dcc+9KJZ
lwckV3BHEan4HkdoLJUAXbgJ9JV6AHH8HdNAb1BpXe8e4LodqZQuIipvlVOvRauML1DZcUPHjRsC
kuicei9WPERGYSzxpfSiNrRQUb0lHaqPQxWYpO6lQJEfP1etFD8XUJ0Vj5L31LyPRjVkRVvr7A5q
s0Qu8uu+oLvdCaesB8xnzTiAQBI1QXjkDLSsDL0z4N3SUjgFBGrT/RAJ2v0GmWGUev3l4PN37FGG
7rYSGmK8Bkh17dAB8s6TYv3Ax8SmBh/OGlB5u4GYLl6n+aX45Y9kDKegFbWiRrQcwYhhmfdud+c/
rWb7fSwe52J8rnU7unkiBH3axwONs6yb5qTv7hEtFrofNMwcfuTSPCLHjS+EtUqRClheVzUMNTaZ
ykoS4uGDkvLJid6X2E34BOQECutGZxkqQtY1SBy4gn0ERihSV+Nznyj5TkyL2jd6OTi/pBgOA8RL
HtvHFg/87Gajo/128SVPI3yuERX0HC3N1M4RkweXrRgMjsEjZhnx8zEJckcHt6W5MmlFpN0xIA+3
PkXNabnLEWBmRZjplLbO73FJdjL+TKWbqWbyRP89zUD9phcen+osT0/jbCNLF9Wnmr+MHnbbRqK7
f/SzPX4qfenvZm0kIgMtfPfcamdmU3Ri0J8JXpsC9YLkMmLdSGrJmTll3aG5SpisTV/IFwGjdKzm
xW20TCqMkf9WaEUwvoyQmkJOs/kxFJoYDN5bPblt6L9eL3otcOTcydFjOpm0P7rjNS8uF4HlXoMX
gojaFv8ME/reqmhl0BL1Gj6mos1HT7X3riAPRMY83oc48N4+fMQIGn3HdMAgiDNUzCQ6NRjygCAk
XRHCNpyiK8SPG35tB1YIVAO7qkl5TGE9ATpnDvWsNO8rvRciYqxrSCwlYSJMtiKoxUjZbWupjIv9
gt8a6wyXOUk1+5sAYrS8DmKhlPyTDTqC9RCO2KlQxU/Ufj7ci/NA1qVSJmgk2N7lvBbWYh25tW9w
de+Mg/skG5UgY8v5bd0BFyqTHLWGgdZ7ANreAT8zS7cRhkYxYss4BZpLF+r60a+BQH5Wb1cPblh6
HosPCZAdpCLdzSlJxs0LW2R6DwgeLn09SX0Q1TE4BRi/QmAjw64YN0QW6hkil0trcuJCK6/5Syhs
CrymCz1fpMbl+mGC2Dmp2LbRmR1DCosHcFUaA6wSMNSIBfv1B3LynLZ3CEm0KCft1/1zwEPsCGOp
A+trab9Su7m0C+RM4JSA5qBUt7gje5A7X1qbkpS7GJ1Nh6h7QwDGcktqJKeaTJZB/WU+a7T3s7XX
4lI6LXw3MGoEGigI+zvu8hmCL82voQJJb9KbTbO3F58zZtFGD4GVXqubt479kBZl3uXqXK49vOLT
0WqRk5oWpn3wXgsFuQGyD2jxHk0qyj8owD0smqO30XV6iYRMFt22ogWyXSaf8XG+/8M+4vK01wTv
h+2t9AOh+y9tLOg8m9Am7YKig0JTLIpInLPmnA7ELX6LbuaiNdMg8QUA/3+EnVmT6tCxpf+Kw89W
tGahjr79gGYh5rleiIKqAjEKCSHEr+8v6/hGXLsddtQ5NYAAaWsPuVeuXAtjNXeGF45tRXccUrDP
7t+H5jF8TIpJ4ytjqVoBiXzH71Y08ypYtzeq6bGr8dpa/j1JW1QB6mPl3WuR60CnsY46K4pbDGiX
gEZwcpm5VsZPNavZH+DPDrDuouSgod8odNM2g1Q7yL/OEwTOkG/AZoENApuI86DKEP9BySYnzIGE
AlcBXsEhYEZnar/aoUtN/Du8vcOn01M5HSCMLm3XPME4RP6hegTO5+vzYnrYbOsZe4cW12u4nk/v
QnR4SS09Unm/ZxdNFdNrraDNtMWDMAS+iuGr+4iXXtX4WoWdot8pk+Nm8MDYifoNIiluD1lFfAvq
VLsEhGNVpkJHOgQFFgn7yIGDaGIYFKJByJpxAd7VF47jna+Dv1l1fTvZxusxOy8deOxbB3o+FBsG
2s4lKQwvp1f0yDXANqYxdGuEciX1oMRosTs5nYJS7RZUGSwP0+eWWaF+xo4DuFBu/HdPQTx0fBiS
Cr6d0CNhzUWTisAouv8ySo5ApywTkh7rArbyXduiosk2ISWZzJ/yf9+dRN9RtBstoS0PyDZVu7u/
e1CegTQlBB4ptCUDDpFZ+ANCIWK/5kMNWpOeI5kkqTKywxz7EhF+OnPkDNhYIinNhALWHoHC+Le+
8AfZ1CQU4b/4UJkNheGykRqEENEVyYqfeFKYVUL9k/Lryzc6NFNJJPO3hxPhnIAK288PxG1hW/09
mAR5G5jkw+bu4I1E1wMQ5OoD27AG3saPqQvomTUTQSqqySV+za7rGnVC5nBWNSYWdbGPC9Pj785P
u2gW7s5a3QbFeV4qc/TDvprmU/wXsLVQY/baWlKTNpy5xwy5HGV4HFHqMT2skM4yrOCtd1naOKD6
NIk+fu6fJjp9amzdusWMFZVsdqDUnk6iChxtUc42P88EbAnP2azi1qSs8PCxDMrUtsYHUkxITSxw
XPiQrMMlu7ChJ8WOEE4FWdcZu31t7H42tITRNaHFt2i9klUSvTjjIH/un0EFiaGvDS5zoJGN5d0B
8ovgYvpaHUJTOT2TzSzvv6NLokRoymWbr9f2MMwnG+xuN/55kEdXUiZknEBE/U1I+Ud8PoSsCBZ6
ILqLdWyTnTpLTUcne/OOUGzsbhZN1S01EkEIkRlPYE22DDw/zJkHc0ZleIG3x3YUMDBHm94/1b4F
oPRBz6yZtLRwr4cH3PgiTdsK5PXOzghWGPiuXqADQbTI/fYW6W+PgB6mgBvhGluNn2QDZmSztDv7
kg4wCFKbA1wbUbzHNJaE8gElMR/wf1OAXGKp/caCQtB6IjPL9R+xhuh7ZtKSR8IuEGCTQEvtn5vo
NbWyd3YdEZ2x1uFswuVRJvPFX+oPijmPR3D8ynsVhK/cw3bH/EEDaZEjFXcZ45QjQdMGVlZ8/2gH
2OCh7+pGNaEr0i1ECjf5BSTpjRk1EwB5aLYeKHYBJzM+6ZVUZlYBS+UTDS8D/BTp9i377hxSFsOi
7Fog7GVowDMGUiAaRCUYzvCv46qmdfWxJgij7Pb3287cHJOSeNETpyW4ByUU6R3N2/wHUX6A9zeC
fzy91rHYu8EIOI47gOeUeu1QhuFdX8zVhFakqN9AVaaNCjdS9O6mi8Ansd0KyaGvu+uBRrtFzJb1
QJJ003VUv8S22GHAAp2p35KoL9fnNZpXD695d7esBngs7rvOpmtlKOp6W2K763HCqEleGYO9h5qp
u8on+JLc1fimRzfIFSIwTkRqZRc0KUhVHSHAjzZItn5fAhTKFwWLA2w4CnXnueoRqD5nxy9Cuk30
nlyP3vPnhF7sw2NWfpL7IWHDRNbpSlb1ue181aQAV3+G1uXs3XfvSb3KqcCaN0VXn75hyMRN+I5u
OoRksCJfDr1myucmROlV5rdrHubk7rhmMM9K4KD3QJLGTve88bYn77Wk61sBKRXMW0z2Fd6oWJZb
M60XzScZ3/ck1xhxN8iATOSKdzuknJfsLDYjtr8o1gxPTUC2VzRpxfCTFIQSOE7SGZ+qUIP0uvfx
9I7asaVE3H20ONYYdASAMXsMEun6ApIASwFiRGqzUM2hsdbq+D29H1e5hPNVH05RqW4VjTnp0oyx
josfR3yLYkBvBmuHrfhBP3WJqZ+nofp9iS8n//lgE7FFRzJnBoLZcVo/+icQJSpdMGYkJYK1Q6+k
AlF4IY/o1QmuNw8hLO0x3GP1gc8RtkfaCtwovC/Z1oPHXIHGfWOkiqDAA4+fGsK/Oe6ASTIinpzG
HozxnJVufKlG1/UbS/eWrRuBF5Pdjj6tIvSIGyLxAoOV0Z0PNMAaBLUoCOk9QxDzIcDK1fLAz8wS
KWEc4rokRK7z+xUzuaRkcS4AXrzHGqgOqcrj0b8stTVQEBJKFXDkBcYZYrNc5GVcNJiWFOn8+ll8
lqin5zFjJP9Bk4N3rQAqbA+n0LaXH1CtDabngpNgm02dToGQBSUxnOIVfTfgrmZ4GZEbUfEJeOQz
nFhIOAIrFh9vvGGIlT2XmkWjGzgklihexr5GWTvQ+EbadM8lpXPt3LuDN5NZ6/iMtYtXAH+eVpfc
P7NrJrXdvT1T+4l9D3wMBMgyxidiZgtKiHyR7c5X1Yyg6RKy7SaAg5yHu9H1EDdu6DD1+mamzW3T
4xBs0IgBC+9WB2a2WWrgOxVRK4yUaojzI+6heP/dlieqLex0IbMbQR68oYSfrIyM/poKIDPd34JH
crUCZsR84pK4QMTTCjufxnN1hQBXp00AZeI5aol4MPxEnE1fqGecyF9TyBZHko+TkkxraGTFSEUG
7CfXo3fZV5m2CVbYk+bIN9iTOt3HNmpLHrNjTfoB1TcoGj/FSiqupUYiR79Cj/MhiCb3A32kfIv7
zCurlihfJQDG9ARwZRzbRoTp5EpfnvX5nk9R6+O+rj9Rss50uIjj+/A5eQwuoyrRFtBksnqm9Tu9
In3OuV3sQo7fGKcnm/59cfi6DQxcCsXXJLlXITP1Aw5QixtkiMmIoiHBhN7SqUWJ54Eci4v2Tkz3
LmRXQnFxtagWyOldYVpO7ovbOSblBHKPxPeLCAyVRf/8Dl8+kvBmx9urGHP75ZR9YndvUXGRB7hs
H15dZwbEu7AvUTN28Nx8r0TcjE6kAWjBWSXjGjp5RuJG71+W+RXR5q+TunWQ0e+WrzQvAleJ7o+u
sR+qm4gaqiM5auQXsjtynoNHX4RsrhgRwIeGCkNMSMEhvsy0r58Pb0MIdfSZGUaMkNjJN5Qz4Ct7
5ZzSEtVazAUpo4BkgVQkSledndMX7yNwKa9Skg6ZoqTaNSNtAh2GMZ7sE2t8XFjsaDqRYoa1CYfc
zuDvHGGbA3I/Pu2VBnKAO2v84IootwvbTqQxTWCdUzFD4Y7iJqewuvarKirPkeo/B0r6HNjhHS6l
R6Q1AsDFeqL1KgIvKPg5oW8eHYVZYkVMja8lKENmTV7jKswpMXwGJUXN8JfCmi1xJzYxFYQhpYcD
JWo2oiJ2mJxGLraWQ4o+sAqsgND6yvowFmlTlu+AbVY7KwZXMBKSICq+bNP3ZzFA3PKz0x2s0apB
MabsBlCpPGQSBmsUaoTQgjzJ1G27O3K+Nc/UIuAAeYxNut5dI1PDC4VqJRWPSDnsPZNwD8AQxhZ4
OPoI1cxNB06K8IPmBVlNHRlyft010BjpFZqf5FkCh9ncXWb3aoxCG2QtbzO4L13iaNYpkqWszvco
vopzjHZI0W5IzR4uGtMiOgd69zEho48qhdm7sKAOcRZiEiYFhNvQgV0xpS10Fgc/Z//w8ug4TKY4
ETlkpdmnq6Lm17KqsFvAOpGpdnmOYnXsxhUyKNp3PX1Bnlm9PpxPWo+1YHhVvdPIDG8JiYdkM3wH
Ror+6vvnpbGso71eKyE4oL33H6n29E1ffY/ogUzqn9AczmzmJm0mL2tKf0nvvmfKuMnYASzucPFH
jY/LYD7KRwoA4im5ZfdEpRFrwhWmBnuHgBzcb/fD+XD6ytyctihjU/tH3LEnPN5417tkmMFkQAgL
irxJhYAMzYGFlAmxbGV5l1fUcsPALoSAXtpjKL/KJz6+T4ioqAk13unob4i94abQkzee+mX7JZEP
ig+o8F2oUFCQxHjHTt+BTNm/xnCHOSdG2rl3/Wlf4WEBrfxxTJ4dz8aBb4A2eXv4ZBViyXAWb1bx
U3iHnM2q0XsA/WM7G6vL8ze3i10yhQ8Rclj+UQ9xJtSPQ3THCVzvfPYm1o4B82oFqeDLLqfu6PhR
9p/fBKRRm124xz7dZQ/vGSZ14eNKVftEKrhjrdW4WZ6Zz0WWFfPaGnchBRU8dK0af3X7JGh2JIFR
U6ps9xC5doagdED1VRGhBdy6eKKG42prAJWQzVK6TOVUFE5vPSWrlwVC9HFqx8qaDgT6Q8fijN/I
XOZv/75E8XJogfVETN3Iq5Xfp6m+VbdHvKy6Ohv1Oa8vv+m0ZYTuyPhJpQvmy73T0BzAPVc8SlVI
VqF4a0EO/7afZCJ12BdU3g7PYiSVvhag1ljMsaCXDDQYE3OCFM7iAVPBx13ogxBG2Z3X5fA2ea1y
5Htp6h35349iRWFCvtzDBgNaWbm744ysKuUlHQ9wskTrOy1qD1Ftp1xZU2qsbn1j1qSr1/DVQD4p
/AUrnDUiyVpOjwi8x4cmaG3oqUBR6NSeRrep5eEv9bKY9VlMUBiD7tV47aSKDbEOLuY53G/k4ZPX
2sCDB23lAKdXvf/k9EkeZuYAmzQM720xhHqPzIE2eq7ZrXWhfHhsME4wn90BaVo3z/Rx2cqvzW1A
uSiVpwFKiJRSrS6Tcp0H2hIegL2+PsPm2bfNwekDEyCnADdwQSfJQLHfE7pJzL71tbRZZVmRJrc9
9Sq+8MkIyEidUWhjsQyR3EguRaZZQ+c4vOETzUb81ocVYJvTw2P6VDxMdkBY/coIFXTvUkQcA4KN
ZvJ+RtqMPQgZJJAE/RzbQFhx/fb6pgf6/HiHh9GzDfu5yIWanyolaIYbsYWFe4cTLOFYch6BLtjH
pNPCA91/0uZk/3as3DlCpxUxD7Wdp8+yTCpCWtIypxDlxkf0ZEIjCRo6RnADjVKjlgW7DXyHky/R
3wKThgoEh5bKmkib0iVYxrVp5wNZkvUROuhnnbJx3C84msQxSWq2lUtSwRjW3dhuSNzN9pJ5mrvV
9ghwMHYew9xXe6cp9nmXoRlbcx2o69fs/OEp0YkIUzPG7eo8sbfipLh8RUpk78irvGgvKFRWT92k
LOUwA0A2mGNB0x6L+8iC18X03C+hFd57sN4dUkgdtgT+NdDS9+SIs1cnUPAnueMwyAgyTt2CNJRX
BCaFHcQP9vI0tUZND57T0kqw06jXMIgEMdJ6ZsJ4DDq7++xIygjGotHxnPcQ3HGD/rdfgDFxQa9z
fBmxG1SHN0IdCM23ER7PnVNW1BOKnO4gZjm1Gjn8rzo8LnXDd0DLYenhj0LhRogm62hvJzdCE+aA
ubL/tm5hayZomfrkkG9b/YDPuG+Lrg2cCM4Z9hMkxpKL75kOip7GI+rYbNAYM3gQqYvz75ih1HFw
HbVt9yZ0hN7v1PN8AXh6ph6c6SZsUpclJYeTAy3CTP8OWaRAZ5uVMaAc4tZdU43lXoL2tkasGw71
KduT6SJWGmnruuuLjuupg1as8e0snpPynLAZeJ6SA4xAEM6uraQttLszaE/3kVKdpE8fPxWm7CCw
by8AH36l1VojVQxGHvMNkwKkaB7dncmaKeXsot3HhpGCGKFndJKyx1FmksN2fcBHcLqip/KA8wpB
Ea7sEXGIu38BF9Gzi8FKztQyIOk9vhOqbLr3J23unSHvadQZumNqpJQ+BWSIbbPNvlB0Oa3Q63+B
bc6wHCBKIPk2dOqBxQR9D6z4NR0+Z8/ZNWNsMc5emo+HKZr6KGrbjgcJzrymbh7t3/6JpWH77gwb
d3n5yX+AEE73sFgXUmQDKyF9c72qf0O7P4eY5t2l6PQ8g3zddQ8+OSUFdHtQIXm73WSdWcFah5+r
I16osN8cJClBn5xTNztiYL4JDNZgx1PcYI/cW/A+gabk31UI8bQeXJCMJkX9YVWe7L1RI3l171Tv
kLXYArbeoeBQFRlAftOdADxrcICYcZg1VM1FDlV/EODsuMO0YUG+gV0JL+zZdinzMrwcXYhPh5Xn
DukeRNyCNPRzT+oZ6UzC8xD96pcPJEX5DPE2nJ0BPePEno9eAiqfEBM8P1XqG54RtTJTxiBiXwRh
dc9JXKSi4Q8yGSD5fvUeRWhgep6S5hiP225MXQzFzfP5H80OAh80wwhJP5np2IxCxXZTft978h95
Qv4N5vCwYfWTgeSrSj5V9DB4Ddj1YyE1aCLfIf/poMViSXkacpQ5sRg148vfOi63/sGTBXxcCrkT
CA0axmlbxJZyKT2ClY1C1L4ruj7f3/v+97fLI9882JOqpld3Ivj0pf+Lm8/ydJYHsMq82d8hdmqC
oWz6aB88fdlE9k+oG359Xb0xFTrTtoc8IzKNRb9eHudNbyx6jFRpxF9f6AmyABPv8iVadUD8oep9
rKRGmCrhX4Wcbd4dshvmkWto9QysI8f1L8eZlepxD2xCCoyl4DhAS1jjQlMZ2Y2KNepKX7g3I+xv
QCi4d4t3hl75K7lPANHOVZyfkiO7/8bf9DGB+Dzj/Q6DvvD332yHbgdfBbjQ34PXz2YIiTJ+QRme
VW9vz95NZYmZwbO2byGBKZ6Dbwh92O8MTtQWd1Hqfrw/DMcJeBd7SHkkuevwzSj8QszAR9y4OATl
3m8jTNt8Bc23EHbYxGSI1ph29S6LfAnkgj3AqZsvOuP3at9TleA5IvfRONRbpBctLDsh8wUEb8dO
WbxQN2sCc58yMOAEArdhsXRkykUoEQ9f1I4JB9AA+MJRG4rVRgZJbLTUd4TMMnATyrlhTuELEc8d
Ur51kPKA24aTEayjN24U/o1i3sVzwOo9P86JczEZhe9FAvGkYsJVPUZHbKE3saL2VJA+r9pWw8Ok
OCZuC+ZPANh9uaGNUVMDjJrdFPa2bhMYUCVsSsnIFBYfVNVAo9ydIvs1flGRgB4UfMG9b65bVCjg
toIMDSwqp40eS8DGwj0e0a/fegX/jtHCkkWF4kWclrF6p2iVpXt7X77WJClbSF2iRiBcnyYF7x0i
5ktAIV9SiFalEHZhgfU6cNU5kNUfXT7qfEdSlFbFPoGhZw9eEIM9gmNovqJPsVqJ6oKwhZCrvHkJ
40pyS1L+J0IJUB78GQkhoNBf4SdST4KP/ql4lmzQhdVBSu43M6ByfoPzAbWtCxjWE1Y6Dg/vwXGZ
e8jAihCsDld9N/r+nuy7UkT/4ZJ5F4FMEQUgR4i6sog8SpXaMflvNTwxCJeTFXKTPX5Bezpj8SYj
7UHCok96gawyltte09N71/Ee2h5R7z04uhn+sGjnIdIwx06WEXudi6CRiDdQq4NAbrUUTTbudAyS
1IUbDQPwy/G/aKrgzQKrD4yk8KWtekS6DnjI10DmKY3qLqmuXp/sHYlVvUL4XjZlQqimJodt2IJK
+YQMfu/aU78O2we5YoYi+CUt2tuE910FYje0+lpErjXa9IAKhg2FdK/BbZ2vrx/lpBpB1F5p89f3
NdW37fbx3aClVOrMaS6EWAeFDtJ6TIxlcMk28XugfP+tLB3DdgvILec61Nn/zIGoWWug4r6X9w/s
Eqh5F8uNyyrDyOrcSVCAJp8Wv5aMRIPSGAIElnS8ogG3A6joOouO5h+zPSX3ZJPic4ZVVw5t0pru
266BcXHgQMtI3JItf1i6aYPky67z85pCNIPscoMCh//trHxPzCckmCOrHmse9VgpWYnFNWnRS2wQ
aJ1jlzhmSQcKpyJDyBsHNA1GwIIR+AMmusUhHp8hTnwdPX0iYius9o06fqyv0A6oTiGzi6AGSUhc
B1LJvaQKda8QH1BRQpkEs42Pasyq3oE4c50xZe0V/AHzATk9g+LFDkwmD16+CIsImxdYrp1YX0TQ
bFQLhIHIEmLGficH9anoZB5SDW08ygxidUA9AoLqEDvJeVBLvqMNsDLLGTPv7vXpNZ9nEGhyyjr2
vVCEULGmSqbZfx8VD9+vhw9iQKM831viIJulVvjyhFlM3JOW2ra7X0JBp/XxCd2iA6l5OnPPPj6d
/Ep6ehdEm9K173Z+WBEwVU0X0A50q15dfw4/hCsum4S2qyIrdEYrP6NEvdpj/RJc2A6/cWNj5BIR
2lXiRng4z+ypslCGlwWk1Sd1n5VfHfr4wGWkFcBQJ1Z2homXPgofNs7GJ8/QNBAOPJOiaKFMQzBX
iPSD47DEFgs+p6dtSXoPnxTEHuITpeDG1ISpGZcdlt9X3BCMBJsFiaQpprqkVHJMtg4ze47CfTs+
bYm4jS/1A75xFw7Ieb4ZaE0XXgezPlubfAjAMGevcxD36BfS/KoZKegFldkeeVJdjUCqYSsBo17h
aVAhysdRWE0EPGomcP4wkBs4eH629Ek+0OxaS2iPnRHkrdO3whxB6IsPjA0/50BWlMVlWgyNJT2J
vSDxI9lgFRLMglpB1uY9VQxb8padEb2/mjf96+y+UKb3ARdDl6KLGjs6tmz688V5xY4fRnb4xh5v
k5aEV7d1CZQ+Ixk/PvZyLMHYjoBpFPPN8PGty3KgrEHSwGQwO3t+FB/Ulwx1qvzINYFdw/oHWF9D
hz7AOhqR7iD/cWM/xuaPBEA9xMonMkNQDOO7KSjqIbcj+EfM4nP8wOa5r/dM6p0v/meb+xbYP+ad
4Cr+o48RhdGhwPpQkv6BHxSbSu9wiPdD7s/VXUAM3k+LTuasN5McUNggNeqzPQE9galNwciwx/qk
ss8w/RraubEmr6Wt3YJB7mSP9TmTGEZbmTDBpioRckqkT28iu0zRxJF8E3xK5B4G713H8R67p8GK
BcRukMkXs8w2ZWry7HEHdhJoJOx2J1YxTe1Dhl47IyjiFGnX7CDSzo6gShfj6R7+Gq9BZSfuK950
us/3+FpEt7BgFb8F1bTWuNKWCuDQgeFopKiy3XJfqcITQN5B6x9JzaSbuFwcJmBxHTrb2VOHFQlf
M2hePavB7QQvsuj6Dix0oN/xmR3gKbPv/TfzQ5/ArGTbbga5kFTReoj1h3cgo/akvnPx/IQ9o1gU
gLLZ9on1T8RZjgc0d71GBlMLKIVXmxmYnzV+ESsjwoXr3j5Snbg9ZiVTEPs3kgjIi1PsTYo4Wxrj
90CTJHpX3AHfY/PLBCyY1OFjoP1YFjZ92C+VwV//8r/+7//Zvf73/vs2up3b/e36l2t9Gd3y66P6
r79qmvnXvxR/Hk++/uuvtmVbpuvapqmpTkezXcfm+d0nRXp7OfxveVG6ZvWkoAmvm97TP8JEOlHY
PaywK7nHzhStJQC/W08SJjLkO1e/kBklOC3LPCLUKZTohbVrlULYGqy+ptRjpQYYx+h9GRbgmF2l
hpAbnbhpHvyER0wlKh3l5jfw5etR80wovauIVM++PgQOnuyOzliK7V5DdrDATE0+AEDNu/cRymoS
dFawDgOlb+Z+vWpPIQWqz01vxHRnBpdHDHtog3BAPTvEZwqxOHa9R1px1S5f1N7ZXi1D+evh95TH
sK1HkOMHq3142Z77RhEyMuC2/fs21lXD+v8bueMQkNsdTddcy+38YyN38rLzOtTta0ZMiCfuGZ9Z
NWrSNsKCJjokOr93+qhHIDmMPSfWXOhQZWLUqcsaOKXQZ7EfADaeOaRNr8jBbfpipWtG+8EVj+NN
HzUymhkB33zgDM/4T12zgnfojEXGWP7je4IdMhLHlCCRFRvnAzXlzqhp5/dd5AUqT4HrtqmckRrJ
oMdkNyEOTi4I7soXqlLDImt+HObEzrigkEZeJOct/5+o1cm7u1P5Lr87Q5NSC6IHrvKMIPEBNbvX
7vh7ykBnelSu7j/ylvLW+QBozhm2KTaOmUrdDZdfZH/e6JrJqWx+ZxI1PS3uPy6uznJZf06gYYah
BeQzsUXkZe70mrUpnyGXcUyKTI9oeL7LZeiRNA4nFh45qZqXHOR3nrniSgPDdtOX+N0cy0vwlkgx
jA7loHPm8L7yNmB88qNNOez34niIU5fr0CM5Mz4F2HjQckdl+iMX+qcBj7yJNlRizD2pAOv0VZpa
H6tU+nUFLAHp5w0oDeNhayqnp+KhLOcgH9Wkck7SitJnjN+j+H1M2Xtsf9CDsk5f3lSOfIRALyTc
QulaNX+qeA6oEWy6sI04cC7fi90tsFFSVj8g7nDEY1enR5fdiR2wXQncWOFBJdQSew7F81OJLz0l
JpO8VmIG0s7+ACaH5xwfs5Z3f4QXZsTgEFHRzOvk9Z15ycdhPBvxHtRCA6hCSaXmObhQ8gI1ho0T
YpIIcmCIwON1WqWbT7lm/Cl/nMwOrOQQKV/32EqkcEYJATJ7Shg7M4XCaZJQf873Qonh9ha3HEC5
B6fIu95juWiYyhwIDTZ4ruWVVBZwdRWjzw6UTC77ulNCzOo4IzmnMpTPEdosqn+IwXPFXIFcg8Jz
ep91Wz7F4YovPSLN5BYfMPV5hGcoFByk+DeYP3IsDQxXtkZnUG6ywMXsVmZyLvK+B3I4R2zyOgNB
dGhvElCcjjxx5wHqdhILf3slqWJx06vjKr5sq96dE5Zb20YGDaJwvJzYLbjzm5Ndd9LQMH4DsjhU
Fge3WD6DlbwiXcdj/Pj7l5Fovy0qV8kHsAuteha/W4nBR0J8Gske9UXxaNBO5JLkc+zfz5FbIeeo
ZE5yWsr5dSZyg/Ba4pQ4qAzZsscmqf573OBSR5PLeUpjoyiQwYiPXTq2HbiJk5xX8tyB96dduS4+
h2uRe0h/pGfSERCq4g3YQ6KV1ZDtrUOh4tG83VeqzIugCBTIj0lBGlqVr6kVnEu0sCELxxCIEEyY
5JH9xfY3dtBvAihs1vtIT0xfWcjPKw+rXyy7kToVfTULUR6kLRLj6xBZX6SzyLRwf6XHSde4ox4D
Mbjikt9ruWK5MJ0hZMxcfpPTt5GL/+3fblyspDM3dG/prfslOvL8rUaHTLqnjBvp7tJBZJjLd5kp
KHtm+ks0SDenwX4ivz2yIhGHZyN0+K/D57DQXDZ80L9MtMma+Tn8lTX4FTnYJOQ70VCL+XGJnAni
ar0LftQEIqmQ16XcIbpHt+iXOA9SLO3nIkLXSdDnizsQZeFbSea9AKKU1fQsog19tLrolA2KBKIi
RcWn/56DgYYVEiCvtEYAhE1euInRx6PIm8Zld4mYXbO2ghrxun2yCaW5ed8Xm0lQByeQm/CIYb7n
0DBhSCLpAG8glpvlBPvITOxZGZvyaI/ThAVQxlYAr5n7tI+K2BoI7dcKSoyNrQCebGBT/b+PSiQF
yE8hUYF9/aOHxMjvVx4Zl64LA/P5C4/zFD/luzkSh3toZiL3F4vAJpZ1fBL88ZDHYBRDQoPkJmeF
rARnJ5//ptaXD/gq+HRUAI+SEy56VoCOk6DxchEqB++ja3xcIleWXeMqNP23yP39UkPlreAus99D
WhCCTuAGcqqnyALJptKeTQL3CQWC2ERSIh+IJGyTyiwgQzdfynQiPQqPyqBODYYvg3gmfU50jmTi
o1ScReVA7CA97hHKKsjSKMuVLFTyhhwwfu7oiExkTFnyWhmDbqz386VM3bdYvuuYUf+ZbUTUAhyr
ZG2Qg2W9uDNkmWL4PEbznxmJeYKn2qgz1/lcVscPCXskDGLBmsvLzA8m/t9z1QduvF8yUlgNzyu5
vt+ViXFRsvSICa5c3yN87g7J7efP6i3X5vIFpwhvyDKk6EauBdTpLGs+oUBJDZzDYLmgI371zYCK
3/CVYV6Ydugk0HBpe+gsvx0pkvkgT0iio2hV7Wp6MdTc4MBt+50huFHvybmnDX5FRWTeoEeQi+Gu
XXvMBxxv+vfdnvnJ4E0hzTBXvdITnI7f+YrcyzPVECaRaeq+c4nyYSqqifT/kgFTxoclW+/4gWIJ
hJfoQQeWTi99SDqGjCN5XoaAdHPpoKB2vDaP/hwnPVzeidmOgsSWyHDv+Nxj6Njcc3ZhhBFt+uJG
q9GTfiC9QloSd8GYpZyVnZsu/0tmMGl46T4qcwtUScpdNny8TA/yMU8GFZmoxJw5cxkXMlJlpBQM
83dUh7kAX3RwEemWL7cv7VKHF6QrT9krNSJnLMph0h7yuDWWyaHgHWh1RoJ8kRfkBkkjwcSGWJ3C
WOFtLWQr5emaqYY3QHb5naJ6OTSi4kcaVxaIGmuAau0EcgrUznPSTAn9x/bJPLBJnhXgxjuW2ZIH
egxZZjxSd1wB4g9bMkiBxgxBMo3GfdD8D64WGRn+Kre2vB1zhTzPcwObVmGWoh844iDeQ+/jBhUh
0D7kijiN1ZN50e2TKYhuWRsqfYPrviSiMq6lJbAHf2gpPBcgxxwFES26rKRBrz1O5YuuNdtH0hFN
fxMbSKw5HI/KEq1xY5MduX2BGclJDkV/Wt4KuQpykWya3ukls6I8OfEFtATVPeOT+f8rm/77m8Ws
Le/BNlS6LUqH/Jkn7ofclj1/FbThM+UyaP9nCn2Hm/WW7p3JxR1/5Ci5cXLT5dxJhxhwsuQeywPy
dBHIZvxPa8iFVOGe6ih5a7lZBi/kFqL3kuYJwgqRkao75LS5c6RAOawOIcBlJpdHJU2KevfwmUIt
yE4Zd3pnUrmpjQ+oinP6r9QaS+OckmdJOk6O7yDIcMnaHR0PYdP9TLSGcOGh18Awk6aBm7ZjfHZP
mdQkvviAPJHyAOoTI2wauGsyauUOyplK/73wwaQvQzkZIyKBK+ckH6r0lf6bh0SJlbaiDTkvaRRZ
rerfO8/1chp3ORnug8w00KIy6RvywntG3tAAxoEFdk9czATkZt8Q/eyQWzwlDpSnU9ZgZsEt4lbk
NP2Bc6Vkgb4kQ+GEVLncdOlU94wyVd7dGP+5RUx2BEcyZ0lkJL1dxpb18eYc8qxabWj0P7f8zzkj
3Y4n5N8/SO6OM7aHL9KGvzMc7QJkxkk13D6Hn3Jhf05CwjRRAztBFIQW+Gdkc+XjnIPfnOd1IUNV
OpoMVg5kjqQ6ipvNh1A3oU9Vup6EDHJmOgFdwUQpneJ3RIUS4rVD0zf6zVpmiT9rvujwXNFFv7Km
2RECHmy/fr/UgEresShAlbI0E94xwfuMBi2VllL68r0NjwMkXH/+jE45Nzmsof/KWUi71KHzUYWX
5LU4k3EkHkqvH4eUEnoCa4Jn4uABBen8rFjZDqyVh36H1Vm2ELJuaqzNEjnbgUgyBBJzE/nDz08k
qJJtAOJfMTHxqOIVNaG7hOPyOgof4s3nvwcmLPU/wBLuP8ISWv1s99rdes2sUKrOqwh/UIIik4Sx
RE/xdSvx0CNG1kLWF2oX8QL9JnkRasSCV/YvZOHYTUAhkXWCRVh2En92bFzub5TYcIWiXmX/J+RK
gKl/Aq46HbtjGJamO47VEWDrfwBXdw7eHAoFn2ISAodN36Q4YR8+y2BzoEIwKWFH3pZ6Ttnlh0s1
2SM5Gr1D2fr/vg21f9WGHcfSVYfCdpOz+cfTKJv3w7y8jXZWHWC/HqBYKIT/16ZnWySUdHJfyqZv
5D9Ks4/+w0f/K1Tpf370P0F3ulrrxsWy25l5GSn6T35aNpJZ1aK2TRUSTJ2alH0+B82ENWp24GDO
j9f/0Ic0/V/cBtcwbK1jG6ptdbR/vP7GOjlnvW7a2d4hM0IpiwIp3jbGV/MaKtUpvd46gVVtN/pm
3DE/Wyv9D41g/osTcFVT1QyjI9Caa/zjCTzVxjqXj/o1owYnkhQPFuTkQ8zUTslUOasc2MsEjjJT
PcV8zkQEQbAvgZWuhIgS/RYZzr86kaJstpBJ//0uT8vrrokAZ/J2ENsRi6ZEmKWeOIQpZ5OQr8OF
xGB1LphKJVggqVfEN2ZzohzmDYfF2o1ELvEcNERWAnNJgdvvFlH2+C3yvQwmDoCxSK1oBHvZSF8/
WgrdSIIbdYc+NKuOwcfKClGw4Mq6+vSYmi48xXdWTS3VQ2oF/lvyN71+N7Fs02RGYc8d/vt21//V
5PEP7f5P48+8nF6vvUa7H4HS+uR9aanToACzo60ixGck/EYj5BchFPRKgLEW9FO2BzJXCPwkIbsg
XX+2vNyHXzgTEFIwTXmpIGl6ar/jy90rMhv1DEJ6tsbu0Aax3A8EtxTMTXDRX7jvySbj+v8IO8/l
trGt2z4RqpDDXyIwk5IoSqL+oBRBJCLHp//GVt+q6/Zxuc9xt92WRILADmuvNdeYnGpE/lQ8W/F0
RdaTzhbs5cWJL2YPZ/Fna6IkIBZ4sQGJJd8g3gDYjH2HeQTAzK0WLMuRyJKggocptghrKYIsEUeI
0E3GeQZXkI+Bwji7LTuvQD6nhDYkJJ44zhEsiwU0h2g+rsRpmxov6+yN1VasuLBROI+IvUn2a4au
+KdcUxxb5VAMaWcXkSq/i7OreKV0aX/KpCJWIiYRj13hImPiSN9km5cYaEjOPTUoHh3+S2WhRhn9
KX4Xf9K+1aCCSuYsQ75bOOaokEaBiZLq4Ov0yaB5ZCzmQKMFVVcGTMsI2tJdI5GOypbsVCJpJVIx
4iwoEoR/H1X6H5Y0RzZlS3dMUzVV7bcl7arf+l6vK5Eo/ydPCzaQYfNPMlNsLeL/1WpiYJmblDtZ
cWfhnB2y9+gnxCrxex0C577Zic/PZAqKHRG3Cqw+cZ/+frWG2B9/24L+dbXWv5ceY3YiVsQaGByL
SriUXqqHaGXQVQNt7yDTK9e81bR7ClueGwYuIn/P8gNWlKVk5IgmncWwE5GWyDqJGAPJ/Aa53QEN
upcHdJ4eaMJcjk9AN+j2FsZGNH4FEuFCs/r7h1HkP+xk//o0vxUpWjXvbb1ucaj/yUqJdKVMnhwJ
x0+eWzwHke4XaXWRPzc+dNJTIiEVLmVfwzcLsg/yI9oMGdcy/1iB8v/GuMpo5/RNlCFGfkHY2cG+
ZVl8EqGEoMjOvhi9xfr2pjH/lE2LKqr/Th9zuOutL9Y3gzBWrHJixRO3zHkl/GQhYG1Fo7+E9gIu
SAxNcWJtWF7/fn9U9U+Vsl/H5u/RUpOWTmM0YmySrSefAb3q5zGK4zC92ByQ443g6dsbsQmFPxvN
P0uguGPcOXEIV5fWURQbtJ+csEgJivSfOHdnIE0ZFaxSuLWQlJtXyjvDG1BpV9D6dwvaI21RnO5F
ast8FMfvgtWEzBBWHGLfupH4EO8k0jr/sH7o1sRyTZgJ1Twn+UlclVif4ZNg1UbGTRx3eRZi/cPB
gcEoTtJiR5l/wuKfIwQarZ/lkTMaR1PxIFjuyjfBJC7W4YcYnhIPQcV5SwzW6FMYH1VrC6OjgqVp
/BbGBtV69C1WmuwgDmf/bI7i9x4dcrPjiLKePAqJvIp4HdqUV6MvfkasSYqPdI5VKQHqKBLUIgtE
vmcpUj14XJJZva6107Axf2opIrMhvoJ2Zb6IdK20I4T+bFbVVrvoB5GY+q+xof/P1LEsSzVlhzCQ
UMgxfguCyngsa+WqdI/yq3PcdhA1hu8rerZ1/Vg3Xgq/T0fHsRH6LCwHRKNptr0e8AI7FJ/zE20J
89vsv1H1dvNHROckrwgKwvcb/Sp3fx/GmpjF/1qzfi5V12xbJmAlZPv3mhVLWT+yyHaP2/TJ3KsT
qpHqVVD3wdPRceyWCvgTUh87Hfjri4aWtVicWZCeCu97ACwGCPGFNmccTFEGUKx5nrbODknD3y9T
UVQRt/3rQh3LsHTTNlTT1BXFFPf8l/heShM71IdxorvIk+z3ZLwGN/VOmtFB0lPqgAu0s0WhvOZ0
18XNp2JwWm7uK2TqNv2RnKD1/BYMDg3fOt0+OuXsCLFLehmjJ63QF0fDrjY1vbUNBt+ALpTkYqWI
0Wb6jTZm/K1xawwLvXwGqs8AZz2Hi4mOghmM8rEaLhWy3NtArDeFSFZwX6jSpWriTjpdF4OFOtC2
qO07WE7QWt6a/liamzK814DJypGmLHqpXsqa4zdIBxxEpWYWi+SkUS0HEJmj8hHSdEa5Wh1XJgoH
uTjlbeslaA37hkYHeGrW52x95+nX1EBetZpVOvo6unkbXUbrXF1d4SiMiNLpaZWsv7MchgZrkgoN
Aa013UpJ7IWoZK4h/YPoa0bSXx0SkLCmm+St0e9R5ETQQVuglpa806tvGfl3B/qjBM21oh++pvNa
GvcJPeRhg9BvyQO5hq9z+D71AEsRNAAISJpHVb9vZfDx7YeKkxBNm0iUtOY+nM6YEaCu7Zw6yOqL
XpzSfCM1+w4dTLa7WVAy5tOE4Nih+S0xn+IRMxQ1wUDpTkLVVLOj0uAPpws0CZ3/KnYO8mmct7SL
hKOXwdurtoagR6KSJdy7PSsSBPH4xbBXQ7W1b74ON6G+d6wHNT/ZqH9khCe19RAjaWwfE0S/ZYx+
qg2c6VQzoDQy8VcyPxUa7eE9SR+q+P6GN9t16wDToY/2eqnivWZ+t+Vx5LrUcqtBP7AeJg4CiumF
I6KY9EGq9wMv0VnI54fllTRicUoiexlXWzk/qGhGdJrPc9ogDeNLrjkNTKg/+ocGxW4a73PqQbAN
FABh9Bp0xJzFq6Xc6er+xkk9OyeX0aAJsEVHAsultlWov24P37Lv8CvKdvl0VqGZ6zVPEkxACTvM
ED+A4Nreptjasj0YwaCsS+O7uHnJJba94eaZ8qsVHWJqNEm8nLRLru4H+WgBjrH5yA9JuJbHN1lZ
zzoa6NgXKIMmkOu78UpTUozkxrNQ5/bVpcnVReG82NbWHuGu+xpO8uP5yr3NwT88MoHn7NxYYeDM
Qanc8W9TgxH36ZSXDLlckz0zRVNMKuh0Ju0pbevmKKM3prsSZHDldpjT0UENuQ+gzENE69CaBpPi
y45B6wGGg4igd3i2YrSEhLlf2qjandOkQrLxRmTEJvWsxuUJ2PQRcor5pHcpBM93famd90ZZJdVR
hYJjnJxxl+vOT7fNW/3FzGFazcd28lXlOaPz2rh5Q7uEF1KAlPSicW+CSD3dePkDeA5aCu0I/Czz
ZGPBA1rWFwkdJY5KkEyxOabr4DXr7qpuNepHrj1HmHE3khFPPMR9BhnR1Y2Cces70cOsuwPg8+FR
VRYGmDKS4sDZH7rp2QYaOXOcSsq7sDEWCi9rcM+v+uRdBZhOgjRpILrodS+vX25kbvtkM+gOCuG2
4HZKxqoe35X8s1WT3WzJQVfeSyWwVmNbAcysvDF+zmDEHdLTSMCNfRSCAwW8h53TVRnAeFLMux4K
Cu4Qw6qH+l7uusLLpZ0Urm/TIZH2OYgJWEGTi2i9tTHGjnmkILIgVaFeppOyF216suKOhneDWXVn
WEtN8VLUfdoJ+CYQy54dVd4pnM6DDEJ0taReHNvu3PjNfMxDvzfdKl80tpvoiLmCcgrAeqpwA/3x
W7XWMlTW7UymllYi70aMjurrem5CpOyglaUZHZwr6VszQr4ZPdiM9Hg3WPSTAzoiprMG+h9od0FK
0VZeq15SGke6yqYhKDCjc3d90MrYM+NzUT/OdPk4DKr2TapF5+bOMbaqs2/NbaO5BeRL4FMVmkUb
qwYyNyTOml2vPVpXl9JRrH6P5UHWoFFtbkh/O9Gb1tEV396OGbbJYDi/25eQHvFWKOPPUUsHa/nY
NA9tdc8GOKTL26Xe0UAIIw5OKZAUifPci3E7crflyg0nt3rmrYdn5MM0NKqWOzF8QarhqlEGyRTE
MPlqD9IKcw0wipF441HBkQl0G/UZaKTPSe8qRw6KOprxPa2beesixKVBMuro1UOYiiN4UzDXBXQd
EHHT0EEABcc38c448io1CvYvVFl15DuGn+ykTxAqYJdjOmpDr8wDDd+i8qneCezE9YtJ1EFmndZN
8qq0bzZK+ywY6M9Ijaew3UxgPCnYzIyNmD5daWO1tPl99+ZGEh3R7w1055Cmhkra1+RhykPZ7HRc
eBofaKOiPiLNvSg79VstP82EpXQY0VGfzREYzXAuKBdo39eexo5uEwOvjovvumLhRVVZlAyOY1Ld
h3QU1c4R2oDTLhlP5e1otudZFOcreWs4d9d6W1Epb2267fQ5qDJjPXRwFmCwThVd4zXdIvQExTTO
hgmtAN2Dg/cX1KykUugalulCvVOnw0ygxiDRr2dNxR1E8Zya1kxK0GkMHafA42x8NuaV4RzUkoeg
XRz1USYR1dEQQJVw3JIqlCaK0CU5/fBO62K/kTZFdekUZtfHQB9pe0WwbsPxaF87461Lld0VQSCC
67wDXqG+lBbco40CXbdCCPSWAaW5SYiJUClf6VPqp71Zba7ZcsBihUb0AjwVjYMFbJ/4vYAF3uKq
aUZulAZxfRwqBbAjPesKlAHE+ZX5pBK3mTQlD9FTYX2l6mFgOLWgm1DBFtO2yM8x+j2DvnLlOMzP
dTstIrq/Q2KAgd+1/LkxADY2OOCxK/V2GNjxm8nkstAiWsC4zRWdhkq161mBUzAKE50T5vOAyt/Z
jZgrj1+5hdUoYaE5fc1gCwu0oNmT2W277tAckX3GHwk0AYfOcMumlXXbZx9192rn9wMMgHg1YKY5
Xrro1UwuCZkteklHNPbq5I/moRwJQT81iYYWE1mBts3htVLGa0T7zy0Yb6dQR1I2YqzQEHisMmU1
GbSG5qcqupujEkXkQp9xjO4RtlAjAtuTrTR0MDNTpiSO6iRYBTFNGOeJ7JnpSZjBDPsi2knKi4a4
ezIzF9Y80NePPgYhkqT3c3awJTSbhbSUs8cwkbwo8q4pIXe1SmifqV8N61k8tDk+FUzUJKJrZKIh
8mBQcy5B3SkxfV0RhHNkwjYNP9KtwFCGJSEzPf05jMmdWCLKojfNmP02te/q8SJZNFfjrWuSOKQv
r4VsWg9+2wE5Hel35FpRlI9fRnW2dCuoy7fkBtAzduX8PgMDn7O2RJXiVWrKNEiBw4OSGNdK+2oT
kltciVa8F7f9VaPJiZ5NtmEeaGHTzRTe66KF09jVwLei5xmBvrW1EBchrwTtI6DFxxGb3vSjpR0V
Kiuthj39TdAGNfR6q2bXHZskkN9vtt+MrM0I44f9ADxANQrAqmzTxHZeftun1SbP9xk7U88/7Uj/
EW2Rt5cmpB//9l7Hq6T+6kGlF+u8eu6HtXKDEZhuTclVAfeObpjdZyDbDaXzNJBLxbyzyl1oE8KD
A8DhR0iUaMA12+cuveB6YJKOnHJPCXdFdyqlmzdCG47uWVPG1DMVfyTDUj8Xa9WijHOjf+FIh/o1
OwFUANlxo8m6RmUPhU6V9lW4vI5763YyYT3d0bWYNF+8BWInx8/QlUXumN0p6UHVhQR9Qst9u25m
/XmmU2M+EYOZ+n4mPUEsiAPA/IAy2Y1MChXguRegcMh994dWP8is/fi0wF1dz+RMnxw6DcYLzQR/
P29a/1NFcBwqGIphOo5hWxQT/n3anLNrmMaOPp2Mo/2Wptu4Cmg4gMPYr1EkoZQnJQEJdp/v6ebI
mSJnhdbgp+Tm1xg3nQZga3565hhVZGRzFWgmKFOpi7mQROiLOZjwChj88+g1oiSEpeAmOavPjrRI
WzdCLABLH1Dig8nmdjJpBWdrrTGrpvuIKH44Du/pO9rKW43n/DKmPAwTHt2ptIKK2T3r2vHv9+On
avLv07ejq6jBqWnJjsxB9N/3o5DjscocdTwNcBk5m6RQwNYWaFkOetEWv5jbHb2+QCD7XTStM6T7
JuA42gORyvlYqAyyn8DjTgInhF6xuNmLIvXb2bvGAYyNPIFX4VXV2sDEGpOvBFN1L6NxC6OPchHt
9NZl1YgRvTA2a1evyUhkpIFIARBo0b9G18JnQ8+1ugKBfCW3cjIBe+CrWPlRuUm+OOiRl8D5ixTH
uw4wTHU1EvGj60RrKT3M/Cp3TKx5Wpr6eh5WzCHRxnS2YyxCNh08rWg3Ggdn5COtw+a/0hv/W7Vy
HF2TFf6n2aqtGb+ljsnOWNKkjOMJlECXL0vaAK7kgRId5tKzUd/r32X9mENTmaX9FL20+lNGDU+7
v3IOZQWMr/cpOl+sCigQIMOJN2l+MFjInXsJnfsq08/54OfURIC9kg8IH01yUvNGZs52W35CjjcW
1Pd4w4/KUCwxfum2VOyqjUXnd3a4XXfZcMD4xx4fLedi0lJfP9s0h66TOJgVWkiOSrqP4p0dIVxd
19Idzfq9et/a7ig9k5fVyjtbguqJacZL/3at7iL5UOAhUHzP2uMBLmiFCkR/0r47+ZDOJ0IWtiy+
txzPhny003MVnvl7WX9qdCL1Q4H0CPiCnDwM4dHESM1cq/amkndyt20QDAwXJXu3Bncw9tfko0se
TX2pMDf6L9N+7K2dypCJLikZ5GijN9gF+LKxt/HLIR13rc4MmKR4iIBmpI8ytPfqXJqupZ0YW3Jz
+PvkUmz5fyoHLDMq2XZLsXXL1n/qIL8kt/oozYZ5SPtT2J4ndW3mqzReX+03o13eQKzd0FvRv17O
aJibB6W8v+rwcCFuXm7svPW7VQnKyJR/hjM9eLfzIG8ApjvmeirphPVseRMrm87YhvJ9FO1ZNAYT
kt1RgwZx3ZO/mRMa/h5C/TKQXmAKW3mgl9/qmwkPAKdX7Nim4u6G/077EJZPdrpp0Iipu/L6UDMc
u12oLsl02Cj/TJ9g0iZlbR3z8r3KnyaLKBN0ivpQNsuietCI+LqT5twXJMW67FAnQTNvCuKrbElL
9BXAQPWqYVoCrHMLcf/+dqQPD0tLUKqpr6wkDBpysNJsoImx7pbGeyJ7ET1D6V06Xlq+Ok+fI13e
886els3gW9Ou1le3/pCEj010MkJvkl/wXIOk16VP0bDPrFc5/kya53b+KEgNRjtYmHLxMIeXVn4w
tPMcPobm3UxvBttp+NSN9/L1q5U/1GHf9wdlfOqb0y17HNPjjFXZeJ9SjLpuymhXo4jSth2dz9ZG
V7fDsJ9Vf7Y2/BrZ6cPHxFzOOp4XRym7t4sH0zjQvUZsk0meke+NdmthzNzUCzVa1zinpsco2w4j
oGVMiJa8ln5dVdOjQ5kkuQBnTaf7622vzMyb1/C64ZYYxTrKnrgUgYJXXkoq0dlBLnfpvKFVztBX
8bhSUs5n62y4i7JDGK35Uphu5xo/+HkWH2Q01ha704AF08qYdwaRWW4eOmcHBJJVsgy4llH1b0NQ
8/BSbRty38nrOztex6qXxFxy503wBAokI7uUwLaEwsjRbxViEttta+IQ+joIv2771ljnVE2uG66k
mzdWtCuPFa3+0mN8JewJeMnouq7MQ1Q98D7xyLeT6eRj3U1Qa/RVRVhOjJrdJd3W7o+ZdbxhyWAe
B21b0vHI+UF4DXrknmA9QS/lLy2UuyCDcJyGmQD4fvDJzt+ofw5+Ma74HoNYKfUgXmo8PnNZkgkH
QJh6FvpxyEmab+ONgbkyxDAkQOgVcShip6uX/CCsnFbyaP2c6UKmbY2eVaAZPRDpgPe6IrCCAODQ
Xe7RkEkAPZBT5X0dn3fhLXJ0RaPLEI8d36BHHWNWaCQ/b8F/hjbyA36Cb+HrzJoZ7obkxjST4RKu
r7hYuwzESRkrV/oKk6As4ci5az5jPq7Uwa/mTcQNBIMxBEW84WJIgsL5nDie4UTO+6JFUF1+6dwW
IIhUUeBk1v40LjSIvJz1YAJyluF7Os58eGgB3/BuLZCOBZ2BtezhRch3gpakI3rwG3S2Iov983p0
4UtEmi/ib+CW0QJAWhKy8qsK7REblQWvrBJTjyzjHk+Nt1MJmiWXO6kMd3G2nM4cs00YnfR/4x1t
uVx+QmhukFUXT3Ii8CSgZHyzhPQefZ9YVGgmmS6AIC5JjBE0JQxRZSHzBEh//lw4o8O40T+24O7x
siaEf7Ya6FFE15LL5fBvvoSvZA5FZPRbjk+Ad0HSgMkYfPXLhMsgChM+44AI8FqJtmYuk0fOIsfd
ATPAIMDqij/bhifGJe/GN2DqwgeCAAptFETRgtuYfLAj89G55qu1ZKSAYGJE8EkZvEbq8rnan6/q
Xy3BI46CvfgovB0DQeS0E8KkFRfz82s50ZJ603wdWk01L6XSI3/Hh2TsZbXP+GSCcGs0iVEFktaV
GG/U3LgdvLFK+sGnDzc1yA/tGLfcUHN0p2xZK6R43HdSrbPqBg4ulxDpp7P99U4zNcctME5UPfgg
lk1zsy9RjMCVBlMammMZOJccnTgdKi8AKOlGvpEz9uJtAa6ODJC1xA4rxtaLOgEor4YebJB0rtIs
+caOGeL4E8lVahcDPc1irvKpqadwG/kMOLvASuXOkF/mQRRYZI5u5/hUUnjaLIzJh0pjAt2XPF2g
CPLPbkTfEt3kJPqIVKG84S/AGMkpp4zil9W7KMs4zvEJGFn1pa7xpwED4nEnuT8dpIrY5cZWmBd/
lhfegJ/inElzOdlZWL1VG7SfNtwwn0QvllSxV5OxVtYxJRJwbbPook008f1VFFB24Ed+0jQL1SQV
6I46Rp8uqTaL3A7fTA8xt4ifhXAN7aonZeDrOHERLxMXk/Bv13q5LU1/H3Rvc+5Oos29a7ifFPy0
AFQcZNu2XfO3V21hvpGGs3KXX+1n+ORAcPo2n0aKL5zN/PaueQD+iZdWcmk/4XkHkLk6KCMnrpAq
ifMBWgvXijze86CYJiyNJIq4x5Orn6kOSfxtc59gfHC7cL9Y+HTyjdcX7oPOzEN+yR5ZrmcwpK0I
BJgLCnv99aRhDjjQJrKo0HyzSTuL+pAr0EzdEpsgrDJXQq+CZJMEQlAeMI++LaRvUk3msd0WO5UD
11OkLLpH9ND9oT8nLnN3BT1xQ5bxRvvBtJr3iK5YoZ+Tvf2cnQsO2vgqCrOV4hMcE5E3qF6Y0pfo
QuLWeCOKsd/nL5OKgxo0pYBt4qdI0U/Fx9JrTTdEArh1nvJLhXP1NowXylv8Er1QRRsew3fli++u
AFrYnAUXI1UKe0OKFCdCWL68yi3zJDLfsWvnZEADE5+em2+qrBNel1MS8ROFAzUJsUWPOUB1TGqX
cIFKHWfQHBccOv69vPHUXOQZSOXCdbrVLklC0Fuasg77JYjF/K57rD5jkI2cPCmeAcXjgN/SMX2P
02e8qcJg0HxJWUrzsZz9bqeD01Y3/B1nfrnc3PYdzCI4cQAEVc8yghLRgWeNHifccfJDDUPDJQ8L
nhEvKmNEzLWCEsdoirNxulL7ZUzLCxHfsJAexyMEtaQX6G9QAIAZxg/r0YHJIuhZCBoBR9yPAv5K
ElfWVy3imhkvySWXa5HCwofvntxOdTFA8ESuW9kL0hYdDuudV11puKgeUhTItyro4QfUxVJHsg+G
NnrQ7qm71tTmgEPCOi7x0PErFPJ37YMMNoOVXn9vKDmRA7KTwPqO+IOr6QuSOHyRc0eYB1VHtizg
KUgs4aYXfeI3YdsLjLaUoMu3nEYKezG9nyQO+uyaJDbex32RHsd2Z5LNQAI2Bbn2JAlM5ETbzeTr
NTakaxxQsVfUp4DEDqlLcoJjJR7prLFnb3lgtby53jioumQBpXmN1B8Vuvj3h/E96R9FtRaRNRLU
yQV+lTNz9EDJlymssZzRvQkncGbLAe6kuuCay2I7CeOYhzlbWcUSx2eHU0DTvFQWiAaN9GNrjuvC
RPvWVt/ZSIa7zyFuxMkjGcrBDk+3G564xgiryOXyLhUWFV+klnQB8UMY6qo9mxg9+r5hbrXqbpBP
7QADbNu3gWJiriwABnTwd/QBRsGEM0REVouR4xblqgF9yNN0gh7LvhlTBneCH4Sccloq07Ikqky3
Uk/CYGMkHCzZ7XH/gCO6hw2X0uKGU522aoqVXm5E1q96KLVtez1R70+UkjXXnSqS3bg/e2C0ZjZ0
SUxqR6y8fsc15SAtaYcnEUECxGeIWyXlqIWPEl438ERZWF/gmFf5U3+Bm0rODR5K7M10T4oc4YJZ
5qogua2AVji2MggMd/PtbcAdWHFTRZSwYpkKyimVH/NpVZDpGPDM9PnSrTxfVeYXQZ1YXHQnAD7U
sbcBKCKAZS73RAAu6b4C3ZgVRBWG125Hz2P/pBomS8Cmgy88nUu0oVS/WMmGRRsT0bkpCFV5Z2A6
krvCUZaAHeucyZMbjyXrMbHJa66G+GGmKHLF5GRZWy/jzZ/sFXV4nWFJSx78ArDClX2WMrhh7cYO
Juo/tFw491igFGFwxRSM3RrSI8cYOHo4JqurvN3L8BR16d2AyMICkzw4k7XImqccI7nKz2wBDxyc
91q/pM46exjaFQnHKVxkeMnEHssjlfoE/hq0OKIUFt3kOJReXTT+AHxbP9C52e9n867lyMYJQrpo
6dNtWE2YCiV+RUKk22f9fVdv1XyNk61dbORw6xCAICHu19m41FFzNluVXS5tMsb+gbRdxSlVDSB1
QiRXMcZMtuQPSkr1sk4kgOeStO05YIykuli73YlU3kd1IVHrRM+Uw2QmGq3DMEqMBbUNfLqmJKgI
5M5g26wnoI38JPF1604YXCLIIPpuXd5L7BLdwoKLYVPERA1xUt54GevLJnoBbvtSXaw3p1oYEbay
C6qRmeNDJ+OFJAL+I6+D1IBvZCck2dgTkKMja4+J9GV91SPsDogl3Dv41kQ4n5ndYTCt0FaX+E5y
gCyMRY6EGQ/W67iGDy5aB2Zfd5r3UE5CDsxIRtyCWhPFQNL6A14Jnm1QeYPAHKiIyULBZSw/5jvQ
MANtDHBhbCrXwjUQDImaCPtb01o4rSDIwsbEzLDA29CG10ppGOfbBVxUFSISJ7C1cSEbRyIow4OH
JJ/iXpmovOcAO0Z4T145hkCUI9uDdgdwHeA+hcImAqy13h2wRbOZdZJrMrWIlHH0nJajDv8di5GA
gdSSteeAxgqOiSmfBhoQxZcUjrYntweHbjQs/Gh/GsCHewMbVsA87cyNARWgv9e6lVETxMCb9uOC
c+QCgKuE521AolvBsYAGeQ1z2fXNCobsCGKSDUotkSU8QhzjESb5h9mexPLDWRhC9nVT1+cCLN2X
uYUeOZVidifVFPSc4L6NL+IGagGRExiUEGhcPJYHe2XXy4klhvWwec6NZSR7LJ46gGxOXXHQtNsR
b/QyYAmRUGXHgSkWRkQPlEx8XPN62thQGg3+NVphvsQVsthTxkgVvyNrRhW19BswcJ3HDtuDtsEi
gRoThmkYvVIHdEQ0Yxje9E6mtdFX+vP0zixNrhuDP/YBN/SG9ptRGTOPQncqhMOSjvnwuMzwXubI
GCQdR7c96qUBscAzMOPK3HxKHCAaN7N99ladjjKOwhDMoIeV++zcrUTbKxAFW17a2D5CuPo2T3gZ
22yL/YKqLHT6SQQZkJMopXIpHHHyPaso8BzWkgHkHDl8dpp0W5Au2lMuIeKgcqGcuaPJvCSyw1dA
G3ymtTgJ4ESxaakqkf2a3yg5llQuAKdRpxoJbu4L5aPcUCoqvNu4umaY9bnUm/rUL5JA436Ma5BB
CqB8oKQEC91djodmSj7ivZ6XY0dNfkmZWRqhI63TbjtLT/N11RDZ4kpR7tpy1+T7Ztqxdo32U2vu
cvlsastp9LP8kmgH9cGQt1Xpmg9/z15qIjX9W2nAMGzVUh0E2o75e+paGVIpuk59d7oi76XpxvKc
iLjJ08ESgm5n1eMcz2qeuJCx6nyJKAVfdRBZMUxoNp8M0CzcRByrkPVO4slAbPHVh8QlHFQo/CMK
oBCHX0PsNf/Vr2P8j4qXzKtBpcc0DMey5R+V7y+ZV1nvI10zy+7Uf5BoBfrsXAXypXE845Q+RNsO
VSvrMOOYy4YXBTUKdD9ushjfsHgYJJNcs/WaxKuQHbzqXv9NVvwOmS7te806+qgCaYkX7kZ5I4Rg
8ycmhbfOfsCS889KmpwdLE6XPHpDCeLG/fvzUZT/EdHzEU2EqLqhm6Zja7+pUTtVbXRJD9sTydGW
JUaAe6pvQEz4J5VsNbBpaQGOBYepmF1gWwjicElGulN+9B9QSwC0SS8c7EgIcxbhEMGa2mCywcrj
pZnI7pBJIrWBEOlK/z9n79JfOFi818vw0gNTZ/KVm5jFtfQLCIxiMQq6YZXSbxBSvWUXWMhgMeCp
cuwAFtjx5l5PgNt4LZ0ws3AhILCqbU/B3rDhAHfWr8uIEy8Ut9rNP/CovG5pNGJDHT5nEgHkkz+K
jn8RGHTsjVikoZ7H9ZKdA3Q961++oASQsEVaAnCugwSdQFShXBQ7hTUsineIwX1L9oSaLnH2Yrj/
+4P5aQX7feKYqqU5FhUfW9d+65jJdbMZ5NpqobqwEqElLd6MY/xUUfJZINbkBD2ecH8Z2FY+Y3iA
6qPxQOo35jj7Se8uPgqw8fXn9lUc2ZDskkJeNTdRQAWZ3jz//WqdP1REDdNUEOHKqvjfb0LhTEss
eriq9lRNC1RO6VOMQ0S+1JwFJuu97k85WrTVrPs2CZbQjzgFTgH/mam4PtH8M0+BnG4M+IQq1shY
BrozqPTBa/HCBb6lokDy1cGb8GOohL+ghXlhE/A9oNWVlU1dZyGdyT3zS8YCqCNbi6+JwBdLr1fy
DbQ3r9GvoK9L8DQiNgfyJ2JzMHJuR1H6pEMZw6sLvxyP8x8KLVXxIHRB6xpoCBF8Xq/BHQoiJzbA
V+oGxGYIolx6Wqk+cxpSbBFXI80Nhu3fb676p/rPrzf3t/KfOfbWrPdFe8oTKrhrYFsg2TM2JsZk
hxcgKj02ssDcOSm+IIvs21bIei5U4VW2ju7aJ1xulTcDfzhOgodsT8j09yv84yr/6xX+1g2iaWGa
R/gjnGYAbgi0XAWGGbZyEyhyt298Vov4m9202IQ7herD4sr965idhAELhGvMaQ6gt++Ma0RDBhMS
O2ZuPTJGukFnKuqkJUJY+Byq/mMFVP+4AP4ydH8rXt/GbkRJxbWHqORY2FgnkISfpIcJIwsMgKuP
7iJ90ZXPBvACpY0AxbpAEG04VEqL+Bks39/vpv6nXeeXu6n9LmbPpcGYrFt7unbu7JA35zG7BfOI
po8rmUwE6kJkZ6DiI/eGvxxm9/DQ0B7Yj2hS0ZhIzUIGGIhNNRMAoB2IeRyawAuxg7KU2y4yTAas
9o0ISCJRBRrwLBJhiC8SYb/09w+k/Xl1MBRHhR4nG/JvA9i+VVF1vcmsDt8Ntlrzo/xlPHdf2LLM
gNigqYLhHRagIV4ZtsXj+NZ9DicTzY1wfgDCSU0JMwVY1Mv82L4ihHj8+wWaf77j//8Cfxu/Oiqv
IUqV9lRkHm2DNHhGsYsxADJH0qFG7jq2yLeK7KSIyxZByenykWlHvZuEBqpEDPI0H+VUwlmadD0C
ns+23nUfIaN8WqBiDh2Y6eQbMTgnQSO47aweTEgkMfyn8gbzu7hUl/RlOHFc4wBGjIyFBVLWshJu
LNoXOxUHOo4XcsGh9j+msPPnRcY2VdshDLD131bwa3FN8J+f2G9A8QIptTzENz3tCq1/I3FguyBk
iQroRh1rr4yEEpoxSAx3+0T7eiPj0VICcgeEmT8p5joUPPbkk2xvgRD7J2OMBo57KVFaQRODhIlj
FWRJ2BzjB1xqkmdsXHi9oANDOxh9yGgIWOnROYCMF/eDxIlgRnMfURGwnBOqG5hSwKinsfwK4A84
b0EEDyMXHQhnJ3IIGKdy1d9lhZiXpCBdCpybFhysCsKTD0603NNsdJvK51bHYE45TPSBhOeO4uP0
ShzGqZJjWYg5ofFfa8+fomPTUmVTR+BhqT+8xV/iSzrEqsHWuOlS5WE491AfoZJ2nDB55K8NNdh3
5d2hbYQDKspERInscG/1Q39uX3tuCvowm2yjqxEHt/8xIMzfJ60ly46C6IDNXDfMfzoAf7k2GkXq
2C6j/AS80wtBfl0f4bmarClP7PDEJDzWkWRSjshN1M1q7iPMaM7ilFRgx3L+QVx2Gd9rPA/Pzpuy
ZN1HivuG40T5xL4Zs9iSXa9d831gUMvCmC37P8LOtDlZrVvXv4gqQET4Kp2oQWOM0XyxTExopJEe
/PXnmmafU+usvWu/tbLyGITJ7Odo7nEPuFLLTfSZvkPg/JL/ND8t6V6itbk4O9X7KLaE6DPczP5D
oBPt+pee8mztZKZrhA/Jivb8/h+tjeSp3kT3Jn2bwInXrcxupQET6t4f5G6s3Tr1cNc8Irtk32w9
YfUnAIeUURgZQJmT4wvCI4U0IDZKVTdbROeNCUAF8m/SK4DQfKxBECjm66N+u2mgDFZk7+yGtVyQ
vnRbA6NFGye7GLl0a1ISwWb8CCb6UVJP8poI0BiLAOIP7OXmRnpsK3mbEb8nLYFqzAgfg4YiWZ0h
WjBXYPEfBWYMW4VSoAWbHkhNoJMUqhMmxfttqSkk8xIJKswfbDgGxhZY5g+cGNNmawpPDGxXnvLw
z1iaIAnDrkyuR04bw891dxhsSGbRwFWSXUNgNCEBHbZ4FGtG7z8E9yr/7VwWI2LImqpOUU40ApEY
sX+MSK3oaVik2e0NXtjHbHEHRZbshsi7VduJTFIWG1Q5riU8pm0w+SaRS5v6k9qfoLkb9mNcpY0f
ZotzLlKUGj/4ONmpcX2Rbq0HJ8HehnP+OJz9mDAiYP61HcIOG5GycZfAjmT6Te0P0qbsdmq7vinY
2F/MztvEup0YywFsb+9XQ02k0cuAS0/XiKn56CafRbQ9Ny9Rs21m++QLQDXscUBEy++GyMIUc7Gt
yP7w2RNlSHw2fh2w4bMNGe07KLBiZ8KxQwZnycaMd0+dWF4b+Mh1oFbzKYBr5CYrU61RW9ThevpT
VwQ1HczkBxL6yiTWiFxzviqBm3vDfIehEA+XogPhXgirDfZubDS9AzxZZdi7n8k7pPsVUJBdw+F0
/g+bmzb5H5aUoWgMn4r6bD6Fxn8M4F0zzn3UmskbOZGUF82weg6RGbjexK85MVQytHKCkqiUNII/
UoDXvMBFQeYLIgUsGPabkaTQRBCQHUBYAJDUAd3H22wfnqJqfp4tkVgwD6ofHIw4VMyfCLD5q4mf
1vgPk9EUSvA/lbHnXPxHU/4lH2S3yszucnh7I9FPpryeldd0DMiePlPXZ/Mte2w6eZs2jmAnD9qR
fHMgE+5XWm1O1ujL8YRuDqakX2dlknUvP0L8pKMpWypWtsZWrwpK0LXDxiatkvpNIzinIPTiS25P
sYYX3FEJmC5s7QrlbfIFFxj+aCglJOcMh995nm2j16HzSd9HikPFVbcy+aWmSNhADvy+2gvcrvrS
PlbMiqzy6jdBqLuWE1chhNhcQkFNtAZpeUSCoJ0G+EE9Vo/X5vFaGi/A5e7JVeqBEXbbTvkPUFrj
32LHs2enpioOGywt+r/MD5kU07HnLnmLknVfbKck/VIOCQw5aUraN3ym31iK9KmbQ6uJ3aeZkcPk
U7stCt09j06tOKSuT5FtiXmRnLxaqDC3CUMg0LQla1/BQbSehe/As5s1NMyYUWoyYBhYOZbRFbc/
EJOSaPnQmR1JYkG2mJlKOsb0N658oKN0oqzaJI1oNir5IH/OpFUlxA5zu+4+YAp7w9wAGTsp25t0
eSZM2tyQqi3Edam8qiid1e2tgXnZeG+nu7h61SvALIv7bTHewKUnvsIMKn7u5eE+2Lev/12mVf4d
u/vsWexuYu8URML/ErqlIoxyrSmSNwNgRmhq9r2P7EwGUvsYgB8Rh2LiXDTuG3MKz7Sk+jfcz+ZD
tXUt3yU3Gpnc400Ezg5k9n+om/4/7g3/qNy/FtQw1MlEy6vkDQt4p6xb2ZvKLvmX1Ievjlb1jcIj
oorA1egrebjGD5/0BCT2JS3jd6z608GDwr6/hOU2YvqDXchJ5iXQBfie9d3D9GSgi8SUduQWEPgk
A58FuRpq7CaCZJzEQGSDxapF2iGYeo+3V0R7MuoCtsFAhT2v3AEuj6BwKgNA1pPQxbtoaoSVeBj8
dRA0XmWCS1jNCBhtnFh5CfF4T/FKkLBoHnWIyV5mCvgFFk5QCwNx0mdQTJitvI4E34SyolDI9izo
sG7wkzntsScr6j5FnCox99gRYNig7/dItxgbuvKAjFsItyAASg/bRWEsGgy+RD6QGw5ibQKUTph6
mOag7ttPYl2wBsgkzDlvwhOO0wuSGXspfgFmNEEtA5Z3ckQT64EIfMeEYFFK9YmHg5Qy6FoEa6rj
/D6x6Ojz1I0vmF8eybppocgknZkJsqoFV0VoVoyG0E7mprSdNesmfM3Vl/99uvzPJ8k/Zsu/VHRl
VPXHMCmTt/QKFqUjUe6OfHzmnoQP6q+eEXqFmYn+BP4wB38FhhljoCmBKCcQaglIqHxHcs4wIiKd
7WJc9nRXfG1DL/nK3ic71GISmeUEFL0SmQm64pi/Tk7/eyMUAdj+b8cIYrTGN1BAmSpW5f9fpOmK
yWSYKEb6hlRJMvC7Al26dSDdGBpuCXSeVNEzlHunCR0ZZpIEP6bTzBBD3DYPpCFINEdBCXjrQjv/
bgkf53hkp2d5nx1p5kmD22gOi0bTXO3snEH2GV5xW0B5haVsgrvEU4lvdGUSk1f2eQYwAW8sErxN
OvWYLYiNMHL62EJbA0JkkLf3AU29l8aOmi0THYjDEsyQXuAlcmadN+0AUSHE2G1O6ngSD4AocnTK
MVayYUvYrWElgWM9dOWMqAP4tf2ScuC1JbmVsZi1y5yIwnap5Q63DY0zA+Vt2DoOY7LKP9wbxBfM
rQYk1qLak9RPxAUzeRGHTC9pFoRuI7y17fphLIrBnpDG21hEEL9ITp877WCzNNvc4Uoo8gl6WeH9
PdjqLuAoLbY6Iqt1N1YWrcCewResuzTWGBCSrRl4TNm+zQTsy/jhP+KjyaAN/IZTA6vV8+t05iUE
AK5Aeuk/5XJoQDzahrnO7h5oP+m+GM11/z79Kkk7QAYEGRibNWuAx81nJJ++2Sl8cWSvewIoQRpi
LD/fHICVuSTgjEAUZyrxT84UNO/dVSSrR/7GLrCsphfUQw4vbUpaYAc4oUrAK89RY4jsoSaA/gXf
89Q2yUn1RDpGCtuBFZYuWE1gqKA6eRC8KHeCbvwrBEwc0jApTyGOMcntJKCm4AVB+fEBYCkfhkSA
HvsHEei4X11AhGD9itTjtfHg6D/ABJNyMYDFHOa96WTxW48JmrTPAkAIZI7umkwXOAnKwSEMQf/p
QcV+3+5WbeJDtPNyUVsP0rkBWwS63dnbGOKs8Ee3oc3CGUeux7RbbjIQJZjsdX8K1BHo5eAb5LYo
dwD86pk1BpQnAosfXj3A5bohQ/rRZMeAeAc08CAAi7M+yIsXAItUtaB0Q4wogDsJ6G2PP0pAgZNv
vg/JZNO+qfECYGJ1MlIRiT7BgnkcZNf4oXxICXQ4dmWnzRZTAuOxWci2W6u+nC30eGH8NOiQILLg
KMlJZ0OuPq+dvBCPnUekov9ozvB/vsgE2ZMUBtGFlAkwgISuCYkoAeRR0BGvBxdD4YGfzyqQSkSb
znVjNRK3yA1wDBDBV3gyjsnsnRhvlX5dqINN5mUVTeixmqTr7rbrlCCcuV1nmel7BpuKErTQyLRO
bQK4eQuLN8LVOxXODDenwzPW40LpjjHKNtHZ8CQovsHCg/BCWcB5IGnrrkQ7Wmfl6sHirV82k87r
msV4mZDSCwYbxQdeHYL0Ugcia0pM5Xr/rRaK25OSTErfh5DcqbepJUfQzUmfyWRAYCNAfWQO3Bcl
J6uBP7iJSE5Peh6lOkzq11B7JXqISg8Ehv+MWoqdIcF0Zuu4g8gtv3vUr0XUERYdfZEwSA8JuWUa
3vsj9ArUMZ68mrXhZwrx94NVgVnMPqial+0yjZjsE21jkRGtfU/xRwxztD007zS5IL6DDo2q10rN
gRsqVknWp3gAyInfiiyMLZGaK1NbA7Uli0yWIlO75wfQqXUpvRnafqg9vGPNbDGVg5amAWGernRA
Ypvo7COlpNOfc/cFFtKMd+fC60iyWeF82KtMpbADvvYIHZTdqTtrlqb+qxP6EUqAkcYV+N30ev4d
L5AIEOuD2Y2+kMmJcyoDkY+LnWYuEjGJ34oLR8wcLWP+9TX4eNN8guoO5hy0jAN2nO/gQpizMzqa
RT4k/q58hBGPhEGUIPIqypZ5BHY8f9jSXKacKSXiTgo+ATouVR76e0y8CBmBv4r/+rcO8Hdvvz7x
lfAqWCKi6wykp6adkERVhgXlttKvSf7J7o2dBjULViJIP8x3hc0iOwccCzIRPA1akozyKIUrtMcG
gCnpYRQVfGQ1PejAHxUcx4+Jc4tfx/B1hMogfI2IHatJvRni1fvIu1VYrDRsKuQRHx2Dg68AOrOB
CwS9QgFCbPjybDXplmcyLZBjz7ihbaNuEGS7roh/GTH3QAkgjjB16AO1CnpCmWpfpIjC43glSFz9
lSIHQsFpxPYyJ1RoxY5hHB7ioK3AZwqTafvKodHBgmcQorvUftsY9L4N2XQ6j3HusY5xbsLjHDnY
kZIrFCFZ6Ibg35gGMa8JV82aIfnlNvXhEGvPBEAQwirHrTzCqTrmDhcbcmKibDJFit2ZXCdBucMV
k+2iO7qLcHnATYLpVUdmCJg7LMLzsj9gt00ACscOBuAp2aQYq9yBBSasrPsJmZBZj+kPwJaNSRD3
ZJNZBQmlMIEzyems8jD5zoL7Po9ZlsM+45gFGWlA0kByOGy0zA3sKN08XDzWjX/jdxkQl7G9BfEu
28kHokuwHPPxTDbCYnffm8cJUvtuPIy4EMYD9b9Sonm87/tLe7nthrXNDfc9rCA7lVtgU9rTi+0l
39ZBvr2T9caij6HCtx72KDjHmK6ExkKOLzvkznLI6mgr5LATicNWh79KPtcE7GxszTyVSxtyHfpE
kgXEEftFkAXDelg/7M5H+3Yf62IXL8LFDMb9fEtX3/f3PRM0OiGXjBdQ1df01GzlS0xE8smQID2Z
IyLxm6kyXsgz8xzaCWoMQj/+PZweIOGv6DWMOHw5DCa+qYSgR/TjbeP/TQUGne+4E/mGr7HAM4Uo
NDrJ9FV0avzNhlQ6frM3fnG+nMmdS5fxllYX5U7QCA48x1/MCIrB0sW1Pl3gY+ZiTZ5RuFbADAKl
Uufu9OFOIRh4gNYQln1+cBTQIirHFZpAEeJW+KtAqBBa/SyFi3zmHul4/sWecBwPIot0uh3W1f62
q/ZFEC6KQHy+76FmfaylI80Y1gIlgouFyp3oBwpIr1ST1/Mt1VHTZ5dc9d/0KpYF8H9GDl9iuKL7
boXHPKWD+GnTBWXxCD80QPyg/z1AvHOj8UsDk6t8kCJRAKZZpke4KAOxRZIEmArnW3POxE2vMnOn
8nk91rQtTWF3PdBDlCYf7vvzr3TsL5TBa/oLbR510QAk3fRKu7iR77g3/e72yKSpgBObvqkdFEKw
8faNbOuFFMj527COF2JFRNfbzlga8gIfDWFSCaAmmOsmpR/vKj/bUShMkBxzk+mPUkFLyQnwq2UM
n7KAoQ5EhI2qOoaOSoCoGnISAhxX7Sm6G2GyaMDbibSB+SpFAb9Im/Y3Y8VUV8g/rm3QX1iFHCs4
gkSd98Zr4/deA+uk9KYcqcA+P40X+qLlNIHLAqWQJRDvRGKe3M/3bUDnMhvwVbIWp09f2QysJz6N
KxH4YEzKUniM6wP2QZGomw2GZC9kYXtYeUbOtw19h1spqXHL2w9UBHr5ge9fLA42USZnj6oXgcER
jlHa3uGsq/1SGLMIzbF4lt+I9uxeLBdkE8iG2BfZedgmWaPcL0kv+RaBaTTguHIhh0LDpNtprP6r
HsYLzCIoH2JHZkeKRZFUAS+XGG7zO7ukey5RExQg4jKKHXs/yn8f3EkeC8XtSvdGOjW6UqOG8A5V
QGaYHcJ4jfHCsFkq9Y6QIom9LKzngqH4ivbC1BB3NQ4NuAPdhqXEtCZMpRgDr5Mwd7aUJR0fcsDu
X0CLY1rUkL1+UOHvsBkwZrNoX2THC7QjFql2uF/Trdj+dVf/LS89eUtYUhr+CZgIMfozl2BjpVze
K1+INNEOWGWd+lfaUM1sVw42P1SHAaIMPtcDAEpRWSYaHkEqwUUWPWPBbfzJc1NsCCNHkPF7vyIf
UTPFrQ98weIRDsatenn41Zv0YeBbslHzbjvlqMOMWArezoBXRCc2CM6amV1TaeH+zvcIn7vEhuwU
qgnwSbbBwYt3EHZeAjhgwkAYwMdtegSgo84m12o9+SbTE/v2l7KmkpwG3IZ9UYlQKudUlRMvfP7O
ub+zONPah0NDDNnnbKG+VLYhVpyDqPDoUdFrTDD4mLJP5kRRBjSZ2cUNlEaH0PW1YRv0slttEPnh
+eRsZ8f9zfPaghPrr7uoocwZjg4KtATKnKdhfBcC+gkwW5LY9eyh8ZSBtjTBvvAkL/urKLUsJ0uh
LzNk+/sdQnOh1F7imAkzj/ZkOr022z4og0dlF4G+zDCAHR/wDOY2JHJMCZY+E7/AWsVGhsgSE84T
XdUML4/Y/stDt+587cLEo1VluWWkeTUVkA+8iQldBDUpuM6fgtWULr1vscXUnOCwD6xhwanWTHf6
kzXC/OWdMAxtis+UGb1uvuHbXeY2cVazFW50PvsDZrAg3zOTeQ2rih6lkfQTMzm5orTf2ZfEpvuw
TKCBSB7gI1j0BDBwD0B69r+BycxW5Wqf2qvu9WzX8HD49C+ACXB7JlIsrRsP7YWDhZYRX9YG8kE0
cCA2DS9Ean9O3J78pGQl9wzPZaad2JzyK6FZLG6qw6YHrQEvuzw3OZj7zgYJU6E7FPMSJkc2KRYG
e/fIYU1H03G8gJ5g/j7UeX1ggPBh3fe3RbYgorib05lsCkRYtxbisTtdc64XwS0odrcdyLuRDe7/
7gNUgG0VUQCRjHpRdnKtL5TxCFc5SuiKeXbuxTZQ4W71hzWxW8r+vKQG1KeVF9ROPeC5ZRNNsd2w
ZE2L6nJEsvVos1WUrnmZ6ORIbMZ/Q87n/tLttWpuiE2Sp5Dk0RI4bEmWjL2ofCogD6vcaRfia91h
dXdDwHRkaePAgUJ7j7gvt+u/5cboYmoiryoCCT0VsPkhIsEVTEASe+kVhytcTuaRLbsbV5SPZZXf
bBFj0L11lCZtbpdkS6WZPNGJEzMAa+ySpdqdHQlmCOhQ+JhYheclW3O5JEpgy0wRBLv6Z/tbHpIt
bWKDxcPHbMKgSCcjtYv+rMU2xwctXbJBcBvjm9Fi06KHEPYhNDpW+/oiO5BLIUE/1gweg3UgmbH5
Vq3TLX1+3wOSv9JolihPUpyBCkBIGlF344oFQXv+rv+/3xwTfH6hLz/pWG5kfLkLmU9IfmSlQT/j
qIC1VUNxhQ96hQTLBoDYiIF/l4sV+rfxs8YohcKYdCxo6s85zJ+USRX4wA83zxjh5220neusNh7n
QQaJ+xEGts2G+B4mcQA7nL6E6xHJmxu4DbGJ29jcUWz58w4escoE85eBQKYDjqvm9NCB4RFHKJ7k
0mK0GHhWsxh+Ebtmswwv1ZVa0fNMYeS88VAiLRN7vCqWkzUKLgCy3Il3UePzIK1FsHJ5mOJoAJfO
6VL/vYPVQfEB6gE73N+WcGE/Y2y4D0EQ4TTbKdKGR5hS3IGaxFHHixFh/8ydDCHzgBXK1vdX46iF
kQjRDsUBgnHQmB4LCPo/hZW6Ny7DHj0fiZSXSEeA75xRFnvZDnn/wLFHl7JQeDcjyFJLrhxJVJCH
8UXzAt6qNA5iCXvax3OLmoIhHMVzjIPY+LIly5KmikGj4597Ig1glrDlV82Cz3xFmbdM8Kn9dUcZ
JFf2Ymapfug2pUXUCiz0wDMQbTO2vGMYYB6+Bez5PMDD/KZohoYJwJGGnUcTYh2XWXN8L5bdU/BG
z3z2D13EFsM31AKTMVNPzOSCs5yqM9PENy1sIWJGwRo7v6OBMZt4TMgoCEtPQUrI9XjyyV52oUFU
XyM/iD7viON5LnUepukMCkPLjk3NuK60SyrVPp4TiNn8vJP9DLERUxCTQfpGhqKzuJdSqRfXeIJX
8pvPf9fZd4zfUPQfr+C9zJFpu/yTHKn98KwDnch9zGy6BhERmZHVwsyhE5i4PIt4L+EijGyu04N7
6uOMbohreplveZqa4BSET/5PHmLzwaTAkdXZSGEIavQQFaRJCHC89a9bqDsX2ZOQEO6dBwkot40Z
it5T0BTnaCICdTm1eYzvqFHCRlHbTEyhmawAYodCTqHf6gusfZzqz70ZiVOsNszfLDR6N92S+QTg
N2kLfMQsasCLqYRQ1jm3kIEQaC7MwPyqH7CK4jZDAdtyqEimyPDNCmI8+RFrEAa155nHiLBbxavZ
ovPZlm6AGs5zprx+iI6dr/9mAaclk5z9icmCUQDhiv4dMWdc+oAbB19+gfp2KX2Pk2UMOxD8e6A/
aolsCEfpflKA3uuE2bnKd7VG22DYhCqNad1BrjGWSOBsEEgCYutEDORcM/0oDBjoMVtCbU0saCUW
FV+iUTCGdNDgT1fKgsh0YQOAwJWsgJnLfivEkMkSwEl/aaZO+18f0SeQJzgPMI4wqHQT/T7Cen4W
Cl5KDs/nwHCKsB9SitCA2iV1xINCo8wj82WS7NrL9IhSnLrJlql6A+YqfHFEbTtJuFIlB28mPcib
RF3I7HKht1hdf1otEguCdbqcuqyQZKv/8ra0IhirQoO3M2bcbDSFSIM9KwGFwjxqpE2OBYCKnn8V
EvowKZ774UQOGIFY8dWbT1vy7BPoEvOHRWH8oilAlxsLY9IIRprVeeuIRpEDQ3nBZVKwlUgEY9PN
MnnQLuLvHqtbuMp61HPxP/xz9DO9xR/MhbOQHhRSC5RXPXqJqWiV7Iwexluhar7T3VEqi8N2NgUP
166V+6bas8tJ0oUHmcPdGk1Num9EiCl8v7QEEwvzVx7eaRI8u5+KKebzU+J0sgwei5fZGSY7AUBk
s2cUewmyOmGC4XA20W6e4ldReEMHAMrVVG8SfgFYrBqfK7QOtwO7okqIMo2JwXp4MwRsKARxLwn+
KiGC4AWbugwiqyQCCX3orqOzEa7JCQSv88m6uTb7MigCqGIR/jqbzWH2DQA+x6Y0+MQPzcuXwYaW
8wU/dRI5VeqmJPvDjCZsl+/y+/jeYgz9hFHkRWSTq34VsghqNlGDv0kw/MrfA2zmQkuF5NK6wQOE
X+UUavZ4ggrZhGA6tyI7Al8KkcgLXpCEyJrv5g1bEHQOJID5Sd+6+zIldPDmYRJPiBbYyLChGMJx
JdVEvBGvOMeDlTZ44yARtoS7qRFsHKAMtJ9RXIJiAU9Th38GShqYFAR3Aq6z6ChcQp8gHKEKgfeB
16umwxfGj8i4rhJm6vQTpF56PVvIeNtfW0xG9UJotPglBYWvzRGOwsYh5pTvuJqJuyvsxxcEIJkM
jiicbwFxnuo97GBwlJPFnRbUL9WGdrafOHimiYtrSLsM1yktuVvNlikxHtCqYg6ApXbB3rkAxbNM
bH0bL3+g+7Vji6N2xVLg/EzczMMmjn6BcYlYf58MHNG+xQsPZ5SdBftv7Gfzic16JKHB/AHVP6Px
yVvJTAcjip2eMiexiXB9odCF6d7YcOKl5HAgrlknFigH0RSgZlPOzT1OrMnZbXf94x0SC1gjbro9
5Qyb2BV8NXsQtvUOgzquH1xs4A/kt1mzAOI2hTkF+OjdJxTnPrGNwx0yEJzjIRAXDzGyv2ikRokP
iq+cZsyJl8YWevHEVuaFRVZxom5eBIubrTobrIqe6Uj4B24INxx6Vyyli2ceAat9zV1lNXzFP7hi
DL/0lFVCUgfMgngPrKkHumMOpk5BnLIYsjmB26vbEr6kuYI2igGbnMqTDYmsl/d9HaRuDPnGzRlA
hffW+VQtvoPCRf3elOsWEcoNT9qauNZxAe+wZHXvxDmu49NwIDt7vI8ru+TY/41Gcn2pYmG68pUU
iqQi2NcRxA/g4avfZoT0UwQU3c8O2LzpyyS1CXquT/E6g4qAkED8PIfpi3QwtWVxNN9h94yAPAIb
LuxJAaWCEyZ2e0o4Iep5R3xRY+MHuo8WaR4Tqwd1uY8LNq259HOmc0bbRK1nS4BtLLdmhLYTGhvc
+jmslkTcj6cpgJGPyWjzEw9e3dgatJEkcev8rCMK254hmu6TeNODk9fXOJsTzyQWEHgPHg807XyX
TQy8go/V/WFriQ3KpMEtplgNy7VGJLOa52cJdnYgIG1A10KdF7YEEloGBNFExZbM+rtiVYoF0ExN
7HMuPvMEsVoCu5KgWEPb4mTA7IBFE9lruLzHPIvbbj+UIhW20TmR6cLSO8DOQ1hSb4nvY9cgL3NH
klUpuLUw49vxz/CRSFYIpQ4ckAmyKTsNJfNXCZ2vImLoCqhlCOYsCB4B44wnGqYS8ZkrVF98e8ba
Mk8MMVF4ike4oS4sCuZ6TG4EHdYG4n1FfBlNoCrck4gAPeynT6Qyk/L5IEFnTFAUnAw2WX6IBhPX
xW+4valPPlveoMiGvkOb+4BLwpsNmKaGjKS2Jopw7N8+75CK3cQ17iSE7QYKhdqCKy8wyIkX8Xna
zCE4jIR3X+yoXCynNpRjkERSEo9wM8+OtBE+MEKpS3i4UDYt88E9sCsvWsJiFQtmfX5G3epYlLQC
JhHJKvlNXG7ptO8cFXDbgAMmQhnyA0gRPg3DedDlmDTwBIDVhnoKnpQnFoEtHcIq7eaBAoBajIsw
CHEPBcyoDIFRbLJfABJgDYLEh0OgikCn8wx3JA0sG5CnA0rAoWrSCuhNbsQ4W/QV04JBjl+a1aZi
pZOHddlM7NkKSp8I58uzIRNtQTDAWTny6u5uUzqFUH0+/P0Gv8XNEDHd2CBx3TxppVQoSHuBUogq
B1wDf9JRBnB4+F2++ncqRqv4TSnwpA2wIdwJxLYpsXjtPw1MU7gvXwCNKR+YDksYnOzJGh+Pe/a5
yKjHS4iZtJ/7W/qmnMW0LN5DpwFHwHH43r8n7g8ZksgXBCvttluUP9lrAv0QeZIfX/kG1qLkrf1h
4HS8w5Lg9IofHkiwjA2/9tAN0jewH+1n9zb7guKNsxSoBQxWwDUAi0lfoJ2v0JlNP6Lj5ANCTCz2
NK6E5IsYzWu2w0zitj+PD6iFSRcCmHwOh+zL7AMyK+I3l4IPry7nuQvcIl6hcH+YMxiAxGkEwwS8
IdfKR49+G3BlRBai5yZ7Ae1hR5v4kxnJECEDF84U7xjh5Y5u7VMb5Nx8cB8+rcjdCEaSuYHYsYow
ayocq25+7T0gYV3p5G5uYaucN5u7ZCNTxM7gbHFyz/P93sBaC2RBgfDJ4bSHNAoMLOxs9BASAxRl
gEBuqY1kwFe0FzyeuYoX7SuTDOov8CZIVvJ7tvRpH92swl7x0nrEJyzrV0bwVC4BiW1wa7Qkuefo
OdYephsyjE3cpvYGye4jH8AHpGfh6KvDAjKzUFvdYoK/YEIWXG5IMsSuqvESViZuu0MeAG4FunRY
vEDPdjYTAzALE4/fAISGnnB6AZWB6Ytv4eg8VdsxXgD/gfsNGi8uItXwUijQaDMwxP4zHkUt4Mlq
ojU+kwL8CZHznNFnXOsTu/UYaA57QEkAF2dwtqUeyAINieZ0T3cQcGFxUrPtQ7VmUBA/PBArCADR
4N7Gl7Fw7jMvBpl/5DLpHIi3IQZBnr4CQqFpAhqDrDXzoqnAOKmRT22hwUKc6Xd1ZfWl2+g+X2rh
Jis+ANgUsO1ydOIw0u2q96CiGq6Yo6sTUJfxk7d2raORx63fDNP1UEFUDC5RhCaiZeoXUn1A/l+Q
PiEXcouGBztat8xlhBMWChcrp5YdU9BcOS1+kx00XvfcrYrXUN18aVzRlt0VSZt1e6IcI0b7nSfH
7rHiuboA7jI3yHK+WJSvEtZVkHyy24cu1jeitR4dbNM2LcazT6fQATwMcxDUU0ZIngEPxjCc8yqJ
OxAtHRDAoGt4BaZ0OL4QQGkcQAWWF/fZyPYQZ43UiTWYzDfEOjYu0lW5AFgD+oCFdTUhMI89F7pw
S73g2mEQf/SHJ8TFrbkaruDHKNlcEfrkboDTXaar4rWFlXD+gLVZqBSYnKgMFs4p4DkQ21Ye2vpF
4NVaByP3dM1MwZwJsBHAgYwxnmywNBOY66Halk/pEVoyhnC4fvVicmDAYgokky3s3AwarZrBZtM6
JCjB88JzWNJMC7mTurFFM14QqhkH7QIBusNfIJIGHfQTc5JxanfGj2GsoO/SdSQ6/h0blzLBzaFy
qyb2GjGbYiRgwsMQJoGdYhC8JNAuxBx487wkbEY8V5DKKrYNHZ8WzEgW/YOhRthpa68P0NQohUo9
nQ/ljvJosfaOYDs8i/nCyXSf13Cl7aPWR/UAfUH6H+HRwB05na71HxZTqfpcoGFI09SOrJ8bNqct
pfAZUBiY4nI3XUP7lqP7Nz7m3B2PxQBelI/xk67TLjDMofsxFqzLvCUFEAkwRP1rrAMz4c1kzgz+
+Dldw4Y2XLsrvlNUdiYgMF/4w9es63pHpXjsfMAPdMeBxxzGIXRpsjVWK1SjdodgzgQ2MxeVlK6m
A4AlI8GzTtjM5JfoWz9gTRdz+IRxiaTqy2PFksIX1fg1+bjwN2LywleKQdCw8UeynlggUBhdxaol
Gx5wLkqqOfvn+EqGaMUahfHfKTmMaJYoHXMO0+FASQwo+4dAd2IhTW1GY/xku9IxD5ECyhcKbw3T
CRytYoD5PQZscrgZDvUrSEUazdZBNA5j2O6At9EnbDDMY3MFAtL8YPsBTsiGxOFp/FArdEheoqyZ
nek32i4b8buyh0QScOUrhzm64+0VsQZhpwLmFi1r6I6gTaeX3XRTvIDEsycv5rv5on6PIqXwhLxP
lvTSAFGZOMMuR4SHAw1x9g5Zt9WYNiD/CBH0l/M5mAKCQFEnepldkORVM+QzK2ODynyZ3ccWfBSE
WfVekUNhY+czTCBWupIYOsJWj3HtnJkeeFeOLOVX89ItTcCgpT1+zz6nr5pKlDsGGauuIDyZq0ci
yScoEUQEjViYcSHijSMrEhR3Ilr3zJJPrboF1GfffwmBIZibMHQSdt/2UNUlgVyD1rVmZPvRHPMO
ZyFUY7xK/Y4xtG0SfOOKHUHGbiCFzIXV5hnWrnA/qOlvuVrEGPlDZ12dP0gXk0W2jEGvcnkdbxeZ
RvoVxFUjUwPrVm/3R93wUkIXzPn9l6hWguOT3MvIT/5pvBFWlhtw59ghzu3KHSAsQBwihUwFmTaT
XlynL3oNziDmDjmSxM2yQe4V5xwi/hGwtcFuMcs8YpXJtHkmfXVJgH7mUDFSEZHDQsmc5nd2Zod2
ZuctYfwUOBqkNBHRtQSuEYfBW2riPekm3BaHEhC95PAkLyE/x72HTd0yNfj9XR5STUxB2BusKPeI
SIQTQOntIrJH8paA2urR+OA4whAGgMKllwm5uWd2QhaYGRY9xASob+xSDCkXZpWbRU6Lsxf3Wg0v
jEN5hWrHU2fEhIN2OnVMuO5qp8vsUVhNqSuLDd3hpYicHMAyeQgEWOwVZoL0+WeHtwaCN9LSCIOz
CNvjh9sGzKW9nT42UBJQI/7sCZXpbS5KFYRfNvMLqjgxnbABQgNECpPcu2FMAudNIfg4QVIQ3ovv
A0j/6NAZ3ElvEYBAT+jmXNUQXJiq0BwQ/GtLDKRBNqj5tgi9tHYp5QwfVTGH3kzKOLmdvthQHIVS
CVLOaN+kyaAf/irME1BwU09ulEanD72GXiSPUA/e1ekxg1JzaOYqO8Gm9/r45dZ77v1dpcsI9CW0
5oz5QbRH/Bg4BRmgyuaZmn156kTwgkUOF6cz8YNCzAtCvF547aB3aC0aUOEjoxlY+Yl/h2wQtwCm
wsmJO+Ea51v+5DM3n/Hlwj4QCVIH3pJlyG47akLJDE+97qXlPV0WtV8ZU87mY0d6FZjwDEtmsl0h
WhjxCMg+vHV7uEZYrQUpt+h3jk5g77+TdDmBAQdsBr54MmDikzb96km5RkAs8eGqS+VGvpcX8dWg
/sxxvkBmufkhrEUEG+UPJ8c8yuJO3QIjaVn7vek1l0exMiu2LrS7yCnAq0LDHrbLWd9aFW4dul9a
hvpOzNPzC2xH3RRRyWtkHwvJ/RxM+vf0HCgPjJYiOH3KeocGPN71MimhwBkGzGV+7jgqqtfuvm2l
JYM5nY12MyEZYTF+0EdcJLa3Dj1GlXUSwYx3LCZrqN7LyYEhL1Wb0YSUkc9VLmbUGV4ftRWrRLl9
5LUrY+grVuHtnQJH7efjdLIcHBqWF7xD+DnfQj4zd4L73Oqc98JfBoMTLaoL/IWOdwp6+0R2mXlJ
JldYQrr5dHkxSRYpC0MSZbB2gnoNAGp5Ck71uiRv5EdAWfn8dIKdfH7bS14anD5G28IMusb64V0+
cjh6ij0kWVtCNh193ttWsHaS/0PTfS2nkixRAP0iIvDmtRvTeAQSCL0QSDp47+Hr72pN3BhCwwHa
VHWZzJ07d3Ygk5VJNxVmPwU0gik9wHAMUCy3Wm5w5Wy7aa7xCltFt3tu5Rql2vKd3+usm469KZjC
5BxzrB+C0asyIkEG7O8dVb6kExkkq+OxcV5OvJErDRoT6X287nJRFxyCTqPWGYdBWPP/1nSkMaMG
mdWAyxmOxq3iDwn3UPWowMCuNGqu9aiYLJVD0Kg1DsHYgeNOJ+hM1Uz11QehgaB2ClbBtXUSlAsq
zkjyojwJRtdWwREQ6f61lQk/XpXO9O7NIfhofZgqQalhQjYW0bMcNzlZno4IlegnZ61AOwJfp8LG
Kmi5SLLcaXS03X0wocqDDv2nsFFLheHI82xNK8G0Ezpxo7MKeo1tuVH5GE0CBzwqp2C8CoJL2LrV
aulgGjbGH51OVj+lwo6TOn/YOTm8468H+lEMju/4b0j4suYF7mbFKr5E0HKSOP/xXrf4K5976DeA
OG5s77fJ97CmNFsAdw1ZH8F4+9P5aF3CSqehr8kXKlZIOPUhjyUVbdQ3IXaoqp9c27XqidzmRHmf
ixQxSxNAA9AE+2u1lK8UHr3HpZYtdraT0Sndyifbr9VH0Z6XaZVOUa7wQV0hdaxTgnvt3xdoGpl+
LjWi07VZV4u5t8lleM62b+nROddY7T+2qWlm/b24lDfX9jH1saITckA6KHAdztfZq2RxN44ON9Ee
8uc/ucScoMTHZdXMKmqAZnWRpl5Ppy7Bbj/N7GiGcRGPJUAwG/guLMg9WWYZaqcHLedCEJfu+qHw
Az2nyvdehEjmQPhq9lgFRgQTSr6bbNqZleBDNiGN42mlKqibRB5cHCRbYoAcME9PWK3QTuUz0oe8
ekk0etYwq3wvLZllcy5YnJoZEvmPf3Pqyfd1N3mrXqkekdo4THPJz8O695yM19399m2xaHzIW3V4
8pu47OrBUAvyKZZhSGiQpmJWNTFYYIzyk6sIk6Wqr+J/shXBXTC7ru9Pi4ii4YEsJIBBkPrDyQ9l
P3CGZSIkKPuA0jFTIUCGE+CQ7Q0JUWPX3Kb79Qhe+TALYAV3TcqxgBvxcdAqVQCKo//EOCmmD+jR
6lvXyEIxs6pQxaIS1PB2c2BefM8ncCP4sBgLgFEYLGJ4laruhMjsOl+bH6LtmjBYOf8qT+gVnkM6
CPHvYeASposMqHD1RUnUdXymPy7zupuKLwXPKVZcyonJUGqBs57kOK7lVIfLrqJB+1gEYGlZOdP9
je+HhIDrppNBgo5hKnyyu5XNW1fyKguQER1d3ftczYHKkXL7wAGO12XbY0NaXUapodHm6yJoJEpl
NVCmSGiAJpouT4Savgfz7OsS+Nwh5Q2kvWSswKFP3ZFzr6sX5n17076OqOA6URZoClaU6u2VCj1l
3esgXe0a+n9yq2reWlIO+TRyYmDjfGhIaP+RXqIhAWWKEQmCrNp8jhRumSs2YPF1LmAh+fVJLGqp
nYd7RUf4xA1S71zp1KNky/j5qf/ic13ox69rfF6fG0TOm0UOh1hR+TMgdIwYxUVRxPABfJU+dg5d
2Ht9HfcviRFA06RMSLJIABoR8EDBEFUg7nrD0IMyUOKJOa/7p27xojo7yCh9ALQHkSutJb5mMG46
Bc9KCpgEDjpad4r/YQ40LV3MqHbT6/LiT42QbkCB9vmrJQm8RJaQuCedfdAV/r157nCFLidEHtRb
YFgHpUP1IOxDK3+iflhlCa67jEgd0xQgcLzjHBXbj3u38Iju55pEv21E9fQJI15WaBs3Lun6xNNf
VmSZ3lbtpzODFC9Vomw7XhNx30XnUjAGOulJLQWZ2lZfovNAlunlUiXaeqewIY1ALI2bCfIBTqSi
NdVGhHpBFflNeEfIBWMCRtdfC3ChWF6CdpQXL5YP2G8o8yS9Ze1xPAW9eLEb5dzKqxhOsXAIGCDi
xiJx22WliC56jtNi5zJ7iC/Ev6LgnceN3FY3m7qFv5irENJeMlRAaoxIe20pLsZUkjLBx0GUcdbx
Gp0Kl8q5cCvQKnsTQXZAAWcaTVEo8RZKCAcyvSpHTvqreui7m2ersJFxG6oJ52e3fS1PG2V8PgRb
uas2IxjXeP9LoTtO+YW3L1qFfOcBtv6SdFtPtJL9a0HIJ0gsFx1uJQtwSQtcwgAC1mcu/7mYvvAk
0elje4DVeW5t2CWPaQ6zOF9d7WuXfDW9pVrtmAUgKCYOkO+h2ddc4tsMD5fqBJQmbTKPbv+nLy5k
X2xmhtlL5TW9PcqSZYLEuq7nCBktJ5KI4/Zk8kFp9kp2Rfzj1IUySTq9lOWgRskmPLeRarA0Vo7w
nQwtQXe+0vmtJE/kOHaAR1OanQXfIRb416y2c/WRDxSubfJKWLSX4WOYTQcbgfpNtIAv+G0R6F5R
IOuBgoQLM34Ni9xDbG9uQDJy7lOmkeeohrQkdn0NvLcqxc9SI03al9XCeL/lLVpsDmLvSFjzYCe4
I92FxBoyUmM35AamTuYMI1NxIj7dHIlZVXO+DAeCwArgU5z9FYvPq1PHI8g8Plq+2CrBSgITuZaH
QCkA94lLxkZFCpTHI8jMV4bI/DkLB3eRU4SjylXwld87qVN70Z7xnP57PQrNRIIXVj4Jz3LkwHJ4
k7iKqLlKAGC083pwspgjTEGC2wAF5LZPedA6OxsrQvtFfMvaxBkxOokquiZxCdf3ncKLrq9fVsXy
CXsMaSRY/97fuYblTJAaEmwieLMpr6a76RHHH5CaqziN3HOt0sjiX5c4zQurF7skdvvil7JOk9LH
GZmOVAOHVW/Fvl/8VTbT4q25aV2WkLz9ztfRdYfpEoOJFgz/p9D0XZLf7Z4vlTu/kAyfJyNz/s+9
0g260yWNCM7SypLBg8esQdrxA/6mDtP9SFiL8njx97VTaDmP0k91iWbnDr2ULLJNNYF7LkE5HR+Q
uMMV8bo7kt9v9HocRRVLWgEyuV7hjavcy8VF7cUSl1f9909/NcEl3ZlaA+EmHOzLuhKfZZibab12
m3gZwAKQDiKDzynlAYiT7HoM1PV1p17R5rhaAQa+DvvrNp3qx75yUV3DZ/TeCU9/T9ixHrrmmB0v
U+OxqlwQn2bFz+InjWrcX8vTKb7nR2WP2wYI2cbu7yEZHbGb7rEH7Ezua/KzM1+bj48lAxlK+LMb
0uwTeZ+/g0N4Qdzvv59r5K6vBICwUfHr0DrAFeAvOG0AzXASDpDzEPATbb/z5pnv6/U19pY8kxQW
uUccsBiZkrTZZW0o2KKEoFB6t7ipGiMau7r29TaX8ZVZNgEkBw2jApqsTyZtguOWQXgEhMOyB/O4
kCZD0KPVcIm9IEKO/7n35m58lkSbu8rV90tzm0fqw9uu9jj0uLd+c+CP/8ENrpIyDtwdAqnF8hjL
j+Fzz/bvZ/4lAdUYpoH+rNyIcAKgRz0NzAQaJT+gCxeWxgNuqwDaoC2nSyv56QLAorvUJMsVVJan
hcqELOm+ESgTauiEIBSNvCBWckzESu7kANGlQFYxgON8i84R9pyrJnVQSqHmCu8+re4wQuA5bpHP
71jzsgAAA8hoXHsFmdJlr90f2oJEwS0vZitOTwDG4lkoQ68uM/DgCtWvwDukyd1gUY22sVjwMaLT
Qjw7Uc9GjyEKVm0yyNSS9XwmyPRftXl9NwQgeRaJFzVX8HGMVIG17EKqvZkV5oxZxFW5F+vjZDVd
TTQ2FaGs8BnmSjFDirgHkQ5cqKfBVaBtJZuskix4ptUCmYSEMGeYtMe9bYe/UxLB2vrjxhd9j8a0
9BC3pZre14UxLIdcBmOEuXKQ5NHgtp8CHQ9v8k9/dZEb1m9J0MEplqIrvSJ/WzFQofONCQmv4Jy4
BytAs42hs7A8VYFV+R8PISthsH2LeSYO27/bfxV0fsabBSAPrudReIFuQXIntazxFA0lSN+pCrbb
HHrn7R8al9t3ivOpx1FYN4qJKu0PL7f9HzYCNNGWUuNYz34+q0bJrs/8LZd6rlmHe7+V2mqY5Acr
XfbXDLVJICpwqau0YVolMeS2woWTIJCLUToNh3K6IXAgwBacGd+NsX2qm6I/d0JMreumms9W0uc/
RPBU1R6IbBGh7CIr+V4ubGOgcgGxMvK0T1qMvjipQRptclV94ALxhHjGL+2+/0FpyG2lmnkKvzS0
feyWnExPORTa6J//3Zh/mpgeGejJ03AFEKEzuSXp0Z6dBwIo9LnpqdCmx2poWbpeuMWQzhmc7CUv
9VwxSOCtuhYg64LQW23SH/E8MEwKkdvRVfP3/z7zlGGn7s/fo9v96zs/NAHj0bwZZP+OyMzbbtqH
xol+8MZvnEG3AKGPaoN2dckjVbvN4oUSlvaHMwOCT1KWrjWgPNzewNBKp9B0lzRI0oUoWYjA1IRi
YHjrKwWYsjlqoMWg9ARsWncBpVKMIpA1+NoZYtx7XoOOQ8TTP27ssqrTc4Parlib8SWYm+wnQ/4z
lr9N2Tojp3caeLsRwDU/FqKdtFxcr1fdWefwQbgp7a5CpACJSMApVXMXk3NjhfCVCVf4YtaUU3SL
nd5IIebNpe/vzmQrRCIIwhkPw24ojHH9VAzD6SaDdf1WOVU4zJXNbDE92R1fvTP6I3FH6ExJQrL1
mewBEbTypjTIgM4WCnKJlsSAvsLVt4nCGlXhDrUDLvHHPlgUyktBlmd4pBX999pDSCDdEiVVNaEs
fG6cE9WJC284idXrpba2FoqtbOuGoYoUA9UxpwmBxjDTYJoOlVRZYVnbiSWhsOKRSLGv4cKozRwB
kB/CfDq2ZNfvIgXxEKZAwi3oMRb8lEEHtDbThDoUNPcwBXrUvdsHxUvDCulF3yaugWP5Mo69LJQU
Qs1ziKof7Tgy8BYuwNAYtE/Zkmxq/73iNU90OLbmA9B2fEFndgV/jQlhpR9XFRhhqVkXxSJiA599
7LW9Nuy62uLljRPGNsqj6TxMOK0DWyeX7PgSe2NZvnHF6HneGPmB67jmWWdgWqdry2RWmxFYEPCq
Fnm1aGPL8Elt6q/Cu08kwgGBrAfpBuQ9NbMIXYYWML/eZd4tzYVV3a17469tsVDLcVxwauFrfDEP
SSjXKgcyZzQznUiq5uK/Ah2GtffQZuGnBTN3EfffgXgjq4pZ9GQxmaFm9m9m5h0LyguonpvlCA8j
OwbM/5v6zQD64JWMEgfVUOt3eZPKaYlznWIrnSmvxtJt6lB9xzzVNbvO5trKzQ7Kk8+Wv75x/OVV
8dfVfG8XYOIbHkeybgxvkn1yYXSOGH8+WCkMXnZlj9Yt+CHz2Rt/eZZOtlv/llABO6I3Az7yrvmK
iKeQQ7kM/+xiZNdNRNo8VjUfK2SJoB/lwoaiwv3rb5YJeGqp9THPhWfaFAoLXILbx0kMYR0XeoA1
HbJqjIDwgoUacIe43skqIVs0fNKSHJ8SwW1ML7Dz6l4re1nvueYJgKboBRpdQin7WMrm1bw1Mwgp
ZEqI9pXY2tX0210qn+yznO2s82zk2xcxU4VARqXetrqq3Jv0PO8084MzQk//2V/UyNtnC6rcB4ri
pFZ2qOBxU2ECASDI9ou33/WuXvhNxWXh2kdEcbHYHXslXH6/ek+aGZXNyrYhzj/Ok6nAmiC3g4Go
Xz6OqfBRqJwLQZrOpcDA9+4mIBg9D7VsfKqc9Dm3gm+V0ivqVAJ3OHu1/SmgtkQhbDk7zqjibhhH
VMAWweTfcqgaqCX0Uivg1XaVZeienyrNt+/+zq72GRZMt/hF/FxiW65YWw9lhMmdEn19RYv3HfZ7
Gd+sXGwVwkRlW3N75UWnUFvXE2+FN1rlOAryL1a/0iqkT645oHXpFRcZINz7Z3UviZkzZPQLL3IN
u/kvCSX1ZFj27K/vzyB2zGix36qk7VI/+2nhJ9FdvadnF/zkh9U+NsdzjhWX7eqCz+tw1UOzqb7I
l6ehuZ3zBBpUXg9X4aMq2Y9GQ0Z+QLN6lLory3tEJatMIaeiMEqpl12FqzYO9uz1Sfoj3P7b0FPI
NtK1NxgYyTlw67y7ameCq/6pxOTj7NuudQ8bls1EDTm2S+N3U8vjnCFK/DvyGkpRapAkmLkJUz9Z
y+m7dF55KfnZunNNft8q2SqptEvHNGF512+1TGXXWfYkhSDqVgaLt017UTt8HrfBTOhgeG9xtL5W
Ddr3RwJm6M1vq9qmtmsoy/DLERQAru/qzVK5WFFw/ocohiox1flw17oIzzLsa6/qs7aPFv+GimP2
L7+SRRRWa6QbK+7Jj6pXibkGv8q55vkNPZYNa+juR0XUTsFtO58ydp3UKiiMDx/xTYjPja4hXe5h
JpApMNqFxf69mYymcoHCZJD+3mEzDubl1Gt6wkF6S/pMcR9Homlo9/UvULiI0osgVYF+HOSNg1Hu
wa2dHIkcKSkZ3FsgLBDG+7x3rqtShDWNOd0uMq/znkN4jeaD+zc4e/5zqiXKxX6pl44WjUTPzO/t
I5pO3XtzUUs0Ta7w2dwOBuuu0KVKQ2GyemnkapMuV7OKnNiH1TV3b89AhkF/Xia20PoLu9w6oN2P
UnmrR3J0PxJVSKBbKv64vULjXt9UINlkOzuPWuaDSEYLanfuHhrzTyglWHldXTWO2chttEv1Z1MV
uPQIMKtzst/z8qmqShP1jXaijg0NCivzk2q3z0N5ZpEK5Fd2l4NYcbTyrOW66dot7uvVG9pPqyS5
M5hIz083csHb40OkojOx3dV2NVZOa97fYCa080ZDnDF+r6gRpSyGeVN8wwcPpuveKkpinrR37ZUh
nAvljLbZsV1hdDUQF4STpAJ+7kTL/h2rjxrsXKHXxsazvaunrYMmg3RVDC2cVwEb5UUAKjSWq85j
7CnEag7Mbm18oQDq3VUfocqcqC7LibqQUPRorxrLaooQ8cXUynrkaLyx3To91UQ+cE0pIiaCTP3V
21BNP7TvF35agqwVcBtpxnTDEM3KxKwu72zJU3gdH8SqCUGB5aTULFuCOhe5EgMmICuM1bSZxc7J
ojzvrfqccXs2jxkd/vPaS1ezP2ak8NhXbl0ufp+A2HH8ILCvCJnEkVn+a7gdlMqlVvHrDbRm7KDi
wDAfQXI0704qqa519+1YJTelD6wVp8DyFD1qj4/MX2hj04CkHqtLwPdHondsIglVru/L313/wuyJ
2MiVRJu/xRW6jw7GKNqeJ2Snqa7qnmg9EQ0/0lVm5nDdO74D/D6P9fM73K2piFCbem5lPlCf4kex
04rHjzRrrC46bASVnCvp6rlcaK9bIPAAP6sryyLcVp/NVWMeow25Bu5cXFEosOi/PwWW5TGG19a1
nvpQLmg/EMNQu1Pc1JyoXe0P5LSvs/V03Zk0JK9Ud61TS3aTFZ8WwOZdnu2vsrH/stG6Kpujk3sT
eu9f68sfhZnLk/DeeHsaBunmrmYcv+9qS8WDLAPKZFescfl2km7D27J8aWOBlpOoOkpWhKnPS8t5
Z4iT4StadSf15Pjf531mwe3leqX6srytJqCD8k8+zPTHPxGW1THIqOgk56B5rpAHuwWbekhiUBu2
lWQ3zq8wFra/6qN306NT2BIkKktcrCyqmwESeG50rC3b23/ZceEjX84JZZ9b8ODn+60dS/gyBi7t
aaaBP1sVvwkAjG+wovpjuP+Vi9TY/SuMC7+Z32e/FEWprCS1YGteqywGSY2O1qkwWS+0S29xgD3D
8JEYIXXJSHoOdv1TPxXWXoQX7l+sl+h6DFDaSXs9rBtNqRm5Nn34V2PVWUSWVIkvt0hJosu3qGxF
os0sNXuF9cS34FSPjHKvwFvJDwqVRH9by//6bZt85FumVqjVbt/LtihHSBkhHj9xMCwXti4Rutku
Sne5I+mfmFwAN9v1RRmO430vQ/AwuEfnaBdDYoV25gsGZssfCmqIVjeQA2bS34YcybdJl7237/FV
ButrMGmqHDRlT2arIgSpSok37AImwPCi4xT4y0ebLwAI9sDrjQ/TYbomJR1VLl/LT+X8cDTHog6n
xukrFxZ/7BS/hUqmcaspdSVF63MHflv/aMT91/h2rUelMMxXi58mGxBw05HMEQlb1hEv+qvmefAg
rxakZrdh8cdwyFZv/T3Gc/PYS5cvNbP89m8p60aCLbgCySZbfX091krU7Ad3SqiieGaOpb19Hl2j
ay8zy1YLgqG12/TWfvzzRPVUXjIGPDJguY3urVxofRQ4ruz6xFCZtB9Xyk5RTgSPSgyMzHdbxXvC
VfPevXfXn692Ht/eBpO7gvAkLWAoB+tkOYVwEydpCC993W9VUcc1ocPELDG+09N5UwI9OnV2013n
NdyXV5XVlyIM94hEuEUeLPL4izYsBJjIDQ1fx95yUi/iTQ6cPVHK1HbN1Sw7iN31AqCQWvW5eZIx
s4ujeKevhLwPt4ArORB1ZXZlCtjUtZxYvjQ794dT+FcPSmywdI/8cCVxEF9RUTdREUppYzrg92Xl
2l3Py4dDmKODLq3+ViuKf+O6b7qHTfP2fH/8Y0FY/gUkT0KLH7kHWl2ojKNw+yVcSrJ4BIO4sJm4
tH0ZSf8t+xdqjaPRiuAdymZe6l9GT62qhy8bdM7d4Xv+289NVyUkxWEixSv2A1FaO8z9e4EboGor
ox1Xsjcf0XimjVK5KuqysfuXRGM2zBTeJFdNWAUjoXmvMu6gqHHoLfQUb+JRv1yl+RK/PnxMDatU
YIzmm0ei4CLg0gBEK4/BtTtXsUUVjkeQTYQGb335XnmWN1EeZ0fKzsPSOIY2VYzGL/8JiEeX0AwD
wNTzVQbt4NJWezeOjwfMEjBtvnl7s73dUcVb85/X17567Io0b6vFppG1xZWJhdbVuO0XZvy7TWQW
OI863pbgsPgtTm3jf/zLhZhI748h5kd0aTu31v9uf0UAT30VHRPhWcFF/FcBZMHukoKkl+Dwj7VH
kn54mwqKCbEJPWaluismZ0RIUv649q69bGQDkF4ZT5B5mhQ/JbceNAS98v4JAUDqLHb5xDEPymIt
2eNR5q0jekQHPXSYUsy3NZfeTkPEM8gvDh4XHUAQB5ds8kNRTovR8jMz1UqoTefRUSH41c6OshE6
yc+ub5nuE+D5Z8+Ymnk8TeyEqq0o2VKkoLLtibo0TrVHO1FbRCXtSZZf/7ZdFVo5gvVkcGDlFC3W
G+bp4g0lYnCuL6J437t8CBS2tPFbZJ9H3hMiP7SLnWR07mardDEr5x7qa/PAkmcqVk7sDLz9QyN3
Hubrk2jZlnN34DFJSP5c1zNPlicoAPfnfQ5wvgyT9HzeeM57oiPDTR/RDg3NZi4AdK0/sK0ESSTw
GzSii9H+ff2bjC8be9c0cqfiw/GYlL0Jyylf309vmyjR0JG2N0M2Xz1Yr5KaQjU2DiNse8fqebCL
A4K3Ifw++7OZ2jyHQjx/CKUFfvIpUnmZPlv3QWZ4Ia+0lR4X3qawh3nPUICi7gMxVt27CN7E1aaf
7BPQkPRBZtt5UaJuWkFREvQSJYR9Cpy+cMuL5adQ9KLSeVErB05BcN6hxMdWtvrEhHISUBc8w82z
QPl2YlHlbO2X6zbe11+N0lS8PRABV7sWEyUq/Xu2BGZ0Dyjp3mLWh9mveXmQLJ+mOjrRUKmxPekX
ypvPCZ6VgPuNtxZmhm46XxvGBKvLFK+pLFWOScTmq2FPjm994b9L5Tmet86fyMbZYg0wCjm2p4CW
YfAQqsSqDjSKo2V/tE6PNP+pTeIJQosx7gvBEskpllGUjGZRszjuWRP/WD4H4g35H4gmQPeQA+tU
BTkSgFTAecycLIsEgdeKx7YIRQwfUfPKSfeOi3yhmaJVxlTHvw9BaX4D5oLFwed8K1rkkzjUCozi
jphvXCQUzT/AsBgXl7RbzH+teDC74zkCQosoWv1Up8nKZNKhhMAj0SUTtXj51Bix5cuko2Fuw2kx
U32leCAzN8f3KI/YE9GUqPm7dNY3gL8GXnY1pVaAXnRMn4DOOoT8v1MB58DjMZAu6ZjEgSAIMURe
y6Jy03esP6IDeLiCqIRs0Pfyqp+0PL0na1r4TB36V9Xgj+vZx+Hc9e+5Vxpee+u4Mo9lA7gFMvyd
sJ+dsZNuzd1VXGfq1LGHdiQtwUjHOyXlO6npVXS9Mi8XepdNXWJ1E2IW7jqCLW1OZZDt4vvNluVk
1Ck07Mmta7WAKCgmeGZfmxflZyudwzLcYTbMmENRojaa17YtACDTHssU5CpUIyBO14dKwCyOMP7y
vi7TQs335oD4GiwwE0N+2og2cq2/2tbSu9SwMEtEPTS6Y+7AntJSiJmFU9lB2LdMCFo576YT4+ZT
m4iBtuvkppkpoO3qQZ/Ak3Vg+CXY1uEcsYeGT3yY+ir/aYTF0d26IYuqAes1hm8dyKruSldVFY9Z
XDZodQLAphJrVKJCt4c5QCKhtzRJMV7k3UmdiccejuP2d/5bmmkT3zSY/LhjQV+rUBy91+Ll2AOJ
0crgoYP7OG24DFQmpGCV8VZ6gN31OM3JFMPos9460xwBUgk+VchptpX5SKqvFFGR2L7/rEAt65/t
WH9lZnpH0/M/50nX21WfF2iUYJ91WI26xDYeA8mN3Ru1+XN39ZWvzn9NCC3eKFKRKV/euFIljAPB
x5AxS4vdwqr4t794MkwEBBg3inVjh/3F81HFuL6/xrOfWafDWhbO5/tTkaD8x9IaCgwBbP6htWg9
GlFqpDQv7tqUQFSgwyDPpRoRPKhwTDWyB4AMTrE5aweVgfMKSkLk03mJKqPGOHzXj61JaWXQfCvh
rb3PxHW6XByS8D0+yamTi2unZ3SxMtdyaYlKQ5Hqq476r/dstHhYuYIPVm46wtda5munf51tvnZ4
hGN2Q2yRfGeQxhCxBjhmqF6HmOSY5CKYdWVpbP+KVUdDUVflc3dyqfzEWNBDlII/vy7vGse0rPhU
hefmPM8RbYZ/2abvnxFG10sZjNh3XNVWdVGvOGyRaBSGy2N58r2QKpoKjNzLPJwWR0yPmEhXu9X8
T36MzP1OHjzQaa9noKzcAJCXVrRgESYb69HjJ02M/l6PWf/R65+H7veS59iNMdyRruarPIbbUJBl
30I0lHE1ZmgaDpd+8acYlcqpQaKpIOc0ibWgpxE3PvRUYswgOt3KybUdtlBjA8YqXtSpeeGH4WFo
5s57Kj3ee+vWZiQP90u5BqylLoWLk9zUZ0eyGULqzfi3AJXn/Vd90V18O0RQw/gT+xKh376fwttX
OuKjTJpoV/WYDhEd39WzJqcmt6RuBr/aFLfrhUe4/LltDAz+FWPtG0Y16bDm5/HEqd6vlpqYeV5O
t86D/eA4fg5aZ2BOyNA79R/T2M5j2P8mpEzLBoDt9D06lQmO8mUo/gbF0bL78gRzQ/QHXmmmki0G
xWjXAaW1rAaFBmoYtn0/N8UMXP8wecH/ueG9+zoGyeb5LA4XoH+UACHxrDyrEoGCJBs92I6Tpfpd
kIfC4vvx99bZ/3oqHkZm+Ohc3g4MciybRuojPVIHHLEatnrqT75T/xj5KhSp1ZxuqUnwm5tORh7f
eZD5l/t3+rp2lz+Ht8n362MyynyILxaGmaHZOLi+2/uWpsrq7dqcdBLj09ehv+5ZuJa/Juwiek3N
KFXlG6dp8TOe4Pa1dyuWNWzTmY8xui2mOzPNWIBAGFKLrMrhgkQBtnECMRmS69/5zj1afd0H59Yu
Nj2sWJDNY2vZXnV33Uu32CBGClyJpdLicg8b1sbo9i0jOjuekCXYfBf478X6jULHo07mLFq+yal+
RFw34pLn2qu+jMSZvzejbP3ZPXMu4+1s0Sx87GYMa1vLpPuYnVi287EufQwXHpZQy6fM1laC8fio
MJOWv49hqXFvPSrX1rRYvbBZqSi0wFCtY3U+8FSi+R+cZDTWnvVT51XBh4hAucbTtv5ooFTUupO3
Vf31uXY/qpCXU6RQnpVMtSQPc97Y1rJ1AhG1CSGOe20dZSg3ZqoJit87kWo+PYbIajaJkt38wACZ
Zrv7n+NPcYBvw4LZrltx4NADK8UJSibGQbZhqEP5Dxgjy3fBz/SnVV5ICxD6w2Sxl7GMHM8wQXGx
C+IdxdjB5Of6/ui8ptvebSb0qM9AFVbeee8wFJUUf95M7YYuaA+1FmdYbKWYTkMmhxX/pCJXPlCV
+gvs4+yIRs5/udjxAWxrKLGBTH2Ll0+IDI2OqF9/J8lcaqtsHLAbYhAi5o07DDThnJlp08LQ5mSE
3vrzHzxWtFLnQLFKCXrGQfcmw2a+i2mL9gOLlvN5nHA3dFSZVAyHYaax7O3fbdSnf/iuPLj9u2jd
/j3O3FnGEUTGX0wPcm19N9PkNU4rO+lWs6zgbG36ctnEc15IMKSImkZHPsD6FO0Dx4gG2t5NYPFc
RmDMOUvH5D8GhI7yhhVyGqY/Uw0cI5FQXe/K58H1e3+Jp8IWWBxRMVnKJ5C9PnPb2p5qL1U67noE
y/Glb82YlI2WRvJj3XiRqz5T297XEHjeVtVTL9XaRoXmvHkmbCvIJWZV+jm+3aJ0PT9IfJ1mTJrS
rikizihnH2+mHM3BYbg+x8wJsenzpZH6PyWDkcVHMJ8zM3uubtYOMU/dbObnvBH8VOTSzgLK5aRZ
XsSKvwq2IiIto+tndjChUoQdsmXXvWr5Vq5z5naTLu9mf8/tdWMu5Pt56xWHq3HKwiIm1EWE+0p+
iggfGF9eCIx/QXWsC3QMDB+e2L30wTQUltcnBi7+HDsvNuJ0KSAOFQqy5nNitfJ98IKlMMzDFH67
Fe/0L/mtr4UrY/TdRja6N+2T0KnkGnU+EKF5EXn4in1/yQL8+u819vv3GgH/EjyTgW1RyKzwK/qY
ZzfcQ39LLOsti7IaF7KfEJirLHfRUy+9Fwj907LYhUKYqd/cnRRiDO/bOOY/xmkM4g0X0/yPceh+
74laSZoeiclficlEElTpuf57FAyNMvkZPDpxpHmQ66y+U/3reDNSZTu5k/mGDB9Iey2VyrFWjR72
z1JcpjfxbzEqfTCyqeYsPHxZtkGm8yDvMwdXc/xoJIBxCBggrnGFZWHGBuf2Pdk6X8LcwxHl5QYR
hDhK+Sn7XYQVX/c0e4q8Qr5phO8Q8PktZdTwtPxwicjMQkKbsWhfRRFvoRnbLQq7/BqcdfjdvRgI
BDC1mDzMFhiPXSoGHAH/uxgOsm/apApM9mRQqGfq+6j4dUU5ecaCo1n+D4K2RdOmZq6VSwKRzNxp
qUk8QjoyAZRVuYBrX6xc4gx28izl/6Bv6/1sPywM9t/iK4IoB5cCbvzLw9y/GV4vJVoWcV2/9eft
az/YfEEsW5tlUJBsh++H+s3NRWkvBfvZ5jPzayAZQnDMB/BbyYnuvLoCyNCX0Kc5dZMTrGb0c1A1
JyyOll/JjV4D02DuBk5BYpj+TR4CtU8Xsx25zZ+DqNYvLG3zfRhNxvPK+i0zorCbGZXQ9QY4Cn+L
YmH2mEKJV43dV3a0aL1+5kOVeUaX9umLmdncxpWnSu3Sl5XkNENmyv6UKocx+f3ZFR2Xx/WZjKNh
5+GyKae3/eq8+pl+erz9d/xSl1xyFEWyUg1nndl9ghHte5v+qcPPytoaF19c3+jBmOte4lu+VlOj
+4dM8CXHkJXDKLGb4N9amWjLpKjNaY8V+/v69RTn1NZxeupR0Rw5gqj/bR9BJk4zCQraWL3+gKu5
LsDMefhSrkZwjM0uf+Wv4Lv37mtLziD2mwr4H5bpUx6n+VW5U0aMt/BVtO9hX8hnrd6ttsmfTA78
HOyibDcGx+Q0oiixUzMhU9LKjnBtlbcfvRigjF0K+NPSP1lX7dXX7Q0/I8XaniVm1kCru8XQvmqJ
2kwZEPbVONGbAvoilKZ9xvCctGWK/7dsWZjstFZ/UVOh/meAaGpnstXgvSSxSdC+1tiz7/fuvnv6
QMg0pNKddJteaSPVesS1CYLHx6H9bBb7qd6ktra4k3doZ2uPKqUWCTrfxjHvo8Qq/QOHeU8XsLQs
lmMl+30kj/FdGouQURIB79wr6XxbzlSc1oJakY3DLXM9fInfCPgvHrhdFak17LTrqMiue8+Mt9/P
t6u1opaI5YZ2g9J34vsyoFhD2CQx2je88yCvj3jyFYkDmO1q/LwXEGZmksZIEtCxyH4kzRMIKI9L
DTXQlJQqz7zz+D5/3OrHb0vqn0T8kIrD9FYtzUTiinjo1DHxW8oAcCOApTz5tkKU/slQkWZg4TXY
1vHMVUbkFcPkv/dw9T55e3yKQG7eD32uUnpem/ychqYMEFLvINJsqaWx2z/seYPL2+0hVQBDqyxe
pi/OXJ+kcGk8u/VBdG5uv/FlTV6+DRfqxzjf9fbo1GPKpngyDyiD3ceOa8+ylRlBCL2cZ346PkKc
EcNnoWMSq00s6A0a+l9mSgke2LsMCqM8qnC46r6aqdH8a8K0Pbdz5zChEK8nA5ZfB2fda60USBiR
09HN5y+hsAvYfVTol5KBQlQvdzu8DvO11yDVTXaynUyv1ErW1sEXRgdx7+zw0sa1ANzGEVF+US3V
L/4WOhiblYOMWBNG9Ot/nJ1Zk9ralue/yo373IrWPFR01QOgCTGPCS+KJAdNgIQkkMSn75+youL4
5HE7I/peh4/ttBOQtvZe6z8tgHKnPuLIuiOFmIr9Emq37YfJHtkzGMWR23Cj/t7TMFMAdHvxBKIb
XD8a3jARwpA0WN3Qnkxvc446rmKpDWkyb9BUGteOOH3qv1cL+R7A3KfxluCVeNU/yeLbCS9kf3Jd
2c8fJAv1H/2yZWLt+1ycimQoWnsCJcSPTHEYwELKj7plRanb83sFUILwCk6KVuorwBW6mRoF6Jx6
cyXBv7+2+HNBF9jCqUUtELxB/FYd5a80IpYwSTK0xPZlFrJ+192Jey+8EyVBkYGmjEp5R/7mBhlB
waPLn7C6fKRE3HDiCCQiBRlLPTwDS/E8s+TKQf2WfcrHaJ9A3VBSsCWvo5WKs+cFQCBb1LvnJ7vS
/VDzsPCgvV5eOIrD+d0nfsi7Ia4UlgSW7lCFYtroi+m+zO43DDTerK5XPCqWNqA5oFBkkdN8YVLC
FqSjAs58fvt47XrngHWkbWMn/2/aA1LiyCZ6Xt7Xxk56lRA5wLCcx4VLdMPssWk3t1USEDHtINa4
7zm4eMIyLhpmq7fiGO67DdP2ekIOJ8Ha2iXvPIaQVx/w9h/VxNrK6/Pr7f06Nj6gdzhOaV/ZYK1P
qrJt0neQ8SwDk5ZcmK1hDyCnNpuUw7bgW3ZL5B+YsWrBM5fQwFAHh+fqge67I8y7t/bDbWSEsESD
55EzgC2VT1zpNvC0CRWFZyL0Za7E6nF2e36H/aztKy6IwS4cQbcIuZMwzIeHnNuCWXbf35j4rZ5i
Kp03njAiz3IkOAFDrO3UFkbkjCASC+2rG83jKc+EMQli6ouRvFKg3eli4ylHe+49F8aEAaX6VnpP
wqGyuafD2yk+oqWoIYOoa2zpJJ14ksNDfXKLIAT3eM5uyE9O54AKoF3K75Da4oEel5oAfAN7kmeO
ao8guJHCW0mP8dE6cEiAHSOw4wdyL4Gqst8ijdS9hyS6EGfbU4902/QTYmEbb+AnrDrxVX69r8id
XEv7dK7a6cF6EebNmEz8ID8ZvC2QCmlactQUY/CA4HLQdpDd73HAxPIpdlo+CT/SwilNW9x3+/iY
rcWTGJABAwtH6bSRtvlBnpQrMEQO0dsBy1sY5O+AeNWCrZo/pvlCgIl/G0MSwhykENDnVE32eTxD
lORQk/v08/ylfKO/5JyL4gYgYRO9t58KdDrTVgWXlcS3ir0zE8npyjhTQUnowQAsQAANxqccoLON
HqG4L8QNdB7VJLAYy4C6jw0dTCx/kk8P+iDgiR48m4GxYDE8mD5P0ON7dhIm0sIC/UYFs+AnNjFh
cVnzH2MT7ePtecu4u61AaiRzE9GKga9R6afbHOGMD4IWjcQgWvMPTeAN7HLj85L98YQWaoknEXoF
Vgzt1tpaILJp9prPTS0/hIPBCYsd9eO8FQ4sOCcaUXv7/TiQfPZ8sSa9yk6YNpPL+x3ep1rIAf0M
h1XiKA+bf4zmb3ILULS5RGtuxX28JISB5/K6bYLGS+Zwk9zIFKVACeMJfi8P12zsHIkPbQTqydaO
0VTrwbR8TguE6ixmE0WzTAPYl/F3QvsAaRtH3IC4crWhHNiHuB2Xw+OVcgd6J/3KQIGJozzqPRzO
+Lwj+mbB3wtfYLTMFyAIFLfXGUSYMS52eJysyqGDQ3gN4o0CWyMKQ2bYMaZm/uouhylMhyJCPnVc
2dHeYGRFuO0fOIoZIIXZ44D9cI7ubXg+aqOGbTzc9bOg6KCmxqHzWP7znuYjhnF0UwbCEAifwIgN
IIJvLNV5hOBH5mua/XGS7WqwobBC1IkAXX3r4zuo+laXRe5bLmR5vy8jICWl5/2GCgRRh4Nbqmc2
zrYZaB/PLZ5ebafYt7kcaFuZLFu+jMfapt56bNMld6ELJOSKVFDbErq19fBOd2v44TC4r8mGARC5
b8gqHsvB4xgzZdKu/G3CppPsyDAYlq7q8Y/RiDS4Xtw7dRHdx0vzXh9vvBcRkg+MIh+1H48PkKpq
yCq771lxCCJnqZ04TzaIMWUgxOtydxnsEof7T1lVLM/L6PqCBftOLCXj20fYm5Fk3ex6S++LrCoH
kILbINdOtikWgbqVzMY2jTUdezR+5kdDEtzyQuZk4lWsHtYTApHHlnfxoNwkFPM6aNYCZz5Fg4gQ
rKX/YYglvCxiqUO+ZgIpHzG47KpPdE8gT0P5Q7UJrSKelp/fiRgmQppbMPzspV9EozriWHfrEYGc
o9RHwT+ihGPzS+3CpX/mgJ5kMyB7YqCiZTjqFh+AYCj8lBc1HoZHMrcnVUAKHDPyQK1AnyEN+JZP
J1k9RkvyYXslpJsOHyNr0GyVdxRc7HnMvZu2dj4BqFBH6G+G2jLmrD5cAeOH2oLMHrRE98l5x+KJ
JoVnrS448T16Ozg2v1g93PucZoA4SHlbTelDJvpGPSTuHpe8B7zO0yee9FPP99wniAOB9TAu+oCT
RPpYQ0kfdH5yiDinQxuO2hjTv/Q1vHtbdA+o/jToAUvIILd1CTVR5xpeWUwCpie9hgGNVfa2XlFI
zh921N+Tw8Vh/jrFXohY5IU3wIqIxwYDSMIxweamW3wAs485Ta0xWjHg72G+zuePrUX8Is3VWN6z
H0Zj9r92AFti5Y5qOoQHaKl92zO8O3o4dYPdIDAm5Ut4TPYmMjfcxq8Uydnq8soxVdkmAhN0bIue
wgbVGN5edVfwNJpBEi0fPmpmp13oK4AUeZXsMZsPqsGLbFMlF8QEQs7YxoD1g3CIrYM3MvbYg52b
H8+KT1dc1EHCueiCuvB0dBNkULATIl2IHfnRgoCtgtszwkQyAKqHO4fKmkQTjXLere14BfCNACi2
TUiF4sR9lHvbR/QuiH70DuQO2Sd9xsDs8KvsD0AgHIMQqT131n4QKbFnZcZfDzUHwhQNEW0Zw8yG
mVOdEoeq+jElHTaoP2CK0vF9Tl9Sb6lVDCTz5FvcbvjPennOncUR8LxRcfHFw5zfX8jbIAZ4C3HF
FyQ0/mM0PuHe6J9qjG6jYmi0iFLoAs/jr6MsEij4UrSH5zEtoHizZc86jOQAITGCWGuknpI1RMVl
zhYS1FveXbpEgGQdyu1lzpvxeunGdcyviz7kof97qL4KugdGJQ3BZWgGprVbjB/b/oCB4+UklogT
6Ok5MCNYA0gut/N6IXnjKx9d7SEsdWE3HFO2Hx/6vlhKUyrX1O484BnpA4brMUUDDK+c2uz2Pb75
nH+VXxFCFYYz8YigHvbu+3R6dWOXCYZrHjrHshMXY/a0rzFBpRx9R8SvW7Ll9x6meIYdrdfqAfmx
cVpjQGPaxQ2caMQeH69euSp9GlUNmr4gGocwBue8erxKn72OlIHyNgOIURc66YoUhQCFL1p+uL/Y
i1fsa+vahTDFM9xrp0zmvg4KjpO4xOnbix0aH9Pbe2r1sQVtO8LNHwL9orJQHCAxgEvto9k8X1tm
l9MLjbVe28kxzkML9UVzuODorGfP410G6h5eCxiwam6e5CDDFeGitn4TcBgdDR5U9LcM1l1z7ncF
4SZBjwCAwbAPnApcf1j++t/z+PB5DspWAQ2agrYr2egRDcslApIg7g8UjgVxjwI4geFKHOJNwJ4G
5mDLkgA2uSJEp/ih0CFQFteszeMGkZaOUQr7bBaAbTvVE717QIcvIVRot9dxtcYUwo3W96Bp1y1d
GPp02pL+hiv+lSJT4pwiG9RuWX/pOOtrdlrQNRK7B7vS7jrueDpZzkvgRJRqAQ4H6sqMbgpH4fzq
sj8Nm0054yK4YsC1UGwkKVuCBe1iWg9fwbvW7Nr4DZChjKqAC+Eq71eeUIugBlhmd4lx0UcGjR5v
TnXNYrpME7aTi3/YhrbBu1QDkD6npAJk9fdwpvGB7t7OR4SLOwnw8FrEKsC5mHqVf3FUTihWt89z
mg/vqlcicySDBjoT5wsZJu2swFoJkO8SHe7TjJuDko0AU8aTzKZ9eR9FawrXzut14iBBolcfKQpV
xNsjNDIsZz5EwE/syOw9PeaZ2eUHc9BoGviO5TRbM20B+TT4Bw87IAZIW8AD7Rp+vBS/OiVo50Hl
x0GGdLngkL2sz8Mdu/mkplkyVwaK4RP1Z7KOXcsLe5y8+ADHCimJgs7NPhFnSsML6g82E2qRjTlj
STMS7YVy0bc2yDyc/viXg8i57QVHQwh63mIiYtfT4XymwDEUuUXhpKjfWYZfbSX9p4L7byh9UKpw
VvV7Y0kypIO0MF2S90IZXu1jF2F6N6Z9R/PnMPfjcF+wI8IcIFDgpGP9RRC/7PqBya7JqG/2TBDL
D+4Qr8MVwXOwTrc3QBE4D2peehqaixsFL4wNP+NZ6fqNDQWBDAfZEsU6yvkwwtBQyTYgUmSQAgXz
UYInd45v3pGRC2cgeezHYM1g6CESo2RE20qjg4qKUt5Fl7uFm27yEdcuLOxz7KUklN/slMneTPmm
T8X2QQrSCsSSx7N/09zc44UrkrkZkamk3Jg90QDOl3KMoIIGTH9Nl5TSU+k95Pyj2TIHYx5UhZK4
7rEv8BvKvD6FaY0kmKJfhdm0FuZXy3ndPhGEk1LPMUOhkSFzGgIWNgh3w1HBShT6vCEPFSQhOJwJ
6HLpRdXTFeWgfw8qOgmWC403ZxvHhQPC4MQegLYN+z6y3GZC0zmXvZtDE+rx/308hofnUb/MP3ln
Yg/J0NpaB9QRNF/hLFvzbulaTt2+8cJVf8aJbCuoDf3zttqHq9Q1V/yM8pBYopZI+RGFOJcvhcCG
XagHJiAo3gsWZkEK0IwPRVGbWE6CQKAY86GISuIxZFlhCaLlI5KJ2Fq4ILS4hIsTehQyZ8XNucW6
0YO3mDKsh/fMHVHC0kjyjysYTIF0LX6teGo+4rfqzeVKyvwWhcLD4QYw+NjAjd0MIZBoS/GG8K1A
HPP9g6+MlEVHnv878x548UDr/wMfBQQvFHigjHftPQ+kg7y6BPqqZdHsuVAZgwRykpidpzCIscWv
HrjycLt9vRJrqqXVJEoXDofBubxq6MWuILxd4eqJ4QFQIby3I5EEVnlT1oz5442NWsFPDftcE/rh
nFPbaFxLdO6kQjD5/Dq8kyyn9F/F23dpJv/+1//+r//z1v5H9EFszrmL8uu/rne6qORaV//5b0X5
97+K//5j//0//61rhiiJoibpkqZqoqHIGl9/e10l14i/Lf2vPIuauxzJ1CRr46SaANnomieizlk0
uasobSZEyxaMJUicmIimg5YOZSo7tz4+G19lT4p8jekVmXsnaL90pfucVQyGgQwL8wh58v7/1xs2
VdNQLFMVdenvbzi5Z3mrPLtk3d0nevMqnERrJxG8mwDzXe7aMCfdyEzfb93mDBhDbJICQglpdZ+W
95nJBJrPSttqDPrqzT08gg2VHZL1ks5VS3ct3+GBJKRtljFRvlRGlffnDyAZv7viumTJimLIsiqq
f/8AxvWmpWbDB2A45Oo6zzr3vL60noj3dL/QXyjMbnNqgKh7Zw8whz+8ev/dv99vxZC44aJkaJpk
/v3V80d5u1Sykq2JvxydkKYMV/heBn3tXuLRi+0fXk+zfvOClmnpiq6IpmTo3z5unHfRtWrMdK0i
NcJTex2S9qwyqyD2Y3oea6IyH7bE1s/oSOdJcxftBSzeaIFuhLjOWnLxRccypmRTh0VgiXut9vtB
uBR3s1LbAUvLeJ0wYxISJAywaKGGYP+E/hRMBxz7QREON0S9QlFEwNteIQVYHhnxiFEyInCBOjOe
K+2UZEEBt5OvSot8WhsiF6koycxV5Vw30iQfG14+LuaWNo/XT5o5IFAgHk6LxSP3r4WnqK8ivmBc
qgK59fWgB0T0PkCL9h7TDc7l+1iB8Uf+0DrYEW6hG0te+1g1a0BglBKgH0VuJ21DEbKU0fpdj+dm
db2OkfQnbGaL+DqOWxuHWJ81ZlrOlcDpZhEVPj3EWQmS67RAIGUMm9JFSa5Enpn7j2z01PZJNFGa
ISgh+9vFGHQ0LQBy2UyKx1Q04omCirPjjFGdYB6NKN8hrylq01vpgkrm2VzuSGd7saJRso+qn5ak
Jf5uiViKyONgyqKkfFuT3fWcN5GopOuaUIKYTCzvjjIfZvo2EJs+Fpw7jOW0JGYMavAFGow/UCpP
qT1JtwuIn2Oz1ZWRjgYQM75GlAQKmAke1Gsxv8VuKpLLYudQIwU5eD2mqL2U8fhyfaEL0JFWV1OU
DQDdTe1Dg56NYbw0GP8R3JnSySBXF2GfOiP/Y9EVAaTEYwJJnu8B1eC77nvJr56eCM1DrgMS5Wh5
s4bpm9A4BSZBERlFECnjWzF7FgcNffH7WVwnGC1E5rlPRCV4RBMxXjP/oTbmZktRR+GJRE18TIiU
1zrEDRyBocN0gC72q3NQnudI+piRGEdBRzuKiRQRE3qBzDZUvyaJD5cypclJRQ3WUfYvCzwElper
E+05J68lJvpCdWJoVQpnao98JEaemAblfZEbk0fJbAO/6XqRPa2jdvae4hEOmORqVnaeBV3myJXd
SAtE10a50C4z6bJoUDlTLaLnaelspm3sZ9H2fJndQkd5uoXhPKK5ietWdB7hpIon+Gla0/Ysnhcx
dkNpIRvvYu3n53nXLKzOjUo3L0bK8wWoI9xnhZeUBFtzcX7Yn8zfrz1dE01Z00xd1lmbv5x/VXVr
FSmU0vVjo0wEDBVoNPXlF8eebFVtKMy0U+vntvAeriyEOQhsstf2DVKyIMqa6LYpv2RHK71sYR2l
K4rMrp+5AvUVeZSD8ljsuSMHdcleY8g33COpqjFb1ACERDBQv3OrhG0OnbBO9zCQ4aEnluY0dOFb
cjBekZHQai6KZWdOUXeQY6g1frfPehThnLkSrqFDOizcHzZu+bcP5V8Xpj/GfrkwUtiqj0bW03Xn
QiZ65HYt+7lXRD8AxczvwZ9fTv3dqWhZf73ctz2g1itNMxKZl5vV62Z7nYsf1qPn+7CUczm7jHdw
WzL7pg6uyrjAjNT2Y3dieGOs2nsMxmv0bV0vKJew0lRrRMr1EUMyiO8K4IHlTYgekip0kbASxTBG
hmpLhz9/DOmrXvp+vv76Ofrj8JfLFkltFidXK12n+G4T0AVXM73Y8mQLjMB5Yu7YaLh96uHpQeGn
2Eg6GOVTHDJE1opzxWW3rniQXAovVWCGhnNV/aSYyPoiz+wGaIA2BKDl4RM5weSpS7oo0V9QlGEl
bWDiJbvCvOgrEUMfr+agOJUIkV/xMqA4124MYA1wVEBfQu90IAgrcQMLoROeeRuxngAe9MJWcTMt
K5hJv5qLtKbATBldL2G0pJuKp2IKjV1vaXxatAezHqOEB5T3+dx4vfVpCYQA6G6FSR6TwTDxwHfx
mIOvfcFoHoa7zoPWdM9Tvm1zmYLSZxqjT3qYlM5K4LC7oPu4ofH5893R+mL2DzdH6TeDX27OU1VL
2TqzyKrjmTjbozAr5o8XYVKNJefu6n5hkWGK5ALNQDwH1V40IMQLwXmO+LPbNp9mU2OoTLm58xvc
4ArHKHQivZMLcAUoQpuLmQ2s7aPE6MMqpPzgZub++SP9uDNwK/7p7Pyq1/70kb6Vw3H3PKf5nf0r
JtiPDcUhdWYl767FwMDMrB4yNxpfN834EsQb3HA77U1flr7kxWgIvG4MULmrJ800YtpR6DNd5RWt
R8QoC/xRB50yhN5pkI2v3HB4EtWtN9HaOGQrJHRIK6QgAdny0yHJNW9cObIeVne3+kCgAthvzMUl
EpXqmIwfICvBxQPx1nfiB5O8Uglrq0tKurQ056QA4RB7MrmyckjdI+ISuTSqo94Vhpbo/KqTV7VT
XsvteYW3RMJU2o8j9lUNszMhC355RP5F3wGMS3cYzhi6m/6wH371Ff+80JalqrJs6Zb8rY59XpKz
nNWPdC0BWKJoJaMcD/L6MoheY1xgr82HyEJget9llV8GLYrq86DXoynGIEHH5cAjIo+E+IeZYTD3
iEENaHoP1YclDVeRNqI2xY83K4Js2FOuEeTAy1V2rc+bOsHyRh6piNrkOsohl0CHwMPG6QYk4BZI
739+TKTf9QgW//ufj/qtJ0wstb2LJh8VmIlxPAA081gcaKha2hVaRtpjIq6hQBPnhxc2+13+Txf5
22ksS0Up3EMe0Oj1EQXP0KmApWucR2B3TmtO63pK0VTGM+bMFEQvvWeYu9Amg2CQUINGFeSxZCif
2xWzxghMpCOASWQRyYNcHSssbXZDwb32AqP6BfwqfutwJzln07nVk1IZRLdeCXmPnH7A8UJAs8Bt
qZ0bA0PBt9oBczmZRpfxC9APTwX5YAgU+zEc2XUKM5s19o0QYVKN86H8jpesJ5gIQUfV/3QVcVU9
x6iaES+ULiPI0vMStQUxwChPerKlHD9PsTpvDLtr7PLUvWfxK1a96xmGg+G6Tmt3yqQ0SBwaEcGb
oWjHh/ChznKCKcjEaTFN9wl8+Sa0YIU8yRwlx6YdmocGA822NnpJKhrwCy2mYj9EG290o5Fu7AHV
aZsCJQ+RXwr6YFvVGe86LwxlqDyJQpqn0eTcLB5MXwAc7EIfHFmtN+Bs52uNwHZ0R9j1RE01upLj
KPkiDKpp4w1BRCamDuYOk5ap8KBwMxhcTP4EJkPZEM2dYsC1yV5qdBe8r0cRYJ+tCYRnaC4fsWfg
zNfdNmNUsdNJhAX+cCh8bfp/WnPfCh2lFWQhqjs29Q0iM+uNnJyxPhOXN27GdR4FObOtZubOcNRt
zn5G9lm0Ic2Ooap0Aj18L22LZTouRj88DL85rCRRFjVdpDEyZK0v0H45rJTWFDWhbr4a5zSapZel
oQG3ounhsBK8Z2E/xg+eRUPy1PgQo22N3354C/pvmve/vQfl7+9BOguNVrZtutZplJ5+lNCTDZVk
cF8KL+apfoyUjeUhK+v0IZUYouAY/cmbuIsTFMlDtnuFhBAcdjRVDHdC3RGNdMlLMMc+lxrZAfQC
l7c7SsXLhEG0LYwuSPym1328FTWxawNm5madV9+8ez9nzqWKUm9BzOJtHKbhqedde7PZGoSQkESH
qlCbiWTohwzB9SCGI1RzyGBzgDUvkoLzIxmcu17YHSWzTPd0Jv51vaNeXPdDXUqHQEKsGaGD+BUT
B6mFD0huTK4zMkiZ9BZEhkeAIs4O7AoawY54vC8e/TiPIbg4/4oFfeWiQBNygup9hbODXDIIF48n
dOy48HkCLqf2Fe4AIFjcAFPjhmIZ0dmD7/IzkKmmBNdwkpL1xPNlLM7WBNA8Lzzh1lvwqdTQfBPD
DrhMQjuEITMMGTnbjuvII1YA4FC5Ds+by4xJC7LG7N1HO5YePggyKLdOzaiPU0Lyc0dK7fat1xdq
P5Ylfdnx7aH628L5dlpWbSaGklpTlmCdWZM3ipqzc/TObjch9qu36NTZ5TsabBNfYDdiCcVEQlEY
N476UREBtmdQIopM6otw8Zh3MyMc1cSLyiOcT+Yn5QM3We9Rx0GMJ+0DoB6WkRQkRDDCGP8RE/oO
FqFIcG6cEyvSDZZ9oAOpB1uM2EOGZcmdW2EYGzJptQ/jK7E/DhUPNgArBrlg6k7xbtsiqEGIegkz
umiOZeLj2CCNbT7BRtkSd/4i9CNtMfnWK1IIGF3ZD9Nm05glMxG6YArrhl68tREmrOtyCD3W7dXi
hy5W++lyfzuxY0N5lpXCiS26FvpbMj+ZyYxudRZzsFSMlBtc36tjGWCdrfxs/HivtteFMe9WKIwZ
8npnNKxIZ6WzzDfnk2HLL8KSScUe/pdV5eMKuh3IvYeyTAPqdIucKWR7Ac+IuEa63v6wJUs/bTvf
yoDz+SFctbhM1+Wbhrn7oPS5F3aPDrH9x5cpyvPyJCkernbsx2G2jYg2MgetCxvx5y1Q/unKfjsd
uqYWlUvHW1GPVoQf8TOLp+ndfTAqzJp1iKvoiaYVtd3hzCxFwUFM+ijfSCAvLnttd9n/+e38Djz+
23P1rU0OH6p1UyWeK23efSLPmfTwlLg2Rw9ERG8kbZDHAWPr/VT+/g7G5YUNVZE5kxTrq3//5TTS
tVhqi+7GCltG3mNym6Geu79K+OTCQbK6kLLkV/y0AKaiS2WrNwnkSOwrqFwRKOqEIZTs5cztvSGA
UT3k7szbeDfXz1eZsHMyEQgrkAcmboEpFhklcgz4/3ZkfQriNH018uBsDVtS3ZCdwgSiDINfzz3t
MYXORE/HzOCHI/xQCKv98fbPXeyvD/3tautqKlXxnQ/dvhltoMwTQtmBvlCeGNXybL1F+boU9w17
+LRjSPZL4VwYcY1bJ7ijXi6HbTE8i64+R0aLEERPGHrqaJkdRSRj1LnLqAAkfjeFoOuhvDI+0COV
41jtk1Rk8Ydy4v+xRfz1Wb4BE00SF4IkVOnaQMNNclHjMP9VYEzGcxyHzu3mMNIxxBfdji7QsRXC
i6EO2vIe7uK3pzACrELk8zhhgtSLeVsE4Cu56GBPwghequOIkAGugzwsjtCbqn1FJLEwyZhAVoPy
G8CrHUiPeVP0EjtF8K6Nj+XlBxRJ/g2a9+sq1b41+JdnlqdmwuMhuqJtot6eVkclkD+M/XN/gZqc
iyOg9w7AFZ17/65AMvBk/PkhVX/TxfztXXzrybtaSZL2zqXOXuWd+eVROG+MN+vt7qbzAn/hFC0C
qd9jJjPa8aL1W+/RR2KdxzSwKJX7xgA1mzxREZkajAfxOR/bCR6sablkt21OdzBiV8LhuRE2Opln
0frPH+F3SIkkQtjoBm2gLBvfVkt4jjPDSCn84CpenqSmoLDpBpky7jAOkhCfTTgm2QIi764TDe9A
wyTLR4Dv4YjnnczthPVPiB4uhSl+eefpajOUQciqhopLbhwBfSWSFmlKfNFrudIDBUpVnJPAwD7e
JfbjmL2gyKldGuY/fzTjt3fnr4/2hQj/upM1cRRFd5GxyC83HEjISvrMmDsmSJTwR2ue78pmSB7i
RF8qHpaE8Fg62lpfJvFQWUexYx4vq2hLp35SSSVVphiOcFyyqFlQGEqYdn5iB5SC6zydt4HqQ0MZ
iCylIEW/Go6q7bl09dTVBaYHD9VmACmBYrciPqJ7ThhdRDlXESTLnBw0TsStzhJSFapRDwhYvWOW
JLAdOkXgjj9fGP23D88vF+bbsm1voS6LFxohuIw2nFcE9DBE4siOgLgbdUM54nqJWHDPzD4ZXRNk
HrY6JVmWL98wAxKmQ72gDJgHfWG+M/sg7MgHE8jLdTV9eJeJPr/jH0NmjuWv633RBvs+0OzXDyyx
dLY6yuavrAlOgDPJh1T0Psil+UYhx3XQKxedBxNt8Dj++dNDf/5us//l48t/73WaoqFo7fvABmZE
mInRUszGNapvZIQR4rpBQdMVWqOIYFSIE4Jrcb0Rs1DM74QHEXkTuwxg1rKtyUxCTJRkEDP/hpGc
7fQpTmJGunqX2inPk6Lyuk+uJmurZoQLpvb7y+UMiUQgFbqAobjDj8ncWXGqTaItvHRCL2INOFiM
xMd0KlsoTHy1WFrZWiB7Azk1RfaXP51RCATL1wUuKj+jM8V6joPKIAruBpyyCynEV41iWyCcR9BC
dBGoZuyrxyp2OJIYiI08iFGdjorhPgoULDI85plndmsm36SSB0b85+uu9AXUP85YRVUoKnQ6WqM/
g395HJPaysTkyWVPXo0BRh/CfXEyXfCfE2pWOoUyueL4ApYh25CPeZveieNBOf6eUxkS2IjRF90R
DRkFPPZAjPJSPoviEb9ASMp8kmzR7rAGdhvV+/Nbl35bHigGQgRLlSxR+bZiurN6zq4ym2SzMk43
9MbJEpE+WRLYR5fiHq3Vn1/Q7Lumf16rv17w27WKk7tQRz0GWb8Vfj4L6VS23Vje1fj+kSwDPzMN
pQeBn2+XWcR6IqMZZ9CoO9xGzZRJ9WzT9Fy4uQxUa7jAcvCXgY6obILhud6rB3EhrhVSKiX0m6Q2
kHNbDjv/vpGd575c51sUv4hix/pC/ZrB2GyMj3yeOOayy4lvNAP0P2iB0mH5fvZjbG6Xdblle1CJ
1ViFZAmRgU9kjbb7iXj5OpD+dGm+NZzxWXt2ssqZ286ThuRefdqyy0xuxqghwFQbhNNLhn7yZj8X
8lSoh/iTql2G6xvkiyHyGP/JmtlagbGHu796WLPKWUTCNxPOJ/mym8LTDgmx6IFodmKo38pJjjDS
PKdcaLhASuDyvQLPs4mrPrSEi5FS9dq9FGymqi8tKe5I57lvbnOTHN3nw75sSL8kpMi/ruKgPFan
7PTn5SL9FkH6ZX1+6wrPyuV2SzuqofoFyx7l+b0dyDR3/oKHg1Cqag4McTuNpJ/OWOl3EDL1w18r
9VsHdzcfT6G2WKmlgoXQeYZuUrihMgZPhhIQsKtEjtiOamlQYQW4MeyN2UHDkg7BJEuL8SQYrobx
c/Rk6JIJIDIsX5ifmDEMBfWDBkgZXKCVVe/ZToq7EybBWXUv0kiRmKIyYEqsaPqIOK7qpg7t3Bok
rUcohGbZ5BikXT/6z1yhbgWwRfN5lh3xMbg1HoPZaNyqy5H7Bxf2gFojLDm4MJICVkEcSAdxaTHf
GzXiiiGEnUAakaKQoDZAVEGBXzDme9HPRy6H0jQPxE+42gu9zmPapMOMXDQSiwnQY9HI/iWzr2u4
lVB22/AEghrLPpl7t8bpZPtieU2Nn9bWzxO8Qcg0f1gZUr81/eNxUSUkQJakAS5+20mKi1rEacbj
QgIuB4HKzDm734CNCovj5KrtdHnaKa4WLWoaStGJL8zKsdXHCv1OsmzIyyAhCkdR6rHrLoB+OQ+v
TOFaCoz2xHuGkf6jtPyIUei5jamasDUj6GS3Y5JbQ337eDFvC2bc9yPbu02s+zc2pZjcSMm+fR11
jOqoGAWK6w7SXO9HHMR38tg+MQ8QfpIlr5WObAjpOI0Igu+hrH6qwlgI15KyuRTzsFySh4KlUmEX
orKQidtfV9Hu0cx1+RTVayPyWmuXqb4GsfXwjGLbs56WU10WV+qu51gpvFK3zZstFBMId2SgcTgp
mQWI10BxmCnIKMIyGdPNsIT+fHtk/bc1qiappmIiElO+eJJfDkW5vBR39XkFPpOQvS5v4SKkVTa3
HUr5/EN+bO/NSNFWlbCIxGnNeKfUC2klyCDsZtVjK5vrDlPwWuoWGZ0E7aj2IlYkwLwY14PF1nch
xUWHOsl8WXZLaab0MmIYDyq7rYSLixqCmLQXc8ZhexbGyFZUvL2aOlKuzjU8XtFF6Kgb3qXwtS6n
FIR3eSyZfnddiwwxJgIGpZa0UISxzClMJFo2QdOVpdMCBwenOTpdfDFMFWtHOolV6LohJVgf6kZV
KKSLuVFOS4poGai2k5eVYPPjKS4aKIq4C/BdWsoOLJDk1KfwqpUb6tGCR7Z+uKDN8Os6GdjNAlbG
IDoIMT2xquokx/jKSZ29GtJKj8dQLJbmm1nQkOkix55gHBtivMpt1PoV1ibyvVI3z18hZEILwvPq
6IwvPNs6+gcG45F4HG80C70GJ67Zzs7m7CkeamkcVS9WuteNE8uwZfBjCNAs7aS+2eQQ0t+s6ydp
PDDyrFqz29cMomJUtWbr5dK8u43lS8UHQzOKeSYtMj5OJ85Y0xX4Y8QhnQlTQQvyZJWSgEhgIWBm
PleZMUO1WK+orM+Zb6bkAJAy80Rm+0TDUj+ngrQRSN0tFlkxf5KCcv+/nJ1pc6raFq5/EVX0zVda
se81fqFijCAqooggv/4+5Ny6J8eVSqruzkr2ahJpZM455hjveF7GaryVnguQg9KwvszISdBvBuxR
U7vV8S1/tF7cooDo1L8tDqOTgZg4Hh/1sB7cLE9r5pLik/8/IMgmhXH3ziXkxEBKQvpTSIfriI+l
qQrR3qSZtiGz3W5t2RXe6rkM0vDkXlvDzplIXiHXZufbyriTX+wkt9aOMDXc+IK34Hn3SGhF/trs
GNg4U1nD+DXuI4i+ioh5t/oZnsZQyP3reYA5g3Wa/j4S1R/3RJpqSZYpSaJhveyJ8tSSIz0RDjMZ
Ow5XAh/LqGGDi8/SpNqz15G7DX5D+K2/CR/nKSPB+Lju9W69MkPj3HuuK/8CbSj+qg2GWKCdLqwn
rP3CpF7qHzmeaHYWyH+c9tf0/c/0/u202+n/2/xRHeXD/WJEh9n9Gt7Vnaq7kuJQiAYAGA3KfHwy
0fzty/vWlLtJs4qqRSR3Tw+w9jv6mfG/vcAAtXExZR1+0iF3PPkxPG0TXiD+Z63NfbG7L0/KpKFi
//QNEIMPkw4Zo4PXXNawd/Sj2DOQb38cx+yOAAi9RaQIMBD5K9siqW0s8e/FmgoCIVO1FPHlYlPr
LAm53KZbsl5sDaNmELFvKDrG1SUuKzT/oPm66ktFV8NiChF1Oki2KUqbUKC7C4X9J2QRnaEHypHR
U5xCEwNJCKdlX07ozeLehQgY9IYSA2YowfXUkQpsfzyqWbUeWDcAQk5cOygAjnhs+dcaepV/aHEh
HsgpXrUQOxdAGIi1iARzj6LFgRb81D0+MFN0j9rqYnpCRJUhzGj0JRkiBYDQ0IuRUUCQacfH/gEE
6rEDqIbmIdqLqOSgtoboc8u7BR0B9x4gJ0h7KQpStNcGRWB92tz7+PDI4hi2JHaNZ6SBVcjO+VwN
9BS167Ju59Pz7LiutjLeSHGvwF8W9bni06N6lKZkxygt/0e4IlxGZdtcBRtKxtDio8a+elkIPcT3
iU53MQhdX1Fcg9puubgVI9IlEf190LB5ZUo09wA5s/509XN4/UvFbv28Xv73EXgJZ2SjjLNKuLSR
rqB6Ik1JuOWZnQfOa6eufurejA+5LaZdLrYGwvs6OCw03c3wOQFGoLTGMhUrCARc7NyBtI4O7JAM
X6BzXUknZ3g+h9BUqLlDCHHxzMJxi0wGiUNaCs7AorjIL1tDdIDCVn+jHgT1C2+003s+vME+eTMm
goZ5MFUW/IrcEspTOrhANdjLWJ6iNxgnJv6XBSqEDxF5SVdoKd0xN67HDYw+WrgO0BYq5ChEae9D
pNp6M+MfcIOwFWKyfa9pckw2Oo0F9PQAs0Ztlf6RQpZ+zJBo/73LL3ssQ4iFh5Gzn5Csbt5nZ0SD
OdwraRrR3zpC4PX75PtTb4Ikfjvey/7laDzix1Wl9pKtm9grbv51H030d7l2lB635O7FXd6aHYgR
NLQCfjZcOuH8A4N4glpH/ND2xjIe3U89lTy3CDjOI0rn/T/Mfj9TvX2+fpuCXrY7ViFrmdLeGfQo
mRk8J8quJpuIenFPZfKKUdYJVzA3o/39AdGJpK9MYLWj+Cl+5lAQptmKlG++pIRs0Q6LGdYZioBN
PORgh0nDLlV3Qg4UyCrbtqDuyHOpy3BHDcW+0kRs3HrTZu+YzIJUwcVICgjNY0DHGAwg0WpNq9JH
h+oZnSi/X7v847XrEmujoZmG/pXg+bbWNInQZOL9REmqtMX9cxlr/ukzdx8kX94f80enXEsTLCKf
4ZnzAjnSrcksyB0j/OPx/LFo+O082jni23mIx+v5IijndHbpNrTRbe97akTPFR1y57/KDD8OhG+H
esmOZ7lcm7nKoeKlYeEXlY4hvJydR+nU/cf8hIKNDiRWThvYPA6GxE1v8jb/vP5/VQP/ex5f0cu3
S65STaVcx3mQGbu+NzjTEmCN7qtmcqQ3Gww3Den59L5U/XyghX+87z8uu98O/hIamc9YiooTe5ST
GUpoPLuHIVgqYEFRKE3R27O4tZYhFXCZIR3yykLnOZ7h5rUHpYqrkoFL2e+npLUT0D/D8NspvUQC
t+SunY8Cp3QH2z8/pPDXNewSoRZmMyBFNC3zZWSFpz5cu3WK/9yyXjMiBRoXqWss67k0V2g3nDU9
8019g+B2a11ilY0+k0tb/sj29YTlnOnORG4GtfrLTgDzMbfskaomIfDURwe6pXGEFZzfL+7nLbuu
UYyhTUsX1ZfZN6a1JraS9qGDTLqnt3/zmOnvJDZcWhzAbtaD3w8o/5iZ/XbAl+k3vz2Fe6rk6YyY
t7aCA8lhij1IJrD10j21wWTUlgFc1Esqg9UapiEd6GXrDt+prAC29kn07tcpyRYr7tCjcpHQvv9x
V35Sb0nit5N8mXmruLwl5Y3ZBxiUUdqY4GplkIc5LPCE1gb4Usf3u+JUpJuY/MbPIdae2gl06wMz
OZqo5e5/GI134FQuFCQ0DvTwnao/zvPnXPG382xv9reheqvEOk5M3r1mpu9Pb8bVu+Bnhk4wdW+k
WNmjkleovL/DY+XnefG/z83LvJgLhR6LR97Gm0SdS1gnyFQPfYoq2UIpER8ODMq/lUskUqIXNBwi
HGL8JhSMbXqb56P7JZSafq11bvSQ5L3ytCJnZSaTI/AIfSSd3IISGoWGnZT4l/cSx0JIsfsK1nun
im2gFOAEMHImVH0rJygj1ZnUQV0Zx0DDwLfZjUHZ30PFWSWr80RwNPAAJzcRgrIaxQ+XbUTWFaEX
XQaq1FJccVRRQ/nNvLviGDfVZn98SxGm0L221zbQrMgDMFiJru+wWPzHggIqBqtswY7ksPQPVAbX
WUsLN1ovalQFxNRNMjjvcAfasw0v0uCKWOnsRqPk0sPR1rKGeFc2uKQbtEA6lTG46qMIYIBgs7Fg
r2siF6rpQaSz8yO64wfxkVo2nUXJBQr5sMneJfygleD30an9NTpf1iAtEuKneeaBOknuTfWKytXx
kqWcI7Veem246B337Lni5WGYjJ/dlluFjPZEIcVhoIj4/0INplEJ/l1Vz0vZLxETZw5LyePqJaJ7
XkBeZFeByAawXQ+d2FNzCIHlNSU83IRBaRUlYUaoJlOEL/L6sVTIoVt+LvuXu334KysmWX9c8mt1
/2pUj1gWuGR10phBnZIbtasnTMR8JOKM6csNIKkzJD4AtF3zZlsw+lHEqk3n0qE3f99yjD0RkITe
Yam+Ds+diKQsTlDBsw/97B7A4UDpJe2zaYMHzNVl4sC68rZLQSSRdyw9oXLI9sTbxzW0oq4JV7vl
O1N9oovJkds8GZpH40IvGc8rK4Rz3Z26SXijBAOqwqSc3GUIRfkQy8nb/EBZ4ux+mSuiR07XMYgB
bM27ZIghEt7Ht7OjfomJb7T94DeEjJCIBje9Xpo49/3t5h/AysLipv/rHWUWK1Mc3IZ4wqFiRHDD
DCguTTaR63bF0juZNJcxJyZ5ho0gc/eYhiTyL2LVg1fXI1XGACPqPEXjoqAaDmPFnEc+3sa4Cusx
9jno6lqLke2RohI7zFt4v9ky+5/evXsAmzaCTsVlmyvImY8JfflEtpeuPJ72jU2b9CBCBcVRuRcU
aQM4BvR2HWYM/5ytbxsiErBIml8fw0trnAMrAAXdbXB49u9ST1UpVqBaca5b6rCPu/uX3vZLT/tv
8PD/5kntJZ7J0+cprRNWEmV2uq6fWGNGnVPhXfVe0SaZhyKoAQGdi0u0UNU2aS86v9okJrLBuCee
woviP25BvrVgIktIkgYqtJHyuYpxxMuHj3gQp335OT7RKwJcDDcdNUgBPUUOQv+FgUHBe7ym5n+j
G0NwEHfmX/3q1JrpIP198pB+TGvppk60LuroO14CpbOSyPEzS4iV95THZLbCZNQEWzJAD+AwVpz/
OuCPG3T6jRVN11TR0l4Xoco8SZJMQkoaneaH3nV6Bmub2cIwHmibezeZkuTDKWGhr04bZff71Ro/
hetUOehoEGVdMr80ft/W3vqqnbRCr+i4xnxU8Z7mMD35OU4lpWPE3h1wXtZLYGTjls3fmIE+ucrd
O7pfbJ7IkmdCt3ZT7OXNMKbqNxCKjqjONW15us/rZChBBO5mnXpfMhgzj3dbZAw13gInE4SJwzOA
djMsyAaQF9Ngs2HSaQZ38DXF9PgcWmIAOPcOWhIifNk9xT5RyEEhn92SbasiRCqB2/WzAy7Amt8F
G2zTH/fnp0he0umoFy1DMbUvZcS3+/OsakWNosdhpty8Cyg8dLKWnRPSX4aszBdYgC1Bzs0iRCtD
cYnsp8IJpCSnZF8D+gpSp/Rz/F0vKPspvk1oIRUz30TcS81UYxW2FSXInpRMHyKtRE5ZdvToI62n
qK+p9lhnD7Y9QHxuk9nS6m4wbKyFIKxUv4XEYEesUBiEgsCsMzXmSdSh3qaeO8fEBwdJkuaBpWTp
HfVJi4WGH6sMWQpUObxCrhj+frN+ariSJIunSeVetR//G8g1idIohzKlNBMHUuzGcNHk7gOKHPjt
jrI1nqFG9zGGYvjoIIpZPmcsA/Ho/+ssYAiIhsTwfe2qr624zEvJOsyETundP4o9tIaCwny5sIbs
TSBywQbNWpsF+thXvx9c/imilKz/HvxlY6CSaRPNisGcuzTINX1QK3uKhusHOaEL3hAlPuDEuMn4
2EtmByQoXf35pam/AQtMexiHtNargDZ/P68fZ7Xv5/WyFzjXeSM2V24KBBpw6qNmJUF9aTbiSvgr
6/Gl7XhdLdhb6/xn6shWXnZjTwgUt9z8egM0iyhX7LLaspT5CvBhigCPfvFOkWaH4kLrCx4yZQWq
NplBfH3ZJVGbsZMlRUSneS92zz8SFD9W/mWGdJs+k1TRaCOpbyP6ejSy56FiRBfwpQkQJoYXdWpo
DwGV9EHVU8Z3qFV/zSM/ZYJkKiWqrmmarMovQ+MmS5Gs1By18cXlEYu9pSah/jcn+YzmSefsRd3b
2Oplu5NP4VHzrEDYkx0blEF88fLdfaetkKNkZFDZFkiAXlPPnAtQ+XDWZAa08OuQvHfGmUOJ3pEC
QhTMb2kMn9ENQfqRPfdtA16T9OfV3tUjLLUt+p1cvp7WVQdo/kfrVwlp8I8n70ehsKwomiWqmqhZ
X1vpb/c7uYupkSUlMyiHmtO1zB4975/BJ8NPh8lJ2fPuqew4Ma6j8oapxxgWhrWi7cAkYdi2lWUY
JQ3VD4qC1oDk8nWO1R1VWTj7JKGXWFLVMGXvoRXj8CRDxzh4R19z/xhBxk+BwfcLeXkLj5e7oR/l
OxeCkpxeJ0wzkHKfXELdRp2S4Wti97GOAFsAH9uL+7iXjtv1wCu6VAFYx96EDt3KmE+xat3oZ7ZN
2PsTE/iKYw4aC7KfLbKsLZkTAnFyHNZhutNx6+oWRMDhcahjwnukbcfJQ4u+EXTmq3RtvscbAe5V
HZQP3Ke24psM+bAbabSM2MfAxEeZJvVzh8qLBfzH1t/MGR2t3eeAn8KDdmSGADZHOu2n/bpXqXaz
EkAoejRGU34kU6wAtU966ZAGvk9ryoIlAZom67Gn+EKeB4GZIgbCBp2dadkevfpsDjkM5ttshcbC
RBtIWNcQ3by3pa6g7sbzwj1/HgMYiWy7bMAfdO5QOjG+zO+Ia4HS5ROjCeQeAnbRxbppo/ZgfuHN
UBFnAnQPqZrQKaK5ONfBhoG8Y6uNnQZ/tkUrP8VHMpEgy4isqsqrGERMrfx6z3l6M3SImHpTJlR5
17C7WTczjaY8T6Q85SYzOqlqGm0kJ6aAZGueREUqwkiAJ8RhajtgeAz0KW5xUNb4j0fz5yfzvyf5
MuEm6SmTHyJPZunR85XSOeiWLs0fbXsi9LQ/jvbXLXlZ4oRTcWnEdkA3H+CD4Mq4lodZ133/ni+s
PxhMP66n3+//y7pVpGkVWw8uTd/kIRWALZxu1Y43eeGcQOZSZppQGBB9Ogpai9LDmFnPL3tNbiO+
tXa6pxC6h1llV5M/bkM73P9Z5UAU6TKwJVl/ndfO0lmVkie3QT65DzrHn8627p32GKFuG8ulNAyz
008dAHj16P6X3PFrx/XP0dsUti5bii597di+zapKFalSdS4IcnqHobonvsHF9/0+o9B4J7t0HIrB
0zHW12mNNzgQFAS1Krv/KaVXXMpai3jgyAk9k3DksUJx4Qz0GdXWgIFILxf7dswyqcoMzW02sMat
13I39nO39J4B2Z3f7+XPa8S3q2lXz29XE1dXzbgXXA05GGTFjCsRr3tApwSsH5fP44RWxQNYXwq4
pBBcZVobwETksPLjMT7mCxqv6bL06oCUAGUVdQfriDql6uIt1QMGfB5RyUSRAKcVvN1flB65feJ/
ezNexp/6vErGWb8eZmfNLvb1HCDaBhUEBpV1T5ojHHLrkyt1ARnh65vgXczqjBDTb1rDPjh5f3Uk
/RiBKW3kxaoLz0p9SYBd6pOS5peaCeEdjTPeTP3dZYVbjme+H5ENkWnYXYYwRI5XP5mZiU2vZosZ
QNlK2xLRmNzPDh1p0PpZBc/e8Y8gmSj8hxv27fxes1V1dTPUg8H5pX1yRdotjClZFh0d8JyILKtT
P1cRUhdmWIBVdzjjXcDqmCtQqzdc9Joy6PVo2IqphmrjGW2dgmiieTjF9HYPb5KNjKotakyzMV06
dO4MNQABD+f0gRwh73H7VbeYpmNBIfKKN9lbsWQA7x8IdXbZTvJv7Oh2dNZVw5ipdMirne4OkilE
iZbAkHYPZGj7reapm/gYrVLUxoiOZkkCWXkS0xSZD4X7VsPElzVP7pLzYfcrjHDrKtjKLykDxNiq
cNMbfw+S9aYEzdXXlk+aoQr3+QisS4CjUS11ro8ePkjZMzSBOSiUM3rJKWQLnIpIGkik2OXYevt9
NP5YtVQk0gFoRkxK2u1y8200qodbXEj3ds2rfePepkDON6baThGcIhiAjjzOL90LPlTYG6eQCh3N
cAgGlH21uqDgwI6qCszmrznihzY71eCcEGaqInH0Vxnh22mdykckRhqnRShFR38nD0+lF6PBwOGc
SAQjetIEh4rJdtxYEx15JCaJPAQijQMdcoQVtErZQ+fbwMY2uudrPz+NaMGI6wFdXgcMOhHbppdN
sk6Zf1AiExaDTD65KD1LtG2t56bL8Dnr9C3YStyvPsukC9nCKJyM1C5ZyLf6HCZs4Mw3K2flaQ2h
aA9xjS1x1Z1iazUxckSTHuqX8hgg073jKbM4oLMpMbBDdJsGT8Ojgx2IzYMIl9MtXeh3YjyTetaK
5l8uMz/Ni+PHFVQl6Ut9eDh0YlLvi1u9vJQjLR098z68q/jwKWN0qEHG6hQQdKtJflslIxNUPaiq
anKNO8nDjwxSj9sbF3CSCEcdc8fahfHX9bC0Hjv5EXK+7Tc/vATEwG1zNj0agxlEqorLTufaWmyy
uy8HJMirxRkBxtEBQgilg3ovpJ4YK1W/QOdU0I7hHXQnJ49c42dIyjILG9OPiPBwzUIpenTLT4oV
d9BWMvfeM/jG+RGsw9GNn50LfljOZYMY6LrgrW06MSRCiYyyXnerdHzXAmpG5TM4q7MTVmPNWi7R
s9DQzWZom7MkWp/5ca0Xoxv2seRdzra1QX0epBNEeQlkOlbJuFvrjiIsoZGW9TLalkWA9QDkVE3p
wn1rTJemj0Qhmq2XkLZpUZR9zMyx9Mj80urcJqw04opiAKB5xEjvEmlmqvp4NwZlLzuP1HSdlQOR
XtjWfhsIvCH5KR1gGFnce/Unh4WiWSc7HIgAiZ+pmKqhKS/YwMF6OJOU5gkaAQm9jtDX6quZmA0a
Hh2TBpwpjnJ4AOcbcqXUYshsMNXAiyWhr9FlShXEBvJLOH1bsyUXSO7btMNXWZjXXfFBt7sL+xMR
FB3kFGul20LNkRTa9X0JvniSdLOBAFapC4Ui30A2bWr7SDkE9ya28PubyN7y/qmUI3CnEc05AOUR
dUsQ1ByDfYiGwBm6SJeSl6SwLXClEogqqBferq0VksvllwHRnWbKEFEVyeWngZVrTyzG56dzIZpq
yZOwbdt3yjiAhetyp4BkwFppmjUdrvQe3dJeiY2Le4Mtxhy1xWTt0VovIflCKEQLLJca8yAAVc0c
bUfnRXx4k+ReenTPxQyRZMqI9KWmG0vUOJmtW4AwbbRvZOMJo61iQ+sZZeyi7Mn9mvXqPW2tgstx
S2rasgPJmR86VupxP1VsVbIcNf4QJRodRtwhtQP2tdACSr5nacqDJmO70ZbfNZxwuxI8a2N16mAC
JyADG5jAqp849DFb5RPW4rTuFOIHdgZmTgd/mJxwANCCUhvxcDy1wKQzIKV81zH+2lr8m89iCRAt
VaSFxzKVVxnFMZfyo2jJyUyuIWmjYLNG2CZeTbcqfBZGRw4jWNb4HZ09tjsIa3UZO+xH5v++Jv1Q
4dcUQ1EkYHSKYRniS4QoG8eoqJ+aOi2MvN9cs4FayG51LLrygeoL0fbjpHauMf7Kytm/preODtPh
93P4oQkQAZxGCsDSVfJa+kvmSJWy+haf9YjUNALIqK8IEz0aH/Haujraw6/yhdBSNHIwC+omkmfC
/fOeK3sLgX5z6cgIL4RLTUtRYzeRitMjpEqsm570Q9MZnzDVPAu6JQFONtGwKDAaRb4ktwOthDic
u7LevURQpSZlOsuP2vSmOzg+ZnWQHbfJZZGe33R0mEcsKsq36L5/4JpMT7GLWY9uuYIQaPKqhK2o
9/XDX3uhHyJgTRN1y1BVHfmFqbxs0/ST/DyaQmNOAYWEeXieqp5ln73zRP4E5MnMDaHQPxKITy5X
mopwaumwjXuqbtOx/CP2T6ixtzSyeaQIq3cJewQQCzY7FKI2O6XNz6s7uRe96W4cIndfHQENDXTX
DLMVQrAxIZybz265C3qsGhwtXA5scaE9nFtodLJx5iZ+siIJFgp7tW90k5611FdsEckupEN0YFRz
dQwr0K/2KQUu2CzcVTeeGS2hGjfNlumGcLWgFEFALHZwFoCV5OE7MCBQnQJVrno0U7V+JwjFAQ8y
faNCteAgJ52L5Zda0EJG/ki3/6DvIJ0mKZpsIb8m2foyJo5GHGv5rZCmmeCbYqCYQRaNwHpah6nC
pG11YDUdegSvJjxp0ztjKA4HWg2M4vMAIqd4QArJsFr1i2aVyuFRBqzpZ9lUFReqPBKEP8bPv1MJ
6WCZzYCmGsBMXzEJOQG/dKBXcPoUQ12ZVAKFQsu5NkjsPeG6aMzl7+P1x+MxYygMWJUE5Eue4pQW
h8jUTHF6yVOANeElPthFyx2fCkn4hAIlhL8fUGqf8v/dB3KF3474MgoO0qGuk4Yr1IxQuGe9XGbv
wpiOKgO3Rhq2goioC5ifMKXqk1oVSa+Sjel1qKZ/VEF+uniDuy2KTN2S8lUP+BYsR8nhdqPhX5zK
h5Wm7vQ4fIp0dkWhaLXs0Zie3T8uvp39Xi/eMGVD0mWVe/C1x/92xJOSy5l8OoD9fqxysroKxbiz
9OwIo2gJLzDu8GYD7JKhs97zXS1SJaPWXq2r6O2PM/k3QUW1jhIU64Qu8sa/JGqts3lTjpVJskMM
btquPmwV8vtRGtzrrdGaKwHRuz+xhp39fmD13zyAIXHtpiZTelL+wVIlh0stCcrtMZWYwWLPQn2C
0ErwSew+fPqtPqCFkqyCGmxLon39vAQC0dKDkv3wQqJO7hwk/4L2hgqe6lL1NQog83hIXqmwNmiQ
IleSaaqBtCgEeerdsNPCs2FweoTn3DtnnSzrZ/Iquf8xcH8oHhltjViDVa2Cqv7KjH97a2Uhz8rr
xSqn5wiso8jeFKrZYawnKOFNwY8EVBBOlcx/v50/HhYWdys7kNjxiS/rrSQetUSPH5DA2dEnEOay
QyDJCOjHyXNzRKDBG2k8/hjEP2jCmEsti2IZYG5JsV52v7dE0DQd1e6cOCO0ejoWkc9NMbkA6yC2
xiYpvLpsxrYYo3asYcIakjnNtHVjevYxmEkRS1qtE/h9Im+JgbEPAO2fbRSM25AZpQ5f9eyvd+jf
wWfopiQjMhYty9C+yvzf3iHVutMbcrCKubI2ZgUmR8Ug7upvdL7Hffmt8mlpGJhTCyLZ7+/Rl7Ly
f0f9/x64zfR8O7AplEKc3KJifvHoqHCPXQU7cCp9HZKinahz81L7hOUefWFu6p69ayAg0QGc7177
NKSFz0AOsIkb190zFn1qD6jjLBo8J+Lw2VF7kfP72f7AbONsIWlbmshCpL/qROXEEEz+tZgn2FkS
dlGabT1JnhM8O05nJ9nRFBMNUOXlPobDFgrJsiO86bg6CPinAEqkdP7+fM/eaLO7vpsLcsxSCMdy
9Vip4XPcBiPFhzrX+8e+OFPn509snpxziKYl98xOKxGak8DBaxiLzzmmglj05vgA31zMg8nHosm/
Ikq+/FnybCOBf94lpeUTQSwxDPNlJOXlzUoOWl3Mxcl9/QwOw7wvzLKQ+id1sshhhQqq7tMGmICc
A2Mip+yam+uyzZ+JXcU/B8ow8o9ESLAecYJMkQxCXnBoB4czTI0u3tAeP1JH996xBzp9XS2pfpCf
bSbSpBlmqwhzYSCy7mn6DO+DSxghEBo838199lYNmA2paqkYpLUlTm3VhMqWBnyKoXNjpPBQHGfX
FeJPdqjyNOsXw2ZuXhxjKD1ceS7PlEnRL/rHeTY1OzAje6eJ2YtW2SJbgJhVV/UgH9wWiXecJV1t
rI3jUfYZjeousPDpCe8w02k9wPCR6csB/bkkjbeyL3lqX+5U2/vivrgNrjPZpXXkvohnRUf6Y4eF
IOGHN4c0rSXLkBI06Dj/O4TIiFQnXXgUc3WQUgo/OcmYJlrqSkvc3u0FvDqHgiHOgoqNBMdFRoKJ
zw2Rl+Fee7p38Z4TA8u8CC2/OpBGVNvJplAQuGEHHi2SvhokzkAOHpTgL17lILxwAajYdKX6qnft
3omDoRcBtWc2xwkH2Jwu9+gIZo8P+N7VRNt8Y/08YvZI/gAYz75Gtvpwm5N7IQnQ2NMnWUBemCwS
uOYvgeQp78DFfZL1Yld8bwGI/NGy/PNEIY+Rg3/3LKVzE+2y4uFhZkB9tG2w8+uxM7qyMaI8jOBY
B8QEb6WtXkAWLx1tfcH7CIdEfFi5H7mDKPNxti/YgbrVOD+5UEVppMTmgMH1QMGJQy/Ko3fzI5Ja
6gXyDwSa6al7BVYAg2dSfpgfrWkkCicku6bzxKOndR6DybSQJTLKHmKztjns4cHYhH9OziKGVSPY
rHjPbY6elprC9svlhf0BSu4WLYcRyucDl18RWr1NZRvgBQEhDVAYi/ETq+f2sL0Tk67405kqLX4M
dI2ndLQBR3R4BR3ywudto5LwYNVrcTe2QEF1Ksyzhdw7fcajYlWsajA5qys/lv4xT0rmD88kezmC
dKJ1S9OVl9i5vqlV1ciPcn601+vN1d6MJPKYKJM9yd5ihm1f7dHFwdsWMt4xoBIneOTmXaZQOp8+
P8fj8cd4dbJXZGC8O5KO0h0/bB6oAPsQoBuCQ/bFDvgVhCuMaPlD+0mbiD39GF9dfvphB/TPDsl9
dT7Hb2/vib2PnKXp7Xb7gw9KcLLbKfaO3vnODiupYLJvfV1xXgx47OzdZBd5u33uDIfD/WSyXJ/t
ZW+2x6fN7q0vXNK+/a7E3mn2ZLKbwNS08eS1t4K9vdjLJZaXy/VmvV4vcXO0K1YwnDn+70fk7Dlq
ae/+WJq+tj8vc7Sh0inEBlpGBvilW/m+kp4EST1oaTlnCwyBAXXXVL30BPfJmeIe1tpncgqxu9tx
8NbOSoM7/QRuUn9k/VNf4wogLTCw22sxcJ/S+AR+62Km6j1cJhRH7YpYlJ5xPWzdqdorjoL2u2Ey
++3/ueKnw6+H2/65/dBwRJQ+Sk8PzKB97QFmcU4U8ESQRbQ3A/p++4I9Astkj+ajLV9H88ydjxJn
xM3U/NFGwEQ95GoKfBQcPUATYKOhc1n7PNUZbHil7db1N+5g4M9Hfvus+YPBQF5uRjhn26MzD9yc
tsXBaMux3IYa8DZx6Py0r1/PEA9OjzDaoz44qO3PxK9tqm124uO5608vfM8c5qR9sOf8YoJyaUHa
HuyR7vAV9KPffs39rcTBWHtn2Qy0pQOVySkHVBW4ri1X9X8fecvmpLYkq9Gg4O7Z8BXSG8OA3cWY
FthO+xiTueUxPgS4Ydvj6XSqux+fwSqzx4dgPB5mdr/PFBbodu2sMMw6euTWATe04sf3agKF5emd
qhCrblqLc7vx3viJ1fij3+83DvaRq/Hq4+PIuGsPRLYHXmfMxdNewEm0p9L+XvBuq9sKGn5wCD45
F+fgjFeMRVIgBJ99vGSm7dmR0ghhiPDRjsiH/QnxYcqLM8NydpA8+pWPRsyRnEWOu2LiiRjMyTbO
8zZclo7qv8PdstvPxsFm5euj8O+8suGhz+BYTcA03Uz+84IIRu3VbY+ghZ/A/vOt6NceFvASlfK3
1sOOL91HjoTBKa4BIn27S7uDc3cW9Af77XHb40MEc44uUTe/x/MKG9CEgZza74svlx77/Y17/DYc
8kNdyRsO35Tu8O1dcYbvHKzxIvudqaQd/XCqbNz93P1+ltjtr3aEV70YL7hnTwDGQ5VBcQS3/cv9
CbAnTmW46O4n+7KDnKD9tHf6cLffVYxSMi04BcZ+1dmVPZUcNiM1xtOPkdpbLs/t0AIbwMeXLxyA
ciwKMnt98dq69Nne9YqeFZreKYj4ZHYijWwf3L2IM+bTngluOw/sZziVMvOVnclkP9tX9mTXXgb5
z685ihCWeakNFsCPEcu1gUPqmA4pD1/3mMp2Oyw2kWlfMG20VUSpvC9/yaf/o4h9ncd0/JuoHaq6
oVov4Yya5ZmRnpX7fNBOP1zh2e5tev+ZcNa9pWKve8zG/CX3ZVcxL/P7sz0oPSbp9XLd3i++gfnB
GbQzkntz1+66nbQH68G1XXc27RzCfVzz7xd7s25ndNjdLpMP43S7zdzNhu9Bo+tttswno81mjZLW
DkdMBXN4bA4TAevZaNTY4TQMz878czqdT8OLw7Cdfg2NIBzbgeF8MGY/Pz+DkKklDHikgyCo7en0
UyA7Se7engYBwyvgZ8JP+/OT1g7nc6yH0/HZ+eTnoUF4H5aju+PPdryGljMdB5/j6dH5wFJh2r5K
bY/bRbR1XZ+HMSfEtsn9/GQZPDrTKQcOgjEf/OIlPzn6Z7t0Mq1dmHv43/Q/S+fF4e+nX/82jz32
mvzb2eF0+4HXH/bf2tEZMIkM+3bffjjDVb8dgW9vX0MRUSDD2HPa5XLICBl2Pae7WCxms/Y52u9Z
QsmFsvx2dppb2tRZdhGPoW2Mv548bC6RrTE6Zu2DtwBqZy+GDL1Fd5HYne7X/xK72x3eGMOLrtdl
VHqLbvvqWbA/ul1G36R9nncMLn6CqcbeTyJnN1kmwWTizPazyX7Csme4e45a2V/firYH8LaHwNru
THYnbC0nS86s1/7Fcsng4Pes7RNW9+Ualw0Hd812YYeBjZlXu4q2f3AmqTNZ/r6WU47+N6Q3DBmp
p47ClKLJS/hUPcskSS6H+/zmr2F9hzQCBadQD6i3hY9+3Zf6cU/qg033mrnhSy4O4EPZI5zrqA55
Yx7n9nNj2TzH7VJeeO1Isv8Pae/VpDbWhmv/IlUpgCROlQVI5NCcUE2bFhIgFFD89fuS98Geab81
rvq+ctnjcdu0wlrrSXcosARlHsYf/F75v798HIL08DdEN/+9hYbdNAT/PS4uwCaGTGHkImXM7wRP
DvZ8Jbdze/Z2hNn+7aCebbMDq+HxgEM0czpS4flz3y6wruBcAsNNDqTzrIdTLDiehlQCt2rqE8mi
j+ejRcUPMuPfvw53QIy8XMgJQOrZp9bC99oZcgd6W1w3uuUWtzL8AXK4drkXzdMQ9WWTLFNxmKzY
wy6PvSFL4P/4tNwcUk9h/Z69Z8UsQzcS56coyGaZB1+L4JZbGuEKNPVmZNUmyePX9YqsCLFwvZXY
CsvH760xbMFht7jz1pxD4Rni4ddh/qEbtuiE8/mQsCLZNMiOEaMoOfwYhFFhlxbWAQaf+vVFiIS8
7IGcMa+qddW3wzGAJJ+JhiO/Yv93fbrs9etyYlP8s8/pdVvLiXmFSUfcZ6phoo9hjha5JfKzgBk0
fAuMthzNFZ2Xj9ggmFFrsKfMCIHZ7wiIJput7CAxqbPWfRMSEdUwx/wUQY1T6giugHKo4Pb2E7Pg
zuoJqUC4poCMcKGHMk8sB/hFSkHVwj+B5r8cPnsImf83sGJ84ySnO65wHvZSmwyTZoIa0Qbu3hmL
7AQ72OGH9FFi26j9Ks8INhhqyPQSM9cbxseC89+7SPrNjv8ZSTQoMSNlQgNb0X9EkkbUqltfqeU2
B8qGKUoalrQQHqbcBdW0nJbE6Lm0GcX+aAXV4M74aKXep0cF9gXKOEd+efu3hhyv+JA/48hRIS7S
tzG6UDQnLDhSUzK5IYO8bc5+P7i9L/oZKIBZz1bFvoa94Qph/rZuYFqKuc4c64teTjWy1A8EkERO
lQs+HA7waxKGTAAkATlpTXSt6N6eH2buAw1C6uXsjceGqJiPvTwxOskSsB3GYX74v9FCW40W3bFq
ZuUDRrUpLwYy2NhBjoSkh+oQUHZM/B9eh+aPfYUfL2+o+1EPW0ibjBAreOIJ/9mjsjnvlGVmZbWt
rjt5kaPYhj7m8jaykGn7KztG0oZX8O9XRI2ItgxzKAkYojq04r/+n0Wmqt6LvqhpLAF/biE56FO4
dXmoIEuqzIDRVDSPpjfgx098bqzJ23iy5cfhiD5T4Ra/0R6vx/K5Uw5M7B6bm7Ad7dLzCjuAz5wj
5qqhqIhtCMIxKIrldgkztmq8CFeRBmVYk3Mg9bqPG2llPQVSgrkC8llWOT8zV60NCdcBL/7KnW7e
zPNf2NMvHqfczqy9CnZ4ssWZhLbKEAgeJqnI969vBOJ9IIa0VsD/2EPOR35Fi4suDOjHIVgVJjNu
78l/UVgjG8aU3nqzF5kkTlVPPmC/eED3fSqD3l9QwD8X+Cy/T0UXqE5DfNwkHhPr30TM3/99PGdJ
v+pzBrnG/U0S2OBdO/xMzdt0SO2o+AYjbzI5W7UF5+3wumGHeQInuLqLSlNnohddBUQq/6ofJP7Z
B+D9quCuRriJ0hkd/fv9lve+uOnnsiSQCR72jrC35oVVTRvzbaV+4cfe23/7j2Ue5vTjBtXjt3+e
4mvlwHB2G7dyJQ9Gg82KdiRjKKsQunCqXe4215T8K3WGEgrAJJnMlQSHkukLcVzj8TmchhP4kL7s
TDjXeluEassa5sdw/DHsdhJP2WfratvbJT9lC5ozSFbMNAzVIQUZ3g7HmsW7cmUsem/Txiv58fL+
elT9MW1j7Q9co4EuONY08cfMIO2abJTVco8qkFmXyrSEvydmYSxSqwjrZzdVNcWtIybQ7f7JgF9K
V0L9pako4GJa0mjeqG+vKOb99wn6RxbCVYFaV9HmkklC9B8vTx8XaZ80SbceVeu3yvyp+dKBDcQo
TV7+Oq35X48AWguHtT7ROBN+HNZlL07aXhDadXHG6QaBneqlOyMlFEeNWWVSoMiBLl7++wb/mHoM
NwjPDKtWSR/kGv+9OoUq0bXyrbXrqFqfySRuX7fUlsrduV////tGP26uqG5tk764uXOzKPC5f+yL
N9AexazPf8kd5T+Gl9yTNnSBmaAOujE/hpePPK8aTe7bdUnHGsO5tOrmar/T0/O1LWb3M56jbc4U
94bDHDr/HU1bBvsagueZigyn4rLEbsJ9lvflZhwLbh7/7WH8qXX04xKHpfCPQ19S21tbPsT/+zTa
hEE6FOcTU2EzEkH4SUGjXWmwIkj932/hf63nfzyaP9TJK7nBdkBu13xDsB1YExldeyyF4D76PJMF
/fd3k4ft8a/Y9u/b1H+srkKrR91DbfD1el86hE6V9rtLZVycjAmTjuaaPGCiMtOPIVU9UpK2vrcE
JIc6/aQ1W71aPngxSRv7iRS5SaMbDdoCL8Sti+b/w0b/54P5sTyzotLyBnrZWkbOEiqXKNhjXTBy
TEFo3DzFv6mfDJ/3x5NhkCaOh2Gw/vNgSaRYfcvSq10r588xEr/CMP/MUiSdivRaP0D+SBtkGOX+
ymIU+pmMQsBdv+ESMl2dGTWE4svPUJb4+u839r+OIH3YNZym0mjyc32kWdLk2vPRrmshKITPdrxL
1eld2atcIoJk48nf9uof0VFRiYkYN3P4kBvJP479+x2g2G1y4zmUSVDHqVGPUNBguNUU6F6itNc9
MHknnoEfyjBAH4ErihBBSI4vwEJDbiPsEk3H8jlHfBAJA03Ab+ZtSLs4vwMO0/xY0/7S2/8TRj24
TcPP1cYKlqLaT/3UW/esy/utbtZ7PdCosyadg4Oo+gqxJ8Oz5AXJ5oDn9jjzKlCQqxtefkwuaes9
3cflhZvLpgZBs5Ln0bKnKeDJx8T7BtLu3Z2KOSf9snqlHwm9snlb9UCgGAHrX2hGk+LQswD6gMgK
KQSiutC+mJn8Zdr5v/btv27wx/EUac+XflPLZn2u5lj3jFX3Ps1fBCGjFw03PSjBne7acQ6A21LP
FrYCwgvbzTqInRyQc37471X5J4Xp3w/8J6CgmYzuev3mgUtHhVFYZfYIbABONyAk9BT6vVc0S8oN
VA5pzcUAz7ZZeGCSdqGatWtkdQs3ofChxZ35+vovV/enktzvy2PHSAqhW/qtt/uP07zVm8lzMFNb
S4sMrB10TGjRwUvFqanZTZAHChnZjcz4U3ez7UtDIHBkV3v91H0Wi3zHuO7paSNT3MHu/GoyBzGc
5rVORoBwZw2pOu6os8gmaRfJ3V8YV0FjB8BK0n3H09t/X6LITDEKiozmqsSYplj3FcZBsW7D8pnR
Fd+0VrW6n97jxbNDhcS4LUj8n3PcMCysOptBtJ1aDNVKOCHw8C63GpqpAtX1sZJbFzvCCR0S+5ww
cRZHlviROBMHCPvwKRAitde0voyWyiW7vGkhMkI6Pt1ljce5OZpjf/a0mP7C5cYu3AWo3YICeQa7
pw+1ILdTzneDRF/BqEs3lNrOZCe1O/Tbmg3iogM6GhFxQ1hEmwL5FwlihAn+vQLoadahYLULwcdz
y/olcWTQOFsjoAGR3xWWMULrEMeugi+vJx/VNM6sks21Ag+0EmbRhtrfl0ywwOiGUo0LFvDwB34J
lj77FpAb8fgHyWMWo6XZFW7beCPmITS/G7LhyNFo09Un0jMD/z4rM186efNy4mJBPwVIfoPFNF6M
OzfDt3mJO7xqPkDnY8Jo8luw4rhbCn+Zf43/x1nKrv1/y/DHri1EJXs8Y3Zt3g2zzjY1CwAaDzvf
V+COkVNk2iHazJLTjXRRzTwyi48XYO3peXtGlGr28pdYXeqMSJbnj3fqvTVHRrqM7swWlgwj2Wih
cTZxs/7IuKZeDhoX/8naaDbJlKObp9bD22r2EW4al79tsiES/IiY/7y7nwiqsZDeo6YrmjWaqGie
hmUFChdVNXZHbOXws6A8x+TNlZGfoFJUvSv2BqdxjxVxiCFbyzQnv4IgzuiD5BhBWPH07L0CmoaL
2km2aCFfJofR/sn+RFTTZQ8zMJ8zgH8h5TM5iPso1N3k2HKCwE6OjJQO0ro+9k69vTGpYEM4Ysta
vQHkSXaVKWMpUaGABBAjX9XM7Hqzvq+r0zk2X+nTRg28Vt3ntUGoq3OrQObf7kBv9M+BRdLPCo9e
VmYIDw/S7xi0OBo6Y6u5aHu20RWNIQzU6NnZWaoa9R7Y1HiqPqHLeO/1+YALHJndJYQWDmLeJMoU
Yf7R2koAdmCwATEw+Z4Blkfa3Hm78CZad+LWh8MhCXHBXcQLXESMDJ3Y5dtIQmx01hXbA0gEDbfr
DoMC/oBeGp2+X+/Va5Hu9NWRjvGAFGBZ6I5GY23+ZKKzUm0kNMrBzj1Zs59bW1jCAkPD2WYvMCTL
J2wpKIYMQLHvxOa0dHHkTEOV7pFT0jiIzGjYXDeAL9kVSht6604DotnBKZjDluEPHP1ZLf4lCEp/
stU51gGrI+uC7iSYxB91hJLfR5L+eDZr0XwsGeEOOMHj82nVN5sqviA9X0UprVZmw/O2ABFy28A3
WCMlwq4xe6elZ6tYWDtYInCyB8IA6HQ7eJbpNGBtUbekGCY09IrJLIPT2GkHdJmAMypvoIC7dpMz
jRxH8zq3602mumqxqx57McPsBQzy3Sw2ebGrs98OlHkyi6c4AAl2h0pvWEb2LZ3V3mNWl3NsqSbB
RA9RWcacqvCi7f0X+krisavcjxs7Zpxa0icQjpQc78lvs72yfzqME3lt8Rbrmc8B8y2LFhhLEhw0
OfRZJToIQekQNAev1buBVrB4eZ8434eXt5MBGjk7Vhh0nkt14eoGqE1pRmoAiq/epXe3xFQznpXZ
9JU0yDYhl7OArJOaEiSZCJ02X5V3GUPyOYSVBuQRenJGstPr7zZxGQsStRqzPNBG7a3z8UmrVTH+
+8hR/teJI40nGpgCCUzg7yzpH2E9HSUZYORHs76B4ZgA1jHjNbi1q8yRo50glz2eQUEfkXS0w7nA
GBCyRkcK27MTVwU2kGNLbH916lSbM3OwJ3iD/PclSn9eogaXD+Y0yLTBauHHlKRVC1hnD7VaR6JP
HTWuwlLeJIB5EtV53PcMgZ/J8S/f888aku+JbeyQrqNH8RuF8Y/HMnlo3bkZK0BZ43zxGJVuNQHW
D2+++XXHEjm+FWSx4DybfXWunB4NBNbWOMOSKZ/V+gT6kF82o7/k5NKfwU+TxQHjyk4d0cf4UWo2
QBXzMkrfCEJacjvxRQqmShVNTXBobQg5rtLpUabOfGNPr6T0lCcoqTYPu7u5f4WO/2lQgq+CPAH4
o0iYeYs/0YLSo8/ziZS811GhECna6KtXCMRaPe+xGi3kyp/0+lLJ4P9Nav48s/MiN1/12ZOU6m+L
5M9ak0HaSIHnPhbh3PzOrv/5wgr9HJX34YUxQBp9Zj5oKFhHbHPzDTv3L9tGFpU/IvWQg4gKCvEj
mfrux6tQi2cp98/3ew08EpShk++R5wAeWlAa2dGac3IBgBsECuKL9stVvHg92r83j48MWXOjzqYK
Th0A8Cyucge6gjktffCBj8/Jt6OpTaN7IJSZF+oS436oDgD6BpPX2huHeQAGxS/X/Qwzhcfi1bv9
rAwz8u9vNHRvMjxytPmwS6mQar9bwgGfnY0G7+8DZ9XhwTD1WpXXMZLOrTG6vnY9etzMGJvTCLuV
sSVohvxB1nvfdde3p7jtIfKk2a00IU9ObMgzfYdStNvdnSuF5/hu1LZyegEDaVfZwxBWXKOtL+A3
+dAaDfVDAzRoprPxNPHG31nk1G5xhaZ0WxHsE2aV2H7V8+FQudsJaugecv/T0UXcQntPw27WBiRe
4hwf2PtSWL6WE/q3RNk1pgr5MnXbhWzUgLZg453XChJ4JqKTB2EU0v7dxgtAce0ZfSEUUd6GzrPU
4aUZGkIoKAIad5J2UHN+sTqvOdjJ7UQwPcVBRhXr478PFfnPPiRrRqagHuGEgL7Pj1irq01WvtvX
e43kXYSYSdbMcs16b/MVrnfoFfRriMeTzO9BsVKJor8NghKZSKENyI3OshUXwV255khPCmYLL4ar
LaO/LO3fmL1/56D/vsofGXY3iekWt/l7jbK+I321t6GVBXX4zBhLd163aQwMVDNu4QRuFYOsoPGr
gxqBQUIIcYLD0CK+PPWVBgYRx6EF1jhAGtFrwi7rby63mHgPV/PH1eoTpn60rlVR/xEc7o9Jq4rV
873Wi/mrO+mJJ98WY6zX0UuF9V5ZXdiBohGdePdwEGI0lUXq07yIb8GpIOeM7Uk/lxsvE63oGT4W
k7OB6arRy6aDBA8zQvHTQRfaD+6pK+4k8p2x33xn+CtVGBZYb5Ryl3xgx7ZqvdG0xpkJ+OAmi+xR
eHcQk2c5a6OwnOb7JGjH4S3ylcS9H/CobtFnqqvFO7HO18ndUZzKxEaFZu3IrTPjztaBmoxOTmSW
p46p/NhGR+WFmJ6PzxOalF0L595kXsYrIpFXd9IWSZnSvYeFgwVpAGZWcxSN0cu9R0wGWDkipKWp
LSHfyQa3VOGzZErA6tJB5o2EZoWCrYJ9hTxFd8g+8znJVpglkOV8wb+h3dKYz303AEmzq7qrYidj
8BWk01GYhi+rm70u7EvSHqGxm4HLhoS3FfjddwrVD2NzTKL7hdraw0cj/Kg0Ls9HbL5jYZZ2U/1s
5aRfTfCuFyIg2rOFnVC0T7aMCpkFqbQ1zKJxxHFIXtiVnyOKFlDz5a5Bb7VkPHKbKlalmk6Mm6rT
0J+in7AvYK3Ri1D9aIpIyFKxpAtWS+rVmXy9OPEcGn4PZqKYLYIVCwKmMSUFpOLcUuf2oXzBHH/t
xvjrmLVixvbjEM8UJwpbir8Z2mTD0K9w6l8pluQhJXHh8CKorFg+/aCvIhSWvocNIG056+P7oEvS
H0bLfgruzY5ngBl2d3viPDb6EutoS58r3mtKD6K5EgMoFnYP5KI4F6kQNmCiwzwafi+8B47JRDLx
wkBJCF2BBiJhZjh3UnMKpWq42DFjYJobzpkO6hFd8TUNZSdayyiqa1aJfBaKpzRZQemBcP0gPa2o
nM5ODnRPZSquwwBIj9WM59NcaFCcEcS9QIYcrOjUdXSoj923Pi3XZaB/EC4yjtZlfXmugOMvC7RN
SRK/z9N0McHbIMXZ737qdlR/JXCM5DP9pJgLxeM4uB3el3h3/gDZP3Ayd+9Fux303xLMfYdYmh2x
uYITIKxLd+I4t+XDb0HmfIxmEDCDzK18O/Z5LvBEens8lVYYPZ434jENs5CjYMaVq/R1PjhRle1j
rq96yBXf5fdknmOs12ywNJx1BzJ5bUvGvSgCKN7L5xbIm06/sg2aAzGivBB/HqdkWi7SNaXB3e+O
j1m3hONQXPrLGBQ2GEYElFGP5ftEBsIRp2J/z4ySZiKecQhYkTmDKwnG7VCB9IRv1UDsktaChsnH
hPKD7YneiP4lHp+gYAdxu4Y//q4hW0wIb+lnGuJjemxmRKmmdmiKMgkeXaDht3d3dHgE7xOyzREU
9k10TE9oxlCVPub3ffz9oqq/BTwKGAuhsO8W8vG5pMyMDOWD6oOPYIvTpCJNAqY++aXNiy8ev0LQ
vFnDQfqVcnb4+R6H5YxiJd4L8/LSQD8Duvfx8PMpEtfz+ks8tUtkN6htqks7xGMAyg8Qwdh+zMX1
YycB5NGcBOwq8tS/Pd++0ZXLv/VTf0z5G8mKUfW3/t1956G8168lXTG6W5fuQ15KF2kW+doUbZ+p
NhM/0lm7mqxp5RQXpvtKb8iYJl3zINqpH7GnbZXhlUtLJCoC5XL3ci/f3BdqyDXdduCj7GwRFP7E
r4N88dycw859N4YkOeOP26663FZpoAYYM6Uryr7sdFuhyRXriLoYEPgTmsQHNn51mYxN5qU952xm
PC/PQ+NVprARGGyA5t/WvlPgHmOJB0hPLGUf7ZNjtC7Z8hZfOe9POB/5QWPr+0BCM6nRzf0ZJFO6
lHeiCbnGG+BYEwPb7xkUs3m20ywRZX2W2TMkTMwUgFMX7m5XOvdgEUGhVE/IaGzS3dgfKsn8E+AY
ACmaxsFjq69E1dIWvZ+7uFM6jjpVwMrb8TrS4FboSwBmX+TpCjbJ8dDIDV8h9qHT+zpzdPeRGUHz
eQwIUUhpGOBkuKzXrjUuohnA3YCyDZDFQJTV6g5gS4FjvYKnnfpsrdmbtoHkVBwcLlDyPWZ3hnak
XTfaleCHfQjfxhPc2Ur+1HOj8EYbBCPMwEHOh3bXC/YGBza4LZ6GrVyiVRmgroyHqZE4oy1q2snb
aJaQB6TB2AebIHolgFolW1pln+o8sp+cZ84g8m2M9q+x9fzklLQfsxbvaB2dz325FVY7jtH9spon
tJxe5mBkMJ4hUhzPqo6Tmuo39V7+jr6D1Fn1NPp1gOBy324bh8aUBEMkaGfEUdEUwKSW+x6MKOY3
GiruFr+Mtm95R09i+vRe12hWH56RAXPHCWRzMoujxSUQzf23hN5lRjvq7dpAsEillpzQlTXWbMXv
JJsFp5sUGyBb6BQD1vU1enAPv990U9YvZg37FNR7ywM8WxenoxOKlZA2MEil+fmDF/6es12g1K/j
kBK2cnP34qhuFQ5RoTQ6HIhoxls3/j4YZYNronuhh/qKntCuhhe+QX3iXBs2fkhGh7AK+GF5aMih
QoPlraFeWAWRBQrKxdgRPWSzcKXUTHbySdgoIEAB6jXTiUX2oAZjK0YCaCYT4Z3Xy9pzH7GhAN8x
nMyneYQUSpiNzOQDWN+uAHal7aJTj5DEhYdM0jAdmehJE8lh7ZPzDB6syaU5nj1lfQPuMgjvNeAZ
45eNAfAKaeb0knqaS0vv8LAIns9A3fYaldDw7CuERLfs/3NI07WZySGBcxuHMQ+UNELfY4fp9SQQ
SyGIQQHCzM4O58Wy9XCNmqe/ziuRl459WeYvFAAt2SJaQXeiycVMGLRJ5EcIwFwaZExyYw2wa68s
9u/E3b8uuHlh06vShALVFJz0kZEt4mtqUSIuWE7TB3Df2LZ8EfwRjvc0Y8wEjhSqsGfra1gkabjE
uzEcfRA95YG+MUWunNvjr5NjoIptfCWMHCzusv4SFppjOQpYtvWgeXvmYO5ng3tc7TBlwQnPyA5x
IP9SpiITpbOHvw7umrSPibtoZbItLF9eSc4E3kZkK5ZT2bRBPHl984kENx/TMCP+Tucju71Qhm4g
LYyMC2fbpZ8JqMleoG/l60WxuYexF6/El0ObzKgvWlgiro88ChNAXjg9M1MDckjbzUlChixfJTzI
oes6ltyNzaUlhvn4fK/N8MP9YHN9o82OMJInjGEqaOZIMGRfOmFNQKwD/XNe7Ho3mk5mrzVpBh7Q
6mBEcp9HWzIo5LJfFtSFflXSu+WDGye2Sw7re7TgyhHoP1Ro74KNxwZ45CoZVfj+tWcNu99IWHyN
VmRO9muWMAEzRiewVS9jkTjIJDSrdvacRqfoKkFBcDkeauv8SdTUtHmCV+RA6cJQSDp2QN+TJQ7w
zjl139Syc4Gs7Fs0M4tNlpp7BoGglfFGNe4hZ63bF9Z5XU0J0UjgkyvR6Lbb+diDiGpmJFIXSpC3
m4W5I/hjkKGgnAR3GlsiGGHL8FS00kuvmUbrbABmLThYzxAFNWOISxqf8WuYwhmF9YIZJ7OsUqvw
MSK3nNG0QHjvKB01yaA6ou4HZKwatyXJ5ynZllNhm2WLLW5+JjVJ86k5vweXsqnMOXG4K8SZUH5C
uErgDJ7evSd8BnGKls/Eor1KGhmIYfNN/tjBWeHWSZvGe5pGyndKZwkSSWVtshWKOvioIycDb86W
MRvTTdERuB5OzHjzsux8vtSXkd2HjOfSb7XwKqR2jET0ZMtWsAx/GJXf3m3hA3OCI6Q0SC2N9Xa7
w9APFi1O9nT3dGw+8rmhaZBdK6LbrjxQAS+HzCWUNlQBNJpXid3NTS2geHSIppFpqg9HZoTGRejG
l+aqjsmQ0GU5p6fJx90BS7siT+U6gYcscxCz+2af+HD/P6gajKCzb/PIQtV+q5rs2cKZWPvhPS+o
PlfVjC4K/5QrXj5hDMI1vbF2tHmsAvR7WwjHHfmM3nlvKXruXoDlzBmWEoKyxaL5rJBqhNZUoq+w
uYMNX3c0klSOgGrFoXpz4UE017ETQD/R5ohhvjhoGfk1sAsDesMj+33cMy3BoMj8NV5QGl+C8bFV
TDVbUk9Aiib8nF0ETPAa/dQ0hBwMptgML9G9td6gGumGYR+T4zZBOhQxcgfoPc3d8fwZlieOrNeV
bGJPKGFUc5bsmxFOdtGymIoHOkT3X+fBGvt+N9FoeoytXQzS9W6+eoyDkI4CwJrbv94Ob4pdCOhw
ZI92i7FVANqc2hUTa6hUdrZ6nAbVLVDPsTtCwnCIBfcgOdtvHjbKoLuvCOTUQJIqaJfpTv7Vmu44
pKFFhybxEegrDXNM7cpswTJxW5BZs7nT2nx9DrTa6plm+XTq/cJqPIZnCzlsZmioEw4n29QsF/Tw
fQH04UCXkhnfPly1NjM47rbVOf3qGbn4B6gwe6iclS/yr3DklvvqFJyqE7jjxEkATMi26qMxICuG
uhR2zP8NxE539TT5FKbnAx9bB5NpsW8IxovxofWIe/ZtBo4BdthXtIU+PAUU7+4YHo88apQdMhfw
u4qIdGiaz3dE9gA1iv0EUV/ulsbioMBj4z2RroGkTG1g58UFbw6eq2Hmc1undxVUA3JD2m0my7eJ
fKICM+BQg9zYxabGgfmrW2Li960bmGT6bsc+QbtsyKdXqEqLB6xa+dIV2TNqpCAD67nIECaj3JFM
0ANXGqIvDI0B3DNAd5llK7jVmobZAaNemMV+skNZiuk+N//NkfFYi3N1Zoe3u70zQc0PvGMeN/J/
5hDOjGI7PiKYRWpKs0ThkEQuEH5kTirVrSaLxZAdkZiWHHtv5+y2tOs29aWkyzMO49VtQVp2tlJP
UDx80n6rgscWcnubaKOuU/ZLZLFZduYYkxUTPUSshReA8uoLYn57MPaHCbma6cpHAjmk4c1rIxsG
cPxlxhUuRv7jiUwtYKSaX3hbOZmXPVmn3iNsXXtZzjlqHqG2BymMEzDcusuwvl4ouJnp5/fvB+Y+
LjjsSiFJRzbL5zjmETfJka/1/g1NT5g3B6CvvAXRYeFvgROZY0bKBxGvTSPbsQVXI5OD4f5dzaLO
wK2QwE9uPf182yygxMWLxeKCbxsgzPO7W11BpbDOEk9aJ2DqBXYbsmOIwjoPFxqqN+THeH4hRQsH
d9ocDG90TC6xSXTXjembEtS23eccmUD/ZphhvknvVkreyVujoprd7E+zp8+GkGbntAdxgXKftDPD
+1HUjQRDYRs6kuS2dr2yH+E7uGUO2s/9hvBnng26paMtbTOSGwS0jAGIxD1xNqQ7ypVDMpx07c7w
OuervNZv4+w8Qh6ZMbSQv1B1ikx7yf5x0pDcCIb/2Bc+0IidkzhpZhJm1PbVVp3dTg0Kkt6wxXed
Uzl8Eq6E+gAwaOiiYkRycIlA5SYeBn0vonHlkGNxHC1ka8q/0IMJ4+IlzShCTjgKJtaniSN3ePbh
sRjTyfJhm6REn48HkhDD5gPg6FA3FKv7RrG1fRHgkAjpwmkWaLlDTgS0hMF26vZL8XI/3lb01ZSt
vJox64M+NK+g5zxh37IcCoATN5irejCa4nlDSlv7nU3xWFu6ebuOyTJI4pZEe1zpXsO2qb8WDo28
y+/shsaKmbrld+eK3zH94Q9n0b+N4HS329noF5m2RSNVdM+mYohT3ebokRYTawYoofTGSEEgnBfi
Qhw4KukKU+EO5vjdPlsR5WpAi/J8OoMzshKuqV3AZQodhwWlXuPVpKZKluEM9/59hY4zAQv+MudX
CY2D5pF0uZs3nYLV8ntALb1TGkwyYzLUx4ww2xHmcbW3tANQprvhkANBemTYsKH3degBYAXtfojv
r2/oY96sRaKMHGBkO89QDErsuHIOidqiGyC6/RxBC7Ne5rs3Gc6YTTw0Hp04LNigHwki6rlbLOLV
2efrqPqiljpZxyd8sejrmZiHmAXlw4V/gEW12VO8BO+55mfBbSd9IYREr4YakcTf3ZefHFtkvkMT
8rETw2jBy/Qu1HlN8GyNxiVCxDbIK6GkHHdee9BkzpMR06Lmb6kuj9/QZm/oOaYjLECmUrydkpXQ
ukOD2NF+3XwazoC2yl0+5fTlCgPegrLkSUBRooFRb4fyeEqpon39FkWYb3SnoxxHe4JeCgtGcVJr
tF88P/cgt2hmOk7Pg+TQjzhKsI13iL8iykQ0JMhb9gjVDcKQK1yBA9XmJHYTJClamtsFm8TEhsGm
QvSHmo2OtlD4ybKjaWueORXN+JcCyIKRA2ArmNdzxRQpT4fY+/JfX1fV4A9mIiwon4rU2kF64uEh
qGJDH14oy/7Xm+RfrgA73TYwkl06aK0t+kKQL6tDdxl/8AhIzFfpFtMla+Q8t433snXGcwy+Z7c1
BS0dA/BmqSc7dye96iG3SuTEGZwu8XsNs6A0pSVa8GsAArFkAhqwOSJfDjE1gGi3qOiTDIYBXOSG
vqxOM5e87DuGc8R7emy02Q1QWmzXy2iNf/2LRsUJkFj0ReMARZjM/KBSwX7Z2KfmjuYi2hgAhugw
05Bn5kHNFp8eM9xi2mm6L6Cg6zQ3Re8cSr8eQYYd7BclP2AMsw2SEKkP2EUxScv2Vfp8Bd16u9S8
r3H4QeOdgMg3RY6CUka+JMZ90WwizBnC4aDbPGecIDyw4Ywaw8Ffpt9kK/FVxMj3se5ppj4xKEhQ
5pdsRC05WEJkZ7PY5oIzyW4pXjlfGMQcex/oOLnxl0QjiRzgQH48q4PHdaavybZap9qXLhKBde00
A7lk/djma/naHy5nn14sB/StsGOP9s9tQ01IyshuyPc4kOfG182SQjx1bO37NsXEgFBjy5jryTaL
Hc0TgDeWjowUrPM3013rbMjHHQyxNQO6OatyiYQt8Lg3tzJX6bEpFvmO5t2RPwATC6+e9lMJclPc
cBbMoP8Z1Zxp/KEBSPbBAxJWCMdAItRMOhwEXpod/LUA3FpQhfp3vk4Wb/KNe1CxkjjUPB7zNlJM
DOSYWE7wJMGfdqg3mCtQCMLprl2alatkOvloiKI40jk0rMDDcfMabSWSuZclzhLKG85eVgVyDWd7
dKgug/idNypNdYbDrvMc9HsntjrvvrqPwpZoJpCodE6zFUhIhBVWbO5zFjlkhptiT77IcUnOYgzg
QOC9opN642nr0jfP/w9hZ7bcKJa17Ssignk4FQgkNEuWbOtEYXlAIOYZrv5/yD7463NXdEZUdFRn
OS0Em73Xeqe1ollE0AjXRRZNiZBw9LmhiA+n2jw6aw5KwYYQ47n2nU8PRNwUCA6PrBaV0F/wZmDq
jegyZK3iVTZQhFHhzSldPoP37F3z+fDzA3vP1B7OPvv7pzFpehB6HZOlyUt6RnU1rM7tpBoiQcVn
B+DCqMCfid0tIZozHvrw4A/ovj8ZV0C0h0q7zSuUZzb2obPpyfiYJjD5rmLIT22VRixfNtw7kwwo
bkW0yOCs55npGWfDs/cuS29rHfdhO3v3nydGu7MtqE4oO3sONTb2PcbLN4HHfHOwoh1677bDBfda
nLp7speOAPEgGtQO5GbQjKyjLSSNsYJRnb1OvyjaalgGUOKQfd/PPqftbi/fJu2nsPbBe7YajMYc
uR40Rca4RyBrNuZX814sGd5yUtdToLyt+V67slYm2N36ti9XHNeGrc+iI0ut3X7mH/AbtE9gdW8g
jKvaZgYQqjr1HqP8E060/9E8RM60kR1sjGw0LDD0UKzrln4RAyoBCauUyE5215SFgbTdC9n3Ff6V
kpWXH2LkfNcYTe0QP7gPXR3zXIlikXqIAvXM+MnZpHlK54KXOPUl9QBCCTJaoYpdIrMAzvQMjq/x
lSmby5Qi4TkztwFxD9kycIvYwe3G+HmMjhObTlcREWNlEPI49dDQda0KAuPQdsji3ZJX4zWllwMu
Ck5TjcLG8U2VUr0G9Qrm4707xN/Gi9j+XPJ1cLwI+7znJlqTyAuheDZ7rPQ7pxequY+QnYwiRvfw
wd/1s4KTDzMaT0E7CTzTZYzTDLaHXsGYKYAfwe6xNhnieUc4y3nuFESUviOl4NdF6+KDPuz8B9yg
SYmXAycl1E5mtxvupVs7cAzpBzgVWCrpYdXS5Bm9sZizGQ1McDc+AeM9EUz6Timx6FHqGafwp4G2
eok9cmGJtmoufGPq+P1jDs9Rf8uMf/6ObTRdKxbMg4t8nrpX4+UQuvFhwDMv7OPDtBGiTIPmnhry
fn5+lnOg1BnLHWqat/SAdiOwVcuViU1m0jupsnTZ61pzcsZ2H+XLtKVTOKwuDLqaDmEwaCd+ycF2
sB1XDvFJ26p16ud7QH7NK+FTAY3MzUXO3ZBMPe3xHK0JPZ5r+tmBEgO2ezGutAV5/JCZOCoxCdag
sIGv6nZ37NdlMw0GecDl3pXXmgro+WFemdDmWWfmkdnlF8euwVwl5uZckvKzreZ3ymTkNKMdt3YD
WMtq67wicVaMSyMdS3srGEgzovYJttEav3MLc3NNviuMK9Pwn+BYU3foTvTNIhTWEBP0nlNrveTd
IkuVJCfIyDnIB7Jiyo5ZF1M7I5JUXndIqM8yh4KKCNUOD7ErINdOZ2XuR9mie3qitSaKS6TceoUo
S+hm+T5TSjqnECDRlkewyG+Op+6SzY5ibG16FZZn4oDCBZAqwCVlFC5XD2LifPuK+Zknykc337c7
biaEiV0cNOoLREpAY285UELn3bzceVCWyT+PN+QgljsJrTlmbxMSCMH+iuRnp2w5WnnnvWkbs7bF
uX/AwsiMvLwgQkZSyUfNYu+i+hqlM/lKAdkSju5VU9bluGTtCi7VJ8HNPlfSL4zXzP5sPh88ue/p
wq0FCSyeehB/skVMwUoK3WFcMLMk4m2HQ2jZUcItnmFaAwOcVD0nG1BJB3UvlAbZfEt9rvvqnNHM
yLUG7h1M+8IS0EsxXclPT8UDENQmikxHWh3MQ7oQfbRhHOQftZzFMEiEvsj3xld9fBqvSFd5gPqS
wkVyjXV3vzSXloqOGz3B7K4hY2KVXu+wfTbgkMd8dwJaNCdgwFlB1o2NA6GY1GDKCqeDR5O2fZCN
0M3zN5EBVjxNB1SM/K/uQPXcXErLRRxGYYUJukfGgXthuqPppza7I4zdhdyjft8YgKixH2/kn4a2
9BLt79nmj6LMeEEUovQUhg902CpHPuXWG2ffsAX01zDw7vg5pGDLlrGaM5zGC+FULu+YOTbDV0C0
DnqqidN8ae6CSzDERTwTbuSiRxIPPLiQdQSj6lqrcaVswrOHM+KiYp1HOeGxvat2Cg7a+oZHcMKk
0pFc+QADBsVDnTIweqZcoVBj/gWzwm1jNzCm2L1pbr4mq+5QzFVfmBl361NmM+RNTN/MjbSEyT+m
h9wBoGWNIX8Db2uWDbk4HHfOV8l1EkqR0FZ21KV74gjMOX1ZTyAPe3njM+n6CqjvkaAHUtl+wrW6
GPcZPLC+S4twm6yeowMITgdEcj2nkpPN08Db9a/UlTqxIcB2k/7s8RKWYIuI8lh5DGucgw2zZXZU
aI9k2kpYQRXEB6GGNkkRq8fXBVahhcd+G/fDD4fnewaZI9sSNc3oxCuYzkmH74pXsPHsR4IHZsbE
THr7SqFp9hO1xoSFcRZ/sTVt6lO7qlxOcxjZzjM+EX/6TGV/U5bx5LreclDonG/iTzXDH6+tcBTw
kfvhZVhcQsStSBNMx9ppYG2bxzXH9mATEB6faXAR55PHB6Tg1tvba8uDm/gwPCXlVOgPK9BpB+kP
QomNDJDDQbxishFV30wCoXYv/fvDWMrZnBTCWfuev32pyYq5EaCDR2uvfdUKT9vVqxW0sbASNW6f
edZpJA8R1XV3QFcArsrQlg99zvhs4OaUzQwoBQ5aP1wCp/xkhjGslAYhIHjGOxYUtXU5hCIwp26O
3eV54oLGfZPbFeMVttbC+IS9UJC728lWvVSHJ1Hck7rn2p05PxYKQQ5bncyVOWrLK2OK+5U1G7EF
XKbz9gn4ca2+H+/PwI4zRxmgN5ly5Y66rwN6Zws8S0VvI48peGvBm5hzbzAPGjGQo3NTrjVS+MxJ
NNhOuBo/lecyFXHp4WxAEtVuRJSX41GWVmRyWwBOFCUpYYXuk6arOCNLR4StLoTnSxS5CV2Zz8CQ
ylMAKkN/+NYHKHQkUyedIKrzZEl9rc4o4Q3/nuOVofX/Y5FJEamIQTUTXkVGXJBEG/q9salvh1sJ
rO6VzWroNyIBCr2bjC+huhpNv688gs2YdwKOY2xaTPpxiXhx0YQLIjoh2ZJLiuqKU6beVdG3lDvi
WUB6ac2NCMOjhzt0RipMgABgCn6P59fqaqKkB+5tSq5gIUNlA3VP02Rc8iFqKn44Is7V6UScth5e
5JrKMwS3bWFdEI0QB1l5EmwwsSo8O1LtkK3C/dKF4CrkF3zA6WN0yGfaNJx7DxLO99Nt7Q7fJIGa
zi3Zib5S6G+TurveccHg0AcD40nrFmdlRRcJNY5R8GwuMdustDdlLW4YrfcdwqdLLwyjttz0FHJT
XqlHkYzcmQPD2fL0cRVqa7g2XDXVNd+zr/ndRZhZADPTB0LVZ37kdu/1HaXlS7/4TLyQ/uwJQ9ep
M430NfaDexfYyh9fXIIaDiFIP7H12QF9JhATmo7mwP5M/gqH7l3g4thFoDHLfXcFaWE8zTWW7eq7
8UbIa5Z2sr0Tn7NtqOVP7FkVWSEoDv1mc1tzIoBMXuqXDEqlt7Ubfx4eiSTikZLge6hQc107Sk8n
ftcWCMh6kR2ohvzExsyAseeq3jdXjRCjcRFuKFsw6b2hwaMe0Heo5DbmhTlJyurh7KlOEIaPM5Yd
ZhvEOEiL7JybwmY3gT5XhG3K2iBAzklfJBRB+Atv0zP2iIwgQ/ve8bB4xbx4hyiSnXDYYGkKV2O8
C1EKQIgz1we/4OjshSNbuhOeOYaWJRqu27vB3sdlUSRQ8SBD2WSb55U7PlVU/JJZLU7RpDU5OStE
uby6+l59yS/yC/AROPewmz1+ahbMi1g7+1Sc3Zb8TZ6Ib66J6kCWsoWQxmYd73bSYipuyF06W6+6
4r6QPrJDxI2eT8gXPZyi7sVf9HLc366nYzSBDxp9nwvoYdhyeH91SkGWMpjkLofwBrFk2gMyAXkf
HrQFq6HBvRUsQICqo/ZJdQlGA6FNH8vUxtyVP+L9vX0NUNCE8+LKOvaKQzfOKsAn2WkQfmY/4bFf
MknnwZpdCexeV/ksz18CH7x0S+reIiq9RmYOks0rf39ei4b5GtP0HSJ9D7lbbfrXAQBOmAF9s8nl
cPz1Kfpk7bDHbKorldV3eNaO4yt1Kqv5Sa3FxjXe09O1ooSaLLgkvd723NMESy6rHn98u8g+hWO6
Akl3SeV7WWPM7WI7ByIMHGWjvjwhwDz80cEyukh+8SnY0Y7NEujTuMftlpqfBaK/kOqU2BoDzFYl
JEHvxfJbmtsGBdgbMxhVA3KcS/qCL6yYGIf1K56Lr9GZuZ0vBb2EZ762V3wVMTT5Wy37KOERCR80
fPuONrD3XTtp1jBcT0YPkc/bep/n84fT9mtjmwQ+MEw58UWfHWYhD1WKHCxItG06+4mIR0KFMfGR
0x6h782InutBVjvvDaYnjTXyqtocVnsA+zmvPrLPm3pKyVplApWsnugSBkZhgp0RTakjt0dZaB0n
4KfnwCT5ZDiJ9xtzHxkgat9cmbBqtGbCip2NrfEBHnxz5P5wM9dd6Afh4hnvFdEp8bYiZqsd2OPb
t+ornfuEBtRoUC8RCxXZrp2slDe2PqJ27l2+5qXJ1jj0zvH2dls8KWrA83/aYRJ0qCcRyX23DMCF
GZ4FlfytVJOIhF6YV4/DDSziwRvMuDBHR0CzA2nGhzvFRcyfbEJuBN3/Eu/aBHSdBOg3dmjjhs3z
D9gOcPm0I8M3TxmPYS1HjnB5bJl4yOZ04z6GLDng7AvoAxVY/hX4GWcVO6HqJ6vsA3saxltWSs7e
fjvhB82WpIZ93wwvQh3TAt8umAKiDU7aXfRJe/+D73GkCAYGw4hM3QxPzZi2h9PzY509ACKim9Vc
quFhm5075BzYOi/4VdOlsq66TUf+esgkWrCTP/uxOscJF+0wTLzFxQlmAANA7HfD/Llisski+iwp
dIJFRi7X8rZHeIsEmuNTAdaaTIOV39zNA1t1vGMQFx7M9YxgMQa9jt4QHrJjdkwbr7MxziIip0Qk
hYjo429ExHrtfD8jR9F9Opj6uZP0i4TzDJt3vB5bRpl7dexWqNhV5tSC244A+ajz4t0xB5bjUKrs
cjKL2dLL48RhEB4fIDduZHiTJJbTlcQdAU/SrNewOTbt3CxJESPFWuax6q01l4ijHrRwKbBsnyhP
2u4G9wDP8EgWYQgQwheQ6ZeFisbMfLqyHC4evLhVRfOnh8vnM3EaQqmrljPzSRFQZo9wXqvMojIV
3q1Bk3G3MTo9ZzAR0wK4sf38wTIoYVbV9ipZ3UYVKPRu9PM6YCxZGTOsELi27wJVYqbPb8JiEIR9
b9AqAiYKz8a1iGPoH6kt81FA4RHAK5VwmR6HqmaoFUbysQK5DOOT/kz3SpWsX8NwHiqSW2XIecFu
BybnZkDJ/RRCRucGohj0DPd70KtIqms9FbiualzqRGkPGmjeEDSbUV0VxGK1YecpjWznwUFk4xkr
eSUCeY81MJ72PqqEAxd+gqXmIS6UjCO46cfNY0xfapORv3S2vTTJclRUE5cYLZNWHvsbCtIY40HK
TeGVfyCjMfxEvlqCasvKW5cg9URyFyZ0cML5JlT7tPD1yjpGGeOBCSR7Mpcr4D0u8OMQy4MQHa86
Jt++Q5EYMGY+T+dPGloJ3RzlWPfggAOg4U6n+nl64kELrXALcRH8BHLgyoZAPyLbT3UnjqkTIXF+
PB+7keHxvPxqsUpKkXWrLrr0+OyE93LMV1mbBPM2lhZRiy9d3RQ3mIKhTM56wlcT9inf4AZOBJ2U
OKNK5dvTC/HQrfHYCI0vdPpSOI89O1ALd5MxlwRVt04pkWz5ulW9K7SM7PoeSCCnWpdwn80efIV4
ocv7gDehFR5fjxaNbNk50ZODPuRGluMilvPDOJq4qcMD0O30x6lROrX1Gk0zebuPMJFmtek8H7Jr
RtleSvR5GTaHPovdVhW3tQnaoH7m9Cg3BQOAeZAzFLI18r/8HCaDo1iSPxqtjyv6K2HcaV2u9kmF
VF/2AqAllQ81YjsbGMdlQdi31TkAaKy652aqu2uBqIDWsBOKrRs/bjV6MOvZxPRLGjDKSMCwRZ6N
XrS+cHvOn7VyaqexG5aUvAhD4ZuVtRZ0UMX4NhNBm/bMpoxa5CwKELb2PBTsBpVIMgQsd1Ufpncm
ZxyabKLKbo2F1VGJSozDkHR4ELNObTPbaPVZY5hIq7ykh1om6Yu0gge8mFbKfjp82FoJxZSc9P40
YnnTYApRBsnDUnuMtnCQnpaXaLn3lKmWU2H3MLJvycTZS/RQIqChFJjMiN6yxZHTBCN6tturFUMo
FMObInvGSH5EAcQZDPvYaPeJujQmqTwLPIMyzTgkal4k61ac9KA5sPC2fYUAkeGfY1D4Yc05Y+yz
sp7noIdoRsiQH28iOJuywhGQlNQhQsQUQ4Z+qHYdvPR5tRf0Dn1cJ96YE8XpMH5aGUJlw9MKaXbj
ZFYXMrYcJGEVDvv1gKw6P4pqjXaN3c5KwaCl4EOoq0+Cd7eWVLuAxRbzvcbbItTFlYpoKxlDf0oZ
U/t5JlAPKGd9kivLOpspkjL2FU7bFLGihl6LMXJawfz3sHdLPfowQa3L6Kc09W1QLFq9dR/Ct4yJ
CFBygYh+9bM6ONUrfK3q9O3Sye7K8qd7uN3MEZmCeD8MrKkcBeHqwdDLL/OobzveMgjhiKrRqSXi
lldTNy+spZo4wwtUqfUSszUPdID8nsxZaXvjq8MAR7iswjzKgRkH7RTNsC3ks9Uuq1cyWox2AyLz
ZOCmsJJQHByQxkNQzPwf/V4RloBSoXUz6EqStJH265mT3QA03Ji5ga1rkj0MfanxcGigAl/Za5I7
6SJAfuyVpcwuXxBgOc7Wu2y6Vu89vrEcPGeHJHO6GS4x4PWEaEAo7W/5YEmzmHHs6B++hXW8EfY8
gjV9h3TQDu9n452BDd2sWiGKP/bclBe8E/OfW/jCzbAcItIsR2Hi7aaS5uYxuyPLnpvbyCYzHbP8
nGi/MXO5eBkRJ+agFeqOnFCEVbWQc4JGMmi9eeBAzpeHltACKtlNTlYrDVUD78U4gvzcvEYemyS0
yUlgViJ3wUOc2TKKYCn+pPvmwnmEcEa5ZO+EY3CPgDGN9z9zaggfJDcDDW3kXP7EfJ65iL5+Hqcr
uhENikuEW5WthoOG+26Y336IoPgggUU/C+tJzM54NLzj5gZAxvQ0zonZz4cfsPznzS50fHJIbfPd
w2E0ODIDSGfeKxTgc4/DhrkdHs8uPnfcGWBIBE5ApSY74hQaBDMCT00G+KbkcklZiOaIYZ6O/HqW
4BrA8im3XfMOH4uyaKW+pj7kEDMYzwqlOL0okZpbIXfhM0z49zkH/az+9jNgAf7eo8cLgmvrLT4W
+94DhjHnAKUvOpYf/zlQvSpLNCRQfWi6Ll49z5aUHCt91aJnK+a9OUUbCQT5WC/cI2Vpor7RfIZb
WmQaNosQz0H9nVChTBnkOjbvWQrNFS4mcaxov1gEZk0QCa0Bu2b/Yrl0BcWhYFeZZ8b2BawKTAhX
1RPbFT0mk+5QFjv8bPSp0ayNUzdKr3BuzkC+tIerAD5MRNGFXfDaq67mGRsNJZ7NnwvYU1t3WsUH
uEO08gH5zoyGhY57AL+AcQ4ULgWh/+xcRPgzQmQutLM7ZrrNxIET6luswAcXLL8XENz8KjKrwFwP
o8MIvMfcx4e1OIdTgi21wilaPVhlp3DXoIK6YEfGZrHGeELJyUmMf6LdFUfihLftXltMuAQalMmu
YSz4ZoTdT8gJH0//qqxlYDGSjhm5+CLPN88jQwpszL5TcIwxc9vdBsk2CDcR8dCZ7m2r5LODiBiP
8ohQeogPhpShGXP681l2e9N+Zx7zSh+d1uu3/bSwnIrFtpMsW3Tkt+wdFV/y5eebDIoCAH2nbhAG
z4VNTLQ8QbwQ9z/2fHuQZz/IkSX7yH85ahCocPfdlzSfQ9fS4vtPUOl+H5wi9Ivv/PLUl1fmipSe
zfj9o68QGzHd5DuaI9VQXORKNEYT9/90st2TG8cuLh7Nc40h1e3s5INDSj4I5KmFDjY+7wxq27xW
i1XYMNtHPVrLEKDTcmQvXU8swDBLLu1nRktkk+y7QXJuGg4QIeQ1BpQDEaYOMwsp9y+G7/Mafig/
BX+0Sv3UizfWi0Gwy4rBX9o7Y8c4x9F4Bz/6BnqAmFtmqGAj8u+IhEbH7S47l4M7xKhrMwXOG5fJ
gQMZLwoMB8zLbAMj35Wn8CQucsTAvLBHEO+3cm3MVqmN6u8B1c/pJ5PDf0hekOH+UFg3X9Km2mW7
yJ8Aak8/qtvhqJ+tRfb6w5GhHhEYHaUA8y0Tr94NdgY4YTj6O/MOBSS5n8mPcNJzyNrcZZyLmEIp
X4Tw0wDInRFOQ/5LuzSZYFVdrSXWwe79wbbHT1L1l8FyyN54jO2BorBg8ir52uwE3GL6eKT08ua2
jYRZHviRsBzPwYVFX07avFa3OY5TzVGmzcWO43kf7IbJw+WFOD8YS8NP4v/jYmuEGrgOcNRsOV/2
gd2sxZdulS4tV/ls7srOgoiCa3o6JsMqix10OVkZVIqkCdw1255+l5ND7WuIVpULCsurtG+zgMQI
T9O3rb6VremSyoNtWlMcW/Ke1PYtOVMrTxHGJPEo80A8FrsHlOLN1u98UcQWzCWWaTDPrbU2aceT
2UmT3vheGpqPEdpFWGG6R7eNx5jN6YA2pHQ5kvi/ZOZ8o+nGveZZ8Z4Zmam+zUFg5L2VvNr1B+0e
P8jk8Oy50apdQXwsygHq+H6JctNigO6H8SFCuDNet7oMR7yL8sbYsdKJr5qS0Xr4mnM1j95gzaf7
HmndzNoZ63xTERiE28dOeXiuEsx1ToKBNgRHF4Me2KY52n9uW52yGMJzKQiz4DML1tqlvXarfp/O
LdPWPvoftX7NTORl/DwqcJZcZHecHPFeZYsNlvKkNZiVbAR3o3GaJcWJpDop8XeBXZBmMs81hyek
W4cBowr33Gy3c6cjLpBMSNER7/zPxMXk7og58oTSdB/kziSDblD4NnfVk7FSCEA1LLTsLu1YKtPJ
EXnKV4r980NYxm8lv47944983fyDU5yEpXhQGVFEl0MKLdtgdXpA8J0YfFweSjZocqQY59XsCnGt
hECUytnEPU8nh49o+IlVEJUH78hmHLwC1u4kB+hOivXD2EuB372o+oYySbS7Hcpe2aWc5SLbTXaH
/qbuQkokrJiAOoXsKPd0jsbeLymoDMQjpLk5k708Lkp0A0A3Daw0EuTLA2xbmyzkjMVmxqr2esPe
ye6qJeJS2mN3vCYI8BoECgwMY42hM8rpzWlU7YRRsdM6K0k9B+/LyMuOfYTsy6crRF6zJ3iH4XP3
yV/FQc8BziNEiE+ot/4A/CJkI6sZEJmi/TN28oY3SwfRCValK7f7ivLqmghc04hA8NWSVtKGp6Gg
OyM3kPICUQk1vcmIT6d5meoidao6OkRF0T5nQdYOxJpEcwhvu2DbiB/+81Uz1j3IGtmhdKWSIU3t
6iUytGUEExMX8nuj/IjDOskZNgvvb/BaDbwv/a18H2XpUg6GMY/yjzF2MxoH5tWXDqgeehMMnxRc
0Ty+ivJZlz/Sgd1qxxkBTYb6wDbLFWoN4fFdhCgEg+//HYoh/Uu6j0LskG6KhjrlyPwKxSgUo36m
g1EehWQnRB9d4puYHpre1ZkbQC6yeB8efxl6+m85HP/8yF8JF42sVYb25CPJQU0CC8hopVmv9bAJ
aW3/99eT/zsd1jCnmbt8QzAI3Ziu5R+5NEaaiGFVpCX9mRtIj8UjGXHC9ogFoGhMkQamxY6WDxZ2
9z7ySzXyZWRdzZzboSY8oLzytHYAu8pN7yb0tqIZ+1IfTqqya9vlSJX9lyv+72RhBv/JpmTINNka
v+7/XvFDF4Yws7LimI9UjkWbOyNvQFHgmaYMesBy5Gm01KzHVg7ZNJVPLQ/JjMcUr+EzKhirBC1T
pG8RHgIiGKY29K8Rrv8ShGQazG2VJKIASZb9dY3cJbPIxLo4asMT2bdKI+kLT45eq/vLWvmXIKj/
80m/lmc6PtJAEKri2Kux22fyXIznYUAqXdBBlH8nxV8yeqVft5/7zj+GITGYlkAu8c/MkH8smDEp
RjMuq2htKJydtlZ5qga3jJxI3CQaGSff9eBjivnfT/3XK/GfTzVFzVRkk0/+fUMTqdKkwMyiNWgz
AJeQe7p1vuXzMPvL9zN/Pbo/n0QMN4N/GJxqqdIUrPSP7yfEsv7MqjJaP6gqwfo7E7dMhWRNUL7L
nph8GuZQB/briMqv/YqmD8NEb0j7Gv43JPRAF5A9m5si1ZZWQzFyTJpN0W2UtnfzWpvFlJG3RNiW
lhcIotekIzwMTu+NNGVbPHyjTRbttN/dpO8bgIpSWUstVNediqNcTVFN3IJ7XIKJNN5zMDZK7Kmw
PKp6NlKv1XNn0HtHqr6fMKbISMT00JcpyUwPEnL6mTkUtoSnt4bYT2Ofv3UT0SkU9MVa4CY30wlJ
KE3YcZmLqI2HVKMYtsgkvT05bTSD80c/RzUYg1XSyqXw+XYCiFSD6ozmphzyeS3ni//99KVf6Vn/
eSiyyVhqSzLV/0omatsmKMckitZKf6KZExmcmOGaJwgU90p+CW+7YlLVjsgNkr/kDf31s3/txq2S
JpYmC+G6tHw1Z0SYfhaNvSbHMxkIHUcJj13UYTFQEoR/WY3Sv6178/9/cX06nf6xGk3BrAChw2gt
x/MnGjJINd6A4um1qmciPDLDywP9WU6wSHyVmE4RzdXmY0KBH+VfXsFfSUb/eQYK82bJiiZXTfx1
KexozzGPgmjdGl4xXqvUl7TNmM1Vc5ml1y7/y1fXxF8RZv/1gb8izCrBam6RzkOPFWMz9qdBHDkK
P0MBbW7e+Q/QgdKC+5MueavBsi1v43OTIJazBrtMYsbVMtFksEVx82x+ysdc5W0TcxSRkAqdfg0s
1G9aP6+JaEiDY9WjKQoM8MvGbVTVMWrflM7QUUJszatIXFeSzhDsyu1MNI7E56BAd5Vibj4WLW4L
8aoXFzBzIqflcltVLnHlEXYJhPnh8Y1C31wE7ap7MIF3eYNH6cs3kWATscUTFFyVh0lXg56RIL94
IMfjFChgitUl4PC1gnShY0EVMMK9kUquIqZnrAeLv8WLGa+C9pTB95kgqZFbKLBq42PboJ96vjS6
eRVbshYiYN4cCZ5FkycDDdfvg8wuBTSfq35aXcR+tBOZqn0sXBI97AbUsayYF6Q/PmTIwnCgPg1x
MMg66E8772/nMC3nAy3D83lgCyoy9DxYYRGvCT4pl7VRHRJN9wUw1vJJqrYOoyJ/qZVpB6QutKPd
6CBy4XaUtD/VuuQrCioKMToaOC/qgTyMaxm8AeinTWRb5CJQzYfwIurjrQ8INokRkVOUqIyBS/aT
JqyFrArfm9tKK98IH4zbU6R+3YL3G2Gnz3Vdvj8e95JAFcQLCePo2ovZEQPes2GikkCMkwUvBe2h
gZSiqfa3qvMyaWH2L/IT4h7KnH4/+NIGBIvST6Bidb3ERQt0QxKOdgojUrPoWOUAZaOoIoDFcsyb
mRmkStTKoUhcRVxH4iHvASwtsKiY4FzkElJ2LQxh3rWHMBAJhR0RAxGSG1u4AkYYl+GUoNU2UF0F
DJQNA3MFPL82a1w9ZnW5dYdBuBpPOmJUWATXdAaGiaLaPx8vMVtAoH6oCklPw7rgqClKR4+WaEOV
90TePtm2heraSPB/LjPmVW1DNw3Y30PtGL6okTGTKS9www1qLfKZU5aIl34JWOtrOhMxTbzAkJ1g
JViecttkw1yS1g/+nTxsavHBjA6Bbuu3cnvLDbsRm9UYQrMaplugq0qV0SuzZt/q1zr1hSJZCiRe
RCMwu/o+NcsVg6nNjc6RaY0bSTvoceqkud9lH5ySqmbadTJnV0JMjELGar1xuMoaMWem4gX1FFj7
03TZrpCiuXDD+IYGR8L3oot+WVarUqjdqjbo7mET8JZMnGYukCuNQjrhLOluxaEira3pGWwdXQjV
5Fz/LqbjJvmpOx5qkHklup9OHa6WdeLT6hIxJY9cKdG58lWaSNvE3b2UNlGLRJTUpMebqmT7mFyz
ULq0txhWke4vMb1HYqGlhFZs0u2NwLUMC0JqaW4avpUVwCA2CgEi2AHr7DOnPw4AWwT/YM0KnIpM
7fFLH756ot9FD7o5fThw4AjwREcllK36aAkannaNADecvFcMJ+J+iBiVVw8O/1I/aCO5yADVWKgH
pkStno/vthJfwiJ+jTMEjFVgGziqG9TNCLANod6ZE2LECCGi/jWVoT4wWA8LO5zerR91zZgmixFT
WO9vfi0sALubGFj0OeyVIltGyJImbi/n4auEdEPElsNBfR4MIhxD03QyjbA+ZD0dFIuQz8UiWnZk
vaFbCLVrw+ZaKuLc6jpHqFDLkQXBZi3GTJISfT2HtuIlRkbQOczUGiQgormkLzNA42rJ20YuGUO0
2pipD5sErcyNzPzCCaNlWK/NYadeY80GuSlK38zJiBH9NF912YZKKUXkILmm/p4Dbr7mWxQ5cpiD
vnhpV7uUB9BoeHXr8IMaoZO8TmKOfIvwVAi9/10Qyf9apbLGdZ1miM7tV9n/kHMtTFUO41sO54Go
Hd6nkNC8mc7YFF6v4CZ8fECO2ha7qpx9j8olT9BhVecMn0gz0oKL/qBpvBcOuin0hrGxssCfhlu8
6MrHX4qHf61jVEuZYpxpHX43bUpimXWZWOGaRAhY7VvgF+VGLni0f7kzv/qh/xQN//igXzdGCaLB
kBo+iJObEsUgcknLfJZ8CuHRFuf//Rz+vTjU5KkjUTRyZn8VRVpg1Ums6OFaQGwv+9DtBdMmKAnw
6DL/tfX12+ycP+d/+dh/a8LMf3zsr9KoMYw8GR5muDZqWyqX9alSXBzCHbCRfmyxD6+ibvmXz/wF
hPznzv7jM6ca/R+lqBzridY1Rrg28e5mqwDDHBsSWhVqm8YjKRw27X9/pPy3r/mrF4tvRV6LBH5C
RHpZgriVAyu9VhzSUvsTp0tjS1+F+oHxwzopHUFld9XS+n+cnVdzpEjWhn8REUACCbcqXyqZkm/d
EN09Et57fv33oN34VkIVqti92ZmJ6Z0sIPPkMa8Bu8UErTd2Aiyc/y6bM1q+JxNhLDGRpFbRe1Zn
LwL0iZfmtQgOBfcGln5JwvA6oBR5lOW44O+PP7+Gk2fn03qztxCBNcmNyvzY0tQaXH7oYOT+8ezZ
0cS5R5u6RZ++sTn4ahcKvnH+t4GT0l/58tVhPBFoR8Vd2y4WdkfmWwPAUY+idOVyzVEwbCqQnUH1
N32o8qdkUqgHk+z/TuXOekz5HNXvDkjAZFLnK2sdGox518ZYYbwphKQ++oUzAAg5bAEErtz1NdX2
IvSZLjrPmp4uBAN8FTxJDVw5g1surzKG/jnZi8q4sPKivVNR+UaHJAYY78WrTn8EfpFoW1Pp1jI8
mn64sunBmz2u4d7Bbp9ITegbVutG2zvA2029Xo0+HF/n1QO+6g5y7/WoofYXeahvHAsCMOMO0e0H
gMbT9T0Ie0O2rsa7VBhUX6Q8QKN6UHRKvYr480r3mIc2tM3oBZehCxNob04OPhjpQiFiKwKRzVbZ
DKCkU/7Z5WEE43hKanqZmXPn+b8LEvSiYpiiWOwt49UuaVNXVyT2Ue6+dIxivPCvRuUpFf+qCMSL
nmHk1By9oF/ZA9ergGxGw0IfEbuAnd133Gtwk21Yx5T/9pnA+9EY+aR0++/44FgsaesOpslf945V
5XkrCoNjQRrl2AzNh40FgIkXme9bVEBIWY30isoryHCRPBf49ZPxybIMW7eQ2bY+yslPe1fUvoaD
AMeyL6Hn0fgGSdCqOBRGOMea8PlAC6HypLvK5WRoh9XApkfjmQSoIXvO61s9UMAEIclQXhm6diZ8
nryXPv262cnKnSK3fINfp1QrzpUpj3QP4uCqsV7j/synOBUwHNXQpS2MqXcwW8vOKr0rai4lN94T
LejNcf+p8FbzMwvNBd8/vjky71MQdHDRkrN7KNWT0jWn0KS02tKuwcA7zkIv/nTt7wSPG6qTFiBS
DnSSrHkUry5AviR6LMj+prbTz3Hy5A6gb469o2abti1mv8arxmIc9DGYmiUVGgEa2GY6Y9hEMTke
r5PGfGmyd2GgU56VeJJQAcSQBR2caNrshipJ+Sv04yCjpUH1dubHnbrLHAfBfmy2bIkc9NfjUbia
SGQ+BAfxUsG18TVKAq5sHR1lnYnJhEkz70TxSyv3nJcUZRWSMUcDXhVjGOtWF6VSLBWDn3cEjPHz
jzsV9h1HqoYzDQHMDxHrT0fHZ7ubg91/tLgcKnQT5ImdUB+UC7OXzHZbZFbO5DAnN+l/1rRnmZOQ
FT3TrAsOWfeomDsbnm+8B3s69meuz4/AMw9Mn57Onm0LXc9bWx10EpdCX+hUWpV9WTT5ThKGXKXG
1KwOt048AG2uNmEErYrBbgkGTDC7k1gxKjE90Pad7HbhlvXaoOgqGD4CTPKfzHjpj4hNDsRxydZv
lgHFXpG1j/GwF5UPX+UxjsixW+yT0nfCnhpRFtv1rjEFIvUou5i/wmwaLkMqKLSFZ77+/HGNE19X
B2ipM+OZckZj9vy0bQqhxCSLmMlJxvFq/pQhnYjCQvoq9YGh/a0SLmpz7csXF7YhuuRJDu9OuSyh
CYzXbrpWBOJR9V4qtzT8pisyaW4S456i3GR6GyZPOYNz+hnmXQCnzwVn1KOGQPgAUfvbUtNlo99A
Q9fC21G/1FCmi20W6n+VSKcaybDw6qskOpOmofrOkZp9+GlGZGg6NggUS9MW/LStO903ip7uyaGT
2VENkdEKqHlgaKO/XkT3brDzIVQk1UXtGCA6f49muot5DAvwQkIq5wqUn/onOuhadK0BWFdu+sa4
a7y1gmiVxGoDFHz+HD4r6E05j1iS+Mnayi775FUYC/6bXr2GsNX0fwr1TXRbSSWsPlnaX4MunqsY
W0myDnbfeZzuqxTeNurcMbRla+tpF1XvIEIa70vg2zEqPk2YHnLPW+YlUKTWvAzRyVbqB82scCcb
7wTcAc9H7gH9CQVxNQNxigQZdTtbqEa6tRnx0zmWIW7T3ANEmVbJL2NHPSi2tw5cJpkguzUkqNs7
mV5N7RXfA9muy0UpHh0Ep1PyCD7dhk7IKCipTeKQvbTMfhmwncrxdeqGjHS0pF8iQztuB++dGnPE
SEIzugPh+mDWT3Fg7ctwW6u/dK1YpxkIxXy4wxFHZrQmC8x6MvIEDw5GYrj3wLzax8EWN0Y/Pjl5
tKwCrCwMdzW2Jm8awWJgfTmJntNe5i1dt0XKyUyKeGGM8fbnc3TyGHG3WAbTa0F68HU31VUx1K1V
BIfY3qTlcchwcVuRiXfFkWT8bHzUzq03/ftPuxevvUjXJOsVsCvIX4rsmtsLX8zeXWYOKAoDlG6/
qZy9L5c6jji8TyXaWPIYT8TU8KlrqjP3xKlyV9e4JLAU1ZiPffzmT78pcRM78oqEUJpce/UhkZeS
ZFczN2m4MJu71ruxqNGYQ4Bd/fntixMJ1OelPy7/T0u7Y5lJv0uDg6k9hYggROpwKSS9Cs5vp6Kg
DQZSMokrGVkTpDKBRdCiakAnjq810PXaYDriN+hDOod4uBFOsvA8PiSOu8B4JtAKZaWLMnoGju/Q
8O5KiwNoQNVXjtR0JvTDJkLHGL7Dz49mnMhcdZ00jWLSckxLzOOUpgW6lvBWTTXa1PAWzeTF6eEv
BGvoNPCsHCBfEI7ARhjpqhoeGb/EYOFKHN7xkAAwny77RFt1I3DCStlbTngZD3DQmRpk3u+pR9o4
m1xFQtFZm7CMsz0Gz13d3tvqRtIfsqfjjSAvgzs9cnc/P96pifGXx5sdnNZM4szMw490tLdeiwz7
LUw5Nwgj+vBkuyuzOdrN+8+rnkgvdF1qjg6JRRjqfFplDXUXWFoUYNtyXWhX1Kpdv596yZV17p45
9fkEEcGcxmKGMU87Vc+IKhw+OBTaXu8f1QpVln0XrjrMEiHc0No8Oxw71f/TP685XX2fTsPY9lZv
tVVwGIsH2YdUWTeOeecXRymrC2PYBOW1LyEUDBttvExo65bPobWHVhBpt35xMJxtQpcyw3I8wVKu
Fxc2rCNZLwHA/fwdTn59IQBraCoeWY4z+/pytJuiS6V/8Dtn3QxXrUw2NNQTVF3MN6tFkwLhbBh7
Z4uTU/GTQ6UbhqEKmzzg6ysqtS7zi6T26ZHtp/uVLVBET6S0I6rWuveYnu3TTC/9S76BGa1JU8Vw
TFO3SJq/rti2YeKVmWoeijpYt+LWyv/6A2RytdzYmFoXFSraHfaVslppukO65dERKP8JdfVJMvvJ
wTZXlANqCz+PtHTwnZ1Em1kDtl/QzfYzVKiq9CZos2eYdUF2CMJLoDuXSYIXW1RufXO4SVOUWHDy
gDtdy5hvm41rdWg3GCm2OwYoWo+IKS3p6q2HtWDG1+DLStMC432h+pc4zo0gAIH2SXDoQ4aUlGMv
wdVcVxISOD0hF+B5ouRLpsEYpsiF40RPJb8xEIc67x818AmDoOlTXjmld+YO0KdPNn/BFm/Ytk2V
G0jMPunAFSd6U+JoikpRDeGsjbO1AQt2qIOVHTCbN6u1iMGPobfW+S8+dJPEvMMbDUwvZFt40kXV
gcgUtzLt1oparIDvUCiS1CYHUf62FetMD5Nd/u1H26oOvMpy6IvgBDQr/AIZBk4TNOYhLJstzeKH
QDJw9FU+tJc/tmthVFDjwg1MJ1MBPRIu5K8YZZByHRGnsz0wfw+AfhwvxuoF3tPaZvRTlRSxA8q4
QEKTxsa/4T7jMrTTZBm2QAXUvZaWaCIjaaeK+yAv127/q0OocKIuVhqs577ZGAZy5r2+96GqxQ3K
CsFvD8hqjVpasR5CoKvtsbm1lT+6by4idqXYaApJIp2UgGnoUACEQ0D13bL+sdR/svF5GMtVk9ZI
T6e/UgsTUKidVsD0lowAJAOEvOxtMNunRNPx0MVEt9LemqxZWb4Efkz3Sht2hWSW/+yKVXMYqm3j
PwkNrgIc5UB/t8Zi6TM7TZrxV1lh/woTq5Xug1lWB9kFfwSsOnBQm8JPH2IvWKbI9Pwczj7u4q9b
0FZJAPG4I/niuM8C72CWqjHmlnHoB7Gn4SEsBIHsdWMudAPUmfmukuTWA7waCiPafVssUseaARIU
i2LCNqIzowTrxHaWhdPzVRxsQyuAnu4E4c8nTwmEQVrwqpYPj03jBNsGKoY1ArLxpS5eYrCpQxSu
s7Zfue3Tmcf7FjRtHs/gaNE/MyxNzB4v67qorNTSOKTA7QfZbr0UW0WakBogDwq4FukLxJg0+VhL
CqQIfZgBoCajfAffhK5/LSUZFzc7X63B1rY8yu6glE9tGywCJoGdS4lVPhnRQa32yfiiYTPG6Bxc
ep6DdUyXJk+eIx0nU30hx5diGM80YvDAO3EgPz/j7ECWjj3W8ZAZB0O+WAL6hPnUQ7caCq6/QcXw
nM5uM9xo1dKvzEdRDNfTIH6AhSRVVHHAFSflbSChS9IYR/Ge8Nw6Yt/p9qadjKFSKA1Nucz7kRP1
mjUPelzhEEu8BDmbq4ivM18PXjXtdwUAth1WfX/oJVC69tWk6uzgBSUYngzoHmblqlNWghFsABLc
LhGQkdDYjfsYAbJW7Vap66Miwe8othWkHGwq4g0qZ6SycGwjc5sGoFMW5qpElHDyhdAXdLA52bju
Tf+IlYGLNNYKWyqUVuB+81HBxgtk6OrLBJy0tTG0VYIPaAndFdVLeGT4gu18LNHjZwUqPhmxqJq7
wPFpZh/bsdkp2eHnTSm/DTvZlFg5EvVtoEdCnVVCcsg6bdQb46AANtbyBzUJ2T7xtd9IDhEmVZV+
UZrPKmQEDbRCb2NSMuj3yFaJLEFvVz8Y7gYKnoKOK75qJhGpZoiVffCxVl3+5o9/2/QYqvCYXMh6
DSo/HYjWEn2R6tZO3zLY43aTryMT2QiLfWtCbdShijCBD+M3s3968NCkgAuAnqeDJLTq3hbTdNj1
bsK4XcYuLHt4GQq2l3llLUscD9MOiSptqfm7sX3I22WIiCGsKZkgYZ1Uu8Ye1zBAVZzfKxtuYMBg
qx0viKwrkwjrAGxKxJlMXX5kxfPoZquaw8G3GW/Nx7S+n3T+AAKTyi7hZGN8QTDqDHvZDQHtiz8t
vd0MoYwG8WkQQgKBQ/vGVlBydHa9W6+kjaYD9Nk8Q/NA1XEd8pE8CCiQTai8BxULySz1dv2YPntJ
d9WKJxeV19hhGk2JE0gCjQ4DhL4tQiWZipymDRf4TlfA+1SPsQKGXUOgoX+1MkTYo3wRd1C6knfV
hSLFKdPkZgpTng3T2Xa3jYKaEBbQeJL1bnJZiuQ5HmWxTLV/NM5U3/m7out3lXypEBLq+mDZuC9V
jASDLtZdDbKII26ht9vc9tRTkQPf1w+W0G9X8jK3Sp6x3DXuuxwQosjLi7DD4A/2mcZRjCbcCBxc
6krk+TJUcPVcuxHqeKzVtRUU+9SSNwIxbLUefnl+Dy24aJAQxL6336kQgFRSMh13YyyrfZvxEHVa
3iePfgb8wac7w+51I2XjuBDE22eNhrdr4/oMXMRudgxrF4H2prYPFeCRUX8c8CPz1kNvXcQ1xJB4
mQGf6636mPMryynOaN61B/4izPY5v93IcPMhzzPVKze9UpphH2S3sl0FDuNeQn1dugfdHreNgVB3
CelYjR9zu3hrCQheVG+SLIOIdR3QJbL/DuVboSHJGT9OCLkCWoEz4WHSXy2U4tupB+RvkJtwFvE/
pbuBS6f2SwzFK1A2v8sHjBni24G/UZ8yav1xNR7QK3mJ/7H34yG7DryL9La4bg/5A9I8PN+v7A7n
BgWlLXNd/baeLEQRcf28GRFH3lcQ2bjDIAGClMAMBzhsmixQLUNh+gEvP0iJQbSzUZpC/zKDZY7W
hnsDP6cItwOYOricWvMAIaZW3iKQ8DUBprcPiuYuyJ1EEWw0pqOl+zYZaPYhbm+c+YiuWFX9rSt0
IY+98ceCblHhRZ+6LQR8qMJWtIl6mqWgnoKgO4z0MPiIMtYwEbkd0nTpVJD6aOkpvrGKXAS+UkwK
0UTJh2hTDlibpt0mwNTFgAvY9asxc/adVm19AVLKv0/sFjkzBK0CjX2NjF/YeFdWRTCyIb85TFux
uNbow6YudrCe+uDbPV41an1Dh4U2aHlpodCBTMC69crLyBRby8pWutFuGuKl4i9tIF7kqSEgIRUy
uidvc4/JC6i6X6WLOLf0MMvGwcJGKrnT0MQBKdX5v9RRX/T1yjcFeLlyrwR/bANnBB85IHNvIntg
AX0rjX4dNqskeY8DsTBaY+uFCSsyTRyxwioRvqOSiYzwUUHHgFHFSHVb6zg/2C+dinKMoS7zCmAn
kVt07RXz6ceKayLS38CRQBbwkQPVtp5u3YOso3uJJJsRXjvufeS2vzq0ZqcZSALHIOSz9drrMEkd
8SdDW78uEDBy0aFgnOAPMYbH2wLsUg3uprfubeyGPRCXFmEOiNEAHTEeOaIMczx4+ZC3gPYsooQJ
KXtfQepBceSqKfV1Ky0orBMQUh8qXPNyde0qx2k4KRCKiQtEhuTS7B/Bi7K/AD5Xy6SxrgUYOrKO
EKR4miOdDBnUrMMDne8CuaRBQeGYjRCi+ZZnf0NUvPMBnpmrXUa9tlRIwS6s9jk1m4XNlDhye8pO
B5mKh5jm9eDxnmJ9G3TpY+crGz1Xj3aIaVXj7zI1PvRV9dLGOcmN/7cKuT177spOn6JQ0yn3cjjW
1WuYReg6YgMFCbhO4BEyJFSz/h+ZoHTjrcNafxANBEAugjrYtMzCE4odDDQ36DMo6sEZoW2IXUfo
9btm1SUvPng0I9NvlcF7GTFJ6dFq8lx88JrhxTBwuKclnqrtwkuiXVNJUJOwn6pXq3ka8jc6N+u4
l8sc7YUCSJRDqiBg2JnIDqkoJPQUxplRrEG1tqWOD0MpOIncJp4bruO03hThXZs5m0jLbkq/29p5
uO2ouUYsIyIgBo7st7aDn2Iqrqlh1mHbXcekiElYHnUkkO0ULnUgD4G5EPYiAE1qtVjCtGhuaFj2
OFiUYmgHDFfjKRwjuM8hOE43TG1y+5JAqoWyrBNtCZ53jCfskbrP4/sGniMbbhF5jwE3hZ7i+wYs
1UBALA83VfYXYk4jjyNd1BrhfgnMQfGxHvaXMkDwxgqu9bbZlJOpKDdzCNjCQQbEoVkXU3z54KXb
Tlv6sb5MsOAM+kXkG1eYghMvxYWXYWFYx5cBQzM0ixvxR3jvBqC+Um03zL2WmSWAdkKEpggFOzvi
vKMAJOSSbBBvzvvFkD2V8oBmQA2+YpqmjfIgPfTN1HCZ6FDxSJgaFKj6Zmp/XSTSvLcjIMty3Kc+
1L8OfAYuQIUCuXhlDM5mQEvQ8MTCNyk5O2CdrwGYWEeFTcIPtuOXeFRXcdDsK2CQ6ZUHpDge8EmL
yAPbDl3d+sEe1mDY7jvYNYZ8hVBBd7h/KAxxzJDq8MtLNQ3XQVKsqxSj2eylx1Uld+kW6yas9WY7
htHCSl/y7FAlzUYirPQhblI8BYnCQA6/itJYKxkCAV54NabKBpeAHnyjIpe2emwhm/oMLQPr0k5e
mvrew+PBDP8Zveq2sqttgLJFmSDcigmSjfqP4NNYYbrS1EnGGjVB1yc/WfcotUt87GyI6kpXIgJV
7WRQHBjgL/yhW54dPWrfmva2TRdWNzV4Qo7F333tiPkC/pPid/oB5n2O/Q9CWX4CHEN9bbtNiU5J
CvXaCN6G9pjXCOpVVz62Cfm6zv40KAefH6pMLbhZgqubHwQi2D2m1Gat9kyWQT+0nn7Io2CnJnvH
A5NwFfYWKckuMg918peT0L39XMF8b4I6jMynLqihm4wkP3AUn9q1em3EWlUP2kEb4XGj2Q5Zo93I
BuG8FjuKYJK0XIXes+eFZ/pP3xoWuq2rqtB1IUxaoXC2vn4Cu/YN3+/a4uCUK726K/SHcnhOyytS
G4QHdFQQ5KvR3FjeveP8qpNd1W5tLgQOkiIeC8nm3qIUmr67Ley1RVu81c7L2N2ZSCZiONuB338J
3F+F+idwHmxnQfELy/zn1zffRdMj0OwTGjhLB8bfDFkUiNGNzKrODzJeC5jzQPY7nMZKgK35jhn9
f7+abjEtdqRhCgqhry/MtfsyKIYsP4wEOehdWvdkIgug+79lcIUP9M+r6fNBxfRwtAUd5gcWA66P
bsWnrWHYpRkZrpcfFLnxd5pqbnsFsTfbgUWLHDlzTARrm0srVRH8QErMiZC54j2YNF3jo0APBZ3H
CmR2ZtL3s6EbGpQ6feIv0h6FA/7voefCLSezP7Orv7VjP346XU2qEdUBijzrd5tZY6RCMjDT0KRa
9EG/b72aUFJEO9IN+GS3gtubYZwvczwKUWpAhVYytnST43Wsk4baqCzlNDggctZhtvGEt21VahPL
ugHnUrVnB5intpL+6SfPAlKppXageW7GqA17E8N8sUDd5yJdpVnxq9OLe+HQFy6v8xbV0g6CkPXW
Q/qe+DO1nWFwCIIEqR5XO9eW+oZ1nV6mEIbpMEXSgdDNtt3gj3ZYdFZ2yEvs19RwXdG4sbggE+2l
5PKScCpTpHt0ibQfjA2quiRadHjW5PTfg2jdkJ4XffCQ+++l4tAGfvh5p556dUJMH1tzTEedY70G
O9JbkrPsAJUKhEAfy82EDzJ/QeEG2KedOYbGfKz2rxfyn/VmnyopdLpwrZkdUi/Yd1RjeqHuTANv
DiA8Q29elrax1otwM9T5gyXCJ78ebsu42Im+v5RF/tqEVJ3oMpYGxU/ZIABpU8viZomEoqI7TIPo
DLjKqn71RPgA1AICSLBDMu0K8bNtoI3Hrl70jncbD9qeAu8NlT8YLIgGw/0bgz8/v945E5vZABvA
0lVbqgQ662MA/ikQNFFjWqWI8G4oJSKsiNWa3d5tGqCxwb2ulZeKT28oaq2t2fbXlaWu6OBs02m/
Xree8jdXqr1ma08B+RUAxysPZrol75y0XxWA8XaBl/w+85Pn85jpJzNcAwxhOVPjeLZnU5qoXpKM
DKIQyAwx93NRKCBuedfxr7HeJfFtT+Z4oYmSOVL+kmvpepRoJkfOZUepaxggyZFYhcx0T4J3ye28
oJgCimsdjA5Y8FCduw3n9//HL6a7rVu8aX73bILUtF3kx1aRHUYUbbj87QJ5YLXej9pKWNRwndwh
eriChYSNiac21JjEX5S4/epaVGAvwmaNKcvgP/hRcDHAmSnjv0WB5Gn6MtTJrRlW+8waHwpthHRQ
PeSjxWNhSxIq659f/rfcav4os1uxqWPGSgYZJTyWDhomP7Q2N7n12mAN3LqL3qy3LTAGJ94rkHg7
G5EurEpaZJ5vhyhfKbZy5u3q05H8nF19/CQTIBbZBonOfOheFJlQCz0lyaURGoIEgYHR9AgnOvG2
Lsc7p+qvyzxnYpIta/3RDZDLZCwLpZgazYRZG1070XU2oSwseS+7GEYS9n2+/r/80AkYZhjSpqf8
gXP5dNYcJxkb0fPuprii2tgkOig/NcD5camx/AG1QjtcwTDdJ6a+idVmwZ+ztXQVl28N8snI2ozP
Reqsxvo1dpDEgEanngmAH7iB+dukGcvPQ5+BduxsrzpWqtVllmSHJq/p2iHmr8E4y7dphnEDV5Zm
4nxDTVjjygb/yEmORmccRZTuFK4nGY54v+kraSGobb4lJmgrrmLpgCDLkezVdog4dGp6m+QaCl7I
9QQqNWhUPthnr91TOc7nJ5lv1SjK6C7E2SGmOAzGI8RhcilngKI6nHlrp24pdALEFEHlhNP6mr0p
XQan0A15adoGrJQ+cL2jZ5LhDUhLKQrOyC/M52XTjv+83OyScgbSyNj1s0MRvdMhtHHISA9q/Nv4
m7QLpTszAP9I1r9vif88nZg9neYOvmmyXJSuSpxOwO/AShxRie89lMAK+BWQfaW++jnWTN/np2WN
r8smceOPdRdlE3gdeIvdbyzrLTAef17lo/iaLaMx4pEkaNSM6hwiHTSZmomG4JxUzHE9FGxRQEuv
/LUd/+lRoKkZgNQSSoF7ZSTNSuq4wyA+jAGEIX1K9fpMmDixl778ntljh36hJi597EPu7GPwqvYx
ct+pUVkxDK9/fvgTRwQAEWhZjYsJatFsLVEFbqc0HJGwXQTYOKbjBfoOXVWif3Su5DhxCeqGSqIJ
Fhiwypy0lld5GSWtmhwkejZVv1As5IwzlDnLkk73xtLfTZphoRxubBnB7zkG1SYnwlQGYnKKuwnM
q6g37wVaCwNkSCU8c7WdeO+k6FJwgaD4YcwlRvxSVYwAvO0BoyXdOSQg0R1j6gwkEjl37+LnN/+N
uMIZ/rLcbLyoR12b9GkAfsunKQtxx35D22LIVoHylmrHUrsafCby6VJgMmGeQ4+d+BifV5/X53Vp
aXXUsLrSbGA3FQiKe8mfTCWFXQ/degQW3vRP4TmOyImnBsRpEyBV06Ss/vj3n65AveiLyLXM5JDC
QjDA/5JxAcK4KR4B4iYParVtkSVXIVI3aO464e3Pb/174Py6/Gy/oxhUy6Y1koMXPpv13uI6656k
gbjQJGjS2cefl/u+pcj5TAEKR1UlANZZnIb2gNKCqrPlyUAgxKTOkf5xxHQVVQGQ+j+vdurhdNAh
aOWAueeG+BovtTAYWj/rWc270xC8pteToBSmrhIDxatsQwD5ecFTj2fTZHOEBEFKcvt1QUUbHBet
YjBM7hWLWf0mz54D51HFwSO++3ktbco7voZp+MafFptC2aedkxYUKokXJQdD3eSggqJ0wn1vPO0J
NibKPMQtPqFV7wW3U71Px408t3tPPu9Ue6DIBcDDmv2EFqINhzpIDrVyxS2fDHtKUcblFmpE8n/Y
Oh91zr/Xmn1MS8RwxCLe7ZTUsh60tiK+K5GbQjbt3D49ccPzci3wbVzyDOA/0GSfXq4nhVTKlJcL
f9lynpyUw+kDdCZpI584ZlMtC5bo50/6/fIxVLarrjLxBzM7x9UlgG5G3ZHJYURXukS9cDVWd3Qk
zXO33Imo83Wl2UZVASGLyGIlPY8XPR33dM//OgjX0YwlLWSgbXEoGS7hgzVd7f/1gxoCETeCAUA9
25rlT0lZF64sCXq13BB1inFTBdcT7yj978M6zdZPK83im1okbgFOhAfVj3EEyMY4skuhC3AoWLBz
H9PyLUnO7NXvgccgxAEeFR/9uDmS3OO2AIVKVOX5/pUAE3d8NPOgkQT7/55zCRTky3qzs9G2fjQx
46dAN9ljtCs3tpd6eyiSbdMo16mG63gMfdX0r6eqpaNTBI5n5Q/i4ImyuVDRh+jBnwc2vhY4gnDT
//zBT7wQGpMGtT6IUehP80BR9lKxass/eM1vQz+60Srpjr24aqM9+2to339e7sTxZVd9Wm/2QvTU
thTAI/5hmNBf+gZGcdm9Q/U0042FFkE2wJ4JN2dWnW6vrxGZVaXG8YXIqplytmofwONJpQrUGc8G
/UpHuj9+mmp/t3hQkKfJrkDriv4I8/nnlaf/8Hxh2lUOueTUA5pn7KFfdUoV6D5U+IULPwUVIz4h
jJgRo69zsfHcYrMjVRd9WA3NwFPiWRn85lsSMFroH3Cg/5dIMTXi/v/JZsV30otCC6ZXCtUnrDZo
pEB+6+JjZZz5eCdi75eFZhGx7oVdZSavsK83fnhXWpOmVpe8nk1KTr4+Q0z4OZUJ2LznUVn0iupk
9Kc7s0cNBt0dLk1Y53xxyNFnAuCJgwcjGNizbZoqQX128KzUCM3IhmsN+n7aj9Sl9JUX5JYk08Lv
4OCcie0nGmLgNSb8vT3pcRgfdMBPV6cW9PRYe5wH3PJOQ1hHGn/afh/iLhWtnOY9oNVnu+9CbOjh
Xqj6hVUBY3mT1St2tmcK5hM5Eoh+UHQk1hql7DwDNBJ/qH0X0bhwvI2ifY6FWf9qtsqSK8duF7Uz
KSpt232cl3hgvWNPyzzi57N54q7lN9CxNyc+wjR2/JqndT6zmdFHPSMP7qSGD8AeYnGlX3cx3ozK
poGliGqJCN5l9psK+kzk/bav2WUO4WhaXcBumsWkmgIDkLpHXaO1j/wCDhFpKfVUlJpnotDH1v0S
hthq4JWlg7wMEjPzASEugG411ETdoHjKXNIHf1972NQC1AA90iDxBhSUFvXgvzbi95nX/C0ddrhZ
SNQ0je03ial+fc1pAzlTJexfViMmaCvV9q7b8hKPOW58eEDPIXThWJ+0pKG4XErlTPz4dqxZntY7
2jPSsR0pZ/PdAb5kVbiQdUGGkrtNQlWxuUHDwIPiglbHmac9sRz9GUeFuS0Q8pGzDCoKK8gEUe1O
59oYEICx36IUFbwAnKjl7jPvr4NGYSKeqtZZTimcu4xUKNfIo+fjY6UiSR6+/PybrG/XH4fM4sM7
aMKaEp7z1y+gyhQHkHJ0L1vzT1fW0FPLlYnXWq2ghdzYF9yKlRWtKwDeAuNYWDG8KAU6K3/pR7HE
GaQZtrmDdpjy7tubDAtE21q3I3j7YVU5xVLgRpHk4QqpLt27mzCPtvSXmf5eh88J7lS3yPjRyHgI
7EcGBb26EgEL2VBnwVghcxTjgeV1sMghEepwxXGAGYJwPfbbmk59YpZLUbwE41Vh6ovx1lcoGYej
+4fy7edXpU135NeTojG9I0BCXYDGMOfCe4WQGfW8e+l1CN7hNuVmvyNxzSUEJuep1TaGu7Za8u99
iPB1WuOacC4wfI+N9NunWwHtKh0pz49B2Kc43cOK8ExRuNOQGgny9yjG+BivD7LANaJVwnwlSJV+
eIhIKmu0whi9e4m+Ns9Vkd+zNdoeRGiVUwsh4NvGycNsCDw/dy7lZOol8SjIcji17kLov6dKhLmQ
4l+6Y3Z/5jN8jxkfeTPSXcRGNsYsu2gCyNshkJlLfcSw2fV2pQsItmeIT7qmd9BnX2kTTOg4F+aa
C6RwgrwpcYKd77kj/X3yzFmepIqnXrYGq2UWwJq2NttGOh/NA05EgJxvC9CtRWvI1l9T+ao077GP
s0/yqxOAagmkeq0w1O8mdhnNDbR/cTfWng0Ve7n+7ud39f0eIbHlO02az9Om0WaHux4GALAYk03I
d1he/WZw60WDirjrLX9e6pucCTUua9k6TE6GmgBAvq4Vw2GpQzhUB+t1BDwd45f7Fh3bSSsafFka
LBTsTNBYAGC1sZjHNx5qCmBD/O7c3f19g0iqOINfQ4+WbTK7Pbk6ldKKqvgAd5V28JRVj6C0GO1d
IwsIIWOBy4N3G75l/0famW21jqRt+oq0lubh1CM2NmA2sBNOtMhM0DzPuvp+wtldCcJtdfVfJ1W5
V9YOKxT64hvewdi2s/OxCx/GmeIOUokP1NKm3eigSoaqHYsYf6Olx9iTDCpIHrua+/vo/iW9SuHt
9a3/kS6y84ZpOzwqWEB1Ovy2XRc+hVLj5ec/Msz853nRajgCwLCAfppzgVAcm++B8PuC4gd9CUKl
1sFYDbr44IN5T713uhA8JMmhNR7zIj8ixYTAZzuqm+sPeuk4f3nQM+rhy7pJOspKYDexaJ558lte
7Hmn4iOfbXn+AJ2J04xCIFejgWHYj+m8jV6uSZs1PtQqDToNGZe3HOuhgGbymwo6G8zkcrYzJ4LF
j30F60c6dpZqngSTMrObgBEviwbvrIZMsaD5zvXkLh6XL6tMPlTZbRFr0v45n8ykiAt1uX0smwfm
QQ1x6/o7+yHF8M9O/vtQk6/RgZiUIbLOQ5koaI7Dk1681N221p5Vw18rwPSDbl+F9o7HTfHYzsc3
IgTtOtowMl63qHYvwQDOBYkfCJnzC/73Z03OcF/V4ILtMj7EpCDkY4X/aaM9Tv1YUxUzqHIi0Ntz
LZVzUT99xaKwOMMo0cGY7Abak2kelSyL4rGsoQeSrgSaQoXEKddvprKBE6A04wJ6+TKRtpLprW2y
HBurWDaGP8kZT8vVqRmbTV1ibBIJlIKszW3PpU/clE1UsBg1gLGbHMWh6CFjt7w1AEu0YsR9NnTu
MgSqFNGG4YPzqrsC9ZPZ4cpP0CVv5uvSk/MZFFFWMk1ji3CETJqD38McQjCosu/iAW31lOkDujkg
JOhiWJF89AHK+Uq695sTEgl59mkg0jo+F9ITXl61p60x2luH8o2jrHG0DJVlqazNYldEDEkxDjWN
G7ssFyifDeZ+9G7i0pjZTfFSf770fzdz8tKbNM7k1COYsAZy9aFnL9Fg5GVSabQAsa9/cZe+b+DC
Gn0lmvwUdt+jc+qNiZnXaXzISkF52wjbR1YlERG4IVutd+4cyPQnmlG8s3/XnApSeZXnZL0TxwdM
ZRvzNQacZMr3gzcu+ejj4n6sTlkBl69pNx4lPGUt0HPstzVknyju2vpvq0OlRS1W+fDcKjQ3kydr
eEdnOpmfWV769JG5s+l3WEBYpiUPZKG4jNowRv8VNfz9iCau2e2BlkN40cBTMzdGQPf6SzlXsj/O
AJJy5IosiybY97fiJoxBZIkdwvcA/MWOcWWvfabZe9O+Z5G5ibFgDfHuQY6E2w2hDXizkFbLRZb9
jpl8tZq1EF+hyCgs726Qj9oIrM18yfXPRjtaiK5x99cKvFP3YId3MRDtTFrx8SySpN6M0DqR2yGg
YcKqgsgkMerL3wkg9wjpASMzVoqc3JTmPoXc38XGq9U9m5G2Bwi7ZCy4sjucsyB4lSTdWm+tA7XB
9LI+miw8YL5At2isPqTs3R6tlZvHM1f/xUP9Zfsm8Qiijl5oI++MpMpBVz45uTFuMr34hGKFmT8g
3utv7GJCa6KYwJSfs22cU4Qv2UY4lLIToa5x0Ot6G/3WPMS1uZKSvUrSrlf3AeoPigyLCg6Iau/K
R6f+i1Zqim3V3C+5GI0x1UC8gePjTBsHTRSRxeMSe2hrfZOrgqVYLnP0+7UEm21ErFvNRFMLNqF/
J2pzieYY/9QEy9x6jKzwQ0FKw8ybez9FvKwwngUgVoRNWkox8vxJJoPToKb3lEVnvvnOs69SXlJs
423aWX/QCOBY+ZvS/eUjUFlF7U3RyHuUOCFEEYvttxHLNKp3mw6zXKHWhtL2+EkeGAD3BHmAya0O
hrlMERnlv530Jfe14xA8SmVxX8A8jVMo11wsLdiNstCRzPMwQ9rbBUyHPVaozriDC1dheFX+kvyT
NO6KA962O3eABYNIZWOaW5U5gdJCYMFaLq7cmzjHGTUErCcPSz9PjgVP1zT42ep7sCi+jIkj0qG+
miEuzkNwu0XHroFh4b6poQVcDfF2H8sQVM3i/tHVPjAhroZ4FYV3YzKu0+SzAFHmxwAN2OkqM2/0
X1aAx6laPPaDuymbN0coosEyNc0EgIICzhz3xGBYjpL14PU2okrqKiv2uhC564+BkaGxp7zjkARd
flyJd6jE8oossBg+VILqEsUfMUr1avdGx83ZF/ZdpvRQUdyCauN+MUoczAMVZXQ0w4Gv5b6KczfS
TqiYurDbSzxX0pky82LJQx1s85kgUY2c5ffgNspeMdLcig+pDflSfdO75Fcfn2iRZyVcyS2w0ZXv
GzP4Me1nQwYSiuhe6QZVD1fd92VhzI1N2EoRWBeTOjJcFnmHmgTiB+pnhsSyfJtqOVTL4WUMc2ED
EaTjpq72A7iduDEXAeWLivh6Ef6JSOzKEj58yaNPjc7Ar7L1GzlwUCh8Fn8y6M6+aKBgajg2mMzp
VNDO9kzMEVFsekl8faBJotB16FUokRsdJA21Zv3I7nH855UqRFPvxzq0l+n3At4AhPd945QRXcM6
a6KD4r/L1sOgwUBo9n0afyAxdyr96FeChp2Z4oXYfPbU9C2bKtco4ccbRXkqrWFPFw7vpk2ReeA/
0X116D+l4e8BNc7cRVAM1f0WsaL+I8MVeoiFLzw+stUM8utCT44jgCq6zAxNICsmR6DII86knEcH
+IkLkEeevw+iP+t8hKD1IlOo5SPcXgir7o6SAuRZOQfp+KGUKAocm5Ifvgv6duYZ2PvlnuBsx40R
C5cMa+tV0ALxMIyUfV37G0DSYduv0go/Wn4E0Ae7PAnoPLMTM3lUyXnaMRb3uSJ/8gaiADeNqrpR
cg+mMCYEJIcS/4LcZE9cMSbMAe9zDBW8f72ygCuOopn2HErpcyO95i18EZD8yovmYoWi1TfXr6FL
WezX59S+HxpZr0e5UnjOTDnxi9X+ROEGboQkYL7+Fn/Z9IR+XUx8+l82Vap0hClcIXWSvSA1RBz5
jEmGciUDkloHC3nINugrbocWH9chOmZKjBP9bCvpUqpIv57pBGA6ZtOTD0WvC3sY4uictZExZS2W
CUqwkpFw0U7g2WIwfpZRzF34lzpYDufKZF0FNN/k6QNZslyu0ehguG+l856XNnBOvCOcBJqF6AvE
6F4n4Cndo6xBVuJWgYI3K8p16Y1//RmTnLXpA1uWNMJRW5yMFm7SeijwlEy3MLkUb66I+DmD5ENC
4gnkotAC+zFzs6Q8L52a5UL1M1a4q4ENilEUvSUfpgbZRJK+ceYGE40vXV4q6SefNfmK+Jcd5J8U
62XmyF98ERoQcqEwiF3e5MxLTmaUbSh+UhmvR8wsUdvNucd9Pzq4D3oI8Xtp2c1atRLSgmrvqTfa
Sg5faCM47Ts6m46BtkH+zmVYJ0wRcZURHVhZMvADBVZADmIM8dIZmuUw/hZa3/VRM46FWS4eVBxH
EtO/RSlsI3K1zMEh7NlWUQnxNVHsduRKJlYiiCOjpgs3N8ZZsJbw3NiKLKAmdxECGEn7kjrHRjvR
Xi4t/V4NgqfBRjddWukEkFhD9M5U1kqUwONFyFlZh+1N68RrqdvH9VvRtStmpas6x7iExKQNFagy
xSYE3J+6L4Ps/LII7Y7/AGdbCmbaR9rFL9AQGnREWcYukyux9es+HwqFT8F5tsiiBuOUKlSScX0b
ogPuBg8Vbt95BP0ToxRfPoHwwAr0lw0R394ZXvHGIE3skmakDLSof4w3X842kVrtuvSuJBgP6j5k
PqWiJzE66cy3fG73TiOZYzIh4XIAkju9oaIsrqLYJJKRFqKlESJ8o655GO7CEqmronyulc+oe4ct
yTwpjputkhBRrfQu1spVVTkHPX6jrjBjUvH4ZHYkvLJIC6pq76BoJknPtvRB3uLgUqdgoeONHw5i
/qK2Fu8rIemjR6vTahdFUlhkt6mN5mH0OgQWDaa5T+biC7MAcDFKpi09ra7VMUxNSaujQ4QrtczR
dJAMomrqYIWrrXQ7Yhsm47aDNgRfiWsjnAFnwqfDF6rvoxb8MS6o7gZrJdlbS3/OPmJPOZTdeEtv
R1ePMlT+ZcALFPckdyLsEbZDqESB0zKxJTDG55i/FALIkqRZR7UyAO8eVVs1lTZO98z/InzD1R9c
l0FiSQFMKljKLx7sc+5tVRCu1KMCu4K6WqrClRxQ+STW61BuI92GQfhbGx9Cy1+XMR2W/FSa42KQ
H9ZwyyiJES2m6Y4OmKh7DGDeQY0xVI9XQfZ+PTr9EKcWmQdTawF5RKRZnvYU1NauVEXFvMGskX/J
3IdUN+8hOLoqWk1MX0uUSQbFeWwii+lrc1RN724RuM6qDikEFNLL4G3MNtgjhc6DDawlQlc+8odl
jGMD0PmY7mSF6HLaLjBZendRtA4ycx1K2gIjh7sCDiWn2Ic3Z+s7X34zfJOG3IsIxVUCMdraJUOz
8fUHFZHMDKA8qL57HXj89X34oV0/3YdJc8B0civsddLZQZTC0mswPuewpBxOfyGyKOp1BXGlPtaf
OCSgX5ZcGh39EMG+rMjTYu51E3qNJJTJnP+aViNeE2hxGaSDgE9OQtjol1GQ+BWJU/1O57v1w40i
v9NijuidiBNyfTsutEq4QlFvBbenMo4TzYQvqVM+lGNqhmqEWsIaXiEXRX3GRVFFeukzGeL15c6M
h0mA+7aeKDa+rOdlIyJ+6CoeaOwbgbcaQy4CKtfCwKmCFpRdt5jBZY85VMHmSNzRuhaDY2spjpdE
atNHzQ7p6EWDzXsd3Ik/hiFKOjy2uH8Qt2BamctC+juo4i1NhrHEr/shcbGkWKn+DX6Dj2jpoand
rHRnkcWbLttk4x985aRIRA3CjIEGODq9I40qQgB5dBkV6zxPX328t5023hotqrrKzkqLX6Ex7q5v
0bkQnW6RwvdpagZZhKpP0gjyN3wgIAEdmuxl9FBG834FJrJcGF77KOrUhYc2T3TXOsZfI6riva7e
tlq38c1gVTreMkisNfJHleljT2uuXLMGPN2utarDQQ9VtwJGYJmsSuRZRnROBUpreENSUvdfcxp8
A/aBUfSa0Q1ovQbhQZSUcDH12nbdQoUWH0JMjBavQdL9NTzyQYgpV+PMVfiTowR7CkcbhsPAew19
6q3htlGelhofAh1Op0VnO9/j2PgeULlj8HLDMC9MtzWviK5JH7R7Rep2VO30ScvwzzKYA1Ncihvf
fs8kv7W6tOxTr4xgSb/7yAkyTyB3E9dRjlKoWb7WQ4HEe31Q4nEDYp1bWNSSpJkB5otanWx0RE9s
HzUacdFdPzSXRpAqKDidGbIBTc6YFAGjJslJ1yZ0N/KTRzDvtr55TOg5uO0SsAlDMqQAPDLI6+uK
YDk9qwwOwOHaIK+0qaZCaASS1DikvLH3mErPSb8VAzEa0v+zZSZPZ3UZvjpICyOtcSIH4plIbmeD
08VNFCxDnN4AywBK/R6cwJGriRE70YGyWLTOIXhAtAh5i5y2QpgofeoMh8K5s3UpCH9ddxIUO98K
XW5usj7p2OrlNgtX6W8y0cDZZBhVxHPkANHn+PnW/n3OSYShZepGvsd2ChdD7QTzDxFtkWNxZq+/
uLmVJi+OnnjTGC5PRq7EbgIjHhroOUd5Fg8u9ujHMzF6JPajOwPM6Pu7UyNf0Vt/jBAqUoGOobep
JrvC108dXVO4duDQLUa2ouGXVeFt0nQ31x/14ktEBBsYKO+SSej3H6BENk5NLT/AsyEtp49ifqaR
Hqr+nSE9tAhFKJa7vb7m5RNrCUCigNL8wOwErh264ZhFQhEdYy/JyXceKZvBsLgUYuhZLnFxOESB
OYGPi2/2y8qTMytFURL4UkzioJ3UmibunvyafnGfziSus884Oa1F5wyJFKf0OSlMzwgZW+o3hpXv
OEuAt0RGnhrefLPuAtoVMdQvzzg5U+4Q1hb6e+fv0nA8kYg1Rn4jdS2abUhaKCj/G2+dY9wWmRDp
nO9yiIjz41TTq7RkoVQCcej7oZKd3O/Mnv4BfrBYICvjQbSiTdJAwVk1s+XZ3Wm2LvspkcHlizCp
wokiTCjny/BLmtY4o5uHIZcdYIfu0aqQtSuXshIfOpqMYnkpoYbE5QS4gWEGW3rRdABO4szjibJS
YDiW+6a+q8c7spTgz1Za2KjdXT/9FzpO+AAA2wK9hZTLD3ijwrhj1NgclUIWXiNely4tNsFUdle1
PZO6/nACYCkg/RYbQyPcon/7/V24rjY2o+Oi8hfEH1FTb3Kmo57wJmbuWma/m1T+bPryLkWFInHT
9VCJLxDMyt4K3E3AYKfzy/UYktLuaV08JchHll52Vw3mfex89GiS6di4Xd+jS58paQGdQQR9sRGZ
lBOyV4NZEgU2gG0xmyIjtlJQX+dZ2/WlLn4uX9cSEfLroWkyFW1HMjYOa4bkQEgL0C8E90EM3mC5
uU120zGa9nMTm5xo5jhczBj/XZ8y4/v6ahZ0niFxaBV7J2ATXn6Xom2YUL5axgPi8OeWjmund2L2
Rzu9V63NqOPyXlgLWFJbevMzAfri9kOKYtYgiHBnKMSXLUlNXy1cmQgCBw4EGpPB+Myjt+fAm5ew
pSoj7/+sNLl+vLS3ar9k87HVIkrWDCv18RlnoCGCs2mh0u/YNwow3/5PeqOu9IxxjIicbfMao0mY
4jztRgoKt8FezIlnjoaI0dM4puEXh3MdQMsfChthp3d5iTrgoSVCMHfuUO0rE2WZ0Iy1+jdZ/2Do
KxBUjllAXluBY5j5BRc6TaomQNCGiW8BU/rvh8ONPMutgpAEuTzSIw6tccEtqaornGy8X/hlNWCj
ZtYU0fnHU5uqSW+eXh5KAN/XjFw0RBufiAGillZ8hYUA0k4HEEV4ckYrE7OBIukW4bAfmVBcX/xi
vQL78j+LTx54SKU0wNSIfk+6xqqTnxDXr8ZT5OYr7gvamDRHDVLbQTYXuQmpUN2IQXYnsxM+uqSQ
CW3M1OuZr/Ss6nZtUyZXWjZYdZKPRG1U+8f7tH8QmJRgX2TPYYNEPc3Xs9QWOZrTfWh5s+c0A6UU
Pb9SM29cY5dxTunkcYybIlnSpOHParzkdQMNdn34KLD0uL6ZZ17uzx/tCNcgQ7Ugfn9/k3ZRmTn+
CiR3Yt7Lt+XV5jZEKthIrWOO5mZa959jUq9N7WFQfg0+CmZOidcP6mZert8y/u91AAtoOth9tDl3
+pC5BsMACEZM22NDWgt8NwAAe48DiIWMnAH4N4ZVgZvEumQyX0fRTM56gSHAnQahg4oRLjvTlO/P
JdlNK9U5LyNCw0Y7mcAKUBimlenS3LdTY+cQpm3zmT5IAOacsIFBk8dM4Pr+Xr46yGIJDZauycYk
ermyZfq5ZIcHx3v31CPnFS9pJqBirGHQxPGaDfVrpL479Bxm1r6UY2kk7Aroa1vRp7YhVq+1Rlfy
leKcvVB6EFcagrQyaHCEYtdN88JcjWwim7XRvFQxfF14klDIvhe2VeSEh1bay0zGTXdV2M9cz8wK
o0ZfxfkM2O/ibSRSAQN1R66kSTKglkM7VoOOGmt2B/DLdT9pDfDxcAZn9vRi5Puy0iQVCHGoUSvL
CA99wTDp6OU0PayHLHusHY00AO0AIPZg+czQmJdduYQwgQ8oqOcQw+kdidvoy63bR55jI5kYiuwV
hlpL8dNwkBr7xUq3doDoPbYN8Rw/7PLu/rvq5HUOappUgaGFAnWWKUc5uqOX6KuiEXR9dy/lvUyH
mDFCnYDxN9ncLG3qOoLWcggPgM1UzD/CVZAekC4wiefX17qEyFbJrxGVAjVjc1y/72XdhFHTGij4
gvOqu09wJiXa0wRkgFGAUsFNClyYyLtTwJfwCGK93YiSACBKRIKsFCAD7blvVsSDaTz++qsme60r
XYILghIe3PQFxLGafqrqMcveK0Ip/yWyXMH3vNPde6k9Sruxwm4kn1WGu5RUQO4CVAQpG9Df5E1I
slw55TiEgkwhepSAKtEuMpN32cQESaU1Hb70TbudeSeXTtqXZadROzB1D25ZFx4SzTygdxDqz4gf
YIuzLKWnnklVGr+LuXegRQcIdRvK8tRGWJVuBH2zhEnH9R90sVzEpgcSDWBs4OqT69GSupq5Fz/I
9p7i9sXEo4O7LNeeOtyL2gC1rAA+oBWiV6KeEhKt2I2YOW4YTNJAJjkVFCPLwqwp+lPzq71eUiSY
wd4o4tX1n3qxm0CXBjwT8V6BEfb9PPueXXlNxE0eCPRNiR2TMC9Z2U22oOPmMJQjHSMZndWduoQ+
ojtEsYqnEcdles+YVSjJaSaFh8JVN7D5GViiBoWnOmUZIVHx90gnOO2yz96V4O8Gu46g+u/JP99+
wuSz8ZNGDlFVjw6l/Zx08YJZjwjIPDjIIAYdAvt3fb8vHtUvDz3pmnuA7fRB4qFp3jCkMeMCDypU
Va16geDezMu9dKF+3eFJFjF4qZyMIrUUfdTREI8nik+Z8QWdbyAMYzvTmL541cBohF+J9jPTuslx
GtFaT7SAoA9SO8WeqAbzUNPePIb5p8B5kC7N59Dnv/VH+ENkwyEfRV7lLHX85YJrqiTVS1TaDxEm
ZmoXbEL9JVQeTIbomRY92xZDtJphA92ZwjkOIZNmIQ7ZJCvGPRBCGEIszfxodR8xnsMGc1f+XMy6
fEx95JOWf4jeEsfCA+txxkGgeJczHYUpQTZI5u3huFBSNstjvtY5x2rrYnjpPItLXansfXcfNLfh
m19vpYN5n0LaRe/eWZjNaScoZ5ReAMTwCYqWErezSuesqMGpqfSHX5CXi1F+fFVq9H+pSyUNY84I
j5b8pDvNW+XQ48x3gdw8S+mjFEi3SAnf60qF203+9v9xfOnnaqqwO+cS/B4tOrMo1NEhL01iUb9X
DAK5ZvWaAomf/T9baxpE46oajIJ0kIEXLXkX+WbYD0C1zOG/lsKglaWjIoL8raPL5lR5O/UzA6vt
kVCUrH3MCVJPdGkiEGNVMvOFnInOP87ql7Umd2RfRuMw+D25itZsh7XmO2vLlRbMO0CIS7xUTPCk
P1qHEXwSb/OkfzI880UZMJ06cas1pbFWQmvVKLBA5XLltdo679onUbYGcb53+LI99AciPb9X9G5j
jfdIUPTeqSz6ZVLJv1OBZwZcLdUbcWBDC51K/h7RgRDWDUis4tXgg26X46WnMDE1rKdQ8LnIE/UE
i+aaQaiCnoyAh74x2pK09kF7qOq73o3Xre6tff8+b7MF5dpaoKmkD8lG2LYPdhZ9ahFSJcCWqYc2
DIVjlkF27e3tiGtPUSO0B6DL+yvnrrPkRet/ODDfr5+riwNl7mT4nqKXDf/i+yH2cSlOlZIsJQFf
pg3FLrdxzqh7aPvHJrS2ZMmGULRs/V1QYAXjWredHa4UZYCCixifRZv3oSCzqpOjXuCUw6y+Y/Iq
qlgzHxamfho0ZxH0x7xDNlt+kzv/JqrTNbRulCs2vjOsWlT+CIdj8yfEj9I3NwFCNn0m71TvpbWD
ncvkoi8+YwgDefRyfQMu37xfNmBS91SwCm3Z4Qgy17MrfATpnWc4fyx1PNRDShG+M4H1SN+Y8NGn
nNWe1y/VmJCrhPAXRF8I1t9fgenT8qhLrgm7YirUIUqAhkVs+Nv+N6jMxloK3pUXZ2u4RY72lI8g
7HCjYuYg4L7+u63vM6td6AP+yZzZX2VlLQe/W3XpcBfpz7V/5PZu6c0rAepX+dqgm8nMkhegnkF9
3IVMxOEULQUXEFsvn3c3s8sXk2HE4AwTejEiHZNYqcLgV0adoEL7F+QKhZdgEP1DXKsRFjfPAKeZ
RUX+8CO6fFl0EjSRxA7ypCDzrK1n/GP8fht3y+wzvPfCrSP9AQ4EjpTCPSxe8gbbhOvrX+yyMW3U
nHP7BB257y+2ceV6zFvW77g2MVhqTjlwqNCytq66tZwnYAMbpw6Wg/ai1AcP5hitd4RyyEkYJdNh
k71X2Wpm3sUZavpzW5gK8tNIN6d64UmYNkUkAjwwG+4S0j0BWbBAvNEUthwwXMFG1oOtYe5jx3tp
AIt4en5DgZcSG2wm3Fkkr+JKWlYu8iKhs0lcONrjC22ZHo8tVJoYasY04RKgny2e5Fq8a+oE5eRl
FxbPtOfIoWtNXmsOEh+AsXUQUxwBCBVBFnF2Sf4LjAIpS0Lpg9RDwO98DPm2JBcBTj6a1i7Sz9pe
YS29DPGq5HZYpHR/MidfQkNO6N1b4B4N9VOXjHXkvXVhfyuFeJ9A9uyDM/R01LyZF35xyEAj+z87
O7nOAncM2qJvOHDSEdeypa7vbRKnYLyLsAkkFPaFu8tlNJ9PptXjFrzWuA3KIXqq+ZQFyeb6Cbwc
3BzaAOBuqb+cSU5fM/hxi0GYT4GY+kdAoN9LVHqagGM49YgBrJD59OhWps7fmMLM/ADxiU3PGtkv
vRba66SkkxRYD6hGcR889z0c7SNt9xADI/XT37jW2pC39NFqnJTIJK8vfKkN8nXdSbxxdT8ZC68k
pqYvJApgzg3rpPt3Sv4xzCmiXeo3fF1rEmYyD6fWGCiZ+MzT+DGGL6W2W0efKWAuvkwElrghkCuh
ETp5mYnn1lYn4bpJt4Ubk6kRkVR4ewh4InQVWlhwGFPkZDoZXDOeTM7T9V29WNGIooL/kO/KxuSA
Fxma+7KRhQfP/YV/bt4ZGFoxLFPUZ2ZXuhztAzN5CsO/r697qVD8suz0FMWWEQB94RSBFPGDNYQR
oO10K7I55cZLzAHhk/R/HtCcnBsY9C3MgZbYGO6paaCI4KQzKvsqkW4l9ZnW0ohjRbx2aGSNFjDZ
VIFH3iyj7k5yHGzKMIRuq3WhPV/fgYsjPCDfCExR0fGfSflauJKSjV0aHjDSFJ14xnBJNCDcE9/I
bb0ROCQIDQha8jW7pbmgZvdlbBEADxs7yynBBdw5QbOU46NlzlkOnKHYPz5z8hcQidBMIJZ+v+ks
3zOxDchpuVFlDl12CiUXB3Vlj0XbSmm8ezhPgOLyVR+ZDxKTXtvdZUq0Qh3LSJkgkKI4W9qHzF6l
KFvbITa7KnjMeolP8MIP7V+1rq915rauDoO493cyzq1VuS2cORXWi2MPkYv972eZHja+wMzVDD4z
PrDR0Jc62ErbfcFb8Tf8gIiMf4vPKarnxVOmdEAM54QuLsYuFKHplqkIBBqTrirqUENRFf65f6m4
R8gyIK4lINMAB/8fxq+XUjOU6VAeQrTPsfVJlsJgqan1jo8LJjgBhS4hX3OPTWT+wusZGIHa+kzd
dzmOfFlzcpr9Ista7Hy5KItTK/Vc9XhiGFvLHFaUYxVUnaKkzp25Di9O6pB9sRF4FyS7qeBTbyS1
7ys8apV9Qi6t2uwB4BkstKR6MfUEBkS2kDeSaS/GcdOa61h6Del6ULyU1HtCyBk/Tivf2phNd9aH
NtgrB50Cs5TxL2ZmuqfjnMq48A0f+EbH4wPWacK0aBawf/GIfHmQyf7VTtdX0Pp5kGRdGcOKp3Cx
UiXt6tQUGMnL9ehzOSwCbgFGJtq4UyWInIM6tCCEDwC0d6UVLWjXQW1gVk5NIkitVfzoUww3hWBW
jcXfI/RNMD/20evP+PiZ3yOuuh/x5t/fc+6BfelxDTn2Tf3I70lLla46hVrjbxInuQ/OZae/EXTr
oLKh82R4JZyECIoO6xlXpuu/5OKLQK+ZXonNpHSqmNSZSmBYDT9E0C61T4PTAhiWdvVJiro/Zqc7
FzNMw+IVMKSDSTaFsRhy7zOjYj2N6jTPjV1Rs2L3LuHjq60MxOxS/nEXjmsj2sUILvJX7SKS3iF+
nq9cL2Z3Al2IcRoSL1NSm6cCHSxVEamGtaV9Wv6zkKABvb6wotdQiBErbwrerOT2eS0thMJDrP6y
bQ9lCn1ftckvc3gQBBePFgMoe0FGdBj0l+G7q/8ec+4S69EPzFVqo+lhwk8MYT7V5k3g0zUIP0Ln
3LEUWkN1W2xDXroeY8yMbbOkz6SyZ5DojzMntDyx3WJAoE++uaSznVDuA5KQ0PcWv9wgXLfOR6PA
AK+626F7xNRnGaXcbaLERYlHLSCv/C5g4hqMf0a1vnHavxXwtOZbUOrbrJKY5Dsr4j1sg2wx9Dhy
BtGq1x4NtFaiteCU5JRPHK12CG/6mi4TgzUpe/C57RUsaJ1MPjaS/DhmfwcjVZB5qhRscCJ10erv
6CpAbjVWLQ6vppnuSj/fxNC5tPzvOkQtjd5v86zIN1GG3a5q7TWc6zqifdkD/6jKme0731rXtm/S
aJKscMCVmrPSyHvMU5BRzxhi33OAcJ9CoDv4LWkgrhi1ROWjBS4FXScZdBKY3LhRFzWmv9YrX+JS
GzHNcQre9G0ga2vbALRWrqOSlkiiLCr+Umbzg4TmgbV0vTtreK1ETVsfKs+/lcNmEZndJmAeSRWm
18MyXygAMuAeF02/MjwVJuYdZo3LGoO1Hs23jlLXmG/7iJTox34AuwNQDkMVzdTvKVNmdYbViy+Z
/QjdjdIxhxZJpn4EtuoN5kY0Y64Hq8vX7pc1J5mFqaVSrzHgEnk0hanEGA4RqCB5J27ThRGpjOjb
XV/1Yn8LAPJ/nnRSt/AduL3rxUzcRUbKtkp5tgqH7sbpH5PqzdZPth7fu+ApBsGicvCFQ74qIauu
6modWx0m1ECRGFRgCYn8YnDreMeC4aFmQoM85e29XKwzHgRyKn+JSnpulR9cgqOkr9Hf8U1jkUCc
F82CAaUBQGALVf7b1tyZJ71YpmBrAcxbNcHzTTIpuVF7GoZECKrtCr+FpFgMwW0M5g6Y4fVNvTiq
pJ7+z1qTaOR6bVei6QUwpTwBq1smW/oepFAEiKLdS9ICO7Slhi3z9XUvPaKJQgHkM9GwnF68bo3G
b9CbgShDwIgN/d6r16X51MxNIRCQuPCBCHs4LjoYJKhifv9AanXEERIlyIMRygvYPqcastfw2vWw
//xPuRdUaAsxBrVcV76DyMVnxbiS+UiOxzmd9TWXsGjOC8azx6BbDHMTr9oJ61vsmgCK7aWIBrc/
3ni+9NJAFouQ9YSLiGZMvNMLmywfjaLSoD/ZxDelHd0OKlCBeDtIBs2vVNnFsKqBVv5V0LbqkKZQ
LWNRDdWywiTeqKhx8m3X2dgqYyYJ67ZJ5JXFwKaFwS00p0WW4qAr42EyLHcoMygbrtSHTELtKsF7
AUh5rv0dg9EPMwgfz56NN9hQoHR1itVXH861YLqNrn5jjbcmXB7+wWqWanhX9wjn+ogLoVcKNko2
n3oU/hXkOQR4b8QBdCiehyZfI1uIvxH9Zuso4DiZtDFaFH46dPPrfq0ED4757Ol7MQyuu+UAmCT4
NK30o4CHSsNBzP9E/emjgGVjjiq5Leo47s4yaP/jVbSQvHdr/MN5qL117Rw91DSKdNFD/hfwAyBz
fIsuRHSBywjWPQSyBMpt0wzLurfXaPicxYXOoHLs6eLow6MjH4FRLWVB+oI1hczFR4qmf45aUR3z
/yWdMDDsDGlBBk/dq2CpJi6CI4x4ha1SfZ5bImgJwX3RjGjj0ID0rJfeQ/QoW9PGgPYs5kL8+0Bm
F/VwcoIXTXlRvYPj34wFwhqEKb95j+W/9LhZAsvO9E8coVUH7n38nPNDJaGPw//ZUI9mhKdddeQS
WMMSSpnnO4wtRSRElA48l5Vq9D+tjUiO9OoOnqWQYBpJDGCHFRmjFyEupj7jdA0j9aRDbaAdOgIc
IYZp8ps4QzTxCN8BDyLSUNADCRpSqGn6Gq739x7oSDFtIjyOebHEnAaVnYcR0djWfNBwa9dMaZ2a
zR9myaJSdxCYQ1N/VihvZKXZ5FqInyQoUc6bFhxNDMRJ1yyEAaLBuY3dz6r7rISDNJbyBs+nMz1q
1d/wtxdquRcb1qXJIkEfz5IAAh1srVieNwdCJuDehrG4y3VcaQ85MHfwbuhgLTUwS2ewaRYhmwk8
zHzJ7L/9sudRPkb9I0YLiOlFMTzXfKbRnrhuKsVHHrebpLnL6LMX5gy06mLs+xKQpr2hQdIHtCaI
fc07Vd8/xQ9V4WxD8eLgABE8lY8PuRDgl99DHy8s0puElYRgSZpx0o+xUGE2yoXmvqra1qMDpm0Z
OZK2kE4y36FLzh9ygEd1j0GR0G+5HvkvJg+w+FAcJyCDoJvcbmnuh7Cb1eBgmDf4zGdMKy20EN7c
PEP/iKHtzpkr2C+2PL+uObnlEinz07RgzULZ0lxsEn0JRnhRqvT/y6M2HDKRRfq7GklAw7sxwEXO
Iff+L8+t0xxBPALiiygBv9SalkrLsws0ceVR6TtLD2XqQX0JPGPrc19APzxbAgXKzFX7vzg7z+W4
jXVdXxGqkMPfwWSmGVIkJf5BkbaInDOufj89rrMWCc2e2cdVrpIl2Wyg0eELbziXWtKgMVAwgWOD
n8z3cVXdG2r8kWnbISbo3XGVKMaenY6ph9RdCSfOrzhAc8jnU6aX1VkBD6oJ7GujCwWzHJkSd6JL
q6ecvtVe9H6szNx0zadvPDUZwpnEqiw/+uhe37tb0cxJa0RNBrfqr1SKziLCaVygAaGZ9A7nIhCt
HzhONMGc8zhWBVqG1opaMjhXhV9WO+GRB0BKCj5B5RI8c0sGdP1H7KID+pxpVj8TPojqWZXTMZK2
GKRDqLxpHHWlN/UC6+FlhtpZMAbbyxvm3PcDZ4qHFNwCjGFmm7iKHJ+eO6xbtGEXfdWvDckWijsi
37XTZEl55PKAp/hynlJAiBaOm0Ar/3Dsw5WqCJBVim8H86MeOUO9O8DzBEjA6Z6LDuxytuyj36l1
sBNUtLOdljgLvyU5Kjrw/aJU/FrLPxvM2MbsvYzp3CEpExK8jJCFhTiFqTqLQUFMVSKDBKfTpuN9
L/dul1qAJSBLEGdh04j02EL41olrVCgBAoyocgQPMSDYGEGxBK5NSx1zNMBEFKqzYlj7Rr3zR0qd
NMGEmsHlqQG7x275c27Q9dJw5sGfbXZ6ySjM63aHwoXQb8gCZ4kZRopI8KAZW6JKofKg+C8eD6zV
5O5T6KYRNUnpJkBkpSIYS6R9Gv8WwaSJRkaIbZKpP6kZ6olIxhG83aCov4uQhOG2FbClCQyLmT3C
pV3UUbzyAmth2y/pCM0qLtdW/IOFK+IaeCeUbgDU05mnsQHQXpY+CVTEVe1Iz321luIOePKhVtRb
3USEwkfBNl8L+R4RN0oKDqTsDdpDS51oLCJ1JjLKEJeyCAjyUbRLKUYS/drFnUdNrrgNbLyt1QhC
xejqiPGiiaUy9xkC2ACypX56HuJ38cP4Hdo4grknhx86kWceb3TSKEG0F2kqO43Ag7o00AI+qhAW
FsEcjRNKkZXy3vnpEtU+PvuQpEKYMOYxvCrjC7AqwnetuJWDYR3E6bJPIOkB9BDyMqLyERDD9YHt
GvgSULZDcMKkapDwNwndXVUqb2vSHsi0IKH4oYmGdMieLYcH9BuHgNBcFHUvD+s2IdSCuJUFLa9T
3kAxyXACI3oiIjMkErTpDydHlAFE2cMEacrJxu4UUgaR91kN0VLIDiK2vOiGndWv9MRwo3SrEZhR
2RWaqohN1DgqC2UdeNkd/vT2Y5FJp7602O+hVj4iuBbxTjHRfBlT+qnzhRBzCSEbXV7s5+IUvFt1
Mm4qkmgpfr848rRz9IlKkjA98+qXfhC3RqO80Rm6PNC5aiS0fpRoQTiCgjvBu75cjQltuahtJYGd
IYnJSUN8fKNXaGLC2yKkFwuH9QOO9R/GsYcQofUGjEu0py4/y5lyigbIGAw6xteIYMxOW2ql7eCI
0xYwHoi1iloOQG+xMoN9AT/1/9A4ERfw7EhhSMqfiLEIG7tZglplFq4zAjBrKqIYHqd4RLCZfaQz
Viz/ZqCQ4f+W/Cv3ypnPS7kdg17COI3bZfZ543ACvVwyrBMBMWsPnffUW3d5J/SarrWizo0l+mCG
iTQi1YbZK8atZpdGxY1ikEyyOVQPNqAPYU25E7vv//8Tfh1sFvAkahvrFgq1J8ouGtMF0q6/KPNA
ko8aQHJXrarOfcCvA87WjF07Xp8ZwL2FJB7lE6jqqGkL8ZMcCVsOLXY/C/UqW/hcO4X+ExI+4iMi
5TJ7015PoQtr7BtWjnDmM4y3AeC7qXl7RPvXOcAXiNJZpACMyFZ2/9vyPvPx0cnq2wJb6VB/vio+
ea7t+e2ZZpPR6gYotIRnEu2UQJN/EGhZYIKq1L53CJ+izl7a+BcAJ0NnVlzRIhsnBbt+gP0v86Nr
wFZsGANzpANtACXpfJ5F6EFzmTnYpRsI94HAg6JqGBnOPFm5TUN5Od1TX0Mmq2kX9vQsLiShc2uN
6r/AjzM/FhYOcEQF1fv7qWrmstkWrc38yAgMVe4uln57QkwfLw7a/9fk6s6lPsRwEGug3hGVz3NA
GO2KF8jwlKhoURTIueIhvtJ3Q91fSIBCF64TeRUQEWSEblN+XRbs/HcwFEPXBQWQX76/sxqXpVaN
1gnh3MhL42b0zZ2FtT01j9pOIcIdDZjTpvNMFO0TGqmRdDv6BJUs0u7QEqNfPiLOxNTwdHUHFRsw
TQCVvz/Q4Fl1bQw8EFAx4hw0duDToLcOLBRK0eWxxDk6P96/jjUrlvd5kZcSvBnRLKYDzCsLg5B/
I4357ZVmc+w3Wu2nihkhmy08ZnglQatELyOXloLMevmlzpEpvw03i4OrIY41zxbkOzq4IHeARXFP
ipSJi5r4TYDzWF0OvSzZuBaZnFNC/zb67O7yFSuOHA+oK2gU4AbkJBy4JT0uO5qeel9fOkJ8Dx9Y
hOGCUBeJgtjSOiJJl+fh7MWGhhTtPOrL1pwm1wyG41UR0EzDeUYPCUWCJv8UMNnoSmZ9dhWRwnPM
Cz6GNjvqDdWrCylhIIC6uZchft7cUL5F5P7yC50zu6AzCTbIJDiACDxbRxCaEOVwgFQYXBmaXu/C
As09Xiq9FxlK4znu2JVb9BPR9NfIW5S8WznFpi2ctXAIwPI78W+nunHTrLrp6lDQwSakO8TnEXG8
+BCtLpypalcAilIOwQEiWW8XO+JfOkvbiAssCP/qnGsksnPtjm9vN1u2qM03cS2QlbBTWblj7qLY
T68DmS/BCGfRUCLVSb0uz+rZZfJlUmfrFYMbySwKhgVyJ9oJKCgDsaO2Bqjy3xxtDrRUZM1EsWP2
/bKWdiCqGCfYEfsiAdPHiIxWh757NVw+fw58GW42oUplTUOUgdgqAqzvKnuNCwOl8COWmOT1ekrK
NPGNUd+r7b+N9PHyvP7pion1AHviP287m1gsLDwrUYCzIXUNH3YYb0m52k+rvPHWSEDptVv9VpBQ
VPsr03xyD5sf63SwAGULOQzIWd+vkCzPg8bwQfhZUE6k2qF1AbWw+RGk/kYcST2sN9Q/hr2ouLYA
xJ1g1dfNwgrprBcVRdhogbvlWkapv29unEFek3KQL8uljiTgZ5jTjETdhOTLIjzI8LRDOXAkYW44
1y0JPVXqa5ghr4Bfp20Cy8+h16C7A2Eejeo6zjdRmy5yFfOQ7k64Vif+W1APi8DaiwqwlzYLbfSX
ZdsDxPbF56pT7mP/M0O2WidTJWKiocEVMk1IAyJ1G2Wrbvjw/Hen+g2LXES4tvZbq59FgUY8ZQzf
QWCoybKt6ZfpPQD3QT12D96a2yEG8q1ZBeBu0X7CAiHY15QjrTGncjShqmciNZyBSHiugnwjVAAv
r5Zzu/DrJ5vdxJked16E5tAtMrtsRLhWEJIEcP4qZU8VP+qP1YGGDwq72Hfjk/F9dTh+pdntxLos
FM5M6U5zwAsEIZZBB1W/936JIpjYk9XGSVFPqYWLuFW99TegNqmOwZDD/AdQhrwvdYhph8sTcXbX
QpfSQXJbDlrAs23TZhbtTy86wamF2gRHMFV/HRA59diue4Z445ervn2pQvtK5HD2I3wZWvz9l1w/
aisfywuwAzh9UVXMuhciX0oKqLtefslzMR5pEaAiYV4GL+n7QL08dUozYdrLOU8xQUEbVqg2kQWE
L9er++c++NfRxNN8ea1gyM1Ybxgtbt8xalkAuBTsL0d7GLwbISEiBK6Lgu7uUWMPM7WX3/ZsSISs
Be8rxMpR4f3+AEWbOVk5suLK4oVevpEgIFu6pbnuZUhRi+pVSzdhvct3qVKedh9r72r0cPY8/voU
s2nIo0pO20YAu0tRYWddQX+mLOjVbwipUcCpe9QAn8nJrneWzn7wLzMw6z2MDqTrSmFsYBPmlCw5
9abUEcq6okZ3FVlwZcb/kIKqkrg2MSMCedMhd5MeDdoAnCniQK/bNyvfC8wcCY1VlFtRwQJlLunR
yqd6LiBeV76/uNfnJw7CJiwA9NQAVsxLLHJaWGhoR7dVvcfBqc0rZKxPC58YTRSIRTUgkbmH2ATJ
UcbSTfhCXHkKcev98RQGvsVU8eAFzeXSDIRxrXTyQqGKIWxXwt8O2AjlpFEhmtAG3Gy1Fufe9S14
dgZMUbsjFDcxG/u+A6Z4KMKo+mdsCs7+WLijFMCC94RGL+hN9r4QcBXFBiE/hF5pec0qXD1XC8Il
AfknoIyEX7PPIMt0jLoEm25Q39jpBUifY+OFZYSDXts9Xvd2AZkR1P2o/s6BWBSA/SkSidQb/R66
r6KuO/mqi0zolevPPvtxMNDD5U+FjXh69i9nlDYBdW0RP78Fg3kj5MTR/5GpdAts8lDptybYN0MP
D0aGe9eeJA6FSSN6F1LmBkk5PXIWlgfZR1ye1ObFDHto2rdBdHIToRGDuc9Gd4YbOaTTbuOifOBC
SarfNPQQ++cDAHcmNBJmShnUB2ILcS5T/l2LJUq9HUKhVL1aIyUtyt1KtsEU5sn78CygJdO4jHo4
FGOzSnvzyLDrekI1GZyOBQ1K/DuqUzkADlIOtftMO2DWdeyWHm7ddK/EzkQenI8gehuQzwm4StGN
avxtAt8sIS0XgrvXvNvPXXk2dAaqL5gCsTq/L8x0SGU0QyBOqhA+WsG7JukQpUj6WVf237WhZhd7
4ARG7FUMJQDdYDRaF3hG4B+IIpHO5Sz20vesWImzAFdigbZIAmEOLRTzLj/KuUK6bWCBRMTCfpi/
dKOO0hAMYShOY7862F65NGj2B/k9UlVgL66qr4lXmx89XwecvbqW25Y0IRt16zvyQjC56ZEK3oqB
ItrlVzs7yV9ebXbVNnGDAH7GSAHgac9LEQ/4aQISpyOUXhvrJOn652vhKIWPD+CBU0b7ZdM6uZMr
VQZ0AXHFhGpp1RyL9DjwvWR04S2h+AiSLY1y16B5Qqcv0IdbS/ZE1mcoI2J7d9yLboGhh2cEcDBg
oiAEpeE4FUf6uhqgXIf7mOZSDDISwhnkCWBiKZH6i7BcF6YdscCY/Rv7HnRs//tms/O6c6piqPuJ
N5M3chuvmkDdAiDV0PX0l2r1dPmjqedOPyR76bSQriE4OvtqjiEZdesATSCuFqifE/ltAKg86DsB
/xc5kSAT4xmALRT+NspxIE9XSetEFEzp3CHDGe6sKDz140R568ojioPgj2/95RFn0RMt5aAK1TEU
zSdhiMcdIoDbER0hNFs6tViVOqYIeX/UIgDYTnM7jrZLXIHrjPAAFhoAaj4tBWOBxiNnHbGWqDba
gAOhlVx+3LPB3tcZnQdcVq5FiTOElBwH1hnRT3VH87syNvHvjOsrt3ZYswhoX54ZKBN+Xhlf3KUX
pmsOIrU40+s+Z3zRcFbZDTTMEIciZ8WIp6ieZa4WdGEvj3r2XENcEmSu0MaaSzBLhjkB3+9JK6pV
4k8LNM5KqYFNsBfQYXJdrpDLI54NNBF2poUhk8f8gQeO8OTrNadio1BR8DNr1eTbrrN2J+q7a7bW
PuKoG+664UcGF05L3MrIUDp8yDAAuvIs54Ksr88yO2XLwJuQfeP1ie5FCBGolA+yXP8xBt1WgEAL
jeu9/Sii4haVpWPfWW/BpNKB4qS6/Czn4n0o8aKPgkGTOW9g+tEo45jrBbf4yACjkOV+oUvYD5Nw
93ss3i+Pdua7k8szFLoDMNzm6gq65EXZZHEOg/clo/zHpJqchpANkv3VpuKJUj1b3KJ2oAgZUSpc
9ixo6FVPxoGV0zHRXQ8jHdEeY0N3ZbWPYnyE+s6tI/kuk2mg1ZuYDIeqPzKXshd/itYbBWlhx2Sj
wERVumjeC7tfoo1uF586pAiKgXzBlOKHUIXIMFErcI4C7QDIFd/JemNm5WoqUY2yN02M/8LRGm98
I1oVciEyqy5Famdc9spmVM1d2mKq2/4sftBkEgqrugL/w9kWXfUwKtsq/QGE3VCmFZaUL576t5Xu
bDvDdxKdiu6Rw0vHDJN4hMpdDGyin0YAmb87oFW5YLij5tr7MDPoUuXCY9m/L3BQSoHIkM/2P6P+
PXvPB+XVL+RV2u49/bcwQ4yI+jo0+ERBV9tcXgznwnwdqIJBOAdPX57X/TtPT6xQ5jKJlV02tnuo
jkJVVJ2yuwnVTsd6kmM+EF42k8Ec+u81BoBYLmM4NLkj9AMRAYvZj8cPXX0vnV+XH/BchUe025Hb
tMD8mX+0hrOhlgavIEaJHkWoWwwm8gqf4MypxWnhsISTIox8vc/0umTdOR8gJH9ocRIIyXDaZ1c7
jSg/kjNO5gaLqSKVVs2or+zpTngnE4qaVr+YjPG21/JVnNWC1xg5+UaJcB6UEZtKHvIWbyjw9fVG
RQcpYXlRIkpSVfAwTJJYEbbDtyTcabV26beT6yURfr/HIIncsPgse1RmM+9ONBssahFE2kb6DuDW
pkSdg9hWABfbDD3a1e5nGsB+JloOPcDP440iATtLhCAUxXPZehZaUyDfxHpHe+PkgZodQw91t+Dg
DdAlO9cCsdMI6ATNkjEDyKUku9R/71IT9dYN4FMEj+OlLO39MHXB2sO1VA9UpUivyAXahPCD/n2+
wwhsk4T6RuLHCqOY4N7s0p3KT/RqARk9pr5x26nGnj0vgFVF4yy7NHKn4beZ6y3KXI9j3K01goAy
d1Y8Qt/YTGq2JJ3TUKNDK8wcOZ3tv07Aa29HxDXibIJdl/g3SXuumdoxH+69wsHJpVibRomxYbAW
3g0GUE4Jk4Oy4rLPX0X/WAAlp2fF928TM9+Y9psTRwsJ+HarAwgDDgdJaxlozmPoP08yquWGufKD
4sqGPEcL0wWmGK18WUVSYNYfU3K1bnGr5VouzCc7j/eNd6emKwRiULOBAYzHBrV1AXBz2teux5Z3
U5YA94Ntn72H6rAUvFeBJLSWYNAMuuFMmKcPqN9MkL5GMI4dwLZo5xCDi/TJqWnkpuxxGmIOAMCw
6NxkpFb/qys12BGi0njK6vEKjCec3Q6KdRAWCQjkrU7qwn21ZUEKdRIdI7DL+//M3aiDJqIIQs+d
g2pWhghjpdansQGHS1MkfheJX+ciF4dKo5lfiQlE4PzHTYWxm0Bzi9NmNvW+andyZNWnqDXIjmX0
gQIqFZ7rAfJJ6WY+lAIo00Ydn8xhroWpE2T+c6qJ3scJbcOi9Pe0PLiJNXoJgsWQUHslbAZo1C6N
9j6U6iU3YDrV+BF1J+NGgwafEIvCkbXB0hEJkxCxOvYbncBCl5d+8SvwA1jIqVthAyRaF1QjbPUg
4xS/TGv/JqBCE/va0tL4oCwWyhqReS8VtwK94HfmBga8KKyLm5jugpe9jdwDBAq1nJ0EvEDwEaGb
6DQX1rQTPSKv+hzrjxoHa81/x7uEyyxq/iZq9uTwCXuWGHZawbYX3gchxInQOl5eM+eao0gq/Wd2
54smlyXV7qc4vPWUo5IXW4zLJLw9Chatoh6f7KRfNFq6FuTOKyOfSXy+jTxbQnEbZF4qZ+TuLfZg
FY65FeQQk35SvRChDRuTctatVD2jTGGU6a4aaTJxtv8fXI7OZBXfnmV2dwXjJI2YAZ0KF7i7LovM
Wtf9HfJdpm+tjeJTEH64PS9PwblN9HXuNTbZlzTf70fbkVFTv9X7UEgPIRQwhJz6xu5fMTAABOHQ
JyyKySlmoWXhxyrhJd+ZGxS2FNeQwOEiokUTigG5jQk0L7/eOWLAtzFneUPlj1UZawk1MBVbCHmd
EXUIiDO4DRGLtiiHsca4Saweh3WuR6qzAh1giwg1vBdMIYGgDlEr47eXH06M/cepAoYOTzgY+CBd
v899mtaBZAYcYJSqCildUvyUMuzUrwEF/5dJ+O9As4S5MdpstDpOZQrCfa/RHHzJpDcBp4cavLOG
EkHfIthaVbjtB1Z9NS7UcnifCuzl6KALWDFqtpOvge3ZX+VInEQG/vd5+EMUQK61IbNs8sxGlGDr
n5EcPbZFfdeDuabJnEU3ZbxLu+R+rO21BwgF7/kFNyzfkOYxGbCRybd+oN2CPx/T5kGUdGkZC5qE
3gE+IBbU2me07xcKS7v7HPp0V8rSuu9LoNr13u6qbWWad5CRqLb8i2+sCQMXamiIssxOGKXyCgtM
JNUfFSP1A8WxRjsqCHZfHubcvUty+J9hZodH4eSZUk5sY/ofoqBEcMe80A6nxUtH9fJgpwz3jw8G
jcok4CFNnOMbSytip1Ti0OCqkdS/m0R/YUMHzrAPDHUx1OlBA0I3GQ46yR7KZtPKirp1S3u3s60H
PF4FjkCtxu2UcP9Ve08bXYnQLjEWRY+yHzab+X03/DUS9prFopV+D7HiqmHhpkZLSK4t0gbcXg2C
IEmWvaav65AyPs2VsnXwG1CXhZytq9hblQ4FSi7KkGobzb887BYqbOZG8VdFvU50b9+b2bq3p8XV
ZO0c84qvTjRkQpKnRzb7KH0s0QmWqdeW8igWMsQIFXAnl33fbOg+BwkcpOpKveCEaf7j4+gcsyog
QwMizfdTpS/9Xrcb7pGOQZgVQRYRsnHW1LuobS0LuhXgT5X2WfRRgGb6OGPAIhCFvCbSn8jTUsR0
h2FctdoWPJ1aBzBB7k74SFW9UY1qJ4odqLYtusxYd8U1hb+zixnxTJmjACjDXCQEDe3KKyXmjYWC
gylaWXEoC76G5O+vHsInm5o/5+u/o812aD9y5g5iNCFFknrIjJ+Maq00EHrncJjLfmtUwS4ZP0BO
EHFShthYEgxNJ3sRoizgYhai+ZNUqSsX0l6wIgS6HIzz9dqjeJpLTztbU5Nm+FUjug1VS2F2ISVr
jLi7V8RPiUR5PtbU9Yv7bJhkwOg0BG4DTafvSwpPE8XJgJHcnioH/bvT3gReukjQAoGsq0INYjXL
+duYGku/whR9k8Joptt7+dw5uy5AE+uW6LSi2//9MSQYGmVfUHjL2w/PQCFRAD7NG23YXe2nnt+7
X8aaXZkVNPOhmXhlqvZSty+p6kYvhCpUeGlbiG17FThyNhT775CnR/oSihXp5JeexZCZ/onwPdV2
yLlScGTVX57Hc7wXHQme/zeR895O7mS0KpIoFOqCIovH9RPNWEVtFrL/WzCPhGMtbSzapKjUQNIW
25+ol6rN5Se59sqzhYUdrE78wyvDZiP4lJlWri2SRRGCXR7qXNdAx87AdnBdBZ4zzzK6ifJxmevB
rQSqDdEH5aAiUf+QHmF1+97CNFY1Uipww6zHyyOfW7Y4qmHeaHAL0Iv9vmyhteetnDTBbVxOxFXj
MgfPikc2+jYZzjeXB0OS9swJQY2Q4puM2bo936x9WrRx0sAk0iM7BBabubaDNEPc524Lri/l89It
x8XjCE5gHN86AdTR7W2kftYAJpqfZuvvMtzC8/i1trSdUETupMJVJvtG7Ye115vrhKYHmJstqBoh
IcEHI3FswnYHkwGxAMo5LxJKNT7q7RQ8sMp4MPtSXuDYhWlZK6/i4tMHkN4G8a6CDojBqqpsWuwT
ymnVOvmdkpPq6PdkZUrME+ifxWS7cMpP6AFjNBZVPyzLaNziNw0W8ShiHSJ1CTRDrllrbljKQwZ8
fpNJNszfSlysrMRady3sthELS8dzSX31HOohFSOYTiZQAMExlLj6HHOgTGgumJExHURW2gWIa2Ro
9yjdq3hfovQUvY20lNeJwJmANIdz4QqplOZO9ZEkgNkYm8AT0C0QPtr8sdbC6e0geithikYPIFGf
eyMDGEW3RJA2R69xIxTkBFgmgl0JCe5DSMSLDZlX3ME/LOdm4k3i4k7UfWtpQ3UQ4ILQm4ukciPe
clTazzYhogKDwIks6gdExUK61T5Sa+tSZRX3v9IY8qbyY6i2XvsZKC9yqm//KQn6+rAV/kiwfhZy
i4x4fxTPIlo+SijfxY627PzuIcQEpYiVlVOmy6JBJmZjNzLYmtdIeqUdDeZCQDNT/Q4Zh3j6UFTb
RS1Wb0GdcFMKr2tuKUh1EYU94WuCxeaAXlAEjjPN0xf0FDA1jd2InqiwURNXjOm94U/9aFtbRcFb
u3kL1Kc2p1AKm7tWtIVs3yNeoVsrD5aPwOBSJBQuzsBIFoUevvRpv667bJ3H6cEbS2IwxDpoYbOA
3ZAIEV2Vjc9/y4NZcIWgRS6BCwhc5ICMBw1NKa9fskFxhUyLgHQESE8Yk7731eLkgFg2R8q9WeYt
foH9Ek1b3/k1KislgHnUfgrydxl1D0ITgShGtCuqYFwIsEjoV++hrz2EA+JzTDodkoDljGPA0B3l
BE2tZN3QVTDupWlrp93CkftVhtFGe49ghmzc1QiHpMhSwk4cY+PkQWh6Ow3pkNYMt4KybML+FEhs
4SnOYZuk7Ra0tJpIH+iirGh0bS3j37hP6V+PotnJl1mYMw4BRxFDcdhIolEp4ic4Isinhe/N2C+F
TFTaXrlXzrUuhXMFtUiAicY/h+SXu7SP6zG0fAf7qdy4946Rh4r9PqhefXUtuPS2JyjKMXoheKMs
OT20gWzzaBjS7vJxfO7s//ocogTw5Tl8Fd3wqoHwgwwN5XpKHpKkHFj4EqcqCfv68nDnGE+6DlgD
wA9GwWiAzsYz8twcEtg4lBToFgJ0NenH+58CG+VwtBlg8SgIjnAOcG+CWxqmzl5LPjjv3V53NjQr
rjyRGHEesHLZIivN5/jThc2J9WqU8/Ekzwksk7S9RFk6HjYidJ7qZGH6G0oKoAQSfJauDH6ma0zH
3NLAQKn4m54S2S/T31Eo6IYe/kM/jjeUaUklMF6TLWkJH9wvTscPoSu3liUpQpnlKjrobKxlaLqK
XCfYQGuOj02zqW0mFbQmn0OYlBBo9eaNU/9ElSjST2IPNZB2k252QrFYAz2Zb/SFZU9v4uy5PCEi
av3jY7AwxNdA7nEe+Ol1oE2d0IZleRBiUp4HiQ7XGQUK2gbQmy8Ph/r/uQHpAiL2qNEQmOPRDT9B
r7RFO832VtwB0080eIbURQdKXiHPY/puzj+P4q64V1LXJyJLXWdaGxoSBa7kPZzayADyduGj9WTe
hw9l/BD1iCfvs9w179U79djGu+ZHc6h+OIc0fUB7p3iTm0XwrJkr9dExXBpqPlcJnovaoYKOC7DF
d7l3xpf6EXLRoVBdYqPqSVPckQLQEtfl3/5b9qEfkrWyiG/8D+VvjZYUxYZmUb+GT969v0TfsB1f
OnUdvtSyq/rE0EvjyfnItFVkbpRb/bl9timfAS+yUTq+SZIfmrqK3/xH5QFEj73wcpfLq44P1rhU
tjUykctprSyrpfksLU151fXukLmyvU5RgPsxHbxH+zgdlF/SwVButGY5Ku4gbStnod/3x58W9FH0
0e9RzeBdzGjjHQYdm5pl9pDaq1Z6NF4VbzmpD+YheML/Qg7v07vM3AdPxn3iLPVfubqecL/AsuZe
eyT4k17iu/I5yrdN8Ev/1egbS3B6IWvsUERWf/XRYjh2j/aT3hI8bqSXMXlsPiKkMf6eHtND+qNu
XSdwu/tKXWvWrfPDmz6kOyc8osvfDhibuMGr/JCCyzPWvrMp3jG7AXf0GD3p40YGIhbsJf0BIX8E
WvpD+owL9XN3kM11Xa9LhOnv/Yd+3EkPyS8tWrfPE0qAzlqP7qNX01vXLKRpPeK9cpjuHWOvPJbN
Uvb3QJpafx8eE/vo3I9IeB29h+q91BYHZDnVBzlzpbu+XckP/g+h03iUjtG22CfHOEAcaDjo+iZ8
isOFeVt/DK7BOt5YG/Uv684pXP5YwhrhtXidbqKnrNz7q9J3/ZU0LSu006QNwIFo2Rr3drEu+vXQ
+wtNQSHzJrRXsr3S9Xv513Tv/ejGpYXTWfk6RgsNE5HHJIcoyuJ1lWNRH6zHUuV1o4D4bCHd18/S
Y/6MamrbLuN+27wO4bodXO+X8Tg9yg/0qHSAZP6y7W64cscHJqACOnubdWvrXv27eK1kFLaeivvy
UAhKX/uaBwuvWWDp3rvybfTiK8v0tjyMT/mBBmUKmhIvGne4R7sIm3BlkT4ov+S/WAk1NqbL5MOI
3PEwjK6sudqd+aN6bXFmUhbNj3U+rbofCNk+RDHEazd7jZI7rPOs8MFTuY7WpbNwjgFH8y6p1omy
qQjKGphAG1TpKp4Irh609tzFSsff+87KjJd4hqvPBUSiVRQuU9lNV2vmrlNWobTtu1Xub71iAe9o
nDbBzw4rG2RIgNrhR0LpkDbYT/0ZoTdrHSvrBtkXBTGC9aTdtQUZwzJDio6ElyLHT6y1fLf/UAzX
vud8QRSxoIi2JvuoZLdcqynG0wu52qL2TXfQwZD+w7th/edP4YP8YO3hgqLuqzw5T9NT+WFFJC4/
OZN08w3UFJ4SlolV9l4O1sA0mvBGk9dlg9b5Css7ZkdehdNyklgwevIz9nRjk1rBUR17VECiHVRz
RJ0oZIKshNN1rNqtfvRQHBnXTrVtYKG2y+a5lxf1U/bI10OcdkBGON500mONK1G1ItycqHgF/yYS
ASGFRgDBPVL7s7KaYocKkn0mgPRgUSp31WFiNzaJYAZwBYtKWoabS7moprew39eQ1Ir9BLRtcHFV
vHwNnbuE0J+Ck0h/3iEi/R4UQRiug6Q0TsVxggAEyQHsSf1zQwh+eaRz4d7XkWYv7fSZ7met/g8M
2j4wEoGOJR0ItKzw5fJYzrmGoWmhZg3fS1yus8G6QunLRmcwMb1GelD9YekDYpW5UTT5U+tILTt/
GZHJYfQaqNWWJHyTNB42Rp+TXO8kVnhXeAdbOxZAT/RYvg3z/ZQhh51ZS/8vhHIaT7kXDvS1cpel
x1rAmqNi62RvtdWiqJguiOX98FhBJYgKSGPoVJfchySbEZ2XXPX2LT5IjT6sxuEdzFIdIqlPVjKR
55F5wwz08AjW34h9jHrcTApSXe0a+4GkKe/5hUQNQV99oQt/pcZ0Gc7gFjalEoQlKbMTHqQxWWZK
j5L5uB0ttIhNbT9Uz6Uh4J+cdqa6DSlVtxEQKfounc5qN96sHsXLYl/LE5lrvb7aVz3b1IaYpQtZ
aRRZzVkZXuqCxG8ymnuV/BJi/Ra9eBw6A8E3/jJhfedhuUtWOF4lqZ+L8VC0ccCkMDz77/tqL9Wu
DwMfKH7g3Qm0ie67wO/KYGVMx3z8fR0mKtbZPKgkxMY9GnAqda7ZgJ2q9W3Qa6edrgXvuNvVO7V+
Ng/mL400eQw22TXZ8rPvKGTVFHpqFg3e7+/YqtRJkzQ97TMwgyipejHKGeoz54jemYQp15xgzp0h
6Jb/Z8RZKivRK0xji5YXfeQ62wPrkdWBDtSGHXN5X58efj6fNucUdBlo8Bh5fn85Z4ynsvR8AW++
081smzfWwgkGkTpxbtnJuDKalwoRIk/BN8W/clieBYCKYS3ZUsicTynm15yp9XKtlGGr+lqxiKod
IJuFmuxK5ZfldwuFyCCfsJkLkg8nRmIay7ehr5et5tMkh0xEdq0OyU6mJoV0dYc0pzRSQgo2UvEi
oKCibuZTBzLQySpRt2+oA9roZFHKF6jJeyvusaqDo5L4ghXTaJZbgzlWm5++2R2Dh16RN7GiLsqq
WvlluWgUQel3FT9cq8mn5iewamXXD+jOvGnKX7WKlmT4XnYwJtJDkr5MxDeZdCcTLgcccH34OtUt
wf3j5P1dljeiPuLBaJ7an5MVLDrh14rfkgWvh/+BNmHRdguj3EXIegkRmTJvOZjSNQc/k3Wn9Npy
qlcdIbY5ofLxKE+vnoHhq/N4eZWIwsEfiwSElY43lwqTdrbpBrmsq9gnk6Ov7KPoi0iW9Jxd6xSc
M0ahjEC5HIaLgYX5bC0qXWAprQG3zUM0Tg9RypMslBcUQTis03iNnCdnDHyuzHeWYI+o8KKx2ynI
DQ+fiZkwvxnB27MhBZTDmpsIpvlm1H+PVKYzmFSoMMv9vpt+IFnmsMouT9K56/jr08+OiSxU7bGM
eXpAyY1YkMYb/Zup/g1KbGhXlwc7m+ti8m7jbAQBDy2L7/tWihN58iWLtiW0lTz+zbVsI8asmmRf
yktAJRp6mEYkQGVQNNKoS48ZgluwZiGGm9ZRad7sEEaat6szqPYklagPA88yw3adgFHoUJrNAGxo
IXCwgmRmfJas3NXjFOF74y4E9i4KKjZGjRJ5M6KWi9zv1p3tr9BUW9fRR+up2wCXQy3iDiXFMKvw
PS1StwgVF+c23XuTLNyQZCBqtfakASAz/SvTRJ3h3NIF84LWGXgITMy/z5PRR44T1twX6TTeaPlb
pjxhPQE4gqU81agYR8Lyqp9+SEV7kKb2VzN2ZALtbc35kAKYS3WHUh04ue69LBETSP+HtDNtThto
1vYvUpXQzleMNjbbie0k/qLKZrRvSEjo15+r8anzJIRj3qUo24BBM5rp6b3vVu7HqbnDheREw+eC
mhNJbhzaF6j6Z4qxj9bgHKsnvOWE8o7VsB72AdUaMXmpAqxnkC3RmjOMtZ+S0C8pupJCorGuaqUv
mnqXFncJmAYNEcdxFfH2zBfIGcvq6FoAYm0+5evWXOzN7F46FCrF53pB59xNVBFbqfYo9I+4hLta
9SiaSTCv+354KRtwGGkJVBBu0KfcT9eVScLo6beE2hzBrH7DTaNkB3dUvOk0W+LolZYt9ZAFGvqa
1CFKiU4HsKJg3bB84tApmmcq/U4V2KDdNnVmXlO/SHcJwpZSDYzIIpe5c/Ql5dH7k47CBer84KlJ
G7BkBDqhWzqBSY6KphzDXrW+C2i1lczoZRrhE4dgf9t+Rus8dQauKd4K8/Xjo3RVeSLGS3oJOS0I
o4uj1Kr7uNFmFCGAHUsFa7bDa5a9niLTh7ejPNXzjUFG1sejnjsLX/JU8IqpUyV7VecM/02YcxKc
okxTz/lYuKulA96YdVvq277pOPTTOASgPK/WRENP6xJ470gJDKJdzTaSZFrnjfiPCay0UdG1fnqW
tuQ62ZRUHM8Bqszy3v94wtdkwLnq/lxcBobf3/PVurbdJ8Z4NgBI0CRgrB6Ezj4e5Zrmg+JDJ11y
WWyW5+9RGg5QkUtpJ1EJaAXAJXj1/0mawa2BLm4nMZTR1kYGwlUvhGwQ3pLa6dsFZEI+/2z0H7d0
oZvbsVUf9Yh8ONBbgBiSQw4QImVv8JRkp43zhUOIGPMkKdy8sYKPF/SaVPpzQS/IrMiOe6PsuE8q
uQyNoiVMG5qj7n3LrO5wRX882tVQCPjDFIuAfI0f/sL61exGGyINQ2QMuw4ZQ8FyMf8qrdFbIlIS
Lh2ox5eWLCT3OYSJjP7ByjLqktMe4yu9UT11NUQx1wH4pOUQGOHn+f6hX57y2rCmkWw/hHLWGsvm
SMyd9roW9SomScwkJVH7AC4a2Q8gBTpwR3D0yTAhhX54rCmwuA0foV09SgToDekEpKN7/03kXdQa
ZnZgT6iyQqGRgjI8Bc582mn2AwxRquIVjFwgFiOQf+MTTkZAhmnTDLod6g81Jrr5RrGkZEZJsw5g
H6riTZJqI6eCgyURKuJES3HwX4ksRidwEUdalP5OjWw5IzMNBB2p/5CG53jmwa3Q7JeaOLM0UpBQ
KCNL6B5yzfH3HGx69QjvB25BoKQdsGGlGEoShsFzTWa/lUO7JMONooKuAQf7sDNj8F8NH066z6zF
oNo0vmpX3KVUdxBjHXpzYWZv8f651CdSxL4L/2oqx+sdx9fKN/KM0FY8yrklTq4NoOiphUvbZKmk
r9Jf+UhTnsMusYe7uFpTRLWUEhCxkIbo0aL9tkl/9QPCmHA4DggdBFBAWAyE4Uif6WNVlQBhv82J
gEjK+ixX1kOHrqiDHU+RsdUM62yvfT0N04t9UHDFAzhEnlX32DT1otnEfqMbX+Kye/r4+FyzNLGi
54IqThDnMmtEQQx1M0pvBcbwGD2rdI43t2SdEjERgXorxelq3hFYa7ZGqAitW7uQfFpqHApjPJEj
jaMKPcCYnlFbIsUHO1IwPZL6dgrcOfH6H374x6AXLH52PGiR0VFcSdFWTQhZH7BlvhxgC6VJRs6w
QsUxIk/NbT9FMaqTZDFqn4EvWHy82Ffl/p93fyEC2qI345nUStPrgY7DI7FsVOgFFIr1BSbtCbyo
sXkey+83Br6mk1JPJ7maFqjm5oU51eTNcKSg7MyTj8dFA5PMltGU3jVH167f5PQSo/p40LML9J9l
/2NQob0/OKFaKanlnNjrOnalJyaqwyx7rfXvir4x2uesOpBcCZ5Mnq8B2bqLa4sWUfQiV4+eSqwU
qNnlkIGEHfebvs8xONu1VA0NHehj0vkDkHQygA/54U77Km388gGQ6DW6NqmueWWcEfHIcTGLTxUd
F1JreYrA4MZvN2DMkVBCR5QXk7q2Mfp56h5O3Y5eXWDNovepN9b/qugXp4NJFboFeMPfK0Esm0Y5
glTROs9d7+4HN+u31exBqW4MdP18/THSxUanNSUfpQWF7akKdR4AeZZkIeuwmO9X8GzqSudkv3y8
0dewUHGL/ef2LjaaxJ59TLEbDmjyWN8RAMdoCUkLWLdVfCJbhRrJ4/5Ro5Rv6F9u9lu8sb7mhQ5Q
kh/Sd1I8TiJGnBluefgBJhTFLEuSXm7c7PWjhB0M8oglSRh/7yVpjJ2Z5ugbIEai3tDTgNvbOZNH
icfNPM3zwfz3DP1ntIv9xOc/qSTeJxsdQXJqqI8rvxo57qGCfn1kpyM/FrERZsNTdUyWells09x4
Vsw5eBPflFZZ0XTN5xwCS09OHN04xrFbJjNPeC9oSvQROOJVIjMNNUQQDSgVjkjgmciko5HFDP+m
Fpu+iNgj5pg4tVokbFNMCQ1cHic6o0lmwaGbh8aULR/JiltNINYnrU1Lw2rZl0eKk/Ut3vS9WgRY
Zkb2RsUbgaBbVSD/C+n/Z6kuqHCf1mM0JBwyaZBBbtGs8Q+YgYRiEGPYm5XydLPnzFVdV5wi78Rw
KT6HdhqUsWLMKf5EAgQHG3eflG5SM36rCchVHe6PsS50OFzQzpA1aPXo1XWvLA3p9mT9vllOc1Ul
mNNulnRolZzoCxGt5ykHZyTBnl4HpUO+rDRsCsBfTRPKhWmOeMsjfLXqe/7HiBfyWTFTs7coit+M
J4LMNBJeqdMr+hhyMXW8RP8iGlne1D4KFemX0mcYHxCZoHeUf8BDDXDY7I0FcX581q+uuOS1EuGg
du1McX8IsP0JO12d19QVSV38tKD5FBlo8U20zatUhHjGJaDbuAUuVpyu1HY7j3G+j9qLNAyX5EyF
NpX4dSS0oxF+JlXZHMFXeSWdp6SDbUu240lQ7wzuel/eQtO+NaOLHSn3XU3MixnNHR8kDsQIXgBY
Krd/07F4NSCABvo/t3+hFc1jK2srnWhHrr0dceFIF40jdf0xBVyz0b67A2Ed+GjxK368v2CYwawv
2Ku0hqeQhAbLuDYvhh7sA6hiUkyCLoKdyj439YbGHovD4WeDU78Y6CMyN30zm5aFXS06u13G5n12
Wlo0Ecg/7dXXCThAhwh6F6inr5HWgzvmNtWXVH85zfyjtXXw1R/mGWpm7JmUeibajErWxNtbh6VD
0o26B8LyAFqWgZdfmflGl9+N/YOR0pUG5XimeJU9/3yIZvhGn2aD4fcncJjU1bH8VB1XlO/jOnQP
0j+0XHTHgT465U5LwUzd011R0RY2oXWbJhsW2AjWupr/NkG9kDZV3UtGLQi1qXTb/KZH1O03oBPp
9CUZuoUkbIEbDnDyw0n9PGnajiYfTvZNiYvlMfdnzoO49qRhBhLIF1T8wRjX8s2+yajuJa3WbNfJ
VDyMRQxIHOAhJP0k8194p0XVbBRyjECQmrIySJPKNUjCpVERyu/8VoeoK/yMQALAbOwyW31ZMBQ1
rZWoGibOkW5y8GmjmqPyLWn9eBqaUDTJmyz0Ol39MeaFDyQt1WHfpoxJLqpqPwj/qsFomIMhQ4aH
kz1LAYkO/1bW5BKPx2H5MWVfvWfy50wSxG26XV5wFLISlaLRiLFRL0ePwSR/GdpXan3gYBIBul1C
fs3Gkj4btNkACM/ElPxbLWqPTnLM9hS/MuJAbyH+4DugzyNV/qvZ4THqRmkVUOioov2bXpory6I/
QX0jJe8K4/prGhcHuhgo+7DHd3s2TQivPVe044ldbEtcbR8v8jXXEzogLccMrCpwvS80Dk2z84Fe
8Mmmx3xxJO1n/x3XPo5t4qcE/Mg8pLsLZUQlpd68kF57VJvUZnODkV256z8n8k8GiHmy4myGAIXc
InJwa784AVwDfk7m3kRquj6YpLpizBjU/v290yOFEk1kwTOzaYvPtCMPjsBTbsKsk9vuWcIm//Jo
bu4/48n//5DCWVP2VWwhi3q9DEai0vqxWOKwOaWDV53c4wwgE4odJuo20vTJKTdD8zYl3/QOXB88
VOZdS8+mwyNROlKCMUool94InkGy/+rMaulCtDycjotjn0jThprW0FHyapAwlpPH8Dyj0yPAcI6l
LOlcuzwcSMx8VNOTT/Dn7lTUy4YGh04FukrljfEuV4/LQ536g2OGCtDdRnwM0zIKHRIB6XBGyUJz
2uMfKu/2+7mnG8qDNFMicEauuzI80VMSGd8O7V1qGov5eE+eFvgJlPfWo76xSrI9YaU2gVlcqjFJ
ZzXUZ9dmMJpwfjyN5JrYhOdivs1xbyn5Q/89Wt+ae3Js7o69vmzjScSHgQGQYp5xKlCpTJOMVZKG
cAHC54nQ4YwY1UcBPlO1Q6inLg18FgSkCIBqRwM2Wi9s9VOSh/3stVVrV993i+YQLcco7Oy3k6Fi
Qry0h5f+qC1LijzSV7P4IREhen96HbEVUV0ywuX710n/BgTJcqzGu4/P51XCETQLDUX2X2ip4/4U
5R2QKZusQAS2jwYNqIwtd1ZSEK4THP94uGu2mgUCHsfi3IjkEiLeHA7Uq1K8KIrzAWknvgVJalAJ
vwMIQ5pPR6QfKI9uRptbYk5JFPlTlH4uHIS9Q/7d1K9P4/gro3QfZZMGnuje2f4VFfdQhD2xTdDD
UfllW1swnmGu7OR4ICSDY5NyDSl2i8HYoxZFKm2kHScoUMAk1c9qVC4ag6C+8Tx0QyA9BwaaCEhv
eiCTjlFBisPKGtNFo4JI+lsqAOdqvgGt8ONVumKq06rIJgIFkpFgSP99mqdZnRMDUWJQUTk7s21N
ZxIKdDkBt+sAr2h3f411EQep7FLRtJ5iUl3/PfZkDit3CCN4Mz4JLZsW/r56nuvf0GsxTD++zdk1
p8hfg1+oADO699aVQ+0f6EkprQVzJP6J1mjVPAmlAoviX/xMVUmn9KEKeJoMyVe1fMN6PoygcMAW
qF9qq61utUsqQBZTWSwx2bEU7hJgHG3q/A6KdSfIXlJaVQveGKmR1BlOw3F5mo+utl8n/cqx00Wa
1mFKCKQCUJ/wljTg5XjnY7Gc7b+dKKZvgkP5WcunTbycV8eFElNi7vx0ymNQ9Ey3uMuwx+aE+KZD
LNWwVP7SyO2oHz30F0kUOcy+A0BL9VX8A8AjO8FGTeZ3YE9QGiYB3+PxOcoybxqfh9mwVebbIiWP
dqDV9/Ftj/InmrST3Umgm4AilwKRpOf0mDPbg9NqRXMnwQUyhXU4EV2O7L3pTg49ECTVYDjXx0mJ
t3TwbTvNJbIqLK7paABHOvCcvhlq7zFujCH38V5f4zNUgMwoOTXRBC6lrzGle44UdbtlL/hHuE6I
QyD+Ya03ldkrJimBSkCBwMyTAocL4ZtZyf44jk68EdhSe0tqKUHE/xd/GrCoJNnxWxfgmr8PKVxz
ZsexeR7Fqt+oRHa0N6cEuOmGunYtJs0Y4GtrMAWLof4eaZz3ymBPeizxB5Q3Wsu/zNhFvXxE7KlE
0fSj81TB6ICqiYLm0NDcgXME4rT6Rr7NvgojaVVYbB2SxZBbGtVyoKw0zt7DEXuOoXy82dbV3Sbl
l16VkkCmXjAVZTjO7aplt4FY6NP8AS+ro/zOc4idJAUartTqvVOLXzDGLBdItpqI/mTM3C6zl2Cz
7mbT/K5S/BwQnkkqyqPmXCaja/dGvQfh6C16oV+4lCSSxOGQdKYeVNQU4oR9v1CIWVZvh/SHOAok
HBYfwTTlGMEzsGoSg04wZKAeKAOikIBe81T9mAQ17NYg0zr7NuSARVCloqH20KLQn+uJnxS1e0ix
S+6aeqLaVVnSIHvd9jRSSI0n/QTEHrdmxqb78VpeMxrAMqd8yAELAYirCzPFcpxhrHI1FuAWE5w/
6rmmE61Gmn29PDUUlpB1Vtpf8awC6pSO/r7lrN8s4bq6o6SBOQY4oHTRuqDBk9lZvXka4g1AKmQA
4OxIy5wGntSeIFNTbDdTe5ZwpRrOlCAfjqQgbSVmO6Tkl1OAqKDg3FgZufMLxwQr8585XZgWWEtO
Oe+YEwFbiRTljzEJtf38hY4pdw4mFv714cmOYjfTbsQQzhkPH4x96U1v9zGiyDmxHpygfL9r4jdx
jMS/C5QF7bQ7DMdtF88DwixKjrJB87vZI6D4UO4gwLQN0H3UJrOOPf7XrrMWseJnNYiBVNhYirGG
3RsRUKvJIoPIhyPIJVsz/pJpUrXYE9YBI49uXsHY6UFRPKqtTdlH6caHN+zXIj2eE56LhCwwHJR7
WAOpS6fh3H1Br2+sxrUCNwv3kCU9ouCJ8wu3q9Vr9YB2DS/EnCWVbaRgtl611RcavTn9dpBy66Rd
4R9LbEr74V247AwdZGetPYegPqaMa/rTn9O5ODKDemq0XO8p8xewjhc4BPIcZTq56f28eeeiXv1h
eDnZqCt1Q2G/pfrN91b5Ll2VIsxcyzzcgRtBqQOLMc++JnVOWQumBuZDhbtJnW64M66eUJR4SVC2
gH25OKFNMwGdEHHTWNf7+rtlDp/QQSLqbS2DHFfbuDHetViCRUc9YrUOWXy0m/n71s0sybRG5dZJ
OsvHB1v7bsSnlXTR6ZPvowHqqkFulHEL3eDq5toaoDY4UeBGF7Ilp+rVPIp0V4bPWkzyL4UC7eeu
WNlVdYv3XoljSQ/7/xnrQj/NQQY1UmUeb4b5l0P93TQ2w+Drxr1TPRbTb0yOm37+q7toMyhGEk23
nQt6MkdA0bHkz7I+B6aW7OfZd0xunPjzmxzUlLX6h4v9MdrFFhb7w6T1J/AwgBQIWmrwgVkQ5O78
gAZMmDIy1/BW+rksW9vZxAoFbzEND4rXSgP8Qe2XuvJDAaqzKzqaRRH72sdLWklgqDjzIBmjBUAa
Vb42st7tUhI4BfZfXcCo9Y5qyZY0cvTuuLjXKfXaJ9QrURTYWL13wk8hmQ7wQ8lGEig+sjZLJ2hG
/DVgF5ZbaSKSJy9YcXgu75LsVtO7qxshFIaPggz4S1/dvJ/3aZ1N8abQfEmRpMpqoTd3syw7Q2eQ
5vMxzzrD9v6zF38MeLEXWX/QrDTTOL/lm61FdK6ha4T6nWASmaOT8pZVK2lGqZmzAE2A/DiVSjel
oI6YDot5/9LvO3/qdiMQqkr1a8DLbUmNq/47OZRUzRmU/Bt32N7BXt2TYbpqp2ZlTwDbvDjUpZMY
dKJFVhU5YZMSv/h+Ssh/O4WSd9MUX2P1qyCao4CO0TO5Vzn9VayZm9ebsSHNvVpF5DsxVRtUh8NI
eRdFJkidof6WtaVfgxFSHg5B0abkcc2XRIVTBjMA8bDz+gZfusof/ljHC/6wH2piZSOSOVOfFHhx
8hvI6KrdZuqvj3fsWkyGvHsSFqi/go9dYhFNsVZSST3Gm34mNg21HJ7Yj4CD4EwFDwXvzsx+wPC4
3U/l2k2SpEb0UR70rf6b99odINDdkaHfG4rAA6UspKX1+vPHN3lmOJdkie6JnxyJSvzpYjk7UKx0
rc5gEabFye0XOotaD7mrZsmnZoo8wX/DfO+An2BfwYDRpSVn9JqTbo4BotPDgAQxhFKUrlJNuZNe
47Ojcxfbza44ePFQgwlCy/rElYYIDkao1TzOKewyHDr3Wo9EJu6iI1DOAMNJSjb5afv8taMMzZml
CzxVjQlMCZF7cMYF6kRIj+hNRZZwIxmx/MXLV9gR2eDBZOmedVaid1jgGJ95NNxHpuvUxwXITvPh
N0lgi5keShR/xI4o8Bw0EDVpvflp7+m5fe5XMgBrDWc8dM4K7xKrLp0jBPAlvwXOeS1Mgs3sUEE2
o4zsn1xJQlRtY0xxfMYmU3vqSDg2FelvZXeH0amZh8U4kE1IixW8Z3Rovz2Fa4o2xV2qQb9nZP1l
kvE8O43mnpDYpnbu9yRAAqMJbN34q7LuDHya5UzSgYVRF/jwP6a/K4ROkqi0yQU9UZAG/yb0snKc
lP5m8/WQrfDaIA+BiTl19B94/P8a6FKhn6V1ZWN8zjHpKC54bIttS0pl9nzzRBlXhO6ft3RZFWsd
6tHRe2e+TpSNSTdTm5DxSBUlfaIj/H0TaCQlCInprPFyQF/yEmRDk4zYpO3dXMVzUw4PFujg3XRC
6O6c/SeddNQIfBc6m+v1S47j7HSk0qSNnpxIxWG/oy1aoB02c3xZsRYtiqLyy3p2l02zJV0s1zo4
/0O1NWqSF1o92tjH6rkayNZUym1OhuX/9UrjGSDeRn8BsoMuof2sISe6gIdP+gTZ+12B4wKAaBKP
ZzfdzdfUcwf+rFE+AEL0P6h15ozMW1PyXUqSAbStZAMR3dQ67Y7YG/RESabTqouIiNsBtwLbYOWv
s8NzYb+at07yOW/zgpUyGapB53in6Nd7yUoLbaTAFX9NJZU5oFdRqRyYh208UJiT0Foh2s57gSBz
Ai15q2BrzRyfDWXq/WtfgCKQjgHBKs34zWZN46OS3/LS/S/r9Z8pXii8saXPk/JA/szMyr06mgFw
pLna8GyPm31bLpKCJt4UerWf4mrwdHgkku50fAOJibxskp0+ppRrEtYxdVWQvalvYM3+Pv3VjK6G
U0FYiwJy8LclYJra28EAjYzDAsa9A9+jnHDF6DeGRs/7WznGmjWoeKAE06TvMft2wXp6zeirpm/G
p84bVnEYbeNQ80+r0yoNj97hLeUVNY4rw1dX5abeAJW30n/WG3VV80pd5WEZOo/a+dXkUZMVPe53
yY4Ph/vd/N7yNb4gH5KPysfyMNll5FXc8/0wPy5a3P+LPIy4hsYIFuN0ySJ+koHaDZSc7JR7+S95
DRsSGHfvf+MHY2Xwgfyp5OLybhkaVI1yPTJ4aXq5qHm9/9RtyE+Tp5GfgIES+cpPxy92yac6VH7K
l9oNv8GZutdWjt9uoscyzHantzo8f/+wcPw6tLii+iZDypvGSrmvvstw8cPpTSbBeFyp2BlcQj7T
cU3Hz3YUgdY8qZOFutqzJilrwipQeMDNpXwlD+sNUOqsKp/hV8UHZWVZsPNKpOH7V/a7Kudf9SbZ
yeLLFxlnI3NXKdThJmRxLb/mW9rquLQXCktfb0hn591kV2/wy5+ICrANMnLK32Q3VgtZVtY/Yeq8
Mviwyh1lLGcezu/te/7B9gsBlGCQUB+q/5TNlWu+j3diW2XP3m8Qfi4fZRWHN/mafS+/y02ZLEqm
SNBJSEEmL8snSyVrLrOUjdBWPd+SGUZboThZB7kj+bRyX4YQA5N0fIspQTt8F4LiehbfOL3JFduN
kt/xBh+RzS/DMeHzxqrYOf7rzKvDyHd82RsKyNg1ebzvmLxrcBm5lXfint/LRPLwvxfJYNN4Lbee
htajrApNUphyztRkQrIBsqgWV6KGGNjm8z7KHQhlyypxOuQzcmtsvmy4/FfuUwYtzxcQIkngm14a
ZuR08kpWOA/jh47zUn1nMGCrz/Ql98Go1OidL0qS2HmceiNnVtZMjlz/xioyxvuw0SN0lnA+5fDK
ZcGVYQEdf/JkiSHVjX1/JlfLlwXIoZRyIzOQ/QWEgytbj8Idcr6ehtAxV5azzEjYBMzHMaFH+eQp
vpMLyNBAGFEF6+fQutxYzgxjaINZ+jGvhN9oPDPvhfc4rzLf0RM6i7bv10pDZ6v5rTf+lGcyLovD
7frO9rRS+WrnySOWxWIqKoTg+JGf/5JjLOe9DXWPpKNAdfUlTX8/UUr8Xe5cc4HJ8bEa3drtPfKx
jGX8I/H3q8ov/GOQ+barhWAHesay93pP93svC1s3CaeV7ssr7fPkHzz5uvwug+kT4BO/2sB2jZBY
pvxdmi75T77pvj+v3cmXwd6/pX6O+F7k7fl/EvYeCWZ+5sW+3I4SpH7ra57Ne7wb6qDwZOHgFaG8
o/tJiEXG5Hsv4Z1pZfr9196b+VEw85EffK5KFrOV7c995ydFpZtKW8h3AH/xx1XtFhtla90zekCZ
jRd5JBYyN+bwOLnVUlsWy9xNXTUovMwrvPE5dVvmU75Wn42gWKbu0Sf1MjgFmVct4yAOFF/19JW+
OnlVCPq06c94evKGiqcnDw+L32yKDbPaNJssnK2c+4q/WUgbPf6v+92b6SvbEys8reR9+cbgxbuG
snTgA5mtzl0q22wzW8leyKvuLd7J97Mw3p0862e8A/F8k34vwiI0/Zy/NqParJy+qr/bjCPvm/74
BqQ677JChw3FqqGskfxNdwxasWzMixFkHvLQV4OHjsJtVSF9xPkfFZLAjoRH93wP8nmSUFjv87T0
85YlYfoyrcYVoGt+wQiHTb4rd4pPz8CXJqx44G1bkaCNW4Jd5gk/clH5Pbnz1eRObr6Td4rN+xrK
nci9cR+b3hu800+hwiTcQzszv/gq+0dZ7kvkma4J7VFpAcRPIE+NZcTfNuBNyDSiGG4hdJhtdH/+
evD20BcPczF/lSdJWOeLmPXjrtolaQYA0/OQLZUZaF4THkLDM++qMyUoYeqDfEB1UuybYexb7ixs
Pcu1w9rHguO0yHzyLzKNJBTaFzqccXbs1/5n7eZv+1DoX94zfSrB7weeJ7xnsmzpLrqXn5jN0SEr
tLJVE2LJ+uBk8VdjR+QhG2h42nJyZ24cWJ7iN8xU/n9a7ohwyQ0yLLe0gahkLTVvLj8r+U7/pC4t
z/BmruHxajP3ja9CFhkbVYQsgRBXCRHpK5WDKsQEiQ5L4IhYjSYcNpqn8X3Fl30zvOSXqi1KxpW9
FrKkqGhHcE6ILeftKjxvPtNSveRByKMIhRghk+9ypxn3DtVBWe/UJSeDuWyOb++nSedoq4z4TjXK
oxBUBWWkTFNoSCZq/eSmIbHDxlz1myrsNyfPXNEP3ubmqAllOLkb+shzMaFmfWXyrAr1N5ZtiZEG
CyjdnMq8Re4SfV+qy3I3ulUoZ6viJMpCyIlSOakHuTr7c+B9nbmP/Jf9gpje6RPOYy7Ir2WT1c/C
uoR5CtOh5Cqsg/HTxHtRUEMqJmxJGCUNa2G+wlptt+anXWd+t+6CxLfCLuiCglfjegwaH8QfD2jY
YAr0AN/co+HOPYBw4fEmvJ88gCXV5PD/zD3wWQe2DkIb1ev+nk5rbGEcqMuZKz/dJ8pFYX/8eK2f
vxo/TkG8Snhe+kDvBML25mHu536/HoLcPwTp7yHoeTYPLVfxTrBvEOsgf1wsv2jDwXE4rPsg9lP/
sLbDQ9CsmzUgpq7qW8/6U4HPx72h2ePCvarZ4/emIoE+d/ZF6J62kQnIy6Vo9jjaH0XKAocY0iDZ
t1YOCvH+k+gKIpGtVf60D0i3dwuXWgmWp3B7f7/mc48mclq+23mnFTVL/NbvVZ9sA8961bhRkd/5
Rt6PEMbzzymS/V0TQVPJdqINd0hjtGi0LlFvRG8VXVn34l+mp3v7AGj9TXtWClFU38x7nSFVBnW2
5r2IfDRstCr1Df2zQ7ybPxHfn1CxRILPvkaPule4x6DZnif/aHtdmP4S/TjfiEIh6q6oiZ1XBYp3
YF8GNAdRLd5tEtrvbWZeDz3BmvwpmC1FGxTVsttk0JI8THRHmXN9NjXke6JQiSJSMjdum1tGe+ae
gOTxpqcCOtOXpnfw8anzO3PLZe+XHu3ZWdpqZf4AyeKT7ZUAIdqe6aGHMAbf8URVFfXIedYAOvDB
CPQrt1+nfoM2YLnmL4htO/+V+8UPO+x/KKFFIc5vIxDhLBTaoj6Q9Lls/cLLXRHcqduHJJS7p6Ww
HDnzGkzT2IhYP61PUHLqC+1SOyF/lFBkeu2ryPXyVS6mQuSHH/mWMFTuR/SCPH8FUoagq/UhmAf4
2dni+c+YpVZR+MRsQNtNdphyGHyUbKDcyYlYm0uy2N0qGGlP/bVlRzgJwSGQU0NrUdGtMQiSHRQy
3QmlYh6iidayHWjJDsal2DpnI+9sH4iNISomufo55o2YTeen+hxdW/ksOrtMRgwM0ZbbjdhhQodC
O9BEqC/H4BjQSBtu0q5FDdNQ3GqkJGqgL1ymhdt0gU50ORCWUQY1YhTt6WuNxibMTHQnkbfUtYeZ
n2zl410QhSOXTX4fg9jj7fpHtz7ytvNrv23P4xWomFEIWOMamoNKZtAZzU2XJVTRvGIie9rv0kv4
v/C4NqjX8+/HFbwS/igPEfX7UBRP1D034ccKj6vIK5h1sk1EgV0Dax8c1xUHWj9zyBm/Z4wmh/zw
PAUVwNxbptAtxmC/Knz5Pa6LrbLrzt91wuibEyrgCHML4InxifV+lXPeyE109S+z4ODb3syL/Oit
/NY96EvhtpTdebT55jzKMwL/vzrOEnY5Z1pOpJyc9x0Qe0uDtM0QYg7yrRYI/dKl+DOlBHBZOCVU
U7lyIs7Ehb22D6w7OV36suDqNdfX4PQyJ87WilZLK5EFs4AMEmTBxF/ci94k8waZZzUGgoW+YE22
cus5K5zeF7+n8/pkq/1q9iUKs98k6oqEQJyKeEXNofUf2gH14rwUOYuwfBNlYh9GgcoWtC5a6wZo
STSqCkk+RwswvD7Ult1d/5kufXc6gvTwQHdEREvjlW7FARUdu/NTBGzFUa289nH01SU6DFqEKKNF
SJ93dAuRsfNXkaRUAqEnoQUzA9I9vZEZja6oNhkaoYhSROdGDYWMDVjaHhE7439oVe74RrUxQlXo
1Vh2wXxnFwtIFYpCqeYSR1djYsI5RPIN8ULmJy+6R5H9Mi/RcCweOjZC4SEk+cldVAWvfk5XNQKS
eu6Vus64QEGGIC9OgQqfqX3rh/YDeXq+vtz6EQ1DpKzcfJLfVV7nvzOy9w+ljICl4dWPHUTxPtpw
z3rxSW3ZPJjfzbvmQcVSkRmJZlItdXQUEd7HHa836lJ0PxMFB9BXt3nQ0A+pEGYHbTQw0ZUa9kle
sb4rtNqforFoX7WfoucO3rQSTVUO2sTq812IQfSaPQftvKavR9R7OYSYjrLMwg7kC1TdyMGU78kV
xL4D/Bl7UlhNxKGEEZwVEOEoRiiHd4/qw6e22ZktVBy0yp/W07rxxRadYFLHtViUwlssIU5sSmFQ
vANjgdP4XWA8aaH2hLqERfegvBzw10AxB097kv2W+cisxTLsWZvCUzlg76JW8eRhucCUea2no8E3
HL0eSaCEQYIQiFfvskVlH0WqnILSz7d9QPzTDsGoRXL0XK2XxzpHisQuLXjQckUXn15Es95/k+0u
ON5ygcw7Prd+h8CSh1y29dNVvKq3JWoUvclEwdqerwxs9eK0VkLG/F366g8gc0PlIXZTyEwLOiRd
hdbGpiP38qC76z45nuhxphw8T1sXnnCXLr0RtcGTf0PFusgIihpgfcZTPT7l+FPe3SJxiBdPWJyw
K/Hu4A3b4vw3P59WyVvnvatMe/Ht1O0ywSOpL2dsdbG17joUMeBN4WuzJfngwchWw8sRK0I09JCH
n9Ze6u1XJrxeHAdidO6f9sfF6ee7vYANnN+JMaxsG5Tx8kUMBjEdbchWTF8xIfgNq5hvhaH0Pyd/
D5sQlkAJr1sjAxM//SIySkYW0zdnwzLWUIw7IQt5mE/lVyWoguxLgxpQ/mwhn+lbsyY3OEwgLDn+
KfpHic6LmoDmdUPBPdfU/BFo+G/P9X/024v8p1qpyzoq2/FJHEAnhIv8iLNJxIz4zQAP4JWGQiBu
PnHLybsE1tCpKE7+LAq4qBydhw8uJL3AAy+N03Y+a5w2UQb6n4D2wxqzjfLM8f6qwlVF0qssmemK
DSs8XzQAOcGoj77ynJwtabFla7Zv7nZs5ISAr1EEZwECflmfxRUnmgftJVzxmABl5gsRC79tEX7y
iF0VDiwqnJwROTmyqFS/ctZEaRMd7BBQxt+wvqRGYmnIsxOuso9X+xIe75/FvsjYyUvFnrKExRYv
W+XiwttQ/O1uaQaNIi3K/B7FGdxvvFxY4fhE5ttpVb4J96GkAYoMhsAOP57VZdj+n1ldZJMA9TAH
rZLzd/KzN2FkrTcLm6BYo08G+VcJaQhx4Cws3s7OQZy2OHlXYKdi6aCUo2rVqCrDb9Sv9QEDMscQ
6FHXZ6gDKA1ocRY81QQqW0Xqiu9nxLMg6rSKx2ByTxtySjpeIuTD8bsYwqIUjIgFERSYyNy5aONy
Dj6+eyBAr7AfgaqyiRxRb3du5vpHWp5NIX40dypOwCvGjZtihWGLoeSK85MqI1RecYYL3YvCZfnK
vfp2eBP3s0QB6q9yoO1QCd/NWnjvWes/s3aMW1G+hJxaCEpsQLIezwaVsDAxe0Qjl7MWPcdnN6+8
I1akvgT7dkX5zzrbzt2zCorkSzC5uzPFH9ctPlaRfKQWn6WZMDlRvmmwx2tRuM//3x6DPZIx8tIv
JtKUzGO5gChwM3RAITixHx1utfRGPAHvHgERhO8XMEIRqijs+BJmuDw5kObivwg7q+U2l26LPpGq
xHArZqNMN6rYjsXMevozRndy/r2zU0kpjmXBh90L5pprduYtokwYwu4EXAI9SQFKcA9vKg4PN0ZO
olWbcnEOBDJeFi/O+juCeky4HePLnH5fT5Kgndo6TZ9vP/JviWbqwQuWeSzWSlzaGbFURjgIvJ/I
KXjDWh48SiiKbikwzGhFUg3zimUz+bkLUYNxQ8SES4N17UhsGXMMowg6eVrGB2ee+9ecBBLxpG4S
98B60giEGx6nSCVEipJgXIhzY18K7RT7ztSO98ajxp1aGv3stHF9NTlO1Ifwu1s+xrxEDpqvebKr
WokkTUhjWy/xqT8P5dBG8Kst/+dI/qUEOoctkF5lGMmONEfrpb1hnDqh3WdMAk7t7UuMT7z0jkLT
CauWjk6TcT1uqgp6wWPPtTkTKe2b63eR/GFrjOM02RPVRzsf+3y5STXmp+q2lv4Q0hXI838BOTEw
YU7CRwJfM2nu5F9mMPrgf5nBVmf/MYMh0k+zG+i1j3MS0TnH589V+KpxGpgKehcBrcIwzwBCmMSa
MpkOYYYxccOBSTOZMsWtDNCHJS7TXupOXKFTG+iJITvt3Q0r0+8HbqKXiny8TpdmczfQ6An4XHm+
CQMKp1ff1lBfD5CyVswJsyOAzDJoBd6NJ3z/SNoBQPpikH0lBQhAal1cMc+PeZOJSfHFhCZXyVXm
teyzV1JraJh4IoY8Mc/+PJhCl82/BlNQ4YCZR/txulD4Vaxhu92g8LVbHB5nT4f+8lTOvFy+IU+W
Q1a/fXoCjIFOW74ilrCoXF5Wnxeadsu5Tqkzu8s+Lu+zD+fa4eF4f3jMgrCQArEu3c1mUlk8TF7u
pt+vr38+WhbW/t0YgLqBfqhaxL92pV9SLKhyTMwd+wX8j7iB8xnzhk8FhKJ01hbkIJTBmy1DnJlu
7L5G9JC8EL18pBssBwq4Z41NGwysYbJN7JNoisuxBauSp/b6JcmQ0BGmGzrEAOIxlVKtRDNBAXzJ
kBm3ti8OnOsnTaB17eCm4/RH/S1gXrHce62Ln4DI4QI0/sOBUNW2PoMdRZBbAhOavzhvC5+T5wT4
kN4H/KbnARgG7+vFOyvF/sSKoAYUOFQbM1gFK7Nrb4ngJlTjhxRcC5zdpZ0DexRc1cgKH5mzMLoJ
exAW5OIgd9ochvFPgfYb2gj1YW8YKobULi28W7W1oDnsWSAVV7R0LNrH4YWps+gLj1opTOFrKAAy
dhOMeZMvUMbGkgnpI8P03PHX9GMN9pAipDB8OGPEJ0TlzIGbGQnmtX2lXDFr7V4SOJ4M6SDhEL0O
vmspwwflDNI03cCotfowvDy9Fmpl64U6M1xb7wzQAgm4AqCCnZgDJJoXrqhUAs/gY/Wv0+fzPdql
1noCjk7S6awtEIAuwHuWAQXPYSJYfAVDIgrG3SZuHwdU+0J8pkmlVgpGzsrrOJItqOe2m7vJDyzn
bOuHNm18jEJBSda+pNmoMSujFdShB7kxeY4uM/FZAM5JQyyD2rAEe01y0CBO31ffEewCXOmZsaZf
sc2dy6sYRaF2vV/i842h80TYwFkAWJ77pKct3zIjAMXuFrUcIJkxGsvx8f8SLzcjkqOrd98qavQC
qrcFYabDl7I0y1E1i7UDSeylOQXB9xwLYPQ6kOqxXnxjBIYbmXveNabMvWJrVLs/c8mPoY5gmJgc
GCKyE2oKoGbhspuYG4esGpNmhndjjSFXP9ybv1lhmIaIJGJqBW6QifyOTzvGim2RYdhpxC5LKtNI
E91Zs2BBOg5gFkplIWqp5zEGs+97y8jhsmCDP0nvO6E+Uj/fXS18fosFMctUVqi0vGvyvgyAxq67
SVNvWvZzbStdFqIsddDgnuLdDOuRl4uUfiwBXWkhhqhSnzzq+hLUVH1mNTfFd/3EgkobYg2kt8Am
BV7YEeZbLbIsaH2LPcb6qHU44w4PzJDYoW6Zx3rjlqRVdGVOIS3WgX0XoT3HffbRWWaR3bPwi86K
AomWJW6qbu1zjSDmy+cWQWk1WXVPVL3dZnQ51y/PkDKbJxxLYmbC4cTxQ6kaCw2F3HQK8GZslqrt
WqNXgrNJ+QJoYNHLLCw7puC1r5hwBSiLnHYKZpVoZIGaICvyHQG+9T0AVICXYvImiEXKxiY2oTjq
xg6psmjZvgLmR7VUjEsMq4SgD2GYwFWaHfuRaRtUhUehVfrMUScSTjFE14WLkpvfjRuO6EJLlE7g
bXPrvjzsA88syLpx3102WM0pX7vc/9ll5eSE/cvBQhOj3vT/HuuXaG23vSL3woJ3j4nmcGD9SOeg
07BsscWcpB40EZZupq0VjkbLLd0E88uk2WHuHBcXcmujXFkMpzr9zvU9z6leD7R72erqY4sxtfzn
IKCuyWn/LVgo/t770qtbSkL7zgZy3j8isHnxMqc1PHhfPNMFg4Ybqc4CXDcCTJ1VbnPYI+QgaqsX
xvA9IHtz8n1LTAlPEcNqLK4hEGieUoDc9ZbVfSDTmBXTPcjEFREoMHC8yfMwjOa1dSNLJwqR0InM
OPVqslWgEiNSJfS1ekf+nBgcWzVI1DWtfwu6U6Gd8b/38X/n/ktSf0yVYNgOqRCaP2L63yyLLVvX
+qosXQYHB1JhDmyJQl+Taq4JG9O13f2ZkpnFE/RfuVybO+NWIKoQHp4wDwxrjO6MmSj8BJmgtuHq
jRpXriMOik+KhY7a+Qrlg6pemx5AIRrDW9LIvpnV5Z6CF9dkA0gJA6+Wq0+ahfr5c4EjNOOTVANx
BCrAtYZC7fRbHFe6WZFOas3aRMwMVIVrqOxmwQWzoIXxMa1de6eb9axqxjumwM3dKIFfWcc9cFcY
bj1RlZgcgbD8pYkDlYPfzSTat4uoJtIH9WtzxXC6Kp2mq/H5kdAL6G9RE/RbcWUQ+tIb8AcOECZT
IFZAo4aLyhzYdVDpjeCPIJARWhwru87PT/ApBxNKhJiNS6NITGU2NflKPYDwfhht0fITOF2rJ6h9
OOkS91Z4UbTKhEC3tLpbVg0dRK0ot1RZaBVHqDe2ZEWYQFyCF+b5aTCBTEW2/74g06dITxI+/BSj
1qvHAlWRE1rguS3IZ+py1CJ1TvLcGke4rOeeqUbxzQL5vqPGEGr7ZWAkRJl8MLgBnOxkX7NTqlH6
S3eET5QbwI+/w18YEct0wvCCc4mnK6PlR9mD8GLBlB3NypseiQ9HxHq2DZGL0oskwS3HY3A46ydB
gpYEQumaI7/AcS+gcEbeopGrlu0IGkIQ3DZmJ0ejPimP1pj38i1TTYaq+gy0yeBhBohrkWn0lno3
zieQ8P+mxWGvcqa6f4gA8KSZfkqyxctTvp2iQB5ZrsbLJnBGtuaB1ORhxlFRJdYek1TtKKI5fHcM
iTx33J8LlvnQXjEOGMKPE0RmAjshRuw73jCzMHXWQEsJgJjIeCsOEs3li6DS9gPQNOwMci7m/kI+
omkPyQZA0BzKrNxa64zeEe9B4smwLt78dZMV0ljjiwiVn3dvlBYgy7pMBLmJb8N65lp2pIgBsViD
YBDrd4qOho0N4CbtiA9+DiSLKdnWqBd/D4mDYtVFN7GulXqHOkynN8opALcGHToY0R8JRQgaN0ct
4uNU+Rre9P47GvNkTNJCsqS9JrcGNaf6+kuPRDSDMx2Dluyhigijw0rDpFh20PnrzbA2FtcMd4zB
JJoZOqXaAKGMPI8shcsbCSOuymfSgkxj1ZXplqPm5DPBQqk4+Q/4OQZcmbYvEJW5yRwJhYmC0ZIU
JplRRjw7js3w4UgvEbCSGblxD3n3x7VWfNHa7cm808HtSNQ7E/EYOVD9x+xZWNuR9opxaA8tuhHn
ECGBhVG1swTEirwXzCEtkHqm4qKMaYTOwih7nw4ITjrTTfkAr0X/FQlg096ofsIB8LWOHm75fXQj
rsZHoYftmhl+BLCJT3R3h06xX2hBQBgzeKeAUUQ7HTr+tV/83O6a8gzGjTVSpwz0XZP3HOuscOkW
sXlmgVJqEOrDce7YpgEUIjaLd6MorbrEhgQwu5XIrdA6da3k+/L7pQMDoufxTLGi5LtNIDBP489R
U14s5z/e9h+2Xl/wj0gjU0oe5ujxWq8ApSXUJkQymbVAIWArR3ULI8FngamKEtWjSDXhCJZVzNRB
dK5kKTVq2kwfc+B61qTFFXOVAdom3DnP0xIqJM6AZTnqD9CzKINWY5nvz6f2qzBXwOFT/zu1XxGX
4zo13c5zuDGhKMMCjZlOwqzJzDgHlKEx8/m26dyQdkdhkAh6tCYMNuJeVK0LMs8Igv8Glhd+V6r7
5yH+UqrLLFOH037NIYIpaDWJdcatTAqKjRDJoryrRXZCwljjrdT0zoiPBKANDUUsPaUECEjYv2UX
XhOB3Q6HRPmfm2INLWJj2prSm4lO4Q1bQxhiQPuRLScG6xr6iY3zXY63BQjMWHKV9V/PlbX+/jzU
fg1q04v0cbsaoyLG6CKsgEVCYCGpWdfOD9DxqgdATxBbbJWQMcArZ6aV4m0W3AHYniTcmiO8uvcR
Qe2E0G6FaTRBhwzd1T5bLQxEmObhlQIWPEHTG+t9iVAOzrGsZ4KIysnt/4luvh9mu0Q4Zmer2DfI
8i1BdUMv6xCnJl9k2loylPgRatIdzcUYw/HnYUuE/7vrRGc/wn0UUVDp+/eUHK3PhVJmNXVQbOvT
7rY+/H5pjL5OsMgFmXSvejmWG7DjYYiFvzl9RQ7bulu6geK0tbMC1logo+FA5fqP+sJ1xTujg/gz
bbEeZyxOWoyJoJfzfrsq60gFZGW7XwBkjCXcMbkU9LfCjYcg6BermaUHUW5jk0iiSYN56ZDBx2De
bcLBzbt0XEB++xkrAAz6lXhYFqR9gP0cyyPaFfx2KJG5O9/14A0MOadYK0qRxxl1UMVOU+2Yd48f
BpCWBITjx2ybM2FqhH/x2HM3ufKp4nm5a/sGflalZgAdMzIJ4svnNWYhQ2xji40AnBhh4cYaHYsC
8aqI96i5+5ar5yblbcuUY0Gst4G1Ou1LzA0AA6bQx5J3RqQVi8a6I7g/a4GyCQ/U9wEvkPwBRRjC
NFQagA0Zr6EWHiri1u2slU9a8wuOHJziS25rdOXO1Cnm0y8JdEQWNBWkSZlggYQm+cDeH2WNLUPJ
yuDGcnAkaMyYO4vGDLaREJP8JBF3YbxM8zSQrUTi2IOz1OH1OzAl45uqkcLpBcLPtzRneiY9TpE6
WwjTkAiSXe997vlwUAA7cwRaqtoVOxQWhg1pztaAAdr8nb4gFIE4e0nVxgn8Dil4DComXAnDHjcx
a2mwVi9atQWv+1mTKmMsz1lLkHw1zD92EjUpLVvO3Jh7V0+8XdtpKgCLFtBK+kMsiR2A+RjR68OM
7jcIH4aSV5qQ69gsjcpm0qY8Rv/milYIzSSOoIVWbWS1GJsBoVJoFdrRkUhkMO8TZPVk5YaLYIlB
nbnxVudpw/d6xWLjWY4buRXLgULB8agFGmdkBOwM+o1xpfcPDQHO1qvu9bOkLYN7xg694u7OYfAT
ufWKBAh2FAJVkEvLkZ0shvTYZBlj7urdqD1pmyRNGklgz1it9NSAQzlF73qeUeOWjHTj6UqHl3IW
ye3u0Zjy57ileMjJgip/iB/L7TDqjJeZEf1F4Y+RLpLmPDDkvLaNBtIPbj39WBhYCAv37ClkSoxg
Y+ZcaCHwvR0eIf2YfLBBwLtvw0quNjuV0+RiHqpnKWCaklxNfrR/TNdIrdgIw4Vd6+jT9e29rHp9
fJ4UXAgOSvldLKytG+mQbBukEZLC/0EouQQWPaYuIdpMiQN3ne+dkWAe5AcmLlYYLPInQsE/91hq
ZtIVa//GhxatM5+ivDILRRCgSBBD8jJQQj/RLXStdJIbU+gVXjAzNiN2lxksrs8PVE/MnA3S8P0m
PjiIVTNX9XspY8tNc/9qOOHD6odYegZ02XzcaJLf4AduWvR8xSFvcgQQycb6Y2UWRmfpBVgneTfu
hkoNPi8CfG6AENhjfDzAWBm3Fl9A7xxfvufphVyvXKi6CwEAvtWZPROz9rL3hMaetS6TjxFLewxE
trepWy8b0Nwbe24v6BHsbGrb+qZQ3r/G8q4JomdgRSB1CxmsMyGYXnVK3esrZBnc8J8dMET03zlg
1t8EAUnnYDL8EpUtFsd5IXPNGKjg7970a7AUHtZdm9EMJi8U16nscJwoQ8Nhj/dkFXjE1nw8VG8B
qCN+DKcNTckIg3ihZWhnbYlKENxa4ItDI9nbP6waZWF5E9WM7Efimu97OK+UXdsH2FjFDdSCItid
QasskR2VFx9StC1nbCmeujmRsW1n3ZQJvHsJgd9ARFMDmWkkP2gxcaY6Y62XmqwNS3T6sEKnBsqp
IQGx+FIAYPchtsxiHUL01VI7Sa52rUFKMLa3gJqvE94TKcsovfZszTBV2zxM36TW/C1fofz+l5vz
C8HqWEwkl3S4n4iOxq1De1NLsExovQjbg4Y7YoIE84ZnhM/GxnQtOlBjO4ABScQRFl+Ru2vkkG4Q
cM9fTOAC5RuQIfeYr6270ve18JpCVjxfc1e2zeV7hI0EfrRNRtLnO2Nt3QMJUPNwxhQJ7uQfNWFp
e+kKEC+x9FAlIWPdU4vj09NnrCkRgt5SMqYQJN4TRxJtucl1ASubhfvK0uak0yL+sthke8iEWDAh
NRbRplzuDU4nz6m/zIdM5nc9G3SA5wrUrTPJwq96PMf9eLZdH7NecsY21Vu4afRDknc49IXZi2/7
D4O/0o1BocQHyTgGXSY0WkvuAeHUFZ8SnRBniobs8+U135q+Z9dlC2xZPB90dlbRYcnIsr4uxVSA
URpwu47PTAPkUEB8Z3UgXGdn9N2pIu4tDdz5o9vS9fu/Qc4R1zoGPxzr74KfDcCxwZ7xzpSql5Np
Xn3MPUcM0dBH1h2l1LsrlHPrmGMsZUXafIpQcVG79FPAkpluura5z8E0z/Azvj1WrWnHfmDKaakq
eFmNeUnEKNXfuFE2mri18YTgC0PnflOF9tjL3vyoQNTPX5EcuRiWZTH4EDuJYZ+ec0EQITvEUAM+
rZMYQBkBqPDUIOOKlzXcmOfL+Rc5YftvgQ5RPz/RdxUS3VKjn6rIKxGVKX4cn1JMaVEZyM2h9mpK
BB4ClqH5KuK3tvtqcF+P40QZ8eA3i+JYZJyYrXWZVurzuC7nHjXtzqZYOLg0Tfs3N+sAYOOW+hlW
dQJCsY708/EDO5n2LCO5Y9/2JwdHo5VEeoUtSuQUO6Y0jKQev0zANs1sf9XR5OJI+b0Bx/F4/uwV
0rnf5er4grSr5pUyPPl3WpZO7DKZ0jlDWjYpD6+V5bnDyq3pSYUqaaKyqiwz5fS1MiPU+7q+rJaN
zaVSfMvf7atb7kFlWik8rFsI4aTGtUNtA3oJ1DKvTjrzm8vgOK4e95XLrr5MV0csWtlhRVjE2m+2
M1RzK9Nzvf5Yn4/Ll9p+Wz30z4X25C7bWs+ahVJlXc7esOby4nbTohG0iNpUtrrdVdZZE+j08lxp
nJ/7+2yreMs6Bv0Lilrlw6Z12TfOsNOplU7hut2uO6sPZAITZ5ZP6ZbG9WI3W+6fWVQOxaiW7Qmz
8vsVigFCFAM0ESvfFwMW1kUlcYWsbn1yamZfr53b4/vwtnC5PzHZco3uuL7alNPTxnLTWD9PyQdW
tRTauHeZJ8hdAHPl5amVAG4sVM4VUpfBoZm8VB96mdv2S3Heyw87hyt1x5e787nS2Z7Lkyoqn9O3
SbqynfVXtIm+D16S589EtVkZPC0HyXyPDD1RLdbWlc50gIA9zQw320FmVl1XrunOy/z7sjJuJ/bV
/rRxx+qGZbS15rPO5v1Co1J1AWK4nNfGrO9b2Tz3F+VKoRqAvuyw89LO9mdluHX5XhbGZgeR5hVF
zTK4YO2lnehmViwx9LVsbNOd87S6yDa3y8riKdnOJQAKZ++l2/Hdt5fDO2jl7AaVqtTnX8bl7wC8
UjGF+mA+l0Tq/5dhmS8sk/ni8Uqx5iX/hl5xvtE712d9igK78qJYpTJyZHHh3rKcRnVgTj/h63hR
TVXatCIc75az8p8Ph/UqfuOf/3k8v5TvJsvC/pReMk0KmBKA8/Y2U4aAk7phXfFvCBYwzIcIN9WK
X8fqclpDmaPJEoz7Y3nOyiWN8cP8WqURBoWc7O33RKZ+LtaPnWEWy70vpyqwA/q73jFdO5O8Havz
6iFXzXRPX+tlpX25W6GpcV4i5Xx7TVdKKLSlIWQycUa1Ec6XJZcPN+OHDf1iaEpVD9QL9uVSDnW0
Cos5Z+5K7cS8fMThlMnjWEwxX2X50/rmWE7ukXauz27ptWWkXio11oxA5/NMn9omXZsPsG/tzN2i
nsuU92+75ro6+qqUqpM9q/9UUpfGpFSnT7xe+J7udo7Zcvv0bCLxOe4lVsBsxQJMFYAoGgeS5f1g
dTOqZj5n1WKyfOqgvJKotjunU31aqgzy9eN3VOUSreECeVLU5VqMqX2BDrm/OPzf9mgiNpVFV5SF
F1HN+belm2euq+tlw5CCvVtssErzfFxNn6q5lxVKMN0iBfxDGzvUcoVslLHbdGKdsw1IPvlhk/Wl
Vo9c33a2aU41PtwnuzTEHMpplMUu5esb+MVXPv82HXziHT4X4zrCdH8Zg7+dEqVUkYMnWCn9yl3b
blbrzXScPD+OS+VRHoX6cqGDNRoC2rCKWD1/qJxpfBxXM7xWK3VTn6XuX47gdwxKVoz6/yP45Qqu
jvt9YTnlCHIulkN8ikxLBQgoyfoa5dylioLaZFN+Ti4RX65sK1loU4W/XIXfVHFZqSnNISQL+QI0
vl+ymOn5tDpcMztYnPPKOFtbnapTgPZsN/FyYXiuZpUTrYIo3fZL3SNUkFS5MKrulh0ynmFttByX
z5f6+PFYLbHY0FOhk51Wd+X68ja3rV6oAO7uS/VVDz2iYnVaZfWePp2RWSpt28qiPU5WIbv2cixd
CkmdAfLGYj0iT4Arux0aSrUjPbi0uBFJ3y1TDe4HK56mt480piOuu3rMXZvJeWV3fNhVP1J3QEaT
HYsENGqwbLAfYwpfO86HpYPaaciSuwpyiQhg0g+U7We4l7NLZTxtsHTGn29qNuR9/66VsFAPGuoK
/7GuSJDU/0etZDjLL7fjKbUSElVUrxvHEA6zit+4tUMuCIj0R8vxG/AldWlC4ahwEoBYouOHVQ6K
ovoqCLuA3cIugFVwf+xKpQVspNyuhE1aqsobvQxEN7nHADP3qFLxV4KfFUWlSEi+8NwMPqQu5AGI
zv8Imq7TcvFeuoZxWObVyMn0O1J1BABsbB2y6AD5vh0zkuWlOFqaLXQTHcEMirPgqMIMSxaWAmcA
UoXJiUGH32tYL8qr7smUQN9cS8Q25stR7kQ6o70uUt4uAL3i0P4v9sorwNcXlHdUUQoiLza+gq5m
ITxafzdZW7ZKyCGRRMC5XNWurxGHMCi1yd3oEvdNHgS7yVoiFpOzsPJ77GL4idTPRPrXJvw+iwtG
3YKZywdr2odBJja4dvAI0kRg172PH+jZ703a9nDOyMwPDVZ8s03aEnKuNv02DYINpMKhf09FgUg6
NqGetZKl8k/Aj2qqqKCdewJcIwA6RTcEKtUeyDQWgLrCY/brRgAT6I7XAcwmyIrYzjdpLb/ix00U
WB17Qv8KRM24Acs1V0gs868dUhUiYWajIxDSc9uN+nMeV1RgifQ7VUzEIv2xW9OjWtf8WkxBTUsF
Hsx4TdMkMQxJy0jKyFQKg/iuORVkuI8IZltjNlEV/vNZAoUXqsjkSwB0XDH6iJqTabU08OPZslof
MiEEUhFPFCyOHYBrFvEjB7aAyCcG5sPPWU500cojgDIkOSGdkcYXU534v2lSoXGsbUlt4kNQYl85
9lO9zYM87mWQ/RCyujCyRcLMlW31XjX/bB1iWeY/1iGXpuEF1CiNcNm/vSYisvnTaojq+fLlAvX4
1D5+JIEX5KKJBInjHZg7ziIhxIgP7drD70kAsLltazWE5o/kC+J2fkWGA+hFpsLsgwaIyaEWYUO/
OJD8JLlQSxqbk1A9E6SBP3r2rdYSYLVTwEEpBj2JMcmxfdeiufH6J57gI/xoEFtScfMzfmrU3lPS
9aaLZ8SGBKGjc0BoRWnjQ/KLQ0hA1d8OqggzQT87GUedUtxSgZFLCv0ZkRHvb0Tjvb/Z8rP4yDmw
MSVDSp8skO6uv80QNLGTOfF2oeeVbTCDFl0CR0bikefyFMbfEj1bIaAW1q3ZWaC/vkZgVTMoYYqo
n5zT5FXg0wq8QwHbB2gRycLwwBkS+0MZDvjwm8+99PlatueA+VsS+Rtk0aXe/jdGzDH/4UGKB9at
C2NEA54HNLAobSnzYIQr6WbJOnoUqLNPqWqyphTDypn0wFrszFUvM9wKaygyzCw1iAbQMhDQuO68
NqnDh6BJ6l3zGPlXm+bkWT+RJD9e1cjP/3ZWYcXN/478PCtQsmh2shTEF/9xVuMZKs7T4+H0qE+4
fuQXtaheIWkJllidKgIFEA1lrBghqtSWTFls0f0ip8tik7hlgTqMdIBpUHiyxUkg4gfyrv/T+/15
3rI2yX8SFu9JKZe12FpKl35RJJnPrrlrdsbRW1iXa2gJdGL9VHdFO9mWAuskASCoM5eJ5E/pIVXC
5VsltevMSunhS75cfG6V09bbKMcxhzroJ1GDoDorEpQHHVL8xY4o+6JmMLkyAEpyug53+xsYVzdy
6mEa1dQUgiDYlVIrLTcya2I//qWawwPpe2ThaM11BZRK3pwrrMchyBSxRVlmzEFCPT4XC5NrhGyu
jU0109i8bBldGwprVqqKH7l29iUZtqrWktuU4RbNgub7inqP1GKSeYk0kGb835bsNTSWNTSdWX3a
tj3Jv+J9VJ5myiD8G2W0gBLm7+4hgtCI4SOgmQ9J6T9G4G51Og+v4wAK2ymuAbUUjMFvelcNy4xY
Zl/aXjmHR0rF+dD3oY3efhgAifbbd2s0Q1wDTV8rIXy8T1XlXUyDdsv+I4DKRTQp58Q/SUx0rH3H
+MeqTKxe56jZEMrN6YKxXC4xjhq3oKljIVbMd6cq0oiQ5pboixD0UCrPBblCiitW7x1yoW4enjm2
YnfK5st6NOomqJAgPRF2cIEgt+wakBFiZhsEndNW5iOSVxUY8dtR9hJSSYBqbZuJ7Qn+NuayKh73
gWjenZEqsnUTSvJSCIK4jdVwftT7m5Kzxhf9EvBm0DmJM0TWrGek9qC48E/JRAe/O+FqcNCZD+mW
U1YsoQEhrzglMd90gVqiYOkw/KxomKFSyv5QbhnX0NOs5zirIJI5xtKokeinKddvQ0vRtovGqzoq
vuP/0iRsB7bl2q4a5Fs4hfGtF9C/lWhchr3FTo2oCuRxM1sV0/Rrar4YnabqNkrAi8BIcw7uW6FP
D97LO+uz8/GntOBR04YWJR09HRuTrrBLUSR0L4T+Niq5XYUt3ZCXjBiY6C+oAMZ+EbdpOAymbNYw
6V8hz+A5iIt9y9dGSCfSSPU141LHIw1G5qfe508h0m1388SxeaBcYYYVBxVkG4usutYHmUFDNcOV
j5qTJw5OfRpGJz2i4cN8ued5xBsbhWvmEANDY9PlKwFFQrZmkhvkeMl8jDgsr0xmV6NCFc7VTcZT
MtHxuMNFVreSUZD74Oyj3YVKeiA7cF8OFZmviJkyFOL4HCGfY3bhYHdsj7DXkDH8toPWS+Sz+NAo
eza+5uYkmMAzCRSaKNVDixave+wOeKeYvBS2GCUp46zxKLzi7kANSzdevFTydzoAzpUAjKnrlz02
KStMYSgwN8O3KFLrZM7zSSeYtBrNg1UTN+tlUa9JNxIpJ7RMR+VVDyzIX3oYiFPCwGP8uRe2r3HQ
tvhnMBXSaixqEd9Q5HJGy96xR00jNG4ddVsawzPhqR/QOWmZFLi0Kc3iZDRQSmNG2o/vcu2wKGwp
8otLB7VfVZXAatJ2b1yr5cSuEauGM9McsWXUlrp8cN49I8WUxTB7GG5bRS32tiqPFJ4gt6VSpBFm
ZbXQJJhKkXdqx1lSy2rfvn780ITLADaAhr7zYVeztWzrUJ60z4YDHUAsTdOM+ur7donFkE4hkUS9
SKBnPkCwNzDQi48ETYIrsN4VNQSDQVt8z6+J+uLd8rase0sQhpG78Ntw078seASmJou5htqFgmrm
3vyQbRO6kJrniEitAhuaHToLEE74ouHvBPpZZunGqXFHBjv5PuGOaT2vKdqWaeXWMEdjB0aCMzJL
z8N3iudlBcQaiEc+eTfboTrD8Qc3yKf3r5dGqmWbtL+9KkfOzMc+U7bUThTsbUTgc8uH/CpVVAIu
eKFcbsDIFAMLCKFriBwY2C/JRupGqvcGfTTJCLEIO4Or5t0K1IA30h/+SrLkK3fTG2v1vASFwq3L
BOcQO6PnFDefjRNBOgwYjG8WFx3L7iDbC06XD38AJm9f/LYDxmO0s5NTevD203Vqfya/45Z021Lm
4l8c1AdAly/8OFbetv3T9tA4fP2CH/dKSHDI3Gw/nKnuRg9eRCw2TfjAqI3lTffn1qFT3LhRPzgm
3rg0CugMvZDShZ1HGofbPDCB3Ea+J5BS4iQILiLT4tLYsSNvnfVru6jjHZDEMX+xpV+qBDB/0Lzz
fB3ExjNKShjtMEYek33upF9cdFgxwBMTTiLKcXDLW3jzAjCn3O0x7Mgb46Zi3sk8O8At9Qji/8nG
uuo+1CRBtsIb4mYdGrlMuGf80aQe7H1343Fm/xRMxnhFRh9G7lG5Opl1Onf8FFsIrH0tTqQUjh9l
Hh+D2xzf4j/aOJ4sGFEoqyZuouKdetAJgh/Et+910NrQaJi18WxBNeQuCxpjjSItsfBAHPGgeS7e
abOxmoxb/J4f13RqxKUZLruETvoDfmXZjF3/epo8Om+JByKf/1lbPzWkE1utsWJ7AhWj2N62Si/q
5e3p9zQe0IcaI/SGeN7xrd3wxxs7Vc5FoKUY/tMF+/1ApqQKmk20k1nZHozD98OsmnuGn0X7/eQt
ELZM04cQ9+xqif0sNhyQ1NOkmEVfax+ofusOzQ3N9KcpvARAauxVdZgK9K7QdEgeQU0WK7SxsAVf
xZsvW51cGUMnewUWUxgtGkkNoWAk/AgWlgFnk7Huz6QOUz3IMaF9xEOJpcSrn5hAplpU0c9a0uKU
JqtT00qCSQYdTsvWKchrEE1Q/5zDYTzXdo+nru1QNjEmGur2jptpyCehowG9sURjcis5ZdNNUJZJ
tQ8UI4CcbDigPxm52NzdrGX/cuku1VaYdfmkCK9CvkJeKWCD3F0CCuWJZgbFemet4g2ipl9iayZP
SsMgzgumZJqNAAdyaebXI3brjuHJ3EQZ4ExjGxItM6ozbEfhM5ENGXJ0mdDjk3pDmmsQMi5SLWE9
8S8pgYXG/ks4I8Jm4lnLb8tNRWXV2BIme2bf2PcWN+nmtrGq724urWWNQyDdz6KLTNF3RMsKOlrs
d9KVkWnLiOCIiZ9IS+TOSUEh9+NV5YBKA1hytCuZ+vFZjvhnD4oQpMiNnxvW9+0j1ER7V4Z1wLvO
+X6o0DTIkZJAdLWg8uQn5bpkq8mHdGsMjyXdmj6nST3j/gUH3fq6dqsWdeLp2E7DhfHQpJ6nGkfa
XtyIXZSZN8HB2Fd1qM+/VI4W5ZHW6YFLYYdiA3Yq1c/vFHq2zQh9RvqNp1gasIp7AKMiCGoefGyv
XtyaGFNkeLqXUavAzRGyCn0LnKy/3W7cvpdH+qR/HdvnOxmF5tKlb77jrfYSXVE1dk+Q7VHa++eF
95z8btwjCmweinRPd+GO49dMonevXhBf9V1RXelCXjnvqbvy9SPIm6cqAJStFgZyMK/30+d8a05C
jubWvpJ4Ot+VBstmOgPmu3nx2yb4qNfCmJS7ScH8dvd6vtu3xVbZ9mv28fukouKIdmPUWNK8LcFS
W6Jam7ZkWKfT9VpeBtZSsTvqFfqQmgINqlO4D6wcODnSVSeD9K3E0dAgNenlW6V+FuOUv9128v/P
KM3elvqRXZqm/xdWDjDj/aQH263UV57SBrsiG4HXE7roirD7IzSUaSZ7cmzIJsiasMaGkdHnip5K
gjq+Gp7F2Cm5KNsxI+NRzuW4MXoGDoBNaCBsEqdWI6yNqika1pnOCuLBQf5Ntn2AaVmmlwg/csNN
Bg1tJk8GxvpEfUHxbkhLiYoo4uESlyR6ByPQt5/wiIaAUsFOFI2DpmACrh75SJw5psKJlHhy2jgt
pX5527wP3Ppm8ViR6VxAJ6HUT/RlLsldUnhgtoKIFJsMJ5BzoZQtylvIUTawQQyRWASPKjiF6snG
NR+qGm2b+wJ/unNv+pSZu22yIDL19vi6OtyrBMU6pR4Ei92YG3bTqCJ8RmKyv93imlsmKdntqzIa
/dEMhSTKLp0JrR3SynPP1luCrlVQiVDaJfP8A/WDTiehWXOImjXG14rCjiEcDZU1h2A5IAxrGW1N
jnjSDOR3w3dglQdGmPuXUzViCxLDZTulQg+SpQE1F+2MW1STzTVifXZ16KDchkbdGa/RjxbGZ0Lb
qj8IilMHYdouv1IN7ncj/bVtgdmGSZsYYNLf4kSNJg9Y26uKQkLNEGeJMDBpXEU0I8N4o/h5K2gf
hbymqHnY+0L16X145vp5VW1ykbV2BLq3Ncb+7Xl9+2BHqH2vEtBg41CgSjV3ENdKXN8pSLGqPId7
SlcgivZDQwF5GoI0hhYFuxlIgk02TcrNxmNCfKwTnoHshCDNVNOEK1+7K8HkREigvC7ruVUFX1Qv
ZCvjRmcLZmXXg7FOPEezV1GKuDKH0ZiIzKpvoWLCOZ8a+e8OAITYgDhtr9jl6ea2w5rlszk/z9z7
rOvV6OkrohVydBWr35fvjnBH9uXViyQr/fhz0CpeG8Z4c/6cf7yEsXvJgH3G6VFkE4E8yDCOfPbI
pHfq+Iq/L6/jd0e/fk3GvM+yCFRuqnrLwoCpjffcfKBi0lf4CwNZpf3TQp21v8njsg9VZHI7uYVV
xQVTY0hhCvok4/oImn9NPLK4b5jzFxUvx/eQ4Nu2gZfaNp7tHh2lEvIUkgDnj5i5fD+LbJbvLLPZ
vB7iGUBYBjeAsCJeSYKl6NQsPIq1T5+8kHp+ezztGeBQP0pvRjvK6/u/D4uB+qUI9PrcGMYr4PXO
P3qtvVJWiezXutK7JQcyUz0+pKpnOmCOROwAW1ZzhVAKYZEWURJHm0CWAyTzsWc1l4BSCKNkRZYU
clnTqOvCNErdTPrkBHbaB5gF5CBAG4IbAeXpo5YDyOM2/YCDTsWeiGzGBMB9KZJt6cEFdhyMBuEK
6oiGxtTFNQBilShSaXUSDvyLQBGd5AqhREk3Zd1sjVFNwVfOGGFbNegIecfiwDj1shiLe5Fs+74k
ECaOng6D24Q6TNgdjXD61Q/40BH4e/jp0EfKARjf4tcVIb/d4+pWgrV9iLZRGgL7ewiRM82dthzw
MzTefrPHJgqoOFHhc44r0Y56W2ddB3AsAWifQkjIoNYjsaLovc1yovraTtvu5NHaMG0SIhfW7nMF
7S7fIpd11HTam8P4O1c/Q11IwYdEQsO3nNLDxvQ2++XvWIc8I2ZzuD8/RPEokz9v+Bq6eolRtOHy
cjGDmnU8hFiJ9AJbkT+raNO7lqe0o+My4MNrDq8d1gLdMBj9+gx9siBVzYuI/GFP39VPTr37jVUD
XiIO2VPbB+G1IzcQxpL3jYgFj+FQNwYcLilY5rk0FkW0A4aVXibkM0uVqJbrhLCEiXPFJNCwzTeH
zeg9QivUS6z3O8VOhGw2d+v72bYLSqhnPEbS5iOfgh5gO5cLZkTJPWLEFx1Jng6g/Gs8ON9DDYeE
gei/REaUolflpzwH+oihjdlKy6J+ROAljX+bIn9EEvVqJuXwKbXXfZusrihgKq6TePvRIWZN18Pj
LHsUXWFQlDjkSAJQAVzhjEkr+2JXrBR/NWFgwlVzDKNpUPchsL6nohfGpjz1Y9/PsPdukaYAn+VJ
7EokNi4Eo9JUzLW0TrHPQH77uLnilHKUbIs/lGTmjQvqlKjQ8C259cbFCnXEYRwCgxelZS1QuXVr
oFElz4qorADyOIj/ZImmdKlAnMBJx/3Hm6Xd0zr6iL8J1bPVfQ6mPjrJFrd9xDe9TPG5hcwcX/Xw
0+g7X2tTdDfT1XOf6IR8tdTIcmDul1ur0LGBTNyQNnhGJG+gEYdHrjH9ZgeUA8WN3rKGJBHICNqH
+7XK7cfhh1Aj1+D7tcjfiKttwDhhkzlPgPO0Rs5QUjzJ7g5YgxAZ6b06okFyKbHpeMax/OdVHZHk
yDE5h9a8KfkyFMdsCX0SryjeC52hS7P0KdYJIPguMRuia+N0s1IdiJPlzo7RHshWzef3tUhQj+m2
EZ1E9PU3r1hs3jPS4upwpM4cb+vPyOn0gdaSeZI/8QpBAYu3V3e3Qs/WRjJS7y9VCZLhKhunWfl0
qwv0zb3xtgUqAug+TeAZHrBPuRp+ndt250seaKTuIAe1ZaREl6rd9PuZ9kIRKS5ecKPcJB2xD3XN
NdN5vDWzjQgyRpT2CJfoGQbhDax3e6UiximKQs4AhpruIWoR/MzlXnga5A6M1QUHDm2wwj2/BPOE
L2mTBWkEhzzA/aBDjGSmxGfj6jV+RJ6CiPIEhtea6Ym4EpGwAYLppQmkDt081NOetFgDKC5fJPbg
9Y0F4GtjTN4eswHzgQN5IQkyQTQJL5SDA5tw/PrM4XUNXX5EFt8sC4u8mL1qK1EGCwkGC01hN4J3
ow0DPzeALhSSxP8j7LyW20iCLPpFiIAH+hXe04vmBUFShPce/Po9p2q0O6uZGAVCFAnX3dVVWZk3
b96M1S+a3BgqqGbmZjqh+vSErUYAP1ShWgmeijobhq5CJS7uLCalUFVZnopXTo+KdQ7rqerShXgk
Bj7BQpuvdo5NnrW+2Uf/FjLxc1MwBS/MeeilqfHEhbG69i/Mwhh6aCscSq/7+On/qxGD6EJdBkEz
UQJdsiXll86fqH7PcGBUE9wn4ReZVBIfxQSI7LgXLhktBPcJg6abZWy1/PK9OKVsPhoLz8uiSOef
k1Wmi32klDdzizfnv+7VTdl7lvihiJXwqzr7Fvu6V7lH5W/d19nnuelya5z61Hn5Jcp8ZDqscUL/
YWPynH/VSxYI2L+4L4zbigvr0OAf/2SYkaT1joNDhPgxgI/cVxuSsWOGGxFDYJuNHV/HoE2Kqun8
WqXq1PRyCgyWZsDfnU8u6bhwXY+aEQf4l8G4XKG6+OHo9AqgJXjPMsyYdgPdeMAu2oK3xu0i1aBx
POgzluWLYMqALkpLsni5RGexEr2rqH7BoXdcwEi5wMUzIbLN1IKk70cZSsoe3h9de/p87Mvww+vP
tgF6mBNR5GTNTTf0nEPi01Br0IYt/ucAql2ozGugqT4v7Zpr7qwZ3iEqEsM6Pempcfz8K7o6QCDU
NkWB87AAmc0UIVO+PRu5jcCiGvKUwAm785uwgzfbmx63pogUuewjBOVEEvQNU4FV7HR1XEtNKXUo
C2M8uRefpbdMs1zZvG9z1U0rtatO6G8Ap3eQodvGpXt6ntQO82rh43iuL+/y1bVMXwK9H7PqsYV8
QON7dKSB2+c6aSxvrunKd0opluMBWub0PfWyvD9uq9sfR6JnnXkEzRu7Jc1oZL/kAvcFFxABQyuu
DC1CEXRtXqXibllJ3cMhXn9xNvM+9P3csFqgczlx3bL9DQA0RXtxep8dkF/DWz7ULufKd6aSwHcq
3Y33VWqVMg9kSuoWBJlXuzZNPUbmBSmKR8pJYcSaihH0kRuLThF2XE3zNXjBrvKuQ2WLB8qQqLdL
NUi42iGQvMu9ibZMqOaMilXmD+BbkANa9RiAOskMEuzGJsoYmfgRRSfftaxYrWTTInVTQ96jl2mn
34p1mmMX0S03CWuKgfSveWLzU4JdRegYWSPru0OvBG9CaQYvRr0j07wILo3M37hz2L5z2LdoVahM
4CpNnmULQcniVT+nhIMNDV/UNoiEByMsT4jkSZ9KStLpCLma1zNoclc602RJ9UzP2byxrxXr0w91
mIokvMkOEm4ZAxj2eVzT9OH45rK9iDKX48Ymu8Z0j7FaYDQ2nRFxTmRpiVigYs7Yzbjwu6FwptKg
U1hUDoCjs+glVOSaofL7TFnzLBdnwu1g/uwu1TXta5aOVo+oadPIEemKB+5h+Y5Gq9TyrgeCE3mC
kNlNqURIoE6DYRDWrU+JIQFaN39rmIb6d3cc1D9z93MATtfstKOEiZHhsm/AF+NAJAP8Dh9BZA8I
bd7OfwpB6REPcQpxmFG2HOlDXn4YyPlSyHw82jsl9l5BX78jn29GoxLUWPD7F6hk5zHd0Yi6ewlJ
FAAI3VANcsCqaBGjVoFxDfRODs2Odm7EWD+iy2yC4Bzu+flakc1pCnjiZhGrUbXzbhblT6sHdeA8
zbh1aMPdmIo3PleAdJgPG3OJZy8d9H/wO4iIk3r5ds6IFJYVzWyxzUgaDotr0cihX+KMjTtNIHj+
IPnsnpoveyl6iCVKU3ebkdkd8jHEzmI/Wk4DbSTG88R+PqJM9BpjLcYIjnR/ekwzi7L1dF0b41RU
wGjYzEiv57cLqUhmKBRaJpdrCGUgHM9YPc27/XSMeIWHJdHmqK6ORCLxBhegOms55uf5x7fUGKYR
fXezozwd6JccatjkIBzVzrVRkk1ulF/he42KC2Bi5c4JiMJTEyOMAInAiWBFaFksT/5avVajvQqE
KWc3z/7Sb5FroVHQqjnHZ1A6ZGDIYFRJyDT2heS1zxTRffE3nzs0yIH7AVLGLx5GVonWANbLe+Yz
Ait2N2NZ8SFNV8yNawkEv13Rk7YCLGay/VqXoclqTaPL3EKBKLTpkvRzGhbhGptmxWZZUs7EDOXa
RJgHuj9sIpHDUw+8H+m6I+G9eiSnhyjOV4T8zKjVNsT3S1CAtX1KahGil2mUuhGJkiwkB0h0ck1/
NIF8r0pt6XMnDkkcMJK9MT3MKEq2sXpXA6hoc8ggt09CVl6yys37OkkA7CuZAjcAqjPax8qimiI5
T6m54gnuIu4jlKAGgojMDuTJ+iE6QABr0YeX3Fd+LIWuRPIqS1mtBBXFJsQI6iA6hB4vDlDymXym
PhXhOvWuPzIkbpnGzGxU/PjpZE5e2GcAm5WIXg5OtLFzrguxOJQiwP59YAKSVB+Zmh42IXL5UQVt
vAvxn1OEe93J0MrOo4jnlICVp909fQuv/dTzkQN50JJanGUmNNabZAmnGkBlZrKz2s+KBylJ4BKa
ht89FU8oEPyKfHb/7g0KSwIMEMegXR65G9hfzX/xxiWfIoQuIOBClx9YddiSmFRg1u5GbrKm8J3L
48GJ7cKvcSGfmR+CQ/Qy684aWg8RuZh6MQrSq1elRPOjF2VIukcANsbsROYo1UScZA02I4CmkfNV
raS+reGoLqpdNYwxKQHxD9VutM9KBEcAw8zO7RwYycA3TVoQQh/mMtPMPvqN+cdgEB9NlMrLN7dq
+BNd+g2N3YYki/wSc7OU6i4SjKfIrJbcICImQA44tbqREX/U7T1SiFqPfX915qlkp2orYI/+jDhk
gkk+tGbPhiDSfN0bRFtS7wRPD2v0foQOzc+Zz/O81BETjtgnAFlGnO5H7Go4u8vGxI5JxKU22aLY
kf8Q0zqjaHdlCaRmFahSSoDAhirWx884bbH74QnujayS6ChZ3nOm0RYpGlWDCbcTzq4MMrVmkzu1
Vh9eDn/red9leO2bq9VDFkcMEgFuaTtuFqjNCwOtcu8zpWnNE0iFPAgDDoUtfFhhom5dASQ+C1sh
+2JM536U4lINmtlLubNo/jJhFGyK9/k0cot0o7yyGero+26kbLhVcVRClNieoKuMD4DKodgWnAlG
JD4ADc6Mj2bgTJUXFIsFbLHZl4SyCT/lZPgkpQyp19kblU4BMbJwxts5DO1JDmE8vIvuuWYonEP2
UkrA3SgpIqPNm4XxzTQ6LjngJ6NC2d5u9iJa5Rf1uA0SHCN1t5VkEg5CIGAkacLriyiYHZEBB2fA
n2eQTOMLo7nJIKIERJZ8Pd8i+GKcO8VTsqhq3zw+LeuXD8O1KKktHGODBgM/Y2PHzo6Gpbq5HKMh
Y6GIvXphcWxdinTqDa+agY3XVnxcHki1lr5Rl1BiPuLZCv6hAqRGCnbm8KjfR/zR0ocQeGDQkKYg
g0kUFqeP4nLfKK2MWxfagOYAJXTrAt7Pb4GD06eoVMU6k3T2STzcJAY2GDDJrXQIhVZjdV7Ub4y5
6HS6almGfD6emNYyMM0MQ+TzSfuSorV6MTqwrG5dx6fuJzCq3BQ2L/4ft/BflPZIQtMD1wUev29H
1w4erj6CrrcmMSql+Tu7XO1alTvs9mi+Bc8HHxwXCBuK/dQrco/2ycCSZrd1x9VI+yjo29s/kR14
ZxkdQdueJK+8pf3X/K/ehgxbE66SsZx9Qy5dhP66Vnjwxi5v6u6/wO3JD0fC0/6J3dw/bB7g/46m
P/d9S+8KZJsU+qUPZd3kp7mnCYot5DwtboolfoJJYi2aZtefIAMqW6xpwQaziRjJoB3iGnALwFA8
5msLFoqC2vxGBRrqrNHCG0PHL9LO+5uMHxusWyJh3HwpoNTq+hYacgOZ91xRPmytAFTkSYhgC13w
p5vFbDChtunayIIAOc+j5dTkjnFvmUgflw+zGtSsL78IK3BG3UUVHTKoOTW2ENEWSGHHu+SWaS7V
e+S+im8V5odunu/Ts4KbSdgppUu3RFdRkjlJG5LEy6BYvWpYbqJgMiE8z/mQlZZ5XCGkrRttsieH
z5rmbMzpTH4WO+m6XLcrxO4iJT/OQr2/E99P91u+R4Gi3Yq0TcxX52rbezZlLkQQACeC1ZgmzuOL
WCh+XJfSDzPxOJjqe3jazks/4nQev8f6AonnOkfxFSf5fuSc9Yp2N84hUAvsoOaDHG0wVt5BDZfo
iGbjchduuBbIGZN9cMsvYU0U5ynwtv97nBupRe3aAFZ3V5+DLMfAqExIZ7ZWkf6YlhMbRjaJvSCL
yko2S+LcrJ3biQq4/DXS3EZILxa8OSkyAVPVekZE2vKuSdWIi9/A+rCK7iwIudjVwGYJcsY0zuWb
46lSBA20K6cdJNUDnNwr0ps0N+8e0iR08SXVJA3txIuTUGxfEJEX74703T3QBNQkhq3C7Z+wbE8f
odfZ3X3zw0OWUHQ1/5RFPoJrI9FLm8rJIE72OOEdNL2nuF4cb5MX8/bmx/BBv8j8puGd5aHchRcg
uhuhSk28RAtJLz5kn+lOSHUrPtAgtH4gJ4A6MsNAZeHL9fZzi+OTXCp5li8w39sQxTj74/7FZwGF
FkqNy9y9kEeQglt+nUD33ET0l/S2YLa1QOVE/lpZcD6hWtlOGgsD1MmHtA+Qs/6qlbxLLzvZKHyZ
sPQLfWlopb6N9nT0LqQMCFuL0LfmazZbxXy4X3APNQ/CtebPye3daqii94LKKRibca2UGUxlOM99
P4eNO9xIjBi3kpdTL2Wxx6MVKsmiarA0/1Hua/KzzctLkLZi5VDV8WiES3+tGiXPtC134BCBbMvt
Ysp3Cgx/SPEURkvolM5LkximCWUQ8Ne5NnmfkK+xPczuh/Mo1BpO7rdhZmzb+i+6SDRuBwUwdxnz
l5GfJmEuFp4V/vKTQRhoQ8etlYamuwqiWVsAOFNLze4sToEMlD6s8IBMDP/HwwRq0Wn1mQX1qPY7
Lv+UbHbo6vclA5USlUujbZKAaBHKm1MOcUmm8LmXwKo4DVZ2NghTW+jFKT5/nd0XkObPoufB4mGB
sArOEGJJLbT2N2uAvxxjsq4dBjk+XMb79KNlNLiy9LOwraxNQnfQkK5di9zwZukq2sniqMKoBfSl
fy5MpSXsmQLSS4xtDhpS7LqxpU1sliwa0jGo0O4h31qYr4NHH0vW+zcUR+dmnsJp5h3ulivGIvPZ
Pe12H5Pm4t4FnW2sKENXWTPk+3XgsCPeMtxZwFgoKLJsj7Ui2UG9rwlv1LeKIY/69U7ayEZxB/NR
wA562Oyj3taW+MuthdZBH8gjE0G61Qt+Rx9QR8+b75aoF5jpnOrOFzxHBlR7eGwf0IZbcemLeubJ
PJlZ6s1brA6czStpNbybeXrvri4VawXTjKE/EQVnHHd0+I5N7rLP6a7RhB9Yg1SjDp5uqZM96+zI
RvpzVs92Z51ZB9kU78Ohf+jPaKxjx1+xs0N/07S/q53lsjRqJTrpB1TtggKLv/iUIQs/6d8qxSzd
NXjxsCh0h37k88aKD01vrl1CGn+BQ9aXBM0Hnzb9CR/zK0INZH92qaYPlXJ5Wpumqovt0wqBqHzl
TCpv3VsVq9NNbbpCbGgJGWz+I5UfnI+DzRcyMdv63aSzO9b48GjSWYxHq69k1uWgi7sTbt1k0lqg
VrDsDwGoZ7XUqS60sEDHefO0+krV0s812AHHGkIbi7t0qsvsvKa643Jlcu7PV5U02DF6QOi2TGvz
eXVybm2RjlTa+NMjbuEblyvTxpw+19fMx6S+qi4KtUO2u172d/nK7ulKEVErm67wrkOx2rpWpsPH
3fKDo+zOrWmNC5tv6xO+/Wa57E/mXa5xQ2Urrf/YMyla2nRSt9Obxde4ceak7grlH6tTK3Obnfe3
q1a5ekKd+Xa6qU/2y+r09PNYGV96y+diHdElAkW1HvPIZAqx4DyHnHSql0KuT/9GHcjchqxDrn2i
uVo7P4DYPkAQJNTnpHpnJH74NdWTJ2pbCsQj+Ygf9bnAHu1mbi3n+SVTCTd+QOQ18FCTJiJjLFaU
PW8ThDnWOOzWPFzhnk6fda2I0MJXwTnVvU961uBk+KB/kyqA84qaPN8GJdU8gG1qy3vTJM+ejumE
NddZRioM6RIFzAKFNQQPqINSIyMH36/mvB99e/Za8+q9KC6ha7GQH/I565KOs+q5VLnS4SDNUbZc
rBKhqNJDi+VBHoKBUoaTq8cQkZTo8ZzfV/pJt9KPbTd/7wCY/S+aZOFtmVsLBlA05WQoRhLb+rmo
luBueExLB2iwFW4NJ7RvcTCvH5EsP6G1Y3BL3qVJP45qqge1oJe75dQHw3T1Uqp7IN6yb5UH9J/p
YivNqB85uPnuGafHPyT75W9ZTSWCRifmhD9LtzPgtWPXNPyiP2Gh3JiTT4L09/kD3SRebZVuUf3v
kqQq3UY0ztZGsy/UKv0Wv3iI6u+AOvpjl4+sxO5QVV2HYN0SB6EMxeypeGaSo9PEGwDzePdAhsQW
eIVfbENNPRc4h3orDBFf/FdrgVnQaZn0fcpR/VVNtm9lDjXrvvbcLK+yxL1xYH/dVu4UQnLMphRS
sU4k3gxa4mTJtS+vjnUMLK9M19OrKyVWstmIw3elGuPn8J7HK59ck7uBFZ0wcXe84FdR6UUYOn7+
U412LrR9/YdIQFE9qWKSz/+jpdFum5QX68L5jKiUeLI07lXvSBkzeF4sf5S/Zxor4tTioLG2qfy0
JQw2GSW0eEDJ10jeAKTQyIDDmxcyrSWy/asyStA6wr0RTyXwsSrRr8gSU+4JsuQ36W34T8r2jK+K
eLShyBWc2MDEqkyRS7FM0wPHfQXcoHdFav9wc8TNtCWaqFCByhTxFDlWxpznRqAg6fHqDbN1Ahnh
hIVt183XLdjgQ5oCLUd0VYek0+dfkrzHHbo5gWjojPpxMaSIzxhliDaFPL60MMhGQFBJoZIGuCw+
xF0dB5oUj2BnJFucwCzQvzRkljacJ7Lc3zuExnQ7Qi6jNj1M65bSwLAm3aQIg38LrwaYPPNpzBVS
mty/wMWPmQfLPGNgaWxny8Fx5wAX14ZVehOeTYF+eABPJn0yFE+YntLdwOMm+6SjauSdPCn4ITSX
J/+Uw5W4GgOBrQHTv6wGKaQrjakMuXKjElCdQU4hOB6gg/ixp3s7TBRhxeYbs5YN3vXt7CviTh/w
R5YhKxUI/kB5zRpHJZYbmXrL4CzasV2/YjOuXqnVdIkGlSHoN4DzTk8nmjkPL9rCPQsXRS2146XQ
LsAjTeq6BIsvAf4j1rmA0f5v7Yr8PyUpka7425r6TXImXRgf5qkNkjPG+4oUk5v3tn03wMrFAwDP
qZ/zLktqvRD5SFh0guKoMY1+Kf6az0ua82FF4jLeMS4vSiKQvv77hJN/Kiv//xP+Tf8EnbLdeXLm
hGHadoZvglkOo7iADwN7p1i0AMIYolhZAny5uRPAji3BkthNAW3eC13LEbrhwv9KjDdTn8Wqk3p7
r2JTfKcBnHAO64LFF5gkUk+I42MgrnpGGTmxEB1/k3O0QWA5gRDxjeBYngAAYcgOGwN7/n+PRrnw
b6oViLNlS8V8NpMp/97oITvdXi/pwxljfMK4yNpPIxMJdkLeK15a5ziaLKt5OsRi64js9mKSUXse
kMMxCI+PzMc8gEUh+f5DwMybTejayQM6G9ScH7LEJJLFzywhsYvICZVyDIYQmvHoJe9wr7M4vrrV
NBfEEw94/tsKJPqPas7/qtvxtxFQm+Vvuh35YXGznBfQXjEFJQt8d7t7ALrh3rjqXd4ZtGDm9ID+
U/P4zL/Luf3t4J7c3w4+Sc1XuVSWg0sX2L3smIi2h3DaiZNJUKDOmT1A0aa44kW5nKhRN9r3WYee
e3TLHD4lrfEPX3HLoaPxW6AhkIkUN0VfmPUX5L3H2HqpVv4ThRSRjxuRJOXpV8Jf6VefnX1c+V8i
QQQyhAqKwP1CHDASWsVcJTE1vvowWFZNa36uEivzBpdIlmzS5S7mkS4AW/maSIwMcm+4baKi3q/x
lMrSO/oPaSWDS0UbJR0YW6HQBElHDgfyp95I9EyG9TPe15mZYiDmhyU8mdYYqcOqM/HfyyVTzP73
evldqSe/XI+T2Zz1EsqMc3VHH0ccJ1xNAO9SLPWetE+f2mXDVnd0zcuhMX2GzYKgM6LOgP6Uy7Q2
hLdSCHLPssu3TVBs0kO2j7Mu10Vkptn1KEHpF6d82zw/EUTdRKkei20wOn0RcInzUphMD5RpgBvr
SaimYBIva45uIGwzpna5cuBiB3fxBCWPRBfWLFcZ/qaj5E7rUMSmEhDX6DDinuiy8JFniZi++sZk
+5ltewfo5+t2JM2D6AD+gWjE7Nka/XC1w3Uq/2TK6MH4h3vzm9rk6bwoXZfDLRrh3IYoYKFXl8U6
70c6VC4WkxQukOidoawflposHSOqA3IEl1dDBGMSoyR/5pugwbdzuGG/OB/eCjvjWZ8gWB3SA3DB
cq1QIcUN8xZbWqCtFNsVgJsNxCfWj9t28cV8lriItaXXY2iCZA5WTPAya0UsGG4KK9McgX6UCdVf
LNPFRx6nUedxTGOOzLiy+ji/2tUYrIbMrT7NtLk9k97dkjSG8EjKAPIst9EEIIw2sBDYPXWnQAoG
wDEQqwXo163xh8YkzVhpRBwZu0noWIRAyu4QRAQEDDwEjvIl67HDw5I2UCkobMosMYyP/73+/l3m
q5zOFHNF5IbpDfn/7WV+nx3uJuXN+VHH3BM0ExVlWEzXJ5+SECL5JvvXbbHjsAkA2b1mpR2G3Oi7
vqHxxhjcgUluLiSmStyP1iBAXtufzUe28E9ZWJyPMlJfSaGclMpBnO1v9r60ma1KyWSnjL05ENk3
5wFTi+kC4srmykQKqz12CdM2eP5Wm5jKkj1gBjymGTHeX5FmZdpAU+39N6FJgwXkzXWv1v+rVyhy
zxMJQnhHZh3ZhddNK72poIma4sfGurUQjrgzuK8DBn+Qf4TgEqsoNSuQoodsEHJuS1Cr+mnrjCLW
nX6dNqFdhSSo57MlDQE+SHtA7bq+7yx05b02yA17tcHyaa0guOF9TwNKbaRyDsksOdCSF8yZ6Cdq
RbRPgqlSaKkCgeWKFSP2VaoEiYA9Sfw1RvfK5Mi+jQE/fBh4iru4lg11VRGAKHQUK2GCT5/9tPAK
bfFS7DFBD4UgWgaNwa0IzeG1kK1qs74fivVaAQV6k6rF+o4+JOvW5TU0N+HrgE/YjFUsydG/wXec
UcxQRUS8xHMQ9fFk9SZYbX/cov6ln1shnc8X8mjHZhBQ/n2HKu+m2dn1yhSLsetBduIb7EOmGzlW
M8ORkmMbj+iVl3DrDJjQfHhz13CVGPj5WNL9JzS6xW/QmTPIpJJGQYUAZhPbYNZOI9M97gbDlx3R
z/HGjVg+Qdy7J02awhj6/7c5oA/svy6ofILEcrmQyWfKv9n8ZPE9X1/S9IXQVhmCyI3LkWE3feji
KXGR5ZCazPJaZO1AzGE85HVaCJZFcptUX3oUuXHWkbkujbiFn0kU4uDqFiUYYaMX6hGZ5elX43bn
vmNlcAlw9CyPHe3J2bNs/yOLwGm9GxGWw8thr3QDkECp4IRVTMacul5zesCzwEChb4Atb8i+QhKh
Zs18aNhKaI/qHbqQ456gZqg4qnV92gO6vIJazqonbIRVUy5bCwRhG/XXZHVcsSan7bQ179M/lAZ3
XUvkA5Pgw7hcsikV06z1GJzT3B1f3oSuo1ZuWrkYlQVjNBTzpSY+5cGqkOMzGxxYdwv32TT8ZKOq
XXvOSWlP5DLAkuwSYYSUrWzkuEbXYD6qwiAD5F2EhqxLVXwSexELKj5FTCi4x5RINSnQXFdOhCfL
+qaRRiwXxW++3d320pKYPsVYOlwLho/7D3OLoJk9y31r1j9XxjUsvEgqQJb2QDYc5JcvoDNWsfua
W5hx9/xj0lyhe6Ogk/AVKj+o93Ciugu5x/GzT7o18tX0p5ClHbr5qRkZWNwYLjt87V/c0+3TizQC
jnCJ4hY3+xJtXs+UvKwoJ5ZpLyRhlsoIk7QiBQXmga3XiFkNp4+OlRngdZucah5Mx0lGRhQalBaT
GYr99WtIvWHkdco3rfPtjNmpvEVcw1AA8M1slSPSkH42z6BnZgvC7Qc4IAA+sKCcQGDVLtgyGMKH
zvbk7fS0wptc4S+Sr3qYk+Tw0+Yspg2u24XvWC/OYdGnKTQ6NDa4+wyVVkC7Gf/Xac6+TUfy4sfP
hcdoU60u8l+OGH0ezHPkMNKwVH//IxHg+Av/hJ7FCQhwGCxEClPcvaVxGcU7P7cj+opeO5kHXZu8
+0QIjGDg67gXn4ZPxPlqB1kiTCY/KiSa31SV8RcnADa4TkWIgSUm2FdFekQWp0PjIX1Fkqd4ANpk
8llFaoQQPA3/0gFV00mYkO4E7hZbRkwFgCmaF5Z7m3xWB/PIjXXzA4rCa8eDjwVgVq0IxA0/U/j0
VkW6tzroBEUMOp3BKSvQMZuA++iXRUtMj5LmAfjiIjuVi2b2tnMoUkQfSm6si8/pH/fCyNcIHV+P
4Nd2okxBnps2AkZtkZnb2HaJCLmBzglhtYjEBRsbGMBeuqqjeTihxdEUCibGtLF7nN/Hdq5ojjJ2
apBKWkrXkcwOd8vT29aZPS5+DAnyWRmqCKZX7ps+uRdq1ss0nKGFrgEPXAMzb5umni0ZNxyOJdtU
thZVGADWSIbvRgKhp5CXlthoxX/2ATjwDEVRIk50tuUkmhOWZyMaaLoyQqxWUO5GMhkSit5SeKAW
2bnlR58UlyBbjbYrISx0wsX5jLxHgOjU+y3UXAHOdg2H/oO+STQjRrmbc2X45KLIPZafNp/mO/yA
Cyj8jx+i+2DLN02uJgxVXbhcxUXN0UP2LvS2xDvWgXe6B6eoObzAy3ISCiIoF+/EhIRbn7JdaJvM
qvoAtwlAqdR3Agl3PnRhSLNeiQY1SbHN3RyTa/OvAH+FmydYFme9X+2h3DKc/WXqMxQ1iVB78qnU
ehnEUHlK2bLQa+ERRVa8PooPvXpdF8EZmJk8qO9gPbmoTy+xWa2LXDEWA7tfeIiT8ZdSmvM6blie
ifPcYkbNmu19FkwXi21itbs20V1aX1lMV1qgqeWYxJ4NTGGb4pdmapO+8Y12X8zV28eewIL2hnsm
sOBGbobcCiW/lDlTENBTdNHBfytYj8SI/FXygriXOnaGqkKNfouMcXBuxiGNsZH7dB7Ybk21L8fF
6xKytMTHbS5DXBFUEHwyPuWgWapUCU3tUGI21bJ7ccRg0D8cWdLTmyl+tKiL26BZNNrQ1kPFLRux
i+7KWnctIte/IQuCKeEPo+hr55u2W86ncwcNReMxHzoDsgaVM/BaZL3rinrxmFOY7cf6kqt3OFJ8
f5HV41h5X60QUiZEt8JR4P6+ebjVp+chm2zRW47QTeN3pG21t6Ub6YqeIiOLFc57bhyY28yrhRu6
iACkeSKWCPhlB6Qn/S1MBAkUNNglZvU++nCHRzw9OD+79pbqigN2sxi+2rP8v0XkXHTBKSoIFn8T
+eeWewTH0n0hFlfoS3HPWZ0sC6a+i+Y4uqACrBCFUx1fi3/eL01J8S2Dzg/i1bd5vrhEWzOF3vwO
vaU9cQXeCK+krUmibQW1T5oYjcq6hVShi489zdnu+P7qpqBFUG/SO+qdZh2QUV23YIFixhU0pOli
w3w3xWkhGW3Yr4HiH+8jyAnbczQdnqwXVe4rDOgr2kIH1qnOtnrnKfqwWmHxgv0JKHoQIGWbdeqE
tcnNccO3GM5z2CTY+vKTPr0HsppEbTj3oVk/xmSekhbTPKfl+npcwoYzlmE0efQ8YX7K9tORN+DZ
NI5EBFFeVqqgHFQMTjAK1zBFXU662rub830WaV+pfrG4wFIdSf6arKDE21Mk19bd8nm9V94J7jeN
pSUCukAxXkxmknoUM6i0TbUWjjyv8wnOA+/UOEWKo0kSS4LiNFMeqhRKdPzmA2LBv+ivkQRrgOI1
ySbW/9gSDkvKCamq1XsJehE8nN4J8P0ykq1X/txSmM9eBlM9eRIpMjhRNEwGXKQ6W7JrEfAMp0ZP
Ac5lUCm2Ak/bG60uA/JY7qwH2frpIeG0mdZEThImh80rlxbZuuPWmfSkGkPGTjLMxmjwVpYvSrVR
mdwroN4VirPZaH0M26HguggEIWVepmvqTWUCeUXaYPUEIhwvSLMNPWelxxtDRZ6WjHtCm0zVHCYB
D7oo/GlGk9imzBcHBveTMBvnEPBsA13zg/la8h40nsDLTA6SOR2sb/EncK6KLchZmPtcXYWLfEjr
FT+32QrsGar6g0iOJxh46W8ls0JdiH5EIt+Ihxy6Hi/VF7KY3/pzMVgMZoPtX8x+L9V3GC/GwuYp
qF4+nK3uenQ7Qj19KD+TSngi72Jsk/Pa6D04ufnuFqvMLm6Y3hdZLW6W1aDnSTU0fnGLURBZ5p52
x5+nBtrHvQyOhEvaJbvHQcZiFI6V5cjt1GVbohwq3ng/pU5l/Ly1Mc7sQAzu7Govqx7wgluSm5Lr
9hulGxLr7t8Zlh75az4CIn4X94H8W5qlrTeTgumBa88jaafDYtZc78hZuPxOiFPjBQRPYI5Uz7mM
QLTC0thM7YeHcyfI323oVUHirSm2dGHGUfOnIo5BehFRsjz8f++1kz9QL2EE5gmVJFVKHsw0aWPC
KzSqtqIbQqZ5Oz1FyzpcJGkcwqhLturS6NcvPDYqW77DBzUBUDgBScBkDyFjUnx1ZlvWzj2Ly4Ca
ROel9MEIo/l38VaohYjviSOzKP3pHfecTNHbtdogT6zYZVy8GR4pSof4xpvsPGxv7bNiU3QXpptJ
pBgTObB8LAlS2wxdkVZqYHy8bk5udHXzcFi9wtIT7+JbY5UQc/XCFxUpk6QN7LhCLam4TxSG8wTm
TFxPK3ZNphj+WpX4N/vhQp2zbOXx5R+F8VwVtonUmZIsHIvvdaB85/5YlYIuN920qJR1c0Mx6FmN
VKLRCdUCCFynIf7a6lU1GDkHWjVzxunG6l2ywxpJBZmgxsK6+KoMlp5sfRqLTrzkEnjJmrxL5JHH
Yq/tINfYU8h2aJufXtyM6UINaI/pZ15RpRwLhPVFi82ChWD4a7S2X7UBITLrCkRzlJ10cPU69Lks
Py7LVgwVDlG9+wojYQOZ1rpiyQ4rXKRhX8Fo9mjWmTsQLit1w7ELgKvRDVtwmx5NCAIohOk8lMdK
jPjqnePRSod5XSQzYEagBJSUZzZR1PUGmsA9NsKRmBzud5tMH8VZoYqYktsdZGTmJjaQXEJ/85Ea
mMVzbaQfmAWZ74pNrpnmSBU1XAAqP4o0M8dQ4quh0sjRzUnk+U5BMcEwWBd8b+hX+1cacNxcE89w
IrAr3rPtK1oG3pWoDxhZGMyxaxX7x3xRGgCqae97BMsbpJE/9nB/zTyZdULPjHKgUvP4MmkN6T9q
MTIsgh3FDjPKftBlYd7t2/nAhtW114rDKiQOpPVhPdVRQkh6baZ+RDgo8NZZJTkMOdIJIDXO1dk7
dGMmWgl7774q3GlNdJpgGg5olxj43JI+GWJig+xry2PEnsSy4eUwOLl/1RO5JoVm4vi6A8XRUkFC
e5En3KTj7LQ/7Qc9Lp66UKxypHqQ7F9HnNyku/zjMh03GXdvx/olIPkBJbigTyq2zwx5conmOJpH
1G5ECbbVtZp5c0UILnFQbKRTACR/2UTrgDQ+ACDI4ds3lYpCaKaYZD5rATzQFGOSzrFs3etm73sg
fGFKhdg2IK70lWV2H9qrn/5mwJKtX3+MKTTWV9EPdo0YO+i5SQY0y2Jom2oZylm+H0M51oMQDC5a
gpa8jSkMcARUDCA3veTGqiILLuPKC2W9hllCMLp8sY5PtF5n0YOMPzZIdhublDJgFqL0h1f9/xh+
KFWdeRiz7wnX6NTmPl3049YJtle2TjNJxMKy9fNgSWpWxYjTo/2PrB81weteKf3Fa5wP2OzaU3sj
WTY0QUjZFMqFsnRvNFuQ7GoAHusQpMXrw2zCMtUhibKXyqlwG6lgcAo5OaMZ1eMof1qOketsewXK
InIjyeSbd8vkXCMRi3fVWEnhijFv67ese5OBHG+tpbfQqaGddcNzw0ne9LvcEM9HwEStjbvCd4Fq
AuVpoqauNRJQqV6ET3yL80kb+6uX07iZrGqlE1Pd63Kb0ZFxwp5NN/HEo29XW9EP+gZdvlK1iURZ
tGt7Lp4B4R3aOHkFhbfSHm00rY9vR8eEbTcYt8fJs2cTKkJB6GdoKDrK1mVKWaDCgVGfWq8J0C3O
LkxsUktYWsFQ3QKN3q6eelLvVPjj3DiNgkPH7wJEHgl6P/3CqnoQ6hq4Xwv8W9oxZ66ncX4LeON2
5xDp8u/1fb4eMsK1Xwl9ff3DoxFD9ORjLsL5EwMlM9VCBwpd2DXG+Th82r0UN9UxxFwmdqrlRM5l
7epIdDStKGiPG/eCYmF7yR6miAl5gC/XbszjBHvLjaRiTBthRbBgFipBb1oK1YJwIGi/+LT/1P3A
9QCuDrVmNepK7oZIy17uUk9+VI+DmfA57bkBreju5hRgCC2RYcsQ1v5uUsrGG5neS+Tmol3KUZqh
82A1rHNLp4Ly3icLZ72xk+eSEwQ12OfoDAtH8WHU1zbc3/gbcQsbj/Mv9fRd4tgr+jgG0Mr6T2W3
RElZOZy/c083xNd1cBAgE/0TvtHNiG8M0nbofGmrdyMkt9cUWQm66t/42UITV8tfzNefRnm2nMW2
qrSP68fhox2e42l1knuFeKPaXJIojMoSACUEET3cukdm1qPr7hRv1FPjCStzRNXidpE0xyf0zLbs
TcQaLGtfmOBrMGClvlbYUAPR8gkZ3ixJVnVRGWmELMGpCk3b3+EyXrkMFM8JAWEbUF2rwShByQhl
NgERjaU3hSoFOGyrpqOmbS5FX3JHjojhU6CLxf6yW1SGN6Gb96PFV9/1Pd6XFkVbNLyRdjoMFzPt
DVtWqU+NNV8cH70336WP5wC6OevLzSdUgKRZZEdkjNzOYZSyx05aEwiTmcAGE9EttuQoGOUbKETo
Uxxg31rBlp50zuy6S5oI7/kuToeZqD1xfL0XFAt51Xw7V6B36d2S96mzrbZ4rO1xS9ZCOVG9OfiP
lK4knWMgIV7o7Ic7EeTWvuvnttU4MjpPg8P9BbXBQ7WMi3G8Pd3JnKHEpC6TxpyKVCRBan+bBHrS
mQIQ89Wi9d/mms1vCTX5MA4zEFr1F287PqqvYWKF/7eh2EM0X7zStMw3vHTxy8DsJJUF+31LTXsp
kMdLvKCewwycfEH9tpksgyvezBsNtRZ0pdtQOQJXqpv+2PTtm2WiQBhMxim8y/asb0ZlBrbiQeO/
hO8Z3vNtMsn5508DN4FUj0IqnsuDlQXBiOPlyRml2mULx/mh08SrENrBGHWgLDafUcSk/1SCSTCG
LX/Wt4rXxXs8/xSlAN5xipZKsOP52j7Med7Hrwl3Y1ZN2mSnAm4HZuWvOU8pjPOKS5MkH+vbHQIK
TvboRh1bd1YMgG3xGYoqQg1H9lsGwR9IY9n0v7V3yxcKpQKZefu8/UY5TW2v2el0Oz8/xgYhpuMF
ixQ7EsXcjjT4MTUdsW4VSMTD18hTCB6JPEZEPCE7BSrDq/0TLW/dPYzLdXrsJxYfZmNj3bUEXJEv
9xvlMOJvhNNGzmKYgmwxGSYuGxwsPrAM6VSZghdyzIEfYsW+3oB+pQnExXsZSzh7j+Gaz/kwTnUH
10Uw2Lq07k/P5VV1+LNUZ0vQ21HMgLWIffaj06DQtidQzd2tj9VfcE4sjpT1BLdpBzWFDRf5Uqyw
Do7k64B39fTj5Ypau7VjpazeEDsDEYzUA2/9pplt6e/TBxrTZRlsqnllAasREYq4nied3LkqDgom
ev9HxmDyz2bk3PVCkkkyaQgKSaAE/Y3ysz0sj8vpcHV+/HGsJia1Qd5FkGX/FKvSaaXPGrpJqYxB
1Lz5lVRnhyCbrruBz4PLpN9jDKu/cn5lYAzGNGV4Ibg7EgFI8PN/YO9sKwF1A4gaf+kFKS3AC6T7
habwjRB9m38tv4QEJPvzF36RLAH1ayW6ZT4yz7IOM/B1AgXojeLw8OXSmt3INd0xD6LFk7kpddc8
cDAt2LlVk0qWMTxu7YoILS9++SKILTl3n0u9UpZGDmLCD/5m2S6aLlttEWVu/imbbFEdsmzLiCab
cSmsqrMmhT6lNn2G5x+w4wOSTQKZ1Jkp0OJ3xXISDax31gd1Zo+Llz+SeEMX69/LSvLlXDafLecy
6ULuNwr8an68jE+zBN0nYpt0tYwe0nQwvheh2gWHbMs9gYwBn8J0RrqZRrwHzA2U2iUItt1Xe2YF
AdQQz4gqMAqJrVSFmEPBkbghMawQaCkF4LRTKBJ2Ezu1QE59q/vYkbBM/x+JUALdXL3cKr0XEK0s
/JjVM/3I2ZFovW7kvqxSIP/P7hUSp29UMLbg3P+RYV3K/qsBpAl6IV2yLW3hNwM4P6Wm5/Iq5wil
WnmSOVdKRejQsyKRwVMNsgK0VHrJkDPHxVUsKvVAWueKfNWKaMrMiL9Ngf9s10f/G7BGpCLu6Oml
sUvRMkeX2eFkeMEV+Rl6JfrcpL2lSWDycAKjhAjVO5EiMgjV5gIhglEaSqpJd/rUNgu6GAQG7Adb
Ox7YFY3zCqCqynaq1yn5Zo4WBtkCvNT0i0kg7+mx4yl4YJMZnoKMU9JnpapPywwmvB32Y48240WR
WTPlNqFj7vBAGaOfGtcMcE35KFuOrd/Zs1oo13yogfB0oGj5nA9lSSql0O5KbijIBrb1zZHD9I2S
lcZfbF4lhV3PHURt/OuP+b6yelSxSaC12JndKgaWa0xuzU/Z5zBoIAC+pm52HMzt6Vovkuc4Eqc4
0z1BT4a81ajYCY36fFu2M4FQP7wzdWJMnvs0hHdbitcjiuZIS6oxMUc3NSh7BuNkkVqFn/PKrMoi
JktrblVzrrNRXOIIUdCCXfehxd9Q43bEFSqBJiyfyeFhGeTvmt7Vb7BwcBvK/zQQoWgw5I2iN5lw
v1yLgAQcTOZP5Al62CRwgSiO/IAoofgwzTwmfUkP7rJF0LvIJws9pMoqrk2J+3OAiznXJ5kZ48D8
yCaPy4GiFbKQuKTeFdLhpFkOF2uyywlvMzPlFM1YpSB0iFfJRD1290xsLMtb9s35JKOi/EaKjoTd
4uW6q0KiGh1o/EWfLa8lmjpNniNg1SLGE4ub7l5piGTbpJDm7a/6rHQqK6COzCuLDq1+ugtKlOdk
glO3mt5zCy8LV1PmD7/hdh6wxZrsTTPflWLh1rqk572uIr4UPtb6QNWit2rWHA58Ev8Rt5TyRR3T
IUWFpVtLCn3JU/GTvhoebAe6h27aqjRZJ+V2YfHkcGC9+isOb/A5Uz91fcn8VUrwuLyrYkm59hIl
4iNpbGvgNxQxxy/b8BW4odw/WzBafrdAsoKbET0uw+4CRmVM1sC9UK13kTCK67iFybOEHxn4eXJi
+c51BMS7ozWX7b3EifwS1wDIlq0/s6RoAaOCZo0ul1p7rjySFaQafZtpFbMW5jZco2kmgjnbYn0W
koVxxbDms5UhGpEwZXqkn0+VPeqLLKsjTS7JBbP0LeowKwiaDMpk2sNcohTidJ3cIpTODMr4Kpwo
9KdK/rhFAmVaISPkRZ87mRsS1y9Q2WCpFnAISzfHusjaom3rzUh/nMJCIEmZqX1P6Ao9reyrZi03
D0HkJDgD6MXeBrgI0V/yIREphOTWUfubWDzEVN+d8o2BrDLFymQbYafZq+RVqE1ZAL/tkL0Uz1WW
cjYYJujV+BE7dKk+vCEeNfAHE8L9oF2G3ONLtzgLKj+XA/+phLRu5v6HsDNdTqNpuu0VEdHN3H+b
QQIBGozGP4QsW8zzzNV/a1Xb5/j147ADS0YINT1UV2XuvXMnvcSNpIRY/b66wTk39AwytQ3g0GyX
WTZM+I/A55Q+TOrzdukmGLXR9Qwh5gWaZkiDM6mbLC57OCP5NGkUtaJNFS9nodOUwTNol5g1109i
+8bZeRBRAjX2WgwW71k61exfNRvRME0HSqpmwOBnERafoTEOAkAxcdGmC0DDtC/HsUrjmvWF5Y8D
/ao5CiK9R+Seh3SOcW/lgZO/4Am7CVS7IyZw+6sGvu9rMm7DcpF2o0vHtEGEdkg4G93EqEVViNIJ
yfCwAkgG5UOc7hkSQPM8a3npTxlW7V5zea/O1EazVb9UnbvXYoAR59qPVzLkMwAEWsCJ1yzomEIM
S1+gJYp71I/88WsGfEopFUEAxRpE+oQJd3grT4OtsS3Rsu4GclkV2qoJb+S6QjyX9g5XdbAoRhm7
xaeGIaJGWfxIMGBl0iFxYeOwC11PHKBWsi4BJhyYov6i/ACpVz1JN+m3COM0Db5CDQX4eyUkUJoC
RYDZBl8RAdqSwAtyj0u7fwH/Cb4WbACQhk8j3EaHGqOhFyGMrIgFTDpil1OCruMSAwBnobzcCf4j
4BHfDjcWUjkKPHsyLgJjoqr+nNV1gEAKrwmnDtmGg4LDBAwVwpX9E/3399yIOK9GzR2Z/QJdq0uo
34m6g3hbTRxVIM1RwxwJw4nQ6qPCOfEW9j7zo6PW5NldEkgkNYF+cJzRLEuxMrcboDY8O/GnuUaV
6z9lLJSBbbmQXO0T95AhrSPkclXtZBwQOeCbV8kWA9rH6n/Dbr/HbyuOX2GyH+kQhJhlUE+752Nt
gxG0ul4LhatXRtcGOU6lxlsiH2p7czgf0x+5jqsuUipWSybiEsyEZW8mLd5ojmcZF+9DZAlt0iK2
vEXbuQ6Thh/uXZvRJO6Ak4BgspSJ8Lxf9tJy2DlQftKjnndH2LA1epKX80AY2WBombm34z7cHkBM
5tDCdd6kjkABR17jrFtVZ3rl0CZZXtX0y3fQqzm0SZ9IompQcepRT8emqEmFsjOkpw3js2e1DN4h
lXvfJN5rsXfMI/8SwEMmFElVnQaLL3ly4t27aKPdPYoULe9bZbLsuDG906lG8AupMNVLFe4d4ccY
gGzZWiBitxi6wN+MrnENRinBbEy2XW1WKWouNEpPQmWTax9ge0PMusu8dfZA9fQTha2f0GvndHq3
BQXUyaoiVdHad0Tulv2EzzxD/Z3YD97MvvIeHEh6FOnAeKxBIK2ZLX54A2eQ6bZ17Agi6gu878cg
lTHdbE4cnKhl1s0G/X17zgaBZtvnThEoYAuqN3ydv46uz50MIJ1wIgQXLFz1EHTPKTdXIaca3ax5
RcD0hFuOdvxOJtSJd8i3sJtBJHJ9wpuYdwFfCuIFmhArGYO6Us3czFvT/dfpR08fM+c8kJ/BLOFq
8OBLSB126KhUSai7Wl/j4CGUZQwsjrfm7VSGh/BJZC6Lg60vMaAg+m37Z2gx3pTNSYvZBNoe3YYi
dBMl+SoRamXOMYZZbtO/SK4VmEagrouX4oVczc69/8JG8n8qpqyU4nyxWkmiQr70W+I8rOwu0ahU
PfTnuLif3nJxff8e9zFGSAf4EXgjDNPl7grQXvg8uSqOGjP4l0V6eV1f/72UJI7/VElSKRXL1SKl
0HE5trrwF5zmMNruouEpd+hTmkWIRjdvgzxDrS0Y3erFbERZC+Kv1goPA90apu0tyXqhvu9tWsVP
yiTwZgegI86HIYyfQxejxnlKbyJ1rGe4Gd9NwXiQfU2aLtsu2dn6lVRqEDQuCy7G5c6BicMF159P
D8ljBXYOroAIyT5b80Mt7pq4W1rp8B2+Ck2fuvNm9IwpFCG8g8qq2PWX6s3xiwYExeeIsNqxIjZ8
wp7j76fxj/Xk1Sp1OKVKUo7zhd/qyXezy6k6jKr7vhBX6UNdvJyvcNcekUVc1/piQXQkZyprq+Fj
VlFeEelz+c8mTgOtwF99n7L6eUasZjikO87QsNLK3x6bu08nACYQSHxw9znIk0XyE7KG/a01Skxl
3H9ToO0zQPPy6/QZpxF7F5O/NcJ9EjKDv5+DOPnDuBYHKsdFR3a54O9/GUrV0i5JjoPBqQ9D5w18
mIFq0EoZxMDA21tPmeEZQjujvRUyMTLQHmwbk1JjmQ5GtdzHuRFRtng613JIeEb1ys3VVwQRV3ks
3vawNpuHDdXiZRoOdHPtQVpbI6Fr73q90uqc0m+mcr96kg/TQs+J35DJRUE/Qhd4oyQXLkNiOVDx
P4NhLeUtmipQ4OC4lQJXoW3q6Y0hhuIDZ4cXYyGUyW2SCnMT1WUiAby5Y6Bk/aubRZokv+KnzT5t
nWPPoawbx5wRTYE9YZhhmf+7yqkwl5bMcomM38sWSzknKDNhR9YrAK5iZ9nc3xW/OguqA4UVItph
dEOSmLU7E54fFLdSqqAfzd8vdr7EtfwN/IujclSslouFEmWpv13r9fa0O0/HlVPffI7cDT9Kja7V
/yoDnTJuZeyqH3LwMQscvFENj6+rv+9HKHT7734Ukny+GCXFSvG3/UiK02VpcWY/1NEKO4nnKypS
smoaWULkr9Esl0QkGC6ca00IY2EyNqWN+FNlFa6Ima1FsLVRW8cV5xYtIfVQB5J70j+FeQhvxBUW
kd09fZcEHE8sZLua847skaiDa1PyDVSlc+G0WyUJOvH4rxpAjCr+cAWoDGQBiaJ88T8T9yXalMuX
5fHUX+ABKpgShIwBaC0jaxz2FONabTq8JlUXomVFFd/LgCsb8vngHjSXF28UotrtEZaPaNaeWf6I
aCkKwReeIDQICgm8MwXegPNo5I5m7rncyvWCxIqsk0o7Ji7a0BpJO8lLR4fJPogXVmRVRP7+nbUm
xLmP+RWtbov98siZkOARQZBx57ib1L4bYZuoTWk647rBrIh0yNQMoqWj86R0uquFgeMc4lftRyA+
x9xOBhyGjoaS9gdS8xeoTqYEH7Z+07mQeLBTxo5z1tiIwN+MvoueBAAHbg9nLKrmRAxEsSjNQYzv
AJGmEurIUENVOtQDBCxfBlNAh9Fwo8LHGcLhOLyefJONOvUtSRIbU0s67AnjjjBREMOjAagg1UqY
70rEyRndCMqiH6uJKaAiQjORESybD8lnZE4lX2GN25rs5O6CEZc9WEAJZVzPD9b8/f32Cwj277ff
r4Pwt3Xvkl/OK+tpfALhVt6a2d6YKDqNogNizRNcUvk55vIY59O4+14sQalEiALQnuADRJkSPc/E
xobQIXIpIm4acIWKH0BDME6qM/41k5WKf3BCiQvVMqFYUoriQgjXflm2Nrl9aT2I9iciII/iFKdK
s848Vdvvd+F75xXvn1DA8mM9c0WTfsxdzxAdZzItX3OBF5mOMNrPqEfx50IwxzkwchVhBOI/GMiq
9MtkCCtSLOcoZ5wsTbY81Rp+HTB0j9KbWR2PC4zOGTpeiP2A2IAwXA+HtfjZdxYQ3Rt0DK7WxGiW
XQijOyvO8fLN7KflVk0TV01hLZ2fRQEPP5J3IzCTtagZDGxNvFS1HMnyvNlmWIGirIXrNMMk2WUn
vc7uUtav075C7vr8SqiK9VbZu5W6CZiMQIFJNAwgKaapp7m+48FjV1YjqONH6Krvu6mWf1W26Yc5
Hzh/mPZZiey58m+zhF1qSPnzgSFHNn5T6ZnYhjO6Rbys+6kLP4QgEFcmhgofwB/4gfE88I9OUyI4
ti5TG2IuL9Qw+tw0UJF1UAYHaCPpqrHJHrR864hX+BDy8mGcccRnNwKoMPIYtzSitrrOaNZ7eAII
L/1uIo8FJ/d0Qgxg88oVu7PhRHsdlmRxAhe7acptzwuqPRw4YxqWOjXYpUZYWnkmlpgZzej8UapZ
tToJf813oBHLBpGI8n37hS0iJdneymSevzJ5hbRqhkyRWljuPqk7gzmqaahT0hogGC5OuFUpm2Je
5KbsOctk9YlyD2tgb/8XiWfmISIJhzZMpSbUHUAmBONHZZDTZ+/rETJEQxZa9YWJRHA560eSVe0P
rpIXowuIFruuzKgnONJXDwmPFLcH7pyBhOOrOLp0hh9Z7bkL1QaEqV6HrsYCzj7XO9JegBnVopuk
zCTlhBPkKXKnUitsg/iZ7TSsdUv6BaZzJZz+5Nk5kygOvltR6kEHusQP4UhMJ/WUZMr9V+QVR3+g
1uOoUimXywUCsHz0m3vScr85VSuD3KlvBWbuWkG1EYCFUi7kpX3NW5toNJ+S9AIdxWO64sx7JfKQ
HaGaqgiSsrtdx3I61Z47qDFbCfvmAq8J4Mt3Zb8tE9myyhEMC+fz/J6Ezz8zQrK6QZJSFs4PrXxQ
JxM2eqKJlr1dKkDrllPsKaaP2lTpOe2MvqEUpSCZBbFM2ExuyG/dW7eli3+2VUnQ4YNLJ0Qc8yrb
lDzYdGi8QrvgNj/DP2R2N9AbDA/br7CdTZrcTvpQl8Hf6gyub0GGtRtTaM2BnVNYjjsTvJ1zoQmX
pRXlq1N9meZudXmfcBQLP2/M+9np3G3pI39OQ0oAa+jHlAq1MYCbEbCSlE2Hj8/ojcCBc2Lc+PBB
ntOTxVYsiwtXg282RvLnrOWKRorhjXCUk74lb5acDDEy5g2hA0uJhkJEsxCOnpusyUyZ/zkotuIM
rxf9QEaOQqUyO75+kiulAnWEbt8IJNMQn4zx7DvjaPEX0irDhypqmzz+gyav2Rat6vP6Jrdc+Bbn
1wvjC+Y6HqPE6+pArUu+XXoJe0ulDJuzukw1QLhcq86PvtFKeDztXDEugXwRMWn5XlYoFPlRJzsD
qJFWmrT2n/SX6ZtSuTdZs2quFJ/Efh9S2UXIXLa36fjcoWev6UU/bo6+ST3ZysilDw6SoclGeLc3
iMuzi7MXjm0QhXAgBmEWoYWihjCaOYsOcR/uhG/wPom5AIUmR+CPEsayzcmHV8Ezl3HA1vzM9I7z
b0d3y972ic8fdsM2LSJzwPuHw4fCi+8Z3B8b9AUaPmyEqfizyBtMqUyR/XR4j8kx3Ycit0mmtcYc
k1PjPjkcGEbc06O7WX8HX+2gyi6hh1U+s7fnz6h2bOS4FzcdqH/LOxxXvts9YdDPOBrvAb9MZx0u
doXS+5//R7XkVmjIqtOovXwa9R1E3tL8PfFtGYgI6YLv5qS6Cd8hsy9bmDUQUHCA5ODM9XdW8Po7
0wvLyRH6Rv8nd/nI7clLcrOal9jDcdDZvQpKcN/gKubT4j0VxqVzc0zcPrqKR42XZo7KpO3X+aJR
/r7sftBgdV0/5p8W1drpM9k0J0/4w8cPmIPiD6QIU54ub3d2UAIxA5fUgGryk/2hZety3XxCjYW/
mrwrIc80XzNAfImXLFlX1Tug7QaRyIB8UXRrc1Pq6TwhuSNRIZuhb74EUyiXCj1b88Qwoj2zZ183
psmA9tKZuiXBiWIr/2pSZGC0IxwI8FB3N8Fr7mxYZSrkw4hGXP9AOJWERGl+Na9h5kwwdECpjY0L
ORc+/HOlUgQ+mqeaGC2D4Nb8Qt5NxEQkQpz5FNBm4EdEvapfXWkvT5CV/AACRVuGCtEhiRO/E9/+
KakVLq/eqrS3qKUCZl+ltCUD1C0EFDMGUKdjp+SQZ9yHCZrn3lRNze2mDNqR8AH07iBgkrOygYFi
Z0lVwZIgrKW5Id0QkPpyicz/3P/sE/zup2VS2MoVxWP+bcaDybGawec51NW7O1kAZ1fwOkOJu3qw
QqZ4O0XYmyn8pgwGD3cC9n/4jNvKf+lqSkMo+87G5JEXvrLR4AiRE9m+GCsLOkn0ZFZPNCHvTR78
POGHbCxR4slp4RIEVsETrcEFQRsX5fIEYM6e4mvFdqBIrbutW2ORebJlyXG5D0vDZwlv0QGJLVNv
2VAyKyZuyEKNOEpjPCnrucd84GEkpTpbfAk5f20RQ3fCnfLq2z/Dop79rVHi7Icbv+JuqGlSuB3R
+7kXiHdKixc0hNG9z0b1JH9PFIhwKjI8a8iHVdilC85jRZ7hMsCpkSyiafIH/VnwCPLEyltKClnE
pO1kpvCNnmUjLoxUTimls1mKsaCz2LBtdB3E94G2Uqp+bCIqlzbWHmR3v7zjYykPQTQO7CYR74hB
x95ziHut4BP7UqhDyGd5Me+v7B4TkM3Qi4s7xkdkoCEBfTfBNYK6H6IoUV5x88x60ko2xVU6IosD
C3bi1UNio/MGMGSg/9yWV8ldp/6SwgNegSZMHoG930r8zneYBCkaoIFkYH29Qdx/RefZ/x7D7tMb
xknKw5ft8jbyhGrZIGS+t3yMCzgFUDC5Vgtt/ZFmuXsQAyQwhM5HpdWZBzexLuKg2UvxDQVE8CY4
E68LgYwAPoIUndg2+1/5CezMN7E3WQIz4Qh9m1DGpLNFW9EFFehog+OX8Cmisc2HYbhqJ6NkoEr8
yRW3K2eRylxe24z1iBxo8O4nYTVG0G6Avvs4Xw0/RQRkhpZUNxHOP46fqyfw5urjD5UhuxldxWCg
+yFu9L6nEPYQ+RLmBz4mnSRwTOb1VkbtwHjN7RPzBmBUTgyv+KqvcQuxf5lkXVzAS+xibJlXXBcL
zjciVDLKHwj3gHIsIg5GJMGHQMwtK6c34hMd9b3+lRx7vpGA0EWNUvNEEG54Evo1EgllPhD4Mbwi
VwF1NngCOEItkxVdZai0Zcpq9AwLXLGz6GnSomWBVTQq8oQwRIThwm/UQWWgEur6I/DxBNG9pd5S
jznKuJV4IODAR2sOapr05p0zK4MDL0Op6ackjuZct0cy4Lw2QMEwDEm4I33zOWwlYaTvAFu18bP9
+AX0h/ezWEgxasAkayPpaCoqol3gFQnMEneoH5YV2v4st6U+xcXXZSCbtl2xIihWqsFYq5zjLXqY
NktcAeNRYwUUS1BZX3TRqpoEhg174wUQY86tMXxdvds1zYqbbCpXeOEi4TKBfSR1aJVHOWgX+2UC
CeN8wTxCuiz8lk2T67ufgFypVng/0fODXWVHx631CyawpP4qF1jJEI6RbrNU+rcFziGtdlCLq/se
8pEe4OppzWxv9/jT0wzt9qznOmGF5hp+ePPg7E7dC1tkweP8Wc9CDQn0skxynkPacjFLbRsFJcqL
lgdmxbmVpYEOcS6UWqjcQ+QSAgXo6UB5zrzViei8J6zhwXvIzkQ2BlJnQXGMHYKcrnzIAJdvLdOG
Ceac0XeHrhG8KKZqSbL7jC86EVeb2snkvkqpTKjagRCYsG/aNCTMUx4VeAb7a88kDeJW/NYjsD5H
y4NS2/ZIe1rgKNylDOW60DhBJ8QwgEvQD4lqGXwp9nAuwpIlTDprnL8UAD788rvr6oQ+MVbEbr/5
2gTAhQIFzuPoeg0MyQIH93/swMAj+mLHJOcr7MorVwH2n4Y8reA2oZudrxebG3h5h7LIjTtinczP
cp5ja3T9/yUGLOR3apTt46Pz+S7U2EjvVz5tm6OYIKum4TaFN8/fCOlu7j1Udx/OPOjGjFctrzLC
sdYRY4WHfcc7w0HCmKUNjbu7Rl4Qo48M0DhqMq4q/bu5jSTHyrd2c6/Q5sZ7mavFDTD5nHxGX5Yf
Ivbqr62at+3bmu+UDnKPJ/dClx6ocuod1TQzIoysojUrqEiYwuXesa5i5odRj9NJxxnbh1Wp2p3R
KfxZ2akrQeHb+R+sULHyR4ikWiwVqvlSvpgEt8hfMN1haXouDMv5U18LHid85dLIh0k2EYyqLdi3
t+058/puAty7ey12t0ApHgELzfXg0RnTMpHzlTZUIkMuO0JU4kglYB0BH42PYHs4YnQHN8sSy5Br
BslejZv6ZvL8E5EEBEUgj9T1qtitPhZoZG7QwPIwaiWcH4riZWhkSTXqnVLOSCdw3gCfMOvoHJPn
l2pkVVWTHG/4G5/6A0uqrcrdoEZTNARnubAvgJvzdb8yzaYLF81gXIXJ78ARzg0xB3yJHsuP1a6b
lyTO8CSRA3Mv1ylFRAcsDIcoOlE2s6h4Ql3U55+6TA26m5dze6qkXBhcksmDHbVclYWmpJ9gR4PC
G8yAyXnTuShI5wElTFZ7aTLFN3OFmvBQ9GRsWQq6gaw640Kx6ZrgLC3S1KwIzplVTIwatQh/hLjR
K2CP6iKQVfV5e1SIhYykdAiYfd3cXB6Ul+kmEDHPVrgB1eyKAFYbOAHfWLQ250bO5kQjLqO0U9t4
LQNvnfaM9bMAViLMV7aUziqHEabNVi5sWlhOnWcDbch0aUO2oOUguKYMGYPRISIKC1blRmx+viPL
U29ILCogHmL04ILBHD0Puj2zhp+mMNN+lh1Jdq2JaDXtsvC5uCRtcmYwkq9c0brOTMcvjyqjw52f
nbCPH6GI84cajXpT53WtP1wL5aANfWU996gwTS9IcT0ePHNZ0RWwbTBHIwLAWmfcGWJEQVmsC4ZL
JB3e+EXhbdgaUjF7aNtnrvI4aNqCrNzJY/hnyKCoL6ZA1hPpJMSSRNZBszDSle0/yKo/OmXH0S+z
gqT2L7PCNpebF7azsmyV95J1CMV7GitxZwE7dI61pz33VOmWeYrAFV3ykvG8+FF1H6AJ7i68s8Od
KFjhvcstquuaN1jxvnyf+0IUptC6citmQxMPeSBvCVOCiBC4fF+9n2IjKfAWkBODSX8SW1FLIByX
NVfOtCLVK6TLxnb8J9KT9WIQZFhdm1dUGvMrqmcQIi5BAdDAMRZchDJXhuLLvmMWkJCEmYZvO46T
8TzYl5Asrvp5Fg0Hi0ZDpoOOYrNjE3JjEgM/bYjsxqvbgvfDmPprhhA6CoIbQ0CDhD1tUKYd9I3t
pHtpL1lkrISN26Oeyucs7zO+ypxPzAqj+vEfVzlvUc3vlOSvF/k3QdNkXF0XLovSqU+8jxwjY8tU
rQ7qcc+c0WbJ8zpFAvQUky1AKMQE/ndiNF/4Ez1fpO4nTipJIS4FS+9fxtp8uS0M94X1qZ+ZFTIb
vimj8qE7IklVK76VVvTVMzO9v3Gg7NByVt9w7gSZM7iXrne+FCQT82Sg8U5IUdhik5lRmNHjuq03
AY9qRdr2SaqdrkfYaC+ayY0VVKbMGZGohe5Qso1TseWWE9Hy9lOtqWJYkv3APAReBMOGdtVUeIUp
gWZASqP9Qn+NwtX+uz8eqKpVWAs2Ta9ApqTbvMGLKJydOlQjOy1ovuVEM6SPs1OFs4n/z18svc+i
Wmc5oYjsSxFJKUSO2c+OzhAnk/sKGBlTOmUQUVtmzCWNfqgwIGQQr53R+rs+m8KVWofXWalmRuty
bumLOaxsj98lq1wOkNAcGlk9R/xqiuuLlztlFZi1sepntpR/HzIVufLfB+6vI+Y3WWB1eE4q45gR
oyewwVLm3ueSLDxuiicPQ5oJq44A7816xxWO+JmhDPMx6IGkpVex3Bp/FxHMSNEIVS6rE1fAc1bh
DAbS+Qd1JhKgcoUCFfTEFU4EhuBCBPbOCVbBP/Lfvx9w/o/inWJcLCRxpRhV85XfXKwXw/JsEleX
Mu8kzGAl8As4i0SNDUpCGjsgGfQRCklIsAtUZclSDXmPDJWBQrU9R7ijRvsACiohrAwFOzdQGoXq
fvkQ1ZnSrWPDuxCoVFt8EwY1Rw0eMAS7N7sBwNWBIT1c1gZ3I+TTir3JhNs0oYYfH1M5oIjPBtbb
e9U11okGRj44yBgmr69KX7WHWdKLr823LJO2pjh6zYoLskIAbxBF5gz/cJk2qMUNATwA1eA+X+F/
m2clpEdlKEXnipDCe5EUplghph8tlwx9LBOZybyWuHZ7LB3hfKWEV/cbOtaD/yzZ0IbGS1LAZqE+
1re7ezdPO036BYay+xElxfy6ps7Eun5llmYeVlPSTpJaygWvHNiUkJKmQJrj2s6NPbmTLZXzlPnM
MBShsBwsgsxaNTxzEluQERhimw8QOFPeBGHMd/t6+plLPs+2lR5Ohe1t6fOk/SNAZiv/vOEgNLo9
Mz7/PibjP9VsxiXGYyVKSqWkEP22fEyXhc0mOca2KnC5rr5lkbN34IiyfJZp7EuVNWaxNRHum4G4
sbZztdwSPJ8LutTMBdEiK/ZFYvAAh+GrMkcKfyw5slrQdp/qOlQyDImCVL/uotqSmVLU3xFrXOid
jCD23rvYGVR5nXOhd7IxbxUknPzRANiF3mTal7ObXUBYsYALua71LvfCg6L/5rgx6GyEkC32qjNu
NlQ1e/f/4+xGyZ/ENr+uzk6CvyyLi80hN8lNo1O/2HV8IBkiNQEmpais9JFAJ2Z2faYL5jae6Ey1
Jro4s+zVdRJKc4W2tEy8ZXjmmZRP3GAHyjrJJnW9NpMBq+PtGIW2wOMI7WI2YELilgtNBVwRd/GS
6XJxg00Loc7iM8FtZHCN+ZcxrnOp66FyFQujTnQJD63cmAqU2RyxpRWR1yVpa65MG2wLyV1rXXej
bgmfSl1xgAjJgvC54E5FX4Y43mfl3ojULwMiVQtDhrvvqxcCVBBPci3YT6VUIoVl3nDccAg6uB/b
Cgy2lPuCdSIAMIrVp3Dai5tqjofXFb4GsJVKWWXyrbMEGPwcPK7ROwCbPs7IyDwVxsBZ9kiGSOxJ
hsjrRqFWdRWZ8CpED0YYw7bu+ckGYglqKZTFzMkQx9CtgTtEOa6T7/hJ8JFdCtZWiI6Jqc3790jz
rWZPnL3q9y6+CP+/KtKoUCoZCiStfje5Kz6vWMpHbastz8wLSritjkTlgdB1z5pk+GR6r7TZ/NMM
2hvRaDsjeiUfHVs/MVOJyCzQ9v8jCndVXdEVJ5MkGxD5TcxbPZcnBgfH+pEQKv9oN6KhdvtdPJSo
tsts/cftSvB31NBWGtQJI1T6hq2KIDvDGV04by+6g55xhiUKxB39xQtTTBidULQQuVLYmOtlEK5a
wnN7+GTE4UBm0HYWLwkRn/Xz6lbQILJR+3ZUvmV5rHZf1NC+iBlkN8360/uF2Icuphm+YeTIFikw
CC07DItA3Eta+78mnOT8NX01WUK6uiUbdDC4r/fAuGj/6wnKf1JXYukgmGKdUp3lrFUgsrb+ySmq
RDiHhT9duKet8SHNdZmrfsR60qC8icXNDQzX6RTft+kVhX0sd3fYLrJFiDQxRukXJ70CtX6WER3a
1X2oNxu2DrwlSxuz4NSFc8XyCWwdUkrzIoWhAzZjlurGjD9zT3sg7hMogD6igAkutPzOhuOZQ12l
W+zn3klUG8c7qsqAwvUEtL7o0B40MccKuY/60VGveGubdefhXVsE3E+LWjHi1ApRmMt5oeeuK3It
KnQNUjf5usG3XK9816rWkx4FmWFWIWgedw/YzxVYCmiKg3QvrlcZFMQ6qE22Ty4c8u7YuH05NDd1
AaQiJsNea6c5pzWMkLtrPAKootm3x+AyJ+hv6u/L3TMDnEwBUiHwMGBa/Hwf34LNZQkIaA6tddU9
lXv2VOSeIghFPs4wk4PRdPhsP1hi4Z43cjaoqZJmAef2vjNo1jo5c7aL6Njr60qilEM51cuGIZi4
tWO4jLXnCSSdsx9q7Cify9Nm3ivKb2jODmRmMR1Iw/l1pb0Zz7yuhkxKA6UCN7tUFaGXvQB3sbvO
t8qY7JatF/WqDgQduBqoi+t5YmBFwlk+MkSoN7txHGnmxlAjQQXDwBjOtXUOZDFmnJng6uJVvN2C
5fiaKGl8dbdLtx+FLoOQQjOzXxMaMZPS27bpwu1A0QJMyeS0FdqRqjz2h6RbKJE721/ch+jH/gOp
8ocudHAMH5LFw5B8W921aGyBp7XTkqo+fYqRZPVwLvxC0qzwbRn4hbrgQKVIpCS8j7I3kGgR6Uw7
vL215I0m7aRaQkvyrTGGXEYCAFakAydaLxYBeOnJDsgGC8yaOHs/fMoHm2Idrix6KwoMkJIJJWhZ
KQrOp3ROvTWggyC78dsSCMEETfgJHh6SQoIigWu2h5F0z+H+CObNliE56KbD/xFVYQdAOKPPefN4
q4WN6N4RquMCMTJ6ML5Z0WtNJcEWhEGaRbRLWmPY33YWD0l7dB1q1wDaxn1hNx3I3BO/Mx21S+1F
D7y9HzTUzQulQ64wGaSYVfRDlNkI2R9GXdfZvwdCoR7o91zv1zCo+r9h0HS/vawKpSLi/Y4TrLZ8
IXoghrhc65xnDGE6XSR/1tvzwkkdYaaVWREcg1DTtiM6x+zJT/++f/QR+hN+ESVY90TUF8Tl8m8i
w2iQzJbjUcHcTFCbjiRMKEAqLJHwiZCvrkNPQv3ZspO9zbjNL+Pkae/8id1rQyV30oqxlVRaKF/a
LdRzY5r5aihZhTLS67HCuCQu5WqW2tW0ij5HbgPtsYNUW1vvURGEYcuWL5J4ztzc6i4l0oyU5999
PdF3J+pmvUhLTY2GhpjaThuezZgGQRYS7G4WX8t9/1pcQkw4mxW8lf0S1xVhqN6K6PrcYhGxsCO/
CYVFzArqAcyph1ezZ2GlrA2S+KivO7O4r5R+vwxaoHO4nRc49CGBEomBltHi60YMlvOK7DFDOp+b
QxDFXtG5heQCwgIt+XuxDZcpprg/o6cs3xdYCoyejXg0VCHSQhlr9YHzfMv1X2eWEfJ0sH64hXuZ
7sx0w6Vj+rkf1eqZ/wsRky1gDIoLtzydtS4fWSxk6kN9iOETQZNPjNbZ+Uxrp3Dy/Kk+LWgwz5/K
8Dw8pWXyr5pSrVg/iDCIrgq3hQC1mjoZ27vnxmcGoGVpABSXlRf/cknfgeOnByPcKn3gOfIr+VK8
H7XKb7AkKD+JkbIAzk24s+4n7i1mmjuMH2Z3qEahGdZPKBmz3jZgbJxnBysrKTSM7g+Ybnts1qlh
rAO34in0Yiw/NQTffZSxJ2GPOXbDqeBi4xPjaQV/RsnCs1AqPDgYEg4v7YS9k1Q5zfC/URpSJufR
9SUD7zw+u2h6ycSd/dk4VkSZQj1uM66pMHT2q7ADYSOcFPgev4taa4uDJwe2GV3vO79WeP2EZ5wO
wcOXy4tXyBFkTB+o8aDdVOBp4GqNbIY7Z989q2dOAAC4QzK+nXTMSIyTTR+Uuzh691xxDzsIa9mM
ZI4bd2yOPw01Mj5M3ciIo/Jo49szCLvBrX1RGM6G6+wawW5wysn23x0y96u+OWZtsGXZjVoOUTtN
agxjPZuGGStU46p1ZauCcQ+RuHG9o3hNaqT3uqnRDkFoAYsai+ltl42MChEPMlEuIHcYxzF8QLLq
OVLMnElPSSrJSh9MiQI4z3HPOL8GYmfMSkckTx4C8969hjbqDzicYQ8yzCGiXQq6XYaa4Rk3I2IW
4jF3Lv7iCRk+J3TJU/pCVO7UKqybJ5DiluwM3qP7LWcTHQqf6QjxUwJJ6XkARdm9xhim5oj4OB8v
e6zsq4xWozrlMJgpjZhGHMBePCqX+NJt26HmXkyYKXRc9XKQKXC6w+CD/iiTl7rhRUe6Mn/F8WQM
Ie1OHJPF+4mWUm4DJDscGjcFZ/qUpCH/9ugr3PFji5uqCDkdeUhPmete9o1xr3LrzAXl8e5k5fQn
pAL4jfbHLM4ddRe8yu6IuzKqXhdJXxZ3e2h8NF6dxSAdYoU6vzsVAJhGu+44rVS6W8RSw+bgjCVi
e4nKfFw/btM9qf6hVpylQyLvdF65mY5RxKKO75igzy8pBZ99O1jntX4h3Y4ag7b5MyTCQ6U5vR5f
7+6OPfq4YSdSerbtbIjW66Lsouuu23McVFhqRAVtzSYeLqZnsKsjSCYazYRa8l2C74oxNEGQrLwI
3PJlTSoQPIuKtSs+XKjkUuZ3Y0whprWPcamGIJDAlLh1A0uZe2scjvVcCcUHxYlqPrbjtNNI43Pt
uG98BDyD3Riv6UZRWFMjsL6mkUOBJnTghS8flGNV3lgqcFHH56SYlne1h1naiisppjB4rTVG9Xlt
dLusPcyvWiPUctU9PTPu4kktHdUHdSJxqvauJl/Hu/q5kJZ606sc8tP6qJ6WJrVq/fuw+zB5Po8p
27ijZ98x9/2Qfq+Ob04pQOuheRg1J9F7cvhYYiM8f1/HX9ha8Q4cNppcbZ4ncWOf73WqnQleNbQ/
LuKieodJRPLlWWlLZ5a+7hrV293g7uoDGQqLaXomwPvQO/FSSyujWn5fu3we61jW1tLzbSVKF7f9
GPSc3LG9a4/7jcp9co9ShlB1k5Y+t50CfgXzuzTXbvf235In0iosT/Pp+QuakbR4wP10fRfV32vH
zvvoerBM163Cmh8459s6dsDVBRXbuza3CjUDBCmV4yKdLUewM5dq84A0IHdDM9v+6dKFM8OdXFXl
6+w5KqSrm+mkvpjU9rjdRO/bU/Mwq69fZmmKYKM20XcYHe/g7vQ8qw8bw3SyhpinwgrO5fi6oo5+
mh5zuOScJrXCPKWYKX642xZqw7sDcl5tdSiZjmtETYXarPda4PmZpSOtlSkxP9RnbSbkq1I/bt1s
mvM0ydemaa5ye4luSpS01udfq1GtnNSrD/Vzek+pXv06V8/dDWqFu+015mVJneZlOzi9VY3ANJ2k
jwTus7TzevxIagyrXNQ4TtKH8914iPiTarJJmpaS+uXUKKeLSh0tdn2/qZcJ/1AFbeoHcqhnvXCu
nomp0L7cj8Y1LhLhcM17ARPk6HVU/97fXpU6l7qObkzfUK7I6B+a63RRp1QXz5/19+oxPaX9YaMQ
pfT7+jrJ125zX8eNr8XHYgPOunnbL9Qni/Tw3Cz0yhr/k4We+Pvm/mE0Sb/udo1zI19b9S91qIcx
1RT59s2hc7wa1UqmoNP78f2wMVvVlzXC9+7t8bFwva7xy2r6dfIyB4k73JVr+4dJIR1CPrTXD5QF
7lhvdqxCpU5SO96VZ7V9PfoYfMEQFD+oZTo7N3bp/mWQr42KzcmoOdzVN+f6eVg/f0RDNAzH+gcF
s6Sby/RUQ2alv/Pr5H30UDzdHOvD6nUVf4AVaOgTyq9a47U4qldfBulpXWOYHhBv3zfQxT4fLq3z
rDbtpPt6HkcHSNldbbCt77HJ3Y6w/Sbl7qbFbxXclnCpfj7VoC3eR719ffH+mlylMTcVTgTkjh3M
GGpIjGt3KPuah6czT5ffYm4jwsO6wXxtP2vuuahK65edFAE5zkB09LjHtblwf6ol3Vy3fLutD66r
I6wAmMEwDrzUJu9V2vpe2uslAj7USbNalTgYdWdjXZ+8z94bi/fGdIAqPW2wJ41q+hqva/sWfEU+
PdxHdVxSDsx0FRLP6V3v8gTezc6d3uPG+/C1jCFhusNdiP1EsUH0CxK+vjM7XSMti/nfbPbwqC6L
nLRe+b6sn3oxnIjGzbY+kGZX0xU1Bx/LOztL7mpbMld6RIZ3RHgmIze7XaKxtjXmjG3OYFAQKbtF
uJbNfZHsk0i5ZSE5nEd39CY4PMOqWKBYLmT/RQOjTPBnJj26PvX2fIL+D3nq93SzzF/zRRYfN871
InkyTs5k1FYZHsidVVa4p27D9+gLI0tAj2HU82ugiaChRyQIQOESpYZP3aJmRZQ0XheDi7qiDbE2
CxXMpMynTnh6QQSD2YTF7ztA6dusubuFJgM4nLZlLLnBQi2wHUrpEiW28yxLLfXhMonSjC9d3OzK
ZzHquHGymFyHJYE6ZQeCM8IwpmLQwRSXQWRkld2ne1WWpTc5ZOtUNQjCMoFfE8T+4EoEXYQ+4itE
CugT1TkomVMduYRnVoeoGtETlA8XT+109dmTbCE2aum6vJkDYXOVv1Yx5CNCSMv364xLI+15m6Nr
nWLMIaFVvp7Xo+BrvUP3Onj+f/0yGAbZp1CUWcOqo2FGrzrXv9rA44nH6vS9YTv5sAVfW0HU5Zjx
oRHY7M3xRsOTKJgB77r86a3Uwhmpr0T4SpXDI+MIanDz3T/23YpQ3TSjHbJQQ5VsbM7rRZo7MTjV
43oDSCnZK8SzvAQzMyM2iOE55kEWlm4YnvuWtJE3QrF57FioymvcRJKF+iBx64QmDQuUgwL5HmkU
ABdV6fLPOGJTS2q1vNiijTxFXyp31uDLwE94Ta2WgHpAIQEny5kpLr8Pbo9Bpi0yLsAuOpGB24UW
yl8Vh3NoBll+X84qONfXMBBLVroNkKmxuA8TChGVXGgIOn0Obw94p/tgGuJnuB/Z9xypCb0Jjqm/
Emz3/ww9HZH3nPkygjULlsFUuW6IbQKgCSE5J9+NcteC++Q2s66t3IBZIUQ0FM9oeXX5bp+ompC7
+Ob7LfFPWpurQxe+jnlC8xutQCzL9SRyGknrxFkszrbq+kQzpB0wyIJwNWulNWv6ukJtpSXuiS2/
S5hq/jzMCUSDzTozqNdcTiGEyk01NFbaVh+RUDaHnx6nUsm1Onqe6SvNSSI38X8Fk3K8khUYU3LZ
9YX3FnDgKFFzBrJsRgBFbNSouPKoa9qqMfpaoWUw7UoD2BvUIdhoBmfTTLSR9N1kYhWDhQ6Yo/PJ
M3wmvRpQJQyh5JtXZEG26H6KdiPfbJ8f1jd1K2QcNb6Bi0XSaK7E9zchLtNNDrfOrx2M2blNEGYq
DbFuwfTNkVVq0T+4qDspulLf6MDz431m7xfJ8b9jdcmfdCO/ejD8pmpb7tfzymGPB8PqxURJQwKz
MmGejITLvjt0hDjM7U1JA0LBs0Oclh8dn2XcaKUTKG1lvFTJWjIVYLFuuwxEl1T9QNq0p99x7FNG
EcQ9lr5xxQDpvFpOr06qp0/FjwrRKogExay9nl7HrPhF2c6E28x6aj/5Xwrg+D9eRBUMrfC1yper
MU/CSfuFZ97uJuf94DxZ9hf9fXf4GKfD+0tv0hjdD5sUyO//gef+1w7Hj0vww8mXS37ab2hprjKr
Tvar4RK0FEXhl/XncJuOH4pvlyRFDLjepofb4duwW7yd3WyeBkk64pVZir8XVeybNij4PwZF/B+e
/X93qBr9L8C82g8qu+GcHUJpMU5zH5N+7suov/lWuh59GdcOLPyETKCrs9787tiP/iHC+8+QrNCW
HlMgfP/LlTIi7P/99GVynO6H0XbdX/Uh+fK3u6vhl0rn7+P+z5+RlItRhIaoUvrtCIul6SwuJMt1
P3o73CFWg2RZ3P/7wnr3/A9SX2EYlQuFuFIpxIVC8TeN0no3Om5L+/m+/7RM3/jH16G+bxxa2171
/wg7t25FlS5N/5Ua3z2jFc89qvsiIgAVFfGsN47lUkEQBVFBfn0/YX7VVbWrRu1058qdpgeImDHn
O995GjZlnIhM3Ie0h1XXfz4idbEim+yhmqA7a2SXOMh3eZe56DG+fbMC8arjsTE9FmKl333wFodM
ZvJqxz68gWBTVDG+qej70O9M5PR3Op221cnj692WYA6ETMSGIdTyrWqyJw6L0/Ym1lcxxa2eLRYD
OtOOtnW51c++bLyr74O/bScjx3JGpWyLLb/qcjiZMJ6Ix3TNvz7E0hShSNRy7o71/bpuizi9cN3N
piM25vCpdm+12Wxc9zgZ6Y/7KEo2+J+uWG/vPPO0rNuu5sYqBRgUXiJ0csFmc2zQrKvSadp1uTTV
z89otB695mZXVLEi6Qin8XzEJAj/pZdF3yNjL7jBO4t2dP287zNMTXZJLdL9j/Fuxd/I03+JeHx3
ut1pNTq1Vr3718yffa1sVkl+fS0afGPn++2ZyHlc2YhM0ix3r2B3BO0/pSZDutv3IVQG/0DjATzu
3+7g5Fij7c/2Z7Kcf8T5fGYaDT5x/3wbFyzqORS6spFYkzi7K27SBwj1/dVDrSJpjP7uhv4bHaBF
999v6C+5NvWyledhgujCKMpBpCoxC5CO05TqAdGfB8oP/24Nv4UV//W4/Pt3/iWw1anKZ3Ax7q9F
zBY+fwu50e0Udru60Cl1EBbWXS4uwttxasQYCU6Eu+IkXGVgF+J88VLp930/kr5/nl+QoWMkH8od
BHrhnVAtFp7nGcL7WPj3OWenowVGSycfx1k66GbNN8UZ0rl5Uss1FJMKxGy2mB3wIL87q6XLdBDh
j5inMrRCluNcfDeL7srOvi00PKpEpOoHvfeZPvrwiwkX7XJP4xpPHRahpwmxBSe24X5PPS/dcSF/
xHfnHe5DEo7GyVCPu8gkzYllxcgCvRP6AmEcyTF6D0282UBzom/FNDqoWH1mNsgHH0V3dWHH0phF
XigvgTAadIjnh68bjLNmjA4QapUqd9MTnlfXOwz3I06nUyC8g8ECVaxcZN/JRiTGOL56r6a+Lffq
6V7QsIrjrdAnHndbLIc/CO+Wblxi6/BJAZQJL87HWhXpjy11+2XhrJtQbGJND75JLEcp3n+KF/1R
b5zvLm9ex9KZLXQ5R2Hpsg7YMbGbjRxnulczZ739+UnFaDR19CUS4ONqp2tnO9pOtm2tw9BiJ759
5m0+crPbjbmF6Wk6XY+uK2O8ZjbnVy9o1feRLbGJhWuHUnfdk95goS/ydLqLxncXVptQTOarFW3d
Wm9NAS0MgTR2xMu/2c5pNjhoWeFNWkT0FmpFPNNXMnJG3OlpNpt9ZW9wVXizPfdQZ0PqeknV4rtC
J4jMt/hlqZBGLdRcD/Wr1nEvj4nYjXNWsWTjeQFnojM96jzbyi4B/B0+X7/xEMpDLheZzKUWtghr
kbE2ZMPQcHxxc1vjN6zdcohmNvuma6JbnZJ/HkSIDciG3xwvRK0SJ2cKhXRBuXe/VJ8m/Krvow1L
1GZpSXvg/94Psc7VepQnBNiT6f34c58+aHiKV5dNwz7tFeXYPfo/jeEIEoXE6WUXRbe71AVuKe7d
Xp6P7ioWuTWs5KS09qImzAPDSQa5lVtP5Di3Nu7KP/tLiy4AIl114d9FAPFeqjF7uhnrffN9d0iP
2h+IwgidFGrZuYnSuUnVEu55Ppx0xTyyDAXx2m/iYjfdxziVqYOCOPo3iYINxXxO+pAz1H3vTfcm
U9kL+h/yImtCnYfyoYesQEe6gYeieGE40RUZZ6Ujxi7n6IjyOffnfMy5j/E5+pjXlcuTWnd/0Eu6
ZtpQPR6B6gz20j+u/vEv/+v//utv+b+D0336Rzn+y+3FKl5uz/z//KP1d4bnL+Cx0bl2bkaEng5H
BFZoT0+EFfFaeLudd1mS/DQy5HrK0Vg7Dhs/Q8AdZ42ptW5iiFlBVWJH5v68EFx3IYYXpU/z/3yV
DTp5/rdQ6P/r9vpfEFePTO3go6/TRdMi6HoHj2OvjdyieQAwnCHvgsrx/O/GsKZcXYwpZP0ICXu7
w4LznskFNKkIdiWv18cptpD+g1eHra1rjXOaOY61PsVyOgJUQDlOvzp1rBUJXI5V0Cl0x6n9vnKK
3qgAtJojvKFVHOcE4PKYt86RQ+tZWv9hcDxWU+OZXS7snDXsD7zFzssE6QP7aV38MRZaRZzQUTOt
mTK0lr5P/QD7rFYuXdy+PYbMc7EqBwdg1sVytH7AojEbT3jcB7j/3x4WV4gaS7QqXXxfcoGwRwkl
3D4H2FrwVoPVwCYBbhDF42r1kqsNUBO9h5CmGDNuFNNhERTqSc4gGjiRWl+O1tvtFB3B7XEbGilt
HmqTW+B7Mb0KZ5YLg+svK3i3pvgFbTlPnnUWB9PKRZvLFdEcg9SviwGa5D7+0xkk5DkyHYdXTEZC
DCfENEjHsGYVairiDivMa3N54Dv5jwu9i6eyaZGi+fMLGbGLAyvX45s3LPdm43NbrquN5kvy4yNd
FwS8t64SWeUHMuQSsiDOUHCSsbGE5iy9hWqmoS/CPvvuX4jFtXsdETQJrMQZghPa+yNznARkoVjo
16CADw3VXYVw7fGkwTi1hu4I1R4uGOT0lbQDrhBXpnE4qQvyhaaCVafwqyPMtoq46j4TN9AXmXgs
H/LBZZCKmsozYQP/c0gM2ayJdFwTxuDiXboiXabSrIkwkP5Vgvf41RkAJD7/fNCHWEW+YsbT3vID
dSFqogeSoI4Ev9eftXkwphr+EjZRR0aCaDkw1Pmi/IuKAY59PtdfIRZfOIDKQoI9YpyAGS0LA++g
ddqrfwwUmuvIMr+ssV0OwuPeH8PjCO74Ymm8pQHtR75t1/W1qo0EvJxYLrXeO/tntoHp56xgTwSu
IRYsOyu78JBNvV0r37QGeok53X8ORKLt3HHl6zs94x6MN15T6g1/soXjUu1cv39GOf1Qgo9W17qd
F/o+93fkA1/y+MBIoIj/eb4Q3eqLorU1fYrfN+Zf23mkbIAInFCG//bFq5biExCdl+CyCyCAJmo0
FOhwCExJTjceER1+cB30Xb/Z42RFHA2jW0jCk8MC56HutbBRJc995Bknhs3koX9+QDM/y/l53vXd
UiWTMYe/hU2PxWrev0msBAvyAn35iLXwsRuab2JIH33vxK7HNyLZ2l/BPvJtstpooFIjaFTjp/bV
WF20AGtp8sRHkiFiayC88o9n3+Xwx5NNTbLVtnfwgE/jDZ2zFBphcdA6T68Py5OzqeMdnpgH1DOs
PZ7IyQF4LbSa03euZ0p96PRV+348e69KFU1LpdeEZ2XFqe3RTEm/esOdIHUXZbBEehmfg56IZ15k
a682x3dtSkNUfEJHX2hXrvQvAoTClPpfFutbvzdruC+He9Oad2DwqSQsiRY0/lus6U9ClBZw98tP
JxNdPyHz4yuSisKcYPxL3PQ9JD5Pkx7U1Z9BH2g6nCp9e6eTs24LbN6vRkbWLEEXxjwSdATf6KCs
ZHdgSErSWFutb1H42svo6S3Ry9F29I3uCmu3uTTFyNHbPeIDp2ukC33PTWhAnvDtdy71SuhY/+ZV
ZBtuyS+bjkYWDjRxAlHJm6AzGy/ydpXdEQVj0/kajlulAuf+26U95Jt/JZuVn0Carke3gxE+AOdx
QfZokwdSflrQ2FDLOGdNq3L2+6AtaCbGbP9mQ1s2rm+0HU1ZhJyjP3sRHV3P9F+/avGAzqszoIZ3
cMIRVA21uQzTOmhUuUMHICJvxYkslclG1aAmgItuXSQfRzBub7a2Jj/A3dHWWUMe/CZarYCBB1Ny
AECKTQFsdwaYMK7L40yyhvY+FdS2L5zZr+YVtPu/dk46DF+wZl1vfyFboJXocz8p1F4Uo7rMCD7j
VhCK5L8tB60tWG06Km/v1A/U7UNINxFSdwtke99vYcZDHKSoEIOvQTno88xkSM7GnzP0taBi6rA4
owGtrpz1+jtrdbR+ijU+yY8OcvOFy2CTnhpnGv5hRQdrEnbHxonorryRLGwOOEwJIXfdxrSu6Zpe
hANQ9QsnxYwmFCrIBQu9YIPIyWQJWAR+fU8YksUsU8BPzluILSN09e8xydnigAvTErZEBz7HWkvO
JxMoD41+LuA3NnUSAZoTsGmNcHlNSNSxdoy0EuoKc6OLZiPqVJ11qyUICf/pXVUOdfb74yN10vmt
XyNl2iRJWv9ucjOp+3oP4rEha4W8jOHeLuOKvk5sXltiVLVFvSBGWk4A6ESO1W7hgAsQ0belhV7f
HyL6B7mseXq9/r5PoyiEEzH7o7Lr6KXKrkir4mxZh8Jq9feFiOUpdZH0vUcgX62flvNPrc1aIZWA
tj9GxEMoCyf3K9jIqkOKQjVkdM+L92j5brI+O2RZG7s7J4zrwQQghCTZb3M/9R64Ov2ERJYMvw2p
ayp0g+a4vg6O4kyfQFYaw2lVlqCFN5vdgdZnXbrksfzc3WCKVGs2Z6HxHtblz211eK0bWBcX3HCZ
XRkHd+mXqnaR5aBDA4Lc59xhGqdsoNYhbeWsf0uWdAwjgI0GyfT5DafBkePqAfAeejqTHsJTuejS
m8gyMcW/ZVU5UxWDpbzXtq2uTJVnpIewrMloNuKz5yPhoGx0lX+HhOau/Rm0+w+AA4p6tM7nmHuc
o5ufEoZs43y5oeX7K3g5zPswEpMh2BvkpQEXDk2C9QJF0PhK+w2TiQnzoO295R5hpVCEkPajl9Jj
VWqKVHNSus3RZRrIdJJNDec9ieR5uy2U9Z4A6Yd8wXCJ20Xk+kVei/8YPx2s8nmJkzpE4g01n/80
5OSDg3C33Je8W/3+hHPPCWiK9XQ6yuahpY1iIo4+jtz8LOdLmEkQ6mgkEmZiekVdvtY+RUI+H3td
klbyvQ9kFtFriczSVA4e9td8bVb4i/oJGCWtKXYbjluhtpdpSZ54KlpDTtbPUPccegjtVU507sue
P7j+FsckoqsuaAv/D5zPmg1/pplCpcQDGbqv6cvTmC+VtNl3CEpy2flwleloIQsLEngJ/ya4engK
jF0KqZOB6mTzBdzFRIOi+MwVTkpFWvzb+hKmpE+MttvSKsAbNbsLX0sKjwrkxEzkhzz4YPMct91s
3lIN7LO22lrzNYevlQb7NRnM3koXhmgDpBdBu9a42x04SN3/K5roEVrhbLtH69Ylf5tMJHiPJVVd
eeyoPvhktUKOAkWUFbpSO9MgF59gGfcUQ6FATWLt3WN7An79cNfjr5HLUSToZniKRcNdYDa9nYZH
X/f6+znI1EXNU+fsK+pQJyTi9QAPpOQqbesgAfT1Anx4NP1wWr0kYQqlN1bjoD9gi259EOURvTka
29x93u3crRdM5iM8etJFYB+8feTuhLNrhdZN6seHr9XQOqZ0tCaa/Zp4L3tbkOEqR1zcowahxOiB
1rF6kFRxtZYPxKIbS1bleL5JzoJcwkUE8iEmo6YCIFj9x1i/DzeWYDfZII8hPAwPBv6QNqJrGSoy
M0jNUaVVWm9SmUpyzahEWTRpHPlrbn503QRXV7CqX/rOTgkA+HrBOaRsiWaLNaoE0+L/bY7Hs3Yh
OF+aVEMUBpephqUkx0+7/FmX5HNhLmLStWrYkCX4YLT+mpNY1biDmwwUE2gnVNG5n7VeGDgTFqUm
HlzzcvmzbMif4XZCrgjVthzK010OaSC0on+IuoNSmoJOR+xkoM6+hr2sEmclFRNY/tFWfAbECaLJ
Z6o90ikT6FdkFe1ZewyZPxwOf7SpQ4eV0qJy42v8Lvb8B8Zp9BlkXuA1A+42EwstQqUgRoCU4f1q
krwm9EKB7TtkHwktLxouY1u9wyZyjpvN+DDbRNLFnfI3m0i914MEvLlCo8HMtK0VXLoaPwcLL1In
A6NMH0wHwMgnDC585w4y8/AUsy/KwoCn3w5sfA0m6YVK0mR0YJ81J8wu+EfgNxf6T0jp848dhd9K
nAJiuiE8Pp9vJ78xkXwFVodgzmaDwKFYYb+wCawHfg+vx5UjNC9xFLnV4/HKEY4nMAYLwkVKm6uQ
UJE2CZXYrfTZ7CMPGC4bTEQu4YHPxnsnnkRpxC96Z+V2WYYeCtJdERPJ+spvCbUBqpASRxBIrypF
ZjpowXWRCUPsibCN647HC9vzgDE2Vk8DQx3Q0g/N3eniMpKD8dXRaawAinwPowS9Mj7Tepz1RVV8
BZe0ztlDR/douyi3UAVki+VI1NAF2+MdIslaSR/JJeSLdXI+DVfYW8JeqGqtpcc7Xnicoy00h4dR
WbVOd84YZ/Dp0JIct5FCc7BRCPGphTef66QVSFB+plKbEM7JGWsDScFj+T2lXF9gsy4wsHsL1s7u
KQPPJrRiTye/kJZIkiMUYv/o9n90+GoCXJxglNZWKo1p6BfYWUogoR3BLNhvjfAOPfxIKHaseQ6Q
2aBAlnOTC4Qyv6vhkBN8drVeW3EG5t/r8f8uyEzhzV8YuE6jY/aaXYau1DumHh31n+OqRTfovm5X
8zUziLOFirpnWI+uvGey7dQJrZDvs2wN0yHltdSlV71hZ1GB9rcfRr/LFokB0bIr6aDb9i9t9vK2
bAwAOpT7HeLVLllCCzlXUtAu5I3Hpp+3xeccu68WPWwcQ9cAJ5X1oa0AJbAM6T5dPe92RLcn8eDZ
OjYuogzVjV4Eect+PWf3c06Y7kK2tfwYo+c2iyQ8CFTtXb4OT/levcdIVa+UZVsGeEjWvVIf54nG
gnVd6HG+Kz64DR1OjeT27pcHHbcu5p/+MiSHm6v5rHKHLmXDztvu4fld3XsyMXS8yaNZt93qd0q3
pxnyXR1cj1fY6tMPl9Kg5Z0nn1bOScNRIUhJ8lIluJFaqXJk3KcqoWMTt69GJhHJh7ZWbZagi6lf
rnoA+oa4wXixshisRKn7KqLkJBHV8dmQn64k2bxLeOZpVQ35gL/F8ybEgk5v62R1MnXvv2VNGvQr
KQYGKSi9UZZMkv418e4P+aZLDTiBNFXTCu0XmRU9Hb3xH/PieRNmYV0q/9Ozgks/b6kkPD8ZZ0dp
wOcU9Kw6WdMNHGO+sFrdGT3YUlUxvZQD48Dfbq1+VY1ehRXWRHfU/O1hLt/OtSfzEaSi1SIVsiu7
6cTEm71u68Swa5T6xMdaA4BynV7bg0w8vRhEPH94NSi4A4nuw5cf0Z/CkNe2x8VFL/HGiOKALEmy
ha8LU9WoiXusOpVKU/UqZTfmvgJa+NflI5ZZKR7w/ij+Qhor4+fREY9D1OxfOeE92yBhpFJNQ/Ro
lMjshlimeI4ytN/z+nrXMbZP03rMr5nVnrYXDUYxVOfHpN2UL7orfgQtPFr2fXVhW/0bIHBzI5ix
SdW+JV6zd5sS4Nd11Q7nTYxQ9KbAjgKHWOWUda7Jz0hV+pQFoaTXMgnk660e9JtsHu7UL9xIUN7V
lsahFgyekZ0+ht3ADtxrb1jjk65eFFCLYKioNUhjmYNgaA/JxMqmqIPj6/bnJh901WVWA6PNCeK3
prd4wTTJ615dXxOT/lzDG4A8mt5hQ8aNSpml37zLOMbdTK+LvBhn3dEM4Wk1vfs94IPn91J2cmmQ
iN+znz27YVpp2mdxslg9Y1kj7TYjbV409qrFMSPA1FIsfuMpuoZO0K9PSMUO6QESy/chdT/edZV2
FEMY37RX+Vh1EujnaSQ/T9Wd9nC93SC2grbkFsK6fNatIHJehDVJ5NqTsquiuuT54JQYoh7a5k3e
I4XQvUHoPiWmy8tcD0jO1ntM5zo7tgPntzG67gVFGInPJJMLqaDyEsiyXEG8X4n01mZZLtWLnOqK
2sAfqtHRyqTq9/Bue9s0n+cf512cazFkTDyNr5MPCXOifE+p/ojlhTpW5mFnnFl52QVMpjO+uRnk
Oh5YA2QqvYkHvhmZ1MvUi3dMRBnvXypocB1PYTZkZ9l9Uq+ty8WpNXammumBTqSGRqfFkX8IWA4U
UP03nj2mGX1f/FrssCuYj0y8AomEh3q9GXJfisIxLkQh8hOzqZZdeh/0w5rqAkXastmePGjRiwbo
m71ctW7j0lj0SJb2HvMmDisZ4DIiapIeIlWGo9JQz2ncs0pN9nLyXjQnjjXcvqWbmD6oZX93z+x2
KczPNm9vzcCOaREVP9SdZP+X1caAgunD34/OSe+CHEJEDIA5oU4EtZntcj+E1VherlYzdtBG91hk
uji1cJo/187wcWjWXCT2sVcXRke3nMeT02E/iab+vKlXMAdGBy2luvCslAdTwWlumG0pHidw1KFL
Za53aVjRR9G4NIFMIvWFBsZ+7WIHzX6vXGx76kYu9MuLvWFVzDr56iF7jWE9F1F6uJb9SXd9cwIy
6mPZ3sNoR7tIu4+mqK2vUEtbE06kTWEpM7oWJq3xlkim+1IlxdIXWTG/pka6+m/rTBdI+fKulWwT
c8qa8plJZ68cXDWcqZsJ7yQN8gCZM0uvNIsjrdsOBbtOJQqA3EPdKmkkVp3EAizNR5Krvm5u8j0l
HP1988mk8S4OJJ3tp6/LLAt/OnurTRVa2+0Qkc2sFu3DEbJe3U4u9pPW6+MiVe+3CilmfM/2dmJC
O9IxndDtT2f13jEoS2ShGH5Ay5yjWO5hABCTYK27tuHjNsWjlIGBk5AsqMmGytPxMVKSvcwz4Ti7
6nkIuyIpMKnoPZJ9m78gODok9W+C83GH6IDb4131VeDt3cyk/qWGtvglUXn9lJdFS8ZebFLCHagY
KJfhGS2iaSihGTleD0GB7y6c1go6FZjjhJvflg593I3lTSwfJ450aJUMXs+9lHwEyyRC8p60casx
HqeWAhl071SWfBh6eRXJ9j6gPqIDdHNz7xFIoylCgup2sqCYhn4Vknfe50Sn7y+RduySMUjjxw3X
qY7g57IIKagYNPvxbxHLx4m0+UHktn66m6hfX74B3YEqcD/PrWHoXofG9OU2E9z9hCr/fhmhH0GZ
TIkPhr1t0bVD+rcVAiyDxS8aPymIojUm+xmcenNABix6G16dVvGJvZ/dGXQt24seXZSdzxFtOyU7
Em8ZAKczoZDVJWzZKALd9q5iOS1Uqysfk7u9JzhBJ6FQvjJ8cVaZ9rr25v6DVlNe8kOzhUUDhvRN
617SimnKxGlzWaLaJoaBe9CPn6mtqapTc0EBA1U4y5tT2qbGJ6ky5hSl7q0LpQznx+Ya4hJRqUFj
1CdlsuOCJfOiZF50+w/8fLpry/q5TYigIXq/rQTrAk2m77TN6RqSOE1EcAi8Ux8srx4/ZE7CEyV7
A/r1LhvHG74hUXTc0OVjhXKfp7iKDeaTtNQZN3pqap/qfHXALmRKpZMY5G9QXmmocBao9zgaU3IT
qBQ6IxJZhbyB0hdtmNp+vg6HETEUd09tpFu0cC7yUAZnSIT7NiFbze7urfue/NKXdjlavy0y0g3/
+ZGNmVna+3nYFmGipgzCvp2NjiRBpa2AXNQArfJjE1TSFVeUXu4U8zvRBnrWr7PBKxTNJtttNuWb
CN/DN1R1Ylawn+YIJZkKGFLK8N7jQDvpsHTQE+beqeNVLi/bDDvHwFJJn/sfc95yMrrlYdZQBIu9
1zulPy0ONz23A++yOu6pFb054UOYoaKZynVSUh1PJcg6rmaP0xNQi0ZDO9CGS49D+q2vbnikTwur
7NTci23OmG8Ly7iupgQ1Q+dAi9VRYINC1XVCKyEwGP4sN9S22zQViGSH2phltMvooUYmBifUJMzi
4VXc8IivASRrPuC2ejvGQ0xfpuBcphSZsbnVxcmBKoc66mP6lFWDugRAhTUM/bvdTiT9KmiD1i/2
7H2+pgzWyRNEGq2qVsU5ZCELZr8F60LwbZrpXDFO77ec9m7y1RPxIqcqab6frDr4MUkmWwwIkW3i
eXViWTnmkp67KrP2fkU6o72q7I9/Bds0xL01rFMc2u+pctoll8N7et0HLGI1zwjE5DLE1aYbl+i5
dTgjq3oopsWYlN70jnoIYtNB3hYU1Mrmqr4uzgaCSyrLXUeUmszGQhwP9OTEZcz6qWfMAHRMmizJ
aihdIBPKFLTe5FxajOEpf6E1gnnT3XcEWqqgtihlU4PfwG7wedGmTp1MUsnmbj+JidKF8l0j2e2n
80tnIqvclIq4N1vArXMWCSsWFnW9mFym7BIhH7O95EdaxeRNjPTQlYZ32RWz9rcpDG29OGvKoDEb
Xg37/sHNi5bAPO+uw+h9TSTWHkQMDRHQc6rWUdWmPaxv3rBdTuGaY49wAWnMP1TszelaZvFtwcHs
KFIkKZf0ahb0eU/z5qYoyepe4j0+RHhapaNLP6Kd5fO3MehgM6iobWQKr6Lgawo41LCp7VgP1/ou
u2NWgpDfNCpkL4UBt6vf1Y2p0hd2V3e/b4gOcRcaf4GUCDXaq7bz4g9qyDBVbaZw0vF9TMIQBERP
uVFsNZuDsKcSL3g4bRdc0K+jor8i0llc1DJGWCMfK8mzLRQ7ZF15hfKwV5eLTPp1u7N4qHhmuL3p
Mpr8Uf0MVspp4UDdiCrk1Uk8Cm2aIvg1Bqt0QCQ9s3KDjNassDuxqogovkTzUIf/LaafeThDL8pe
H+OWTbtPUQxuP107bmK04kUEYJ1RL/S0SrlXHdlxlh2cZslxU/UpkPPQrNR+ViO3oSbrscQnrGOy
h895ghWgv0bOQcCXzSqQXSeR0bzQRZH7Cbxbg0VJk34X3g9yramBEtrkItFx/bCUT/jLMQRVP7Q6
U647HTf7Zk0A0ptAaLQxLqdXTm7+9um8mjJLZCOwm9gfyBJBQ9m2fSOPN3hPu/d+d/05mKl6/mh8
4t1KvEt5SQUuJ1gq2dYW8aZ5MFvO1Y9e6tGWSWTXDHrW7tfGsN2/zYKEJu051WOi15b3afVzaeg0
RWtIDkZMWLWLBZXAE9M1LjJfEHLq00IZnv+DSwnYS1my4sCs4DGVUkjMNhQZMyn7ZUYJb+Dp3QbF
2Nmqu1sBD1rkTCVuOm6QA8hqWE/o8iWkvP22uOobRToT9N8MPpZqjtrhWHurm0H1/1MfjWpzwHGp
2znjvAG7zFkziUlVJGwWuR0u0qf1WmVd+W5Ic1z+9nIrnl1pWkC9hWqQhE/8k7yLyg73osbU+5s0
FHxIQkB/29u+CCftpZuRO0f9GXcl8BMfbMqilzmdvdSZMJV4nMvVB0DSlFXbfvJpFOUzTRwnFDjW
6dc4lAtGFu4n7avdMqwO0HeH+rkSEbSvSKcHjwfIUU0i7V0iIb0tdhIM7JII2Lr296HFtOXHPRcm
Ew9SN72pe2uUUt5fSb4q9t7sUzmuvWUMBliHdDRC+qxD/pP1ZEKVusOM+cbwlrk5yQKYKSx+h7rM
T05NcrEXgJP7sXU2Ry2owPqKVEEiyr1A7t10kqSUscabIlQNghr3I72JOrJqiS6o5phPw13TfRFR
oIsLXEOs2h3q1VeZG9G9AxLBvw7NNUg5oflM4aXDoBoVPRu03MkEUTPs6u1Ee/+216Mcs7mOCBsj
IJuMetbFIz9e4VJnxsNmgJEyP6usIApvyMYpZ7JM+4Jt3wJci0PWFVHssJqAbs59Or75fHI6i4+Z
jURlh3vdivymm8p2n25NtNGckFwcyhwwt0B8SQUeUvL6eIg686iYw4RGqjHJSnaISJxW4M8SCpg+
SF7MRPiem+2BQ6tOQ3QnNSoPJOaI+y464rIut81JjerUQemFS3zx5X39wAk45GsTl2y8wpiiqpY3
/+1XF9noKmr/doYC6vJddUhf93O4z2/DZ08GDXWd3adkY5aiZsg25jz1MZbGArv9j/8xBdJs/rVr
85fZbPU0rdmj8VHvL2UWl8DsVvv39cUEtLpqOybd8tGlBLn6yZBOLx8rmGST0Mt2b+/W7b92j4Vn
rLtOMcuW77Qfek1lMABimpL7FMy4jdW+sN6EejGW5g/l/vSNpQtPQ8HY0bDxVxtPKtxkyLQyarLB
yT3cOIez2ft9dRRMHz0YF/h4V7s2e1kuptZpber0Ney9qKZ50FgGD5QMIXLa+7kf0Rrv6l36Nc6U
x+wxPHyiBtffu0zdEJPdIC2D0YoxffZ6MAc3shhwi4ZQpjmNVLodeWgxqwaReIoK+vsjzZcuDqpm
H5Ca4d/6BTVyj1V7/vsu1LNld8Bv2hcahNwCvHkjmYeTXPf8Zk7UWDt6VMlTSj1ixAMZv42PBbwM
jh2fzCHLgELEU6b450Gx61smi7v69DMvZ/CFSfIb7kuCUKE0f+Hr+pc1GMMvXOPYQZGScS4xv59+
OTZUlzCOVxJ678fTLnWn+IqbCjsO6hWfdaI+e45PNn384F39FuqH9rQkPLx/eDeedbv/U7OXL5eM
YrqVERga7cVjjMPR2a7o64lR/5+FrPXfsuf/QcbM/8yex+/251XPE0r6F6hqHDsAhv2mH7/1XFfr
/GS2FKwRCY/pnnz9+zjdy9oxmkA/e/d41H+u6PogLmhsSi4pXVw/eqJO+5jfzuJD2s8vNh4dLWt+
27rY7XW0/BzahN+yv6mtqnf+mi/MWWkw8rvZokFtu9k0/1LX0W53c7N8NZ6zBLeUjGwAbfuEvc8m
97tV1nSvk8+4TSnnReU1y9jcuy7Mc2dzAZ4too350z43cRZR1ddBt2EDEp6Zx1T7yr4tzFVeyXxW
JKpHof+0mBVdC2KqwFZhaQCx7XDco6yXuc5NGeQinZqQUhSyL652g6hv4cWlfGBD7rKHdSqsAEtC
QkBP3vYKni1+KUSdxqGH7jZ6igfrFTk8GTH4hiYnKP6P1bspel40F3RjBFYOrydKfS/ex+xHSypa
YR1LwjQXPL+AAuVv6ODxojr/g1DX3NtyeSMU2hsA5oavIyvk0ACKbFD8cqv+Y27Y9jVVycSfXAbI
kHoe+sicJjXui26/UWkUOMSRy0MLMuIF+zdBbjO7vMxj8kgZzBarV67ih9NblaQiB6NOKaNYEERu
VMMe6eYdp9yPzMxrPCYVVSuF07rMI2ZBz7GV3X7yEvW/K/VpatH9j2U3/4+w81huVdnC8Atdqshh
KoFyliWHCeW0yYgs4Onvh+/g7i27rMlJ3sdA03SvXn/6mhLo02Qkj6okWTeyG7XpW+mS99WhRwcR
P/Cy1hmuZLgtDmvja3liSofCWOCFPVaPInKNGbJ/2ppjizMECW6L4NgPtH1xIz03xlTNHGCbpSeO
MOyxZnzRCUfze37AP9+2aRmKhVOwoqo3t51clFTwg7w6lAUtDn1Z55exfqXNf1qDwSgzH8Pfc91v
87UZTP1jmjnUO6b/XqIhBuMghNGlSWyO1Y/qHLtj9cl/CaO5OSqPnCC8d1rGykeH00Hzp1jUrn1B
6krQwtPv64r0Eyyn8F9FTKNl0dRuH8OIJbFMpKY6sGnM04lAexOvnDG9FMXu/uSL9MPaJofy039q
HpID5jULaXVdy2ekNQezG7WDpZo8PdOeBg+nS59/xo/dTp2r1MWx432Gkwf6vPERDEB6zPXx0MgO
2ATG1ikbFa/4MSyuG8vJIU2WNu4BE2oqoqBxJ172O044DZZ2fCHP1SdlQ7EWHwSyv+i4VbiBAOZX
LxREEU0hkO8j35P6WPIXcdRDEr+MZbqIgLkM5af8dmfklJ+WMknULcm0dFNj4/93SdYLRXONCyMH
GXUS2uZrPgJWIWbIt7NJM8LwxX7TF1TGlzNHvzl9Mz5JsnhLByet1o5wTFWJE4efBZbFeamZG08c
f4baO8XBjKbEKdgW70A2ERRW53JOunFwrlbWsn0zlv1bJYAH1NMEZO+pwwlajEcN9T9F3UFgL8a4
JQCw2oHNHbWVH43fwoeC5BJHFUYxh4+d94E/+qbugZFjyB/RKn8IqaAVMvtoBCHcyu0CM5KJ+OQf
go/FcMS80p4tRzRi2W4x6LBmly2LDNV7Rkp1ZGvUws/Ni8oxZ6vQ3qA7CgU9x7iAUwkdHG9M40uj
OfT7q1BuxR3DCvL3m7iBljXT8CMlALel59gZy8zdlh0QMUdgZeUqS58T6JvSH8LwGQAirucSzxJT
T1iH6EFau7JTHaJJVFJPdkAZ7bkUP3zyQFyg4JEV2L/frXSryr2922Fevb8egtRDYCP9J2quchu1
RXUQuzntklBctepMuszkcNnDRH4FGUriQ6e8psP5sjbu1KvSD+WqaaqmqkikS5mycrMFl30Q9Ean
Zoer+xgT+ZdQfrf0fwFaLLybANiEAFslF0ukjDP8lSnRvMSR8/swyD98PhbRI7qly5aiGNaNIifs
Arfxu5iTRn5tRt6hu3xWGKJxSrgWH5diEtSvkbqPDG9ctu444Hgk1cuql2M71UvmucVS684T7dD5
L1UWQOrRTY7X5h+BtpOv2l17De8MnfJDFWbJqsheJeuGLGk3a74U1GZxSaLskGEsDC3sIs9j34B0
EMwFTRr33dIyZxbIZ8HhugJmUkAhq7VaYjRU1Z+11oB9e+++iyuYtFUbsDAY5jXauqgeK9JS7tMJ
jgBjIaMn7eLClGR3vhXpp2FXNFE0FVW2LEu/+VYUX0mUXr1eOMa/NQ3GaQMUJozB3OWOjxOoWMbV
yuNs2NCDuRx0UZpkAJZp30zz4M7dyD/s/daw5yskFliiZt7Ix9QivlhWaaWH8LrUho6QMbeCcBgz
v6wcOY5GkoSffQCkcd0GILGmgp1G8VoTaxgKjtbgbZqffWuXU0zWXrFN3HsTdXinN+WJRcyHKpkG
YWyafvPO47aKQ1+MLgeTWjAjDEpfaAZuotk4jzFLBiv6/cOQfppkf1/wZkw8Ynkav40vh46zBR+k
2lMAdu8xl9c9UGg0ti32XML09+v++JyGyLTQJFUmaerfZSnTM367pqYHl6/fVPd5gqu0spEoA8sU
PxL58ffrST9e0FRFGEGipWNS8O8FI0GrysbX00NXGeMaDM4A0hHLeQBJzPW8kZx4Njh91ltzi1aI
QXtMYhqspYyGZPSk5flUv6R3nBl+HH0U9KqqS6pJXXRzV23utZ2nNekhKF5NwXdUKZslQrpQ3deW
GAU521BJTQxVuzP8w++9nWZ/X/dmmtWiFyToE9NDk5nj5EoTrl0PE97qejqPi9/HXv6+B5g4T2iy
oimSpYrqTV5PIHmSKhBfc2g5FyajTnAoCcpsYpj7gKON1nwGzXOrzoP4rUlnAqF5wrItN3HvtJ8m
aJuKVaO0dBXhIMdPUnCHLfbDFvnv7d2UVlIcKEGqetnBB2JIr+3IjOEJl7XjmnD8+NRDv8DSrXuJ
lDNAl1pTm7blyE2TP0rRrX8fLMm4NSQxsKjRVShtLFKyLhs3c4INrNZNQ0sP1GeoDafeC5SLZCaM
wof4QZvEH8oKa84Ozcy+kEfXP8FZO+Ip9Iaz4IKGzOGKF1L/DKKjHwyAgPKPJo2qZ+3D/UyW7isn
KijMcCohYX2JvN7CbUUAVjuDUamip4Ckj0KIlhvoGPwdPOIGH7GpP0lwFlMlRCsC/D6o+9dRMdOf
3bkxKebrluwMWnRSBTGCJIB5NbiU4ScdPl0W+fqyJ4kb4TXuZvgBUmPSWKFBi8X7HggRBrj8MMQA
EBwPGXswo6/RwqgrziPYk3GUmerwmlBdLPS3CHoBXRP83HoH7oo9fg12g1d59Sd9RRJxrHBks0YL
iLzr4lNc0rq88MrgKWZT7L7o1aBu+tMfS9JFmhM99Zf0VONZ9PtL/PkdmjhKGKRqamw5/642iWdl
VS3xXS9B9texneHHvATXXJkLEYNEZWWe5VcE71Bk8Aw4Yr44EmZXiCkDeVJHcFZuskmymE9f5wph
SghNsRDCCW6kbmnHj2gkLIPxM7J7b9ecwxk9K3VSLAZP+/a1hINfzvPnel7uAGg+qzU8fLKQpLm2
s3DUiu+sJd9XVoyDJE0SBzcQSxJv1pIkJCmwVdLLsKv2CvzZ4lW3MGhw55RxdzeOHzZxLicTFqfp
HINM6WYxSeqEbo/L5coCC9Dwevaw+UpPbnS+urzTqz/2ObFd1da+6sJYbkEdaMdXnTAtxJe0faW8
pOXtCe34Ck6t9JXDSrj5/f2b39dXUzI4CYgMx1Br3IyJL1mFX8fsNsgQxjQzy2lxDJx4AtkxtXXX
cdX9EQjRuVBqAMDhZwF1jIgcoM/X2A72Hu3SVoPLrLxefEww/C0G9zuVniQasW2GACg2x3VN+Qz/
HLQETkS8KDjFweENHfcg2MVJ2EGnSQCjnOAoLznR0z7UbfIKaGeOBmaROfOeYuAcGL+ccoeWvLzs
aPGGC4wTjha6KNj3vw8Mj//9QMLQ6JpGZw6OLl25fz+NJogutap26SF36j86btT52YgBpIdvIHcg
82DIjTn2QxGgPN52OtxtVKv4pbcTUE2SCoNNb5DlEk7DdnHd07mHrLdr0LyAMD5qcwZ7oD6WX2xJ
Aqh0BAyw6IWuwpgSuqpvzuOTqULuwRZ4ztlsI09oYoUH36FjJkB+tOM5NMmpBQWkdPgnRz7kM+tD
xYx3lmq0CqTQBgOAg+Sf6JUYc+UZ34VHiPDdtHwM4blBnCQUiiQZR10MGmsMSjEfwtLV6ZF59DjX
02eGTN4i9Xa5iDndyhmcxanwUc60B/LBrgiBcKJeQDoGKStWzapftfNs8mCM1DixG3imhyGjXJvT
nS3dscQnnn7Cx2YiyacCQumbNItZSuiX8FTIZ4HAoHzgN3eBjj8XGXj/A1wWP7fBvzumHVC/ojVb
DPLyPKVvrZK35aI4LJ7NrgW6DddNOg4eJdJv6P/PKAw3Mh4ZDTLiDGmNsL0C2mdP6lR5+go1QN84
DT/UxbVfi3t1jQ292zoVmnBuizgYma73skcqexwwGkqfx3KwaCkXprOPjp49ZKEIs0Ergzb9KZQw
MsJU4pOnWLpwtAVuQIc+D9npOZwGIPj+/OOLvb6HL6WiPZffxCWdd1TqmV2+Ue3lI4gd2RhW1OAZ
SSIEvegMold2CmwZiGoQmw/XZUSgVy1jaDq+M+hA4tkFn4gAawYGes55xQ6OUPAgi3XHaHKVnchu
180BeTrMeVgb9SOI0gGstwUk8PcBrF1MrWAFDZIT0nPX2Zo7jCaDhw8t0q0y3FZ0dF0QJxdlgTKH
TjMwfyD6Aj+gPCb6AuqPBWDOi1trO2p0FJ5s8WzTwaiBbpamszr94pNpLDlUB39quA6DfvuKZKgc
Ag4wvskx6VYdOI+o9cJdRLE9VpZQcWgUDfLkkvVyXK/ZsNdEZH7EkW/X3boxkyHymFYYneGxsMRs
/8IULx0U5TvDFjfYS4JG7mDnsbGjm8XapOZPWraLmm6Sb4X5hwL0Av4zOPvxPiv7DYEv7/W5Hst7
XuZKxc7cf7iyN0p2P8c5HFBoggnEAkq91ypTX6b7VyzjK9kVCpbdsr/tyz+DK8Z1M9i5+DZ83PGV
Tidr46CuwBFZh8wRPmhLyB4g4whwWjizElssbYeBfYdpeUSJQp90c+UTVcf+g4p/hODoiF5hl40L
mlANv/rhMh4kvnBgdsOPShvlpQ1hQZuWV3plX55FJBT7oMI9eiN99G5tMMgYpzF0nwI3a9uDbuba
6nORXkeJEm/L4Ig0zamkkQz4hi5/2tguAqJwDeGaO0nt6ymn5pKvI/06etdhSfkMxycaYxOKclEe
Cw/KshLNYh8f+cHrnZZ++mk9XwBhxhcmL0Q/etO4gy4APc1Ndh2a6UEDWw5rRowWxhWfzjDFkOjw
9BRYX3Iy7TlkQXL3CEaDcbWtYAMsOgsWNh9gz8Lj57YggxqMJLv5YChXgzmEMILxM8pRGFzGgx6d
tiBcQcjjqnU2JRvRMej4mC+Gn5vsPmgE+APQJhFPzZ5ZXF77sQLNoD2hYVmhNtsPTjR44Q00RNOf
iuabBD+9gd+HKxaF4zqiNjW3/Rh9FjxU3dvGpn0wIaX5eH+ztVMd6k9oCkZmMyrQYzXn6yp5AO4d
iw/+EnAKq59qzHXgV5NkpUL/aKwL3yniomj0/khnbgbF1faPnwF201fYFXizGyhkKZFJDXKEh/yR
qgOAkMVSAQx7ucKbqugZQDuEjOMMsRgS7EYcPYVJ8nZ5w5Q1GSgi1jzVIWR8COljd/GXYT821pUT
Ds/jH2IMls+Y3E7h8u7ra7h2P3oMG6YIOQpc7QcNZD1/jrkNccc5lqBemAhr+Wmo2nskdtim2dBe
UuAkoiYBw10IX+xpfJ84+lAbG/aTTKsKloSxHQqkqp+VG68f1a/hBx12/tdd/Fw9lHCSqUvSh+GD
NGbKY8InYG6Ngec7cZ9iaXZ9kM7RhzpR/sCTyOd6jVBFqUx0LbiUJyOl7JBzhDMPK//OTvhegiUH
TO2gItxmOU3n2qY0OUeUQ9CM4JN3Fb9dJeIirMtz5+dvYbYZTqQq/vme3UI/qF9V/KCgghK/uIFv
yUsYFEsBjNkPNnhJG0hQMsAMVoHLDgZvSsPTzh/1aiMgXVnStLfCJWzYaGuzesMrheAgzlT15PaT
sNhIsuYk1Tpalc9oZJ4tR1+xt6ESbR24WUt9hoWRXX2KMPhA6tbUX0i/hmU5PsEuNtAsvsiPGUmh
7AZTEXz4WcCMeq5Pog+sr9fMvMkQUqXOVCRIMP+GxR9pZ3CoYOvTAXG8PwL7lZM/ehO4QJbN10nM
hezafTAckp0OLVfoEPO5Y0eDeQrMxDGMrXrZubYV2uxuPBRSRsiM0pgfVCx7KcpA0jFyQr2eQCy0
acai1PEN6XN3okNRpJGINzHxgS+41cN0jaeRCTxr3sGUfzolEFzLuRajPUX+1tiqtK4NND05pMiF
gvpw4TxGG1KuDFs11hnajN8rTfl7Y8v8aqwANikap5ObErxWCpfPK08PGdM6OevBOhDdRVE1TovO
Ibb2boi7F/hPe4mmRkizJztrpMzpV9yWDKxdEZ4o9II92Oq9W89+vz3pey+S29MlwxQVUdWRqv1b
BqvepRSDKqQXSeipek5beVJkrV0LfxI/3EkGKpCpf+UTC1TESndaHvpQZP/b/+HqlqUZNFR1/uEG
FTC7OjelUEkgXcNCjsyx0YfLyFfWvBY3jXbJpT37TFIvE0ZFZlEmtDCWzbhZ+5W4zlUa+Ra19RAR
opGLoYZOzhvkv82zmkWTRnQsmvYFFpApaqsud3rf3yT6KZGOWXs2YdgkYj1LA3kBs9/q4LBK8rwk
EErX5+jXfSu3vSKeNCAFZdohc+yCZ8nsVl5DNy5f6pG2z81NEb/pFaC4RKqhiFExz3GBIBwCIgQa
XogmwF+R0LWgz/z76/tiDvwzgJpiGbpp0tWWOeB/zb6/YJXa1y9tJV7q01BtMZsX9UF/FbEq4cww
tkg6wHHlsZyrNOZ11NDeEYQ8H45gMEHQZXNW29+5o29to+GODKAC+tq6opo35+Jc9i9JdeGOOGPi
5QVLg0IBOQmxaHz0KE5f00Vzoh/i2ba2ojJmjbbV8VMDkAx4Tejm7zf0vzH4NkaGJSk47AJjWDeN
LLWSLkqmpvWJCnTezP2nywtCNX9bvfWPl5fypSfSIWzAc9NxsxahgVD/O9cpP9pLZFIZy3p9PYVE
kyV7RIZ2v+yXMIHsdDBmdHfIiJux99BC4CawwQPMeSB+kOfEgqsChaM/N9Y2xbJ4HGibFSrYyjkN
iyq28bajkt4yAIbV2jtqO38tPCP/nnLEeFZhxF9RvUIxQ/eOuoZV8RyfPEryNwj9TrKVYTo8ssZi
AoJR8pWqVpgZ2+Q8cGvLzA5f3Dtrpz68u9uRtHQQNKgsAHpf7IC/ZlujXS0zNqvqlDtRNFPRrSvj
/E/AvmtyDLVZURVv6nZOHc3QrPJV+tCHZoDg4ZN7bnAbWyRTiuKVRfAKfHrd9j69k+H0Y9OieqgI
BzkmT+HZpQCBtSM/ZX+MPYL3Xb9W0MPB2JgAmukNu4XKH0vQDEGYnF23zadg33Pp1gcC228PezOR
BaV3L+BX1QliHt7A7/5KwD9cqelXpruSMnxIprL1UwQX3VuaixhJJqlD2hLIArWauUNDSMgCFcGL
cbKg9ZwJmBuSM7KzsafMQnrE+qTC9KSA2GUBpFnZrnlW+XHQzz0mj+JL7Y3Ap6xZ846hObv8w51v
4xsuxsf69wsd1ue/XqivB13h6WV1oni3E7T34bEhY7V8puLgyFQT6ps/Srvfryr/tOdY7Df0Iy2R
WXRz1TKX0jRO5eTgBXsxxOUgXeb1i6o8hiXHCmGZYkxnQcLQF0YgH3TIDBxgL7RHMvjThLoEC1Gf
+uWbjpoYyuzvd/fVuPvnvSum9Pfd3UBCeS8AF1rcXQFxrlfIljn5yOIxyeT0rJKbe3kMYmAwqCnM
8LJ/u3P9b+9kuL6EaaOGbBzEcigo/nonYuhWSX3NqVCKGR34UcJb8c7XaBNbOLcMrfbr41Cx6PDO
r28tDDZanlD1c/He5377AQw3AlIlGrBkLFW9WTd9AAC3lePkIGMU5KOvi5FeMOoX7c6Q//jEf13o
pgbpJK0J8+qSHKjHSswBQ/SoyVsXp3ceSP32SWNsDvYuYwqOQzhQ8L9De21yKa8NLz60iBv7sZw4
oj4C6o3cQ+WdmH0BQQAojYQ1yJylzlLUWER8gXMLVOn4lGnT5jEVlr14KhFkInpqVxayVoSoMWEJ
+lpisxDeDCk/KpeJL9d23p4bKK7IHMd0odW0uvNI5g9jJ1PPyib9Xdn8ZjBQFL1rRpISHoaOF+c8
ReJYM5L7WYUw5hi9em9QwvSXyxmFgYae8h1ZkQpoDMvNvnhr91POxh7xsPiPSLZcjPpBAN1tIAr2
tDc25SdNnbhdhRx82pW0Tzh3IMrEaQ1clp4Q1CXyXz9xUWG7WpAywwF4ZG1QWUar9Gz8EZtpc1Y5
XiGREqAIShAwJzlhSHKNjQDFP1e70mSkJfjOpKaPHOygyWI7UNvZ9UGmzyPcqZmkH5risqmZsiQb
kqHo1s3CnvQdNIw2iw7Z5bmMjhXPIVaFHRsHw3d4ywZkXOhedT5RXRzQUXvV+Pvki7yZpNd77+/7
N6aI+sCg5lYGxO3fGRl6rAJi2yWHWDlT87LQ5PUsAvD28CrKH39fWrQfnlyFfSLyGcBnkG+Xlkqt
vEbwZfQ+9Or3xbt7IqE8cKJwTEfaer9utGUJj3KD+YHqmExv6MIU38t0l7xYeAfC/fy8niiAyjGv
OUFRHtlz8xmSYs0fjkZsbhgomQSCFXZxEE2EMhf0gg90w0TYLng4wmPXezuJ4GQ6Pk2Ut8sjrajf
H1P94ZsAz9d1jTADk4XrZn+5itcwkIM0OHT0h1OSD3HPOIcrYZYs1b2yrcn57Ahuoem/JwBx8UWV
neI1tjN3As2b4u2KwM5wwkd91S5IXXCf8of+jHR6Uz/4ROOgECYV5vebln9YmyAGK6aiWKy78i2f
PpLrKMkaMThAaS+VvZC4iCY461wOQrOIh52GVaZEBIH5VYH4Bg1fCCtW/PBKoMjBwQMU26Lp5BJG
o9+BzqWf7w6cxLLYtXVN/neeqlXWWFezCw6aOWWJ7qKN1Ey9+NyY+xYVWbA2uUODY+rvo6IMv/dm
M4aWIYLomXyy4lcp8ddmGPF5uKnfBod24u8asjHiT1Wb6H+6TfMY4Az7Gc3MYqStQtnRn/HSaA9U
U/qIk+NzUK6tT8plFVkebciDt63NUXZvMfnheK8qqmaZvLUBZ7sZGBPAvnR11z+Ysoryphyj/79c
9xWIQkaYVUH/Dxvs6M4U/4HQBJVNtZjmhHZo39YNMU4TmhgeX7J2yOkV5o6cwOart2Z0NqzCzouN
G4Sjh0XSNONLAod2mD2oYX9/P98Oewq3wb6jE7ShcyC42bmDLveri8/TywmyzmaYGpm+cK3XwiTM
Ll914p0L/vjgBnwEnSHnel/f/l8TIhNV0dVbxTuELJJFH+4aM11auTGVWtNJ1deL2Ixb6IMqzDQp
BIA9unH76MEiDUNr7mEV8vsISN8mgCoqJMhIvA0NNvdtfye15Kqvs9Q75LQw8LPINtQOMbYKamqv
KsqI5t4QfBv04Yr0KwzRYgeTbodA0fKg9ZIE8iDW4+m+C8+C+aiHmwhSLI0NHZFAf0HOuFDKU3LV
RwpHCJfGklp+0n/t6RNf/Yc7o/Btfbi5p2Hn+eu1iJHaZ63GPakpUldlKoI5hPWmkF4PKZH3zaZy
adCb+98v+22hv7nqzfTz3C4Voo6xr4RFJsCjcqg3onskpZ+uQn+KNhmFsAR16N9nS4PElZuKZ1Pq
apyz97X5NKodK5futMO+N+N4nr+udNvNkRnA4moE3iHrN2WM4ZMIOeCgSN3IDDd9tpEwFerA8eA8
q3dqg+/sIxX/eJok7Dz8TTRvxjJQ4kpL/djd822x41jY2mjNOFOpkvFzyJcezWU2HA3Hpgty22Ls
ar1TZ/c2mqH4+mfBv7mNm8FuNaMtCj9wiXYdSKKLLH6lzrg0Ti3AqKjeLNQ+dPcb74+ROncnlHzn
8rf83LhXw7q4MgpFRqc6JdBwksTSRPCbcTMgWflTETyEfTDStHLedRvaIRi3sBPWu6w7VQDq5txL
Txd09hXn/k5aUMjdmfRD+fLPEGmIiWRR1kxdGSQMw7f417dmXks9yoL4egrOyntHJnazQiG5R7I2
MOgVSD7NCkW5k4wlu1pmSxHXvwThCDTchb7yQBZoxQEpDpYGAmSqhlRF84EwXdQPU33rwbMa5Hkl
eWDFWl6qG1AjrpFOJcoiwCZ1MCPt9taHMf/9yb5zMm6e7GYzTYrQvRRldD2p68HbzsDPZN0TV5Ae
9UXz1B1IQKN+U9fNM6bD7wNjQdoqcwG8Nlg3iClR6tlv4iAvmF+nWAXPMNY9p0tXwnDZc2TCmiMc
LZVltyuIpJSgeUmMSvH171gfkmU3Q+6Mbb876R1zgwfUVt6GGFcKD+pEOBsH92jhf5M8RgToPmg7
/fD7AHACufNuh/n517utlLC2jKt/PRnbgbyghrMAY0F93bzLgMsr88U4NivtXdm6p4vT75a6o26G
/Lt6PLGJ+HMKewjwxvkKZ85mBfwevSZnaZuMlup6EGpKk+tZmQRrdW7B9og2NGZp0aFVtwajNXWn
bLy5dagWykaDANdBaQuIiTU38bqgm6lslE34qG3kB2GqHpWpAmvFevaO0tT88Kbdrt8XWBJv0nUw
EbeUQzSRtHW2wNZipexVElbjJZv1Ol4qCzC8BQnOU31ibrqDeeiWkCHWOiGRvw+p8e2LvplTN4cB
rxXS2EvC66mbLot3wt7P8WoCALrOSLTHH7VY1dNspixNTgOUl7iBG5vg1A8ppuJWt8W5tNEIgpOZ
LniaTMX5A5gYzEJvV8zSZTlJZ+YqWZFEu4s3wkk9AhGi/9wjZxowQA5Q6EQfwAX1g7Dqt/La+yPh
QtA+99Akf39UeViivy8MlCLUBlQkX2zAvyZPLOcp5YIHZO8E5+DcvrtT9GQr90GZtkScqx88zLQj
gr7HXclaLDyaprCaMFwks/JOYfx9JR3GXSHrbWAesqPcVARdpIeor83m1G9Jjp8os2Q9eN5ny8LR
Dtra3+grbS05eDs44qbdMUzttnr+fUSUH0fkr5u42dTUwFVryTWaU/skHJM/7jQLRv02e89WX41y
aFHRxnhHMzTdafA6270PJ2NrbnG32kkbay+8CPtyla61cbNQn8QVrNZ7Smr1ewV5M1I3W15SejUA
Bd989cUsK9eVHa6zuXAwNlBdOKrqU/upnfCxrjgP2oaTTFOIWNFa2yRTiJoTWzzoa32srXOwfmOC
bmqq7vVFeOwPuInD3LyilFbX4ot5wt4RCfQJKhbsVmvjH7UDJmdHdS0dsSRcJQ4GDqsh1+6yjlf5
LNq0tjbTd9pkCKO6TMne3hrYGSytvT+Jlg2/oloGO31SbBBYjslLhFyCjd0p2UJPwPoGB8jVtljK
dgM/Aq7RNDxnZEJZi3CjT3CaJQAgmbkLk9vGjAsuzBWecbRIt9XSWwwO6d483lionvWJfyDeeGFO
sOyDf0Aiqo2+/Dk5tKvqAfM8RMHt3lsNkWUWCI2567iuuLvu2PJWGcu+twfT2w8Zy+QV0IMysbV1
D6j1YBSoO3cFu3dXr+Nj/5Z8FhLOWtXS2Eh7DQuAhE648ABxwi5m8rOyv+K+7W8EgnqNRQz2uJK3
4hN24Lv6ycP/I5onhObSQJ+yAyEgxRBpr+1gGMKH9I5D/m+4agGZFrMWLVq4yHDnkvkGvaPMIqFu
ApYo44hynRxWVvVuj8/LVt/Ih+qpejLXxrw4rTbB3J3hPw7BiK1pHWB6NrTV6pVnszms84EwthFW
0k7es3Vv+0cNljXngPH43O/Y2t7CtbAsGTY09RCu1u3SXeQOCcS4PVk7Y2tO5f2QeQ20X79pz8LD
5Q0ZG2aX43bWPBYzcRfNu622ZyTnOU5OLf8vzMOFunbZsquneKXCVlhcyeo1x/rGmrdjmn5kNxdw
bnyQ/oSs8CFhuphZ411p46EBajnSHDjU0bAnMOjXpb5BPzzYqWg7Ko81qXxLYYbqqd3dg0K+lB43
i6fFgVKWVNGwVEu8qT0qT8ljoa/rUzdONgU++SVGcSPa7YTUH4aiIdySSwJxusViKCMC22XuxqMM
65+JS8QXU509Avug6cC9gsGHLN/iFywgEy3Kh5SWHkbC93TEXy27b7etaehJRA6DMBr+LRi6Lo4u
ulbWJ5pu06tT7QqUlP1T8lrMiT8LJ9HUGkvsttKi/3NJiFjHOoUZgls45B7FwdFn9Pua+3Uc+nZH
/4ekb49LZavLUdcU9cmG1yfR/lsOsQHGYZBY4ryNFtFJqE2W2aLdlMffL65o37dAAC1VR0mB0g/s
4t/hkP06ynMD0A739Rmd6nG/TE7Nm2kHJ9X+HNyKxOdPjVzyV5WyztyAuE6YbvCQ/GmyLGHz1JBT
86V4h4n9vfU6IG2GpKE+MUyUiMMh86+9OSylzELXUZ0a6Lz5mEWUOK1Z8ajCrMP1NFqUBJYIGwm4
cKM/1HBx0Bp7C8AJFerkrnt3ZwRPSRMJwXE1Ez8wMBkUw0Re48D1FE+xhVxFtrXTni+XhVGvzWht
OhQhEIkLmuudzQbr4qB+58j6pZm5fdt/P9fNNl9XHke2HgSxQeVbjY1qsPkytvkr/cAX+Sw91C8p
Sbr6s5bONLyykd1ko/K5fBe3Fp2CeWl3RLfrvAz3YA14N341f66rZo8b2iMENRBvWz3AHvt9ohg/
TpS/3sdNZSBfETPlfc5ONcpW+RkXLGObzfFIWjdvl1O6xUPzOk130DfaVbSEAwo9k4h03MQ37Uhb
akvvxbXTpbTHvRFvzGqMU9d7fPbm0qG7jgSRtJJBwj1EZUsLncWeGNFxv9fZF7ExOtZobDNqwhDT
9/Ktfx6YvqBeny09zQoO68VJ/mgDadjt7B7vq+rO8//wlVKacf5AiqarQAE360Y/xKlGhl+dvD8e
qg0XzwjkHoRjFssaIyFrQLcILhknz9U+W1u2fucU+x2Lozsv0r6yNF0WUZ3dvIAiDeIgjsL6hLPL
NrPlDY4uBG8QYxYRPIpbIfN19U7G1xbFN5yJEveeHbY+ZGdd0CnAkh2Of0eDEHHLhqk8jae+U+8S
iBK/TxXtW4ePO2VltUAO4ZCot6iJkluuXGhCSVmtbduJSJ2CaQBwuQpvwwGdnXyCZI0+Oafa7VtE
RA+FALEQUjlycAKwiCexxtB0OXwKJCUUCBu6pcZRHQ8znqUEmNvGWDXu+ivWFb/f/FcH9t/vU6UM
t+iTK8AK2i3k2Uth27uCW55KZ6AESbNoJkJR76ZyMc6hSGNx1zn5QloGLwamO8skH7Ek9bNo787d
D/3Z4wAozpWpMbUMZnN7ug6Ba+Ub9niYhOwgCF6XAx3lOsdSBOLK77f/XcDC2P91+9/GXqhUrwgZ
e2LSJ7Q3HAqTGvI7n+XTkBcXj7FzI9omgP1vTPBaGCkW7B24GXY8IV29nySz4ujjEclxdKo+uDZR
6fOBHfxpfJkuqqvrwInClGLMZkHK6IXvGr/YyRC+KT+hSh6boTMVd8JZPuak3biYOZYrmGKPojnx
jgOF6jKJtgHRSXg341BmzO+ssT/s8QzCIFxmTxsoEzdNgavbmsgk5fJ0JcwZt0E06lhQ45ZnzNGp
EBEWLJOXgduMas7JKbUb+js1qSXVgjSrTbvJTh+/vxdtODV/m1Z/3dLw87+2M1H1m1RpNBrMsP+R
bPujt2oQ+TnVM9uoA+W6mXTgb7CPEweT0snZ3Sev0GDHDemY8VtAVEduo91TNnhrR0z8B2nfPV04
EbhbjwyYgX6CN34+RzG3xjFpCofvcm9gh5PV96ewEMgBh+r89d+naMpAKOq6GZ5CHkvY8+UjCGlU
wv0cCvk0YCFi84UqTx4FXG8MTR7TDYSAseRUUxi8xg6aIr0RclPgu5dLf31Zlvdu8ntLaHj7/7/J
m7dvVUAMbctNEvHwX8LOrDlVbWvDv8gqEQG9pW/t0egNZWIUEcQGG/z13zOzv6qzYlLxYp3aZzUR
YTLnGO94G4vMMw0NQXd28ioPutEWLxIQafgIsRJ8PoyZMK8Ii3k9LjHnRDosHEKJdGjgDodvKHqW
5ujvpfDrScLcQ5TOTfi06lNlk1TaNT/IpzMlF6+ecQozI2hBjz+aH0UEzcmXRboLhqqvhoPqF5fw
x/P756Ofio90j6Y/33Jr6IeJGbpi9NWZ3icVDDE6lT7hBnhxYulwVoVSCaWWA03Sxw/Ugp64FOE8
3ff0Ai3tSubdJZLCOt5ag6QPjzJx9lgkunfcYcinxM1/5wgietuS3SMrgcAgOOqZWQwxwCl8oGq9
sXDOukQ4AyLJZJCP9+Pj512/Un2PGnoLz0sJE5MdvtfY5NBV97e5Lo/vg2IG1zkGQgYsq3Vhc5bg
oC60KSKOjwhC5tMNHQGUz1QvuBjRw4aIgdQE/9BBblKIYAPawkml6qORCnHW+zjD4Y/uaKi0EP4u
tkklmqLEAkf0Ff1EydhA0bT3Fu93b9KwtkMkWaPsaFUob5O53fK3vRMxDjkFi2qy9PULChBYAsEx
hgGAu/+Db/Cg3cCwyn6YpBWapX8VrJF6iqWr10Y9swO62FkcISgXamQ9s0tUWOhNkJVCrQ9X4AOj
M6qqmwX3PUZYjDvJQ6/Q3oBgYhDbNQ/QMN/IhhzLyEbYkXcGNjzWok0o4MYiiTY38T3JQ0XPY8UE
/TjAupszD0a8AsU1LunNoLmDbe5nbZ1NOiYyYevfZ8gGdJzd/cJs5Pp8F53we+uSb5CaA4QWHwLG
KGK4wyZEGqTEHQq6uQ+JPdNnedDmX5inz52dBc2gwEFaw+rCb3pAx73UasJ3QPGj39+3/sb6DA9+
7uOo+wlAasRbuwlDpuuj2Mazc6Nr/tXRllgk82YqBqlyAM8nthbEQguxe9chPJjxFR7OMqMXThet
4DbuuOAFCz7YKnHQJIFt45VvXQO+3KgJ7XNAsYySDIZhnBF0etCts9nmq+BMydO9mePSXgotwQfb
mQNBU+/tECb4FdAX7oFOt9c1ZmAbQ66Fj0x0Gcaz+OgeKQVu4j4C1Szf9mvmArB3/Y2XgfpQ7sBf
t8BnkEFAXN0jFPO5XesrHNiLKUNePXqpC/eYB9uOhj32cqvuH7npVHfktqN+XI+PoZ8b7hEctTnp
QLqJM3/T1zxAoo/9FH5oP8GneU7on13hAuE8rMzV0EKRwKGTSmIzkCgDiTWVIAiDp+21kBlTdDtH
fFVz9JxY/BIqit3Ix9THmN24kBDyxqzDU5z9uqPPN8Z85zgna79WdzYm/hj9PBY7mzAhtOOZ/jas
hteoGjI7zaPdWKgBoVK79YhXwNR4O7P5iVAPo2Whrmu7FTFs0YnrWjZxscWrGY8+VI8Jai+0ksI5
GB7Kh6qwwoi3rHk3caczL++oY7gbmMPyaDjN32pvZ5amwEumSXSeHibpIFgV9g6j2t0BpSBKWyfp
6PhA87PFD+5QE6s+k1Zhy15THeFyg1Csh/yMv37pQxPWxVmXfzR0tFn7uzClzx2FxOyuOf37YFB/
Pbj+2Z2fKnxFvjPB2lRnEBWFm5+wmUy749t6Dy0CXjXlsn0PznEyECtxJMyg8WiyiT6krdK3ziEg
mcMGc+f1J5JzyzzrYFUWFLEMG0KR5bVWBgcyHSpziJ+23fCvcLDxXnJR4gxxVR2e4oID7267r8Dt
n8NSUZb+89WeIFtNKtL99syZRxU2lVsEkZp0hRZE9+VucsJTt8se9vft/OrIfh52GpZbTYUx8Zez
yD8l1wntTDdTsnNMrs0wB5SqCJl/OMdhOSQweFg4g/kMb+EjllP2DGfa8HHH0bSesOHs2aXi3Ue1
wKPUfXVhrZ+ttLgZ/7uwp5uxz5Xk1i13ooq6YniOVZ3fhfa92+DDJTaBMzbu/nFwtElQofOBPbXR
cfSa+o8XVH9N1Gt/3KLn+Xm2217kY8ktkjGpuHGa9ndT5e3uXftQ1URn6ReRZlOu2u9MZbCMvAZ7
e9LCzDN4uJ8Xe3fVjyFoTMd0QPFK2yhW5STvgTyvODIoHwhAGZlNvYfd+5nwOHRuQUZilajMcC81
D4gOKTP2xhmrC+cF2QHCwYuv9zT4zc+PQ6N9LsSq2/U4+JBMCstx+SIau7fzlMyj5rrbl98eb3xr
mxjjkJoMNTAnjD5lC2S89XhvUIJv4gbRuXE957iVPG0iezdjAdW1OUC+a4qtZbyfpfDXKyJ+Ub55
R7NyK02n7DFqm7Os1nHM53TgpGCQJ5ryvaPijKvqy2bAdEyoAFs4rG1IMujoyzuYLqqvzO+4B1T9
Nwh0N6NjNVxiIXH5R7egbzgXbSFEx+LKx9rRZme6BBf9xVv022KFJYt+QQX6wLz2e8kvlcltl6ls
SsmCAkwFtg4OoN70c7jW7hl8tCyZMF7wG3NjIY7EfoQoAA6KA2Lzq/kQPsZ6zfyM9mTQGWn4PSNl
d/++yl+EFjBBZFCZL4ugtvJUUzfynXZsqbxSZ9i5qQH7uMVuLplbiqjDcLOsPsgRA2hDPiuDjzlt
ERM7bH4ehxtLAmlmopnZVXCHIsV2ClIyx6L2TNfYn30UORFXejZtoUXh3B8m2Ft7kDdrJl53Hyke
+UnCnsHdYLDNvAC32hylPgjF319Saor1+vy64oMFfQp+OQKmp2exUdRzftC2orknGG3ygDNRWWwh
vEaXaeXhnOFjf6BHduJUnobuAq1+09oEePPSaVKdEQWBF81tCbc5WauY0ch+MXpghm5336gOSfFE
B84xszcrD+CUfHGgpK1Xv7Xe8mVV62Gnf+ZD6ZnbkJr3oyY211BVbQKGrGR8xXbmIYKpOvZ2cJpu
VvfpFh9x4if0G+EIYADxY00Zd4RFkbqGFWfBlfSS9+rzHjcnoDovgCjpF0kKrkVSW8M5THB4u087
baLdLu2y0E5xy8pxTozgXJPJ/bCTeWoktCzZ4DChLcR0X8ad8RbhdBPIgRhDlcTdkjHHXEhMCXjV
sNrpYoygEIt3o5gnucxjGeEZkTtJhCiWWukqJgjpIDFOTo77RKO/cS/ONjpYbf2d9s7BcqeXTDbR
JpJH6GpF2qWXmZKbiRgXxkQlA9+mfWBKluhVkLCHkJuBinXvkwdjFdF2KLmN0dZ58OOPzFByPx/i
gcBYrnIwerU0/xiKVGLQGjTS1DpUXk1X5AsS/wbMd2aKRLAG1S3pZJaGppoeijkSDsjMNrJIw/2C
DaTda5gfGL5ahU3m1Yvu/Bf8m0eC8g6bJMbc7WeCaivJ8ovS4sjJvK57/AImhYcB9jPMOBr6O0WN
aAkvIjaTxYF7s+xnS+pDNhGRHVuax1B2cBvkd24Axqkb14E074Y4FEz+fuEw5v7thfvnYp+ghJ2a
qp08Z1uRxoper/OBhs12TZhlx8v6pFHNNRIfRe9XRPL7G2GAAHqRHLKM3NTMeehQt3UROE9wYo7d
EmzXMB3cwxSE2ipc2WYHNxV9Vc8qWkWKoAa/SBUPcXzQpUl3hvOBg9eAQSaGjajkCqMEH3Pnamis
A2HWrNqSFTLoANAwuha2Bpm5c07vGMhM7pCYHu7oginFzSUxBKBoRAIDIx2skn2EYShHzZom1uZg
WXUp8jM/jwkyugTxDD7HHhubd1wMZIjstCwlEbvCV2qcGbhU0ebIxnlQA561SRbXQHk25EVtHXZI
59RDfm3cfQT/w5Fq0iLxfftnN4/admEiu6O36eD/nhtvm0BDcy+UfLWzDltjIZY/hsS2cOJdjDwU
+9GKFj84IdKja1kzKT+TDMF/MqBphLvZ38/8FwbE9/X5BNQ95Ht9UDqsz2JKAEiPrKvw3JPcPlC1
V46A42hruYV33dkOujhfNRzGlrSkZ4DOXu4Oc294uepNtgmMxF+cALL48B8HAFoMWWh/JVSj3w/j
a9I8bC9KcqJDuK1Fn6bvAu3tMSHQMdr4oloj7tG49I7+XZ9pcNMq/4Lo/shLHbbD84SgA0iJQ4Gd
vyJ2y78VCnCbkSUxrOsoz0dwZ6dck7TqnGIyI7a69lFiZ8/e6kg9cnamd7ywyJzxC2OHNRgxB+xt
HfJ8GKgaYpZIV+eT3AbRYNvPnL+f6Rdm/+O2/XNpT7BXdk/krdYSx0DUxLdLLFTuVLyLO15zXvn5
NIHeQBMrUpYwcSmpt3LnGCAhJGuGCKYXe+CXZv6v63lq9B7nfVbvUm7VZV37raG6gEflcQ7Ms0l6
1bvjVrSbpaH0kU+2roLvS0kI6JmYUHSjEaC7s3EozZ2HD15gJ2zn+wAigNMmb4IAWVcbkDAKtQFl
KfFPkn/mNFb8ItxMiAnyk34DL+x00YHsAKDiNbxX/c2XtuGvr/d06mZlLl02m6+VgLV6tF0mcGOS
BTwZ7xAK0h3QXHjFeK5rCNM5TFIYH2yNtrnzlkAcvGHM4LcOLnX/7whTYX8sAu5aFBqyKJDt3Gox
CXpZMPzWMPyzhtWnAut8uMvySVy51G+wNwO048JzBYRHE+8UFIlqqEU3D4z4xRL9z9bgx02jykbI
CG77w+M03Sda0a02Z0iqp5Bx2RzzlksT/PRgdzDTls2+EsLg774VvWuId80466teajJO8u8wmMph
Nf5UweJ2/t0lQ/R955wXt3iDgJgtlVOS0+BNHl39sqR+2/faH5J170FYsZZCMk1IyUdlsU+Tw7Bh
Z8YBKdP3S4xYnAbsl4TRV2OMxxS7e39DK9U1T4ZstWzJx9sECO4RtWcXd4U951DCcJuE4HliL7/8
nHMk9YpYaC/eovbPMSM8MPzI6EoQdmC8+n0zvCRV2jjez42JwDQQU5uPsLO8PED2okt0mtNOE/fq
k7pDBgIhmmdTm+6puPD2mCXBhgB4BWN8nI2onG4hWVz0+qFG8Z7Gf28/v4zOuVAUazI8C0mFifz9
Qo8dCBblfteYmBGbtRmZNKKGGUUIVfu4OBHxdQU41YJ+ZJoXkq6jqOxFJY1qqduLzUnveyC02J8Y
KOs+dT3cI1/Xx63Z2LdCRdHnp6klWb3T0q8nfkpeENabBN3f9aH7AqFq/6yHvn+Tp4a6de82N+0d
32QaEdTF5HNK3LgZBcH6AE9GDdbucPhmp8a79j6RK2JlS8MZOAb4jh/3mva8yeK6rcbjmmv7+ybL
ry7t6Wi8SFVHk8RNRtPx362DB+09dLLTi8i7OMpMno3S/mhUcQd7MbHW+eLYdzeEbu0XtU5ikvtq
gf48rfFNhXDepHHutpjbf3/udbtMi32ScrcYTSxEzrtIa9/qhQ+ZRS+iwvjcOGp4Nq0CDNzq+S2d
9PSNvQoWVVgyGtr0puawDtaMYeavaolfeqPvV/f0+qRnLb/KyUasyq6+2LlA9/5C/ex7x8+HbvcX
tRX1bWBih4nOZPIJmdfB/91ayhaARG757lC1XDoLbRm37Hg5dnHCGQJe+7iU/v1sfzm/v1/q03mJ
FrRTllIjmUwxQlpyJ8Wb4/Ewyeeqza7hGCK7inkyKIuDJXW8M9ekxr90OPiFo0txCD0X5ZqEKvTr
nv4DKd6OjetWVtRTzMiW47hXfl7QDyiusF7bDMvPMzvPbojopL/zleAwPtjc114b71DqXFuzswFo
mg9PBteDM/9SChT7Gp6QIyhMycpI/A6cVIynrnRxZ/y3GAyOIJqyt2l05SSUM0XLGbVITIuYWzhN
fV3q0ZlJEMchB2SPps7s8COi7WjvESUHhnfm8+hfxftKnUXXi1kdbmI+BTl/Y08fewrFdSS+anC9
/FnSuwI3P1zFFVEO92DLvzqEmdN0ck+NsIQziI42sbfG9qgix+AAxU/1N+7GxQES2sEJ4m0BX36P
P9wBMulxih2Vi9+edXSAFCzhrCii/ziq8FNU1wePXFjs0xLvFDR6pL7Z8Bxhy26iG8ICfM/IH8Yl
bjBTqYHuQeHgGEbPwawQMuHGKLzKwm3TxH4VKEdw+K5WB9+2hi5DEauElUisepiG9vbBQ4CQ/Cro
RIi1CzjU6LmwbaDQa3AMkJxLYlzDu5h1vxvXtMQ4EEJq2DKUxe6Qn6oOutbJkmHVYmlFGF933vDE
MXIGBmU0JqiMQJ5XmgRAD5HXQodQuQ1ugASpnOkcYbY8ublgd3ujFIeULacUM1X4/wdn288J1xFj
jMzHAbc2t4sGDRv7utt0MeRydv4DhGJH6Xe3Ov0TGLqI0hKzjYT+XjPrUYpWVzwZxAL0a5z/D59s
VpsD+xoVfRgo3QF6ZerGBBB+g2+exgdgQobfjQYviPQrd0kqHBQcMlKYOGHpC/7BDXBwqTRKfFpU
ESCHJYkgAd9dTKwsrUfgLoQkMTnbm1vrEHS5adqoS4Hf4qZyS80CK7WcFXvS5wVzP9zZaAKEJ5vM
NAYDOV3lJSYfwlMt8u5D8hV59JlX2SlRhV03hV/NM6LPqgmKY1DnMd4KE1sGVDkELU+JznblJlSS
mgWR2jnTSFL63IlEJNrZxkaQ+l4gIAYmZE472FuFV1JJlz6DVFzadl7zTVQAGj2TBss/Yz7H3+Ea
S+zKMiMDdWiT4kzANjUsV4anK9NPRsUyL9MBRcAWYHuxINyWMZPA7lUnwf0UbSWb6c0pyNoQABLL
COF6gIjeVJk0q/ixMExkMQh8HNUIsYiSWAL9YR4BWLOWUp+oXIxWKw8gOSj6Rf+G+uOmDytCnVl7
W5CRE+IS8TUF1MPawXSsi++kOmKMCnH4Af/i4ia9ctbudXoXFxonbtMN/vwVA+k/JtyPSvafTfLp
JN49rpesuioU0W/pQOwgV8j32lvin0dCRqC9Nfr1tFymg8I/jHdDzc3Hiav2mVW5HXYZ/m6wH1/7
yns30N73/WOcM+2eFUORWk7YmQxZfRcBLSvDHbOG2lzCmdc/0SlA7JFtG61Z0StAYMphEZ14sAGu
Qn08mD3AeBjgmQ/vyCxDzuIIgZJ+7aUuU2a40vhTQZm/+1pcDzbhdZrzuy1eZBlqPerM4Oa1gm3/
SOas5CVRFp7dh0WWr1ebLADqrpyFzLnAewekoh/cT16egYBsoPYDyGVWBrUDagE8AMXb8zKR2uvy
DNDwSGKgyBBf7WWIXlLmtaInOrHPnM19L7GwNxWccTZJtlhGJzmWv3mkjmoREkpveHE4ZpwGzzxz
4MoBBxL2F4BC2A2oF4mtsKge0xtvz4OfiFKPhYbHIi92itag63WsLxKvS7zoSMaSVu3dGNy2RgW3
xIX/7L3U3ojy4q9V8gStNR/K7nTrtE8xqAA+thKqojJuWDsX9sMVjQur2S6jc5iTw1ZFYqzOxmHU
7o704Vced7ASf14N5sYdPBBUqH8I6L+XakRHXIpDXR/jptPQJfgQ5EZujHSM2V5IdlduNw4mBe1D
6Yss+zemVYwT3AcAV69rb/wqKHZO56ZvoWxnIxqoIMX2GbfjgTrGnwXJI1PjXj1uv10X6qQm3+hu
HA82mcs96DF8YU+BLn8POt42JOFuBA8ZSvzHiRGUAborg99jV+iy7c6AeMNm0CFFnhlDEiFkDspB
Sh5e022GDVK/L33wUPjqe5pYduRJHTIBxudApj7Ykwy+65/fM6/ulYum3+6RqjQmhlYbkO1IALRg
fwirzUZmqe8dFz5tM9C8K7nZWMwu5FXqg+7peDOyBsvZ45W7x09TB6UNrKW0ZeIeZGiuT9DB/lxf
07y8H+M7yJ86TT/axLvmlDyB5Nx4Bx5HWlXB+1GgT+IVeQle7V/Sz6r92yU8d2vprmBv23IJLaOA
mgQ9xsS75Txkd+ofx5htb/qKxvn6d42r/OxmxcdSWNIjkq/xPKrYnK7FuZLOxxiz10B6xxdLGGIy
hNJFgpP70BH+EL0IcTA1IeYI7UfDYgGqIOTLa2+Q2RCsjMSN4U2LsfH7lbbys35fqcw8Dzhga6sS
QGN6dG8v+pyv+JWnV/mfS4el/P3lKVpVK33cKzbqCeowlxQzXiBkU9dB804unr0dHsbyXk+BfRd1
ZsrvUtvBxMxH/UQ2OlAxdih2+w1VEUx3Ewr1R9fB0BFC+Ak6DMmsAA2c2yDEAOZsmpsP3hDG4ir3
xwckxufMOqHFxaDUlECl0cDc3mUmUEAceMVB6UQGZqVBMW6REL0ly7UBM4zpCaa9ErnHLV9d8O62
2F2kwd+P9Wd+kcKIQ5VlrCLZVbBh+H5vboc0w+/hcYw70NjaVmsTVZWvEO618/JJcoKy3Rje3k4E
Yy2Yk242+PzoWMCcN86VGoJo0hTUXH1Bcv4Z7CGuCisfgtyEC4P29MROhdS+F7fbMb5Zl2W/bTGZ
6G0Xj9kWC8Kj/uglfV60e4Q7zWy8F11VBMleY8T14u58mT08LR3YyhpeEBibwScVL+M/DZVWF8d9
c6sd4pT+5sJqsbOQGgmxQMcvXCysXbn3oHB/l4K9S5Y9Eja8dm4PA/P5MIux8qX8aXhIwNa76RGm
s9rbe/wDjNGJPwTqGZEF6WiwFTP2aq/St0MKTwr4e4BzG7MZ4m5N1qGJeQ8i348ts5wUsiB4aq/j
XRmj+AJLl9C07Udnimh8+RtD6HcVdclueKcs2ZOIvh3y77XRvtcJ8sXBP40eiE4+mzP81xzK7DGj
lJvzoIQuohre19VJ+ozyGMG1zMohejABkq8WrAMahLTfmudTmpRpRRtTDWFeqf2Tc55gYNttU+zf
YIdRcMA7eMwwvLVLT5pe8bmBr94C9/HWtYnTbkTFDfXgQWaH24DVc4XrhEhh2jEOvuwUg53xAV1h
ryfW8Qgv4WjjkhhIuXEey5ihQ4MMmZiTfs4cZvdWQuGXCB5gZFP2E+rngiBTn2zI4zgd7s5siX8v
DPmXSTdSC4V0nS4mna1nFn6hto5FdavKuDve9t6u5jnu0HxmERfwiRX2kBj5ALl+L58pizzI3w+z
TUimcIRueOep8IqT0StY+zcBxr/X9Eyt15LjUbo2z2X8CKsvY/ZbJNvsKW7HSpgrnNDnGLuhfDYq
Wry4jFo3/R5gED0koGmApQiIuwMCTz1WeOvsyJitDjQ0fyLBe/4Kq/jtGGPDUfGsQp3Xggj//c2S
L/hZbU5pGR88clNE2uvnBifouTrp+qf4PwNiZf73Y/s6G59f538/9Kn07ySHqiHLfCjD9M9uUFAq
LInaamg4Dl2WxWdnclhXhBrOtY6V86iw2EE/+f73VcjiU56uAmC4iYtwl+Q4ImS/f3Ulu16lXXLc
x534fgEZ6WJIWhc4ejN6tWsylgEaosxMBh2vCOFWwSB022OswjXE/NfpgQahDlpu5qovQMpfqsx/
L+x5vKDd7vUJU8J93GCy2vLSYQPu999f/qclCsUT9k+EUmlal1nCE6y3KU9Z8yrvSMdxLhi2D+7v
TYIm6Ef2cebuY+UFNvfbOvv2eU/YnCZd7s30JD4Pt+b1Bt2iOgGnPhLNejYai86H0tAVslhfmS3+
IhBsa2LS2Gy3pS9Hv+9PuTyftWsmpUXcHNbMaDY95jXeBrFOOW0wm7+MqG81iQqq7ReQoa0i3Gt6
h9QUAwn3WJ1zkbCE3uTpif+9zDeTM772PXZKLPSQATdW6gMeDwAOAMDGJIbJcIkRgSn69wNr/Zyb
Kk1VVH0MTpuK9PU9/zkCpUQum5e0kcV5uFs2RzKOu2oMZxfSJ+TZg5mT6R7jr6FgjKtjhh9W1H5R
Yy/qnjvVnqy8WEKdnxXw9yt6eqTSLZFu9ZYrOk47652PcqxtnD62boqGktDOO/QM/AlvMIi7K5Cm
8NJDTNB2Dky8SffIvbvLwC5s09+D540Tsx40aaqc3WQH2V12m3Hp1NxTp/CucF0qQ45avI123YWH
LVmIu3Fqj0jorRAcqbCqsk8oKYMDa7cb7mxpAOMF/UsN8KdayYKdtA3j3T6o+mXSfFde2kQovz0h
eGUgHWqHPfXZtKvc5cdD43ba0hzS9p0+GtTgsYZ6Z9tLAW4QvZtnjOexFw3r0YVjeG/WDOIR+qM5
UKBPbunQ836jt0H0aW/geRhFSTJEFpAJ3Hrf2GnUZmYRgQfpWQ2rhZfVOvazBckb3Rd9hib66u+b
o9LsinyjNmY44g36/tqc1O2hSm/FNs7C7rirT5LBQ3/7so7JUIQgZriRQkEqKir9JXZZ9gE2m3ez
rgj4HvgBEkPlUbbelnJ4hATBSyQ4+BpOBqIRqe0r0mlhXH23YGHDcwwhynWjhPmVIBs5y/20bVdW
cwWOY1RwQMzSTYy4MYyxYH6x26q/jIQYv5AZKuIKGao+reMuoxcNxzPMSeC14bZHFIJibuJ0WU4O
U3W1vXP6ALIT5+Ftcq9x9h4e8D0KC7CXASa65Ntic3CZyA9iD8iTLiaq3STIdq4wxXG68RmPdWw+
3ZpWPGq2jTsxLvTdkGqg/ZRuHVBe5dhMGI3PtCd93sghIeJgcIiSZcbWj7l6n/yV3d5RBlUNxv33
xvLLGB6WVQule7P15cX1dBg3GidpQyRXGu962bwx7s47sPkZIaer1t08TBrBxsTGNawt5C/Zqgmf
/P0oj5We5le8s1fv2tTvmn5t8lRlrD6cKlL8fAmPfj9MFyAUBDcojAIgq/s1vefihL5rCmQtcKMr
9HUGSvcXm6Us2qWn1Su10GVK+BsK94GnR5p2sLPvJmoaX03Z9r5MZ9J+Z9nQS17FDIiUYgOWEiwS
+LQDSf+A44gmAEgjPDnHFUxH4DbIkL68epla/wutg1oVp9y2ilmuQvX6/dXKWunpcNsraSyBD71h
tc8bApWbwKYCV4/jDIUS55IlwdlVyIVBPI2BLhw3YzNC2nC1pbE0P/Z2IOFknExkECZM3nVsspv+
fo8GFRqFash6/Sks1ZBgBhhX5XYlG+0TrXOvwNnqiN+uSN/hsHO7TtvTFiIOsC0RQCaB2netjfcg
aQQTmTXKfU9eM18ZSbP2Q8zK7QIpUtsD9u818e+84UC6omtCBUR6TqmfRsTQktazOuJlxkxE9tX+
F7HZ3c9wLsXp0znCfZbwKl+dIuHrUcPp85XekUFLbavumeYFLm0PeSxpKgHDhQ9W0xYCwWO9m2TW
lrGEEtOxo3SUADhvrtDTsMZK+zIhAvAGseCyagzzaYvQaRDCg9GB6DKvR3+/Ob/Yail4AmEsKua2
DO2fCsgq7d6147aTxiosXzKiVXj6xnmpdPVy3R0Xy0vS6/Y1fQ+CS6wR0d1ILm7WfYW+8APYg3Ms
N8iPgaao2Y8V+U2yQcvKKijcxztH37aLJ9vB2Lfc/Xo7kaw2Yp1JeraB324mJQlUBlLAG5iLaVMZ
Z2DOF4KjSM+6MOTAyV0/gCA2zTamJZ/nKsD9nI2lTS7drAXu/NmwqXzG6D9BjEuDQiHqrpqjzkJZ
3d6Ps8urI0X9pV7AAg9qA76atPBfFpT/VDDyISEN9XJJ4/aR5LQqbPtnq3m3NLyJp0fKlgUUe0Dr
E4cLYZhmysQPEwc0KmnvPiJe5jAj7gnHugOaHzT+W6jzsCMtVcQ+NUZSadaoWVkUjMrnap/sJGVY
TevJIyrhQU477/U7HJPUh9Kxa1nIjAKKfUWb7qRYunj5Z9J7JRLXftuG1C48PIo2bEx/IF6bXDmk
2+smrtDVww4akG7A7A8SB+zZswUhvHcDSK7M9cFveGLPuTKzVd7P02kD/mPi7FwsLRiGkhEz2vjO
/OZhOwE5YM/btuBY3cBZgafJLFKwee6wn8o50DKzyNMCcMzdXfQ7I79IFGFAB8wcMyg6YiAMM8f+
+3X4hdmH2XK3Lbx2xXvRfdp05cdO2ZP30phkIewjml6eDIksK9vGth/BL1sYtAVHmHsxA/0wOvYY
UgWyGlRXfeCGvV/r6GhWrxhAv6D2TP6JVCUYuI0DTftpw22eq9NFwmlgchBuFFhStxKr4rT6aK2L
vdm1r3ACxlzgBT+VrKnL0X568qtRd1iEp9q8wwXv7ebl5LQxjgPSFS+Tq7O3GJl4aq/5Yk/5pSnl
WhGk4ykA8RljzO+Hg3zottPL5Sb4KdP28A3WKySLfmbDkHSoKfpATQYS+8F+WoSO1TPc1R6oVH/l
q9L6jY3EhWgi51JVIceLAvGft/WaF1nauUKbag6nGopZe6GBLl9iAgctzlHVLntCSJsMUdUilxi6
6XC9umCIdzVR09JPN3TXPQy3bOp5vIYvzmYWRYKw8nZ9CwL3EqxWMlrC9W48dIOdTpwLElQk4vYp
PE8LXgp8ry8IWdToQNqrSVY194IkQlNDldZb7FEuHAtEfhyJRGK5yc2MyrPeR8a6RYCMmfNcc6+y
mTCbRexJ+KbgrrAklY4+ub+PRinaCwGO76JRa4AvqD3r5qY2vBuzj6aHvgrWSPW+Ya6nmt1YzA4R
gOAf0x7cXQ89WN6/u90RFZ6F7ql/F6A0L+Sn95lMiC4p4s/svQpag8+zrURXSjvHYPhnNOZrZKdN
JstL/AEHm9Vy2VPiZdsm8PFtjnu46c+PYc/314zyZjfdL8y46cY9RviY6xyhh9ONks5x0Bv+PEzF
fDyspkvMXSAnVXejWsCvIoaQ/9eWjBv2xYLkdXNX50CT9WI2NFM/3lu+2nV6GWzvCq0u/8kwmPwM
Z52zU2TO6gXy/8u4hpjxFjML7Iyb3fYzoNHRNkqzKiBd4Vcg2QsbAMwa3V3BVbPmRu21zBiS9+rv
/aj1E0b5/qlP0NamKJP6rGXwqq5m9AjVaX/ShdZsThwA3hCFUq33zoNxKxivb/o6w/3i7wv4bUP8
xjx82nfy+yPVtg9eoT5sVkxEidi46OlHOkjxC6lCwjux1PwgZRIbjVwXNEhrqTJkTmZNeOx1WNq4
NUADeLVTfxkWPpXHHEl4TLPPyDjvPpX8ze4lry4diFKy6OnebhYS/cnRmbSX/YM9KZzJ1prwoozu
OuQb/sDbRI7T1q3w6M3hFN76vuGwj/MLXZ8+U6JZL/bdVfkOPr13hpoZbNfDzFkPXR9l9th1L8DO
yfLv2/sLy0ocrEQ0YNusgmE9t6idWyXfOkrCVglxzn54/dz2PiFGG5Zu9RSDhQ85YvhiWf22Q2MX
gsUO4xoR4vF0zB2uh33SlBNYZu3F2xukLD3am9w1qAU7a6IDM+u7rR4+DCRevHqwaNbrsu8O//72
X4fWj2f4z2U8FZ95fXqojUJNJiKmjrLOiRb38YTVfdbRJKknHboeDDi3rxO8ZTCWgQnkhNJ6brHJ
pLqoCdxVe+S6mfVYuO6Lu9QWS+iPy3uelN8yOZW0Gw8nDQv9rWlgtGAQ76Nf+5o74f3T4WA9Ju88
MXbYmUXfrM+rXo9WwPLvzmUVV1hv7Y3V5RVLUBGv/V9X9rQtKGU3x/ddTiZv0d2MFoxQFxEbRKCi
s412vQXONn2vwz4PK/QeQBMeo5JGQN9rmgo7xpJXNAbg20LC1Vc3FzHf30/2F7tR1vX/nmzn6e1s
HevOI7t2WGARWiByOWHv6JOdPxlhRTgTr1xvP+oV5nhrN0grFljjSx98sYh/3iSaVAYDbdLqBdb1
z+mfJZ3qmrW5SQ33LYJOgs+v7umzOXiNGY9fUWDVX9AmvvL/Pu5pp2zetzvpmrS+NiRBAmSq6PVZ
xggCtpQZaWUtziqOOAi+8M1ojHaOB18bxJZ67q1vexBVeEi4QLU+buJwPLagfz2mAKHMSFML6o5v
uFARMYCs4M2SpRy9+g6/v5ByG3oISkJmlE+I+jVLW4l6vicTdRHd7WixDd5vU5w57NT24BhPSqOM
HvonxOIQhlnJFhVDNFsdTNf04dH1NoZ7ik6+b7p/r6ffF/w/F/a0YR1v6f6QEXXIemojxn3fuX21
NCYbXe8cdEi8D1QBkzbixY37jtDQQzjIcrP4C59huMSA6gPPiw4dPpRDjQ4K9rGDcnUgfCD+vtRf
WkTgEMYxhFLQJTa/UMl/lt0jOcpF1mVvPdnUipOGoEMfJht8Xc6946g1xaTJKobMf78I0tBEI6ZD
UeKpBPeGHd2HGGn6vpGkZswAVAcWrXUpmm+9uWSd4OwrlBym4a7N1cWY4h06fQnTi5X6/cX5/g2e
DqWH3Lqk/0famS4pjmTb+okwQ7P0VyNingII/shilARiFCDQ09/PabsnCQUdsntul7VVZmVVuMuH
7XtYe61IPK0dMDHO8hLKuR3NVG8Q20HQhb3fGK3hvsxoxNGC7E2jbImQuFLjetw9qr+mUbm/evOi
l7tMQKGLNpLSBKClvx7T+euthmYb7RNbfjvihxit/eDGsRTUtJwDJ7RDz3bs9h7Hty9acQWAU3bT
vd2/eniK2Zs1gj8/JPt3tHnZvzt19+je2fnX1Cu2QLmcjkVzzdTRadc+lv4BHiwIWWwEZb/uLDMw
/5E1FmavFmjwO4X/c/cqdzhtroyNIcY+SQQcKnwLNwdajbTf6/mCxG8MoLZp0SN5dboe2Sgapv6+
Adj5mgNUua3rQ7IvpRtT2NCgIBiImm9wqpByt8B+gvV/W8FfrgfI915cxACjIBtatq91maWtzBPS
ATvIllI7QY9e8ZsziIRgUYj7dIxd+CW96p7v+8KY05LuWsuUEAL1ZpgsHIrjdGnTyujMh4Ed+oqA
rB77bcWbJPb36Nscj1rekHQhTVg8hDrwAsVDsUDfisNin4Wq+c5ttAGY2y+YiTqfR3p6ueA11CmA
ycSmlZg0PSinXXGxhHnYhrBRYR3Iq7RRjHOl9vXt1VxsALj+vSN36M2v8/gwaOVGN+NCjk45g864
0iIKJYHmGItT90BKtuktBvzOXvbocCF8hUVqPxWEXaU7GOTOOzMUDR3wVQHEmp+Ag9Og7O5C057f
fC04dGEbGl5nefj2QtIOlhX8fvtmd0bu31/xpN4rTOq/pasYhN3R2EWnI5ZVmQB02cHiem3dYC+w
s9ZuAPyrZjhxUaqLZvAGGnAQoLpX3am1GWfS4bCOpiAeBmPdGaOKQGL5TbfbPMO1bL2//QcT4ol/
w1X26Aa7/26lMxyBwAyFeQ66YS96U/wmdMvtqW0DrXWAEbhvMkFVe21DhdGueWjvH/XXR1fW2Nzd
ztb+yCxmC+Eu9QAdziBV4Gj4015vQY697MIi/D6AFIs/7fT8qe/3Fu5SeAnhOPYC2/OcF+91Pu/D
8IGquUdKoPTeuH0vtA0DPHP6znf/xa1zOZ/UwFhAk7qlQfqJhuGK0c026vl0SJJoCuWKI01gPiE7
eQXGn9CjOzAmi/fxlnhdo6086zQcT3c/YO1ezcmRQMc9nAs+Go2sfzjwF4PQ/go+PobjU8sizMd5
DUM4oHDL3vqvNk9PTCIm/AjC9/Br28rswOtGNgB7qh928AFf2Dz4mqY8l97rMJS9MABYa4dTGurD
Ocxsdj9gS98bcIsNh92Dz7Z2v8LpMgqWBPjOB656STxxsod0/xQ0kS7ZDITQgT1SrETq+Eugoeb9
kzPfumPDW2o2U7a8bA6jk9ulscNZh6TVwwz+KMvNemTxgT63GmDqYReF9Ejkjido/oXaa+wbLv89
I/g+LgUSYShdnDy7L1hmYYYQSLPRoheu/OVCCUdJ+3vrdApyVjPdE3xxTdja4Grx+G38rdgdU2iG
j3Ywy0Ni5Y4cO+3C96dCd9ftTmruqPXstaPsCe4QplrE8iohZH5VY0AgkUUaQFi2xXKZ2ssZPSKj
/2vmlqh+HDB3BEg4jtymMIDSK7J1uwuW/mL77+JtEv82OyI6/XBzRD9L0KVsbffnw5getsHVvZL/
fo/t5YI8IDTG2EfeM5iCBN/eiqajaEgqBN94vhc/uOtNkE5g9W92u/shaCjEzzS8L+RiOSFd7kMK
+45ooKG54ZtkxFewt4Npxr0aB6803m9tTOlk63y3+1t7/vXFf9Z9IR3gTtrtIDxAIyFa87+Gr23+
pcyZgGJ3Rt8vZIfooNkGqU+fIrwWomyVOdYrjT/2jD37jOtu3pNsAmozAHolAURCeaqyB7vGSt9e
D4o1pU8K8dH2AsE5pAMgtXCOM4h0QpKKDtCYj7gDtRJqITq6f5KJKEFMp9GkZeDJjesSRE8YkR5n
RXUc8/7gh+e7887QYs2aJrCg5P0jzTlfVyFA+eGlr0lp50OFEK0PBMCqMaLPHqqHBfkPuc3D0Kfs
bEkX6kjTTpPijjWGvY+OvQmNeoc6q/fE1foxVCXQXu0oUjXAhU1NugvUEcw2UF0uzyN4O4aIV+4C
s3v5Nul7gG0TBkBjWncBfz+SP8avuDPWarsy9w3ZQn4Pb5MYJ0jblGyhN4ECfw1aYjvLh2A/YGCu
cWqeoIl+bnDlwTxG2/RyA1U5FX1HB3TpSbbQXBqmdojqHegHqb+dmXa+IEGc5fYKdcbdAHA47dk1
u/DMqfuxCpVXU5eiTXza6xaUWXoAnElxCwakD0uO7DZ9ivrC9L9nNUv/Own08/sr712+jfKjtGHr
C0eGIFOk+edz8Cp0rNeM9MTI6mRaIXCFCVdBffjnVZKPh+QcNyRrCkNnSFh96QxxVwUxzREiFbrd
atZTEwFCxQsByYlsLQ4yb7pSOVWXg3YyS+PYmEpnmz5Y2KXJBS6L8TJqv0tTOGja2BT11WwEUOFf
Wtsc25pM4Cr9oARyO7qXbx1P1T4Zfpek3C1sTRrIQo1K/r/tfTc+c44o1Vmy16QRW2XDVsfJ12dZ
8zrdp/nXZ1RO6P5SXvc77UD2fnGeLdedd2G1aRt0piH0qrgcV9PpAjchCxa7LbCYlMKa49pzIg7C
X9OobN8uMtRDEe0bIlWuk2PVfNz8eNy7kNE3PhqUm67uAO6Ng8Pjd+ouRS7467pyzopN1TYHv9b7
Go+n79Ow7HC7Eoe5jw3Hfn3tO2qXAmjRcubrcIgkHK7QvHRIDqkYei8gPURzJVWoIZ6Qif/8clm2
iA4olDR0b9dSe7Pdu+VObsQMjgAKt5r2hIxHa3atgVnfESl/LULltsilesx1iSOl9lYHGi0hJMTD
1tBDRgrtQFMCb1MyICnjjaOtf9xAekMGHPL2j26X2nsGD6pq4xJ4Dl2VUCb3PkcNf9Tid21ySTSC
X14/R6sX9vrvy6c8CUN+3AXx5w+PyT6/5jdtyyGKv/cLPByR3yWMh9f1qzGeTs/BNByjnoJ30PSh
i+o754HxBgHmt+l81gYpv48S+n9UXKhUmLQxGJXEc7w95HppGQYZ+8WCqkFu730Rte8AB1JH5GY6
Wt9GPK3b78t2m47+je9QmholvbyVzzs1i6P+toE/51N5/tA6TePs0jBEuzyZwYPdyz56RzxuutIp
AuHgNcPGyxa/mek41rDV9mx9QsRK6ocEeGP4faHhy65dp9+lA+alG5YEHZsGH0bltJX741bfyxdj
2lmqzmC6Ga1wr8eUeYLhdTyn4w00q/7+3ZlRfOl1Np3ZNrjV1S+eJOF/TqJycqTj5ZgZGyahYEQh
vMugsxyYM+KSxP86dsoxl9Xz+uVycunRWUK1q8aOK8LA/bx0P2dQSQSlpxxZ82ZpTLeZMyOGHOB/
l9BBaHtasZEXLIZDersdBIo8USWe3NA/mpztkVran5E3qrlJv18VonjeFE5uE2HtaoCoxQ1DNTJF
m86OLtz4ab/5vVyWGwf/fx0S1JLioHV2OCTECkkQgpJwr8hrAp146xtvE2hgaOYnJVTzvD654ZwT
8cyhncwD+wvEn6jypqEn4lKdyG7S20Jf+coXDNlQh882QNCSydfHyfbe3ugPbr+2URHpiuT1Hu0N
cDI8Y4R3tIv9vWBPPKwfE6vWvGUL/laNAjB5vEFpD0SUyKXP8ebLe+H7QNYNihbZnhRzQWT8+ff4
6pPjI0uyjq6BTDmCyOKn6TPNZHc5bDSNwCKdGXZjsJRcf7ydB4LsZBGR0KTZeWx+pgRrvDqk7Nre
ze9ShnAmyTLxCIxGtdQY1hMb+Dire/bzwSCv9HSb7BJmVU4WiwM5RmKKqz199xe37x5vqwH1uMiv
LcvusulAFTDL6b7qUpzbu6cPwTedJK5yYDVpVrV5d+3xJaZttZVnzuHDJKafQzYbGE4gQZ3ijKF7
ILc9Bmgwz76H3pvHcxm7o9j0cfXCFk8sAX837xLV3sJiurLhSKizJU9cGevHR1cM//UMB9Hxxkd3
znzAct1HVmM5IJoejwvkrDv7FgKh8L7icEsO2VNqVQ3301p5o05dhaV2AypG/7Zda7dSVrXpwVv0
duNej5RDh8ajyEEWbUEKQNAclLznY9rpcjvYOKFPqM7jKY86y+mAfM7Q8D4QauuqtuAot+EbFO5z
2aeFbLGlrNVqUXlRc3sE2WwbD9Lteh8XfAKvPUnO7qfmQl0E1HrRa00Ok29BWVtbv3wi7cGSU5+/
C+EoqlJ5Q65Kuso250KcM1EdbwjGbr8HuGE8HsfBlwq5D6Vwc0LRyGtTKaLSXPO8PjMAP6ZQfUE0
ozClDVNY0N/UozlN+IYU1Rr9rxSakPlr+f3qvDgCCPX31X+SU/j58ZWXw1xp21ucX7Xpzut1bp7f
eJ9meD1fkY8ztqaYbdrANUat5viTbJXg8wCgodXN4ulVJ+4hs2E1QUFWcgjJ7nTdx5u9xgvaWfSa
CMA68vfBhr0O+gPOPreTy+wMu94eLNTRlmZv9ANxYpo2TBX4PbW5lt/xPuvyMKPKPUxPdAs2Ljtt
6s56veTzSO+4u9h8d6jV2pRlP4xlN5dpwPdIHjmtuhT8k8LWz+ErV29vnNfFTWZ4jQUhpzYgzvfD
ILNt0pV9ehxadaVf+ekj8PDFlVjwdoigGVO2WJ5FDy0H4CHjoBkOyZg6DtGC+224o1ltFe231/3z
Q8WsHox8My1WhdXM8BXu0A+fplPnfdPm7I/F1/b7bWvWdgTs7++D/8xp+7HBlWBNV3d6tC9Z4U7n
nrmGBw+WY0lkJcOx1sd/dEgNnsUjN3G+OzU+kiZWs+Kx/Ri+YnSiZlnGusxqKzbEZ/ns6i7ObXe5
XBL2Q34KbHf+VfaHQDgo97cdpzMTsMZbmyQaCcbJZIXxxCmAKJr8pUf3kA0G8u8lujMj/DXHilXa
7M5lo7ht2JvFklUJhzHRpT1xJp/1nvzdKfxrsIohKg5WMz837wtychdmYGADGlx+gTkIeWCG9isM
9qGge2tNOqMaC1z7rRUXqKE21E0pvnXvcvx9n4T18CsguqIyWbewz839v6tWVTjfpmsjN8Ttpp4D
QRdkaP54TFUELJrTP/gtAt0W2e+/t/PpiZctiMwli+qeIVWu2l4+S9nqylU7t2eIU4Jj8rGtpBga
s7ngSHg1baB5Dq+sM6q5bfc3tLq7igTm2zCRyURF6+c1p7k0v8pyQxX4O1xvQpQe5U8zEDMIOe1D
djj3u8Hr6wHYuuAiJM/ORM62+/cqPAuV5MeZVO79Ld1ut3GeiHu/8HtNJHEYHu92rLsB1QRWYAJT
66QNHZ07+RzVPvXPnrrH8SsXP423sSLdGF+xXWLF5ZKcWjsM8ULx8D0PSXiwEoUNSLrmiD818I8j
V65zkrExaZyKI049cYfQHx4ZyB7D89ClAYFIN6pdt/NPkJcoGz7sfOVeN49gfDU5Ejvf6w22UJPl
jg8qIMCzcACMTJxt8F27yuI8/XXeKtdZXhm8n+uVdh+1N3j3rySdQh7uIaklnjMGLcjgnu3/r0U2
iH9/HvRDeZLMW8TnWq3OkoL2O3ipnWOPU8e2X7tvypszoXxUN6o4tP/1cxm14q3I2kYzt1GMt3Kv
vjUoImOwgd3aHqVUjBgRGk6KVnOZnhrt/9lcxq24KacoOxp7lcN8tyXv01Qkg8bh8KPrALshfLYg
pfoefdaYk6cBqyKZOqxLJpTvemXcyNpnVzLyqjjKfLFoIekVDixgsuMbnQNte6XkXOb3zBRQfFF5
1rw50C7OeX/j0zPrnlBmCVokpuirgi09+NvMPDXxjzOseFNHaZsll5umTsVbtoQKhYyuN/4Igtcz
pBc2natgCopWfdT2BEAvLty/tamY2lRW471WMnJnsQ255e8+zDhDQgin38ewjNy6JNx/ueL/RqyY
VDk6x+kKmy9M2s3pLRMycTzaAd27gXdz+y+ThuvWOFD/5ej9G7RiR/fyepUBG1bJmYDFlUS0REct
IRtwgy6cosCQSEwg6O1H9flZVRyw3xfu3+gVW7o5KpF5k/hki5I8AS8RG1VrpSO1Yvs9+XgfXzs0
fWBdhzdAUAP93jkROyVElxM4F+cCr5y9kM2GW7sudlGfxS6PJ6Bico2YC6Pm4gScmFrp41TDXhBO
V5NQGCIwFNJRPHWO26IVm4KISNba3Vdgr3/fgnvc9tcyVcwwxFtbehrETGa9aERHf9RfHqcXVBMP
NqJ1vQF8J913VEOW7wN6CjaQYqtuClFYt3v0PJIAn7vOZ+u75XlzZfSq2+mUZpaA2G/32m53vTk9
qeQM6Gwio9mavFizzSt0xd90p6yCUwE+4u/veUJG8uNuVTuuZDO5ZurGFI8ZK9vrES5w3lS368D+
C1Fx7YDiHP1aQAp0MgReqATffbqH8KhxO+321r6JGREQ0d5yO7xsIc4UN7rLDhZT8A3ttT+ZwE07
2tds35OuGD73YfTK9hmJ1oijqGT7eMt6EC3Qu0BzmT22u+QBPdJPCTxgE8xYze2+G/A/vrtKjHME
giLfTrK4X2STAnHBBqW7Jw/mg9YZh6F/GYb+fE4UdBy3X9OpKDQ4lPU+BVezRkeY6BsbkbTrz7vy
gPoSkWQtFv2pS/2wQErl3V1ZSMJKaxZotgChpYI9pShO5THAzyBwczxH7AzRY80DWLcz97TOw7kw
z9tETW9iZ3j+fB/CS9JVIMWCseYNYTejoSTyvqHkadVljGq/ufKyGXq8NWhXUqfNAMJxXA3BPZ2A
EjW8AMQJ6QkRr0J/PTL7dWHzfUH/OheVxy3JTzcj3zP4ojc49we00ZCC/I//DuEpDjyFFrDbpKqS
UTqg5QGX9vN/9+D9uxf3Zq6H1T+ksXGSSonVF00hAwKIccMJLFbehpRTIN5bULPVGR/xbX99e+XF
K1DqWBtnbAEZqdOAQoEdDi3HDkRaEjZ0gkayJLVRo/ipf41aeel2idLMIkReiVWBJ5JHp4Cz9UVM
fgJ215cEezdmYOJ26uTJn/tQD8tcecfylb6RtDXLvBcVERGvUm+8Z4YOrt3ddV/7b23ct1pv+llu
5vFWV8zeOlWbDfNyU+lHWiwGg+l0bJdj28Z/4nHhQNXBWtSaNb4/6A/nqSxP6bVZsrM8K1D1m23y
b/LWfV/lwOSa1IFsDZHXKZFy0AVR1z/ab1729kqZqumWcMTYF7g4HXD4YIID6IY+6x4CsdJ/HIJ7
efhhgtuDnJWZiTnuEbwvyZJhiC8k/tEJa9ldEWJg6Vrfd/BHrUz981f33zm4O2MPo1+LA/owK1WM
7vsYOrTDx0Fgg8rknoORrONufZp9fTgAv/qZt5qkX8987qwnMPWiXklDtXDb+1eYtyffde/dc2/2
4RMrdu1El3daFIx4BDCxEE70gdwXJX9aQT48/Nmj7a2nOGh1D0nNWVcrvnsu56CR6FIiTiEXVQRT
aS7SzPdax0s7ddcDd1RryerOe8WSqZdDcmruxOuFKaMni9O0gag3DOa0qQO+BqeTOQXskDVf+0TR
4YdDo1aMWayUatrIlPtFW6z7pU/AuDyjjiIBwQdbccW1oPzb7d66MCx317TN07+yt88bfItRfIIV
tM7Fq51TxcqVuSnnVo612XkLTFwZTvcTUv3C3uxcx8PbAhEc2oTUlB0dCmat70/kvf/2bJ8WwR6P
fMXmFYWWpzEoP2xtz+2pXkZZHCpKxxqPoTkQp5/UJEf/1Evpkyo6o5HpXTWnVTONmjdOq6RPtgcD
OwPDAH4NZRf8qf0EoQ1s/u6Fm0ASRTQW9d+O9ktrZEw/W/IcVBROTs00nkZQ/66jVvHrdmaWrjcw
mgqDTDYY4JK9RAd7ugxjL7S1njffiTQlOcI9QHuwCnXh7d3E/GFx70xMDzavAYObes15EjruIgp4
BcBdQkngAOw40taJCgqModNBMiHE/CJvfOQVULYuNJE+JfnJMWia9IaILOal/9L63+USHxao6gSe
lDzSJA4tHhAv5Pgy/4L+syuKU+02B7TRFaCJml2peYW0ipGEfjHP4i3RJDcFtovlgLr4ykedTrXD
L3411hV7qLofdy+sDXgMsEb4HYv6INBngC7/O+cIFjcaSshs0+DNu/mwS5m0ibAnLMOscHrIKdGu
jDw71UrSuY7tACC4zY89+Blq3fDnnvDD0BWzsSpjdEPWYmgEpdoLGvObDrkeqkeoPjpfw31rSHCM
9qPdN/0XlKlHq/p4+OmOPEyiYjU2t82uUYrvd9097Ry+AKcpnRBI8nhDuyXYCk/kAZud1G2gCm0j
iPH3mXgejfybQRUkcii16FzsxTK4C4sKHkLCkFZRM1q5pLYDwJG4S/03GblAnNTYndUcyufJr4cJ
VEyFnN+kYmNc1emNcAgPmQbokGiIEyD8IlIV7RG51xoD9Tz+exi1kgBNtKucbDRGpR1kgVfe4yrg
/iHmPf74oEgnOX1qhGhcjL7rhn6aa1YsCHR1WeN/laGjdG9ETesisn27G3gJUUrwaVp+x0sK0V0L
Nt2zwHZcAWzW7PadFvGXVXwYu2J2zG0SSeqpuL9SPkWk6XiNIsK05886MEnQeHFoEZP6oXzxCMg4
/915GRAneFR1sNLfEurmyNnV5aP/yyn8tyYVy5QajZtVHM7CHBqCHZa2JcRfEXmwx5YzHL6CE0AS
7Dy8V7U6dYbxeWXnYVkqTtxeO563G4Ut+c+rSZN7MhlTwPwgD/Di0IsdgICsuXjik/7aiooPVxxL
SdqmbAVjpn1yHwMAA2Cngm43HvIciUaZUW3o/RSvAova/5y+isVdW8lNbRwY9uh3aPpfDPDctE7m
HnrJJCG/GXwAEnldAfZ+Oa+dby4AGOi6K/DUaX6YRMX2pis5z3Ya2z1bLPYh+W7L5+txkigu9WW3
b7YmrToP7XmIAMkT9Q6agGAE/PnWrA9787rdbcUZAxhm0c06fRfNckMeXQ+8dPulzWWv+VRL3ObK
NisaiDSYHVDsbt557R5euPymN+iw3ajQ8bj0tBKZ4K3f6/G3z/EYVS/FR1RlsLwwqcvHDP6FKTIm
GwBU686uTV37BNkYLCvdHVMdj9cj0kTJvBnOpZGAEkatoQ0BUjg8Qv44kve9jBroYeg4sVCFHX03
3BG32tr6s8Me+UwNfkjkhKK3z79P8zPYHWKekim+01TlKh9Z2iytcyOOVfA2WDQwhXlfdkDrL3E9
hWjwl96FTWtnK0sbyDWBZ4J+CshZw4UsLa7L9Ig349eiQ7WM+jTU10q1D6SQ5d0231nK1PUhlvah
2BHabnRiEBacw5fJCAJDvV+z1c/SLTgy/0atHDDpqqz0Y8KojRYKumf45Za0Ohqexl9D+g5A601G
BIO6VxdwP7PrsFvqkG/CuwxTTsV+rk05Vs9HWZlSERdFK86Pi2ocYHdV7X/pr+vg3GAXNs5VhOFu
ELU+hgFdHEnbvH3ApByuYP06+p+tFoZn73xHqNlETp0k/DM7C3YYEAN8PlyJKouQvt1bWnNdKHcU
/AGyMN2WIeNFEmwgEgR0hBpWHwZCXWDTWgIwVXNMnxhdhd4gFdsD4Nuscl5kmr6+rC6xQtEL7rTl
chD6u5fw/QruEocjpV22ex3Neff6b63Jec4Rda40BMI/XdbdmCdugIpkPJRKhqbgCFROS6RdIW48
HOWpjOSF4BQS3Z1LbeMssylEpQNfAEPp7ty2IAoQjuhrigfongHQkkfTa+3js5qwSgsgqSBgapAq
V/wSNSEvvbns5Wn6vUc0zADjnUxXUwseOB6ng0OQQu+GGaMScljIEEHT6Bu5TSRu+2jiETlsTu7Q
FqnMrWOt7LLRkgrkDTJHo6ZQyzP45Alhtqxck+MEFr0S6KayfJGax4NMvE3U37AH4M7UwjF3Pt0L
X+fX+WGxLjrDwr/5r4DQ2siUmQ7UvreLu6KNKu/XxTLP8hAavOeWhNoKy1it5V+ve1NJIrk53SR4
dYtYB5siTXMO93If9t5zQAxh5H/Made5HVys4dnpimI21vBeBYr9kfX5CSNnWWcOxZv+wxyii6jK
wHMNkEsWv/758pVxmTTPR03CxS6ck09E/k5OdnzqiISAYFsSIMwWEHT37+smPRsY3nJJVTU0I7S7
F/7w+GlmutnEq1LCxxH13cEuEA4OWhWTVl3S+TcAjY98HKviU8R6ltw2xVUCnbXoLalsQKljoPVh
d9sg3lr1xb1fj0xlwErsZh12521ZMmCjBeYfyLNIL4iXPSDrtR62gRvXrOdv7JUYUtKF3KWELNZd
uuVhPffl+XA2Y4Zc24niAPR1VKCth1HujEGGQ1tFZpdWOMq9r0cbc9G3qOUcCSPOACX+3tvfcZsu
QWFtWjz5tH0ZUiWUuB4utzS7HrHlpBIE1xGQNMgG6VqHvI4rZ1HEatW5U7+duMqolaNMjvdsHs9n
ZXobAQwRF82kgEd7V+gPI5+8q/phDvTBvf+tVRs1ii39eZF+fnMlTrhEapQV5UWZFiOrNVuU9CX6
gk/CD4f5K12FHg2Fr922yOV/1kKyfj0YlU+vPBiHqJmfTruDgoslPPdlT/b8MAP8SC2JzjrPbqcA
W2sprX67NZVxKxFDKjrstDXjdhYLgaznrSZO/aLJ8BW1RVA4rboqpfT7av1c58pdlpurQlaOucJd
LjzJv4SWH4+iSRqh6Jf0/j7IvxNBle+r3GNpJa3jhnYfbMMTDJsfi7u8hpuN/Y73Og5JgsCZD2ge
YdN21rJmE6qztH7WzONXpPBzHvcqzsPlztZxkckHjrbboZt4Y7u9wqOScf3gfvXeUYGiMk5Sai7H
3tyLh6+CBrJmDr8dtMocxMY8zEFOdAT3bif2ukN6f2mktn5wBOcbRBFB/5Uy2YG3ntbXuostidP7
cLVMQTFkouagwPRoUS+p7MJ239gku9hKug2zp9960W52hKPEbK3A+UiOsnKuhtvMF0niG7C/Ng89
qxht1JqzIM7Vr0noTcEYTzskf/v5+eVGXYHWU5LuKWmi5zZKDp6mBCcV9dQ8OOy9v3f8biL/Gq5i
TrTsWGTRSUu6Zezpt2XWaCfQlZ/ajUtbTb+2+XcxlLbf56xwjWvw99jVW/2f9SbhiqqdgQz6nRri
YaebSfOgGPCndUv52NrEF1e+ZI6KWisSCfH8RpN63lojF1C2o2wYXZ3teX5eeYbyaiAaZLSM26CR
TsoYKbwU3SBIiVcbydsWe+fveVYpKv4zT0tV4fTW4ZWuRjb53tBvSZknXd4hu1S+z9Ck5U6hwP/e
bEsazU2eleg2C3Rq6DWOkyT2u7pBcFjTHgt1C0R5FTtkrGhtWin7pKuiQYme57adndr6pr+T4B0l
H3V01qvUOSezVU5v40a190XNiXz6/ULoBOp7gTy/e+0P+8Q/PallsUm6t21flkfypi0n7UJrehrN
Y7pqN7cj01hyGS6ruuP55OtpQDXQ1W42NVhrKl9/1vabfXKNWXqpnUN+f5B6F3OkaUtW/oKEdXPW
kEZqYp/37bQZxHJWs/wV71FsvVh1QXMuoLHVqv5+JUmNXZ4l3VQeHQ8Xe307OfkKPULdu0atv8/Z
b/MDvpKRmtwETVLNyiPXLONjcy0XjQ5rvLm1LygxWGFTq9nN31/0c5TKipY7aV0c47LRWSOBBItB
0VOL9hFVZ3359+dUQaysnUUoLeIQi+ozikw/LZkmH1ZrQzk3Okf4wY/OKUNS/Hhzk+zUi2LDllQU
LqRra5MPmudp0fCtlLjEs+L26lCkdnO/7ZZRFMSXW3BTNnYRuX/P7753P2+WmJ9Oh7MlaRQkq+ut
FUmRNveNzuH0dtsChNCXmU62QjOd9EDRZd94iWPnKjkIPMhWP7aYxdZo+Cdz1wUwHd54FK7Xbbg+
IZQNmcxuH/AjmjnSZZBbGS1swngbbSaBckkHIMx6eiz7mXwOEzV+0eEYX+29Iz9nrRqoUZaB6a2S
+FDzldXtVhB50QFYE+ATUCPv+HMTzDwqjdu5YXY2xdv20FaTziEdGzeubw2ToTg3j6t5H8jSVIoJ
JFXkai4hO21NxTo2zc5u0ynPbchW8P77kjw6bF52tem1ql0QoxkKOQv2DtNUDScP0TXd5hDndi4b
mAybo5V5qLn5dSNUHsYoM4+r24YRmmpHtma3Okqe6m2vfoH48wejah32ilmsS5QhL5bdaAyK4zJN
9i1JUuqer6cjqXgUMlQUChDUykiN4rqXtmezE68m6+wEZve2C5TGJmju35rS3FoJiaIkuGShjND9
puxudaSHzaTmJFajYzwr9kznuRfWXJGrelnr0jDTrJmbneKo+I2b6qUKagGri32T2+dE9w3z5Mk7
iE0a26W8GatWGZwOM7V5RNMiDy05QXxZ347VvHe61hzeO0SmenoNodyhckUEs8DPNSq3arTaWQez
Y6atZim7epQ7Rn7uG7u3za4fYb72suRamwtPLAIcTLzYfRzk0bagx/8auati177E1lLNtHYutQ5S
S0al1jzFvqo2Ar182e89q0BQILs4u/XsJMOel+ZhmhZjK72Nj/rZS1DgMTeumbzJe3VsRpm/KjUv
W6FJtZE/WY3ByohrzsYT6wCJokrSAtoAWBsrj0FDOW8RZzyjrJ7Fjrzvl1rvaqHPcmqnxv/ju8Pu
/xiq4lyr6gkFkc3J6LDbR70n5f291Mtu7WZeo2L75Lg/DlQ97teTfr4ejznf1HjZXZvONhlZRE4M
9ff78ct9FV8E0RNPCIcG+1p5P3LFypGd2podjTJDtmtHiaNmQhXPsovjzJLRbzBnx/2aZ/zq3XjF
Dt/74hsL3Cx1p1iYuzfjOE5SFNuRK96k0+3q49b8uDXq+nOr7G7i4skcbfpsFDxJxEorh1tpFGlc
rM3O9QB/3GZIgse/4mev1ilbodt7adUizEhWE3E8LzLsv81TIN3gzzTXbnRbO/tE8jeHmgWsCmP9
Z16AwDUcSxMHrzKvW0m8qe6OZme72tmlfEW9cO9EWR4Wlmonho56ElSD1trdblcOdKD4AsutXvSa
Z8NeqyMpUinQapvcSS/LLMm6mRbcCu7XJXGxa5em2lLKTXDVDNvaZd6moQnvWVOv+BZvarG2L2jQ
pHN2Rrpu3FUeKNoG6TfkqPSNfUwOYbhvKN752vCuaoHydGKvYxD8hzNSv6Z+bO21rNfIkgCmJExW
5F0PRTtTNt6llKeqvnalpPF23aPTtH6L9dVgbaKIe5VzNyn2LT3OF7fo1P37SP7y1MVO/ycTholF
6LRi6qM9GYudkmLGtlhy/ezKayBF5Zd2ezdiWt3zVRidrwELb+untFOua5kEhT9RMaTMQAj0UoOD
CrZyKdLLhlfoEpudRu7F552j7hM7kv0bVn2GfIm28fJTO452SN3P/v74KsT0fpwshIEF8S1UaFX/
GchvYWXXyOiU2joszOjmmg2rd0vo1drN9TwKm2t0N2JgJef+6bq1kcqwYx2tGS3d2as8TR3T0Dvm
cRQb7Uit4dSq5pPE7HBXTFOGpUKRKAD9vIQXNS/MhGC4U1y9o3nqXc2De5aCaxE7OPuc18QsRlfc
0EZt/FZJZYmhTa0pcB5kbkUg93NoViw/73cbXQydJAGvym3vZ6eJgbfJwHLUI7UA91rdaXziQjGu
aVn3LyeA+znu+rrdb7bGWu80rDZKUY50CUoVvtMVgsfXsWxCUR6FGD/8EuEhrlZtntu/D8UTr9QU
qjB3VhzUQyqvTmJYl6tyMrWOFPVOaG+ppNdUKtLn1SBZ1Tw8v/JH93UmmXFnwFCUakBRbhq71Qre
l46wW6Z0sTNlVqCEqlOJxaLx6m1lEhxJZ3tMSSSNNgXknhfdYQnU6/jvD3/yspsaZMziQtzrHj/X
Pjb1sxlZhtZRV5NTo4frf9XayWF2vI3+HuhXgkJ8NQ2c2G8Yo+AUrpyudQTm2chSrRMRRUpJ0kkv
+/BYNuZGvNT27HEjkNZoDKZqcEB062jCU56vXVyfl79nUu1UE+fcIlQXmRpTh9u4kjk8NSxLKai8
dq4nyTaylaPqhicddov/w9mV7UaKRMsvSikhSZZXlqJ2u8rb2C/I7W6zJ5AsCXz9DXwfbru65JKu
NJqRuj0GkuTkORFx4iznS8oxUFVZvraSGkb4tu9LiqdzsuPROxthORtDvSBwqCADwkcYAWNBSgb1
oQ4PYRtR3Ch8GU1Harlji/kI6RrVuuc0CkNms86fuLPBBqurCjH3F+fSM5xz32aPZGKbxDHDUXYu
XkFfxf4Ulx5jMDcSb8uJMmID3C07kwjjQQ4sqAc00FUKhA6m2UpEKqFXB7Ppj01d7RvnvVXDSpS+
hsY/ZSYe0wo/bslK19+xjRSJTy2d3RSPF7cwocSE+zYe3OauXmCr3J/T7lQ6jz+v/bXgi4XHssN7
h4GBvDjLpWwIjUdlLOkd6drQEpbf1q2b6JjTBwc+wDfAzDLoX3Mn1LXRtQf4vFa9F80ftYewZ+v3
2UEzbhQdS4i5OI4c8I2YGaQvadplCOqMKUOYH4wdvgGAa6uxgKq2sIOfn/6re+H7ZXSkLw5fOH0K
Ov0i0s2FM2TVmBlLmMlG88WJ0pNZOaEVGYe0M9aqLnc2XpNVioByDKJK526lVW8tO7VN4c2p8ru6
D/GpjMx2Mbt8v2RicUr9Ng0jXfOQfPWg1+wx4BhwlmHTGRjOWatzVOwTPgU1Rh06LA+KubnrRAPn
M6O7GyXSp3a8K/r6c9nCPz/0JROIz02n+AfefaiXQAdesG9amcGAJRrYrpoCYB8lhlJnFcdU79GH
9tpFzRT1+b1Tan6OUaucuUY6HND9ddDklplwBTFDob1LG1HDOjaK+WZnnGUdrwRJVjl3Ql4M63il
CHueSjOgA1oCR+ZqxXFMyq1Rmjcj2RIgLl8j3NPQdA5dBoLJRfKC73owBSnZkihHmXQTKjbMJmue
ywOLDpqehKoGJF8PQZfFq5rbj7TEcJfos+ycPSYgQV6kbU3YpdqtmQNeY7+VAn/DJjjc2s3jbCHH
wFRPQ09+kyk9GLG5yXi9iXOyG1EoYIw2T4U3svjTlkVoK+3JGA9T1W9mQfZl3/ucqZDj2EbKIPUU
44S17cyTMDN6b2iGQCnqDYkJjOd3WgMzxQzYrPYbLd0k0y+j6aGoxfEzq+eBP6l0fNbmP8tFciqP
jSVXTV77ml57RTSEMDELu+ozce6HOfN0BUgAkYTabxPmM49N56a5s9Vm2x2zLuQqBn4whhMecMrN
oAsHTFXXelhIx6YX6/AsTaxX1WP0c6JcjWxSiQHPGm682o+q/VWMxwpGb8Jp/MaodwswwK3Gz51T
jJ8v+kNiZ6f6D6qwj7TWvETXMPKKqW0uks2okEs692kfu8sftUN35BrwQwtOcD1GNvfpobaLADtH
WKCyMIrFcMZ7Lab3duVrBUwl9GQ9Z8V/PIMBsgGLQ16vnAF+83HqKmqtjZjdiEqXUrWvTwfDgC3K
AIvqmPD+/XTmTamnM7H1Xd7+svpuM2rCq5LSF/bWgYlRfnKSX1T80skDN++iVKJ55VcJ6VrrfDRx
4dMy8shYujk/a/k2NyA7kY82X5flwehXgxU2/f3IdlO8y1ngtBjWfeMBLrur/vcBLCT4GqgqSDou
A55IiyGF2dSutY8JdFrVuU7P5vg08s9aixDedD9nGOIb/bFaDG3Mej87Rxp2+Gi5gLndcaSuXm2t
zsv036Szb8SmK7W5Tvlf93eRbauCVBBgGfqOyJekkIGYP51R7NEN4Zr23Wza6LkbfYu+2z2KgP6E
ybmxcFxh07sBiXndBhm719SLxU7VsBuHwcWB7yj4vFj5jcPjHwpuiaOY/Gkg8MAuGjnb981gYYaE
0xiavqPWcTDOIHnKAcNJ0y4sEDSJg51x7NipTjD9hGH8uHkDmbkCzH2/gYu8STCWjDrBDbQDHJv4
o5BrkE2jM6+cNguaCkZWaUgUZmsXL8Oc+5WReLY5r0j/MfeYxGVh1Gyzb6d+deOEudRk/+82g5Xc
klLA3PqSeaL1qPUGzdiOZVNgzqPXTsBahO21xYNphOw+n2O/AiuX1T3aa5Q7j+vEui+z18k5FtmR
po3H41A2zIsyzLA3MXeui4PGggUB8bs2O3IYTiRx7ZW7cu7cpsLQiA6WJ9OLrQGTGHEIw9nAKiy3
wg7iJAA/6EX6HVgUlzmfcRG7sU59vdROepweSAO3Y5a6NdpZOjhtm6pzRfsq8HmP3biKi8CRD51A
sNxLLc9d+Cp41jC6Jo5Zz4g4eJLfGiY6p+zMcQZl+UvcYzTBaPit/VGLncmeIzt2i/gwpWdiveQG
JqQtACnq++jYiW037FtMkHtOnONAkG+lo19J7mYq9SL10modcobntHhOMcxj/OgnyGbMF7MKC/PA
6mbtYIGa9o/JXjk/5zZfGQmOPdp4A7zDW41u4iYLTWluqB1vHMr3jH8ClEmsws9b21PCK3NrlRLd
HfT7HJh8N+W+IzEdvDiYXbuJiBXEZRkSM3IzAXdbAXvU8qUilbssHecIgd1JOHe03bdIcU5phyiH
GC3r/4aCeiUpvTbqA2piOHjKPWHsYW52Nw1mSAQNhBxWxH5M5zxAjVl8THPk6SR1C2m6Ef1vxkMY
kRWYNNvKAqOKxw97MoPJaY5Rre5MOroFhhNXZbWP8n30Xz2/8+aZonMsqT1DnAf1Xib3ou9clT45
YqcNfl1vMiP3Os0TGvULTJRt0rAycPxUryLBBOTZr/JzBMyo4sxLcGzmCOODYb+I+jerNix/cug+
xq80qz3gcT8zHluoFuVKYs6S/ciKdd83bpxjT3Tr1ljn0x4EnsfzCoOpti3M1Ppt2vqqfjUSB5Nv
fQLMmbKnCbOHSO1JOPNKeT/zXaPv+wq9vsmpQjSWmJ1t2Llr9yjOoDYxQy0ZfVC/rkGPlE5em5Ru
oWPS+LYXjyhY3ETOXg4xRjG9T9av2Yj9fogPjakd40K4snwxMc/9U5YPbbdO1JPZh1VzNxiVq6xz
3r6S6neS/OHyXfYxkDLHy2N8X407Ybo3KdZTHUbOLhnOyvplWmEKCC/PC7d2UETT3p1R6nBjFcs7
TE930r3G4GwpPkUVJPY9SUufk3VODzz+1J1ffPDnwYJkA4XU06g/WjAkmR6E+CD9oZ3XMnJ5R726
3ZDuYM6eAdy93dtGOKe/M1tzqZa53bD+OZQBfbuSW5oUs+5gdQTrlks2tGaAB+2G6LtSNmuRkftE
opmrwXPh3WqW7iqH7Ezae3ClCRIeZCmKTItDxuoECrm0AvOd6QFTrStM5g/Tg+oxQISnOwkKZcDw
BLPs7gVrdsWIEckD8+xGhXl5LANAFSgSe3jmNntuZQc1NncJ0qNJYmqLOBbG4FKdeFrbYrGpr4nu
vqEYA5dTV9nynGlnri8fqOn2OXGT9FFp+V2sgwg3vYieiyx1I95gCl8Ya3RXYkB121Z3EeKSHR8p
OXFn2mmtFthJEtDkNQaPzvPcKxrLnTrwDmgrq8ZxRZ03NehwALqL9Ecn/tPbb3h26Dddwyaeaeab
UeBr7ZqVSCDvxWngxKc6/SzKj7mlPlhViGsxr818nLvJw2L5PC23c9tvLDu5cTRdwXpQUEJOaqDh
Fp0cl5qQJopjKSlep54Ya1P9mmFDDAk8MqGjnvGlHhpzmPi3T30BHDsV761BPBU9Ab3Ey7ol/IVu
/Nr2Ara/TMi1DWiSvycRTaxNNBJIeGij9p0+rxJUWDa+2YTeF0BAQWvhjS8ZxtD4Q8/9Cse6A1jW
Ea2vkynIp8hvWmT47bHrk8mtkRgt5ICh3bVnCfJLThBSAzzvkcIlVeMWvqZhUJHI/aRr3VZLPDN9
AsSnzLF1nYeBkFUzYJiJ9dazUwZdNK/11dxxAJwjPvs5SDN+r3LLSwpoj8munvYodiAFcrvM+ph4
FTrNNsqAgDhpEBXHSQ6TO+eYBGhUmAgZwVChwYUAtQl2srJ5W5h56aaxvTYk2RDQb3oNh7hZuXoK
6EWPQoJjxhAkIGMVSv0/HLqAXF6SEVbi+UtRbuLO78vnQTzKUt6l86NVsZWw2oBJ+N5T6Lbx//cF
yrcRaTeE8NJxtWhvtUbhpkwP51LHXzOg2+jmdJ5MaKYIv0VLm1fjyF8v+qLqVv08F8pBslYZ1K+x
lLWo16MivsGFH4UWs/wB0SRO610SjzjuuZ/MethYyaHmGN23TYvPWhebKIdDb6dWWnRS5R/HmFxC
ZxyqtVvpmqtre318qeZ7C4kOfaCYC4iUpX62MN2dHAf0S7M/sgxic992DdDNPEzFndKds8i3Kr7v
6iqgxRCyrPPsrAlz+1ziDJwrdqA4LlUSVhO2l9N6s52v7AYYmrHJp2nzc9S9bLH8yh/hk2lYBhRm
NtUuyhSHljWdyKTvHHka+ZOJNIi3mOVrHbX0qYswPbADo5tBnMIKNyGPSYU8xZwyTGsxRubX9luc
bolm7fukXIljUgK3nbRVhqQMkk1PigxBmYQ/3/XVfPzvu74oXlKnikxrVtCZApfUNETWWHl1h9pY
JecC05yBqZUgmpC4uPXQrpgFykIASMz1XcR/l13AcYC6FGdAa9y6uWXJLjASRhf6HoivAeGF8T3Q
cKlPZt23+o53W3BmIjWCmP6nz1OgIsyuSjFUqUZujC/fmOAU6WC4UE28ITrr/S1t3L8x7wtrNB0Q
G8B9L9Wq2dQ2ZkqotsvsMMN7FKPbdccGQUva9+V8/vm1LFTB9wdfrsYxPh2qTEBeFx+eXiYy4qTX
dtJYwvtgiG1tbhcA18kxmGEKZc5vnTJL6ffPNSGoQb8EZPdo1fm+2BhYxdK6k9rOGo9AMDPjySDw
UYg/WgL1X3zEVXVgvD8/6Fe/9T9XhXxLt3QkKuzSTD1tTJBFqtIWLJdjtiitPTM7snItptmtgdaC
To+tWzT1tfWF5hWMEYZOoEXrYn0jjlhPGpsuGOpUBSLh64WQ7cvMs+PJn9RzpqxbC7zs1stHRa8R
HtRZ0Bj7YoFjwEF9GjXaQlFhgVl2BpdMx1OrH2t7WDt4YNTb4M3a/GWiQQSU/ufF/vdzYhi3jUnY
9lczmHkBOUZmNstOb7Ud8BNsJ3Bx/CYvtfyOfx/y/65xgTblLZ3Qithpu5bgKwEvUI5xIIiPl6rS
XeycuQZRKXha52Bw5IHz7EbEj5sgB12V1g8/P/EVvAOPDMYIbnimiUT54kWDd2Hp1HG6bC/kC4Uz
uwsTCeWTW/xSoG6wxRoZxiNwpFGth/RG28jV/Q0a1IT2D4EMI8+/f1W905mF3gptkarlI3ywo3fy
xY/NfY2x0uy5t08/P/OXdPziFVjoS4Wc27HQoXoJ+CkyzVlZjdqOAraTC8bHN3SZqZWiph4PY1mt
Bmk8cfNPT+qtQjZTk+FJNxew1KMi9rMCNaJdEDdjw6aCWkdCyZXo/Qsr/2TPGtzbumPf5KtBFdsM
K5oPDwuZ3GLyQ5q89bAeyZ3ybOItmy0YBSCGbSiL8ansml/pXPpjjXuy9I1D0BUbpQF+gmYYh4xy
8OeluPb6LR0T0mxj0ShAJvB99csqLXM02mMpht4TG1I9inRvcB+FOfgxQNUo7WjsG+KAuuDna185
MKylzRHdSxaGjl+++FRUxaiXuLQEEYm3vmTp0xlKQh+l7k2B0K2rXZyUcoiKftARRiGF4IMHClbM
Z5q8l86J1i8/P9nlFDhkOpDKQwNjQ+ADmfJXvfKXnLBLStXCUVCDmPWsx8WpotN6Sf9hMruVsoJS
GpC6+ODmf1Y6nuxpO5JtORePLCKgGO11N0eflE5+wbL/pFEeSmUde2M+RGP2WjhQdgtv5oVPijl3
uzzaL9vPWaRtIKc4lEJxPXk8S9d6mS6o/A66ghQsleDmedasTxI9dJN8UJSBxwJmnxnrRc3W2/q2
kH3QtuVxEL0LzNgT9hBkEwRoOMbFGbTnKonG9U2C/Iogg1nQtIO0pDakkZcuz049pmR2Mm0nyjvB
z7F+sHio4cSJG2NLzJXdepWZhAZ4hZ/f1RVwGlfmIMuh0IEy+rLvQfRTCaewRNuxlAZ5Yr+irAtL
CxgTHwB6obpJgHXRZJM167w62/pHF8/ABGwXlkIuiIs+q9fdWO6LDmOds+muNJ+Qj5kcQaDzi7y7
ccPXNjK+FsuB+F9DF+fFRm4EgIu8Z3RHszXqW5G5pA7swYOSWMw38ssrZxUydXOxG4dwA63k36ND
T3PpSBPXwuGAz7NPd02CJodguqWDv0Jh4C38daWLU4DEep/GA66kBlBC+oFIP7UxQwpClbhWKz7f
24BdOtDUBAWtyR4iH/U7LanbpgnGKGpg24jPxEc2rZ38mTnPP2+T66uOGVcgBRx80Be1i84cQbNZ
pzvLDrHkkKmhCkN1V8/h7az+36oSiwEWly2KePTnLq/lr/DRakalWkvRXfU8Mi8v/YFN7goCuaz+
bKrTUi+ef368yz6vr4gFsQw0KPgCuW5e7CpS5TMrnZnucuc+x2RMfPZzCWR/Qs5H2l8RyPBpoJuS
YrLY+FvMo89G4kf1Mc22HZi7fuUU/S9i5k+pGs5L1o8b5XN+hIp28/O9XssY0GKIbNu2caf0Urwl
0zypWI9Q3gCQjHt7BSEh5DzInjR4RfWs8nsTEF0tvBsXvvZeUHLA7NkEzQZa+vt7afqootA5AlVb
Um+AbLgqGNz6fawSt2IZ5n0e2iZsb6VIy2d2ma9wruEjZMiMIXL9fl1HpoM1VyUKD/aMEVIjnvEA
2nikQad00BONV7UkiDSIOyZ9U5k3pKFXF/zv61+UwM3Ch9l2ru367lepv4HuRkY+zAJ4zxMDBjFt
i3a4EeauoAXLvFbkhBQC4n+1i7YhZ0eSFG95BHgOUBtoV5ZzL8OUWq4lOONmb1IocAEWiHrrDFvT
eC1Y5M7qd2K9xe1vS7/LZuLSqgb0GXswP8WeNt1OGv5EsrUiKSih6cZ9XwuZHJ6IaJRCYyDQyO/v
qkiMHqJPBDJU5B0mjuUBb3ZmDC1se+NKV1BPBpc0Db0yqNTQdnGxHe1iVFrf4ZsVGKnZ9GpFoj7s
Wr5v3u2mfEsaedJU9mqPAHrBO6tpXM3RcOhKJ1xiZ1vcqN+WbXC5TdGSh9G38IqwcVx8f3QYCqjI
NBC2hkiGMxrSmueIb1j2/5C1wq9nYWktYL5oBLu4EHyZHK1pBYIVq+9q2qDZz/aaqkCfxKmDsM2W
69EoA9gNblpoVQypbkSCay8ZwlbHREMV8pXLQAC7ZnvkrYMbmBahPoTkOIBJcrqZtV7Ni2DAAToa
PYc4gpfQ8NdRwPhQGqqjXyewCVAYcRmFKUbuodOOaAeZfeKa/Bbode20+/uqF6exZTFBmgz0QV79
oUWgMRhC5wFkU5BrauLjRli9tm/+vtrF2VMJWArEOc7WtD9bQHAiVIFjlPt9/pJYB9UHsUpQHg+Q
LqNSYqibtqiIF5FqdbMD91qIh4UBTDsWl1bz0hGxN6K0HUlLdzFIFqm7M/KQ+SQgGh3HAMlPl4Jf
PI/x+uc1uLqh/rrsRYTvMuznDO952VAoUNp0i8dO9ENxS99w60IXobwixKgKCxeaWUCR1KllfYv0
IG5d6EqfA1u2LMM3ykG1mRdgTiSzdko0XMkQO9mdlBT+ICYvWiQ/wCZVo0C9PKLTSELnkGfvRWm5
Ij+W014OJzuXAcqTGxHz2sM7i9AE3ReQBn71Hf31MaEDMpZNVCKvKncDequtA7os0MEU3dxGV+Az
9I5Cergc11C+XIRmkpJyLHpcCQprJ4LGfD72gHsgQR6s9kt/nOoHPT0Z7IgPuU3f+4ZC4FqDvelc
COIA3Z6H/Eaxf+2rRtUA7FIHyoZA/T2WUJD6TCGkLTe1PL54KrOlAZHK7W0Zy/LRXh4GS3yECFPD
eXgJIJJ8NqehH+iuM2SwtGrRNl3xalwhje/Fucx+tUm+mzCTckFGloQR33R5K3W5IovELkTvA/A8
hl6bS3irSw3CZj7SXdL8J7s0pHkH2Z7mz2QMKmRxUQM14ACSGrwnpH5wxAITI4W+nl0gkKDAYkC8
S9zpQEzlNjS+sn3MZuZaonWXuFRCZoFcjGUPaCLN6fRf0Wfu0i8GlnazdBMyyJd+DhZXRN6gT7AL
DKgil4/rQqPU2FWRGVPyVYwsEJZtnNj4aVbv+Jaxl1j2skSP5hnQndKhozGk//MdfFnjXbxdvFd0
D8I8C5gdvQgjLRGFcHRIgcCxry0AYF0PVGDG5A4t9kUM61QkXkn3n1GhP690PLNwwlx9ZAKuMHRb
iRwq6uzouHkASqcuP1nxYJfOquQE+EIBTVO7mhOo1TXdbYS97oFD2oJvxvphgH4TyTd+ydhtEJD1
TnvPct+Ak5OlH3LM9IV6bNR+g2oE/HGj9LhWJuG5jaVjxISN3CVcVhgkn5SZsp1ZgfnPxt3oQLbB
HjNyx3jnTn25aqQBWZPlN5xD3YZm5TYCRg+1IHQowJ9cQeFWYPWQDa05SPKCTKjwNBx4KG2j/Eai
cm2r4IbR6AneDUk0v0iVgEnMIy9iGGdmDxMSv6Jep0ErzqyH9iNyFbBKpFlerMAtotEMdHNyc3LT
Fd7k2z1c5DBOoQ/ErLBZJl24DEy2IsqvM8xgztACBHFyIiFPrRxPm/KgTTBZCjGihV9hrh3rhUSz
fS4PVQJMy4baB3LUn3ezvaQz/+xmICoa3ugyFuZikWRSN+mYQ2lMQxgZ7C21ih1vyg6YsD0SeHEm
+R7GI73tA3cb9+kRAtYi8ZEd1BsTmpExBS78Hs13ag6gTyN3BgRDYPm34jeMQvrYszclWeWH5AWd
BINrbSVEEwH0cPUh31jKl8W6wT7vPaB2TMHQLSkfxtmzdb/yB1Agnh6HLfMyCNU3YLXtaZfBROzZ
IIeoXScoAmdXQycBeO6HbtXpkI+E0VO/q6A1pj4xPWBn/a2S9Ct+/7NmJrzNoLqAXJJfvNRsiiSr
0d20660MKrAW2MyGpw+ldcrQT9Co31F9vyg/pEzDmreupr8I48+UbFppHRX60JjYaPEuyuBclQPa
nkIb/RUVZNME+s5TLjaFeI3zFzr/YjH+rYN+uLchVAFG2Fq2W+vKbdBn6M70uXSOkTm4KbgUqNMI
OgChSJz5cxGhV/K1yJ567a3Izkod4vk00mM5biL7iXTHBF0cbQoUf18aoT75Mn0yIGEoLEi/5z/a
uIvoK/oC5/bUTAUy/V0Hnrk8R+NT3GJoLwShfEpWdGSrEeK7PyPd62kUNACuhuJRTYXblRs1KID3
cHdjh/TNqM7OxANIzr1M7GqksBB2gt+vAitOHsrljCkxfkJZd/K+1bR1JkVI8rMkAHuHPDBzoLI8
dmu0LL3CaauOAh0n6lAEKSpjG7IdwbOtVhmeDaXFGGcrC5/aPKYH2OPtY309lS+SrReadDax8WII
oIhMwH9UYTJKX0AIkqvhnuDWxwqyPWeTRXwVz9j3Ru9adr01oKmQxqudWhC2QaIEceyIfL1TaVDS
MbTyD6t8//n7/Krn/tlrDkMLANpGlvTle+IyyJazPnUgHMB5kEV3Mz4VC8cy9GFI4BRYbQUVnSIY
v0h0r+peywK27YBFSBrGtPK6tvTyCK2G5ENCRj448kZieSWzcsDDY9Dy0thvXR4LY90yo4TQYyfM
X6IPEb5QpA0lRCpJeDOFv5JbYi3Qo7t0t8BD9iK3NI00GUDc6rsxMqBGPqFzZYrXcdQhT9E8VR0M
7RbmrH3VPZevgEH4hmYueDGhxP/+CoC0NWCKI30Xc7oREGSjXxoVWYvUwhAfFDqilm6XdCfqMbQJ
ppXNhJnxEJ+pLv7686riJ0nkGXVkhTZdYm8M+HdBVssbcucUtmeX6tjmOBztBA4EWvfcY9M7htj0
Ml0vPKluTmgKZtulN7mVyZtdjvetCeU6GFLLioIqyk5GNhya0gqKamMlRWDjFpn+DrRKU9Deo9+s
tv0YWizAmUjXrIX04IFy1AuZcU+DXA32fwormaXFeib7hHYAozUXIF8Zpx5GKaypajzTmlzrKavj
AL3Ufj9zv+QM6hVznSSPM4v9EfF8kVYa6Kq0rTPNenR9AcKCN0HvFKsJfWJTcq5LGRrZUUp70xbS
dWyxVU5+7Iv+99AdMB0GglEZ1PMQ8Gz839uGPzga9S1Z3iO9oyM0gPZJsU+YGIxN6tuPTfR7YSYq
aPjxA0L+YXl7aCOktFUEne6m5yIozOYuhZbFnOTehFqqp3/YlHkxDhWdMA85xGOW/4ms/Dd4Jn8s
3jHRPGwUd7GMxIYZv24iC0b11u2nYoXOSYWjj8EPifSbeAAQgwZ2qIdQx6pVpT7nbDGvuqm8unJk
o4yBZyykEaBBLjADWtRJZkQ4fhTefow2b9kFNbTfrGLhz9FnqYq+73wDZQPweNSMsBf96jb7q2ik
rRwoZB/jDuILm4QwxWm7G4XZvwDI90tcwC2wyRyMqJXjLoH+fcqP6MfFW77Je9+6zMWa1aXS0CrU
jjujeQZSBjeYpdP4Vu37byzEwywGTbClBMlOLx5GOEUHTrkYd321sz6AZACRI/NbhETzlpbi33r+
+6UuHsjogMJ2Bi5V6iEeCOyxU2yhwjGmX/+PPfDXM11Uzn1B5cw1MS6NixA1QbGY8xvb7OrLgWEP
uEgbqoQvGdpf2yyt9drOu2ZcEKCx3+IqgLlu44lf+PP37fy1k0FLw38cvP/Fo6To10BnxwCpLKnu
h3rcFvWb6pB3IHX9SLXGlfyPVHWgTdYumXDIa4VXRe1uQDObzgycaLkHDX4Ljyq4GmRxAMWI1y9H
HeWBhbo3GrtXE50OtP0jpm4zx/k6aQ9wCHJLqzhm9xkUkqRJdtLqAkJr1Kl6EKElOYYUXNmQ7Ffr
+C7R9zrGzmYHOLQjx2o85DUrzj6F6cDzTUBPbLsd9O+MdcE8wbkJ+THVB3SPxcD/H4iO5gFzDAgO
/bHIVnUF3WT56lRbXW89Ymv7xHSebUjhjPlPZmluqn/wdF8hU57mDdFhT5zBGN2B6r9Bp4XfQyOM
9L+KOy9t89WqjkyfdeM+capDo8O1Ap4FcQLldVNVaNOJDiJCddNl/ki0LZ0xTmx665L+92xDae+O
ZoVO0mk9lhlMZnK0JxZ+QtAzV/oNFJA5nCnm+tOEsaI2ISfT34xIoDPLyx0KD41hBw1iBrS/a+bD
UMEw24WycosZEl5naWGqZSudHk2wtIhmW0vcK/5rAn8ooA02JuYtvc1z9acxWpfwdBWXyiXQJIvk
hYxrokd+JOVW0544jJwXjalhBXZ5ZmydqSzstWdILD0Hwt+kZ6uWWuGAFgfJLK8u0RgS96jEh7VR
FkfNwBIA7Mqz+T5e5NZkCESTuMYK51A2oyZJNZdxeYOsulqio0BfJnwiFYOU4HumMkkyNDqHXhO+
VwpAgwr60vAWBErAbaJA6lvX8yZW5rrP1d1iPbEkBH3a75b/DrippN+/mvZHArdt685BGQqzjlIO
N1CcK+1UX1CkhcIcNSfC5fcbLSgYyiJqICzNJzST564GNYr+ZpLAqV/LBi4Jw4vtnJA/mg68gExv
aVxdpLGLK0pela5JjNDEidGjqJxrO9CtHBsIs17L5nlhQONKuXVzxpa5cV5dIwQXYxNwLxRuO5AP
fb91jk6n2JIIIgtUz2GeNrwhOYiwxvA2AQk1RM9Lx+iNILz81svQZTCslgZXB6T6F1fNiKKqFx3O
fFpBXmsjNQt7CyFJxQF3xgckohYAmEX031heAyHxpBd+iWx8Qv7klBKw8uRG6Ix2YB/Qog8jQccX
ZwT0IIQm2nMeO4fZ0T3RwdtVbgWEjlwcjKoBYtL7MJpwl4ZVNrzlSoR6i+iBXtpaY6s0nu9Lek+H
l9qe/EVLU4IxUMgCfbvGeC9QbZXxoVLgYnqAKRoDWkp+XpxrcDtG2v3f4lzEdSOHOKGCN9UC9LTd
eXFWkZAKIDvqpwO83xhuF7QRFa+83Ufo3obBRwdIwYbtBRqr01t+7MY11GexuwDoBF3PP92CwIbt
Lu3wtmzk6IwnLgz+cC8gawfiJ8JByTpgdQT6NeKQjgDNeiMAYsnQH4AiBq1RCyhs6PeFeofGFuf7
orBW2TNyd16i7S6d7nI+vUmEkmZ+QwM66AY3oyL4H9LOazluZAnTT9QR8OYWrh09RSPeIEgNBe89
nn6/4mycI7YY7I2zMRPUDNkigEJVVlbmb8SQW8M/bfrLjn8n+Y/VKlzBtoqH8cym/WV5DYgstUBC
DooXp2sY31Y16kvlCPM2ssHFFubDTHm9DZUPJoU4kQ2E+IyNsV8uzRlGRnVZRudQTF/fCB1Rg74o
RfePEtcf6UM5LlKe0C89pkqMslB+MS6qB+rvgzViF7cMWiWB4FEeFbX1wZEkQvClO1Nu/PKkDmn2
P7dxskSVqc3kOOI2cnhU+ah7cFyskoxBloVaKI3SkXwiXkOnTX7ejcvi6CSgyI+J2NUuD80wbGfz
ptcmotntmSUiynin8YMCH8qpEjHLPC1Z2WttVArL/ljLyXZoroq4DMA2F7bil53hlanhGMZ7RMdY
LYoz2xJOBGeufpIXJ6o6d+HGAM9QbIdJ8dbmNtcUatTxD9iSo9OqEwDUf0OqrT4qdbFNtPxmjOIA
KRNzUPy524WciZ8jffHU2vYUs3R6ysYhte8qPnJeSNEYALo8CAWul7zVtzScJCrVRrXCz6HMy9oS
JJ4lRgQkhopbPJCdJ0V+z/yw8sjrKR1s2o0b20KDdPFXaXPdIZJCr2iZE7cMcaWhwmnubUTAKjru
1DlyVOQ4Ak9QIqxadZFZywf0NZ6FeIKk9b6vZWhtgErE8W2bytWlVC73ggM7yTIRuvTVLN9p/brv
LETFoKNBf9nakxdN0qNBrBC/o4+0nR4xRZDmAyJtorCwaaDM2Jonla0fcdtCMCBa3iZt2o5EbBEG
KU7UQkpPeY2pC9SrrKPZ8f79rFKMvzN3sFpUQAUsTEIo9iTyLnE+5lrKm1PoLQmhIRpa2HN0V2mN
mWzux5s7LXWFTFqkdAecKV2IC1t9wWCwilzDDsb8Spyb++IRxSX6VGWfQuN7myvcK8wXEOhTa7pK
+oSEnqiuVBvO3oG+2Kzf7CAobDkUgHWAH5jmVwjoRJuwDSxdcxApQCKjuVBSyetRNkmU6nlMtQsg
9ciwfggpxuButcnjbyWq8ThR/wvB0q0xKPTEsUf6K2AwQf9B8d30eOhGqLnRcWKg5VDxjfGRYwGE
i2G6iFV3gDuGjIOiXVsNQggwEOv5uS9ndxxLV1yiIImNl+OcpF5rXdZmDIyVxp9IIpDpaK3UHwt2
ViS21/A6muRDQeJuQa6Z48U3rcOayUDmh9tJiwPRNhy1DexQodGDSTkRpyD9XxAMmiPoyx2SHapf
chEpgppGFFrV5U6hutOXPi7IN5FVfZRCZQOuloo4z6S42sCdoigSC62k0rhoQZfM4cMK0LBBCCge
Zaiv1JiXd2PpdlpowXpGzuVKk15MGhOjxNUzYPtpqHmibZgu9Fopft/K3UO0yZilKsglkuTLnHXI
HwP6MxmFW1GTTZjCFNa9yrB/CK26qLuUKJ3n3FetZrse8qLQBqXksmj01NqfAv+IfPBbVsyIduqB
U4zdm5zJCH2ET2z/ktE/rgZ2IrUjVnSd4XhitlsW7QSRI20QfyPnlYkMZYiIRSXvZhoQcc3f0Fpn
yq5K5UeU6RdRbztIbTprAn2y47jUL77Kp95W1YvoWEM9yi18qTbbVgsDJZJ2lUQKlfyM0ZMB5+22
CWw8a2eXW7429i5OOAgQ+dUic8KFbb0khW3026FbLkpF2udd/0AnEyjtaqmsDOVALWveoOMYNH0O
cbH02qrz+3E4xkIVIZkOJqMujoBKHNSap3TRLkmi62ydqdoU+41Et6YIj4J0JtLHvJyY38ovIaPC
rGsjLx+kAGk60YXIUcSbq+VQteOZHParfjTkN4Sx4B2D2Po4nv+xTydVHhor8g7HbFSDCvQO5f/O
iFy9mFCgMi6y7F1wVLXXrgXeQoClfLkSOqhANtCwiX1otXrKsxCwMtfuECbZZVU0+wpULHf/b6P9
KumjnbpRUYkftxYajbYMo0HIydh330e/v4s9qk1zURg+UJqXTg9bVZWFPRDWD8aOQeM7HNRdAjAS
PIGS3XLHZwrtH6ptp3u4IEOh74RUFBpSn08eY52g8VOQYOiJ5E5r4q+sZ9niUMcAAFx3Q8SC1PtK
aVwzKfZK9wNL3Ua/rq3qoCHq9P3jf0WfAF0APgk8KuZipygH2LUa+KwRchZzqkjowul08tQf3XIL
MNWJtYcaFm/NIUWuKKsMQl3u+1v4QuuLGpuAKhlsPTrY+c8jIgFDG43akkVVL06lQxv3+zocnNFE
3gCuSjeSNsjA96t/2p5iQ9MAjVU9Pc78THsVHCrOTXJqOkK7P6YQ/P39fbA6P78x7o/TOIQIVEP+
wqvnfTjBEIcMOauFl2zQgEifxgQ8RUoIudfo7LdQW7p68EVWD1/dXefbsgICJk1nVt8X51ZAEyhw
0w6XwGieZslTZhjIv7L64GXU2m9kS8GysrTE5liCJYXWdnaJfFGk/HTNk5RYb6vY6luu2U5Peeki
7QpWkNoetdfvR/rUCgdwME8Hl4bKB2cu0zpBXLWWGnbKTH7L0xE/5xI/tVlxjY5Db/+25GyjYYEK
WuLGyD2gSeZVZrxT4tCldue0tUIM/VlD3t8oQVhnW4nOQ0MAzwtsz3Rzl6Anxrs5c9fi+U/nB1k5
p3rsuyA2nIwPClebzSjSJ5tucU8LcYjmi9GQBFFHaZpnNlIkPPZw1J0c/7ApfMys7QhLYE1+N1ry
3GdX7K1SY+0ha22lqb2RYg1tFttNp3PnvS9qNqjWQYVQkAkSvKmTIV7tKZ43sS0frREVhSL1Rt3w
B2MMllHdZog1Wxxwh3ZxNGkh8YOb0RzywdyDFkLT8JfozVCiHpvWE6i34sac0K7GWxUtIkCsPym/
rll2mzXDBZVA//uR/jtWUx2ge4ocK8J4VMg+B4oCsQLsyib5SIEEqRw/bmVPHmu0H33Er67+F6Yj
OwLSszYHYwWx85PDsR2ldjnLuXxUcsCGr/gkulql7kvbcFumlTS55viY282WXpgqvSBupkNSqjfp
76zHFl4ug+8H4IvNgxuyQdKihmv87d6hGUkRUjeCZELuuNq9bwjwln45lImbZOSmoqhm6p5cCZlo
zV9QalQ0tAyQf0Ph8riMkXNWqv+LPUTTAagpiMHbLIHTlCDWObzHM8MEtUSwe+NNFACHaDs4FWRl
oEARoTX01iPpRvvTtfEp/35g/u4ocwdUIInOeEb+Vc6rVFmONitk6mi422gfOQmpXKais/8yZ1fn
H/mLNc9WRRSG9olHwWn9MK8TvZMbkIgCWUxfLRQcZpUMiD9ZJg1SEavU0F0FBVpdZuRICPV5ch+e
2zy/CM6gNGCfAiQXDNSTQ3nTGlm9FECP/xVm7TLLM5IhdpjOgV1TquZsY7SPQjCWGvp7Z3VP/dwi
s2fjtCY2MfRZ/BZlzSTLt+psHaSKmr7OwbrzmmXmM6WrLN3qGpvknOTjR3HpJHJCI0O/Bu0TsaxP
bn5eUp2fgbdXJi9trsv1iBmMPQuV0ZoakFulTje48vyAakRVV4gRcQwP3bNVny+KT2w7WC6aOC+C
TDi1asqbcraGjnXVVshdUdwRC2ndaJ5lIdONStawbQlwOVrdE6jAnxszc7upOIdJ+vsgzm1gDMMS
Am7MzXwOcCu18arHSlvsf23yalmw9biRkPXS1voRqq1gkKsjlJnchVANkXwEf9qms5vSGvp+TX2V
9xBpJahzqN/SpzyJfkqcwebMIFaL83IfgW6f5sdqo28bWjlQd5Q+9mdOnixHZKiU7cbc+I1Gz68c
d2mYnFni/4b3k9nC24GSogGDZV6chP9JU9YiMez5eBRusJeL6+mDc2k6OLg9P+vOpXAbxaU2c4SJ
HVgfBwP0Z0TnHBsjP8WV3IYPvHjiY5VzfXltO9cvz/yu2Xvh+/zL79LFR97CLQbOb9f7H9cvOIW9
b7fvN523vdnelM4N0lqe5oGPcp+0Hzejs429d77ZeIn7y/DqneWBr8dIDi+zhwfJO/z8eRXvXlvn
Srro3SaoHY5K7lXuvCrCWPRADcU5/DzETuL95mvs3N7e/r59HPznR++fwSndey/xbu/vve9f7hfx
C54quyjsDzijpxr+GqErUSvlox+MlwQcqDO/Xyzdk5f16QIneUaSc7LgyDUL4qWYL7kxIHRzOdL0
iOffosTRT7P3AX+rrlvphhS+0zPcuMwd4IFZulxmM9BK88nIwkDXHsIuu6ShA4SNyabHblPKnqX+
Rn96HYtgUGz0n8arqkX4SkcHatQueKZ4QqO47T15g6pP+7DBvmFVVIjFFQfM+Ux2Iqpk3zzx6Uky
j2MduVyGlFVJOWGUXDk/c4kvqL6CXvyf13ZKUJrt1MpGE1ifkJHu0eCVVKri9EApYQDqsLvS4+rt
DHVXQ00uuWOsbbX20xKk5bzVSaSxKOg4Ww75ZkcZRhTeevYGUdCXs7fvJ8G5EVE+h7M6NRqjWBiR
MXygYvP/ggj5YvsDSE4my94ncXo9OU0X2BxWZsgl0GwxOC0sB6q3tGf78u77Z/ki9/x0IVGa/6Ps
MXXxKPUKF2Kroig5zILfQm00x+7hHMvji23g07VOxm3QosrMOvVj7YA2U1HaavpbUcf8/pm+yJo+
Xedk+417Xa+gkwOnoUa5QGrwIWIbDaB0b67O77JfvyuKDPQv0FQ/NeyRuiaTmnb9eFfVAnVx3goF
GNYpiJfvn+yrEYTmarObajSUTreuqrSGwiyAPHEEg+LKeVXwrc5xM756oD+vIn7+x5xYlyHDXnGa
BZGdtcaF6CFr9kOfv/3/Pc7JzrdBBknqCi4EJTNcBB5plAFUn3On+yoNAin232E7Cdp5o3cgbsb5
KN+v9+kP/RqBQFBPoYv+4Zjtkh/DkTaoeQ6+/iGUcRo6/7juqfJSAbqiVssBGBQHO+0Q5Y8afZ4R
spWQ0Uf7gXWtL7rDIG/sg0kDZ+nuou53O4IqnGOvI1nVqYtG5UNTpIGGCUJaqPffv4Qzb/ujc/jH
2y6KVtuMFuAzOg7ozFAGIQLQhzxbEPvqPPXna/iQGvjjSqUptSYFsPkIywsk1TjSYVBoKAHiuIV5
JIPsNJykvBzll65dz2QGXwWFP9/FSVBQw0Eu65GLbySB2UEjr0Nf5JUTbolisNgn7PT39yN77pIi
WfnjeTf48ab9wGrl9UOacXhsYGplKvxUkG013mkifX/Fr3amPyCRH8bnf1zRSuTJkG0BiewPG/AD
CzKBZ81CzlzktNJb0BGcm46LNJjxfUQgJJ++f46v5+R/oZ0nu5IlZ4XdbJiTeCKGlP9YJ1zJrH+X
2eP3V/oyov4X3Xe6RCUoAtGo1x8JI+ZPom26oSiM+Mz/ch3kU+D5qZxsT/e+2UiV1gCoGKd3YvHz
OHTVqSic2fu+2s+RI/jPdU6meQ0vH9VXgVbEyNC+rUkc01KgN4SupXmOjvzle/rjaiczPOwnS1ro
I4KI2vKOqE1QsyJwnC1MfP2a/vtYYk7+MbH71FCpiPGaIHWDmeHciordLAffv6RzjyPu4o+rTLNS
zqVZfQQoTIcGNHo2BMTHrt1+f6GvQyH2T9RYQDBDg/x8pTmxWhmvIbC4K8KO5XubB4IHlk/bj5c2
0mNvXAsAp2AzyoMQ3376/ha+HFEExizI6+DxTjUKhmllLxp5dWp4QKYDTSksnfLq7vurfBkC/7jK
yc6rE/6WNGZEcSbNfwsO+bJ5l9u3abofNpcAuM9M/zNPdTqurRIqkyom5LpccVjhqcjOzxZQv74K
bS7UTmivncrAmFbVhJuIt8cuhjocfQpkuNRzLbyvx+6/VznJjoZMicxoyJjzHaJU2kNHX5WwAcZZ
pxkk9Kin+kxt5NyDnbyuPCt1qcHs4WhVV0R30j6upp3D+3z5YFSBwOzj9IUP0efJjxKFaiSK4Gii
3d/ugMJQVd20V3iNVT/Pdl++6i2hyoRCI7VBjSLUyThmhhbVdSlNAsDdEQuHQ9ThwIBvUPUUAveh
SQAs5ft5/1Ukwb6M1iuFVOjAJ2E4qkd7GWdl+ihogxKiFpFanNKRIz9n5PiFDqp4NvRn0HsCSGae
bJY6Zpr9xtQnYYxgteOe8eysJwtkkQQ4hN0zgdNoXioFElmya/0S26g1cyO3GCHCWgFjkNVnTM0+
Mo3T1FfFeRYUKk1hmFef33GmZGUVaeqEjrejapy+buL4IesvyhHDSbeJDonyXHdelR/VdjsB9Bxo
gN4M2mGAMpfvIMXoiADIbr96UR5Y4UM337TybpWQH/M6m+bMP0V7aQ2uPrZuemVtDulRfbTAU3z/
ImUxen8/CJVCScDT2Ls/P4isr6BYk+XfN2mmryNqVkQWcmQFTbjweUrvAGyeZR18KHh9d92TARy7
aJBr8rljkR+07uHDNih6EMZZQu5zaqkVInGIwP12aWT3LFnky5IMqFVZhngrlK5OFmkepdM0S1yf
ynt31SFtd00xZsi3knwdVUhAm4VLdtls0fsqXiHvDfFdlGxLkPhWeG0asO5/0E+C9qmmnrr//q18
1Vu3/ry7k7cyGMNkK6COj9OyM7X3GLuIZHJU86XWW2pp+E8m/4ztfT3SKFV/JeaLliyupVIILRTP
hJSlRnSzt3K9+Z/mC1VuNlaFqvfpyo8RNZKZSrw3znwklEbVwkrwsstiH0qVR4F7ijU/w6Hk+yH5
MszhUEsfH76fhibV54la12mpV9XMkOB+heiwaTilfL9Il1CL3KJ0Jxqx54OrCGR/TVPhVqxAYrfR
7fx81VFdi8LE2+44t35nNo5Ka9W2gOsDYxJecEYyHrJK8QVUhqZVjKGXitfS98/+0Zb6+y5EDxXA
H6IWJyGw0scut+phglqNJcz4iiIBLL1ju7EC7DmcasSvRA+3E0hJtiQnqUdPGKKKqq2q3hX07jiY
mdV4zTRhFlGXqpptEw9ug025GT6rVuKnwE9HcBojoLJBVnftcFVUkjfpA2YcTQBHQIkPuP1gXwdp
Xu0PuvkLtslFQv+SY7ELG+Zik6kXYbHeJpADREGlwe+tYdDawo24L/qIFH6BINQa/xP/Ap22yR43
YwdnOw/k9BgmadBVt9H8O6PtWOd4gmVvOBNTNJGuujDiFZgXSvTwAZkw6eS2KJDVJkhv7GjGmzbG
9K5r3AUU3sRThvC7k7g4Y5Sj/w0wZ0OimSvL7O70rk9m4mZUSj2M2unYh4ZvpoOob7QgLwc45LpZ
OVK8VVowVvsE0ulTLF9JVLu7o611ewE6FlMIMKIzzjGi41dU1/EJnrvcX7AcSgC5ZWXjI9HC7ru1
IFJylrbHRw1AqlVpToP+vrK+V9RLkjr3BLgKMIWr0GoT8H/hBDior9QdcbWnNPgyKTdWW0InOtP0
+hCd/mtO/jEKJwHcxsRuVtt+Osp9T/0fUtPkdkAim+HFslNflhbk/dtAgwiQg9Bdj0wC8WDy5JQz
0MMRRJ2dBoJEmjpN9qseFCB0V9L6lGD/sCEZtIVzbbOi+7f43y8oSmNfres/7l4kOH8chSj5D7Hc
se1VIDhllWkHlLJ5xPqxbUe3ww15Qg3XhK2UgBq18do6xNS2MlzSyXDW+jUeX4baZuu6DO1NEBno
Crj18DInyzHWlQCvb9ECNDDly+1d1gddl9P8AOiE+I3IWexxR3ZNhUYAmsHFkmRzEsv1jVg4Wghq
kcXHDbAJeAI1gCmyI21RP7vphteuobuY090TbnEzor4kQ1pz0dMbgxkRzCt6DkybEaMfYXopTB4q
BacOFXukMf0JMYVaZIQ15tRbO6XZ7PvXmnFYJ3zuF9Hs2kTX1UWd9jvRCaeGVNh4JyBCYSKDKno9
CGVyAEeNdYzhbSVPlaTDLZn8lBbFhAqFaB1ZQtiGWAFkVZf6e6qDgsQ7lldkwwLWSpZh8+sgunTR
hgCVQ5MHHLK+C1N4ckoLlnJtvQOpdyFeF1QPZdNJbdhw2SN0JaKka1c6bWYMlqh3NeDwJJC4MdoD
kGJEdx8wpewC4xmzH+C3Ubl4xxnZkfQBkXr0cTatKy01TkfY3UCt4QLiUy2pGoqOknkztOneSp9H
Td+a4w/s1SxruF5o0osSrgpqYO1fWshny8zplmUbRV4yd96gkhYoKlYIndetmCYhxQsRWgKEqw7K
0bALL2uknV4a3qL2npr8Y2bvnOEqDbeEZWv0iyeF6TZFRkAcKHEOPSyNto+zN0ECpXmEa1PYD9Aa
AG1uHBt3vJI4HT7am4dcoOOhFKTjfcLooYJJlSysfQVYZOyM1Wuf3cC5nDY2HLzHTNpbBRvCGITt
gwZ4CMkFFYIdZmPRI71sqh5VEQZpb/j2xrVa1a8mL2uv5H64EH6DekpTVMpxPnyMAfZFxx63QBlc
pG2+CLbfYr0SzcMGtB27UdXZcCPXA53FDAFq6nZs40luXGDOgEAVuOIm9LOy31XYT/0bw0BzCgJ+
ltOdvYrTULwvsLaqm4jRZw5FdMbmCccXBqpZq33M/2Mzu03D+kDg9oTlbN8/5DmCYxiEW9shf9uM
NyYSnWuH9/rN3D5lzQPrzG4Aju5KJpQKGDrsZ0JqdVe46c/eavYdKAIDaiSo4aWNt3IKzT53rA00
ihXRsL4LYgA0YVceO+k9Mno8qN7VMfIXU/Wqvcad14Psl1KzRWHVCeVblfQl77CFYtl93Lyiu6Jc
0Cf2PopKT8yYTnnKQPIvI8Di4WVNyoBlWbKZi5PykKwXDLP4HEiVCbdH2IbB0s47ZWiZi8hIRaub
ABnPohcTwokYCgE/QAUmvK6iIcBMoIauL4SCZYow6nOCfknNa6tr1Y+H5CIbQ6DL1iP6gnW8XLcm
xmus74TFlkvlvZJmL1OGyIz50k5FoIfjTcnvGo2fVSa5aUdvvMPVCV5aIeBzaeq3+a+eDCMDMM+Z
QvCtzoT1L7M12tM2h2/AuqbyOapXTWquNR2XozXj/ZW7kno9U4zs5y33TV16pDWybm0q5LWNjMSr
IbirM8D2+jVBzhWWkEnimuC5O9KZLobnGlUVKixCYlVvHjetmEni+cWZJF0fOl7smm/c7x/jw0Pi
r63VRkkD3IQic+r9/Bj1FJtKacfTMbpan/sERRRHfgbfp++6y+wueh1/ZVd1gOPqIdrhPHaRDwAp
/aZGdGY/50fB6LwZm58YayIb44y7skfZJVDax+hyPsw7zps3hrcN96kHjeNq5Z3xFJ76bnu6B1DU
MXbtS3ctP9rb+aBdNx66r558q9+at1pQBcsuC/Id+4bX3yY38RUBw/fV7fhqBPiI7rob+VF+7F+r
HzEu2/+ku9I9dxbQxeHsuwE6KXnIxQZ5tSnlEIKFwTLXHvInWg52ALbXZKr7obhH1tlP4P4IEAxC
JWJRZwsS0m9mB7auztkMbwUeX0Jwe5DyPTmYSFE3nY5flE/VS09sfLUgZONca6j41E6hN/asSqQx
hGVzt/HWEE0LAnGCWW++eRrG5l6EKgKFgh6wKIP3s4JHCzRxY96reuRmhLl+IztL9VPHrS4yDXey
zpTiv6rNaGiEIoAH2p8K6OfZ0zVJbNc51TsKJeJRyBM2qBKNP8/qRQMG/etF6ByddZYaEtoUEU5S
4dCcxlYd7fHIPhZ0fvE0uOy8Tr8vg8Rvthw0XLg7/noRHZMdumOB7M3eM2wUB+9r5zF0Q3cC+cN5
1o12q4cQiD/vS6/bIma8LYNhWwdA3HaKr/mq190Zrh6UP5Md+S6f0wPJnz2IYc504CjjV77uWb6+
B3buGvw3MN6ttl0O9o5lf8DD91nnOr24g9j9UbjO/n2/zY8Y+LwVLtaenu1jUeMk7ggSqD/i8uht
XNPXPMNrd5X744fid1fzPclUxpOsnnxh8yCWi3HUzzlQDos/B5TgHCr3/FO4d3Q4nef4R72v9zQ8
d4tf7iFObxsf2Twndc394PxO4aXHu9SRnCTgEOs8Fs6b7ASJ8/bCIDnPkms6aOwDi6K8FnBicOCJ
uy+L+2xsNXfjvL2BKHUS5/rHW+JcNs41wgOOtH+6+rnZvr4+XN3M7jvUOrfYogPmIVTEj+HgBaFH
w86NnPdf8OOc0qE6+XRz0TurCyHPWbzX1yfxbZSkhDO58wsGkNtclM7khQ4JkoengCsfzNvRJT/1
8HhzNEZOwKnCgPTWdZwbUFZiGDj7+ewazhsWyOI7d/0OeTPnPfR+3HXeVeykzn3vvipB69Cp9jg5
Op1AZT09/bJd8UufTPfddN33cF/xy36Q6jpP4Bz8MiDzc1Uv5x8A/G64x3yNF/hr5KZH/mruhEHv
s09zVUhNPO/2KXf2qocMo7dxNk7nVFvxyn8hDepcPPza3sQeXBc/8v+9dYLisXHZN+47vua8lZl7
b3jHkk/hzuG2bsQDFq59ZQAgM/bZFmMxXzw2Dxo52/cnqr7OT/Ry9hSTgofKK28hgbmYdfoWP1k8
RKZdyTMPUrDZKoF9WC6Kf8wDPMwLiaGO3AfZPbyC9XTy3bRf7lUfKaAL5UK7sHbGzo7c+jZ8qm/X
S+OIOtF1d71elofyYBzL2/5SO7bb1C88NuzDw8FPXN+/d+/LrQ7Org2woPMm39iugfys4djtdP7E
ZJ7c1gMjE0yP1kENNBc8+QVpsbdsoaw6Su4bvKj1Lp32k7azMt1RjvV22U072wtdy0c3zFt2od8d
B+fxn9zNXbGtfL9DWn/HuM9x5+TwCWi5WOUxHDH2xS0ZrZBt3e82xAc7MHf9HgzXr/Blcx/eGof0
H/sX6RpAGUV37BiUoebGrrzLfIRP9/GFfZG9VW+bf8hRhpC3M+3ny/ANay2vCZr97C+BrWz1n5vm
Msn3sX5h29cL4AbWSYvr2nS1av741hkXkJCUgYPR1SY8kp8lM6BPRIN36ejD7kh4qeWxuFAC08u3
+gHC2hYpksfhOR8NKKzPOtS1ze3SHBB0+n6wPoSCPu+WnwfrJJ1APkOGuJRMR3XmpsBe9BHzfbCc
QjNddMKFxzeZJYQvy7RcJBVG7IeX96zN3QJ3uUhdAiEMw8njI4dcRiEF1c5vhYFlLUHQdFXlctz8
5iwMf8qDY7zPSG0nFC0i0L8qPqsNB6sJo0oOqyLvtDPFG9ef+RyeSZ3QkjmzI53sfvmyanokRdMR
YJRPqiy0Pq+Ww+hxYRClK19N52117t7fIUsSEDmSuxD5+a6Y/riI+y2fLfeLbztzMAcTf8Kr92QQ
qZnDI7giLpuOwd8SR8zYC71iW7zHQceepR7VtzwgUviZH3vVO7+ZSEUKhed6dqCARdS5RAk2YGvc
EriC3HtTuLrtDL6445mwvgZdusNLb9acyHKkzA2vzIlzstsH0+XGrW7ZqapdcRW1DgorJBVcIyRu
wZ72qON51fbXHQm9Z7gaz796+Y3YrTSX61xxPiP2Sf54Yf8avcU17zlK+L0HytYf2Grk4HlhEAYf
dvYVP3KTx45tjTrvNt+LARVBE0r9xz7UcME4+HeXTLYCQWu7GwIfwpp8jkXG/ifix0g8GQPpNnOe
ra142twTv+gHt/t/fxfCM07Hq4icO397J3am91938EZ9eZs7NwA9AsuRfYld8qHap6KT5qw+R/e9
ekh+mKwnsQk1F5CInVeE+P3S9wfPcH5Rmdq27ACj3/tiPyDQRxdPv7D29gX2V2wSdBzdJWB7Ix4r
gcpvmt2r9vD6s3Q2t1IweSrBOnaAAuMezadI/J3fVcCPa+chdVr340vmif8sXWQSnXzfk5WsAZq4
PLbFNi07qydAyhBPyFCiYOO128IrAioBxBnFsw81t7gE5av4Onj6AbV1tuVf+x/7a43XKMZQZACz
t/hyAPd4//bjzn9im3OSLX9ojro1t/i7cnOpc4jYUaDqu70rOTGmXibbByJH3ma7cv8jY6NvJ+8p
ZADhPXjuz4EPP+R+z11pT7FzMXhPszszminJPWnJE5H9zFK1zq3Uk9J6UswjorbE8Jm452LVyqBJ
jyI4QzVxFhJJgfFGB72RkHASa49vPjYM6XSQtumFcptf5BebnXo9HcbA2IrZ+fZueNFWv+qlKxPH
sNrnZHNIH8Prza1G2jL64qlKHjnl7U1eeXjIvFtI4F7qqnt7VziPrDK38GKfw5SbefVWfFAMl0Qm
MQXfR+aPSvHfkZksHUagQWXuJDIrSRwOWUywaprO0WF+UwVuaEFBVmwS3QcFjByXAFuOQOZFTS2D
L1wbWwjfiuXW+QulNCAcBmJU8fKmwxgCdGeEv1sCe25Mz2mZBCsyDJm+4nR/1zYqlVaUrmhJ6odu
LHAEl7ay/ChlmhtymQ1MX3Fo2qRvAraqFO1OZZ8YhHSGemdTBOxDDtIp6PAyaOdbUbFoVyKb3p3p
gBl/9SVVWdFhlwg0EceL0yb6JIdwXkpkvKMkvmmGzF8glsd3YZlsHJMDfBjFt4OsPLRLeUQm7Cps
5dsaAohJDSUGNh0Xz1Oc7/rqdq0ukQAIhXtJZfqJr/abCyy42uE1VC4q5OG08V6yQP8XvkKtDclk
f6RFa4RvOebvcEODXIKpNkWB3me+XSIoI9/UVe8oXhlSKsJllSqq0FAH2JdV6Eamr9GItIeiNDjS
/47X29xEGnFT3KbIUI3NDS1ey6zOrKe/O7lixMBSq0KWkHE7mUzJlNaLmcTS0aq5zfS1HP+Jm7e5
OMa/FeMfaCep5sk3389g+a9eyMdFoZPzrvCjkE6APsqiz0OvcNF0ozpG90altsI7zlJ+CQwgzJfE
Zqfrz+lA/ZX/cVnIJBCfhZ4cCJ/PZ1xlzNZMK9X1WHZ+Hl2lEERzFCWl7G0hxUtXCtaP+CZQSgfp
ZlHTUrOrBOpfnxwFoe3MIHw1V/+8m5OyU6ps6lKbtfVIEUFZqH3xzFiKCRCcMm5XuNAhxWlNe0jP
4Y/+Vl8SAwEDC7IjRqzUvT4PRGflkhKmXBqSL1Z2codlxINa78I6aHMZSeLXPH1O1HrbJHczoAgh
j0HxesJqF12KhOrF92Oh/lWagYdFk1a4HUDQN08rArO8kdJkNpZjhlstJo9unBSuJUX7MA0dwQo2
AQSb5otd976cJQi6xkvrGNPBWJBjSNP+obGQVO5668IorUueTsJ+kOZWdYeCxGFt1EOTRMfHcm53
Y0efEfFUv0izf6whDNRW93rV8hu7fqSBf6Zr9DcShWfDOJCxFox3WISfB7uqTG2UFHM5DgN+1EaI
1Onzip0yABQaR0s17jAEd6S2YJxRd7PvBkVBJuRVGH6vt4LmPuDqqJ8BNX218KEvQy81AWupCK5/
vi2gPxGECgvR6OoKxUOqXWAVhVUfnVbqrEJqlWI7U//7V/31dXV60irMO9BHYir80UMbwjLVCtOc
PzSoAE8IORUzejHwHYjsR9aeMumODEbnrCnaV9Nek9kzhd2PDNP3JOxgaYFcSZmsR6a2K647q4/o
C6Rji833Qe1AjFB902kv8RaSvAp6A91G9Ra+PX2TBW/x3kkob58ZkS+iIWQmVcKCSMRFVf08Ihu2
6brEZ/UYobGdIID3/n8IO7MmVZWlDf8iI5gEvFW719TdKjPcEICoOKDMw6//nuqr76xzYu/YvVc4
AVVZWZlZObz5wCOOMMRtLKoAxZjYev/yVHGk+Q8rAjwKkRjAM2mZS5Hdfz71+gCZ4lLAlrR3vz2/
RBfRQurWOn0fXzgwl5PX30XDD0hhjl+itSq5S+vLUtu+1Dv63hv+raveN6LV30Oitp5id5iDEt+/
d8qVtm6muRhZn+eXZpBwz64XPfVqem90z+fPrnevF5Fo9PKLB/b+bfVZX3pLJV9O5cx4qeg1VAPn
W1cf2rP/XSqPP69lsW1b4lAcHutGf1895ndpQZThQaLVpBvA3rQirvCQ5HeBHmAUpKW09Vul4EYR
AuZ6v677+PoWI5rHWwHiLZB7r0H5kK9LRIgRaAvnujJ+X++gJDcgzlAxTwRqdc7+ecGEYftfxDFI
oFmRdPU/gCKNGqtPoyDSUE7xyl6N4KrfKITDPtf35+F9aP5lp/4PbamxGNQaL9kspK39J4M8p1q6
dzr4R8RsqX8oSZrmBC/QqdR/U8z/Q/wD70pvDmGCaJr6lypspcskVyuC4LA/4cP78sd15RNlkV4u
paeUv5BwuerfBq3YqPt/7+b5v7aCjhhUDKAt5f+qTF5hbaxuBaQ9P/c4p+lIcPtZlQ/Amgmy9932
WXPQmle7a2WG5KdTWtTc4Y5S3uBPel8AI6l81eblX+z8/0V/g/qpJWqDKqq/9cZYj6uhrJaU/6ke
nTxBQ4T8cNa/iuT/9SCRl0WrHUWkS/51pFo9nro8XbtvSSDK6m5v8uMn+fE0Uv1nFv6vsxsih8xq
kMfo3Eip1l/LLM10mX0+WhC1bsCmATVBQJc5/Wv5wrf98tdeAV0SHBMNtEbKXv+SbeSfXeXFa6IY
w/wa9cUmfnyX7tMTtK58jBCyDvC/IUowcwbSHZCy5uOgPLtDg6j417TBb136n+Mh2VOAKAGCT+uw
v43s9qG9ruoMg10xa+InPq9UVr8A4Xi7SO99/KlX75dheqtV6FEd5IkaMwWoQWLYr7zvA+1y//Po
PjViMvLUb0uDdssjgTipd1YXPZ0euvdc3SIz/nkzfpWlr949HdMRX+dGwtPatWT3LDritUBQkR1V
NkRrWyIu5IIB0nd7/lrVNH1WMuM+vRek/Sgt+YnTk5Pce/v6MXBukoyTNlur159/rcb/LgT8mzYm
GZXSUgZPgjZX/ylmlJd+kR+iLlHAt1EI+T6Ajzoubz/u4JneSXl4jo/IbGPCA638tlh8Nmp87ATQ
wbM9jEv3Tp9dmbhEvfTp8fi+WFYf+hRccLTrJTaW8fbqs0mWtwJO/rJ6P1MuptGppSuvb+fu9aME
sm24mhu089uj+k1nOzDv0TiTKxLzzPqd+v3t8i4BKzGuDf3mitC03LQfWnf8592B3f1fIh5UDQEq
Y+hLDLK/dzyoFouuU7XvSgv9cfaJI28uT+NdZOKopfR7bIejdEd/GYRfr2+CYAI41Tzrm7Yh76OW
3qZC+T0auB9MvJK4TtU7rjZikc++3t6KekPezPT6WtR2MWNoNZ8IXH1x/9G2r7eSzL54FRqPHQ0D
/lwU5eey6ffX2hmWT1HNXZY/F0CWtmqiPYFB5XoSgwYazC0I3N8l9fCoyMIY7vsSpOsuBqJfO/++
ViQ4LQmLkb4m4JbLu7ohB1QF5/DSEUelsJvZEJj8BB1w/Uh6c9xK3WJ9V2eX3xNB0D/RQ6DNkI6i
HMzX6xsk9oabod7Xo0dpbnxNhdkmQDk0SgCmmGiaZgCZpn8opJnMyxg4stfnfbz/no3S6uhCUoBa
hwzajxI+1GtK+4IL4flX/7viqC3jg5PZLe1rjeRdcljAm3Snp85i+oYYrBWfQlOBkkFmjUmHTpMM
OjKj6jrF71LQQ0mWAQx9HoTDXJS+XuYVGEXyRnSgEImW5KE3D0I+zRv5YVR4zqZlmn8UMpLO5fNN
zxfVbSNd43ddmnEavDZmob83Nxyjz+tGpOpcrwk2osBdIxmBzuAkgd0gsxF/LOvzhjPFqBC7kxNQ
7pbJMG/olUsZ/uVd7leuAPktqBJSpOcvvb58CmGo9tpmrMh5WgkY22J+UVk2vL10Y11j9I7LX8X9
T7sEjpvEXZV8pBZC4BsRKOomOWY0kd5cjOa3qgC1ucDl0jcfN6B6yYsYpPZ9oZZvKP5dFdOu6CR6
fwJ1OANNI9I9lyxUucLddjvUUiNSIpf31QcG3vUMMBmdMbqF8n1GF2M+L59Ar0y/SaV74dWCyicd
UHcacAn/zY1TKWVkOpDHJZ4nkXP2/FFU3Zqail9wCp4W9bbjjCM8YiMx/OuwCO5lcJ/i9eJSrdk5
Ag666wE15FqRTBevqs3cH3GXsbwiMe88forctBoczwWjrhV3nH62WvNGnT1Zxj/r6vw+9uwAvGKa
8tzeVHgSKGz6UFYr0ddjWrzjXRMAi8AFDo9ohH6v6vWLZBmBrFgKd1OBV5oeqI1MUy4gkSE4CSO/
KZweZrsv6N5W4MyjcZh8jWRcfgLmSiSO3SVzO3fkumGH9kR8x3JzB49HWzTvcnEytNWvmIRKvUDh
gIkPfP1iXZLSR5reBKjlABjVvc7nbv6c4seWSNnHXHz2JCONCpm1djtsBbrPSK5w39abGJxHgQ4l
P5d/BERlR2Mu7mRc4jejfW2N+vG2BNZYQEqen4tfVwXv2GNraCBO0euGufdT9VOUmEoc9oj+yA0B
aGnXySk28Vo/R2LaQCau++G+abnri/4s4o6cD2m+aD7u2xkWuzQF+U4VOXqvLeiTOpiKYt0E3JYY
1XyC0GRdLLhnfyOnaXz87J60/NCgeqJpbIOu2lLy8QIrU+QX9fL1N5BhggIxbkvxrUCxJLO4NQhb
rL6hMR+yuuunN1xjMKJ0B92UFRF4mBXJiMYjxZjoF7iBEXFXmv7qr/79YSg/HqK5IP0jFV39s5yr
nfLaKZf7rq9fX1W1/GEW2g4MJStWrm/gDe2u5PEW8vxDBjuSVC1R8YYGI9F3I5vjz2UBQHL5U2Mn
aMq7wJQFOr7jCHTtVIFIRutC8Dnn588lqaRVTN6AIjR8h7CU15L8+N0v4fRFXhszXbGNzVSs6KJU
ggl0eWeLLAdagtGGtiABT4ovv/Tz8rs+M2bF1OVpcV5upOW7EI3lw7ToAwXu42I3maSrLO4b2gD8
bJZVIPTPMi4/rhcdz9J4uvc/Z60tttf26l7uX/XSeCeHcTbwp5Ip9Wwm6qpoVND0X6+qBJhHRbJG
RX/e/CtiAJB+fx+66QtDY2xhclCKQyLKX6ebdnFuyRZX5J8SOMMJezKOxp0W9eE5le02i5PmpEXn
RIuk6OFJB5olSF/j3jhKXytHAi5oPwaKxW8+C6878a1hL+3mtSmzMZh3C6fP+mBpP2sS/8j520zW
zZ+DPlhkD6/wBn91NJx5J52apEgM+5xIh3F3J+U2fXhziLeh3io/ykCyptNsPxLZ5qM2UG3T1YlG
O2NQ+GdfsrRIsbrTILDl1mPG9Z0v5rDMpFOXKImxI3rNI0ZnSO5H/aR5RnAhZ8RtDkVyM/+MDmmK
9pSAY6glKMPj6PQOmtT0NI8OgJV1PQKwFeinKSdWHSmulFeHjg6h/jJt8qXfoTx90RrttY29JpJ9
bhZxF6LlThPxwyYf3Etw307u2di0tpEu0n53CTUwau1LcMnMRPEa5kiL7N5hZP0vzaNCMSzDzur3
/NhurLu6HZ2Hvp0dZfXGx7vekbxFUOAx81bFWvfMfAZJJygQSEcQ7RpLLcgDX5dHEIFNrznwNMLv
/uhMX+1x1jbdV/GTLtOJ5s1Ov+cRFYkaZJ97JkADX89o4TeH1iZEEF4zhckGOMLM0yXU9XfqqF7H
4rG+hObJXLxdjiBAN4/f91CBvi+IdQ0XBZOvHZlILpqRZ/a7WszGVpIK0BWHkoMb2WGQqncaa0gm
F6oIEhNb97oDC+JwYb/DGIIq3Ul8dw1r2yArbFfDZsHNe6G7QsblMUPlJJ2uR3IrHr50AKfyVaxr
usw36+vxfpT7tYRDf43dgQnHpQRhizXzgT68fh0bqz12hwsKhY9PwgDLCVTQmuAkngx5aVN0S4yM
qxiNdpo8OaBUgcvlbCWY8uYrhzgiYfjrzvOeyS3RubC2NaBFndijveCjfJPyW9RB72V6y+XDCLz0
ur6su4PkScmgM9IqgYdXToeJ74H5O5GsGJ94OiO9Pt7V5/pCGDKZTszvkXSJdJK1Tbun85ycYRo+
knvW5D1RpvRC5Qpw/NW6ioyU9D2/QuhHDwInYezo17WaimDUrosMX3Jrm1EM+ZA/opIMJXdyV68t
+Xj0XnEHF2xoCYQifwU7DJbisoaO7tFAPu3T0WlQnF9slRISwpluu2ssxYPzyuPyY/qSXE621QEm
ZUvtm+iagas82nW5Zl9Y3UHzTO/22nD0YCdFF5ayPaJA4MCGaPYZ2miu5qJDf3b55LLTaoy0desY
wTJj/Wkk81xz834HIxOjxXA4LgJFSIIqUTMIswhKQqIsyCJrkkWAfFgFq0AnnxwmxyrFdMz4UFkC
3Uf52pqOWNyYFxwTyBNNNYQe/h6NhCMkI/8+18gzpzkVCZw0WOyEJpmJc/E5O7o5LNLOXaUjRK8O
DCa7w3ooYY+TC8Oj2CyBb5jcJYRI1BKUbz3KNIBRYVexruUbT1rQUgHPAGVrYlA8l7FiVRJQ60Fz
Dh7JLPbAgnKDjShQoOtfRgc96VB4I9Jx3i+OahhH8/6WIA6GpHXE9uC+dFVEqChJGfZOX8CaZs42
bveQut33O/Q6EHSadzn2H+p7fJrAyWMpH+9iXTBCmqSBbOJGmuDBJrke8T5CA6bIUCGC+Ku3i0yj
01pQAGsXrDKdsg6MU9p9IRK0U0tkFrlRHuMT2fJQwQiaZJWxfuWD3gPYcNvn/AbR42HbSL8e7CX2
LVOX0Rvc6UwSALCDHnQDYxkbMjCcRbgiE9BHK5+TKrmE0unhD75mFRCq8MBhQhrt26AMDJsl8IyP
MTt7z9PZm3dnj2JJzLOYxnTryap85XOyFk4c8Zk4P+Znb+UMp9a5hLfkkaJ9wnknZyij7AZhy3D4
YnsWHj8v86dthJq1dHhuj0jWPRZy8afyr8xSzFAlXwmrbG1c3hYZKytRT3FAfMyBQZZfWgevYAVz
jRnUNRzqnjLNkg5n34wqDML10795FNf0O3Yn29QI1Mz4FZOtBadDT/oVZWVAIcZwEKuRPZE195DF
hEhPds0EVrs/p+w2Fc2lORcAE517iYKDmaSv2SbsH07P7ZD2GZYhtAWAQg/jsMoRDK1/5sL0jA6k
aqNPOcCcXaSM+VFgDKX78+cr1cNbrvpmWOQrdiXbYEUaQm6QhflYd8HZrVNZ4oMxpcUnd+NbbnWO
0ARm2AL3BxD2Wk6HHAGBTJr2t/wcIYhl8ejm0FhoFRSdZ4A6LhT0IxntJrqn007ZXb3Rrg4PnBg/
uh/XhhKA7S2ZWbWVbQS9U4f4lKTPVzgeV/5gxR7KvkOcSXltNzld63v7GY2Q1UgfEbp8ysWGkFxu
2B34bRPdot7WEo70nC9aMPLpfm2Vx8uxO7WCN/mHhaR9ApDEcBv2zWz+Gk40Y4Bn2cwwhCo2bjgG
9bHJ7yGccDm2nIRdMxkSNLbmUREg9E6PfLuGmrsIusT0Wnu0Y+yYdo+4CZWT0FRXelV7SN/D+C00
UHxITKt1Fv4qBWX+C6xEvpGS2HnmL5tAeneo7dZGlkPWJz2t1l0+dFsDUg857x4RBL5Fy3SZ8vwi
mlN4w6SPK+2nyNZfoxGHaHD57rmZfRiowTyANAVXcQ62OzJEW/FbPlP92/1rwCyqKu5U5TKpxWh6
ijW+7zZWbzxwcpto+qJf6z2LPST4YAkaoxF073J7R6soLl+OtuSWRyWRKXCiPUqoeY+o4j+ELGVJ
cNucKpyz3U5wELeHl19ccg9R+O0enZV2jIPCG81V0B7CohmxaJ6RSQJstEqnhBDCqd3ruYzFJ51m
oRvYzNSLBUNinlDNLoCUp1JlbJdstDtB4wBbAj+4o7MkcMHlqAjDbUhq7iP0qeZVFsuQF2hXx/AV
ty/ReS12XCdWFzvrmd9cmm3fcqisfi7ZZKwnbjjXJAvS5v2wv/uxc7tuJfuavPzYHg/LaNpVxbrI
6UebN8HCXUW6TRmzR73AYRy2UqB/zKcz+T54k/YdA9rr9hBo2RNRErWw5uGSSNn8NR80Zz7NViM+
n9g3yu5O/cZGtZrsCseony+f/A5v/rrlpi1bdNTypGy06OrwS7If1Cskq2jhSoFmT4Fk196bac9W
h3Hi88BMCmZrESnZeFKe69i5JOrnEJi2Hhp0VUgs07l7iqPZIGxh/lCBYyv7FyrO0e2ldfXV6Jre
U/kLtyXTOdADoUyfuR5SbbA/f0yBakEd/l4+//DFxxCWqWFx6j7nyJg5XQoRQsj8l3k0XBnd5j9z
2L73tVBzeCiXTe7oS3s9U5G/ez0EJREx1z63d6/0pv0lka0ukL+mwAzmZLJX3iOkxffvK62Lkldy
Dp/IFna0pwfxH9Fo86uNVt6Sr6pw9AbAZa3z8RbeaDnvNPuXVXRvBe8bpwpBNdmVyez13tLtnAmz
PIsDTVyh+7gFdU6im9LiV3YLL2N+cdRPlqeae7OIBVoXijfBeOqTRzjsGltPX69Nn1Bq9jmU6zjl
qK/4o4v7wh12Jcn6iRlILPMJH/aLu7AiJn/ZgAkiPlFPZjaTl65kWiYcQV7rKfbVuybTbrZguXoz
Q669sldx+bgvgr6cEUi1v9GhdT36SwvqQRbyCa/I6FtUKe+m/K69cDWt1UOR69e3JlBsKXslta9a
o7ei4cmXelBgiAFK344UT3ujO1JykzQBVS80Gvdux6U72WZ6j0C2OYcmUw+6XbfjANy7c16ErXXL
+mgc3nr3wY6nDUVKXwo8lhNyzaGdMCuWsEaqNxxnd4nxTAzAu+M7ztt8sCeW4Rwa7IjP2nriEiSr
DxWMgXKMs9pq80vU7O+e+ikfXicW1MzqhFUak+Y47LSPbj9Tn8PqKcH1vr54DbmRwf0E9oPHKpUJ
zHOQghHvW3JP1K+L90rGE4d+DjYZ/hi+aJM4OIdaoGf3xLSVjM1aAGodsEqMhYHMJ5MvWa3uQp3e
Ns46xLx3Por+tVQ+e/KJSxgBbqQHtRfIfjQOXR31Nb8uSKxKlKAkk57+qhgD/C4YAu52SRADZqYe
eiwr9E1Qn0xRCscdFxGDttXDlMmHJyYmHYK8InxZULH0+AUihlVDdATMseN2NWdzoOn8azKzVZoP
yvQwo7L5RB2yjhyRMlx+JUKk9O7JIK5SgtGSAp7LF42yHqHLsO8C3JTS/upNO2RBoH5KgZm9vCsD
mr94bfNsad+fqM08TbsH5ju1Evat3uoAoWbqpxYQQWt5QJ+YmR6cj7C5Vy/e2gRZWVGVktGK0aBJ
L4ZWNiGUdPv8sdd3S5Jm7CpQuSkjYjJm1gU8C1EEH06b2F6446E98U2LI8DuwjIpUxD6kFMLD0mH
4FlFF59YEWJ4FU0ZV7Yn+TQfykS31U8xacwS55VcffHULkByygfE3VHPpnAKzlhXHmN27gm/Yr5K
MGQrF+IwcvJvtsaPClq03JEtLO3M4ApLXhNIhblhKQGi6nQ5tafSZ8mySzoEZarbEFpHBgsO0Bx4
TbLZ2PLhxm5AYLKafoPg1m0+DxVURhPodu/BpLCotJNs84joJp90h/cUyepeGOMUCsE4W2cyjHiB
WcZuoLO5hxwh+q5lCrtZPlwTOKcQnLqIpEDaadk1jW3T0RzFHmu4pmYuBCeUnXyAaXYL17Q1Hj4h
i0t//kJZhQznY2mpQqDHx9Z/+UgS/rQQua0M4o8XaEukUYpCodVSibkZOwXvr+klLUVG5XZML++X
3bTnt+LPmvZayHiC+HjLH2D1k/GLn43Dghs73PL8gfRHDagWt7yDmLA2j/NXfIydNhUaQhGLW/t3
T9qfUb/6h3kUeuLum0fJLtM6FdpLthjWExtXs5GbNUsBdxxVY61/SPsaU7jK2/TlD6EU6h9wHRpc
2pXsH9N5wOfqp2pNwfwFjWHR65ZbZ2eXVd7hDeaV/lrzcr+0BkTtofSxpA/YP4fxtankreIgAdTP
KcQE/zi7Z5dZHGNUCkNt02/rgq9RkWfmoYdkG0GA3sfwdRDd1Hjr4QNpLeR43b9DHyrehFwvzLc2
veGmEsTuhVHYLX7WdEbBvJm/rkRp/fg4hRj7pvPyK5oBOpq2xSoEZx3zsYKQlOM751zam47C4aDp
f8UcKDTsUkFEnBX3P3G4IJsFewVdYrizL2ESCIXyhX2TlycpjI88ABqH057t8PUELQMUaq7FCrAa
jACOIvAnFtOcovLFacKpU61/wxTAhBU44v5NW5us9EjDVN6Jx2nrJ3WZaSysXAz+kaFwGyqmImzm
6m1Mqe7VQ2HBLmnR5TI41b9TBilOB1i6K8qno5qfdNvWxvM2YmRcaFElrGFO/gouPQPJ641Hw68O
HDA6VxVOwhp+HdPChaq3nH8eeYtqZL5we9pKUBnyfXMik5b2stWnpjPCOXEIZ99yKrC/KJoABIMW
TFDJksKJcmwmL2gmbVDKQjdDAf7n/iUnNpbCVa3CHUKMsf14EDyiH8nnOqEQ2HxC48TB6PFOyWqv
UbYI8+Ioo4rr5NZssWSOBaIVG6imoPC4PDVOgQq7Hc9hiT89GOyXtcISnb0LZz2vs5deTKXXcXAM
T3JUrJ0bvrWkCGNh7YCl0FqGN2jglf4sQvSxcwtrS3L46luJlxEXed2etvNpY5+DwSHi3x/m6BX1
lgShD4bXRtg76S3Q0/ow5jKBereyX1HH8SIvgubYRv2PemOmJiR1Nb92y7zMJV+hVulMjmtUu0+O
OBRNks/O2eIm7Ic21zGf5rB3TQA/w8l/5YYzpNcKTbvlqlXIKX/wx/0Lnzc/0Sh9KvM+vOb4/z5X
4SunWe7CMRydkkzrmld+mcekiY/0D8OTwHPqXEsVn0cRM9QJzCBRo9empWSqZ/i3rHVjP04pQQYb
IY997XtyY44hpOaVXUdqPuxMwkxYe4xUvLptRpe3ct5CLAyg2lLdB5AgoerO7jxuYn/YxUEddTst
BXxhskcsUMhzeB2a/Zw8joTbbqGKTYEN8NWfYow13a5PWlYm2CjqqXLQizriCmn/wsjBguytO3gD
DCDOzGB1mlcbEkgxHOMzpge2QxwUx8exBUFFWL77MakxpG8ID/sRFi1BljWJCXQ4JDq/ra1m3x9U
t8HS1ov17YjJUYTnTE9nt/ew0hP5s4DPqv0563YYg3w/OFpqOCNNrxMpwODo8wtn0WBMlLRAruGO
xWGE3VyEmr8IIbKUdvb82e1VzwS2YP069R4mFTLzheEB1189LUAzncOaUsGktoQVUfL/NL1zolIP
8kGNxgOqLNRCoXAQ0Armg5QpQRxcMOeIStWHc4BBGvYswMvqrts2GTkkoGQxS5YP3srJCqOT2xfB
Kxrz/sBUzkdhouFKzGpMSCUQFiEy26/9R6SxXdnWwgaKuU9st+mSA9Qzk0LDjRFh2f00BDcCxCwJ
C4ZR822s8Zoi9axyhMkqloi9hZ9BrOL3AgatN56IaENe4gMm9iUrop7OR1BodYxdRjS+FfsVn2AY
0x+chnAUz3jzSQrqhB+VHHG4Hc+7JCVr1HIsEqbXfFqequVbmWjZ2+pAl2YoUCcteBhhL6wYjqsn
Vl0PVjT3E/Y5PKttODd9dYQf3savxpGTilUabDXpbA43HRBVW0J6kn+jstWnZhBApTqf0itQEimQ
KZf8pxqqw7pKcdatwoX8ruMX8skbVYhPuA378pnKfM+xJZW++vDmi81bEDXSrTYo0pqD2uGWLsN5
PxB86oOHrzr4/1yNOJhxHHfDYWmXAR2Jx2zOKjwGvaNmOOSSMZhOhry9EQsYgwfOgwt8TRBhbbrV
aWnLWWVsm5OaVaeHh99UzUbhMsWrxpsXfPxpRgZe6QZn1DPBOYirdg6qBD8w4D8rgVwggla4qBfi
SoOD2+LtmRgBRfEq9r6CV3nGdcrvzZORqRjW/CFfsdaFV1S4RoE0X76ZJwm2Y/W/3dfTSSb6xidN
cmnfqgTn4ApPJi5zXvGcgWfOwTM54zK/eTguxwwgN1EQqtpjyG/0aM465ofb9reHm/SzDCp/OIi8
qqBmb+EeN13FGkPFQpKG36JQeMRs5VOG+kjCGzXZYZPOtkawe7dyKj92WQ6UtSfWS4+0yAiHdN7H
kWZRfSDvl0cuU6zYNY4sL3crvFXWJeMTf28ciVAkznqPOTABfK976SB9ESWMhsNkNSmSOv7THqa0
S0EuwLN5zyXa8IVLuzsJJ6yxnYatYT9PMReo9gXCW7r7OF3ceadQDEtMQPl8JG0w20tn3s/2xEgG
4gU4agsf7TCHHN+lQxuIoc+4lg375t3zOURtzDvc89Ph25d/825+lbZUaKcPvw3Ovpx9Lh1mqFkP
0Xd3LeNZPnvEXa3eXTj4tOe9ZuEXJsg0Q6hxN1kkQMvh4mgca04FlhzibE7VEKosjoQAmL9pbFk7
B4nIybixu/1woSIJzSMgRQCOOarHhyAJ+qzxV2FDC1aHZQnrnE/YZQbJSRQMcHmOP/2el6SEpOBz
obGkdBWiRNNrxD3lhE9qHpHe8w7XADEdnz3IX2ysX5hb6EC/EyfzSy7iEYbzZOuJeT/8yudZMn1u
2Gt1Nhw6FOm5XauOZBWnmd0l4gyHOFE+cYkj3AKWySAAfE7O3pLQ83BQLHYXDlc47nmiNvJ7S8k2
ARC2MVpawYVIrFmJnif1m/OM42Rphz9EAYcT3MzSTtZlXF/zs9+d+oDA+8IRW3LcnZOHr1iMDo21
DMEpPOqwZ+FNoBxuKVwyXmKSmjUS3oZtXXiU+PPqyCKehgPTfrR401ehHEqWapO1yD0rf+HUQZut
ECgme0a2xdMmfat8jvsHNsl8fRtYjaUjhI+IkkvR2UMwnZTPOIFlL3ATkQC4XbaHA1Eg9mZ0z1lH
w+nDmCEDqQepcInv77niIxTDwl8613zw2WrXt1FsIMV6+pcchuP+FiS6ieVp83te50ZYsSxiV0pf
z9MrkMOLe04piwmPK+cZb0qhYzFmZpICDOchBMYi008GqhpvSXQh2kRaANtWSTUAavIxkw7DwSBU
f/a6VMYNvF6EUFRLYWvY9RIRRsOEF7e9RJhGfIDXSPBEJ9izK96X4ahtrxE6gA2BafPKhxRWvBBJ
2y4QL520pjHRlPb504cXe/d16OzRbUHOQ64QMfk26jDteKzxwd1brK9uh7cul2n7K3QIBSevnJ+3
+WN320o+/Ny6MLfkjBH2RZ/3bhEUGaYahNIkEgvKqKE3n9/nY37OapScDrKcX4UV1itz7NkQvMKl
l84eeTBsJbZQVB9qa2FuGkcTphEKz/AmpmX6snB+CdMEG2zegFvArmRruAuMJ3uw+0jzpcVmsgdx
+6TFdBjzV4Slm1Mjgx1ZCAM4mhhPZSup6cd+Y+MGfOUQhFSxV8S4pVT41W5vY87MigB7eVyLLE+M
SHyyUR21hyoEcS2tlI3q1mJz69ijdRS/tphcPu9vXHVT1zgd2804U7u3xLTo9hhsd7TWp+bfozaS
8RwKE6BzKO4hoavbgdkif7YWZo/2caO3ZS67gz3sXtHstgeMD9lD9e/bwzxya4QeY3naDNZMBxyA
L7A2MM3FQrCC9/wemansthFvYBC+Mv3O7g+y2+ELHV3dFycBaKL7KmF3dwXQBiPPJn6jp+V5g0NR
zGXibAE582veszIG4jup+cHMJpjzS7+NeUicDq/tPedJCqQ1vCqEmTToGjWpMD/YCEp6iUrxi6eP
7LvjNeS1Nm9rDX8kHJ0OKUNsdjye3YFYGPdctXKg+ej2h+9pPNPLj+smjgwHAfsztib0wiUqfOR7
KH2ZEfuETY8bWKi91ZFAZrlZHdlj1oOSdDwWxHpne9xJlhEKsTIcChGLXDmoNk4XIc+Sw3/OzpVF
cvr/y1NeSapJuzoF8EZSgcET/qs4RZPqYp7bUftx/3iBnbTeLcm8/WWA8PXnuFispX9pWqD+VRPx
X8/7qz6rvl96YxgH7UdgrNlca0wJolCV6F31/YJSeHT02iJz4ke9pnxb2b4lGMdrF4mxmXjh/TMF
/gaY+q8R/VU1OJv9YqGUUOAPCRbrlMAfODLiZfCkxvqxDlABa0/UXB/FK8btsRm/hwIDrJ/8TxHR
1lm89euPcv2xxyuxxnYhboHisj9ouOX71XYP+Ml9/SOjSJYqatpn1WtXonfW5vd564HCIAiB8cYT
mOtte7pvjt7BPv3zZP9OS/+vyf6FCEFxpFpWFZMVqA2RaBq2w4Jdi5ZhKUbEOmOUTAC7a71/veV7
P2SYl/XJdV0QTGhH9lwHBwbouoz6n8cmS2Lt/4kX/6rYWGqr22tJ7eiPAHAbDo9vDiJj06zT69Yy
f/VrQCqs/f4OGXMLyIrbBnL/ANdwnY+QO89zC1DKDbA11giA0QKQnK34YlwnLkmVb7DO4Wift6fV
lil4x+sPAbgk/v8/ws6rO3kk6Nb/5bs+rEUSoIvvRmq1AhkbHG5YjiKJHAS//jxbzFkzyzPn9TCv
bbCs0F1dYVf1rs/PT1AmH5KW9udkb/iuDyYL9vmnZvg95K+9IcNw9dgf/+enbmiB/eGhqz92762u
h1kjTa/1cBrumAXKMhj79/cKT64JWZv++8GD5+frS2Q7X/Ds8LR8df0nCCB6vbfkexdJCDNvKKmc
m5n3sLRYYBq4Tb3x2p/AOxNw7NX7/qW2/zftUf2xI+XcONAjWKv5ADOQmcN/N1g8beHj/EBDlhwc
h1n45/GqFNsZ/zRgP7bb1A7b7LrZc02J8Lsklbib1wjqoUIaIIOFk0MrWIRYTa8V4lV6x44GiSRm
eIHkQ5+496F2vE8a79FAT3+Bz21Y4U1P7FUuqohYPoB3quzz61etTXg7RMaAO+w3vXrS5Ce9r9Nr
bxkQTHsdkSl0OjuTdXLfDbP45ea/QDzpdVpwcHhPLyLs0L+Xp5Ph6xaaqa1+iTSz2vb+Wx7wYY+S
WP+lx/koR+XosnWSuqWaxpKz9RJa7X2fvIeV3+pJmCkS56W7+/Nw/38URgNydxif2a31Y4ZX9dIi
3TYZ7SsjCnUH1edZ8Nh//2Jx3eC1elwbaa4chqsGtB0FM8jee8Azsd/f3OfM+6Sruz+B4Gzy+Tn8
jePmJzXCXwrt7/v7IQ1ONt/nyyU6Y1IWp4v3/kjC0IdMCwXCwkEvi+xKqjWDcezVRTIKjTF4aXkw
PHpvamaYSCVrAFc+C5zl/12Gn0rrHW3xwDP1xr8ufDZt/efK//vWf9TqVo7utHybMrTi4klHkrUm
nDzw0CBPz1gfySH7w3knWbOvZSSSB/BeHVstDn7W3+olYc7hkaGbPTxWNIzMLapdxyK6wTPVGt46
Fjmc60mOdRqthflI1o4cBYOlYRqhXF8qSONWklh8OU9uwUsPeXxxw5ZX8ZHTCyye+mTqvXi9hveE
mMIe4j0xlHvvha+9lzzIg+IsN1/Wj4VAMpMfdZrkBXqzUjjurf0/y2qxdfPfmuHvAf2x5+q02O+u
qezHjEJKtse4QYoLwS77gw/9bjn39yevxdM2QMEMph0dut35e3rsemtIwsdueG1RHOPPuF3+BAIt
Sm3glUuqdk3zxYX58/26P3Yo/kt2f/heh2v5dK5m3G8JgqJX2WEUV3jXaJJYkjZmYR8r/HgnXIMX
iJ/1qniPclKW3vD7E9/k+f19ZTaQtzV7In0Lv75gksEB+Rq9kUgOoCTzvgthJj4M+Qd5T+qPUSCZ
RH3Mcl3aMcGXrMeQZftNA2TvYQz3i7p3/uKEVMo/qtT/enAoEcpug77Dzg/JL8H2uZ+dtLnIbAKR
rJ2K19leoFY7wxV0LWjXKhZBhkux6u8fYU7EwsA12Gn4a7OGq+rU3YUzmwbTuATr09TO4S6a9ej2
C1cQ1OCmDtHf1LQKBjuYoPpzmOxmfRcWnNy/icTTpy6RYUghCtrzNQ/1Mzgcw5OH0AbRqswQVBf/
qG+G/4a97DY1MFjgGLQgv2oEv1MBNX8bnB9SvN/ls2Ntd8IfFdUhchA8Mrcs8sJAgeB5I/SteRdD
5CjEZjzdPMe+SwfjGXx94W++jYvVW/becJ0Lvy3zHrb++O3r6W0ffn8iDfie39/fl19dgoYU7r8X
4d9z+8OJW+9u593BOdPej7snIVa8pNPAxQqTfddqGNGdh3/39TFY+qF8OpgHSdf5T3Bcjc7e6EPm
MHlY+1jnwgP/HmIln1qyLYsAsf7F/SyE7l83XqtV1CodAoH6D0s3291Ki/KMcefWaNon91/aUV8z
77XptV1UK8pTH3TRo673PqOhbqfhYdGl3FbeExSOT9ziS0/aEbsxk/+FB/ZnxfHfPmOtgaaD3saB
35c5+Hgbzdfp4X//p/J/LvX1fApdtsazTMCEswgCYyiQlwTc/UbMHuUBhvbBtQhCTA6htNdHSkal
AAlpEVo9sMqRChJGJkEJZGY8ftiYY/jwMIf5djj8/FzLN0Z+/nz7NL1q/CIkPx5gO6s1lk4N01cH
O9saUc3t+droXvyz3UNW2uhW+lRFm0VHRHRwMPqQo8DRy0YH3lH5zvo7QClGM23j8m5v9Fcn6Opo
laCjE/bFeRveLzpne7bNB+jHntPe2cL1/kYhbihlwyZMc7RHrvzscLEq+oiGJ0QA9EUsTknj7oft
8y6o9EmU8+ku4OTJ9GtrKvEWEkjdGDf0XB3qImx/C5YTOFXtqlMPT9RGhPUwhwr2aNadnC0OUKHZ
WSwq1ukrG4jicrLqnAKnryPO2Gz2X/qL+OLnlmeNVxCkLviXc+rcpuypafCz2OhWMZfg3ylwH3Lu
/8Bn8Lj7+OHfjbAxPJqsaY7F68xJ9bo9r7kUl06aD+yE6pcT/dEhqHys4isX1AkP39vOEcO4hkpM
t6QnudlWdxbvoL28wBarf6dgzW9PvOQjn4Lpq0YObrfufULuv9MuHd2uBlpkefr0aJhw3i/iBqR3
oVvx6B5HmbOdvq4YDd3q7UOjA/J5gI+SyWOIdKVyAsFrssKFEbXZDX7ZGyRnOPaTG2dvhPDNQpmm
R6ebWk/3qAGsJvvOhSHVXWig9DSijCN3w6Dldjep8F2EfDc4DtecR1fQ9S74ipCqc3w9gaG91whn
jzpXIzx39JsrjKdNzlJPWjAUTsNGUk80cmfT4q4uBRPvNp6GWa9bsXodOxCLYswqtuxvudSF27hw
GUqDB6eJDmXrXUQm/ZE+P3YelbRrCK67lXGtCzQCS2HN1mwKb3AN3uCVbXCtNZ/uJt1r0IJu9xo0
kmmYRnV/Mzq8lYN5pDPdOuwYj8rBMsoCkJXiKDaEirCXtQQ5KFetY15FH6z3dZ/H5rQiIL6ZxYB6
Z77vIYDMzaZ35LvO10pucO9Vfc7Cmahhr9nFYA+vb87l9o/T8Ga2cRrlJmMLjT6v2axXs+L+bT7z
+ByRc4S+ThlR13OeNS8VSwFveL/ofUhE8adn3sd7bvXM2fm7x+Xo9KZPGt9s8yNuxj+I698Ve+7k
jP81UIhHuSTztYOCChpH/UojxG1+tr6Pca3qabBXg9XgGLMJlQF37DRx7G5UDdi6HTTtoachWQ+m
id5XGbxL2JrotxUIK6t8UjFZcAqnCUcZ+HfNBTbJrZ19rPk8C2a+vqbths8emZlfD27xJax1KqbG
QQ6zITrnTXLtbhIcGttsr437JIJdJ9oMl8FlTE+aMA024S26RQu7gNZXVNB5tOjT0wGcY1h7J9AN
KlGtvTInquR3w80QagW4Ntc62NaiQ7hMVlYnqkRpsjKV6H6kODlX9tZeWdg4ucguXOBnLvCUZvYc
ifO3wu/Y74nz0M1elwl9Hs0BWTz4l9Bu7bp4UcO9tnQ3CnguLrXmZDCc8R4eG8DsMeeE5fPW3hCU
84tkPlwmYrLeDFd2wfV13RtU0rAOQzXN9RikA74dlHwE8nq2jCIdBpPu0RE3hNDPOcHCrPvLhPHi
FLVILuCCR0mh+ky5Sz0uJ7FQmfLYup9KBJcm9w61K5GrXEfGEarkrDi60hZJqNPWsOk6bC7nilvI
tms6kmtoIOHJay9sJdo/cGbOzzP6zYioKYGGOczCFcc3IeJe8hnHP3Hs06F7a2uIOZK7mevK/KxH
14OzUSqAPrm4V8YMEa8HundMuE5x4FZ1K7ol3RgPXYx5rS2pgkeMJbxFB4h1NU1KRI27MOvOh1n3
HLm9OeTWIuzetveRC9HxMdpHS7/pb+KDOfsH43ZP1u3SkMNUgpNlM3BwCw6dg9lDENrwljGbyYAb
2K9tc19kj5lp2V0HAMJ3IMS+mPlgE1etXhnGl14iMrgwjh+tfPlZXA53AfvZsTCL+IShJoVpF2Fq
xYnsYqBr/X1Yh1+0zAumLPitU4gm8cnt1VBWCSMnTMPmFpR5l5lFQGowcPhbTH2M+/2wDWfBLNj0
V6DtJ38WcjZ7goS7yvPsTC082AO8pXTGCqHg5rlynv3Es3DmiCJon54ixvVvka4LfT8w4CnCGQhb
uPwOrM2wAnG3uCXRfgwDLmdyWYgzxqnEaFy5O4rG7YWr1L098QTMqaZumlylzsiJ9frsl8w0kIsi
Nk3dedNk7VIHykk8iC2fOdifo9nbWcATetMA9vzgYqg+g2AzD8rMStkS1bAuxcBNBSGEsnlAAX1S
jmaBRrJJ7ARrgs/e9HhFTLP3tyGtnqKaV05EDIrU2FdRwdM+nMN12S0X1A1kbb0v9+4TJ8+rpWFk
Ghf+3Fb8j5w5yIjZYXeAMvYc7AP9vIuhkAXSKsaAZy3z/FCcE0NV/DlEoUtcNxBTOwuvoaRih72E
LprLXuVuIR+6rLh1a/EsHK78ObSvFQSSUXMJNUkA8vckPhkdmnMAdVX8cgRVikmRXeI17ubCyBAw
fNCSBPmdczfLWAy2e9hM4WKGMbbmi6/61Nd4ZIxvyZyeWiw8FmkwSxo8PtnpYgaIflJ7iBYQdq/h
M6U3BwJM6ykWCRy58LfXiP4cH9S+gVzoTcnMDQ/61kv9ITwA/iWCFJWZa9lzCMUQq6EUswuOu4KR
l5HIu0s+W4c41GEZeTv6q3DXXock3pGwQ1DzStCJL21mCS/5vkTijzzLuXscLrhzhyssmFWXoJOW
If6Rq1D84GseRFXPrBfyd/YbnVUbjuWwKwuOLWFUNSCb+Ob3Wh6UnIEC13m/FM9tai9Pq26J9ykM
vHcH28GpPuF8zy1961ivuhtYuZPUIps9+DNsiWdA1nQcHLGzsIUUalXrrjc29desSY5m/pCAYM+q
1G9WQR1q9kVUrOv4FtQCAmvWthuegyqhNdfD4cvx5lbxrfDK6miPaU9dC1rINquTcaASjZ91fT6T
DuHsi6CmeN3S4IWgfBYeYF0vxSXmSNc/cpWldWO4Rfx1SPiOrlrzqbiAJdN18ktMNGfZd/kNeCrB
Pc/jwkjuMt6MOJrh+iT+9nKU2TKNPjSzdZszD01mww3pRWSzGI5k0K4r5xV+IDRhEcG9xupo2Lrd
+4f+CslY+ax1znxpL0JKA7iSxm8N+gTnMcc6aKWrFeNxo1+HtHlpt0jMIlgEGtty5zxZDnTumo4z
NVjzd1zZCQUyS/6XTPgNfYH+Z9qB6MJNiD7i/bEt3USFnwLEbn1w9BpokxaNHFoDh/NktsqzSaOm
aFQ9f8ozL62kYDXWHC6CRKesAJo0oPeeoqTmPmoOFbrhxDDGAFThYqCoMsz5DNVBE4BRCsW3M0pf
Z1ZGqBRCQSoFgAFxWVBaxm5A54Rk7uN02AxlfQwGWgvcNZc6o1POjCP0SR3umzJurn1uT43LNGZM
3hzRg/qKRa7FWUnqqKiUIZBoNVAOW6ZpzfDC/Rg2zXCBNq7iBM4tWUTGF3bhaINsHXk0kCD/+sRW
i2SR0FQpQnbFRm33XWZqKKmac7k5crcsfqItaLAIax6WjZ9WWCEkAz24QvrRZGgE5pF5o0NUTIOq
h7ppxG6wDGEV8kuBONLVW0HoFFS7wHPCqvRwuHl21aezQ6ghc0LGoNMMqG00WTyno0KLoS+Ns9hB
k2iG0CJIVD0Sd/Z9Dh2sRB5UbYV1RjCPsrpGh/4sEHQlnapBQ8tEVVM1qxH7Uzi+BaW4JqXCz7Lx
8ET5GVLr+OsedTM+lPd4CBkAWNXMolLoIPktL4uhkItbXjM8mPSxjqyXTY1JuCCfsrUV1uahc2FS
64V2aES7T8evR9IkJdPANtBGgXBXIBo9e9qyai0fVhUIy9FwXBVcj3MvwfdKyMIRq8iOJJIMdYse
4QilQrTK8FSwllp/13jME2em0dbcSXKlNZf2AoyZsqavEZoEraaxKu6DqwnWowEbeoqd4dGKuUMH
hzVpENajSNOxOjyTntTBtt+Y1ROW54xhgEObsa7bUpdnRwZkCdlhAbd2FjdZFk3/4xhIB0NnmBxw
v9gGEjfDSrDkcCwOLxGQbye5P+e30tgHFvUFJwYFxQnU/mMfLGOZNzlvF5i3OdY/vJzsAVOYxQzT
cBe7NFEoskNMEhNs9TB0PS1cis2gXhgKiriIPciMFQ0fYAHAHz0+QIFvXZyF5TDH9Z/iOLpavTgz
5eepp+mu4AAccXlQmjikgLCECUtWPe4ISlCOGi4LDkgJhwPSGs61tllw7db5voRjelOEGEQ9NsPL
rRVU/OLEb+J7a4JPTF7OmRhKHDOdSwtSKlETUHCNo3tqXEFaZ2ZwiRO11JG+KaHWBPyeWO+4S3jj
An1LfKKRbZJ9c1D2OAoI4sVCaci7iyWTin+fF6110mRG/5dleIy0PI8suyaus87JeHNXNAqjZ4uC
PfH7S/vR4MBnIXK8aPMvOLE3f0O+r1UEWAsWNj0J6Aaww+m4RWfMfp1PIKoikCSG4soVMyv0JG69
cTqKXxh77mJhc2INBUG16MbYQXJmbvS5WqDAa3gmNZ5Tjm3OvKodRxkSe2SASMf1adcUzgvndoOE
6e71LEtUycooyCVyRNpcrosi4v4bSIW0OjLHuC/tguekNVaQxg7GkU1FqJqd2eC4ylndmhmqcBqc
WKYOiWncQ0z7Hk17ZPYlHep2My/imylzoZ44pFmYg5wliH/lY/BQwGzfYhHOApnTwqWy0tB0JzUv
C3RyHf8DsvkQAjs0LboL9n8EXgofX+HI+qJaNqhi6ekJyKskcvqu7LM0M82hsZaIjXecsCeORUTN
kJVw5N+w2wUVzkPPGR5AkYL0nHw32V9eaDb1NKCHYrBo0+UM8buvaQm4VvaV+5nSqEndM658X4eK
FhiMZ9p6MBXcK0etOeNtgnb1dKUF8Qt8SRFa+a1smt90KDYOgzX1DizcK/4tLtqY5RSeGeyznz7O
Y02dFhtKA4GdejUm+0p8Q+zHtJ2jpnRhRI8LywYd8I8bkMLKwtuCvoTp3igkbjKxLqK6SWjjB16R
IwI5GTFC7BqrnIYPwRZH4YIiRemhOqXKa3RBO/s1VoGiZppxyBopildwv30gLO43CnxhSaiaARcJ
BakhqjpCIbVQCIX/smv4otyLotUtgTNJV4JxNvmBpqS4pxUwM3UNKtPMQUgWECARU2pr3lXRrm1w
trWZYu+ISdXTQ/FaEWnIN5JOV5RIRwbqGmgAhH2BczJShNDguktCch6CmG/LEoDQTN6erIdRY6k9
PvTVKmqgVpZORdWBYsNm6A5lpzLsqeIdzYIU8Jy4Q5p9NnJDSLqRJYqLEXtlkKZ9/DVz6swHRLKo
Ln2aoyx38dTLPvfeJa7JluGgLO2p3cDfOALlKsi6x8OtkRu7A3XAwLfAIi2CzB5UuIj9kfwgV1z5
0tlhQMDYsD6FicD+NVE9R++j6Vf7aUerWbpDmgWWnVqnGrjFCJ4AJjYoRRoiADusCxAJ8jhmCNCm
u2UOCRQ4skC1HmHiQy0BYgBPCOA4D6SwgP4mZdCvmi3TI0hQInCPqdCgRPIx5zPI/VF8/A070lBD
OH+AJiYHtkJRhqjCoBTMUVMXsxjhtA02j2qzwf54BSfMpPp/4JejRvdJhZWmEZRCOaOIJdWKgHOU
rSp6WjymTFDNzgYXAMgaIKagSGGuVXAQQX1Cb3NT5yk3XbayIAc71pPMrKL2K1H7hZWjVcTqeRH+
pbEBzARJFsbqtLVeCJWRSiUb1AGnFVZAjpVfd9m9kVTfoARj6LYsEkA1CycOg0bqNqFlxBjUToND
wAnEwAMAcY2rTOENYbnxcGhmgjwcJQsfMwJeCzcIzIwwI2WaqxahNvXCgbugPNCOOBVskgtWo7qt
ocSmXhOlCGiDzt88llENJDMTAuI+/oWvplxLJuUKoNqiaqNVLLQW6TjBsEcgWHj9AGcBJ7Gecw2p
wCX+LbCLLoMyZ0kCuWO3l1iuIwGmxE46fRdfUWplBrLCxNWk2QlnyKK3510lVgv4gzOizrCkZ35i
h0vhKh2JDkAL6WxSD9fxDOAKK4EfMkUdyGsQ/Nhk8gDpwZerQr7xMQrLhj+CgkTllPwUu6YnVL0d
55qkI6aqI0WyBesW7ndSwyCeXGi2ELwqYH5qjwhY/qYgm59l9xFzJZSFdANnSqiIQUBaASkkXE2O
Yc8plhU6FO77ViQFgPopsRDkj0JEOVRInQ0pmvemceo9UpmVBnEVhWZ5i6PP6Krhn9IKEiWSFn6D
xnvsRiaUJWBAdvIifpIw7rCfkgq5moLe7v9yVAl95UK8LD6TEZBPcwCKq/hsBN/FDqUJNyzZLaB2
d4b83F1nGSbcWJM+NwhFAbAIcXFnO+ce229GaohDr1pemD6Ts69OBlDutMznIjijsGAdV278qElu
V0GoZDMvxB3roIEQHos/zmSL8cDpSYyu2hT2t0rMSgz3IBuumOkaUWet4LKMDwCEQHiU9qcFGJH2
BZLx8mfdO0S2IE47RGwgYYQEJLjGGbCTghFL8RvUPE0+yD1EJVjoCVqcBjMAvNpA0IDe8xVYbBdl
nOUQsbnCljqtYEqNI8iFnJlSh26DBX7WCmAS5Ce9p4Eva17YwpHv0sfTAl1rxpWXZsy2jbawtnpv
AVCmroorPBSKJXgQPe8qAQMBcdJrxbI4M+DEUGWyqdshrY0sOzcAPQVCKOAmpOVPM/6MvsT8AUOK
QWM28IoYNnwiDAM3Q7lKsGn/2mxI5RX/ynTTI+H/lV8oO/vxd/q4esvO2bxE+hgpJNG26Mx7yvqo
CoVMBS+6DpHASNsyAFqrJ7IUMgmCm6XxbIVI9a6ZtUxAHXAeZREv2GRhISwNoksqiXpTgnJZsamn
aFP4iMMYwWvKaCGSCB4cB0xrCvp0Ukcx+kWlxIfEa0KefikR+u+Sq7+f/Eetb+O0SW/5jRw/FEt7
2mZFU5e0/YXVv/ilcO4n6/G/alx+VNq69Q0NRfZc6kqNoEoISMqqiOPqqwiNQsN3ytPuxTxk5d83
/ujrg2Bj641U3qmStf47eTrv8Z7PV0Owa/Ba4k84lO7xxOzUYr30qBak4mp89MdjqqUpOCi+Lrzx
2/hNBdRyJuZmCDJMeWBz8Pn5Sza/2vzPZP4/qhF+iNNqPSs356VDPVTyXuj5iX+74NZHmdsz60l5
ZuWTlWO9BKW+VKgypVM8i5qtBkcqJxGsh+VQwrXBf1QwdMOwyq9QYmdD4ktOjgyWAhNIBlCY8gxB
tXx2VWJyhHBB5EDZ8j44JpiJIegwQBBBnecEaVdHqCmbvDr2MHaVG3EJ9ZZcjyBtrLBOXkZG6Cb0
ReGRkH36ivEzYSHmRwi/wiR8k+I+dpjeFcpNqAsoNYn4KovqwrJqgSwV+Iy9oCtWXRUbw3UbOS+K
IWSE6hgH+V4Y5U6LvPiBMQOQ9wRIq3urlOAVbbrBf5MH0yRjsxc2TGi6ieXJniheBtRHYQjlppMl
a4gUOj4mV0MzCfCnKiHJAf1PaLYFSE+zW0PKzkEtUYAtzJaiL3tpf16A4D+/xy+5VwpSjxKRmSpt
1AGZbxi6bxfVLFUslEZqWDp0GlyipmlwrVN0Us/LQp1DU4ymlRreW9V26d2fS0j+u/D4HzL3YyHP
89PmnJ9RYTsKwcKMii4a/tnLczOZRTsXL3r19ecrVlW39C+l+Y8r/ljP2/q15ORVpPwIBNv0TgDR
N1g4guM+asIINTNVugE2/DKFmKQ0Ll6dihv6HEGNgjXa+KWNKdHZnbzkCaZw/0DWBO8KAIbK3cYv
Wq6iErE/3euPGqxZbTo9wxRcp2M9W0Xt/BLMuzfaCvpbtgQHR5xKGiGyxyC//KL1fqtMav2oZl/P
l+6ytUTr3etS2zR0955V+EDttDZ84LRQr69KRWk5ipTYWO19UP/V8V4+nugfK+HLqF/MfKqqVOk1
N9r0MUS+vMkn6o3iRGSVakYVNvLtl2l2frDV3/X23/Pc+lEGdt2fq5WqJOtCrYtj4LKkOzEbQD4n
V1R2BVU+mVz8ydawQ6A9WXI3UAL4/NBi3U+oxaQGWTqa2jZU+I7jqbPlhSZXG0hqsAi0wMvZy6MR
SINHdhDx09fMjlL+DvwataMKTu9j0HlCaYGue08ND/VEz8ZByR98DT6KXRCDwcdHZ/DEf4PBE1vC
eT0JlRxM7TqiHFuvwR5V5vRcgEg0VyXcdA4UqJMRUtVaUZDLX+p01LGx9ePjo05J3ofKBz+oxOs8
PbD0UQAPFILxvLIia/+b5pUUdBdtCBmaq89T09HGtidD+p712Ifnf34uVEq98GG/4MC9mdzTRo5R
PZnaF/JdM3oIqF3/HE4+d4EO5VeTo2WrDf8r6TP8/PP8Nn/2rbrPb71cbrDvqVlzaj/WxqV+POfz
y17zSyaaWVPWq0XhmcqoToHzofhxi50ip/6myiUCKRCWGq6Rvgq+rJCjJ7YG3WgwnyTuwT/URDon
yGFigxvfZauAFgktZLuUfVRBAvwj2DO5UrJ4gkZnD+A2QItF9YVZPQCJEhBRQEDdhEKj+avOoOBS
L4UkJZIsQsShiqItt64lT4zw/0tHKO9DyMlXuhTYZSILqg6sct1UFCE4UCENQSufqMZAJQ6qXhHs
CEsQQZPKGVQRkoMv6UkEelJPHOn58jY1t8kC66y7mhHiFlcv8k2y2/erz/qCSslyELSVegJtFQ4p
59QgU+4WVrxIsv7VgVN5zC2BMQ4zwcmSoFbpIoG4AjkV3xBjWHTmZ044p3hcdWDyKtDHZJRVEuhg
UR2KPTLma1ZgT7J7muEGWUQI4e55hZ6g5TV2Up6HSp4odEI/sXcDT2WKYy6PVB4rqA7hEb2JyVGW
BsqbUHPAJjRARwUHNU+pbISIaHGWKEl5IyYX2knfCVtUsFFySF5TkqZ7wP7yfYfdJMMBElJRiAwS
dS1CAppctl3sJGgIqOQVW7oighJEKvSTXHDcGi2oe8i43LTAoRqAtYL06dzLKOPvgKHkhIdUDuBP
K1y8ki9ZcV2Fn/IvWuQ6BBwwznZfeN5FcTNPRv4VX0RBMcVdRdVeBbieQBmfRHWPgoAJosiZkJE2
bFIJWwyAMoVNfrtlHSl0AwowdNrAP1BJZ4sYYA/qAhyN/7Ke0IEG8F1wfqOQAA2W0B/1gCZVwVxr
Y0H2qNoDGP29EyjX8vEcjANSnE/oQjRa3RvQDXfw1XnamYHrg5piMiCxpC5ebYPZrONPivLd15t9
xs/eqGg61RYa1OQHTiOalA0J/H9V09o36nTxlFdBQk8V801rAf+bjXdsqPmk7H1My/gxVfHSRYo+
vymXXvmH9lAqjE1CFABr0wTJBi7/qDtA9bv0NNZOjjLWIGMb2cSlcFQ1dBJZ5CVSkpVYlUHDRQZU
YuApjlBoqjhW6W12jZO2ltOk1woBbBKpk8xm4q9/ZZAowkE0AJcpuciZ3A1L4cJgajiV8rtHzxRT
FIk7MKTChVTuSEICTMlwk7eduIiYwPYFarCnnKBkEk4O5FIpGaVkJdCKh6mh8Dco6UWIP0veXxUM
a2a9idep+UdiCb0bhOPcfOfParuqguB/eTR/a+36D7/CKWVZ6l62d619RDfdYaUP5RxaBv2ktJX0
h+5ID1PtOsb97S7qv93GD+dg5hynt9mG21DZL41OQHakhHaoIZWNngAiT0E2KQIflfcoVUAxDlXG
HMdtF9W8qAVUTu25nlwoVdxLAZERcmwF06JqN1WkUUIUNUfgaCBkStdrySjTdVS2nJcI5U6kHJRh
Ef5XelXT5hKfKS2rnNqtKN2itRBuegvZUIETtcVB6YGka+cMBE/9KaU2FHcVfsBNlfcHw9p4w8ca
k64gdtceHhW2dzo59fmlEYsPbCscjIqwiI/4ZBfmHs5FnjTY+ypfhEkplhlb14hRX/gZN4Y3jWI7
woO6Qk+0Oelm5TbARetN5EhpF12ZNdN2+PQq7+FTY0uRemYetNmNbS5aU06xk4xMe4J0LxFBrRCV
YlH6E9LBhJGbmcOY8DAUprJlVQkb0kr6s1BWKv/pK/5DKrUX4h9ASnqul5bz1kY1zVp+lK0T1+6p
Q3aJfdXzWkW/1Kcy0fqNgycsBF2wiqpUyYEAF9axuWhw7OwHqCnFGQpLaWUSn2xt2Hi4WOaS55iz
+uWspDzHGtiNDuB8DliONOwJ7Nj2gtpUrnIZUG2KhEmvnEEz86hBqCyZ2cRnlrdMajVSkYxKfEg1
mH3viny1GEMV0ZUxPi00lBZ2K/jzmDX/c8/TP4bsx9afanm3zNycIVO1ugKDLS6WSsprfYHtKjEn
WMW0zAusDGgNY6LZoxgb54t/GCaMNfWYcrGUalKSYU7uU1C/SgaqMVlyz+kqaAaRZmwu4KYO6ROt
FYXP4OYgoC7mVEV0MsknNOaBUPa3/ZPOf+NA/3jgH9t5GtvWfHvOFTdaPSCEZsiKVIBsskr+pRju
BfzLQnFQhxhuekgJILbDwwJST6Qc6JxO+fDM3w/SNlA5GT3QkzmFzErE6RfVoEv2pl0zj1QXj1U2
uqZWGGAFpFmOnhw7Pk3kugrHW8EhfQr3DxQFd1WnCsbOEcpkzJMbzp4AmAXu6abobC8XTnJ5h1Du
IAhASKJUmVJtSlruGO+dqQzLfWkpQS1AMKRx5pohoJM6Rh3+qVAJOs2UYBbXLw+UIppxTzjH3IeK
l3FP+VkZeQE+EEaDqN/hm7RTFF2SBKOYDodGq0JQwx2QQKpJIuU+9JQFVKI0Ern8YVMp01ju8eoh
xVRwZ2T8dQ+U1phVkj6wroAccdLGEJuw5pRyJBtK8cgd6FD+GjuJBF2ftYEM+0ls6pgyq0yOJhny
EPIctM3WVIfAP7EgzEskBFcGUv9KUQO3Se7YEbt9VxlyY7V1QLs5JA5SJmerDXBSKmxHYM2zGvrK
oStFqpKfAuVmTai4lLRiETlRvVmsaTJERVN7lcuwqkM5grDVkpu2TepP5Q8LnUptWT4i3i7ZUL4r
L6ZUvgoMZD7knd1QEC4YUg3sXOD6X9A7udoUZSSUZwXwLqDdgbc+w6FgqijpUPVSYawKBE2CccSf
kKnCd8TkuCBGcnXkFSsbeopU4QjbTLsUqx6WwgLOtkrOeO0ZNh2218LMNUmDXCl6kd8rBE44HOmz
RMt7+oB3SPzh9lAJ8T0DjW9MrHSPSfRJ2tVfuX590DK1nhQHwfZoGmdgf/o6jemVSWwj0dPxJfBD
RUB6Kaep1ahkk7LgqlrOScY1GEfVT+H8UzdW4G5MkVJ4Cgcw05yD/GeRB28g2tqmpZAeL92qkuEO
9+NfqZbLHp5aTDzt7ZlUpT/mCHkdDHBeVCkrI3Eft/pohp9zN2u7J1A5pUtCOZDNR6luWAsLdE5p
leJTc2i3gupIEcjd1VR1ZdbmaHy635R85b8SDLSFpilms1FlS90PdC5zqsudW1sr5kCwlW7D8dZs
FVWxPN+fjUq1+V/g3D8v+AOcW7by2TrdY1W2WBACeNaMbKUUrjIc9xt5VvJNGWI5XiCuoNBb9qZo
W8it2NMxY3uDctoOik9Rdcq8abPAGhmgGIf4v2mVJdcnin3vsZdia1XqK0+tagnlvVXQqK0aLVMl
+pEDd3fbpNAg4yNRuQwVsdWouVMdilxy1ZEqHqTqg7WncihJPYUaqN2mP4sW7RUVKmRSkDSVAGlF
a2ViUQpnDv4F7hfGvKKa9hqsYs00oSgeCQ2DqboX+p6bC79RwEGdNcrF4bct1vmZigPST2YBI4mi
3gv0BU6gOdMOgYtlR0dRdUhCi4BBdYRQXLES9ZLp1Y4NbbCY+WeqRGqMJ3uTMLGVop7OoY5TiWNq
KHDaMntBJ9CdjUoH5QpRbUjuoqj5uURKeMmXOjKVZX/FLjApTwi7QGgysoxU/OL0UAQKniVjrogW
vEBK1VQJhFpEIHryafAC0M/NacmrgD0PcEFzFLpWyp8l0P3PXbuuW2+0mk32O5d/wkrlSsk5zjJE
3jxPQCM87WHWrjXhSMJCTfvitw/BtEt84JEJ0oZebWtlCia8nThe+/n5bLrPxb59u/Ns15Q8a+wr
lCuwU3Stfbf9bh8BfO13SZ1TgdHw3/nwtc+vHnEEAA+BVsNYai2XZ44M6lN0m1Ab8kp6KU0tUEhR
s8p7hEJW2jHbRbVXx39UJr4AhlTb4EGlUWtDEbMMYmJcjoLhoq+tpXPP6r93vvNGIObjYxg/Okcv
fowfyYRzqtSLVQY04sqjePQFIctIyUI2olrwztQbfVGhBMrFTSVoXu6fd8W5V2CTMLne20BAu7QM
oM9t9uZfLRraQL4qVucmbAZk1Zhj+Ebge2M0IX/yYlCrAXczQo+DjMSZ79mvlhn9RRLDjmN2wI5A
V8PwK/R4RxUIN0dBH5wqwRc3FXuhR4iDCzkCfQ1HcM7sDHL04X3htYSe5RD+XIAstzziKTX4aPWc
D1vGi0cxp2XISSUJQpPKL3J2mT96HA1GoxFxE4MRass2OcgVU0PpErX30J5SPonIvB/G64d9v4I5
qg+g/dXc0MfjKQvTry0mCfu9DDKKQ7/o/ERHj1W/NNq3yzGFXWS+KJuAq4O9R9eNv+2r3BDMks1I
lHdFNQCLpjd3MH7EChSJksDv1wer99YLjMOb7jL1d+yhJzG18S+9/Oyvp96JblawlKzJDH3x9+vv
p6xDh4g9dTyDfXgDYYEtkrF/bb6lPh169yTbJ9vk2C1DscU2H74ujWjMhrCj1Zf+mq70YxjF9r1L
B8JhbXiYRjefyHBrSlFrvP6AawGSusvwAlEw9OBstqSImwm+mUXDhzOR9qzHhtInELJVvqqELW+w
OrOc2HDEFo/WaDWm2+hh5l3W3gKGA5KgaCBqma8e5GTHBaUMGzowjoil5J2xpciv5FRyrIOwdQH4
JXCHRZnncb5WomkaP4x93JFxHsJI7pNsrXq9BAant57jJ8k4YWdAwLOPSXC/kerudXovnu9HbHEx
n+3JyW9T/YXjB7AddSdobChGYBnC9QFMilj+bdM2kfk0hMEEwvxm8il/sQ2u4reN6d61hXk2BCjR
cIj2JfMBRwPJO67/sPf9IOj5yYNpD9vtoZkY8/z83H197b6jHEbx42Pfdl/7r6/okW6xhb3qT8PX
a9AVs00jAS3TTl4wLYUjs2InbqtboPoCDlBOE0NYrujF8Z71w9FOuFfduUJ34aCK2mfxLOY4xegX
kH/i/PYzm3gJ2hXeK22Cmru/0VFsPEr0Z5MuXHT+hK1CnI7jrgoBlVSYoEqVgNEN8H/xKYNZ88zn
BHYmdjEN6yN5pSB27c/v4acLsvv9PSy3tz41odrInpiA4dn6jfeZR1H7FvPzEJHUeGDK+Zb1Gcfw
4fuB8Zwb4F2onpKSiYbyvYbRxeN/Ts6+HjNcd2F/wNDw0feFL6f2N7/6vrThXRoOm/zRN7Ah5Aoc
y19xJ6kxkc/c3AK+Ig+fEoh2u/3MVEdDuKZ+6W1PG/v/wMlct1Wh43mr1qpXfwBU2c5ZVTfrGZvc
e+Vv58PtX4BhgQExkXhgdf/82HpbfaSgv+Mq5CagOmt9PUC43d4+wIJOVUR6C3cUVL6zSin9oNwO
Mpxx9pUOj3SGByGmwHK87JLuPLbn4/LFqzXpd+qhoNlzSIBRvMuhSqJokK8LNRU4oZ/fqgO2QZy8
/dVz32g3e27DeE87z85K1cTx/yXszJYUV5ps/Spt5x5rJjEcazsXmgckEIIk4QaDTEDM8/j0/S3y
P9bV9Zft2rUzixJSKBSK8PBh+fI6eKPevmUwu3gVZTilS2ERI2gC0eL2uz6p0N1vA/UV6HhspBcI
Wz8B9DXNRee4tcrEWaHZnpE0g7bp3eebjuHeJ8vu+mhVKS55tJ9hoQQbqllqX9wL5JHgneeLeT2H
39QuQFc0z/fmYg5P5/zwdYJFeCHJg/ypJXlcoUAQnKu40LqlAu99TRo/+aRFc9MfdzdVKMGt4nSR
lc8WUmfbXqVn+Jr88pTjfEIGQXfJ/3Cd83v9RblrIpvxP6sg71f7u4v011f/mzOqut2Uy+XbUjpw
Ddzf3TkTZVyx98h7KD+pVEzqU7Nc3olffwk61/+g9DdLZaNsVGERbBTLvyn9xVf5dblufmAgqC43
3BPKMDCiI5WiMv60S8Ah5S0XoBAOtzVpqqQmEwK+9vHXkU0LSZNfIYdWjDeMP47HqinQqwiyHl7N
fcV7vEIAXGCBJ7tDmR4/eR0NpAB4LKh70oN3gxenfTqaLLZC6+hf//KgLKN/X2TwbhAGrkHBUa03
fwsh7q6Xxnn/wgtcJMx9At7ytAzoDh5u3qt5xZwywsjRvLWPziFQj09YJlyqWH5t5wa1ia2C/yRm
dUF3/yi430cIrw2UwBIu/6MvUfrKsIhNBND39xVe2r1Saa3Y7eWKpSmGRkaR9G2hapVh8oOIaaFP
KeaXux3BO+QDPtqzU5QXzWqPLInebB+PbQN6oM7YxmNLxMj5uoE3neBPwb/ie5QicNjtdhjbX7qH
/hz8XXSGWUfaegmF4QtNCN07/tLlBoaJuQOP/iXjribHAX63IhhyckeCqr3wMF0oRNWkqsfi7RIw
uvVEGnnJKwaD1fwSXl0C1o+Q5wAFQI09uwWV1Ds6jTMaj/SbCeZoD0rhnmw3ZTziYpabGpc09DBl
d9Inu3EI1Wq4AWBLcEMZSU6YpSkbhgLJB/tDe9rZwXdMAPv70VGkWqhe7Gz2YeubfefmsokRXlEY
XxtTDY+9YFs395OdOsaSArEjwpCL/SmaC6UjP9p5K3qGtMJuRW5fcA9vn8f5k9C5wlDPcAWlxRUQ
OBsoBkwI8NB9dOT3WbWeYQXOD219coTIeOfGFTbJivmdDA1v3G6YEx+X9wc1epc2FQeKpkmGG4Uw
efJ3oPTTGa5JIVAK0j4YKrBDykV4d+uxhw+cmBggVJiedhZuI+1VfzG5K/+8BhrF3wIy232luKqc
WQMGVHli7/j4iGPSb+CawVoBdJtgzBBlg6s8PJCa4uzJwFFYybHs9J8lX+UPqL5f1mOj+Numd7kc
j5fH6d0Xvb9xXG/fbKByhOSsEflNdtOM3SAwncnk2bLAWzPtKPnhrZJhaGXpXzbh6h/24P/Vnd8E
sbFal153DQ2KW9McHdy7FwN/Ye7gSg1muU2mF17pdsuSRVgx/SxLKvikn7YfPaXuZeiT9j+PUVk3
/W13aJaMWqneqDaKlUrjN5n1XB3PxeJppXD546tJQni66R1Id6E4CCxfS3tD8jTCqm6u/NoWzor+
fWvdqCZmH8fmEwDw/i9S9E8Irl871PxtAl1r1+ZtvVxXvSU7k19EqbDGfrVql+YVK0ddBI96/8s9
jb8MwttX/0u8prGtr8vLB/eUutpsFwFh38h/gTTeWncf0JycemviM3W36ri93pdy3ktWE3ZARcLI
hQ8P8DG+Q8YE1iFoXHcO5gDRh9BEozJ96eQL+/ufX92fokz/a6R+m0/1fFFrGlt6jYdjbNbC5qBX
LJgPv0nFro3z+Nso/W2qvAlzfxkl47I4Gvs9U6VeNtfd4tnMoRfIqs42Oe8IAAAk2/ljsuzH5jG7
eef2Ck9H1YJ5edy/+n959j+Kmf+Ztk19/0tfrrd8s3rdefZPSDjbbYxy0Ethlv1lzZb/qLzUatVG
rQoPcrWm73+5j9EobXebLc9c2ZuHYAn8Fq9Gt/pxai/TY/9Eva6a3/DLn4eEam7t3awagZuP879I
sj8Ksl968dvTHnEgFcsFVLj7EVfkHjDYFzD8Vbz5y0J462L/Jg1+uZHi3L887uG8ri1PSx73CBTA
zO9mkZDG2LyDx9tZ1JlAGiwIF+GUvpozJhsV8HB3Hzs7nByAGqEa38WUycPx4mxAdNv//NZrRv2P
770G5Wi5UjdqjeJvHdw9r/Xn7nqserIiMQvZzQ3T/vj4iGQqy0isxhSswDq8a++UHWrH/OsTe9Tm
V/wBJ9ePzcquL0ebwebKaSdMYyww/iu824nx13FY7jfDxM5+s7vFcCrFsTtShog7cmUou/YIzxyF
CxS5jpHrApfEo0831skV+IIwrtfdMcG7XQDtEGRViwSKD5x/y+T4DuzJJUhfkfmPt0vw0qKcGM7a
Ha4UOw/WogtLCYCiHMjOXuH5JEqo6AsdV84hg5DCjTCCXQVdRgCEo4NRvOQ47lIX6CH4Qri7IKlv
YaJ/rlplr9RGb4FmTDyLZWKQn3nQ9FcoNJsq8IXD56bVzFBh4zHWE7FXo92IVwFcYfK+nuwNLRTD
PJA2Mx7JwF9MNhCqSWVaf9AygDGwBDfiX2NowqrQfRQ5FczDHFDdCIsrD1CN4caijnHZW39U2noL
d2D+mxbuhqKV9w5BA5OuXUIHZvAnHJznnW2y6a0T47Pi3j/wh5F382jhBvPZT9f+IyABCGj8NkTn
hfUGAh+Ie5SeIERepSUiHkLgV/dRcwqNjVWrd559srHW1p3E+LNVWeb2jhTGeE/KPcA05zIIlkR/
DGqVEzIamZ0Z7sJuFzI9fHkBHkXY9fjIP80gwGlITYigdorGBUh8YngESJdRGmUNVFV/0ie3w7QA
T2ClbO0wU+3KPhBtIY3kstkBKVpkuXgG8B8NO0vrFAFheVgo1dXhT+TA88TcmI+EtAFTVWGdrbw5
xJyGZdU+hYhTxv8pXsEGIqxmkVwAvI21ztY6DTAMiLWaX1uLAp8ru0d8mGzrpTIJbiDhwULxJHAs
OZQsl3PSp4RKBlcoXl9TALoVPtoGav7BKfSpakxsXdgAAntWp9UKnyYOnT0qq+CZeDjmVpIMdyST
CmRwth0HoK7AsAow7HHV5B4w0JgSG3cV9AZChfk2/BL2NMwUcYX7vxConNQckhF7MwL+ZrLLojdi
+JEd+4WDNzmRYFbEfec1OqQZ9oEkxo8LxdaI0Dxwc487Y2aYUIZoEcTXnM7FgbnA/849omFvzDo1
oyjxhp2fAfM6xH0MoaXXFXRA113IBfhqORjnWaEDRcv0yV4eKttTpucEFkpxBImzQ/hX7OcIVhFr
nDxNPxmSVY4phmO0Yc86LSXwznYDoX+nsXz/8Uhs5F0UnBRrNxKf1mlt9QBbfjJl4/0I7/kZWmqw
xUs8v1edqGijNqKm2TOxgAcLjKoDcSSFw88wIty/bs6wZE18OOtHNxtD8gp4QfHYGpbwIitGT7Pm
y9nVV6olxNFA2bJJ8nTNbavT0Rvd+cVhNdgNylBVukqsa02ghCQ/q9PsoH/l6Wa0Gol9R+lKuZnc
g2dANUvcCbwbxbSwF0GgLr2vA+EYCs+ZrZcz2btM+naeanr3jY8z1tjmQ2A7SuuZGI91AN65DXrD
9syhEtaUQUZWt9lwQXgKZozRTiiUIE24dXcpYEwgjKJmlQqmZDecrkVbpM2i2BRTAwlufDHcMu4v
It9NrxlqdhG6ggAX7jSmeIecSSWuHcIVfNsfXiUps9AIDnvLviC7UO8C421G9ejqVSJSUKxX9DZV
T5GAVzJMhV7cMrvKJXOwD/Yt6JDFiDJh0IryxJrhJCEfh9U1UGbmkDsxEiSzn8i+0WwSwnDpZsiJ
SFOcbGWenNB7MiAq1boQTAMtZYSKug8Npt7TdiAeEumE0oorZHyO2xeHxq+fw87g5X0NPLDdX11h
Mt6s+IAkZZyvA7DiAMUHA8OTjvrg2StyEkN9IfyAjxrrmN2b3yOi4wZei9tjP2JGy4G9tW17Gsd4
bglC447QtqvcENwrTHeFqJfuk+JoTKzJBF7su20Bn+RdwAz9cIaO0zX7wMf8SeJ4jFeLyM47ouP0
cpte8k7o7cPvdht2B7eBHAcigum0HnPld8OeQVQwYWhsBoSAQzzQvJl5nvhhB84QLulKOKgKcNZh
4tXMAWh4ZUid0Q5Fkrc0CehjYxGgAQjfIcCDdyMgSOMxLC0iVDOvQ8yGXuEWZ4nyI8cJvaPUKcEf
4kMszhvRLEkTxeoHRGngxOO0bnflbhGPFCcAD1CKDCYXnHbxC2mqP/wdg+m2ELSCXtMtAsK5YnE6
A1DCjdzcGV9SihNOvXXKRyQZsSFeqOUFik+2cOMjVWCrwReQ4qTGeNdOkQkRbOFuhriE/YWyGGOT
xK+nCyRWcT4F9jb8HbSnUlSQ7ITCPJ574czYCaiVYA6poNDk7yLB3IFAUIMO5CUi9S6FGeJSaXla
VjomwGwHbt6dyQvDQ3sxCd1JfDFcsNzvYyJsbfLBoS0smWuIfvDuRWSYiNI3cEdK9ag6U/j3zPeq
Srd49bbkHG/9JhFMw29LgYKFZ07NWczzJsluPVYrcTJ4PWihYp/FuRvnMQiJQvBG3mYZAgqXfgYe
cCeSHlbdzgnxtSufIH1yJrFpoQWVfKo0eiw3P5TEzkSP07eSofwPff+beIyHskeifPQI6m7ZafeU
hQFkXzkpPJHTfhAjZTckZUMs8iXORXH4CaWZMHYwDLzo9r07PVr1KWPdJSmvS3Tf7BL8PFvojGUQ
WdOrp3RKorUxGIGQs1pmQiCA2FAYJuxzcsEtAjZN//0AOSUdkJUMewcnnSi8FXJdjzRLdy7NCLvF
ZwWABdu/ovboaLBImX+Rsgt0IvuiNvyHtv+bz0LfuG5PkVFCu6onUYMpXwizqdyKK5tvur3plr2/
7QWtl/XVak17Zvfp8mFsmsG0jTXOWnmYvR98g/AxijZLjyAWKvZh3XDaoy9mYPhKXsQZDq38nQ5P
RT0g3n3Yh4mROg6J0zg5feXPSlnahX3DkuT0emdPiQgwF7uwp2QMqUfohOIbgLIxtxyYjFCBHIdl
2oP8kXgpr+o8EuxCYoZ3F/SIC+Jl6QGCW0QFnhTD1VGQO/AO/sUcsMgV4laH3IqvjHEjEqn2g4nO
2z/z9tFaeenKzsQJzRqHMAeyGk2G6a5DeV5o+AmJH60ejy6KHu/9qkiam22tQPloZ/PgokuJTACE
N2F8l11TJNFvOnzWxqPlBmYzLVldXhDwT7vnfRGIZhE7PerVORXbrbF3gZ3D5ZuTFHmQuhtvN46c
5D1IC8ySz+C/l2HwrneBFsE3uC3aPcaO/vWYxCVzypf6iflp7+yeS8f41HPbLmFr/XF7tL00ie0v
+NzDb8i1Jvg7wUkk1Ij399S2VqbeYYlHP1qfIpznG64kms97ZzVMVQzirEF8wwKmapz10T5lXH4G
rdCjRy49UWc00u0eHWWmTHsc6e30VdAmXMlfdAGXnUn4fca7CYJuD0iBBJyLlKbHQUDHEXY1a+QS
5ZxOXTdgNHkuaAaaZg+Jyj5BtwKkqkn2gCQkcAe/iyxT8RgF5SVw+ElhybYfEp1aFiKUrdjTXofq
r6m99Xsd6EKQDzNBzYUpgKJLXECSEGsZHNCbPFA634kAJNuwUeAlibiCSP3IKDKZS1AW1P0K9OGM
jqAWvbVeYfSTKRSwbDbIa0AErKO+aB+BH7UZYA8RquGe8kiuHJpT8Bkob+Q+MNdoCFyShKz48JUy
XJmeMvIOWfBr/2i2r1xcj8SCeoaaZSf2pxBGVVhnm29wKRJK9ZYmPwnJ1HcOp6K0EK2q0CO8khIz
WQsCNlNTuNF/MTrRQw0nCUXM9qkW/Q/EdB1KVM0uEVvNC3HahZDUJKVsYAHcI9HaXUK7omWQTA7o
Qyl8j/E4rnwJBI6iKf6CBepcMzy6k1P4wIFNRJJiYmW42CBk/BYPzziajPF6j1lSor6T/80OCu/Z
j3g9gPhrObwkxZI/F/6U1wCyY4ZUZhtvB2XbctB5nFZCxNyw2PYmYeIEZrtNrl673Zt1up7zPJgz
1gETjgn+nuPdnmQL05IxCbRy+FX6+VcvUN0XSZgeM7jX1tE2/2BqdWkEzaKQ3PxZIGXEcZzwjRhA
G0/YxxInDE84fq0kRJtSBjdwDDZhtEd8wNakhKwTj9rOTDgrdKQv0nFnwk/St0j3tgRDcJLQkdo1
L6LzEwHLrIQLTZ6FWTKbeeLlaDkmV4Yo2WjzYQZYwGEDmiQlsEhw3BwDcLP3YJJMhDETVkI6Oc5g
UIqvD0bq2OvjILLzZGAQbIAJEMXsCCkdWjagtot/IErMhldHoFYiidNLdPAJJ31c0GOx50i1Qb88
eZ21V4PyH+adDplLqD9i+em8OcAsolmoSr1TQOWtj0+g+/aIyQd2iVcHQr7gnPxTRNwKGrZUKYxV
Gk6SM6EgQlOSLUtEOYvRRzCi3Hd/lvwzJi3XWQ0fLaD2nYoNkPq9YGSWYab5kq4HVpcw8wv/7lQp
kOo+8LyU4XYWtLrsrCNC5x0gLkGpNTpDqd90DZb0kjVRx2FcY7tgc8SIcjrM/N49fiaiMdbCXEbl
iUijiYaDXR+JmKToAEEsg7x4UXSInThuhEv/6YCbk2JRMFfDNRcV4Ag49GC8bh16Qi1SjehDSMV9
d919OqQZt5b+Eq4aKRq1+TERC87ehEC8RaEYQJfvyxE4fHFkQ9t1mm+D8gJHyWj1WebgAopwAce3
Tn2AsAEEjpBu0uCd9ITdtyix6+4RlJJowSeUqCMQufSPCX6xGkNDySn8XQqzl51RzlM9bKhx+P10
qnBqj9F8RORSQuohpeiCnDDT4ponLNmH7+JHPIpHFbvd+Djy4kAsuY0wR3RP0Udam470Ex76FDTC
BfTcvB3oo54vcqteNkzfrYKKLh16PHYYG6SOOONw830KBIs32FTQySoXbU+4PvxHa9992VOKVrJQ
92EbzgHSbsYh06HFPgSWXsUdxmnZikdo0QGSswLYs+jE2nUEYpP7oyuJp/2KHlDAVyNASaECG/10
1yuRHyMr/hZoJj2ALu4Al+LcIgyEQioVZ8Efol/4G+XPk3cvXnfhscG/JbJ0JpyFGhy37zGyKL47
q44q0H3GSBMAYBQwWtnP+GwCIfwYO4c+3lmrGaTyXRLuAtqzNeOzH6E1V5gul1ahLXJ6uSAgjpAZ
h3Doi6/lYiVOFXXHe8EtA7vQxkQKoTevkCOLDvWih9vOpGyW0f02PqboHczlEeNf7EzbztPOo2tg
WPuOuEhr7rZzb1WRFIU5uUIsRiop+Y+Pcy/MFm44xC73vFajXQNSJ47LYFR5a0PH4ECJJSz+3En9
jyJhxCcJIXWSguAJtpVctzcpoTtOm9nVwSVZ52GqUmuKoEI4FySrW6eKAVUTMVGpI0MyHhON9Go0
jFlr2PK6vDk0jNGtxbDCt9cNkBJoam8FB1n//Hhwnx10SB8nV8FXilNtPPpDvDID2cSqhOjdIiCg
uktF54wjUt7hUbutAnlNZp9gWR+pAD9++kkBA676TDFBqCzage6x6p6Da7D9Lr+lKb6K5BrUQ8nX
iaD3uA5OVtLPnWMbPyFWtSfySaJx/AAmZ3jwFy5hng1Vvg3ckjJTf86Exu7lAEMrmvA8Qv0R4v35
+FRO7DjNOyC53uCr9A6l7Y7aP/ir5CMXKot6UkAVPjHvfcglwp87bcKLNx5I5F9SticxtWy6hy4O
n6QO02cV30yIzj4HbxU/LdRLxjW+tAAWqTzCIsGBDvQqjxtJ3cZEzXgK/EB9tq8zFF8FrxCKcjvR
bn7xTmxuE02ninVJ9kOcN1SNb7iUGWWthjX32gEp3HoGyQP7VlxFWLmMVgO7NAFIB7E/jnclWS6T
ulnADwdvcKG9nXySNWSlWTYBK4Jda4SFdHik0rb3OuFnEIUVWGpiwP0KPqRzMFx03hoikWD5+Hgd
YPrAEjBxtNbFaLMG7yBKLFKrTA8aVvx8jRZzEgAyjochN5Jpkq08H8s05GmLLt6nuYh58UQBUCKn
4u62nMyaNyAOSvEF10hiLrHv29Y3io8mzMVdWd9ihBMmjVi9lbCtDegdXp8OqIg8EeACLadqWso8
XYEabFg4MfO0PGAoDyE7tkrONUxYqctMqRNMTuHE6ciZcGJ2CGSdzUWl/M5dtk/9dOXRklKRPptt
zQrye83PJxmCT1y78t9GeDvBNeydz1MrRsd24/S76EcPt9K7E7Y2CBXY38x0f+x8YJxteDE/IHth
9wBQxEw4MHBz5ArvPsHrhQuMFNsMx5GIpapAwAveAdXDM5xWa8jwLzt1DjiWX4iOzoYYgrJiYO7F
VYDEU6C86d/DFRh+ASre4B4c6fifyyAnU1486wBfbTJEtAUtcL/oYSLgwtrwsCLLpuhiReFcc8lx
o76waPkEDTV4i3OfIBEVf5qfbbZ2th1qUvBbEv1F6Yh9t8SOcwqOydHcd/fJrUc2ANUoKP3pgjCQ
YiAhQRQUxJOMzkMH8EH3EShVRKQPV68wuHrPkRE1I2hvAHDv0cQpZ3VDLbhlGE5vTwPXwn7mbDrn
hN1s+LKXaBdK/lLSICoIe/etN5rKxDWwEEtYWoY/pTnsnOtI1R1kOheBynlHuLfdw4HMr/3DKk2v
bMIjEH04adjs29uwd+7DYJDuMgKc1rV/J3PLO1dNYH/O9gFg60o84IivGms23uKtejRMY4AHyH+o
WIPMlW1YGdQHYoaikdAYoFVl1KswKwNVjDj3z3F9CtJczjLlntlnnGNLqAfkwyD4oCIT9E624qqI
X0IMCfKSYE1YpzY5Fe4pO8cyMYxoH7Kdy8DRfXtXhBkKRZ3SCLesOSBnTVbOaJ8e02csi2VDQGjr
7Cl5ccJfQBcKJAvwLxDRs2149qZ7HgyWg9kdK2UfS1s8xhV8WyowgcFWpyp79K6dwdg8dnqvvlq8
d5UjJ/oGdMDIiM6pmG5v2d07tI/pzq5TR4LyH+E13lwgzXr2r7zoZ5/nyQz/0qY0RHQdXWOGFItT
TUmduHrlWZVJMuXdMBk0UrIpz5Tz0L2aPNmR3f+Y6nlRxd7pJjJZufjAxNqmlNvgDWGSrKlTceTa
ykD8uDv3gp7tAw/H9uPmNcPGzd1/xhc6iysOr8gjY96kdZRfMRG9eo9gimrUuePygt9gCMSzs0O2
JLfgVbXG4aVnuKgmlwBlzb4m7Upr10NTIUuhbLEIRpjPUtXamp0oQhcWQXvqlsLpNqwPyiGZ+ZHd
OHik6h88s4tbcd/CnpJXQbB9OYdMt3TCdjgehf/nXUwppoHfEV6McDEiS8CsUW58ZS7jeqLkz4uv
ihcFp1zAU7aomrdpXS6bhrTwDu7oh9P4fNrrzhkLZ9NF9H6ssSHhXm2RVQYTBH5rNgNxd8INmzTZ
6yAzZt+usXOLZfocIOQX1jU498af9+yErKi6B/MaoMoNRXgNoV6FDB5aJh9nQzyjaK98xSUabomW
muxnZVs76aGrswyETxGdaeXn/qT0JqSlF290yfwwAUeCtdQx4hK+67vb2bbu7upDRs6QXmpbu7aM
UOA+g0Rv0UIWqDNwDhRHkd24d3eYgZdY4YgOygXdoO986gv/jpteZb58YgEyHNEe+FU2++DXsffY
nEEoh3K2hcfs2M5C/20mSi/EkYrnVdcQkzTZTzZsaTRJyBiAHRSIFmQJSHqiGqgp7y0o5VYny6D+
G1olBITYqpmFXkAFbk6R+Zmb4LLRXyBep+ui6ha9uurtYXxCOrBL9/A1SkKLWBAAt4+WEpdF9UvI
ITziNkxvBEC37pF26RPdvnmbkJxwzq9FdIRzrUNYhR+dYuLvbq/tm5rghHNuNqa3eBOW/T2x2Vu8
z3bhvl2j6Pol3pLcJP9x2X/EapkgE5yIjan6ebKObGKoMdprQbam6poo/mASZ6xuFBvnLmQAbt5D
wDALs3qJ5a1el8zbaE+u1S68cJWa5RHe/v0VQwOaNRWyFcimr9vekHNcy0vr16JqtHcbXHLzNCKP
uOrfuJzgV0pJEBRM9n2+OaArig7+EOo26KHtEoaHFC8ah91RO6DU0Zp/667eL+cQijPyZDWiBu9C
0TZRoJCuFfYvb4WU2zB2h1SvhmiieCOPLmgYetbAY6N/E5P7SUk/dyqsA2wDe0Pta6b7M6i5E4go
rYaroysMikOXudqTLYGfA2XAsGRrMEETouj2kfOYlSf+qO1JxeEyWgjRQZmACU8DBopAOzNXvJNj
Lizjo6hYfZHEyHGhK5WaUvBo+H2Xdy0+xxpWLCuxSUMTHJ9Ji74kmnwRsEgBTAhuTiaq7XGgjUnu
h5MXrpYDHpew8dlyBsOrPdhC5IprUXznLdPptLD5SWAZwJREohw8TDh5WvyYLTw0O2AASRKy3phK
vALNCtmALDkey7EQHpZDjebEwefOKh9cbVwZcmzg91EYQHfGPXUy4e6caEjCiWXhJOozfWj2xMMC
SmI6sKL5DyX0/U45HDISMguk08MM2O8zyeF94BtMUBqw+hknad6w5nVYHzgaMsJ9HG81vx9mfOpb
PpKgr8VwkviwQx/0lZb7ynlPK5axVvbBQnN9C4iMWZQVVbXBZmUzj+c8POHoLOMoqRcZSYY0mnF+
lhEphEA15qAUsQwDNXd03pz2SMrQkpJkkIQh08WX0OB2mWWXI81p3+Jy+seddRLNcWOzNiX1o2gy
p3OTA32LT1ZfT8jAM1CIs73dR9TxDbmXGj3OZPxwyr3flb7YEti0EFOSFZJsPL1kFrk+b3Fp0wRN
8S4kB5CvVsjaxIijq1hqPC7PN7d8emjP7WhnRcTx+OQLjpsSivVJ4+GDn1o22jOf+ZpIVsoP/7RT
YIQp2UmYaco+4df770ay8UiVbtoKiIwdtRGlUBd8y+76VnN2PiM7vEsyuPDMc5G2FHqVYerbtoWV
up9+vxNaYLPhhj7HdGduOrfTuW6eokpza1rmFt/voKMv4lV9Z6d0h2dKMw7xDHR7wRc6U73mM72I
aJikJp+bpfzwP09tZxFHFnw956FpikY4SIfr6pb+kBHD2cDeuZyW/LmdccSnP74OabAKpNMUqHUk
tf/NQWPz6BvrffM5JZyoaDrGmwB6Xiw+KmeLh2RJ1Ft9m3P5zuOXSuFGczKoSBgg+2dH2mk2n4tP
bp7zAnfMNH54ZXNAOoRb/TmmC98j6Occ23lcSL4QjlYyjbKUbwo2UUnfp3KurzyinyM8BE28P6uA
PDehEqhHHxc7E+uNmKbMIZXfxGurCzVpWBc0pbQurZA5wTF6RKISXXmT6IqFStWvfNrVn3ce2Nqd
zzMdefcj4w0dsPl9FqL+yrWRq55xPhobXl5eWP5oVc24f8ZcpBOcfefOT7UwZxDpJzfmId9Dks0L
+GH1UcMXstlrSDOe6GdcsETpD1fSlXlxqtGjRJKKnkIrVKWDqzWpMGzs8fJd4ehBtgzlN95cuO1T
/0CIs10b21X2PBz5JEs6mwfjRALHTLkcu3gX56P72TrMFgyQz0sQAQKLaM5D2zxBynyj5wzbPBXl
Jodwx+g4tnnKSGuceXtEG+n3++3wujlCG/KMMOZ6cr0cPRWt6dFyhwfKUosXw8cf0zXjiN4GVi9X
8jvkJUkRyISBQEDUkJWSF+C55QGR9K0y+AgYxJtkE4PDlRlSgX7humNp3H3mcMq010oaJywa3gCT
j+lj+3K4/EgFyHC0DFj134AxrDm/QVLFkg0aAK0QzmU1wVPs0VLEmqzz97eWbB7bnH/lCj5ZkS5i
bathlrH/reVNw43ud8r6ERMK33xvPEj5gDz533zU+VrWDLX9rxXPFZIVZ53OPb6jb1GAkX/4zc1t
+mt/8xXrd57iHPg++wWYCY6ReCN8P/JpkYZY59E3gi6lCdDv0TfZfQYQlAjoyf/5j//8f//19fi/
i9m+84Nt/Y/dddvZL3cXquBSFRdM6++Y10qpWG/WK8Vys/F71g4UtY/zfl2rwMIl7g3BJ8U3U4WX
6wZP080WFvOHkOVJ6borFWTr9hn+DqhYVZ7NyvsiXziIdYMcq6tFygf8HCKGNzCgZJeJRA1YZbx1
8k/FGe7JKyjDxiOnvzzY20SBhSolTf8/8SBcH/bm3Y68wBVCl7JeMYSxmo3oiokuKjvDh5SeALRK
L8p2XjuXjAgzNASyN/VbpR0PEOjimiOfGNuU4pBie5E1qSzvNy0gMUtICsI9uVZwqMOSpJpNSwgv
qDGCta8rFewW/IwaKyOyj4Vf2SldGyZDUcL8AFpyPIA0MJVVpuKUpcEStgRO1D+g2wBTlWdbEpRU
IwrY3iIGktgXY6FymMSxK0YDuBEIY7LoAwhh8LIpk6nuKKt/0VLSvlh6qVrImbtoRxGVoz2GyOhF
eksxIL0oo6hLIFePTKWKJxyF8IIXp5JWUMp+aJEqox/eBRBr7yOL1g2oGmRVKWQ0MBHWWmQvgZa0
y20RHeiil6fGVDPm/qUmhSqreBSA80Ri8oS+zkjxyI0OThM6kZv1daNn/FIHIXTg5qJSoVxHKAoH
Mbnrz50jz0++aR1bKiBI6YMPmZkqFAJ8FK377ft1L/GeDAMK0v0wglBZiq125RkBXL9gLsWTgqhw
tWlRC9HVH3JTqYqoqm6S0IC84Crkk/VOV6ViolhV2AQ5Ox/l8L7orGbhLfC4OJCEvU7VyGoEsQOl
1JqBqP7IS2K2Qw/haqVUzGr6szpUskmMc2doJETSIAe6HHJkHbJSIIcTTQw3Y3eF/P0e3RG86jSd
6oiLTJ0Rxu+OkINMOKCUS1wPVn3UFZSbZrCJJYNWcXOoVuhHco8ANvZhzuP3m+XHwe/cJdUXaCww
VJ3jjIE9CvqoI2O+JQecJ+CpelDTwMWzhGRCvvBFm7IxPNWeJ/pnAVNq/HveT7NUbxpQi1YaQNdr
v6XY7Je3x/XZrICNZikYt6i88wt5VM87q7G/39qFk73dZZsdtlR1YVaL/uPi1ypR7XUzX88yLpFw
R4wLOnjq5iCYyOKDGgDMUS08rrwqFY0Lzq5oneENPGdPAvRVrzD2TyzxOnZ2a1temSUoshfesR6c
eCm11usZ3HNnDMcHHiUM2EdUhs3+Ct7cXz57j/HVvDTTV7E1Lgb51h2T/GxUZzW4izZ+sREZhf6h
3Cku43X+WXhGCwrdzXAlle5ukwrLxay69ssn93byC8egWvTGRe9WtTeAgKmvA676Hu8e7mLhGpRW
PtmlITlsR3wlFXf1cCoPawzxPc96QB24PmfPpd1omuOKmUMcSWr1KrquvmprssJX3vIQnwk0rVzj
Hlyb7h7K/utwe5s/Maa39xx65c79aV+4DYRrRCDLXmWc7rYYdOXPQrFbv4W3zv7ceTw/XkyIhvsq
Tx+v2bneWd7j6/hjsU4ujSH/l2vO7eQau+iwiPfLfrPqburR/hwXn9Fy26pu+nkzqo55HudUipeX
oBBW6lH55jUXvcspWTa6r4qObC+i4FzvzPM5zotedRff4F8j2rj3yqg5K+vy8IxSVCxEhWry3KbL
1TDPw+34LwktjepvGS0w7xSrDaPZLDXKjRpJX79lUJTH12Xzvn8Ve1FesYqkERyD1ZIQ0O0E4dpl
aTaKcfPrgExzxvPKlYLOtY/dSiQPa2dNAJ0Qz4LMcKtywTu3PwK3Ueo3x8BeWydqrqwiUb6cGumD
2jNAL7c4wc3mCsSEBtnMs1VWvgdLMGc1AJp5QVAKuAP3VoPMUcEi6vB0mc+7daLqVIMI/3LWZC++
m6+9vQBe0DlBZlEJqhA/wH5qVa5uYRuU6uamxD6y2gUn3qaTE8QNlgX/dUlKuburET2HNLVp3yAZ
sJ4Xe1a8AZNa4hjEuT2ebVQnkUPGStvSg2jjo3WLXpv4VvFp91n4LuOhG1ZZSmBLgxqUOzdy9rrB
aS98Qwmf/YqzurWbvybW+OouCTGeI2BqVbyQMEr1gtoiLO2CzZZuD4sr70EFoiPA0hcRHpxhhJJn
zb0NOI09+ALMvgMhypBARXcBI4V1BRx6OTPMDYKUzbG6Wkhg+uBSeHg7h5IF0UkXT2/z4PQYzSf8
3rfB4+gVQC/6BwbDrhX8GdeWHDjHV3aTzqFIUO8FbzENws1yUvtnzhmvkhJYEyKFhN/NvAGY6Iba
sbAu1OS0SoOHH/TWvHOI+V9Ll18mYo0+gvubCn4GlTgwWmc9MqYngJPCGj5w1m5nBsENTYbrLBgT
z3CaL/s8Kxxoh+LG+5YwV0FlD0YDAOUY+gAgDQ1nB+rpFgtPyEQCJQ+v5AFtpFmycvxmIQ3m9kH4
zC2x6BksJZe98hZY/xGhjTNltvfWFnsJ9FWlONUY0VukZL/XELXywrwzCY/8fSI+pd7tiY/YV8Zh
XxXs7TYgL3ML68oD97/hMXpCV/XGnaDn3hgm3mEDjft9g22swWdsynu3u356tZJb19gi8ld0MkJ+
nW/+HUft3SrvrBekclCk3Vs5BURwaIq6NgYrfpqQuGE3UCj6/RfAM/gZsCquR5yZJf3zFZP8tSHy
4ywAnqKBXAnIl5z6BiaCjblY2utmsO/hcm7dvym/kpVNYEHLgL0nVI7iahVPrsHz9nMP4hGd12zx
yaNY5+9iq/7hQ3o7x0YQ55rVb4zN9cFcn+1JaeHiEhvWvTwhgho6hbUdLqzkfAOP1M9IoViloPZP
W5+mSpg1zYU72aFWbMwKc4mUdTyrfuUQTSCRCp5Zts2y2n8TdqZLimJr2z4iIxCR4S8gg6I4T38I
zUwBB0ABBY7+vVb1F/FV1O7oiu7dOyvTShHWetYz3IM3Gx30VcaU8nBarXJIAU/KrDdlpgy3B9ww
kEh3ozsl+VZqFeRFMqxDbqEZMWmHpM6nJamrD2DKK9BFBLKd81OM3JFuvk9Q0oCi3xsbGu3V5DAB
4q5AaVDNcQpppL9CboHGKT07+AZk6GcqecMeKiRJn8pMFjnF40qeZPR3tNh6E5VQjTGbWWVxmL3M
nmpuXkd+Ba63Y5Fn1ZV5i+wBq/MjlGi0G22q6oeYT/5yNUlmFFGR3n+kM4UrBd8wd0T+IRKvS8+n
BhQUIJ2MeXN3k5biWuRIXt6jS8Y3zEiITKAv0fXMAjsr+gM76rGOxucIq4DhnNKPZgOA/IuyZMz6
wqe4HmmRZ4D7Vce6FeNgV9l6txlI0NFxodk8r5b8mpRe2QS1WT/M7hVqA7viFwEKsGsEWp50mnh6
moBBlOc3td71h0KTPvk5R38eYPVliGqOKQk/Xa7iW/PZDWLGG4cXtBZoalB+fsxy8m2I190tGVwZ
QB2FTlRUjHjphY90d7XBLBZXYXxrtMitLgt4b8MfHih7F2WfzqB332h+tIxt7sIbcpK4y+TBnxTW
1IuLirEeRVHDJLdQROPlcicoqWOZefV1vYBo9P0kwX9j/RNZfeOi36Y5aCXkUmHbARpAHZF0ig66
wmVSL2MXImrjIWPYjIS3CauvodlnwwEUKla9yL8nGy21y3ynXFePq6c8vPtnXD8e9rZVEC/qubfB
sXUNLYy6U9yaFSqFj8ngETyH47saRPmo66/QwX8jbgGdkamQmfT8/849tT+Io+KwHyK6IbjdfUkd
9v+gCEfPJte7Su3Wk+GqcQok0wZWXfCOJfgfY4DqHUCky8CpqtFRsa6o9D+tY0HvGL1vRspzofK1
dh6uW0xqxwwwu2OEYJZBC+g/SE6949tKPvYuOZGmHeD+vjJ3lDCBNm+gV3BZusDmus9ijGjo2XrE
iATlKbyr6YeqFnvhMyHnbwm+zn9/8P4fRf0/H1yFHj0kse6rgz+o/33FKK/XYdet0YECp9fnIGPY
up7nUNZnyMAyEvDwfurm//2+v37vb82E/3nfP264VvcGZZ5I3Rrh520HKLdjbK9S2HcwZc3nqQ+I
gNkwpa6G3QcIf0QdzOI4YFpnIMnoGVtpYvjt8r8vqy+L9/2f6+JWSJqmGJL8Syrh6zdrp56mltLg
1a23PcwG95wTgq8KvwFkLhZVMXAErCiAqAlqa8d80Aur+bU2m8oqDso2Zl5vqpmLMgDfT03m5pkt
xPx65nMGJboJwuc4ZDS77s1+Pmx3x82YUrys7icxlWB0yDl+QF/kCYG59zIP4+RhboyUUYUxHqXY
IvpBBSJ+miHbc9AYbrzd1Z1N/U1le6D/ep8yhmNTe5sNGKHZWJ98/PcCNSCzj8AzsY4TMrM07FXw
E1lv//v2yf+6jX67e39UcL28y5v8XnZrey9dqrdZrBvbOSsjhtM/gqiEhAUboLuMGFWJ8Wk2pW/1
tzUti8z8P56h8ocyQj9ptVgtn2JN7yev4Hg+k9uskVFZjoLbmkajytFL+7mGafkXArr8Rw37z7r+
/3dA+WM/1T1tOJQr3hs2NGrVUz48CAXysl9SeHiHHJjzZjS6mU98/+Xu/+29/9hT7a1rNb0puvXA
BGX2CiRLH7/WySE85wufTkzweJszOOhL/Es8OueLv9DOB3+78X+IAHRRepNUgw9vC/SfO9UvR2Wz
7jzTNSHhfYiIjNLwnhVEpDFrYXaipWv/5RH0/6C+/79HADl/oMmyPhyKn/+2hfta0dX9Lhe3AROD
PlsPrIiFpQvYBBzKrb/c9sG/vZ8sDTg/VE0aDiSxKX57v95QUVvlde/WL6RD5UsfwyjhpRDh7QSw
GRNId7CU5jVOApgJzeLAmKpfQ2yWCnIhcp1pRmeehs7kPhVix/+9JgZirf+5F36/uD925COq+u+r
fu3W+UhbNfvsbcq69b5tHsv3HAXEqUID14+cep/13Yh04kKMuSIDrls1Rdd2fP+YvYBY8fTUo7H+
y8X9S4k9/O3i+n9s1N6nbpPr9dYBiYsW17XEhDao/P767iShKNnGuFxuqYdRQ0oDKaY9eGrN5mOS
7Hhvfl4DMMCBC4ttOCJ/kXj415NRVhRNweQGgYX+H/V/X6mGityT2zUAWqtyjjndYkqaqYIKj3CI
pitJ2vPXE+hfV9Nvbys2+W+rSX31+4mu87YJ0gHyL+zaTzM2rK8dGcn8+pdP+Sse/c/6UIcDTn7D
GBryH1tWV55tlnVZt64toJRAhoNtg27i/sjJR03hh9RwAPOV+Q/SRMfI/sk8N4jns974Np991vr+
wNCXOcVfThLl30KJ/Nt1idv0221Q1Ft1S95sYkQSkYN6WnC3REAtT84T4BqINcpp5weE6cDdHZSv
EYKj8XG5rOCIHE7pAT9J+TlaEWzwWvrLslX/dd0SXNjzisZV/vGMyqbrFPJRssUUGBjaEXJESwbF
qypfV8UUDQeCP127j5VCnm+tNkH4aoI+Hg0kUTBEP4x9thKYctmdQD/PzfDtOzDGuNX4BJlrZg72
umeG0cuchv7d9n/i6VI0j0Ln2AkMNb8lRsQi8+UxJyzJhXkeenRBfNGuKSbzrLW/GA78LKF8OeFR
+9qjmWkE0UnglpOfbxrKGNGYFGJCHEW0qdH5Qq2rvaCQCxqR3zTXQGfcUnPu0rJCNFW4rq2ZRywp
Hn06MXCA19pSpp7gUcDYYT8uw1/kOH952yzXD88RXKb1cqm9rOibv4gBkumEEWyFVjWPHV2bG7g8
GilgTecRxlC2BvECkYKHRWtJaNbfJ66ox6NwBsy519hpAYqr642G49Fu0EJLhrnkrhNaK+tzqKWk
sEegjEjo0l14QlrKzpXpfqX+e7x7tdAj5/I3RJ43gOQOjnudh7QZEQRrHTdoUv81um7FoKM/yyOP
EyNIbvu0ohRgnvHcM1jpJ0CS+4vaRl5xsEhT8w0Ml2EFf9zVjg5u+Suj+QHaGcbOy2nGO0l329oC
nfJPtyLxgObgaj4CmSQBt11dx9R8YtibuQt9ptBY8h7VrCf0Kl6Ne+95nyZoBrNGpCqx7hhrWbLk
2WPSzG9CwqS6mtvBgGb88Htyqx1pmRnLgordlBbIitWjb2UGqDvy/nsDKOLQ+J+gYRjsAGOgGeqf
1dJLrW5d2e+3a4UlvO+cnPWHTNcZkCWsvIebMatYir3pDqYu5CrabqBznkEQaMTysEbkgg7IeMU0
VFgwVvVUmXVzLjz/2/H3b+WN/NuV/hHemCfEb0mX2nUKS0dc6r4LjlSSjX1cD880oSpUMKwlzcx5
4QlJvCS1DrNVN80WtMZB1ywWnIR/CSD/mib/flV/BDftqqfqo+X+ta7g8Di3CehS0YH0ZdRRAtS4
4YsJBoDHeMf8/ktrW/m3PJFBrkSqMjQU7dcc5rfYWg9LverdP+36Go1LAO77Yj+k53Qz23Gyfsye
s4ENM7hapYgXMELFTmcVZdbt57oa0AnE7jOgyxxPk/P9wqwlftD9WGdm//KrlTRLhqaye9HzDgtX
OwxAdf7NJPFXXvDn+vv9A/yhlBkrkdHvHk27jrePWeMX65KJ6+2b6HAt//KsFMSS/mW1//5uf+R3
eV51t1eptuSTiS/A+Q+UQlBstStOZDros3z7yBiCk76UL4fmENTJz4sQTXt8YL1pqfnK1Xu2JorA
T6bMTMXTQhgqD/gnBwf/Rlxef062vQDswd1KJfbEguGd/SACWjE6zNEv9M3lV39TPbMuFitUc5PN
dvjd95swf0wwBBLsteNzZpj1Np3tFUFLmFQH0WISIB9tHVnoaW7vKeSfevR88BnKEf2q0sFExyov
D6g8udmrIeW0F83E4hdGVwYsPxE8nXoZvnr2ufPDI5j91FTGU3hs0Pfv9gfpx0m1CvXTUBFs2F8s
NqvEXk22gfQTXkdIxELOoreT0yLjjafPLeSAiDw5xRTyuQStDNTDigCaw0uJl/toCtYZ9ZfjEZYa
fLsbxMygj+ARwVVh5P/GmwBqRQR9SRq3lkaTq+dMU0FuY0posuRg6PA8Li3+7Sq2TX2XG9K1s4/1
oJtixRJpwbtEfVIWCh0Ps4DC+0sIakifxZJb3Ow73i4+ITj6RA/8QYfn6WXNzMh4amniSIByYQoI
Q6/4wb2qvkhiab+j/gyrnkGqd9PMh6Ca9Jxr7nxwNcUIRQc20ZtM3l/bJtwqgEbpSWpzwf+Iwcaa
Q8nhm00P/f1P5n1r0DS0nv/YLejVzZv3+nnWR4/z90XhuYk2u3iuyKByGghm0ooHjq2mXe4WdGOT
8SqarGibXrzBnH6hN5nWqEUgj2it9IkALJ6yJYhIdJa/k6kwmmzf9oQe0/fQ1w4o1mkjMm16/7/k
/nVYnVxt0uONUMmSCibWDMVe7VyX1tyZh5mWS6Odb3lEfXvf/EpStvZUE8/8bfOoTl2C9MIsZiPE
Bv3eQBkbg8sApPf4Haj0N3jOqfdpub0CVtLwv38INb2vEjeACnLpGTIDr8IUgP+BOQE7AuYDyqoM
F/TuZwHL6/TU4U/eZo9oxhJsgriB9dgPEmQ5rN4Xl483ZT3K7xwBydt8CanRD8p8n5G2hzgXDFja
F1KsJ0OCoKXTAo+OiMjYzBcwk8+2Bf4AyZwm+3DE2o5aurSj/ATn9XF6Y3D4tIaGmeAvDY+0EEJw
5hWmNUZzS6a+joz4qaBpkl1roTqNL8oimmZ+FeQz2iXlFuVbdUGWaCTm82KE9YkbKUM0GFjoUL/w
GX8hes6PMXlQZ32/H0ZTI+QvcVVdaqr4oXPSds6dDIqAQAjATINoAMtrgNgFUf3BIkP/SwaSsH01
gAmMeU2cWmV7ItGjHRWY3NcWnc/kZRfKCClWFU0wqKesY57QCxhDevkUYk8MObvxoolHSivyXF21
y6H55Ottn23/cq6IslFuQv7BPadvX3X/3jpan56Y1WPu0UyKoEJFln+5VLIZhFm5c5BS8eHKZj2m
AdB++4givpxoc0NkgvhxkDUnxxZ5YNavIGPf3BwZyWOefzZusQws3BquWzlX85EiewU4+B7jB9Kj
JyB4wMMD780SIEb3XHnJS3UmH5k1KEB0oQc2QMUbK4+72x16jCq+8Z1wZF7h0/xdlKPn9nlSUdlh
8ugrP+cPEKfSu2RHYZkXn1v36SmQcXaagILQa3hDTV5/woap/6gOr96HNLC3efjR/gXL80OtNavG
CqKzuV+gDvV20X0a86BW5SR2ZO+FCDAKTfxvdOUI0cLCpksOHbmcqeNoEeHBAu3y++VoZgF1Nrzv
O6Tq2BPCzKHbcXncUdbK8/IZR2Dbr1NOIMArCOMgGQ2ARNkVP8Z8ofNrlCkOUMJtIA8RoLLvM0Vw
V5MJlPbcAd9YThJQX9G0CUGFoDcWpGfiz8fKt/W451H69GvzgTr/B6OUwUFffibX2Eqx4BnpztMB
OIhuiv2ABZssc/tyxTC2t3puta+7r0w/Qlc8Zbt9xedGTH+AO0N5aXAblc0SHSqo9dmMZHgMBKJ3
wB73XFR2f35lyoFnFHJ9j5MWDvblCcIMvCxQGj0TiBbiMw0ss+sKRhRDttJ+zdUx2xR9ac5A4Tal
RMITgX6CtOyvqh6bs5s34B4Wt8swZKsBpfSrO6xaGQ42eAxEo2lRQ/gL9Y0+pddjPcct3msvpwer
kkmtmK1XTPXAZC7eYTwpG5vzNFXhEhdwT0vnLQ5YEnmLIJiPkqlmvzhiB048eQf5llSBg0eHlAY7
K7EakEDYkJFnfBFp4wuzEc4uvbC6vn0HexePNLCRsicfX/vmi00WS/4H7vlLiGQnKXUzMQlXs+k9
nZTG5MGZPmWHNWHGXAi5tz5HSQeTgebzt1G676GI7u/afH9pQffN4Cv70q0BgPjz+5AEaYvHnHQB
3zcezGnA4Ldamb3vx5lbqBVmCrt9Josivf8lMYbzByuDlbjAtI8xUUq3cayyo8fpCmG00QzG6Ehf
XWcyooXQDebdVkcrlRxg8tqAeqUureBfQGmha8wjCiXui2Uc9NlzUptjYxHPXycVDAbEFGmSQREE
0G+4XWIls+E4PmT4mtXM68DXkIIQ+Aj78SmeFQh7PI5o8TBeEwCNkY75LWz+KR8nRzs4ZBQOtW2C
7syeBEh8Dt1N0UKEXfdywRvcfoqdeshdHEFccEFrVO31ZRwqTCdGPed2IdHrrQo/9lSrjq0PproA
kHaQp83e6m2YYqVvHzygnqOO+gcWjgdw8teiuLUhJf3tRJRNZHvwpcFUBePx/TGfoAZolW+Szeec
sj8VJ38w4jX12voEzzmGRiH+ZNULXq2UupGX8vR1S/qKwpzxb5ichscamod2at52+f2IXMNVw3Kf
ebUzdIU8LwQrlye0oaXGZDkOc7heP3k9G749pT9Kqb9ngznkZPIqJrXT4ceTdsxp1YGnzXn02cfs
H/LcJnUg/r2+8pcjd+bkyvhK2knwEBFLOuuSRXWL7zvBt/gShvd95Ig0suGr33dS7ld6RN7eM/aI
DSAk0BnkXuk2SwMSLgaMDV7iV1Cx3XcX4hjPCSONC1/aStsKskvAEcLT+mfBE0v0Y3ppbnBtwUXA
wXnMka6zti+72xviL6rHsvOLYPh1m216Y9mpMPFK4Y7d1i3+SLrX9P0itRjYDxBkb2ym6FIgBcWp
fNGCjGK7TM3IMFPuLtPgLzXAC+073bA8ECZ7/Oi+qfgSeMhyH616Q7NObPXrgxYodJWn8whhyO1r
+5K4OfhkxMQeoiHhN16FUryy6kMwFxp/EAtjDfYsccgfBMPJNVQPiA0i0odFMqjU0rzOMkTdLt1l
CFknKC7DqTTPvPtEJdXxVX5hIgIUpFc+diVup9gJIG2Eijhpj9MsHsGN7gp/eKwlGe54NrpDCNO9
3lgDxYqwFNr51q3FOIRxgjEe1KZG9vvNVFtbdyFJ9o1BPucAUM7v3OvCQUjTK9dETp3tayAfH2BC
eAhcSW8vHPvSDKRZfCZNSK9eenlcCBfDLy3M29Hjkn3xff6Ssb5BD30yBDYH63YxCO++evN4bvfE
Li8EzufL7ML+PHmaJKrBHXmBuw0azKHUfOwSAJV7BGE1lBwXBFHid/VrZB91Jr/xfWiwrk6cD2vR
7a0GCmGBElh7jUg2Wmx/8Y7hKl7m4E5Va03jZe/rllrqh6KFgL9owkgake3CJp8RIbsDuQWOOTmT
NZuCYo+hLXR0QZdIflCfb13kWzkn0VRf5KfcTJeSVW8lslUmM349U7bv9TCoUGVof4xdyaFRL96r
RsbfDC9yTg7rdcZ0j17YV+zeJ5g5oDuRop7YYRv52T/t4bEy4w2zBWUOEuwZe9J1NiDJkeCAqle7
94YdBKEaxOZrpX/MTglB3Si5wxHVVAKQg3ES6QIQoWFkZ4XdB7o0vW2Gsdmd6fe9PYO2BKAo6v2b
2SAQUdv8vVYPnjCdS6vBzzp1niTQN3v4du5gxpBywdmD6YYMHNB9G44BYRqE2s2q2/HjWAPAEHZG
FqCn56jftwbnTAcIYZUfL+IT6KPm7ZS1/cBAEj/o2yivwzgZX+E74O1AV4FYT0Dyi8LuEMghPdBh
Td+OVbR+8VlZnn2LKe1gN9j1SutzA0pocn39yvygDrManGnjcw7drFsjMHVsWKESPX+f+fBSbX+A
SVVWuSgpqPAuhNtGmY4fAzKuh7LE2cW8r9FKSWeye5X5P5bl2ym+jADNz406o41S7T9joAzTeKYv
uhodmYy0Y90zySjM4azw+ovYTYM3Ehx7wkhz+ezVVeRddzpb9raRFBsXKa4KgNZgckU9A4ATLE7g
eNCoQJNavf1r3S99FQJFMMB6jrC/SHz0S4EEun1f5EQ9MMiar9AFXF7dz87wCc8TfDy8aDmY5949
IHqWd/Tbyev5kl9RBNEC8XY0G1TggyS86FcLBZ5mon8Pli+vmCg+06vhqH8sFOeF2dPDk7+fyKnM
jU2ylb+ahLyFW2ZiVoA730ndv7ZEp2b8Yr8iYkdhBuI8uzSIlIQxXL49UVEjofH7F9UAk4aY2+gJ
XRet1tqh6wyA6KSuHkG0Kk6EqqUe6GuscIABLiPH2KR+gpsqFT0pDm3f8et0QnTDegQJ7QU4b4FO
hZM5BXXbDpedpwli7BbcWO+LGpWE1oz6qFbcCNMlKecy23XIzXg1w+gX+4vTfJX6Vw1onQlWFuDQ
ur9s4Z6Oexrg+j7DzDx4j+WQj4YOJINFt1moQX0YzDKv/Kr3AgOf+hXj/c/humvBxXxnERhcU4o8
OXN6SObgNia+tnqdGX3cD5mXJgCVV/z+Mq/gv6zYoeiDv3JbmfdB5Rl2C2AAojayai/LaO0HACzg
/+BMrjb/7WH+fHXfkZVw5kJUr+zX7k6XAJu32ZVJGmP/2Ix/XmeVn0yMfBwF2nJAC/TMdh+ywqaA
NxUUG8CiExsAs22G1BbQCPJxigRU5Q3TEMRe+sNZtUsZCGFyQq6NcZwxi5HIwlZMMTXdAUdZ7R4b
Qsf7zA8JGO+dlvnR1f3R59GhIYfm3Ta9WXUW2FUa62AmcE8bARFtkXnSzHducxUSwq2R9RMF5Fzf
Em0smPQ98Qo+LIjXiFnL6HPls8iHLvPa3OFC5QOxSoJNAn6Uwo7bRqRvXMJdGhYo8VxnZe5U5+h7
kNsaYEfwENytzuat1caVGpdL01C14X4BAdNEgkgclbD0gzCu4x9gG9EEByd+yudNHvt48bD4C4TY
CvFV4Js1lqiGZubQ/HdEV34ADDZ5uXwNRhQYZyKPEF0G2PuUQWOLbwoU7Nu5huJLwhUQk5jThzrC
ymGzIM7FazfE1xI5aoxyDefew7jNqgmW5xLdicIhNPMisleCJpGXF4p/dfFFDOmFk3yag80E7jlg
asn7Yn3Hvz+IXBCu74Vd5H6yIqJ3JNybbtc+N1pnEynr1i1/CL2NZBI7f8qbSyh9oYoR+wLlaUm3
GeE1e7m8FoAMl8IXlToV6NAVH5N3EaEfyYfaJlrzIYZncRV0NrElzC0j94j8nAd8cC6f71fPUTPh
w4iLYmdxQuCJc5tluV+y8FpoDMfnDxSf3Boq/qMRvyFZ5T/cmNsP3Q4kkliyLx4nrURIrYiGttN4
Ui91GCu8geH0z0mYHlN99J6wGNGu7Y26pTp/4/cnTdVtVDo3iELpuNyAl+2h08mN3ZS4JUEOKqfY
OjNsxiaV1T7+icdv/ZdeR8VnOv86lET0To+caJyxPEegucmKXcDeM5a3HxYlS/O1a3aKQEqzOrhU
xcfcK7Pu53Y+LKHcDjiKzOyCP80eJ5uwDq7Lwd1MDxECCJsnketYh8PUezROb6zDnR825mf1Pj4Y
R+/uoC/RzNhJkX3fpD2rJpk6x+F9WvI80e+aqwzcllDW5rwMLNAU3OZG1FB2ybpc3SgAsHbx08KO
In4K43KHwvj1pzfXMcOl8qt3d/gmAwgw1Gk7XtQSIT4WvxvA5g72DWVEqUPBcMF13lZgVOWJAntS
EBX5aXJUdslInhSLYpqHCuyunVTY95tZskhBKq/u42TMZF/dPcJHKE0gOLyXxc3sNrLhqMwrF1AC
x9GMksVGppsCpc+B6d439Dci6wrb+ZjSMkjMLkZowADUHGZMN39kkFgNElFEGUERetws3i05FqQB
6AC9Yh/az80qjsq5R7dUSDU/dfPWsxue/rfipT1CnZWvQFqCLV28E4S9431hyWdp8jpm6HVLu3ai
z+AK0+evrRs1lCt57416HjaWeo4m9Xc9v6fMvU5KQNIVZrP+6bocUqygfAC6dpavwdzRbwGlAjAq
P18oIG0DgQhhOY/FiqPQi7CHy+wcUu6QyFTec2iV6BZB15+J1AeRgmlKM7u/SoLGYesv+jSg8cf1
KvOQTD5B7o8IUk67FzrofGTWSpjM8I8BWO7XRE1SQadA0Ya4yIb8uJTw4EN62wZEMzr9zCupc/kq
wcyj2uKuCzgD/feQ8wKpzsb8ioJIKEGrZrFVmatuEHeIzdUpBXX8tCuBxBnnU94mC59HZJ6V+cDj
3cZMawGcLg2kHkHSLpNDP3gu3vMukE6v+WM0CLAjYLDYTdDOIQ0WJjKSjbEuEiiRoyO9BzwPiDoG
UDtE7UUj3Xx4sA08EPrkm0Q19YpsIsonrx2Rn6OJLJIt+fhR5/LBQD7eJtmOp5iOgh/2r+c0kP0+
fcKJOo83L68ZV2PZZ1hYnNmv0WG4HI7u26ed0Qqfx7hxKX7F++PSNyKdjuYZdfWonUtzPYjdeMPn
wpyHObSg44mM2lK/64O2UcPaURMyDiHISd7CbHkPRe/M83hNiNHomLrymhzI4+DDLmzTtPaAFkZw
n5T73k9pmC317D5eG1Nys1nqKv79Qt7S25QOEvpLYZLNyvGv224xzOzeFt4F4zvp0IhjP0fF93zf
yQf+fLXSn+FS92/UGLlNGvoGVw55aPyYdmdU24EQT2SfRKHw5IO+bsbFhA8i+Q1EBoRvwCsUNNqu
X6UwL19yZik/VwexPf4Yb8hC3jtC9Ar2B4/Zq1FtfJvkNGgcaggANRNUKS26NpV7NX8Uewl2O2hW
yGIvXudicnPThXZOj2gafTZ47AJXduvpjY057QOupE4ihCNitIDrgZgSoGnas9K0T6db5kQc38Gi
BwOnWb3xNKTBr+0pKRMrPqn4CwvJyqGjfT1m9ehORwU9jRXNsVQINq4fS1wfX+t0+ZyVp2qtjHvm
a9X4n63C+MyR0KUcTAznHehuREsoQyVPHrNSJ+lEH+dLZC/HBjpC+Ybci5LsvhKFBucejJToPWJW
PoQQAVvkHsLOym2yJ+5zdHhiNcfNxWaWp1HhOitKH8VsKKSgB52vFGuwYRpILhQw4jFR4Yg/zKjG
ob3CL9lRj90W6UJV2BqPIydYCykEEpDh1ApaR0NOJyYzc+5MdkCRaIls5ynmhNrfvPe3sgVi42iI
2FJ/7G+zd3DzKnrGhRnTFKQTmk4iBOEIFQOGoQjbCiX3IVMNIXzZZ6v2J+KJviZQg/hJOnn5ypie
pV1vqvDzA3DeVpntsY4BdrHxFu1G2Sjb5mH1gPWs2cXVPEntN/onX9Txb0xM2tljVG/ffnvk1s1Z
2hPhJqBZHzrF6fr23Z30/VC3WoisHWYXxfkKNyiQQoqDltkJHTaaBuOKbgbKZIxUzcqT/ZjzNfNE
ro79/IwGMQ0gTLunya5iirWM1jm3B38TUjEyks1wNhy9x7WtjXHydpXwY0NANY2p4eZrMlXRRTCH
mOMtrjM1BByihL2f+ou+nNI3Xw9syGNXx1ualUUr6OmQoMbE+Q+xjFTRrUMKPDP+LpAChmy0Lmb1
miZfb1yA+OBMSBEDlZkFOX2IcKktUaPS02Psstf3Mv0oFPsJsrl71aDYWT3GaJfBr/2kmjxxl4Nz
27ToS3LgPAwPGvicOeoJdkt3ou+aTPhPfhAKOQq6znOoLIgXHvsNIpa4FF3JAAwEn54O2oqObKt7
HQWCnPTj6tVIAj9XulfMksl9ls+r2WP+PNyXhlucKuCm9xmgy9KstjQh0SHmqjFBKujx4c8xo5Q5
Pr9yBj1UWpmT7+tDjl6/JwoQu1tKK6J7gVtGGjxYViipog8VzysrO+qOumfGgHMMJc6cnhMgGZPG
/tsxguumHBd7iLcY3LYu9pLj3qTv310YJiQkmzohXUJHkvHEB/oKqkURqhZrDJU7SKPo8kIzy0WT
rUawF/1C3cp0mwSMnlu0f2+1BzvVyv1q+6Fp9rHR+6TRmp1yv8ekm0YbYJMRPbnapvWK5eDrUgBs
HNHnNo6Zp5sVB4zQRKwDGnGhMP5oBTaVKZczXGJfQ1qyInF8Q9YezBjhAJ95OMYYNtM4cx+2MW5E
zubSme/RT/z4NLxRkMfC1UZ6yRqOb35J0J/dEHx+neQ9wsHLDFYs0wk40jXCkK1d8DVpj9dNP/6v
9ienu9dtWUe5H6/jNVXwazQuz5nL7XXuJ6omZlT0tt3hWNrL/MONgNZ9iVE4Pd1ATnFOoUw9WOir
nEkHo0yGsmEeDNzY74+5D1hpcGuSmVRb2mLAzXGKSRq0308EkVnmFGgVQfDmVhPsQuCigaAKZrLH
E/Ljb16vhtW4WWSTmtKPQYY9oB2Gr+moWN6Xjzl7juVVft2391OF9Rc2PSpMr/ssWYIIgVlVLRNP
7NrIk0SzvL+4Qfg1G9GFudO+6MZtSLsi2Uqr+gtS8AgVV4uh4BZZKyedDy1te0ewBqrv5LWUgmYL
3zhj7y/oJaQWvykKo1V8O+a1RRwYLvLgegJJ1Eus9+VG72iWxq5Bs4UxHgK9rRUxTyJAfEn7Cmq2
NCWzy7a0oCWo4PyKj03EYr1cOSYveGnfYpd2SZnYHwQGMOl8+e/La8vLWsAO6FE3mn192OKuMu6r
LT28zl5it9e2+EYAPC2OoQt75f5+efZtbSOHKjFpxEtUaga0ae8eXj17PdRLMbZM19nTSrJRndMn
sT9EVTrM/AaJNc+jSefGQkZFGFAHLJdtn8Z7Mqq4yadbNWI28Vg/wHLU5LhDNplQ3OqPYJkRp2jV
iyfzXL+XbUDEkWwovhJZUWMONgqI6DtVTQ+BzTQcHmguDw/XDcyn+7QVg54d04mEKm6p4JsGEADq
4SRvkbQ5SiKVbVBCm+sJyQ8pVew3Y24fYT+fN9veQnYUGTzzZ13Oey7SW1jZvEm/S3G19JqWuqN4
8qSHXpq4FubkqvtyVf5sdz8ZjTzYFTdETSlyju+fYvM8K8vh3BCXJ0ZtRgB3XnDhmIfzT99NlnCG
RuLu+/E8+pLt26GYcc94PykwLulhgERrNovXyZL9xLY7qBOJxiq6K9W05z9XxTjaIeS6ZJW9Zwo5
C4ebf30jAQPqY9OMjMV1InnJJJroO/rwDKpe9hO1EaIZWq9R2GEKHTArYgtLkzcFG/ULOXEoyyN5
V7Ct47mEyBm9fYbLo0QEwvtROjdInJa7wjopMAWcJwIzJZxRKIvj+0I5y15/2jIwkC3tp5miv0bN
frOUnS500gifSjriYap8K+BPoijSDsmoQBYBoSxRMeBrNYnBd3TCRf7tfirrNvQ4AdPCFyMuobyW
mO2Zh3yfSp4gBJLrcyee3B7vsSp0wDIU0EFCMKOF9MVfVc5XFOG7LSNiKhoxGbzN5aB9ICb4pCc2
zmbZ1mAByvSJH2YPeuy8f3kil4a1brrRbbqCUHSBRUCP9eqvO+IML1P+em3T7+j/SDvT3tSxrAv/
IiSP2P7q2YCZE0i+oIQkxtiYGWN+/fuclLov8aXjV91dapWqSpfjM+2zh7XWpkyMT0TG3QWbL6Cy
vNl+uiYgvKqB/nR9OtPhBptFjoP4SBlg6cbFG0lBsot4Hq2Fp9JZjqvsHKfyyuE4ALHn4nOdzGWb
8q4FoVP94mTKz9sPBN4vLW89btMboWATt1O6XdAJafU2M3K3FxjO8aXlpB1iiXFQDg2EONKjx4Ef
B+AXF2HvRagcHj/e3uS900EFEmWdgg44dFksgsWYuoc2gEYbqUNqIUJlYgQDh7TO01s5rXr9dRuk
JlI7E1xHiJYregnwTDuVXUGWCb5IAtBiJX9KwDChl2U+CdxUe7Rb0u1OkgPa+lLVmT3vADRAL3Es
mjRXOX3xbsPnzfuo7J7f0wlvL8fzQuGvBc83OJChhsQlJCxo74bemZDPm+wnaO32udzHMA9gwHXD
1esXR5eDAT3e/uJUIK+E/N7JQQkt/Eom+vA2VMb72ddW5w9MRBcb+qpR7WBVKDSuNaHPhVgDcFNI
kiTO4aLunqSQqb1/KWHn2u/zuneqqMO/Kt+5gk9oFvhfRPprAFtdfvEESxjxMq13kISS2nbAV+Yg
LFy611PreTJa9sdlDbKvDJEoEFws3CUq2Pzr1eetGB+RZIO8atGIy5+cL8OvlnuseuFofxJCvFSf
P8Bj6xEl0jWiHHuSB86V6Myxys6xe9zSRNbZlWQYfSxivE5CxIYWAAcR7sANcPdEBtGxKw8/NpZL
4VVvRYabVe9WL0WLJnvnyyjrn2AcFUJp7sl4m3yNdLQEgxGib3mH9RJyKWhLhixPi9okhweVvwOE
XnxGiEIfRu93DLGiPILm3sMqa8yUvXRN080KaK48KAUgCPtF+T6az+P4SI+T8SbYJuHCjfy59toF
xC6HNCiYThGk38ZjAg+d1LCFxU/RnSkAdy8jX6HOnr3FyKce7e0I1/9o01WFHlNnlww3YvYFTadY
YnoTZQGtySJBhRatrKb0J0DPFaQrAj8relSRug0jhhLq/kJKaBuvCN4A6Geeb/n0pso6wM5P76Qp
Z8QIt2BWwvNHeqcaAihm4+1h0T3Zs5ka0ISL4ggJi2Lcp9E2j80zOGMECmVvYs6Q1xNyioE3zjq9
gDTFNEAA3kPEL+SwY3kB7NAHSxS/UZyD5gywhi5kgr+LEBYKMKT03WMIVGIBPdCl8qiGJczoQFf7
Fbx5JOhQL/O8YOH3QBN5cI5IkLlwgCcTbYaKWTLhZpeCDoi6ldkbjXSKSb/v9UMyx91W11sVr697
47TWwOsKmGI3lhxaQOT07XQzNIsQyQCOhUjT8WmfBdqKHvcJJs0TrEhnIr3jDqO2uSbHOKDULGGc
cqsndSfMHKGs37+0/YjZcf+lNfqeouara0vgxTOhqA+8GB5HFFPyJZ0k5KKM9ygZjcfmx5iDA+sB
HNsyjpUDovbf6PcxITnl2jcc1FcKRJlPl/HpziYig/P7VmQRDF/dQfvPxxitguIcPWdCJuj3aaiC
6fcLQNoS//0O4a2ekpuaVCz4sxa8xsXLLSVPsoJANaniqR+MveBF/eoXSE2DVwJoVWEGsgGyYqOd
2/Apj/hM9ytaQ+C3JUvayRuw7t15PKex2rv5nC/9tWvb49zG9+xdO6JnfcfbYn+++y4mg5GBvfr9
O6AyN6xJDXSfLW5V1l6ztcX8edfyIQRgUEX5lnKTG5NXGC9Eh1JETyBrRpEQxd5LHr7dDDtgyIiB
UPxeuxQ0CENt89rZoJ9cpsMh8QiO387bUsMTSS0KVOt0AKuA2oKTD45IZJN4xixQO6A0dpiZbm76
n9cZx1w0wZmmHRJX9tLwBAFBRvL06RqgoAcWEIL9FFgNrc3s8Bp0HEJPxEzfNksCTzLb7lr1n/ZQ
Y+SbUNBDTq+F9CRoRq7yZ0lb0BVQZHdhcIMS/yLE7ng/Pz7ATgTJ1iVZCsJi7ZxtCWQPWhyuPpRf
KEgUvY9jNw8+joI7xfEEP2HwpDcejaZTWmPY5VZ6rrYVO9LtDvxy/J56kTlEm2YyDiiDGI4whE4I
/mgzwCUYf4TK+OO5iS0sP/oKSBCqpepwvtG2+3lXlEq2jFQvrlPOQU9GAR5AK2HwqY+4xKLhYsrC
ftQvpmbKpmLpuqzKco05tlGS7UYqVzA/nPcNndEIdj0KubgN5/91qBpJIssP6nZXMZSKxr5KVyEK
BkIbF43rr4a79ehq3c+qxpBQJWS7pAOaWFaICqCTouJu8c4CLivBPocNRlpuPyIHIsgE805XoODV
35Nbtj+0LcW6TtvBAmc9QE6CJjagASYkdgGHIy7oFUKE/fW8hYKLvI8tBeC9U/rU3KbHgA71PERm
YCHwByktfKXMPZeXx2da3XCHDaqGBlzeQ5SFaedV8PhkkD0QNyZmoGP0UW/T/YqMlffxpfQypCcF
0FBBMD4bUUQBJqqC36H0yGu/Ga7Cwv6kxfIs7RArsOlCW56uQjFqg9QcRhbCd1s4leV8NdPopmUO
3lD2gAjSCor+rYNE+Vs2T5bkIvsqDdU0f0kkAKAPVME4c3d8hkvimG3dPVGYClbdI81A90yjI2Ld
FY3WEZgOKv5+OtIK7PZ06ZMgAT14/KiizG/htR47v58I5fE5/7ND9Xf0vN21j1lSTUXP7n1ohRZs
D8BWHkvSPc1o7yZmB9EJLRK07ZrkJeRHzuX9Cak9gKvWSVroKeNvPVT3XH2wtWk5d9rYnbLbB+MS
vCBg0zDnvw2JLMumaZmKZGkK5LiaIdkrRykvzyoXjvzEK/yVrc1rC4Hy6KcRekX9vuM2UPG+f/Sn
Qfk5qLiady/9JVdX6lHeq9ON7bq07qOk5UTBMJj1HcRzu89N7+gD7trPAWvP6LpIN/lVDNilQ9Pr
KWXQcfQ5PvogIwf9PQ3QLoEj2Enomz43Phl/3/yfo9eejJbaViTjulOnO5f1ZbZZLDoa0l5zAL4K
+iurTaNWpLiB8XtCLFrw5z4advrv0/3zK2pWfL8urZNsstMQXERzyim2bpw5HjLjdgdlh27D0TL/
g8UzDQlrJ05YLVi6mVlV7KVDNS2lALChRFx76sHMQKYGbCIME9V6qr4olwi2CZjzfQH6P9wf/W3b
NqB03bwb0pU3mpBEObi1vbOj5CFSew5MkzwXIE8JXDE05kmuojDntGkBpPnGkbJq3N4E0FgutPSC
qLGOgHeryzNBMCmmL3W+f9uMtbfTRNmCuiuvAuynkskqqVoB0bMP+uDWfsV1IvPyBBgiy7obqBIA
+8iAnweUYfdVkOkuQI8b+OpsWCjkHQHCd4q9p6Z+AYQBiMvTXkfwzgGRAcgCYCGaaAc6e+471sUv
qBcolHRMkFShlnmlZrdgoFIbwJ1DgQEEAjmLqgMuUCnjI9JnmQNYcE9dPvOom2v00ivjBCIG5Q4k
Vy/DK8T77pYi8bzSOrTt6OXM2lkrNIC74Bmi6RADdpVQq92MbuHKpwFMnw4v3VOIGpJnTgFvAcdE
qw+ID/BGgC0UpHNKaiKKSDrrAajEhO7iy6SLUkzxQalrOz58wC56M5G7mgMJ3wi+z9UFY0k3jtcF
3cze0Q0MBwXZoemOLm2pfQi1aOu8o2kJ3hY6FTI9VNEtZ24Mzt4rL1mIViad1/Bvzac2zCPAiG7a
AfnOGzZH5/Hqb7/oAea8g6WjI6GQl81pjGWzzRDvvEVvuvcgBMw3jjxO4y1nvegdaVXnZsHgOh/c
uq9nb5C85vRFvQIyVkD7i9a4Vzd5piPMqbslDqcrHH9u07EEDUwb7T2lQ+nPq9AKBmkI/J6vQneI
SD8JWuOk10KA9xyviaARougq/nC1TD3CQ0B+F/tK5x144fxwPli4OyAFOvE1fZp2ntrXhidgfPaO
NIZmS+InuvQ3u9KEjjYv9BhCiOMThVs7He2GSXeQT0AKBNu5b8CJcFPQdQBtl9teJtSGyAs+bWNg
aPDp3/Pv7kFHmgteUQl+JecWzxFKdFZ48Fc3e4MGF23H1+nh5TJJySfwMyRoO/wUQQNafpT8jFfw
JlTDzyOZli9nQKVu1adJT7watIRAr11GAgieUn1JP6iHKFS32stN7xZUFDygSIe7d6V0NM1tjcGS
ARQD2ADFhfIqssIzzhhn2sy6JZ2hKKVubrb5XMYKh58OhOe39TALpfjmrofn/qazR2P5GCSjbQBY
ulfSopE+OU+yfRyDPaZ8u0HnwfzQxysKtsko+azQhAPuP+Sku6lDMcdLP83eIix9wJKkRkmPOVWv
Su10unpbgTcg2eQxiXTagiY4QliNP2AxScCaA7wQKkEB5YE9jS37u+eZ5VAppvWX4mrdN7rQUwWl
nkUPGP/Sl6bpUFOdbJqt3IIiHwuLuF9E5j55IZ0O8AVhdMndTCnCoWtI0/vWkGwYJQRRfkOyUSfE
pV+CRdZSUMF6yUCakSvpUgxClO8S05Bveuhv6JySOOBRKcID8VkHMjlMpH5Xr4bm4latomR+BtAf
aXNrJBwXBbn3c0iScvVUxKd43a0i0mhxQU8sEy3m51SlWroZmmGyXHSl7o7ihvHW+tJ60jEw+d6X
66tC088+1d4bVwY1p+VpTMXRpJBCfWTjpC95P6NaClgfCeReOdXCfEQmNsVcd06glMiHnnDsbs8n
50JXEQq58vM1vgJHDY1nMGKHV6W3Sd1rQKCYh+sbNY7Tzdmnbxbg9uDI2aKM56MSSDbX6B275Wwl
KO+nkdIruM5vfIbO+tB4xKL9HA0+oGAdOofxkSYc4W5E+l0roEUYR//Q9i05PkCYoFM3ZVZaX9Fj
ptU/roID5EugvWon0XsFWng7W9tF+4V/srzDDS03zkMBgo+cJwrIp4GBG5wB2uzsDxNDBXRmagNg
/laBaKabobA6roIbj9VXMjuWyyybw1lKKf++HFNf2Yao2l0+czLDCBHSwkVQ3fbeDQq2v/jUAliS
ab/sJMgsTtP3K1BguK2T6j2DHFY6JGiv0ILdI0i1VWdHpm3nXqsOwLU2QpJAqQ5eep5dboEMKgvu
nGmjhYggb7mZtnhxduFlN75+qqtQsGPCM8WGDtswZNE9+B2e7qw7StVrXTyybUztUgpSS9kQGZnC
+frpDUq6ZimySiCroFtb8wYXB8tM1LNxnb6Sf4cgyCXrwuB0Nq8lEYs83dJlbO3GW1pe3nyFIG03
SegKS12CijSximt2Fyeb4s8SBVvAgoCb0uB1HdFfk38wnFvn1gGysmTnKXW97DyhK95yhhLEvrY9
PAcXG2wbjW78cnLLPLQpDZIOkHxkf5Qh/Kh/8EWe1ZBLlhXhcP0275pTmhtZsSnOBIS43s9r2B+D
/fMJOYzdvOpchxc/6+v+ZaC9QacZt3k74C3QzG1UfQo99QW92Mn6Lj9FcHx2P6l/YlYzmqvxcvoc
CujpC+oAIPEoryO/upQ7QD2kOYhUiqGQdSiNuDoK7nQwt0b66HTw98vNvBpiNVWaIYqkDjXt4eLj
RiuwrbMU9WX4jV2s+PPtWX2WO/hnEHqgzw41HBM0AMGck8t+SUnRfN7i/JvPZnrqlFoAIr3ypB2f
Kw/O4m3AP7ZfyfN8pWvnCm+71TmTF/7d45UfaSDcH6ya351tb/vjRWaBBfOa9rTe53Lfy9BvN22h
LQdu3qV2kjcMazSd55qjfdlpxkI/mNdp1ldGwNvpAK55V7t3hE3GhyyCLDzTPBfMh511z3HS+VQ7
IIjDmSeFznIRaaTdtbBnebzB3lLytz3F5z31rpzWN5X8BAvdOdCKp3IFLnIfKSiSAKQowxxZnK1X
IPGK1nlokCY/+Rd/3yDFoYoL+dvBrSVpzud2ft2oi+tUcgBYkaShjTBXE4cJeX+LVty0TB9A+BoX
Nm6QyBTcHAgL7vH97MAoc0ZQV4dt7/fd/k55/fZVtXzOZns9FfuCZQfWi6cpyLCCcryODj0toGMp
YDvIp54ySKNNJAgTgAJulPrPPZ5UCkdktn//osd5szvDVot/0rN2zYsthk233yOD3NIMsZGg+cTJ
DSeunlrSTLZkozJ1nZK6hLh32/lcrtwhCuljani/T0t5pM6ma4Ysq9htRf5OY9xF7zv9eNgXKblH
QYNsEcXmCKy0X05dA3wQpWGHmwz2GCO09poiefnvWFpCHO/P4LVdNku90k6LDUZzAsQMF/wUGh7A
TkrJB69fhoI11DDfh0Pq4o2SFFP6S1N9X2bS4mZsxXEvfCIhRD0kB6iJf+gCQgYYJzr57eii/IHq
BMnKlCd/25AyeZgb0u8+omZUTtdFq7jIfAQ0GNp3r2mMnsRZ3I52zPuFohsVOxVXsUlrTX4km4RG
IC+ziXaSWtcWzRdlmuzInkzBgaCOrWM0gUxDq4HFwqx7kLvBACzG6Az/N/m4+6Fr92d32F42csHQ
zwp9QYGhIj5PaYMMJiRqV49BovkUnb3qH0qvPv1947W/MyactT9T12pJ9pVakGLX0utUIPRo7LIn
+yqDT0d3/WbP2/2zA7/Tvczowo1EuGs4szZFlVOoTa4OUQNKJpd4Dybiid4alMty+lBYbmMHikfW
WDe0tiSZGkdUrbkRyfpwNgx1UWL3UHH0dv6ChFLpojl7gm1guL8vivrAa2kjNmxpuox8pKHVHtXk
KJfy6sKmGAXtzGEeTo7Ek2dKLXuPhsxdJTBB4IpIE4/Z1l7IyhAUAwsLEUEbVRDBjxDwaOtiT44h
UmC/f96jwsiPz6vdk3M7UZJdsbpOK4C978IBHF87BCM22MOmsR6Y3R9j1d7B285UK0PhfOAdIhu/
cA/hMokV2Mn9xIdi3OgyPkgQ/xiwZvyq4mrsM5kBD8gfoe24RI8A9X+MAXSIq/OU+JsjieuGJRW/
WntYf4xau4ZKYUrHjZVcydaS2oFfIQkGKvVAOsZTGkbB3ntL/f3Marh/3/nBXwbWa/dPPa7N9l5j
LwnbaKwLoEGIQsUtf++B3zajK+Q095PDBSXoCW2aMfeSujDwy/dzqDcc/Eev+f0y6LXqgJxeZN3M
OPjkgZx3k+u+6FFGQVKi4cF5YHF/DFRLyZdye7Xd75m2EOtgnu5MAefS5KbKD57xH8MIu3L3jK+L
pL1d73nGD+TEB7fwAtsVvAd9hxrOT9NA4hrdDXS9lekutzIR56CTQ2YJ3PG3RkxTMeM/TMlSTRp+
GZpk1WxTsdsq+ubaKqcX1JREAk4jiEHF6P9RmH94J/6MVDMzVk4tr7VnpKu/nopdOoVwonraBBed
wJ90OpofDYHFf7Btfwat2ZusXaykRc6gB6aH1gELScMSepZ6x+ZK7INnhePxZ7CarUkXK/1wFYNx
2Mmjk5IFYTTrp75QdWw4IU1j1SyMsSmramXxhFlgl7acwQviJ+yfh2AKWfOmm/z4QP5ramgK/jyQ
2m6TqdKGqW0AdkRZ0ANgYERNiqvy77OSpZrBWF0pc+lt7OYJHf539DRgHi8QkKYmGqzi/ybauNsw
WaqZjdXabLVysYjPsJFDVMc+b3ghCrJMv+/WI/Mk42kYii7JoAJql8w6tg6lpehi9Xj1njT3ZWJE
jbMRX1u3/fej1C5YXix2WaobJUHGZW7SGY/UfIjGSIyoCaHk71N6aDjuR6vdLDktNzdLbYvDHiM1
4w2F9gymsOEGa4+OxP04tUslW2d5ke+YFRoisPDDLAZ+ietEkwxkQQBmpR2D1JN4vVA3vDmoNmzH
0yBZues3suskepCWEYzzS3coVFAoPOFYGui/bNAIbypcNi5L7V7ujEWyrUq2WljuKIsNL+i0XD1q
WP2GVamHr61TeT5KZ4ZBeQVxwy19BhxBzcC0SWHjXjecLKt2LVu3w0U/iz0gU4JOXcc/ddUxbCPo
jFB0Gna8aQnroLYyORYbay92HFkcZEAo5VzJk1WAfBtW8eG8dJkggMupmd9pqbtn9pZZ+WplyuVU
CvIILlzfclByIECiv00jVkJ+aAXuRqtZAflUHHPVkErQkeevK7Um+lXZUNRjta8Mji5MLCCeeVig
aCW//D7Ttrj7f9kGQyHkUTA0klGzdNmpREn1XJVTtMY7KpA3ZGOivSNKnutpayKCRR4PQrYD6ohI
auA7thAahcoSXrsZdEgJZWsyl77l0Qoyrvy3yt53K2oxik/FE1Uug/9DMOiieQc9iPLWVDiWl+fJ
tgsZlyyy7qYks36f16MYv00vQVVVFA3TqtWsUCu/qnJ7cWJNv9Y9pbPt72jJlTwJzhHA/6CnOsdJ
6jfhLh/u5N2oNZtk3dK8XemM+nzpEVdH5MIRsmg6nX/fcdAHbc2iCyvRqGHU3lz9linG1bipU+Tf
2nHWz1+qTys+RrA9EGgatf3GtM3f90GMaKrtNnArRfm+mXf3Ya2q+krZl+Ad5jQlsmHWToPxMiUs
neV0FSc9SjPapijhQXLs56g16yIdNq2DemBU1Z7PCY9l288c4B1Ag9f0v/4Y/X5mHkNp7mZZuwtX
Sz5XqxPjudRMhKT13vb/AZT0PJKuqFWHDY9l45Biq+8WlidMN87VhSHdDRDiaRRljhPMPLszCfEN
G6KhB3ndnytaCx/kY7apqqxSeR1ojeJaDFn1ByDIbTv6NMTavki+80ZLBXZ1tIqbVvjv+/Fz/Jql
S/PdQbtdxAqD8h/ovQF4YDPwX99t3w4o8L8IVn//Fne+Glda/PRPQ/dz6JoTdF20zW1bF0PzKL5W
3gChBPjnAWzzwHvBu1vZIaSMj4Ylf2Dcf45bM0RXUz1p8oJxuz6gd9gINFMIAi9xOhh0ANe/n2G9
6abWLJBSnKw8uYrhVPKLqO++0nFIdSNKnfQOiOcnd86uQ6W1o2jMmnv9yvVeZmk082APdRx6jJNV
pxRC6nnnNHyd8tBy/UHISbVNsNab3JCsg8pLF8f+axQl9uc4CHozD6T/V9htsseqMBF/7frdgLXV
T+X1wVIUwGq3QReYvjdod2K/7URRRBj2qdk9inWe13OeIBl44pkdNR15caV++4Lahhwk5WStt+KG
+3RyUMPNCJAR8x4PueTouXDRuxoyXU0h0wMEJgfvburiLt6ZFj1bmcZJYa3B3e/tQbQC1h7NXlhp
YPajcNSwt3rD3v71Rmy22mlrMt5z91XnkJnAkdD4wLqc3qNA9JIobGVr96EUpW7HAYSJdodHqh+7
Ogp3rhsvRrEbOntoCDQ1f/79YjxIgP1Yju+U1N1y4DheVumJzzs7z3EX0QygVnHEXezJHXASNA0B
DiLYT1+jkdsweNMx/M5G3A1+UrZQD0qO4XOp28/dIzzEUIiOX5g195CMABwlpxwuUQ3welevr9AM
cNTIxXhQxf2xCN+UrLvvKHcXK2urR3U6B5r6atB3wI5SJ3C8/Qvmrwmn/f1zv5z9byjp3XC3vN06
XlXW/DYQRJpujJD7K/C5KAqW8NrpkUG1h1YQX+ug6Tg+yK3/nGr9+J+l9bbUThz/dQ8d9zY95m1r
UqFYHL/KgEXHU5TOPkHm9toge8htvdy+1M6CdDP+TNHYlKrp/NVZBvvW+qxqEkcgg0tio+qGVvkg
8iMoH1/gw9CqG3qzl4UNN2g0Ots6hrjB2Xj8FP2xCN+n9G47DklZ5fmR7UCo0kcy3Ilh1QWQr8am
7T3RVKDpNVIajN83TeluRHAc8CoqNsEtnWehqGmjSv4aQ0CagbI7+72XdPoCZjZsuOwPH/u7mdbc
qlJpr+VSY7GRBQ1Rr4jmDOvLrj9uPS8Ke9jzFB+yDM3Wwya7+6Cq+uPg1WtI283tkkoX7hhdIUBy
9S9D2T3GRh/efjIsPBPMI5Jamwbz27jUNdeqTBeXVWvB5tLnh8ttdl7fp7vBdNxyMG0K/USeeGnc
ptftoUN3t9C1B32VGHl63IlbFuvLqxujErgiAU6G89qNxsseATpKJJizDsykL1qpNFjWJhOj1h54
6UDfTs1g2gJzT+eImxcPLsNogHMjRYHXoz+JtwAmeHKQz8B/b7hTTR5NvaRr3c5WLgvM/8Z+nqNp
Qx8c8dhGvCvgiud9ntuwqVjW9LSrNdumbTaJVZ2ZNEGDiypOT3GwqTxmPS+bvvTz0Gna54du5Z99
1moh54oeYWepYJpd+mdgOU4iQBpA0yVysJyhsOTII8NsDJ3/7Sp/F5bvTMh21dqr55Lr1D35Xfr3
xOlYcQZXMd3M6XmATqHW9vtvTmPE0GC8tFo4WMrr5HhK8NwIlfQBFiRGfyqyi3B48Nhc+Klhx3Kb
Hq6mh+I773k34b2eZwdFYnO7VzA2QBbng7h69dUuJAs8ZRZ6G2lnp48h6XihSyDXsOLCI/3l1dbE
utx9gLqQDsr5wJ2uAo7XTbgKwNd9DjWnmu5E1mj3bNKYlHeyyVF6HPLfnbOaFbPOi1OyL4W3LGjg
A2iiHDCbjrkYkElTu8oHjX1+mGqtZr2OF0NfH9ZiqUU3mO58vULMH2lm+A0+3tHgfTeZmi/j7cVD
JUmInS03W3tGxNQ/bb2nm9fpZH6n4730CR9DJ/xyR8901Tjbbh6gVsEP0k9lHqJfwNPasEl/111k
VQczoCskuAxTqS1UsWjtN2czVymIdEVg8Tle9GZLcQ1CKnRNHMkH+Mqfw9VWKk2SRNpYDEePuMoh
diee8KPgShv7Pv2qsmmfm981pqbTBGl9lCL5MdOahV/vDnlualuVSh0hXEzQPg4+Eb8gJ4PH2szt
EVOpHf8f49UCNvVUVOtNsvnn+GNw3FefRnwiQ3JARXG46dHFw8NlCdv9pjf8QbT6Y+iaXT8f2ruF
qbHKIj0Tx4ktQoMgmAUvYqqjprezYaZ1l/RcqFIuAXYjQvTjqj9lknT923lD7wV1AlC8K8CQ4jg1
ZWeb9rTuiR63i7RqtZnowT8t57FP3muIrKN7g7vVdyaj0UfTXBuWtu6JtszDZrvQGXEOXy0ap8En
BRjNDhz4YTk4j3Nj67lHr/T9bn5DP+/sqKle1c2xYsgVKi+ObncJwTdITF5QUlzOPHxuPLKmfFPj
qDXrvc+TZH1UGRUNTFyiDQ0X2VQUmJ0e1DT+9z8eWrVmiU7ty1ltbcQpin3yGjQeIrq9cWw90kkE
00ckKPJ5g/kTl/6XS/od/d2tbXY+GevMYlArxCI9k+ZCM2Qw3Tg0HbSctkt4+aKBICSR2HhvHsVR
Pza2ZpEu+39ZpO688l6jAdiBITbBEye32dl74Ib8GK1mjzZVq1XsNoUKIFX0EjBsf+4TNn4uZweA
5ei8sa2NpkFs2m/rW7NE6yptLU7/bKr7unL8KZIrQfWxCAlSObgo4bhf3Y/V2mvY14ZrWvczyw1F
8uuOfcXYC34nMjBDWt/Ss3PWc0KUqtAiaBjy4fpqSlvRZOpgulXbTenWOu/XuzXXtOfG/jsP28Ae
Jxr6FJ7TcSaL8QiGSaOX1zRqbVcP2iHhkVmJa8osC3+6CcbjZdHlMe0/dTBKXQgqTUbwgRevAjP+
91Rru9oqd5qcHTNxVeMdexoIb5bnrLDBu4knJrPbTw3L+/CR+feYICt/epOXfC2vVZkx8SVLUGdp
ONj5EcBKm6wHsxVyFwd4RitbdNpsGPz3CbfrsJFTek6u8onB0XOzRfo3GtPMgDfVsbc+DuXXc1Og
9PAA301XfNGdYar25b5aW+zrThxg0VCRItLe8QMUglDiQ58rnDTe1ofW8G7QWrpD3ZmbsyL2dU5t
YxEQgRKZCddZCPQLOSE0Q5BwA4WxY5ebNHMexeB3x6ot1Z6cln5tq9WZGyRW2bDn9KLDdxaPLMrI
M5modDOVHZHmCT+emw7Yt6/wl6m6m3zt/dmdz5dVckr/yQCInNae0gZkUhzFmx3Z410o4uK13Q8P
5HeNaAQrrOGY/X6ZQQ793PRM28naTWbTcaREmXIaIWEyHnPAe2+60w/pu8Fl1t2GYZtOd81ytapi
s2pnzJzrLH9P2/I+8aCwIOGK0LDRaD0MOu6Wuma09pl2um53zJO8g2HH0KNQNxgvAxvxO3yZhrv0
bex/29maucovcqVYKeeKzArcH9IOqHZgQkT/Ljuawr21h/TLDUq/h68RfqDqaodQSt/oq9xtnHzD
JtfrG5fits3V4z+rTd4U4jVOztiG848f9y2S1uBZfeeufpl/vWRRXrYHyCjMn/rNaZjaUyS5EU60
LVo0oPGwC8lvEYvqTxM0B/DVYcOM4IqE3dvwA9xTw3Y89iz/7H69iCGn/7LkOHoDOHIk+QABkL4X
BDDhyTZmIhrejm9U4J0xLc6ttH0oWADRW0kcudKLCcZkV5SL1ZjyHZ2kKds4TuI3WrUGSy7XrJpe
3MzS/D7s3bNH3gkolU/FdPYt0QTivmG3H2US763od175brJmsm4Z6hYj7r7S3j4ixi1CFvfgkLYV
EkxmUzX2ERrgx4g1s2WgYKEkEtf5WbiWFElEgsuPdl1kGEh05fYQfRYP6m/o4EZ//HdJBZBHvMta
m07iNXNyMrdqbllthShw7s7TsX+JIhKKoliI2CUoD6ODBx9SHmxY6/9gWf6MXLMserlppSfVUvCp
accYD6aIANmLD6KXwDAwKylBWkBZzJk4o+N7SFESHTfvTbKdb10Ta/rR1Kj8P9yuf39S3fM1jdtp
sVJaCsa89HxcbpFtg/rtqRxvF8+s4fF4bM7+jCeO/91xS1ZQ6gwpgVDa4fl4J7OJYFl7StK8x9I7
HYQ1EROwm3LX/+HQ/Rm35iBleXlVSfMxTyXoxmYwZ9cHZUAGQB4Pe0IIu/9CTxMB8GnxgjW6++JQ
/W1U/4xf85VOWSLplxvrLKQIRZLxPWLsNOa+Ycp3yC9RCPsaNRuzx4/nn4Fr9qRN8Tkv2gzsxhRK
QKMJlR6n51APx/NuOOGPEqnc7T+j1bwiy9ykSVGyvd35IAvJ7Ih0Ofvapu4lblTT4/DYF/kzXs2W
3K7rsn0Ss6OJZgzQJZqi3Dkc2qQ56E8p0ETdKvj9CH/nbH7bypr/s8mT/eUqYT+6yPcNLrSfULtI
7YUBISN2Gg0KZIBgJZfdr/Wo/KZj/M/rXLNheaKWpgK0ctp9nRI3RiQmh86bAKc1mkthlH6bbs1o
FXJrm68ybs5zDKSfjqZ9NQV6adPHDNxU1RNJu44OkoXydTj59rZ/X/CmQ1UnEZ1URVulGzFZ331/
x7veOkPbdghYv76IWH8f7QHAm5zznyNcJwltjO1uv0DmTSA2ECftEMG9qhd7j2YiXSLA79B6BP0n
R/kg1bQKaSnrdCrY3qiGonccTk4OfhGl9EVT0fFRiffHl9VsmHWrDpqUChsGGFYwOTGd9Nx0xXiN
hloYpF+2/Rt3c2+or2fZMG4sg6hwghYRhFEzoupGfmLifOXOFwla/vp99ZXHvte/L7ReM1dWuTpt
tRQDQtyOvWKehDW8EQQ1pw5PY6eDarCA7ozkqGHoRwe9rcoWxEjAWVo9o9g+LfK9lEpYyrk6N5YW
7Qj9d/Rq/nmdyfElgR303xS3pdkTGj2JOP6j4RseeX/331CzZ7pWnNtEteIbRE5oTD03ACmGIfv/
WLJHb8P9aDVLdtXXFz2rZIWsgfsav7do/Xe1p3hCDNszlzwSaGBPNt/azOHIbbhpD32P++FrRqy1
LhdAwL8X/JXoNXftaClwOXhfK4+iVsPaPnor7oerGbK9Ke0zfctsV1FJvI5E3vhK3yTcHZva2hMP
VOMlEs9d/RLdDVn3rq5XNS00mSEBw72+r5wpOFtcPM/23jok+SZh7nSbVrVhmvXKtXW4SZV2YEz3
G4BnT8crd0zGi4UNJ4nf+AQ/MhT3c6xZJWOVtBeSemU84G0xypa+HVHkoJ3JdyaTvBM9UH7fyu+r
+Nu61rypS3rYaNqZk9ON1WW8iroX91Wkn/rvPjAvElCAiwLkb16SDzR+abhC+gs58VFjCuaRubqf
fM1cJe1S368V7ivOrO5v+otggO43HzDW3KHnnd46ez9EFH7UbKCb9rnmaqk3K1H0XJytLsl5ZNfe
Iz+IZjhb4F4IINzf1/xhoHg/1Zppum0PxUrZMdWzE7tg2VJRnSSxuSRjTYsWii4c5oYxm5a3ZqAk
M2tnezFHF5c9oUE3d4giBE3QAg+zKDSJDw7daT7CBmPReMJqtunQVpLN/spsnwVcPX6WiBpiH0Qz
MkrjdvRJCTpzRA4mnFgvyCRng6+vRgPZtMU1iyW1W4a0uonpU2yHJCMATnaw9BwONHmvEemJhgUX
5/WXi1V3taQyrRZnQ5jkbjzAJhMujMek9kggA7yYuBQsm8a0msashYRKlqhm0ropMPcGOR2m2nDU
91JIE3EbBtAQB4A+Ze6ClR8PpYjTBlA1cSYrWzRumHT6LzY5Vz08xnIo4g2ORcHnvvWOLggJEeaM
Enc7+xp1eEd7n0ELhRtSxEPkOvtep4AmpMAepQnWq/yJ0krrI48b707DQ/sNn79zpopic9hfcpbV
CuevKAgJJHgw9HqHZ4p3zTnDBi+i7rutUwCXBvRSTINPTD8lbYffyqsjCCw8rU235ZE4q3pnG+pe
W+tmwFw1OKhnh4YcRLdx4Q6mSWdM0+Qcp4nugc7bNwC8OavysKp/P3jNEO6323y/OIpb4g5iWKZ2
4tnfZ1Zs/oQI7KPJLDXcS71mCq/VolLy1ff6bmHQDnCP6T4poHf9J+Rv/4+089hxHGm28BMJIGXJ
La28V7mNUFaUKFGOsk9/v+Dgn2bnsJUXMygU0N2LTqaLDHPiHC7JfzS+NcUQNo736v1ykxFxDG3q
HBwgOjp85/VdvHHtgdWdIMX81RbW+tpYsaYS44KuHEydzzBs+6A5Jz+6yWm8pJpi5o6748GIVkzu
Fr70GvKUBWAWWuGhKZcZ8mlMD5nWpsbWaeZYl0ubu5TzBonu8j1b097H9J4hfGzXD7EKGTpjpK2c
aMxAXbF0t7MRp3FVRmwQVAVvAgmh+QmkKHBNbeJc45jV5RTn5ne36tVVRS4lW3h0Ivdj0UElYjh8
7rb9SXvhpWHkT0aPF7Uwz5a7jJkaQm7QBYWTw6KMMfd6XlZgNg1nPCZy6vb7E/fyDPmg05xNmK33
pXtJMozzg9erLi9NbvDIhGt/1+DRlpj15QVtjOm4PkRWYTXh9/kz9CttOj9mh96PEDQ3n4y+FiKi
cVkyRuXcN2y2NXuxjGQBXm5uQAAr5n5JbdCh6eC97LxnCBwSU7rjrDtcilHap7sorkk0tfNeOmBk
W/RKAifoEjJTctb4R4U5mfw+KwaputysbKi2ysTpvfOEtq5oMiU89mk8bZZRl0kwSo+Pli5czGCV
uZWtLyule4k+0czhBRYrfn7rE1A9+TYARrrTpHtX6opZ2lvXy/p6Zoo8aoIwlwJr61ts7s6Z4YDR
QfV4hkV9MvlnVO2wraSNZTzP3N3BmWQTkfh3F9Cfx/QWgc7qasxfQzFG69qqcThm8UPUYhMBR1yb
4607/h4i/eb7zcuzNmupeTfVru9KcktrJYnAO96bFfYG92lrmuWHS+EspdjhTjzNodGZhIYSKV4t
s3yPKzKk4PR7ASeV3oTxlYxtK3Su+Ce0g2Wxqt+euc0vBOu6J6cKUbLGtS6Eb+VujNrcX27UjBQ+
S5n8lk+h0PJdnYY+g5I31WapdbeloXhFp/NuZdXEK3rygsEGFWsBsA7D1y4tjyWPxIOOjaiAU9L8
7fQqBmh1ahyPicGInrS9TDd+owmC1Qze7GDK8zoN6aLmspbC/hXoDSbiDbSA1hXV2N+GYpgO86Vx
rxssM3f27dL/kGbPMWyp4kocW/hnXKW1q0vcaXdXcZgutehaXqfytPc8GgWm078a3FK3/aPN8Gj8
pYZimK7nWvVaWpJxeUKyzB20UBfHXRrWvaHTN5zJj936aX5Vx5qrpLOHluIvWfWTUa+ImyaRsMih
4WoTVrCw4mjzno5wfB9bRF3SwVKMVN0yNrXdmTMFXs0bpC3QloKJZj8BIb7DwiE1eK1DKpv1wI+w
FM/pvLc35HUYNQ3I21U8kWQKQZ6POcINThJdGNLOWu5QfrBb2oyabnjFZq3Oyb5WT7KFlv6xSNyH
FbmdWj98pl+aSHzlN0ut0dcKqljNgmvOVsb0nHtkN5slbU1bSWh54oifQm7ufMgV+nS67TJwrjiY
JD36eHX28Q8eRa1iU3ypGzimivN2MjabaJ1ycWFtRq+LEMfZe89SFZYebW3qrniVf42nbPIhnVul
5Mh4TxbxqtQOIc2fgcEMwyt7bPrtbcuF0X0095taQZE/HGzLqpjVCsoamT3JrXN5V7vVT7cT6/wS
DAjQxwfDwTwzVzSzBgnE8V/6lGGxi/j3oNkW5Aat744UPxaX8rQHq0qAaeQenclivdO/MUKQVXOW
xA798xr9Gk7Z0XNchzH8zgp7HvAZ2vOgPmhfqVrF4Th5ThkcIgA6cQ3UcZz9hw0HqbvV+nEFnCzy
Lv36DGWj00PNPJy2Zw4WSbQx3HXPVVJG/SV0SwuvMYxmj6f9h3fw13jK9U2j9X15qDBtngIs5YfZ
5P2dYrUsb0wyRPxVd4Yq5yTyBX06+no8/h/s9K/xlSioVI4OpeuVo3VxKQHg8LTG3yCZsdNNMAZa
7cI/PH2/xhOTkjtVpkEvZnXJ+j5ljs08BNvAPO8Q65KgJb+lmV/xxf01nuJnnKvXS2SYjEeEOdhN
MhKu2KHuH+58DpTfb95SBxYJFFrp8NbmYrTzVTwMqz6Pd7tUDAcFDwSAsBzg8eqEd/0Z76Du2S22
yL+mK8uRW14rqZVqySWzFEC2p/LUg6BuYSukGCqyqc0nHYJZO0fFxTDvdetYTbEUNzd7Bzi+WAtp
P3wnoYrS0OM9zZoaH5gKtSeocUor8F8znuh04j4epvW184GEWhubMbo+U+ueCcu9O/TNMOtF7B/6
bRORe5psm24SejG0Ty6SgyLAqw1cNIYzAwPn9oAiXlRtJHyeqHP2oHChCNFK6STnuMmWNzXBWdZI
8mg9FJu12JXXjfWeM04TaK/qtsDtjAE/Uj/83kK/SdpIjMg1C0PBGljuCCXdH82uFBbjc5Yzs3S5
aZ9qsdkonTh6dCmKJyJSV1cOIDl04u4u/DUuhPXoNeoGliv0aPqKCYtLm2W9vJWXA02hnu0c399w
B4bf68519EnjYy1L7SLTjGzxfzSfKgzAWJaq87WdLb03OAym0WAcitnu97lsiIUjSe3rDtgf0mZ/
X3K1sahxOMQnq8IBe+otm3RltNfex70bgKMnZIrGYF2axscmaIqXrVts3eFW7Jm5mFtX4y4GBihm
gK8riZUxSm5kzxee7mj/ITD9NVXFnkEHlx4ba6bKkaKlSPjR/LHjPHOY3EtTz8AkXsajs6SYMmse
n2q7I+NJV5r0RbwlcH23OL9nWqfwpCdfzcfWTGc91bL/YnGqEz1whG6hRxZyRZp33oV4EeXw/0eV
sHD/quVyvVFFgAXund8fiPVx3riuxJEl8OwF92YL3sWQ9nTS2PRdPNldbWasMMbOjagsqXFeLuap
XM/YeRIlLaZJb9j4+xNR7Jr/CTmbL/lsvQNbuJe/BlZpJtdryOBue3l6gQ1T8KcfeEzJr+u+vq+c
mWYbix+l3GiK/9rYxea+tGG0CsFnMBWdlQF47BOULnRuSz6JLCQtL6DCS++X4cUEd9C/dQ+O19z7
Iy/p/UQzuhAfH67i+5P7KuVpSC+35Ghk7gfuVkBldAsyicyr786WHnq9uhSadkDFn63fr7fEkGWo
OUfaINhpnI/h0Kf3EMibNrMs3/+P+5qbn2L7Dwf7eNufGI46It5VEBB0o1wzhEIKCEdzq6uTFN/W
3ICK/7o1/vfYdMDlmh5+DqxRspwTEKua3csIIB/NTnFeIVCMK6cFs9v6ex9WJmt28LzVElY8EqIB
yAJ4cVDsE2SF5OuuLqrtwsvk+59J5NKRXQ36Qpg2etIG4IWPbm4dlHdgby/JTsrBuoU9bPPgbQpt
nPia1hQ1gleW5OL1d+SikVmr6cCN2lOmWDFYPran647RCRaBWbTGyYdDp7Q0FY2ac3fzrLNixdl2
4P8GeAYogVRjUjGiixmndVNKGNCnv4mVDgjPXKDYPzVPc23llvxj43OjKcZkecO7jVeWCYh11xq8
DdjgM1ITbO4By7Xw6Hd/PGIhTlnYv/83P8VQxGUC32jfYESmt3U6Rx86yzcg91Ok+5xvp+avabYQ
BhWHZFbyRiOPnv9MbuujaSvG47wyKvf1kUWWktzFf9lzvJcUI8e3IYl3R7DDYBKoFnUaWsMlR+bR
2IolsU3rcF+UGRv3FcFRtHgXzUEAOxG4ys+hv229+vMXKtqsvtap0m23YlSiW9qgcYvFhxdJnoze
W9mnfBRWPSCOUZPuoYme7Eu32IpxMXbby7pcY8KlDoOes/eBqhXZO/zI0N93X33Qyfq27ULLkTtp
iuUorw/VFBggJ00y/6thb7BpUu/EjK7RzOpSUN94s9HS63zpLnFZN2XFbCANFpsl2WN4T3oQTH5M
S3RAloEBcba4yO5iICVny/96fLuKIS8wqFfLtl0zEVLh8OVio709h0kCqXU5XL16CEgM5hZu9afR
qvSybuqbg4rXCPzJ6V91VNdzgysn+3Zb3czL5S6zBicdYLqCYR0ODVrzyPI07yvdu1VED1TJj6ic
5/MiapznS6bbeUF7de+cxnRC+i3JljrPFYaVQJyobDQhX6rl2you4+UmrJzsXVQ9Xs1S1Zz2OtGw
9xY3I/foIOTDTwtT8r12ru0uB+0OMg4Sw9ib2B6Zea9zGz/e9yzU/6dR+bXvylk/pebFqKz4EmkM
DLzI3Y92E6pbQNQbLv4fFo0skNHZBgCBJnL2iM91IVthTii3HMqpX0XntNqQ/UcIGrqi6XQ8Lr9K
RghWcgG6gsRErlLzoBQnFnOjKm7/uQFjwTqpcQaE265HZDMIuGpV57nbfZV3WicIlykRPVhstfl1
Xrs1kF8zTJgcQVOk6FbRAzogAzGmFnJtUiPHlJv94fDodem/dSf2sEkPl/Apgrt1f760wKhie/P3
9qvNsUe0plbpjXsAU0TGZjkARi49sVnG87VNK8ZeW9PUbLfaAru7G+vV8sx24yv2eEIJfMRDdD5T
/0oCPwTm2OYJ08GsdZdebYS9xgiWGTFn/RDwlhygjvyrH2NMftd5ro2ubq0HMxhoAd6y48KhbU5z
0ouT6b/OnKlYunV6KiNvXxYn5oX6vSRbF2iHnWY84rxqAqU3AtOfTZYB6ZEJTSlfuoavPziKv/Zc
sX0363Cq2AbLIOxIBHw0LabwpcJdAWBBM+FiPzg3YcXSlU/xZWulXDLYxz36fz9wVxZOndbYoY/U
4WTp/asz3TAbVo2kjGVW1LLQZbHfVbc2x0s4qoPgA2jEmK49Kp0ZnpESmAcBivvYkGaYUPVu50dV
HGIruqSlfczd5iK9Dcr+Yh9MTRQWQY0i+UVDW7hEHqO76vdL7f7Kb4++vl4u7q57czuQXEinWRtj
25+tqZmVhlRij9rSUeHpy3+j4kKXzdgyKgu+EVajCWLnS57bs1dak2dJCINbzq4JnM5GXiBx7B6t
Bq/vArHVe3ZFHlb+QxRvo1Gv30v7Ax/SkQz0S9KCfC3xAqoeV8cZG8D+icbfNwjTNE/alvQiXzY/
uHIH58dFubyz5LV5efkYBIKcGT8/k+PxKVZmxG+Pj0Zh5JIfULlw1VJ1eV+vme3TC5Odh5zKa2vQ
6ODJrlDpk8OJAaI1uh9/rjo0AJBt0r09hfQi+Y9QLuJ8btvHsiFLTu8Bt/46nR574OFJt4SfsNf0
D+3ZtcdrC8Oovl9Y3tJHt0NxM5La3FpcLRndg9oEeUIK1KuXwdKfwp6TSrqHuGm23zltmiCfNOuv
O22Ke1FantMkXZhiEKww2bgi0zlYe9QfWPzvOuIEhDEw0kkGlYJQx2cVjp2fRZDMaGHWfE1hqTy/
EYrbcb+s1/F5LqeB/mXx+6atbzJtEqiDwnNxsL3H8y+se+RGVKtR6/N2X49kxE6Vs9frgZ3dtHlw
8PFA7bfb5xBMsmDLNcY/Y1B9sOtqnSm6Xeub9CZTLTVhF9t1oTys+q1l7Eyng0pgPFGC8Vl+1AOG
Z6i//PfK0jWmM1A/t+bPl+ZzdFcgu6e5GMe8LuanbUU+p3emlLwZ751bX+7/GGCGsKrvHJ5e8mRY
Xy2JfmFol98FxeaZ10ppgcoXu9DpVdsvH+V3aUchbfHsc+42MIESt2vZqgrTgflhFWu3S3aWdcyG
9SQtBPYdorWwEnbb722G0yaGinLaVr1WN2oNwsVyFvrkFnlrnk4p68winwNSNAF4IynApA6IG8tx
yzT4amswRRc8P6ZiYBeNM2JNDcZcRNRbvaygOf6swfGypR9yCYOxMDFEPeL1lYu+9+P7Vcgwkx9e
Ma2l+HbdJOlVfBy8HHyqDyx7lHDITwDa+LOTdsbIsErLSmbhKOhDdfM2+Zn7+iazojRR/msUU3s+
NiogJfkaIXvxejeonCWyXE1WXqUPHYjbjAcTdxO0J+hea0xNYeEvP7hiale30tay70d2/wXl1+nS
Z1gLxDx8YWzCCviEVPhPpgt2A66d/0f5Tzd9xbyWNvbuXqscCK29tzsAu3vkfGzJK+BlE97LMxt/
mYT3VjCbf0xWMZ+jW4UMFK/avdwqVKXElbsDSbkyX51PbAHP/QsvXQDeLUABi2Jd76VzfqUK/hIk
ZIW/11BKAm1fBYmwp1D4IApsrQwHqknfb4R3GmtTF3M4GVUuFEtvjnV0SWwuPCKD0dPX44NcGBHn
v1vxYUvla9lGWlUeSkqKFY9Eecsn+UNzLwQQI71NLKr15QdUHNLl5mol50UqTolkybe9b8JvAInU
29gW+ls1T0ChK5YfUDHC6Wq3TqoHZlhzyhQokO05zkjtYR+AtvYpMjrdRReLPKM47jU7i2fNCmus
Y1Wxxikd+em+cslORg9KSHKoDiS8uH6E2nOA04/HK7T++fkqlvFYuWzvizu3AdUIH+QnhQg6BU+t
dvPH9pqPByt8X/ODKXZwuZmv6qAAJb4mvJ2H0qyHgKATt4ntuf63Vr9vh+9kVnQ+lfzPjy6cavMW
0eJgQfGAzav3Nk7NSXnfqfmAsvj8PgZVIPEnL24RdTU7uksjW/ZobMXkmcvTZkmnCiZPmGI99NiF
1TncuBnLQ9cIBKT9tfnQbG0GsH80rmLoFhezBCDxzNaeAyiy4VDFpAzglljw8HzsvhLvIg8haIRv
0vRUnhptKEYmQnE2OUM94Vc5ecNwbA1hvQ5gnxOARLnTdH2U681RaDlQs5Px64yul/A6eHxWMgTI
g69XO3NXZiOq7GxMpDTJkWUnEzKNR3gKpX7L9kFV9saO7UNA2+XJ7MOeJSl3Khtmw9ftYCFFSu7c
qhQp1WNkG9ad07P1jTBCdvVl16051REyJ1SkhbYidrOiLUCAV2Tv/O6w4SfQWPOa0vDalCyN93h9
Cn32/DcpltG2L+dD9ZJZRpjrBwYJIuEeAicFiTsOMqwhhImj0eNhdfZCbbU9JwcjPsP2CVIp4ERR
9xg6rwSHuG2Q1eoygYVt6flZKuZwF0W3zfYidwcQPsCwYLoPsReUlrYQuUKKjoibC+gyDg509yEs
NjrSaafLBBciI/KfoVjJSxWWuvuSWdOOKiUfchHTIArotLuu3Ksk5aeNTkCczmncQ9IO6+nPYvAV
9eYkqElQjDpa4HpRwJz/JMWWVva3xaKy4qEStYY35MfKBG3NAMVj2AKGvFJD4MX8WMEE7HznSweZ
1B5AxaRa62p5fknkA6Rftva8GwAob40b+LBlj5LAenSDJRHeHG1+RuPB1RSDWt2m1QN8s4x88HqD
Sw9MSMVwMGzAfknhkZGaTKKrM4kDZKZ08ImM8v+fhknyn3WrbgNB+t13Mza3ytFO9vKUoHAFHyjd
7TQNUP1zwgOTt0Pa80bVvq6+XRgfMuLfAyt34T4308rc3P7lt1dD0iTQcTnfKCZ8nl0EBdt0KhMt
lILHV74wK54fVzn80b6cNC7lnTktv3Vedi3pdf8AdWXvfNprv2t+l6Kj2652DkAlJWwhTPU073dh
YjL/Dcpp3x0rjVUSZ3M/ZsI7vcEH/BBNdCO+D53YvfeH0JNK8nQFAS/AoB/v6/xacdYXTVGoOJZr
1GzB2EOnqNYmrgBGznXEaLBIrD+pEvID+970ANxf+HW+x6QqnsEK9QnkzJ4kDGnYiWZPeqKyQlcx
9yXKQVztb4dy6ZzIl5A2l/RsaLtshitSbzpLXGz4c6Mpp2+OLUrjG6OlgcAKBcc4doYY/25/0tZd
8eL9zo2mnLn9zrgeN4eNeIqESOSkBj1Mfq9V9YNWySdW5qqFuOOzKnzlIMK/LF+bh5Mz9Y+LnvsG
5cyt7ftmfqjzDUibIYU8wu4jurQPxfeAPJOemf5x+i5dnEttxqIQN2XlBles63JbqlZra5bbw3kz
3PkBvmcqnPcvQTqATJ6G5sYJpR68dffhIQGuLjDIV8tBwiWdtS+ttr+Zk7C6tAgaShrfEv0WzeIo
Nnh931dB8HINKoicwfAIPBFuwAGGcDHCuwU76N87a2+6bH4gXXyGNaJSdga714F9dC+xF7drzXQ+
OsbOegLhWG/jwqksTqik9cseFMMxL2fb/navXKUaDPEj0n33ry+POLM5Kzuz7StMdNbnYuO+lg5g
P8mNgkynzf2ZLv/3CH4TZ+u5QnDiAWur1dyv+QbHFm6U+XjtHgF16dI8xS9Dbs8Uh9u4AMxYndgz
QP1vaPDZQUsSK+NPYhu699rXcEJo3tHhford01/jqvWsuLJf1+qlbC+gAQAs0Ku3Ud8MNt8UjO/C
lohjgvwmlEXLQbM9e++mT0AZJz8S4ukZODX3Jqv45ZIb2x3yKhuDZZAS5g/Qr2AP7+hZ4DGAYywH
QR9hwT81m7rKZZY7fHBls/xFbujbAvrP+nVlTqsEedBAfEz339PLAvoZYq0YrK6oYzZAFfrzDqAF
wAql4eTkVF7/HWzVsuqoONdAIFWyw5L7lOV6danurQWrAFmXhAnTsawA+DN8ZcDCT0+aZ1oswj/m
nhtQMVdxnFiraBMxoIheioRXibzSADVSxk2dZ4p1dI9Iv91El18tdtNzYyvW6mqtk8qmNjemTyJm
xSGkhISWljetPeMbwx8+D3DMeBENmkgnvmuHfe4rh0+zBoVHL/cdilU67ozK7ZqUDLI33mC3g0oa
zI5zR9uHYFUYtDcefC42bhKpzcdjFwesubGV219FGhA2Kcbm2IOOKvsfiZfgHERexkc0lhcrcV5F
Y2uLgSM6g5yuSW+ptowhod+Dk6CWc6wEJpTa0TLoLD2DlyEwXISSL+xCcEiCw9OKImqWXS3jmIt0
u053DCjMEeIhDujdySRPw1fOHclU7LckCh4vebFH/GvJ1XrN8XjZ3e4njt3W7xguHG3ilNS7+F80
bgnQUYBBWtxwYfiRG1Xxu5J9ek73RznsL0ht8BYHIMPEG6p7XfApiOQhhzPnhM1dXdAvbs+jnVWc
sGqJV3e74oz1elwuqpPo8LC3z6wwbGWJS2vSUxTqbpVuwoozRoXutornTFjS0jhj1OKn8A7DCEdj
FGYVSWsas0gFQeisK0tn7OSPpqyYtWXKm2qtOVslmKyFuQNy+t65VUKAgyL1HWnXsB45AOa7bDrY
4v6ZtLjvrzpgIQUQpd1+WWPlg6qmZTbMWgVKdbuqfBBY/WixPTa456LnNYD2azS2RMZG2MZmOKOi
dPX0+KRn/+mjQRUDW4t3B3owWQURu3vpRF2yIchC3J24mrmAREKOs315Ho+jCez51Ipxn35KrR/g
IpPJEkyotXC0cl8Zgcmjz1LsbdpA/dqIWAu2AtY6+kWMXgvthM7KKxGRk6xrQEREp+oYxJw7O7Rd
Kso2GRNHUNizPn0HUK62l976O8F3m3RKXZJlkHXU+yMomwhlvBEgGCCn2s6EojL7b/uo2OsIQaL6
Wqxk5+mJAIMHWhjGwHe+9tvSBq9LItkFLnN+QDWjWTrudjEQaQakCwzJQx6GIPC8+LkzAUbaodWj
Q+WXZB7MsNMryCDaqPcka+f0n9xWuHFXanSEmgHAW6AJ6K4805rYIkfbrTpdZAw4gkTiQpX4s+qN
EkTmJ+b3ZAX0+jqbTNa9tRvxqxU4KGo4/21iMvGcqwM/x7xU3rKST5JSp4xGNj9rnW02axoLWBR+
/zaWkvZMrLll1cQckA9EaljQ9aNMkVWygM4toLUuEcqMbrt9cOjfgAuK2xg3NGmAItjab9+hPALm
fG2lCazaU8CoVHKjwCrRRMi9m0Qw3jurbyqXHObHZqAowvhtVMX+H6qWfStnZoC2xVVAr0o8Cnh3
YPRt490Q+XB7eGh1VrjopWXgmgndVMO2AYH/vsVxIzLmtfpdlj3LeAXHEESmEOy4IE9nGcWONu1a
uMgIb2JjGRMfWjG15cX1sDyWDHl4qAJI5zlOtJ1RkkCjQAQz+hceBR1Bv0ZU7Oy9cVqZu5QRj/Cg
v1jhAKJmoRJqOQTXotjgVyg9gsPQnOtqwRv728CKJaXz+FhZ1m6GQAROSPBs187LU/yzATDQETU6
KwwEi2o6u4mQVjlJ51lKH5BW+8ba7RJYYQRCSiFAgcnE02HiadamKCfz2ycqBnMb10q0lbI2oqzw
Fhx2VO4yvpRNLyYTIX3DrI+IE6ex1z6MSEN1UK/TPIW6Q6F6t/fSYXuZW3zGyfUk7bXp8aIIgEMK
HjBD6sYrKEEzbdrCy3Yd2Tpbuenx9hbZtrHn6JPvk5p8eAogTKH25X7p9Ul0oyk3fGFX4kvNZjRQ
KhXv6EIHAOAx9N/7a0C/TS3wrihs+W16inNXsY5XKMoYMKbbkTMPCf2HCfRNzPjGbZ1eqx6PzxB8
DlxaAkCjRfrH/vqRwOU+fGzfitAhv32McuEbiyg53pYH1hp69uvEJoMkKa4xuNNnGrSX0y7CGkBD
nkdgROiFf7J1Frbokc7vtmoAKsfFdQ/ylENOjcd8pi1xKJx0AM6gAiKv2tEBgwuNen5I5erbt+h2
OzRk0lQzqu7UbOIaOJRcHQwOLhAVpA9vdNL2N5iZKKDqvuVHVm/02bKu9yt7T0egRUvPoNYFi7Lj
+bSXwV2wyVLbkiNobQmtvpFzrXfDbtyVeP47JhNqr3tXZ5fCcfMtBAl94oB22ou9tOr8HLco+oBi
Pqycp6+ftp/0CX3LnhCSAVRZIP9Cx/DCO3V+JivhmALaSb/41zVxq/iqJ6cUfB07c1cPKimIonKn
DFPx+2NmxuVlegRpIeEqERxGZNoKl+G8S41bdJBcXAeY8TQmviiD/tuwipt0KEXX1a4mR+vlzXY+
hHgg7JouwkMskyZmK8Kx/DaY+mDXT/tFVGIw5ig0Bza+0pJGW0gyPxH5/GbvQmoFbNaNUvHPuud9
Pb7LRTXT375AsZuleLXc1hqs8gVNueuntA/BWn9ovZWWTunsfEjTL3nis0PFJDyS+iUzuEcj0wjq
g8SBKbr9PomBMX2ceG9rLc1r9odn5H9m3TIUQ5vsztFqe2WBeGB7b6TKJJDEkQJjyoboMbay4H++
a5ah2Nnlab0/bCD+FaZxIYLI+hQhNwfb8/5vxbd+W3/Flt7Xdm29oFwPP+oewz5/o5HtjMYIuam6
u/ZaIoVqvJ6lLbZjTYco+bz2gV6u2lekIWD9aGBh9Z18j983enV/v3sAOubznbym0DSKOCqxzSeG
g4elOZq7mjNYGOP9MnCWoZjWenUZb9OTLHrvzaoj5XOQ8AR/gebu8xODmle33CRPpMsSFN+/Sp1y
rWU1qpalXPbtaXNLSuetJImQjR8ve2MM6QgsH0Busp/h3pPb52YAR3upMTUZg/Q/DltudOX232vL
c2N/3om7Lq4aKKdr896EYbXq9s7dAW5MME0iopbxGOkKHwxSm05Z4XuBKbne7PepI5ntVx/HHpWD
NbJ48Hat3BqJtsdWojCwKOe+VLESyXlTAijMl4qmqnD+EzyWANPMu10KuXj4KIlqJT0zfOWj9VEu
//Fwv98Tk93JOpwqXh3OeLBQ+5GMX/JRvhkak5DqWR+0947MhDS2ul7UE3mrC2xbej+s0PHILYRi
H/Y7u3o2uBqCdKHxC1Q0aePpdu8AMqkCyqP/RFQC6WcGICttluuwcwg0uyGr/WhdFJtxOG7vdlRf
y6l9o78XX5cypzj1UrPgLdflRIp9n9ysFXNQKZei2EaGiGSa4dJfSrvb9PoxHvM29UXWAFPM0mvJ
EOvi2TyaqGIYrP1+t7VPTDQmwAJFkpC0nrcH5K7G+F7oB3Aat0g/CGC7wssFr11GS4kn9GpVnO85
yRi6QgCOW86rtF0n7q253pMEfYdRvTpwAGxC0RI5KS4O7k4UPj3eqoxY/NEMFN8t3drzxmaVbVU1
PH/yyM9HnR6o1TcKxC+iNBhMM3hGw31eP9WdKvByJyTj9EaPUQ8Gf1qKPp/P7vPOiepC8Xxq9eFS
WXU7gMZ07kixIf61zyr3xO6eROnKkK+FdOlFAnli6jGkKqiqkbhA5lzbzFbUsV7NmZYsH5dLS6Vm
zbhFZzlbnseNmrfr7qY5DZMPMCtDDBxlGFCuzbk/Kq30LFNiQh7sj62Y4Ev5XjundsKMwZnT1JKg
FD0eDz/9bi2DWQpMZrT9V+FLbp0Vc3pK0P8sWRi2cu+F0s8Hi1zpi4gI8sgTZqo5hZmQx6NZKoa0
Vkt3tf2S8UhJc65EKocUoOkNas1pKrh+wgJ55yIpvrUJ4+DGj53x2XmGYIwMjvUBUhEXlDuCYjbP
zONbUlSYrJarkDCD1aLbpKbYl2qlPq/cr5GRdRIfnQ+aaHckyc1ma2z7kCc6M6E8pSaYzEYUi0ZP
/87C5b5AsTTRJdqYOwgcs3QFGOtgFSzepFY0pKeOSIM8PcbjQs5b62xl0lf/2J3c2IqN2K039ysG
VlxAbBy4EUhmr01pLGwhOIGqT30KLwg2livf+CJj3C475S4SP2st0Lz4of/1Lar6RDQ/LBJzvjIg
CKGtrQIQmcQGz4sPQzduRnvk6Q5nYcIKWTu70ag0DMNUpX6Xu+Swvl1PXMEnaabeO8Z73MT0kNDz
Ac0hidMlQ7xzDLIK8sxDCgNi9kkL3CvyefPfobyq8e22MeMql4Ru9gVSBcARCDNQ9ZFoWS+eUiuK
by3TqNokbFHFVDUplof4mtQr69s06hJqmpAI3H4M9/SEjsphiK5zRCLxzfBXQzpPIJietkhxQAo/
6J5JKa7HFNGuSJ+YlpTp/StVLRcdNcpJnAptNk/3rYoB2VxBbDR2qxseukXv4QD9CJ/QxM10t0ko
7GlzF1ShkD8/tg1FuMaqVTYsow4lMWz06s08R7F1WJeu1GN6le7bmy2q8unwA3Tx3AtJeJFfnW1O
fuTM4qDZ1IYIRc5Wfnzldl4aW4tWuOiG70MtI3Jb+HtxJ0Ba5xuwjKQ0eaCWXslbeJNmmQLvSEd4
WVi5yX2CyjexNrenGON0Ay/T8abOueMQDlJLICLSvBSFAVF+KCUgSs4nMzGt+VWIJHBwbel12oDm
m5dE1nNc9xbS4ipaVjDlj34QLPna6zmSMiiCahLzn6E8y/v6sZZuan/NuFduS8whjl1GaDKGUv75
hDRyjbVn8SewfYb6BLZm31UA8SYxqByZNisRiDMU8Cg0moMQP7s08vtwJemNr1iYR7NWbtltQT+x
JUP23hadtIVyHm3dkFBCQQmBChfcpoGirUsBFfX75G+YaoDvx+X2VLUXN7xsEYd5o/OF3pN5K4RP
gggcXreN14QWutmpeZrLLZf30YwVm2sdatd6emLGcBluqKfc3KTlBfS5hI4wCDrfRDWiJfvutSWp
qxld3IpHoytux+V+Tuf2jsMOdLSDa15vk2HKuDwckkzD7qYlOKCdQ8wNtbxmcN35UuzaKU0Xa6PE
qndwAcEnZ40K9PRSHT7wxolA5X8dUjFlC2NXPlpXOV9SM8OCgol3XvddMo3QnArISdeTU1gqyF3k
spLEtecnqGnOYj03TvkG5kwQ8fUQX5sY8t5pkc4F8fTqC34Ubns90WphPjf/BYpFaySl9fZm8AWg
7eiYp3MOKEwIamHmwQqg2dSi9GF+MMVubdGZuqzmbGqFMo2EM4zHIwGhHpV2d0Zw7mmGLEySWJR6
+QHsbhrK/G5Hq1SZL9nUThp07i/QN5LIle6Xj7fl0u29HP0e9dhnOPXi1uuGPtCdHxFoXn+41wja
TnRXutBVyH2PsgS2bSVrq1y/kiqSgFzkGsPamE4rkRQ7SIGmWRkC5iRrqVl8MY//vM6/VkJuXC6S
bFwqxn2fWlfsmEHT16p1c8/eeelUb+Ca/0paDXd+d9l6fl3FkLhYug/QTV2x38vq+RRbKVsBTcJ8
9ILOFw0nTr9baXfDM2GVAEp1L/YfzvevWctH5Wa9rJXNxnFVY/97VAWpDdEsKHWaU/c98cGQas5b
UXMxr8Wv8RSTfZ6X0uRaZX+pg5EICkBVDeH4IkoTOSg4R9z/uK2Kld7Po41h7/8a0IbqKWhN50NR
jnwOX0kOTGijuJAD0jme2oVVDPQ6NXfVzb0hC9sh8URAQII2DJ1XW0AcOtusO7yKba4n15JxSji8
eJmGjwQfhgoKswNNzFS7pE/8S/f6ounx+MaojuUx3lc317PYjq2zIuYIPIoPoh1Z2ToVChHHn2WD
VrqS7SwSOHZ7p3dz6QwANpkdKMgdOlIT50oxZmy7xIlbHGNfcqErqId5wn0B0WaQJgBlPtLLx4Xf
DWm1NJwv14O39RMipb5vBb5/9FAddSqEmZeAnNzC7fvGFhD2crhwoyaNang9J0Sp758v5sl9u3ff
yMp8ND23nyQeKUjnHDe7jZ4gZ39GUfil6zIpBDTlTr2pWNlFxajZ0Zpbhm31pJPzA/7shANBiTXs
1p0ukC7S4M3OtulRT11BtgQ7leYmyCAPDJza1JSey6fb8ViVqxeg3QFir5U5DGgHuk2wZDpTXuwf
/X3VVRf4EJ/vsT1nvKfO265F2JfunO3CqcBtIGg3v1savbarhgdgO5iMbCpRjyesu4KmYlBLm3Vk
HW6cTykAzEOiYdhw6Xzvn6ZtHafAH9zgX7NVDOk62h1L15j7TvwvOMOtOx9+05DQJadPxkVccCEZ
HpV7j2dZmHPJny3Fohrbe3w3TLHgG9pzTE+SwuRdqX/hGt28d3x+6itfmlGL0h35URWzup6fV8lh
yXTfptNtDzJ4oPeU9n+Ao+qlf8V6PTq5ii2FMsc83kpYtyMdUmcco+3dTSP/jbGlsDyMW8+0CGFM
XHI9O+f6vh4TX+nOs7gej75CsbGLkxmb1bu8JPJyYbE2M5rTu3NnxmDwOW+edY+lHNAHI6ru73y1
iVcNiW8OXkx9IpqC9AdWGhqtz5RcP6KNM9qf9OToGsOeldVzTsE8XpWA5XFzPSw71DHEF1MnhJPR
fyVv0JZePM1Ui0gx836B2tSTxvv6xbrLWwJDeqULcGBQ3wYwc4WVfu3gfn9P47dv/ODXcpfmljVY
QfJ4Rzq/4AQ1h8vnTmdibYjxmrripe6Vy6oeucUw0sblbCacdF6Ql7iPHSOdBkVLh+dq+wZu6eos
ZzXQNH4mwO2vSTZSYG1eOkl46Vw+fhBmvTjVhfOlr35oTHpmG3LfVppXNyeKRJhYEr8fMJdOEVKn
WkWylUy7xsmoaxxUtdtpn15P8zMKosScuyVhGIR9b7Wz84Zp3fJXCRo+AjBNUwMgM1TYogNJ1t8b
nnbED8CXCcbbrrcOR+6Zo7Tq848DQUa4o/p47o5Qf1u5x4ajOVt/yAH+bZrLioW0y9v1xRTH+q+L
u+3dnQQeJOcE/Ttki64oWIyMBT4gPIO4ShrDUZiiztnK7OnI7dIZ2b1zY02iwKNniM6K65eJ4/t5
73OjqoNn0ZSiekJ1bOXuKFJ5K2r02kivsAqb/wrFiO7qcXSpL9m9A729ndrkRYSXREgydr+pEJYB
mRLFezoKgT8k436tvmI2zVXjvNzaGJOXjsAOwb5xe3igNvC/UfYehs7BSfvv8w7as80vpG/+awig
gkk3pfr/kXZmu40jS7d+IgGixPGWg6jJsiV5rBuhbMuaZ4qU+PT/F6yz26wslvKgu91AN2DAwcyM
jIxhxYrkeF5z/l5bCCZwjpPeglScVIbkouibszSvY7EnpRO/eLO8MUnE+cdg81AE5luNGAc/jzLQ
p7PneG+/xzpfR+2Syg918NWyRuwnt/FC8o9mmSzEASChf1tYJZy0pEqFwpeWtzhs7PphWwTpkNhB
nA3ohFXG7sNGIKW1kXBpErr+XNH/QdZiuHkByHnX01Zd/pLb/ke5mvKClr4k9xbGMdvg/NzbU5m7
S9MJRga2akYL1TX+pC52VYcopc2dvT5KSCfs6NvOJTz9zEk3XgLogvOvSGYa47ff3uvijb/hAxRn
UVqhvaOoVtuIKt3dyQhJkm6dPlyBGPkuHEoaaZoHpQhkStJ220ljNnPZzx1zFUi/dKZTULnS8cAp
avNdmgelaAsrSbMmWGVrgtLWCJKFkZKmmO0YV+O0JFEeUKAa7++AhriBbp1i7G7tqmKUvGu2P6Zp
cZTHkKCMTNvo2BvBukZUBBUXnpXbYhAMExz6t7dYZw+LjFxp0fnKtqz9kkWHlCu5qowVuB/5y8Tf
ki9f9+JZh6h2DP0rXoMFLCU0aYfzn3VWsYqquOxxFXXl0necaqvm0crYAhkyYAnnR2/df31djMjg
j7jFbsgz/nB+6/fPdNg8tZmSet8NutHbC92AD2kPHhbS692jNCWeEp/S3ez99lZRu799TAX8tPSN
jXnzfD3OJLa5613XPohaa+ETTN69buHtft3YPKfQtsPT9Hrsy1DZEy/LIjJooeiAO5Thth9xdH5s
kC+IFp1+f9fpg7QnO+IIUA42j/OUxiI/uoZd6OYG5Axe+vFIWvqlCeDDF8zMz8FP4fjgDgyi5hXI
UncsZ+OEQ8rJwIKiFF6z/tu1heMHf24BZiKYPW18HXBdZ+4KX7W0H+vL4Xq2V+jOniCTicwdToKv
J+Ohs/E6d8FULOtu52SXk427IOphfu0GLTIGADviGHB4tBxJA8p4NtbJ/cvb4tgOtN2OWVd5fw54
Kbkx83IS7nIzIT1hDsCFfvMgHtGO2oUtFa6DjymVDsGrre7n0Rbw4ub97OvoyQrH8A8r0YQXAwiJ
0aC6//vrsjsaE3txNnPca6wh4OFN4AymQGpj+7FAvGT+BIj70NA8sJVIKqbo/iNY8VjdvO5sDq6V
4z+ALOUyrp5Gq5gbB8SH8KsjOcuTntShMu5rmpZVbzYpldfl9yX1YpaPOaP3TsS27jZDwMOdh2Mb
4C46fQAdqgUGVAb2JYGKkp3XNdM+WAhswtgnkOnWOw7p/N4CTN52+L8wHjHLlzTGQALdWZinEVN1
dQFC5TtkGU6z3qibDUc9502WZptlc5uDTyB1Q45SoCOPMrn47Wf7STZbyoe6Q67Mj5WkKodMY+Gq
Xk9PaBcVYrxSvPERbb2ESS8SD5BR0A5Zlz/5h0KXRCpZG9vIjcSdbHI8GEEsUx8GmR+TlcY8ygwd
YWJ9vm3Eqx2Ykkwl7jhdd/Yyz9jcHt1OhoTOpMEP4RsPB+1rWnCc7iyVl/0AOimxNocctAOLpBlh
xujJTjEBe9F5i43gDbI+UFA6Hap0+b+XqT7rCy8519xUdAj4/Q8wzgsIf6VhHAB6MB73wtvbWvy9
G0epPt9zc+4lW+OXzgrX8Dak9wO1JTNR/Ii1oPxOUXT8BU0g//JmtZ/pxWHu+O1vKbzsW98imbOS
3Tha29UMdhDWjs/YAINFKuCepnlRaPS5H+HRMO6AnE1dUD7azFylGSntvWK3JvnVmVkLzlzeKjh5
qCsB8qXOA8YmJhEBHw1REDDzNwboEOHqMs2VfSbgsP5nQNTHsnFi3GgOfyB2jE9owZVHuYcoKEby
INq1urotr8S9liUqT5Mwqruz8z7HExBHfYU7g0MzopSCUJlck4ACAPJIyllz2tWPU2mxit2yk9Wx
uT5gt+iVFG7VaW0wmtJgAKc0fhEYR10KoTrwchpQsdVNp+GpKThjvUubs21htthcZM78lGlvGK6I
alA7Az6uWWQlptQtiVReJis7ri1DLCWYKd6EzqW3i+fhJpiHsGF0wLuKxeReLwQzNyRpVOtrZ81X
3/HSRyiHvJk30nnirX+9x1LTo6AwHT2OCLaLmxVHXcw2//AFIb1sz1q+oUprWvoC5axnznU7Y2Iy
b9RrK3ynNnxpIzv1HxidyLSK4fzge3BhLPHANCdQ7XyVRCtvVdb0TGtpyeKh4GiRRaElmjHh0ykO
qBTqCmz1pw7KWzUXxywfvPJczY6LdXqRPadoBFQQxB5mPCZPGAEU01Olix79YTpLq1SeK8eVFpVr
IQ7LgZPJhYJ7LnBDL5hKlj88hBRyI0FxyfsslJOfz/bTbQteXUT6/gw1RVbfOG5y/XXOfAIPJtN5
OtMX4qG3AWm5IbqlvdUa3VKTZKdzw0pzRw64BbPIO6H3hdEvqb+I4VLDA9re8Va5g2GoA2UWJBw3
Nl1Nlpmb5WI7OSH53D1EwncjrhcEyFOA06QkN4GNp8/+p8AE6F/AoHLRxswkkeRdx+n86pY6AxvQ
vSSVuWIPGI5pwPUmVAy/P6W7zEm9lTW5MhyMppR7YGVCgFGkaeleTf1Ja917AYOChRfz8zlcxsvA
ZRG3FaISyVn+DuVJt86NuuPUuPiWX3inwCawOuk728ObyhsDriDY8yPIVfGPe1r/uMpZLX+C8qrX
N2ljyRSJvACTtphhew9qtvOQ+rzoEQBSCbSFhmce63gwK9/zsmjF+juWczwkswXWP8QGdCjmjpZ1
rMAM2s1Zqz20Ql1XfKWbXBap2PqrmdqHxnrJamUs2Y8WbzkjkOCpoXwLcZ3Gfay0rmVximFfmxvX
2SxYoczohdURDkPpiItJZeIz4jtA64vDqG2Bq3RcyoIVs07Im2bGjnUKcPEOYhVxEqfMvnmjEgO7
7ZCmcM1TUpkcL8tUbPq+OfFcI0WZaYH/1X9G/580xbJW5iG//GfVVaz6ajvf7LNdsbvgXhwSi7Co
CIINoCSKK3ZEzz1U2S1WWuYf3ReNWnK1l2xt07f4+TXLuxgozi5LXFALJD6YxouABMoDzxpsD06c
hUdKME/tMcxEFKheSYfCejxsjwNoziIwZ7w4WvtSFfyWv1Wxc83sMj/vUuyc1z4wW1yyK6Rep6M4
PQagZ1cB8Pwp2DB7EX4cwtpTHxgcsczn53C+GGTH4La5090+WzF367N5sOYJGsK47B+4OcXUZJCl
vx5dXU1ZZ1/U5o1kXmt42ZHVQ/uyg8MSE98a0S2MVWeRoT6zo9tuxaDZbm2dbI+oBndOgIXtJS6t
P6UBgRwuCO0W+eaMpsCzr+UNrPJwyietGLa1ac/mxgoz7mxRSXq0yaOlPhk987GgkqECN/ycx7pH
vqiqqo98Wa5i4Y4sebYHG0PegVFn0Kz4Hb8p+r95Go0WdLx20x9P7fbpnRaEZ43F0eqTYuV2zsI+
7ZosGjSDYEWieMTso/gNjhGph9UHt/XXqco+lBerWLg0zykpXMWqYuBkcC91BaGtw4+Ti89/YL8Y
ceIbeNlGD1JdId+zRb3B1pES5wvzHokZSqKDLh2TdEk97eOvr+H6bhL1dNXKyoCu/LmKfbTm3nVV
S7CP4EvIfEHzT55e5q9g/z8/dYchl/eGJhSbV05PbLeJs10Vm0NyT9jWNjHEJuLEkMsfZkBIDtpU
m0btHcXAgau1a9t6YVFwqGGP9KfNc2tKJx7QECErfmgumeAd31YE3RtQkPmV1prNGbRpNhELc/mr
XDUOfdSByf1XVihtQ8FM+PZgxC/T2BkIrTrvErCMId9E0aJ3aruRFc5jN7DIlIiH28bPZJuGn8Pn
2x9bGWuV1MBRPLz82jimjiMfC+8XtUbuSNwXOIjW4OpUQLF/12TXvBoH7qMp87DQOoYtFZRDPWOA
KysQSNgANYpXCR0qr08xfdZq4h13V9QcJxo0v4xQYNahm9GJZPQe30/+MWUIYQ6B8+OvTrS3489B
t0Eajyk5EF0LDVOPEPuT6rnuxdPpp2Iet6utNTfqc7EY6AlPHnaix4g2OiYltQHbufempUfUeX+O
Yhcnq1W+yibsyOVe0v0/GPZxjsmUTU2IxuKXTEAoDCFcQq569mcJEdZtldO9vI5iKLO6tHPIB0DZ
IRWdeUi3f8cL9u1FYPtPoDQ37054bGnE6vRPMXinbH1YrRtigqSQBOkU+GzIJ3h6u0NGektDg0ai
5kVw5fclQ5CnHiyyJucbhrRz0Jj0SEJY2JvoI2nrD7YqmGdcguXQh9uExE852KyZL6zTybqCkiOg
/nHHqVK+aY3wMAjWAkZLknluh5+aVcqf/dO0f4tVjjNxz7PVOkEsqRMzIEFltA1SoZsnrJ6M+pX2
yqeEURGwjz79f9Cgy7n9Kd+pGzQfO4ZdFNlLu3y1ru51ZbpXyTzjNy8GtG1wk+Jp7adLu62w90mj
ZfvUczrPWmziXwzot3jFwGw2lrWeNxEP0U6r4w2mD0KSP2ZUgk6DK0vxnvEtSrEX9c2a9qQJophA
F0ACELV+YLcWOBcjGCge8nogj0pMvZwvgFno7Bt7/zl50xx4tVp/f4aiZ5uk3rBTm884RNJz90Ny
wR2whUWnH+PaQ428yotLVdD0bLqtjcKTKR3wYt5YNaxZQ1qyhBX5vhidyVj0CFIviVfHWsCPbOQf
KlWSqDyKa8M87s+uISotkzNhqJNiBlmXdY98wMvbG8MRgFAOrY52CIxOtPJKQuVlL1aJI62cQCUJ
ztfhktSYdDNe73EZ4aVph3VoprQ0dZX4X6+0akWTF6dsedhdfu0z8RAlb96jtowxa5JxHj3UHz5q
kb33py8vvNYRtbXuS0TDhtBPLuN1kDkAMozOMiDK0KhAFQil/GmK5p+3++bRSO0rfVl3IedPxmJa
7zws+g9wJQafF2kf0ois1PLSbihabien2WF5RCT5p1VU+Me0nkVFX6fFIocaeaJTt3RONaPn1SSB
m5UGfWjSGFba2ZBqnD40Oi/+mwx9/DQ3/qf2idLdLeVRbKbwF1iGiaZnwl8nWS/gw3BV9X1Q9dH4
q9f+b+tU09x7sz65njyRKIRwQiw6csHQMP+4/0T36JeehlCzRjXJfbST3eWwQq8ZY8XDWKcZXVKZ
0rbwQq7Npa0vICbUrLPyNf7WHzXBPWmcktO8zkW2fPycEGAUyLZWPFo7/kcElqv9uaCLSpe8rsQM
lW5KkdwuGUt3tz1DbIoaPV+ZESDubqcVTz/o2ooiSzDpoQ5dUFmnK4tUTJa0DHA9ZX/TluPPBjh1
stjHeHFHoQ7WuSvQL4ZDMLQPr1rGCBVJzUxzg3T2S4WQrO21mRgZmsUh3zEOZdVezXzj8f6RREun
8caXbJgbAM5sDp7mYfMaD4zg5+nhiQ6GBTNOjy1yWsvAeHv+j5qgGK/dur70Viu+60iOrfl6ABnX
mmZLmI6xYUKm7S/Gq3vBmuhHClRbsSZc3ThGrlnQIZfUwcrdvWNc65yNPGTvuLwxXDAApygbtHXz
3atTLo1vaYo1yea73dw6yrsJaT5uAVnOA1340lwXtZ+Nju7I/6J6/whUqd4xmVvmuMryMF53B3//
8L6JOlD/jEZUR/sFHHg4azHNqNuFewbkd1tfRKt+nL4/Qn5f3uPdCZ6JOh/xfAyfBUaEunVG+Qh1
x6J5On7oykIhBfj/nWnBFVWSd6FCMU8z5El+mVyiTGtk/Arhaz92aPiA5jJsdnRufvX79C1V8YkO
y/l6eWgilfTljxq1QkrhMVuM8cRsg1rSCaw2298CFbOyWe1318yQs5WEJb7IiL7/AmoJKHgZkBO7
fU+rSxSlfVX8H3e22TU3exFI8MQZwoD+AdgPTEVbx/OulaXYhPNqtrjM9tyUZ95dsoQCyDKFFRXE
iDZC0xgBS3FlthvjMJ8cWFiN5ot7oXqGIKz/8ibJPuIUretUrSpOk/xaw7UdW7kQtbW9M2sr5GXQ
gRwE47u+F9AGdHAnRrfIYzse4s7wDGiUprLL1wM++D/RolSlu5E2Fwfz0kA0k2petx3xaOznd0L9
qflANPrRd4an8MVbwcTEjOmAlldyj1/wHhoPF6aB39aoSphO+WuUO7M2jsY6r+USuQCPxrlitl7Q
iR9y3KvgJ52an9qzrr413xug3JraIbG95lKUGDuUPXFtOrExgAROqOqz9jwafupiFkOU9U/X9Vum
cnHO2THZX0Tmcx1ekPdOvHyRqQHA5zXHW5W0tqApdRn41TRNR0XcJc5hY5zrRzFCYUuwMJ3RtifY
ABASMPF/nrqaE6y4Or8JVPSp7jqXJIcrnVxui55D6qSzOzCpIEGYNanNyVdcnN+kKfqSnbylvVoh
DSpDKARo0pf2LJLkA2GlD65Fdej2CpsVh/ebTEVhls52ae0mbCkFx1dSJ+/nu2XoLuEC6OzvdwGj
L0bg9+GIpSCxvtsJd9s27p7uC6jqvzDBVl2muAEzA3xduHil62szfWeWXZLr4+sdPc1clRj4SzAg
DNFbqYpn+zdZigl2XGN/sJrICl+JBnhBR7HbNwb0pg/GQ2MLQnEf3t7rKnvwm0jFEJu15Gif5udC
fd8pB9idpD0VtDGVoHX89fmszRlVuWS/iVTCyvN+trw4skpK/R1mKKFODt54RK15ONRZgirIym/S
FAdwuZx758m12FPmr5OaIrnbmT2RRyCoHEhcSf0NGM9wZoAbYS4biDmdjdCcq+oT5pfE9OqLFAtI
YYvKH0nQEfgxJ3jBHwvEH9O95rpzVRFDe2+/OGxzlp0xKgN0A1AORvM8xOfQ9uNgAJ+EHemWWWmZ
vq+K6gUuZvXZPN+wzH0ozVOQm7Q42RiWIomjh/8Gj8PRQl5Gb5QNy6Ni5NfNzfzqNHZiCfE5KahC
m2FFpBtl8DqdR9p6UaUxLAlU7ufaOeRefb3/Fc4xYrIjKJUPptFGE+phkLr+O+PzvULldmYXu0Ho
XDwucFQL4ot0fezj/2UMjdJJk7+mPJq/7adyMSfujMHeB6Rxdq3lHGCIzBML2vMVFlZbf62+FN9r
Uy4muunAUMrpveIXFB0A3AobhhdgnAvGI+q89+IlvrG8wi6VLPlqvkrW58ZWwCWo5w8SEWJhAc+1
406zzbjGzrTxtoq9wSa4PggIpt6CD1Mmy0q3Ye5Ek+AcLN61CS95zm59l+Kbnmd192BafNfzISI/
QoKVCYqjY3vSit/egp8kJ3p6+1D5xn6rsprBzo00bTZdVJlQBuyHNNVQoJDhHmIOu7AyC8JHh0io
9pZKYhV3ollzDtlkhlgqIwRt3Nl7mgE+eG+g8epyg/6dTfpHy1QuhMYmzc71Df7Lq/QCksVkTD0z
kwT73wjHoZb9vwpgUr5ERTaspGV22pwcLZPT7GEEOUxmcPp00gu0YCrIsgDW6QnzIbWl22rr+71S
xTglSztZTCgsC7ikGMYMxuNjFQi6bJz5XkcL2quqM/22VMU6NefN/WwmiiuO6OOoFmHsqfMEXoeb
4j/f9lSq4tPfpCnWaT1xveZ5f+CatFrvj8SLPWApQn/3KYAEjTDd9VCM0/HEEBVzx2ZK384i2tHc
yohPIeDfxjzXGstbVUYrr03NQKfecXXdGWICioZCgaIQJZ0CuBDao+nsbr8LJT5DdbYzoor1tK37
hL94Zf+oj5qSrpMvWp3rrLjnPj3f8drQWUBD1sMRrk6cQc2Kqyruv61YiWImbpKe11vRVma7MVo9
oNr/Qv0saO+BnOnfNtGOG0ZWTULn28Pi2jigPdtXq+iWp3MU+kDh8Jf64PC2/mh3U2x+yQrkztxx
rmSLSNyERusXWJsMhwxqnPCkZG1HS6lRlWf/bUsVd8jaXZdOUhOZUsLIGa0u+C4euIcF5fafR1Ic
9sDpHHTNubqbWcRzpcXWEqgZs6SwA3B7TxsPVLhpPx6HIJR14W+1MCibbZd+VNtS0UGX7clo5h5O
JqVX0DPY18dfSyQoY6wJjaD/5ihLApWjbObu3Ej3REgITMK7R1LlHVCyMOoMfkK1oDFz1RejJE45
xdkEN3q9Q9w+7L0aLSKkIkMevVzkWW6Ht1dX1Ttu1R32ktyFYzXqivNhrdx96s15kCHLDaFCK0Y3
998g7dKtrCoR9pso5conW2+yrTminwvC+kYxZZGBmUEOOzBo+qn98MGNfHHHL/VZmAYDsmEER+Rx
aWaIP7WRr4j7wyKUVq64IvliuW82J8UVxeniVMlBwry39lP8gzZdPULLr4vLqt/MklRFmyauvXWb
E/G7aF8iGIW1i3iMvl6pF//nNSrK5EFzXs8aSHu2GQrx475F5Bl3rg8Pft59owbWHubj2wpVbYVK
C1TckGy9NJarBSJXgmBu3TP/SBp4ZqQ3mSXT/bWx4v7o3uy/3JxvVVbckV3WzPZrecHOXTrVW+Lq
AVH46JOvgaGCLimt517pcpXWqrgkzUaWEZnK9j6/5rCwSJAtvZYw7AwG0oqieVa0V0hxS5bpxjzU
PZZIWed1378Gz817QeeTrl9ElD/Iq36cP+I0il+sKA4ou0Cfar0N27cPWafFKsenYzP2N7nKVgc9
tKpICcI/M/iJp6mzUJUv9/cmqyyZq8RKJ5NNoVCv1NN40ToAewpV0jlBOmuokmFmi4wZuw6yCEkF
j85tWeBBYwzPvg47VYV6LNtDlQnzaswOoGoQdupaMDvL6CcYODuPgA+m0+ubxETJqN2lmSnWPzOV
sX5pVxU7dN43knMugVgBPISo0akHlyVzHqnEQiIkcMsxizYeHNzrHMzWf9QgxTLZm+bGqs/xxw7R
3YWrc/c45VQTQKYCCLgtTGeTDNUm2ebJnIvRJePITRFaqrkcL8U7hvJkIctlwsVlqW3ca8hfvvHI
FApXco1Ou1l+PiRInj2nHzD+/5DRohA4M/7xbXI/qK3AjD0FxNqaJf/FTfrHGBY3uCQ4szaNFeyj
aDI5RwF826EDpD9qk+SkVKkzhVp5imU6Lg7N8/yIvKRF9NB69zuSyhEcC+xXGvNT7V1/K2/x+9Li
tkk9g+RAQkHhOBDrA0ZcxspLgedrqQtWdIsrXp6SvFUj8bKlKZuJ+qA8DNIsWiUYyutoDq6qlF62
CmpiZmlc0rR+FlmvP+6FbqjzMQVZGIOgLLje3ehf1h1K+6m4QrbVuB6ukvjr0fWHK/Q+GlnRguy0
CB17dLbqOF50L8gfeZlLbeaZEqzYd2F4R6a44+8jHi5CzbbuMlRnnUrrU4xN6jSM9XyNvvRw4IWm
VYD1gH9+wXD15CYa41pYhZK+rK3mIndp4OZ5xBdBomRuZzFtNrCJgaR/I4E7htfSCj9vW7rqakdp
pYoPNMnpaLkUab2Nj8kJLX/bgU0M/Mchpr0FLtKErAkgo3rYjTy4zoFKarsItIer+EVG0phvjT06
TImZG0PFF6TTG4TdsMXdXrD2aBW7k5uwUR1kq0WQzDVlkIv/a4OH7XnM7GSNQI3Pp6ZqVhP7/7kj
SQvmGiyrG9rhR/RCxUwa5SyNPdDZnj/yMotVfvDkoty9kvYiRQ7NBA2IdOZhxv/j2pQIzbR26Yy0
F3Y1DH90GPssvYCSs6Rsrrc6lbeEhJNZNy2Q8mqJypnX91fG5EmkAL70HjwG+QoGIY2EYI1+M8bC
jRkSo4VSizX7400uyVVW6TTt2mm3YJVFhAJzIrXA3lSGOuL89N+y/s+AxHAj92/vbpEGuSVXsbKH
vXuyzKxYr5QBi4hTeg5H8FiYMeCBVrxvQ/UHZSTNwBMoxBhrEX7qnupqn6S0fvP33NRlV19nx5qk
a5KP3dfOhzjbvwdiu23nsDm/9A883BDUUI4d67J+lb58SbRiiBfr5TJZiS8v3Sdc2FZn33Ngfv8A
wy5kFsPDC6zvRN563ZZExq3dV3xA8+CeTfp5i9Dpbv7w49fss/ht14kkTLp91tW3trRQxQ4nMEnS
BSKFu6TFUoU+7HE0IftnAHAi1tdsbJG+vLU6xeJ681N9cpTa1vPdshOajP61WvdCo0u11wbn9BA7
Pxj6aeOOhe1aH840cL7aCFyO79ZXKMZ4bWe2bUgaO+z9ALcxmodkyx6Z+ERZiWgGUJ6T+dpCYmUi
53uv1Qb3c40mo1TsCI4EtaxiolfRwPwkjaMae2xVevQlaUrCbHKqNZzkhB6Jo/tD8uR3d73FnHSG
5S87p6hXa+fJ3eWBiQ6SnKSquMloUFi/e8FqSQd7PmDcNpSQ8H+RyadznVs+dPfkLXXM3NVvY+lT
FUMH9Jj5EkVV4U5yBIegGbZoN85eX+Ctod1L4rvObcWvrmSUZCpGrn5cWbWGJGFWvp2G7tPKn61h
sElDkzELG4jlFsHmVTplLl990wf1Bhgbv10f82msvK1YOZsK568Cwzkg6mMSVsDIudHHSxIlVJjx
vxiJqrmF1XFJafGKeXOhlK4ZsHGyeJw+snsyaQ0MLKOkCYJCbXpPc99sxabNzPmlUVuy2aSmewx3
37SlJ8g3mKGcB2Qtxlvmq7Y/dcCLav+utE7Fus2dyWkJzllilDrD1a5Ri0UCqXZ9ySnqcAnabVWM
28ZyM8PbIu4c1GOhpCUFRLwXb8nsHenR0JdvNI+FrRiybd5wNkcHiVATCM0UU6GlbszTHADzoGVR
48ZWJ/a+d1RtRt8u6vkmK8J1XsV7DrEWdYz+gVIDDsLDhSkWlOEGY3C/lHHb9C0Ozy+6rJ7OXqjN
6fWZd3ab4hgxApy5PY/AwUax6ZM1+PmT2TPQMdw2FtUZ29KqFQO1bq6SmSUgpefn3jUQghuKHRLt
MscnjOB40sjT2AS1dmRtvJNtSwXiudYOweLidXZADFHKIdLtssdwT2pEajTJUcxQ/VD7Bw5wd5+B
XCQ97ONwbKWXWqNF1aCv0n4q9seAI8rZ41U/9qSPWTibfRCpHYrXL9HbqTOnZx+2x9srNGQFNx59
RzFCy51ZP5lHDvEU7TtNHr37mDks0eKxP1hodlNneNRG8U39YK7sI25VFgBqWz8efP/ceogcAlnw
r7oqbhHL3VqaYnjWVm1hWJJnKggp1hiCopeC+l8qgnFpflKS+5K+y+fbu1oNIykdpWKBDidr7u6X
iKbT4NLnNoKTmTZHI7xk6Zn+ohsepuXx5+dtubodVhvErxPbhJ4Ay0dQRhGFolhtIMkSIHxDd6RZ
ZXW+/XuVrtyeUqIEOMd+eSL3BDoHf9zsuNgaooD26l2zruoUcEmSYmoaRs3MaIATzQGW82MLq5yZ
RtNa0BzAlzjOoCBtfy1BKT7rqN11t9JVXKLrkQGOu2sh+r0R3c+ZSEQ+D8g24ylxDHhQTi9k2DTO
iKlxi125t6W9rbtL13FEee9wDV4JC16Fwg92jxllDQNSByYtO7lP4Cs9M09QJz59tfeh14cHYLyP
GcqtUS1R2Ru3yVWsE+Dm9eQI0QJZIYl+Qa7XAp5x6ujQHVDh1YiTy3lLnGKX9unKqKcG66dG5fg5
oKFN96OfyGyX6AkgT3hbnu71dBWnaDPJG5lRpN7IC53jR8HPfEjnfd0fwyKi206tPMU4LWeNemLM
uKlNHyJyeTuJNUb4fsASoBKDt0uzQM3r6aomqWFbO6dWvC5MMvcfW0I7uoAjox/jT+OSDI0HjUxD
l6zwJB1X0uLFcbG9XiWeoFFIRiPcH/wOhvhHL6fwacd3r8wVG45XeNf07r5uF8z7fV59QQzPidMy
hT9Bz3JK0RtaAl8IvCEwF7bSaZYQFqegyJjUYfu2LfMs3po0jgEdZt7k892+v/FrIEWlpS1prYS5
346Gn1Aj/XxzGZYuveZM6XnZvQIUjQZpHPiDJgimAYO7C/yq1dHthuYGeYq5vLjW/xA+ksaGPs6l
qMMFGrN67dbrhCkWc30yQKTJCyScCuKYjZi/8UBbwNepPdH5SUUJ7sZt9RQjuTUXp/lcYJPg1Qtg
BJ3mVtSHBuVTZ4c0hsFTDOMlsbztyUbUNRauYjh/KMjNeOGYPzX+0pkFufa3FqZYvXX9snKbFxS4
yDYCdVuAOe7Z2AYG8UlK3KK8Mubx0UWjuqfcUwzgxU2Xy0uK5N4dE7jv1uEjeD6B9tC7onvIdcqi
GL+5M2vsGyscM4m2xRJNKXOQQ2R9mkuge049xe6ZKdO990z+w+55/v1uSPp2NMII4VUHoB3Ii2f0
L2szejqtUazfarLJtidB9EkXicBopjJKUVrKxqQrtak0UcK/q41bV+zedW9svPOl8MOYGDKma4S2
eYHReEUORSqrTNt4omNGN05EE5W5KiRscl0z7iGVamAj5qGGaGQVF05CHvwUp3OoBU3/JV1qNR3b
bFiGq6bw8rMJGdtSnpa7kDbe6QfYd/YWUaEWQChq/+fOfstSjOjCM5LZ9czOQi62bQmWhODvqa21
1tWVXPdbkGJAs8v/0hawO5EClgESPhM7Ymvw8ECKG3YSvybs97owV7ubii1dX3arTZ6yQrD9IOuE
mBsPj/xrCH2WNgkl+3VrPxVzml+97ABf9fVx6REyyLQOobGKJ+3GmFYCUus6i1qd9fre1z8salqf
1ZwNyys4iIEEgQDokFgUqI50lba/ehMt97H2OBVzerSPG0fGvmN3KOnetdJOx2iPaCB78Y0ujSIY
nzFJdZ25qzYE36tVLGvDXeYNayKrZWuFJGwhfZAUakgIYcohf6GoqjHnjm6LFRvrJJP5+iqlqmN4
mVFEJjvT/NiB1dzLZCWZUCXjLjurC7yJfoc5R7LvVzG7zGT2dzHcT4n/8uZ0+5G/ov/r2ooeZDLp
z2D46YXhuBsM+i9Zq59yyfWpX51GKqZ6V7fM/FDksYg0yIG0OhBMfBh8Je9RONzrE7GVReHvq66m
72rbGrMudtgvOlblBvx4bGGomQcAIk4PZ6h2Kf5RCUexYFZ62JyyX8Ue4fGlxvI+6VLBo7ovpe9B
OqLGRHJfy+RS/QZ+C1Ys2sWt4xIKaB+NQBuY3g2jSeuRawDE/MH104jQ6tfg5jbj2TTxh+ZY1ezd
Kctna1f8GS7ghi56GvCoWgLjwAunJReckfYV1p2rYtuAYZvHdCeW9FWw2MLQ9wGg9ILa1mlo/I8L
VAxbfZLP3d0BaSyEFyPt39WhQaV+R2QSdb1n7byQv5QNvw9UsWnzzbE5n4kpDbnh0jVAiebxkast
dSthx3F9J+6fQnLPXXyrYe80828v2tRtsWLfPPeaJA2p3vWkiRPXP3rMO/PgvOLhIuPuJ9Hy2fZp
hBuQn5kCsOgAMR3DOSYXS6fhVnWM+70hiuEzqV5mXp2vWb++XlqvGfgdzoJ5QcJoIgTFbeJI7x2f
08z85N0n/hUO6peHNJhnMDVDpDhrgSUMxruwXcepd+etMwAbjYH+S/D//Z2Kidvb13Q7mYiq3O26
tDFCws8D2I9+zigRnHufQItun9NfUnX/SFQTg0m6rc9WKyRSgiGThIEbEU5EEjFrnry/BC7fohT7
djFnZupJWYvI8+6uQ01r5ksfcSBpG12V9C/ekusajabnweWn3Lq9VTOd3WktDyzektBE+XLjSEot
Qm2g9Jda1rc05cY1aULaJyJNSoS/RmgDJgQ8hGuNd6bZymJW5p/O2bc49XaBGG/k1kqQr2kI2dhz
Abt4z6EszEN4V+4JQ/03e0c44UccJ5mxL4EnaKFF1cb7+0PUi+Ut3XydsG7h9AUM0RkVdZ7gp9xj
7Yycv8Qw3+KU+7HaWLXcMFg3iZJ3OgEkNSapRsZuiZuiHbz1F+/wH4EqLKy53M6zjC6+os9U6kot
yLQ+HqjDUogl/xe2n3XGSqe5KjTs6mzWnpcgUwjU74mbRvG2LY20ODm11udtA6DbUpU9btVMzdo1
RZp0DONUsaUdGkmiLuMviPL/5dv7vaNKFHO1LssslZtyV/Arki7ukDNngpXAorRZhWqP91ua8tJn
1vKwNi2k0QdFDUuYcWH7kHFp8YsM0ly0vvQ8tZpLodLDeZd1Y7/es6WCWwHr+4+W1ukRFC3VeBh/
MeLfq1SsjzVLt+uTi0CO0AzuIZEEiIEzQ8O9DqRdUTxrmHUHsqym5zYaTRWA0dyfV/ODm8mN3+Gt
5aEd2GDtumlC/WNKozCz3ilibbtUQo8xb6aMjNKe65++8u9foVj3LJmn50N6QWupiHKqzXbu2xlf
kPoNS6iAyWjM/T2w8TWDhaxl9Kl5OLX7oOz5tWlvc9diH4jcznl8CBw24J3ax7zlhtaoILivv4/d
99XreBmxE15nG9T3WnSKURej9/tjIHvhNA3Pgy/DsRX3/XSa7bxkyV547XD2TBnstXa/fHD81eD1
lX78WhK4Fo8C5nkd7luNi2/twZ8vfvQDuH6OwSIJ6r7ZtnvJ6BBs6dpd+Fb/5Fvt9f3p4K9+GP66
FjJg7/JOe8VYdtj+TH1nNP0ARBrv8dPX/iQJLoE4dESE85ERMOL9Eu/CvRM8rVqrcB8zN+2Uh1/r
i5D67IKr33i/PI0BPTTqgR21e9uYBmFeKAffbxfdNnEFC9itDVJMziaz19vsygZZDFlKpH//8Ozg
h+98q9Vs2YugnvteY0THaefBiT76zeHL26QZvL1Yy3bsMshi0l77Dy9vtWHUaE1Q7trBP7JpB6q1
zKNd3S9aSzv4NCfU/PIltPrXjX9or/ylpYmVikrArZUo5gx22pwR2nTJ7qLa1l9c/ay7ukYb//Tl
+LV7z09Sn8gxu0tqwWMCi9K9XcPJ8o5Bc36/CsyHC0kGZib/yH1zF5A5Xs/hGkZpo8WUxvQaU519
zvziz7qzO2ykoFZlBi2jn6brYd031r3JO392Rnr06ehf+1ZAby7duePsZdxehd3kEq2jw73cvPF2
eoYJ+3PxvvLzeuv2kVbQMf6u88r9P+yy/cxZy+1zxpZfO7bn5/gaOH7zFTormb8wb02n5iNj67wf
L7t16xzu/WZ38TDxf54/ZZaVLn1V9JDdOhrFHiyMg00vAunVXeQOrfaZ9kgZ4bUeZON5pA2axa/6
Q5rLXXeo9lqu+sQs5pk5OedEePtFvzb3k1nUMFsTqlmn1nUwH88oh1+7SyNwM3+PWhqtdBfO4sRp
ncL9z2snW7b2FnCj1ay/N1HYzcvt82EYZsUH4nSbjableo6rMvOdL7uL29zwJKXGp0emaB1u9h+H
TWTfHebBdRIdjq36FRNF5in5mBxay2sr62497mGQev6kHu9OfRvo5SzOz8Euj9zuyumtnlniYRsb
O3/hhof9oFGLlqnfDI3eYXRs+Kerf4Fj6xzMH9xGPLuEeWc5Pvmnn3O6RNu8UNfn9N55P91ldjDf
h63ZirmhacRtmLVRfjZrdvDtt/3LxmgtLt1UphKv01ZidxvLKOllVmB5vb0RzZY999GJMA37rwyQ
sxc0uo1hc1xrrztuvG9ZvYu/tLtNWl+ABewOvrltWSt/5wLSXCZ9b3hohLVT6/i85RJF56964L2a
kTFYQiK/jbzDc78xNg3/ePWtTWwvns4mPYObMK1F+6vvfjTXfm24dMJVIzyuuw73q2t086D5VTP9
xms+D3InxH79H2nvudy4smwNPhEi4M3fKngQoCdF/UGIUgveezz9t9A3Zq6OjqYVMxN7h2LvVpMF
VGWlWbkyk8sJK94iFczZlTIJZUpjfR1fx4bkmQFXhDdZ1Wz4a83YUmrNoi4LNn7WnNczZFVuTffL
4JofWKQ8Rt3JmgxbhckB2rdbG3FC1aGRyjbhnTP3Wkjah+TBW4ETL+oYR/boRgKvLLdd3mZJVhI0
/D6Gxu3fwsn/ZDC/Psa3q1oIIZtWIzP/paubM5qVzfeZCKf3rdrMcKW/LFK7ts4RBsjav45t+dF1
4DQWQwRYjZfV7y6UNqt9kSvrNm29e0svo4kb3O76/Xjv7UzU4cDEiRlWJnsIbSN13QVTy2xYF1W0
5ILUfk3LemuP8u9tkX/SKRj0h46HmsxhHPs3MynMmNBYZxK2ZfMiX0ddtuRlA+Rmp4PrcEEjJWsj
mWTGhTkBL/lbH3zoJrBeHjmaV3X7BlHfR3U/YgaxfTWCLiFAmHqgJgDVMoLYBRb+/P8+gOHFr4/9
zSZKf8sGCzw2Gk6hkDjynh1YGkj/BIawRd+/0vE2Kf2ue78u+E2K2zKsM7YW58sNDbc3xBJ88A0v
VwxQHEFcDf6W/R9/7QTyQ2D4n2/6TW7bLE2WKsebZiQHi2H/ihZEeeXKujGdzyA4saeP3/oe/xAe
/uea35CGalS4plXxsh5/RFfpFxA1tiAfPV3GT1CRfwsvfl3vG6BQjPUiytvmIq8OIsjGVdsagVjw
pzsHfTJ+ceN/CPDxfhz6QPIaBouw3+lUStGnq4bqTGS4gQj+LardXwiC/J11N6gRAHb7Db35IdX9
n2t+E6Clq3s058CaN9+bMb8kgCMKpxs8LrAVKid8X/QqRHODX3dX/Cls+vq23yRoqAtuGVqsjNhb
vT0rNyECUKPRPs3ksBxQhYaG1n/A02U29hwy7uppa5bh2bjcZ3vxPjMTMRWIkb+o5J808tYPmWMV
XhbZ7wyYtlBLdYrqGdyN5K3U/ygGKOC3+hcN97d/wX/d3C/LfIuUsikT2i6sZuS/mH1kXxQkGIpL
So7/1qS/vc03RcpVqIca2u1tjs0tpggNqWKp7+f/f6t803tjz89Zina4qFiJAlSihnbiRFT55YL8
bVfwrz37JqxNUXeRXGAZ3oKma/zEiizBDRYy2F71C5Dx28Z9E08lQXN5ZTsf3mcGosDWsGd+/+B/
e6f/BmhwAb/IwTelJgpVxIbN363raGqGB1WvbaM6w7M8/PuQftZnX5b6ps+6uRrZXMUrDRJRY6ot
5nO1F8Ql2ceMkpkOnlaw4z5le9mhm1uMuFH75RF+29Tt91+odvPa8lEr4QmaFjB4QTuz3siS5W+X
a5O3/2dB4b5TW/g4TDGBEZsqxUQFjbs0GfgKyBmXdnbJjcVDy4tfNveHfAkOUpRkdKJSgIH8dWm+
vFs+Z/woTNkMkjrr1g57U0zlntjRadymYNUmHOu97HaEu5d6ZLM54d3obcZ0SMluTqpKoX1zlMTL
JL5kt9asbOncfKZOZVQet0fZ1413R7MyFlfLqXhsDJ0xlY8OPVZ7fTBmnTfavWSGMS1DUl/gLh0H
Q0RcXV0lu070osS43cGodelQ6+ML934rewOaPnQ1s3lNzfdDQ+dzfU6MzOJO8iE85PsxJqujuiNP
GIRBlmhM/nRVzAY3HP12zFDfeMZe72HiARJ4HK1AWmz0GfNE33AlvWtP1EsCeMLuzMFEtCAdCxQI
FM4I2ZvJZK40ovIT0YJ6zi48spFv7WnRO10ySm91hZjypub2N/G9DOogUm0EEYgkjBWxRKxLbn3j
IyN9E1+WXR9MI5n0asfqgpF8hAPVrInXy1PtFvvJkxjCPJqMpsbgtIHiCoCaInN9gKpizf50ST3e
RuyZu91BNPNg/eQMweC9yWMu6km7oDfJL8Kyad3/kk9R48BDEhVML/umlQtxLIVYZaaL7IafzYmn
/YGLCWh75GBYpUx6KyayvRrTrnV7f7J/K9AVfryIXx7gm8JGx5BE7NoEjirzHtkNMIqX1RlVor7N
OzknXKu3hxVzitl3+dJYMY0fSExrIHXHcLlnW9Q5tw0kjUrjnm+MGTjeTNpANfPXyPytodXfKu1/
7dY3td/LcqGl28NWBmdClpeECq1eS4ZCipUCR/gT08RrRaqZk7+oRmrGe/WSewMgsBCUnWY3X+fM
KBvCkkpnWtR08XtYQW+5nxtTrYCiFSqpzGuB7gnu6FcMzXQvRPWH9cu5b0b9v95E4iVJlHnMWf9b
+flFRzRVVQKmxbkvFLiB9sLtJj87amYVzOjJQ+qOVAdxl3rXkoro4W9iANIvT/DjwX95gm/mpmKz
jK9qPAGmFBgNeZGc22AopmDHukZRPOqOSIdHdL5iOGHoaEjYQRrpbDEHNeD9fz/M39qLf23HN4OU
ZO2oTlI4XRj0a5MN8OM0wpHOH8+sUTrha4xJY6VVlOQIYrS7zbUxO6MxBAyBq4L8gFM/AlOxoKfq
AVFhRO4dT5pDfCouwq1+i9+6yGBBLSyukSvVkFsliPUGTMPDCsXROEpOrpHOHbQdul5amZn6xTO1
aqDF0CNuwiNluRA5AATR2fP+3y//Q/EE7MWXk/hmCweNlbuxxUmox/DIfpa7qcUYoVtK3kbjmsFs
5TyJTqs+I7yF0/YKZ8dAR0nuE7gm6XEFB12grRVRzl1M1hx2hSPRz9+aUfxQe/Ufj/mdN8mjz8jI
pDgjbzKEXeMOQWwC2XV4kuntsXZ/8SR/9ov/d1u+g3VtW43z1GFbAKDuJmsllmapdmHmv/gIPwJA
X/b/e6pCbKt2UBu82ITmBMORN0p9Mdhb0dI/K20D3MWDCjrGG07h3JKdQh/XxJyQMyj0TD+HvzzO
Jur/dRVkmddUiVPgsHzTcTO/ZiLb4ml4N7Q07/0xXKr/T67mlzW+u7QRz4vziK1tzcEF3SREjVmj
K25Pf9EyPwvNl5W+aRlO6FKmFPA2nNmHuNKnBZMFSvoIoYHTQUfjiQ51QP++UNt3/msHvymTSolE
rRm2HbSaQDQaDOBSzX8vwW879K81vt3ZsNC0Md+E09e8xgodgK9RhUTVdC2RK4po5cOjfQsRQ9NK
JTG8pNrAfN+uJ3xE+AXJv1/JsT8q9P/d6r/36YtJEZoyk+oery2R8cIgp4LukkbtZr+8OvdjnCID
KsVESlYTvusBaemGWsqj+cLt48MQDH7p3aEFRqIhTfbvbf5ZB3xZa3uWL+80VkqjjgvWqh0OVf2p
npPq0tPa+o0B8PPm/e9Lbfb6y0J5wshNzWKhjIwA6CNjpA20qOL88kK/bd43f29l1GEVM3gwaJl0
ilAYJxki6XMSIUv3WwN0blMV/yWkSMEqrAjvUvkLM315qWlcGG5Kpc3JWIzZGazsGOowGISxKnO+
xm74aw7ox4wTBhD932t+U19SlEsY9iZua0Z2d6pcEBtWOlxqt7WOv2zmj07Ul7W+qzFZK+uCx1oS
+sr0aGEdGe8Dxtvx+udvOPTPF16RZVYWBdQMfIfH01BY8hxOyqVPCLKcaUKQKeLpetHMzuLQz5Bk
LiKhM9rJLhopnJ4yjvpcSBgsp5oyj98e6CeBxYQYkeU5iQWf7NvN6CslRremfL4I70gioT5sMZEC
Mn8bafI/X/RdiL4u9O1mJLUq8/yEhVq9xCVUPE4fLPUmL4aApk2ske4Xv/O7IAmW46hnRuQ+V4y4
P0kvPJ2Cyci8eK89GZLJZHRYH8HtcKpotov3wj2Ev/2qMkAZRYwF1BXSgGyLo7y0+9RkjcYS0TZR
0CuqgcDQ0fCY2IlRAM5WYsBXQksyUMRH9GXgD5Mu3ea3So8N7dGcw4IgVj22BosanWIb4q3VhK02
/VvrJe397NHsWC8q4btw/hKSMhDfo8dCUnv9DIl4h0MT0f6IWDR7pH+yc/SQPfb5b/n9MZzBTVEF
nJ8ooy3yfyodce2aNRXS+TIZkol0f0WiN+mdNTQzs6OOpA+pQlheQO21zxU5FjQquNY02scISkMy
08gZDdFsTBEBIv+iuSIYYI1eeyUJtznijK4cEhPBDZIcExDjfz/9j7r569N/u+nLLC+lpuLpJVIj
F5OiNZmABDxoFP9e6Ef/7OtC365530psE4lYqDXVV9kSTPEm8XpitwfAFgj6LMaIIBOCWwfjW3mq
nMxZkFnnzUrHvpDsnHqx8ZvX+PPrI3DD5AoB/cH/okBflCuTz13KRsMElGfVY3AUNNphPeTIfnEI
RfHH3Jwg838HVYkS/72qG/O1RSaptx3Qa2c2pTNrFZ60r2zuHPvcowKaI58Ykz+yrnxE4hQYDRtT
aSDN54ARdJ8NEIWeozGQBZI74ubmEgxR1nYS0YjgMUA1W1Mbqfxa2UpNxKDNaeeyx8VtdcnhT6w1
ms1N2OCrhia+RuLDPFDowPUc4392KmVqMnIm+yocuIlIE2n16XOFGCuEt/LMjD5HwF4dSdz+WXY0
xpgDJLsP2ln1w2v5IgafotnS9Zq7kYkByo5qTJSlYk5mhzMBd73LFjZZ54IMimD1Glcyu7c2NjpY
zjf5NdxqZoWznJHlCMhsFztI2ouvqRNe+/f1XeF0aZ/uKqNHHjOksQ8kNyZ6Y2j6gpTuoovmR7oT
3uMdu+gNBmYsOhuRCaoIzUs/ypK2KZGvqg8wSyAhRDCynyiPg9wlRPxUJ13obCB29aWw60PPkf48
TEbJ0Hqv2CJdwUhrqOiyBpKpTnLC/3Pv2oCWibwf3bMn1NNRLUjsZjFRDtBT2Z07CE7nAvSjPcJS
/NSLAIEgnc1+d1m91xxzuTUCjMASim1GtWVpRv6MoZi5XRW0u+Qt++xBWxjgzMhW86YC29NMBvZK
trIcuRPpIOnCfkDc31kmQmq0beSIqrNgGiX4W4OR3NY9JGSxeGvWOZ1HSQ6HeqCKyiWtoJJrZ9Uj
d2MllN7onhKSAbuCIoccVcZqdmQljBE6CZDH6SZbrT4+JLCAxvurbICIJEHXl6ZGVCN5LtaMR2so
T1WLex/1Bq/VWSKVXjBPd9d4kKbYQttifSEtGE6arhrhFZO2HyGQTPAoZJ21ojfW4o+iVSSUB3MC
nS9xNsCIeHeiaiAHiwW4AI0ILn5sMR+q0erhdX5fNcKcIdUTYntXMXFUpmohxD9l8Okzt3AVu3WS
ANsonUVfPPEKURedKXfMjvGwj/1ApT0kHYNr14/iGeOWzHoOOcV0Wy2QndqODA5+XoJi8D6kolM/
JUxd5jEVDK+LDibaWbRCl6WxUwFZ2+FtNJu3BILRyANmR/IUEJvHYbjUlg/QF6qdV1N2ZTq8Mnee
voin6Rhe8REf77JnTzyKyEsqOb2ZO1NIoRAsCSIlOHjenehv6kF0ywMcmOAJTPgImgs8J/wDuhhJ
YUq9Bq8yP0LqtphOqeh9SmJHg/LoCAssewYIs8svyl7gALx0pEFme9RHUwB5vjMmg9M79FqI6WRs
eHYIPfGs6ATDcMghQeUOCkO0Xjkb5LA33srglR7bl7YibUL6neoWCAbfmP2woEG1eOT2bDA/cAO3
04JUvIXHCQmKNxza+B7WdDvQipriUbYWHHnvVZSDEeq9i2DOJndOHRagd/TnMuq9Ph1Zqx5okRMV
Dv5LfMF61kDlILZegXX5GkyF90xOszlQFTOYBozhZi3tPBAcrl/h7WrUieT7ArpegjhuXLLpHv+B
NKGYZVOv2indKwQctvHOgMaH6Hbfgdhm8Si8DJJj6JSYwRbhTxsK3XWTtuI6NzmuKgSYAmzb9w7g
9WG6AriPVprHBvdSqRRbkwCPx0FtFXHbva8Q0iaGdFqRSeidAtjrJmHYAJBMP9tY7yuSDxRpFX7U
C/w8ykfhRfys3rgX/IpdDHWh40t002zxNDxVCFfndepjfNT9xhNUkBWYTeU9CtCPwCueykOrzAym
VH1h9d7iSRKS9SYYGE7jqwE+MEFfX6KndlGDFNd0gAVKnfmggXUkQk2rrvI3MFSAL5yFl8XtPmcd
UyQx/Y/Oeom28gvwlg7yxLvMewzTxGEfkYAiQoDaPnRWmM3Cq3GGPH0WtEJpXbN7R9zkDa/sVaaI
1j54C2fsFPZgJUege8hYmONhugnY4f4ZQU62fvkiNGYUsCCSVlbrJegaNMFjKXDnwejSIMsc9NPi
zmZ+aA+NO12TY3UtdXgbbnFLd/FOtrwI4BPA4MMU8PSoulseBGHVUfJSM4MOdnM7OKy21lGOJfUz
T/CnitHbK7r0kZKj0XXCJFTeycA/9uG++fkdcMh6kvzVVa7Zjn2fXYUyRhW7bGYN88ZxXfJDf5Zn
OiLqFQifW+NH1dJ+MLLFXhozwQXGfNmUzIK+oNEMa9aPtgZ63whWXZM4AVOL4lO1bJQCiQXCvtUf
y6zLuZ33zjLg3kNPRl4bEtViW5JeIrty05pEkKjW7ztHYA8y68urXQDuyuweUTjs/n59zPvYKW5L
S2Q/f4GxxLyXhxpIjrYTXztXF4MVWr3zUgw0e0zmaLA6HhcbeNtitVnPyAeySsb1o9e72zGnElhy
SC4ZEukLGCCw1oC9t3+UR+wO0EuRaCJZKQIJ7j5l+MStg0Cs+xQGFKyPL9Ie0bSt2JytPLdrMevs
K4io5S67SWfegg7PTQiBgRTgHkoRi8tWEYw6by3HyWXOm3Ve/FVvQdfD719aR0YwqWIyyKkFtZQj
RUHSF/aP1BMcZSaSdDT58cL3urBp5y5gO/MoAqhMDYx2XA+MN7l8SxqjsYsn29LGzq3Fg4HHv8l+
6ImMLLICRiGVLpIzPOMrdPdAJ9SiuYKjHWo/fkXSaQcnzFrcaN1HhT58ri9ltSkwIMLOuEtALywM
WBYb5kaIkLJVd5ox3kWGiA/5UIhEBfgE5YS62kdvNpPe7kJLsXEl2zM4tsUfBQEXlGa/E625Jj2n
L4VVvjC2tkHomZ6j552uuqXz93NmaYJU724nE76NEhVPbJD0hPFGPT6siEAPcAHchW6qczSzoAqG
k5JRyRZghsCfQDzMXCp7OoogxZ/WQ2sq55TH6cVOj/JRN/Rb2AABqHyIpiuKOY5gIYICbcwRge6E
ErVWq6CJMcH9QsBhsCdUzBkLLGwB92c5IF1JhIIKOzy8EfnraXbVcw2kHL0ozRYZrNUYL5NVUVxI
KxwIYBCjuo7egtM8j3dkOb05pTzqBPT4nav1xMs3LiZD5+NqsRNG97UgRpqVw7lol7fuSiSXlBMi
Twyy4w9z6LVIc0Lkr+KWlCodBnNVN2L6hGr8KqGZLdmJX+PNtnBlq0tALtoQt48jedpSLpBab4YF
x4kVRAH57n00R50BR7SylFP2OtqYJIo4Z0ZWRvYYKw1mipDwkd/DmjAnpGDrs+L1Tu3AzE3G5a9z
iLCxQBMqEVbP5GEPHcFccHfSR6orKc3PJXq3JidMqXqFRjnlh1GH7fV7XRNofeERgaf6BNioaZBo
KDElMEULmtbLPcAcaky06za2Ai6eMWDJW3ZS3gXE6cnr6EV+ZMW39lNGJDHQO5TbuYdD/SjSIEUu
VqZlRpsZ4qH+yYzkFemE03PNaH3OH/Du76UpXj/aa0pbpMj5t2YLGfzhwbzB26uRSJ7tDCNs9hVk
4yM/lE7utC/aud/xtDo2x/ncf4S4xjClhqzPxz9wfSHHm6ysXkxFQ7A3q/s6o7EatEjAI4yA9lj+
jNjEx7oDGxYfwAWe3xW9eHYIBlCloCMFnOrIBCNOgodhJlD78RmR7we0KBBJDqzNEW5Pv1PILTIL
5AhaXT3Kbox8mooZBfKut0E/qJC/Yai6U53kmLk1inE0M36fnfyg2JmLWZiCp8qU6UGJrzJj8LuG
PNFSdTDiXXQvaqN80SZXhWg9xFOdEt6vPDlId+s7/Cq7cDldDdSQllbpLvfuXjy1B7OT/RJRwabm
EMBdwwNueYe7sz1XbcNPQVgD/9hOXGQ/DvVhRRc44SARHORMkMfdwoNQr+/qLtnUHXZr8++RFtGM
bDd/yi+xHdsqdpNBIIz4MqHjZbBmu0SUYGTualdw+0K99PiLeBb3kRVdgf2UkNfZgWdTOhOVYAlR
xODxuVEZiFBAe9bloEMECgdARtjKGutORwN5dyvH4N0VnrZGWLcKmJfZkT/VW3esTghRGlwslt60
D9Ab4FhI3vp8ZkEHkknkizqUAqChzISDq+McStw9uwTveN+hQJJDLCQGW+gJdoaHI3PifYM/39LJ
qD+wmBv7EPXMUY6JA6YD9n6f7SRDC/pncoXS8YpAtVonswUPlggeaUZHyr5kl0MB5TSt2JXJEmzE
SKQ6ck+kDRARQ8esqFhijcLIz5VfwMNr3HnXOymqfs9wET3uDpf/xumlCR8TCBhj9CglQNnA9U+u
CwgyMugT6ZiN0GkaLXzO05DHXdEyIlWRpWegJHpvfibzdsIGJJCDPgXNdzQqxBgisqcnuAWORKQD
hggYPC3cSSQLFJl6TLASc0rxeP2uMxggBouBC2vI6J+nXEHcR1DWmfMpska7ARyoWr1+OzLbDC35
mAUyJA5pLDN0O6oZPGZexboCXEDA3Zm9LcE725D45LqF9VB9SN0ie6Lq6V12JGN2k0uJFgMz4Phw
tzwSazCLXZMA32ppBk7IaBVm57RujaoQyep2+YnXc7cwV4NzBat7T+GdOC1idbzoRFYEE5faWCDt
pNB5D9/KHuIbFIp60VZkwNStjMZRgzrVzxs1oHiR9y1c/dxyHzVa6C1wCFrUPEZ0p9HyLuqtkQYi
VkNRa3uSvdydAx7VDNFuAAsGdUw+y4JMkr2PAbL4qkAT9J0/5AkVETBfWNQUcNh8+NSxXiE2gi4d
MDlhA5IaR4a8iefpMMIxCg8RuoflpNMTNB3bw2n1tKC+L6gEn4EEtnQ3E0Qbmy/AQzDjoHEqPTmI
79IxjInUEfFDAdHF14LV7q4hEuH4GjSRRpi7+bgol7NeYXcP0RUt1nA9ItS8N+hWI6ImQw8v84m5
SpaA4iLU9uCdu0ekwMLyH2VMUWSFigDe6d0ZWBxiKUvcSH+7zBl2MxV1CBkEEuEjsOGbtJ+hpVXg
xLw7v4PedOpo40ev8DQ6f7svhxXrY0ruJe8JF4ze+Iz+MJoeOsMVFuhFhRKU3drEpUG9AEvCXfMO
WNnoTBnatEHwkNwmyC/mT+AmGIIFLPAwBq37l8KjB/Una/YoAexs5uOzxsfRhv6o+IIv7xKHhSR9
NvfgLviKpVgw25amwYIXJ0QWPmICytlobrWhLvLh8tKgwlkhz3jf3jdeU22IF3knBMtDMdZA8IHN
wpHoAskT7tNJpEWQw5v7n1gxIk/5kGBXVp0D11VPsW+oMDEZm3uwQENeJwTXnA1c38aI9IJwFuc2
znApLqsbOYp1PbamQIzoAqzIlLapGoUHWIs8GmALgw7XwKit0ojt8RZDjEbITWhGON/iqva6ElRQ
LAqRD1B/5nhRgJSPREK/AexgcuXs3ETTuqsAer03mRuRi78IFpQeLT3ttTW22R6wl9Cy82WOSXeF
KuHsDOorQli65bOUQMRgu6giXU4LXNazFFMVDhfce5Kgo7ErwDW/gdS0z40OPrHJk8qBeE/vK0yu
IXscuICKr9AJ7JeLylPudXhn991LtZuP7KHa6IlShNFR+LJ9hBs66e/yoYUsXVVd3W23jzelY4Pa
RunAIwWLxKu3bsAaKI2Jruiyt+gznTjyZz+fpgMPOjHYJu/JrveyP/V9SGHsGsAKqA+yxAPqy8yl
hpaTrBH0X81xH5IR7QTr/7IkAzCzl/thO8bMCkFx06z0NOa40Nh63IoVWYzaQLYb9yc08mNu1Cfe
5Fwef1UyMlz3EhVSL/nbBCDkNt9ibID6spizC3pV0ICBwtGWjrcQ2wmhq2log2nnq5A01cTuJ6+J
uzpdMO5kmpuJj2AgPpd7zsv3gw9yXo+LrDrwTfErDPzKrgqm57IpfqxHGUVaH81E/0S+ippgUBAz
Pd0XRzgdiGNBq9lnPg8fE33loUKYlvIf9aJr18TRjhzqfl5kaGSBrr5gRAfBkP7ENkcTZ/OTYxQo
JlQ+oMRJyf2ZoxnGLja4QJtZFrzRbm2FFhZgELjiEWEE8IzqJ3fqXcUvHAERj/6+eRNbIiizIEud
QNZjDr7k+wgfuPfDl+oguRluWoG7OfjpOYHKBBdQ3qPiyI0OjDXgkr3mx/ra47RA7IMKm7F1OFib
8wofmwCd+5brM7yTC0uzW4nIataZ8//g4oMh7QVzUzjcEzIM0mZxDB/dVT4owWzXZ6BzCkmfLJDP
UwSrmBmCt+WuwkMN9428NMhDWaGFqCYjhQ2UBrF5BDvrVRhzbq5OvQdgfB6udUxGr6MK0k028lwA
JkJnG8qN99JT8O8yOgD4EA8o8KKIA9zw0j3qFjb/PbmKek7eFq/EmBYwk2EgtDdwri/Zjrk1QPYD
9RD527gNKEgg1uou7Wh+b7GxDv8Qgh7FM/5FI6mJOAreShjpk47qSdeVYQJrGiMFh7wOj3LZHDkl
4BpE3W+2jXG6+4zv/wBaDlzE0FzQMcM9j+fc+GPb7oro1DPBqC57zQcpVC/w34PZu4lf+YLN6cUJ
4dhruteC9g7MF1ghoBpbQloRUV9PtJMGzc6+w5CXZjZBDXYvkIITBxcESOtehjV4zrb6sRzmY7Lb
mpK0G4sZOsSNkSnAGGWyXRwgxic3+uABcyr6eg6vArFZM78NL5uZzPRHgr2uvTXocOgWj4whpsEg
h3bhzz1ieEBHjwjKSNwPkD+L8bvd9q3MIcJ1IKuvgh50gK3Wi11820yJ5uOlkZLLUSbVg3866KIO
daWh+PkKCFA88E6jr+C0iqS05TPjDzter1COeFcedQXNzrofpR/7Mh4CQ9u4ha6WuB+Nt/S1O/e+
QA+NXmmo8ltpisNBaRpiwi0qFL0QirRx6tuCyg1r2Zcp3CZca7vzZ7t9yqmVXHsAZLvQbqAkFbSL
3VRjgUrZ5q5dmA8J7pyEGJgqj0Q3ZroDuof8BKNfB/hQBM5EAVEBLdQN31uoXznI7p07HeVra0Y9
PHYg9NDn9VU5FM/kruzUoPSLc5dRKPSjSoSjiCBglXXtdXhZwRaezAUVn5E56dpxMPlz5mBksZFb
2bO0UBMoOZLO7fkj4ykXgCWannqtpTmAJRlL2S0n7sAhNROILS0ZxGCLXZm8Ln2OxmQiqv5rT0Dh
2rh9ocGYNRIO8OVqP3U1p7eQ5/1YQSPuLWC0O+6sXgFkooD6Hp2zc/navmYv6202BrMzc2xkaQ6P
KkWyGdrdBtluM2nlG+eOdFRQKTjhHSpdtN9aA1lpGSodDldt8O8t7lyCWGjw4zOfWlqgMg6K6PDX
I1rswQ4qBz1BuG/V+FTmZw1RYEU1aAFgkG4BxZygIgQLW9NTm2gq6aW1ARHtFgXoq82AmrmYdSCb
PNhx5H+ue7YLz8IxwqUP4fsPCKZAhm2hcbUgcuvz+iyuvQ3aDpJBOiRFZ9ztRrB69WBg6nHiiBq2
27eY046DIIx0Qd3fSkMIXGGiFjBg3/tcF/eMj4pNAjpTor91uxL5T2HacovZU0U5Bofohzc3KR3u
YXCG4ASDCUfSzq+xL8AiP7XN0x5A2ny+I7sN29OQ4Q4KNmrXpUPz5OB/nrTRwAJVRjHRRT3JwXBP
zss9likQxkiylNFhPrQLqgLN2ho8iT+vgJ/lVwGSMdksXoYzI95Aji2EAFnKQQwQ0YsntbR5ZE1x
+IfYx0DG9fyC8JGkO82WBgMBNkAx3sdyKBBkEHiiM6VImn3/f0g7syXVkS1Nv0tft8w0Dxd9o1nM
EEQQxI0sRoSEAEkIAU/fn0d1VZJsetNWbZaWtvNkHlyTL1/DP3hGzx7XP8DSBbGcSUS8/jBnTsJH
6Oq00zJP/nQiJZDj7ZA+H8/es0o2fB3sSz6fkszY6dW9dutmhVt3MYWwa1L1RzKboY4Kn+REzLr2
08NzTU968cyrULhichayCqcHCbPvwH3PettIm8hUXIrvfOwnJ7/zsmjtb/nZZ/vj+NZOdl8Gh/CX
xAHTyKML/ZKMmluba91zW0+7VWQV8XGXuekZ+PPS3gB6P1Te6hDom7DKgroBtjfC/9CtpeAoJ6uU
4a5vKJGaU4RYvrwbt220k3p6OtR342zTk3ajYxGvnei061dST1sNgWlItHWLnqoHqTN2dqOUQ62B
X+rVtEpKUY+pr6SI9OSa1zRulzLT6XHdrpLKRNiAX1kl6yZolJdiO1aLsLKeUys60uaj2yZOuHRp
ME7kW5Nck1HpcE0Pg1lAr4jsufRy2dNrcUioS7ejYquf1N2Amlv7aKbn4S4iMksj0RIkBWw/c4BS
s4jMf7Salm+0x4teYua+sWhH+69seUzOQxLzPqzvgO6peqLakRMoD3Cdj54ya8PVvPvk79jfDelS
TWnnMwiUE+OtbAnjts9UITr0LbAbh5/Ny5721Oqb3vpb/rqheQI85acjm9q4Vah45UANSxEbssBk
zxkvhwj6MTqeOskF3bflOjy82R/7af7m5G5FD2BizJ2BPQOx4oQ5Hcbp6rWdH6d5T2KKLPUbeDx8
c/u39imje0KxR2pBenLxTkVSXMIzjZkm0T+VDlB9eIAK33rNq454dfMNWnpx2gd13wqWsrt+IrpR
mR1iUANAUU5EhnIsDiGAyKHtOeBNnlIQ5IpOaTR7WwuCC0kaFQh1fZGcpo1P2kxh3zPHDpa0volp
IefCiIcTaMPNy/c6pm8WHvrs0uQSiU6DOBi6/p4cooCgmDgRQzhADLufTUK/xOeg+inDQyR/rMYM
IvzDJ4WR6qqtV/9wjjIQ4cuG11H3iECUihOQvXm/GrOJhFKT6pJ+N8kS+jtdKvd9Tdog+STbnHbi
EGG3DbdDgSnB1sel2Utw5jzdxwVeNHSQAm2Sua2AQ4c08D2px6Fuu6fnZrzS/BNl0WW24aqpVcHR
PwubFZoNFCOl+9UyQ819J9kPqzGnXv12iuQB2PO+s0ScJZ3JRAOT/X+B+d9Xk9UznxYHkB7XQ7gM
1pKTz3Nc2rTui7bcPPMlqDNC3HGZBnwsaxbaRoTLnew6kza2yZ424PNqZjRkcGbpbp+7BTKmTDNF
7CjGDF2irhsUizamjSiiCfEP7FQ2XH8caEqrPYeeVQl+fktjaGfSHnVzIDmcJm+kvBW7kdp35x+U
/tkOm4WxbI23DsECe97Q6zhvk90xdIyJRAWy6qnbJD9Hejv5kTqv0OPzkW/Xs5n+d7HS+oeV10DK
yMMz9ZbkOYafm76ivZ4u06MT6LTYYB6Df6COUL0Vs/qC2PDZHkebN60A8uEeu0Cuo0bydHMoN96e
yYbxBJfA6OKj7p5WSa0z35k2Tqg33qEbNuZwvXWt3M+/u33AjANUSM5OB+TX9eqOcVC44UIZsKuj
duUeut4pjfcgbtuwXvfL1CMnFr3MzXAdktY5S2tZLY7LbroZFK48s4j2b6V7+dSnF8VV5JBjhsl/
eZ6palwj6bB73hyhf/XMPRCS1nYvx6AwIpvGFVoRB9QnvKIK5AXGX1HxRbfU36AIuyc74LAhgcuH
+VBLKnq2cM8iYw6U5Sgu1z8ek833aqx+VGxg7lb+2A6l+dbL+iIN5LSES5Z7XZ8Xvv02Jo3jq8Py
xxgfmfe9Wk9OXC64q9Tbdx5vuLHEBGud+pyrjMKD45TMrHNVjtuJkVy+uh4NQz6LhF4uNat72oWb
ISdNNnUmTbx9vTwxf1YC3Z53i/MC1Rp5UIZq/2f9RPPaWFYxQwi3ixS/g+l2Gist++uYB1U+7+xw
9STH54SNBp/9Mt4B5JGW9HQ5mdm8sZRkQ4OT3OBTZVo/dCbSpB5WqOToY5EzM1VlIzTxaiGFkn8o
fHFNOojcUEfzh5T1uekriToC/pBeXF7x+kMfbaKKiMzw74Oe+wOE2z3E+jW+6wYIWG/lPM2Nuptf
QkAhY9HrbTg4pFFBSLxMJW+2jtWe7rXRpb96Oywoc3F3OwV5rMeq2NTAJKQERO9USiqkjR6h+NU7
QOLr67uB+mG1fDLtzbED53H2Ppgd7qJiSL7Gl0hesfj707irKKBZqo1Pp2zKrPtvWOSqlrenLD11
QrTm2XxrYgSBQRSdaIadZkzIBAJgYjJLbvqP6HDKPXw2yuCq7piWY1u/SLzP99l6u2r+1/9Q/md3
3qf2weRNnBkCAPJCSHhZuwCxHtzjPZaHZjuO4PeDHfy9jqt19P0xU4/pqqPnQP/NfNHfV33F/Vxs
R7uv3aQk9NMTm5zdlwfr3n2TV+vePNutus4Pa5t16f95W3pv3oCS3gOp4MsPFxOf7S10WJdlTVbE
49SU28UyRXIk5MjQADuA1yQO9Z1gMfgUneQsSIO/35vxp7qrqiO64aD7ozkWqmP//m40PT1Im0YV
7y6NjokV70aXucwEKARZozMKPCxWtBCsoRFlHMVQXsCPILOTHGk6Uzj2V0/S5F10P5zJYUjBMRC1
aOrtgu1gP+ioPouwfTrM9t5DLO3dJ3V16TdobvWyOZp2DpK9Xyea7sELdj+LZKGG1JnPee/8QKpT
ETSDP97M1Xo3b2aFkbHeNqxHf4qhFIpE/owqUPWBII0fKhyI8PC31W5ID+tjvcsuJS8GuAXtv1WP
mc/WPRxcvoTttESKigTsEWxW0+9969ffw01UPVRdo0kaN9mBEsq+VLAUIPdXPzkQP9GXe13HTriO
T6H5BspocGz84uyfcyq20TkgtToOGeIKJHu4B+WvVIFJMTYsehMd6KPWh+gje3vmZ2QPgeZLrxvN
7d5o9F3UoOytY8AMA9qpw+PCCSZFzyQhnXQNIz0QJQ1YEwbvbjppXBWIPHhJNN6N2PlYBTTXFQgT
x9/ynj7hDnQDY6vFqb/x5efteA1FH0C87tPQtf06Fvgirb8u3c2yCI6xE6ThEWmHNimXzskDdTMo
BitgD8CEPqu3bzG/VOh6nCnMJRLbo8fY7RsWNgk2NN4ZAxfs2DHLNAcX5g6pexxBQu5ZE1Q3PkCf
k+4z52BA0iaX4Wa6xr6p4jRmXrt9ppvqNYx+mFNFtFotGgcXroDk9bPyRReDpFrDMWPRAEZmcFXM
nfp3cmJTteHcSpqbg983UzoEa6BlT6qfzfRXJdgG255MnqPRrJH9FXOQ03QfawIB4fK/fW8iGjRD
JighmEiRFcPvlhmt9KShTocjnfDj8fcJJMWnPbbp7a8DMRU504so/T28ame+jUgVVfd9T2u/o/ii
JKDut2f7SPmWyJSlpByfabBIPdrORIKtd466Kd+SPNKWzYeCOh1ldABSaSz3z0DFskj72pFVp7Ms
Il9qY9GCcmILvCirDdVYyPQJQQkIwEihce3mzJqcP+S+Ge+np2/xC+pIn638LU5C4cOY8ygG3Bzq
u21VFvstu5JEjg924zO9oI4jFHJ366dHDKvfaP9nFNA1Q9MUzXB+2UpXR153TmVpXXCsC2Dr8Ylx
eQQc090gXQ0P6cFhcEfXWRwG/6x2QxpYIX3cnbsLFEdfSCtIgcZQDiWroe1/vm8ABW89JSFhfkiY
uX8K/bPwDeOxcEzdIGH6jxO2BAVD78SFFQCm4e/nnSJu4W8P9IbnSEbmqLjRd3MCWRnQ4SkxX7x4
z+f+OnzuaGxvQbo9WPNuKNd000TB2lBk5eaMPaaXdLc+Nt28AGKkhDYYX3CczH8xb5eic5IHj0he
94hO+tWKN0fjelt31dYmI2uBvzcvGYPFvvxcEQNN4INdooaHoEqaLzN8frS0+Ok/HvDV0jen5Pqs
pTupZekXabyfKwO6pTr9UCdSHz3Wu3tRs2XHUmUbTuXNCVnslP3aLqoORWDs4wCzWuH46AZoCYZa
ED94h3fPxavFbs5FeSfvTrlcCuZKF0ivYMxhIUKsTMCEBs2D1X55MH88RMO2FE02FLRgbx6idV4f
tpm5FqewLoQFgdlGtFmZS06UYHKK19DWKVrpKFVhPdyQbf39dtW7bxGVBdiqqmE5xs3tGtJGuSha
JjakoDBUzweSgJ7NzAcQHlMYmLj0dcBMBdSCUQfu9MEF3H3eVxcg9tRV4KsrUzt0+0IEPrO3ivNX
B1IbYAewpKgKnhhMlkw90LzllAHaO3tMcVfEPf7xEq4u4SYanjplU+5LngEQPKbaCTEpnowaTuaf
LHrky30/uzQNw9YpcExy8X/fcJXt1baznSNB4leqBvBYEe0Xi9Rtxg8f7//l3v5Z7SYMaurONOw6
Pc7tKFteSIkWyzVqz74dxeojA1r1/oP8ZzERra7epZ3lliStWUzsHaAghKE3hxGxFW5IxdLBclEN
NGYCDt08zTMorB6Wjvc/p/+8BOqrf1/Cod7sz+aeSyCHfYEzkUSgjwDle3ZIYf5g+96Nvv/1KnX5
Jvpq+/xo71csBiQOFIuEBSHNo6+/75DfU+PPz/OfW7qJEZitnA7HjFVAUAMO2/jfe7djNvuISvjo
bm7CrLbbtcLuQXyYEAH6lxgloPgYPVSduntKXj21m5Cjb+1jcxLrMMv1LCgc3BI9dMbfOqagS7jB
/qNy527nAhLp/9l0unwTZSS9veRZwTM8+e076HWm4bZLNKm9R8fi3/eALt8EE8PYWGv0Jo8QP7uA
2Rvon32fPhUd6eOIfnlQPipX7/XHru/tJqDIrVmUp046zpF2d3/LuQ+HIuUCHLBHLkeTOw0e6Z3c
cfElg7x6oDdxxcT46LzVeYlCTTNFhTz8XjSDCFBMIPpCQNaSz5P3TkkUahMGi1BiHmWxqljjj41h
OZpq247uWNbNXrf2R7s8iI1x9Lv3PkwICFsnvwzWvW7YQr5yOcICm8kFpYwO0pwpBdTOg1+4q/EG
DfMH+/RummKrOOfZpm2TXf879JyrS1uu/qN7ZIXy9yqIOr9XTTYUMhvv0Qu4XzBcrXazi3bYtVtp
Q68KxgihdshsnE/6WXa72Jj8/c70u7n01Vq3u+eyOym6xINWxgWjqopxyjahjo++3+oB3Vjm97kP
BB83TR9gQaL1On8OVFdERO2FVNsDAc7jbwd0j/xasM6Z+Vyi5c9x+fdLvRvDrq70ZvftDaxx8pyn
0gFXHpvg/QSs7OEpc3eTXy1zs+VWzrlcrdcss4PQB0GLjAVRDPcTnkh0eN4PH5ajd9O0qwVvtpve
Vhiun1mwgUcIShmCfw1Fi9EVHJm/P8L7W/tqLfGMr05xdXc+ZN2BeCJ7lwGcvpgYxjsHUjihrFhG
7xlGI2cG81KUfgCWhLW0jV7+fhH3A/Y/F/Hbzry6CLp9eqke+ORoV/ZQxvm03ZESoN7/IP9UfjPc
P6LI1Uo3h7iT7y2jWvFo6zCHALL/oloM0ZMKzz31zVpHZ9pyF4rk3bM0OoK9zD1nVnzDixHmenoC
aIxBqumV3+mEyJcH0iiFDgPQVWD598DfhTgD8APR1xKaUIB4V6FLr0t/h0sGhFZ35XD9tQT8Lr6h
CsSJyRR2NVF9va/2nSSjfZMxyBqBpMLLj7mxt3lT/SZRgnJOdqMEP2iluzuUyMmsjkuCnH9+ZRw4
qMLuSWAj0sE+sCm0i3ADPyFWIGIIEkf3fvRhMbs1I3IkEDxrXL1AmXR/0H9bXt7yXhaIH5Z79pRp
6AziAWCBZ6TiMoZBZgCzHFSzX38/PK3vZghXr+Qm41HtY10dZF5JBbu1Cg6MUYVYnQMCHr/nPRNf
y//796Y9CHHGTfDedXlnnzWWFARPIa+W+bYvDWctmmgm2EDBHhB8hIJ9BxjJu5DGTjfJDwqOPKKf
HY2+3DvDvnhUID2IaLcFml7a542RcWFo4VGZTUTvbQsN9+/3r9xNIhArkWVbxz7cvtkFF3ol5jq1
RdqieplXgO/pOx8Xl32HxiOopn3k0H57dHf3k9urdW9edZuq61V1skQeof1S6CeoK4bx6sH7vTs2
41z+r/u7eb9ml5Yt06vjXI/YKAolCacYNS9xm+5nSP1lqsBK6khKzqn3MMqIn/8zyPyzvDhQrsJZ
JTv7y1HnNkWGslkasShwkb6Kzzza/KHM6v3u/tXt3pzYmmkS0hrWYzAcKvF2uQWlSwMToi8EMDL7
I6KyRWJMO4YoZwFN9PEn8XfxTz1VYzCQE0TgRV9O5OgoZtByXsH+fvDRiQTtb0/l5rTemFV6qiRe
ShMwSnDnDptL4XIeDS7Ve49fCMYhJCNbiqPffN1n6SjbGVkM1oZY0YPkPrmY4TRh4HrPMUHT/3pU
Glr3CtHrJW8+bFtSjLO0L5Hml6MX0oTJmWa/UK+13LOHr9X5xXEbBgwEcnDAqPQnOkM1RteB8+xM
hR9TNbbhEQTLHAhOhLO9kBf/+bEDP+6domdvoL4ug2KyxlDYjcqNsBz0sDf7EW6ju0cf8N3S/vp2
bvbPYbfKC9Pc8gSH8vc8OcTfsKpw3UZCpsY4tnN/vszZgyTgbnfsetGbXbNal4WWKuK14Q6vuPNi
hX3RxHSbHWZn2CtK/te0enSrd0Ph9ao3e8dKNwe5qnhzeLP0DqHhvhbAuT4/YfxQ1wSgQP5b3f/r
JW82AsYwm8yuudHC7cs9yEAjAEuOZ3/mJwZPZfL3fafe23fXy92kr7Zdn6zthuXa2bhOXeHe6qIg
v197S28b4ANECf5gyXtH+vWSNwms0e3s3bYTr7Ll6y9GbwoOrnN9OYvcyWj53k7w/pp+PXqwd9WR
rpe9yWUxymva6sCyLzjzhRgtQTcZG4M5vEDUJuYKbtWOF4327lPvVLma7j558aOLuJvLXl3EbS57
qGqtxvlHSF5f0FH5Jbuiq4MMysNGh3ovj7le6ybSWcYeGXVxwz6GIElSDOdo2yQQjoQxtOx7yHfE
09z7ejT70O4lENcL38Q7FXOWpjuKeDcMcdPBYx3YrdttgzB0RdqqTdXWDVCbHMV572fL7rX7T/HP
NBu+PNzBd8O9KgNyIJGR1d+v4uq0NdKNIXU0ReYbzHs3T9l4i75MG0x6i/YjByhoPDrI7j71qwVv
bn5fbM6H6oAM3Pns7gfmVPes+JspNDOYTcAcpvXepw8/q3vtD+Nq0ZuQ3BzVslEz7pIGwOg42Y+d
PRJE2CSeILeVumeGe88HLpa9PVz67m6+WvomMGdmYStmyf3uSBdhgVAJgeKdbvsHAfYHyg2q+9xH
gujvUeRutkgTT2NQQttHuwUGaftt164KB2FRK85C0P/RYdYtIGQMHiwktsltZnK90M0LNQslN9RL
JuTbZASdSrhm6zngWHfaTf++1P1D7uqebl5jut+ua/2MMmn9un5BMCjzc8HqghE9sYZpaC71yS+x
Yvt+HK1lX/KlydfDueyj+715obmja8X2yP2+YscDq5M8BHQu854mlh9YSt3tXF0/25vztZTK3dYR
aqIStpcFpMTNAoiwGPz72kMlyLvjluvVbo5WzFOaep/+Cr8aKP+MjNBSEWKcbN4zM9Re6t6j/vZv
qfi3b+fmdM12O6s4Z6yIygnqZw6KHNbrebTHVqyIim9Fj46yqwoyokKym79clHf960ACTN90U/oG
jJx6WPpOxJ8wkipB9Lqb4OlnrblQHgpfgtP2Bs9S67yu8fQhVbg8UlHFAHzryUZPsV9Oj1S478Ya
U7EcFdsG2bgdWtWyxa4rbHFP7Q+TSgUNjzJU5k0EmOdN5egc2D+nL6tPLxB5LsM71INaGhxq93CO
nbfdoXfsKXzUU2hBFxtQbR0RmfTZyYo2a5qJ6OQle7+2AvhyZ/bz1jMR7DSiy3Fo+efZ37fc/W/C
UtGPVmzbsPSbZOQibeXSOsoCX1iO9kIT/fsyKoBeg9kEpXtZPurRq5bYQH98FFdL3iQiuZPpalcA
t9K3n7vafTmjC5n5G9UP22D1o0Z7VWhUGa+ahcCMFRuvHe2a9y16ho0V2kcfEb+N5jVKhNz72l0t
1vqwOLuo5XXvVekjOvZJX3a2hQZgBg3CMDv3/DN+aXCVQ5NAXapQu74u8z3Gou9lDzEBtDFoXjWH
MYoQIKmR+OL7VGaKBhCKEfthdFpsPjVondW7tvZbJcw209M2KZ/L3vm96hXPUfudjeF2WbMMva9x
BtcAipurvF1G0KP73+vIzlBucVeCcoknO4wAFB+g1Yc1mqSTGQ4YUwlFUvrF6+hwmJTfkF/foJ40
bIvIHCtRDt5p/CH4odyPBxkYpEiijpslZBtGUxBCOrpeePeViNAsIPVp0zVkGaSg8mn+UR0DvsQ6
zi13g5dhqE2rV+cdYuqiRbc/djiwKrjVrasYbpFofNIevJz6fTNTXqrJCB6sf6YNsa9p9KECZ7lf
JRDp9dHdofNm/5KATtgLoiG9Xlw26NOZ2birvVP1Wp5mDRrWX8CVAESPBSIdcadTYDwbF9p4gILt
UGAXabotNAnmRAqRFd7EzFyMDid3/91d/EvnKt9Mn7V5w1z8ebuemIhFIW4U1jCWwHQgUYASQenZ
cSq7dnzaBna/HOsxHCRQinm49g+GX46lTaI8VyT0suOjvQQ/DM0fJvxjbYmMQ7uP1o+ad/f6VcY/
H/ptsmvu5EpeHdhbgODZWHAYPCjodBcf7OG7+ebVOjeJ7jnfbs7rSmP+AQMeVEgLGpX47n6sGV8+
r5KlMrwUlMIPln2wj42bxKA6qJu0OXN7GL18o4oIkeDc24SwgKbbnh4Xn8WjnOf+AzUMzVRAXivy
zQFWt8r2YjYd9itI9KBhyb3SnyTTA4f4pkzPJCV5wCzdx7t19eB275cTOHD85+I3Z1m1qeydcmHx
vX/2hGx6RpPORqtHFMN0k6DvIRujeHhARBv4EgpaNflQolX06Lu6X7ReXcpN0G4PcnnODC6lCujh
wR/PQodsVwh7CBs/xnxMGLceCK//hyHB3ej9z2O4id6S1slFuQcvt/rZJwgkyW4CX5TGIUDdYLT/
3o3hfvz9S7t7v5bKcFOTNUtz1Js1TWO3qdUKfNURNaVVH0o4cFmhKIrQF+iJJ7hNeZRC1+Dvo4fb
615CeLX6LdTfstf5XstZHYrI5GNG/MVxSPBYHxVrd6e4WMjRlpMVcHO3o/n03DkrHO4A6nUo9cre
UKNBJkbZ4HjD7ZMiThUUdZYp5kkgV1RMi5WKqLkaH4aPnGeMe5vt+mJuNtve1os0XXExMnKgqmfg
tKJGh88WAb8hlIcMEViTfozQjNhj6XTqr3rAgqHsDZz3E/quopmMlhUMPDQxmMEDO4FKDUxeyKq0
3uqdjTFafWAsxlSp43QQAHrLfX3Jh0789w/orsD99b3c7F2aAJpTp5v/gM0pgzUzlD2a+kA8Ue+B
MN0iIvAwWIlq5TbPuV70Zpc2irRrDsVOYKnQEJ2mP3vmVQlCah9y5XazC4wvxHrmxaigqYz+KocE
Shq7XjXVTa9jjIZA2fEJKcY9yn0vDo8sLhgNAGsGQjSuvnfDGp7CKpHe0JVD9EvgcmFj618pRP6j
u1BfzacL1Os5GgDKdDVfTTgqEYXpXCHxuh2sftBBPin8UxW3fTl+asYqauHvKjQuTzkH6A21/D/3
pBS8QTnnLIV2iTxU1IRalI2obfs0aq1AyM5kMy2CELlF9AlhyhTS+a/+0gW1p91wPe12JBrIZ+kJ
M6PSxycye8nxO4Y0KfipO87jwEpOy9PESioI8U8VyRAV1zmSp0iUDevvPdlvhjSzyX8HwQpy36D5
qdnxzpK0ooLoBlek8Iu9T84gx+aHimq8R1LRwZVlk5xcGyWwZ/SnK34VflKkR4dB9pURVM7co+CY
n6yg+U1wHjmN3EUZW9CUVJNiXfyBb+WqDXPcl81qLfEB1p8FMseg98H7xszw/MAaKlOhGIXbmV+V
D0Ln3YYbeBBDFyBc+gQ3FaZ+SQvp7DD9gITs7UbI0iFoqiJ+IDQuHuyye62f67VuIkZma1qr5cww
+mu0QQvYGykmOBt3qboQ+QU3IKn+O4if6zVvdjYIKut0WovpjkcNGCBdg5oSWbC7XUS/oH/CDeYx
j8Yodyv363VvNvch17R9qnCvbwfUSYX8kivGRL/qJ1n09wf7C329jSTXi92cf1upKdVUN49zCPyc
8ehqo08Bmgm6CjqaSKCj2Bpp4tBHuIx/QAXZg65eLzIeBR7k/RK+hjVyyJOw2PA/pZkzUpcSyhGr
QKQOaAVE6SsUeibg2Rujlg1jP4FNtOEdmENU2wfpo9bHveh4dU/6zY6oZal2YGiJD/Mj95Eqwysc
xIzI3qT5w5P1XpfuerWbFPkonZXaWYPREpJCiPoIVUFUbJBH0iBUEMgGenwQR2kLLeNMAaTC6kBV
kAnVg5d5t3F3fSk3aXN3kqxNIUAWkNnf8Zjk6WugSATF4++fzd1B1fVKN+20U3c+GFsxUBYfiQo0
ikTRB46xguliIgyiEH1FHrMKLejl8Ln5sxhz/v0yHm0VXdQRV7Ev3bVSfj6zVXiYQinLo8f1a/iY
Rw/XevRV3YS7rXSRu1KEg2yOTCUVed0XNo9nsE+ATvrW/P/z3m5Cnl3VzjkXIQ8aKKJOzALFbkLq
KrSDR3PUu6NbB+y/MBo2FFLwfz/IbXoyD7JhoA2J5vsl7IIK1Ymcmh9RrAw1+SNMKSIQOspIe4CN
EBo7D9Ma8bb+iEVXF3HzNm213ZrFnovIEqGWTe/OT31jtpBDHXEnovyD/WLJv0Dlvy1581LrFJRG
luKh1TI2ttD0lfFB1SN0xxfw1d+hRXUv0iuNoeHx9RJueRcGw370zh1aLIjUfZSB+t6Yrn3GWUb4
kyITekaEcz2jfXf53P2s8I8IU2wB0rdNogmZUWPjHZvARHvYcU+XkVQndhFLKG9cRnL5xOga6fXd
u4ZuTp4cX0+H6PJ5edV76HKlTYjOQVt5bek3G7fehPl8jWz5CKPJ58Nkg/tqGm2czwquUeZjTqG6
yqvKf1t5Z0o3Oc6PET9jW776c8RIgyL3Vf4pZyt0n987OVHaKN31DZxzdlFOYi17Erjhi4s9bIUU
9wAJeJNMaa4BtPzJa5+ZhPWp/5y5Jkcog5fgUBGU7pk/XGM52jKf+dSVqH1B32Xi0KFyIh3PZywz
bN+g7sgC6XMzL46zZkYXrN8J6dtiCi2ze656DT2aJV3Dc+MWCM/NSTCAapVCDP1dHlofpySf0Mvb
fLUjLBebAsyFDeRk0L2t+ucXHDjHzXPTJWUvfbEW1cmFcdF8GwtkZNTv/VOFGBU546XfZXFtu6kd
tOd5h+wNwgyoR3dBqb5qBUL55PKDxvFIrOQATiaS8ccxGsGk0c2ld5D8qhpstlwOf1Qx0FrHqeHX
+6QjJ8yePjQgIJLfnpJVFbaXqEBEK4tPe7/UkAgKDCORT56DwsLlpevGVc1vuvLLBo2AMwDaCnlc
mvfbAPED5fXc+Urr7S7gx9K3soidJ2m8Bl/909q+bvvdS/mOQDp2Crv3YrYTuDfzezfFFenZtoMT
yl5v2dbb5q6t4y9os7c+C97vx7pfYKIwKmNjoIHHq3qXwWkg5CB5o5ByhNkAPpfU/0XEq4sB1aio
IZeB87HuSd4RBTnE2L9Oye7N6PO1qCgpy8Pj13bCpjhlATZMJV/oFo4PVQZmrnBE5WELgxUwRl//
qWEZaWiwgu6cdW/ysKDWIPEX3U7UkYU+8z6s07luB3vZX4O0W3mXtp9/FkyMUKYqvlHjQawEINnK
L08Bj91YUEqgu8bVhtIrO876bEYbzXfyWSY9S3zCP3zPKHvzr9gVMpaea696aX/SNymuYkSeUkpG
CaF2lMqE/ElCfytIMULsSwnlQI59R5Zg3uE1fbxeehk9KpvThrtDzl04n7xQcvGcg/oVbw7fJHKc
xnWoR/a0RRijJR6Y/AIZAfIQRxB+6VDGIqTFnKIGgDjaTszoZxsJNXpE/z2EIxJkUZLdi/VpSb1y
pCNhs6I1jHrhWOtXBGp8bBR+XwUpt5nnSytEOJ/6bxVzi4cEqX60xxGTr3pYEeIpQTXgIB4voIwr
GZl6PkTsNHcvzmf2Bd/Uy1BEH6NtzwbTUdE7xRd/3YRrJGOywCBOuVaf3vWgnhwH65H0JBSfCY21
35I44qM9avDhOiIrfBlFb8fX80/7QkhRBkKvHHwOuYg0yYdmsHpp0RutMYspXF8QIDQ8N6oXlJu9
dWTOyTDH2ydcRtBshBn8tntr6YXRDRC6RcZUh055QlPu8ISWof5dYCCECvdcYxTdvBth0dtFKUqk
1RAhaxT91oFq+2fE9AcO9tXWWP4xXnUsYdhjH+Iy5B6rA5pofoTUPL2v4f5Vnu5f+SB8w5XGesQ8
AIRW0KJcrnJGOnGWrEf7uYi1r0ZoxHmIztmXNtNKJAYwTh9k0LxSxK0nkNvWvpOyy7bJgZOkGFWI
AuK4O8ZgJTqE69FG/MzpSQx41SeJZ2708TbOEGPrEaM/EaGOyvcOr4qqJ+xShLB2gbC/UOpgI48/
2gCJE4IfOTcqb+6w9uGVDpsfcmzuTbxMhHc8lI8TpDSDrkFqi+Nr91LjV6f0UbX1tfl6kSUd1LhX
ph3iaYCGRQbEeOVbKoQNi7/hcRljFauMARaxeMds/SzE2GE8Yy71qrPhsLTF4dYY2k8pXGrHO/bQ
0gptmqgoQeHZjAeFu51snwhTC32pfeRPwlsjHTKbEt5KImFFPwo+7AXhw8vo5EoLYbt2wB5XY1Sq
jczJQSi7512YHzzxF2mYkaQF0myhRsRArRUV/lOs8TpoIWguZHpGJhbkZ3ZEM61GBDvkbpEKWo9w
Me+pM8jTrbcRT7Xu3B09TxXDkP2yme3nhF0hVl4GTaQtyukJbWgVEe2KIIV9DX7xM/2neT8OtjRF
z64uDbQnjGRaEogvYXVW4SZSjLRwg2zrlIHdwqJ/sYs2fNP2C4ScfGJPL591qI5OkwpNAu47Xo3M
Gn+aNt7FOYhkUW6pgdWvUG/DY0xhSo6DDWM89DnhDjJ0Yfqz/Sk8So7iWUikXkZWYCfAeAFTc5ca
f9ih+LWNm89jb/OxHmZj8jr/kxkozh5e7oScfsgCcPLq37gJhNuFM2J+1J48HCc4Y5enef7arBDF
P48U2PKzvepzECO9pv6AW4+xFMgCm6ES7jSbL3QjTKaTjUtSg8XLWtjqrPHT4RgQ+y0bpJzTkeMC
Mpa8DyTaUQxIOONmKbGTCVxPRAp8WZHmZHg0Stm/3fOu18zq+WZOFoWh2CdZx+6d8CXE14UeOYnC
qkcL6dS/LFCeHwC12sxJVVoyJOgT29D4OH04M51vLdYQ9T8tEMhNlL4BSEnodX7UmDjT/qSuH6OL
xp++IfZg01x9Gx8cLlbYvlz8Xc/q1186yO1itHo/UsUm+fyUnHAyU7BhQI8G34o+4lgnxCS98ysA
81Edr5L8By2+GvWBgYY0kLgKSCS4tahB42ZAEXsSfTmviviwN/g9ENY8Y7hCrBEnraFgwyMm+6TP
DbRE04RLh/H3jWaK8WGgTu2EVhWkuKx+KmZQa75xjDrU5Jxkxd5E6/kSkI7a00OIylB8fJWeNuha
057LBp3QfPGUliMmS2j/jdFYbdB8HcH2HxYv/OqbMRZfrx40w3TZfldvzex/c3Zmu6pjS5d+lV91
j4rODaVSXbjvbUzPDaLvMQaDgaevL3aWfumkjvJIpbzYqb3XwtieM2bEiBFjlMtxN2mSj3YQisBN
cfxzyBzoKWNrMOafb9ZrfGTj6BhK0SMt93DxPz4aszznmhKCdCJohXfnMP2gPIEFm0Pn8zA44ntV
mmdo+yuF7dMjF9cY+Dg4p5U62/eLgKqEFFGJuqwx4e19fBmHIv8m3t2gFp+c7JBkPbhm1iv5ULMw
KU2Mo6GpTc848qBw5ZBXXxMSlLe/uLB0Poxmytb+RHendu8okpG+ItAi9i1DonO4BTY0OFoRjXdP
M5BT85WrHCTDZ6xv0c7FwydbX2YXgtv6x2msJdAmO94rITn8GWj63az2WJuqiHCUH5vBhEhCfJd9
IsOvXfwYGEIe18vvuLmk7hicPZzHLIWzVkc35tUXAWzVQrWYeA4im1eV1yfFMfD8eFFs89lhJ3S/
Tl66+Q358exol4AuqsntnSWn6+4WASffPUVW5bHExQS9wD7QKnkBpjI/TNcWfo32fffudFb7/mvb
VM1TuvAx8qBH3Zg0Y97fPkSJmEVOhVDmYgO5z3lx/atdDamL1qDOmJ8zhcrdBTz4P1kIcsGiZSy7
lgdHure9kq+KuwFJQCX0KfRJapd5REgKnP7NZSfqjt8ZSt6Dx6wLN4DzZ+GSXgwPm0dU0wu6ZRpr
WqC2hTveW+LXdA5pqpvrNzK9KFMgtvjzX3HpxvB9b5wKqycp5n5PgoqpkHMztufRJRXJjaOXPezj
8GfmF+zMICiezGcfhZMHtG2UGfZ4BLSGzdFr9PPLhDFGzsGPQyH1tbtHsxlTXw0/EVuXUTcU2gPe
DpJ3dMdPTWeBXDVjFGB2Pp5HjYWrhN9lx3KR7DbUhrjHcJo/ms4jK3Kd0ayreZm9N4+0+BidO89M
W5WBNAB/uBPUy5bVmWjeLwIiw8eMw53rhn9ZFLVJ+Phm2E7hR3wfIJXtruB1A9jjxyVesG82nGo8
lusrp7KqW+fl3msuxZqqDOYKj5FjZUyqPeCFIt0d7j3i5R7NlTEGI/bLazjnsT6nxPxCj0jauy/+
cNKFVYOpTlq6eo4sLPToVJ5pzEpzgVA1U7dXhND54KtmchKz9thrgaYbGquYjXHKOAnHGCCiM3/1
SEUBASWnQe/TgkjRpVWz4mw64pgB4QCp1mIlAmpkp+k1Ec8QxK5DsehDadEhlEW15L1eNQGOuVuY
1YgbW4NcF+19MEyFQ8bGAcYmYzDeJwOuJP5aYQvF6/Rgrn4AgT0edpELekUJxK7tcUCjB+lUhIcf
r3j9JiMB8GQ8RvRCOJrI2REV5IdFG/+Hxx8RB4xUJSgxHQlMjO81t3f2aveGhDQuPpaMtCxQrMbA
jk8Q5zXCEQAhk/cIebPWCQSS9xzJwh+D3gQzBh5Xe/ROVzK/gNmkRYEE3tBIxYfnzAKVjc7Clk1M
8vI1yb3mX84T+cUWRwoRDxOal13mKwpeaCB8W652cNrMUJlaLlO5nzFVL1EZr2Jw+3UFd3XN8LhV
pZyofM0TX39vr9rct6Q7SHN76AalZf/lajygDgMW2Ng4nQnl+skCtGAi6wg+1ZNQzp8f0jYUoQmO
/B5oQPymjmRolMBOEsgz1PDm5da4AQbg/BWPVDa+eRge84ccqjh5fGYM7yM4hz4RrwFLKUZmVrWL
7ULGsNx//9eMG0ZFwJdRSMoVjFcQV+JfEU/k1pAn5voyJE8myfrhY9yak4moRQkGPQz1HLYc2vuc
E09Qbigc+Kfiugfi/8qxWbM5p5vLFSbrPIpnX5nwJyZRpMAsA773CMlOYxF/+IbAzYgFg0MiCEt2
fO0DemAkh0cx1Q1RD067IOsstgmaYCBKPMU/60ng03Mss7Scw6x5Us8/r7nBkkT80fmZ6hRhfr/I
L+SmiMKtv+laHBsWfRYkIRfraQp0pE25rG7tUTJCmoRpaH1aW4sUdWdCIYg8YYZDypXE4mCpaMn/
mbgadrl8PeKRDr/x1fvGYsnFf7y6J0KdHSbZZI9wkoenFIF+zu4qfQxe8XXLHB6JFYvxap5HCwtP
UE92i0zLNricktCx45hmWcqihavbQJlcLGL4V4fNCcrXIGpJa6WXXCbS03nCWepxA40xSR5ndY1l
GtUllQy+bGxNRiaXBFyqfAwuyCNZplgOspZbJiqWrGoRXj+xiskUQDK75goLG1mDXL226uiGbSHr
k3BIHn3kZGTn58dYvqgsmJdVDL8+eJ6rAGIjOOqUcdGXgP+25QrvGKYNcvQdZtOOjuZD/XV7gKIj
YBujPbz9kUWFLcIc4DFF7H2mM71xML4h+troGiHlivQcOk0XFB5RdDfWLXOkws5kcIUfu+Mmc3Hh
GarJmzcvT0x6TeIAg600c28MtzvyjISRwhwylSXXfjCMKDJaMojLX58YNQIB94WtI2P+rLrg6CAV
Hvd8tFepChFCcakBx8g88Ymkf1CJzwjN3riLRY8bOUZan/07xhKjF8vVON/W580dRr28v9Isc9nq
B6eZPSiMpDMLZiMzs/fVma2GMiNIsatk8qilFyCbivY7vNoeHYG/7uSxRGUMrOmZMDjFGtLZO7rF
4Cc6BS+uwz1vMdezjg4+K3TT70huqbw87pvWa3NCL1ikiNsTbjKnuYPrFHrRKHw0jXe/hZCUrAnJ
PNlWLD6VS4hDJ50Ki6ooe0w0lpzsAHRsCcKyZRv8DXJdODcjGkyzmK3PYxPtdjx5Ce8QCiFn6Hnp
1RTJxar3J0VAdY00oaYifwCON3moqvfgN7kBozvoxYDCMtyHswGkMPqVR2vEswZLR2DLFj1lHsge
NzTe2wKVzxPsmgWCqrKYQdpN5ET5AX6aeClHZsVXUDIcUy2sMS0lW8hRxiXQVGMp7FlITWOEKhmP
Itqb7VCWR4e30ORGEdHPntFnvOer3fnJh7F8sACRM9f4xAe/3z5y4Tp6RWTsAUuQ51XEjRyTj5P1
W+m12IuaOj2ASe+P5nLHXO6J9Eu+vfmJL0gU85aHGt/2sb0hIXYaaSb1GXuS/SWEQs6KP3ZRHQZg
eHPQiQ5otr9WokRc8R/HqCV7iigcNsAdJHRCv8G+gM9F247pDjJ1EJ/aPK5aWWOIaCJPEv0Dd0Gc
PfC6ehl0Qh4mmgCospmnkSyiA/sWkWfet9J/ElJLuC6L4RmvCJTu2Sp7RxYpesWxqNsjektTE6SA
myxRsCNxM5ZMRbH7mA4dIcvMqh4V0ZFvLRrN8oBb9tNHG9oSpTk5eiR4/4IuPqKiFdHmEwprhGES
i/LlL18s8s//W+ryp4gRJg0K9oX1Ca8Y7i2ih0c1D8z342sQ0O1PUiIXK2rG5wlP2Bkx1Oz/+viz
mDWmTyJm1vX+6N+zBMPl5NPHmB4tNeIPNjrIDLkLDYnuW6xkX3p1CSWFc88x9QHt7RHZY8ylUMqv
w6t1tR7IAMGbNPnJlt+VyVuUf+Pz5JsXaMshRL8Iu56K9VRjzoPavfkxlMZevgSdFg7AnTVSSiAh
QKpwdm7jJQ+pNhtDVQzaZwfgR7+IGq5wynY9F5Yq/AsBVzsGtjSY/zHcUOIpwt4nUmddlvHbfk0X
g9vyPmZtFxHR32YhAhn9Fmb1DNVMsdUBZ0vOX+n8MxIJTjOtiAlV3FwhaUoYBgbR6FV3ndJ6OQnf
FEzO/so7BRYOWm5zikkjsR9hJMkIt2B4jXydtMU3s7P3Ri1zTaaMD5s6pC+C9gGLA38QOCyhjszw
AO9yji6ZzljkvGnycHOG9DsD4zID+gyLVcN/DU4egW95vOC5g59Os8NMZgdfAplFUOwq+DoNt04f
c5ahf/wT1q8WHguot2/e5ky1xAkMUIYAZV9CvM9MooXiYvrwtr9IaLKjsKd+2uOCGKxzb3iAsPQ1
9DXxDTpH2lwyAuRgYvzf+jANrT/MDePi7tqOyj/djFHwY2NoNjC+XWwq8zogijiSMOKZ4RIyg4bb
Gd/ZXoglgAO0HCBJb5GUGQGTp3EedohPm8pS1oh7m2X6GV1g3Ovh18epBILKGoF/5464Y+1UxrDB
XvsEX3zqztnt4rd/zg+/SgpeOl/GAZoTvNva0zY7OWVbvA/OBE7/j/0cdvCN6ARYExXGzC/w0ukD
npKbBLdBA+cZ2WznWR09dAvO8abHS9u8mOo/ssp/WQ0EpYZC6yyRN24BlgJxbRrWI8BIbVS5e6sM
N4BsY2EDVuahzxxOVOIthHrkHy7DuWnI+/GaknscWHZveE5YrwUqG85FPB7p+Fa/hXTk2z2nDb+T
iStiM2zyXOsp242qhmxnp5lnfvpxM/Q7ubaEjrsRyXE4OYgO5SItkVUu0tvWvmPK8zG3Iv2e2SUs
irN5BUly+hqUL90d78QQgidOLustDDXFo8rBgXv2V+mFDXbcoq0WdK/OHpsM8HaR6ScQLEyivUav
PiqiZwTv2TnFSXvQYdF8/Y9bZrWP+Qb9C3igoNzrNuDi3pic78YtOWcd3Xz6Nxufs0gNdafcHBhp
DlRqkuCHdmYxgEdVMO7ygJ4EMSQHVt3u++fR/WmqLHHixhDhfPONOnjyMzt93FPWV1+LsXxBwd+e
ofRygxXrRo2gdN6xKPBjakNpj9Aob5jF5iBiLCy0JtucDiVCNQjUM+aMbj/GvdmNv4AtFCKD7xTO
13shuNkX3fFTjBXys2ccKBNwOEMM3caozjrEh4/biGCcG9ebENXw+qtgeORInqOs9aVp6k2KtRjg
dczSqdBqrfJlyyUMRqM9sG57/sk83XgC69xxnoHnxgH26xhPL3g5p/G5zXfFxQT1oMXo6+IPEHPP
/B2dArICJPnh1Gd0aszv6uQGD1uO49mOLM4c75NpgDcA8fIHiT74psgQIVWBXCl8QIR3mLCQXKIX
fbKKbhPgtvXDkpiF3I4qE94l2cljJ1YJRIqYqT3I+R+7Hd1dgCyyah8uhSumL4p74d1e7DNHo8b4
OrUVr/OQHLNGgDWyWSUXjru9aaLIQry8GR3zM6J/HTFPK+kkJdb8NL+MLrhHYsor3nM/52tuquQs
Qne6Mcqkl9XNeuTPGDdf3KvFepwPMhwCR0B6NfRNFkcGdhNQ19g0MLi3QcNe421yTw4h5kODL+R8
Cg+dhIpd5zHlhF9OaaFEBGvgRYhC3EPEThWUPg/4MPOHSCjvrV0j0HEWHwMGmh4Bh/4zMIOyEjWK
ySF/+Q0XCQrOfOw18J9Cntm85LxIzv42bkgn7wEp6uAHr1QZf3lTtYlIMw4Lb7PdNpANmSq7B2B4
oAVdjmDEet3u1zyOYVSCfkRYGTCa5FVQ6cO2h97/c3IZ7c8m5gNHsj2eZJPLSolToP0jgusV0f2K
sE8ZwpW9kXAQg5Gl7ah/BFPLSdM4z6IF3/ZjVyaK4R+H6Ia8SPLiG3/FpcGYlHwKVsgAOO6exT+i
4p2psDyCWSP+WrqDtgrFlj7XSdfB9gIF2sfJRl4IfcLj4NKHb4eyfc/b0zgr0ahXnZur2o2w4dBB
wesm/IzEOAT9Ws6Jg3P3XtjMzXDSnqjJw6GNtql9ElcLb5awySsnkHtli6x+MTjUVDGBbi9Gh4jL
ckazsTlrhi2KeJQcMP3icEE0tTkPk/Ya8ytwKNy4baEXFY5OtqgitbJiqSW97OioYTM8oiVilpsn
1deIUzBow21uEi663k1cc6xnpnqH8GKTHSWXnKzYhqTGap4TzwePcTlk0oUJPRUnIUSOkNiqIVMG
M81FhfhHNdNXV48+AfpJWqp7CmVQJ+hOX0fjMv7gzmM+anHLK9EoLf31l8CbKTmmkhMVOprb+UPQ
bOO40wvwI+TYJBEbfzAyuy+biEUMewEADXkIPU4q6HO/5b0nHAmYoZF23YExNr+RNuZgsO4YkbJL
ybL7N4STJ0V6tcqjrWFD9pyexhWpB24MVBpPqpM2ZxXeQd0pw+iPhBhq9JKuNaHKjA9hCXy4pLk2
b4bUMqAOgMkRUs6oFX8d5jOnZ7zDtpQDuqWZp/Eh+dgsQmJJ4TP6fAm6k7uKeZeat/zfoBGd4mao
T47TYnPN7svGwyHOIQpRede4xGY61shrdEPMnwDBRowaUEkEZ/K/L+uYFkqsDrFiYn0q5tumMHXv
qyPJ8iL99gxxQCRRisRrjCsvCECSrn/Goiqd/8AQyL9wraF2T37AvhXRqk3ieDFwHOYCUlZfRm0s
DB4YfaEbfR9fEhwNSDYUEY12H6Ors4Q6GFd4J7L3rC4mvg7C/+QnmnU9WNTHa9HM+fI+rjNaT/JU
QMJEmq1jUwxRVZPp8XK6TqPPWNHV16e3pMLIfohz1VxNec9PC/HTycec4Z6AX7ovpqVIXCNZcnQY
OZou1h3KOxAIJK0NBKhVo1zv/R9ZcjHrYmuPZa1bYW5/RVmlQxgGy5N43rLvWP6Rc+yRddJYXDo1
Mef4bDF9jE1d6Ece3piH8c27TaDUM/9YxbzqYY3qBQd9vYZsf4OKErxOfObij0bN7EleQ8C5JMfh
t2s3dZenUBSpQm0M7s/a+jPspehJRxHfz/cC/xPnx/jXxSlwMz9YPTr40eUU/EDQaFdD3assRlxO
g7zo70NMTmm5YBXHSqC/r9Bh7IiHMNYqQKyj1sKiYwbUTl8wrlaYHSLUdXaVpL5j7KVgy3DAgE3B
BpDhBrS7erH47PIc2vjZNqdNlHaacEF/UMwXA0AOmytrLJLRBQdqttFTrH0buD30r1MN5BDJ/QQH
7FuqAH0hFEIp3GaaTKwxSmbm0JGHRIRClVVPc1DA3WfYHt2A5CtmRhlRqGwRKX9lAjC0iSjRORbX
M5n7JUW22iuWGBzNwioGvfHBa8PK2jWYSoVKURiHfL8RN8MfJkQMJXFe0tlAjP2QVXQIAJ4xY6bC
nexHZ5YGDjQn5zXSQjTgOzfAOtFWKi3ch7pGrjnP5R8LcFbak6FXDHlkM2moy5VuG4SJcI0C2RGg
vbFSwNMokVxh94CI2F2ESN6c6ev8FzE1vWBC0Ls74LMc/TOXxg746YUYfcRmV3BH/OoQzryCL5BW
XMklX/4eADy7UqliX/3y78yvZzz46xa7TJRzwKxbDavJSwWhBy50S3A4rBo2mtfUrSaGTtnJeoMI
9zDBvuMbL8BDGWlBVruv/EhHI4SNBPfglgphkO8MYYp+wwyF/AMIY0+c510BaC8OrbG7jxQ6qZJC
X7A3hQ+jTcnrBh2Lrvw7omXNgAIgx4u2jjJRxwr+40wVZ0SO/Js06UiT9V4wbSBqirI2Oj830nfs
tVeUoyAct8GHIQmt/xjfl+IMetGB3TGzZh6RHAJo6ckifbvqSneu2T6r4AjfIewfEiX4jd/Je37w
OgGhoqCLk4pnV//FqH/LwYcVrQdAvZWS7GFtLKyeffNabH3koCM9rCNsnQnC6wbkbQgIGCQ1Xbbj
osVRpmIXTaMZmFPIAPoAFyiS3bfd6e99QgFYDui4dRl315/g7r29cztsJF2owyfRNmsllAaYw1Gz
Mx1VXY07C7sZcToBnLnkabLUdAnC8zPudLekBnFtG28kK4GzL6MzBJzo4aJ1lBBDneebgK963Ynu
4DPWMs/UFio26PhN/mDRmech9fHg8vGPlfkDnCZH/sxqr0GnYXBO26Cc2Yei32UTI6z/CLOmxdxn
gO/i2UqwzKjEMepLFtBO4Gv1WYotTJzmlDFQDjDhTG5502lOr8PPErmBkgQ+2HTdchwq8n2faU81
ycoIvoAecKnHitHzdSrFjkOrzIFek/V8qGH0mRhuuZhSINrPAdc8pnsHgBAe1oPUpJwcJ90YQIvo
DdM9FaJLDNsjbGR3t1NCyTQeMdtaEBO/2nZGfEYfeq3Z8MbHtF5dU3VV45NEmoZTljQn8CzEKihA
418aFWARRds4LbGNzk5I+NEfrM0b25a+7Jh13Bt8kV+/4UmpZRfaDyFGf/OKgZCz3/ti7YbPsUMB
ScHE2XTJuXVCJe2VEfe0K7hT4UysOhRVNNQgw3kVXiDbQ7hETM8X19zLRAGIYN7W6a4uXkEyUgxI
u3BLOlGJdpnu4tPDXvZB78DavC1YQNDp9k4x4LZwO3CfAO03QrRALk1ksKlEL5yVRTZTgvtYi1VL
x6iyl+DDypEKBpM2J+Swv1zsEfBBG6neng4XSQM2E/giPB/WhT33tZ4bbLjI2dlxXa8OqSscFmf+
ofqnIxS0U6ltvuSBnArgIq9hZ3e78rsXzG+04IQ/IGAQbnA1+/vmccRiPTnjaTnV9uQltLqb7GkS
pjdH9mV7o4A22UJifF2ZHezt8s9Y0awF9ImHdQZiprfWos3LyYffXsR+/gCDJ/hFKxjZAhKzGMhA
YKTipUl5bS4mX1IA6cExY8SHv2M0Dpeyo1hKLLtvtM++0x424Q+eGNnLISjTRqAhYvVzf+bsSwms
g6reDSXogHWcRvhjmK3xAcQ8UILPjjzDuVHDdVevAcscVuO9NlS6Unhl0dOgmhb/iLiRdSi16V2Q
HSANWbkXtwiPKwy+IGnA4sB2BBbyfllyQSC76SeraUi87fbJbH/JORmnyiiVlaOrDcnNycoHV6dj
YzPptODkscf2jILI0K2wA+kNxy1w1fg7Oaf7KQluQSlM/RbdUHuk31kElCpdNqX/SRXQglkxYRDW
f49w4EjAiKjri9WNCCIG5GcgfVMbvnB3uDG7WyGxDoj8XfVEJ/WEedcXt+KQv+oCG0vVqa6eKac1
j5a8mSVBmkjn1VV7kjV2wWTIAjtRa0e8VNN6TWL+oshsbd9xU8TTAeHhoMTHwWNLxgXGata+4Fa0
KB5bFA90s5oqFjg3Np2P/BZQV5EAk+kuqCW5UuGf6KvgW6LB4npawKXMrdVAhrXX9krnkjf6RdTq
cwL0Yn6B3LVnXel9iLFiBS+7696BMg82XGO/8GsHpczLIIMPkn3sr4MncU09NQKvJvrgBENDCEMx
b8/5B2BI+Q6Vh1MR3AiKO1eUQuf+onn08ihSY14+uX5JH4W3S7V1p5n09Er7CSPyY3GimuWEYXhr
o8Dmu0S/gRYpvuDL5z3FrPC+ahv2OXO9XpcRg87glzYiegTUsGKHxq/C18J8mm+zHzzibvizz8Om
9YIIGfYC7HSnbyDJM3d28J4wDV7eNYRNE1CrYjW/n75HGLgB5WVSxbzovbAzyM5rq5IOSN71duPp
2UIgKB4/Iiy2sbo/LqE0Dpvz86ozq6nIXHQ/3mQ1qUYYAkB3tKBThE3GnABn1EHTRznDr5rY1kOl
G2FdaZ9JeD4BXp32Gw+BDkFSwxaMcJ61amzmKGMoLFVjTQSojS1SvQiI7Em71uQvfi9ogA4H10xa
EVpQRnUEenh26hVHVF466oRnbEEJCY7LHzOsEppjRDsOnIjuFaNfZk/sK/e3pwm1J2ArPrXrIYBb
QmM6fYx6sydF9yc9RfvldfzB8jS6hjD8h4wfTRq4x6xOwcVedqf6AyznRP3UZVTrSpl99kd3NzmM
FdSV38nJLujrBVZEoKXTo8Rf58Vseg222rY+saJbWEwOwH1oUezKje49oC9XQE6Qpt80ETbARi/z
wMoQTeIaFlQ22CjLW7BjWQSWrDo5ZetxTYsOK9lu3Ew0sKDzoIQA5+nO0x+1EZZ3LpVTZjebAzDv
go6J+BKW4E0PXDR+gifgXWvWKxpOvnxT2q6w4xCYQBmDrka6NzMtx/zZGH2oNk9e5aL1MCumH85/
epepnh/2jKuebBMgvbILH4QnP/sqZt8O4pHER5AU+pCAFG1OWmCvd1wPK7Iaocxw0NK2E+S3i+yE
TjdLybQNZqj+eSCu2C0SfaAIJH3ju9V29wnkO6sVP9Pa2Khu/zWQU17vj5lk9bgr9t09uvswVMIG
fNJDH69eQZ90R58wePe0yKYBVDldrQd0HdWm00UCVFtqesa9NZCGymPbmD09dnFhXMP9pEYsvV8C
39QTCOq9DiHqZJ/CC4HoBom8MojHjRLhC7NIZSEigD9sjaqkWh7yIno59FC7LoxxEoh7oE8g2tkP
D/Utwi0ek7VM2NFGSGl6hfjqkDt3Vtft1aWFvpSfOc3bkx/Hl1eGp+0t/sA3m/+wWAbE/zq187UU
8z6X8y0k4WGo9j262b/x8WkV/oIeqgDw3Yh79qnij8PWwWzMlb6ksY+89LUDaLOYNLF/MbTAfPvm
dVyJVHfzOsGdcFKx457k9oSoCu3ffcax/PR1pxWfPD7Tvn8NSr/HeD974YIRXjA6B2r2QU2kb3ew
bzFNImTGWvzc1WxGtOKgX4RVsufozGs6Ci9o8LnKg9u0AQZARN7u7+lcda9FGnwP60Z8pKHGZDM5
CWyMptOCSKbBu3SaMF8pEGmooV6fFEPNJTDs6pd5zJ6+tHNIa6L70QhZhfQFfg/6AUX2gNS3rDHQ
S6EYuCefiGMUv1AcaX+bHcZ9baLdjuNlTVWb9VyZBRRHns+o4dPxILAGi4TGuTPC4h5XyuXxj2ss
ags7Kjc60c2rccVWmpkfY0RdYH/9Ntiq/4w6hApORDpzE3LYHmab8OEj8E+WaNvh1dCRsbssWkSM
T7Hm0zjEFNt/AVhxQnaRbVFHP3hPK0jT1MEYnlM3JtrwgVsmE01MnCBS0M1rEMyW06EX16KLvKDH
B4x84yldocZ7rKVT/xs2OsYAsBXw+84QAVNXlFqQx83RPuVoB1VtrzD1jPB1Aa9VOEgaMfUYb1gZ
a0Gjj/Eerbia6SrhUwsV4GAMau74nI4q8QcDH6ap+GOdsgZMFha29Jc4abkzOUp9bfjb3KZMEKCg
/Yi+HEfdRMlORMcJ+U53byjDJyTI+ZX4jHXwamG2k4v5NUw6QqrDqXSEJnKxk8ndjgSruvQFnmtb
niTIStZGVxrwlapwyYMftFckNbf+IygyLUDCmm8qVJN7SaM571Cn5W/IXWxuqzXbkwx1CMnqkMVt
VPj43CGwsLGPtChZ1YgTQEPRSKGOK8WnuvIJTa2MbMylyuI944uX0vSjFXQdAHknTywJjyn/igHv
BYCWhOwSX9P3SJR2Ch8o6T7mg08J26wXkx09pxUbpi1HMWkx6zYQqFCyLktfw1eBW0OwoHp9+V+/
y+LuRZslyTio98lgBIEJC3SyrSKF28Hwktv1euOublz6LDpxTNPtFinImbZYw+c8ICVHJZ2RG5eD
0sSrfYAdfIt0iHVNAvKyb8MxZ2gvU5MmVjdOwyeKB3Inz1XH7wzB4+lAETuI7NSqKalmGV6BXpFa
OcU6uug0JwYkkbmCzbKkR8/gm79ZxxRmsJimj4vZJY3zIHOkCqazeoJamI4SRQ9Hs/C2voa/GYtC
ZVkXTqkP+evWxwXvXkL4+TFrTRZSbTGoPaZi1FY5V/iSPRqVPbpR/OIPtschYOOe04eaPVd8QT3X
yQ+fJoURgV1TzB7Tx7pxVyyyIXwb+7gm8383oRRBlEhvc8XUdFCCAd7BDj7zUWNzi0fl8AGYfkIm
Qx4Hu/H8Y57NuAF1xS82Lx0Jcsv8sNU2xWqBTe3BaK4K65QrJB8KGSg1JAwLGDJ+D3YB9al9j2Dg
f4NG2Ns8Jx2x4B2cSBEb7LxHvxg8xDKDc4UCpPa4BLLIvATGMVpZubqwtXlhbbsZvrgZOsfP/6Tb
IbPQ/zT5+bfx2tO3pZY/lWHTCurmx4IldqVn0XOpsf6j/LZM7P/Ttf6mJIDoX+v5Rgtt+DXnbbsH
nfMvCqdwuxAvIVejMMRK9j9eWD74ny78NymB+nm6ny4Xpvs7sBCB92DwNGzoJUI0pMySIJ/vIRX9
j//6n//nf68//2u/LbK/Pv+/bq9rVhxvFZ60/+l2/6Yp8NMb55Py4aowHbEzkJj6Jbz/80Xa/0Ze
V2kq+PipCp5abeVvI8u9g3YuFh/mo5nPMr74RUMnFGKBTMZUxpIerQVhwCeZhhDz/+OK8i9X/9us
cvPyfLSeHa4+PXSslPGiN/6ahxQGSn7HrpfX2YBFkDxAxd3Sfycqeqz15BLvU0yZ/P/wKP6NBMG/
fJm/TTE39Ob3qOl8mRjIhRkKhdAJ+CeWakyeDG87++nsXQaY6BRMRhfq4Dp8MmP0z1/j36j6/Mu3
+NuO6tw7d7TC+BaU+07t+vTu0Dne/PNFkBH/NztX6eLJjOysojXxF2TRr5f/7Y/8bfd+Wn1RXkM4
6+C4BCPGU9+W78817hmzBI6VGuJXfEpTZiY206MdMnJryJwbOInTSyKg03gTTltGGgKvefOG6TpA
x1NvunfYnf2adOVkDvNhMUo3uzDN8eSgywDhzHkZU80fHixnI0G5B+s4jzgnhEpKw6Jhb3F4LMxt
3nQxrZim403HHwJjGGllaZs7vDa+iH0YbQSCppMf+tvVliPdSn3FyKneCMELOpwAr6CANYN9Xxcx
Y3eOwdfPuvtnb1WY/t7IAZ85QBnvsWhcuLLT+qCU1itoBvCz97g95bnxmqXCNlu3vDHDqhXE3PwW
Zi1jTCY2nj4srFjpfP+mKCLCgP5YX3slfPQ4nvpbK56vnuZQcUAFDW/a48FA3f5YxMk5AAHggWH3
w7nVNEKQopcxbhix5y3MqF/a07u1OZPGQU6BY5wzVghFvPLmEIVgW3+ZgVHNKVmivbebyLIPqQjB
+69Gf5qvvvwfHW+KC9JbkNZbVBjjj9WJmrZuxuA3wPnzFnt+OBFu9fxorFWXvokxDEEVoBgeLKrm
njU/2BthjEdJLrOFEVPFKFDysCBQnqyUD+kzvGCF8U4nX+C+aN9YUt1kukFF3rX78lBh4LC+XGfC
OOI21gye+IT2xJMqskURBizOhBvIcBpFeT7ZIqsVxowauS9j7rrzs7EpjNyN+/M5eZHRn8eFseEu
mALmpuIUXrV9irowHNUgXC3s1BkL///kqnHYklrW1Olr0NS0957DvUtXhCKRqQtvGq5cP4xb/FvX
5GHDz+Z350M6Em7CV+ZJe6xvc8oEiDHd80P7YDsEUDTCNGX1X8wUHqZJtzDIt4xEGnEYfwxrLKmT
0N8ZkqgRwrODjreND9YUiiBNEJNWsWoV7LKf4/MnIv8ai99UzdSf7o3YeRs+OD5XE4cqbA8yEEJa
w3kytPsJ9frI3mUD19zWVs4gyZYZK8uIVnvDmEmPP2JxuzBwgGbtFVAABGNra7m5Y8AvD/uOFfof
g0d5MD14BLzVTdOeObY/Q/FaNSI/j/n9IH97d4MBNUj00MefRmrNWbreZkw/IexY+d2gCrQZS/uz
ooXrvs1yhr5iD0KnX899XqDp5hFZM4a/bm3Q5o+gJ1qnwdugOc10gxGXfeFozeEABjOSZfo6w5Z4
INvRxR7VBrjJjyR2NgjGJL44usDFAO3gpVzY13djstwBEQpeZF2MpRxUSSa0wuzHQ3ZHP07qM2ze
3TrBEuIQ5IXrDnasQcp8gHwj4UGTg06CPrWMkzBKYp8GrbxrrCZUXDysdziDCWwzEpTnmaCUPI2E
QpoSUQJBw4qErwLpyZyKC8LJhZBhb1SbivFmJp437UNIZ9ckCmxA4Vx/+b0da8OFYsmH+UuGEOHX
Voa/FjolnAV6hrPa4KgRFr1wgfYmAa9jXKLR2DRxZ6CHR0SYhVBsmav2z2O4FA/Dm91Nd80Li3/G
xEtyBvfzNepl4ZP3+4TgJbOqg6c3YDIyvxg7wC9jR3/tyvSXvTT8YelTMQwYWQSRbhECQZmM5Xhc
mwjOwzOVtsFutHF2klLvdDtYz/KnuZ0RnlUjgBZpJwMijw18lWdD7ACM5YIbKo3J22Y5rkcPQra5
vLkcDbsCEhNLgotHQbITJUw5Vwazk7G16XVYMURkK5k1WCHZ7G2wAiaoGEb3rTo7EKhHVKertzGE
fuFBKFEgrM92HSaV/Hlo8oMA9pNy9Esid7LMk4MxRsA3mUOBIlyEPWPTMKYCI5fBkD0hVGUEKMLU
GY6pTcIXcXvuMSZCSC5D7+EB754Ne3fj+S0MI9kSVWm3GEk/6AOH06AzICX4LoXoNJwtdwF3lfCN
o1nKu4If/TCgnbE8E5gVLOIrpyri8ohu7ZIB9DPRPxgS36zENqEiMy9j1TxwXmmfr7OF70qwcK/8
5ojuTdLPo9lwadibJfQUA9o1YN2IO7Zs+uqBnZZxJKvZDDFGASkb+EtHfpcxhU3Eu+Vx/V/Szq03
dWzZwr8IyXfsV9vYYO6BEJIXlBu2wRgw+MavP9/MOTqL9kLxVm/trVar10qm562qZtWoMeYCNyzo
vvz34TKy1yh5p07Z7weR+z7afjNo0Rfu8DvoOK/s6WLWcV+8JWUUPuXlLXJfKpu+2lHqsD22A9Yr
sD3M1bM98p6+F37vfUQubj0QSVd7BISQkzZXneUMBi4IRDiIor2wcHyS86q/yO0tuDkbgHPqzF9E
t8Z6yCPLeX11Rq/wKLybvduUHvzSWQhc9p6YhJv20l8BP+HpCuDJ6XPdIKmaf+n2HLy+PXz9BHxk
07+S8IsMktczqcfPvi+X329euXY+X6bsWrq62qM+Lb/eBBroD9BgnA53nvna5AthEofKfhD0FsBq
dXt5wIbGHGjqLBPK06KjPuZIUnRObP8l601PA/ArfmW/bBkz6wFEOjF18vzgg8H+C+osjhC1rUXk
45Js4PV754mEMIVvafCJP3hffD/3yFskDnffJYbqfy+4HIm/QAYabARwodliRRM/Vh8co42ZWINe
671DOOguNj2UsMj/cDImZK1MMImiJ0C136zeNz6lfuobtvcUALazF9sZqOSRuGX0nLwOprL9QtbD
2dL/8LWg4SjsKa8zmqZwze/dHVkW7M52Mgd6iGV478+d0SyYc9277ppeGk48KAZhrfjFODf62Gi2
EpZtNNp+BgPRKxL7PTJPcEk6Y5FgMzjUCDbVdn9W4a+e/NEidaiPme7po4dZqvgbiS1S8g4YpIB2
L3SsAPO9LD8+e9/BfBWI3xBNabp7rvrUZF1A0XwPGUbs+WS+Jtf2tPQ9TmlPCGh+kLtlB0fgx4kZ
tz3HJzt8sLfv4oP5SIzmKxXjNfcRbHYwmqu22xc+eW9/6HCJgrLAU3bpvCTgTJzV17Lqv73h6axX
oUHPnw4lZwzgk50jTUeNCnGmzOUU+BRqlacvCszOifTJ73F89wH16T+ieBHl30Xxsa6FeV6q+XL9
tl4Qzxi98dAdrD76bx+vyzM2zHlL3FfQybyV3yp7CJae9kT8LKtCpLB3JgK4s7XBOoOBrIfJmIMF
nu/gYHlK8IAbF4P0jVLsN3qI89+//uHj8/4N0nh87iM52h9uWo5QDxCrHyew7D294eEEPuvJl+zF
7yPKj15X9yM2HpyZdquRtGfEdeoOnlL7ZUoH+rf/QjOBQ3Fivvp9PPXBI/4f+9N4U9a3sFtmBuO9
7aZc9t1U0EqcaZy1Z0Rr7yUOLLZZWZeABrMwJ5M4cD4j135Wd7TM9lu+RzweG5mMf3xO43EZn7Wi
knI+B1hTMNz+Plml7bc3EjQbqZKSWuO3ZyKmHEIa5Q5EquSlv3jqpf7cssWFGC1C9zX4fWi1bV8b
KRr9ZCSdvcLQQ/BTa+8Jc/aNFdUG4zWhkDmLnX5qY8pfQ3fI8Y78VwzDogscZTfgndryNY8yCfen
THzt3a3M033UuRXcypCe2yVMJ4Sh4++pORlL4+kTaISn77M7eZrMndNzjpf8Cq68FlJftEH+/in/
S7n9y5arDRrH00Uu43rDytA4wOMucd60yTBzv6bLKTz7SIavOWe8mBci0o+8aTTFaPBi8CxCaLB2
g+JDPkAUDCL0x7EtLy4G8NSj6emVRcx788pBcd2d4fUJtQgOedEuDAqcaX+0cYj0ejgaw16o5IkT
/FEhZL/6vvD0Bx5D8xFnMfSD0OvVvHsn2xYjI270b/Nv5DmUQorZDua/HrTlztp+dcP4bnbHY+eS
8KtrZzoFaGZ/0BEJgwCBQ+n2EVBeU7Ccb1eEtL/vqtpi9tWG4UykTW7thOFcrwq2zF0Kk3nCY348
dYjlX12ejSpB6PrkjBbz2lks8pY0ldxy2dWGJYXpvaPvQ/JHBxtrRmc4MWponz4IdKnx9cfAvFrv
VduCN6xpZKm6ehHT5pKPE5djW9gBsc0Sc7qzoVL6lHHNeg9jA2rIWRs9DhlmfbX6ff0f8YDf21FV
LM7dBU+NOok7GRdcNFXmEDEk7la2valIjzwltsdB+GQ7+ivibeFb2/y+3HYAGqY2CS9y1o1ZCdHK
LRhc9s6LHtDQC6ahZa7iFP92gRqmFc3qyy0WG236Hzy6prxXYIiwQe3ahxFEvg5wJtWeBClR+O9D
y38PDSGyqeuSBiuzpncbQ2/Ssjh1L9oRRn+dHAQd5r3P0nWesSO/j/S3+/jnQA2DLSVX9VYnDARL
Na/R8zN1wQPR8e+j/FzLfy7lP4YxG7Y407M076QMwyNmcIY54dBPQd07p6Xg7gkDGSks+3MUzrO+
eOvIvYo2JlEEvr4lvXhK8oRGney7jXxX/vte/fO7mjZSU0+yuee7hKAqzDT7OYV1ZNB6FYwzPIlb
VvvB6f3neGLf765PN83C+iwx3gG2NXF6yTzjaxQbbsC24yvOyG9r3jCVZyPTit2ZsQTHB0ia2l6s
NvOwnzJw1zsEkbfhJel/v3SB/YlOBgCV84Scyu97L4sb+fd3IP4uGUZXsYzG3h+K0AgzTT4iywAb
BEzpUPTf8KhQL41vpBuB+j7/B1q5f9d3xFL/GbaxtXXXQA89UsSRg8MoIuH1ImqUrXHG4yP0Z5zG
llblSZXPBtODIgtCjXxygbz52j8BShH1+Sho3djHd/bPiI2NTS5KbBYFI4Jx8OP3BMZBKDQhifk6
P92W2VTu76bxcyikfS40aQCypoXlWSHzag2O4CV1t6LOe2rb57aFEH9+d7ajTicvkkQseE9Z5fQF
ILQNJpEm3Tm9UqHXViZ88KT55w43nKIVhZFcqNIR2IcxTwca6ZHZjUQ/MSf4FzkogCeHX9eVQuts
WyCitM224Qgvx1xorbIJB3L/9EsUiwv0i2n/1gUYLeB4p0ChkE9JnM42VAzoIbySANv0Wm6X2Ozm
7eJmyej8qYZmSg1PsQ+rujokKocBSlDfcDKyz6KJ4rjcAWtsc/+PLtX9aA13sdt0tY4RMVruWJB+
CoT3YM/DmRqlIGW50CRjemRLcqc17BL36JeJyg0zkpxU65LvGfrc65KpFHxK1OocqoS9bcuatg3V
MB2ZcTWlUMyS7OVA9iTQ2WRSRAOXtUpILbUM17KoP8HA3cUppSwPK6s+LsfwEbrfV1v0w7VrIPz9
NlOVu72TG2ajWxLK7DfcT1XkDMHc3kjwwxNnj0xwPgLj0TKvRw5IkyxdN1B4UGWtsYzmvlvHu5T7
CUvjl0X5EW6t5zPR8g1dsWeKHn0pJSssP7cFNT8l3L/Pyp+RGzY5V6S8uz/fjktlrgQwfs0MCJdg
qaWflNGhvdvPJkk/fs0mAurUqtP4yDbcT7yx0omahLvuuRK3JO+ZkHtRAnUMMqKQ4PAW9+ctCy1s
zW/TbVjepEgO5q5gocmMB2EfTmaorEJ/41nOq9KvhzmJhzYD+OAZxHGSDU0xiU8tU2/cx8jSOtek
KybZ2/jHJ8q/JLiPI2k6QrGbhuon40l3Wyb66KZ0JdmQGdXQtJ9w7v6mdMtTtbtwU2h5pvobwclU
YQFSqlr/5UgN33LTj9FhlzMSzWGeaGMTQvBcS4C1LSOJW9DcvK5kCtl7VZMVveFIlLwWSgjXI7oA
2pZ3hgrhX/Qk+pRbt+zx8v0ZSkRqd8tnlXp2C02Ggi4WNh3g/TTOABumzNMyqbaRGl5Jj2LzKiuM
lLkK5x9TPQT/Sede2+q1DdRwSJvr5op8xkVEeQfqqu4HBXXcL63WbVN65BTu9qkZxoZSvu92bkyJ
XtDgtk4Hy894QCEHTGLrWC1nwmhYzv1JrU5dg7EK72P88a33cpeW+7br9DCGuZ9Sw0xaSi1d9QvD
yNMCkQIZkSYk6yj+6aR0BIUDpdupOTquaRg/vY0yEKytL7CWDTQatvKsq7c4DvPjkrdJSmq4AAJP
7NK6f8oj93c/2YaRPFZKXe40JltSVLn0jMjZ027AW/6TmpkGixyJU1oZaXuaqgGVptrlLTRsC94f
vgDvP6NhWOLS6lxCtL85sD8lCirEory+975armDbeW3YlSI8IoF4ZWEFcvUK6fiFGWoAnc+0D7U9
8Fun1TAtUqdr3UI9Y+cGsguzKn0XwDhEwbX1xIgT8YvBNBq2pcq1ONmJy0Ex1SDzthRMrLABPaPT
9vT7IrbekIZ5KYzN/naTGEvxb16yrN8lQDKIGxwoIJ1pe9S3Mv2n2NBVOoKbAfKqHYa7DS34E9v+
MuWuuER3hvu46ewLOWYvadMq7Lfl1S7hZczsfxP4dhUFfT9ZsbSu1jic6U4K0+uZXcy8cdkDdkXc
cqJaDUgEyMfva/t4UneDNQ5oNwmzpIyYFJofWwHwIsNVjzbDVcs42kMTczdQ42zulXMUd08/V+6y
Mjs9WYGNGMrYeFLTGSjA9MSCkL+JPEkBLWzXsrv0PBUoDYwuL6IrgB4ZFyph6ggA14ID5dF++g0d
H1iFpCdiK3D7JHGKdxrnvBKAXgYHHqRhqFOgE0KicjNHG6BfeImClgCtSrJ3DBR4OWBCB1743SER
ok6gsF7IL3FQ9CvYWeBm5ElFx8jL5VnIaLyhdNGnSx+JDRDHgipWNMphxQAWhv4VIttTv/OcgtVY
XCBx6LraZ8evYVEFLTwothKIfQisLnSnRrETwTgxSoMSTij4fNzrSiDok2OPnp1TQDOOcDatgmgP
LdLdPjQu7r5QK1PP8NXwR3K0KlsZPO3ByzzTdNlv2fS2sRoXNzUL9WYmHK6Tm7IL8C74mIjuTwdL
6xtcnNS/ruefiTVDYeuiWicj4oCd2BnBagy9wxQIG1MsYPZIDfAoUAu1VGEeRuB3t1VvRAnHrDCj
UsQ+K/HKuI0UtISQRflxodFT8Ra/Gv3WbF7Lwuriz+9MkRQrB006sLCQsCvvSHvYg5eO3wmyYN6y
heJa/raqjcigu9M79eHKqsKUlfzw/cZ9C8KF/J0KNrQBGjLqvfTp6rQN3GIv9Eak0LntT2F5ZIqQ
tFBvQXPOFuxNWHe7ZYptIzXs7VW/Jh25PotgoFp3ATWheQFtaWvwI077b0vZMLWXk0SiW7hMTG0Q
B2f3VfRFtz5lxML8NkzD0Er6ObJSEWIV6LJU/G+cT1TAPoD5KvfEm6b1NLYtYMOkFLmunOsDDqug
A4PcieBSE8xzbVqObTe8YU5OGwTODhtmRjdPkHIiFVhsg48KHgsIGJGED6oVMMF/dTwsWVKkblc0
Kvzzrl2s1Cp2+um4lCAsHZCsodJ5BCTX+lx7vHF/Bmqej+ikX6or5xDFqE95DaKHNiQYFSED2KZP
iv3VMrHHRuTPeI2DYpW5niWdVMSmqES/l+/wpRCb1sCwfdpz266ZMIR/n8s/wzVOSZKWuyiWWUeY
NzAgon0GhHb8RUte21APZ6bSTWJKumR1NfHnd+YxTuWbnNz2ImCUvTXqLe6sgo6kYlKt+e+HgfDd
WA0Ded1L52Mcx2Ja0UwJEDXoVz/8VftlCCi2bdMeruLdcOIQ3U3N0M+3c7ljOKHxB6P6SLZn8MsQ
8ZZt3rttqMbBN4tDfjlLO3HdbggKx8EnL1CjH0//2zk1Dr7U3R/MomJOIkeX++HbTNywDEHYf/Vs
IT3/E1hzPH4gYXfLJ5XxvlOWVrocGj4KxxMZpOnF7c4FSpNOtraD+Mh73g8nlvhuODnanKpObaYc
jrUSbOZmIJrUZCCbJ9j5J5oHsvxf3Or7IRtnP627qrZJmeG5J4DhFPkMoJuiugnNq/9vBpNNTaiu
G5akNA6/Zl7req93acmkpOiMedwCPhGBFiR2bstY4hQ07Yd5N1bj5CeAL6zswFoKxieThDLNjb0l
5aZ3apeS/YUOtrNtGfORZ7sfs3kFulw3qWOkuOzrQMhX+CYcUrs2U6w+Mlj34zRuwE1Nj9fq+DPO
ablbRkAmoZGV4JiIR6JTX7GvDnzbnxDLesUqc4a7QYdm5XAo8KAn/zrezVvjiEfX//6bGu5hfziW
h+OFvYW039XJ6tGuA54FGYP2VFvbOjd8Q1c+ptqlYP6khPwN76lvzTY/Be719w19APlUlftJNUKI
Mi0vihoyKcWPZoJ8Ip6uKg/1jRrSMKGudvm8wgdUYw4AZffb0CwPn9t34zfhcFEqS6lU/kzUAsci
Klql9/wfBLUtJ+oHwnVneYyzrsu5wkBgntE/wwzw0J1XJEn+gyq/uHq/XM2f4303WNpNioshsarG
XP3sopaRiArPXBB0wMxFnst0ft/HnzLZbyM2DI+h3q6ns5jeqlrvJ2BzMD8kEeHGUUj/zFtGa5tf
w/REN/1UKkdMD5E7ovAKClOivlt6OjQheMT2uk7LhVAbhudSynWnc2F+MM0+GQG5Jjm4DNpfWS2X
vIkkK8vCUMrbz869qfjCWekJjklB9dOyhg/NNyGZBJRK061mfVXaxN0jviklewZFIK1wezTujIHm
wplO10w9FOzERq9l1IfX4G7Uxjmx0kK57jaMKppv4kBQFN+INzd0IQo46H85WuOcALs5d7SdIp4m
YZ+eRpR4QH6QW9n0WvMOD3fubmaNE5Jd9sn+AAxSZNIHFg1D1McH123t0g7+386r4Z7k6hBfKoNV
PPfGUMughCD6xwJhSc4tUedPyPDXzb6bV8PtnPPweshjTr4LCTBAihNym4gO0cQCApiE9rQ7to0F
TR8u9AULeGPa0+gPo7a7T2h4o7S+ysddpafL3SgniBJCUWZgBulgWtGmasdfFcFbax7iYZrbvBu2
4ZtMRb7WRUcTDvc0stbT3dfyRaeT1Bkks5iph3Q5wclEtxAAaC4olHhtl1Rch18Wvxkey5ekW1wt
NjpzO4sO0sUVETkR8qc2hdnXaR2vZaV/IAR3jiOvLrvyJIwC/GOjsC8asPei3mXDH41IQASrcQQ2
oOWaPjTnfxZaEUbjftRTUnRByKVgMMgkYNBFq6jmzgT9L31v/8p73A3XsEHXzLjJ+YZ9FUEUVqGw
pRn0AvDq0RFX979aZvfQddwN1zBCNNxfTqHM6Q0nlk1yBCZ4ZiVasVoGarGtP7W+u2U8GyRFyoLN
g9PEq0Y3F3SJ/Qml8Cv0YC2DPcqd3d2Nn96Pu7Hyo3rkGYVlXV3pJBedmZWTj/ZtJ6Pt/DeMT3VK
Cy07M6XCE0qOqMGj7OR3AVYJxFFb6fdxNHi3VQ1Do29yo1DLH39hIia5fIIzGv7M1iJPi+9VGpYl
LqT0rB+Zlja/uktlNoBg/OXsUln9EjUTQYfecjZaDmEzzj0U2YndYkQehgh0i7ouPDLehj7llpFa
LvNfge6uookr+rldYR9hcAgKMdOoBkJdQfWYxo6WAdumJq7F3VHclbtzrcUMCEXAZibIvIMT/Jit
oUvbOA2zIV33WmZUwsE7qDkL8NLZ1VEyEOXclim1xBLNZopQqw3A4Qx19YocAVAxWHecrqKnXVs6
9fFT98+Zb0a2ZanW1f7CmRetOLvZ7lVeokgIaDF2ptWooHNfJEisF8GZmkNyfQpqWieHGipFQl98
Ryf/+Uohp2UJWjxRMxC2ouqqWRGfJYTCOwBmejooIAoPGz6sJtA/w3eJQBIcv/9teKU2rI6R0DmW
X4XVcXVYGaBV/rkult9B4GMCEbPTMtkWe/DTNnh3hE+XuhtfQlxERRJBmNOjb6FTdQOw+xx75xfa
5FsfAA96EXl63218wwht4qKT7y1W+Axilfpr/Q74cQQTP66XGit4wCsv4hv06iqEuAL4gRAN8Cvk
Nvz9pPKgdeZJ/rJ4l6bvi6+WFWm5AZq4jHcrYuRFvtvLbAEqK6OP2H7SkEc40c4bTltGanExTTxm
mkdnpSy5a/Q2EAkE+3c65z8PIxkO2qBudZyPMx5/lr2ZC99HkRodZJZdhrymQocRinl8WU3TTAHU
CKVpEcwvNgvB79TqBx6vqwmIQSV1p0gNI5Ydu7q6v9Y/xZqE7g7d+4a8eYQ0xr+qVJrKn6GEo7jb
wtsFfqlyT1RXk2Q9IAsdecYASadBPc3gtz45l5dLv0pbM/KP7fSfcRsPsULdWHUdsaE6lPM/l8l5
idtzhA/BPffzazzCjL2e7VTjJl4lZe+nMgSFjRAF+w+yR21zalikjWHFkWyV4rGuOG8gluBBORFD
tubjhbP8+8HxZ/EaEVBt7A+aJTxP9RkNNojEft/m8lyoaAoign919f4M1rBAcalopzrjMJrz3ejq
WoKi0qYVNjnARS+oUVrGEzv/y+R+wr+7E0k6IN4kuXhnLKjV+ILYCl2EsfQlQ+6N9lmO8M5/OaS4
j/dDprfKDDtsnDbeDSC0zJjl0hykQ/lE4mPHy1FrA0C0XPFmYqcIzwL2XBDq3by4D38OFB1Q1y9a
UabiLPy2nA1bAlwvj61MzA2PUMKrbS9jX0eEmNa1GOLmjJwErIvepW+NWpa15T40Ic/6jQJwrjFH
klekIQTB1PP20AqSalvKhimp0qLTKXbcBgGBEo/hmYEEHzFY67177IX+/yr8oFruzkl5AMSdmUxI
MN+UEGoBXoIyE+phUFUwTvgtC9g2s4ZBuZ26Rz1K2DsVmoglOoEQ3JdwdMCj9O/i8z9Ta5gUq67k
7ubMrTuQZgQnCJmEoGT914+cPyM17Am0hVVcymJSkJ6TKQFEisIuCam2KT1+4/z/QM20jGlc47ze
M9BtKk/jd8P/CGGZikcjOIQFArE1QGw5Hs28jGocs5t8ZsA9+Dla8dHG+UJU7UmmUMq57y5bjodh
GW1zbDyrLO1wtc4yOCrFt8DoqeTdthXlIK7Cp+C3K/3dZ/W1W5+mFYJB5ST5quDVTqFIRAL1NfJk
m/rcJER3HFAb+HOKK70bGSXNL6AFhqbJq1dd7zQw56TvvQ2F+g2C1NDy2slAnd6845Pp8xgGb6kS
/K/1wY62ESMAEolYew2FX7oW6bBd4VjrapR6UHGC1i7n108wmu/IJNrqQLC8AwFIe8bBNYMSkfXT
0uAEJhcne9kMDvON2+1JqOIVjt4zcag3t3q5HB39RYFCu+MUi906Sp3k64TQOa9L35xn7gkZ1jKg
SNXT+9dBHXQFzQHNwUjiDVZxDQ5e9NUAOBsuryMU5P3jOFnI/fLN+jgGm4APltdnpDT3/QONrl3I
IL6l6WFN2yfdrwYcfZ9UGI88zj9vgyUCsiDm/re9GuLJoXpEHQm9BlpXjXk4YaqrAwoDKFU+EcJv
fLR9yNxpAfP38jnKIO75ec+6f98CoYUJV1/hQMhNe+3QHKF8lA0NxE1eVBpHvjajeGydepwt14Ic
J/++DU14b8enRfUB6vKIshFqAh/Fx3XjSLCsjVlFQUcrOs7xo6Nv1D365khaZDB7v1jvygyx0x4q
SklqdwH/SbbyvONLA2uDzL050CXHXBbDCnllDFBPfSloe1WHe950el+/DZWjTzN0SETsdWP7iGMp
7M3qEFyn18FB8UuU2FEoo/AD2XE1NNGCgZUbmmFwq/tBiJKb9Xyiyp77R0LchL8WSOG4NB2e1DeN
pLk1TZArh7Q6QizETWovJ+QvF7dPidrOoSdtevrV11HIzNxinUvjK3ngbFBmtnWa15knZR4/HJvO
/jZI6Q849Op4cNS8BMSsf4UtfHHglE9liBARNdsNMsoqiHeh+fIubQ+Va2xRj/qSVsZKgwcrC+Sl
ehlfjn6cupblW0Bjb06Z9k6aoyKfF+SwjSq+/mmU7hFNJjSPavu876dR74acBAnwwcmyK2yDxMky
g2QpQY0PESI6YqXbye0rRNKFfXy3QCEYyDXl/ib9vp7nm9sguwbMLYeJXetFuZ9sxjXVO2Oodwf5
bWAeV514ZOz6531g7T0ZtZLcYRoaPZ0X2tUHKhosxvOJsSUvh39Md/aQb5MYOLrXytcB7nUhqj1c
HCiaE0hEvndwFxZQzkOj6l3nKXULXpVz2NCc8JUJO+ZEf4XZ3N4tVwrE8iUmr4QsLeMvWAO4lUcJ
nNJd8HPIcqBv+fqFuEEgxkC1gsc5xPnAEumcuPS+asDI6pZKHYRCiysEyEjCoDeZu0j6Ii5ypAcM
TaMgHZHS4RB0prHoVx53FyeG1R2OyXkJh9j8CkealxGUQjn4eT0i/bk1+1AvAw2bSk/V9IgsEWon
p2fID3rI1ZwdJDhAhyMPh/TrAeVOCOT7N8EJGC/St+t8/3p970Q/UjoIYiL+NXtJhidI2g7eDdFT
QUFH0sPRQRTAPTsULKeHVbmV/NvCmOgdCLBPbt6T0ASBwZ57cJqlO7vr5SuClTd+ThBzzw4TzZen
tW+RIxFFjM1YXpjjFF2YDGLUI0qn0VipXWmSrau1tNW2xHI0cy3js8OduYW9CJsSD/bbDXeycG6z
I6t8sQuAAKgqQ2nvnUbF6LYMocwW2guYHqmn9fTR+Sl/qp/PmDdtEFc2NAYb2duUENU7p2ninsdc
PJ66BnoWZzB1SGltNyDNTTSwSXmBbMDi2G/7lQRTH5pPQfJ6mqZuRumpcCU6Xa9eh7ZhyTl9CXDC
EUVleTLoLFiKzlRG9V7oI6C6RdrsQnh48I9wmV49GjwRwbPProZ5VkCP7MfH5xDH5IcDmZDVeE1f
6tlmeX2RXyTDOSkQnV66zmZFG/n14GyQZwLAlrnmZpHDNX3rX3Qvy/0sc8cX5VW+9A6Qy/NPVCbB
qLsRWg7TZDNNsaVbHf+JEDukeVBjfpJp4MpacCtP+GZu3m0dTtIBl7WzwFQVpn+Aiignrj51+1ih
HWzx+/5GH/JXY2uRptPjphfjgUK3sOwLB1MfFmGvrPumVdp4xshRp8QKEamknRNKdoiE22v3ZPN/
A8ZT9HLJ3VAODYMLMnM9QUeGPnSAvPjgQG0bFXiYzF83kOGp045nLWv/9FmsDQQHVzv0tug0nBhQ
QQ/hVMfaRSPsXXdmQvWP34MGCG0gDhz+2RtmcPwvBO36aVRvjblF98TqNKDRwPrczNFP+bxNzz1z
noxq//ChfiGYjDLCQIGslVVEKhU24kD/vK13y9uaZjaNCEDrJUvNoUmXpGSOir2Hbp4fH53bsPo4
P2vf0vg2ypb7SZcXJWwsRJtk8Vw8RbI8HIc5X7GuVEfHJq7zgPVDyUP/3E/2T3G/7tGMAPZym4x2
SKBiFuNVtjbn5MzVteZXFhb9Cg1+r+vWdjiN/EuwL93zli0QFuPgHTxrdGaZtiYXfrtb1lsNoRlz
XMm2otv8qE5P8afyBOFDYJLzib09F1wahtDe61NEiOB0X+UfOeJ6pn8x7JBMWzWFSP8VKe0J8spf
uoprqWbaRJvIX0JTSsLSCELEcKLaG56xpY0IySB+0vzbNBtZ0zqw+t1RNLCm1ucRLbKjrU5DnNtU
h3/pM5rRyx0ofkZDBwSKmIoJvywwkKPFXAldU/SfPoyPC84Z3bg39GBne8StqD4OUGlxo+erV3MA
ayK7aNAdneEtvkBWUtnpvDNAnXYHCWECdtDom/1d76tiXvVqN0O+gRd4NDuNFD9m7WX3glT3fpg/
w45IQIZoje2fUvs8LvryMFocnlH8S05u9aF0+lY6SCEYJMSXxtXoOIHlIONZsbVyP1+F79mIYCgE
9yaABbyo+uFL+KIrjlhG9WQjiDFI6YBAOctVF6sjegjib+6n+GlyYsfg8hzPL4RYydKa4sGnHVTM
9xNje4t6tMftSTsTAULYggrUJJlJY5SOfQ3bytkd7OCuE4n0/L1CJPr4HvaLweU9nJjjcn5DODqc
dD4TJBYj1N97xUgVFz9DzK7H4eaEFJ85X4PlFcKetvEWcXSn+lIGDDlHqWEQ+Vw+eWB9HXuaH3Ji
RQu5EdRjuW927N20+6FQlpecAkUpzbkuja2KgTlzFo/ojNOvRSgQzQ5P1eAYHFnazUidKB1bG+Sv
hx1MzQkNj7tXrRf3jcqOPg99zbAV9GFiZ3fz5NyvgNWqqzxZmIQIxCGjktOVjixkZDI739I7FLmb
xM0oIGf96jQnSqjiUSn5F8kPa3ujDY03ZX4BSbpxqh0qEBGIgs027EtIvYaehArQwa0PxPXIu3nE
IbgAGowRHI7mOFTvyFGjyfnEa1JFborglbyUCXsv7MgJwOIawNr105gbY7w4ytycreOEvQsO/Qo1
L8OnYynQJlcS7VcOwfEbikmISQ7P1pNCWsYEtTg8DcOA/zAJg86TgrpRBwrclwIyUuInhwdIj8dM
AQkaca86Qn2L+JHnDoQXdpdQHUDG0+5V7UeeMkg+DHzN/FDZS1yfFjo6ugQ8SEM7g441RK5w2aXv
Rxrk6ApzNRXbsqYEpul5nJzniry0cvtm2UNDH2qJm+/6h8xDcOjW8cJbP9e8Mh7U5w9rQ4Dsmrwf
XudCg2jnmmo/l53Q8o7nXtlXB0KBQoYbXEfLerXRX7BEPyWsQD7zwMq/Z7MdykL1eD88gm7a93GP
gwMPpWJwmMhrFsw/Lc+r/fvts7v3cDSXmnDeJdjrfkVnQhsLbkZCspl2QPsaD8T4qJQjOKGgG9vx
N9Nk0n1X32V8LHovanCwBp1jaKtnJ6dNIH+6XHuXwq4VO96A4pLwEWt9Ii1OLDJkCKPOHNmEmTze
T9USAW0zdVX0xyYbusei0X6FDKT6KRGIn516m/Pau3hYzpyHK+m2xIsR0755oSFAK9Z+xAOMf+lm
rkYAwJKhndzvQqN848HKDUL+s55S23OIqAYnD21Q3nol5Opn9HPDcXdy4DnH+fC10t4sQ/wOLKVC
J9a9DvbD1MMBdfrm6/E5poLMxZNgHYBXeaR9yiitGa71ZJZOPD/Ocewj7tNQHCJ8OCRAgoDzwHOP
V6gbrvb8eECwpKDVuKEyoK1yVDRpdZtnua293ziMyMAgoHl2tH1wVR0V2n5uGJ3YbybvLpwxEvMb
ggKHgD3J3IqHyTY5OPvKvWqEToe+de7dzsHghIQ3vb7igeBI0puBJOXB+9gQAXJIocTnRkuDzucm
crDy1Xks7YP8ONPk5THF6h9XSuKab3E97SL6bfoGrNWp3YHXnAeFZStQz9/6UTmM0O4htj4MlXkZ
yFkv3jn13KRZRIe7uyb0EFpjuLjQvhFS53STm0IqHSZMRPUOPXlqTNDApElOoj9RGWtP+RBtyT7a
20OUwtwTTL0hFhyP7tHcNhUGIYu4jfg7oqY9soK4PCm4Ta8IguuOCYjoZkfyMH7BolZTZJG6y/PG
4QifLwgFu/wT5ZfObEfJuusKH7z7rtE83Kyjfo3DUKDkT3ypL3/z1Fyh+S1U3oVWKA5/gu2OYSne
0Bwu/Txhckef4tJ7m64Ng+6JjhxjXUCI79WDg2AfGsCKE4Su8kYklXmbMc81ArLxhetZPlkcoKfj
ezIqt5ezc5gAvQKulxISF0sjuLoZhOfp88Yp57hGStN7bBD085vgg9DYscbhUvHUhIr/N+jz93KV
gaPg+Iy6TvFy9GFyiWY4N5jdydyCLwLsZDgVPO78m02Sa33TemSd3GdR/tPGG8oOYo0hMCH62OaO
4Svcl3B+pHapspS1s5/UZw6yEEumV9Y7Otc+ctL/pzx9edeJodlR8kgXULC5Hb+XeE74+sEao2QA
dvrgCRX6kxtPBCiYrs51SXso1Y/JEbEbJNZ4LcSTC/zonRnafWgaZYMDDGpXCNdloqNzv+xf6fvw
EiQylUl3hIwk7zlzvXtCBhCXUXjyGnObp37ZeREA2Qsnq2CjZeQVlX7GLDNXCmhKPVKWkO0jqgUI
JqR8ZfocvaWEbtEyfEL8GAp767mwkZIgNjgNUGYovRvw5W1GeodU3eLmRbMUuUOeNQgYv6EeTXYl
QkgVRhLdQ4qLqE04sNSTeiTGanAtK+HbO3aGXoABzu1S21fZrU+OvJBnOMmhYgNCrxxSSZTi5WdB
R3wdrRaVLwScRL+ltZY9VJ60foUKndDw+u66kNkFZSJwe/0EM7WHUoCelWP/VsAbj4jGcuPveyEm
kd+2R8rG5VktnmakbCgEZe7hI+N3fpz98NkYnVCax1Yi3hG+m3OOvL15VfmFqINCDh5cCSSusHZU
PXmL/LtteTt41sPeB0EtYCELlDVM9IOYBSEt1UXcQ+/F5N9YAsRamZg5rTg0dKdWPXNaBBnqTojR
dIcXPwzEk428WuReBRMpYgnDdNohIoRcqgMEZN/revVYO/L2kwmOqOZ+f3TXIo+4D2bxiK1S6NRJ
XDJTlWTLmOENfU/DmsdYNmLRl9CAeNdh7O9AnrMaxD2IIvqgWSYCcn/+jD6w+EIOXHE09Cz+h6Qz
a1JVS6LwLzICZJJXZhBnLYcXQutYzKAMiv76/rgdfaOjTg2KsPfOlStX5tII/Zr35XY9ce4s/Hqp
mvmGGznQeTQ1ibTDb8XcM7fhpiQObcwTu2UqV8UsXHGZONJccSCD+HgwkzCAHa84MdqrxjiNt/mc
SxxirflcjJNJitFlyp2Q+DE8hAzb7ebyeXaGYWthN2X7wcTguRj2V/E0ON2ZwYLrr6MuOOedJ3nw
aDo8XWB9ufzYL7/m6eGjTBv1ewHQwhCFfBa3CJRWIujmd7r6JdcLcI/iPsRuTqJNPvk1mf3CYOsH
vveewBKeY1y+/4aa1x+y1YSgHO8+MC29cROti2B3Ce1z5czKwSeK/aDfmJYibEivneaR82FvOjiS
g8U7R53qPkKadv12SQBH3t347d/s8v0d0aDiwF+x35wJM5J10KHRxO77j+N9ZFyL8yx4XmOcAUll
IWvwF7zCXaMYgKx0C58UEp6E9PsaY+uo+A3z6BvMNJN/rz1VeAaSjW42gLkXDh6yzwDTgLZaDsZx
uSoYvRKM3wFJncZZ8PXF2H6kB/45aP4Twv+Ukb/YpWFBZ/M/fVde+5/uZTK86muBCQMcX9h6fnNS
ViBwOr1TA6DLVrO7UGFo/WjM9rbT+YRscLacIDLiQLBKzoVDR6cjK+uoKxy/Y/dtxQR1k5MGw4eW
Iek9OnQgWPinUuv4e7NUe3v33MdA49pu3AnM9ODwfiNAfh15SQhG3gWnA0KeNeXmjKrSwvky578L
MprCc6pB4Hb+oifuFn58HS9OcRQysZEyl9ze2UKoLxqfti1mW4wkt3iDLbne2gX7/MsJWwR4xXx5
HhASwdh/hO+KS0RxCkffgqP30ysOT71bcZtLEk2SIPBXuwF1eqolMhF4Ykbww8VOmQ9+cpYwlvmF
vexC2XxeXmud0QKW7vX2WH2PgWdTNAaOfKgZKqUztP7BqlKM8thZM7c415cJ71LzLjTOhIP/3LZu
C0F0iP592PNeHPa/mFVOd3zJUf82MsS9mK4IqCib8QFco+DLUA2mGBrZX/I3uSrbyI8I5czrJ77t
it+EbB7wsJEPZVC7cOiVk9v6Dp4Mi/IuscQTNE4Fo2irhwzPSBx8b4kLm0m0EzyN9fO21ZFO/7iq
O7S+En44wAQ7t4c5cvIw90SP+sAS5mo7tXlfer3hWGBuzGaBO68nuHCwBUjXKJcRWHiRepE7JVHF
H5knSYppT7ZjosLeI05mHAs9DtGMsucVCBo3Yvbos7N92xJMOHkzuckYKR2ISpv7n5zxTg0+7hs/
JOgbF7FQwE3+5XPlVyEAgKojgQA+GBlZnJV2KqbEbxP3ObY2E6UZaar+pUseCVzt+GCa/exjlNdZ
UBuXZg/oGRtH+nu/ALpNjlCa/WWAaQCbM5bGB13jOJ8Qj8pgOIpGt9dOj3D41T3iFQZ6kMaW4JY/
ld/PrGpdq0a7FCpbOnVWSu7E3BrY8sVnDrhzUn4TArW0yq1w5QzbrMtwPOFKL99UJMHJGqZivLWH
yp2hFnj4xGrWC71tZhZ+Kf88A20+peKV+d+Vvsc44kQZQPrlbIO8b/BBXZYehQzIN6yqoK2I49BK
8LB4dyp+B4Ka4jDpQ4dQSdKcLiQrjwyYsResROE/xjMAU/JuVNkBgUheA9muNy2W5p7IcZsHn4PI
4nKq1ZiZKNvm9mWuxsjEjqf9l6ReWZYHvN5XU3/2j6JXeRc9mVaP8ufD4ZJYw6aaP275vT7kG8ly
mF2A51DLomAZctHY1xJDX/PxVx/eMO/IxbzGxxhDW+dQH+0you2PqD8qL4PcfqyIm8bLHky8YMS5
7ij/DfZoQqhXLJwncNga6PSJAxEYnqPj4TdrncvP7akJDzqChu/tCyyKvZEyAZMcAPfcfLa4WWG9
aL3YPkspfO2fyxGvBvDuRFx0I8sJoZr02RHuT3oDWH0njVElXj3HPlxYZqG6KXCI6Ox0OZxq1vOG
pIDCB/mkS6WB+g+OsPvin3B9LifMOl82+xsMiDxYwmEAFaR2fifzoXC3oQyVpHZDHIh5xsgDs8hQ
GwNCpP+Lt3A+XBOmpaMxkm5Ca8T6f1RDYv3SYYog6e/97x3+zphzy+FPL0HyHhkWKVQZ5lsv6o/f
HxhnEoqh+pN+jUzlURF799MfFtxNsia/nLOuNK8PL+9pNX+DOcNzgsJFS9zWTuVyIOrBheoOiOXK
AsetibM85Ti99H8UXyufESwnBZr8ZTR28yONMGcPPQpsoXI5Y2ro2FQyGho2iD6BWoseYLd5OCUL
efShi+dxYU3ws9ykmMJv48V4bEzm+d+T/BB6Ng8ifzuy7iOkZc7Sb88DTu3XMXFumyl5P7iGQQHx
RqD6qWGPMoYa1v+S5MaUlrcnGYrupJAwkdVvIs6aivm4gFEPpnczWbWbKWUD9wtWJl56sIQtu5LL
DvoD5QbNe+zIz/FMjV0yJw85yuJFOvMu7M+AumK8Kuo9safNobpa5/0D08u+qbeM3NmDbkhtWK4s
23FwSTPj4tJldImXHfueqWDWTTwOx9m6OmacjNy4yW+6LH+wObC+a+HSB9FiPP0oilivQA1jF13n
4yStWnxsRxj6OUxuGEsZL59ZfdylNTd5ozMy1asv3fr1r1kXK6zbMKrrnOgw3rvnBlsxwGJHnxss
xY63JE3el2BfKo/XcWXvRzKbPB9/+A/OdR2oZlQUvtZIExYqNbS5Zt5v46SmEywBdAEFmUDjOID5
8Nnv7FYvtn81Drga66uJXS+if/8BLRzdGKJC0w3Da//xfdoLjMdxoV7GdqB0C00vB9ma8BrII2jx
3+5jlSAlgYujimpGh+9v8m/6k8bG+0XfOj4QfstBm7uyj8SMokAA1UCxChPrsYre2+BsgPAU4hh1
jw5PPDjjm7+o3Dyt+PDG04sr+DdqDcYLzQ+dRznK1gj6rHRrOMH2MII9NqJwRTLEWcjQ3TNBvP+j
KAD+4LYvIxAGbr2YCyf+5Wk6j9/Mf1l1QNBm6hBVIgPAJlrQhHRQalPj80V+jO8Ba46KAawDeicY
Bcx6R7Z99aQOhf2jtKYwAAKr/AEGGvEsM1qgdLaFhMMhgHMczjUu+RcR/eVr89n9NCMcIpoIRlj7
ZZvqpnwQKY/rNsw9W4JvSosZb31TTrRfnTVWHYOMaYQigJgZ/ThOsZ5txkZ2HRA5VtSS1SL9eRD1
iNnMHN4+eT8qJk84ptZILzn53XIGvhW40o40YPwB+aJXep+RbLFnuCOKnngE02Sc7EVkFJ0N/5us
BSowGBYqDJjPmB2aF9ZcvT0W/xK/twHx/kxcPVVLvss6lPCNpdKyRMeT/f3DjptdCj+BU3JKuz1A
9bv1Pfdeq/7A0bL9hhJY1m0PLb8gWv2iW6uDKQxm8rT0jk39OdRwW6gQaHpWLM7fonU/ufW8vHVT
8apd96/Zxd+ghc4AYS8eq9LN2EfCT+W8FF+6FdYwIfNGhGrFktPsJDAKKBr/DQj9P8V+Y3CzMEQN
ycPEzm7N/CuOTO+kwXo9PSTMD+69FoSKZIQTeyRZMR029CW8eyRbcLzSy4nOlWgWZB+M+xeMMg6U
xMlEE/mEpBnPl69oxgsACXxLac55LnJXOGsbCcy/ysNniv6BtrLPKnYlzlnNqPFaRygFEMgsLiyX
raG2FMyO2c9HNsisXwhr3Z6d041AbI/87unmhzy3agaVHIRs/DQy3fmYg+MJfGbzDm5zTBjMLBjN
rbg1vaO3Bq+vQOmMXHU+mJEVhThaHUDH0o3lpa4fx8+5xL0zBvrL68myWL1xNdQPX4ZZdww15W6s
uUW0iPuUT/2Zjxu7r65hkMjweRrjvdEZFpTPRS3IBCv7YCqWm81uUHztFuf0t0rOGw9yJDe5bncl
Hs7sxGmySzWzgwhizxQrtSD9Hvp5P/gqeKC+ZREsOIirWhQiCXLS2IWcG3FGawu3Rvicv9Gm5gSs
KXW/LtVsoanXuvoVtZXW7af5/ROFzYPIUVKQ/iwkSyjXGdZnT26J9d0nzaqTrBfDaUldS/QS9pdv
6556la9RGSidJ3SOXFI/NVR13OSK8iO9XBFf0cf8GyriOpXcGg/Br9Fo/zrMlmdWwXE3dZ+v2wwp
PcnVcIWDRt1RvdxBseFZ+Tp6LEtt3mBbvwFOUq/LKAKYnyt1dqtd9svpHVA2okSAHM0Q6o++k34R
bpAPx8lgUIz+YHYRLx6tNylMFFtt5gtk+3wfGczym7gSMAm08VhLvasTvRSsQUpz+tfUgJPW55pz
ya3+qV/T6VIb/VP2MGI5IN9Cg/OghkR2/LA7LPBEd8Zds6XfiPLnXvgRS5OPJfaBNPO+nV28zPa5
juETElsWfJFZb8ymYj4cQRkpS7OYcjMQwpRW1ywA669QT7dpaub8MLE15c6VKhiDcXcSVwQay2Gh
2m1ryMlmzLRmc0pcvGcJ6J26H9yB43kK/9dR53bqKRZyqV2+wkKy9NLsoVzebrMexOXj3OumhsQs
NqrHWI+hyN+T8d5YhmriTd9eftEx595AkSWs09RRAbWCoVLLeNjDyymjnxR/7oed4+XT7r5ApZyn
tI5z9wl4tZ+J973dKQq0+ZoNIHXGd149rAeeO0yQezjkBOlFulX5WJCZ1COAge5lMP1Bfnvq+/zM
UfcE094Cd0miyf83TA8RzUzxlZuYj1KqjlLBN5gh4nqE3cScJkHKCOfafCvW522TPVU76qUI7+LB
HI5cSid7ZKv11GnfiwLneOzb4dS4q+/lKzGG3WudSbbcW+rDKbrdmyDSmTUoU5oPqivGoaYFPcK0
O+mXyIh9IDtZIpwJv1KsR4zEiEBsxAoXFdeUQ/v3xcZ9bNUkmHK66zYsc49SNzb54ZueaFg6zP94
Gd6pWD0qqgoW/6EZyaZmf3kIlkoyV/yAit9Yy6vL2cPpqDmVv6+HX28e5JoyBOmXb0FZCpY8mCRD
aeHCjlAl4TSIH+ar2sxqM8vPMX0k/U64Dxk1s6CKnKqnQGzx4t10O5DE5GaqLbOnNUt8BHXfqakT
4WJOoU8xVzInzoJRpdWZyektOTUSZ+YMPqHyEYAYVWPP+BT6RWesNXetXFfy7ZVc+hYHu/dWZtbh
rv4sZmmgztZif6zJ6QWUbdNVSyWTpJaZg9Ii1eeFtI7JgV/fuTIjuymDb76V8u2zIed/V1Yu2O8W
SBYvY2WTl96T6myz5ljSyD3q9NQ3y8lA9ZgjPSsP0nSd979vuTIioTSoB1favUjmLdlcGUpwB0Nj
alOuhzPwg6bgWRv59MK++kb+0FpC7KRw72WoIsNT9g/JKvkp7Ly4iqKZET0pRhFxBirv1UVM3Ee8
VkXKCugL3zf+0ccO21RVnUS794Wf4yklOAqZx8uVEgiZrNuo8Kbt/qOfNNkcamoir4BPK+imFBlV
72XFVkrQ9a0bbZV/N/HTkRWrmxmd7rQ9V+P08vHVzgmsX0JjHQ7PY9aaUreckj5mcyKTEpmzzlJk
t1AWjWj3/bnNln3malCEtVMoLhtcEe0C9SULnygYmchIIsWcvo03MbPy9O1z4k0QqTzdnnrJ86ji
YLZVni71gMcjSPK9pAY61jeZZAjvvfR0xSeSN1t72GM8pET4NhvRlDOr+VLTdr4kX6JZwiwRwguO
74nxaM1W/4mypZoto/R3eNjTwY0xVO7X0/ieoR/jHMFgsra0mHN4mWMSRoeW6ExRgYlOfufnamdF
eA+9vBb6D1v6ylNjL9np8moChnl7n/cGAZYQeypiimIRDUHH4Pl2/pVXCtN65Mztaq/jfuCLLS/L
mU3Jm7+EzOWb8nszra9deapVMNf3lxOlJFWc2SAZhYJIOxe/W43KGYhQP0sypTQW98fViqeBUONJ
LUn2RWC4snznNmdbnwTxUEPpjOgOPhKqnNk6pAzVjn8VKhKHUdejhHDIs9wSPT7BtzOQO86RjkLs
K+iJLwpAa6cftVu2YrHHxrTfDGNd3Uwz1JMODzhZfY/asXCEjJKFkLptZwHe4jjQlUD6WE8gDVqZ
B+vRedbj+NrZmtdR16A2D15yPbUp3XrTtbTlcaQHHUZFMvRtfp+QWBYUAb5etFb/qf5kC7ki7O5j
kja5AqDOMKiNOfAe6KCQXIF3qO/VwUt2o4lbD4FSByVLsXbaOCgeQfrh94/RmYUMCp1Ibq7ZT6gJ
uKOFKLufzO5EOysW39oSYOSYrQsRTjE2Rb6fLbtqxJXC4LaQLpXXcZ5rddCjqXjZX8nTeMIPSrJ9
fc0eQVuHCb/ArmmjPwGxHGv9m3FGbgBNn7fZvjfsBJYA6/Txgqrlvvy/UjVrDKj7IeSYJQYzfZU0
gNzG7nCSQUWBYSPVIozqyeZ/ZUM4saUs+UHiycJAgxym1Cy/84kt+NmHss/Mj87tPcZGbvvMXD4Q
Fwzc5lYLcNAHEakCmwDgT4WKrdyzeNa80DfIL5MjlPAu9tB10aDqAvcVD9krikL+mqXLJZNf34Sp
876/7yKonxoj8J+C3n+jhbJ9PEc2dIWUReEVX8sr+AqNdrWiG26C+15iL4cNmfuebCPmY76YDilT
fqmdF/ueiVr6tXVo0tjodv07szJH9Jr5y8zP+T4N78NcXsMXBbAa9BDOVp/fOFT3TzSnmTE9IkU3
NDdFTsla36RwzMuJ//bhJBMj8Wp/QPbmQ6iu0lW7EsImNastxylANzGfSOr+XhTGRBDp8TVvvK+b
+oM9LNO1EnwDsnoKZrTHFtaDpUk/2sOc5IY+2B062GoZsZT5ncJSLp9yNdGWU8kWP4t+WEaMfqkX
z9zh16d+Ks4HpJ5rzjB5LfxrmvlWVsNK8gbRjv5Rdnuvi8wUztE+vUuiTbNqNpak1DM3/yX75QVB
TDIuEY8Dbjh+cgDQYwWlc3kDX7sw3sae5Ck3ANk/pRp9kY/k956wbigrPpkkRlYa1CyRCanqnXNm
2zrqKl7PTi2Tut2H02PTQT1bazBZMcWwi9CWwzWjzeEvynuDi1JqkoF7pISX6B+bgruSksjFm2oX
bzg6ZZ9uBJCpkXrdvzeis9hlObvKDV2hR/Y1WhUB/ilGQrVg5LfQt5Qox2QxGG7fI58WVYMZBf3m
GaSb8qB5z0PJPC4uB+lPZ4xzdVVENtZ0/bS+gbCLD7JP9nR9HIHPzGPqgjigymqLQcyUn4IUk885
2aYBRUIWb8unfLoN1ajfr9n9ZMvf+KBhNdxa+kbGWxhRBhU9bL21sTzAHwHhfRLTjL/6ztuFen+j
siXQIGWLzYgsMXI6TyFxg7L6r4AX39mwHjGK7fK4ZVQeI9zzkMw6tM34YBoroqnCFrfjk8WxlxxR
xQEypO3kkpLT/8X71Jyu44uKboxMWLMbmrXtfCEjpOpo//ouJ2OteUe/2y2no7m60T0w3sz8kgcT
+0mSto7Dt/O4agiOz18bZ3k8A+fVXD3H9mtFXjU9VLvo3N14kbO6hvomqFEq5nVgDXNT/ZdB80xw
L0kPMH5W5b1PMfn9cOzmgi8tJ8toPVC0Ggtb8k5lHlXkfNiEb0PdS9RgFilH/ZSMDdZJhuum4uSl
fvGTh99t4vQu4A2+DlqJavXUz3E2oIUi59TLkZBny5rkyQUBPX240EVqf5aoJazbBA5zAttZo0SH
NU2RzZv6MbEgfWxtrsw19GV8wkV/HkWO48cWeOWe6dinZ9jiUjr7N/D8VbNMTfkKteFIjDEWjefh
uUBA9lhJralQrMGe3ilZIoOn2b+9Nfkg6VA2BJtoX8zZpKwGmlq62yQzxWNFGe2TBNxOPz4kI0HX
3ktW0EHkMGVNe/qSLOHl6Yw1mK2mp9Zqz3y100xiGnEV766GUavURlHJMQRP+9PwkuK2OL2vuR25
PyvP1MdnaDZUVPmVYaMtxQsViiVwcjfbzVYT/E0zao3X96mWzM/pSSraGMQdvHa+3FTV+qw6e/rh
dn9WFF2X/T4/qd7U4QAMSx9EdYYeM5a1E4vGOTfzA/71dmMzlmccJkpx3O4R58SoR9Nw1A4wyMqb
ORAwvmYmqwYOdDCL5ewUncjoAu1AWf6EQpuphdt8XfoNUr4lheV7t3igtrDjf2UYOTP/lxBah70V
0wiLmSQC2Nlyuj0Ag3caHtgBhMooQ04gy8nyDX6bWWTm0wHFzzx0fW5CESLBz+DjHc7rr4gibByU
364ZlE9JAHxPORaZCu4/Y+2Mdqu9uCvckgZA4kPQ4h7zWae+4l7/EjfitbinE8ZczHCT2VEZQ6Y4
mqu9+aS1lfuiG3Zm4z6WMX0WZTjeU/Sj6Jhg+m3mu9qIhP1yPfxxmCD0ydhc8aa7HQULemg7dvpK
fk97hP6nnt4cm5qpuNmWjAyCVrV786/BxqBkMtnbga1yRPvp0EVAML7WDFCe2H0I2N5J9tRBM8m0
htY/oP+dC8eeMh2lbsgLStmVO53TLW0ly+w6pSdslWwbGj5kT7hxO3Do/pd8je8fGU85NWjHhyWT
d4JoKALyMbOQfKEbQTslklG/cEJpEDL4faM7sNWw2jLKzZmPUu8CKexxTm67W6ywCUU06h5HW8zd
8ab/AFwyFmRrtl04ObBeacNoT+VJOItbwY8gwMLsSCaABAYGm2kwpnbQ3GTZrrGJcWSDXl6XTWnq
a7TfmAt7+Tr6LX7EPyKA2cyb22yfL9D2OnI49aateSA2oLFAUG7GQC8SO6MJZoZLoxHUs7jt5sSL
sYlll20EHj/pPh1ZzD6g+0SAtlvoLpXve3dYU1I+At1GTwmR0Qy4JR502RLC5yp2NsrIXyvGpnHV
eXVBYQbXXYUSY2mFebmLljQFYI7Ob+0ByptxraXnzM42uiX9Q2LEa6Lf0ZB9kCsbAkI7enXcfNXj
CV6uhsPUS397v2V9Lut/tCSFDb0rifFYDIspbT2NS067q9hUUpCHo8fT9ERfkCV4Mq0BCgKIGVCs
Mrk2Nzu851eO0tx/GPTjJIGGBn40G/+B6HRB3DTmXQZ3RjierQQL9R0Crdga3ob4pkNgFEc5AnD2
OFkXG7qTNhRsYXZcef7iwYhuCUD6LpQ7wO5Kp40U1H69113RluE9DtEx20zeJhIpWzRbPCc3EpNx
Qs3VFpCvRhEoZuokB4F70Cc2FKEnBZPNx8rmD/c97/DXSB2OoxVtFVSgS+ACtASfpbGfoWQ2FzU3
P3u6yjiCuuDjxBEdRcwrY5QKSGocJs1fbKlTeS+68nhHq14Jc/zHdwmdDfwHykEPJZB3kMCwMCYB
rV9OaQ33XDTUeYYVKHgSpcTX7UN1zmoaFtnlgHbcOlPzdrJN7IDnl+k2oiwEC2i8Lg9Xt760NZ2j
rWY9FtcWrVbu/l4bDo1hIcwR8lJ8nSHr638kZ55a2aabOs8dlet1CWJa0UZVHidesZjeJHvEwy+T
O2fN7MeJjXAnpV6ySsN0XVX28CcTJgHV6SmhSyqj+t3T5VOFE+rxOktgi2aZriNgKujFlc75TUKD
x8kAfmOwzGzbUbe/F3eekwpPFwpcEOU5i0Li25OPtQXfYhP7vMJFrelOKO03F4GFpdMWgaQjN6tN
dqkW0n0avsNsqfH0SM4OEots1CugRfAYLHJ6LaHaLGnbGVc60Zh9qFDQU8xyr3qcpYFgdXbkofoI
qQy4g/m4ikH309njQU6e5mjhKD9oj8V9RmOBP/k38WPiwh2U4zzQ/iwn7g5F6EFe8nO5pZVN3uY3
Fq6MQulIPKteeHYpFJ2Q9wfSeNd0Quk2/6eeEpWxuuouDllXRudOre7a/OhBs1UYlJxab7C7MQ2f
DqpcruVB+9iEwuVC8FJCEt2XdNztXujoKQMzpxcWhT6swaxnWGE6LwD5XTiqdHPeVbbADEbSfL/J
CFalthJYA1SBNRP5dGcKnSn+PFvGMww/r59JIOCvSM+K6H8QbH4MGX0LjRXQsRFlbkl1JNUo6LJb
N8u84qO069fLKjTzvde+5idy5RCvu+cqmb/gmPaZzjj85HNIqJdvFY7sH5m65tdAHD5N0eNYbedF
uhsptgxSj+fcnQdMOE0YyAVRaTKlIrH10tKlfc9ZBC5kHKIczvTbh3CzV9uNeG34GKlVfWmHNNOH
MSHCzrzIiGIXCNoDoeFhKVtTEGqpRthjbFbpmHLj0uGbSWt04zHRfc2ZFKb/FIQhqZG21ht9HCOd
iVS4XrNLv+YTM/PK7rn0xKoQo6SmwPP8wGEcYEfk3qwfq/fUSrbVUvyb/ZbcUVvlu3v1BEUbxv/A
RU8Sjn/8fbadSWYPJiUBRZW/FZxqybd7KUx63NgtmRa5aJXnh6Z1ys8u+jiy9DNFfDHBBU7wlNxT
uyBhzuZWcWnRRLr4+Jf02xnlwmgHVhlA4nJ26KNV+jlOC9p5rOJrklsNrNc0MnXUZo9l8Vg/niY/
1r9ejkULOnvJrIogRSxP/xhfvIw03ebNpiJ7YIQHIrMGJjUgtmu5N33u6WelGzVaRcNugvSBBuh6
NZXMQZ2T2k7pqiK75Qs6lmS6bwOFXofC4U2+P+UDbCH+xaN+MESvEK/T5EAtf/+lzqvTIVaFHxFO
zlTp0ETDUG6+8+YobYv557WTVGuo1u3E+bRBBXL7rCWZ9EsM1Mllopl140mCq7+ssqOGAKFtJqWr
l/NZvalIxWVbkx1++jy1si3SjYLsqJr3rS2VdkGb52MtDLu+XtVQI6L7KZxmYvO4JITFrc+60Ce2
Rnk7XXy/NiuqKWjRowpkTBMqGdTrzALVMEu3Xk0U+JxQqdcDH+KzrPVVxNAtmrFOMTASO52nr7TG
dJXJzpgKTg4xI1TxM0UdfYkT6/2bAEUXZWuzTDDrueREG58ldIC1gl6ByBAyrpoS8xcFCVlu40Ue
4cK+1j7kb+z/st1gcqQl/CXjJ2If2ZCfWe1l7AAvXbJPmqModobjW25kyRR+83CCPxjwcisFzxBe
Bw1d70jbyoN6PHxWxbE5AiE8uTDbE9c7C6N/0KX1HYovsdYq1gb9iukkDPXS0JF0uhV5sF8cGLKT
+/olL5wHMgKfmBwT4aKQTlIaywo2ofxb/YguJM0i290ftrqScMcm3tHPe5twTOLpBaMNErfAp+vm
+kWIDMoY8kAE5V/ZX18bCqZdR6e4s3kQY1yYHT8+Un5I/N0DdeCuucS/z1U+GTuFGWQyK2hJo/OT
thH6Xir3KxuE6TdFnIpOAbCHx7NG8QP0V0E6M68C0o7jwj+30up9NuCGik1mKIsHiUJChfr3HJvd
ogrohQZoUjaOnIFUaBz5O4YRyaB1Dt/vmjjeufQ+OXwi5mL+N0vPhgmmFt4Z9Y6LModVZu6yeQsX
Aq9lw5igNp7AWYwv95nPlsM5MoPEK5bs6z6kDmsXCxIkALi6e+FDiFaclxl7s2CNmDqMXiu+0lFg
jaF0HL/Q2nFt1R0NClmY6egDWzB9bp0b1svUAXdspgIRb3qrAsmu/ykcbJPFK9BYgxBWpP7f5fu3
gzUht1CQa3zcipvsCETQFxC4sDuaRXOruJcO+YvxDr9XnVLrH3djlzsRvaTtsTqUTouAClhm6eg/
I5rAaTYUwnaVWzry/MFRg1G8l9ArJ2YWuQrQYxXvpDP9ZqrNoPE9+pxFHxu0WjwRs4Hc4l1OmrqZ
3d67dk1o4Nx/hgOtF4QV8/0yCwTr1kzE17BaKmbEPJ0PnE3ta8CaP2QArLafL2ZXC7oL5ZiBeIZC
8cuUF9VvTOs1fsf0g90ntH8H1YLu24mfBA+3MZ8QfQCq4R6vWsbrHQnX2WW4kypOGFiwHdEr5YDz
1H/+tvCpPEZD3c62rcccRbDc2DfJoH/E+2PfZ4FH/RQHNGK7CRQK5cVsMfFAOOtiUVRblqgamcUh
I3fP7eauj/4KvCK5df6vmFmE0JQPlSy/ATxO9hf73IKf6UkPZh4Obl50nFrn7wYijYaW0SfnAZ2K
wPamrN/z4gJo4OFPvUfApet/s9PEZTNeSARs6afeV9dsSVV0IaL8PQyMmK6CbtP7xbJkJpi6B1ix
ujMb4E56K561t5HIhoIgYVUF2o+aGs318dP8MTrVJPWAMgxkrqqHP9jEPjztCiyzInMHu5PIYLLH
F4kl/5I8O5WHFgNyiIyL2fxQzA7tlMqZ8oRwy2xOAbtgEdEZDKDNLuynCACbW/KxuAyL/BQdRSbw
0Nv6JF1InWj7AbDFQNUdr3iJSHDpVWj9ZF41ZsogEvdRWjWOjWF8CoV1/RvRJoBYsLGyH50xBPRF
nxSEOKfmjzJEIEJbcShrJjgfEOtPFvzSmaGSNONmC/Jt78lLai6Naw1sIkBgh5EZxyOlgDlHxEy3
pjq9GZX7cLUBJXB/Yy0/KZMdRuj/aef62/z/d+qVeqNn+dKuvpcmIDlYJ9tnSGSBNYCuUDlQW3KW
fjedwH1owXicPrH0m8FaV+DfdD/SCw+3vyG5CApPD54caW1tcBypEEbVcaAMs1M2H0fH/OoRwKI8
jdwCWB+Anm8+Ufw3RZGMuJVJL/+5LbFO1SXXvkAGNU5HeNPpwE7IzOft7dU7ekGdYstj5m7ithmb
GjPsO/pHZJQ3/0FvMNhz367VeT0mJuhizoUbMyMhW2SL5sAhrtEjSrlw9z1wNu6VvzYkFYdoK66t
r/+V/vuEft+uLZxYrTc0v3GecqnxLtl8D6xeyhFz6Q6RAyKsKHtA0USnp8TM7fh/LJ3XsupYEkS/
iAiM7Ku8R0II90JgDsIILyHE18/atyc6pqfj3mMA7V0mMyvrbz1Vpg/7x7JTuT/+2iKKV2AuMNbz
97YXhUcK8Vd2cs6uMhkObJkyfNz3QErRz9+M4mbWrTmcXM4mrcx3OVh7d1ZMpPc5BguPnWZjmXHf
Dvb3kJH81vMIH+VYJiqbKuCFZjTbbg4dcaUyoM9IPpNfAV5g9z0m10hG8Yc8ep9Wm19A2uuYcSd4
kJaueS/lmvWgfecMc7rsvwqeLL4iLKlnq/O+XJDFiUlzElxWF80cGe20CdfmAV3J5L62eERcImLI
+md1YcuRIgt1d+/iPMf0fgUNOEot81PwskZFianzjNe45uyMIWxbX5WsJuzmNCAPcjWHC1CjGM5r
WDtrcHFv2a3LGrBAXGKOwQdJQI9mxbgOjHb8BDLTWUMKOJ2vDc2h2DDp/3UkB4m+L3OOG+EU2r1E
Cf+n/snF95X2pydmngHId6Z6Ml8JI6gszQBMQq6ZEaxZkXUE41PNgTswi5M18t/zkQ+HNmMrYNKL
ywhJiluNsQky+IZIBzaC9zLPm6/dy5CojYUs6uJ+6B7p/J0151nyBsRJxRhkjfMgyj6ZiBTTsb3l
K1bCY8hi40R1S1ywdJw+yECj9LPkIPC7xZZoBsL4XLYdqibm5n+bkV0F/723KhixJLwL15NSdqsC
vIFgyCmvCtUvt6QzEiTHgxKIf4EjcPSKy7zng4wQi89/F+dHspxqaIR/hqjMA4qTkD/HcOCUMJh3
SbihiZwCZuRqAh6/BuNqrDWQ6dNvnRc0fTzIevF6/AG7dEaF5DQR4U7bye4oo9GlvWHZWM5e3JBE
GUJMuRhpLgAhgT8a/9l3RjP6WlDSBeC5fVq20Xzou4x6rYkVLRNtvMVhKM2/STV5bW4/86OZj0MF
25MNnSG9ZxoNsnZxJe4E1KkUCtpOAhHRmWm4Le68mYf7xbD0FwwIWhrN+54RyejriFFyNT3aqNKx
hNE48yBMX5AxDc/6F1WJ6gINWSdLCivzlzObYeHSR1GkMVM48DXGPZFoZxdHZOASGsXq8eX8KqwK
O3PBPQyHoQL+1xNZ0tEzevkEbx0MYZjEdd7zk5gs5LcAGnIm2Gbvv0OkMOGAZrq/KKcdVbIjTW/b
5wecvU0h7YjOdEC9+A4Q21lyQUlpfFDFATn/y8Iu/i3KhPH4l0t6iDYgEYiQ1/YNaEbZAhFdkcVN
Kq/Ey8G3lcUvEIuVhuF7rNFFauOTjwTC/P69x2SU6XV68fmlHxKpfT4IXJOOnpf5BKWYUPu6P4C/
klrwtTjTk8QX4GjC9TlmrHUIhpSTPEmrHbFA2VJthT1Lmrwxj9fTCygjvjXcgfsj0Kq4A6f4Oz8m
QBFn1VT/NC7X13pKosnmCNGl0oaC618aVAkO0sgnXSmIpv3wTgWYLeQGZK8O0k8Hba/nG9m9L4Qr
5ouaDN7bfmUAdJSqFXy38d0pzBaMmVBpKaKZKBj4T9x7PD1FOAXUzdjkUMyzrhPdp0w8uzcXQOSU
E3CXyKR2fVfg87fF0T0WwF9UThLitvQOsmnR+Z/tnrVH+auKsHpGrkWVo6FhQLdof7LTAteDH8A2
I1nMREo7gvGFoksN5mAziVhghwXLvDU6V7YqYsLIJu+BlCNT8RicvhiqhZNZQ3FOvfwQEjLrhXjC
o058UcTILgH4Ft94zO2bguFSWgOAkZ8L6FKV48vIkhHasUPkZFevNNBnd9X9nrxSN7S3dZWj9mQz
md+AoiwkCu87RLXuCpqAETGzOE5KEKjqZD4ZekG593HL5xJURGvcPq48J/MqmVdf7szHrIb1Yqg+
HWgW6JVUunUV9I/WBcwTa91vCGwwaC0wkmNSEnYWyniYC4u+znnY6G9TJQdwdzA9pgcwb+wO7i2v
DpPSUIuAeEZRuV14dSgGb0l/wWaNpbYAYhAgHDy18dgQVGRBEiggVQLXv5h1bcD1Mp4A7/OzFarA
JymXcrOmBP1nnJL8cF3Jf9zXl61vBgAkA7t2S+cYqVbPGhDeXrMryeE1f6G6o2NWY6IhPet1TByh
Na1mD3tEZ0JGf1PO9731BGaDMlRblMCPasp5kqflgeiDBYgYTOZt0HJYnxhCxNOn1AhmG0Es8bwb
wsNYz/uZYn/H5ZwzSR2EEiLnhYTiNDNJwCiemFrh3ilJh0de2GMvEsEqpYU4K+aNyhU6bq5REY+s
+o2DE+QDIZg3hoDROhdk//4WWLDZMlL/gv30KE5/nQG+VAugEgUPcD1P8A6583b6qRKJgV8sFXy2
tg6InV8gyFsyggAcUod2PfNqQSeE3dDica934vIyndg5n44LYQKZtDv7uHmAZTCiKs77kicE+PU9
YGo+o7XhIe+e/mn5CmQ6wnFJuyXYNiXULWxuMCI62h+SKkpjmlMmqXAPZFy33i0a4RAyII5WsYLY
MZdpzyansTI33/mpMkEHT/vbz16PJZ2Y1jilyzgngw6MQ0AAagZRqOChOb34xJyuuTkGdfErLovr
sokgCdGaOt/D0OlHLAJIjhtQNGX8y5hYgVoczoeYiwG+8uhl9EqMHEBUwcrOND5BQJLa3gjyT1++
qCxqjOSM54IY1gAIXJwR1PX46oh+vOdeHNokgldDPwh9h3PIyDdA9J2GfWK2UHHMNMb1Gyugdcz4
yC3V/eEncSdo7IdjZFyImHXjw8QE8Z9+/+K0IWQikigy2IfIvU7a8FNIiNIp9d/RC7ieMo3em/Sc
Aak9+aOWoe8+notwc3QETPdvISDizmOjEqXaabcO3z5wFYXkFwICk3gMO3Boi8hbDanL6rn9SCPK
8fZSHn4gx89Iys+zZsF1sahf+/Pbigbx0ES3mVDDgK9PVb/nc0YcPQDcFFRG7SGDgnLu2ehmQZVG
QQW7jH6RRl7EpNrZ38H4pclth20wo2Ui3cjEfEiInNPVWu/pw7zPOXsWtwvvHnwlzVtMSU89fg4e
XGYGT4Gor9ZnJqlwz3WMq3sCv6PzaIUQRBqDKCEbkeNe/LXtoqTDfnrCkEKjukPTav1swe9BbDtk
cjCJm00zlAhiQAPdqJgaFNzmiCN2J5iJ+uKVnCeApUN2ufB3fA9Psdq8bPj06c17E3WlxYAH4Svh
GnxNbAm5AL2oDCpWDMqsGbUUvutiwZyCXxSVr/3cPKLTTPcgUphovozp6aUzzAJeQSHcXk0F1csu
/imSpiMsqhd9ao+cjx5lzV9j9T+kd3pOm6FUhiEDdS/TdvPsBB/DOOlEpxYqgF6Dn7nhQOE7VFqj
ovXxrTAU/xL3JogpHjDMCkxNHbfgGpSvNPBq+mCwuAH3jMCPoh/gP3lYo5J4uFQa4Yhpof+HL8a6
NHcdv9GHQiA7+pihTBcfsLmcwoJpxi8GluXbgHZS/OrsQfGaAJ9eIMMx4qUlKTSxiZxqs57RwzoU
tsHFOnv1Rshq6uAB58/sAQUy9Qj1OBIQiObn9DwZBLhMWZ957anFa67b7x2kb/pg8KNjEaqwsSHg
eMcYmKjsjKN7i7vtEDXBb1Yl/Hok1TwwjrxxZLyBoV3ZuovGCxADQhCwCjuSNjzDta/tnoNFkfDb
g+1cSfPT7kez+bS6PQ/BOK76dwugD4fTc3Er2m3v7vABtfMXKN3RkDG4aAnW43MAAkEwf09JqATq
G3DzC4YHZVqNbjAduBfuY2P2AIdR3uUnRCyo8rpUttGUPdDdjSa6WUbngxJVITjiIIBtIoHfNscJ
yTHkdU/Jq4uGoyWCv7JDduHDooD1U4m9Ixm4/WcuuWN69oF/AhTw6ELDPqhPO/0H0sCustabKPa2
j5TtFO1IhJCrGoIi55FSvsOF+w0S/XjtcRCNJ3mJGtb6QW+OApguNf4//qnyLWhQ3tbTb8ClVJcW
HFTJR4aKlxU8WCBQSsxAjPnAFcGcsOBgueJig4JB5QkWneyu8QTgSGkoBQEDbcfqRnCXiPYblGwq
1o7p1uGJz0xDhp1pzD7PmGzDMJDO4GLMziZ/jNedsad2zQ45pV/YYQEdg3txewJS1ZKy+2wHrAtI
RGmYZY0xo5MywgP0Ixws4dsHr+oDQME7g8cK1F0NdLeCy/mQGRti9uDQo4Rv8uIBwnUOzgY3T8+O
kwbK8h0hGDaWXMPiaBw8bzbTGN6+GF5VIGLlnyezZyV0JRIBIm1wAMi1D0/amJIihks8RBWDFJUE
yv1m+hntSOehNzSSpEqSRJSbrcHL9g4nmstjkO33lL3jp3cSig1+FpWmWSCMJmJcnfWcvCUUihb/
H+RJa9nBARsuO8OLhcRIQ2+eQ4Y3zPe08TdV8jD4YHLgqH3fKFrcMEHf7z5Vo6uMq9mIRulkyoli
zY0oOBpYfXUGb3RIBfAylrcN0rAl8n56bZIolV66+/syFncnl1/NP1EcwuZF34A94Y7dRUl0mvKS
Es2r0ApcQK3AMOH9wXcoLiXj7dAaumjvIBy5KY9QfD/em56QCpj0932URoqR2L0gSXgwZtKklf0t
wJisdlqaBfXp2diwDOvq876eHImiHw0txQGTIP0oFBJP64ZPV8KIg7FrrEgzkrxCMAqwC/KVURKC
gJkys/I8E+FeRAVwoYcVbokbjV/ecOwb5+emtAjLNeIDKZJnBUxJtNmgBnb5dP69grfFp7kRpy5I
NNQ9SXDIHjwE0k3Af4oRzb6tG4swY8rGBCA6enzCWSb270ESGRbt7C34/mHkx2MrfnZy95cFD1BY
+xk8cWonY9k5EC+nqDKipX32+hZaK4+mmmFNbgRmNGFIXrLB0rkmJBQ46Nwmaczdyd/Z8tP5MhmZ
GxwgxH2qcTzc82VhXiwTF87p4+12UVTkLT44eBiJ0+xxctmJwVHr+HmgRUaweVBtvwxzYy4pbAko
6d8FMWMKh6S6Ni21bu4iw046vkQLCy/n1XBfK3c/U+J1bGWlFdjzeZTYxeGAt+rZlw2yKHqKJDAz
zMPwDTmbvQhIAPso4wFzx4IO4vLFOCCUMQoegGkjmuD62olX4AFfYxAAh4/KpsKKjvre3OM+y/4m
o/PX/+bgKagNaZqCawX3iEMwMDfBjeYq4RaXzjPkc2AMwPUCzmQaLV9GXngzKV4s7sZ47Dt3Y7bP
Oi9Poh3HILiSghsclphQZLK3tRdiQPnfAsDVdouJAAP8DP5agMlob0MZ87vaiWPmPo0FMW2f7fVU
TrN97ZxmI4Az4AsHxIkRWRxm0J2pFkiwLxP1VGMlOzE/Lfpap8kwQNTLz5Xcc4StF2CbjNLjGCt2
D2UIwbPHSRHxAeyB48JQLVBhig+kVeZcDSEH4kCJk1+SCitzfzUWY2d6Hv9wIlE96hJ+ocwQKq5Q
wKGNuVANJXj5IyRBk2r6wR9Gzc/Rw5Kto3tBpiBh+QVRaFJrtF4LgwWiD8XhhlBxpsJgP0QV/gRG
uPdMNHE1CK3YGBRhTNAJ3PUbj4Rp3QOzM2QCZs8CbCuR8JxycRGvY6qOO4gireYNSoXc4SCg5dmB
PM8AgunsaBiuProtrvuP80DthgR1hxCPKjTwPHpQ/Ev5nws/ghMxJ/nQN0BegMwS0xsZFrE338t8
8Hv+EvUJXVj4MgqYbfqiTqxZQgFHzPdva/MJNHhyND3sGVb3Tja8FM5wdna9HNyWg2RlORdVKEkr
5ATUjoGQzqSihRplNF/M9a0H0LLQsMRZBVLi5F4BMb8eJif48Qej8OEM/5wpensjRfaViSnkj/fn
pnbE9TcjlpO9HdleR2jX0PqI8HQDw5qnKUa2sWK9EAmgimXSs/gAzyUeGAiyFA43cr/0uxRhIk/Y
+oIxDN8v29xD4t7NRHvx5INcVkZ/zDVhZAC3pi+VObMY/GixcCExQQThrhKRg4vNyIxow/la8Wmn
7t2c+u5crAu3zeCA/NNU88acHYKktqkt/CgS9c8bUeaSJAQw7PDRvwyENJphevvywJkxyF1Pj1cY
IG/mreExYvfH84s5OVoUSTVW1cuzyOpmRhQRiTRvOAMiOb1MKWSPN08kPwbdtjNy8ulaQPu6lQeJ
SFv6avMiJ6M6ASg8Ym9Nd4BgcgiVc/eps07+h1/xQPv/miw5U2AZCk4kanIxd3zY0O0fSqa5XXie
lIjOjLhZG6777BluwpvmYJmbZLMJyOmHPYF9xuN2V2FI2dIYeT50gsA7gHE5oVcgn+Emchxp14D0
zwDH/yhfz3sYQRc2uAKH1CleFsc6Y9h9E8jaawnzwrIBPG6MmRinFkEZTsudiTkH0xnwzo1xn1Mr
Z4+4jtdzZY5HC7Ci5mwGJk13ZG5yMvAxmbsfzvQf6xYFyR3Qn4G2hxwN/LH54JkiNOas9+IMUvBa
8/kuxZuM6GPs5poRUMH3rQKuu51n+yPtRuaZgUi2Iszu6OpUoW1IfhORdalsjeVmUwDMjVKCzg3f
FT5997B/ey1WMaa1GAu1+9RRjQXWDRs+uP0eRtmneBK5kJu1n1X+LMxAN8A8UYsRLUUG6/BT6gfE
VGiFGNdxhq04RJyL4LQokiexv7E4bUPLPFjYcAE3suGAETVjho0THlG4IouP9N+zRLTM7DclRpZ9
HNYBikgt3hjBYhMQKvz9vjUse760A6GHvBqhxwEuqARYgeYHeyvs48L/czBB2Ykh/gEp4RHhCoTU
E8DQxgB3oorG7BigZnBrdJ4jUjjCqce/iIYIKCooOW/8szavoThiKm83u7EB4eNDwjCW8gbkXKAA
Rb+x+xx6K6VkUtSAxhQiAYxos8fIVFmEcQLbEN7HFcbWkoPJcQyJCwBJs9xzP7TNR6rgo/dF0tB4
t4VqnajOMTe3IHywdD2mo508/o2HkwH3nQF4CYfpCyQ1Efg8ocbJmFgMhlFll85oWQI1g+CekaM2
cyEZVWLarIRWk/JJEJV0ojgIsk0C+87nAed0mtKBQHIxlVxPUCtSE9rv6IxqnVvRGTN1rHQ01XvY
LaBzR06fc/i6cMTiM77a7IV95orcE+LWKqCQ5hMvJ33YJ9787gyI9AKKNVpCPiAelwx3GBK8R4Cg
mcZxkoFsH3KHgl9A8HCTfAwvZK0jW5lXLs0FLnMTOcU3OhIHDpwSa0eqiQAMLGYkz/omx5LFbIJx
VIg8D1DKzq1ILkK1IKOzfQCRxsj/0cpgSk2IAaUCnuhxY9lJPJaoUJ5bcjZ2pB+bjp4L7wEecLXh
MyUL7HrAWo02G+QfCy/IsPZ/CwmtT35jMTvzPhOVcQIm5fiRzC2W5hvpAsRRgpTcRt4Kgb/puSf+
1gXiGo8yZF0j+KUzr2lO0c2TEQp4NDekeqaeccoYMJSF3h2XQToVWHjgLTYlRb2cvQYq9t2Ln7Cg
Qhm/V//JF74gmF+39w3O4OFQjswMfrHgCm/YYdKkyxCYW5SksIqfP0jv82V2r0N8zoDLfxhOoDHJ
2i2E+EMSb4F6aOCUBCaBOt5Us09il/2WF0aD9kclJxGGanNky7DO7q70X6DXEZKqWAeK+yEtgbAy
RrkqeB2T2br9F7tVsNPntJr8Dv925qkmA/1IQzxhI9UC4ssp7TU2KZXPIRmMfykHpQmPXzwYjA4z
r573Yd8H4WZtDpYPzlncQob1w3VSqdGgZ1wGeALWH2TgVMQzJIVthEF8STMrL2+usAEV1tAvLEHR
mMTcLRO22Ks5A7pVrWAHaJGf9gM7AeFqqxuzy/aJUfsQLyrkNMibeuEQQEZ2nlR92NIKxAmxcKtb
9fLoapPy5Nzc/vyJ2QW7F7h+eR87i7gc3/4EY/GgGOSsR3DiZg4Zex3DAYCSSTnlLwIfIlFBpqCU
76N0/G7OiELu+UfMwh1XmgqWhoKL7yvz9/bb4hHtPjE+uHtw+Miw6kuonJwGe4gb/BCjqQe5PNwe
jsZIRaz/KWwMXhuPFacEdU0fsq1MieQrKlOQMU+8yiqW5ki5wqPIxt47J0uRPS4x+AChGO46RrCK
voWoTmDD8RK1Mj01J3zoVMZ630KkORo1PpQ4m1cQDogNFZzpGXH7tDuHgjB4+5/JG8gYKq1Yh9+4
M3DCgyAcep/46uhAAz2MxV/OE1WQjNz+Rd0MbOqhfQf1gi2ChjkBG/zsoptXvKUPpYnotXmchoLd
lFPumfSbCS2EAq5Fs8h/mkICkX9IczI25EIQtA7p1pxuAatobLgePEBhKXaiEsdTwuWFjOGKfNg0
2mrqBWLXpnkJM6EIP83oBdznX7BkQwoQwzFSZtNaPp0rMuO7pWzrWPe5lhOiNLISybssmmkJKEA0
LV1FR7lv3g56XM8gmgHhmeeGkn3ueis0I0Jcz7OmiBvmUk0Jzdyi/5hU9skKa6tKOzIksDO824gF
HTiHWSfECt/Vl87/bj7Hn+Q5RY/RjwI+9KDdInrQ/UeMTptuGXHbRyh9KlfBqZ+bvp7wl0iu4Ib/
2vktriUa0DebtU6M/E2F0f3T7WtOD3dVqP+IZDKRhUhlJa362Owrsb6kLjEeoNZ6INNGn5Peqr8D
rgWIa3T321rMgaHg7EvIeMUJ8VERIg+4MJcz+WJFP6Mu0JkXqgOE/1ZF48BoIYcYZIccyfQQVd6m
F7M0DUBiFFfYKpjMCb8QowNOvxjGQ6AusmDnEfgZdxrubgdBcItcIaDaNj8hJUBAsml8nQD8c6tQ
248mHc4yAoQ+r8oc/JV+k0ZtFBT6kilgBntUF3Rb9Q+bjz0CeRtaCCapUYFyvTvp0GvCVyF5dSYx
73OcoTBiJgKFjMXQ1IBJRBJJKRZEbB/u3dI4CKp1VqmV8CUCzhIb7kaI44a4olF14W8w/gcCbh+B
oBqpOihI/m1nfFm1cwfIvowf2Vl1eofahRKzfzMlhDVEMyWSeg0lL/v4EgYspkjPTBWxocf8zhr/
s9Kp+RhxGuGsh105/uLGFxATGN7CpSIkv5AJMfegUoPwz1jcgjcwJSFN7WBMZA6RW3G6XZLgM9Sj
/kpKWu9VUBHXSGBJ+jHnSV0OER8J8OIRfH60+WVtMjKFY9FsQPgIkayfYMneImdIhLc+2tMyxXzZ
JqxGXEAQ3QelBjbRCCvMAimdL+XQRKgPzBoThiWvAgQYQDXTHL4PnGqYI1NW6OTu0do4MQvDkM5/
/Biy3WltBqgWgdSfSwllEbmBbjpGKvbLGJgVWpU5ngDUp0nrPl3NFzI4/RD9kZmtv3kbsaMHSA24
DhT16T/A4vr5Ohpy2gHcWPFAs4L/ILsbgL1HthZ2POEB5//uo8ANxfu5R3oGc8jV9S5WiC6aHmvN
rXv8NXxK68lxVbsClr/kD5e8Wk/U4OqfZz9X8dl5BV8yQjAFNkkngYQFdAwolkf/2pxxzmGmmQqV
dgCoGHDY45fCBV2o+AVnfrH2rOilXkUkwaBQY/CIEMxc4ZU4aYBp9/QdHTdYUhBdqk3jMP6HsxaW
2KtfJggXZoCI5WrcMmgHpld0iHZJUjNAnj+qKHqlyYghuV+i+FcyxBxt1671vytKA2yVP24Dtijm
c+iqaU1OuxqTYmRzH1pPjQ/nldwCkahyvI34KAQ5reS9P0aldGPIcjqchcwLWGPKuDVvkse7q2M0
JVteOxIWsIZaQaD5mm2YdoF3ugXP/TUdBPpKyy9ThkctjsQgfqxaTwhSmDpB4kNjV44xBA3uKWTB
lTNBbQPUiHjFqTz+aL0YCdE+gUuPh8QOmrtMYky5OfMaHsbX/Xw52WLW7w7b1s6vtPpfgzkpdCpn
1l+kF/FFLIAGDMAlLb8s3jlZ3gVDAjS8A170EJS9SoSEMpFjP9j/x369giFa4hLqTvG+q5ampxdL
bDuqSNe4WYuBOIDytB8G+PRNn36Pj4BZFUQN0ffwwZdqR0O/JzFas48DgIdY4/hwFPJ7UKHDto8E
iovDhigflpN5HOrJGy0Z4mH6HzZ8vg5PzEwgdDtypEg9rwSU9EJeofI6ZsPwstNY4jI+vhBQ4wyO
gJQvfkygKqgRRI2thVXwzDcKBRxY6G3+c3Xz53XoQo254jR79Bh0S4/gCTIuLDtxN3UvyLmOsYye
7O4XZz5QGckR/SdCAegHC67ZuQAFuOupSjrgc6OibzOBdAhFQfIQQl/qAyoIPNbAqrQtIoWPXVzH
PGvuu2BLBKwxSO/hyxGTe0t8iXywo5BihmvVUHRX9BD3LaoWptmi0eRhC/5d2OZ7+BISqjWQ7B/Q
838zTgOQeA4sEEa5Rfnq32cvasBbwWt2RSIWqnFGxuy+cfg4d7uEBaAgSXfM5KNqZykIYR+BMCH/
8GBslik4zgUO9Qw13hgzuAFUqV+4/X54tM9U/HgRu6oB0MkLgTXoCNToJpiCZdK0JJKeIFCllZjl
Kq5TNrqRlL5jPiX6qXeIwSefGJSo90WMwfLY+TcTqmmmFMK1B2MifvWRro0Rs6JPxVyzyMm48+kh
Kl2IlwovrQnOkT7pWkZXqhuUVcxfOrcVvh2813X43DOK1J9KmtEjvrxF+yAklHzh5pdpY2Thj3AI
zXazNSrCq/O52cmTybJegAj5pS7WDGWwrYwhoDsyFYZ+OT8IZXTkpeFac1XWDjEIoloKnsD4RSo+
o9js4WaK+D0EHnhbL+KfWEA2DPFwIvQCYYJlXn27jRhpFNo70rH681tLQIByhs08DoGK1bIO4C4I
+485KQvh6eBj6cWcvJocrROemELIiFNX8oCJYu/uJSJBbGUb7ZBPWA8wkvFPcemKDbkdSrWOoPm0
OPZD6sgbY8wapscMxNKQzXSzA7WcKqRHqFOfpSYo5N8REwBQ+sex2A3Y+wPtIuZeU411GNUBZJLw
xlVgnYcj7bQGZRDzARe/x+9unA/reHxeNja6nCxfS9f4YGCbhrWxjqmEe7VbxIaMOpLgdBvbCn8E
7Tf9MmblQ1nOGLRZXH26j6i1Xgd1pQx5xU0sb39bfYJ7Gq4Jg624vmIdkIbfLWYmROITdvRlcTcx
3ze/29tY8//NUWALiYMPpiQYtmDWMtWxjWH8Zj5coo6xy2l9EGI9hnez79d+nlxlinnC9hPetiLp
iitBiD6uuMuAqYMEG781P41/NSiUQ/4LSna4u/OzBpPHFu2DuYFzEp0fLTBO9vAmov75pTrQhgAP
hxIyFBWDkaPQxZXxuTb+EOpl/y1VQ/k0IMJT5elRxogbSUCssWAZE3gl8AAtFEAsc6kU82tjdwJ3
7O+qjUISOAVrBnJQsmVniEoIchBeqoQNfcKEG4k0FsSmy44j2BoRg9bI6nbCHQFffOoG5gbQ61Bi
ybuRwdhKR2EClInYMCWib9AlW82cUM+dpSgdMwYB5MqOE1xVgfpA3iHCjqRjO4EcmuMTykeBsjk7
s32DloNAwug0FMSNjuk+7jxcnhhOweDlRyEwnCNgHvKZKUUT6OOH/4k+qTAmBUig/yLYs7vp5UhJ
CeG26QNsfHgHoix8Ob8dpQOOGdY/QhZO95+XL4tvSDGzB4ga3SLQ+pdwJuwsKzzrV3Qp4zsA13os
VkucLDSQ2x4hBz8lC7NNe4CrZh92CZEolRdduIZN75AnyrCsW6+ODFyLcegfy1P/yVDJ0mv7DTT+
H8tFM0NwP20RpBnCj0GcowzR34sVbB6+N3iQSgH/5jcrjgSTOFo2bAyQoH54WlRR1z37hkCv1myp
6jZ4f3MOajQ9zIgkGxZL2vWyRlUmlhew8cv5YLQrRD/yEua3n1SLbgJ0zOk5UrR27pfEW5kFNSyt
WVLCCiIAw3WgEIJZyKE9UV3AbwkrmVGH1SIwC3FzjwfCb/TeKMouOrv5GHSACd+pyddD+Ol2cJFs
Ec2fC0QNQvIHAaj2MY2nvuZgImP4ivNi1A8qrWXfAKPjWQOScq2RuYtuGahRmrSsyKoWMqzKYSmN
rHdJZ4yuicp0o2Y1itaTuV6mYIP4RujRiSJBXJbu62F417pD8ZxCi4lYlNeUPXse4ebB7oFDy+Gp
3Ta6TfSgNDMZFJym3/rN4GvAy3lTPhILc3bdgDdylm4kLdDCUUrTc45vDOOCysJ70nSKUlB0+/cc
43cyXwcRJ+RWN/Mw6wdC60ldE2jhyIQtYj6Gv0RMk50OrBDFER4Yzrinnw0ldfh1n3xbY2qcQhhl
dLAczC4A7kStuWELGYW7mB5hpBFNFxNbD+uQSLsHD1TNxAMtrQL8PPugdqHn7bCqYI+fT2Z52Of5
APgHLmoND8ZwGawsDkq4lLMMKxWyQyUbijU4jGzwbWACKNoZnDL/pJwBPmgN4X3TRvRGivOMMMBh
TjhL1qCp2MChn7pYGaRixL6gjDJzQvVu/1BVke7cfdH5A7qNF2AFKgfh9F3W6B5nla3PfnA9039F
Etby+qK3g8lGQXI0MKPlGpRiAgKGh2/lTmxwd2JMBsmquR4DgAzjNbDDUi/etJQC4u+QGDBZIKGU
pyNDWgV0Cv6B4Ive9B0IuGMIdyTbGIOxzwxA5rt6MgT9t38BttNgXt7IicOZErSz1jxoOC+JieHO
v1i9ac95XKiP+OjYHUGPRfP2nVHME9rE3B1AMJMnYEPNtB2/08p75nClmP1WGHtNyxQFeyyKsLv3
pTYJv8t32Ib/whMstDtgXtjYiPdZ5kyEh6cj0CxfPUif22OMwKDmDRDulJAcgc6empqDqrsiUo2y
oQ7qcCW7ic0hDE2YJVaeOMPE18UPuf4VGxqBNIjK9GakNE48W1RfzgCpE3YkxHpMggLWXTJbRrgK
zoCbkstsHfroyk3S95JsMlaL0eq5G07lbCAmKRgFa4mUAluAOaESZ8cg5CsXlGqQMymkOMjh4fOX
aFS4ySJX8dCoENDGukIGIMbb26026bZH9JKIf7BAGS3Bs8wzYvYP1wqDmPPblDhPTPdHDAVHt03E
bkBWFNeQeeuSiaKXcdBzKbsQ18xgfoqYyTpuLlPkRc30mepciS9j6c2+yxlkx6JC2MoEYiMka6p2
FTWLm1FjnRn1DJgiQkH5OgCaAIyJgLL+gwapdzXrqWGLeL199H4gRGQ5lJIL1f0Hg1OTc3FbjJfZ
BgamoRUsiciQj9qjwxCyEDzUlw7ibzMtPIPY6RHqzIB1HiQAYykR+t0quc1O4CYH2m8EcBTiLHXw
++6TXGPsNU8zOu46tCBPiWyOvCrWqO+EhwQ3cvZC1gL9qY5ZVMpaKYUHELHX9pMw1UhnlIm9fqzm
BMthHh2g6MW2p9LawAFLSN9a1p1wrYnAdBisbd2pWHLoBouv5LHE6tabzxNujBylzwgAE+iWGXEs
2RGwPJmbpEZghAGxHo94MBbYtCg1ZKbSQHI5cwVDKZCiKD857CuIY3pyIYnvu3vcja35bY6fi5iT
a3GUYBkzkq82KFlrw7yPzcgbnA2dBP1m7Yi4+UGfR26HLJMyWTfKiWBywDWcFs1ZZ92CTesghCVH
kafgjPTdC+gTd4p3KEZGBTczQNmHeQl8bUNRifcL26XwWIKjobz5zu7E6d/yJ7hR7pY5LIZE99Ia
DtleSADA70Rs1diD6gZMwwmNg4xegw7tPv5whdjRgpxDsxXqmH8bbM6euLH/ZlrYGcGEH22igI3B
5inAhBREpBRKBxG8rD1lAGPfQmPI4YFsIJNJwezOQJxYY6UFC9BERA+Ys1A3AqQKgE7DeatECAD9
3BHor1hxYSOwF8CTADWe8Z+wKGojzOz+cFlI0enBKUKJnpz9mSt8Bj8ZmCnIOfZaOhr7aWmkL+I7
fdb+P/IKkbRFu4NBFr9RsFDXDdKOiNaObKmEOZAX8I5zoBFndPFwZz6NQob1jEd/hi+y4Llm0XNo
qTI+FQaT2b3g6+7FyWLWbhC8DjozQcwNA2Vj4v9kFjcvKpSfMJriQQpxy32u+4Vob9klAf9IAuqs
9Ogw4890BuFeZsCYKV7M+Q2GUTsu7J6NKeMjCLQ4lsziO5IjH5B2GMKDntXpFd2yOI0ss+45/zhJ
WK6FKNz/dAzg4p2wBBkiDRXwULsQ4Ote6Fsgd2ICQiQHoGbWh1vkXveVfQAooDY4884OmpkB4/Oo
s6vx4sqaV+/ntCZnHiATuRFDp+icaY0EWk6shMkRBSC4BLdUNjq2aJPb6heFPxZEHBTqMkw0Y/a9
kKcQJa7x7T+ICcQv9YrxwwTlNIb2C8TXHl3rqLO3jooRCQpdNHHb/Wtd9Lz0iKWvjMHiBKF4OHMk
MUHqVVbFyOglbf0BFn8regw2vRtMtKI5NseI51Nlv95zQKYoStziwMpOugqX+lGr+ZH0IUbPgVyS
oG2LH6QeHe/QacmMjS9OGxP3KDNIoY68aDbYPbLuYAShvsegxRJU5pK5SyrED8mlAbIawpz+m9AV
VA5TIzTn/MQWSup/pJ1Xb/NKmue/yqCvl1jmsNjZCzEp52D7RnAkJYqkRIqkpE+/v3Jj5th6vWZv
HwwaGPTp4xLJqqee8A9vTheILbss8QhNNaY3oES0B3GwaYP7XM08NGOp47xaCCLGRbi5IZ8Eqs8B
rS0m6LmHHiO3UslfOsOTS8f2hxHg/y3yDkrOIHk7IUvX/2fJZiZEKy4vIJp4mODiAjmsy0X0ygvP
wnXtgRvhi+/n3H3HjjFXezTs12BeVhHdi5rwgmG5u5Hm8QJbmoddRyjXnyMSBKI94JPO9Xl5ARFJ
L4ACuIOnh47tCmhHWHS02AwyOejDwcfRo5PMG2bjEus+oB4SILSpPJZD/JYekjmDKzR/uBPTzytJ
4OKYoTMRF/j2K0SGcTJZ8fFhPLFh0Twg12cyGp7WzoON2mGw5n/er2lGFWv4MKDxgbiQjgIXX5T+
C9R/Gl4OY4FP9D0ZKoGjh2sPQCoOGFmLy7yIN4x3QsMNj3uOGOBX4QTfMY8Ei+sgGT7uQWJVw0eE
6R/OPhSxacQLmYo0jnk5fam3PuRa/nSJCpgwcrD7+GeI7he2IFDOPvvwEqwV6ItgWdQn8dkV2rRo
yIMEEiy3c6C8Ej5MaI6ix4RxoHcQnSVStaw7xU0FQoAx0sIa9Yi1FWboxDWdB0ovP/+g5obvRK8P
SNrz/lngwgSm9MLUbjuvuFfX3B0vqynKhpTe6dL6sED7whfmWpWp7KAIMxu2DebBqIuPBae/5EST
63Ck4x5dbfdFx8hJlBawYgIZXKs5wVa18y5aOCdSkEeIKj65Pa0bcZq3LxXlIUM0EW+9tws195vs
OrzP8XoByQDrQDSFiM6SuOVgtFtT2uf4HuEJUXTWFP6H+QlvVk5MtwKGUr5UKCswJ3Hlj/WKOQr3
Pil2f0e9cfLfmPg9JEsxFbx2LTA0hCIcbdC55pK4LoAMUIt0XXTH6O5v5yBjuTrfMmBdAskouqHC
UBGxhWEzx/ONfw0UKf1bQBmHHsGPXoLO7X7h19EFpdZFXMIld9mi0numuBVDcPGyaKTUXDPEZLEb
Er5NScc1otKq6KPS/XNtkhUu7zzg3zYxBz4wh+es0zE48F++YeadC0iEmCXSu7560GL8GAk8DiRd
2De2vWhqxkLWqvG4MlS87Nzrx5Vc8LM0VkkFjL79AArDl7pvNBD50Z23mrZ7wefgL5dYEAF/2Jx8
QUxhk70bgC4hVA4/zaoNT56VA2Ui7nw+IVk1ysmAB7hB0nE03vfodQhaAus4fbr5Vr8Yy3RZKEeo
k2pvhi037wPCNQMKz+xXzEixSDqBBOJC5T0w/gPBSwpi+8VrPpDDhOmcNOQOFMM6lHAWNrBFJJ3g
q8VLZyFsbaDTPJ6f86m2ysS/z0xNWC7t9wRjrh8MnQsS39h/dj4k9rTAm5y9BiuzoU56tMffzPHK
rpjv4VfucQPMD/OxEGYDbkZHVZizHocCjvAsrKZoZXV4X5/2nl0+JYEZ8IO0VETVQKxm2gthSKSN
GKqG+BhhzCimxSKdUz2s5igsZf9J9FhmSJzAvBU/OVkXuJliupG97PEYk4WfH0I0MffL1me2Tcgz
QRvzE59FVXIIK1eEQjA540O4ynsAAJ2u/QTAAaIHltxe8kJNhtaIxU0CQ3agPhkVBBYTm8fqGTf5
5+0Tr8kBJ3SblFYneuFGKF4lJLRx31zrHzpqlevLK78g2hwptuDXMjodFq8nrAhPmPyk68ZANqKz
fTcYKqA7wBh+OwbLgjIbLk8k++YNt1UDtiDiAdM4JPlUqHvAMfOXSCp6sPoWWk9TAoC+w+jZWpT9
cmA0MzEueXL1zfnpOCeqJ6/gilRYmLRJU5DuTEUZYW0XkDMp1w7sFpVcmgwUFKoPaoD0c20/mauM
WTL9AvTfCt6SNY0ZxFRIUbkxPO1dcLb9E6NX2YOFjDqIAyT0oTj0KgomRscQDXfQHdGYDa6vxkhd
0q5/205pT1tdeS1EV5FaCy595pnmRCZJBNX7cPhQX5lbiQj9ke2GudGRhtajNeXQhMqDibGwyGvj
OWgzpEPLIcpVOeLXH0hqNNMTRNCVzTW1MdAnajCE7JmA3ehua1bHkt2M+n43ZTrJx4ek6cueNcNz
ges0o+lYk2DR+mAxqVev7M2JVoHoudAPFLXMsUvJaQ9Pr/aioASijhEjEQihpNJJeO5srlSBr8ZY
qEA3yHs1UA+UkP8pBBAg9/Cbj2sLxlo/pTG7AEoBCZku8udACXhyMjG72jN6BGWwXxtPWmj0BU1V
RYsHdh/s3ayPFIS+uQLWA7v0Cc3avmw3fDHw7BCoxPAtCsR7iiGyM7Fnx/IpgQX3kxeni4bMEK/d
BZp+sC/2YYkfsxiS66PbWwmaKCh9Mxb2z8arwKQVI7LthiSGjiAsPrLc7sqgAxBUk8u7aGJAXSAJ
+BDgGUaXXIfKTEjHXPwqJkyLwCxNkvF2lKImFwirNA3c4jlIB8nL7kWHhC14VIeuGpCGfpb5exK+
RLQ46ZFzOQjXRMI5xTItJlJ9ROSfT2iOhWlX5IewrXYIcDQb4zEdQLkdnBEHJ9V4Yi5wYuy4XzNk
oa+D4F8PzEJQbSAWE5iYFdOTkcBRFPT7wN/rWKIhvxuoNOYOD2fSwOXRE1ZHx55MxkSpNtR6Vm/H
3SBQe2viNt9q6xcBxo/cg2ANZycUCajaixHqN6ACNNFNRVwW0XTuAoUeOrFMkDHlzgaZH0YFQAm7
5AuBeFAi8cMOmazJGl6lYLipA0jrexITBmB0wIhQFOiVC/Yz74wOGDOBNRaTwZ0obESwIn6ipoLf
qki2UlqlzOF41RroOvCcjcemBo5GyiM8GuphvIwRjltYE3m2B1ohRJPyF41wgHaQGEAI0ZcafMvD
vgsjV4xcp7X/WnTPXcGyFjpQ9MhhJouGNS2qhQ2PCclHYGG9K6Qf9g1JBD9ayKyLaypHRGq3aDZH
9CLTVxXDYj0o6Qp0Xkt+je4u3/FdQOcScIcwgsYcANQde4gnfBNzQhrpmBj7HzlVL5e+y7xANCig
IMNV5nBCzuW/Vfp78jW21EqgiYifc9F4pSBD0KdYQUANGURSJhwRAJLeoChBf2cZHJhEFXDq3qQO
Gi0lNGMg9AKGBl1OQaiA4h4K2Qj68xDMGY3puGtQ0e9oK5vhmZkhyCXnrQKyU4flkoG+LVSWhDEt
5JZO/mwzUBWHMX05oaMCmhyhI3oiTQf+Ri8bsWeL2Wl6mCPStn01kJsbQ0HimaNxQpa451smwMSY
X1+pcuFOgBZ0eqC6r12TXNqc79+ROuJz0+s4M+aEGkIXSQ1sYvRTSkwRiDx5E3MEJO+MCTdyCMid
LUgMg3wYTQ/jpleJYFtxTX7w+UjRQK+L1pXcZ7DCFq6DM/cZvxgGLuBqaCJYXTIb6WHujsIIafoK
bCOc0MP7cZQ95fT3NLDgEIKO7ts//uN//p///Xr5X9F7Ps0P1yjP/iOr0mm+y87lf/5Dkf/xH8d/
/te9t//8h2lYpqbaqm3phqbYuqpq/PPX5/kui8T/+n9ItyKTomOTLa9wXuhU+q8MojpOt9uyjtGy
jv59HcN0Dls7rbOlMslIKhw0ZNL33Qh0CUOKA1BQRNvCljXFb//t2cRv+vJssR6frKNyy5Yx+Spi
EkwnmVRSRG/RxE34EC3r/fAudVN3bEXRDcWRnbv1DntZPR1uZr484+N3cpeiDiNz4xC2LKT8+WDf
FjK/P1henx0rllnIIvGUgBCggj/S+s9M+TotS6ktS1nfl0rKpjQ1sRQshl7dIxEUw0U1oHtML7tl
MbEJ7j7Yt+eyvy8mG//1XOaIPBy4lXDhAzID/etZzESrtqf7YVd+W9D5vuD5UO1OJ5Wn+zRpL0Mh
gx27y+kRzgzSzeDo/96nU2Sxh77sSV2PLlV1YUWNOoiOZtl5zbpCBKlpe7YfX6ZhmramOY5ha2IT
fVlpmznn2pYMAmdYouzm43WIDaIQBaEFKUB3AHba1vzxBHxZU+ymL2sWharHWc2aohcvvBZzd7qd
VMNZy0YRf+ePjfJlHXHyv6wT75IscsQ6pX/9wHA7WL435D3x/PnfiI+6+WWlu7h1Vu3mfCj5XoiA
dtLRXODouIPRYW55pB/P9JeF7oJHqmtZbJo80pnMSQsA39OOUx9udPza3l7bzrgLH8eqPmTH4+eZ
tibqtTPahmi/9+THVytEX5XE0Gt5OPE9/vhepqwojmZpumLd7QvtoihqXGn5Ug8V7GiFaKqA8Rku
Q18K3dao9eM+/LLe3f6wz1W+LwvWw+QpBLUJU4Dmt5jxtDxY20J326Op41pTzywkGEsCU0MFz+iG
mfLvC/3zIr5/hbZhOKZj26qiaHcf7dQoTdFYerYUDWkxBN6OaMleVZpw+McCRqX70ZFHT7R6YHYC
zz6SUClqxwrqZcUlQQbOnByQHV2bYgVRAiK1zNBDAoKINOlQh0/EHbm6QH5eO72GEbZA5KFJ0NN6
BWAHAQqOANY5iwYKhOKhxeLnHQrvwlM/ZJ96cIKvlEKrkAECwKAzdemOTDDZNKTakmBNhsacJkWX
7q+w+kXEg103r72KhoARYBsbyCJVlcYvFUr3ja/AMWCWFXupH/VfoNItyQtpMwvQx5Fk0XqQweJ0
d50pgPAd3bcM0xs3m55uZBfnbtYVSq5KaEF0R3Cw7zyDidCxODkzIymR6jwyNB5SfIIfN6fbx/2k
WNwQDqJlMFUUqhhaf/wE/E2KrvgX0KZ+y6dk70A3twNQ5KlAtuRvQlacYV8/W6PksFQL0vsTun65
CjpQAkofGgLLHr1Bm70A2a1pQ10ZZojB5++bRPkhhhgcLtlydMtQZOduNyqq6dT56ZQt6UiSzjFa
EvUatQl9vb+51F24OtpWFFlmmS0fgGZ2r6tdHyAs8Obd6/XvLnW388vj4ZBHV54KaJvLtcWlUnfQ
sBeD/Jan+uE4f3uBd9lOHSXmbrctsqUzGSmdueg8iJv5rWWZH8Lht2Xu8pxau0VZYrCM6H1lHqxu
h52KRpYgvdLXblmu7anushz9ujuq+5IXOEAXutuEc5C3RxRf/tYyf6Q29c3SCl3jqXCp8CYx3Rpm
zfAk/u464hR8ufwV9bKN0uicLZ9OfezRIE9j1Lv5e99IkdXvq2zzo3Q6HHka0T6mh455syhXaEox
gae18fvLE5/gLrp/2RGKfHdhpdnxZjUqxwmsWU9ianruboSHwu+r/FTtfVtG//5QtlFY24PFMrcg
m76IDANEOe3ntgzj9x2nyHfRwdajs2ZYvLwnBL6wBASORnTgjmp5ba0PdBcbMqfQTFnngZTFA0qz
oeOL8Z6YpLW8OXEk//xAhqEYum47hnV3hqxzXtZOwhk6+beAza33Lp1yJvlbZvmHznN8oc5T0W84
tu32n2PFfy9si1f9Zbcf1fImFya7HfrN4ojMxhWWKZH9dKDZBaqg5Tl//nJ/LXd3uOqmMBJT5jkf
hKE8CC7M1lYID7f1A36+qv5a5+546Wfd3CslH65Amu5B3FUmiFaVSXlL5qT8UOOx5/9a6e5oqYmz
VQ5ZxaUocHPPNslG2Vm+g7eDWQYKiCGI0Wt5i21Pd3fOMs2MT8meNa/ulazKdOeia03K4LV9L/GX
ftmX9t1JKzLdtm3tKAKH7DLYHOFQEAgdQJCVgsAar1oerW2D3J+4SyKlhbiN6Qr6XJLviO7QBXS8
lnXaXuHdVWwczjcrrtkgx+G173QmKBpDVrj5i7Y3KHbab2/w7jJWUys+7zS+lbJg/PRw9m7kfNL7
8eMarBYtD9W2F++iyE6NlG0kLhVEV1DWZQQIXqXCx2rn2hOhaSCGdC1rtnww5y6AlHGpF6lBABED
ZuGNCKHkX2gkiu/xy2t07gLHJdOU7GryGiuXKBV7lxiUcOxaxP7LMwqD4IGsvtUXvdiWB2zZKc5d
KFGUaKeYV45A4dFYDJ6iDvVeMxSCqC0rtXw+5y6U6IeiKfMTTUx9BM2Tiua82DF5FUptdldIkYk5
QcuaLdvzPqc/3HbmTZI+D/jFu/XKp9x9vTGDAYAC1K1lMb3lI95Fk6N6Sxyn5AFLPx8jkxSBSN25
TfDIVIVpatvRa/tyd7FkZ2Z7pdaIJeAZntI+9Bt3s4pnUttjtb3Du1iSaTvTKmuOXe1p3GklprsC
mfycLprBrOUVtj3TXTjZVgftUN04btTL4IuoeukC4+gGIKD1c7WtdRdOlOO+sOqY92cBlcs7aV/g
WqSRTWvPWbY81+9hxLxvXGZ6ppiFyT4UZLxAlGDCNwI0Qtsh+z3ToonDHv2S8NwU3ZYShRdYI0Jy
Q4U8/8iw2mH6BGPJcUsgS9TU0okmi1CJ/P0x1d9fqXmf9tfRTU8LUcRgpIczovqe+KdZHKD0gafg
5jnrI7KBBE/2xJwZLZC2WPb7TjXv64AqdfTLWVznYhyzI3PGXvVzLgwlD3jJ7w/7/8ie/ys1IlH+
/qqPzS1RFJk71kZ5S4x/sG12Twhoto5GfnyttqrZluaYJo2I7yvlknLenaqctPLq11MQmp33R6An
Weej5ZHaFro76tuTk2+zJMuWa9m99SZl+L5hdNzf939fR/3xOHx5oLtjvreafVHXPBDT5sABe6d1
Ia51p2M4GJyMRx0I/AnwkNxtve/EV/njpv2y9B+nXrkVhZFmywtQh9AYHDyQh+WEAYk7uI1aW48/
75K/1tPuE4g0zzVJ4lHxn4fud3I3j0cEEf+tEtg2WEizZJ1N+X2LaEVxS7PtgQSiz6frFIOdC6fh
37tPvywjTuCX8LLXq0xSbZYRWK9b7L0cONrgwBH2DWAjtF09IiX482P99VT3KUOVb/WztSdlQNrO
AvGG8rtLzrwfXyFqzX7flT83AL883N2Brrd5uRXbn1To0Jscg733Ksy18JptCVTaz5vwr+e6yxSS
fV6WUhWL2SrIdIh7IPTo9uLiFtAzpecKiOiEYac0/qQcnENyQJCoK9GSbV6xShAmXPpYsDOdbstb
+DGIfnkLd8Emrk6xVJ75bf/kFeAIAscSRVCQlu0DPfHHfvvAdwHHqpNbc72yn4S8W9GLHzX02tx9
APwfcgaC38stsOXWINC2r+7ij16KSHeOsqU5ukCKAMbY3UJ5po5A/hnJ7rZbue2d3gWd82Urm2rO
Y15ncv9E3AHR0dfQTFnhuub/vQ9o3kUc9aqa5T7a0XuDWll2emLAjWdUUHDnt15NP0fy/97J5l3c
yWsmlpXBYke4eljeCOSZDbS9NVv76cgw1zGBBtiqach3O+V81q2q3vPJaiZ8UucyyAJYIgL+Y8Pe
RYal5Ywq4g/eb03V1G2WMm3TMe6+mabFx+P2kqfLtdUZBcu50O6DVDVECXPWtkE+gSK/LHb/zW7y
NSkcRSwGw8ednJjeL3s9NDMgR5udYQfTPrmzAIjDqW/ZLj++WBMUi2npqqHdZ4xVVaf69bgDI96R
UDhe8pxgFBogHmiHh+u2INu2nDgqX26QSyHbxU5LU8IL+Nv1U+rfukygsEsEXgivqOXpfjp5KuMc
g08oq5yy78tpR3t7VXYsJ7bNFXgCoFAwLDh/01Jt3TM/nYavq93dV8X5otZFeUgpX3SGLbDLITEK
6FVrni/O1R8b5stzidf85TVmVnxNzxUriS4IwnKshQgS2jL/Qg/kp2j59anub6uDGt+klHd48tFB
6VkBiEZ25g3XSovZXWt0/vHkfXm2+xvomm+3Ts6zDUb7KTNRpdOhS+CPTfqbiw/v9x2i//R0tPkU
25FNW7b1u7tAyapYa6L4wIYshs2a8WoNt+XGNBWwI7iyaTS3uJXNKXIbfWgp3j7A6/UFZC3yaygN
0Q86AWwre9oV6SxsL7AbQ4Sof6QSTzZn+HDB779YEZHn/tubpqarwAE0i4j4/dsX0u1iXCIVNYAw
G5roQb7m40vvU96rW7Ov/dLLl5giImqAGGdryP/pBH9Z/jO5/7L1DrvLUc0d5bCkCde/DTUPq0lS
BGHsJAxfdIGx//98YlslEsuaoWmGbjG+v9vt1TFuHJ0KbI4JVFcG+vqsPOjvzfv55fiyDbYM8NGQ
qNyb7SG1mMig4rGI+f03/FHb2qqjGJph8x/H0h3tbp8kV6PSbsYhn9/013J9eNw+pjUpysaROxOZ
AT3BZa1OzHJioFz3pFoj1BP1bH2d3ez17z/lj0T186cYpm46ui4bin536SrXS3Q2oySfG7dxsYy1
lYw5qfN8QI6sCfS0k0AISVvyQu1+1/1zUceRDV3RNeO+3D0rdZVFkZTNlfwxOixO17TTfMhyeJHC
EqKyvVAuAwdyMESfgawM8lsYzRJtfYWwvPcUUL2VvjhO9kZfcvAOV1PPMjp1PMovm4iRjPOEYd7V
uHWU/dTYDS47TE7T7uHSF3Dq31+fen8niCcR8BbNYsyqOfcbmAn1xal2UT6/nocnaXij+6gOr8f3
AyJ/6ep4eT9hmf62o2WQoFd5WVU4vxwHheWe0ADECxgfRqwZs9XvP4uT++e5NmWbbWxzX5kMHr6f
68xKtuntoiREIr2PgTVo6/3wMFTAiwTbvoN8EGISBrPHLb1MHeN071KHh8cjBkoX7/BmooqAA4Xt
mfADx9eV8VIa44vevUHO2g8SKEfIc4NhhyFngmbhnl8dJpHR0V5K3KvRWujuA61bjcF5dp051DEk
e3YcpM6RWgMCq1O6+8lupE8voNR1XxlA5OhpYLA5Cau9d+rDNKEaVOC5yjidI1SV5m7ip+h0bxTU
XBxXAThDtjY6oqk+gCuPVQdCLg8pFKrwQodvdUOWsYAum6LFsiXmO+AyS/TUgbF07PERLX4NEwsV
PHuuQi8XYnNnjGwEpBJcNYBj41Ge70PImm66hK2OusuJ+kXvFLTbcD5S3vEsBYVjLQ44KQFESzxc
VKEI4gm0BPrM8OJByGmfgo8cxXcWetXwxYFPVfbfrpAGbz5/qyvopvIrSild51FaolwCTd16Q3bj
HWQ/bKgksKYaUHxAyJ/mRxwJGPqgz2UGkHDIIXWPDyuhm4khxCuE9wHCX0ipGD3o4yFebs0GCoYF
Cgmxrk8+M8PKBf+B5o36Cao+QicBf4mH2wxbl17NT8YBGLtj9IfkSfGRo0FUTT6EFqUp5FzwdYM3
Sb6FTKsdaoD447AIoWR0r7PdBhHAOc1cHiaBCIIXGagDc6TA5IlIrU9LNFSZzAoeHDSlfjwAVTdW
QBrN4I/gn3cB8i9kHtBeEbQIZEKOkKMQ0e5hrycQ+MYDKCWkoWvyuyYSTC1UCAaC82h5n0yAUtCx
igC+ZtAIdRLnDbvbBlbIoulh4wTxKH2xoCjtYEJCfWpNpn640b4dvLvrRS3yStGvN/iEIy6YPQjr
Zj5HAG4Sj7MPQdZ8+/2oE6J/OuqOqRHEiULO/SzEia6H7b5pkmXlc1p3c5ShTB8eJl4GvdTPwy0C
oaNiUi+vo3K0Rx0cvFi/RJsM4TSkstCHe87ediC1OhaiDid3Py2iMFM9S/e18kGp3AJdo555dMuP
5iNHzQDrvdFFm+/QwwDjlobKQpVdHN8gpD/TKp6htaL0bm8NBGs0GbRFiUMWBGM8JmBFwPdAKlGI
87FRIJwQM14BkkFoxE9heQ23T+naWgDQB9wBrIvaveyl82qeXvzyqYFFU3nHRZR0nL2rIFz1bk/L
8DTCbquvo41YA8EmpHTSJUL0Xg7lvUDy64r42zQaCesUDXuyEvqd5caoy77p0yyIF9TrGxMuBtKH
qK3CCkP8oJ9iUe+inBJzQpgLViAzdyGZcRcNsqCGU3lxcbtU3MgaxgvWXlV0UqbSeBeaKGiGFTo0
ayFTssVfofZ3Pdy43EOMcmrRbQSYLemrK/rotAmUFbQLRB6jITpoqD0K7UpB8HVGfciiL0IUPMYz
kLEdmjrzek1yiASKgj4OFGxYISupj0bt5cOa4ZvEvOjhzCTs2KkHIPvdM1IFELkRPQryT3ul0Q7e
JWrVG6yrO6uIBsUV/2YhWwZR/uPwrIUWapF79B3lXoHEFu7TKLzCe6igCjyg3eIiVIo2BKO2kxdv
5B4WFT68rQbxJHlYTYVecrxOesmyFlLCEBNL7Ej6FbwSLCspBaHthhbiwijiNLiiS+gACQb3B2oA
neO7g1XWJ2Px4KqjWTVp3pBXdNPQROsOl5vqwWL8DA2tN7x0XhOEbOC6OETM7mpqIIESPDao+S9M
TFVR0hFy0VeMsfsHNEG4f4h1wizk6D7u0FQQroVoM7uHGSO8oYTrKtY0KI4oILMddCFEoyqAxNyH
WW3jEnWY7TjAmKTuAmT4OcrgFd7Ogrv5bPFaBLpPkKdqz3rIUMRCdwXqDCqB4fa5QRsa/9AENg6K
g17Twzc24XIjzaXywUYX6lo/QRtPKDoKyYA6J7bxaVDIhAUvDGVgyvDn4z461ZDEpQmU3O1sO7pN
ZNk1ltJwt1HwMviwuygwcK4sJKEsIdscwyGFweofe6e53r/2pUUx5ED529URFvvMfEKrIp86H9sH
wz0tLugF/Avo3B/KMFP+EqPuoqKeb/NDrV6IUdiXHpFh4vWMaQcGaMOGZQA15+wje6G01n+fqeS3
AscyZMcSgEtLVR3tviST9kWslLtts0SgqVQfmQUOhZ6EAhnPjaFA44noPsEkk2LPedhankpWgDjP
9NIDxqSuDKOXHMaHbXCEfdswbJO8HWEBWWtApaKxiCnzIPWTkeVPYUh96vHvu83k2KfEfW0Q/54k
e29j62js8c9dpAhT1EwQfUBb1RaGuFbojCO0DymykDatO6S4gSFBEpzZQc1NNaUORGI7dw2cbgbb
Z9RQQkf3dNm1uP26x9x9q5MB1CgArvhQvAiRy7Yy8c/C9u4t3pWJh3p3c9RUapYn/CNQSek3eBoP
VeWpmsWq26Bfk3hnfaIfg+zkE51PjYtEoOS4QHPf+w0+HacluF/H3bLDYNWXrhF3TxwdLciabn3p
H8hOLuRe45w21btjuHuoGPu22k+/T9ctWgGyTHVuUHYomn1XeB1up/J6vdnNUn667VcVwnUGoop7
nGpGt0BJXWlThgUCP9lcNoVNO58a4SVE4FAugyeC89/FVZkk80tNV9J7jt2/mOHhPCsmStdE73XS
hKGJXBI3BrboKEfe9gFXi4zak0z+qHU1dAIt11xYM/MVPikKVl6KKgQpUCi/waBd6DVuPoeRonvK
SVCPNX/s0x9xfHu4nRRkp1fEArDizcPrMC6FGUyWktTWo8sZPQSETSyElyanrcdMr1hhWzaGCpg/
fxzR3TQD6MxRcH0hL8wfUSxBBDZURgjNBlID2z88ro5P0KDtQFpzMdmDCjWquNNHqxwtrdnD/l2j
DwXVjpihIcTi/Z7LUIHf5zLi+yiqISu6bFMa37WHmp103teK0dCOkD92gwPj7TTc+dcxyPo0lBZX
dWbRTkGVyHElxaujMKVR7Mcw3Rm6AYTaICzUu5bvUdm5FbSRccKFkxpq/P/DjH9ONkqpo0wdaUJ1
YyuhdPZP8+so8xrGUDfPUFwb5fIqMB+tXXDpRvjpbErdM6XXd5s0odqHutSJUbWM+pdjSLGO2Wf9
4iAx3TmDjJK8CP6c0skW+TU0pXlFl3XnFUiQHjYOYk0J6ljopOKkGXkcB4fXiFNPEON1u7EbEi0u
0sgtILp6F25huzM8I7hOE/egunt5jd7nmfJl7zP03zSZO+WUxcSQgREPD/t51J0ELxaWuJfu6R1R
UNv2a7aefBzaia+lS7uZW1YfdsTNDew1GUjUP6PdjZZIT3+U9TF/aofGrY43gcvWBaDhNbsO6p7D
SqU2kCESEBSnaGf5W9SEyN1wsH4++0Ib8wALVeHqeIx678VLirgzindTPN7P74pQOK5eEBp403W3
Rh7LjsjYy6mDEDEZFonH6KwGMoeJt4tjUt30DggMc+VzBKYZP4bW4D7Aa9toUJvt7OPudVNumq6t
cS8LLwv/Cuv+qeSRN4mxAiQDoT3Aqjru7msP4n5ByB1FJrnGcYz0qFADTxJ3dlgZ6PWTMW5KybVY
Z0bolefFA/IA0bmTK/6+7lpvRs+qUNZXUcwnzlJnIvSUUwpnkK3hPyRdO2bbgMw5uDA2DiObCgoa
KoCT8UnplNMLX3O0WJHVOVO7emvQBA8jIU2pofC1Q7DRV4dYFSChMFpY+TDGjdMMb6ehavU1x7++
4AwjrCoG55Xzzi2iIvD2kQoAdMCfLGCrZ1Tjve3DAh3J7ixFYack75HAtqGx3MPyBAk2CSFsFEY8
Z+p0y4/BJerbc7NsibCq+kczmRNs0g5xoLvJuqLdNR4cWwZOvy2aJcmOtjhHCJDdFE/Pp8oBVSD0
yqKgSbocz6pwJwhXno1JnnbOvXwsc9ll77UxP8Y+JLn1rp+arjPOBvuMiZoz1lFo8HZ+dn0lRU/8
+CGVXQlp9sxL81DVgnSmIuU0OJ/8crW1hubUdNbbnnbqhxkvCWU2SxQNW7T9zsPzMuneBqjOFh09
D27kR1j4ItYtew1SMf5xHaPId+LWD69zaOh9/dSVRs/1E3exhDTCeZ75K7xucUBwLu5xVvLtps0m
Njo+IskAWg1Gc57zlMYe59xETDabwlDB5kyVXJQXChRGEbXh0r5lK2uK3N0FFTG1cN2HfFMNqpcP
9wHCMUV9EqBUDmPeoR2hJH70QRV8RGTiCT2NuI+wTVewyEkQpOF2zrVqOn5eBSWSq9gPMusOIlqZ
+Fli6OrtlYA+gIrGBOp6QnaPWk7yr7tQwTFned4cuygf8vgpFhC0O1wLCdgrY4AEs7ywuW6EpP+G
Bg79UTL63EUs4zSYrY0sgKd9RYjuIZY6Tcd5vHYNYchEVbF9oaz7/ZJw/mhtiR2m27S1aGxZNOC+
t7bqrXWNYL3USyRb2VrVR6LOInmELpP9jEJJWQTJh4QUWDyqkm6M04+ahreJky9rO5T14MjXmBQo
74mqFqLWgQDtGtRKu8ilkZUgG/KiT/WG2ztCb3mHGNtjMXiX8k1BVk91AYkqHRyvPkZS2X6jd3Sl
48JcUob26WGH5yTZfDrXd2ES+fubz9V8jfzi5NrbMMRtXkLOU+9aUtcW9cO4Qjn/hlW8Jmxj48Hq
JiQPGsM/0QpHodTF2L649BIs7BB95Te1jpn+GFnQ9Lfgm1t0oWEE3tPOLbs+Hc/Y9S2NhVDk43eC
FdARaBwPF62sh/u+r8ViNj1Jx1A1WTPvwUdJlEpRqYAJQpMdUaRJ5pUub8mzvSkZUEzzDGtSAd/8
fcv82SL5XBf+raISk5x76KZa6PvDFlALaEoQLd6Bix2PkxDBdSpTzJVDc/77imSTP71YR1NllcdU
ofbfBcK90WyP2g5IYIHde7muhyqUHwWRKjwhXw10xYLqIxpLC03xkuccYaSPsxCBcRMUQFB/vk12
a3mmGwOuG4du2UJbVP36UZ/vPoQaJK5XvXiFZRQ60i8nrj3/NuHfHRf0Mp+dB5V+xYGsIkXxav92
nDKN7RuDzLP1jjY0YB5pg2SW+ifRUVETv3yHbrdFoTyeRLNsgoA7UjP21H4jiD5etl6P7qsDQvpd
2+RP1JWDYqltOxeEld+sgAZJ2rcG0XhkoHmH41O/ZoJ+HBLj9Y8b2Lmtd9mQTQz4/2bxu7C1oVfY
FyOyEgIAMb1fCskDsrWHtY2QtDoXHij4DzwbXQeYjgM+yJjAsPf5s0j677oXwAfrmD8kVb1mlg2T
sRLEbhY4GJMgvrNEicl9unnBchksaWgFCIL0T2MaPUt1qk5zXk1KU/zmwXT0kMkQNATUiDjvF4ht
V64sA/mq/cp5s9CbyWl17nEOXm9nej8dHzx76ozJn90JEHXEiXqMIOhN09QWzuSwKQXFcinDhwRh
5GvdkgH8CxSfOJD8JIR2ObeGF4e/l/U+fUKvHxHSkA9p9zg5BIlv8UXh141xshrpo0NPWiTz87IZ
xZOii7regHDd4bJcn6dNeOvhJo39zmVw3iSjNIzZ2gYf5za89OqphTOm+Od5iMBPr95sBbV4Ok1H
u7kWxNPDElBsgHaQRv51dRHu3X9gdk+O8kzmR7+lfknfk/c0jEbCdFN/dMY0ygba0wXpyuZVneDS
MkQUbhjxf0Ix+VV6v8xtfhWG9Yi8o0OGfNmlc8LxCN15ujG08JHvwYfkiQnCCZ7Eu5G4+mkoIbV/
6SgbBiYb+VHBdZohRdNPacLRqZS617p32AWqEphS54xJkL08V+PaCHNYKpSbMH6QDQKYcu5EFzdn
OQCjQK4kNz2JXTxlF2M9c/MydM3rgDjPaOhFe5Erz0KPOuSnpVytiV9gyoYU5CZ5OkwuOIxupU7Z
jKqLG+O7gEMP09omkFHCQksCCTJUBdFgvXUMa+6o/5ewM2tOVdva8C+iCpD2lk6w19hEbyxjEmlE
egR+/fewrs5Z56u9q1alsvfKigqTOcd4x9s4KGCZmjwGS48sEdObyHprVshgAQ9TvE+qoDN8TVpm
mteks/hM34kDfuwp8JFluzmYJ3Uh53Np8KJnkONISF/IudTNZRziQFYr6zGZ0dIUR2rNxgCCZ1dZ
6V4bqN7DBwwq2LrlLSNc/X6lIzKnWeoo2M3cHoXN9oLRjMSi4/jHPHz8YbJm8S4ebWmylBVfmsus
2l3jWam4V0zSFHd4uJS84raJTk/Ba81ZxO9e9NsK/XZpVclMInz84bT4sFWzkt9NJdLbLVZ1WJhd
Jvvot8bNSGb1I1/aYiaPY3a+eFeLsvR5N7j2oHiXf9tFHejzCPeR3BUmPt9csbbYFof08gIgoFja
Zztt1jlkweFu13o5YwcZQi7hDizNlAcx5FXwTsTnaRQr1yRHydRmiPaxC+49yhW7x9Stdxoce+6q
q7tomSc7I7huimU1TbYv0B3VozxEOR0xEhZJ7KH3sJ4fkWa3X8DByZS6sDd3LVBAZYUngjq3d+Vb
wgHwapdf3fxxeX5MvpqptGgXGh495UJYTz7lXwKMd802m70+WPes1GtAhI9rHuSg9NUdv3BwOnAw
w+pORlDOxc1700uWiNEz7cG89jEEIu4hOtQUq8/5Y6pSD8sfGvZm+rJyML7eR8yUsN+sPBzB1ipx
whuyhqhejfXoGlTuxhiiqxefJlc7SubC+5iRYKDZxrlQLPpLnhvexR+L4/upwheM+1fbD3IWcrul
W8Alaoc/wLTxnvP3JibhlPn4mJGhkvKqMasfX9pY51ipYjx0LGflVjvhosWELD9SPX5glhqelIlV
dVOewu7l8+/ZG8pyWiHXeNtA937uvzFDzcAyxlij5Pz0CQaBDTHVXdJ+DyaJuphRfsen1zwlkyMi
CWq0WQFFvuKmC1zH3mrORXx8dtpm+BpOTASoyUqX903fykrg2ta+QnvZ+orgc8C9Dzz7Mtv4lr6N
G7x8zBhusuvVXzWXZGW65Rx05DCmTSY2D+aOdx9/Pb9CL/ZKYqTn0SxeCzvAu8vjQtv++qAX9TTs
mnyQCjdbkvDuXxfR0gjSKb3rh+SH3oOLJVxoEJKFjgPkIgyJc6IS/8XyachX7VH6fRZ3TfBU5l9k
n+D1ckKRPG19/HJAdBmWcqa8PKxYtbX2ia0wWRo4XDbzCF9kYcZEfCuk8/BkvWPLxBaONEB6WIJ7
XGD//tNY40L3wbcmq4eidBwaEH6yrO7tbEpEiUMdIPljNj0bM9RY7FlR51v1Lx5vSPSivTlVt9Ei
PAF9wtVdgVPg+Ss6WO7iiNh/kgVLGQv7KvOAh2bap3KXOJh/QQAr0xJuV7+eJ0RizLnxHBP1vAD/
1ZfqfLxoOIeMiW7pQiP1bZhevXbeHDhYbZW9LvL3nI5TQ15cGzJtM6T/9LMp3mWHMU6EOBYuqmm9
MDb7HFYsJ1y2wNiQCisBx5+j6rYYKBs5dvUVKzD3X/O2DwoCfHbMSuh5yvl1j8fNXMDiIHJVf9xW
1cXTiT/MVfewHoumcAqWMZ+PBwAKAk0oAOxmsgKY864ebcCElIb+bl6au3nQD9zg6tyf3+dpf25e
Xsf1IRKgBe1kWj1OWNOpziYkZIzZLPG7OtczrsRWG2cx0cK8SXyKSrW1b14MKFJfPU8DmQucZNRq
54ynl8gltAnMwoiYu2SztLNGR/wf/BJOzdL8EjNKonad4jGHLYTGJtls8fKB7UhDPCE/Z/LmXXmC
thNJPj/mOEB+lGfjNnHqfbrjiPJk+2HaNQuH7EBMo8ErCDPCAvvJlmx671X8qRzMubToO0d/TJPd
FV/pfYjtPIMJeYv+bJwQ6h8DbhVYAr4xy51DKbmu5Af49iSQNglzoDMGkMRUEV33FR5AFXEhCSZr
Xo/fAajXz5QtoM/+dY4Zaw5umOge6eoDQ4zIby49NWl94qDv/Jp6RcWZEOeIS164FBgmcC5otECs
KGNQhwLkGkjAOoRW4DX4M/nSv2KqKXAugtwrCwBYu13ZLQybLIeEKgHX4O/8m/8VUg7tlWN8Hgkn
LH7gxHKhku3gk+MDY4rMxyO1IUa7ptuMZYP9WPb0jcUSmiBLuXbVrQAiwmK/c5c5ce8gBTJeGS+3
pE4gcTUv7Mcm9MMHqEJ3bAv7PXgGM3awwZvyyWY+PoQkG11IRQfy1bhdMwPXN1ayHOSMVNbhMV3U
o3MHqN9UhOy24i/9P6XZGw5GWG9CjN+XyZKO9vQ4yBuD6WdtdbmrtcEkdyPc5R5+ojoFD/c6nb0P
4iH8FJfD/jGPv8Nv4Y7hYbLDdtTOlgZqC6BPKAEzHt7L5CQfjJtpWJB2esORFqlfB71brMx5u2nX
4jKaK0dG02cVd2sic3/aDf1D9XKzJNCINhnshM8vUfe4b2mWDf41twtGInf1k+Im3+ff6Y5YxObW
vKYUOfg9YuTm1jQG0TFhAINvJac7zTzxIHe4dtGuwaeUm9rfWoxUtJk2C/cDHhmiW2CG4CtQMFjH
1XHCc86/d6NZOw/XNDPVJRbWz2hXxR2no2t+6go5VY6UrycYiVOQs3eFm+J9eKSOCkGskmYws8r7
u1uz2l/9RhZnwhzSlCLuy3uieCmO5+eydHhKStkWf3rIKKTbUHVeJn55LtfVJVGtel2ZdhhOs2bX
40xN3cQRxkNBpM0s2kYzRgrbihk9pycr+FCeooMIDtw7bwgyN2NvLKq7iFn/A4dSV3h4VRF0Ww4Q
3c3B10xHuDGg5v5f97h0X/TcBeN9olNuXY3S1DNX9CZLA+NSZS9+vDCZDV5zldJC2r2+5JetbGrf
AHBnHm4/Y7+4D6sY61c74z3w+XxOwW2yrZbDvCCrcZRLMd0k5Gtc0n1geB+4FJI3+zjrBMBxAPZ3
Ep7YVyerVh/H8SnD1KfLnolN9TJa6DSOihMdzF24fq5FqCrspstx9G6u4E8x/N+VkIrSQzEdIA89
3B0lgW4z2I6IZFyYl7GUqPBhB6P3xa/XtFzGsz4gm/Yo4yj2C4mHjNtPjtAbdtKaV2yEWb6qj3po
D2+nxTgfL0x8TXHrvLxu5rb9lVRL7ryqnkro4+88VB1RnKElMM7BZAacs3De9z+fasB5HtgGFIVC
AuGcSUSSxtRzHbnJD5u3tiGVjNESIOey5hwkqIHLuqDLl7DYdVj1+rqe2KY5w/LwA7ugTyQdgUCY
afYF8uTAK6FFYIz5XLxz5qkdOe2gWThBH8n3ECmtCeZaJje61R3NyPvWHKtjcWz3ZmLLnd3mYzdl
gnlKXhOvODX6n7EnYkAEba5mUuFUn/pF6u08pCiHqWapxw4JKu6nFGIMpTfKR7WoV68dMYnxlFON
w6zCL+MDE0G2u8iqRidpoM780ny023iefpDrhAvmVjrmtwGjYgwuccwdz0AwLa4jbUTBzbMy/HhP
5aqv/Ou6glJmfpXf7TcZWGcimB/O408cHG9ogFjGK7E9vwh5dkoMhfmediJQV6DDdA0DpQmzFLgv
zO0Igca2m2oYRvPH8057ljIfgpvxq1J3hEf+JQVYaNpsxabukNvJUEmh9P2Oz/0q2T49ndRqmpUX
5zVhQr/leJ0t+na+lhCmCYodk0hgEwiWRk6HRlvUyz4MJe6IjDJN8HTclFu74Uj74aysARSYbcHo
hUECNyEJBmmcLLBzGY0ThT5dgXyE6TgmsVc2KcDG1ckZSrydvh8pOPCXithung6OxtL38DlgTcmZ
t41wkdrmhH7xp7OyD+bPnrlwEjI+eTOLNihyrzq8Z/p3om9xtveku3HpWM2kHO+vnNlKZdcYgPrR
GgS/g63AqF61Ivqpc3WhyJ4NE6vDFLlwaN/Kz+He6r6KRQUGxbyfkGhOWxHdydW/gofQDXeeqQdJ
4ndcRH4skD6ztxOBuwN4iy4hQ3IakP5YO4x5HnD7aC10K28cMyZ8cCHi8AqkjJ/i5rUI76bk6vjh
f7VBcmrboI1dIGcu0Tj+Jgy7tJnPdMzkMFwAIdvEOJBjfk/iGPEZjPPIzmK7Yrw18kydko4Iw3HJ
jhqHPowagnu1q/Bujx2TFIevtw9mxT4NfBHBTCILuFmyw3Si+3gtVHM+6J4qB7K5i/G9YYusyWD0
X4T41htB97reqcByjGUCD+/p5K9jnU/J9YpD+1pNJ/EsS7w0WpmdpRHtVwIf+5SYPbbc5JyXftxd
EnMpMkZI5zFp3OlcwQIk9Vuqeq5C4zUkfIDosdMQYsTW/ivlU4FBELPawepbv87dHBIa3B8SPzj1
uLDvsREO346e+qEyrSBD9A7jScaZBTF/DEdamw8kTGCm1KH35meTZSv7NSv55dFAq9lJJ/itnD91
FsxJDDfiZDOpNsDer/xjojPMX1QkFZBWMecfpRzPaVBlB132jWhF7/d+W89ixm4TdWDrBuQaVpJu
V4J3LYIEuBtooHTrsfX0KMOTH3azbNaJlhoFAglJCGQ55iik7uwAk378eTblPvH4yHwE0Jtq9/hp
PoWx+BuWCXbmcIySWWWuG9raLr+/slWtzoXn1KCTbC8JQa3EkcRuRLVfzJXJLkvPhr6+1vsBifHL
L8u5LM5NKgh4rqtnU1mF/MEVCJuDlM6rdq5zupEg+1uGgDw7CRpO71f4VeUfUESIxazig4F1N29R
c1RIbEyLBJqFRdx479hl/5RpbROPH6uML3osjid1CB5PT+OQfB5qdh79U9P9TN01dECPacvYKjlJ
8amhAlB2Vb/K9EAzZy8Yl/XUiC/9sJGHjSDtM3MtEsWg7IR0ei22GdCvvO2b6Ut33qVfYdpfzQpj
GsOvhKCaeSlbVOLH8qw17K6/CCDRxZ6IT+KSut+XudI4HDBRZSsn5ms8MOqrmwAoCVHA7+NKP8mn
5faRORBPQdpKHLx1V3zbnPMqRM93gCewiB0eCMTHex/PCYo+6cfksTITv3960O4V+HtsvcgSiXQV
faVynmQ0kT4oN3bEWASLDsAW2Ac4z6vuW9wYvVcBu1BfEtktBvFKHXzI6y+VFeWI6NVwbEYA+XEl
X9H0dFqikjZkKqQODAqZWPraSziAIf6WS4EO8TEtaGUZRTw9s7e1kDRVL+GkIAjj7ai9mw/2c4Ca
aHHmPDVvgncInLFwJmvT1JxJnfOqvadpD+RcEG/8Gt/+9Qlg4OrkN6huRkGpemoyKxGvtxSVdmoE
ReWr8ow41cEYjZkrySoYj5DxbLohdNeCK+pfrw68j7cXm27BNOg7glHC5h/ZD+gRgxdiYK25g2lP
KHE0T20WWs2vCBJhXUzgiXgP2cH5+lV5uRgYSJagkEmzt+Rwz9O3zQSwfTpq4QlPl/oGZqUB0X6w
JsxCSZ2j4eitNvEzfiFIArlyeBxSldvSEvArZwOdPrnsvUufT/R7j9254rLP5L/aeoCrRxUHddu0
tAgreoztPTbdK8Pd2BZE4D53gs8LgYOZM4k8RbGkBCjTSzq2BmtkWNJPIeyGUQO+vYLzwlnP8mCp
VAFuVr+kSpPD3CaAVYFEyB1HbLk0ISZSn+MW9kvCaPvbd3MKj0fL9HSsCorGz4ygyaA0sncKtxFN
QQl8L/bDBRSsaa0UjvS39FODJY8RxRicU1xsiR6ETozTVOLmP+qBGZ0Q2lXv9RNbKmwFajJUFHKL
8FvJ7WE7/EZU5wRS/ZKarSseT5t8736j7ydRhgA84Y0WMPaxLfy8JnZxzncDqVRiBIFVI3jn8VtD
9PyWavpnRxQtgVA2mAZPR15xKqpnNRAWjFzcCd7lxodA4I+w6M7tmbJA/tX9ZAkStmrgi+PKDmRM
KgRBFM8D7Xe4UH6bm35P5+/T2HMTzjInkuqYeeEh+0VA/No0h+c5/l6mK30RQxB6/qTzxy7eG4zT
nRcYN1UNkAchWLRDmv0LQR3gN9pd9E+yPAzsJhmugQ1R49UWQw3+vO7hHuQ55zF/jmlNFAUf7wsH
rHKUIggBYAEUOjmwoK/d081DstgpihN23MeY2MZ8uq02sQVZRDxhDyRbimGHC8rS6xxOPMe/13xN
7telQJA7fZZb3ToQYGH2gCJFvKvqMXVpxqgd8KIa6JA1zMNM2UvXg9qKiQ89fQ6vBRjgN72RHXIv
oIBuII3Pi6MJfsUkild9uXk+CqV8OPtoqSMKLxt9cUuW9TzePv2ZTtgmMdFBSPq0EeK5+QoiaOn3
/N7eDVjsRE2S8ItNCHlIdKBhYO71cwgTkDkIWgJcNXlODlzQYU1H2z3G7rh/OzElHqYX3ZzvRXCu
354S+O08evdRejLOngJVtJP9AfpzIFjVimH81mNRZkCjhx8F0AX4rNq1TgGxjx++MBq+qzc6XVWw
Eh10yX5XVvdByx0JJ42qZSy+vIyoSfbjyo2hWaeuyfws4wCd8THiO5CnPixEk8mOxwRC704v+aht
O+GS19OKUQIDztdGDE99BVqRX9rusxJvXXh8RptJeH8QUYb7PaoSY6vjiZpMr4REoyvofKGzjS+R
4JjhrmFaVyz16ywsmIr1fnSOf97b+lOAydcciwt4TtE4zzuN+mQ++QLRJTGjJ+lKs8WO++yFRNxU
dP2uXs0yaVZFQaj5dOZKvM1b/6nZjTLSP5rIFUgP7sbiGev390eNZ77HlwHIPLH5BHA9RLz3NftJ
FfOdfDwXcOcHWlAiiVCx0D08XGMMm/RMxtm6y7V+xU6lgpiTGsLMw5HB0onZ+1PGh4LHIw7Epj+c
EJChgKXhQMg2JxSMtkHMGw0iN4xeGKYAPNCHnyGdRGvCul3Vu+hc/sRjAhACsSVe+XZ3FIICjOCb
aBUHXcQ0OeWsNMN+Moe6ulo6bW4sKli4Bw2zckKMBjJO7Ab8SN5yea6keyNvIXqbhGjDewxOTcI9
fXQ8VVks7MaGFd1Tk1yRX7gVHER7DXgP4M/ND/q3mVvpmv2LDRB6LGuPGBF8Xr+u6/RDlzyR29ha
KDMgRzG8JfWTesBW0eT8FF8v1Prgk5vyk6iaqb7JXGNL9MWS6+Mo2+KWMCFvXBoVPoqSTquEg9NL
xSXNVU2pOq1jt0Z8nwaCOH/GbgcHFeI9KhQqK/YKbyCUkbEZaVWSrXxdL0SLzPv5hLAMeJ3gOPxQ
5gvxnNpfhLWPL31lD8mmI5BB5Qx0lIltfA6HlHZMtcky5fqli/grc7QvCJnh/LGHOxy8piPooG7g
xDSoBwtr+OnONM50KeXL5sI+AXiJOtf9Foo7mW6cSsfqRKtXBNm+RAjBRoqpDY2U199kAn4JG4Kp
eYaGf0WYQGpKZNWVC0D6hg9OFMEnmzDhfAk5twA0NiOR5FM94xg8Z/wXdExErVAb1UjNmA/12XeY
/prOb7jtfriDZuYVvcWkmVkpDRFQcjb2lFHqtnDcqfO5yegVGEfBCmCUD26BgEcdk2KTFicHdDzL
173fFR99wHk07+5MJ2k3k3EmtlZusKkVKoFvOJndCF0hoIBXxIAUGrRsqeiiwL7YiokB+UCd0p6k
L2NKLy1INodCRR0HA6wGI/czsiwhQtJHRg76LOPEtmXsFKbXOK6UXgqvniqF3ppI0KW5qnjYOPFu
ra9+0qm/IfwfslkcDB/GJdyniBo2qF3YjOkxGK+yrkgeZtLb7Y2tuu5RFC243skJ6Lr8ZL99blpG
BNdvQK/rJr3oKzRm23CdzEUIiQ4qFM0a/0S2tE+I5qPeuvM0NKfJWfqITteDdgQjoe9h3AxndCQY
zTs/ufHg84Cye6BcImWJt1SBPpGA2VucsjmzWvCoxRW1le70LvPFoJiBG4RAb5cSbshp4kGkgKNA
Xx4x0qotNiZcpx9ffDEXsm16xZIWmDLntS6Oza9KdDK0TTRxh+oHvPN9qA4tQVCKMw4QyG2MGNa7
meB2MEWibVOMpFT53M7jDWcgSTrGRd6JbDHU9dDTOM8AWd10ns5FhHzRiiOjDtQa5eg42ixFGnLq
DpnHkxLapg7hnoefjx+Z9HUYXKmnGXbxWI7XAVkiZEaSn5AtIJdQLY4ceQh42ahzGsEFaijE5fvt
KFeX+07yFJEmV8PTMrSirkJLq0M6HO6PY4mOnYsPWY0+n7gdwKyn3aq2ykUC12GDAn0khQYwE13A
QNlmaZmN2TTzlcngAPcbhS1XXlN5Lc9hSo0dTBjLVbOJsa49tXCk2ubjtJKXklNmeLkKRcAzge9w
DmbRAsOnc0FzNZEDZf6Kp2K3eGaLTOPmHdsXyB5pG4rTKY4suUOLes/IZlLr5u1ZgtAHMPq2rl/Q
O9V8SanA6hzwrSQOh0Kw8UKw2738dmroYixPtp0w0GYg6DJU0QbSOjm6rijNXs2UdSTe2oRj0GKe
XlNa/whjKs9w5zRKfk10DFRQFNXMyTNfj92Slx8IcAQIgjtrInwg5TizYzDdiUXwJ4djuYUVXrK1
MS49aytCpZiQMBendQXCKpz6Li8T4IfWLxjnilbIjADJivRJ6TpJvDFyS/f60EuKqRnPjdxtwIA5
veiKAZ6INANZara9ti0I3TSO73pjKMt38fGuVyGZyPoiAi7OzHM07KDoKgSd6kiinLx2Hoo3gJjS
PkX768tPZPeKha/sRYRCIvxBcQn8NU8yJyV3iZ1bdGMKx0sLNZwZH1bWEILIHG+WijqDUK9fwX03
ICeG9xT8V+v7HB8NcbnxdELAUDdtM6/lSMaENvOi6Kyz7GJX1d0MuRD1iLGAd8tLDjgJM/gCmiGS
S52msqtgMbnisj21sYKMf9ITSjrO+5RPQmwcmzKMVTQAuqtSXyvWS0XyQfIZuogq8xt2cCAfKAVI
ldSNGt+vzSbsp5JyagWfIoGDVHAqOgYq1fNjHYWE9zjGLtyWUJxO3AKUCNCUtvzFG5T6Tac3TfIZ
OBqXiU+rxTYn5yN31NanwH9/xbwWBBoYxW5GdjA0mqszUU6KfIiqjzfSr8rmBJnEo2SgR0GV2TVH
V2VfV9fQ0/AR4KFq1lSIo7RhJSCa09DfOEbKBYPDi/KrGUUIY2HFu+Gd88kgZmsnZS7CXm2KafdA
MbIyhZ1YnupkFedeni+eLOI4v73yWw8qmH61tAND9D1JVhp0Jy7hD1goF45XQM7PX/L2yh9OyY6B
OkSLxOZYy9bxJf8ROXAKq3mNZx2Tm9VwK3f6kZO9R6L3A2yzrrdI1UiMJT7zqG8Zwz2PoxFq7Jcz
rhUYN9fVm9yQuvz2JvNOHk9LY5+ZXf3nEBjmssiXCkzmdm5sNq/bZNbdutWYsYm8dzmaUkHPcUQQ
OYsKilwXRME6OXiNG27ivb4mC9pRzw/T6xivT9zHJgoYt6EOrFDIcfSTIzssy6WyqmbyFlhn0y0i
n/Z1pUzRos1fU/q+uTaVcKwk54dyI90YpDG+529EcP28PJgBOQTH2i5OArFPsLhs0WICtejxQ6cH
dkZZIxFfnaufn+Nb4KXHZIJw2lg+bB4P2003+ciKKdiuuk++QHmFufQdfUWnbqNBKz5VEONHQqxV
pdbwUX5S0tGuilyCSQCVbkmdNNkou8dXCS+eso+IBXIQ0RUyJV2yQ6VUpB55Y7wxW3bMbRo0i2b8
S1R0h9jSrJ9NTdhlsrla5XRcVdNsPbtajUPN4xfTapotH1t4BhgzbrN1vhTO5qY6iSsDrV4zL6ii
xWnFFXleWDPtQXbS4LomIM9FaHIgd5mhlohKsAke3/VtDDqnDnJIcoR9vCWCWSIStWN8f96+v0L3
XDmLjvxydnKBFMPcwYP7okE57O4IpfmYhLvNRi9YoH54S4+Vbn1eYmcNRRD+H4A6qWVT/ZtDnTpE
PMWX+PL44B79i2vP5H8p+/h+4MKBXYAoamjk/ptQHeqDlEZFne4nBMJNvjOKRYjAFB89fNPHTGmX
FUd/OW2HhWEsjAhGXCA8D/nrIpEAy2xKPsva9yRdRU+7fmzF/Nx1t0q4IRdLOcCkjsGIsf1ngu1k
8r808PFdm0RwjDoh2fhLKmRc1SEPZR1tfgB065vu1YuW9ZewemzTH6bXFwXGAy2ahoOHCF1OhgEB
sMRJKCcOPWEDDxv5wQfIo9suCkZkw6ex7X8ZG8+6kZPmM2rFvmijr6SVuK5n9QzkbJHD0bruoSNp
Z3mTo2IOsB9fotApLGlwGNBCtF0QRnfFdwBEclEv+L/c0AEtGPRyLBCgm2icHTRfRNtlDNms/tAv
4TKsHg+LkhdgYyRomp6GjXSy7U5J4naMVHHYN6ARpUvsFeDKqpZoeyBjNiKpqRFwQDswGGEZSfMH
HJfJChg/hl79I+wqvAmLLcKh1zpbYqUAnQmU/+e6uH53zL9GcQUhHXOZkvQrYpKfzJptsypWiPO+
wZHutGzMuegNZ20gRQAOcJB2UJDonj/wsVlkGAhMX0eDQRjwMYpIUFA+M/XXN3qxGCHgdAJQUjqu
GLoKIB5TNkBegLBBd4y7sMWBoSCQI3TAZN6p3XEMwu1FWfFecq40zYrT54VN85scE1gZZJ50DuHF
cIWxOcgtOUa7M+JGsSvPiX13Stc9vH3yxCGgOsgo2OsdzpMGdnLJdJC+Bubv+RW7bEMRzTwg29r8
iFaNSxxwMY8qu/KljeC3pIsTZixtsq/hXMwfCVik83rYxmnoRixAJpQdJQ9qPGGEuPLW7XfNLP0F
ZbKfy+dSnNObK6d4ixxi9+Yw3FU+m5/hmkHvl8vwwj8V6B2gAjgy/DmBETUHUAF5rgqe/suVgCBO
uPV/CWd2M4BIvj5/GPHHjs5ck1qBIL5/8TQZNZD/rZjlwTJ0USSGDkMB5S93NOSRRqa983Rf/TYr
yRc5jaFT3OkG//kRVv/H4UrXZFFVdVmCJk9Q2/iE/4f5T19IdavWeDNVMNF/TeSKYNGj/4DwVaM6
AfyBX43WHhgTpU991Ci6sXQg+xLvCYYPileBlRAmWXoS2zZmFBh6pF6+TL/ATrjRUm69wSHZYEtv
8nAK8GoY5ADbeL5lXk5dJTnUv71olzyQxBH29j9/REn+61r+sYfh02l4sSgmMoD//oi6KGdDoZqv
HfN8QfkVHgspXcJRM4cgzRmtTWnAM+WmXv9FfyD/Py88Rgqi65DxpzHEv65t04apOAmfrx29fcs0
YwA2sqtik9Lp1eHUeCPgc0XYZRMEVW7ME/Likeqn6WN6rbaU+MBNAmSZ7F/UO/K4Lf/n6uKK/Ncb
+2t1NaXUZlgfvXYCoHU7bfJNDgcQDJW96fQkCuDl9qqXn0dSNhqNyNHyPfsFIwgg9gKPmrcDKVGC
pq1+QNL95/sl/60/Hd+dJupYEiFU0yTxr/uVSWJqvsv4tUuJCchcoDkYQDXEIk5DbDDkwwQ7hNbX
TPgbgEy0KSQ1kbCZQ7oKCi0wdEBAnxhaDBGy67+tJuNvGT2SOs5nmeOOMA3JVP86qc2rnj7rdIh2
WjG6mwAgjX+YNLnx06veDq1f93Dp/h6qZyouvTZ94/v3ldrPdIRvJ3f9swO0OZprsOcw9SRkneSD
YxVSBUo2r/n6muaK/YTEdWvX9RcpTZfJFsm6orllP86u+29ljz7gVYMJaGdDceqv6Cf6yZbNMru8
1oA8u7a2wETopwc/uqiLFNQKLBow8AJ5XlMYz499aGmMjP38q2+W4rlHVMp5sXjuogASTcOoHVWb
24JHSwgSZAgWy+Kel+i17AG9M1Hn7w+AR7YmxnQVEZ+cBswL/G6bj7MWyHTlGxzLVgDUB1swbF1w
YUejeav4zIPH2Mz8Qzlpb9V+HB/g6sNcg3YfJnjqVuSiMeZS3Bw0vp6ZWJpUOx2ufOiO5JYV2lRg
WXYOyjShtR9foHMgfgMqaogHDEVyCwiCbwoTqM/l4oHvzamDz/TMwxl1aPijnyf7B0QwlJlI4rcE
YtMGQ7p4LruNwp70ngnlOtLPieyXzb9t8n9vvgbOWyLrSJc1U5N18S8VXdkUj8pUhGFrHMIAhD2y
JMjwIHcYsImQNzYdcbzhsoCLKq0jxjXRKPRpfip8jZ6zLsDvOGZCS7907w8Tbfk6owh6MseTDi/t
UtyFA9pBRflJalqNAROkFPHsJ3XuSONvcL2Y9veHuIF2w1DxSZf4+bAnN+06F+JpNw7whCSoCYwl
rhqky1Mlv0PJ8t6U+CrrZ4SrJeC2Q2NM48qAqTtX5vyfN4P/ERqOKawiIXmkNkr4tWl/Kbgk6S30
Ri7VW7WcMcR4XtfKddVDUnpNzX5VVbvi+MrXxhb2FghNTHxP7QJC6pAOOjRAcEqv3ayFoqxNHxDW
xqhrR5G97suIpgIS1eDqw8+7PnePENnDtPxqKeZiCG5/CKICMemzOJvrx3Iq6QtdCJ4/PTHQ+hwB
OSpCyI/HppnlGcTrwc56r8AuhxenoFkwp441K2JbDYmYbxmQPYCyDzwXbbvOclcud+81DKQADip0
OWBhZWcGukOeNtTDP115dQK36c7gNP98VeW/y4vxqso473H2mbo4+btuTx5FPhhaXuFeKySLGEEl
y84dsmACGfHnTX9cbSrlJEpwtNzcXCGKr77b3KP4yg+C7obLCFhsXTK/UJbAL8P3P79BjPj+H5mi
LIk8GaIpG/REf7UWZtLp1zIu0n3f3q7F5qUcEmWb04GpPw9ljim9FQGfljzEA1WGieeYHjYw475L
ZJTJQWqm7+L4BPqP6BMkEG1Ue2FpqSBmBUYeNUy0HGJe1rsNM9XsiEq6DVFoB9Hj/JYO3Wsn1ytB
2JXdNmlXhrAEcU/aaViinQeMU7OFIe7S93du7jIWH9cyb+ahFgSltGnDW6R+1s9dmF/ielpriHzA
6d/PIDRnXfopGbNM3XfyTi5v0YDSHgBImavKT/i4PUEe2slPn36/okPaX9qYqQggq9julMdebWYv
RHw60481VJ2ymopvaBqgQFOI1U/lII3U/lfrJeopefL9fDA9E5LGc5a8PgagXlw/fJhzza0LtGfA
7+PUSSsPBiPTSvksUpsALw+FA9TGDKCbTz6VbcL8muKgr3fZb3Ybhg3/zVtlB1CaXY1ohpiFLVKp
x4ovya16zvDOeUH3NKcTK5ucBXzv9uJvD/xv2K/HVNkK68hcSd1HV/risH6iiVaQVEX49/wfaWe2
3KiWtdsnIkL0cKsWUN9Ykn1DuEnTi0404un/gevi2MoMK+rUztpZ3rIzFywWq5nz+8Y01lGFtxJF
S/os+DuBTB5SQhnll4D001tK8cSYEJase/2bRS4nUWaq9zQYbE13KrW7BHkQCbtaGKrmZ3mqrqvq
YsnZi2aO22bGWp3CHWpObrETr7OwsDo6PEo/ZOLb2TFGpwNYCwmkmvJAt9fLtBvMm3Z3M55FgbRF
ylYuZagRVreaW785KQfbTkbsi8Q9WEUcHE02JrdgzcaogoiInI1MH+cxaexed4N03rb7QhwznZFC
Coxxo07JV7rxLKc2I8ESvBEYWwhiqVssquWk8yd0mCiOG2NFZjnn8ZiT0t3MQyLBub9GJ0hP1NJJ
kyyC74TDCbVHuByNXgGZ6Iew3sucs8wdAWUR94o2bsKTl64qYRFiinaJ3RlHDTFVO5MB4tEQ9WnY
7OGHwGzSgTDPqF6jfRZ22vUfcUfk/GmBvViOp5to+yfDpGVeM2YdEW6lRbZ71Yd+dhDfXeWcISg2
mz2SWnemLeX+LfN2SBJF6U/ZvtzgErqOeHX6PBC6BLSagveqhy91vvXKt9gkL7YlwYGetl7EqHCF
AIUAEUec0muVrCfjAzMqpU37eGf3R4tGKoHBalG8pBkfooA6BCFZ8vGV/KA/jN0xYp+bUytr10Pj
8dSJkyQaR+ZCEOaYDW9oagIKHmVOjkvdz50yeVO1ZeQ7KTJjuIkswJ5V1NOc9GK1Ubux8FZKUx3F
JimW1L5J0xgV4wWUBfWuk1EwGFWv4sEXeo5ZU03iTyMXEZj1ukEcbfnYBZqR2PGbYh6TF6bi/E/F
oehiKfWWy7nim6mthgiiMoxIQGsQbhY12kNk8pSNZ5y3CxQ6aTNJ09dCsUzZSjg21GzyDPZ8FfpM
QstT+QBYA4fgGl5jRgLwSsVDjDzsQy/qWkkXsdanp6KJIvwRDWKh4XvHT2mNpchIHp/4PXlp5bc6
O9cJGanEcqnfaTgEpPgZvWUnII5kdcbiOQggQItvTcdqy+fh4J2KISA4ste2Rz/gN8vqaeIeBw25
gQQN0a6WnqrrmvdH7iI4QONe5De5kmXomQDlZ4z76klOrPZyRNV3Ld6a20Z0J+2NXNBCKHcAUW6k
XfGEyJdjwE6wBK2P0LL2qagx6lAa6Ud4AAhGEzTbfHPdEGAnBLRxgbaopAKnDZNIhXMPpBRCyBRO
46nX67NZGvROu6J9EzkKpfUpwgZ4yF4aG6vRpD11OxOJvEDawydvg7Rl7AbzrNhrt7OG9xT6aa06
g8tCqmwT30ROaLsmpj+TxSfN/GyRzDTvYbh1JQTi54uVLhJv56/aXcNaNHAq3Zb1VVU6EOk8KvQI
rGXeK7bES2dV5tJfBc/XI/twdxpvRNhWc7zBU7Til2Ia41fVLLEZi1u27nASzBtPDK4WOudxqdse
DOsPBVuQ6PjSNmURRUvPtkXjB9q93IybRSIgWnzv0DkeIfZtXQI+5ZsQOuDe1IJ1Fgn9e4QWkuMh
2Uo2BSstW3LJnv9UZUsThRyXJGArGSok6S4WQraMq0Hgw6zSOAPCPM3cQDdHyqmYq+5ZoB28dOJW
wXVan6SNUKz0kV+zwm7q0IqS10tI6lM6+dX06s7Ty5NMKV5ty9emt1Y+GtI1+UuovmBb6GlM2BuR
0mfbThu3109jMEXhi9oYNzNaS+FF0iY+ggwBR86QoxU+PRyOt2apGlOfsYxyicCahP3pg5AcOjaw
zKRYCSXlmMyMeplpTtBYg3YWuMdbhaQiSpa1SumhwVkg6qYzilv1te3+GNGmc5/LZnKpV4m24VWW
DfKICJoXRHXFVGNBXFw4TMNW8dGfo083JnI+C+NzJwPxsHw8ZHWY43wIx42yiY0DflfpugzE6ZUU
8ECc4qlOg48cdYi2jKNDSagDs2dQLzFhu8qKxBjnp0m+iOQP5rBbZdXXjVpxfNYnrrzK1FlHdC/e
du2irJ4NktuN7ZNZSjBN4tgmYkqa2C/n1ZdWmd/N6xQpcWGsYrIw+rDUF/DVIl6zgSO/cD5MkPki
PsyaF8SNLVYfdI03YWZGRM/GUrb0ibfm1aySJxXVoRHr4VTHe05E8o/fDQlh9qpXeaSV42tg8Ukj
Tzo2MGdv2rG5YZ/T2i11my/j1CQyPjK5s9xx2Z+tpRV5324NpeNTYqIHyYLcKQXCGfuwtdMJIvZ4
W28TQunT7tZPs/LFIqQcvaC/5hCLktX1J4lyRAgq4bnw7SKxBt5KXJoywqphbIzRcaIK7g9CZv+J
jED/GOEC7SFdjF+htZRkGkc4O0aoX7Bgi738J5xjrpOWbOSUeHJdqAB1UGHk2aYhELWRgBwmpe29
y68utg+uJYFRQd1iRCX+MFzjACLyy74Ar9JcXyrnoF2JR6SymUjOnhy4HWkz8Er9xjQcpyjhyxVZ
ce2leEdXQ8yNiISp2TUV2XLoMePiPaxmrbuuEdFlfBUtmsusFceD21patqSfQ+zZEwEECYeokN0t
mm5ca7x6o+hUncQUbhRhYvVJRC4093fMCLIjHZhWkOHlFLFUmdAYJYqJjDBj1mtH7He04fXlehJ9
6GhTDmbISvRqguMmFsfoiMwvHcP1o4Duh+RqXTyLu5ZNejjyPFsPp341qVX7JmJU5xycX0bhba13
ltmtu4ij26lDsFAzhYlDJghP+EB0r19WSjMruffrrkrJo8VM6a+Vv0rKQ64uhNgasA/15kY796Vl
422EwRruiwvQRpkwFKLB6TZYMQwTuP9H5fx8BV7sTfV6kXrzAaTceBK2VkN6nLEzrPbCc/omgnCR
HIDz7jTZ3T5LR3hWxFWa2aK7SN1ZGrxxhNBo5PJiKIvaW2fFwpT6Cl6gqhheqrQcdPPblR2osvWi
nWiOLoAyBoRX1+iYB1hskD4QnKHeycj0t1d2dfxxaemVy1u51MupbCLNrd8g+UbuW+affQ8uJp4q
PfvjYlrROCZdk5MQn/LbnssG/tV1Q4k6martCr3OCF5KVpAeLGemZ+fPvtUQMgCV0CMaRumH9n71
R5PqwKmFfHYY7GPSbZdlU+5NEt7tQfU+c23mQ7ARDqW3kM1FoW9Mdaxnr/z9MgXFM6TyW1GedcWx
RYgt2ma1uO0ZJwSAtDnnyUIbJVjW2W+e47miA+rXpEn5Fh7LdKrtRXFZkzDPo0Xm7vHo1/oIBTyH
f9zAi2aKq4wE6WKxeF6sFqvVZLVyVs5oZTkja2Txz3a8tebhSAYYPe9/Y2M0KcYJ+Ta2IzbBbb6a
z4lZ8wu5wrgazj/m1tbafn4ab2jnh0/ScOTkNsskUe/BmiJh4xl1HUcz/r1OTpfhZOSMnD1N7Zsh
uNWPUoMsucvMpaCv2/Cos6K0zdLwFmQwzODz4gj95gvVspGeQ+UQ316V22nwBxpGMjhl7llhNHQB
c+pFmMQD+HDQxRq0pOCMKx6dSH6vfE0uax5PmNtXihdAkCrZBfQJivp2ErDkJ5sU162OWc1LYMbd
MNHOTBJVLODULFXfcfKkLAkKwSBXPd9qjI1Lz98aR7kc+/lz4m3d+rXB1xUmhMsl8jzlVr3id95q
rKdRgvgPXYV6I6IduuSQSBMhLFRrglHkvJiGC1kFpUjKWV4F113MOLjwSRNaGX77gTgWAmMoF4OR
xOyS1oxLQoMiG0qFeUMg9OxVx6B5GQSH9EIV+pb8Yc65F8ZYBV5NJ+jak2AvmLSVlrivUhE/RQWR
Q2vk56toK0bvwRX1GwkJ4cZlhZtrhA/xCQd70PFYQTSrxjkxtiZ1mdpDWbzpWM8vzw1xJUoLDWNc
mc17TSYpeq+KmQ7QhH1LOA/bgxSyfbWqeFUifk8PN3HLgXJg7D0CDlK4rZP1tTsjyUnITDfsdT56
9UUOroA0C3QaWBgXZEensHpOg2eFNF3jPvuwoCKcFVbYbNNif+VYonq41v5A3DLreS1+erddxBP7
PfIi34e3wUPJhNzIBJENAtl6F3ALU1egRHARH5C/oVHtjZBEcolJII+lI6RhjfV/hzl/hQlh0W7j
t5rYs7SRPkSUExv09OjtOfy/yaskHSKm1KAEwD8/GbiDMJU9ymBJ/8ic/7jgu3h8qFVxICZlfMjO
8dk/+B/VZ0vIgoTTMJ5ev5zX8JjRY5rDzmknmgVA80G4Sv9HHlzmH3NAPQmdon53KYurrkdaoyrR
QUQQqk3Nd4B6aBemwGjGL3SGOzT9WWLp0WJZHsdnW31fCntA6uvQXNe8RK/zWvnj3oYIItfGn1Z5
DdqDfcteDXm4u3C6wwtoC4Eli46kskBu2pHDinqc9MtBqWEwGSkcSL+k0SDnjGFwHhw8IAUrclzI
46N8MrBQTa811aqKCWpStpPXh0+iHxrf00r90NFMUaImuKbp/O9noq0Ki7RtbgrcpZmC1Tu2G1DH
HjVWqmk3SyaFXc4UO1/0qAgR+iPUA4D1vw/fv5JH99fQRz6/5TMvnlon6ZVrCFZlMcrZZewKON9P
7iE+1SOc8zY+GbApr3tkc2x14KcimYqXJI/rR1y3f4Qw6Q9DFDVDVBTlKzH57VoKLxYuqiKFh5DS
p8HwgDr/gOXJ/v2W//XCfm/l7oWlChm1Vkxa6d4VJ1+ikU7G7eb3NsRHjdy9ZEkipbXa0EiNgXPY
rFAWODccmhNxmy+MszNCxbYm2JY8mI6+8s/3Y8qQDaL/uiICHezf/m99aIihXuc3LTwgSoC7gphV
2FEkYvgc9hp3EKCYCCfh8vfble4TpP0o+t7q3ftsXspbWl9p1bclB9kK+i19TTqyL8F6oWBQZgUg
16tzZPsoyMxZr/IvqK71sADrowu5e7h50OmxIXIh5EEXiE+Y0jjNgGHi7DBq5w06ro0CZqi/hIEV
krQiffvB0vKw2vN9ruq+S+5GQORVomQacniAl1cP/TEipLU4eWqfzMPvnS/+syWFAl+yZpgKaYqf
j7xJTU13M8babQb07ZA4vDeo8aYau7X/sam72ULVkzy51DSFb9/qhu60pxFiE7S1yf/Y0l2qz1AG
bVxeacm38xX7sok8g/wfT8oHpVjF/jn89cL8v977Enx8e2HCJg3cru89PKHZ4qXebOBKIZ2CDxx9
RBSFeHBj96kkHfonaaS+4tZA5eu7F1TKdC/JtCI45JOOF0UCmkywcKlTJ7vGE8drOo6mKBkf1pD6
e5jQsGlQyU/W2QCodz0aRC0Lf6b5B8V5IyjbV05RpsbKR1v54BYftKT13//WpYLcmkFcK/4BDA6y
NNfW7NQGKTL2Hz28fl75+fB+3JN215klyWKKFKr+1woqj7u59OxOU4gZYGbnjzRGX+vPb63dzXKG
fu2itpN9Ch5DslgUoBBh9c7ctbdRneLBnPr3CvLz1u5mMiEWbpfLhcclOW/xXntPp+aDtf8fa8XP
Ju6mKEEvKXOq0Hu3mWBR6WRpOIFTzNE3ULSC0u12YkvW4yXq0UO7y1R2dWx2t+7roXm7mqU+B0z3
7G0AI6Ji/X0s/qsXDdGU2ZmLEE3Fu7ZqqlgW8k1im2vDxnLEmW+Zj4b7P95oFAmmoSgSUhxmpp/D
Xb1esqsmSdRKuKwqXHoGtoVtaD6bEAieVXkmy7MATTBeLFJH1TjKMMZuEnY59aMHer+1N3VDl2Tu
FrUSu+uvzd63F0+T8tLPLpm7TZNZDIAtI/2MkfxW1FYoPqsR2IcXxYf5IpWPOuH+ofZNywb6HlEd
DKjAfDdcg9YQ0/Z2cbeZN47reiQJli1Ia4ksVzMudGKh20w6pd37f/d8/9MsVF5dQVCr3D/fSE5b
IZIDd+sJKzdGrtKtXPctpFRM/WBFuh9J9y3didPa2qwy/xK6W0q+CVi0i2Lt9UoOgkeN8GDUfmmi
vs80/2lMH1DkUDHQM94t6Z2bxUIl9L15WWd6uMwv0LhwZQgaNiSD+GLNBXgIDCsc4l4yki/RNFR2
iky1F/J7xaJIntyssiPTtXLM34AZhG2mDj2ccdJM4/xjpqesezdHKuIJQ39qKtjPsjuTguu01ch5
y9uONEoie1OzfpaJfdxI+gS5ML6S189TAO9QnkP85ullW7XrGtAFaVGEaNMo03chhhIPv93vD5uD
wP0IZ/Vk9ZJROEiAtCWtfxe/jfDo4iMC7WTvUC+8rfcE9RBxsVOu4g1OolV6DBfd2lj6dry4Ob5t
bCWnPGYHz6Kk5b6clRSTSrZwM+fZ+rIWT+HaeNZ31EFaERm2bhtmPXB7ht2bAOUTTMGtPG6WqaP8
yR0TBJ1qgcR0XJtwwty1hK3qwBi3u6VCzZwCg7fvRGtsJTdM1skU6ITlW5QNmulOCYCrx8KvqV1v
k1S0qB8Idaqw8gWaziUkBivGjhHO25k/FycQWhca9cQNipFRjAirBqXbHBC2uKi5YXROc3NXWBoX
ru6g3PaUD81WbKo9XLm0YFtSRqeD6ulvrguOyeo5O/jP+jSwBKQ/7hKBAigCJ9xk9GO6cp3CRvUw
JyzML5U0u+XNo3m9DuZ9KdDsYDj1gqiOiz3D5W92Qf35K38X7iC/We65ZHEXJ4LTTeqjzpE12aoW
ZD+E3YmTrTk+ztV5spWt8qXCzSDOzbfASfiVOrI1oNTuDOowpXAvm3JHf0PZn8kgF/sqGvW8hLPY
ESC+LI75RFoSzV7kcxXTpvvnNiumpKCX0tJfhAvRzvFCJPPbTHmpnNIxF5gYNsIiJ8qC+1reK0tx
/fUNIMnFLCMYSPmoZbKIFrktjTNHmQtOsPFX4co8gvTh/4WlwiJY0/HlWd2qW+oMrjWIn6ID/Weq
brSdavcXpCy1pfESEZ7oB9wFYCy0WkJA2jY5JnyKQZ3/cpecBPbmGtHDaoA4b+S9Rq/JKx+86uts
oTjp0XtF0P2aLUIKVd1G5t7/MtBIPDEYr0dIsnuITVC0fFuZzYMjLm5+WH0vFpwx1ffgNTlmC3fZ
fAav3sq3O/KNFILqoAuoa3AlFCgLv14MbXlzzL0G9Lo3ItnUUF0aS3k92PqLxmkccZ32VIGpusfQ
ssCftb7wef+XDHinNCCJQFj+CNPBqofoSisAfMt40T+D/hp7CjjiU8g/MA2owL0V1z0CV9yXTnYO
PsW9j+1P5rMbCK0ldkYAYPbASTB5iu8D8heLCtm+A1FoK+w1ONn9lVefybH8BM+9IsT2dbI0+A76
VrJB/G4s3Zebk3+GxDWHF7qgPSN/MJb8F8ZJde++cIWYFM75Jz9dnwF5wwN2+Cg4yvtwoW1JSN9i
AvtwhEGfx06wQtUhjfKMh1WTxpLGzVEZpZdxdaQmlXyIVvnrjaTxp+Igp/Rmkj6GDUxRRQmdR0BB
hVE87k493Dpl1sk14pbDYOvvAwUa1hYl6om0O2QRIx+T9A2TGfVMMtlOPcu/YS+dVIjtp+ZTTiVb
CicADAtJ68z4Mwm+RUrfEJvbltM8HpE91AkJR7aXrbPdbUjRTorLhCNCp4T8o33xp9kT0XomH0Ip
snXxWnQHFoRsZQyfUf5XI+girGagvCBZFH2yIJkRoUDFhoMXo2nBVRA7x0Vte4vwSAh/PqEcEAYq
/PfK2AtB5QxRAJTvIuk33apsiu4YoysOFlTxeM7Ez2qhO9mrCNJXX8K4W3jsmfNFSM2vdGpMS/uy
0gsIwOgMzsZeAaNa84PGWp8nzoWCnDqJNKd8CrbdW/rUzmHULi97de7NCxAbKEtw0sjk0dQJEtjR
WoAM8Ce0qcg3XMYcU1E1TYuP/vdyxfNcBZQVvb325t+y7WHVIO6hbpC0pboW34X9hQAJYxOeFhk8
+IQ0x1kZvSSvhiONskMf2rD40wDlIWCjj+DOVwOkPSPEPuiikKf39ZEPWCrfmQPsqzSWnPQyyYes
njSdC6ve0xNNquXb4A8Ad5GfJkExMesVfK1TCIwzViAoY7izkCvHb5neE3XJxSPnTeNpXtonE+E2
XOhZtUDWa7w3U+ByJVGldtJOXmUKdVGSLRk9P8P20IbpYjVwHfZhBiEBDHfHktgAXFQie0grMRtO
SEYiUMAhR90rY6hSTmwqTVe6c8NDRz3tIQrN66vbU+uyFbkPBcXWTGZE7gCNkCbThrN6NChsAJEa
mIihzGwHRWGinK/HWJ+nB/4GdxhtnrtJakcbrlVnkqRu0Uj/7EaYl99TG0DcNGaIQHP5BNvKDeDF
qShF89rYwYZqe0inwCSZW9kJV4ydVXJINuGul17nNgCYBbWKHHOJq+cMa8oh0uL8Zyi5lgTKAS6v
FTHRp4sBNGFhG+6ylYyHdZpubvhXhFl0kCEpXiYK9pWWJZ0UHiHXxpYJu1b760yy0nW/RLcs9fzM
lq+3WGGcbBms3cm2mpuLfsJLrdySN6YdPmk9Mbac94dQZaXagx2J7NIZrG7byhlsBVYpxJDzfs3K
lnDGpgJoC3ciUIUkAIjC+nRxSHvPaspcJVNEicuWr9pZvkZ5NU0J5GknAG2z/sqyLSW5+otiUXu5
koSY5mv+5TBV2iVH4WyFPv0Dp7MHwGeS28rZ32ln1Ql3AcGvUbPIVlh4FjLNXWekJU/6Jn6aY6Vc
yRv/aRs+6c/+kmS8/4d8lbbzn8B38W3ukGIlc3Wjw58aCgeld0FyvycU4s9lb8acx0vdzk/l3F0Z
u8Z6GGb4R+jm52bwLqLRqO5tcAlFDl7blHkabg0Lm7QtzpAC9zdi6dHxxrrVF1LIFuYaHrvd2ZEF
XdiSYDNLJBaHBio79o/6VLdkK3ppT64dLbO5/hTYJrTu6zHYeJvslZF7cN+jQ8qZuB+D3saceRvK
5dnhTnVkBq6yBnxHeYF4nlnqKlhS1tnBZzcYGmwtL1YJbTlgmJpLd814t+snb21ukJDvypO2Y9BY
qaXaxirHdepCiUEoaAlTbUVNWLuDBTirHpwxvhyS388YX1tplVAximFOrV+JrW9baV+J5UyNW++g
LSkSMYEUC9A62Irgf/MlxPGxvJSBgrpTkgCL1kkxDV+X/YD39v0j1XYKkCVpVTn/fZwF35GiiZSB
VlVJ4XD3c5Pvd6HkUgpd37tP+jtsSJIOE4Hc9tQLmbDA3vmPDhZ/5aNo8ev8KpF1MFTprsVcr5TO
uCja/vKeHGNmqICs6KzERTaFOTus0P8yuX8kfl/MhtX1wbmmPxz/eBSGRrTeNFSTY40p3Qfto7Lp
ZKUkg+mt3Jk6lcdw818hJ0xX4KMeHS6lf9wsLSk4KAY6yRb5LmiGb8ocKJqLWmuJEY+FCdk/NXSm
3nAXjVgRh7c1hmCMjMz9MHuGADypQPwo8Cr9FSU0tB+XcdfnSXSVg1ti9pdB5VyUpat6ofNiCrvZ
0LWac2JrFEQlbLimOtns9x7/Owl61/hduOLSVbKrF/TBbXS+jXK6gUPy+vDHPmnDBbL+yf7piFVk
/Huzf89Yd83eRdzSLL0leSso+2rUF3cJtio2o0k278vn9iXm4qfyv40J6XdN3kXAQt9IDI7N6p5a
78MbUxv7yi1+U6zjDwOK/YR7N45/PNK7GImZMdvooQ729kXEDqdb5TI7GR8w6ofBgh3HR+HUs2CP
MRXi0oP57CvUc984BjNDVniJdEO9a9xPLk1RE3jfC1ZUDl+QKNyoOEp+wmRdg0P32T5ls4dpnr/S
B3Tv91bvIjWNKhqhHsrKXnnp1xkYQoi2R8EEtOGoc+DspZQzenCrX9PRb7d6FwVp1ZYWI1XZzxm+
A8DgL32lVw7MvL6M3+74VAz3n58fxqOJ6q/wy93d3q24eZElMfOKsr9+AR7MKTTkYNF9gvx90xcP
XpYHjd2nEVy/NarWp2vR61NC3Q7HV4tizluqxIyFB/HLv/PgP+/sPpOgu0lXeiFdKr2oa0qAU3i4
WUZb70XmBOANN9xmQBUPEL/YnfN9uL2d8p6y9OCe//UGfRtO90sfzi7BjQRR2TccvPA+GjYzY/Ma
zIld74w9q4I3W0nvEQdN4jG40pcP56h/LQ8aiRPN5B8Ny9PP1TfLa9HVQy4BKHIInJHaCroVKlBL
voDURLc5V6KBhOYfTQVjhXjX0B/0w78fh6Qahor1SpO/bG7fNieaeovjUKiUvXjW10TOj9kGihY0
y8sntTyQiq+8J3S2FVAMlcoaVFlcSqAuqIz0cHH+5zD8dil3b3iadEqeN62yP0evKLTCDSe0E4L1
9/o1Ov3++JV/Pv5vbd292FKZetVF7PrZpAHQOg7BHrBHBYh/GYYc9vGOOiXF/XqhNmrFyYXUds8p
E1ZA7ukP8nr4z7WPwbo6Iw8EwQFTzREnt0X4StEsc6dTv2s+JGTojYnn+hcQqPDcrCsKeaxETs3W
/vdb+vdcJUu6quvIfcSvJfHbk6wqPW1upJn27VkCrYJDdiafMwo1ou9ftRZZiiEaKKIQuA0AlLyA
Xu+GyiIZGw+QIf+pXvdz2qSGn9LveUR5gF7rrnfrFkpAmEXNPrix74cKNyzoX3dofOI7oSAq3KyE
UrFktDc4Ji/SWIFe9kk4CiQlbDtQk9hCDhhujLpnWSqILz8JLmvErK7w+c+DLQAt8BkcNApK9o4G
2lC7YWVGspt+yhskXS+4jKTbJDdGMAOgU8IXN4jZ0BW7zq62gyd1MUBptK6OkOYoVaUQVcyP4uLy
EVLA9U9kXTbSKzMCgaa2YuqnJAdaZUB04lgnVoEEvy/aO4Vd52E8YmdHoULCRsbMo1ZoDLV8jGuI
Sg3uJztcI+2rRceI93XIYqNQ7OsqIEyvUBh/Fp8Bjg3qsrkTdN9Eggi5f2avuPJm+ih8o5AMBYYx
NeB361ly8lzY4fy4YKZBKDUu4edF0/o2GoCCo5s/lX16NtA06kODkUyRSGqkmLDoh4Q30LwzFg1x
WJ3ll4J6fAAS1sB/IV08MzQUiIMKgC8yaEMUsefs6HoTIiE0w9+ikzj3JtTriclj0BhQDsjJRG7M
YXEj2zEkogVHlGgr9YMgxFA+rpvkfWUhlLi8UJiuh1QoeJN28VP+ZjwRl2V04Pv1TmgF0zcgs+Co
gnW1KYIRvpPovZdbfjEtaszQMM/8bbXv/lzzL2LTPnkutqgmOYdLJ5h2wJuwnUkezjPODUPpLL0X
r4CSCMnJn5hpss/8HH/Gp/jk79yTMUcjPDhhuRycZLvlOaAiprOACDTjHorwriwrWF4n902BZfeK
S9b7QG4OV5mYHkLXFrcQrz1+ukc6x79mJnOgyposi1+yBdahn6tCLRdFp5ZSvOetSTnvwyp9J3pY
OEQZlUcVecW/DkS0ppBN5DRGDgjEz8/W4rJMuqj0qWUGgmUWv2dQxE7KgQdYr7xp+Ef9aLa/z1P/
ur/vLfarwLdpKs7zyhQCj/vDzbW9bgZYfGCNHcN2pO3+t6buDj6XQnfDRqapgneQ8MMmrqYYObsl
rpzswUHnYU/eHXS6q2LkYd+YT6qHkpUjfRch6TxSsRV6LnhDkIC/397XafXHNHv38O6GilhUNzPw
eXjye2WOoPTukF11tyEvzm2orbrn39vrZ+3fmrs74LjmIFFdkzskx0KoIHmCyB6veN8ewl/+Fkzc
3dndEaN1ZdcrO5qqxxS1Od1QQiNkN7ftRNiWGGXHsOs+qIjSPHqK/R7j+z0aCIx1U+/jNKxfkni3
cqk5yVTdiKK9hGdF+TAcSu0IsOVHeFuIEq0J4TKC8K0R30Tq3MMKf+/kv7QvNKry6rMZkwYG56u7
N1LPIqO6XQJ/35HEYQ6g9qWGk5ayK+PLSqSmCrHq8/9Xm720QlRVE4zIz3eSHrm4ouv7+2YE6XfS
vIDXYXFSjb34FC5ThTqg0wdN3m9+uU1dpDAuKg4Vask9rORKyV2dM523H8y8eVCPXZtKCwm7EUB5
4Uu07gOc2uThnvt+vuubNXsRiTKAK/RXxKuMQ6kVGtndsYUAcvcKqXjvPl8s1sjIHbqneNltHtxp
P8v8HFI0qegcNoCn6Ypx/5YGqZ4LSuvuuv1X0ix5dY/hvoN7BT9s6r176wcN3u+jv+7xW4N376nh
S8XgKjbuLjgGR3LRE8hZVu2oE4VSOw/a6kfjbzd3N3Iu10qM/AFtKaz9AHQH+OZJcrBns9oH049+
P/9wX4wWBAkS+h+Dt/TnKI3rQE+TCqcreUSnmwJHWJc6eOS+yNdgG9u1HaxU5K7P7SHcBC/RLv2T
rYVzhBoAatk23kTbGwHejWxpz+6HuyHlZ0tnZd3upA1pjLk/v0wqG9ce5bqHBWmAikyGOsvPkFKH
waEkdXGlpiCE8DkF3fWFCVrw8oSFApPxqp4hayfSDCbv0RHtH2P2x33fzUmBFBT1zU/MHa5x6rpj
zrmOssvQFt98EclxW4zabjmgpOJg3C5hMghjoMzwWpW1guNUffAY/gon3j+GfoH/toALchOGVRab
UOgCJ0I5AINuG2yzkzu9rHBvr41VRMQ9OPqLYKrbvw+4f7dOxNokjq4Rtb6bHj2964w2ZxDE1Qzj
P2ZoKsAM2VjHhcPzPkXC0E8oqzvMnGwGjbxtrEp3XLKOwaO14u8XW5IVBGC6aoqaxqv9syPMQLw2
jdQXSBzF15GBYOSUQP2h1CZxcxYGyR0NHhyt/lryDYl1gfnEHJiqie7srs1Sy7I2D3J1x1E1ea22
wgr80DJe3cYJ+NTf+1r9eyKhMRBsvWkCDNvgbqvW1lFFZBs+CQUCwOIBfXa3jMBBOaVAnLvp66TO
oMjkr9QHgQ4jxeMoHguTKaiFGO0djLAdVY+oEpLYuHKvuKZQ/4RDF91j3If6SYql70FHrSLr4qjK
NP6EW11o00KfADrC6sn+O1765FBDyMYPZGZiP05/Tl3YD/DFyCw+OgfVu93hINZvl6gacHcvLAXw
lxflJylkfVwHfVEo5AHQpDisS1YUj5J3ba5xLP34vYuVf3Xx94vo3/1vL1MeGMWgDehitQej9/Vh
p3UxbuHqv7VvUju6HGBPChPKL8IWvVBRGYACrp1RwSnZ78vNpBQ3TsecoKgCPw4xEeHsSpR+7Km2
Fb9ICykdR2P9kUhPk/tV5Ef3yQMdQpQio3QeiNLX979d+VW75NfGa4Kd++QfDkBR8N3ZgKI4NHtk
OYb6bVr05TBmFDzb8rlGXS9UOJyJ4WxgvN2c63NNJUgIY3o1u97mEeCPyZIzLDt01G6oSZIVsWXc
toOxSDFI2I6AK6dXsuqv1IquZpozTUDCXjhSe+AT2oL6WAkAZ/ia8EjEYl2Qz8+IDGeDeZ093UBK
iW9duc6pdV9uTcDKQvSqarMBnhF5qr+V8bsM8lV38nij6BuVJPjlnAlwfxmO46BdmtJETbbVU0Md
9mqVAsY1MJ4S6w+K0UHYXawKFUXFldj5qOvGPL4UVJ43aoDtWm793JQ4a8dZx+2MXZ0KD/9H2nns
OI6l3faJCNCbKUUj76UwEyIsrej909+lHHVn/egaXKAHbaozIiXynM/svdcGok34LKXfryoV108d
OB4O/tg1AcuPCxznkpdoWMRpbJc5eZ+LGcpTpTnY1Ofei9C0s0jaiQz5iWmXsCm+KJj08BWRZtFv
1CsvopO9Tbv6Eq8J4Bjeqq2Mdx7aNPAOFBYnPfydBLIT4Z0OO6nnv+4/lRfyLZ6LqpIgXDSsP/VF
AfJNDOKqrlzwnNY+O8SIAw7AmxIPD/B7814t+AnA8JQSmoUz46gSp7X+BtTd9QJ/8PldM5P408rX
0YiQSvdDUEdxItOfaRofVg484CV25xeUhkYLP/eND9eQ6KPMaPlY9wcEG7YvXnqXaAfUZ89HR9p0
oDfsx7omxX5aG/M5wWH281DtiBU92oyF5Ofn5CKv1MMPz9RV2VbELBBwz43pKN1+fmYSkQy9rF8y
ctohRACnIkrrF9LZe1jYJS7u2ivnw4hzSXBNu3uGwTXb/mTceVXJjxXw11gMyhlDlA5BH1/44glj
IVK6dMILasLLgIbHwQGHY5UULVJw8Ie7f9InmYTAsZCOTDSC87czeyOf98KJVt8IG0hG3TVHdvni
qdiYZ+gXJSz4dXE1yQQlf908y9h6KJ4PDMp2v6A3lMTPybt/RZAA1IZQXRvfuv3zhfP8hZBswqtJ
1fvpLjnm4c4RP7MTo42qWHFZEQke7fAi2rkXA0z3hs4J1439Gu2w45ktgS22sFRsEv1dcEKcje+R
4hXYRNe3i7WUP9FFPBx2mMcPSECIbuAuk0tAOATgXb/+ILH0mU5aHKYXU9y2wFyJapFWGh1U6JFX
QFoZ/Ku6cPsYH5WN7qXJtjzHunQsELSQi2b5FizYwP5ovvVuHZIp3ftWtGMur86wYHCEO/XdRAx3
zU7iNYHmGV8HNPUGmdXauoDvfsv4ZG8luhvlVG4E/8Ncio65IRLU6baUCrFH8MWWP2diZPWVNPYt
QoLCKKo+QWgab5P30d9uxff8Ey50htOMo3JSY702dyBt6cJtbO+F19Z7qkHF4szYF/PGgvT9TaSt
QN4glRjQXsKAz5a0it8GxTHW/S9f0hcd9PgeftNjdo7xU12bY4gHcfBgoB80xQs2MWAnKNpLAAAh
CRKrbD3kxMWT2Yaf6pf8+XMwsjwWNwV6InITf5H4252wIH0m/NIeL6RuX5DRLKYrz6ZpedlaxJTO
vAApX+Dk6fO5aXeY1NWt0i9JX89vIeXTTdyYAMDpiCRmc57UL6ltZfOZ7U580S/OmaX1L6uoP+uG
f9wqKuGaFj0ajehf/UQtzr0xZEl8BoISU8SFrnbofoWN9vX4NV7REYrFt6R9cQnoo4u1ufjAxao4
EImmW+ELi+AZsCOF5OPY4fgcoPJnbJpXElIYVkRLTAEccWxJGXFaN8j155EFouH78pFo8OKrXXYI
bplgMn7F3O/yZaF1kn7Xk31ziRx8PlYkZKKpY7j6gl2U2ts10cT+5ntyFg6hM1/AsZjn8TjYUfFk
11gOEY7tvxTh/wihe+pxkOJz7coilgvzrzLYUqdcjTQ4xA/QacxnJQe2EiPQ5eOFkd2zKn7ewg1x
FUSzo2kmJXwg/WRRnCeij9iBr7VTdYUyQLwF243AJRsj+NJz8rhtknNJSp7fq+N8b4V/6Wb+UXXx
i2uiJIq0xM/2/69f3FCTkKqhTs9sV55jcztQ7Jocl+20JPvyf1dX/9hUPz+l//xhfxWwU5P3mZQ8
f9h4UF6H/eMnaBxRcYgwp5VD6eVPtvNvLYr6z8rov3/qX4VlmT10dRKq9Nxb6/ZLKE9aTPgiG4v7
AGwC9/eTOP1rUaOwjyiPz1zSyulre02A/nWWfBl0QOeN1Qu8TBU5YspX+dpNIENtAT42+UnRvjlA
Sqy45YZdQmQqmRz5Qoj9Sv2XJkf+R/P5/Aiflh5NkfCd/O37iNQA102apVw3huqmyppkXhG0mbqo
QTUa79qTGryCVhu8HXmpWmJoJmeuf83slmm2lbrQVs3xX77YP07L/z4m/vu3+uuYGCvmeKXCbzVf
aB8AsuPoh5srwk776AevA0Bf+cGfKKGS6OgG9SqhYegaC5gZp8Osr3t09Au457UdibvosTazLTk9
4+D2O4EgukOErE0iYV/LvY7jB1YYtNT0TpaDqW5A7inCWWNJ8m9NyT/mKX993H/NOIQpaSNdKNKz
/q7DAhb29eaxzfZwpT7/97vxR3z0vz7Cv6YK0kOu5X7iJ2VbA8Vsh1lj2vaf2ks3gQl1cvFTV4Fm
syIcFvrqbH4LPxyh/a/Fwoi7hrw6gtY6bUHo5ggha6JhKzxYbVGw/N+/6T+0PH/e4v94BJ9Hyn90
GoGh9pqmP9IzQIVDUC1Qwi6kDdyQYdGuRx0WRqXit/7/+6l/DxrmMcyloEx4xEj4kH0FuCqSXTvd
8ZFYI9CIxB7MdXYz/u0H/2PM9ecRMFVuQF0Ttb+HsaEq9aE6CslZJ7qYwJ5mVez1apFy37npjUhu
0uyeysikPROaPxIGo/nav/31tf/zvVdMk7wNU9cIu/7vD12q52puH1ZyJpPFKHfiSdFXHf+WAGmF
WKAtxKNqXhXLQVubZ2BbLkUWW/OeZZ8TQXog0BPygTlck+Cqqcs7qXOSp+lu+SaWOJcWhnCIeIx4
hs7K7rnF/EppxgjqfIsgH8yCi+GqycwVbRLa6mHLm1n/WxP7f92iKutpiWU1PuF/bL8q7lWdaVZ8
HkY3/Yj36m+xFwIe7mVxk8M1ndoI6yvZBM/Abt8stnq+JUAOZOi83j7zaZY1T8a9P1mqXV0u1pMw
TIFB2BDmDooooHzQVQInBBiX/Mu+X1IU8f+4TFUWhYZBtAURBH+mC//xZkztIFdaqCXn8NdpaT/g
jWxzkkWyFSvzFFIXljmW6tDDHUU8ypCOaQYGWpXp1YruGrlbX3grAp8gtId2Mcplm20fs6uGvWNc
xAecvFsubYF5E/RZdedS/VbYt2sEPs4H0i5hWCmUsddn9M55qM+CfNdCf1RZIpjviq0SLMxyVWD7
7MWW16tOn3vlaxSBKrbVNW6PmQAM/8vsXBPMknosu2OYfAeaAxUukh0cJOAkpdfW+BqLN4NBF3kj
tNuoxxfh5oHv48EQJFoQU541OyhwwDl8ctlVTBmA6pKDsCVD6aQ/3KwlZ9aeSYBJ3xk2FPJabLYT
mF1hx/o/jBZxADCKP8UlOXWSDxo9j1Ufsg6FvS44wugn85rvUQs8sfiaXzvmRaavG4xhjhLR9EQx
8Gczp3JlZpGHkOiOFcywigQr0hX9K//tMwXS2hlLJjjkZfeab30K8ln84S1RnW7H69SRyZwtNynY
swFLxl32O9E3riZBdmCqPAOmY8PATQPHvRj84FY6xujLBG4XRzVdD2fzikrAPMYb8wZQSlJc+dQ3
bpveQpFQznPB4qgwnRJ4MoGlXvdrzrCglwLii+EGy4xkOWlhBE+qbmw5+on7vkd3VS6Er2pfxm6/
6iCoKE7zcGryCle4joCNyUtGqw2x1EtV2xBBO3FKUcGsBVLkSnK5WvUeMwwBtbCug10JOY7zGoot
PGsSt+xx9Mgfqh0zv4iLaUHeNVGkBDjiKqWJXkqNy+fGr2j+SoTqwmGK35s7NM/oonlmvkFAYB0R
YCSrMgdfiB8qpPTl0KiXwTtxQIOMyLcYmBWvSIrtO7tZPnJbZXFgdbjZxMGZDb/3BsyItBu/JOPM
l9xcAWmbzWXnziNwpGkx3GWsnGBN+OupGBA0PA7wH58J2I9Dp+0qZilbHumuvkPPqyG3ZQs8Sk+a
qLnSjE9q8W5ayb88WniqjGWGxaNblF8ipqv8rPINpmtg9z0ehHDFZMNYdRsd04/dkVTDJPAb4Pg7
K0kduLxiQ0StXkCKVdCdXjvTGXkrXBr44VRpHmzQYgl7jGzhGoPQ6OHievAU5tOlS1aa6AnBT0Mi
s+hP1kuBH+giyFsIsDxGDc8Vf0dbf+yD91ITYGoMtjDvRWvfsAAxmGDAzrgb2plPN3/tPkXxHFiO
hpGQhuE3CT5Iy7PouyQNwhzpJ0OzZz0Dz+5ROAU489OTYMXLGOFi6MFtzfoXhWRjYO2NOO3Jt8fw
2pT7hqg7YxP4DBJ73GBEQRNq6MTPyFV3VLl+vmJ0aMHOet7La/4elJegWjlnBnLE6ohyGUYcLs+S
19NpAhfdEMAe3FfbCkUJv0O16HpOIBbJ+eM9JbafOzRczy8WcfsVIMld3HgD+Gz5W5F/Wu38TP+1
VubsPmCvNeQIZq6hLSt8lWzxcv089oIzWSWPA5YmbXKIgAel7AFtyohcdKXHlsc5YEOF18kcHfR1
4VYeT3Ri4j18OJ5KlhaAQGxduSMD7LLjD/EBRc4ucFsvE+fMMZIujGjbEBWrXcbp/lBi9zE5Sn3N
TOKCtlpyK3mBOWea8FWxbIX8ZHpRIsf2T37f6clAIu/IcGmNdWnD0PKxZiTJZAWcX/SjjjS8W5J5
hxu/2jSy9f4wObdphNGf5PMXfRoZwny88Y8W5W5LPpSwSYHF9dcZTwgOzoc9Lnl3S5BWNaqcx67F
DpnjJQjuUv46YrbFf2UTBbVngG3ROJs2P+Ehb1ICgrkwUdIUz05ibGcnnn1TQmKLUpyRbkhHjfQ2
/3ycKr9TmRpGT2TDeWRMOt2gUaArg8AIYFCGTMCcrCVLsb1WNFeWacslTwZDyCq0LWkfdS5PU8SH
t+yRZsMmkI5WygPbCCvhAZO7KryAIMUZO0S5MYcPy1wlxtnEk5um8Kujk5V8zBoIQZ+pfEId06iF
resbgeZDwrynTMuQua9A6jtQDTn39fZzVn9aMvEyhou13C4GnpCIQGurJ3nwQC5XVrzpk2B3Cv6H
3nQ6GQO/o7TrBBw5f06tMHpNtvyaQO4yXIwvr5O4y5pXJqrUv+l7YnwmEIkkhKOOQU/d4CMYHKYB
JcIvcZmWvzOvcmsdeI8LLoWQrHQ8RddG5HQpV2pCZgEz2IQUSFeFfF3+EFU68fhNRA3WXLgj9OHi
zZK2iU7RK72BoxMIgwVJ4Img38t6mQKD7huDXQ+oZHgbKYZJWdgONcKlr5sFwnjLtS+uVaRXwjYL
y4XIPRZZLTF7LxhUoHmCkiNnkhjueFxWwTFNGA2K9/GrSVbKRUuZesEZsvYWP6EWf5v1XKuu2v42
BiGz9lDs55J4zmQhnivWIdZxQFE3blJKgWYxCituco4M8OjVslJw6nuRvh0rxyQn03AhPIV3Nf+W
arcxvWDAkagtyschMX0Rb3j5IlZ+BQOVWXrM4PJphzVMovguWoALbD5QFIUo1UgKzK6MTwnzwALO
sdzf4vIYqduRi7CZ3ftwt6CL2KPuNtMJD0yAj1sDNIL/g+jx8sDEpnTEE+TMplno8YqzYwx2gU9y
QJbeek4wwp1n5CgbmfDzjC9w18l+9tbS/sMuU7bYLPlGcXejOBS4mJgXjuvMuj4kD2wphV+6GVfl
G2UAvNuo5n9dVkALcdrGszuL+yRyTa73FQU84/Je/bYQ+rGxG+XWFWDsEHQ0EEtMqrvgReaHTL2J
KOYW/ABgjD3wyJlXK8/VJC42ALAwXxeK8zhD52TMCHSJi/BeSL6iEK7qinDP0Q7BVX3C/IjPJaQK
gdt0Cvc8+Qbj8NadDAeA8bHQWFlse7BmryxqBnYmK8I/zLXQLKvRJQnQql3rEPLXWjB/w9mi8Ls6
KCeHoyDzTM2WPcyH2lyq/nxRrmV8T6K1WvvDCcUmbNZqw2nZNsuw+cTX3u5LZY8GNSF7cz4Y+lIQ
CRJx8i/O5sJVbJErhIvAw4hNCv4FLmjoSBczWbfkKNp6SZQi7/TzU5mWkNCJV2QSSAFJAO5EeABo
nNHVtjkpeEeCWMm/E9Zgi7MrSOcuZb5CrD5KRkDUOSKy56UtV36uLShRUkwlC/FE5bcFaFqj8Eiv
PLGAdjuSTZ8sWnqyNPchsmtHjMlVu4GcGb0p7Mb1tdBfehisgVe2B+kY0+ijjHUYHCW4ZMkDZoic
KN/0DGF959FqWdsMDvs6SslUWYL9lEBPFIx+te4E4tMw71Bf6ctAl4mgmu4UORWP1bFm80d90ywT
vjhCVH+A522rpw2nRfrM9+EiiEuyIyzRznzpehquMyBRU1qwZyDhiv0EJPfxRZG2WvMWwiRHWsFn
1o6eDNuLYX7HAhk06LdqXrP5VSh2k/gUbnNty3e+n/2Ak7J/jiV4xck/5vpgQwEIteM6tgmdLVxB
cAggpZlp7FRdicLC3Ku86uLHeDAln8eweIGaa26FkbXQIkegv1Phr6AMj32qWQBuCzYqHC8mBtZG
P6XRgdowYLFjLRkY1NN+HIgepiZ4q5Vt9/v8u7QH1K7PA3pTFEt9T4/yhGs+P73HCqqpAAe0v3T1
piebwgD5YwLxAwYULJs2tCXBF0gml1yxXhjQT8gMtn7G7lrHRzVfzkRcDyQSH6XmEOFmbQ96+rqo
ctZXnKmw2iUX1dzLEy7b3zGU0pA2Sb7Qx23+OBvyJZG8poCxIDZAbc8TkSXsqLo924BiM7G8mbf1
jR0ylRtjd7Zb4nmsvNRRM+gsdoAVgMTsVP0ID5RNVEtpjpbZI6KgXMmyW3zW9Ha4b8mR7b6y5c16
y/ZgZDYspIZn9b3gX4SCpRSJQNntXrpPZzAbasZc/3lKpx9AIrUvLD/munHjD7X2SHLmdmW71EIT
FBfljyIvgpfQi5jHEFxRLnTJ5VAQWqDPb/iBIyxm7DrEE41NskZkTVBgYnpUfGPgW1QZboWGpWb3
Uy6qkuANWAbESNcuL6c4uwY2cnnB5agvxBtwI6rzM/1HlbtgH9rn/1BU39GV0vOSLxqszKyZ6iPY
Pnu+kVRyMX61W+zlt3b0LdGrXI1WhA1mCeXFIdRC9QPRne7xBl4HEuZsXV0fqxZGL+11u1UXyiHV
1kxTIwcWHjIBcz+2O8joFM6EdouTi7pVKd6ffsrygMtO/BDRwvthcIkruKE82bW1mwHZNkQG2YCI
om3KPmAwL3p3y7qFAOvEWjTomjnlSYoAv6EciUW1ls7dkMiJwBV6BGGUhBjX8YkKK/DMTw6wsNHb
TRItq5dHfKXnUR5bSXWzalXKdqvYsbEeNSel/RdvXGZQUVSkCwU6eD/Kt7G0gN+oKoyz/pAKI+4M
sLuuUL73yOLKlxPjJYz35ePc5StN+paTV5X8L8xmklu9oLw2eW0kuhbIWN2Dnek6t2BM8dIxVGI1
piW+WqzJDoqs+5j4aKISGuZPzp8jMdNkfA6N/QvkOereJuOKyCSjfcHdYkhQrQlA/p6IXj+GF1Xz
TQJ9BID03a7CQx4fp0bnCCO93vIEwR9h7haObNgCb/OD7M4ckzn2hqm6hNYbvxcXgC7eqHF4S/m2
IXo/AH8apVfJdHTqgVaQczwBS3nB+gqr0loJx0FZluPa6pdpuwmYpbDQQy5g2tmJbeCztw6vKOth
BxNJ0K6iG9tGGXHOiwijmXfWyd6L3gseoNucPgQrO51YIY/SVvGEhrJnhUyH/IvS7522ZXQR0bLO
S7M7E1H2/uhsZ9iEkccM69G53Gjp4MHa6hGeoc1JiAn/oVrcyBTzDgcKfg1meDSSPunhG8tJblyL
hrzhy+DAjkfqzdXrY1q2rN5LD6gOYeWKwwoEhw3DS0tvII4ALg1++2JbmVfLcOViHauhF5OBmOzV
vQlPFNZX5UsJCIVNXHK8YmMZTlrww7k2tw6f4MDIntD5XZ9+doHTDrtaXOtsRHeZW57YaRoDda5b
IUASFw915WTsPA1bp/OqfPFzyJcIWnA2Hfj75omT/cSvuBe0I19IlULpbI4mnYijYwGaXw2urGLd
qbvAhcCltW8hx7QWEseEwmRw9Bvoaj4qEmrCX5Jc+RY0Ugi4PED3sEuwkDk43Eh0AmmyYgApJZ/B
fCJfylpm6jFOLlVZMxUjMHt6jYaT5aj5KuyOXXd8bB6kUg0bkUI0wBDP0Zn7bAEbvovp2TaIuUsT
2DC6KDbS6/D4BZxU3cPxxkyif5VED7HEq2YulZGxiwBDp/SKYA/zZ34Nn3aZXUT6r+oO5V0n6eXA
mdE1Z6nakWLz+H1MrmbeHtUd9E8k7kMCQJ9Zvxs1W/bqojyKxSX/4zpiFihLOx21OAeXFvhxsqMn
G84oWxpGFk6v6gyvfKX1g3zDLMaks9Y3A1HXOgncjlSdastn9cxfe4ZL4RixS6/3dORod4yno5cf
1Zmj1G8oAK/Zz5CveAWrdEeq+fyVsHeiA6nYwV7pJEUXWxTPGhm/jIRUYi5MwkfaA4SKwR9pXF7M
ZptKa2Y/bb8A6YFjJ1r1k9eIT31SNl+a/n34DYzFay99By6x7uGFyVyZMbfalSXJX2wkVvLAS08M
OpUjNYr3EPYz0y2kDJr9Wa9EbBVXaAad4STfjCPWFbcVGKXioGKmMYUXyVhSq0bbjJ08dHgFwCyj
WwB2F4Wzn4T0Je6jUToybBuJUqK4pjX4HmZIN5ta/6a2zq9t5NAaUTlH0x7cVF54qcdA/pbKC+kG
AMXpdIcBpnwrL5+PHQE38rCQ9QU0nnRe823ihqShaMcNkGIeAjBiFl8NczpGskVNHkq0QxlP9KaN
rYJFPKcDz1rNr8rY0eAyJGMHAO0rAc9okzgPP0ipKx0l2MWCm0dgh6mKf9MP852xNLViRPrxrxYT
Hs5yTaWbal575RsrTmCir3lpujOPWzUv2wdh6cs+3cJdw25Fd9DEuTfSU/8O0nVYj8LJGl+Zecz4
pTQnHkhln6DgQpFn3npGZzY9lsgVRetiTPuM+W1O3juAoe1D9eTiGLFMB8pOecleQj2UIXUXCiB/
jC8DFffMSYvKJfmZs7Ognodf9U4LK8seFbJ+YrwMuIcBSkJsTXWSz4a0iT+txmdoZTyIolKA2R0N
b9NxcJpP4LqwNKYanRPYDqdFYoIsg5Arp2RQ+ir71kHmXGbo1Ru/qXJqHx5wZbs6AccEj5TeSs7B
DVtXAtK4LpDDuJXhWuabTjWSxvuyPVpYxG4F3ZWda8tB2cjGcRQD+0GRrx0i4a2Fzj1StjPTdLWT
LBOZIVVonTZVvG6tLxOk25M/sZSVwEnXvCZVBQLNC9CyJApmOx1joZNcJuWVJJ7h6YWixIYE8sju
YeY/e1zGztJxeDjir9C+8vzWlq3VqyTbtpErMlHlx9hkp12pOeTZndKlPC30eZHTUlGV566Oi/Fr
+EAuBp7WjhL7M1zyvEUUbLbMLvySsra4F/yzWGzkM4TaYE35+CkRCIKnYI/1n8sB62D/PcpuFx6y
2BFUN4+dmmcXsRC5aKG1CA0mu1weHF08I+RNVYtcX2Ue8lbBbWN3BOqa+nJ+tgq3ApWFQsXWxFW3
QpN4VRbgC/7AlzdBT/OHfDFd1gxN3tIGDSKyRKxz4H6aYDdFt2huXD0SnUHcSGfLohR6ycS3MV83
vYHQ731S9nX1YuaCXRB6xq01O1HkBdqihd34JECZyOr0pZidB8GO08+q6DiIGAZQCjFlNoMfifsr
zwxfNyvHYqBXT9v2k8F+ML0W0kbkD042SoCg1td6fPvCL4Rn2LmoInoG7aXb4Ka05rPKf6pSnCbG
e+WjBjNROHb4YmM8iGw+08dJhTtupjAYXkL5NffQaJp3tgQ5c3vrwvBAZIjGmuCS+jDXbe1FIfSO
BlxQsQhyVPm57HLD3cJ4WV7CdwZaJQtBwqIZYHBcGu2KmqTU/fHba4/jimsirw/N7FdMyNfTA3z5
vZwvpKhLxo9OwozmRECjNplHm3vglpHjZVq4MunY09f4/MK9nj1B9Nqj2wE6Nn1R6T14N9JFHnvS
PqP8IffrBynnEtFMIR90hIEbWEd0leUtXBsNSJ4FmweOyaBf9NLCspw0+QxXMDmfyPjULeI1iKaO
SvEBkg1toAswBnkpzNshJJpqm0xbkUsJ+p7qiG9zzUQVvBA8HJDsvMnqqiEzFTVffEhib0ArsrEk
ODbrjJC8njGUHe74oqPHq7JrmT58ktRiHuU38816IpF2TXIHSVO60dvsMPbLv+mgyKBaPuQdEYMC
ODd6jp3au53kqbEz+9aIrdme/elYLucXg8Kb+DAUl72LTlQHa4YZfWdkviW8Bt7x8QfRVXMmPiz+
hvDSzZ9+XkX34tXYtb1vBMAWF4Lbb+ZNcJyXjWrLCAgQWUL/s9G9JKgJbCAxm4EmubF9MlMTZ9wk
DBK8lE/JZcB0Kzon0nbm1dgpFUrohdF+NOahegUWRkgXC/Ad5nNeWFq0N+J/gophhaMUe46uXvJD
DOzX2O92tB+gA5EyFV7eOKm8CqZ1Qx23rPxMuE4zblrUA024lolme5M7V9lhgI0JZpJc04FfCcXH
oPhnCCPxyxnkWTQr8V6dmYyNKXDxlfQCOE84W+cn1C7ilouPRf3eKgcm6qkCgO3LYK1A8FxDCt1P
HG8bJ3ZZMjDE4xE011LpZAc+kAZrm5tytFYX0G3FbjxpmTO8CugldXAz5DN+zlg9loDrnp+WeSUC
DshctgGgnKe7R+TgcARCuW2KW/mABYLE8UCIGSdxj3VUX6Yw5ba1usoZBpxjnYn/qvBp/vhX9VPH
3sxE57uBMiw+nw8XokOpEQsT7UsEhujK+w7p7FLvqQsgMv02LazjTa8cyvmsAQo0MPCygDHfwp7D
0lOP9eeDiZfU7huql+np7eQFypvNgxdDlLbhTlicAZoxcLf0K3NnVv5YNgyntTaqeG+MVYr6n/ld
jgh/V5PDl3oTc90pf2vNvUHpjiLAsC4BE3nwqR/8o4iV00/9OONJWE1Mj0ryOhlUq6rTdCtpfuP4
BQiv9hu+Ykk7PQQ/oa/pr2p27mmiw2FR0ryhR8uCTQX5RfscZG+m6KLGuiX6YTgDOY6ubXxTVJcJ
V/ohLg7lUV+wwBjMn6I9AI5Z+MVXISAApXR9L9uPOFjWxnUkBwahRHEwWaC/iS+Zzzja7L6txIlf
W2RoVAA400MnXM2iK3cOexTYgPgNgwBMsiTmjti4XbpVnmhtkW4F/dF1stbkQlTdaVRWoT8xOefw
Am2dLyk/68KJQ3c+KcBmBC70ntWeQqadK19FQlTDZSKeguyja9lt809wWmVoBQh8yrRdu2wNb8Ch
4WDGqym5ygWCMzTSJl8C3vozRR8LbJzs1VexzRmqaH50MFhLK4vmCxNODqiM2QHwPgbKNbzPZ6ii
Ktvpk5N+BrXd6T+d9sM1GdXf1kk4hdcBxp9+eWwxoz+Mmz4fK0LvYEXNTBo43dmuRG4ruAsLWPIa
1ayeDa5mLdL0TSD+RaBB8HMQVbNziR2GTfOIc9lEPHDW0poqghfhtUx+252RHn9zKkj4g3ejvtEe
u8gdy9brC/dxHKodwc1VgyuQs/QSaOcUetKxIMmv4lxS+MssOmJZad4czCDGsHtcVFZgB+IIzukj
oIFcI3pWmEAsDFT3SLZI9Q1QPWh7JV72Z7S3y2RZ28m5TVcSM5zqWulfZhUuAiVfGQzZteClZYOy
ZjWps90sjhDuJ1ovTSFQcNioXyramWfq8pqobXuSjkJ5F4DFzS7fJiZ8N772GNKkp4S1vIvyts7W
81OW3YWbTDuFGnrWoEa2ZLF42bdssTREcda00stddgfP2Kush48tu2HJkfLvUlo9go+84rJAUbvT
qQYEYhsWhei0FJGl3w4xgCLIlGydlfkQ0c0xdzCaz0L/YpG2EMnpVNcSUeBMzUlDqLEpfBW630l2
9JR/+IZAWmdjt5ntdsaXxhMm6DyVqE9U9hpR8lKQMNdfKqchrCAN2X+pXp1Xy1LbiJyzUBEma5fU
XsCxmf5O8ZZBJktmhpZfyuTG3+VaGE+gPCWw7lupOGZEuYi0x1F5qVpH/IYF68lMdUp0xbqW8DpG
KP1t8c1gHvnsA1LnAb5VcZBjPnhZzNxLxq0xOVXDPHJy9HiTa7vsxejuiXl9cBRG+trqWIp9dCTC
NhLV8sqSUZgUWwLS7cgjs5RESbPjd2D6i5Ie4Usgc4kxNwIKlYY/DTw+JgXhW0/QSEOx3Wr1YiYH
sEdDysv7p/Awrz/x+Mr01PgIMTzuP9RN8xmRBP3YcYrd7Kpdq+oWXTyW3hRE4oTJXs1PcX5imKsE
iSMz1iCzAb2eI86XQP+OHx4t7JNndQVoHzAkKlwMJ4PqBG/0h88z0hZ+M8vtT82qexO/daIQqYb4
cR8D6/vAnjz4mWROyNlHCIaU88TTy62wp8XcAWS0Pjrha0t7wOjQ11+JhoyZ/qGX8crMyZkVkdwX
b8alcZ4Ml/oY4TY7RNJTDAFguR21t7E6KparMXIVt91R9RBij+/EOETVNiLbgiihdNV05P5Vjzcp
WRpPrT//T6H41R5uMx8N+NpkBwYE52bjRTIPcrCNaZLkD9ZLVf2Ca+JxVYZllt8Vcgilp79D5kbj
d4v95gX+1qQesmgpaMxg9lg0MM1shpLA2GPRLHJw7Gy8KPZDlSOLRuY9w6CFgCV+f2rfuGFY+Mhu
5VPAyuBk9y1wxyVtJPVhJNxwrVoeIoXpbgau9Xj+coNxjYuljLMDWVm4H3snbWFEe73yEoMe62AD
RftKXzdUQRMyqHoF0bE3/Epbgy8UEWFBSow2gnGXCnSDu289WY+ybivqd5jC/QHemv2MXLgqqbr7
SfVa85lxe2T7wZiDBa4fthxpLDIhj8peilbEazq76tBOa2/BbWQUwbAqCRcldOKFnK4YOrTWue2v
UeGxZmF5WmnvilgiLnHE+KBTyxJjW7rhl4oXiHHxApV84rAtatzJb3rGoe5wyOtF9FSE84XpfByE
tFoeEL5niMkTprcTKUrkC3qLbvrCC9NdtNprrrKjI99B3pEQPrLNl2g1C2RcxHF206Y5qJb3SK8M
zxrMVE6Rbi3iajMWLEe3YAOW/z+Ozmu5USwIw09ElUAk3RKFcrbsG8phRBA5w9Pvx95t7c6OZXQ4
3f2n9hLVnRY/+hsBoClqDt1PGltie8DX+fb/LbXzuARss4TigNifqJ+EUBR7sUPiArgdIpk1teSk
9J8pkn8yW6N9Nh3fZP32q/sSQf4SYAwR1WBVCj5H1aJ72XULgygXqHFsh9Dw3GZucJP9fQ2PB4ce
Mb2t46Wnd7Z0LQ4yM+wpbd2IXLlNM/FykpX+T9e9MN+2v1FNFo7ZFB9L/Sadsvq1ZNEc8x4ffyFb
6mnA2TS4RaDab1afpdvV8iv7SNqD+DEijmDUpTurApcpY4h7Q+kPCvgpy1BViw/D2orLUG91At8w
tLnl8trR0P1j2FbW2LnyN1umt375JS/Z2xgb3NGGqu3YtMe7EP4oTBXrNrRCRuzqp4Zx5VZtImxQ
vDfhXNMbSg37LtEUAM9oR022Xt3lwAtew42LIMPr6iUxom/U6taxeNwcLiLNVX2KOUvuMOtg05Lf
yp43LZbDxwqVAwGfvMPBFb+VCIzy8h3m9jhfhy+Mk5HHDl/ceq8+glne8LvJwgVsxT8BsjNqFMQE
Jsk1x3JJyQwwIVkAka30I6X7gcD7xGZamqNjRxfFG2j4AoqxdDVvynd9/xg6LxOdcuGS30CyVLx8
CNsKgSa/roFB7A6eBJeaSiaawqgw1OmQBttWMuEqQa6U71Vo1hXzO/S/2Z/Ua8/o8OlX61G+tO+7
kh+095X1xIw7YcXlPDCdMGqPb5Dpq4rUgzWjOCwFrC4sr34vOzOK/v14DB5ldSrfSFeQKaEtdvq9
hqFPvsf4LPMvP3gtt3yh336NhSW1iE0SYgeasPyeUH47HTg92jz5UPdMFetV5FQx9O5hZqVZEU+8
s7zXEdJO5uqJfg49/pisUaGS9Z3seqBPPrH8FdAlXr3pg5G2UL6GGdAhWy3zBqKIQQkBHLBw/pb6
mrSsuHamwkx7Q2pvKquL2U+kY4JleiDp+6DxqcPkiKslEK5gHQCv/IqpbmWfCwkKejvFxyw9C6mJ
igdrwMgbNyIqK+Zf442gG29MsfinaBehuun6aVQ/GJMlvJExRLiRi+tU/RSW9FH3aoDsJdkJBVxk
hoqJg1TxQI3C1br9/9oTR2cxfiHTWbJpRVtnnQs3J3SuAriOtDDZAM3Kwg4eEiS4JjtqVtK81yEl
QvqHgSFs1nLACTYlEw3h1F99OGdAGFF56Au0pMRLG19EZGnW+wEXh75LOfYjlSGji0LM8puA4jF2
HZefM0eVW1C3CBsW3+/lEcoh+BAAf3Zv2kxhPAVoIQgaFf/SJfSDNf2BsG/50YIxNSe4jW37qN/r
Bcvsq339z9d32nI9bTMk3UzrmGN1xvXElqcz0FmNEIUgloWFji5k03d4kYI9fmqqJSpYpOIjTcam
ei/MCiOL0poZWGdKrN7UbESOiZv5m1j/7se9ZhTX+qw5o00IPJrfol6ry5uwOIUndaRBtFLa3rbd
ldmLtYU+yWuzVZvNhM+3uJ+Wj1n+CBemXwkiNpBqLODfut18EFcGDG+J4DJ7jS80sZJ4JqyLjP3A
RR6o7Zb0BKrF057R4ZpUenaazoh90m8lV9YP8Ah6vA7eGHKuibbOwSpKwR6LQ8AgM+J/3Uq8Kzk2
mE06nscJZSazKa9j33vNR4rOdEbXy/3qp+URSLO7FwFwiDuvui/i7Wykof0r3ab9pypmVB+rH5/x
0TebZL/ozojHPwAjpRwfWWmLqitj4fTfW/Q8vFkctQ43hoyY7ANvq98cNcg27hWmuVxGHmpxhTfY
ecenoGyUekth9MUt+2o1EC/WnVvc2+2IXPzVq8hDFGLfo8B7m9T9luMi8LMew1997/t1usc7rNta
g5Oq0W8N5CzYYrq/Ob7ktNqh3mfSehFzMTmKzBw4EcLPXC3Dx7+RUTSFK44EbNDVldG9Z64o4g+F
kbHYf7bPiTmgdwqS1hh61PwWecytQ70bGNEjRKKbyNuxMbmU/hUkbvMCRB5/WAZEp/4L+6UrjGt0
QjdxWvvXfFe8Nx0QRPWa6A78zkpX0N8EkWHd8+1ubj2r3uC62MlU4GB17H0ieN+bSb+WiKwabPWV
p6K3m5hrAlIqn+QYMM6LEvLglqrWIp8g75sev/h6yxBIbyLmzUg1cWtHX/N28rs0OuqOx5FsO7tQ
rfoW59vkvSkJbGCFdzJS3xElMqFw++p3YEVxtZ3yQzMaSJolhTToj5bYnwK2KssrUMmdfiX2bSC/
HKmN8lPoV6LeFIyxNJhTYiTAf41vUC6B9fXK1uJNbeFmSqO7xs6F0lLh3eNrBTUrqeE9Vdkx0vqO
SnWBvCgC18951pMKPiuusy04aCBZSDi5SMJ8Iy3xrmmEQuf3fNHfR4TxFYxn3AOx0+ERIpewteEd
WKuENbh9fpu6v4bwAVMjxB0J26o+LRdmpNlBxsU54vr4BC4Qzx80OjnOSjbZKpPnaz9F+aviv8zQ
79DEh8F+RHEm8lhjhp1aOgjhraDrYoV3Uh/U7losbio67rCNN6x6V8CE64AOduX4qz9fBFrrd9nS
88NHmNG4HrqJ7dqnafqphl9FvGOxX9lHr2fUiti4i8gVom3cUItEcLYGkNJBEfE+IJBtWGGAYE+y
j8EZ9L7dN6fQWjxyDpXJJxItEjJUs0G64bXfZCwbArsIBotNyBhDBjz/rHHYVCwddmo33SQOwHSw
Xv0izFDGq7RRsCSyYMYIfyEbcBVchmMyuB3syDz9GrQn7LLHoLaVbVgkTNW5qZtWUT4pzWTFHRKO
iqPJR4iayO5dick8+JbP9UZdrnN7DZnaP5ojUyYfZstLuiXaUuMNJn2hQapuVIgOvfy5BFxYuQrx
64sbWNvCCt1xmxMNkGwEkFy/8vSQJTgLpF7onRHcTzgRgyNgGA3WgEIowdSItwfZbegAZvHjFsp5
GhEwxCaXPRtDPOUnCR71cpOwONNabPrhiFBddMRb+7bpW5o/PBnB/DvneyCRCfmbJa22TA79B1Gb
umBTnwjfcnNtywIWUwdnVI3xBZMUpDbyQ5bjgAaDY3Iw6U//tUgm9pR1Ah2d+NlhLuf13iFJm8x4
rtxG/EyDDQs5jII1THyfpCaLnuomtE6wfoOF5l3stqFs6WaLTz6hn2bA58bHUpuiI0RCCh0en340
JwmsCOTVCBSn+21tjAPQkGlpyvlWndbTs8Qm0cRfKXpHg78bOs2ncrYG84ezeG8W5NFeazrypb9J
poMo/1uyrHfiDxSLg5ji//weHx1ecrXHA+qQb0K3/hfYEUs41/I5529g+yhtQUhkQWwsd2N1UKtD
RBuU/N+PiGjv+eGN4DDaZXzLLIemUlrjaGY7/rHDpNUgNiJsM+TVhurzDzA3KJ/yV+fEk9M1z376
KijyLRW54FwOzDkBDghfH622v+8DkegLciTrHQezxhVBGFOl/yw7lh3UO5lX1azI6I8QknF1BCip
xRPsckGA3Qsp7FTQg00H1A1NYHefeBaa1lvxp4Ps317RyZy5hJA3/ndKuYRuSoZtmDqRvo0o1wsP
Pdkr8XLdlBVQj0PJlbl6hn+9uCfiMSCOhKg8dSf9gc9wIttwnZCYlHqBhCgL8J/p8pgsrJatqssP
TSF18Z7plxw0sb2nLL4/dCsH7WwbfghoJ9u+MgsmBqs4RmepvIN7NdBTaOMUW0UJO06ndvlvmW5j
4ua/0u6jP+mM6JG7bJ23QC1ijFvL1yk7ZAtXAi6qrrAJFGiScwZmsDRGymGtxsugkmJkq8OGqTFL
4NI59vEPoHcU/Yk/MrxYuC58q43dSnbFKUc+v45/ZBUYZ1fRU5W/ccbqGx5qKttd9hgWCwvkd+Kk
5bXd1RdChtPxoC/ZTk2zU5wBZPMG3n/4WiUv0Z0dtuhtE7W3W3Xdo2JQ/B3QbwrxGLwzqwzfTtTd
Wqyx7b9y2KCfaPPdhK5MZShPZ4HBtig8Vp9hiVLHlGAXoXMCdhpFYI7cbS3xepP6TCC+VUd6dj5Y
j0VNCBULwkZxYJKz55LVnR7yNAieFgY8bl8rf4tRdarcPPT6fV8aXgUnULFoFjWB5EqB079PICQg
imgaAjaB5HYcfimY3coNpNcyt9BH3iXC7yCWcoJIAdoIR5B0JAtuWB3hEYNtP1j18N34PpmcmDKW
bvXO9hGZFFz4OikhyxA8hi0tGjKL84qlMIsarShm+imgV8ZKTJ+rbhXlr5TY90Tz77d3KVmPyUYE
2pe5cBjU3h9+9aNDRbJC5buhmostng9pU7Ak/AstwPiayyjwDFq6EMmJyM7d2sFL1BDLGgCdLoPv
YYXmYTyWmNsA1uNuua0rJDRQ7YtzD9aLdUWFC+fSNnSkfCqRdAGz09DtpQ7xNZLjYpC3Guhqsw+T
U4YPjcTFtYzWQ3oMIa1lwSud2QvRVQtEeofxIWHJwj1NIHt1j1df0rDW+/mpRcLC1Jebd7qtqk25
nIxegB5k91Ayf38HNEDtktHB0lg/A4IeZNa8+md8eyo7npgSyHXLWUZFfpuH/rQ6ZvG3jvcvs7qr
0jtAFAhi0LCNEI0Ik4YPeq5Y2cvNERYff6pTqNsk+wPjxUTjo56fluukPfktpBm9GlbelIkBQab2
Cd/C54z5vfbRJyxaMZLvEG4hEQsrXLOJ7Fkn3ymsYOKsaOEEu8w+2aJjDiRiv09F+WoWx2Sy690k
ukJ3R+cqwZF6lbrtHlnPeG0GaJ0k6RVyhpF60NmIkxex+ws+KwQditEBZacMTm4ixQejCKAtREuf
mfn7Z9HabQKYKR1p05RL8cPGjABOXrbSf3mJmOqfPpzlOLIl+vekc6h4bXKhJ+07r/pRhcvIRfcQ
0IXKcOrhPvsG+Eph4ofFHnS+SvkGCDZC8Gu+lV9CfqeA1opwwnDLB1jxvBVjpIvAgEjPuvjtYe06
IPJG3IzszhDckHt8cKP9mCPmcaot4EI17NTVn0ok3EvYx98q1aT9iQ/ZAQALRFcXKdeDoxJoPEpX
VA2a628X5Pd81X/6nC3cr4zvtlqHqTsYvmqz5Kr+h2aJlDcTfNIr/GsNqIIOmFbjQE4Xacr156qz
MvzywwbXg+TpRn8tih3+shWe8eLQgltqlixsxJ5cEGTt4lll83tN8OR3tTyHZeAohYg51JCXKKH3
8m+RB04NTzwiWPnY9Ki9CxiTlDtXVJ6VGl0rwq192q6aFBoVT5Ce37QyRcHUuNpYn5dTYnJHFvz7
0ZKEXxFUkok1BCKr05+hcqPhJ6ndVfwZoD3/t3JiloeR8bQW1wErzMKr2nnp/kvPucLcgenrZ/gQ
mLOl2AUGCfVP5SIubHhbTOk2rPRoISL7y34AhMqA8CXOIC+g4d+awobmnUSbdYbtqcE0cPf7z/Ff
lLjvc41lqth0a//vPStEftPsArcumtG9Xv0TF+QfruAQoaYTdpdhxmF5VHvXVZtuTz2JhT2zzpfA
1P4JFsGzGZS6qXagaj/+8FHM3FrpH3sUGaNjyB1iyGYjHcm2KmdOjYYxvi4hNdJnUxeWKr5dXjP/
ql4jNgE23+MxztZ57EJfFtBDywHVDmJPqUZ3N7McXfqKOCrZUkZneQgxlpqL1lSPSPkIq6CLiQFf
wjv/UIMPIw7zNFbFjcfRQXRWzeceAglqlS6nVmXaIjNZ3PXefWNa8d5jYE7hkWoywC/gJqGbugio
Z5v76hDMz503bf5C5xJI/8/LknEUydCAANCMBnmvFI+bVCDErPvzkc0ANHcP9nkawHNY52h05/1x
+EOaF+IibZK24kJEX++UeNFXQJAw3kTvBfssXnfcZlySHePnUcCLkOX8qERfR+KuKzCZsElJuOvh
XWWsXcYfgC1ZdgAhTPLHu++AEv4l4k0IQL1sCrGyZ93CKudrj5Nng4wbb0r8E+F5/4l9pJcIp51k
eVeSfZ78aJdJMzRlQ9pDhtEiuk3wPQG+RkO3WFdq1O1ero7LiCWn2cFX1wrtBhc1wGm9zsSNJJwj
epqBNDCCbGW3M7xgfCpsgoqfWn2CKVfnuWFlyxidI75oKyrPamt05nSWYV/9/PYmbCpANYNueK8L
3oBUGMkbQGCWnMP4BlOVtsc5X+yfxGBzX6F551iuyo94+mm1HSg7juClNWCeYPnfFB0HNr/hMHnf
xmyXyB78+YJjhL5YOXAJI4vJPV0yVMOsbHXnW6Nu8xfnpScMx7a0loc4nkU6UfhA9hDti/aEbcEn
KfgyYkECBpAtvtqS9W/LZjLaeCuf5NuYHsGLyOdfYXkzgnmnKPKHXfJYfeOFxsywdpD0MPmC1vTl
OWUDFnv+eDL/0idpUNtjYOM4fx1KlGfCg6qgSwc+8qTN2exteKfCaod2Oae+s+xwiafSeZOUMSHz
+grV5zcFWrvHh1qCeHk1hxj91jGvLfo+TXEKMk4MNhakiRl+c8M2iFLOOq52m7wuF+g+OdwLV7KM
+LDEC+YJD+oTCwbN9FoAZ7n+x4PpGfs2JZNLehisANolYkZywOulxo28jxS/H0tMcvv9LHctpik8
XIcBuQMJhYnJWML6M87hdWmqVIni0FS78WhQxwhrStwseRVgQyaJ9NSkACQR+t4+heK5RPt+hq2r
t38RhIBTbYoU07499psATgEfqEatwzbo0Vn6u2H7q6jO6LB5YM38xl9u/7a/lIl5mZ7J+hyKQ2Ov
zkVwfkdbDX3cUdOsTx3ifHHyPwNoXgutDnlpjfmRjs4oWW9h47NSHhK8vvhsVGSHIvFCCnWX4BgQ
erYUpkjvEGYfFfNA0hhRTVgMSXMu7V4iDMOm8SK2foX7jp7c3AmRBwWUIdfO/uBB49hbxevwAfgc
m6t9y5aJ1bhXAHW61WH3OULccGKHzAWG5P5Tdny6EOfIc0VZ15mjgVfJWCZozOS5BFCzhvzLt6PN
4hRD1V15AKZ96IID/qWxLNQa/xAOEcz0zpHHwlwXlYtqEpz+FuHpOCIbXvq2ivIFX/1PjGgP2OeM
/k3BI/DTsdytW1+kwVU97gcNMRMkII8g2OmVJ2Kx8TdMZdKv+T0Q2dN4NMvpynvDGOBaBtrBSs0z
smGj+D5NXolPYBcZ+fG6ZZXlbjpA1vuA7eeiMnYCGo4Z1mSfgNPnzgiAZmtvDK8HhDWLI2Et/1Yf
qM20S9hbLFKuHuB4uoe9Rfaan5atuMC+DuwcW46dkvexbdcKyreFvSSOlApvfA4u0Wdja1JY176d
fja015cJy+URxjv4IxBjP10gi7hUvk9zXqktfvmIIL2V7Qb37AMRk/KRmxxkENxiHWBjZwuo6qSg
ocs94iqdOJEycxb/Z8XRZko3WTBUQM7aqH7ebvtZO2SQpA43EJ5jPvwZABvpU2uiOnjv2PzYE9JB
BJx4mPMVabkQsiluYsMM4viZbL7NaDBlCw2UsPcN85BpZmhXOtuE0UayftRYXAGAGo4p4X/76ru+
JWf/ohO7OdvdhnCt/6Z/SD/MmoTuCsKXH2AntJqLTYL48SpZNj275kLAfGfvzY5tEoKLb4hdpV50
492iw8QPTm+nkZeHel5yEi5RXDGpR9Y4oCcmDla1Mkg1bHf6Gw7AVrj8FBcEk6MaHwYNMQ64+k6K
ydgdDg3bmyNr9NITQSzhPEIh5VBA66wQQbfukvUFE6YzXRoD7jozGgzGTV/ddfw+XFHjrC0r8FgS
UGG+lxetJA6S1UdCc4rF7665875o5tjaaXtLB0LKDXXeRtmTgaiEG4RGK5kmnwVu4EYAiu1OxGZi
SuuRDAR7xGHQ2H6z0WfNZv5vdecX9m90aeGxeOmtEX8f1NFhZaRyr86Ik8pP3jS4NhQD4mYB9UkI
3TxC2lzgGTH4O74aRn9A/4FcFEanA2Vf7oFaESqxF2SEErHoHiMy3PmTgJkGpYfBkOtjYsKQbkb9
1C4Iz9a6TuKIcgDyeDuUPfACNXZbysAsbDbiH+IB5mOPDkNw29aqMtYqTq21ejHuR2hWuFPRY/Py
xM9KPjZKgcPMox7Vwj/08O9/JdEBLFeZRmO5f+80neRQQwSrhhFAWvBJEYRUUGhISTzJyVZE6MWX
QXsFlMxxVhveDifCnqzYNcISRBlMvcjYT9XKbGqnlR49vtg5tMFb/OW7vIW8cGpEadeSxauRtxCv
qXziekcYycY7k49NE2M26BYwrXUHNL0imIjFppTf0TNj47pYM3wgur3RfTK6tU4LDrFuHqLNNRWS
nMhGlAeC7kmzhHiv6nu0sxzjfHWBhRi5a9fDvuBmWscHKbAQO6Wlhcw2Wdz4P5dczlPjjKPDJMMv
Svspc6+F4b54MOxplt+YmfykWzMHcV3e0NygRzPYkg4318PcuKwz1u0VghPBlBBQQFhfAm8M7AyH
1hoJkRI/xejGF8ZMsULEHc8l06UzgVsGQwMndw7SjoxqlBUGKxt0l4mXSZEMCifBrvnUWDtLDm9u
NewuonVlIQsDxso8MaowjJIss+5yLja928wH+xdEdj3CoJJw6FuUw2G0gi+aDUhU6I5yw38I9Lel
L9liQibB9qJ6Dez6TfpkcydqnM/UdLEVIN6i6iLIIElUDo8thw/8GCiV1akHMJLvP6IMzMwYLf+4
wnDKzhmvP5Y/9YgKx1x9Rg7MgpGsg8DGPWdcdTvb41xNzIXRuKwOj4xfd1Fio9gloCg2zBeq4nqn
ERx2B+Pm2iXtnfQflh1Y4ldl7/rEmQ7tL0IJ9tlVJrKVWtsA33Hu6IAY2xlLsgcr4yHG8NDvn2BT
BhcPDdl5peIuwB2/gygiOngjYF9wK1SBDY3TJPJVGWFnSVvQX1fcixh3vokKwOqtbGQgtJtCcOvH
ioivYTalWqhzdiktwENHaOmoRARpuzfnDoTg3L8dNMoFzNkROb9dXdKf3GG5dO7EXFEolK0VNz1x
djyQTfMFNcRmhSdWPPkzOJEgBja33HIHLc+QY6ue0PjewzhA+ur2XTjQ4jGWQd2RWGoEnW+xzAin
bczDp/fV3MLEuQmhsgXyWLIja7v6bBqeg7qFwp/XpTV4SXVPZz4p1ywjbOxJtxALlMafdCnrrbBZ
CvZ7hXDLTLbKRZDQvpravbAZ3UDyiPNUbFR2ZKwYAyyLN22Gc+zo1oXs5Afp4EDjf8zbZDA5BCRZ
grOycK52qARwkJvqIcKb7ajnBRq9R7EhpYYOjqCJKzIQ+SjdoDc+UrTkKHBhXUI7bn4IwUyhJtfE
k9uoSaw6+x7/Yrz430iUGW+3MFIGkW8CAWipVeMkgIlK4uewKVU7dUhQRfPZZf+WGct+NZgMpIQu
5Cmcrjdgl0Vg7JFrgiCbkvyNSNON0DoSPBO60p8eQyXzH3hqPc032TH09Bht8m8NR+VWBb3TeSnY
JmWER1qj1Xvff3JekajU18KFuWXaOcR7OmSg3KNPobNEe9ok3yBaskhiqgHxyt7omYk3pm+5nQEO
xHvZP/WDa3Ut1MwNTCEvUoG9IEAnYmWa9Q29hDVtE9C/vWh9+MKaH8Dr5W6unXig+b/eNNqoy3Eq
zCdK9hBIgqES6MzA3G1kBIDQTu70pZw7VqfrnI7swi3EKGzIgsecq+6YeJaELAkX5HHYBF4LqxSs
aVgL/5AaxQvjIuKD32XvtTJ7AH/GP9AriHtzTfV2kDi1R3ppcgjAHZwBymHgo6D+ys1q9JBoUqgI
bMPFge0CqFQxduKm+MLERaCvfqX6AA8OL6BVBW0KGIApVfbUfgN1UUjgH6CKNatVbB5XwblTUUIa
4RpBUH/CSTUro3v3pD/Aeg6EVlvITBEkzfgYcSCsqCdDAmGk3bMpstnwH6zbT8ryyPyX/djVReUH
zBvJc2s8cReR3jJa7N7NTARfUIUA7q4g85SJPT4R59xaQMK9A1s0xyqHxgfZK3O5fLbZjnu7HEn/
7Z3O9h0+ANrhYM1DFmi46HESlUB0xkLu82xEonQtuz0VtPfddlgdIhbAPgfUcI7+SwfF7eUKXxps
eaPDCRCzsQUEWS04Z1dMxjQ0wGAisJb+qukA6VXJrMCEimgC3SFvH6JycovEb611ph2mpAYLJWYN
CDt8Ylb1kQECAKIQooFIc/FveSi6h5B/pAINA7Tuop8V+j6qhgIhVEtkt4sw7LMajiPkDyJGEsa0
/7eo+z6Y2b7H+uNSwGbkgVuV5oIlqBTAsnyOf70lV3YyHYl21s45GQu6uQMO0R0Qm2GaKzv+Af1f
qqPkmpFMAZMgKp36SfsISFwgzibzW+r2pXxI8k1/6l4h8PnIigO6SBqtEhebhtHHqBcWq9YnQwKB
XjEtuPiEtgJt8nqhG/AWqlUhgHfo9oXOql4qgeEtoyl73s1w6XWbHtaDHYPk5kWG8K+xg79Utrhw
B3NJieKz0KX5a04p8z+6ZqBYJ65MQpzCbX2TbygxMLwYq7nwaC65+q5scXNQMXzyQTR3dFpUULjW
jY/xFNJ/kIgK+cbu9dQ45Qyp2Y574Y3ppHMmHHUKH2IAF3l2YKXpLB3PonnzGy8DxZF5i4nPan+J
R8ZpwEUFEsIykq3u5Z3NtHatrd1gljsyho1wuQZXADymOdH4EbTNJP9xtOUNWDGR47TofnAXEwLm
PNr8cNjR9fLNT25kgiGHLJxw3zBbog2UGYo2MUoUQApEhWhE7bd8B/yeMc+oYkFTZQH3LolKgOVd
bPsSEg3OTHaCmXAsrWbaT4fOXPyVQGEgXZ3H5KbukFIwfa723SZOrnzG6azu5vPwnQa2j1pC8+DF
6Ju4VSJhPYWfeDC7rX5aqCcsYDnxvNjsUaoZeECiwN1Foa3hlmLEFh68kO97DSfM0mXVW7rxdzgZ
Fe8sNio+01b7Rgyj/672nP8G5Uj7VFz/2B1G35ls9QqiM55EsFRiQTpEjoiFeArGiKGa/niPZOKD
GxeDDkdpNrlsxNeYOjY3BaexskS81YEFjBa/1wMDwW9HxRQ8HuvcyjOnfa2UJ6IcMMPFHwTeW9vJ
qBvh5Jz42vdIbhyV/QMcC4RVHkdnwiWyvKDGx0cmrEzhH69cxlOl1IA0TNM+DvaQijmoP1lcxGoh
yEAwgVqcfiGYeYQ8Wvs0yig5adKLl/AocYEw24lb8ALlMoVOJu/rzOxROpBlsBPHYy04Pov6oJmp
JMhogqx2g5w2qEMyxG+NlDfQPaYBk0hPmiNDohcKSQB3EAZ1IMc4MbnwYURxMrSPARcZOH/7jfcv
IRqE6SkH8fDxORLnzrtmV+vJ5R4c1CdgpMIozc2Gr1+0uFKHh5ya/Y31pHRQAzKbnrzH9pfJgYKS
E26GiWohPlDGhsRPvkCrpV/SBvFh8ge23B50X+VT+EY6XpizjBUDKFACCcozGHMF+GA+YuITvnr5
j5Ef9vaVfRSd0/B0qAz83m72IheaypxODlsKhsgD5sro1R+YI064/bjfpd+5q+BeblzGmulVcB6e
8UP5Er/65Fv6myFcJK7dDaFOSVhmtHuzoxw4O1vrGCRW3+yjZIZzSUKdOvbUS+BfGlpW8f+FlrFZ
r8iMOPFgTuGPdnhvvAzLmk1Y3WoWilpY1mgQ8CVO2K8QOaDVxoDQrxUPDQSd52dxr1w03XwsZYMd
6Ismo6Oi+RtIB3y9eO+wKH/Ogy09BQP10f+7hB/devyCIGfs38xf8y+dXr3jorBGYBLIN8Xl5I3P
mjgUF3/vvQzXMvCH/8f4iWyDU5pdgl/9p7hL6ka9jHSk0Y32j7+ME+aX1pCxvDuwJWKAqNYgtSMp
eSxGHDb+UZvRVfrXf9m22aApAkk7qrfgTd3X7HJXHRRwnh14ZGH2z/IWbxeSPXoHNim/Qh2p+2X2
N81bYHdNfQmYjAFLfMZZoF1US+GWI6qIG974bLVFAdz4JtIqds36hJmcOFy8pGAb4aum3yU7xL8A
aODoDb6m0ias7oc7LFVMII7p0MAsW8DZ1fbfdBGjD4nkz5gZ6IKHcl/u8wvZ8WbuLk7o5MbPWQi1
AMNhiDQ+Fs8ZnIUK2yZfIn33fUVGn1XO2aKyHXqwgRdAvSZAjLtBHf23ePKM5qfOwaWBRiR4ydmI
tRvwC7lQaH2PW86bCldAQL7Ds8mGyeEF5kdJXI2mIOzq1TfvNfK8kb8FjTh9LQ6f8EAhGFSK4DEf
8VVt6+wyBQZtYL3jNRAvsnyi0abNUlBw2v6xPOHUWtKCnyELFsJfzDZL7Uv9xc41veBe+Z9C1LH8
Uk784r6mvQ4Zz2s4MAuAEsFQLH9l29ZhOom0CyBecUZbck1ceS3t8B8RSvDpp44WrekJw+1yg02L
6kycInIEIDoOzOVtnubmSl0zSOundCOXxAblX932H7pO1PRz+wT035votiVvPBGjnh9AGuq3U4Ko
t4iH581DwHbNRA4KacMUp57wXO6Ej6ZAa9ISPfMVH5ufAtYB1Axp9mAsfncCsOODIwKl4eAlRH3s
YY2tfxd0aBiWKhvxxxB9IA6cZAe4d4TDsFEXi4yg8q94IKsY1yo34I2fKLrJoU8d0QS9Md9IATcI
ScClolt66w7kfxebfhd5+ik5kia6L5Gn/QtWtv6ZJGf1NGMV8336pnzydk76DRX2Z/upXwkbKH8B
tyTB7Ub8mvSVICCcH/brpu7yK6zQioHv4minNeJs74kfKBhYPpecSBttR3gUqNi0QIHX6+78rINf
fAJOk1oRGQcrj/e4rTegmhyOlL7ug9cbamRxisgFmy9QddesaXzwZp8iL0PBcaf8JP/fWnwjTBYu
q3KWNqoXJn8Z9t6vbeE1vXFEuNl95cmXCPvjTflsZwgCRSjkHoz0Kzql+SfoNN08e2tShJPbdofq
vJBvdWi/eaykIFu+/hd9cguQnHRtYGJhMi7TAzDloKZOkpJXZSeHHIPTjBfxu5SoJM7cojX5KaI1
1JcsJbfOUP9ScascpnMMkoSCTAS8BUIEwNo10h6oe9APgbQDEc1bjzoMkR/zroNkCq66JuH9EOVW
/ZN9ZZviMkw2XXZwgxAIHzNyDQ+og/5ol3ZGtBSXx41ZtXkBH2GhmG9Xwu1Q1GbWILnv4jhMx0Wz
6ZXfLEXfOx8n/xBQurnQf7X4g0adC4L7B0kywx63nUjJQaanuz0WeIpUtRbuQffBP6I94g6AqojA
4xpT6klFXf1lEDPERRKfI5IoxWrn8Zm+ly7XIPkx0kGBMYlf+JuoWf/xdV49zqrZnv8qR309aIgG
jubMhcGY4JzKrhvkSgRjwGT86edHz9UJaqm1pd7vu6tseMJa659SL+LCuSf0WTfNn127p12sVkwg
G6wdpXTdpfu3cM2/JNwF6k07+ANyhK86svlYgAypbaYnM+7nguI9zmGIbtPuBagXFfNPPi3gFVvo
I0Eb41CE2clXpln9/Cjs0j25N8TheAyr0mKDKN0UVjNj2+FuXE2P5bbBiy7BJXwgJ+dlTIEbDCx0
XJ/VEV8fekBXfHyC30CG1dK1tFwywpuDeAPjrUPdfex0X9JoFeonJSfFG5N1K2k8YVyw7DJqcrjE
Cfid9Pw11APlyszcCm9OJoDyGX+7K36HPygpA24GKVpUcyNz/fAXpsfHscsFbLxQYdNFsU3yU4+k
Wi32j97PCuwCNsMez+3ZUVtCFnRizQklvk+Hysb8SDyWYG3Dos2O/UQAy6eOjZFY88eEnZ84NHcd
Blr3HOmgtuLritg9M47wm8boEFcOc08K0QMLVvvU9U0oW8txGzGzBm9gxFJBHkxsEeSR0j1akcRa
pGcT2jf9inhLnRgTSjGAG84kgKYtqm2D6qS6muHqreHRjeqeDR/5SFfUE/BJ5z77fQvpZrT73bgt
aWQGTBljEQz0UXlw8l5WsSL+pwQYCWaV/w3o3muHFi+yweFZlQwHYOB+y1sjWWSaH+u31vTzZsXO
f0HxxgSD+QazGzp86fBbTgi7dlB30ABgC4g3NRXmQn6JlF82a/deV/mONpG6t+PjwmaZzjQNax2q
BJepOhcpzjpIQFPIXy5z4HcDXL2UTxnTqe9mMTyOjDhQ/UHdJsin2bzSoHlPo5U6WWrDFksDoTog
AMETcYTcOtX/INoIbF6YquE1dqdlaspLw1+S/ujBB6myzIT+dbpQR0fJNwWrISJKmzFKjFQ8wI1z
8oQDAYWuDlLzfnw8hiu3K3NtTXNo3UPxL2ItjI9VZLC64A3hYdNT6tvwScYFo6bOGrdCDgtizntm
UvScuXQjSh5kFCv4+DFbgwfOo762CZ703BuftPbMO5PdaKczB2ElntE4zrGiR/VX6Iip0js04Rtp
nCPf2bTHHB3mlRtM2HB/dYsV5PhwxTOXQVlw2vg0H/arcRO4DOIqGRwZjWrtFfzPo/84MFp5Rnfu
ZQ7BaZpSIf1AOYuFF2Vtdh8WNbyI0eTbycsqWzKRSjJc6XAPfAVavpR8JrCYeQ1oszDECik35mXk
pVw/ma/fC/mLmVd7VPHewRY48uTg4Rx1HRtJCQ8GRnQhNqyGr/T4bGyNL9OEqgCAolHbbdJoy0+e
id/PYRea7rO69ScZp6f0J1MD/+EYeBiZiCF4/aCXCdv0borrpUKb+zHdbE6zGdbHo/El9De+ONfT
A5Jfoi/BltXpydJ/ouYGBgNhrP6Ac7R5r3+b0IxxZJis2FOv0QIawJaLeIKPpLVi2F38J75/exEZ
Fg1IOGFhcfeVyPyIJ1W4oFslThXoH0qceynelrTJIvlOKNUWar956cRR3djxb0SoGUfLCm0bHoMI
peaq+pUg+GZRwP1rPmRe/PtXf99FJsD1ScJi7W39s/fGkgnFvW5H2SdzvPTt9XAmS3kpYarV3XVx
bS4ZlYRxO/c3Kc7aoSOHXrPHGkXbyO+VXu3Q6SFKfQPktASNERbGoa78jfiDoVTDzE+zHls4mTbR
XW9PuRN7agcS7/h5mB0k5SqqVt94SEC38XsfPu7M59Xm2BH492Ih9Qs1WmmZN9QXCB81wKfxsIzn
3jcjSExHsfSeXVAaARlKaNrnMhAblyFcA4KgKSn5NxNs/SzIXVuJsHHea72h5YoW7ZVuvyhPZr5p
R+dVe9rvX6NZQXrGhhgNPuw6fPyf+qWRb+O4eVZkp2l/2m9z5hyAkou9xg5NSP4hhATs7bQiWTT5
jyr/NemHHB+i8JwVv34I5NkT8qAD34RQLO02xDnNa7KFuZO8AXTaymA38oqZX+FQSVRJtcvERbsV
59mC9Zsv3Rke0Hu88TSvdh/ODNrTASg3FRYaVAxW9bew54m3Dmf2AhkQyh5FvwLHMTJxmflCbCBl
dSWAM54R2deW6TYYnuHJOgznot6XeEPh8YCCGz/SZz3/5mCuV63uUmpn9xApbbhk2pqQtIPQObJA
FlD8ow2c7TFMjc2Jo0FuM3aQs3KJ0Lco/az3yfWTFjeoBmBnrFfZFiDT01WWa6W3ixOvqoVITr8J
LI+jneF2dxqHnAJx/u7x9BfRVHyimuDxQZ4/os7GUqVwnkeloEGGIEEwHB4ZTbiZnFcZID1vHZ7T
laugkMEiS+cAMZ6MIElbceSJ9TCvdJUdvzTq3eOLdVlDrh6OreqwQHEOLMUgST9GE7zZGkH2mGmh
/6rhDTBx1Fxds2tq68rKDpXwkRW7DvFFB7czwaN4Ax1F/G58DbsHiKsYisKjA67DzNnGmTW7UtGU
mJfzhyO8YGzIf/kVlV3Ch2J8t+2e7p/idRrX6NRQQYngKOMvQt3Ll2Coy40o3N+YLQ2b9KxAXAML
tFihzPSeE3v+qu+VuMcnGJDNcJ8/MJGDEbErE0gxCM+N/UlnbFgXrCHBeJRJerZIvkrAy1XNBCbf
dTAO7/QHfgFhjxQoW8fZlb822/cMzWCNJk5TrvqAGjvQMNZOthn+sWYwpW6ystHKMXkATWBdnfsv
U7PT9UVo93VASVzv7kSrzhZAC173x2OJz4JjP8gSKexntch/Mc80ELRXOQEc/5x0xfCEn262eKLs
mdNSzsibnZvaLlEZxr4PWXmYoUgI5E0GQL/r5yYa6Wqp2bMRRwVEPIhAcHhI8ajZIUfBQXjPvBR8
f4tIb1Hi9LvsA3L6TOxUXPO3tXNw3W4JoY0B57qz9VvvIm1et6cohOc9B24KABtzZqDUaq4h4zZw
BrC9AKPk4iJGQJM4JrQk8nu3sUIcyGZ0k28dLjNLcWLC4C0GdStGJlDC/WWary4NzFDQIajbFGt2
Xmy6eWBzNWdbflBjbrvGFm7QoiL8ZTUMrziyGqbkji7MMZ7Hz6EnYbRLL3LL3UbAYMsZUsLrgbli
I+hO+R3GXB0m+wpUCAk2Zdo8uT6hsAiL4WkbMBpsw83xLUY/SjpARqALudi9K8cOmPHb696QId2J
7EVrikepk5GVSnQjE4rJfDe3XFjXHzo4D4hLNAT6srchr6YUchf9/jRvlbBUD+feE7+FzyRe0aH1
2oKl/Irx7l/BuyMtw8HcWnuSkANd2H46heHRcYlIqgMIjXV7BMGaQfCDZPpdKs7sSyIyEnzmWn+n
F8a1jxMlcdw4qrDlUohQo8yWJST3Ch824kEYmUKC7FwJoITYt6CPtxlDb4UCbIGglw1TfmO7mZKy
4rdu/UW8R+U0sBYRfMzqIMW3CjvciFnHcIoJs02xfQgMZoFExEBeUacMFu2MC8+DwVDtxS5DCV5M
0POLIbkqfg+ahVfy7RGvIgk5wlVdvxaVLay6bhXPoI5Qh4HR+MJNZ8JNIq3Nhsmt9y6/kg1D569j
Gy+0FnZ52DUPjc0pBYmbRfxw5FURwUNG20u5smvFZYEUnWEShwmgqaft4lWbT1kz13SFoT//JaZq
TEqh43J+cjR8M6mULmK4y3vML9gAoT9jbxQ/RAVa+Hv20V4tPl7i/hl+9M19hvTl+YsOQl2Wq/Sx
qulNjLXMGUp9vTNlq6EuYUV+PrPjEPrN8CFqCE+sYIKBKwdta8MG03Z8gMjJzrhMvNR1MvPlVJpD
2WAuoBquIGxkG/sSMh8ajsK9AEFCsdWNutYAvd7LNogMC0fDubzhlB87R+j2MZEs9eiV0l+C+tPE
h362MJXvCq+7yC1wbjcPxvs8W0i7UVtR20KihNUQ5Ev5BQlSx5UrjvwMN60Bw94XAvtL9NdOD8LH
U2P8wAg3BrjGNsMqaXSLz7r5Dd+0hIssQuxMzMamemBXsStazEZGokG9BCGhCM8MBS9BJhN/6tQ8
dqjMcDtoCqfDo8Z8fbZwVlRYtm/fFrBvWeKYW0cUcPFeBRat8V6kw4/CUw5DklJH2qCN5faNwCWD
lAwMivYY9+UdjB54PQXr9fdR8goXtbaEE9a1W3gZSbvjZDDVTYljGr6QPOhvrbfNv0nZC2Gt2PJN
Vbj1jJvL3uUHvvB2GZWzzqHCcAoL1c9itq4QNLYbdrHWeSNJ8lRoECWKe4oTA0QvrGp75T5+ZLBe
qCQIntWhEALxIClCSvI6Cl7z26tnma/8jgA5BFcoz6/6qGVfWkM4MQz56hxRzsx6bjp4waAlyP5G
v4Bbhk7TdHOCCvBwKe12l6Cf53s4Er5izG/56NqaBWPJ0WfOpAXhhBdiZ2LZpIumPjhJ5MgDQ2Mm
UoQ3Q075Yo9BZTpRcIvt8nGlQq6/KDPEAjPn5CjX3MBfRrPJyUeMfpIjh1QdFF8ysDL3Qjl4kNue
3a7EBLJ4/xjD5aG56Z70D/X4FL9zuJE6bEx7fJzi7FvKvuMnRcypfv+kn6QHUVeAT3241S+FBWGK
HRnBEpcH+gScrJV99b5FLSLn7muQ1jST0rJu/ZkAg3jfFi5pN8J2ogIibPwQMzIe7pC+WABviEm/
tatMxtkvbkubW5UNxz3A9iDpusfGmvbSjkVY0OZXI5Ny5spP5EKe9AkdScMatZ7nNdi2PPuBlTLA
q6f9mMNNrW/AiE2zMoo9Y4FHaw/BJIeYnOIYbsj4ekwYLWzHcPFGaGcD8cJd/ifuOnwOLaQXbHoz
8qVr5J7Lgt3cI8LyIEQ2YDGLJHWKdM8hulf0hbkSQaODeGbFv7PNFOrFo+1/2Do1OXNYtDNZ6i/a
jmsVOk2HgVKIHu7C5os9TlMOUsSZL1gXkOSCpg3UGIXCPd2VHuLKeDHD+dC0AI+0wMBElUy0Hw0J
4pLEG3OObtui/R+uSW2lTCzsNzbN9Zw4DbrO+QC/bmdGblj42i5NN8Xr+IOlOTdyK/MpT6O4SCcr
hOHai64MoXpZQMZop8oT6wqlRdy1VKB9R/TalHeyIxUwrRcRxk/Kol8/1sYN4VbUouwmF+Ra58uO
IIgMFjCGzszDbdomjSG+5MgbFVrqrvPCx5KQA0YYcBCP5ZQJUYXuE+9iH6X+nVwU1e0wyCcY65kH
A/529aKmfCZvpcdEFkZi039wSzzqA/cA7KIGce0UHZPTM0itK/3ogOyIXqE1JF8vjeSel/jTwOpi
wmrmZ1FBWvBE+YQTPANx3gf1oCVrU9zB49pmK/QN5b3d5msRsmhxn21cKf4ucq+DSImdJRycv/ya
xwdDOSkMPWs4FH6UHgnhiYXP9u1ikqIl90H/wbHkC6V089OPn1lyfolMP4IwPUbIQ9NtyfHUX6Bf
UX9i06TAP4ZZA6AN3pDT+HtEqdBnMiFSFiFnBNDJExX/FDrDMqEqSF24OaWDbSDAccJc2YVZKPEO
YZyveAv4h0hIYfSdmF4U5dxvcibeuJKQI8LriM/FRwOZM4a/sXh88d8x0bSZCoK4VsAHC5Sd3cMa
aOGAPnJH/iW871tWp+iK2vwgzYEgwGj8VNNjviIAawyAIBzx9aWb83A4xxyq5gL5W7avH7A86Uvn
9hhMbTXOBYBg6Tml167w392zAsR+KrbpMXnImbbrhHlA6xIhpj7rCmKGefldBAq4LatZDi1F/IW7
xj1EM7BsXzN6IoeQluj9iTmIvBTiVZo5/Z52BZv/B7FpJ7yaHzlHq9V+abaEvmTXYmluU6Zg9pTO
96i5Coy1KR8teIYRjnZTLkAvWqEWEH6mFQ45w5UizQ3pLii2YqxDGQvxK3W1qq6pglU0KTiD2wOH
itB52drA0J9KhywKHIsy37xQC/dzl56T933E+r9lwLWWN0l3jvkFp8a2VfSR61xfpOuf1tcdFaIt
pugEp0GCoXpNrdjGcrfg6NxrVEVv+/R0Q3guyTrG01S1xsFGYfp0eGqoTx8bx9jr2KbCbKuXJEKF
KuwhinsaqgS+I1/G7D4ImmOdRBtNpuUr552nXkzISy8qu3e1ftyFfH4RHCJUePSusE2/H695ge+4
a3wan3C0qIJLlhSKsHkLQZsKGFDngS/IMv4NCBi/KXPOJHWtLiuv+xHLQ4gR6W8922nkCmXYv/hl
CkhiN+qKiETsQYpL0RzqS0sQ3AnreaXcK7gjAaM8adNxcSdyjQEimuLleyuldndDsUAW1/rZhQ50
uVl6jSiKkvDE+2t6H3+DdtfvTZcGmXnXMiBTQgUWKBezVzCUn/i51XfSdTB0Qi2+1HbGyxH65Uhi
BF7n1Jlz6buHjX7JJ7LFktVNjIJGJn3FU1uVt/QW+qrPXlFB86hydUcgEVGCKw6uCrQ4O7/DtbjM
oWth/r2ncgvT9SMMpnXSN+f6qwSST8M/ucUO7fPRf+sEktCikNyzyaO/4RxyszsjSUIDNLUFVWeb
bhNiYSc3GTIauCdx0KBMww9mR9QgsltE9zpaHMjtH8xp6Vhdozm2Mz8xTkqzJWrmIZ5ewjWhYmNG
TV3xSlEvca0toLK+zNuAwrSgnlqP2ho0g/qSeyWr/fqLso18EIgwG5tkBFjc6NjEK+vi+H47BOa8
bXOa5nN1OIRyFPTrrwUOPOYupxOho5iHm9JYaTEfN/t6yJjCPK74CqRI6kPnWK35dv3Ule5UjsiS
7UG3PVaHaj3EHj0t/bo6lWr2D7TxGbbav+Vjc8nRyVIyZx3XhLvndMHqb7ZRyC9CAQFqh+WiHW2K
IhiaawrFEZwNCiC6REIuwNUP8uhhyIQs2NIMO1urUHxp8X1onFOv09kD4hSNue4VrS7t8qAERNfH
mv3DMUkYA97Cd6V13xWSeyuG54hG41p5+vd4oPlnxL3iNmaWw42dxowaFzDxOUC6JTp3mSNfcgrd
ZpdiNC1BgCWgBXwM+5XFELGqOLJr5B/oTkYomLC/lM0Io0S6Rt1O9BtPu0oF3b8CItbiyUVUDEEt
+GDw43qU0Ccp5f4TOEGJaCqSNamL+JQrsGdk7DRATp3SWAa4ThHwVPvPIiihvlTMEd0BEmhCXzW5
bwjfuDRl711vHpNNXq/7h6cxTn07Km0ScCLeyleyobn2SXSE0HZoQr+kMpnZ5irqHIY6qkvjbA1s
Vv3O5cODpdLuf5jAtu8VwTGa4NG7KKBS0WsKrS0WxmR3GPHSmMTHm7By9Jet+om+Ef/IGnj9cXHR
0ZvMvS8I398/JMCOxM3gI4CPaf79uLTw7Vac37/0HSxzQkFEi6iZefHkFPh0HMzEEL7XQOX+aQb/
1gt4Lbh7v1dMmwSuGuY/NdX3Xjlx5Uk/MDPza1dsCx5PVy0xhtOa5QOvaU/J54rDxfo8RO6pYVe4
5NnB/aFNJw5A/KuIH0ftsTKpXUf3dckkkhvtjgYKC8C5jkXORgZWvSR3Ajwq4m9eASOc5TBd7PTS
oq/DJ5vMK2SfcBClhQ5qESTFOYK+AEIn/hCDAydoJ2gLBO5XUlQM+Gf96sWgvwfXgRcGHMBM3gBS
t8URzH/7TH09Woz5RhGgsTMwhnVJWKWsBQ0WBgQhvGRXLPyRUa285JtgeqqSBMiE89EcytVVaGln
CNSQL2+IUKewXTk4AFHP97Tzdn5WJUR52MZZE9GEU/RB6w01lRlNyeFsccMnx5biyHpd9cp53GJf
OaUMFymIoAgTlxNI6mbcp17eWkylgcdtTOrTxi+wRtMX+E82gH2uTkg8VzibFu1w/ll9R1gbV7gN
ECJylEFtmLN+wudYJuC8S9LeJp6MJxLyoW8qul600CCesMcI1kGm/oTO2tiBqwjMUFDd4KQ5dfEM
p15fOFm6HATsxfATRzxS6HT0z0wTmVZ1EobSThP7Yb9lstyG1nQeR247HMaRAQmF0JQXg8s+vB3M
BFOwMXpY70WUfYNViV39VgBVLvmbL/T5c9SSKxTmTIHHPVesqk+FWurnM+ofuO6Qc4Z2MXI4Lvmj
QvF6kXGQCa1Jn9xVMHzZky1DN/LJyo+Npf7yXpcxwTzF/CaGEecvNtUcl3TWJjYIPpIWbHgiE9az
F+NeRj011QyYOZi1T/U1WraKRd7c3CpHkiNN5L8f5fkBnmAozBwZAugOuYYMcbCGmV4Y5gXLSLxx
stXQS3rQA6YQc8WjWyW0tQAvWGDTJlFOcaRvMKvQ7fELM2im9KlDji/uSVP5p6IhWXHqtxd1Km0o
7qIEZdMRZ0HqnjQKSgbRLVNDeIFeeku3I8Md8kn6nuQheqpF/oPZ19tNaK1hK5IvOOfEfYI75zgq
OMk9H5y2XgmBCSzLaPK1VrbMmthEvaUilXSGeEE+7UHEsljaPcQpapqbB0cYQ5r/hf9UkbxUWqc5
POiRBVbLi+HliuUxN/DgX0pHsip7EuQmScO7gQduVZX7ZCQ7KCu+HLXGG7Vl/ElOk60+XfFpU6xh
HcPJIi3/Sf4fof4O7G3MXjCjWlL8vgRL+8HRh7L59fTsnx7Ous09BVoIBNgs89jmXK8vxTzM7fqv
YaiJxIv2ByHqVF8n5Udo4nPE67TVADuUPtibudPiBIGbiRX9MZsFVDRvF/68X1G4R889bDrdZmZB
XlZKVtCKrSFtJSbrALsQFWBIiESlqJ/AVE8qR2UxKq7UIvimuXU45hkBajdsq1o/QZKXkKTNzQJF
Kw/inTB3JmeeegGOw/GvORLBM8w1WUi6Jx6wfeK6ZxD3cFTFFYctb195YuNgN6lTnbCLMr+gS8Fn
ad3H/oVX0kkS7u3I+ydiY5Fd4/eVOolzRSIGxzKPEvCVseSnYPEocNgRCsRbYMTAaRAbi5BIDVIK
Xt6b0DFq9djCThA6KRO9g76LxykDUoy3TFN5vrSjvF0ww/ZDbHesbFT1WK870i0qXIY6VExUbbPH
FSrOiBBvTfEd9wu0lynzrWRK/mLy2n6x4duF1FvVmb3ZT0VE07lAFBEc8kmZt5BNu/74Y/qu53jy
cltOs5L365Pm+q9cJseEgvvBpTJPHPEk9HcGk2a01mU/X9j8V914QuyhLIjvYSauoQSaoUsneHg+
5VfBqS0d4fTC35pORvMLIWDXV8z/l1x7fe7zZe3wkOE8dJSgNLMH8PtrbIBOfgjWEPEZbFZZdA4J
TNe4vZI2SuboU0FdTk6h9xoB2I4EcnLpakCziB+/p9HuCDI7ZXAzs8FS7YGK1KMlDV4LwRY3DEx9
9YzvUXEAb+IhLDykE+1exGkGeQmuW7Q+JlWey1CEsngvoEepbRXG3i3ERC1IruYOb0x6zL/Pf95h
yYbhBm4xBY6u2fxr3XnybwIuc2GHf5K73Q0nXuMkT3YeW+GxqD8iPoqTAjWY8zWuM7AZRuvtJOoe
H2QLZUrIKNGhnBX9cZ/g7AdZWL7FUzS4J0Zr5rp1ehzVtQQxHCQ0O9eaJ2BXCWzztKG2vnIvHrz3
LmQ+j8LfE4G/8KJlrh6wVxngrHsYRnwgeu6HP9VZEnOqUwhqAc3p+/0ITLKzMRC1M9z9ahfy4nMM
wHCyAfMIq/qcYe6AkG8XL/8kLhYJsjg5p/ikV8qBORI56OrP6I94rJERRuDW9+v5S3xuVDuczfQ6
8cvlefF/K9Uif7n5OsCcxhu3cN+KV1LXxb7XE+IEJazaDNWaGB5ZcXoa8hu8YtqKO+FAGklTKv4R
GLQH7doL/Z69Gc0fX5yAMyz9rsNWGXcNyOoXm4CoVHankS355oyiQLmhbj7n40GpFyGsMWT0gDXz
0ceyfurGPmkjKnyGkWKcFdqW31bfPUvrS1y8oDZgRQy8Y3dbikZqGxnv+LfXytvetMHDheeKthvW
Em2ZBkvnBE4A8k6EhA1WLTFK48/Cc4T1N7CyF56TPxOjjG9qYlZE5r1gJiNUMOGjB3TrEMiwC4Tn
9QEPwCCXFRLJQVGsysPM8yO3sc0NLwLyscJhMqO4iuEoQX7THivicdrPGVZvmkMK5ps4BvL6sI6m
aNq+uaJQ4SIyxaCJY9znKeCRlkx17JUssnYyY4Vg4AKmEDGxl162+IlRHrIYni3+iukpk/9yWKkj
1SPX4jgn3LJLSCqev8HK4hjIlOveHlpLvr/Vw+g/2VD3eIV/N4MZraMRsigo57N7hhnz5IYBeaVk
JnzJzA9NC97t2eRGafQTjzrEoIdBiy0XKw/qDKwoyKO9Svo5ODmInGBR9cwJ1cn0dYTPTr+U8HF1
t0gTvcrtd9kdbSfww4IT/a3YBlkCDqP1UMK5zRErk3Bt7k0Li8M7DHV0rzz2HY541QqzE1h0dOmo
TMNtxtJ6czLvuFSpiQYEcir+Tc+l3N0HwZffIBRYahFPzASZWK/yghcjLr+Yy4XrlqKQuov0vhf2
W0VAZUwuGaWP8PK432ZYCGI7y43/Wpdw5PSZ+8K+lz84Cy6btbxymyBeXHFGg+nNC9eUN8aGqh6P
TRqXx5G6rGv3sboIjWNUJTAhz69mB14z0iUPu2oyONtmuegIOuYbvhRfhIQcWHDMdlI8ciFW+OZt
B9uRALCuZkJd9UzhbjlgP3jXEWXJD4PhkBEVDRfRyRBMaQQIfhAa94Y10ED/ueq2bDhjdwkLPNwn
9aX2q1ye3jtcxPd8Y0CAesxBD7rlmxN6TsZy51AvALwkCPwDCAxEs8Yg+kyAIXZETHihDUQ2vja6
5ceLntquWFCMjcMZXpMnf1b6hevnGdkqIbeVBXWiIxL7scPdgk5oxlVD+gTMG5WGSUbdNSVMqihr
l7Fs9xcm0vr2hR0FT9wrEUUuS4Ts+M/HjoK6lCkZulHIXLrdXDm2JMYvcGMRZjUu2kb9An0+0LYP
0WXow2yc0Mh369ryHs810EjZwFLIj8CE6p32Iz7W02A/dDgY7WMHjsyWpmBxFct6/rTuPrTeE84P
Xd5XSaQ6hJlPgD3XKIWIJXwzyeqMc2EclSOFvPlG4D4Xw6vS7qvWTbvFD+Sl7QN2zTSl79vzm1Q6
Yk6MDQNl7tzut/sNLXyaFQLOiYiYm7du9CWMLPUbxtS5H1pBdi6GC4B7ynu7oaBKvkG6aL4iFPM1
Ov5l+9VkX1Q09LS8syKoxAsTFimjh7+rVzk+IApT4BaALDHdi+yeUgfTKZGAAMbRkJfj1pY3+irG
xPyJ6+RGPKAcpTGmPOlCd9yTv8Eqly0ORUMABUaN5UC34lrDOpFjWqs9DJ/V9lDGdw1WMsdSfK4p
t4EazHa6TAWMHEiP6iygHaz1d+V7o2SOSrbDtlMw4bDoG+viI6fXo8SilQ8PogZ/xQEggmu8fP5x
fCV3CFd/+rewFf2AI1w/Z+Z2Vq34cGG2lKE+05nwFfeuMbPL+EAX93xc6ZzM2+ha5RlHRQhSpe1i
Ea4jRf0V92JzEFNPY7gfE71+olqalvXfwwGWCnERRDvwxoP1Ax4PhKyOU4kSCJg8bZY9Uu5TYdwo
8ASY1APO+qQXVFtCoHmqVJIZaWCWNARdvywW2g/YV63ga1dvUo4SakpwVexQmVuxqAFkTQp8hzYe
OSZ6njsm3/SyFJ30lIGxUKkO1LvQrYAvasy+SUoy+WCTiSzNSvvmNYCmraQnVeMaGHPMyHKaV9eM
KClKDsUm1g3GUblFz/wkSJm/wSBz0++1nzaggxUDGL/237tZ0xZ9vSrMqdYjuTc2t4uGiNgbR65l
+jLKJDgH7PkKsL+D/Q3Vktgbe7TkPeNyGQ04EdXK9mGAhZGHcOOgUrzc2JoreNtP/KvpRwljTBcm
Xg7MsTvfzGmGqHys8UMDXcYq9bGiVmxWFDAk7fLPoucJMkOYoAJOZjrkJ3OlflWZf4qykWVXYnpW
Fg2lm1fpsIrP0/BRpDTZo6R/OPleOUdAQ8Xf8zuTnZy33LNI1rwolWue4ciWIrY66SBamkMKMohH
ARuby/CqbGPgknEdcVoafxr3GHU7SoF4N+q3Cpr5T19NoZL5mt1oEGuM01II6ovbasSy6IBefVM9
cXnli5dqVfcRYFuDFngMiYQArgU7TC2bFA4sZfhW7ms7vJib7WalW2wntgTUi78UK0JE/xQLxp+R
+CMpveqPsX5hsW3aIyjBCY5cgmoGu4WjDgCiRb7rcmSkfhutknaPnwoUkBRPP7Q++Ki6bAX8RSxm
3vpPizwrAbuAFUmehaO66bpF69qt39IPjhO6xwSqXBYaI4rYadQjRScUkyfd2IJalkT5LvISB3VQ
EozNRudQTscld4+ZHaRbA6crKXFz4tXPkzh1s1/xsc/KVZ0Cs9nI2b8RkEW0KHhJYWgONTBGBvER
Yp3+NXtAhmNfEXCqfEIhKnsPTLmfLWfdTuvWUvKY7ilI+BrZrpAvWZ/CIVFQwJQIAjw+PHfXNFbE
fLIPCtPWINcsWm2VkotpMxZjkvohOkgY+QBsM4WQRatZ63dCnH4UwJTvOrblb+iGfb1QvwdhZwDU
YkhCA8l2el2lcm1ixxBbzetkIIFMo00XI6F2K4im0PU/p/FoYyfHh41LgL42tY9ucBmbGbqjEwrC
rOjhRhyEuySBb8PMxtZe8ypeK7+EOhWnV7x9A+ORMg9j+MLz0tF+TOX0btDppBlFT6AbcBtgngXa
Jjk0M5ybiPbWTNja+KZCAmAMru9ZDZEMJAYdoAOfQq5JofnsNjN2Nz/oPA4Hxm9P5d5S9mk7wMsk
2ardn9ZOVHhHION5x8PHCgJd7C36omisfY4DObm1OJGM1xmniotlVpYQZsDoyTf0eSw5zCta+Pik
TXMoPLfcTaYtnJhdPmQXyDCkejy+zcNs5nPG6n7qN3iy5q5+Cg/EVEjwmHxIyT7PO7zTSyYfQIgM
4M8Gijzb+CI+HSHLJWcUHsCDaDUfb93SBowHxA83E4LyJXnkRAO+p1jiG04f4NOXpn76KewIUMiV
TfUcsGCJAMCRBXNyUN6jhns8r6b6oVMACenyjTcA2ehl0Jq82cHWzvCQaOHGi5KB7jnclCoxrgTr
RRbjgH5uuv/4t//9f//P9/Dv0W+xK7IxKvJ/y1vSRpO8qf/jH5Lyj38r//+/9n7+4x8zzVB0Q5UN
ydRMbabIusqff98PSR5Nf/t/5cJLf4V5Gh2Cz36vngkCeONasXjCDuZmricjiX/9G2Xxf/iNs5km
6zgeSuJsNvvPv/FVdI/iVRLLS5ar8q2/XBqYHLJCc5Q5+NqfrpqEgJvy0/hqs71uv9lBm8r5159C
k/77pzB1VdQV3ZxJpjGT//OnUMr8rcivWNijXz+hOyGmwmr3abcJCTnYoz0XNvnwrfQ/6usTFSfG
AM14QGWCAcPo+L3HPAr+KbLlq8yyWENgSeA3RzYTXw1WOIq8/cQovKBQCvrkxPSQ1DfzpiBcVgix
xKuQbtf7119KNf+nL8VDVTXDUFTzv36pZGbMDPMphPvWlxl0kOPeHTsY1HuubSgiWwEEb/nGIGM2
n12c5zlsF+QyFR4WiQbeGzsSHQfXyFFuq3OYuzCdL2+iMVkMcBQWm5mDggEFXROMDBaaRyD0lLZL
kq+IUn0e+jr4199H0v7b9zFERZF0WVN5SZL6X5ZK24969Yw6c0/H7kHofPaTJwregf+PsDNbchPb
tugXEUHfvNKjXkopU8oXRXYGgWiFQPD1d+ATcaOcdtgvdY/rZjklmr3XXmvOMd/KdSf7NJunqjw6
f/3j9/7+UvB7LUUzZMsSLcMwfn04svZWiu0QW4wQJNWZ0hZphCz71iveYqbqq8uR79/U7t9/rTJ9
nV/fRVNUJdHQZFMXJV369mslsxjT5myY29pzmw+lndVniHsT5vPQ05cnl/wd9qCzQ0npV+FtauK6
6XPbu/2A+QSr5qAB/bGeocGLht8dq8bVYSIwgBLwOIr0xf7+gdXpJfn2gSVL5rMaiixP/+vX69Sl
ZXYRC9XY0lkp+lk/ejGVXRskmlfsrdZLUYYEJrFwGDloRpIfKm5QzqK16V1MPJzsYzRUjxUqafqy
AQgFDAYWBh7Kqp7I82ckVo8pMiUMO/8GdY+19+3v30H6w0X/5Tt8u+ja7dKb+Z0gLwOf/UDBSv47
QfWPBaM5sBWufKp0SnB0NotuK/zjlqt/eNJkUdZ0XWT1VTVrWiz/s/xa8jkWcqtjH90jitIn/L4E
45xpicTw8kniaUPm75IWRcdbfQNYjlx+Rowe8D+iWoCSsMtzDKYRt38w2Qq7H8AicbVesCELAW3M
yXGwVASbycjswtiJUvwfV/D3Vcf85TtMS+1/vkMhKVoqZb2xHY2QUKkhDQhFtCT4ak9MVQ7kzFAJ
oeBHUpgq84aDBJpAts7sHx9EFv9wL3/5JN8W9Yp4SVF4jDyPEybEp1pKUGhzDKA7w+SqWTNcJpKH
WcGlmMEiMEreIofUKYD/7eJdfO1woCPvn5EkRFNLG55LKO/v1gZqnn4jKSqU3xEc/Gyhc9TFSeBg
YYn9YjPFLtnnLQ5SiBoDevyFnkXEUHAXrXPEEOB0TUhBcjPWTZJ+pPCMz9PirDIzui/gJQPHM3OZ
GRF+JO22IOZW5gLpgCFmzOfPD3rXI+JrdS0wZ+D/U2900nVxLRDUHCezyvhptWj2mKbO6NSphkic
dzAs90AgWDcRJy1juHHMjYSZgN83dzdt7pXiBlTeqxl94cLske59aoeC+U13wGoszIB7IqG0u52g
ETQN43lJPlu3egRdZpvvyauAbmtBF/6FBEmsq18DnVHkv5Iz0uVgX+Ts2TjAle05edfQ9jZ03ChL
Y05hC33OjtOEkLKof2/7JrjKcwtRo9e3KwtiGd/geAGIXm6GvYCvZPaTj6Meu0Ps3ue6P9mhiDhn
nP2coJI0nXSOkDV+F7L5NTAtollyZFUUTP18qKejblf4f3/wlWlp+Lb8yaKlKqYoqqJk/Vwe//Pg
50lvZJU2GNskQhmiPwhUcsoDuej3L+M9qSNLcNUuMtTl+aQJzjjvSjgrvsbSwgO4v440VaECgf/f
YNobgV5geUo/kznhqdUk3LU+lU1P9X7716ozFXXfP7ismDqbmyopqvht1YnNe6/Geq9vk4WFwD33
qIBjY56vkimFaVsN82zOzMCxPPEJS2ep7EaaH3h+CHlf0ROwTR/tcrlwChIH3oCPBlhZ0Jlv2ZFp
d0iP2cgsprXFVwQy+ZzdR1j8/drrv1eRpiyrsiTrFmWkoX9bdCRN7PhAd307ltviONDVYPpHszwN
UXTeIlGekYnA4NwlmEyqMZYRi2G3j8WZqi2bX3TQXg7pE4rEDtW+k6z1ee9tEhjxJb+YY4wqaErV
sfvjdSeCoD2NX2O/vPeb29lnoqbHC/Itb3OUKuM6rwPE1CTaEgGALAocI0Yibc2RnpKf2czfv7lm
/unmabKqqKaiU9FNRdN/nrq7UOSXcmz0rRgcs51ElJmtf11y+HjAbPulzNzt2C9vAbICDsvAX1E8
nIp57fYcWHEB304gBeWI+HjDk/d3P19wA3OXmN7F6XD5GA/NMufUR+sPgcMZyxZRgLT3OKK7TCQ+
cRBtmPSdVyjI/lFPyL8X5SYvkqRriqpKkmxOX/0/X00Ui/payIm6nVRSP2cXTUSE2xjPlbNd9H5c
7lBuyz1x2R6UVEKV9fPWeITlBhpWWvl68o9X/J+faNr7/vuJhlzriNFWcf4xuvZaaSMIQGvCPo4Q
NCtgAHhqBnrqrkYyNZ4curJgn4iZPJUyts2I4f7f7//PKvDby2twkWSNIlHUNfXb/W9HAlvKrtK2
yBLQVo2kbSLagtnCBGlwizBb4K7uFxUGNd1hxo5h8e+f4E8XxRAtxaDkMzgxfl8+hljRxXMhqNt8
ZQFBQTjoWgCnDjdaqbCdN/GC8i6sxwWB0M0sL3zcV2GThEPw9w/yp4L5lw/ybRFQO0NUdCXWKJj1
IAOPjkzj7kh79b7OaPE/6QYsVHHYgMyo7FLFOxHpHL0GNwcfZixlt4Muz0BzhfM6Xqswbga/oRO+
faAJtpwincfvf//IkvTbwsWKy2FGVfBjy6by8zv954lKkqrsH40xbHuAYgiRPMkIMfExRuNOxnQ4
OFmYvrlPjmgNBilCVaeT5SG5RaR3LrNn8ysZF1I9u2BwOGDpl+qACSg6mdgWVrwaE9bzEdWHxLcM
pl2TEKaql8W+HJmUdwDKbTOQ9uP70JK/gBLEa1+Gy+pGu1njJ1dMyeLCR3L8RObAmeRhF+9FskuL
gKBBcV09g7kSXUY69BFjui0OUx1KJOLMFtJB9x3cNg9Oved5q4FZ8FOgn3GwGqCHBd3dfUYUw3wR
ZgHdIzVCBICFiFXcgpkJc0QNNN37+xXXf9ulueCGopNyIomKbKrfCnwxSy/n6+M8bEUQGvhj0LXZ
/ZYsIOZ3NN1pdwNqxip5DZUjiWc5El1hyYaSow+Ig+pB8JLXyYiKwYnN+oBCL6AwY3q754CDt0ta
Chpgr/ojJwa03gJ5B+8Fa1cD/l0HxFjDOFem3neYwzaQFxjBHnOc5+BQzjhQ+vSNzqIFmeJhI1df
ISJH/HYVIjr/8VpS/rH3K1MN/MvyMV0OVdcMSZRVw9K+XY7iamjVoIvDNktDqpb4GtKyf3AVtgZ3
C80T8+hcDqyLfQ8oJUcRpetxAWC/htNsTYm051vIzIH6C3rYCw4qI9reQ2Xz99v2+9ly+pyabhqm
peqK+H2DN1RJv4uX+7BtjYA3gSi8uzxLta9rBy1daewrXnVkjSibCZRDz1OHFiCPwSWJo1WxbaJV
8aksYbHIxV6sj5AcG6LXlO21IGTrvQKpfFveJJu+uPiOeBsFM938+4SlPTH+jIvJ8/j372T8dj6Z
vhPfSJS5+nTeptPgf959S1DvN7Xvhy1JdJYRmITpIM3FCk9kNn2V+QHvleW1jJEH80V/HW6gtIJC
ceNuJ+MsgZFuQmylqmFk4Q7PbO5y5vEwDre1jpBsLGfWDl8KIcswsKWW3hOsF/RdYXt2FVQTznCi
fgdHdheIiuYXAS9ZFmKUoEko0fguemIZiJ8lRW7cyP4QZQ+/RY7pydiKiOKRQyTWI4RTbdyK7zCL
3ydD2j/uvPLbmXi6SpY0FaimqvPq/nqVUl0QlEFoh62EQPPeuSxRFQXYu7Uq8FJeAUF497urP6L+
i2ialNyFHirIDzIdOigOzxx8ZUB0Z5gaWNdU/HPd141IBxB5HCpON/kfLVTN+ENFZrDQW6JkqvQS
pG9FQlILhqo0rbYlcQ4d3M2ENXMUzrO0gOTywjyK2RMacsI0FZXl2OcIij6q0w+N9Az+9CyzV3Km
UXeczesfTIbanol4SF/+ir/82M+aDzF9KXiSB/T3aMvm8U4bXnTBa/dryW3X3YsEnuAyK6cQh6hc
loZXi8f89Yqj57K9J8e4miOcM4O7vC2MjwevkHbkX3Sth7Qyj9d0bRhsxrfPRodRzDBdhTlc1etx
YA4vrASevHhjXEQfIaIqTN9Hlh9OkgRXftYix++R2ziVLgN0cLLclqP8A958xKP6IZsH+Go6cADO
z47avIsm+JDp13CoZvSPaq+dDt25ukTqG68mschkhthYktegJkhlT+yXZEjl5KVipiO3i5FDkOKL
DW6fnY6kFDr/ZO/Bq4ww1WcoFQICoBXLJiVG5tN0mhINO3thBq8kX29mqHmoh0NURhKoN5Fhhx4r
3lgBUFpbzKnQECKubEMioZlpovsiwbhRNpKfkmC1oNtirItkxfmCL21BQ7DbI+3jo6jiIAkuHeMN
gvPm5VeRH4lqAuya9VFaz0i1SiGt0TPud61KLvzC+ki3CVFKn0XwnP14HIueNA00R4TbxFsZL2i3
wH4XZN27JBzSTfLZgHjVybM7w+RexPFaC8vZ7Ut/7NecfsZ5u1ZeeqS7T1w7Q7QZC6T3+ZmPQD9N
fe1aBp2zbLkj+Iw6TTY8UKUToVQ8XN8plc7CD/6ZdF9yvgO+PDkfzw1ORuChUyyVo4EdYl5Vvo6c
8elAWdvEwPzmlcBHLi5dqAY+IbG1KCzdUeIIximIoAyv2d742rlzvwft7V0t9gSIc9fKAHoV/MT8
CHvM8ixrqmDQ78wAWNMlRydcTIsPcgW4wfVM59SJ8v3G8sbwbJwr17keSpMw2i6YEiOCH3x4bnTJ
ukjUHHk/rhIe3EBdYMdExsogD3ONnx+J9kl+5BHyckJBsDKGjAJzSEB4WNnZJHk21Mve4g47jy0k
Ez2q6KCafqw7/alRkRG5UDYb/G5MS7IAUs/XEPV7qkus70QAmIh77g4EKPyjZbVWwKclpAzPbmTH
WGQ3E41XnUZhYyDQup9nsMW6u6+ySp/O8Qx5lNnzmXyS7MUA1FdbzYmPSemiIks3gRvM9M439JcY
3diF3g9rPJ4/b5p1MnhFZXfQ4QcJs8H1kKSs5PW4ugRkIpUwDpan7jk7nlUskkhEyWBmR/WQhdBJ
r5b09c1iy31ka01I57CBwsX4YFB4tDvutiyz7hKLQSokLPXs/Qqq4QXigBGV+TLVmDlObQt1wW8f
2omns2ZEjTPngqtL9kpGeYWPrgBxNP+7NmZoAgYdKXMgI4S8SZ/d6wQrIvNKXrZ00ZhWsDcPw5dk
YUiaMKE/W+8SaWJFMMyxNd2wW68QOOeu9TXcXoRuiXPt6fGj3XVfrPXdq4bZaFEtp9JkkmtEB1hK
/FXlYgB/VEdNvBTGcOpMpth1d2SZPQKmn/GLcpsVR0S2WjTCWZbfVE70vXC86Tj80k0rzrXTg6kn
o2nXvMGIBtcUyLLL4S+ZMYKtq1k2LhRY3DQR9p0xv0dn4hyIoPTOu4FhkPGPM6r6h+3HEjV6yArD
Ek2Tvx0IleyW3Vq9VjiO6W9szvkSIFjdeRJzXdaLxeWGm9CDcIByv57ljG3qNeLYdYMIGOK0sGkR
881Oyc4YEeS31fuZispWXxi7QsFcxk9p2KOG40aukYJ/ohY+32z2KwP98vCv0+1vJZJi/vJlvm3+
qqqPdynny4iBLgUECBUb6ah/nTd30rWJDPlB2Wyh2d+bYfyP0lj6Q/vhl9/9rTTux/6idC2WdKxA
invVg4cN2E2ZVTOwLQhq2tPf68E/DCGnL0sXzhKZRJrmt8KhTC5lPXZXZTtZgjUfrLR8WaTSAaZx
fypS+p5hWkSSEqoaIvZP9Mz9eYejk+wyncVMPwCkLRct3r84NO8nSOvxUYdeEHvgioR4lopILSMe
Tt5KHlnz8fOoVbzxmI6Q5XEHFadYmvV33s7DYOzz63G8L1NehH+1dn7WQL8cO37e1///qt8HHc29
rdPkXihbyiGBGJsvdMBVC2Le0fiQ40edbuJ8B5nvZRKQq+sEzI6Wuqp0yLLj3y/7HybQXHZDZwJt
GtNB6NsLU5y1Po0FLvvNc2F45EAOseBh8RwXAI33oFDt5LnFb90SV/uqcG52cnfY/f1TmNNv+e2K
/OdTfHvS+9rKzDOgyi2+FEwyx/bxdH7V6rDHEwvMZwBMLiySy/xnzxwplJ6HaNrMZmFhmkI4Ceqa
BfTOyWh1rj+wNmHiNwMOAzLaZJtwCZp0Z1/InoBGwrncTOkabAwfxrL6QVBOg2CPQHp41UOxzvgR
3b2zLZiEE24kEilohoAFB8s31zc6uRvrPl/3/uW8ltUp+y2+7GS3CvSdMNceyH2ckYD01MEiFcvb
jDGD94mhkUXaxNP98fdLJ/92huVhUgCcyaahSNJv781Y6dTcakELzOMAeEExbYjvwopByUKOmGRk
oFqz/duFcDEawEQkXHwNUcZ6bNf1v8ZfP5fXX+8jHWjTsAzN0CQOdlOz/T+HukbTLqJy1rVtdaxx
sRPpHJ0DROXoZ2YPZChLwtCgCr/opJ2tSUdriA/CGYdRC6OKix/C/Mcaqv1hDmYpnESQAJiiLpva
dML6z0cammzEmkcfNQfMK3iEnuOHQcGPw4pJ4sjRiJcLgz4dMWopZBjElqgOEpRxf54RlNZ4//sB
8ebrnK1Uj0OnwXgZn/ZXTwAPGuEHbXQ73/ETzMz4iQsCHogeCDh394eLV4b48nzV818EtyUQ8mY9
Tup9RgiI8BTnedhNUwGg8vN8Wx8ABBpFtEtRdKHUArJC3OnNERQig+2YHQ2/IKlia/TKJQfYfYzH
EyUOTupJku7p0kwt5muc4BAHobjDdgNldHaLFlC8S3wk6YtKM0/zKNHmZNUQfBuTWzXJs8IBuIfE
wfFwZZWnQH/K38AYpKLLuIBWHPXPlBVKlBM5m8B7WrflnG3uOXrBCCdSlhyszp+67EAnjQVxiXTj
jIX4AF67H5HulIexIkStmLIM+BgpXK34JCh4KFc6Nu6Uc0IHCiOrDtf+mVL9DMgayw3y4oEEyvBS
AQCZphcdVu5sfgNExwTRmPFvFLIw7nsieZJhgXOpQqWG/7mcGYR46rPJIt9Hrb4kiUnAcqEHhAPc
Jw5zewtSEkf1NcTQVlubcNe1pUnfVnWtYcGd4MuXfZRAC8IZcyK2qG+oljdGM0cnQm1aM6ziKMHy
cqqhj0fAnEu06ZoTNxHm/yl/AUtJAioj3TyANrw3xe4Khg4oX4Ku0+lhJ+oOP8L7SawH0Ef+I4Fc
hnElsMNb5AJ5jBOLa4B7jRf4gspKJq/QVkmBUR1+pk6Cmixt/Maji9Kxrr2cky6TxIuj8DeMETll
KTIxpqIP8m8h/koNzylkRv8mbtSELLUgziFYKwwcoRA8ViwawCEV3QWJIYICgp91nguMkJVIQ+73
8ECSQhvs6xCiK+EgHRnDt10GvHRvwbqFVkPZ3zqJFGW4+WCT6TQPHbFCFhEhLLg8X56mtNUaOKGn
QxhMbYX2KCjlatEUTFfcgXQeDukoJ8cpvk5BKP0FShv6kQpuADaBBDiOEwB645LD65fBo5uRoOYi
HcfCd10OUzjrDJPkBdwIinYchEj80Au84woTiwhqBBa4YdzV1y0fkL6dlXxOVQBHjgtj5TkGUbT+
eEOnzQX4NdQLVB3t7FFt24cPXFReolA2Ll6qrPRkDXOj190iQz7v4c7SsR/C86S5DPqFGdEw/Xup
icAwNI37OHHkAC4HsAbhJqpNLGmMLyZ3Z+FnRXRNV6j5zpguJaaFq6Ekk3lxxcWmhtLDLYUZsBxF
wBWIdQnoiX2bAed4wLiAtke4RIJBGwCuj2U6Ttay7vKgSWDuaBRoATZKPjT+tSrmt4HDJrWOQ8CZ
y++gYWQhbr8m9vInilsrpmmOJpvRu4evU9+icG7ACQ/0x2z2V76F8qm/5m+spNOFe8dQW68RGzLs
600fIAmS7dttbnF2hpZxX1kolx6ckFGM+lxgdXBbdm92JwZG0HExd4oTr5KnhI+CbPvvG6X0h1KH
XUCm0qFrJUqy/K3CvMft2ey6Udli5O6O3AnsL5i1cIHdNJ8vIWrHAnNtxiACyVG6wMwkXkGj2o8P
vCrdR3VEWsQIgiz46WAq2CwBwwhPg66RkyODrvwOFScGa8tHAp4n2EVXyp0T14ImFEhvdWrTerxA
DXQetr3K/unw4QVjwcoHxAshw9c+4NVL59dd/sF7TsJPSwtq8K2zZ8BbuHlEFtzuIe0dppasqnSQ
MrDElqsgWNtBHyFgPeHRw3CVM32eovliTMyoIDS8657JnSHJYwrmRUrrcG5JEQss8aHSWoDUpJZR
wlH6i3cLlSrexJowbcPh8b5OlseViNeKTjixTYj7hCjpvBYJxouS/GP+Kf2cRfxSS6iiIumGjAbM
ZP6pf7tdht73ciOqdOmkhVw5w7P5ln5IL6y1bGrlC+81T5nxicUHddcRfGMNj4W5Cc4DdhhckdOc
AS/a/St7jWOHdV4j7uxsywe65Gzbg4Cs2btnK+G6pFd1G4IyW43GhDlXcaZegtvNQ5irk5wB+pGe
P7hDxviqy4Oauun4cW7Xmj7rqwO7QaFEuRAoFRWog6BZykLIwak03R0aeD2mcDzeaZCc3bzkP/dK
3Rmz6QNVLwyi8VTRsQWgJmLgwEMeji9y7BQkIN9dlNGGijcL6ax9B9SFNDp2Lhjw5Tl3R+IwxIOI
WBStlm7nb9yNczL5cGt1siuBBuAhAhRrsk9ePXD0ae1LPfsL7DEqxfkFfBXoM4TFpoMDh0xhTI+T
e5xtidRi2J80AlL8orSyCkfe5Y0/GQVQ7iNBg7TNDvCvKpKb/P04wK1XJNXSVFXjaCJ+KyNvw/2i
IDORt/oSFgeFErYlLXbTBYIZuDigXaDridspV5z8EWCqrTPJTbBkiC6J5PxRr/whC2RYpB0R4Lbx
wl1AbHQ9sdL2qg+hSN0WZsSflH4eA1xsQoR6lFDjMK9UB0PiHWz/Pic86gfsAyqx/xUD+g+WQpVy
bJqb3Z4vOc5iTIV2JzhZ5jXvVD8kwz/xF1VHxhgjEPKPjEhi6ruX2yMik4KHV6QQj4n6mZVfxC8A
6SYrnOwtMkRwZ+iEUtttbqNCP7+wcPKeVo8p+JhMkEPFrkVag4FwQRroYgnoHT9Z2mlHqRcOapSi
fNTb8qzY1ZTGmuyuFJLzfpHjD5IDGQEn6xeOIUxUa/l4eWJFKB42li2g0r0VmNjDEldBhHSlv+Xw
0YjNqduALAo+IinM2GjwqVi4zG3lK2Z7Z5iSsbm4g3LQhflVc6Ef8rwy3tQYrpDke0DZDk2WR/Tv
67k1vf/f1wfF0FnKLap6RJe/FvaJJRRNU2nSVqBO5YIrTzy7k6GPNjs50/4ENCCbVqTYm2YH9dmx
FJd4qzPQIEZdlM8ZV+rxWR3lJU0yuuL8x7i42XyK1KsZ215JDPF5RMafAAMhcftd/1pmLkUp5VDf
utcz9iK0YrZIb5TUjBFRvEegGJJp+ow5byVTarZMarsQGJY43c96r+yostkmKDKphXti34gfUZkl
+KwcXPIrsT6bxxv8WCzvFDj8CoGmHSK2A8G8pOV9gCF+K8+sDrbcBN1ruq2pMGy283/MixGu/n6R
VU2T6MyITCD5v79eZKtK5Ed+5yIDVNESYmhfLmpkSXb/SuuFw1NyhYdOSv20PjBBNVA9woAi6pRO
tEXKbKiJrtUEZ7Sj1A2xS1QW2pWyXhT3OZlDdDrYxWLE/4Qq6w5Xb0jApUCigJEaiPRqE1rQ0yvO
78K4mwJt4a6cffS+nRGyLNDfweVgUpirPnYQZAS0+Grcde/qWnllmU+fxB8WeeiIZk8MSjoSQSWb
tZzDwg3TS4/3KYJ0QMrXxREZQfceBwsDOq/p5RkhsAjYpvvNVzpk09LCzbW1YUq64jUU4EYBHeHM
wj8J+6ZwyJkD8a7NyHCtqLaxWWs4QkOjCCjWE83ueo+KCJMUZz4Y59choBVFgdbikXApva8vHL2u
lOMp3WZCHFziYCQ7oWnZOTxIlw9OStmezh9/NfUeifZUIg3rNw80MXLPOs7OYFBBI3gVokoOb2Z4
VYIhwpoyvcGvw8Ony2tKLusD24M+T3YygzPMllA1MCyPtEyewNKPfcS6pB2MNABphfUi45SnhHnJ
HNE/X0K2gQYBGfXJlbbD9Nr89CFNDRsNW2LrcBjOCE/njwSJSsHlB6V2LBP0OS3g/JXS3W4+2bSm
n5M8rGcDMw8YZyx/CEdj+yY4LCBU8X9fOJRp9/i2cLCtWKKpWqJuiPK3jkDc3Zmc3G8801ACIeA/
9QyHiQ4gbN69oSNa4mgqVxjBh6W6Ybm94tPefRCuSy4gPdCq8VP8n47IjvvB+q2vH4Fymj67gcjv
759V+t7dsRiRa/JkDcGYgg7+2yKnaYoFa/yGmtYMaEtclGVBbhZVh4BNjrWa2R/wl9KVFPsfv5m3
/LfrRNklaZTMEhJCWfp2nW69YOTF7SFt5S1G9vvdL2Fu9UuaASniUkxihkOsC06cWWXa7DiXcND3
RFzb5axB0rzmnIrWeH9GCRIIp3iN8LpicLd8MBJxWw0zP9VyCGDINpHDty4yPTeJ1IBTPVLEs7ve
aCEHg/wts9zLLAvKpdUjY3DGcOL8SWvFJZd5pmAFBIzBedcmICab8fGksCXvUfblZ+NuS+v0lIcj
kL0l3hVE5CzglPGbkdZH0C3o+HBlP2pyFCIMxtXFA2WvzwXtQyNCTqT7cqKhQOSjCWkQlokSpk9U
8BaxnYE8bATgZ2w9SdRl4SXZ3aFNq+s8oM/ELl4hC2S8iFZomMZn84unvBes6qZdAu0uDDsdF4jn
2hIGAvGrGw3yKPWYkR+azU3bG+lO03+YvB4Pl08rRuT5jO0sV0/pkaZQ8U5vxxWbsB3csYgeuEIz
spV5Ro5CtjNz4EDh8ANEOQZJiE1O+/IIlZfblGoGFIKW2+haN4etjWpaZ2QTSRKyZLpUXHxd3Qhe
uqYYKR+4uX21dKzJLo36gpB1nxm4NQDgMIpQr3tfecqgQlwZ1Dr3fp0hamcVja/g6b1CCekMaSAl
sr1lnUR8z7fzosN20x+Sz6H2YylSVEfXnS9DDbN6njIOUyC4bCrQu/a1+9T39UK/vzyuIUdRkrv6
7NA+rwa/XDA4RTi1zxMPj1TKn8gaV26r6yWiBUMoXErPK9VnxMBfWbUHw6/ktw4sn00GJxamsJtL
hGXqr5f4ywClRJRj2/nniLMdDSPpNs+CgoeKQx4KdXkuvGRDVHPco0Xvc5iw6Gf458f2DpKPv+ad
I9zlUMc8+u7diHg5hVcaOmDqPOnxYdCAAZQ+tfDITuJQIMfUm2vF3JYd7kUPMAPVCKNpk4eabG5W
RqzNJCtqWzpRzrht58TE5Q6pjbUjrNgtA5GR4IfOQnuzOzli/ynIkVvSGlNoeO86Pn0WmHt9Qxra
nHciAREQnpkF88+oe28BRx9AWkBUWF1mhNSYG7ptRKjzjuConosW5wJpLheMAkv2Wc8UiHpAfw3y
kj10UUJDvj3dprxlYZVwfODAgMIWvQKIs+1le13fuUoJxDYOxD9LnS8Ley+hemzqSulONW7LeNoj
QMdWrsuxhDmUdKv0kXDKcfMt3eL7Y3tR/PThkzzc0f57ra5b7Z0sEonMkd4j6VErIYm5d77qVMql
/gDSE9TCBTLPitw4c4Pvq7uvjJEjd5OBw3MeqNqsMhIqyhnhpAB8JOcBA31w1Q8sH7wPxDkONJye
dCQklyMNDxydHAiILecAEs9T0iBAR3P+BWCLytTySxpMAB4NL48/5c4jgHUQPkdj37xrGjgGTn+M
l2foq0mxZnTHCYuf/GoRCzkoFvcN51UijHs6HxlmgubpqjdOCTkVdDI8Ep6Sa++nNCDHMtIftGAq
naoIZg7Imo55jMQUX8MR/VlOkXQSBcl9imDtcF8O6PB9XfUs4eVB+61CS3mf7HlkMaT1qjNzp7jT
nnvuKNYIOFA+e3U3iAipikOjvkrtqmqCGHZEG9YzjSLz2AhPV8QwKZJ92R2Okrwuz7M7SnPCsslQ
YDJCNCTKH1j6P1J6KjzzaF1sFT8z/LhIP8bkw3R2q0F3eCKwuSe/I5BHn4rXkGHCf1YcJlFJGts7
kxKcP0Gf7AR0kCwofsWLR4LwLbrJxO4M7mJYoHyjXl/n7/XLXQRxRrNpwU54f0fqayJIsbkU5CF8
AZ0PMBZTUZGv9YUF9/Tgr1yMsJkOhYNFjDM03BEUM5wDgERQixQLbV1ElzeYPeb2skr2srhUjjBs
frB91WlopkudyArwUx4uWC0NNBXyvrK5vMtyRI2q0IFTDnW2k9sZpuTKIWcUBK71xDGedmeyupEm
6pzyyPjxWCLT6pmMw/j65KbAMm/eTBLkRn+4Hioy2NkdKnV+psa4nH0GlpRIyf3UcLb7ojknEhbF
90X0b5CYZsJ7sihpgCATXeyac8JrrpAPrkwyJdK4QplRnwahzgcCaFhrC/jIAr6XlTI5XT76QNpI
6UajmWF3J8DCEnhbhe5uWA5rhTVH5nLTXekEbJTZtlJXrYzaRXVhmz6GgAORGCQYI2jqEnQ6rKw1
wMnx9iqWEdXKoHjacyFs5MUjfgJIwCwW0UK7JcGj72bNygwvnCQBX9gJhuZ+/ah8OhXUDzJLTCP4
2j4v3SYNMMUI1RsCPDBilwaTEnspTB/yhxfnZXNMJmDYIfbrytXBn877KMc8toOmRjf50DEmW9Nw
E+a4sQENwBmcZxakJnjnbF3zkEiO6mv6SNclJi14cULUE6vjle/ce3NniH5dPzUlYxn79hRXEKh4
1GJXbBMbKEmyLFDC1CdCTPsn7QRPQZgOJuUhDTgHYwm5Nod+WAgM5C6eFt2F+fSMUkJCLJbZSQBY
Q7tBvsKNhG35FYNbc0VUxaZz99TWr5/pg8CUA8pxWXdLk+9IS6yk/8+wrwRtucbgA7Flgm4ZfWlX
EIQN87l6LVZeOu90CX6KAxSbLiioMQNCE7/P2ozkjre2R8JGRK8BJISL8q49EOn+uM7FF2B6ARk1
wDKlaKhfVAsocbu0fuhHFGxeBVARQeE90ipfwbC0tFzrEtQvfAf+lM9vn2eyHSZ7wAwoj1vFQcuJ
WYksAGRovGnT4P0KY9LHwVvIYSd8Wv3sYvkZkxEoE2QY9ErI3YKr2N1etR7CyI8p/Yu8hh67rs8D
Lr6Q9ARhDCYokRCrB3YoXvGCW/RJJ7tb3i0/NmY3NPH0Nc37SlQOzFyE8hmPZcG6wsareff4wK6G
hB8gJPs+RwJjoyhPHFw4HgibZDuc9zVtuQtCJUzr+VN6cb4Kl7hVLrQq2ULF6qNhEZtPviBEMfDy
3pP5y1WJksLj5DUiL/GqGePg2L/vyVdgGIcKlcM8ZznzyYx3Vr4x+8p+MGWkwD/p6POJjFAdpK1p
ss6HDXF3kCtpWk8mF7vYNlvcU3RcHAgxhDowAAkbNCu9q3+e9wy+45kxif/IGTmRh3L34tXjowjY
2G/IhE+owR6XucTiYIEHXAI/FMIS3sK7wZ07T5kmYhUKqQ1VhKiX1EaCMEE4FJ7eRfNVbPVdeWeQ
FPxQjwclDRl8cXhC+cPEk+u0PksHUAhJWKHPGo0nsyVzd7UZbfapO6k2Dh10HgQKYwxjma3QNME7
F07o+AmGmIjeWLzH6DJJE2WK3QNGDx9OQD4VmerArFAyboCgT0RjxlcSFrlP0VFnpBUENITFWfmD
3LoIGA9qURx9zEVC/tqa1WKGMxeyAirMJed2yOmvsTC7yy4qqjTKVIKv2Ql4NjOffZb8kmouPJwm
YG8Gg7XC6YIVSPSMmRZIywdK1u34ZLm9PcybB5ySgJfuwI7ewMG2OSC7yowoixELxmF0EsRYbnvI
KTa98oVz83nHWMqsZvET4EPMzdzVCBaA1nsXt+1OVy+LLhtGaI3wUd/m8VqEiuBem/ndFdElU8MQ
IETPW1MAR20rA3K9A+GhsklGZ6+DEH4ga4TnmfBL852ckBtNPyI+P6GNjhJLhdCFpZ9HwtvNb5FT
M7OU3jisPQ7EANBPTrM57fM3Ea7/OyhoLJWNzVaCQ48WBl0qfp1A75LSh+5mcFGDmhcMLhXHvaAl
EOOVwSctuQFHnBu/896wMWX1B8g8+nOtEdKx7uxxyUsGMRNJMrkPDUu05TfCc16S4XgCaFJGIk9r
rYQdzU8gy4bbWBP6GS88bwp2jeX1/0g7r97G2TSJ/iICzOFWYlK2guON4NCmmMQcf/0e9mAx3WrD
vhhgMDPAfrOWLfIN9VSdqjf6HuzFlnSl5Lb0ZrzK8UfC64p9RrwLohWUDeau2N5AKFP+kO2mTV4K
7OCzjryzZQ/VIXiAEqXqJ/zu+f2ge4iYofkcM/wMvMsCil0QzWmWy+dQQfdpvBCZeb1E711vdwz9
Uuy7jQEac0XARAYCEy8JTCQB8K3DebCLt+A5OvSJw5AspNGJtbJfNip9KMQbW7K00ZZ2mW423mvq
MllKDIG0R54oKpHtUSXRjng/kUKL6Lm/4zl5pUCRHzO38OEiQbsPTXzKdtUd2x6qsUhJVLXDvsg7
51CmxL9oyWISPc6WbFe6Zy1ybZ5sEkerXAZFFKwpFB7gFE3OjwCtMXod4/ozsFx1A5fTKZ+i7Ad3
xhdSjCRbSLeqJsuaSo7hb3lR7vQ0r8nN7zE9kxeMH2vmbuUCSCpeboT0R/Q2Li/BEhmG7F70KJ/k
DypUgbepzrgMTkzEjxBSLnB2+fOmn9UwDW6/l0Lkf0yFqjSBFwxdUSwVJfTGI9WJ0cVUNGHcByru
8YdLtTCZNTdUjlA9gS10MfkNxnVrupec7GhPKMGtDZspHMGC5hTKd3h/2CkaxR5/heLBPK+GaJ/m
x+8/57+C+N8f88ZEFcVlrIvVRdwDL1mWJ8u9Ym27LuV3qXn+/icRLv1XG1JksqZ4xywmqbfgkiYs
zqLR8MVBd0So/QyYdrfVc5B8MMOIpLlorjtquqBG0CbggI4mklEj5gHCQlYs6UB6Dox5KjgghUVp
V36cBWwlh94eHKUEcgUIU5peb3APdUX/hTcwkkGZI6dEXk13VeOJlSpCbjmebeQo80EiN9LOhanx
RGFMFi96CsUioFzVp0WRiXQ9EUfXge4mrka9IWsER03BETeFpwGBVVaytAoHPxY+c6y8zGyraNWv
1M4v6GzT2rsRZcWEbgT6mKcNvAN2eEnfsXWtesylW/F6kGVXxXrbbgdKxMJNX646eTuGbvyr4/ac
MkKEhuXE99FnXa4HaITMDUlCCX4O4z4/ys4L6GlcHHPhICr2GW3FRu631JUmeg0pY4d8NEYdggWu
+NFVy7rkPudr6qpnHaVl9NGwnGuI6AAFGIu6F1PP2+kf12AfFMmym0YRUeUq/O76xckMDi3GgXDL
RUeLpp50UVnwUzWfUjVuWdeagxv03A3FVPylHlMmJ3NqSRhfju/cd6bmB21jXdcNAwFzzdnxuuw5
E2aeZKwL1bcw0GHN5BrC5STBliarHheYQSptMFOWtIJbNjEWa1vXwU3yg0lKuICy9FX8flUazoqT
STn2elgYTMFW8V3hXpOtcTmGgjesmUC1ngizyT4jfl18jWTgsCZvjzsEG3ZAXv8dfyVDfDWiLmJN
1o/Csp+wLMpXEcY/X4Qbn2zZpGEHPmfcF9ajBbM/ATKztgDIL1FM4k3+yIjnUt/Fm4ZExB3PQeaN
dPi6mNXji23WHLiD4C2j3dvFE8L9oqJWs/5B8oZ689X7CvDGQElm1H7rru2VMlY0ZeRjDiQfs9ez
AgtzlXN2EFNjXoI+y7aVvpdxtPW0SoBDzalqoXRL3Vgf0iWcX9tnWK/qNN0iUDG+ldMA+V7CyU/w
UiE9eTAHWBw2+mbljeWxa3Yq8DpjVvTLsnlo2d2l6Ij5Te08E24QLopVrgHTOdWIbPWbxtPxjih1
WTGb5JvHd4XN5VU8M4ab92gHGNyYpXB6psDjPHvVL5R6BwzlEYh8WiYUWFEnrDNcMsYjcyHuQipH
B3RpH5NLiW0HMtaVKyFz4rMdw6jywWcSd9DIi0EQC+2GX69ww34N5+H75fLroCubyCSnE76EcfL3
PleN2hhkSYWONzm3PRNLWOWDwSPGh3eVvzbtfd0Uu6C9bl0LmBLp9+NUn68vwRpmxjOwCt7wdFPV
uzjelm/X3NF4HdGHYnAW4IgdlX1H23eJe0X2IYmKqrVjPik2iypbnyvWukONi8L8hQATDq4JDO8l
JKUByzh5rR+b5BUBcQCkhv/DOSNJwoy8S2vnvAuCu0ClMsCVuaLsVGIlRbmAtdpzSMnn3apsT9Em
jBgVg9UTIWdS0bJU5QUsBQjn+XTtfWA0W2XLbKINOjI3o2Y/mK4OA8qCD3mi8KPmrg9ptH6y+PZm
1/fPHEx5tdXufsLMfDHSBPOgqrKogfiS4Br9/V0MQ6ipiRyMewjzrLdngCXRuma/ZNjFCWsXcPun
KpUsSrYl2X6BBPWsw1t/pwqF+F8f/uB0Mb6Ys/z1gW7mLJJW6XKhxONevky9iXWFrMjDEEpLmZpL
YWtNQ48BQQB7oeVejtFbgBRXc7Ptt6O5HT4M58CXAtCh6j3ejqz2mncazPF6Isv02JOoG8O0pMG+
esuHNVJwehIpg4kWYfySkZfhCaqubvdebrNn4fIhYULt5ghppexyPRkG8jwjlSszsqfg88r0taA6
3njGgqMfUOw4qPbSMTBhgvuVH9Y/vD5frrGqpmq8QKqpYwn6+xsLif4r50r6HdPNE3cs+dJW0UBr
z0ao/av5HsnzwKL2nB7jedzMA+D9+nLASHV+ZAyqTavGCHCydnTrLaRbt57jhVQCP4z2nep9/7Ir
yr/uFR4wU1MV0AQKWICb46KY6VJR6tqwt4hVd8u28cRoQ8DgnM+5NgEbmZXv7VPTqJwmUD8JNMwk
tCL2PQzEsFcT31DWig0hfI4QkAvcR9jWXdJe8n2nPzNbSQpn1JdMbyyMoADc74kBKo9yYxcz8+F3
15XwgFwlzwpO0bsscYmSGZs1oyYeE6oj7DMVOYxyQSYS8+XmmPlcJ3PGTxGkQcJTrLnp9ZEB1OVM
9RoRN4ScELoyp4fzrkLfFat1YW5jBgLrpNtMo+zCK7kqqndXC0eFtoPnXRxMcD5oKQeGXExcmsg2
KWVCm2t9zDLMxJRJHad7S1lS5MI4Dnm59Dn10bRTycue4ZzdH0dw9NQZtvghHWKK1nVpXNwhWmGN
HpK7c7iMOMnIVCQFFGpsquJu6t3Sz1sD3mptUfaXYaLrnZztq+UaeAYHDGFXgbfTh/ckU4Psg3aA
pMHWQ4S4mCu4K5QttcIwfHwV0wHMQrRMg8Z4TJO8PHp73/er5rIZaeOAAdsQFsVh1z9cjgrfUHca
JDLtq1q8D7islIs8XchYddRV5zYM8PnlWWIXktfo98XZgxrauWSPMnqH7KJ0sngHy6cUd2VBcAmJ
qz7ElEs3rwX9fU8iSbAxWkqMHphjiXZ6fdPyZdMvJFJoK61aUX6kc2+03Cbj29xV7SKjZYDx5dUd
lQ3yWT2Tj0qwAb0ZKmtRc+K2naPrQN0i2/GamlC0nHPismN2i75zwDcm+lx+5IKYhh6WwrKnusnD
0H9+K7VnMPk1paVB4knIzxmnamXfy5uCXhfsyg+tuS7vL7hrivi5vzy2fEeUjpsBz8prxAM9xgvT
j23+yYTBYUO1JSQZFFsP5wtqVLoLmhXBSoiPY7o1BTs443EDsIff/kwKLZwkjU75hdHO6l8kiODn
1/G6nUYPCm0IC0fgg5byguijhEiPQu0RlD122Qvdk/obxuQw9wtyGfUieSGIhxRMsWOfc6J51OOT
HLplCLn3ylW5ik4IXd8vFdq0cP3tRGClsCzJJC/NgnF7LIj6sQ+CnAw8kYTm0x7d60m4eIaGtLS1
TK8INxJnxFcNtzqzo2hlbFNpFTMfvAuw3ygHoPA4RdjYfVw0QOKvGavNQ1YsQtOr0ankJcdpHCBv
TekNwgprVgULuL74lXWKxwMxFVqdS1QQ1u2rD2OzUBfgkb//LeWvzp46jBasWqzhgFr+Xr6vZmQO
AABYD/nZvNx8GSdeXmZ8UOZo9wHKZgO65yHlFEw6IaWO+q47JuMyPk5iE9SSqRHwh09lfrHtqhLW
CkLqhsIWcuMvlTo1qtKAW33tlqlruDBs2kXrpme7diGMyJQt0MmA7WU2fqjVqnS7JTDtu+4A3GOH
XoELOqYkyYDmggeO9ZKLsCnvqhrwDZzEO5rOtKNOXQNKtuaOArSSJVUIoh3CN5fRF0Gi9gIb79u0
Ylten8KZX5johD2Q08uM5d1g5osPJniSkJORHB+ZwBKPzbzmlyYfjMcJRLQYuwcELua0hC4v25hJ
ExTZaE5gQwV1RCL2hU5n5mRMFRegArAAedGqjh2cBgwKsDOKq96rP/veabJZ/xDl82QP07Owm8E1
TPtqOcVdsc7ez6ckdJHIMY7blPJi2n7hx6gwsy5c1h3d15YmZPgFIWQyCeYZa8pdb7HgRczkNgUd
57lrFcuxgPzd7RvGBXNk8sFrcxuTgWa6BRdcqLTai/khx9iukvikJV5pUhU1u+BHtS2HyS6jelxS
4BhcTbXvkyWx/dRHTNazmfRC5v+5MMidb5nsrGC+SAdzlvhontzbP7VfGaURs/dOm0ePiQ/+joDA
bHi7GEcGQoz/7ysqfI1HraDtacUcEhFvEXr85TnZqn6dzZmjhS7lr076jo3zDnWKUfvMuKe2vKPi
1ZYFiCUgG10LU3SFMMAi3ZBc51tstt3jueVoi6fikTZIMog2hYT7jlqOQ9TPq2IpuOJDcFA3zRsi
OtNK1W8Ejx3BRaXOHRzZQNgRHcqX4q3Dy8rV+FcWz0H4T1F8HIKQBn96eRly/btGqeg8k/9PNmVF
vrm6XIaziH6CqnQONnLmSHSfas7lRL3q1bxH3CQJoDIl4HyDtjPQ4HI+I5EAdt5E5VPGKz5cGUHO
klLjk9LpA+zlKRznjF4jO3PkT0QbCh8QdsqLB8v+OlUWLWXSCsyZck4nmhvkW/boliJ0yqjOmABj
96w+su1FcPR3avyA6jUnPMnFqOAGMu+sh7beqhKSc+lY1FQCqF7rKLO0XZJd/DD5owpP0lLXnOpE
mGJgDLEqeFCfY1gK0WLQDpXmtMh0No81h2O+N6akaFLa8EJuvC3utJRwBXTOzUXGg/mkWzssgYO8
1gxbEfHg0t7l3BdQos+2HNqCDLezvePkkf1AhVW+WsRkkaSzxvbBLnJz1gxCs4OipI97DsVtcGDH
JR35JOxiKImvQ7JAnBzT/YXBr7nUONAB23DSbK0yNTuNlP7ek+Xpi3kqbRP0qQTnf7ehcIsm7R+W
268eoz8/6M1j1AS9maoKOglYcRRlh8oc/KqGayB/AO267nD76BQk8tdiGXCs3k+Pgt08Xn5Z4Z01
2Usz5/uPJP3eeG62X6h5E9hWVUWVEOXfG5Oe90XfD8O4rxjwYD3jZJ5cnHR1uceAqLFv5g+S+Z4C
x2RuMCUH+gW5uuudjl6ezNuLff4sr676ybWIQiaVmZfxZI4vZXGSP5PW438xUp2948hIQ+FCYyOA
RxHStmPnwl4zt7oIHW1xbncZNWV2TEJM9nmHC3od49nsOceWAeGEMjG1x4ZkCxQUNfTruNav0lhF
4f4sbPpxlyR+KCwj2Y/Mk+QZh9Dhtq/uKBC/1g/mKsMIoVhO/C7EWzqM9NxncBbqTnPE7jgcwnQD
VhHnZkLvUkKhTk9b5PL7v/RXNyJchCwjEsFu6T/yyB8ZzMZUOlEU83GfInzgSqcg8i4lprGjGDak
VWZdPj+he1Io+NkuOIX3swGboQ0Qo6bRZJ70tFFxUcBz9fB8zVecjMc5TY7vFWITOfAVu8z3nxgG
2RfLngybTDd4bhTp99Htj49cjVHUmkI27knYQKJdqvEjfVQZbvOdybyfBarrfYEEXnm6qg/9KYBD
AdqUCWDItWQp0fUSzq7aR3QXALqcSdhzzdEz1Zmk7vJHICiGOCt30RPupF1/OWjWjFdBGI4Sfq5S
f0gdSaTtY5UmDi/3JUEYW1Y0LmcvqIr+aGx6ADGt7hlv6O19ukF2Y6NUmJlh1zAXhivf9wzYj1PF
cLPBgSh2p5ayOCqzrq7Gt/BQkvd412nBxRiG1A5bfB5/hPU+QCqyE8Gx9sHFTh7CBTw/MGol4b5l
dbquKjt6reNjDhppq8/yq5OeitTNArLZC/N9NOeJwfVjmnV09ZGK++CdFGMJGHsrA6mwloy6NY94
wfAEQ7Pckrmudri0MArw21yoV8GO6Ban0XGIZFpbXsEl2cUEehGhUztDK2bTxZg/D3d5s+uztbnF
KvkRI16t8JerPkpjGO2i+B1vSKxhxhDVtTWyyrkTDUm0z2+67FDFJyabWLCBhVRe3e+F/F49dMOG
DNrlV9DR8X6HQMA3rfxEHZO/0AdUGVihqIhMvLTfObU/Hq32mp4v0RiOe+P9yjM9urr2SKVW6EeC
ZwRrlWbfwkupkYA0JCJtP4XQOl/ga0DIH6y90dh8WMpJ0d7YlWbS4vtn/1+opgpdnJycypKoSKBF
/14W21Q1e6lWhr0uemf6bnH0iFfP8LXdJT70ihP2exkCXrhRMw/rOVdUMCo2MTp99KqUqcTkoNdb
Og4Z86wsbVUMq6r28SvgD2s4GhrMv5lRWEwtIIaGtvy2JBBQPZAriT/E1OXG18aeCqlW9hmb9uMd
lgYVMYN81Ewif9Him/n+l/6XW3XzS9+KcEUujkOpDnsgeIylKUIHNJzzrMIECP3USRYIkoLhnUcg
Zc7lGUJBgsGCcCDzLsBCps3j73WCI1ScbRDuMLhQN88hhyA8ElC4MnZ4jSOFrma72FqEuoc1hxle
2StuaPRoKpeoHCf0mrj8TdTcN+i2e+cEHOKWSXz9vcFcMbisgR084hb/ADFU/HTVRnuQZNfElJ9j
HQLcQ/SWUkKvar3C2GTPJV8LtuUfdvQvjx5/PibTCvrHY3y9hl1aRchcWrvSBFwLq+wzQl0/xAZd
8XMVp0vuB9kbyiVu0SxwQBz16VJ+EuiTw3JHrVju0lzF2RqQbABf6k1+o5s+eB+jH45J0vTt3e70
TG9Fxszw/szfWaI/Puug6sW5yeVhT31dTqE3fsPUbbiDZtjp7Fab/uKajuhDgOeHi6b0xYQIaN//
/2zoJn//ncwsTqNzMP3sbY0KvpmuE2Qqn2hrI7fpf/8cfzVR/w/QUBVBMai3WmmvoJS2QTXs1U1B
tqFweiiG9BdEC3mOtxIFCw89bPUIA90SCy39g+MBJtn0f6Cgij2AVXLgzAAwNehc/ovcr3GyYDAr
seLYR4Zo33/k3+vJP1+OpfKt0DRgaMrNGVY8N9qlzTPkXbgd27x2wBnWRIw2sum09UpR/DGfwpja
a7UrFXc4XfH4rOisvxJox6yp/fBk/8u+mdaCPz7QzVm1v4amFkwfqC5seriVy+SevjCdA0zpUDJ0
xIbx/d/gX5AtP5KeCniIiq4ahn7zkJzFpJNMNWb5WbTSGpIJB/hhm+HW2DHnwfpAzkfmjmSsMME9
FcWymX//Cb4yOUwtGVwh8DkQirmRQ8bGvF5ENRj2w+el9svJnegq5kHsptCCsNKJ7tsaRqZxdq6e
5SPtLUO9PL/HTxIIBGxBTIQlR1Awj4Izu8+J6n788Am/ukL88QnVm7/RNQFWM5qXYQ+ejxQ6Rbck
O4cKcjjNtfGmFObZHjIZaAowbVGVzAPK7yA/zAKaAyEenqhoJp8v2OfqhxGO+tWeTkRG5emVLXnC
Wf79kqeNHklhq/V7iNv6Q3RZ9euMBohxF6ByKgJFiHsJhyQZQm4F7fVF7hOazy52y7Jv8o9ck3Wg
noRkHRYPNDUiD/B4yyRRlnTHgU42ckYyS+qe1RJ84tbyGcfnzFyJcbC8wlpOT+H4cGZ+lb6dUYEV
7rqCr0Xb3ICwD1HTxrdF9zXTdwXkLQDM5kqNLlNzv8ve6WejUpkri0xgj7+SbX7UtAfl+7A5NTh8
GT4ERwa2VLluwsSJNGAaOyNH6jmNApS2BdtaFDpiemcQT4b/9SppvjW+Wwz6LTsRbSAcTLWIW1+O
QfOMRcHCoMp+mno5RAJp2WLzvOLAdWL97nqFZZDuWwhs6knNt5F4BHQoXBxYkvkzGEdTPQ6MeSF5
0EYStG+cuMseROI27hmK2r1fU6ENBZn5wMsFdyfx8bn2xIsMSas6bxvMouVl1g7HttiozT0USRd0
i/mK9pxewNRAoIWyRyr+mZRGF67C2IlMcHQLjvsRdQaU1pdH4p5khszXothGhhebsJKI75wxfsjX
Q1ADkXA4bJMPF7i8MiW4Dk5mTvMXY9tspPRe7na66ZQJh2eSDeTPZe2RKzBNO5hRwrUa2H342JGx
HDedWymf1BAMtoJ9POVvNHCfIDCEWWSpNgulf5fJ6OXLAhduo8+uULnFpwzSZLJjWNQQ2yGvIjdr
4gTMy1JfBTQVg6ZB9596d8nfhIMtHhEvKk6a4GcIFL/rNRWbDgSOHiQ+hMYle8Mp2gZ3Y7BXJAq0
ZybT33unnjdH0Tc40s/JESgIZaiE92dlft1y/70vBgzMEoYTmpRe8xHzwKI7IotgLma3FcWDEOFY
zSS2mcs8hnIY4tBZKCRgwsbry3k/Ay8DftDJcNqQaUKdfG1R9MZtWWxVBluOtoRqQrr+UX1MTRfk
SGDjaw52dODi0ab1euICYL5d1hGA4fm1UifyZUVyW3NJ+uGatDDtPvJp1PiEeXmycTbTqhHurupW
wrfFZACws9g/GBiVc+9qTtqgnL6kxL9zdam9tvtLPq+OBKHrF9HnNGNMCEpafQ+CYYvmggssjWii
7qnNI5lKuMECYdPhVz4QF9vWRHK2AuIr3vA2X2N85FKLmY37YOHz75gU8OaJfqIedXJgxxpnQGEt
wtDukucO4xz3HKzesESueG4gXIqcSmtuQMy8Mt5zCmcjtwtgGxBjnWXRPayB/EEZdgZVz27P51Sx
YXIWKgja2hi1u/xZHo+YKowNlkQEyu8X8n+rmbj1ALaHxgQfVrFuIX3SWYvaWC77SXcx90rjFcC7
KMmGuo2Yms7pfOmRjzkNr3GIgTbaVJBvKQz/aPlH5LW0DlPfeCz6E6kaHCuk5cH6QXWSl3X8qJXv
wfiYEg3OPolyy+RSslN6BzYR+jp+kcFcsmxiT0fpv0Zv3/9ukv6FcIAvTtZE0pq4bX5fNP44arI/
NVnbcEc6U8ekHprUbqRFQU0ROQfo5mgvr5xAqfMspe2UaC5hAbjG7qzQOkdobMYFYzAmxr/6IsKH
xJVuM0MYrZN6j3TSYYojewz61k9qf8BX43KumPVPw5LC4y0PZOHpwhQ5ginX+tgCmLi64V30mkXk
xO6v1VEIuXGQ4A8eNLoSELeyrb7MGN0VDzVpHPz+JHYwY5NBmmhiFas7UmtxFCMvJp6ZLBJ69BKY
nTQ/M65wSiJnpOzibdh75BDBeDPgduRiP6IdoBeojgblXIWJ9VaHpzp3GlIvHVa0cp4PG00oZ+29
oh2tZFsqsJ9AWc3EYg/zlBEJ1/UChs1SVpN51nwq3V7kYgxevYdqkXa/mNCdVY+zKTIoDaGEF4C6
sg8Skbkgf6zJPvNeBeIdiCSTIqbmvaL3S50Rxl4z/CA7oZH+vsJQPTZ0jQSu/kjTnvlWfXQDRCky
Fe5Q2UAwNN49mmq7H46a+hfWUo3X4Le3wTLV3zzLP56WXlUGqRXlfh/Dtyv9a9rOdY0Yd4E+OAB+
WLXJi5DvO4OnaDNcjzUBsLVVOUPpMi9PYEITuyS6zfypWcfY1S9H3EPKQIBvfs39wZrYtz3QiDsJ
CITun3E78w7pGA9/WSqdendxCl5gcKRPAJ2JL10fY+62XGBdaVPO4J8k+S+y680aeYcQutHeB9x8
HwoZ5AaaZ+13pSOu2nZBZef3rxKvzL+3NjpZZJUBqcnLdAsfCGW5K2Kh6/f1E/2zMbRY0edlunBW
KXg3eDi7Q1L5aK9XpmsQfLR6wXyCST4+Q4ZdK9pOqSjWf2lAqOfFBkYzmAVtRsgXz1lc4pxipNKs
LNQFwhV2tk2nPDdPuPGRdQf66oEERbrDwcisCRuSbvH11xqO06wu2YLAbE1JUDNakRhUzq5Iog8o
OQvqlSOQXGyr1Ge0KG6AKiorIGLGMJn70185Bbm1zchrgVICj1zN8aTS5AicDVbM5PooMXkifL6m
TxK5a65ipY+qGxM7tIjCzPs5Kzu+TQqFOfDuxGBZUIXJkAK9CJtONWuQn3sIhlD5RQ4fvS09xK74
Vr1JDGcoK8HkJ9DdlCxx/1B4Apg4nxqvBc5xzB87J/JfwdY9HuRF9S7hPZMWTb0k96foLhu+Ca9v
eOv8AXOvdKjHmSAtgP4qoY/TNnymjqS8LIjOnFdq5Y8vbCrbizInxd3NxCcxmyUJ8AFIYjM2rWhP
4oaI2EDHJ7Rg/O1HUfE7fRNgUAndbvc6MsJ5UuZLhjEYHog52/0WfMIvPX2dWl0y21xwK8GQtBzA
vMx7LxXvWLdwL8zJk1EeLQMBjncldOd0J/VbQqNHAsgYWHyocJ4MLjxftqw6GFN5NezyUw6n/M3A
Sd0j+jLeU2GY+QXEGW1hQNt5+v5Bl+SvnnNazywy+AT69RvtCbNQWFTh2O/1aJnQNJA6wlMMzJ9k
qA7TbVs/DCdiN//jT73Rb5jYd1Fa81PZDDLghq+JhhnFMY/tZ8Do0dLujJ+kkOkOeXPTt9Q/ftGb
m74UBGnXtGK/5w0WSG09m/rszKyVBAgmFUbee2TyGpncZWCICXutQb97zKIffvXfhIfvPsfNBb+p
rbQtJH51ZXCTEnsIAatJKMGVYL72i3PkcQQGsdEw3H7WHDpAC9KObg0JfXTEU2+uf+yh+j1H/fsz
cW+kwUie5Bud0xF/uz92gs7qrjTcBM1e9mDNlYy1Tbpqn1sajSD+sIM/Nr2rbSsGy2sjsTt60Tcc
nycVm5pwDrAArEm2WTiOfjivfSFOUO0loQfTjsqJzbi53LZSFGh62dV78CjBMbdOfKKJzSL43OSo
bnDrFwFv2cVnI1buSCLV2CN+eFr/3Qv+/gw3szq1kM6SpPAZBuNYLuglsVbhHH8rTI58f1V/eFKN
f59UflEOqTBxVQMe8c23UfSxbo6WUe/pQEzWdMSR29ber/XTIG4mDxgJoL72FNFt/ECY0IMlarht
2FDxmwsgEU8JDyI0zkrhAHU/7OXcQ2sbXPIp5l7lpg/3nBmcZnOqomQUbkSfeqkMWnxCvRgqt/aa
E7BzKVdpdMf4elbY2ZrZCR1V2vyKlYzkHAPp18ipMr+BDW3OxHX+cPa5MzbWL+MewwAos3uG2T3/
f+P6qWqWA06NaN4+//DdfLFRy7KCxKlbYEqoUblZwNou6uq0Fqo9Gy7qeEqhAdvKib9MfrEFyZ5I
NzgE5jqkyMAr0GAH+qu2Q+Qz96d1Te8dPZ8kr/L5QjZsBGt6lqctMXipwnlK8iOfw/ARX8e39CWw
5vyvoM+E+iwoQVk53IewUBPxi8S7TH+6KA/hBcb4g5wcQ6b2ueVdasBCkCeQQp1r5beVD+Sr7eC/
4BOs/Cxc9sOaw+s0HZfsQl5b4jKMPNCluOfM0oGRzjTW+iw4UADuo1oqm1/6RWlOcd0moWhlRnd9
/EQyrxAQ6EwADtiYmpNwjwGVoVhYMoRbGiMMEVoONlq4sGrObpwxPLxaWvmWxEtZ9/NsaygcT2c4
9OIU6PG8IcEHm7xDkJh3ezJSxeMFlh/m994G51VUi6KEo+jji0vcc+AUTNbidTw8Gu2rAqeVQkYu
nwBtlQlGlpL5peGBhAmaGZFh6YeZujq9FzermEydk2ZSyCah6E5b3R+rmGVkctL0UrUPPxs0HW2G
sy3tbOvdeiLFWe0DAuqU+RH3UGgUHZgEPChrfZmfMFhi1qc+4jynhwJXBX/C4mLr7y2dGOMcQ4YG
8ogg2zgjgn1d5+9TVvuNzD4UQ0gOp/Yny8IX7rwpmKbg2if7hfP4ZoNUBkNIRL2vyEw4kHqVwCZg
WpDwgiTWzruzU4NWQMSK3Zb/UqH2OSWKydUL6WK7Ul8+r4hCTVwrkXOYYEc7Hs/QE87rWHIxZg6s
XVYGvgrFxjkbPp0Q0wMiLAmrb9XAm1yZPWc3x7RcOGvTD2/p+bULrmzGT+vrtIb/88X98cvebM1F
VaTxORor/EiOHmGFcMtn7F3BPaNcV9Gwxs8MyZMGmB1kNRu8htoPu/IXo4vp782Sy4orQWe62WYI
muW5NXYVFZINRVkzwTc32KfX6aFkvO7yjHzoD5i8izl/qK18py5w6SxR3MZPqL/r8K585b0wZRLf
ROH7++qH2crvZezfv9F/P+DNHtQkVVkHIR+Q13Dk+4FRyzZNHUDhFhfQv9jbnJFxC1ev2tfB7T2c
kX+IM0cuB3sVoUKYVyLjjZn6gPcaETLsnPL5avpFz/DUKbnt5szrJ1gkjJTLJ3cuVg0r9gsGgqUX
Mq4e6NICL8YYEPYAF16supbgNBa9RS7BraaFNOAB6zNgBRXz7CNnMNnb9ODqlXeBZsp8XF0ApwiE
VSDfhzAoKb346av84lrLV6mLMrZKY7q+3QwTCk2MJflcV3u9Jhc0wcD0YZEQgCOBMvHc3Sxa1Py7
iXFmjhAB0C31M4fXio0DmzXbKzuHMbg6gOOe3PkEd9ThwqCH/LbSDTMjIXXssIIIlc/I+cL+2MP3
mHe9F4MX46ZV2DoqImacaI1BxppiKS7oEd40mfqght3IFllhij29AEmwT/WDSPwE73CKAMcxdOr3
ru/1w/e7pTItgTdPEWuJOp3xJI4X1s1jzglQr6pCKZgHVnw5dsQZ94AvVnMNwZYKp66PkKlRnMtx
LaYx+mc760UC6fNqETaskMKWS9t5lcEqE4B0Cn6SbPP743D4aSZkTQ/0Xx+VESJfokHq1cBgdrsC
XiMe+UHJpb0R2FkyI5ueL8xXA4wbUJiZ1FSMp4RiedlVmZt8wNM0iEXnayg4/XnlgZDk/PwQHanU
5EK6Qd4HQEQf8oL1cJxpK26MJJ3sqy1QNLIq0GVXCmSFsxcqpwh72jG5Y/4BwHNpdveYI3iSEsAh
9vml/iADYNYbnJcE0dEpjIWBv3VCls47m2PW2jpvw+Gxh+519nKrxZEIT8pFT+ZgbznI1LL+oPAm
EZehCAcXyPihw16+LKUCnV21KZyastIDwA8wy3Wz+P4p+N1M+c+flqEffReSiTX65oAppIXUmXEq
7c/38tmRN0TVhDUZZh9UdHWI3CJ6T2CKwhyA7iK4wS/5zlz0K7g/O8Qe+L4PpWJfj8YcDmhqcclm
kEMOHxw04X6YUQvjjofjuoxx1HAPn/S8H4bq2rT//f0rWMpUSWZIGKj5z5t5XF6EeRfocbcPuTvf
w6svotVZOVrCStzAKRnU5/C1OVPI8KDDm0jWbxXSxHlhVfbYuXowZymvqGzEdNwuVWABIisiBV7J
EbcbnLKOZJq4toqtPH5I4fIqLomknlkfWta+q7FiweMXH47UD12KtcqOdB91z8HxIvgXyf3+6/rH
QACHT5emuSx3MAO97ualNRpZiSydogf2eUxY+UWw27RDcpybDGmllMoRb0j34aCuK56bqv5hwviP
RnD7AW72HrEXrLQfzMuhH7ZiDobZwTYnFbWDrtvLy3Z8vuIQE8kgv/7wq99aTH//ZJO+SJ3WSJ2m
CR6DP450qjCEwtAZlwOBnyp+7DKn1DdScp3HZCnkBzV0BKuwDcH7/uferj2/f6w1RfWAHEr/R9p5
LTeOZOv6iRABb25FT4qSQJVM6wahqi7Be4+n319qx4mRIAYZe85czHRHT1eCQObKZX6D+933ZYug
Uybf0YDGNXs0D9sEbd37RN00VMSB9vJ/X0w1TYw0qG6Rm55lPw74Zqcf1OBUdQcCDgT1lHkR1pPJ
PhiOl9c6+ym/LjY7+k1byHkUo2wlxlTtSZ4KZJw/Yg8F1+zk6RVDt3Fh9e+82dK8trjYqF8PrXit
qgXOQpS3IDJnpVqaGlMb9A2an+gYKvECqfkILJZIYaRolWnVTQ4L0574H/oxyJtPjLTUVMhbOQCG
y+H5ytsQC/58IPJrfEywxFFmqUJVYxreTjxQTAuyatxqeGZjoZbT50foPHpw8Jz3AqO4cmVDGri8
uvjDLyw+h+KVTVo3jlUHJ0pRS3vmuyMFZ5SHWHv2gDT1137subOkyaKZzWES6NLvm1rL4mxQvTI4
eeFLWn102jsiAU2BDr3/3lXPGp1VcvAFMkmXf6fYv/PfSSFDT0OHhGPPJ25tmqpeYGn+KanuC0Tg
203Q/3N5iR84J7Gzvq4x+21FMPZVpOk+fn4nALMSW4mWN4dIRlI6C1z28ihfqTfP7WZxZmUqNG4h
ZbZmrSZ24HUA33UIYdT/QDkRsmdwfM1e+XMbzt+gaQDWxCqWRtMcQUZyJE2eVPunyK5BwDQ3LZJ0
g/GU1M1RjWwwu8eG0VeNeI5DUSojYYaA6lLO34YOCuDob+wc5cfsLTevfNtzgfI/T/bDgdpOA7/w
6wbwP4k2kvX/L3YN+QarwMsf+dz7Nk0yQiQ/mMnIIrf9chf0UlMplR/7J+JWmGyg63D3cFKu/qiz
79tSLDarIVLQuUivXen+NOgJK4W7DpaOAUsR0cjQK5eO9aaQ9UjmftI3bY//4LvcbbTkuYkBCrtW
qi95pCKorhSo54LF10ea3Uh24TmjLKf+SXLe5XQvF++1/dBkd6ZPBtDdRwgeXX7bn13G+aazcOZy
TCGzYimzS9/wqkLzGkOQBUAGTzdZeIq7duGNMD73Y0vJUi4LCN7RxNAGzYkRm1VafP24cuxqkQDs
GDHDhRkAZzA0thkQLovcKO/2PUgop0GVxJpoQSLuAZwkeq06xO1HLlqA7GgZ+eEBPbbLv+ncDvr6
k2bh3nD0cfBjW3KLifIHbaqD3uwLeCfZ6fJC4uhfeHfz0G5llukDcJbcXt1H1QtBAQS1MWwur/IZ
OS8tIyL+lxMRZ7GCgpEuuZ8fBqosoS8vNmKfSsa0ClMu1A5p/XjnYdyjNKAUrH+ihgFcQQ/zyXbu
e+M+HE9DdJA8ZF8StjMjRUMgAP9cftazEdrBFlFB+FqhoT87vaU+9GrgJTyr3i/zhlx2wT6Sq3sZ
6TrMrXvr79XA+aM3zLXAxhXUJFnh4nNmCUc5+kafGY7nTtNDPi4t/UHxjkKqDJCR9wj52OrvAqA6
eCUhJabDPwD/HVMoHKPgoRImQOWb05nrsRKja0hkuFXI/Y1SrHhourMlYGgUGmWcMsp9IaDywxFR
dSP6O9Biaf5MjHH8U1A9F9adAULJQnYDjyIsV/lvG1ZfdiIHuvymNfGjZrsCKKCCuTj8Xi6NWajQ
M38g48k8V59K5GMZpu0l603VTlq37mlYa/vcxvNVht7PrDqsFnr0oNv3LYzsdYT2jdKrix4MJjMo
tAYFbwHsLu3Ujw4sSOcF66xfhEDAYYNuJkiGlx//TKCzEEgn+soUPep83hMlDYyjWnXcLHqrO8BR
3mvf/6MrL3l4igocha4FhR9XmC1ztQKNNpghAJmZxbnCG/okmDhEpA5aVmOHJPLvDn4a0cqJr4Sg
H/MscMYGQwqEJBCu4q9myzlZpodZzTlAVH0cAYeizufBNmSO3aG5AT0hdMkD7W4RFB8G0zg9Fg5L
H2nq5tc65j/iIc/CsE/RyJ1sExra9/iRNqWR+LXlufxmFJiT4D5EDYWbTrtm5vB5W3zblCxlqST9
AE2AhpuzZEnpa5wcAs9zPblfyphGdYyiuCvUzF+yNWvpyLWJmG0/nqbq3nCe5QAxFPiRtbK0qHIr
9fHyPjv3278+kPjnX2KnHwd+3uWS5/aD6J97UPTLQ4M6UHnli//QfBFf/OtKsy9e9WE+aQY/negc
Yq/LrLeS7HWioKqav2uAKX0P/Ee8SvDtcIRBkiROHkpAsuN2f0Ev1jomAXDCjWXILPDyewD5No8X
n88nch1qT3opsyCZDbBGC7uSXIUQAUmOi97v4dZ0ONBpz1JZIma+VqTfNs5mSRiiX+2OxqsP+Dku
/vQdeJTw4Dvlhlzz0KO9WBYjfqZHfXobGBg30tGvPxrvKfDbm0x5tNBQGweCx/TEnIJXAlTNFKJn
cHq7vea9x1jXqPqxMe6C6anH/6ABUFbBwI0oUrP4Wa1/19keLbNR3WfA49v8rkN5zbB+j4bLrlIy
10GxKEz/NsNeB0TjQfPqvD8KWbGaHVAA8N3MuM/RagmHo2aT0pDMdIjBdslyoClo9u+KooJ6o1uH
7Zjf/5EdMNF0v9J72AwecdxpkS8HbjJKoHlQQO0bTFNvrG7jdPKxeExReDFTSOLOvc3FH6IxkMq/
zRYTRiZ4/cQPCBYa5wzKZZYDkC65aFCinvS1uID9PrlzpKeqRzAFPIYXgkXzmb5yjUx3fCTy35KO
qBGuWgveXb+J8SgRj1PGqJcuOnpAxvARQGfN4TE00qFY+0heyM4aZzKEku9iWcK2tPw9waaPs2Nu
QsKsk2XskOVByRv8dpVD9e9snAXwVVRQQeeLJebvcnxny5ZJtgRJsXaMo0TSUeXVakLXOOUp+JiR
f6cYwWZgWtAjCZ3ZfxP+3GoIsJgkkUaunLIFR5lXR9helogba4mroGxU2sNaMXj2HGQSWeDobYyY
qj83bzQ9XirRfYM1lO1Q/tCuVaIX/qgUNavEHHBVT286tJsm5ndBCpWDCFqh+NBHsJ7AVBsnOQdI
kWe3FNuD3SxlDa+XFNFVKCiKg3svUEVs+yiKM08fbu4H/Fayoth6MTAr7GMMtHv9DFQrGS9yebak
/Ipliz2zq9nbcdhs+GKwTDFSfLZ1OIIAi/GyFx9B9WnbRS9eyljAoWGO9nFmvfnqUStQrH9KyQBk
I3voKvO+AkA1eSaQlBCVmPQhN4pVr1S3qtfeUlJNyE5Lxl5DosZufDwEkXV1RtQH6Lzy0VM+hq/U
+8rCKBTTBUXayzRRCts/tE24DasXJ17Cb0v/ZbC4qYCbkbW0tssFExkKBpXl0jN2dnWU233vG9sG
+GKp/GtCSc9rdOO1VZSaq5i54EhR1H1gReUwikphCWcI0ao7a1Gn5rKgYRYeJH94UNJ9QT8FZbJ1
HDLFhkPYvhTEBhuFsLyw0cyZlg32RED1wQ2PQ/0vpYX6QaUa9e/+SHuI9xd2AEYpeCetXFXZnpPk
yeqSUNLVxX0EVchR34gLXBu6cUQzVYo3zDEzw1o3WPaE8b2SVGuODe0jWjmlBIWzP2Y2cCpwhHKC
brbYKaDoQ6Na6t67SYanB84uYT+HAqJGqjoWORxTiOvSG30F0anSYsiucJrxcF+YA3XYuKSDVsHr
Ek1Z8e/09rvOPEFKD4QkQ5H3cuha2rsN3dbJ72SG4hmsFTNVf0mgXqXiGRZiYaKUgpCQBzYcwJ3J
3u0BB2JdjcnfXeW8GCDq0vS3UjWkkE/jZLqx9RZYDsX/Y0nAkBRQRRwKlNJufYR6VAOsKgLeWrip
mTQoAwFNs1e5g0E5cMMATDoyNiN9cBkHofexFzyElJYQ3CvgZ1JXc2LWsXYyQCRawa/WOVmAsvuh
2ku99TyErzYj4aks7638XS8eeclJ/FfJu63FsEXVqnXSDdA8mtsClYMEW+LUQiRY1pnLkGvZbq9Z
SyUpbh39BQGJRCkYkCHFseYPih1IcpEDwoBGc3eiUbqNesEQiBhC/stV4fAdOMSxUG0HwhxlCMoA
SNUnAM7TU6W5BZStFIMhs3LlZqFaroMcbsRD2ER0GpWYL5Onm966tokqEmaXAt6wV9AEAbfSmK+a
5U4tgoXghBkaRLzQjFlPCGyfg0X7bEKJQQn0bRJ8wNtZakGyBZsk/i8e1jOYSemxse+A9Fn1vQ2Q
KyLKJKhTfyTtHWGEVp8ivyXpbyTj0KBAVJvv3yXqoXCSA404RQ83DQwDvoxv43cT/ImxlJdx7NA1
pLfowFf+R4KYaWUo/B5z64gWRT0ubRQK6Xl5DDhs+aqi42e29iObM1RNZ/BCe0CepTRGUjUg0GVS
GtpOGpY0MR6OeehsUpsZIT/XjIHKpvmeAZ3RhSdN/lcVhcaAEmWziYGvcolgIcEQTahQmsxZyHzF
JdM45u+oAxedQ4KVfyuxuYuJ7443LrrwUAnRAfxqFXBx2TFq74rpVGZ7h7ZYAKAmVH+1IKNiImwP
XLPI7WMhmYdSon8DuoD7Gd3WUF0ja9bypYNEXkj8AFIRTUGCrrZviqRZ9WbwL09K22McByDl8iYi
Z+lo/Vv9a9VvfPy67LHGgFb4RW0J76ifhHviv+Y0W817rYJkhWutFVbb3vsj+tkIQqd8Cjiruzxm
8IciM7G6zf9MA/72+kcAqwwakXgJ4tbP26NqYGTUvRcC4AWwtrW7+4L8J0w7YiwCO827MajPg4FT
fVovhmHYJXT+ytw6pH+aov9wCv7wSfDlpJUx/pMH+BkGHiiY+CVTH7ivCIT8DAIpSXejvGVhcdCF
5dC49HAvmex+RdeCkYzQx9aU+zF4LzMZystpgj7gpcingRTlX49I10om/zH3sjYhHG7UK72Aoh0r
x76BUVvFBysBdF9Bfl1GQYh8gX6kQlhyH2lBu7MLZNyAX+lAxvtKQ+ftOJJNINqxvpzp/mxBiETX
QHLJYKoDonBW7oypmXZdX6GdTUZI5ol4UWwsjLK5uenbfQnvRblSi4tz8OOcUOnRWaLt4cxbxKMk
+1Pf46BFH4hCjyKDBbna6DldbW79KJz5dbYsM9yHP0kZa3wvaDpLKcbKSDyX5goXjhndZbgr8sG4
9BjMxQBdL7/PcxUUoFENzCiutmiIfV+w7GRlNDwDmeUOM7aNRupGGRfqT413urzSz6mV+G0IyDI8
AKgMqeT7UoPRG7avTo74beSQXMF+hJIoB7H7zV0q4b6SHO1TYV1DDZ99qV8WnnUMNdOWanvUHbfv
31T9sXYAjVCo5bTQjg4ImCG+Nmv90b3hp9KMoGel0+OG0vn9p+pDmJZ9idQC06EbmpQOvtrorHr+
1gDc1brkgNRF9CWyJ+faFz33a5l62sR1gFAIRHxfuyuDqKhR+nFpiCkNLlpo6LkVxA74W4NLUX75
s/7okoqf+mW52QaaKrOQ9V4Uub5MQo4eiPeUReQ30ev/30Kz5kNix0Ze05V0B1+kbwQ2xpvNtZ9z
5u2JET0Qc4a5jmPOfk7TTXI4BhxACmgVCGJ2wg2J8+cEH3ELj/UaBOLHPM/m7qVnZcBfMm0SyO9f
y248pbWjiO6NCT8dWOpkkc+qx0Iz7vIMjkftu10kbyoPAw9Ofy2DkhiYT3D1lDQgVLyMMhlHjYKI
bQlkZgLQBqumIsQOksukgYJ7Z4AC6jQsK6J9N0KxsGB9YmDC1VnCe8mIpKI06qGNJHBhiW2V73FJ
13szg+BJC83IeLg7zZu2cds/il6OxBGyILZ6HUrUxur//K15K0BbiEsyc6LZHp6cSJpSxr1u2L9D
bfLlg9T8totruPQzwc+kj6UZWAfoBKZZYJCUNC0U3UMRRXtm/FbW93zpFA5BcH/59/wA69A+ohFK
Z0YFsYMJ42wlQAqwlCJiX0njKBBk2eA+sFEk7aK1VYFJ6gHY5HslQ8HTpPsCIDnWrUWJUale9MCI
nxqzPQ1+/uh3rjFRJ4NxCwErTmkj/Lq17Nlon32StpE/ZoxUOlOLGK231pdXvvMklMosDBbBMKsU
rFmdwatWVx3eZdbjWD4m+UmtFZ7s7+UffiY6mHCvLMzSbeYG8uzQTlJIm6ISgRAoe7biOFFkcpAu
r3IuKfi2zKwP2FSp7UlmR4QfwNSeuKhTu7wR/VgqV9kDG4XiIAS//2ZZUhExD2dEMefsG/ZUhLFd
4afp7WlnOfhLobTL/ZngUY+n5qjtBvP2yqJn0hFTZQtxvVgoAH1aX3/peWY6OnKWmjtuHD2GWHRX
+qOWHbug+lXa6BQrAUYkewPbIkmHcJcqGzl4zxGL11TlV1uba9rywoTp8lOdC5tfH2p2t1v0APKx
bz4vHQHh26TSKcpW1adb2rVm/08sFafpc1xP49ugJJvtqq5vq84LW8c1uxC/By9pmAoZW2/AUQ/7
9C7f+xXN6Uz4K5CTh/jQ6Vc1Ps4FD0onRtjM8o0fN4U6iAlNSrQYuhcxzufVDpW8aip0zJFIFg0E
trsmb3qUFmRbgu+NgL/ubWqmMj71wbUx/g8CkAgyhi5kRwyNLSLPgkzNf+yhmWw3VQkOtbkcrGwF
V4oSV0fpXrTVdNR/RbNDKnDfxQE0i28LGodoFJhN9tBW/XIof3uxumRuIdMAVOma5QhymDgdx2mA
zyZ/cXnr/FBv+XxshjekhSilAfv/fgVORVroMfK2ruTsOUik2HlOGx3FcszIlR4dcdNfUyOCkXMU
l5uoAiLBIZNhw0O6c8a9D4K/pKc3hIj2g/u+/ICf2K1ZAcA+E3AbHo7LaJYTOFKsVGVZ2a6ZbvLs
A4Vnyjzur4WRHAGmIqggBysxId/23Tr723fPlx/gc9L88wEcy2EXY0o250SknmO04zDYblduRWfd
pm9B6RzSt6vQZvpTJyebWG9E9B7wFQYHxBS2RCaKsB5qVO90odKD6BBffjBF3MOXHmz26cxgSDIj
5cGi7pGEiQgvYFDSpqeLS2uHmjxN4CDKK0OYrqKuei3TPrt5YFfoiOxZYGDnoWCMI1ktu9h2G5SY
4iZdGTrcfySILV6Ihk8UHQDRolUpeI2oWYocp6GEa4qYAAFXxtwhmGhg7McppX//hF/F5G0vv6cz
IZtJqCZrtmwL3N7sYGZtLymKnVqubh7GAXfQFdeEN91l/i64hif4Xy3E2Uf5shp/+f08WTgAe6XB
aqqcogEuL0bV7ZCwJ5diDJI572GB5TJtmja7q5KWVtOLggmp81oNPUq5z9EvxfwTk1xb8FeL/MXp
35hSNPSrVFiC2HUNjUPv7bVIFVT0+FegyZoV4+a0RlhxmaHEnsS33TRgRPtYOdCESG7Md9FUIlkd
4lNOw0MO4GPdMoOnD40mQ2m9lE69iWg2IZRhokTYMKBWpnBhZIcMy8imu7OKzdgjKY7EQ53Y2wGN
i1ZSlkjAyJPQr3kvJGsRYHffd/FD2O8y+tw5LpQohE3ZyzC2tO7MBxt7VrRwfDuh62EuNAoyxjmS
H96gxk8LDJ3OyFgVdbVxUMAIk5uu5P98TORwXY0dv5vRXrwIJTcfoZgmf3BfHPHJ6vLbaNwbGggR
CzB1/Zc08MppO3PhfPuuM6CImlQFEnN81yK7L60DMFqdxnYv3/0303RczYGpodoLtvxTuO1LimG2
nTYOY2a5frYHWBqNz4AoSdw0bhG7fLx8OH6IeRD/6dKirGbYFl4I82ursupR7iTbdCM1XuQjU7oR
iqG08xCm7KSDHSPXzhA514v7DO1rdHqlqoIJB+wxu5UVpHrkO42hSNfsJi4BGyqd4fyyK/roGHsV
GroUZfbmqfdJhTcF6hF5vNZK6b0anroOHQ/nFYvAIS/fHSwt9NDcGzY+k0W+sXHxiKSHrsCbbeCC
/JUVAPqR4mlJM8Ngffk9nEmhvr6GeSVYsWKY0gamGGE7+ku5OcKVzzinRrxrkTqsrjm0n91Q/3nx
ymxD9cE0jRCmTNeuEE90VXSPwl1S/wHTcvmnnY1/XxZSv0ckrZWm3ugl8YVvo/woTSff+NPlhMBT
ei05PLcWnBPLBjZD/2NeOtYtujBGk1huhlmH+Yh1TdGCPJAXkzA2ubZ5z300HGDAXwBP0n5onslj
YyvdxEer6l1jwSeMVypWo9JuwvJeBUqEoM7ld/n5VebhXaGJBqyGdET/lGH7cjhjy6fc6fhqJkel
lhesZ+a/o2qj2HcSnTXzMSQNb65UsD/hlJxSzbEVi3dL5T2nm/ier41aFThQ19JFYP6NlebXlIbo
aRfNfVq/1Qz4AzCDDtp7I3iqMUi3Qgm+fnD0eNV65SkFJ5YCt73xIufKSxEJ//yd8AkcWCSikzJH
3+damfpqY1suQZFmAWMVGuJqemUbX1tF/PMvb96pkoilDTxmNQCHJ9rNEnOiaxv47Jsmo6HHTbtU
+AV+X6aQ/TAzGpKqmGmdyTRB68SYQV9WqIAq9bTR1AxDNFO9h/ibVthudNu42kfRh1C2o4rPxvhX
Ent/+zK/8gbObj6aMorNyxaAe3H6vryC1LNSeUhKC5gJFn2Gy5TipveeI6zLcCxWnBupZnL+LtnP
l3f9uXOGkgsNZN4HEvOzDMpMCqtS7MECeFjvheqQ9qLG6PKYIv+HuW0BmbzSg/rs68831Zc15+wk
s0ewQEpZsyubnay5DVRNJMawqUkVYrKDChcstvJFRp9UkbxF4Dz02K9o0JCSa/qjP8QVxSXpmMD+
sV4DFjiv+mmVGUYchIS1AEu+YVh0SMz54iGKP+PwFBfdUkP/Ql4Vsb0oYNnWISJVv+vu0DrmurUR
BxrjdYAwVmHK0H6YoBYQrCfY7z5kRdwljeoutYoDIJvLn+5ckfDt0Wd7Juu8NLX1yAI19k9LsiZQ
KD76xNkzTEx60wVSezYidqNa4T+C8ljVohd3TTPsXHXMYxjkywKaaM1FQk2VlqKZEar9ATRDTEkJ
KjKK3gM12Gm19TeqqvcAdTsLMJHTfQR29Fg6+XZAekeu/MXQYsAKwis5JUX5UuLmA8IldX2vvLXU
8gb3EqZnRn0lsH2i1H9swi9PPYs5vuHpo2ZydUrpvdUZS32IV4NsbCWMP7iX8Pl6TYGe+FulbTbJ
xwTmS8lQWMaYMkcXd5CPPggAjmSVqv8oAFvVaElr+L/5xJYh4gIXL0Hre1hwfGwfJjNmzj7e9dWz
RQAOlPjQegIZhjVHebBzeQXSeR2PsA1zZFDk8NYAB3DlQUTB+eN1/edB5rGz7bq8tAty5Aysi/bL
i3Z84Uoub3oHoRG07z6960YMVnI8q7AEuIbGPP/BxOSOiRq/Wp61IpXGKtKoJ5vtWmvZmz7SDsqy
wDGhFlNgYBHllLxqUNJKATUWz+PThkeVFGXDVr6LwPt4k4Nb77CQaSdFE5KLJVbbtgXtFLula+fi
fEj/8sCz4+lIXk2rnR0WY50jDoM87TmVQ32SEQvMMLjmLo0iUFbXbNmUcwko94jh8LbgM81nuTUc
s1SrdRPVDzTbmTwAm3Vy9HFLVEnz8kGqaGLTQGgYZLQoD9o5BBUgB2OHnSMQDN4zl2Oyu7yJ9DMz
GYvRDwMIg94uOc/33RzXxjB2EgELaA/zSXWZtgJghiSYOi71fUlvNYjThUKcIAdo6dX3oE8KrUJl
sVh0Q3tM8bBOeyYrarRSYDs35TYYGvSqkK9rHgeQ6432HoEoVDRsKn0lW/TSsLTN9K8kAbcEhAlm
BvUxTdk7gXGPgTrm3Ug0UmI2xfvlnwtt7+ehYebMDFhFsF3+MQP20qpslMojxpTGzVCD+6z2ZRvt
FGwUjNH/YxfjczTWkGpz5aimL2k3PhnaGBHw+htp+ugsZ6O0/HqMG1VJ25V3vlXf+TFCklZ9K4XJ
zsQ0DHMn7hyUW1DzyCtzpzgJUpqC/9olh3gMV1HQHkwFMqiPaS6Wb0y6LCElnYxPEwjSrsTDFuOc
BpCcClfYCMx/ZQZQVQI4FUd0ucFnFAmhiODTdBVGte1G4zJs2pcJ3UOMDye8iRIggaMGoSJLtfu1
qdZPtY8uKYIzkRm9KdPfHOBrVZcLR1K3ReN99OrGUHEm898qJJWSADsJB1xXG9NdVTYNiott5TyB
VU0bnJA0tNiM2HD1rr3r6vR11LNFXZpoTf/b1cFR14Klyui7Fp5wMGWkJ0nBkiCvHjrOuzhrBj3s
1odwA1CvIHyGAKSkVzsJb3u/W5vaoq0RNMgrd3y0kAltA2ethkCuHOU+D4pXy2wRdTGQ+SyOYI5z
5JfrpYoQvc1b+XwYfovWkD4q6a14DDCTSwVh+pJ+mMTly1kv0BMw0SLqdajyzIpA0KU4iCI17wgH
4IK/raddOWCUvW7U5raTMDO3NlOS3qaZazfYiRvW3pNp+aA0VHjZtihUjsYAyMq/ickx0HYAf4k9
youW2w99AVsjxyLS2fX1XWNlC9qWlugbNt4akRes2roeTX0NiU6ndaW8v3sysscW38Ku0H6lOcji
DPG7Kb7Ts3jjKPIqQG8kwZ+Q6gnfq3hAtwbfYj00rvQuzk0iSMyoNRkeYv8yj2CS5AdT1xgUY7UF
bO9GV4/gvweg0OmQ3MrdC5a1Y3ACvVHL6aZRgyvz43PFAk1FBVIOVy9eNOr3WKXEnjV5gMZcGvXZ
bZPfT+VRquxdHH845FAhgGK7XXUNARTj3qZ7zxD/sTDa7YJ96htL1M+vPZJYcnYHC2IfkwiassIm
9fsjpVJdNJUZmW4mcUiqZU7XGtsuMQwhR5lM1BriXYH58ri5OgM5U6IJbiyzRlXRCGiz0F31HXPI
kvoEvV4wJqO/LcDERlfynbOr0BRmxiIzgptfEHVZRX0eBVQG7d5nT0NhtK03DEQuR+YzRQ9f1v5M
V+FAzYueoVUhg8bEZe4LRpqiuz5uGm6WdhNnaDa4l5c7cxt/XW5e7zglEy0g6iQCbBRpz1oDhmxQ
Ya817c9Nw23RXnQAVcERms8znCKZMkNjpTFMNx1K/Rmwag/wWod62SCt6xa6yDIlNO8dZEo61HuP
IfbXcIjC8mSB2OuffN8EUbnrpX9LSQVJ7YB0qfdSgbZjh85RvbMmBM4jZdfU9j6kmc11jFlmLq/L
bB0O6ybZILlsvqrQMohnGOOkay0EalxciREif5ofB0plLldTQxpg3tfrAkvPKzmnNwGDa0ODIjL3
5k5SjldJKv/Lv/uxlqB/CIgV7YPZ9o8CO3V6BiVUiZpbWlQLKd6XNTpQUsG4SEj99g9Om6LA9Mf2
il+iFiskQJF62W8q5Pi0kGqnDrcQK5BnnczHtNBWjsUFvkzwxEVRDu/pCKEp/yUccKR6dTzoLs5+
rMy1phBi/XxZYFPHRLYE6Qj1pGi2aogcISD+tH428wlOd0H/fNhOhuI2/XAboSamWYtB7umdhy8N
jzDm6VJyPMAl0juQ8EiJtkXc7u1hpdHpkPw/vmUx5WnXvv8EosksD56Kbh7OKZSvDLuXsFBsNT7C
DtqCiZ5K/bGUuwVtirF31jpZBd37k9LqG47fbYhoVlZ6W4gW+vRea/VysNFHf3ZQlE917g68MwVA
049u66YkC2KyRK7qo9TuvQfBvVZ3K9DEZXmscuMeqdu0vJHiZyjFsf+mK81NgYF9Pv5NQHTwdZZS
Z90URrQvouBJs1yJpnXea5uEjDZLh7uWQ9CFxkNmGCQ9TEGk6Tg41S5SjPsOSLHtqIK9cVOG8Umy
x2UNGN6IlFUYK3sqLI+uhFfQXEVTQ5QXWYlECmmmkWDlrdxmZYhQAYjivFuPyVOROZsa4OsA3Frg
RZ1jkul/Jh9hZl8CWZQiCpsiVhff2IhEau1T2Om/klR/qDMNoeR/A1lea7m6NNNjXDULxTldDkrn
OGc229m2SVEd+p2z28QptDHtteazAA7bk5RxlWpuYf8VxUENElXp1q3xGziYxjZLIMHJtTvArJaK
NYpp2pXQf65c4nZBecFwNKEtMoMmhZXj96Wfmu4kZ7t6xOYEV4a6fFedU6pWpxjMPSQPH2G/66M9
8VvnxxtHJSxOeBkk/7Myu/bs2iw61XSt5sWCXBI5a0PD64HZlbn2zXxRWAjlj9c+wbkL/cuy8wu9
aPu8Mx1YCvAVom6DgLdT/SNHzxliQaHzVBq3zoAn6f0UXKsQz92AGtpGKDNAhDXtWTFtDVKsO8lo
uum0UpODHhcoqubgYZ/y/LUNx8VAzn1lw52rhr6uOauHrQQKMkwo03UYMvpArZwOreDYWGq+c+OX
/zAP1Ghc0eDXqn472lhgQ9UIq34RFcoVtYRzpSh+LvxyzVIhAX92G770WxUKGs0a2P2GdR9mzYOE
uZnSQ69x02yvYpQeMeJOevwkNvlTWAmg9y4MMAIj3acRAkeDarn8d1wosnIbOwdFbmhbwpYJByEZ
mkLnc7r3ITfRzsd0CQVYzYi3toP4cv2vg5PWFOFhtjTSbqepB62XV47vXKm3z2VTX3/j7EQlQPHV
TqpMNynvgxz6Bp7Cq+4qburcMpwbZkMMMCzInN/TUr7oaAViFw8SLh82wpv2b1Md16L2a0NiptAg
iqjuIc9M2tLzMBgdn8bS3gXdW0qMvrzPzqUFgjoMHpAOg/kpgPfly1ayEdvm5Bmu1ECVkf/SELCq
k05DW4krMp3ny8udO0mgIzRYyzpYgzlOIk2yOh9h77p4vwD1hrSB+kVfbhPMvmKAVPnL5fU+05p5
rEJx3aIy4ZWr1gw0k6Y8TOrnlMIkr/Gj4b0jatDgLsZ9bGEUkFHVXUssz14WnBUVMBEXBgLU37/x
OCRxmfeZ6bbxI8zS0Ew24J8NVPwowrginOqvKKj9ez/BUDnams1eSzayuL+bcq8Bk7n8Fs6l1Ezp
DEW1IMODFfv+PJo0+JmJca3rOd0m9yG4gnHQfEILTb7T5bU+ocnzN87NQGZtKbjszkn3dmeqURix
mNrrS42ZUVqUq4D0dtC7fxIrWpX9n9xs4VJGrwjhyRPQDKdaDv2rtpzovRvg00oE7fPij/ba5oeQ
N6cmCxOEvCBMyhp6CUjDyW4aPFW9DufioHr7MbZvPB8I0u+B7Ky4U+onNK9647eCUy5WIyMv+m1s
tnGzS2nh9bGx68oQNs22BCFR5cpStbpluCNH+y10UGpaN55mPFLvCqILgnx+seBv1jVC+bXf3Y/X
zEXPblULtQJV8CAo5mdZs5NXUdx1dG2AjpLbOZ2/EBRWoHsUdoNT3kTqwWsfLn+us4nE11Vne1Uq
GFR4TWa41nC3Lscntd9CpmwnuEGeQDt8JGSNom1xed1P8MaPbYIgoyYwbSoDru97kv4iglmJpLsc
EH0CHQ4LE+XQMTrUprpW9GmBlvxNAP4uJxP2u7cYl6dhWkIHrRSMh7YFLkxx9xjYzjaIyAG9ranU
jwHNfHP4bY75QgUH67DFG/B7SHINrXXlWjz7xZiA44CpCJrFJxv+S/BM8yxP7bQwXDt9KKrjGN8N
NOXYgJ5AwR8dfRng7Hr5xZ2DASIwBq8DnQnukbkElmMVjW7zbdwCLhwMs6Tfpn2/MQqY054L6bhv
V0N3AmyyCvPuNsa0JNYATYGs/6+eRPR8kFCy9fndkUcA+oLI191CV7d8w0hqn8DsbDpYpjGU/Cg5
UI/4UnxjSO2hNLplbvdHKadfCNXx8sN8Qtdn+4lvIPCmNuU8oITv+ynutCGTE0tzO9HCdpiR/g9n
57XbOrZt2y8iwBxeRSrbsiVbTi+E02LOmV9/G71xz7VlwbpnA4V6qFpYpEjOOUfoo/XQNoNVrdIg
HgOnGIq5WOCvpOQbiVlnAFA41LhHBfQAfIxMO0z1QwVSsKgINpEIgSxnYLJRsXkvsv1UpFSTdsn8
jh2yIi6eVGdOxh/3f3JQxbIghVlsKXusnEL3VWklQEZbQ72uZCytdYrcF+osly44BSrfPt667qWi
KjVlz4AOqnHfYAaSA/iVzSZR2SGN4NL3ovA3/n5FoNWpsaPCPw19uiZQBnWUFBb7QdIYGjDgnZOJ
JyYGoBIj0PGGIfKCvbgBmZ6H0M475+/P5FwXmGko4GJIlHEC+PK/+/ar4QnKcZ7UiCesHVJRZpmZ
bb3vimPglYtRxTRX3nf5UxXve1qpFnq88pLh6JnI/sctnET2YtD1XWFwC2GzzrsXAlrLv7SrT7v2
r0f97WdOL//7z2wVo6tdqj1a+GJVaxRIxsAg0ZvU0QSETAvEfBF/9tbn34/3TDT5/acpJ4FGhre7
3mc5lw2ohidMYN20ESVW90ltdlJ7Yc2f239/XO7kDJHzUa1LmTKrKC5V1Gn+OpG3LNCRY3PE4KfZ
55l46Qs6E0z9uOjJgZmz4wkYY9HAF3ah/toLWxU30umSJMGS9Oy660J+bDzwi3iAMG4umQt+eq/7
i0F8/ft5n13DmmhO3W4MyE51MEEUm2PRojJjtyiypfjA76+rW9Jw47a5CFD90iacflUYheH5rMs6
AMGT523SQNFFjFH2DIc+lYPkSKmwDt0aDlVo52W3VhFTIJfUXdgcChhdWP2ToXf3UmMGYHRXJtLV
1k0XIQoFSdphvItjy/AgJ06BaZCEw9uAR0zbzeXAmw+iZuvWTksxDwyvChXdezXzfBiTRXzIygfN
p4EOQzqkf6khgYFLngLZs7KnKV0mavISm4yybx6DWNjpKt5QAbqY6EqwvJXqhnYPLmDULFschnll
3qgmCn5S1PBfKaKd4Q/k3ZWGp1bEwUB5PSMg8+urHnJHTL1Lb7WVty6HfKPQReiYUGt58ta9CAF0
lGaKKT/06nPOxFhb10sxqhyrDJw+gf/BREjfv+XPxjT41qxSucBTUmj3mE/Y6VsrYmBl2YlckVIf
tep9Mqfqh386IECG59QkdmL6SaH0nJYPcfYWyMcuHAlOtXUmDuvWVW8s+GOR4S8FPdzr/XvHg/V9
1ZkEo15l7jD0YHHWXjSL+U4D9zkicqbJ7GOzwXhSO2YHFbzJ//5bZfYMltiErGLK8OeWlNN8pdbb
UEMQFop3hV6wTeb8Yz0kGjSS499XO7cT4UNDcCIDwUCr9fNqicS84+iSgvHsseqYVMpSgdx7jqBc
uzRTfCann8xS/+diJ1uCWfhdE3oF3a/qqoyvDSgdUGaF9d8/SZ/u+XT5fb/MdL5+29TRlBtd4fOb
sPoZtStYN8ASV642TWJQL49RqFt2X8aLNAR+oAPh7o+Uc8gknjPDdHLmacL0uZNzRxdYh8lV66Xr
DCPi4J9bVPMqrl9TZjeEeB8l/TyxtKVRH/vqKmUXU1oMsbLQkag+dZZge5yOfcYHCQcAnMRsKGnS
hzgshxGTmquycTJky2aHhbivzWrDnVGHDMwNrYAlVQA4T5ktlSjF6NMP/1zMgK1m1puXvC/OpeJM
xiESlMhHVdTkP58ZoYhXI5rX9534jMp4IaTaMsK5S0S/IctXlfsWCsim0o+yR3xMRT28Lkfcd9m5
qKoBVk/1C2HQuT1bRfclKsyOUVI++ViiqiukSKPOFJg7yBaYEJbSaIvBi1Jsvwqn+fLv7+ZcvIHe
TLaQy0710+n/f/ts0l5qSzJAMjwdCJS0zw0s4f+Lxf39GifBZC+DsAkEroE9wlSNrilXdQR3B6F0
HaPcKcKlqcfzvwohMNO5jHWeCpwapE9hUlK4YhoKyXjgHy7WcS5d4mTHMsUm7fT0Pz8KnX+lviNp
/vvdnAsmmG34n19xEqdFTVGPYsslAmtLJEEttPKWKgubwYO/r3RuQ/x2pdMakOt6g4h6S5tCBQmd
Ez/I9W+JdqvwYLUXLnZuQ/x+sZPdlwG+oshbXk7fLNNmC/hHO3bmhWcnfTG+TzfEKaRkYkPGm+Nr
pOPblx2JXZgj99OmURRNHR1d85yio4DsC1fgzBY+mgwj65f6sGfy0TGJR4iEERaT3JkOcRxynGcW
oNp48zq2jhpwshGoWqfPxK5buQB9BvCa7bNr3IZutQgSC1fuOSPreBLrbv841O6nEOOKZRz7UmFq
Hf4rEJgg628UuCWTFJ9Y0nYV066okhvZY6J+VlS7c5ollY6nFCaLYXgTV+6qUnFxCg69+BwGvp2k
ItggLEjR14aTXLakktgu4q7beImIHYlIaRjloAxIL9VwgBxRl4w+zofNNIX/OibXLRUBhpVk+AuY
s+rJve4qmyGAr48gsygXios5CQNGAZOguvCimzGE63CWA2lJcEyOabqJIOzgUmUDAYsSzKXBmE3T
3NMfDcsjj9bW7nFg1ICAQQ9aBruwWuPHrTRLzNt076qorqXmyiN+iRd4vYGX5o2I0bLFYf3TJDLE
6HTcydJuCmgGS12j3qEv+WxY8JPqfC2g5k+sBMMXDeTsCDMMWzGCRjXBaLF8McSH2HqD3lVlUL/c
tY8wT44gMWFLzfGWYHGGPZlVX4/Ja5rjxuJJjsdkclQC/Y86glNMZvP3NCvXXlXO5Jp2JY/zKOFZ
LyJsjd5hz2HkNIVSev3494I8u/Tpj+soDuknnk6IGGFbG7VYUQpPlnF8KPxblr5fHhv3woFzbhvD
8QAkIyY2jIifHIFS0ivdKHMhv9lzFcu47ZRLYxnndpfv1zhZ8EbVcuWEoq8oNMzuMEkXGMyd3yR0
tM1ZjNlFVMS2q+5TPniJjxjn1kkZMX1NhTfcmeNWJsL4+wmfq21iQvn/fvnJUWupXhBlFnclmevc
n9dUl0Pv3WgoqMyDao6MLbByzHou7H5fA/en+xLTKTR45MkG6kuu9W1f6oBSlAg71X1rYuLkB7vB
b2jwEEER/qrKMmuAkZb0yKWcuYFiI+gyyr58nSvWWsB71LjJGRpUUmWbojJUpUeVx5S5777WziQl
WLRpvGqoL/ofBR11BeshgZl7DifLQ7UidpvqEUD0NCZmuB8Xnun0zH79NpVeiiXDC4HM9TOa6DvB
g06kqPtSQV02ztvspk/uPR8PqLn1olvXLR60CPoBj/195XNnyjRT838vPK2nbw+11Zsk8V0uzELm
Q2K4idHVi4fKLzMYJhwsPIJk+toogn/NNYVq7A9yoanggTCsweRptI6+8qYx2xmMR7N7KVSGFlBM
VOY6qAP4W+jaZSq9JJFWis5TeO+Ep0Gv9vkASU9ZeOVLGze3HWjP2NpLw1qsgPaRCo6d6/S4zaYJ
Fn5A2JNRZfDzGhuNVRT611bXXaM0djIXOltYsRutVRbPSJrnIkuNfEdE1RkMLjujhRrk0Pb71mWk
tZPAnKHFuJTlnC23MN3MfBOiqYly/PMNMJo8SFXYk1qmYOTkZy+XpxAvMR8Ujz3MRGVpLBLvEu/3
3N7CAY9eSKY/a+knMVJnoCiN05g3kiy9bGklR6k8kMlp/T3J3N8f2bnqOlqb/7mYcfIbQzEM0m6I
+L5Ik7zmEGLtHrTAt4f9xPfzLNZZ7K1z1iUhJwR4m4x+pUbDXlUvzTN8lct+rjXSZWsaH0ToMWWX
Px+45YaqNfSeshegSxbkebQvA1l36Jlm+ltgPYw5ZAWl3LUsOKFUFyFdECoFZrenQSLA2HmsET5F
jAtJg7jAUWNdpMw+dpx3PYRLcY0wBZFKQbNr0C6wOM7svpLE+qHOq6BIBZ/z8+5VbdA4ERAoRIZD
G8t9FSmi+PDghq/+slotdW055BeO1TPzUlzWApTGFAhJ32mgW4yuKfdRK+9ZrhqKOl17zq0OFdmi
yDyH5oyG6rnKbA+Pkro75BmHD26jAdXe6pJ/3Nk3iLbQEg0cILAtOXmDsl+TSrudvM/Q/cmAEqL0
wcPTzY2GWSio10H0z1WkGdDwuZlpqO3N2yGN70bExoBFs2E1RtZKKx788K5m9AvQrBa4TgdCI0u2
4OWXEiDV7NA3TGKBmaHKtPh7Qci/t13m3AAbfA0tEWOfvEVZGnrD9QreYvIh5Oohilal+yGYmBcS
dSL5CNR5UL7mhrUF5bgaoD3AwG1wsID/kHXGUkpuI11xKoTaHohbeikJsH6pPqA9NOik/H2/Z1//
5EQvUaOk0PQ17PHtmBD1vKmNoCKvaV8HsPohU3Ki8QA2I2hTp4MWPqrjRoyP0/OqxM8AfXmY4VzE
tLfoXxqWP7Of8PhI9smskDzwGfxcBHnqmWUrhvI+L1coZ32aGwLhegJ0qU6I1IvsNk6Zry4/EUE6
PUIygJVWZF0N43h/4dH8jji5F6jpYO+mNtlpWMJoRaIJxBr7slTnPkL6RgULi8JfycdtNE7guzfJ
2MGs5ABHvEZnhuahB4FUoTvTQQj1UBFeuKlpBZzucQzCgRrkLzGImH4+IBZHH1gGSiJLeRDjeVxs
VIpGPV94XTPiLlwjOMdGFXVs/yBWF2R0X0H2r6sjAaFCNHEVT4uSmuc3o6zVMtyzjkBKXgRI1JP4
ztX9XeuOS2Drq7IHNG5gNFmvNAvCgwGgEhepQNpMo1uUVJMuAIILFA25qSW/d7o5C8ZXWtdPnWbX
mnyj1s28sga7SVYB9bOezmIWb3AGu1JLMNm5vwY4K2N04mNSisNyoh0MXIYr7bPFHK6yCCK1TxO5
bCPeluHaD/RZT7jYdjKQFbskkeo6jFyFfxXkrbAA8c3eJpvrRv8nidmciQS5Rxa3CRkiCkfoFOO+
ZboRgWCVxpuKFmlXbvhTkZLb5MIQhzdiAc3LklelNdHPM8YyTCG7URFiUL66kKCcPSk05knRPiAa
+eUyocCszyUjl/dq8dB3oaNYOCX3y0lM2b6gnNerZY5n10XTkzPVQUkCp/N1YMBg+sK6fNsslCyP
UQ4L0iRCkHsaoILdDv8AueDM1iHEYZDYu0GdY4avUvvSpDqz/JgreOGyN24noN0ls7izBwZQLQbb
cRCbKoQ/l8Mo5EiDQ0WiR1qjEgduDqW1Z7y5CBYGvBAZ8qtyXWTKci2lqT1U6mYaTWvMwmlRptD1
XvpgvL3iSYNAjZ1qVkq2ML5omhMWBzxCUA30xar2eZG1dCHxmSKxk9UkI3pik0H3pKqnG0zVakaZ
Dy03L1JOoOdQzNF2jeI1X5rGXfLE/t49vsKxX1dE0Y6ajDFTAo2fj0spm1RU20xCh7jEyr4b52P3
VCtXgXhdaBt+5ChgiZAvcx0O/NIKFhobi1ExsJpfi/VCrW8kn2Tr2vX58B7C8D4akGvtTGaUUyQV
8074rOJ5M24yNJ/8iS6Fge6C9f2QuzvZ9J3OhO4VPKrldSHP9Q7wncQEERBwXQtwWsYw3L0ro0Ui
RYDn4bNQzrGCDwvtoy4yvb8xNAdD0fZZpjQeXyFcatpN1v/DN1Zpl2Q6FXLn7JJPw5lInpLpt8d2
ElJbidoaYxVKlGttwzpmmjBr430BYrKkPghPfqAQfuFdnTsKZcUSdeJKCnbUbX++K5mpZjdOI3FS
xcVIrMQM/H2A4e081UFIpDRQ03ed0iRjEmK5qeDhpK43q5qHvz+ar5r/6UcDtndi5SGiUdSTIyf0
os7KQqZziz7FZcCdxbhUwLj3XPlB7F+JGwfJPZb+JMy7ybwSxT28Zk2E2pTuqix22txbR+UyjLYS
A85/3925PYmzCG03Qxo4HJ1ak7WQq0fdYOwzMO9Miak1MXgMe5o5dBmnRaWAZhmP0sDYYusuehl2
LQPZlcqghGjiu2vYMibOHjXDv29MnVKf08cGlJR3qOpg9k9P6pFeYa0lTOhC3VTn2Hf18hWNWZ+S
XOkUNPJWwND1vfQe37a3yQsWC9uUFaTsJNFuCqfWcPl19Jm1LP9F6+CeQNwO5xw43aJLZ9g518SH
8+Pq77s+syXBFScLmKbjFJLWnx+d6/ZVzLgnKVQ1x1UPJJVjBStfvmbsCzMPEvTXvy/4FdKfPKYf
VzzZwbUib8KWCsm+EjchsZNZfrrCQVK3zEtJHV023M6Ooe/NLxrjnIvVf1z65MNWhbBR84JLE0tV
HJjdSP17HNdU/vELfs49Cm4ejHtB3vXatWv1m0ejfwkMwgn+REI11sWEJPaURaoD1EBGMM1eB4hF
aR5bnHpj819o6MBIMKDH/g33GTDpzxc0lJSTzCxQ92G9Ca0PVxBv2uwd20wfhwOGMxMT+BZ98Qtv
Sfn9MSsTxEJTJ8dOAoCflw36otCSWlYmXXBVPJRXXrrF2aOLdmTOHQLM4BDoc3h+l4xLpxPp9PP4
fuGpWvst5Ej9OrAKUmYQyMfJdSU9+MVDMg0x7+NLAplL15pyu+/XqpIiDNlq9hjntPo/zi9UzwMD
TJP47RL38Ux2QWt/qgvpKMnpt/68mND3pRB2qLuIiFGSlVRICC6V/jq7ZLV6bk1Th1IN6MhTifXk
SmXQaWHQ8gjFEEOyA2LmKMPRYUW8SHZ50XP0a1rz1yuDd/ilGZuQpz9/mVyVRWvIvbLvcWeJgwW9
rbUcpIsy2wOqHwY8CCAATN9NKvI2A+Ie4gClh4B0DMd9V4pYFeA9knQLwws3yqVhoHPPw6Quqiho
gH53Evo2tAxgD+oeIP9kCkVWMh0LxK0M/Ha4w/uX8NRfq/L0kVDZ+UKps2xPH0nhigwRj/VUCsTT
LcDYwluNBW22urutTHfjm/2/Io63k31ogjQm8hn0kCVKT69Vtp8YDnqHqUjez8QULoVg4eEXvgpD
vSg7cRGRZvy93s/F1YpF4AG3cmqDaCdLIbP0WIn1UvmP3DiwxZCKPDWZWtJ2MkF1hg1EVFQB2Jfg
6DP8UWOtMkUphRBsRuYFGqrphWEshmbyb3iN0F+47kYyt2SQNsW7wjG1irsPFlGEeLkMNkpnLHoB
h5u/f8q54I1CAnslIiyV9tHpAROiW8JdWdmjnsf5xwA3HMJ9bbeoVa3ogRMtubS2z3xhXHLaoClh
MT96suK6oQXOn6RsJMayNN9IjCM+smHYUZRKx2V1qbX75RN28n2p9E6UCQhCKeeXKYgeh2LmmtLe
Q345UB5jGD+FMBjPms57aq16N+EP/ICGiBwEoAp0B9mzn241Go8WY/qGuDHhz/i8sGHRq5pd1Tko
GuEfinaheWH/R3sCS6JJpZkLCyAZredKJWzq7F5Lr8uiWF54bdMzOvlJnHO8NUpBOEieWhx0Ztc1
LkrpfWJEi1So1loVbQov2iM/7lGEWVq59fRuY9BQqPnoOu2CXP1ceKCDh6bzhPJVs6yTDwebLSuR
VUpjX+yj8R/ufHMdz3t4f7OycZHiNfDsmVinyqNTZmwkuh/kSym1DZK4wlgygLmQgmFWD4wGVMF9
aj5kcK/g0de5u1OpPPx/HNVn4s4ft33y8Vm9ouDbRXWgbLddC5hD/TdtcUygy0gP4+61xn3q4id4
riihw6igiwcPcSLx/9z1qTFnPBRd2kfNIcaRacRPhAKVwGfkvU8whahZdOb1ZJb1X3wpMofoVKcT
SQJOzhtcWyDxU4zaNwBn0EqnuPdR0MHvmnkW/i3SefvPqiur/yYwYjyL4gPMQualTjUVciRTSzIK
aW92r3rw5Mu7adeTMZhTldqO3HUd7XA0H2n4Zexz3aW2wdcw5ek6gZ83RWdoSSGt/XzuURqXgacJ
4h6wTdntEvcK6EndLl1/ZfUfVMdnbeX4+iFrX9X0thrm7XAw6s8seS1LpDPbOr3W1Tv+dF/tveLW
7F/kbpzRAZYEJ4nfIv7fAy5ASXjdRQ+qfjXiQpht6GFGIujdwZz1STdT8jk1GHA64XClaZskvOqT
O8HHcO0gYUFVXaf6tta3YbLxtA9RvVLIZfF2zWqqcM7oXmnSMvKXqruu0mtLeWRC04/+SfVNXd0E
0ps5BLNOWzdMRjTm9dDsKBVmzacElr46hjSFSw6bDpqjtUmDh+4SCuBcjZwsnLEVysB83doUHH+L
C4sxqlzBUBihguIM9odSK/XpJVFb4MXUkN5CaVMEhwn4xDnniy81p1m/VNP3/+JLB/aA+wEVHJUO
yc8bkSM1pBbW86791yTfottoOMqM9h2X8ZI536Nr3SeC3Yxvf1/47FYIA1ml1TcNqlknZXmRN+Cp
QSfu61C7MtVsmeMY5Le22r6I0ZvSxLNKYu2VGrMf1TzuhJlWPvJ8jPbBpReniomjQ70dAdO4jU/T
93MM8EkYMNucDn+s+bQwdf6+6XOVgakqyBQ61kNEvievTcxBHCsg7vel3DsGsUkQbuSYLjXJpIXN
XbMz+12JS+XgXlfBa4D3YGG9AGvCjJCgXL8YVZ27I6AujClbgLMYHz3JotzSUjOvC0QGoLYtsiYt
vKrz69Rae+JSxs4wvGrVhVxfF82+jzYpEWpNC2SeZeui/bjwdL5GN042DnYM/MURfCI+Ox2JH8UI
BxNy3L0O7J7hxuAQmx+K/9ZS4ApuAgxpvWcJMXknLlPlsy4h5m+K6pi3u/wWpDzNK/p0YXbTxlfk
FhgEZu2z1uJzlz5pTT9rtXoWFNu0vDfGW3BMDOpFdCq6DO+9fGXKC8u4M4P3qmuhpJA918+B9CnS
9Q/hMFQU/Kz2oxsh+Em4E5rYTI6vhn9TBvehe2vpjt+9mP57xbxYPDwkwV1ovqs5KVs3yw36IOVx
yLHpulIQPMIO96tdIT+Qp44x9UcP6JV/HSe3VvlQF+GsVZ814pvOeC/Nu65cYdqCcR4mWPG4F6J3
i9Oz5Rb78HbUd5F2jOQ5+X+DdQSIjWQ5MFAfR29Dfet/tsjWsv4DDd5M00PHivFlRGyl6y8liKay
twXmMq38qFa7Xvhg7IdCHpOK/bWkbtrmpu+eGU9Apt/YepDPBgqkf7/2Mykuk62ofKhL0e+zTuL6
phVkw/OqcS/LLE4GmQ6N/DDGc6gmF11yzpV2UIcwskgSSOng9HNPKDIVuZyMQLdXfoBbjfsKxkJ4
nFhgdGhJuAKLeVJ6RJeMf88E4CZ6FLrpNF0oop4sfdOiL2VK9G3CbktEgJBElB7L+oDJMIx9xTr8
/VR/u8Ez0De5OEuoDzgITgFGYjhEpL143rAT9u5MKJ1a/vqHwQ5zxjisiEAaLzCPvqnt3deBXVuA
vWxFx5jO7u691za2K0YiYLKP//tXbk5iTwxzFMLZU/LwqBrwtoqqZ/m9jvXkoQUgqFP+DfoyaC/U
iq0z3xekLg4IHjogqdPyVDPoUTNKdbc3QMrD3VxlbwnFk8lBEPrKXHiD5fKC36j6UnezUpjl7608
G45szsDjU4ZXwZ1kNPZm4VMozSB06gIV3Fn9SOtVODRMlExy3FkPjhgfWgg4GUx8jFFm8nPzbsSz
KJgJR0aQ+1fEE+YT64f9RSUyInV9SD4w21Su8WcUQD8kdkhB/ZXmlfckQprTqVnPvGeLcP0hgXr/
Er6kn7i0Gx+ViKjMHo/FXX6UlJl/rWNl+EiP1biPbpTn9pk/wDx1cSfOmjfl/u9vi34ep/rJRk2Z
Ak8lKMnWNJz/89SvfA+wuJt0+xSAP93IEis/xzFuzJeinHGako7Et8ZTex9ttFUwe1NWgl3srHec
QR6SQ3LoDsrWfTAfeMjKU33f3mTH8b56lV/5D+Hz8DC8vmSH8b4gs5HW7tI7FPvuYQQ99hLszY98
y/hBT4YjAPCA3jMbngKMmhVSdhvhtYiuauqSUs9xUGV0jlfPB59M0skH4Ay4uWIii6+pE7nw6Gb8
GztlP7ARcRGM1wQOwHAJF/CaHvlrHECnemfT1aCFymeAGyWSVsGWKKjWjqI6Rr8JIpun3aozqBqM
a0jCrMEVIQf6jmQEM1beWCTC8Lb/fhHnPm2waLpqsK9MWpmfrwGKhlukitbudQpYgDVc2ytX+av7
6NID//tSX4Hcz1cuo3KXgTpOrXZDPdmmB4FOhtuyTdPhVQd1VkMgdcvYpl1uduFWze8sPNtbutgl
fSBFOVA0nqO9jqK8nEWJu6ghDGZ6u4D3PIL3zsNwkecwSeVq7imJk1iHWgoodOF6YzwywGmUVGWi
h2BoHwf4SQEQWhEIO26mhG7Y/JnFZjCKg0e36dKecQaGx8SJrqP4oQxK0+Ekc/SNIken3Q37yGJ9
i7s2bG906QlnX7nAusKH7DgO615883LT9tTEQSR1XQc9htmg27vkvo3GNU0NmIHwHf9+E79fOkgG
USJcY16JgPsku6oLOLxabPWMTK6JomjMxMB7j3KRLVLpabwkgDKnj+jkxZPJKvIkr2DU/zSdhN5U
xUMndXtBG0F7acuCZKwY0J4wstS3TFEq6xzxatlWxyZ+GsvqymgKW1MPiEWueylaBoo62aaggn/y
0MzGFvJt+TDA71PCZpbUnjMZpVckbr7ircB9YnL+4ZbqZ6YEm9DNnVo8VJa8MJ1IiO9gwsOeGnEb
OYiyDf2CI3A2wQBb/2nMd/kmNjwagXgpt/1TD2RGF9nrkWPJkrJFLXLtt+C+qmxbiu8jEnJLe0pH
3WkraSVG2B15K2bzF6Y6IYnGdYdc0Jpa9q7yQs6w8sUQWS5FrLK4lZQC1oXoeIm1LUdjk+P7nbjy
thCNQzcmF8pPZwqgMnUMkh0Jbav4S+niugwhSFnU7esWqmgL/tgbHU1kw+ULMHXX7gbxNk3EhSwW
S6X/QHKKVRT7UGVxqutIpTakG0I/rmJxKQARVgNmLYVHQwzXlVrOLaG6DYLOqVP30KXdbJKM5Mpw
Yc8600TmZwDImOoi4GNOTZAaIRBixcz6vdFtW+C36V5ia3anIDS4gcYmEcKPjHloS6/amnOMpBPO
3b/X0BlgMLYHmsoS5xZIfE4OMDHtrMAIOcCG6krxcSs22W9MvD0Iu+fEECj2/LUkLrHAXOh97wAY
xgBkOwrCvNDdeXxJcH6mVvXzhqZV/y2hN/JKwS2FGyoYhmIjT6ojyUuerd30pksTNvaMYKSwWWx/
Pwpj2st+rG8MJ9jRTUplAKmYaft55VAS03IMhmIvNISKlps8NkW34Msm+QzFYkv3fYnSkrWKVQ55
B0WAdWE9F4QdsTA6bZzNco85aSFYsiPVJq0qAzTUupJImhoAjIpwgDG4sQo2hbL8NJGrBdhotFWA
OIOxFJdgyl3A0pHcXZLT3nKZ2WvyRZ09CAYxFrUrxlQiA++lapxlSmjHPREavtaVMa7Nvr216JoP
iH1FeV6EL0qzc1F5KVXgVJmMSTys2AEWQ6rOvIbzW4O9nC8hwsxbL1hIsGqBR18PKfKx6F0QzTfN
nLcxnLpQsQtiwb+f9++Mm+fNma2TdX9JOE7edKFXIF7xAdsbpcbszEuY+HNLxmteHZdGIdsFx6c6
gPwDPG58ds1TSokCSPXKaxi57tK1N7x7Wrf4+7aU6fz+8RmAQVEnWzARoCa7/cmxAs1vlAHZt3uD
SAeB9boULJuRC5P5BFO717u9muy65tXg0XLXhe4o8nslizfYZsHfeM47wU4Qo3h+BusqnUVj5Yg6
PuQpjrW5jo1HsCqyK73cSyOwSCuWr0dPw8pdfkrjOefOWvXprdPQ//uHSV9FlZNfZnJyMfXOWucr
PylxDKk5toHCcLYLfFDIntMEajz7XJBK87AWnKJ61/igjJTsVg+IChdUJcsAZDo1PFpSMzO+0Sci
feVUiodN4JC681rwnmtr5T4MTbyUAm+nFdlWDJ8b4R6JlovwMeoNO3YXkwOPlrdwGqkfJAcz+lcS
jBomLQJtjjR8YXbHOLwyqs3Eda/jZ4smfuzF5P6OD18yydyZDDtyqmMUbk1+fAx6zU6tcZ74H6HR
IdzIHVkQl6Y3MC7+HPqFIyFFZCW4mNDHHLwJ5P62HWZt/y4wHV40KYNUgSPVMtHvlHqkTiYWC/NG
waOgN+Il5x8nuuqt0/FdCLQNQ2hhO840grOg8VdDA8ZZZgDrqKSPnWRn7rYqtLvoPhcovqbgm5Ao
utlzB5vDFBa98lxhYlkADKHIb/A3K4O8kgdyLWNdBPE8MGs7zf8peksF763nTmlyUG1BFWcIttvf
FhK4i4ckAxvdPCWBMJejY+6WKG2jayv1L+jev7Cxv74YklMJP04CrNOQp6nUaGR0pqV39U5H865N
3I0iBreBdVW2Plty6sSKdVsIOSyw/EqoyhtLKhxFChcNgUYDEnYgyQ6uTP1YklCoUoQyGblIuMws
WDqkCEXI9EPvlOyitL5VOKFKRhKhUT/apwatgmSZCo3jafAOEnPO5rAIe/akQbEN339JFfO5EGtH
9ctlTRHaxS9MLdl3NWkB2tw3l0H/UhO7FKHhWLD76rZbpAVTeu0S/ao8NIssHefZLrfChawOGysD
fO3JDi8oSu/BgNDsVe0BmUEelwuvAwo9FgDecjsNlkP5LxffzTSwjWFRVLzW+V0vMoOou44k1na4
nl6yjP18x3II4hepzi+EEcp0Qp++I5JPhAoSkTDjtz+PrSbGBrfLNQre2TIhSlf1Rc6k9+DvFTm6
KXXVZsO/q8orJnGchLhHk2d5uy2I16Y1UAm6XefJrmGQqyqOY+oWs0wY9gppH+vKEpda9pCqKXuf
udOT2xaYrOUEbrKuu+ecKN81oQzTypCbS2XQX5Wi6YCYgNBY3RLjn3aHOa/ATbgJBzJ9bJ/6tZk6
rkQ2WlQ2gCQa3/L9WPY4D/obscwpHrZrqqYz+qMzlTMrTEtibIadogEb1/oSTPp37+Hr/ibAGSnB
VMv6+eS7YkijuuD+/GZpmCuRSoVC2t93lSM8SPrglBAgB2/nmgs9sGw+x5IAtQ/fq0sd2a82x+lH
gIRBpg+CywJUoJ+34qZBX/pS3uy97La28uUUJNRmJTAvYNq4KSxMHoE7otCkPRNHi04H62J3EEiG
Mv6K82tGW3QlvkKdzP5oDfNIX6ngxnNX+4yrRVrFO1e5Gi3FdhNK4K7oQGZwm02s6qQluV32ez0e
7LG/HwdjIeUkP/4/WZ5nMEVNy0aKwu7bOBOOoaLY4OVsiaoRr4xMW1i81BaWwkXj9uln/34skDqm
qXqI8iePpZK0jP5g2uy7QF9ojbgdzQEfDH8Rh94ypMWRdG96oS97aQu+f6b7lLjCO+i4s1BtHYLg
0VO/3HNAM6MUvJWbnSDqq6Ldpi20ayKmSLwTrUUsM+SQXE0Roim6uwLFe2EsLE4r9qSVx6enjf+H
s/PajVvL1vUTEWAOt0wVpVIp2LJuCEteZs6ZT78/6gD7WCVBhXMuevVCw22ySM45x/jHH+r9OJza
zQiSZUQqrX4PrUWhLz5WA8TDVp0dFYsfBuuyHWtksde5I8zYKfjSqG+0YDliOeL2GKTXvpZ7VEUI
gFDZh9JB6/9Y1i1fWi89TYBnnXkShHONQVJpz+LsGsZOrl+zOdpy+iwJSL/k1OKbQWtnGKcWryEY
/YN5I3JaSmj0mpjqEHwOSLQqD+XqdtZhAxIa5m0RXYElP1XdJtWI+X9f0QXCkKODlmoBPW8Uv3bR
SclvhfjKJb4AClavY1BuCdT+E8lqocxkBzC6c7u8WNUzHo7K8NSZMGVqD1TqSpn1Rf1oMrrRACco
tGhTPy7FuDanPE3G/owQ3ItyH0egVom36ZJ7wY+8bx1sPGy9eqKytKJlM40weMLECdiLi2shV+80
9YsFgJ0LPaaEvBWmzQVPIsSbZAilrDunCHOCsxooDjGdRrOfzHtTuzWEykWIul1vYMi1lya///5p
fPHoUTkymeW5M529nICb3aBZXdB357D6kc1AnbIQ4aT5FEs/10P5//1ixlqqUK8ouINe9LKatEip
aCXduRFe2I+DhlB4zVGjezzNVTbm76/23ghcPlt6Z+rslU0HaPLxRcNsLgry4buzsIbzoYPRzppW
Um6iA28ZNTFBb4zfjDjyqPP6NGLUKjhVsTjDsjh1HPsZTX5P9OnYArvS0yhYDnSDtAlBZbN2OXZy
4JTikyX+MPJpp1qP3/+AL0IDZIYBxJ5D4lHQaVxUDvqSZHKhWe2ZTWBMR6fpGi8yWurx2BWJbNXp
/RqVKFfO04zEE7Hma7EIgn+WpRJB77LR6U4XnCGWcHkq637XlSUeEMZ/dKxBNt8aavdnROcpvOrd
soWj6hSZ4S3qbSj6icTA7dxlO01re7COg8Vzk4qUXfeuBtUKJHWXVS8MszHlia5ASF/UTJwGoHni
KpXC7ejjqxuZyRSZ2bTnrt1BhNFp14L2Vx4dCPi9cqlP28HHIuGdiv4PnmFVfVorCkWCrh8wlhTG
0xw+cd58/y6/ApP4NQAX4GEKO8/FL0LvyWh7VNozZtv2MteOjkNkMtpDX/iAJ2Eburl2GybEtwYQ
n3j4OFLLVukVV8UR655yuS7+vZWLQ3fSxqZl5NWeNU5Fa95wsvmZ+kohX1dY1ZaLo1fAXfJB6n99
/xSMTxUjhpkQdoEEsQhjbn6xAwS5HsI2klrIrOKPSDoOYCNT+HsF/UTdvOvC9og3k05Whk3vii51
dARDcgLqIdQI6mtSrR8e3R/ubfVbLT5queYlxMcqUbJJl7ck705gL1tt/DloGVymWnVrIWG0GNMO
9F4/K167PGYYpVh16A3R4i+yQstZbvWGCjyt3TAlrB5ACYKazMDE7IqNUcVOOPwMdTLnmMCOmQOk
HjClwQ0OqVEYZl4VLv4gEt7eIJIDFJyG0p27XTJg3hKKJ0PsvVG9zcrRDrBWKWlIlDolZY+oBby5
+95ropZjf46cwDK9iUpVna9s9V9/gv88/As8p0BbW+oSVKXOeIqFW4kyRmZeTgqb9Trhq2/+EiCf
GONTqZDZZtw8BIjSvv8APi229f2vslBdwrfZMC+Ou84iR0Ep6/Ys6WyrqWfkGzUiv+/ahyZ9nvut
F8IZmkmQwihA/riBVIrSF7UytOz9L1pD2uFj1U9uD3KP87EbNu37eY5fx5Vu76uBDOZXbNmrucOq
rfl44cYwoyibjeacdseWVlVsnkT23mbYifAyFouiepIcY7gNxjM1YSewwWZvRB4CKj+I2IVY8JTr
ayqsz8c8KWfw5Fc/RZ7/JSVZ7hTRHFSpwZX7NrZEFzq5pB2sBWENWeHWVdvRz+95vR4drwp6iHXw
RdGotVKA5bXYnNe2ojMnd8KJMRhSL2Qp6TVaM4b32AXM08sU/pGJGQv1U5P3pGpp/pQ8iWP9IME7
lPL6KQ3/dDU+iLC/M5RIKRRv+iAPq55Mflrhl7aABlO3rulC1iHNbbLh9HmtRmxlZh+jEBNS1rmu
rDITmLiMn8YWv3l9fEhEifEe0KzWO3BUAtlvy//Ikfc5cC3QzSSLvZS9Qr8K9n3eCHlAzBVWmvja
ml48IF0dsjEtmuY8zrlX8xFY5Y7+vc9x9sBYJdOdq4Xv5zN1vaRJs45lMcfqRTXRWq0xG2bRnM32
HiuwI7oGp2xaj9LjoQiuueF9+cXBpYVAxgiQz+vjOrBCvJG1mKzePH1YpkNPpDzb/bILu5vumijh
i0qPnwZPbRWM4QJ/CYNlfVxUs1o1KzMn4KXDk3d1U1ttqYiX7Lcj84LQuDWMs4pubAgAKSvDxmKw
rswNMgvP1GoqKRpMfbYlNNVAyicJSeTaRbJhU5CPXh7/1JJqnw9Y5/ft8/cb4xf7xtoDUOXB1wbe
viR/lNTg+pRFDYRpCs/0mDHroVuMhmdwbFAzesjbvh29Djcv0e9qCXA3dKp0ZzUtqe+EA06gRrvv
7+oLOcp6V6iVoSGtJejFNprpfScauVGfTeu27RPoWavY+640bgFDdfzEKGCgs80HUuvF6TATzRf4
FI+NUIHyEODIyCTTbpNr+/tXN8ZmBmN6/bygdF4cJFEegG/OaX3OOsuPkMSUChRajMZAxdaJmAr+
Byh3BDGzsAmMsEFbWFnFXuGAVroENzbZrzgOFukgVl44XBt+f3HaIjCj1AMdowPBfOvjApCbvMil
ZqjPYgtrz9AfcB54TvHjqKdzoC53GU4gPYGpiRXu27tUamkvs2pfYsWjRpr7/Yv8+m7Wtc8WAN/5
vTD7t8qV4l620pAXmW+qMnGMgrlW/EsA1U3ysyICnvgrmq39HXGqLWBcB11rp/01Ye4X2wIjYZxm
1hBUbMIutoXc0KI6S4QK+ygWFeQWEOTVJW0Ofb4iqcd5tneqrMO/6z+VME4jC+xJ2s4MzhZcMxZD
YFp+jTLyxc64zqlxrMRwiDnJepr983D6IOqsJQiq9eGMJoGT46/IhK7QOvXVCujLa4EEryJR/nFp
Cj6ogpTBxK/O0A4yvAd4CUmyU9vHCceY71/6l8/6n0tdPOtYVUJcjvQKff99RMXDGm2sW8gHBp1c
pF55tV9wYoFu4HGQkQ6RmmP/41McpVI28pJXO1Z/ElQzZTD7iRJs6qnb0p+fer3dip10H4k3Mr73
S4LSvaohRs1OmyoO9RSgHo651VM2UAkpiLm8vqncJmRoqghYWeReIVVPMdXC9w/qC7LleutQncGF
GC3qF0VbkYxilnEsrEVbPIND1X+78UVi4bZi7UDxzHNjU2VvTUn1ctWWZP3bP/ZjH69+0Y9Z6jiW
gsTVu7FwlvApI58cLbmTy4qHyfbAjt/r6UksZm/9JstK2l1HS6Qvt1T4GioeQiT3/Z/p5D+rgNhF
bcxkqzqrzVtDUS7iwGglL/Bo4aqtlh+Kt8AlTic0UIPmYHB9MEqCDBVzm42W3S25W42B3VFfx0vt
6/mJgbE7QWEvmGZUBGMweG01HIFnL5si16iRQgCGxh1Bj+AUWhTv8kJ6IVzeLWJvnTJltcg4ES5L
HuBREDpyF52z5S2Lu7Vnzhk16TR1XXhWErI9g6fiNppezAFKOBOqKaKJEfeRZnkKbpyWclifouqW
yuDNUJKLcgbwg+DhiBiURG3vDPCEypok4HBTL4kbw5qJpQRX78WOjfJZJzFdPuhM5IFBuxr7y1eZ
h7ASVDr6ef2tg5jXjOUm4/BR4/omaqofRvUaUfivCM6kQydag+tgA7KHreScWrTcTq/2nON50NpG
DxyW6J5YwPD7kcn5U0qUqYg2ZOi8ieI1tM6Rgm1kFP7QrdeUXN0Kb0PmWeppBKD6fll8UcTLxCeA
SkK5xtH44gQLYjFLyrKvztiVrhPkhMytVfx3lWjwCZCAHQZFzAIalOAHXjrjBNhRKQRQd2fyHGAr
vib1r6ggOQjJZtDDu7tp4j+d3NtxcaW++bRDcmEY1iAvELtxP7uowgk+W6ZYWFryP8kxYSb5aFm/
QvMJS6Ji+PX901yf1odVfnGti0Mm0RvRGgexPZdL7dUw8AzrVRDf+tSLAHuGLNsC+Hx/yc9d8HpN
RC+goDxcmJcft2QpluVOX7vgpMU1qPcUPiTzDFEHJG0dWksZHiZXvprP58DFRdcH8c8+kunY+oCt
tmcz3bUisIsXRDtruDWTt2kbzW8rpYYtzol1wdc8albSN0zxSWpPlBty5U3qbVp5jOACTKvU4Kjc
TYZHQ/T9s/n0cX+8y0uzhliSS6kOenRbpsON5pkI5/y5q65l6MifdveLC11UqgJ6gl5ZocxaOA79
tEFU6lbYxwBIrdMsQWTcZnhVIbg6xbUFHyOPcWRp/BFh2Ji+8Kq0FuYGTBX0y3i+CO7U0aVExpUn
8qkyubjRi1pfUqQ4EAXeW6HC58Ew43mFg9jkrjI1v2IW8V2uvj1oDET+++MnAmaTDqpetZTsTPkb
5ZjkpGqwjSFmiJlOyv0vU9A2iWxtRGizeXQLYTROEs8ISA7ID3NQbUSQ7u8/ia92A6T+ZAzJIDjs
CR/vCpV/w7lQgIsGJSwPc/1YV+hPIUdhQX5wtW/Vvnrk/17xYn0qeZNaZZu350Fu/utIOzcD2W0S
ARegx5JTo+w7f4LgqIPKR4nqC8Ev6BGHshd3QQKvSX0NtJSj8NwyKdTFzstTzQvhL5VsL2SrEmlv
G/pbmm2W6UUwzId09oXmNSXbVgZnikm/5ZSd5T9x+BoMmKgzlC/pDDhmem38LSzmeWprD7/1+9Z4
kGCNJGXLrPE3H2Usdw/Z7I4NNqDTSN3yJ+KTJFdj8/1beedrX26ceNhj44P2BjDp4rWkYpSUeS03
5yxcp4Hpj2oX7ofObmqmq8xtXAUEq7PHVe7kQDOOTbKRXRIBRIgu5FeQ5cqET7aDB+NsnUMHXsLe
9M4Ms6Mad2eMzmwmrskTjHjtbjG9YpM+jOpONyAKe3FyZZW9n5rf/ZyLd17ERTrWGT9n9pS3+Nba
yl5wk7gq3g22CALhwCeiqtrVf5Vtfy/+hZGF48Tr+J/pGH+AtNv/5Mf2LSD7C/YVHRtx5qW9kGUH
vTa25bfgYWRw+gjpN7ONv7exO0h+W3mEdX7/Xr7aQIFccLpBr6IzY/u4WoJQJBtl7Buw9R2O77bI
PYSWH0PA+f5CnxmnbEz/XuliB62EzBiKZmrORn6a4Ac0OmbqUr4RmmPbeJj/VuVRhiEmjleSBj5P
Zy+ufLElynrIR9nzG2PT0Yx3UGGufesAtGkPjkH0DEqC8WcVsNyu1Qtf7UbAdEgMDUJ3mRB/fL5Q
r8JiWha+k+lEX8oULIpPKXAnl0yuBaZ8eTESORlC6/jA6hcb8hIVEnFZ/NAAz2CcEXmaCbLKwKcb
u07k5c4vVwAj51WS834EXD5VuZJ0JY7alZaTxudCeQIXjNVX4xp89R7E9ulK6uq7Az5IDXvxs6JR
iMY5S6l/SvHQRa9x2/mZpp8W7UWNwebrI8E6dVI+VczZcfP3YbjFQBE13u/a8rYYv8IUFhYVb2Lp
7BJPKwlrZJZUzsa+zt5KGKipYdkQfrBywI40TG4hk3gm/GfmUorpl/+VqcysqXaih1x36E2kAG5I
hlQAWDHrbyOkPuBbb0Ig/1xC9GUm+meGrEXhGQzgc3j/apPfSqO0L8aK9N/7KvFShTCjXvej6Zdg
3qEUtFvYCd0KD06jS5Yvui9iftL02BDkM+A1W0r8gbAGGleaKxvBl6c56vn/fcoXVXTdRkUq9RZg
f7qbm6eS4VWcKuQqIfaCLA9j3I9wk4bncLuSNZkf64l5L66gf5iehF49ZHV6U5X+lX1D+eo7Y3iM
k4ihqp+EjN0kaiqIWAPoi6feblQPZqR5K8EhSbfoscrhEIVEGPtrdw8z9PvLf3W2Y2zwv1e/+PaC
aLH6poBFXGBkCxGJkIUUlixr6v/nUnzbGjjoarlKuf9xq8hhDIaFAbLfdZu59ATTV0ycZjgPr/wm
5iWfnynXUYDKwKnJ5rq4VCiAkHdT1pyVVvbMbMCAwA+17mcS/S4wcFXYkIMO231M2KBuMUrZjMtj
LAauNetvjGyjiKkKxzMR7Ti6n9WpfhhqAiCsJ305p1K5NsrvfwboYP0L865fYfBpSrfjz1WvBVJr
R5QnnHvBj1pJfg+EcRRagqn0QWdBT/TyGoV07TfL4Av6+ATLa8vf3zbEzJPGM5hMbM3ZS0yY9wMA
w8r8EGKyItRHY4x2UTg4wmjsSkv0Rqm5XYmv+az80ZP5kKMIkElfD4EiTUYCAdbDvel1w7NeHfhL
3QIGnxG19wYOTTKk7NVpdTBJVITbHIVPDVjXqscOO8nWUFMPsmqPk+EPpbkTK/K2YrQlUe6YhDDS
qFmacEgMmCWMx0HSnAbCTDevyVztLpd1r7ZeI/FxolwojQaiEnh8+7T06n6dhivDQ7fyXuLTkvyA
1ZRBvI5i6BQJIUv133UIIqbWvZS0t62ZbWOwSG35bRmTU0m93UvzjUmKElqJSMKVEFGgKf4R9IcV
Gl7C4TB0zUaqbhfUoJbijz/NXsY3VEDi1pDpOLjQ1xiqvKN6nTC6WuFJjMu7iW5wmPxFf85LHecq
HsYovJUIDGaKlE4fyAG5D3yRbbfrBi8ZqL1xTFiwrgcyMQCGa/mOiUJuVGiwz0PZ7+LwWIXPCksM
m0k7A+qJ11Cb0GDK+isIGfAM8gZyQyrHG1kLvKI89nVx5Po3nYb6vHqR6gGK10kz743O65pybwXh
ts8sW5ShUHbIZAl6KYyd1OMwAE/JFLJ1F8u4pCbHW+tOw4RzSE1Py+6/30TeNS0XJ9iH9XZRLdax
QgxBg1VmLv2K2myf6USgBPvJb7e1+Tjw6gd6hKiV7K5C/SmOEEjddnrQ2tcVPsHiWSnoJFtbTjY1
E1DmcHQNC4wFIEeI6xjwouuWk/mvVt/XSbAyLb//CV8dD6stORHckIVJO7jYCLsqtCY5l+vzrOo7
eai3ekcEeEJPbz0pVOG6mT5J+FUPebgFBzqVc+pE0LUliOBmj2qPmXmaWzZl6DXc94sT4oOi6KKy
xKBwlPJRrM9hQiIGQrUKQFoXcqceTZLRFcySuN1l8nvAx3UYHI6RR1TLlSf0TpS+fMvMHRjOmvC9
4OJ93MD1KuiXLhghUuP3gY9ihwJ3lWpXFZo43pJtvYZYgaqOinoRoivxZRBIXdVyNXILJc80/Sok
mhjXWbcQ/CTza9IbcoYopE/bPd1sgmbbrgsXdX3W75PFx0Rm/QP0HPQQOa/dVVrPyJxGdok+1ElM
+8kHPSeuKB06iXAf+MYOG3c9MIDZRlg1mt6CkSOn5+gNi9u9qiA5P2UBr/nDQqcV+fLgVbEfhk47
3PDvjeR1Jb6m+GA50uokwVp1SLwZwHgTbL+96DQhRSco4Edy3+5ox5rUbfkLXKP0g8qb19RGp6by
QZSgojrCPWYzEBOHvHnwys5mRpBwy5KDKwR/vmNs2tmcDjkF80BCjBf221BBLO+ib4doWT/m1mYw
3EpYVdcVii3do2kCcqwIMWiOarwJYhefas6iFK4v2kXTNmS/r7YLfSgcdpr1cys5+NUAURGIJDbO
UjhUMrHl0xPn1bUP9itwDS8d5lTEq6vwZy5q56wjxDaV+FKMbjPgWZ35CVSmCEUZum92W9skDTBl
RgBH2OXzidEv43vLE18Vvu6oYWe0mQZf5dFViDXcRnA0AeWwSwp3LN/0OKZYEAthADpj4fJ/VyKX
C1URppzeojjqCKQPf9JGr6nWyOdwrXEKYOGEmA7HKoAvHHSxoc6m6VWrkbGvdIdR9kHcQ17Qj0y6
SfEIIWy98wJjawG/kde8W1IXkxvmBwWUfH5AvW+mnaC5AtSr2NM7T0HD8SNIj4W8qaniIm9aMGVz
FMpnZ3piLhI9FQyJRhtIPSa0nX//FbaOYrPrVaTDKwRhOdqvvrPNVwGMfnaVxVMmF0PYEh+l3o0G
N31o5N38GAa+LjkkdyLKC3I7mzbfL/j3Udjlekeus7rAS/Q6l7gsy12IGrlkGjs7k7lTZioAOzk2
wt41pX2lekvoCpbd3OXbmqfl1sa6eirRhspJroEsHXIc1EOSNZhVbs3qqA7emNh8qisokG1lvLgD
jKjtpNhAtgkTl75Ffgwew2PnAXak0F6ASDpU8I5abyzJD9VdN206wyN+i5qcT/2nOv8J9Rvj8fvf
/nnWBrQGzo/lF8p1JOsXe11HxkOkB3V9rqxXWIirIq82BvisDaEZx5WdJYjbeJp3JQY+RD1eWUJf
lOVcHkIYYmvMRowLGH6MgkxrtKxeUc4Jq4pIwfT6JIsPqnkF8P8s/FlBRFVXJXHFR2B3f9zVxXxW
RynNq/PwpjyAhKfzZtaZbzgMvMu1WHDzx/JkpB42JpCa+J/a1I1GP5/2Xb5LxwNirqB1M+KqbKXY
sDyMwuED56Bvinsh2JnRT8PYCMKmS+/6q3LEr0r9f2//ovSI0l7spqJgKPpDe7ae8wkO5A0mw2pv
Zz8okvFBCxyx95vEFa60bspaE1wuEMxgSJFcE++198HGPzOERco1cRHG6uxSds0QEiobMgCReDCd
eYCz5mLFkpWcWXb7a2pvG8tlmWT1JhW2hug0fxHCq+YuRD9ROkZ/6k8dROh0U6oY3W9MYrGUbSJe
qXS+gvq53RVnUC3u+ZOyYFHkOeupTBGM+GrPpsNcNIYKo0CDETi1lwbtBgNCZS7w0nnr4HNbZJXB
MbeloXRivFgQda4eBQE5Omo7eWpHYYmJ1TVCyFcf52rshU8GeLckGxdvtwhyshwsmbebe6p4U4l3
YXA7T25seXN2q0Y7nTSIkKobOise9Q+yxE7CHNppRzzKXb2gAYJO69fIXSjQzM6Tc6aRlBxOG236
xZfje8lR0yO1dSw7GKwb7pWd5IuPBB9+QGGY4qtl7sVPaKqM9mphfTXKHxHxq3FWwLB7NLvBHPhF
dEzq8QiMNUcLoNnNojxL14Zdn2lbq3bCRIos63B9cNz8uMaLTFPKwRDLs7kmcCMzm291iJ+UX/r8
MsZnQT0t5oMx/RaK/2qyCpPRbeIbIb3rit/z/GcMr2w670jdxcqB3QMagHEBFsmXRJ9kHkVNqMyS
XISdCoGgIlkgVx7VfVmUTj8Rk47MsqSMnO8RGh0HSFx5L7ozJVE9RBscp3CYfZX7aGNg2AA/s6T4
47mVEQYereStFhmjLt8qmFkziid/p45+rAP09UNem8oU89NeCP0Z95opRbfb/1rbZeimpWrhAJji
RCR4K08667u9UmHMEpqPDc6kvQnxwrC13nJnGi+5VI9ZTKFIXZdr44Zh5kuKIGhtVEN9V5bLqcva
2+GqTEX7Yh6N5zz7DoRCFoh08VJlbYknSUh5hghJF8YEO5xLxcLNpxs59ZB6mPKBLWi02MndEmiP
+IRxo2d3XfdgGC+V/BpLz0b6GMV+lXuStLFWJGwfNHgm+MK86W76emOqG21E+uiQrISDL2WPYBwa
8zDBva62+nwsyy3TiCjeA5LJ6m5KDoWw/X4JIT/8vNHyU5ntE/qliZ/cdhtVWaJKEopz/qP1UPje
Li7K+K2xjRy2Vlv1aLxdQfZy+Le29Fo7bLEv0gGY4VCc2qf6JT0rh0eIHI/YILmLK9j1bUNUxV/h
1B3L2+RO3yBDd2CS2IK92KH9atkMPvzmjmakuYuJvRHt+CVzW5tqdmscKAr+K/xwH++lg7TVncWF
heUkPtJYj8y6bXxIt2xEwR6F+j7YCMw+YP/+aH9nj9mj9hzdlb9xaPmR3cX31U7fUwVi+YQcFatH
fLJe8e7BlarYoniObIGGz9Ztj9gOR3aNH6Yv24rzJB5ZDzvT7/lPdBgf52Ny3x+tDSjGvsbsyjPO
0mb2SzfZmj5F0y30fwfnq5vuCa6El+3xITgAFOECdRo2hUcEk2tupSe5sJenZi9v1W20Tx/iE0RT
c4ta0eefvuyCOTtELHrIFvh3aDNe6cbPmhPZt08QFh3ADU/xMq87a0/RwfidriH0q1ZB3m5nu9rM
25x0HnsbupginrKnwAPH2aI48CxU9Hb7MzxRg7vJjXWXXalo3/e5i22Hmg6CKLZ4DHbfTTD/ObBn
ZRjieE7KM5G/Osnk9WPU7giskLJj3fmI2+rSkwFSSiprn3k3Ca14w3B4LCbti1OBi7XQap28c4lw
qGqnJRwcVXnqCAP8aEdSAM2g7BAD5qWdQ7TW9yvhnTD63Q+4KNbYYKRQs6LyjPsBytcu9RvJzevV
IW3CsMNyVMCu3LcsHx6MNLsxrXBC0e3hKIKDKQae6rpcOywFlH2oghZg1uHOj0S1DHhrGfb39/vZ
VZTz7t8HfnH4LU2Hhr3lfqMST2Q7CTD4QbzmqxbSa/wsGMiCxtoGuoJ9LaOJdwYc2uAOP2g3xb1E
sZH4EzVU6gEhMHL//vZWjsfl0yTITVUVsha4zwsOSBMEuaBmbXFuiACiyt6VM4qW6D4hv1B+E8Hn
vr8enldfXBInX3Y4EgAlhNZrOfvPFxikcVDLWV2d68qR2r0U3FSZb9K8C166OMHg6vfVzdC7sNpS
vPyNjYIj3AzsiF2OG48e5iAZAb4kwjgWZ9IWQbFleB2TWcvtM1eOd4Hl5WAYdM7vfSYa3Upzy8P0
Rj5Jcqcc6z1bkfCQ5mw4iDp8tOQMdOV7w233TWxrjI7wyB/xaHNZGa24teDe+mLhLbKLL1oG4h16
3HHTkbO0TzrPeiM4bSXAEh77F5ZXK9rKnyVzKmNbCne89QLBxAwy6S3TnpAYFZbctBmLrZzeZKU/
dW6pMRV1VfKFrB11c1z7lb6hhh5wtrGcHIQ72+FlxgApLZ0lwucMx2lMrQBVNqgxIrKT1ZtBPVXK
Vm1Ps7CpGrxH0Uw42M2BHkQ4Yb13peFeYXmiWi4dE4M6jmjmsagTUaGHLrns1jNDNEO29f+k1p2J
tg7RtYJGbtTeLzTEfSt6swi2mfLUN4A85j1QXC85vICGO2oAaO12z8euPWQ95LgOJ+WTqNBBP83Z
rp+89BCxZRI2zsuDPgyFJvNTaTsGR7P+bWinCbmi4KwvGowIn4LcVRp3Iaw68KbMjylvZ4/5A2vf
esaeUIJ/VrsEXc+dLd3JZ+mt/YHv6IP0s61twBQUI+KyS1Rv3uDQghFuySvdRxu0kgp2YaOnqW44
44/IoaJsBcGefwohbr04xVE4QJPH6sFP+0OdnixQmNLvwIvAYno30WwSnHrZodJKcemjIsIJpSa7
1eEBUhDNv0cdqxe7eXxpdZ/wnbZxShwb70pmfsyHZy//W/oYNDJhwDWVr7WS3HHeKqEn8BnCp9FX
68PK8KzSZ0xkhP5SkZ8D9fA+DvCI2Y+xG1i7iZN/3KnGPjOPsxn7yO2zAVszrFfq6FdgtjSgqm+l
3Wad5a1aqmkh3g3cPG04uZoeZSFHvvEYME5B4pXOp7w+TJEBIBHZZmvu0dhsq6T247jyE1pgIRXu
5opPKN9IMjmaz1jOxPHiTjEWCfxEKTmK0c8OSW6VCqRJPRfyhGS1dAIIxHJi8dYUZGWjY3TCtjAJ
FFdfhegIwUgWfqL11crfSfi36mtvpUDjiY34BaJr8gAHB0ASc9rDyj5th8oPFmiu/VuQS5thjuCP
LPDQdUeDJ0bUFqqgTZokR7PktDAkd1KJ0QJsbx7G4UZUFh8SDlSINa4y88Zpkcm8WlUnsn6q8DS1
pB9ZbQKdmQJuymHAwIkwZR5kT52iWTmqBHUDLXzWMq+Yd4G2HXVeYa88Wws56ABfw6vBlMbCvtJY
zi2uj3EPWPlU4xKlHsEXjHD603ccprKTmIWfsv+L+7Zwq7vmlFPr1U8RIjMrZ/6Bg09rEh7YMpo+
Mw9Xo2l9Fkg7GvEuralaqjjb8CakiloCvYS5bEYwZVxo2YxPWeVkOdiqNTF4rk91u22HaaOKEsA1
52BcJXei2L2sVjJZMjimMTh1kD22SbfN61u9bHE2lzejYHh5O/pRvDGLn206eTOKz165TYOOQVTk
znPlSS1Gr8cM9YZaRodU0xkuDxwqhY5Tg5ctQBNO2XnwzDWDKKFtShz9I2s6ibyx8OLJ5ROiKw/p
XHpvvm3KwTarVz0L6Gqw0QRhaHNpV2C8sTwK2ehJc7zvjUNa9zzzN6XYDWvmNN+3gaeRQMpn3W0X
ChVVL7aM/51Ob+1Jjfcl1XKz5V/Amk4LSGpb4Makxtt+fuyAAJYIItV0X2LpFIswmZJodsY8cWXA
aK0N3NJixtY0XpEX9wg1GAUyDqwEQj0fcukkZ0TKqcVjXNN/NKYThI8oKelz9fm2B/CbFQAafHwC
NE0VZGWGgNHapMAjs1ivHSqAOj/rauyPKSYkGC0bv3UN5/HsJSt7N+cQapffg9ExPwMZJjqFPLoU
CmINF3phEidm5muhjL5EyVbM8yEc+q0AMz7TFZhjuPMAHCvsU3WweAia/YGRrZ47TWIck/l9iBnp
pDygPV37xVhZgLHz/TpeEcLzVEYvEoa18wL2yltdm0OBmedMXiLbDUbZh5V1sYSoBtrz+pfI8AIl
JbtNu8Gvu/MiLnbTj/uVopYRIxF3WymEFVZyB5F211Qwx/J0M6Pfha4ROaEpOGF4KNPZXcdpqxZx
CQyKz58Gxlbrhx626jacZbdmsWe/OvhxFvMCyPqH1S6rq0nyzOykehRpidHOG+m07Qtah/mMZICV
ivXUyt2fix40S991DA9WHj+uXgw+8KZjUJuKWKYzBwnwBdpo2KgFhryJI2ambOFy4xM0YytetF0d
Y5/FO1y5Q9mWZluFLfqW/5IfxD/p2uo4QMAML9RH7F/4Q4rBKAM7YD1cR0HxPvPJ4irDe9Bz8Zgo
m8R0VRz7GBoxjGGwgp0K1AEU/m41udq5oXx3w8Hj0+xT5M2bDCsYcdfOh9HaJZbTpNsg41iwhxuM
UYqJ/QzfGJfCqMd6DWtqycZjKWVG+YQPJc0ICIHhDnyieDwLnsHXTttkOsVv3IdhDSSFl9Qg+v9D
2HktN45mQfqJEAFvbuHoKUtS1A2CpCjCA4QHnn4/1F7sTE9vd8REzVSPWqKA35yTmSfTkx+goyBm
HpLGcnJkTDEEP9R8I/Owy6lhPDizVkHHbJld7adLEQFI2WPmZGdThpaBy6fCsA8D9yRH0OCXWIlH
3jhRvMBg2V0Gs+1boM5od3BN710MpuGgcZAHdwtUD1teKBBcFU7WRr/Mfr67MHE4ZlmZ+k++T76e
2/zaUPqg2AOS/A7ZTDYZkAPOHRgJU2f5AumKoldlfiQvGGUBKug0r5rTV5l3XgyRK4T+1B3G7mnn
FSHnqk7eK5uOi53zjHc/+7w4NBEzxR7O/dEj9bvSQRVREYhDmgKD09r8/LDrmXQ7+mIMDhRR0534
23isoDDka3I2fnXZlr+MN+ECRfAqkbQbu4QVc91WoWNotv7Vf8oEE+K7KduYygjJilEkCdd42JXE
7qgoeK2WreG006FwgBV3kw5BsoMWlKXCFzBukRLBueixy2NBf49A1bgc/Ma1n9TuHvwt+zQpV3Ov
NNz29tjlJiuDsVzfsDxJBZn9wLvLoojTl+OX/FLQ0zAImy1YYcxUDPmiwT3OXLT9Ip+VDJR3MJyL
9lB8W1e4dxY5tmLoq4STeZztsmyG6TMVXRbTJRypdkEwFZBcYTPaEX2qzWLg/g4pX92Id2K4ReqA
CxBwy/QXBt8viK1xCKPv1O4JSOfsueexQXTRTVpPoFmn3YqwZ/pGZvVoEfWw+uGJbOWuL4Nxk8u7
B2YDimus+cJDf50+8k9mUAccKOkt0YJQ+6bLOnKo6x6Q871bYBX88MbeDTTuAxcYrmN+BXBOt/kn
c1mDB+PoPFPXLLzomt+bw/NHoOBDEk5FF88rwBTYtzY9M8ASxvkaS8ScLa85nvRDQ2AOKhnRGVKm
7vi9/Tpzp9Al707EfSFyBkZMkD/w119WLO2HMPoKw3CknkR2ha0U4G7qcrlEl9mmYHSaW6bRkCCU
zdj0UH0cMeyUq/gdUqdCIld8qfIJ44ahZfHB6Wlgr2tyYhlHDq6psovbwEwf4CBrMXZ67MlHp2Dl
o9flmqGJZnyA2rZzZrKVtAKsTujIVceY0LW4vAFhmk8DPLXRmOWC12h+xjeevQRnDleY7M6wWfXq
x+PnGXnxAElNVeLA6yFVDWc0wbbYvpVXErhDowTEI2FPTqEjfosLA03dTd4pP7jL8wyF0O7OXCXi
fvpILkbtyUwaN/OWZgQKm+HxDzk/tN7jKCwHkE9c8zr7+UsTUUhzGS78hN8KHpQgBuPsBp61Njaa
Y4N9NxvPS8cViFAtuOxgOgAdSWKOaojhIlv87C64LTJXFAB4fbMVpd0faZ0Duogl55R7dNmmukwf
q/ZEn6jFLlx4G/niVSQSxovKJUjEOLlQ6Mot/uENIVoNYf3PaI5KjSfsTa8R3HnrPmcVr19GS1lb
hfRjZ35hvzgmmzFyKMTVY/Uh3hOoKkQnFD0APkfUBCNy85pqH7Xy8BNH3lNkgmC82ygI7mlr5z/i
hdsSCz5qEbjN8Ke+IKVhObGwMc++aJ/1KRwX0mOZaQuJzlvyDXKjW5RPTjgjiviSzGcop2flckGb
rGF50T6++n1cMvpMUprTWnATmK76iUgGhDMnbUS8zvRrTgjIXERY+Vfxm4LhEVk3zu1/W/tTgTyL
9z2dLc1BDB7e4UBbLNE5zR9eYy4YKzZ7twaFZE+kPgVCZLq0uOzmwgu39Kkite3DWRrQN1fjI/jl
G1c/BjnW+DtDh7OFD8lpzOZGHq8CJo0ALr8SsM70pkGP0NniWgsIgP/4kbZevKD6MFQnVNDa++XZ
EEEuec6st4pf4af7fL6ruq1SSNr8NyaZw0f6wiYKGatssKQkUsMpvmUdebINbkvBW38LJ8mHWFLI
KUYEx2VCR2DixMw6c2os4HjRHAy13b/zeWlYmp/gyA86jrDITP95xFZiWd2A1jvcDTHmdCjsC7dR
5+sB6+tucKhgyI5KB89ENKu5Iku68CqQ3fkQJJpDhkzC7hPdkU5GqPtgzp7+Q6bXXZuA5AoJYDZr
LKCU5BbBdHfyAEDEN2UV+dU3N3x1VzPbeJkPFssJcq++WC02tB6/CPVnT+2AtnPyK/L1yBklk5rf
ETRm8rFpazDef9qDPN8OqkO2EjEh3yHVr4xa0cMQIv0UUWme8QCDfvb4Wl4dvGNDqdcuBGV+jRj/
izi1/WDfwwaKO87xhYZJP8WSsMNfRKXFKKFJbPxc7uJn9KHTn4Uey9K8jPf2glEj754EMV7a4BJ5
lDGIe8OjvmbsAAFF5JQfvOznN8DB0MDRO8g5npr7CJcR5QXQwp9mn89mrkomB7P5kgNAFxEMzw7f
TolnTougQrkwvZLNOAJj5bwrK7Z7aOji0nzVa/HK0EfUOGHqcsYgtoCfE0wveNKBLYreDyy/OaTf
08GKXW6SzthyLhSn/FZf8KvRmiVLVTXZjCwTp8ZsNXMKHvdX8M2uEYgP5yrmBMJq489VJnkWi+zm
kTyxOzdH9aX4Qk2jomS0m+WwHO/jXj43v8rk5GCXMJDxfJE9f8yN9Vr/mvvsgyox++HkpvyLsw8x
9ZUUd3BXysBizlHOHuPX9EbV60cfbUmFz2Zrm8BzXnVCXdniclL7lJIpSLS1bEQPDLK2lgYcfOe1
gRtyAwsI6BYqzht4jarbDk9dxR+rhVIss5Dqn7vAf8auCRQV7KyEoPFlMZ2sdNVFOHOf+EyUMVRp
NJ5lj3aDmECPNCcK7aL6HDBsLF7j/K7L20rElHahiCvF2DTZusHQ9okYeT7zJ90p3OyHIGME29TC
tU7xuxASfOzpCXyZ39vaB9LWQCICMQWyOr4EXKRl+pGttAedKXJZMtNWo7mQjRW5tlm9e6rbkJDZ
uRZv5pJ2yUPm8/OYpm9uWIltU8PToRsm39QJaSSTBQ7tKEEkxWsNV868zm2sA84Uw7hpRe9ZLGSe
ZrIawkUzfRjWqvlMJx8yjDVB/apbXhysE9VP20Wl2JyJFjIhijhxRf1VUz7gGTEtxJrL10H+ycUJ
Coczfl06HYhi64xI3UcfGSy1D+OJqewjwpFYwQHSKnBtJ36AnNlT7k6XefVSS77nXvCRTb6kY5gP
DroIlcUjWOTmJpdWZuZTSGvrAQztHUdL6fFWJatZT6S5HFw92dGyT/wdi4Z9tjDpWmhpHuRArGgg
AF6K1iFPlAYFVhSMgiQN/EWaBG9fB2dcESfm5CxY21ZfBI8tmVOzy3fPdU6eACpNZqaoccDCFtzL
Omqbx1KclclzLVO8tsLOml7CBh/jpZr53P7dE3BglSb/ok7QZ2nYXzB5TOxlQ8KGVtYU8y+sZvIk
dYZEXebzBy8N1kXlc5eOu/ITo62aOpGDHF8INLJoQ+ttJgFjLJ6BR+qd/HQifCuojpGKcudipCQv
RnYq6DIKpHEt0iByuyhuItPqbp9gRAxxhvfS8hOMzBA/HKh4KFimY0uYKVo93CrFU/sqAuXeOtFW
V9VlbJZigOXZra4/Hwoom9O0rtb8i2rg75gqBk/waEJ4JRnyn8f0HzxBEgsgcQk8gfgdUQCDe4Re
DUQP5FsC8dnTjXsd+hCc9QA2o/DOWioHmhBbOyHQyK/jD6Vriw86CAJawgHPfZcB8JHr4MGJ7lKV
i6f48M8Mh/wna+h/3h8OkRC1miIr0l8GgtTQilTD6nh/1VwJlMFqAuvKHb0FCORu6NRfzST2aimN
W6tcVvUmCdd1dcBQBG/TMTt22upR+uVzEQeOhT3ZPcBaHJhmXAzWWwRBwpU3LIsEmeYyoS/jUJq2
cv/CiR9HC+H5oqavGNF0waJNT1OybXRUdq4s7YryHgovabgtdAJrbpq4Lc9AXIb4XpZ4K+0j4Rih
KXkeuOni5GUol9zBymMTyLusOQbRTrxk5qYPv8g8s/SFVSwxu1HxtmdFmG4VLiTGbAYH8Xf93rw2
08YE1ZZmdkJVvAZu5uFOqZvjss1YaP1Cy2fJywJ420MUJMb7vv6GtM+fHg7vuoL0c86TSkIPNF6l
5kHFiUxuIjtlBdJH9x+cdO27aF8T5ZC3L2a1wFD9kTEH+gdl6PzGpOh3hdHrzdVU+yBMQeY/9VWZ
bkwUp1e58GIkMjUSx82f7PdlTOFO5Zau5GCRaceKkXY862sfM8lecnXVyxHtteugeWv6F7TvWe2U
jw/sHHEsmIm6cF2QWKQt8TMKGrT/jh771Py58qlJq0b/oKCKyTHikWn7Lj1ypQTpVqMXTJ1Y9/V6
ldwKMLy54aVP6BA5c9PAit+Z4gio6oxXBpqIZhseq77d5zuUtfo1PWDH4EpP9LA6PxA3jum9yqEC
PtDO5fGiGheVvCmqDy3eS8mx0j4KY23F/yLYk6Q/Jqj/tPL/ItMGPBMsQRzKt/qXIowCRzxWP/G5
PhoWeAMd4w4P1+ozP6dn8xjSbdF7HsenXbw1r/q6+aJ3Cz+rlbGRgOtku2La242/AIOxO72jtBbv
5Ufz0Xzqa+Qk5ZJJ0liiYiaaiMoZRis2bRYzYhibDTb8hFxFl+YnPAu36MIZyo8TL+m5+6HNmX0d
XvLTcC2RI4i/0hbP/J/hi4pVXT+OpAESAzVw5b4SZSI22w4E+iicWh2uwU1KbA6dYk/VSotgIoyF
sX3O6V9ABDA3CWSiandMhlJ81jD+VLDMTdA7rvWd+d3dqluGrxkCzsbmxmRwGiSfpnwgj+KU7oqN
uouOj/dmNXzWgPNQafTKATFW0i1YNC8leg5lE93xtZ9z+GYIJb3V7+1bdyoO8Zf5C0zAw0XsZb0E
u6aw27X6nW8ZghheHr8G1fkNHZv4XpyGG+7N+i9Pu5hmeQZcYHkeLxxaNHCKuXpmaH2dAfHQTF2L
T5g0TOG4e+zH3GzY8i+fTLhJt+QIwfH4JRcw+igTEC7jnt2oDyn4OGoBBYg8RLcN1mTck1u8ic5A
TZzD5JaJ/PmpHIIrt/qA2QDYwr15K356eb6HRpnywVOOzVt3EGmQJLt/qX/4nnpgP8/iZ/+Z/XTv
IRphejduSXqHx4YGBIHbxGPR7B63e3IaC8+41B/IzOlMtr09rttf6UaN3462cdavzSG+R1eU4Op3
+/u8hGfE/fo9Y+blnV44uuC9WJa2cGKtpjcgGEwBcIW0NnRosDJ/nmeT0gY6+U0781bnOeU3aEFO
meq7BfZ5id+m8/MU39v1wGIETYKX1MADYFq50okPB/Jalm8UO9FZBqg4AjXw9JTL/Hx4CJSMXFv0
snQ0gI389Tzs0mX4bX2ykDDUxAl89uQHsaZNmucFivf4Jt9NNKH6TqBi0rzp1p66u37ixLj3ayJ7
uZwiWt7HCTAF0ETdQ1Yv8u/0AFnux1thBTd9yHfKKt22l+plOkUHIbOTt+KdJUILmmzMC+GZIqqc
w/Pt8T56ghe8dvncxfL6Zmnn3I2Vnyyv8ke5ltfHoTmNvSP+NFdNhAW0+8PjMW8bFEGswj0kevoz
Hlm7sLfhV75iH04f+rdxk1jO4DEgnwA8zFL/0uer7FbW6ufAZ8d2FLbxzIXFcZCe09f+QIvN9qD3
hjCC4yYJ7hk5CT0Ezd6Hcm43w8sMGYSOQuPxWpySk/QV3vKfilX0Cwn7JKKAbL2Hrf0wpke7d622
2Ts/kac7b6tfkML4S7y33z0r5bsi0KeE6Jpb/QQ5PzgPb2QlX5Svx4VU4p2sut0VZ5bpyke0rvGH
AZRJRsyMcLa3+FRetVO2rZawPZU4H2kRWGVov3Dy8UwT9FBfyXu/57dNaDJBPs8ozdUfbOeU7+fX
8N6rrv7zVGzxnL4oG+Hd/OmWAIGItMqlspZ+xRt4rfoj/5R8fhYIvxv+RbBWeJnOiXUKIgYdLsKl
SRsA8Ss73uuWPdAuUEDSWFOAAYy+V2/h+/A7gFF8C3ecUlEWAHT3sS0ZzKpA1dnRnakR+VM48L+J
V75XV2nf3vDRAe8jEIWfLH89ujnIMODt/DBrwqDvJwD9BB9t8BHs4JMZlFFDiGTnF3PLf5WbUFrE
zxNgS7AiSDfgEGtbnCftGB4D+YdCVgESCnBHV6Wy4LNgpRW4RO4F5+FKRnfZ+Vb1Ecpe0num6gZ0
zRM48Xbo9vNGPj5Qp4kslQPjty3H8Ud/lG7AT2xSFmn7/eRCOESb/AcyiDOTQ6BCXa3O0kMuARaD
BbG9Na5D7RhXFA5xSGjzmiuKhci+qQjUYAqI00dYRsWMgicQTZjmQoMjyUNjVoDjg47YkuSg4o5Q
NJ2CMxMa1FD8h5UDsUFdxK+Wta7JDN/A7UBpjIMCFSFAD8jrHPuIkpPKARSUVzRCgjm8ZRw585Gp
P54/0ov5XeNC0H8CigfX8YNkJYNG54yXxfiecO7C1/BS+D0BZQkyZQh3tB8jmbUQkbxqB7AYZp8D
lQZPu5TwqUQvQvHb3bF6jy8iiCmDHHTYYK34svMEf9rP2Cu/gZirOzKsAbRdfhc+ny/VnsHyRXX5
v6yGBcSHbgE9WW/HHNbVe3Runkxf4OHPTCErDT4GCtOOziBW8GGPW/72+DK5SRpH+K2Ub9pLFUhJ
cKVux62qQ989RLK62SbjWSPKTaZ7IZB0INobEMTCfcOh68ngHfmkMBR5t05eLTLvLY+xBqN169gv
eE4QI5ZDB8jd1YGA7CfLmY4lpTSHJUzqpQgXwmhLl+59upQXvqX1jQafjcP2KkH90R18qwUlHbe5
p0H1oRm/lzEFNee8ofq4lxfU2yw+xmIh5uh0P8S9mTJdyR0zH0WX8WK8qDsAKVYe60+9cMpY1CCX
6kzVg+BjjtsB2yeW6EqrYUGLBb8G7fylBCks+DY6vBBTXBiB9DajWUh5Ytr+3+g9WQ+n+htZTQ9p
cIlO2cnY6rvw3l7jVXG0HtYy3k26DQg9kVMMUmOH9Dec9VgQgmzZDVXXfb6yjnykRX5kkz+/xpdi
a/oZto+m3WorQPXum16dpxB8tR/jqQTymv+lFkjbbg7TTv4SLixb7XuM7YE66px+TCfaJx+T0JN+
NmbwBJjKLOb/iF/CIXyp7+bWegNfUX2YQOAnCuEOvILlyb7BtomQG0rIQ3ZktZVLflDWONOTibs/
iD2QMCg9/itbAIq6nJmZ+ea+wpVZ/B93zEo3+UHYhjv11C3i9XOZ2MUyfZN2vFDl8oSWmAN6HA1R
qQFN8fnP/SRl9d/hAbOKUMO/A//Dv1TVnVJ2k95FJQYeLp0wMR8o0OTUpR7Llrx3qD/ayb2lXQzp
/THggcdg4kogB6Tw1MkzgVS1mS7CfoXOLJU9RV2NrYt3Dk1lSI9Vuzl2NY7B/kX+AK5L2UelQdlC
VB1DI8i8WS64yMHAMgnIuYwWJ3e4zgKOWoTWxFpkVIgeet+I+9zrTvk1P1mH9FLtC9IDccH/LJ9+
UnlEWVfJwtJfY4H01WUTrvViWWl4Tr0kBUE4WHf40JlSjlwTiK2tXeQ9D9AcgmwBUSmCJXorR2r8
EcydoweVKV77AyQsAdMMiDmoXNhAhOyCkkrOQ/wXASNxJ3/zOhj+xOpENAk10+Zph//AJRq5lONI
kgoM4oFlHRjCivJNdlHh13ttI/YOE+DYdFtAvNv4DlJHTDAEYYsFbLINxGVfk6DC1YFg3uE8LdW5
/GcwWC6JBlqApZjRMkZihCx4Ih+J2LnFM10hfiyYdQW3yzx2qNUzyecr9JvFapwjUG2UM9RiQe/h
C8KfSrmEqM7rhaCiMGHKwtOCl+fjDYfAWdZHkILAZJ5vPpC+H/p4F44NbaoHOQNSKB914KNsXSjr
qV496X/nuT6XrqeKfOKI5YRl6GLsEwZ+bPkxg5YCSgFHZ5K09BgRmEanr1wthI7zGWzLLVfS1hry
c75mWHfVRg73QXdiKAMagtqhejiYsFK2/8aPr+Eotwu9WpJM1Gk+N1VOzYao7l6VaAE8JHFSzcSr
g3IP+mx6rEVtARMOJKcMbwZZC5PlDRLz5htRWLfJNmJlImaEFCKZJ96q034WHz1AHR2qFyXyiU6r
QacZlySWs3If9VKA/shpyVFEmLKrkM9oOkgtauFN7v0K4yJ5mZi+KXkMOsCochIO7BuwWgUifYGK
oeuQojnQhC2N5r0QUXWbDK7CqsOZwj5EjvwHszVk5nP4QajhuCU9s0YB66vULufecifxX+S+f2eU
Y4AqWqxdVcc+6y/i29zoez0PheJtMg8mfFSEBKjW6MDLgyaddXPZGge0PyGhFbNcT+OJ/fNxRo7S
3+wfzjGC2RXZUvjzv/dP0nVNpg9Z8YZNizWI7388FDUDEgkugOvoYW5Sg1aOlICWsCGG1d2im3Y5
uICxCnQc1vCsQPc2+4RjFbBuqJ5lYdwJPNxAHHcVldf8L+jml9qN6yfLD5AO4SzQjoEMJKGuHaVN
r1GIoW+Zw4wKeooEkTVpXuV0A35FW4nIV1YXLS8qRH6mGL9pejHTm4BYAhOrB1VswCDxUzyUyjFC
/WOJ8io4kvo59qCm+GAOj71qxbO3R1oSWjyz5Ia8byr8ydjm6XiWi6+8PAhoofodgslUvRZMbj+a
hWEVLEx0jJa2lHvFx0aC0PR9oqVbtTAZ98V+Tjx0eAOYPbHQChEQBzVuKBgN5EbgH5gthGaAZ13H
UPGhQXMZFD/qzEVIbONNyvSV2jXHROGxorJt2OAAlu81aYZzlAD6qfVs1SzpKxweswf/UkKhRM5Z
ktyiQnVlxojqWUAofk3z9XkljCNUBsdQPnUOo6S3bFUA5BeXrUWF3lorRU+XucLUtUZtjMZRGsyz
DCyacqoEKoZmE/hJOH02NR4W5jUzoUTJEUFyEMyobrsvUSW0T41iHx6S1WqS0zcxMzgm4Q5LnvU8
QhVEoBACerQhRF2gJwESOwQXzwYBGAMoFcIwJE5I2VQTWQ3uAVrSvCYEBlcR6vqEgzoI1poBq53m
Lnw3dqIBk+IV7imlpWwDricjXllI8LTq1QzPCQyJFZHcDGSkFV+1mbnnByLjBo8EGSZ0yDyF7a9B
n1fhi1QXyzF/H5/Tykhyf5qLtTBxp2afF1BY4r6XpF1mACIiZdMyTIoothBfthxKevl8VehpqKzS
2hPVa4IpCh4p2Liguv58Is2dJAXqTFhVhWGHtbLIM7qDEQF4xQ1NsLpdijId6fTL9BZwBgbha5Hh
Dl3qYIRFAlc/MJnMRusXZ8d8vsuikTtHR9dHCgFihNiAZcF2Q2gywe6zCgHHKQKSYviGTts8WMW5
0D5N9Hjk3phvhdE5MeMDqFN1dgGGlka775A2Yj/hlehEc8p1jDQL/ddiLL6xBI8nKkz7MIDENUj+
7K86ZB8sViQ/l3HC3KyB5qEvEJU1yEKo0ebJtWImmKSlVv6qtE8dxXqO4gIfy0hYozuclYlzSkZk
MY3OtHQlVL4ORhCVdkwdrlbDQrylKl48/XSaXfWa6YIt+hByxwQgfbN8VTrNs3TzMyEIRa4H2ww+
Z0lyTb8FEVMVr3nwo5BVyyZpApE1zcOO3vvnBLqMTmZ4S8E2GpUHo1eIHOORgz3eIFhVOzAvRXHn
qEcMP+RntxrT5zpjuEYlidnyxazcp3H9qU7PJQMci1hYPS1XRNaDaFEIS39W2mbjKWatyPxT/fH0
BxZzwFBJqH6G44v8eH9aVzZKjtyV8l3DvYeDQAmH1bzV5+8RP0pkgUh02TTZbImQgyPRCWXMZGhP
BNaaq6loXHCSzwTZ4WldzHIdVQhsWN3/fD1I/5/rwZJkRpQMkeG+/74eukFu6s5kmrmPl730FgJF
6ECI1V7utomBcnjVKCvJPAc/JoIpYdlAeZPG16z0xs+bU5vty/TFtLZp9qJgacFjnZqPSD8NxcpQ
8VtcsiIrXIcxw6gWEXYxMuEmOypdmvSOKPLHOutpBx0ufHxGclrN0zS6Y/oeR6s69/EqBGhoUa2j
bwPEDT1Z88QOZSxCSy/5EGDEx6WYbQxhFUsby9gajFwMazD4yI/HRQ28X7oCOqvXvl1XLDxlkxun
RvvIcdERltXwOQYtUs/zPHxjlNsCBKk8J/Uu1/eivpYiKsRVxGCc6efJRpVRsFBEl/8yJ8ap9r/X
NJbCoqjhiUYOifyXriMvFQwv5YRBuew8yfcUEUI1fBjlzih2lbjRg21vfXTNGnezVD108tU0XrvK
mzBrylavbf/WSFcreWHmQwhs0SsbntiyKs6BStm0KLcJ2BiSaRWcI/6tAj/CJpMk4nKr8ZYI67G6
16laGO1rMZCUSvt6wYsN1EUVXpN+njYvG/J2lw/T7ZV1wBJ9kilL1Psmtt4e4TyP/0x8tV83TGT2
v/TENeyuYacUWGhtZLSqfsN4QOEhuGUNEDaC4jylkEw8S0K66GaGQ71b39NiJbYuRisKflKWV3wj
f8YAFPlV6SOugm9QmOhBGjKt1WQBPSDRRio+mpAYFeSr1b8awbkDv5+ttcMM+cd0FSgf+7nC5E+Q
IbwE8t6XSpcjIptQqQE6ErfGL+SCHmmMoHAhx3hP8CxJoHYMtEoU4bGL7QupSOBBSfPCtq9nMSs6
343O1+sLhjwITARzIp0JupHUwg5na91F/oqpDA+ocggD5UfNAUymm9NhsNOWFF/V9IFYZPihO9AJ
1DA90CWK5O5kmLPeSZ0cM9jrSNLIkC685OEPSHzRmzw2s1qSdO9kJWCTgYpCciEcRsOOrtFl+ONH
gtwAFjsgvLGdv5EC3TaDvsqWCb4KEQwlDcYX40qq1pW17CKvijxjySLCekg3Xc1ajhiNGwtCASd1
lVeLfuRcdI0nE1FInFy5WEyYYNNkhQAna6IkhGaV4DuA4hoYHAsRlI26K8KsiLZFKm3udp+aj/Sa
hzv7/WE8gpgGi9KMT0bGsFMxNcpBPXqQkCaDRIClxEzXS6V87UPORnRMmybiePElclNqIo692lwK
+UIl3zza4UioMl6VLmT+tDBKWRfhFiIQwESh0Otes3YfaQtTXwchCZ4bYVir2kLhXWo4CPumcIjb
G0CXlC4SCFSGfZsl8iy0hRS5X0B7HP4Kp5VJpWKbKPbwvlfmv86OqrNMG4mPU9zQqlD6gC0TI4EC
DWaCK+jIAkTRGXygM0Gtgcpl+G4/pjsDc9CZBHo+Gke8xih0e4dOlj8txe3otfotNx4jEA37V3DB
SnQMgNA9zSgg46HG4CHGyEfGyW3AY5ShTUK/aGMjlTdQvbMEDakjcItaekLs5Uxpm2vkaA1SEi8U
6N1d8rYkbuuRGZ0Fz0021rLA7LmtMN3T0uqRQbQIkIwhWhNfiumD4W1VWKMgYoIAEdGExITpW/4k
N0zxO82tEyd7umK7kaJlZ22l0ucbSvgNbKR0w7wC0BHOuNgWS8NydvsoVr2xFji+mQtFbpjSLy9y
MMHC4S1ZPfq3ZfNifMHewPSjigmwTsBfyBIQaHvSjGyBJoJE5QnDv7SPNmgmuBcIVmqxCTE4cuIL
kOmMsUOfIYvcIh5HRA88Nl2Edc+QBDjMN5+OBcR3oQYeTA/cFY4Gxx1wY+Yvnmiu7eI6KR5SDtHG
66NFpxg7z1O+HVBRmofgLbrKdCjncRaUURG1n4Lmm0zfjI7+aZoI9CU7jna8JdGir11j8yOTBeNq
BdZN5KbqX4/Rr1Bft8jZ11HL4bWvECyAWj7xyE9e5kzVOEWctzCnd1nftclbCq7RdhkHyz6qt2NK
o+WdYdgcLjk8hFrdUzXqaAhCHZx/KWdvj1k9BCkYwwoqRP7IDQ4qm1C4i91PJR7/udBQ/gbGMTEs
0SxZZ6j+f7wYUeQMkTSQrwU1W+vgZ9MmKHxsklA10rvMs6YNtRCzTI60pBRC6vudHk3ewInjWi/8
qvVDTLHmN89kqp8Oq6581/vXRtnIDI7jHoDP1B6ofPo3Mwvtb1poPrsmYsE/I1B/9Y4YxxGDPbPg
sy/0NeiuABXrTNNGe+zjehEwuIjYz1zFjKoDhlC60VTpfhy5DAVBKOmJmy/xeV+qL4Ev4XDAPUSl
bdmk+SHO4HxDvAwoTdGHUgH/6hHUqcPmxG0YDkeipniV4nP+COEvqzI6VTdAl3+LlsQR8+9KkP/3
a/41VnNgnExPVZACVPkQa8XMr8ypFHCDzvM4UTOLznSmj9cxEYNbw3Rs5EqZ9bGg3Pm2+uEOrw1a
SPbXIa1d5ssgrkWUg6Yb43/Su1AdNc7SG0HDBAxNqMvSJPMbG0YURipehAxGhLux2fY56enrzqWt
7gMvxM6rRnXnDAzDzr0kkNNMTJpv8XpibF/44JXww+H8mfxEA4uDhxLscigvdMxAYj1F/Kxjiq79
L6KZmTrUPXlecK58keGyF8pjUbVrnXO9XUAUW/wVPT1CQDZIhNrPRW5AUcH1KT4Z1nNxPjZhYfL5
w2S/xgvAIXem1q3RfuLwhfObgJHuh/Hdgr0DfeyBgxEqiDsoUuQ+AMLS5wMTzMaDvpQP43dwrBnU
Mx0xWYs9I7K2CY/O2DXyauThjDuBdxcb6QZ1xowrqt30xmcLuIVkt0l9gYRGRHnick4QeSyAoAfU
vNQ6jVOwcsCLAcZaKtwvtBrc+P2OQoyRMMbzNKDbpXGFPoMDhS9DOwXLZ+31z54LHKYGNTwwb2pH
zZorGVJIhsH5HX6rI/xWy1+RoSPDSH2+pt4mnwiCsC8wU5Bk9wla9JIf4SLhaoqV+mUFp8A8POID
sB/8KBdWnnmQaHIKQeOUqWtB87DRr2JpM6N8Fs9PWDjmOPIVkAEE58BYKGJ2qgrmEZlc5jqBd2DE
g9tsNWzV9YB9jAM62n7zK/UxY6tLIA/4uwRHESQTCLJhKQQHMfh4h8g24X8/pFO2U96UX8KrU8at
joChz1vP5/stL3BkT85ILnboPuTyYLjygivPAlVEZIleyIHNU5N55sIMaaxd9EWp5fUKXRzTi2jE
XqNsGz2BojzuKPiZHHHZ8CkUvhR7OMmwEx5nMcRCz61/hsWwkL8SFAaY60EGT45Q+5h+kSaLYhzL
PooTELC82dJBohSEJ0Y43OH0w9JDoFP4ZuEj6dK21FbDafzB2PkYvY63+MhESMuyZoYpwUuNp+3B
zRQyA2prq/coknAXBNSHCyQBvRlW5Z0ign8W1E5i2h0lKRCM5jwEJKl2jwfJ06M2gNxBpsuX4bPB
gwA43ust5ZA9XDi+YoYUYdpeS9OlhZQmp9LpANDIelbPgTfLx/j4QbWkfuJSphWWjpyADW8FFJEC
+PWfryJpFnT+RTb1n8e5+ZdWSy+rZJgACd+i5l0u708q9HI1TKQtr8P8N5ZWLfkxm/oFnBbvu0x7
SZLdP3+Ev9MsmoRcycDClizR8P131y0Bq+RDhkvF+Ju9I5Qw4Vc5S5E1TItGx9JsqVh+hSaf6g84
cZ40zarVE9yiKL/iYRdgMpscUaiN6hIh9NAvEalBLwaXf/mgf3sn/McH/Ys4NmzVzirEAMrXdCbk
D5PyWHblV9QTmJzF0kthxG9SUTGZyPk6MbyRWpeIfYnxAHEqmroW5f9D2Zk2J67tavgXuQrbePoK
npnJnC9Ukk57wAZPmOHX30dw9jm7012duptNmoCD7bUkLS3p1avazS3S3YSKtY1KYSymotsPXouz
GR7p6JTiPA+bi9tDVquxC1KgJ/77TaiSIvptwomBmwP6LQIT/RrjSG0nzR0WNjI+GKGRQ0gT4gSW
0tUBCAEcCyeM3igdqQ9/P/OfRg9/x9T0gWY6zlc+w91l058VuOJWe5BRxafQXRuwTmoPtMWls21E
b+tv4v3Gn4Rbg7DeoNfqAN6tL/dqHHs6Ce33uxWsBNSRnxz4IAjAwrK0zWaWRvVbRWqyL5d5CnKs
GmZucSw97fDSg9iDNmusQEmWUY8ILEQn8rJtp9IWcIcxbVhdCf6rQ1Kww3tncF63hB/yM+sQcDa1
najcX0EDKJUioBo0tHqm4S9yglc0aN8TeInKz8vRB5q4w06VIJmF/xmaAcWiSmz/BBElnVbWZ9wm
o19oVZjy/PuM/MkN/ffwfNH9pKOzZaHmu5UON5r1vCFGcDqBvCVSkUR/P9WfOMFJuNA1xbR0Xeb/
VyUvi0u9P9TVbtXGxkejvJ2sNVtpBS2V7s0wheD7rivjBcvLZcC4/c35/yAK9OyjnyfQdjrOfs2c
Orp9Kcu6K1dqagRDvCfTsMYXjeh/9kQy6HScO+lLrTWrljqOs/bjYviXEvatCx2mvlGEPyXCcJwH
ZKDE5NnGlyxUm5+Ty7blWhQ1pWIDSqfd6rgNyu0nPDNVoFK0fgpr3ImK/jat/Z0F+MO003QYRjra
pBhox5epMNvzxaSCvlzRg+9s3BeCt3Eo0SkocS7AZh12Kea28aF1nF8GxnNRzk9dAfn9/aE5uFrr
Wk57//fp0UUTv1glB8C9qdlDkttgDX4Vj6LYpCejTMoVolEcBw8HMivogV0mb/BsA+uCUNYOOnvR
Wx8N8ZHKP9Ep4KA9V3nn9wOyLUitngw9fVBNd5QY7ysNFoMtYU+6ngJYsLt8qajEyd/gbI/Jpvz9
BrQ/hCxpPKMPzKFuIWSmmN1/ZeahPDhdoH0sMKt0jqEjjrfFW2k9OHtaU9CDp7t6psw399nUmRmB
8RNYUo2HRMYX19QJUui+/n5J6p/m2cTq2RAPste0ZCf3r0uij0FlbDqtEPVGxPthFVSUk2zTeZr8
OIOHV4/2TD9Qpw8kr7gEWAMWV+uD3makDgqYov9+QVdf4uski/pxRSp7x6sv8q8L0k/q8OycToXQ
STYJ/ttdYXjsNSyN0p4wI+RfjRPKULfUOrOIhkoVGBQi0PSKOlJ7pJDuy/EXKe8UAFsCBY42bnZ4
d1NjH2rsnonM0F3o4lbAF9rwWPjVYJayBxpSgBrZQPsdygX8QzKh4OkM2MBwTTpwEIgwohp/lCO7
kM7rgNMyetuziP+c1+9D6nrfz6vtz3NsfRSVTyEf+ycFNMuzqo8U3R1QFTH0qYIh8UpT1pRSVQik
lW8smPb7wq0OBkA/YBxEvgiO/zqdaXFRtfqSMZ2HFGhM55r47Gpi+UJ1c7xEfTJXnZVhEcy172ml
duzWBmym2eBeA1nXN/twnz6am83SNraM6ycEhmEDacaRWOPfJ/oP5TPg83XduhJQa/BO/HqptHRs
SS/129VpkYU6NKyjmqT/iPQVcwi6cfijAH27BHxBYFd/LwPCns/9uprnYNfapdDfDd7bpxxP6cf+
nZRW82lJg4Vx8104QxUl+FUmSQPBPjbQTceg0ako0b9kcnAyirQrmmK1Nye1PilIZEGnD5EC7VCs
6KQ/Z6dklFtPxz3bt6b5ZqSumYyvp4feWXeEAw3i+i9LsONU6Vk9DbfUB07bUz8BoZGxI6jAIwNo
EqYiBdTJeUCQxYwc7b44vrfK7KibFDjDmEeaqoXUqIv2FLV+2/5O/ePomEOuDAZV+MS/7g4uWx1a
n+68XQ1beB/NSdp3rynVWQM2kwcSJUlRrnc/VCufFQYou7Sm8xrA4xozo+zpTW2SrgZQkJ0hEoDS
NlPmHRnl3UEYAzic5uIlUW+LPHCTDSlGoJyZr0igXVHTef7sH5WwVMJECfuG/Xz1imu2BwBbDjXv
Uy3JuXYzyjRONiRunJJFl+LW+5OWQmGi+hdaa9ItlipZQ3s9O2k43Bn+IQ9O0ML0KsxC2ma5yV7N
DyVJxwfibrLo9QSl7e3bgR41mXUibZlMUmowsv6uihX4vyk6lh7DZ2QZ5Uq39nJ4IR06pLhCJxhQ
DWDiSha7DJ638+q8o/iP7crBBk+pnYfB0EmmxZnKUK2Jci5coQQ9SaQNC+loaGEuFBFRsts0s36j
eftUC88Q1GkFRaoQPzdTSYKTbzun5dK0j9805/3DXhDGbcu2KXhjIf6NcbzpSl3Bc2ATIwVvcFHb
ZZSYk7ZwIKQmdAfrK56w5tTuli57UpbAAOQ/bB28+fvfTcgfgIdcC/V3OO9022Nj+KteHk8Hy1E3
Wr6qIfumB5TAXC6OP2wA1UK5M6Bmtp/Y3/Xj+cOaqRpDg+I5je627JG+GFmrLIZ2tj3lNHu4yxLK
QfcLk0L2jJxGutA6InUgeOr8dZNAWFFeZsPzpKVHE7zgGsgzurB/Rzn5B6tv8J/FNQ1oemp8cdYu
7ebcFmmbr3BZU+jOcECWoOodPUqMo38ebwezJD1NG2B5ZPD10qs35+Xp5Olqt7ToErvbGm4FG4wx
1ML8cB7rzoM0/dO0ir11dZ+Wh8c6TYLtvRATWfAW7iAvS6uaNgWI2XcIrD/0+cDODVW2gAMMinV1
o/5lbrP8Uqa74SZdkURNB3O8D1mchuZludtHhnPfWT8rLs9p1zkTXtVOkJ3mOwLzagpNjvp4GFbf
lLzafxhhCLlVbBzlrjrdxn6VNNU6t/bOspQlhTG9E5DU3VYTKR7ZUeM42n04+5mN/aP6e1KtCPZ0
ZD+WYHahIzyQYIJIVXWJdieH9blaEl8ltXhx6KwzOj9WmwCMbAzFx8IBhUFMMa6f6ZAwRfVDMhDx
EMLa1DXvtPsmVNbkQ2gr9NDB42MFGnAhr1p9pIuP04rYYEccuIlaOyjeSkKdsL7D4LULkhI0j1Cf
QMd3TCcU7hUUK5zcYg173jfC+IegOKNEuyrAczJkwy+r1abZFTY0ewaTReliN631e6IUnmo0uFMQ
7EH9nJQRDP3VgY4JOoUANehQ4qqKp5nrY5f6hel/W/yniQ78uohalkF4AGpi/CKM168zmByNoj0O
dvoSfoqLf4nK+BQyT5lP1UMXFhMIvCgGiMFAjKaHFyt4UFzSvxbVBg59Zd3EL9+tb7oCWr9vaLim
IWpLBw5NA7L76zVtL3Vin+xcX+6myVqfQNn12LtqlPh7Ycpx6FkKgYVL2B69pXzIZZq14+gDOmy2
ptFmCVZ8iqlb0Gbmk4wKdH/p0+Ej/aktzGe4kGZ5nB5c5V5xi9f+dTf/0GdHl0IH0lbjfUTztxFb
aIrXYmiYXBovUQTingmTfuQzoKB/t9X67xrEvdJBmHyWSkv3wRcfyjCdc7bPS30pw5+/wC8Beykc
pt3HxRf8mRmSHUBjGrqQUrlEJgXEzCORMRCRl4Fn655huluqzVuP0Ph5T6XImHyo8ErNJOb53V7t
u+v9ovGtQrcgzdjrkiqZ0B30IQFP/A5r16ZzLyVV/aN+TOjXP0/gFYbP8ThhY/Sojx6B8ls//j54
f3Cxfh28LwY+zZq0N3SEFwKvEdzwIdbE/9hHm8nd4P+/qAoAVxcafDarMOD+KpRYZUsxQJotu6k5
LvzEWyY/aPrjf9eagXLz31TS1tnnAZA1TUfTzS8hDlUZNOftqbws4WU1q4/m7LcUddHJBZzt6+BV
W8OhA0ReA8hEXa4kjmHNJX22pz5bCY4UGLRTqgKT9+HZPS2V3YiUzgBiXKBxzkhbgV3T74+xM82z
kRoNqPcC7ErRxgu9Sgi+koGueq+HI4RSmWeyZd0mzikKhGoT8An1fRAOFSBbPrPzTH8FcAWi9jLX
yAiNSY404YHMsKs9wDwmMGxw2hSEUCwP4bQ7iIonqx19lrPdHQTk0K/AV57Y8NSRcZ4d8NX7GXmV
A3SDOTjCFXhZtR9dppTNpPCiUA1D3YpXgzRoouIeWrLjHDBmMRidohNVJF6jjGFImBOT6aY5iR6Q
MULUAxqHRJrq2kFFupzE2EsSFy71fvrB34/ZKtgvWZC8UjexU+DGcA9UjHqXSTMYzVlGqaAT/qIx
PAzUMGoQLI3Lnd/+6OhDMAKe/IIzTsbCVCakVKs0bAHvkMYg45AI00o3P8BZTEuzzaw+P9n1bPe2
V+KqmnfbsKEIiWo+jz45sKVu7BDUwPH+8oYKwyAN5B8uqMbt57Rb+rvigMn7Xcbow0wfUnoZ0Bf+
q4ktErvoujJDxlR3APFZHp7XymLvUClMBV7UPTcWMxnpqttQTpyzdo6ryFL87Rv1DwZ0yW8XMGMf
tjVGvoYN9dRedpna7/1rB8oDyrRtXP+00tEecJ5+ZyC5lFoTkGMLi8pMqc2EaE2/BwFxoOUBbMcB
DaXSh8HZTaPaFgo12D9BPe5HcGN0V6rjCyzRoKykZIOo0B7Cv8LfUzF9TzbVhtgJ3uegWSbro+EP
4upZ/QHf+dt+FxCYh2gZkqHUbXwiJqcIgBFsPsBOTzqgjzE1mru7FAgEGPaA1MTpnY5cx0DKYee0
Onk+eilNLN099XMuFQ069DZ35yS4pKRvvZMDNzHsbqPOU53J8BxA01zG99Su7aUD+7hQx1to20CS
LNjQsGGDpN1SxmyBKNs5z/LSJVryVIBog0z3TXMVYLMjtvtLOD1JFzoBOJ6nzcSgMR1E4ycBvLrV
ekOdjFuEiE+3C0x1tI0uu6CcUh/kwwCCi7NIf1rBhSzjdnSeGnlsWwGoHAA9WEjqb7uYCGn3CDRq
F+4243v26eqaJmGb3VRfW6/wRlFLlrib44SjnRXgAsGYzuBUhHWH/mh0hfYIfZxJhFNmPd7jSs0v
zd3Gzd8b/OTXDq5PGtmMtLuunUL4YAsAhauis+uBrMEb6G7u7LV/QFXOA1eSkGm0fYb5U/Xawxiq
ou3yic5VVAx2ra/SkeDEXmH0wE1O8gNdsEZU5rIUopbGGKjmCA5x2humn2k9clgsoRRYAdOq4IqK
erB51GjCNSWhcRL/hJou36xEV3351Y2yDTrdseGyLHIlX+sz+qLd6kQWzst0E2sUg3QqNaQ21fXw
QbPDLmCsK6FHvMB+3tFe87jUiOXDoJk5w4Bs+Fn/aVFtlINPG7TfbE3/4GJI5H4o7DM2CaTh133Z
aaOl2sE+LbMerqFn60R6eBuo9/jUOBGGZwkpY1mOyRu7hO9oG0CBZkuNHCWDVC0AagW6QNHL/bLF
B88DKKSGG9hCaVgpzRGMBCr3x78bKFDDvxso0yLuykI7ZMW1vvill7RsDiftclpqgno/Ou18r0lt
HAwodMsA9dBvfMDp+dbvcrCOIdgDkJv9j3MhvCqQmdTDUbVHacE0Cgpya45LcKLXStpLvnIs39z5
RgVnuerVQlkc6Hpo5jDPwU066emoxp9ByrZxNz0gRk7nAidWK4+yBlwdpw42p4AyhwNVCKS9KJXa
UG03gmaOeLn+2G/u2jZMyITlkZm4BNg3mKOW3s9+RQUv1Usg0A2YBk+vGD4V4HnulXqYNcHuGJ6O
1GuHTRKpSQTMrgF4lS23RjCYQBK+Pfpw0JdEJLnGIYjq6XADqeLEyOkhFys5DeHwB8b2HsBprJ6f
G1K6AApaNToV73bvX2y4Ct0GgjhWFxU+e+D5AFM9lQaC+aQ/rup20vVEREParf59VrXfo+psw/Gi
TMISjjr8ihHPW4WUwqU5LXett9cCLVslFcl9fBnYwZ4gE1XntLk7LnOYGB+OH+U0f7NV6S4P+AMm
hf2d9XJ4r2BgBL6wbdPvtmjXzc6/tNhkHaTuScXBA1pmg9D61cerasNos9LOwC4v2O/TF+vy3Cgw
wL9qr/A1bew56wmkA/UbBXa17UJkxP6fdepZNq4UaMOBqEAj7IiN6WBWbLG5a5ZLiBLUwVLPNuO2
W9dH2nL6gHR6kE5HIDSH/c+09I/WBB5VypbaGU09wMFaw+kGJqgsTBsP5DuI4r6YQupI0otq3xYU
7O7icxzNY/C1XtTOo+vBLtL9IRb5tXyoZ5St4FUdKDhPYkuLKC5Ae+YOFaHtHFaWFwcHkRJgaped
5ZCU0W5OEe6HZr4z6qTbFdNlW7Hr1pYF9bart0tUYPdePpx/GIH53IOP3cxYCzdvVukB3rRieNZa
Fn9o+1eKoHSVeQVTazvL2lWZed0bqQEFS9weJ6BM2YFbZJuIXyjQrpBoUOLdqNNiokQF4BWqla2n
3ck7GlGnPHb29KL5Q9Bv7di+uNSMKjRZwZ/IDVd7EqoO6impr1JGUm+jhMfBSFEnAFalFh4Qmv6d
LA9/NVC/ycoXA1UOCyopbCtbPoNtIvwCWwY1oifnwUnmwGYuFoRjwZaQI+GHOR4dDvVzR+F7MyYM
vNpYo13+zSV9zY3KJRk0jTbJDlGmhyj/Kr7N0S7yQ6tmS/Xu8Og8gRYDQ97hSj8PPsolIW6Cr4Xq
/12pr61GviiNobH20QxLo5ecLq7mv8JSpbkzDrSRAhe02oJAg2nmkdLm6s6p4uND+twshzgcb6Qw
wIlncTq+hNpprFJBAHFp525n8Ino0NW/wuxAvRy1yQuGSXVgqwk7qGCO3jncbCDzHlF01dFsmgIg
lwL0V6q7+ofmodg8HszvYDVfVh9T1YnpgaqhgZujW7+NZHvYHM2LoqXLnb6uzNChHXMT9oMlML89
tdU4u5vPIwZzMy42k2oYKI/suZNTXJzWxOPtdF060XAXmcWzsoFT3Dfetu+DfAXe8e+D//uU6wYA
DQKu4saD1PgSPugIoSjpwMZ1/0k3lPOjRWdbSLMTOqGMeogMDJrCUGfgbc/fGcuvxlzG6JdTf4kE
7Nqs2GeZoSxODlukSa0Ghh2cz96A0l9quLrpyQ4uPw70ENyBhRwVU2IbFEkMLZctg47niHuRjewY
owU9LjBoDeICWJZgxIJSmjbfEDbSoAgU7GQQQw+6o1TbghVFuJLBmZCyCRAqyiApJdhuJ9RzDDQf
rnjSnhS/t/4ZD/cNvNoztAJ7HSJg9nJQhcOnJm4AIULr9dzF8PmDpmbByc+UKNLpw2UHmAHPZsN5
GXVxxwo0GqhQEgVG6tOnw21buPgIzIwoPDq6/c8MO/yYLNuI8u05/USGEM6kozX74K3/ET9MmvGk
G/PThWpgBDHECED9yPTZoe+OXk1RIyTf302OLFS/6KQOOMFhsaUGiILda+DkXzrZ7rS+GvRbZ1E5
MzV9a3DlhpcHhdZp4EX2oDkzY6mTQaRe3zBeLlikSqgB1P+3RdJNQWqjSUBXCJp8WVBTs8u2RpM6
i8MgLqmrtql8qB8N8/Oow8LwuB00Xk8tvl59HqDzNl//rh0igb+Owq9n/2Kit22Tny7DzFk0UMRC
cw2hJAJYNzOTLVuTfeNnXyO4X09HYsUYWNRdqUB1fjWE+nlo7C7d3l5kcJmLzNNufaZQIaHAO9sK
p0WxKrWJVcUXK9atOLnEXR1vTxFoWS2NHY2eHMrPDBqIrqyCxjQmmx4i3nMd58aZypQq2jmO20MW
jEZVFypkVuccbKv1Cksc//en2FJoq6usi8Gz038jU198N9RduC25PQARNBf56pB39elUt/nWWmSH
NwZzA90tZUgCv/sGewGuSUbqXyNJ4Ndm/QLm41gsob9ldof6holLO3VZe5uHPAIjG++mWnyOlcXt
VR7B7hZDoh4l82baTHse6bKZZnN5lHP5Lf3hLE73x1nlQwcbwsUwS+IuJH3vQYIKnfJS4Agj2uzR
SkCe9Ww760M72s6y1WVCL4cFlQXL/aycJavT5DSxoz4ESc2/dlRy7GkCBfjdNlYJA02sd4gfffDH
IFPg7Bxp9NKz8MxuzyHt/UCw9MHxp8k1N9PinlBLF7XBZXIIii460tPOBkohEPHdj+ODHXdRE3VR
8SMLk1CeXZSFmC9eAVqI8hf5HWQtR3SRwTt0QZtmoR1rj/Lb7T05Xo4lesh7li+fyLfkLxnfKd+V
hEO+Q46+/Z6F0Pldf7d8Oe/tnNSc8O7tGqDc9+Vpx00kz4xvkE+4gkf5djkf33p9LWe8XYMca8bJ
muDR7Ss17/rJ7Zrk7+1Yfspx/TThKuy4nHPW6e0d+V2uDAYwmkaPfm7WVV8tGlRlA63zlpqi3ebB
gu7MWvR+Hu2m8PzXc91XYWrziYlP2oDbXWsepX+xGh6C9DzR5AyETKPygRaQTDlNuLlpGyHb0LVk
naz5hwtO1t10O5fnZgVSer5FuuyYINNbv6Q1DROdhJQ5AALrSFekSzmunFPt0EABv8o4Pr9XFtk8
WVd87iyUxXYur26/JWs5Xs4m78sn8luGVCsL8PqbFT9EpuUbKt47s3TFEIUj6tWUr+ADh8cgfobM
6KoTohcwxsaiIx3vsc/i984fBuarvO5Io3S+PGhF7tH2IziEznIQajRbNGLTL/1kYXr5NPWoHYHr
pb6jKBFCs9mOAglCkVrYBaWfx/nr7hTqd1DqjM+TbFHMoOMpZsN24vxgJmZWdJjQJimiFbO3fYJl
nQFs6FgpU9lFVZQuhaR+KZILiW08fKgi2Dpm1ewwEUnYRXUI87FPHSK6u40PQYmkwiXhO096SHNh
tDO3R6dJstrP1Ek9U0N1so3hJuawhCkSnSs9mdNDQH+mWExAstpEZjR0Le/gy4N6oKgJq3dR/BKE
2WmSLpR5jWrXswvfvIkICHp6cPAhIeNhebAXR6eJiqyg6xvUXORfdGOPhMicVtPOPY73Xgvr0iEs
Zu2EpJXvLAgDeLfhSAPTM+5Nj4yOqwW7qcwaqLrpzrejLuzCPrxwI4dAjAdc/cx9Na29M/Mpx2Xz
3XTYUCTzz2TvvePqvJaJBQbM1MvEy7OfIvNxvtgs04XcT4KMp4t6lt5duEuGjvHj183y1I6VudwV
nXM4fYcJlAuRn3a0n2WMHJyJdD4ceMYdfPzMp4kAcUbinojiyT9zR1D9cLdpcHkxkarOb6IDwzj0
bpfFXYBlyrgbZXF51igjFr242ZAkvAkwHgLCcTsOIp0XsSbHN7EoYonEdg0eUN6JGhaLZCUqK5PO
k3cuEz0s/PNny7TIhMvkV36/JGnBeZExotfYU7S35ynydbNup/uM2CFSAt8q1luUGeFylaedr4fb
WH4eApYPV6YjC4niBFgHlHoYs9dRFrIq7RBskQKR0mSVrEqGbEAnOYTgHFcsRJiCqy6Llg6Z8IpL
uJkzMW5y9nom3y9nl/XidC/mOuE6Ks6vh3JdJP2Y+nSZcD3ZqguH7nFJLMrNYisEqXOz+SYj2MnK
x0OsiVwq5kOEUpZNeHX9xs/RyXZiRc6SLqWis8niMLk92tBEbjVq026nVkMZiKGXLnt/cJ3240qm
H3jgJI8Lr4FVazcr0Fi+MmxDkWyxNSUrsMHf1ayd5Ww/01mp+qkZQ7mUIM6/GiEKzrkqEymWrxb5
oi9EjQSlUfJ4ZT+V++6nskjJclXxxTD1+K3MCwmkOF0AR5rJmpwueCLeouoiBcwHK74oreUp84yW
t5sou67/jpcExZMIu3wqw3nwLwEIQOyfErTTodu+WK/7AD7mldh+xpXTy8onAqLiHYhfIAqSBU1o
jS2vCbPA8Uyugr3iRH7Kt1LTOt1P4W8iXuNnQR9ulmKlZE4HDzKrItgiC+TWRPoRFlZJmT9ZZcQD
sGNZT0ULbJg/b0b/quIMFplXX4Zt+2SikjL6MoTQkbod8yX2X/RM/kYLjIgdVWQwT4cQPnzGF5vD
sMNHlS1EBERtnR/FLFtUs+OEQtJAxFpuWMSqn4qTJHZWBrmEJfd6l2IK5XYuk/6/Yykm+WZbZKll
7h/kSyw8DNHH/k68sZve5ov9DKccL4xiMXtZznDBUPAsxlqhRuJqiQDRkCzYj+nggd2MyMN4m5Ws
v5D5rpuX+o21k3u0WdsocsQMwnpHWRtT5ixksTM9bi0NZHTkFlGACPqr66qoBQ22SEyZNU0m4Nsw
A+JTUcAgJkIuW6RNVEC0VFYTWUtEK8UynCZZkAX7Wb6Q33kXfZXPuOIQofCOvky/s8rn0DfHrX9c
wrrm8hfw69JLbD28L97p0nC1uCK8cud4Ib5+dNUY0jGY/eQkdgQ/BcMg1lqGf3+V8TYQn4suFSxl
asCSNm5Z0Aa+dV2sNhFV6Pi5hJYDuDGmysqKKYkO2kiFkg/CMY8kWtQFmtsHh7vmtQvYsuZxE0Aj
SwtkI87npKE2gNUi+naiHCpfe/BFTVClh6F7WVueAf83AGQUSFZFeFRIo94etB/m3QZnW9SxxgCI
LZXLl3X1n38x3JPMcGWKU4ZQzJx4txCbcI8svycaql1Xb/qnXufb8Iq53IP8lEukv9q8jpRA55IP
S527Gvq6d767eGrMMAatD+FUcF4annkvNkCemx9ZMCQWJ+YCVLkeQgTF/FLMz1zLK4C992IpESMv
j+iyjYMicy/3ICsByayr2yuaa11NwnHdL8Xcia8hi0CNycvvxAikOCmX672L+IvDfvNGbseJrOyx
/Ngr0QixK+LE8ApBUFmdc7FnC7nU24LcYWPEWnUTBxNYE+AV5RBLs/nRoYHiwNiRMrc8tBHhrLxt
VE+NmJ6OapwsRQB0BqZ5ZyuDD6BOdJcZwBBmB1wi/erqAGfjDE1oIpgm8oVLxDCxxzlxGvGdajeL
aO4QU1nGoJOv8DRcRy1sZtld8ZncDV5xrcO9yx7Y61ggBhNluZsNJoMwj+W3QVjxWzWjOU22GIQi
iV1QQYm8zd82w0eLrr2Ur/pbJLt2aSLsiVgO+MqUP85jZelgw0SfD3yJFpZI897tV7pHSRiXQsll
nMasT6xKR46oZufJdgHh+jK5410IIj06meDE0lmHazfpMr73jwu+BMeXJrEBHVvDJuBz/i2vT3n3
uOhXaai5aXhToL1PEweOB2ez014MyP3PviQp4nqqBzLq2+jAPVxiPQBTzjt6IO/LjMi/WaS8ikrJ
a1ae+IhyXeLzh7ia/3uI9oqTejtSlE8c0cHCmf2jkjQQ5AjlQRS0wRK0qOjRN3BVb8oqTuvQ1e6G
rvNQsxqJRfjf88CRtWtcj6U71Voc3OPS4ojbE73h0/++t8N6YbvI2Ih+i0rdHiIssgDa94YHkeV/
FE0snTxIuj0lgRwh0iMWQxbdm9W4HSEnE9GW79hef2YI4flFjgOC9kSxLd6o5YkhJOkMgVCkiQaL
WbQj0E8z4puBiQW6Ksd/PFdZPeS5e+9DVit2/rMNb5i4tKIjG550n8Dzn8jLkg8BWON8o0g8ROn4
I7D11xfy1m1V7+lWOuoYJdxFCSH842u2r6Ccry6k+J16KJ+ITovZoM3HqPS2+B+yWt7+vdly+Ska
L5ae47zzp/zlDmMh3yv7SzFK/VJ8GfFzxA6wjWFYZGBk0OSqYICdiP6KBhteGVTvrMEx9ze5DYvp
mgyf/HUZJCgyOg0bxwRwQgQmBiuEseWLxEbjfU5k0unYyyeGT5/gOIsS1iUaVGN0ZIGUW6tnsi9q
oagWu9B4SgA90KiPj0uZA/ERxDm6zfT1FcO3Ya/VhczhdS9VRppb3iWyb2SvmCxoBYQK7yMRIPwp
OQhSn2myrKM2oiGgK6pqPAqWml/ScOjDkZI+Hl4qzJn4WnrgvGaRwShcWD1vGoc2xufnS2DDzo2Q
RO1Uvq1lzaCBeEw2inz3TSv3U/1mDDBcNmpfUIM0otEgJkasVRpv4XbufXFzxUmWRz7rxtrHNtos
9LiYG7F8pXzx7QQHTpWGBstuGx2me1SDPulLqsFlQT373I1vYJhbDrpdz9C3MKo8Wyj7xmqczg10
W/Rb5lZcB9Fd7AHr2WUOkQ3Ut96TrPLHpWi76DpOhi/Kcp1rVgd5yG83P1fGSGxTOj9M5Vx7xpT+
x6ye5jNpG/qHYl5EiMQo3YZTBlJe48yo2LZ0vo/SeT2tWVCIKddMD6U+rMQxHT7HYvX2fFJi9272
T67Y8q56Ccc5GiouMiE2tPV/P9FOcSBuP29Xe12h0UbEmiVoTf9uT1YdWXfk5IwnU/TTiY6TzRxG
a1kIxJnZ+/1qyNBmYJ7B+lJx+p9xI4kOzo2mYciJmBtxYMTgwEzA2B2e8favVyrXUc66EBvH4sO1
ilvboUZZcFqLcd4iYGLWGfybx9+w9orI/+NfiGkTJTDwNkz3KnUBKWLOdfM/5IpuIQW5oaN/XUx5
T2y07BdkfvK5CI3pD31ZbtJQHicaMsJLnUTa/QAy8v8Mn8ysHf1ntOTlbfj+sV9MPtR2kz13JB9d
PS33NKrZoYozIz/FQmXevTjl4tvKv7J9Ej8cal/EJ6N4nQCCGSkPcgeVl++lA9fVjf3foKHdy3yR
LowAoixxbwh3jj/FnosLgT9/ohcZKLvgMr85wjeJvC0QMiKyEg1xN9P4PIGjhdGSIA38IFdplldG
vPcHAFWwy+Jt3tYX+VgmTQzANsoR7JrN2800og7PBwb4QBHIOINZHDmWOZRBhnpsIS5xHcnPA06S
FUPkzeDveX2Ykn33tLvbon1aOwjH+WUT7RYUKYh13/Cl8hDwjLhF1piTA1fjL8VhSSnCUj15LaEy
8S3Aw69vRszERRWXVeQ0DbGbMNhDFQFdMA3r+qCVZjBYAiWw4puPKy54g0qKpIgOimwoQfMqX4LQ
46SQDnOxWWizfKnJbVzNDmpixHMxICL0Mk4yqKf1bckv2QooATQQMAL5w4Qj2JSI3yADpHPGf7yI
mw5D2evdPIwzJu9mXbEB2Np6Wsw3C9BZdD9bFnNeiNcjvrmOZybun7h+YkabgP6i7LDlxuVKRbZL
euasGyH9GuPMc8EKm/DbVkU2K6IGai2gMTGUEJpirky/5gZlKPL5ftpel4jDVHPzuAvkK+voZsop
2ojxM9nPihP4z8/dDHK7jStvy1Z3wHXdnFPzXRw/cVHl4GQhtkViWhLIlAgHsbzwMHFeCgGtiaWp
l7VfL4dTpqxj44Qvy1+1ocRCtk9wkrBMyJ5T8SmVvMZZK9dgUyG+q3wi/0q8rA6teyOif9n1rxRf
Wepjc2EvzBDLthkATxQoSamFtLEHo55D/EXanCTvfflur3eb9fA0VbIPcBC59Ld5HRQrMIHO/a74
6Ou37DCxcdJ7N6vBR8TG1tXo35GEZfN0XFi4w5cP6jL6HaA6QJUvZGsZYbCFgkjNR7JCiIOce8lz
xR2KC69Ew27kQwegjJzo8E6UFjyyEqWfiX8bqkMI1tuR8erkn08aECxwvEnjlyPGk5fHsKpHj6z9
AZfaA/o9Q2TKJiBlvnYBTVjYjd6ERnvX3hs+6fgjzDxxaE6v0ilFOK2cx2ow3jx1MDTCT067Jaqd
q1ch4XVp9La4y9kPiAu/9S8P8D2ySTkjg/R8/SnznlPUUP/I15sF9F2uQWsF1Eh0tZA/c8331SDc
Ln5mPpITkNf1i2D3cEA4YOR7P3JPBdOdB/S1M1x5KeHu4oEOJ0hJ+U68YQ1snwl/tz39hT6RoQRf
ADu7+/erGyEuhBXZ4/od7OJVaiykwFoq9/KbEVlu+mC5eZDPaCucv15l0IoskaBPGMt4JY88YESv
IT3mIbQoCeWcDh8Q7iEzwmnb61+24WbtcJ2HCc/w8E7xwwzWeyViUigs4F2R2+JzJcJezJSofYJ6
5nq4EikvchoC8wsa0S/5c1l2J5z2Rb5MTkDz+ieYzRmC60154DBn6ovzAxH/1OUieEABVY4mBjdb
8xulVUCThlclqK/jAtXZ4ijBqXfiky7koTKWEq9SfATq9h0WYXTlRVTL4Hbp2/ADENCEGyfP0L5z
ZSGXgxiG1gvX107kakzPehFVk2OYFq5Bpkg2kFSZ5yP8T4aODaMSGS8KYpszmUiiPQU3N6AeCMkd
EGhEDph7er6NwPNhUkiHRDTlHt8EQYlMwDUMYjEDjKhcR5ShDGl2S1ZE3uarP63l9ejtWMaY0QRB
8KS4aBLj3Y0ejpMMj/gQVp+v1x3rQoE4h43vbf9MWx9AMCt64fmEt67BKM1bUBbyrCxAN87Vhb7M
V/2Khp0QzvWfshnWHy+P7GwXYtpkVyv72mvy5moZ5cJuo2JFMic5YULr6lRxuRQ3LBRCxGL7ZOBk
132TU/nJ4M3ZiYsQRArybLhUEiT+xnNca5nH5XUnzW7aFSt85iuOQoGXju7+j7Dz2m0c27boFxFg
Dq9iULYkW3J6IVwumzlnfv0d9MEFutyNMvqc6lRtBZJ7r73WnGNaDgLd5XRuuvpduAbJTqOcm4Gp
SUX/jojHdX1dWizL5EM4LVOypQG5dLaZH/L/r0natkk2S1/7fwNfi6Ha8teLt/xUHzoO3LRVJ7iR
UCL3JKCIl6W1vKzGurs8wsv1C04Rf/z/BiHRM+J8sF1W/2H/dQ99PQjdnmVdOE/c+8uHXqZgX88B
f4WGK4Syxw8DV7TcD8LZv1d4AokMdBVuO+X6g55B/Q/ZPpYQMAnEGwCB/+4pnuRmVntwCWcMh9lb
RJCNJByFKb9WqekJOQQQemiQKOA+HZXGFUavBo8Az6fKAeBVTmYBKCd5qV+P5gfCleCpxNox38UD
umly6TvklRmGjfFxmBHIos17tyDipWuQLYu9llhAEkqIt4fh9SvB0yo6urjwy9QYJku2JfxYrKZV
X27l4CkbDRiSMNv2pUw7M1irnJUIuauRkrfI/9CAlttKvvMh9zVUPgv0fENssYmDggSEfmPpBz3f
mTqk2G1hgdyxG2Kf4i2g0lJmwkJ6qzOTBMR+MUM+crTAXTAw6F+nnQV1sncHZi2EJuDwwwj7nMDS
axEDE8Ro5w/Io/iPkccViYdNhTAZEbsImQBYVkAJZsAe2Mg2Qujhtspog/eXgEKOqYu4z7PCCaJL
PFleaWCATnmpgBcaPR0s7nGq70Ztm2bHUl8L4DfSSzz+9qP3yHqU+42knMr2rFSelm0koiaEhUmq
CW7PcBSlTHwrMwKePd33VOGiGzfJKMmYgAE+Pon+aWguWXoY3xQm6+0OcUuRv6jKhwWEJy/fC/90
GOLbXP6erTtFIBoFnfxZbHYmUA1UMP6uNx/68WQS1p5cksLDPFCCyCscNXaxz2XWsQyOyDqRMUu6
E+CaGdbgwCCqabgHgE3E27m/wXPLYqcVbTVwTYC5cEmBlzYu7poudPx6OSRU78oroO9BY7f2+EF9
aVuvmG6WhC03nh3wpSriaaJPZSTA8Akdhbqj91BaycEORFswbKJhg5bNLA6V+tCxx7dxTuwupZDw
GJMMCyqBYAlWlt+zqjlm45WR28OhK7iIa5NcAB2G8HM7hwBbn5vpmpoXa77PxksrEHG5bbQHU3xu
kscByai1RGQ0DK+CTwXqsBnusCwlyKq9/ktuBg0tRW5dogJ28RIr5a4SnyXzYoQvpbHDJtlitKCH
i/5gieh+7K0LMZ98BtC7fu+qOf735Zaakc5qd0F1H86P9XxI8MoP2yTeE0E9Q+4KXCKxrMgbBjeq
YCJvBPMiaudUOc3GFf19Rw2vrNFODdGhp3AfPW1yMo6pdHG689C7bXJEHa9Ib1L/aEoejO2xXULv
Fm27xMl403Z3HUpFkXjJk2we5/GQEsWCWLTv+aibQblLJE/MF/kykGo1VbxBQUgmA1cmyw2T2RKY
9YuIgTvpot1hIlA/xic4f8Kjcpc7pB2lD+m+OUKnICNLOTYv4lak0OBEDX+V/Nab+bvmd99g4PWf
wpt6ip5nWv2Ygql7IarileLmJPwGmOwZmR1Unaw4zYBu/STZTMSWJsN0TCuX2wXgL160BWC8ksCB
1QN8EZ4exEk1k1ZqQuwlZ8w5htYRgYvmHnI1Kv3pt/SKVZLmj37CCqyrrvaZ4UYfhlMEexzXfEEi
56ioQGaM13CJsrGNgthmhNKuMXDs8vEfCYSHqe0+HohT7uutOKvgpG8jgGyx3pHmGQHrqpRbh2B8
CA5JsIjFPTi5Oabe5rEpCFxoiS2An3ocF2DFvKmsxyJ4K6VjGV5kIgBaJJNNZvBINK5aNk5jwG4X
sdxtYP4LO/B7M6lQrOzZZs42SrSZ5BVAGvVgfNC+gXJ+0kUn0GwoeKTKJ+/a47gertKb8aY8Thy3
jZt+kA/UpFt5gy2WVPP5jTRGtKyA9oTcJRtl6G3ohArO8p3Nt0BMARrmDffPnf+enPVnvkO+eB9z
S0u7bFE8BA9xybFjK4KLFL18A6KJXlZx4KjL3LjZ55SSulvttXPFQjDfWLj8+35iGzmRWtLMHig/
LpkEYziT8i0OqaolKYtUMzCzOAXxF4or/2U6W3f0Z2txiRaH5siVjYkSZqlUlngwwQ4u0l7eRsy+
9E1zbs4t5rZr8B5hf/wIEHB+pEfzrr2pe2IVAVdTxp/VdWHOu3gsbQ20ZqJ/yOTP/ir5mi8QKaeT
ctQPNd2g8EE4IlKuXnDwECaVvTBzerQ+2hvpX9GzAHrlje8w+e2/V9ekXHUnvVrX2FYCjEt4+MHm
dItNo2b2Kodrf0AF2DwQkuNHrDGEnNhUhJBbJnIQG5tt2mf3xe5LLwfNNOxUDF/Tgi0lBwoXJG9V
a1cpunsiiLA94robsRustF/CL38hqNfEkvFjC5uHleVxWHLyBtDQ2EjHVaMuyHaLs0pO2Kr62VjE
0s3CGhclqaH5rF2zicQLOmI5IEZppHNCpk9SpZ7WbxSOhuCCcwLQj7Lw3MW1O/H0hsp9ljwV8kUU
HhDFW6LklKCFfKV2ZBRESvOqmhd4KB53Jb6VIL3UBAlzeuMwEvAd9O7II0aIj567YXzfpdI6pJbE
4Rc/CFa4qgashZr6KydaKlqF4OROOAar0G66u8p4CfimK8jvG7SXreRJPTEUTuRZOJRLIPbUKw6w
3yE/+gVlyUYZrzGiG7pvOhhkJ1JPirAdWWrVbVvcz/xvIErWDkkUAQfK7x+u+HQUk6buumr3euXq
zd5MLppxaGYn7Nlz1n0DR/Yn+pj2H7pISDsSJIuFtoBF/pvCVK46eYiy8Sy9wzPxb4lZIf/EYD1C
gPIk3x4UKgXg6B42mkImLNdLP5N+q3bsCUeE4TDoufAiXOyWomo1fy5E0pDSDraeKxcbPNsVhsXF
O+RI9D9LF+yezKQOpZTvDOWua/Z8M5WygS/Ef0JiPGJtcAAwreUn/fb3eley/uMDG6IIiEtTVdVS
v7hO/9AxJ03jC7MpDWdB38o5v246nJ4l2cO8K+RmsrbJy/lVK2Lbqo+mGh5b3VhbVuao41ESHFlz
8B2idI5Gm6cAO0QWuD5S49Zhdco10M/bcjgPwUMTbEJpJU7rFlGJ2qmrjNAKjb+eqHvE5L3GKaa+
6fFZ7ovVpDw06hOZB7jhevXEJt8F22C4qugIivusf1GFDRueNh0M61pOAB62KUPt4Wo2p7Zc6+QL
5EQiAT8G8bBTwa4nm6rZMviXjc0oEDzw1PjHGl7r4HRk8i0V4lbj9jc2vrGJFJjEd1q6I48H/Tgx
VkYAPAszjmPQBfVts/KC/jYjwFGBth217K1V7vB3BeUmibyMtYI6PrCD/BgV20bddBHFmTdZl6q1
B6CtI8SYHQ60OdmTUQEWNJ53ne+QrLhAXsEy4pfj2seeyKA8Ad/vKIAS1G1AzZ3hL9xVKPLF5Vg7
VG7geyJy52CjDVtS/CDFjii4RndGvQIFZDtpWB7BbpNB6YTqvrE2BUSHdFs0FDFria8EdjH4R5Sb
zHb6I7x6LD2WsC4QR9D+M700WewCEqMF34neO8XBlzjJbM0uDPqqJ3jNViAARV7Yu0a3+fs9+h+w
ChMcoaHifjENjGPf7C+yNOm5KgnIsSJM8jBiuLwORCkOG36ykZfOJr4W4IAbMiuSigJgrdP2jOhS
kYLEFF1bS9o6LDbG5FTBJvYdOXZbxry960ueIbk4iNun8Bd1tEVNbjiQ76qZq0goxzonL0jBR+ck
lWMSx9YsRF2Fwhd/5GhjxVoYjJz3xlX4Qa/CaKGteDznXCkrXqsUvOXOkLyM/6iwOwY/HKhG2DU/
eISk/1J0//EtLQ/6Px7kqCjqOpLz8dwGi2vOJ0KBFhorF7xayguIEQmVmyeqK7Cf2KZVhf3Ko2IU
qjXhCuRuya4AIWXY6MGGKjeRPYI1CuLyiCRo8Ys7MNCbYfFVk8Dal474wimA8x00vMCwSYBtpsUu
EhKIlC+rARkbBs8C0hjfycudWBz0fhvFoEXWls/h0+uIxSKHEEAArW+o5I/TEtgrFytg3iSn4ih+
xrB0PwMdI6dgBLdIOqZDFY1bk6bIuI7l/cBhgNYGQ+9uT44CuS/+dCDDXZM99hSCGgSZ4A/Xisks
80Qe32ltfOi4M+e1LrukNPi+I8RrjtjY9GGk0y7zy3UM8vujhGVNCWdgTmR/9UxkoKL991vb/M/V
9x+39mKB+8dFC3pF9TsxGs9Zhv3Ahp7QkvvA8QcjFyodddPC3hKwmhIT5Yyl03xAYIiZQBLQM68H
9lq+Ot/mH5K3EnGrR95crQHzcxYB8iBrix++ShyYlIQIVw4VryUujvlWWinEAx1nkbOfl3IsLF0w
D4QY+8/JS73LLyS4+Y6ILaxyMbiyzMzhpsMc2HvhuDHJWwm2bO7s0Rr8M053/qbmUAMd/hWTIAtl
uCxGO2W4+N25EvZ1vIaCkVXrUv3BAiP/B/iHBcKUVVyvOhjX78jQvhKww6bicE7JADckjqfmeHzN
Jic18E3mxJIQrhrzUYQzbZWAku5FjHY5sThJuraS2zEMAyemAzpQ+irtZqAcLTf9IGGPAkpv0ATi
SFAlKauqReYxxyX2A7/hwMl/lANiUQ5docKXx15KfvbI5rgUvBzCpPSqYcZq0vcu/j0k+y763TNm
1Cn2SumXQiPI6D8l6APRCSTWwJBI9XrIO1QUwzoa9rn0ktP/BkunAv6YOVc+mM1OFxlDHPzuOs+/
KnUxQ4Y806SHamur93SQ6XgBY4e0EbKrRY2+BJOLuyjzAJSb6B/onw5Qm7bT9F7H71ibrf4qqscu
vpryGztTym+gt1so+wStuu6mGaz6LUUdcPGaUzQjqfQU1a6pr0V1K2YXazgKPKskjeo2yx5Imop/
s7HCHQZrg4aTTE1wN4j34BUGfw2IvJgdI1p3vSfTIVL2SnTXk/sr+8C/Bgvr1mUoEJEEz0MZ7s0u
zIBr2qFpQyyAiBkFji4veHSWXY4EOf5TT3lbqtRuxZ5oDOTtreaPZeckjwhgMJwEanbaa9wI0CGg
XptOFjkZ/W9IEcJe5aFhZN7uedOpTAH2obTQJNYZLE+0bwhEOofiVsjtZRGKrrJ0k/qtzFm+2PFr
Jdgw/9g3UyZohA0RkNC6HVE7fOMfHNsA05LtMUp7FiGtpSP2o0lxYVt98/MYOnAEKjiF/MrvBIIE
ineeZelwrrAlzZjuzNGROad3ysUalZNq0JXowWcLA5b4+K3Jla01yp6lWrexji5mz7o83lTmFdVc
bKWWAN3+tfpKFCg9DhsWEaJWQMYgNUZtpbdRCyFONmhqoatYPbY7M90r8lnllFnQwRwqEkqzV60n
jzVqZ7skpiYLJde3eGJGWOKKrG6bjIjQrDgG9BeDEX82kYEEiBEWMXI0a7pzIqMH4Iw/9eYxquvH
QD53ug/0yPAIO7QjzygyN1oyl2bMIGq6+2q9Qrr2l5SLgEYJe7dZwhLOXgv5E3enk48TRQ3+Ad5Q
YObPqbobgvPUmnabkUKX9GxIaEaiN3/6aHV/V8LE10KRIzF9TJWGgXqXw9jIfcGdKOQJG1lLeO3V
0HIijvH9vGuE6zwUdkgTR6BQaOAWY99d+ZRNVejWgLZjDHrsKFANBrY1EE65wobTv8YLMSemhQQh
hIaRIF3k4FYN6kGLHjjVIQ0jq6nhXqrKuxHP+cTK9PcN6T/YqOA1RMOAgieCCba+GfqMLIt9oZj7
s9HuKk4mZkhnrJruGs6xgAXQZenncCSYA77Dq5Ifw3o309rsOCcGYU9ULrMKiQ9uNDzL3aYmkm9G
NtwGd436KbN6DsVEuOS0nxT9adIVEl/xpAzVOhiblZZ220pXvMC41Hr4wzbx3ci7WN7AN2uygeNY
12Txm3d7GoMmGI2qPUvm20QuQ2WeydzcGv1jIn/W4JVKwkiY66q3DI5Mzlnu79/tN68kr29BcrVM
6liRXeoLcPKPvT4egqSo4SWeVXHdCscebB/tFAAq7UhDZP33F5P+vSDwauZSMmNal6EH/llZRGrp
m2kTfL0a51ipeLVKnIvd56hwOCNAj/vbxDU5N+YPn/ObM/brc2KYXujhpsQg5RuGTxrKMQW8VdMT
/+hFmra3n+El//Xp/vka344EeS6Uudqb9XKblv1Orqo1Hama6l5uLm2wNaVfTSw5kx79tNJ+863/
69N9+14h55lGA1KQMjunEmXy3qGqM187IvaWakGj5gxZkeg6tmrisfAoGuN3XCQxZYQmvIDotCcK
OtW4/P2S/8s+ClWD2siQgRQAxFW/ucUH0/CVaq7bc1P/WggXjOqU7q3KbsSa/v2VvoAD/9htQAL/
+VLLl/SPWzlJQ23QqmJheMreMCIzpIMBC+zRmJZ0a8mtS2OfZnipWNCrHNhTuQsNOnztra6XuJxh
JW4DogdC7IZTAdFB9j0Bi/ikktITVPaQpqTNU/XmTC6rHAAUFQ9zKaMVfzhdSv/+MIquwde0VEkx
FybBtw+Tl6kQp5WknuLcTs+cMDp6Xp8ZmSetS2ouh3lSEJKJ9Dvwa7AVgOCE9GP1pYCmw0NP3aLx
RihtCH7GGx9EVEp4HHqvDCHIrdLOta7S5PW77EP+gC4ISZzyrBlt7PUVMxXG9Z1DVm74dRYSTbd6
Vc/5rwkR7LnAtl97PrXLMwPQdGMigJiOfnbRwt2IgBK8p7X0R0mZE47mE9rwYkVbBuv/KX3L75YF
+9T+ogjMGbChdblQjFgH0GnF3n+d3hKS2PaEWdP9LJ7kajXcT5+KRXUKEWaJh6GTS2T8EmR3Jlrn
w7jQ56Fl91CQdHRiuqQxkiJcEN4Sw02Gksf0Y3ylQ9fyWLyM5DXQeObATLuz+mF9+1ot/7gFuWqy
pBiwI0AXyd/x8aJSBlPVzktryBF1B0wa3mX4zjBOyHYCy8jBJnaWftTM8/bOsEAILlZlayQs/QQ/
N74d4xbntkZmNyhJSdVZ4b9tLWWjl+VQMEFKt3SatrUHNWaNK/2qrcCtk3TIk2hH98JBZMLPlPwx
PORXPIbWKbonz92mQt3G5/AwrA1vuCEFfKGsudCu4Dy4B2VEr1F+KJ6Fe2S/W30DBmdiBvjOCGzX
nf13BZWrvql3wg4twaLPxRgw7NHj7IMH5Zzayg8r/Led7H8fl3QGFXioyaT820pjhU0vGbUmnyo0
193bJB5bBFBwQE1Mb8kPK+63BZcX44WgLJDKwerGbvbnWhMvnZ/cqMVTlu5ILpJPpvABwGwKX/PC
DrIfuCT//mgGPGOLBA6gqP8Go8ZxJPPJMvGUM3bFv4UpaKbxJq1EPCcEIv19IV2qqT9vYoP7hrh5
SBKaRcX152dTxLyU5ISMRpa8HKyJT6YS2Tsgdv/+OupPL/Ttig2DErdtyAsNhP0ArEtX3JM1oy+o
B8j9WOVIdXkTTI+g2bi7UxkHg8nNN0q+kUxvAgSs2bG59MoCVKucxN6SniU8LekewSVdqZAiSwcA
A2sFSw1TgcjyCJ1immJI+3HBtqxbaC6L0G7z98+mfas3vm6Qf36J39bvLBJJDDJ08SSAg2SOKG4m
nZXOvDPajfhYRCQY2+pnEgANcBjIiDRS03UAEPGhCmzpmqkPzbAtehcoFYl/8rgRAeLAZ4fySaYY
jTJ5aZTF6i54Nl6Uj+YJI/HVAImEebsTHwZ/ayanVn/K6vWoPcgbs7ub+jOrKifbv39UXfnX7cnG
q+gGdww1Ok/gtxvGEgVVaRWhPXOYOwzp8DoP1bGdpbtUvc8qhaCw5k2DBCL21aaH69jBOhvqTwN0
Iwy4VcPMqjYW5mjcreT6jOQhz4kgh92kyq+q+FpwI5pzeYv1j2EgCZjtOaWrDxAjzG+5RX4Us9rx
GETExtEGMeK3ZGTKb8chUYt5SThB5TIkUglMjWXEFM09YRG25fcvbQtTjtIzaMRtNRXHaQA1Slae
D/atQnPever+ZypBVyVqb+povAUo/a3PkV5hCzi0hfoVS9MWmyJwNWHQV4n/SWdtwWQoioj8+Rgy
lOrw3JcGc7/PjpKBQv7Ykm4vMpFGyqF2F6HzNwWNG59076TI9l3VrEQ9ZvLFqZNxwDhNh46BqIn4
tRTYyQ0OkxQnlkQIXf2sMbCMQATT4Bng/8ax5/NqxVqAyqtIJYccmOd21wDZ9HmnPbh92qCN9szg
vz3qOsqoZDi0gnbue59cKZSUVv9oSDtBf0hLop2hXwpEuhnle1ZcBwxFI0fOihl7/BizwE4xcsz6
0tHKm6WdlK1Bcg+xK1S7MOIZhPIFIf1Nt6pTSbKzdoOTosrEB/rXsuRkNjNIfFs+vuLj8kweq8XH
qQYbaCsraaJBOl58/yNj9LgKpeow0SzlRZfY+fpO6/RVZ2irkD/nCvCoHOlkDltq3igTXnH5mBEy
UpqhLU6oZIWSkPvK0w0BuSya0m5dkPo+B9PH3JtEqbRgV2cDrWgTvwdZQ9TrwOl5GL2wOIk5tN1J
OSyKCLNqaZHRbcNdrzp9UK7N5lXgepazBqTN5S4/ZBADLbEhr2/m0IHdTmSCouC/NzuE9K+RdZMV
2qaxeAwl5a6i01OFjasI1amZdbdkCNwUKG57TXJ7RuCmgCQKPKxo0UeQ7wada28EyJOiiUiTrHQD
2tlhm9iBBD1c8IdNnaRbDrUPPB5JOHnJfMlGii/CcEdbq41V3dcnFD9tP6wHSzoUyryO0RzZBDS4
QogS1hPhk/TMzCptwQ6XK12mSFP617R4a5iaBTThojaDwDl70sgczhy8QbtRzc3x7xA9RJg8siPK
5lLvjxAcY011xvlYTHdmcouMYwp3uAdOptfdepB9N9T8XYIiPMtfc+7gvs5JG6OnlREMaXCbTZcy
wbmYw1yF+aiW97MBBLYefw049bSbxajWn97L6qM2SW8O3/JSd7KKspB5aSdbCJDsTKx2ejDfhyR1
Dtq6JMJHuQ1z8tCKqdNMxUZRe2hR4bq0WBrCtaykaDXAKkRoOrCrzubV6Hk6zeBuaUQJIbytWECz
yhQ7D+RLlAVOFe/JGijiX2PSrIKGvmexVwxucywiWe5QTqACiAF2ZSA0osnzdcYO5FkH9Boz0ikb
epAaenW+mVKsDjNtpNicVwkYUdrD2nIS6NYiotAxb+/SDOsv2SaFdczr++W5VXdS2iI8EiEaS+Qk
JxswtH2Belo7qtJjJEG14iMkwFrnlGhOMmIIldM50CyHn1ig2Yi9UY+YgcaPClD6tiJCnd5JRQ+q
nu5DIG3LGmHwu6Ye9bU03bFMKiNzZGBHYYAMtWaRR+zTvtUILHhdDp46KjoOgqvG7J0mUGGQ3slp
d+eHvgf+iKe6gskQDckpq/J9FxuXRLvvYaIHQB85rcIt3BbJvBXkxAPAd55BcfbiEUypmN7ETHtC
g6NwP4kZGcVBzMAtIF4W4QOzklaZ3jKxewSiRys2zd/V8TOciLcPPxp0boKu8nRfGvppqAQ6CnZL
kJywA0MdN7s0IAo1P4T9delslcljITgxl8IYjKckUT1R+mUiO4jRJSqxsSozuLbcO3P+porBZ0jU
fR+d41j9yLjm4qwcfRocKWjoPNIPBsIsgx9Wdq8J43TaHz046X5RPXTqix7QfQupH1wLiFaX3yMw
iqZHgH80EQdGuCjLUCTyJI0S7NCw2sZcVC167Ejy9hme4JqjfOVGv1kLi5pMU1rGqSVsuV3pnOq2
ojBKG48ZO1fl4/XSwz0HXHHut5QQVwpEz692LTtHwCOR1/U27AFmczy2rjG6tj5kAMSo2S46ojFo
YLevndSS2cgWY1jAepBo9uFNFYZdkyJ4riYnQg+lWeFm6KTfAgHi/mw4tpxGjyJbt2a5Vb+34uBT
A3RVTf1lEuetVU2bOmgJC5XRAfCwFYm86QXhZSatWZsVm34GOLOlfxTT5eaBtj4mMl0HCDFUVcvT
U5E8OD5YPGjaTOeTb3x5u1aWEIQ2EHk/XfW8PVpXAyRrZ2QIkwtEpqKZfIS68JI3HWO2hEwtiWa9
f1Mqn3TllYlRS7d2OlP8OYzfCOrYzH3wItFMNpj+VpN0ViT5rMO/KGg/0gFRG2Ij2QOKOvukQ5/w
7I5p9PH3gux7QNJXI0QxVEUl2AG1yJe64h+NkF6cCMnzreYcljJ55EzuGuliNLG7gEgX7UStMH7y
Y2dZUUq5vJrFsDVpYpTSm5I2Kz81mJ/Xv7pxstv21vs17//t729S+9cJaikaaekucQ8kCX4/KpeZ
Xrbd4DfnTJ5AZqItM3W7HJZ0XBQUJJkuFdOQR7+l3H/QxfRzpj2F6GW/rJSJGe6TKHqocYXReld0
arFITNeintzndXUjq9Npmp1iCu5y3aU43puzkRI+gmfDf5Yj2IADYPwUXHZJxgQyToY7EOJMYtOW
Z3O2BCccj+34BRrl6RywPWIBf/YZIyfgREz/zKam9f3aJ6hyuUM10IE+GWsjWhK1+VUM0Q+nwH93
F/jKkMOQe7X8ymX+82AmpHFTJxnXVepgI2brDNFlWUTrBpFYj+q5xZPZBKjx0PrzZCjjQRdZkNua
KX94YV7l8UEQYQ3jYxj/QMH7nsnwddOpGmh5g2EPBOdvB56BRJgiY5c419Zbm2u3JB2eM386aoQx
dSrCBUl/UNCXadXjnJkPU452+++31H/e96rOO9AU3glK+T+/n7iSsho1Efd9SyR6a/DMK4xpmghx
09HHKCAHTCIfpbx2jKZ5GKPkgTveoEbTrVsqTOsgxx7DhhcW+aZLusuYBj8clr7OQn8crrmGmgiU
2xAVSQHD/+d7VKs2afKI9xiRyOenOybB244MuuVu95vQWlncgQWCdQP5GYJQntRgUTwFbPTiblQp
z8dHalm7VrP7WTtKdbCXtZe+vRgIo5f2arVsQBlIC2VRQfAE0/ls8sAJndxS3Coi4oUTcz7SDmuS
5rJUM1mQ7th6si6F8M8ZOVSaQxkaGfPBDvxKu8/HF8E4N3MKW5OW8sDNlkbtOkRrOhXGvTpH9wPk
o6lVf+gRfBeQcFsxIKHlsZwtubW+r2VR09SB2rbNubRo6MnIHlMGwD6PaE38gISGKmezaRONAR7W
DCQ0pKd0Iynfbwpt3fYKA57jf0Afox2Ca6jFT0ojEew4/nDi/zcPl3dq6VxXrixk1u+atXY25UpR
6/rMKa2rxIdSYwMR/LuqWYqp3GtlvKyldojEyevQlk8F6o7OlWPTkeaBIBdYHeXBjIeDShmhJ1zj
jDpqWfbGctfP892Qio+d5q/84C0A8J8ZrwLX2kpGbvaCZHUs+VGdrpYdrVhsVFcxVM5FKGw6gUwY
GGuMCGNh/K10Ry013EbF4wt8M9KX/O7u/u9P438sCMv3QTcAijv/17+1H61UC9tKzf43kxDo7wwK
YD5KKJVxujKZjspuRGNOYKZF9fXzPOBf/U8iVkSdaFFdZjnANvPnozY0c9tNolqdhWZntvfSvNfD
nVm+ZcgcWuaEOMLqEKJGfquK+ybet/puyr2ClDTjXhcfaGaLyPzLNw1vHpFTA4IFr4z3KDpqEZG+
OzSfcgXufS/r1x++u2UV+HOV+POtfxt4NrKs95ElVediPin6W45loN5p7T4V35phV4vrhF4uASHj
Reblzctc3bpi28Y/5Hx9jx5bnj6+QsKYZMpESf+aUvyjklDNUtf7nvcxqveKj3bsDX6poHIA8e+X
yr6Fl66h2U4W3DBXMOVbHHct5CZ9100/3FFf6/f3b2WJfSSQR7fgyn67o3o1qNomnqpzROtC/W3B
7A28RoUYBEDDEOAY1Ci+VhpOC4KnSfWyngbljOpS7q8Q/LvpYmJK0J/H3DHWbby10NnEGwtcYupw
OPE1u0v2bYB+c4VB9I7f4eNe5BH8jH9pF5lIh1v4OvXOLGyS+KrFDhmGDhokslNageLJ02+ZsgnQ
BUtkPjhx7CAlDjHLxxvoOCji8f3kKKdWkrLKtB92vy8xxb++HVU2F2CrsjRw/7zdi3EuktRvqvOM
8jU+aKI3B45Gx50sFdI+3unsG8SViA7SuY41RbZ1w5GuKXdVeEjDc8KRRnB8rE7TAdGVEZGwXd5S
AkESzDa3ko6shgTP7vVV6d+lxT4LmaDte9aQAnHSvdw1q4Fnyud49APQV/8eC/F1I4KEZXariGzu
3wfHiRlImphm1RlrBX/8Oj4mq4fdp28/GthYHyl2ViibXSqxJRxs9cre7042rhJndGZHtV8HV/Ok
g+QQnuSg4F+p9ril+4raztZt2VY8kjdd40E7Va6BScCicbiaYIeZNkoAe1ihWnRyO3Jwdbpgwmx/
dcPX5Ciri71bn5/KFX6ETbz8w8fnPWIKe7HXXpZfPG/reEcHFIETEVSZ2wPOwhtxFW5/j+LQJl1o
9Tu397+z1fP+N8v6Xetxrlvtadrxc4ji9HpeR4BnOm/R2Hup9wpsys4dbFiu+CHtobA9UZZqG+ia
2/kdt06w1x+tEzBMVlpH+YW2181uuWfc+1c6SqurRGAF1tp15DbrEWZMcMkf4DRAooHJgFDiCGoE
p314lx1at7ffe5Aj4APWqiOtcfvtykckt9Cm0N469R4jRgL6bYF3Ld4bfgotXP8Rb0v3mqVud8xP
w3o+5Od6K3MZNNA2UKddgru9ZmVxKTg5O5onusvlwWRoY60A5Lj8O/IhfqtA5Ja/i9zM5uS8+khs
at91sa7WTPHNVe5wWLeD1Qcyu320x+oGSVa1T0z/+PrD6+ASSbiVvMnN7kr+XC0/lT9DLd9JJ//V
P4YLZPhC1ttA6/cmYkLlR/Cj2pPxVLKwoc8SONuusst0C98tQN9ME+B448BZrVcD+LXuyhh0jy0k
ofnw0i3gNRAJoBT24tb3iGZbPclARdl0IVoUFv3rVYlh50RDsiNCQGO6ifRu0UXS6vMHmwgsCxCH
ekJf95ydscAh12/I8+A3fFS/K6aJnGbgxL5HIRpIm3Yd59rsNzIlDnB1ZRPQFRzaHfwUe4FMJVuT
TMSd9joXbrlpXtgCpbuCfzK6xq45DM5n7MKnvoX7dDPBVPC52VCZX1Eo8/fqc/9YcQ9wDrzmO+vF
OuPZxvGq30dP08U4hDfh2j2FF+zS1UPu9uv8mJ1UclwxCzxED8ZZ2ap3/GZPhuclODnkWfX/CDuP
3caVrl1fEQHmMCWpLNmSgyx7Qjgy51Akr/483DiDv7s/dA92Y8OJElWsWutdb7jjQbvvbvqp3EY7
0mDX5WFAPu1a/qJEd57wlz1NW3ThhwlVvuGpW4hsPC7PeEk8Mdwtt/Img1JHFOHyH6GYB2n3qLrE
wiPc/nr0vkGMXIbn3vX+7fBzzTyCiHicDf8L2rSPTIYnj8cVgSiPNJHOB6wQWJXgor7tQRhgxZ1u
ys45pu5luTDkcheX5g2GeavH1avsfl1/Lttp6z3//Hid9yjcy/br5m9Dn5fNz0zuY+H9ZF7AI/yM
bId3Bp/T217AqEgW7P+x/1vL/v7H/u+w9TPyVXB//63csUfki2Gb1GdKacYR+zBWvdCSVyGSud4C
ANGLRwVWlIrNtWU/NAggRqYMRJ5B91pax2AeOwZRwz6g7FSQ4tbpVUFVYxg7G8qMFrNsZ9j+IZZ2
WbnSySjsleptEOZGyfdmDMcufi419DiYu4feUm1m6fdko7cVqq9PmJZBVdOdztMaRhFSehjROZbq
vMrQsizwl8KylLmwijHIVAYgj3wurWchN5lGNI0C3xWrvYeXVHI6SeECwsue1DxPcB0zSvuOoImQ
0B6nWReCZg+G9YIKOcZw/keF9r/utqooNLwQWzTZ+f20jWshzWVQnRvlx0D5qVGQVwQYI3Pt7aux
eA5pvCycK04yFbxZETEHT+Hvr+JPDMXBZF+xocXpCiwu9dcjv2jp/mLNIEK1vMx6ANYW4o615xl3
8p8+y72OdOi/X/KPmS0VoQ1/i3JaVziPf5vZSm1tO3U58767S5rcZfGpbTbw0/9+ld+JYv+d97YJ
I02FBPMnc3TIq2JwVLM8W+FDWX0VhLmq7TP1XZHttdojgwVxA5S4fxQaf14XBp6sLB+sDHPb/l1p
NcVFLMhpL89p8FhFG2Ve4zNuTJ8RYSWoFSyNQAfsVv7+bv+sbn676m83NZwmuTQkuTxHjZ/EK6Px
M0Yz+QPqdQ5Rx7h39IOGNHbATijfqeI0INNaZsfhu0MWGtO6E43UkKzm6dzZxWrWF3Dy1H5k9Mtm
848l8Me4d3m19LeQkog5ZzX8uurarnbMLK3L89xe5hYEYAgJ2/poUJ4IyPndtPv77VH+eNZ+u+Bv
y7ybDSno+7Y823htjP0+6CS3oLQxjLeISSCDnj6+WyYf88kO35YtoYVz9/cX8a83vTSb/6cTyht5
DpSZN60ZP/OQw4iH4peSXrTwCP+9/v/oXX97y79tL0aih6NSlss9JryCUCavIkw+9YH2AP0RBDET
gEdVm2Ra/OPj/Z2SCjOTz9eEwUQurUHz91ubNU8mqWFqWp6Z07ZQ2+eh3LbMurrRIjZ0mSlos743
2GcbvqozXxjGf2RB/EcL/OUwg+diOYZqaDaUF3gov95uYTWKgMaXn9PGbQ3oalBryKrze9gDjCpG
H4U0extz8pBkxsi3cBmcXgm6Yo9FvsBcGoGjBs3TJYsNGrXDbx8NYjjcEGNsTmCmdIuejxkjYS5Q
C96cc/+CVKCljmfUaLkhLFjk/k9/X0bq//hgieIDJvpv54Z6++sbS5ShZMxXZOd6fksgKthE1DHN
Z/WuyfqKgbBVgq5xGzCvzFScBmlNu+l67FTQI3Tiw27QIJzidqOEqv/31/YH6MBBZgLgLvCyvch/
fn1piB91qe6z7DwqjFgqGOQoqerJNekRpJ+/X+t/LbJfLvYbwmH2qd5JqZSeUbqobBsqJpkMiPQT
CzuRd3g8zjpc+hjyBMZ1ebP6+/X/OMZ+e6+/wbBVGNSiqsLs7NiaG8E7AP5cVvMk/2PO8Sdov1wJ
yrOlyIZhQw789a5GatJ2vV6jmWerGjN10zuD+2EpEXb+7Ukmdxu+YtRAEZq6dwWtTRRgmwo1Bu2B
r+jWY222u1Dfhiku8jBf/n4fIF1z/V+eNMYvvDxo0RDrHbJhf319aW/mHfFhAtGV6fUKgqhJYsC2
deC7h9Bc8gFzcgJTO1MhALG6jhEmVJg4BgQZYoGS4TKRO5TsRuVnEDAq2oYO9eGIEb38LFDhZinK
4/pnQv/VMn9TyERTo8eCOyFXliuG2F+IE6LIYWtMp74Y9jrpjdYiC00cyCiJO03RObJInyQzz2jw
ybTniGw65ylk+gtM1rtzVlxMx1Ot1YyUcLIChDlPlWJ4BPhaMj219m05jO8wsVFavPbAqxSV3OpX
5z43ZXewIhKZfnJEwn2DGWJaP+Qx9Iqx3RTI6ntq0CgTrjnerHr25KL11ekw5gP8jhsSnlnc132/
L6XBDyHWdAyB2hQ2zzJLNFAf0RQXCF0n+uzqCZlyJdYVtuYC2MzRKFQDL7E0LxgSf4aXPtTypSHe
1Eh+5lw7jdaAAr+7FFPs1fFxxtQ1QsITen1SebV8ni0T3RSuGu99UXhTwHaIq98MUcywxbFSiFTA
5bOiKB6fLeU2oIVNsaZnCNlPqRuZgsDaDylh3pZ0u8nEz8Q0GODTH6nhuZfidTc8qcz09bzwRuWG
bkvptTXGLUMMoRfzGYv43MQ4tgBmyidftxyYeGnkWb11V2uEdAZswjLC5gvXLgfHU9L6lsx0AahB
ifxxLVRpsghWHfdKtd/mbBuRhMN2jQmIZfDpNDS3w6cE4amuZcKcVa8LhpOS3En1bRo/C1q4GCZF
dQvzN7K+9OhudHBFxENwIg/6Gqj47uB2kB91476Kfsx6rWFzmFwlyLBY2eJbvSi55JvoMH5V11Zj
rznvYKPAcgoeY0V44PguP20apx7/nQH6k1L862T4b+v/80lkEopgCmag/du5GzeT5NiMzU6d+oOW
WA4Ji1YLyj1xVNLpGKhk28fdtkjHbS03qBbFOrDvwim1XFWt9hOR11PSwklbLEjqe70P943PevcD
00SHjAjWweVRGq+paZ+5/Lo2zaNt9fDXwwh2CZAYQXIcr06cv8zKQ8RRmYib6sgYCVRnubSeO+T1
DnBIGvQsL3jUWXcugPFl8lL1pON1nXqzhZRgr5veU83xoYcp3mjJQ6xA8KB+T+Leb3q8vwzpWQue
VVgffHz6sbD3HSIxtd5CEGBK0fhtsCzn5KBkIWsIVm2vedEMpZO5lBHeZAihFVG/dJlDdshVcLVK
4xgpXLW/NcWnKPt91d5F9qVIs9UEf08eCr+z0LxHTwqSu7ED+xDpxczRJ1Y2w/4IOXy6GcSxby8T
fJlqWnSoNxVLDF0nGVPW9joleFTSlZKWO7T8rXwvwzKmECQOXeat5z+DhL107aXYbB4pn9nHlZ1p
fyWL+wKbBcsoHCzUZRjj4NqRZzh91MSw9t8NeJIaH60yQ8OOqRyEJQVrqxwSTJ4dDIxLnXWR0/yU
9JKT6TVmuIpi9FtEIDnH0IHIAlte4xX2xr4Z9EOh3eY02Ux1uSbxOUR5PSfSWm1vqfWVOOMhwLm8
gcwRTvrGKo8D1vbdQ08HCWbaYWwZmQywftBd4ckDMc6O/arGFTKEVLUJsnylYLOjxweGhbYJQ3D4
CLsGwT4xpXx0VkdYc04prn5OzQs0J0+R622u82SXB9ka3VSnLFMsEtLflIbpEBarRXVnViS/myCb
uroeEPzzmdYVWihwxfDesZO1Wl9DaFXG9CirN9PUPNb9Oql0T58g9FnaSpcrNx8CT2sf13ON1hqu
56yQLaUjSIVRLGCpT5p1qvO3pOfE75t9VZi843JXckN0i10ngr8YnrK8uiTYu8IComCUgSJkN7Oc
7fJBSe17kLzJsHPSFDqxdYhYXIRE3WcgKiVb0YACI3kZ563drQTi2ik/WSoQZoZTW0Uk6+hTyllM
8Eur2SqMWTvLm8ujiLFmjax/HPNIYZbd4//uLktRb9Gym0RVaybikl/PeabDnWNKWX8awO70fNM0
2V6qxq2EfETF4M3GKGNkRIw2RABxGR2QpMbhabk10ukBajLqsU1IZSwGbTPNz6L+ihEyKDAidzVP
i0nmNWXGyRqRfeQJMg0c0Jp2o2HblioFhzacVAnbsIfSEj7wyWZkJQTMUzga8tFAAJK4dZdziu96
C4QwxorHQOdYoykEWYxp/oYwplSuD42CkxBHSade+5ls+qNplKsYA0Q7wweTBPCOKtLa2uh15ta3
O/LL25+ZCaCaAh8WzUqUX2n9Sdacy1wmVDZlim2cQ+I1CtwpPuj8RryYG7V4B6gRjmNDcceW6QmK
I8PELbm7mfKC1E589t+9nq66kAtp+7T8iluuwxIes+KuxetCRX1qNvG2DmsXRCMbl/JA31o4qc2K
TDoO5ivld5zgcmsIWgCgRqJRGhbQegTllQU2PrDiU2z1tIz/X8jtM5w0DsA5RsdTRH5kEGCG4KTK
HirpVPbftmJz84qtLL20qrK1LHzkp9FvpYW8i1lMLN46vwHOCKTuoalyT9TfNYzhxY0MYimqZzec
Ad0VJPOBujVZp10FlXei8yxMhPy3sYVaoDcrTTyOKoXOTyMiXx7u+/Czw52AzSuREEzC+jbx+NOY
E3SPUWK4QbpcZc1znYga70JCvmkvR4eAYCatcJsDUGsUtoW4GvFTV1+zdt01xxzPtFYmPmfAiE4+
6xwEESB5jxWUKJRNHWQbe4GHAPHHFCzdEkjEUZ1H2irOcNSDxEfARXGZ+/14HDAvygTnF302OFLt
Kvn7mDDjpSppoSOSlA6U5lK6E8UoThrbdjYXXoRoVm2v3WIAGSwcksGLTWmjzfTk2xB+dhURQIpT
nhrtRHo1Z0ZJ3VuCzltqDD8NpUUr65b/SQ7eHftkN6+qca80oP/0slIcnlQn94r0oc4Y7oh21dvY
QUvOtZOeJ5zIpm+9xMDGjbBsZQHNqkQdie8mSiyKwVXIYhExzLbkKvffmcQxql3j/K4dwzMMLD6j
SblKebTKUN4vD3RfOxsNmUUipasa4yIbSyb55uqQM9sRb2oK53j80HkeGj8v7kaeFlHexe1VmIar
1gfip1EvVGyB87bDwIZUoFs6rXrsShhBUvk77mSv4/Q+rbb5fXXB+mVwjthchS94OhHVJ9fMa3El
cLthjwHCiHNL7g9k92k8PB5ByToCN+FRgGH0k5VufrUkmMasGrdZh7glVl6Fqlz1GQU3ndfIvjhZ
OAw+8phYeIeg9rBXmIIgi5t3IcxbaV1v50cdr4XG10Cq6VNK14nedXHMGXmMUYRBFg1h+ZRkV0nF
L4r7LsuLZnpYUykJmnaNKYgoMK2AoTu827hlKgvzQhSQe28taXYMeEeZOa/C84Dma5gf1fZojbhU
Df6YExOPci+iRTJJblR2GS6dgCCHLLg3grWIhOv0OCurvjbKq0HB17LAdgFHwyRPjwFkEUPflngR
DRgkauYbXU8HdV2Pr524ARN7M2GI6rdmSV4UMTWqfixymLV6x44BYXpsEE1k2U5ajv6RlPGHIbzm
WMvoMFKaBkWJ8zWbFFuOdlTyN4oK35zidZghTcbwzg2tgzp8pGmwkjGAiBMGcaKBKtvew6c24TE5
0oc9D3djobjz4koXsh7lBZCHcj7gMAcNMvIqHigNv6A5wgW0HHbAsRwV+J3Jb/DbPCvHe5OfTMrc
s6tD37xLcbaLxuLOpkKwZuy3m2jTLIH3dGz01pzxpz6/zgS3mxUG0fziq5nqd11/KwZmnd3nWJXr
tr7rhw6FSUAG8ewx5JONXS6g7Ap9PafiPuJGQm52F2lFzcHnzCjW4m1m5a46vHXEpdd4Cg/XDPOx
ITgUEJAs4LcWf4JAEMAcjpuoXqK2Yb0GW4U5YW9gkcqtsCuqPrTAwnmecdssKRGn4CuaOj+Ij11/
HHQb74mX0NoedyM6RkUeV1Flr4J4PJSt5mnSIwtGsbUXuXg1448pfTNsv6LSMedHUtItzMRNdoHy
XGJYM3yPbbuy+wrPa4ag4y6WwlVcsY0nkm+Nz5K+tiIsvinkBM903dwCsuTm8R6hDEfMbilXQiNC
rYjMAkFxOHpSieQIk4BGYVqbNfTVwTpOrnNxE/VWrWAbYDp1pfZh9Y4w4ok6aI8q8gVzwt+FmoZZ
gcmfNKWLjhOkrm7Uaiexuhb8WlFQFHxr03P91fQkNjtgIq8h5nFEvhB4uPg55Dd6r9mct6GNx49O
JyQb66WBRofLkeJACT+Gxv3S0hoBWVnTdtBxPYYNJdH6QW3eWC0u3woiHLxkI0SYdvIqspsg9YHv
Y8XZQRs3e4XloT/I2LLoAULbiOOVA8FIir3RGgxLUxkaBMQ6RxEXNb3jNBCM1orHXvDlO43b3YwB
JnwwAGx7PQ5X8n4okiztRNPlJY7JEaCcVGuzdDczI+UqwpNPukzpMSIQVHtrpMhXChQUGCTZDV5A
F+QM3KtafLZ04Mz2LsF0XxU0WcWmi646O0VdYusib2r9fpShsIZvvSgYK+Ow3jEmvtK8uWZwCLQA
QvynEv2kFHgULoKzc8DbgGhohbIIaYI7qrcMb9/Sil+QIqCUkQXpAfNwaLpvoZOZoqyx02SXSdt7
hQ0AzN8PmV7HkuRPGPSlpfo0OGtHWhX6q0xpV5iPk1atguKotXiIJZ9RZ2PNtitnzjNTO8maX0Ri
vdR3oGfeoDymIeNDxBQDZaTZ/ygcHLAcqu9EexD0A/oMPR7AoOM8g7Pkt91tbqiDdiNShipiEh79
cDO16iGfMSB7ntv5SF1OS+GG4DFZi7laTz0moPGMspcapN+gSpHbU4prUG/fd1S+GE1VWG8KQ4FK
WHgpE6flaICsnJSgHXg8KjmcAhiJYfPoiNK1MWCxBji2ibp1xDbSDhLbWpZ8V4OBUGUvhbnfqNY1
KLRLRR+PUNUX1kfXN34oO3jjHvHugREALoUZUoMIZ06nxXjxCK3WSx3nScv0rR1Dd9c011J3aPw/
uzZcOeP8njiEA+Hqk2MLmfbTSdc1pEz5vrdDv0+vei65Q/WpmBfot24zf6Qdp4EW+gLqwwjNWcey
jdqxTxnj5Mh6LTwrJ3y1pm2B25hk3iY58juK81yOVmm8mvoBp5EJgKW/U0b7UU7ErsDzte0nTzIu
VsAQNw6x1vqo5dhLq3fFecq7G2Jn3VhRhxxD5qXYMbBxmquRhPfSqk5aPSGs4xrwiVJ6wGqYjwr7
23SIrfuslO+EpNzpTrETDnOmCjYvriA7Xf7pxDd1okmT0GBuYHkmVQuCfDzzOjjdmFYZ9SEdirOJ
nx2nL6TXtvmKrZ8Jgeg0vShai42IjNQnf1V7AyeWJS28RbOx7flLTXwnRg6USnLjvD5I+GR3qOud
6jECyaWQqCO+Y5hulAPo0Tx1GC8YqPDK4qlKsO9dK8C9KiTUUOv+g5Gm4ruojqb1VSWEHWgvhfxW
x+PaJgYCIx9D2VdOifmrzNP7sGxwkWp7KnZRTgzBGzJiz+5hsVljahXN5Vemg9SB/Ej9N66JK0tG
w4isMK62Urxvl6VGqgxWTM1FYWqm2tFRqYvHxE5ftJxhY7AqBBCL9CzjS5O21LnaczAu9pnGumwT
xk9r0wAYYvVX1nvN464HRwnnbKHLh1hWN05xsynUuHw2P7cwx3CkVx+yMV+FuKtQKddV8+UY2rpM
jlb7KSEmlu1vtzBO8ihAH96K4hbY36n2PQVbUz4jC1gxH/EaqEO04aW9nAeIncd6nSi4hqnjaTYG
AGoGwsNGYjxEN7kbls8ovMGM8PoZn2sYQuZ+ATH7SjvLXb/Xg/tKOTWas40Gwj5wUMylN6sWnqOR
FG5hbAj3pG5Xmcb8J0JWTG5QF/+Y6nOuY15qgKaBdtpkv4IvR0A5koapWEwQ1LpUo+OC5oA0th27
HXFp0VNrvjkY4wsTHEuKMblmf9Mqvwdu7fSPOsK9tNhKsMArDCrTyzRjAgwIOSeon51tll2rMb0r
Rf08PMs6dESH3lpBxa/cU3+kw00ZsJnScPilRDEscDMuwD3yG05wmQSpFCBvN0yXpPxUdcqTnkgD
ym9OkFaGzdRqx17apDw0YcQZ3PtWuu6mfZYrUP34YipvjeoT1YC71DpxV1O91D6YV8jkOQ/mTcjc
jJujBtgz9D9IOb1Go4TAklylCQP6aSgSZHvdzTmiDfmYqNSDVrQehfDHuvzHhPj/D6d+gzdwlFFt
BtOKTHf7+xgjFU0iTY50UvWbgSegBNFYBQ5T8XtWwf3b6qBh5toodwbRl2l2UAl0JNvXoNa1VlWM
LZ0qrbS+40Gb3dxEZGo0R8vsYFfl3mh/CZqNaTA3RQInSu03jfql4iShQIFvIKBQgozmeQqTLUeq
FW6C/JCOP3GKo93cuBGjJWe6y7oSwHLc5TQNESzojgNmkm4zSD4M8LBfLAEtDPKRc0zPhbaekztB
mnjLvh2xuhAll3RWKWiNBvKeN0j68CeO7fRVo4/Onae2vVNjWoYIttpWCaOraD/NPl4p8SGnIVZe
xvB9qh1q8f7oiM9muCvjTxMbOVOFqIO9nj5sgY5o7gI8eDrPjK9TdXQKhvzyrTYGrwZ5TWeNW3cZ
olXS1usBDVHxncvvxZe+1Is9TtiY6VMHt6PtSyNuocAm3OYSE+RGNTYju4qEGpuDLB5+bMn2hyHb
5CRPiTs5eRFydTETVtd4aQKKhOCGwMwv+3tGAEN+q/IZ1899arW+ZIC/vRvcYiOiWlKsg7LwHfH0
H3Q4hMX7COeQeUir1hszzg8DT46tkSlkrZymQy531RwQuDeZupbaFskFPp65rZ4ybYR08Wm35OEB
m0/dQ2IhYMmowKWTozBjes1wK7TC146ATDUY111RX/oEX08l8WSB77BFfnlkATvcJgl7LUrAQhF7
fcQ57r0Fm7GbhONNX3d4qUjmpzZcc349Qm9XWsVm1nZx9V6WHwGrS0L3XAGf9g0O/K+Num8xiDPp
5JX3PBm9JNew+p5OraaiKnxVYa0blwzIumuLiy3sVzqAJonZHfLVsshgVc3lyRTIYNgzNfBH4y2p
35voMsGgbsdzfCvyaznQi9L3glfV/cdEvELMpmzR1hZsR4qAja66kTGepLzdGByUaoS2vXB1s/Xn
Fow6QeZnK9FDDLIxqD9Wjhaeare6zlhXTDEJgyaZYV35MjQHmc2cMzxM5rs6+LZpbnmVeLhsK+CQ
mjy+5QTQ8cGs8fjsG8ALljR6wNl8omapMgQU7QJV8ALZydWIuUQ67iyghYBTTdbptnpdrJQ5WndO
yhH3hUIC9cFJSIwmjewgk9Ncht1qxOc2bG8Kz3Vp9D+ltGv4w3Z0VsLuYBjDrtKw58OpHD9l1f6h
6XHC0S14oAXkq3rTJs22td5kSkiZhWdKHWaExVP+FGjXQer9oK6Qn27zdt5gEgOMAMEAvwYsKKvi
odDQvtlwbBcRMtlcSri2A+vLwqBazgEYIFwr48kEl466/kkLL7kNGD9LvqmGXwmQf9w8SVQvOT6y
jENWRduxMMRL3eOurnYoV19Qdq87OyR9oZtZ4WHotwwSza7AVTN+x8bhDV7AvilkohQqcNSdkLv3
FkZSGRsrmvxFim+XD6KJmBE563n8UpqXyuHx6VPUx5DGh7XWWw8NtghqpWILV7pZM7pZJq1xqjlk
RbtOav1piMH/qpNOt2AOubcKlqOvuGZz52s975xbbENmB4FepJRFso2H4ATrzF3s+0/3Ml4YavnO
11XKymqmrvwZKfAd2r0IIUeSEzcwJWBcpzh/bnkrhYx6dAw3XTf6MoevPufLAezML1L46gyfDRig
Bak0rG/yBOyi7kVeY8r8ljh0WT1G2MrD0L21osURL/PuplLa2sHHRCpIQiMSAxY6psMzdg0TAKPi
Lczk7dgdoRgA6bDnVc7BpF1Q2h+jO8rUEnVSEQuQg8UtAwAv0HChZdmg6PcVwO1eA5bA1NkRWMQP
WE8c6H8V5V7FVDVTboivgFZyLwoeVBiHc3qWEm1t9/EPG54nY6ORABPiLgAqluRfIWAONlXYYdH6
gyAkuPc3eCHmkgl7MnNTC9p8dpmdR21QvQoD2tmS3ZloFA0FA00+8IAVS25W4wqIn/AinaFeNxnZ
BOH4EDpMc2oNpUHqVUB2pYMBtrhOLVmisWCO5A8CFxAp2wjgNGHAozW099F5LdNzo1LgNfFrjmqD
AdFeqR/TmnSd8Hvqk+ckbB5oD2M8uXVWsM0IfCFMjG8JlWU2jetRlZ+VJt6IoN7o3bGhGu8Qwwd4
omfhtcQfMGlmvyyBzvub3UFPC/FLrWgG042iFHjExivESxhsjRsriFcaQSOhKF7lYXztzHu7EecW
62ImpK+ZZr5YaXJp7VXS78OamgJhKsVdiU9EkUInIM1YvoXNNe6uoug4QJF23yjhlI+FRSCWCWxw
mQhXsNg8zWA+zhpyhoTzCkMyM78FkcbgPmCSspH7Mz7eSQaVOsjIotH8qQWYCr517bPR11keofGj
0U7MV8kNbGLycLpx4geV/JpQtjypDT3biU7MlproakYQF8hGiHowVgvMdzFTYLIQdnR854ask1Du
NjraGY6GqWcJqCazR/Mgm8jDtfAU9F9a2rGMIUaGA6Zdl8EyULG190xa2/6qA4PZRX7Hn/I1xvhF
xDLuiRqIjGOjEyVhOn7PZp5JbOT5PtW6F8vC6pnWucPWEMqLV/Pjcj/sHYNok3T8ghTqRgNBLObw
HDagwQ20hK7wdHoi8FRoX530rkzxcyV9jKJ2AbPKFiinZfCAfaosPgzNxDi6e06aGstggN8KDnZS
+VXjrCoOViExsk3ROsyb3sQshzIg7yCCJJovUx9I+btTJT69pxvoF9XgbyPsMw6NSZxtFG+0Un5q
ajJ1K2kXOxVHZ7zWBnzK6nC1TChrurIqId1mbplhodPrsYfP3oLqEdxQ5MoCwfQEsgLOh+d8gWrq
YOPkOkEO8WYZSowByQPY16QjfT5DBEfDkNTCx9uhuTNWkqL4ZXMX2EeOhACYoNHie/sxpcacBoWB
wcYGmp9BoOM28AynZ/7/CKHDVU1GqzbO8Om8CiZ9rTSIqnmEG8J7WgM3sg47CCFeExGfNRVEOQfH
7wvOimJbFXLLC2tvwaiedMt+DQMbJ9zquY1o31TxYxfFekqVXQhb1qmN54SZ2EBPN2h8dKG+GULj
1OIEb9UEH2kOHS9IdTUGm6yS4EGF5ugnpn4KZONeY6MoGeGZc7nR5SdnVLwg0b1oCajXScNQi7uo
rzcpg+FAea7qyhOXQSb9bDT3SUfRiZuUlBwqBR0r2JLASF+ZobQJrLkDfTOiiU3wHWebmRrrFFUX
h9gRyYgOMD7AqNiY1RB/vVsHedCWGQaihdKFzrk4b6cYDLCWzoa1eIxm2G+I7E4L9Xs1N87EfOwT
sGQ5mEkvMeqdme4mNXsaUwG2xhBLd9RnIbKTikyDraDW7EM0o8nKC/mojP2dCstXcdr1MPfw4+sf
OW9wsNKOXWPdG4a5LrrxaQTsVgEazHI4DXVLuXBt4QFQgc/wH8rMV7u3SpjvuRKuSpPnQ36DEY6H
FCVV86z2sxc41gFHCDIdgvaxGIb7MCTrhiuVUrGZhHqXEQjRxd1hzsTBHKB9GM5lYBPreBgRr9hY
RHPYNQEOIIQky/bR7i+yTu81g92bGV7GwDAd4UbRHbO6O2hHORkS0XP5FFUHM3jLJWQ/WEssa8+k
O+BTWgsL6YViwTahGB0IpNELpCgVTCnxXLGdi/pS6SdZ/wbmjGXSbLVgSxJOJWPegRYeo5HuOmfp
qpkYCM4SwV/PTQXKYWYP6kginB7OP2k6c8XMnYPy0AXcKRX8BGJATuIh7phxQtBnrdZrRSEdJarp
HFXLG9mPNPGeY6YcE1XVWuh/nAIyFtm2bfMm8PPS+DgC3MTgGKVkJuTjSgCkqUW27TNnU8E7sLtw
nTrGGhT7ZThaAdCUxES1U3CyRgKbMxgj/GzQnavRCpdhNllJlIUWN7KHomKUzLDU0NPUyg3xYyv7
n5DtsO8jvoT4yCk0NyzEipp2NWS7ipQLlg+ldnKiJjoW8fw0V62rkLkVVNlelR/Hu2nxhRjrrQmN
x0yxwJa7RysrX3s/bIrD2PFQXlfH1jfdzfFTd93PzcvGdb83sfd5PvK1eLc5uudj575k7suL+7I5
vrRr/j2eNy/n4/nluFn+KdzN4I0eX2by6q42K92Nd0iVvfPx879vbPjW4L1szrXPj+WE58D0gGDs
qY+stcDaJD/yI75vD+qZAfKD7X/jJOOD/d/La+VH2vRP7W72GNi5zSEkxQNZW+Izjd10j8xhQHf3
zA7c8pRvHERkvNZuhUJrhU3Mhr6ejDzmbEuczHeOHggC8UHaa57t5kTjcTRBzlyrj2C+9vETKcL8
QImFHKb/tAYaE38iV4rRgsaggvHduyCn4l3/wh+Ras7C90eQXIMIk+OAg5lieVuaR7IFtBI7fDc4
FgcDQ2YXoN0Fq8XgrqWWxIGfQwz7CWjAC0aWhLuIz5rFryU5JvaIyeiU65mKuxFeglm+zMFrJXiS
oHgxF0Rrp2vnAv9QvV4oxek+KNCCFtN80INoHbCODPkrknnz2qmaQZbC9vD/CDuv3saxdIv+IgJM
h+HVEpUlS46yXgjbZTPnePjr72Lfl25PoWqABmamq9uyRJ3zhb3X7lQ8QYybI1awvSpBkEOjS181
VutmR0i8BnCAFUv3nA3qpvONJaEnBUQWdgkrpxq3Vlbf6WJgfMs2pXDZYoO9RW/tZBRlIU8yS/eY
8cQ4VdxXlI1QuEfOV7zHu3ZYU3IxMCCOPqGhBxlKMJLVJg8OwGxjnN6ykKS/ieyvqVubfrYLu4vg
ayARElYl9cjgpUsD71A3mndByaFsQftk7qsT/KvI3Ctj1lTasUHQkfGihH/D3TGUfKmSNx16XIvO
vuFAMBUBDvbWMWGu6GOH6ddcdUTzTDbfJi1yReVUlIAscbFLxF8t84ZwMNcGUKw0JgXB+e4cvrpq
u7MMZQnsyuF+ttV6NU7qMqw/u/Y4v7Ndxk6oYDVQ72vWovNFEw27iL8zaIxwDHanxXenvMEmUdwT
MkhbkqrS9YQlAfum3oxaLPSq702denTG5JhC/wVo1DfAxAbbE0q2HnJr20WPFLXk88GpROGigVvH
Ak9AWEPmrttj8hz9Q8jERoGfyKZ7rvNDK3ztcgyik7joSsJ7yiw75dKW+lpo3z5zGBtbYuSQgoz4
xHgW2oqRTqHT8mEJjwb/ULSZ14MxtP3k3hrQ1lpU0gNh3VhZfM77UTE9Izm1wa8G+PTKgJBfRy8u
PXsVvTIHIdRAWVQp0p+AOC2S3GYWP/WFSahHDfiu5+KxECWDAePdoiVjCTYrjQJNxRBJhVCqD9K0
PSMA8854ZS7nWiYjIBgrM9g1s9CQ4XYzn+xGiCQYiPwq6mKqs5dZy5zOxVgJUIjK1XCShalwMpI1
0J3YpzAV4OesFbitFSM/s39o5LOlWtuatCgdJoOGaHaYrhjZkexkC61c6+nWMR7Hidq9OeUWEIbo
zid7VedaA+pVmBfffsmDTzPeD9qjkhxGQa7RtS23bX7mvwTapwGhrmZPkDnHOJ9ZHzfXQlaDYXSY
0Wo2QQqUx91VEBbvUvrl+lHpK/JdFM8n9ZtZVGvxfrKzd0W5NfyLwsnHJnFUFlR157Z7ySkhcEc4
7scAJaRfYuMHIDmr4hywE4nOw+8DyYqat7DCr4sDQ9ONfaI9g56CNbNF8WinT9kM6gjXJm9xirii
1N/S5FUyYRGP7dQtfDV+YCunxoypjHnzqamYarviEFtPSHhWCUcDAEQIc6SE4mctviRqsAiFUaDh
S1SLpc1+rh20TTh+jAqrasriKV9Hc5SE+1FYL1ziWAin4o5edxnq9xmiIB0JnnjSaNBqckUZP0nW
BfrehjyIoo+nEqkC1vj3xOY2qNsns1ZRZi8Dey2Z80361RHZlx1qFNMAD8EJaWDiSQJYlXLycj7n
WlpbHTcHbCY2hOtpvCHDvOusX8qY7ZyR1UeVcbgjkJzeQ86OMmR8jtQqReVs+D7+STaqYIMJC/lH
QR1tAnKvrPbZst9YlyxSxPI5X1fmiLLqUBfNGoVpEfHef8M5PAFVOofp/UCqdxRhyVbe+nrXmi89
q9vQf3ZpKEZEHFDQvDyHz9vyWzO7i9udQtZ0RwJFzRWlinxZ5Nl2/rooJH/OTniHcQCkIUS3GXOs
FO7fpq9fW/57Ke9HA4GEQlJo9jUmj1HEAUqBNZVYF0LkohQb5ivPeJaggowxMEX7hHNHYRIZMIgT
RCmwsdn7+q1DrG1jOsK56ofsCLE0B3wx02wPxnKpM8iJQR117j1vQNidwFHwwI509CFSXLwrnGen
2n9kqySspW3tQw6csthH9SXFBoTrBpU3I8BPo3pyaCOy9nNShtX8cevQIMOWpeDRhTRncIOnCEN6
ect9NnL1RM5bfTbMjDTU4hnBhjp9I8MLMIlX+tZR/XUyvuRMY8sCUWtR76zku+ji3aBOu6lpFtpk
neQEKTG/OexXmxogW0Eyc4Mwgn5pqubOboAaSlktH+vywY9wMY9fXfXPfKlm4pvJ735O20yoFcCt
LhXW7hlUsbqje49eR7XcxKV7VSmGQ0Jlqwy/w9SjpoLoT+qb0NxjoDJ2UJwHKz8C71hI1q1h+aXE
8aF1H1Wt2htcbcgTQaJwj0zsfd/asENRxQJDw7DuUNZzDOPNhInpoyPC5KpiRkitVUN2UzLvgB2u
VJzpBcVOHmynBHeI9eWwZtYzsilaknX3Lk9FikC3xtZUJGgic2Pp8M/CbK2xLtQSTib6LLOvfxX8
u8oY5hGgHJeJrx6095Egz9aacIamX4WMtmoJ687Pd4NNsrQtLyoehtBHd6V3C/jG/JWtdXKUcrRT
mB2YUQ3sM2btuN3RKtPpl9lnHF3bFDSA1QMM49eq+32PmAUW6FaX2pPA825sbH7xlhJqAFtnsly3
uSP0fltNVxuFRmETbsWg36meyh6U32wZKILdgBo1Q2AtMmaDDO7HEDefRPvBajzGEqN+6zO7ASkQ
S1/m+ucxTeeg1tlp96sVO+ipLJOHew1RkkiVf5qjWAJNdXrue7s9mTnk2UhdKfpdrP0qwxtgLTM6
ZmTljDZhQYqxd/r02I/+fopSL6/yHVuK1izpOT+04WAQdx70r5wrM4sInTLbVSpWPvlVgD2iATjd
Bflege5HupMi1PXYgH1lBy07z1BveaDsFFT4OMc8jQ6odOWmsn5J80XU+SMS8SKKthZ5bFLNH8Im
PI/MyzJ0R0PwYENKA16kLFUyspTksU+YmSrXuj3Y0AXr+kCwsB6fCvqdND/mvHwkmbXNNzNrVkbJ
qRQo4S5MacbR8QomuANFZ+i0hFjz4uqA6dV2niwVhrMzhLkOJk5uHHWlRK1ZVEw0PZlgFjePSKqG
nlqNHXblOB5iOrQCxqzIaMiLbFY09ohBcPP4r0NHUt38ztH+Ng3/wuYGrX9TUWLgg4cnZ4V8W3h0
57GDmoodag3CllgW6u9T/9Vq5YcdWKQV6cfAxORVivtJ3ZU6NB+DhsepD1SMtrz3Byp1cjyjLPtw
OqjrAWA6VLngDt0Ewo1yKQuE3BKsaBERsX3zCcW2EFwnKCgpPvgZuhtefNRYlqKtjahYa4xtDQoH
zPdtvs94GCdYOUN8CNP+GLQHi9mrU7v3RvVMjhkL3ElbYfRkFE3qGKdOH1e3MjkHfUiiChF7eou2
TWHdHhiLmEDSKrGJ4QsgGwpYN6xB+mTd0ZEWFXth37TIqaPiHmhhDRKRUgbxw3YY/W+rQwRLdMFI
LFhESFeTuAd3VkcW9oEMoXXrqNuJkUyeIVVN+BqJ6tj54tQhTv7nL0abcNcSlqfa2qUOwiRpk2FQ
rxXsQrNpKpn78/AWvGUFCZCOzt406R9E65/8vnjUZ4+IDLchHwlGt/lSHVmjZBfEf7cC161SoTh1
wIYU8c4UfoelLdmKyGdi0LyoY3eorG2Y4gapzBUOHSbQI0f6swX6mYpIGZ7HgPsCbqUSFmuIpaIW
aJEZdMf9y2ir685JiW1KtnpKUHWSXUJ938R8OtxZSQpMgd7OYaySkNkz9cehlgfJZE2dVm3nf5S5
3BR4L0A/Y1w1KHUcCV1lGrwRIHOcKNRn/Sz0ucU5cto6fKp6iXQWyujWiZ/J86FjoPccKbEAKNRr
wSWg8K4lSUZN96GOOdCSZBvGPQnZsnz0R5Yerty2D3m1b0zw7fz0Ib00GUXJi5562NElI+hxfG70
ryZXzlaV7ngLFKx4qPS7Y9teZE9QDz82jt5hNfjOujAnprMDsmI2lm9hMCx6R9sLKMJmzqOvhESt
A3xeZjqMH6LTlrlkipPQUuaoeMzxMWq63RQhLEwHRrF1sywJ0vQHvG309lX2CrrYhIjHs+GOPA7i
qQUdbcxiCaf8dqt4NyO5RTx6KteYbdyLLqJtjZAfm+5WKGCwnRCeu0i1cFUpDlZjDuewQiKHBCZz
Qx4snQ8oGmJIsv2zHORTYDEnQG3GMRi3B0IjF2UHTKmNH6xGXKlKP1EQEQyt5zD9w88gRxqri1tF
OTw9cDJr6XTSkFtXjX8uYn3dKhoc7g+wEojkH9NC+6dUUKyMOVpyncJkZWs5MePGw/yw9cl0iMrm
OoOWXfIIs31WG4fRclcBMfHC3dkDCVxLCU6MbsFDCQ2vLfzui1swRp9MSbeykdsSRL9Zqcd84RdX
lXgkqQZ7tlCROn53Bfhh1qZuXHmOv2eFs067J9Jo+KTY4fbRfvAF0zhUJ34AlW9yvZHN7yaLpxdw
SOFX1H1PMO0cd2BaxjISZ1k7XisdXYZBkEe5ZittwbRxffjQ9ksRXys0RrjUynS6e2ePOeATLpKE
Ix3dFMdIP10GnkOV8bsQ6Ucqpss8P5P6sEZzDMoXBXQVIB+mDjNnTWP1mnAZRtW0GWrlQG+EzSFY
WqhpRr7fGQ2VgfUh6E9p7a94RtJ860g0Uar/aLvFd0r5WKBUnusLs0wWlX/poDUP8uDw0iGRz6sd
UMBLqVA6UHrXBBSk0XS2IjaXeEHD8KUs4nM5Ds+KOBUAIeFOerSQMUAUOuxpRBF96JuSu4R3Mdtr
SEcK7TY21iJm8cKdRhRf42mMD0QZfmmyRS4arXr52kmKOZ8QK1tSkAnlmGfGQnEJUJ/0+6B7yQJr
ZVpXE81PUaHLdxsvQwwG3GHhV+kxbk3wkxES3cJ/neQpoWk1UZ9YnI8srRGjrPhwGm2j+68VVl9B
8A4zq6Wswf2U5DtzJ2z8+LmqL4H17muo/bDqjzQQ+ouahOuQOM/alBdhMFRlOFvNJ1IbeFpvLEdT
IbYIzW7jPiTc9iVKymwo1yqqpx5fQ/zoYzvQlfKcWvUlnJqPgLQzxMKe1VgehrseqxJCn2XvnwaQ
sg4BbEmvIuosvaZ86s1mX7Q7175qZrMMk2Y54P53hL53E7mij2RMFaNcVolY/SwM+kKewcrScUn1
y2Hyjow4ot1cZYxpuUrxdQSqcz9mysr1oVMQu5O57jagYVN5+0rNvg+cgZQLvDMkdgc+8p6joVEd
EufJYdGe4zZbIaqM+aZ2Ltu+h7Hdusp1ZNVqfzTILm1UX9a0qlhjOMNnlMabybzENkHA/hrXqpVR
zTMixg3b9jd7uiZ8fUj2QngC0U5/dAsLo9+Xmz5EcCTC/sL/z1TDG8iMzVhPxtQncwVvkWVuoW8Q
A0D8mFGcj50O73ZmGRsWm5l6Ex2aAw5unm4NobaV2ye1adcKwhUBslwnGnTsHxhWwNNHMYwYPh0P
bUHNzKBIyIvFINykBKtvI014koJ0aGj3HargTi7Hjt6mR+Sa/5oVffkjEyJ0K2MxHeT0ZhtIU0Bh
Jwx4eyaFeKOASbPu5tbt4LMU64jVR8DoZQxHMobv8po4Yx/aXbmGoJmhlEaGl81yZ+CqIZOAEARE
x8ZsMQWrmkEKZbaijR+FyVIpv/+z297+jQlP05Gmg8fVDfV/YABSdHohrMo6KsE78Qj9AFWj1Leu
Oy0IiuDZqMmm7RgidNoK0pcltqQJ4R5ylxoNdO3mfKnz17pTHvkT/ELMbihgWCmRlnH0hboxSk4I
QRJuxBpGH72UCUuR2a9uZWJCBf5k8LVEuRUxdWiKC5uB/YwxSctkiUAbNWt216gnETBPS7+H8CVX
2fslN00jSBfzXh0zidTfiN7OW20di2yXy3s7rZ4a59dYGOtmRF9lYdm61ZzOFoGrNMEiaBZ9XDMA
kVymuedX1t/sjT/RFZgbNQNDBRwmm8jVn7gQ01ZCi/08FgGB6EFNV32PRz/8DtSncXZvOM0h27Ty
IVZp4phGB3g9acdVm7eBbPhkPPz5g/4f6sM/Lwi1kY7U3zBt4wfegobeNu3JFkdDZhuRjquKiazp
Ma1SlR05LiaXLOeAXuhLRwYeiVsNXSCtsuneuLNJgceA517M9G9gpZ/8kfmFmZpmz1EtMzjqxwuL
Ji0qOFbFsWT2SoVW03QOqrNk8tlUWxVrQ+CwMZjdH72KlW5+QP+GKvuJrdJVh4/LMFjxmxYszx9a
zWpMsq6v3PI03xmjfjCya7yKwk89bBZl/VxoxeLPH4c1E4L+pQ4FGGqScCh0E/SKoYmf6X9WDWMY
/EV0GZstcdxdslbHXaguo6Mf7sjNIDC6iNlJ4YBLzXtgurrhdcOrAoKR3U+3TuAdSy+9x37nE7gm
T+ykiviWlofcXJK8FmzUfpnQUi7l3nlt4o39GXD5LuRa9F6nXQJCyKkSGByrp3BH3nB6aD5gWP2a
W0ZtUdGFXjhUm31mHVk6/Pm3F3/77ee//y92UefLifmCE12sdBcf2J0E6pYFpd0gb9zQux66ZJun
T0iLGHYHkKMxUgs2wAs2x8zx2K4qiyJ4TJmmx56arIJmW9u0JhBiWEGvgmEVy7WG/JekjeZ5Ok6w
H96Dc74bFdwQT0RhhMCK7yykE3ddc4yMjYq4+vzn3xLbzG8/ZIcnyjQsUCY/+AkiRSJYGHzItnYw
mxVDgnGVQBu0t0CUgg+X7NLPLEMXt9HPcLYJdWF+7b6aKOhN99FhJ3WuWCvgNjZXmBPREgfmKzVV
gn66XSD4ANi/IAmj2CZwUevXJN4X8OWchVEhENoRnNfu8Hmwl2c+StBxGaB9WcJ/7Y1Tgaqt2bj1
msxBFR0hBrcAdxc6e/qBM9etjUb13N1q3dMOpG1X9BXjS/tKlBB7ELoM8kdG4zlnKdV72FMRY6HF
DKdl1+ymd7oYlaS9pdEz9cSESwb3LqLaehZnaX7hKsfgyQqsOBPvKhfpgxYeSQ+O6rUGKf6DX/Im
LV7NPS4QDn+2d8BwzTUQB6AnCIGZ7XRrx0QNTLO1Eed+bXj286ijLl/0l9jZt4IL3XOcLbWyH93F
4zPJLeg2MbwgV5N/OcPQpf33k7bmQwzKtmMAoSM29edxHxFGYTQ81EeSrvdasEzYp0TWFTWNnn8i
wCr1Q1wPHz3GlCJlhqH4Ww0RaEKlyi3xOY6K59qHlIIBxbqTkf2AUqR8nieXs9u8Lp4cJsAJX3K3
XbdsAA36sTZ6jyGmOi+hGy0c5pcNQ3wj9AJG/AHuj8YtCTWhwTNMuKWHgoWe3axn8HXFRKymAUKj
t4/7ABkTmq10N68heVzv8pYwAxl5eUosIM8uMVeqCVzPOjrxLwelXzrxcJb3vXQJbvqyAMWTOkM1
0zOGSKZnmb4UbJ9Nlp48Iq7/UYubj2HDMkcmyiihbbEwgeCrjMlM1MLQ7ZeN/GIEcNfxPw1g+XpZ
eiGWB71jyTCSe5JgjriY3XcsHrqZsoEzphjCBxfMjTqiQ0b8YCOqhjN4dSLVI95kpfTT2rTVb7Qh
m4Qs7cRXPLX6CntQum+h8txjQMzGraNA1AyejJ7CjcadsQytTGQQkpjv1YAY4bFlWSew2lKZcVez
uL6L5HiMrA/igZYuIiW9xJ6Uo6yuT8ae0nE2ZMuRnshhwepPqyadXo0E8p0F89ew0ENWmxSzUsit
hqbk0Qj1RcLANYSU0slx62JGc7AttlTzWVoTdJNxFLJlcyTMVxaV/gMbvmpIyNzGzciDXcYPA2ge
oJnpTChghyIjBxfyuIyyjs6XJj5LvtR4ZDo2bvMMhC1lqc3G0ooi5gfPpX72ifqWxcFJYS2V0UPQ
pmuAAX6TrdrsV46NJI6TpWIHXl+QII0ITbuiQ2tYE3XJzpoZ87Ph87kGBajLdQi6VmXEhKfEGbb+
CL0MJYqpPzrhL53dPifVvN+0bmaMcZIN/BBMZx9NoUsceIKJcqY+4Cpf8vAEcN58E7fixWVHE7s3
vlKWuGeUF3UHBIOT9RWW29KGrfSKdk3vmRr4zB0S1rcnlxlp3u4r9xmhZOcKJjVioWp4Eo9YpNGd
JwzHi+qkoK0x8YaZt7TBQ2tOyyp9ULFci8RY2lyKToQhe3wZzS+Dzy0M97OlnnE+fhw2oonoDxrO
RXqZtDjdDY2Dnu+WnG1noTAiJVmQLrRjOcBEWF0VKjKGriJUu9zZSf/UTdUbBfp9PO+NHDTk8S5x
dd4zB+MnbormmenOwmSy1FYhpHOs1gwd7PLUS/9gYcOb2K2um/w50r+VCEVcjRfN3eC5CWd1WYQP
GPx2+CnpC6f0zUX+ETJdY0ve2Pe5dkPs7JoziUXogIqo9Trs+H7OGBBZ7zywW1cNQcFNv2qk+QDd
gYcB1q3hr7SOz5q8+jB6GxSu3mxTu83FdNfYfFnZJN23RNMQixPToToZFuhu+4NEpWqhElHyh0Sx
N8Yw7z31dRa+z1uKCiGAmapsLbE8JmABcBL7SNNztsW5fk34shezqbdmvCVe9fjep00khYHDCJp2
i0UwQ9qNYa5u3Ish9eewMLw+AkHuwsHV8SEZk9dOjG8QmI5YhczEOmkFOUqM8aCPFG6zBr2EMO/A
+8TkeKVMGDGadzOb/VnsJ9Hr5na+iqzgw8i0dVmuJaZ/DPzuOGxmzAPS3SWLwrGbKT04uHK5Ev6H
kBLvz3lmmgT4ZBqwttwcd2J8YHgfY7wdU2Zf1AUCeYsk5kLM9n7MzujbEzTYXXBs2ZTjCH0eEeoA
jsHxDutaqfin0wfFIQ0je7UVFdkP51eYPln1mnkR4eOgjtXPGJPKhJPBh47SB/zgwl/NplmIHXf6
mCJzxf6JwFJ26aNmC89K/CdF3iSaJueD0auGrzb/1sgSixia6tGAK/FqBZidB/qX2t1n87/YV87E
PmDQZJpem0/GmG4tc1iP3fhkUSzMIyQLhFKg1cuogg/uHF213QdTvIPSAoUBuhwFxxgYrKhUEgYU
RInlRtWUvZ7yydfWSupPAp0EWWtrP+L1x7EHUcEu48uETbl+s0OSk+uKcMpv3Die6jOfy6Y7yLQw
SMARzPs9Zh2KhURcK5CgQG9OyeTAACkYb7QWYWVnezr5NbtNwGfAV9xsM2ZXyUZBoxNBkpBjwkDZ
kyAOyKboELPGc8xPTL+LHgNQnAD47s4tBr08YI7Swp+on0bLfrfdXQ3KaD+wC9UpaNDFOzxdE4WJ
Gobr8apsBY4BZzOKXzqiUzNr9lribDUMgbh58TnYSLaRTgwgmDhJsprDxQIbv487FVKI743BdzB9
EZRyVz3xvZaMINNxWAnlZEDar3DedQEXMUbG2OxQFlfnsR1u5OUtXPmE9GHewhfMqKfWBEZz9SGq
mh1He78b8dHFHaNxNCYYHpc9jX3gOsQKs8qd6CtmD9gsHyU41d3byqaNQbuUOzbLqrlpCz6lNYMN
5tkAhUi4Z4uMddcuwLSum3O8jiCTI7rG9vAWAly/RfDEuRk/A5alI7NMHk7Oq2W1iadVofDMe3X0
Ge466zjc91/aVeHcGFb2t/FivsZPNrkGyFH7uwbhz4LRRKB7NsKsenmCblj9ClxAGXfOngnFdHb5
w71nmVtt2DTqJ5gmptOJ3W5rXm2Ni8WdFx1mwTBZXODjLpDMcig5m7Q6TXBtNP5YQi7jDAIL1dnk
KsIKelh7zFv3UICT+Ut38bvJDbAj3SZ8ALiS9QPIqpZR6BZVJY62LD1CfCi8dsOExNDY+e6uTD4z
5xdTuD//1P9tlFXN0VXLYsIPE+EnO7Kb0sasQsOEVSUfIp+VRcVy6xj56UrntjUcPr2/ZViLGQT1
r175n+LaYTFuCs2ahyo/MKBBkemdzR84hvZ2zHCTmDEhfA9y2BrRLPc9sdyQ2iU06CT3cX7UQIE7
WzwThaKvMMAhUqNj1KqlGeH+bSiwBdFzwmabiLTagfln44AB241zvXs28m9S7spqVYdEk3bsq2Fp
VSPrxeiLRm8/Ixu6xjOHfaFwMx0h9tk7OV/lhX8/H5GyN7YZD9yf33njdxMlQmsA0KqwrgF8/7dn
bmsm6HozC7AYtpvGtQJiwHHYFd9afpm1k5DwcmS2g0hOsX3slTdbgEK/2WI6JdO5J987klfHitbZ
ET01A0jNc2aOK9IgPyWJnYVbHNMDWG9j9dxOZHQTPpMilmmqYRPVyYemKZ7iVH/5xbTfPcguyxyX
NBdzTin/7y82hIHd6VMpjhSkWY4wpGMO1j8lzRYWZcaIdFhXeGf//Hb+TxgQt66u8hRrumbZ0Ml+
/FStTEU1dgVvZyQIqag1UkNigppY7MeY2EuUQXi/2esBEKid619++o/JwPxI66qJ6kqQnWYJdf6w
/zUAaZJwUByusGNoHgobYaB6QtmxpsJEJq2x6n2M6MOScsa4v2Lnq5WtBWEx90Pvz69E/zGK+f9X
4migjS17bmJ/vA9F5OiJ6o/msRds5+plVX1n0y2kqijmC4Qb06RxGTlLdeCAVrJvyDjI+u3YfCIg
nOZNjxEeIrvlynuZlzkaX6i/vMbfPCG6ISzLNoRt8RX4MS4SoAErtB3m0bmgTQUE1bDDgkmZoctL
972BkNI6ck/PnqnGBSR3QDnI1mfqn3qoBDRjRfIXOKb7m6+jzrxQJwDvHwC98d9PED6Jk6uygS4H
8MrR7wswC3Jkb9pi+5us2Qd/p5N3M4afLetAFIFFx1QfX6dSX23QCw4dFPYhhBHLaHgnlHNuqRKX
OUDI1KtF/EWznziIqj0d0pSRHTPjM3RXCcIgcZ+WqHFweoQsFlL/w46fwu46sOD6pcnPYARvJT5V
xiPIGrMzshegCSxdulvBLqTqzxGTb8wJC83XUS+8MeRT0jNcl0h/mZQrwrek5j5kp+w8T6xD7NNM
qm1jxMTILSVrtAT+ZWlSFvV4NwFolE+VHSNmy+5cHRBWstDHL7/V7ybx6rNQQVQI27K7d5hw4auZ
Cx/X9iqa+165KQhw83OJeoOm9s+Pjun87vnm++UIy9SFTQzgfz+nNrVMxaw044hSO3Q3Sn7v2+ae
OFpRHAOfkSPCspjfIzpbfGI9Aihgh6uetDLfgpFB0mQn37jWCgxkSYTPHBGqnV/BxOL7+TApzCPl
pXH5moT+J6HfKDXYh2sPEQyYZDY+oHKuvmhN78JoVfjH2r4FzVcX0vrqhCqDmI5QLuGbwbWHEBqb
e8gwYWhwtjPmcenMErKuUJCrT2Yar7L4Er12IKlM/9QTXGFa6bb2n7kZ1f49Qs9ouCBMCJVBg0c7
PvNOGkqqIcOUETxMRr0Up3FAj4YMqmTinjjXIX3JzXxRZIhjbAAhz1H0kmpkujctlFJjO2P6aNO1
5r1WXiN1WEyonP5h7RiE/qHm78yTSQMXi6OOsMlG6NG305ydvbXqfjNU2iqLWKdlG4jBgF8w5Sbu
XaM8GPMcC+4DVCieIOeSVGe/f6oRUA6H1L3F4H/sGqooNXRK/HqG6v9T6yAQNL7XMH6ku9TzawAc
zKEbMUa+DTowh7pcgJBkjN/AraR6ZNEhsSsquGzhmVXlVtBClZBnAQ+J4bmADpMPPebNs+uvnBiY
e4QsK1Dhei1dlGGD8jn/XoXRHiZJ3K0Kohm3Ra8iQ43KYtEZ4/2sPFRnw1D6Yumf00yCi5/KnG83
3n7MlHuYFL1PIZkGx6TAThXybXrXSLBpG4KT1cMwRSufXKtqLM857W7B+Ax+J4pod1Vml7GjBPGw
4SbGCrGZ2y8JxOrShQHVxARd67UvVoqRZ01AKkm7Wr3AsMEwIutpsddhu/LtjdWuXZLHJTSnjQqt
gahcCCLsiO306gqwp3yt2TyI9Nr1x/hRE43hBUXxBX0NNWS6cQoXrz2dKwW/4lPyfLo5ToYZ06Kp
XkimusmD0KBOV8QmQYUWs0+CKLXUsO33M8PefB2r7jCQ69wjWRhCuVcA7cQ81hrAGReWWVC5G81v
T7LNN4bWPJWwkroXRG+szGgW6plMLjSvLoYvnsTlKLQtSVzLRF4MgWiF6NUjfdJRswnZ7S9BsJkZ
sVpZvyfY7a0Bo0yoQPdEuArTj+83c/tFBr5NK1/icVxElHIaAFsFFVndnGGjqPE5qm5a+92C01UK
Qj66xIslhyF0riY95Fri+YZBWjP6I1qgclCGu8wZAGmmv1BbrosgO/VFfxpE9YoqallI9GRjC2lu
fKmZbPsFRZwCXVsOOTLcYtfDcIEwxHQQJvypdMO9M34nMQ0exa6RKAsEmwwYcW0wAZCTzhhkXhBg
I1KKFYWUpxbFMgwthLbDZUrX+Ld2+dgchYbcX56kZMgG3SPQ7swCji5pUiORChD2X/tJf3CYv1oF
oDE50JtlTzbKbZ+VQ0xDnwS4gmO/R8w1mJ4PjCAPRtJMtxhpYeKyo5L5qYZZE08AxvhbDWOyAgUn
ovmZRzUq25CRwfwMqc27TvmslnAp3fheiQjYat6MaKRWr7x6tvXU2ee8+TfIoUblapsBi3mXBrJf
Zt3MSv50k89a3dsDDBhNvTqcWHE3bbX0lmlP1cShALc0YJuOBrOaPREOBnaDiEJTgS2Y72YkU54V
nkV4j8YWNn3FACinU2RXx74HKoXIjQszJrumGOm0tZWdRQibO7hDj477YWNP7E5THByyVkL0WiIV
XbYYKNToUaH8r/RDQlebPkt56pizNjYwFYzQANtQQaAnMmakk1s4n4CYaE3R72TtKiNzi/BNXIoX
VxTr0icLglhDyVOTtOYBmuMcLKpBDqWDhndjqOVfKmN7bhx/tFu6EMK1VGQBpNP+aDQin0e1kZZx
xO9dw4lC+SFiiQr5sZhuMsAJwBNA/7d3ONdaHDaOnDhToFwS1F5zOGiMM0rGdRlGJEakYExNkkbj
5CpJslemB9G/CDwfMQN7BEOtMp51wsLLHnhpKlbhtB18JAbGxS8IxGaIlPbmkpIKiRBaJkNjPsrr
eigIg5CuzRP83pFf1pkuymJnUSlkB1bqqWVy7IBMSKcrl2PmdJ6Cb8PEMYwlZKZhDtpTPc8ZI/9Q
XvNQeDLqNvRRh0QnfLlS/bsa1STUp4bvlGBm9efK5Hf1I28y1zH7+Pk//61LSgOKue+r1CXsvCG2
3AGPwHrWcSfGxuOff5b2u3aDj9PSWbG7hm3+mBXUwgzLsu6NY4ePrFNeM9RS6Rkf4FjjI2i8Ip93
QNlGRRIDqXu+7ULKCAzuf3kh82/189myDU1DFUEm2P/v0f7V9+RTYpdtYOtHERUrvUUrCUc71R4d
RNxRYqDOfcqbB9sx1l3cbFJXLkL4UX95EepvnnDyvXknHFZ2ZMLO27x/vQrVxzGnz1wdl+WJ/pVn
0rPKCMfqh/w/zs6kqXFtzaK/SBGSjtopttxhG4xpDBMFkKC+7/Xr3zqMbpIZScSrad2qNLZ0mv3t
vTZXH5P1JFhMmNZjDb4501NjKuFTlvJ42pITaRCMVOy68pjvNFTV9sNZFHivDEBL0UtkHDhzLBRy
DxP26hROdQ2zmeYKiAB6dMzizxIk0GD3Zy0COFyCEI9sCWDF3VCuW84Go3qXTIdokM7NvTxus0xD
/gcDYq7svjkbLEEB6JlwyG5Ls16jToHaVaTnz3ggATqRDKzMGU/lrraPMH69EKqLrGLI2DGRHD1S
A4vYAP6isqYRRGRbMDJ+DqhT+YNky8e+tQVjL90EDuHEeJPGt6HyEfN/xxTO0QF7kfpLHs5JVh3z
PPAmXsCIE++UQ3dJ1EWaf5RE5X0J+L9ymzuLVVy+sz/8mH95ooSLKkT/qm6qVPP8/lu2ilnKxiD9
MNZEF8MHm2sh5/kS4duEzNgxMbFnUPOj11JtqJjnuP/hjqH/5e0yTIrHsPlQWmKo3z6CPZpGANRD
HOTD4DofU6ydDLOU+vgioMZSr6/kUdcoJXWb4xcX+c5AJxLvPnO+GCevC3u8CdGxcIla8jZwdLko
MurwB5cnsf7hDfjuv5CXfhr5uEyr3Ppd7buWFBW51aVdBDAhvwUg1CJYuyhA/SUpbyNlD5mX5gwD
419uf0B0mALYwFx4fFGscwo04sK5Qo44VyVF175zT3iKtH9CBC5ERiDq2OUrVZD27Sne6H5Fzl2U
kh3kMpCxNfDAXFuVvbbpjIR0tQS1qzUvTsUE5rmPOe3g6GbPRmdc9HD9nC7YVBFmCciD9mKiiowK
jh9UkL+pQZZOm6uOgmfpVF38/hQ1tTbHA31aB9EDP9sPElOmqU/RtKNFrzZKgqi7Fq5Oxz7/7wf4
y3j1bUm0hKuaquWgbtIO/fs/bfnlSOZo0g6Rzptp40AGGRaO6/zGatubIoqvmXejONLqi4gwIjAm
CDMdx6xGjpw4X4dzunBoADEI4JVI23xD0cXunFWFhFCA3BB4cYUzbiQtsbpuDWUzTQ7UzNsM7a/S
kp3TiLuBQ+2//7QvNfj3P02jYEjnNKEaQjjf1eIeS+isxfV4yOxpZ4TNylD2OLrtcN8X+NCYf2ic
QhmApUR9vtiwSfeDYP1HYbQU+YSpCbIWmsEb+u3lhDiQRyEdegdHux+Y8/QAwgecpTTzSOBmRCeh
c5USzuNwDaFn5bMVOvFdg4NcVhMUP1nNdCmofftS+ECGVHAdR3W+e80mUfeKWgbDwQiTZYzjIJsf
tACYJNx2uDfg0dXqouWgVFIGYByrQIq6DDEMC7gkIwjzyeQXRrrEFxlsslV/zIifsCxbDnHo/IfH
kzXhL5+X3Jglj4OY9Ey5AP9nsyyQpbD6m/2hHYtlSiu10/dbfDl6dj0i+U9MLM2a+VtyqOtkldCT
FWo4gUkgFvxXEUBPI/8FmCiN72d13zQvqO4bk+h4JyGI+Ttxu/qxx0zajcHWJ7U3J2Tr1c/ZZ3nA
EOPjCpvoZ8BqmoasAYDXnfS+9D/MERdno+8lI99umO4woKEFgaxlq9N5pGlHJYHWLvZ5a4DcBwWs
rafsM4VP7dLCPJ+x0sA4Hwem+zC5aRJZYWWXHhDRVdu0L73c/HC7fp9DQ+Qtwn+S2tK3ncQ9xkiS
cqQDHDWlxB2FwdxlhF8bC1xXRH8K+XpO7Nio+no7VADqKvW6pZmkvNfASIMI+7QtrCRMHXKcVRbm
YfNjSj8xCUHF2pPtJgLFsbPWtxoCISRP6n0cTEHufOzcRVJHjDjorDBw5obGWuH/p4F6nfn49nzt
pmbHt4XNtn2weFgU+VUyl+eeoTsP44ja0B9VYS8KQpNVdhcD3A078IaMgREZ/almYO1sVcZIKA5K
v+ld60otpptk2Newlrv4s0ejcFm8Y654LZ+2jhiTYqeYte7IhMY6s9h6xeR6vOLLgpl+P76Yn604
ZfxSUccvZ+8w8VUw/AImr73pbkb4X6m2rkMiEbgc6dsw0pVq0XGdmKv8TWcaOepe0jxETOYxX+jn
puS5cwnFKd1WkF3Rz7LAxp/vMHlCKF+l3YVxpq9Y54SqJO7a0GMXE0Tw5qhYZCmYXkGwWoTFCn8Z
RegYfVK05LzdtOURiCWAiFvi9TBijGrrO2+FQ/zZBO540nk/qycAvIsZdzguWdyMpMk+Cogt1fNA
TfX0a+hvC86AVoO2yW85AX31Q8WT9zfXOCO25hggoNwscjRV3BYZJCijO812Buj6fW7Ein9oILcK
0Srj+pyN41pM9aqommWzL9kPW46DWdZ5c1KvNVIICWNJaLMqzDFp3iUCGk4I5VHw5Ioaxmfo2S+z
fHBnsZOXtiLkYKg0hME8xgzOfFYcXPkytZmTEX9rDFZmguCjdYjCe4zgqvXQ9sqvqXeushD+CLpD
4ODgpohMZi1ANZR7A8SpEzic5MVmtoZDqPrb3OCZESt3urWNeu9CYRvBWlEAs7agndVWvMK8sZRP
VgbkfiC+gt6oS1ZquVcDUkCQhbGz5hB1RParmFekMwq+Ed/dphVvCa6/ZoBZopKv5W1OcmftV3QA
medhEh5xEhFek3kzLfIKwkux+TIANPFCaMObNeFKOYJ1Y4A5eqS6FgFCgdRfRWRjGLGfgdwF8bMW
e1X1VA+gVwOBUZNkLHOqCS/qyDZsJjQ1HcFN3dXw4lV/F1fvWv/WjWdFy+mDoB3bZQpRwPPGi5lu
YgsBkUxOgL1oKG/19B36rUSdRC3tS/G70W9d+9Cxquctlpvg03Ju4p6aEOL2BQgSBFh6ZYzubOLe
ilAqVExOFoYpPX+JWN2y5usOImeVoCn5JxreK6CloGFIyd6k7bvmP0Z8LEhBMCvsNYwDrwEO4u4m
FafqCI7YMB/02biZw25D21vmYLMlcpjL4xkaOJ83c4FZtziGtpqJMN6wHjH7mVVqYUMDJey9Ts9j
dUwUBGAcL3HWbAd+d636sObotk9wmdsnuzE3cfArUjE6UxuShTrohLOGZXQ2jy7R1Yz3hSomCdMP
/dxjWECKIE/pPnmUqGsWNFrB5vJDUjp47iJ2THnVKImAx88FH8YaPmTCRymPrpiug3A6YjJL6g3/
IlKAIAhnTMjSy4FucEgYCmbiKDnaJupz/1iS53OxhLDkycdedgmYfuLZzAdkq0KXHQ3kdVscCMry
BiAXUQyKkYy6M83AnqSdHDWkXcqESYqFEFh7Ll57ioOUCUmOJ93wmQIULplRC6jBKUSlZp8IaIFT
t327W7WwcENtPyqPkYWMyjZJYVjDV5DNANpczCIcS21ucb5Ks8h8qRuCmW2vr+NYvQv4byYyexmn
HTd4je3ao0YX+wovdqPuJn28zQjG+SHcG8skKvrUx2uLv0uI5qt3SmjOgpoL5hygXjjly04qWTDy
w0Hxr2cMWzXxz+q6PCn+fsagBynP7aHuiRDiuKq5MAeLUNp7q51ShMtxWvo3oUtGvLoLTA1/Gt4f
vKTYnvrk8f/4LLQ8q/gqXJ2Zo/77Z9G6UVM6ArM0ARhXxs7A6FAg8jG1unUd3NiI2k70kqbjrWG8
ja2zsllBy0q/Bkhk/RDPsf70FWs2l1thaTwi8ij7+4eJVZEEU9gM8MXwHiovRh6fO5Vz0kyVznKE
1K/EiPjeNMP34Alqb2LMS37tEgO/Elq3oc3SK8LZ40BVyKFiBpuTn7hgaEAhVJp2yyat9ibZQJuE
vBlsTfpyBgCTZXMk+bhXlWADXaLR34FJeIp4TntKmUhGzZPxi/xIZ9vLfj6U3VvWCMiOlOO6G9lZ
NxLwz1pyqMwLrY/OLV6iUF3Jh7XH20l2MSFlBpxRS2JwgLz7Ojc9rEGUYtBaQwLxh5/1z0u6Ztty
xo2xC7/z92byUeRR7id6f5jgtDQDrC58glHmexH1G2b/oA0lNlcqQagsiHj4GThppop8+BDkPwgG
4m+/KpNIxD/+xxTfZ5KiCEY+D6lpODeu+ZEx4vdfaxz0Vi/XxJXCNEaU4Fi191pWSsWf9UhDJhyQ
QMGmUjC2M8gtc5tJcKblLqza4iLQXNhHZvuj99tNhskv2aeO9sJuEOsRQcwiePSh+PvMuyYBzgGk
xsBc5cc/T/sebkFeIM4DFJbX2UUTsb4pyFgU86TvmCIN+r2FwGfQOVbz8Trc01RWM0GijKi4JIPw
GmZ7kCR17cA7hmu47j86E7IKRuVJTzwKJAySc5OyGuO7cBtxh5se8EwgK/M9aQRS/WV21/qYxGkj
ZIFyITe3waMtcR9+uVKRj4OaMEzccG3eJ3KtDF5Be1HuVDelpynWGj+fLnO+3d5U3mHrKYw7Cn3l
c2UY2UjojR0AbyT9fphOrR/TaoFKQ/2HItkNV9a4U/gBKuqIpMiTMBAOrCcn77a41jO61B7Y8n0G
R6mTrjrk//FRuqK78DBU0cZxIRZAdMhuSfaiX7+FrvAUujhKigM0Nq/ScZ96zfeYy3CmO1b1Rdjm
Qu82czBc5bhEqS+hNe/R5jTbcTymZmQwaN7SQCsf7eCu5ETmRwsFJHWrw1Eqtb3FjpJLwjO1Q7za
uvqe9sEyhfdWuLsuexCusq5ZaKF4U5sXwZ7SqAd5yqZxjQQHgI+XH0Y7Mw/+1pRIR/k+J1ujvah5
xlmVaUswrqZG8I9cGgp92EEcetueutuhw0Da7+yJCdoho2VNyZGiFWhjySr92Vj0l3Ajvh7DwjNl
CltHdv599cwzjJUZCLFDwQQh47RtaM9uol6p9PBaARVc7P3MLb1xWiXYRPV59mYrP84cI1xcHaTS
7zuxAxYAbfS9MpWN7xxC6Z48Ufu3LVN9CwCm1LgUfGTxRA8g0ftVhI4yEsZA5r7qh9JT5+zGoFJU
Uauroh89JyFGnD3TjgSG7MZV5kd4ci2IbNmAFeHAMYL7QiXLHE5vcQypQR/3NtUbXKymeK+VIczi
1LNaKrlIvJrQo7nr5Za8YNkUiBZQeNhOVgHSGR1cJhxTLrfdvBunYUM6ZVUAgKhpzyzTu4KxPFc6
Vx02LrZBm23WP/SWugTmpUu6U77O1E8Nz5t16DjtGw5ZpbtxIG3iQLHnVB8HHEYg69XEknvLwfUS
cjLdmDQR10JfBHRElSUEAHwhtLUuZV9FY0Fdt1Yqk1r9xkjB+3ebSFvJ6qEkfeT17ggwIL8xoMBs
vJDNQZC7z0rPY2pf5Zz8KoX7CId3H2yZ2q8qdyUoByv8dVYrhJzfElzErsNNj9/RIGaeji9pchm5
PY/yDCipcthH83Gjl/dD+WLHJGQa+0rh2/ARqMuO/CX/Z4oJKUP6XtEpzAlx2zUfQ4Jjg/3LUZ59
8qyOOi2nmLI+U9niUlzWpn37723rb0upi3ylSmuWjCd+U1/EnAYQuOf20OC9IKRyBbssbvo9IDzm
t9OqgQybkjix7ywsRE0CD4DphNO9R8qZBKVEiouH3twD3yAlwmYzNOq2SHRW3JsmynaaO6ym8LVu
PshItfJboNk80cPNMF5gyvXhpYinFQNcja4FBw9lOMouvuGmPegQivn5xzRasvPCgb/XR4K7jv4l
Amlh5JnMgVNQbQMzHnw2ShlQ0wUSAsgczOYQFNu/v60vJ+g3bY3xFiI8GSzD4OT0+wuv5l1g6ZHG
t2UygaYg0QZvltU8Nj0YTI5PXGx7HWq8uTKHSzg+5XtuRgKQDx3fj0nZ4vF+doBaVTlEsC9oRNwC
2+lWTG2vxgBNH5GpV04dG+qIfGgOx0TsOv2sj1udjLhgfxCMKIuQH6F8DTuA/ByniUiTiZob+P/W
OY3ujbbzSpCGin3WMzjdAnYRb06owf6Lj0lLRwc5R2PYWUMKkwD3ulotuCJLK6oBt2aQEeIKEgJL
i92SZfa9YCRuk3abwH1oK5w8Qt1lRboTORZzUGMVPk41cq7MXD26+UcxYcmy38jrlzY1i/U6tY6+
FS3KbFpLak43hKRCLgK3iFQbqd/64af6sif/8VNhOrQY5pGD/krU/UdWxE8QKVOsgp1MwDrM06Vk
OqVLkqVTHByTgDzLlqyAtsZgVZbKRhgjt6oETqy/dOjJSWzzpgzuQqp13Dbcu7h1FK5HQXo7YMEj
E8bDXhFA56LKvZHrPm4DlBVUnABng68dJ3rjKw7AFYqUT5PMSEPnBMoroNJRQRKh9/S2IxdJBi+z
1pRoUZS96Fgg9OyiTPdz1W+FSu8Bg73SotOFDOoA7qCkZmZ6kpoNG3tIc0oHXVuwu+nhD7eDr5f/
+3eIlOXoQseMrVvf97do6NS+F82hcslNa+n7hC8Ja9tU+pwU6/NcNF8NGXTebKAuP4XSmI7WGPWH
lDbsIHpU2eJC+DRjKVbA8+H1ek7QnTOuEmTXO/VZuyGsGZnDptCm00AREJ0ZMmnTw1X498srtD9H
4ni7YRAgjTMzcL9H1IPSZyQ0x90h4SDIZUfJTZB/Lu1F+A4FukDYvNp97NW25dEwxmlpDF91/nRz
iKGW6uhM7/Jy4ZpUSRYUkVQAa4vHmoww0azrcrJWienjVYywMS6DiOfLZp+l4pEnvtYeR8i+EHUH
JIja5AvQ9B0WaBqbBsjd+5Rzjw7VJe+rteOgwTA+r6mDRmhzCKXHuHMCYQNLWGPfCMWN2/nbKPqM
cm1lEeoKC2wziyrPZDcKWvKyBcw3R+Bru8mb9IwINKeMhjyP5sGLc+G2FxiuLPRr59T5/UYKYT03
kyTrD5oC3Z7j/zC05GSaW74sAiesRtGOVov1TFzEQTaYZ5If2lnDENSJkkUX1Dqd4kNtfLlPfd6T
FMCYPa0TGTtrBX6ZlIwjDs42Jvf1ljrWrrfZcY1TR226awCKrA5QQweo42DZf00RdhWsnTFPFsVK
Pe5SabPwcQhOFo3A5qPOt5EGJn4/3uwHuh5l1aTIKLF0Ys7cC3+W/IUbGE98jfD4M45UNDzKV1ax
TvhPK/cjHl5Z+EA9hgEzHIhz/ttYBk+OH1wb9QWI030BzAaOWXCngv0akadGnk85N7d5yp+Tdvvl
yCEbYGPSIS3zHDfWjQaYNqIUxDXWIXUcEE45/nCicm97Gl/qEF+8+THKfBHWeAs/tsIXOFT9FWQp
+kuzvACspVMzrm2sFDuDEp2YbZC25SO4rK+jy2ALHmLDn99ygJDrbwsESLbKKc2HXd1KAxj3M8Mh
OCBD1bR3MWRp+wzCWod4FK1c/fJViERtRLzyi88K2ddXSg7uHPMwA0kVkECXnXzqWu25hc/jpaxa
5WkoGVLIiLEbXOVlCk1JXUQByyuSdGqadyI7iipaolPBnmnTGtcjFSbNssbjGlgYXt6bFmp1eGfM
H3pL9woNYOVngTHOjD8V17p26Cygsk9ZmjrRYCzsUK2H/H5CxKvRoqug3JD48pJ05ad3EpbrDo6n
hgTOZHU8E4PwmFRYVo9h4Xjp+NjYT1akLGznPbReKm1fZNwm7uwB6p7IdjbgVw66AwxJja6z/Jnt
eeZMMXD3QrieK2qhLuDhPZ0sdDMUK6gmIAJeqrK+7yRervwAWdgnYCVGQHXjvsJ1P3ZU/ISbOPrp
IKJJkej3lVkX2NUl4cGC8OB8mycbSZInvpU0BxXcT7ttODa2hKn57xe+tbKogulEAKrY4sJYMQUb
flDU/oL7wJ2uaVgi8EVY1Kz/fhKycbQWceTWBx1iaP4ycPHFRmoHL8G8xlIaMOzhvGD8Amzo36TJ
h4g+pqeKyK5vv4h03YiHf6/uf/Fh66ZFdkizyCsx+vz2gWJi45oh4vLQTdOq+0yTzCdN8Ak9lZnA
yS0A40BirRn3uNi+HGFtpM5V1/abkhe7Uf9Qw3YzWP5yCgHsRTQJ4elNfdoTCucuBiRl5B/CMh6q
BL0u03eYclbMGihC7idlySXTjIAoEGKxOQiRt63EdWXhvbVj9pL5eRztren7jAGb4NWk8oX5KvBX
ntXa1HcFTxpp53nqz0o0P7m6yZoESdPfVA6TJXy+vmGDyoADmoPVnswbP/MX8Qw3RR+2rTUx+/Ax
COq7chTPEc9kr+KoowSWBVZeTIOScK3hU/WGDI55dyVI3uqMIH6QwaRe+O25lOQRhxgFeRvj61T2
n1NXN+C2C7SihDhOqE+uPggZ9jJsX/79c4s/LVY039koZKhuGE2+H++mHK/I7DTFQRs6vifAJkR/
iTBfV9QrzUTmFdf1NBQaqGcf8HqQxoG0atV6LKuFIZG7WPpEdULEoriyx4xVk5VIEH3cGk696by5
WkqXgCdyl/hwww5dr7v0UuH7KUjQsMl7MdTeH/6sP99ry0VB1ME88B1q35/iKYl51JyqPwJS0LLV
iIs+194q6isYS0Jq1A6qeT0Z13F5anmC9Q1H8NHZaPpD3H2QpxjKh6h8ad0nV7n1WQGy7CU2nxNx
m7RP0HUn8siheIJb+MPnlorb77+7hc0HmwmUG3h439NOPZcm4kjYkEX80C+V+kTA1xKnqXkxiAFz
qjaCM9BQp3zIImtpiCfFB7tp3maxR9aYeLOiPdjJyTKOpIR07VYLP2IgVQbdUlV3VniQbPPJZpza
ZROtVzcDkCWwxOyXaXDOxo+4+GE9saRv44+/CEeHysuma4b9zTaj6+XM4D/vj22z8dVdVNAgfskR
mLpmr3L5J/y/NmvGhAtalbZCzHDUfaCbDXBkYxnR/oOBm92oRMmwyAVY0WaIPlUgr0nEgYdUYwx8
Au9yT+UHHTVGJQW5icPog1/cP+FwuxLOGf86CuDTYPxyT75Rb2wOlMImUG6nqxmcTi643Rn3UQsZ
nrCwhq9pKre5ymwUOGBaYvnDM5jdKMPOLznR/rANfF14f/+WuASbBi/6l+9Tl6/pf973ZFRK6KI2
EcnyFINy5XE0uQqXGvIqUTPAcIKmALt7mEW87kzMWIgd/372/lxybBesk8xt2vLRk8L8fz6C2dvF
rEZ6fcywmivtdTbfzuFpNH9QSsjN/fFE8E9ISw1br0Ou79s/hH+jG6dJbw9qn+39duAozlnHdino
SfGrGfG6mFmYuzsHBl4X0YFSlNcp6LcytJ5G2A5x7mwqaXFzAPiehA/88AHj48RBm7eerOc19X9X
vjgN2kOoPCrlC4gWV79WBx0i+GPGTNDlkjAYL4V/XaT6ZhTvYO+EBunbOTXIA+Q5kANQluxNiSQc
oaXkludQrSk1Ojvz/HnTibUbha+zwBNCNnzyof8z8psd0B7+TVDvR+gQiHyyUmLUlzF3n3w8ornC
8ubeb6B5IaoHWAOYl6MfK8uBeLTMpQrPxcCd3zO4IdKiM4vWKd9QV4G4YYIwPkX0j/DMpkdOze62
H07YYQbdS4EmZFTFLUzYqdUWAVeeqgnsR9TYAcV0jkSjvco99vM5ouhOYkBMzBOgUn8Zs75M2Up7
i+WBqrfCUyZtoTNZyxHqi9B8ktp6MBI2K8ytU+G8yADFlHHxEquPORMMDAaEBZT5VgeAg+QIICfE
S1GTkTvK5oA4FOT+3HUF7DIo9F1aVYTTnG3PKSHkn5n3BOjswb6KlBP5pQl6TQXH34eSlDm7dHow
nDV156nmmdzTK8j15a1sSC7NyxBsJv/TdZ5hHiHJAO8n7vTatRyBexzjrzollkV7R7tlF18oP/AK
OkUYDqRUDQzZhwP6L/zMyqMw9FUE7iZSH+KG3mzoDBCM9Glr8xqanP3yeTXOcArBp9Jc0vRHF4vM
3dAz4KCvnngMcReSsR6TZiN67onYcCucydtx1lpZWrdIK+wEhXEtdecQBHy29t/msuWb24K7WMhr
RuS0u4RlT4uQLuBOmHhwxvjdZhUvI3pqzDUbgaPymL7qJrn/pvslIUSWmNalNd90tGbmyH9By1Xs
LaRyRujHtrso6j6xcNnwF0cXt+ZYe8oTZRPUw7ro+GXFDXN63T7Jn1lF1dE4zKlFyMei79Tn56pb
boIzkO+UlP16IG5WXwbWIwJsCMp7QcTDnM5tJXYVyGf3ppmbvZWHp4o7hmvUXno/RFyZyvtpsHCc
vfiuvH3v58TcihA+ReLvwrE9Vz5o7U7nYbgw5UukNBhtOPYYGIFoiAHTRV+Ctg9pQM3b+HYcJ8Lk
LggPBZpMtp2sczVBYylx3o3dyg3CbQoZoT4O1dEw23VNJ1RmJJs8u9cgscLTi5nxQ3SsuOwbLHxN
HTGGA1tPdiIG+60NH6HGc0K6OGfYQ5YIMVa6aZCroLAMPZrOFfBXKSTa9g7PlhQI4U9a3D/VgdYM
zu9RzjWbU6N+pVEulz4a3a4zbFJemafArW/C/HbOiw0ixkKjJNKPv57sGMgHhgp4FL9GPkFugsvY
TAPoivERG6VXKAeSMC0uB3qxZ9aTsqIX8JT1LjzdA84ZDDE91mqhnDN3TSdf6TsYm6n84cVnckAu
p2QZzFVc10CLFqWgUWd4jJUniDBcIHeVdmfmb5qrLKvgWNuMXSmBpoqL8V0DfpCLN5hs2kcqQC0u
/Siga5vQS9PLmPEqSHbYduZtVzvCxtziGiB9Yf/RtBdiyfBPcVNnS5ifcM/2RcksK7tY8W1RvJXQ
HiSCp4PTQmn7ypAgEmxh1KfgXht8eFYn+hIb5qQ8fVX+InhoLGxCYB1C6tVUuvLUfc4MwT6POGe1
bBvIl7CGSqO+0CDWgGpzF233YPQXZqCLilmnJKEoPQGUU9i8P09UPJx966SK14DWh1rzCuthGD9z
BKFoAMphaZCrXwfkGC251SrSxUzbVBjQ09nNnhsKGCzgRQ3IiW0frGUshdyvWTOhI0I1xS/YrhaS
O6rXFwvbikZzD5mhEFB51J3xA2TOxcD3h1zTY4LtsJYLDjnz8Pw5VGSSwXiVqYf9cWSASm1wpKo0
03j2iKKde2wGY7LJ1PyxxDEiVWuJRBl6FtybKLCvEox6yXgvFbHwvegB+PTgYy9ahpWPxeUddmps
U641mZ5KpaHwIpImOsNgP3E3TCFG4zyz2QI7GtWDyg1AZaUus+upZJqa2PCKCR+Vu8a9sXjQdg0+
g8Y/YWCEsYWwecqFw/ZcXyUB7NdhjWezA5s7VLdBky+z8NNpBZdfQvf6Y6XeyIXT0aPVmNCa2bqb
tgmuWxfOcftSnlOoTRVeiV39kbCsCe3Gjc8gkzNVGkFBKVAZF1xGYtdMtWhgYEazwO5EKyEYESbu
yjrVP1XCWXWH6N/Qtjx+6sBJ5+s54OIT5kuVsLg9XdvQ/akwn3CChu2Ztx+Gx3GK+nWiQ79s1pYJ
qe3GgZZlW/hH2SljZv4lccq9kfVXWo2OpFzPyZKH22gKeqjJ4hlPrMbyhtW7lSdgmFNS4/Xh/QBC
umzxfGd3afXONt4NhHUpuJNxJ4t5okUwpdE5qFSkcwNPyetViQKTpsMlR1WbbATPYPSaSey0Jtgi
zHESu+ryZk3YczlihgH/nPJu5AOrZMgdjhBBQOB9Psmx4Si4GnnS+cEOfzUnEGV7OkmD92F+s8VR
ZRwyPKblr0K2lHmyDlOHkmMS3KB9YdPnnypew4qj99RQHz9oBBAXDqSdCDeqNGLa7GHUSU3jEw0g
gKwyasohF8Q3g8xxR2xr4bvj0FSr3wU4+RoipJqzmirx1e4yAL2NDMbVwb2b3OdOdE0zrdlwmpno
68M2UcS/cq4FgDddNnCpCnaY9ScCFAtZVDIELw3xwCB+4MOPCJ4J/3HjP7B+dngLfaOFZrP0ieS2
v3jt887fwKbAthdL/S6sz3pMMkSnNrVftWhWJXYjWnJHh/mEtm8iVEOURB9w5dy/R5SYRhxwMg4O
smzaaQ7opREzNYu+qMqHHP9UO8dWfVYsAD36uediDbdE4r9loI64GfrplYXFkIjaVTy8mNqDT47y
NYAxVxoP6gyZxymv4yEDpD95szzatff8mLUGJLWmQEKCpWIaQmGPkE5O9IdhepSbwJhTa6vW3sSJ
eLD2GDGAabR0GVE9g0qdK2D5Fv64tafV6FL3sk/T69AteRu9inxeAmqy30wO9OGe8ju+2SkPl1NL
0+slmLeIIsLxQjpF6gNjlorB65Bo+ym1MRLsZxhYJmEnLTtrJFeq8qoHHSS/40rFujuzHmR42HG/
ftkpzCsNCEHouACKjnVPWGkddxizbYfFcJ0pa6ckVZH8UtrXNgd2pt20BtnycTvmH1H8mFt0VQSv
bpjdFNlKNR4bTbILmyV/UZFdl9LNZ2/r8oGgTQn12Rr3JQs1/gOdkxE1GTVfv0sYmD9bO//74mWI
Py5EukrOh5gbchmBA/m//8/Ny50yOhVDHRESgLMK50ux3rloRu2+6cK10HOCu7hOGXeO0R3ejanC
WQ5aAJjznO07OB9uEmK4nhdtSrsggwzMAvP4LqVLrC7svxjTW9i18dKkVS9VrXVd4J2lIbbr8ZbG
0pOSqCsAE/VcMq4G2abij8++fAAYSH74e/8UOXTV0BG2TO6BTBTlTfQ/fy+WpLgU7cRIcZa3MPVi
Rx1BQ//awAJiEx7tuAZMxXEmQpDTUPmFDUJqjz4F25Nse8Kf1IC2owdXE/ta25voCT23JFmIZiGh
1tjLiRDE0UdAyE3hKzNpiLnMFe3iLuid0j0kgGjVIaKWhpNHHq+r6M2quGc71L/VpXgMaQcX1a0S
2aiYZLsptAmc1b+/CfdPcYRvwkFPNRmwqs5322DPz86ew3AVM+5y8DuavHFTs0xvp1Y5+lrInD6+
srEbcVwQrP2pmexMsgcutm4HngmDKFpaLcVEkR0pp8XcysunQ8JX2AJmDV66TTFST6GPzYRQ2UD/
2MUmRQFTvGr5yoPqTWcLA0SqsRkY7x2qvTOQa44eFf1FJriL+Bj0HEOkndWUk8cWKNhSteblV4G5
sXfC8KYLuuvU0JfVWO/LuLxOmNvKjpgs7VeDs3XpS3VtZ53O5W5IxQd5N9YXAU+ywuyQf84ao7Ps
EGszwFwG6gL90Sf5H2xcZJ28f5a6a1PXXq0QsBlnIg/aloOfqsd3yCYM9RCH8tsE70tac2dR1//+
odCp/vKOoiOShuBFBfjzTRZHb5qDrmfxnpo7IT37VJ1XhL4Ly1/kwW1hnpuEq6DN+rhRBNkaUVzi
obnR6HguRb41GFTbff3Qd4w/lY4+jwoG/bSI/OJkKDLecImL18ZAxOK4Frvr2Nd5c4eVbvbrMiju
TEbrM9fnID0ppnOnuWtkkw+tPKg2VvVpZRGMkqPGqqgBWHIbaMgZWcptkBDTtlfzUx1WJwvDyFww
8rKeLFiuKR6VvnxNe0oFg/BWhaUqYnLb6HDQ1t3BWJjquM9Kf5WLrUH9xdwM8H1Zb1TzMjYUw6M1
OtYmCLOFmtDKu+Ty3tRgYso73LkPIiO8TEOEnOCHSrWeQWI6jbLseuWm7vWHMjQ2FMYceqFeKtoh
9donL09b4ovu5PseK0daaqcGzr0eQtLMY2uFZwK5pniOgOK17jrFaK8GBKLjCFT2c1HfOfSn19CG
9P9xdmY9jWTbtv5FIUXfvDpat2DAgHmxgIToe0f7688Xea90siCVSGeralftXVlpE15ea645x/iG
+TKkWOqoWivecd0Zd9eyIDRdt2HIcOm+uZRzYEXkxoT9S1sRAzZ2K4MSY6pyv0pfSrlf9Q+iad2Y
PvQIrKA1HYNg5GQM5wG5oQhwC1wzBaXMLTROkGiCpeuNH7ZL5a9LT7aYyeDnhR+3bCJ/bJcJzeZU
vxqESYF2DZH7gcSNipM23vYJ3N9r6f2+1mNknYYbo/9cWkxV5zMK58Tmfs4QFJ+DpR7wHWMzutNq
0PENcF0KzNSafUuJnlv8MC1xsfgQiFuIrfNs7LIo3tLWBUD5EccKLZcfdr/fHcX/Nj1Rb9MGZMqE
8EuSv7SGU4EM8XLiB4PPBHU0eSv0BoQyyXUFBKYrdyaQmB6E4BVTYIQ0tEU1umbiMSpurh0K5obv
w9C6KWtiUEhfKSLZ6QlmMZBAVhl6uXuBdkU71/7A4PTab/R+T7b9Ku8A6stnYZoCMcfQQ9NMnmr/
cnWsy7aQT71aeQnG3lI8yEuEo3ftDkoBFJdAcGEJUM/ejY3ZONJ0x5Wg7s6atDEZO7eemVXcrlCe
04Ac2wmu9oNmPmez8NLFdFsGHHVhRUJLCLNWdnAraQmBX0bnzNBEZkK8rZBWU7fjbl5y/oahyaQd
/1Mu46xJCKI0X2TxjZbOv/c3zM/f9zew+hLLWcNgK1tfahBF5QGmQ9/uVbKbKi7MZrcuk3UrlmdT
b0nHvcQfJFrxgHJHGyug9mD6MINluOLERPKRq72FBUEY6KDp5TFL7Wo8FLHf6c9pOW9qUUGpOzID
Bu2ngA5h7kY4kWWggIG6K4qTr+Q0bi4ojyc4pRLp8ggxhwIJe4JbRRwYG0mL+QdzQ6s5dVQ9Nijr
uaJIofUiWhNX9ghMFRAP7TnVWpu5r0OyrZOW7wyAT5LSuOGg3UhDvVeyyYkY3JsXV0RZ1dKgzR/Z
FUpuy2WTurlCEwI0+QVBfgKWnGEgTaHOF8qXIWJAkUpBpXLVhm8UitABsnQ7C6qdKS0zdD/J0f/W
FLRJHmEL0Tc6tJKC8bGK+CxVpWNCk1Ikp1CzjhNWYWgDE1IXJbVLqrKO5nCRZzeFQZAjWbj7MoaX
SX+FTK9ezc7c5n0x1Z4rxdoAzXqQtOYcDccqKl2xvY+iT5BdoYQ7asG4o7mC2zUlmLklCmbSx8dB
xMqLWayWH7RRfIxgeBege1vzojFTVY5zQvOP9zK8DhcqqglysFJTjXdjfdMXyu2cox+5SvSXsVSY
V23bKJpTcKUWa3GnlpDAU3k7ce1aLF1xEBMXPwwx4q2PkIqtHmVS9IbVrL/DRKU/azgX0m7QZwWl
+P/0txWKfnT/O0G1TiUgriEmTjAae7ax7E7mI04gKNW6sp5q+EbzbXm97GRpY7EoS5H+tPJ4NUmW
b4ECRxLqPlZxTH5yrZXHhe3QIxBSbJ185zC82vhaUdohDYHFT4T5xaSv0gUG2Fhwg3ZpLpmczxdR
26jlwGhTqHwdD+M4HUJDd6IY3ZL+XJiNO8t443pESRaEzZESttS2Al5trKbSRLxaQ6Vg3nOhJix1
hBeFeePKk18a40XTuxdID4rGfbdUYf0i/oqwK0mbNp/vI9D/JTe9BK7XEAfdrAQYktGYA5VCdVxo
xkuKLYvZhUFc76KNm8Xf9+eJnmGuzy/L8PYqxLCE5Qe0Gwh3f2tSDGYKzdPIaclOxAwMWFP9Nsjc
BAl+f2+A/sx5fmvqy0yeW5p6Iz0IqEcaEYDOOK0tNuwV22oPMq+H0sVlrr2e865F5xzda2Hj6zOB
Kt0O5AJbGBkX5tUeuVGO2MkkEGaLIpr6/jeI09ykTYdghFZCO5CjLblpjNo7ao9VlflzQoZ8D7nV
LFyFToEZ9iclUdhqUiKUcjcyd1GcIuWhhUbPvo0fJ+7a9eVDz28UuhVLlqvJAlWu73RAaYiLL6IS
LvdROqGowQxM7XQ8MXqSHP0AVAb6QeJhFasQ0YT0gUeyvUfLScd6n7y2ooT7MfHAwbjS0G7M+bmK
ezu/kGsxkwOCXqAx+RCKNY1o+4JPkSLViSvRMfWdat5d61MrvS/uKCLuDOBuyWdu0j9PysDCkbzI
YjKzJ2k0c+YpI4OZXB3DbXlUQjTdXSg9iQsA7NuTAJH4Im36iZ2bONYZEFmPs4RGK15f7GKoqCkf
4Xx3KoOjCONnZ26Kut1Xl2zbhRpm9Hh0ESC40jLyqm0hrI5co0tqip2O2xe9KVQhUaDhRd7Aki2B
HCm2/KJq7sEo+4nYYj9VburchKtEBqqWn9Ich+kl6vaRTr7EFWdLD2oiSUFitkA2XsjZ6+SQhEVp
G6JAQmCgXVV8Tq9zW5M7XZEDp6JJAjNFgleLKmOlVdmt2hEKOecb0HgDQXVtvkz1BS8uWkCnHCxF
ueUgP1UgEFWkkRaf6LWbHgwrwy1IvZam22EAOA1F0aLGSMIPSc04e+uNhXYvRnYpkE90VR7G3jjU
MjzG0CKEOVkQlfMI/xFm2QI8j6gBU5Xbk8HxFeXZvquSF171EwAwzSrrNkHdwFWBSKn5LLWHnsYL
YQ6cNvCsSBTLOWBN9s1qxFaLGopRQRsfZAbftIA0vdx2NWDJSYM2zXyi8+j63Eq5uE8Ra4tcwrKO
W1e3lavP3IBszvnHRjfc13ii05YOyvSiXclxJMbNyskAQnIsKzskYhErmfWdcIBSoRvFTDe6tUsk
5IJwdUzllFI2ChMpukDT8gjNkRdLJphasNpFfzRDjdSxItDJ+NOsbq3loxtfOh/e+HTf0YItiuut
qLp1/K4plzudXsKV0Hfa0GJ1T0uNFvK4V7lYMzkDVB1jZUJKxEV33azAObjN6rJq1wSaYLxYKRtt
0+5o+NGcWFkbayNsIP3Y8upqF+6J3trmwi83+FUCUsSOp7vSn/mSutXqVXqUndIhTecYrUSsTCs1
MD3kXF4IQWcz7ASf/X0V3Q2OYotOsjpdtnTpndlleMILcxf1l9+8/qV77PL8jockWN5cdZCgTlgb
hbfB8M9Fp7lmfgFzcD2sR5/HvMqdE2kwmAtJUfPZhW4ox1fWOvHbABnzqnEQUK103+C/E+wo2kr2
tRtg0KtkD3J8NXvPj7FX2J8av/BR8LrVsJK3xK25hT+tPnMP1flKDMQAhRpqFQ8OBT9h/5IjdFhN
a3Wn8G5Z6Wt15YJsd1gQ3sS/QnwQvwMhArzBq738NKTxuqIDuPv3T9bcwe7anIQNMiOPb8ZqeaXK
BhBmM21zeKaze9oUfsZPIwa8FL/jJ16LG074mX4lk0e+q7ekijxiUn5kkHRoDpdu8ct5IQ3gHjNT
Us/2MsmLEd1Tv1NxZzI5u4y2yjjHG9sHHVqHIXu4VEDqIzJBtplCQw6ZSk1QbrUgPxF5NDr5hR9J
wlETBvPF2mnJ1e6k2L/0qMxNDMTykhv5meL8/Hd5jNT9W3lsiqgzoL9YumbRsPlyB1PhEyKZaw6N
1z8nNnMmG47Bo3HfKMge7Vli8kDmaUC8OrHrNCvf933rMmxU1oZTu7rfe8pqdKAU34SH2o18SI97
MEObkQs+fppV9dy8q3t1Tz7DmgCBLVmxQbTBkCFvk0AOMGk+J6gX6OZBB3Ss+4QAACSrXuRb51ay
hQfpXtwo71njZAyWnll02+iDaHbmEMPRAhvErfhZub8+k9B7Ix+HTflYP7aH3K33qQsa62B4lAlr
xSEobt3kuE75QLBI2PoRCcMKFsQKo447e9ddOK/yFiGFTVTh2NndhsHZjfnZHhbmxocWwBA4Mmfw
+iDxZkfzLI96zU73lAXb5ibeds1jnq65pM5ouN1mJ/vYCT3rhibFNi3t+mMhcnALCtrDdfZ6zU2J
Un2ZfMErduImukWm+QqGzulcml8OiW333am46biz29qTjFJzXlUI/DAKPC/SIYKXmdcdlHO51Q91
oB7kQ/02PcVv2n22vrxgPNSsFd3g2csepF1zw8H0gnx8OI0Pl0/oYSirPYMegLzRN4ZT8Rmat/0W
GCRlFj/oITtLu+FueNUAQV2wyC5/UHCXrwLGHVv9TH5FFH1+fWQ8oG3rPRFetCGOg89bTTjoMxaL
9Z78QtOzHfbXXxBCWBeTrdskHd7oj2noXYkdAEHaBvWBkaud3Fyf5NuQcgeLD1uIaOduebqcuXOi
WqbsGw7FPQnAm+JR2F83DKDnu2Yb+9ZeOlLZAoB5m9/Gp+5jOg13XCwfgKf2Oz42fyDZcBXdl3za
6uqWsHWqjX11w1vz+GBsy5b88iG8BV/LxkuCw7SYE1ZXwuXD1XSStuK5eWRXREytr69bqEb00MkM
xRBbSavilsxQhXHSQ3uXv4in7i57MG7GtbZFwV2caXS2rCxfdaQDjesp8RdZ9Vt3yl8aULSQBg1K
f/rCZN+toEMczyeMVEGxV7fVR3VU3GmX3yqPzV37cD2Iu4kLQ74ET4m76k7eTQ+yd/4Q7Nj+GO2T
ZIurM5oxe/mTfW519juHmeRqOStwFfzeBydntOkjcOoY/utCHWLGsepXbMfV/hd/9e37z8/TPbg4
h0GXUz80rxekFasOpS6pzmt0ZJEYaBOZ9KxCO91NHgGnTrrOVuvG1b3KTm/JN+jv6Dkg1EHI/yn4
s+Zd27enhAuethpurdf2DA3wvX4W9somedRcgtT32RYZLV/K9yt0gyeevflgHdJTeDTuNI6B0Y9v
cGyLhDK8xw/tMx8XcMbPDCsUqjeMABXcTpfIsXXyCN+C3k5HDhkeBt2VRPyQK/UXqSioQjrNHu9q
2ukINy4YV1wqGVbPU/JEuX3nljuJdwt34aV3gVd/Cns2/43y2nGnJ43HtKtX5Zhtw4f4tr3l/+Rw
56PD4VuNDrnBy2SoX9Ve6l0/hhtssgzT0YxW7YrhKg9KD/Q3lKHdbb94W0myBYthY5rxEjfZTxCV
0htOwYCw9G17b236wjEe65v5JOewcmzWYCivzJvSMW5x1FXjqnviGtWfUliBtLupbN80+CsXJ75X
t0QhnZKXdskkdyFnim9Xv99jwlvntxyNVLwekdhc1q6n9MYMF4pTtyVpKLwXn+AFnRpffTKfpP24
70+AB5FePuU3FNNPesAgwiO8473F1eh+jl7yEB7ETbIWj9raWA+svexlcz4nm8GOPUz3HrbnI7nV
fu1iujhM/EbZsTg2L/3p6nMYrm71+0tQrgnG2YtB4zf+vO/uj8+Ko7pk1NrVe/jJtodaaThO8lol
/zjItyTpbS1eDwSvJ27Te1B2PwCovncpF+aUhmQV0S2k/i9e8iyaQDkycT+EiMbm7DgM/lV5US/o
R6IfjmPpu4KQ1zIV1bSsZWr2VVOatkLcVX3UHJaMUDSDGIkgiwDauiJ4Edh+aOThWhnD+0id7H/X
ArL8vRTA5qlLzAhQ6Uq/27V/tGPnQavRQic1Pjz0o/KZHBUlfRkj1BnjrdRtp4YcOHC2WuQVBgPY
/kPNyAA28a0S/AGrLt/XMUIBJxZ/jdZPDP6/OBpMyFRA1GVdppGnfhmuiUV/qacirQ9jE3kd91oz
ImkmLhZv9XsYP4eQ0pZLQg8ee1BjxNym8frDI/q2FpaJlgqkj0aS+h1bGGk9KpNIGQ7X8ZBFd6lp
X1u3kzfC6MKO6quFZTUqayUjIopY7XXRgNV61V/Do5zZmoFQnzM7AE5P5oSNnEsS0Af/BDP525vE
GkbcIyYHJPZfFqzRj+2oC9JwyFSD7sTnsnJU1MndQMtw8+8n8h3syhPRZUURiZpV0Nl/qR/Ji0u7
eOyGw6UfQVFRkzChHLQjnegPS6m2Jae2xvhdiI7agF5ekDAyrmm+ccE+/vu9KN++Pct7MQBgSviV
6b9/8byUsppNfD2Gg44VPnJqUqnhNBeQZeDjuIvqaCZg+lG41isCpKrS0fVTHQaECJBXX1fHCZUA
fcDGa+5GipTrIVZ5ag5Apx52FI6Z8Ifv+3eTAu/YhA+gigBCNfVrc1oV80HRoysEvWIr3ODFuyL0
81RbCQqAaF5V++SetR7Z7NngCK8kpfdB3d/k/c0V/slKDzCRESJEyijDgY3GSfc2WQ8mQPC9nv/U
Sv+6PSzvVRNFXAeGzt99+f5ZlaCrI4icQz6Tq+zp8gv59mK9z2qiXR7+/VFK33dCXg3fuWVgYCJ2
Tls+6z82o6ZXmiYRWr5pu+x9QYNaHrmNWhnkUdCjS6VmJ3bJ3OmMUKNNGQXhZuw/tZlxoitKXjys
9TWGW8RxaIcZJN00Ad2ysg3I+pslnzzkrgkKpjJywOpE8GHRLH2KAxmNEDQnk8COFRp5cE4dMFtb
VVdxvRLv5wucj6VmoJlc5L4JODg+0FV8hJ3sq8mDqt7I3KibV+ozKCm4cpGyNswmQT2tFcG+9qsY
Y+cUzHg/aZ8q5G9vkr32K9sjkS0h/oGjow4btpcXqVmqeOt2lu6nEFq/A5tUJMlCCgOBYn8kTUB1
IDap6JmTm/CmGI/VB4qmco5/WKfyNzPN8mnoCknBnAugAL5M6mJBzi1IL1BhCXW77dcI8p64KrxZ
B+4m9NJ0ol1rW/MLsg7tYc0EiVZBoOFId8Zz/JNR97et+D/zNchVuHdR2S8OGEv8shTrQlBmsY66
g3UfHhRPcuAlHIe9to03NIBEpz4S+AeVZWduuqPhGc9Q9NbIhx+6xxQ86cpaRV7oNlsEX+vZN/bl
rnzgqg9RYonqGp7lm+S1eBUZXbjZoX5IKGRT2f6s9oRgwophZKcCW6lW3NR/WvjfJCQS+FecUXzH
FunM13F8nFdp2l2y9oCBhXRxFIIGFyyWnyrva1ZB7GnFpoHBFBerRmR87CjTSbvc9496s5XyH0a0
0rf2AG+HT15SZAOSjva1PZAL6NY6/OMHQcu86tK7OHcK+jHaLh73o3iCiwkW+oAEbk/TWox+mKTK
36Z3vL6q4d/gcEHI9/V4maaSOHoZArB8IeCuYlDhJQMyUm5wXeK28ouY383GOQFxcIkPUf2elNtQ
dhj6k0dJo6xsVzUF7fjxw/70lzN2SW5CMEGpxgL8sj1lsV5Zcpo1h2rSzm1tHdNXsYsDAZQ6bRZX
uZyH6RYSMSNH2Ruj8bbDZSzq7/But4r2oNH+/eEd/eUrqpPivRyAGrTZr9+JifSUaa7U+oBcnhA4
Iro6876HL4PNeVUx/cijh0x6MMLCs4rU6a4g9Fvn329C/ssJrOPBxmCp82y+PZYWomKbFW19yGjW
VAUtJPmzTp7qGRF+hjNCdnP9uR1OdUUu6t3UWG6nvY1x9xAnL7lxeSoZiTcQAxeb84+lyt8+MxaS
jBBNlZgIf6mLwF1VdKDD+hByUwMDCFRjyN15eJJrYgC4VYefF4LeC/Ekirdqo+HcwaN/B/Wij3+i
T3wDcP0uspfWG3cL2m5fdrC2HAgFqsorPCVSOOcXZSGopEch/5hRShvCT+v1L98jqCT4cPkPqV9f
mXJTchnCQiJjVm7MbSmf2R+VtgcydmpDkrShTw3lfpkq/ntBSNbyg3zZqg0Qw8zd2dIM3fz6Rbno
am7MQoVyhvHNShq9doJ66khkFJESD6VRgvxqL0Ge1gpM7RVI4HyQ5Qc1WTfjdh639OOMd0F1QwSv
iIjoKP7+b9xIpLoYwLZoINHXAS31uHSYaPxtBr/wSKhHwsJv6Stv1lv7Qf4QU/qI0eGHeUbVHX6E
pwjI9zrdoz+cGe+eEcyqt8mTucu48VvH7NU66vecDbt8V7kG50V8IqF8Lbgg5b3eDunoqDSjyFE1
9vCnnPfOMfx4XTvEp/qE3W5mf/bHTbwGzbvDPLOptkVQO7Bc1nQR3NqxbN+k75A44a5ipn8DtZWy
gT86m7/psNXkRMA6tE6K1+Qg+KfC59a9ZsxyKO4AZXjTLjxzTLGep0UcglzMRoUtepf3dkdX5a7b
VQciZLmQrMpb3Ws29b28lbdXnQTMFZYZriDFnlXuJX6xz/xuW/nDlmHP3rxrn6yH/K1+EnkyiGiZ
0hETdvnhzsk94S/rgw2UPUNXMYp/jVYUmswSC6urD/oJ6/y+27BV7Ja2Kcp1IWg34tEKzFO0vuLc
SnZIAY7t5updPcGjfIIzzP/dbqxAfEERdFO916DlfOk+Wk++eBhvrKAMMIJJaysIn4StsLUCOP23
0v14cz3T3/X6c7tpEZM+CbSx+eLtsAH4yn27GW8klidd6SNmDMTNL82zeGyeL3vrHpL4Ubg3/etu
KT0Q3GDWHLcwY25RITEIWOP92jZPxp3IjO9g3IX7y0Pqi+fYl2+1g7qO/SZQDpfd0rnMni4PF7jK
nnyO7dtwr67V9XTW7qZbfU3KaSCvlQMdUV87DLfNVl0nTyLrqwosG3Sc32/MXe3Mvrnjul0Fl+CW
pWi3XhWoTujD9Q00twiqAFyvd90UAfLv4P//U34XGIPOJQh3iEzuZ24Zy7+Z7maff8ONnorgcqW1
R59TXOuO5F/deNdvlj/T3SVQ/Hgn3mgv4zH2r6vOax1m/O7qurXckb9BnfH6esYP4NAGXL1/+O+0
9N1b8tVWdKJ2063/btnv8jqlbYmK3DbsYsvXO9AOMV8rlFv2fNB3crfK1ynUEkASjFcSmyg9WVyZ
gXUmGKQOor3popWFaiLsRF97EDxrt3TBl446QdwOhtItBb8f+emb7vK5ruqgcqQ1yjin8Yxd5Avb
0s1Xutt40npZdv15+XVIFh6MHVBGfi2raf3DnviXcwhlrKli/KTWk+Uv51AzwiwLU7bEFIlUV7jl
sJcXzphRe316JEEbbrZFqNMAwgwy9RBIw5G4Plk+GdH2h/fylwMbWTYlg8nFjnP7y5XZqIRIyS80
VYrMMyyfa+6FVcE1aXKy0VlUJvlPR8JfX5L6nQYFN14E4v+92dFKM3rShIg7FxBk3oTGdjmMGls2
1kYDts+16OmOP2w03zM+eeIKJm2qL2IWKJT++6qRrAtihs3/UHS+LAZt5tfvxexmJfN2Z/zok//b
j/m/Lyj/9wUnq5QuSVzQTWMiiqRgMY7ZFWMjjj9U6UyQEoKxgx8+z7/U6yb1soHtzJI05XfD4Y9r
c5FEY532c4WMJw3aK6EGV3KaT7nwoRz0ClZ/x9XTgMSD9a3hmxr7/34Df7m+0CMgc4HVpMnqb134
H6/fVKi2+rLBoXb1o8FPR3TOJFc7+MxlvDSV+++X+123fCkvFqe1DiiXw0P+XZD+8XpirJQ1KXKU
F2nExGaGwMCMI5lcVBa/BSUrQflMshekXbF6hOBgV/Uma30hYcRCAE2x16i8KuFB5tY9iqlTCU4p
hzhNUydLj5Jg3cJWIN+W/sMCDh21kZzy04XhWwywBOOJrkMBSTb1qG5zM3NDBITjTsf1NgtKUFIC
q13zMUbUB4vMIt+0YBcrJXXJQ/JaLpNx2zlxm/pYLQm/HZIk0At4T5oEXucSb8hm/VWJzzmyZRNf
J/Qe8DfloRYeUilf9HIrcloReYCzMcP9v5/ud/YfX5qlduPiBUGD7ut/17AspCU4BQwLTZMxkqFe
UChiLnrroN216+LRutbeNY3QB9SI0RBh9MI51c51uKmG0xxnbn5FokCpXW9M9deV6MgrCWqQsTJs
ldeTQE9ueaLKsNBpzAOjnPT+SlQ3PIhcLz0LrmgjqE5DEss8KY/zEIIqgsNebPs53CTStI0SbdtW
L3GX+bG5ri/QiPiLtlDwTGYkOJ4aru4R+RoCziRVTZ124Q1UJ532NlcCr7uUZHi3PyxMkEo8m68r
06CkoR+pG8RVL//8j5XZt6UpR1JUHkam6BlWb/uSOcCZSGS9HG/aw/QZ9WS+r+Zfyrt8lH61xCm+
mcdxl76kQR3wOddPBUnedoVW8ZNtuNvg6b1P1siz00cM9vQEeEzgsKfXCHZn505FACgUmFf4lNwK
b6BhaX+Ck5jBYFpuhl+zXBvCtrk4F5RMdLHwByP31nxD5rBxAd+gw2Xg0KAOQpfae9iF8J+2KNd3
F9lvGcpQikeubNqLaYMmCjSvR/WVfuRe20lrAyfEKhNsYqFCdKzoz4Lyw+JFYKRzCFMTzM7yjxG/
om196T9JLIjIwfhU/GZ7Oad+dBgQw9CAezQe42dGCS5E2N0yh91Id0yvAywYD4pTUyUBWDGJtgSK
61q1jzsC/x2naXl1aOtCru0KO5pQ7mGTtLulX4H1wukNkLwkisLmcjtEr+kGazp8cRVtwat2cbUX
+Ua2UMbZw6+J4csmemRmCAGY8S19QQNtH/NCDAhHbhL1h3lF+ugSBW4a7gW1zS8MZDBmxMFuZQ/1
MK2x7B7jDfs+MjF1rd8PHQiuFRVN/h6+N6fyif/9pD7N+/Z+PJkBdHovtnO/daxN6WVIK5o1qs4d
Rt91ckpqpOMrlP7aqbzR3+aPHonNBrsfOhkUtd1Df1Q23K53ZsAjOOjB4AHmpj7OP/NPBhWnivnd
U/sk3CKAq1KHhLDohRwlg95nSODDyuCSsOuo97hfrcUHDNZgS4/CuRgZxtu4V0YCHz7AaY8f1Qsk
AMSa1R6zxx7g/CbayXfAlI7iHa2x/C19sn7VT+Fbf7Z+dflK+UX3CvHNjGd3lZwyKquaiSW7loq3
z1jFT5q0unwAJ0k+1Kf8sfFY8DFT9jfhV3uvB+g9BjCSz1xZKMblOxnN0U9jk7+VCBZVEJdjXB7L
mOm/31iD0ExU7ll3GLHTdxuBKeVDlAA4t+jKuon21Bev/95giZ37vksQuWjR8sMpRUH0pUpAVJZa
UdNdD2Pr6kQge0aL3V7iIrcKP2lzAdUHP8Zl+bJIJczXGLiTBOv3BhMEMSxkWnTVtl/IOS0YqWzf
tGycW0PyxtKOXzXZTjSXpStSQfK9y6wH7sNJt66hT1dWvIoAc0DisDbycEzlZyVmyNFwo7LYFtS7
0XibBDdrS2dIfuFRZ7LkzmwQiTzb5pQuIwgCaENhoyt8Zer09nJr4QGQdy0QX9SWEv11iFb7cHMJ
U1eBvXQVc19JJztl2DJpjjGKBDIMTtxImwTWw5RPO7Kuj4Pc74iCscGTeFODHERHQifrfhtj7khC
OiWp25JYREBR6BsRE+c5cxSFyuqXkEFAEi4HrZ8+UpB3sKZQtb5NBqm7ArpM4ksb1jqJppw/CU0B
a+7Wl/Q0V9VdMxFSgLkyQxnwWJ2Ms/ZD6f+duy4xNTRlRJNUoN8ZZHJiEEmZXdqDKh/D9jTmL5r4
qcWnRllysnzIVKy9q/ZRmR8IIPR2LcdHAUYHzd+80AD81d6EfD82lQ8CUJkjg+PIFqFcMYEqR9Ei
JM4ko8oRzlbSeK3OnY4/Qc65FZmrkRyvs/I0/hjS9NvP9+W0s3QTFBKIYELlv84cM7LpGrpkjMyq
jx79Vt9/aJcz1qhVuY6bQNC28lMVM615oU1sjow6iBQWfni8fxtGQvqRVYlO9VJ5f7laCHkfcrmi
W31tN/DNk9JyeZgqs0B8b64ePvZV4qsYsaTZL/W1JoYQM9flD0W4+ZcLnkXdBOEW3hXB31/LJtqX
Um+iqRuxYjbQW0V4KMmEczreN8JDOWSOLILvVvcdQqcr8p9qsa4xr+y1D7DqTgo7x1z83MoeIFY6
kwLKtwEC1iR2zijj+r6mjgwlGsW0LVAgmvuQiLZU+qAGihDQvBLpxqdOIlJD22sQ3HhoDhlf305E
Dko3KEHIPbUr42Ldq3TJKHCzSNlKI7iEyB7S1gdlbxt6C9lWtrVeZvaJ6I+tN9G3UfzRVpqTZvpW
pJOkmURBThA4TWmf5eJxaNyqJipLYb/BRHTJ0eoVoy1RYDcQVDoOEo12xUDSEmUYnL+pqL38vWj5
LqRrOVPRCak/3caWffTr+sTjiCeLm4muftU2tLE50ZxO2kM3HcFxpFyqu8bLoSJkq9X0gJeuMVC5
DD9ch7S/vKwFHEwlb1QXpa9FIGmy1dAq2MB10b8O/qXa82j/fYb8bbFZ9LRJlpdY/F89x/P1Uuph
Mv9+iSI9xeCalRcdVUT9w6j/+1HF8JexFHd28ivUr1fLTJ+7RhpYRwZ6b33ZOTlRamMtjadaw0J2
ORNX9++f7XuX/L8vuTzeP2poZlyXLr/2zbJdFhO3L0rXaq+HZH6f4vqHkv37g+TFiH9h29BQTShf
jmLLwokoJg1K2JrLHReGrkFigtgKIoVgfvzwk/311bDcKoYowib7mnEstJIMCJGnqYENjpQGn0TG
ngWSSVRuhppIjtIbOfoMEjqWwyKb1umVKE+472gNSUNTYvFGRa4lwguBVdURyF6K+yFJHxIsWGw1
hS9g25Bqvm5Mx6iPwQNa+iVAl0mHxElIBDAKP0wzV8xOyBCAlU4ugWYOca9OgZWpYHTNVKBgu4qM
ec20fqXltAyBiCfU+GL2GaOFLy4vpbq30C/7rDq+zjAt04Xyieqx8a32RaSQlAhXaczbOsoICe8W
WO9urt8V5UxwgtNH+6L5ENGOLOeFKIxBeGVYkJMMA0a1Y4afUYZIbFPilMFHR7NNaSb1Pwyv/v6J
mFx0ubRZxm91yR+LrZeGuYzNhH2SS9fQjrZRbojQ5uEY0/nfn/5fxqqsNcZ1Gths6JT68l7+eK1L
IulRVi86r/wTIKbbNHtjsegjJbc+9PgEb4SnYtblCrfdj6Id/fu2tLw8lQjHsmhB1/jvy0d9WAOs
CZtDUe2tyE8ihNfSYSzO83i4Rq8axCsjyC9bswcol2wnCUiO3yUP4vwuSejvRtVZqpKSXF2JTzeM
P4wyspuaTDNMp6LlJqDlJyTPFLPDYvDY16q8ouJ25WV4zEVjlO/K/CzkxK/cXcVAkFUyQungTEGh
EEhZ3KlLOJUz+uNE5KryaDYPSYrxguYNFzA12VxYFjNHahqCmtPoGit3UUTNlOwjdWOk7z98YH9d
HH88sS9Hep6FVp7G8e9dVplp2+Zup2MwaI6R2nrj5VR3LyAc65emZrWblR1PzW4Y8AMq0MGbn84z
7Xt3gahhyLp8ihhbja93lXwk5aAMZ2aZqnchFADxc+7zqGIUX1iaIK4hDABTN8PdB5zhQIPEkIrq
KsbHYdll7V24XVeBwQwpcVXJa7ieoyg4o+Um0Ea3QxSkmS2HLiBDv0kD8RqQHtyQImgGukLqNBHm
sJwCDZgwyRtI7S2vNjY6InATEe4POoC/yIH++/N+/cL8D2fntds6tm3bLyLAHF5FUTnaloNeCAeZ
OWd+/W30w8VaLp9lnAPUBvauXbUkMcw55hi9tx7LBp0esThw/JBkWNFW80rQUG6hDb+pTbTFdME6
eWKU+3+4839e6e8dcimNo6KTigMdHJpwhjxzM1tx56DkLEKF+CoyvFF4/rPxiha3I5AnhHdn//I1
/lvAcAFQZYIXQYeDWf7vV3bwskDTAlSoBcd+wx+Q/DhIB5eegZtNiOYWTbUSM2Yc8L6Irz2g7V++
wX8ndXwD5tUEJshTctS3V8DEQTYgW0QHmz3GuPQaj10mcrTm1rj0TcWeoBU76X7ZKH9cKv/82G/b
sh6j4UhDPnb64STDORZzyehmaFezOWv5TYaMkno6G+Uts3SYOud//+6fyh4G5xoKR3RP8teZ44+l
Wgziwkhrg3FFeY6UfQBg30a90dX7eqCX8dukHkwKd/LvUpWqgHY2wrcvHcW3O91xPrbqHg2Fnz3I
EfYmWL3BVY7uRemsRQs2aJ8Dlb6ColOjviv32WQfXEAe9zi20+cWnV5xqnhrYLQR0KLdBxLJlM44
ALWeDd06g7Zv7fp2ITxWJDXjIAak4qIZPNFzbuQ5EaF5uIraeyix2CEePO8GLzChVQiaM3cC7TSq
yzo+j8orlCqIpugAC0IfHYMRpL9WaofQ1lbcFeIG6plvHGlUqB0oyEUk0W5fKardigfYNWmJCW/e
M5Jj5M2UhKKEVo9/EOoX0qHMbZPYVC4EZOjqcjT3Tcj/OS+FOU1cCySO5rS640sHtbBFfCIM0iw7
YZpU7uvxgPCHfByilntYg+ymNFEragtHK+biAADgrCqQlZzsRd527pP+mV180v1MXDnLXGNEMisH
2zMcv1hynBKSVawcQVsSTwugLi3PifyCWTdID4VxRvNX568GhJ9+WeY7w98k782TdF+NK1Mn9Ipf
MBuJDJG2hXqvdJ8pyQKSFzv1m5LNTQtz7qOFGzNc++K+wTumMQvFDdu3r6McbCMkPHX5ngSvrX92
5VPinzI6N7r5njGPSKQn161mPoRUQ766yjBrKL+sq2vs6+aaoRtsEUAOrO4lUOFhugwNgWdZwszj
ronOan0ifPbfb8wPjTSEawjmUcwbhky34++1KtGgors+rww9uqn7AEBCRk8518hlgMKPpmH8ZXH6
Onx8f2n+/Mhvi1PYK7AARIv9cFxHKaKvSlp19DJ9+DLduQ+3QrXJcKFqCwMIW1dfWmuDCtML9sN0
r6fYy6MHzEXG5eaHa3JhiK18G7JdDGO2rU/EHFuIh6G+NhiWw+Zd4cQa/aKw/fXCfVvrIpE8zLQw
efWBN/vzUHF4Sw00GcW+rxcQUkXjl3tl/rTacDQ1pph0bAdfpeIfy5s3yGkfxTIhqTMmCOi1Zul6
EFfpg/Y8JeRWTu3PJZpsjS0I++G1eoV1J64wO6XV3OeUX6ys5GEotuAP6BgM3YzmQtXaJcNjsht3
OYkJ995CO/lLneu8r88Skwu0LTILz8w/9BtrL2BxqpfCOrkvbeMzfwzvUN0+6PfadfjQHIPEuh25
2Qv8UWI2wxqbHzTb33b36bm4b+5pjtCFJAkJS2GII7T5pZvzU+mBWAs+jT5pEcXvB2yzJt5NFikA
kGmJgGpjWKa4FvvehiRaeUvCCqbNN2BP/uU9+qHo5JPZa2ms8cFfTbc/7o3sK3LSlQOlx7gXoivl
J4goFw5f/JSDOJODz4Ru5SDfiiw9TRZogWQ+l3MyUXqbaUVAe//vr/TVuvrPe2ZyaqUOmBoO317t
VKnTYoz4Sm0EElG/5Qgeg4BkDARcPv5ig924LjtawwmdKcUH7uiTfAYlOmHMYF0k/v9BwZpVExDK
5CGDmKqoN9WtF4rxYXW3gCwRE9voJIjTONS21NM5FC+yLGBDJ2urGFda+plm6aIqGN/I4w3TNvGC
8p5BYmdg7DM8d6Vl/dn1xaViZoekgzzXHVX5vZVFIhNRuHi/9EbUn14jGjyTPhq9Oke7v5c838+U
LFPd/OCb/bxgtJ/zTlgRSuGBM31a4FPtDlJVfRbeuDcV2mHEkWqeHYpsvF52yDoae0ayFJi8Ve+R
sU5c99QpoeN34z7N9XlK7nbIlKn28HSHNPRwxlfJBVC/W5gO5H4zg7kVwlIGj9CoM4UaxUoYLxLn
YHLkH1VMmpzMimD85QX5oUCSJhnLZFritxvfCmTdVVylLlSEZsNe81+DAeiMO5d8W5Gwp0LOUi//
fgh/aDZrXGl0puwwtNa+45UIKbJExrZ4Ro0L+LmN8ky6CMa7C6tlz/hmfJEpIsR9pn0UDP8EeKFi
udGjXyrDr8/5/jL8+T2+/XJNSK1BkPkeTFHKGdJ49IuYuM1P4xnPbPiSHpU7FSCvawsgMsl0e8ct
yV8aYURHZl+cFQrBZiGBWNm9/XKRfijXJdB7KEyZNqiK8u2J7FAYmaU0KXtqDguFYVvhYGdYX2Lh
xMCAKTkKamC1yf/hwPTXB38bo7lWbdZSwAcnpbQqPP/MwX7VhvE88vdtDpcgcPp8A62P1BMi/CAh
ht0yrIJVUY7n2uyYZ2q/LFs/ruGGwotJsCZKpy+hwx8raUBbM2YWnx/maRCs1fZaAtRoEf0I3SXN
ESEUl7x9mf9yC6b7//35+PNTp0P8H5+qaJWQkVUNf73c+OotKqRFF60jcQOwSwyXnGdnNYdsk1Iz
RxJkrfUWD3a5DL1PBUrDb+OR6cL/5+vQcZJ4KiTsRt9uTAM8xAgKkZR4eKbeGTUGJt2y+6Vni9Lo
h89hnDkdEumiMd389rPTKit6DU1OBLktC6qtYsLMWQfEI9ii1lER+3bandNWOYaNtDPWVnahVagi
UFdjgLDCrvRFRxLcUxbId9MOk5DfKjO1bt12bkZwl9A+TItoXqEy5z+6AmJXEjecBEjF3LjjGQTo
CXieBfpJePA5RTAhlTr6qMFNSTQK+nONJmBMSU/JaIC240EBJK8B1m+8bVZd0aQE0W4az2Sxe6gK
VrLecqDr2EXlnUcLTzPrbSveZd5aiBjczsd0Sz/TGC9V1TkadIexyhd6G87DdBnVLyF1TJbns6py
vDRdZll930riukTyskjz+Qjp4I7jAP4ilfqCRhYJgshH+S/jnIEef1P/QGfDXxM3h/+nwkQdD+91
IBKl45jjCRlQnDMXHaS3QRIottg5+ylmSYYwVPCq07FL3LUnavNwCg82HJ092S02YWwxckZXQCyJ
p4CDNXIAAG20JUPZGevrNMmZtpTQR1ttcL7rnRaSalUMdg1XjOGpRfycTvIsAialuPpRQy0obIfa
jkmPbNsYcPlnqLISRzrzoHM5xHN8mzJbvC7Cch57R8EHLWWYdzxl0XufDIY8bhoNBbECtpRXiHzd
LDm1HlVkNf6WlvXTm8FUQzJM7L20Wb7V3UVSKjn8spxt+BJFnyFDsyI7C79VCdJPCwKzmqmQRIVI
//fvNyOP5FHJNd5ArsdUQHUMyVUYR9Pczee0mXE+GWmolpm0auh/tzTwc6jhzKncjOq6jBcag5fo
1ybL17v/bW1gTAUlDwoRKtDv8shODvtUjOXsEE+9pMpBdKTco52+enisCPGdESA3l5fdVXhXdhyO
dNJ70DMJKUYqlutI7U5d4D8Y4gmuGW+C54jo2AncjmcCIXj41UHaXCvOvijV7by1NZkZMXBCyDER
LvhXTHdsnRyuC1xYga0jc4YOSK6AYk86KVJ7QWPDn0hslfMjDCMZmKNNG0BlDStWTHoHBv0aXHJo
pIsRUZPEnHmJBk/aumvtYO54qcqn+F5wUiQAMN4LJzmba+WuenbX6Zu1r2fJvn67y99CCaYHHSWT
CzEL7Cd9Zs5e9A/kzoj/ixt2Qf4JpieYBkNOKptkGS3zlQb34QWBAZtq+9kLgwMDMdUqR1G89eAB
N1HbR9VDyiMyRCU3kdfXoIsNTVwMV425DDHlVEM0zUQz4yFkakxtN91tkcWmjZZe+EInYMxpPLv2
0PxqPf+hgkWuyXTJAlqJ1u97ZT+6stlFYXKoo2vlj0s9v1Hfe9Ytorxm6iYR0jh1vCwKF0ZX3Ixl
W/4S2vVTRfXXl/h2jCcBwJALK0oO2njy5I0qIplt4QIPdiXtI4kaAs7rkPjkPOJ3UNYj68pB7Izp
MMmgpm8B63EYaIdVZ4ARIoXarXzQOdcpesiMwlVgPPx7k5d/6MQzEVVlhq+azOBtuq5/bPKdORZl
5/vJIYD2m2ULzbr4DaEGLG5eqSJTUhdCGDPyMpY87z4DjuTGiMyrx5WX08AZ74Tg3Qq5rcILEiEn
v6R9tv73l/ypifrXl/xWDJaF2ODCUeMDTGWhWYblFPm3aculRMspvENohY+yvXoVuKHFvz/7h0Ps
Xx/9rerIvCA2K9OID7oS0GNkvJDvJyXBJMekCvj3h/2X9imhKUdco2FWtPjPt6cY4YQSqYGVTK2n
MsP8Ox90mDR54cjafCSkje0ZFd8sV20ZTD/rPCmtAuEkCzB1Ppsw/J/P7jk0ZpkEf9fREGwSqQNn
j6A3eaHCxUdoA/dIwYfNYGvha3N20rr75eyPvfa/VRTNZsbRCLkVjFPfnqvES6qiljuKx4oQdPyM
Xk7rw23OfnbEjhYLr0qA7HG8JAhFBPD4oNfowPvrUotBidMtipfUQwkoEGST2gcSIoXDt1bBb+pX
04EpHnJEnShT8rPiPYbdabTOgUlikUDGLLxGXjmVpkIl9OtCHiguvD2l5QsBO91AS7E4yqAOkiqb
lA1U9NmNyl6BTjQW+6y/Noipz1bf2kV9I6Hayl+mH9EaS4/ZmXWL+ykOGfrZO/VDjxspYZNjeszo
2FLEJVVCh3y4Jb2SupjzCqZJlSNvN3ym0QCfzR7cLWW1AWdT9lE3deijOW8oU0QnZy5XP9EeoeA6
tcNTXNDaBW5nBBM9BeoCjmkG5fMuPg2TvUkLl1oy2Gwgmd6QM/KJ6CYEg+nGJMWc6SrORMZs08x7
KoU4ZRAk28wj5DQCxueUTXsqj9pUIuiHi9wR5ixAS9MhGIJ5cA0XUI46w+6QJN4i1S8lCuS23mdw
CdCvcQvJlnBM/uhq4L92KOWGGZWIHm6ECj8NsVHlPu3Bpon6HHzhwpetCQNCeiVgfGrn5NOv9h02
tDInsaDOCA8CouQtjJZH1wkQfbWAzQevvmuCTUidlprJUiM5z8uyg5Q0uwj9nm9cW5Goi7Z9QyG5
kEoRYq5FAC3LJ70mGZIvbu4AIUs40HDIYLs+YkS1x4biAHp4iEkoKhbewOi+p8WK5KdCtpmO+4If
kXhEWtC6iVmDNfr3rkRXPxXX/Tjv9atQbIbiwnLkDZ1TqsnWJAOwK686usC2bedekp0y9GxNohFB
29sWL24/uKtUZZfsXkx2yT5C8ySsLRhO3VEmd6wBhy0IswT1dwKvuEZabFA8+um5YdBpxOrRInEP
LQgDUGA/U7GsDUvNwG4nVLuKM4o/Rk5a+UD073uyPwaX4LNiRzJkqHsbWWjJm5gl2l3ZuTuYKnNa
HWyIBTJd18vJ0WnnSdav3Ew5A4+1G884y4G8dhl0+M3N9Uye201r8lSjhEVZG8VXkfzn6b0oy2BF
ic4fKBYq8Sf7brjJq6njo/CV4rB5S2L8eDE0ItO9l3N0j9RgCZkQ05MV8AdK6W369uRkP4QKRb6C
4JpEQV7qlKii5paBOCzDuULnLtZepsi9BLeR3kyjtE3OGiDRtG98j5NLtnP5dzkh39Qi26U+dOro
anCCZmNthh6rDsdn6WrQicw6f8s/V07addVdCt0Z57bd6yYv60PY+stG4QwHHM9dxHgsas7D4bTe
QNQR/NsAWibj6vU8yF4Ary089Alq95LkmmSrD6Sb5VCx9xHOwISXZTq+x9yMXjoFQ3LoGvOgTI9P
gCvPxRKmcSMgsuuZPXiwXnkOODeE41ka46Xir8Hyz7yTGuMnLxeEXue2LnU0SAYMwCgxWm7Z6AOq
fcZuM8t1Rl8o2iMPzOJgLKbNyxtvHrxYUU2WaTysVGiRY063RxbuVRqXYewvWolgkkbY1cO+iXjd
QHZo7XoqmEX3pdH3InEASGK0UbxKxBNYrD61+tJ2OkLAk18PTuwlm3yCK9ABLCIdv2y1CEx4uwKH
1yommqqZK6K6JW6SHjDzadTcWjI31GAdFr8UZ9IP6lXtry3pWxUhKU1eqmqfHaLaAKK78JsVBpgp
SnhqADs5a2e46ovnFFxrpbEr5lg4iLPPT7nmMJkT9UUIrdV6UomijvEcvGTek+jfD0dJ3JmXvFom
dIDcpZcc3H7ejDNLeOs4D6TqXTUe1fouat/c/kX2NlWmbqTMcd1XYbpZIhwPJZlZA3j/CvfHR5g/
ehI+APxr3QZ+aqDfufpKpiYsrAu1YpgDevPmu4LDd7OrXYczPGlQOiA5EbrCky9hhl5WTOxCh6pB
ysigIv2ZhuO817ZG/Sq4To2Cs1lo+WaMjrE3b8IP6CTYf/KnqHLaz3A8ltktAOofP5rhgryTylzl
ggPdVVfAjadbCdyLCAB3bgA18OdZymR0Tu0fMUkQA9DGPpzYK8Xj1sLFkbkPgwZjiHeVNHUzwTn+
JpLnJ6yl5uzpmxKAsNXBpPBPFS5yih8NA6fkP/67wpJQpv9UmRj00lTmEqxs34p0ifaAKmc8BvW7
e/VeYzwbMoIeBtV2AfwNZDD5uDISQXxNHBSnvzBoY9yGX6g+wrCsP5pqpjIHepSd9oj1pA13zcZ4
V2+EYPDvkJ7GOqA9cPCLP2hvzJozJ4Jjf/Kvyb280p8EOND30Vx50bOJL4IvI3RIVaZtQSYOvdRz
+67cmwfpXnnmhGnsGOoJuHnX6VoHpv6qHdNdvQsO0N+naHuGCWzetvHgXolyxKeuHE3YtwveeX7V
1fzkK8fvMeFkrCib9KE8Ebnn9GucAc/kKDiDI2/gV2rWrHk0Y2iAwcpbyfZg4+CaNbN4aR54UWYh
jMfprkyGgln1mXfMRmdwhuhtAVwT2Ls+sE5Ip/R5Miibl+RTvwSf1cbY5XPUowvW6C00Y7zP/Tud
sjMPvXBsd4zirOf0pACcO5RrvDJrdzk45rJcd0tlGzjxQnQ0Lr9jHdkwJOBC1mywt2DwttUT82Fz
H7xyVSSM9Gu+IKRW0xY3/bN87s64vw/aQ8A1+7RgvX4mr8ZzuhaOynN0x9Y78dIx3N/1O8iaa1p2
8op5fpcvs5m57BfqJl2DogkfIgJnIPWdRAe18ErZErJ0oGbawaFcwhzN4IcGszvgc/NwIcwMOg3X
h8SGxIf80AYAcN8/RZvsEmzSY1nvDZLxjEW6wE4nPbjmPH9pmIHQTHdSaLPjtuWbwHWcT/8ZnInS
2e1RGax1jEUPTAc+tJ3+6K2Clfha3OF4gs65s/gKIyxIaW7Ncjic0QGmFxTNqecxPquI82eyHT+Y
m37e7rhOj+4G1OPKWPC79I1qG1zWYvbmORNbxuKf3kYzfkS4CI/hPYTElbshA+/FyqZn/pE0Otvb
arv22F2O4t7b5pRrE75gkfHrZbuaAQusV5Cg4heAsHP+9xwU5mO9k+bpnLSR1RvEw120Te5U/Ffl
Cb8GFVz5QoDjY/MqY5AXl6xB/KDx61/IluNsgclrmfFnuJtik5zbbbrIqZzw+s5q4ndAAZOLh6QC
Kime7H6LkoQey9jYRbQqoSX3c3NcqegLPq13njmuSfGYOcYx3E2ee0AW+UbBdKXb3Syq7OQpeupP
xjp99teP3pzgFltaK1zPCgxsuOsXqDL4PjBX78QNSa3TtZ8RkGJL8+7ypiwCQJ2suzzT4P9ssCGr
dM5bCMSV4zy4VsCm8+as42B9AuwJk+EQ3+Ot3GO+fzDuvHN87JbdzTuXT5U9Po9r/5iA21Se6q15
0t6SVXjvctt6sIlP3rna+8d2YeFOI/qRHWNFvUZrtH4r5jriC5/61s4uTBbTyEZOW2DAONO757+2
+LpuDXkss/C9PCHWuNNWyV55sshm3voL/WSesltxQzZi4I9/qi5d5ww3ak0q1vEtuxFLsyquAsQo
QKArZUX67Jsx7eW2VM+wrlFmxNX0F3xL9UPby8fuFLJ9vfG3GnXqT5EdNnDCq2wXfc5bCMeznvWT
948ObXGhZQ3KCNFFfgiu6RZzGyR/9z7fFjuTiFfVdp81EgG4l+B6a9t65U8cuUjdXjiEsgNli5IR
YSrt5ORifkiHeDs8Z/5cf+5f04N/KB+jh+4B96b4xjCLLF7cYTQ1mD2HIDP5OCCa46f6LN2J9yhb
0k80xONn/Ag649Rv5Gf0lKAnUZCCqGFzCPieTEIEtKTgMJoZfE/5XbTQ/844/OKcBuppIc5F20iB
N8ws0walDW4Ty96AMO/Zt2zZnXxqyg0qO0cQxqnsCiJqDoj3NOtM6AHtnfRIA9Ix9nS55t1JPALb
aOlE1svRmFPhyYKNorS07G5cdHN1hP+76FOqg0uHEQKBFJSN1MHXoEGJg5vLc0ChgRpyJj5FH2nG
eku9PP1NBs/FU3GS4bqyD4lrvrP0CP36nl2quO9fx8/wFc7BejyMB7ieFsW1SxkzswqbSQgd8OZB
hFaA51gEwgg7f2Z+QAE1DEfBUs7ZktcGNm7Nn02fcIadmKhjncxaXon0JEBrmrk7WmU1Dl20E2v6
yE/Jul2y7gvomEAoJ7P0ABsVwLQIYG1mfAK+5j6E5K3P6nGmffqvDPFpN3I9+T7lq/BII19e0N2t
1t4FzBl3K9pN7wrAkSdSDv1TeMydahcspador9nmaqKFDtsEp+KK+4GdMIQ6YbzVTwQb04jd8g4A
Mb1CAg6fm0tvp3eIRLir5WvFhcshskp32BpnzVw9QsFdp/f5MXFA96zqLXCKNSduwzYfgpv5oJ8C
u9hEGzzA0FWqW3HhXNKDf8muVTET7ryd+wBNGD2UGs5gMRcc8cjIwUU6UMERYYwMeU5JmXH6mlUX
86V+U09whvHo9Fsf9akt7ZO1cpaMOaF+QeCItTMlMVo25mwuHU8Pz3K49T5IyWX65LJofQ7SrC1n
tO/nPa7ploxLWOvmE024+JozvcGAIn3q994alCoql+RF+2zpos/KM5eXm1E8KBzkWaEZEp5IvVro
2+kibsonxkKcTviJPAX1m85CsEXO5NFsgKeQz2r0fM/eTjnzB9eP0OdZVoOZtBkftUcwwjq+KBNM
k9PrM14bTAVpiUbMFkBNS5PTtHpDImfwlEx9QVRTsxi1Byz2uXdMntL9+Kkf9flJ2bbbZK1jLPr6
aJ/EaIJE9ok/Rx1I1I8KTHSWKHMeXFJHQ8TIAdI/FNv4SzkgIdugT4ENV0S1LK5NJEfVoiUxA8kQ
Ay9mRLkzDBTMk+Uz+cQy3WzHCxkXemNrBUO1WdcuPS4EXQWX8SnxtzOOiC6uuWv8rLwMb80bjQgD
1+2TeBdesO57+dxcpHvUfkBvaOh9lrfhvrpX39BaXLuj8lg88HyneIbtGHm5+0UgeR94Z7kpfCEG
BPf5niVlRdgAgaDaS/MWZzYQDxoP+tXiISgX4zuoY0YX99XWutf3xrN77rbVJj31C3E7bGHln4I7
VZu1z9mntvPO7crcwXnJlmT4SmuGlOOH6xgKssiZJzD/wTkFfntGwCiHgxg8gccaMS0JZWknx3CP
4YJKOFwr76kMrNAWYPMTgfMuU3qyPMGmVznDIoO0Y+gDSE+mszsaekLYUJWQgGvXYMd5QBMUe4QR
z9Ir6tPsjTxVgrzL0IkNR7z792lCmSZr/5k7GSBV8cnBGfjiv/3RPdfrrpBKnTZUw04RwKwQdXRF
7jH30ITK47HyCILwDDyO6bjJufY1stdBj9bIohyt0xwpSu9NTubTNDKQw5UimCd4AB7NP47y0/Al
LS8GydERkRmNJZ3pMXbuEqYE6Xa/qICkH3rdjPVkHS/vpNb+/mvMWOyitKBnWyRzynMf87pLWxLJ
xVw3nFx5NTHsj3MztnPrIIxL+pBKDk7wlxH8D+NMpDGKjI7YUhRF/qZLESRXKDNoZ7hLpm5/LlyE
/lplv/Taf2pQI8DRTTiM8Ea+NBd/3DqlBDIrF2gqaJP2ebKq2e8GrTu28uQNuvQIjkzj5d/Py0/S
n0n18/8/9NukFpNiYBIHhATwngS12LoE4lUA9pB4ZN1Hy4j6AqVuqWn2MG7FkDPA+EDI4NL7zRfw
pZ/59uROd5jrq5kmtJNvp2CvH4dC8irYGNaexiMdbxFym9hg5ifNSAxMp1ERAkx7uIHKoArnldDN
DR+GdEP8ARKM4oKjk24O+O2AjL7UzuJkZTbKxi+gK5xqvV93DImZy0x9pKGlR64VO3cYv4ZHksYz
ZfwydvhhQD0BPnUIumgjgCzzuv5xT+OuNMqWKRZPDjbxMzouU7rhROryDY3m//29VLAfcTMnlyy3
9e8Pc61IVLJW4MPcUyHtaQInrbrFdUXmFLjyixtn2yF9UaqLTrr0ZGzoaObpdEe0unP+/WW+ftn3
24nrT1RQwkIP/hrd//HLdQU1YsAnUpBy+CrWsYnNgihLZqAD62VuJFu5oYDMG+6lv5bMl2Q9Uqdb
7hRVMKWOcyxpTKftlpIesiHTpxmifumqOqLi/rev+8MrTqKupRosNeYEev772nmdRCRmJaSH2CVS
skMGT1A8nZQITpq3UIN8cZSjDx4xI91PFq0yTEiyi50YlYgcRysPUBlikFQ/eQkpPOpFy97Y88ue
/AkGvP++uD+pC1RI1KY+eVeQF3x7V0rErYNWcqf7iHXCE+8EDht5qj2iguzI0BONBpFLuJHMq0tR
JtagzqkcaoJTm3OAanGaB5BU2fVI+0FtZ/0lky1HjXGE8WoYzEFGC2pvxvFU+WC6OilMolhcaBW6
F7/HrsQ5PxiOkxQwzupdCV21yM86Aciu95i5xYLnXADgOeaPba894yTSe1R5mCyvaancA3JaJaHx
PM1/dEYE2DFnCIKe/n2dfpKpwRY3kWZBcBJZV/++q4JvBYOQF3TWTBYGRJysHimNee4jpsB22I+4
vEsWC2Zr//7oHxZzlJSaPnnJMM9/14aVFrFRYd2mh5TsWegRoK7Fgea1ib33nIW0dH75rV+b0LcX
jv6hwcTcmNzR3/fKrkrymnS85CAK2VaBYtBZiF3wQ7b425mJKQ0fX9UM4VynTVNAq9FWki8NxiZJ
987FqM2boHG86sxcEbeKvEBimAbWcWxg9nHhRrpaeYfM7TbdtX9frp+ms8Qbi2yy2DcN4/valcp5
nZRhkRxMLJBELkUrFS9jgFXe7r8yTXBZ8DtAv5T53MAq5tpYQDwGZ8IKYkz8lH5yNAAi3fE/xnkr
2uEwnREbDrK6Y6IK7VYdoR7aWtf3HhV/cyrbBy/75bb/VLFMMc0yJOUJOvyla/5j2WvjPvK1svpS
L6Sjv4bdALc+pqxCkyihXGZ5Y+xok9CK0g6dBauwQpZWg8Zf8enGepdpbvPvq/s/fCvDEEGjK9g6
vk3xW3zYuTCkyaEdwlUr7MeMvrvUMwqhqDfCucSCGgFvmIYmBhEjg2CSEi5PBkCUnFYxrEAsn/79
pYxp7/vPA4tIDOW7YrBbfVvEcrdoE6+J0oMo7kGAISqZJsC+cZnUiIUVghUb11/uvJS8xfLG0pVR
Ge0E5nYijUy5o2utnzKJ7izkpIYov2kGq5a4KMRxFY3km2Qcl/jH9CLciPXVJDNtGg3GQrycJGJd
vc/Lm95EyyZLl7l/rnx1keiXlklxweRPNT7ErluTnqyFjypBNi2jNMbnIZLstEePD3IoRQqDbgnS
GMpxt7fRgo7Zchp54WNw84Sp7L7NaG2kn5N22mJO5xfXSbI5vUVajac3OxNo/8st/6HwgM/H82ey
n4F7/lZ4SDi/9bzUksMQo/NS47lGD4VpdcI2PBbdBmrIv2/nl2/vP7dzyrye1rvJ4PH3WtvXqtz4
FetPgXNRDDwA/5YjAMpyETMKHQVHd/O9C+WIBDiJ6azGhEfMQZrJv8kPf1p8OTbwVCky9eSXeueP
l1CLBEWQrC6Z6nWXuT+3q043TIAZBurdrQ9/+e1fa+t/fjvnLR5iXjDte7ETJ3LtDwZvfcl9LUdO
kaQtZfzujLF8iOhqUi9JEi+VSkibkS2i4lroH6OukuXOJkltk6OaDoIpfw5eUX75982Bx/zDy2ZN
BhOQ4yBlrOmk9ccl6cRkAAbOsj+5TK1ptDqE+yTYe9Ul1m9KqzxPwhYrpjlEakKE+bnjJZALu1Ru
UepM7nQdDW4VtpTcr2jZZD8/JLhHJ7RcEZoOlc602HF43qe1NYneCkSXfkZfsTwPFBI+TWAq9XpE
u3iLgA65aGiRzsxa6X3QLNAQkxyndbri3TT0nZDkmDMSbx8yXiy0Z7wpdIfv4gHXpbH1dEITTWmW
if6dzKhxmIfhvPMZck+xylq7Nb3nZHitwRBXpEcVx5SWGv9qBDFMtbFKCt2HhKhjPIcwkPucAICY
v8f/hdVbtB5Jls0dvX2Kw5UxLmhqGcakS5jBUQARJafYRgFtJd3aKu+Zq2ZYloqN1H0ysVSJOIqI
u7MTAOWwhROHnreQOWD4hiunfiopsWVTPTFvqeGvMps7asMiqRfIKJj34fscJ6rlvdyv86TDIbqG
oVgJZCdCb8N710FTpJBO0Hxp4GZIa4EAwCSeuXgfnysk1l6rIvrVzh6uR9pMsYa5+Srwz0+FmWz2
q7aLNkEJ4Ear3iwPgbHdV+TgemgLKMv9jU6/B6JgZyA8kE4sbnLEnxrAhK1e/ShfiH625US8pMkw
j2p2NEbnmSoviDXY0twDu8BXbloV3N5H5uUbU0O4Yemw+s4aL2MJnaCK43uvYXOMz6I+rmC6LDqs
uBa/xMIELpkTvQFA07DTNHQGHW5XH+9R2pLCSRBlSSFaZeWHSstnsDD1qh+TrlOQcgrUIVj67AJD
0DmTCsozID4G8xqEj5Sni0kcRWfDsQLfrl9Z9Y0AyzfUyZQrWWj7QYF5SD+w74O51y5bjpaG8AF4
g9dyKM6SRzRFuXQRtKI5qul+1HtCuE7k+W7l+ELHDW7Ul1iEjjBABmmk8VnuJ7VJYnjvA2CQLh2x
o4JBYxWMm8tY63NLaFeSP84JB1i7gAbBZVKonRKAgtMn98uJXRmhJ1EwOUm+h07MphJTDPDYLh1F
79jktQOFBT0p8N3mRQkeDXRGuHpoxe/ZxdNM2mQk/CbJOWCbZJuT/M3EdwwR++N3GpNDKtJoIxLO
OKnVa1Zt+31V3+ftHpqPX8+nBD9jLvQM5Kj+J7OZj5SvDfxbUgaT3NoeAzYXIXZSIz2E4uegta+x
KT2oaQ1+3uSJFRYiSfNKHi/zvnqTk+IE/mzVSupWLLrXNkggJ7AUxiS78cdgMEK2YcC5+/dq+NPZ
VCORiaaSRJ+BU9/fi6FfNFrUJWpyUO6ZpzaQJLlQ1/E5ZpxZ/z/KzmvJUWzr1k9EBF5wi0fIppT2
hkgLSAKBcIKn/z96X5wudUYpzq7dLisrhdBirTnHHAYaM0IIyT5knljY40MFk2BiRU9KSRF/5Wbi
EnDn7x0i0i/QnSbKxGIpIubu2Or+eVX9QW7GUb5SpBmPuvY6lPlO51KQlaAwSrOtjj3QBFxUlJH3
K/BfX34yflVJh2GDVW5OiKIRKiProArPah8G3AzeYP+dN1c7jV+hP4Ga1Pnyeu6Zkdw7nX575xye
9C04AkyQwZ/v/CAJZZ+a7YkIKHf8EnZIYc3cM9gJJLe8+D3qvsxTDK9XHT1zCPgbfxgF4MAjMohD
fV1bZwXOF7M1XKic0nBxY+T5UJQpQIN8OwzJ/76CjKlgvjnwtckiivNUR6x3W15d1fORD0s4rS4v
GWbyjMq2PVuJddrV3y18xVehmfTxRI3yd0hdMDiarxkdNWQKIp1250emoOojSYbQcXLOQubggl1k
njxzs6Orag7/v0a1h3dzuxmxhmnhJ1nMOkD34wfwZ5UdBKsfWHZv6uK4x0JkmmnAZ2DGpFtYTrYb
qXDUZ8AHdYYhrH0WHXMyBoAnciDY3U2XjAr10Ukqt9jGMAwIxBNe83ttqTZ9eP+5VRN7eILA8Ki+
+XCvBXVo057yldw/1BURMMm7NvvKBOxZjy0J6LA0SVtCYp5dCJbkLzJhwegNOxc6OBSA7J0wV3PI
CZxBHXYRYp++nLHnQ2PUll899QxCSWXywZ15Wg/m8T1WJ+Atxk4rY2SQpQDvNzihUfP2jG6ax5FB
qlHg2oJ55hXBaI2y/zQ/ihl8om09DUyzzj9dBldpzl5+kFKLx8bK28EqmjKoIN8cMgw3GaPgiXpF
96QFrVoHY1rsa0FGWK07pfJdcd7UfIMgcuKZNFaI0arqFDW7mdhHcn+KJKMNVIx2K9ZuKiKLoAlB
PTXJqwZcUmNmVwoU0IKS9Ti/6Ip3OG5juJDn43TMGAc5FJRkXpDqmmDDMDs3WKEe3EzXbUxfi2KH
pyFhmgURghy0WKfZ+YVEYpi9wjVbt0cCkLrvUVxi3HiG/Sr0uFl8DYcnTn6yqEst2R6AZrqeTB/j
9TI7r/pR2JB1Mh/bH23Ggixq6Fqj3x8e49lbewGwmw43swsnoe1BOL73KAmGYlhyzrUNExQky/VE
BU55LtIspChv0SnV54e8fsPjuAVxuB4Iequ+2XEazmzkfjvSGkSUx1e6wiKgFpkkjZzLKLS0k26X
8mszPE5Hd1ky50GgAJMgTeCOQSEE5kSva55zd9JGTSx5LS8Yyy4LQ1ozZ1VB7VDKVcORYJLuIZ2l
gVos+X18Dx9ZVRmRqyUR5FfypjAVhHfL8CPt3sR6gB2HAq7ULKzi8I/p3ckwexq4nE/icjBeTRVh
ReojEPUMpfTMbDk1eVPr01RxcIn4vaq2VarMGY435kYQMFpQ+uCEKKNKuhmf/rfBeT9JlhAVsP2K
vYEpx5tobpsjnzrcRoRdZ9Jye0R5GMYN3SPNc0vKeVvoRHssZ2RlAtxfUlRR44zCvWKuKxqwv73k
fPImWmldpU9d23hDAOPk73vkb8+9Rv9l4FjBo3+LgGl6qzdlV51W8bjkMJn6T0jTlTmN8u8cIL+e
XRqwBhZOpBvJM+3PA2SUi8uZlgtNBMhs6paQLPLTXBwB2dH5oY9NtgNRnrXwahzuaWF/QY41bdKp
Yz/K2WVMzei/OqvyrCE24LFdaeU2Hv1Mw5N5I5h3gqN+6ef//Sq3PgEHLR8LhkMnwJKt1KKUbJZZ
9VaSvUItJt6LY/r1s8OXCEK6Np3Lt2h422s1PNzTiikMkDI1Og0E0FSt35ms/fZCughgIGOCJBK7
9efNM5O6HzuNF+JhYwsukrdR38rVmsf876vxF2Ng7t+/XulmiUjdwZQQe7Ecj3MsvHpQLoPOZRDC
SWpR+lQ9h84XiS6mzDrBEIGaqshvJ+J66cgzLY8O5t0Izt/KiH9f1A0+nY84Gaaz8rS6QtYq14fa
j9ulcsGocDG+GzNvgl3/fh/u3fDp9/+1WgXdrPNBZx1RVc9Ob0T9CaVPW0ZX8PcX+gWD+eN+3ywh
AQO7XFO43xj0OmnqxGkAY36a8MzSZVzv4tb7+wv+BnLyikAbmBhM1cZN/RznybUfDiceRHYBxrSX
00DD6UtEsIxRwbQPTjIfatsebQm/O1myO+hENIfoUjtDc+5czrSgbuseTC/ZkgglwcP3Zl8QmrhN
VdM8ria13QE9CQ6Igp7ANNjj1kxbzYTESPxKZMiJWyzu/EI/Z1Dz98sgp/Tv13Gr4Errg3BRZxnF
NXymRb8dRBfqh+YZbCIE/TnmJv0+PcYX+4xq7WeiFKLegKrxeHyY0ff8DE/py3Wi9z6cn/J3dXvl
4ASHcCCDkARJaflVqs7p5RRqDl2xq7u1G89Pa2NjTHzRp8NXPpftLEqidtU+9jqj7FWa+TW51wRK
JIVzfihIFJ0DbgzIILBbsibq5ddQODHIJeSW1O1lH/Kz8JI/II4aU5SgNmLWVLWzU5AagajshWt0
gA3eEhvhpOLqDLFndJNTYHDdkBaPi8PoXevAhK9Xe6K8vVSFr/t0tN0sKAevg5WJOvYrRlmUuKl1
lZhIWWKQXpyxj6ZQBXr4xDo/V88jZ+ir4FAw2KLThieXSOi1GjW2Zp/5qukYD4JXuaA1NpwUHwYy
oUuaNcxL4nCU9SmbZHTjy2ydP/XzUzgQxSyDyH2qT1BnT1+M83azCOHJ+uTVSz4HArKcmXdZ6L7m
wZwid3HoHWYc75TSyV797AnEcK7BcXt0IZiFZ7iyKK/sqwdI4hvzLlxT8ruj07q461sSNFAChz3z
RfjMH1L74LyBblhZUK+ySIuUwmqeD57itKvCy91ZAF/RP6ylACZmhIvXYgzrZbu8rOF3BigpXqFd
SkH9TYh8YXUEfs4sc1UE6hrOk2vaxBbho+giQbE2WbjBB9Em5SuEdMIvoANr+m9YeI40B34TQ3h3
JhH0DUzVK6uQ4m59ns8gIMNW9QS7doRlsk8A75YQr5KvMz+MMCODEtzRkT/TBk4RFHgxOFVhIx2G
rtVwRYUDlV93LkHuxwRGddFsVS1jX+dFKu7A1f7cfBB16SKnDE+7Zp1x3XvJKtdjlC/HYAwIHmCK
Cisig4EIHxBb/35xeTLW6D+f9Jf4c5zzdt1qcdykK2WLq5K8o6A+z89byKcIVbg7CKWx7U+gmjYf
MXlWJDmFRPe6gls91o8XgJfg6F6dk31aEklpqfDNIXRbmo+tm2fAx73uu/Cw17wuLDyRgIDRK0Im
Y070tJ5y2yxwC+u8ylzdyXwjnK3QvLiiM7P18Oyjcw6EwTlf/UtM2LVVvwJkps9QVc8nUGcL+/n1
RXCJvSVV8Up6ffeOpxoUThZZ/Wk+MAtheNl/t68FLFx5I+76z9OP8iBuiANxRdLbpK2ybV8OPzpD
uMEyNiRm7YejJ3EZp6ciOH6TBWy+G7v+RVoVzwjepcHRqIXZhLCxxmHz/YC3fOYcYI/PoqoOQM6O
xOtI2ytk8WlDzwIDDr/6JWeANcTCHRZq4k7uDw05FN6BRuMzJyY1d2THDGUHtAZo4LioIbWRE924
uu5n+vp0epLocGi5oIPCqDnA0Ux5zGZdHRxz6OqNM5KLISMrXM1GX+gWlR7q40LuN+rwhI4vw40b
ylw+POWKm7QW7tuH7Sh7nCrJS4U6AYcJ6DGv9Qbf1WrT+WhmkhdGRKBtwBIdkCTufqhRVPh7Vr8F
HYTCIr3+fdv/p7r+7+mjTVHICkZbt4fhSQdsg5ByXM0g2V2sYqHPEVh4w3J4rHGZppPGc+C1jGZL
aZstzG28Pi9mS+hfpKsZrKCZCy/VIV/MbeyLrT2dndSdIsCg0OnuORjm5DkEoj/Me/6ZLo2V+Vps
odIJX8ePv78VaaoB//ZWlJuSpTe1Tht4K5jrZrWnQ5xNsi08jKlPniTh+iRnB6tDnTaxRA5jS5jp
nUL1N6sJqvz/d0NvK9XCGGWt4Cqm0U57paW/jL6EQ/RFgYOGlOyEALY5+SLneR+HU7fKsT5DqTby
6CQ8QaKKAIuUlzu359ca8l8XdlPYHongrAivOq6m+tn0zSa8ZsyaSWEc3hD5QglianOnuPu1iqTV
EYkGwN9Cv7kZ4yAkyXnkZlBmQSyiw8IyhQV+94X+yUv7z4cPJKkY5HqTUn9Tr0pqrwy4sB1XpVO5
/VzfHvaIjN+P0XlrRuWr5KCV2Y97ZaE8s+l8pDvAAUzbfTnU/MMqC88vn5vM18MyaJ3phD571dqI
4kgOcGreEO/sHT1QfJ89bx4/5OtsVzyKH6dlfS8Y7rcGjvcwWUSDgkER+HMVkxMwk0oTw2Ol8Yv4
XdE+G+FdE+lYw3P6XJ63Z2OBRC6LMfQwY9rXNZNRxTX79wbW/t/XzG9cEQ27FJ0cJQOyoXYzq2WO
GXdpjaFkWmI9XCDZ1g1LQ7CiVAcnP8auMjEprtBaDw8z8HElOS0qdBK4HAlE5GQPl9wpUjAinkUN
6uyZZKNO1mDonZ2uNG0gKbfCcFGGhqJ097Jef630uY2QBrDdBmO46S1OYyONtUzG5VnGQhtPrKXU
2D17kIlZ9XeVP4PeGL1dzYKZNJ+sg5LTmw5/dIzvJWcTufrL7gRhDDYWMbDkdNy0cKNulkk1+T0i
iDsodo+7Yo9HglP/yHgYka15ovh3Deg4MAD5lywcNIsUM2i5MVyMF6yta85ZygzWMkoyQhTOX9U5
C2akmxcXp6LaC/mbJnhI6K7ygh91GDydWDPqNcHLe4efUxNSlSxxuawgQ5RISMn4hIcFBRixFEfi
dhYevcNSXOXuYc0jcvkoPk7P4hfDOkgJEtIAukDRNs+ooW35q55sVWzwQPhCJsz3L8XEPHNt8n0p
BvUTFb7FwaV/9WePMtMyXGZQz39hwkKFozszfGPR/+FV+4znCzMUzmihcJjb8SM70SbgsoQl4UqV
d5n4mE5+mtKl1Ma+bmer8lndly7BnL2VfVM06Zv+VSN6uX3vwPEkh7gR0VOPniaxEi1lRQRXvJZr
G7ehjqhWPAyPqZuK4LRTEVGp39q4Nq6RVvg4bJenAGdpI/eUwjkmDsqUQzYHtSzJreKH2xn7zDkw
swgBo0hGWOXDfm9RZqNxuBsxPZ1ct5sbDqEKETxE+7HL/bkn9G3VX2oFvzuVCV25l6ql3C7kLOjU
dTk8tPG8G9dHOohG22WnO1v4r0MwGAGQb/Csl/Gu//PFY1GcpW1KnuJINqqCCGktNHs8w6ysfWgw
iDAQWZ1rVFPj+oBllhAeScxF/CW7pTY/Xl7K444BvECobqv84AIFW7y6N6j7pXclkJ6dajJTJXzx
podm+2gOjQ47+Zgs5XJGTlFH3qCBqypVCQ402LwA4bDp5+tGpf0gt1c+fFxUssZIQzGbzK2OgntO
eqeA2SSRbj58D83Pnd30F6iDDp+UcHxSsIG7vcq6OZiFWcdIwsieTlkmRsWTg98BMlnlhOYW/Z6U
UXIZsUUgTUEqsfFkkEiUGhj5ihQsk61vWNQ0YjFRMjx93WSMHO/GscUwGrhb8NNh00i7Udrdufhf
qis8haXJv47/YaX15zIYSPHMh3Rkst5CU6iw9nWyh0SIwUg4pHLfk6DoQByFLXrF0+M0etnIPB9h
Nc4Phv7QQavUsjEydIrbA4I1fTPRoO5c5X+LHIZsqBrYY6FyyrexqlJRK+rYVLAWW8nSegA5JIIn
kDpZ7W01wUEfeUvu9uiOLnE4hfvAtCQg43y9ulqCyUW3AY5BscHMQ5buHKfqtMf/+RyTzk7OGTal
KC4k5eY5TuJBwS0AvpECZ25G4jkzmnI2Jfg8XoYjGYFMbxBCa7lNhQxMj6/LcAh7QbRnxvhEDTVe
Lu4Ullm3+7TCXwdrPFWAUAzNw0CTQvBQNBoXRmDF9wldzGk8scZkOiWMe4sfwcdr15XVKyue4hNR
foEmp9Qmu25QlWxPPhbOQONMjA5MNP7+0aCB+PPdzybSND2GjFKDnLf/PKTnWSOmeWyoq6i3t+hQ
rw6iY96aRf44+ujL4hC2Nim01ujR7TmTnhfNlPXxRh9irfm/aL9Eu92P85Vb0dvyCfGcPf1x3b+8
EIKIfzLy37mBRk6yaeqsi7ULoumnA+bw68vJkcjFvojOevrv0tni4WtRv9gTBBJ9IdTh109hf01f
F5zt0/9qSTzXHX76QgQswRcXTa2CKxsKLzu2vwaLO2ft3M793wvDQLRiS7R2J36u7HdO7Ms2y89+
YQLkP0W799dHfo8YPbS3V97kG/8AB+rti9PyRwwuYcKMqlD0Bu/qTm/lFW27VS2mIHLN/um58uk7
9QmYckSXYShQmrZu3fxd51Ir+i9e3OL7+Gdr1W4wL633n4ONh5LTPkHQ8MS5xHZM8B1jYa/9R7As
2uOkDbYQcDjaHF28PzijHXMXZWvOvZk+Gg75HaCUZ/gpWml0QraK5Jztlo/RtEibRFI+cGm12/Ix
Tl8nR8X6+Hh7C4/zzecG+3V7gW7U+VQt1Xp1P58VX7LhstmkSlqfG4xRvKtTYBfQOcfVyN2W51gy
gL9AG7Knv0xgC/hvtmBj+OChWneRYLq4VH8mIVNNrOOuwdm/BsIKiKl5BnxCmRzzRQAcL3VyP5kT
7eegWQEu+87cgzcJ9VN+a1K9Z24yF/gZ0yskfuIeXRSuiJ8nTby4eUYxZPVesgEt8RHO2T3SyN47
L54rx98Q+Ob0Hl9wMOzhQ5N4TwRBuni4sSBQetlXdwBzeEdgt2gX6gvyT7uwnp8LlirKRX5dLNd1
TX+1eo3ReA6O8UUuufX6vNGtxeYBybWtg8CAwbAcVnORP0dgM8St556lYvraHKiMbyEnM1S9kSWJ
PZPFS3mSK1vvvABaVetxNV+9lhb7i1UHra1Y//uFlaB1sr/uHHn/4zH/a8v730M/uZH+Uz9A4v3z
2Ij1vDu0pamu2GRYYbU7LVqAPnT10/ovNyZfp9Jb4ALAr4895oXuB0890h3nY5Lkk2ppQ8gCjhRY
TCJLTOSBkhyQPYt0c527O62eKwDh9My/rp43+9r+ONsPDUtsMeWf8yjxWEo2PimLke8CteZOXVw+
M2+0FXuwHo/OD6GrthP8pJY9PxDkZu9iexsNPJc85LZsPfJQ8/BNMOjZetnaCYXk0Rn4Qs7C713v
JXpcvb7vsBnkMgbr6e/75y0+P91JRCcQSYjTlihzpqPvXxOZQ34SS0NQNETRroZNgBlqZFnDy5A8
nZq9jI5mkJdBcfDvvPDNgOKfFyaWaRKRMJ01biUvRoeKpKauWamiP46bA3b0TPxj6ygRGveAZ5h4
XveJb5i+IoYlzqH/vxOb/1zBTXmXFMlYE8KsrsyLG+fRDEcNAlprkviwwscjzMlmgXmJCGm81Avu
RI+vazK/S9+97SdvroPM0j8/AiGrkJHR4a0Ohs/xXBT2aYhmSdRf/V7wJ57ExJwJY3Nu/gxmIM7m
hhIcrvc+kJtS7D+XcVOKVaeiqxUKnRX34oh8F5yZFOH4Ybh6oJgC4BcaaXu2ocK4+1koNxXW/14c
/QiiFW2S4N080I150EzoZ+qqmWGV6h6xdsmnlWGmD7inyVissvPUflrvqzZAm102D3H/rJMywH50
mXf9J27TFdZyRUCW0THxUSDNPhIhOjW+OrtTdPz+idG9wN6TqbjVm6u9EHZ4EvnNVdfMeWguvZ+U
u1ENjSya7tY1OjbzC7g/6drwCM+hBNH6EiXqvY9Mvyn9/nfb/nUhN+ibVorDNUm4kEvl4ItPhu8i
T17khEMHpXVy/pZxAsnKiLsaj4EU7w3tOUn3uFUXuPEM3UdX7TUJFwN4mvxWJkdnbQN4V5XvRzUS
hl0urBJ87dTqSauIPF8cT2HZsEsEvPPLec9SUZTnWbOMxa0Sv4/D7lL5Q/bUKe9sI3L9CbnjVL4I
0oIPFW5RQ05l5haid7i4FRuvGJFaTZr0SYfB7EnnqJJhqmte2/iMZsRt3QZKHvI9cRuOOIYtNPpm
uLP2Iq/QNWz6OtRNPyu31NvoGtkpZHE1CE4x+jhhx/2T3n3rWMNxzGNugusMQPw5FLWgk30N3m2W
RKc0bORo6OZx7h2PWIHNeciT6RNdX3HTlJjw7FvZ0lvRL2evifw8iB7ri8s9pxsulZTOuAtSp2gi
SUhwCVyi7eJnyZUbqyGP9Jl4UGJnRF+Sl7zYhTBv6ZnM7Rb7iBez3wrdUj+tE4Y1Z+SF4fG4HY0F
nOMhZ0z7kJfz2Hjli+psaZy2vRKo+j41H+7sxr8sJMBBUZQNkacPN+M/9yB5SIZjfDqoq1pYVJiW
VM6F+UhNXDBcW9J4E8ifjHZyrzG7AKMB7D0qw1Lje53WP4jqzckO/ZNWdqI2Qmm52ZQLRRQUoz/L
KyHq5+nZSp6O9Co//Y/yYsylvW4fI+UZ36EXrIPPFSf8+SHDMsPBBXWDi06ozzlDLuHsU/HygIgg
O8WqbjLzT/fJQ7PAq6n/GQbrRfkcvSQoN4dXbI9EZY6/PbVn1G0qDHQW8dbApc+avZj4q8zB1DGX
4SxCXREz5WrCfjmVeLmrsJypUEX3sDG92hcmR+ElDmM8W2s5zPxkqSxLtycA/PJ03msDDkiwRu3L
+5SZ56MQsk/UdEzEPMVXlsfw8EBKoif5yaIGzSe0COex9L1za/JVtoIP4Y3KIIQXT51xsj47d/DS
J/Elk50egyCXAWT5XpD3tNLmaXD+KmtrXnnHL3Oba5SM8stpdNXBw3ClDdVF/IEZc9RsmXAtQPgo
69EUhY1dvAMDgb44U59wWCk/fGlerwlFc87hc7wW/LND4HNEzBQlPwhDh/lWscfXIHbV1fX1ZCfP
fYJVQbG4EM7+aWy7l3FtOjmvWs4zJ9/FDyL1ZB4aUW/ZbZTe2xdv0G7WDmiIDJEY9ZE6hT/+uZqH
ptDFpr6MU3mIs5cSlTtiNcOphK48IaS7ephqKcMdd3eeo+mQ/GP53rzyzcmgy4dGxo6XwCrrFH4Y
IZnx9D4/qXuPSSP/p++9eaWbrV+8zARAal5Jsz6I2KTHgFoXyiEG9o+Nu6qDc3DxtA2MDxrRltnZ
ObjzXuU773XaU/5VOpb9UR5InRxXDc1esSm9BN8W7DsWClVscWdnmN3AXNNnSqEoM6JCZUpIyM2d
NQi5Oo/XeGAU03ky/ltdCMDuvfT2YVkHecSR5OEl8RT7xjb2R4bY01smhH0nrKsncYC8y4ONQZ8N
ogklALEHHlop7m7sDc6z6Zfu6RlNpwsXlEbwOsdfDHYBDSGoLlYw4GsbbJZ26VOWOk3hj675g6OX
KweMdLwBHumG5IHgXp18i/D/874lBmwMu+AWklv0513WhousDK088DkbPlbHeKBZWngBdugx0xrc
GQsNajZ+Noc1qezYiEmOsB7cFje+yQGNiYqdwjRQ7cMGO3riIA+O6kpIGtm4pj84TVsv7jEkT9Jt
3vBcpAONCWJYlQ9HJkGvkBwIfuK5/QIYBKb4+iHV7X1YoJx0Sm5+6fx9Xf1jtXDzDCFdlfmIFQ4i
5m5/vuNrofRimXfDCoc/fOsxpzvs2ydIQBuMyLB4wk90k20M+m7NFXwZSOLs3rmE/zQnLLaJWM+I
UdGAlW5K8hiBhnIt62ElL+El5T/Uw3Jpa7RoueVNwBLecI0FSaFEqnmyJZ+6xi3mJGyF0ubv1/JP
B/bn7cCCZEK2CDQwuZabzayLDzIpGFq3wnPNIxEjPHh46lsKvSz9Auv58HL4Ej7IBX0Ulsaarv3L
KKce9vCguAogEX1pMARtUAfJk8KI/PQI33d/bxaF2vs/+wFgviZj1K3jcw0Y+efnVqtSY5hj1a1w
TywX6Qap3CPB7VEVYT0YofQJs9Uwj0r/4LdzUlMgbbEIgZxB6cB71pfFZR//0ILBFkiC3MWVLbim
PKintbAaae7Nk63Oz6vR4ah5vywkOEI1PJnzXAlOaLB6pi1WPu/9bl+vxn21rb/zueqWizKUFkqU
PB6XEPP3+jx30zW0JruxuggXgk2+6OYIs9i95PUpEteYBcEaecftHRle73FOUYe8DnzEn3spiJ2G
ph/3J9lLI+0b6NehqnRMLOsqDHgCzPse8mW2LCMo9hf79DH6jWu+ZUvs477YVOxxPlsWeF1BwWgZ
IAESRYcXmGbPGTZ+xJ++prU9vF4jfLe3qBZPRzvdHb8bfNyQvyDJw9gqWewnLAvXPgHALFtKD9/Z
vINr4VfLdIc/s30gGUF+vXDOvlYAIx+zB3N1/cBYznzongl/DS4BtyNlIXGELwy/Xg1v2HHUj/Fr
jZzBOvtlVIgWdV/mMwxbUw3iUkaxvmmgj0srhSGsRWQ15kyflASwOGrAEN0bl4hfdtir6xH602cJ
Wy4QDgnoD0s8pw+6JZ//Mn+uvPfmhxqmouaBDDTHks0/PTzHXuvM5rO59lR55Vv6ZjpVJCxw9cYX
PPiJHy5LxIhzPbGO3hM8ZHj5eIuYTGMs8WLH7upibylKHopPzZJ2R2uHi5WvrimowjiQfGXehlgM
u31EeqGdO2pU45x5cXWglcY3qXnt1D9+dII1IjSyZ+FhiWLf1UAggzbKvCpIqHx6aHcCVLvUj9E0
mk782AJ8vZZu5Uj+6f3qoo1xz05hV9GZmbRHvPX5KQ3NwFzs5E9hiwc8oXr7cnRHNydGyRofTWeD
9/cK3eQc2lSHJQKbsRH8mAumTQ/o06I6OPkXf7ohWvgje5gB8V0uQQTLKkjrOeNfITCWjScs+qD0
EaU48lpmp1qQRm1z1U47j6+uvK2fZF/8hzZjBpqJQ5rVTKXKdZFF6EMs45EpcuMkD/hou7J/9jKo
ROYT2wi+ZoKvLvRgYuKkixERz9vpxF06evgI3OGby+J/d+A/N5ObYy/XxVN8Eutu1bwUi/5nfIHt
QZkvuCiU2DASdgG8Ry1tI4TGB4SqSNr19riWwnN0/knIFFEwipzeBg7T2/jVcPS9soqdj3KfBenG
8Juw2QkfSoA2gVvqNpFgDxt8zpl4FRb7fArsD+UwmCWWtmrgzi1RQ9n8lx7GC/U13lcUk7kNow8H
7vUFrZTmfzL7CXAEtj5V/OpGH+meLzzQ7DlkSYdjVC8vu9TrAihw50fy71bybvAYcfqqI75qDA83
R//8qS3TZxDlUNrWr918eBG2M7qHy0/5M/MFv92rkS7ZKRFIrrlQNsrXkWayJ0aAxFC7fKmC+iOG
57fMnqWQnnNdBzgReXBRP45r7dXcY7Ndz43HFuzSflR5QC525igbeak5OawV0yead53vGBXhe1az
Xxyc2WsdND1CKAusbFM6QqCEPHzp4vGVIaGN2SMxjVr493MP/5vfzpMZ4SWMtUAIb3V5x5l5vrTK
oVupb/p29Fp78AVMopjJfOU7eA2LBpmVBVO237acI4/641H15KUQdK8qI5LmNXuuyWrD81EPCr/+
UML4e/Ah147rGNuLNePE/QT+Xj9N+vY3cXt8al1jjicwIl5fe+kWOe62SOW37bZ9xDXj+mE+HH0w
4uDqYW3zreyOT8lDvjoitQMypuDqHCgTUc5ZNYuwwveaz9nuR/1IeEAG2MlYMtg477JsMU89+Uh7
i2UMWM5q9vRt5dac0aKP/hLuXhCvsiJM5+RpfSGRFZ/r5yrotx2DJ1Jp5nB5Q+yQ/eQD7HqV4mV7
fMiiwsH2lJ7LQfEuv6EwX+n+iaMCO9TP4Ulh4MFwa94+ZUGOwznPE5YM8xM6Pjt7O35rZ1iqRaDv
T9HRz5ezlRHS84fFM3wIDuHUSehAla3yYAKcZxaLdJn4MrzUxB3n58V1ri+0befqu2OofopetRCW
OGoEp3faWk5Qwmq9bIM7w1fyfQk6+xgO/JBFvQCr2+eLrLNwhZQcDgXxpXyvHWNhrvRwogTGXr6M
g9nyFOFfuEoWXaDuhLdq0b/g0blAJOflTrVG0M5OnmFlbs1Wk/R8YwJb4h+HItLLmY2ILybjJ1a7
9di0Hmcjj/Ml6DeXZ42L1pa4VFI1GfaGJABMVot3DidmOJ/qjvb4TXjEHpwm2+2sbxWjxMxGNh8K
b+KL/AJ1VebPRPhq2o/1/vpkeO0mZugA33p1fm13xzX+0FC7lSes5CLzFYDXIXh2wTLms3ZHXJ1n
Xk+X1k6wB0eR+pzOp2377w/VP4XrTTE55SxSoVHXEuh2s60elF4tzUPTrjjTSj4EspsFp2qdS4NI
NKx+qnfzk5CP5DAnm7mVty2uSQXOk7iwmj7U9ppdCKd46MnUnc9yvk4SNLLkmK76q2cWT6oezCa6
CkGe0VUK6+7lYDqKuSjY7ngC8uWghgk6U8boMyeWqWU8BRjmXt7K7L9bh4qOme5/IpdgQfJnKZqJ
p65A/9WuYB+NC6Hy8cvqRpSnd3h10+26vZ3/fp0b2KwasmvRt7wOTIlGJIDGm3w970Lz/+204dEy
AaAp0Zh43Y67siQpulYr2lV59c4wzs6+gdOM5HUijGpXwW1Gd2dU0Xdj6v8LZ0wmajio0YkByt1K
1fvsokDvzNpVYmAZ6hBCgnV9xRGs2BKEbUoJPOlF7++L9B+M78+7yiRAAtbWZBV2oHbTALaHw3jV
tB7Fhm28IffQRX+KPsUi2ly1Fw9eGXtryACXEfyP7uM5NWLQDv/iUXm+Bl0EsoyxQPksKpNbK3NK
FMmfxUpeYDtKpa7N4cmIYG56a5Ffw2A8g9rfWbwhUspRs+5B6QaI29vZW/EE1d5ukLT69XrVuZDp
3ezO+/0F2pgmHzBMoXCo2MbcYJ7QN67dJT23KwzPPdWgyclXwloGItwj3h6xLw7KEoNBanl4cx7u
bh/pOnsUqWra1rpudec6N7fSNg4ILsO4dymuW6df6F4djo9gFCtmtNHhUfhSH0qn+Ww8dUks50fP
ZPmdiD+aNaoeCvQodr+kHfZo1OqCr/yIVNl1NE2QsZd/Ftie7pzx0Hz+8wBB/4LZPHkGgj7fyrOL
cyLphX5pVodQ9zmQF1GEpTZoGYxOyu1pSD9Zv3cgWGk4erG/fjlbb/u9t5xGttO/8rWlZi1HZ418
gFNpvcQr3KssWmUMtxGEAML53xgET6jPHKILiNzi+Wozwv1cSNvRzxfxmmrZY0zDmHtwkNHPVU/0
AFcd/KUtPWKXW08NNFqcFdl093C0W+8i1vmfN+FmFzm2cGHHY92sOo8x5HrqbY9Bs/hguOCu+Xu3
ObrH7bCUgslUfHTw2+jd5E1/zR+PNLXjA/VjiLAoNN3m/0g7sx3FkS1cP5ElPNu3ngcw85Q3KEnA
TAaMARue/nyR++JUka1K6Zzera1SVXUa7HDEWv/6BzyazcEpPUU0svweBAZcC9o7vqPUJ8mXOhW3
4PCU0iO2H59kS4GgzKTwhPrCkcdNZ+8r3nOUD+tUnlMw+Qv31M6p+ChcPN2Z4KtCZoHq1IAhDKjD
u89oMNiHRgexMb+WcYOnBp8a3Kg8qCLLtSjIXj3OvvD6y3vzg/0qbpxg4dpMrjWi2lpvME3rsDjc
SHG+ZpREty/5i+CG0ZPqR9BeCHKAM6LHZ1+KECR5QgjE7zh7WDLUfMMzNd0eYKF08QkKFvHOWZpO
F7gPwseYoopU0QjhlI/bDxUS6WFuHhGCnIo0AqqmkCzPIhxZYemgZw53hAZiZOa9Ang5oFRqAbZw
7kBMi9mRIggkF3/RlvwmutNhSyK7MO8Y3qG9c1vzS6TShg+x9OKZQK/QO7WHuou2RA4PbWyqk5aH
k7PwZKfu16Kb+yKPERDiNbmPFE/dRoulFUghg+p+0T0lMHRCUkqH1D1u062oLu68UTyCjkXJwb16
BDwrZ4NpsLMLmOjGGK/7V8+OXnNrQDDVtHakNqe0IxrdbV+j59uOy7On/YZi85x+bgAmQXvgbIxR
SUYXJ+wfIPLhzNlztHmEGDzjTaR3K/Ag7CAQjcQiReWQyMNWon8RS6I83cmBthoQIiQqgxCDz5zw
cNSxhDxYkzKpx0CdgUzcwoHei2xmsgUI2yGzATf9VwQ+IqeHZB+chnn/csOT1HlEHBTH5TXVYuAM
DCXdfZd5LpsodSlZELNb1jANuUxM5gVfpwmKK38/wO2ibHN4GMOSYYpXs3HoV+cwwuMcd/SA0TSw
JdSgweJr4QztyPIXPughuOo8awX5SksFdQdJ7xrT15a7+LQ+ivS83PMGgtYumZ2oK3X070PV/InO
WX/d6LeS6Gw3qK0f3GirgzeOu8Lf3wWIcxcdAA4h3YpOROyqIJyf2xVDMPsYXDCNJh4FIRmA+M7V
EOk8XJuZW8vHHqJ9CFU0baZ72pzbNyLMUT7xg3aOfvTs/mmCbuAJrQkMcn36kHeu0t55hAf3COaL
r19SxGwegwnnGRVe/9/flfTw/1hWiBzoGVsCi2Sc+PeyKlHUNqa8rzJddmohQCphon+qXcjanRrR
I4P6DigbgBc+QlTtK5jjL+cR39p6V/06by5kiOzSOlsk0FEjXaAjwMwFcsL9lzy6di8ByGQ9eKJ6
szK6ZF20yGRgYJ7fX5qkqjz9a89wS0aCRm9LNrB7IDDa2XfPfYaWw1tcoA6DsvT53FSfMgbfjh3o
AaGoL5SEI47+O8RMGjsEmb3TqvpMgT6nrZTU2H24Dbcxkmb8QMyZGciKp/jn5N7BRmlTmV4L/j8I
+UtkvpLUoiR4lXdxQMozxkEU+a46M4eMRE/tS9vsvmaKHqgzvas7G8QTffpr9/G16BzzkKyQvcbu
zwSfEokz0Hv1dEehz3wBxbc6RGl4RsKyWQHDDrCWaVaAtMuqg0v1NsxzJ0+vw8UEgSZwVVejs2aC
4VfAea8ubAEHIMKA+0cAzVBL6sk9a425p3ZAgEAK//iV7sZ6ZmcEfYxvKYpPQEfJfS0xvnrSn3sV
fGEGGxVEyKJxrpz+j6kJ8CovFx613AeJq0a3cbXYHshLZtboBDwzY+ceW3D6du0b+zb2jRD55Gwt
R2JM0rjPGcqq6Ab82cFnZETkztL2d0x9dqPTZC34YhwAYGEfiBrD8gNjjqlwq3Zv/uASkH2dlmw8
A0ISAaoOFJBSHxNQ+eg8/B5DXjE9vvXqcPtFoIjMuaLN8R1eq9Qdew8jVJQRJqRHNuA9Jm0R7htT
najDdFQyxhThL5dhHe6Sy5DZ1WDPpjN4DZAHxtqonAHEmv3t55FN7HoPjkiNhHebz+E/VOKLL3VK
ZHV07j7KHrbMj+8DbDssxqoWFuEOT92ePRC8NzNE9+yavnLztsFdp6AmWoFXJF8T93eihSKa4QrE
SbCeqwy5j4kSYzBZg3+ZSe1dn3TgC0/g8dgGhUbvuCS8QGwW3FXiCoc2UP6Dp0VswzncDvGIQ77F
mag0iU6EG6GNnablXGGoNm2c3Cwg2QCdb7nG0i8hF4WpeskDvi25YcRDhLcEeE3wE4DUxjuyKyAe
k6s4Z4PnmAXCRtPbIIMNWz07W4z4wS+0w+SmZkXnMN4HRbjFY9ld7gaggQNRSJN45VadJuJzIbjt
o1gB8mMDTJ4dJoM+ir8uwtSi/ezpA21VzQgcaasJFAIiOQyvuLvGEPpoZrpEpFzpjYe27VKnn3Ws
u0JqMP+UlW08aGrv7D3R/y4CtaP3m/4Uq/DM6Fo31wAGr51W/CBxIrqYju6jaYY8vIvNfrM5igQY
CBoMEKoAhzbtEZ2Wki+n5zGy3x2H4LHbsvwm5Yv2UZCkVCpk6ZShPth6xJLzMn0NUEZ59qzlL/oo
E8TUAoXJlLiJ7HEPHjya2aLNL1xl3jBsCfdMR5TeA2bjlwrXwrsA6Rzm+1RhgD9RQK6O4/NSyXD3
LKbFzRla9AxUIZ0iOJE6VS8JZr+4hzm8AVeUFcrOGcMcJtmO8BXgj7E8wSfP23dO7DTPNik2m2P0
jBW4zZsqnoohesXN7Tw2J6p2IeBGx3QmWBoCxSvThkKO078ITiZ09A+1f2jXvcveNSuHsYWeVQEO
iy5rWII7+wysGZzW7leRNMxqTmSyzMGJPl7u2Bpgtx3doJOqMf1ATwoX3TkZLsx36zZRkU+nHF2Q
eUOkNbo3WLD2Jp+3Qw0iN6uiiDUgSlgOiPxGnK4h45gYPTh8eKjLp7j6fLrUAu4x602rdjO5x2xj
FKRGwIyrY2TYGQRKii6QJx+dklYqrxEku88BGCbDDyHvZwTg8bo66lyKj/0TNGyzKxLJDsChZDIl
F28o+602tobh0WdQ5Opd/OzcE8ATd8NbUeINcasH8r1QzjNamDGV43NmhjNvTW9jgTbmRNN0xSXp
DNd4iJ/6fP8IsoQoHTE8a29HBVlZFYghPu+Mh3ziT1xptF2btSv1FoNd98x/T2rOUBpWmGdGggG+
YGAZ1+5H8XEPQY5WtjMxMWwomKm1qEGtARQsYHwpeDKSUQaSB9IQKh1AOLcINq2Qtou1c58K/jsV
4mTbab5W1MRxy1kJ+EwLV3zrijnMXtyjpKFHwYGZosOIoLH6mwLXA/nr0obIxqHHMOHLCiEMBAr4
fpwHtzE4wDYc5979DF29yU7hI8Rx04gYccNH5z5RMRudFRMz4DC4MjMMfKmZTQ84zJfjmgESpok+
o6r9mEXkoRfz+rQlAysq52WvHlVDyDWdi7j93Po6oisnAbTHk6NYx6HXJWwPeiWNwz0UF4zK+Oxt
JtiFT158oyJDn7DzmlCJbn0xQ0NkQGCM03QepXNNkNxVcVv+To+RaHbPhAMRqQdN/JaR3Iey3xyy
OI4ROU6OMY0OXpM9ssMcUJa1oXepB3lZ/RrteuE1cAc9FkLebUx/c3EAgNXsAR1ad++Q0VVWOxT7
2luzs+BbQCHYyWNBmX75h94xqke3/t4/0ZbLQYtWbNGBOVX5/WrVZNS+vOkLv/T37gbT02gXXLzV
LewrYSomS7XLjlBtrrJnhCo8BQQOovzQJ3ieAqhTwVFO27HtSZQl4v04tmF8t/X2qVt95FEVPrrn
rJr0NwzNuL8S6/owhO7o7pNDUDOT3BTpndYOrmSozwl+ufJniNxgISV7pBhnn5mKs/gwOnbUfFE3
yQH4px4QbHcMzfmDFbJwSQzz8lkdQ+4WigklvLTxT4CZwjRtpUCVi5msBVJkhDOVd6GOGMDzrltj
fcSO51/6pBsXbH/7vkRDyhtbk94T7BO7V/E2eKTb0Mtp6WPN6nL2PeiuABqs+XvKWAaaVpuOpyPF
q6dLUCovdlKsjpE8VlJcq32xr9gMHL63kfVl/OgrrJunk2RXLuJfnWT8+tyzAHJsIdhxRZeI3MtJ
hmOwXnclBCsRf7YLsgPHrdXDjFcw1cggnbxg9hyToosHP854himGu+aooCzs2Mzv6dqOsdVh3+nl
nhZdkgIcwRqYvQPf6eFvB1uaKXx41/sP1R3jgfK9lbEn7jwlFZuSFlV8+qLLZrQ+eLAYdp0vplBD
5Eue7B7ZcltfYDUeimluBM6voDW5p9PwN7jitU/tRUflO4jd8wq3rfA2+/AZLXx+PtPSZxt1AkQE
dC1sS9jy0UjKs2tMnU7z2ZktXMzlO8Q006dcmAhNDtxILlSTN7aU9h6MR8ljrdg9hed5wC5kZGS4
8rlsbQxoTn0gkjsrW+8+Zndn1+2DQiQ4HyAwFU0Iwyrjg7XXluK74Gaxn3xo/YdHL0HGoYC4av53
nu7XturgYxyely+ODoq3gCXvkfkV8EoK3wY2mYZ4bVKz2S2AaTaXhC/94NJ3VxC+6KWZgs32O2eC
f6WzHdsRWHxy3rr9sfjapBBhBjN5OkR3kbqLCsf4EKcCRD/3vLxhCyl220fW4mxhGyB/bfXvDk0V
bf0bxEsciYVazVZUG4z57/7ssFfue1V+XrM6gQNizxQfp4KItL3oCDmhCBhOkX61OgaU10YbEOQT
w5XRZXKfmf1d7zw3FCbo994tbOFWCx/DgLnIofXLGPrdt1oATH99zDdO/B4v2NxWXtesBSHUwqIL
G2KXHrlBSnOIis/LqIW5TRObNHqZPsBKCFHgSYyTungMwjE4qYlOrpmvBPw6uXUe451XD18dsrF5
uUBX9N6/7yyBBf9xa3VCixTTahHt/X5rj6d9rRyt/Jrh7OTSVaZPyIitTJySR43mnelYPFn0STON
xbJ6EW4SV6kec2T5RsJANLldvKeO5NutO1gAlv3n+j5mcugvyDsmQotznABTIh67GNIAuUYct23U
4FH+AU7pFwJ23fcOgzqs0G6QNHgjvjAsQNZcpFAfh7G1QmgVHp2pnrz8OQ823kf39jNoefg60WiY
nCiPlGYDpx/X+CTiNBBRkbD1wNYAhKLzWhpQ3B86wlsh71OF3Nf5x4KGRevBwHXJxAoe0xNQPsK5
mHJ2ekkIY0iJggyuzvQa9XJXTdaHMYbfzS7IcUBB6L13bikwALFon7lTdmAdmTSD0IRgmVEK7EZ6
CHGdeuo8vI8OK1LWihGGQKOXT7BCwvP1uQYbIE5H8GCNzI4v5JGZPYqAzFhuPwiFp2tomCFwHId9
CmChQxNmTfh2RKtbgFm54HmMWyB8RiQl16Q1uoW7YOGjeWDIfuq3llrhkH5GLBnQzWtecMbx5e1A
YTPae+SJSXIqmW0GyWnJbz0ir1pizqjHogo8sIdUIzOs4iqmGPZuY9yvI6g3+xROfXwJVb7B7TcP
MLiZ/7UiSdAybeM7cPptvrHPH4ZyN/F7KOliK78GbdxsFxyq91D0iZqDR5GUPZYG3CJ9sGgTrOhe
Ut1/ClIMD0V0jlCqcXAMcEvHNdIZ8KQhVxgetEwreGTh2a3DA0zOJsXl1l3fO2f3iwXVpvenzYPJ
ebTIUBTNHAtrObjwijbuKdrFRXzoFfOqy4k820dKROXMnZW8QnEX6WOMbeQNoAGnU7CLbYdKyTMR
7GUUcLDNOZUFGY0HglH0ao8rt3McKwOeTKAGiBQj5MxKeGxjEzRQksqvllsM6Lx/v/Hyt8fj+2aK
bMaCKIHBvmy9YaiWhuVHVVsltQDElpEAZ26rOrSDw4AIuKign69m4v4dgWGaYeuzweDLjGDGfMhQ
BkDCsHnawgot+3UGjuFxHx3NGQCJ15qz6x+INAbdXsSLOZ1xcOjM9wMemgh3xaywiz1Vwn2dCmbM
IzE8yQVD3y8Frt0aFjROMM4ONL5FPGQqDwwhBvj5WM6KkL9K03aNvnYj4jJ9C9JSG47Lzjn0nu0i
2MEaF9U3ipVEStUuiFRnA3Frz1FIx/15SY59MvDGQu3JWUX3OTwldQwPMweu4m8DbB87SioDbywx
m6W5LH1jeVxDINMGJOxhYRxwBNMrDCCTwFhM+4fuPdq2azxsGXI85hyUX0QG97HVuAVwvnzzk5/s
2JHR5/VJ9qlFmZZjbvHvh/pNZ/7xTA3QS5PIBJyL32ZCSvG41hddxZwBjp/tqMEBcIQaE+CbSZnt
0CM8WfW8E3vSuckhxukZKUSKbbW0ZNeu16Pq22tpzQZ4Y1O9LgmdFY5K5UpKXp81vb0HR2+otKeW
Y05E9XhpnG1ST5+pTSen9yyWKlk4gRkunPtQp/i7+XsiBZ2CuRi2HXRM3JH7L0Tv/5oIWIK2T9gd
FAXtXRioYfGbGyVWNTTjk3LSbP2qz4lUgpxAtYI+xX4uSgIJuwpI1+UQBl0Jq3nNicpm+BsB+926
k/QS/lVklfGTBqXgXfx/vT6t89XCJkNltbckwosbkk2lMzEGUj+/ww++b42oMHKSux9eWVoD9bYP
i2K7fr5uyfGlY1JIVML16t6fW4IgX86/lwr5PO/7q/iENvJ3W8bOA+Ytf/7HDMV+PNSbah3KzBjr
w307nxDF0MMTURb8qMPkvAEzyC4xLIX4kO7SF+9xk16CS3BC+nVIyWiFcLYgSnUxYhC16LV61Zjp
VKxGN/7gTv2JSinV2FAaSLdlBoSAlW4lfTOAELslu0Sa7ojgPgaWB46YNYy9DtBs1UCPGSR2qZhO
bSWxg9w/pU/IdjpUTMBJGiva2RebgIle2gbhtEKcHMEUDAZSJEvHuwjpVLxDbsNZ4R2R7CBQZ6hz
gLSOv8IRBYtN30h35VOTBFJqY79mcKRaUDbhQdJab/t3GgHs9PeuHbdgQueBGetxkUqBkUnxCwPD
RwI+t4ubkCl/2hDUzDBIGb36rXi/NNpFTNOysmbPNo60/KU7mlhcXqwXO9r/pA4c2nyThu4Z+2ww
lDLCWjyRk7wHmWnPzIheiOYRdVV6x5WxjiTvmVpZ8QsbRf4x9cDeyYKxbpC0Qs7Kdzn7x0Iw8eG2
boemzOzoGBvr6wkreJwHSe+V/WtiLCXvNf/34lN/yFDeLvnG1bhahnl/HZ5lthhr/d1n8clgo3z5
dwTRo3JwZtpmIGJX+7wdCyhTN39hc0fOvXN857be2zaYM8XNHnSQguWXNkP+UXm8fbo37rxcydru
XPHptjHTn9mpdxvtfNyH0lcib+zkPLICOvlAGfz7rvz3dUnIa5FlwHRafesbnlvlaujPWpzIRmh+
K8OODG8XgH8LR6EAJ7G5doCCit9o+PJ/PpA/Lv32QG7F6VnILy4tBl15BLw1OKYaDIeMvTo1R//+
ptoPnq64w98xc1BXbCQqf+89+4bMpb29Qz7nKMxALbecHLKWL2zogF6nJwukHlxfzlrdQ7wdvM49
9em/NiyJ7EI9nM8F9WJ8B9SxBkx6+wSXo84vmS7ZlK6NBjV1N71ijvEb9UTchz8OWB6N4J3YMG9Q
oNv/K1r/eFcks1lo0qKSO4QCeUK+J8ok4GSE+8jUfjnU3t/MH1d7O87LwioeypOryUPag4Thj09l
i7XCE2REQUpn/XbFtzbwxxXfiu5zWfPYHlzxGqSVX+JsEfb0/pXe/98rQP7lRqpvrfy52VeG9Lxz
I7HMdITaju2ZSoP2lzKE8fcv13vb5N6/2Pu7dbsX9gI7GpnljekIs5+9d8fQgqFEhmqJ0v23K75X
JD+u+PZKvW6YAN7Nm9zBndPDBhV/J1bpzdMoRy7RIoIcyaTg3mb4Ah78DIFgkEv99jEs88cI//td
45BvGRQjlPt/v2tNoWrVA/uhzKTtuH9eRzjkZi9aIpg5wnUDn5a25hbJeYAla+1PTqG8fsaFB0JO
6rx3bS/C/QVq83NzGhE24/eBpZ2KhhKniRO9zAOej902hNFhqH9dGRDLQ3ghqEO2aFa/QWRgsco5
zYayK4DjAzjSShCCGgj5uHExOLPxjqUkMkDL9zSc2qCcEj6fwkfHZFVoQvadw1RdCCGFW8cRtUF3
G16Yajy+8s9jm3lHWkZD0h/px2AiUc61wOlhLCB0AmvwP5TQHlqAwvAskbQBSsMXaZeJPmW+Q6AV
GbcP4DpI6/Da917TV3qn1BjSAQXhMTgFA6bwanRmUkjKC8KcF+KTSelpcetCXLrzJUeUFWNmjR1o
PsBsjOPj0801p3Q40SllImcMt5/q5h6rSZNUXgU9UPZvnbYc8p/L/dJjbBspMYNY6HUXf8TEfmJ2
pHHTt0YQfcJeiZGMMpfuwS3dMYLaIXDSOCLFRFXw04SjiHLELqYVn+4BCWKt+TYQimKjawvyha/2
y1mPmiVV4muKOx3kL/hOjKMf/n4pZ6/+caINraGOnDmxBwj/JifoTfkYXz3ENQXyDjH5buOAiy06
E0QsTpAwMaiERuic+zR19Hqkk7j5mFa8++y2hjfBfoGLxDRdQ+x0RYBvwpg2RnRzUKFuaKYM5rIP
EroLiCHEmnnWhKjfqEnzccNkMTp18wS2dU2kUUiKITbGUkdP8EuJLr4NKdj/otTTAx2KlT6jsPTr
ThHiGuzq/lTiozmQIaFp7SgV5zgdpkUPieLxExbUBT72lbu4hdt5i4RUiWDhgLEHow845MPTJGb4
cOBmAGQ3GDfxCRE9CEhKZvKJi9sSvX/nlN4ZBaOZwrPzzspQw5pBo2hJhT8Orpheb9G78DVHMobY
efLUvLwDBvVCD3ZnTL3zThgrQhB7eGp4jiu2QGJY/CdqSvQ12Q7cCPyVJDb3mmjRPnlivOZfKxhW
RESQ5hFf1pLkQAFCUw/EbMA9HJTUw4SluhYcIf8UZjUH5VIHTDfjOy9t7aNCvKYjPLTvpiONwCik
WGOOhk4osTLa2ysCBIE9PBj/YJURbJ59KTK7k009kgDELH8jppQCuSJwDAE4eKQ0ioD+UZVB5z+D
yX2JO0sQavj4hMnP/iq766O3RuO7UShjT+wDStCaqUmLYVnh1t0DSqQYpRcu4EJHr3dvX4SPXpkz
JIvOLkOi23kgNQXDb5sg3p/N6BJgTcHmU7FLVVE+TLjYBOIUyUDthgmlNrh6AdAhghyKJnp7RE4M
ix19w/3DeRN3881nEsDYu8LB7+8GtQtGce54sdfKMCth0vMM998Asdwr2c8EbdEIwXNUt9q0LHeC
WboYkMgJPB5sX7z0w+SHMpqNGKI6bJCBkeA7heZrP1YwrZoSoBvYiZCeIs9gMMuGICh6ebdK5R6W
Ni/0QxVcHMjZYAWHwEJJyFgRxew1lHoCQ4Qy6aOhuX3R/iCpCOcbws0ig3Q+l4Q/SGVsIKi4fHZm
7KvId/LNLyGprJmxMaZz8qHaY1rqsmunpftx9xuUMdfZAu2zWE1wI0LdiXTXxNFpF2jLy/qZSrTz
ZOsGRsREKDiDCkB08Wm4uheMku6bZ2K5gvXZdLcalyi7UA5WRyYqwmWp9sVkReOZU70yUpHjbVv7
mBAKw7zDGlOhzRbhJS6c/iNTfRqv9RGhJ0DCsM8MNBXEIqy+IFZfHQYPSvuUiNFEiSQNrxdmJH0O
i+mdsbBjRoJWBUuOSdFE9THgx5sMtZP370JCeStc6JlF6fp/j9M32Ew6Xx7ytbyVmRW+PGaHB6i1
fO9O4zCjMqKXfxxc3DH+WsGYhf/L1X+Sft+u/sZQM/S6uN6vXP0UI0OaPWLOTzYlN8RWo32MMPI+
z3/pDw35rSj8/sp4brZUBFU6uSeitvqj6AU6WCwMG9dNZEoQLB/Btv0IrA41AEHNX8Xn1ZMYbwqS
BoMklIbmaCs5LFMijMTQfIHH3QBuYP4S5YU9IogAkKyaXBg0lRt7iFxbrCFGDbPXl/k1O3iTAk0V
GQC7EAk3XhkUJgU0PApSf9uGifgkFIIBqiu3hbQ6R8lTTfNhtQSgg4owoXBwOSUM4CaIPFQT9shu
S9E+lmDpofeFUFeFM7P3nB4/nhHWgzAleJPL6XcIAkMKnVEeo2iXAOzD8jzNu4fuDlpyvrSACDWT
0af29NRVhYcaSiz3NhkSTdy7R2ZPX/HGQp9jnDe0+vmnuroG5pCgq5Z7GUKQcSTU3zN0oT7Fe6bO
m/ktp+bTnW7hnCAL2J4+glywrV11+JjfE9Y9xIVqM7NeqPf7VoBrrXd02KAsv0w3ecAk8KMrWF7F
gFgK58L3k7rLc9jd91r+4OYoX18v3sNtr+R2cApBvhSIbhV2/jfF1LCyQ9RLhYRYTmMGwiiqQOtX
Rcj+2i32PMV9rj/YkL2l5qvRhQi0OfWM1UbVVNCMNAOCK4daLxeVDHWGC0XZ5oBBK4FHP/IIWLHu
YtTqrZcnlo9Qw4tWr/YFK66CioLlCkKxQ3joHEKD0uEQ120co0hl7Au2zCGYK/EI4/vQ7KtMftBq
OYPKQ5TrnT6hBMmTFihKuBTEXVwa+LFC73mKsPbr4lUqGFz7afmlfwxksHxh4XZBdyb86c4hLePk
QglBdd7TNjpeaUNi7hK01YLoBd3rGjX94xTaKiK2R2J39vDyBjqyZTVsxTniTpgUG/hDKSqXNdXB
iXITLs05gIuHJwRVNfA3BRfktSFS+86Cn/yaGt+Ww7hWa6NHcmZzmxEvwpApn8O8YNSu+rrbPqXS
uv6yRouIbNaVkSLaFdaER9Ip3e3nBeRqCE3pNYBF9+rDmoXqpA2b5AmjTg5fSQVoRvYjM5HStWL1
BaGJi4fKSM4IA9joHYhlmCIzCFtTB7XrknBT9/lVXr3HrV0hsaKE9YGKSSBzTpkR5czSla7uXyDx
MZQOhRXLK9Fml8EVSoJoxxfOlyjl5xTU4QP2+SnD+PY+YkA/hpkHq/ccS2FO3ZK+Okpg9z8PnG13
hukaFE94OGLShH+ldxipUDfujtztK2BlyBZBQnMPr3PpO6dEEG/yAFVBDnpfQq0hYzfA2INdZbUD
u8rOvLn6/OJewUyI8A237QqhJ9wiZHMon4eZGlLooGkJhN8HpLjIuLrN5ZcO9+f8imNCtjQVp3nC
dNT3PCqsk5WbXRagOT4T4OPoNHq15Yd7nB/OrIzePnugJQoMmM94lXMPJW6HKriUuF5+Fwirf59c
8n80gnwgWkAFfZuQSv29jZunamsdqn2ZiR5U9rq9Y5a7sMH+Hy6jtFBWYK5qc2K8o2dqq5B3V7Cd
D1BhlpwG7p/kXeWXWcc3QvAHFCNOJfvP67ydSjtD3cqvPdd5BMzJJq8ZRHh2drHhECVCRgmumbxw
uCvRrGChmA9hCkVFQJ05z4d2/KuwRNy/Hx8IHywS1XSmlt/i9D+OSfl5yZ+tiwFVKkTgkZ1ffB4J
niYOeBO7g2dqtBkikegR7vcLuvGONfzvXvxx6bei5Kk12pOsxQuIJZ0EXqT24JLuUOPaTHpIYwWk
wnIdoCF3x/DUoOYy9PPP09Ov9uDKfyCJkDP+7114q1BaD/v+tHbmJdM61K+Y3PbNO6J/VDIF2wk2
6HCvAAbOmwbGyRhaweyI/xSbMKabAWqKPsc0m/Ty6TKVEDTPYrND24u3BzGJ/TvFJTbf8BClFNIM
RjTW/OUYyZKJK90e/A9KfmKAMpMzDUqrM39MpkW/GJvIna7pLann1VwjNzSro52X0Sr3mxZZE852
k9fuAVMWw1MN73QNpGcEE5dttNm6cuFbw7PN8fYMlAC6QZfKgs2K2eEV0VnLYdpbQx+Aj6nO9dU9
OuMGEVcUY6bDaS4Fv7xi/wFQ/3WP33DBvDFa5WLLStt9WuGpt4Rz0dMouIXvr3dMhOhsio+R/+/L
Wv9R+jJSNDVeagPDaFv8+R8LXG9qG0kptoqPL9xZXIPanvGheCA1COFQSq2Py2wbS5G80jqNjAsb
goNW3+7aw2vbtjnrd9k1hgGTYHXtNhGR04G2ol9mRklvBQokRGwMh+mpq3UzhU4e45Hb3T8CdFMn
UiOXqunUtStzIkOppPgjW1ZJWoQ2zPY+PEWoiXX3iRzKFG3okIdTHtz7zWU0WU7/fTd+6k3F/sMu
bptGy27J77NW7bS/2JUs45rWhRCaYRzy+RRjXzgn90krweXjDnGh5Z882DGfjxHzP2xtO2z+G7ur
etb8GBz6yBIgu4JcHMYy1H2jTdmkDVtDa9QSYSD3AGq4uyVcCl6Thk2IfnW1Ierqej8yTLraguOr
p6UnfzEtvqzU1px9ArFARcD276/7H8cZO5o4NUhZVjV6gb8ffktqiaHN6ZI1lEVkNkz2TGW2HfMh
YJLtzS0+ltoBwsXLU+9By07UUwq3eit39JevvxLjlpag5RIW7dBivMsjMo1fPqIpdvy/N2C6FAyg
sIQnv9L+nq/8sT6r83Z3fzW3s9h6+gStOdE3BU4d5qhnYAbTcJwZ+BHAw2vDTBPmWLm25vDBKUwL
GEIyA/JGRjvRpMrKImnoSkOB4K4YX5eIEYCn1XCLZqkHh/zpaZhOe7e1kkLHJBEJLnKUhXjACuck
ZK/4YbiCqAmIADDnS+n113GE9nOz5RszMDJlVZzo6hu2e7vvH5ZSXOCuYrudZ/UnfKeKtGa3WeUp
EcAw+MenrvGZ+ygmMIR0GaqoHzmCgMOoNXslShcHs6wJTcG0b52jY4e+GZyCrr+HRQqm0MhWfnlx
9J/byN8f+u2wUuzH3V7czrj3jx4gyvVEDP9gbSHK28+XkHASk5Z2fByq5JstBLsHPG23LjXnOJUm
r8zEcelrO3hy86HLtW9ru3eCVHH9uIicWudA6NpS7QGHmatCaG8Z2SIyAHr49xvxvd39WG44IOPo
Kv7R3t6Ipiy3UmNUZ7Rx8qxBi+W84iauP0r6t7kNanzyrlu0X+i7hqRko0+xWCisfbaudRXK6SO9
cyRaMQqh5bmzQzBq+/ca8THCr9vyNVh4Slz3wLWQNaG/mIHM+tLnbYI/xGXwbO8R3EAgO7DiOnYM
NPj4aDKieGB1sevV0XN5CMrhiww0xYfFPAXLA21qRZg1ows3RRmgj4CdULYygempPdrdK+v4l0xd
9WddxPP+4z69FYR5fd7JizOvpY495OYWXIMqgaGtCEBgFxmoZvhScFSJ5cNPAhHmxbM88j3a51Gr
DW/eQJGuQfFDBAmtX0QLID/yGlIZGctLvx5z39vEv57rW2F5x9TgdIGikSmwa00KFtkh41TCwv1m
BuC1SL+dMrh1Th2LwGjn36vK+lmlw8iAjkE8DzGcLeXt7ZBep7t8lspzdiQ5r2K70pKnP4IOAiEU
/TXaww6VDUxHpKnDEWId/ziErRUxymAYw/8PjTmOK7RkBlzzovvtHIKZZBXLHQtKZ1sw/M14G+4G
hqv4t1EembNZnR4BJvXCu2XghPgRYhQ4IQrTXSkOY3cQW/ATyND8IPCP39g770Fl1K+0C3xl3Art
74D6vw8XpXUu80thHjMTL907rOpDdJiYsyrkNeDEw9EICY+UlKN9JNe+8csK/W5J3p74X5d/u+dP
5fEqa8Xg8ij9aTonWpUVGJJs3brVWRy9bZ3uao9YIntmL1/x/dOeLSblWkPAJhFB5Bd4LIIjC98A
fIAglCL821zwbb16mKueZzcCMgsUZ0bXuAqH1oflNjjhHz1rdV/L+AOxnMX3Qwl7/JzylE6gsagx
vMcaI7y6fcm//r3K/mPe//cNf6vSdwTdqmrDDScKD7fHlTVBg6kReOvwwQ0np6xA/Va5/5+XfStc
DfORG8eKy96CekOEyM1p7f2FBO6DMaZOmYZpt6/+Omz+KexlfREZZMpC9KtiBPr3+pK1u7yzr49j
pkJS7D3uzpV5/cSCJWtB3VUdHvYT83LGSDZgm1CUrwCdYb5LI63fQnEG4Flm+x4mgzdv93GKMfPF
GCBPDvgpUCyMqM+klwjuPOOn625X9nSnOS8xXTxaQS45Fno5mLtz/l6T2gO9hNu4Z4gyPY6OXsVY
DLlwdsD5xoXAT2HX+T+knemSski3to+ICCYZ/oqz4lSWNfwhamQSBBRQj/67svqL3RblltjvGz08
3f10VEJmksNa97ruAleuYf1MONmVkTknLznowbpnvyQPJnULqI6RgegUkVSz2tVKjhj7clRSsdFj
84ypk+zLz+cBKJK3enYmliMUlLuu95y/aP4YN0dKQhScFzj7EDcyuukg4EozDFyg4BQcgD+M3NPi
NPc3Ovaka5s97NE8OcHKbBsc+090mVg6C57J+QXZOb/8Hhs7luNzcfGjefJNJndjLlTSRQACGYQj
10TLE0kK3q8aCLbyhzyxVtESkdqAEk2FTddcdD6oOY82nO6c4D1/rj+ipOeh0hV4Yqyw4VgcKXD1
HsgfflCLyaWF3pidRJHlP/pg0oRgB2e1TcoOZsVlUU5OH2i7yHwIyPEjc9RRHqoBT9V9w79LeqRO
2AclOrsIZt6RFfVEDUbLeVa12rqm8bnIlg2v14+gKfOeh7X6iJRYetGW6lwky10DnNQ3sWUq4o3V
nljfx2mWLevQyQFT6tvOCOAz4kwAoKdnbkIHYj34XqDu2j+WjyaavsOKK9hPEjYYaE8BHz0aE+tF
w84j7R4eqUIfn9Z5z1scBhaRK8LuJsFn9BnucUlAP57WiIBZJ9+8CfyVib6yGRGKmZ1qE1DOPKEY
IF3shyRPCQMt8hkoC3tu9k2RJCYOPjp5P4EJTFQJ6iaO+apDHgGoR841JBeVinDu1OsZvfq5OndP
72RHu29AaQjsgxRzSXN7AFcA+wxFSeZkN8ycF0PrGp9Z/0UfvR0GL2GNSvVI/RjKipeQ+VBtUyCI
JC0NYb01PDAz0M3rgwNZS41iCxOU4mO82K2i12RATn1hP+62Mr8VUgNA6h9Nubj7Y6E8YMmWeydK
Y/J3jlYPqWusCT1+8E2lmOniYtwBBwB788jfLh9B1fUIm7ugyX8c7ny4YeQVMSt4CPg+n/NvlZ4k
fBkJU2s0X8PzE/HLXriR3GgLGnJZoYawx4ohCJND8rDP/uYw/i65ZpfdhwtupwYhkCF1PY/eItQx
zakJwPc5ZoHhKd+xGv2ZqqJW5/6qbrRN00ZgUdtZcr2/YLXmf1OZR4iciUTE5JWqz6VOwH9rdztE
ubfqW7z2pxHHKfKs0OBQCB8pD0RmvfmpfumlEDXMvubmHxU0C7fjVhMFP0zBUnrcAdY5oHWwHi7o
O9ZskmT0CRlz4k8fvTUXsJBbQ0tgDdFd807JNVJXEFObOo6JoMF/r07qqSMFGNEFcBB00/FetQ+k
1dzZ1Qm8i/WzPTPHmFt5FEOZC8OVcTiugMgg8hSUASIaHLMHIYwGYlNVV/uggCHfFuMCKam8Vl3t
weOTtikEQw8Drwg3rtLROyhmBU16eKLehLWLKmphV7PmPGYglSoWgP8pRZmqX+VQ6/kjCeIVWxe1
bJ/KwF7k5669CNfSM7KdfeEg3OXs/Kigkk3eLjzUrhcbODKXYGK7/JZHHY4+Ybs7oo0g9Kzhh0Zh
GAk96k0C+MSClEeCr9/pycNofP7GhXqrP+5eLj2apLhmmD8i2gUq3Xk2JqlwgN5TrBohrKWQ+M1Y
ZUgpsocd8FxB/iumiBkehMcRYThKkQmT4HsDFrl3evd6xG4f5A/9w3gOP4khMObhmPIUYJnhKqDs
Pp/tVxVB1ZeY6hvOvhJSZW6HZt9+jC5jsPggWwe79+JdjnqoSsJhiMRGmx/qLmJCjfmkbupnGQIY
F3iUQsf+aR1t0y1nMhni1wE7JesjAlFAFoWcXcaPo2acj39DQndWrA/jDhkWjzISfASGrEzIf6ZF
X9i2akWXC9l+jJxx4Pceva5OzaFCDWE9on5mHJHfWyHKp1qGokbmLC8HshaEEvXbT6wj5K+oVt4v
yJYgPK7H5iRbk0LZxFXX+ogRLa2h9gyWOGs/IJ0OCJ7tBpcpZfquhQmy7fL/FX3psSYlRT0tos1z
9+2CNFFL+ulb8UZn8sepn28kSA0vsC1f49jRCHxOjkMkSA7KDs79rEAPc2SujjoKF5G7hyAS9QXG
O/rSlpcXbokPBhIs4bFw+khn6TheC5+vjvLzlRv4KBETnArorEZI4ZG4mz225mFP7r5cVjV8LBUt
Q7xQ4YaNfFJ1r8b7+ckec+Qz6ZolMgljHit9IKI82r4lk22Lj/XXOb/xMTfO+YWV60FWXYI55kEc
JKQFKzJfJPXdff/b34ZvyjNhyr2FBgWYr6hQIaeAGdyrPRC/IFUVGPnLwJpsiFyOL2v1wXy1FhSp
sFMdSD/m7okiFsKXCK8YBk763cQFDTU+D0oEQqKKS8QpTQqvBfDXZPVTtqIY1UCMji9WBv13Lq4h
3ZiOekvXKZqItycSvt5UH6nvBimvtpD93+QBum+IeWSrTFshW9WQYqq6JKWSXIH0QaqYbmIMMHI3
XRwfPMPZQyvh5VzKeOf+8hz0q3BkU6aLlubp0pKg+htixFGU+CKPQ9pMVX+Id1fxOx4D58zTziM3
yTIHm8ahsC59FzHPZY1M0k3wYmClWNb1UPkOlx2fG8NEFB0/IDtQHe2TQEZG9HNzf4NT/nKFfz/Z
z6X96smSPMospdp7rjQVkJ4jDKgxQUMO1KtL7/yWjOSOiPVoTwewTtVgh1v6Y/VEzMAG7ESdUdSD
1RJ/8fz+K3AWonBAQKCgaV3StwF5CaV/2QsciQXxZf9lgnBdQHOhPhXjtscwmBD/Rm12dlC11bM4
dY5ANcjjunbPnsGSjhARcaDZLxQ38Lvn2YHK7t1kT/JEewyoRybtJDALwWMwRI+EERsYDVii4Tv/
QCRoD7V6I232XIeQhEEteDSXF617ehGBItFEhEGmoyPnQZMtwkT3+/cnVP77u/w18D/n4Kvu9Wqz
wxki8X5U1RBkiAqyEz5bq3h0wjEvd5PHdGSuzh+7bw63PZ/M5XlcftpLyo1a6yHMv6uESJAS1uN7
ILIvN07dUX2Jdx0iFm7BvrpSpb71fZmVKlYxdR9hxARFCap4jQ17T3JxdfqQHsjCcA77sj49xJH2
GgbufmaVPYJ2/DuI2IVQvurv1dCe7OYlADe2vXAG6Z1a+LobPIFNgX4FBTSdz1mqy/F5rI/8Bdhk
t/MWP2M/IiTC6Ujhff3eDxclPAzvj0IjTCf0yiJpS04Vcqf8xxE2iyTlfLZTzT1yamVmbzlJ+5sO
Pi6Xr/stNce72VSnseLYSnmWci3RXKkYU7atcCg6OQkmdsZE2UGmGPqwtaE4Zs7l+/gl6tb7e8qA
4efjKGg64p8hBcyK1+oo6OsUUGpR7/4ztvRGR5x5r6akUtT76BJlmrvfUpVMQQoXFkrJCcr07zek
NE7PfzqjEZsIZMnzqpSWym9/fRlX+EVahD6LrTwi1Ha/sba3aoZi/VpW/OOejicdsFXeEchwk/UW
VOUpbRd7cW+/+qj/vFcjjBoEOmWKNfPJspwOa+L36Rt5xk4d/HevJL7mq4Hy5FQL/YRmuDUVeGln
gz2YsjkYPXIY95tqqu/+vFLj/GAfTatKxCvpjuyGrwQguNpm0BQ4nYFpeQy+DqMa8tHT/XZvjhro
ZREV1gWa7vcrllFe6GUUa67N8RiFJ75wSvf4dt5EjwSC7rd1qzBDxzAEH0VDF1efxupnyvUuU+JA
w8mqn4ziC811bQhOeeIQCqoXyFhbPrXmHeufbuVyhU6GYmRLbryfdahTO7Eizd0lDhoZ8hlWF1ZW
1bcg0HvTw4KUVEub+s3ZedVm40tIDe90rHTa1AgGqj2dImKuVMmYPVfNBvgDKujnCeHFzh7KJgXu
z7DqQoh2cU+N+hKOQPHU4ipABYTUrSkh2Y0KMoNADqp+TA3xqa/jf3qcRv7EDucV0iaEeZzrLly0
DJfroP2M7hjgem51A20gfd4fxhtTpsOCblLaCdMBW6vfUyYxL8nZDkxumIsAdL97Ia0MOSR2ziME
CffbagqLxPj9aqzRl4f0HKdVaqnumavBrpd9yuj+3tD1oyNTDlRd329PzMDGwvKruebCcvHs/CgZ
qms84jPng0J5ojggPRFEbXmztpYaa0t58C+6EdKSlTlgLISj2yegclS2pBrvv1TbgDWWFuVsnNRO
TlM1/KPSOaKp73MHkD86b1ne0tatb5wexDVTRahEtqkxYFbod6zI1yBlgb2NR/WQzIYTzvKlAFe1
1Zfe2u1/tdYYryzdH9RO2FHd4pnYsohULIi3E87tm/FMmBJV3WXwZjxk02yEcFHtEtvZb5RJjO00
sR70lNQp3e/tZo7v/0/Zf3ugMbK6X8VRnvJMwG8oxZ7ow8FisTl1lzn1NwQ630h0tTQpXvPvtP23
ycYIq3VYpVFOk0ZCrw8GC58X33XV5+P3fix4Vi3tiZ93rz2xAl5tjEEdWfu9xyBTVNEXOOzdYO98
1ciXRPqSpfwH4XO/0Wai5Z9+7agohBRThiSj/m60Ds9FWSqFCj0UYCo66C0ycBDbPdD90DIjgkA1
hQ0LVCMawQnKeomihpAoT2h6fYfURS9wd0LpiTsJhJlseP8BlZujgE+XcGHlrtuM55mHWEuV7MDC
iDzn0su/JFisS6LAvWooijh84N1OS5s3Tngd+arNxsjHmqop2pk2SSv0AurQj1OkJRg2C5re/bas
2+9HZaqlID5F7Pl7AM5loQRBlfOxoUOn8B67E2IrXD+dcoK5+qzu20jDo5fdUsLkaoNf8BsC+05I
7r3vTYqXE/G7irqOCoXS21kbnCHaGBuxOhB6PGPHAequW3yjWib/AbYXddyFP4kgcTPlu63wkpRW
KBTK8XFdDSFfCXKbuUQGbDkkca2F5lSvMpSZ0QFJhjRL3qGBkWx6KVzp06cqpg66Gar6+/1ya3lV
sRhDiUuFpNFc8YxCNU9lIYshqMQQDNIRFWwYq9xvppnI/pn/1+2I4bn+6LKj5lfmRXWf3913rbfZ
rNfDJ6I++eCBcoK21treqrGKaaWq+lWCQywFrZN4+h73/T6IXULPMYWKokSPLMU8Vik2aNuvWt+0
Mamjo2ZWypnlReDOD3C3ktH7ZohRi+K8pbzx0Vm1vW8zQPSndxtLmlYf1c4h01U3Qe5bBT1SfygL
6xOSO1E2F0GkJOTmbAiZ9p6C+Y5CaZja0FyQiYhyrv9ysBvfmlUabNsVXQASEl81n4wait954nwQ
nOaoR6TPGhQUbcVP91tWb60o19NMTIyrabbfG3s9Sxl4CkspQ3qXMC5AC+t31xzVewaJnoJw4o5i
tM//duCb4UIz1lM92DEIysJb7ZblVp+ICig6XcRm5OfDLNkcKeaq2/bsW/cErDz/5yPWG3fyUvNN
9RTT8ulZsH3OMDsluI1n0PnA0L1V9JnsuLH0fU7s32ieUMZQ1jzXJxZGP/Pjp97Ho0k9OfkjlnTm
lKLnbcRSd+gWmNdLwH4Tp+o+AXdCYkXEmvUKz9pgjS6hdyY2zwJJp56+Lo60SucncBTF0EIVsx/j
ILTAlUg6UgujDIWUY1VNTKdzpurhQuEI5Q4TnzqN190qJJFST0zEssEwhx8lqn2L7Vs6LAjQAYEl
Qj6uJkcMkPIH470egXW/P3eUW+eC615sbtFJGSdKRC/qQ0hveBQbCJw26yPpA5SafLdFO2xKYz42
zyIaIjAFzgiMHq0R8AlPhR7qp7PqXmYg4QhIDvBKBWuRzQ/LFMei6qXlJcWnd6/B5lSR9HMid1iH
p88gwvsx1Y4nZBGhQ4kNNrNY4FFaOPxsafVW116/ZqNrq0qpL3ud14yW57mIEJ9mNbQqsvAO1JJx
Pjg8wKdsKYS4tQlcNyr6/mot2F0s9LoRjYLcoSocCS5KrnLUdp5UxRjd69LG1haGcpQYBV2Kf0rx
Ijt4gtGv46UN/SLtQrs7OpiGQu0mh/Rf9mtjnyuPVqV2dj9N41OrzLLBYj3Er/q4now+W5JEt4I8
2KbinCQIk2BYGoOY75WDofv1P0eFC9cj/e08F8OIlwExCSK51bD1Dn1zEK8abQxinl4O2f5yFMdS
bXFiSWIjH1NB3vZyNwfxqp3GICYJykJFvByQUee4FFVqwmxNBJhbxqytpcaYdSpPOR4CWjoDZTrh
IYca2sVknflxv6Wbn/rVKzUOIpqxP4a56LozxYrmKPw6jKth2PI6bePTOHmc1Fo1L7uffuNdyL/0
0aTOTghO7r9MWzuNIwUGVoUS56UYH0rbOcixTrIot1UxtzUjfv9qzTCLQ+35e5op+zZedZDPqWbx
+m2K/Fux7etv6WdNuWrH74SavKdkhDtotTisNAA2nYnXrYbpa7i433OtbTWW/PgQYt/BCdGN8EES
OBnxxZL/dhRX2vyXbTXWCF/ylLjo/PSfhC9BMuFOh44hgXTOF9zSmPhS/iy8woUFZSz5WaMxJ+qT
FUZ15avugWwTUv+VOepgPJp91zPEPR+Fo0LHbmlTzOd7bTYmiB4mp4MeBf/c44PPClMLUI49eal+
eB9g7QeipN/u1auWdm+uGv++qyl+/2rClKUl744G7ypuq7vFsatvdMopUDe2rYRiOtx5Q7MxXeqz
Z9tJxhvm1Pnac9LKuOtw/+et2ioFbm6deke2EApRGWfqjd5MYj2srUpSXKRfGMqfeupWO447I2+Z
jgh7eGi5qGNY52DFMjf8qGDCt/SrfuNtybfIIp9JLOIn53nVr6m2SyTprPzDrSonnQW8LFYXyqQn
nkDpUQzX0uKt/jUUcvmKBWTUam6j+qGwzX1aA1wi+hOgA4wg0RBDePUXZktbt3aA66Yam2fd0arM
9yvFPUzEa+EkwiuV/8mEuW5FdPFVF6qxHVpVzAsRvv82pwL8BQEQiWg0alueb97vrttqbJ5HqawN
1rOfzhsoD9BvhwgikJiQTx5FTFZzuJuLqzalkz/is5bBEz3W/Diu22/sqXahKaf0wruKbQi3z414
2xP6Y95WSJfaljixXv5p7wqr1lhPq8v5kOxkaGAanIHTDN01irCTUwCkIiLUWi7b1lxjwuykMDhK
FyhnkBcWRCph7Iv1Rojjgt65RnNy+FCcit29ZF2ve+LDbOnhWwvdNUiuMZv2aaBnHcEje0UkMGDz
YAPGCQIrvJaGbu0e1w01ptLZC6Nyr/Ou6FVQKcHQXgULFYBlhMJLEOSkTVubP9G0e8PZmD6XVAnj
nYC74cA8EybhlMAj7DIez+gY0Wr7sHlsKN310OohkTcxsqEwokbfiVuKORE3w3CJ2ArdWevO1jL2
zUjgRdkb8T7i2ajEIESKNnqGLfEjRu+CENz2Jf/cbO90xU/A/HrVMKqzr4VQ4FIbqwHhlxdva5SD
UGdxQzlRYQPfhnmnTUUeJhjYLF4AH7DXfFO+QRrniAnb4mg/lf73HqoxJzxfDf3CYPIJiiE0KY5K
EhltcwTOGVNTRQByBeISoct/1jbyLv1H8q9pjdNMfLKLXXLOFY5pCL0SxD7BMt0cxM0Vn2jJRYqJ
p3OA9pF8fnsk4tbBxujIikKGwiLJ3dj2g+POD45xLF5dh8+C4nY/j7G9FADw4A2bKlSbyHCG97/C
2wt6R+vgS0u1oG407g/1mdLpTh3xFQ6kBRrDkqMGAiss0arefp6vmQ7YuZAo6XsLEHbEntrScDfj
PoB+/+cRGh2vBXkYhwaPUMEjJOE3tz4pLNY3qIpg91hzgcdK3mW57Sj5Uxn8Z7ZdNdw4/RyPWqjX
BV2uLHJlePZd5QNgA1U2ovYk2kTLi+roJ+ewOr9expE38JbeZ147Kv0Dxnt5wiwNWmMEyP8hHekb
dWxi6ZaOjhMqHubSPNWIfHo9DaeU5WkNka5yqYBU3ynIl6fUQu/ZniGz90BQwPllHQJuioIxfq6G
4ljp90SFm8LlVB6XrEDUm8ljsdUV8Bnh3090ajhn3ojliN32QqIUR/MvFaiMOLtZC+gOo8rBh5OL
GmRvjAFxvvTxb7E/JYw+rPnRPTzARlqU4H9+rHgAam32U35rjXEjD0gBpj3zCNxO7k+6mzciIhim
JVwdVMtobHNVfdEPQWXJQm4AU8GFncw+I+7gcA5a9pmb35UgXoP8UCnkaUzwU3DcH+OdKXOjxMfG
UZ9FV99/n5vHaOOqjcYMDrR9IBfHnzaOsxN+42sRWQgYEBMHN+kxmCvO/lPEvTElXrc1/79057+v
2JjHZ+tsm1n103w8yqgOP+AuEz8LU6zWVVJs/3++mX9ftXkPqqJ6r3Z82iKxMEJx0BN1MBk20/kg
XxCabl+Xb+2LpmIhMwJXruhN8e05PiWHSyeXOa9z5qvANIg7rfVxcT9X98fx1nH9qqWmmJbYc8cv
LVqSoUAIou1hVo/aerCtkcY6X9hxJwRDIzpQZFzTkdxLh22N3BRSXL9K49xax4Wuq+QVObfiqdaP
QU/ioQytbCzukv/JN3bdWuN7LqyKgbPpuH+yyOoYt4On+2NzM8dy3UbjXBrKu3N4CQ9iGlx6LNMM
EW4U49Ahk1aQL21LWN8SDxmErzXLwOYDGXDjrHjQOYp4Wia7PjQwG/MooAOi3qC1JfF5Nj6pXw01
VqjyfDp7wZmGToN/Fg1uUUTKWw+YN072v9pprFJalGhynjJKVU+8UtjPphiKzophWwij7YUa61Ea
64Hv78QXy8QTWyC0gF65aEs2to3Qz7J8dYTN0so8RNrPtDvBG4TWSzZDZy9tvQa2dN3PKeqqJUmr
iFKIruOUzBv5fd/drTGWaG3pxupwPUZq47sF1iVA18yFM/FPyVHHGcDLtvG5tTrQCqu4isOK/MdO
eJekiXaJdqwOnPSqsVjqMDAg0IRzb/uWcWMB/9VaY97pqnc+pFYsc6nF1bEPiYJrRjoKRmqPIqO2
++uN8M6v1hqT75BGetgJeDdRtuZhsQpXGDqSIOO3LXtt/Wg0goL1Tkujjk9bYqKLMGTGFenSJxTh
904v//cFEMUkFmNyB/EkdR8sI1dzMK/24THohOIgk8zxRBiIQDJ16sCGKCDF26Tb0uDNuXjVYOMy
dooVLFuqANDASoycEOTBMVzFjxC83GyKazgFYjCm2r+CmwvIVcuNpTezq0I5RtHPGI5DQgPmakcy
tu0NxY/5s/BeNdNYeCNbC6P9xZeBOggocDBtmyDiB9xroDHzQRlYRqTSgyKXn01VjvutO/3Npenq
JRrz3QrUi39MaeNEgadoJ8dsyiJU2/YyLdOhmSqvOr6aJzWDAo4MSjQkFBzQ23Zd9UZU6HqWa43j
kRnvq9255nXiLYLkJEe32w3XIl1tbKgeZjMJSeuGy2AazLNvi/qV3UhUEst4WP138//n+nj1wekH
TwqxA5BxysN76jTqvHOr4w6GPx+peuCey52rU0pL7dSgbWq2zJxmMCj1opN2lpmaGmhazGbnuNH/
RyvlvzOnGQE67zrWIaloQ6yUFA5Qrio/k7khuNjSlbe/Z4xcDB0Bv/pzgbnqycpjQGPREoAIVhFv
GTrWQB4F/fsjdvt7/reZxuZpeqHtxZJ0IYQimoE9qo7ut3D7yAFjDoYkBBy16U2kng3LyjWDJkge
10S/xR6NpCpYtV2Sm9VeFqxGcvzcekwiQiolKb/Xezk5nrPUlyr3iIlIOM5yN+SSH830/fSkYmfr
JEgdOr0yG0SZYGtEqXvBWTDve8BKiFJAxcF+W5vHVIFDwMcDcEh97irOf1zJH1N8HtOBvwIBMzkM
sB8SmxfaIPw5Xwlvx4mD0w+mmR6FzFo3SLoSZIkMvlNJcfwW0dAh7Nt51yNCh7lJPQ6wnw5GMt8j
zAk8jQzU6A62njXlCkbL1MWuqrmyis7RRC0c2SvBuvvdOQnXxdMusyqXKm3nOe/3tqCVp1PIhtEM
UwfkZ8yBAWq8gUrlN+ZnQIUmx5mLRgQ4dPe5dqYS1tgYk/a2WpdVmYrE7nQK/cVZad3p53a67U3R
JvKTp9Nt0ZtixtZ9nm6fn6fT0+D57KT49Ha6rsl/3ndd99nlr2wM031A4bmzxkkY2daPWVHvMjRf
a7wKZn1wJl1gE1m363T7FM9y7nrC+bxPhnY5fBpj3bQcws5yoDl0lx6Cq7Vj981+f/zx4YMrxWIF
GeHHcaIMyx7EW+zN848Mdwa7D8uR0y/yPiDFYE37c3Ga688PY/6BeOXbpT+fO6MHKkV+cK4pl0Ao
8aDUU4ANU38geq/lU/kblvgZI+Hjp0O4gT76e4yORzvdV57NBB4Y7uljv/XX9kf95pEx0vuwjWfJ
mlAblEQHSwV2khgorrCcPCMLZxsDoV/0PiHUocj3VnAan7ONRo2zCFUDL+ipjvue8yu3wZEqbEtZ
w/Di7knziKNRtklQkDEIiJzwwxCw4O5QVJSFG3t4hqqxxwiLSudTv6S/Xo5bhTJ3gmwIKE7Uo5+J
+stLBHMFFr8yITeCb0A6rLC7Q3AXTdIhzokt9qx/nCX55HXN7CgKsMAOtcZ/QtC+7p11+VhyzdCH
F4zIv/NvbZGBXSp6xkqkEE3hRvNowkdAIpM+ZIvTp7G9zOJ1uZXw4qVee1XtmewJn/dMgfaBa9f6
8hzlY2wHP/fb4wcB3l1XZzoXXXWlD01czrBu7XF1epHHMWaVwJtR+Hza+/4R3jY5p2n6Lnw7QCC/
KBQB72egqAHaYfoVd82psbWtUbnWMIN4sp/2r1hgRguVqN4jnonjjis8lq1RCJnkPD6e+t5zsD5R
+b8tEL4NM1ysg0nhqgcnfd0vDqpgYp5eldOoeFUeg6JrCTMaqocfFazIcGTjXnzeFIABMd5u2T3+
xqFF7xsKUA0FYZptNc+7JTZTRz8r3Qy2AA7IIBQ2CiFQF7hCX62FjYT8AYEFt/BweG6L4ul/l7Tf
zTc+lzDRDsEp35euSlEXNIWNEiK5Iv0HVXClfhtUZi06pKfmyusR4re/gR/hUn6tbzouRcgTO+qS
ljkMqNdW1V5nHoW9Sh94B8dSnR2r1AtwHsoY3tNn+fXYVpXaEbePX0fdRuc1diulVkqVsFaJFoSc
Wti/zBDzLyUgGH4fZE6wOLhQx0feZLeB+wNUA7fSmbewJ+HLbm6vEvSr5HGpPj70RIbNGIUPFkc6
6rT4S1xKi55SMKcBDn16a6xfBduI6HnLqvX3/MkZRYdFLQqsNZV6/9+LFjLRxDonGaj4B+y3AbpQ
yDVNP+1Btsjdo9qX1sdpOvJnyqqcWRExz05MFladxovoUVneX0L/ysobD9OYkZ1dZWnVgYdhrRyJ
M3A1zl5i6KDRInZNV7exneGXRUAP4owxpe782PPw6jXmythuW57kP4dS8ThUcIjDCEzPpt7HNsPa
VrCzJKioQKRaZbiuqJNyq8vjfAc5cf+m2nMidPaoxBwlmKlw5Fzr0A1EhhGeTOLk893yMruMzWnu
BqheV52RiYzRm0SgZrY/XgDJnJqPBIpI8BA/hq6yPk6ieYRcGrts72G3DWeAdibFtpwV8wxbG0Gb
NBbBtzez1yVnm1Xs+m4x9UbCygqTocCJ4QvNQKPi6GKNdmt/afHwD8rqMgy2gqwF62UVzaGRzbC1
KSYnyr3xi52q01wmarWb6O9tV6m/VV6NnmwcX4xz2SksO2KWgVoDPkwZvxs/kuAXZ7BgnmPNKE1Q
3ICCapngP6vYrw/1d9PNAD5GGlT8dGhaXYXzDKO4o+qAw0IBN92vE3N63MDdGR/mGlMun5TUX08T
gDxOigp77APMmpZGt5qdoXipJ2EyMqbiGPgxPlFPOsmnZFkcusnSnOTYISbL/dKeSJMSzswce+mw
V6wT2GiAwkpwacyOgb2t5sVEGKic8R3vymzaUBQ4fmKoOLZGidqPOMCuw0X6ml0muA4tBC7i/of2
I9BvdgrFYUoHaK2CbUjz1pldDpdSolOASTJTzYU/ZyVzczd6OGIq8xqvkokUYsMjj+XnAoLKW76x
FgZmOMwcffCWD1B2gqVJplrJybOe2KPIlUmlwf24/6h/U+SMH+WRHcLS1CTLzTNCWZ52EnxXaQbk
Q9RDZYMcsngxHWZQXcTduKZcDV9w116a4/tt/92iGm03pm1YlnpUlrTtzyu1G69TYFLlJFp63Cuw
XkZumE8O0AjtQTWTha2HLTklxJbLkzINFoSbBWRinF8eorlqjXJ8eMeHjQY4LVnkD5k2JTvG0nX/
oX9Cpn/H1pYJdgLK0uXG2IZ5HinnlLGFhkthyB79e2cau525vWczLaa+e4GSlM5TFtCCg+Iej4a2
bYV8QXN//Om6f5+icTe1OkHhWRlrp3QYXpYWqLqzcwJ7t9J5Knt0ocSPuPKcP9YxtqMRfuLcxJdH
r5vYjrSI10UiPJzj+WEbznebs+zu3+yHy7O0CGb+G4CcZ4+3equeL8/+XF1BiAxmhdLz3ArUF4vc
pB7Wrr+qma4Sh0d7Lu1cPAnW0SJljB61aRlPOxcOz8U05GwcL3OUFtrW98ad3KHEPid7+XZMp08s
l/BQ9jBPPff8HGx32+Dc1RWOifLYGyWznTphfVUL4HzFtjKmnZUkmHrpSHrVjvzk/acuXFIpQseE
PpgKz9Jsok61l/1UG2sFO8H3/Qnwt6KeD9pUTMuwARVYZjNNoCVGdcozTRJb0Ax1DwiXZF54XS8n
kJVMNPYie65nXR1LNPhmYDXk79yAWXYRAiGWAXYil0zTjP1WvyAAShGFACYenmL+xqXXGuy1rjxF
tcQSUNQtX/zf7LKBtBaiuykmMBLJRpTZz4710QwUaQa+zlwEywpPynC1d32d7UJ0OkT5Wf6iTknu
I5bIW3aMn5Bb4wOiffBLVociRUxRfx+J7ENpZblXSbNyYrjSAyIRi83dngGVX4hIdI6dxtYcqXEP
puKjNM9wMzixaZs5siUW/8OnMdKnu8egpb7kr36DflGoGKJK1QRJbDZOzIHkwaXoGN6MT2De8fsG
ARAkXMDe7cEB8Yw92E9s+M2reCWRttO66jj4vsBRhOGQaDMBu2KTv8wOKaPnL9rSLK3P1zgTY4ZQ
VVTCwtCZ7HCHSmdwg+Z4LUf5Ij91gTjELuzVn12fS9YZfrMBqnsirXbzyOp13kA0cU/L+/bSm3MU
8L7aXGNvTS2h/SWUIvgdOML8HtrLpcCtQS28WTQL553BzqK5bnHpHd+Lp+zJn0FhmR4fz4Qd/PHl
xXhsq935W6zJEOJVYEH2oOzZ/KmKvooMSrZa5Oru6M18rjc7x5h4VOJitQ2vbGQT4Th/xDMK2Hbr
+qFaq2bLp/W3pIbmRT6lgxQFclKTKZKSaSmlU+TNzoED9BuaGvuUVEAVkbD7fTOOXcHStj/bKjT/
yq5EwzrJZZtjB5HExk5aVvtjpJ59Dq14Ni4B4sfx8OBKJoAz6jRn4jgajQw2RHQ73rx6TR48jvT3
F8a/Jee/H6K5sJTG6ZJxEhSjH8+LF83e1Lh4zQzu2GMDSI2tdT2714auvN3p/757U+CexGWWFrJk
A3dE5AYg9UEh/4jaAqDrp4LO0ndAg+06vc7nrm6JRAPIFDvtr+UMnzgx23AMAerLKer3nK/tmq8y
iEquKRkkcw4pg/oRn4hj1rOVPrD38kvnfomDygsYSQN5Ff1h9g7A9/bdOulXH2barXCsZMvedXOv
X8qOccFFll/ZdvFrIvI0x6pR6vInZpeq3ctHKVreS/cEuep9/6697KiKfbeXQdnjPTFjSLBEiJ3i
qx5ZrwH5jGm2iMte8KBAU0+J2q2wb/Bfky+JU141SNPxgbpmCLNqNj4+xa4OpxsLNCwurIEeTS0i
YtFHUo9jfEf98T4e2sYkVweHzlzfr3edsWHN0myUxkz6iUq5ag45rpevOvwOnIOdY3M3Y4ebycL3
PCE0bOgOR5GwT5odVxv2Tcxky/3QBJsxKef+LNeKbmcisI4zatHY7Su6SRsWi7jvISstPrOX9DMh
kRF2PbOXhxjv2c9V7zTQxtLgOJAn0UZ+RTAXyOzNquWYmiNxa4RDoQrIDYxaGfuxj2AcbkuAhKsa
JiROcGPLMSgX5Uh00en6ouKm6MTQ6fi/KwNUJsTMl8P2NKg5Z+nsWsEMwFRF6c1zsCxmstSXhNJv
/8ZxlkDkGcMeTThDAUkcZlshS/OJ8Bv8J64B0hokA3xTf5JZEPX21Ot+aUgUY0dWB/luC3g7ywSH
5xJiAaqDKFRGOzA9uNqptRuutP1Yrl0QQiqjbvHF93C8MyHkSSPuqwPrBVPbpbbmJLKvnd17RIaJ
wOh7SBeOS3+SPCZf/tcxHFTwSikh5jqid8NykX8By2Lahq8VhqMEULrZIJ5kiwOIyOmFoMvrwcLb
Ld2P4xXNZirVxwcDlxvv5TTKmWS9fBgNlKd4wvX5xPPyI4YpXIxTAJ3Vfq9fawS4Y4xIRjIDyO3d
eLMH9qB8pT55ka+0kQ5AMp8UHPKYmWJf2w12RFZBKbDrLm1TQMYPe9DfXbrrgiMghgpPwpmFjVnO
u3LdL7k9itaKo4M7sQ+O+Ov/cXaey41j2ZZ+IkTAm78E6D0pyv1ByCUMYQmPp58P6ju3JUohTkxU
dVZ3ZacOjttnm7XXqvbdpvRHF/yyEwej5BDRxJQ7uWHn3qipnRy+BGDijOY5/AkFCq8KXSNbJz9n
juozvA4kKW0DXlnB7ljpdKZR0CiX0bZ/LU5n6I8mJCvZNb2b8nkhaTLc2In1WrECz+Gb8IBWKYkI
lmcrbOqHmHPPgdh7z/zAdhYe+wfES4gRk1Gpzph2w7fQNn1sTYQC+CHaQ3OCnElb8cHhm0UgOQ0W
Z7TxXhUR5QwJ0BxZbhOpJpstlB5MUJcs2vLVmFRTtKLGIgSeC9RH8sV5nO77UbWunrvneKZ/ZLv6
vdjIL5U0I9Dq7+J4pOeo9Y76wNGTcW46wqM02BHzI6u5+usMclx5msNzoyk49CPJqWicCrTRc/LU
jbP34oDF6+/kcao7XT8yufM7l32dF2uZmaHVgZavP/Na9mDMVxLv82/61/ZhEA65TFnXpnI6zcm2
Rj5mIf3Lgr0DDGn5Ds62DJuOiXiKdeAmeUNJCjYqx20wqjNOuEn/e7jk5nqaYykzrxnXvAloEaOK
Lo9d1EyhqpAnkTUxJDss7Yg++A+W2GCznOiIiexJZA//SZxgeR4rSxWBmHU8ThfiPbbK3xnqGCui
T41ttlMhyRohvrUp56zCJEAouUYxYRR1dJNomwT05LpdRlBTQdpb21DrIoZOMpr6i7sKbG+6kyjR
yPPiUXouHqkzZtikY8B6yyNfXpQdLetKMRqF4BTv0kd1W03MFfcaAeqjjOjYtkFnbJXFIzGxc9VJ
8O2e6oIsfDbzdtXd+bHakQy572jM1j5KO9uTUmmnxdZctuvLonweVJWyvb+3njTNVliWvfxQtqPQ
Ghf+qD2pnP2F9iLelXs3c+jViW1+AFjie+m+u6MbiasCoKKF7Pe5gpU3tYNH7/FMvptOYpD9LNMb
eTNMKDTL6iBb+NE/6xNjES0FkgwtBEjJxpx0q+oIP/DGQj8C1lgOx7s0YF/CvXugFrEzOfATeq/P
dl7a0kcOV/SpMxflQSRaKXba/YXFvg926jYiN1TNm7tLgsgiSWx3K0+qrR0cNRK8cKyR3vQ33aOF
ziYVBGShZQjNLR3Sy3YiomnHOw3NtRPuw3GA/rqKnrayyMFOD238tAQuL1PyMQjYzO5RRbPhWKCa
nq3hP5adbNRM3s529JDNSlDUnTPIXOYTESnrdhpPEvtyQE9t3yxhJ60nAnpgNUWWbtZh9pfdUnzt
MfsY4kk186cVrMUXO6VSBFvB4lzRVYYwMBAFBG6mwZGtHK1CYN6UPigmLeWV8eEu861MHKIuB8Jw
7uBJ4qbxSO1p2sy3GzLgKFCSJZ+pk+CpuAMauJIdIhd+E93lffcKbPsJide5DghyM2uWwnv1OjgW
JENRnTzEx5QB9If0SNnquXyujvogxyXiVSACJdrUdc9P/Yv3lMKz6vSndCJ9iMv+I1r0H8WxPkWz
zJvIuKPmrDiW0252WaPRQCmh4YcL3iz6OEMU7MPHOuk/zsfyo8SW5iP/IwD4FyMs5p8ElJaNUaFN
qfNUZ5u4WfuIn7KN8RHzIKlQLI98zTFdp/9wH9UavaCB67sdtZrTI+LOS/FWRmMztmV8EMUhfZCU
E8jytVOWOKznhQY+UlHWkFLozyMhm5DE1R84cc22eSdW79CVvC/uskM8qU/+vpp1y/ADzYgBqOVu
IohPt20zvvAKAbDHnO/bdRTMFAoSL8bnbhRorB9IDzdzfWbpo5iqwBMKmdV8IUM2NLBifwTg9imI
p5N0Ei3KdQZh0CxBE+hZnJXQdfQvQFaWwgLJmrGKdjVjaw2pJspJyUd8zE7wPmDjkGDCFYRpyLOj
50qwI2uVPcfb+sN9KJ8vUJ5Hi/NjCl+D9cEOhktVtQkUkVQS3mVpXL1a+IWo7iEud0x3ybg91bqt
PhTUxF9L/OrWrjWHcOItfkODjlNMeIwuKsznENa3IyN8b8+O+VB/hIt44j+LD+oDkk36APNiaTAW
AVJkR+8NLqRyr5yyhfuaH89HYZ6sLyfplGV2OY2eL+uYQ/nBNp7q5+q9PLTPOvkW9JJh/RFH4h2p
rf35rWfO2SmeaINiEl0QqZM/+B/RRzAZVGXdZX8/mJhkn+JMnKcMbk7wBjnTr+U0a+10Gxwr/uKa
cVloE4dd4o5Nqe/NM5RxfCJ3bms1s3qgSxwXW1aWKWG4H4bjMXPpH/QmNaXmbBT2NDR1NcDbyhEn
D6zUOKPAFMDwKFD4fE0vU8kcc3blWf8BjfmE5Bi2QpyEUBSEg2iJjNadAmc6rOmzbOp/WE6LgNF7
xVb7H2cTf5Vi3jhaSXMU34g7TIQj3Qvs5A38VON+eLMm7USa48+ufZgb93ViK8hJSGP3UIcI2SdT
b4uuHnd5qcOhDhPZ+DJpBkHnESV1h8zHshsPtXQNaTcYuTl18gxk9JhL6K8DBCJee3Msb4L7BFpx
+dldW1tz8ejtBwx/ufWW8G/Ne2l0RtFpECmLTugH1OQcLPYm3Xbkt0Q8OESpn6rX+KE7dHt3fbkl
M3Ut0znUwAGLo/UtQflrQHj8PTxTGyNPcysrwVQi8Eztv6QdTrb9ycCdBIvxzhgXUMXpIBdcW5gH
DhQ1N+Ji8wfUbfgGYGhDlEjK7TpElPSuJXjkG/qt/g+nCtcIx/gum8jj6lA8J5NgbAJxIRa6oxxy
wos8Pzcf8N9TQgnfjIcsnFSpnT/jEosfcmpX+/auewHJVtMyGqqDLorHAuNPwMttZ65DQb+cWRvK
7Odpewf/2UO68hj3MUQw8+wI7KQ6Qz95A70ZbobpIadjwUIYz6lwQf4IUUI6V6ZKjFuJjypsvFMG
oUFAJcWY1mOa15BemOoTYYJNGlt7aR+BAJfoFIpXwZ32DMndExXNefMqIGt2yJfJInZ4Nk/NA17z
Tj1kH+1HuOc0PClHda9slV30Ua/NZXjwD+d6FJ5nyX04i4/Ck/XkHooHfy2s5I26b/6hLuEd0Frd
dgfNaUvHek8ePfLU8p6GcwOdhpU/jUkwnZqSvsoCIa12DY90tK5AliL69qAuT+2UW86Ge07Dk4te
jHlwD39v+m9bjv4SMvIyqj8cvu/HrpfV3kjlsFhn6VOlIOMtzhvifsiHzhu1vFHY/VFI5XwB5SYD
BJmt+COjWsSemibemcGIWgueFbeiz3R2MXcp+be/J8bd4dOvEh4ajDFoGWmKolvX+ZbGt5Syzvxi
banvpXBZFUNUfMkwd6+xj9KMuTMEd5SqomNRwumeJXPry/Ko6LSdHpK1zIR4bQTyRJLqPa0/E/1s
zEQ7ibMZklZbmVqY0GJgMWfny1LWi+m5ieaiZ83bJH9Pk0XJ+yqf4XWsVwVSVGY2N+HGlutsZCWo
QmSwyeT+GDWhXZ0jMJMDRwwyIhD6b4XKyTgcJtmFItKmTbk2PRLfUjWVFUgBaVCrhNT20Iny4+RY
a92iNjonV2GgV82RbsHHXaMUEnFPAmWXluZMJgPR6K9FXe8it1t6YUbaoLxP5eYuinpbLC4rNX4p
mw+3Htc4KqqMR51Df9ATiSnrTFDGVe5PLiByLJ9e5YthSy3xUg9dvq+MzvlM7s/zqCc5oJS2EMQO
FC1jI6ddlmhYF0w0JAX7gmcDSyVx/IN0QefqnEHOVdul6m2joBs3se4YBv83AQxUL60CqZ51RTdv
TW2OdvfSb2ZCXjihYNm18Gao9SRMVudadzwpfHXFJ7EZlFZrBvGVyzhKrAk5XkSNDiDWD1JXT2od
MMhZ28gqkox6YJeNhGqot4Xx+FbC7cdZH6SzLB19Vks0yNQPF+9LhjcN2jBuJK9bZ4/wQG27oSXk
g9CJDsUWHC8UExNk/5ybGdYfcJqrca8yrEoc64Xh+x3F3AI94Pwfqsyb+q7cxYt41p28MVmzduLt
0EVYsxMyD2q6vJXrVH7cve9fcV17ivKLEpw7Zg8uYy+8gX3Qx1Lw2eVawtlkLApwlpOIoGnnLUlV
fPZBbjVxFs7qfhTBg3Yf0XSE1AEI/AoiNqpAPMg3TMSPlOjVV16lRL2kKmvZ4iv9nZKP6WD9Rzpi
Xa6HLvz/By6VAbbyzSBdDXf1xEeZbOmCynDuh7lvaemDp3OpgOnbC8/eTnqBm3MTPPw9x2sNXlO8
GnQ4L1/OoVeIct0MO1HBCmhshXqK+iyu13MejaM380VtR7BDeyF8QJARbOADWlqTgEpfOBnU2rOl
eicerbW5lQ1k75JNPiE83OL4uYjPDW3K0tzc104Ag4BPcA2PELggOCk2iQ4lejRrN0O/7pbYXEIu
C07Xnb8x39InuBV4b+nK3enmJOTZ/HvekvijQYCJI55A3RCKX2plwwX9MvEE1lXPTesWTCzKdeTx
3u/X9egAapVs7/gZZgfnMjmiqfn+fCamIwWC7gyJE0KjArm2AtUVej0pkw4uGGuD/CI98XCsTvtZ
7nzgbwO9FDbyTho9xfZ41UHzeNi9PHSjt+n4OCYdPjn+Oz0NAMwV6w2C9YEsIN10/RgVOzTqcPsh
K4ydN8JjW3P+nr81nN3rw8Z5EodOPhSxP6E4X6avprJeRW7Rrp18JOAbm/ZyG49fhdFWtJfvi2p0
H9qL1eZfMgjQL9XFPbShqMHz+8XoY7d6oMO6HcGnz18DcI3U5gSiHDJB5ZggHWU/0okjCvNkjpgZ
WEc04NCBoz+gnY6n8MqML6MBwRY4kf1ojO5Pp31i/8vsf0Me4u+5fgKwrueqiBDJmopiqD/KeYom
59k5ytv1AEqGwBoGxYJsvTzuNorTP/Kv18WIzz3cTdBWGb2iXuu9v32skvHGfltBh3uEC5Keoth+
4MuJWRwiJiKXYU5QHWEKRqcF3bHnEVFNx4aGo3+3Oh9+BgCAX2URYTPqYtDEf9ZvvmyYJRhhowl9
tAa5jVHsThp5OMTKlWU6BQMxMsbeKvxXEmK58Sgcd3PKJ+cjD9nfi6n9fLj4DvRW0H1VrEFa/Pu9
ic99mOdGFYEJwk01I9jxeeR7FOEtJ5FHJVkJcuKAqLpDS+ZqhFj0OXYs6gQQDYqPJgUmba1J43ZJ
0pTUsHryn/x37c1/z0/aOrXmiEQH+L8Uzm0tGlUI4/3zREf6ACWl+2O9HnImqDfC6B71o8spfo3l
GZmB+vl8g6HsJ3iTFle6AfFHaWyAmvnK+e0KqS49zwgpkDRQMLl7wKcrVBKX2RGIHrqT6cKteBfc
lfxU6ovi1LRz46F6RpkgxzBQNzA29cLcuts4tgHSkYYG6BsRGidAO7KTidwYQLoaAm1ZHF2EgzKH
W9nbdmQsyk1AD80Nq/cJ0/x+E6hmwzCAbw1m8cch8qzA8IKzGKzddbxJthQgmjNFZWmZn6RlCxyp
AtwlLUna+9EdHRKeCUNfP78UTofMd3oaMv7Jg7mKUd1aeTt81G4lrwZ+/UU7NR+ITpMh4l94O317
Wao7BORW0b21Z/Kk6yf6TMkRfzI36TJcSegKLkMI31DWa7c6eMg1CjoLsqBHjP5GWKJMGC9LwB2r
dqvM+SMhlvfv0/wbCObbglw9f7rhaWns98Ha27QrOJlJQqLnkp+ozgTP/lbisQNwRF1vGVbwjotz
b1UBH9qRd0+21bqWbO3Q0ZPgrTSQr+JKnZH3jFo7OY/Dk3mGqWY7/EUObwDBQJB+YwK/wbiIX2hY
FSUDQIx15TSUsW/kXtoGa5MULo5Ku+pX1oQk/to4MAmy695K3wY7gEkTEnkkU62dsruF0f98La8P
1tfPuFrH8JzpZqk3wXq4Js1YSUeAhKGKAQ+j7QBpCKti4QOhrNaU/oSDB0bnNRNHkjG6PCg0IAQr
gTjbnOmzbm6a82EhyVEht3XDp9N/ep66KqvIpYgGxOKoV383X1EK0U0nVz5AZmtbQ3bUFEMlapEu
zJdg2a/UCM1afW/utW16X90PHNHUB7dtMMmTw3A/wvOEmlwC7DnaEgyvaAEK7s6r5ACWh+TkPn4T
Fv5Sp0R7ABHpkWePFmQt0y3R+hy6pG4lLEzSFmiBGStyR8tsbexuAeu0n67r92lehReG6xeCaNY+
bp2wzTfu/cDnlhwt2JPAmu+CA9X7fJOWk2CZoiEbbpVXmYoflhsB2i2tFAdhXc3b6ZDe1mfN1py4
S+UFhJdb2c2cW345YcEW2imio2J6OcEAH9ri5v8jXPk+j6twpTXEXk4y5mEdhe3lXVkiRboINumh
mfYPl6W4BRy0xRAtZHIlM5mKzjpaZ7dEdqzfYIoAYnRTBemF/byKBGhLCRJfcgcgLArHe+mxuj8f
zrMyG8mnsJhKzQRWwmW+8XfNQtwA2JsbW2tb3g3ElgNQOOZ3lbcB0RjDlrayZsjgvVhwUHiHoYtT
Hr9ejiIk5IBF0d3cZcs8u0tXwrpdDIhsbZ3FQ5HMGKtAT1bok0Fbvs9QtgX4e95SUErYgHhLDjgC
dXdJYFYPdgE1EWsB2OGxMhfpkcJMz61bm4chCSXcQMP9islHA3AQIdJgTbyO6BpYqkWhUb11t4+4
5wM+cMCb81wc3YVQjJO7dh7vhY10QN0ZMVxQkA0Uy5E/N0IAwbcOzqf/emWQwLj893uudqySdCnJ
Or4HdOPOHEBvydbfqnN95c29O4BEVCxI2l8QAf77SZF/hnE6Ib1Kf5dlkDa7VqxI0lbUq1QzV6ip
DpBwXCR/Z6KQSKMCTyvgP5IecwvOc/qKIGZAnxENKnXJxp3BVSGM+/cHDVfk+0pAKI1szJC/M0VI
tL5bPC+KAleK5H7l+454D5k3oL8imQioncJzId8wsPLPXlDApEN7pg5ZF4m168Aqi3KtaAPGC2Bk
skbR6lLOY9WbygHlsWagdPeMnatUTh2vA72zYyObpZfy3YhWXToWSnluCvWid1vnYhyibnmZq/mm
r3Nn0LstHPe80DJz3oCLoQJBwDT0A7X5LvaTrYbsW/Um6FMQ2TNBP7i9bQhrGa6N6EGQnDPZNi18
tpJgoSMKmd8V5UH29pXWTdUQvT+AZcWhdNf8lw5l9ThchST8LYrXtGL14y6Mp62SkaCo0ZKnts7v
nKtXPQcbj+JcbceQ8zWGYxavJok5cd7TQEA6yw5w1UV36WZvuryP+YN+AhbIPFm+BipHG3eKOzG8
jSG+hvFc0x6L7uHS0jtwflHVf6JxiIPGqVEOyO7UMp9UBFKqMc76EWklmPdc5pnRyZor4x7CRxJ9
IXXcYX6bhmRhUNsgBa2eenqqe3bhw+vcxSvBKCfRxtMOKIRA92WnBTgpNO+nBQK6dCKjaGpNCM39
EusSzVNAC4U1gq3MJgFv5d6DluyKgEyZU4LOw+GhzaoH7gUrIviHYum2x/AMSCw/JAiwm5nTniEV
bV+EZMpPrURxWfG8V+JRdfO5kYwrXXhrgGhfPJtZ8NHMwECX1W/HBS1cZXXQ8vvKek3K+NFsJUAX
o6wHY3bs+ykfnueOcZ6r8lsB0gQolE9d2B9JFoAS+dlrkmlrhE5qUHpwxGbTN/uAnGqsr7tRVjMf
VXDKcJeAqujNkV/dCCSkn68xV8LUJBlVmaGJ7qphSWmFIvCrmHYWccoBcaclzR6uE6Yz2QUCRxZ1
rKijDhHtv6/+L7bo+8BX3o4fSP3FM8/9qgyfOdgK8Duq9v0HDXWORl6F7sfy0HXtFFOoaKAc5lwT
NTySiFaMQcNRpE7BvvcVydaRpAJCuZGI+H1tLAwl6jewDKpXMG74Ha1c8PhEs1hx4UsgUiqlGsSd
LcBtg64wyAMwwZlj3mr1/wXny/J8GfvqkdCqTs19K6QpD4I1dSwWpHtABCXWHDgN57rXlpxEbkh0
Xgz3pEZhwgd8QW6rnWe3lBEHn+yHobZoCFaB/IqGdeXrlIGu+0oRIbkQ2b42Tv2ZZuy5e3php+6t
Zf/5SsFrDGoeA40/o13TVmAKYR6WmDo3vZQdvVp12dKHOK98yYsJpwTUpFHhdgSrmPamCgBO8vj3
6fyJeAVnKtGyowKglyXIsr+/TJ3WnQXLMmgw4xuaYz+kBMZgqnxtml6esXP/sQT2uVwL+g450b/H
/+wJ+rbgw/hDv5BClyaY+etrCRNfVHU+EoZA5Vrke0dBNEuUex6arJ3o8fQMZ1y0vIRbXbOl3qku
tlBOw8K5yOOsuf+0dfdScddRkMY+p/5Y9l/6fq76J05LFTjd3G3IwhQh8kzLpOycqr93pfHN6rA0
hFc/Z2LRCIF94e8rd18QG6WoeuFzJZkJ76gnLiKYE/9zleJyegbzloc2N6lXjn+v4++jG2SmEKGF
MFu72sdLeK5Uymndqum3Jt0YWmnaHB/+pd0Xu3PhxMB+ABA0vi32zu3ZDz//x+wtBddTIVVDj+r3
cyS4eZHokQ67mmnz5CvLDLYGcLnSxa4Um3egyRyNtqYb0/6RQR6Oz5dhr6atGXLashcwgbtrzgKP
YOZPQjICna3SqQ72rnq6MeSP5NvVkMND8yUJ2OuxYeml2Q0nlnUMfQfVT3absSmSB9PcOlyAHeHb
8Say1wncmu4qU29N/ceDdvUdV+F+nJ7lMjzzHYWJM1keLGvqaptCdeLgZLibQqKE/Y8VuHlnfziz
VwOr3xcgtOpWj2StW2Weg43kyibl8pwcAoUm6Xmd3uor/H08rDHHGybJz7Dny4LXSR9qYiGxxzDN
GIuaStXn2uZHt1/J/uTG/v52pGQY3wmgTJK9109AVpJcrTzl8yYBJVX8SQ5GGL8L/tcPsD1aM/17
xN/m998BkX38vp6wKqhi1zEgNq+gXqHiAIwxXl4y4dLcPDg/HRL2D61uizYDDL+pXRkqz09asW5Z
TwbL8Ny7IQ4AFQrPSEZaF/YuaJ3LqRf3o4KMkbpI+js8QV1pR4nymPYQthwlNR9VzSortxF9ZulL
ld5Iqv3sADEAIACzgffXBCFwHTLlQROUYdK1q8x3HqvLjjgfKnlq7zuEkatm1MpTSJEd3dslkJ7f
CthuDn/1LoVwq8uSL7YrvQXVhawvtc0QyFx5GUX1B+bl0kX2sHDupopWlrYptRtP48++zKsVuEp9
x4VBSKayAqUKxLefNOWkLRyOpNZPymZCRMYzE5Zzvbd5YqzOUfXZf15rnS/iPeylrWIiXF/bxk67
1fv3KcBwZfGhx6VqLhuaSax5dWx9sWh0NWaF8BwuBRwUhJrCO79Gl7kA8CZT3yUJKgSwBXy8pl5Q
0X0kXEM5mF85Y3wuxwoXQ+qqUS8UdqOHI4wIR19ESB7CHFZ61Anzztrm5RBsMbtzZHM74gGNSmvx
5dMzbhGtixEbfpEdv5sngW5b2YEE/t/X9Be7/22+V09NVoZF1DRsR0FDFqA2YjwJDId90we9NdDV
AwMnYt2VVtMOkQpXNPUWWJ8SYPWtGX06d39t4dUTogd+4Ll+2640Ggzm2lu+N3AzOTHoTZIx2eN7
/r2GP1NCw5n+cmiu3g63qSwza5gbi5j3Y7+8G6BW7gtnm9U0VNwzkPlct3J62dRgvnEcon15UW98
yA8///M78DsJPmTlB0mTX6dunGs119vgPDk4mZ23AJujK6sqvtEM+pO95ftg135+JTWxrwtMWj4f
sV3i9Ewnr7mgQcYPbUsbxd60s6Yc7qIfwn3CrPT173W/Md3PPtovT6gf1FYdB2w0T4wYzbEhHk7Z
ZXhibt6TX54ztvh/l/a6SNrHvWwlGbMNuvFrQbeO61wi2mDGOvo79Y1L+Vnq/HGE8ToRypMH0q2r
x8xUL+4lRXljmBm3MjVduwm0HX1UjSGOMmUwNFhrovuLNmF3E/dYWsdL+JAl94PJpOO8Qf6Edg11
0WgfCeBZYxxAPRofdDAv4VbC0kABwz9q3IDZ3/vy61p9+frh97/sS5YHSSiJfD1ncMij4bB/3r7B
rPCq3XpSfuYFh5P43/HMK5utxkHk5y3jFfHYxyiTqIGXkZ54eIzoKqycm87iz5r51ZBXZtPS/NpS
OoaEosHWxB37JKTaPI7mg7MOm6zyL/UPF+NYG3dWshHUpQ4uTFOm5gUQ3wh3A1PB++4W+qjSgxvn
5/cVMaWB6R2RAZR3vu+ALJd9aUVyu4qRpuyOxBDtqJNgoka1Tln4EU1Jt/y932JuE4fGkGWuCemo
q10/h6klJ2eMD48lOGvj0aimHejWs7KGMs/jKETPGh1El3g2IP6nrMHfx+5nb/OwKfDTfSIy4D68
ujWZGzVioQ/ngHCwcVTQRq0/rpETpvOmhgYCAeJwxXXBHEmXt9ydDQ5wdUggx2pueHqfoemPKwyd
EZV+KK74pu9boLatKXgSH4NldJN+jM0g9VspuiOUYPflhFS5o4vIHExFPR8X8UZKLhvSnwbZS8uM
ueWnXB9yRXzkmSLy0MaCrjKHRl323Z1q6HA6MhMMXgG5XP4RUAUApH/exs1jGsSTC4Q/mnrXVvJC
Me0nPI1L/9xlsR2pT/w5q3od1uFWBPezXvO5C/+d+NXZK/qwz0oRq8xLiKUiMc+vkrEYrFY9pJ9I
iWHTvHhOLyQuntb8awW+bvjvpXHH5bmQuRZbXHjXNsTHrIuGkJeA8+/j8pNmgQ8d/jZUvD2Q51fH
5ZyEiQcjJ7RtniNY26xaSBppabvVx6a5CvSdJs+wXVwePaIErm3EZj8859kHGcvQHKfuMrAmeudh
Sh945+iuGvLkJvn+ZuKrR9+6//uLhw+6PlJfP/jqhpVi3wp1W7Wrcz+v9fElW5j5DFgqoN1LeCN8
U4ZQ4I/BtKvzWwdJpSQug5G67cnTERCbrjLN/A37JJdbTiUt0SwJ3Y9+cBiyM3l+EFSKIo88QX48
D7SxAWlfOC3TVWIc4+wx0BcVXHWQ4Qn0C7r48bYGAaa4DoG43zqIvxokA/IsnhpNR2rtan9NM5bc
/nKhqTqfkBvHPecUFnT0Ghwmqi/W8EZAcyc3/wgHdWunGvu/N0wezvqPRYQHh/IYuhsgZL4bATNH
KyxtWETa13kMUVY34rtU3Sfa6hK9aOms0mw+4oISEq5+JzmlvFeKCdeYdFZhjCxQLaVwK3n/2/uM
mf7frxq2/sv7LOilEdTefyz1xXjtEWAP781glXfHwp1QT/p7FX51yL+OdxXyhaWR+4rKKmAK8Qe4
UKI/4yaR2SQqQkT1/+WJ/i3e+Dro8PtfJqmdjT5otLJdpcojt9iwbNxC3A/C+r+n9/tqwutO0nsA
r13tcXFGcbftUl6d8oVjVtY296KgaSaEP2vwPv4eThvCl59n6r/jXe2e1shR0IKvXCXtRKP/NzHf
83bfe1NcnwyIPx1b5yUcRhXNnnowwjOxrBOXtKpfM7cg2tzxA2yrjR16d8HXoUkDo6dAO+GWX0N6
Z5tpR1rXmlIli8RTQWejMkvqCZ3zbodrNcqicZl2U8NP7Rh2lUCkZUFcxGDr+E2eIwnuhUI6zEr1
BrXUry+8gcEmN6pBkGNdzd3ykoh8LCeJF561bonH72q6FEHskRR98NUht68XCyLw4TtbuhRpc74D
i//3JvxqWyzwrSaqHpaFmuL309UmmaJkeUquqNtYQYI7Qb9iMslx/v6vt6tIs40nvPjFW4+U143Q
59eV+PoBV69s2qZ6nwV8AN6Wl4ylRzN/L9Jp3ozzeEO/diPQIz2mv7hpqFwfS/WOBTnSWnhjIX6z
cBZ7IYIdZSWu84q+lwqpm0XNysOfDVcF4oC4JNIkdWdCN6c+HKJee8uu/lYXgCBJH5xNWdSptH1f
fkGgrUY0zs2Qlx+cu3MxNKbAkEGPIP9TogmEuHPFlAUzdygt/z3rT+ft+g5+Gf+6tKjmXZt0YtCs
tDQbDLvh4k4R4tNWxhEIkzu1ptMym0eV/tpDa6Nxc3yHt4YnRhySk/AvhNqIRiSzJQeU0gjd1LM6
mrvxEMBq8trP33WYOG9qcA3W6OrLLRxSi/tDwlSxrmyxH6ZtG6sG/Jbnxf9Yq2hJYx0vOsV9V7H9
g9BPU3noIqdm//e6/WIqvw1+ZZOty1m7aJ7HtiFxVtPPZxf1/yT3ePKKW4iRnxVgGmG+TvbKA0j8
Qpbc3KqHKmyVvnfxWCjm2LNeWxAIXNJlCUHE0+0M1Ccr+Y9VtkDB0gRAtVO/SkHBdQrjZCrB2uiO
OR60zIudc6b922o3rUVToihMemtLHmxI9sXwc1jFklcqK21XDKeuPNXcJ62cCcQuviMU+w6CEvh7
sw9LtLNqWUODCmsnzOT8CEV+HXxrlc5/b+FLozLcguKozUUkgHM17eHJ9aZDt5KSP5r1Pa6FaVRg
SadFeMR1Y03UwnP6/sGDQAx7wrkI1MdMVgbciWbNSTE0W7efluYaCBIMPAAtpXEK6oa6ZRmo47Rf
9KUdejA/R9POeEDzcWk2mt2fX1IwQazAkPHzgapGS615JHHqqQu/LSYiWCZqWpI8DS8DmCQeGAmM
6EHKd1wDMahGgSdOVDiou4eumOelPyGAqn0wJDXMFAALzooO9x3AEMNua5AiBTv7HAKfBn+PBg5M
VshNQ89AZl/v6P9J4PvwZ3E8JE+GOhZ5zqHdHXCmWSzP562cD73FtPLj+o5qKB8tYfeQAbPhn0BB
+EOaNxezoXQeUU1XLvGopm034PbXyrR6pyap5bD7WI+UynT9n57Oh3SLPERqFkjGzpqpyunva/Xb
awSt1SDpB/va0PT13Rz2Z6tTrDBpVmeDcvPpYpQ2dY//fdYzcO/NMD8ixE4/FObiZmXht5v99Quu
nKDYEDTcPL6AdSUZB6f664By+Kxo3Q70ByN1fb00sJLUQGly+6HMEhi1WooF5h83wITFUXsopVPy
ScaE+cX9Yhcacw3OiLG76sQDIEk3vNpfZ4zPR38PxZwfyYZYzi9AeoR6qNH26ork43/yXNj6jCYU
ChU3NnlwKX5M+suAV29eUVpZE2oMyEvLDcV1GwimaNilV+PzKN985n5z3GHlHvp4AI7QOntlry+Z
qmQ4QPX/hC+4lvg4UF+xtYK2BEDCBbpdIxt+6vVEv456ZbULMNRCnTJqET64rTLpAHFfBr+qrCZv
vU6t6BjfiRIQMFy8fkywTXKbYOnGeg+X5q/PuFrvRAmatghUXkrT7lfPlgx5zjjMxmwwHibmieET
f1YZd38P/FvQ+HXVr0EHbSrydpg8Hphiciha0A8wQRAQGNhpZg3x2n/8zLDfColqWzUkZ3j6SguS
qVqkOPQqyTYi6ltL8tsR/LIz12nFCCxjUWhKveLVAKwSXHbkAlgPUXKS+KgFjzfLhb95et8WQ2aX
voRx5PM6XXE5DBq9cex5oulk9MY9/bvgE8JT3W8zKMteSmmGqf17J35LozI4jTrakCJSP6mBvwxe
/R/Ovms5ch3b8lc6zjt76M3E7Rsx6b1cqaSjF4ZKpQIBGtCABvz6WYCqK5UpjfL2vDAJECSTDtjY
e+21aGaUJDTxjeOB2zd4/4EshVcIE1caKe8Z4H5fn/IjEwIMhnenPEc7SwUTR0oGTJb6MRTBoQnB
f6aSHvxHjONRujCM5egcMKBbxh4UtXDLYHiNqr0s+ieSrWprmNTxVYYU8IL1MB3WdWjtoNy2QD+F
IKWIJjC+kuweLjjsO/BuYstnmV2rSWs0UcFKkUEK2Ef6ePDTlw9NJ5F0rbryLsqWfr8pwnAxYrzE
cx98THFnDiQPI/T59zwEZH03yJklI+X1JwCrFvCVRTS6EZiOwr/Rdc+OtwjkVME+o8ib8m5pWFcZ
Ys6ZA2a2fhF1JsC44GwCDHOYEn+lUJ49bZZ+d40eDhBKADE5Q6j6YnT809c7CICSQEafC9L103et
9a2+8lK8a1a0UdNmZBEO6yr8HhdX6GfM/vvFTuYjTlA97nenPOtkurzM4nTEtw7qdtHMTTBW5NMr
87W6jyFE9Dfy/CtnmsqFBe2S7uk+RjZeMY0uapB/2tcd/8Z51HvMjJbYqsuBbgU8tFEIRrpmmCZQ
YGzV04It01qTEiIol6ZSn9ouIGbATbCB7Y7OU+F43CFtHAyRO0rXEZl19sR/Nd1ZJ2d5u467aQvT
PZmBZMheCdD31BcQtL7qQE67eWTwYjaEvwBW1A8uhSwtmz7pS2QYy4XpPfq1WBVBMlWmtX0zID9N
jXoGZGxq4AfN7kkipYCsRvljkD9GZ+WB7wxGbJsuwXUXeUvDo9PGm3YhElnGXVztwvQFtqHbb2t0
07EJovsa8IYFXuxaQmDEf1Ff3Yya15VdzmH3EvIdcTKrdmcwMcEC5BvIi2EJ+E+eamvXskd8AYhu
wojP234KN3PJlgqd1MWvJr3IZfFheo/uHoncABhbAHWGuod81wMardE2mLtkO+avcv7TDxA9SKIn
Xi4La15hygEr6Fcy5iAyumBffQT04Bu0LMdCMBtqTOCsPf0aI1YX3HTSHA8mm+MVmYcwfNxczIpW
uVie2xQTZ+NHIvP9OLq3PVn1bbjjyOTMaD817O4xt14NcQt/0U2WNQffXVW8mtg5eNfsopgiO2/2
def98V1WfxnaUQiBIQUS+cCnf9kASAPT0SLH1BI+gexmpMlceMW88+6rkC8wifMd9CbV1jJjYBFa
gH6jDp10+OvCH/lgQqk/AtMYfmegWICdPP0jIev9MS3wR0qhvCHdRNbm1IrA2wSOATwtTDAFYuWR
68369NCquT54HcFPO3fMEmmw+aQiFw3YD1/a2Z86G8oHs07aSGY5kjEAJMz7mfonHTLY8uxQF6sR
FB5hgwj3iP6mAquScfv1XXE+uysgm7GiILIBu9Ns++9e5kB0cNuFXrZLOPnbsOhtoZBw3JzI8jYK
wQ2fIdUrFmBDZkGxDeDazAQ5AJU6hdt37lUgyEVKgcFNEL0jVbe15na9Dzlu6o9MzpOQzsyEIJmi
A0D1oemRoomJad2Jh5LzJXJDrrwcoT2QI0aFP7MtWi6/vkA1Pp10ZbjB76/v7PUrzbIy4PEB5ZWY
A0g58fMfLLsb+LIzwUraXPhAP7ubjgWMNbh74OMwz32xmTDCfETX4AwPILyZVO0qBDOn2x5S+u3r
C/sw38OFoXtWXZGrgOVn3la/M0fRljm+K2ND8kPGQGpgL13c8P/8PHA2mBgIgPl1zu29wUmF7Uiq
aMHntbih3Sr0bnFBX5/lsxv37iznJh7NU9cuBMsRmdiQtJ4ScVXl9wVe+e6Sw1yZD+dvBBLF8L4D
nQTH+Zm3r/dLCKWLOIOwzio3HjgyWrJHl9zXzo2IvxvNhcH0sxcQdw4Dqo2UXYAwT7sdfODInOud
bNfJB1I/xzFsFZDrIN5H3WfnkhNeHe384jw8K3zPDs547oSthrLkreni4rJ8aWE8yprvRnL99cP6
OAfGu4dIGWbBoElwMBSdXhNmgC5p4iHbBd5t6CFAghQhw9/Y/nxAQl1UO3P15CQ8RTAdpl+f/LM3
xQN8A4YwSPeR+nd67pHUUYTuMNsJC/ISXoAsKtBLhEu8kgyCgP8fJ1NWEK4R6Efz7GS5dFnSWRYu
tF4hUGr7xgoPeRZ087BqF//5uXwTPAGAwkJQQAPq3vXEYyPysJFNtsvbH238Xfjf8EZ67KW49EZ+
jJPg8SF5HQtXDYnnV+UkNY2TDmcqkG3vj/eRLWb4tEskyEmQv/SYWwQGeLgowkaIQ0Jjku8NV26d
bIkes2FkUdrdhcf62YsL4LdiPlMAHZ1i/e7qA+LUg2hJtvNy8Ki6DxEnl+2nz75F0PsrcTWwnoGL
7PTdsdOQksKJwFPnbROoljmgZ2SYuoofuLSEvXz9QNXLcf4tBkrGC4a8rVJeTs8mq4I2LAjSXRKC
XQxII/B6zb8+xacXpMj7FajGxsM8PUUA6vw0Fna6o95j2W3i9Du+QSifT8ZxQy710Z8+Inzw6DR9
8HOc9y19TV3Qc1jpLgfXmPB/EUXhG3gXLukjHhtvZwh8H5gzPAduhrP+WTpdxPp6hFgFMqxzmENW
al5VgTel4z06mViCrrjkC5p0S5M9u82NWW/i8sK/+KSXgaYn4mgOklxg6589OzNNpc8Zx7OrkQoK
Cx93t5dLYQLq4l2ARWkmx7MXBbM8OE0tXC0sh7MrTurQSzlN0x0ZQU/OAIPqfMgRjebCSu2VmYA4
VRIO7lGQftNvg9et2gQE2flLCNKyqJi08rpddAFIENodEjtttqwLyMow/Ft81ungz8xiOwJWUI4H
pton3oJATYvZ0drKwBPN+IxQ97q3yVLZn8wHSBJMG1AOaCTSgE1wl4EApsBwAnDptA36RY5OwkTq
BPwlI7DyEYVSpADXaVgs83QAmRxl4dJB2oiIzTlR7KX9uHaSfEYIuLGT5oKR4n76vN7dQrX9XffB
m9axkwrPS4zOjEcHFmQL2zCX6Ev9tpzFKlmfu0DjPJOqgaMqm/ksnlPcgKbYGG4GUt9wOrDVCC5z
5pVgd69Wcng2G2cedv4yxj/3IdiSUGcV2EiNNdtpHILOEnSajuDfRx+ctuAgV3cF4CPgXvYugfEM
AQ+EvHZGRNbKNC5j8zEjYiqDdOaDc9cY6IVu9KN7LgzwLnnA1tgIPXvnUeCkYX7sMYPtOuPZTUDm
7A3L3j1gKCkTvnLmXojpHrq9/7gfen/W865hrBrfGEAmuetBPN4v+RDNi2gLC86DuU2DCxf52cO2
gWkEIRI0rtBdnD7shjlJWwt8L40FYvzqOXGurPKQlCm0gMmFN+sjqhU31IUjxoQSoxd+gB0T062H
OHURGqXlNHixy59mvmGpMbOgY2nYoIhvl7nrrCxBb2ygP6opkiSiYtbb3XywwWUDHtbc96/UjTe9
XzJ5uuwW+OyGoM9U5lgElkNNvvnu7TetLOxgC7IdKD0nSZhsnAjRJqNYl16GXOd7jKd4AZrKXDqw
l4xgNRD57EvgDMGvDNgZtemuSMBRzqttJeuNGwLFUs8jJG/zkiNMlpE7uDeXsI+/fm8+M0UwVwQW
Df4mV8EWTh+lbXV2AmI4tjOzVwa9vSFDwrz3vavMKycHShJCX9QuKb4UfHD1TSVu4L1wnQfMLXmH
dKUllRdG7U+G1JN/dNbzY0yw/HEAbMONIAI5Vx1v0oK+BXS543Bj5fGFmY92gJz3/jCmMQswlV/n
3KczVrys66xnuyESc9+MDzIpNgMUYEOQ5Fv5HIbM3i/BfVvba7egcAeCDklNLi0znTnUXdjOgwnl
v8SY/aLGuJGyn1gV4uRRuHXD9KrOg3CCF/hQIXScAOyUNWuHl99zf5gYqbOgeJfZJU/Vx0wIfDYw
00M/gOseDGpnUwTXrYYoSlu2y2CNGBY6ZWhjjCloMPiTI7935Saq70R11wTNxDZsuM3dWTzESzbe
U2/59Vv22SMNdbIu/g/iFmf9RdHDZBWNDz7u+oWON0l7gJUU01sr+57Wd1+fS43V508zggwYiHVV
D3w+LR8gi9jHtUx3ZfhD+U4MslCDRAwWo69P9Mk0FoS6mMWi/7Pwe3ZRdusEfdzkEEvemKDgSYp7
kMWi042buRtTMP99fbpP7iFinrBlHaDnkfl89llkdRfWNsTUdlACZhCmdB84omwQfivnpLhwrk+6
M0wBlNkFK/0jQpST2kFIrWQ7B85gvrWz7zDSDWtvmrdfX9QnD0sBBNB12j6Src59k3Bz+9SMMlh5
YKgl5jIab2XwowG389fn+eyCgL1XRFgOoLfnwyNzuZGMLsYQYgLz2oNn25y2xnNNNxe9Gx/xPSEC
7/DY4eUAuhYkjKc9amd5omhqsKnAt6FS6GHbYETGhNK07+oU4ZsEsSu2ocqfWay+vs5P3kkk9puO
F8IzDvJy+/TcFc+N3KAB3ZlsVbhzBbAsn0ExoeZY9fcaIJKvz2d/8lYqqh2cCjNnBEvOho8kJE4Q
+x7defXa7mdV/UolAg3BK94Zh/vTRH636Q0wSTOAA6dhDQAagIe0aKa1+xgAESehax4bMxtqDcq0
jeh1n7XLNDYm6t/6YHTpboz2P79NgVJZt0AZAw6582C2S6OwafyG7noWI6jzAJ/k4P+do6PEKI2o
noomf32jPpm6BfiQwCIPQwYT/7POAiknZshdJ9mlvT2NKhvyDPcXnZ+ffE1AF/l450wLfsnzlKM+
smXGSAnJz/rRKm7gwotgdvvmj6+v5ZOPSbk7EQYBewc+qbOXTBaOyGrgIXYWHjt7btivGk7PIvLm
MDa/PtVn1jTcxwjFYRIIQQDz7FyVlaZe6vkYxcwDmMcw/czAoee16p1p620KTv7u4tD52UvtOkDJ
IcKOAOO5uG7DE15L0wNnI3j6IKGLGZslvReXdRu/yRckHjbCA6E9NIwNIademi6Ekt5q4Zb/m9QP
LZgBEtZdzOj8GPcCyhi9MngfECcAK+np182GwC3rHv8rq1dw0yLeRUZzglk5a6beYE+FuCfBPrn0
EMC4+nFMVX4U2/VAx4pEKnXD3pm3FfVrc2QD21UxctFLxMMF0G5dfxcjqEV6srAEeTW9blssLNk/
M6iUenYwS3N76hdIE67qldfWK8TyJiJme8yMePgge2PbI77JhnAaghSt3MM+ySY1b8DF9NMdHoCT
C9LXzDGXfvPNAN1dsiy4XKgunEIWRhjK6xBa/dQZp7ExzPIhmcJtMpF5gNG4gLlqzlw0bsS9FY2b
DPMA4oY3nCUgo78CLeKENY/heBshwzloQdVOr7gIdhb3r8cuXXs9wRyS78sgvsIdmI5gxO33MT5h
0GPxSZSvRQftYjuckmi8BkDmoSDxNfEA/B2aVceHSQrV86q5wqAWujelgH72Zgi/uYbxd1o+GdDF
I+RK4QPha33O8KW2Q7OksMEzJO1YzAYuEyFMMFkZBMrcQTl1eLOou1+2sRoQCzCTckrdYm3TEJk/
DDEIa0K6RU0hT4URzoCqidsaUxfSL5ntL3uwy5YjJDSgCJ2KCTDCtwIaf/AstjBLkanlAU0BjSAA
e/oe8jt3sXFfhzl0SsNkq/YwimGe4xzlyB/yaAEM8zSpy6vEhO/evmaA1+XmgrxYFohv6bPhWYvJ
IkeXjkTIaQc7EzAB74aDf118yxGS4a21LeW4TQxwxU26AU4BMnX2NX/h9LYhmNbHhz4F6+yI9Jhs
XkHcrewQec75XV1B4s2LpmKU864woAzgZivl41AVMXmCJE6GOW+KbH083oQ330HJMv5tIz0hk0Cl
djVY34nYBwWCjiCmutBnfdp9vPtazuATfcRoE/uwnvCQ0vgQLhPQfMKDleLv2Mt1DhSBVz9U4FpL
EYprIPGOLHuMPXgUF8M6H4XCYTJicmOBpQ5QAlBfn366YQFqTMtlTEUK+tybwxRJgn0GRtvaoPOe
BRO8F7lYuT/gTAl3Kmpu+utAbhI63HIgNKsLEbqP4Cn8Ix/YBsw5AXD4kKVgeLyzTQ4bJShAaAeS
jwAhSLicQdoZQXr7sXWgfgStksM4zC7fj0+6stBD2AlWEgbKD0RQ4TiImJIk2YGKzywPcTqn6XWT
A5iaT3qQwiNWqiwz62J+02dxeGCoTAvgb0RPgvM0kaFxrZYJSXY0eyAb0R5qeoWL7uSvVG5gj4bt
soP3BAObCOdhdtMNj1+/mJ+8lyd/4PxVaG2ftXwkOwus9ym056A4AnRPcYO7LJO3qNv/ehn+N3nl
128zrua//wvlF17KGvdMnBX/+/+0jaifM/pc/AOg69fn9h/81z/uxLOgjaAvzX+pg/3Z+b9PizjW
73PNnsXzSWFeCCrkTftay9vXps2E/hf4V6rl/3TjP171Ub7J8vVff73wthDqaITy4q/fm9Y///UX
CNre3WN1/N8bD8859rsvqHj9qS/ptfmw3+tzI/71l+H7/0RWg4MnDhYY+BdgGvavaosV2P/U7NR4
D0HNHyn53wI8I8m//gqsf2JWpNjKYH8oEErDW1Vvhf+M4AXDgABuHrxEyHP998WfPJLjI/pH0ebX
nBai+ddfzpmr3/VDHB2wf/DvBAjGgPv7tHfILOBZrD71XiuH773CdO6HKoObOhmjpdX59n3vVvYs
H+toqbeaIXB9eqtdF87b1ixDVtb/c99j48/2taJnSngyI11ZbfUizDIIcR3L0SCrbaAWZ3WMjEgs
e6s0mp1fiGFF3LGGC+7fi6yM3hepmxtbDm7UKnIeSAnMB3RyCGAdKFayMOd9nwRL26/cBzsQP9NC
9FcEkRYrSeY8qNkiHXv55JUV1Emt6KEjSHWLmADzlqlG6Swe462UVbzVa34ZxdsiJj5YWtQWXU5j
ZLp3GPJTaRLk3YA1WtQOg8JGP4KRPLOCaoGcYAuJCignfnuFRCbzR5lStpLMLXZsTPguU4skHgJE
BkoXIcOTDbqoFz6t+S4tUwPxWbVariLSQ0lbtc+GwUBSwQDVMgIpmMEZQxjYdbcgZRweErU2DgNg
m5HHQV205I3TfI/MyrgWGZSEUyPhk6Hs+KFTi9hIsQgqOfHKogcrfk8Uviz381lZkWjpCHGwiBgP
pDTcO4vTZm53MQFFd+3dJaTs96Rs7qs8j4FWgSF5m6YMso6w53yvuW3hx7nFdXQKdgm/qqrTC/Wt
ALvCyFoX/dEmt1/tpA+UIXzj1JyDmsPh1cSjrdz2Yfp+oetKOxjebdB1nVve/37moXOQrFu5Vp9d
Qd4luYtjw1s20DTD1NZP7oZGWjCRkWPC7F4sq1SAG9my200JYOEqtCp68Abmz4tw5Lf2EDpTz0iT
hzTDsNgjHWdbFpU54/aQTRn8Z9Amwlr2Z63pDfpWd1wD/4q9YlkCcRltQgaFt4ySuIVihSr3ReeB
aioiqw40QLNuRHTCAM7wLhhSIJ3qroKwqxnelk0H497I2c8EcoiiSnKQaQImm7gGCM8FGNaIk8JZ
KGS84K0LUpUyJiDUBBpngpeeL4B95odEJvxgBjU/SLWogh52XgTBKb2hDiWSgvRmIxHQ46jKF9jg
+yrOnmxIBSXTEjyZG1Usiq5LpjwYjY3T8id8nrigP8W6cOubZlxbzphvR08gN9lNXVB8F1mK4FfK
xdzpx/qt8m07a6wffpknqyCHf5knhj9tOwPhMs94MUQ+7NMgdg75EGFaEmTj9y6D/9CsKAF8MiQi
m1gelF6Jl8rraPSGt0UBMrgB3ot3NWQIJ7yqx2XsoukAmvzBhcx2Bk2CGx5zGxjnOn+hwAgOrB0e
vKY+BEUF3wd6C71ArxdvPdWP6GKuO5NjGQ8QCVAACQS1xXais/J9UrvBDMPN+Ehic+c3tv8zoeOd
O3r0IQ+jfm56MdvxsQYXMago35qC9Q3Mvzl/eDcU/h5t3o8u8Adg9Di6Yl0AsJAFg+QfF1mJGLDO
YQ6BlVPESZPwNfVptqZRyrKJHdFyY5Q+34jURlmvnpfPm74rf1g937eRIzLBxOCCPXw079uK3Fae
HK5yStk9JLXjHGJLMUcOXKYes14g4OCiD4Mvt8jEW31ucwh56a2h2mMw6niu2x13+7PHsd6zR+JM
9B6Xz1EV9b4q+uJOwjE2aToOnl67rnexn0AD2hflM0m7DRkc8j2PDLp2wxjehzosn7utoCR9bnLM
CAXlIK3PUuCMjHydM8j3jOJuIGNxjaR67zZP2j2RQfsoPS9ZjfCSzq1AtI9FB4hQXjfJVe41ZFUT
kMBatZUDPoQYWRc34Ko2wTnWFaG8y9PqOlD1TQj2EjMf43VFveJhhNy9rm8jFiykYPYyztPkyRJX
4O8KHgEWMFZdW7tzXU06dy1YSe9JFIqtcEfoHvWEPjk2uzgLO7X08fbBV64odp0Q8EILr+KpbTMy
J2yA3aM/gZhwUjrF0MXMdHxyzdGf9tKGzVDGzm07QuiUcPlkZhEk4xGn2I0Iut8mxHiQ+GAXVs8Z
MlfidFc7JrAXZf17TdcBbnidFtCDOavXbQeAV5uJbnfczPzqunZq3PFPDqfrzIYty6S9QVyUz4cW
5H+myD34HUIGCOVIHoXPrgL1cXuxd13B7f2gm9qJ+7tpN9rvmvIgC35yw7lmZW49+DEYNK3SgiB3
IogKDrnGWBbXYQvyfJsteuaC1UWtmZkLhRDSJr/XTreet0MsfTGkHHuctuNhY23sGso2YRGZO0OO
7xdRaa2Z44PH7rT+2DaNS3Oni77Hd2LIY0iFSwl9kk8Op+s8XlzZfTas9K76wLr+fLc8Mm+NFG7r
gaeLeMzkNwyeDKhjq370paATKsL+B1EKoCnBxJDBC0KpAb9UDmlC4UX1rUVzuPi94t6Ce+zKTkz7
/k9pjIhzT2l1b3c5si1VSW3TJRsj1bHl/2g/5YA7HuV4PoIz6NLpGXRJbTs9u27pFVmwTkv4fZhF
k31YEnc6eFDezQNICOg6vXZcpHoDydypbw2/233WOBnii4jKU7c2uKHh7USgDdwgJvSJnODsQwa/
OQ/w9oY/DZJZADt6VmUD5Iz5B7eWWWsb33QhTVe9VxrfSurzOyqfuzxALI6Rve/XsCf+FIEBgT3B
ejDUq63QCKpvoHoHiA6whWNl7xw3I6umNO2dp9YcVafXdN1xKy9jY3lsp9d62t9axYjIQgDtdLi2
h4Wo6uYqHcnvhd7A22jAdOLfdbrJiO55qjcANDB4k1rtBz7p34fRrXXDKJXR5OuxOjj16et7DClS
zAFBCxWpieVpZzkk1LCT2gGpJDPvxFiHN2HA2L5Jkeyie02YXS9t4YQ3MC/pvvpTH6K++VPfgd5k
yitbKjPtZQiQY3Vsr+sdErxk8TOto9tIZCOicWDE2cV/PuW3NVVnjk01Z9QH32bSqLCd6iD0Zr3Q
X7Re0w1hgSDrz3FxRF35dvDQAtq3GhNzZnBMPCok1oBmJyq2lZp45By+5cR0oNGnimYBr4uw2FuJ
qyonRsYBHXK+pd7TKLJpGEtvm1WiuertHjLXcNe+VHhELPaHpxxTkfmxhe/9jL1N04XwpzlOOhGW
jxfvWC6dCxaXBmvwDAiIQjkr1FOEmx7zQ+SleKGNOf3pUyReRw1zSJyfXgGZ74ZS5Ob8WSDehbuo
ywI0uBj9yNyBq2ZzrKoKfF4Z7SCtQD33YNDUPaRNNgHep9m7snUPtlroesrcbB5Jy52ebdBbB6iz
i9qmc9FGhljzkQbZweSQsKZ2/lgN1Fp73IMY99A2V45aU/Xc9eXqrW3KXMgktum2czv7frQ53NYB
3dZ96dw7qQyv1bYKCMLjtkaVXLf/xnHP5tw2qnXTl2yr11gvf69lf9aOW49rpAc6KLWbevn1FxZ+
6MWQie4iKhz6iv4dIOXTZyMQ6GYyLeKXVIKo0Qp8uDzHCnMWExMXkGfmW12svNiaeDUbZ3yElTzR
m88awiMfBNO35rrRoI6hWx6b60Pqoj5kWHpXme3kCwof5IEihxridXHWHsqtrhl7Rx5SXR2UDApf
PbLCMnyCCFirPfR2+LGgTxZk6XK0qDy8bf59FAvz6kldw8XMybyswxbCIUZb7yzGq3ymV/WiMbJ4
m5O5Lpi9W+/eNT42k2pLYobR1sjmtCxxOF31thq3FB1rACGRuMn4vikQRyphxUwCeCP2uk4vPMy1
Bng50SbsAxACyXrtJyL5XXdsmETi9xF0XVR60QWQqXWmAqu+TvjgfcQxQ9BvAF5xljCSBEmcMWnW
P1NRjI07D8oIdHjS2GdhdV0aQ7fWpbeqADRhSGxv5YwgE36avZVVa72dpVRu+qBeyyI09k6eeB2I
Tfm7w+gNui3yv5Adz6GsHZc1mzI+Gn97dnEL2JNFJvCQSQGKmJo414NdVE99jOynTBTmnZmMw7zg
RryvSpMh0FRU6xCiDfsUVtPc6ll95+QF6COahDypIyZpYKojujFJb0PA3JeugXiL6Kv8BRJly2ro
5SPt8ng+GkG/sTI/vtYtstrvkUHDEMLR/ZXqnwa3NXeB7rT6SpYTzyHZov2z5diQ2202c0hXTAvo
AtxEQL9C/TK5c6soubP7FkoWiPcvdN2fFmKoUigCQXVVORC8MSkWdhzTWaOKuo5mQb6oIhj/gXY5
kD/lAlP1G91Q1xkRpPpGZEGAQQ0bjsfKteeisKF01RhiA/ENBL/C4tCSAQ4RtRbYOT+UXuFtrYrM
z+p1C71R7ambHnfy1J612vPPYXULXa+b2XR4O6yuOtv99LBNxFdfd3eWzls7GYsQ61BBasz/8YI6
52AExESZF5XC+JE26VzAd+FMjBq8RxZvQbyuRpbjWBJ2oKAJn3QFLUo01WOKzJ1qliIF7629rtN7
jnQcDt0LXiR11OOxTo//dlLKgl8BOrB0yJubXC264DYx3er6zfJT5h+m4McaEubpNaJ3bgtQHHqh
m1Rk3l2EeOqscbm7JHHk3RWjj5B1ZSPYq7YO1uDdqR3cGK+BroLHFTv0kG9ummKpLVQDeDwkK4fQ
wVHWK8nBNWlnFl+ZqpjE/96qPe/Hrdq3rreaqvHZvgDnF/c87/P1WA6/Ymnn14mZFG8Lg3Q/xzK1
1rpKb2zDrFszu/6VW01xnZn2OBuA68aV5Bx51cwBvlFZNawDQ420pXdVSbOFKrVXzr0G0dVGSZLH
ifM4Am9NSMWX8YBkaPQtyV1XOcmdlQ7ziAjjSlcNFLl+iQlqeSAX0MW1vT2PRFsA94qUYg96OFcV
aBKvArVWgohpAm8KGLL/bBjSyN1XxjjVzY71+iCtKMDvo/bXG+ArBOuIacDYoLE7bru6gncjhU3O
Sn5tGv6LkMHwKDteLMDkIpfAdcrHuOVXfhv2t2mSXPgOglNEFtKWLAcpRSbAWAjDKvWM02G/7eOw
Nqtx+AF9eUzuJ8VgAJLjDt4edtoN9/IYoGbh/nK6JNqOzOzurKBoVmmQQ01EFfWiK7/5xVjd6oJN
FUdpEMQLXUyswtsT5t3oUhsX3V1H419QAG63dmeUB/hW3Tc/l5TGnPfAXWgf1puvKgujZJF00Kk8
tnO0Fytq43kVeTMDmq3KCMsjzHfSMjNn2u7ip8VIRjk4WMoFwl7e3skQplcWtF6UaX5Nuro86FKM
RzDPnMCfv0UDWO0f23MLCQ8dDNSNywZnptcAlA2/ARa965WfRte7MnU3kYjDbyIsz+udHnBcycDP
0lsmiS9YcsgmxTN737UhQwQQbwf5SwANA2h19kxBoNkI2fj8RyP7cFbEcb0WObLfBpnKyVAkw57w
etjrNZ4WzdqvmwPmGo230Y1VMe9jhoi7c5uZWbCPQI27KqMo2Qijh5Ypg0A80AnDHewoROopzZ+D
fNimbQmq/joLJ0GX2j8DKSEtbnqQEQvLPZz4BTxcoURcCQNSNZphCJJYWVwXAai8gnHZ5jHE3To7
pa82IpuzQkIdbVSG1nHhJ7TZhWpxrEOG8sS0BuSDIWtuHmF0F7e889dFXK9ye3AeHJbwmSxdb+1l
hvMg/HAX2xAGaDPZ3zIRb9EFpt/L4CoIxnSHv5Lu9JpehGMtIbDeiS1vMmul6+qoQ4TIBiL0bUqH
wNO3rGzi5XESqOeNx2KsZpB6Tvinra7SLXyjnMdeJ9ZNSeT2uBi7Um7zLAf1lrBXjkNK4DH+NHkr
B2AzsPx4XHusd69GH6QTRV7tHVXSVQKjztYUUFZXVehjftd33KQLycx+eqzTTRDDebJa2QCS44v6
B3PMYt6LwV87hY/pVynJ37lTgLDKp3LLZV48WDVkzFQ9j2O+lgljc3jmkr8BCIIvCrnlV25e+DeW
K+59Ve9h8r5II6C5CyMoEESC6lM/iUFHLrfd0Pt3hcPpveAL7XhyG0sXtMfIRfaC2qILmWoGTNGx
GYEwLIuSC8le0Bb98EmhbwRCEok5gN19QJgNTl+UUTE6P6Br2KwV68NOL4xwZItKAsd9rHMTAW1p
G47wtzZFlpk7fHnen71027Oibu+ZEnlIOS4pqMRdYowSQoYRHKNqIT0T6h6wRI5VPm2QiF/Zxaqy
ufvWLHH8dOGbTTjVdU6fWmBXg8olcgTBtDk0+doaquhb5Rvm3Ach50IXyxGyHKkIwbiotjLAKLcW
L5FFoIot5PSuOtPd61KajPwb8d521DW5361ixoJraFq/MDMvtjnyvlatO8QTHQKTyv48q4PgGYyR
03bHOsND5Pot1na2X+uEEpR4/5eyL1uOVNei/CJFMAtec57TTjs9vRDlGhAIgQCJ6et7oaxbWcf3
dp/oF4ItCcplg5D2XgMETEeSvGsu+EvTtmRpOwyflCGJj8FotYvc59a7NUJ5ztbBj38O5RRfH28a
6ldtu4AfQrcOa0ZReWnZKZwOlYV0rmWBQwyl/FPgV8KamV4Td2F/wlofBj21k1vgfWFM1PrsVBMO
ITk2TALPf66riEPXeQgcQMUYsH2j+hhhnPWSBVimQZ4jn5uwlp23ppwVSxM20JxdumEXr2+D85jN
nbyt9yZMSPVGfQibBEltvzDezEPX/6ljjWIiMO1Pg1+lRxnYb+YrZppQm4ODnkjPtITbccK9iwdZ
CXtm1uM2+IQzaSMjeF+o31flptepkBb8slwnsVVuezsNd9EYY/ZResh2VeptWW9NXMUQJfeh2bvT
IRGyQcEQZ2PJS8x2ERTN/9NkzswwM8KE5mApCgPL2G7WqLpDGzXR4dqJqbssyzR9C8pyAMZ0GI+8
S2IYOZwZbdM3K/bj/RgDZmlCJxLeAh6pYmvCUhX7trDjS1Zn77AT+MbtASqAAZCzESvFFcjDfZ23
w4dpT6d20Kf+ZztFTn2XEnecmXJoH0SAbE2hqYmaaqjpuJdN7216VBs5WlvSWO4xtli5wscP7txT
eD9Ef8LY8iHxUXnp2vRCRhYADXNaV052HFOwLSr3mEUZBBl7r1i6oxsee+zCZknXVe/YN0LVkAXx
vkV++Sp1jJc9rd49Trx15uRq1YyWfK8c75jiy/4Ueiy6XT5Ow75cLjRZmHYslTwormWHtArJX/AH
twTvJBPU3Rn4A1YC9rkZIfIyASSGAoKL/ohVYqgTfqb6CoHmCR07LRMYio2LPiX1ss1QwDJtYMai
gkGvkS7/Mazw33iHnc+MSRI9esNlRHKvhHBLQRbccdOV72r2ZEVVPHVWE/YhboN/EXGwv1h8I/2P
hBUgUhP6eQIOfmUlU0GKqi1a+SFjD96zWH/tLejBwy0zhUfB7HYO6qW/b6m05g4LvLlvum4DTNft
UPtynXUpsMYNq9atKCC3Pu3A5BSGeDaXZssVl4Fcl6TJl2ZDFrTl715Au8vHCK+qwS8YPIM5042+
1lSn23v7HQrR/afTjDeYiPswEP2u2dhcSgcY6IKnV571S9qK8c2xc7xTqSDIcNTDG5QX+lmEHO+J
R91tGBlpexQ9KFxmwYPVhbWK4eB9q4+ZtvtK6Eu2/T74y3LqS3i/M75T6S3Dfr+p00OMzs3Cc9Sr
k6lLwsL30Sa8e/Vqv1p6Wa4OEeHRgSQDWxKSibfGrU9pgzKNNgniIlHJJca3dGZDHejs+Vj7do61
w1d7eHMbX2yaATaUJjTDHECZDtJuASSOB4DSkaR/uD/LySCureyt3e1hdgPZb1yoY4IsgMfdHNR0
xoLyqrvS2t3b72PNPW8vDUCrt/tl5QAprZHVc2xS+QWZaHvRN360lJGfXczBEenHKKDWYKK4s8OH
mL+ZwFzDaOxsXQVH7Hvbl/v0Bbf+ZYnlf5Guml4gF0wX4G7BepmS0F92LbyHHnXMSvmhmCN2yEKz
Y+5FybFvBmCTsflY+I1fNAvT+L+6TYeS/nvTeHJvNpoqOusgaS8m4DWEyUDjZiA7YRMKxigYYzFQ
xGaTyzkE5EqaHFqw7TeDDUmyuO/9bpFFOlm4UBRYdPUQbKpMv6bY+kxSvgDwjFAk9r3OpsiWu69h
4WU70xZM+YFsIKgTxdXaROPgQUA4HoFt6lqJGbAsG3hCxpH3GDKYJ08/lHCQebA49LjMbjkuNXtE
IXselEn3ZEbUXo4yXJGXWxNWNAh33ZToMaHtgjVeQTR5nXsjFOa9Hj7d4XAK5IAceaWQVYeVXbdM
NFFzFmpoKpmuhlgfkQy9zRAl4zxJErYph6KFMG5vXxht2sWI5M4l4UO76KezbGorY/DYiVm2Uw79
P8dLUUrP2YPPHJRNpkMzVQlNOzZ9DyYaU2uJOna0DwNOH0bSvpupoymTcdVKAlkaqMbttcqCLSvi
R5X3zdFA1hSscrYsquNZME3p5kBE/Mg5bY4muo8wkDdz1Z97mBFp0g+QMAay5z4vmsnOsRt2VPGP
L80mpCAhH5GqMsF9yjTzo+mL9Y/7ZGnOKu/YNmEdnKaPlQwzfoBTKtth3wgwTOZ3R8suAZYJ8x75
Ppbil+pnL5p5ELZWVfmtEuohyr34V6A+22IIJoqsXEK+3vnRKPujCKLiPeEwEC+Q795JBxtqh7j0
ODgZPWZU0WPqN+W2sPljyAt3XLCpzXQU4VPAsAZsLTJtwPskmxcthB3uqbm+yFdl1B7xFDxCP877
/uckT7JbC5R07l3KpmfCWr4PrDyE9najwdGokVrUPqmxFUFjZAPBuahULFdFR9PHNPP9nZz8aphW
Vj5vPB9+MhbEh83iALNP/ZgN55yEMFEd/cN9/qP4bayw3hPz29TXwiOehWRJbcAsO4hoP2P8mx17
EMlJ4WTQ2sj1Q+2t2VFLussKyhcfVDQzMwIkj3ShavAthNb0FMSenPOKOlsSlvjogjK8l9i57uvp
YML7oQZbHrJNbHtv0gHv1i7A6OOLXTd6jfLOEsk3dnJQjXzoUWV9CEkWYEs10nVLPRLPyjBrV6wK
rLnphiyG95D2DHx3K0Ehs8rWYZrDcKl1o3WW1+POFgXQsVzZK23XeHigQQztxJi+QgHlez/6xU/J
3RmNAOObjcmwIVXdf3ICLIWjm3gxICkO98yyfgLlFL4XTvCYN2H1VGY6XVoaVDHT6aaKnmMSrUyn
aUpsyH0oJCS3JiRW3u39BILqouNKIk+TX/PMzY9jJYuF9IHHXVWNJZYpJFr2LEcp0YLoEJZp06lp
NAc+dd/OIJAFN4wCpcb7GBNiug3WodeTHY+ZA2NSD8xYlmZvPYQkznElojP4TEjUOimZWxweDqaj
42W/ieuEQM0PUuccxIq9DvvhzXFQOOnpq2ydGCbXspkXSPFUwsvGl7GwLDy4TnYxh4RcdVzFDwRJ
5wtkCfu9PcAM+0+/W3vhspM9DKanNsdqvoVln2GhQAEwW+fQZx+6RH5TvggWUeCUh7Sz6MkGD22O
J0V8/x8jZGLZq056by62Z5cE+U8Xm4yriTI/+Sua+rDSQMl5GlnaZHmPpr4hCPhPge/bPi919qCB
mbu9b1WOpH+PTOhtuW6Ax0XT7mMPgL1YitOgbPICo6d5XY/tc0ya9mLZxTbPS/LiQTPkULm5Peum
UZns6DqrmFya3jyDegskaYAulgCCmFs7ZZ4/2Er/tTlou7Zc13H2+yfIEldAXpFns4aH7qEfnYsW
dMzxl0nzZQvFBRT0wuZiDiiXnXpZgi0UN2ffgCrqBvVgliok76dM260xH3zo+DmopMUJLDXGgGBv
5vDiQbptASgs6c4Z25qWe/N9KLN98WA6cmH301CLkmjdSnAjNmlpOUvkyJsZ0KX5zwbgMruMf1IR
pqgQKHX18wiQfVuPh15CSJ2SGSQqsEgkixvQJE93UTC2Vyuh9a5Nwr/avd7NjuVYfsLr3b3g4wOn
Rjd6NpmWydYwSjt5MVEW0ze7jeNbXsZBEnTe6qrcmc42UdECZed8bcLUDWCXnlJ4qk53C4Z62FGH
gGEVxs2qtcsMKc0IpcK49g+Wh8pKDd2GWRcr9ol377G1eXL1XHzApCPclZWWEFCeKlzYTa8b0LV+
0NwVM0zBGnbMCVlrNgwbIGTaSz5CKdIMyTiyLUCBfOQdwV+kZQCvOaL9lxy49zVfh8UkxMKoHbqw
dAOf6gvSxAWuM7EjmX+k8HMM2ko/2C5pLhxSWDvZ8GoGRI26mDZJGxuTPljdJjQdI2RQvlzVE3sz
lJEiT37Qzgpw5foIFhSevp+gtC4eXSuB5ktLUBGmrmr25hALv1qVvvVtJKTZFwntIadKnWYPlZ7f
Q0zoFQrXmdP7xX9dY+7TD/X7v1VD/6nijMU3iLvWpMYR2UCm/tfvq6mthnXC7d6dthArkdjZzJ3W
E/Z0MGeS5fisp5a61CnNtqYtnRYVkH9GB+oAzZoSF14YU6PmaXgU4OMfeEuxBSoTbEYD+/zlrHVy
59bW/zn7/x/XOfVK+cm4NnVKH4DgGfOQWDPbYhMmXsb3Zg9tQu712V+h6b0Pvl+rynZSRvnH4HuY
NDX+oZzEc6u36SEsy/IcDnwjpuK+OSBfDzuQyHXXSMCyp3yMinNAYbfqWNVnzQcyA0ZZPYKn4Wwk
xyaShR7HvsCFM0nfBj94PGvw1/4BNhyZibzPdtLGlBzIBg7YfV68JQOmfMJ6e23CoqfPpKTFY+Gg
GAfk2MmNXPGW5mWzYUSDamDCbBxnQRcPxy5rhxe3+JmJsXjr8qLYu144Pdm4NZgG6aIMrWZnegeP
zCNW1ACMWj22E/gJzM0skSYr8xPcQi96LsO2eNRRUV2a1j+JBNrYvp+lW4j32Yu6pz5KGjJ+SLMJ
I8ur9BMvx3salu6Ta2XuNkhttmr8rP4I6SdRlH1+uTDW9r8A0xyjulL+hUxDigryeEA+wY0MilEG
G/MXg3x0MWuSKBAvQY+1yAuU7b1Vw7IAdO58oVsd7wkU9fesrR5Zkngg+iMy7ais0Rrilv+JwaZB
5h0wsE3XeWI7BBn2eMwrxZw6kAOn8Qh1ndbvL1UVyIcy0POkzoeLaSrKvl21pFALE5oOz4megloD
9jldREHOgYHHeDWROfSxLUHuQlalBeR3mTngLdGxoetSx+OyzwDjwyITRlOWgngiwAivfQpUQiiG
K5B0ybbK4FHG2tZXExpmnDseDRfmJb698uZVTmH643n1PtGWA1GoRKyzaGzOHopet4OEPuvMy/38
rw42DTFX0OkKM7iQwaftxgH4MxL8uDbRKE5FvNqrP2e16TExCr0h2Pch/d7LCIDvaSDprZOygocv
eQAT3tvSARKHjQd1IaQQSnyOjveUgXKSClW22IMUVsF2YICQlySLPzzM/WcTaZjZe1DmF04sHi3K
zig7kRdoSvR7y/JS2PFq8gKSUroOkGqFajG+cSDgFBfM1dljgz8I45b/RDIcoPcDNr7Mqr1pEzJa
l0oM6ziT7Z7ERO9JObT7KHdg0H6Pzdl9TDiNNiG2fSeGJLPT2v3mtoljSF7sWCyvBkZhgBPmzGO6
gltBBKT5ILHZS5BKvo/zSzDAGpKNWB7Y3tlOoVMf1FhBuVNoDpZK/HPhyccJbbobaj+lM9VymCJA
WuDLsKxSAzwKJ3acNcbenjc1O5tD0df8FA4PJkA2EGlnZJZfSu2M22LshDczPTSdik+ejbTtdGmE
h2kfquyIGSe79A2FQF+XP5hIBpA4T5CHNJE5iBwlrhH8KiwvMN4cPMmwlpfhXPCWHYt6+NHErXvl
gQxNJNPMvWZk/CtCze0WNcJxrpzHf/W1IEUtkHqFSKEMxp3PMmtnzlTXQ07zTxt4mO7M6mAYnOq8
2lE/lDu3tCF0GFBdQDnAnNseeIoig/oNRc17G1bDsO2Fzg9OGIOPR4b4pDsxwgorSi6lkOnCK5i6
Fn5FIaCAukXfpj8z7Ce/+4WNx7lXYADAHM1rU2w6mhpuwjwRCegd+iAqEn4GrPkVByp8K6IymnnS
FtcSLLFFHIKM9P9eUPwXcxeCKKGFzSMmVUym6P4CJuRBzIquauiVQeBxZj698AuowBDM8p1JX/cE
TFVpWfnOfHpNr0ib372QrPvde7/W9Dp+v9VOKR//1/XmduYC5gBh7Ne1M+yLCv5bhWIQC/0nfSDQ
gINjMwz7hFsSK8yi7uA5aTPHfrm7ShiKQzwj6K4eNu0aWEdCnLPnpfJ1DNNx19NyqsgiRKbQgtS+
O2CSRBgksAqLK1UdR2WXr74P1T+IHa+1r6JloqC3AO5PtfZbJ7jq0b+YjeCgRjYLAXh+yjrf3zSJ
Va0TldErad1LCqrUJvGZt3H7amc1ZfHuE8DGUyxzj55bOHsGVa5lVAbti2iCF5Pl/jNUNMXvobSN
wdudhoZR/1p2kizAmKRHLwQtGV574E5lpd6riGFNp4ckPDoowR5d1YWfjhjhC+Dnn5Zb/aSsD95d
KTSERuLxFaw1UCKDoL32FCQMETn6Kc+KYVFpJCksoiZBZOadi4K08JWt2SmupbXutacOQefRjUP6
aAfXD7FzSdlvaddZ+7Cqys0QgAwYpWW61r2kJwk3p2UQDuODA1QoSoAdrKizMl9kaaiem9rBXt4p
uhdMXO5Mi95+SynJgZroyAcdxzf8T+rvWAAc6VjRn34nIEJSsl2Cos2m6vDfab0iPw/lUD0Wsvrs
M9d+txPPWjSJXe14AyKknXcz0y56Rdc1sG2rPqHWO0v8DctD9tzpc4+XeztGQ7aRoEqDKQWPRxS1
+HcP2iCs4vrnUIWwXgy0vKZxnqwcHzKLqiqSY5j4YplbMLXmXfDSRaP+SXi20tr3VpCcdTYD9jTz
0uX6IsrYXbnaavcU2G1MiIlc6ZrJp0ZAOCNnrvj0q3Fly1rtISCbzymX4R6Ff3o7mBBaGA3WID5b
mA6b2h0slKYxloDOLmYRXHM7jaZTV43Fnqd/3cYMDlM4jVCrzLcOiRpYSVr1KbZSZ6eDwlklQC0+
A/BY4IPjFT9d9t6NbPxe4MM87+vCenSqsdiQzAs3HoFcC2EhXr2KVp9NUs/NNbDQ+aWhzHGVwuMr
jUdv77tgZhO7oACsM5jlQVEHn8VM7DAbPqVm9TEd3GmVYtprPT4B+fm76d6OquSTibrYAbUlT5vb
Pf6vbeYm5l/o2/xNuIAJBGkI42bLTZ51WzUnJcIHh2Ts2TQFvto1KCYDf4OmMKoFCJSptTadmR8K
wMlQDDBh5AzIxwVrj1oQTmr6dgl63cnNR3UOFFFPiqX7JOdIY9ltvqls34VvIbJaoE5ns9aJmnPl
uvrJ0clfw/QApKWIXl1Oh41Emk5EHTDrThXWh94Hds0cTCj4gL+f78N7HUJyD7FdJg9ZugM1F/lK
00Q6/8O1IvW7bYSIEhR0y2pperHKkP8iyoI8wz8BOPAxCEOgPFFaxctp29YXJYjKLcRYZoVzRf0T
xZgV5lq568ZwHSDv9lhNH/Ixitagbf6Opr57NPWZkWr6rEN58kvffeSfezbTPf9Ef66DGma97mq4
x8VtjHJKrDuUV6KD1bTATIbBcDIt5jAAFLUmGZRBv3Q0QY5dgEkUw3HbWkR1sWPcB5B9KtPhBS9P
Pvx3TWQOXgPRS0wU9dz2WceBQAz1vI3CYc0Kez4CtwQOoI7OdEjjXepmj2mRRWfTZM5IinKNTkaC
L8Z/OpDdqleFSIZTFkETUozOQzKtWgdRyUXASQXYSeE/MTuz9lg/cAhXOZ818rzPqR3+HJXDrrXd
dquhiO2dHXMfJucuA2I4abYQhY2WyEaBWaT8C5VCPnFZrLkIyteggJapr5EbNGEPvCJmLV+tajgE
vw6jk8L8cheUUp9IXogFclKQ5xvLAK9555enBE5mdgPIaEPIFksJtWwFSLBwyR6/+Q7UaAfeqiUy
0+FVS+fiotj6XbQoofQlGAGABgWb3EUl/X+MQHazhCI1rDVB5LFXo1QoajhCHLEHlkshLfGCb9kP
8ATin47zrpVuHnIwi71NTOsEWyfpI3uT+xAJLO1dhkzJEph7/82SZMV6X3y3Sf57BH56azdRB5cQ
U2+OjfSaORMcS/AJ8ouUOoxUauyVIW6bvgFzmpKw298gcjHTUOkZ+kNvJVWCFAEMqwkkbWYN7HH5
0Dm/Ets7Ic3MP2vwgmctoLCvoayKORal/HloU3sR4z/zkKeRWhWAjh99JoZNrwBlGdKW7eMeNutl
WMK7NIzzVVZDEgB/MYgyuCgoD4kImhXW4OPRrQYwgZzS3SYWGd54j2+A7CPkzOP62INtMzPtXtzA
8oz1GDZNXD2s+O7DLF75MzXNYGSAH2Wp/N/DoLGOlXv0C592/urhVwgRhfo9gdzBMofy4kFlVX3K
bYhwJaBZftpQHkms4HtqWSXU0HgEZFTk7KABlOKHdapXXoqTCHjwXeT5z4J09TOtqn8Thnf9L7IC
mKoiuAc4cH8KLSj0eV+mKtVzm+a6HK5A60SX2nsJXY2JF3IZO7+NwBjIefUu0gym20Tpc9tV7mPv
2JDWQDsf+bIdugUD62juyp5vzUbEhGnj/x2a3qBU+yqVj9EYwtPDTrsVq3t5yWt4pPTIdry7YnxM
DS43CrfSp9WvJpDf3CEPXwnoh3PR2WKL4s8vpRprT6wGxRsthw9Gi0sDxaCnempnAOMvEs8dPtpD
lcXlubOQejc7+pJDh74bIRdv9vsmL4ACV39MHelvg5x6au2XkI+rfDdb07zFyhLEcdQqw6L+nUyn
Hez4VNweaFZAFp1ZfXcwcZzArTvpfY2qRA8R2392mCGBDHCJGaiiGhpwYX9VXvBgkIQGewiWO9xA
0ERAGnhkkuaQmAhhswo1wWNIVbWEhig2Q5YFN+oo7X+oFKxKJ/F/0bC6ZHFI3iAoANvcrLYfRpDV
Mf/byMX9uTyNgRkzl+M3d7s88BPvV522l9EdkrP24m5D0744N6AVzMokKN5qKOGtoNUq1qRuijdG
g3cde91DWo3pUwRKp2keoiLcQDwBEj/TRcWA3Z/n1PHBg0fNa1puPDcWb1Epgz2qxPXchD0ZnsA2
O2eTIFBRxyea+dVz0ql839luuzDtSZGcAaqrnl01QB1ztGHlJFeeUliCYyV/AHj878O9zaKqW3pl
7c7MkHuHCYEUhSw36hKLomuGRe+I/DGqimiJ5YaFD2UKJepMVIekGsotx7JwJ4Bc2EO5vNq4mdbQ
CBH2ykpaUCayUSwHkfWXPI/iuQyL5spVGc9629ZvsD3gM5EN7jcnnmrAsvxZy2Y18DiGvYW/Dn1g
UWfuAA1EnsA/yipRhImp+q6T9MltxyL71QJMsTUVs75BXSDW/NGaqmllmEK7MeCPpg8VnVufO5Hi
//SZmtx/Xxfxmi3arnBu7IHIgzRjXMI+2SAwwY2dhDEZqIgT+0AllKy8LpeAuuKJ1E+RlWyxjE9+
gai2ZXGZviMXYmOi6Pkpj3J3B3M3byUyhz6FNarYKaRZfmYQfwwhoVDblTUbnYJcQnss1wqLgV2f
QC4pqbDerJx8eC+rZA9zA3VsLO6uKTJ5MyQ+k1+AnIrCc38Rqd5LFJdfqeZyUYV6PEPZcdiMriO3
bqy9FSc520MpJV3lUO7bu7WdHi1V5UuAvvir20GLefqZgHJZaRiNfBs4dDtkMLAHECMw01Swf03q
1n2kjDNsix3/k3YfWDKDbpAXbndMDU0h6GW3n+qT3cRXMB1ABP0+8+wB+pp+Oc6swQ8e2k691zLq
39pwGFa08JBrnHBZyvYWlibR85B31QG8JqheKy9902UGuBoej40Jo7E+6ibpLnWs1GNX8idnGhWV
br4RaoAozRQieYfMJ2HfC7/TJ9QT8KuQICPdQVJjOkA8X6TI5f8BWw26XRBITp1NEy1ouqlztkat
wN3nvAfhIqHR2pMNZgYrJ4vG1vqZB30ws+q2+1CJfMzwdCQzSZacc3jAFZncD26bfKrRBuk8Sb2r
NZ5uCwPCv2OifokVBPClsseNFgVbmjCKWj0nBG/arRf/ra5Ign/Rqjce7X/l0WEy47pIEEMAnMI3
6L8Y3nY3giIdVOS5iwob2CbXnQ/V2J6tTvBd09XxCuTg8jkusSzxHEF/SOACE4WX+D52AIt3O/AT
lgUYnsriWVYM4qClG9yHCwuKVObWOfiNu9vY6db+xCaBmKczvxG1i1EDUp/ne4WM789a2btel/xD
Na03T1VWPHi8djYl9h2bpLSzhwQc6XlAyuRDgJGdYFFuLmo7ypEFBU5jBG7CmWYC6Yv0mcJSypmq
8wyCV88c/h6GmWD6/kQDH7/2TdcB5UL/RVYGkLmvGyUwTlwoUViA08Ey4auoEdI3sQc4IX12Udpd
cD1w+Zr78QwQM74GUKzZh1YHJrI5rTXKkWo63HoKDya0prHLG1QixwHqscIHkjQYjwbnYuAw5uwL
JuZL2HXwqK9GBQNJkKWgDaTbdjLODZ9g2YFFZ9jqvU0qelA8aJcNZB+ukCpJZtMu6KeQB0hq+D/M
RRAMx0U00yvLxZ7fXNTwBK8lC90rzaEv7+dnx5Hsh+5geOlAHxlOjOU8GACGAbvvG1XB+BbZqpmD
y+JfrIGDBM7T4Kgyj2zAP7S2EGpmRx9wgZU3dmQXMe+FxciS5QDZHJCii/bAh2YrIsbuuQAnDt/K
bvgZA96sPDwgwOMB79Fm145DZjqN6t8XIRGe3i7CtrX6c9FgkAI1pLrq3ElvF2XTvzRtm27/UuyQ
7tmCTOusBQBo3XqRWBYAdqYvo0q+gRNmHzqXZ7tRZhEWu8gyNjHWsk3fJxtvykFWrlXO/GqIbjlI
yEvBzxJazDKHfaUF/CYhdvAm21/NhHNXWvWrGvkUmPdldGqu3Kx8SDz+JigsLSoKZnrTOK+QMYxP
pskcTBiJfIXEOxTlp6H3dq9xnLkWXb0shgvX7rBnk/YhKiCgzk9n94Np40krN7w4YIYKW+zbrKeC
T4DjPPYP9gSApgHwtE5YBAenDZyr6R205R/q6Cmp+2YLn1L3lY/RCkW64MnqKXusWfeUTySw0mui
jS14sCCj4y6Jhh5QKeGh2SH/vjBvrR0OxSYaQn0LTa8I5Da2h7Uv1S9/2pr1AOqvkMYJ0ISQZPax
Av7zEpc/3IGSQxMN9GgWuMxepdSqjrc1rxMGakR23mkXSE5jOcOh7tZZGdTTGgZ0NZZq2GUmC7DV
2UFmDN7gY/Z3+4hdX1/44mka72sRvXsOBIOB8BcKHFuu2dIzP1Eq5BZL/3DRua21CUYffwDBxplQ
KjwqzsorUcnS7DOHQsutQH543nFHPw09k2sZutnKFApjDu9NOC9GB45f2WuRPUjLHl6APnu+gWCA
9XIXo0usFdbGdCdiTY5hq7C9zFT15iv+kEy5zjaTu0AU/nvH+wxA8Sg9V3EabyPSQFE6ibxLXsCP
PARW5YdyVh5vfhXgOrwX5QXJYOjA/jkh5GvL310F0AvZ7O8xRaXouwVynyk5APsy1Ygo0q3T41Q0
KBk5qZ2sTG8LmmRVDp8hnRUD9uox/pxzUAnUCWrN/KD9MoX2WkPfNaxvmlzZ3wWsFGeRzcfHHIsk
AAGDcAUf3egqVPtsRtQixYY1za9K5tVah0W6tXNdXfSUfDMj4Ky9ln47HCXmtIWa9Ebq6dBZINNY
TNiL0GYD9vVBhkYawG5L0+wq+vTkOnn1YD4+JSJcIB/MYzz13SPlJn9Ff66LYzyI/++qT2TR/9r7
BhPcBpUfG4W6/9bpcX3SkMTqh+cx2tXE7vQ2FcAkRZHXLtoyC/aGGGHOEh1jA+SB47TIGvgpdJAr
X+kCkjQgp4CHj9zEvvL6ENVz65lTHi0DTFXrwVPZKogLZIUnaLEBGWeTUpEqoZ1TgbCWQnBnH2Bm
fYGF3EsRcudsIiuBcW2RPfMUWRs7KOId5u16kRTUfwfj+gcFUO5RRg058bHtZwIMs9MQkQo5iP6R
qbYB+U//8KFU+14jswbsAqwZMhce7WmdP/AhgRlSBhZ6GoblqY5ovMnsrtnW2J0K7CGXg67ap96x
xkOe6g97dNonWAA680xBCj2IUFWQ+Nb9iIJm5uJ3t+F2RjZVrD6HGjpwwhMSv4/EXXR2VH+z8bYX
jqSv3uDFa9CBi3VQSf3IoFOfA8r7ngt3YepKloK61NCV7IFm1WNHWLbt+zTYxwW4KOaAzycQimUF
ubWJJzTxqtpfnYPvLSo0aRW9sTKG0KZr1fuQDuqMkhg+pTodlq7fV6ua/x/azmu5cSRLw0+ECHhz
S9BTlERJVaqqG0S5hvceT78fkmpBw5nu7YmNvUEgM08mKIoEkef8xtMfKu5Obu+V9tbuQRSsYG2j
KNTG1pPtYdUEDO67AmBmhV1UtvKsomDDM25z2X4NjKz7Ydthvir7qt5EUxvtzEpW8PE2+lfHNMNV
pQfdTx86fOWXWJO12kuX6c4fRidd2BTvG6rz69GCsTDGs8uA0qz6NLB3sd44p3yoh71pI8Y/5dlG
GWGxJ3W3kkFXv05ZO2w7cHHb3GvZgWfNg1qA36sBHf5o4/7Rptj6m5ITORvLcX0vsLfIBTVHHO+A
csP2I+BPWmA2Th20heRu8IPoIg5lKSsnKQbCN3fFklS5YWobm8LIlXNvjfAP+uLLYBePpZkVL6By
X5TKSR4QUZI/5ZLyOfcV616Nivo8GtUjRAAg/SleTKHzO5Lb7E4O/ScHXvfBt9JQh4id63cSCWhn
MwVm+rU3yRoXrVxtRVMazQe7YHtoql1/35rNsPKlLPuqS1G4ruQ2OKlOewamaYN/RuFKMGgCh7MS
zaa4CPxdOvZv/WIwJolJumYOEW2UsL5JVp6tO2/8RGUkeyiT6BNPJ/X9OER8k6ZeOfZ93X2Wbe7U
QMPTHUmSX/zu9pfU7rTzMFh7A0uo0EUWjYSeDgR9HpRHr790g2Udiyn+QY2RiB6FhIMTopl1bYco
4q5GWJMrb8i6TUFm+TOPMe0G6D0/a3MThzQHY2qlPWToM29DpxjdvqklxI5MLTtdTy29ZZvEE5ft
9nNv7PMDZauSG/T3RR84x6weH8sxMh7stNmx+9zojvYr7xWe8KLmR68b3ePUpIWr5naF4cHXqQLo
G7HTGduo/qPXn3vb6j/VceDgWIFvg1Um0CriFhJJxC0dCT9vL/dhuir4Oj+mUls8ZvOZpSuPKTf9
k+gSg11ep7u+13xXNAE3pfeSUv2IKQnntWW8VLHcHfrarFzRtEJ/IvMWf4+kzHxBW7h/StvcTeZW
kcPYDP2u3QzyIN1N8wE02dtZEmvdrgvM70vXErbEOjCKKW1w9feZllmfQPH+UXqFfRzKOjrYredA
CR3Sfagr/rkPw3oXVFp8Tylx3GqFVj5MdmVtnBRpj773Hx1+mfd5mqcn9IibY8DXf9+GuX2noZS6
VUd5ehjKJse0K5Sf2ilGelrv5ZciuVSVAerAntILutbRvtOr6hD5TvMwhu3sCpNUX1UvO8sl3/Q4
AVugZPW3qGo1F6Re+qhRdt0DpJL3XdHGbpmr0O3Ioh4Uk9V6Q5p/MvrStS1N+W6ysVDlyvxtF+kz
liwp7lSy/Nhr0gZxkeIPHVJZwL3wq9/xCvsgzh+NLGz31djc23yVdrFq97vBACsjWza5BTNQX2Wj
/qGaafRHZp5BaSKwwJf50aT2/NUKNJwoO6V+Qu6l3ZZJk9/ZQ3VyImqCni/VjzCMWjerqQSU+eDi
G5P8lgO2WXj3Jp9MW8+20Avz0zRpxlkFR7IOnF75ovfjmRyITaHSUbhlb2vZLL+HgTFtelsuj6Qp
raes7n/DreBGSdWeHXFtXtK6jU5a6KMyh4vEferM2xfD+BEphQ8toxn3SoAbounziIRA16UFpfvT
ASa3UrJ0fBpTvQdhXsnbKuta7EpMCiREhPODs4151EXta2xOsS+RLT85WJNjHpQpyu/4X8a7UW7M
B0cvnXXYz2pFQ+TsRzUc77ICOP4QOt6Loev1o1UNxxhmaq/1K62k3OsPTXIOkVHcUUFuNgLc5fNe
rs0+LA8C+tUibA5SxG7QNAL6Vbf2qkXT9EWWu+xJ9nJSpo1xMqoucTW96w9tq/ibyVayrxAxflN1
GR5LB2pHrgW/wvmea8QOfiESFikqedgRY6ZDF3bjbuji7MlXe4d8ZVv/NJ0KMc9W+S1Rsijl0PpU
yvq0UZT4qz1WxTrHrfgxnQ8Q7PuVGvFB9UxJlVYkgpT1VFnFJvAq51EE4g2p7+xId1ZLH8Je8FsM
bizzKiIsMQbz0b6ufV0sMZWdD6qh66fXUfKDjZ0X2VnySQDCGeT5udOSOydyvlmx5pxDjf11UD9P
mha66qQiWOvAcq+8o+XYyrmAoOJO6GsDPUEU30lq9ZB1yfhQzIdwn41ptmVzHO4Ldgpr3WzVV+RO
v2vVMPxBfW4CqcyDCrvtSkpS7HOcfNOT++Z2mfjTUUq4UeuScRm4j+zlUYrWSWkqn8zIt/ZeLGGe
m2Z8X5XkC0CYZD3htYUmTzHeTR7okRTjpW1kagN6QHG+teXRusvLtu1QUmqfjdxK96JvOSi1/WdI
bavk1SzgXzyNoEhY16923derzNLDzx2i7usuNbTH2AnYooKFAM+9i7QJigCEBPA9yHn2atmvprA5
95XGFpAM1XNKnWkFKXs4iD4l1cxVNzWQiiX7MdJC6ze1KFwQ3Mbz7Sdf4yk5VOXvsiRhk6Ln01GX
YJrgMM3dfZxTE6XU8yAYf5HqMPnaywGAdeBAM3DZJgEeHEGld8j9aaYbD3a1McHQG0FIQdJPsW4r
huwQThnfh0KW1qU1qZT2HA9nvP7JN1EsNUw/QBxIIsEStztPqfIL+TQoyVKZwWNroI2bPDVBqa0+
mfkYnQfyGqRCmupTXOT2vRPrL3x+zJcJD5SZDv4nQ9ya1WIWKljJLm5ddhSABUFcDERl7d03xU/R
MINA3uRWjwuyVU2PMdJYK01pBpgJ2vR47UPtY6cmNtiLOUQMsFtAI0VCA4aeoo9iVzYyHoBnucDB
scq7tk3ezhJ8jzfIRhrIfPV1Qx2WmOspdyI+V4ncbZHMRxbPQHJSkqF2p4rjncWBj4FzaGFaaWiL
nI3K5AcgjS5NiS2wnHNb5AnWuijTgDgK78zBqAzrIvoaOz+qcT3t88hWEZiC2dUmJlX4Ae1DOUNT
pRzxYPS0R3nE8E7zAh9by6TajdaY7CW2lqXqT7DRxjmF8ACCdd0Zss7PNMhNp1Dh4kT61w5S3zno
fo1aTqG1HfHAs0ncFmFsHWuv5llsPlNi5HOunaItDo11T5V33HZt2GxIm1KiKGBC9lLy1YuD+Btm
ArMiitR85n6vuE3k+c9gUcKNHlXegynzoQjj72yuKMC3FeD91uCnZW6KA15yoGoNh+wAvDaG1MEy
j1m/lvpEfdTqp1CvITbKJtIrHm8wkggoJ8tOlRw8U+3hbyhS6OI3hadtbCTrcJJw1psPZQAlkKet
dqv48ltf1bQtBRu1PAxJpV/jekW5p6Bn3sVYPW2LaMaJW4p+bEIyLQ4a1i9KYNZPfd2vZARaX3Sr
2zixLF3mB3WvrZVXDcTqHQkC79o0ijR1o7HHDVgtogodWBwwCuT/d0gwJdRi85+2F+U4B/T9ke9a
yI5ZHy4GShru6CTTznA8+xRX0ucAX/KnHoak3lb1iz+O1UsOGqnQGuW+8KXqxdF6TBDRqOYOSxMX
Fm+ndKRmvMa7x3mrP0Pd8u6zyPylTFP06qdRdQjlgIqQ48evJmyZjd7X4V6MwohAujHQC9ArjGIz
gVZxLD3Lti4/8fsBjIXuwergLQa5uTLZaJ4saQIw2Bna3tDqZI2KiAljKq4RbAI9Bg/c/JSSSsC/
wpbX5PUZHWVlV+T8vEuxZZBiCZBvBCa6EXNVp/N3hVK0m+vcFtAZv/bk+eZgnvDqbT6BjBejcUfu
Tx+n8toEpsUP1jjIWxGc9Qn1zUFHvHO+ruzH2aZqSYxd5w6Dt7YoaO9EsNY16roKbO86mph1i75F
Wu6vc8OewltHSUj8CfEUYHjWNPEOM569YTndQ4f0/TYNp+LOjk+gT8IXqXY7Re5fJMXqXtJq+AyL
yjnnejbsyw7ypqQN/UPbIEEXdg70Iik0r32N8r2c0FO7dnWIFdzrFJs9uUDnNmLHDNA8ONq93T+I
NbIqTNA8ycKdnQ1uamU9j3ihtQY+nZx8H+I3rLefGcmp70URYAeRa8ZDinn4PhzsY9NM6WNrxJ9a
OfZf4SOrR3wtUGN2Bv+1iptmS6593IpRwAO1S43QOYrRXK+e0zrvHv3Q1j633+sy9XHPy+V10RsV
iiFmta7hre7qiCInnhbIIDkF7iCbyMD563qazKe6kpaq+yHgw6meKsU2Hkkf+MaTBwnzs8mf9+zo
wHgHx/+s8Wm7eEl+FC3J6PWHyB+fRCuaMhQws/6naFX80dC3w5Jyaxl8nvB3O9kDNTqxaoSj/NYD
mbKOTEl7GD357aBLB0vq/Yelmwf+4ph4/icRtPQnOt7vwUil+GYg9yN5VXqwBZZgEUI+gr0OOmb9
++W8jg2jUSnKJ/jw27Bvxq/2ZHrrqQHUPCqZfJZV0l1gp9c2Wi/w36vADWcXFHHAV+ntLMG+la93
xm+4hTOKGFXez5I8dTa4Ar7NXQZEsBjtW8m/rixGIftgv2L2NVkJcq/XVevaXiX1BHCvhVRMgmWc
siNyYW+HiEeFYzIfxNkysMQtAzdx/yBkWX4CEB+vxPrLPNFcYpYr/YOQm6WWuX/5Kv/yassrWEJu
lq/9GZh3M3xzpWWZ5cXcLLOE/Hfvx18u8/dXEtPEq1S6sdy2Qfi0/Amif2n+5SX+MmQZuHkj/vul
lj/jZqnlDfuvrnbzCv6ruX//vvzlUn//SpF3qHg61HIXgRAe7cL5aygOf9P+MEQpillZYr/NurZb
Pc6vq1zb1wkfpv3HK4hOsdTHWX/9iparLjEydedps4x8XOn/en02M2y9ez3i6Xy54nXV63WW637s
/b9e93rFj3+JuHoDB8Io+267XHV5VTd9S/P2hf7lFDHw4aUvS4iRZP6X3/SJgX/Q9w9C/vulwNS3
6xGHn5UejfV9OwTWpgIR74pm0M2SAXpWg9xhFIyW4cql7a0lu87VXVJj6ldXDk+U87AIHEYfTBzg
lTtI6tVRzfFsWothv9voeuKcwfzCoBNd3eQkp9LhKbBQC3Wnjpq11ikqufD+XMoMQC9nu7armZvw
dROWbnD2kPQUp8YwxZK7GL2p1tvEpWuxgvM8LULluE6+e2EtHXQkn90sTeMdNSnyUXKaP4HK3Otl
1twjtpQ9SWRf7gyneRRjIqrkm7t1zGpYQwvPnkSYGmMlFpBsOYoQ1ZN5RMp4NGVVEZAUORguPQIs
OF9EDPzDq6t292gZqkcS9T9c2cF4FDWOHz7u3Zsqs/vzBBJrXJlof5xFGw574A6J8za8DOjvIaYu
EZIPhOT92zQxVxxEnPO+ilHGwTbXIe8qBYwWrYqoAohTcSBLiEjp0v4QFNv2GfTluPswB+Tpn+Ef
ehFXTGx30OQemT4k3LF+M+87JbTuxVmCd0XXZe35pp8HonDN8ymfoZsJQxPcdbGPWsOfa4gIcSjY
3qICZXa7pU+cBYnV7aFB/r7pF4sUtX2qisk8ikHRZSX9NpXH/lCCtwczSZ0QIyeDt8hyM7Nyrv1i
UPSLs+UAvM48ieYkBPDEqU0xxauit7liWq2H3jrUqgbPs3TYAgHo3DCaVGeFvl79uCoVkiSYGkl8
aoFQk7Yzh23k5M1j78vNY6UU1tHq7BfRtfQjv/VipI3NXoNQcUiBI29N3e/ccZ4p+q7XECstneI6
tuXj+j1PFgNyMX1J8wpz95mmK87Qgbq88XVvqLuI8DnF6jp2PRecXcHeRRYWtEOzdtDlDKjhHuVG
0xJ0zcu0PkqlZHLuSXL1L+eNolWyK8K9puqGU6Oo5sqvu3RdR9obdzqWWscmuwE7ejloRY1YJ9l8
0fUh5JZ5Lcb9yIaO/SFUk7xeTBdEbOQLViGuFhinkbPWNYjSdWKbp2AGReAQKX9Lc9SBZiOFJSIw
FQXR4D511cMN6CdOAZ9vRac1u4XCfzVIgKzzd2wQmkanzPSpHM0ZQL4pTyFVVIQr/xTIQ5A9xVeu
6a6ieYXQk57jGqph1zigFv0G1ZMa6biivswKBduwqaJ1gNR74IIUzICDpNG695zqUvRjdRF9ytzX
QurGDocc7Va0xfDNOoMcPdSt5x86s+7vOrjPd05PhXgl2hEq9Cdbvc/bfMjW1wGST+ABBqv9EWBu
Q+Fe7dBf9ov1skKbRW9r3fQF83qeen/TbcqhtJPU4dK+u4R++F15cxGtvMklh6B8+IW5/uxQAjxd
Y0T7w8zrj0zvhbLrA3pyYfihjytRMU2T8LWHF7bLZrM5cUjez0ZhKre0xXDXx9cZN/2iyQ6624H8
/1L3rT2tSHzCmnIgMad6KJ2XQ+bhuy2auKOvWmAid6Il+q9zO9g4rj9VE47lf84lq+6tu6JU3Kva
rQ7hEBpUjxigroUhIGCl3EhW/VUb2xTn68zq77IoY2Ma1uUhmpLyEGuJLT/1BrkDebAzV8RUc2As
GAmjAzK6pepGHvJedNmBmrs8jPbIg9SKnLrYbqNXPFjTnp855QEyq/ogzlJ8QNUpbM9Lv4p1212q
GmgXEerIgGpXylAYO4uXDcWPzuVAWo+/BNT3OpQQsb4Oh7qDVOX71UR0PV9yyCVKMlxteQFBldV3
Xa1fr/ahP0tK0DH44vWTepiSsNyRp5afnTZFqFLyzF8q5jVBm/Y/7Cbr3QpS/6P3Hhtq1nQT21tf
Ki6TlOgp+wolgLZGHC1xatJJmb/X0Gvqr8OlGZKRBOnw1pdDrMqHEoOVecZ1slinD+akXhnYq3oe
qdAxU9ZiRXMI9iLkdsq8NtTaENV3ZojR3CjXiWpZg/kAZj3b2DVCw/zrzF9mAE9EicvvgRmh62HU
yUNZxXj/Yma4NeC5vIhYIdfyr7FyNxmUaYA+SGolrSyFnyTBGahxPYAME9OcYcSyhq6aGBVsAzFq
2QAdxKiYm7fUIWVH053K9VjH1amTr6rZT4p8PRn4EvzU0hSj5exEJUbTHA+lSgfQVCuo/DrtSveS
+gGhEhg889kysPQF8ygIDmVnRrAVRJw49KgxXwfgbvyaqPBNfU8RdZkgLnGzkrjEiNoJitAsLIKX
ayfziwJ9VZ9LYE2apRcbcwSOF5pD9BUeFOZH8lefN4BiYYjUcN8qX0tDAWRVjM9j3sPPk+KESriv
fLUy2aL4KXtnP5lkDBD5wM7TxapZk1WHgXzvP1vVG1S0MSQJNyseHg9Gbxs7xetgZoPPWqEf1t2F
aui/BsV08Euy/Y0dTS95mbvDLIwGfy6/V1tcg/w5CtIiz84mHjNi1InVkj+FJcWoWBJWXn8nRkNd
/rBkNmYUilnDbvJflBQSKgxODoLeap9kBMcPrR2YW7yOzM/SFN6L3+ElIgH4eShCy9gGtYHoso46
Vb+qJqPciefkKQq1k25l7s2zMqRKnsAnWdZORvQ2+tYnRsK6+jAyDvz8rK6P6hR89lpeP8ezfaOW
JKjo6PWxkXupv39vUhT1z+IwZdYBcnRxNiVcCVko39eKHT6JgwPAo4jB4okW2hbqudSbk9bpGMCk
Yzrs0rbvuMkyYeL7/2SlSePO9ku7HCk6TGIa+Vg0rXUWIaPq9femPe2WCao5xXvuoLDqxQSozIbb
IJ9+jbled4ofijwProtoyDs+BCOFT/EqLGD42LZ7xkrEigNQ6GQNtqnf6vPyk2QX7oArwrOUrOUI
45S8rfvn0a9UN+wxvhV9A4jbO1BRv5xZ71V0lbmOVFAqn625qwedvo0rk6fIuVmw6XvSjC9iTITr
ETxSJ4Wy08iefhxT7yvaIf3J8f3+NHoDKHRxKg7c3iUJX4v3gNuo8n1ExIimlzd+uRJtpM7CjWpM
3XXNJSbNo9Fzl9liXaMa317HdQnRLlLrRe4rf3cTYtYyv6i+8ykwKpxUWkc/2p0Ugh2cZE7FYWmL
cREphi2kst4iRdtcIq9DIpSCxOgqPjojIkisIc6WS+JNIGnuf7yaiGSPGqA6CDJRVuvhwUJgcB0N
SrwRzc4J6Ou04aGzJ2vVo0GxvRnw+uRXQL3lcNufD8egSJVTlVWJiZ0Kiwz2szoW/b2v+g3gpNTa
OuwsL4jaVyuvmvqDaIpD3NpPst5Fd6JVRpFyaY1hnWEg9JDPLUf3/QvEzGVKiQrHuW2NvTfWU+g6
bYPKgJN+V6B/hy4aLxNfERWxPzF9vvCgB/22DlNwSmXlAu/pL5UlB88QAcBVes/ioEVmA4LI8I7J
3GfXAFWnScLcZW5SrW8fMl89lrrzNkHtgDAY+MiJLqho6caaOmRj53iwt9ldl1t/LPFQA4F3mZib
zQFlV46u3wXjXjSnpmgBo5mhK5qSnWhPWfE5jZO3q6GKVJK+NK2DljQxqJtcI2ljzy59aIlG/GWR
v0ZiHX++uS/MDUDES1s/aBDl0OonwJsDRJRoioMWmhE4mtxf3wwsTbxb9G1gmGAEP2uKjU/OqPlY
pdgUmwZ07A2Aj+umr6ctVXik6+0wuMihvYrGIv23UTFXx5JHxCaa7T+L+ZD7b+eLiABx2mvEcoX3
64vBZQ1AwWj5AkJ3kPrfGgEaXnGFYeTKhLxztqVmAzPDR0jA6H9WTeQfoxljvRLRrRla7hhow6M4
NKimnguvRta+GR8zE5JHGnnpTrwmJKaxZDCqu2vLpoxWS8awisXb8T4qXl36H0YTUmIf5rbz3H5+
6zI5NvbUqn0YTgnUm7iojsAFo6cBAOzTELhJOBf8555cjpyjOWR/iKFrUOW1m6S0w80yx+/zZDV2
/ts6YgAx4//HdZZrD//762m7SXY1A4WyMjG0u7xWd12kGofG03jeSrpOuxtLluHRK9HuElOLjgMU
YFwBtTvR1YvRa4wILyHlbJTGgUsyTxGRYm3RlAbcI9alj+BTE5fjRnSK4esVRfgACWkD+apahXYY
v92lixGcz6rQtXGPJ8YG97tQd0lq6MewTA2g29zzG5+fPCwmaDvi/i7GydOM9qYom2b/9lzjDeGB
LJ90zxfEf7DbxN4OeaOhdfxnnzwP4H8HM6dSr/0ZyjsY+c4hOJh/6VSjOIj5oktMUPj4rPmkIIsy
zxcDfZfad6Y6StsoHeBz9MUdWInyblKM4u4/NcWACBlRtTarCWrt/x4rVkpC/7tloohWmc+FpEmu
ONMBrVzPsrmvSCTM/95H/z4OO1AJVDDJTDvZ3GhjiaYKjFfKQgCz83Oc6BKHKuj8DzbcCdCCxNOQ
bUv9s2L5kM+oL+t6CsZ50DUAzNGzNnd7aRsfR/bSrmgaJdR7NJIkAMxT/qoqJOHJAiE4OgfzRH9d
Y+KZ5jGygmcfstIrh5ivrc5zDA4XZorf2y4vrKfaM/FOXZqQQw6dj6DJTqqd66iPWNklMnXjDonw
4XFCJsUYtfaECNr46Okc6lBCBbsM1bXVFdy8hsiM7yb7bYKYJQ62llynipaYPxhxtLGA0qwLu0zI
dbbjLldC7VJAtNq0BXky3TCw1Jv7PElv3CI362uIGBhZYIUyW3Ys1PF36xvKkdSwdkHU9ChHgXxW
2sYO3fx1hCt2aeahsW2ks2IO+0aznBCT53Q8xpL6xzVSh6wFOl3PXXHN5cUkPlrfEbCYAgz7SfQn
jdO4JRYfu+tSy4sRw+IFRlZyfSHLcvmr4sTWIYtUH8EENnbavJ+0Q6nbA/WHtyWxpV8tnco4gbsV
+0URDuabSETrrzHLEsvA0rcsg9tPtJr4nuJ1P3wmhfYKoVJ6afLR2OWtXuybtEpeUPL7oQJ8/Pmv
AUOI4UXlk5YRUkCjDE9GQ8hLiAHKgamtzTL92NTnpggWoyJ4aYrRm7m5CTy9AWPt9q2hndMYPNDg
2V/Atyre0VeQS4fEg8pXVUgjaZpIP5Pb1c4iuh6adVxp/Slv/khyQz8GSDydYJLyryolfCphhuYV
ImL04kY/nEgJidFxDhFn4lDVkKSuI7dtM2y0o9n9xNLMhBc9x4nlRJskUgsVujxGo49cux93KTRo
DtqkBNJ+KEnYT/yOuJ1RZvYfSaKnJ9DABanPME1PNYgoN7Y8xRWTajtxNmHbhjxbZZakn7HqhbXe
jzAAZ5/7uYlq1PjgBF6LlbzzNmrIXXWZsAY4Q8B7ZdeZf2nTaFopeei9ti1wJKXLx1evDI2V09TZ
q2dhO5jnvoOLQi2tJAPObqvBaKJs4BwVvJivPG09irxrUxFSD6jVfGguo4JX90/nJokfulbPlryZ
2Z9aCzxGq0KFZwXHOpuz2gnlM1DsIzXDU++XG9E3ALmc1tfheUra5cqmmlfQIXRtHEWtNnYlFXvk
U+xNDG33qxpHn2soBhe5K9WHPi2TlejP0k5fpzIwcmcG9UJ/5tFM+eJNZXPkDahxKknjr7Db6lXt
O949WMDpqZCai+j31bTcJp5ukBjjImHdbFsdOFGDzuZr+E0LouFXP/nYFXBbu3RFM+1xPyn3sp76
T2wHwdCbmfkr/KY26J+ISOTNxosZIQvz9mSN3iTMJzwd10hYJHCgErJG1czhE51QDZLNOFrJGTSe
9ZCVkuRKvsGv2fuZn5EqFX3h+9kyej2LhvzcZohjhb55CXh6PfBZ1O7FARK7fm9EHq6NOAeubgZE
c4y8S1Gk9kHELhHovJMJM8Ccdon/hLhf9qxUSbTxZGD/eQ1xLJKKwjU6K/nZDJE76ePwzcddbDNV
8ceIei6R/G2E0IlKotBNwwA3UV+C8JEhtblD3SblWyTJwYM3bzjqwLHWhowm2NUyPBCbE2vehohx
z4ffIIXGyUEztF0784AYdRKbL01SnUepqCCFzHuaD9PmtakBD6e6Ojez1a7akfDVSqd4GgEmHnpb
UrfDVEifyWBdIzRIP6t0RHjIjKBEZdSHlVlvHRPo75SelRPKus0TOorjPdrney3jZbtyPuZbY1T7
tYgVB01OviNhp5xEq2zDCU5lt0fPvX5kc+l2U0VZ0sPMTRjlNjV5uFwjOzLVzfjJUrO1oEAjj8p2
GDuVtWA526qlrGzTlM8QFN0kUDrpOfTGcYPqfm7ClEEWVxwCU5aPkjEfwJqn3EU4BVurq1AK2h8p
90YqBfOICJ857X91mvmYQFbQYeG9luNwCef7NWJfBjWcxGBbD3Eh+z15TbZdLD0ncLe4+5V4BY7W
XvTfun6KkCzShlMyBvpqQoVjLQLFwLKUOPPjehe9L3UTFtsPkqOkdbhDckWN1k1qrJvGzB6NImGj
qcfRrlKbZF2rITtNOYE438r4jOrVj75Ina3ayRNWBPhTC+9q0dc43eQO0lBfxMBf9snzXBh+UFOX
GDElqerebcdBWYvC4yIQfS1bfqhjBrgXbb2+/ySqltfhq3b0v59fy5u6hiXdVXO6zVtz2+XtJztc
I365MtQhOfdj1wWbWILqaWX/1oxnlnHWk6FLumYnWu+hzXwfEzez936xomiJfhHxHi/69dkg6T1e
XFKEOt/MEgGmYlatFoe88MxN3VXTaukTZ7N+5lnNHWRsRYxho0sIX/9tXmP3kIJEZB+XWGn1sbXJ
y/hjzLJig/DajmrUL5wPzGNZGvfX90M0Ub2CFs0bsPxFVNmuYaLLzizu5+9Tr00xctNHxve751fl
SlF7eVM33NmEukBRa78A1HcPPtBiMKzKSmgQ1H6Z3uk6OqEiSkyy/A71hVnK/N8nNXV8fiuVKKGC
07eeQXcr4hEPKeyZV3FhDmfR9rHH2XYjpUTRJ80xHwNhXW+4W1nX2WKYnLBCZZH8G9hrDeGh6LdO
5e0gZaP2KA5T01lrq6/9zdJXQa+jhCj7qzSTdbbFWLX3s3GYOJCtRm+1IuedDR4KjrNxWGDGGmbU
30TAh+62U7bI2aau6FvWICcH7qm2rOsaYsDMFOes+jxqzpdq368HCijZTpPe3w7wzPGT0mt3WBYv
Hb4Ghd7y4XPUPQpKSMLMpq2IGlYXTc3hWVv6Q53hQo85ZHWZA0SXCBCHyPrYJULniYCVjevEf11r
Wf5f1xrz5osTRsrRVoOVZRr1kzhESo7jveK1b742TY4okjo5+qGVk+ap61LnsUuDOUeFl0zv46/q
yURf2ySuqMVnylu0BR3nMWcrcxu9XE/MkOf1Rd+oD87jwPqi1RbKa5gGr0McWpeh53GvjLXgIJqC
uuNM1gkWWn0WHJ40cvxLpJxEQwQFKNPDZdRfwpn3I/qJ9nZxB2qqMiCDuS3WeWul5psjZogYGMhv
l1qWmi9lkcTFdpsXozR5cPEqeH7zGjLMq7uey6TOXNmSvWzrywEgC3D6j0Ha3VdTMp5ElzgUqDrt
MMVWEXMkjMwjWvIRcbIBeCCWrPJYDnpk4SSM7fZebCVi8RMnTsUBDUdv3SiKshLbFNEntiXibOlb
Ztz0iQV0qn4r2c7bTQABFMgQemEfRMMgi1qHSk5wZpjlxKC7vgmG5WO1MQwVicwOc8GtBH9yW80F
0iku0i00g3hbztXUZXT01Z+DAoKGkl7owlOyNjcwedEUowUlx+vogoYXcHqqtMF17s3Adal5NJ74
JONtSHYLFhGeRp+nAqUuT0HR3+4U47PXqt8wZMoexGDbqCtE8tSXMq2cp1ENdqI7SDHi03p4uIMa
mp+HXK4PmVzEazFq+LW08Z2IOtp8AQ/v4+sFrksO1s0FKCZ+uEBo1/YWKVNQr9BcmjsjiF2apF1E
MzUA9I2K6iZxd0TA075rvTFc10YY/ighckwq+qcYwenbXs1NRC3y+NMgVRcRAIDSQuzC1x6WmdgD
Bj9KhU2w4+lfkik1tpi78LEyUK1PhhR9mBmz0s1gl+Ug+jKMV5C3zXZLvxNW/bYEKEmeC3Owm6n/
w9qXNceNK83+IkaQ4P7a+97aZeuFYc94CO4LSILgr7+JoqyWPT7nxI34XhhEVQEtyy0SqMrKpKFB
YEo9F3260Iv6WFg9pAm+TG4ft/Wi1/oUdPGqHokqum1TQLA6fbm5yaammK8miUQQOX5fYl6nblEo
RhZ6ZbPWO90ush/EYagBXfqwx0AjnewRRHurn7doORwm8Smm6pJxm3Xh9yEeqwu4ktm5NTY0ADU0
ZJ49bMdne1NsyU4Wuuv0HJkJdsbe5maOISgJTjsUWX9Z9NN6N/svi8YQxBpKkQT+kqFzSp8p6ADi
RoG3HcfsbT6iUOFEX347f6BR+AtEv4Cn1U7gy9gmSUdki3+N9fVqDU/e5hMQeefzzNDIFQBNwTG1
iwYpnbJ9FDka+ExjQjNK0fjgEW78J+WhMx2ENf9Awi54tvD8RA7Pik5T2rZHZgMICf0i+xG/c7ng
Rmf+bXRX0vnSc9yGvc+JLCM6iTiBNHdWqbUl1VIVFU7FyGi/dXg+LwaQuFxbMYDOw4xx+uLF9CZ8
cD+AL1ItcwEuR1+qaoWKSnoF9Hjce4EytswX1X1ghQ1OPujDskPQLWvyMJXIu3EQ7Mtvk6yuNcC2
6lT3XQveg0Axf+/IUBVQncAGEv1Brb/J3NJ+ydrxkqsg/yuzM3RSYvf2AH7NFj2miOCGab+0crhQ
/uxPER9r/McINLEFyxJdwKugz57BS1HcEdChX5uobr24SrRoAONPBKiouOkdRnBszTCHorYB9YQa
xsYewV7Vg293W9vlsKwqB2rbGgmRlsm8KM3vVrSoAlqSFiUMBRo7/XnR3lL9OoVoCaDF2KaYvryL
zaY8QdsAJxCIk81DEqkn3lgLJuROwLCitztk16Y2NcsTLfGxDpkg6Ln0U8PCrxn0/R5Aj2i8AslH
fJo8ll2FFtLrOS//6jkQU10YvqnJjFY5DlpzhNuZw4IDpBMCabfxRIoGqo98KugAxLWqcwsOyMgp
yp/ejC54sCFzaeDoQrNRtGkWDJwP+oUce6tqnJBeU0VxLWpwiZKued+kIwBV/3a0noGzhHbEyKjN
M7IhxLdYO+K0dk7MBg/xeUSqqqiEKR7f8zvS9ovNiAI16d2tokGZ37rsFUqhxV/I9JnLJFTTxQK+
6YQGdlCEvQeUQ7JucwN4PiMNtqrrN67Z+UdPRa6/Qrok25QgUgTKCBrz5E4M5h8T/HtAPwS9yhyt
d/ucoYmd/mWAWa9toP9f+xFMHzc7uHHWTp7x1z/Ee9rOkrACslGAi6wCvUeetfgr1TlJGptB3C5Q
NnYhaIfcRVhb48Lxig6SsY39KlB5aTskIZEcuPC2rxfEsgmeFVBaGeA7pKHjOf99UmM5AOeV6owk
VQX6W30xwFMJeCH0M7rpp007UsiUQRFGAvZkemsFduPaCppTKpS65/pSju5a1BXY3fWILgD8O4nA
plNbwqI3rz1qxTQCpSP4OIDsgyRyfLyZ0rEtjnIwv5KJLl4fVvvAZN08UyQt35et+wMSPf0R3J+Q
MerHbIA4aNUvQYTuosYka+TbtZE8FEl3cziNnbj4UeamCbxMNp5wZLLWzTTIBWEtLYnuG+zL4aEx
xdAdXcCSBt6C7HQzg7437Rd1379PaAUktpvJvGbMh5SR0YU+nskGw2+ub6O1auJglWa2ehIDRx7V
De+ZCSwXH2uwh3qWcSTnJE0TDZUQWidvAPqnHUSroyV5A7xqzp7yv6GzWD25PcBpkAOo2rbtl1Vr
XBsJbjGKrFx0ZzeqNPe0DmvxpyNcqdbkZaKXBwv9rmDDxE8EHEd6l7L6QMtSBJCQIOwzmgcaJSWI
KHHkbE60GnJWPUjsGwUaLQ96ow708FxrwDFs4uw5QjMrCh4JaKKgRLqT+CLvbdDontGVjUdzG9dP
DcgxFqaEMluFX1qEhE8MuSCxMuN03PVxCcCFzqniOG0tk4Q3YMXDsGAVtxdAM2RnvJTA11I7aLYx
HH+Vdqm1zKPil0DuQwQgaoqNWTZQAdYlOEOX4CJdmsuRAwqHsbuQiZyeAIGNGTpyQxHk8HoQOdF8
st0WsdweGN2iv5DdFIaEJA00s9Cvb53avil3NY/uo8lwQP1FlFZxwUBkZYEjdYrSvwq8y0Guoj1c
hLiFFky28aAdvCAjuJsRTrdzKKgry3XfoywFeepVGL7yqlPXWwpAGQ7aAqLE2FHigByJcEYIYYt2
hQesfUeOnAnUvCvrFQQZ+cGvqhIPvpBtnaIPL3UHXYPCTSCoEE3T0mz99LWTQbXwpyL61gTNRUok
5Bfj9FbjwIffatWhg2RofmRO8eLKrHzrDfzXon9ZPeM8UKx4mYv7fqiQEHBc6xzwcdqp2O8PjRlK
qPKyf31yNTqfP9nVn2zw+lKrCnmWKn9D0f7zJw999pLWhblMS2e4Tkm5AYkZ2Lgnx9g6lTK+2RLf
87DPGMiw22ANiv/whJ7/4YA6urW1ZWreZSA0W/qiqb+4on/VoG3M/wfURqh0Ttk3wzLM13jwsxXD
H/1dnEfGFv3b6SHJUnEeu3Rau+FUPfk8AmE0d6zvENJ4/zEs/BhGFMffextJwN9+DDWF//oxEieo
fvkxWmxszjb2yct+xN9zIyFfgSJE8QQq2Ore7vBY0SMnNHEBlq/0VXkhE3ZbYhUKu9/SkKbzCVgl
Gnb2OE9HX7cvlnoqGgPQYw5SZH9yktVgc/cxqqziHkctABM69xF6Au7jEOskDESQjmRr41ijfjXX
FUiOH4EwKu696H06JMFQT0xcZBOc3jz1nfN+EfouA/zdMwagS/XIS4YJuZXcRuJUe0DOA9Uey9yb
YKlcka6DYyG7gBLIdAIbLDT1zL/IDHVRSMXoKNKpoahyUupUN+Y99i3RMqlr8GEq6bSnQTOo0IV1
w4D9McigE9A/7m8OSCMg2vyIVmO7rrpoB7nOfmkjf7an4l2egfsKDBMByFCBsyYvOK/DPRX+CjZB
jjcAvawXResZODBJzhdRJINtlVitvSK9d0sboakQbEnYncTi6Y68DCxui057mw7YmV52UF0HSdh1
4vYTI5ZaPVKe+UQUtuTTo5tPR5ofkb/Og8DwHFnbrY1GMsDCIumqddaBQ4m2gPNukIxjUkMnRG8W
qVROlzna6Wx0+aI0f7uEylBrVWP3K7m3Sx3DBkghUW8Adq3qPMxeVdLWaPWDnbhpsyQEk0WTz/ZA
aYaxIFJv2n6Lt5jzA9s3iWcYci+jZmynS5cxdIvIPkG6DbabN9Zxhd9NADvQabHMC36JLby4uk6i
00L545cwjOLVaBfsQNUdv7qbJiVef4uSfqpri4ccJ/h7A/9pve2hcBEkvrMKSo4CpxZmlbYY7xuF
/1IqawwMZzYqr4224d/njmk/gmVnbeB9A80Utz8ZOc5rpFTDcgvbOcbRRKR1bCD7UgKazsWRvF3u
HhRoKx7imDu0BpkHSIueeIE1aEkbeTDgkbJiUfAqg4JVzx9r1TSg3wFQqbET/liBuB9kLcFyGsE+
u2zsAZqGUeRvGsd792Y4VtNUMv1pvo4gp48Gu7ULTRr0DrR+V+t/ipgJzP3KaU74p4iZs9x0eXsi
76Qr4+RFdRzBHPzmNy/9NdGQ++zz3D8F098anmrZSR7LxB+XpRcaT0as/nWnRvZukx93v8UZKbTc
R9GOW1Fm9pGPAUh39JcWOIgHVY/q0R06+1j3KoeqIb6cLei+bZxePtnpyxz9jJcpuECnoZKeua49
HwkikJgcJ8HZUbHOW0ES3l6Q7eb40xC5BNYsaN7NbZeTt+o4FLJ/c1h6/Rxv3FUX2JD4Mix+pUtR
5U/oX/WBePxpojvwuoVLcMrn64r0MslYpwK0KV4ACrRfoxMOsHvufb+ZbRUnt08o/Or9E3wX2C3N
GhcuWczzNc24BXtG8RjLYm8YYNlE91K6aIox3XRQ+YSWXMD23WQ2F1NXeg1ehEezB8RAV3rxphUP
AjknyCw00G3VEeQohLO30EM2T0J7cb8SEDdT1hRdIEfaLYw8rL92NcqRLiv4sYiG+hV6ZLO9VVAp
giCRs26ytvlaY69qWVX1YJcR2IoKBaSxtg96Ojqg4tv0BpKrj7HXv0DkolpBey97lCbSLXRHNqlt
Stvo7v8mzqiQXihNcE2PI7eWoT2Bbl8/0dztNKjui8O4OioTmGWyZnlhLUeJJ0rNbehXrPsJJNgh
RHgMEORtWpFaWxK6mHz74lqV+ZAVY3aXCPY3mSkqSAJzWzqO+qKjzNDf2gXwMJXhPGKvWR4tFw8B
1OPdR7JVnK9GNDne267tPqYQal75QF1vKYImOArpTi0A+0g2PWHwwN465wECFicA8WVrsHbzV8Cl
2300tGzNderLh93t3M/2CseiNx3/J7uccqjPNtGCj7y/ZKUMNhkbqnVV8uIZNIb2DrqU4ZJHXfEs
eYumZT/2F0aIYTpFSErUoMekYMsGn89QyAs5szqdHjKQkMXYOknobK2KuGJPrJfJvfQ7uRsyLzCR
hvO6Q42XZb6QVhztHXtruUIMf5PDqEB3dSzY2B3mcMj2QW8GIlRATzVgYZnq8eIkVf/arbzRka+m
IToITo35goZx3WuGSQMysNoLVdIa4gpoZaFhMULBLHblIyrT4X3Qe2cy47cLhqIYIPc6a7FkABW0
AkIwO/L6lnqLHNVtshznu9vrFtmRXC0SZEigBfDpNUxv29vLNxrXuqn3UwD5OCmwwDlB5mV+V9NE
hhx0AjKkkwN2d5whLbkZdJWt6MfuIZmiTdfz+Eqm3gygd8zbv8lHptukm+3XSd04NUerl39T/P/v
pKQHWgxsD/jRehEgT+qP1zCNAfWohbSb76qNj0aK3eZjGXXVU5lF/1h619X4bbIIsJk8g07Qnofe
r0Py3oKRsRLn21Bm6Diz8rhZhcY+cnRn8WgH0x1GMfUZD38c2X5ZLmTuNQ+AhLClW3B2HzBLbSAr
3Z5ABDccpIBYTugH4or8sr0yAJh4nhoIaaiqab8HDd8LC3jbRQU4N/gJIBRa2N+hvMO/eMxnywzl
tnnJwdC0j375vqScAFjqpfu+JFrKTzG+u0kn5BejYgOoGXGn0IO3gM6B/FIKfCbdSW37Y1xlT6CJ
DUFYuhy7gm9IGyxCWuXs+aC4aECcvKZh27cQCociJymFkWZYXTD//GEnaTEPCQy8jLMUe8FzUEI2
eIEbJ8L7ZwGpjvnms+u/xJgA/ByGKbE3cW/3Kz750T4JQ/XFh5x1L6v6RVhVes7BEL0YoevxhcKS
JDP24AiGzqbjL2o2hLs0Y9GWo1lxheZiZ53IGv/XdT71K7vKoftBY9U5PWhFHGc9QlQIuqDetLZN
fwss09+Rq+I98dYDdNVd6e7DfjORfXKtOZ4o7snkasDICDveqvGe7GQi5/+0/7Y+vuOffp5f16ef
MyREx8fakrmbEF1tG8vwHHwhf14GENkq1l/7MgPveyMDlC7K9Htr+1G2BrYd+Z+2B8mInjDH2FMK
oZfUhypMiqf0v5e6WT6Wm6enoPT1xgIK4VoNwalc/S0S9TK0gnxDNtJO6MF8epG5ubAHBl5svEpt
J7b2KI2aM25MBrmzcEXQn32wzD8njf3+Ak7r97AZRqbDwq7qz2AN8Z6zn2FTN/5rtV/DaHoVxfgv
9vDttyccjKHAdO1qF5r0duPfJyJx7oH2lOgfxhe9Mk95B2YLihSO3e08zw7AlchwKNHx7ZSA6pC3
4LqlGGW43qIVQNMx1FjmGP0JYF92P32CuZrDcxlNJ9BG3FE0LTuGeG7Zc3HIFONh9IFacSKj2OXQ
wXwxa5QkIj+KzzQE1d+2Lbrk0YAi3WOh7JXSPa5ZbjN0PYlqQcNpsuwdyJjN2ZuPHECYsSx35KUl
OQQ3zjTUS6ocnHy0ZAl6nbyPu7MbR6BFMUIkK/iSUd5EX0RbACYOObgT5VL6uJ6giZfEGxpaGZdH
ZkKzaGh4+RSjbvTo5HMqhQLaBpTPt+lCNOYy9Pu11dlQKYzT8H5s0KrGtFpoLQfQTvgdgMb9APaH
f0fIoDu2I171v0UAOYW0uC55/GENH+f31ZjY0IfHnqVgayBxkFLxbAfXSdPuD6mxISL92Tb7QaoP
kv2mBQusWxrW1m0cVCUYWE1RB2tOPg1RMpmHhLAhTA2X7my6YWo+JhFah6I+TDSi0I+JDO0IJx6j
lTpl1bXPsyPkB/1HQIP9R5+xF7RxtWeQxPqQLG+CNfLb45qcnW+EZ4WUVaedZCrL/FL5OQMrLWZn
iZuu0VLfbmh6YAoLJ9H2+zxbT4KUxhbw/uSOTGYwYFMF4uct/QTjEPRHDj3gBXlpDYYaXGmy4Z5M
sjbQQST9bEc/AtS1m4PLPBMAkJ8/EUh/oPplPJClMwuoPk3fozQZ9pSAEyDI3U5NX88JPJnY3QUv
2nty0pcM1ViIvqf8nr5gPOvQ9vHrdFHU9Yp7DPTNZRbsE7wHgN0N9l3YFE8uS8unAvske8zGa9zY
+I67zFm6jIsdOYGQnnY2iBKWNOFjOp5XBUhclb8OvCq92PYjgSYYXkIrQHonsO+A7z5rUFRu5Zh8
Bw3uN6+Hvg+IRsJ9waHG6Oe59YaJ5KeJqjaClZsCNFOuDDNle1dD8C2jUTuUxS0NvRD3qAu7i6hu
800A1gIJGaQvfZbYYDvNUcHItZKUlnLRdiBr2Sf7r/GoGZ5Z2PJ+j9blERDWDEgFnfn7LQdY+0m9
tBMUNG6OT8nCljKBvgSrZpngGT4MFbg0ZHQPFa/o3rNQZcH2ONwOkLG9B0cAcv4eWr9kEJ4ogkWp
dTf23ybluukyD7mn6cN/RL700qWr2YFbvSTF0hq0pNu00OzTn9AMDMnbHurd0YCmN32yw3PJg4xf
3O1p2DJzxcEK+5zg5IFty7/D6FUxuFDQDovuj2GNXo2AzB9h+hwzr0Z2+lCjd8TtQ2m1fgCj8pBJ
ACcgTLbtpiw7QhcsPxaW4WwVUAhXLivA2CsreOwjpK4b5lZfWcK/JlzWP5oUeneZP/KFPQIC3fLq
Rx82X5XBy69FU6aQxsn8R8Xwx1wbPL9CoOL9Uxpr/PwpnpOka9TBWtAfvzW2+c4aA6VpeQRmizhi
PpmhDTnTyvzJRpM0BUcQW5DYCIN1jtzbI0RiqoOLkg2EeVznkWyx+NJJZ3iQFl4HoQvZ4XYCF9Yt
HtJXgDQKE7vU1mrv58vr0E0QLa2cO1eN3sHWm1UP2I2NlakUZexJXFFsH4F2/dU4i8eT0daR6do5
jCII/q4y82SC5eR243vWbAl/3vwSU6Whekm65o32yLRbpo2yGiA2LyJzT3YZBlduB8A+5NPXPobs
wC29S2lgbXcYxM4dL95Q54GSL3UMpQpIRVirBHVGSM6l08WOhLmkADd8ybrGWfISzeqtiPOlmMx4
MyWuczGAuJ0vVsj4KRTOeigipLfIQSESckvLEn9kG7IN6P9bmW4SQ5iuF9dBgi6kc7NxU5UCv7+m
MpCAFOqATaP6AvZcHxKVrnHo9ZCxTROO/msN8pqjG0C9j2vtaKuY/GUvQOE/+UYJJqz6R61s403f
BFn9fmOBHzcTEARxLVQXSyu3Xpqg61a8F85VWtAWyNqkOKBgAEaHaArXNYMqQmpF5TKvQb4Ta3m6
Ut/1AdDeAPJgbFoo+qWjaa3/cwwF0iVNwXbCdfRtMbrjxbey7EIct+wTHTmHik93zJhOJEOWpUzd
aR+dMMnXMnxb9OH0w/ff5oEPBSz3o/PWQpZhAeIj/sjtKNioABgbCRrDM0vDZN03wnqpjP5bUY1Q
M0/Ag4dd3V+ge7YXo55ksJ+TAL4dz2joScGsaZgv0zjOkyCrOk9qKyS0ADcxoiE7Jo1rLPNJpkvk
nLJjHI0gaSdPF6Xq/ZZcU2YigeIW08EeUUArdVtlZaARPLEgvA4tsOQURmDQMArRPhhOWi+rWvA3
Vcir76LXazHIb4MIuh9omfqHB27w4uc2eJiD0blmvplB90nwA36z9TlTNlsLJ/AfWSpekyjeTrp+
RBdZqRDYGo6+cRrnNsrFmTseLKpAfYr5cPOAqwONOhOK850Kpy1BgqoROuVDi4zejBDS8CFQsvzZ
JjwwUJAoNQVT3Pgxl1BHtB7F/cf13BZ79CDrTuDfQHuK6RurW4ZlcMwnsKQDc6OTNKUDUGDleqAq
0+hofaFJEbSd1jfblIYXy3hrcOw+JEFY45RsGiN+h/FqHo6y8K5KFik6d5MQ6QIQJyX6Qg4w2UUL
2y359lM0dsurVuXD+Rbs+prYO6sfP4VByD1Zj27Rggv8FQQx4VlUtWsvOuQD9qEdvdaMRRclcG5Z
AX6/8WwwkM0h6LmaFmkSGXi6qGIFPBFEDW7Pp5HlNcis1/Rg6sjuqN65lHlXrKQOJk+UowK3MAUA
gqmYg397+NHqBbMtkC2iLV2zHXqaHjFmJfoy6dYk4sObi4zSSh2g+oDN0FNIA+9THB+siq8o0E0s
tAfZtW/vmSNn27yCrepdC5k2hy+KuoDchGU5d0k2NTs36fJ9abvqOkEIEhpxafN1hNyjb8TGj0A2
O69i/lvnF+OSJhVe2uxkboF5JOzV1caS86TC9M70RHDKbocckTdPioBruwtTtWZQ6FsUulPB050K
dKnHZomkVXi2HWkBV6OP9uDa4KC/QusBCBnf43BqAnOJqBvgzZHyWXxMNqtEbqGPBnljlHOuwAyP
1yKTzZl5UKgXrPAgvgMKFDNp1aEKzXsaedpEd+AtyXe9p9sT9FRahBylEWcbswb8zo/a8n2VMM+7
FeuRSU2sIErWpYOD5pgxEBLePgq1Jfw0QNDsaLVRpbsoTcVFgFRhHQQyWdNfVKX/rMykfISSGzvR
qI3C7lw2PXj/4KNL2Jhy7QFxsU6r8N2GztX7qDKC+W8RXbXluZ7sK8XTnyLI48U65rJZ3xaSkbiz
IVt8pnWQHAb9hvJTJJlAqVJr/isrS/4RMvXv3AHi3SICaz3Zhef6S6u12LGNy/GZpXzbqcD6mksL
StZlq7YUlqGEnls42LfTwA7/admJGfXCk6DhomWLSJYHm2CBrdHbO3QNRuvCnboNsZDRMEVu/dOQ
6yFRlpltE61v3kgiKWGW/8R4LTwP0BQ6iAz/Sho6HNnyygvQiKC9qas5InkNXKIemimwh0LT9NMQ
JYPknNVdNg9jJc1zXBs/5pVQ8bikcfmNRrFw3cvQmS/+NE3PXSm6qwEdMfJxy+Z3bR5eyDcCuXjX
KhucAfhEMGo099hg7SIQrDwnxmQAU6Q25CsGZj14IAykeb3bt4+qS5bkq6c4efKKf2p887YyBda9
j8rhURZlBlqufDh6mtwJsGF7lzKnhpYO+KLmEHTTNLbr3tMoLXMGDGBibWg4WMBwl1l4oRFNKrFB
XyBBMBxpSEv6QX/vZ+mT0rQn+dBmD4bO2pY1d7bYYAyQu+H1fkTv/oVCUJThF2hQ7G8TukKYWzQC
AEGhF6FLXyRiXiQummFvA7q8AMNEiFJ27S3SJgSauXYcY8EMl0NkS4Qrp5+iuzqvojt0S+a7BPJG
C5NiGoY2u7LuL+SlCwWrQxnG3t0clLV4uLT4DszrZiGYkkw3i3e3SbfPKvXHWCkobMOsdFdouAKG
JIxNdnTxy/nYCxQyAVqbxp/e/mOi8nXvIwled+Y27fNh56Fb6DHm7t88nYq/SjNE5cCvngvQpf0p
IGv951BV9RyAF++wqxUOXXqFHIelBx88MovEg6Z9acX12c8N+5WJzRQVyWvdjM1lTGLgtLW5LyXf
ZgCOb1CMsl9vk96H2K2nyGRNU3Wc34wjC/E3kvAK7X2QR/p06SMA3vigoPILR6vfrXQHmXf/ggNP
Yo/hiiwhY9jnZFW1jfISaniuE0LWNRdrV7D0WRTYCiZd3P1dIVdlMMf5R6CMVfsq/ep2SGrkwGfj
pN3jeIjt98GqWzTb6ekRxG7m6VNgts8oeQzrNMduv9VYCE/jI0Tr4HXp9xca+SbYFKYuE0tLWcB3
aG8fyHdvHKNdvnErIKb01I/5YTCWGzMEg2kCCmvkAtAIP+geldwGrQr+QB5Rtw/AFYWzwOAz862X
T+SPwO22YnY4HWlirid21NwyjU9NnqiDr9sqmi4oL66+o2HsRfg7jYaTNUFrGywc4GdsKnmiMIqY
jLjadj3IYvcAH/XLwC0aVDyVMfcGRHlaLRLLlHfWENQXYF8MoFlROvVkXeH7WWtx0p8z7DgL70EI
CA7z3PnLF4E40supb5PwAhm0bcfxpl+2LB42YNJrV7etnp7gybw7kkmCpm9jBjZA0kiPitQb36K8
3oN4x/hhudYJwqXTVwFmgaWPfv8reLOMndubww7tpUBt6km+i77F1Gz208ir6xQ55SJTJT/nuis1
SwCPlpAEmkcfdle4pVgVsjiUNrgUbyQzgIVC18fofbCrmuWBHDm+Xusqd1DjZxGUXHtTnRswpL32
/9TS6l9jNsbgyAUrWtiE9qsA/9cmteS4oSCwtr7PYV7jvFp/OXG+k02Z3PeNzR9ZYQMYn5ugr2rT
5DEXVXvCE+crOSfO6zMoqs/l6OUnW2X5Csq4EFjUw7DHG3BBt3SJjBSPMO1RYwaPD+FOLdTjrck4
uN8BicvvHeU3lxz40UU3hOYX3o7GqmpYuadhhooF1DHlc2bpIxhwtgsOZpgvUdqMwFaYwd7nQXpE
16m3xHZo0WdCvExFzM+moUIQ6AIGACHZbmVUQXyo9FCHCR1mxg0/I18JTbS4RTEMKKwVqGz4gYYf
YZZeDWAxcKMRqGBqv6OzAwxbdfUt9JBT1xnz1GwlkFZ9cBnDsjqhI85bfUSgJIEWgFTKpacjog6U
8hQBTaLqW9y8r0ERBhTnwEUEjmQ8kMyHDsW09dSgB2SsGusBrfTWQy7CTYss5ZUiiiS1gTgIxwWy
U+DZ9VNvWuBpo/YU7NhozBaqBeYKU2lGq9dEOrJdO5WcimXtGZtxcL8yaGrtM9AxLTrNDONOUX2k
IURq7Ge3F+/DeFTJJkGr8mpshLerSwiG0Vndw796JyqZrOggT14a0mn9Fux0MjoiqZMuqKrVOR2o
gtNy2CRtYACkXPQH4djB0QRqa66OZREouUZUWGkC2al01qox2SpggOaVbhN+XxOZIqgSrjKObQ/L
AXTjxZDdhRneaOPk3zdRCRMwBMeRBW8305B6kERwCrmMu7xPlz4vxCo1umwzj+t40pzlib2fx1aE
l29TlRdaoiq87E6NPc6HejLwdvP6OVpsQVI3HvLkWMQyO2G3836ZghRgn9/HvKrBvN4eyU4zuii0
QaNqEtWMffE12HwaIggG++iltCODLcjmagf++6tlCVDU+kYDQndIo6OMCqQdT4rHyVXu0ygAk1HJ
tReG+0QW25j2oI/o74Q2DbbZLNK6948UUaIisWoFlNBao/Wwo0KrpGjAIUVTOaRkD2jGChc0REus
dfkfn+TbTX+XAOLSogof9rmLTumpKY6dviSjjXGveAHM0FQc6Y7cldOPICe2R/A2fsyJKZz8FFlP
Nfh8fr8lv9EOzRpSWsnWyeNsRbrh+0J3h9X4nqxYa8pzDwD+2c3zbJWbzD6OXvVDRFl/smT/folT
pz+RzQvAr+c6+ZGck47owdaAPNpHCHlGdNCB0hm8aoVxfytTTYPPj6ZqvoqPznIHZQYyUZmKLkYH
ikodRSMKpYkT7+aJc0Xr51q35X9di+wfn3hbi/38RFqZlaV9RC82Hp94GDUZOm8JwRt8DHHcYc9p
h8fKzYvtxOcheVEQ5zlrz45ryPPIRLTHq+3QsRSIHbLNtwEAKvvUsg5ko0vp1ehn1he0GYCk9JV3
OEGAt0v46tkA/D5Ijde6a6rvpR28BvgifAcV9HwDPOl884vLjEb/BVIZB+0u9cz/scT/eQwkwNDl
Bf7utdu77qkZPWdBRA8Fz/mmhU7tzA5h+1B2qWvTvXT4J7+w4CmZmP36p0lRwNqZHeLfk8a0tl9j
20lOskTzZV8Y4x1dusTPoZW5vFkmJOLuvERvyDOuRV9NzWZZ1tbWSnBG9aSlPk3N+6URNVU0LzlY
4OowR52U0J+gc3p3TcStbRaBCJZsDiqUi7bzS1CDlvV6QE/9PvJF/qKMaVs2DKBWbTftLLzZZVy9
230wtu0b4Ote3ApnyA/7Lf5Xe9Wgf42qV3PhS1evQHkJTWY1F8sa0Nae+rB9utXP8oE128ENxuWt
fiZRwkQWNgk2t6JY78Rf89gZj2Sa7XxZRegoo5rbZETZidv10+2jezxwtk3D1fK2TBsNn5cmh7Ly
eWlayASV813vseVkoUNQeBMSgzkgKZe89ryl0YoCfQBjdJk9eEKpPfpangtto7iWRVBQBIJkSyvM
c2mBj1Uk2H3Q0KQX/bhgezqvdDPd1mySbIv3jX8kJ3BgD6mb96cBbfyrsfCx49YbmXnngRdfrRyU
ZrUpAM/0rsoVqLr0kLYrbhmj1iaj7Eg2LwDBAUDhV3LOYXpdD6Xwzc1Wsn9uyxoq+LwsTQoNJLNS
KTKco7ANomUHMFqTky7dx7KRwFFB1dhVjZ3h7usOOzvazwQxcBA0pP0MDb1gkGhEQmniNiQvetnw
95KdghinngEdxNtonL6FHY5EsW8OJxCKY49HY18b6Y4uSVRCIjZrtzQ1Ass6Xht6Co1vK0QVCP7t
oX34zT6v/OlDVB4mCz8o5QYpjmH//yj7riW5cWXbX9mxny/jggYAeeKe81Ded1cbtXlhqNUSPWhB
9/V3MatnqqXRnomjUDCIRAJlukgCmbnW6mVwbzkte5UQYvV8Hn3LdNzOqz52TxD8bQ6g8QCccMi9
r2Z5JAcOVeJ5LsEpX/ZFcVTQEVlQh1jb0Jh6g7JzuRBlFx29MMhO4YjaA6S2om/CemgLc/xqA5S+
gI6tmpbN/hopYsQeagh34pk7vGbMqWdRYge3SgnnRB3YAgBbMXUYgNhdOgoD/Mu+BRxFX+6kGYJa
kU8lUH3d3ZGtaziq7IZ2uCsRGVzZgdHd+Glo3ZgVO9fTojZGKolaXWOEKwOM+VAEhshjIKW1Q1Rl
S6CWK9CFmlB35juQn186yZ/sdBiQWtrxSGx+tU/Tgh3a2OVms/nkP9npBZLRCPcA5Fw6fxkO9C7y
x6y7vL0r3obcUBKp9mORrq/TWqipP8ZuNy+Nuj8KgYROj5r8m9bH4xpAs+iuTjyU/eZQbOgrT81N
xyyeZF0BxtdV6avrogqg69Q3LwF5khL6h3bUIkkyCf3QOySDYuxS0npeeLb/A6kzlHGnyVsfvQOj
Vz46Wg/LELfGQ8lUvjeRXV2NroNFJcgHZkHmNt9sK5gbY5r9AAf3F80H58kzegT3EXk/CYOxbe4A
ui+xJzvHym3nXcPM18Fpt50w0x9Mjjs9eOUrijYh0AX2Q6nrWdi14z2zVLz2nTLZlbJObhw3DBam
13avqKRfD0WSfmdD+KzTePjSdv2A3aepDp6pnQOu7HwpW5k/SY1w4ORqN+M2km64L6uIz4sg1qDA
5vU+cs3xvqnNe/B08FdoNEPNyXeaA/TDijvQtL2RHR8GUZm27I4KtHXnqg5RSB25C8MDuA4EmMHJ
yFR0LM0Qm33bbt8qvhRxpL6huAYyWZODVYthDQxluIytRN0C/KJucx8ALwQcCsTreXZrQnvNnRUZ
3vGY3pAJGC4DmenOs8NZb+SbwGjiVTcVfeBPbZwtN41mCBt3O3t67l06fKAFRj+/pVYo/PyYWeHx
OijN8dQfwggknn9OpJAwXuBiilcGlYhgQf0xMfnI0KxnmVt9I7K3ceLjLBI97JtspvhE+XYhfrsc
yYcOn9pFH4z7GrWu2nR3kLCZcQEWjzy1T5eahRHSGAgOxCuqcQiUVR8B0PhCnWQSoXm07PbDv0aF
O9JkAd8blcvnREfh5NVzHjnmnYWg2eE39rZUn+2x1TzztP7wL1EANCf2Cvxunj0/tu76AGiqSyRL
+W39we+KJMhBCnCDUk0CQdUy8C80VQPuCd+5xReTP7aQZNo0gHCvmsE2n0fceAMtwzc8wkCfUifG
YdB8vIFKtQuiDACSp5HI6eaP/TSyzhEYCkRxGUkO3AcIjEbaqKi40TFEx+UfI+k1mUSJIo3kocue
axQfkQNWesBeBMssqJw7VIjHK/wxvEOXROAbhnj1xq7tAnmB0IZauGbQo7ZBr2pbyTdIF62GQo4B
MInhEhxd5rfYAbIQFbPxFz6ybuFZnXWTd4Gxbse22YmyGQ7Is0N8XOblXYnbPOB5rXrBMuLBT1Dc
OwvvRl2BMayQxaQq4rzUBlPz3723Udt/eW9BwT69t8gwILI7Yb8IuhX2dTav7bDZXcBZUxNV882O
YF+1ZdwBR1Jviy5Juhkiq6CQo3CdW8lyaUdgDLgYBdK2S7cPjRnS2Aq71kaueoiZzcPex7dOxjqP
8IwO+GGcVLz66aA0k6s6gNi5LPq13Uu1M1AScuyE7o90Rgcd52Ao84VYXDvK0n+LaubPskr2KzsO
7K0ri/DOHSZI2wCqX1SeHADxLJ7IY3BsC/lN+xHon24OPfZg1+NWYl/T+p9i/JdTchrhRCkAGUd8
1fUhtv1goxsQ3OXSBQbFT5flVFZc23UzMxtUBrYoC3oQHCXSTjI+k5vPQHPKiwIRuBZ7jShqmlMz
ubUBsHzT8N+59bjy1wqliJCxkvqxyrI1oNzI6+HKW1k8HNfZ1OzSYh5DN+QpUSXbJZaA7LgxshfG
++9D7Lm3SDT3N2DTBmJ98rdNT8xrLZG5mqbNtFqT/xDLj2lzxI03YwZkO6i1wbC7clEzNkd2MdrS
1paaBYvj7WXjO/UCsRF9aiKWGW3jkiETXQJd6lLhahDxdmaaLV96ymMHTtWueEi0YgV4xu3HK0Kd
Zh80iNOko9UcADIBvUQGouoDBDp9axUUAJXnsu9W1E8HQ0ZfY1FY615ZGhgWHCIVtMe8LnNA+VMO
BhlX9DMyRnn94WMLredFXSP7O3lTh5ZBD/5LKC0kBZK30FrXR935KCaEvtS8ySHR2CWo5kfqHqdY
eTUrML41MxehyX5GxmrqoTMXlTLbvJQ3V3thWqD+uPRqe2EWKDTssTLgeIzva7rQcAmFxyZxcM3R
aejeF3YaQ+EMcXM6IEeVdgjp/tFuwC+kwOtPlk8jqT0mkQnN8jnNdR0DISGE4qeDlUl76fSpSE+g
B2tWDFzgp8L07SPTj+ZU7kUHMtPZGHb2XMSDWkZYqUjsQXz3MAbZnFwSsg2eqqDfEzrL6wxVxB6x
OwlB0+dqNTOgSrbzpgOdBQlvFJgUBIzYz3lLsjZj5aB8d/Li0oHSeT1syIdMDs//GE1TXtvkQ808
z7gzv/YIU+YLU0BQsuqQMOpU9HGIEY2sgJdHO+3dEoRDwfeLLaUecueVzFdtZvygCOSnIGUSRVD5
CUGe3qCa/YC94+do5i/BTRrs8uDRiIwvqIK2j5YBfsDODgcoxQ/xsRxSBe4lbZwBQrPmZRNaiPGk
wQyMkeq9D5IlihQVaj8iCNdwP/yu4/ItD0TzXA3I2xsiZHdY8LjgnqwZ/o55ssVDqwULTgU0v0yW
Ag9XXA9c4buIu+FwOTVsbezMCmsqlZRAEk09dBAdKrMG0OL12A02kQXQHugwXlB4eYZYZ3XvjoV3
AFiwmpPd0CBfzKuwvEl8e7z1eI/1yzQgBFcAMkY53zvAFz+4OeR0O6Yeg3ysZj0Y+Q50GDojO7Dp
cLVRU3e6nvPUWuUjCsI7VR9rEeSPHqpg72rXnzOrClHXsqiESh953+SPiLyivLHQd+QY5OkJVVLu
DbWquHrvVTlcJoFeHWhV0xDX4TRnPm1ocSPqttRMRz4uUAvkrKnZuAXSgwhwr6g5RH6N3VjlLuzp
RcEVGm2R3bDn1ItMvLErc9BbUK8r2ujYNFihUi/rreoGIYMzdWLpGs0KPrBNZhj2CLblpAIgo9o1
WBwglJQl/hG/Lf9IZ0ZXPIMvu9tYZs7HmVX6LQLwA5jgzQwbwwzKzNMZHQKoAuz8CIdr83d+12E0
glxo2LX5v5/q+pK/TPXLO7i+xi9+1CHrTm9b894PIbJsQCUkn9Hp9QDiD77I7aKfQSgh3V87ZARK
+jLP/hhC7Wu3O814bdLZry+QNshImhIsh38/TVj++cboVeidXIzXVyWjqEonnwnHPI86wt5tehPX
IdS8uNApDSmK+AnKm+XWsKP8toE0JEcq6KAmxk46FANHFYjhF/PBsj9sHZ3FycqAqNFxmK4A1Ebr
elXpBFiJP8fSiDxGtVwvrePVPjJgt8cUdyJ61WvHAHqdTnTJSbkhVuY6bMUyKSJvfnnFPydGlArA
bXB4d/TaqVbYJZdmvLhMRYND/ZLKLry5TJVqs1iGkVFeXDzDO9kgIVqDYULvhGZ6dzmTaftx9hsb
ufSuI1Nc2BhHB/Xn2dUmpmmus1LH1VaCJXQeO7jiQe/m3RWtBDdVCCZ1avo88e60BQntLrFuwsmj
hLzaJmx4O6fO0nG9uxzxlqzs2PEyqNNQCgSIB5EvlIgqXasb17ZPoEkp34uRnwzBindHy1MocaJg
cf24PsgoBTeTx/ytrPpHKkinMvRgqkVHJOBiv5rIg+xZOd4AZT5jAzYEKY9vQaDnnOMolifckJbU
ooMxgs05tZv3dggSZPoaVOQVXlnPXeGDxUBmwb5KnWk/X4qX5s+zJDY/bHTWpo54CcMhnbE8ky+X
3mDNTO8+0To5c86TM3ivxaFuxj2ZIA6RnBsU4t/4uJdBNa8P5uTWtucQZEy35EWHpqo3iZ13R2r1
UZycK5U/5VKBSWOamUx9Dc4KYVjB9mprc7uauzFL1uRCHanOALrIAeIhG80ZlpATDRonWVxfNZDa
Xic9GKiv8wV2am2l2aNey3TxhuN8dPeOaM40jD4S6iJKKJUWn2Y3S9Dwxpe3cP0ICXaUHdi/TleT
8qvb3pPh4frOtPSjmQmaRGBS8YWRby0qf2YYQn76VKXlo4zUAl0VudDBG8EBUpu1eflUNKlsPYju
ZZmeX1+WNcrdGCXq1q+ftK1aY8fc7vn6xSFACt5/nW6v765X3LvJgxea6/I39PpiiroON5fmWDg7
MGx0E5im20oLIglGnvVf47p5sNIseYgh2biTjKFCd7JDz8428uY0Yh2O4k+3XjWgMtq6WeE8ahDd
kRMTljlvBKuOkc2NhcHzbKYhwHff9uaXrhnUsZtaovDGFWpFwJxceuZ9Jfrq1gXpVeMm5j2ZWhPU
XkEWRHuy9W1QbLIoZ/PLAG4F97258rU2wcSJEj2sq9t4S5ODEzfZISpizqhJAzz8WAxh9mcytSNC
iWnfVmuaHGiT7BDb6jt10ts1InOPFG5wc3n1xu5QbRaJJU3myqQ7Mac4kT8dvDj+mifSPFCrx/Jw
7UurBZ0IPtBo9MEZlSoL6iRTDonMmVP5/Y6ayVjYGxkhWEcu9BY6IOPYeE8GQ0LjxStHtqE3AFoP
tgt0j60k9lRd9MQiuz2PjtS3xdi9+53nPUPafVhCEXDYBD2aoTYWIN1CjWbseYeiyqDABwT1M3gK
HVDiZs2+aCOUrlnni7mFAp8uS/CFIEYz/9hxg0Jtc6nTu9bmJ0h97FtVzD4V6tlxDTFx074z8LaL
wH+i/HXA1Juudf5QIMm20TUkfhCl9R4mB0ptYw345tSvBoKcbzFHAWTSOT8SO71p0sF60XEzQA/U
UmdhR+3aLa1+55ciQZwiYWANdPqHZIAyroJA57dpODRKnR8RhssMwWD8RP2Vb6f4aaQMkIQJRx65
BpgtzATgszTsv0CjAlzOsF/dugl9nnoSaUQE1C5uAth7cgM64mO2YXK7zhbF33wiOoDk8QCab8A7
jFk2vGcyRHWpZz1BdrhEUaKZbeq+Sb6UrXOQhRm+Ac+TzguUR5+0tNgxNwek1uwhevtzZJdCjIJG
5iJA2bZts4URx0gQBSr9QmcqEMnlrPuN7Xd+ATMZ7ptF+inPZgh72IMZbPMpq3fJsfHh3uCj2FJ6
7dIrkSVbcqMEzOTPHB050yxpWW/I3sfpTI1I7J6KtijWAvQDT1ZWXPisROqay8R2qy2qkCDOm+YX
PiuspWGPGxBoW57xZfJ3EScDSg1lCnzIwaNsFZ21nGrn56HwwINdhsl/aHfzWM/8SPt7L4HsCEpl
kvyUjRwJF7NbUAfyhPkpgoagvYjHfoEaKn9/dfMHHq6GIJXz3gGas0Ohxl5nbfsQdpZagqWsX12a
I4jYHFHhLVmyfdCdOYLANT1QJx06CcIwgLrO1KLZ+sT8mM0xu4/ZAtsIVq1WDSJerpXMiDML8kOH
zjWrE7Vqltab2MuqOTXpgCAviDmD+uSUHgo2J48aBGJzZ5ISIdtv5rh4TAN+nuN3r2KX0H4tWnBP
hoNT3BuJuSduBh/qpJsEWKtlP10U0OiLplh0d1NCtPve6cY9g/jrEjdHuQ/rIJw37ugc6iS3vzDQ
pV9o67TKd2ChLBYBquaeyc1PS+dgsmDtWnkLUL14oyumriFcUSJmcW4Ya/ZN0LoLFiTRm86OeWl7
r20C2tWxGaMdy1J1Pw2k/irJoaFjoVzIjhKxTVLMI2pLvAcI+IRh070hW9rNW8cLbxPXNCHmOoJl
1M5HiCgnH74ciiwacoxqYSJ52oKhF9wfDlv0dGZjq9op7SJcgLNL73Rmh19500PF3QVMaDqAFFMH
6xoFvWveOEjKatyJGiwjwO8vx7WH+8y5lEitT3xplz9G2AyLWiDoSn/LNGzjM5TlJg2uW+4x/pqC
axdiit2rNfZsrpO4g5Ze0G0a0RobhkznTQdI+Bx5ufGl7PsDcWh7CuydUd69sjKFHCTwF0YXZw8K
0HtAt3EWVAVkQ3FLfjBi/WG79tKZYqxedqoCM5CDGyUgGtmO3rIv0vQgyurr5R1PH0UUIPsijyzU
GygWxI9eVhzy3PAeYhA+7XBHma7Cbnid7CnD08IKQ2cnJKhSfraPSGTMcrMuN7j99Ucs+PvjyEUH
fWgnXydWEc1K1kOEgHpkGI2zpuThOu8G6JoZ0EFwvSmoNTWvNpmkwwa1bdW5nQ41iPWRvYCNmtRx
teW1rFelb7VzqnKjejfsgc/SEf6W6tuudkPG45qhdniWEk3rVdnKs6szcmv1UmncPQLDtG5Uwo1l
NJ0FYvg4I9vvelFYCvoc1EquY/x6di5SB6t6lMVjVal3G1HG96isVwjEda9m5icL1E8NJ+26iOyZ
eb1SqRRzS43GzHcz8+ASIwIFiqnNEZHDOifYkYkOcooi0xnSFNByLUYI0aJ4dRVLDbTyBLijIi6y
gQAA+je2OCKQk5+86fartPVijQ3bxA7HLbkw+mTrMANPiTKBBnpbBw7EdMz43cdV4VqCfy28MF6Y
nGcnL2HuPhzzetlrpYH1Bl4cap7vTp39GPK2eXDDqFn7fp5tg4xDKW2ajDxGG4rrUc2/IrQfL3w5
qoVk7rABhSDVqNPBU6pc+pJbS2p2AO/diQ8Hx+ZrkWUoFx+a+1H5gPYnUbZFTgMAQyg8nKEM8mEr
5dHw460KxfJ3mhW+jUft1DlOqXipQrZAyWJn3CO6hm+hi4JiQdj/BKmrDXK9Fh5hUHkCkWJ1DhGM
udioSR2obm829tyQIEBondZ6BAy83TlWMXFTuwgfVpCGuDYFCBTxvdrH2A5QIe0Kb55MDOOQav0i
6iq4l7xJD+2Q+HNi9BZ/2HVup4fcnuSZEIFfgss3hShhMcNla76Bb0Oj5t9Kb6UWA7he8IdIedTe
M7cC4dB0qx3CD982BKOxbenwLjRBXq19JLKwNxxfHQZlnl4PT5CL+bBTIQY4Mi928h9V7C8DYwTG
oGmSjdNF4QpJDuT13BH3ReTKwW4DUEiSphszyZpn8gibyFnHEOebYbGVzS/U843B+vVv20Q8j3wZ
UDLc9TaWADVcKGqon9FXqqvPTepFxL/b0vdfRt1fen8Ze3Vup6lK19DrMRh33YCkK6TQy32PCMBK
VaZ9r1ASBpljNb7n/k3Rd/53eyx/2Nx1H3VqYmcZ9P4BVeDVZYzOCmOpBiCV6Hpjg1OtYyPMEXua
1kB6WvB00yH1RnvO2NcrZvqKqy5AJrHNSoj7OEBedyKrIVA86A8k9tUPmgxYm7fZo8Nqht9pV4Gb
JrNXKUdxcZSUxREgeLVE2VP5pZLmN4I2GuIbblvJ+3UMi8ZwYfj8RQv8MQm1hgrjcnVtenVfriCP
HK5SGQQHPgB6xfsnqn7P8xbSdKE/nFzH7Q6WxkYmKn3za51cHOz+nvXmDNmCEhUiuCRyrDARFnaK
A8nQZFOTT03qtVtgO6kXe0XrkXp/NzYRITIXmQKBqqFOWCZgXQkBWqvs3X2pGZaak72rBAgDhual
1G5u/9CJdO+gR7sAw22QncNgAjDo6ACmbu58U8AQL0Cr4dwYBVT/BkMmj0GaV0soSY1HQL7SnSgS
sR6L3L6144LPWy7Cl9ZSd1maOz8A7Ed9o6ffw/KP4TLUKN9oEwtE/nhWgB/BQyjGyw68aX1UD/Rf
6PInu+UosZZFdVEf8gYruwW2e68UhJGugkRZETZrrkOQ4Y4QJLp2mIUDwQ/jFgw2YKIqULWP4Mqs
5FG3p2Yz5B9Ngh7i6fC5d/i5Sb0xAzzsP47NR9TolCpbgNr2wGuptt60wEI1IhTZ3DILj9Smw+Ti
56PaxomMDiYWn8RnEOvuu8/z8FZ0vXPHxuREZAi26uw1ykbjFXkN2fgdKL3gFmvbixeZrcGGV5/C
a1q5/jkX+CsuXqouxEq7tb1EhBIFwn3FniIb3HC4rv2zCmvwcePmfwRGBjkovw0RdOns44hScYgj
1vZdk9fNPDdV/xx79tfWk8l3q2wwfMpD8bTEVokl78KD0GofcAZBtgDXdFCDG6UbkCZpzejom8bX
1PCdy4KyTczskMfhV1qm0QbBBcp15tptsqPFmufgNwgwfLEkNi/i9dK9nx6NCo+KifmL7E2vAe2Y
7E7nzq+uZIdMZ4oHg1fOQNg7rgGayZ4k5MWV6YZvmQ8YtAQX2ylOw+7kAkCNUoMmfIshDcAZuDcs
Gfnrn0cmZjTeqsx+UljZHEHBpI5Y9aojdiDxhvfGF9eOor0dR6vAysr7NI3bW5FIFLR0UAbtEXOZ
Vz5jG+o1Wt4cgsB9vfSyQbzXAH/ssTjCrkU4BiQvESEjXzqAuG7FO2XcUCsqPbH497/+7//8v2/9
fwXf81uUkQa5+pfS2W0eqab+738L9u9/FRfz9v2//+14ru1y7oDDgntgHxHCRf+3r3dIgsPb/D9h
A74xqBFZ906d1/eNtYAAQfYeKz8ANi0oEbr1nI3tTawKQNLfNckAGK7W8h2pc6TP1bfWWFz2sUEX
JnsgVtYJrbA6ztsNSs14ehJjmK1d4pWDXKozC4cyWl9UBpOo+akNHPEpRCHMdZkRJzxeIBuTQSAE
zER0CBL/s42cyyxdMPzGd5AnRvXsdOAq64/2dOjjplrluOmBkemP3rTSzyDTzza8ZVix80xUqEdy
24sLjSVnmgBqCmz291+9Y/31qxfCEfhlcY4ctHB+/upBj5cbXS3FfdNFwwZJ4ABVU+a4zByjfKkS
JE2m5UQ3Agdduk51Sx4CmCdAtRnKxH7vVSnf2GWh+2mejk00G3avIVZs7Divw5c0qqxFbCfdUUIS
c18W4MkYkJv6MoL0GV+veJ9cwT+NGu/JlflQGgnS4UCXmVkNNzqM7Z3jWLjnAtIg/+F36dm/fjkO
Q9QX346D0hDBBf/5y+ncpHRROq/uL4t0UXDg8nPnCzIU+RmKsu0ZUP1Huh1GtTJWdMuj5uSFci11
HgpoFVuh9xUxYL0UPFNgTcONKVQ1xBo4b54tXR3ltEbEQ/FOxSx/4kYByaCig+uQO/ta3oZGXt2i
0H6FhD2/zyc2/RLctqA7SPw92UAZlqybAvyP1EsDqqhf8YmXH1EzqNZWkQPcnp3NEZyKt6NUYO33
FSCPvQ/ODLtLqnntA0UYNvfQruf3v/g65m0trK0L5Y5flvakMGdp7u2mTpKfG9sA6KQOQQ8sf9nB
dKLvVedlD810QKSwqHgMAjA0ski0sxbQw13mFerB0ma1MswxX1Ivje669DI6B3nvzSXe6BQWW1pO
k3wil28bOd2VzWZFHaXFwn/4RTjeT78Izphr4j+HYrYEDFna0+X06U6FO4s1gEomuOd4REE+jvWn
zgS9MuEMo/KL6dXWV1qEOUbbHwLu9ycj9LBEMypIQcbJkVRlLyqxJB57kYel08orimLWTGpvEYoA
ob1TxhCXSco9DaIOav5H22WygCX+uq5dVNkMtptuZDeae+a45p7OnD6xy5mKBlRbIVHENo4bb6/d
f/G5GJxKr//h3vPzbX/6MkEAJRwmXM8CEZ0nfv4yk7BiZpox/0729YBUbObNTOAXbq3I8FD0nZnL
NvXUS874kta65FFVIVB6ndOB4RbEs0gjFi6wx22xqZFnmO6z1XR3/XQAyOjYami5wYHM0PhA0MkM
EU4LRjWvEhP0rhbLzqaXRDMKtlAHy4yPDmRnIkQJQOtuOFrN46IAl43vpWeBOpe//1Y8+ZefmO1I
xqVpgXKXOfYv3wpWVE6gmlTcMcjlHu1JMAPUJglK2CaVW+JEDUQcL/riHIkxXXyiXs4haEB0yWQD
fx6AsS6o5Ila2ZcD6uB60SzqKjbAxZ3VcyoFzDnoOSCFHOz5VDEYB2upC/l09aoFqtMkg3RjN4WG
Cj8GKUZkBBtq6snWuUAohYP9Fxv5FVOo6eI8+ZFtqF0stR3jpZrovWcyGJ173IahK2IFMZi6RLml
nqiExpZfQYaLej95e05dQyDX8Q6htqafwPCKn1Oxiq163CiOQpXJzvJe4B6BoCJYU7DjB2G/i2J8
7s7a2uvvrQlAUgCIjNQtdkpTa+rrBigopQ3CcpAICwMFeufO9LcQ9y5OuolAMz82/t7N5HOqdHNH
phyPrkWKHMaKmtRhpoBQMfPr3/9GLP6XS8eD3oZnQlzA4w524VP/p/vQ4DE87ga7vAtDc4o6q6e4
rqI31aHo0O8Fu0XmJ0J5HgqAwa8XvhVgxEB+338pkFZaQTcVLBlSRA8/j/SqlmEDMxy8zIiAcQUX
i+jiCjEp0NVS043GZVjo8b4NJVhFArWKJkW8IjfyI2hiUWo6NbHDaDaunFhupmZWgXy0dHm/oSaA
Rh9TUhNSyMsIpWZL18avnBBBkW/Vy2gUzSfoNdDiWBlV1QU4hEDVuE0dQN0u0GuegUgCSmDmBXoN
tbn8xrf5J+h1EfT1UneZvrwEvc4AYA7qvq1EvliW1GdhecFN0gL/2gPE82JrC0rhjGUHVCjIBzMo
t35YmC9gFWlWuKf6a3KLY/CfF8h1dY2LeqcWOwiyC6f5ep3WDkZEgKfhNG2h8wCh+OJQa2dE3Sik
G4eyDR/Aue6gPgfRukrW26FGRgCwAjkH+0X0juWTmmVj6T8m7WgtfKNPbxRqQzc6b60tzcQbZACv
M3UsC+68ogc4GTpZrd/PLYjGITgNbLI7HcjOq2ZY1tzWc1OMHzbqIL8eo2zG7MscbrSGiFV94waI
oChHZ68ggN+RMmQTN3vej94LihjFPJZDCPwE5FNlU5mbPkLA3rRsG+/AzV7dqN7VvnoEmCG5Ybgd
ngdsjKB5AYFrnrcPyHMFkLML8oc8G2vIBBTtmpqiTPW2blE4Tk2IMNu3dc1WsbbzMyLs5iJnqbyz
yjy9YaVcm0Mv78jUR36z8C1/XNmTzXLKGsodF3e/S9XJKtSWgrUQDQK7YSq2FDAKKUM22Zpeoja6
ZQCEY7HkgrrtxVDmOao4gnp5vbX9qvzRWslXOx5dYF5rf45tunNbmna9dtLaQD3QCLoGoDhXRaTz
u9/NkybbPivKNQIW7bJsIYmnouKumNAoKIOESvIERFFGDtHGOlW4pGCjA4dwAPmKEXcpNyqRk++H
ZzfPF+OQD49xAoCGWwoTuRbs2LG6dQDQyPEgncgNeVosACzqd13VVMjAdW2XHOs4L+e1ybwz+EnD
te0WERRn8uGQWIjOoyRR3gsLiQKRh+4bMFXLNAucH4H29m2DjAwNRzmAd3aCMFqjoGlc/f2d0P71
aYlVg8NshgeDME0T95Sfb4QIQ5WN1RstBONNhFg7H+klggyAburWC7W5AVUYIiJka6EdFTbtw9iI
EoI3YMkXsjDPcauwHujK7FuOXyWKy5ynqwdq+AMkqv1oIyeKFeJZ0SBZxf6n9ZZEqqInAVs6g4Qj
hHHnQV1nl3WEjerjuXaG5KTDxrqlDoYMyO3ffw3mr+vS6WvgDOuG6Z8QtMP+9DyQfY86b5fp00dN
u/QmJCkueQblY5B4IQxgWyP4Mq8XfRrYC6e3y19vBjSiSFHkT1d/WIDPDpmyeP73b9kxf1nnSNM1
XRd/ORc3D+cvO08gTU0IDUbx6bKgH31ZgQk9iF4RE06noDzYdpJ16fls/YeZnvGViVKqv5oD8DZe
zMzW0SukNq7eddzIBY9KBY6mJYU5M+lFjxYHl0ueLoewBnEwUh4LlZjhnRGUH2cQQnAWnQbMQwWm
sxims6ufgkTeP2zHaf9wjYRwPNOxDXawsbCF5zC0f/45d8PYR9XIk83gA+rF5zZEWdoRUtsSC00E
kORdN3YQ1J0AJ51OblH0Vn25eviGMyI/ZPWzLvCh2mgByhD1PaScQhBMp3jmAAWah/ecZeWum3qp
SYcAieBB9MEhdBi0qv4crzqeACdsmm+s2//9b8Caogs/f1xcvK4ES4hjSQlM1s8fF1CLbEAmK9hc
MFx2Mb9EZBDb945WoJC4BIdKNR2SMajBAw57Oyhg2kBQPUsEWBwD3YKYj0mErQPLXg/gcg6xXwB0
91P72k+YMLf6h18z/kj2FA349GE4s/BJPM+2EOFxXPfXKBaDqm8uo7Bepzpxdhpy4XNUCqGCrePB
c5R5oMBD4bkrKyAlnT6akR0VQHIFLkYkoCMVPnssTyF2xMXJRM7hMUNelNxUztU+CBF2oWbOQUtd
xx0DqWOE1XLfFDtkzN5QbBX/yIoTFo14IqnARkbKd18mquE5IoP6zvHTZpWxsjw0aSt3SCJ366Zy
xltgs4MFbuXW0zRP2/jRj3H8mMcywPQokEwsipMZhHiAgEGyPaHQ/ugGSb6zcHWbU3hIg4Eq0MfR
+P+UnceS28iWhp8IEfBmS4IEPcuXShuEpJbgvcfTz4dkdVOj23FjZoNAWqDIIjJxzm9ea3Q3LqKX
qBbFqavmHeznb6JeVIlGcZj6yncVtv3r2xVEZbNM2Shjv+ryPPBE3W8Xs63W66a4Of5Wl/V5dmrl
yjWGCr9JMURcyoD85alpnf1eJ/pIRl0sHmg9AYv/vGusqHkntGXHY6dV7QMZFcQU5hgujgr8TDvN
Xdh+qnGKS5VwfaL4yOR1Un8U5cIugnUbKBG722mT+o2Jq9qcTGsElFlRzDZ7trrQOs+6fzX1kNJS
1aW+smpa2cArxMjI3wT6UdKzX/cegyH/QgTb4tGuJ+wXGUkiztq3FjbLYg5nmQjhdEQLOuMseuhp
leyIjROAXhpFnZboG0JX4cPtSpkzbbNpmt3bHBE73niOr1btRU2CUtwyTm3sfKM4irW5zVD41aOG
v+V9UkuZIxeiZ+mJWfW59C9RGhxsQzaKNXRAHClKf9ql8u06beDrJ6xb3kV3Mc9IWn/VIqR5EEU/
tPWFtQOuc7kFcagC9DRSUz2JUYEdSLu65DsRdyXqNBU6Arnui+gf6RHiHL4SuuKzmUb/q1Y00clG
G45nTL9VQ11/QuhRf9JmpLDwk3A2rWmE+XqUkhWOLdmj6ALGQIPChhtppKrFRo311nN61ISb9Fs6
pOl2nPVor0tq+ZbOPhsQK/0GArJxzbZQj7iOjk9S339XKj/5Bi6KrUTeKhc7cJIru1NzJRpyc/zV
V5b0GPlFcpqbNnXFBYiMH+0Fzlj00wWpPmTsR74KcZHUfylKR0N9dUy9tBwcr9Gl8gvW2+tJrv2t
mjZQSx3SOFJ7HOKK3ENHMHDN0yXeK4klw7HmIyPyKK/KMZKrtc9DzFeC/FG0KmbUuyZv/p4ohpID
ngnj1dtUNf/DFTGai+108jOGGNHWVwnkiWKV1/IVSuPu1rcd4WdjFVBs/Ub7IWazSkvyMNk11ryF
K8+qNOpPmXYUbbeaHCZEBuLtdqu21OYH3lmwWlnuXEt5v0JEBNpQw6JJPPbznpeYaEyyzhP30RWy
ftL0/POeB9O+AifOb/e8/Dts0TYoNuKqqQGCfbYsMunLBZaDuG/izcPtvv7bPYtBYyP9xz0HSY1g
P3m3a5uP20FKDK+rnX1Jbg4OWlcC7JB6thbidEq7GtgqOZEysoydI1psqYCtmKfYut16tpA6YsMO
cG1bcCHLHAOI6q0f2e+JFmIkLepk5EXDkzi91Za9Kq+A2vm5lLhhxAKgJc9xU8HnqFF5YwuSPsO7
TJ+rDEfKwXkUHQANaBsZKtVGFEs5UZ8YLDqKITiA2e4QDvlW1DU2yeIuWmOFOu2LPl1/DmPeJmzB
5XQVuttqnz7LgdFeJ8X07j2yaur4M7tiJ+bq5tY584nk/boqy6PoJ4bWwYgdmzw2e1GXj/JwmvT4
Y67mbm9rVeoS2Y09vR2Ng5zk2TkYa3bqo+vn5d5OCuyt5DxbpWE5/QznbZpbza8pnX/wBq2+2QXJ
hbj2czDhCN/Njc6LpdoGj6OPjkzeq9lXVbHJFTMIwCxvOq36LTY0hPjbOXsSVx6nwjjE8WjukQb0
SttEXkidrWMbhz+1Qa1Ik0qIW5q2cY5YNbZ6GSiw6bDMnpLKWcs+mAep2VQ6whwpKItvdiBfkNBe
0p9EbeyRDzkGKBBGavGX1AU/Kpxdv5ijnKz1YfKfG/QpXWwYZGgf8+e1YfGXhz+uG3WB/QgfAtpc
GA5voIQhOCsgCv7X9bDohs9XNOXWmUoUzFE/39ZogLh+ioVO3itsuKde+QYxb+X3avPhNFDtQ1Tj
djKxjDdHNw9VtsxaO8ranjE60sZeueZRQi5HjCQW6YfV9Ow7SnmwMJPeiAFZ7s1qbH+FWpJikDM0
e2D69svsmA+ifTZjYrpKNVzCkvA87Eb8zpcrZU6A0JduvfCza/ejHCbbSq39r369vQ3U7H6jdnNx
UGQiXJj8fbndCKjZlZTzwSW8EJxV8jfrYpkQ4NKhiLr8bbbDaadCBd9mbdd9JOW0Eh0kDX4e3n3Z
EfGl6smxMZ8Sl2oMyNsNu4aHAAzEyUQB0xUNktFsHZ6a752t6Z6NVKkXJqP0Xuh888s1kbir3Dm0
U1K4IH7wSK5uH1eBsfoKvEvwZEo41PiLibAYUccgfggkfbSzGXjjXNY7XEimt7nAZ2X5oJMMXQUE
MLOzOUsOELxYXc0sSa8kq16rCQePCDzBrggSbMNuiW+y3wbaCcSzTFKXixCMaFAC61kaMedcVtNa
io2ncjnYKXu7SouljVg+I6enwf4RmmNzW1DLLJq9At2ftRgkevWgdye2k2dRMsfOwXVjYBkuCtVj
m6scYFCtLFAxr6kuSY9JUB4Vvw/eR6vgw4HseYtF1rUCzEnOxo1oNbMgdSVSd3sRfARJ+istbfki
SsuMKiiK13yZEXk6hNWJXxoV1/2bLJ6G+E1CCjmBPbVPndGzO+2rUd0NVndVlwa4bpDIfmuWxnLH
Q9/cz2WMhx24LPvkG+rfp1No4rIzj38FytdBDxD77vqMIJijJevQCtu1zRrpVZqsJ2vsGD21t7VL
A9/kaa7l8Kxl8vWzcy6R8Bu7zL2VVeKFMDSrFqebZbImx4dUjh/TyEmfSI0T8A+dn52Z0qZ2drZR
24Z/M3GhRi9+dGWrbECiyxvwzhpKXGb8ngaSuckkp8DYhmI1IMnuh0l5EsVRU3dg0NhFFb7xnM/l
ppjy5D0IazIZi6kXG+nkHbcE26tl/7M1TsfERbFp2ovWXra+6UVYX8VQKdjMmgxjIa3KB4Ivr+I6
Wa5XB3FT2TI/lPF/vynRmhF9FDclofDJZiGpPH+a5ZNAed7wnksxJwG+8nmTuYkFiC43GYHfkKGB
5BNgXzpZQkzgPtGtk5gzWjoZWTa7VRtseKVfA0uKn8GBzK8aaPekhR0sSvJQsEVDjV2UbEXba7Oc
3EppOZ20oBgeRJvfOlf0uuyrKKmB/FwhLXkrgap870ZLuYi2PMi+K6ER3VTDZRzmyY3ow/l2CblO
V/w2/JPQBkdgtV7lzgQgZLk5vyvQLFBS+yhac9b5lZLp5GlEK/7v/KZSkLZdIL+alpOuM/ncmnWy
JzVWvMymFXuJJCuuKAap3J7t2v9iyWbEfzE+pcGE2pholFsuVWiNc8gbqXgZk77Y5jEhetE6+Fp2
aiaeaLexLTopdvoiumY5UuUE6tm4LxcNu6Hf4PiQkn1nIgcFhgPo/7QemkuqYS2QJpnikl9vLkaF
zy+gHE7jEIzFhGPD9lZZhQ5NVaM8xFmv7wk9TFjCLXPIAEEyLftSD+F+nMGoI46YPyvOkF2qKLzI
kiIVgEVnXtgUDTuhpdWImvboTyDO/KwqnkUdRldfjUwFiLVURc6AafzyIjSJCSYF1oJaNDx9GT8q
QKf8EHNHURQj1HIbJr38JGqUkL3eZKTJVrSFUzI8EAa5dRc9hhHD664kkiSKNmFPhPv7p9kavyKV
055EdSsBa+QftD+IYtBUOkwj6AKiKA5Drb5obZqexZWcGXpFxOoFZYkbFQfZcPHecPlHSR8GfZQ3
mtz1G5401TZvC8sVA/tCkZ6Gn7e/tqmc2Z0gmwPLY5Y51tRrksaeGk75s+hu5CRmVXlWP2/fDnTe
gYx3J8Fvag1fFD5+sMbZCWVvS9MeEmtBZkv24V4lzpLR2oLkG8+idKvCcIO04Th6EGo/h6PzrwEd
n/o1Sgf7sBytTarDc5hAwT70sZ3dDn5jL4YL/sHpCmRmsga5u3HMP/tpTjdsOwtjPycsI3dIAuVM
Prs9gwTM3GRMwx/+XoSZ7+2y3v/XdjGepTnj5S8ttmS5LLciRXTsWrj5wh39XhQiOvci1CHkZ5bO
0BTpzPb79d4qxjbAMt3akce9TQbr2mjKL5ESNu0Qiba6Nj2REmbXdp4wInhq2YWKXn5svU4DesVB
Njjbm4eSqrz2XdQ+OrpTPaZa+iaQMGUc2FurLJ1tx9JJSnY1mdAqIRkX3l1nK5Xq7BTy2pIkUViC
Avq7i9DYSsawcpHCGTfTUCTTynLyB3QP470ASN3qBEzKHNvGvZm74fkNQKQcUUA3ZZsPDSHlcNaB
7OYQZ9D9015FKxZjGBzj65AmQ7AdA+J0pTSgpqmohXwOE2ejkB170JbDhPrFQ5CV3ye1Tg6iJOrt
Tv0cKurEQTal0Z14absaGlrHEeLUx8lq+hcj6ZpNW4XNdliKuqRYezMOorVoLfTYuVa1fhCNoqrs
e9fRZOVRlPDLQZ53yoojHuy/zyYr2yiozUecstsnKTl3aj48Kov9+ZCRQnf8Vl6JNlFnBhI2VtFA
QGjpL+qc5NzWnXrq4+xyH2hOo7wSxT8GarlBWpxB8MEGwhTz55XEgDjL/V2h2nZ6ydknILqgEMIK
rJ0k5eox9wfzP87Y4W8Vywf91RI9IpJGlGJhIQAPGKreOIlSN0rGEWOMb6IkDkD+p3WM07mnZQNC
3b0dPPXEU5fBYho/aqXl1x25fZOgur3M2IaGcRoGKXwyQ0BSaY4H5Pymij8pRtba1UPTRgKVj08c
4ro+ppomnUVpGuDRjoPyJkq1NfSnurBnLyVzdoqCEEfJ5ZD8c2ZETue1SfUheqRK9dlDFKc0XRt6
GWNLqLdI0EICmrGsXTmoZV+GKnWu8tKQLQ2FDpgVQVho+sXgXCEbf46A7fprLlXoOka67xeIgqbM
+qOO+uWsNk/ZAlOweLTvmpIwiugg6oZFDEgCC3sb1BSS/mg529w6m8a4NhM1Aiyd6xdxGJwRGzY8
dLc9hkq80NMQ2gvQeVpadPiLo0ZITfQTrYALX3pc2XZCWSt3TCxRTPsohLUcBY39lWgQ5aVV8oMf
YD7h34d4CeXOoD7fzwJpCt1yqZMCWvXE+b313m8sjBNmN9/DYag+CM6SDuHrv5B3VZ8qspGivsaD
nrBZU+7kMao+Ql6TsrE03/qODQ8SnLxyL/X34TkuNccaaPZDq6JYM+Pj9M6LBALoy1m91IkzUSda
Rb+hr8M/W21n+Bxb1H69doZQ9aRZgyTXhogkocR/AICyEVX3enFWmG1w7my98RwjmV/01D9LmHT8
tZwAmRzECabwtxqrxsn3ZkXu8010cRcepFp5SH3eISLxzYnTxpkx67GngQAJ36m5HESDNqvhwfl7
hM1ferlRgSyMW8B4aLOrFmPrDXalvPBVSt6QBrkrimkD0tggbLMSxWZMeE1jpxDUkdqtNUndDkMc
gx1iqAPCcVXxyztKraa8iInruCKwuhRDk4mdnFi7T4QXneDJfkBgbFOG6nhxFnJQMmIRKhuB28N6
IpXtt7r2jmIYkoZJVq4VJ9XfJTMnWivlFTy3Snuvy+ZjMrT0ISD++fIvgyRlkt28UM1zjq22JMUJ
eyU3CEBd8otxI3EyzC4rlrkzNdPYZpKaexMYb+LjLL6iqDU6b1bL4iuKLX6q6zkLq8dpSvWDmjrS
Ghmo6YuMaNK674zsRMilfweTlut4JoheYalL0M2c8YtjI9qL4FN20npJ9BKD/62XJsEFyRUzJBqS
9O+6dBYzlG33eVlR/OOy9GrSodhW0qC45A+zy/0Qa+jBlfL5XpMprOMrMFnrujbKk2jAXSS/QH7v
TjLCvl/yjN8y68wrLmHmLpsqY5uQ+fzS142bLpil2MLEIChb+xSjBHsdeyzPb2AmRvp1nLymVfs5
UvGz20jRIf1nZKVm2m2kQDthMfk4Fe0uwqviW5N7I4JVv2qcKFdV2ZuvBiodm6IfonNdScmxlkZ1
6xhm8UykhdyW1es/urlbiVFJMX104Ry9twTjXVBl4SXUSa0qBvE7SLDJU9z44TrI0up7NNioPJA5
S3xWVKlsvsyRU6HZ0oRX5CL7vV0XH2z6M7cadWJRGC+h9zTZX9lwgqntol+L0UkC6+0jzxRr7RdG
9KC0vrqz7cTcFZpCkgj8PTa9w/ihmwU2NqytiuR/dCwInWI4F79SipceCsG6xCNkpzhF8SKTqoLu
6czrUg/Ll2Ea5GuLWyK/u+JF9DBGexfMU/ogqszaadaxbYd70X8OesOrMiV1RStB/PaCPNqjuJSo
ssPRxWqnexSlNtQc+Eb4mIi5o6iWtiaeykjDcjNmoBWAYMuvou9YZPUliwwY35GkYaYTZS+Eri59
mhdftQiMtI6kz6G2bbC1M6SORim+Tv6Emmen80+Bl8eXUv4uuksK2KTRZmMviugyWEU7fBRaV+1w
1mu2ohofU7fV4wwuRabuCzWsNmLSXjIOBT/GFzNvoeRp+h4MWfKUFDq+PTrg7sbq8acqep+lsGKt
Jpr8VLagjMKph+SVD8naDOpuh4qXRIJ0Kf8fB9+mWq72rxMoAS6gcVugvrIoNrQw+9GzeI0VxMg6
pTRWoj5Xxtktg0G7davz8bdurZ3+3s1ks7SX2Sefp0hYgpNE/CtKWmfVWAp+Ce2sv8s47+boQb/J
shNeTbMKV/PyEGV/0HsO3IyNKJqVQR6eQMFJFH3ttQ/M9i3Uav0yZkFCGpPJetOATNwhcRj3K5Oc
/w/Y7K6s5gQnADYdY8VxvuoabnJYJ8pPiLX02zFppaPvVN0Rcre91aJSeownBN9CON5fjb67qGL8
nCADNUT1X2WORcVotQMKrXgPl76TX6xy6vbIWE+72G/aazZJqApjRfJGguhnFvfhr0DeGarGfVSK
+mqn9ogbDb89aSGZxXGleDADukMbzri19rmxidD+fJGXBwVv7+N3yWzQsiYmhl9kv0s02d9NUh24
baNqr3nU2ruyIgghihOQsl0iJfGtiMmptlOdJrkVh4BfaYb1mSsXsf6ayiPZci3PWV8ptkY8UjSL
W2eLdPWuwkjx1mrWQbuziAjdxoaFxT4vDbEaXMaWJtmTZlKwf1zuCnpPhm2c1N9aMwMiaWfLqFAu
rY5TRrtAkaZba+r4khf0inxrndPY90ixQ8ZYZq4tEiFYgmu3VkPB6dlQERwXU4WRrHlyi46qKLK2
Kd7cNcgWLGPzcZg91fAxTVmuq/Tq6GHfBlVravaNXbY7f8pf8R4axxUsy+YsDny9n2exdrWaeTz9
2UN0C6G8rkjkpZ4oNiUmw3loYJq02EdmumqfnbkFZ1T6VxZfzUIcxYy2VYD4qagU/cQhKOLvVgSy
VJREoymhP9llwzZext+7ximxqDQmF3avE2etKr+oOZam97kbnFmPdmgcmshnxRPd/BjObYVWjism
VjIePqsI9ngGy/p4v5hfYD9SScVDwgv5b9eHwtEgcpTHG9H3fjFLTfaG3ZSne30XSNkB7eo3ceX7
3FGu2msCY8ptDuvZtxSooovdijhIEU4roYNL9rSwyv6uTtPQaFeirGKV8c+pQSoN/RYkBzQpc2UA
Fqfbqejalqm0Clv8+ETLf5muTSNP9QNSC8slp2UeM+h4KxJlfZJsJEYcdaPENnszdHCdQXH2VcB/
uSiaRmLx3hQWZ9lwgrcaDzdRr4y2tq9qmW0s4KsvSgMVzGyAO4Ny1l8zogGiPsmccT+HI+RAMTm2
PORIwBUSA2FDq5AKEIeyjZ1TvRxEsW2Naiv7EMVF3VBVJKnJ8ZcrWZV1IlOxdY6t1jonaeN2jjYf
WYR1YmNLg+lb/YbAF+tKkrPPFh1FixJh27j0Dpex93px5vjK5zBRvI2tA+OgF2iufq/SxpsmVToB
aUhtPTuLw6RHCFYtB3Em6iISRi446Hr9RwNS4xAQl7Gicyz13iSXxeGPetFDDCVN7m9rtsu3K/7b
xcRYpXa+E0BcInOEftPBn7byYo84LQdwXZ+HUhgoptBK9mYgb2pRvPcZtEBey440eGpjxStDMSIM
petgb5VZ6g1hkL5FfvIoKCVz48f8W7S/93AAo//3Hr5Ute40t8jDOiiIOl1L8KoN8pMqWxtdw2v3
XmWlMeII9/J9RK0m3U4rqjP0mOwk6m+drUm23D7D0c7ouvYBrXmYLTqOHSOxE4d0X23tsKUqVtVk
tA+3yjJvPAB9i5ArdcVyaOo02vCOLbtimluDYuEfk6CmPcuLjdPi7TRKk7xOU79b3+tiO7SsW7kQ
3k33JkVBTnUlRorK39pFuWnQwvhjun/tOC53IFrEQcxoKvZn3b3Ir46FXfSx8wpHmG0CAc11yLiM
qzKYyvOIGyOZnaKSjxXcFFkLKYqWzm/Uzg3aGm4l3/JWVJq1uZiCTFrsJjXap9rQPFWRzLNEjay9
7SSES4Y6eVTtL6JN1IA4jXcWkcf1vc408PGIcth0SmLUTyFYgafiSXQXh1Rz2LbLtnW7hqjTQzlG
NCRsdmphDzslk8HAZFl6JhiXnhtiH7sQFYjKL5SB/12bo2gRfcBytuCxe3Scl96iAe6ksi16Dcmw
LFUPhZH0zYufYfhrVFjhOXbwnBnR+KFkYNZrI2vJQ1eY0qUBAIm8mQ5TBamejWPwgJAmBo0SDMyE
V+fVkOnTXxDt15BQhmCVdgNYI80Bs6QjKJBG3Yvkk8TrtRrpDgvpbTlN4r207LvgLhUbbZzGl7IB
TB6ZKOsrdrK/zYTRKcEVH8HHjp9fmuUXf84QUW3Lo2ao5HGtKS3JDv1dFmfi0ERNsdMbDbGnIDib
/xwIrcF9H3msZZGterLdfIjGe/0ffeexChds27/OcR8aJnZ/wJNvI+a+14uze91c2tEpQjZ7uYM/
rnSvEzeTzEgv27gQ/tPVzvXIq8wcoa3AaM4Iw2JUbwXadrSzZlPHM/j97NGxIHJKRWu/lLn6UGK/
dJVJpL40nTKvZqtNj/2QOS+z3zUucReLz4BWvRnMrcb2f6MuRWfx0p0lIDhiprivFXxjwm+i0UAq
6Mnn58Ke+1QnRokNW8BPHe91jv4iZ0sGCiyDKItTZNKHA4jWhfcxOq+Zj893Og4XUYLK+Zzl8nC9
lUKdwJY9PtxKprXL5kJ+FCUnIUJiohuQa9Y7+HNow0M7X8VBBQi7yX1NBqJAXV7pnw01iEosV2x7
08pGZ8LwX1oQVVkFPKF29xkqdAKucRB6eRphRv/PzJDjnU2ugb50MOGE7pTpG7THzIcW0M2DXljx
btItmGV9CbRkOWhERc4Z1vOqz9sIu1LqOi3wtHoe2Z5SEn3jSFdXtRlBV8fe56HDNCmWxpMcTYOb
Edn6jgpPpZjfa5T2XDnJ1JMmldZl6kmriYYKtjm+nfJHPxhwOOf2J4Qs25uatjhkmDUgAng/jYFn
H0jrNvM6DtTi0Com3l2j5O+xdCDmDKHSNOryJeyBgbPC13uCe+VLxgbHq7HCdkVrBrnwXA/ZG8Ho
tF13w7yyu6h5KpekKioz88qwcHHsAwdTABhS2Ip0uXxoFH++HZJ8+L34XZrNDKFfKTgSFYKXspz5
cxH+VhQNf9SlS7/SzrGgFUOUud3wbDF2NXCgMQzJeExZuLFCuYYVG8WPilHDhKma6nvTmy/OKGsv
STfqu8TS/W1a9v67BI1gBErzvZqRHM37qb3EcqadR7Kd66oe8+sYhXLjBQFMtByUF3oYg79XmgSv
yEb1H9TlwFtTdRkWIltMuH8DBpZNejPgGkOj6MYS/ZPwdXwQc4hDaEaAwIMttFRwaaE+422OlKGu
TV+1skRpk0Q6rlBd7EU9iHC/N8JLjI7DpahCNF8b3yQSQfHeEC7FTG+BPmmYMN0bJNOozhLATavK
Uc7NG+uLFvhoLYe1dTQhFr8P3XdzqfbxgNp3S3CQLEG1AsEc7BS4rihgDRLuqKZ0gjysb4YgI/Gz
NIg60WoovOYi1k4f4LDVGg3ClZTN1tVpQYjblh59l6f0qakq6aUE2rVrZl3dplUufckNaS06TDhs
u12V6Ccx0s+B6gjrFWxGnjJFJr/7aQXRGimrXaJdY9NQr0Qkh22QSTiI/FMnzuo4rNZLOGM7OVMP
h5A3o34abf4xGSsORp2qF6d4EQWt4AGxygD97cfC+suqpy7ZsO9ONzoMPvc+qlrGB1rZr5rJtzzR
IG7FB/uAhU+AyPziim1BxZe6Jnyb8Hy/9qUSrEjoE3Cu58mzqsbaiG62T4rA1B3W3aX1/z3K6KPq
tcN8SdLU/gFxov4BNgJSHxo+yWSSTvf6LspJFM+zzesg3URDksryiRDrXgwS9fy9iD60wxLisrQr
2W4i7INtvsuG/EWI6sSOh+6A9VMKGuT7Fbt8sxrJdHsHfJ0WhO2+wTFqBzJLuxpl8zmaT/QL6OFf
WtD9ZLrgfNP5EwqA1iJNExq4OEU+hp53aUDR0PbjNU8T2VVTBTBwY58nBVU1oUgV96oXyJF9FiVR
v1SJXs4c+t4t8avmBYA/3Qyfy0n1H6XsCZAwlJflMGPJ5MbVGG1FEbjoYqNcTV4Vzwhb2t2pUdrp
aswZQpZk3ddQqua9aIyscdriwpxvRCt+t+Mxy/HhEa11hqLXBI5LNIoqmBZAbfXpKkqGT4zBb04+
rze56i5+0+lip9EDKHVTAOlrUbz7Vd+MbkR5XPo0ldSuhae1bNkj3GhlerZtZDtVCSNTtrzzswSr
h5eJ8XVaSqJKVtU3ZGLTs+jf8C/rYRPPqrP0sIERPfahTgCfyRzIFIhsgBRTsdFRowv2WGwBR54+
Zfo4ySa7Rz06k5eSXW5oeETWTmVju+K5+TjWfQm4Uk3WUzbhtyf1uAR0X4LWcB6Sg8nD5tGC251O
E9nWNLM8nej61rYcc6sX6ZcyLiVA+qa0DklP7kjH7hECjh4dn4e7Akfxq02gW29RaFZUXUPjQh8v
4kwygBtVJQKOqsnXGktDhn17uYgeO2viT6zShGKJnLEkD7KP23Hj665dqERxkwVJvrPGx8lZdkQO
0r4B10cCYyoOmlrP61c1guWNfMaB3/+4Asb2o0Bi76mUtWAf2NmH0wffwjhwPD9SnF3iS8S2eB1m
lYz4L5pfjWhKPXNBM9jNuI/rkr8V/Rw7wqZYN1YTclIPJUzEbYjsQeKDPq+Ul05TvjqKaq9kEGGu
3vlEOyVrVWskiOQJ4M8QdOt+4NdDlCDHc6rFtgvNEPnBcWTkz8kTrtQ5hABEImID6NmCeFqOjUum
YzMMHeuynMbHEdjiKizac0c4PiBi/1di5EjMVlq7CQql2patlK0GHYCpmvZrdCUBOkUfitnN39qq
8/Av3DezcdXKWj46DdhWFqd+40R1vlKi6Zfffatz1Jd59/2JFDafRfOByqAXO/l7nwEmUcsOKm7x
pIJWWw015vKq9B7kydqoK5aVqsV+LNS/pfkXdL+2Gp9M7mCaN1rNT5ltgmvob7ABqgOQY95OMHtZ
6XFPyECShrU65ykAK+OrGqkzgG/2lE5UhGs6fEAm3ZQ5C+yUYTZVlcklMkFWzwF5OyPBo2AsOg+0
6DdpyPOXzv9VIaHrQUJ7lYiOsk+YL+VIACmLFsGpMWXxmC1XVtQLeEz+krlClYnwAhDJ4WcaB/VF
mTTM0NKXru+VV8069CAo15IfvijwQtwCZQN35BlAxFPfYy9+0efxUIQyTlxJdhlaPJ8UKDKbOeHL
INHbexF40kMU7J2q3Vgq5ol+UWORow+PnRLVbD7byotMRAf7vnsA+uHq9TSAQtYPSmFLKzmKMpB2
3bM1FyQsp2J2Oz+vD2E87OsObC5SS6Rmga9LnbwbBjhmhZ4DfAXXhWw92f7IwkKlJE3UdrjF9bgy
RL55sS1gzrjmhF1lem0XoZ0ZyWsTBGSI9MJunuEx6FgArRQ/Vw68ltvroZPYuvv1nhj2Sq/aCRSH
fIidEH54VUXqppqq5tAlCKdfxWkF7y1d/dY2qzIVeWH2XiN3+6Ik0AU6klFiFkU03yYI8AiKfXWV
jfPgQfbIYTvr9Qqr9xEdjbk5hE6kbo1OvspqWR0Aks/8wiIbuxTej91mAmTSqdNP1ioTmszsPDbh
oibPzmDF6hccTBVxhTxY+6WFB1Vq//WEn9NHbPMCN1lVtMrV76ppPYd+t1LJ6e0DuKobK+5/lA1f
T+jMD6VuIuBbot1MBr7IF5Hs3rnWaRKhH4zxqhm+5NFcbdIOIHLd/cwsNEsA6lrIppblZpYi+9rX
/j6bbenZR+DXn6KjonWvudEWW5RLPto8lTaW3/DlIeyI+k9/ls2wJ4VPolppiucm6r8Gtd6iZBiZ
XmKSUCmHbuv3db7mfpNjlo2eE/GBZCWaLWpm9Oeq4MNS0vAlG8jrqxWvLn7oJXG2nQko78ywOWVZ
gbRPUrwOpbwOF28YfCqxicIzjYxmsm0L/1SXqEok/BhlpX8ofeVLpFqEapr6KPO+se7mvt/AXDQO
kiqFxOz/h63zak6cSdvwL1KVcjiVyGBswPZ43hPVRLVyasVf/12Sd9dbW99JF90SDIOhw/3cITWP
mcDkopH1X6GVpU8mtaE2f3HpSfzRTIgmbzMCU6ObLAztgENvE3XWBgfk0mkfaibea1ONfc8YOfq6
+TV27GjXGAP+whHc1MbLj7rGJiF10w/ZeLPfpe4UOO2lkpnv2pPtC68g8D2v3F1JuefaQVlsolZe
C6sDzcWOBDM1dFhSqHhStt0bmH7ii976MMoIRRaQ07NQvcOQ4XnitqdSmf54Dv5XlvfdGnLiP43h
WFB58mNBuZjFeQwmCzpfqXtuAAw9Hjh5ZVTXcLPJ8vqcDJI52B3NHeEZut8tSZ9Gpr0j6B7hrjYX
c3K9TVL1ZGekiFPFkJzXphdWcqY6es7yxkY6bOfQePuHmyKwAFnyc1vxO9n8TQzr3RqmX40uqYHF
5gUy9rlChehM4Iim7dYbfBC+tYSNbp0ie8VW3LqOLPe+bLLmUEVt/pJP8PCUuLuJbvbNLs+2OZu6
jY4wC1OshIQvbYBLm9tBp5GsXOvCwBDITQ9N7kYXYmlC3H6M+Dx7uXUM2amdRJxqp2QwUGjGxXwu
k3Q4FJggX6CGG3tNiOmpj/OIzSyyVugx9a4fCEak1qRtqyR1XnIZxduoeao7ZD2msCmmEgCJdwZb
4qIm5zDG/DdYWJCBTFXq5iaUeEsI69U2POICZ1G/te2hV2zyBorEfZMU7YPGsTrc9mM8hjtoQMZE
JBMW+eq3uebkpNV9+aHU1ES9VI7HyjKtDZLX1pdMlx+jhdInRtfygaxYQk6G+wBPldS/ThgfLGAk
KyLV+hjtriPDV6hka1rkZ4CLfEQYovhM68MHeDoHtrTuPzQv7P0cltSHZ2GFZM1u8xGVTBH4GNYf
SMhGTLWxeIsU40TgoH7Ff9IDkHDCzdpNxKxfCwUV0Rh/zDKtAnRJJpzuSO5qc2SRNc1TbHMmDiOz
v0pMXK8t/9fz6DY7CGeclVmANpWXI7XMHOuJvTaIkveizI3yKlM+ssEMept3icVQipX3OOCRjClM
FxkLCoqbD9QoaL8RCXr2aGqBDWV8p6pKS3BK+8PtM0rMeIOg8S8f1HSmXY+fyAamkB2QhmX4vWZk
z7U1OP4kUmObAgH7htXv9TL1yCRPht1cXfu0ng5dm4TXmf+LktgXOItvWRyKF4DUzseTiiWrUdRn
rNBx9CvmF9ucWLDLZgoAEmDX4dxNYYqTrNonXYCYQe6MJQS1K5IARXz6bA9defRmklaxdiSDpZr/
KbuSnJFy3tek8m2nynuHHLzpmiFB+MLvP5xh/E61K/iv2HBDCByWM2xtx96GaRz5YQbQ2jb44Age
7pIEyZAI8fjShuzFVtKrvkzdUQZwZedds+nwDlXwYWPhFggfAATwYg2toPNyx1fzkkIky4NMQvs+
VB6gupXv2s6o/KEE1Ci9yN2kBMD5LZXlbRtX9mZym/6EUYf9lAgt4Us3w1togcs0kwm1YAv97JTJ
pTBqSLrGZcKabttbU3JG21Hv2fhbvLNnfNPqg4ZjhlDa8Cz5qWIOVf0ynbkjiE1Yhx4rmjhOgJAn
R9tKGZb7MhJZYCZvra3VL9E06j6I2j/M3lSYBzGdCsvvp77y4zZSnu2q7a6jPSp+Qbn+qRWDCPBs
5j+ueqeY6I2iBOZJZfMC2g25oYP4UzY4UBYWAdqOpuFMj+eljymtq2rpFXnjjq/EeJUt1UZiFL1T
FLokpubuE0bu+z5SMr931WcTQGdr2NPka1I5Sa98E8J2LoVU/jQjf6jR0owns6qLbTulv1sD/k6D
qTjJOS9l1ySXrB9GX0kmxx9JGZCs+7hCsKyodn4iyDvcTiHpQaJHKd2FIaFrWHcIR/ljjuZwNkPo
W2MVB3E3WkEr+J50lZ6fFNEjATUARqexPLpTTzKIW9YXPMeuasORyoAqYhCJqBO5AVmWHZnI7XMz
eiS6jGyetKZv94hst/GoIFmrxXzIrayFWlm9yra8KSqENwy2273Ttt81kemB0Wgmv7CMH59nPs/d
iEpujo5uRGrRgol2fZxusYNmBx9p00bl9FF5sTihUVKpXs3/tK0BV45twYYfBRoKctaDeRxJH+q8
71lYmL50erAObJrGDG/o1n6mVDpeR0iGeBa1u8yN3h3Marajp5NmKrLtPEY2h+GeD6jvxc6OQnUr
nOydQKBxUwOZbbFcVbdZDJuwVCKMVvTqUoz4YbUhS1Rum4bvYAm3U5LeCWSeyECE8R4MLjulWO/a
qm6f2eNfCLuU2JgnL4amKfuKH5IfTi8ZBI4hT8St5TwbWRSaDZe6iUBXIuuWE6va6Oz0OdlVRjTu
88rWNgkEG1+42Mkmz5EYLbY3bR/kMCQ3lpPeYk+cbcttthKLXOrWubrrkeMdZkf1UPxicsIcjpSm
T/Ndh/H73Nkldl4JWQz4qe/CSd22jtv4yJWzXehZzCShiLa4PH3X8N3Z1l07PLQcWChHfVPrOlFf
nkdmqYHxVx0m44bwxwd/KheMxf0B/JnthELSxWRsnAyOTAQoB1vfaUg0aTC008Mcms8o3mPwGXSu
gQI3EFK7bIKeLcWutnAwr3GCgB1eynudIeEyKAR61PybEQZ9NpqTr7KTNjuiwZh/fmKzMJxFkt2U
sJ6DXtXCJ9Ea322TOvzcV6ekS8WxmJiuTQU6V0k1o3LODqdMpKdnsnc3Gil0QV1rOCKVIdK5EJ5S
2p6kXkDyGjM8HaPaDzFY3asKZ5a+tprPxpphQZhlTjSSbd1CL513aDQJw0gRpHazwkl9zBOIAF59
JPKyO42D6E/ro68mss3ulCdQp9DUsFI7wO3w2/dTkbl7/rjVycjU6mSDd+3kXF4nzH5PWCLNpyTn
0OahSwrWV3MlxYAuG/c1BUZsaM6gF64P1H8Vmtec0rp4b9wcAKUwh+YwxzlHZA9Vs5tN2BJ302kw
OrzMnZYsXFvLc9+ycGfRC/PYK0sgXrUfp7k4sYoUHILGcGt15bsdwwqQfVTy+kAtLTm7uVkGSlzG
nKXc8LQ2bF/Zh8bp1QJ234WK2pzmrsEva7D2DdPhqVFTuIsx21K/bsrXJJW/Wll0n5/V+mj9mOLZ
wvt8CmcX55dO7MMljXI9Z6yP3KW7RPPx9940VTHypmnsMRxOdvSGqKliottqWP1zuqAq6znJu1FE
hRa0ap0epZwpuM8bbUhvmuIlpNnzH6P4ZmFDiRMEO/i2DcOASWp5A/VzX7bXVGG6wEI3iNMpzP1Y
DcP9nNWHoa0xVihIRUzi4yDRJSps1qDBjsZpfQeYeVAXduY3ynYVeRWGOwfrw1aLK46/oeHHEhIl
ViHIv1/LwuNoNZjgNQRSnSA66CeBxjyoHHRs9U93zn6Cu7h8siEecr1uuZyO6ZOBRQxqLI7r36rS
x/LULM3aXRsTMw++5suf8v+7HBJE/193D47X7qZBAC4We60aAsKWv3M46YLWxBVuaysmBiNFeujr
3KOoww1RRf536SaYpU9+4zXwM4VTQ7mj6WH87abfgkwJKoCjpshLmHXxMVNy7NyfO2ICd13c34qw
uqTMAydcsklIq/If2MlFAOUtMq2OjNlZf27xhgcOV9ytkzaKDzGackKUzPewzgvm7jnfaUN0c6iK
hfmD3PW3RnWNfb/ABKpl5acxwiayafTzpBFts0eI4Dy6ht+w17vwJfPy1VtlkMQPFBFCyn44KqWd
8tNxp6uYMGSzHKVl1wTO6GHeUPfZKVQFvtxSYVuFGOvMR3PEC0ax/Jmqs6+MkLRcQ/dTLzIfOB4V
VZWevHL+zR+bfBpIq0dzKMjW1BO5iSmR6YP0roOYjT2gcoVqLEg4Qmyspi2f1RxRY88xKhBZlfhd
FpXPVkLFGSMrTPuLPUL7eUMVxuMuDJ+NEWdbMm50d04/YP0357BIzIBI5GLTKnN9STHOMLRSea+Y
ZnfO2LjHjFyiG9mZ1KStWf4aU7F3Zkn2vDQfjiPKPT+B4hCCo7+XRYhjQqL86EKzCrCn7WGMiuyq
qJx7Wq/fVlksfkRV/AaSFJDAbX7vI3HDENX5kwvwNNYFvVDs5yxk+1JESe03KrFtZmv/BJl3wQKY
oxxVdgfAkjulQTQuXY3QCrRkU0ZtetRxnN84uTkfcDGd9zOlgw0sTWMzK7Ldsn3clNWQ7NV6wTs8
EKkCpFWKzr5C9CeuUPT3Aj2JkZTx91CpbJTgFBP0R1qp5SJeibeqYc/3dlC/y1b7KAZZ406OYJJq
P3UYsloSN/HwARqKDZ7L6U0kaY64NZ2YpLZyyrNznVfD2VrQuwmq72A09cHrG+WN6Out8AwgVRR7
m7DLtmOURG8wBX8KgqaezEZXXg3VUojPUIet2+UwG60y3mXN6H5vwK8bz4Vb34bTGeAz2mQmdko9
FeQDjvwbFyf3H603GIGTOtozJwDj2FRxu2/Rnj1iU6J6pxL+p8E+2PKS3w2BxOynNePmlVm1ZI+Y
B8/oxc2oQ6ANRRS/suoPtgIxNdK48ufG9h6wjcNdFDsIhuuZjK05nZ+BGH5PujzOk5CPoZXurcPY
Ii7gMxM03exxAmc6WuvfGW/2tNa8U2ppmf/V/7y83rkOrv21WW//evbX2P/7Eutlew7XeR6zMuUY
gXyi/lhCjT8flgNxx2t/fbSuN32sctPa/6+HX9e/bl/H1uZ/xtbXWccmTRYbQ61Gn7NdhvdbUVQs
qstD1WELA5z671GjN9kQLNczBcruljy2f/U/n/rZiokyoGIpuygV9WltqmWZHcwS87G1b7bTv/u4
V7OL7JNLOenR3dJUfg5ubgSQiKL7OlblNrN7Yg77dWxtVLTpajyEl8+h3E5fIqaxrydJkhuPJm7+
n2PrhaKdG+o7i9fx8uKfY4nS+prWq8evMU6cAWb2xnNpZto2dqtob1VYjZdKbV3VylSvYe7FLH2j
/NG42nsOEfmhq8p4mkORb20CiG7lNHN8iiYfi7fyewzjYp8QAHmgMIJqGXUiIXsbTff6Td9kYClh
8WSXfXsxk2zvssaeSfJkizSn2RHl2D7lyH8usGzdY+7yVjSZc0V+qG4Vjl1MK5H9NMgxYYevPqWj
PGGGkp9J7xVE6kDkhkU1bw1Pswk9yfGPK+cfwsF2kg/aewDoPxWyUb/jt1ZsxGAXW3XWXig3dxwx
O2way3QMWtwN92ZTUulRMWTSdIRybL03ad+rb7UzQBiV6aKmAEnKyIcigioyPpLqt9F2LSdlCI1d
ZL3Pg1ltcrRz9yzGpKAay59g+dN5HWoivbt6WX5ce2uDUDjatUi/N+v965js9DfP6pvL2uvjcqbC
ND5JOXnw1KTYlHk63AsRFshg42GrRMNwX8fiks0u5Kjr2vNI5TzHdf4HG5p/3TCPWFWDSsJBWV5j
bXL9bzxY4ra+jFfN8VElutD/uqHviHswlSY7rmM1v9uLVMKr11LDn8oNfonRizbnKiGe6bRz3GiB
J5i217HIim95QQV1HbLKHtZtVv5a5/V1KB7mKVArTd+v3WRqy/sEKv75CgUR2DpEpZXzupJcoYO+
JFXiHJKW+RXLln+Tbj9vaWf251r47Wv8f+8D4i+gQxr6bn29rxt7LX6MVOM42eRDgINT+YRloHk0
xsU/p45Hfx1bm75Uyye5NFGiQOfUp3nxfEKa858LXzdr6ewcKl19+RpaH01ZWD59jblJ/kf1GnY/
Tez5btMmT6VOyVgQ1vv56GvMViQkgsY7rXcoVJg+byuiOjsoOmQYqeM6nlQmYShqLt8igKBtyJ5h
t3Y1UeakIXTorh2rfRNhuJB8FqxwuTkeRH5IhIBUvXQH0VUkBsMzwaqJs5ew3wwvg99WmiDMS9ek
qH7QW5j7cujst7FohoNQ2LGtV7OxTQ+yqaZNZKKV76XtnMKGTYmdgs6piiYwScvsV6cvOIJ54n3t
WbmWPpY6wdqL3dB+NUwLlySZ39ahsovYTeTVfFm7MKbMgAzH7zU+Dxt9rL1XK+4VLMFiZWt5nvuq
sTU6qAWburVbYvWC/xqbnPVmg+niBQXDeb0Ywuh4/abzte6DYTL4XVXVi7q8aCrZ7krPKy7rjcQS
s6ebOpKRCC7017GBlWcrWlyoPM73Xlz1iGhY8sZ1YVvXJld3QuDOpYwje+QigWHr88HJ2p1w+gzu
ZxTvC9xCXqPhVlVNvvMUgqGzYfG9HOwHIIFF8VfrtiWsrDcl7UGnMvVbF6Ws7lORv1naOLHPZ5Yj
NCZjL2445zlG7oyPaPbWKyPFFi98xw6aCI4R82evM/drr66G5tUxjsyO8dYmy9KBFXRydN1DvpVi
RV2E4q0dQbKympIUMhr9oBWREwhqAgvK5wQ9TJdtnJndDhhrwcZctvP5Y+qMIjD1PDp4+gbzUffF
XvJg1kbPDoapPBtF863TFaJ43Hp65k1jw1GO4NUZZxfFQBaZUDwOIrtCaqjjIYhrVvlDFv1LGNbq
K0mGK+PGb0wvfOTgWmnNXl1Vaj6fSYNdtDTrI7HsMezSfIqKKPsc0sYwPilGf0/a7Fdlu8ahJcbi
Kiz84Sa2uOe8zj/Ye7e/XFNc+zHX/hCzsUu91uKw9NxOs8+GvKCGLSV0CSv1PcyVv0UL/1oUjR+R
jfFmJu0xhsj7S8sxhlNeMmJM7rpdnnHmLXalBk5bKEmxdYekougdf2PTV+97FyGDkJ7Anz6VL2Zf
NgABdvyrET/UaLb3Xqst7PzC3UwqGGGRiJLgbBfQVoUZa8/6bU6G4nXokkVdmInT2s1q/EYhTVxQ
3tsvYTdRh+qGGq2GMb7Ejbnoy5J2Bys4ObQ1HiGWUhyIeyLEIbObA6BfszUXWTknc+PO1p9/fqYG
SYFiAwlqmygU+ilqZX6iyxjwxvZN/Ubq4D2amYEMptpdFOolad8FrC9Fq950R+JZmxc3i9PaWz+7
2k22+m69hvWpd+7I0PZH+3fH5PxmCsd75BX2/ERkvPWWMZGiTQjzcm3ECA6smVTTpafit3ive5D7
pddTLL4XJPGuPfyAq3vrpTsRVtabLGvCdot8v17rPEu9OWFz+OxVZn2Tw3w01VTF1kI/pHU2X/Ol
kepwnhOpA9fQq7q23/WuYuNlpNvXUdcczrxT7oPo4BmwDhrLlcRijZmm/JzrjX1VB42r4STnrRnH
PYa1S3+9tDYUMIl56q9r5/Ol8rq1KKqWwKj5IA5DnwNLtoLANNdqBIIhnMPWbrn8AxQBbJ690J6p
WkAnojtKnbtnV52PnZheP7vrFa2p+lNspdc86z/MMimPOYjXte/rfzU4YDpbcuXq4H8uDKo3Pum8
la97peFoht+OWu1DIMdaZHmVWAIGjXqCYYAZRs9G6o470SOm1DI1euaXhEjA7ufpsmQYrWPrfS7R
QM9r163NFxR3oAzL87/G57rFvqixFXwZo4atXKhtxBQKFKc0RSILCMZILIesooi8jMUmsydGQBF0
Dlu+5lbxVoW1uK49z5vChVpJIvlycZCJslcGO+EgXXSvql3oTza5HzBGJKQX7qihpXI4fqwd0VBj
wq9+vqxdTULlQIyX7dduNRXJMRw8mMPLM7HxzJ/nIf78h9ch25qCuMmi+9qz8gGIdcATZe3GZL9v
bXMBopenC9uqTmgxbH/tZrpjvTRIcNfe+v5kpB8yO29e1veeLzyv0UoU8jSX970QiyZdq7ZrtyJc
nq9mQdrN+t7sHBukBCOopbe+Whz2L1kFxEthmdKapRVqoNRtc7IpFgAkTzVztVm2B9WmMhQR/vnm
jOXkJ1Hk/IBAfG54RCYdv6fWmv+CW7xPIKHfqw65CEV58SDnm6WeraFPRmd1hcGRHarSDk/SmMU5
DJX4QB2yOJSYeD7refKeYc/2W07O3ZzIa3fc6neRlzaRy+l40ipCjd0E9g3YT/z7SCG+BcHnYKBF
bnLNxiKBiRNFZ0qk+2ScX+25MHzsOKFvVJn9JOeunP281vh680vts/x5bRTbzp5BQ7HIDn84ODwG
fYoC3R1q6mlR3UO4gnqOhk7FY7NDxeLJ8QxZfj42bf2T2EzlaGn59Gp1NV+78UUjD/6d3LVfxewG
FOhx7q7CnbDFn7rL0+c4ifGtzRxlh0xffa+sRGPTKneaq9tvwt5TEsu+GfM87AwlTraukp0jxfvF
dl09mU38x4zLn90oTMo7tXPQYIxSZXMJzsJobGySDAcmxA+eMNJ/BopE2WS5UJFqipUOP+y0Hr2N
Ligv1RAB7mW5B5FPKPkRei6LhPAX3ImpEmjf6jnyDpZH5RPie7atBfaYpgNZaYAL37Z9eLH+cVF9
X4dCuxtqe0KIXvtUoaKdWoKIWdhdAryM4L0qe/PGMZ7H8R+dxBPjVkrbPUx5h/3hCEG5CcAZlYOm
UFdD01Tv0M7r2IOExukXVA/1moGAbfBXsjeFXSw5svOR5RGLTTv6Xudu85h1Fm2G9GeHwj3kbkeA
mNIo5iguo5f8mgpCF8cB71yiFv/OyGAqqXukAUZtYPVC3ijeanurtsQpsgpQ+bhyN1GhGu8wP38O
VlL9NXHBpBb0J+66GvG3AKwvK8whBtn5KiZ1R5L7hrtaavFLDUtl7a1NbUlth3AecGy5Y23CSofp
MnrnELHKHRsVDdpfcoAbsU3IYnjuNVN9TJRWt55OrXvtWhgpXvMEL/jlYg+78DEYiLFHu7+sQwbq
g70T2/WmdVPt4fWGhOUJgWjprUOaYWH4JrP0tD5hWX2OBisze5f4UGrh4vZZdY8phNJqxtVt7ZFJ
FW0zNyRCZ7k4crKhXi1Pa8/Tte4RKxkMAQdL+nVMJyPk2HuFjYqGJ6wNm5IdPw3iRZcnRK4ybdM6
VWEjcAe76uSl06k+LBeVpRkHgD8F0cBxvQOoeziFJS5QXy8ZudkJ89X08z3n8VAGsTc9pgS4Y7I0
/dGGRKMVjThluWClK2Xy15Y2vtLsne6OsO/Z8LsiE/cVTDOYDGskmqQwXqux+iVSjCbWa0C0aoA5
pXeAMWq+2hp5hkrvDdv13sLQo1NNTE2wXh1UKj3Er1v70Hxhva8gwzRTfvIEOwikaPF9bTBHKbd1
Gpbb9D9j+hTnflR7mHfbenyfohGWV+jh/W3uMxEbD7fsjEc6K0z6cFqOazdRvO6ozdBD1lu0wTYe
LGCTk8ef9xctZeQRl9aDvTy9jpoddPcQQ3S0bbXSOfe1SZOW2a4dxqMTJc5d4o1+HRMFmbkOAa00
I9TRJNLs15tBBMUNLznONKEsAli/7ZYPaNxCbP7X6zXd3zJXwi3KfohRxKbc0dLpRNy13Wd3HZNm
s2k01rO1R4hpuZ9rCHafXT3kWXO+DyFuPK9DozFTzusSlViPOnqsY9McnrSCH8baa6TSH6TVlNzB
P7o2vT09V5BDnj6HUEGSaDV4vuEU8Yvj8jOXeGfZk2761HapFBtDdF8bTxV7tTTm69obQ7e9xo27
L/UsToO5XVDgpnb89WoZs8pnlg501qbJ7mvM8NI/nqqy6PVVe9NiVGV/HLJFx1a9rw3fIxw8eqrV
X2OhObw1sTpecPRR730UJpdGsz++bkg5p+C80bb7rzGXuDI5fr5o2w8YVmAjFFijPV30OHmRo5df
WQPzKyX0U48I4rT2CMq0VX996GXirklTHv9rbH2a1ZY/GxlGG62qc0g+hXNbG7cBJXQQBKBQZ6xS
FUi61GKaYZOiUX00SVg9wrQCXvOSeL+O5XEBVplAMRdFWQVTHao+3/3wuN5sGmS0lrgUGyb0n0ol
Ditjmt1GXdw8mrm6S4DCJ/xem0eZYnJrCiUMVOSgZD0MZ6czez4ALgroUxsKqTClNLt5qFOTPLeJ
e1wvrkPkjGmA96131Kahuk7meLYb0fP3HIy31hyqkzc2HaygKcqfmqjaFtVWUYdq07ZOs9GsaIZ4
FLY7UzGcpz5FopH0YbrEj23JcfvWGmGJHr6/hFX/ZPURju2CmhS6hJ9hl+wsgeFBanHSKdkBeJVW
H8bY/j27BQy25qj2EcoJRcDpVnt9I9mDBC27j8IjX0jP/RmWcDDGCkLSkNV8rfbBj0Fdb8JBV5Xh
BGPiTWuceB+xIABwq1DSISn3vX5WZ7zmpKYYFBdQJ7nKPhv1d85dTDawFzaVoV7zLjsSRq1c6q5C
HtsP7jHvEcAZxlvSDgnHP5dzMmzPvBfuY84t7TRR0QbvkICJRunnxSTRTPnqSJIu7sSUbyfSALyq
T305s0ZyGH5S+5smWu9lMeGbEDHYU22ie4yMi9km6k4hGMUv4/d5nl+pCG1iqVW70pbuuc9JgwEI
4OFXMw04wNtGfca07BsMi5EUOtnvKkeQ46rr4bUvfvMy4oTdiuHj+zwEjmlQuS0V7ZKzV82tUb0Z
Ga881Pl8tjCcjQQkkVwhcjHV0eRN6aHVhubUdGGzJT5y2LSOE10yt5k3qtS/RSP5ATCmum00I9FQ
5+pmQf+41br5piRxfchxa7xgkwivhDVlm7WOvFRlCUqiD+i35jCI6qm/QCQ4dA2GjLJJg6Kp9l4+
esfCmOpNxr6Bo5UpfIM0raDpu4NVL4zAqNO25mCnOwjCP7Fq+rGEiR5MquQBn1YfQIfrAtzZQPD4
3titAl0vlfKs0eKTAF0LLwlO7J3Bam/YqG3Un3WqT+jqzOY8QDQ4KgvgYbS3dUetLdtqtih8jTrq
IJnAmKVIsYyIB6m+6fmP3lauWYbOF3OUIEtusJf/zq5Rn6i/qayEaYPnmnqaylq7myg8TL72lHvt
Zkjh3zh1YBQivnRFHZ2ikR1GrvH7nQS5PFlXYbc3LN/eKgeycno8KZz4jaBeNpgpGKpdN81e2NNP
11Tdy+imMgAKlAIo9JPsQLYatSXbOUa9IBEiQkyjFYSWlc2ClHxDCFAEQxL/bvOKlOzYPLCW9ymM
Feytmh0f6N8mIyJmBIan+kAoh6ytF4AR3U9gl23CpH14bovGzG1Jf1ON8iga5sFEMYN56Nug6sAE
muIFT1P10sexdpFL45gEVjqIMLPCF3oUbs0Opp7QdE4oitMx91rtNkpTN4CUtYvL6LdC5QEnhhhH
IaCMX701VO8SW3MW7UNXEGPnuGia9IgaiDoiT/XYHj9FLUSe+caJRAbUPevKvBJrnvukAbxliSr4
5x1roVBvJsTFz6MHwN7o3URVOLpjrMLyKWsYSqHawcM3k8sI89InNotdBYfCLlXR8JgS8HrOop3t
Le6zdf87csMcgzIDeqOrZ5AYzALiYbgXM1GNOoJ5v9OQMsk/A6LBGNrvtvWg8zW2A+rs+GYh1QCj
6XKrlh0M5U4hgEVTFewj8YuJopDCQuU+pnq6j8JuL0CNeTB3E6ZouXxGvXwHaW59Cz/5ozfpsED1
0Do6tntSwt47KWnonqyFp1Mn3Y/W9S5VzDRrtgrTWFbXhxmHJSJU/xkgou7rrvuH7AMDTbAdbZUq
nZ4GsoouDuBxuQiIo0x/ZI57hv8wscseQz7B4Z+RUzvoRgR9KUm2utGFflsiosiTGqBCRiZVt8o6
1G5d+lZqyz3U9RJSnGdBumEx2CFmPjkFRSm9xHML69hHZXUuKE+pbdIk2VeTNPd9U3sfmfeKlqlT
ZfhrtpsNmnfWUm+hyCi/YqMPCiuPTvoYkY9Yq+2Gk7p36CGe7S14oPBOKEkpIYe3DsG9Y5WAHqq5
Yc/45I3W8JINeBQ59DCTSbfSjF6LXLHPX009lM5n12bnf7QbJGLEfF2tkL2jN1jwGN0comftebsw
Cr1AeLivaUx9AUdmX1cjfoqhaZznJqFsyu7jd1bo2yJKp5M6Y9+EUdRNS6I/1pIQhVTngm/x+mXk
dMZCvDSLeY5ZjNpFNRt5G3o5XWWyzNz0vCqStyZmq1s32b6KHFUEmcOfEU7YUZGcP7o+Y+dhxe9p
puNzaJYvljHau7GIOX8vTeg+zV6HDk1qybbtbpnTpifB8eCUhU68MUoEAKix47Nlm7f/Y+y8luRE
1nZ9RUTgzWn5at/qVsucEBrNCO89V/8/fGgNvXrP7FgnGemAKkiSNK/RAwP2hjfSorB7HEBcsb4X
Hwelfp4xqGRhj8lZtwicadlFMGD2siMNVRhYomktXlcgMP8OlI79oh5t08LDLsMIkdTyS5AaY+a1
LLPg1+Age75sBCizftR9bF0x3IIjgRmoB8c66EFjTcEwMeP0OZalkTsEpa801OK2MacnNZxHqB2+
fRhRpdlPSxKZgmnfmzwsM3UBmjlhCq+kQ3py1kAXeWZxCyLjMkwwUoArPXRm96y0+D/lZpwcdEw0
571g5sKFwG+BPzs6w5TDKZjdhzHVNIaCXfbosTV3EzfV2wzc6DNeG6ANix/hEKWf1RyXGK/90y18
GresEjjLUkE968x0UhqU47navQQTnzAAVp5y8KU2GuDYq5USKoA9fZACU52bN3IaXCtfozrIr1lc
0mWPnXPAsBt4CFsKgOCKeV+gmBY5hc17Ye9Nurz7QYPSWwMUwH9tOCUN10NyxL+PWWC9JHP4FiIF
h/joacJa7uA4IwT3BW8EQPuQaDxd9H9TZZ/29S/mNe1tO2Tneqz5TIIKTBwsrdUEklALj7Our074
rchL4wsS8ihyjp/0JLAu6aB8mlkEWOit6rkyF+OB+LvaGZfYG0N26w9ePHvXMLIeYrbS9qmOrFKr
5gj/GSDG7VvX1Kc7LY1fR5VZalgFyCiGUIYXk6bKR9cmabgeUKC3VQEiyOruZLPhDZartFfhiHT6
1Q2O9gJs10UaW5mYCJj009qCq8/TvjkUqe09wQJwHtXpdQbB92QARrDzoDlVcfKlZGCAfGUEtLJk
M1WSc6pnjPnKDICmopyTzg0ZPxkp8BfrkAedsa/Kor/AjiheO7NuLiNskb0k9cRpwBvXFn6hSnPP
cJn/03b2QS+DPydbmc5FnM63CH889TNgb9O1k8cAKZfHoNFqdoaRwnR6Jz1atV2dS2jgRgA7Q0mQ
mMv4eQtTwx2QCnZCNhmLYOfMY3ZkFv1osM5BL37IsscuBCz2I7dfMS1rr9mCmSkXXF0IwuJqOo/R
ghutjUm9AowIFySpBJMevSmK4R/jv7MkX6pny2tX35QB99VrodPtsiIlFKBno4Oc1uoqOPinCUfI
ixW+xg1IAf9lbIL0FEDntVsDbtEwviBUjrohnnerroZghAQ3lJlMGNzYQcl7EdyQgs5PIUmOf0xu
E9yAy7LmI4NVfolE5Y22KrhkF4kmMytIsLD4e0NdgPZ1Wx0FoVI5TwukkLFsdlP0wK2DBq8Hf5co
2rKOQG4AFuvIrso3R8kPiRrgkPun2Q+gmJcb1yxnlNiGT7S1RJ2PAlWUzHHOpuwiNSOn5c4gixj8
Pr5dTiK1tFCddraTpQf5lQla02zAIny2uPqdg0Y9i8KI4+0huQ9XMJw/u+X5jWbkXHLUqGUPWIJE
7r9EY6bIbGlhfCfJLKvOYano+M8svykH9xngnXGRS8rPwHk5jKoBcZK+Onpl+accl44BHPPlMa5P
WDIFL5X77LpYC2l0yxtLvTsjtYInE6CPFfsrrQHaLTvU45SOR1WvfwgeWIIBGHVXw69jPRXJkawa
bMyIKielj3ebo2x6rzivUA2+9zAXj14T8kRtJERPbdK8yLO3E/dxYN3nNNcG3bo1ROjtMXRne6u4
SR2mf22IZtv20MAO60Com+Agj0uehsRKPD6TnUSlFVih7rOv3O28os9v8HX0QJ9JdAkgItA2lHOF
1zt9y5DMABGAOWM1jBHou6gc7eBIARLZNfKbNTqnPWgoO7rI9camYY26OcRt8mUe9Ru5c+tdglq6
K6x0Osi9lruStAXz/1ZDfGXBAMgzkSMkJnlrc5C0BEaKY0jThUA0EX0cuk/y4NemKbdmaw1SUrPy
uavAsB/kVsiP1Pua+9MGhb5nBZ1RrlX90S62IchdrvfXzJ1+BnhlnDJGA7S6F63KW5i24SmfITq3
+vRJX7oO+Wxnse2c52AGCYwd306FzokSboOekJXkxf9z4Xe/QaLYXkF210N9rbk+PdRkcCjtDf0g
XYB83zvkxi82gKzxUwqXd725K5zi3VvzDlTx8Q4abOMVEazJuTkZYa7Nx9gNvytdph63O0wneKM7
LpTurXNR+6cME8uT/Jberx5Te1ZPaDT2877Jwrt20BVgHks/tLzWcqTE/jXP68oZ4YAwOUhL6OP0
xBCGqcvSEPQRaScTjvXWfJYKdjVTwdT3AxJsF2nBY2cNlym3mJZUx9wZMD5yF3Dlv17XLtKrH4IV
9nIDuMICSNna3hzfu/oCYDQKu17kbejelm5ZWpIkt7yC1Z+lR7L02Tn6TjWAWUmfnEChj5T6Emxv
67smukalfK684eI15l5awnoItgJn5a1t2CCQvpAJe3NGofu6veFbW5Y8SQZLK1T7/tQA0juHTnSS
MlMau9TYjv/YBCUtT01i6zGSXqMfyiX5IW9ttmVl27+7Hmzl2OBPzWsAV26XAo8pUkBuvQ3Ceflw
6B5E00BnojrpJ3wo2KdnXCBPfLB1jEGdx3xunx3GBswP73RWLGa1wGM7ec4BpQx1d2stWNV5LJ/z
we1OpjkzlGh09aAGBWs3PQIzOzZ4T8I7mPLFLtKch/oQROWjg3nx9uDlqpJcX6ctLZlbM/lwSDGk
7aXHflAaowT10l1LTE+gL5kxnCe5+3KSAjzjBGaFZtf70Or38pbAaidXou9yB9f4mluIKMm8ZcI1
+Aip7pstXIqQG9bFSnplHRxqSLzgG8ZE/xz1wN2RMTnKPZZAHnu8DE8QymWOPKV/5JN+48VGdlLn
8TYxSwTKvO4inYxGr93C2S1Rzz2ERbB+AYz2T0j52VVOKE9eYvT07cKGsaPhz3nwnjCLc1fMsp/Y
Lz6eZ6dcWsTWGaia6lw5bvt9ejtqh36CeL/dxTJz6EmT5TOTuZl18C3oQkIqgRfwFVyywUjcQ35U
qrC3BuXEQBdl1KzjqmMmgy3wutV5cp3rBDCH/dwz9Eg0iiN7n+EYto6u1llUpAUFe266tnbCcKkf
aiMxTnJ++V2+HY3XVn+cjbw9qabxLE91e7QSy7vuZ2xM0W4sCpT+oZD/nqBtHYci335JrwM7pqcl
jjRMH8D4H7XMzmHnt/lwjyC7eQGaVt0Ia2eIuuqGtvCrDLNsfb7yJLY+ZnswfKD/SqFnmpNXHywI
0shiOAYOJwUvgUsPfkAh8Fhyy+TJSLMOVNYeLeDBfoFvyN+duVTYevTtSa4Neunvt5uwlUpMqvz/
T8VYbYS9dL919fJjJLmOxbe0xNbMOcL2gwEtwgwy0FU6+6LisShV5LLrkEuiOGzyqq1R9rV/w+rX
D6X8znejjPXYMnf3wALu2BDEHoMPvYxf2Rxh6Vpek7lADmYfTOZ3tFZYTw775FI0Yagepfoa9Zcv
aAQYpAvSdRwnLVVGdFuw5U1zxpaDhlKkBkxsGYTJ39mCFSUp6Xdj2fXXl/MIE+d+LNB164k3wNNP
NrtU8x693oJNqD9c+SFmfaO7unqVYZkM6iQmwXrqZVgoSTaC0LwOIIBslaXKlpTYFmyPccvbrvHh
2Cj/3CHUQR9GnykdZwcQIL9IWt487njCNH4pX3/8XGrFLlIG9d0wUh7h2vLmHwFE+6s01wglXUDT
yzMIuw7JDWkp/xyVo9euClBOc3HL9PCRChLAFNmmcB84IULwkNKtYJsDSoEEWz1JDv7PQavz6/rr
l5a8kj22d2Ydz6yNWXI9Pe/YP/n7vZPYWkuiH9Ny0HrWd7U+XuDjUYrGxkZrv2ozUrPSr2yjBzn2
n/K2KlK6jrMlugXyPLakxOS4fz3ru+mM1JaKHy71T3kfzvrhSsHS4WM0V3chjL7lFcfDmb2Kal7n
qvLCS8BSCuRMaERM3pdlti3Y8uYMT1Dod9SpWoPoWkm6Wzn5VvVdiUR9MwAhxBb82qLlZZH3ZHtZ
tpfqX/O2w+S9k3r/lPe/nsqf84XcX8Sg/caDi0Mbw9plLCwfri1YZ7Jb+t1axT9V/5C3zieW065X
kPN8qLNeYUi8O00ZfqmdF+6la5A5qMS2b7T0IVtSYtuAbKv8Ie9DUur5PYIB/U+tRhIhKWyIfLyc
7L0zvJUmvEYlV9IzS9lMq7MqO+le8bJ174CpoI1vaWVeaOSSlp6fsVDAipKVWe66dOQHVjvvpXtg
9R9J1gZl4N90tbXTsFXWEKR3KcoZEibib4d/6m63puDIpH+rszWDLe9Dc5GklI5Bk7Jk4cL0GtTZ
PHSOns57mf8mAAxYLkrG16AdotP6xstN2YK1W93Scrv+NSkF26sryYCFlN/dt6Q/nEHy5iwBO6El
vEZbZ78OrNdyeT7bkQ1eJUzesqvFwoixrJC8mzlu1eRYCWRgsCUl9qGedKJb3rs/LiUfDhm8SjnO
xj2owKcaKgWuAVKDlXJDA8mxfLhKHPHaF+m6/CzJsovcmTLp8+wyq86uyRzrIi/79kTXd//dYua7
ocJWVWLyeKOiZ0VvrbQucuUOoidGHCGToqOVPcxeyXYMai7a9CCv6LpOKS1gnPW4+Sov8u9VrVoN
jlhns3XSsDmY59k1QSIYljikNQnqht3K3Zb2rUBB/yy0duWiO+zMFgZkdMjbyoela8HZ1P1b4Wxb
bABEKto1clfludQZVCa9Kl7LGJ6J8Mn15QHPLaI77bqe+eH2y01994jWqet612XOItH1NY/YnJw9
czrKXZbLboH8gC0pN/ZD3jqrk5KPZM6tphRvf0kPQ31vY623w8YQq7gg99+6Ih7PBkKARx3GLEmo
ZwiQFld8Jim1dPbODAeZnqXU84B56kmCd1MdvERadtaWc6hJnd2XQd3upNbcZeNFmUvzoPYZIL1h
KHZNxKsugZe55t72AHhqYIru0sQ9qVFo5UckgzBcZmZ/ZFUS1PDkXBs9aB7hZLHXjGgsxPPMwb0o
Vu9Sf3xdEO2fAmRgP8G/qQ+oxo2ocpCUvAzBoyxhe6IeUYGI7Sr9FHsOyoJmdz/FaCE4wBZOOnv7
Z8/y56e0an7Cd7z0pla+jbmJq1bqf89LhuQ1PvA3fqCCFM+a196brR8eq/Xs7PoBGw5aizrOMOyC
pq6/1DOYXqbk5WddTe09ijrAqyJku9RisQUwWUqec6tCv0lVDxUSwShDleC4MWKsHsalhKUkzAQG
HAXCRDs3hV0+zFNSPUhMgqwoHHTP8hxhYRbhrSIODmWF/JA/Dd9MNs/OrbpI+WVqZWBHghLHYVkA
3rk+M7e4iFG9ViF8Gj5GoioKhoc2K8AEee3AfLgp3BuQGmyveSy2t6h+Tf0UPQ1LANElevLV5Duy
mspVssoMk250F1HlKhA+Myx2a5zgqUEN+0llJ/QpVTRtP41jwAyCgtj2gFalNvcyx1IUD9ndNAzd
g5Z03uO8BHUGbM+mbcGupsZWEOpZutdKB1e0gd0Zc8Jsbhx1dGH8v6Ykmh/WFGgOlH8d2tx2fBVZ
3iMqM9G+CtsduqfG0dEs8zBNTY7GG2D6wtDMG9sB6gysVTvotp60O6zgkcHAAbz0wvKugmp31yzB
lqR9npOCNdQBaSMbblqp3+SzmRp7zTS0GwmKKfhPZtFXyn7yYLl7YcpiM6IGr70PYNS1x/5bMuRf
DbbSwYVD9+fdMuEzg0wErVBUqMT0819sd34J80T/NjUJaAUEcV6DMQN2jQ7W46yxl2xNiXVbuXl/
o/dxe0nTuHjgEWhQ/lv1UzMqNK4sNe9Vo3+tUQ26d6PkcbCrBuqrUn+KezaOHMQej5KUArZCPyO/
nh/rcddj3LGbluqxlmLKF4PlWo5jB5ssR4F2S59xeHewlX930tm8lVPVjak9OF54gRyGU2eGLNqJ
D0512H5BGyS/wnBO1vPWxtw+Nl17zFVkbfY+Fst9kL1gVDizaF80zJVt8xaiRfMJ7nn/wNLxVVIY
7bafMK2DDJWNiDUtNSTPMcqPByXuq+qix4VrIEBtaD+sWCxRBQbdHfpp/V09sKxcpqidSIGDksUV
GcwENBu3QjeV9ozYpraXpNyeLFWXT5UDJmy5P/Y4AnSploFefLbHX+vfSZPcP9tFDedsuX+oToPI
yyYPf3razDiYKKdIVIIqmGG4b2lpbWOLhOS7TCmWkg5yx2F4BDgDAi8YduC6sFQoKzolvf5a10F4
6e0hQOM9rL6X5UnK4yGsT6mOalM1Kw4L1oqLWzjrgdcmiIK7bgmGBN0T1/DP7wr6PsVO5i3w7fgI
hSG+LccMD8MlkJjkmcyysWywUVSLtajBb/BfKsoha+3t6G7EHPB/OSR1B/AVqnb+eJq2KxC5fR4f
SpXVwP2HXye15SJTUerNXdouPAq2HU2rhQGLIuV9tAQ5AhP3kpx8H8XCyB8gr6sxi+tLcamiXL7b
KkkMB71bPnwd+8gcHLusqoRl5eGJMSnKjfNmAcVHWUpKPxwqSblwi+roxUEIfD1UrvbuiEw3j10J
QONjwfKrpjKG7Pg8F/bXFHtSkEuzm962U5XeumME4ERDebPL2GdU2a04JkWovahlONy5ev1HHmrq
y2AX6ose1g8dHewDe9MwXRAd5OvXG+h/OXWr39pAS97cjFOxmVPep6gZvEWV8gU+cvAohWYZ3PtF
bD9JGUjhYwqh7lO+1Bzrt2TQzFfNj4rPWnKVKnxzshe1aaBfPoR1Ot31gZbej0uAuJ8+7MykJmo3
844+GzTekpQ6EE3ZyPHdv9RkwL3UZe0S5lL6lnk1Otqa0e4lafTNcDFwTT2UpoUi/s62uv4TNlZI
F1mjfowgVL41PbYIKny988KvfAMKVh7szDcvI5aZT6U9vgKh6b5Z5Y/ZbdwvluK2N1kZIZ1k6923
ZgZIoTpW/oSIDlq6Yf8rcOz2G5At/TDHuIjbjf+qAT5Dw7YdwHsSi8P2OGMNC1/4P1nQIn8XfsjT
LQdUbDbflYNXH/FrK1GYc4rXTLHsmybtJjS3++JVhzH9Cev3nRQqwNheQWB8gcmr3kuW7TfsL7hD
eZbkiJrEVfOmZC/JOnbNp5ldOknJGbtBvVfRetNhRN8G0wwuobBC47ZGKwZadO2jwmbn9yy6x90B
LB6ynkjLHit/cG6kpG9972hqg0W7w+1k9ul5EIyJ3nq16vdwfKIbSTqRagNTiPpbSdoYEeEDqft3
kpyV6YfLN/9BUlOfPdFf509GDL7HH4NLGA3Kc5q16n3kQyMOfeyqhrx6AuhzRHaify699nMSt+ot
YIXhWddbXpUYVfkqce+kguSji3gqlTp7kCwJTFSOIhsCQ93pGK4WuMdmdvAs1WPoaE+5+dw0xcnt
3ArDwvqIjHl5a09OcRt1kOUWseDyVlEJmq5ykZlVp0Ps9YiO21HzGGoOVuCT9YpCWPpNtSrviG5m
eZEkHB0g9XrxVpojkpRGD5Zgqab1k79D0w9UTT7irqy2AMWr9Bso6uwMHd856ex9fLMt4zZ3FevF
DDPnvkwsABZLtXZS/5pAS175tGn3DOs03IiIuUswa6m/ZwWvAb/7n7ytisQspf2r6nXt/E/H6y0A
mM6OH+txbh5GpQIuXbhI34HqMvkS/ZWr/mdzHOy3xhnRB8r14i4LDRtl4yoFETfMX/rKfZaqo5He
1ZHhfa2bXD24dWzdp6WHAUtdo5aCLuxn6Eg/FcSvjnGxd4EN3aklL5U7xj86DYCYZbjNo2d2wY1i
O8k5SkP1BVWVeiend+avauk1Pzv2jYARmTE6jJNxYc22RHW3tJ49G81xXncHYUst3yVZXaCMi0bV
XUmfemeX4aH39fimRpz8d8FaR4rLLRceCeBnZPwP6hyo8UHKQ3CPd3K22HHJtCvohJVjXtekFOue
lownXu1orRlo+rNlJtZZtQe429spLMe8tYGX3zihpRxTrdCxpRqciwXe94rXTXOnGaZzspNseprw
cTn0rdp85m1Ugf64znfGzs9o8yi/Gu/VHRKGpGNhnZ5f7LYwf8JJRCzSpJ+n9fHSZokDSSWYj3VV
1Q+x3tYX06iGm8htLdx9/RJbgs5BHwuwKh0fzEy9RBbL7/1vcTB+TiJT+UsBableKMs1pOIK688p
HX6EiuJ81ewmQ+1Ym19CG21whijBIxRq95wtouKq4qe3fRpbZ5YD0kcXKhAY58Zi/YyOzPbn8Bsd
8HfIh8qfeoAPMugkRtgMwpPANf/KUEbWu/41wJqjaT/1HZhldIqbV69lTtj1lfYIbqMDnoPDErwr
58Dimu9fdN3Ag2p0FkkDNcUtTuuyW4k5Ts0WIBII912CrAv+NZ80Z/Be89T7qk2xcm/2nsc9QL63
DtP6RpKdgfJc7sTdVY97hKk0xmXXrgTqVjSu9zmAkL6rhlC976vS/xzV8zfdCvQHSc0LAtzRrUep
6mnObaRZ/pOkwj44t2mZfjIL3f/sz+wlFlbzUhqO89k/j37mfIv5VJ7bUW3PTjsE3wv9XA+1/b0E
kYVlTlVfhmAovmJzt++tyP3EPPIOk4fiofYVxPMDyBtdH2q7NW8piAp2nHHWXZgs4xmxo4mXCOE1
IzL+ErtDCzG10Am6z1uFxqiNQ2V31mnAUvChWwIaxnRo8EY+SFIK2LAtHpoZty0sq28BO3HloKtA
N2A4umPtrngwlsBGivfWVYz73KnmT6wCfO3KaPo+RQvQo4XPgQ4Uknup/jWeh+n7WEfWflzyoyX/
v+u7SC5t9X3X5zzA0/ZN4CL49p/zb/n/dv7/ri/X1asB5rZnHs3civcDE/bncpjqZ90x9bO95CGX
UT9LQc7kd82TKghFNs/lkvfhWL6cyFkp3jnW+SZKYC1sS69q1BMtI/udp2If7eXmaasmhWPsebu6
hm8QlI9K1loQJuF8jVo9BEeHd/3Qo2NzyEateJRgNHleRf+m77SmOuphot4FFUQ8OilJoNCu3rVL
IEnbUCDdr+msOvRM19B6/E+p5G9JOULy0La7zSMAbVvWeqYtndLpzaP7WHK7fvTYf6BI5n1L4DPR
qMr86vlwSfXR+TTZvffDQICO1UJveLRcF8PRBL2VIlUjdl9hE0M8vjalcjJ0b/6CIsNw7jirCJ6+
Qcu6yjXCDDhfX7XWPU7Y3oPfaWx0LefGvOJR5659Bjdi4TpgGCe9accbvQ7R7F4Md8RRZzXXscIC
ci6TLymQoEer++gCsoKJ3jtXMzVLxHVa/zlzEuUZgejuoF88bMSSeUbTxUA7BhFyx9wxBIEXE4/1
Wamy/szkD1l841dltt+RGBm+RDFO8EnX9o9R02sXNW6zqz+m5kMY6HhiKOX8lobpL0CH2S8ODrGD
v1FME3UsrH+f8ZM5G2MXPFRF0zwXS2CoDA/DArnEpYKhL1SkBsiG1ZYPWgovHslk9Th4Rfcg9aUa
Bk9HTCMnDNAQp0kWT3Yg83jJ9slzgFgHvmpN+oToEAYRFsZoRqeOJ3zQ6gcr6JJzBbXmPskgVRij
Od85Lshi2PH2rZMN0bVAyvjWMyPryrJHceNN83CTVeN4VdSovM2MAmMfv4/uksZH4mlw3LuknPB6
rVkkibrEP8Vtq+LAoNYn1ytGiK6ILiMA1T+xP1Ee09jpnn3UntANBjtIjwMaqOr7l7nD6gdz5/E1
spBH7sxd34UsSgWF+rlhD3ofjqrxNrouWt7onn7Be6bfVdE03vv4UCFBnaeHagojlLDQj+PbBOHD
T+c/ksY9+viRfWX3ukHXJlq49nP0Apb0V2Sr8x9KYvzBwi/0citgoTxw9VPW8nH2B/PcL2dwY/w7
wIGVWDyMTKjsCZFOICZ/FOAS9c784YE1YAqYDbdoo45PNUbqixr/jOhafe9ZU4cUMm8AM6PykjUa
QjKI940PMWotDMrHS24q0auveM6Do8GmFSP40Oyh3Fn+cOnTYfpq2sydNC14dQveFG3KC2QD1PFr
BADwGJRDf5Gj9Di51sag3eSONhxYSyxuYATFTFUXZLDlYcjht7s1y5wQRJQqEnuXaS8lkvmxZKs+
ZqJPyAW280heVbnw0NjA22c4Bj5YZYuVY6t0bx0Gljejr2bIV3BLMvS2WbccYHosSRTtvOPUFvhc
LkndnCAtmVZxlaSf1toOdmK8w+QBkpztMClYAj0P8Xsqzam8Hb2kwsGCmARbHYlJHk7j1G50IEpD
DhrrfzhuRjCqhKD+X+eW5LtLO/gIXBkJ7d7lbYfI9ceonG+y9GszheErfa6/K2LHuuo+3Io+N15U
z/HPxhAq+znnMTteET/ZVXGRlBxkGt5L22XevWUpF6SL5geva6AUtnn7pR+damcMTvCjDZRXCEXe
n6amnXKX7gAd8H2g5XpEBUR5uyz+xWLGI+og8R9VVMd8dpr262J3v0+srrxnnftWRcT9HqJAdZ9r
VXhCznTeJaZa3W8FUsoA63c9E0ueonX2avcGRAbn5uUMcohU3JK9PTo7Z6jZs/z7Ih9OrYwJfCHd
f0vBqCKYuVxkO4Ek00G9sPkV3xzcQXHuujHAgAjrUBxflD6EQqI7TyZKjk+pvfS+WgHCwAzdNQ+m
L5ZKqXtxWCq4d1SMS2IVqf81ueTh1D3cR0sgeUAwtSO+aOyCLKVbgdSTvKpWs5M54AogydY28mOE
LMyhiyeW96v6jwjigleo9TctmKC/9eX05pRM2uup8V/yOe8PQMX6Z72LUcN0xuzRNRBViRFxu5+s
frgUoGpRcIzA7GNbdbVSD02QpRcfHDV6yFO1OmXMdZ9UtHZZMWD1OrVqhYX1IvvMrwv3rHm7XxIb
BRRrNs3veIp+9ZvU/lla/o3KQmaAEg68pqROGEp/LsrWRr6PRQY2NLpf4+Td+Xle/DSa+IdiskpN
bwmAHtSQZfW4YZlILVhIemZzNnz266FB05wJhJSOTljehhlUQCnNsfC88/u52UlpnIYZnpdoyknp
1NrpQ62Y35PlTOx45I9pXb1IWWy6rDkhtMSYPHosW1V5iHESIh5Yc/QoMQnULPg262p13bIkhhtq
eIjx8VmP2kpVJ3POMRtRO8lzmhC5SbeBd4o46H6rt11HHbL7xizsG3/WqTvHuFLBRHoZE69ki8hn
80RLtVvP7bRbFR4VnPVIO6czUjFSIMHoohq0V5Y6taJM1Wk7RvOVn+Vcomz392neVbGcGA6ZnHw7
W49Nx753pvKwnleK/TTmEu9qzrai7LHDMg+G7UEEW06vDDUUQRis7w6UgvWS8gPDTPVPnmm+rXmG
/ILt4pOX0AR9p1OvTdge/vE/bbV/n1f7MwvQbVh/w3IXJPbuxy4/bv1NUrJetCuzxxhhV6jiZ6t1
1dtiqSYVfLNmmUeiUiLBJLdfoqbbId0w/OGxI3SvdMOJ0QZ2amNz3yRRta8xsAgiqGZBk/+wimZC
Qw9MY69e7dCfz47X/QUsdzqkCCuq0c9eT7CONG38KDz0wbyhu4Zp+2ed+d6JMdOti4RpVOnRQbOn
RcrW+2krWGTH3U6p6cgRmjWRw3c91hgb3K3cOnljnnmBhPfZbHpv1/PaoesxvdZ+Bbi4+6wFIyeD
5ocidvLQq82dE8O/rEA9saBzTFndKkz9R1gMdwq7nlOBJeKEBEO5bPgVCpsOCXzfCzxipqlechsp
2nPdJsqTGjPlLfEzeqr8W5OxCPZyS9Yw9tCk0uR+zdMwcdnNxZBdt6MCVvIOWY3kEr6pypMUwEH7
0c4wrqq2h8o5vzTVS5Oaw9PAQKh1arTQc6bkwwxkBPGymB8SfFZKTFZwyMH2oOoclB3acTdCNTU9
8IZW+tBrIw5gSzCl/nM9wOPPilsnGCxQ/wQFq8V7OGbjSS/QGpO8HAWG84zLGgum/8nrZgYSSJrq
5woXvcK1/MdsCZCj8Eqnempt5JrSFl2ckTHM07wEUWqUF3dypp0k6UGMpxg1CghDzZq15Te2+SWy
WuNGslyl0tElG2fsQpviKHkSGLqvs02EZqNUeVeAYp4xNeuFJdvSC/Z3pyK/yoUlzw+Hne21xqGd
anaslx8phVGi5reWjQDhkmWxrP7gOMphCML4uSiPBYTgp1bTomf2zH+NUeVfB824R4g8vRsxq3qS
wJ3R+kfWyjpteenU55i4ocyfqEqsQGn0DTyvu5vESqwnFvut9dguso9z4eN+FLYNLloukzY/xWNo
tkr3vKZxSKpOdZGae3C+lIelpd8ug+e4cR9nj9FBP1fsFVWd+eR5ifJoRbfBkjCi+HcwWvW3jlXL
m8lMl2khfB/c/wBmbPXGBJWjdKbrlRM5amHjXRE9YXjXPZTFdFhb1FxGAVjjdocqcvNY1FnwbLJI
9qzHxUvpB+OtVJOAIZm+wxaovEhS6mqorB+sCuS4HCV5MCpSKAnJPXO4ce+pgfeU5ob3hC73fGMY
3ffAr1EJWfJ1J+txkop3fuzC/JdqKGBe2bkP76UGI78nNdKM22im/RVT1F6UwLOfIIs6TziIVUct
dPEyGGfnSQq0FnFPtWRzRpJSgGCK+VClDBhx3lBQjg1btpINY99H9L9Jb91tdUPWTjEza5xzqlfx
yZ1ATCBnGT6XsCEO2LMkR8NBGW3vtJV/MjwD5XD0W56Reo6ezbaBG2okrB+MrIe6Roqp0OJlIgFj
lxm3LNw89XlktFEG2OEpmIX4i1Kfj/Dw79iSRF/vS97i5Ye3hgf+brFW8TGHvpEYds0Z+9c37cIS
6hYIo8QkGAQouQRMagFOSibStd3Z09nxHmMEX4rpNVyBVwvOW2XYXX9V9ZlllpZZ7EJ82ALGyFAd
JJ0J66E3sy/mQjzqFiZNvfwEvIlgHtnCP7IqhN1Qg2RRAN3dGwn0qh1nDI7qRX/j76ieej+jREcD
o8mRfZTivp9hiEo0RnYGyf8kZpsD4Xw27VDZW++YO2FBkqAzErs2W4hyF9dixF5ul1WZM9on2B3A
MIO+YB6VyVCg2HV/TZ35p49aRFpU5xH7r4OlvQT4Ot4UXf/V4bbeRtiBnVrN/B5OpnccF1RtwmkK
75YeJzvK/93utsTkCbCHFR7NgHul4JJ2q3b6oU4C89Ji1HZjG0V5tZkkJFVc7xS1Ow+m/TnlX1vW
CEMfUofKE6YJaDVjchdB+lmxDnENiXkhpeUL4tpZHpbEMkQbjhWyIHx3e+2mQdkiqGw2uowSJb4k
He/e3Rgoytw322uQUHS0vaJkPuv9LLhVofXTzP6PrfNYjlXpuu0TEYFJEugC5VQl79UhtGXw3iU8
/T/QdyNO53YUkra2DAWZK9eac8xE21n2pZ47ddUncv7fG0uk6ioytytXLh+lYbZXWH7bK69qgY7/
vVu53mTs/t79i179e+/vTe5ELWonDxrGpp2vtziWxmox6FB0/H9vrMZzqlNaAgLYPKLbn/n35u8P
/u/DsbQgyxjkZkabh2ndNIp/l6P+85z+vTusNLyq0lnC/16Zv/v0vw//3vOMmXgrDLws3jWcQN5Y
m+zvvzf2KJLDKOxzvmnv/+6Dvzfp9uHMiGO/pv3l71NNZBPuELtUI3+xBtNfooHUJl7fqa4fCqPv
SB+1Kjxgm2vsf+86ozmfciBfmOS5phsfohXEGPy9+fswS6EQG6n221FSzmeCIQd/7Z2JVBQtU2fH
rUOLmK6hVosfl0TrJuRTh7rbcoox9ehA7+fbK9ST0WxgXeoRcmNrAuew0i+MzndmOeEbza/Luk18
GGUMStcmuUi0MNdxNAbM23t/Xsqb0mCLqLzWDj0oq2e9HQKWjIYROp3Fph1P4Aa2o+2q3+O+N4/r
TIKQdMmkdV6Hbqj2giEMKvZxIoulj/fpQBClqHxtKpmPIBMM2XBZNLJbYRoyWIxF20XaQCzMZO5h
/4OnW58tUZyqpqF/RyRR2ov3dm7JLFyKPfildGdj9KuH8ZLEne6zOeJMTuo67DFkJOMF8Ct6koyR
rqYzeo0zmip4qQKgbOl+breM6MFChUuLguF0sDbmTL6x24cNiIrepdc4qd/e4cK4k0dUCv9/nbxL
vORZkBKwFVWZDteUiNLUoF096YBvrQw6PqGZ7fSbRTiydZRUgVpt9xDButGa4TiYCRcBDl0qJFda
JHjF+1mgi5lfPHdrXRIEST3Wfzts3dvaYhiwYxx5qvKDpS0YgTX0/uOsHago1oD54wfFc7JzF/z7
jSZz2ETIdNyV2lPgzXHBoyHf5A+PK2855u69AoF0ZOKpXxDTkp7hksCgV7zQDS5dPPNjDDDYjV2d
rK1RwJzC9ZRov0NEtkynrrc7yMzkcF0k64/NPwZVz0bZcsjWnOimNsevtoSOZPKIBsY8Eda0zMwb
E4fEHD0TIQ3RS533JOBKfGI4uMOCdoIlMIWvuV4EctiQIrCWfWUOrxH7RQjl1SeXmXzQkhGOy8+S
rZfChFinAFXOAtHLvh5bbV/GfXS/QFxfW/dfU5CqF+vx5zJp+8HlIDgbU7gVgJO0kjNaub3tJd8a
HFa/VmQTG2p981oaFjQgDe3HISIRrpGVniyDTp6X6fcQF9zAWoowSqanxXD3BOEiH0mQYmlCZ9rK
CUnLv/LWGPdrq8ZwSYpmr7kviVZVvp2V0a4rKvozU7W3pVZf1oRvOA90BlPDuI1VNoCmXE6j/snJ
Pwm8xZl2Y/fY50S1duR10c/fSa95N4YJPAuAJNci9HiYXlDkWsCOsiQgxbP0qQaNYIW/6nsEpvrD
oko/c5KjLTTdn0B2yUy8ABJrBSJJMF8F9VGrh1VG+ooLMVQ3xqNhxTb/trzG3vQZxW0H1Kn+zta3
1cyBrxXJF+LcMuzNZyIUnyf0kkxdoKXOZw9k6jbbGNTohvTa1DI6tMwQAcvI/KV9A8JEvmezfVMr
hvaFdxEmX1Ya87WlU/2zpme7idThoekv0ToSIFstB+J5JemyVXJc/pGcTb/6Ka/GD2MkUF4fljuR
UfmP64brrWkEEo3OoE+wQldAJkc0w4ANY+6JoKtHgGDZ58RF8ruGUGDN0k6NoshKhNEGw4Frr4eF
Q8OfSIGz1ey70o7uyTYcdox2skC1zrNUZWhVIwuBBoa2KN7IuC9Cw2Pg3XdD6vd9+YpeFJPjwBla
5Sl5Sag3ZUeQ8JYTizJa7XqteAHmfw86zfX710lCoGvTHN/9fHJT87vW8u8yNb/61iIssIPMr3OG
osN9qOZx2bslw4LUQMvuFuiIkiV+M+iCqhLY37zUj3rW3rRbo6patkHsj9U7RC/M/MIJUtl+Ej7c
u26nNLnZnZvbKcn8tJZ0SzahbhurU22wKZRohCTwPlgvrJoyDjLj1JXprYMQw2+K+qbM69/Sck5t
Kz/7lIOXEneJW5Sh0IsjQhX6QdFAXssc4at356uBNLMYVHXYokDfjVYGkWee8lBqpNGb2rD4ml2p
MLK0LxeyURJNCNFTaycIlTIHRx4W1T0R88YYuhQHugAHe6WTmVTPldL3glTvvZtI9MNoVlKb20yr
3zy9zq6mIE7cjSH2MFkJtPHiZVmHIoQ/85R061et5KtZL/eTDMxStnsZq+sVNGcuIc/15E8aUl7X
YKzduoczWJtM1ER/yqMImbY8zKkWuilZ9+9L2nx4cfEkm/GiJJpGfX5JhuLYo8HJFfdENvR7kGyg
aaZLAjgQQRtgtK6ww7zhBK51odXxfEKVt4tj29czTdwFZhx8aKABZFfE9scyqA+yqUvfKbTn3gVk
M6Tme1/mXzM4PatV7/jLfpDtoou1DuuUnkZRPi3YyINCrx+aEXh5CodpylFUcz0eBSFih5oxAJo/
i95Rvx4YQAJT60/xON6TaUSGoEt/fB6cn170oCnYYcnYJuq9EiB/ASj7mpiJvNQrsE3FxRyq+xw0
j2+ss70TnndQ0ju9lz2APmhDp1rZA7z9HLH8gjwiIUeTNPYzoRj1Db5hJHwO2HSTJ7KJ6OzQFR7s
L70cLrk+v438Uhz9XlNEGJA+ixev086sfI+Iyxp/HB0ufXxjkExf2+ZhyOajqqN9f+znat9zWVgk
OPkzO1Q+s72U+n8GBew0NyldquNAnpreEyymvEtew/ocrZx5SrWfU57e2Y1+ioII5Rx9WqW6VzkO
F9Mb7ka3CMhzuG+G+MMuOTdiISO6YS7eHTz18EnrKWA0Q8qDIPpz5d5gIgA2vqJs6IyZikbtXEtH
YDweBOeMk8dpuS5viB7tqANSnV4Vj8v4KgeaymvhKh8Oz22Rqd5vHYiAukBwZJXxUy2Ln2ZQnV8O
xRy23khiJKbDLtFPk+49OBZF5JJAzq7i6Wz1VNnNGH2MA8/dOpp7Cczb6adri+4d5JQ8BHEntYJp
aBuBEkU7BXL3FQYhQqeYFppF77CbLC6yw2Uk8mRlQTfKcDQdD8O/6/pTNpdh+diXMKKmXNP3pgWz
oe/SBwLghwi2PRscleS9962rcbwYgMg4jdlHNxqeNLGA3fTGDzFAGl+0FN3L+NH13j6eQIr2KRnF
Xu6FBS2CjgFHgTA+rHSNh4cirBVZ0MZ0BEZdL+lY58dyndwTIZOvTgq8hx18nJpvY6A2XmYezxq+
TpZehFaTMDfDUMy4Xdr0wWD5CXEnoWoiv2dN20uc1r+EjCa+MEbGStZz1LsElVT/DMh17trhkjBI
BItSl3zO6nqM27OkWIyH6mbyGBqSLwLq6hoD0Qu19ovL0CKw4y0rwlRfi80JIHcndeN6bDVyCXN3
3BIG2c0lAVJZD0e1fc3NlqdjDmS36rf2VCqK8SL3hUsNJgt0G3H6O9HPHs52vRGybAXvTc3Pdj3v
DNNWFFaEZqQObAc53mmzak6plt9ZMQU5mbSVaVcHi85U264zBW0yHTBpW70sQxpCzzKJ/8G3gp2a
o9lLjJYngJtG+6Xp95nW+SmSliIZeGBaeVM2YMxA3Au/QG17XO24C3uImN6cBdlqX3ejhzZ1/LG1
K6KWLynBrBVNaICPaO/yZoeV8S6bhNjrVfsOZOFqrFaIz/WGaP5oBcHVyjMw69fJcyMcKiE0UC5N
Ar/VY+rOOgUziQS9cg+IlmyiIZ05yCTmHrngCrE/sxEE5DQvZLZLcy+s5cnU5aXNeAITrnAuCJVg
KvljO9EUFgPE4XKXGPKQSvWxqiuUM88FilSfXJB2VxpcJ6LEb3BiIBtZOa9LvErDsrXg7VcNMt+m
bQugh7yZ/Vkz9pLAI9+ztUdRi/0E4HZbpGofDipWqAUB9WGjy5H+kbOwadYZdOD7lFj/TKkt+8ic
gCVjIYVoyPG0KMDbURHaHnd/reEdoDAhNjHBv0KNP6QJjKTc+rXkUPlS0e63oSaxbtJCtMELmvp9
6uomVDknzEk59TWPu8SxzU8aLj9kKDfnKWdqbTK4X4gqyk3jAWBfGSKVwUBpGaGe1/b2H3YpPeLQ
NBnsu/lB2HBpDaWOjjG51AFZE4Ca66GnDG+Z0YKjHs5ayt1Wd8Lvi+Y5KyrsSPIKMGa41tTP8+CR
6kuTwpdFcphJHIfaud5IJOyN+F4M76sp1yxEyNZwm473TjW/O/38BUn0uC5LIE3jo1apDS15BtGL
+SJSnQ2fZK4C5iB6Ix6n3LkfexdbRlZeT+7IAKXVGWR775k9kGhfWk/R8DAKHVQ3DFESxEjc0Z0o
VEl1XdjiIgzJoxsP5Dkxx+h057bh1DHV1RwmqX5H4MizOZGK6Y3VPk6WhySyJ7SAzj0DFQJcsghm
8/rmeg+u1BCJmBuLrxxUMAwZBTYFJvi6OMzMOlyg2BJz7k/dyLwhOWhNdV0Vz2DzPIad0ZF7Muia
xNqpzOAkNhl8qZlWO82UVuBe9THATpp+aBfIBvdGNCeVs5tb/U0rCkYto3mIFMw9FRGGV4BBa50x
iKfhK2mR3tvWifqirwoKjNnxbapKTl/zrZ6fqKRtqMMFKVWpFxj1JPkx5CEUnhZEaHOr1jIC182+
Fyd5S5hTLstYBtoEGzDzzOXkLK+1SItdZB4KwUC6woeKBzXeSXJgajG+5VW8dag5+UcZr5onu4AN
gVlJZ9BpJa9OO2SYSBeZPyvF7m2T6r1vZkqOSQ6MCXvGwwkh0Z7jwVD+biIyMvKkuRniZG8RJLL3
FnVucvNfoWHYTTLI7xtvqB2+UCQ9MxCv9xoaFb/lid95msPZ0ONRmuf+plr2HhTgZaHdjp6rDaM8
hs5WYwtscSIUTLWyHu9fEdELSdPvOiouuqMBNc8akoUim9FT2h8TABs+oiXH72rze7bAThXPhnSq
Q1wbH46hHZ1V0T/xUPNYzXddgzqF1/0Nb+aTinret2Zys4Ichuyb5wFpsFAI1tsuIcL1TrGb8ihi
OKw+kcQg/Z5+ybe8iTwillPWKIOg83JyXjxDnZcOGAmcObLkre526sRnxYsFEuU+zT3zoG2Ry0mz
XApbh/qeVuM+TTmn6dT+TTO/8IwiA0FUvy2HctfFy4H/xxR8jAHfJidihZ5zw9RCErAOLxhJI39u
I9RD3556bV3rld72k1OOVJsIU+0VxRnR1VgnzkXucUxliYosCl6eTUS29HrbDnnNuy7Nj9ZAS1Wi
maBh+1Bz8fxqtu61IqdlKKy3ibmlEc9TSPrPxlPx4ktii6d4lUejoEAXMaF8rE5UAJD2OMO6JuzW
drQQGkMSpmF15yXxffPDwhsx+ZlxVqpkui8EJzXZ4afJZmJRhP6WdAQ1LGZNHtT8BIC02KPhusuc
6cJYAaOfVtyIIh5CDoGXeSO3Ltaj8RlX7qcz9i+9zo2Z2y9kXzyasgpFTE4hEcBQwAmSXa76jqcF
WxcK8WNv6W/jYP/TnIm+Mkq33iK7LtNpxmTs/86aWjgmplM73uQtHHAWAGRwG7zZeI+2w6urxZcV
UiFI7UtuypXGXf/VtGrfOtpLQSSx7yTWHMw1hbduo2aIuFuoYsaq9rCKC923RXFVR8O/SmChSMYV
KCXyp258dApxtkrZB6Y2UlNVyO91ANUq07RQbPm8o2fssIITRZ/VX0mZHAFXXHVpstdz+ztxO/pU
HVNAklSJUkwP5tLc5JJA0a4tTs1EZOqoNztU4Z+50SMXNUnottNdljN4zgb0b1EFONje8Sucx+TW
SStEwvOl0gz4TtJIfEyP0Ww9RAMWiij6XSvtySRKSMk6edLyD5iJlb2agRbrqLFm82aBPRZag/Hl
jMPJ9NLHemayjgPwe4i2i50UH4sxveYVvmrSFqBf1fzN6Xyz5PN1nSHPi+JPSohPglUT36mnvd0s
H2Oz+fJ0NnKt9FAErjXscRO1HbX51qlUB6Z4SWgttGb11CQA3qSbkHx4NokUeV9dyoI4pdp+KN1Z
MEHX3td4vugtCGmvujZZwoXjHoa6doNyBnJXDbt0Tt/SohPBb2s3X7ZV/IuaBq2lWd+X0BoHp2Rx
kR1pS/YAHu+8VvMuIj8elRNebaM54zN6NLUJcTrOX1wWx2UGS5iQDZplOk29sZq4G9Gcr8IKdWaq
MLhivCDVHOjBsKqMpMQ036+xc8ZB+SlF+1Gs6+0E54uxmrzmCXmVObQ2bQy9qkaD6cYHs8sCZx4R
HGukRWXrDealK6i166G1rZ0N3oD9xyCPsghck6drWvXpSKYDFH1k4ModgazzRzWW96AcmjcO/RTf
oqLjLq6ureJlFHlIgOpdlwxvycQIfLsF14WIKYQl+j6W3Cj4J27WIjrQEX+LnOGGzu1tBCifUwI+
tKI1dqQQnQtRPg6J+V4qKTjoJZS1+KlcD8qTGNgYq/TxTyoQ6zRlaB43R05jj4RqvzVD9sXp9wkX
6HACm0+m8hqF+F7e7ObSNdE75QF6jIQSJaJRf9EY5HQGYSvjYuc7tzSPqIxo62WLRcnQxuRDapfa
abQbzpqvqqS3u47OnrzsKqxtOXOmV96+XEHRrKLIj1V3XdUaAwK+wc7NtS/Ovf6CF0KkkXtUq4Zv
sgRZSUhWrNz4akpnDo2QE5jta0GT2cQWL/Zh6UvjSiuYYLU4EZhEOBzU3ETHnmEclsVrT9jjUr9b
yGBShlU+aEsPNN7J+8Pfh//7HBj6jOeyL6LQwcIBiL8x2asGwsadsibLYEt/Um+uSIFxE2AhHbUE
rbecagdLOianD0kf2RDoTx1r1I78PfvVoFAdRUSnD4g9R5uXtej6w0SF3s3sYVNHAzIdHskX/hyH
YnN2sfus2nwSxuQdnOjXIbMzWArjEx0Ze02P3C3TRUzOcfGujQBVa4vSXs7GT1S5PDRU2GUU/bMy
MQa0iNwQbIDwLCDOesXfJFmW3PYqnbeSLdHOiYOGL3K+Es/8mnrk2wuLcDRGJ0jMANLpWA2e+erl
QL/tfbNo1+3249JtAmNJ5FMz5HvPfYGfB/awIllirYJpyS6rLh/K5rbJxORnxfxYxUyfC9c9dY2g
penc5iZucsf97pQNxD9u7xa7uM+20YGnlbQNVXcWejwHfWfxRHikwOMquyIfowrbuFXM8IeQ4nrm
sbZO1SQI1LE5vR2tOBHAJlB26BIigeE0MFFzy4HQGHe7zG5uu2x6U+UWtKiy6RBZ5e+crv31AGkj
pr2t25yUrdhjg10s5gOWtfMS/S1dnGsv/jV7i5lsRx6ay4GzSd2K5TF7LOeXyEqhC7mc0ZLYin0s
1r4aYDmoWgWul3F2duzZZ6Z6yFLdeM09VmvYsZxuabGoknwoIz2Lke6LnMQNZ+wnqZevfekWO60T
KUKL+A3GCBZ21zzgZtIDhB4sg5vo0CF2iM4hTaox2Nqeu8nErG7yGpvbtHXVCIa08/xAkCn/yzxb
zML2uis/V5z85UyrMpoYroBQweLOxH0eFGc4jdwltyrcIJfSwNE0PRkFQEDdAvky1Q2yKhpWdvOd
Zy3sl2o+Fgt9ZqOwvZMpTkM5jP4SM5jqV5pPjpN/jjT52G1qza8QPfRFnZzibNoKaPPdxuLi062M
wZ2o7k4vSwYrpv2v3kZP0UdLhyUwco3adbj09CyRyXZXMdbAkWLkPpLclVVNs3PU8Z1MNxP+ugCN
SrPzKhtK+sLYQ26JNWNLxy9dx5l5GTcMZIT80CVQKijvfNXl431LZnrYE2+0AfnP9OWvY7sNipG+
jYKoYcy0NamlmlM2tRA/2BGSVkRBO6b69TDr+5Ka0l8cnNPpSmK50G+9RlgHoY/tHkLkaW0zx5d5
tUtMAlvWmM0hjkV/num35y4C9yxXL7JCZKoPz0zNeP2rFekPHdko7bOroqatzrkVTm0miV6Z9rAY
oEi0VXoZHOanbUfTvrGUhikWHmThlbt1sNiM5/4NRM+usrf6s8Yat04nO2clLdL6pZKrdXTMGjWz
qJcr0W8zoQ45DfEbaPicvKOuLcgTx7uxEwm3hTYLDNg9jUAeNI5Z0n4pi64MHKOKApArFVpOXK9N
FhDZVgGA2h7J20LxI/KFR9gqOjsQQmx5Cu3FFtnrILm2kTHIY5bmCJh47LH5vHSSv7i1+ZH4iejE
xJJljZGMdKdX27MRFuflBdSnOsf1vU4LhTuq8iNelV2S9+C++47jHj/baJY9QSMTU2eqLIdZz066
TR1k8XQUHNyJFy6JWB1FdWBYbMGI2XvTdZ0Q3oJX9lOXYngozWg3ZcurNeO6nJzpuY/weiID6g4V
QTQs0cOtSle+SPsVpATR1on/NZYcQ8cdr2JmqDQOPRMwSrzQNpfNN/xmLtGS3U36qBE+7eKAmVxi
NyqMCW2DntakQ2cSNjKSsFlxJ9sRuDUeJFz/zbVYBpYbVZknQCX1Sllhc8+JxvhWsf2pm7+TWr9B
zxBuASjcbu/WXuqQcSL60NEn8C3+tzDlXi9wUDAyhF7TYzKh76HN083MjFmS4pMl065PtHevE+5u
NDoC19K8vmby5+yK1SUdTzDTYewV6AaVDucczL1UrJxrD4B9RAATIw/Ztk+ZFS1XMtKZbXD0ERWS
HCeu1V6DBY8O+XHQCn3fuXcwLigM9eVlUsZx7XW6wqp7HiYmInIeAjOu+kDNnkGhWKz89vF10g/v
hWREZv2aU3rnctrnEMyuOE0KqRHHgVExgE48jZr92OEbv43JI9FqwqwJdwrnXvvu6undisn1KqLr
fERbKcbv2aWh32S04FFXPg00Bch78+D+VpLmh/U8RRwPM+gNOww6n9rmXkuc5awcogvKLLvXRAM9
31645dam9mukKKExceZzNiZ+31Q/ujX/GyadikXOR4O157BBt+e6+Id2g/RK6KfMezkZm073wF+U
cVclGe0XuzgkIHARG4a5lh1LnUDnLrLu2t7Lruqee9tqw5iL7C+NhzyQIbjRevYuGeb5pnF3FurZ
0FWCtI3xc1nqW3bYjCrY8kWDfa6rK3QgzX7JNsPuwLmD0DYE8mvznWGy4qiQPZq6FwVJS+s1qe2U
92icFHE93lYSZ672Ra99/tDiI9NXHbSTuJl6xmyrqr4cZ2OzCI5GXY+wbuJVMfT1EHtrf5tub2y6
byVK2qu/T8miJcqIzkOTS/7afougidSxRP6IJtdkLSVY3dU8KP7dtIRNyzocNcZTNqYZ94H+2oOX
CA3TdILYOrpS2qFYvdc4TQQuN3radV/Ouy7iIFPO+CAyv1N1e2pV/zQ5zXowMyvdTV1xo5CMMTtm
Omd1RXvg4SHY2B1zOMKKWS2TOEo41lhc+mAq6A7vrK4fb6bGfSgqLmi1Fn7ZGN3N4A0NGd57l03f
bWCyDIw3oI7ddtFCk58245Cof/NoQBF3GMtno/FiSZSFTf/RtJBccHRRCpU7r3NuSyZiYbOKPqBo
3UVYBydGrDBztqCN+SfrljCS00B84VXejWoP+BvlYnTjrfF1LDmrcCzb52aTBLOW048x5iuD/AGK
HPXDkgs8ynHvDKu7b8ecNoyMX4qF+adgX4ohSHfa8qvID84iy7hJbWsKh6qM91pBMkJruL+OjUaz
HF7UMEW+AIMcOIseOP3C+myt30K5x84iJjv7dSQ36FoWX63CW6s7A7WfRohRtcTn2WqeuxwxxcDN
ZfZP+DjOXofCJ46SXZR2UDxG03c88bU5TijEoZP0nmkFkelcTJTXBfOX3RTLk4fk5wqj4rOxxYzH
jca0veYCOOK7LzBb4iOqab7uVeQCtcmKJ08ypzYdMopggVzJermdLKYHtojekzsUKKwqQTSvu9FE
uj9118uYFwdkGadlim6JC8H6Qi8iNxRSHYfvGS/La1nZP92qroUYb6lSwRYn5zziK7g7NQRB/T4X
I3f3Vp0xR7mVWSIoZ/uSzol1bO3hZChy0Ev1qC2rcT2iBTLRAe/r9Fh2lLiDZ/2YuTX6lexftXpY
6XPlbAZcNxNnZovoqXOT88AsjZ7bpymG4WIQFpsl7rLXhsEL+7UOPJFwt6T3BWSGIGatr7sDWKUT
mkm28lw38fc3H4UkTixSFonT2k9sj5+5yP8NXbJy95uHueV1ESnhheSt7+Xaf8QWTcgs2+z0GRM0
i4wns3bjQIAoo8PAxNbmMk/dtEf4xAp7lQ3ZM6//g/OvazovjOkX0Kal6d97uq/NHKvs+Ef16qE3
nZ+mGF7dpX9kChEFZqbByXcIzvIgSrURxwFhbOod5qgaqcFSIMkm8sD1x3JtOfLrTJ2dyDoDSvtn
RLMbtBU6sW2aVQ3Y8zmpFSGxO6dJSeAPV4u1HByeoCquDyULdyS1N2tMf4GbVXSeW3WodWRt2N+T
7qdy+ldypuhGV/VtK/ZGxM7Jmg5d2TuWYoJ+XP0zcxdtutqNboqkThcNuQz4TpstfkZbENhFxrdj
/jDQdHfJ6l0rJGlhZYBGQHqdtjqaXi+5UvZq+FmaXDe1RmqlVV4kbrW8asvDsNj6DtmcTXUxB2Ml
D8asYmhjTUsES/tg8o0hrPH45+Kq41Aa4+gk3THBeO21Ayv8YWmyn6RuN+jUcLIqjb+bVE4h6eJQ
3nII2zLQlvnFWBPvTGcjUD3Z466dGjvlVE9J091ZI0EQYKr5NdJwLtG6unTL8Xvb1zLnKNQyLg/S
RSe4ysovMPXukX8D/VMNEyvFEEMR7oRy6tAOWrObm9th1Y1zVU77udLisM0pypr+WFcGdSs94bRK
efVUtXOT9TotWYCipK12ejNcxS7B7bFO7AKKI8PT+p1XaNiVp7dCdbtu6ikBhvhOMyj656r+jhno
tRlhlF6spaG2mJ9yaG+FPhxLr1h2g0G9Wwy5pB9kYRYqILJE890QW/8acY4tVk1yAh3GYb8eGoda
2NjcJ++HjJRPml+idV+YoBwUMXB4Ws4Wh9IkpoxQsXmLYeU2mfXbdB5RexinJi7KvUF7QJbyTpne
JuWhHG1aghQXtK5NZ772Kn1CYUk5CofKHiaMGpW8qVbrMbKyB8Gasned8ZB368FrjKuInRyzaDDW
DMiIptxlGd1IEjuztPPNVlkhMko+cmOKnQZdTF/SNcfLndbJYZmMvTMMVCU0Gz0yC/xGKy5Cdd9R
Nn3nPbOKbPWN9qFox5GHBstfVL+ZifxOlf0zTjW8fjO09KI5AL9nXrYAVmg5tcvkHy1ZBvZN1dE8
026ten1KbOclc9RRN61Tm1CqaoN5Ab+D3UOg0RnZEO3eHf3LryG0Xas3bBigISZP7O2WHVaf/3UV
2MD8n7AEOWz5iabuvXToxBVD/bpGXtgtqzgkg/HskcPatt57Mm6K+DS5aDNCCoR2pECU6mKX5J7W
Jg3u0n3WobiNUX0L8GhCeTU9thO9mCHGDFs78hrjGIF2UfNQYmTwvXW5VKMXpqtNihJfwsTkYsFJ
Yczq7m23e7Ds8rPrySrTdAfWPoI0fXryBO1ly8NWYLuP82BQsNkhSy4TaBgJyHDFc05AJ3YT8GK2
1X1W+hhqqFRbUkNVat5KwyEzFG5gRs99bKLjtuUxF3hdq9z2RVLhTcfqE7X2fWv1N3an3IBZI8du
Qut8rbXuilH2uwpNz+yifFTD2RyZBseMUzrtC5IDUY/0Vv25gyCJLtV0eGln5uVFYXAudU604Fkb
U6NhX1sPozG+lDotMKhImyP9oGHs7j1JUUKhOONW2caA8KRSsBN6vNAcoPqN+o/WNfZjJy6j48BD
aUiGzFmzAVo4NQ3NcbieGzFcG3U6XtOAWBnrzdoR+cjs91qjTmUvmodMaPkDx+rt/b9P1D3+RzhF
bJsyggUZJbERdLbeH/7fP/OFmpp2xBq2t3+fQg7AHMIW7/99k2yOM9ZxV+3stW8e6MO0D8jFHhsd
eMffpyziXW9aTz/+7wu2ryoIMN3z2ybhf9+IRjou/dnUTn9fh9ha3auW+Prtu/69wVtyTDBUMrbm
N/v7XC//j7QzW45b19L0q5zY181T4AAOFbXrIudUKqXUbPuGIdsy53nm0/dHytuSZbfc1R2hYCRA
kMikSBBY6x+qegnCTiLj8k9dHNhLFVGfy7kF2l0DaJeQgLaMukujb79vWNtd2Ubanb2pN5gbIKXT
kdD6p71amKhYGOfkSbWLl+oYa7ULD4TRfNK5Ps4GrKd8eWItssm1wj2FeHreFi7AqSzv6rO5aDpZ
NHnAjeugD5tbp/Tig1YQS0y9ruHNUdtXeCAsY+g39TK1+mMnGHznQ4fSqZYeYL39XAxjJ9xCbDBW
zyf23O4cr0KCZlO3ZYzqXKQ+N527sp38gayLcZx76gIsG0fX9ghI0LxrimTHclpZzsUA5umxc7S7
pFD4HkJc6oVa3cznUTmSUEZZnM8nkimgviJ13M28tw7lcgDTC6smzq7mjYyLchOVPFpIZfn+sjEz
tC66pFrOu0E0Z1d0GOxKPJgZxac2STD6oK5Iar2cJ6qGnvVAuiVIoW3qWg8uCbH7m6zr4xMp+Ak5
kOdXSNRZq8wL2usISc1VharCzVAW5tKFfXPL3Ktcep0Z39dE33juZPfgj+jZWbG0PqS9TBex0mSf
jDJ/wlQWumSZPthtmHzp8xTaYKh/TUeA7LGdfat7ZhQJORUyHNmyFTkDxyhObs+MZlGeE60Ckpug
QmOYIfADrImZ7rS0HrOtTy7kiUTEQa/H4mtcWlcWCP/PQRd+tFO/fBSsCZi9Vc5HjdztIgrjYRPk
HtYojlpcYSaPrmZsMQRNhstznRflUCpHhclPWxRX8w7VUy0GCTdfz8V5RxkQHAq9WGG6w6me2+Ve
vzaBmK3mYj2dILM0e932Nop6P/rA6zkDPk0eTXZF5i/H0hIbRVdRIZ7azOd3yAlu+0K2z1913pFW
brNNK3Jac5P5/L0iwPm3Pvn+rADPBiN9N7YRdpGkQC9xC0p2TSFDLEFz/8hjpqxrpQ9vEDEIlqUq
609JrFxoMu88csRXo+3634pEPgLwdh46U7OxQK6hzXZWTFTFKQ5KmukHS+vsDYvXluc/0ciL6+2H
zm0/yAwpF1+uYQ/wDxqj8Sq1cvNjb2rZ0vO68dpRg2zjmAlyO0nVnoHut7e4NruX2JpWK72IxD2I
whDBJP9UiOg6HTXtQs8ThBZ0syM1QS6wifzighuHRJGXRRcRS6etjtbCMYqMeNsUqKTEKQmuJOqG
YyT1equnoApSg+R/Y6jJUW0GbYuyjXdUHc3c8qBY51EEESBjwOUpO0sBnWxzqP07XYb+FbMRpnSq
ZX7x4jN0JcyvNevwRVV7w/XcNJCjQlTmn6Z9W71pqkNzvhZ4fG/bWjL6NtEN6KnwHO+zbeeibYra
MuGMuY6A57Yt8s5fd9iFrvJSkPVzu6tEq3BWDt1xrQVjdzVvsJe1ljpyEpu5qE7t1BYmrqfncpsz
tGHcHRLLRtXH22tB0T8f54cElW3NLc9Ign8dcfNDqIpIP1j/U507yN7AU2I1aO8yXFTAWHaQgeEl
XOmoCq8A7fTrua7LbPeK2T0YfRQ3yQnRbq6zOn3VDcgzzaXOd5MLJMp2c2k+Efw0ZxfingecmXPM
G2lIF+NmnqGXOvCcJalcU9s3P9qR/1hpSNtdzlW5Y6dIupW7rMRCvY/jeiW0DnQFAZR6o4QG/zvs
IP01bET4mMoYEcvSqkuL1wJAgKmS2GS0fC5XRYkAH3Hc55ZzEeF8Qk3T5uUU845MevWlSUodzWkb
GZiuulTdQezmwH2qxHwJbsz/Q6UnTbFTVEL884Fzw3kz74CHSjp4Ongcc+DjkWPuvWkBWvilftES
/7n0kgJYC6qBn4gaViR5ZHbScoQq5AgfJ2tIOOpW+pRqmXMVeBBvnIJ4+lyfWM4Nch/ixpmmu0UB
LUbxG9qn2SHLUYWSA27T7pAW67m+8VkRdU3+QBbHQpyox141JHWZSCxnVb9TDpXF3bSYP9YDzqVp
3yJlLpXDXFWGEXvn8vPHufZlf+tAXIsT5dub+rn4pk5qtrpPimjd2cRQ8b0aDr42fN8IUV0FDb91
NMCLJ74lP6gh5AORR/knknZfpZGbj4qV3teqWu8NUze2thr6ayfRUf1AA/7eyFTSZzA8Us1mPPVU
dJnKOHjA8RJTYwZMUBnKutKHg43KljuE+gpUOONf2l8MRZE8DTmink2lffBkJUCQZjYr9k456x52
mtoiKypI3S9Ep3s7N0lZWtdQu2wtecwd9SP+5Mo1gtnZIdWQGQysEUBC32yKJI8fWkESbVBidaNA
4fpkuktOkKybh7b08jO1KOONgCC2zxovubeHYU8wMn1UOz2D9eS6h8Rvw2vX8L7N3Y2azX+w6LNL
K0vaC9cjy9BPB0zfAwQlOa0QbGBqesYWOcnPIZKkx3mjp31zLIwGeK20kThQWKUXACSPuhYY/WJu
A5dz+ghMGw6ccfhe/HGKuXmS5w9JEme7l1PHOrBgQ2nrdVNADej7cY9ui3Mxl9IIAprVIns/F8MS
FAvw1H1nVxcWCcF6XxEBAR0mgmVWKOXD0JJXDVOj+GiN5K2DPq4eszh5AObRfcGi+dgwH32qWhNK
VurhYJ+Ni8yGJrBQWMhP4WjHg9+S9CBkbM+Y6PYJPPEanvIkLpdZBQpzmpovAqylt3PxZUcUKwk+
yOAsW8Ldl8G90mIjriNIfW6bfuFsqhyIb9eb1d7Xm7O5NG/mJnJqNxeLiV1kdB7xstq6Cnqh7FMb
XlcCS51VeouIggb5ahVMu+c2peKKZRwTEy2lpA2v1S8s6ZWz50M0NV6Wmicvnxvzf7pQcZaQpbSu
IAxxkh99PB/fuUnJnUUfFZCCQ5/X3WZZg8O+9qIkvXanJUcgSrA6P+rsqqlXESEwoDtIwsFc0U6l
sO3zQgvLc7gsD6yJ5a2AVoXemHnKKwtJ2RA8ucWNeD7vlKjar8CB5DuRgxOsWz3fphZ417jWvbvA
zax13iKOoIU9PCronZjntFDd+sS8HWNQNk7mKU8b8mvuU9oyJdXLWt4mnGsNQDY676Xur/IwhkAE
UuCGaOa651wnXeryZixdAqeWxgoTkh1rc0TddaMOF/NeSyfTOdSWe056HoHRIIgv8sosLywQa6TQ
y+BzYSVnZRrK+1LPLTgVHnIgYxI85AoBhKmB9fOR5FIrguq2/xm8yPORJiPWMh8q7URuiYi7VcS3
XQxDCQHP4Cp0XXSj1DojRRJb224wtUPIOwI4TNKQ0Q6zc8a3ejskwrowuD5rK4r0qyzG/i4QinXb
T5JF6PEuisKwt1XjjsMimTwYGmtQj6Q6YwKXqG5NVSkI/mM+bZ7b1aWR4W2hfD9i3lMPAw7JneFi
QQi5nRz3GkRic23qjX+Tm2hWBAi9refivKGBYZnNNTP7iQWE8NBLg7mOBqpBOJAISLd3ncbAmbb1
DmYal8fO75J1lMT1vRaEX+Z/tap/C2Tnfw25VwmmDxhdTMfYSBUdjOmY2CKmUIZGdT/qU/qgc5+M
9PmY1InVhWYn348pTHApUZweoFQ5B7UenAMpT/JbnUZCoghTbxPxbihxw2ZXOu96+5FJsL5SmmAT
90XSYFJgwOPDVXdR8etRecZHffAQYVhIYbNNp4qXTR0HGACDer0dIdKumx7H9Sro9fMs1aJ1IEPl
AZL8Zcdd+FUG7cmoOv0B3kJKWrz6pambNJfz1NXw+1PuBN+bvjmrMQo81rMiIoz4qJWpfifcMr/1
2leFoH1UW1N73qM6r/a8PSZ38m5blS4glLFocRavRM87FsY/CVFhrOePkYogQDBtcidEYdK+FOh2
HcpoWq/NH1M0aBU8VX+uncsow5dno07I2hmUs1R6BygjxjYmVXxGVl45m+shvhM8nSvVpLfRRZ5a
k/Rz0sXcqjHVRu7mBtVcO3+cN4UtyZVZTbjIUc743n7eM6jep8Yp/cPAOH/yeDR2cU9gTk2K9OSm
anqaPzELva9Jpp691Peup+5sncT9fOjPbUGbfm9bo927QOOgQXbY9o7zRiL0yX2UGGurSNAuqRu4
3/PHlzbVQLrjbZt5tykkYi0txjIBMEPvVkH8/ZCmtSA+PX3UFBBf86d5U3m8u4An+YuXulazh+L4
Uo7MMdqECTpm88FQHFFqenMewpUkaarKZLiyyZG9OgcTJ2uZDr0AX5PD1UKur3WCE0IG6ckTfnoq
4sGCI+7qK2fQktc7dnWLgN9Lba7r1opMq76aD5w3SCunp2pXTi3niqoDH2Yy5djC00hwmnkYSTce
MUMoFnMRKlO2rXSUluaiZkAZVeBqns/FwAxWvCC129zRtFOUGLdzdReg3VobeMiFQzo8VCqpXpYQ
1n7eq0hxiZPmeIVRtnFTpePzqZ3YaA5d2OToKXEQGY9hja4Q69Hpa6kxaoKZVPSLDl+lB83FmeTX
b2tM35ZpmL8hk9Q/vHzb+ZQR3zapEGguYOlvZyX0hNfFps48cNGTWPqzOvqkp/5SLCofJpoDhGbe
O+8Y+5iRfS7HIv0Yq3G6m0tDUhwYKqH4xOraCZnrQgsMghPabv2qIp697itrAMrkJ0sXoYKLjKkQ
1kmuJP1QIp81t34+0NJ9sNOFPfl6BCepVMEJvJnH0qK7ivC/OEdA/tAovf0gNLofnB7WkeOcija6
q6bq1IFnU0ak0+smsh/6Wg+XBOKD83lvbYZ4YgzRvaeCnq4NLHb6TrEfSkhjm7QM+818lKZ1hCOb
MLxwlNi5H8PzuUtbacU5Sq9kAKeu3DAkkVumynYuDtHwccR3Fg2rKr+tPHc9d+nU5MbUEefrpo21
ewPWWBTYxzrWyXgIAbkYI6sjTtnWsSskuZdQNV1wocbNMMQGckM/dvcKGIaXQ8ZxHBhEkdiXvFp1
CevEb288v2lvMFoidBgDDnU9ikjeYCDTDY8vLdTGvetCPT7O7XE9qbZ6C9FyLpbTCacs7nSu+Ziu
TOQSTRFn6+hyWzdDedmn8O2ZAAC1LxWeVoFIZqOb3lf/qvHb7CseTgk4QW/yGjBg2461DdG/C++k
WX12dCX9Grka8Bez+KBrsljXKBOeE400j/moFnggOdanUClWc9PCJs+ndcK+HmO84QYR8CaRZXc9
5k67mPszISnGrVk8ujlQRaXomYwpkTxUkCrXWWDaDwAHjnPTOtQ+traAg6iZKl+KiM78GzK3K5YW
66h/fkPEGur5N2QJc6r5N5Swhu6CtPgMfLfduEVkbGIRjTvAAclKQ9jjbi62ZZSuNF9od0Zdfd87
Op7+qigirdiRNEo2sJ3Jk+hKeC/wSV+JQZQXgOG7faFG1Q7ZZHRElSBeWejmfRiG9gEItPHNrg5V
rIxPdcEwgQh5CKGco0fHLS8q4plZg+BCp6ePXVL4W/SyEuTv4i4/JzKHZdT06U2xQeQZm2GjXrIO
oHVRdAPsCGyg3ToxL2JVX7u9EpyTNrKXMXHX9Vxf2BpYIIjO6bkus3VWd1hGeA1H6E6A8YvT288n
6Pa6ZeCqpU72epYlzg0DLOhUKkIPFE9WDs8729JX12XZokgw7ZibzHudVssOJBBQ0Q9JUKEEtolL
Tx4N4ptHc9rMRT/uzMOIueRcmuvnFmpC/oikj4UydRpCfZ+O7TI8jnyZbHxcb5azADtM17scof+b
wAMwWangLGYhdGus7kzHjm5Ip/vP9XlsLRtVqz6htgHbvP2K2jjvMOAvV15uuDsP6aCt7cfpTdSR
5KgV0X7VO7FEALp5FKg2rZBxVC+QTsUBrYmDTV8o1X0p1DuvjDokdTDKGlLnQYZ4qISqFZ03edHh
AaIPqPYP3ok1BmTs1LuCVt6d61ptXslpY2jgFmV2NYSBOSmKNUcgmAf4f2AtSyMq99rItOKlfVNV
wUbULNnmuvmw1geFPwRNsp2L8w4RlE/I1suzl2YWSCqrypJLyJvmVVy41aXdKsuXBijLMDULhy8v
p6l0q9jWI6S++aB5R9ME/SqKfRfKBSea69Q67TG7DpL9XGwz19ykQQ4aQuCN43jywWZJd+gcQABz
sRoGf41SjdjNRSvK7mrSXSfIVO4NDPVNVTfyIR88CGzOtdqHxpHUBRL8nvgGDEtswzJnSTPXzZsg
SKtzOFfQlmkrxkzfuGOZ7+s2/QgWGOq542orVdjhdTek8mRonxtiCxBnsKvYI2MG5XXamZVZdC2M
QKwE2aH1XPe8w80/6oOmHuYSUory5KSf5+ZzTSBVsWfS+vo8YZwJUBG1si6ttoVIWlcfPThUz+dg
cQFcuxg/Qn6xl6VDZjok9a9OA1CA3uvNS8l1n0vzWNWjcvGyr/2p9OO4eZD70XI+jpxTd6N15Kqn
AfBHy+f+pn2T4M5vjnN6D/Sj1+29boiOMBujo4zc6yYZ2h1yLNHxpX7+9FxX9CTMOpANNH+pTktG
+sVcrsb2S+wBzMef4egmMjvOn+ZNVQxoqmhxg4HYPztcVQT9q7JhBbtMeMlZ2OFD+XyalzO0lTKs
1XDS7pvOP2/mczEpaBd//es//vu/vvT/6T1lpywevCz9F2zFU4aeVvX3X6b617/y5+r917//skA3
OqZj2JouBCRSqZrs//J4HaQerdX/lYrad8M+d76IUJPmp97t4StMS692VRa1uJPguu8GCGh8nhdr
xMWc/lIzI5jiQC8+utOU2Z+m0ck0oYZmdusQ+juL5rl2qrUtLxjgtXOTeWMnhb1MS/C+xUIJOoeJ
CiYB8cYLI+OiHKX+vElG9cJgaD0jN8y1Ri3JuACVn28V1WsWL+3mHeTcMNDMAiST84CgqEx3RWp3
R5km/XH+pP/4NLVAOSVlGgfu1GdpcnQ1dV8HTXaVB0BpXWN4VXJSsZe+M2zev/LSeXvlLUM3TcN2
pG5bmm7bP1/5QA7g+LzA+lpi43o0tSS76BoRX+BuMX2GvV2R35hqirUccCYDttEjHTJtvleHpYNs
YFG5R4Xk5ioxhETwpq+unMAqkVCgrndNCZxUtD6svn/KeVN+KeKywX3Gvy+A618GZMPvhXYfR3Vz
p0Oauo7Acs+1dlOHR9WFYjgXY5WkSq8riOdPx0i4B2svrkrI+428B2sRL0crjQ/z3jSLXp2/z1+d
X9HFvmtKiJauiuup69aIdVTtkejz+xfa0X+50KYquM8tw1ahfBnGzxe6sVObCauXPhER6dCL4frN
V9hLHC6qRMoCYh9qefM1ftndZciiVml69tzOrxqYwuiInvnGWJ4T1oEPG3HDJebQYJo5Vbb2hB+e
P7quMX20tO+tcmk+tQXzrsLLnT2aVfq6tevxsa4XQ0U8fMQgZiMSrdk3iWHfSlc9zfsTVjlEzLUc
JqdrXpTIGy+r1h4f3Sq67Ykx3zIGvDlhDPzgWjg6QMNlH6NbOsr+1FqWf950+XEuIRI4nL7Xtyd8
nlHga/PUXbQ6yo/AXPSVa7w04dDaSJ8P1RSjXI3MT3ZZCMrDRzoECfugvxZucTv0qorBW0ssya6n
3+IpHyxrPTRSfBSo/+8AC5nPRXMILlI4rDe6jUlQkMkEw1SO/t1Zp8NLHS2E+db4j5+Gv2oeDr9k
+VAGnl+/Kf739im7eEyeqv+ajvrR6udj/vs2S/h7t8kx+FJmFUiCt61+Oi+9f/92q8f68afCOq2D
erhqnsrh+qlq4vqfYXxq+X+7819P81luh/zp77++ZA1pUc6GTkv61/dd07Cv6QxGP14T0/m/75yu
xN9/3T6m42MaPP5yyNNjVf/9lyH+bRgMWrblIFMidVX761/d07RHc/6tk9BRHVtTkYtyHPakaJ/5
f/+liH87jiOpk5rBkUAJedVUEHWmnar6b8skWeNIQ9N0k5P89c+v//4Se/63/f6lZtjip0degppX
DV06mrBUw8QObBoSXr/VEEeSnVkB9MzKMdzj72bGmzyXRbVrk640HkwrqLFASnIMSpCmdWp06zLr
XrF4llcOq5sB5KU0+q+j18flxiv7tD8kIF2VByMRjrL2nQKfQ0Q36+DGaa0k/8RSzct3Tp+N5mko
2xGBj7Yw0KBFa9KV36Cu1Yj1SJGQRzWj0jIOLKSsz6PlIJYnMFCyFz5GowWSqg5R3osMITAg/qiq
pNqa93zSXxRTTpaMo5ECeNQxYnxIFfglmFurdb5tyrJ+kKbMb/M88M2ziCE826S+EVzElhYl+5hX
nbdEty28UySL+wodNZayLmpmW9QKkUzB3qhF69cT7k2hu1m5w+OsepAqM3uYawTIipLoydLMiRWQ
k1XBcgdBr+6tAhasO/jdNomT8j5MEv3altNcL0vcj72Nj+62VAMI36KUV35aNqBLVRv8aeAVmdiw
rkfMCcpp04KMjfOzRCLc0BSG8dUeTGTNrQwkYdhmHVhJy0MX0PThNmhNny4TqU+4krpPtritJ0sW
U+gupJOeKPoCBx2DAkhfPgz6rPOGAzoR5spAX/7WIxCwGWBf9NDLnACOulpdo0YTFjeZU9WfiwKz
R2SsbLhiwKHRasz6/r7zQ/8iKJTxSyKtBoxnSepo6Ipk1ZXkyRZ2XMWfCG2Rl+tTCEYbHL70CG6H
0pywLUoQB2LhmS8JUGJ9GqSm8Tl2HXGhp0A3EJSckKqIfAWXBUY93zqUGrGx8jVBwAjtItSTrQ4Z
F/Ar6OA5HkO0LgYD01zQFMsUuvoHOzfDx6FwlEvYvf4HnfUOSP3CQu8XSU/ivvzMk9X7XrNsWSye
GZh4hLNqyj41cWlsii7yyewlPdjlrCPO3E6KZiPBqBD9gk1KGGiXtyr0U98E/lz4Q7hPkxxRk0wV
H6xEAItRG38vROd9BCegLtEe1TdKl9vbph19OF1WdwZ61NmO0rHQ3lGc5kwdOhdSb+ilX4bY6/Bi
w0KT0E0DEBNVUaQtqtgO0PqGzzbJ3Y62eZbbjYIRTFGW5+SYgztHL/U14dlmo8d9+8kmVacsy4ip
CHrRnve5YaYLaasJUgvuQlTtWN/7Z6PrZv3CNtR8U7U90hNaonfqMiXjLCddP93fW05fPGjWaDDN
GcNGXwS4PX0ValvFK4QiiT/obYs1PFYfzCjGgMcG3k6dxmel8JTqzGL9D2sT+et8Cf2sc9Z6B+4N
ym1E/G8wqsa7FWqKsgpikcApLTfxxktQSn236vrA7QGcIgYClcl38bDLbf181LH+/NgGoyZ2QxsU
FvwoD9+uQDNB9KAlSbxKBUzVLXwwjBUkEEBFaEd0oie6b6cZmHUXm61VOcjhWjFQwV7addu2YJmN
hvxG1UT5hW15NsBgN9Hskw9YEKXH0G64ocJCb7vPwIB8ILs40d23vglMoFQ986vdqUr+aKWjk63a
ZByJy5MTYYFLjKkwQSqrsNBEGvgoCuu4+KyYtXlIT5mxwCIcY2xtMxBqkZgpgJvCWrQX8AkDQ4Py
2ycOyECtVPdOAFkCY4Kyc7aq8Gur3tlhGTTaRTCBVOWWRZ6H/JxiAINcd7gQeYwIAxGQZpw1XARS
s5Bdex99lTx2e1jDpTXea3B2/GHBWGsnGyXoDVLcdkP0qe0nxiy+HJ9cLGlIl5Ut0Ppo53ZpO0b3
PbbbOJXlDCMLMoatxiLFLIGbAbpPw9Y+DdqYqXcQolPcvFE9+OzXow5AM0WUILgxmQbr2zYwAmfV
xLHZfC1a1g17L2qx2E19u8kfBV6m9o1ljYncg793ESJEMhtGr4Jw2UYqGfLidd6RrsG9ydhJdWJ4
mkknAU/ZilrCbWyCvN8RJTPSa9WPvH5hwaQAf24X1trDMiO6brpCzY9lbUCpV4cKiVUbWBwYvcKN
WQnBLy3OeKbQgzRHAmTLAY3HeKGplvbNbpwUPRWvxiUjwBIBxm3iWZg0MH4nd0gQFtV6yBCOPEvd
VCtuTXBH2WZUQjCXhmiV4a4dcuboqJrIatU6pQvkaNSj4NIJS89hjAxNsVDtroIbwwpZlFsvFQL1
XFk2TbiKRwejjbZNdKKa+tgjC+TA6xJ38G69EF3P1ooPGLK0wLNVg+nvgMt1UYJnR+gXgNoCxVD7
Y+UbDl4v05phbZcon95lbd2rB7QlBkREkxy0wa5OwlK9skOYYRNmMRwf+rKJsQ0PWt2OT7YZaFoO
xtPtpM8kPEgnGT6kNrpiEaJTzp1n9z0MerTvI7tmKGfogVzAgOwrq7w2wJulXiLhGPrqaC+FEgPE
UhmpxF5D6xdBExkay8yenLpZ+2OMZBYFGndtmKv1mRCNiSKL0gj9KgWoCSTLDMd8n2iGl942IQ5A
SyjZjXPBPIVQrt6XnrXzS9+cgiNukt02qIAhiVOBnU6EcMPzoUW7hPdE0vKmDnOzD8JFNbjyUI4l
XHXDqpqJoW3Z1VPYwR5YOyMomPPYVsf+C9OGrNkivzMp/YWiQIbCCA0UKRVfHda2EkE7h+TVRws/
kqUgG9kGlo3UiQ+sqNFbR98zfnT1k2JlgM+XRdk9TkSdmJeKXixFqifj1lUQJV+FumpB7Q2r3j0j
2m87u9pUSmsXxaGDBXBL9HmNc4MvP5UmJOtJhzdVzu0ER+udw63MxVM9Tb9IgwLuaAtVH8nlzBoY
Kpwunu5uT/qPOU+K+ATDGsWkFZHv6ZVMMBoaUtL05lVUIZLAzQMIE/eDvrsCKR3GK1N1tWiX+ejH
8XDG8JM0u3MwQNVdS8ddl5zxsgTtSpKurpN+XTg1872oBYePdl3VFis15K5ZJTi3OEtIsNiz6bGH
/EcFQiDb9UXmPjla37TLV/P/34SJtJ/X0Eyop8m8MJhKmwYzajEFM15NqNFyaUKJDeICg4MdFMGG
Wcw2Mk+13GKzSQ4MXUb3o7MuVtYVQllrkJDG3iu3AqpbbK/l/v3vMy3ZX6JWv3wddZr/v/o6joqy
t6USqmIqtSmlsVDs4k+Rsd91wSpF03VdmKYmf+6ilFlmWWHHrehGO0P7AKN+AvWDnf7DtZ0ibG9/
i2lJoQlhCmTppgjdq9+C8HnNPx5ytN6ovHvxjkisnWYjG5B8fv+qTV/5vZ5Ynb3uSQ8HFywmPRUK
2i21viXTBGVv/X4v6u/+ObBjTRZggpWc/mbxxVrJzvM2wt101a6K6/LGXyHP9qFfM26su8/ptvnD
v+r3HTos9mwL5o5402EckXsunKBZ5CGLBNhuo3r4w2/65dJZgrelKnRbOiq/683doNa27CRDB+i9
xfiFJMK4QMDmKjg2DtD/dXGK1/kRncCb9/v9Xbe24RimJGzFE/jm3oACPwprtCread1CNY8jwGPE
+/5wB87L4Z9uDH7d627e3BiZXrC8VegGWPMS4b5VfNkeoiUKleft1rtRbt//Vb/c8ZYqNULPkxsz
o/Hb1Xnc90aXNWRc4YoiUCh3TTMg2PHBHrQ/jBPW2zuennTVEcImVKEx3fn5jlcyVKGUCo3+StM3
I04AI+YRDc62QIwXox//6UJOF+rnC6lKohu6pZrS0tQ52v7qWa6zwWwIvXIhq3Vyoe98VLAWxqJf
phfqI5LUfwhtTpGWd/t784/jaZZ5PNKfDzF0n28w8FoqjLgLeaatgs2fhl11ikm/9/vePGlpneRh
SIxt0ZyZW4R0D+nG33h3Yq988s5bHnBkko7hXXHoT+/fMr884vwjX1/Yaf+rC+sWQtd7lx9aIlYh
VMzWgFi938VvnoKf+3jzjEejAqKjoY8cCV4TwqFIjg10r0FZCXFlViQennp9JCet71rX2SOs8Ydv
8EvY6s2vnB6cV78S59o2Qse1ggxRIslM8Ce+As+GlMB1Zx8hKy1Z8UBG/MMv/3WUUaVEEYWtJMnz
dsBWHIMFlpEhooMEUsYEWn7Qy/4Pz8bvbp3Xnbz5Dw5OMKQVPOiFN+l/uvh0WOFE2/UwzDbkZeNl
Gw2L6vev6O9uG4ZOKRlwTEOIN+MnVpUVKxt+WV4TCyw+6f3d+x38/tK9dPDmATQz4Qd6RAfuuMPO
3oSR69V/uPd/M4iZpkVyzpAWBk9y2v/qruB1hNyxi7wpWAEy1axWQzQLUh41BLJ6/+F//It+6m36
P77qTRmzIUcBqUIXBuWvEjjdCIC3iK7e72Yaed+MJKalWgbzHl7cv7xQXdyMB2MyMkSvbhdpLETV
oMgR0JNn+AFNL7si3tZue0i7bPt+17+5KUxLt5nUqTqOH29fP/hmVzEJf2RPERqyUnhFaOP+D7tg
uqyyguRhItptGm/uuzYHaO0oKjMSPFbW8NjrjRp52fr9Xn65Md708ubmQ21A+DhskMYzMn/BE7BB
EWxpw55ScAdrm+4P/7NfHuGpP0KXpA/Q0jPeTokz1bNyEM/0l6N0iaxmufOQvoLdaFgby0fyKhIQ
+zshrD/8y7Tf/M+mDjVTOAxUv0wZ6srxUqXFOEecyY18SM5wQlg76+6Lux93+kW/yz4lWxxzskV0
8pbpGfEUY4sgGsrr71/zP32Raf+rxwNp5syRJZhslGYa/DDDy/+X89sm2EfWBMJ+c+f0HcLZpsPw
T5gVoPwX0/jTJOX3v+Clhzd3jemDUIDLUWImeh1Yd4ke/+Hm/92shFyrblqawQMAvuDnaxR0PWr2
E6cOsly/QnUM19F+h4oywhrONH+9ajMPnVa0B5rQOniRd1OSCn3/Qv5mkon6OukfWzVtU6jTw/Pq
H6UOTV/j48TTDYQ/He/tGhkI+Bo48rzf0S9PIcPY647eDJiBW/rIfw/cEeGnyisWVvsN/OrCtImk
ffv/6+rNhUWhLrAItyEhln7LEFzTlcsYh8E6eqjFh/e7+uVZ//lXaW9W2FZhpAL+GVz/yD1YiMAD
YUUe/QgVG4EhbZsVZ+93+Lvb8n9TdyZNciNJlv4rI3NHCfblMBcAvsXCYASDS/ICIZMk9n3Hr+8P
kd2d7nC0o5l1mjpUlRSzqG4GNTU11afvaQbVBYqPdAqXLywt9/1SVDFYdtDb/RSUz7f//pWb2uDh
xhNRp2epGAt/0AtL94sE3C3P+bR5KtFYjzY9f85/F7caRhQipC5Z8+126XRWNDZp73d8IHTt3tFw
fFBC/4AEp63AicgEGoTQ90za9Qh+VIrvbDxTV/fwzPwif9TMMVWkGWwzWcBZ5V8M+Wyd7fVt/HuF
i220Ao0yoIGJ9BPKZfWz8RmqHyKv/9p8knaxi8pPf/wnQfd8WxdHLBAA72cqRgPzR5n9UcOeeds5
1jaOOMG8O6WjuX18+d3iChQQo7Sc4aR79tLy4CEIftvE2sadm1h8GwbxY4YKqZ16wRdRvJf9d032
8rsmqCFxM4tzvcAkXbxchWRBYdxqSFmHVsr0IrqZMJHDFPTvWVksJM5CGP4VrESdAnaThBfCf1H6
ftvKG/Ds8ijNizElFIJkVb9q4Xui3MEOEbFfj9Frcoo/Vaf6AImMQ29Ge+52wXE4wLS78QS7DuaX
VmdHObs1BvqqNPjmxcHVrECtKDNUUMD7IWi2ZdTu7UVeB9lLa4sPBjN2oYs1a0Q8zK0mHe2T9DEE
3A+NSCTamRhtLO/az2dIhA7XHNezKS+fEk3gi7RmW3QL2s/K8DLJW4Xiay/HABU4CIGklaqpUFsW
c2sY0NTypPJOEbqQErW3sXErZqjzmZTvRSAjeMnlZ5oGqYtENI8YDZZCV6yNH3WTfGB6ev/bH4iX
owgoaQaSKMtMJqtjPel7Wpwlcyy6t0NscDcFTx6Dh4HKVGmlbxyu+fAsvB6D3IGGbnKSZ5zOuf8x
cqCjw0AWofZmumtgNQbWC72jnDDJEVu1km7s5PwX3jCoLu55dJ2ysilZYeR/0soPTfJkwureQ5TN
bLMTI6YUQeF3e1evvVAzFdmYEWga9725cPsOSIBG4xKFkvijoXxt+nwjnF+XoA0sEABNMEXgWZZ1
vzoiDWA6BrDIHknPXXkIf4ontCn36R46acc4/XYJ+tKgstjGQoC9sPDntvZYuEzMOb6+8TC4dvmL
JS3bBL0VoslbYCEdBAWRsa7lIdYWyVjuchOlh40tXP1GBlAuYw7C2tIRFfhbw8BiByNheFfrBvxL
0UaIv45+rOhvE0vXK4YiCDwVE0FQQyAwoUqWlceyjr94vX8qO/VTUdR/3nY9aW0bVdosJtVETpi1
SCWsVmsBPLX4nm0+q6mbuenX7t7aIWa7iyN7+qYefXfLO65vFcrrZ0YXp1qCoirMZqNppNsd9Tui
1i7xwWINTzDhP26sUb460+fmeEVeBpEqR745LzhfEZMorgU5n6gXL14b75tYsAtexnlmfRmF9LUv
dXj7oxTgTZZuxM7VnaZdKNOUUSXC9OWvyHQI8KWaX8E8R9W9N5VfaSdveOmaCwEY/W8bi0hSgLLS
ybcpKMaKYoNcgOaVmA1VnLUvoOOlazoVdqlbh9tbvGaXkqlK9wIgJP3By7XpqZKPtZQUtoqcUBOL
TzC9HwRm2CTEjmAt+BRmX37fIueQEiaXArXMxW5Cg4TKkqajYRZ2YHA+yClsdIVy1LP2bmI8xkIj
+bbFlWc8CEqavir5MHmKvkj1K23KS8uHeALQxi76M/6KWqjDuI47PYqiHW1s6coZsWST/jI4UHiE
5YW1LvaraRg4I1X2NMV/pLoJgf9PJfglhdqGZ67ENtxRwWtm7iU6NZdfz2PiFZIqAg8wneSXL+ve
56BGvPz2/m1ZmX3oLJX01ACOjRErHTJ8DQsDjr31idY2jYFqBgXoNkHytciDSmTiOr2uuHa6mpFU
SweDYgOOqj1XrStNQFunnqJn04Pb59UQ4ih/bUorjw4jFAM1SYY/fmzMMLeQQPOlHxRt4LtozFzN
7ipF7aFqh8NA3rj+r3Mc8PiiyK8VLVqb5iIaTqGUoe4l5HY5Fa5pQGcBtXoROuO4EexXDMmyxBm1
UJakcatcfgGYplKqrmB9hEl3IDplcpsyVN0f5Har4HudRukylwodFKDRlHwXHyIKUplpOgSxKkPf
j0A0EiZIU036xIzTXqCT0zbt8wjH6G0fewM6XKZvwJtNmuymSAdMXJZkO9kIBQnlBBv6nC/FHkpd
u3WnT83BON22tLaXbCNFOYseO6Jdl3s5+IY8TTKG/M709ugkoBM46YFtRF5z7KxRcm/bu749dEaS
SBAVk8QbEMalPQ0smiqVAgoKdYK+5hf4zdF52aiXrCxKETXKTW92jOUVNVgjTJCmjhYH7DvfuEIG
COVC1TEhXve1yN9Y05o5jdWQ3Ut0vpclKCRpDDEeMTeq5XgIYmgauZxjF4Y/8TPDv5Jzew+vIxAY
DOZeDN56OmW1xe0o9z00LAbMVHARfJqk/r3s18GGjesIhA1K1TDFWrSmrvxiiKIROCJMy1EmHdu4
lt1aF8GWWz46lvC7aN8gVqg//P7KwCTRi6Avdv2OLWH+U7xSyVAQLV5BF790svj875lYhG8ZkiK5
ZyTdjiE2VCP9QTPid7dNXPu4QS+D3MjC13HxxT0EQ7QZQMaT2bz4EEwo7ms1Bn328baVay8woAui
kELjZp6+WISmWjaLwZSoBHae9kEdY1g0qE9vuPa1EQ14CnOEXN4mmdHC1eLUhGQCvkQIZsRjNoV7
Ydz4HvN+LyIdcnvkkbIiv2FxLgOCoubZpBWQ58c9o1MSH0YWs+GEvNF3r5qgUZ+Ud6M0/n7Y4/3D
ZSWLkiZRbbi0CldqV8CTXwD70x7j/LMefGzNF0HbKsxcuwKdLcngO6DJw121cIWGrlIiSdgpwn5X
Ju9qZuLK4ddtT7iOP3jC3HGVNOoLV9Wf3hAVqxjxBASJH4E7PfshLIxd8LUGPXnblLJia87KqaeS
Yl3HHq8zmrE021n7IZHNR5rKEhW10eq8/ISgcoP2HpxPMu+OjgEHkNg9WjdxHvF/yKsCSLtSjMMx
iMPuU91aKDNOtRxA2WPlk7ijdI58pzAYooE4hYFYFAxzqIVDaT0Oe9gbmu5JDMyhdqjUjz6c75IA
+aIYldK7rksqwY0qIUU+Q27bn0NmCf47oljsJKWQ6PughS32yLSsiRpnDujXVqQiFI8MZVvFxlvt
2quBWlOPI3ZysTIAdelfVQFBhfKmqjSgDyEw3OXoo/xQxdGdLtKtYqQIun8TObfb32flHcwlBOKD
4qqMdy871FrTo6bYjQmJg7LXHrzcyT8Wn+mgunRg3sdfIq4lR9o4TdeXBZgvKuwmh5hW8jJKlJ3P
uHMPZfsoiuiBVCh+pSdN9nhDZarLFMbvRqW3l9IMmVCoql05vEbi1CgMwCDJriL9y+zORu/vyssx
wMgamkv8Xbq2xHsVzGTC+IA8bNmaB9Xtwg9N8RABTt/4WlcbN9sx8BJTUWeU4yIbqkRvqMEGJXb1
JXgvf6s+TPcB1NSudOh20w5ycfSh7PG7ddJ3ty2vLvDM8Bz3zx4xMYj5wJ8wLEUjM4rNY9WLrlbH
O1lIN5xDlvm7LiL8YpGLOyQf9F6Te2ypMB072r5+FB/Ln/Jw6MH3AkYcv1iH6Kgex3vmlUTIityw
t4uDseE01ziwt99BUUFl+ES8OhrSlIx1qNMc9L5WSE4cIVo/ZJ+zY7OrT/6XcL/18r2K/Qt7876c
7fEQ533HED5zUCP3CzRZqerAx7SxrKtIs7CycKFUHUG7T1gJxcNQiLauPJYgb+bDMVcUYN7/B55D
LxLGCwts8zwKer6qpgE8PQT89cLE4Ntg3k9Wu0PPzZli/Xjb1OoGnplaLE1gFM2CipCX7wQ2JfjA
7JOTx6//npHFSSiCUZyU2Ug4/mGI36ghOiAKbttYdT1dYgZ2fs3JlEMuN62t86YOWowg93uSd+nO
OxmPvas4oi0fubWcf8+etagUDkxymb5E/DJKVz3AR71PH8X34gfalMJBP/p76f1ti2uf6myB1iIZ
FanK+mXGAvXqV2VKB5OJMobjNnx9ax+XzqdGPiy7Juuqd17gyDsc3bG+WY9MmoLT9l315fayrmtl
nK7zdS1csIupoxUd64LPYKc6zAnsq3ukmk8ym5hvPFuve6MLawtfbHrUlKoBa+rBP8a7/LF4te6j
PdSiTvAimA6vCcffd8qGe85/7TJAo8XBPQeCS7yqmymTOhp1NHuLd0o1yx7T3371WzLdQwBziiYC
NtMXQaMdA6jbEhWIb9SjMfp5Kvp9zMzQxteavWyxkAszi6+FrmOO/DVmhBDxBpshFZEKspwhJKkI
TJh2FiTknWCXlK+cIZLRCuorwGcFs4IbbZ2VC5bS3QxQpRfGlM3iU05amEH4o0D3SdDSQaT76gv/
nN106caqr2d45s09M7W4X0spDUTUv9F7cL1n33RgZi6Qw3JwIAfuS4roqPS6tcsh+TQ9T45nj6/p
Pvm5GXVW16zpBqmMSjt6mQZWYawELUAFW/0aybZ3IMy97xtXeidYu+BTfmocoOuZg4ovCiobn34l
k+IRJFP/ZZIb84sIqzKAnmSUYWwJxS00b/eyEzgmOm674ai6/km6U/2D7xTOdhdo5fhgGkAcUyT0
1cx5W87ueXVoUrGs2H8d0a5AUm1rqDa+8XXjk2+MAaCD8xwMgOFLG7HaT+IYsbzxrjplbvx1OHoP
0ae/Gp+Q6KT2Vrq0EtGp1kszonbuqVmLDTXK2Oo6DwHdABWMun1MlC9e8Hr7q605jMaiDAqBgIWN
xSFRGk+RK4gObch0kL4JXaX/6uu7QBE3Mom1T3RuaHFEAiMelaxvWUwFS2gkTfYowXFyezVrO3Zu
ZOEHJmO9mSWzmtCP7o1o+qhq1l7ttQ//wIxEpX0e3JuLjpeu0NQJ2rNCHduthVgINNTPuomGFfhP
dWNBq5+H4gVYah524vJ1wnOe6nCLJSV+qfPuKDavevfD2GwcXFe78W7tzNDCDwQP7T7mFFBA5N7T
jvFhuBMOEaptW4MuMxfJ1Q3BVTdDMWCcvCqdSlKmjnXMSzVE+zSB/DoyRreNrOkYmZ3xUGSMWj7J
FMTHPbLPxUPjJTORAVy9j6nMgOh9JfTeA3PT+h/F2FkfAl9GTbBWwvSxSXPLdJtOyvdVrlcgSfI0
+zqplvhce9qIACf6cP67Ke/QIR7hxun5X0zYZMc+VY7Q8BQ90uB1Cr2BUg/UkgNZAghQo4CoTgKC
gz49CDhMWsZLdc2Pn+VAZ2jRKnP4Z+EpN1LYvCBrZ3CaZ5bHAIZuJ7CiGztz9CeVAVQTkz2yYwNF
yWxAQyuK6pdG173HjMVGrqCH8b0E3ShE5ZKR56TEKa2PMapTyDLFhiz8910Zpix4PCUgHYgnX7oy
cr8+aGPoAkKTqWPR16Pj1PTPQdoIG4/QtQAAeQyhjL6RdQVx7/tKsToNS5VciD/QAh3EUzPIqbpR
+l0N1CYZIxMdM1hqeWaaCIkjq+EOHPbewUQJ5GP4Ef69O32v3svffd8Ndv8kUiM3DBCBzgqV1EWy
j9xTw6VhxBC19KODxG52Z8KospPjfvrz9gdbPanzrLCmUuFW4Pa5/GLQbBe6N7K8opX3qQqZVWs8
5l50l7X5B8lPP5tGfICu/Z7e1VYSufYNQbgpDAvMc5PWwluEMBIpE5LdSV33PtfjA8P/G3WfFRNc
dkyPWNSGZ7e8XB7XYdSKAtes0XL2At2tI/MfXOXYeOtucMECVbm0gf4OPAUQS/CkCF7l3m3AP5Km
nfKHqnSEg+agM7zb+GwrVxOGQKrQlgA7tQTNI5YLOWjPurTEqb9175V74R24b23HzLyT/iF9jJ7b
+/jzbaurm8nznUaVTH1/CQeDPQOKFJGFtor1XKJfZKT5820T8ydfJPzUHCWwvZS1dUZCL/cyC6bE
UMZ+TiDS1NGgRJ+Ja0l7AwVSVN88mMX0ctvk2lZyfeiMIPCeMZdeOIRSHLUxjAb0oL8R6O8Yl4Ad
IoPG4bah1bVhw6D/q1AeVC7X1gtUjc0JwYDQqKG1QTPRgdPom5AnL3CbtjupHjfeLKtLo/WGBrLC
O3DZdC6tAD7ThN0E4YN2+vQQWRoMSd1GMrZyB9O0/9vMIk+Sa1hxRp3MEvbox0nrYDzw8tKtgEK6
kCXF+9v7uPaqZlBE4WO9QS+XMWuaZ3LQAgXQnLriL0p/g6t/ms/cn0kPNbLNsJrvdI/oeW8c9bX9
PDcsX35BUZz0sekwbHhwEPkNusydGT4FcrCxo2sn7dzQwlUsGOjrqcJQoAl7uTcgSa/13L29j9ez
WuB4zq3Mv+LsnQOISQ6BO6Cr58bvzNHuXMtVbP/d4KoO4lLJj8T1d7qbP/gonao71NC/5RCD2/+L
eLa+YCCM6tvg5BIHCsu0VEwpP2XqwEhNaaY4tdLcQ9BLoiLnnyu1+hHLEWw/k5nvMlim9ZkiMm6m
HbqXUCfr2YaXzVF7GYl0qif/+YuWQFFk53W5yPhF0Sk8ks4dtYO0k49bNeW1oEAeQwJLMgMiZf7z
s28A4bkQJSpnB8o6O4+aQ6c8IX8IDYxCx+zP2198dZfPjJmXxvy4UftGxJgMVV5FZzbniXbbxOoR
ocVC29KcAS/zn5+tpyTK+uUwPzHGz55VuzOH8xRtcrKufByDBwyv2Jm+cAnQaMN8gBSpIOJMxy6A
yHvMnH7cGrdei2vnVhbbJcBAXFktVnoV+ZHaE4DLB+moP/dKEDyKRKCN+LJukEc6Qlki6eYi8TNj
o8klyKGRTstPo1Y/KD4lllbYGe24MeWyamruhcGuPgMVFxcthEOjiQo6fjfGcO5LKbSAdR7re2nK
6f/SzkQJ/bZrzNt1eaIUWKrJo2coCMSkizwJeGhUBWbM3Q46ssLHdQFR1xaJdbPaJZl8lwZbudnb
Mq5sWiqNsTnJveJ58Pq8U8UoIU/60KEi3MFc6sbVu9FiAnVnfU4ftZ35lL76tWtlQDX3SLYEXJEf
ww9bKdty9QbdfOiCNP4TAM6Vy6qJLMDsN4M0i8jWB7e17jp5sFNdgLTyzqq3GsfLg7i0t3BeGeE9
FN4oFsYT6tg1bJh/CMbvFhSWRhafNI/jsQcmWNie5b3IY3SU1P4ubDJo/PWNzHBj/96YRM8CS6OW
UsSUCShNS39vmsKxr6RDnXj7vi5R9VI/TL2+8fZbhkvIVqz5/BOYSUgp0l3GsqKMC0FVYlyiL/fA
RP/0zOKP22fi+ivx6IIdjnclF80VBQ8vTualMy1l2Gx8kqOmxSGM7xp8fLftXC8FAzNCGCYXBrWW
uWc9ik1BNTe1c1ASFZeqaQ0bx3sZUeY4cm5i/glnHyhs+zGtNTkFxW3sjKo/qhStG1++K6z4y+3V
XGWAS1uLL5NVpS62cIm9gSLSb5YdOPmdfwdBKLr1tubAfpj9bzrOW2uc//xsjR5aGBFgbhjiKrKl
8Fg8pQfvobunKWs52jO0fXcoF8uIvh02Vrz+AeFfoNvIv1/BQKRm8OOW3Z2Zf8qXzI2eEtFWHpud
uq8OySP11q0yxFVz7q9d/tvmIt01w8GArBSblTvSK2sPpLtHbUfPxUET8WT8uL3G1c2VGYhUxL+G
WS43N0QBVMtmBzKbxh0nba8qaNP4yrHKtpglllnX253He4j+LRA4hs4vTYlWmKSBAOipULUMBer0
kX6AM07JjzDKoCtte8u9vbiVg86M/dxQYJRFuqJugRhWQkuygkfXgNa2qLgE1CR7TgO93t22tLKN
gFxAbBsKNR1C1+XaKnSPodfDUjpAxaprdqwHkOf7yFH1G4t6Gy4/v17ZR3DhlHpBydLIWJY+OisZ
u9gECzZ3U7tT9ZQDwYj22j7ezVxi4gdKrQcYtwAtBXZ/Xx5vL3XlUJybX+ZL6Mv4Y2Zg3veTaRfk
KI+i/hlu3Dxrn46GBqDCmaCKp/vlhqKQpOcqIhCAoawfVjFoDOIkD5CabtGErH05KkjzmCQFeumq
EZDXklGZcHTmYbvXa/0ozrzNLTK0ZqxtAeHXTrcKHHhGaYrAjpfUfMrQmLAcYk046nde7IZ3gVsd
s2N6ogkl2eJnKdoogFxh2WZ3OTe5cM0CmoIaFoq5+T64CHiXdpfZ4KPc+iGHmI2hdNUW77cyr5XD
fmF1EcbiLAB9L7JQI+RGEpTpdVDFe3UKPlmIzmT9ZGzk1lc147/Wac30PLDXXOV6UtgOYqm+rXPa
63cpLcvOrt3eRa7bFu3tjqUyr2F5ECE0+G+Li2xP7RCIhUkkgXZF+JJ+o4Ph+LvwY/bB2lmP1g5d
uEfzFHxKPil3aLPY7LRTuMEryihu7NLf+Bj8lKHE3ghFqyfn7Fct0kO9HrW+VPhVTfFsFV8qpdj3
Tb4RBFY/LxBzgIqMV1wxzhhT6Od6g5Ggp1McKjudRkcf/TH2n6t4C1mxuiIAD+z1DDVe1pN9JWnR
8TFpOyDVPaSlY8Yf0WP6JwfF5B2oSLTAjSs0c9rDjhwFb59T20/lLryDM30HHHM/utmuYSTBrT//
bvMGrwVLp8+9QdiDrlrSAipNlahPWAl0x5gsp1ORRDebjUtjJWjTbgBvpjAXPjc5LsNpKfS+B8cY
US4xUWKOv+dh+vH2vbDylQA0z0B9VsFM7OId7dUo6qIbldiFRrUq+CVUNMCG19tG1pJQAxEEdozh
JeZUF/eCYPl57bXyfObCY2Xaeu40D+oueQoPza75hnLbzuhP/f3Wd9o0PO/wWRY6tUkG7z2G3yDB
EKdnXwxAmGoAATvzsfmp3MNUb6vde+8l/76x6jmSLCKNQV8KRi7oCciKFmc6rKo0ziopoS6m7Y3v
6V37ovoOEyXjneCEjriX3S53iuAEnXxApfT3vYdJTkbE6DKSKS7rFh4EmHlDl8Ducw2dP7HPSBen
T7cXueKiHHAokKGH4a2+fPjF7B7wqYYbo9Zs6Ikc4CAbR3zepuU2npuYc4Gzb+iXeh7UFiNTb8iw
Oxiy9upe3Cwvrp0EKnEU/yUFZvhlQ7Y0IjA0HWoEVmqUqL1Fuzqgd1mkwsZ6Vp2S5AWuABmkkLpM
qb1MTKI2YEH9XfUwA/m8V+ll8JzOQX3DrpzsZ/AxeOy3eG7W9pFTTsiSae/R6LjcR6jOwjxQqsSO
i/s5HkP25hQ6NP/BPVordobujzbUP37fP86MGov4UvdDVvtqSZu7/ihFz56Sb7yl1xxwxjRAoWbJ
11M6ZspfGQp8NjUa7zkO73shFTe+2Mq9Cch/DsUgT2aM1eXO1ZCc17mYc5Br771Xf5Utn6PUOd0E
iUvyD94/PH3mIWyknThYs6Oe+XsBc37ZGnCCgrqQ3SC1XvOkLPZmOr6//W2u0OlcY6APDKYRASDg
FguPgBRf5uISYjt7mB6Uo/k+QVzdVk8ed8CRUqoTnuqHch/vk48KEoc/+jvjIdi4gFYyeR558wTA
/BP0pYMMlmdJqsRqrSTwnzQm+hHmEHTkOcshyL4FtWxsscWtJddMJUH7xxuFOYdl6xRhljAOY3gt
9Wdmi6MfgVPNl98xhYqHvOHBGE6xK5yCw+39Xl3qmVn58sNmuYfcTI5ZlDcgBj3Ci+r02i//dycJ
3z7rPOYOZQJybEs84NiLai56Pih4ETUaBBVbJwjacCOZXImXtC00tJGww+FYOA8SC94A2puSvyC+
txr9Tp2kB1+RPtzetDUzkJ3ADgBI7pr2pBcHVfUMjQ5mDRhPNcOfQdIYNkX3DQTySiCh8g0LGAVG
mgrLRsnkp0rQzV2sVL6DV9/Wja2u9rUF3sXzcD48mkzKLudK02DQCjFEyNubXhvlGdzU7a1aeUxh
gHuYU0QyfN2fHxA0EM0QpfA9yArHv1MHO9pXR+3RAvkuxTt/v+XT0vWtgk26BjDcaRSVlzmq3PmR
nmQsCs4GBPjs8CWmz0Rt9l3yVH3u98W76itMLvmTed/699tD3G/4jcv04PIHLHLLquirvin4AdpT
vwuP04mmUP7RfE+5e28d2tfugMbqk/myxZF4fZov7c5f+yxMT51ZS0WK3ZCpu8j8CZeSi7iD08qb
CNjr++fS1OJGiGVGatV5ifqzeZCd/pDxovpuvQTfB0e7a1+L5/Ap/y68jhsB6/rsXdpdZF5Nk6FI
gNKO3eupk+Vf6lB0xGkDd7RSXbm0Mq/+bCNhc4M0rcJKXdkDebkNEO97+0f/p/wlugec832r1XWd
gM1jKISsmbuOc7jMjBEoTiw1ptXFlS7Rt+/dTnicHsBF7Kpd+ipqL1V+P7oMY7m/nZQvTC/uAFEY
Uz/T6OxVcu4OqmlbwqfbUeDqo8m8SVVg4GALV6BHFIZRk2dSiUrf4Jr9k9cHu2D63UIfRhi95mGD
2iMJxDIjYuQ26RVm1pIAGTgFpYxRjV5RM9pK/q9OGYZ4YNDvoa5IE3bh+nWE/ik0FZFtFJP2oZV7
WWG0XEaBMYm8X1rdbwkHrG0fyZ4IMxq8NATrS29k4hz9qUZBHg2hOgmmwQBa/TTaHH+cP/RF2GJh
JHhvNyhli2VOycBurg8TdjLlU0ZTREibXVHlT0ZVuHolPLUtA7JmpL/GvncXVpB85iJiKbd95arp
y6v84lcs3FEafUVgSpftVV7KCPGxJ/l5cCW3PJhuNjqhceL50/a28FOF+JlXXuIOu8YJdlv1r+t7
ZPFLlmHcC4W+0vklQuNED1bwMUv24053yoPuNtNJKpwymXkS+y/qF5/Zsf/F5NjV/bz4CYuILkyx
6KUiP2F8blz/mO0hnRa+dI51mMuAwU/rQdU26p9r3saMvMV4/MwZri1WLZUequA65yhLPKdMfxkT
bZxx4yuvrevcyGJdoSTlYuVhBAJyBiSzXSZunZpVEywCCiKmkOAcvTw1vSF5UO70kW32gb5LBcMH
ne8XG1fFWjBA2BnKFkIPz/SFFU8ETJ4mY2R7hXAwjP1Ue7aifEIA6Z/s2JmhxbEA3DFqhTWwY4Zi
G/6zAGr+9slbu4Nm5ooZ+MPUEIyBlzsWl4LmRw07pqFUJrnh5+RBrWxpr1MQssnc3FKf9sNOc7an
ga/qUljl+gM0wx0xP2kvTSeSKZBMdHwsq6oIcrU2HokCwp4itHCHdrXlMkTcHzut+t05kbkeJlKm
NeldzMjVRUYx5VqUSwwV2q0flVRMg30ecqgNpX7Z2N+rvBRLTDkAnpm7UVfsE4GOvKkhoHgxq6N8
EuzEzR8FRzr4r8YjyeEPbTeyvTJ6pnZ7P2wVv69T8blZBDKXwVcUKK5eR7kJBLiryoj+jXeYOifb
d0f5KfnkPU07oJhHLbLzz7eXfH0GL0wuW3xt7mtp3mDS9CGGKH747cZTbM3AzIBKZQJJJ3KnS79h
xk32oRQmRIvB0O2LuhsRQ/QKcYsCb80QUzFonjAaQcl4cfzStA0hEvLxEiV5LXopsPMRIMbt7bqa
b8UXAQj8bWURexFqgEhJwErJcIfmT3bepM7UdLtc+xOOVFtTfjXeLx/V+yxgQmPab9ifo9VlBnBp
f96Fs7wXbd6IisC8SmfaZz+SecQ2ZbIAcQWyjt1W1eP6qrk0t0hsMqXTrDZnJaF2P+lHLbvztpg/
tkwsTnffx7JR+Jgw6sN0Mr5G6e72nq05hqLSDpkjFz3mxSdrB2O0vJgWRSzknxILgjUui5//wAbI
H1B33MtXCSBirQw+wNpi08G6T5lDGiv5nyzjzMRin3IfgrGkBdeANMKhgwrGVpBL3fDvtY8BNc5/
r2PxrBKTJE69iHWMVXmU6t6Je8Ftt1qKa1+ExhQVAO5jstiFldZSvKqDhM+uB4jUYrOz7MZSNgqV
K7GcAq82k8XSmSWYX54UBU37WIOVy4b68lEuxK8jVEyGBImAjiIVw4yNqaBZnx5ue8J1aYEIoUGs
rzBsOAMaFgEv8qwJSVfsakCYVGGnm8zdh9zN0Tdd2alPvSu68tHodsXP/0Qx/ZaM+/8ov36h6v5U
/Mw+NNXPn83jt+L/A6F2FW//n3XanSBMOLB/Sb7Puu7zP/6XRrug6/8CXQiMhhwQih8m2v5LpF2A
dhEBdyRcKHhy7cMB9LdKu2T8iz+h5w3Kh8kpERf9L412Tf8X/ywY27fQyJCx/jsa7Zd5lT6LMb29
URl9AysMJPLSTY3IB6PeG+0xpC38OWi9Ar3SWEQ+NrHGnGpCoH3Kg3QIdg2wvPi3zjvQ7vktSTNa
mQUDZ4b5S+vqEGlRMlT9ybOU+hR7ARzRva9+kIJ6S7pmMQo322KSkOoyKOG3eZnFSmutVbRiatpT
2ueB9s4LvOD9BJwLeIqnUysSRz16BQkkt3eRl5Nein45PyDFNK72Z+7x/q/78v9kbfoexdem/n//
d/lbQFRZKv9i0+n+wNi3iECFZcYiBGDhnVkPqf/FbIRS3Gv5lLeOGgSR5KqTzIcQhlZ+GeuhTfdN
iGqxPTKyMG1EjNnW31f6277w+qGRgj8CMFlynVhtUFigLbtTE6gSoz3iLNViBT/5BoobFoboCEpq
bryKpMtE4s0qg+qonIGEokhuLr583CR6WKbxdOqZNp/c0MiGX1BaMvkhjU2CCpVZhKcKopf3rYxs
816U+vxrq1V5s0fnfNpkybm8E95+j0nmpjGsQQJMA/zSE2u9aaZObIcTbF2a6XSUcN5VjZABbPMq
ITFcpTKLaCf4XXpfJW1rvmsMqWhhwVPj8VkNm+YdCtZK9WHMTCiBw7RXvxS+3md/aPrAuCBzl4Xr
F2bnfS/V0ovfhzIYyKMvF+F75IpnmjlaPFxExtgljDFqfu70sdYyU11GQbeTi0h7n1Z52TA1PKFN
nfRaWbvaGFqUGNC0MGxPQ97H7Xo04J0OyufQjrzY+hG0Y54clCQPvrS5rHpIB1vpL61QhI9ZzFxN
mkxHpBifVGN8yXOBFm+FQPoRBjYroBHT+fJTFCRy7+Q8fbJTmBQqwttR+EFKowj5TU2KUNZuQ7FD
zEXK2z2KwZp8aqdEjHcKHZdX7imtPRpylSbg8BkV3cjxFx5McIWnBF02BeQ9YylLBB963kaRtuJ0
EmQqPyYEME4iTx1CwWpw0IWgPVWx4W8M3y2MzuGEkXSqH/Dnk3KZi7SuKctwsqBKPmlSpXxqfO7Z
sjY9lzl1xa6NQbmbitLciJfLaI1Rxicpx2J7Zk2ef9RZ+t1P0FXEccPwaRsK6Z5hKxO6oCbsPCdR
PG3ni6USO5M00XtCpkv983bcmkPkIlTwLtS5xFg+baGF+ckPoLj2RvHUCV53l3Zt8KGWpPDDMG5O
kyxeOm8HEnDPPPU/E67RJr9cqqCrsTrq6nQiEMayLfeW/k5NzPrjmBCpT9T/8ruSoF4+1IWuHWUK
5B61tiBX7CIvTMPm12XF7vYGrO0/ihD0wt4urbe2wNn+KzAJm31STSeem82zMhbWcUgSRbPDsFV+
Wo3PxLoyFL25K2PZ+3nbuDrHxMX2zwPBoHKA+EvyEkBaclvywtCmUwTJpuXWzZTP17QRgj6UJmZb
VKHPAkcpeu9X2mhJ7aim4KVuPoZogUqe1dpy0NaC22iotDvqQMCAFdvKDRtRefMPZdDMn+iNZ6Ub
1VIJX3OOloJtyZ1R2Y2QpiD9QmFIdk2oCJHTqLFEuTf0OyqPuTfdJROz2HabT35vm7nOf5eMEhS2
1wiet2sruS3sTBcUhIE7OdmlcmYiccH4doPIYai/65u+KZ28Ta2PXaiXs5qqiQzm7V1cc6wZ3AF7
yYxQYwjy0rGU2DQGXs/tyWrF0LxXgtiyHMHgwkf/GVHyZogsoPfWQABFtFalA9nVSR2AFBq6VyGT
ppMndvL32z/r8rnw5u6QOgNWJ3Pn1y2bE30bVZPpi+KprydakaKUgvnqjmFhflXE4UVo0DktpW+1
1m9CvmY4y9KtKG4BXgcyD6vH4lQPQTGmcWB0pxQcwBF15fJH13cNHwj6gtwphy7rdqU8atq7pIgk
yPVJsyTbtwDwH2/vgjxHzbPfYvD0o7BowvJKpU+hPXv5cYoEUg5u2/RYRuWDNCanttJfVC9ES/c/
OLuyJit1cPuLqGIOvAJ77FlPq+0LpR5NCIQhQAZ+/V14qu616V29y+uzmp2Q4RvW4EqYoBl9g1dy
LKY6ZfkUwaKHl/duLYvOnQ+QmEa65Y6nOcDHhJRa6/vACPHlFp5mh7FPz5a6XV5N166F324Vb342
nrFVcxyYuTdxrO9Awb70BfrV/onX8y2Q0h8b19U5JwRmoZMz57pqvjqyh54E43mVKrwX4XhuOsiH
BQMi6zKOziOpi7iejov2TKYHdymStkYc6HS3zFuOXkSPadPexTy+CSry3abBMy0DDaJneEwjcTv3
zi0GvNGxPnOEnmewpx7i1tlDssTJLSs7uMDDasL4U1UMdiYgC8V7Eje3bS+OVPiPkWSr/moDjB8u
37yTzk3deCJHw+UXK73wvo9wo5CFhkXPgk9DBUJMb5OPfsif4JXz5PYu/P1Mnd76lXnoA+DMYXR4
CPXoHXweLyD/kl8irR/7OVkyRlH6CyC0Svv21JbTh17YI/N1dZzSccDkNZBfXFkk6Um3H43+LtPy
lkn7MvhJ3izdSzD2BYGkiz+aG6hE3wG3ta9LcdcF7MFBLpy5FduJIX2QQ/RUud4X4vND0tArG3fd
l39ugMgDLAkLCgYkurRgLbzet12iZBnauTmP7iqUHlVpC7a65LkykG95/5AgLXxvrG1BKa5oX0nq
L0dpSxevvV7UXTAmwGBPBNdUHYbOtbjj8vSQqa4C5ihpbKYnOy1SKqbyiHoHLOvngUN/Z6yRGYTp
FUjLJq5CarSu5P8OFW2GwsGZOdCZ9XnQht+kaacStPK1bfI0Svt2fTqWn1LgbijeX9aLc1xjmxVm
DtmZddn/eNsdd5jGGuKu585N4h8IvR0H7lnRzLKwGr1r8LyLHxHcq/XSB7hmi0SC1HA5d4K7x9lX
RhReKKpvPAwl1PyG0PuhDHf+qiAV/7ew0PLD6qIhjL7d6/mVNGoAWhDguPMWgu1xAA1gyGkvcbe3
ouyX3K98Cq0521VThm7W0ty6nh2W3fvLfGHia+cYv8JDMx6STq9/RtMtiSzhxHMmThrv6ALtMEsY
Yg1IPtz60K3//4yXrghSQL5QHN8kdgs8NJx4FM1ZjK1FWzbyKpaNjTt/AwCHf0+odcPD+1O8sIWB
0kCcCI3vZHXdeT3FdHGo79ihOXcCDb+WjmSXlpR+hqhZt6q/w1W586org24CiPXzojWPGa6lJLAX
Np93QqkcTLCuORPS18mxo6FSOQcMas7VbGqRjX4LgjTse70WT0uiZsA0A3UNL3Zp7sAho86NcwTB
8U10RcjSUebJ8tQtHj3GNRWPtMYTl9QqLZAvtccIjKsrudilPYUBY8RzKyvO3xxd1Fe8qlIpOSJU
1UdnSKtDG0/+3kMAsNdJcs0x63c0trnuEaPA8Q4sEaz71jKLOzEi03hszzwdEkCNgh5KvlFZ+Tcm
ojrJLXTGHwLPlPB+asX0YiM6fy7LkT9PJFIdTN5M9ZnWC40yhog6yFBvCIO8hac8ycysoABZ6in5
YEvY4QCX5z/yxlnVn0ViQH+F8gsc/aJozLSPegCrviIXGJ+8zk5uNgy6eQmCeKl3g5LpfeiB8mh6
DxRBOPyKG26ikheRgz8I20l8g3horGCBBfuPPIz76VY5NLnyPl76Qn9ui80pBEtIwnZeNedgANQT
vlAB2+PNnAFEU+KHFu1w5divz8SbL4T7Be3FgEBAbLMlEMCOneW8OYN0bSAUjJqMv6yeH3K05MVw
b3iAFhEp6iE1V/ARl4ZGBzVAcgGF0DdDD7E3AwHU9kdrY28selxsohAEPeN94FYdSgRSDXcQS1hJ
TYFh7Ep8sJ7011OHmtkq+g9pTahmb+MDdDgXT/qiPIGlpuAFHk9g8PN+oNCUp850JZ96O1uAXNFa
RdqSrGnMZqGtW3apbwNyXCJb/4yMlU9L3U8s88XQjQVMAcYvGn3ePuvqsQ+uzBWA+bezRe0STwl+
AYoxyeaynV3b2s747EyGRt4YID0ODbK2LOUDFIKWZG7yRmmI9wfAOVZdNxUmhu1G56BM46bCFrKP
ux0bOPnByOBnbViBRr9IaJvozgU6v/NA6q3NmVE953J0aVE52LhTLfhumfr+lDpTf3Z5hMLDkg4H
RqGsExNTlNEUAyXQJcU4crLDjcQPerHsDOWZ5dwGFqUKNvfsftBBif5px54mZJZ7z3rNXjCBXy7g
yhBljYM6NG+iMsxE2dDCBg5U+mvnxVLI8DkstHlddvSjcFV88Cs4HamKOznA4mLvRzBO5XrU+Jld
/CmkWhU1oK83QY9oHyyYT63VukBlAQZxrGmewinlhTv5/T33x+DIKSNnPkr3MJRI61s5LkVDOlYM
nhY3C4r1n6Cj87nzidynzAKBxYwHi4cICo0ShTgb9tAwa2JavVTOEtx6alU7SubhqPy5/eBXcBDd
KeGWe8jXsNxRTvM4cF3nRkgJAHWj4J1LHAhiO7q/jXSQ7EYiZniZmuSbq5aoSKGxcTPWQI0zh8wZ
EWgiwDEN5O8knMCSQmnKn5k9KhI7j9J2/EtAHaIyXkXNkocuKIUhAst87Fl3DoBcW8lx0bls7M/3
w4Jt5QFPNB4M9DZXQSBgj7dGbnRIkLxN0jl6esYMHS/oPpYe8+45NEK/1q7h/wZdjdQ6HidJd7Wt
EugDdiCRox6wAHcyTr02V87vBvWxxoWrKJOHxxP9HzCu1pT8j7gXhaYS8noJbkq+kNM4J/5d1I3m
NLgtZP05h1iaq+MiAjwzn8UMGqmq0syMYH81UaKysI0+iu6aVs62QfDfYgFIAcondFPBfHj9s1LZ
MsnACj2qSdgyr0fSvOhWotYFq6jqeQ5mB3qZ2tMq71Ntvje+kLBP1Mr+kI7Pr0QYF1cJLWME/Pgx
UHLdXHMRU73AKwW1KO7ouSitbKt8TPXifNBDI8r7aekTWkhLbPuB4OFPHsfIa/QHK9oJvZ3ZrT9G
BgF/3ozEUXtowPbq6f0N9vbiB6scIFC0E1ExBd3z9ZK5EXMm3zT0ZMd0yYlDpgc1R6QoQWjavz/U
hVsX1GcfBCPsZFz/axj4x6ZB7Jdq4ht+crrkZAYFk+Q29grNQjDMBVgCwno0J6FDvzbdNUTF2xgT
5+j/Bt9GXx3sShMRdxWkR6ryuRGt2EGDtfqocc3uXV/QQnSdvfbSbMpkvzfkynxDuIdWJSp1r6cc
Wx6y2gmTI6DK6QfIkPdePuBO8XOTEPm19KP0ya3F/JM3kj+ZwH9sx+rvE/FVDxJqhivZD6/75kdI
NsHCwfjkSBZHHN2m8+/cHswcUaXhlQmvD+cmjEB3FoEqtErB+dvm/IRXwmN+ws60aRuwBcJktHnS
OvNfwor/u4Gwb6HFAyYjSCabJ1wGZePMnkzXop8P5zfqvliejjvXGyEFDmXS00QFrPy0m+SVHPvM
MzF7GFvhnSb4716JHC/ePIhncIiQUIHgtVljdOVlReRcnR1FwyfLUf2kne8UIBaIoq/RY/O7+aVh
rMubfkl2ZQV310oEv94/Yr8ztu0HQPiKgiik/rE4m1RKVf0oO6jRnDvIu8JUKRRg9zT9lIgsiMoJ
VU07WF508J782ooZ9OCGe+WdcMIR8uJisBEqjHH7q++G9s6qOZaFU4VQbuwYfJSQA480ozMP95Bi
DLui5n5839Mx/IYTVUWZT0T6CxXj5INPeHLlPr20uZCpuSiA4KMjTX59mMoSekJdyMW57Zvo2+Sm
qIGkYx1dE0a6dFVAXB5ixe5a9tiuYQlPjQWU9PK4mCRCxyLq7hQb6l1r+zGPwslBBDY1V5rbF0Ji
pIT/N+h6ef5xOSpvHohAke7EaCs+NZUMc0Mq4HBi9K1rF7XgFokXkPM6OL2/Z9atud0yK5pifQbW
t2CzrLgwmFPBRuuUItrtirYM0FKeaeO0h8FzTQOKk+bXoNpvpwvFBFD9YZeC9wDUutfTFejGL14V
46Io+zTv+yE4pkt/s9gPi6jQ2cFjXNUD//i3UyVA1MENHhUt8MW39Q61Jtp4WtJTq1tCc/QJbGGq
ZClkwBEUju74168rBoSKMlm546CpbK4FEw+wp9dedbKB6F+4aeafpMMZKnhQhVdqdW+PB8ZaBSiA
xgXseNtoBYIgSYa+5Wc014YALIIIZGc1sPGKBNrbT4dxVh9jZKvYNFtCh5J4230o1Z5NN8Rfq1j6
65yCzB8kRUeZw/57MvEBIF1avP/5Lo4MuAk0gIGsBmRxs2kQc9IJfYBTr9wy3DeTQtek8aIJxkTA
Ui4Peu7B3QDedBiefYAcois/4OISw5ETLS9M33M3YW9UuW43KOWc0MyczpB3d1leB524RgZ6ewOh
GLYKsUJsFOCarVhFFcpOsap1TtLt2I67pIRQjfUQ3RN5ZL0WO46671+/3QgOVqITDiYqgtt2ROKk
qFiLSJyS0ODV9n0ncjORuGV8ZaC3Fw5ebIgdgx6K3YPi/OvPGDc0rlgf4MJRkXuYgwXCVBMcAwOw
uKKBZLo0zl/frgRRGMZcZdtXdOXrIU219iDGqTmX8UR3TqUG6LMtMtOex/IURrI7CXHEDJ2la7T9
DfNoDVQwNHI3WNh5qHBuA89qqSfbD4M9tZXvQwELi2IfhyF0y9s4Quj9OXDLJcoXUwXVOfaaAdI8
ImyfO2YnA3KuDVDRmwM/o9ykaeZaAWHTZBiHcR9gU/Bbt/fnQxendgYAavZeJsGlfUiQDfpXXopL
2x+66WjVAssAbOJm+7PKjoART+zc0Q59/RqUegUfhJ4GVz7XhR0CvArcVtbXAYplm4FCd+ydOJ35
OQl68gBGnHmGnjqMkuv+OfFZfSV6e5sDYUMiSQOdGJAgxG+vd0cJQ2s3QQX+6KTSOwNc4hxMNPdF
2UbX4tZLVxjuDwThwOIAw7bJgUw/xIFoo/k0OLVqz4xVUXoUCweGHKK1qBAlrnninR98Y7DnPLx/
f16Y539kEcCY0T/awnxbuMLTxJTkyISH2looWhA2ul5GaIUrZ2BXqgQX5wpxSZS80ZcHCOX1sloN
XsjSoJw6LRpeXoYsT9YPlpu4bcYbmCWyw1Q7DIBF51ow9TbTxAcFMgFYSbTW4Vb0euTAkHHuhYEj
UARF9XQJgtx6rdxBlrS9cxyNAkQVoqNNgBfxqym+wk9/s87opiDrg1gMjgOqm5t3qmehgu0N/C3w
NZ+Z9Z0lC32H7Wdpxl/vf9I3RxJDraD0lV6FWsyW4WttXw4QdCcn7gvIWnCv/ugs1j/+9Si4O4H2
ANoRY2y5og7ze9rWfnACR9qgEwVt/H+itlVX9uebz4ZiLAy9YwAikLlAOOb1Z/OEGJfAhBiGuLY/
iNGNCtdS9UGFsqWHMZR+8CV0RMB3LqMCrF+sy8/3p3rh2yHFgPrJ72bjGzpVFEumQgqwGF3KFAgR
bz6hgjTkMPpiu/eHelvbA20B0n6AeYNcjKXdHBDY1gLj7cj4NJt0dtC9McGuGQQjKJkOKK5NHcKd
Y1UGnt5pm1ZnL56tn7u6Rpma9ZMKQawoYY/6/u+6sATYVb+x4im6ICuO/M9UhJDRsbMKCQBrYTPt
ml46I2AVDZeZnKm+pkr85rLHV0euikjHB0MQAcjr4Ra1dEIZj5yUTVrgT0cGHdoplTibMw/ERyo7
iKT89RRDqFUBlYuUCwzBTZqslQ6VH1fxaQphVpcopB6AtLKdGuvhyqZ+i9vGV0bairYOrDRRFNnE
Hi3HflrqID4x6QRHD0JdebTY+9gEzp0/OCyHoOqSgQ3rZQEEjHNq7TUy/pubGD8BzxveU4gBhG/A
rj6HlgZVfXySjfh3RDy5CwT7rtHNh+70Mrv7IWEw9C15fCVlv/BtUYiAbNHqBIHEa3OiXWxgC7h+
etIDD/J+kf3PztNxCkGCCH60NrmmAn9hprDngn8MwCBQ6vhdp/kjjU7acYxKAIxONpwBHLIQQfyZ
WpICXAh071fidl2YgYIN6ceIOIO4Ml9A/bFbX2XTCC6hMAetezTzCdxzXu/mMLIcsS9APWGsg1sF
bFdhpirEgsd9zmYiPw7oAxejh1YzYAXVc1guBLSbpGeHblmme9NEuhCVqfLW48FOT6AYuxDofzAy
je6meWhukBstSJeX9mtajfwcNEldtHXXHOGaSW9cJM550gc/lSHpfghifiNrQDKrMYSqEZzYi1i5
9n5M3QHSixHNY7F0JygadHtAGcnen0naFyHpxnPql/CdQz1PZrGgbi4WFYC0S2vwdYc0PY1K98AF
qOi8TCb8znvpoXVYhgf4fYtdA4DFrk/b+LZdjMonKcO98VPQ5rTg9iPzOb9nbgNj4AXWGUsFQFzW
LmJ8REtKnWqPmLyylp3g6Uv6g+wir3AGINvY0FeF9S297dpqumVjBUS59Mu9cnWHJlhf3yqwUfJB
Ww//2FPnhrW/Oof+BLx3PJJe/2RV1d2YUtZQHBDurQTfM0vc2T/AYrDKFFBqGUrwgG+OZCxWUg7K
h2gFAmbj7AYDTWlaDvzWMUCgsUksexHVOo8CNR1JaNqddWS143TWWdDU4yO3sb534Y2ZaVvCkcc1
PvphZDjDWN0gCprd6ImbpbrXeAGLRC5QDKzr0C9CMVX3kaRMZK4y7pJFdnaxmqgdHxodw9+SzGGf
NU013AH5rKFCS7yj2xm0+EIF6lZF+HRPnAgaOYtw4c8urT4olBDguk6j6Gx0HMKyJ4XMK44H+K7G
xaKrlO4tBHa+EMqRmfQTWmdC0F3puTce6NrZYkYfEDwPiqHITXIBN5L9+xf0hYsDwTEwVahJrXq0
204OoVU59gR9ArXArCaiFeQFQx/+ftCKcJYvDJph1/TIyIWzixwNVXIANHBVv3EjQIvPCfs0PrVT
28Q5TXX8MRojboGXizuVJ9jlwEczxwfBQ6Tx0YfcQEbBw1nFcQbj7RwP9MamZ9PHQPvenrXLWMCw
eXkhjdOje2ekf5BD6n8USzV8aCCm7WawLY2+A+7i7mfTQ6sFqLzhgG0rcpi00TgLZ5fiaSBGxuhW
+vSDE9fq3zHldZyjlQQj46X3mpOzOPrESvR5d5SE3b5Bdo2+NaH9UiAFFemDR1m5qj9HtohBzYRl
S2PEPxpN43wkfXNGywYOCJEKmgcXkjhtgf7hQtA1dccBWIAauMG6TsboliwGGmmlMwJZ11WEZfC8
C0xO0QM7Czgr5HMaySNHRpuh1QZ/zqrWj3bynB3v4mFveR8/1nSOc2dy7WFofXG2Q9t+BlXUP1Sd
E35ZISt75lcNSDCTfydH0MmytvfYlLdTOuy7wYn+tqwFiHyIuB3tQWDlkbO8vrg9O5Yk7l2C4NO7
8R3q7dNYjvvaznPBZzsXyTgFRSnGv62GIJ9ETSIFFgkCpcAwvx43GUSCRB+hSDr2ZrckzpgDQj8+
TYlXP8OnQl/BSl6KRwBs++3GiQYBnqrXA4q4BLolCOMTQtrq2JQe3kbWeB8htCXhZheyxzmpHTjU
1+hVNSwsvGoJroS+m+ONfBClLVhroXeMPB+d4te/AegBDonwhZ96JyA6mye/vk8Hz9k7CsUt0Gf8
K/iabS/294hoGgBGiE+LB3oT8bWRbsawD9Ojv3BAmBF54IQD8JN+ckcVuHuO7fFlKo0E2ocbF4gq
ZxQPKTO9yJtOokk481XYtY2CIV7RBWF/5Seu6/5H5PD7F4JPh8AbSwLe5yZyaIIGuIXacY4tFNoK
rqp6p1Mxv8xTpPIx7uWhrnv6/Ff37DoolA4AnEeRBft/C/CceAg3m5iSI45+lJcD1K9TxeczmQjK
SYvrX7nXN7nFm/HWK/iP+AzdG2x4qKcf0UP67kNs+3aJfNgo4om9Unq/sMUgSoHyg4vuJ4oAmy1G
RFjHEF2EEbrok3O6TGM2ah5+dicHuI6eXQOPXRoPeiNr0xP5TLjVd5RV6joDad1jU1u7q2sgucGc
SU0Hra8AQj41o1fby+vdsNkyng8cMBi/mCFur9erKRunbB1K4+PkTYCp4a/ChwI9YM73inqBLCIk
VJq65HFqqa9uPKgKRAUu9ZJkvglQd4UPkPPdlhH/9P6+urCZATEEXgVZHQp57ia1TStl+iUW8VEE
EX025UzhjpEMyx04A1Afxxru/Yo51+RILn0EuKas/pHI6lBD3yzIgseY+DOGBZPhfkGbGvUdqR7w
QNWQoAQk5f1pXtrO4FahzgAAOG6WzTRnkrQuIFrNeRaiu/dmPazooY6AfCCS5Pv7g63/2eZro8yz
ArFxg6GstvnaDSfczoGTHGnayGcQodjtmETLlffhwhJiFDQdwEpBduxuUjYAoKKkZsBa01ohJV2G
eGozkvL5M25L/SNcRv7z/XltX6T1UkBOBMY6To+L13fzBEJ1xJ0J8ZwjxBEeXa7gL6f85LmvKn2X
8nsb3SDYgdnW9BDOV8GA63w2q4rtCUp8gqYWanabwYWO4fUYtvTUUTUfZxiRQCneqQ+w4HH3kjjL
aWi8sCBViMQRxbjcdG19JW28sOarzgwydLSb37qeBi0p6aBleDQuynkHr5yTNoM7FBC7IBOzPhMp
YIJX9u6F7RSsrVBsXlwdsCV4fVZEbZ0Q3mz1KaLU/9maiu2nJaBXNu2lqcHiaq3rYRy8wK9HGXXo
tHiR2QmWmvbY1Yu86yMPUkWTno96oGP2/ma6cCKD32xHQPd/W4q9Hi8tQzCRfZMe55Y1eEAnCExZ
t38CCfWaH/2FBURvAn1kDyUkZCnr1P94y+QiGegfDvAIrA+HYpqTGDZ6AAJe431sGW7rAUGhEP15
EBKQm22rGvM8cZV41Dm5wrifvMGGYJk483FixrwwUBRM5o4jgvcqivvvxne787gYdlvxbgSAN23K
x5onQIWyJmb/WsArAAXH2+FnxCC8yEqAzPoi6B3l5jX0Dj6wsgLN0nObqi/8ZRHXNBzWvbU5dCh9
Joj/QJ1BQXlzyQz+ErSxAMkapcbyUcuRvRiDvhYo6N7ZeiZ60Yk2eV+a+cquv7AfVyQU2gJY01U0
5vVH69FYrSMouRyXsFNPYigBnp9xBQAzaEv2Qucycffvb8lLQ+JyWRVxcc/Afuf1kFo6aZvCV/ys
FWv2HUpCYTYwMPaAq6A7lmq5e3/A3+T1P5YXz26AKnoEsWn0cpFSbI42JOwZ09i7px4lpJ+QriWf
Fgb1s2K2ALWDLFBNP9M5Xnm6lJKvoRrQooAUQDLvh4aom7pP0RlSCkog+RxP4301gbybVcgov7Ju
cP17Bqn68QhbN5dliSegIsV4NMqcBTb5UQcKDL8OUOjvAY/tA4TDJot6iJrHLI0bFCcGFDpOyBLp
bTqK9HPYl35YgNvLrlysmzAEC4EyINSOUWUH9g2Py+ulF4xKFPmC5WTiCGmc0fZMoXF3aCPCd+0w
umt0dE0jcPO910ERxeP6WZEmQGRsBtXN3KYVQL0nYL6DnJoZKUVUA549N05hPeb+ZbtpHQ9iKHhC
V5Qp+s2vJxlGPPImlWCSULHNEPipuy60smhB3LqylbcVknUoPBlr43LFzm8ZaFQGM3Mn4p5E5dbI
0DnkLPbU71DlRKZXfgQyt/xakVgiT08izg5N6DlXn+xN2Pt7gXF3EIRC+BFvmIU6Eq2Dx8s9GSBk
9c60njqCI+KRrBs8YLTAd3dxkS0VmbIqTrnctz6Z2t0KO6gL0NOTD9xLxq4IlsQ8vn/2No/C+tvQ
YwXkB+d8fc439wsdQxO2oHOcBtpWkEYBPdrm1qrky/vjoFVxaShAYcAZgRzM+ulff3cunIWj1eyf
AAuql8zRg0bFUjZ6N3b9M/rl9SGcWlgtlAIi3GqB4qLnVLvJT+Gg3S9Q/xaTl5mWyn1fphopChRF
bDubA/ab2pnFDx+WtG4OXsI/2GSI8hlVK5A0wATbJ8GQgrYQki+cERRngqQjX5zZ8cEiE9Opr4H0
V2DXfYYUDsxPhCv3aJUOhXHhHOw52t9PKv4OjCbMfJlUuyoA/6KWSVTlWjgWzSC9PAL7TgB/kcsj
9BHSU+cZf289pZ5oqO0xSLvkxvp6PhveDE8qCL6UnW4YEvghOYrBbx8StFuKlFuvzqbAwu3Cp/J2
KP2hL2ovGtDvsU7eic75Lk3H9qlFSuTQOC70HPrP0+JqP2NLPBRDF8LNb/bCzJfWfUG9mP7w/Bq4
nNqNcTNaabAFSfDEgsVYyNsl7gl9HNgOxaBjHIwFqQ+27Sik+lr/M3TweIS5OO3vENAzlRmFsHPm
akFlovTJVyAcw3+Wala7slzKPaBY5ZL1CAt3DAlClvbdsutC0j5VgXHOAyQsvisypDfU8br9jKrF
B3BDm7uZwXMDyE0QPFzzIBphjqng6YcgmHpwbZCTIUGGUEZVdt0exYeVXT0EbSFKIfdjAkuhvg3F
x8kJ7NlJ0y9tbdVPYnzvwQnSkeUjSDvDnkRLCmfixvtXlIx81yR1TqOJfkoUTSEvEX5qWzr90myI
7nFw3E8MQNmdh/zljvZRjfK1ovMPbImzQnH21xx4w6fRTXVZwM++OkTRoj8BW9o/l0EImrjrqUwM
4WMM6pwq7NjUIIQ1FUsBJFjiexeUPkjbi/iXLUsPiBHbQ9YjWeBH1y5NTkPv3whsLqBpeLSTiVIv
UrfpTqY1/AwRU2YQpCAFPFKgidqnpIBzXvVxaaows5X/4MRD/QUoWQ2TsHIk37Q3/QP5RdgMo+ek
4GxMfnQA4bFsAONYFRrCQBq0B/6TKr/PRRzGeViOcz7Qxt5oij7AZE2UuUS2uXFM+hJLQB9zNPrD
Al6WCeSmp8r9p1VTJ7I68Hu1m4jqQceBJMN+qQew71AkynRdRlk7WHsaSvkZ+5vt2zLaN7bmeadA
xAFwtz37hPrPPKTTGeeKn+K+fUkmUyKVDG4jcK5yF5ZoBU3JfSXnZ27xgWRDzp4S9NauJnd67IbP
AsIPGbS3v5WAbmYREHeQnkialW/Sh3k8d/EhEM38rFsDQGBULZC1LPtxOUCfV35iU1XedlxGDvRf
/SEqLDyNQ5E4n70Ba0X9SOYK/rTfR9BXgCnk5dFxUyghoIumYFI90jQTkHfc+9BXLZqh+lamPf+S
RPCcyMDaRZG8ItR+AXk2WLI54lBT7oK52fFE1XeICONcjZVF13UhAlypSD/GPirqWEJg8MHHVDVQ
Vzxpbio7xY/YgbqYa8QIbaPBKrLB8JJIAtrW5KtCjBx5Wkr5U9BN8dGEOsqEUm5Boq6+mdM+zHC5
pGc4qzaZ71X2B9P6hykZOwbQwM6E7eRXGbm8aBXYRbhC9Tflega6J7zLKqRV6AnARopJLD68G6HO
qyRCpxwaTeleoa/00FCYUSezbItR1lhTj5tcVW2s4dosTVNEc9NRXLGc7nXYeY9ejy4veKD9cI/m
pXfvzGFUZmHXjWsALHdloiLoNfSftFt+xXKJu97E8zfwV5Yb66I9wedh3MHniuxm6Jqc4hqsJOhj
mT2i7uQblKz02ZXyRXgd/WwBgioUJBck2KvlcK4tsLa421CL8QKNGKEy3gHIKwgqOrW5tZw0j5Pj
utkUCj+PW8+eQpQjQSGKqltsfLXkeLLg3GJm7AKnvQ/89g65+5kyp81pM8EolBuoQoC9l0NfSBac
YlH0PN4agJwLQgOJxl67p1ynmcQs8lGic1EBA7/nuO53rl2bJj6tj0DXT3mqe5nReggPkOzqH4Dk
iMcMBpNlQaNJ52NDmxzIba9gUSsPMhXRzgBhCC2HRd9jRw6nCPjQjMAwClSzakx2IffInUBrMquj
hR1mvrSZ00I/A0/T4xyIKq+7SB3AuzZFT7rqFzhKaNvOyXCrUZEoYDL06FXkiSip8DRhaOBF5t1k
/TITUKr/6oplySWe5PuaDunXAMSPwiTSwXr5nyakKMBzj+WJ44aGVI0Z99OML2EnW8KZZu3JKIwE
fP3S+1+hN/crZk6Hirz8N576IDPg4uW61GeTCLSZp0m23yUJAdUI+5chVvUOOAS/KL30xQpFc+Wk
P6Iyqu/GPgqeYh+GAGgkR3sVgGZIk+442rS76YjzC42j4d7o6VeEQ34TQHZ/h15xdxi8QeVOw77i
lS6/+nMSjLnRUmERu+Y718uYzzSJdgy6cQUCnAmt0ghm4lMy7v6Hs/NYjlvJ2u0TZQS8mRZQlt4d
SppkSJQEbxP+6f8F9R2IRQYZuh1n0NF9pCwkEju3+YzwKG5z36m3/pDdMfLrNnk0FUFj2l86r7tF
NEQFTWI/po0tt3NunGSRlltpTcMQwv/Vr/Msvy8k0VkWVrRr/NS96Cy3OOqJFl1M9fzolNw88zgZ
zI+p6wpTWmgS+wUTSodZ0tRpd3RakQ/RYxnIAeXADPHpzTKPcwgx9d42hvuybp7TWtQbTfJ/JbJw
N9bi+atK2MU8VksWkLly0GzTvRGpEe1bCAincRwmaq+lDbkSeUwbCXfm5dvSz+/gIznbOdHaMNbz
OXDzSt+ClyvCaeRT0OpL3RVfqqSGv1kU61UDAbdZ1MVs5v62o4mw0dLJ/KGnkRkoHVGmNrW/zy0w
igq02b7uKyaJNZdLqaW4LhR+fyTIarus1l4iovsmgiPe+Pph0YffZsL92HLDXpS9/SUbFk6anv4S
XfnLdygJoaADQ0yM4a7VASIgKB0AnINSWZmPej/rL1qT6TAz02Zr5WjZ9bTxaMrVB/hs+pb4hX21
XBxwCak41CIhr6/WuNC7/9VDYXFjUp46DE1pjRdeGKU5DU2nN4+pnz0rrY6ulFd9c1C42xsxtt6x
Mf2wHIilCks9GrlWwjtZzOt+iPjfZjnsIBICM+/tOKTs/Er3UO2pO6rDXE6/6pHQQhCNH3QNzFpi
9Vsna3ZMOaNTO4qWC3u5ctwGF/aKlqLZLQ+FXPgjY3M0UjVumlzhO9ziVpW05bW/6I8jTQU8X4Ue
5IJGaGGgOmwgprP4VRImPlKBqZccK8tcz0MzB41GZT+V/S4frQaJDi8HUkzEjEeZXKBZAhlKze1F
YltVoHd+tY/a3gqSXvyozaTZmM4Q3cqsGAIa0Q5rGtp9RsXL3ytkmC/9wzq12xgZkotlw9+xVMND
lflGgHH6SU3ZhHZenbJ9o3lBbi+28cj9VAkYECUxpNdJ+peJ+Ikfo/U9QpDulCbIeRQGFoVJDcTN
jCqT08AHxSjQ+OaBfTnyhcgA2e+nQjbDtdVn2UvjudFju8R3ml8/F1zOQdt7F+AVzMCucKvR8ajZ
ug12zh3Wg8o30BVbahkkVnffKekF7eiqTaN3sP9q92KcqqtxAvjrjK5lh5FQDmztBuF64ZN0Y/m7
GWwBSqyiLRV5wnuwmOsHpM3uYayRuFdFZoX9QO2dFom6BsXHg6okOva2/8uhy9qhhLRxZtcIWqeO
QquX7bXTQeQ1PX/WQhq/5nM9zad2KqYtQJDfBQzSjVvURrORadNuYTYUgRIlV4xfSoSqpkF/gLta
HjI6eZu4sKMmKI1+AqaTZatkg6EYZaIOOtazHzJFQoOtrX1rV45msrE1NRq8BsZVAeXybzPrkKdU
rCEZ0F9GhftlqtVVm8CBypfC2DRaTn5W8jd7/dLzwDBavby3rrGYLnfgXi5A1oIOokhDtIOSE+2l
6pJSLNstcewBXNesY5PkO3cZ7mIx8GllvbHO1uWuUvZL6df3gOPVZi7tZ4AQxTV80J9LmQKioVOH
YLo4zGr8VqS9epylddX2M+hay45ArzjKDqpMGDs584vGwkZ7LmYKBsL+lOjzctmmMH+x1brzmBFt
K1pnIY07bn2w+WFDDzTQrWU5uVb3IMTylOnFtTFRkxVulj4ohUEjZQ4IGceX+qWXtDDfsX7l/OvP
LfPZOe/H74072le5FsUX6xhnO6VSOKGrkJ4CmQYCx+enVQACD0OC6FM3d25YLbhh942DBUhueFvH
5e0BIZ4Dzcz1fWvY4qbw7QnaGfkXL7vae16HNEgCg9Zf3J3oyJwXpUsSwQUp3rwQl0blXxgkh+RO
ETEnI5+KFpEcKk/rgTDp1gXioldMh4sbg/q6jY3ssRRmezNYDQJ7Flp9Zgy2hzKHpIiUb3Kr/wok
kEI0qL/5tSBQmXp/nVRg22rHecrHaB1TyzHMsygJcshOoe3LsocVn+QhVBmPtAs4VTo1fuCBOrl2
jdbbLUI+WrJutpTE8bZp637rVyAGRWUT0mO/3zHI1PY1wPW9I+1vNSa4wVizlSqZvO1Qq+Ju6ZZi
D82CP6DSKOgynGrjqTkYY/a76MW2ah10rbn7wjwiXpkGWgyyNgeqtlQnJYMjiVyEHUoD395hSLvt
NI2AMWKcKry5X0JNDO3RyAXYGif9ZveN3FGUXLYDl407kzpltNt3WuV8S1cKSUQTjfsWfK6vHJQM
aL2H9CSqkHj8W1S9tkGXKgkqT90VfREfLMKY7bY3LtKLl6WDll6U2RdNlvzOFpFz3MzmWksxzJkR
hAhdZzlxf7sbXTi4Zstl3AJK6IOIts8GMLwZkl2oYO79eyNKX3rZl6GmFm2z+PKHqIyI3xfroUHK
E401jq2e0LYNEOuNhULpVi/t64h2CA3hnK6tn3dh5YJJNpwp2gxdyrfpGPluGadTYlPbeQ49FDQI
7GMEtx/SfTczC1mMTYey6w0j8cvKtLu91ZTXbtPku9aY643X6hdMHrA1Ueo5ttLLMk7+Ixp7l01D
q4OMgNuh6++AjD4jaw3+DtoH9xmP2VdmHsy1RpZa3ix1TYhtDcQFpH8vMwfaZDR9LaasD2YkdjaJ
SOAyCZmdskgTR7OQ1NxlLw5FaQJ4iH28rh072VZZ9AwYruHctD8GKPkQdrV+Q27t7/ixd6qP6n1s
ibsmauO97dsNY0JzPGaIs9yjjKlx54/6kYyaMpSJ15OYp2Uzpe3dxHX83NPyOTb2bN91A8ewR86X
PlWBOgatwQvlCbKk/qSYoe2qrnaCjKZYIIwFHQ6lxeQrhVBXk8rWSslCdyI3l0vXarowMfxv8RxN
gVwqBP96YA5mP9gBmL9VPtBez71T7odR3DOEQHU1azYFQfyJNONWiPJlSr1LSyPic8geex+ea9Z4
SFxJCnYn/lpq5Q+mennQl1oT5hMceUJsdYJOjd5QARmWrtaVZlOcOxXAEfQ7+GZUXwRRXT31PTdT
p01qu0RTfBirQnswTVEHUYyKiqGLdlv3sb+THlkqXAbt0hu5VXXGB10LlA6Nsatp9KN9bsw4eEcd
goTj8px3k7iyBlcdHIN2EHIlRjCDNeLeNClm7bkO3GQZ9n3um7d5bDxYVn49z5YTmvP0vYzLr77X
+RvUF7/pK7Bwzs0fBQOrTUYJv7EHUQRU5jTDsprugT359AgHdWxiQ11FiaBKyIxtlPvfNaGGTT4X
B0nrzyyi5DAsc7Rt7enn4FRfujZLuNa6u6Fem49j14eLSJ17vZjFLkFvZw97kiYbeD1wd7YMtFbd
wkyt93lbTSfHGuytnLuj7LH/mrr0FqSnvxmQwdwunN8HZ86/ZIxwNpNR/zRGV3NoXVR3cxMPN31S
fgGbnQWaN9wYtC83aNHQH86Hk5eRJJaxmoEh6/7eTfU7Q4qIC7FUG62prvtOf1Hz+qOsljkQ7Wu+
v/Q5RRiyR/Btk/ByApU4//nCuYjs8okr5CcdrmshSCoQOGCa5jcIxuku2psDdCcXIGK4IJ1+Wi15
6GLoz4iWfPWa1trUvSLqOkWNeU1dePupbMenyFXJDVdNsxlwXQwmZRmBZ9fFti2MdNv0o3/bAt4/
CS/mHYJdVSvqpS9n4+gssobzvySXALGvR3datloHCnmVBjVS0YUC5oqB5HKYARcJ8DbcOZbQw8kv
f6TuHIcjg7mN1EkNtWFOyAbT+zZWziZrVBvq2XIprM56yX1c9YZOj/dWNbW7ochkUPijTmHQmrdE
4DRM9enBK5vxNKOSE5iJ9yNzidFzJfaVX1Be1zfpUvwHl9ffpE5TX1OlXHZVAmQ9jdB5EiP5uWpg
e9Z49llLtkcVaebPanddMv+eYrIKaMdkBgWFtZn106HpnBakizWHAoHxcCiaYY9c+mOZ005bnOUe
hzWOOBjagz+hQYCrNQ7JdkUaS+s6nOYYnG+f3jR2+c2sVEXhBvp7MsmCHEmJ6tsZ7Z8FNcCsWG6x
bb8bnWG56lEJuIznojnypGzB2uVvPV3yHckb0dT6Vo3mF39K5s1QGnZY9uY3ENXtnrTXQ6VRWmFV
GcYB6B++QWlXhbMXf1lKLsekSaf72Y0ayjezv42tjI4cAtBHvxnmSwwH5msj0mcCqVUHYFfQnsnc
ZOcL+R/h57sbZQb41uTJTuxkr5bmCZFjJHPZmY1XlC7itT6xuBnS6nGeVRKKdhovLWcsAnfsjqJk
+C1NR9CNWL4IfVquFwelU+SiU9JR5zt5yYNeNZIsW1stFsd563qDCAuqs00J1BtTvUHdoDcHJjdb
wHLIUT8lBmJPlTvszczxV0ZPGzrKhReAYvtUeTgS1+Ol28xN2E41nVrzuolFvkvJM3ZiTAt4a2m+
7K0kjZ+zfqCjZnudd4Xm1BSMLatoszJ4BfM8PSBSZFx0IqoPZdnKoEUz6bGK6FxRweYPRSIZ0iSO
tu28ZApwUCuR5eJgOY4Dur1lEJyWSX6gcy9v2lxy5SCRzmM0dROYKl/oktl03/TaaemKmukN9yCQ
gnpw99OoDYeoZQq1rcA1/Eozq7xC0cD6jyYXim712FxV/vRbd5P2Orar50af6+d5MOh2L3XswlHs
uLDoSfWwP5fJSO6l3/xiKKgFsTsiy5t4IrRMYYbYhubdZvDTCMRbhxYRAlSotk6waDceA7CXSKut
LyNf2S5yZPRloVHjbFaylxYMGK79QHHhynJVvaUcjC+MIlYXdWloAV5CA4fJlc+ViFvg0OW03E2A
wC/acTHuMTby9Y3OzO8A4ZBcvJ/ybx2mA6eIHgJWS/PwOALDuI5BXWzzyqlCIH3xQbbSCynnqzAa
G3VjJfXwNbHyPARH3p+MvJQHP43bLdrN/a7I+uxElFm2UQEuIyrEbx16+0bkUoQaQLq9BPlXbAp7
qHcRzstUeyLbMsoXu27yaRTGTXKZ2Vr/OGZxR/8iji5iMudjP5r55cRVVfjCgNQhzAvSWbXNFvIP
QEnWbS6HZE8TyoRmMKP9DYi8u9cr54nutjjCfqw3tVNwE3tVvht9OzmVg40agNSzR3RtUYzUAcd4
dNS/uviAfpe9OhY+Ystj2+JCgPIEWmXNLzTGza1nDSLINUHTwSz1IJHOI5Z+iqyNFjnJ6U+r1ggg
udMHdU8i77SRGQqj1g6LcI195igd9WF0Sko3Ac8+Qd+NuxYdqpYDayUIA+tSdDs6BsYBmk0VLtg0
HGE0LEeNbn1ggUrZiEWfQiCxhKxJ54j4CNDNKxED6kMU+IU1Bl2vO8eEKct/Rd9jka4Z9EVEDako
9qps2/EH99qsN5RyyEouGtK3kTlqHPFVm9jOjf8iQxThQH+N+qdbN94vby1lYNy2+o5Vw0hQBh+9
8UfvhWyo2aDOD/Vh7S3HhaVuDWPQDtFgUQmgAXbhD0sKNaPJHpfR69FFLZtdaqzZnbSXp5IO71Zk
SXSYlta5BEAPFUmgpvjxSPoMerWOvlccO9oTZA0gYc9wLvGYQQxqc+2YNyYQa+Q7HAZFtPytkJzP
+gTfe44aXJcD2+sAnkdDA4fBM2SZVmfQ6q1BP6omGU58LKBN4pI+hpS4jDLeveVKdrckseGoUTbB
P/oMxvQOvMQF9IkqG966NLfOYExTVfEh6JF5nMxI24209g8TxeS1NfkAZ6yCGnnuhvDjbX4HgwF4
xAOfSVMIX7ezsb8zeN3SAZ8+Tq45XJWt0R6zIe7TDewxphV16xU/LBklCXEiRq7XnIv6M+nq9zYf
cv7KIsfRAQnrM5hD1UnfVhCTj02bsnQFXajYVqY7Uwelwtz5NhctAwPngXlyKYKepNXZtuAM5Cfb
8eanrGonmsFhcBCTgNhwBnZiIJbntpFS4NGLPk7Kho+CPtyhs5d6bw8uIp4tjShYUcYdnYX+1IA/
P378Ts6P/vobUM6AUrpS/gDUv4ZiWLkamnGM49OQDQU3XC73jPTRlzTQs/h4qT9gv7/BXedrncF9
lC0ymcsF7T2/au5HM0qucyPtXzJC0b5wINtAbDcR7FX01AFmlMgOMRyc4+sirhCw/PjnnCH5kLd4
9eTnknvAxYitJk4DSK9IdTkv+JmGhZdiBdAWFQrRSenJu6ZG0SjIp8G6//flEdXlEK7OSOD8X2+8
0YtsQTPEPTLNvTKT0GczAGTsOxDiAW9MXM+ysz576HOE1/rQq64fzGXw/rSGXq/qpzUt/8pMT90A
QPgEpN3WSfsd69bMpFNdpOUEy/HjJ327JuSQVW0RRypthdS/XnOAMesvnjUfO4Cmd2Am3J2ueJ0x
cucbsv7uE1TZObrozzMiW7fSZVA0s8+iuebPCZTkuTwqb3B+TjIimI9xm36CVXzvy1ltpADsI+xt
nsPNBSAmr9DK6QjsonIv7byBT4bEzkA2kAG8Df51F3lzfy13FixwfBH0T5LsiBD3All1zjA+MKFn
ljU9oSa2kt3HC763jVi4gRLG/MbmmL5+beYkvUbyUZ5axxpfetQG3aBvW/8zzOf5VYR+N4QLQHbM
oDU0+M6igtlga8N8eTkmAy3ta4UOqBugp9BeZXGKdCRACufe7cD1f/x8b9f1cLDg6Tjif9Z//XzK
xy8Bsj4mBs6cBG5rVaekSbADi6cfqi9VkNgy/4Si8N6ZIfBYsHtQGYXE8XpNDyebDr3I6jjNcIJt
qSvmriK6jgGhf/L63ns8dDxwFIIfwEew/pS/MN4Jed/i901yyvJyANOqdVq0UapgTIL+oPFj9Jfe
2MwqpoX8rxu7UgF4m8hMIe5x7gHdF0vZeoRtdAxlvtXq4aHXtRgqeG7t/dRyT7Nh/bPsDhIfuKvB
zPN4m+cKUMzz8kZUsXcEjdHdjgzxdRJau/7uWb7c1HVc/+PXSAr3P/s4nzSGAH52bcplQYYFhu3R
Z1T9ZE3a+ITIRwNvv1MofuPj0HyGpT9/oeuSK1vHXe0uMW04+07ixU46z81QfvBmkw6btqIE8gK5
3yw/OST8gUr/9dskTUJPi2k0VMeVZneWLLVj5nZtnunHVLTRqRvjSgsdGtpyA6CgnLFDcgyGh/o8
fma7/jZXfL3y2UUV1Wbda2WlH4dUmTsjzuOLYugSkpNS3Y8+YE63id0985Jyq4o4Dv/tDK8PDrxf
87lFtDU1ev31ZHSdmw5tv6MW1/mByzTdmuXYQcRLum+trU8XiceA5+NFz6PD/xZdBWYtDwTFuXuz
tyCy7dII5kYxUfuhRfVkzXl+63eox3y81Lp9f6dif5YCgYtMCgaRrPX6+dp8SdTQKvPotO50x79m
B6U/4Ts0JQLR3/Qzo9bzy2Rdz4VcCN+EVMc/v5OXehiNHNc60A+abDcKpYYyTOndlvuPH+y9c8MG
Gqu1CRfmOUuidDAqSJpIO3I/g+HM1XxXQzPZWLPl39FuQdxhHZ+4jtni8O12n1wq7zwn3E3P0wjx
Dsfn7IMRS+bAOHD1I518RjuAOyeqC7TbxD8GWTZUx07EQ3JoZfH8cU/7K7yXUIGJQco6mqlvjLso
aesKrd4aH62qsNNtIvraCRNQJ90noe+dR4THA0MSGS5vDQyvj86yYFnj4MfIq7SGnCleXrwYg1V8
/fhFvreMZ8OAwDsURZ/z9NyIGhQ+2tY8IkAD/8MDGjof6om77pPnefspYPOzal3aJANvJaLwGOkc
tzKco9XaHRNQBiOgg1jUD7JSB6I6e5P+mf3Oe4uudjAr04tq9Lz0c2AXgWOv3ONkG80F/On2MY89
7Cozd8juxdgZWviv+8nLWv1CmHR7EHrOIhplXixGxG6OaFx639LF04qD0XbAHz9e520QW5URIWaz
QfAIvLOb0TcaU/VG5h/bspm+4XDFt5cVEQJxllY9fbzWHzGN12HMo3vLdIjbnzL2nEgwI60fi5gB
pRpkinrDNOfX41SfWoYiIlb9S9LrajUbM/0naEPuRaGy7kczxGMZynSEU5EPc/UyjLGd7vXYn38Z
su9PAP268V7YkX+v58whNrED6CVYfLV8UgW+t1uG7q6nz+Ckn1upuamlZjvWsLuDuPAjZbodMwhb
xi8SHfzPxDnPK16+I4BHWKbTBIfnfU7nyvUEhBd3zxHV9KHCr0chxSmdcR0pG8uLnjl9HDRAbgbU
bOr+k7LsvUe1CFakEzwr0KjXcUN6aTKCzPePsRNlV6kNbLhMqkkxrTfnTyQx3gYPAHTwWTjwaz/P
XH/LX9GRMYNAUMqwjno3WV+XBVfhTRt1zWc7qr/9jglQBjk2kQq9R/ustvVLveLeLJ2jmzFeQxbQ
8LHHhBo4hG2aO1OgN5GFXypaheitAnr3DJXfjuboiscpTRxv5dijTJSA1KQLDuQV8bhCX4JOyxb1
8vHn8vb982N57XQbUKGFefV6VxrOr3QGyz46jlR75fd6UKaiPyag+3bMoBi75/ayNzLGaR+vrP/p
ab76UvF+dtc+E67DHnu1buRfb0RLjAzUQS+OItPkddzN3klZgNeBtozlJsGaZAiaoc1+tnljA2rR
49rYQBFS6Yb4zFVWzqZxjbJH+TONU+erGMFohVbUp3pgdpGVBEKT3A30eZvvzjh4N6lnA0BHHpJp
/CgZpoW8QZ+ctYhHbye0vkgvMA3QrwsGs/5GiXiZN4hsAa4z8VRJgB5N835IuuwxhZlvHnLNm5tN
V80SrEVXr7wjF8w0foaSgs6IB+MEi79L7zQU98ogNVtYXHQgh1tk18FytT5qJBDXO8irdQGkDv1R
1I4iv/lqgBYtD6nLPI/JVGNhXWqn8nJujQptV2ZnO62nxw4myzLnvQ1chgk4Dh7ZVcZoOrppcnN+
XrRU+2XWhX5V2sr1QW01kDow3jEB23XqqlcLckmCIJAEeib79qAGBLSCOar6x3amMxtakKWAFVIu
7/EYXi4yjFnccLGHWR259pPTYFozoGpQwzdaOhaAN9IUj6axNSHOET7+8Ijt+bcwpV8x2up4FE2a
xk9+S3EBSKGG2uB6eDcuQ/Yb7Le1bEuoDrezqctfk9QYzXmlZaXB4qTFsB0TXeVb1WQZQG0A5c9V
PLRXJWPsFPUvTL6wv51o4FqpiK+yMpuyXQWhKwewJXIBjDLzMHjUyvxB6Dihbyoq1h7Kl2KsYlvl
qjDEGBkRKRONgI3QV/EgqDX+SXPr2Am8LlIvjlmb+Ybe8Pjl46/iTfBwqaiIhjgpUkKi4fr6myjN
oQC70cuj9HTAdEXupZeqG2t3C5gsf+o6Vd5+vOIfRuXZZ4hiIaUcr9Dx3tjiWdkcW5gWyaOIEakM
hxQnL0RddWMjS5nYSKjY8wVp+SqNNCXFLzfpkidMb51nYKLAnz1rkhdtUvBf87J15A4zHwk4BcOl
L5NnyE/q+jUpef1zkXFc7wrECwxi1hrn/4oaE+KdjgHM4TTTog4Ms3KOOOWi2zX7zWU6asvPuU2N
x4836U0JgYMWG0RHii6G4ZxfHqiF6tiG5smpBz4V1mnB5NmMtU2tdcnWqA11dLAM+yVBmR1nvP0+
6RG9ubs4FeuMZLXSQ1j/nKnqeGou8IAXRy5mh1mJk4toNyXdHH1SQuhvbmQXRRXsd3XSAseAfvd6
d/MefuCUahLWiRg90EM+zheCeNx/jSVKBN80eDs1TmIJzJXRy6GfkFUM3gZE+jRuaWbh9557gx8U
qMp44Bj6CLEruMvlJz/1nS8F5q7JzsPB4D9nv7RcKAUMO4tOZa/sPWAyvEabcYof6BNquNToWEf9
a1mA5JJu0qjTeRns0VkKAbF7GGS5ROB0PO2iqCJ12eM7fQe/kVGVb8pP1nt76lb5RfzTSFlwWjfP
HtHHJMHQFxmdsNACqqrVJmplensDFP1L61RYPdlTHXSIom1GG2zPx2f+vcCwJkuWzbF3Pf55fRaQ
p6OiRtjz6EftAC8zRSGvS5eghBEeSkh/h86R5j5eAdRpBWC76GJtN2VmGczCK67zXGahDqZ8Zprv
MOEvkiT9ZHD6JhrQrVuhx6vUCOX9eUnoxKMdW1rExGZMoCat/r7enI77JpvzrbEMmJBZy2fi8vq6
8a9iECIWJpkdUCa+EiaDr3cmt9vUjzRwvUk2V/HV4oKE2BZtnhchiyv3kHeieRCodJl0kVW7QJy3
GutYVO1g7VOc2h/QrlZbtxXlBbiC6F9VbxGpRgMFI0hqCDSItbOKCwxallXF5BynOEm3savALUHj
vYogsT1+fEzeHFIqclrRCAathTlNqtd7Mbqp67WJQPIt7SwgLl6yGfg0Ji5a097NystDfQBprU2t
fu1LMFYfr3/+LuhlY6bK66BQxT3njz3eX/fBQIHjWRFG3LLpQCZnCrE2Eqsm2v77OjQ51gkShZJ1
3sKWCfjJZZnkIa1giwEY63Aelg2Z1MfrvDMCRmaKoowGB3IiRMnXG5okEMWgcxQnCLfDXd+Jdi+7
wg0M1eY7Q/VjaMMgBLbIpGDiIADCBfL18Y84D642FTSCpquGIJobNHtf/wbfE4aPRGl2kgrIT4vw
bFj7k7PLpgjanIc+6MfrnV87/1sP0BDCQcCNz2WFfd5X0TA0Owijc6+rUnp7KweCqOfW8vPjpd7d
39XbaHWIodHin3280eB3ek9H7LR4LUzCylX9hREJmeKwh6QCzIs5K/E5zD0YDYPuOhC8rA4prK7W
P1H0eO+xGU7Q9KGpjBPQ+m39dXbjUi9IIwyk85FCvW1zVe1SRDEvMqHsh48f+4/e+N8xa91iMllm
k+gjo+F81uwBsjD0pW6g5WsCa1ieGs/sLtqpj7c0lKswicuX3nC7y7kyqMLN1eUR4V7Ql1r2bC0P
sF4RsPTtkle0hH4GYNoqyYCEnw6fHL43FfT6U2mxk2mhfkSMPTt9c1WYeT9bGFyUlnvtu/Ve97Ns
a1h58c3yqnGvT1Bf6kFOlGW5eeiGudwaGFAGVDIom2bEvEJxkHiMItBbKBAfb+ZbsfP1FzKvW8Ei
gB2ds9J1JMbDTXLy0yjlvanMfNe0OeDIeMx/zExlD16RJyCjh9/SyMSXxvJgFlW5c1XR6fhku/4M
y8/fLA1RMDtIj3Errafsr1Nk551dA0ZBt61p4zykqgK3rFv1DJWdAvvBUpXeBLMl56eBVB8cj83t
E1Bl+vI+79X4KObFvSSfHJJjmTmtd2wyEf1mvOxARMpV9pP2QeLt2rIGIIeEOyxjEKnF0zQm44Jq
BIafcWfl/2G/nF5nKm9fVOrY0Ksn7gMUqqFwAOOIP5Pjeu/zQTaFAEVGZjBOeP3ggk5sXGt+dWg1
Kzl0uluHCOnP2yVDfPPjN/5JQDx31Sj6uY1QuC5OuRH1Rw1z4aDB+RhFM1cdgRPonwTE81v1T0Ck
C0huASQJhMvrR/Ok104DGtInmQL99t02PaV40ECREgxrM2MO49y1L2RjmXc9w8FPztS7O4vmz/+L
x+fJdYp7Aebz6YLwWG56gdVx6jjAcfXFHMv5x//P3hL1KULR4jkXq51Vi1lIG3sHugIQeLqkP+Sp
VwdZauchUgTeJ1/vu++S0gFTIq43Ov2v9xbuMlnRiI9hjirdjW6JaZPAKzj5ylcED9P4ZDPfATlx
Sl2UmOnpgqg6v9HRgiV1Qjbu1M9DsVUpGiWDrbDRSlso+8rZpPC64HEO7LQvR6DMqByM8fD0r/tM
W4FZMfkaUrkkMq+fm9pYW7p29o5GWVpXKVXkYalLPyjRzwnz2lH7j9d7e4gYv5OcQzpEkhURr9fr
jXo0jqTP4piPILraqelooFWWeBJ11XyW8b5zrcP3tLnUaWGQB57PwgfZJcLE+fxgZ15/i7UebQHf
2U+LpsNCnr7nTTQA351/1lF2m7bVZ2Y4b/JQhpjoD4MW5Vpgnnl2v0K1cLxxKOMTNJt8DC2s5wRc
U/ypP5knvqnRSRhQgOUN2kzakH8yX+9rTY8LrL+WHxfd6FWAObpITsChHdSKVP9dKmAHXJ1wpu+b
YvGe/GZZ3LCbhtHfFaq2Hu26QaghS9vVqB0Td2cDOpcx4b+/fo4b8WvNz9/ekVGl62JwcnrJ4OgL
q4mSrYYLutx0yPPe/+NizCiImRSkwGfX7+z1npgAR80IXTcgk2N8zcOn3x0NsLnnQ4b9eKk/sff1
fcv+04RaW9aIDL8Z0KD9yS1qyIMHxb0P0mLM9L0/0RLbNg4Q7X3ueoilSCE1D41tY9jbY1vs18Hr
NWBoaChJPsb3EdDsXRHlGWzozhvHVVUBHlmnFdWjCx31WSGJQnt7kgrms26P+1qX2XcRGXEZjoVq
f8hez6BSZRry/06JDC4DoykN6HNGcoXSgQkzmwjg9ccb8N53zVe2Bi12HJz0671WudNS2+k5nnHu
qaBAvzX7WobaKOPnj1c614oEF2VjqQ7WwkOmjaJ7/Sl/pTYGOgtpv3T5sbB7MtVOLFRdZWv2sAbR
J0TWyK5XWgAWLy9eVrlktjE6z3ua8wgnMTDwbzMrGWipL4YSAfjett64sJ5PLjKl1uWQ2uMJRvX8
YtCz/s+uTOSO3DGvm10Z8y4vOwg7y/bjp9L//OzzE7R+Eny/JJA85OvHiggTa3spPfHr1Q+z9rzr
AY7OSwyM7+viDdGjvtTGifvBZ4APi9oyugn3if/j7Lx2I0e2bftFBOjNK01aKaWUL70QKkfPCNog
+fVn5H66XaexC+einwqorpTIyIgVa805Zi93EvMdV91bfqljjXaX+ENAt01XuhVbTdmUYdXq5k8F
fgcCGPZZwyy2OOtu3nZHSKBGtklKVOiqtLnv7S3bFQGwrPB2E/g5qVX7MddaJRKQ4KZ+WswlV2hv
rfkEwMI4Tnk971fSDEgKqHy6Xh3n5QXaqnuezWG9lGtr7A2T2xVK7Ww8BqJXJ7WohpQ3S2Uf9OeL
o59nwX1mtsu3Uc+da6aG6k1ueT1wEjUWLXcBjZH5d4fxpnKWV4y20/e1cJt9vm0S38mYVx+92dp3
NpLOObILrarjbZDDmwK1ZURcHyqg3zmvmSDz+sEZOu+1aG3rcfO86rNXzLty3SjQZro1jOvZMM2o
0jrzeSkMvlx15YCV8FI0z/QeddhsmP25DEFscfPmjkTw7KEl0yEm8Xl4KDDrnWbcTTvXn+ZX3DRq
isZBwB+TU53Gs3TLr9boq3yH0TWtflrUkgl+mgEsPbZveLgYkzDpKLGGBQdpdiFZAC/0wNsz5659
2kwTC+rfFiFr7M81iPQeADJD5tv49Z9rcBoL1+YKpY6B3dfzDtNsT6PIlmjsG9HmR02Tfb8rb3Q2
/PvghHAap9aTE/S+9/nff5bb0fjffpQ/DjRzG3IrkJN/YASjH5w0cJ+J4a0AT5VQEEeAJ4Wc5P9x
9nzbWjitebWURMb/iqXcltIgPDrQDtRFsFq7FtxKNcJc803tLwXuv1wX+Sy+6reOIVfaP7uU01Rk
wl+d9OiNi3Uh2FmUHyv5uBFGj1sSx1weHHexd6Oqy+cFA2ZCBT7uGDoZfzm8/vVRI/YgGEL3eAJ/
XJn03uN2KAL09r6SSZYq+WBRr0SdD9nR9PQ5pI8//mX0/r8LbsYXFEdExt5mzX8KsMa0XIlGzEDG
CJXus9F+ZEepd20Dea40IMz89+X0b+cTojLGJC7v1bX/WNlV04O+E4C0uhZQIQPNoiWrxpXkeDfl
X57nf7whf67dW++ZdoVFv8L8o+xbuy4DFlOlR0GgwbgvR8DmIfl1ax16oCa7EHMdcAWmS/h0HaNt
cNTXrtlFeud3ZFBns/UemCWT/rlG8vz/UYMF3CIZW1AnQkL/55dca4hJ4N5YH7Nx6gGeDLp38V2g
BuTklPr6l4Pt3x78zcSDyA7lNjqwf36aswrDozABV70gpuEVuKd6sWAqKrH8Zfv614/6T1nAxQkL
/R81CFZmRQ2upUe7WWrmybNevgR527bgEQij/MtjvD2m//clE3dGAcLFgsQzuqJ/Vtz25qZlJjHa
BKPV7xpX6+8WRpCx0djzDdeU3ReroBs7c8X5y2L+3x99620bdCtvg2Eubv98ploGfBEEpneUzTY9
ybWlXHTNNK3CTN8CXLsjqsCoyVsbRBvX2r885z/7ELjBWNoBoa9EXt6GXv/8eJvbvp2vLsq+TVBG
BOnHRl75d2fVHsSaIy/0euJG/FmeRLp0f/nd/3zJf374H6u3G1acq2QfHAOVr8BdtZmPKCsHt+G0
oPX9P/6uDuE1N6Abjj8Her9p/vN3XXraxQYM0aONyvhnWlh4vFL4zrRF12iWW8ZiIyNrhgoRw6EJ
/rKV/MubppzGE85o28YG9MdOktrMSInXc46TXZrXYskbaupaYT/Ybra0nbeI4RkTeQX7BGJh9pcZ
8799vGH4CH/RLKGc++Mb5Weuxh2tdI6jySAn1remJiMN2ZgVIcyynwZ9aazTNmXakgz5Yj7+3zbt
27vG/HhrOXG1YKb2z4ePoXwYIHw6R1ub56/M1SGdOJnofZKr5PY3cPqfx+Dt0xyubnytUQmye//z
00A9r5C6FufYN1t9YCvJ75qyAJ8A7CYR+fIuq+JvPbXbA/znJnL7TOw6N5UszNM/dkc/K4j5GlLn
Zg6q02jpNCjkyD22vyUA/9sv52IJYPpHP4L96p+/HLSNLHUlH+QQBhTKFvci4S1W9qCaCu/60hkv
2Hmrj//+Av9tp7gh2rmnsYbZKv75qT2EnqYBkkwQdvGWozuK+N3AHLR1Fhuqky/90BaxEmKKCg7m
v3x52BJv7+yP53vrlnLu0wW42a/++QOUfUoNRbv+SCtg2C2DMR3mGRFYoTflj2Big4UHMFVOVI/d
+qIZWXNt2wZAVuv4c+iR51KEddNmsWNMwX6GEvEyrJbXhnnrVefShZgXCmCkoTVO4Oy8XD+vXtB9
TCWMx6RL67cKtNi9PpQBwBYJAc6da3gkQ0E8jb7c1RCBFCiDcn3TZlKyooVwQSTvQlWSPk/owQV+
xd/HO7NbBE+oxTqA4JSj42fpzqZOFez7u3WytTjV5u/61q+PWZMKICWtCwCzdVsTBBVNF4oJHTk4
4yvfB0pjdNwypjJo1A40AvQ12WWNPEyKKHHA+FDrw8rG4R8OPQwhyJlbIaFJZcvZrByVAht2tQNs
Mmj7fVsVp2YzyyKR9dpNNMA1933LTFDXwlidu3yhPGAsk9LnUZmGwz3zJvW8NQuIkqHvZ/LazHy5
D8YqPUwQZEHJlz6InDJX2SWYsbSHy5gP5b6jpl53WVBuF8NqNMCiqrrbumVx93Av7Syusb5OO3sa
iq9xtLrnol3JXgPbaUZiyXmMuef0r0g2igGeUQA5oOBLB/VxM5uXGS83qBw/LUPfXNKo3crxB4ox
uAt9MTZv5DiPZO5g2m/mpn7wqgqhX4e776exVPlDNTviy7MH+5q1oizu1skzj7QP2K2nGThr3+rg
gwmpg5Tagxna6m2j4+YCpEs7bWdLRfSFiR2hALQ58SVdkCt4I8/BnMcxcUTgJVyEgjSxfdk+LSwR
cCW5zoQb/fKmhaZVDAO5uR0ROk25NJ/mijk4HUSZSGczQQxP+Ow7y34fMHsw0HHTB2H3NxphXjON
Kbw2UrPgG2p3m0lAjOv/yLfKfvToXjX7Jh295wHQDJioSftw9E07z2UH4HqYyvTWpQqEzqop0iLm
ZzXBIUEuJoUaeNIP9p3GRJK45sFlrdN6g/PWb/1uBFYBR4e+DdrmoP3FurKus6FXD5664botUoE+
hBBVEY6Mjj6stulhg0BBA6IFVYVvz1wvRyqxUY+cQSmCHnILzdFe1V775mbFZIW6nAranL0PRWnJ
3I6/0XtfQuvqx2KV89Ve0+Czsmb7R+tXsLONzpt+anaKRiU3m7neTY4OGcEebso3kJmTwuPDIut/
mbU9blFdEfETqsFuThXr/p1ux3xgMldctDSorqUP6SZcpNvuFl0T36oCGsygu9q1KN0sDweK5Ds/
wMAE+7dPtGLKdwYwyF0xEFQaDJSBMfUYUnO8enjRDQxOg0+p9aBr+nZV2+T28TauBeobUqnOVgsx
IG7GtLoOg1EgiCPfOJh0Z0gGXhXkAu63Q0QRWVK0Gln1jsUGpWM5Qd4EfOtWH3VZai0yvmE9+l6z
htYUBPSPAVdA1mDz6sYGFvNiz/YpK+jv+EDxT7lXeRGpO/neL4o+sfJGO0A0KthbHCXD1tiyPUG+
9aEy7OaHMehwYlKzDH5li05iiF5RtS8g6p70wvJ2zQy4JjSFUzkhh9b8LvAgHZvOR3zUjr+asTZj
Y9LL7yUIFcaaBWYCikM/9D2khlqni50M9M+FdFcB9KzR3jYTXufN7YTc1pnOOuPHg2EU4s1yuXpa
qVFefTV1B19WHWD40gVeRq+THS7AFEGbrdNiByVIHpEyy12OhD+I6Nn47gSZt5+taY5IIcNla+Ud
/VyGdC2LM6bD5hzKduqPjLpoAg+AWYZQqrVkDKtlR6RW3P7X+bDRD7qjm5YedM7nNAraKTunuGHZ
EgobeKtbznXIeG+gXV4XlwL8z0Ogdd1VLHN5Ljx4iyXIemRHNlGsU7ZB6smZHZEIH4KfNePJwsuQ
pqsekVoGhFEbCaeHG+WoJV57g6GX47ZRAYF9N1epevbRAj+nsrWukvDkO7bG9KgPVnUAK8If2yX9
gT5i2c1BqtPRdtU9rMwGu/ai0z1bum2PmsH5qtb+lldQShUVSNaOHLTzPcYLP9RNqScDYy5C7PXi
06gn74UudYozybIhYea+eWlcEOdGrfhtrAnycbDyX1QGhvbU2GCkmmAhM5beGc74jdeEtAhkZyEO
nMnwanRHvWSTbpxKUbqfhHEH5gNd4Nk7eXnX/lyXQd+PM60mqko9e9KRpe8JPlqOa2G7B73vLlpT
5ujGzXRPyLNvhko3m8RsRi3mZuA/r8sy1sgMYLDLxVs5LJGe6+y7efBLz83tpHSgpJ4n2p1pbt3n
VgeTGY3K0GLwqEPcsXu+eqgUxnhwOzdIVN/xReN/yMmxEGnwVRWIwRmd+OpY0vvFjGEYH2WG/Hni
3dgRWRTFvutb45D5W37ZxgY9+FhrIuqN3AY9rEMGWda14vzL2jypPLeIW6ARhxGP5PvaVVPs5YV4
Bp9tvK0mJwv3CWLZSdvI2oR4Z9jfE8IYb/XUj82kPs4L1/sla0+PfREUzzlpKXBW82HbVZ2414aK
uiJ1Wp9cVzWYOyhTwSP1vDGFqzW2xw0pxl6udReRGAzJQ+nVBDvU5UGpZStfJmdAly3WzL3qBPFU
8abPmx22fmncoY6E0sM8poyRFC6/C51mRsV9JPSt8nfFVSk0imx7Ndqeo1YRZQlYzYFik09exGmZ
sRca6dusg/OO561r91rBmTAbi7YvFMWO6hdDcJo62/eVZXkAkWon29JDQ0bolYewf+F/Cn++Fq7I
X40pZcojUhsJvvYqPWjXEWpA8kDwDuBcqIavoJLfKi+AXKwQ92veUv30qtGjSqu38tSD/DxtrqRn
8R/98uaL8bhZ1bhTuEeDszFsKxkGDvWfSZud7RWZbihIVY+8ydQu2WoBCfe90gefyzBjyEhcGsix
C42s857BC/Ie5tro3tmijDx2iymNh26DfkqXQ7QhRQXxDGuJoEfLGcNWOlsgbC/Nedqq1jysEOL4
4dqxj1o0rTtobEMew99ymgg2klclQ5fXHXdhTzvdIC1xVTs2AwdNPyxDCh/ZIeHeWrE3oksB8Afz
KrGtDbi1vpo9ZW61HsnHbh58l3rN9mi4w/VmEsl1IabI3Ljuu6DjN9E3J35abQ0nmvOJWbjQhDYx
AD7xn+px/F77Mn3u1+Gxmc3ijaEXNut1w+AZbkVb7uGqd7ubZ0EmN9LcznD69rEMlhe59upHXi0W
5CoyiJZwq21KWZUDR/UUpe2mlH2RDdSpcV3lGLfkAOMS9bMZ0LVTwOCxly0SZVVKuF+9i8Q1W6x7
qvyS07R4HRarOhJQkOizuh8sAUAtb5tzU/P8zdGtHtjzOf5E5e0tvctiqWkvmcyegj67D3rj2bJT
MzRXVUawaSvO/+JrrpyDbUomLsP65FoG5zIitrAQa1ym/V1L6lm8StJXuGaPF8IzWMCLPj6utvW8
mGZMfWUn7Zgd/LZ4rX3jkXVX7rO5AE7m49YQHtdt62OSjh2PXnPle39dKhuhT2H9Mmz1zTO0L58C
KjKXBd3zbPNaZo1Sp7TfwDYFYdfU/ROVDexr200FekVTPKRm3kSt4xaRrk3EBJCUi5gLvVk3tb9T
DbWWHmDaIecH2HJvfLNgqY+p3u7RWn9olvubi2wQjgEBV5o41mxWAJe3OrGQ3SoAyMRUSAZG45uj
rBlAOXP+ygfdpaxHew4qOH/QzVGwZ1t3bLSmSxZrMSL2FzYZYgm9ydqTLc3gfCwTI7tlsDTLD7sc
XyiMninlHrsxG6MFmO9GDNhhHsqzu3nfKMjOlAsMidAl7VPE27HbalpsSMu5X/jG7gg/KB9WvNaQ
bHPSWpksRpVcL25KwsgyOrDV8ovfLc9A/yljzPrZ1usfzkaMnbWqIva1knyhiVufXvk5h580Y7X0
3/TCq2LQ4hZ7gnsoXeNdTs7FGuRe3eacW8Ar6zwqdGdZtsNQAHRQlfsB8/1ry8vPlFF0aNRkclvQ
RJVW6yEjY3Ug+AIeo73elxPTxF62kGRrkfCWSAHcLPtmm8H/wZDohg5/Y2J6afE3hblDZTHZ+bNv
FFqUgttlsmi0pw6HVqx3hr5j8Eqcky9cEK/AFCdb34307U++PvdnoyVYHNeJRa0nzllp/xa2f5qx
3p7HQt5SVVoUaHi5TpUIxHd6dumzM5TEHLl1daB3EiRL1ny2WvurMdiAGa9nj61P3C82lsRrGr6f
o4cjuVRttOlp8DgM7Zvhw/jNABib7W8jUDtHZx0O6Q37o350RKCGOQf6aTL9h7HbsMAtzV0u2NAU
0YXQOajbhxrIZDOCfQ9M7YUJDsdra9pnjHqnYVCXwW6/jUY2hiMTvCTVObhTb63eNZVWb31eVbwk
/9W2oHsBz33JVPajspuvAWQOuHw+iqvptXG2J2UOdG9mWpENjpyt7e6yyRPJKFs4rZZ08K7hx0CN
rjCJ6vyIHiYrtxI+hbh9BaJWH8TiPyGOzql5hvdi1dL9OGzyodvQ5mVK1Be8iPebsX029ca/p6xf
3lr04LtXep++TyZJDgpMk6+ayz2BJmW/J2HF3uUWSTKZW7nhqKOxX0EvdpnFuNgiEGQ2nA/leypW
o1xDzba3T5n5ZKjnuRGlkosw85REFNuDqsRduXpnitDYGoLruBFd04rqp2S9Dqkq9/Y89dBswWc0
farvTGPoHwpjEQ+NwVGf1aI8BlLOB4+rxw5A9PhgubJ5HW34paUmMqB4xvSz7ammlqBPM+CfQZ24
WoFahOSkcG2yz76hYB2pojDr77dmFEnQFo+lkKgz+vInJHXjHRtGH3WjZ4WDJtcDTag90o930RTf
uWqNRyNbEojmR+R5MM+BAAO8nsJ+NK6LuL28LL9ifobmXbrlTrOHeu8q66ssxqs29hbxhdVTobfN
T63qfmKtgniZZ37sjbKMe9CmoeuV6tbPu65pm+T69qp1Wx1KrdzLmoWpAZTVhM0fsm8z7O1u2MbQ
I4CFNsEmD4M1rsRAGTNg1xF86i0D1q2J3QDfDVCQ2iTXtBNZ0ntSBt/c0X1wtPGRGJjY86gQ6Nf8
bgUG1dDGgXco5vnN17yz0UCGhgR47l0w5/ly8VBBhfmafpeldfIaVq+1TuUrylCZaFnxstbl4zx0
uBJm7EuevowhJos9DiMqx0kxQZP36UJFr4z8bWK962w/UWYBM60H7WT6xCzJUnsWvvbYCge8J6hc
V5CDIpqXqhxEhO5m17bEma2VeZRd8OFrc7zoc0AZ7HyKtHpk1LJvpNx77vJWF+kJOfE9e9d3NRsx
BfqJIeapLwn98NQ7aQIzmTr6YfXT2Pa3p9kHs+p0CGhv+gfMcGGRwWbMFFZy1bxVloKYXwW0fIrz
bNuPJEP/ML3OAKQ37KEHFLu+K+89+GaIV062KX7T0iK7p67UBafGnZlvv3V80bFmUTKvqbyYFuT3
AXTpIF4wnzuhaZv5nsF2SZKvBkTxtm6xkp7lzaTXS56rbVdnQY7EZEKZHoMtsYrik47xvsr9ayGa
RGZ4CMqKK6qy7U+RezqRedl9W4z3bpdxbjbyqWc1heQz75iFxAP8zdidtXNd0HZhMn3r5Ihd4GXf
8XxQQTqrFeOkBPlLi8ZaKQ8ARodlGcRm0ywx0uinbGQXcov6LkfBTVc0uAivP9gzT7wYjqYzctVo
PprRvw51ek/i0NtmlSRL9OJxpXlZaem56vJHGFT3+oYkRflvsqpeuqG+bCn9HWd+JWJFxr1e7t2J
5g7qnXfB5Hcy1nfRyTeuUUjWhS3OQbH93FbnVC6m4itWfY1Wfq3go28zhHIp0sTxuzcm6LfmwFEZ
LrFWk/3dyLLdqtL+NI71tTOtt5T2ga5j2kVsuq91+SQMmwGNSfbL6n31qCrhleq/OINfXKO6zydJ
q9PKY8OBhU9h9jY1/YGd7vuAMgy+Hal6GsGAbKjotDtSqxRZ6Bjq6ojuiIXs2vlpdu0LOJYECNZr
zj3AL1OJKWMwwzaV7Cn5cDP6SkXXyq7vIK4fMknkipWeQQtrkdcuDygIP1O9EWeOY3LTqvQubSQ0
6OpAoU8Zo9izcR5Hg++9klJx2YrMP3fBqt5SQe2fEqqNNzBL5mH2OIaoGLK0ikYnT88GlyyOgGw8
S1O8Fo1GnEg7B5yR9V0g2W7g+anE67tTto4fBFw8ZzMI32YDr6nlfI+g6CACBns/Z8V+9ao7Z25e
ilUdTbkNj6Jc8/2S4dbO3YexMMk3WYJdQPhsbOjjsuttOg2BJnd+pr+7FEMuP9XelcFxc8dr3gXc
jgpjJb/U+hi1dooBtuB09Ymf0OGsRspE1T3JfgxNIyvJauqbp5kABCdoaszLy7zLlf1mQwAm4YzF
NAfyLvV0MNUThH2lz3nksYXRRMvu9KWOUq7Z5MYBt3c9+Yu+jAlE0DkT1HXu5zkRrnkcHOJcxbQt
j2Ur1o/ec7Q9Tdou2nptThDzgRPWsdVCkw5Zf9a+7Nf2cd60a5aK7TPv/TXeCqc+ZI639NxlFVH0
FgEUDzIVNkheQs18SmcMaVbxOC8BTT23qYNwm3UIyzmo+jDXG2fXlo24n7XeTTLD3F5Km/Q+Jp5B
4q72GvmDbr5aE+E3qwuWl+avCQZcGiQyrdN3mVfQkO2RdlWwtqEBssQe0qeM7UtHbv2IVlXF3eDT
nDBdQoOGbELlZsF09Px1x6XtSgLCPUfdQihPseOmcfFr5SauLdq9ziIm7XBKNh9uv6NLbpClR9+N
tmxcWHLel0O6o534ky5gx+mMmEVUOHo8sNyxbS/y5daTu6UVZaFlqj6WRXsJsrqg0ls8bN/pyU7H
M9ds7OtSv9bdUCVyzM5iMb7NQ3qtZEpvVVUHA0Y1mZHYDI2UAQYBcuEqtUtFazF2eiIzHHl1l+qh
NDe07LbPNn2rhqR+T/uFAYPN3aSnqb9+GW35rmFxD+vSfAT09DDS5oidzjjheb1jTkrOlK++SUkv
jIyH+xVh8b5ZfT2q7fyj7EmfK601qcR6p9PJDBGPzqxt86PR3Iuwxx0QggsT1VPaO0/dpu56hPXs
DcsBrc6w72dS/QhstHkiIjWiWaSgEiZ/i5aCkCiVEc1lg0IB6u0TgpAb3726f+4JYjLKnuZ2X7Ux
M+pY44rbN9oLhfLv1RxfWzXHxooIhkisLmpq68HJtp2zViAQp73eK5JSaifESXfn04S1tPXCHfVT
0K6kD5N2176F82+QC9NI66mhqR1vXYNg0J/2zGjvbDoqsd77pHzo8MgHi19WcjSbRZpYVffcCz1Z
Sc8KmZkda82lKyG8S12oX2vjXYBn05yfz1NvKtrXa3dapsZm5ONq50y13M0odqy47xH2TqKRuxui
5m6r9fKxs3wOS939nOZG/5gMyb6cWdYTthlmdTJfk6UgJwloIL5wI13eqbe2pNAn/iVHjvcrOI/I
G0nlvHmbEjHo2k6n8RrnkhdXVpg4GpU/eyXXykaMWbQs2Q8aSuztc77sdVc9dVVPLV0aJd3u7D0v
Nna/Tbtw6udwOvoi9AGIkj8xXC36SLRrtnK/mpwVYY/b6mGZ1PCaTbciuSc5YKYRynumsY2IaojK
iVIhB44SebQ04jRP7b25sLgmWceg2udHZc4a5YWwdzrRUd+2nmQaRTTinkoo27ub6yS1UesnB5Dx
zne28mN0lu2+1tCbTQVLtLVpoHSe1VKaLUYYTA75NUww7gW34Wez67qopiwnT5UL7JZ65LcNU0d8
X52VCfY40AxUWGDbf5ecxR20Vg6IWo8LDfEirGLebc1BpXl1tvdn8sgFoSFcCt1il1bVJ6MIRuFE
LVaEzg7OQffRnpHBx3UK01SEfmmNSBdk85btc5FVdZIOlcexqL3BJO4vjciLl0ks2rM79cWLTQhn
hJBD33VE6+5pUORRnQ1UNhNNx8h0mnXfui6Xa6bhiU1EBLdfwq7SlWLL6mvtsSRj5iObq+EwZ04J
w47e8lQIa0/w6RxnrfdtDEgSTks6Y07HS8nGwQuHwZsuzuI5pD+ZVYIohwNsZmS7ePoPIj/zXdVL
69S5+kinmqn16rZvprma9DwmsYPpStc0hxm/Y+x8HmimV+GWW3U8k3WkwnYo53s71b3EwP4cysay
9gvy1TBLzSYqqhEd7qr9Aq5oHx2yKUmYgBBjFG75mGcONwg3Q9hrew8NU+7QYFZFv6NlpOZZ9/TE
pz1Ulg/X0radmufDTLuGGZv20uMliHtzDUbM7O7bQABWG2u4Ou5KdxThrLWUMeosjOGUYw+KO9vd
jZpz525Nk6z2kMAV4dxROVP8fnzwGnffDO3FaPmnXaa6blkm5tQmEHiqnSo2oCJWTzejCDZys8RJ
STLWan0+b5XZRi2fq5MpiBhcxhYBj3FjAakbB4s0tnnOYjPYWJLKovwZmaW4y/TB1ILYUxl830jL
7Xrnx+bmb5UplsRz53tAvnc9Rl54MttdINTPYrD6sB6XM4HOIyR6eJiBhTJ7aLIjp0yFV4bLVm7T
GOvyW6elJnsovXcccdQ6QcxySaNTWxiKrO5IUoV9TiWgYnaMa9NZ595pWdEOjfZx3nElYN2st8Uj
qdUHozxW9oB3JM0X6n77FiquF2zqy5WeZvcD5/wjoZBOUowpA8F+/NUZTKV57Jgif+qdBBU0HPS8
2OUj9X+w2fdCSS6QzVOu07OSXa6T9mEmcNo/i7F+orx4JpkNoYFkF+0JHLA2fja9rhNPNiqaVH/H
zc77sOHysMe4HlsJtW3h1WOEaBVWk4LQX7n44NSwxNCTrobXPNZjG9uefCGHdafS4DD05X1tM7HN
9e4yoUsLbSRb5eiSMOYktj7vdTvII8EdI9q8XsBzaz4Kw/pJ9vpR43rvNGyxIA8dJBT+vTXQnR6I
l/Ts8o2WxjGtCmJLXfHIzBFfUdl9Gst0qd0q8Tx12vT+e2BZ9q6fPJTL2rS3Mu5JxBVbjMAF0oPc
13cSznRIxg75r+aWlCx81PCqSmw7LcLJJZcEZMC59sU7mV1z4tlcSG7zibaRj43S9is/5tgOZA/W
A0GvuHyw2YSckVdCqt5Qmj47dfmEiOuxK5vf2kJLJu1JyxkKuvvVeFf6VGlBIXihHlFJNvD5qAX1
hNCl/Zqz7tiarY8Mm0tj6vVJ6xt1Qszqp9VbX6h8WJNVR6TR3OqhKHGqVco8dl1zN7fAT0xyUkkr
5FI6+OOxSXWA5b6IGhUsUb8Br1ZZRepsP102acfepjimLDXCHeI+6jrL28iekynfiAyuu2HtdnfD
QjBAPrwQB/xC3ETkluqY8RU0umAnh8rmLzFV4m/vrN6+50orkNa0ybwQekTSEqw3vTn5jfjqXeOu
IiJi7TfzlBFNc4t2PcrZvyxGfi1IqaDa3dWzxf2eIZE02EtWLrmR6UqimuqHoeQPVI2/sGbShrpF
uS5uyNySm5voT+iqE5Rxybbeno9jPRRF8dDQ/2f3cndp5hw0v/2C8H7mLkDvYFb7qZf3ASO7sDPS
K/2jr66bH1pyg7qVIkVbXmhxfSeB4ctbm4fudgOsyvyQG8QCMtVlMha8bmrG0Wee/NY7sbV+ydW6
pX16BB+1DykWhZvmaIsnP3vPgG3JjnjM0rLOULYRNPlmbKXajzod3gPLoLCiqZEVlPd1Md3n/N5q
YXfaepOp2Ljo0SjGjx59oPCn31XGeLyeenFZvTVNlGMwMfbwjDcksgVNd80dlCp5ryWbUe0rBOCD
q/pHE3ULNnP5EIxZ8+DN/XtXeXzpXCQBgZqOOQOWQPMfrY372OqizsjSs46IwczUL72YCU+p1H1Q
ObteLgfPbQ79IPQIh8g1N8cjkmdWX5C/mV1PIAUGZYndJlENSSLT6G+n1pm/GG/RW4CbUMzGB8CF
mavF2u27kRGTOaTrC98RZ1f52lOfTZTeaxPypWLCZ00/pCB++raoJSIkZ21fMY5+ErrYJf9D2Xks
R4psYfiJiIDEb8tXqUretLQhpFYLn9jEPf39mNVVtUKK3sxiJkZQkGSec35XJ+TNJw3sboa6zmZ0
aaOdpnzQHfWhN+VjE6eboGQXNKV7GvL+MQrdJ7dIYGw4jPVHjVRUOki6Yx48D4/22LyoKo5E17Wv
xilkrF/JZyjv/rKz0ls4Gdci0N99d7zEqOBUu1gS4sfzqFlEzJgTe6fUILbYfQW1JHjQ7Za323p3
8KfJHycFnPXt+798pqmXLs0AGD3OPVlyb5fO0RsqbMn0GplCCpsrBsxr2/FPY9dHGJl/KkeQadbk
j7HXb9EpumJhE/asCixNiIRXCxg6xjZVxqtjFy9OQl3UeBAWaqaoC8RbqxDt9iLAXZG4kfHSansU
m9y/ORQYfI5PqjJeLbpoDIvgX6Q6rXBsvKQ5/ksoV5bMa55NwlmWBAz5BEWwHadaJtcawQmrqjD6
RYSuhwjB9MIznYNhNXtjYm7TZOWe5Pd3MwyvXQnOWGtqN6TEOA6Wn6/TgWQfi7F81s31wJQw5uMI
hJjtMqKzDjpp9HGrsdmJYQGsexePNo711bNFrBxJAck2KpB8jgPUIbI71AKWZrME/SbPZ3BjcHCK
irHoXzW/uKTrezEK9Vto4S/PgpHV+BgFaAY6r6oChXVQQOONprZWLF+yCOJPDE3GVz09mwUfLWnz
Xe5FF45NVvuoRLUlnvrg1CxUojx0SonhKc4i+1SQWM+BX5NgxT+8Wp0Yzjxmyv5w/O7gpOMyD/OP
1oAbOKbY51E6rqrE2/uo6ZY+LaNsiQaOszVzEuOQmcOrDVKxJtNnB5noxEfEeCyObls8QBehqfb0
Sacwct69MX4c/KJdBL1JoKf22k59u8pIboJJuQsQTSxpSwlldIadr+NF0WDjYwTNpuAcmpBMZ+5o
r/IxVBTVnOYMYI4EUrC7h8kL3cUFFKK95sqTTMZpRTqdtnAYq+hqvMeICBPBLD/oBPPFjg8tI5qy
pa5MErsMx2Dah3FRWfW3k86ZSy8Sbxmzb+jrf3Pc7HykYMu8YugS1u5TaIFDm85wqkvrPjPCcZHY
JKgyrr8t2YEP0EQ4LAAzESwxX8gt2iINxJhxiH4SkSuvzES/GZuu2VFK7SyEPr0Ib3EIGg84IVb7
oRq3nPcfZchHU8fmeqpQIXLiXI3gLIvKHw6BI54w63jm/JUI9sjbGs2XISguuzi7ldgPAVCF/ibz
7YXfeXeTiWFZkUq+Jk5SXdf7dUyVtzSo9JI0vc1k/MEZufbK7FGPEYsS3/rap8z/peyXVRn5q2Lo
LxL+zKLlsOsNTa44pt9EoRPFircS6UqMmgF2l1M5vQDH52vCvcGnBwDfeMICijjgJQTKjyLugpXB
K4d2RnZz4GH+TntPj37LDIWBG0HFUKfpPzl6GLDGzNOGp6om7TGz5Ownzk2P9PXwWK3NjJyvEg7Z
XB+ueye+0ZIAhhSiOROb6jDX4W3UwGBa/STLmk0zCC6x0NEWOkMYYo+7j7LU9yljKU8hChTRyUqU
geGJFFttYP5ljCCOdkD0plvsdAm1BOHgZQpXcWEl9gcBUreBzJ2D6qM59ZqUEB+13lJAG+Pz5DcR
rrkcK3EMTbk36vBinKIX4Sl7jjRlulWZZKFl/UMQuA32wqI7VsQ1A1xkC9MINSh2A260dcMMN2CG
ZPkDXFRvWRAauUy9ZFfixsMuQji9BqxBzuO6n+xxW0IeORgV0dJI5S/8Sr+NiZEGBkHkr+JdOHpP
fHIHeyA0HGv3a1E2v0kzuqwsY8fR5e/cwV4NJdSQfmgukzllLw7ZTPTCRVKLuASgb4MV4xW2ndhQ
UCiRWLJmpjczUhjkK4coRiJWa1cRstjZzyJIAgx1WuiFBen0hIoxsRmtLXsSBvKDZAaAOcnG01jz
poq2yB+YARI6KYb6YEz62lDqHrhpS826CvHloTVXV0TikQReZP4pKrXpRlTTDZYmGpIqUnX1+Jqw
tW1izaTR3PldQmXdpfDJSQyPHvwpUsuMAVBcwYeNnHtJNkebmtHenHRzyXe/byUZJJE1/p6CiG7L
XWVJ/uIy8lwkobqNLCAMAUejb9SBKg5tYmKtyfl4VD6R5pbBX7aORaXuVJUeRhKe8SW4koZxVU89
RVH3Tg6qs07TuSM0XzozpAAOhn1LVcihTZ0zJ51rsH8wEYgUG1Mrh2vAhZtMwSNQbmIu5pQ9yY2V
VL9LeoVLkTtYg5TjgQynj9oQl0hZzJXXR1tDpC9+SyJIBzzAGqkWBcsbiynkNIW/i1KGVTEQjTm4
1LAIXWEqABiydVSnABOxVV+X6sIHdaNEERmca3GlkQu76Ey1DVFtLnAi3zi5QH08ZdvOi14DPTkZ
MXwd+grYif577TFPxLNumwHXbiM6p2XJqO0hdbuRDHSxbRlDqNwAl53Ct6AsjtKqeoKCWyhrgbul
jd7oWOkusAL5DS//CNfaXsP34t+QtWKK+khsaP8adn1NZBVMJy2wSK/FfHaJ981a9e6HrMurVK9O
vkx3ytYPectuIDrrWfSkeQ99UW4aJO3QeyTTyqZCFkmcIlh/+QKuuA5y76a0jfAw1uZdykl3EoP2
AfHtTvjNDSr8Y59gIiqz0rjVhvza69tHSJ+sQJ860XIGtrtRfy3M+rozZbJmBnDonWA7lsZFkPIU
nWZMLkozeoAH2C3CsMvWHYpgkHxtpZVefBwKPhZAWQk7OPyTY4W0EJluwTwmJi5ra0YWPZl81URF
E2b1H7dLEA61E11XYMVvbWCrTWBXxS6rxTFngARBDqpJPkqUz+YS+se1XQ5o2NxpTarMtgnE2q+q
grLCdtg3OVilSclThsWWIXG9SPrqmbxPYIGW6aWmwyIcYWuDmqdbI4AHAlv62LoOroxpMw9w/D5e
x160VK1/DzueFOTUaFahTgx455CthOTV2KUJnbcfUNrDnVn0mndfWPGraAu00vwvRdc9oGJHGJ67
9lwDxbN3AtOYrABb9ayr3jQudQTPMA701TyuY6mQoD64h6atyYx0jDVPoV+GyObgIhBa4er5ldQ4
t5Xob0UF9aYfMPnNWmPrRlSqtpBq5pU84Cx3K/Hy46kG5tIiSHYBiLRs3AjqhWYekcIPS3ye+btT
+WeI09tOan/IvMNiNkWN4IF+bnJKzNI0PkoYMGnUP/d6+9bX2QPSoGgxwuGaQrIrR+NNoZ9fhML/
DTuPjNpB7qKuJbqRB2uU4wsuvSasU+lvCI2MFonvgpzDSzxUAa+1o+0l87V8niyybUVcvMe2d2+6
wy9QGBYfaGKnKJ2jga3c1scXM8j2nRkz7YvKV9LWAZBKFb5PsBoW9mB9MAErd/ZYvZIsuofK/2zF
1Xts2gflF6dGODuL6CEvFLc0FmI7MUKbz8kdAhj6/7F8gLxB0xOYD1bchJSlvX4M2mgb+t6hZ7el
Syv2sandmmawaltUyKPPUNLrit/BmL6ZPNO8sKAWdf3G0fRbD68T1Gr7DhienEjmF1Xt7gw/gdWn
rRoFqgSl8j1p/Ja8z4T8AwpbRyXlKh6St3jOj28SLz9m6FQWjZWCkJrFHA1RsaV49LuBlndAaHA1
tNrIYNbGw7Yj0jYOaCfRlm38bqBTyYOrjASSxaTTX+IPvRohlSEVBF4us/eewdsUFHfk+0DO8Bqs
hgxyHMPnuCoOrU9VA/5L1pc/XhHY8sT0Z6k51G/lkCgCkqFndL6XL4OuudBVtzVwdV4W9QBrDWNH
2Zo7Fmq/DPx6lUjx2gbOoda8K5/ufOGM7m5kEwfEdebxvLfUDXKEG8tIFnZVXdRls3YEZGiD2fwq
KZNDM48e0xrCkS3sk5XpNOQ4IGymbHwtARitiEgyWztRew/7xGIczHBjK0cQAWWFHB7GSNQMg1YF
Q5ENDf+G+EBn2P8W8dBvsUEL71s/7Ja1nSZwyMVt3QyXfTyQydwHc6wndIWU+JrS2FcdM+OJvOnT
oNX9dV1j/0a4Jr+LYIjxMFiDWlZZ7m5KB8cmePdYZLuoZVgXevme1Ja7iYy8WrpBJH5jfeGesirP
bxnDw1LKw7uMMcSOrgb3JU/UW/T64coBVNsHtp9syQgebv00To9w0lp/hT1FzNGERnsxGkrW66Ew
9XVoVTT3umIzn6CkJ3qBOgocLllFNVOuEKhzb7t1/8BcNFp1oTCfXAIJDpldQMqsoepFQlTP0RTl
+1613b6JaSUq0bTYP0l7PWSBfWF0fTJxka6AtpkXFZzsJr3A4G/AjUtm6e/aCum3shCQs0yK1ymt
883Ymai96rbZRnZT/S4C+NqLyVAk6MYmlnmRG12nGXLAWLTWEmlKcpFV8LZpsBy0ZCbn9pKPF9Yj
ZuJzcrQOUWFw1xXFy6YNButUjfabL7Vk6UWMUzJJXPNAOMcl3H3mZI3z4lmy3Ux+YJKUYTQQSs0w
3RA+2S4thLPkDXf2sBsN8832JSHaVZ9f6H3Vsq6aoVn2Vp/TK846haZo5bbGg3LJrgCYbjrFkVGA
uy4Zc+8ZStaU6lgosK2RIMNfvcsAZNYW5+HKRFC2Y3SUb5M8TnUGsCbAzdSg62iq9tqDskAt7Veb
PC6t2xRVyyZN7XBJa9gwUu9mtEbF785UQXboO63l9IjYmmxAtlVowc9j/GTd9lPTXFTDVN/IGKs0
E8MmFmcRXmoTQE4aRCGTI6I8sZ3JIJXYGTzgomgvxySYLt1ueB8SPTu6ZuHNLAtqviibQB1txprC
qq97O+yvrFQb6HeCXC6Ykc8i6JAGS4thUf8HWB3KgLZxgY+nIht1MryDzkx0hb6rYDfshjctKxlC
pEw3LR8hmrTUuDF7bKE2+FN5zx1269ZCSUjTmgcMrGdJ/UdLnfrBBITcRCq9w/scalFsTceprIK7
kd+wmnMQf/JY/ssrA2mu8Bh24ImJo6t+LuMkjLDXs6jC1ZvnXDF9VsEW53uPAncgw/sKkkN3HIWh
XzZGrXbsZs09VZ3/KDD1OvX0AD958X0hQ0cUrbsWBHl8sc0zabJFOU4SJW6/FaHFF1VaWfHaMVxr
Tyb5FP4gZP3q95vMhDDwNRxh8Z4/y1hLB+ZHU0hvn2A2wJu2wuhXE1ZQqUhALuyXKY6qG+Vq/Tvk
DQ84uAGvkV3i3bVpWNLEj5hz/qCMnxXDZ9JaPnv0/5hIYAetnynjpUbfaTfK27tCZyqMyc5N2Roy
hmXbUEageSl+cqD966GToGhhloI1DTsMSu3Pj8HqhoGPOEoOJR7VzHQrQo4LLYafRInwvXL5r1/H
peb4ERTTJFLhyvH5UqLUejcXHFd0Zl7I9Jroy0wnEJP92gB1YG787xfEEIXYFeIGfdM7U/r7XQTX
Qmc449tE4XAw23c+1k1UWr7ajpCM1t9f7y9B+H9plMjr3dn1zzh/loNRNvVQEtvoRFW6phd+EC04
0GgryXw2dq6ctvspQumL90egkE/klWmazALPlrHu6h1eyjI5WGUdXmU6lCV25LQe0GOqyvnBKeKL
V4it4hxiwyvk/DvT81cErhgcTayWEcKBDtZ9mBI2DsdsEnhyvff7+ydqzGLyT18EhRMafsOandkx
BDn7edCCnNanojw08Ehf4ekHHkTuIjOZ2U7mS1yHRbaKmi6ldxiG7gPYcHyLrSS5E5OeUVZWYXGl
6gzGwfd39peNw3xjfDZYGhm2wZjn82J23AnLrCIgojOSw3bwLG1be0yRQ7ciwoqwrNs5pZzo9b7+
+P7KfxkAcGWYQzrie6EzDJgf2f95tUV+x1TVJpghaNzysQ6z33gvtivPGBAZFVn+iGwoWepW74J5
TtXu+6t/9bshXGPLR9wjH9XZCiC5zoShOsaHcUze0fR2y7Et6akqO5qOBfI6mPgY9OU9OOf3V/7i
68LWyML1jxzr2WL58+/O6f8mxGt8Xb3H16zZw8oyY7mr0Pdt3blq85gT/fBJf/F5cT2k9JCOsOY3
zs6kxpSqonmJD+2ENmkHT0s81E3L+I7KhDrrn38iezAGMOz+tiessw1LgyDa1JUfH/q+1Bap0JuV
0ugDHBsV9JSnIwOw6fn7a/5nOHL2ibl8X4RuYAgyX/vzc9UClu0sZqRzt/07pcUdkilNefoCF7ri
WAUqAl2z3A42ckfBtciTYPavig269iCxSKbBCh6ULpq8pwgBmr7//g6/2HRcRgmktVk4EINwfb7B
VkhknmokONmNHbAGOKgdQtgSKbFGkvmpt7GW/eG9f3FNkqFJ+NOpRv72ymXg0WkWZfqhgNu7Tjqf
MV9mxhcBoNF/bN3vf+IXy4wYAV69EOyqhG18/onK9ArQyTw+kFpt7mXjWdDsO3uLa8FPSfB/uX5z
HGLxCJApoH1SZp1tqYayUz8RknRajUFQh2HB5aCPxapuO7VqO4ClCsr7UUVwwZQvonVcV8U2bWKo
yo6b02HLj3aAE0OMUQdSmfzwEXzxLFwMVUiUsy0MRs/DnZ0pM+2SMPCDnwsXX35/2KQ+rUBKFfvD
Zjb/1LOl79uoi3Gox2mUjfzzY4fZU45e6+JgxsuG1KaXllgS0EXkx/fv94sLMQBjYDEHOHCOzXv6
/+3ZOvM/ZkB6esiCqnjw6wp+gz2hSv/h2f3lWYsLME6D/Jr55Qp88D5fqAe+AVQV+HPIHDhzcsRS
s8Q6RndGtzl1agBhwfLwdsSRItWmdTYc+yArYGnlLlg1xJkUILKVP9zY+ebNye1iiS9cF2+nuc78
fF+2gmSVKkBCCNGBXFV+aDGxKt3hQ7dLsk5ibDJTcARF0/X9o//Lr+b80mebKnkgE47idbH3zegx
t/Xu1irsesuc2Lo0YXwu+hGBlmva5smeSphozNbu//0e2M6FYyDf/a+Q+fzzo6yE5FK2496mmDl4
3WiuZWakm1Gb/A2iYfekAQjCPUvhr5jR8JCb0nr44Sbmd///q50H4VmcYw7Z8x5Z8GervRxHncvL
cd+iegYWFLNqtzI3KSgf86f6zaj96sUbC3cFcB5u/UZ6q3rE/jyzzf4f46Xmm+EeSFoi4mV2avr8
RNTQdU2oC28/lY1/zKPidmjEsCqm4aMo+nHt4Pz7k/3lf0XZ+ROgvRQOhhLz1nL2dTB1QEpi0l+Z
pX7w2um9SM3HaGhXWt7c1yq5SI3hIRjGx9AXe6k1cACibI/2XDJK8d6qEM0tbJZhQ16lvSxj+sdF
MBm3toz8rdXrjONy4AmivuFY4d+AyKm/VHrwgu9MQd8/yn2D+Ish37SGy6cxeQ+FvcpgaCxL+kGm
S/4ybiQlqzmlK6KI96JXF9kgbsHvtmbeHMYOzVvWF1A/YRkMUAVKI7/1Z1V82Wg7BYF0xc5dX0iB
VitxCrZz6d1EHVF/E+Fjw+TcNJAA+qly1vDKo5eJqIdVODgHaMcQJfEAIXDKWWtjGW57QA8IgUtP
lxdOgYP63AlnuXYsHO3SVHdtC/G+c2FakDCOg0d22Ui5lqG/UggIrKbdtxSDcYL7Ty/lH78q/5RN
exW05oUDMWOh2/WadnENS2IbehryP+jU4aixQchq7TBnh0TMQZBGD9T/V+BmS99QD10hGZtpAJ1+
+ei3jM+czD/4xFEZyK6mOUsrHBji6CUhLp7xp/OqfYl8zXMiXBLsmtvV72xvvNUm2nkHNSEuQv5A
RKRmr8RYryQuNk0Wrb1I2xtVxNFgZQ/N5NwF3Xji0V1W+ngisGHOyljrXoRq2ryDgIVZMHaFZmKd
TMlsNYkcIlgjcR82+oXq5WHK8l+aG0IeRUibyQtZo5dpGdUbdQ/CYR7I2biWiZ6uZD5sE+lm3Gr6
G0xlk6nkOo+0Y1NMJ8b3rzAln1LmgNBlf2ltsIJle7IG9w5HHLXUo+gtjsTGYDSnexD+/dZ573X8
WSLxijV9tpZ5uMPs4BoPX9w/sELSA+0JzTRETqeG4xs+9rRdUFiqGyIrrxnqvbodIslQP1VaIyHZ
TPUysRDExSnwNfOFddaBNbvFZY/KDs0cc71umOfYK1eKm6LCewKjqEVvpdsOpncEl74es0dRKCr6
4Y3E+nUOT50p92XT2/Bt3JUe4H2T2fee5p1qHGeYSt8WJWg9PB9mtN3GZ0ItbGPbueKkaZhC4Vu0
7uJ+M7YOaCnESC/nG5a/KoiKieaDOFarvA/WozFtpinaJTkc/sy9rJV/YpXssBveto44QB5cTZ48
8TfuMPBFhOQLaDTdpVaYv5kcPhiaWnfQoHRC7lU0XFWms9RBYxWpXDokZWyh1jH2vpGI0fYUQMz5
RaC0N1NAVM1DUP9SnQyWEfQte5m0Md7jCqxyuLSRNpfKRBcrWBda92L70cZLMqa7zfWI2tX1oSH0
5a53zOXUhb+gEt5D3Dka89RUyyjRzMFploXPh4J3RO6rmwY9GJktG9ewt8hM1sy3HxjzXLqafOy8
7NaIp30j/I2ay78os29AxldjqK/Mwr5wE3vNKvnT+3VObTjcpSUZ7PiVWBipOaWzbar5dZAfAY18
O7TiEk7LwxQk120JWhZEa3YXaOnF7UQSaFCUv6nXIbuJ4BkwAzZBtSvk9KRZ2OqMCdAQyodg2Qad
BfYRjGvmcxfeEF+GPiyAqhAQkZ1+jTUa5QokXGyEIBS40SrLDG0tyPlZJrW66vvpOXfyt0E5p6FU
r23RHSIrwYysaUGJIQ9z9u08nNkYJ68NO1/nyPJmvYvHT4zcDhfp8rZ2VL9hZkzRj2ZEuslVW4sH
Y+hWWh1ubA8/lSDblbr3gRQGQm6z7WbnUJWEs7rND5d6bR9FEv7uSklpCayKTToNBFQ3hdg8y6dm
0XlqD++BMNRu6Uj/obUBwHxxw7s/VrLplzim0nuVYBk42q78EYl3Z93kFkx2K8ddIBYuggztBbL9
HDteL7EuWdulcUAjyQYo4t0Y0s71cMW7uFl7bkQ4r3XqEfiEoG5J3R+pS5FKjgda+ZNuhBmXyy4y
oyaUyS32eH852HAgWvC1aGcZzaZxEa0HUQQ0mO15i6uihZw8jXuHZwXLzL7Wc+QfOBUVKz8bDiIR
BzhHFyb84tTyfnlhubfbqMUMwzl2PcwOM0Rd3G9tBJcKOXvehAh2+r3VihUDH4Q2yDd18KjEOzjK
WEtZ409Tv/B679IIca5MvX1hsYRhwkBhP0TQ6FaB713gOPcicoEuPHPfgqiDbp3pH56WHTsj/0MV
zkC/7jajwx5Kj9Pb3a+hV1gG1zBdCNQAw8mP8LlHMJYAwWi37xBXMUy8SqvxIvYmd9FVfbZM1fRu
ePBplG1Ha0cvLxLfWRpIBaCidgu664McURFkYYGzH3K0wHlzhurVx1EejSeuIz4yiTHaORwaqopx
jJvQnbmIiZZNN+mbRh/v8crZDqN/VEn+SAMLEzK7x6l+Y001dkkqji6sFMozoeYzPf8xwAmgpqHf
Na780Al7WtgFiIdvBO0KL7frYOyuqhgCBqAry7w5hvoHPtXvvdTfzBIRRaeBsjjNRQ6lqrCsXTsU
KyrCtQEcs4J2Cd1LQ5XapBx20/CiUL9irzReox1MFn42kmCVr2MQ4xV0po5yJ3qOTPOBLNSN43AK
lR2E4gFzcHxrBtwP257dHU/U20lrbgRUf5qKuyoD+u8cb1fPFB2f3Vgh1Bk97VJ4Jaek9af1QDBy
eT1aBdSZEZ2R8zGB5469AwqVXveds9chckatXKfhAwjWFW5We8ClfmHjE55MkA9czVuKVm1EUG9d
ad2a8bgRDUbO/bTC1myvtea91iAYMa3olOct5IbmKjWCq0obn5IBi5UA9nWG70Rl3wzI76GUbRJ3
ZBWqq9Gy1sJxn/203flZsG1c41LL1aU7Oicbln5ai42akJaBS310Wf2e9gTC5ePRGuVVqaYlzbq1
hLR2WWBq6sI7X/QxDD0R3Lt+fp230HYxeCBSYZUDl3czFbHH+FSfJj4+0PtogCA3Xla+ThkExpZw
nvvPCHtfkN6eCtu5RYF+FVT5Lz0Go4cKeuM16S7VogcxtFtd9VCwMNTvkv4Ja9txadjegyo8jiP/
qW7HiyLK6yXxfTCe6gBOrZJ3kzKvIkP9iiuxIZJQrGrGSmtNattJ6YiIWtSubQrjxUqXBaZYPuL7
KscbghM6T6kR6QwJrd5iyjlbHvqrjlQ+q4TmWuYpcDriAAtTZkd/F8n44WEEtpZRdkv/GsIVxqVL
tP0RESnD8Nj7w4CPwqHYpCEeAWo6eD1G8VK/iOySTVirf/tJPDtX6Fdkwx3CLtiEY/RUtLwUED+A
8eqjI5G6L/udi+sVJg1LXBcxy7CkXEjR3aF/nTWS+0HJR2lohzZpEJI6kKEqlL5orpU77RJsmr5v
7M5nVbbJMJjhB87vJrPK/wY+/zdcEE2ZlIPU/b0/5R15Biqzr6vZcGCsnBdtqKCo//sF55RcomtR
3VGxfO7dmor+yktcba/pGj2MRdMeLNy4mz5EUQi1xqAl+sE1+Ysu3kbLRvNsA4wx4Di7ZoB4qiUw
3cDVF/+pRSKrep/pSCTxHgS98z16kFJBd+4n3JNhc25wN41+MNifO+TP/SM34YNOGnMLzcL+/MMN
M3L9pEZK7rUeRqwltIFxm2SJORw66ZCB9/1znv/c+eWImyNEEFTUFO5Zu6rlulnrcnT2hdG5d0PP
KdfpeOA66KxuEsqli8F04i2+Mcl2MKFnfX9566uFhau5MOmV5zmZ+fnnQvqrQtzzkB9aidvJxQDV
gLFfaefXDXTriPjZiG7RxClIYNpoQl4s/Xis1oUmHfKfzLDBtDSNfhl65zRrrJqw4c3wF8Pvpu1q
exUIATGdpd1FbDh9OC77xMWgtI4MF8LzhF5xYdiVGu4tAnaOFZRyUHI7rTDBlQhfsX00OLyGvgzk
1k3VbBTS4u6+ZhvSanwvNZ9tssmwlILJJqX93vSx+eTQl+H9J4VAClxoHQx4suYNZC4TNmtdovu/
cAXFAyRAaHDAhRkOm552mfnDDOQcS+HDxYrbBPB1daDRcwgeW1+krfhXEmXtlkt3YC8rS4nJ/ayK
kp02onsyy0OqN+MPg8+vVha3Dc4MuuEb54GYgsKijyPL3cf10Fxjv5zdxW0KdyzIbGyyHDf09vkA
Cwf6exTvm7xJn35YXF+sbXJsBRiiO39J88T0/zYtP44KZF+uvYdtUHnrwFDWm4HYW/9hr/p78Ggb
bFFzZAQ4qOGcrWFXUpiOaYzEQnrFTWBoZbswRZbeTPPActEwE702ZNv8K64+j5UZhzPwZKjPHZzt
V/VEULPEV/CQVyNxbIFDt4yv07ohg3X7/aP8i8owf5oMtUAQgJ1dR5ztEzkIbFZ5XXhIbDffZLXz
rE9gRSNo0iFvjGEb50Owwqk7XzQTckRcXXFvNQ2QYi9sfti0/t4jGXADI7mwOOZz6QytQRpYlXFW
4k0jY2cFB7LaJLH3NGW4533/u//enrjSnInMIUT4nXM22DVV6g+Naqs9Cgdkl8NgGid8/JGPZLW5
dBz500/74hACeQQN4oGDlRnnH6wxhHg4s+lhYpFAQGu6dqEwiw4ZCsqc2Qf0ucHOtKupr7IrZHw4
EmRG8e8PGEa147G+TIPYv7NRemN4itIL2A0PIf26ryy1G81BnTyMwX44Ab54wgBFLF6PkT16trOP
1FJEiuZw93Y27Bd2Bcd+sjrQVmnH6kbxBf1wyn9xvXk0y/lusTURmnS2KQyaFeduMexCHETulaui
OX8qX7ICqtfBiNUP5/kX1wNxA0zGiMrjCzqDlNkaSI0ptBp/MjfdMEgy16FbtrsaRh0XJc/m+xX7
97YLicbzHHYjooF88+xDNfRpcPs4xihtmIaVX8hhSbBHfawLh+BAWF+zPBxzMR27lRBDvR8u/xeb
Yl63NrAQTBE2ir/ykVzidBP2ZCrUKnT8FVizwYi70CDMBQrq8iF2BJMZ7sS2N34z5O12JuDuZd+m
xUKbYqwc8fIuj7UWZMkPeYt/bxw+bBU2DneOauNU+Pzy9SaOSYSrvV2CrcVVhjT44GlyvKFEd//5
Uh4iJ2ymOXx18Jiz9wAj0AggzmaHUA+6alW4ZRIuHVuiwZNN+sM29fdL93WKOCpzviDqqPm//99J
VxlQUvIUC+syq0j9UjrEhVEyS5fTUN3rsKUvaJCR4ngif2EUggjt+1X3xflASJAAwXQEQU2YZH6+
A9gGAr9uxNklKZLkrSlovDWeSn0cPlpOikpUg2dsAlbMZsADruF+d+qw4v/l+cgCfridv6se7mam
gIGvU4OcxzrSljW1xQDgQE5Fv0UeMa6bOi/umsokz7kroJ/20RuRafpP5+QXV+atewSRmBAMeR+f
n4OOG3mlavJlEq1WAveTcpLLkf9jwGV4NC+yKAVUwfq8JX277SfEebjz4GKhxv4lCjKimf0xR5g/
iVgWYOX8VzwULEyUE8Rw9TIslJcsRmgS0U/YFbf2uRUgBBJIlzxSQY7A+a0rmCFlJoIQgCCcLpGf
5yeJOeiKuUy6gYY7rigatR8e2FfPS1D4syfTYpre2VEeTHmNqMWMDlVrDRdRWBCoa9H3eDZSCdFF
V2OKbBUz458K4y+2AgSsmLBb/GiX8ebnF5X4Y2B2mRXuNVvGu2LU0OxIF8tjNU0//MYvL0W++FyF
gkf+x475v68z7Mji6UScHXClhsGPAuFG6MZT1lfiX0PoTd9g3RNMbFP4u+cQ+BRzhiZ1FexKWBkp
U/YJM5Up6LAB1WLMOL7/6Oe1fLZgWChz76ajUjfOe8cIjYUHLc7buU6Bg40XY5e9EcqW+T8+wJke
Q7jPzKDgGernxadem1R7eeTvTU6NP9h/oT+rAnnMe+v5+58k5tf+/7/pv0tR6THUodYgJuzzsmi1
2NRLnOX2/+PszHobR7I0+osIcA2Sr9plSZbXdNovRKbTxX2JYAS3Xz9HNS9TWY0q9DwMBoNptFMS
Gcu93z1nafOgp3loU2dqjQJC1bbd+FSKuqgwdUG4Z8AmSz8bd2n+ICMvs/tCevIG1h3geeSk9l/j
mgnKFeMSXALt2JeMpHNbe26zLjq10XSzVvfFv7zFv583+AARuraINZikLRvxXz8AUXs/GZye72oY
nSsFA0qnxkx7I5Ni7daN/peH4PeH+/b3bp44AEJgCf6Wcab81tnQoaNj9r+zhMtk9pmMIJ6aJPj8
51/nb4fj//11eLx5iYhEhr+trhIWIdGjiYujK4snhmiSVUkFDJRiVm6zdlnwJcA1JbTXZScwRuTa
3XD5l0/8tyPO7SOTviU9TuqXI53716+YOFfFxYBiWOO7JS6gyHkdBFgYoVJx8PBQrsVctTsK7+PD
cpvGiAAvrCzg9gcmpJoT/2M2//zN3B7L3x5bbrhkzW8ZVjJlv38xmQD9Z/L4GEkjvlMGiK510sC9
81P8q3Umt3pyu+0//9E/P+hvfzXmPaFSBsbOJzr71y8iymhdEpeMjtotG3/FZT7aCbgGb16xLI99
XpsvCFgam0gl85O9gLfdptXsnQt/UlfEBp46jHLKzykl40eWD5ETL/XEU6wL5yPI0vRHVnIJhLfn
2C8ZTqB6B1IuzPZNjqn3ceL66R1VF+CMnSg2WG+0A+DY1WlesVPyaNI1Vh0zMzNl1g+7H4YLjmPQ
3Y4tg5gRYXfEHuupj67KcFnYzM1V8PNdCqqso3lItyYPk52fh/KiUdpcZ7J116LiEVx1yUxosYtM
N9CdjQv7ru8aissd+Z8HU6b6aQb/WK1FOEw1BzGEPI+9z4TI3TgUPnkH3YMIKxZfQeuZZH6PZFr9
IpTRiI2gAzj822P7H5Y2LNc40khvRTRufntGUk39I8ZgeXRYCw7xlDNc67g2uCpOIWnv0IGPneqi
5tzZDQnBYo6w+X9pauXV4c8TsSRVjFzszxf8/2yF6CT4zUbmqaIyx8Qng+aGJCnyabpLm763/uUz
/6flPCaxHttcrCir2r89oZ6TSUw+dXIcM2FOLoKmL1d1GUYemBtrHSbR1nAAgL/kl4KvQnpUWL3F
9DfYqFgeOk+23EozMIkHHTBZsE7HsPoeWLOXEiIZRLKyrYwGE35mvR/5GZ1/+Qi/H5Bu3xjfVUg0
hz2WY/5f37FGqdqrXR0fVQrBDwNamH4v4+iWg5DNKNdNMvvwTrnefVDgBRD7z+/4f/zzSJ84KNk4
R93fbhaRnru+ATpwdFXOgLjDbpjXGTcZMdrbirjqA+iZapsaGnf//Jf/vqRFNmUBcbvUcJP9PUgF
aTRLUhnFR+1UCxPgaQaoghxRfx77THi73gKsgLjHY8Tr//GXucNSyWNJpSr+1688nhbJ1zkkRwXY
5MRv3e7l0gGRU57ZCjIDj9oD2vbPf/Tv+/atvuSwgfK/guj30Lsjp8g0dY8FNQigCmVDSMqoou/Q
ZFG9Gf3mX46Kf/9hOdywGIQBxlWGSn77kCDrS+0z0g59NRl+WEMrPlHhQGmGXmljnhiyBZTOGH+4
zPlF//Jh/35o4K5I2j0KIo52FAv++g13ALynouAZ9oeB5n09pk9gP2LE5HnyL+ehv58ZyPmyPfES
2R6yxvC3FyjSbtAnTATehTb6lLSvamxeif3AbFa+N5Zp76y40LCvSiCAMMxWRBI4xv3zr/u3D8w/
wqOcQEngVhb4fe3VRauDedLpnTv5/S4msPIthKWynpYm/W9/WP4UbkrbJQbMZvZ79lomcJp1h1Qr
a8A49noWawvKErQ+8iZlJXaqt8eTm4fdw3//GRnbcLw/NxeKl3/9UbndRq07QWEbstqGitfpwL9D
g0u93csNzdR//nOMqv1pZP7LAeSW9aV0KOgGU276ve5RwRnIHMGxBxPLaDbSCav9lHtwMuOyAJ+S
GYitNtNE+5trlUGH2f6ONcRFCOQz/J1wt7bQEK3lgBuyHR3n0BvsC3ZUEu+r/Py1LYA4hcSl9gJg
zX3qB+55yCP1rEH63MWLlo99Uy1UZ2GkAYnqfRjhFhx4EPCAp7rKtL8YCitXwE0Y0E3pGKWD5W0T
SYed0fpuF4B4eh+mIL2CJe28NcC2zmyy2q9vSMfc39MGHT58MEvW2nJxw6CGycfnZnSS+66xNPwE
cP4/hrgo77H5AI2nxkKBekg6BC8deo55J9s+O80dkYJcwrNUQ6IvRW6cg2FMlZBq5ANaTvv2sctv
gqlZWcBGcuARPfZMJJDVy9L7X0WWlKec6OrahkTPgZb96OQ72fIMXnwEjI2dodEwKyqL+XT+zwZb
NIzhXNrZLuaIeF/QsN8Si3q2FviOhgoiJ5A8/PLgKR1VuejPMuYs0jD7vIn9KVkxBDPQpQKoaLE+
/mKU2f82N2HwaC+N94Nb9XyBu0XaNAy6bWXZRMHyDOlY1re/CHF0hD6o0Rwq1xqeTcIVnyvB9Nnb
4cD1KKcgJRfV/uHL3rrabuu8sB7OK6Xr6IyNUT8D/YKAV5HvA7/2xcRmuDFESEnEDQPhWxHvkxZJ
QSNhlzajG5z82QvPg9vBlJ5qVRMf6OJtpoFJoNMqdwFnrkNcM689IE9dj8stigtSczM0ZnpOmrS7
Vlbt3WNVtN4yP1nW1K+mVUUfq9knOXmCvjb+y2A75s2abgRVjHcPS1VlOwXNjqlpcHWTVdd3TWxe
YESiOQ5HIJhgTSVxz5E4ZDnezrN18cgwfbAxU4lPYVqiDVAnHpoeNC5JiGnnNWTraCg6FlE8RBJr
NQl5RQjnbFulKqA3Y7IJk4Lx6ljCZclj8ZTF4JFQ1NQzKQ6/OvpxRBxG1OVWhVnx6tBDeZh7VqDQ
Acyb1QMQnNRpEQJ4sHYI0Off5r5ufgUQt9ZiokDdotfY1w7njSKHZNTN1DVLrW5SMCcN9xn8j9cG
gtNrGoJICZKsvE/5eh8g6sL6HlLoy64q7hp7GupVFzfLepQA9uMEBZtqCE8DNQK5MKJ4aAhO/KAJ
Cf4phHvpjLV9XBomcYo6tlZ12BPPCKdxbC/MDNP3LehTLD2mhTFad6FFeK+vH8q+g+OaWs6qstzo
kERjCDEfxWwR992BXjExAgpBa1ERPSva4Bk3zUdpE5BrYb8x3L5Eu6Brd8w3PHdc1lfyFrIAnJ1s
h5qoHuqv9KDcAK/a7KbraGmiO7Z4vvXKIXbEyhd/aOIN97lXaHtTD9o8xRFVEvwLmXf0iz56msPG
es3zwPosvXbKt41pvJcJjRTkVqK793TQFx5fRhfgdsIe287wWY5mYj50LZzbDFzcLplkWBlz3jqN
JqDTs1I63UU6Q3XBtA/ZPr4uhbvVysl5df2l8Ocf9WyZI1lFcAIFXxrj/Gpbm7i7ZLXIfHKWTGI+
2MUsn6N4asYLzXM/PU84AexflLFjCqYwXbxLQWCUa8tgTbZbHE0aU0vlHxJ0YkveLL3GqIqugZ0l
MGl1Nv/wuzBewyJGJ+dLj3EiEYN2SH2g6AU5k1XJbBc6rQGYrqcz+5JWbDTbZhwDIGsxoPNiUiRi
3TT8jLPOvHB7IunamOpl9LvgS6uhfwSeytB9JFv+vRWcnEgx+b+ARVgp9sWHTJEwbkPR7QBxTM+5
68idjjuzrbKovRviG8HR9uQP5cyNogDaWBvIg8VnNYJ3MZoXetZjdeyAceWrhqOpu6IOzzhRbVnB
vm+AzaZzhXZQiKJiM5wHKHO0gTYL5u9zhLoWUwUlnKuwEpgBtW/a96LU4jhaTX83KKHugoV/rNUO
5SEqJJpL6eqXrPM5oxQOQF4fSNInNigJByutvydFB7MfARu5chce1BVPTv9K+Pg+gtiCKAdfLpgc
p4BJZSvunIuu4p/WaJHFABzkkaFBFINBPLxy2o0/6rTz7phwCADS8vYVZcq4qSUtpCpjCtfRlvKp
KuPqEummvARgsg9kP7y3gsTxN2eKiCkyT5iAfPF65mtSe2kxQPnLt6Jwl2PXBhzcexBFSeo2Dwv7
14uK2HNQ4Fgn1YbhXTZF0ytgwOQwzdicehOwqXvDVBKmsqZo12JLJ+cKM4h3bbKi8xBn+WNUGGsf
qGp+ciwHUJFJzBESGplvUDVsCWn70mVRsGHcAjVVoDh/VqgC8ri3tgGy4TtXMPeZJawV081DRDrd
xwYzJgXC3xrNrlv2Ny6ScahLpKaIdl1cxhvV6/zqObP1mPX+SJ4v0PMPCDfShpctqDXxcDjfs7Dw
ya8yFLFymhRafAI/IwRqu4oXUv2glGgLLgB81rhu6gOZTF6Dwb4Q6E/P4DfdKwppcSt7DnDOZbVx
0zbhaRjFsaqhlvBl5BvscC8eVAWKIq5AETJ7B9zC9lsGQgaBx9xf8qpqn3rtjvhZ2/ZJ24H71vkW
1/6mRgwz8Jp2BvMbd1e1dmoNWltZwc4Bg0SYe0qf0qr6TMdyuXrU158ihELbfh6RL/hD+Rx0nfo+
L858oTefbVQpg2dcm8ueu43L9lnaP1sGqVka8w71i9EH25m9o4W0m9BkGUJH9qR34xE25AdTnJOm
J1Lbwhyk61BEl8AwDm552e1dGuOTmWeY8GMarad2yC8dGsAXhs7+iBuglICY44M1EM31U5QKC5ef
F3sCwjFXod6SQ4J/3WU2ZFy4gDIKyVTac7eugNdupZwVENO8Xpc29pgSGuVXDAtrO9Wm41Io/J32
dLB3O139SDjaEHzm4m34d0N/pRDaL0H7NhtR3t+wFrDCAzXdRT1DVl4ecMAb+3y6ZjcelnTZcCRn
uy0zp+Lkte5XWYbjYQztm/g3CIh7ufZJ2Mr5aMPZ4/B2S0VTsZHFppTAXRlClDsnIgbXxrZ98D1l
XTuueyAk6eMKgVSMut2Gw6L4CPWL5X1FOHA6+i3bVvZyM6Aq2It+gdDbVB6Wl5Jdb4B9Vo31xi0r
3VNG78RqxLf4NAgHyk1ax7sgNQwOIQDc6q7ut4kvg3MSDeHaN2H4ORRhdbGV1utauekD4cpkU84E
X4ExNPbRro3clK0qz6MlwvXCAee+1ZPaMciAsQwIE4A0P1RfjBxwTAcG3DzAhV4+F08sLzzA4jWa
qpZ6ACjTpQQVjveYuGfvyvzdwTV5rtyu/2E8B/5V0MifmFXBhKejmJl5bdyIJbmNh4BhHSf/hnIb
IvysAiLhZZn488FljzxzG2CD9bHQMBoN5Xg9yNoVLKdTeulBZlWr0olAlpSkR13qnu9FVC3fXSwc
UAQLG3FmjRsVTvinFBN/i3YGhgdAywxHzVC8aMRH19mi1w5YTNeXgATAlv8POxg6g4+09sUxxot6
rATVY8qQzdkJC/cazpZ34Bn3D3MT+O9WrvlHpaV4n5Wc+53OZf7gsPU9iyQx10gtAQE91zsoW6mL
7BFGS+PoU2RNLGfG9fzXMrW6+wLvxE8YEvDCVc8EMAM8Ib6cEZEYiTyAlsxIPDamg+6dT3wGW01E
95oYNvKKGLd6WDzq6UUUoGSxeGbXKKPGjxnxbLbqRDC8RE0htxzq7XWOt+WB5EXGzYTxOPg5zZqk
VvPQ6b59yZVn7eGTue9VwkFvAIRHoHdkMqTEaHYxkNjOC5f4NfAS/0eWqv5TeIN+qyAKwhf2rfEI
KaFn1LVUH16cUx9ugo6BAEm+5c6yOg9s4ozJl/OiMmC6O7ktRjL+Ew8xqHK5bLBsN+dl7MKvyq7G
p0CP8ZPIwnGnwip/q4d22NB/HzP4T+7gIeOSZqeGOrg4bTg+OlgB8d24ZL9vqgDnG9Z1hymEKn5B
x6JYeEQMsKNmhRbr2ld6U2L3/NGU2bAzWZlv+qDomb9bikfLpME5jdzm0QaadJitYfiZmRRSkxvi
U3H8hNc8RebK4mNj8OWkAIeYjeUbFKz40KiQB4L5rT2mdSB2eT1esyhpjllhTLWRWToh+nEAceaO
C/qQKirjJCmgrBDSP54CB53NchhpGM9rDnzVgza6gM81OmW9zuKFXb6q3OKPJfJnd2XV8/IZtro8
QhRxb3N3qOUA7GgefMbqorsoIF2SUTMBOjqC8pdiyFFAlkCIwmS4tl7WHXWs57fUTpE6Cok8wBbY
V123g+q4QDBNqWKcdd3PrB+1u5XwupA8TeIKulGucY26v8qMyVIxuepTNW19mqmDvGR5Xx2NyPQG
D5ze6a5i/2B4D3hm7ONsZJ+ovfmX6dopAFbJaI5Dzvyn487TQ9rHzq4L0WvRdksON402t1Bd00qY
p1St+c3jTzgwgiAqiKo15TaOVwsMrWpudqoSMUIGxLc9s6L0wDA1IUM1NhMFiWw8FlzblV/52KSn
oG+ooPYkgb9D9Wv2LLL+ic+AU9gLrcOyAOZKsnb+uYC7vCicCEQNTX3XR3SVCivwtypBlZBo1ART
5n1SDVF72aSoxzhjoXqfxSZ02+I2lWU2fToyhbhEjxMX8/3I/NupnTkNt3HjvTqD9dOJVfrolhIP
RG2X3yzlRi9DtTifQB+CdQmVdJ/yYdeOn5lVWufZW5Fm4Re3SQh4Ou5Pqeh5PiEh4lr6k1QMKjpH
SlHnvPQSQdSAcXqM+LjIJhFz6xA15ejdMAVD+s1hAu0jxMrylFqiu8hK1CzeQU9spa30K8aiJtxM
MPC/Is+yzxbDK4+5baHdM4IzTCyBGc/AoDiZ+wb1CrhLqIaTww0S6UAwoBHzb3YmBwHsphpLg08h
rIoteJBw68VLB+nNGz9Zfmd8ENI9Le7ivzC8YO1gnk1cPOfefaT5zX+QKcp7WontxuOqsoGsZrZG
zPO5nbwxO+CRUizebv7dziDI0qdLznXCvT+pnW8QExmFd4GDejjEVmoYvldkQrZKUHQAFveOmvIZ
MxCirL4/w/Fi2CEY3yJKT+t4uBEMTOlsysASm6ms4p1ipHI1F8UD1zu2ltL5qFxjr8oUxqVvGIQu
2/t+aR7h232SJ6FM0x3DWSWrSDlPbjReRxuHBkebbr3ICThIivPRNwwuAwuQmxAwy9biwa6TLqI2
3u8x8zGWOYJEhpV98ea44VQ2NNsRgQ2XPccAJ6QkIAtW4tqzaBSY5ZrfVM1xETGAPjeHLlYxojGl
9vFS7exmea5aJmtdDExcBEPWpEUB6IuePUe+5oX3DSaIA386T9YDEw8bFsxDUkTvcAT/yLrbGGld
MvoT98hCu+Yljfmux+bLtxMPfLU5AU86dNP00QmwtqW/lKswLZCNpMGrVj4S1croVW5jFRqXrGfw
T3wmeehRShg+O1Xed17JzJymOZBULv4sBzfhQncZJ9x30JDDeuoabMoFUQXI97yDJjOb2eve57Z6
5aBLGFDyXxCNMdN+5PMgcaZZcs4j+w+RTsk6q/PbOlx+U+1crzlTznvjYDaUjjPux6z4VeYAd9S4
CII5oV7VgklFCHXMBdpiU5ogXKcAIlcl1tZVCPViHVTNUda2v7Gm4Sez+BcpmMjFJRkd8p61Khwk
IRXieojf+/YcT/H3MLLA3klbHFVbsGyFJlA/m7GcDyZqne895rSvIYman3HdmUMueM3RkGvfWxPQ
Hl7b0G8pQlrlTkhwL6uWW8ljnuTOFaddu03Gqt0jgu1PkTvecMOVYlLNCO+05It3VQVW4FVfRRr6
sSAbyCjRpoiy5Gty6mE9JIt9DrKC+y1RoeqBuQYH31DsbEZRoHkFyM48eTC9xbMcmQmMlwbDct4z
ORvqQ8fF7JwZbLTBUJnnwcrLYb1MlYYYyiyqN45KrKj1ar2yIDLeLa5xP0TlDadptvzvPPgOhrZQ
mLXjFM5xFBLahi2tQwOQfD92WoET5ueyY03ORErxAoljvs/rIaa+Hc33ZmDjK+ysBMta51uSItOj
SfOMI7kXP6Huo6c9Yky064yjrunsd6Yn2WCHwflWRwl6Wqx8/q+0gE3cW5baRLPJjhGaurWzRHc0
VcYNo/QWByznkYPQT+L+F1iMhzYJUag7PdeK5ATt6B3XH15JNFCrpvHeZQZYwKpjAa/VefI04PEw
C4qVN/p/MC/3NfiFOPsBJScivWatZ/NeCCYwqwgXNjoMBnUgBpWst+ua6U5vdpyVpyieddp/TTMr
IDnXvM1TVa4XEVVHLynfp2GeMEc5zmWpnXnFFKDHqGnh7Hy+o9nAbW7AYdq+zPZhNKCYrgVQoqa+
JlHFdUN376EOf8EUrnfd6L9iknhUNcdRCz9llPcMISaH4TaJ1QfMoMq7DNA76Cc+cDk+oQPkJIat
xXI8hnuL5nnoF6Ts+lnn3tXWZBeUlV+0H1/GIX2cBHOhXisemM6zQdo1wyaWY2+zIsMqkCkT4SBL
4WoP5ldZye8OOYQ9pUbBFVW90Dt+JyV+H/VZtpujm5+EmPwGfFu4RXnjbKP25qnQCFZQnblPi1s5
HNLklwTdv5ZeMOI4tp8WgNZ7P2i/uYpTbYt1Mwsrd5fxLiN56DxOJ3ZpJxfunyED7JZ/jrhavLtV
kzwYJf3NopiT8WPjP6Yw47YxbXlKNpGAmK5f/DpDW+XJ+mL1S07tvHlKXMj/QUv8XdtM3LKjaJ28
tRVXN4lmajW06ZUT9IM7M3JgLdO+Inq8KRNug7Ag4OMGFPl6hgH5KnruEwujRr/yEKtQRnb0latb
tJ6X3D7SewkYEtXTSyvm9qRbgxc31sEzZSvC/reRIWY65wSsQBl2z5yjKJPAwt9RwUp3YHjrLeRR
VBBmpkQy5SQCgv4TgdUXYE9nFUaUNULGvfbE+gn1s9DjLWLS9XYkwtU7v7lREzMJA7PXbUW/qcOm
Jy2LuMyeXeb48yXlqZy573MhXIVDfT8GQ7bppXUKSLIjZ1p2pSculeC/0GqxvdNArvZJVnd3gXS/
49HoDrPtmV2bcW8ISs5zYU7FX+vG3jlipD80Rpcl6HsuqG281j7I+r6o66NTd8/9snw1uv2ogmmv
rTB5cnvD+DQ09VPZANst/9TTAK7eDYmxKSpVV8AMVP2i8QmUtl7TlE1PUuSnwQG3DxUKe2Sb/qCC
mEIpappdE/U9OraJLtGUUdgtMlrPqdW8N6PyTkM1T2sU8V/0stEsY344jHPqbBDe3CoZYOcDo1FW
DwieUqEMICebnccfn8s0jDZgHkj/MNW9SUU4vkr6Oq9zmOldYMEe0XpgdDjO6MrNdrOuqIhtMWcM
pCqy4pEyVLiGUkeFppWHuU8+cNqkp3wUL7NW6WbJcmAFt+RXwkHvCW6bwQbXe+/V4AY4o+Hnuwx7
9XMgjgiji82EyoZL55JvHEzyKRiZdRRV8gQM9MI8aUzzb3xxGIRYe0NzzSo+EtET4tSd8xW1ldx3
7hztIz71kVnsdEtxkPUQ7MbQu+IcjjZOtqgnEwIu+oXkFk1Y6CvrPJzilyUN/5h6+eX2VHcR6o4r
x53gWIv8owxqa3crh1jcSw5qzIOdbwgs9yy83KqkwPaR2Rsrty5ueEstclVdF7PzXEQNeIgOaD+8
4bPrKXtj627a5CkncFfaeCV62q6CJNixM7flMWcEGoI3WPWAxiWsx42AfrBNtKGoNwwupJkZ/65m
sa/bwAEusvAyeCMDA6O5N6X8XtRlcu9kVb4bK/e1Uvwn2b7MlstWvtGCJlak2mCrAzfehuXyQd+U
W5xRTCiFk8dX5hZ7GYb9vpx1wjx6BmNDixPvAuPGSeO8Lj1STWgO8co1k8JiUuKrNc6HX0wZ+I3c
3xojozukV4iwOwpr8jannaj8JyZvXKCR9+n5Gq2kkzF9jJ3DRH3I1WROdgz4Q4HKJCbPyQP8LmaH
kw+KL92MHXjy5cpBothTMQ3OSO8URUEXeYAVbFEZpGe2MPjzUYggDYXSZgig2+S1CwyGICI+obQ+
5FH7KzbhSCkNHo4Qt9OyWKiqp8WwZQClo6/GrJiQ3nQIPE67voJ4nFX2wQq1ubQRAqlJ2AB5cqSV
0dyDqgLHn1sdAQ0ekRVdC3WonaJaQ8yjF1U0GVYMrY7Ct9yMxUgQFsFGgxvREdlWpeP8EIoSWZLn
ZvwlgaNg5sadxeOL4LUCUlx9YWapYJW1CJrqtDo4CKyZNK+LP+Kgbu5yr84OHTphoEOQkQWOl03v
UDPQAZsg8xBkx6Zgvh8H/9247rRLb68SFkIoRUvpVFxLPc4fwyzAcRT6UGCIPjs90c3RxuwzlNxp
TByVd7mvl8dxjsxp6Sv3YteO/VrXBc3bCtpyTqZ0TUoMX26kcMMYKyt2junVMZ+beesTdHxovIrz
vS3UBklDt4IMGsHkaT8duaC76dtWvlKk7BDqAHleB2oZqpVLU3y1RGjZF5rXm6ELcOi4lG2ZHY1X
FNqWrW9ZlAMlOpQmAgcCqS7bd87Y7/B/mz9Y36v3eSrt9eJU6hqFRXskhTJR9+v0HhlUfuTW3hxT
WXivOZCA96ryKXGnSCs6my7UCjsY/TxUEfRHMIFTimBrCl2MzdIiWZkqiN/RhFBDJOVW1pBYEuNT
Ly4WcaU7zPPEKMVxYEHZkB6Cn0SejQeVh8RGd3MkrEwHdG4KXHUxU5C6btntgWhQaxjjH3Mw0xrP
2vqYOHO4aooKbzTTWGTdSlALI1W3iPbXI0HNZYMNZUBWwoNcNKLBVZBixXaGB4qGeCyGqd/mqB8P
M8eQvV8lPgJmH4UTyVzOEY5cJ4JhnDS17welKCbPhtXHRdpL+Q0Rm+T9u+O23D4uzZAwxCmoaign
jVeeNd7WeZoPx4pi54G7VoYymheEPTjeZFoorA4c+1Mnz1i6RXpRFvlQGU3lKSN3uBmNUvcaEtk6
xZrMraqwf1K6ydaLFzmsV369gWyJvYsNnZGoGT4FXePNCAh1G2rX3Olynu7MEgAEKTJ5GDMlz67b
FKc5Ya0HHQ91z+nYwdjFp3U6EmHJ6shZDcjTtr0x89E31AXsJa3oIOFatLNZYW3LFMWDbhpXEw5M
PJN9ta1ykP9rw8r2EBAJecZhp3adX8QYpAzHz1HbmjaYTUJDCNI2Xm+y85jVeDz6sQdwXzC7GCzq
lS2p+5aMRXMMZGAwnywLfKFAvaksk1AwGue+AaKxC4yUn1Np/D1yFOs7nMronDA9eupqpGauGYsn
VwHJt8WjpQVXfxvgwUMaQ3NaeXM9b6vYyJPuZvEWBEn6mEwVz0MZuSQeiLJ8hG3EeaWcaXmY4VYr
8Jm+G6dRXd1F2G+Rw0hc6CLudgsRHukPOI/cgEouIZHMf7b4zDddof2DnLPi0jJYuAPNOzzIuTT3
3NjDE/cTXHWTLynRCAIAV0lB6qOo3f6ua3yuiXguNjUdk22QcMxENubXb6VlpiMvJM2wKirdcyC5
D5u+SO9Q4y1X5Qf9H15mi6faQs/GrT6P7rXlJt+CpISN05swAGcfB1zrTZS02EDr4YeddDHooNbp
3nXey7vAnbyPChT5Gmxjehxae3loLKd6EWaxN7LPs4P0UVTVjmWunq3xQyyEyFYkT7MaDJyqj2qw
LJQL7k14OfCNz0E3H3SHhGW0bRczWD3cY4kfEVYUKR6UvvgWmLq9Yxx4OQ+YEr96YRVUSukswsri
wIdv1bLIRTBP6p6VtPTVptZ51AxPXyMUj9DIG/FTYVS7ehF4AgxUXoGnC5tCO2XTo9fAhsJxinCC
N2db24641GZ0n0wjgmdyD6h9817T2zXLveSdvANRmW4o8OujWFisxs6H4cCEXkF0a+jemw5/ATQZ
Ls+I182A37do7iwOd9+aRSR3jRvaz3ZvDW8tQSo2bM+l5Kf0njqz8ywHh5bRlEvFDbgV75XdwdMa
h/FJDcvIb0ooYrcMfn4oQ+j3aV3lP2LaGmfZBfrkcEe2ppHDs6XdPf3a7hh3UU2JowieYKSrN48d
8ZVzTfXFj9kdaljtj8CpspiuX0VZX6NsODOG6j/McajvWMbqZ4Iw0KsIn/gNy1PWbkKm73f88MjD
uluLv9UDuClqXtsWxx6vcmfw1vEYJ0cWlOFAoSh8dAYVf1rJ0ACFg7PGUdRlEcgonLs5DiWnqtR7
P9tYUvI6f5VzmG+Hdiq3VeuXj2xRHMjDRrTPEbxq/DNhoJ/aOVpOphLWj8pzIWnLNr/rwtI5NlHH
bl/61m6GPHcYurg4Da7H5lPcBM1tEH7ZZT1eujyw91bZO0+KrRe5GnOle9fV0ztEwAgXnAjPvquy
h4bi0YnwhodqLi987gdj9DPFcHXHIgg9Pbz1SZXtVU9T1BCYShKPE2Eef3QsoSfEBOkFzJmz6pSz
/ChLn9HdtON3d5Li2RRy/DbjQ/o2QrS7em5aoKPTUYN7dbZ/lsbCz6ll1m47G+lt2vf6uxPJdN+G
RBvm/+HovJYbN6Ig+kWoQg6vRGCmqEzpBSWtJOQ4AAbA1/vQb3Z5vdplGMzte7p7Gb9zUuZui63F
O0XmdMR3LUmRxjDwuB4hlWI0m5RTXcTHXrMEihzNBVt1xPWz6UzBadFXbPjUJTMDK50Nncezpm4x
OSTntu+afyswkoU4l3k0rCXGsq1Mif0S9q7filF6B22m131j8k4FSpIgB96tuTvin6iGNuzZJ4sk
CYDxyou16s27VZdKQMek/jrQcB6mXNpuYzkzN8fZ8lVDnXwsEwienEv7aV1nqthlrf80K2AlEoxW
cjPV65NnVMqjDvJysyFwDzMQ/ky1qcW548TKNZ6IAyZyjl5WzZh2hmNoe6QzdedNXX2Z2PTsNJF3
59wj+SyO72A828fPKje6x7bJxy+li7EaD4ZKmnU+BzgHx6haYmq8V2MJVEbl3eio2clF5+OBjyAw
VkN/yYaZ4JfY9DgN+/GY6WnyVdHgG7RSSG5bbRWNDr4th8tqRDJIcnJ5TAS9W9Drgy+HoCmCAegm
b63pUMJ6R6IX9dmdyFXYTML1dnkirNBRC/ufmSvrtXP19mo7Zn92zLi8GkWXHB02Q1wIy5LXfWzj
20oK/ZZ2AS+q3KVON6yBp843O63bCu7buH1IK1RXm61CTC9779soL1fSqIrDTIRmoHEwPA1ggWyD
jEFuZwUhnQ3ZxFqprFNWCN78LFq6gFJRTOdBq4aAHniNxlqHQurGk/2nl8qFoUr0rJ6cxgFXqVWO
NN3VllO5KvnZYbETtggf21gm/ZXqWZcEFwX1fTC7q+PIG7Z6SQKG521tEtvAJxX3Ta1M/R3ozj4l
tV0dDTelRCmL6+U7zuzuyN+Xuh5EuHGjma7CF6Z2n5sJQszObaqgJu4h27Sv5ZFYD/nVdPNwGWe1
eW2XwniGlFgP2VSAEHhxpQeqsvRbrgk2jwvKWYoWmgQ4KzmZDuqCKXun3Qip6jwdcxbUlmp4YdXG
+l4RChhd6c6hYsm7iasnzGml2FT4MRnS32aaD+eFZKAnosLqQ4NPjsLBqTajhGIYOKaG7MZCG5on
4vqgqtB/UBk0VoJMaXOgzjoqy1Rqj/cv6+u8FvW5skBlwNWGeUN+2HiRQlmP5C0n5xXmk9ab3vE2
1hon/1CLyHZUjdb80wriXd2ESq9QNlzEwzmnxFHRCmJUK/Mu+xdrA21ZVO1XzjIUqZWE1Rmfy6Od
18Uv1g9xzBS13XRyQiK3iFfl8dGx5UOi9U2C2HHELLmy6wE1dv2Q2lehS6zeBQ+HK+B3BfjcV+7G
JTU9Il2g+ufNQ/5lJypbBV001l9nAeAjKoDg+zVRnHi95FT8udlMaqNTG0dhLvOprahaRwUcH8mE
JAtgRI4ZLlRCuR9OPFAYvPDQRqimoarAOLAfsKBFDrtZsmz1sXw1qbQZeMIWyz7rNBqmnF6/6ZZq
UWaolIe08/h0d93qUfFXy+oHpzptCiv4+HvRxyVy2QgcyrSeTofBdsjXaIuyoj12mlPtLAw1NwKu
oMkSFX2SjHsh2oyeacrujjE76/ikQzv8OLJtOQukLoaNemfdfEEo9RiMlIplRz2pPXHQMr4qR9mS
lPwd68sC4mUWfKCCwraEE3Vsk9LrSu7Gk02neR06KXrGU+3RMByycwe5Bl7u16jNxfIi7Wk2Sfld
StTZdjDs0F3ZWofm4hJ4WvcU05G/vLpjkJlMSfC9TpfsE9Vls17nzjCw6O0Km10lk/Cm6RGTeRIk
ivFqWkP1bYqCRLXE8ibjvDidM0YEOEoj4G1f5Invapcx+iXxy8yXgQg/XfR0W65ZnwbjmDczy8th
Sc5QBAAMLB7ieMfk1dP9C9OENlfZcX/MaR74lJx7WHwMtNY74gEPlI5SylNDzWtM7alCpQp7OGYp
h+R43um1qa6tRi0jyh2j45bpsoN4zlZ8oXlDRM6ORS4RUlxdU+2VMEACvSpqkMqdWxZ1S2JqRcqT
SvVVdbTJsl+hc2sYA7fEOBKio4yCvORMSmIPdbP2+77N3aP0oFkj3NYTW1Whu+Uun6Y2fhDSxZ4/
VCrBmax0O41IzLIgaJ4tGlMjTVtxSImaahBkWsWsSvlM4xk2RtCedgTV2MhJFElYF2XdvarIC08x
KKWzNTTZs+7gCnGhmTjr/9QldTQfUBJ1bLN0UJZhIbXeIzKs4TlkWQnrUE0pMD/EuW0T2LiuLKTY
FffqQWnIZ9oYiV7+Qo+WK7mT2UI6lTnWoGi1QBdZYpFRK+g5+eLbqZF+VpkNp5bRbGvtuDnlpPF2
FnYCFYinRCJk1x0SVYOCrM+WcQ+2LHnMUc4IGrsuJVUKpcyFFuVpUX30SQ+QEIOJFlRlZ3nbvLrT
VOTYFzpdkfd+8dHgT4HFt+NqWzLYOdwFbaItu8m5UQjW3UQpBTt3Hfb8/mRqNXbHAmU5psvhVCdS
fxvbitDgNVcax6/yoUq3GdKNYDdbE/TfIz9P92col+MM9YgDtxHLn9SVPuc8L6UK/D18FjqHC+Xm
TWligLOb7lEdAflR+sxcu+jwA+a8n+8rV0nUColbuD1sGByQn84a6KL1a9rqatu3nJaP0D0msW58
RtMpCcamavStM+PY2cjWdslaNqmXi3t9TKOyJWWQZ8bQ89JhR9RCz2shyq04R8j3qIlYdwPb1KNH
J14ajfZs1M9yJXV+Z5dF4bJFikebUAXyyAObXjFkeUbme0Yh96hCUTam9FYVYl0ImoxtJRmnUOZe
EUf10sR5lAqpLDe9X2N7786EW02+7jZWDP2fsdBSefmct2at0Z0tGddMG5AycUAqEqW+q9U68c+K
zQquuorhLVQxlipRu05sHED0aD9kl8BU4AFroNh2qyOPFQEwXu9TVtlntr+AAuUZHpk4cfnua3Ub
sgtldMf4YHrAcJ3GOg4Xa/ujFpi/Z0+6GzNrVm+PybZR9hZc4/pKcC3+8HZu+yaU/C/p07BqvbZ3
yVknnLPKMzvK11i50fM2//Ga6d3NyXUV7NdIyrHiVGwtm234tBqPsHRt+l7VqRDn9R7zFurmPOb8
qJTOOE1R8upYinVymCZVYfIGNqjUv4W9EEU5OWRMX5bGmNaPwbIsBjhqjTLy8ZNGIK3pBs8ihCOW
2jnE1Ta1J03+M3CRe8z7jLTpXYLFcXHoVimnk6IW2QQjErNjVKm4CnQa0ouD7hpcAHytRtf8Xnj7
XryZ68++S2XjgbzgzSXGOjbcnxh9kVKbUqif3tQ4r2o+wHfCs2X3XsR4qbeDGOsvmHeLNiCbunIm
d82udgVrNPOgyVZhB1Qwy4YdL69CNZ5p5Z+DMihVmA9r4125XLHtwENqonErrjaRrGl3lgJz1KXq
79KklBHL2ZKWn0I/dqcZLUVjU2ogjDo9YjLgDt5brPWV4RxlVqKqqjLx5MFGv6+3Mimbh8xR0p5Y
CJznPJNhNLEq1Vy4mwbyJuoMOdvAHneXjOfVE1ltWWz9tKs9gUzJbDSjtfC0v3FlD3daFQfxmNvN
3H20RtJY27FpG8Q8U5IgZ8ZtEcAc5c1O5zhpP6pZWDgGpV7r9WtVauYUuBRZqxc2Jr0k5MHz0pO3
5nZ3MshYEedSI0jwueo9W3lGSeWA7Sn0+856bt5gtXGTP6L3ANsOLqskSjiJlPGNYWYKZk7ChWQI
YV663pv/JW5tlmQmy1pDrSJSm6ppnMTkuOrozGQr2ZMoD9iq5jGwRnNZwty+TyzJmjSZn6ZKPV10
CFj6E5GMCqp5FapgDUOX5WOZO8KGvTeaf9LydLnRFdYkYY6CBczbsbL3p5J5kE/pbDtnryOUJpIG
qdy+1/WOCypbaMXRxZRGLoCjEDheFCwcfcxxeoYVsxjHPVgm1xiWUbg4QqmVzUrgDHJDI1FYw76s
PBX0Dhgy4JxXC/YCo5aHkzCnPGiz9Q6zgPJyO1ITPjQdy/csdJd2yI5mrheQN7W3FNdUs+LlUXg6
H816VScWvln/3Te1o/tA5oxKPdCp4U9V1iWBHKgV/zDKJhXsVqZ6DmNV60UApYIxfMKk3YaNlS/z
p0LMdhJMGnfoUFSF2UXqmLVc/EkxaDZlM5GnyTq2/UsX23wbS+SLoBGuXWEE7W2XwhljnkJPwS67
aSoLnwnSKccpW3C1IDJstaghAiizAk9ZreKnRMJUfm2R5Nk3W+A+55ci0cjHmg7dIljQRvuUC6DI
1vNEKuu65YsjjMfSypDMvXZFFe3heIuoHNb019V1nAbZJEgVrssFnY3lrskuZmpk/z10SU9HZhEn
rDcwr3r+3YjQ7skCpPPameL6xXCl9iGSKnZ2ZWK0ZFf/j9hKT/He7XF0pyDnCoPZCyT9O6cHmRBO
qx7mM6Yiyh1riMkysHtuQtupUpOKN6COWQ4QqH0HFYjRP5K/R1Tl2qpK/Mr85LT7rIjVG/z6oH8u
5GF4IbN/4exWTVTKQYlrlhmwoupzWRLgnSWKeFFsQFUnduSzwH79LSvL+eGRLJ5dCpgSzqOM2Gob
j8KeBGB5WnsB6FpnS8+XD9a5hcW2tdtYiPJtTAkrCOhiX9tNIxKwN9qMk794hRXf2F7H7U+vV7nr
SwNYjIalq17m9VvOVBY1DmdASIS+bkbFiLVoMwgqmXnylpgtloXn6yL7GBRcS6ygKYaYfZ80oKPr
eSYowWGPCS0MCg2vWyksS9hQ4v7PiMQuA8/lDrunx92ZQj5P90UDPT3bjDEKVibjoRe79rlwBgb5
iXgbjz9urcSBd097byoSDDa21SXXZsrpv02SxDZY4ozDd5nH5TuquVs/gFuDm6yejhihauZwsCDD
1+1o1uoPFSzJ2+A680/Tg3MdYPSNB6r87MhNdbLInKVd+ISaylve2cO2Gzr1YJO7XpDozMAYMOcq
CUGOY9zvq371tsrd7o+ANSrX1SrbJ8DAMkAdJ1OzJJYkrBtgj9VTwOZU/oLRbI50WGhSI0y+Kw6V
dY+4jr0mNE2pRMI12y/+yZ9L1jkiurcAmOxSsdQ+6FwDkLKO63y2nDE0YVDuG+N+eRxKe8MIFizK
F+T2Zqmplk7fOLl3iX2qoLrSBwtj3r3RpJT6KZ3mA7UdU9Jc4iXeiUJjU5E/r0kWZXy79F7cLEg8
y3uzx3bba6rHgpl14HoUhLHPJORbeHcb+WOZxR79KxKEpmczszTbrX6IbLv4KIbi1HZp1JYPcwba
IVwWso3vNcaWBcItt66mAhqbwW3a3Z7NDb3BdbVh5/tLHMyhIB/dHcvnwvbe8riIBnfed/LWG1zu
SPR0R+WB7eczqQBR0q9vKzmmfOIJ9FyCoSS5L7HKcI6d9wlkqm+huNdrWeIVaJ1IEWi1U7ez5+F5
TJWwSnO/Un5dr2bVE8P+kkCESqosHowIu+xM4IwQDzYzV9Hirk7jg96ZT4M3v2Fi/ja4LEN0UydF
GP9if9bQu1OTXof5q+DWkmfaZuh/YuPVG+xhoxGhP6kxP2nwV6fw23xE9+lovH0VaL+Ocm6o0sk0
5nLZ0CmyCp6X64Rt2N4vXvVUg1Vs5CB9dR14y3WQ7KYKeggbhMINC5fNmDg+xP2JmTnnBk1fAphD
PUcejyzzeq+KFvkFj0gA5LXpSko5cmfjGF9NCeCYuj4JNWSlPxrTTdMANak3V8n091iJOBZiW7nj
jN/aE4YQzwf0pkSh+fbMlH/1Npo9AQeuuCQjM36jccfrgpX52z6hWqmYPrpq9LPk2aa0POMO6c18
J2DSHN+SMiqXXWyCR1TKVZf5txBEStBStPfur8Mdv5xYP/cj5vG6WMHnMBOAUUnnWU1v1gjZe/cG
19nn3FuHrHaO4CDX2pRPrfcwW5+NfmjmH4kZ3FBZtqzAZXoQq3vs11PHJeCQiQn3Mf4RrF683ctI
IAA505COc3HR2vzqjivCk7NjRB7Hk9kfMavGySfBI9h9i1cOVDRbN2gMnmFk9ARiwHfMu5Qch2Gv
fac8xITXYfxu/6b8uCIoGLiFazbwddR52yQ7FS9L4QSAZ4b+aEP8KT2lyF9K/GHY2z5+SNWo5b/T
0MGM5CwP7LRL77lMYHrhuctNbm/UfANLUKlhGwdAKc18bMstW5/V2Hdsz6rvlVIQ5aR0V9Pe9cLv
4lCn/7w8auLaEPO58HBJnnhIaMZD450ByOz4d4Utc/wxQ4/9aLQt0ddD/tYsb1Z7Xea3dfXHghH/
wnfA0zacvHZOjUg0Wzus/sA172X70JRv7Gl6cSKLFsdZmH3iuRcdRJPPe5CZx47z3jL/XOeaJazl
VS3I2PhmLZb3s1UrTHkhCzjMzUU4LVhoRBtaLNXRMTEF3gmdJuLkM6wd3ekI6xY/N7uMusZTOoM7
+IcXR20P64NZb5fHDLYnfTR1GB/aCDp6cXhjAbI5T6nS4Vq4MSl+c5Xs0zqLavhhVUoyFshDRn5O
qz6lCfuW2FQhq4tz2aaHtuNvSmT7lThLwg/7bc8v9qjYceP4Ke0dwtrjEBf+ZbbeNOWzWXHbJRlf
5HJHjQ4SIFLQzKze3jJUcp4ugZnhe12Ik5eYgTmCvttZe09zrkRlcuqVn9axwzW7iMLCVZEEumJv
J8Q2h4qtrvONpoxmojxTk1gpJc4AMKdQRWgu+T5rrbXtujrS1OSnpYQFtjpg6mTnnu8VSnO81MZe
H+/TucRcpR0d9x8u0OBeLF7ETsh6MeJm+ySn9mRpeSQa3a/qftuM2nXQ4HlSKiYy/Q0r9v0uTgBR
GYw8VNF+WPTxyg8xnhzhz8sQZCuwoQblkdCrmIaDigqoL3uNr6I9oWJBTKfTaSi5kGGk0Or3DGVu
VrmS5l5gclnksRppw+hb1JCZ5hhRCx+s4z8sz3tb/e3kb9pfsyrx21Kd1p1azCQ3xIvGw5WnAlGu
xlryme3xetwrGzhloj6d0+JxFuT6hEUz6Rq02EyCAP3Jlns1lnVeXhjJO9KUaAYjHCVdEiVkUVDQ
j6NbSb9L+tbqPj1iDv9UY2AVQqjqap3beK37S+2s7XxUphJDgNUB8sI+5aZa/sMy2jZ7LWm6NMTa
J4xtmjhJ/WdT6azMHHmxWeAclh7hA7ydlQLymkzY2loXwMibQDqdTl05MTugTwPDy6L8I134ZcW7
JbWJR7sV8Ol6zu5lHON6Lgc+3Gk++Q4LZIAlFJqu+dJG/QUv966WgDHe6rzWHuljGIPqri2DvNRI
YqAt8X4P455cbZhzVL9aOw1eDWpGVhPHVufGSMlMCNNQ+YRFh4mLh6rwjB1hhqcyUbt/itdzjMTm
T6/eoSPi1RrdfWKHesxr8ZDZydvsek8tN2S/Ja8F0xVuMFe0nT+6TEAStimZVPwHyktCX1Q/D48K
CLylaArjpLqTgx4K1b4NRTsEK/yW7xh3EmcuqJYhFbtZzdNsaMzIBhCdaohPNytIc8PwkNW45Rpb
ozOrgXyqtZPlDt+9bkPSkdAwLuPBqbjK6pMNQJbALpLuLva1R1BGjX8Py+krBTSvpW7eLLbF+EQg
9Fy3I94Yja4EANrw6aIwWvkdBRF8jnsGkR/YNGipT+LyW+aUHEGapW/miUxmQ+f9z7snEnwh0bTn
2jADEAISKiZz0y9k+hdIBAegBwbhNr1UCnsPs3/IUuOrtdRw0JwLV/tdQ6f5yJprk7X9NdaGTzVX
6IeL/UY7EVa14+b6mTZjxFYUqHn8l9RKaChO6IzuO6EREFg1DoAndIFPSy+YtjBpm+amdiTjgvcw
NtmNb7EvcaXoOYETHsUhzhqY7rCB6sfMOj+gFbYkZAz7hE5qrf30ymk3LTGSi/UEQ+SvWC/ui7+B
mAvGLRV5ciQHWK/no25jRpqzxl94E4B6GevtwLUF+uA1t9QHs/+H/n2ChvelTLdEf4ROvVzozvui
YBUXa2oGrLf8Rrd+NT6XLHzbTR7vWehAj7UBxTbqsredWz5MkC8w58YngCZKVr4GNp3wHsaaPq5C
NM5gWP4qXfotLBzQyhNn3H2tTsFZFxJOvwWWPsv4hvsscgvdt+w5yuXLhPGPouhDcQ/CtxDd3aBW
dqZzLYo+okrYb0w23QBftkKPtLtP8oOtuwTsRKz2w26InKT1a7FFt/OX5smdvgW2Wswgytr5Sn1L
tMjRC591BAkqUQIZAsZRj+fFvrXc4Qjc8fXmmHi3OnWiNNlVovdnrpCTVtB6ytEhtmlNPIPxYcW7
7m4ujK8oyv7duGXYt3ia/HE6mBmUbXm2FfXQYJVQevNKDgtw1N4rlq0p59uKXyxW1gfquQNunpbH
FatanxvU5Vy+W05/obVpA7To404LbTyuyWRikZp2nQMohsnx/vccCO9fNnGdPi328jLwSWDewtnP
b1JZL2Im+WSAXDcovFAo7e1o+XJiIDruxi2ZE/lLqf9UuC41NoNFABh0ioGk+s8McWN5VepLYgcl
w6LrwqIBBLB/VBovXLBz2bSjsZsJZFdxPtAsiV0sHV/69kTw0tlza4IcH3VSJUbmWtledH2fNtkX
bqT3XIcGLI1Hp2kORd5eGO4nkmBooImc9Fz07JtzBozyxl7dEW9Zs1vcf8648wSEY+P92qTKxOnD
rGGzETKqFbqOWnhcLnZifWjJ+euceGNhy6YHElRxITTqmE7uYdTeDW7Q0FchIRNhQZmWUlxSQCi2
YZ49Uu3oD+vOa08Q/+xYa5xCaVB5V9vYC+2aDR/kKSd5F3QL6RGJFdNi5jz1LU1zkGEq5DiRsnFK
qAhbIVrsmktihIar4PofAuG1+zj+7rJXB2GSdttBsjwwvyTLI+GwVJjBD4qD5VYbLn/kK43lo73+
0N7Zr491y2zBw37kmQH0+54XJx3OYn4mQIxYIXpIIvaFardN9efUOSYomgPXYZqFsKxyaPpd8wSy
MmsjGhftzSGRIm4TVhQdYqvWSEM6iepoTWFSMHshUZ5mUlSckgiooL1J58x/co10gxMrHR5WcfCK
Peu0VD3mEHTJycHjkeUPVX6t77176Y85vw/ZX/5GI53Ep6QH+R2Yuxnih2X8YB0Z4qmWMmAhA+I4
PPkoikfFDCf5ViWY8LfFGi3a9zTgEQ2hpCjiiyBrquyhtfU9oQs0WB7meTOb7xXvzfKvNs6oHGWH
uLiNkx3FcLP7IddDk2BtJYPqzPdXVbaKzdvG2wyV8drpbzq7bsE6EEsiHYE8sbemddWL7YJ0uPqE
HHhcLO33Rj/CZbo8dExO/fajdAHlXUK5GAjiQ5V9TauzUfutou6c4dMtLlX1Bsi1GQq/zH3YwhAu
ZO7x+Kg0baSvcfuZy1/kB7UhMrQ4zxwgU0lCS4PVZSKau+W62bZXdQw17ZBiHhHGGqGg+2nxF0PJ
ZduZctRlO+d73XyzuAJnE/1uQKdl/lejMVvFtS73nen5dvGVgHGIWm5Y8By9WSHe9azFYdkf7z1w
VL+SlpAC28N8yi9tAUBf/d47zbCQFOuQqJWJvVFtcZfa3pdgkZWVp3rcWcunxXTVTGcF5mwZHrLW
8sHjQuzuVUM2DbbRTD2q2RNO33JIAYcfHOexHH9EO0SqU2wd7qxLegHbAsyOEJ0DsAeEglNpvAvP
4Te7DpLyeJxyJIv65oLaK8/pfOi6s/piyr87yYzl6cOLQ+4s3XwhQGooV3/AudmzVdB7NSqxftBN
8NoSH2HmNyeh88SCs0pCUZqBYWHRYG7mldjMRh6MZOdQXk9j4J828QrXrESmHcU6Z6N6sZ1lqxBG
IjsTG9cvQPBWX/LQBQVxq5QQTS9wWuZI6HqlP+nm3vHajTojKBF+pkF4kueH1+QrVVcWJAWPKWwt
+aXMGsTfNHtoNDaMVrV1rcTnMYbI1IRLsp6yuo/kEvecbspfzhutdoDm9Udiui9G9olNbANndfSo
oxtSlu2L9N3a2S1wpDHXemh3XunAWMydq9X7TOOT3ZhBUZ40BDPM6kP+rni3uFI22WzsxP2uBGW1
9vK3GCt/lEOUzsszvT/Y5EmoEnyDe1v4C4NoGptB0z3ZncuJzOyS6EfQME4X4Af1GQCLmBG8q2nr
Z4oXLO5Xb74kDN1sAPmDQeVisWNQwvpOuCFPEFvGhOA0e0w9hxTzqkFoLzbFrTVVUaw9lVnKc2Fg
T2oHd087WA77Vx7pnX4we55ylc3L30Rl4p1rY2umF0/bD+QOsV7i96Ib74XqPWLsAzaAfl2XG9cU
m1UpN2pVMpkfHD3erPl28naJQ/lrsj4q7qOmrl8mWIJYz473EKdPiUGazky5cbfPxAHXO1fvT5nd
KvnaNBGhjCsXcV2/ePLXqDNMOvPGGikTpR8xjV+05aYhI6xjcVC75rXB4b/O3ge4P4z8b2/9JZbc
YIhrV3NbUENrmunOgEovivzBTRgUNJ6V+KtnZrqOw3NkbjDJU0tyql7pikRDDIwBd4H5rk9yIybk
EBypExC7gEDujrL5Kqr3BSW3Uqmv2yXcRYrmIUHKuXvICdTY9KMCF7Xscze+tnw57xbPGI+D2nIR
gZ8fCL52K8Ypan9z+Kd4dre9/SZm5BJ6KHUqFjNMkoLL4vCP5fLemN2XxLE2lvcwmdSAgZ27S7e1
Y2J7WHupy2uMENZw51y4xdRFsa2yOOjQiQmg8VmOBsY4RmXVh0wUfksFM+ksNZ+i3lseHdRTu+ie
+hKmjpPCUV8c5dutBpATLh/UmXY1qoCSR6v6yLrHV6prs7zMZFjZsRIYU7HFxrNP0JQ75ANF2Nts
uQ4KitFHbvLjBK9u+q71pxakf6WyuClmnAQ6P0k/VmQLssTaafObNz+5XF3EIIO1ODBSBWRRkHKl
7RrWsF3M0I1zod8TKbKrnenc9O8Cw2G2B0DG9MEJxbyg3kdL5ECaN8TMPowxkiiODZmyAM07i6AT
h4AQNLHG+G71j8rce6SCyeTTlac+23NgsO3F1z/zy+/jPwQp2zBc+6Xtp+XMNd/hCt4I5apq+q7h
xxTteKjy4kZSmb2h3+o4OOKs185j0ieXVrdf08yi7HARFPCmmGzAdR7negjoIoiMFFXcwWdLyISz
EYVxxb4JCkhP+MDJhkl8MQPqKBB/DT3foLFf5pFZy1l/0yHZLWPyjBXwAxq2QwpxbsndYwL1QCjA
GlNfahMQJ82tYlWHuUEQ1Spza6GeZTRPp6v1lNRVZOOP13qbsx87NLLEoycY9dXRxLphvmc2dkut
6VhydstBuzvL1g57lAFUpWCtw/jI13EcVIsAGNIkw3uUF0UVCzWFpMiqKvsFRbepKF3dhzb1xA4n
Fh9/aO/Q6fvPpriL8oLez1ZGTa7+aahooza/5HO9u8/Z8aIe8jm5ijZ/VHFVNQMuIGK26Mdx2RG5
DG9CB/vw4FImlB/gVZNVvv2Y59mjmRMKQgpkaHUjIICkv7ovrj2hCJGG4O06DB6m4V2rEmGZitPH
OK9gICuDrZBd4QDBnVno9+psWJzKQyvXDe9eLT+9pehmoVkTsw97ZUbW0iAfNHy9+pLze1ypOWgV
sUsS/UUI4I/OcF/rDDPW7D1lmvwa6/qr7ID4kjh/aIryLYu5HQyquFod53hsNAfKxr5rfFjNwrW3
0bBn8g3WyT4dTGY3r/1wc+PPGshuy8dv4oXw5mf6X1euD1bfeBjCGYnK7p/G0NorqBbkfPEU178t
1KOml6/rwral0vXvBNXLX1L5CmVJ766Lt2N6b+PqAnrzm5uOeZhmDiebfKU4NWd/0NkdZ47ZQQ7n
vy2BqCp2WujqpzZTf+Imu66Ot59150A2zgXyLyCs8YcQoId4ymB2h0cu6j3aMn3pjkTSg74CXFNN
GL/JjYAsjl0dW4TzsIKC27R94B8C4Ajb9EZKSuf1nXaKb/O+Fqb5Vp9QSKpul/ZzEREg9zxrqANq
Z6HPEo0hxvHQovLKFZ26cDAyKnPMDIwHbWPUw0Wx7u04cj2uVXtxcoM9550cGLKC+hqg+d4Vr87K
yZQa4OazdVhIHwspEkIQn933fLWiVLph2zoXknb2uuK9gfbtbYUPiseiIucjmugaBsuRu07W3vI+
fxdU2iL5io8snekrUi6r5NRqtfvKxLrZtQsCVmCfYIS2T9aik66ph2T8/mmQhtOM7xYYIywLQSO3
lWwBxLPN9B9H57HcOLYFwS9CBLzZwtKLFI3MBiHTgvceXz/JWc2LmDfdEgnce0xVlkUtlKXlH1jC
rVFbAZLwvzJVz7U63FBt0MNH80WqcIxBWGICoONA7LDMWuURBDT7S/llQWTmzVzmvNy3SDY90Kuj
rdI7O0Ii37MewB+oTtDnSNoctZu/kk59REt5E9Tw3tZdt2vSYa+u60fYt7sx6gOzkH39aUyO1+fA
PwzkxPwcVbO2iTLw6xb6jFVjvyUJaxzbPTZ9ry3SH6iLh3hC18QKLQU8Z8n1F25T9k2q+NcwVXPS
iBGfnKPb0/TYYlIm0JdBWyKConpjpU0b200H7rcHa+l/aSp8GeXw2i3Ye/vWbN6ETs0oXHkzyM/0
11h6L1tphyRAO5rZgHcGBYbT6dWdn9MpJYWZf8JcYQglt1DKG6iy+6I3+3gV7l2z3tmcn9HZV264
rME8I54sUVPaUTW/5WV3loyVmobzGbPxv56GxTbZtyjRvK0l6HUlXGF6CCYQAA16m4yuS5L2iMP6
cIvK4h11kcj1Ir+yKQXh0p1x+x+mSb4TxuDrORRceLW1Ee31dPzOOqproK7svod7O+vuQLECwRix
8SzuJVVObKMQtjH8WkhArasZ/PiC4EhiuZmrHiwwxRbycC+1rL08CltdF36bFaStRgdMBDI/xUI/
EVc2LOx9oUy6nZhMnBg3G54+qq9WOpYuCheGO3N3U5+w2hBLCrdCfZGMeaNw0VRJTb+Ds3sZZeKH
rfHYjdp1kJFetCMIWZQuiVOqwr6LkOEWpForOrHbXOtRJHyvEY98I1vnyTJlfwmb2k3T6Ibf7h3i
x3tvNe+DxMUysfMUOtIy4mLaDTFjmUzbaFHmIvKApY9R0uYHcRfoi44q9Ge5qN+G/Hky9eqOYI8X
pPN4AKxAfQaGhRm/iYE4Iw+jW8g0ns2X9dOOKD/k7MvsqXDm+ovojZtgGruyN4/6HFIrSr3JtIuv
sCCGqFjGD+4p5tpMKlnU9L5i0MpHhjfW7bfELKOPSowWxXZhf1pp4hYl6VXp08Uuk2pvNvXir8IP
FChGDnjMJXYwTOOYB5PIOG+7MsWFeQhBVKTzRaZJ71TjMOAuTrl6BU2AAtBtW6HYmIRlSk3INA9q
SKI6eJagNYtuXNa7ED+hlig/c9Olfhgv7nN4CBuRBC/614F5fAKfVRl+0GL7Qh0Tt6TnQERK65Q0
5UVfLEpm459Q3QnisCOK6GQNvdowfMwFTgIRas5/QmS/K82lMMo8cOiGcgFN9R9qYDdJ2mDO2JeU
vD9RiftGIz0sOSKmOuFfeLPYqJgR6KbGJMdVYbgm6g175PReCwrTPiRPQa9C51KG6FVfnyaiIeCm
nBwdRa8hFq5EcRwxY4lYqNjw2hBevRIevZ3bdt+Wvtn0XJerDwPUhW7IqIUNmnyDLs2l+SEYv5DS
3N5SzumqXBWBIa8u+9GqB8bQOJDhvg1Tco0m39VqwUawO5cDJip8txaDrpUfWOdEziMgRoZ2V4q/
laTxXvlguH4xp4dcYu1eaU4GjkGms2ji/V7vOOaaBtW04sVm/pZOPkgvIIYLY3Yu6JTJaTfbzxjy
kt01EDFnYRiynFPOBXiavWQioOAcGzvqlNg1FvaO8p+0/tVAiRiko6VZ9K9ZPOnp4JTDe1VJ9qrf
1xQs5qeg+ELJwrOoD+TV4DOWIZxVQYiaJ+K1T+WCcTNqtek6DNKenIhNRwkALdsRRAaQSYNMuDvC
X2Uoovmh0R5Hum8xrE6SmqCrKCkhm3JnlfFbXsAbaRQDnWW+fi35gkQzeVlVxL+R9QAj8Z0wuBaH
dg8Y95oncA2i7jIq8q6XuWTZu4rlqSeoudETZ0lZnvaGehAw9ZbA2dKazAN1A7BNN3VX5k7IiVHH
7FFFTCzVAqD5/FnMn7GYeimbyVn/DQ1/GDjt4iyokbwPHV7uBB5DnLsJEJ2uMjddyDhV1YCYRNvE
RLRdvxg9jHBB36P6DFBVB8PAqcmXVk2FX0yVOyIG5M7c1vyifZRdjCg+hTNyMSl1k3H87YdnrrzC
ntrQzlGuuGqnBhAhdng+4exeYLaiCYODba1wWcqgSoYtHhivFBk1LJN5r2bxOJcq2kTzhfd0G5mJ
TFMYXhDxP6dWTpWfEyhZVp6ee2v6ihg6hOmriQqBTQtar398gzp90ZAfcZSdpsS4q8utTq9Z8R2q
nyX2gp4x0sSwJy6RA03ZoRoZDBbSMct4X6Thi9rTp8Xdi/Mxzh4LRP2Cjbg95fUmLNudooNDbF5a
87HkrzIs07o4i6PiLpFO45sFEnuWDD1CbOobrdIuGosJ2sp8PFrtD9eJm8ZEZozKIUl/ovmtHfrb
UIsXq30WkiE0tXs7JvtMOucWMjXRKL8Y9b/AeF3ieGOuGqt5EVWtsOwo018BIbEiwZJh5Jmrh7WP
44WC5wufsjZ9i2wguTW8Rik/CSdgYBxvkDQH9FUwNeLX1Kg2mcKsctXpfzOk4D0EXFNgi4aeGcs7
5DDmJRmS9UTSnnEbQPAMDhevXCSuBJ4Wsbwmxb9yHTbjVDJtYeSoz5e1l+EJ/KQTR7o6ubnm5XMb
IFD+Nxr5ZUEIUA+xixsoYvYbR2RNzNOmjyk2EFWMrGAk8c1gRIFc1Rbqv9RMtph0RkX02IAxuOs8
pipIkZgogftHMg8ZZnBYmuLCgp2MLlw/QK5DPLtLtG2ad24Z7/r4y+r3gGO4lVhNMfPOp52Zlp7M
iqwtHgYMK9mSPENFPiGlART7Rvpi7xlTUuJ5H9EKqfQWIQ9/EjlcbQ5kB28a0ACUqtNAQylmZB41
eysdZQYgJumDFT5/0FsqyLTDxj6t7imM+s4ikRww/Rv5ujbVC8tbnXYf0WOetruhD93QxISUiLID
fsSv9Fl1kmw6RguSMVXeCLQ2arqrNdVXuuuSXVPcYUJ+iVn1h196+5KaF72r/XT8Z5XaQRSZ/ap3
tX03SSAagglgDD0u/CQPmBoDRAw/JoSfReeD0D95U5UkfMjESGJZ267WD+ZAPkyj+bCEzLXaalfn
uuhllOdVwUgLb8StJNvSqSpx3M0FMLuyGU6riY9O65ttWD2PAaIoMylI5eZX1thYGtcp/2unYy/j
y8O8DlKx/g4XUnR6Vhnxvle8gV+bJI0fZsQl4MVPGVVKxg1odSMtiubgWnJmY0aHjJRI2ENtwxWx
FXOX8mSK9nhkEa4CH9amICoDvfeyGK1uKe3apOJkpkR5md9H5GzrZp030/QPUpFdql4e7ef6RkPF
sLszvsfMldiwSL5pnNhGmoxeU0frDr36OZZBjMxt8dsL3ZENydGe1K+u+RYUB14U0WVoJW0cIkXk
Y3nPgU8LQZfdtPkEK5F94HCzGFlq6tVUtihdF9LtEycNd2l7bBWG35dh8qdxq2vf8rwz2W6Nfi19
9SYqVKwWJsNh86pG0qlKX0DLjaxtonKfmHg/I3gUHzViLPZk+CBaGRuw37cpr/SfvrhW+QHceC0C
2KizehbSAzmaZO+FPZNBSfZLGpZxt9RbAhm4oXxRCUBaT6ZPfyK1ABvOyI5A9eTMyNmYC+cBE9M/
hEEVAksLD/Oaf1Zs1/AcBfL0VUsnAgNOc+0Ko6PwJqbtJS3uKpoXA4XKTmqY0cOuuvFWsc9ldtjy
Rt1ZkLXPyHD5yEQ3XA8q58LgFekL9E2ACcnwIj7zCCSnXr5C/Ar1C8+hI9CACh+xfNDnb3xpsGJY
qswepgRP1v/6hsk8hwsTylYLaoj2jIt6sXlqardljU6NX2y4IZ2zVbnZ672wTdfMW/LpJc+kSyxc
RWC5iX63ujeZ4xFENdwj2WPIDgSgFip7gNE1Fn+W8tmqvjy/1dJ7xCNvWmgBcMhDYdtr7bnQPBUi
qRRUKCnW1waGo7KZZl+Sd0xuRj0LtIR7ZGSQp7xyW7/iJLdWXsFDkX9K5GxwXPavjIPkeU/lRGvd
SaeGXQCD72IjDkG9L3Ss8VtdJnpj8GaUqMzl4cLXWEB2VYsgBLOTk9ZbjQ+7P+ospPhyDPSWuLeD
BVo8qAYWDK0rMoHI04s5+/AwY8trZ9bFu0Q+GfEBXmRtoSz1I9BCmbN0eLg3RnlY2qNcgRV5Wopd
4FNG/GCNqIF4oRobBtZB7pz6y3CsFzvDeJjeevWoJR+TfDV5v6stMais6KfsRwfeyIm2AOqc+B6c
tL+hIJBKr1PtXD3q0iPu/4wvBd0+PlZTB3X9ixM5RnyY3YrKT5Uj81+7YbeleAyAWRrKkYcfou82
BkfLq8LeG9uKxnrLl8mdyE7W8sOhSbkwDU7Ociv5J5m3mL1m+4o/Pclu8uckunnx3cmvaRVo5uFJ
ouB4IleQxrjcmPJ+TDm0dwimUXS7/69LgSKwUUI772rzwQjP2nBgvcy9ynkPx20nRjhR943ilX8U
2/g+lW5fG5SuwMSDHBgcHu82qJMtDZLU7qMCfel8kBhW5CHDrF0L3AHB3eIJ6U9Xk5QQWKYXJUHR
vBr9SQacjNwStm3kDE9yNpaPAZ2eeamLrTq9LZMniR+FjnjRwzIRP/lIDHNQLFEKcO1i9gx3SvHa
rAfJdPqn3O3IyZ6t+9J4r8yLLB8kYdeM3qpuco2/ETHsYe4uvNIFgljpZSjZMHm17muMl2pnKY+w
NwaCC5UDxFct2ZYCfChY2cc4oa62K9ZoMnr8E42ospyViSkXOy27hfiHqnakMHU0lhc9CzhbM9+E
ZitC95s34bDR5SBUiAoi28LGk4le33TiwUGExxadi7ZVUa2Cy9iGREzBNJl3ae8hulcKhqABgAqi
NgBcUs95Y76Znm8RvShWN2REnB0ls5M/dGpPe4nTNqvPWGlF1Acvpj2E+uxReyFKeY/U49IT1/In
wpSksCEb2lUZxdGP21H/Xion2Xo1DW67bTgfRTBk0+CzfXdgUaZ8FuBrcSxIgSBn2Emy4tSr9x5+
7AqWT4yVA+DbTb+ue4hfjpZu837TwWgMUdv3LCIzUXNzSTml8vCld8MmrEg5SMRXRVwI0Ck8RoTH
qicoCIvzYarNVyqj55FT/6oFkF5dqndGLLUBMAz2/iYfjxit966nq7ek6W+oBH9SRdwySlc70xND
HLbx034xUZzhLjPjMcjn0C+UBYlqtV1QpljPHeWc2rOp/ZoUYylV5pKWdHPH0Up8A8JQ+9I1JhRv
QhzHi95jh8CCogAuSuffeDg3BfEShT0lB8JDnwOO2XTVJ6aAwA8/zXeQegXhai3MOKHqZlyRwt1S
9lLyrvLNIlpGN4tuotki4hcVB6cxl+7BrI+i+qvER6P9VYV72dCUl27PJbP8RfO/ufxGEAGifhVs
lJ7oRUgTxL3FJ53u5slpndVjJPr+xGZMLpIv4M9qSSfhh8i+ok1ya9mXpg5SZ/GbMQqPE2B5Lbmi
4A3LSwz6QHtZH0nPqtiXCwem61SjYfOpb0IwQHxgpdejLvvBeKUNjn5ESQvVtLJrT/8oF4eBvo4J
6E/cJ98Gsmc0gneTQZHkoCdrjX3LKPIxXnju+OMQV7WfZEsr84Xik8lBCV0ARHtzeJYDBlgMt74L
vl5to35PS8FeIsFlv4/AxkYbAR3Sfo42FEMSw71Aof1JtzGKkpWv3R/+cSggwSDganApODQQl81W
IL/jqf8GyCAe0yuyO5AulJjLa/GHks1gvlqBGeJpZ5Rl42HibU1vwm94FEsXDNy0q+kFhSuFjIzi
45Ae6I9WLvsOUYsNfgrCXmpHp/mTQIkAyofJrwSWdBtJzFHIjTvX82louYVx02/M7/kjfyCt1R3U
118dYrPSToNpB+wQOmH5WaCehvHHZKKx9eOyze8Dv7PxNcVH0sNoWVg/L+smTzgONyXCHDYrBA+c
8JTF2/wMHQp+dY9o/j39J7cHrA9JuVUqbLEswv0Fy7tF9J2byxtpR56btiFxK30kAg1TwBaX+ZNW
nefAOsOolimXvzGTjFi+75Lp92homaIq9FiMZ17nwWcvXnELoM5tgMWAvNsmsyO/ZDfd5fOy3qyN
/IdnuPnDpbCusB53/QvyaMRCE27WMwUCwlvpWn6GlCmpR+WwLb8juurf+IrMQQWvcYx+EcbEzIf4
QWbXRFjHevGMaGMRz+Dd8PDWdvhiwWn/mU8Gp20OlsTmYgOSTneqKG/trtedlWLc2KPhkJGugMKR
7OWGE2HUzuke2aGE4o7RQryVMxu1IZZ0BEYTyFOgAQce3k6DbnYzas9MHm2CI24f55d1OBWTvT7a
b/4RIXNqH9rsUFLXD3kKujOYiMInBzbRg6nbj6zanUx9qVhFOaQXRQyCKYsr+4mLfVWRvgW9X5ys
DYtrxMG8IIJg429DH7TXvT6IYc6BdfE6iAWTbbx338Y/toosvq/4ohok89xboLYR2pBMI6Ff36TN
fbxAD5Qqn8EYLPs48yzO41d27cnyYv3k1lf2mo0vGZCRwiaaAPMLLFWHydEfNzxlVemx+S2NHZVD
88kA2vrOJadgcB7tsKkykrTXdzxPQvTXJH697AS/eczPdhHpv63u5zmIxvOgoUd34k2R+0l37PjT
oq1+Yn+4WAkSiH2FxnRb/SYC8jQnQ2x644Y2b8mt3Be/8nv7TZAg7gD5R8fJgFD9Pkl+zKu+ZYDc
YbWAhscKgaC9VadRdopcdg3pyTUIpnSvFe8NgGl14dTSfFGAJQxuBbet0+JrS8w/UYaSpJ1MhX2Z
znaQl6LrPFS85hLxKj6YRXHknsrYVxgyQU62ht+ay3BCTk84Q2t8jhqh7eU3hiFquwB/LqS1Rx2y
B2R8y0Tb1rNDmpHWlTJB67dGibP9bCQ3FoR1eSzJiZt52H+U7qTUfENKdcrTzG2LQAsPgnnlfxjd
P7E1bbikQAS/1PIAI4boZ4vqkqaNl1uiPXEZApTyTmp9+i+SAz5asI6Y6yvPrLU3C1ZrX5vf6vyX
x78lahRBuWoqvIDiSyOBKg1U6ST0t1XxYbAKrCufrHimP+oOQOURGgB1zc+wQZKCn4GTE1EdrcOY
MRIuntVX81AHcCPlP1SP4KxuJULl3vyD9EPOZBZkveJaIZAHvC8TjeT4A80bsGAYxC3NLHV3ujex
5q1onxZ6p9F65B1oWbN/1LqbvBCebtPmHJriZsqkMPNSk9Ttj/09Rp014XHImXED+emUjThv5haz
FyoLQaJTDJ7ASgJKIgXQ/nJi9dRyp/KvVVSF+cwpRj9nnMdyp67AX+EGD+KmpE0FDIcAPScRsr2l
43qanyjsrn6PpfxAquBIIyNr1bUlrbyoSPhTkfoC95NYDSsqg3yr8HL9MwdCHCF3HwHKrh1/apL6
pnRR50MvCo9OpmqdkmMiy06o7kE2sAToNjBZaN6LfSjzYI+rtMUD787jioe2x5oD/GVK4TGbvFak
iIWI27jkhkPPQJO0PUrG/Jjp6m7thdema1HacdTgHHGbMEXkLtYD/63+oeKmtGpqNzbuOnRCO1bY
MFKiIOoKMNSLAH3WT7AqT+S0th1HGXL2qp2UqvJidFtG31xTOrpKEJ0FNIM6mhuzJyMBJiboKmZV
qJ8giohYf2JWdijMW85bWX8Zlm+Vm0RIUdNBnDNE9Hl4WEVsYAbJPQNjXiaklDpsNJSB+tuYinct
UvwyLjeS9Du0/LWCqqN9nn47k+IlFSibeustSj/0iAK6Tjb1pB8FC+0GD1SdrjtrUnMvtoRblXQ3
4nsesKSdCCMuthVeMlallcBFGgKMiHuMYb2E0T/Ha4y0vGxEjLNgeMxfRPVML5/axEQ6tlWCpYMX
TeyCtmh3kdV4mgxhJFP2PXx1UUBkx3vZ9hqin4VBW/lL0gyOH2a6ZuhPQ+KYKQt32nZwrWfwCyqU
oOYGa2HbEsfBSVpgYLBgpozrzhTMnbmmO1GZ76oMhS9Uj33YbS0l3+hGvbFmGZikdJrLzl3BRhOw
i68McQyuB7Cy7wgKXYiPlA7c83XzWMPFnzOJrRJdOBJTliwS8KWFrstQrjq5XiBSMrOna7MOXV/8
ROMxz95yq7Wn4TUqEODU2QFyHkhuZtjAyNnlytOpUqmmEpWdGXrCJFEFTspoDjRFQsCuKKANVPqd
OE5ftDqWthm0enuRx0cR9m7OTNkS58s44ERsZwowOP1zh34Ow8YAB4I/1Xp5hrfIiO5N81HI/zgF
/C4y3Cxmp1qwCn7DLOOYfblThmLD4t0GTfmWoNRRCGrJKrqX5RQtl0a+pJEAKBHR4KoPvMsS60iM
4eT6nVBRUN3VFZTtk8VckSB1J8diMAwajTJZOrwtNekSc0dUpwkiyS4adO7448nBJKbKlrooMMb2
LZyLnSgt+/rpFNAipsuTJePI0k2cVOV9KK0fEle2SZ4Fef6p8/t2mhQovKp5yZRF9wW8TlMuQTQn
6KUXUfaUKHuG59yslw51QiadNusEu3b1TyIJFi7bNVCiRHPAdnwWTGMCjLOy32bT1ijUV3AgHa3C
Tq330Ak0WkETiMSEKU9gntVHI/YaYW8VA77AFbH4+Nul+qVTCK3tB6+jZBQg1YZth/rC9GLY97Yp
czINxFTD/G12IW2VmRhHKRG2eace1T45hlFxnPi8jUcY9Ue2cky5EUbxW7I7eelT9WbIwwO44n1O
yd42vvKEuVCdc4mZ9tOlsRJgUPKRsanUsVISf/TTt8WrtVpvahH+q+LJrxv0IUjed2hZzyDTIR7V
NwlqXgsrxoBvKKFFbmTU5WvniJLiNYN+Wpj7ojCnikADh12MXh3JpfQrMimfQ5Qz2g+slnai0WbT
ojF+FAoDXa21r7UbDZ8X1ryh/QJlVBoxbo4amHSVHaJeMs5vXRnNMFldL9NSBLIB6H1S4RfEh0im
2iPQx+30Ihj1+DqBh0Ee8dCLdEtW8G9G55YuREDytZG83qHO131Qzu+lZW5Gc31tUcjnBhphjK+k
hr3IbD1bpssdOSJLXF1LCYsveCJhIUIkvgr1/MNjsssl+qwS/Fp3Ebqpp07OXgQBjioLFxMUWoUp
eIntFquBxP7T5NBY5htBa96AKDSsgkVOGFTLPkGw1OIKpZbFWSPgBsAsZk0nMCVBYwpBhuFn7kN7
qCjpMxJVVJxt1HLxI8GKqFX7IfnQB5akxYeF7VGvj8X8JZqnefoWigPpw7xR0ibHbAMfOCjpnNHo
bWqToQa7FCSOjspqyxwrPx71Xaq+Qb1aYtK55Ao/Ch81OicawAhpPHgqO44EmnNOCrJ9kcNRJnEj
Jib+dQwJIVeOqb3pDBO433Z51W64/dymPmtF7eIcdMtpQTwXYn1Hr52Je53JTgauIZOz73RAgl4P
6gX86fOF8CZYirpmBUusuJHW20pmwm2rk1diIwG9YrW3K2qsGfBPvEIZmPHU1VTfUoHNNmkPCg4z
CFonzejcuKlPIp9JaqGy50Rk3WFbjBOxHCIKyV5JjXA1aM2zVV4qBBea9RSbpPD9Zz8Rk/2zXAx/
M0g9bDOmoRxsgkPhq2Ur7IB/uHw3qaXsKNn2jUxWkbx6Y/yctMss6bl6M1ZLXKn6ckSL7E2sw7Jl
IfwMRSWxQzo5R7G4ywdmqpJh7TomIno3bVEhwM4XdzEmxKmSfYpyLDwL1d7Y/XvuDlmnuI11TAxO
MNY6pc4uusqv+SLsFak69o31ljXpY52W7Tz2biulLzUD8jGdjjpzP02EdTOAIMWsna353ZDM7zGh
NDf7uwm5RqaNmNBp5kq8N436EtXFK5FaW4N5qZ5OuzzMtuXMpRX3Tib3mlsgTOhkPUhDzkGzofru
zC2yk13X127GsoyfAv64Qc6JSzzuAzrvPk1yZODjJiG7UeR8WcphG7OyxVBxACwARss46/L0ocF5
wSE6HVlRPOViYRZ+6EKNejjL9/oos+KJih0JqFRa2fAoUrTY+Bsb6PUtykMYfwjmP6LnSL3u/tVU
eRbjtP9XHgv+g3gzxqET9dIWkgF0TAZ4GQBdFBd6Ku/WJ71ira658dN1fKcZyAJap6j/EtHzZ8Pv
GvH2rjwgiChw3S3WR0u/+IxwXho27hW6UAjP8a17Wv1WqDXwdRDz+MRQ46yF6dAz+2MRL88M+5kc
E0rCH8sUSK+DgcCpcJq/uqG20QgGcU8SFp+g2sdbgeRvxxw74rULWht0U1ZDAamezKc04Yzqzlma
+iMMGbuZ8DFxGCbKtuh0V63/ZdJ3wURHwmgCyoGDNCPbRpcBqmJDYOAyxtrO1PkJ45GKhnGi6epa
qxLDkJ5zGPlfRSvy8M+Jda5H/WeV4vqeo9V6LFktXVp0O+ekKhZHWcbZb5alOxUkM7pUISqKrQmh
aDOpp04z2EiORvRmhgbKdmOwPhUYcUwqVmjeEuqwSZcJHeAJAwHz1KIIGEcRncTIejNpUndaWxsk
h6NYfC0qPogW3v92rpO30aR9h+FCQ5snUSB38ouG99kr9FXf5HBdT6mgjp/IvVjm9y0T9HSVj3LP
XEgJq3I3xlwLRmdFtLAqbXs0j0x/u/1cIXrU1ksZR49YJ+FsafU3eNGSx2fDxaKQeoFa1wKYLw/3
CYwx0nCAV95aER2nZbLuSYQUXY2V08HquvyQL5riT3r9zF43TIBEMTxGpF7LsTHEx1qnn7LOeTb3
nXYbl3l1iTXTd8pMIFrRqRs1j6jpaCR9ZsEhSxRjYfswclVbSsIkTmmVCOtTqB9iwrpOCXhEAmSQ
R6oRGTPpvIQH0Zh/UqNRCMp4AlTNNHobRp1FuLCWdGoMhkboXdxpXa9tLNIV7a4fdExDTe2FUjE5
ChxEzPPwwMp41gNCSgsOVEXSb0YW4jPU9IGpXCniPKrnP01nTSgAGw1awFYv+NAFnHmSAcmVqCIM
6cMV/g+iqUJomVsgQLWCNpLGnZBFnLCCmgUIBus7WOr83K4Z7nak1kwjc1UNzxbBz069dmGgJtYM
omQO8c3lXeHmRsubUoXw01rrnoX45xt24l7WJHwG6dhQsczYrjrFJCZBAxSUd317keRpbZCmYbZW
QrM6WXOSjL7acxcjwMUsslAOYSQeOWlCyZPWmVkQ3/6O30v1Q4o+7pnoi78AZy/gYkfjavKyJPnu
+owBkAk6jRyHfTQgB0iQBH9k3chfWPMf0jXXH02oZLDt+4Zkvl7hgYvzTSHqELwHZST5Bh/KWi/T
lQOA+UhUNC88yhM5UCOsHMibdif271jIG9skzssTzbo/LPh6WWfpTAVFmbI7rhGttUr70nP3eWH3
1M+16Y+ax8Z3mkpwNES9vi4c8yhZae/rJal2Cph4CJSysC0naFv5SM7uCLgUAdkoBtDbmcyCsFw+
rD7rbqWQaHuypsB6cUvyCy4Kp9+MbZboDSUQam3eDxmSTm3Oix+z6PIX0rjDPZJ9LPZqt6Q+Qg3k
6ST8fISRxuCxgXj6bgk8JNpkdgwQkwq5nCljElqxuCQ4Hd6KvpH8IWE/vQwjxuQq44peVLprKeNX
Fdvpcw6xia4Qe+96HEeOSVrynsjvQFi0I77aw6DMSmCuxrOVioqfRBYwgSfd55TSQ+nJuNiJYkEC
ifj/5vFi8TSgGqAVs8Oozey+HcvTAvLRntLhY1aSgw4flhNlQDFD/OMBPBbO94QFVoElADs0oLBh
Og+dwbvDoYhLSyj/hoUNDRkFOO7MQTuOJHNv+QJ2sDn3GXMouSHhUjeu4OJhA0d3HY/elAKxHmvY
E089OXGkV4Qqn1Eu/sy1flVq4zGF+bFdBxjeYh4FKqOB36JOiksFYxVjPT/+UkzIWrrQcojy0x3F
Um4ZaequAc7XBsQYOzWqEjcs5Y8wsSaIC3QARST1Tj0UH0pkvIcQbnKjirFjajPitWdoBmAJO2xL
JtTKxNc7mp1gx/oQWPGAiLRJ9Re5iM1jaeJYN8rp1RAXAYoc4q9RwoduDlRPU4YqJiPzib9sthuJ
XeugJB/Qi/+IGiiYtrZszONqpT1XI9+SAJWoGnQ4avjVIYDgaUBio6krhke0bOt3eFq8ZkmNY2Ox
leJNER2SpeKN1vewoIzxrZfGLhhjSouR1Md9k1Rf8CQ6gghL6P2gnzG/51+pbFR223fosEqemk7k
q81FvmSLUKgWdJzeHsYmEvGnlQ2KCuMFCtq6n1WBOwvkX6CMiwZiR8PkO1X/1mntbY7sK15+LVin
IT/ME2P9FY7HhnkRQdc0a1IoNa60rPLXaJQWd+gMWSeOQqb6K4ifECpEQrKNQ/q75K4jKtTM1Erm
UbHO8CpvhO90Ub6V0lz8MRuO4apdi3z16kq/FUj+zw0mo40kjljoNWvyVq1HhruaGxaK5g5dG9dw
FG+ECm2gCpSWCbdmAW1R5FvehhVBAGZ1WHrpS5ZiD1tGxWzXgnwZjV8Dudh2JYPxiPrytWbmptA9
2BRxI5WTDDpJ6+GmiUhtRJK+t33Jclh5pv1EUcQDCm/AGYWcPiGfNkxAf0KLjkaZqoMgC7+i2t4w
jPTI6ojmYLhS+mIRXWKNwyD8j6PzWI4WWYPoExEBVOG2am/U3fJmQ+iXwUPhC55+DrOYzb0zktpQ
9ZnMk1ojDY/8j7DFmjjruGeviOgIwHZEZpoPe4zERdRGzg2fBmhpawFwsGbFs6TvXAkHEADppzmS
QWxAv/AdplKINEtAM01C52ChsQWQfAsUda0s+huRG/6da5H/1/ndV4tSf911+sULzGgPiqlYQVlL
cU0jpWVHjCRpwvxdpXjaySb6RsoegFYKyeVQtV6D8T/hHmbwBZECDWdaNZfcWfx/8QgdzxmSO/Th
16yaCPewulvg0P4jmmKsNLpvpjtQEynN0eP9Kawaq7wonB3XUAOounvOBJisYvLMFfpOfPhDxOPj
o9VCx47CP4XRpJazYRozXC1Kpj89Yd+IMAjTMeq52uMwWvrS7J8528WXObefSce561Q4BcCzJ/vS
H0+k+XHSqRIBtM9nMQwFrZuS55R98mn0QOkgsn1J2OVHrmXQkdTG1QCswnfIWyjAOk1PxuxvZtO/
pXr4bRL9KhqPEUfJcjGpLpRTgm32/Oi4xufIQ7nKLP1nx86Z6L9zCXI7Ka1f1JHmc9waCIcUYiPZ
s+rkTPhXDaW1y4lzgGhBRKTLcGY18av/lLINOmjcBIXhPIg0Prom4/vQWNwC3cM8VDx+RUQCpiJj
S6YpqO+OdJRJX70G0dPYd2zP3flDNLTHJtJnNqDBQ4+lGvK607Bu1jT/04QSzfYYUUv96biskmJS
hQfyrhhJUoGM/nmGTo8SE5mDKYZrmRIPkaE2IWblzcNwuh8G8yev43d+v4kqHDpnX7sHw7Ff3bBV
LFoCeyNd4w2NQ34vNXp5MXkLrmgWXKFwFwaOF3Ao6Us0RvQ7+jHG7J+E0VNg9rw0TvpE6oAYR4e+
3amD6pXkx2wvZZZtinCejj40igfZ1s4tSPvp6mQ0dLWpjwDkoYZ6f5boCAyo4dFAW2DxA4+p+3Xd
kpQVq2rWwp9YqnR9Ac416Whsw/De8JV/pOX1tq2JyHaUY7eyFzchIkxM6XM8lhfXGKgMFpOeMyjs
gfaxJ1ZQuOqtjAM0aE75EYs82lp512x6j3USeKP8IRgTdSIYbFpRS63IH6Th4Ox2PHb0fJOdrTvx
+fVlwga7pfhUcfZpugFJdbmt1knF2rUkY9A3W0hRpumR+eQDFsvipXiN3h3q+Nowf6aWjSrsEtZJ
hYbvsmQacUeX3i6Po21RXWwPkCySso4vn6ffoNOdXZtvHwLgLqi4zvxTMtUHHDbTpouna5tVR4tu
UoqUzTVHU1K4565rnl0sFK3/Goj+a5qNa4R4ZNACcaG+OfO0yx2SfKcKP8Wcfg7JzOq62rVeeVmo
wKNDmESTUWLJSe1aCz6UnUIM0f/zdK5jNb8M3P78IRQ76KYhKVH2F1O9HdL4U8TZEeLgc9ReFZbk
1tyS1rSO6hYnlbXqu6NGTjA7BPzGbAQBMLT2ZtLM3K3u10ckJ8wHDYqjCn8IMYNt+DhMyN6Y5cH0
gN69sYqfFIhf4IH5aj5K9ZR15akk21F6H1CdVqHl3syBIkP/ss27jPGfFiy4J7Wmvtz1RbsyvOqE
rvo+sO87dselvzWYnFlRsaPCZTXvnasen8wrhB7khjiO1k73rxA7pXZUhZe4eGXvn8ro03a+e/nV
EemXi0+QpCs4+YzliVkzsrcULJrR05+Pek1w2z+LGUrIsmcqvVtDNyBy+pZNO4iVJvQ6E3vVvjYO
mYChuc1Y0bqIfzSycbO/BfnJprnLkUMSFkRvnr9osCqylpcSnlJViDO176rA2NRh2YYft6pdSBc8
Cpx9B0y9dxoVZDxSnYKwNGvaThNikdXvHGuf0YUadO8h4jV9IuSAH0QYsn+I7QPW6YUif42cp8l6
znhOTdVgMTeWl4bORB0V2I85uxg1UhPgRMlr1Xt0ZSlT439tHyIZ7c885swMwWSLeRO6chfW1kos
k3pHYtRcCLeI/Sjwag+HCBybGbk7d3MEIQ5A/qpGj0pCHHsE5FDGrzdvGguHyc4fnrLgOAsB7+En
C5hVqpivCLg0/UQOGq+Zbo9iKGPCC6UeI9HHQvAvMcrZrQXAAgdudpQsr4vwa5xfMVOdoDkxLEfs
J9VHRYZnw+5iyKODJNtqpjND31Tw8VxFHm6Nsd6qoIVQ908TDRmRvJYy3PPcY1dew/bqjQyEMu/O
Z5mY8p7b+S4xb154yvuRRcTzON2DPEb+8xRyvttBxCsfD4oDyCs+54zX4vgntwJ/SWK48QbueZ01
F0OBU0LfYpbfRJyvyMG9SyGHyao7zSb3j/NlKKopN98GpERo37if5S2ArTBXH7BUev+poz7NJuz8
0z+Q69u8Qkkn/8yQfp3R5QAvfFhkePB7KEBPc8bCsmA4BSzRdbio2PeH7geZ2Ohhsp3gC+j1z8Fk
rVUa07lF/081gftC3vymiLhUJlsrG9hesbhJ7gYv3qZd+t41Cs3i8Jl57Sr3rI02t01ydlCpwdGx
RLvzE77aJFHYQC2cHvUUTXaSjMd5+tH9q/COSjCAjdz7cZmBkIJoudDMGvbRnL9ZG20H2e/ZQHD2
ICV3v4Fu37oCsxifk+H+FPqZyAKWyE/SplaeH4oBzYD8gHt4hw1iPQ79IylUjgm2kYeGYKt3m3Op
TnkZVbGb60M/XnwshJb32whv35gZWtIeQRZumwbhRWVcmBisTWarM6Jd1BVESrOFGtHayWPtS4L5
4ANbdEchh2J1tky5ieL2LrX0jpSKA3B4uCLTmnTBu4ERYYI4wsqNk+zeYtwMo/7TWB39Nn7F37xt
hYEVnHNDvmTFwZNPI2x/LyIju2mZgjrsgqJ1NYCbQD9B7AlqBkpCqrKRhQlCcWqsqmEomnoPQwfH
o7pP2icPuJnyb50ad3BJ7yKfwaUBfK5iqoZ8151++nGCZ4JcykpezIQo7DlGMRXivWjuivCjH61V
rJkP0lraZr3NJJMLLzriLCYDEEyJMg4Alh9zr8cAEhww8TKKIH9DuKvSeU/s4t40Fs4klU6L6qn9
dvj9OZsmw3wPg2bf1VCoOPzS6JfN/V7AJMjs9tB5Lw34sazJz/P4TIYZweC/CDssiwuq3NdMMWSD
Nvwmg33rPdk0mQVO0JEBHTPPyDkAogjTczacQniZ4kS6TC8PpNxnCILktSt+xvTDtG8RcqKAotW5
rwdcM8zVEOMWWL6AAyUPOvxVyZMT/eiWqMBmXdJsyU98nkGElo7xObN+b/o32YiDxFeOTbYmH+SW
ph+TjQb7RTjnmGG0mPgmHn0fDwiHnaf/PIIIZ5YNm7669PU5gJMFJU0+o/cR2VH5e4ttpP8067dx
fE5CZD181MQtB8D24BI9dtF7371je76L6qd+HJ6Ff6nCXxQ7ZCTcTRMMEhot2hF8aRKiL5vS4FIS
rDj9G1x+1BsdgSgM2CQ7FgBT/azCnwWcpRC8pXDXs0M9rTMUxeNAlUVBXBs+e8by0uOj66edshzO
EYq+GKXA9KnGV9siibV4TNq1JmW4TvfAivm/yQdx92X5r52YR15bAKwDHQ0FLMXpeBQ+6St8cpg0
jME6+pGxdgK9n9g7c4D1SyVKMCnfcJrwQ1RsJgvVKpLTU5Cifn7Iw18LTjRc49E8yG7f+C9jgxVp
XS+jFpxgN8O72f4WRZZWe75jZgdQAmvRdDTJWwnyF2l8e/mXicgm3HRYNZl5Y8rqMq4iesWaKVE2
XkzzOUdAlPnPBMquLfwgdoWykjmPWT8F1mtTZXsFg9os3iUw3+xqUYBMewrCktsqic6JRk+dnxzW
03O3S7Jv29r3+jf2APcU/CRwulYsPgYEa0VK7lXNMVKrZF0FdNSOqg9jjeIbzMjJKdnaZkO1D2K0
kVXSVGs1ZqCnkbpmUXCgyM1wp0A68/onHTHsCU14+/8jNxKHuGOybCIUq0lnriWRwwkDyjxNbq2R
b5i87Tr/ag+oE1AUWsPYsIWWIAlQbwCHpBdcaybOfMDo+uVRIldKw8/YC3bKQ4jdUC87cIH8lKi4
FJEN5r8O0SytytFQuBBaB64gZhjTv4702b7zRAfPTOA7cueH1B+3Q25totA8GQ4yldjdJ0l+NOll
Ak/e5im+H/SAXBnZAa3L2va/nfmDJA1GKtERaNxzgWbKsqad25o7cgT3AyvPlYV6txqwkg3JltRh
RqfTBoYp+Uq07eHBNouTCSXMT062DVmgnNeAAlccSqCi21VRbUzTufNnl0yfeDvO1UMQf5FbwC/9
rUfz4jc/HkrhkHmFaFMfXqCPN3c6wVh7B2qzIuCWsXP5aGJJSKz2PaM68/s3Zw6QIc5XLdwXlVpn
DLR3dl99mSZbVScgXgwRvzEaBDpnvG1ybN5jcthNu197Jruz8UPzaDd2vaXNeg6gnTBlWtfag9VL
XP1Yhbtc2gQHzqsCYF0idiG8rLx4pXYiU2VgiN7sC03YMX4KVb8UttqGJc4kpGE2BAC8COwmKDlF
ex3D+tJW7sVhlWZyOblom5mBPXbJU2rwj0WL2bzwGW6Wx8Lv/gh4B9EwPQI0ONpKbWYuqLDydo5d
71U0ahY+4k2k7onkp3Vtvke8b5Nfr820Ocrpj0A3Qj5Wqugeep6SyLF/TdSeoKIBAWbWGsLOGszJ
nYkIDknPpregIlmXHitHVcEfkeHOdVxQMnh30C6bNVdNxRKoS84KBWcR0HTTkyK+QjrDoCpLOcvU
+BSzD5eptbKlYEOdE7TUbYi5IXQ6HIgBrNfNFO2a3n7TiBtNJnMIFNAxI4T1qSF648PC/Yvy8uhG
KdUcNpwoesmX8UJgrBdGLHfUnjdwlQzuxQdyJWM8OgP5C5K+lrQLUpDIrzuRnHXXECHiNu6lAXip
L5bDA1oAO3G3cfjnZBgG5hfPaLZINLYxY4cCkKQXzk8JFI6q6/cmYi1fPEoOlIHiq4GNW4TN2k0e
p6Hf2y2xwF3xjueVETG1EtigqWU9wKkHvJ1FPKmg337wFYTNJUNMDf55pK3vEHBTnPtQEzkzNks1
34wtFdsrQcvY6tiGcNRQKWkGfA3/XRSCr+YLXfrmRqTUPuJdJQmAJyS7iYMZpDnkRbcD1bdKlPlm
Kn+T4t2rQVeQOrQqx2grELATb2Pvgyrv+P4jiPAha4YIfGvvImqAfxPai7gJ7xNXnuMup/YFQYWw
hdQFkg8+OgSj4D0EIHcThsRaiepUBfkjMVa3YfL3VQbgwwoZWKiHvGUYHDdTge3bNu9smygCH/be
bFcIg/6yhE+903bHfrj6yWMiAh/qCo4fh3igcvK0KKWyFhKt9xhSmAeVZC1b7iK8wJFPcCetHLJG
V59j+af704gqX7OrzK8ObmZ0SsxS4avHexG/tAZk7BEvVHLfyedMPckW28myvto3rFN9NHtN8h6M
8W0w31X5G4tlIdffFy7y6aq9Lyr3OvkJePtNyA2bNtHZnbCItoQt5Febv8bPzR1A1A0TQ6x52WWK
5Mb3j1P/Z3u4N6bPUiILs8RjOTB9d/1dRvINjo1sYaRF01HI6b5IDEhoKS9zSSyIfhqjfbQIMIT5
I1vvMLCwu/NiJA412pJr2ZyG+EGF/roJJKcVxWvlGykTXYS62U9RJB+AFjYxFkmHUT5ihk/byF7H
KnrIAmcHTO6A9IUr2fuw+2ZVFQSs54IoUbR0HeEl7wQEQaaysJLqU5qpTe82R1eRVJ6d3PYYmiTj
zN1jnUCUZDZj9ofI5RY1mW+6GmkydNaqqR/ccaJvAaaMp7rQBs80rusO/av1EGKIK1V6DisoHkn4
EYrwapnYM/1wrRtx8M1yW3TzI/wHtJXpFnH2TuMEdembgjYEKXLs+p5aBW14jg40evJNMs7bd9Zn
qAn4CHmSEwQnc/zSM3TOJd46guTI0tjk6ssDCjBS+kfetaeszEMD5Na1at+GcDMA4HfeRljHIWsW
za1fI8sM84+qv7r5W8sbJz16c3/rp59j8F6AM7SgDRqrAIKOai/Sug5wcZWH1Nl5zuwXQuygGr6r
zGBD+TZRGLU975SDtx+xPpVXNa3S6StIMKH/a6Zj0NsrtmlIrzdT9anbawKFxKvIJr5FbYTwFPjW
wc7vo/Chtm5kveEThMiMFQe9QoIsdzbeUv8aeo8txoTWYl7Xy7UKEWd5V4snsxniNXZxslbWpNUQ
1EVfOWSrGG0cSHCwkA4wGRbLTLp7ksJC/uJxfsN7tNIYEZFdqm6vkV0F8i8aXmjvBkbHoEjAR6He
8/+ALA8+Sw/qHvHhFu7GMH8jxEs8dxTzDx0hMtERVfWdQYstwAlScTE07Jv7MsQKyRvj+scwUeA5
Ke3SKARuC8Ua79prv0C+UVRnp9b4DknripA53JGnysf9XaoHx7i12T0b6LtGH2azQhsLuAMKIaP8
u8yBKefABabjY9gm9CMheVSo49qCIQiSVfhH2LuJ++hMR/AkcrGApqtJD9uebPnhFk0+QX4cTKAO
0RyvOsJdo6VeA8tbeu66a5HRscwPvNcydtcLdcud+dVAaod4W1EkRsE/iMHCXyMgLZqrHDdC9Jte
Q9Ba1bPRFnfYfR2ioVX6tez5/jzAQbT+3rBgm+zyEs82Hs6OBLHXOmC3vk7nBQBlU7jdd8Q6g+EF
qL6PuzJ5bB2QXiw/4z8r8nwP29CY/JReMkHhQx2J+FKn0a5PPIQN4tfBO1roxVE7PPXRQ47/Q7n/
ZMqilogAlwFZNZiHKP82fViEuiGfOF3HRkg+UXFoo/ZAVhtqtf4wc6+XckKDTrwKxQWuWDQnzHUa
nl1sWHwShepPJqikUhzlMlYs5S0jtytzMAaXL4kO8NVURHPobcFnxsJ/Wd9tDKwY2PVWTaWJ1ptZ
SLAuRc8dgmB0Mf+2qDgS6qKBr7wxfLbVR5unX0PW7DJ5PzhvviTeJ8HlJm6O3a2NaZ/DS1Qk7Hbl
b2/ijyn/TAiTASFIIJlulDgrFpGPHrhdMWFyk0tioAUGMF9HWrLgG3guOSoDCi/cUfES9s58YtQ/
OACmmL1J4N175QtB64AWcJoA+TX43k8SB8Rb7gMSYrcVinsTaW4//0hm67W/FOq8+OoxFw2YDyBK
ETkaJQpBKIhjvulYGszYf4o3Lr6qbU9dO8Lti0/RkjO6zNrET8/Qiugwrl7OYKr8QjmvRKKfJgB4
k1wBREV49QCq586Rb23hPDTKZ7fzIOSzblhos6QYs+fO/Tci6Guq+F5RkyacHaHERAjYaRp/XPfX
Uq9p90ulmCNKGgk5UCZBecEti7nb1NInffTib/SMs2CLqasnl4gEF+uXIJYxTKjCmy8XYZjCU8AG
RBVPA1TD0AjWAIbD0ttOLkJ/1BtBfO+k31kEzGBx6U1nr3kojG/F9iBydgWVeEeNMW4iF5wA6ixP
AIzPNmb1MHC+KgrEjmq0/6jt8ohs53kersq4EUHxxmV/h8CDKhQjEfSNjr8hf40LE03Nku5S4PQz
39Mp5MZhSms+tcknerW7WXpoaf5pIt0bhnM++JlYbYKWfUVCvkfI7Gvfj/dg//KAvcGbGVwkRg8b
c7dBHQsCuZznTZLSJvtQYkiNdpjF2Njdgqm+TemI7nhE7zcyphd3KW2H0owUKQQWrWUavWIy3WDL
9ZmETMW1RwgflLfCR8cnoQNgMaubCG96jnF2lfkxdyJr89z6bDDdEtLwUIbPiihGn1Wmxc9Aztfo
fOeTqoKQjbH2oXf4cItt12EY0kxDCLqaxj/AaAyCv2LR/41dszUM++BELB0mZiPoyht07uiuV5b6
HSPG9MGnp14NbhSu8qOWZ4GIVGL3LeRhtD+C/COP4Wz5XruK+u6M4J09yLmb3wf7t/FplJb3gfgG
SsFVMWHurx4bbuwGA1BKolMu1aYVIf9atXz0m9yzr9Wcn50u3Kpx2LSRuFPi1bGbNyI679Ts7cgA
o7hGRUp0mTWlb6zFWDHoDfL6rVPp60w2jUNV5KWvlp7P3vChzfk7bDBjtSZsgN/M+2j6TzCCJzv6
Z0Q8sfGJnaChHn0DI6PzQtgwyBq9aTB/VSg0q5lo68q91+I1b0iaqx4jxhBGEB7Sot5IYFstCxAz
kdsWXmZK3amGvZ7GD5NHwjF9UPE/USA25DsjOPhXMMQK8pZ6M16r6CjE3/JNt7qPPunWcqo22oFZ
FUUr2+jX9bgEBzt8eKyeBrlTFBDsoknQ4BGBSXzfq32NUQANwwkFAKJRVB/gatMZT1Hyb2YLUWDp
TP3o4qGVrFPgbc6zZMAULZtXctBRvHvY7Boau7YtP5PagH/BvgqmL3pEao/WxQAgdvUyRHArmNrx
iH8Ab0KZ/gQtqARtXe3UeIe+tTcSdn5uEN8mkS4SNELbhh9gvpss3MERpp+DoAlfpW6s/aLyBCsZ
UGakMyN5HsRB6osbwOWlpSrktMNbALq/XSE7ZhdavpX2vPXlZzE9mbjKCazdWf4ns+PDwGal6i4m
1s2cHr/gPUE9bbBRNvbsvw8C8qkdR29zmb0aRMZHhUU6HBWnUW6mRSeUP3fBo5WgAGBdHXcfTfVT
YZXQajyM7ckj5o7uDxEUeQAKOlODiziuBENb90TA3r60bIDR7mGGuFEU3SHHW1Eo/7tqU8wn3bOo
hd5mIx12Hc/cAlXwYLX5HtUhZmcmBqJr/69AKOqzgZS2/BLE4TkVxdbLIQ7QFQLvZ0E8olZkFcPS
mDRT3kl9L3pOWKu2cZTO9a9Z2begxpUygKOj9a3P7oLIKwsu2xj4gfZ2BTFWCNtwl9Rvk6xOwzDb
nNhduu/NTBCVU2Kd9nDhNgPQYDbzV8SGm8RTRHTEl8gMmDQnP10x3fvVskYjf84yq+dkLI6JAs9U
IKGrzIvwtIcI2fzLZhXvaxZFdpOe4qRCvB2FMMfC5wEjKCeHh88o/jNRU6+DodlGcj6SdUNsRXBP
ti+SMjRwrY444cV0SroOUnMTnpBmfE8+Vj87SFGptz+ZgTy8gtvp2tU/RJufrcsd6k9Q5/O6R9ZH
8zawWI4DRoOQZxCFzP0rmRm3vCEvsAwF3Z9aF3F1cuHkrDXhnBjduG5Kspiq8sYigGu6NlB9ahxW
I/cvbbfcGwbbj7AgbSnVt6gYmSqWSEnGmq7fKRhQ42RJLei+jXFNW6pLQQ245R421qWVPCuL/Wpr
d9dOw9eG996iKpLkQ2SeiyKpuJdSvE0AJgkK1GR1Tduu9w6j6A+joY+Taf6Zjf6eE/tKhuW1cP2T
hIyYM5ywQqJnm/C96Qka7P2TENwx0uwQ+lvXrNEfSSOeJMI1QM144BoTCWyGhgb5elgn99JUz9Ih
tV7yfAXkwfH9LxfkASOTiaQ91/0iTn4dDs7GHxWYQIJVBVdcqzlomPGjd4lpfMY8+y0FFXydzKyv
y8qh9urO48R0VAXZ3hrIqEkn5zUwoprxsL1VmJ1R9YFzMdY50cl3tbRPGH7ekzTF9ArqleeQJLxK
e4RPhOcA5KFDbyzKCZ1+6amdCcsgCNp97/tfZGWRMygxstdHcMsBYnTSbZvi1WLWmVuJgA/o31qL
a0OyaDLKgHV+XiBsFJxXjkkPAZHD8j1indpFk6dYZJp9+KbdfFMlTzUPNZrTBgHX8I6U4cUiXtvK
gitEtq0S/rY2IXskC3+RxACzOHrm+CFK5lsLKwG4o99GR5utPn04qr1gU0YdOI5srf7v4cD1pi7c
j0QC5siTtazM95k9KXhfbmlHI8FoWiXXnQq+wsXNVzGZhtHZbuyiPCKVIs8H28yEYK+Y5CmJUVGx
DybjQ20AaUNTQriRtNFfKai87ZoJlQzuY1P9VJPGrhNQ8+CrxEc2lLdkZIHoL11OXQa/0s6/Y8QK
CPffSVg+ELV83zrIfVsmiNCfvoep0JvZ6682xFbRX+ou2Hmpjw1Hghgt6UUI5G09ABTuwHIYrL20
/WJbVi7xaSH9F+h9WSMCLrIAkzSEB81Ex+a7gfPXDxiA8IghzbY3hSCoROBvRIMMWSt8V7Nf8v3L
NnVsAQCYtmEABsF0X1oveC3M+WTzeeqYDsdri/oQMPegpgXjGBUz13r+6RCebSHPDFzn3BsmsRXE
YiRdsZEy//Ws+g9PDjiDGXJR4tLAearZ4UuKiSeqH+qu+TKCZGc3xQ9S4Tdt0oZzn3ylTb8V84AV
U3watnnV8XKpFMXSaI33jOOuaub2N0vjze/Jjusj4zIGXFCVU/4FjXoIJpS5E/O5taFKExrZ+LTc
Rfyz7UZzG7nh6zijiSZVB9nekw0PEpDn9AtLZRnUgpzuG0EmDe/OTIIOvR2L/obrY5vIvFtPZmCv
uhSQ9jBwlwrpg68KvVd0pEQ/+0714dR4jlrLjbYyG7+9Eou/nhyYBSWr5ijxD46k5U41uJLSjk28
gg4/Onn10+RfYo6vpG1JiEDZqem8jc041aoE0pSgQjwP2LVBqzRzDjEidnz9oGZIfz5aEADmNokl
Bk9DGPYkqmBCGqdRkqpgwz3AdRSlQFTa/plUohrBM1+tsKCsEEvG0WTjzk7oj50uc2E/p/GeZE9x
N/U9k8Dq3A2h3sQJ0ogSKRVwRG8tmAKORvXPqDWgS6o+bd5Ja2bphI4DhwmevlXkcpjPNUNtZhKZ
synN5AclFsJ1BnSQtphM3HmEFKAoO5bMI7WB+TNjjx8GDjIgbtfCOqquhqo8uHgsNo4IEUkVOTJK
KjlK9COtMhEDZtgmPjL6bB62lpUyj7Q6O/htZ0G3irUkvVU4AzeWZ6TT0WFgBldU5RBita/HVzfo
OQGiJCic7yzL8nKH28I12HkoGZ74g6frInm+FGn9z3TZ2Pklwm7tY803PcPbmhrXxFQ1j70cOmsz
kih0VIPxbLlEAYIw6MSnSkv7WVdk0KtSJL9F7thfVAPFLdbDsDNlB2m/R36ax3BF2pbuUiB6iVPe
pF70dOQuI4rS6OTWTknD4nH8S2aGbMpeHt/R8TlpBRB3i0d8SNPxjPXuVPh1enXLFjKNxSGRtIoJ
BCsibN2gHsMgY8ScRwF/Etu7bjAdtsGWu7ExUF7MMvl2QhgQKhMLJJeAb8MzQsB8hGYGOfd35kIt
Q99UYevui68yM8SqzAuctcHY7XRpy1Mf6n7le9STdhKzW2uHofyUM7LcUhgebCAESdNImmSVItIX
Fp+CT/z5Smu3e4QzUX3VUkTn0HMXKKMFcBgr06GXDmpuJyUJLglrIH/m8GoJwgcG8djb/c7sOSDi
CPM8bhnDC5kXOvJ51uXVcBKm6Il1woz6Ahhq1ckOZwOd6ghFxR7rp9m3zmTfSgIySSFKNLyTho60
ynze9D7fxsXwlmc1nbxhgKQNT4rIkhYMXUt4sOQcXE9N8N6mkBYMlriLf4ZbagbEll4SK9x10wI8
UEwB5zgAWAODqbD1ocRAHzXpR7cAFvS47iz/qcYYYrXTR8lbvB4XShNyfIyCeORFzBHCVXmXKmtl
5UxH3Dm/WsnwFhpQwvs0OQ426ZoR+ROgHD36MTCRBdjbfsD+1AiWAkJxorO5e/BtvbWt6hpqAUQJ
8S27JvfQVuYb3hRKl5iWTnTzeXBq5MwOY4PSnI4Zf4r2nLMdlsfWjf6xS53YlhW3qBNs3isMlA01
z1gWGG9quZ+JiMoL48lB3ly6BpkQI8yRqgT4NatNrORzYAyHKZ1eGLPvQo/ln/TWxBLD0BiY/HjO
P+EVe0wtt8bNv9tMkJtAXn2WuGeiJZAqUKpJ9zC05J01ioSP/JiI9ll06SHL65OoMECmLNcME6Vv
nHUPBeGyI3MVJ2Gi7kMBQ7gwD959lyLA7vJftytoD+e91t2OoxxNfPYga2PT1eO+r/OncsRnBTlB
gQILZjaeyCBzhmUFI6xVEHjPnZDdXYBrg41NzMomZTEDANR2ILFmzjBsZ4flnmOmwI4SpzlEOr2P
gDNRRMHHIp+AiTCvm/GJty6xz2fldEY2jFtAwoPFlzmY2TVo2VvjhoRsY6LGSEKFZTYdsedCI+hd
95DxLxATGmwUdkKJ7JHURwYEWfqZ9vW/tJuehjGYgamXVLgJ428NJXAj8CpnoVhYjLI+Fq7JgDCg
Tw4MsMGE4BAzxMBGZm555AD79DR00JpByipuqYQzm9JwtsPPrnDTY60MaOQqYMEZMX6VngTCHZKX
U8/Mfob+ren4i1BQcSNNY75msvvd976xblzpHQCeY/HAZUDjypjSzIA0c1R94cknBwWehYNC1g96
oDQ+jicxmHqBVz/rZLz3RKNXTpWgqlKxAxZDsfdYRuNM5Jj2fDYuQTGOS6vHbZw73bbT7uNkEdgT
1OHWHxqbkatLzpp3m8kuy2oHMDdNj51jorXJAEFJl0T2IZn8qzPoPSlKx342j01RYMgrl3js6eQn
+a+W/bzyOiTg/M8kdBAOxkZsz8LooUZMxxpsfMf6sReNee8IqsNK9YfUURuLACBwCjlgCRjzjeNx
HkVkIiMY673pn+FOD+2kzwh3YjQTTPhaxixsB5E0D/H4YdkZguz00vAqb3XkpBcHrouKScER48Ei
G5Sttlhy82yfHYEyVoMjX0TN++O1Sq3NwoKITwPUjsl3nTF6BTu/iYr4kRGXw8ya+nBO0v84Oo/l
uLEsiH4RIuDNtgqmvGcVyQ2CRoT3Hl/fB72bmehpSRSAd1/ezJOXpOacbQe2BEOqNc7MQI78ijoX
hxiFfA1DX1zzLRpq7DOD9oin7NkpLWQuPsi1ZO2oYviX9LRSNuQ8/YZfMY7/5VL6QQriVDfSfq4Y
t6IqwzA3kfTr5JYcZTw5Rd1RwJEud/AtPRg3g2/L4l6BMQHvxYMCoS+L2l9+tXctM+9Ki6BBClwT
rX8KazEat9ZdiLtSs07ySH+P1PIX1BLiXRWG5E19cY7GZpuIwh6wjLizxumfqmibjjUxXYr0KjSi
MzSxVxtkwCYh9ZpFiRVSyOeIwwT7/5lzdG8T+ZHAOGy1cIt11CZ6j8cs/kOow+lrPMKE3i2BChiM
C8cmGD+lsfOZgsOrrGFY02F5dhWxcglwb5ArbOnbTS8XBHmKgwWNhYsEPx7e46AFSaUbW7kXPPAo
X5T/fCS4fQmLQynzoT0oY0/qCnrhjGXJkLVvUW5exUIOrNjNUbD4AUbcm9PSHQ2LvXwJrGcOvmqV
Qg8WC+DEP1tcFbMhbq0OMpva9h5RiBq5N+S3Cpy4zRWoz+hcjGAd2nLNGLRBioXdZeExzf3+FDOT
+624y2uMFFVFMA5Hi3/J5qlCvov1DTEYBHQSVUBSfKjFi8UKlxMCMe/oWq/EN4OGkoyFhA5hoc8T
r88EpGNNPeuGpjmBFfwTmSDR7b22XfqgwkOm1puREI+IfTWw9PsieWiz+G8KJAKMyV9b/dOjcN9H
3a0c04s4gjWSTHy9/JRcEX+tOKcfWmR5OZ5XpkXsuvByQzC7ETSqfyGFoT3ikVzhjxmqbcFKwtKB
pM7MTqnp5nh5S9Ix6sR3XswfvYhfNFc3Jf2Wc5M89dh/zLrmA1uwTrxCAKrpFsT6qobiOUWzZqep
nKtM5FbLNT1Foovq5ot62gVK4QzcBIY0+ygM7NkKYASet0vaabtqVD+ChgKOGQEynSI6RNno5+WX
MDUGorkAk8XaFbECNtcPD2HBikNN3CRmPGZzigCO705YNeq/HDymhqewfAgd7l2wAD1BTUn97NPh
XoXTPRfGG7dcHopCe2iV6daq/DRiiscEshQDZ3Pd6fY8Ko7QEztp/fZN7rRHYyo7X52WrCZVMYqD
zv5j8vVTRKjqKk26RNIMC7tVII5bKZ08kQoGk5IzzFl4p5ttaqpkWGBEFxxPZWIdhbTZlY1mE5Pa
hdBaqqzbAVo6jNzhRnyB7dI4n0z8Wy0KK2kwx68yRfjU2AOAgKdbhcW8KfF1DazNrHEJNUr9aHV8
9EahsVM2MaIE+SbHoacLwGMLaRv4rLkr09ZM/6bT9OJMEV70VCttHTPFIGkHKWYSnjhromzeqLwP
LbVxY2o85RCA1Yy7nL4jIFs28SGbrA33NW2tB9UHccI1h67Xa81tKYI1gn9x8iLKTtKoWXfal4SS
zg/F8XGgSwGfYRldF2N5bZT2UIqgWoL+pTXttWf7JhJUyKHMFMUIlolbBDr0rkMUN8FkD9HAM5YS
16MIgAKRdjvESOiD+EO2zw3gdWZWwGcq3/Rl4cgSus14iXBm+eg8M0ygGQB4LSwYat2zaiz4dQB+
HRdDTdcAevVoRpWTG+I/pCWureStCPgKu0iGTTcm0T+SfK9Kz1V69WTB6ZL0o8mEwCmS6OnHBFrH
EMEWuRiNaWBDbSjWTSwaUL+ESccKNnJIC5KVD19DnoeXjC5VIa44HyaKHcg94i0lhDrWM+UG1ldl
1JtGHJ18nj4ykzVXw7+ChRS/zyGVCSH71TGMxa2Qyre+hHIwTAWeWKYdxeDcLgTsGGElVDfy2dAe
ELwppgzC8HPqE5joGVIyfBpbWSqqSwH/plCQWPJjxJYwpzGlVIWrpPmXIp09wl1nlbzPCmyFQdwL
j2kCpVYY8/HQR+BmCrx2aVTnG6BPW8uCv0VrudJgQBXEsuXOA4gRt39pFl7W6VuJaMO6hj095iQS
pT451zx3riSwIOpJN9tS2kU77uJ/WYh3wu/ywGuGRNigM+LaM9KfuO+vSH3MjAlKdKWIPX1HkY5B
u283QQp2a/Z7JsYsoWCw17YlLh+7IGS+0nm2VrLC7prIS4VsXJqMG0j4VULz00AMgdG4YZheRgrs
bSFFP0m7YcpVSPQo5TYTjwKX1+zZVsdA8WbDJ2DN6jF7o6t+VXELKRjwh44N+8K4PU0ImMyUC6io
w5A+xX8Va3gQMT4UR7/+qcM9GC+Cuj8d9VVNBZKLM1u7wQEDKHCxmquCaYqOOtsk4tVK3wlR12G8
yc01BOuH4FPqW6PZAcDppxdVZGV5prmLO+hE0i/9HAcX1OOssss6hhpnYEnH4rkUMUy/J7KThj+9
cMQZUYHtpVrCLE9B/Saky3/aCMMbFWKaBBy95mkiOPIClJWWjLzGwSDvkAYhf5awtFMRJyYstepc
3Flk4Y4QU8zRtkBHCuRGqIUBAz+GJ0cJL7GCAIKaQKBdkXDVrKbrtCedkvA9f6MDUp22GThWqCTa
hn6OIPUqNoW12+sOP/luqxXYcZ2qPgzhJv7l/9jSwTR5M5lFfV2Wb+z8pyUYT2Z2o5UUhbutsY/F
XUAa19gMh4hkh8VdYJ39gesEKahxORLsJrTh/jLo9nSfgqjRioOhb1NiqbFHTQm7hjD/WFoFBOIO
8XGoqT9/MF7GlPRZv3r80DosyCe9hdQeneAtqWzeWTvRDJTe1bNCBQWTKYYYzWaSY5ENr0Omuf0C
mAzEfRddAiAR83dDJyGrCNlNMdDINrVFpIj44xs189wBsq4BJ0EebzrVdwkaGVegxjpP0bekeqjZ
Xb5SeifMRrqBnUo/xvVn+1TvUngOxSv168OFjdX4pqdrXnMOmHoj4JePOLYOIS4zNkaZMxNyG+E7
uBBpM+19pAMAuw5qQZ2BVH3B1UqTQzUf24tC2AHuS/VK+Gb0/xL9Tk563ZakzpUavw9bG37RR1d9
ZvlN0s+iwU47+hk7nHPl0Y/59NpGhIOF8dHJR3sWEOzW2uTQ5iSxOyQrF93AU7304qj+DFAUMVDL
uBLWFZloEHATV8JXTlo7BBu+Tl6sm+bAzm6D6Inlz/QkTcWRkGU4/lhIEUFHyrLbR/uqLRpjAUav
1N/uqHOMFWucUhrP9TbvN6xTQKWIvc3fHpRckuVsERS8eS5vo/jXgCclTjXajUHakp4QF84Y6c4Z
TCPmUyqVwduQYa05fRzu9U3uClhX7fHHei8IRHB5Vo8Yg8Aho9tav8aZd6T/t7yHTwWSCB40DzOt
ZK26m4+b5ZMVUwVVlXBia+PfJ9pvmZ5ygboMtEb02Uvz1+nq8Tajd9bT8WzjCABcdk++q2Sr/8tf
5LzM7ByflpOd7yDuFP6V1NDR9P7XvEFdV00PGlD+F9KszFFAweqDvywsWE1rl08swV2zIyHGFu1O
mTta1mBwMPM47wYcXk8Bm8psI/XHodPiwsNuYmC1BOzrCpRAflt4fTCy8IqcyXgJMPtx6w5ODIZ5
IByJF28fflE2ouugv2waDZiz1clN7wKqxQvcDCglSpkbwUbFpLCxClzUXbRX6HN4atC21iarfxBs
19C3o0NNYFPc88ALzVcU7rgm1yGQ/XV4YHlYOCq+fmDYxa6iK7r6nK5jv9EiSkGchdXerVmHY/jl
8WBUEoVNSP+8inWd6/keVwyDSwymkqkJFg8WC1hb8wov5Kf1EYTu0oMAGCShqdiGCdXcgNtjqZgg
Xjl4sxeMdub0lp05PHHzQy14t3nK0DtJ0bitbJOj10V3Ctc6jUY5CYoX+ojyEt7agj/CDiaYZuCM
pB6YGeIADB5cyCm1EHw9sTk3w0FOrtrklT9wQIm0FTCbcCwXO5mqAh0bKW6aVXrol19ZLg+UkZaw
r8AcrUzQ1MvjIQwPmkjYDvDSB/vxW6V93l/jiNZi4kH4klbCAbcSLso+tvOfXN6rn/DJkmST6q7E
0xOuiZZjY4y+q9me3/m3g/kbCS9GTvuDXgNsr37Dh9Zo28J0Z0z73zQdpuN6hgSy06qNpZ7wG6Ee
8CsmPCzTMnwz0iMiHvRmox7AM5eM7q/8nWgVsUh8vConEkdNdWDYWCIszTbsz2rL06HQ/aJ6Y08d
cPUdQejUcc4B1TQd82o8eFE05QTalFZ5bNfDpyH8FnhiWz4vnNwHQHiZSohswSLjMmDlF2sO0ppx
6f7YDwFSx0aipn+DvJWIx9f+H0QVT+uuAibaZfw6lVzYanIEJMpeWbUxPugBcygmzJbC1lVP5514
VKqHxCsscve6KOXFfCnYddnHSY4YcuZh67rmuKupkuGxyhaYMbKk1w2ef6bJbmmqKTYtuBrc3j6G
SB79q+hvdGiHEZegj8b8mPRDNu6EbFdpTpkeJi6LGvYjnukviWSosePnE3+yJiPZRDQJFBo10Gyf
KjT9X4lEDFegiKLJwhWoeyvVS4AXlSe9FG8aPW/jLVe2o+SE3Sqbdkg5pyjaRGj7ivol8bnU+ose
76foJHBytdN3o1BD3z1aU0FOWgoNHPpyDN9REjqs9vlx2C3dEXdF+algtwhrjb0PKdBsJb0jNmZP
8Y0JQuf1hKN8DP4SYliQ0dsdD0P5B+6lDI7qL5JYjiBITn+hGaxEwgRMW6hUbyp+qF+ajarBVcMd
IivdEmRtl3UQ9/WJ/ciqRN7P7Po2vKw/AWZ6cw4s17j7p4ZO3PIQvYrGhWxVsIi9WOYpUFZqh+N0
xUNAgKMFztLsy9bLq+u8haieqFt5PieZraRvJA/F9tbDjnkm/rYxeSI9aG5KSZDVFfY9NVQYmEBf
Zk7wjbY1bYn95Qyxb93kSk9J3+tsEeL9cs2SN1Hx7GApgwj5jWYQGOucwMTkUhEz83hpXtUdk27H
xsHUjrl0KOp980EoTMUyBqeAPUMAZn0NGqCVn8XwKZp3DP5hu5sYettP+X32OZ6Su2ztSo0b0T7u
eETvPSyZ8Fn3z+ad34tW/hhQQ8S/7NKry6cbKBqb7qF2NI5yF/NysiK9iQLLUm9+C7QjsVAE/5bV
h/woiBaecaMyIBlfJF6UL8O/GTThnDX664RX2e2A+cn1Vj7MqR238C6OIGCF3zTlN/2vMVwejwW8
JxCRY5IM5J04HyFRrBT5pC4twfNtBG9evtTommEKMqHB7/rkqPCBbfkjZF+FeY7Mt/o0waPhU6Mw
ZfF743fdEVRhBzkByqFCcPj2/1WzvsYMqGqHPN1X7bYU6pX0NJdbBfryITd+WAFystAgOcYHUz4Y
6o7EYVQU2MLh+u7q/ijxceCinwD8rM8dy/rcRTFGg59MF2O63LnAjyMeGf2jqN5HfTdSGBI7NJ9i
VQQDocgP8kgpp1GPj0+CXOjl41serpmb4EuUvb34EeSHyao2egYABAzbwqYFZGByQ6gM6i/JbUoB
WHZyOpGRqJNN/9VbJyZmIlJ42geCtjM+RHgzNv7RDJevRSTgrEeEjG1JvRTaXgZtiVEcrSJofso2
20TyrsAWP839e0i0T463Y7C3ZuJXaO/te4EyMp1jPGndFxtn9NeadYpLwnhhs0m7WN5g9CTLEiny
RarbVWmtyyd5YeZlfJ+sQsCGfxrGN8DunmtWu9PQVsSK70By1JY7CFUT9xxXnfJryKeyxPRvp/yP
jCrygRG8YZ1TfDXhRYXUT1WFMe1S7CkYCRC0n9bTMNY1ltGCQ3oT3XmwepK3MHI4XWQKjpndo/6z
Db5ZawI70k8Ww+Bs3Q3pMZYn0lDaPwP8A4GoLV+rfgYGJx7UPxazBXdAiOGEhlit8yrp3B3bzEtv
VezCOyZ1wJ6Xg0aKvJw3HNvseK9yD0wW85i0OK7dkW+ZgNQsQLH5A9U6zPwKF0ptDQ65n8K4kkeW
SSq0B4nCCdpz5MNE48aS4vHm8kmcmtoODFkMh9pRmpjL5C9mW9nwmFZgMAXvufA3iy5Iflp7qVkp
HkwLcnyW4pPq8yegYgUBcTyPwQ+gEaoDGunZWTfLP+gM+1jWuWMbMaW3D5m4rw9k0y/exPBJ3T1f
xTejSpxGktZN+WAOVIx9NZ1gaScYmKXpexHJ4gieNxCtpUqUdvACdfLGblOpuUXtKW1QIB/47wXR
nMmJRFuR3CyymQuFN/q3Vsyui1sgGBjSWNZ500cfP/hAqSFQxwlTHE9Jtyr8Y+Z/0qqK2cYy7LQ5
9QooI7Zn7wMnLs8ebCeN0QyUSnUU1N30I9fwwfaJsBuZOahbDWwAEOadS8TcnkbOSWwP2l1V1hE/
YPGbWCtlwlN9HZNNQZwokCDj2GVmi8DHH/R3meNLRFIWpUMj24zmQXRDcemDd1E60dzRK2dKFBqJ
a27+iU6FfA1eB0M+or7eEewV0w0+0FWHFus0LyQkubEIJQGfze2ki0CcMoh3Z5Gubwz7SKKNXeav
EW2zqJFTlZDBdGIKP47RRpUorMFTOrd/DZ2BWX8sFyzinfX2HU/Hqawvo7AxyoeUdZQrUZg0eMPA
Nqkr3ST/qMNNzdRCa6wn9e1qAGu7+JgH6tOFGYRFiamDj36uGOuKV6UyqnVetYeUAkOzeWgAuKz6
S7Zmzguo7Nm+wfCBezq/qv5n7kdnRco3gaTYJfqkCZ19pZvVdYpp6Z7uifplaKa9LKHFUsB1kh71
ljz5ElfGEmTWBAN/NZ/w+bQMkze93Q8S+ErpohKQjIicgiltgfKRWZnJ/Ac5iTTpadTdXwC8LZ3O
qvRVjSfqgo2We8G8FfpsmzL2WKxzrVPRbQKDmCYNOYNslyJx50j8E8KZt8z/SbPOo5LdseiXk8vk
Vk7nUoG/6xv0OBUYFSUbGWylKy+9Us9qNzwmcJGrJq6/9bRjbTxdibnyzHPVLrsOw2/NAkqsst8+
LLdJHqZcvrVXHCWUmIUptwcqfSVd/xQD7QnOieto8hwx0+O4Ub2mlLczXJnexA4d+nzNwRi19SE1
lwx9+GSLSQHTQJB2ktUPRRAvQuG73dgme7UbxbXSFaggSG1VWf6I3XzuOmA3lkk91DAossvSTn52
0BjTuMXjTxERy4A8pA+5Z4S8TmazWVqCfeZI8izJKsH6lMrhHgjdRRh6V8DMrtUZPJHGG/BUBMj1
YrvveIq1bzwxFHFDGGBT9TOEx0wsee0Sh0hTxSkJY6rK3KmGD7zLocgSESEEnNb5akRsT7NkEy3G
8oPe7ji7AIk4Pq7lSbyGhu1/B5J46BaTLiwElrfIp822VKlGPFO7IknImDAg5vVAt9PUfsWj5szw
GGQYRnadf3VsVsgOapdcPAnD3ejfdOFjEM6p4OUJbTRXdveVfg7Nfdo7HT6ohY2z4bJRFm/zdCmm
2xy7UVzac/No/G2CHX0EQ559UfeEaWknExij7xO2XHFLuAcWer8tJAt+PetVTAy0KLFIEZJLxHUs
EV1oJ5jS3htk7ZHm1n3GmlU7K9o+V7e8xx1T8fIH80a2TEoEav8+Wfe6u6Vxv8nVe42MNnpK5erT
vjG/mvY1Cw7ImUjgL3cPzDsSndgUwTL8I0zPQLAJOwTcf8NBww+OlUv8sXD5mlsRFhnHZjMAI3Pn
fm3x3y3l4NO3asRbvbIzvJ7Qod3qi56+OyvMcEVJ82f1B/rlVr6zAwIerR+r0hMGT71itESA2cIB
+tOP4m4867vhpokr7u2fcbymd90lWD3uiifsxXTbutFrumr3cisd0BEvQLXs7oO5ifdY/6Cd591/
FHuyCea6+sYZaE/gKeiutJM9GNnv5Mh65w6r50XduyfugYg7xR+eIpuZBWvFeXgaylpmAF7jJWr+
wsYJGe7oWsroS7WLP7QTdN2Z0OIau8Qn1E9KLq1bdJTUYwaiIN733zqyn2v+xF/KkWDferDzW2bT
oeAYy7QISfDaOsqxs6NLeUs/hz33RJfIgBPf/UeyUfaYpXbdk+SLcDZRPHfVES34Tf2tbGUiK8Kh
ON+SA4+EjeHWNlfIQofpKB1A5a3pKopWNMgjFHsq1VLjPv+OAPA80JfNBxsc0PIIEsF39l3bnLJ3
4WL81u9UfrZb8R+cYz6P2prw/ZbEz13boCG94iuxOCLUp9YGLOiW5Y7Zi6iesaH0a/Lv/DYZlPwv
xt59hrSBI/KinsFINq52ZfyjQyUH+Q+n7id4GJ9sQdcE89/Cu2k3+Zk6o122BQb3FzyiyZ3eZbf2
eMnc4ihuSwdKeFY+EDeRaP1zdRkOg2uuTEYK3bV2w+94ROOGXMp3wWuPxUeEHx6X4X4IHUrHck7a
le4WO9q8bd7Qbl2eqgtBi4sOOaNaY6zcGnvqTDSnPgh3ZjL+Wot1spZOC1rih5+2tsiv/t1855g/
tEfzpzzNgKFoIVnRcmdbb/FJYgOJfrDy2cc42pEiybPwiaqgUQhHC8sVkRLdZckcH2oY2w6iM+AO
vCczPyqPNKTTHhQbd2ZoE1tcW273lm1m6p69/FXZyI2kZosDNaU6t4TT9JyZqxFFGcHt5hTd6OBx
GC6f1Y+O+OGioL3oaPyZ34uN6A1O+KH/TV/NujqyimDrVe6Fp3AMHP1zPCPBONNn5ESb8Aemrzfb
mM5cRnNpV231fXos9hVhoRU/kB2srZ1xKjbZs9+mNoevxzDFn3RNW4/HdQtpLv7mHT1RhmPH1zm2
MWvLm4Aj+hA8JKfG27mmTXuLCZntOtuVfyM/cCf97W70XzoyAmn1Nb+PB+BZLC0/TfvHPCsehs/N
4kJzZse6Kk/ZXSphcA/d8eQjcqwqrqlrYo3qVruFW/OKy29+Z/EN7+1deVfuwYnHtLoRiAenq2wi
2i830CwVV7GlPe8GptVdfEq2tTOuNBuTAOYjN3fDO4SvDRWWTmiHf0xc7BbZ5O0EL3hkj/TJL3QT
dyYfJs1NXe0yec2m2vA2H8t345BvkTuO7Yf1y8ccFXEy1lRbu+UvArxd38dtec/W5iNwAGpAkcYA
zY3tzdxSTv+3NBasI8dy6FOLVoxuLmIRQSGPVxji66k+V7fI8W0mRaZsrIwYITp7+BkultNvDAcs
zW+xISD1Xj54sNCQu9V4kZDpDuk2ORETcrVvUEl75MSNv8UohS17hfKpO50TLPvZTVOtk82wxKS3
M/EanmOJ7PZxlB3B4efEIhS733v6Wa8u+V2jh9MOPGYN6uGQCMsL8ZfhEG50rj+/hFJiukttnmdO
eiZVdkSfBv84OJPQUfN9uS0qd1Gtdv2r6Y9G/6RZDIUXsd1/oHVEu3Ef/Ss8MtmfwZH0LlDkG8Oz
aYtnZHmuWvyDH+l3u1e3hrGq9/6Gvy1k3aNwRR7m4kz/BU50dgvrYZNu+K1r/+TBlWUW2wSPcX5d
RS4v3wR4jcgZ+XmcWHucgGfyQ7/PbrSpPMEpkSEZ9vf61t9SehF49IZxrIBraTbQh+YdSfbmmcge
h4PxznHKjW0EA4LfS7PZ3XVvHS+a4GCCklVH3Yk7MvU0Y2Db4jNEix2B4gANdtvvtRvPWr4PthL+
LhffhggsifsdQtIfP05oE0HoQGva5U7/T0At7jcDMrG0Tj1U48WvZE92Zo8VYtkqdOBpffOQrznY
Vv23tU4Rsr+Khwn9eTc+m4uxoz0xsrC+rJOb0jjltuYSjIloncFC1Y+64dBdfiYJj2WXT578wDG/
gQ4N2Ls6LhIgpwfrYXXdNjaUkJCHF/HWke8KBSErFnDuvMGznLwhKyOMMit7wRcfRQTv9+JUXsZ7
86lTfsHfkunI/DPCSkXUOcpb/yAQJ8LA/p2/pH18H5CN1wPvg8yrvyVQ8cEVu+vXhPatv+6XSyNp
dxnZtt3gTkJ+tzkYGto8PC6+EZYaIvhbvENepWwMyR1jJ/W0pSzhxEeOR2ZXX/sTRwb64Va220+u
S7yp4728WOwtvjSJJdhKZqLovoZ0NTm4UNNL9lR3QeDibIixaBISfobLL3qjUipTd+BGub6ira3y
c0HtwXF4K9Y45958ZaWd8nN41i/NW3Zk58ZaMXtj34X9Zaw8vqfIfOIlOhipzb3v1t5GJ1ijXIWe
6qHbfGBf2VYHXMEkgTzRxf+j2dMmu+QsmdfWlkfchYaMn9SFVt2P69IbvUS0xVe3J2c5LUPTikYT
JoK3dNdti0d/5ar76DgOqRbl4HtKzouT5ja75UE5h+yNXInP5rwZmB3XCY/FzHJFpk5+Vf5aL4As
fribsGVds5sByolm9cRurhzyUH7OyICrlqFjohx6HSGyBGvuvR6a6Xzg64w29MOwthY24FJ9j9Uz
50pxpI56OboVlIY35hsHUYdPnuDxPuw0z/yB3XVYSlzI6j3Gk/lL/gzf1gSt8WDcwm8+Dpqj0iu0
SvZgqe12n7rgUvDRMOV+wi10lR3XL9lk5oDQx/L9UnqZrWJF3vAgzG9IA5B5YAqyOaNk5BFtKUza
cJeObGKZfI/3FtPKulAcFIEMDR14yMqiCWxV7UWPUIHLSRh6wqV9I/OOTw0DBcEG0IISG/UVkHrp
FSwjB5+yLQnmjUSH8dHHd75K+PJR6Za9Qd1ZDTb//s6DU3MF/v81LUdnfSbHuYcuhCeSGQOi2YqH
EEIXPyN33PAByeiJWZpuuTewXUWM8n9oucE5KUnb5jd6z2dP/Qb0I/BRmNNvH8lwwXKyDcX4m13F
iX8t6/dkz/7XoP7VcNAxDSZ2NPp6b3VOiAFFZGtg96M3GgeEayC9PafqKw23UPnZIrJwijrMdnbM
B+ltYHWyqU+oxW3uURY8vc/QcVnDZ3b/J/0VvM8PTImwUyAREHQo+fJyIVsvuQAqtClRCi8zqjav
hsT2aOnl7ZI1bUQ3+nj1d8bOKj5QkUznRkdN6hX7P8dR/+Uzf5NufweqHJW7kUU8GXtDuZPSVyla
hftpmO9is40wSIfc55WUyTrb8UDXCGuTX+w6ckWKBHkx45iU6egyx21do1Oxv9JKY4V6nt9C64g2
Ugxo1UQ4WKAAGdJGaU0XqxachvzmDx7/NY2++/wHn/xExWb+J4VMk4VNVKiUj4ZKhm7F/3XCGFsp
T3iURFQPcXqJmlMznqLpWszvaDvrNN9Ewl+iYTJzwLsKPSxkwTMrDij2bFjCWeRUL6shbc4uQqPm
mpI1zXQ1NtrSVP7MbffWQyLImruPMKwGGA1SOCFS5iVQtiq6Nzvhb3G4VNZ0D0YdRpm0ymCU9awQ
8akhp6rvYUoKYr7IzETNZqi5bpHVaU89C0HKgbxCrD9EyvJWVjKGZGpSHfGKgIgy4HPUrPhnEo1d
IZafllJ9zjOCXW1l+JVwHmYSndmEj/ah2OwUsfXkRTbFIRPIdAVMJr2rJl3kE/ppY5GoavpZwyeB
ycQSypPSAFGcEnyaYqf8igbcL2NUBBf86Q1k0roZZQ+OFC9p1AknCjOVv1Thn47T8pTDHc2q8VcQ
gSQKEWmC0H83y+aVi5QvC+1b71PL2miESUO5gHQiQaLI+kNMW2hJW1Kk4HDVtBq/YqR/GRkr38Ic
vAKH12pUZ6BPU8tBZ+JyUIbM6aC2+GFofOk1WzFxSjqbLrPcrnr97lOqAcqk50wgPaa1jGQdKZCJ
SKbaaN/C0CwKqITpk2qhaLik/OwJ8VNhOuxEUbjGOqcU6bhNNxHcqucJx4nPcWz68W7G5zoWJgWV
5jVR0+9MRg3xE+Wzpx9SiNurVk77GVSRHgeIf5qPEVSfRqySfAMKMm+nNNTLvamHoPH6hurriLWV
Ze0SKtT82vyOyfpKFKiMUv9PVYZXIvXQnEXE3Fi4A+TfWQ3KTAYAZsH9jFiMlvevx24dsHwK8Huk
cwW3ER07/Gw0AsMzEOFWlLaj9lfyY2qivz6AI8+BLnQLcgLNX7sXbUpnbsA3qj2HKidmAYQz5cDl
oYrZjCWthvZymTTu77q0SmVlO0SfSkA3UlVuequHtPnR0TcWad8iJTHtaG2GUcPYCp4B4lc0c8lg
1xmIF0X4zEyOwlbYifB6ksbCFukTeq/ICfzGJjIBkYiJTUfSsNmqFo4scTKNv0qS8JNsAtMyeS9h
n2gGr0fh4cOmiD2CcMhFrCscYoxQXnSujezy2/Q2sZ7EGInTHwUYFQcbmAUGW8VjadSz3cdU7hnB
Ok02evCvTPmExwJf4eqeTCMjzymrzM007wvJldh+lyJOJDSDchuTyRDZHQf+q+aTIrNFidmeCBka
lvYFlOit8hcAnQXgzq/+FDPmhzCTPZCLyiur7mwkUGSqSCnWWJjfqzRmK2Ke+bYdm3Ha1JNwHKih
J/oWHzKhOiu6YLdyu4+bZi1p4V0eMY1yWAa0m2VZ+D5p8hNXJNaJ8VVK3SfxYT7dzBap+WorEtz5
/6VSbBs4A5C7r6lKb/EAggEs7T4nItXkIo3T5KfHfTJBRDS3PjOJD37Q7zSGon1en6AJq/ljhhhu
9amrQv/ETaQHvxN3ImH5SuA5TUPryzCrL4MXsDN+AmJCGvQHSvtOkQppi8kG2yJ1W0fJ5/3vEwr6
GCDD6pRWl4rfQKrda4owcfxzKQZgq2oXklNZi3GFlXYifIzkisChEp/Z6gl/h+ylZ3W+9AtPF8Lt
zHBMkTcSLBFJWlxWZWisDYG2576iIg9VrOCGHEubysCRom8Cnfge5EUtP9bk8bhz5N0TXJxblAqU
nq3P5cZXfv3M2uuYDkT9KHERSVm3zR0Nxj9pQaaYr0DxXGhINde2ZOzXAf7DZOz4AjOd1ycRk15E
fbYkfcQcrW3N2ZshtVmLbhu8lcpyLN7AAgmxYlfZp8JqgEkse+sbaBVccZEG9Z6N61ns8VJUtKgz
P/cfWkjku30T2RoYtFV3Ik9suKXdhl0i6M7zxC0jPwzc2hSkaF5fOWQlmimUynxInHMCjmRJ2WWs
rlL9GSdYNPi2JMM/WQefrJ2XxWyJ23RpICcuzF03qFAmUsSV9pEQEREYbgWj+5TBhgpDtlYkBokU
BjX7jvH+H0fnsdw4EgXBL0IEgIa90oHeSZS7IERJ0/Def/0m9rKnmVmJBLqfqcrKgn0y5K8acYu+
q2+jHmFBztciWJfg/9/n8Knq6FtjesgoTA9+VMC5dnTrKRkGs0Nvf1KYQUFeYBa+E3R1dl5dagiM
g8wwwIGBZNE45Nexi/AKPfXJ05DFKfIzFEALm7PTwK1oT3Ba12oJW8z5SAa5wpgALsPkvRsZWMXl
hO2Z/DIVW5xRKuAHGKoW887E79ZNRZpoN+1KmxuHZWL7kkbVtR/RoWIIKWTw5RiUT4r1rhstnrUC
cYUZnmLqx67V8cLhlzoTbcdppMANnGX9En9ZvGp6jSV/1kPh0eUxL2h4sCqjzQ2jQz44+yLu3zTd
/QQd4IWpMy3cFNt0njJSCZCPZeFbbGTQzrBjgu1mKYnJYxvFPuzlj7InvsG0CUQOtkkxHkFyvBjZ
+NOGxdMwxU7LOJthcy9gOh7solNXvdu8VjbONaxshizfg7h69j7tpG6GG5X6Mgdg0tAtTP1XjOph
ZrJmJEyQk0BSg5rVa5N8xILxEdgORBzVFagA+bSvLsogTLv3BjJWETBxjeoQKe6RkDAkMLMlyAJu
qAnYmj90QJWgp6tCgPTQijDNnrsp4+19msG/ShiniPVugWPeHUxcr5RhMPab4hMgLdK0cgW4gL54
1XOJcGZlPER+RLLA1ibFKHF+JpBUqngdEsSiDacVHUeJ7gPvY3M3+ADlZmz2yDVwdxALTNJF024K
5za1L5a4h/5fQAwXFxrwTJatJub8HfNacL+DxOiPMAskoMZGh3Xf3uC9nPO1AaztY9cjQN5HfsTY
K7qUuIHND9VFe+QB6FvUVHADJS1q0ekCg4PPFIyW32VUXSwNotfJOUfGRTJxpmLSB7jRl5E90uS+
wyTyBVgiwpHnWPl+eM0lYILUpf5YtiPozyspa1Qpq65Alryv/WPmeiQt4KHI2TWitR1eMw7djHWk
sU8/rHQP5r4vjrELh3YZcP1Pz8r6nYp9BoiVrn5TMj5EIaEzPP5GW9AEezoWW38bYAyaS6XcGOYl
ZifAPsHyDGAyDjgr3izL8hR+TylXjvgNoeujMdU8loZGS+5BvI7boy+OBH2vbf1g5g+iCBZNTrCA
ezCU98q4xyMm/63WEF50ACTb1/90hrhZSqgjypfAQvkKNynj8WHhAovK5TZuJthp8Qykdedq1ee7
MZfacOiUL0yXM3t53PR8iByYI1pcs98iPpqoK0uKHlZ0AasDDvHip0SoSUc50SXkWxqZGqZa4qer
LL9orA7iYxhsdZqnlHxTwhfxdmOs+a4BF1bMXd0Ww62xIrh4hWFs0VfnOjGWtEzslJXhrw8o/f1z
KPEkzxUJ4huibS2eBbgcw0ZO61R/TaGxHmp+DAp1ejtwKAv0eWKH0pBnuh158xj51WtlOPfmwe4P
qjnjSUEiU9Wkb2Kn/ou+QJv4N1TARoDmBk7YztgHp+kjRB10xs7jxrinzng6xjPcHp0JNaoKZJDl
Np62AHesLS6qkh6aEXwKX4nZLx8PP7bhTVekxrGHyLHdI8amtLRXzr90n71j6iBaFBUfBIBo3RX3
/mmuYguJ3Nqut432xs+DBgixKaeDThXxhXfaCT2irbAwOBJrwqL+zRC9rOhkLY8/wiDN4WNk8go+
c9rV0MvwTeMRIvVpUbmeXyxTZY2bgci6U0JyAB7xejl+ymt71n6qi/MLlp1F8iM88e0otxyxYXYh
vO1m/StaSNPMf4M/BEwETR3RZCKOmC5gPZpdehNcsx62I3etecMH/FtzpV01mJXMKI5IvhkJjxOS
+S923lO166h2suRLUS6pszLSddGuTdMjLHVCxE8m/b+eEAL1M4v3un5McsrAha3uZ2oV5fJiOOn4
2JYu+xpigVNYcx6rc7makBAwT2Fo/EWqdvGJaLBR1qQpoxByF7N8YFgBRNeU75RwQvDi5YKoJwku
csMhK9MtMYLwxvecpjOAdD87288VXEfUpev8I1DWYXzM5KkxN1W8jzJPUa6VeiHenGFEzMnke0i1
oH417H6hZ7wNn3OFwsou2YHo0+lJVApHgq7PmKvRduYkHDie8yXMu+BQPKsj6hQCUEEKrt0tidMU
lBGhEp71L5Ae7wkLFAi2LCOCq/lCRLJcEvjgaR+z8PuH/Y/z1z21o7IrVsyQEpzWDNEZKMmP+BL+
82/0XPU/qn0HLb5BbsWSFMzcY+ANmYOvuo8W9R/CTTo14v0wClo7sW+egjBtKH7RxteWqUCgyzGC
vkQBwfXTvnFixnuTFcOzpHwhY/0+UUPHK0BHu+qz/ON2NBnfP4NvojQ9RFW34JFC6P8XbINbual/
W3WBpBeW+lW9+xdAtBBxz6gnGNKVn+NW7Bzke2viG9VbtM0I3l3y09jrdBdSFmMXk2taI/PW77JH
9+0cyBpjIu6i9FggBORcIXSG5OrhaV3qnTzhMKB0dUjD458/a3xuJxZ17l1cnUcwUwvZB2i3GEPp
Um7Flr+AAqach6ZkMBIVSjFLI+bpF/EB4e2NyQr/9+mobac7AjvnPX+tTulfz9XlmRghmN7DFv2B
zffIDs2aFm+Lw5j44Kdk4ZZBYu8XzZqP4mt4SE85aaf+abmr6ItvVHtxX+F5W/kOLsCRV9W/1hvq
ivBAPN+NKiT4bu70U661bN8H5q8cCdMjYes5Yu5ZG1sfIak4xA+bu5XGnQeAZ9E4GfuBVg0TBc7l
NSV3wgG64h3tflCiMWcgTwP+oM9yc2uQaLB3rn14NKclMYibZG9f/W3L+qrcV6/FJT3xux/YGNQc
HOhcLzydEeSMfIEJh1MUPSqq7gux57vwGbxhgp2lp/4nyxwd5fd+PIYXVgjKMjjU06r+ASUGuf/U
fFtPBSEo18UniU7TtngyUkbGJaqN5mXf/Qfu4gCJcbnOb9XvDGneu7jNsJ1ch9kUuECAHZ4SMs6g
ZPun4LfY2Ofm4lyVGODVkm1YPW5IZOWRZ24OGHCyV0r4KqjSmFX99s+Yg4ujlnk70RWPAK3+oiXb
lkhsHyWbh51Gg32zCAHTOntmp0xbLcaMhUehKsaVzO/osYrsNZ0fHEYci2K8NzFt4hZCxYoEXBKU
yvEIlSbsnYVg6g+eDAt+q92SblnhrQmIwuoEsmrPdbcIfGP3bnVeUf304YYNhSw3KgqEB7HXi8Dg
KN7HziMt/iDX+cWAbwKo1gbFzuR4AGNWXfgDrTYqN2bP152siD+f3WtMYljkxisTd1J7toK/blar
QC79ktPOCC4zEbhTENPNumnPqk8mAd8ZilJKK8bn7qvavQjtAYHdSE9+4rXJh5ZxRnAYBqcazjYE
uW6XWpcQl0DLrTlU97KNKEdWGkNrJmQLozXXQ6syasKtxi6I/c1oIC3+B73Xs8tyhRt7yNlCdZSO
jHKL+IpbVrLY0zWiilqMdChEWAMmd18pqIZOhv0O/QEJ50lx71UbnVsi/bTmoYlXkHMxs9EsY/zB
bKLB1SHoyhQ/QKex7uQPYJZsONhqvUpFv8pJq+gr1MUjXbYo8SNoxbL9oy2zE2+km6s8s8TKvQsb
j/ih4Z1IAe5cSbWGmhtjzpqpdvh0csRgH462VWoY6Gt9XFcMMuccA94B61s1XzOMzL7XUonXVyPa
IplKVG709KW9dc/Y2lKID+o6ZIXF1q0ZoPCRbsQiQp788uByGTvVMddu2oTUlIXfDFzDg2cJTs8c
GDty7ZCVF0hyclqDkaMv838nkh8CI131/KLYxTkrWUyRAk7M8z6tPwWkdDNZFeG0Bg3vNQ59uJ1t
VZc8J7I4E/QLTfGU1b5gbtueFeMqIEIg862ylf8z+y5+xnTDbO8HPyowc25rc0dX6Gte/TUc8QNB
/MYohzQjT9GUeM3NfUVg7zM7mycmnkBUHa6UXbVRSWR5Y3XNC1f+Uz6IV8huGd4sCAbOC1Vq8uVa
K176kWUVDeMV0SNmG37waBfw2DHN/eMVZ5vzMpA5+qBXAaTCbBLbErkws1FrIU/1Mbm1++ghceRR
xh2opZCBlbvGa7eMGENBoDaY8V094gKG6ICiwn4b3rGfpDvlLhiI4/V5SH3lfkksibd5X74tPKrw
4axuzZVxw3vYKQuuNDAW+Co9a58fjD2LFmwL69b0VIJtzu3G/+g8dJoDsKkXeWDVhUgxo4LE2TDr
fNkbTBQC2YEVFCjIvXzL39Erxc8Ct48lF8MfKgKM/toKQA9dhr9gYBSHS/WWHhGZ1T/s7dJPg83I
tXnrvOQ055YhWWNE4yxIS/PXqMQQ6LZsEw7Oufnp4HuenbXh6eoWVXeN63cRPQi/4Nog7qnm2v8u
PYz2GIQuzJpZl1a40cdlcUVXsyu4XN444yae9RuJmmCcInTonrWGAorAiytpX2+zI5yE+snzYHvG
i/WTnmaDJCS4FuGG/qT9i4yNe8qydf/BKKBZWDfxSTrDned+w4kedpiu8DzM6xz0e/ucucpaP3Ve
iOJuIdHdwk9f9R9w7pEEe/7ByVfJUTlGr+NJtiuerHzdDEv/Qcl/K0BXXJqzv5FXWJE0krv67MDc
WJYvxinm/n8W5xDN8zK8sR6Mj+aeDDkMlvgWLx0Qh0/SPqAQbVhVKduSzfxC/8c2nOzBnb9CfHOL
rlpz6F5UAuyX7REzovKIT/9/CJ86nTWlx/Q+7IJLi8dw3eyDH0ZRrM+NW7IdGYEv6/3UAzxd1lg3
GJXEV6rP5mESLwROmpLnEYkDyA6I16LApOC1DqvlTfDAxxn9dbfknGzR5zImgCxW8hp2403k5rUx
CP5j1BNQGppQAfPSOTvT5MWYwyO8DKH8tODZ9KVxVFEk+I7miXh4lMYp9G91oWzC+Q+XbBtN+sPQ
3+j0HHYeHxV4VY5ESC5AFqLcc9o3HSDkmO90rNwdNI6G0nHoWKB2kkIfKm4vqrOj22+OTDZ+gZQi
pp2FjpZvkoCLdVFdS1ooYFnz8tNy1gWjR3Qcwb7HTwltF0+hrSVsBD6tiCAPHrpoU6mIbY8hD0a/
7iHToSlKP4J8K81zm9h4EjggaatqQkdW7d12PN24RYizgnTT0fpN+ADcC01knK5DuiOT6201ZnIT
F295xei32Ff1XlVojg7QoES9C9q1Wj+w3xf60mQ+BxdF4XEqVk6p4I8HwLyNwz2Wgd5kkn1XDXAN
ZFJcuuTiFESWdOeg3A8qg4r9aGHSA4G91B8IrKm6Z+mqtgTYUQGsp3c0Dumwy2d42i1E14WIEZi5
P9Au2TvF9sAxrgt/Pwe/1BJFsYe0GuAAka4jKwB6XWa0dcauAHEuLuolyIrE97Jpg6F+Q8Ao1M4P
f2SMuaGIpJHCyMfgQadAcgnPPCJxNuLZ1TLNOdhs4x33XE9QlRem/JbaDVNPybI1TQnNOBgU8K43
MHFAaMOUpK+eSXRUBJ5A7FWivGHaL8A59P0jRkFHGEVsbUJ16xLv6kRkHWxtELib1mUcpAnUpSLW
f1t3JCmiWYUOoN8sMLx4zjhgmwAJXUEck1K75+WJ/Ixli8Tad1nrDKlgvxIS4DqvfI3gp9Isc+Vr
OusZ+LYhOAOttPhFjfI7TBqdXNO6+Wn7qXhWCih9qUj3NyF24On6ebXre96KqHfja67XhGXExkNW
Y7jrWmKpbVuCL7BqH7Usy94xKv6icTQwtXcmMChDgpweqcxtU5ICVhomRq8izT+IyPE9dSABrMrH
ElsTjNA5ItzdBEQxvNQDC8iwqLTfIW0r8nxbgus0CsRWNbqNLkskMCEWriRWiZizW+e1aUYM9zko
Ea0Mm+uQ5px3qdJK5pkNkRCarhtHO+1lvwht1NVgxd1dV+ZA8Kc8gDDvIrQRNu2XP/AsmI0gpzZU
x4ltPMd/q0/KW5pq83Qrh+TGENDGep20wUccdSn5in391kSVSs842s5GENC2tvvEuUSlmUJOSmxs
4waI+Np2vsI64ZaxjULdhSlJhoEVMsgrMo0oWMesqUWTLI6cQ9PmzMjMXL9UVoNgCcAxY1qmVdyj
DkMmfQhvke8m10QQEmJpQsmXEt4dW6/a2BJVzgaglViaB5J8+hAe/RBp2YuadkwOegZyssVD28zo
SD1uxl3hBlCczPEBKHkIudQ6ABVpmr+2Q2jTkGn0UmPMaIO4g/IQNELlh2qz/ENPYvC3ZlzjkxdG
h1owG++5VqDwV0EGM6jOsh9F8kgiLhgC/gF1pi4NplKXXm649jMcxuQq+wbXzVhAgtajmJqkUF2q
69GOXhoroc0qBPEeQDzU8qsyldkUadjbGqq8m6tUCVrhUjQkgv6E/+A8iZuUc7csexyOfrsDheLg
VGcN9VbLUmHwmADL050Ws++EzzFNLOs0ZnX4mCTxj8kQ//pq/zOWLE+l0YgX0qCYzld5tBJ5exdB
px8m32kV/JRFma5IyenRlkecFllszRQ/UlE/M4P12qSR1ltFDWCGQeF3pTyMcnU76lpZ70MCCY6Q
JTmtoghsKu1PPDJA0PNk7TgOV6khGP4FNXsquIb6VTEL/5blBfO+cirHe8CTvK7VhpTQBieyPwFG
Yl8LcLBntQiK+p3vjo2MCtJ6lyhATpgeiw2Zpf6qdrLoGhSuTyJoAv4pGyXxet2zNNiowA9k7Zq7
zaaIJ1RfoGwGIs9e1RB6bOxDiOfxr4CszEmFZq2eu7EOL5UE5mDnvcvEPSbSQ7cy0qFHpg6yFtOp
zMdkjtEmNodEx6MCFxlTmDt70PshPnQq37w7WuLZ11r21HxJXrxmMXXDkEIyb1nMemo3SbaEDXE9
Wh2y5VYhGE7loLgSyC7Ptpr0pz6ytX0KAx9zKSY8I6x7T/HLGj0mr5swnX5fWOTC1ZbTHUSltGci
9ppXpxY5upVQtw+u27fo7kc8hXCwUL5Qq/o6IWtM7kxANSCkSH4DWif8QmcYaPgfowY0SR00BhA2
PbVmxw6JY9b8Z8hIeqJSgKfAi33TyPhb6j04CDKSGKn1LsmK4SiQURLEUe1q1vIAdKPk7jbh8AI9
rna5HFseoAoBSZHnFAxtNFt1ikDfdeSGo9oju9rW6/zeFLk8qxPaGZ/N8Gpgg3bnBtC8rgX7DruX
dJG203adHqK7Akdr7BMr7Dcy7oxTVgzG92DoyDddG191P8l1lo79M6pGnuo88G3m1lWHDE841J25
Pd07MVUnqx0hyo4ZGqnYjGmrWm3rNLXjINNAB2KWdXoukxxw+SjhNxTJbDTrUyyrmlIlp7QfmDDh
pgQnAzQy2qYlUr2ph+8YGgaRCYUKPSw05Geaj4xRB/0jGBJ/HRPktR7VERWL32HfTYKwxCSMcL4T
BqSMDl5EU9Vw+KQu9xydDBKzEdrSomxkjCt6iuBAKR1FogvEwtfnKMG4EGgMA/eaB0pB2xKm/b00
Jcq13uDkbBKiHvuYGDMuCQrBipFtN/oOErsgD2F9k9gAarFgXFcmykUUncXOnhx0ETfIEFCQjINM
/qomzOMNkK1+G1gpzI+cHDezyIObolpoei2S42zDH2h1GtgvXCES9NWQG+8wjWYsjeUwDWqiYljr
XRCfBitwUdUkrHoHt7AOVLkFZuc8uVDDsL2sSRPudJN9iBXDQpOdySIy7nUWOtRL7XXU1MSGIF/X
nhvUzaZOVFyDKWSAtCPmcQnbHeKAPbKrXABwostTYrA3XRDRKkP9RR0dK0hrwspCIujrpdcLrLdt
BegLaUMOmIBpTITO6uhXEulaL6XXx13hlRVkXkIEFE6pEbmfPrBCdWPeSplgMeqLCe85EpaQUVvq
BCcHovM67QXWgE7Wx6xrsYzndXGEgM2rOZHGS655r34nuX+HvxU/hG8bP4S3Nx9A34OdqsDpD0zq
b0lJ4Pka2qNSbfm7wmFp6JoBDv6EQAQ8fPClF1oNEG4Rk1YVLKpcLyG2tsGjijIT40vQlwetcoM3
3Zf/enRQc2mGPzFJ+NOly/pMhv1nY5ij4tmip1O3WKCMpPokOPYtxmRSPqM2zDYyikJPI21mE9kO
E+Kogsylq537IJrJ3Vei+nLMxj2SLiq3Rhd0R8MK8WG1LssSJiKW9B9hOTmMXRyXBNJGOJjZhhRt
Qddr+kobqlnp6Lp80nkzdkdRRN2vXvOuLkstIcZmQA/yh8gqWruF/RUFZrlq+x50mtqZdNMcL2cR
Tm6+9WEh4QSMyaNsOrY+KrikKMDR1dBgGCvUXlx01B4sCHU8im1bpEd/EvXGKHL1muew51juhYmn
u8RQThICb+IkLDzTgeSJpV9puhcFLD31OnB2jNhsg5A3DfGmNJNuVw8mJpoCSXkepe1lQIO0sAqS
Inm8+xuwYf1W6k3r2TKL9nbXM8qIelqRKpgeRVGkvBhp1GPe6kdk4Qg727whB9aNQ/IxIn+tGqa7
tqCNA/3TlaPvAiPJIj/Y1qbtXKOMhRj0q3wzAJXe8N3PG4S4+dKsoQWOIc3tFDIo0R2zZ4uTKYfJ
gFlhjTkf/GhZP4RR5W9GksPHygbjnxGV4kxEV+qh2km+6oGJUGLI7sQFrXtaDdDKSeJuVfRVunf7
OvGmum9erWREdBwMzdIEg4rOaXBPqq3F+9So44NWsFS1256xDankNcX3MG0CqUMpxp75bvX49Hzi
6ZY8Ht3LpPXfpdljclJb7QmzNdpbwtT2ZjW3OQa/F5g4+6mYzANL3UEqOlm6JFLbrdeyInGp1AHN
VAp4DBEb5ao3dYvsmXJuBXTip9E1LqNc0cCI9f6F4wMRSoRGGbsraoiIFMYhipWHOggX7VqdvHcx
MYOx5iiHQY+z2wQRcEmKxYtEFHNo1CBYCxHLbTzaykElwnVTjzotdZlYxnvrBsEH0a7Da4JIzVMc
x34G4UhOuHT9La8kXFpR8FV1AyrcZkjHrVuM/h9MR+1iVfOS281aQEJlvHeQxW5Gu7OZsBd0+4wF
XrPKJDtQFz0rB701eJLLYeBaYZM/ZhEXelB0xtOVkXXJJpPXPGA3Tp4nnS+WRuXi5lVNbFMKA3BK
HSSrqMFUZaJ5tKC9gkOp2fOoMkhYNFaVcs9MwPxIMWJ7XbtMAtHR9Ieh1UfQt+aMnhQDWgr8yq5Z
NoegRJcamaG/t5T6bQzG4tTLcKDttycb1nbQ7bIEhFoQgK9UNaPfwHLXSbFMKKPGPvuhaNujrSTi
LttWsr2SINZ7XRWCSm/LwbmRaDbCoch+u6xS1r09Ob9xlkhPBS16qIJe2zMzebF8JbkrrTlsuySn
Dda40W9h46bPPoobJqUumqqChrVkitv8VUETINi1HSbxdR5+VHYEe4FG+JuzBfiI6mdnny7snUdn
Wtl8pZgcjB5lmTHbZoy02xNCWRwjEgNWDU3Kh0hy+zDkIat8CvsRUW8Bxsgd8akW3bwWcbR5tNdS
PbH3sKxraZbRa0DL1fIsbswmDHA+a/6rH+GLUAzfIHtXLy6Tpui7oU3l2Shc1lWRWgExUiF6DHI6
+JPGPIvQTjAdUfruGOpksv9Uh3vQ5MOH5dCmWGLKvb7E+dYaM1BlFBpzNkO+T5ZFAk5H1DoobFZx
hcJ6LNSQQfo6k7ayNjaA1zAmOZa2rYyc0DBNDf6kH5IUFtZggETV/ONrFzRbUKvKSrD+s9uE2UsZ
43h3GUKXxFksA8ckPdUyJEK0rPwwaiXeRupkEMItuS4Lc/pRtGx8rUtWpJkogJib+XTLLLj9+Kyb
zkSgqgKSGaaOdaiVA+3S/Hp8SVLd3hetq1+5OM96YQ7/nDj1Tw7MXGbjo4qGl7JFjC2r/yFGGL6h
Nkg2DLeIFA01jPJox5M7z1iNQH76GxLEXoB8MapOZIHoU4BJAvnsMQ/d8W45KStINQtIvQHW0bW+
ffK70PhIhz47RL0WnGy107ZRXiDTjNI5nIDKwFw5I8mtPRn1a7u1q4MqWg6BBtWnyPkNK3OsPp2h
jIC1zhJi0/dxKAtAvpzIjA1GGCBM/BXH1n+6vpWvnJjWu9uY7qVtJBCfWbKd1V35RpFlenXZ4eBz
bdMlhMjIH8IxwrMqEGm1gYRUmgXVpq/aYFPG6rR1hYmZBjZvka+UrgDB5ERJ/uH0dYH8KBPfnOcM
XMpC35Ux3pAywVwBXIKxcqNx4aL/xfxt4NkNJuM3oxFcjglJgdHQW7tq9HHpZdVPLHNn1Q4lOELZ
9E/FIJw0jqjxOX6hpdUAhPzC4al2JzafFuKkumHxrBcj9bWdHMBVu3+WGpgPxdXbg+9UFQYXqBjk
fZFyybcMC8disqZqijgmrkwxvCYDhI6ZEgrUu2HpJYhgKxr3J4pNcWAEYe/IdcDY6rgkZ9SXzg1e
UrP7E2H1q04ajwY5bUUV99D00M1MOapQl6WpFUsvbdRlbreboeJ+tBOiJMFcL9RO4hkTGyr1ZQLz
ahDxezrZLOxV0uKgUBKmisSDs2njqNMraQ8UEtVwtKoRRE7R3jKl/c5dlC65tbElzsIpELc8aaHO
9dQWlFHluusjArD6Ol5bLGk05mpG7Z8tIuXrOH41CQVYigbd0Jj5lybMfnwdUSsPYmtOLzphN5bG
YaY4EGnUfQKrmK9wOCrBeAStAKXO2BIutvYxcJgVgk9ToRJ0do5F2nqEF1PXN5pd7vAtvPoy3DUu
w7FCe28tfKeTu1POA1JFqUDAEDUySo24B8QSuuOFinaKp5arpz92NlLPmpXDmBDPHiOXGs2GJogV
VwAR0e+ufpHeyxTL4sjqjRWbwTK54B0Vrbg1jbHN1PKgJLgF7YrRugvZE9mE7fFKYxkCeULO0Nka
ON5FoB/UYnrEhommMFr6lvlEnejR1CzdqXnJ5xbNYWtlYycJxk2L6NfAwMbEZsMcof22A2cJC3jH
6IsKdtaF+P2lwTUgkuaSBu2eJvBFE9WfZcprjLBATbCQD8ldn6TEXepjDzWw4rpffVDjLojwGDVA
UTX1Ms0LNPdPBDMar9y1SQfW6Bo1wiOrEc8y49WNDrJKBq2noGIq4Bcj69WZfXcwSEVn7a2BRCTj
QT5PoF7BSNZYNhSrOako8lxr2tmCnSZZHd0r4wqYGgZvgLsa0ExMH5r5XqtPKyOKCIniHkqNkh4b
Zw3pAmbmtiV9vZu2Fn1FZ68xj7DkIvsSu4jGpCEd/obqt4KpZt+S7AEwUnEPDsENBBsHEtqo4XxV
qIkMdExNKT4DlsVq5kJCmRZJAzSSQE01njyXHNlU/QodwjI/9YgJtHWbUshiK1XdNnJNftHCSr4p
oFGJXQrtVWc9EDGBTtZYqnT1nhPkQe1K+l3xk4M1DX/K4tuauCCGS1RgsFB4bQsN0QZ84Gess7nq
CrbG0XZS008dsihF/LqtfGTfhhchu5N4exl7U5MQyrY0eyYDLgurIf2nhM2aTakq4VmiHmdMs3fN
9qj5SARZG+efAanpIcwytqr9PQeMQvWjvXPQL0LCeYuhoHhmDQCobjDJFiqfutafKjzzg0RV2DOI
nGzPQtXNwCvSkZr1s6OtbLdhSg08bzjQuBryHAxg357Avz1sOCsNBGPno8qY77NkplJ/O+g2fIWV
tGFcouDH7vEWoXxwLjPaYo4CaPqZGw8Ln2pLZt9i0vcZGBDJ9tbJfU9PY+GpbckG3N1QkvAqyy2n
UspBxACzrrK/qTTOYwjuBz/RSfJ1mla7CyEPW07/HcJa8CN95SssN5HZ2W3IejUkVpR32PaxHJDl
FTDEiLmGGFfTPrdccz6IOIN0B9dnbIBABlPsMOLi0c196mY7W+/PLiV8P4lVqqIAt1tq/HT8ENix
BsdhUq2fiDX8nDT95IbOwVVxxNZTt2vdftMEDA1G/rYuv1JX42eIzU864+s0I/64SREoMe1uEewv
KdDF2iks4yDJhoeb5LyR8Y5uzWxA7lA+YwY3PoMaNFGcGDQkEwelVirYQdlogImdCsyWiT8dyC2e
Z8V028HSb3DKOhlY69A66bbDVWnpr4Y2q0OtDkEV92NnCnuhjH6F0Mw8WE3N8tqszn1CjKDsnEXX
UXOlRrptHJstc1khpiTMYI4e4tgbgKiFCQgQp5yg91rfoxptHRqWTGCADsybMkivGHu2UMyNwkHM
XqFHiZXQ6TleA9tkMBu4MDvpnvzOCXYyKyGkNzc/h/lWNR9dDwp3iMe3zBYnUTR7n1RBmk/4+8Jv
am4Pc83J9JNr0cWVzrUZg3vr1ofOJGiKmci2BhQcNuzgVCGueqTsIjdeBzTrVAxbUynPzBqOwkZS
FZLUTPqmnZdIOwsMmIUvnz5M1R7Sjyqiz8RIX2Un3iKCNRZD1niWWmxFg13JH7aWER5JbVsxW1tZ
JI+oRvbZU17wnOZXA0jhiOGgiPETWVmyJdV4Z3eAbqmjlj2KzdLuVrEYT12HuhyDUMOzw33iIjiN
HZCAXEpu528E927CxjOa1Sy6jSaJPErGJuQnJ6+DxN2cFy8B2YjUANaOHcDW4bFaKN30dKacT0u8
5jpzcZ/Qb1WKjEmsyQzRX+kDGSm0vbzRIi1+0eogsBZyw+5lQ5Lm69QWexrz21Q4EPgQJRuMtC1c
mREoYUs3XwbVOsYmzhCNyMjCPZNA7Iku2nURFKwqP9YmQoIi8NIUoBwVxn8cncdy40q2Rb8IEQkg
4ab0XpQoyk0QkkoX3iUS9ut7sScvOuLpVpVIIPOYvdemv9q7RblvMyJ2Sngz7fxI+H0QA9qQRZe6
xwHj2Ak1TTMzPK6trz7xzlR+GwZn38ykl7lt/VJB7dx2uod5tAsCVpxMgNZtnv/YHF+O3ayC0Dyo
GF1CyCKmBd9OXV8B2LXVA7jb6T8/yG4OGL4xFMi+5+fa4gd9rnmiNElar9YDsU6HTILeDJgicqvV
T5aPRjRmtOKX1W8ykQ1o9OpmomGjEYpX/WQ/qJzVrsvjD8PB6ZKK4GA5iPwI7x6JyFq0PqV2LtZU
hGtqlaNhDPs8IjG45EnJyHmj4/+2DAKUyLnbEyNIzWOS1p41z4TnUBAJ9AIwtFmr7U0v+skHjFX4
0LjLimpVRcW/PJ0vdKj3wute6jbEf21AKRtwQngJeueYAUVek4hGaNwuzsxF3V6DCcNrNMAOsuXz
TEFfOxW0Bg4y2/pwzOm/uSyveYbCl1SMXZWWI9hJ9WP1j63SZB9I0D34rbo7aSjPtYL8Idn+LWOH
iYjqGKJGYVxvB04SPpBpnQm+I5thEsY+Bgltl9JHqqMVjGedyFVlIyvxJmvXTAlVie//keCVE3rF
4c+CDGkHjow2IclPmU+OFv16mJ1LFqd0tuzPx0fr64jPIIATFUQwmBOH682zHhp+24PtWB1NL2f/
Vw/PY8HAXCTGoWsq9B4mUKMIYakPVbtN2fsqTAOphG4fFsY2mDmQm8paW9B/yCk6JwwoOH3a6IVe
xvwZ5o4rs+XXLTMWqR7cFHhGWZT0TL7qp7x3X1NPbLGksnToh28mfE+jGeARi4x4RevD3Z3UelmK
9B1b79JMIFcRfz5Fwdrx6h+X18+NrA0ZrB8p0i4phhcf788ytsd8UzMCAns66LMb4L9PMUw7mj8t
9Ri8YNJgR+/zqs7j0RfIR2Xz+Don5zwYD2vzgHUrBuUwpOO7SoWxKtzkOuaAqrL4TPvxK4vkw5RT
tuwr9MANlX4mCaTh/9Pb6W9hlf+NrQoYAfe/2m+vtoMPgVA4Pi/pk/FQU9A+4NzW8NSHBLhOuMDJ
owS7hIqW4hrmwaxuTA7OUzsYi8JjBPRAgJbTgDtmnp8dWyD0199d7eodMy2T/6B/ynM0H9lks12f
duEAaE0y6Qoj9Il1dxlHbnFpJp8ltEXDQLMhmzMP7FOUmW9V1kDOtoyLGc0mnc58Jmex/DE0YjUS
G/bsi1bg2zYVskylfAQn7nzsLUyZrRPMAPD6bTaKg7bMo4klUQAKpul+tQ2gVSFHuKXQgyeV3+MA
Ln4KI/rhA0ONipJTBfPJMPJdiI+0dXFMUspMTrYVRoS2WU1/TKTWtjNvZOKb3NKPUeyYMu0xJDYh
mT1T+h4aLC/57P4jpfSpreS+j8E/uTGVUO49zNwTjoHKB5pA7wxWBBBJFnfWyhhZLyoz/a5NWmLD
FP5TMDOaYB+K2yD7DvsakFsrb8SnHz34dEtFhZONw9Yj9oAZMmzV6YEtt9o3x0PWOcv+XhIxo9oH
379x8GLYGBkYpy49F79773ubORH9mbfeW0U+arS0jdepwqGhIKyCVMzNIVk7LoLjdm7VsSrbvWRb
2HQhAJzMOBYW2EwnKP7y0L0aTG+3WoafKeIekp2v4azvxuMoqib9Tgby3kfEwRP3xIKBoyBI3jBs
AusQQfJMpMQvxjZ4S9ja2x5xfKHJGs1gipCXWM1E6hTB8xgHh1ANH1KXP+rhZdf0rmXdHln+X2eI
qtDbxpPI7UNCqerUbLutGuuPuIRZ/sM25thq5juKuQXcwTgB7deGapUgYM4q/JtqeuIwe/jwTUjG
Mn+OOMAXLoYzM4pOInhYCRtEPrV1V4F/C0YSzAgKsFDmzRpRZW3UWBs0otJqF7T6qBrxng7Ob94m
eyOEGTml73kB8cc3OKAL61dgm6qxWWrfuRgkq7IS3ulhOIT5uPM69wvn+FpVxlftttWTq70MhY6O
PloTTLMJzXWReo+VMqypkZiLrFsX2oSnSLRmaqGmhu4RuIzUm1JumD6hb9QdLkasbHEf/Li9+mcE
ciICj3+72wBkpyVlTYUsDlKAXBqODeyR8XvnoyH2Z7lu2WV7efNaB86d0geKjB7o89UIDyhHU0dS
wcImn1AG5dEvuiPbInMRE1cKIeClUu7Fd+enXCFeHIrot0BVqEYBIQ4MJ66rmrIA6QNtD44gNq7H
ANOsWUR3B3Wg8HEcptaHL6nh8/hhqjGZXAXoswfmX6ljrJqUWCLyBBLXZpOkXtIOvj2RfoXmBE+x
SOJPNr8j3Jl5GqF59Zd2R/aM8i+VU3wTl/RVmd6WUeOvHDyQjf5XmZqXae7WM0VMUqPH8uOL7wAu
VfWzbTR3O3rLfAuIKbYl3/xJOsjuE7dbV900eXCemDyitsadaPVBBMOxRsdXASwMia42pL2viubZ
zR++MeyYEtv1PDJF6JuXxJieAwQ+ijgD1CRrEliWKWiZCV1SH7Qri15O8eDEdrKhLd0ybeNFjS+W
qD917pyIHt3OeDajWhIuZxxVO70zXv3wRpxiGT0tjSBqDIN4sSE+25XEsJJDn0m8iyAUMSSapqXz
ryO1nEcsiUbznKrRRiRq7DOVfU9J+NvarICTBOSEGyzSTr/NYLOLstr1PUWw2dMSlzXGoGY4GrZ5
pu/DEdIHzziYh+WAKbdQNeteRxIWKG7ZI/+iik7daJ3zQRxkgiZXwCWLo/1Alc5a4zXs8ZeXCEOW
CQaGvm2vJmdGYcX3CefTKChLgsem3RWcly7WE2F6xIEoXDgmIKD2YaKr2WbtWROtUQjx+/F0j+bU
bAhuTrYBLP0yz2BcY/Sx6+wtZYYjHCrCkQcFmRE+xyEn0lR7MR9DGr+wlkn3ubbbra39s3BgYDVu
3nyk/OttbFADSWVHt4PiNwkMFfUc7eeUf2bcoLZ3MMXUPSdSNpYSRTeNf2A6f9wQySGXYPvLhJR3
W++7GlEw4Zw5Qwrj8ZkbN/o9kiUi0R+0JxfKqk+z3WDJRHkEu9eJyJ4IqrWSgp4mZu7zf0mRlOXN
0/ixc7M+eiZ1pE6zb4N4HDn2uMA82D6eDQ63pW9wSMrOuKdUV976ln5NvqDMYwTWIa/qJgpupoN7
maSfNtqIJMkAbGC9CCHLYISlIa8pp+Z2Ok+G2hLogwqCKyXgXhsH/dV1w53sk11MP5f1w95lIDFM
dnhLvHyXz9Pf2Ay4D33mLKkOGPtUSEC1Rtb+0NWL6T76lmKk7L6bfgw2o49OqHIuTjnal8ZjW59i
WWY5boJQmgCezJGBEDi9pwo5ZtFYh7zBwOSb+Dgn76urnIvt9btkqk45phTfz05cuvDtU1AsCQyX
KJ7/xWlQLAn4ci7DCEKPd+BAtnyyzkvce2Vg7KIR6qB28pMlgOpYZX6ZkVKBddhGgj0vQ8VFJRl6
MfFr3fxLahKYW988jLnzwj3/5CYMMUtUAhtDBcYh9XMihgMYi9os3lj21ftYuldSkSx28DjeZa3P
KZE9hFFuu2z+jNH/cBBjbrCU1a4CG7NYPgbjxjGMZSBcsE1aAbx3X2o1rR4B99IO4Nm05tpu8LfX
zE/j0bkUWr4HZncPMO1GrA42CbLKFmUjmdpHij2Kwp5SSym5iz1k014Xw9s2UbBDWsVcPuEtoI1W
ioTbrqAvrMgIq8XRD8rmC+nLynRwXJHtvLR0nV9Zl7hbOB77EPOwhwNoCppnbowv6rXP0YyoAYJb
yU/7hlfsm8Dv8ZKwjjaJxuRsZyXq8H9sFt04jhKynuzoOa8ipI5G7W/iOq/xIqNh630mxu4oqiX7
Auq06aXN9HBsErfZKEu9Zza+rsyIceIgeSd5+q+hxwAXRKZQleVE6pbkOw00zmFTE7uaVEyTAHBs
RoTJgJIxG+UbdLVr0aIG6IA4e96taag5s75ydnEbvCkXh1ocoBmBmbC3J7Fu+vQva9mxtNEAOLh4
ljlbBEofbBL4WWvrliIPo0doVnUDQ0baPYdhjWPYnXiBizblk0Y2+hwNIX80oZOzp579jBicNNvP
dn/3BWawJre+lUZLkZUbBId4bKVx9zLvvQLr1hXkZfiVvltOvYczMq2kGg5W3T5S1Ysc+IkuV65d
n72gu1Yd25rRxaGeZZTiSjmvYza8+k5EalPuxnBFzZPvMsvyLAEX0nPrVTH7X8XMuTdVHN59698S
4d5KI90abBuSiFkH7Sm92zDtSs9Hoz2g1h278IMDbR0zZ8eLQSax4jdFtKKfc2E+xUN/cZl9ESVl
n7pOaEKWivFICxQArGk9EnXL79K39spibC+5FPht7EsZYEIvCY4IlL3mb1V7FtHWGcXTtxOMH5Fl
Qb4O5y2h797aY0e8MmMq5bk/uXh+yMUWDJHqAR0ox9B+NnqDsrOGLM+7b84q2Mzu/N+cfFRTcM3B
xCTuyEJlZoLvEw2L1oWhiOOI3ZByfMRjd3AYG6iGJWeJ2boq/I96xhSdRumnSQkq4sTniu9f6RJ3
Tg5Se2pBzQXOvM4enq84HqKnwmmzrWcIAG4zNMci9m1wGPI4w3T2IaJTIognyq7tzHELrpysQqYw
bNhQWFOQpFtoEZx1JH9UmbsOSheQRFUUy0oirU0LnCtMKSnVIySzsfmeG/LVbLu7+v+g3Yzexik5
+qG8t2YabEWi9mkGezI8zRUsT0YHUZBOK1rr9j8f3Los61ufY0gMpM0Urb00tg97CFX5Ig84WAPP
+PO8HrswiT6hqhlns9NvU4RpEfLFc5S41AwhU56xNEOQ3FKzLrNc5Mr8B0HH+tOW1p/mi1hYYfhV
V2D8AmyEiXvpugxcN6ZD5aTvRmVqpBJg2IoHPZFgv23mzt9E2r6mo8fDwYUVB3zrY/XplZhZnBhv
snrcp4P0OFKJFohjZlqSBYEzR4f4kSIeFgjtsNFN/c1pol2syl0bxF+1ZinDmvc6xCMSfXNgYWhI
iNnWqfaj94Jd3LYwULc3WcXI0WvuvV/65C8k5lpPw655nHQestJygGiIuG5ZOwHKXmsjPANiFUL0
SLZbK/YexonOIh0uZipQqnk38cWmWQZWZoJt17a3Xg/nBGOKUxU3uzT4nou7bqen0vOI/CsxLiYp
O3oY5oucTG5YheZBy4moeJhQIfyV0flIc+epfNB/fGwYCuZf1fRXzvRjLaF/2ERCRf6AshcvnjfZ
u6zyo+fJlECB5WtGtiLfNXREZz745Phk9FaRj9XRjMtj3xXeplH5Zjb5k8R1IgnSKH4MYwL/zQ7a
QqO9qnJIM9IKiMXwx5cMEWM3VevJbokMC4GkZj3yQNWFyZLU8d/Ub96Qkf3wqaPJynZZCqwAxHUW
RPe08zTLGIR1NROMsHhvCRHRA+F+tXefWBnh6ZFy9+gVumzcpirdG2ObcxjZly4Tz1bFr1h2FkUG
xx8DWCTCzBYzFLIgFtypzlYWSJiXkvnZqtfui9n+H+JNbuEEm6GqoZxSPFAe7BxyiMuI4okx0tU3
J7pEGjnfzA8x0G/XmfHBWdsQ8UwcOe8MPT7Qz2UguYwVqcfk2gR2uUTgjYBswCKPt8wBIYQQa+NK
ujJfpqtw5IfnNv6ZCwUolC1VBOKiHYZ1a4ulF7CNUfAaTE9tgnr4K/N/LeAFaXmbulf7xgBlqqOr
ZjgvfbXyO97gGUKFDK5U11hQhaRQ43HVqIVIqxDHjvVRMul9aOPKG5L+w8vySzehUiypO5hvRNsm
mv9ron4jkaP3VkTEIzGiaRN992aM47sp83VqkOHQ9IxM6o4xZJPXnGcsKj1Ex1yzMBT/lYp3tilx
bMsWyqQyIej3eHurrl2Xvkd8GB7QDmpG2AfnqlFfhvkYQ8XmwfKoMDN1lhYDOFvAL/YlMy6zMaHR
OO1hTMLLbBl3WfM6T/6qHJncFqAIvJHU5pHluvfV9MckIgm2y4san6ME3nGwIQ4M5bNOphVqKDXg
kO7O9OBYwKhuwbL2/bc5jfW/Oq78X9Q6kmTQwdgMaPuYsqjuL0cc94LclcY2CrOI3DengjmLvwRA
W+73txyZzTobQuOtLavpJ/dTzL2iMNpTERriK0UzcHTGedyPnGoXq0/0fbRG4MZz2yyNuoAn0tsW
5k9T4LmSVU9yszartZmE0KEdrOCBCMM9lCTujBhTbuWwH/JzwBl90nfXGQvOOlVozLug/E84Mluz
zJyw9ur4t6wc/GUVCsO2K6Aza5N4lrh7bwvgt8a4TnycJGlMgGVJKvZSGgFIuF5hoJqq6tq31ApR
p9BNQXuzDPgmA6Nmhv/RGLwnY/qhkc+dUl9hxjYmmlN8Mmw14Wew60t2fCAui2c+7RaVOPdYjBy5
a6Pp2M2zgH2RkmZb4VPKH1HOZQI1pCqomywHEl5EADZnTA3TMK01+o+GkZrPf7goAoIAXeXYPIRD
Q7AicTxd5zDJZKlP42Y+pANxnqz5fP4cx5+vYjDt+OTajz+7MwI6aqh/XhbA1q+MCOqnMJJsWuph
ni6R5CpFTA3Th0LIh6vHCMFNH6RLYdAvIoAj/1Z3AsmC+DQ4pYuQOnEyGNc2jxWK9qhMFFOQumMg
bvqbltzrbVYy8pfpLD7rkTqCmUd1mQrzJWltvc6095QM9ZeFLD7v7X2gvUsPqrPvGM1nlfeLcwd3
j2TqVc/xHgHla1gQqxBhkBjt4VoVfbWhO4H1oUiyS7Bid36Bw11+OkgGJlGbrJ+LK13E7+SzS3EU
jHy7JtXayaJL4oz7MIG72Vm3fA5vs0y/grSjCNa7OMpviY94j4DzbGPqfqf6mAu6XHPLJFuBwjQW
1ob+6FTjj1N+/Vb6cEQ8/2xlxK70bBunoXqaEXiiq/0obOsqzPLPRQCF0ah5lrqhz2o47/1bMzN6
T03rLcwk0irrokpQQ5lFkTAk7Afa7pld3PxeBe3eTnw0OlZ4b9G6EVAFhxpwRxK0gOIne1qXFGir
UAbPhmGEW6/2boPJTpW+7i2LxnXfWu9DTxBM0t5KyqhFZ+N5FjknfhqRH5cgmT05zJC4mNjjzwm+
nKT2LXQJfb3IQlQkQ/nCPbIIWdeYpDsrp0J8YrHatR5vWBWmDGEx6pQ9JejgrD2yvlRd8EXLk5F1
ATWusUQB+y/yxQ9Hif/Y5lqbmIjTuINca/XPhq1A6IiEzZgpulvmdBCh4vRugB0ZEboL9n/0qSkm
VA+9HSaCVT7zZJqJif6WzKWi68a3LPOYvLcStLxpHbyo8rZ8Jrss6P8jtbg5NZ5+GYhzZOzYrtB4
QVJQG5icu1oST4D5bJXClpSlwWwoBQFm8EgFiWaq0u8Ty1/ltfwUQ3xBj0q5Ubp7neX9BeXpEudg
wNKY6MxHB1cKtHZRwF+Y93LV2oxDo9S74LVDXG6U8VZU6d8UcRLEegDX1eF51Xa09Ge4GTkOBG+i
JKrQgw2u+JKd+q+T1NqceOrYm+F/kyOvfsQEBB8kRsz5Yby3C3vliBouL2iLuZcficufapdnx+/x
x0fVItHjyghMsB+W+RGYKElcCy0z2SyFx19HbKs2Ofzz6N45miZl2Mc5BqkgPocPRSng1XWYg/Nu
MvdZp8nGHqs10/jPoR4hCDX4oQe3oa1o6+FA8b/uEZLPORYHIXHZVczIDGG4uyYqBbMYLW5maKBi
qsruyWp563PxsEOY7SXl4GrYDQzFvIx5TMlMWVBFrYWylhbZMk6lb44D+MJH/CV5CjrmKCxhlqbI
TgqJVW1GP046ncqwZnNmbtLEhgH66UPb0PauCbu/ym/Spc3moGJoy819zbGd8n6BCgx+MoQtWlyt
GUY6WVpzmZ4lqlNfflWUVGkEcCrwAa04j3BL0CvgwFlREoP7MWEERAS+LyUueQh/k988oQlbUxat
tYaRELqL1DU32vtPG8QdWr+qlq8SDVHqfrODeRy6kQsJQB7K2t3AQrxUA+ZjGCOGh9bYGuGYIoph
C9iF5HcQi4YxgtsAFvcISx741FSCunbGky6AYElwDjxFdcVx0BFCZetTpGI2+s0qiZnSYuuMYQsw
FAuI87QD89QgYgqHb4+MPiqOhUUhHLtAZvmxqg+/vankFsWp7mB11ij6AgSyVqNWSvbrqTbJFZA/
g0G5H3CHCnvdV+ragibgad0UeDmyRi/6tFg6lgIA/MLvzC54VWE0R/TVdv8s4FqYHh8y8k0DLQuL
z8LzxSYuV6jcoUOBp6RLQPWO/kgc3IxYpN7dt+428V/ZhbEPmzZe6TDAGdc53G999xw2GPW9cdD6
W4hJ5hVmNorlsyjrezwtE8VjahFVBEKG1XrASMA6FDH2g+gJMW+OxtoCqIHww+E7AHC29lAy1/Nr
M3zVhHdJXOvTjEqdvw517sbODfJNjffQqd4jqEXRgzvDqRW17hLs4SakDmDduSV6G5099kywFTo3
N37wiU1u90jkdivj261PEIcNLo+JHVgk3YtEEZZBB5lxd+bSguoLxZDFQ4UglPwnSG3O0i70k2eQ
oNTcJYmD7JQqsmSjmU90zi6lFtA33W9u523hXZxpP/lHE6qcjbLV7aBtFWQr7jxMzQGZwelwaYps
n6qZnQZDmHiv7S9zBpoyF/t07o7tJBidoKv6CFm8OGQveQejY/S+CtBtZNNrztsJI8TFwmDVBw0F
1H9V88WH7uER153DbUWO4jaXRollwy5UDp9B+laXHdfPMq3vJkYPj50yqZXedgaxkYmfCUYUj98D
TgRkICIVKGhwMLxwyoj+sbkkhqxX2/ZhZSXXy3wzZQkB+hiBxZTVcwWVCbWDLv/lJPbxheWPZzgE
WQZv+r/efImpOG3QZ7BYl+whVfcaxrQ5gLGU8RD3Ajvn9OsamJJ/CLkW6LUWczGwxH4gKsqtD9Vc
gd6y4Bdh18O5Hy3L0aTG655cTzwHtXMe++7Yj90xTv5mmoc2nVdjAhGLywinG0m40TVBuGfgb8BN
vO3zl9ElqTBlme9cooiniMYODQPPOBI7Ikszv2PkipsZAJwjnhN4wrzKufxLwStM8iQhMgtLrWt0
FAFtnzV523qIIJ5NL0EX7FuDy719ieqENC0YqwkrT3DCBfHPRm58lWOwq4sb9fpZaUA6zKo1fIq4
Z4/6lqf/6shEye9IYoNTijM7eJt8IF5Igrba5aYC+Yz0VO9ZUR3maPgY6uKvaOUaJzQQ2ejshcAw
x9cpIaoM05OBhg0pyXke/k9HTMKaSTwkGEaR0QQYzP2jGFmM9V+VmAu7ZQ5lDsspjn9Ua2+MOPuL
huokbYDRfCS0QQv0dmfhgmpH7jKPw3VMmX44zRI9PQOQv94eTk3yrto/Y5bHDKXEiG53ETnEmord
iK6uiKPjZPtrV7F3TP41Bnq0Ae+sXVwinyCYhEIlaH98HR8HoLk9oxi7S//N6bSRhCP7xZepNcSx
bOXqfZD3OwNyhCMeYmbIUJb5FsD60/0XJcxxjoOdTYkRpzXpZOHawoDMr8W/QjwUmy5Fb2xjg32u
jXRtpS8TSDGP6bcasON0fzWLbat0N7Xzb3R+cq5/yQnhzFdGnS9Qj+voJY/FdqzOVCRcHOyp/XuH
YDvvP8rigllstIkTXZV60zB35uG/WPbZzdFbQKztjWcDYI3U82LOHhDX8chQHJ5FtZj9/2Z1F9VT
ln+rGK8jaXR2sopH8LfPBfsGQoIUZWsOsd9lKFUxnwzikw+1OoEyCH+jfp1hOvkBW1xkyLa7xlq2
zJqzCcG7SAgrr5EYhyTmmttOsH7yA/BeEHYj5MYgIuDuIuLzlyN+joVUDPjCLoXXDV+Sxgrt+67x
c9b3DbsKe+9QfM5U10u8CPDmwV3EVNrBACWQ7Q+Vtx/98wF0d/pZ0PzTKCzQr3iU6M53Gn0XyXeZ
M9JN6oXDnLpMgbNsq+AUwiZunUeyK1SPqafGGtEKtc5Tgx8XXUnNYifgq86wnYHLi4C4kAmr1ZcO
gZ2IbCuz4NlUrAvjVP3GJJtMbvb0sHHzDjXOtML8hSuOhQRleAUvYlHrZJf6KMnYpCs81TNkgAqS
TTwHL7a98dIf9nTQO4trXYsNKIS1zxxDBv3hwZgW5qc5/hcTBmPjv0aa64/7CJRLYx8wwa5mdJ14
RziKeOV7CM4koTFD27QFEuXeXIai2wxoICToBAM3QM2Qzwzfowi+tQyIa8RNRe+GLcVkK0q1mr53
LtuPQgFC69WO1Eqma3ZI0JibsFeq+ekauYt2LRb6xXzzgokGMv2UPRm7aEeskQbT8otlTLoo39Y6
Hv+kCP8ptEcNn4AjfslAhCv1Wtj3vEP9DTjBiC+Zay+KsN+PxVPdHOfkLeAgi8HSlD5EuQxGKpUX
9ve2HxfMCcuJruS1t2BVW4Da+JbpSpYjgyQvZUQHszRQ7hkUT6GB3MEEwJ+qyZ5XD1ujqb96BXUg
sIlGEfjuSMfNwvOg26e2+FSIZ+a6PZmkSY/Rra7Se2EMG2TiYPe2Pjcddt1N2mT4lIhpkAZiUWZr
yQ67EPtce5M58T+DiXwvUYKIYGs4bBn9Ys1ZkgJOtL5rK6lgWvXxrYWrYEfFrXSLs8bJ5zH8ckV6
87tra5F7XIKjxH+EHvAcov/BNnaqxUfnQ06OrOe6U+dUvI72P5sivG3elcBN61/b9AMjG+PRdV4f
pU6uHeHGTmpsTelsHY0pkhYiIZAwe6QZOcapjwgE5LuYSAs2UvlhVrw1afsbtsmGyR5ZAHlwH1AH
0+BvQZkA2KeOjJiVEGhh49IuL/V8mxEZ9WP1ZBDA1jbmuvD7chEyJuv7eGUm16h7L8P/EONp61gK
ktVSYjSxmPVeu6HsX/VgH2bxZMsbHBhe+2GfVHotUMn3rrEDTr+RhbmV3rTqWXKgdahIJTlpFOrK
D9+n1NiIWewdpphV8zc13yhw1hlms9aaDioTbC0+dHTzitOj3I0Q1c0DEbyEGKLfNHjB4WVKiV5e
J8cioj1TsF4VL91MoyID6j4kf5BJFhIqQx39IoBfsVnCZ5kiZmXyPryMPVIxxnCFfdIkUUnn3zT/
QtHfy55kJ6QdOn5rSSXJEU96rDJcjATJzF6wbbnjgSe0QtE/oP/3FP9kMoG6sweBqHwE6PjJNvO6
p9SFEzvm1d6ObjM0NMV3NzVUcOJeg6gqxLcm1A+ni/c8Mwe0GVpuTJ/l91+RgR/Vb8ID3DR9WeKp
H89+F+0ZOvITgHfLp6TwzkP7DLKeAm2h4Gd3+cvc8G7a0C+heHvoR1EgZyMTxQHn0d5kVcJR4GH8
8r5J0pytbB8bGHIyDB/eiGlYLkqzeTWrBI+Z3mDqWirkF664kJGMo1b510icM2yeJCO1H7zqocM3
sza8N5f3TYysfogNM05++lWpz5YOy6phXXH1Nd2ma39Eu2E/CYUmjmLuKIqt8EIpUPfvdDaaUQRK
SJgCE1LgI5o3wZoT/SuEbP43I5uAzQVOrgbkvI+mIgjxpuEabLwavLbeGEhOGQQetEs0EQbLsX1h
jLeMgV56TIF7gzSjwt2VGB3wkmMjpLkJs6uAYGGKaxs91NoxSqR4k7l0G6DinfaHnlXF16a+4qFc
NyR6C2hWYlPxOtX8wW75GjlPCNLg9LZQpbjMo+HxFBwdH60CXCV+XhonIiQc6yhr+MST3PQ8vyhq
U9639GKPMGGsbFMa65mxOySxoUQZegzbm84OfbXGe+GUJxdVMyIlkMovdCMrPW1HUWzt9plNgSy+
TT6bGFX7wF8rEXhJkwxuVKwTyxfCiJctJa4xvOXVJVPUR7pfIZvfp8Uj5pUdgvUdzrQgcmZD+j7q
chM0hxm68MxwJS7J9/Pw1wwk9Qb8gnx4eYmOnEveydH116SBHQl9YYW3C3gkyjzgPKyWHSLYGCUj
iQKm1//l8VGIatOzXJ5Q1+cZVAHcByDbTJ8QkGxk+Z/apAlEp8Z5qau9JmNHJfB7S/msiwIrGWlN
lNg5EPtQ7gUKl9Ep4BpNV9Po8NdqZKDjOZpW2cNuIPDgfOsx2GNB3lhc2KRWJkawckK+0DACODyD
x+pegQqtjQS9s/S52L3hQj29sB0ueHKrxK6NHNbVr1PzgdKKveSigZwqnHEV2ziygR/k4MiFjbEH
N5IgzgeDAve0Wg7j/OURXTsVpDWxBQnT4Clxzll4/z8ASMNCnxsCjOXaqt/tGT0CtW/oHQsm81bE
Zzt2l5QevZTQcJ7K+glQi0XQDamWqAkPLjEEAf7UFFcPC9Qt0sEVQ0cewZMDch+0gNO7Z4oCyLn5
mQE/CUvZk+W8yAg42Qwsb5QhYNRgU5Yd8RcWAq9xo6LmJ5oNPqAD+gcBVEeNBcFVKMOwIEBhTwde
Mufsuk68wlIRMIqPTm6QM3TPm/YylskjFWVQF5UbZGBl+R8EoM8kTPt18YiNjguUdwZqyCVwAWQR
A+M1hCt4am2O2Vg+sPPiVTfOdRzAINUhiSgBvMCWxY7XxmjnkJFovK2mFluEso9dv38UY/iJi5vM
SDYq+n8cnVdX40gYRH+RzlEOrzjbGINNftEBBiS1Uiur+9fv1b7uzMJgpA5fVd0qnN3gZEfPTQ4C
d0M00CUKkwb4YkTdnZmWF0x7vHDZcQiGnRtNHCfdhUur+8usFW9SS/I0ahWUfx/75Zjpk/AKohxl
QyugLavNUBqfDHb2tceEVy1WAOXTH5YEHDSpGjd9VP/edIiYyZJQFygXpml2fCiXO6Vhn2zLO6a2
+jIUk6+AEu3Bcb8Csq3Y4zhyMUQr2bAJhMzETQoJZNU+2jUrVpmvU/drhNBsjfHawcpcc7clF0S5
qHQeESovdh29z3OCZoPtpnDMFCt6Cl3XwP6rFyF7Uj8hc0qCCp7aTtH0w0D1NQrD7zhVPb4iDJrh
kvHS+OhyrJ2rJGKijNnggVTChaue9c3DQNt5QVtY0nafzeBDxyBmFjV0aU4YTcIhp+Osj5ZTEVmD
FicGGnKhIZDnbrc2XeO1gQWPOJM1wblOzR/k0V3HLTbAAVW5NjgWuZ2y7LnxDTYJQhzUnLgWUxrS
L3PsHVJc404AHQK3rAgvpgHRsApfZkq+8KSTycB3CPwnNSmbNjhs6eTBK93TMD5mJBZcyQu7xIOs
0WSxwz7fz81tjnHlE5UK0FCMfyk92oZf7Bmyf/WtCbkTTBlO0fAKJs9mvNfvwtCBWSjWgc+TGU60
wgX9exwH2xFeHKZoG/ERay4MxoA2CEcIDNHqcfSCqw1nPy29s1FwL2benRYvRC0OUw4pwhg5KWKZ
deYHrlTrrO1OtvdswtbA5UmDAhULOF4yLvAk9DiJOAhRXLiiz7ypD4Wb7molXz2ieQVb4ryI6p17
AMxDVI2hOhBMwfWv64LNJEkaFTGdYSluWHtdLmnYaGa6c6NJiZPgsLaTbJ9T6sLVkBPLdD/w0tYN
Mxt/Y/DbCO1go7rXsb/2yQs0gYhUMtfCuLp480llj3Z3boFJF+ClaiaVVBUpHwo/oi0S6xY2w67B
Zp7jz7EYNM7lxLwfDj1+ZgHb1ock7THcGt0vCQ2jebVwxcV+t8Hps2mm4qw5LBbG98J9DHGYtNNJ
MAFHYL+zSzD4OBi7atopql64/59k+zUZ/caPv/yOZYGgLhw3nXE4FDFw5L3FGIbmCC5DuCgGSHwp
bobSU5+a4bFLh+awBD1IXlU172q7zdqcehsgo/0yN1os/YSxup4QUcrth0FuZWytOLqCW+LZ1elb
YfaXktTQ8kZXmrziggAKqwNP4qE1h+eK0LSHGlwG0x67+ilU/yQM8LH5wy5/50Os1RLOS0NdKVpw
RyI6H6AcYXm1JMuQOW9ojFllFS+Nvbdw2zd28CSjJbCi5aPb7FT/rbK3ZiLh3YcPRkaw8RLyqGWd
j23bvZ+Hzzy7pPCvMWTeCa/bREnPN5u3lj/uS2ECQ+7XHvE+BwEEkAyBg2E1eNFr0i2NeG7l8Clz
oPTD6V/r0Ps81x3Q3yQ5ua7cJb3zO4kCh6R5L4LstZM0ihbEE/OYta2xB70e5nI32y4z5saCc8HB
sVYcl1hLmaNNR9Abt176Z4m7IWWoJcCvR0Oxd2fxF8DGZCEPrkU8P4bQ5pK4t1cpUQkDmxEeZ/Oc
NhbpTMdgDTA3JqnylLmsWdToRuNGe7DVUkU59pKncO4dTxKTNr4iCCzMhDj6ZFljgrsoTuAiOTll
2Q6FidN2Xh1zA8HXxgp7B2kD0nIxnInoeis/N0fCUpCwXFPCDqatIprd47hsraGNHz+Xxr/EmvZu
39N0n28AIIU4d5FhsiZ9I8z4LWN3wYF8+vZi49PBWwGRczVaYUwJFpQQD5USUFvM+mcTz6UZrMVU
2ocMrRUpir1XtZ+NBzHTUfydInn2Z4xEZfwnk+nYDh7ua9bciVafLFH7DuT7UDmvXplcmpQMZ+x/
905PKq1+yevxC2zefBj6mJZbs7nU8stgqFt7E79yzI1kRn3efgZnNaz4yb5UOa1lFoDkRD1oVd5q
jD5eQX+7tLeBTFfdPF8TfvmEGNex4BBphgB65cK/t/C0WY7YoQRt015upcueWVhPdtgNRHmY4Bcp
zoOiqT7tAvpA557amQoBkU5XyUAKE1By8XznOTOykwVryEmq89jIZeyHyAaLwmSsXsekdYT92A8+
yQ9jg2h3NJL6r6dPIQqTncmLLnBRMrZnnJfGKOM8ysZqwH2ORAdQMiip7W4IUvoNsfGw/NX+8CXB
fmb5RAVbrCVQd5jMDZLS0GcfpgNpumWFjsRjM0SImoWeN55VQCXwpqdmxOxv9hQYlcJpDoY9bMtc
IU0O9VvqsLuJdluTaF3V5hKe8qDhyuVAX/TDB9Y0jH8YWHcwy+6bKSIvm3/HBsj7FI+XzilidVod
nIuM65cru11iUFlgxO6jigHnxkv5Ed2FW63gugQONYl1c+lGa+baZiu+Kp7PLuUg3vjWmqAtWXTI
S8owuAW6TIl57kR/X7Xlp3LTA9l5dJjpPUJMjJPurchpUTcwBZJrOnqlGNEHItYmY9cGNH7GCUn5
IXT+fM+5ZE77iCfBfeMLXIOCNWAq5dWagXqlRDaZt4IXdkqroAeBoPPY5JvKHqv9aLXfdECeC1n+
s1N5shP77FjKXReRle9CnJuiL9/Ixxz7IFimdsu2P/5hf9smvv3hzwbWA/++7lFqZhlvyexvic6t
NZqrH3qnWVqnuYVTbNQPpfb+zDF46sb42NnNR2hz+jXSzgYAzzVrmow31o5d2E4AptJjDJfcNcvX
Nux4ACAL6iB7MLPsyykVQ1J/bVF7YQj/MBbdrjCZ9AUxtklPvKuRT7CoXJztoQOCMmn+oVGTGl5U
F+uxtYb2IWiyczT4u8C0PwGLlMSQxCcepOOcyLXhWgv0+W6MCdgkL+FIpWaESbSpxQ7fz7ob830G
2DmqMf1Tj1o36gNX1bqM41fbWeoSwiM1mySpXaYFIkZOKJnLxK2xTlP7ngK+G/hIe+W30bqUNNQM
rIQAfh/xDZ5pmkRv4Zw3SkALotb7IuL+VltQ5zksOCI/dVExgYsvr3PXPyhI6Ia/BNkqqLxR123r
Gc8cuaiSJdj8C3pyFRKpkEwDQTfDpNLAgr0NVBF3rc+KLH3w+gl45kJd1Qw2ZshOUopbVouzSrtj
MAbLVBfmio+6E6joIU3dFxAK9J8P1q1Mx4fBhKbuupvaTfdD4HP6kCsrys6tSVHRlJhoITCxOJJm
n17QYi1i68sEo0dH4hdslIVXISfqoq2HfpLnIs6KNXFCUEuRw5HfDrM11lAKQBxXHXVg/DOGsAXN
0D9OUcA/w4a/RnhKjBmfQ93cuxl3XVvTBDIS0sd9fGu96dWZ6J+ooRuvsAF+kZs7ww08+6JfWkKH
b9dCai06/Zr7zXuFfF2n9GAAGHnK3AyLjLXuJYp9YfunIaqtjcWqCvENY/wcCiySIv8xPbpBPGfa
JJKcVm6WZ6Mf8EeiauEqICzhVp69AQ7HdaB5n/CQMdFGqDPUTyKDY0b/wj7zVYu+6+TbqVh6UblN
iMp/wbXabFrmATh4cobd5hewWWoMvKR/wd0/rvCM83OQ2llbNTqVGmjCqltSZYbxnpYtK5DS97LD
bMordlfBoluRv2NVcdJ2x7vwkknOTRYjB2SN/DK782Mzc/aqPbzmvjMezDYlNWbsWfgOYdg+6ZjK
uRBZF7DTUpzDx3XwcyJCOSbHjVcQ124JIW4HiCDsAP2pVTSDO/Pawke+8pV3bI082XRamGtCT0vh
THKd4yCjmmlgBor05GDL2OC0hODDu+b5LXbeiNqWvn9Os4AzeQCXgMuZSCZAB553telI9gyuYx3y
811fJrt+Qg4n1cJB0uf4lfA90oRZqBUzDaYt17kzJ8TxrJ5evAkPNN/x3WtR6jBL7GKTRqt0UAr5
qDPPIilptBKme9NOSrnRMrdiYBQ/4snmBJP9ttwR89ABiSzP7AO0l2cgCR3dwSQAFljx3WxRFds6
MqoFS/gudNfzA1ZvYYoklrkUQ0e2Lnd+PBOhTSK4WJNv343m+OrWmp1/pI4hGdFnOdtPBVg68z4e
yn1oDQG6OlfY2IPZiHAniB/X4SWbqyVHP8lrMho7N5uAPunpn5XZXzoFWVJqwXrCB2NN821m4eqa
IIHFwbZqS3GWWEJeQe2wnE8BD6Kr+TPKEBJs79i+xYtnOi8zZAwkOnyDnlX+zQJYiwURjpcKrS4x
kAeiqRlW7BRcwBuOCe1IE3WN9GGyHd15Y0ltuvXRRhTaBCU8yLkN36Kwf6nqQGzJotz3dQnUQJVv
pBBO2p12llc9B1a7K4r4OffVs1vph2SsryN5JRfuLGTbDzBzl8bztkZC37U1IbAHRrhpfFClcUNW
Mwifki7e91W9rcz0ptyFk5LjjRThQ0vKuYw4U8EX305zy3LEntdwzyNq8Ac91Vhh6r9I2r3jka15
0vl+8C2cNhNz/Tw8QLY9VRagDMRnNpdCbNNm0UmW6PKcGAE5/4hRH6W2ig8/ymkmG5eEyeA8YCF9
jIzpp03LiomDdzHrAEMpt0coIPkPpaJcVhk7NIN1CgB+hSQzABhrhmbxdh7gF7tcThzWHZLsfxk7
DZmS8ptc06OI4w9norgw7ASLcPDbhe0FvOgL+HOOZe69H5OJzSpGm4m85DmskTF8nBVNXSDraSK0
8dzz7JGUwX5gAaKcs5ZBvO2y/pUONgQ5EXxIUC1jE/9paPDKd51kQpnvyPdzfhEj/qgyRe0ouAE6
Ktqj7B48lZ7bYrxaoUfCi5M5MsSqTOnzwZH31Lj5ya2Lcu8WVH/6ozrj1a3oNDVvsBB2vj0egPk/
Vlr9NJV658jMJ4OFCBV+immxKIF1VmrlWKlxkiw3nE89Y3o0yQy/w+tNbgNw4H27tANEDdJJluma
4zTlytvZgnkNtbm8d6z8pkpHPFRZ3q7qAaGoD6FhpSCZwURe1DC4G58xCssOd77ZZLJjROw42iBY
SXH3Lu7Ml8wsvzySWGSJO6770vzF5o5C4PWHupsY283t3vO8+jZSy0zmjyS0FHQwDmPRM/szafvs
ZHuIZPg+pSaIsgLvLSzWvd9wFWKSueoatM3Bim6iI5GUYTS5y4v5vtHTkvQv8JxGH1EasM/429nF
P1N0wIH0sjbTO44sFL7ZTvCol0XLsP4xh3qUoYKIkka0wrcT3yEbr6TmT8KYrnFlnmLXe2BM/5nM
5guHOlY2gl+DjaKn4cfF5MjvpGISqbT3rXsKOKCwnmGA/COp+9pWHEFKiqSm1noDXoKOklD6Ecbd
X1UwGbsDB5lCbcrdoxrH7zQIvQ2b1LDH5LyeKKXkLZ1pvRrUxoDINSZDwGKLLMa+0N0lFmGBzu6Z
oU8OThEqH8Ta6CXsMre5r5rqlEVAIDympZxu4WxUyv0suZ1tOig1zPgFFxiuVU2jSWL4OGnHUH3G
JbWf/DlZPZprQm/XRrjbIDB+sNu8C35yEDAvEBIeXCh6hm1P+7liqwWMv50E48iUV2hQ7O5zCHag
erF0TkUbXL1SBg++x+UYKzAXyOc4HlhiaWLJ2mcwGATTbKY+ifE4cM8T9nA2i/DTghGAJASkH7rS
2o2tq1OZT9JxaadQchNz8kawbB/9nD6ayfzVKmHKYOLQhXpjIfvphPq93D8EnYtKol4Kxu+cfBm+
CK0uQeDepmEpLTDiXyZjzP7JN/q9/xn204bPYJeHQHbc8JEl4C6rbGKDjZVsYa709zipn+YGMW/G
K7FhJk3pVZsZp6FntBGFRFcbBkjb3saahUwod6XWzzlvXxHhexgEQcHEVxfmVx6QM8hYeYsJySmx
OfmO2d+ZhlQ7yNzkD6L4TRgwU6oIH0fP8xD7PqkPu9j5dNQunBm2sEObt7vRgBevLf0VTsHJDa9e
ytG5yvzPEbz3OuR12bvQDjlILQufBEtoovNBdqelC7hCIo4xwUSOWIzcCDiju5nsLGmhjSOoP6Ap
sJsLwnBzAGwsTUkZk7I3T73bBM992s44v1huR3w0nEGlySSzxJxvO9FqNrGoGNNSHNYirBD/5sla
lNDop/KceGXgPbSle0+U8L21zBIjdvuLvk2gjUx/nWNmy5JTycOwSh0mut1AdN8GZeLwfhMcFSsj
4UIaF/5HTh31CmzpIYUXSsUZH5qHIYrXnKKOLPG2NnYmPka54hCDxQB3yBpLsLfp29w59rh8C7P7
54v0n+kWC5/+1ib0ffN3t247bAXzlTajUK1bKhvGaaMsFt/cuVkaO+0k4392wUHWKBZKWhjvwhlH
ANhZEnUGjoMwWwRil7RIOi19Qp2LnxhHmct+3Psak5sBdGmmoxD9eoEpLfwauaXPGc9gtVCq7Pmq
IyqRZu9ZKKAmdsxbKKDYwSeDmVrtM9d5TNtsIyf7Wg3yB6/yEUIsXjFZfXadqZbH70+0KCYpzS9U
8uk82lcjxaJpaFV72eWvc62PUdO/Jc78Owy82bkX3QD5X8qpo+YoS7GytHrljf/DETnidU39TCcE
98d+66GwzhlqKwkFSDBhvUWt/OvoZObfyD2ZYqKMo6xJ6x7U+j0RY9Ro9uFNPMmfit1+laHkX8ty
vs+KoILjRTMPOIUfUNzP5Bv/wN98D1MX03DnHBrThyUd0dQi5Dma6n0qqi2Xca6hvfdQmQGUiaiX
58aL26c0Nc9gsC5l2kLzTNoDu9TayVqGZ3xt4kO3vse9q7JsAeT/ZLYRb+rQOQTYn9EzTJ74sPsX
ce1UM4ZFf0Dlr2Yu7LSCtT1tmvjkllzSW5Cch8k+McbhgG7yM8T0h8P0l/ti8hfcSHRi1Gkfwpie
ajW0FDTmpXefuzOrfxBdBQgEks+sQTPppA6w0oPhV83O8bBzOpb1GgbNk8oVY3CKwmHU8Who9DjK
ltwfw42u4NK3/egeQXcwF8dVtl+yS5rR9raMkQcjrIxuDWEwy5mI2PDRAGTZZU+hlfWmWuczHLFE
FY13CQ3jQxqNxVBT9tscEeMuE/UXDPkMNSPHzEkYNZmuxpy/Bqm6a2R4cDhUa9K8pPzim0ia58zT
O88cvjLX/lKUQaAee8zz3R8xp1fMP1f6Kt5kNZ7AXNAEnZqrMAceKejaVXrTEy7L+bKpibNHe7uo
zNaN5JhfjESC2jG7Dp5NTLECHuJtOrM5VbPaBTGqgz0qpuTEE6PAu7RT/dWPKai1hLuRntDwQFMN
Qr+Gs32MrRkDS2a/a+hspRNv0jLa5Zl+FXF+DVK6rarv0MBw7AUnnYuLYow5BXTwDPBaZ/+WgHuE
hEX7XsDmSP9iobH/RruONzSW/ac58CLa1NAZHCYRBzHK0CUl2SIRmoUKkBaxJCU9gv2POX0Rz+LI
2R+MjswouFwCKEc2Dzowa5rth3NdqotQNlNU+aYzxuIl2w8Ce1OXe+l0lJMPn2Eo7iOdXyU1VXHg
Hb3M3PT0phd5dRqoIeCgcSgo6Wgb+y1Hhe0oJjKZBlNF2/1m+jeHoY2S9hQx1pWC7jKqftUiSOcF
/WhoZzsZWtu64tpmh/51sPAI2NRfKiO9xDp5S+thX7JENyX9wB3hVukcxcgh34QPEDrmtqn/rPqr
BllaJ/l5yvF/dY3gDeRJ3dR1cI4CeysG60epeRtwdgsD7reN1dL9GdN5ww22K/6G0N3Xac44axnx
v3LTuOuley0wZdXoE5l+ihicxA09vjygxBoem27Y+uG4r/t509U+eV2FmdRdNZP9oup5LcuxWBsD
uY2lbtzpXyhje8sydbGy6KVOsnOMxZvl9yGiihvJF1KNAT9EHMNMbqiwucVpBPRgIW+wJlObVtBh
IHtKR73BugytmveipGrQmXdjm8Kptb2tNSJ/0SPxYNioNSa12nOqv0uK5GyMKGCYMGe2abuKs+ab
NfZBR4wnupnPIQjUnyjmXy8NCvBeBhgkQQN2k2G0L+EgJfCuzz0awsEhiEhWoohOQQQioJnrJ8bI
0TYfx7PhhZ9alu2K7M81LEkf2/gO46J+UjV++4QKUQ6TLvsmkorhQNVoIYQHCehM3el3HoevAdoA
bQ1bblb4wxWhR8CR9O8IFy6sKbaIDtu5FBtf4BmDbn6mgitbGy14BckgLUiHC1eGu8GUxwhTn4d4
NPjlSRBKD+PyAD/55NR0voGasgfQFw4UW2oxCORUNKwIT64h0WMLJtyRwSa/a9LkHbgy26rp2wzL
Df6miyLv5rCK8GUzpTahTDBsiOmdUFDbI0o2eqsh1QJyLyeQ/byswprp5Z3tw590FYcX5YQ4quYX
m7NOa2Gl1OWRC8BlmZeJgJjZHAVkhLotZ4pjZ0AkQvzqHfxfogGfTZ2UuRYzY7y84//gINav3UKC
yoTBj4EpNikdtlr7nM9cn1rmLY1DdVSBKdNgJyfE4Z3aJapcmTFBIu6eeAHH7F7a1inRE58wdc1z
dfC5dcyGvrfbpSHdfbGU/xL79qnosAvoCB1V1+0a2wA6ljPuxpwyWRwFCJleQxucX497p2//iOWC
L6zwJDQmu6G9hed2PzbjQ+lBgBiohdDtEqdA38p8+9L2wS3ViEFxow8IGfsZ7Dfzwi0jE+oknNMo
dLUJ/QiNyS5/4V2sBh9xUahXEz9Hb6TJ2sUhk7XA7/Eboayughhsf6a34P3OOu4eA5p+A1d/IUrt
rbB+hfM9kCpuD/Yknvuw/wVnhefbjCkpx8nK48QOjm3RP9EstenN4buYOYJjjrvlGsDw7PxNafoR
4TT3S2/H+Y7q+bwt16aK2DnoQo/HY+cAl6z959ZEERrGd8uHduF29kui53vHySAjBYelSawPhvau
o4ECp6B17qo25J+x+MkcmgCzxriY4YDVPqk/4tz5Sbp00WyXHkMZXJn4xKvO6naE8Lhw5HBcHf3o
mNUVdNt3XfNjNYxUNv6IfYYrxC0K6qe+y8vtVPnXERgCGkGVXBI6fhyH5TjIILCRoHDdjGwdxU/o
pdW3aotfI+LfLyJi8GB6iQwuMmItunXlp7u8UxsUGFBa+c1jeGIUWF9n3IdTSQjhr1tuQ27UvnvI
rX6qTmbZ3PqO0yB34CcXAlkPOtq2DWjhORmuXO0bMW7JMxw7v3nA53yrXOwoKVdTfCxIBXpDcRZz
E7mTMCQ4G2OzLMsKwadY54AAZ07hq6GFiZs6qwAZSozNsUtZ5Uin7ee0Pga1vkrXehfWeHb5S3OE
jNu4Hw2/y9qPEFbjJ5GXl5RIjZ6mTz1TvzR4FRdPV7mYBKIn7qofU+FuzR5/oWoxHQyo88J2b+YS
CfS6t6H1N0VHbpyqRJwXBL6cnIOvfcpsB1sj0+A0cR8Qdl/tpH50Qu+dajiIaHSrz0wBsUzn8byD
Ev1TTNERNMCjlaQE7pp7wy5etOCYFxvXGtdsoBAW5vLI0Hnve9PjWI3X2Gv30EWPDq0zMmHlwHMz
91RlGEl5UNN0EAysosFmn6B/cLJvnlth9hgYJvTHQbpUo6RHI8U3YbbXDnpHVRpfNEN9SIYOJl0C
PrBIZOt42f9RG738g0PLTY7FozUlt3yCNzK45WNfVes0r1cNrkNRm799BH3W6xzIW1hOsVLCa2Rr
sJia4VT2acBTVAUz08JD0kPCDfIPgj0ENMeetwkjAYy0Wky7lgen1P59YgXnNFaPjk+2ygv+kiL6
GZA6kNu9J39EL6KawcV4kructsgERia9cQAYa4jRoI8ezCm5RwRcmq//GXJ+sjC9UjZy0gP/Aj0l
6xqnXJPMS3XjJs0JJlCfiIM7hQkr4/uC7+kmMdre/ATSetcQja9CBiNjvNP5fHNjBISxk4epD85D
5Z5BN34J9LeIe3btZCfD6e5zGRlLyQ2WkuneT9J9MIJADeUuzo1nx+SRSei/zUh/ASy5m5g13uVs
UgnXGEz7dAsJQWV6vfF6AxCaViOM+PgZ37O3sxJISPmCBLMa7dPWmB5mbANxkwGIZXPGXhUeiSFm
TCzKVx2gqEcRHSpY+Q2WICwHmyDOGd5Ao2rcwULQoOJgNPQb8ulJ1YyixIQKNt/LydmqQr3NpvsW
zuKRqc46zaZ71U4bswLTRZMifW04hUGGBSrj5s6FD2Mt3NaQVj7QaDldAug37qvXL3OFDH9RBMhz
UxceiM2RUdC6Lt3sAhFMLthGKPLCyz5AF9RrFar2gscioekJ44Jj44f08b6fArgFKxPb9qOG9XHP
iGIJe83iA29t+GPXGMk16/Yv7Xg2UrJNzqXwx3CdTEJ9hD75L3sIWTxksERxS6eDrqF7Z6NdFnhP
EuEPQK/cV3noHYGP+ZfJDMy3xE1jiuRbOyQAp8ALJBioJMAR3FS8BYlnEU0Y1c2vUO+pKPc9xtpE
abD3KniBnOw1t6eIDBv3885h9NMaK2h7qyafX8ldbBt8oynherPvL2H2ZNHXPfjmxcQ+qh15MCNi
j9N7USM9DAv0F8OPuzQkQQbnv80xnJ+puYsy9Bh832Ao2IHiuwmI5eLE5uqGZSzqPrjQYMl298SK
0fvtrW54YXsmEBgwytIHR1zeRaN5N5SM+SJnTZPhpaJP3DcpGZTlq5GIE5G6o1uUhzEGocw7PBgT
5y7vJPz5s5yAR3Xu48gblgQvMkyOWYNsN7FeQpilJnCr+r8u15sKNAT6GVoEbYhMpfqY6urxmzV8
73GM7dgni+7Tw7dQRK/wK7cmlJfAc16wZK27qP/VlrqXbvmUSPJ4OtvQp3WjhW69DMtI/O+9YWDy
n5yb6U+a2b6zekAi88pqz9hXVp6mUKKmGr2OOE0ilN9hDjspCpUxad6F8USfDyRp6a9CcYNewqSP
hlFZb5yMYJ0X3ePFXCE4YTWb87NtlC9e03nHeGRDMcxAnIhxb4VQ7zlA25exoJxVSnMxuBAdJLbA
BJnAcK/U2a712XWak8jACkyYWnkeHXGTPvZgp3hzsQOcRJcLGkTT8owvatjFqWny9CRc9ZArMJPN
3VOI045Be/E9ZcVvBIgIBM+MAG1z4CeAfTfNtKzBsDBuohnGbz2WKfL8eJqq7KB9V53a3B42eDYv
XON5W5ePxE8dAVi3fW7TZvoK6+7L7sYfew5ubQt6Nh3QOlRChA2LrD+5v4w5CXSNIBMsk0Y5n1uu
VRN2DoK+eG6SotnZIzSqlAKKJRMXxuMNCeUQeJDA27DHeRmG/vgQGVH6jBvE+AynyT+aQ/naOF7+
Hho4Sth661NaUKmkKxuQqu0DQGTRd0zRrMtU+se+r3+os7rahsRrEnrFQWSz/4Km/QuT+19hFhEA
TwHlMoppQqblrKsJ/5OUqo5MgqdTyzH8IMuqgpxOPgjxx/80pjFnpJrAAdcLXZhtUmCGJ+8v1Qx6
WnozY80YiD0+hu86o/kdrsCJfVOuIOj9QRT337hH8NWLOrwfQv1TZPNfVpNXDuVL5VBMxfKAPW3m
PMuruDOw7u3LeTA+dJN6ez9rOqq08v4cNt301KYRpciDna3qlpm9sNka61rhLUuiH+h5hMSygLsI
hwrFOJuKgcIHQ1i7JIN802sfq7DrLw5Q5lVZc71La7A/cpyzM70u2S7xYQe5+bGpNTOHZgGM+ZWl
vsqw+jWl5V3yoW3vRTQ9TY7rYD/Iy7/QmVitZqtFMHRw7jcjmpyTEJbwLeycWvDkex4WFN0kS8wC
H07dWLgzJvokIRwznqrrk8+vje0QtazWrBhBDdIGEFO3pf9rQCqL0Eot0Wyxc9ukwq3uBZ3F31C/
CPi/aRkWR1GZEttM3Itu3JBYdnSwYktuKgiaV9HbwyGIKG9jyHvLhEvXRAJKgT/jjWzSl05PH0NE
GKePbevRM4kIuqBAOI6Ow0ZE3UD+zB1OrSgBe1hdqc4JUOJtqtITYWocKbAlwLoP+hxKt19jk/0K
DK94UIEJFDc1xUsYeRmPVy+oobPfmoUfPuhWvbe6aOHrsVyCKcCbFGvqIIkhcYCM9dnqcJEVJld3
5WBQnSMeIJkC7fbik9OVNuT8gjzv4DzD8EXmbFyobiUl236iu6++Ehw5FJMFFcTOc6hJg0Hc1AwY
o2vaL2JPBJ/TpCPqYGmUHXfmUmcZKljhO1qWTOISDeOf1saaQpE9AAIwqbuUwNa6raio9afOIrAB
PL+1ppuJn4Suy3Do/8UBbhjIQdUSgW4J9dvNc8LRcF8ZqdxQ6/gNWD2i7KSB9pNz/h2CJtikdpnd
kXVWDOu4NHpJyMUoS51dL53yLFWYbkOr8/DD1Z8J3FnY9SEVS3pkSU5LjuhRO178hiGh9rpsY+ZF
cosgLW6smUbMzMAtG9JWcMevdp37XnTXmv2H31eXqGKAV9nk4oGUDPvAnhyomK5/sgqr3OUWrrg4
sMngNyHWnEzAM29QIbIZoOqYe5+9mzh70enmvdTVgFe5/Qh8dwub4zSWBfpXzptpRffj1HwYDuP+
IkETrA3SxzksqENo0QPZmThRRmiDdwzXLkYlkLSi+i/QUMMnoGV3yM/Wgy+H5x570b6Q4oB/i+sR
YXSgYvBFwmS4ThpHMYOoXzyH77Jp3x0jfOaqekMwsO9qZjuY48FBjYr+cPM/js5juXUkC6JfhAig
qgAUtvRGEiVRtjcIuQfvCh5fP4ezmMV0R/TrJsFC3byZJzMPYCeJp1HeQMB9ZH4gbhbIfAkEvv7G
NDDzsskFd9K2nGgNHUAPQvVrdgqQCdKEJXeKfx7YIibenl5GW5PZNTHhkyHXp0HlFCbers84yldV
YZI7hRN7xSjofotQQtKZW5gBCx0/ULLEFhsVi1SnY/0wvfMp3dcSK+kg8NkHhSI0VBU4QVUb/HoW
1buhc3spajT5ZXabU9AtuFWyNDl5zvwfx0a4shv+7aDWWR8t72QC7eVaTjHhrrpaU350ZRPy1oAA
WWuebeAD8ycDIMvfcv7srMrbRjOySoIMdYpi5g8hmXqLW1NhjkodoLes1QRtY05orLWh2G6XUj+h
adq7iJoNnkjF7tLIY+XLYmtNvHhQqTzcYA637IoeoxgrAQVGZFG0fhuScTlIpY7cwXhKuvkBq0VN
VhlaZd0ubPAqMOZt/4j76S7her7H8d4fuhT/p/Yiw1OhrF1YcJuj+YK7aDoWQLS5KQV24uw4M9w7
itbHXdcGGsjAEqljWYXVXRYNYl9NvU8NRo61oK5n0N6Yco55Qng3tQVOP4u/4U8+K7Yx9t56gv1k
RN3ggNI20VnmsR4LYEBhv/Krne8SQjNVQagEZ8VuCNzw5C/Vso3slBWxY599HVDhGUwRWZ0Y6wBu
duemG3+7481PHmU/Ts7GjDNq2DqmkDtXt/MejjNfOR3hMPklNlfSGTwbSd8+Wy7BQ4Gwk/vTo0de
BYJPyQKuL8CEZbZSD7mW7l/tFs0R72u3JrFCUCtbig1jK3mIaVR4loL8uNRz8uyEy2/dp8QKcYu+
jMMSP3l2w4vJ3EatuA9tTgtcwhAgk33DpMWtn1RFY9nc0wM6tvzEw1jjj8OHmmj1rZqSjo6od/9J
1f04Io33aRvCq6HMZUWTMlxP2GsMN45m+ZrmZxlAW8lL/m+a4GSi7cpsZ52h2IlsjE9ZSzur1xRq
V0P7WqW0vGyJVCSvXt2CZkxdQnVO8BbHkvIqoA+CMe5mDJrzcG9lIPLhjVOLwUlCs9nOLmDhJrwt
GB7T97avYJlXA5G+Em8nodHPobHpALd893UQmi10YKMIM/SttF8n3NDAXPVAA5ew+aLmjcmw6Yg8
eBG+fwjlW6+R1QYgJ/VqQ9WfnDH49Opw+JI12HYtvF+XVTLlH+7VjvTHDL5pxQ3uFXuyC8QM4qac
Ml4pGMjvKYFFQqNLaDX1ZKvZassD6Tbr0kXNn3OjPheuTo/8WU99lDzRCsnmRrH1E8Tor4yh7c7L
4wONdN9aI6cNA3CMVDqACPOYHwq54Whw8n9JEU1HVYZXF8kWWBFLAwV4nk6sebzS8gn8FnjTsQgn
8twakEINPxyHr3gY2u6jtB0oYgNAnxJ0BQ/Jt5eMbJkYYHHyKRjzdGhssHG/6WWCqpo0I94KiTl1
YpNP1ZuBGiFu51kavc6BPiGpjVjC0vpgChrXqoCDwa+8h4kXfFGSUZknYgyVaWJOYywU2GxYdef9
bs6ipyzwf0KKSfEhLNCLs5CTtHHIZ3l6V6myOaCkV1sGddClilq1bgifXe2ECCE0IU7GL3mjjVTt
iHn86Jz2kVpVF0VP6eO00GCUFSSyGlKBG+MTxMtljd144i5Y6dDalu4E7FG2xv/UyYJUW2TRHYhg
frOA594q13R0H+nXZWzUap4MWNmy5KcZleYjGyGXs/aeTjXf3KfAobSwZOXFF0Zs6LuKG6bdV9W1
cmGdUESJo2mKzoD5FGdSyWLehNgqZXiGsnpy2bq/L1izgTi0jD/uL3E3Kso7+4EDg3IPRVYtxxLZ
8l7lNoXSSYfwHLzYISNjDvD+CF8WskFMEyaQ2fIUq+Tbphv8aVrIHAvTXzFsQzvqbdQwWbxkQ83d
Q4ywfMbQZskRJ/9JOYY7BAkWTreYblbnAXlMgCqZF+dvPkIc9VzjZnbGewbAbydkgZ7w1gOqc9MI
hokUTj2Fp6LMK9JR3iXNsx8ludr4U4Ool8YsjtrICFzdMapAVddM1zavLgtK2Vqkrv8DI+Q/ox0c
lfMzsp85KJlPG0ob4MpyzD00Y/vd5PFn0c/RU1x2tN44/X2Rdj+pK17KJP5nm5LaH2hvIfGdddD1
JH2SX6fzrl1uP9lFRYHRUDxw8b45zvnCWExdCswtR7ReHjHb27EoZyFUNAHFx7V78iLvhxdPtCcu
jkWOy9gmDOBGtPn01qOkB/HyKHznHvA+wekRHkblvtWD/1H6YG/mHJDy6N97/oibGtvzqptxZxvf
p1HACmG5hXn5lcUEeGMWFYlpvD8xqPHI/xTNVBOl2LxIQBncqpzcVDxZUT7sy7k0MMhsgvZuQZGQ
ndymW7YuKC6mPoROB/o7n6ryBInBO1pQ9w/zUlO2ay0ZydUQOzdRyWw/4zNPkanWnVWC6hCCkLMz
oc04hBtUHUwnp5o+q8r7D83iXyKob7zhWYSIrcvAzdbtbjDXFLMDrzWx/b9VmjbSveXi7HBzNixR
6pUkk8kf2UP/kRVEN4l4jXPwpGf90HhEco3CyIa/4zeo2tP/gbiJUz171LTh1gEiMCTtF0aUeD2Z
jv5FMzxVmf/rl9R/CBmREJub5tGyDftQgbKS1+7VulV7JsbFIk4x3RGHtvPMt8wgI9z4QGvRIYbV
vx5o3cB4n+ILF3a/niux7Mppmq4RrhzW7CpZYzZH2dDWk9KBveuntqIcit9BlTdf2JCq12Qp8XLj
d0GxoSlURAMcUh00xwQbb7OCbJy82Vmv4Rtb6kRQ2fkKMrg5rq54tWt/fh1GTE0rh57ETeS103NI
LmRlFWwmmFXZb9rgtJTyOJ6mG0dXeIBRPc/qD1NODRlyrbxi4BBblwzW5sYA3FgAmclkYC2B8cY2
MORwSawCi2E8N+4j6vYT6a0JxznZ7SDGnV2yH1uZyhZ/C36vh3RsSf7AyWUr10hogGpQGZ9DHVpA
xekeCqRlwR9B2PuZo3bv9q77ZTn1xK+5fTQdORjUzJadj3frUuOUazXekCCtEk6Vvlx4T7ktwjEP
Gn8fvFDpz9eMYZRIJg7ZGAs/FXblcG3MQkawKTFomojvQ2VieIpoGGLjmN/Hhso+e47sK95QijIi
C3bNXBEmnVLr2eupck6doqa8iY1lvsQdr5Kh2bE/Zp/R+wTYqBNYs+p/aelf2ErhQSiSzDuqg/lv
JaD+YAqbPRqGta2GgYOlwc4SsI9osZ5hHwwuc5AdStmele2/dWUHLLDFjyvUovepDYEAZiOfXAI2
oXXh4TB/My2bKtuMNw57cZu7Cw97hHEnaD9uc2ypLeBnSqVqqu562Yd7lHZnj93tgRG/eE6Y3jdj
AYSyCOfXydcNJkA6Wvj1bmSYeYfRE8VJ6NtxQwSbqFKFlOuCgF3pwPv1PUpehuomkjuYfZoAi32m
x7NPGoJ6AUxkjZ9GrK/BdrpC/VEK6t3BxqYRhUIi2MzOvdva4b5ulHpBH+X3qdRukTgHKzKqJ7JJ
y1OS9J+WSN5Li6yFJl2CTs+hgPpjPVKoO+0KhayQI32tCqD6LF0FLGfR0xQbEQ4RLm+7sYmXTdQ2
grYkUkOEY1Lw7dE/y6PRQvqWf8fPn76CGK6jnwYfGomZJQv9K8gj+r6FEkwskT+hkst7GrI/4lvE
xTZH/V3ODgRRpPydav0cKnnt69RGZipykuupdXajCJlDdBbO7SDB8+PX51l0X6PjeviIgKPzwfYQ
hePvvCF4b6LuJ26yetOGEz2o7NQee6+p7qQOboQJVZ5j6bUHO7PBmLoYUjLL6ViISOBZFuvvYcn6
fd80ykXtdO3z2NnFTouCwmC3nHe1NTcvLXnMbYtKsS5Lxsi6B7+bYulL5AwQKejI0tdYNKy+oJZp
GouzyrsjBSQmxX+UyDshfNANsVLiqR56B5RMhVToZVyASWj2n6Fjuie39KpbBUewbSQ0jDKqBvbm
UX6wK8//UJZLmkYY+1LlVnvCd1sepqztjiVoIuJ9o14XXGlxM+Bb6xM3uJi40FAeK/+aplb/4tuq
OIY0oe7ZjkRb2XiaDtE8fuUC2e95G3NVwTVv41To+u5jlrDpMlyTsERCyn2nFo+Caqt9WDlsdYns
HPomub14GowQSNnbjvqy0MupDV7MX9nG1s54wEvmCInSEnzc0+2mSq5bP6ZmuklZPGkMwcXdXKsJ
+w3JTEHj8aY00UfXgCTKXBJf/CuoI+oI2IiSYFReLMQTk+qlDCK9TeblbfCqxzS3asg7bgiIoKV3
kP0YSQ+BFDCU85Y9orspRyqu6g4psCDAOvt4Sue82WirC3F3QpUHjPk8a/drGDFzUZZHhoGQIcSg
4WmY9HEO+h870e26k/piagaRUdcbqMHZm+ms4Cn0iQBF3YgBVLctBxr41Q7Rem/Zzo0zioGEJ59d
qd023/mArQeMO1KSk2a7iHcHFCaCeASd+l0+Jta20228K5ibb7yhBARL2Ny1i6iu3uDODx3tAy6+
GgZ+YqoWrJZJKkldpagfMh0F15xqDG6HkZb/0YnCncKj94UQBF7tfyRrzQ/vSOCEGo/PLhroriGD
7bgvekzwe4XkxqztAPSmA647L4g7VpC/YAeN2ZS25IXopCXECYe07l8XesX2kijSIQynFxUtEnD0
Ul6FaDNYMZQE7Stj/T9RIg+8ScatV9fRmXHNBVlihfe2wFKWBJm7yfrh0pD4W9esBk54UbJDOA0L
L5CBAsSEnGyI3LxyOrt6a5UhNWf5Pd8+bgHP4hujOQZdB0PnJffCcFvYYIT9Evy8lSLDuh03hKiy
yMC4/HoD4bGns1jvJwIIqxMaZ1s7yn6yRrbYdEkkB52OAOR4W8g/Kmb6t66T/0qteVr7pD9PVnrT
OxCpddAOmzbzxbrhE91JK6QiuCioqYMMgSAUd8VeRH59IYpEJrjDCMvlOiUw1cREXWV8rOkz2Ngl
L0D+qe9JHOfsMrz+rMC3EtCq77FvhCtLx/ZJeBnMLtfxd6HDW7e1O/pxU/SoIPBfJjXcKS37v8Ly
40sxe/q1bQtomVbrwFXJ6afFGRhj24KZQ8aaEuJkiuJthISn+WCJN9QDZyEhK2+PVBvDlvQeqL7z
drmhS8Niwr2P69aB4tLJszIEwJIsANoR5k+DkqTTqevBARethzp5waJ7JUXH1hM0AZUbecJXZdk0
GRq93EW1aFfKNX/JVP8TQR3d0Ul/P1MfcMU1Oa+56OZbH6Q4QI7+EGXtQxgRPFbsZrd2q7A6zVnC
AmvRW6GCmW5Rm6Cvg5EqR5/bsP5vDvkEA99hD7hZADE/0fRn3URrp4DxZHen2E0ZDXpxmrrwlbUE
hJEs9TH70HjI5/KEn/1bKNSGtLOzYxJlz3UmvHeGCdz9N3qNUVF97IrBWbUsYLkuBjurBWodUk/F
eeCH28Xob5j81HJLtZ1YpbyjCMV75bftnsgVKTofqV0T6q38W6LNlO1noKRFubklz1ns/4PLle44
me8oKf7JCt85BEsPaBJ8z7/aDf94TJlJ1T0NB/HeGemH90z+1YSI5ww3NvGtpd/ncToe+FzqvUR+
pGjOLQ88rCP6DztccFZ67QcBO9KWoxRX0LyRFDFsCg/GRDsD31ZQul3Z7OAX1XtrDLvNVM/hm0x6
qrMGnOCjrS1y3a39nBpFhoH3GAbktigfm2B4zMuQHwHHMwGL8tC4IFgsJ//quvQ/CJg5KTwOF5Yz
7aYqXWqd6Oh5HWoXt8DQVKdkNurcRMalNQ4eVu6Bzwf/8efHrruvE1RUen3MaZqbflMgkN9mo27T
tLhjBuqH71zygfsq4meZ3kC1/RTrayqXitu5/KpxBBxFRhzA5BBwR7vgPmirveMV+dnSiQ1gC0R8
NBMHK/U7Pa+kbaacxM5cOmeXfq7NHGr/XI0xW7yooSc8wD6b1uMA2aXYeh0/NttDreZaCp279u48
5HhC3/6hjLpn6YUDTs3805tJOIxDXW8IbD1HQag2umRsnfP8LdctAGi//p5U9WVAtDF+JY+uawAt
5Cis7o1mk/5AnOjXOgZxO0z0a7mZ+huD5J+woAOy2bskTQifC5D7s9Wghy6GaBzIrmifAZUGBw+d
b1gMzTi0n1CYMH1wD3wBcPWpxl7vE/yuLPugkqQoLmwEWFMkCHVoDcrsFGTFo8TXvKKiF50/QOzv
/eCceTcfPNvrQxVi67OXGgNg3oUPlUnJZMUwX+ymiXZtm4CThtJglYwxhXwSsUByFQmW2Va+Z3j+
hcLZC3AIW0VBOn6iB45s7xeqP25I9JCx0EC/jQ+KsTV7UBQP9TR+k6MCMAJimgJHtlRl1f00vctH
yh4H8/NwLLJ864rg1S8bdQpdxZ81IFt2Cqe9R6WgCm+GsHtkdXUw6mbEbwN/Ey58m+WUv8Xojp96
jmp2sxj6feJ166UPHqNOBAxTufjJFvkcUA31wu1Cv1MG5O/UgCg/0020xbnScmZS3T364X2qi3YD
joXaiEi9sRcifyjqYMNYgC+jzYOXxZPvESGPlYpoLndGzDRZkxXnpGNKbYKGJ44dzJ0tsV+mNiem
kH15p7LxQlEFFwZ0JY8TGn+lxq0I62Spu78y6JqjZmGyCzIDJM+zma5b6z/sFDdMMCwItEicNhmc
tZDnmXAkMeXQpti3xyo0uMtdoiNsPyncLs997Wn2tkQ7PkgbqSK0Eyp7Rf8KbeldpxL0R8A/kwl7
2S1BON153Y2iC/Fgl5Vzt6LX43sQ5WPsZoCJKq4EjfLGQ2Fp4nQNLm+xgOalbKJJ/JPvIpdi2U93
SxV+0yXNhpKLAbMGBrhqYsVtcVVeNw33fQZfPoZqLF64tSJhJGTtssmcaHVJTm2fvEPE/a0sGDmO
rZ6pBbKfuXcQ1KdSge4AqDUO1mTZtfNzoLzfghsVPSa82+ZQ3PqZm+GznpB1oz5BhU1pnqLGS/C4
ewSojQcbMSM/QvgDM0xqoW5lhbXlRGZ773b2VXskXibLqhve02bclJpbBH6R/LFR8CajZZAgIg2Q
IvsxM+jYoDO24zi8myo+yMh9ZpCh63vO5XnKCMINXZltfCIoFy9v/twZw4svKm9tWQGLfvnTVlzp
lU1VR8siw830q91FAj64SzwnZ57PA98nNlhH66wERrOUdyH5Cxx9xeN86x0qrXrEtVUPLOZQuBpf
n/PKHI2XJzvkiF05tNaW1WCxg7o8reIOaJy41ZTqPD6JpAR/mDQQuTJEBcwX73NffgNY2Ra+Hz66
fv2fmRYMThHazEn7KRWRCSL0HGC2aKa0PKoaEMDS9MuhDiIAYsFUmkeGfHaZXVpQRWGP32MQt/cO
heKYkZX5MgolnRO9/G8xaL15BNWYSQhrT5D+G7AUwbYBKZXnVbfR1PXwMyvbQ0q+ZkcXKPeCogrO
DOjDQRljjg6kLtrqsAyXpfNhc8OhQLH81ydVDKcGn2Nhx87bpObwI2EttZ4LgiCdNPlhFK18YESn
MLGggqKOcfMVUWLB5fMtdqat/ZSmAuOo3UefkrWeEzUv0r+xyQ0tgrEBGztZswHsxpA1IeUewI9Q
oW3adIt0726aWDzEsv+QaXnN0bnWAkv3eWwiMnDppA8TaaBtlsDBS1Tqnzv+3TaTCBx6gl1Iw5w6
gC3+LLSJDSvH8hCIojrXmi10GfOuy/rws+9ppJGJjfM7ozy9yKmi4XtwtKH70Gb5WJBHX9H0oy4D
JScQbYxzEGn3VS2Ze0pwghH0cB9U25bIM3b1yh7t7LDP5DrXpVeZ6Okhc7hAx10QH4pYVdh9yB87
gl1kpwK5S6aWoFcqL7JMxnM0t3o/wTml/8X/4gcM6zFEvezIBQ2hvAg/PqDAf8lJP2PSfvZF9Gss
gnvNIkrkWMA/9kLz223wzztiEKIIv6ee2pk4a5zLCC3taPvTMwP0D/PqtJFzimfflVsKWqyjg3lq
Gy/dwQ7ihyTm2EGbTu8sL/tbeGR2tqiAjpdFf8KYgycva8mxIznhhcabOsIsj+GVvveekJfYSugP
Y47rorTbRCoPLinrb84HJ3tuby455EYsMg659IhLeyOGjn6mCPTTAMXjnmZEXqox2NzGsI0n00Fl
QvrquPaTitRjhsV/C3vEXVVjeJwEyFwNZQvICvvQyJPWgY0gTc+6vRONelnS8T3UHFTtuCRHHHbY
DiF388ad9nWgeGZCyQ2q4dZRdPV2CsorJfb0iWAgvu1dUbYE76fxdk2uc/9bV6HPmjw+Ud13Kxoj
attHePZt1rd101Hqi2UkCJ0X1YVnL5tOVc36v8vpMkAYy1dtiJFjjMj/O3RJBb6mbTDR/snSuluL
sblgxnLQJuY968y7EQGLOkZi3+3YXWWQqe0ILGFdusnHYJurl1Xznd8E0GP89ldUFjmJm2EVnTPd
lwuSXFd3/6qBDdNsC9AErI4RZ0FRV/i3190cUOQTxtNl9MZ9OyXzXRXNT+ksPzEIon6GeAx8D1hg
Vvb8dFOA4xHEcWTbjpW9++x61Wvq289xhaGaww4GZO9feWKwV/h1fWEWZsTgooa+ixsETKxNaHPk
rwE22Dit5hpn/P+gpt5ZiOvrrJ6309AwoNb1uA6tSh56OR9tcrOrxO3QFLEKn7OaUPA0YcXEgXRb
GLLQj2wGRyM/Gpac/GdW7w5Ukxt+JFnPjeUfMsPxXEIZWDHH0+CDSr1i53ZTANVxytRr1hmodQVX
LiPgBSXAlDZBjtrq3cwMef1ZQTJArBXMDUn7BN4bmYAwWcADydpiISBNTn6f3wxBfip/lOtgmRkM
MAnb/ehN+eOQ117nimNGy2hf980zO40PTy54p5fcXqdueQZ0Ty5onDddjtVwKX0B4R1jUUgcXHpT
RrsO2pAXWPeTar+rPHhgN4Kj1jF3ZhlxF2bTpdJd8eBVtInSBsImjbU1zZH/jWHxWYXOpXZAy8hF
cwhnxckKgYiS+BBbVvwIVx35TgIwUM+XnudI679JmIcoS/grEbinIQZfOshpX0SqJEXSHFyuJrRz
UM/hmh/pZy8p6x7K4J2/oZNom843m1VSj4vLa7AHNxYaZg1pR2+1rXDjWRQyFcKwcljGNzBl93Rj
f7aafFQzsT28WaOGOfIOxqtfF+hEiIDcBIqYgmVF04hHlaIXd822n/WBig14u4IjsU2CLYnLRxNj
XocWf6pj52VprOYeaRqKIPVnDk8kP8yz9u3/yp6MYxGNl4Q4g+vNoIQxtxGVhLMKPQcbkM+GA5/F
ZPqc8TCBGxp61T52qPXB8ODQe8A9rbbHS23Fn8lo3owXQYRM8ASkU/+vzvt3z3euOlpegKC9kXS+
I29QbIDKXa0FU+yg0RKXanYPhaPZXISJPFpu/2ASb29E/BX0Jb9Dv+mOMu7orHLES3TzX2HsRBsy
yT9ESso7LOjaPrfyP5vzkR9bwV7B0xEXDRURxLD7+7htf2qTvHPOfo2Ci/pSFUjTsNczWmQUqu8h
iYGuc9QTPuEH1Kf8yQ5uQPJdlCkP9jvTUrhJm7yng2Sgfzz3q4c0iSw8L9RoxuyRjxHy86kh37Qh
/kVxdcZGwzfdjAnbeUAuuzeq/7Ln5IoDlhaK3t9mnrdsCxM524A00Boj7lZr/6hTlTxWyvZOEu7T
njwOvP6ArWOJG5iezCzYsytoMZz3DDFifgdg/M/pYRQ51XFuI2u/wH4/EDfy1s4SoyIhRarhdsbD
Dj2FqU9UuPJ6lqjurz20SCGu92owzDNOd+nG08F/NcrVZSit1xL/zSYbnd+e9DhWn/za4xq+BBL/
gyoAPi6z+uhihBr8sfN7F6dvYMJQALPCA7IP/0+SRqjD9BzifNzwX4t9MCZ2wj6YcyvTqOvxFLSr
vHKrvwiPEbU2LPqW+D51ZnV2dHnfoN/zzHan2hvlUbNKZlqjzW3s8Gr4/dS/qaQ4zAUspiSUp9GX
dHbd6gpvX6GYHH89dDYEkLjdssukZhEsrjf7V9U133QL0l8Wm/pxqRu0lY5GTYwvrJpteWeLaZcM
1EFNLt1pI1HoldXGsDlG17urdd9+cpE6BF1a/7R5byiwj6enwfFx+KlKvoulpzlL+sspwfm+x1Yc
fHJm4gtszVheF8fK97AI2G+ZBg9QQj1B2RHs81KVAySCmBnhZ9lBRYHsX5vmBR2NSjssiahzhcJf
7/Gd1UbOu1xqeuSdTr9ngBDuW0hBVABjRrCE/cTI3P5MdY+Ml6Wi+s+bHLHNJudnLGyzaTJB5rem
TjWfPPXqxWF2DEZV/5kMeyslEi/UUtong0SyYnhe/tAPMFxMLG5qFgGQIlxs/CaPvU+3EP4d133A
t3xO0yacgXK6Tf1D4fHNdgmpkgERimdF2+CoiPvG8/wS5VV29tki3Fmu1E/4u4G+WhUhuMp2Eow/
UfblTGwl4krC2m9AXhSiDy4q5mFfCXdCGGOVjkLoxzauvL7t/7xckL8IB1ONJyZBbqty+E176V/L
lHFsGCcP2w8VxVWfLDi+yEylcOHQmdgJ9US2UJspneXBdEChYRTzUm7BE8Q2cxNyI5kJjLmYQ5yk
poqiNvzW/ZslXBWCluZ8fqLsMPqPF4iP25YFWEmtZCbpuPHZ7+5s6v7iinWYsiMDhKok+qisDatU
SN+JQW6zniSr/kdxK80d/JlOzro+6MK/5easGGJF0bv3ZrbxN0a3Unjb+SdbzBelcjVWoHmnXXPB
kiJWwWIxt49kA1ZFzTTAqLiQ6OydfmeoZtwwzuhbHWUBXJWAxK6KwVYFbcLgHuCm4e49p/GlLS2G
0zhZtirKpxXv74qPF7EvgEJGcImkOpka3uovFqTISBYkpFGbzlnEToHzxQIhVmarWc6s34vgNfKD
/mueS24rCbe9Jb7thJvkNNfLW0esn9jxsdQBen0UoAsu5rOkrxW3dXNf6eLdRJ4+hkEcfPaRw5yj
CAo8UmuLxw7NlyPYiZNf2RJrlFkXsvM22RGKIFMDlB8KGt3KIjEif8FVYuh0BabVMV+NLe1+bRz+
tG7fPU94hSk9out37bRTcbDhivVfOUhMqLBzBTPab4qx2peBBCjY4xe7dmaOuZw0jxkYOG62XbGp
e05g6B5ENRc6AcZiSrdDR41k2WYB/sH8Pug8sQFdsjdxBIM1JhfMpp+ynEg8VNoD3WvgxasOhqis
3Hs7UfAUCwu5P7nkivljrCE9GiFfRWxjx46z2OK1SyEK5jtwbIL1HVfflnW0EaQBsWtNPS+TvH0v
ko4pt0WaBD9QG2aMPibtCVyv5VuC+O+2LEo6DzKv8hpD7LPNvqFw3AEjRQb2bOeZjc78Mpmwx87o
fQ928E7ABhNkwNjEArK/kR9GApRsxBXbFIC9treBumCQm9WHqsdjWeJea3RzbQQ6Zc83wQ+yaA/O
AIORmPdITpqobiPxnCwKu5saWR5GfNaAbgLSejnDM0yDwL+FkaCZux0F8mxTWmJq6APxIeI5seyY
7Gcwt5sI8QGhCJiAxme47esGYCDRJXj0Yb3r+/zFJN0FAM1M+S4x15DZmTIJXqIEop6GkFuGvok2
c53jIh1HrhAK/1BrsU3g5Kphf5FYTY/R4lxyayDagO+rzYnCZW31XTmGPiDffy45Z8EDn8vco+w5
HXnKVNXeepBuS6n0u2c6Xuu6/mOr52xiwUvV0J4Qi3m4jGP+leX5P4xM297xuD1h/cZMmvSL6NZQ
jks8WrakLbdeGkJmaJvLl0hMGgCGFQvkhNplHpgyolLMDI2+ZozGahukBa7EoMW6u8XxNl8hryDi
NrJQ9ygmNCRxwtbvXtrTJKVVF+CMwifePi52YcDI5Pb4ge2uJewLbDLFrZSOmAVLHvA0kBQOFDS7
wVlQ+cxuDd/Zemg4uBonvtpx7z86bvI7SflaT90jQ4zLi1e52HV4RYsa93od5DBj9W+XsO4YfJV/
ETjA2dPlb7LU47q2nOJsz+p2Q8MEG90GRdWyrMiRXdYLfOwHt3Gnt4CL0BEgAE6ujuka9RIhqQyt
79IeSAlIsnT7SZANI7xcAWdjlXkkpBHRekRHNArUZFELP1JVwkbIZ29LD5a5eIadI7nadNNDNVwR
EaCiMcF5ircy+QA0nH9JQY833kqbiC4uD437YFWkGPySAPeG65NvTmWdP4u8hKxQNeo/9mEZ9XA9
/+EhrX0yVADN3IqDH8WGIcyqc/inkQhXLmv9Hfe1FHh1Ud1LPoFfboPOn29af0/d9LKjXin6y6Q3
/4xhED06E26N3KWbmL24u9eNJr+DNEIlOAsrfm2jF2xlFuX3CW7Az44QyxOiTnN1R6dbq7hgy+tX
fkmVCXa5cecwX79qsVB6iOhodpo2ecDDsWeeyqJuX+Y4KC+aRSB+iJE4lNtV2XPIEfPON2gutkxu
76AWQaHJLHdXxwJHU2UXtD2EPi+cOuVm0XQLqPg+d8Rl8Tq8aTV9wWJVCMAKS7c0w8a5kT0LEYgT
uAuKiqcFAH/hWuyNDJTuOGtPCyGDVd9bHEW5jrGrwW50BwxPdT8qRnkTnTUfItw5ptdwDKKdCz92
1ZX/4+i8liTFoSD6RUQgBAJeu7zpam9fiGmH90iYr99T+7gRszPdZdBV3syT6UdtGtgsVxh7XF75
6teLlNJTsUpymEWVtv2T38J2S0cE5Syt9U6K4FYQvkFORM5fRMYNo5IvY0NzasYyThZG4zlGANKd
ISMl8Yun6KONSugkSBASM8Mlv8im8CaYeMj5FmMAoMEr2hy3xZg0h1YBwJBXYl8p3JHyGGze3f9X
SVUEfzYe/7VXxw+A9Gnii/M36BRUx2XURaVpzZBsXemNLEtTUiULXwJW3Um5gtwOJXaue/oN0gZt
eHjQ1RxiZhjZyflsNCl6xzkeNbSz+wtV32Hqhs+UwVWf1XVxVV2rOfwp/5qr+Tno2R/q6jUrx4I0
y8DL41nXmGX3XdnIAGgyMTlY5usysUAJW3w5fL+45zH+3qn+mC3EfIM5QS7uDSZ2p3xSQfW6lA0p
8zQeNngpx3NYAAj2NV9K4Q07MSTWKsyxfnL9Sl4cR7+OMX2lqA2rSYg3pnXN4Sjy+FjUhB1YUObl
QVgRG3PNxXrHBb24hMGVxNWjV2RDHWx17gAGLkx3BtEwrbTFc5svZvNZYrmnfZaHw+iUP24dw5Od
x4eIKB1+Vv0vipCWysUN74FTpg8UE7drM2XPWQVHjPUS1MJrVHfkjrNP3DHa2S2/epBeffn1hByu
fLOLYT6skoSfVVjsgbiGsBuvBcvU2bnHKPO0hAMlNd3S7ShgDm+MHH7ryvqpPBg2yofPGad81piB
GLOK6BQFMzVa+lj6zPF+CQUmG51/uCYQeovys02JC3b27KyaaHkbJw+rXPvMYgcCiRv/GaRvIOgl
peujcS5eNiCZgfXdBK11qLWyto5lPQcR/tkxYHc5ySte2XHSzRI2l9j3rpDnnA4Lhx4Gw0NwwJ/q
OdCJp8T8KLosgSyS6VQhWc205+Zoj85LxO6K7d74Gk3lM7VQHu8bi2Evb/7Kpb9tI3SvICgesIJ0
XDop8aSEd2f6mRK3iXuWi52O4rGR/iCcqdoX/4QbtvsZ3zjJ7eS7EjUAdyEU+LbqFVxgtxNBPxKz
wiM+hlQAtjHB/iZCtOK04FbtUzXvI0vhaSZtWnfic/BTbk0TZVz5Xx5JXPu43Y7YIGEWR+A5hGdd
PLe+GzJS/lWgwONJRPQroNklxZ8HVP9ZcwRvlCU7hh4nhLE5H1Sdx4fOj/8KbYCp1RpuKPjPh9oy
YL0jN+PSP477oYVqVS7IWElaZCdTzNk+1ejCgEiBaUSNhvYBZ3I12D5vgajCPcH9YxhH0w1AYocH
cRfg/CrfvXagIqFtnR3rPoFeT9S17O6X2Ksu/uB/Lx3fgdLIK68gRAZu/4Kc+xRe3fc0au+T3rHP
c1IqZqiW2cdt8EnfWMrgNex098l0RHhcOd4PaQX/MwYqSQCd5Xo9tuMGn8h8pGoeOyj3Y/pp8/Ce
WybqOrdVsolCssQS/jFHfd1WbW2v5+pampKRdUivFtqkD9+aOb5aK1F0CW/HF5VyAeoINBAxUm/4
/fLLkDbmPht1cR7d9CnweTMKbDWHwG4/zFhpVq4+ql2UFKsxDYu7SskW2zbd9MSt7X9tQkONoxz1
kPrTh1UZ/B8tu6h22GueMmxn+YlhwNHawVc5ln6yHmobYc0LR+7oBqmWiXjZ5TGHTDGMLRfyRN2H
Y0KmiLrZvW1ZzquiNXyv8AnclGnzM45Xxmzl+QcTlt81VRAraMAPDRH/vAu/PLZTG8YtntOlRD3O
Z+wyRbBSbveLzRLXp9vB7TZFey5zbNLhBJwMYa2rr2VK13vNNBtnhc8kQWld8My0IOyAN1nXsPKy
9hoerGIuXx057lH0Y8AnpnxILEd9cKeu16bt5r1DNvXBnfq/ocGiG7Ztu+tkzCIxaQKQgbQQaAZW
OydKZeVusmJC/eJ60t94k/qZW5rHUz55m1Ra752fpgcl1T+XPSZQgGA5+Hx2NxPmifWkwn90VX0P
cUrfio9a6eOGQmVrXlWXyXPpBePG09f5uicL2sVyPMohSD9J322ceMB+Hy7deuyacRcV81fCDoqw
Wdwewr7y79g4nKCX0vbkW9FOR0hXvUoEXvPZPxW5Zd24kku+HOOvQHuYeb3xHYv4g9cG/r7ly7Xj
HfMBflXiGMUJViDM47hIv4wJvlCg2ZXM9PeE/VBffOGxI7KC9xCh647V+3BIrRYCmE6i38RNxovy
e7wr4zisma7VirZuw/hjErgCI903JTuMlHDDdpyDsxwEX3FF50KKg4x7qlUpsnk0jJh1yo8IPh3J
pKkcssqOK8BhLkeAoHtJsSvB/JN0pofK8t7CsFb5wQqVuLZpj1Lf8yG4C+dwl+FJohAOVtKcPLnl
lXls7YoqO7tW8mzX8k7kql7H1MiNKTR04fDM0bV1l3Bu35QTEGKY9tO4PCIpIudj20zSV4c6FVXV
HGwuuYcA96oHJv8aNIBF3idoCHMKR0ABaIhCtiF9aR6vBIsGnjqIsRgNWoSP+ZJ8BotzlFfU8YKM
0PLFLwaacCvxE+R8FWEYrOoCKjZ0XbXYmzgz916TfoqcpFXSPTPSsRWrphdqqfZTySIOUxiP4Xqz
0CwrgcXi/nWPnmdv8jp5D/Xw73/2DC458mdGZ2w1YyCmHGzcO5N/elY9hg6fGCZ8Oi+0L4ZdFVSN
gNJMaV+Coj4vWNbX+K3RHnHira6W2O9qirhwJObkKdacMQfsDUYRrIbMLLveNASUKwyDn8iQlGv3
M+RaL7und/xuoD/aAMJHELBvmmaYdr4ZMUJIdr3v7IL/OpXvy5R5bln0BwHsXT3IYxPmH1Vnnp2q
3OcsLXz4c0CC4leHmGwuuNSWpX8o7egwmuDVaUpQyTYwIDMW8DDybNooPLt7jl+GCAaAG2HP1r2o
oweM7XeLp79nCuj2RNsyOssmnuH6ubd9yftKnhGE/b3XleLGk6yTICb/QXaGJkgUbOf2rn3jATZf
sXna4XMR69lL2w1J5Ww7ps0jiTj+UPrl5+ULDV3RFgcVv+DCRNvcxzXhDJqkoO/nJMHqjAjdTBn5
mrIcGgOGWX3HoHPeeEKfMG7dYc9MAMOqT5RI+xxAQi7l9KNQ6t2iacimUdLko9DZKIOB8fdL4Xyk
Znn3DCQUgzPE8q1fVQaIl6r5s5s42iCkwoHVvCaWmOETp92D7uK/LoufdemzJg/fbLqEV1e2nIyu
JwjftBuX7uhsxJURYjVbS5s9JkIemf6FJJ9VfROKKNez4Vqci/GpzFgu8wo+gUez+IbYO5uC627m
DsJE8BrHHam87l+cEuwmEM3PHmEdHZmCV3bSn2xXfzeDr25IPv5ZmoiA12bPU8rJ7OqrvTOFAjbr
N0/M+dbzJjifXDvXUMXxoBC6SlCGiCJktxjeK6g3jLR0Ij/U80QcocRyIlyHtdV4/XFy94k4LYDs
fquL6+Ds1f0uTRFUo8b1NjNrpkeytXAuwuLdJrwYBzVKjVhWlte91cK9CNfbeqprCIuZO2Kwt2nP
nQvGM918HhvMlqdOJlzymlFFucZMvKMe/IOv2004GO49Nvyz4YJF40mSKyXr8Z443qawgqPwHAbW
dkRT5iGX+Fe7XDOxNXTsO/adl3mxHrWuNg7jGPl0fr7pxYrgjJiIw4yn8ScZA/PoziwZMQqzt9Eh
v7y2Nr7FAlAMDqhDUZCwrbqjFM1lHhFK3enUSuAnY/VCku9J6XKdW24DxLXDwwqZw1miPZ2Beh17
eX/qRfYY1Q4Wv3binGcWFno5B00lV2PenTnO8DHWxNrG5KKZBywf4ox/pUBl8fKv7WCIBVa0HXsA
B2Xe3Kd2+tiFzgO7QIRqLE4ler87Jo80LWx8vJs3jjZPURZ8l1ryBuU/1C7+pP3wUQJX6BN5T9bo
rg85PEIQ9V5Iea5FjqyjvK3jd5UzqiwjM46EahWInH6K8GTDtuAzevESjNpFkV1IGl+Ng6xc5sK+
DbjZ7ijDXo/wzzc+Gbd+Ce4UtZa0fG2SyHpaMhHsEtXzka+/Gx3QORtijlps9tTOfJKJeyorUvQp
F5EoHXdFmf2pBSChDp8Y1N6U8l9sNf+SVNnS4u2scIAsq2UCUWhH9busB9xsXfcdul7/b/FTxjhQ
i/wy8a5ohdxL2OXrVrL1GJo4uSCmyoMczStYuK0p8HT0gq+qY8d3kns551oLtzwrnw0iu9cSZjBj
ck1jqTM9kPFas/0F0hKeYtk/+lbBylymhw49eNX4IVX0iX/hdwMMWXffTkwDQDb9+jNbPZC/3abt
/V+b3AlJpcfM4392pzdvAr+OG2mPE2VXG3tHceyXbXmEJopvvhvnaVogYPHelQiRK1mHD9pO8n0+
JJuulTuLgBVRppdFRa9t232lcRhQGpi/qNG9KNFAk8j0rW1X9AcO8wm/6V+KUQ6PgwPHrW02jjAv
85J/QT28i0gsXHttEPakfwIUcl+088gEm72mXGRwy6SXgujBHKONVI5+4wtId0MwXjq75g43J/fJ
4NGUwtOXHpXPDOkEg39yyOvp0tLfG1Qa3cw2j7ZihxPl+lOA015xJficpPfnh9B7QzjKp4jonGfj
BSyW5qjtkrouPlM3rZu9LQO12IyJm8QOght4YyPyU43pi2qBmGGxB9zeHy2FdW6oiEGnKkakSFiI
TBd3sFiNpeEHb355Y+N/TjHA+0FzbxgdMHJMVAJjn/BhKQSOBXNNNe9gCujTI9pUNRZHQ+LcZiZ/
GRA5KX4AGga44wHc/0qmKdBQBzJudYy76V8kaVP0lH0/6/GUOPJ+0iw9kmEP+PznKoXSDDbgNvHq
y2hlm7I3BwaZtRDFV8z0y5teWaTCcYeEDhUa4DEYaGmWQl+ID8aeqDDp+qd4EtDvR5wTuj1nc/id
1ylTkiR4G76nkgW1nJ/8gAI8Zwz3cZDt+IRMd1NoZ3vVSWsV92m0ArL5tUxXb5+bttuSN2MLgse7
CZHSV6IoS7y+kMtmf9i2ucYZxQA8LtjwsurWroO3SLTbHo4E1xCGX26ia5Dba6l5UdtoWbu4lTeY
NrbxUL22Rf1S0jm9ysPqJbCRZ706OYoQwlGbvWF5wkYVe3ATELzydtnOUQ0xh+oTd662BJSbTQPL
DozOBbPov96rV9NMvWgwW2fZ8OXLjLkAp0Pz8X1euxSLsyByEBaa3geI/MAw7iIE5sFgRi7a5gQs
uFhFgSdPbRmf3MlDhSyWHQnhf/WAHQLvFRUQQfETh/nGTPLNKcWajWq0GjGR3cy0QpHw1dnW78QL
uX0cThXv5xCcc+HuGwBDOOezo9tWyW0c0o7mzWBArFID0uB/t3zgJyirELGWrV+Hax9Yr5/yC+iS
pUhR6rcxLjbRXHCOKQro64BnVeH1DzyJ6ba4FnD3RCnWo5EnCVHnRkkBOqgNuE5eEdMEO4r6J5sg
kgf9R54mB8JxJ+kZYOYBxUoDxl68UBRYhbbKQafiZkupxJ49Vo83Mph5cOb/xmR5SWZNtIRB6Ca7
dh5EwjlFliBFGjzTXXtYej85zMChhyl6XzDHAJ/W0RYPBRbXgVoIpOZ1npbHoBd/ec9xXkWHobLe
irqVNBVio82v+BidBfyYIKsno+5UyE0bJnKo2kcgNofQUu/4c0/sZR983BCryiwvovdnGFTZs4Dw
UTHVEt88ovLhEhA+266qXk/4XWSV+ABezTPYJdLMs3UrRHhwB69di8EghSeHjL1+OVMrkYRcxNLC
w1neBidcTxe3Eb+h49y5df01LKS2I4KFZdm7q9FSew6zs9twrynH5yWKxH75f7gH4LQ0+h8+Bdou
gxkLK38UWi5ZeTpf20srr/0v2FkRk+w1HRMPbVGRoi9/Iy5JY4Y405P9rOLsyQTqA6ANDlgTP45Z
choTZrNQdy9BP2xRPh9T/HybbmA/hu/1h08M+14gsUrKo6iKF1tkLBp8Zkkn64Ag0gE769TeBUsD
Uxp/jCUxCrH9rm6oVNsvpjj7DX3OIaqjz/3ToAVzc4geF2DttLhwIgx8YHgd90sW/OI5fW1kfo4s
79iztmDAwwvkNFwKoQViihjS18bggJ5HqnvBeKBWdwRmMH2ziQoRB4XYU2X+LYuYbWrOsnBkLMU+
6hLGXLNThKBSnUMhHspg/oq95kKzwm/D9o47a7pOsXo7INhF5N3ibsLyXZU/cCWam5mMmaqcpyxo
aWHWISUnV2M0EK5hhNvKoHeaTH0WmXcWFEEsFVdEL8PSmraHJqMLeO7ME6P2wxiIfdv4D7Fbwodj
isiBOIwZBtWcv7WOJypLA2oxujT56kL/kDvJo5ebow+RbEezGzfEJfsXi5ofIZUn/IwH2yWF2sVe
u5qgKa8mYFd5ODffXciFLhFI3AgWJww+5jYRtL8UynyJli1sfIUUtmUjd2GXY5zt9Ik9ye9kqjfI
V+QsahMwrSRH2SsfrJF7AVwerNx0/vOLPjqVvrtz8/6ZoD9Y+ZyCBcR068g6NlmhWFKMZzEuDfN0
9FIaMJPw5KJlD5WD4kt7QQon8MZapudBDHcI4Txt+mzvWjWQTmv4s/ExDVG+hemxR5p4BSDe3WQW
Dj3uMB9pbV+cK8xfXNctWeJvFik/eyyoOiG2i3Uw9vp7yxpeWM7dNco6a//aNUDxYqf7L0itv+3g
YmFyDYXV5PGBtuz5HMwr2wqf7CCatlQ4c7im7iViHyuK7k/YOHJDesdvxqa9C+2ZfAyeUC9ABqiy
4lZnV9Q6AP0yPY599WW8IFg5dhMeiJV02KISjjxvxbv9ii1lO2r3VwdlsVW6jrawWx+KUnXYc8nQ
xYQNufuji6fw2lfER+k4jgbIfS0PX795NEn3gnsQmsMY13SU1B4GVTQYdgzr0fX46PIEoNJg2SH2
VnjnYBdLfO/bqRC7qAwh1lLNLcvq6BOuD4VFooCCI1YWa56gq0kNPzpX+WZggbRlcQxjCZ7brrUj
XDs+yH1I7pzUwIGa/0Wx65nk3ukmeaqj6tJTyTxIuZOLvaUwoVvn4QRewf52JE/yZLR/csEWxTch
MEfd7bie3vVX4LjlH+i+XFifkB8es3jn91hIEpFuJmeATUDycmPjl1yB+hxXJiVRUy5RvB09giYO
37MmppBx7rI9Wv9L2uf0TE7Z1tjOFhHmvQ69kx0X634eX5ecNtFaPDhx+RI68y8H60s4z1957mAN
Na63WyQ0ZgETVEfu2STFJvD+f/5W1YaUjsYfiwUnMgyuWfPM14s5ZBjIPAUEhPTJjxtIyi3pmxzO
heN8ZBW0O8w9F3Lp26KMmO9o4Ury6px7/kdl50+BYydH/P5MfVVyX+Tyjp3Ew+BCh+Sw2gwcrjdL
YG2Lyd1FQ/1pDUykTvKXKO82T1xORrNbqvI85TaIGoIrQAD8f6agj48sn6iZ+mTxgH15TQPUgbKO
R9uEuKic315y6k8FtpWrd0Co4ugI/z2ax/0o6juvMA0HK9tTmy7fsiyHPVSWdd1ipPbIyObd8BxG
3R1u0B1cMskeK2dLmAPFSZC9VgE+2HvR6l2O06XO7Ht7gDjkDCed1P+svr33Jg8vJ9k5qjnpCMRE
PJZnROc/OrPWJsrO4wA7xlfxU9eL5sZf7I+opQn8WgiKuvpeYJpdJvVuMtHcGb7bZJaRkricMpIT
0yZrRqNCIRA/HfYGaBm+9+lgVuY32FAHeDBO8tNT4rhK3SZf+Xl7t6B0403jiOJZdfJLudNJ9zVr
hflRCUhTZeOhMnCfi8FucBpNK+M4zwminNMkGx4gyW5QsK+pO/BY0rG88O8xekfr0SalS3ABpHxb
yFWhKYLQWdTjn5kLxGRiQkG4HAtbeRjIui13JCC7aJBRkHypttmxol8gjLXmdp7NBZu6RX8qVwwn
DNxr8vDVzlx7Gxq4qo12HmxWggcvCuBbQu94blV6snv5ZU3yZJUzTb4ViIpq5mGcNCDJ/LJjZ4OP
dO7OjFUItslaEfFT87L1LHx00tmx4Puau+SXSpUMlxdPjgzkSUBk/sYgK4Mmfc3qZjqEXXAH84SO
dP6d3Jn3STsjTo/xo85tyAZEYBl16eZV/bXcGfZ6FkFriGrrVFnRIZ0WogaKXiMUXRioyb3dTY+B
Gx7CgCqyoS5OEZP+qluIpwHFe0tm5JPOOI85BPqinj+DaLlLtfOJ33lfkmO6obMwW82ifxpz681y
EaldzTtKjS94G0WqMYqjL5uVFd5yuKnxcG1lBeCFH0/vOzCUG4K6nPwE41k+YCttawo1C0FTyBh9
+Zmj6OS8BrYUUbAlAsLX+c4HPmW6UWLnFuf+FqpIvaqvBHGyWBN3s57FSDf0a1O7TzPUjHVn0UCE
qTrA8InLvnniPgzIgpeun9QVqa7i3dSoF3C1n7giuHuqd5LTX66ofoMlJsDKH2+Z3GX3wWIWAZMK
1KgJH00Rfy4lZhVN1Z26fpTraHimgOIlRGmlS4n+qN6Hbk+EY50vwKG6qaGNwY22xhqQEsO/NmBB
Nyd4LULuj0GP9NmzeoyD/AyicSAdzRpF8hY59jARvRiO0UQPfI/MYKqAZXAzHv2eXaGUBWd894vt
Bm+O4exaNJehxp+IULfDCFoeNvtI11JgtQ/VxFk3JSJbU0ixbu2WztcoIxnlNZil8HZuoGBtiq5+
VVKjovrtZlTzj92bt6mcxpsKziYj6NVE0MHlbm0eBphVxAqbho1RTCAZyHon8+lPSAkgg7qTFFy5
M6uveCY4n03cobWJ8A0FKY0aFJitpgYfyWIXn1ZiH/oI2DP8nLkaXkedgGk01Q5h+q727IvrDgyk
9nznuT6Sf432qyiGQOK/jUYH8ZBkCPozVyN977YSWSLTfHSoIMyG8W1OJXl2wwpPDtan6lgkQmRc
o/LsWgcKQVgeKxCu5G5D+ggr99ga+0h9+KZsl1uuBy+mStjtc2Ji1F52DiEAPKwPVetBne9BZcYk
vpbC/Wsm50gAYEaXWG7Z2gEN8r2brPLfMFzjlknC9ziubhekXaopMAHZ/rkNungHLf9TMsXMosxW
arBfRI3zUhAzDLBO0nUTH2Gz7KclesvrHsWL4gxfoJ4GRw2V80aPUbyWYb8GTUdOK6dQL2rpHRm2
DGE/BMBmnqhc0a0y3oy1v+t8UqfBQMFtV6inBPspy0Z+HjTZmwUeD7QDVHh01I63kL10h9rbG/s1
dNtvL5vNY5TS/Nvo8BbDITBIuNfK/iDQvp31tA8Ud83Bio5hK+EYs5GBb5rhaED/6pZTTacGViZK
vLwF2G+qm3WEX+8mKPLfqgkercJQVKfH27iXf/4Qbum92tPRcHHZxwwlYWTNLnQ0NcXfmq6OSiyv
tOxKXmjxI/L+ydVmOrsOUdzBtpqbTs3yuU/r16HjFfJMwD0D2ALDU7vihv+gOkT9HHKu5+sf6rg/
Fjg7JPkd9p/Yumw+187AkygZc1hYvXcPBfsQ0vQU+uTbhQ5+45LNfrRQEwoo3/Kit8ky9ynFROin
mDSm9kBh9RPiXrJuC3GWQf6GIReb9lx/Bq144i+TMA77fxk1GbFD6wSVEKeREyNV873rsdpt/SWF
Ul++OaH5lSA4SUpOgErlFQRTed+gkUk2laehFdZx8LB9YJlrN5PIv+yEW9HswGDI2F5jF8wP8Yxg
3ox4reOxZ9EUFG9dmb37Tjo+uuQqt32YRvu+xejkV3z1nAqVOZ4hNToj3a1Xe9i5RIvYJyNnrtVU
bxDy78HD3I1pjsqUtvPOduKQu+IQ7LvFHT4tjaXwqqYLv2+53trFKe55QXoB9xR08jeTOqn8FMBC
GsqYCgbdbyBKW3BEGrHreqA+cyYOeoTuURNevSB11tte8tNameb3mrAvKoqAzjELgi3+FpDkc9X+
S9wowd1jv6Bwy1vwEu3Opc10AsC2PA+NsNiLSoLndSmcfTF7klU4TZkH+k/KV5EN6JGL/9WTTAPh
4h1hmEVc78dxk2DFfodG7ZxA5817Pxy698Yb+4eO9/6R4lJNn6Zon1yzVDvjUVSbjT15sjC7ZMhX
sNJoHMDd8OSyer4rTdVQchSwUiVdzW0aSC6fT2GR46uwepXmTtdMlMVM+1sY9uXecJXmFfNfCQ3p
x0DrP7i83yNImZ1xVXKIMm6SLF2so7NY9S3FYtGmksMu8uZfqtXxC2T6TbaSWlXuRrSBJ28kG0iT
NkSiF6jktIOiRbde8aLhdWLOrkhSds8N6gr5GWCOBjzepvOJpdSQX0TKcysd1nkh34t+rneD9uIV
hRk7uK/sAidXXD2Krb8eVC+rlUrjH9om+yOGC2q0XBvRzgkjnC7a7R5Ny3QTJETxkqKSZ5dY9yZy
oJsJLxoOuVfZj5SZN+vA76E/s5J5rZNwQU6lI3ikDYbRnpO6a7Ll0cpy4GFF/WoD9rlRpQoR3RQX
OBqbOuS+5DVapjuTyeeIDjBa7hBcMfJThSg75JLBwsYrhQcfKmMGChUGOA8J0O3qbyjarGZ6M3F4
BZwLU/TEOQ5jY8BWMaRoxks+VmfdqOzFI6iMWcQw8UjrLi8ZahJtC/AV5TsMP457uz1ZM2QzMI8J
sVJqHzDZ8VEo0cO5lX533oihAjgmqqWObqeKYzivxmE3z4xwRR6zIR0KOL2hODhzBhih10cjkEba
MY8IW5mdMCyUls7ClaKWTzJ1QHBMeoEaQK+Q8L4iCSpkCuVylKz2ie/YebprICzcqkKTNg5ecjv1
1j7O5d0YocFH1sRarhrHbbmY8caPEy6li+sw4Staq4LmRdXyZBNm3zRV/1T05SfB1eUWDN5rQ4Jp
7Sw+EHsXllkh7PxFplO7nYIhvQfKZ2/GDrZFQ6JsXyBm7vw0BEsckXpwPffLA0e98R1wHtK40Q+8
wXBnxfD3e3a0LRiHi+9CCOqR1JADEDUmiJCc6LzUuqA+POE/cRgcyRi/22X/XM/Lsy/rl7z1zM7q
yhb1NtP0fHLrdysVokJQyRHn02Pf2e06UfLi+EZchLbpQUoFGXiLGrS+Lg5W5+d7u2cGDGlaIAHO
gKj9mZOrHKEgYpbOsD924w5XTbRy2OZseO6xL+oYK/II0lOSzOC29WOJbSSgz6CM8WyrLLUw2XPs
4YMq6a5V8B+S5jmOPWjcglmYgLx+6KX3yKGdb2gJqvBnt3f8vNdwJhPFMj42TbEvwDeuZJYd7Kia
GYRY7EWgvE8B+LTV4IGgCRu0E6VsLFECP9teukZuPHuI+E/zUALK2pTyitrWBbU2Sr+hns63Y1Yv
+7QuzKpJo+epDyiMtWkAma9W+iUbrg8bVoRVS9q/y6g15uQM1hxyA+m9ge+npoZ2g7nnCuDJrLeJ
E40pXtTnWXbsOzHsMzhRo7U0j/BSu5NtyJ4QK3+imJc7cSfcG6QP6vpKCXnQJ0LMwMWyTfMIUty3
Mb1NNBriMGWh2x0NkLFVmAy/UHrrfd3G1aqNsm/Rm3ZvhZYDmy0YLo507dXgVJR/e+mTjIG0xRH9
qSqozWfhWx+EGr0TnKd8b7GroqHMwQAUpCXg0xFhGbMk/62tDDtmYJHS4+HS1bH/ImbmmBKe95Sr
ZYXcfK2OrdvzkhhaKTPoCV7LqpOnM71zjMxT/5TiBH73VSeosbcJ11fVfJZQl9Y8HotNHUJOHrPF
eSGc4n4h7/vvgIX/Gu4je6ay9EB+wT4IA5MDp3F7N6QUNkE3h2pUOhhCSXkTEcH6aT6ykfvQDjCG
fzZMod9AgkyL69QhBFC1HZUAQS65cCo+fCr2ok92guJZRWTrmF79xJAi4FKNN0e8yQpgNR7y6FaH
hi1Abkn84LGiOMz41iFf0v6W/WTI3iMMYProUFEJ7SLDZUrIJ64l448AOvkQxAVvugOMgcttBnhO
9+o96Aa2gKMc/jVBNrPR7vLXySDtJ/YwPFh1ro7t0rk4o3ySv9kUeVz4bTaMQyW5hGdO0R19a/5x
UlccqJkaQJ/NtO/1IKnIidfjd91BTWpYxZNEGaiBoyHevw/7CdeSDLt3Uwb87VJAgKBOmxCs1TD7
yb4cmVmBybnuVURLaM3rrwMExRCMPSCWVw7ww3PZcpX2QJRcglT9kZ8LtknjUh9gK+4NgcMNsWPx
ic+Bxi6miTgD0aWYPdfjYnmbNkl/9dT8esRvD4kMCFMOxjyI3rpFYNMPqY06pCp2V7Blyq3MGWeJ
mH03M0SHpApZv4SsgyLKglZha6aPpY7lGx84CJpevOxsElx7NKR4z5fIxNvBptqDMZgZHgb1liV1
txFj4W1hm0T7pozV1gVxgmdSosHmUY/8OnnvMw7zDxIj5S2RHG69VlhDQSG7cCjGID0MHexO1aXp
vpuoheAxH18B4WCF34O8s06G7tWHcWhYJsCqg2bCIwW4F/8aFWDJ1Nwj5im4r868G1nlP3hWqy4R
n6CLhzq50mB2eKPHk2m0OTWen3yxLMeC1mIaLHQ/3y2afxjJqfiPs/PasRvJuvSrNPr6J4ZBMhjB
wfRcHG/SHaWTdEOoVBK993z6+Vh9MaWjRCa6gUKjoEYpDl2Yvdf6lnlqVU8C3GzagK+QmC3JvtRg
i2Jm1io6js86nfOHpnA5fE+S3afGZ9K6klN2QZYSgET3OIYNXL8pCL5juYyOgx08jwQ6H10yfD81
oeQ/mDk2IdXlFpoToYKWGm+MIWCn14/UNtIiC/e8AtS7ZCDY6jRUS614Eos2fzhnTlXfL3ZekG4Y
9hTHBIWG+p4mLwFPlqrDbaJmorSaOkFK4OHE8J1AnkveQuZaQ46nbkrZ1UJNPsU66m+71rq4eDnX
82CVHH+xQgjgw+xCsDGPpuVspYWwKHRM2n3Ud7E7txg6KltBke/I4V0LO+vPsJ2ilc/+HzWlbOld
5Rmq3AEjjV9OFu+Uod2za/bWGagny0lgstfPshSqQmgGnHpac6zIOJmFeQdJHsa/gVT+LMi9X3c2
9HSTiiVb2dh5pePpP1itiKj4tHh+fIolROQ6ybphJ0X3BIU0soXOPNSYl/tNn+JjXZFF4uo9p1KH
mCzUBnyiDdm6aM+gJzZ8bTHCihX+c+9GsaATtggoozkXU4o6fcR4WuFulJBkISTlycGt8A2wKBZG
u2cbMe7+hwzEthig1SPOzYAMzcVzhZh8hFlXADne9HHzozby10YOt1HJHDEn5JjkJEMTa5mIEzHj
zBmh6ivK97PVX/75j//1f//P9/F/Bz+KhyKdqDj8I++yhyLK2+Zf/5T//Ef57z89/vmvf7rKUR49
Ya2kZbqmtpTm///+7VPEFPyvf4r/4QWRA7rjmNfcSm6nJTLmTF1E5tQCYxKq3x/N+X00ekDaoUVp
S468V6OF8QTQIsPHSlKhiV4jKsi4J6WQ5vn7A7m/D+QIU0Lf8mzTFJb562V1PSLyIZHRKXBESPiJ
iHW+j2wm15WYqu6lNsfw8f0h37qTwiK7XFC4FJ6+GrLKOsDcZRSfWGzQR5FWRdOPuFa05qy34j+/
QFfxVpqm6bHlMZcb8Lfn5lC/SaVlxYCapbdy+hEXf8RuCa22t+4gtm/evzr1xg11yOW0eNMtmsX2
r+NlOMACIyoimuokUQgDBWZAhRwhevSkAlwkKnG7w/tjirduqXSB3mjbUx7akF8HJfgKtXdrxKc+
pF+8bywJihpDIAbXrWsm8hWPZfDNQnwKQjlZmAbouYP7gFLEuRoi6zu1RsJ4ak4ZCoEZbnL2KrH+
9sHPfOOtdlweAnhC23FNKX79mfE4cmYSaXIi37DdFkOc7ujfURvO6HzwISja/nF/qITrbNCYECLW
I5LUHjt75m0EJGMuNxlgv937P+ytZ8ZCyENzELwq9+r2WVBE1ByM8SnCSPgKdTS6qb1Rlqu2KWdx
F4ZuDu/eiajCvj/wmw9OS8dTjmW5DjvOX+9Ij9yDbp3G4ZrbCTXGkqq5KU6D7KDOVktMPNC0c2Kw
jSjQtWNMNYkcc7IXW4ZUIgM2la5D6dBIi+6DD8eSy2VfTXnSFCglKKwzRXhXt4XUkXa0wz48pbHL
Qjd5Ab68hf5K5435fnZ6gF5D/MKpNbsROGfaDfJc2OWWHNNvY9A6e9AR/UXLGtW1hXYDq6DuS4r9
ngGepDE+WVScTqNOitdSTiasR4y3h1jYwU8bU8aTGbEhbF1nAQbHmvNTC9/SdsU+b+WCxBibb01G
ulEFyegPS7lAQNJRqcfIYZ1JxES2g2unD7LALxKDEUBfAzcE1g4blaZt2A/1Xm6eWwzZeysMvpVz
jTTIIDt5miQ20Lqq7tlQk+Xl4qiwEd0fpA7he5SVTJBYiDx4zIrKveeIXqKcqIpj36riJZlhMdZ0
lD+7+RR/rZVXfo9M0tWABhm3sRMHB1TdyGLwr/Sbbk7UTnJmPTizr24Gstk48Upn0+REV3r+PJzM
yhIbrTHXDg5qnARo6M2M+YNWkS3wa1uYH8Hll8khKBOC4Yy2fjTB6+CXBmEQHIXl9izcjQnuDhiV
VW2xsxTPTFTGwVKLEb92rR/T0CDRNUnpdel++/HerodpWmEfTk541+TX0qmwjYImhCsO7wSRd2/v
qq5B1Mmp5OI0dXxB2IbMyHcJWuVtcFbFYMEsgVxyS+yN/+SZabcZSmnepnXOh23rYCyJS6/qF4/S
BPUd7ODfBqPoP7tTqWDlAW9Om3L808SBGlA8rjHIs+9BYJ12Z47V8d6F6LFBGmNtwTmonwke30Od
ZsjLyIZ7lIVFm7WfCVrrgSZhGw/UfOsk4/RYjHK4G5xasmeK0i9A9MRZJJAIcN1ixzVinX4yxz54
aKyEDPkSpM3ayDswCJx5OYhkcZMfSQ4dkHv5yRYFQHJqraQx9oO0Mpjz2GxZvfO5RXC2FLYV/rlV
XNMQW+m5QRpjRL1Ju4cUT0pfubdx+yon3gampdRuiusjL9eDYQwH3w30vBHtPHymsNvdRJ6PJJYC
IFq10Nq2yK4JHSZak1qkO7nr1E/bZtsRW7GT3ZTtlEjdpw4s4b3R1PMRe6A+dn01f69zCzqVMZIi
h1uy2/n4V+79XhXbbPSWDEkNNmGV1HaE76gNDHaxgF+ocnlOQr96IJMHjJyDd3OW5yL3htusnPw/
iqkhQyMh+CInhukWZqq/nxRY2gi1pwfp3yLXPIFNAV2ytDiTqI7eSwRS/aZxMpYhI8ym16ZBJp6U
7uJpdkO1DvDP3TlZAPnInyJJPpGRdkvpo/O+Zw1ixaRq851ksuB16ZIjLXPngH92uIsSOb6GJhfk
dNL8Mg+AQzY4nvQdhYz2O2bYJlnrzqcobZfjbsI9Q/suIRhnsCaPMGkcFGHiB7dGSHOcV2b8aYmq
dj9Yyt9YiqSpWCMtXLQcUq+2Kx6A0Dxrk+hk+UmcbFqsFoCJ9WvkAY9w+lq8xg1dlveXoetBpYCJ
r5VFGdZklfWWdftve6TEG/rOKjLjUCjT2HTU73A0LMFiQXVv09riJcqP7w95ve+8HnLZ0fxtSGj8
KvHNPj1k6Uy3xHEL+ep3bS5uLc2kf2igKIf/xWVyS21u77IVdKyrMQdfUqVEMJlIu7MPRRM0P0xd
xuE+QjGzJEAavfo8V0Vh/fH+1Yrlr/77UsrlcmZQVHk8x1H8gF+Hpos25kPfIx2Vgx9v2y4mxsMI
iGwZOFlVfnlP1Jz1knRt8BI1k+Vhx87oxmk7ce/n2O/RBdWo8uMPNiBvPAbtepxCbc12TMvlzfjb
Yxgq0UPkMYNTk5fObUrBnzzJkvM6mvJv2mo/OERdbwCXp072ibRt7WiCfK5uQwGDNnS9IjnGeeqf
BndpJwc6++hBX2+H/z2M57metiz121mNDIGo1YWqj6VVcBLF3regbmY979N6pF38/sN94+v55dle
3cMI6rvb1wHRZ17qH03LbrZjhCA2l7N/79dsHYO28j44ZrxxidrSgk6ZJ7QrvKt5InfAnKNf8g+J
pYd6E1nSK0hx9ILvKkn86r8YDcOV43qgn3l+VxOEEjM+s6IF6IV/bkeXh7iFMPbDZp0wLRe379/Q
N94SmhhsiW2O3bZSV3NDX3tlR8W7PvZqwPQorciFbC1z3OvvD/TWk+NQDzXWw8KlzKvzSCm8cbLs
NjhKRdr5ukOoQlBHZbr3TT/L8KisENl8Ukb0zN4f+a3vznFci4/BZV5wri5xoOYD6SZIyD0bzFtn
apr9nM76UAU2cCqyMj54R387aCwTEIUE6WgqGaZyrwb0C3Snhu6jU9djLrDZHg+pOeHcMN1bhflo
ayTTtGZZSzcgyJHsKjacTArUEs3iQcDWWrfaJL9Qzmr//r1463FLZTsUVjwKHtdzEOsSvCRPxCdS
pqAI57Y1XBz0tPYH9+CNT8ajgqOFq5RpyetxbBXUjlmSNsomZXyKOTI9D1Qzj/jAp+1/cUnaVoiW
BcSB6+8F9NdkeoB5juxumeg9VXRIlBpzFrv3B3rjmpCA/v+BrupEnOqbsOZKTh3NdpJJtNk8i3AE
Is7qiib+/dHE8tddL2NsFDh/Yyk2GfnX5SIZ4eBAKeGeUYU8uVE9EJqJ8NIY0ZCZhDmuUX0sJm3x
uRlsMisCyHrd2D+1fOo7xOT0mTPIzK4f+WdkSwZcAAQzYU0k1vs/1Xvrl1Kxs1lslKLb8esvZfEX
CsYt8dYF3QcRFumaBvEE47ircPF6eA4UBW5dkGRhBIb5wfB//f1/v1OOWqZLfKTCUh7yj6v5ucRZ
JPMIcS0ZdfGXOXDdJxn2Ea084asfYRNIDqRL/JKfGiEVVGi6r4Q1BOfBkXgoWsRGQVLHd+/fletp
x9HOsv2wTV4Z5bA6Xt2VukHX7g7eEUHJrSr6aFeKJGINSf1dPajT+6P9VXb65SYwnJQg4wWDLa/p
r8N5hBOUiln2OGMbwykNn8AfmmDjga8/OX2CHCvxQHPbGSfNcRHq+NlHr+z17LI8CMVEy9qlmEn+
2pn9bYfTpnmFOkuFJ78Y2mf+x34UaujEuglS988wMloDLtfYgysP628Z8S3HVBsL5aYP/wwnX/x0
YSd/sTE/zx/8tuuPl58mLUUp1HM8pmd19Y5I5L/M/mN0qmxJQi68YdAGitrbkkL+wVi/PXnGYmoV
REmD+TTdqycPcy0wZm+OEJj5OCR8q77NHZQqLdqYx1zaT+8/evnGeJxocWgs/1A9uhovTxWgUQgI
J7dsgWjrDnuvBj2/nONMutNma4fTCrEkevwGYAjiRZJBKwzPk/xOvYkUpyCjc4t+UKqnpNUAxYl2
Aq3cArrt103fD7Ay2yhFGSUb40xGjhC0nFQHIEjM0+ewHieqPhbxPGQgy7nZFa0jk20Y9BySW7Vk
XYtwRjRbqgqHXkX34X7Mls64DqLhGW8hYQCgdfPFfE27l6qUJILbjgtiL5DUopY0/bo+O1wEf+LU
jb/rwjD7FvhRSqQzuqpj4+W9sQo586pd5ul+n9HcaOnx5BZKJTB10VrP1eByVWb9oKYh++QCowFq
ZDfURN9/KL9/j1TAlhXQZQvHAfOv6f1v34Lfx7IZrMA9OrptXTxrLmk4poH4gyyqBJYBTM5oNaba
6w4qhRa+j2kxuTiV6rD64A1xrtcS3n5FJZmKKwddDYrg18nBpxjlQSJzj7ONzOokZocTka2hPlDL
2pgiK+6iRhn5HkemPayYdwC4lKVd2ztNu2rc5mWQNau+6iz1h5cNvXgx2t74KuuB87vfR3TZbBTB
5h8iYgOLZ6uIxwPyJWR5WZkcZ576SyI4/C4PObXvjFGj/pDZ4nDETEnSR2t14hGRkh8RtuGZ0YWw
VGJQ6noJvOREbRibQGShD3M6EfJrYxVdsjPCIvxe41Ebgb+jBz3Smm6qtZtMxPE4jh3tHCOSaJyt
Yur2IPaCbjOilCp+xrOexPTRQ182sb9MwsrVrBkeTxziuiuWCfJvD72ElOaijjCOCPuqG1qrUJJI
cWIl7J/Q7GH6c2JrB3QdMfNYdLd1ktLFBXn7wQ/5fUZg3TFpiTD5cNz0rlbkJLfSGZk4MC9+6WHg
2zlEFsZ6WPuAlLKH99/16639X6ucsDhlSki1nnu19Ci/i8Jq1Maxn+nN+jR6KOa7zRZDCwnKkay2
jXR+vj/m7280V0gfjWV/6drp5Q787U5jI0J7uKRCGH2Aiywkoq4u7fyhHkbyTZXotx0hg4hb0GK/
P/KbV2sREoE+j4u+nm1Tg2vL3dk4WnxMK6TmCvQnKi5otthykCdzi2v3gxLO7yuroonHPtBm876s
Kr9ernQnrw6GJTwKHCTmYJiAgL48a/7ozfltneRgYdOjwzZrczQxr3ad2LlQshImQkqVi3SwmKW+
1Ehl2pVrjuXL+7fyeuPoLINpTmX0el0KCFevqVdUNY71MjlZFGe6jYZoaYM9yP2OTmUbPwSV7h71
5NevkPqGC5qD4YNN2luXy27lr3aUVvr6g/WXA0XklekJpJJ/40RmcwSM7h4aC7rG+xf72yPkYiWd
UcGaa7M3unpjrbITZHA06Ylks+hrINjzrMccicl/+n4yDvthsi89j5nous2VtaYuDLQOp9oMPVKO
ymgDS5dPciaxNh5JEBUUwt6/trduo6J7tfRgWfLU1fpCiiMgxITkh7BKnXvyCvTnFCUFyl03Y9H/
LwazGMTkyEfn/nqSRVlYYidMOROJMt8CvYy+QrynYo2srPj2/mBvvaIcKiRtOdfmeHH11Cg2sdcZ
rORUmKS2ZfiLHp3AdLb5WFfIY2u9bUnt29jhWNO2cf0PtvW/TXM8TI2zi2IQLw7Ny1+/+9xq8Nta
QXqi2tSdEYMRch/4BS0gwgzMehhWifDImJyievv+hf82zWnOc3p5pryunCmuGpKNb5AyYQYFWKkG
flzPB3qYVCVoT9CqSzfDKPr07M5u+fk/H9izqbehJLDZrlytJmSSR25qy/SUoIXfJK0Bn6Ci6zVh
j6c5xRFWt2i73x9U/LZysysSnFM9CjcO75X1641OjL5vZmNOERq50ZFTebBBeYCIoQwvukIpCgXh
Yjm5s2fnEn2Kel/f5L3zwUq6vE2/7B/4FTZlqqUyg2n0+lfAo5vNAAbUyRqggOPGMM3nmfnoElqu
wECrYmyy71/5G8+ZnYpE+2Iiu2Hi+PXCdd0NAqtbRgSyD3vYKdGBmma3HQTZgHM4+6scDsHxPx8U
XSq1DdsRkn/7dVCvaIgB8Pvs5MXShvFcYImSaYu7uyk3iFrlEbSmcXh/0DcmYIeSuNJMjfyLe/Up
pzDvOMKI7ATmZ+pp0AINWw1G2T29P86/V+Orx0gLwjVZ2zSus2uNQ95HtqyGjIJEqs0W3g5ZVkGK
S29I8yV6QJYjUBayIOm3B6WLzALsAU4ENBqpPxgI6Uhw2hWj7/zUWeWxjRkJwIkDH9sjeKyzhFSE
30yQdd3bk/gauLJ76BCU7Cc+rGFLhbw8OLguzr508XUQguD89JCgYz2fE44guKUnvLUEiryggLQf
OKP7By1L7P2xb1waEB4YMWeghhym6MA2ymlO0m9I1MDejDhPpPKhqSuygFop1uNIq5XTmvL+GFvR
Pes67AlgLBkdHXyY/oDBrLYT3Munqmqq/RTatr9tW18i1YQesMeaP3LMrOw/Rls3I8pkhCfAk/3p
BDQwxsuCXwNgYzzzSfrDCHVlzBWewdSAo7LCdMPRto718EVn2EpW1ljrP+nCAyGhDUusQYOEYDPp
yTwibJWbULnhM+wR/9yz3G/gmw8bhMn1TojF0eb7bXwR2FsfO5KswGTFidyNVdY+FY0/XTCVQQSB
AwOOp7QGAfQiE83RYlqBNVcgvNvwjcc/pq6ub0Jug9qEdHMf8qTOvujO9naW1RFogN3D3IZJa+OL
dYanoU8hztANBojh4ady91oZsDpGtydNdXSx+/jwY48TfUrzRaN+fyQbqjh2blk9tbFDDb2uugfb
K/3P2VBy2p1M5xgTLnuJekODjEJvPLSWOklmr4eirOy9GznjyYhEdwyiLCMJvNcYLThjl9+svB2z
S+TBzt4Q65NgEA2j+gkzJqL4wvcHiudWQcYpcYxNs6GgzPPAqBLBmiz8Gw0vstxMUzZy2k+xeDaZ
uIQYbYptB5JFrz2g6/BHUp29Ur9sym2hvAjUL+ynm9zn6L8f7ZpUcSUDw0aROFODkIiOz4EhPQLc
wvLgjtl8wjfu65UdDv2xkua4r6Ik/Urmaf3JmLsBYIeXnnIRlPAty+ZPaY/zJ+AJ/Y0dCtgKaQoa
ZE08BlZxw5FtvJfREF48fGRgAitT0RfUNYJza+7dY9CRdbhpoLFtpygSZ7sKpXrgbFk2W2QWnDwo
RGCH8ER7O4yx20CTGcAFFXCmQ2cOb6ib9YeeN/+1wOmHK7T10RbpMmzvnFyJi4fEJFrLOjBvZV0X
X3GrWOknulIootM6drpVNLtEozS1dwwxbFLN7Kr+Dh+vZ29hh2B5DdB1ERMb2D49dAufccVsIp9K
S3cYZc1eovOgaB0++l2JCTurzGqtknD4WQufKNSxGBzsSqEif3Uw58c5q+wnJO+sx4uKLxAxfs4y
wdWbZFZ8VqVEdVEVQ7OrcXkjHkqV3LYKuQ71Ja9cIznxTiIz5aqP9LQFhkpQHQT/tdnr9DkqVTuT
B0OaOCKY4clgk/xJkGg6w+pOxcEgo4PI7AwkNgpqh/jHLPsS5gUxcYh0s1MTqvzSgbxGRSv66SkN
OYTxIvXfcl9H9wxEr3kaFx4/GO/ixvfD+iupSUWwZuKbnzP88rhYsgG7r8ZPepiyIDjXSkwHXZl2
SG4ego5LN1FQXuHydW5UPoqjZ/bJrVWBDtPCKM6e05XPQQKTn91Fe5RkExxx/qWf/bEstxHmoUcV
S9h3vtK3sIvdQyAGM9obXT4fQl/FO78zxC63yQWF6+pa37osmlibnM9lp8CV2ri1IfvHvb0SQB9u
PLzcB8GW9bbPCaKRAw5aV2GwhxWaLzGDtvPEPgPaVQh+H6ZKkIbjglcpiPtrUUb5G1tGawV8amUW
Ci23gxg33MtSpCehssRel8BnDihMtN4UgGrBsXVZe/LsHpNcFLeOOuB+HK0VeQZ8HYRYuCTj1K1L
VG6EkYJNw/3YGuYhHeroLgOEdWrD3P8cdg2LQucErGAd5y04wuagMPTgu0PiA3NRRwN9gjhNqOOw
IaMXz7H4qRqVc55TQ26E7vFomPB5hW1w+3oh902nq0tNpNxzQOX5RrW+QtSWus94iN17cy7ci+NP
RHJQnrL+WDCMB1OVxrrojfQFrHXscnbwqZZnFX6rhfyjyWGrCZDzlDyMQgfs+DysNzIHgbTmGBR+
sN1+Y+fHXoHGKF05WkzW1VHYZxtAbkmWngIFw803c+tEwGlX4hxCLBpNNokg729T3tj4MSLnRJMe
peRQ+useLHCp9tY5djCjIrHMKhygfFStHiU4m+Oke/eWQPf2g0FpNC476avNkYsyVbqL+GXZ5f86
bu+5aR3WQ3oqoX+EE5+vPX0ZGoELgTBBQ6XHQRLo2/bPYsq3QukXA5PpaBUnIwkvhpesB2u8xfiz
FlZxm/fmD3Yj90WePHdBdhrIIfIxStPaWVAduMNz3/vh5e3XSbk35EsfzaB6zabyfsLVSiMYMRhp
AYe48b6MJHCn3fTVpzO8NcPaXvue8xfcCSP9vEVUwp4kb+7p4ByjKL9PAuOpsX3Ss8xtbHvQS8wz
tkYLoTxwOxc5U9P0r0SAX2hBsetDDce3hVmg3XRxccsJ4M4v7B1GXozxcjMvOrsl/oZomo0i6o5W
2U1WqKe47P+0VXcinZnNuLzp0vaAnGNbz+VPXOInuyMWsIgeMs8uVhyEv/gFqRiFTC7UjdbgGI4T
Bmazmh4pAp+SRn2uvPlHkybfKxLqVwBH70uKzuvYlUcQ+e0KMvg9E8e66cpPIpxIYBPnCQs6Tnuf
zEXc4J6aTvM4nIGSPc+Gs+uMZouHEIX5hCGRRs/ZNsQha8Ibt5+28VDgvHdus6o7+qMaoAfpm6HS
G8MuAfk1dA2dJvvUZwk5ucSJmGSwwfpl8wnRIQYgHGIzyvGpdx402En1nxqRburC2ppDjeneMb6I
FGJXyuqG5686dbL63LcvQ2lvSRl7JAHAXPuxOW2dhESPmi2KgY/ZTL7OrSZR3mGKMx/QxFkEjTLj
YFkDUEg1z6y+T4PYYnMz9m2Sv7bYegn/tuhjBMJmr4bl0upTohhAg6NzFfxWn+3PmoLCLbL7Am+j
fW/4074M8AUS3HuXtNE3tOXeVtdpssW1fZhQlgJb2owt8Qw0lZcADeeiJkDqrOentoqPzeKBmoAj
JyZ/VZKcenajGAXxtqUsNXWKOSdoniHlr234F8IRf1iwcte96i6hSG/CwfgaOf3PXrl/BqGxb8zi
z2lh443pbYXQexXmzgucKkyJ8quZT8dOT6dqjG5sLhxxHthZx7qzbS9YO0V0O4cF7h6AFcUwnQq8
6OGAig96H4ea5LaqfNyMwcER47HpnSdQq9tmHE4J/Egnyx+KIfyTIK0X+nWntre/2I58gBe7BRP7
3TPQWNb9zjbLQyUDUkVmc2PE+KpC6+iSButIYxd48qj6uN165LECQSJLWoxEg6k9TZANTv5drEMo
Sxo4ZFhwnkxuavYrBH890pbeax0cR93sLSs7ybYE02duoG9jqlmWmXGNT+FEgPydNuYn2JxEltnb
tqZRkaCVcxPigzoBGISnPOXOd8ON70kC+exp2AiV9VyB0HYlRhlZBhBJg78SLHhdCizi7Pfy9ouW
S+bk+GOQ9m7BLsHn31nZ/MWHN1cn058wVLahl2w8kf1Iw/zBcLzvrF3rulbfnAlIVGjizeXg/GPS
1edOxXsPNLKR9A9VBAsiLgnFxOJpztNTQ7cHD5y1RDPvJj40StXVpykx7kIPJkmWoPgUbk5SdrGR
IUY0upTpSLsal0hcxZ/Kpj5ZeQ9ox1vHiXuu+L4MzbZCAElQef2E1mWnx/pOFt1dFkVPkS9OYTS8
ogPe2dL41CrC6YJoN8Z42HDyV326Xaz9aB42I4wCvx22lln8VM14ICrpELbMsTrNXm3L2LOxvxt8
kqknZyMm8ZB46SaIm0uyJAiB5iIPBS3yHCLUVnF+qKb8ALjgvizrbeaPW9skTCMgOb0X7dnq0mff
5a7o8tjMmL5yHdyEDbfeiaQ4Nm6Z0LWqbtOpuI9SzkBB1Lmrvpn0cSacjujkCYkqie+W5Z1FW3yK
MtD6GO4gdUPiqkdnxdb5k1uZmz4wj2UUHooI+HWIrX0y/mDDxo61T55C8hmssNsvyrXJRrXMdoOH
vAfWdxcT8SjGei8re+2MFjwMvsxcYv+10x2mvPsR2ZCmT4awYckya3vy06qLlZNxTajMDIYvHAOS
2FoU8HJ4qKCG6jA7ucQ0zh0WlBoUk3TSdTnjbKib7LFMclj6nnNQGEqLoDliv4BRMOSXMB/+EEiV
Qhd+LNGLyEZNACvC2HUFr6wJz9UZ6Rw2N0FkX2wBSUp5j6FXDNjnHMCRA8c1aCQLgNnmHaxIZYna
nS/GT+yJD9YYPJhRuGdR3CW2tamK/H7yo8e+UbvWay9+X754Jt2jIv82cY6M/fmQ6eym8fxn0OnG
qmyLXU67WHbesK20sSe88ugH7UGEi2l16k6jqb97Lh3/gKg1acdfCGElFXcselxkkp+Zp5cgsX/I
Elx0Z6EPd2aXiswILokw2VXphp/jjACWwiQkLb9bprS6tm8Upq0Jq3tpknDWLctFaKi1WfqfYoFw
yyHB17VPycDDrYxgF/qsiqiE8P7ZxyWVpAG9FpvhY145hDwYEgrMiFIn3U6p1e6IPWDfDLNeJai/
q6okEhn3xTxu4Z1dehmcW/hswhzPdkNCFpSAxOpvyyk8SDs58h1sLDzTvouGtexcsRla91gwAc9e
d4p8k0pMd2dbFPl6p38mAnpfz1m0JpfiO3WKY9njkzCS9pZUwy9+kjwQkvKZAyUm2ax/JREpWY0B
xFZf4jVdYizYSIcxzSI3SddC9HuzlYfcVYDZxtje5BDM1kFR6W0MpmXPinRbFwnhiQ5RDEB1YxFv
jSxiI79kLdtUk5uXjNgYvzF/WpqYkNY71xUn0aFmJrDNe5CVX7SY7pvMeaFzzRxvOS9y0PdJFR2a
TpHhkx2R0B9Q/8AXAS9dSYPqFglezMhJWt5AZH5EhUspPWK5JsFnQ6L8WRUlvnhrpxJzbw31K/eP
wf3tiEioSMuNK/oL3tQf9VLvpxTWcKqkWbALzP7RJmwu0uOL1YGpTJPmVjAjF81IyElx58zdgR/+
UFbJedTz17Dkbehm/aP3CYp2268VNShDTj+ZAzZmUwJ97vKjGM1+hQN9QxLLQ0KwaUWnbPFmIa/P
0lUUd0cQ9ZDikyc3bC38yBnO0eS7ocoYdtVAnTyJt9pLH9Ox/0x03KdEh8OqTMevtTaPhaHpPE9b
goaxpRKOJG1QSzj4j4W7RMCzDSMckqBoXpgFl/zgt8yiFBHO7aC38Le3kwTNKCxQGoX0qFnZxSUm
7vgmB6YOeMsOdl47fR3a5K5R6kuSQOwRxp1RB5/LgDAHxOhqE4NOD8ZiW2fhS1O3SyTCeIx8+eLY
4Xd83EwuePtt3iVIGRtS6QD+wEUxGS/tnW1adXvTaR5Cs4P9vmBE7NsAx9F9zjZ54xrwa/Iu3PGl
9GvIs9+QPe6boL81Ajb4XfQDc9WXqWD/QLqQt3JL85LrXG9SnqbfgtmuWIjw4q/xaAYcvestRQgo
ieN3LIdrq/Ne1TIHc9A8tkj1VrZH9IUwwpcSNf/KVdbPHtbC5MuDyVFkxRfDRBuD/KlDFa7qTF9m
Ax65josHgm0urowvStQrKQlRyKzigB8UzzGGFRBhyROm89siJUEm1/qQamrIbF6+Rk31igRwjwPw
oTVxj7fWcLBt0OlFPVx6jhAAg+W2G8AacSTAhz18L1EPsnIglAxNSSGoBvUtz/koj0VW3XrD8DJC
73JNhAK53vd1cmOURLrEpb3hg5//Is72RfFoJuVzw3GWrB+SuSoOqparn7SVHaskhNXZHpwxeWji
8Mgx79xlc3UaW9DY7BaX9nyySryC3Nfoggy12IaG/ZTn2S0mylOcYfenHbupDGinOkEjRnYLjXZx
18CSWRG1fVKxA+DAuc+88imf4wu2bLZnbneeTecbMucn3GlP9rDQ+gjcoHWHKirpQDObGqRSH4AS
J8ipn607lQG98erlj9RwDgbqrZkL/hDDzSqrUFTmRQX9j1dTlOZtg89/3QAMdFr1dRLJriNKb+Or
6Cij/sZv/h9H57UjK7JE0S9CwiTutYqivGlvXlCb03gPCcnXz6p5uNLoSmemT1dBRkbsWAsZzlR/
FSYHumf1n8JqnzkCScLwzPQqfkRNeKhVyinTNI8t+0HSXMKmRHlVKsMHlmDfHLMJ7IwnsEqtcJxd
7SKcjBWFsnp3gYcenITjiuNzwz36XNeU6XV2nk2WBJeu+tP4+XKRAfa1gX8JKHQrWWkbra93I5H8
rHrO0+aVFYw3wcrhSkGRYziUMOuiHDQc6wz5edgIBXXfzdz8qxOYyjTYvfMEUsKr/4ZEv2qx1YXO
sPQrc3RPtmwDZwKk6MXNLZf4cu+k3Jb1DhgbzVVHfDx3dhxwLsccBgbnUCrWbNZdGyBTuhZxQx3f
cWHBMKpxO2H+sNhiUzFIQiePisA3p0fNRjc31+0PNoHtaBH70IaDpntsKQ0DG2yIeZxMQ4OqwMiU
ZgoEO76LouLrFM83XVP/sjQPElHshItopBvDQXrP7hLtubjXACLZF2u16KldYmBR+smxqBUJeJ0k
a321nfKXyuXbbDQtnwTinn5skcyX2h1M4mAmb81NU7rRCt2wFgzZcM7Q+ViJudXYUwsTqzxmfDlU
xmU1rT9qjEiTblxLkqtrE1lCMehvXK6uY5w6P60jbqNNrWYhOqbE9YCV2JDWM2TN5Gy3EPMvXNUD
S2TJKc2sDZDkw8gUGGssF1ogQFn1mTGuzTsPYRQ0FgZAiEvYEpynDKxAqQf+ojMfoD1XdcOlnr1j
4ggqHXZgBwQOvBsDJRY8WslbZYEDmr3sZ3Q5W6uFiwgbsnjJ+LMSCkI3vNea8SPkQCtxxvGWLA9j
DMl+bq82ppek99YLTYpiicnnqkuqErCyrXqPjOZkVt1WDBa1ix1qsMespUt2rrp/o5Q3nvwl/yg8
+xevqVzjj4jAN6HMGVInMD39g64tBbBcjyC7Ch52zE7NmqvyiTnCN1Z5l5FZuuWVGTgQE5fcfMhS
JUPV+ZCG4hOECaQvmftMZ4DSx1DPBt/2LKdcrT0vD2p4+Sk3fnYy4X3fhYhuBeTDp+RPxGc3GkdC
9q8lKUqq+HZZd5ZzNLUUxh35ycHOD643brM5PpVmdKMnf8L//dcPuNMyV7ykmPiG0jtABqLmFL91
GnXQvWkzVXyPrEpdjA4CR1dKPOTFzukpSasyTc71AOUawg8HsJrPk5a8m5r9zxby2+65mVm1fqZF
uhs7H1b/xDeiB1805GGfaA+tVz1kJvi0GbXhPRgXdWYXLJqCajjS1MGGImp0JEP9nGXmE6dRGThj
EhQ9MapSzGdCzycxzmHdteuFaZrj01nPkvrHcGtzHQv3dcyMg1cBjhwbXs8DKdMhGjE8ePpnRdMb
MbaRUD9TXqSTyYSLwWFrc2uIC0qubg5tCEPWkm/pkYQ8M5cksn6w0fIyyzLgIsk/Eln82bLEop7Y
HxoRRYdhhjMY7HLMCmDwyBdRN/+cGOQpyI6s0eJ1Hc3XlIVGyJF0BOX81utwNhB0EVpDFDPV9lrz
vLNneMAemUXNRvXgFgsLu6A3EfREv6xHv8UtD/yoAy7MQK9QATbOwYmtf5IiZDUk5gEUf8ZgIvnU
8qJfx11DNYUMeOWNXEoaPSFWO7DTOeZlUN374AYoa2lO55lXj2826jx3g70Sk8Pj1yM+cSY4xwt1
QoWsbQPh65lYP2ujgsanDw/bKUjQpm1Tb4YiPqp0Cq0GHnXaDD9c/M6LZzxlaYTwtfCQm8xUvHP9
PCZq3hh29cBbB8GSVX8BRNoxaGE+ncGfSoHSrWxjBNokEbDTZ7TtoKfqhvyyNzmdea26q/r+nGSL
5L3evnRq4Apd1euspuYGSPCIBOGoWZhE49F5xAzOV5quQ+9YD3w5fk2VHhtnCMTI1QLC0GaMypMQ
8lRE9R6IQgDQFWy4e1sm46rP3etkJVw8zQdjqPZenb7MZfHmljGT6DZ91w0bWjwdidrWdhAVNpU7
XTzfflYxL6e258LPd44SeIMJNIgYKrPSDot2MbepOzxP9N6qunuFNx10CRJLv3PPejY+xn3+myZg
dKNs+ZdF+W7E25EWDhVAwmxCWzeld8ksO2CogHIZ37ldRQ85lLzeALiNmhVBivdktB+ZW8xsibyX
IMEdOhf8d4CfjyDv45xb8cTSFAgC86mstOvcMAC3El45bfdTgsEKiABpgQtHdJOpnKr0njsslt5g
RMZYlwFzyJ9B6zEudehnLmYIwD4AVSE4CYadglatpb/3QxbMEt6RcqfnJDKftQZuV2sWJ0/2jyAd
z4rt/gJwjx1RotbGHK8Sqe0bfTjkjXf1vPbD9qEKCPWYjMVzsrgB69mPPucDwoKDn9unyjSgfsuN
Y+JJR/ccOgbXAD85yFJ/UYKOZNaUNPMN8dVmMGlENu0blEHcMv4fnddf9PIZhtnwu0T6Xkzajmg7
J3HqWCs+tP+LAXbrLbWJhXpjmLRt5J1TWIrQnSLqvcLZmjN+R5//F5fFzRp6pH4e+8XTVL6COdyb
NKYdzd256fQAJ+1xgOBv+fnR7PzD3DGlt8kO6/VTJLo/04xeS7c51rW4NKW6liMWrhm8II8qdMGT
vSyEI+IpYCK6c9I6zIr6TY/joLHkaYjEGnbZbjbHv9YhqtUs81um44NrXfs5jgB4TzULv1j/Vpka
YRDODLL6l5jjRhMqDpA/L8BaYpPRtcuFk0qZRD/zPadO31g5Ii6zYJnTy13cSRIRzbhNmpl5hvQf
JnCQtWnBYUVovC4oyFfUc9laVKiTTJ2EMrfJe4yUAj7BydodOyEABTJBSAW/jLn/1OOe8mX4KGlq
E/b28Z5Yl7iO9i4unr6TQZ1Fm0Ldwe6m+AWkhluvqERYgLkzEKPGHsVlZIICjFgLYJDDApPF2DiR
D0kynOGzrkTdXhOL/rFs7FWTaz9sct0blvFB67WXRmt+6YNdRIQtQKb5qqHHIzusadI0r2yqB1mz
7Ot+oReCQkkZBtsELf7umIIU1asaXpgux2tMspjXG7oDZX1VirK5s34HnSYia477ZPZ3FMv4fEyE
8ob3jEh6N/A5urp4iWZG2nNtP5aZs5UVZX1qb9zMf5G1/zda2XfBfKqNyp2x4EZHGiEoLdK9MUQ/
wqwuLB3pa1Hkz8VsQOZM5XeOuRqC7qeEyq7TQZtrESaJfq7RqJeuCR4sfavT5GHxk1BKtoMzgRVb
r4pPaIN/SF1fHWhv6H2QwYA5nSFhe/ge7wG5RYt39ycDttxXp/8j07KNplZneKjAJUgzYH3upUzx
mo4J2cWeYGaiFV+2BoDVbRqYgDA6iJ/t/drz0b8sNxJI+tp0HDZIdFhS8PI3sm8OVeIwa+mbFwNJ
m+fER2QLoYSZxtUp1QL6f59WDx7Qq9IDo5erHJowSiL6iEO/Z33NX+mF/B1m5zTXpo7RayHVIOBm
pFd2x2SYNUzMbIMeko+uIr5CAmAk4wFt6O5+pXCZjUNnxh4akgWnjrcZyzqcKmuz0IZEFeHzDVJH
owFjniESx9A9iVdimg+tzv1HdUiT9ZWB+VHF5XenyR1cwU0mgBXZ/k+XQfe1WpfIkUuXzPevBAJx
qI0/TKtfJ+2r8QzaSrxU+aUdmYRbYGaxB7oKjoKNxrjqrbvygROzJRmO2LLG8TxwzJJKEn9kCh/w
3e6ansah5PIzlMVzFxHmnLQQyw1TeuDI7LGdCRGcCRxyiGkMo9xTmSSvpJFCOahAi+w30p/nlioI
3VPQ59MvF4UPbwKx0OFS8O7jsWGLY2YmNKPBsoO9WmtJWGXTMau6L578H0PK716lfAfz9RjH274B
lMkvV1+BFf1weARyw9mXlvbMoYdqodwaXbGp/OUWuSrkiArJ6uymyrhJxiyt3Z8Sk3AHi/OpB3tJ
KwIrzkJnTkKrd9eayT4RFo2+z37smiVjXKIkK7+TwjuMy/w1lL9NDlTG1wSKg2otaB9xHUlfJSuX
HFMXnxInovnSLHkAfeVo0/UCzgl3MzpbExB/cLA6vPOaAa+0qjBJzbBPp/NC0qER9etSy02qTYEv
MFqij1oDYB/Al1mPILZ3fUmkDvwExwzqzJqiCXPCjo4NB7k7nSLEIzTaLViGjHDdMTs6kx3Cn1r5
A+XtQt8Am+G545DWfUzG8fhmaw2At2pvklBzUv0piue/QcMYDIeuz1jOUu+s1ZwtzzVgu4vNpIzL
tJiPNfRZ12bcYOjmFkz1FjJKOCE3nXT3YjGX3jC1BOmDsXfwkSKMeMa4U4j+oc+/AdFd6ANE/bQh
rfKUu8YpSv5Vk3k0M2iFJtdTExTlqKmL4mLITOzT1l9oR8y3yeJN0/U2krB8FwHY7fC6LX69n4cG
lCBFGkZur5jeKSRTjkAup2M7fODsaUNyOj3AavdiZtzPGUxgDPibR++zSKvoUNVZqA3+veV3UIa1
tpU4+6Vzy0X/2Fra2XQKXi9DdSui4RJn9b82pxGi5BaLGcfWRIemkT/JAnTWH69u64UwNg7QGslT
fdQKPxIMF0va75rt1quZK7uPIHbl2+Oz24sfGvW00macF94hVelj7FDeaBoXrJF3UwHo5bXWLM5L
j76G3rj4AyiDO214Mj32lvXoHUngeblrkkVzmz3/aZm0R0CIO4kXoTcsMJwMycH7qMQ890n8Inz/
ZtESN63mZJvT80gh3jaIWpruai3OKku8fNVRbo2OuhIPPaCUWrF8t7n3e/S2e4oQJtJCSQPT/mij
6ibsbs/6/FoNXgBi/yVfhhfdzB+XxsOu4B5o/DIKaZ5UFtMIiV+Ym6iVX48fg9NsKtGHqjFTRh5w
DuNk18fNE1MyXm96/sBLcKNNjJ5ny+TJ1zCwaEsfxAQIh8h/QwxWb0XCOwz2tHkaqi4gR8r+OLrB
zre/CUPiCZK00zelR1QFv4B3riOPYvMOFIgyezq6Fl4Two0QfpOSD5YmMjM+WmvqqDBYqYJCg+am
1/ffvef+Ks0/UqhuEqO0SRpiA1UiuavGgkhqX/li7ydAOTsq8q9xtC+4WHbsIK27HulqMiq1LUuH
rwTdYrOxzzLmilv61eOCoqyc8sehiNaNS5RO7/ND1pa7TqRr2qdbNxqALChgLD24fVZSHm3DuumV
sVVafWKRddUq+mKOk640rXoqUiC+jf3oz7SJovFCi3vbea31QMqLJJFdMzfweR80VUZGAyH2amBt
nGn3se/MsMorBgHaqnUsymfB9p/E0Fc9ushJJWdZ1ww79N1PwJ3WJpJYOx1ucYWTL2P+VqGS2ujW
tJlK3vYwowZeZmW2BSxO3LdJU/9Y2nbzYHqLeJZ54e8Lwnhb3WPYwW8UgfPidRXb2NDid4xq+NmI
q3GFJory/8YGsFgA4sonlydlmnyJhcg6cFqXR65Vw7dvdP9Q+2zZ7gsdiJ+rvOBkuItEsJnRozl7
ybxnpQ9yqtjGPKjljyag6BpZ2HWkLCzzrROtCnTRvhtxz1yDUqhneGCm8bUvKhhZyUpDnVf0rwNN
t8qP3shDBbxFNix3rQbs70vT3DTSWIlv3kwbIvrQMnagXYNQddGb1dI7Wys19oXrIndA5tqMDyOi
V7BWCZWqdXPaaWPEn6CQYdjT9sd0oZx6Q5To4mslwz1SDQn9TKNAITQmz5m95eLDbKvkG6Xl8Qbb
wCZu6kAnt9UzexzFd9oK2ovZqbXyKxebDXrVU1rae7Ofl7Wr3fKW46VFPRWgx14wGOaPoGysVWfX
MBq5MaKbv+T3XF7ucQtzmUCvBXF1DBD2bZiXa2/7e509V31aQv4CIy6GKmxcp101JrFf70gk65dL
w00RN4BVHTaavGCLQG18bzyDH95HHbVoScSmzM+MwCFdWRU3YG6jZgMnP9eeNdPYAIdeF1l6JIXN
OVzrnyAt+AZQuC85Vr7ReS8t5oixkVzNHF/F1FxiX4Uwpm8LK6+rMqnXgJ92/tKtVc201py5q3J/
tbj7zkRjZE6hhrWg8TSfcPi4py0y/+O1z8UVRKz462Lp9uu0v0NycA7HvyWb+3/0Mst/rTfkX3CN
57PtgtgiE67y9ympOrCoiqX/nhX5nXCiWECprZvuU44e/6xNqtXXVYW1uaRQPLtZ7cpgqVynOHao
Esgja8AWDNmYB6OAXxZKyzZqBAEeBP1a0CRbiqp6lbFM2HL957FRr25R6WC/Nnciiv41/iuGtwAQ
c7CU3t6dGKPZ8cCteZLrQQ0XNgenoBvFvC4Tfgmz/KNL/+vU43M63wea3XCkSjpDeH7ViS+TqaV9
k4DRTtS1gu+tQx3g6CBf79x1dy6Yi7aZN5nPg12KgEXbSz+P29aRAXnqjYvCVS3+o0Fb1xAoRwZL
D9nJGlcqplOkFsaAdQdVWf92afwAIHa3LAW/iGy4GklHdBTVxyjGV97tNHXa3VBzoytAWK27qTvH
uvbNyAPMPh742SHQ4efbkZex0phA61ynO/JXGu0DmPsbhr8+7fzyy1D6R+t3oWISIL0JHjnTy26W
t0wvfhL2fDfJaB/py9JMiv98hrsDzMWpAmbNmheny4Z0MJ8mxGDcv22jYceKLi4yR1a8aXH306mT
/bVduAJF3BdZJlzTVQ7JfAYtg2nCrUzaLa5PaquRKuEyDaJ+uXSG9WaP6a4u/SPLTxujar6MtPtU
VYd9qLjwBP125ISZHFvehhz6ynPzbaSih2LWXuKhA3bPmydV+GPRIl9w269GRjxt533Nmhk6abp3
cq5rrvGceNqrJZC2MRfib7XT0hGVhLnSuRL1ogqnBRdyNvwU1bLRlHOa7nQ64DwsX91IROKTkfEh
bVr2JgwQhsnWq6LV6GftxkZX0frVxbebLVsS2yHTnuaG86XPYF7UlNYlIXa6BVIRQ9DHdaz4T5Q0
8Mf2Sqo54ITLLvHEA1xwp05qGZj5sDMnGYCwalc29YRjO4B59X9W7FFsM+iuum/WdS+lxkuYB0Ah
UG2ZrjPzDCavfFFcWnPZ752+EaAE+FXEzb6wiAIKQuyCAbJVGy/twO5D6kG/M0V3zKD2BUkuufhH
4kJMNCxGXj+A2Ym3+4eMnE+/EPzGgOfoZH/K6JO/1Ws1l+Q9mEou7onOz3MB3Ygu8k1By8Tkcp1b
QoAFbeo2SlK6N0QwWO04jcQU/MV/8Kzog1V1dKHdJnLStXSif0ATapo17E+23V7Pi/MCctuHwVmo
ByU8UoPa2nD1fTz5R68cN2SaGZzQdfB4OaOLPeaLFZQ8EmvSIN5pqWno1+7D1HRHpytPqdWu5olU
YtF9i6x4gZOmmGr01aaPcQI199EVajGxlIHI8n3KlAhnKacVajqaJQ/97H3pZbUlxAThenrg/Ain
vg0k0Q6I6pTPJakqFE3IiK8RHQDpnXutuknpsToIKdP1dg3KbLO4e46A4XsFb/Yo0zZqQQ/L7Xaw
EZY0zmayyrPb3VjdembFP+Z7Ub1Rxd/jUgSfEFq1A5XsEgP0bBqbhNMowRjxcbLIwSjt6svmGUct
JFV4VsbMiDDyH9qJc2+c8dwmnEHSK8MG52ZX+9dIe68dd1sDBegwPHDNTAPW98JOqeeJTMwyMNiC
FjChhCgzRmYYwNne09g26FSx1af8OvBBp7G+Kx2Ulj3dIK3h3HU4vekC8T8sqkZiHOzZ+0x948Ea
tYAk42EcCQtiIcp6TBGLmb7lpNhAGO4IHAXwG2+itjaTaX+3EEnvMtkMJPCKt/auYZaAKmMzWx+e
SZ4fJjIDNKyTTBAucmbwwaJ40FkoH5roymmybQs07NTe85zuQbNCh/G2LV0ZTuFgZsEm1ucX15iY
RTc9AhR3K2TPu7V9A4PO7gpzLpt6QaLQ9eNsTecP+WN0QJMZtFJ7F5l4ogW1ddlxivxi69+9zqaN
SpA/FyUfCRUjKwhEw8Z6l9yjdiVlsC/hF4wRQdnxp+yI2o2ZuikvxWWYB7GonwvufivZiWM2deRg
prPf1mu9667FUD4u844HLN3K2TN42TaCAbNOp/G5G61P25i/vZg5iKTLovclUeH02bBxHbOnQXwz
Iu9uuaD2RXzxG+2WKftvJjQGkBe+m7MoXPHc07uep2Zyqr0+Ose6gX+buseqN35dzxnW+T0ge0+S
RjLeFrACaWxQD5HjKpjhMHPFHT9kG11vHppMe6vMYZO31aHL+j1GwRUT23Ohd5cx0cPBQGozTb9Z
am05RtcDC0O6yuDHkKKDNtutJsWMtvKKoz96NzO6h2+pfeRwmMTQo8KTT0rGH26GZVg6+C3yg0Ex
0njjZwVNk3mJRg/L9N9aW9yqpL7k6HdNfL0pq3YFdmgTLKvrs2dmazzM8UACcOKJnkdIoDXfC1qi
3zm5nzUicOYAGbjcuqYg8HAN0MtognHynlOj2sdmtAPAseWnfmbC8y0d+upuLzmlDIpoAvkdm+Ja
bj2XtEfXtta9p15yrKz5lo20mgpQ972JLkieWCbh5mHDU2Jkf54bD+owTItVZWjP3ZB/jLbPDCY+
9iadAdrZj+l9zcXoHrw+Xuv2+BCNI1fKngckImGRxBHza7n2KsRj80wfCEaejpBjRL5zj/QNCaqt
nmDkQrSp74kYtmabhAgunqwJiUeBMzdo6iplJVKobdTY244wKskZ4vjtX8HwWiUACns1lmujFUfY
t6gBMA3Y7ACtqREPPk7lNXAQrpJEPGxZ/6Jf/HOnR8cnpUF2j7+H+2wX5hP1zykW+V9dTRdhEUlX
5cbvJbdt8ZfVPOK8Ja4RiYG0zsgEknnrDJSWLZE5IaujaXZDKNN40/vdv6QyuAoX6Ci9GMOmh3mK
MCFcr5leX6peHAVb1huqk5yrF5U7Pg09F3FRdT+7emejzcO9qn+ozOlqkytqaidmhjYdROwU28Z0
j36iaEB6Z2bEaOU1SlA+27KhDyEsfFrWkB8mnCDobYYQp8Kx44xhJnQxeZOhvou4Sc2sy1WhmUcX
I9I/ETlVAWGq7dyPaEw8ep3+JyiFzdRbB1mklJR3WXFbOwHiil+6IIwKi/ggK+dSG8u87tJ65zQG
CfsUvS+XNt7Xlc9mn8te5X30lS4Tm07+NnGbd2WVr27H8LKozceMGrdo8hcxofFlJ4Tf5L4qLcS5
yxNiGBE0TqmHecbgxK8DMKx7qxYoiQa11obivs/TbRH43D91i1QyC1aSafbkP2XmKNZtQpsxKb8t
znBiVpuUWxLo47XvGj9JOZ1BAYSZkz1K/i06Q+pxGUJEL88T5vQh6fZ2jPExV1c36q9OUnEDsR8o
Bjk/TU5aw6EsjjdjPv42Uv1VQ7rtp/wCtfpxaknTC7d5cxmWFQYNNbgAgcnvmlfXOWE8M5KQHib1
zLJKWPUTLsaYRaWaxzXJ9O/Oqc96Wj4wqQwGlT9YccGnVQNZb7ZMQunA6cclc99yD8kKsOpdKeLj
/QYUKevakeBvO/3D9DEss0PrSvHicDqgYjrXjf1ldBrmMXHWB+8PX0t9WwQz1iL+AQEA2sc44Za/
zAl/M31pV7o3wjUCHoKRzxb0OxoOs+rJl90J2cO0L2G3bAhtmau0Hl+mqcUZImjq57wK6ppkuiDQ
15f/Yn6czTANh7pKtlrUHJ3euSAnOmnEcrJWI/9gt3szrj9a5TO1XvKdLcwHGbvoKrC40B/wmWDq
8mvgx9TvK4JOWR+NNokp3by/spA7JiNfvT7fEq/80pZp4Z6Z6/Sw5noPegpBaMe7f0FYVC45SapB
vMd8DVaD5jrByNU1KZIQgP8fS2xomYt/dTZGAXu1L5XBjozGhAsA+G2K2eWr2EK24IGteklioyEZ
aS/fXFhfKlE/QWw2A62fbpGl/SolXotxphLK7e3AZFKp/q+HDUn0QLw1Vrop6AU52KA0q2NDu2qf
o4ocvBqeyp4rPhs8j+S5h82S5LhENDFvbGCQqGidH4mmr/Kt99it9J2eMz1KuuUdAO2ljRCmZfUb
aGLYRPk3Oyh8eNqQhbVe/vMq/zln6Y6XdRpASjhHVrdd9PIQ2QBRE+NllMXP2LvkBaJ9KUcZLpm9
kcR1noyGM6knm8Mspw07DBT7cp69TTPL3Uy/wjahIaUzBXbU1YpKEyS/52lBl1W0T1xM5Evqsf1Q
i4Mphsc0sQJjmjHCs7HbRQWvr+5vmaZtK12THDfL3x7L/VKjA7ccmoTYjMuLgQu44GiMEn4CpCVO
Z+8E5B69tQJbdU+LG7/1UPLXTc6LuBvl1qxlqGGfRaRM0hUdrJLTLuWcp/f4Wouq3VYdVz1SdTv+
DFbRKIW1yLISd4/8r52dCkdkSuiEsGYzDyYv9eG97+OjzgYvg+/ukI35ZoptNhiX80DIPDKZ59UJ
zS2klWnBKAibyG9GKEvp9aVk2jF18k001JnY4dQKKtphivIzQL0tp38elERuIB9s4qr9l91TP+4U
ul26KRur4YrDcc1rzcWtzO+hWYjC9PmR+OY7AotLnmS/uq3wHCj3UDbRHODHaY+EXjepzpUtYUkg
rd17t83gPHfMo1FOb6ocsNtY28waH/NcBkjBL06peCZmOn/FkwuCqYjpjadpYDskn0D8bAWYfM66
nnGcQYXaWGQzLW2V6sRz2GB+E2YUtqV1QoyyEQygaMGFJulLpr0Qy5Lk0Y3NJsz0pX8ia2GyDFvw
+uLNU/Od53nH6C6sk463jGtyH1ZOTSXowGADJj4Eqh3OeUbLb0DwHtz/oTK58A3RruaSxuw8Oxbk
blap2/6yoH9whLuRWrJrzcymCLZ2nUGiIE3kgbSbH6YzGlY5vehO++DyLUYfw+RTT+OfzPICpSdQ
0Hix0fT49On8mYP5fPc1QSCoqh3LhtPKxgVMYBdSrEpunu5B0COOz3Lsco386bFutKtQtHu0xeG1
5x9dvakJDU6byiZxMqfLpXDFmY4V/lE2t4V+RWeGy52OhQ/LABlAu47NuV1j/+C+1lPi4J3ysSbP
3LLmPLnWbBB0OTNiIvFirHY1QU5U1i8VcDKgyLtU77ZGMR9Z5HjrBwZi8F6Prjnfm9q7VmPbxe4u
/RiFuuj4SORWJvmtcjyWVYgKrZO4Z+VoYb/GMq8pwQG+3PmrszAIWib7TXRki9kduNWKGtA0WGso
7fw781F5W87orK2ECrbrkVAZc2AN3A5l+tIbNXvMjv4kneb+yZGqAniqZLfNIDxytRgYkgsYF278
5Tr13lDFDs8p9JpkpDpiw2tAzcgIU5IPtdT4CD4vDlBUvnJhvFZuc0oX5nhGop2kXfwxdCjW88JG
Z8O6guSQZa3fnbwk8FqxUp2sduVC0NyTj9DYBvRxzAt5M4Wcn9vGSJ+aoSdhKoS+J53Bs6vXSchS
gEYrhxl7lJg7YHk0Lx1K1DRxmrsO7cTvcm93xtbOh2dvwIJdkgDx+urQmIprkXkiw/Ir9P4dxxc2
voYtnbzX360i4ufkZWtRlkZl+qzIWqwV6ZtcGFvX5ibrGzASmY8ukvu5JT4d4pyp3j848i48L7sD
AYitjO8NvWmY1v7Q/dQNkekoWsLZIDEb6zHGVS0eVoS7ppVG86ST47lq0ZYWQDGCgd1S3rwz6akF
Oi3YgOqGNf6faDizUqZ/azCZzjoGhbydBipNR8gPm+N3NTCKGQ2sV7Gv8WroriVPSR1zmNPxfJfC
faoQsXEvel8GKoLJwz0/3uL75mwXDxe2SMdAn8qNkWN5Kb1zw8WNVVJmfVn/WlUeK0LyEEXzqzW6
YU7v3ZUDUSSzwBCtXbVsWEvycI45n+w5/Rmr9DQotYvYayV0f1YJCPXBw6Gm338fbrllb2oJzbj8
LLJ+q5faqWaisU0oBcjnyRed0Pe67SprZcvs286MXVuxIpuo92zGR+JLuekzvV21Sfaqhvlc6aQY
RT7D4SnvaTz3C6jjbxQjbPVH9c+erTdKv8/YVDBkpvQsO7lLM+NJLrSP53r6ZdY1suc3/+mzxQ6Z
eEHODOiGfSXahM25ZbGGDbqjkgnbDRqrtm7HzpfecVEp71/YaLr0ptxE0ngbwBwMerONe3lt8npe
ZwoJxtBpEfkRri1Rg0jVNwRRnTZsbUUgSn7ppP5KZkM2h/emraIbXFC+1EbH8qiLaMBEwsyjkLwU
jfWMs+o9M3WMeP125qczinuMLmmiNbUHqx+L8ZpY2bwye0oDc9yKqTgxPWJ0iaUt6O/ZqbRqr6RK
aGLM20UYV2lnp77Uu6An0Unf/2hE5qPuc1Mde4MqpHYOfpX/x9l57UauZNv2iwgwgsEg+arMVBp5
W1K9ECpH7z2//g7WfTillKDEbnR3oYG9UZF0Ydaac8zHQXVssabyfm4IJfCda8C52zBDglaXGmUQ
DSN7mlctkY5YjQ5hP1KocoKLsCIERVjfR5k7G89GiIRMGu0pBQpvSO/c8ndYIK0BBPJqhbibaxTB
HHnt2FvV9kyhI/ntqTwD4Wze+5iqwborFqgCgUhDw9dbZCs9qzkhzyi9GirnqqOMG99anHvoXaGl
IuxvR+nnMA3e45Tn36SmPeknZBSjaVkCUMmQoMth0tCpy5ea3XEo5MFujLPRVLdQVrdwvy6MlC+v
Fz8mlV3MHuQVZX23Gr0rlPg1OdnzGJl/Kh/CQ95fN3F8aWTzS+52t7xfDwZLh13Fl6Y3UBEyNjNe
hsTrbpuGxXY2wuuxEz+rweaZNjshaWbn/mto03gX5nxbI7YB1K3+BBFzAad1ThgXSNwQRps0qLsd
HYBD1DAfep5HORkd3VzSlUk2TYGpGdP3WZN5a6MWP60+uPLp0I7Dj47pngyCK7aST46b3RoRoesc
52mXeQ9da8ClK2+0slacDilKUZW05+7FJz2A7f+ORt169JzbQP/2iuwGVu5OdFShZu6+xfYvrHAj
u0P/rZDituackvmYoMf8exS0VxILNk7NBrElzSsCbH5AXrCh6mKprdvvsZNv4Ck++lG/pe9+Rc0m
WObAq9KfHki4fqy8oiL5o7o1pumBPfq4iipiV6BVUPfAY6p0eQs14jZPhx8uzUZTxTekXJ9DvKAh
7WBVItkD3jf6aWItboO6ubRa54Z35TIoxTaQOrpw/R7WQDR059WYPWWsBk5Sbi3ZbBAPrGYn2bRh
9csH5A0yYXgg6oq9S1D/ypDFWm5/1csenx+dSFeUh3FAiF721xrN2GZgXmIjTOEAoZcox8s0JAnY
503JXAoZoUaD5H03KM8atby3VNVQjMZ7T6YV/xBNj34WoqZmlXpXvRnIMzKDDuGCMgbg8NZ2yS61
S2q+EjH1AvuVyY3bsQIQ5bMKfJSdWXSJ34KUnAnRBNaRCDlGMbtvvVEcir6qzhp29uSGbjzR/uhK
akQYKkE0BO0WcueN4zY3BZOBnoo/AYYq3rAWy6kYLnXXP1r8fIXuqhX4QFvrwu3kpo6pUgU6wQxa
7fC0Y2cEkRdWDzWHAP4GErqYFyr53W6Jo7SCK3zRG4sd8dmAf8GNFyxFigerrdnIxvmPZilvsCwh
ngp3YwL2IvBevCH6NmbGTerPG3x/exggNNDp+fjTNWKqF/qeF6YzHFqXQsSiCgqYz6tuE9DyS1PE
rcQJnmHx3Keh+lmJ/NzsiO7mA7Zp+pm18FY20dw4pJN108eHRBAE2Ye7JCZWVtg3tWBxJyxhQwxe
gOpVQdu175O0+4Zj7xsu8X2oCP3E2X+N/WgnMmddaZBxdMkTiUvdVf1zY/srco+w/afURT2yweWL
WRm/O1gYYRNueC/nJUYSq5XDyQrOXEXgHJP3vSzxeZSk18L/4n8ZNBQ2JnO+JqoMPWQhth4pYAz8
6o0p3osK7bykNZhVu9j7FTvTH8eM6KsFV40SYMLw0DrzxSjNlzFTB+ipCJKsnQ8yqC2Q64bjRUyE
PDLeDBWY/aYFz23mlzt5CGjBdNFdDOyxyk4ePIxiMkNylaCZQFuMGrtx0Z65Az/faC97C24Y27iZ
RG+TXx3QB1Z9dFPYmjnKYB73VtPQb/5KABtzWpX0Sx1Z3BF0yTGXA2tNhKxPm9iqw+sy7r4lvnPX
WcFDmxD+RTMIXvN+7lsU5AUzTvZrovlYFMmWPLbbKMj3E4lLm9nIfoEYsL/xRS8J8vjO5fjksmk9
C5qUjFY93lYVr6pDj8b1yo3gdBjE9Fejkk+PLTVvbt6jTDBfOBRCPzDBNhcbMCX7oDbRKMq17eEB
1yEudXNgBk3WuvJeuzR9jKeANhXrmlkl3Hm/OWN3eF1EL2osyZwTa7vz8e7Mt7kxb8dyepv6ae8t
RmM89sgZWizbefctEoqDtVrVuTpBmfyEWAr00FSgWEHQgn18T6EhWr1PtUnW2oSea1VaFNep04uH
vGYy+G+gHVuYnLpZziSxl6ZpHxEW1URmaYqJ70ADEpMKKKRNPf5os1GzxTCa8aBjtDAnQDvH1/d3
UG2hql6I30oeUTStecT2kkbJQXVGdpHkcZHhg5z6HZLzKD+VwLDAQP9l+iyjkVbjgi+zoDk6C/Pn
5/8Ftk6IvryoSTMiVHO66s1Y7pVBRXPmsQZ4xwfoZaNEL9m5C29maLGGm/7l1/f5GKH0/38EeUeW
Y3pLoOv7H1EhrIjkEipGIBE9Y1g1VctpfQIOUOthpqrvw3L9H+4zAEtSBWy85tYxzaiua+UGwiFX
IJ68c1hoGHL8wXPPqXZQUv/6Co8JlssVarFA3HltoUAfMVlrAuFLaafhoWkNLEQSLftdUKeDtf56
HPHpQHrJHSHLVIrjtARsTKqwK0kqsTcVrLjNOCWvGYjkZNUPmFTOictwunUEI9HYBD0B26uYcIV4
K2lkmFB52qGGxpCWjwN9oDfB0VSeeOeO8VV/74X2oGsSBGjax3z9AaFpF6mMnygif2UEnnsVEXP3
1IS1t5ZlhzEAuPwJHO+ngzqScIsFWu2JI3ZVN0DDUBUpnfQPrf5i0KPg+ORm1jNi25T9ShcGz47n
jidmq0+fB8kaPH4L77g+GrfgNOKIFu5P11bdT78bAOO3jnHiA7I++4LIjDVd03YpRZhHhNTZGaYR
kjtBEtLFrDuWjnysnMkxlu4M9sQysVEUpJnUT5K5U5Nf1ngPEs599hwAlAN1KiuT/t1EBPRWO5rN
f0eu1LKwjsRJsMGCUKODWT6nSSguctAeb3UscQR4DVJF1H+2G226quruKFDhHIVgiCGkSCJjn052
XW/L0IxuOHl5z34rrAr6yySeHfbRzkZS+Uffmox4QKxOFOIEP/azu7OkKJgKBDvk+SNEm54VwIV0
DA8eFu6t5P7zw7BEEC/Xog/Havr1V/jZFA7jmuQY+OSEgR1NqhbhtHi7SFOxKjf8OUat2VBJLqE7
WM7oPf7nwYhQlhBHmc2kdo7WC4qK0A2RAB1YLZlCA9xf3kqD0kDrir6qOTGTffIhgXsHO+cgbqTy
676fqy1SLoQcHGOXDWiGqXqmyEnz5EIII7jv0xi9Bn+emDKWv/RolfJcF7YeMQWWYsZ+PyhbDgO6
KA1DLZHhm0LHcFonSmxpU+8Lxw133tAPd30MNPPru3tMEWeyYmRQ2gtvb8FMvx85iHjl1eA6O2uW
ocGJWiGeqP2kfrSLBLPeYOb2HzyIWEW16yeUq8IAkOrXP+Lj+2QT+uXyhPEls0AevU9hklN2iNBu
C3IpvrchEzMKAk0rFLrOiVi5jxfMWB57HsUTVq59dKslRJeB7VC87zVN4KBtSGNMk2ilTHYFyZDB
U/cBvaSDcHdDBfDixPv1ybU6psmOxCR9xZLH36qLwdwE+eTvPNnX1doc+zncDG5Pqppn5oDKvr61
f5MK3r9atmNa9GOUWsLf7KMJ2qFKZI64JPdx1HG+DyvqmMhkFbkqSmQPmZ4UCdd9YBH+Rs+b/kep
0m926mX3ViBh7w19wfkWqnRzE04TqtEw0ck6Gfv6T5RaI3mozIpYsCPqBCXGNJCnuGTRyUu7WqHR
gNnRBgAyjOI67BRl9STIS7HHExfKSzftSuf34M6hXLmlIb2z0hqTNyioLiqknnSYjTd4abVKPVLM
95M9EP0gySl/7nQqH2s+KrpZeeu4SNS7agmdHhSu5TTOf4+pAyiLGmf4mjxxLD63ukCeJ8NIX1CN
89YdEUSdlarMH8LlftAdS+GKa06InMbJTE8MMf2IkRDbm6Jtw8XVVQMHrUifaekeC5ytfjgn17S2
rXKbWXGNi8kPgnYTDaUL723A8EmzNzPzdUT4CtY1+Bse0vyhhm49jNPaIg/lDWgs97bwUEPDGbrl
Demc1YgKFnaemTlXszWKU7vwj9Pcu9fiOAkwSMdYqNonqVJbxjmUJmOLvcW44/KfWxcSi2vO7YlZ
7tNXHxEwWVcWu/HjbfBYD1E7y4Eq4hygQW/IM56VO+6yMYxOpGd8ennKcUkkEaSTHIew9JCqSRGJ
mMXzjFg3W84uUeBRX2eLa5AibTIAotqMgYFB4cQX92Eu584StqP53hQT6tFinJqiBz1OdEiWcura
5trX1HBmZBhy6cg4c9rctSY0ZdT7I7CC/2F0tp3OMsdJdfy5dyY+EjKt/V0KmDGl6aZiDt9VdaHo
daxII/TX0RTbv0eOmCeWko+7ENuRNhOrXLbmyj7ao4WN0adtqpI9OmaM0wO2WnxfiT2tbBfc/FmW
J5y0v77cT57zwuq36eeZrrCPDzl9gCkojmmz+qhJqSE2ASuHG9Ifb7y1UiAymg5p+9eDflytuVAH
4LrmyMOZ8ij6Ipr80U5qgUWnzylWIooZLxHPF9E5Hdjqjwj9+FYlchhWbe50374e/JOPyONSPVCr
UtqePFor8yQqZgUZ6uBrSVydjuVbkjHJopuYH74e6tMH6ijNOGy6pToayhlkDjxjbvdZ5tQveSGA
E3r4S+kZR9bKyqPu7r8PSP4MJ2RCqGnuHZ0i3Sar2eyZhLWUE1vz2hrQ/aD1SX/3UdTdu3HfnDhY
fLIbWF5YjxqBySHZPNoNTIFNVqplEojHqiw2vo3JcG4ljGrq19Ci5ma27jjGVvQvW+G/NgTQyhNL
9GdPlODlpe6OcpAc2vdbsGEMLKh7bYw3G5g4XbQU8gASezIZo83XN1h88kghNvDqIsx0XGoD78dC
8OrYotfj3rR8IzukRYtbwDSbwd3VgVtmZ5bXFcMi7hbTxWh55dJSrNIepcfUWvq5cooQVVQ3Rfmd
O6gA9EeKypImKKzuteU7Ytqe+MkfKjgkjhCdSQVHApqGzfz+JydKFhr1EPv/KDe36YAKZ8SUsRot
DHpsFdPFnCxeuJ4eGxNSX+UP4fnXP+LDF89v8JTkRK/NZZN89Bs62L+G3QHOqUeBAGU0ZtNno8Ru
a9vAtLqxJHmmCOWD5HWQmrrs18N/eGosloSRwEUHdMN+/Wj4ua04hiUsnK3EyksPzXfw46AJIeM5
3E2tbyQn7vpnI1qeJHeFBcxl9/j+pvumyrXlNcGBSsx8GVgR8ZhOhzcQNw2yeSC/Jy7xkzvsmZxF
bPbl/FceDeg0ael0XqL3QdhEV2gAjQsrwi+KFSz00QEKytVTIIBAFp3EWfhfbzDPdckFRTQiLLbn
7y/XdGrijv262+dKZjfcUBKw7M7VwznIq+4mj1TRnDiHfLzD2rQ1h67lm+e5Hs08Lh99STsoPUjT
sq+DcC4uRw7u41qVnf2qowDAztcX+ffo+u4oQN4LxyyXYiB1X6GXn/RPLbSkglM0LUlCY9Bn2OLn
Cqx4OWFOWkdxgsUqHTIqsk2b1Htq8OJ748hOrNumny6sQXklAu++vAmjDJ9CH5ctmi2vToJVEw7m
zVgY3e8u8AlxqfmYyDsnLvoHxDV5nYg0Vbg2OmdvdWwAyfFhkDU/trgMM63gu/jaP7Ed+XtqPLpc
tn6azeYy22lHvb/cWYWpL8IMUpLHbH4QpeEOl1ESQ8Z22vIqCuxLBPo2uvUYMTSZvEj7ecl8RL+r
akzBtc1z2Q4nVpyPBzLqM+wQCXtlwieT8OhAxnmsqIsoyQ6Ob9FMryIYYrukDfWjm0ztcD6oKpn3
TVXRk8vyQH4vIsBbZ5NWbosLNJrybRI23X3ruyTlFLIkY2RMO0UHry97/4zYadDlA3nwP3Vs948G
/rhu3XZmS/6fF9h/nBG+UW04/lrXxBasIkAPelUOFYrDIUFQkPEKfkvyjIgYV6WXEQflPxrm6o+2
jkG/Bi7o6wMcMvGLohimvNyB5TzNnfegognRP15NzpTRoErOhZWOBQIqx40pEaV0qtsU7tvZPHjV
mzklHlU7Tp2wlgCs3MNMoskUTBiIAYlUWH3M2IHLKKdqQOpqj3B2itqfXslShXiE63QcAV8bApvv
Ugw6C4Yp685m3RDUMFW57M+JaEkPvhAxbbMgJU2+yNpxNbZ0zq4q09e/4mHA14bybHi258r8U3ok
FO8I7NawvGVlf0d4jiWmjMM8IXsi178sWNwR0JEJ+ofuLbJiXNcP7098rct7cPz6Sk0tyLKYJMiQ
fv/6Ips0JlTcGKRnzs7IxbQanviQMF4Ptvu9FQmC6SmeKkJN2m6BneFnpTmtdbauIw86dV/VCqp7
kF2hYKzP6kaiIBJxBffeM8eFyjlyDj4zinq8B9igDqKgJ33+9XUsa9MXl2HL95cRE/Rbexz4DqUD
TscwpxGKpFs5j2NTyeuutbp7OQs8Rv/DsA77HE4inIaO+wRt7UyK6J5x71Ue2ImuXSeZqkAhQFkb
tUh3bcCK/fWYy4RyfKm2oqazjLucDt5fasr80VVeNO3DIq6eHOruPlhU0jdP7OKO18ol1dRytMOS
xYHLO84oa0zAA31qBIfOMhJeTP3gO+nwpg0wrWKWJV+U2I26UP2JCzx+lsvAiiQ6CxQA9f7jNQvb
nWPPoxsAria0PafesVbGaGznBCN8T4thhwrH2n99V4+3x38HZdXizMUC/SFP1TaroKHwHRwKFduK
Cn4x70Wk/WbrFAbL2NejcYA7eorLeLgmxPLmsCIeF4D7KXb5eOBvVjYz0znNXuVc2Oz+otvKNdVz
KWZBAHTQLeZOvMMadxFZPlsREK+NVW0CJp/2rIMr5n4XVdeU1jylUQzPk+3Vv3pZY72KtJwfO+Zc
to1N7/0xx9LeWxrxGWJU9M0k4CAFFZMdPipdL9CHPsJYMhTGQJ/SMcHCGpi+MdVNTTagBZr9q6g3
+mYdWdn8uypCAd8DQC7qEronWE6jpAXcXzuKOSs0YwIyZHwF7WV8y1omodUkRmqAHapepFAayBma
4tCFq9IIEK5yyvVtC7f7pnKwxSJ76QGRG3lIg6SGgLXCpU8WWEYt8rVl2qo2uaChjG8lxtVXEYPw
SrW9Ip7EMvX9bI4eAqahEg86MNlLm0aiQTYXs85+BAHs8jWftXy09VQVa7pl+qYphhkbhgsFCHOE
2b2iXx8Z1o7rYovzRcV7w8pswj7iDhkyxkzHYy2kRYTYyfVvqqJXL0kaD88+ISDupR+1KjuP865Y
GCE451PMjYSShQEeX8v03TeoPsadG4/Y1USD4BL0n5juUi4aQ2SBvmwTiUYkOxLWqI4LCUv0rAcA
nTxFRg01rE4QjSLMKb1XhAj/cfvIW6osi7XBJZaHGt3RLqIE2DqndW7s5yyX29AbHBqaujjYXdNu
ejTJLye+i+PlaBmQPgHncmmxPz/ettQ5eXRJqsKDnAx9bY34xYehfsRg2l74WfGnaxOxl14GJMtz
Dn4ZtZsmck+l9Ijjr3NprrqcyR1P0nVU5tEBNld1lcjESfZjavjbMgvkTdvySSg7DtfBbKF0loPJ
yzdnl/DTEIdkDShJQm1X6Dx+ZTqOn3TvpTc2yWv/cV7+20thgqS4T8IVFaL383/u6chp41LsOr5o
Zx1hVhmAm2YKVQ1EhHBV+c2Y0UfRxeNsGezbvn5Gn6wLNl5uALOC0iPtsvfjRwYkDgwuEcEYqV9v
2Ubl7UUow+IKHSiyMMvOi7dm8oJfcp5AuX49+vGBhhfEpixlWZjpCQj9UHkk9tyqaVUdLNOKn2cr
DF/SGfDSqkLWBs1qbKLvX4/4SZK9YxOyzcuoiYkiu+n9Bfvk0FlBXsNyS2ED2IluVq5dwKiMbLCU
vSo3FvC5Ij7oEhFXl8DE+voXfHbNSxtnKUFKm6X4/Q9o6MfOnP9hFpbCWJsz4JpWwm5dUbHUN7Hl
Fyfa/J8NuNRBTIc5z/uwGKZun80k4HAul+GfYg4Ehm4OUWlVUdJGMr/7+vr+ygb+3dIsD5UCGcUp
6oCCF/z9BfL4TF5ph0hxmcN+tWqTPLc+dY3vZBzJyypDw7PNjWEpAeXEcxMOgQhjo6p5vEY5qU8V
sD69ftuhqk95HVbV0UEdiHVpiroMDhp6x7kRVMMOn+CriCNgWaPmLPf1DTje0v29fow0nMGZ/Jhp
319/mnqV7GTHeE1JTopnotY9M03UACfmjk/fZTZWJnVPpC2OfTSSg+RTs/XiVSIGONzUqeu/VkRN
YWjoZLoP2xarrzV38Z/eb6YEc31KyEE5LkC6r6/54z32iK2nZsYej+d+PI1MtmPpoIkjTDQNZllS
Us38vFe6/53FM9Q+x0ecd2LMT6YubVpaKFr8Un4QvdWBYicSh+TSEmwBCM828ASUQJ4gALSGeUNV
zTsngTh4oiNcn9pQf7xih+mDrg1AJZKlj8s/NRUhOrAIWEM3/9MCyN7UAxbYqYFq41m+/z98VZq2
FPfRozBBxPz7t0oQguRHmIpQ+8vuJqF2QUkkt6ZridYCLxxJPNW8kGbHjv8nR/YbMYJ/FAnZqZ+y
vFZHHzglL0UThf+wqC635p+aUNbbZUU7IzgMBVwKUMh1+IrHtXjk+GS9dHge7/q8Ge/6YkTiGlC8
D/DW20Z84v0/fgEArjO4S7T3UgGkFv7+dxRNZ5RKNu4ubgnQAybrWxee1WAMmrt5C2DXu+iykMTH
YoxPbPlPDO0ef3kok6NC6XBJmCsODm71lWysaSty0a0Jg2jWKYvZFlWXc+KtX5aHf2/+ctF88baH
bm7Rii2/7J+bP7s5TM8WUrIcauwv/YzGV7Zdf+mNVXOqxrnsjD4MpgjxVpSRTU447wdLq7ayqOEz
wYgGtRzhNVi2LKTg+tZoPHkdNKoJ4ftMk0Z/D/DiMrfBaZy45OMj5HLJLpJTFCc8Z/54/ytsM8nn
1mxpzPoZDvCe43FJp0OFapXoqvhh9BKjLJoU2z//elr7eLNtyoFyKYCyZUBA+H5kWY0CikHs7rBA
gritnMD4Y9PQd3BW9m50YuH4MJ//vVD0po7rsk03j1eODgHZYBbw3NgykSycF/Z0Qd1h+JPULfTB
2crJr8gAy4Hx4SGceYHGQdLOk/759XV/vOP8lKWmveyc2Rwu9+WflyyfK06dXRfuDTe3DzTCov3I
HuIhp4xGslp266raPiEs/viuMSaFZgJjqYegDXk/ppCVKHPhZgfD65q70aavhfUXk1bo3S+i4A3V
RujHCI4fZHL6kHC8atvsVOiWoE+TNpLB4y5XGo/uMNm1S9gS5NC9bnXyu/bjFLcRAlawpciNEd34
WRbd8ta7aqunYQsuycjPu1CHTyNI7j+WX6mXupVkgXz9RD55N/h9PAx3uVY2jkefojERO60SJ9xj
BBz3o0igpsR4oirKxuu8xIPhTXSPXRKOn+IQ8JRtBdOJ1+LTH4GddKkiSbbRx8t8ONp+RixQdPAD
0gtDjdNoShWu364HJ+ISVZQTVEBOYQ+TtOrQ9k8nk14/e09oL9OI509oD9b798RT+MREDpI9Lnv6
HRPp5+PGD8IRO79d2EA/BJT7LXZZ5wegEdE+jhAnTr2tn80My0pM/4n6FqT4978CF29Xm23l7Ub2
15CT4WQoEKAmECCAAv7wP0xEmo+Clp63SGaPPkjf6nGi8H0c3KiWFznNtHWc9lim2ILsvn7TPi5t
ttC0N9hPkuDL9ub9lTmw8iBEKfCvU5I9tOMADZGco2ylqrx5mh38wLHthNxyxHZfD/3pTf1n6KOr
nHROVDrFiH0KrnYDnkTt0tQk+zDQ7omWyieicM69ixwcailtEHlUFJhLE5eb3aUHAoPcF3wx8qme
TGb2YEzrWyTp5g31OqUfvLLxza3vhaWx8wD0IPGtKgjFXg8iLSWfK4Nju7gf/vu9oK8vESJR85PH
S0/f1LRo62w5RVVg12t+KrCluSZ6oarLqn/+erjPZnwPAwnNVLbvPPf3T73L+ZjagumPCe132WT6
wNwneeYcxiHOE8vjFM7D12Muf+f73YVGfG6zi6SXSbvi6EvWlhzpgZQxHVT41ewhntDtemsUWtOq
7+v/GkrNa826YtGKNxEqIQx+f4kIBumhxY0DzKtKUPJZC0Cn/1bFsNcRT5z6jj65Oo6Ay1pOcQUi
ydF3VLOU+2ZWQN+fnOina1TmfGh0AAklDfsUEJ2RB6dWiY8fECeS/xvzWC3X8cb2Dc3vXddlxneD
dubvei5hSJI1Tgfn68cnl+dz9PwYjeoe5AicHH8/sX92CdqIWABGAgLIYpDlmTXBQCnzFuV751UN
FDhcxrdsHMMZXHKsq2synwL72UvgxmEuIabmCjesus0GKfwVGS65vxXKh5tbVmV75YeUB2EWzFqC
blVdS2IQq92+9UVX7h3LWNImCyc5sQ/5OP8tEyyCCZOUeHbYRzN7kbPAVDJjI2Dm+bQbcwX/zdNs
L88EJsl9nfLzzxLcE8OqIHazOnFbP36JCAGX47zDZM8x7mj8wbM6F7pYStpw2RxCWcl1PwFoc9I8
WhsdyOwGvc3t18/yk4t2XW1y4YuaQRzLtgzX6uGdETgzxa39qw3j8nHsFwR0kDk2gaKTPTarrosw
pgNrhl/99fB/JePHr9L/3fQPVhRMkzUzYcdyalM4KMw0JuQv5DBNTyOh+e7ZM4fIMXKt52Y0qttm
zA2kVpIkpm1P6t0fiOfJLZF+FboEJYJ8lw8ZZkS6l4nYBWooT+zH/h5yj38xdUvadiYvCvqo97NJ
3kVJMTua12QIVAtEEZqCrhMBvXeEM7Mr2KLdm3VauxdRARoTlsXUUQjBgOxsSN/0htXYT+eN35ng
BNCdf7e6vBhWYUYCBpK53iTOJu+gdmDgNsni6uMAi4Zt1QA5m87WB1R2UNOmLO4eC6780Q05kp1/
/WA+eS+o0PJamMipOAgtL+s/nzjUOJxbXkGVowizlnQXi6yErLLrgAvMp1eqK8NTpGr5E5qdPWy/
Hv3jVk+zy1Q0EZBjLKKM96M7vl2mFC6pKjklOMeCNPBb5VYtBnnc9+WFUdda7dF3k6KZx7bmvs1T
Mp541J9Nqv/+iqN7kAPo9STFrQOzD0lnVjNdB7ULcjLV4YkLZqb5ZE7liLuI/Rfh/fENd1Sflq2X
xXiysBpY43QbCJLOOyyyvtrWwwhYeqxIq4mWCIb2wm1bAdGO/LRWiB+OFpe8EFsqEJtJtJQjjO0S
xq1FFa+oflZ8VO1lA6m+iwMNUdE9NJmzLwQEisKF2Wf6m1jUu5Ic8HVWaw2vmshvB3BKbT64KYqA
wYKUMeP0z8phV5N0jIojupAdHKxJPDajAAkcnXlpt5mG6DZcyB9znZ/XjffUgD0bKns3xkSDQ2qF
aDluwWdgcArGi8Er90Fe/AxiDFTzFOxkR9Bzkf2Zk4rI4fA+G4snYgema/6OO8tGWhRnJT9hfp5n
fee6+SZFjZIEmATw51qHLvdu8YeVzGl0H2nEIZ4GWe8m3RJsnFxmTvVbRu4TxRsfpmyE2iHywJjI
chNWSFIyNqBnMhMg2ruDO2CySUf/2UXtGVftfhbqvrKrXUNa4xmER2+rRr0zPFKonHJ8wNcJ1cIZ
p+gsMwgiSbNyWqI//cfayK7RTV54ia8oDsdPcQLYCBkyUYhAh0YyyaP8ILx5n9jVhZeZONOJjI1D
DvxmSsQEhsXBnS7KVtwggidIRpuPozC3YpQNHvzpxTDncyRxawr/OOSD684xz+tuuvWKcm9nkLPo
QJ63ud55U7edHcrgnC32Sk8envQGmu1Yfas1OcCRgvFEDnCdlWdJGZSHwHBXHQ5gAlisiz6RAExT
w7xkf/jDDPo1fUt9PcTZuV1ySSHfiMGheY9gh6yBfmU24VNbkC3lWcUeY9ul9OJdLrOLVOF3Lyhj
ugPRtpzEzyzR/ySHB6c1h5B9FJJQDKT7OkBaU3jAyHyQLo7vgbXU68HIr0vsJUwGb1WbXkXZeCP7
cQAwZm2iXjvo50PSY+xglw51zf3KD11WXxB6dCYm+dwnTrnua41rxT80FOw0pm07A2GVlfWzHEkK
KNvgEnsGonR5rsIx38de8G3oigs/UvexH8Mg48OMMvXS28av0A/o7BOkNN/nubFrQ/9OVakCiCzi
6Yx8iH2XqjdJWLg/qA36uHhfld41QePQ3SRQ4Nwh3w9WFLP/L3PWPFR3XnWWsybKdDcGXbvqQgBS
BulLKSkWddr1a3fySPVszt1oJOkiX9cg9UAEwtkLCV2z2pbYvQksRThVxK+XETlpEogjzvoA4ECf
7tX4NofFXaOtPf/i2vL62yCat2Zawoui2DyQHp4M1e+eyCGz7x7nWl3ZPc6UuXxrx+rBjeZvsbSe
iiD8rmwUM3F8n8yaLEP7B3SftQaOYTXmS4zTEggiOK3WOHdafP8e6chGdacDyDgtiUgF+ScqMTd2
G+1b6tplIFckqf1A6T2sMVH8Bsx4no4d4TR+tg8DEn/BOLoLWnmu3goSi8ZaHrqiI9evac7RElEa
6OOXntP8FuWSuPCJHqg883slGwJv8/p2SoybPmIrCoR0PZoVYbJN8l1Y3VMehS9Dn7xWPUlGiOxX
Q9Nvm8S5I6ZmQ0Vr3fsFkLwJdA0pzyqrb7DGPXmDvNKxlbEvCG9VrS/0RPBy5caPMCIM8ovNlXDR
JpB/xsztLGT6hBkkghht6uEiNeBPCNdZ96a398PEB7jTfZt1dKghFW0qoW6N1FmVMt/GRk9zLV8N
qfopmuLSDoiqz8rsd962BwkHthxGngHtRaymdti/zX3wEJfNhT0C1AhUdcHqeUsq7iH0qq0rSVcm
CXXXOvKn2aLOs/UZx0X0eW1N8KJDyllnXiSiIDc1v4+T+dby6XoMBmXZ/pwEWHk25wtLDdavnz/1
w7zTblmvcdegCtfDjQkioWrJlZvo1hgqDM59WCuBiM51OLwFwGpEUlwRWX7LmntnGMMqLbpdJwX8
MOsKKNzP1nO2lAh3PuQJNFubwh4fugiOdQSAy8xvUqyYgMOr7wSJX7IN61aKR9V17soZkL81CTwO
B0P1ZD5nguDeMbLXIx5Nd/QfQoP7kfaP4+T9zKGFJLJ6HTL/1UsniBfTnelU15lHDaCYr9JMPNWd
JE4mmlC8dAXy8kFukro4RxGcr43eX5lp/g1kH8SvGZFOgZ3eSHGG5eM2muadlRq/CbQLVpYM7opq
PqcmuxKR3Z3VpiRhrwP2b/8/zs5jOW5kiaJfVBEACnYLNNqSTSNabRAyFLz3+Pp3oNWwpSBDbzGL
GSkGDTS6qjLz3nOBjEYJMOAC5kpHjgjq2J8dpjQjVBDF4bqqhm6AJpuciyLb48WCEGUQmNofmxE3
6IiuJQ4PdlBAuS98OcQngvZcobG2hjLalOrwhPbEVQwxsivjlEt76Nm6pbpDrOV+N5hfylL7wroN
pGTaj/0IbmwUB4SPmzBxTpOCNNQ2hEuoMe4WNFZp3kPBDhikOz8SkFdkA77aHdRGlgjpUi5/i+r8
qYSBGM3dfeuUsLPMpzyS1x2k9TljKZ8NeSrA1Lnzuha3uNqqsfOUsRbbvhHHRIz3dHHP6ay86KV5
M+sTWJtCvo4t4ClQ/67ocg3Ix5D5Aeh4B0zktuvJUiDXrqnZBMLgxe6tU95bN6tMNAzpL4c9Cg+S
7ml3uQEktSTMDUKbrCdNLNDkAwJma7gLNeBs9kxhDhA3NQm6OSTZYSXcmUN+bBoS5AeyVqx82anE
ETRtd+zKxU9t7aAm1W2DL6/kFU70/McqlG8jBzq9HFMXduvNQmwSNFmvJEvQCpuvDnP0bgw2aD+8
pYruFOJ3kRaNm9iBj4gY+xsa6xOiVNBTSwoqpyQ1g2yaUIgrR0ygxCPwZNmyKVSofuvg/maRxnWT
wc/WUDMy3fyizNnJ6sidhP2zifmtEPj3MmMaYHD3Bnps9GarIXVZOSN88nQRnIts2pihBOmbzhTr
YkuyKdkXtfbQt+VPLVU8FLRf0mpi0l5iKNOu6eqd6jWOsGmu6nDe9WEN3kp0yOFk49pBeNT1+Gcg
tEOfk44s1UMfdNIDSLrtcvCFdvyl5/CWWPGTyvmgKYfKVcYhROxbQ4p30GoTuPpx+aGuNdxljbcK
M5GeM2W21Yv6IxA1D5ZYBeDT5AlBhh0DJhMmB/ArmHna6KdTsDyJ0qQTGxipUn3VC0xcWw5iSbyp
1WRITx9/pItaBOIKH2cFRGB/Q2NxaRQEO53XA9XSvh005QSxggzSjLQMHoe5/8dLUW/RckYvxWxd
N5SL/pU+jDWAgz5Dfm8qN0aS22j9MzIjK+g6/3gpfCEOnhGVxwwP5NJ5OQ+TYBym6FtTEv5LPMW0
USNiOdJWz/6tmLNX+wRGMdQCDO1Rml90V0CdM/wBgLLVbRTlVtlFj4k5pL+kxPL58V1dNADXS6mo
sB26KSqMhUuHOrG6HEI7slxDVGRXA/XeNtfBcpdz3Z50Ynk/eV3/eDeQuyL9VjD7aOhezYsvbArQ
UIa9E26jfhJb1i1C1WdSt3vwK5+0BS49YeiUmfs76MVosWBFuZQTm1YX6QVEmh1mZDThsXqvy+ob
UPlHWI+NJyiKdvpinia9hMRn7Y2436KB3TLX+hGuaMfOHhFpgg1yP37olw8B/yq+GINBMR1XGEXr
n/+nYUHKOeLHaFpOlRqq2A7F2OrpV0AJtvKIYJ7spY+vd+kYQXUAC0FZDUCoM1CjXHQHrGZImhzR
4q5wYLBKuRynVOk3moTQXZXzA0yZc24CAg/Hqx6CL+nZ1XEowZ5+/EF+39l/Fis+BPouulEOv1tW
rN8qyP/c+UhODkad0jk0kZ35wrGAbSGucpr6ELe3vUD3qsFwl+lLN5AxOChbkWXXPeV/SsLEMESq
F5Xqj1xgYp/yPRCxvSjZYqbsUeggVHUQ6CZM1YkAw48/+sV3BscR5SONa3rlDNIQt7z/zjgRLtWE
8edolqDzyxQHwkLA6m5mUvzJ+rl+G/95SL8vhWZYriwpbD76xesxT7Ayshl13wLJ0rdLizTpBVSA
UPrcjfsSz0wUKp91dS4uymrNF2NoTPbRG/4hwCtbslky67d+YSpP1VJgiBIoxev9hOci92FvAgD8
+Jn+tnpc3in7A5aCVbcAruv9Q837Hg5A7iREuYW1hZHKlo3XM+GhUV8BimNQYJGOVsBhKGjFa66I
ekDRCWBIQhTY+MmusM9GDdXXbXWFH06rTeSyVhLehG7mEORJncxPBmLyc2gQE7oJhaY82HEN40Bf
9dwuwqDhDJYYQlZaiKG6Js+GyjBuZNGuepF+cbs+tu/L1o6vUe6VqT/An9p18Qos7UQtnuIpocaM
lJyGMBDSkOi4oKACMwrspO6Sm1hL+0iA1ZkTkwsnU1rWZG7btaSuEg4otn6FjY7N3ccP+GJ1X9+k
tU1vofpHkwU04P3zDXOgUlaC2zEeJ+XY4W865kPa+mVZWNtMIGP/+HqXvVCuBz5HQ2mGN4XT9/p5
/vPzJtWW1HgzgBwEqIIC0oh2Tjeqfj8Fzj7rwEvPHHdPktGwn1Z29PTx5f8Y/a/XZ+LPIoN2FU/r
xTrH2heOIxkER6Wa6sqjyUK7dco7lO9DrCz3YowMIi0RTKxKgHKONlXNT/kQLXlg/KOZfv0sqM8M
sEy/iSwXv+I+NIsqVcljTqTe7NsqyG96NTU9syYnfCiUyG/pV780xqdm6L8sVQ7TYn7QFj/nP37K
Qzu1CKHKCIBuC3Z56tsU+qYBCDWZPuMU6BfLxnqXaAsUxvAIaXG6vv/GGyQpQYV3+gjaKr01O7X8
VoVj+Ikp4I+rML+AIQRkTkMib6oXc3B+i2mEpRQ2QBVa5xKzGk3EaDLnT97f34fldwsSF4KiY+DG
5jXm8PD+dqo6Eo6er6aupE1MXho1utLqwmkoHlVCNoo6m6/t2B45Yg7l8hQBmb4iyzF7Vpp8UalU
hnHcEm3U5J+sz398qezfDvZWBJ06uhL74hEQsT3bSwabwbYn5Qtbh7blLY4fCVP7zBT+W1Zw8RS4
Fik6GkQmHsPFshxZ04TFy2GvKwz1LZFGcFQTLHbL2EANn+lCg5/pHep8MxdJjryHPKjAyaPvmt3O
33PZL0dz6FO8xp2V3VaSSGfPiTtB5VZpUbQxrWH6mQ3L8IX4VLv0nEnp32yZ5sFWdWbrOS8Q+9GK
HYm/sCSIcVeovXlU2wpeQWAAq/7ki/9j4UJApsEWoTcKUBCSwPvv3SYhZKzmPj3Cbw8JQM4ACLiz
neD/yYFD9a45h820EVPTPjnRIH8sWVrdf7J6rY/14rFzUsULxlHjNxLs/YeImact2NKTI8gh4AV5
9xZFRvlEECgcZSA7OTMw0oJ1c23Ct9tE057HlgHMEJefGeL+WEnRIaxaylXKRRFCYXPxWdIZR4mE
UVuR7HtnDXwztbAWfzBg/lcmsfBE+ljsfxMkUdOaKjq4ALY+fiKX7/z6IVC/oKWAacOp+2I57/pm
TDjzOQfwQb0PCZxTfDWNuzDArvPxpdad8L/Pfr0UKzVkUszL6y72/n5njdgZ0+wySHOxc6dW2Hcb
BGabuRDdY9vSWwkx3GyqSYyf3OTlHv37yvyyKYqkIxHjv7+yMmoDe0CEnmiOXmOts7ZMWI1Nqlb6
PYvu8smN/u2ZUgeADqUe4HVb//w/WzQKe6kWkUwPwsyWYzdNnMXR4d8FjRF8smr/9VJoE1D+o0uF
gvb+UgVu6o5CKD2QyEV3Wx+Zh3sCYjvBB4FCIsfHX+HfHuTvdxWhDgXWpR5UGyE7wTWLjzkyUIgn
QKNbfj+uYPa3tdJ/xdmu3xs3xm0hwZCwSN/fXYDkypg6crtQ92cZqQYUJKSaWm26q3VwPR/f3N9m
rg67EsdzzaFivNSRAx+LVqdQdMCrAFg2JstUXlllY/2Y7cbeMoUi4nECTn2K4iS8j6xoPrQhvr6S
VvSmJWjupkqjivF4qqlf7WoiV2UpOW6PuiU2Q5ibj4x/yCwZWdjv8qjXbkZM6z/CQV8MOjkiM4EY
dyI7pAK3xhOtznrTYki6LuQyMnTQqvMStgOId7OLMNAs3+xaC1M3JzjKEzQ4d52pNQcRNsGqhFzW
JLpqP9I2JRaZnrKvy7w5OPGgBWsIMolkFXFti9HT05kmGZ0WJpm/stQYa0jNqiR5gc4kDdCJCjpP
RXYllUm9AjJcH4xqDaSPIdk35MRBmc+Tgk4h6YevyTLkZyvr7NdZY/DsmH1zEhDanqXV5+U2aenw
Iq2JXkNLoKslJ7AJfU324Nk+/kb/tuKwx3I2h5PB8fxicTPLcLFoUbPC1iGFQTCbJHnGP7UsWrvy
IUlNKJdgXU/N68cX/uvajmRh3e4Qav6hYyGvXMrKcMQ+0dv2rAJY2jlOpGyQfuS3I8KlQ9yRcol3
JSLQhgCiJFls/+MP8de7/89nuKgUIlgOZYdh5uCov7Qst84kpGmbMpgnd+7bZrvkMwqB5DP8y9+6
pc5q+aJMoJT/Q71u9XMpymoEHqxk1tXgEF3QR5umoFeuQBDxe+hMCh47p35p/C4exk8OGuu3ernP
rKIpiCyWiaf+4qBB7EmC020Q+9ohqsPBe4bXyU4NT18zB6VKYF7RR9Xh46f9t6URjR+XYx2mMbue
PP6z6Ie886KrMcNUZlOPxCbgcmfEBPWq1Aw8v5ny2XL1l9uky4NVk3apAhfy/QU7otdbUobjY5qV
7YGkpMJHeGe+CuxtLpLsdDdlrfWPR+R1Rab5vFqd8Kii/X5/UThwUmnA+u+bgfNJ3ZvOyYgx0jdL
F/wfuyhaI4oFHBCrg//9paY85wUlpn2f5nH9XCh6ZhM2PDn3OlmK0Scb219f2v9c7dJ1UM0ZIK06
KI6cs4qjkY2C9PqhBxrVBuKnHcdgVCIyzpC5xIHxVQ86o/HKNS6WWMC+M/v9x6/Tnz9e+mA4FTkn
MTqi8Ht/961W6mFCWPXRlphSmfxOR7uS47ieUFEpDLRc0PCY7iKhJn986T8qNE6BipRsuQ5nQpWW
6PtrN2K0GnWCQjiXigVm0ayupolMc+R0X+VgDe44S+ZWivGkdsPkpjPSBLin42YiUcJL7NF++vgT
/XHK4dSGDwWQF6spOTgXK5kRxaSIILI/rAOC7dCpSuKWQdOe9UWNPzlR/fE75lr0slEjU6fSRJfv
b94RcanNjRCHUSjl1lDrHATzGjrQx8O1OUXWv+5RXA+TDwsGR531HP7+ejFKLyIGlvRg9uquLKT0
K+gfHkl5ZC6qQ43ovZ6+Z+Tt/fsztZB4IvNcN8dLNywD9YSkItvZAyEv0NIGIIvUxXwci0T+20Bi
Pbpx5F+FrPyYbWle3OJQWMjDmgYj7DyiLVOTp5rDz7PIw+nh45v625dHELKOGoHO1B/y1SxRgyWS
ir2fdc2+tqaR8ayWJ2e1yomL65bPdHp/bDXrnTFF4vtD3s2p8f2XN8P/SVLSwI4aDeUNrkxqcFHL
M0jmgCw/dcCGKfVP3ph1/3q3v3FRrkbbywEYwDzy/UUjm3W/rdL00ALCcuWURTuiacxtQDVwqy6w
uxW6AV7bqK+WE8r7jx/x+mVdXJ0mLiUHEBkquUtav8BsacM/yo/lnI6vNPUKTjX4gT6LIPjLXbLZ
rDxQDCjaH+7pTiO5hVSA+JgZ6VVScpitYt0kmVBqCBeN4ZRrk/VQBZBJG8v6bJyj/eU2SdIgaIL7
ZB2+dOfnIzmbc6AHh7HkjA6QKibBmDMx7e2mFeIRcHyte1biIGcw7bJ8mezEfs7MOrb9UklahFdT
Spqo1tUt1TwUFg038kQMp2rHDfRYkxriUEGDvzUjZlSQXPLgrtMK+0Y3o+xo2YTSkanT6Z+hVv/Y
WSikVh76uolzRrpcTCmnplJr4uhg1IZhvRXQSMf7BtoX8UzQiGtwL1kW7qwk0X/BIq7Nf194VjrO
6pZiLsE/71/fPMv4Izjgx2HBGeZGxIihgUvqnZRR+uPjl/Wv97pGlKyzMFbzi8I/N+nblFOaHBrF
QPlhgdZ1dmZma09Fgqp+L/VRGc9Z3CxUZqU+b//98uu2Raee1YGF9uJWi6awo7DOD0lBgJNZlezV
iDsS4pQtJ40O5dgWBFc1pENeFfgNP1ko/rJtGjp7Jq0BPsQfrCeZzYKkMzs81MWoupmKejOxi/bM
pT+bOf9l4YXrwn6C6R8n9uUUZFTSsFMbQxw4/UbHuamVp1qvR78OiINdEH58sqWwR63f3eVC9FsR
zmVZgC+zYIgDVEbHyMy9utrdh2LqCFrIEIeTlGqXJ81oz5VCK6mAeIUs0zjh0H7IwdmNeeuzlrN8
zltFgMFzXrPEfFXWoaOAgCKDcThPVbcJJce9VjEew/BJV9OX0knd2Ij2Oq2qwUQCB+jtxdLHbYns
ug/6XxWBZ14jSuWQEPYEvvhM29Dv2p/21B5kq961sjhUVb6mKns0BvxotH8YjfLV0ME/1YUybxmd
k7HULF90Ja82tFINP8/SU7Wi6bA5fu+VMvYnpXnQw8wPW+NOlfEuz7NfggELKik6MmGGGR/C3FWU
OsdsLu6A5pLxpHbXc69vcKgdOVtfGXEBfxV7V6Vc4VMnddK6y0IDyVpD19vOGYUi9jQwmbqFxlIX
BkWCgLYqTqGxAvKy9F4ooSQ4SfWLycKTU35ZFuKeZPq1RQ3UleVhMBZfGvmhS+ZNYbwwj95HcVO7
wqk8ZOzP4TRdw3C6i0lVI7nOS8mkpsWEhbVTn6y27f2Y2EbTZpjTJI9hXr3KpUGLN2yQxu9BU0P4
tRRyaxPdl7oGIS7eJHMk90akP2uKlnpGKUl/1RY/zgA7xbybTotsWiJhStOaSOih2rfRcK9Ivfbm
zLofFNrvDavDtigc+xwpFg7++E5VxLyzSej0MpxpJjjqI+937g7zsoW20e1A2EJ1tcandopeemGc
FDCDbq/O1UEjLcDtiprM7VIfb1Oi89gD0KtNt1mmfpmb8VyUMMPmFZCY4WR3EzU+G2ZDSmlEKhuY
VvA4+2QRfptmsGgKUDEmHBONrFGSl1BoV0G7IB7M/HX792INSzpHnl9LNDR+y2qHL+tFEeZVnJX7
3G4qLzWUX8tA71UbXwO7fOwSqhlHuVu60FOdcGOaw9FuHEYMZullNV0a6gSPPnHFMwv8Ip1NH5j0
1pybx0yG95T48SYGUeSGcZ67AneLGxTLvMvbGfFeN53lKnMv2AFddSKnKzObZ2Nst+NEdEqsD/eg
K8NtiQx268z5jxHhLFfR423AQIwXrANRaWMXqBXNk9AuGmw+6hgcl8bMHnJ7+RZaeeZ2CS5MIyXJ
lsA935HT5PVzSKBpFwKFDDocC/RHqeh8q5HQ09gM3ciyDxMDBw9zzl20RI6fW0jzgq4Tm6WoQj40
32gepZ7S9/UVg1U6C0uQbyKnU054M80z4DwkgCndFbtfA+LTfDsryrI3qi7ZlDrq+RA1tFvNAjG+
IbPtmumzd6ikCdltOg4w83elHBKcVbz8sM9v1Tx+IbHyJrK7owEyDlEaCRMa/wHlSJItT7EMN92a
xUQ79Mlg20YvObdo8NjGC2HdqTptnjEMOn+a7PRNscNHw6jjzYQC0kv68IsurI09moeET6zX068s
ju5ss0LKh7cLCeWPikQ0vTbIWAUH61N84sjIukOEx9ynNxxtIgmYHW7Vg54hf67HONqllXLbJ0G1
t0Zl8NSqXc6Y1BJPmfNtX6p3eZkcOO39qtHwm06SuKqa/2wWuSnz6G4p+6swRZQd4jcZY0P3FME4
i24iqa6ZJ+rYLyUK5zSFozMTuxHkyVU5l9dLHiYeB5XeRfZzjs1McTMsOu7Q2Y7LfCsi97RC1tv+
YFwc+kGfPLeG9VJW7V3QygcH0e/BLkJgCto+tEviG7V6k3NxQl2Hc0QJuKmalsjmEPn9qCu0LJOY
94K9AyV07xtpaV+bRrUfAsdbUJAmLV2ZIB98lSDRLrJOdJZ/ZN28GVJAffWQbvpG/9lZw47jx26c
Y5Ly0oB2qg1qoc6JophF+b0NEjaNYJeZeABtvAUtYbZlFyZ3dUQylRNcFzNs0WDyq6a+tYuavAkE
gctwK2UQuW3Vf8PLsR2shdIkGL4HQ/LgJMMXAsPqY2vD700Hs9hI0T5MdGB3qR2jCeHIO+ske5a0
g6tU3GVBfDDM5as6KvbGMljUuiU4Lfifrbo6FknYHgtLfy4G2NZIMUpvcZAYZ0FSumrRNh5TeG2v
V8bt2ibCcHsVh85zbluoQbFtONZh4uVwoyL+JgcNbbRa36Kj9mVTfrHlvGc72Demdisb/dkQ4lbv
5jM/yhen1V4HS30o+zxxGdFfNXFzHS7FfVeqlWsZGcK3+DRW2q3SDs993/qdIJoRUxUOBDO6cqpJ
4lgy9U05aFtNG3ck+qwemtKEGKvE28kq7mFsbJvM+hlhRt0Y+EY0Ys9dTnH3U+tM234Yd3Zan0y7
O2VRgyVm1G1PbdTvC5ryXtfOgGlrV5kLXPq2+aKk+oMoQ0TwKj/zhQwpTObwHPUKciM0pmDjNKpz
gHUjvXIhITLrMB0YxShdQUSTJ4cZnEJqgTLM08TDiW65SekABDFleE6qCalzTgchcqWlEYhODu0m
oyjd6WkQbtN6GrZEWkSvWl7qxOPYwRELy1XPcXw7jbGK9HsZ3MBUH1Qrqhi+E6bejFgS7ELaWz1h
USyGIvEmzf6J3514bOZbrhyirWJU7QZXwj4Z0R8boFNPWd0Soh1UM7GWHeJ9B5Gx55DT6emdfasW
HVlyefWEbInsGKk/aGX7pDWhdPuMgJTa4WWRTf4c44DR2uouE+mw4XW8SdoUVbxE5BHIViNLdjE8
u7Do4tdQ/+Erdl5kJ/qGoFcVdTP/WofRqVPElayU5wEvKRwP9aoce1SRmYkeeuTvYedNLf1c18at
SgZpbS/XhDKcBhHdtIRvh0p1FqG4IQ35ln2sxziFwjls501kknOt69/N2dqylO/MHHNmFoOkBebY
n9q+uNGLcKtFiOVIXKdSn8utJapd0BPg02Ttk5kHPzndqH6oGN9qWd4DpSSANXnuRXYexurGnstX
M9AOcaO+NVVwTOPsrXE4BokWb0Vo7s0ce1cYbqlrrlPiepn/YZNKm+aV9ehN1oDNpDM/Ya6KPVvt
B5IlumNaw21eVPVp4UMV0ZTBtSaZGUNf7Eljili8x6+4Qr7PEWnGxmJv0yjZhen01pOS7GlqMkEU
C0xPtXJgI/Uxte17bXJOgTq8EUWEJnqMlLNmjjnRN/1rZPe8BEqUo9KarsO+hqIzRy8qHBGkifq2
jqBeAo9Mt/Zgshk52H1oqs4cloeRnSwjBV4U6PIWVeb+DC8WUt/SHYiY+kZK40+Q1/ddgbEWKYO5
KWL1cegdA+wmp1ZiefG6zSHK9In3QBUs5WjHNu1gGs91uZBIpA2vVCqhq8rqaoxabIX6fTPb51qA
HwAv/1Wx8t5DFaXsw2w8VEsNkjpPhk0uwRHJGV8sevx4tg40bA7ExNxbNQGGZgPmeYySvbJMeMXw
+DT13HmdcOqtNQejz1JU7MKsND1DBD8GM+QhBbMN3iZ9UjL91syjAws5LJP2jKfyF24RMqZHsKIo
75LryFJ/1nPs7Ku4h5etzZI4HmlvjKUlm9JSD0sKonQMR54t4AhXawPscG245ZvAqlBnT4ZFGKqc
B5wpVcvsv4OePehkCadSnGHwfS0N+7kLjS8iXC3NRr+zMKIDdNU3XdCoB7hQzwF5TmcZhuXGbhbO
BU55XUf8JWBo66nogY6idB0ZsYaKDr8GUoquKZ9LlZSMYDD7LSVl7rGRDTemOgjPNDO0f1J7A73e
biXGDvJh8SuYRbLhQKpea1ZSu51sGChi0YAQtOPpIVdi1OfmpcMhPepfBiyifpmhnYnN8bHI7LVR
tEAO4vDDYOaXWYi7ZnYcLxzKaBfJbp9OJql8mK+IpOj2I4JXku7fauAf/tTayjYPIkbsuXld5zjU
EKkemi4rCY7oSLXvQf0EvNFSj+/CXohNZogFExfBkaVSqAf8oRZfN6VAGY/RS5xqWYPvqbXP0pxz
v50Ty0e6TWE2jeTyUnwEz5Ap1dsVr4j9NgrXUNdwj/w3PQadXn+VkCW0K8Hu42ATSaJdOJnapgeA
iGNFe1tS62esG+k2pke365DYnB29Ec+hqDTwub1yp8bj+AIVddxhs9doIqaLn9jre9xp1k6a7eT3
yTyssiOGzDhg1etpnGIKKtUecJpRXtw0joEP3UJVg6B5sjdR14+vUafVGBLqHq/KJKQBJD/rrqso
AKBVDcPdYGLPuZnMiQN5pmnDrTqQYqUYZbjr1fDN4P/hpVm3POaFFd+YYoi+GAZttJAq/KtMBLUg
3bHV7ET+aRYQxqtXoH5kYY57DSf0thRBfBv3UfmEqavYzV0678oKQr/QQ/O+iUNrK4vZJmw7yY+6
HSiezFXz2KDF2uhN6GyB4mL60rsHgygtzvFB5Q8aBnSwPNEvqXXZ2cz74UEtQlqwGQXxHjVkezPD
XvKbonFOSjxZFpWKmK5Xh7cXkyzqD53zAtcg8WnfTsdKKTWfU61zDmLD2VC6BQ8G3ugt+k4Mmv0i
Cl+Lumav4T7xNSVElMysaD/nQvXaXOYHdlHIrFZo+HNkGn7TMUIgtLb3+5Y1U1hq7Cuz802ngj1Y
s9NvgMaF1KNodkF91+5I02tPIWyCGkeH1OLUXZPs5T3uXxId2jJzCUqtt4z4Bn730ty0OrANdGn2
DkRLvGMJl08zkI9tz0n6th3q+VCExMLEUzEcMjgCG53F7qjWWrVpyszaUK+Vz9Gi6Zx1zPnOBk9/
F6UxH2Yx6UDgw5QHQSvt1rKiFiHn0J1QBsttVyrxVT+F+sEZq3a9VfN2URsb7JlSLd5U0GJYul6H
qmJm1DtJX78ucaRvGbkk17E9ZDuQXGPH/sFCzkIR+KU9RX4qh9RrZWVjrGsLjldQnY9TweGFXMHo
1QlQnxiAJQ4iIevMItn4aSRF8mvc1QtSaNOYfGYZOdFwhN70NSYIEpyOepNtjEmoOCKgYE41nV3J
8T7XN4tYrhYxf0m6/ECgLut4Ot5wPPhua/VjmZrPVV1zns/OXPmZfN9ftdHftbO6elztJ7EgzxD2
Ka8Se5sIKpE2H55Foj1OhSHdPB/vVUt/Kmyn82QbPuqjuS1HcUdh0bAzjru4iA5aIzS35QeFoqT4
hYhwa8VyawTJm2GLh1IoT0uSHNWmug3N+Fq2/Y9mLv0xq29ngrEshQNfQgSC27VlgVqrkvhOy0dt
EQyc86MttNu0JbgPpysh4Y6PK9rcpLLYWhxFvcHChZEHGzxb2Sav1CtqmZshLF4zNTrXaX0wR4Hn
eXhQOkQpPf97NxwiliDeVkFyjFZPp2nR91Yy01vHflovlrZBxvEoFq3GD6YegsA8zmb+YILOCwkn
cYdpOvRlcAJP0XGUifexrN8shVIEPq878sHrBQt7txjfGrs4z4uzWTDCuqFR1HgNiTloZOtwzoyc
eXBjVQu+ooHGeLaQfoDvqqdq7h14Nsp12NARDHQyIcbpGc3FhCVtZGJNKsfSap4i830dt6vZk3Y3
ju3RUH1Oi7RrxvGoztbDkEdPlpw43WJEECFEM8O6xgR6ZZGXFLftN3VQc6+POfoXM+9raJlvpFyd
ZIkVUKWYMBpaE6UuKjdI1fuyKrf4VR4bu/vp5PLQ99N101MMLPptRDHoWkOEMELlHguwDjwZa61g
4h9m2ZUnpayrba0XD6hc5jWDpTlUekWSOyWkV+hWusdH8DUOKUuGKcGmteBzriluxXYw6EpV5W05
Yfq35k7zwM9fo5/v3SSxAStYx0bqRzEYe/bg5xysiccoyO3DcJM2mmf21BZ6GMAMD7KYvYRmJMw9
L3SswU+HfI8UeBvB+CCA5Fp29VELK4bjAtxpoJ4qfhkc1kdUTVQF0+K85PXkE+e+tWX83IzKQwir
1JpbzgtLvhtX9PvM4UHIdFcQh+s2VVliri+EGzntHR7SjSU7SjoKWkwJV2IyyaTJSqrO1Hd64w4D
wnVf1n7PBtLmtd/pIcAH0m68eZEsOtrwQu/rBi6Mn3fLBi5f7JWm9cM2iORw2gdLmHvcD745qs+a
1f9U8BL0ovZQQZ8X1aB4C+/tKdsOBStlxJSVzzt+MZLxLSGU2E0icbKGNTBgUItta+p0lsnZYeL8
NQznWxEuJyXRr8pY84c+uwVRf91WyqNgKUky9W4KJm8e7WsjKr/VSrKzc0jNnTGrLFlMbE09l9hc
2ZOIb3leuyWz0+yR2OqeyAV0gupHk9pbGWs3c2B9V4PGb2LMCY66XNuc8PHO8pOqMmdxl8G5qXJk
BHbIOz7li2cnuO4J+YCdMdQ0cNKrruHHnjfNHfyKF3pu110lehb3ejhjv7yrnLGAUg9Z0FTGn7og
nLHBsa/FKQpyK4/27UhhRgv3mFgc0sv5exbpL1Wc9Ru9H3PEcmnrhQUqCoOV4lwXYbZP5/CmHJ1n
2xHfOLb6Uy6eG1s8Z0G2xUmHyTXmwI6S0ytq+xqeNUIy1XhD5CxprOvFxsyar1XUHEZJ7BScE+dE
eBCrgCS7yGbr9VJhsRxioeRIqha8wa2yqeyGp5cCOggZTw9mfa/o3GjGYiur06rusIXyK6Vh7CLy
vtKa6lcxlttwaB8VRdlWDvYXBzGiElHXd99ExzoZlbcZrBbX7nSxdu58+v43sYhm/3+cneeO48bW
rq+IAHP4qyx1nJ7QM/OHmMhMFlnMV/89bB9gtyhBxJxtbMMGbJdYYdWqtd4gxug+ciZRZKQt1Nzf
tVFwSk2wYbiPrtxhRAl9MqH2D7bv//JFImloj88wbh9aTTlZpb9zq8kskGdVFmMtU9o/vGDceBNR
IPFWyijWNtjEeoCkrfSvSZ3ded5ASMb0rXDv8lKpV5j7PGmeT7oFCjKNd3RfOWEm1ub6QW38A8or
W1gn/MPGne7zDOkK1BVG7SWc7qyAug2c5ha7i2wMT60OQMOot65j/bZCWazKfKCAn+2bOt/0VLmb
6hG91Oc40+71oP0T5sOfUC02Geqim04LdkJtDjn4Ctj1Pn7FnvddsWCD5emv0Oq6/ahbp0YPY7wB
LCScuGzTQlnRsDjUHb6cuPxRJbY/ocXE09Af77UhfhiwNHH4zZUjCepW9HVIOx7jKh2RIGz/Slfs
pZHcZbz9sJVd10VyF5kC8HvT6ZtsTCmIS20NQeJBKbyQ0lBxDy51pU2OToNo5M5PJv2ScKSp7Dfg
vnr3HpQx6squ2AIjeQrr4jD6RInY1F99gyOnkp0IB9+NpvzYOfGDNvhfKLnveK3+DOIKpjpGHE2Q
/jFl9JjwmOKe3lCF2XqKdh81YG2UkWpMHGxcw6IA7X/xkWlzApP2FO3srP/Z6tScFKGQa9RMkgGn
3XgyI/9Jdap7z8rBzdjaC5jDVY6RiJSv3Vjem/hAaq0KF/2jWimf1QQwUzCcBj3ZmryXxoKmVShg
ghXOK+w0Kjxp/CTTkD1DL8AzNujHHWJyP69stlDiV30Qn+qu+drY1CXV7kX45jbDxaFvyyPglH7V
quZXE+1ielXBpgo++wQt1S4/yUF9iRw8u8ow2KvTG7CFya4PBw9z0DzuX7htX/wUyVsPFyIZ7tqe
B38Uf65NgQKVjVEsfUJH22uVvoJ3tnbadEGMbgY0QQASdqnmvEnsqTokhPNOch25g6zDAlHcJEw/
goBGHA0B2G0z8rbwo/67PsRL7ktv7el3Hdb/BoWrSOETkgrq2ueDqraVOQOywwcQSe5TI+Joa/Uj
9rCRoEpSOu6u6E1zTRf20XDxNQ+zXkEbjxe316nsd0uxH1yh4xiFVOza7JXft9vrb1CB2Q9kWqBv
wqGgNvQG6nuHucyUMENpA/XtXum1JxQsDI+7wO9rPJe1wt84LtWiVW8AhF1FoFZ+ZEU5fELsQ6tW
/uiHdAyjoPgABtv9VSRazFVHB/WXD1HxRYZhXkGA7BvuoWKt+4p8xjlj3Nuy2QwgmTICe6PfA0t7
dR2l/YvcHAVT6fitt0b7qJiOTOTc5VzL2WPiaEJFqQSdl2NR9yaaLfnop1hpmimhvunRrWhNCy4q
NtlDRm2ldFCSl9Ie1yDk/fzOCZzevBc92J+VGYMH3AjpRPpnLjcsOW9P7Aw4AMBTxdto4g5rEwzO
mrA57+Y10V3gy0nsHDjofIzIhz2AxGzrwwz5NzTItMeoZ6MHDw0frKc54XDeDQVGJU0z4PDHZEBQ
aiVbM6w2YZf3nGupY7n8b182DQdXEClzE1AEzIjz4VIzaMvIVv1DABz5lS5nToW8tb401JAX0Bdz
Zdm3TwOI5sCTtCYA6xx8ooG+z8jnjypwnEMMdQsGfAHw3EPSBST0GiqBsVEblaYR9nY/TFmTmjbu
nseadmfCfd0I6AD/OAOsLWx95npCOQLPnkUSfN5Qba9652DrJem5bNFaFEl7QtVXWUDwztA3bxPg
4FYC+xg4JVN/PtllWI7aEOpYFeigQyeTD6TduGywybWkjJFRwwloY9R+cO84AzKs/7bW05eiKGsD
+8FTDUWE8+HdsAVE5xXuAbFcbYN+GYLUlObXCR6HC0PN4C/TgVHpW0J+Bepj4MRxPhQNtcbtLGQz
wwwPRDlk1s5W4mDfQm97zses+cfxpm0MzhGeoouohGfNtnEZyrxuDA2simYVrwJ7DSsf+1Vp+9bR
8oYlHNM8HkzDTUBgUJWQ46w5N7Ro7d4vOnZKYVJ+dhorPdp+XRzVEAPBf1u0t6H4KkuHJAgfbQZu
TGJftUozSk6F05Nf0Rq1PkMiodPsyFYuue69gd1u3CBzS6i4K+WIw5By4JIweVbEohE7adbW6wRK
r8kdtDZAjkkJfnkprmAHJHG08bOpJklLlh6gQFo5cC3zxqVHm7YIMgYR8BhN0hPZo2yroafFAnbo
Ao2oevYN4IStMZR2jyyu1f1NOw3yNiLl5s9c721316PBthRkp+3w/ivfzjxrBwMOQUnAzefbsw7o
/VFFVQ4qqjRoHLXxXUEG/mKMlAd8iMxfzNQu/nEl3walcj8JH5vT2OeD9tz3RYP80knJWwt/jBLr
PYRzMWywhoVAc+346Wh9THhGlRLsLNBYdmakMe+4YzmgJOjSQUc6wCDl1WtV31opaJ5/2qXAzia/
FwsQJQcMu79ZELXhB+spslAnlZtynQBiRQatcD6wGfx/O+r/DQU5dELik4fN7+K8EZUaSCxfTQ/R
P7VMu5Pr5JItAwmraZT+cPvT5sDXt09DssaZyEs2ivbny9YpplZXwkpPCAimPyrEWj5YQZEvbI7Z
1fDfV/E1SNm/BejZ5nCMLg1LgZ3wUPXFB4El9rqMpZXS/u1+9FkA1QMV+H1jxUtWHhfshrcPBJAJ
IpTcBv71+QfmlMDHoKfuXwch3e9xiFdJ5FU7MKkA6NSkpHXaqg+qKNRDp2bDPh/1jlIvQgdr2QSw
w00esLcnfZrUdwf0v+nAJBxa5URymFvJZ0HtZbKLMrqovrZHagqcnuaaD0T3LfS458HATbooN678
e3vga7PhqJpr6CT4YOXm1nxllHF+3Sg9BbGkNgE996CjWwyAY/heIqe2GtH9XWdKR7lmbKIt5wyJ
ex3R7WeUp5KdpiMjefs3XZkMB112uE0GJl2eN532dylhbeHaVMo8PVVqIz+EtdY/e4HSfvbjjM6S
+K54YIvKwpZooQ7awkpMoXC2Eg7SGjDVoa/BPJoNbqYVzGt0zAFOau59XrcjJHDV2usVpaDb3/mG
UL0YizIZQhJce0jDnH9o1frwOKOOHVX6jkXbs1futAhuHrZdprMzKZvtMOq1HrPOhnfiqVBvP1si
ANSgI65ylLBut0HuFXvUbEra9iaSS/UgKZPzCtUPHgXeZAP/ASFCW6vXZuiKn7zX0dGOrDQ5wHh3
wK5K+VnrG/s+ywSeHbe/cXbzTBsbBXPsXpHbIm+YK3q5WNUkoxakJ6HU9V3H371CZanxPu7Vz2pf
OGsFdMhCyJxn3m+j8khmR6ueBvZ5dsTtBmpm5/nJiYe6vrKVINpx86CPWY/qluUE+Yf2D7o0gRA7
xbLjI4if9rdeG+BZrNx+VCuspBNk0hd215Wwx0xQwAIiDWNvfm9kkppFXRugw6y6e0rdCcfVhMbK
KrspAJnRNstwZ81idYk0csFInVYCvRKA9zxGXBgy55utN0qtqSwEJxoHB7jWwl5SV7q/jg4So7Ui
8y5G1n3bUWW4y1D4bJd4VZcHS+NAI1rHwaaUMZfTTztDCXMj1Y+29A3lOw7kQv7qtMQ/jmo4fPzX
bcf9ZXJBw85BlWxeLsmM3A06bMKPVurVL6JCtD4p2Ptu1wGRjdoTdWtr4b13+YGsK0Qgjz+0S9Yc
DjetWtGXO6pJ6sHmTjHUVoIGBIR0vvzr5zEUDAoD6SGu6DdDhncREm0dYL5W4B7LNOp2tm9atF7p
4eXCr34Uoqx3SB4t2TxcOVVopllcESpIf147s9AIJR3dz8EBoCbjFDYOSFwz7kFtk/6tZF3LX5WQ
5eegL/VTrFnpuhXABgKchh+R44eQ1IIyQepbLGR/F1sbXS3uc/xDsW/B03r++tKiaIQgmSjHfsi0
dTBkUHA4UCuDDtiqRVN8E0lQSmhEDduhDlERL9Hd/tclMXWKNTz9uMJhXMzqGFEy9qndqA67WRt/
GF5Z7FUoCDag3aT9KBzdf050G6zN7WEvNx3DomQC+cKGrTP3A1IUoUJ1G51jkyegubvQfmlLtI6b
OssXQvnltcxQ2J9Nz0BEguaxKwITrzUYYx09S5pIS+v5OstcczdORMwcLO6pcrPkOaAnvxn13FgI
6le+lIzNnGTTUEPizjyPX7VlF7pbBsHJrdHeDSvgBytJaerRttp4yYDoMgnmkUT4IFTrBOq5ydao
FKBzKGgfFZB2x06PgOGAgi4XVu/yOkCeELFpjNXIRy/oij38fFGrlXccMe7EAL100+9V2Lh/wd7Y
/i5CRemH1iX6Dxp92Ene3jrTcT3PPrgEuIQm/iLxav70pfdZdPoAD4Z4iNx96r7Yg9Z+LR2/WoN7
X5rSK+s3fSqE2olcC07lfP3MkdCYUqBlNnkUr3JDH342sfQ+dhkqPLc/7cryoanEGw1BSlSM5olV
jCJ7lg+twqnwlHurMqpnMxDt938ehRBMXRzDFLK3OQ+zyhwlGFLEXWwwdwVAF134+94Pvb+3x7ng
ppMeQpTjY1gwHZG5WeD11dCRXSWhP8ey3jW69atsAvGlDBrvHlDgs6P3xUlvm/EJuMNPTUfWGTey
YLPwM+azSpjlzfE/J6rZo7drwsxymyY9Fb7zqvpdcZg0nFZRjvisbkMgMRRVwwnL/I4qyUe/TMG/
muA3HDA25cos1OQORSx3IS7MhTcpr1J4Q4oNa0qNWvLcsSof0OJsY0U79Fqj1lubNoCz7oIBSA/V
dgSyHKoA/qEdawTRE0W3AATElH1g8gxlvoapG+BPFyZhtzBh8x3/9sP400RaN4jR03y+u6XrVLdT
0aFO1ys+LVwYIThHjEb8aEbpktbHtTuQSAXBmgoIZc15WdeidGR4YxkcQ3SOJH0MUE4N6RVgAJc1
6Ju0/Z7VD6NabZv6sz1qrbtwP1z7XCSBaBiQ/+DnZZx/bkjjEcrY6B7sfkSxxhvirepKd+Mj9bwQ
N+eha5pZ/k9uN0kDcdTPh6pFkZEbddZB0wO/pUjnAoeP2izJPrlmbYb7UmSVXIiXF/nP26ikXKRA
U0n7jZD4bj1bLbKTPBf1sZgs2TaWDlR+BclRfFebCZFLf1M+jzDCgRG7SeBs09ES7tYSil9uFcdq
vqhdnmRr3RN1dwQT6326fUKvTQshFoUODT0o5NbOpwVDiiTs3czDpTTT1xWgivu2zYqHPtb9F9rV
2sLRu7biIH+IgOhQouc32+Bjk0OgAPd7hDLkmVslE4m7Ehj3Tdi0wLUXVn36z72/sJh/BDFc2l1E
IWR9ZzeIOnRa0aWdf8ADSoptNURI6/pI5qcLK33lu9CYQOBkqpfyfHXO59FR45H3H2fJ19RgN3B3
8ziqiqchoNl+e8mubSq6MNhHkVfhRWfM1szq/MgnrUN/Lf3LI1TuvaTrUaXVhnUurC9BCo7GdgDS
dmakftG8ZFg36Dvt8hbloqZzgwcNvt3tH3VtosmyeDZxkDVrfrHFSLvU8O/gEilG9DPuU/Nv0StL
duxvKfFsPdGcom5L/CZEztnRpQKEV5aOcsBnYijuS3CcnwNIavdDboDCqGJsUBphoj/lVV5879RJ
9MtKBVdOKwyobLZgY+6NQtEe+57CFXEgqMvDmOZNvvXYLJ8dD2z8ug5F/lKgBu7ttKGLUV4Czph5
WXNfYin2QMGT8rwAZzlukV0ESNDZbpwcCGXtnexsH/HJsK2ffUcH1lvHEJsSbAnU7cKkX/CZ2d7M
AhVRuM68W6dd+S68+NKVBSy/4NSXJrSxFieAtZt2wUcdmLS3LUUqzV1OBWE/ZL7xewAOgTago6fo
8hZp8FdG+vitUf0+PUW1234XrcDhnkdDER8GaY0f0GwLkK/pXL/dlhmYSDcV0ZdBhjQBDKH7oOU8
lEyhe6I9sBGq5/3EsqZ4EjrWZqDWrbzdxE4XxDtVOMNfqE1av8K2jLJpTZ2429Rwey1cKRPvQ5g6
ivvRAZb7o2ji8VOrGAJDncIpw4XDOh3G2S6ySUwojGvGVD2dTVvjjY70Qqypo8LT9xqMvU3r+vFO
h6f6tR977xNv5fzl9mJdGZTEj5jHo4tEcy6CGwcqantmj2NlqCdPJBwu2DPMxpud38sE6gURBN5B
n6ZLn3slxtO2pR+HKBCKzvPqdaPQRHVRDENbsB6aXe82+s+iC8aHGgV2dVVpuIIvzPDbdTqbYpPy
HSYinFcaqtNverczAaYjOjsiUQMkqbZWSTyZVKhjZLS7AU7ad8NXeso4aQKGKgQ+H+4iTYb4Amew
9tZRWAJszKFCKy+FCe9kHY9O560VZJpPqQuMZe/pTorAXIqR5JOT1O4RwsnYHRw2qbOvNVPRN2gI
i1/1ZDkd6Y3y23EUXGto97CjGytDnOj2Al+ZZq61SeJkyqgonJ1/cic58prQ41MOgYBiuGtv40jz
txLtvEPZoGp/e7wrVw6i7SiBTsVgOrqzKaZglYAtzvSjk6OjpKAsuIewMwDtKfTj7aHmj06uUYYy
dRR4qXJbcwkvWh3JSA0yO1aBb+2sNjBgVmGrecp9ZFyOLBpeJFKEj6zYkujQlZsFkAetaxJiZtad
3ayF0Wp+nfKEMI1O2DCjIv13bffJx9ufONfAn94EHvcptdapFnNRdk6T2BqxIEpOQdpk60Iz402s
jC/qEP0M1PouQQd81VT9g4gkPnm0cutcHixluItU7W/qj0fpOPXGMgE0l4U8kC1De1X8Z7RSh1Xk
AbyqhAs+W8BhjYQPW8VKwoVb+MoWxFSAvWeYpNOIQJ9vwTrz9Rg0pjzaMOPbFIULP+xXamh4Yg9s
uu5RxpHOkozdtYcEuuKkPVxCpHTzQlaJTqQo+yo68vUAdqN+QJhBCevulU/M9bsmiQNtDXEeJ2jY
wFB2NdSLP7dRGii/bi+je+1UoOM3yR2R9RHlz6egiAw3VMGzwwixkt+oxprjqlQkQvFlOR4cmC8f
AszUPuJR4X5yfcdv8GyT5V8fBOOuiYC57HJTA7iZRSLcaEAY27VEzhdMYJoHH6Ji0E5kJ8a9qwmB
+nxj3Fl9WX0ZoIJ8cTPbfynVvn5BZ6D8jN/O+KrXsXlMQgBXQcFTcmXCMDn4ZVBvtFrJthb5EiIZ
tZbuTNgEj33oG790idVw0JWoHY9xBsZMKyzQ81mpPeV1MfwILYkraEwpr8DXTzRoNSZaBMu6de8h
q2RPQ91p9sqhSjOROj1IkQWRayWczGnXvpPn8JiyAjx0qFUDHbk0gk8QguP4HGWxfOGX9d9Lv0tx
qhRVsslJeNVDaWBl1we5eRCdX9zrZmM/IgvSf0rwltsiKRjtO7w27zQtbB7RCM72EEycU956AToW
WpO/CNeo72zU8tp1YEnjwFk0XlVduiHmAYp/n8mqeo7iulvEJU458ew+oieJABZHA8jYvJWQCzgZ
elxQ3vEb8UnAR/W3Ap7Ka6i6E+TTCD7mLXwb1y/Sp1TVlCers4tn9P2630OJDsXu9j69tk25ogxq
z/yPYt75NkWqWzGT1BiPQVTLXVDrOnQvxG+0Ktc2t4eaF2GnwIai0CTdxEMPvNH5UJWvh1NfG/1F
P3Q+kuEB+c+8+86W1t4SmHACA0ZUIhj8Lf6xcuG1cuXq8OgjoQ+ISC64qln4JjuM1FzH3Kqs7HrV
5Y7co5jeb/KKzn3Zmv1WHXGE6tr2H52B3gI6jyOuqzf1qnlybEdF55vpEJ042uHGKyz1m6WlNSzl
uPlwe4rfJK9n24tb439jze7ihEJKK9B6mWi8SrseS82WW1MzRX8vqwY7RofeC1bUieIFK8dJZI6r
mk1Tdsz0kicaYlbPQzkm6qro/a7Z18IsfMQq7BjVG7JUe616sVJ9vf2zr2xCOtY01xASnHK12a9W
QulaqelGR2SI9WONXsRzqICG0bw0fr091JWbicchuRFPNx6/83wQt9ihEooWT1yv4ZNRmiUsTi8F
g57bT0ZmFgvJ2NVPmyDIdJ4Q757De5ykkyqaLQP9Hb1yPtWQ/vuHxgjiXxjUt99uf9y1FIUECXik
N727LwAAIA+GwbLik9V0ItjCehHmdsDC3F+43y+gF4BrAVf/z2B8+iXv0uomLUo7L3SaDJRs3V0Y
9572OTQ/jYGF31tnTCT8Joc9ZI6NZqG9EZjdxkuxUdmiKzKcjLQJXmt8SZfk0q/kADbAralKTzuL
l8YsoAV2rOrwz4Anl/UvL7D9LZ0Erl6kPaG0oLNj1KOzUbwwv0PbWT+MRtX/8x5D+pQWJ4U26iLA
aM8nJwZAHlhh2BxzvW4BxcGu1hEo+dr5PkIoYAG3t5f92jdTMUP9m1oW8sXzh5UuFWA96Jgdu1BE
/cG13ZyiutqkuPrmPkTWPkvdr3A+uOEbGiraiy2c0Pnsla4XLP2YKYyfhyB8qIhBUwWGAqc7C/NN
nKWAhVz/oLcCiGxLrvEHcL2Ewe/BO4cXUfQwEbm1H8M2DGPMTgzjSYWlOKLnQQPvEFMQhhIhcrdb
oCJcnkag2ujJgVexqDLOq2N067OOekx2TLOhKtaqY8cKklMZtHkzH4q/t9dlabTZTJSVY6DhHcNa
HsAOjoYJZ1jBwVDNI+MfW7icR55ePBoMHawEqt3nW440TuuLWsHj3IahCI8Sy9FYGgAGkPqtKaNA
u8zshdg2XZnzlUY1761zAd7InBU1lVTTh6zt/GMpsRDl53VbeBb9ijtH3SCQkO78oKoXvvQyi+BL
p6bjhM3hKTg7XFpeNYnpQpeBlhuniF4AfU0z42/QCueX0tr+Kk/p30M9tQ95hpjY7TW9OjytCrAo
qMHiHnc+0WGeIRQkhI+GvKE/VBjm/ukweaaiW1lPvpkpXyWQTkQTbSXCc9lZUpa+DPGcKEef4H8c
9IsQ72ZFDm6cz4chhA5Now4g0IPKVJcKyZf5EuVqk36MqfKWusClGpkPiLmTKZ7tGqZbWZTsKVxg
q1Xb321Y0FsrMMqdUQzZ8fYMX/tCPDx5AbOfyQimU/XuaskKv0NicPAPIP9QvldlRG018u3efb49
0LWlRAsW+z8kqqec6XwgWSKzQ+oRn4YOCP+q1exxfOBSNoNDhiLendXUcbiNhF18woQg2rna0C/B
P64cIcr0dNhsMKuUa6bnwruPjQKIg7VSx8e2pTO5yaSNMB/PkBzFpKinNYqXKgy3viirfahGSr9p
JdZNazi+EJdprAanYkybZlWOlumfXD20f+M9LrHo0xr0Qbpw7Kxvt+ft2m8GsEIJkc3BFpx2zrvf
XNZN6wJsVI7uqBjbXnGUR4HlznEU0PGLtH/lLWYvZIhLY05r+W7MrnME+lIYLxXTxYVn2hh/0dq+
LfZ+F3egKa0W1RgdtZKFFbo2sMqzhdvMnQr+swWqW6USRoLZXiabUtlI9IleNI3s6lSqavMNCwJN
RbjKheJ4e5YvjoFBxZJjZ6P1OP3FvH4AezrKqtQ4mupkVAzV6EOket3C512kw4xCagpOVtMYb14M
9sdaV3tqxUfZjQXyQG2EoT3cczNN8aZVUJm7/VWXPSMGJCuDZ8JNTK93vpBqSDpUSf3Y95Y+PqWh
6w33bV+AdTSEPXxr87HihSjHZBfbHaVpJU8DcwUCQ6seK3SA6A+PbTvu0cb2UjRQO+3j7Z94cWsj
7qsDrXZhPk3K2LMIn9aAVEneqCaqbXmCaptswl54T2Dmrc3toS5i7PlQ83qVIGxbdQ0j2PdrqW47
YVXdEU+4/jXK+2TA1R1ZnFVDVLB3sLTw1L49/rVPRcCdFzFdfmgys0+dJMaAPQzj0YrRtLGLXoVa
3IcPuC0uLfy1T0XGlIe3BdjImUNoCl33QYcg0BdbfFhGYQRT6abDv7Nt1kaHayOUwgoEmoIkwO2v
vIjzzDLgTWw5HdiWF2rxWJyrbZyYfCUKl4eWCtIpkWpyCGPvi46v/YFMadw6Isb+u6n/v+YYuXM6
EPTGaE2eRy7AzN5UCIxOwkKd1Wob5Kkztfg4wIBcKrteiRkAZCEi4nk8+afObrSETkdQDklzHBIb
VnMyekayS4t+dBaSMH2KPmep3zSn70aa3QFeJH1Z87o8itoEnqgqZXOvTiLu6zaexCMDRYuCx16r
xR8rclEUT9WqydDr7+r7lDJDvSoAFaDvkSG5eAC9a6PYEQfKi+P1wx/N52q5bxABchBTCC1UIFRV
ea4Sp1u4V67Ev6l7S+0BXjKg29nq2FqeVYhbuUdI5fI+rPP8EPX1By8GDeBJGq63t+LbdTGfN8IK
OETeFpT3Z/OW2IEIQyOwINKi4vjYhUb+wS9xIcLkdxi91aB49vBcqWmY3dMyNL6kiuzCe9XK6A0m
DR5n68FA1JOnizkxTgJMO/e9mWv6HdfgeB8aNhrLnhjkA2KSyrCphc9Ry4Qqhq+NFO0dQT2V68rO
xZ/AcFBdtNQs2UY2aN+i8aPveREI0ucxMDKEPfXYW8ewUcP7Qu/9eJMHFedTyazsQyugMTwowhE6
utC1+OvEifWVOJ2p6xaJq08twp/GWk2yPlubVpjbm8wrYQmP0hycdeAE6vBZ2K32XRnyOD/EcQgs
QBNaMgF0G3WJ93QtDHCFU16i/ArgavZwQGhIjkCq+2OtQDdUT6Eap3s5tMW6SiIwCmPcbcqoQZW4
LssFs89LoBfnxXnrhEyFT29uS9LVZSCxefWPJkoXu5LEG+OxNrf3nZOqa6IGEgdd9exapX1qJkf0
sJfhBw0K7S6Gwb9wC1/Z9fbknEG7ju4ExYrzmOSYQql6PfVh96YtMHqj/tZ6mv/RpSrz4AzogW4X
9v1luKBhNwGcMRlyPX0KXO/SN6V1nTjUEvC30gvW0HXFMTEi/xNOP/FCaLpyp/EUBccOm5XU6a1W
8m6omIauLjxtOCbUGTDPaOW2N2p9L93eWLi+L3JDePu0I6nluzgCwhk8/6ouQrKlqSD7JE2KaUXi
tQHw4WSSgBGK4oCq6pPgaSTHqhdGvlhA7lCXzQw8kEofaNHzkT23M6eTI49BT2sbSIP1CRtbmjAD
/cstaqzqQvX8YlZp5qk01SZkKj7w1qyUgci6HwY1qP3GNGooOl2WAJoyOyVdxerYLPltzr5vIpgA
kZv4tJwaqvazswoBCO450vuHMQCGuOKZ7X62jACv5SLQkHczqjb7dnuLXh7R2SfOxgysoMm8WrjH
sTcSFL/qxHjuKJ2qSPTWWbTCtcRUd2WmjL9NlZfPinTc+5lWbYItmFQQvvT1PnMXaixvidHZjcHP
MqG880jE70afk9zCJB5DeIbDsev79ktqZ46/iRQpgo20jDFDXC7Rmk0UoS270cBsIGIDZ1bSZ3Bo
jrdjptyZoIoe0SC0vqWW0L+EWaTcUXL3stVE+kBznRoCYl9BghGKjWJLto2pnPxGXK+mUxJFNAzc
MkYvJRrM4Wdut1m8zfWqwSpeDH698lIEf5H5zd3ieWFRLvIMvh6nUVpHUwuO4tb5Ri8sgDEYRrvH
aLT1dRkF4RqvbrEipdoaQ1hQWRbZvm4t6NZaXm7ADbq7Ac7np4UfMm3w+TJQdjGI3kB2eA6e/xDc
BQDqNGOO1VGeGtuQxh3y9rVb3uM53BxwLIzSfa9avEKHUsbBNrQjrThgbIDHQhKMXr6DeJhWmwLF
/SWC1Oy4wAiDv6GDoZ2IkFQyZltX7xUzwjRuPKqyb05NitqxoSv2Dg+1CMljZGRvz8Y06+8mg0yW
KvOkXkLZhGfx/P4w86zVlcG3DgCoImScbXEM8BVYQ+pL11lbxzQdamMHcEtbGnp+TKexoStM/CGu
MBLd2d2VFzkSHyH6HlHrIhMV9GaBVULV8kyDAkj63niybKG1F1yxyOq0LULtnrbrWw99yah6tDU9
WUDTz6LjW7jCDZrDafOGuRAC6a00HTKk4A/KWKs/rCBBp99rkLXPYnshEM/unP+GYgvybJus2+f9
2iHs+1oLK8w5PTvb9R76Tzr8wF3uYeqJHuFOxn2/v73cl2Mi/Eu1DZwnURkE8fnet8resHtpD4dY
L8W9i3jtp1yx9U9xjqSU0zXVRx9tX2Vhk11OKsh4yh/TvQNly56dOMPJs9QqlPEgiQt/gAx6r5FS
pa8UYOuFKsjSULP0xM6DECHMEM506o67iqDz2IaafRBe2C+9RmdndWrRIN3CQ5CQBnHZnE1mVk9q
ISYQkGqgKrnqbUO+unhr7BqrGL/1FeTl3e3luzIir26Ii8ymOtktni/faFkCVUQT0InmFZug7yia
gcr9oNpqe2i0SWP79oAX4YGWN7e2yyEF0c+z+3xAomjao7PRHoIoyMu9pXSMq8UOXRZkzNS/fl1h
HYQTFToqbTXYS5IR03KdhSfGp5gA8o1JJtmcLacOjHCwbNmCbvHkTwJ3/ginRyxM65WvpPkxEWEp
kZMGTpvqXaLpJsXotWZSA7ZNq3KdAIE96sLGV0QWyLDqY7ZBpNE8yVgGC0nBBauGzho2ZpjdG5jT
YQ4920SBHugxkh7xCRSULVcdXAJ4uF59GCh1QFuc7BvsMNtrSPnuGwQ0VpL2zW5CsC0cnVlsYKbP
fskcCO36/dDoXaEd0lr/mAERCDe1mtTNLihqIGzhhEsGgHZ7g83O6/8b1APczK0HumqW/kLPaRMc
LOqj7/ZsqrqoI/UI3rUiM6QTvUTSnK3023A8Jlx2NRBH251dOSnVls40Aa4IJx2PWDJlnyI0ufHU
gVXXi2jcDa2FvCL/7lIV+OrQwNnYxm+p/nxoQKSJCDp/r5VwzYHIOhgvAP0awwPXs/cSyF6PVmPS
4XfslL0st7dn+nJ8WG8wZmHnmIAS50cZu1CjQo2MFiZSsQ96EufROvNa90VGmKls2f62vXXoAt6r
qd8tIVmvja4x4dQMgdHxbj8/Yqo9OmOF7/JJVYPCPnh5Q+rUO0X+jB1881zro/816VuLW6jRnIXc
83JnT3oshBEHkpzFVXQ+eGwXuA0VyOZIsk5kI1ofUYs+N3tj2xUB9wKVGvcVJrei729P+lvoeBfA
2HATQoqvJuVFzmGu9BXy2UGmReaBxmop1nlsZljrcKAQsvXj8EPmqu29kUXaE0iQqF2By5G/VWSU
vkR11vzxwiT5EHaJ85zplbaDz/rvXurAWajRko1ZlKHmcxOmXiNGTtrBDSNcVYR4UynGn65zscVr
7MRZcDa9AnEATACYcipr2oDIpkvuXbStXD/MRJq7oBEN7Z4aWooDDLrpsMGc3Sh9pOkH2BWd4Wcr
BGfRRRlF9fv2ulzbjkTbqYzjEPa92b2CGVuc9akqj6VTjvVWp2L8oy717Idto4+M86nArjr0w11g
tVq5EPMvS65sCosmzSTtQegzZ/sxStIW6XU9PYaNIx6xOwzL1YC6HjkEz74BAcgCbWm/DxvjnmnA
jUEp0GbCG8G2kr1uSvdnr5XhxgiGb5Cs7KdSVtG470YjEWtFhA1vFlE56TYai8TfOpRrtIOQqr5w
Y1yZRU4VWDx6njDf3xL8dyvpj27kR7KujwhJeR9bGkKr0v4/ys5rt24ka9tXRIA5nJLcUVm2LHWf
EHbbZs5kFcmr/x9qfuCzKEEbnj6ZwTRUm2TVqhXekMBsHLQBmDOwpsjXME8KSgOXgs+/4EfbiA0L
lRdALptpqyShSUwMslyNTjgtzDdZz8WNlE6LRnffZIHmKu0NAOsRb5RM3SXoMJ1NHVXcz3/F++uL
uPJ/P2ILDR4A69rzWBdnRHzdhxr8HZ5+poMF9oyZ5t+u5YB6Vml3riwIem9vz41tA8TOcY46z4OT
3y9Z292MTj7f1R4C8p8v9f7DshTcNk2F30Fo2NzKqetVpqiV/Jy5Yx/MtCv8xq2HfTQgXMdyZhCh
7OuvpmgXAub7UL2uDI2WasEEFbG5J0rPxN4aGj+gDA8talXYey+Ct7ukU5igpA8QA7uCz592k2QS
o+mLoiuKbyRBEMbM2xcrFFvr6LZHp2Hu8tKPadRfW3ppHz9fZlvvvq7j4HTPqJSTD5Lw7ToGhgya
Uxjzya37IvumV47i5X6/pF2+SxAS12GYrbQmE6OafIA8ukvw4Uug8dTzbZ97vHHdk5Edfv673u9h
4iCndwVS0vzcPn6jyzjuVI+xVly3K4gbB7+96BY5+rOtTH/PmuVFIIbCmUW8g+7n27eg523ayrHI
T5piiqCr9f9yOSgvyqL2gMLNS0JbH2woqhTgRa8iPCTab5drMoPuAn5Cp7pS7aOkSbY3ZZNe1Qhe
3g0NAbNEu+f581f6QXCiw4RiA2U9iSZd5ber0kHJaS/Y1RnbM2RgmymjEeeZfl4Nxv0k7H/TccE8
DPhHgl73PtfV6sJX/WhT09oBIYmuFkTszaaeDIw99dnGxiIarRG1Y+ryYJ4Vt75wYl//0tsUx0FM
AUw0ZTDV6RYH75RoJLsWBhW13tp5WNi9sRoJ4FhPc1c3cXvN7bTAgyY2pO/QC659qGwu+rGJpWP6
NDypHXn/rosqrwvcdEEOX0H/Xd1F7SLNG9Mt8vu80WftkFXNku8GTUQFRiW9fTd6zKT8kcEkirh2
tywXQsMHgRB0A1Mm6m0dWN5ms8q0aiOjNdRTIop+p+polgucmoPCUptAw9Znp9ZmtiOOKReixQf7
drW1Bs6PGsH7U2kJLALqHCenFLjHydZx8Yi8zD7lNiBXmN7OQ59oyoVL9YPH5WyyZXQMFhBI2jxu
65SuNZIMnlq1rfF0sRf1oIO7CjFO1w+NSn3fadZ8JcV0SZNq/dObXfTn0tvAn1OdM9jMciS6NEEN
LrRut0ythyWdVuDdaM5Uin9/oxKCAEDRv0GBZFv3owiJqevE8CwiKt1qluwexSLwqsxccSFR+OA4
rsxF+BlUA8S+TUCY0ilGeKGfTwgmFi0e3MNqTqLHk3fhOH4QzVdaBIXOmpdwMN9GnslsByMz8/yc
mAtqbHnf/aacnp8Vo7o0cf9oKYpJ6KdMAwFEbJZqJy1X0mEuTq5ZevsIEI/uI6u2PBh66Xz/PKJ+
uBZBnAEK+/LddJ+5blZldZuelcKMbptVUJN+sLKr3ca5cObXPGqzEwGErj0Z1PBATm6uaUuKXka9
E59NR+5wQjo7jIeANNT21dJhbHZy1c7ZVVpzySj7g9PnUBdZaHqyPGCut5+OXIuUdplSpB1XZwzp
ilPatt2+W+YRiwRnxMBj/hZZeAR//nI/iDVAjtbEa0W3IEv9duGZMLOg/ZKfFWR+fJGMMqR5mewm
HPkCI9LMI25k8sKiHzwtmun6inJGAxpAzdtFe1y/+hUthCbrMN51Zqce+rGzv7ZzidmpOR3BKkzA
N5vlwql/TWg2H5h5B0UfFSjdAHMT5bzc7IpOBz4QOymOSlAJ9zj+1eFsNOW9CR4TNcBGgNZKlaYM
c/Tuvw11Nt4vQ2P/toap6/foEqQ4HM5SXph5fxAG4T1S0uBBQ5ZvbvJfpNel2uKVi+VqgnVJAyQy
6CC+H0XSGy85VrbHv/32K69xPVmrdNQ7DecMSBr8sCk7e8NcXc/QYP04qwteRj9ft4MDJkXI/MJT
vv/2gE75AohHA8+j+bn59mS0JZKuAPNomngB3sfy94T9PE+MJ82dWCLrOc4qxw7NcnUl/PyRP1gd
MieXHOJ89JS3k8iZwFlpZaacuApLcy8GVPtFOc93M3opX9y8Axvd1uBUD+1kzJf0eN5/4RWDSqeX
NwDVY5sugbRP6rRSXdwCxgnnmhVLVSWKn0qxBHraqH99IaBSAol8JWPR+trKscDvIUHE3OSEPSli
RFAApp91r5uxP7u9cokZ+NHT/fFlzfXd/9ESmKJ+LJVu6U4tO+spqVHqbwwX03hlAABWz034+bf8
INNmK9F+MFh1nYtsquIobk3RKUpydnqQImhQKUE3KckO81QjTKIS30NqMhyS6xR17XJ8SRmsXnjF
H/4I4NOkiqT9q47K26futNKdeMD4jBHjOD6BmG1vMALr+6CWbooFA1ZG4ORaEqxAl673vak00mBF
K9Bn+PyFvE801u2FEB+sAsAG2+CGkWYei6ozThgPd+eirHCeUmqIqhcO0UcfmhYBIyHId4SQzXtv
F9VIsK9zThB1nc4nefPmIM6i7qeqVS5uhFk/XmJsvE8CSNWARBrwYlZ1gk1w7OYlU93ItU6JXTd4
c0OPZ2ACwagai+wiMW79a2+viXW1Vb7NQeL+HcAvg7s8t2pXc1ANHBzt8cesz6oPNbv1rcKoAkur
a9yl0IfXGsd8HLJFC6q0MgKvk4xyPv+urwnwu59DOkIxgh4Q7cO3ewx5s6kavUQ7ddOiQ35berfO
/Kyv2iWoEWckeMyNfNbIauF109D8R5GFs08AQKv8QDhzujNrN3G6eDOt12Lwjjqa0ojEz1xwMX+i
xwxaWJ1PR3a856YRL30NLT0oUPw9GoO3XElXbZ9xjTajmxjvoP6MwoZFKlSO9+44R8vO1TNcpuKs
WXW/XAPToh4/zdtcauMjNM0eokMkS0wdh8L9mjrOUgVai2pB0OlSP6dW3b8gBq9/xaSrBoORRNMZ
CEhWh5BjouLKoBk7HhZvFANnmxzKNwWTjGCYsLj0m16lSkocmRX7trLjF2RJl8bHfIfeoGlUiPDk
ntl9A8Gm9McSftN0AvPDxT/iwBE4RoxXVtVV8WOPb14R6D0Juw8KvvrVI2iCEXyhzz+7zox0uCQC
A2zPFBDeZ7PnlTtV2u6cLh++0Wpa+lCbZ0TZ07kbb4uqSn/qsrTTkOAjfjKVbo7Y0s43SuVi990T
obujAYDwy6qYik5apwF5cMWIs082Ot61veBPiCI2UgKfb6sP6J9cD8jH0JICn8VM+e22cupaaNlS
dqcOisIdJkWpX5RDtdNspTwAVsVdM7OxoC8dzDvNIT+AqFl2xaB5DHzT5LFjTHcBYvlRCLNX3QwA
MJCGtkwGe1DnbPRmZFm63PjaNECycLA0BvPC3fE+7SU8wsEC+IKCPjpbbx8dfLqnDjZRmxE3UNg+
niuobw7knQnmwk8x9g5WPBySC+/8g+cDoA90HuAwoxdnDa1/3JH1GE91vHCSR2/As1cdOuUGdQUs
nj//th+us9q6gvMgn9zqT5bjiNzkrI6nxdOrvTV2+XEqpvnCcO19uQTdAKIaueo6QdpOuEodCat0
ccaT1FRAsDBTbvHneFFdpcYYnHlu648uiDaUj3E0dqx5uBQZeV1/BEYej0SZ2fVK7CFb3P4AQqU9
IHeUnRJdOv1Zsyd6TnVVRD/5dg1+WlZS1ph5TXgpYthXK2dqYf0SUmJzN73+CjA8aFsDVSCp3Gym
ZBLQ6Qwb+dnSNq5cxL4CxbWHH10ZX5IA/GApwCar3OSKOqHI3+wf9D303kuVkyfqZeeJYgwcRFie
9BzBqc+30OaIrE9FT2/Nlm0qfCRs3i7lFZ2MJjtzTt1YPVTT3MeIfxjopupxfJuWU+bg1BvFF1bd
bKnXVblxYQ56RFe+7mZVonnpdcI9EQaysJWRtVPFZN07keoduUqwWzXksncmNA8iW6kvxIVXI5nN
jrLBZTH4oCxmHrB5wS7ejAKnkPJk0410D2mOi7BW1OVzjeTbg5BALYPG6WKxS8x2xMrHyMc7miDm
84y8KJJwndN4AQ59yRHrOyaYrpaKzmdWhBum0gjkEezCtJsQLfL2LwXA15cHWgfIDpyENX3Z/Pgm
t9uJpKY6Gw0SXWFnTc2hUeoOC0k7drIL7+qDDUL3V1/BlKuu+raKR5IrIhOYlSPmR15zkxZKLsJh
WdCisU0oBjurHozf/axEXz7fmduc+/U50akjH2IiBnZkG0VNhKo8r0zOHX71+Kd6JWmAnR9aIe3j
nHYyQPsc4DYAcjS/qQj0yVMfLvyItUmx2SmIvf3fj9icD8quSUs7Kz0hb2EGTd8b3zNnNMKU0fbe
LKM6tBL0s9rJ+0Vy1qLSpIyw5IV34cSsD/vudzBN4ZcAlOIif3tilE6AOxmEc4qzwt7D5xm+OlaO
MAnqBTvox+2Fye8HIYg9tBZ6dA1ArG6eG7WHykT9tDwbbTmauAfEkROkyoAO01Dhg7P7/D1vbrL1
W0P2X+9pnREZK799vGZKcrVaOPx9gtADyCAVozoPGMeljvAWr/G6EvsZhA43Guz0TTo0u06q5V3m
HaHOlI95aiaBaPWabDOqvo7jfGvmcx9kqGPfOq0wwrnVnb0+ONOhkfHXGdcLGDSGdozxUT19/hLW
d7r5xpTvnrZilil0t2kR5iMzWuBzRsNMsVM/7clLEYHCWaKsk8dCs5vdUsbNd5Ct7QWo6gefG4QI
YzTqLnqTW+etph0NqY86nqyT2j/XBbDd58LO3S+gaiLt8fPn/OgbrL5wOA1RyTKK2HxtjMOi3lpt
jbq2tm7Iym0gEZjzxkx+RutHaQ+5ZG5WDc0xZ7KnMhzW4mdPZOVdApYR4afGKPaegJHl4xNq1hiA
Z0sefP4zP3on6+SYep8oS/B7uyc9DM2TQg40HuBXncEn2rcZwPsQq8ZLu/LDpdj8K6+X63ArA6gh
CCIRgIHa6xTuOQM+crCyV6JTm1340h+FVWp6xu8m/bFVUvftY6VaZ06LvaCq40jt1AOl8zvhzTsN
X+UQg4Pshqp5nSdqlFqVgxtjjT/u375aoGqcdgyknVW3etMaTu0Gfe8OJ4XGjssnOPBViH5Xkfqw
yy6ROrf2N5x4ICT0kjnrlBzedooBmlJL0skQp5HsTdxJrgoNFSl18rjNYnO4pSKLuzDLUjS0I1xq
tT1GmfUSGjO0RjzO1Sq+q7rWbcKmiYlLdWJV6YMYSP53baF6zzJpO2T8IsTtd/msoPGNJ3fMWMu3
Zui6V2rfrrp/qav2R3R3XSWoRymnJ4WCMPHJ4iP9wld+H0+xYAH6hJ77etK2CQ7jMIfpYa8ecbzC
ZtyY50GcEzcr+gtgr016wKQftX2MD9c268rW2xwSu9P1ogKBcy7dwX3kmGYj0uy90gZZNWT3rhMV
R6Exz72wg7bbeF2Yx3N4PFqCHNPNBWX3TVlrQL7PTk1He8Jn5qfRjB5kgiZ5wER13BnLgPdMJZwH
Pa/zg8zFJcLPJo3lN2BPQgKLmo9OdbLFPLYIWeJRgipFni+KdU5tbQkttCCMMFcTi22ErhFy9f0y
zQfQFrPYI+zl/P78LP1Pb/uPe+N/34BbA00Khji06t6eaODLKYK+RnaWrVbvrDSeUTotilBGTn9y
ZnVC6DNbDrVhiF+K25G+aeKfbJ6sr11dLidzQTid8N8h8ZYtvpVr3qNOYt4HPWpjC0PiXD8BoHZv
u7rr78A9OPSj7OIGMkP6pVAxCi6T3Dx6PWbTiZUv58qsuh8cBg2fn3m+Kr0c+coJZae+nP8lumWB
I6JbyhItTBEENa02C5HJNJEty4awVAcj6GZh+FrZmv8APlBCrev0sOsV9aR1WhxOwxzRzwA2ntue
EhpL2z6M45Q2ZOozIDXbld1OlKuBc9wpLeppZfNUozsLlRWsUawneeoDzFZ+LdhY+qhcimCKOIto
vuId08Der+bGOUdjHPtxjf6hKvHDpZ8hn2hAV0+R2+U/QKtnfSAdMZ/TyragnSVdtYdhgrSqmlVq
aIk0DVJpuV8c0Ru85F5qt4mSN08yon4gxkzBAB46mBY5n+Koap+UOtNuxrllRS+uT2nTYdMFDm85
qnXR7LGU/R0jrHwDh0M7lrMTPRqt2+5VB0FiH8Nx7dERxvJbunMbSg7njZmXrt9lVrEECi0J6St0
AsPMLtF7ntovo6onV+Sy0/dZjmU4W+X4TSKm+CNZsI9CFb/Z10ZfkAayNSKbjLNOaGnbad6fkD+V
IRa6Rcjke7hWZV1/GfplDhyJObLfVJE4mGWqHpa8Mkq/jK30HgbytKOlVADJNR1/NHJMWRVr2mui
cg8WovrnPO3Hx9oVOQrRvQhTy/wdkzSd3ClBfcEuy3MyYX9oxek1DdAyVAmxJzOy6FeVau9X2lz9
aLq+eykH3nmL5krgmPni06Iv/MQamsBoXMdvUshzsB9AFWZx/uhFIDZBxybN0R6qX6OxKo6WkRU4
wNhg00VQtSvZ3McDNt8Mpt3/DMUymdiWwHgDqxnldWyYgpiezaFXKt5D4XjlqsLp2LtYc9tdnkTy
oanN9kzwmnyptOLWndNopw3d91ntsD3tGrpFXZadxi51/NpNq/2SL/HJLJB70EbMbYVTVnccQ3Fw
+7HxO4RqwiRFelu0bnVXGOV0h2SjzSMvVulzIuo7CmtjV4l52Pc2mnlwifugSRHnVr3ewpxMp79d
x3kOVVEdfgnRZkGOq9U3BY/ZgDuQTmdhTUcsfNMzIfc7AuL/mb0yHuykiM9Un9M9vV1l72jRcm/E
pnqLzdt/SeZ+S/K6OszQ7U5F04/7MdbgQBII2sDNexEoLUKL5oKsV12VqJ1XavxfjmZOaDS06Mao
wmVDlf82VtU/xoWb6T6DXQUN3DbfVQMGYmbEfECxFh0fJoXGhaQBRePS8GONSAe4NqROfYKYgVrn
RL83InlOVZ7Dz10x7XtTDmFNqn+dRZ5GBKqKYw0BOPMNNX3K+hrPmrGVwaAYWThlc3TrZZn8YXsy
nQKrd5WdIoY+FKi970EvVAdX4NdQdUkcNnlmB27VpfeTIq3KR9TADqa4x4d5xrbAHPpfeDRn92ZJ
vsPlOoZVYzyDnNZ+LFUe3cH7BFyF4McVGvEdPL3MeXFkvzI/ixdpuhUVmRGFyC0YPhhCKByKZt3Y
jSgJa8aAgthSHqSXtqfIEKZfmfwRsIjNDknJ6TGqm+xu0ZCJilFR39G1jyq/4n7c9SLvgbRN2uOo
CXmuZNTtE6NdfK+u8f2KBqjTqS5Dy4JJUUU6ESNrjTDCUi7Q+vbBKefI70ZYqIqaPFrepHe+oijD
Y9XE1q5novHTzYTxiHMev1SmzYkMIQtaRTEZ6CnGuTDWY4iohPNvLOUYxAnmM/GwDCFSYtW1gEd0
rND0AUJeDXukLLSdVcmnuuohxNZqmkAGjs3AThYd7bZsPJcp8Ltx8rI97oa4QJtRehT9OIT9EplX
08gmMZekPzeaByPFi8ydjbHIXpG99FVjSI9loRvHZlTcUMln9VwMOF3gw1NckyDDp42I3N0gohCT
geVolJrkf04/OM7rN2JbLcAJDqjFVD64K0gIBtYoVjHXYaPVoOGKQv0CN1vBuKZZwhQa0iMmv6nf
tYa+j+hUHe1mctAyt7ovTBmbUAdDFUD0zWZfz2Qdugq2QEFDqGaE46IO6qGX3irI4co6dWI/rY0m
QNhUCRmuyVsXVI8/IV2xc5tZoX9rqTuqBTMsRVJR7WqodFu8N9AJODtqy+zTjfhtLU0fVAn61oZZ
GzXmusmwd+ahexJZZvtajGieZynVvkVXFg5454WCxPmfWZu1F8qLclel8os2iOpas/JvbPH0fonz
4atr9CmkeKXY2xif3ndaVe8ic6G6G7APbMG9ByTv7gMYOfU67UX2aJZa/zJU8GbnKp3Pq4RgBIRM
ekdh4bO40+0c7QuppgcNaa4wVqKcq5VINda9c65to3oppkx/IbUjTwd9j9qhM8nkPnVk8oy2SBzS
SZ9DKbnR86aMww6m306meXcoM8/q/XKcolvbG9BlBuwbYruFx4EmviZm0t4g9mzuhobd43LJXk0L
bgaIJbm+sFfmWcyjTdVkHCUghSMjNsEXWhkqLb3vK3dY9J/mpFXnURXVPprb6QBB2nxOhs7cQ+BL
9tloJwdzRvMoBjHCjpUz5TBmHr469R2akczlewgGHrZEvY61Q+qII3JE3YOHkM4TyaF2r2RdfLUg
y+7bY1ztCy/2fMWdq4Bbftx5hYJTtL00yJTA5gaLPpySXpX3XmKTpUjUTabFFcTWVvcHBzoFjFTn
MVEMd28lmXLs82g+ugzXjqUu550qbSu00eby55o409M9upNIQt9g5KLcS6MofdGL2l8Yf4a2MRq+
CrLtVKa2ebUC7UIdQvcR07vslKnCCFw9YgyrYU6SK4V+nSNN+tzEZhWiWlOecifRb7uJ9AeEjxfW
DMe+2LPFT/Oi+r71DGvnumN7QDqGZH0gtTP05XnQJY1bMISUoFONCP+MMkqclcOdKc14h4ynsst7
a0bQSqPGmFL9vLSNHWKcUey6JS8OxIDhBbe4JYjbxvKVTh/2nlqYSMaUeUijo/kiZjXZFe2EMoFh
cq0Aow1aYduBXqlz6BRdfDTzWjxBbdCuyhbRer/CRBvWQyPvMqqqvZyWZue4ldv4EEWxMmimmJFH
brwI0SeHLCvq3KdBKK9KGYm9rJbkrDXVwtwXffp8SocQGyq0kwpz2YnakmGtGf2jTrpxk9P0uZeN
TK4IBHVgcAZ2tQTj27daHxQIZny3U25PXwegd2O2iUNa1T/VpgWQd/bK6NDVy7JPZASisymsY9lh
HJ9Yijg5TSomf9bdUQu61lGD1FgIOMuofxWuE9+xp8VBzm5zPZmCzeHM7nlEJ2pXqYkWoJI8HmNl
zLKdWyfxc6PQjxBQsg7JgCRwNlTGtaZiGJFMlborQN/QCIejosJeIQUa8yqQYFWIT1l04LXMNymo
5TtrVGrfifGZXBYEvYAMef8QUKMl9OiBBa1u1ydZ6x0S/NSws4vHZMGtutP0Qh4HSdKRWF18UOCN
HzVlcR8VxFR9MjBolMDwn3ImKH4cF+zBMemuW9AtV0ydiVvmvLinZAYE21g2eLwoWYhyvMa7VK8k
R7ofv2p66iWB6Q3TsXW6ngpzQK8Jn9mDTd/k6Bpd8b1WpAyLfLAO2pAXN4sCIGZlVoUD9g++bdVz
OGql/WWyRHJGW77bO2qR7nMoYMchqr6NvQpg3ezcK7coM3L/mSFirEaHfMkycjJnDkxR9r/pso9n
ujjZzhaJ+kUxjeuWK+oOIpJ7jEpn/G4bdYQc92zuoySa/XFBDc1Pu1oJlm7oj3PboSKb97/q0rMP
7jhEhzpOrF1Z28lOEjJCR+GUGVIM3+VUpwj4Ecm8oV6+ckHrX1slEc+y5IZHgUyC4IuVu8QxuyTE
BTMOhVrdD7gL+jZDlwPIEedGGebyiRatfpxRViYOlRCVmig7TNJuHvACtrkdB2M35+pqiFzftVU9
1GHdZ8mpzA3jvs4zbYftwOin9ugGA5heP45icdVkTRNqPbVibVTVf5RPXrCgbvGFiT6ViZCen5pW
5HupLHceBrsHqXRa5y8DELCqUl/yvF353ZVXHpIExYPFS5LAysdLKNfNxOC1QQItAqArEz5A0GvP
8Y8htMkp9goKleMwazX55SD1vT729n/WMhxoaQ7ThZbMpon5/zsyoKxXY7a1lfx2wUGbmsZSE+84
jwVs10XrfqU93mCINc3/ft7z+GApOljQiZmSIgu6xYQpXWlm9RpeMtuKD2pT1S/uIJXbFD/SS4/1
UaeJxQB1AxGiGbwFJY21OxVNRalCHypZAiZdGbza0bxJ2kw9wUtL78hIF8sf52LwM8b84YhP2/fP
H/mDz8nIUkcobhUR4sO+fbtGEoMAQg757HTcqYPTFbf6Yqk3gDtaXBa8+u+/5pv19LfracIUo+GK
BJjZpH7H8Sr+HZvT9y6PLkkzbcYer+0rh4n6Cmfnn63h65KQ6bboEJwdUF6+6STp9erufC/gjnNx
qeOxE6k8tMkl34+PXunKoHntIDJMXdt7f5yQvrSaSYM6fE5Jhb83ebKO0gRsSD+zp/IRHLBxYar2
QbeUVAEa2touxdhp8xGTYmjRlHDdY2qtGWLtJNDTzQnERGoP1lMnh7VAZ9SW7f5690A0YaCHpSAT
nq1+rucVuZfhrXZWG8d5iFtR39R56jx3Y8cFm5h/a+K7dmfpq+v/+4+1nfBQ1A9aQwJ97r0hO5q1
fYjIxZfW3E1dXR8Q9rduzKg3Ty3tygs796OXvPa+DeCRkN62ijf2mOvI7BKMDb3GYoTC4YEsu78z
rOilKEkJRqxeDp+/3w8C0toKJj5AeqOW38S+aolyaTtteR5jXL9zMUVfVRLCsJxMEBWfr/XBeVk1
VjwHLhZKS1vlyNmb8z5PGwx7sEpGXdid9gmiZrscQaPDQiq5R22n2PdtNn/9fOXNVOE1woN/gXqC
Mh5xfhMTHEXMOBbCX1DqZhTITdF/27tzPXcXXufmZCK8AuUX4W5EHFZC/1YGBYdL2KeDPh5tDNCq
vWi4u5ZUpk8JBYC5S1UOzoW3uunlw9wB5ASuAuI6Cl7Mpd4Gg6aIe4fJkINPjZV+FWOd3iYEhPuu
jJrCj+cuvjXt1CA3cupvlliqS7COdYE/uvjrM69CuyhBgOgCOr6ZpMQJsOMi0Wlp61P7re/HLCzc
JjvMXtT965hp/T1uFPn0+Rd95bdtV4WFC1URaCDggs2qTdQsqjsmmKBZcgAkyrzkRYXog3qBEON1
DsX/2Yss8QQ1UH82EBtTg3ZsvZchdUxJEzMzzklT7o0BrqNfgRdW/HZM278UAGeIxwSW6wE0yIqQ
3cLORVNVJRPs8tx3Hf1smXRXiywwIDGyEo6Q8j2SXXkQ8Fx2sHDVC14E7zYH3wY1RBKAVYCXgfDb
zRE3pMVoPsqjnJXpq+tSbFSTQysg6wp1xyS7vYvdVAaNorp0+Qvv79cn08G9ktuKdstWYDqLRlEU
Uy0AuDfFRAMiLWv0Peflena7CgIxqBFoHcY8jae2RhY9HAeIsReOyCbIrTsUICl1Cp8BscYt8KiU
zZQ3tjMeGyOhwHATx8EISNGHwVciUV7yYf3gpdMWXWlueLmZ77emnXsoxojx6E5q+2gW6DqLKE9C
rjD9NmeLMHuw8adyl/6q8xj4fH40NmGWgMD1YesqdzU0IrTa3n7zTrdSrUQ762CS/p1KdTECa4nr
cFLt5J5pwfSf5dbuDgPG+Pj5yq+guzeHEoyjterl4IO9UlM3iUmU27IfhecdFTNSuyON+Lk+xUOf
pfd24tbNv7EzK8quTSgsfhZgBe8V13KupBUPuZ/UDsqzxtQXRyy8JU28vlux1gnDjCvPanv1gX9B
PyiLWXbnsQTu12DxkVnDj4LctgrVihQvnw1AV3NUOKfeHkvw0IthD7siLfDh0kU2P9eeiivHPP6c
FKsBFdHkE5IWSUsbVXOdojr0ttr8U2W2/hNtB3RldfodS5AOKqgWS4mbnYZuuu+qlYtPaL84Ct3P
VMhw6RNolOR+Ewy+uy4x7XPduyelTMOl8kY/i24wDWq4xss9mLyvTLV2TbOcrezfwvIl08VpxB84
0441bSqADbRO3UPdirHZSQePu3ABGt5cCRMYX4jXuPNDish7cKo2+96npv5SGYv9NRZL8nOoFhow
DSQeM+zRbTiNlgkyBgpzQvtbmCibOFqLtJ3ByD1wstZ0gmZJxhvQTGmMj1NlAQ6MnbY+Kn3eBZN0
W6wndWxNEAFovyz9VKIn7Br0taB453euHvfz06obdxNDJCyChonmJbm2zT3+etdBXOf1uSYOsltX
gEWoHTDhNj/PjdAebEu6N4MtL13i7y60VaUcRAA1KKJ9SGK+PUCyUMxCzlI5jvMwpkHUqfpRiWrJ
1G5wQsur3S8wM4z954fnXZBaVyUpgutGLqYb6///R1Jfmy6nh7r7KIxeuR0jkbaASUf1u5IX6oW1
toIPry+SioUiAoTiahT+drFZnecW943kDKT9S6LXfVAWWQllBBCXjatx0Cul+SWzx+hXkg3NyZog
+qUMyvBaFtHfomrWFAa08Ko/6tLh2SohFHGzOi7Qk0HwM91VVafdTVFunOLWzC88+Uff9pWCvHLm
0T/YPHi02E2dV5ZztFuYEyfwtO2yn6ak+AWJJf09WrhlH9o0AdL1+ed9ZcFsYuOqa4sQOLAWUoFN
WHYQ03DsPivOuLbIqxgr8iqERpGfsEBrRIC7gzv5+pIZ/w6VUxwRAE3qwLFN5cZTWts44FhPIyaH
x4YMaSLs5EKJt0ld1xzZXSWwyF9tktgtIKY2I0UIrVaOJsPA56qqhhuFGudJny1xZi58iXe+2e//
Ww91D3Bqq9rvVmQy6muGeUsBQE00yzX/jZBqy/nYJuUlg97Njfi6FC0ILiZOFxnZJv0XwG3M1AMk
BecFWpGkHbn29cu7xTDil2zqlLtpFeHCYfLSZfxaGf/x2f+3Nr0XvhQ0AMiAb0+a6BUcovS0PC+l
xVeuzXTfkwg8DWaRhqMnGG6bDercUPCDPtf6f2VZmv+PsjNbbhvJtugXIQLz8AqApEjJkizbsuyX
jPKEeUjMyK+/C+6HWyIVYlR095O6iiSGzJPn7L32g+Un/hVn61vtIM4/8DyR528lwtkCgz3dn/zS
8MlxrXIcYyDf+27ZkoPdIvKmAEN15zmxBOJ0kwYee6ZMr0kT/z7l55cDbCKsGTzsLHhnl2Nc1ZLK
laEWiRtwRrSkgC2D0oPxhWNntKHTll4KlrYliHv65/3HJqkb7zFFxmOHqU+AJ/uopTNw8em0R5mD
1OU02bX+UzO7/qNokBKFbQPGJZzsTRljG5YI4sAg7CLUbHtFQicTdBeMZT6Tm7V8xOnLoNvthT5F
6ZCIH0a9kppsYAF7EbOpUubZw5LHet/ZsTVsmu5sHAekclZtH6C4uET3dIjVoDgRsFqltVijai4C
/ZCodW6jxRcd5LymRZnkKQLLToxXpmS/Gjj3o9TqK48uumMtx34Z6h9rVn6uROb9IDU6qeKJVJZl
17MA35HhXn+ikjeZi85UeJFWatb2ewIgxYujSissa6kPETQ5NFK9lx7Mgpy6MENFcSfgKALStTmL
mJiLfpTKW1W0HR6rTwtiq+4ZyaP7obFrX+yaNEPJOxH9e0eJaTcH8kRhoLRu7bh7L3OG9SH35qcA
Mrg9NIyM3l8tz5bpv28NMZIsRRzbOT+dnVtoRkud8R1IwEIHkzr7t1tW1F2RLtq+KEZgI566psw7
Ky7+95mo8jhRbsBH9+z9QP/WOJWjlyfZpMNznWkBikk0cc2VneCtzwk4DKLlZt1DOPt6RXClWqaO
0coJOtDwCW2JNoXONJXXfD9vvvBIXjetOJbuC0TpCPvPaelpn1Bg3SdJOvBiYRl8sRrX/Y5Uq+fu
13L6iFEE8KEl2p1eeYf3b+RbX4LjLwAHKqrNr7pdjX+VNWazNKIgAfDUQRX/4YhqV3oCtZvmiFvP
HYc/km3t09Sbab73nXq462x4U/H73+KNvW0DJ9MhcbC3s9G9/hL2YJiMY0R1qrvC/G31uXoWpYm8
VF/nn73X2EP0/ge+8fyy0fNfFnzaidbZPZaqWQsbC93NuhhwqtwkcJ8zcrPKgw5UNI1yWP5mNBHP
Xly54G/+VAbqlMnUGWAMXv/UzNQn3xJudlLKysmCscmhCKgf5giAWR4aBdKs93/rG0ZNYAU47FwS
1XRq+7Oray7umopkxQA11/mu85iSqdE1ojTP4NpPJoEURbcQ0oEzmX4ubT6tMaJmWHHfGE0sGtVd
8Wm+UVvwjbZyazNlcwh+fRGSwdHVJOz86BN67UZNMXnyaer6EZ/UaLpXKqe/ReOrTY2jAqWT6W6t
RZhWZ6sV6U1aCWeQ3CFkCeOHHt02HZYKYNFtOxflD5Jw2QD8QdPYgrxxTUk0laN7WIGoJOhnOKn1
nqiJ2/PVBzcxvB91Om+GbuZfMoSxoVQslNnY8ewOc7bTynED8qYTKplycFctThyvOLEZVDOTzzxA
hTF6WdiIFHqXgFtCNmmFIi50ZEtGagfvdApHDtJ3ydwKRJhT5jzqA7bykJ1AfRpmV3Kuy5nsR3YR
qG7nburQEPKmvEsqLflTGsX4UrZp/cAhKeNU1Aem2le5OX8W+hqYkVvglQi1wJiaveuK3NsvRd4+
CYK5HhKjcSl+CQXzQ4k2sdjh5G2++mSJ/0E2BXfr/Sf04nHY7g8Nv225ZZZwPi/BupOLAY31caoY
YchRyX2uuiRWXbNeWdzPej+02/7GZfCvhBxDjXX2+om1bplLa8zmO9P7IxMmuyS3URZkufFt4Q7t
wTX/KBDBhVng9VfWuYuthU/HHoRjGFU3FuKzQtfJmqXyiiQ4ljjLjR0NEVXfmGVeX4MhXi7r1jbD
JMzbJlOQk+TZAqctldJq4YhjBvN+V1DDx7WfmPfMNqBEB8Nvn9n3sfPqNV7WPHhohkRe6epdltZ8
h+16Mx+CInDBK9HrYZzzgJZLLjHuC9zpNOTUzhosH1Vp5X7w+uQpGNwuxAW8a+zxIP2+/O+XnEsN
MpA9ju/gni01nM+wfI1BcHTMASTZ6ua/qjotv/3nJ5hxOJPcLQeVHtvZCuMjKO/NUTnHHGtMVCrH
ibBomzdL0QfP73/U5XLOZcXEhaGLSR91w9lyPiTTIKxuUEe1aqt1wjVUnzCFj99mPZ++zUsnnjwP
RZoblO6DMmdanLSdvk66yh5RQc4//TyYflz5UlvP5WyJBUiLI4aAa9vQz6ccCVELzmwodUT64d1l
2WhN4cJw7JdcXD9Kp07egdUfDrVv/rC9CXV75+qIHLXs5so3eeMdIxZim4QShGtdWIAtM3eFXUjn
mJH29MkiQjyuq+IbWg7vu1NhyBuyQtI0c5Io97UeNcn4ew6serfag/WcGk53YK2c/uuOx02jneHC
dqRhBab09Y43SGaKrWGPRzMQa9zT7fuQlOh9pqIQV2qbN1ZTcMwgOSnO+aDz1VTzlGqlhDZmt+0U
E7ddRSUcyZvJZB+4crH/tn4u7jtnRQsUHCXzOebQTKXXclK2jgEtUfT0gFbNTSpYe+H2///NuDZh
yoXStAoxC40D56lhDfaFbZD5V09ykTfpOjt/LCgbCRKz3MSMKAqwGMKy2mPJcPlYanr2ISOnjCJp
COS0MwkPexgGhx1sUguTI+LbBj8qzb4xIzEn/m+J4Oq33snpZzYbNqAOUWhfNaMuUZ4PmvOBEb33
s9PGHkG7xmh132VVfaIbq0GiM6pu2bWbexVnxuw+9KjSvwRtqj+Wut46e9j2c7ZPC6ti95/svoqE
0NXLhLPBiNzS2ZfeeqrkEhVD82BwmNgnEs5JWa87euV6/bKUFQqiLjCGKprHXvyqh8D+ULfD8lGR
sfG7Xar+n6oYx02kGpS/zN4IyptUk/aI98ervrgBiw2tgNT+xd7pQdX1Ehz9M93WbMfRU3/uAJfD
SXeH5KvXr64dGUtgJQfWf1lTV/frGLVgqkc6iYU2hGkwc58aNXnjJ+iyrX7v+PNaH30XARyNF+l9
q5dl0V4azqtdaIObq8JWut2hLbEg9IUWdtBoASRgPePPgWPGi+kNn63W0OicMPOw4kp21acu0yk7
x6DDoCHLdajCusE/F1ZlwQTK7ky/QehkwrIfqr7cQQ+eDqXRr+mt5uKsj41pSZKodNdexNWw5maU
+uVU7oRXJeM+MxbygpFWC30/zt5wx0lPqtvekuk/rj0auHky6+uMt366tt39PYCevQvk9+IB3uhG
2C3P9lyvyCdOTRLzoRXU1s1gW82dKntlhGaaGA66Mw03gq1Z7idvDhjfixExZqQtSuuogfX8no0s
ve00xdF+TfMV1n+wKeh7ekHzjQiG6j7rsvLOJAgwDztsKIxEGKfgRgqK3kVz3AD2SWaig/e26gRp
61pfP5ZaXeeRVWY+GfQkNykqnqX9M9Vz8I+WKA/XldKnz0ZJiweJnaw+6U0Q9LtmHX0RLdMUuLHo
1PAHgFLXHcoiG4JoSFW9GR/oioejTQ8ymqUl1/1oQfkEVi9bhipKoupcUm2h6tXFP/XsjbhPXAcr
D24G92Hx+dWRosF826AI/E0WKa2/ghCFD2vakRMvlLeS4mavTMVV7fv1vvUrg3RxOjysM5Yx+dss
Cc55MOY218HpdTYeRG9WKLdm466FAfRJT3TjIUGgXoKEt1u2IramqLGTzL/RikLrD5u9ntNX62eP
3UyumIdy+w/jayK1TTNjoFC24284P0nGL58RJade8pigZPzd2SvC5TzVdJaWbqg/QEHEndVVMFij
AIp/EXYgBr4XcDDxEyPPmSMc6SyTCUL/ioeglZS6eup9X6y5oak/Ty+WPc3fQX9qXgiZaMjQbuZ2
EqmmMbxoMfqnfMo/196QrhGgPesr7bR+Vyxz34R6gfsk7FAnIuK2pYFpJeAHTWpFbYvMvNBDrUaw
U63lQcsrRkfAMFg/eFQYKGnY8kzrNGgTSysmLXzQo+/W9w4ztzSekpJoagir3hBrQHxG9P9dgBpF
s1Iyryb0OCGQb6nviiAdCaRmBbvL/Mwf47xf1JPqrPo3ZUs5REL6+ReHfjsN1bp42Wg3pDFWWI9o
jrYMB2fTZeDhlngO2TrRPVaj6Ufk7/o+frFJ+1JxDx1sbjMWEUvzUAd3OYN2qq8sDWJK3q6MeE+6
DaIM9SrLeK+ubLXnQ4PtOLHVYKAveeEhfmzFyL+6J31Zk0WfQU+oWbyTyB+SNYbPUTK9dbuoT7oR
w6HvH+y8GO68eho4YNcVcmPDiNpF/MB91B2GEh/C+xvzZQ2AqoDT7ubTRcl+jrgAhN6Ry8MMYoJX
E3Uz4wJo1X0+EEyWX0tbfKPiQv9FpwwOlMN/zk41Y1A3aQHQ5ShZzhY096P/beWUe60BeNG0oYPB
1WZKQNeG48TZ5ziL507Uw+NRlP7yoVa5HSN1x6fUGulNOUzZrqmdvr2yrr9xYmTayOn0r+4MjcbZ
LbZSlCz56h/XakCb4Az0hXxz3idYGu/beXnEZN6EUwnIoVzSayP7t54wWqx052h82ow7z6p96AVE
0I6ExeJ26vvb2indJSIFHg017pFOUacIU/9d9Yt/w1Es/xkgiJt53GktfmT+uxjPzpy7yU1p9+yv
q1tjLnr/Ybu4L3Tt4EShd6Qru7HAXl+hRLhgPx0HqpAxm6HRu98Ss0a8DIQtnGdCvdu6v9a33M7p
r/ba7TOB7OGRZt3ks19/5lgnRh24ciYZvbCdl2RpXTINe6PgmFsY7QH/53X5xBuf6UGqYQiHQZxp
0dlnjqDFyC4tTn6tEbgzI5ANce+y2K0JliIPts9CVb7Pc8uH/WFfK+wv3rOz33xWXyxDl1bDkpUn
MmTnJbaNUYGxs8tJXhlFXTzyfBB3k14McB78Xdvf/7WqrQpJlNnRoyxta30YkmWIBomdWS8YOFlD
62zZvuT52iWVoGEsj+8/TxeL1+uPd87u7dIbS48YpjoGoNyqeOD5fRJjj7V2Eot/rU3x1tPLq42c
E0wGOqizq8qB1ldAZVEJu/pnmeGfEYs5Hc0qDQ7rApPRmLzyyr7x5i9kowKuxrpJftfrC7yIbhRD
g4p1pQ1NUWD7iYxWLD9fvRK/4JX387IZtF3QjXXEZH17R7ev86/7aRnZMCWrbR29YbC6eFZu/2PN
MdOdJEnUzUd7oEVy9DBS1HduXrUCanvv9LvZr7Jr2KdzaQNjnE0szGKm84wxyT57i6x0hYBpdCWW
X7rR7TwZO1qq6U0RGNphyZrq4KmGWWBbIeIxhZ/FmtngGOUgtO+xiH/6rw/b1isgvxIKFcRA6+zr
NPmqLF0bk6NmSzo3m1cIs+dwl9vutTXr8q4zV90GPrS9t+Hq2VJeZhrmRgjFN/PIkSckSsrU8D4G
w2OTFeOv93/X5TsMjR8Zr7kRf3T6Dq/vOQcetyio1k5g6pNPOnk7j0s5tg9YxQAOUL6Ox+0tPwoq
lSTyJELIw/vf4K2f6yC1xcbOVBsF6utvAKswWA1QPzdjTj0HTIfbuVgasqlmit//qMt3GFEKjBuf
oQJCwnP0zGgm1dpgYj3lJh30ECdjl96qwOmOjbUEWNFTMT3LyhiuZWBdNuNQ8rED8W7xuaShnK1V
1ujneqFGcZPx5EwRSINCQW4YxUPi1YkXrT4mQifjaLRL0in7rEvCr+OhsemPiclI9B02OubLmSMT
58rg580bgHKDA6mJruW8KYk9XEjJZbkxpNUfxl6nwVq53a4HB3blBryxxHAFmGgRts1DjpDz9c0O
Oo/sU1tAhqWWaeNZb6ck9oNyfi47JvDhWmbOy8Dk/onEHHvFsZkrFTJyrIzd+8/C5S7JUA3SL+s5
p3DGCa+/SaeXhtBaQSuiqwAfaYwUFPINHvMry+plCeLBxKYS2N5pkwLt9QfZk2GlmSGXYz5X063Z
+evON5AD2TPpzGQ72VeIOJe3kx/GOv43dQJc9NlKVThlaxPaPh83j/znWrUtSBCve9SG0bzyUdur
+bq6IgiCCmDLD/G2bsbrn9apNrOznj1RN8bsQ+sP5semUfkzUfHOpxJn8J9hbuESpkxPr9Qeb/1K
30P4hSyblum5AKXTaarpUwePjn3ki+fStiJp3MXKn9je7//+qPAJtC2REbKAnF1Rhtq8I2MtjiB/
1AtmUaitk5LGfz5CQBGCzQ8tj3MEvfGzl8NOCctW/pxs220SNYu27ByVjcwg5dh8bWhjAE9Zq32b
9l9n2S9XXs63HlTa4ch9ia3cuGiv72Yw6x1gkyU/8re12PUVit0b+vW5Hw9La1TMLl1Xu7L6v/Ea
4gdCVR6wBVF3nK3+jUmbhoBScdSgYH1MccHhfgpG7VpK/F9Z1OtnlWhIlEpYOjjoMuF5/evGuaK5
2JrpSXMcJXYinYO7EnWIuimyNK05rDUIIgtzhU9cDbIpMRPI9ROyf6iuyiNBAPfkpB393DHpibKm
zPE6mXNx5S78Pam9/qI4pHDZ/X0WqDe3J/9fVZi2cGr1uPinxoLUFddk7v62c9++T0yrvBWG39/2
ugB5Xbd6ek8jtvyEqRxM2uiOH+tkkaHZlHz9AJP+50435uyxSGwbSnXlvBhDElwzjlyWEFSoTEkx
sFFB8Jq8/sJM01N3LUlpYRNdX7h02WNagw8x642sIVX3wdECGfa5ixCr0asf77+db+wp3Flmpayv
qMxRrb/+fL2ue30Yq/VID1j7aFuDF1Xt/CTN1bxJSDuFYJDXN1pNvnnPUH43mTSh3v8Ol08xJ258
oBuiFEbveR/Fcag4oSXWgHIayBpcahhFzSTXaz66y2UPN8DGAgSht6lwzl4XkeJWKmwi+qZSlDtD
rNlnk58XEfXg7t//TZcfxSEAkQ2RDrD6cNe8vqwjsg9XjP56zEo1tLFOW/k5WXXDCz2is9YrV/Ct
T4MUx85Hp4wl/ez19GlY1IQ5aEeQh/knqPHYAg3wDPBJrvWH3vgojnD0yKkCTbpx29//9YJ5naBT
DTqVY46m7ccya248vHI7YtHt4/vX8I1TDIrY//+s87EyEvjMIuReO/aVnn6uE42sBKXL51Kuy08F
lYm2NO0BVxhjNNOtjjAILntn9nImRuX65f2vc1n/srFQjbjQtDeH19nTU3GwKAjfwz9Xt8WhNltt
t+pVHi6yeFmgSjNBGK4lsbz1em4KHvC8G0P7wrXTJA6XOQG2WbWm3FeVnOErje6fwDX62IRVjlal
xaM5AKxpbeAJINmyK8/yW/eBQAem7rw5f1OwX99zW/a2WknlOSK8LsKmDKpHfMVtLFfBmMBcF+0h
KJR6GKrSG8ISy3xcdCOdZzghj4lvEhzz/q14I9QOYYdP3cn3YcE4l+67Xj45zSLF0eoq+Z2JD6Mx
re78z/CNUCwaDk5OzCSCNEa7p10UDoLGcFT3C+i4bh3r32VfNd85vRkPbTFkX7NZ2l99o23uZldH
QDSnGiEBwskGEh+NPGu2qNTe+aHNdZbG6OfTXVKO2pWS8PIR237WNtyn1Y1l7KwkZDECLJHzcjE/
hKenbDO2tSCInSo1IG7005NT+OmVTtC2OLzeMnH8g/LH7MH/MGe/vrskMVStp3dw6I3Eoq+mzKeu
XesHYTlP1Ob/OQENoQrGUHJhOcZQXm7X4F8LSNYKIickoXldOxZT2IuR1Dpqo6/z7JpP7z8nFz/t
72fRwtw8JfTZzmpCOTSMTCaMP9owd+NuAnJU3qIR7oCKoB5bH2SujVdWrYsNndENIk8gChzIN77k
69+noOcJFbTiZmgT9x9ROBaKs2klHHRIvSOWpu6YlBshQ5pS3HaAPq9ZjC+WaL4BBQVgVpxotILO
niJ3nnPfk1l2bHB3fEZWvmweqPx+Atl28/4Fvnhg+SgPrDiT5g0AcJ7RgLW/T7220mD7dO1NsKZa
XEqikJWWLQe4RepIqmTxn2UeJm5X3hIydLjU5/DQFo4QU94mOVWz0RxRQ//MWHm/YLC1r618W1/y
1bux0Vd5EemhMXNG+v36Zgq3g7vmdsGxAcsTGqXI47QwAerI1nxwRUaWsq+CMNfaPO7AQd0wITP2
gT2qvVlWRkR817XV+I27u52E8Y6zH7g0Gl9/pTntkxYfdHqkoi2e7MX3Yq231hcXMuSVZXb7dWe/
fusz4IvnPEUIydlHpUW/1E62FEcH0QTrEY9xOOeo2fxslQcs3d0tp1hQfIMvrzxYb4xkIEyztm9C
ZRQ254W8RUuJpw4VXza6+Z5rLndbimlc2+Tr2TVCFMNNUd7IPI0Z8fYMAx0Z56QqHZxU8z5C+hcQ
U/xrqR1vXH7qdb7Z9nIx+zu7Js3g9iWdblJJco3aI82V9jMPMidmavv7/Zfr7/U9u/4ctrjHHpGK
nNPPlkoNTqlWNql21PxE3bPUNEVUjWJlrAkp4F535Dpj7Vz8Z5Np7HchzMVnGg6qOByWoOlCdM6U
0pM2d6emKAM/xPnFBNVNdVXsla4n2TMsOOuLnmnrD1lXpO9mU2YeZ7zBgMsFeQEhMW/jD5KzqSkd
CuhraQ5vrCD4wAjlQMvBqfncAcVhTtYaSIRTOy5AEhUO0W7NDrkNJFSmFFR9X7uH9y/s38Lx9YUl
nwO1JBHam+vu/OHKLKN2fM0tT0AL/Swah8LH64KDo9y5oiksaprUH/a4TATPVNehf/Gddf1gV60T
3PuIqH4to5o+WqLLVdRazvKc0xoU+6qflYdZ0ndu8waneQQP5XvfgTuK08ZESRIsMML3GXlPEgPN
kB6XtXGe0tIAU0Cftx9jSqwJnVxmNZzlrWayQRAHyQ8t6Ig/sq25+zBpahB3qFiyIzlNWQJeClbt
97ou6xs5N1V6Y2qVfu/ajKeJGIDRsIeQqT2ulq1V+2oy3RYkghD93jEX4zQlc/ONc7K+IJMgrgRa
mG89DIUlRCSKJD2IxDGQmCivqG7MtTK+oohMP1YBiGZwvwXkABQA11J4Lt8zNjBO8psA06JNZr5e
5mQiFBSoiR5Km6g7MqHUx2mw5R74uX9llb84f1p0TlhTYarTV8Up8vqjygmmXV+r+qQ2ld1On5DA
hEC5wPheee4u1lM+iP411fxWuZ63qDLb6i1Xn7XjKJz5l5pbt9jxPqbHFmvhcytM95oWGt/ixWey
TjH/oolHrPeFSKFdkzaX9MuPsiBqO4St4sdjk0PUztv552Cr/puN5xmOGe7yn23vyS6iDF5OpLkG
/yABSZiE53aW7/PCmhYGC8L399YsBjfS2Rw/IBhcKmCHAMtC2WvOC2qo/hdccQRpo+1uOozeQjbi
uxXyvtW9V21g7n19BDxQk1jzqXHNWWPGu6Qn6RVY25IZRxzw2AIzuip960eDLS2yal3+KX1dg5Im
7T1kKWDP1dTruHYDeSqThF6fcKx2X6n6V8ah41H2+PybgAZ4rIQ7bvxGfTcYw/p1WWvI1cwJnle+
yW3pbO+fmn0gYu2S7UarBnmWd+63LGjNZ7dlp9OJoORV1PUIPA424RIPE7QKPbsz6RnHS5O6X5IG
6RLTvuxlGCB0KWssP3d149zZBaMhY1vKdh55R1q0rkF6a9BE/5rKqbtxajAsN54xN/Wuqwiu4IEf
7uy09Z7R4813FjHWj5rRAH3k8vd7HM3TYbCUfyuKvN+T5+7fjY1d/G7E8GdYRu8B3rJ+61bI8oqO
bWP15coYu1oPY9Mt3/Hqi9tyoOcT1vx55yHcJRsk4V8DzAx9eKsBXm76Sp0mpxs+Ip/MD1Muilgv
C/UdbHp9B1PfvAMxDnEJ3666zzTfuPcQoR625ykyrcyHDUpL+zB6rVXF7jyMH3BgJdCEWuvn6KQr
eNIg1XZmHhSfkDYn+pUX7nJz2SaAVOI0nplS/C0y/nXWmMSM1aPI4dtPttUe5t6qP6ol2fBJFdlI
vtNM3U43JvdaN/jy3L4ZAhx0QYihUJZcGJ0Rg5ZpkOQnErGsny7Apa9mL6w/VacNp1HLShHpiSfa
m8qxQZxXWDeYGXlu/vM/Ljl8D7pCHLf+Du/OD3dtq/m+zDCvZxLRat+6LnOxbLkzu0Y+mRiWrmyt
fxNYXm2t2weyvLGhY0zgSPl6MQUQoa9DgW+9nM1F/FMFJGHsPCwh3f00plmG2swKftMqmSG1BoIM
bBCM3Y6Yuhw0sGnv27yaYVe0qDB28+JZsLaBJY+hWVXlDmuqSsK2z6tbMOQ6wULEGF07hV96KtBT
oGmn5kfzwsDxbEOo5z4Buig0ktk696bMvYd28Pt7b7UQhJjZSvyyY8VQHj4b+miEHi/ipgKcd+/f
u4vym0uJkYwNcCuNmH6+vpQJVXlXzSseBDTPN0Yw+HGT2OnDoiWgP8kouEt704nsEXXD+598sfkS
Y0ISOg8ODQE0UWcnyHROvKVtZHlatcK6T7rSQwbtjo/zHGhXXtG/ndDXDww+PexiXHCcSSj8Xv/K
dmzmFEhTeZrdgCLfmhNMA9rq6CPe4kxX6I8DDXF3PzHb7AvnTg2da0WFmszq5GPPsk+p8Byyeif4
2wsiJRSJXWZFs0JsruSUfG/nBnV66nppCd0kXXP2iVTdymVSP8oyV1bIo2Sl0QAoiK5WYiLD6brE
2Fe13SK2stPgJ0dSa34oSqedbxHkB25keO5i7lzDndklcki3CyDy7Jbz7uSGubGWhG4iLRW1i/t5
LtTXJLXnPgzyVGrxurpucVNUdvdjmqfmaQVCSRHWyWehJ8tvhKT9EJpzm3xN5yy9Jo156wnHAg/y
AmkMDtxzvR1C4yrIlDEeszxtH3K9XQ4KnTuGtSLbUxMvYdETE8X3FREMThmpRfewTTvZlWf88knD
O0GHHPQFsjb9XIYEgbeiizKvxzLVKE51G215TEyTaskG8udr1vv/cSzPHrdNHBLgpmBwxuH29eNm
mrOJpjvQjrRMpzbMi2ykLAF0TtYbzPDG0w+TP3Zh7VS+Qp1bDye+mPeTnEtA6oVICWSo1sz8WuT1
mCO5xofu94F/KLrqZ6nNv/Usn3N6wZvrxSp+kM/e/pM0BtTHdTAOeY1SIsia8ZuFHTBEqLp+MUZZ
f6gqzT46JSdsg8hVIPZFMxy4XvPtwojhaGQJMhbh/ay6Wu080En7xfDkvqvGIl66mTwHLxj3dW8G
xCk1RpiJ9c+IfPJkGVqBwBkdyhjaJMl8hEj9qzEn6272lmmvGtr4HHoyRO5Chj6VCkeulsayNPx6
53vC3JeWlZN/IYibB/PvRx4BADtOM81eipx6qEI1hvmtQGejz8c+rdwYdzFy5KI3EW3mw7008v6Z
qwykWi9+1q61hsFY6rCwQIFZleXHUtf+eLgkCHS31IPrCe2jO5nGnTW4JFR2I0tsOqmPQa6tlI1D
fWg6Mz00qPh3ptEU8TgXVVRVubwtifnZi1ITcebbxM5Ks4/lYv5JarHsfeWSCDvCGU1q138yIHLd
zqUjkbBDB+Xs5EdiHBOKXeU+jGDCi1g1stqMHRlchWmKDF0WdHzAjxMUsRR3AB8JsQRP2EY9oM07
ci7qXYrZNmZW4dyhH9fibpyMfQ7hOh75x0NB4sopDfR1Z8No2NpK9k5JRQtJ1TmpSgaBrp1eHeg5
zQd9bZcv8zJkTy5u4ROXvnhaZZvdAxobYKYJNxQl5FypVcWzcEibDPwKjC1jQ0IZWmz1mVx3U5Ho
rHIAp2Wma2RJNOzKrDnkD1ReaKvEjzssQrEY0+nQoLC46zKlI3vInP0047jxutZ41LFVxg2n2UOO
yi3KRFU8lUSb7RTv2n1Q0uLE20usYaUbhUTj1/sshRh1ZagNLX5Q3VziqmOSYIEfuQPG8U35nIrL
QFiPqlg9bsvsE9cQqOqlkm67r1WDbkdvE1zT/pwe68Fghe5QJyG1dp2bYjLlY8b2eQe5VftH6yQ3
o8qwYfFCp04TS0GLiZhjfT3lchi+IIYJIgN6fZhphIRYdbc8TZphHFI7cY9SrcF9hXly5zhAGdWA
pwcTQnbcLB0xMUVVnDEgjihL1lutUDr7fq1B7aJdv+pacgPx28DJg8uqr6bxJUmA53Mk7HA4y/K7
LLoB5nXQfl0TrziWWWHvkbnKCOQPYdVe000PQ8c/bFe1E1uDKPdYCYA+dysGEkyoToQe14o9PjA0
0lKO1Oy1iaG+U3kGlsiGALa0s5tGXVUDpx9pcx8b+qiR5sHTMbpWHfFFjPHgZwQ/kAv4xVHIXL3V
Rs68+LP+VSRd+wETGXL7Qrc/d+2S3FgAxb6AIP2GrYhjm5q7/MWTI3kVrT6WL/Dl+6e0qqrbfoCv
vECICsJN9BeSuuzsWTLnGEr9fIfitNp1BIywOfe8ROTa/OOMhfdPr4LlT673RACZ5XxQYoD9idKY
Ax5mVmZt8x19HPO59oKta5Hqu563Ml5Y4+NZmz5L24FW3RpFEjaViT/MWIgDMu15vxayOVWV+TIb
1E8gyIwol0Z36uqWuw+0+iDyMY2SgkOZ0ji/hl7e6L88t0JEZxKgXmm69XXqll9MPvPdWsFjN6dA
+z57QXAwK0segjktgC9q6uiahfPo+Ln/2IOjpyBo7D0xl06UQJ+MtET4OysFpmYECzQzzTR/53Jy
rFBNQbv3O2C5FonAxz7vmjtbEVbmklESGx3mhRjC9bxTy8CHZk4Rg5lM464evyd2p76k5ahOVi++
r2Ng7THj1See++YgSylwKZV92HPSIpOm1cPVgj5nWAn2kBlFii51/5E6Z7rXeuHtNA2dXVcO6kFr
5vJRazWxy0aPiAsXCzVweFW+MAi9SobazgXn+zJvosO8YlNF/81X/9dRbfQ8Ac8/JRhBmEPUea4W
u0Q9RqpgWh5YU3OkQd/uB8FWy5qRRqnAjNVV/0fZeSxHjixZ9ItgBi22EJlISVkskhsYSzS0BgII
fP2c7FlMN6utymb57FlXMpGBCA/3e8/lJP997fvLnZHm7v9amVFj3G4B/y4QhnnGDQkQ68AmBCjS
0LvhVGitmHw6B8sa1VqmvUyJ/NO0+z8qIRMwMrgMpGAIdT6NGoobzbjPXRs3IN3ksnXbF31Mm4PV
0Mn8Q33/S8fLZPqGl4aPoVf9axN7u9H1qwXA7y3MMRoKexK7ecuAI/z+YX66wrjcoCjfEGNxqQN9
6Xwq7onJS2dVDs1Rjp1C4MtmHLuaF9eTxhh50yBitx2SsMmdP/yKt1/pH8vpfz/45l7g4ktW4WdF
BAZKihQO3GNOdyDweovGJ7iRuOhd72QZU7f84Zt+Wja3D8Sn5BK2ggoMEdqnK1MPEl6xzVyNZVOt
bxANaYGYWV68lKt+gwg5Da5BCtLh7f/9hC2apOirGdDTyr39Xf94b/SkhCbVFNkxSYzcn5xBj0Vh
jru0sh2/LInq2jCUHTqHkO3ff/LnHsftK+MUYjBBkwPV1ed2pgX/oCssS8aF4SgMVHfI2tsftWj7
G2HFPAGZntmnJYaYSlfuGsv+E4Hh0zr++y+AZczLwpCIMf6n5YV3dRrX0d7ieTBB/MPBop+Ax7n9
4/b0H+vpRpXAJYT+jR/502MeeQAYzVYZl1nX+eskdG5MQ2feUdc4ELioBKMk75Owa1Tzi90BHC6J
f/GoenyWixIYdZk/pMtQXnSy6WBOTrVp/WFo9uvbhjwavg/Tbo/m+edxN0fQmHFKLnEzm3m6dwfN
G/1Z07b3qe6LfDd7uaFQlrL307JL/6QS/PXjaTJxneNNx6WHe+zfS7EbWwy3JjPmvnLIlyL1/cgA
o6l9gNPbs46D7EgPYwi1vqv+8M0/bZ5/LwRm7TfYCEIy3A///ui5MFKjslmKtkHE75JtG2rE1vAC
ggitP4g0/pbkfdpbkP27dIZuWxryvU8f1hLvxvBDxrnXGz8sFHtFyy2sGCZILsQdkd9TtXf16D62
a/UkpjmSXXIALkbpJc6wzX2998iyS6iMqhQuUhcJJM3bbOLkAkfVGmeyAbEid2etqp8SXd7lq/XE
dkn3tb54KNnX7W1DFD1s1ZlRXoQOGtQOr9jgEMnGPa967tV0Z6zzuSY7o1HHbyZlHdUaIbWKMflj
m1yB1+z0fiUs/iM1EN8xu7f6Cntld7dJbAQAeVzJvHuc96voLqhmIr1Zbw3jpY4T03lT5vVPZMrP
jYm/f0gW8I0RqOOd/DxyHrrWrW8WsNhYdOlPs+HF5MxZoAw2J25LLOxOZnpPeo6dt/FcbUd2ebVr
W/xMf9jQ/2NJIXcC5sSckB7y55dppJCykkYmMZtP4ZwR3pfejkuGIbmP9Pn/P0QYIS/6ZdNDzcR5
9en8cBB9ihWRaEzvQ17K1Kat1bjOTm7Vx+/37b9dKf9ev7dPwkvIacXd4zN7jYLeVgyRb4d8m9r1
4i0oLoNZq7c3C9hl5lOMlj1kD1lmxw7jn+ULV9K2UJfS+H4TSVjBbZjMSphv8nXE9JoVYCVWECq1
WmtRHxsztFin1wA8aynAJ43F5kWK7ZH/qKZSPKXC0r7oXLkAPNnW9FDIkVAhgGgu7RTuONkffs1f
92+mbvgHLCYjFObmp72JZMWS94owxmk15scEM9JZpa3zs3L09JnYULg5v3/K/3E6OgTM8lHo97iJ
fu5s5dnYVqQllEdNafPDrDNDxkV5uxcm/aGYROZvzAOZFnULd0r2q3Qx5j90///jdcIJgmTP05gB
oNv+tKrKJXHbMjGX2GbIGQl3akd/m4ouRiNRA3ZkP5Dz6l3GHpBiZ80VvZ5hfK8R+f5BZfbrUX37
Szh9HDzTyFRvh8c/6hRFKzvX2rQbhL0zoQfY6nxcuo5sxj88919PIT4IuSKyJIQrlJ///iDclNuk
62KJWcT7RYq/WTSJn6/t/VLP5OMpelTD9ZA0eEynuPQID3zG8TGJt0d9pDlChvSrbOqPtqq88zyX
337/F/7Hk8A9hb/ao33HYvx0fBgS5vlalEs84undpZsQjV+pivLj9x/z64pnBMO2xQyG4vuX01hN
TXX2aP3F9bJkMdl0T2atDox58yJae+NP4Sj/9XEchyAdjZtU6POgCd907Q0giQ5WqZP156XTk62r
vYilDvEtXDlCvOD33/CzK4HD4uZD+78nedvC/7GmQIKX9WJJZBxWnsRq15NS2mb1jhCze0AcIHEo
SMLSKvpQ31qPvoVZfIB9m3aFR3u2EkOzN8cRVMc4DH94/389Pm6+QJ4G9D3ylD7fB2CbThmKMhkP
Je/cTSxxoX/g7hKkf39A7/366DkvEGrhnsd9ihHt34/BTTpQpMpSHye4Z7zPA+f6OOcHt5HZxW69
8vn3z13/5a4OpdpAQX+zZN1885/fZUlsmDEueKTNHLCqKYbki504ogc+4yrFBXz9dG5Aq+62Sqk+
nEIyqXMXb/i5ruqSBfnab9Shc7H9tdVG8mxWlVX6dSnHp9kt5TN5b5i77TRTCM3bOhIzxciy+sMv
hGKQB/OPg/AmjbzJS9ib4clwk/k0q2RepM+LCqaDO6IWLvpETdGs9LtrQjLrZG5DNGVtqBHCHoH7
ufFihtU36kwNgGgY2HjX9wTp4J4hltgVxkBA4EbQ7USgNpOnGsI+/70/joSxZtlSnWyLwNZkJVmN
N8O+gsNL9voAa2PmtfQnsqoiL2/Kn51CsZVDbzy6CGHiuU+WUO8JMWVIkVwqVDpRkadNmPXauBNq
me+lqSz3TUfxaUl9OvYVpA5LttkzUWjlqUqEGg8rkZhAXtyfxkxuckZIbcSVSu7IMyyjtcuruMAZ
F29O+sqgWPUhDHcRyk9uOolHR5nAuIdS13ryd431Sram40+5N540s1+PnW4Vp4xRZBNtDmx/cKNZ
AN7biFbP+1CJEL4HLWuEeeJWp1FBI0p32/VTlYZorxRIVKvZuXoJKn4l63tYirr5U88sFUU7c5pO
6k0wEJe3Kyqp7qSlNY8kDDA5L2mXwtRhjODNwK5wsB7GaViftdxQmZHIJdYzchDXzjJ2k1y+qRlh
E4Q/AO5XBL+QU9X30DWcDu6xbRS+bc896CMIWKqf11seANCbocvklS+avL+smtqeIAMn0ZCV3sGZ
V+Mqu9m6qGoLuxkSz/xdLlV/HRZzCEWe0CPW1DQYFFDOAQnLBAK0s+Y89dOi+UOqqnSaxIuy8gUR
W3Z3rTZm6LMmGVl20sdz58q442Lg92ozntuRGTpO9HSXlKVzV8L+OqjCIpNvWKxoW5KFLGDH9tsy
HS5mQXJ361qkcEpP3HmdRce2sJ8Hh0Z2i6MhHpVuihVrnJ9sRF04Dgf7PelNAWC6NYyv5azpT0Lm
98uYJ4+VohcnBCA5AjaJjhqfG9qCb4y/kuNcKrWPNtaKgJJo+85yWfkQKQEaZK4Me0k/tMl0xR/z
UT3IdGkOU6N2Qdogf1Dt0g7EOgPWWewxtiG5nazVKCAvyRaleIb3IZ2NPEpHaRDpMUJzhq0ZUeyt
l3JZyI0t1fWVdoUWWpLkelpf/ZscBu/cDkVS+PjeP7S687KwLlT9JWvIQi221SEpo56OSTGlZ0Jt
W5+nYX1xeuC8U6q6UbNmxodHdrHvDJ2MN8tTzrcoDehA3Xj1hlU9LNbs7Nu8dS4qi/o+Qw98N1dO
fWaNq1ykVvshIab8qqVTHya5Zj5n5BKHXba1B/LK+9PcafBKB13eYjTI8mgnZyfG4q1szdVfYUdE
UL/bn40CP9JV9SuXAufEdv99JirhuBn9eEJyTQlj9KQ1D8zspGlOgb05o4RoBBdVQbIaFdriXBpC
xL62NFcvrjd3O0cY2i6FBv2QFqK/gmgia7RmF1zl9jV3F+XDMRr4ikbLvkR//wn9hsO6ZrywIbQ6
tUtixoWuMC11M/ci9Bkg9txor7bUu9fecQmhBYPq98PYRnqmvMEF/QEf560fWvcKi30MJp4kz7DW
dop0JfF8oxbaiBzOY2N6EfEiyJJ+f3p9Kr9umz4qU/R34ITYm/8WsPyjaJjNqmkUzCOHcsmQvfUF
rr6gKEz2kt9/0Kdj+fZBGv4oEEBUKTSpbv//Pz6IMG6LpBRrO0wewZ91TuiJlRn6sUq8V8XVhz9U
Q5Tz/3Eu45bi/qVRiIFN0v/9icNkKuQ4OTafOEDLAZkVTUg6g2EbvB1tyQq7fjr69tpXDBUU82Q4
aQwIojm6qOMmM9Fit06NF6aGzhfm5yWIZn0NErNJv4tNR/eSdvEokf/p2hy1q857ocOSdxU3oA/I
BQPZXJcp1rWtOcqGTr+3Wgtqy4QOAvXmwb29gQ3eQr8m4XzL2awMtww46K5SZ8QsG/GtXJoTSQVM
GoqS00x1i6CTYF6kuT0Pmn0yFCYp+nIn7WoIYbXctWoaqkorX0Y2SsVYY70jhDylII3rkaKzS5r7
WukOiXvLkx5/ek5+53Zu5ju5Htb6tG8nQoxlmvJpiWx36Cm/kxxdwpLLXcKAVxv7PDp4XFZpa8b8
MfZfdTXqJMuUNiSksWfcnhmKKQPdTicuWKrK8Urv5+Q51es0u8qDOqPDXvUy/SEXqyyitiyHSBtm
Ow09oeLbQ2waTVbj7AiIbGMtc2q+pZFVuT92Mn8EkjyMEe09u48UA9uBl6/VsZ+T8pQU3UhuLsm3
xVgl+5FLfWB4pdhjDTHCzdFn8PxQ5IRyYyKmtv6SJ6sRJEpL3FDVlV+WKXk3GFkGMLV0mH/zI2wz
GCm5F+hL/nPZjK9Yqr2CzZFDCy3ni1u2y00wATB9MBySENMFCBFywp22rUtkVOpRcc19tloeB0TT
Hvt0zk5Ln2UhsTIUWQQe/FBnsnwGVYUhinL5UJN9sUel3NwVTWfzh803ymTdO/6AcnxPXnJzniZL
nNumf6v7uXnOkO8hAMqrPaDmJUSYmp/sbdCO2YJEp1N+Sulme6ESJj2I0mGk37uzvxIZEC7d1u04
ipuoK3RH+I1Nk5wFTTdkafuf2A4NYHMVMoyuUoAc4PhhPtz8ldGAjFYFHl4H4yWQiapmmMoc966r
cv1ZWc1xX0mBI0Ip8zd1afm8xfy+UPGF6ZLO4DY9/VVkPWtLd0i7zwu6dJsmLgLB+X2XukrcgLT2
jaEG7dhJLyDHSAuE5fAFx6m9CCN915Gi7lyDaGQW7KDd5Vpzo3Vm8tmGt/4y2nnyZTacr+ngdVwH
KAasdRwfE/IEztPmqAeDAIy93VnlI32gPkzVbAidFhKM2eQ2gE/+vC5Xra8F2smPxXLGO9UDRAAb
wdhlnee8Mc4U+y2FuLizM0WOIeDuhep01pcmZtGXgK03moe+2s7qSSKrOlU2PFoTTDdgvkLyGrc1
w1orbQ0m0IUXGeSHBubKXgTpoQl4vzrm+kJ/VYB+x6RwdD87rajXgPuNGthIsCjJszLsOkyHZDbT
koMym29fUl1NhqBhAT52Rr74Ds3oizbY252jcFTLLl2ekg09AXSg7GHy0nzP/JoW/s1oiugcXI6r
c2tuOuUb2H7zA8KWAvQQ8dYDHbp1J0DcfMP1U38htXuLBt0odoQ5QyosjfQx1ZEl6wlo1bpNx++J
rVgnS8zueZw1ZJfpsrJVFvJV0Rg4M9tb6Lx1hW+OnrOHi1TdFd1ihl2Z2+yfxsfGODK20lRh/J7l
13K54aUNFriN/CycbBSmrsiHHzi+rClgGi0eBK6EnU1i8cVD+R16ie28qUWxHseSRTXM2rKjsioC
YifrRzp4KH/ErfwdNExqYiphKTbIHW7X44mBedeEMl2rFuyWrAggn7afQ0EOZwYZO9bXNo27aXRi
RPPZX3arX3GVEO+IJcJ8TV1RXRndDoFiDiO3hbLK/nKM7a+sWss7jTUT5SukPsVGV7b19sxdxk0f
V7LN4iX1lC5S8lklU9FKCAmzrO4R310oFHv5WY5OfYs1kVOwJGO/J2qdHq1L+HeI2hA5kjOsh2mQ
giOseyCw1Hqe8s6LrKIp/26Ioy5UG3Wn6NxirJUKC6+DpD23pOyxfoePq4qkbsjvibemHKHWgqrH
Fu0JIG2zY7PvWUHr1B0RrjmES5SIvorRNYJ1sr0HPFVTjANk8DG2a5Y/lDrweyPrKyXWhGrH0Ivk
zvHaHMKiOmlhlYP4CaepnpDST1MIQFWFziS1S244pImNgkq+xhUGSb0tHN13h1QeLPA3ob11CCaH
1QuWxZqOqemRyE2Fz8tlcbA1fe38AEMxxrdQ596fhOBQy1ahnzcr2d48KfT3BYnGxSFVKfcbUoIy
H8ke6WhmOsejyQBDUcBIKVkD8q50skiftORsEatyHZGV1OHQpfXEhoCQt+xGTwSecQN8lHNeRlZv
L4+D7NdzTk89UIhpuV32Cn1Byj6zuZZSf7VnJcfBWxUD9uZtdAOE285Rb50mhntXhsjn+UJDn4wp
L41Iv2dpVj73CaYksKjUIWpKxYP1WQPPa9Yo79PHHk0DpUWR+CD19+tasniTn+lm9mcaDHuVLJzH
tQXVlaVLtkvT4S0x03o/l578PnrjuzaXz4OenGnNx47tiRu499IAdjRH8Vx11iGbxXhClO/cJ/YS
yH7ivSK2T5ZTrKcF8jWRB03DyEIMw6uByciXI7lVJM3TIughBMOYiVK9JdJnyfZaYX6hmicpkFVD
AcDjyEfc1fbtFOqsUC/bmAgnNIN6p+PyYmubVXODkFw+GUJe+1mRgWpkdw004lS5PWRNnjSy2+1Z
RmR8fAzrDeHaY01KNS6my0sm+EELt3uxcufLMigvRbMgOlz1q2VNxOiseKP6GlmmbS41jA/egJog
e0dJUj+ZzDsr1QJaIh9uZTyBbTWiedTg8ja7xDVCJcvOhtjEaUI2OKVGF+hq1oWJS2p636poK0Tm
JN8VwgLC2mGjQCfjvCDqSu5sne742GdgJ2ebS7OT9XsUOKFbNAqJCcmOVJrynKU1TOjVwU6ll85+
ENYbztA997h9DYlbeg5XyuJhqZpd5lhnMLuanxYFrVCwz5v57lTKaUG+f68nVbfTcWlwoTqBKpH7
Tk+PLcywAPPhC7oyejvpRzUIsNW21l+BZiO/Kqz+ZA/CZWPsn9YpMf0RBHi81frzKuy9UYuLNqMN
mzlrRX9wtJrfeNkLewhzU1Y+gEPEnsiDfIM2Yee09q62CHkaiKtAf703Bm51NSFG/Bo1ArTq1XSX
x1ywYRWZ59MS4K9Z74bc3kOrRvpW7/vCeBCghU293MFmfGIX+1HdpGnsdBT93MS2+qdjzT6joZ/G
aqIt6vJ7sh/9Th+Qg+H56GhsNLCEDSQ+Fh5WKltyG9h21FYbfLdI9tVc3/Hl78qacDQ3/9Es9lW6
ZuBW64643R9GNT9llsZ1kiqgS/Zu1t83hA8glTM+RCUO3ZLfCeRVs8clsRsBOGBbJL8ne+D0/VDX
5dFd5wW5DcY1jb5pQx5WMDnzCaV7QVwq4Snw1o4LrKIdtUJFuEPzzZVdaGz6HcfdKyLIhYtsOlzr
dbX2i4K+sxb0vdbs0C72UbAsOTvMuz7Lj1NThVxwd5C7dxNtwGT1zpmTR7behHnbc7MpbvrZbYQF
mlVxBfLZT/D6eBNFg2fPT5qFX8bO6i30LBYBPkECplSbG23D8F/mphNPWXpIPPuncwsRId+zrQuu
I8uF+h/xjdvTBWnfWloApZVdW6TSweJqD4uz7L3EAeXPho0fEpGsWL6NCC8z0KiZKwIxuFdkWe+b
Pu+2wTxw9D9MtGDyojzPS5MFWo50P68Y/RLqfVGkty/LNUymfi/H7DthJN+yKblzJ25Ia32l1z4G
KTHLQTepItrmSuy8QmdEPSs8H4/7gluP8dJ0b56K0QiUoYUBuuvDqZF5UHTeYybz0KEXGOi3iD5d
sLTAll2RIhxTrXg3i/ELQphvhXDeC48rUKtvoZlZVCnepVOcUJ/xd7WEZlQ1t6Bb4kvn7ifHeq/B
bdAA1wJG1j+RMI57z0lqvzdIDcWNvKszM2paLRor+9locypAk+qu9hxfWXib6f7pjLKnQMy3mHoP
axk6S/TOQ3PYEh17Y615AfkSuIJKgq962VF111+LTmY8Tuo8pWco2Q3im1F7KkJwW0d9hrDD46u4
03wobi9Ld+vMqshAF4ARU1d7EZ1Aj6t4utwk4WzgiMhbRV6TFpKQMdLndLQiSLPxfqq4p2T1dSXu
0Su5mWzdD82dnxbiF3xjGoKlTYvIGOSdFJjKS6O7WFP1NhpsxtTFP5FrJ5w03WNrmAsQTwKEzZpK
elHrLxXNGlMjlFVFPVdhzYsyI9N3MuufURY8djahSDPHVdiSQwTEXHwD0KDS9FROJgaccZRTOCoQ
uHtreG7oEnHolucmN0hZgzMTecUUp5YC/ra9mPkQkuuMEqYyLxN/D40vDwmhWYey6Q+y6O91Kymi
XEhwuyynqpCx13cHvtXlxupWx1UPipxjAoljsyes+wdleGCmzQ+n0Q5cKxRoaTmN+IaLcO+kl2Jr
v+FnLQLCsCt0iktUltwZBXZEVMPkEmA55Gxez4nN78AEoo3sQkXr2CqNP/cGclibmDlE1wt3Z7rt
Z65jRK5N3uaPU2YRwNZcUGc2/Leougb7vtDyg5z6GOpJsIzNV3Zpf221XVUkUEPE+lpUqhGmrrsc
6Yr95WgKMZtS0fwNfgyBW88044O0t78WQzpdlnHCXO1wj1IrD+p70x31W2VbebZ8SmqDtCFJmFDb
x8JE0FUNjtirRtMHo0KfRBsxLtAOmqH2zy/96O2E0xOoZF3aXJyBnz2PZJbEZdcDJTcKakVnRKPS
WYCWXQ6yhr6135dMoTflstCgouA8GGZ+alPlolLIou0XUcJsng55LXzRsRXWvRlnDvxy/v14o+cU
k9rS+SAJB38wly8zkTTQ802nCueE08NU8jcKlK/VyI5QOub96vVFSBvZ3iv2bXsS0xmvU+wYgl1L
6ijKezj8q4I2HLmBepPGgCsdqzneynQ/1EaMv/aFDGdE/+qlFLPvjpjEEDAEqtYzPcFL7Y8OA23H
a1jJsJkBZCJfIqxjfnbb4ouuy13JHcOiuPRnD+gXDHcHNb4GJA4LCgafxYkwLOkx87UjXp0TqLOd
W/IcqR2lr4/4Q5X5YRi1n0WSvoj2VhZoSdR1+Sv1fZh0WLv1OeLc+CpXLk80cDG6bnpAjW6Fy7ri
5ZZfBAVjMyqPHm6Aw0iogr9JcRBqyoE3XtepDGjMrqFuf/SbtaMy2yPFfpCJfBEGJn+rTPazXHkp
55W1tUQAZR+ncsnPzpqR2DhxU1HzFHeEw8Gbe3UHeXYaoyafrsqG+AhfCulsZqlGettbYcWPmSzK
X26jHvSp+Gr0psa1sTDCbOsO/WL80Ox6OTWCL+NMwCASBFCiOaWpdsd86oLU86+iWGjUqVfZNvzT
WvZhOG0W6mr6ExXjaQT2HdWKe+9IBC54NJiJv0kS0/pyemxr8tml6n4THMKisr/XerMvtvwdDbK3
k9QMFjYLJPzTe1qbOTUQBzJFzhTatf3UCSWYtuExpVRyTWniryzfxQjlxcpy2houtqq5JQ3JJfyd
Xkt6cSwyLrYKawHhDX4qSOKwRvuOtvDRsOdrabtPW5LOh5KEAt/p+TlRZnP/2L721vqDss+GWNY6
Pj14ltb2aEr9yzaXe7H0F201i0hbKy6bo/OlKfC/rJ14FnbZXIUunrA7WS+aWT8RhVbRcdrcoNMb
piPGWYAu2sZxPNb6qAftsu61kXkMURXBwDDUH5xpDxhgO+Obfm8t8+JSomebHs7GkIeodAg9J/IT
54FNmLARwl2MNC3bm4Sq1LWI1uR1rp3n3t0oLzEd992dsJavpWP9KIzqR2JPd2ptdqfOmMiraLbd
1GU7MfeInyhi3HGlx1ALZoGJE3qjzrVMXa/c3u+Eab8bpcmIpIrbqeZ9M9VTj/DJR7weMZ+67wHu
sYvMpHrXgYrn3WaAU6tttObbbpvsr/NgfGDTOziLd9raZd9jWBhHlSaMLK7s7AkI4Unfl2lD36oB
8mqnw/1QMfQiTEbmWbwltbKHx391qzZkPLVg/YZcZfVl5C3OQVGZdxoWAQ6d5F5l7dMyO9ipqvnj
bPvbbXnMRfG8GnAoBuLpMbsEnpNeBbMXv7Qn4kH1PSG6Z2T3OvAXhm9u+uSSP0rOx7NdzXsn3Y5b
VdBvZz5eqB4Ej3EvCKzyJodyQo/ZQM6uNcTYK3Zllw4M99YskKv3hkJ5v2Es2TRSgRGyVmQVCtPa
J0paw6AyD+gcac95NlWMPHKMB31bnsB+Ua4rkTEaZ10bsKMvOzDPoTdLf1R4dFVXnBxKDBhd98mM
LMFIHtve3i+dS4t525smEYH1fG3ldCwq56LZ3Vk0CUta7ivuBNlo0v9Yg8LRrrlW7eghn2EJ7MRw
G2sV7BpTGyNbJMAy7faGh1NdjvUF09ueQeO3Rpvt2/2NZCI1lMN85v3dZ/Q3vaTdKV1KnJ9k+E5C
LJkyNbeMpGqPmUKO1UaQot0QyT6/a+yPsp1eW/tm1Od/FKPzPNB5a4qWQPeRjZfQoWE92ut2mgc9
Qit6nfQy0rmqYK3fN5UdC/jEpJsfrElc9Wk6zJp60dUiTts2BJCxm0r9RPatRrSSGdZrc0afg4Go
6eIWUWY/lAcicMLbyawuc8zqC7a0emoJ0evGeldRfRdKk8cy0Ye7sillMKzDo2PWnCQIJpyW8XjK
7HkmxHXrE/MwpyzyUn8o+/FSp/JhUhO4ferHoijTrr5xzNp+/i6sNU4yKn8nCxVVEoUxntWsfVwL
a28b85VSYYkqtdq3kFOirDO0s9UPJ2UhhVBBZpbwG17FZqZRqdv3CTj7Q69ud0OxzE+tVx8XB6Zd
btPZcqsod8t9N+GM6fMvJuvBRU/DlPI8mjkDky0U63CyqmWnKE6ki5Yo4Er9KvrEp6EVqtLya5Pi
8mYPLLck6EYrptkbpVt7baeM+YrHv2DFasvlWPRvKqgPZILqMxKSsFnpM+GQcfW1YkBDq5AGTQJ1
hA1AeV4LGVGLKkEF6xRUC7cnazAuWrUkR2AU0k8zEw5xY85caGeuKyJhNpSSTkZP6cmcyy5E6kk5
gPmONkb9tVE5bashO3eliEeV/YxZyQVP5ccwrkRXbVk0JnTHk04tuBbP99bsPdrCvfXrApHbkvdK
e2wtb2fNvG1NuR7NRl47t3umo6sde5G/0K5sz2x1tN5uUVQbtexC/UIIkMOtU1EeRLV+WGl1QuJg
+X3vXtcse0896DFoPE6llLt2zO7SzdvPhh57U7HPaIwx11pC+p37lXgUf1mTSPbKUSuV14qFQc9r
O2TqGFbY3aY8vTdSCjXXnnR/3Vri12VLwIt1caEFEqRH0a29F8atEcDYI14xhIRApWjklrry3mtz
HSCg3PxhSOwj0L+D4tGFcdQ75voY9BeikKx5xwl1dnHlmDT9k7moCRnqDzapy5tVGddiQB7RkYVT
S0gdpIHeoex4E4b+fRC19cVsgIojK0XmMa0Nj7KmcLKbx5Z4HNI00SkX8uBaNfWFu5PDEi01rvB1
sU6ZJ14ztXDjAo1P2Bl4HlubWtakM/ogPHlKs1tBiJyHaQ9lGy36kLUWVWnxrIrubYTQSdtWLcMa
q1fSoeKxNHKAtvTK+CfGXUn7QSpWpGw52CkHWZPWxaVqPLjYXKnSlRdpdhhmJ8QP6xg7ytAgpW6i
tVR1cmFUO+wpjGmpWEHCOTDWCz5Yi6o3H5m75hOYtIXnHLrrEoJ8LX29XL+uc8KYaQYiJhKd0eQI
g0elz+XUTRPSHd0Z9sBlxFkvNGi/cOBPYT+CIbN74IbwGsONN8hmIIZqyYj13Ptid0wr+y55Sw1U
TTjb00D36kfhoTcZLSWqs2HfWNm+yeVrJ/Bo5ukZmu7ZpILxl/ZbLpEBKMq3ZVPv1DE9kHLz1bsl
lRe6R2cwMThgK2LA9OWbVRAGOWflTuoeIyhz125jQ/dJ/+gTz7gkzax9SPgzpVYFxNrgrBzGgATm
OwjKL2VVnedcnvPKiPSNIUOq19zqth5r3v9Qdh7LjSPbFv0iRCCRQAKYEqCnKK+SNEFIZeC9x9e/
xXqTLqmiFHfUg+4WSZjMPOfsvTYY2nrWPIJdN1EM5TfpfsVpemUxYjpEwL4odX66jdziLFzrZv1N
GFPuh0mGH3E2jhgqkQOOVwgXNo2VreWS7UYbQEB4OdzgfScUrQBkT1tUiuFXlWavsVW/qkTbamK8
y5v6XhjjMaUf1xrZYzeiC0PX7AYRAe5NSlZVeJ+GSbEqjWarivgQVTBOUgSmpggf5gRpyJA/ljUf
RCueKKOlOs7IJJkSQFvRk4PdtE9Jx5btWkczYTSTt8N9IUZnbaYakYaie29LDgROgn7RCWrDt7ri
Ler1F9p90NhGFokRu1im8R7hobsMin+aTrl3hzj1wyqkfTZgWbTtqD8XMZCvTmRHc6nrNR5i3Yuq
JPGM0rlzomybMvbPRLgee33aV1p8P9T1li2eIKgGY6BzFRkBv7Ak13TxxbxcTwlBVz1PnCxAaBk1
MGXHOAxucdMv3Q9Cwh4hguper6fv1jK8mAH9sapk08pH8PFIpTZd6KzzcEg8ctE3ZU/8HUl1/jDS
Xcrj0lhZxvJG3l3RqudItZZfBOl2cpYHzZ7f3Y6Z2URcum7m35U5ZKtqWlqP3HYIRkb46tbw4oIi
XVZT1CQeJiHmrFrpbl29f9asnkTKbFfV1rnDx/06XGx/YbB3NfPB1YLej6KERMu5PQUdSsDOCO4w
5/uZcvaYfLNDq9rQ1zr9mewxf8pZ4awcGQC6Q3T8dB20kNSmMK7fRwYUmyXQrlJ7fGoWcv44e++L
ub8HDHEtTbzauTmdpsJgGG+LYT266lhn5IIZ1o88Jcc11Y9sVz50Iczm30oSrldwnEr6b9qpdaYX
PZ7JIDDuiQoQW2hxT9bs3sDNOrdzcaCLxTapFwfdyjDlhptJ9dvFLbeq1WrPCgmmri3FTKS6s4Lx
2tCi2XeF4bcNCoBQdjcE2WKgtmBrk21GB+pkNwlnCVfA0A69NsJUPQa1Wmmume4qx3w28ExsUzpo
NIRuefHXdRBdRUN6HmeSEUOzsp/5TznluNep2YD60ydS8XhS9QzjXCDUfVZRAOQL2ewl7RMMTRwc
3CjEL53v8Xhvokk7l4MZ7uCePbH71asiTjcKD+vQtd/NMrjpde3ZRDmyUkv6skTVOUz6mz4NrufR
DTxrZONjlf8JAu+lyq0Nwq6bBZnKbsb2mTLpH6mLh6JsvWISu4UQCdIviH+7tAsWDcrb8tbE4k43
jKuwrDw8wiBbJ4OT93yHj8g3J/rjuKN4nRmLCb48S2X03JnRO6AVd40I0X5aaIrVvVkDIHH9CQqf
YXavJFYcGtbaqeh/pEt0KGr95xRc3tTZurMJ3MMNcx02zbqW1EHxEumsPRX/axN4bH07+k0S/Y+z
ReL4i5LlpgEdl2CemV39TRkcyOlErvqw2kdxdYyz+GZ2JGcjOWJRHweGxM4eHp3iSxc/lKZTYzEx
6NqYNEyDyVosX4TZs6hi5UyD9G10x7vCqSg5p8yrSaks0vGMexwcVPA+dOM31QGCkB0ZW6nfIhen
/NqHidqrvH8wCuXVznwgvbVcJVO6beYKPZC6x0qxtSTWkSA8jwVFh5MdQEdmqyCYHxXAAJkCzggj
+TTFTFrsngGF6RP9igEAH2YUZVe95T6wRK6Zzu7bNLrqS/2tvYwiu9R2WPKHfSTaexR4d9Lp9mGU
7AI5+6ocTuGS+qIvX0NpHWRA0WerTVKZp1SYvtv1x3oQ23GgKNMGa28nnHaD1qQfGa8js2WMAa7M
I1D12SqLX8RBMb9u3iLDPi3EvhvadIsccOdMjAva/NRVYlMrsUPPipohYgIanBxTPCYABZcLKKqN
KzqkkVq8KZ+vm77Y5LF+IhxuR57US5F1VwOqUoQOh6mXd7aLtb+27sMuZoQ8AS3T7W1LInszlNgV
020UDSfqE89JUlxzHU8FkxLmt8DDwJcxqZr6nLomhcdYIfjEIh8FZ8j56zBf7nFq+/CPmEuXmuvZ
sXZk9ApqY/aIj3yUCJeLsDqYc7zR6+a6601OqKwOTev6mslinsyFn2cBwYa0JGqkLhoAVztqH3ty
10aHl63p+lUxF8d8Dm/gMfPqWCoHIFHTEkiBehVbI0pP1LmITtVuUslRCuk5dUAna+BpLn7kQcc5
dTrmCyJHSx3SrqbhNfeeSGkwX9qBxDtuaa8fCmt8RI9xoqLbDzGacMVRJiJMENbmtRy0q8BOTsW4
7E03xUAXDj8Lkz5vWZy4iXsAfiert7bZQF/ZblkdgkScNBp/dbJAYFhupgJ1QUHgVp9XBBaawX2e
osIYdItQeELjRid4CBOIyGFq3gq92EcafkKmAGdtmrZGqv1CLvpKF5dSO0NfliKMyzq3O0VGjEpe
MI7WGdTSQWSz2ACr1jY0d5iQ4A8+1KZ9t1gV3n+jOOUUD2oaPaaYuzaRPGWalaxKk7dUi5r95ESn
OYrusnwG2XVR39kMI8RZG+JbO8UAKGjaV6agdome9EhiZiIsMsop7y1nZRrluSubHd+Ee5cO30uA
HUuXvkxLv8v0+MxkwoO/D6U+R+5pbWdjoIsK1WrQfEKhfILjT5lhYMwwz3AbwGoEzwbqg0wTl8zv
p7qeT62Rb5pRbsKG03akgTwRHGYnw77Pkd+HbXgL0oOvUJ3iqfXyYfne9pWPXeSkkMGeyfA8WpVO
Hdja1zlpxX0ybph9sdElsA84FzrUG1arXVkFc2qetQeZpOfQQl9YWmAyq9H2Mg6kVFf2gcHH0SAr
eMeURzCTH+gXxvNjrqiEtMzak1irtoMtv5dSF9uBzzjSMVi5df8EwnMbdO66kxUYUeQMvhZXj4up
znJsr2DV6OtIzH6vVzrMCLUtXINY1dhdWYOUVxOAB7UED61kwOJozcm9ABwMOGRNml1bvVauOp4L
kk11r1LBDZXpLtaag4yLbW+631sjXruNdq1U4psaE6cooKbGrzxXpyLK8Wn08ilo5icoSwhlh+GY
N+FDaEfnIG6PU54+9/Q9bRqaTO9uHcONvByIjCey9h7e0x6B1zrLGyasSI6S0Pw52eqgG+1tFrqX
B3Rns0XSASXbFgDYSo3EyWbqrgaWUnMUQlixgqD1WBKq0sbjDTcoXA2j8d1sI+LLEjIOZo0y6FJN
lWa+AdTAMSpbEzSNELpOak+nFtyGGvDIeDF/BoRPeq2FVlNF/jxFxuWpZrrbrdnOtm1meP3cIYDW
i+PcjvV9HMUbI6FQn9SwD5fpHU5m6w929ovHxvBQZt1Us+ULoq09wLUzoz7OIhZ5fR5CMGNDT3x8
mlnYfHMhXBbr99qJW22FKAa4VTO2Kw1tBzncoDaG+qYuaNC58jB28l3hKVwDZp83SlSbckTbZopF
XBsCV2iK8sPSCA5MImu76OmIHJaWOdwcRrAEzvoNY0xee3KI5+hOL+tnJ5WndKFZODEfSvtvzLRe
e1O+5+jNzpw2vN5M803MiPXEqKdfA9X8Xlf5OnG6G2I0npYO0UOpBKvb4HHC9ACb4LZfxLSeivJM
1AIyvHZZq1icmfZHqyku7vKFWk1vxE7ERFGjmtV9rYg2EtuQoZqOOUtyIzNGRn0b74xxMPyqXPZp
2WyQVT0BCDHXicp2jdvw/Szr2lXhFQkQJ3tMwS5LNn8UuzNnQIYXcQ7IZJwdJDGWTEmAqKd1NCff
dGd6mrTil9EYb7hkWDmr28ZkHTTMAENBfreo/jbrpl0lrW8NHWFkCOF6WpBSFdq6LtINqQe3rUun
celd3x3TVzFae9m3j+UckMsY985FZ32uB9ND4wpnd77P3d/FXOeFcaRAMEzPTkExMjEjFnUcAXSK
9pogrzrs74hOIBpYHiuD964K1GYhybMo4kccU6gRXqqLSDeZw8es6XnUW6vyk0ssZo59f1OjP/aG
ULKVD/UjKwIeKkenmMed63rECpPq5+rVW0MowmnUl4EEd63nqesGvzK7Z5WWT4mTBj56CLEq7TLe
NEOVbJog+ibDdNuFVbZ2yacGgUXHbxmsTUtsYdOi6wBl3yPVoQgI+l1uB7fULDUKUf0NKeTB6Fmn
B0wkknP8azAH69EodkkT7USb/ZBMiFaLk9pXS4YAGoaYj6UeApOI8utsAGSExeDQSut9GubuDpnH
TuaNok0s7xveaGfEm1RYyQETX3oEZ5AfGpVkh3CIHnjM9bPT1vNe78pHdE1XHcv+iun/dT+Nj4vT
AYjAgUWBw0RN2vcT1oQYNhojk5n5eZnfdPlyQ1biVTkXpdfLGrPPcs6R73ihNoReqCTt/e4hM2f+
U+dh6YXl4/YdmBkwYQKs1a0BSdCDKvJvQWrQ9hDtq7SStSrbo0M7E03PyiJsnO5nDA4FRgZCD3rB
yotd5rwZxH6e7XQbZlZ4zIhCtTrEglWCZ4qxHlrB2X2YO5wXyqETouJdpend2nAQhlSm8aZF1b0y
mnvRt9MaKupBZoxODdiJvjXGDo4YtN59HN0C2drWY/Sc6tRhihNOkhVYwNXdUMzWFSpAzx2TaE05
eI/ziR6yqY+e4zAtppggzjwuNzODVB9gY0JVSifRlcXMIS1dvjO1lSsdTdY57pc7ifC050AXtMyI
9JH5Rarmx1kQxWnlhxJpfVRNB/TKHrCYbSh6QiKZJua9tc4S5adTPmxsZO55UG7jfPT7yH2cxqI9
QMx9KqLsNcvHXwkk8ZUc3cMyIv9JOABgenqi9DpqDjGnLX1EFJ6rqHP3bmGg/G1vk2pYl1G/ixLr
UJhAAJN8uJ5bA42EWstKyzn86ECuSzv17bwyqYKS62gmIF04RwtCWzmJ96wWHSBBmyuUVQR20DX3
EydGhBDp1dYwNMLXHSlWphRPUSAOIhwBCqU+QztEuBrmMnBwy13bLbfTFEDsls4xnKPCT/Q8OOXF
yEB5hnzdwU42OWJaFzBU25GGm+rsTgOsOdxQ+qk2e9Qc5jaHks/DMvhOntwnjfhmVMWaVPhD4agr
m+wYSIMG0rTlXuu0YMWbw7iLs8eBLguoHIRZ4eWw7CLx58G80mt+T9OavYdkIFv1mn5yGoYCKkGL
5dZE2MN5nf3SYazeOWI1ypSShtzBidAj/rqil5MjC+2u7YwFNrXrfJemJRvf2NHvX8bCl07/1ki5
KVITtlsJZZmA78n6laT5MbCzxJtbyrupbPd1OFZembZ3s8w43UixA2v9E1ogqTy6Pvvx6JbeKMki
q8LUQlsVaD6bAx7wXgzn2JbMvuGqOzHi6zGhY3Dh3BucNNN2fInq6ju9/ZH7rcDQF+JeNQWLmmKy
2Cnr5zAXSKEEbzLAQ9o2nSwZKOvPUTc/FFQqJMD9yCx36xgKkVx00mL1A6P3d1JofTvpt1I2mwwn
C0qSdk0I2fA2JN0RuDvd+jDJHwKx3KYMzXVNbFRvnZpCGQ+pDmIw06+dgo5eQpPuyN0xfK7+bokR
008ZlgT4HZggVXiaLe2pK8JbzKZXEIfONHlPPF2xL/Wy2+APPU9j8D6Z4z2Jccdk4I2BRQIjyM0p
esoXrtcaP2rui9RpDsg5/dlJTziZYgbI8olj0aNonesp1vbU5tEGJgut/Nzd01qIfBu9FR2xQH8g
gEdd2HoUSmbQ8r25D9S1+wRv3Trv2ntJRIYfmPGuWLSDBrMlmVDBJ8Z05xjdWzGrq54RNuKkXWV1
N4SqgNqMqbsiO828TpU3FEIUQQG3VrjsbBWbqU4M1dC2HFuN5zys6Q8NOeiJUqSMFDhupUG9E3N6
HTCa2nc9rBN9xtUZRPFJb5NdynYWG3kIribfFrJ6VSL7SXahOKRzQq4CxLVNhsidxta4TfsCKt70
2uf6PnWzu7hAKVFeSIvKjmnNhS8dcXfY3HYMlQa6f9p6sl0PIiiqq+LZ0MyXPkIcGdlJuFpC8WKp
jq+S1Se0ZByKRLApwEUONcg5cnvn1tz1xvwwWHW/mi9WZExuAH7yx87sflIif+sIicw662HMhjUk
024FU/+IAHGvFHIWpi5J20hfhvWDhUUaOSBPDJBvwUC21Ne1rW5sczQB70Z3TqcaRum4KDjMnmSM
QrPr3XMVM5kPh+/OUPN/MbvCyLaakthcYwhk7k5B4Pdd86QywayytFj6eoZSeR97bhY+hTL/lYjy
Dg9isRrS6o6+7FYG1d6t4/MU40IdRboZOsQ4aim+tRkwMhM+hMf56hV/CYE5PF2M3EI0ftQPBXau
dI75jxp7myDMKcL5GAUo/CZMOGZ3xb875Y7w2ilhXFF7fRXjcwpuB6xYzhIfayeivRhXe7sqcZu6
AYCEYPBqYbzESlMbhLaGz17kWRm2Eyei0G+TyhsV/97t3kViAxuU7rZbSqym8VmLWZt6ZX5XGGMQ
jFZvtm35WiK7A354QsS14Yh3a/SA0z63BDd6qhmxYTOziahSZzd8cSvauqVQK6KL85Xds/tmNM6R
a896/I1NCVt0sYltx0sMdWcBHdtEJUKKxJUvZhi9K2z/LFzS3Bp2K6AHpRGGUkoyukZqPcrmFic5
MAaOvZsGRQAjQLEf3OAhs0YyFjouMX4SK8m9LkqOQRtw6/AHT03lR019U2bRa53BMYtmSsYxr686
VDUrveqfMwiO64QhkcHfhXFSfqtzhykhIbgM8q5ch+74qCX7OC3eOln7LnOWEkStFfQP5qTu68xa
B5VaOFpkt1ooblTfn7JA7RKhbwPMxDxpycoqMNmluAbQUNYm7lZbIjG+kPAzn7TfBTVB8ATfBjcy
DXjbqA+pTE9pJ3eTNfqAEn2ztf2Bg1Ibh6iMi18EUmeeiMJda6qbaLAGrvrMXiz9xq4ODBCeES40
Kx4D7i8SEk1EKFDGgypGfRfL6qVrza2u09CNs3RP8ve1YYutqId8PbGCllZ9wF2/EYrGpVxuyB/z
KynPU44LTi5nyp5NpVm/omboeTnTDf2V6ybS+UsgO+V8myDwM4PmrZbmWh+Na8Iw/H5Rts+zcW3F
6Imm7GpRlM9ZhUg8D6+TQIHIrvUTBarcRo7uzXaFimx6JcLy2KT6bS94A1JlHwOKrtyOvvEtnjCV
niYoISttcjjDyJmaGvEMZKW9KIJrC8MmVqpOO0IAGE5RGRyNAblDkKHyyySNKvaxtUGLHZwugwQ8
AooiWz41WtSjT8c0xMjpumFf9OyyvAscKIBxK3vEgA7nHUrv8zhyhMqNiaTJ2Pi1BP1h4a749mCt
oVFfhAMhZ/EOuWzNQTscbc5t4Z7Yw2aFgnWjJvFrHAY/7cQpnJKraXaeCO9mAemwvUxxmmxY2XOU
U1HjIQB4c2q1NxgixSFySnM+y0XR8NV8gsMfu2q5laFASwMEnQHzindgDcZu3vKezXQKKLZmXAgH
Wc8vyPZ9oOwHKzDutNimydIR24k78M7gyIR0qNB3iGUBvLbLFU9/jBslSjbVEPW0VbCdx7AVgHZZ
nuVOB9eprjvEsV2qn1Ss/9Ls8qddVT+V7H6xKIdbwx32Vt4x9qOKbiw4CJwpDEbd1TvysFuLbjoT
xlM2TVip3zWCkltov/C1mUPwapAPE+JOokY+mlrOyY2AIWch3inufAABp9Sqzipi4py4bz3J4tMY
y1VI7JCPWOKBQuyaUdxqZPxGtG584uhws8Ty3WXEsyqiEbWYVlD06IwiOnhDXjXoTAdRX/c6yDxG
Nyp80GT61rmas16a8luW0seS+QvyoPNSNiej1telxjJT81D0vfvewHkhyyjEk1YUCAdrTBbNodJa
gGoabbB8R6/taggYTZZ9FK4XxzlLw9IuUu4rlL5eMcTvwYD4sSKUBEMn4gIQEMs93Jw1tIKTVsET
NY3HoCpOKE8iTuRoZV2e7WqiNVqbTA/BtjG7vsV0MqFFXk4MD04JUcM0MKvtpJuHYizvSt77vGqu
+3rEc5zeqqJeD/bEaKy5jFFjzEuQ8SbzkY7XJZ87urMyHk7wH+fBJHswxsPnIqjKjLfUmWiQpS9a
El4Zg+ZQa7SvJmOhOSe8BWFrkILCLbp7Z9KeY3xYK7J6MKjYjKzCbnzts+77WM53ZqxdRc60dXKa
iWnoE2+Eehxb6yrttJ96i3CJB/4J+ErlLWjrQZsdChS+JiojyTfGHuyuunlm7joz1JzCZ6Cbp6qk
Nxkb+jkU8dHtg0vIB2tz36Bcs8cKTaQuEVS38qVIWB3yPEXWbJX0FovkwlZgZNgm4+3SJ8MhmwZI
/onx7Bbise6wNPRy3+nm1SyRVac5O+UUm69hgVV8qhGUBnMLVHlZM0S8ayiLz9Ryau2M6i3CKvJF
Vrb4QPL57eOHJCddk4Bakj8/8Joa251HNWThoe0s+QTUyZErhe04QKuIheYK9xGHwA67y4Edmk5f
VYIBtUUqFl6bGQGXmenJDxlZ2mNSWJfuzSDcr0L/jMvX+ACzETCQmc4Z4Ib4vn+a/+sQSzIa1PQQ
1NF0USzJ4qkxdOohfSpkgMK7hfSdjMhC3zuh38xjY14Nkd7fmxPpgF5bxaPNKCek85lcivxBjvUe
JVdOA6Kx0qcuc/UHBzi6y/y4pX/GX/leaU0gt72Ygq/SL/6CT/hvWO/v3Ij/4BNc3Lp1h0B43won
zUhvKCfiYuYI3wU0y7b0UuFkxRcQBfG3TyW5RAedxQrB8eTPq9hY2jCyOmSHhiDM536MnJ3r5hFl
bdxR5Vtakk4EDpWsBnOUXFpV4FCQCRX5zhww3yVznBfQSKzFflMWFeAqqhpJ57WiWv43X+IDcfY3
yEIACoQ6i+/FcD98VZbqCTf1UOyhy+DrISeIbAnJ3C1RayO23zTcy1+Qnz6w1X5/5IUnZ1k6kUL6
R/BTFjTtrIo0PgR9nmyrymX4E6WUgQMK1jTtDKq/TD52mabt/v1j//ISgpBXkiAr+J669QHVFAAJ
HBQu8IMT5iPQeAQDdsm+ZxqLcfvvj/ocPXghhNg8AQJ4h7J/k/3+8+SVnUEjIsySQ9mk6FnN3Hao
O3TtqWRmtRfhRAVS0ESB9SOXbUJYFX0nGKf3WOTcM3UWiaYGTewbDhmq3vz72/3lQkgDrtiFvMVU
6SM9TkRpaTt97e4L9uY1BjVJD6Up3l0x219wxT5n+UAUVqYJVl6Z8FKsD9BbGY4mQ3Fn2ht1bv4C
Gy4OTUEQQUVHMfRIgohfzSqPz1kajAdRpeKhbcIWLbA1kG0RZnN4H+slyq5ETeE+GYAkoDuvzaPd
BmO0XtLafkTWMaBQyOJ++CIm9C+vslSWMKiySNXlH3++yshfRZ2j0tsPJDrM6L8ivWBqM6SEzMwM
072uq6fif39OJdlHMFgs8nM4Xv75oYg0Y9QkHBpdI9A2oSiis6ZXHDirLNfu/v0ofERMXl5HiM9s
SxjfDIsYnT8/rImLGZZPku+1CM3hznVSeo1dNcfI8Swdzx57MO0AZ5L1dYUSHSlfjduHAW4af5Ws
8rerDRnZNtknlTTtD98l0CsuS0nlQg07lpsmBTx3E2Gdt/ZW0xXNxYgVP39xAT69DFJeYmAlLiTW
a+djQhJ/NyI8pYkPk0M4lFlF9qZt5Y+l15lMREF+CirbOMcxTKvcfaJvwgnSEXSIXHRVITJ0glzB
a4xa2vj//mqfFmfSOIEuShaQy3v6MXnM1ZcF1X2FULvT5nfTCYt1SHK5xoDUn7mh1DCz+8X7+ukW
kEuKoh1nno4f3TI/4H/GuoQ0F8I9cGfLXneu1HbNyKR8oUxibBQNX13+T0cOaRoWkYYXbD0pUb9B
s/9ZKCczmgj/1qGb4rEqt3M9JKWfuTHMzVgrnWKHhXp41kyt2caTrvDaFSZWihmHurEznMmhGwu8
8HuGXVZ+sZNfdr8/jkOX72YZoC9t4H0kp//5bigRCNx+KdVbaJavg4gG5HeW1U/rf99o8Zc7bUBD
gLtksFl8AvcKVpG+mRnHLgVCuBLtx3oeR9jFJlp/dBQkxrBMrIuh/taP1ogrX9Kw4Rjj2/SyDhPJ
H54Ce+WNFo9ieBH5O/n8FY7yb5fDZZ5lwBfWL9jqPy+HpcjWqjW8L+wd2X2LDbX1pagWuf335XA+
X3b8qCbZM+4lm/gjfbWdQKSETjEx4Yyx+I59Na+lU7qPLoTmcjsujbxRacvwoqyyUn5xM/7yBjDQ
sky4xsLCHn65Cv95IOleF1NDiOF+6bFvH0rb1e4nXQyT14+qqsGQVK///r2fVyDyoW3JiZuzgnA+
nlJzfN+zSS4M/esArO+l9T8lFYV3nplfLCmfT/gY5E2CG5RrcEKhGPnz15HMYVSpPUeH2sqicx8r
XiKjqjduSRkLjSs79myuBEq6AQr2Oj7ElpNtGIapl4byBrVNmT7mDQYzcUE3jczbYUxM/YZ4z25N
M5LSpBT2/J1wMNwVyFHrTe9k4Rfnq7/dJIe7JEyOWK5yL4/Qf24SioXc6HvCJ8RoLLgV9aR4tIDx
/OiBkpyWKR7VFyflv9wkk8JNmQAAOQd8fCjrwsydvuL+dIizmbQWzbNeadqhkpiP/v08/GU14MFz
dOjaLDri46FcT7rJygon2KvWmDaiDu5l2qRPU+Pmftd0YBnGufvi5/3lnTMN1jmdGgBe1sfoFPIP
xMQvLJCZ5Uu4GesxrbBiD13icwdQnlZObz+XdAfAvuVJbDz9+zf/7fKaOkcsxtqmgdP4zxvaJXhV
DCsr93k9qV1c1N3BDQ2LYknrH//9Ub/TAD8s6xxISYUmt8QUuvOhDhBOnEbQrMz9PAgt2KTsJ8u2
AoyBwaOEFLZm48Uo0FbO0D7FTvN9gseCsd/Wst8Mp6SkF2Fb4bq3YQigxSnwt8N/zG4JNhYWc58G
LyBa0/k+oxC8y3UaPu8sANp8LZD2DCT7DeDS1VwlmMvTdDS8XBllf3BJPXgBxmGeBELycJuXBKIN
Zp1nZJZPFU5pQ4ufkVSA3vz3RflI+WbpUaw8DlWriyxG/93B+M8bFRV9tUCBou0Ht79tTkwJRlgS
GL791gGZ5+r14jUpcNhx+OJ5/83t/vOGKD6YgwdLE0edj92RhMnRjNshOixT1XzrwribQQGYxl0z
1NY7phqBRjoW5Kx29EY6Uk+rBokJf2veBGUxnIVblgXSmnx5HrTbAFlENmxDJEJYWaZcy/wRa4lY
x0Fo0tjSa7ovNCpqonmmoDs6Q4SxNAD+lMFiBrTcdYm+1hrXDXwHeMwFoNOMSJFLWqk7B9kVkIEU
hyf2KWa66zFFLunjZGljMndBoNJFG9FoV5UqaTpYVfvLxJyAfn9smDWFLZhDL0i0nj5PWxp55lmY
X2HAlMBhOkaRghwIzb2PRVDuW1WpV6Gs/OzkGu74kCM8eaeWTkk0zUnebFp8SJVPZ8Z97IigZLxs
ADLbdQ7CzpU2E2fv4VGmZRaR4opCiug0ZLFOgvqJAGEuwjgs9Rcnp89LGHf0/0+Shksz6cNRoelB
LmZRpu8zI71Utgg2GbQ5ICKKurwdkxZHpzGrL4qZz5/qsCVIA/KMpHT6GOWS0MbPRTGNe+KOmLLJ
qEEJlYvhZjKthiPV0C3D2p7KMvji537eji4/lyeSAoof+zHFZk6C2OJUbu4Z+idQDR1gsz5m41Aj
qI3OJGMqtJBfvTYsiZ/eGgpqSbeO+vrjQaXMmJt3bL17ST4vXuS+enOrOnlqbeb6nKKb+38vEZ+3
CJpElgPewwakQ33w5xLdVzXDoKiih5kL5nOpHRbDAXpJ+SabnixiuMs6eYZz6jwoIEtf5cn+ZYWy
DVeSB4wDTwju9J+fb3fTDOizTw7oM25FRfif3xthyGByHA2JkRQWHIaCFE+srqX3GpNEBCQUtbc6
iqx/X4vP/R2Owf/9Mh8uBgKFFEgPkUl1UNUna3CnndkBFWoKmbxOE6C6ucocSGUgQQqzMddZTRCZ
YeFnCpcm3kdDqDZIcfMv9vHP+6hjOGRFcJ4UbKeO8edF0lqLNlcTQojrRjRS+CusFyxaIdJCDIfm
//xpl+gv2lsGWTbURx+OYYVpDYgWhLmrGV4wmKhSmC0Q0EpS52JTK/f/vuqf32+btFmePoMPJK/q
w+F1FqgNlzCPDmAcgq2wK3bmICMWsrxMnecZb7b21eb0+YLaLqQ9OleQeOlgffhMs9T1wg0ad1+1
NmmksqnPdUOCMZkJ4cO/f97nVYRUEVoftuDWcTD58EyJnPNP2sYg+UyYW7MUA2KwuTyEXeKchWN/
9ax8fqFhPUuKOdOxCNT4GKcB7PSy05nE2Orgb92IuEYnLrO9lYyGnxjx+COhHwBVYW6/ij/6tHQR
FykMGq5kbCj3Yza0XGymaXZd7B10otBPY5Rom0yftWWNuCH/Rc3N0Ot/vbqXk4XBtSVBhF3iw7NK
/64stFCSpl5V8gBEWYtQxSKDqscpuU+B8X1VL4vLy/bnCs0IhVKLuC86Kpb6P+bOazlyJMu2vzJW
76iBdADXptvshg5qmeoFloIJrRwO+fV3gd1VnQwGGVP1dF+6LSuTRATgcHHO3mvPD/yXPZVIei0P
BBngfYzS1PM8IISNflUTzLeyIlHfidBPvxZZD+w189IrDSnEQydRK2iu9E5NWdbrT8MdN4CjcGri
bT042CKQyzqC5NK9JsGgowBKxnI7GKIFGSRtiPBw7/1rO64GE7e8oz24bY1nOxhN+7qPUh0cWgq1
c9HZprp4/9nMlz64Uaxj89jn9EE98mBqRykLUMnrwr2rgQLf49DM3I3yitA9MWG97s0Qx0T2j0FN
TWe1Ng5Ggdu4oVHqRrBPUeVu0ZcTBzmNLmLuNkI3EslHMTRiwzAC897iikRACdMh6KKV0P0fiWNp
CKQ1m207SnH4DPGJVf31HMenY+9icQbzdHbDL8eMDRzRthrN25to/zfwDOMNqEAsYG6TLOsALgt+
8lOT3DyJvbz/XJQ6l01vxHfYPr28aGcIRU+xDPay8FAZsVHPqLcD2AGXE99YaqjXEZ2VfUT9lBhv
pAzvP/8jy6lPHBoHMnYXVNoOgeoBlcxYurRmUEYVCwHfH2x9ZZ8TQ+wsjQIWnJUUdAbydodVO13Y
FO0XHqT3RabmP1rBPihgP576XK+nZD4XKw6zK/MjN+fljbHjBLt0EMHrwAFzr8kRFAcWbKIIsEeU
YWXhWsSkqBmEFkNZ1le5nd0D3DdWbW4iMworB5PwkGzUwH5dS2DsvH/njj05ZlFy5DwCkQgbffkB
gQMUNlXxYJ8jz9pMNSkj5jABeoZsuWx0I1y5rRr3mEPKjcY+f/v+5V+/uLQN52Kg4bs2M9w85/wy
wzVey6kdjjGaLAuCKsEg2n2Gyqo6MXm/XoVfXufgtSUHxy5z6QQ7HyXhDt6y6pcuUNwNIPaTk8SR
e+rSgGEwzhUJwgBffikM1kWAKDTAzVhUl16WIAFr9PTSlsUANDXXF0jDqo8mGVGkcSpj//49fV2j
4/hNVUI3qPqTL+wc3FSltErEFqG0rQgadL2Ucj82eJ9g+05zVdiszH5a9c2U42MM0wEzPakcX3Ij
NO4B1TukFlejJBgdk8ZNXtrNo1bqMcp1cq1hWbOlgdTnj1CE0EWoT3w18lNYgLDfRTqNtLb01any
2bGBYlPZpqYq6O8czvCNVk2O9EptZ40uEDgNuQi6xbYt9BNSC/PIUKGCZDhchYYW//fy6TVt306j
58V7qLATrE50h0XdoLpDQ7ST+oeR5/YxT9swPMOE3+6rTJckg6QV9hvVGPmtAUUR2AvnZO/KBnfg
Y5IqRuIKTUXWAFIaY5sqgdE6dZQNfChB+Lit+ffuJ4vkOc5ClIlkGUdq9/7AOOzV0bc2bMruJPty
tKZzd7BMJqHXAg90ph2ASuO8bwRFg1g30UWRBgy5V5R5byG4lRlhhynn3tEpSJbUAq098T6+FrRY
6EQsh9If0yMt6IMVw6Qi2aRkMO0h8mPUjKixhAVoVlyYEMS1n6oJcU4Z8gzq+wiNByqTMWALs6An
otqcYIEXWRvuMaoAzvxr94la1tzCEhb7deLRnMOuLc2iNg5wJZ0N5RyiZOjBnvCB+KKv6m5pdkbt
8gmoEPtRb137fYMH2+21E5/iyDj0bRbxWW5AA/lwatSmLkekj6VoCLGPeNXM9tX1bCP0QTuxtXOP
LFNzC/O51OLRuztYpgwuFgEPIhMH4V+6dzSIAitgo+G0DMCGP1KQj78rGZCjapqDeyuc1m2XeTIk
hOC0dvOzMHWqizGhIGIjfTLkCVuL6mbNCMuhjgYzMops4h+UPuzPg24pY80mcvQXDW6uH1kmIdsM
wYB1QyumKSHNI2rrNYgWHVr3lI13ZjOMV6yf1TcZyfC7WQ3BE+y7MFhjU3ZR4bfxgFIugcS/4Myg
fxmCyfsOnXXC/yTR8flRVqGaqVIgS4TMFGt4jvodL8MIDMhvwdpJM//pYj4DU5yM2GJgoJjRCtST
Q80vU6O3csmwuIJXYZJiz8T9pSowqKw83qalp2c3Sd1+pLkNGsCHaBebtjQ+AwYQ94GF/3btwG4y
wDT48lbgVMpXk2ExnzZVVV1LHzLV0lQayMuGShEkeFk6+zqPLdRy7kyCRcNNrv2JkX50kFG1p3Dq
0TD3DpZ/r0c8rkU67nDg+xaRBI+NbnYbiQA+0BbTVH0IZ8azhhVspTv9bSkeJT44StSAkvBWJMu0
tJwPz5/qv78P/yd8Km/+tXFs/vk//Pl7yUoSh5E6+OM/r6un4l7Jpyd1+bX6n/lH//ynL3/wn5fx
d1k25U91+K9e/BC//9/XX31VX1/8YY1cRI237ZMc754aJInPF+CTzv/yf/uX//X0/FsexurpH799
L9sCrv/dUxiXxW///qv9j3/8Ntek/vvXX//vv7v6mvNj/1eG828pvh7+yNPXRv3jN82xfhfOvFOz
BF19NEG8pv3T81+51u+wJqhZWixY826TB12UUkX8mGn8TgmCdgXOXBshisWPNWX7/HeO8zvzG3Mw
gcnsTjmC/PbHx3vxnP7z3P4Ly8cNeB/V/OO3l6OJC9H0dAUhAS+XzDRPk0bMyXOFgZZ2WeRyVuDG
aR2fE/KlTqXivtwL/OcyB0cbi8C/sayLaF2GRfWV7p660AcXm8kvN/3f3+p/8S0O26gTRxenao1o
LSLbTj+DOSRCjUyeCAs15/4cQtn7F3o56/75Pez5v/+y6a1CpXt1aUfrwTE7OOghk8faAyJ9M6ZE
gyykid9l+XeuxZT28lpOXhP9islsryFRh8g7QgiNPLdaC/YgH5UKtL/UjP7jS+nPuVC/fCnlRhz5
Uxntx0C0+6lwmw2lDYu+mNWf2OA+H7L/c9z88xqHFYi4Y17WiLnYew3Nd7CtmtshtMlhTgK3YeVa
AG/P/HXLbv8h5ybKD2BWejSw5bwLR9RQF6TU+T6kAwd4lJkuyFVqxk1e4o4nKG00HmlV2wR/eK11
YmN59Gk7tLpePoHQ0nMjGRU87pagWXYMI1bxQt52Id7NDLnMiSdtzdv7V3dnjiB/eaES97uBCqTZ
d5jngpuE1z5MVhr6z2YlDQTOyaLH2UTGE2SomqqZZXZIyAM2gByZe4gaxPvZmEvuk3RyCvpjz5C4
jg4Qzia7y804xmatKJ+fV1DxhHVZyCGWnzw9mrp442FC7QOCEvoE25w/yryvVx1Y8ATngzn02QcO
egMu1qILtB7KHy2kGhyfn5L1jDilQeQPKD7xxja/ZNhYWwNyVVnf1IgJquDEy3ewGf73IOJ5HExW
rt8g3p/acDeOUJPo5RCY18wYDTL2MNxE5CF2oU1CNHi3wi7FjVVW6lTp9OgUNle+Xz4j1IdQvT0s
7UGS+z/1yDGvYzogq/df9oPd9R/fjUrMy1+fQFur+54GVmTBR0UbGsBjByk3fcxNu3iw3CrRd5Wy
l5Che2BeQCm0FrjTmNS3BAaOV7Ftz051ttSORvLB+x/r6PLAlz54A9xxMky2ckBnnc5dORL8mmkN
7l7kY/J3LuGgO3v5xTXLa4pIL/s9nIfoTKYq/diVLhXH0i5OXOKtgeMcvF9WlGfUYU25K3yhPnZD
CnmV5vtCAwK4cNye3LOq5hSNHnoZj/1w7kaDdWLUHr2FrNTzf/9ldiXBMRS1xtzV1q73GHQcga2q
Cr7ggvb+Ui31j7GDmuDlJSi/xBIzFF7PLEg/uACGMEHGSX3/NwYBxdqDoYn5tirY9CZrB1tftrXt
qWWYDr4u18nkKnlCeMuBls/7ehp8FfKdsPIU8K6qfQrapL5u7Skq0n3pwDBu9nptNThHJ6Rnxk0M
zcW+4fFpugetbZgNN+FE6FALq6EKym8pisNe4EHsEP9XYxcTCjAEadBBdC+SgQqZVblRYq4pTKs6
2Lmd60+Pemy21U+dUB3za5ggHCUuSfEHqDVtiDW7t400bjcN6uyMGgY5HKm+LziAJT+CgDj0yyzt
pvibTqWobzda7CftRBZBAO0W3CJw+eqmZv8pCB+Y2kYj+wokTgnwy/TCHfCZNLojas2QZF35OngS
SDxdbYmN0usCd6gLiH8Ek2noyP6WGSqC3trqTS+H4LaCI2pGXzRfNpb7MbUiCpiLHsqNGoBo44qj
54hqCvKXPnhAlsLASVPs/1asmhtgkq1DYIMgJqS+0JTV6cgKQrdrLn3bkMEV6SBds1PEsQmxFF6f
WuBRNWg33L4fSRkR2jexe1h2RqBNF1TqVpE79o9lQNbn7HtxzzVRo/texJrjdPcITajCrWg015KT
nayJcrxsvc4maII1h+XtbnAHYP43tYuF6hrqNH6TrdLl6BPWalZYOhd+luWq2CnVZj77AHybFrlW
ZVY4t1YBuixfaVkY9s1FHSjNQQ0AJL+99HR88XC83VC230NliSieMxvElJzpWtObGv44wy3i85gQ
JE0C+WDHchHHvSquaYLkyWdSIor8wY1p0NW3Q0kIgbGs2sZBvtlkKN55/kLmUq64I0NHsRJcQP9k
oQma1UNaaqlmOdmh63yIzCQCbpJiRYgIbTIF9JvF1IHlMldUVWmE6LUTofzwnK7QAT2kHty/hdnX
KfaJzknD9l7I2sqdWz8TSaiR+Zt3topBF09YqdCrR1HoSaqzOaCWZm835HwZRO2UDaa5rEGLlF4C
kqnd/BxvXWWNd2FLnBvcR3+Y5E9TlsRNLaIpsur8JhEyzqKdaWgWsUUocyI3/9GpLPM4IXNWwdve
DlGorybNddtukfe9VFslQyxxpOLZCEKApYRlZH7MS5Pxj2l5ZAdy3kYx1C6NDBb7R6W1EabgKvZg
Ld4XTZfYsI2qEqhBUjOJ3HV+qOT3zAUSZxBTrPt0p8AHgPWqAXMCtkSqaoYxozQSkpQoXruy2klF
jt94Djsg18xFOsV1v7dClwLDBj2PY5SwZixwsDtdaU0dgjMMc3YXU1WQCVzlndZmWxlXVgpoysVX
3sII9iPHX7FytT3u84DigDmTd9uWTAgjxeIFNCXSKuMz6U8amZbxVMbWD5mMfRrc1HHNEFhDwiCs
aI3Y2YUHJOuMoAMSLUai0PZjFg9Y2lWQyPFe2gMe38XQjDz0WyuTA1bfRTKhhSTDIGxlH9wBdEg1
+Fst5bWEgJrGKkfroqlcASXUnGg7wXGsi6a91JNUSuMq7OGl1OCRTY3PDnUzCylqELITfkCw3EBB
8soJHNFmyBQAM1kPHj2wILVQkP6ELGMSnOMmThA9kDFkFRFgjGkU3UwxLyxoUzo7kVVASEYiNpWj
rElfKqylDi1IEzzO7MPOdLgc1aILqwAQUz0NI+cnK7EFhJzQHGfwUWx5xFdECAgLzOKu1QC3chKH
UL9l1kW1d5FriZqIDKJn17lYNEq7rM/ZoCkDqkUSzqSHsbXsKMMRqtnAKBNFgDcgWejG33Leo2rL
ZOmRkxANWZ9hDTJMK7uHTQcmZzHatQUBjcjDfgJ3YVoKTJuEYV4+RUml298GIlfltOCNjzzQYxjp
GgK/s6aB007/nldnEVMHbL+YLEJFufKJecM2nIZhiA85JooOwLgLqlE9uhWlL8LRcouzz6aJc4g1
9LraFu1aD/GILUvgs6d9TJPep+/k49bSdvAlcp4wsmjbukWpmJg6CRiGIEGFtYB1cGFDmiJRQ2BF
dJeDVjfUZHtdJ9t95zl5I5aBnzoFSkY80gyrvtYT6yls8uGaCSigKVxbZSSfzAyQD3GnduLAJgfX
xUY8HPRlqhJHV6DJVdski9yt7ZRdKBo0Tmn+pEneZ+KR+v4HKJOx+abVwK9mxLgD0Y6PKIz4q23M
dYvlfI7IS7zDQVeSSkOVpHBXPMcKhJluKmZeYuVEYfwway9sr+iTki0dk9Y6feirvHJpUdOvmdKl
KOCB+4BJkjIjOV5vqo9tIAl0XAArzKYfSVEHDvqcmqCARwNUOZcbtZbzO9RB0YefeiRFxqPXu7zP
iAV0T32OmzEMHpK8JrSCsBcipveKaDMmATZbg+WD6zP1zFv3edcqwBmGn3QLfNM0X1YyUOP02DhV
MeN2604ijZvcdCoAO4xVkHNvAdkD99Ry2p4xoCDMuDFoX/eDFztIche+NhFTYGFLCT41YpwYQkNE
XWWF+RqYLQx7396KFKM64aN5qAiMmKjg7Wke2yB90sCk5bHwZTT01zgSizSlSUiy8zx9GGVpLXxX
1DMxwvRA88GH7NzbRhQRuZJ2Z1SQyqhgxfrZqCLwMMRfiXi8tjloqh3eVH18zMaiqPZGqTXebWKM
ok6p85eZfzvkiQ83q7AKwbLdCb2bQ+2zVKoSR3ZdGw+kTLvBD6NwC/h9KSqmbsnoJP1ixSXVcNPm
to8ElJSayb/3Kf9m9prR0M+KRy3yawb/pGPencdxpVm8CtjC7tFm4CxkoKvUuKq6NMl+UHVO+hAM
TBvqEvxQopofcImK1r+p9CGvasREpGld6pCZiHiuDScoIIJmwdje5A57K3q9qpKZi3rTaSXsZ3gk
BKunOSmlpFW56ikYkdxA0oGl5OBeB5xsaLd50ua+fwtVEBby+7vy+Qh2bLN8cDTTs0HaBBsAQJE5
zDIdzn/B89y1TMv7ap4d3r/O0XPv7OR7ebgA81pCfAjnWJsm3sd2al9z5h5OlFiOn45eGT4Y0tFQ
AWAmRzz7TEu0vipI7FpZmdI/v//537jC85nwl/NXXbVD5lQlgW+UbhaOHjOlNnL8CafW+fl3LvFK
Qa8KEOB9EiLaNglBPEsQSyIR8IgZ3/SG01E0/rOyfKTIOR+3Xj9w1JgvH4QahLLilNyPRppduhpT
0ixNdM9U8/UyU8t20N15gYIp/P4Fj98559Cua9Jx1HrknJvYJj28jZRaJE4vLsLCzbfvX+KNI59z
WHtMdRF7nCeDTWJQ1yFkxVgYXvc1tezNSAjYAspOg7+Jbc2oU6GKbQFcJvXc88zUpiU/I5YOoPlV
R8wy6RDADya4LGtHy72vgRb43098TvP4zT+0x+N46kl5kWCV8uveZu4dTe+z5UD9zETR7IgdGpfE
KbkLuxGEK44BQEk/NkEpY1I58SYeyGH/OOdTjnk5AuALoXL2CJmxqhlCWXtyLSljrG2QS9uB4xCX
m/MUatA8nm3D+azCGdlzSsN3fCqwvYNSjQolkNnRwpjKTivAjeWIcBEy0+snCqFzweL1EKdR8vIL
urGpdCfhwGtqI+oEuKI7lFjBNi9I1hROGW66ZkpIu2i9E+bHt77SwUuVDJM5hqXgpQKuYpz58TPD
lSWmWb0/co6/RPRYXn4lY/JhgFUjGbBEDW7Yu4pN7HnaNhRZdkIQ9MZ3OJSgkxk4wcXnPZVhJj9o
2HfuVKLKE6/o8WmHXfbLL9CVXqcw4wWboPaquzE2qnU0le4qp9F8mWcWuhgjPlUGfeNizyP/l8la
UUi2I3/yN3o4YHV1Ei35bPXC/8wRBwBjoYtkBuA57u37T+dAr/nnK3XYl8Bmm/Q2e7fNiHFuW3MI
XDXoyNfZmNprAYZo71Z2urdB2xMd6Ytrt0/kqup8DivFVJx4gscLX5Z/MEiERq2nZL+66e3afqgq
r7+QQEyXA6WeTUR2xqL3W4IUqVBAtI3+Gh3hjy9v+QdduUFPySAwcn9jW6h+ZCLivc3Xu/WIyz4x
Zx0f/tahvFDZbEVHgMcbLaBbDvcNoxnmZSXu2qKq0s37j/H4sKHH+nKMIsrEL+e5/kbOspxMV9NF
Te7FostIVQqz1CRpYMz/1pRB1/blxcqxc1t8Uf5mkKy1a7vxkN+NnROdkka+cc+c+b//8hKUQy76
sdP9TcNsuzFa+0MSqGyX4IE+8VSO3y8O4i+voLvowJJUiE2qt2qZ6BGnek4Mmx7JExnlTrfTu9I+
oWE6/nXo7b68mJsZyKnmlkTlTjngSk+tpEKe0lNdOvH837rE4fN3jMzB1ic2viOC88D2g/M6xGUB
FaL+W/O4qR9Mg6I0DWWko0AuZo9grHzzy5h31R5SwXD3/ig+vvqZh55zD8cdZ2cWiCl1rdvBSq7T
1H+MGrmJVF/tqjmLghPzw/tXm+eW12vtK6tpCqUlSNGrbFBXeossqtNzg8TajV817TlnIXHidTn+
bIzD9YMgYa3Ko8DZcPQSW1snvVCa1XTBMDe273+V4wsg9ouXI4y4U7ofDhVunBXVo5ZTp2QzBjDz
xOvyxi7VONwJJ1ZNCyRhQCWEyz1BlIPRPlHaRlrrwVYMqmXYhbdJkqXQQ6enqQKRWTamAzlN9ts8
NlBk2pS5hkZLmJTqeAl2sJ2hHlQvOsM/MUafNdNHnql1MKFX+eAluUu1zSS+mwhDGZG5ORBM4KFO
BNPskLRdjujg2MpTfenOm1BL17VXw/eUTJXQm6dtaYQ5QDsS4QRki53m194G8LO1HCdZ7cOy8//e
Y3u+27/Mc21fs5fMUPIC7e3PWoqml65mTifmhOOSAxbKg64YcG+lJR0DvGMdB+afmuCYgWBrscXK
0LjfjVR9rhB1UpwiBrPqTYrABLIux7wv1/1ctyMWljBFMW682v4cTnq3khMKsvdH7Rt7j1emH2vU
6m7QhEN2hBffxnrbrcKRmC6gI/UmEuk3ipSEy7eN2kd92OM5jsbNGKpgOSZG/vj+p3hjGtDn//7L
Q0BMibOXaJNN7kvvwmpt4n8a3xo+AyIKtkmOOu/EcfL49Ebx9+WV+iIOVD/VDM7MbK9kmhINRNH0
qjKmccNZ76mtLP/SZY49cZp4Y1o43NvRYQF3pHHB3CX/aCnwx7nk72FXW79/7944kBFS9fIrDVVp
+3GVcQU5VFco9Qjta2rIlW7/NUYGtgolQe4QvydglYr66iimlUXwyf7EBzi+cdQPT4S10w04SjRi
nRtsccAZrGWk64rKltavUAO7K1rP7VlMtvHCZFX0is8RKbmExVKhMu+Eh5vT9wfy5OzWR5+KBNwr
W2+twxU/0Zw+PsD0w0OjkWsU20rm/wBtzzr1A7Ft8UZRySewQyM38cTTfj6Kv5789EP/Iyi6ruza
iE2NgLccgqVbmxgHuAOC6dfK6oUmew2UN7sdWrwZbb/YWsEV0YiiKe1tUDanbGBvfOdXNbMo7pGG
p/TvjI7US7cRd31J7EChD922DAl4eP/5H3+lXknEdA2ssAbZbMMmy4HzDe64GuQHhwiWjZ8BjYcn
QzoV9fETFzy+mOuHSgO77QfVs/RBiQjatemM3WoImSHMXhv+5iUOJqSipWGE8YzFPCU0qkSdsYaX
NZ53EivS+7ftjbfmeUL+Zc6ze+Ky6eKyXayG+yCTG3dqly4UnhUgEbLK5kat7hEHOSSdPPG13tCg
0Np+OVe0rhd6gxjYQ0T0RgOcoMDsU9i+Mb0bDTrnAsoBfSZfS7d08SGBUxs7sQd7Y5wc7iwnJzRJ
8yvZENuiXtNwkztaPUTvgaaPawmVQqoG+mqjTtzh498WG9LBt4UYm7GD4CnOfd/7bjK/4S/V11lQ
preNVzrLyCy+hPYklqZmGVsbms+Jzdp8hVfTAFc+GD/SITXL0akh2TgSzttcjWeaA+9U0wvE/gaR
Z4PTlNfvj6SjN5aLze/JLyNJhlOeGTlbdjSKgNgNY9yWQxhxtqmcLRYsd+fgATuDsXoKmHZ07CL7
PdjrkpNZGlNcseTokPtVONgLuo8PxEKBC6E7i7BhSY7wXRBYxYlV5o07emg0s3VvNHKLddSbuuCh
TJxvXcFU3hSWt5JmM4H+RZXy/g09vqTiSDy4o0VPMErqF2JTFiYOjdAJznlfw3U9R5IC0FI7pyU5
Tw96opkjtwJ5YRBiaYTf3/8A83WODJ/DrX4XTWgEFEt6KMdvlj0Ya2ILvUd6eqeOeW88wWcR6C9j
hoghM0BjwTckZGQBhoaeJtaoJXQmQldLEoykJDmdiJ4vRtDJ7fvf6+iSBAFnHsG/XFVWfTuME+OG
5lq/npRbXjoC9UMvTSILsNg9vn+dt978ww0lyQCjqxucQUpPkC3gyDuvIuAljKuP8KOLCzXiUAgV
7FXqOJe6qNyb9698/Bt6h9491bqJMcQshnN7eQF0o9zTWq23Ptims641hhOnrKPbStvzrJd3MkPo
XWH/Sdelng43fRQHX6wk1k+tf2/8evfwBU+61pFACde6XUHxtkftjJs0pv96wf6SU+NN/8ULz8a7
fo7/D50as1P3z37abAR54dRY4teQIIF+NWrMP/Evo4YhfjegYUK0wOOGgX9ePf7l0/B+n9cSwYRr
W7CScJH/adMwrN91z8KCRcnGtWeQ1Z8uDQPbB6YKH7QVhKXZYvFXTBrPv+mXWck1sdRCQRFcxuEv
hX+wrCama1IcNjc1IZrOypKhwY4vRU23o/eUExE8DDaJR+hnnlOrvCFZOlMYdFsgRuI6DbLcIAW7
0vMl3j6hc8INqXlv0yFxkkvSyCY0XHXgOUQOlfgYEYR0Xb9IbQJO73QCTYx1b6O7vmq4ML2vBLUi
gbVuH8cgBxuSek2dVtykfhKrWKkLqSXRcD5lJrxMkSAc3mHf6qyzGEVChWF66MeHNFYpbMeAPFP3
i+nIgQyFYMqjaAG/Ikw2onf53YaZxM3e1UQrvuV51E23ArRWdkeff8rOgqgMv9a+5hifQAtp5eUo
SOHem/E0RI+xCXdrg9rWIzSiSW0ti0hVbdz8CgFdMxLEk9gETpfjVCT3wZCiV9c4eRswsBuKNHqm
z4FAnZ5W7nlPPEM4N3Aqa932XfC9Dyg7rvAVJgWBXC3BamqpxZPbfhxrL613nZsQW76oVFmVqB0k
ctKnnlM+GRmm9At1HrYQo69FGpInio/b6jAWTNV9O2UG+Rr0N3XC5kE0d5j6rN7QiaA2tWKf6/1o
X6JmqkfclTaxQGlTYuQhySaxOiSP9Oq++jm0+bMo7xQ2ATu3A07XaU00cpQLcKor1nVn/IxYLhuJ
75BmdtEjsu23Kum6+ocd93VBWo5biWTATOMZ9W1swe5NF4UsbW2ryqCxdomNG/V2iCagjEjV8h8Z
ORxdgT06IfHGYbYXn0coNCMBdYObryQF8/5qnPIQ9anUy+YG66wTfgeLY3/Uio6UjUQFhbgiuyLI
ZnGozJYT0vtolfagje6aCV3c0pdzdgSERpJBaksn6MbNVVct2iHlAE4hrOzXJDeJ6MLoDMInqKCI
29EstAB/YeaqjZfb9aOOgCu+kCKAF5SUBqdkj+pLsNYyyKLLiXRAfzmpkZDhaCiLj6MYe1IJQzuY
PRZ9YOysWWF8XmD3HO7qGG2+tXSdQJC/Co5HqPXU+B41vpiQslXSdj6WJ9XhiCTEMg8/oFOVamP4
tAUXdhGQGkr6nxfSaUpBvphowZIFFmPiyylO+fxva1vlZeCbGVGfYgiu03acprMQw69x4wWZBjVP
jydyhLGBE6GkAXQl4BGiXIu6F7Gu/tNAmaLWNdyDdlWX4AAJ3abp1oN3zBuL5wKn8nxUUve3xJCb
SHxtjFpnbBAMsXVijz5YBBghXSmVNtYiKAd9fCgbj8CRnFTaMkW1ZBLlgKRT51xBJO13v7NScisl
rlSSFx2s6zL2QMq1BuewtQ3lOIcswiAvFpHTjeXSMCYkWr5NFB1kjmZsmrUWQUXc9VFV9DcD4HVS
B2IjN3C9FoG4JbyrSs66voZkWSu2H6tKJwqRlCcFSaKvDDfeB66S5JAHTf+pFaWrr1KTOWpZReZg
n2ud0h4kYrZurZm+j+nUw6J87/OLi3PyZEK174AOmM84NaaRaho097MYfFGs0dSaRNyaWeZc8bLk
0RoXTx9/L5owSJd2loba0sOsMZ4bkZGSyzKJwsUTWmGkgUIikp3K7LpfaR1YnJVdsGXC7T/k3/QC
1tRaS3E5M3x5SRGTDSYaLq1xkbuXWTKckSYcLhLPKOj6B4wTq9XmCM+kkO1qco3yofGx928NkvV+
JtmQN8sQQ8c1xDh+ROQ56WiGlzPnZpxTtJVl641c1WSWDUtzGpVFjh+2p8daK9E+GGEQRHtavqn/
oeCfVB8adqgDtZYKkUNkJLp+PTJCCS/tJ7JkYXN6APnKMPBaMiOgwi17YSH77BGNnmfa1MY1FaFp
Egub3OdsO2Vpjf4S2r0W7zKozcPZVCfJuCTnrTPX9pQItUI+iZe7czot37mtdLV9MlpBcl6jSM7P
Ohe706XZE4+TMtqCnmwdfcyRLSbg+KMtkL3hQy9DedFQdW4hzhNmze+v/fhqZg9pq6AnTGfUUqSA
VYnMe+kjkd9MFX3hhZdM4QdO8VATiLdpEM3GQM/InzSzaalKTr0LDoTEAAdG7+esNr4g8LtpLqHT
jVd95pscS6PYX42sGOtUkn0eZnV5BrwDQ5upcWCtsmbl9jUYkU4K0uNGed/GjvyZNnb3yUGEc9Yb
SfLVVnZ9WZcaXYh4NO5bJxsuq7iz7/WphfTHToV1wYnXrgRkgXNJ++BAV9xp0kkeSlWPaImH0Lxt
xqE6z+g6mYu2zCdzlUYu5rC67Fbo3ei4p+2TRSttjd1Lh01oVtuiRm7v4AS5kpkWfmiCvMzPyFcg
5kWmQXHFuVu4BBlXCIILXgXSarOs6ZbCVPWlPyXWV1SPZEmQDNpdN21gXXuyqW/KrIu/ChUisdGt
H3EVfsqtPNsKLF+bSgmmIIJAP3tmkN5piBKuypqYhF3iqFvEqcYFj3H67lghyzDah54MlorGygZp
u3WHMFfscQ87KQTG2PkWY+VajvT6cxLgKYi0jj3uSBVpFp0bBCutCcQ6RV6/ygw7OSsIy10jla8u
NEOaPWFwg/6UmQhgtAhvYFoUxreSRNuzjuICKaVdpZFmZoudZgb2vq2J3La8viYRhxS/tTtrXnvW
7V0UujgH4rqtLiFAoWEEuZQ8TD0hQXrp6Z8KoSe3UFV4VAVnt0vqeXOYTJdMGxCQnHBIpkNMXNX+
Qu9DSIOBkdt3ISdLXjDYlQ9mohEsZCeKd7NphUHmZh3fCDSD0SKrLfm5YH9030mQCnzgZLbrJ+OK
A+kg1qpwhU+SGq/jOpKyvfF0jYfq+sl1nfg4HQrX5A0tGsSsE10m9sCLyRIsC1EtHgWejA38bEWs
PMgcdIkFx0E9e9CEdO/dwGe/hTUwpRWFO9eYRZw1ZiLbrHdWlbRnnTQ9Fv3Y7n6i+Jxukqaa9jGn
Lrh5YEyXTYYAGWFluLBqJLNklrWmt9DygY4bpsktdT04D60uz9UwBUz1/4+9M9mOVFmy9rvUnLvo
mykQvUJ9pvJowkpl5qHve57+/yDyHkmRKsW6Vf+wJqwAd/AAHHdzs217w3mwErqMrGNyTfjSfB1J
oKxMxcdMEqovBMoKnrKfo3RpGPmN1/kKfH5Bb9lKXoEF0mIpX8eMdgZSjOpwyFJPGFyN5aZsQ+Ub
Z7/asEHUEfYUtK49IdXWqEOnMP7JpGZ9HRGtA1KBKEjuwZMQxt428cd4F4pdx8yPlGUCHLqTIAVF
bRwBZKv6VpVyVvBKfN+WiDOAyu5VEnYUpQBO7aOk8bMTSN1hgagcYz1UJijF6lnLc84lImu1i8m1
ENSdAGfd4Pp9UD73mZT+CEBUkeVW6khXQuMh24EV56jeVeKNlQ6TM/pxtEOzjlVGMZTfBHSkN3mW
ZT/k3pePM/vm34bqw3wUTqL0XJmKfwNtVf9t9Auky0mJUPr7MA2r3I342z8hW9OORZE12c5Tu+lW
mvp9U5DQtMLKDH8lStn+gsRIyP+eakPTXJVEh+gI/AfWI6cn+Bbft5ERkGGC+l/0teymJr2qpj5v
f4xqIIvbWKsbwVG6tKlQ9iPj4NErgUTtsrDISxcEMKC8OhPQXQH/bgZOIQTjo56gTpw9Bl2gI84x
6Q2LGMsso01G4Lt+lgalRmW+EayNFpSNtAHrXqCEOSIhOXpZ95jGsfyStN30LQZ6r25avRpQF8/z
+OdUB5DsZJ2E9B88e0OBBSdorkeOkY/IYOaHjC3B+Ax8SvgFzTCKkUzX6HmVVWT+QHmF70wv06gG
vcCJ96xElOo72UNjJNgDVCDY3+CvjOFLFwllug5SDSGCN0tiRlIgbdnbPHp5djK8er/gt4TYEdK6
mWoR9Q4+9fc+jsDzCoCyiatuyuskOEyiKzMDOPpX1XcEGBc31qp0xbX2d/mzSRDuu/JLNzrAkLv6
/I+898Kd/gdpdtDMEIiEv28uf+O1KgmVDVPCaxxvBnROAeuTGXuJNOa9p+XPRs48xmFWQU5AI2F1
m4EeGX797+7hbM0uBcqkVnEJETHvX0NFLi1va994+N+1cubfC3Bqs6YqXbW/EZqvQX8jtl8/b+HM
Jbs8J5n+pSNsJENTtdAvvXkZzFc+GSaVK+61NSJn/ip2zJtgiwis77YX/L9zBzvrgLg54MK0RAQB
SBA8e/GtgseyrNxube6VbbxBinBbbaILztAP3rwqw4wIqp02mDnetwKpnAp1DgmiPDwX6v9n2Wr8
C3fy3h25PDXYkqBu0nTTUCCwed9GGdTZMAtAJ72iwKyh3kojxOMgGINUeLzwht6HIX63pevwhGgQ
g8Cu+b4tMwoKWS4St15Fj0xgD+19vBdWRWWzrrX9v4J7xUF08Zh9K58+b/nDm4QQVkLzCEaa866R
47hQslmcsmZ8SKx7Iu7fh+AJmdTP2/nohQEilDSNNnQY8t/foJJ4MFmT0esBYCExbYYtXRj6zvzW
v5/hmybmofFNL49DSYf6fh76xpXqhHt1hxStKx4u9b0z2MefDeFQfNuQF0VGFHMvKLo6/gGbLHAb
O92VawJj/5PvCeq11wd31jOmWix0XHbcFRbrPt5oG3UNL+mF4friPZ2N1w1ZuFFKM71D1NbVnchN
nWxrbLJVsNIu+PnPqBKWB8i8YMzzE2z+fFrvHyD5pGOckwkxP8A02SrutNXd3twUB2OTu8GKxa5w
a7if98Azvso/Wz3rH4NVqLhg+Z538eBOrmRHa7mj4fkmK8KZseO7l0jGP3qusziDrMKcq8xE3O9v
NdflHqYNzP0H/GjaWtoKDrwwgYP0lROsLt7jn+MIukgQBOsQFckAn8/wocM0NDo8Ii7ps264bX/h
MRXUjXJNdoUzXqGR/AU0RYktdK/cXuJA/HMooW15liIktCKL55+43rKIRevL9SbE7Elu3mPs/I2r
d7I17xJQ7kx9Z36ZsxycaRo6emi47s/6a6uWUjApAN+40ckNHMLE18WN4Mi31Upjyik2kmD3L9GF
QeYD++p9u/NDeDPI4MJMjIh265W0DhwScntI++34WZK/hM+mW7vDKjokq/wmlFfkSWe/hOiaBcSl
//HRe0biTIFsErEjYhjv/4acmXVlVqlr5rE3gQFS/MNkKOmzpaCnIvs6kq8wQm7IM2z/I6T77wcv
yzqGhKEb1vn87kfVUKtFTstAm7+FrJ7wYI9l9zhOfvsrZ8K+JvWohpBWHcdj6huJcgEL8edUwisg
xEjOGc7OP4jzamggYtHMXYEBxiYiIhEjsZoLjXwwmzBJMRnD3QWjATf7/gnX5Mb0M40wRPDI2xqZ
sa30tHFRuB6OVdD+nUWtvMY9CzOCZEATn8n5pUDi3Iffm1KWBF7ZlCC+xnd5/kF5PekZgR660lTg
GpwgOS43BoongztOcIWsPx8fP2pt/pRmukrWeucCg/iS40DImAEsGaKiyY9gpkEHAZHa3iAj6fPG
/hwrLESTmARgYYAP6Jzt0Y/qQG/ov2XRyEdV8MJjLw4o1MHAGT233ajefd7ehzeH/QvjHj5mhKLe
v03gCgpeP24uKjycYcN4KMk+O5q+VF14jH/2Tu4Mcc7Z/MVqPOeCDjwT8gg5dTGSs01pWSEWd9pf
gOR9eDtzUHEe/SS4hN/fTuVHJOYKKRBTnLhNnGZrI1bqlR9rl4ydj1ua1ZoQnzShin7fEu4KUmNR
riliUzn0gSA+Ch45mFk6apvPX9H8Cs57Oy1IGKEiMcxzOiHYLrrRJKE+R8lpDQcG1GF5E1u+q1lG
cUAIqQkhYNeKC+PZBzdIeyQe4YRDru+cRy/wSwuijoxFXrkvox/RZMIMcYkK+YNO8a6R+U+8mTVE
gSRJC7WbOEadxvxRyP6FeenSXZy9pqFRICrwMxfBYRQr8ONuld5XEPYgRvz5a/rgy+VWMGkYm5ZY
+/tbSWbiMbPKXCj/ySwFNp9qu9B/abz7z9v5+I5e2znr4nkraDorMBexCtvqCDz/TKsL2K8P3wpQ
AWibYQr/Iy839gJJJjjoNmUOp6pvVcWepcul6erDB/amlTNjt6+I7iNj4FqysO76cAPHhgNggTyx
5+WJ/R8w5L9mrNx/Dwxxo/AFas3wLTBkPuMEDFGVf6kaVinGCq4o+I8xpU7AEFX6F9S385uZmTo1
pLNfgSHyvyihR6CTxroYI/MVGCL+Cy2GWfQA9zBkeJr5nwBD5D/WQpDnYzYzNWEZoSZ4PhPyz3oW
4PoIBjEZNoDluq3p411ZW2jjfiHRRH6SjF7cpnVGmJXwsurC2kdsrEr8aAdnSdQh6Kji/YD+yPyF
b9fcRgV0aBkRb32VxPhSJShkokPn+bKyl40828bY1/dQqhAlRhgC8gQoJCCSaEypcEeoY65DOKg7
cOjJcI+aQHoUGtEK3UGT250aSV64naah3UgGDBas6dU4MRAfwDLT3SQN06dBiJTbrlaBlkQ11Osi
dJBRpXhfDOYTezB14KtJXxlOW0bpbSMD9pJQutjMeq/rfgqrlQXBjZ0IRY14FlQbaSCU5N8YYmBP
ctUcg3Qo8PtY2V0XKsmt7FMQt6huj9CsrDIdSfqu11InLjp5PRG1+CFYUXqVSHput0GHvFZlqqSb
e2qlHbVJDXdSdDe0VrwtFSXeZkYsrywtl44Dwn7fB0S9viD7na8zRRDJOJGnetPAFXId5aAxAqEP
XWhjOoTrB/k4xL23Jq1lsC2taddZVca6LVqesI/KyH8ozMAYDsBo4h3G3LQdsUbssClat9HC6M6s
UzQIPEIzo1H4bpyN+lUCjfFLW2hWTxRJDB5L1fSIHib+cIdSdfxL1oHjdmUTHYBbDGvM7/KuyEV/
lfnRDMdB2gq6FhIKEnvqx/IatnSF7EEfCISdB4oOUzMhq23Pkv1gaiF4BZ1E+PUwIdckTkq16jsy
rW0lVMS/NTWFed3LNeTYOr3WMhu9WwPCmiloNDfNteop0LSodEx9SB47TyqCVYUcJMw69PXwKvF8
Hd6kMEWHsZry7gZDLF77stXegw6RZ8osddjIoEnXJlPmbakI0aGCS8SugCOEwBEU4udwBskdDEtI
3H5DvoHTGib4+1YPs+PQFMVdUVninWz4xVESc+0wZGKHskPSuqFVRDdTJE2/uqKcjnJc6Q+al5bf
jTiQXurCGr5kZlX8rUjl9JKXwy8/NUQHSh7NHqDevG08I/gqJmX9jahSuEonmAhX0A3V2v1EEpZ1
JZVQh0kZdv0WuSG1ZxJGVGYlTxPwTaIjJUJfVp+ZK3XMRdMVVLBYTtvhUbVrmSillqtpsgODQ3If
XbiBRcyCl75dz4job1FG+toKHqBE2iQIHHt2XwTJ/cjyIbJZgVmyI9bZBB0WnRJeiyIHxGDIXQAq
hSBg853Qn3KdlEP/Kx+s0b9W2qm8YGyfu4BnqVIgcyiIoy8i/iFVDttfSFill+3ZZ5Wtu62yqXfV
pt6+GeVvT6bh21jHuYVw3sw8vb8xqrKuiJQEp7c9u7edxPNGaDf77q4ByXD/eVNn8pMsM+dbmrVl
Zx+tQVd639ag8BqUFi663unc+hrifFyMsB5t8TusilX6RbuentpjtI6ddh1u+rVnl7eiHa6TDQ6R
VXwTHSPN9dfWY37BsXqW2vjnX2OqevsYzNxIYjPjr5lHNXCIRPoHaZs9JdFWuoO119ac2G2f+DTX
gms8+k+fP5lzR8T8YOAyNzXEDZAWUM9egpHkfmmEvOuZoqytt2XxUgzERL21IXXkvNmfN7f4o9+u
Es7bO7OkZ1RISqQezcV1sdOd+ui5sfNLuMYSte6lbXq0nGYFTNlpjuJBuxUP7Us6uT8vPPQZGPpu
sXL+N87sbc/3AKFaxGDr1ewDDv4aLSfcdrfKId3o0Bgdcf1sB2d0EzxR5VbADV3fMIQEd/pWPwju
JX/QH37G8z80r67efAwaQ4FpRjwX4wY2NAcslodTOrgmj+NLcmfsPn8Nf/hST80ZBvo/6LqJ5/4n
TaAviHrLa3B7voTENSM7P8bO4MwdLn/ot9bPC02erw9pEoiFaCDzrLPCnhnV395hm7I4NMpyfuTS
uraB3oyb9ld57LalYKsEStR1tQlU9J2+eKsLbZ/b8GdtnzN613gxKgXcii1v9E21I7rl+lt6m9Mz
8a2VvbqejuM2uLA0/cM2nJvFUJjXWUjacPvvb7nP81rrW15q6AFFjQXlthFiy87GyRkKJtEmqewp
wLZqRsAd41pV70ufcL3+aE1Xejx8+/wxnK+X5peOhCO2soyOon7+0mUGGllv4dftk69CKWO8XWIr
lj940MjNEHMz8AmR63P2kvHfhCFqKgwnrR3sxs3oYIEwrAorqPtua8IS5o4MaGxNO3cLJ3G+ZNt8
V/6F4NaFFfUfHublbmG/JOMCwwRr//3DHzxVF9OEh69uNMXJr3Unf/Z23Qu+MO/K2CgrojCEfWSH
YdX9/EEv08n5KGe+aXsedd98zbFWJY08Q1R0dU2acXRXb1tHuymNA7g76JxvhB/VVfgVyz9YmRvB
TtxhK21a4IGgTdwfA9yYWscHIW4TR7wwF3487fLRz0FRHFBnIzBUv4pIbi7fgg7osX9UQm8Voqr0
+SM4SwZdprV3ff9sYqmKrqhMf378x3bVlo7OIAPNnqOlK8Xhi1hfeuhn6ea/W0TMDBkiVop/eO5S
pFWwyBjTEBlU74LHya2d9Cj+VT0polN+I5i4VlbFMX7RfTt++fx2P+j3OJoJN0vIf+KLOIvbqKag
hLrA3Vp1cGVm1s9yah5Ck8msqS7MXR+No2+bOjNlxMmDozDnE5t8C2440/ecVi3kVTymKcBGS7xO
FYa1z+/v40YNVOp0gvZ/eNNhCqu0xMBIybLcDsliCFNxF2j7sBBRT9YfP2/to9kQByLBEUYpkSX/
WR9NOvRryoHH2e+ntbEG9eJgpO18gm6X594PbAHwTaZK+Jx0EVk5awxejCAnUAJVjZxljiamP2GN
csiK+NpM7XqM+nsra381vrL6/C6XMOnZKIHyxyzPxZxI2O3sTfbjEAbw1sq2W3yTN3McbHpUCDAm
T4Hb2fqNfwUNo6N9rTY+GYAX3uhHkxOBPpwWc3xTxyn7fozqyJwyFWtEdGTPO9X32dq7lVI7sZXN
Kt9V+2B/aC9Y/B8NCu/aPBsXG5gTo0RgBgJXfoOU8GZiDm7XhNjsxik2l8yc+c2dPWDcPHPwhZR/
PD5nVl6gNZ7ZS7oKLeVog9qAQbd2Klm88CI/6q5ETmmJ8BomzvnXX5JeHHRIEJGI06+THNTHUILW
lZCsVx253+jNM5R0BwEZdYXvRvCSS//gg/FnFuuTiKkie0pG1NnLTMqRLsY/yPrupvNifC2hPZFo
HQG9TStgcW25VyZlF4meK1UCsH+JVGiWXXJ7sCpjBXfo5vPu/VEH4z9ZuoKyLv4o66yDScTWklBg
WVy50rrZpatdrDvg8u1hla1CV27sbHPJjv5gnLIMmfF3jrfp6F28fw79IE6ggGlTDVq4Q67KeF2L
V55IYnB1KRH4o95FYhl6psRvQTKdfb5Zmmc6fVm1RTVzc0Vcl5JxAzp3/flz/OiW6MGEMucoh3pu
REYkTqV6IPMYjd4BKQuncblCPtMGVwLx7X+msjHPoiAdkCYWyaSc1c3O3lpLeEcOx1yyE2sbwNWA
3tYF6+jP5zarELMIQNAAh+55WLQwjSbOkkGCHgGV+l5wCmDQQX1JC242MN5//O+bkd93BXXQBx8Q
o4QyPBB2c1pl4Y/P38yHLTCwmEwO2DrqWQvIF0/dlPYk9hkzG+NgQx3/P3lWLNGQqWLhpJxrWMgN
WUON2krwdEcufs5rI58eFLm8NBnMA+/5w0KclyEM3MkM/nv/sLI4aqFIoZ16NbiSG64iYGugw+3w
zgKPMbqpG/mO5znRJtlcghz+gW+c+9yb1s/HT7H1rU42aF3cCza6Bb9SRglYdVfR86V46Aej0vu2
zr5aOdWhQ/Fo6wSxUQ5h7HYPnov77QdULet0nXe3l1r9qMvrhCghPgarpyhnH1VSK1ZSVwlDbonD
j0yLgrgvBEgXessHFgU3h0oC1gTD0h9mGnzsArDKSrLHu+6bvpHWgl07NZ5322OiVbRN9lSshLvx
qv4JfKnf1dv0gnX64btkphUZ9A0NJML80bxZ+uBv9/B2VvOyq9mJR38lLE4FpC42l8yJDzotT5QV
HsgsS/nz4+hRuw8hYLF9VCf17q9Ssu4Rr9l4PklniDGp4fTl8y/+AwMGc+JNk2cWxTD6yUDml4Tf
xLDnBQY5DQKdVaSzBnf+xVXsBx2H9jBNSXtWCFidzWd6PRYghLjFwoIL09BwTul7dMYv4BHOeMuW
UZ/Ua6JXuAbwBZ4b3F1fkVgxMOqXq34lrkg9we3tasGNLq6b1fz5h2s536cHqG2GW+NRuzV/g8H/
L/z5X7Or678Pfzrfs+8/v78Nfs71T8FP1FH+Rbo5C1ocZ6gJybP3+Ld8oTQbHL/1Ck3lXwCp6CiK
hcGrYs7/E+8kSjrDNMFyY6JQoP0n4U6Q/+8tTYQUZzOXw0gko1/On3r/facjYhwZqbJPgkCCegjJ
Wx2GX+QqU9i82fl3idTpQOvQxlWk4AsSMMqXavxdbSBIVxsor5htkt82KTlEcpjmWOjNEpSMNinK
Ig9No2dL6bKngfd4yKX8bY247k41lsKlWq8AuUp1OTxdY2khTxU7bdeFLhiHAbDKofCKBDMxLv79
Myj9TYhgzC4FR13ZponOcyf4aLx2nkrYZ4JFP5LbxMm9jgT/bqy2zbLfCddRadV3CeKmB0XLFZfM
vsL2s7Z46gvP2owaeVYK8ayn0C8gQ/O1ZL+UokhBJDeUVllUaQ6SRuYDqjSpYwZ5svNTyXgoSj/d
WW0NoHcu7Y3Quxfa41K2HLFygRzvPOj3vdqYD5DIWhugVJaTNkZyM0bFWiEFeA8ZWLUXqrJmibfs
S8YHP5ciUqyr/fJrJAMSzYF5//Szn69iLVdZfi5XjU2vJA9+tNyuJzlULCeRYFiu3pbzZozF/rrI
FSfqLOV22cAkYBelaqySJM+vijCxdppvohxNNuzRQqti3ZBZeieR/eVqYzZ8yS3sLNpqn/uqfSyG
wPplGsSHm6q2IQr2iT93NyGJWHdGJVV3aIDUpJwNN8seWqj1HZZ5tRzy/6mFhHcN8153c3bonxMJ
ritXJem41ygTdSuxLtOrXDaj44i2lluTG/tNauOjXsv6z1gX7gk2p4T7/121nKtmSW+5Qel133wl
PGZGYvysZOs+ysz4WpGn26JL66Pem9VR1lK800nzfdl7PV7nWdO5JDf2+hSeqorTnMSczacu9Qj0
/z1kVrUZeouCThsFF+nneN3lQo4mh2pd60UfHpUChFY/yd1LUxZ2HVbNc67zGWoYf/ssTcN7K0Js
JdCy7kUPKpLQsvwRbRxvCzudsVabxnrKC2mzVHi9dkce3FEv1AvXLskEtFtExdYT6rTrJjIypyNa
etOa8QQvXkZSbipIL3rvCJKavMCMqLsTiisHM9UtSFl7DyyCF16TsY9EF+Rae1j45X08b5Zfy7Fl
042lltof1RmSGLHNqr9B8VFeQd2vPSTBGFyXvXbX177+sByqG+mu6tLwWohE7UGUEnmF5oi8WnbJ
4Quu4Tm9C2IK86Kf9r3uXZs1XJJ2lZlOOSbyPhd8K3fbMJSuBqWSroywm07FaarI+9PuUiwlCmv1
+cSlZDl2Kj5do8+8eiuEgv8i5Y078d+eiTd0LgThzdFC9ewKGSKLbEup/6uQ8k1dCeFPwetTW8uH
9gFKPG8TAvzawu/W3rdm2uGqoMr7q4m10BxrX5yu/BnohjJZ91dtFZuYiDjQiKDYJGiRTVzoBTTG
6LSm5h1Ffl2DcESEvR/CF/LOD3ABDl/DohI2U6oNG2uSr/TGko610jRXoyJel2kj+A6EE9IxBovi
5X5+F5lidtdATnGjpig+S9XvQxGprrd6fFzKh7BhPGv7LcqykLcFpaQdCjirDsuvZSOkYunABBYB
svW0NwXLLljEHzIkgZvQaIxjDG2IG2XAwVHWMo7KvCEa34LInn8eJzkyjkvNpei10nKih8fVbePQ
/H3OUlHLskNdNk8jyreZ2hUvkQbvK0yVJGwlpraDUiLbCKOoPoQCWBYfSdCfSaef6vo5ibmvdUNd
qtctenxZkO+HLBiOy4YBeDji645HG7yKv59Ll2NLaTiXBkspCcn+fuzT07nwcENkkPZeNNpLCRmS
pxItrPaq2MsbrR4BUQZGufda1Zuc5WciCIW0WoqWjQizZ2KfqqrF7/qvxW+qn2r68Niu6rYABIR6
330nJs29mEbwlGhJs192ETqJbkNddJa9ZYOMU7YxS1Qm2gp2BXofqaZBqN/IJNTYiYkIRCJHk6Ma
cXNlxln4SNbocZDS+C+l3KSDl68YacO9kmT1lwgAqiIJ+rOamb3rBX1+mKRQeZCb8mE5LkXMyUne
9leN30X3TSn+0Ob6YiHADGYK+hFH4nibDxnqD+i4Pvc9SfcwlmU3Q2RGNykjrE3q832R5TuzK70r
TfCLnTjKBzTIvCtvPgT3t3f1urv8Wo7FyAdZaX2qtZy91F82r7VKfbyPEc/ZLsetvFIOejqtLEGd
w2lV+OIJhFKrNn8CvTFuQOF4G9Ad41cj8PZQHW4AlLJ8SNv0R/TkIQ97aDP4ZZh1AvJiobQTZkZc
35r1svL1YGnJd1kc4nUEZ9AOKy79Sqr8Tq7z9DsKbw8CnAJG3P/IYKM76I2k3g99nlyBOP+rqwLt
vpk3/pggAVa0wboqBFcrSr2yZSEQDgKsiKcNIlwcXPYDoY5WaQlpqPVP8XnFcKmul2O1gbvjRxTo
k93JE3JaEIZ4sCZIMt+2qcPYUcIAW2ZjdttZaB8FIbl5c+2WnMDftSf0eTcCZIF2XgSwDyk32nWI
ItU1f8ICe4YZt+xKRpVf1+aIzi3SLH+UTHPxUqeCCQQLsbpZzjXSIhGxP99dKys8ZMyWU2aehFMr
p4MM+4hB9YO18+pmrXdG8kMUQsPW4I+77SpJ26eZoKwUMr//YlRcN32Znmp4hpYeYi9Hia9q7gm9
aRBmCP5OUoT6XtQa4S6QHCXTxMRhVmi3aQmbzlL40Qm4nASEpBymCPE4DNY2hXfjKquN5mqalHoN
2QsO5Xl3KVg2pRe3p93XgmSuIiU6cLQMuazXqywFr7s9aAEisXMjkpYfJCm0tq/Xe623nNbILXC2
sThWmnhrkhB2YPHEmzc8+rGSA5puA3G4NY1Rs8WJMaUCuIVydxRtLfjWn+Be/xbkQXcrCWn46JtA
fYDGPKVqLO71BkU2Y65llnDBFKRG75ZSPBoHL4jV+2qCukOAGEElivqV/JP0ALmxdkDF+fem6Jqf
EgTX6zaP9NNx0eyYrJZ6WSYg8r3U5g9rB2QnfgInbNbi6D0gKVhugnaK2t1SY5oKr15bQf67ynIZ
XNHdFmqrgz+OBYxdynMRZuohaCUITyY1Q1NCrvQrqL96d+iDlrkwLVFDM9uXCOzcZikdlKElL7p4
hiX997mny51KlzPa3LxBmDLaqO3Q76VQ9nfwJDjL3rJBZgcanLkwQjfh9OujY8FculSZWLvAzcIY
5Eoy5BjLQWTLZvR2WFJ0+h3nxr5sK30bdcZ0RcRIvDKl4KsOGm+z7L0el+fCs2OVr4OZhN19/VrQ
qa149Xra8ms5BsvLMPODwHEzX+q14KPKeSxEgPEUyBLmymeNj01RH+JKXgewcTHZJdGz6JEmq8lT
ckxbUbzvJesLuqLx81jqnRtrnbFPfVm9LeCwAeKe7JREfZHgPgswS3/vFvDLaAhUVvUNMbxTFUiL
eo0Qh1zfaOr03x+LJ7++aeZT4yTEpmbpvtaNvl7FyFadvpOxKkdWadyNGIR7s0Tkzm5SYbiti/7R
EBMfjVA+p2WznFqBUz2duhzzBFW8gtBmv5yUl422gbJucnIWpTiR9WZTGJ3yBJdVyCCrmtem1xZf
2/pbNR82hVS5ghVes1EOUJ5eT1p2CYicncR5slVK+9ifigKif788wMAUhLuuVH8OhR6sfanN/10y
jOVhqbNsWq0GZWQ1g2u+LzhdZj52Olloi/IQgC79fbKK8m2TQt2haJnqIEqjbfO+1iAwgZrEajJx
FSCKOeMoxp2qqGitzLtFGChHwzf/WupKtSzdV4lnL3unCqO28tKwvztdrAcBras8jmX3/0dTreL4
ZiOx5MyE06YMxt+/8Btc57Gl7t4c+qeagk4lzHpN5L6euvxaKmsx9mZq+ofXQg2P+pJkJxzDIjpd
+LX09dQfKbhvp8jSdqVnInKwytiq1/6Uz4zIQLonTbluUw9+uuXnhKKY0+d+u1rqnU6Bvd66EiBP
W44t9ZYNfGfqtR5iDMVp3a7OCjr0i1/bWOqir6den7WzFPhN8+zLTXSt4DC160Ibrk6dVf7bE+MQ
6FQQ3Rio4Z46bSWaw0b1FDRl5y7NZPLRSX4Z9bvc739VA5ZsWPvdozSq6tFQh6ew0rrHwai7RwOi
AqWKTjtVX7+00KcflyKMd4hd8MFsll0Zp9h2udaptGtP11r2lgtyrQQByselrTTuXjoTNsdAtjbe
VJTaXuJvg+Dq96aB7qargYCXhceWXEFHCPp6VzRt/KVvA38lgcbYpEoQf+nUSl9r2lisEkjHUE2t
hG3X1wAI513RbLuDhLIy7ADsCpAEX7dZ+7ScWqpyd4dXcb3swa/nfxnWS72lIbKP10NR5ccK7u3J
6P1bta3tsRGlu8DMpbsIBsorK4+vxfnQctxrs4B0CB+06j/VGAzEDVCL3FmOxVreH7PJ2+cjeiET
uskraNpZf8x20SjLhwLluuNyqIUo8kryo69L2bJZToI921gtu/Tx+j6oVCJGpnkc296CuLMNoSqK
SLlwOljq9oaOAHIRRsqXZZd/Au/N664Zo4+SyiAcI+mCeDuSjHheX2N4s2cWBIAMWSo5oARwz/lr
q7iBPS7qq68hDMorFQAZ03/7rVLDYZtnYMoAQI7PSCpjNBjtN0/Q+60mldU6QvHzWad++0/91+Pv
65fzdTo/H58b5u+z+sv1/2l3ub4Fbcmp/nx9o4COQzHFYYf0TXaFim/idLqff0PmfnIhaRsQppiy
bwPCwNFgJo+pHg43QJoAbM3HPXSA1lEah5vlLHkqvhu9XN52hZ4/BM1AFIiLKT3uKnWk4y67ggav
z9AXFsvEvH2yqu1ychCMmF+InTFecOliHCoXA19Ej0wy9xhewnHZlEWuH2JST18PCWLFcLfs92P8
HPRRvV323hTIvIjVJDWF08bK70vJKfSZWsaawBdFjFVtKrZTp6RPmoinpvLa8BpnHGSXCgLDJOh8
SfRav+2k4n45LHdRvR9xVzgCxLNPKeHnVWj602a5Bu7f3vbTAOjyXIrKhxurP+Oqkw4kKrByKRsz
u142qm0IeXotTWIsblRbm3cMOc2vQyUtFVe1Q8VLrtEFrRT3oxOKFm9UWal/IxLegN2Ntd7VEXtd
hVbSCnYJAeA291TZTpCvu4UmycBQ9/wjiT+75VDUmtTz63HOfZWuT7tjmyd2X6GdbkCaZ49WY9wu
tZfrFx2cnq/HXttYLr/U870hOIZduXs9tJwwtxNOvUQ69Pz3Tu30/e//slQ2jBaqw6a6jnBCJYVV
XcGQX11l86/WTLrGXvYRpGmR4iQEsg2o+Frn9ZTl2KnyP5chzTLcimJxOuHN9V7rZVqa7NH7AxCa
T6YjAySCaV3DYJGK4uCLaoxU9+QXh2WTQa99+tV1KSVv9uc6p+rLmUt1db4GGTRrS+jU7dnxpcbE
EuRCLBoYxPl4pAGKMDXMYVMjO9M6ixSFUCbK1jB4X2oRdFCFvkn0ok2VgVlPGGCJDISjIK4KyEvd
19CAVUjWfhSGr6+Hll+F/MuiB928HtYJW9qnK2oWriz1qhoq7SGa6naj5nHm+kCBHtK2NG9DC63o
qU8qJ9RzCPt6szsQ4fq4cmOZrrpUTpD4fVM5y3ZqWwF8DKE5LPqxuls2IYSIe+bM38fwxFZ3ldrE
e5gPoVGdd8+OLbtLwXLuUu//UXZdy3HryvaLWAVm8nVyVrIs2S8sW7YZwQQwfv1daMrieLb32XVf
UOzIsTWBQHevRan+pptj6R5dEVVrOy+iVZMbDqBNwZukzikLOrhM1LkmyR5TuP0okKxJHIfMGle9
L6aQK+/M6uS4IHc/z+s1TtNMQHKoRH/egXJPgTd3mFKQEqwS73FIs6QQsE5/BT/vdzPRLJCK5+Ik
2win9m5gXmhhDjpbihFkoOjDxBSQMmQGJtumy6avpghnAJGQQsYItwmY+jAMp8feViUEgbRxAGkl
8vuA+9rOeaZkdddcwG8/6rXYZZWPTZnZRE+0FKw62VVZX0giD0Oz3j0qy4meWhys3HjwRjxdFX3v
p9/p62kokwhJ//j9xrwq8M0xdwVUHczr3zRHjoCuTZpSuM+OH/y0uS3bPXN691iVnRmt8rHoFiXm
H4FL67rHuivcI5kb3zNxfjB7MncJzvPuaPlRUy/IMCjrJFMgpZhkHKGgqIETrMV0HzLFTt62+/ke
WWr9Grym3IwVM6LV/Arqgf2+x+zNgEZ+qHWAkOIwpF7gGSneD4WzHbIgPdUmS/Hnqt+vbnQB6GcX
si7GNRnIL2/jajO2eAjAwRc7Bh+L0Qqt3JDcAkt70yuf2UxXFnjNtCXwhtkRT6tAw9CyrqvwJKKu
o6I6R3YAPFFSAnB3nNKTf9QB4NwKvJVrptYZoLsYjcE28EsN4MGlDnTKE6+Z+QmN/vs+z5svIwpF
m8zMmi2JmOJcd4bnP9eRZgKoOj7hUOceDYr8CHjs+8Jsii1m9/hRDhE/ah2qxgunybCSthg6y12C
GxcAlKS4spEMLnAcPpVoo7RDF4TUfp0mG8pF90DFG6lmeb4VXZEPWUm8yihQhbKDMV/+b7857OYe
ZCDd9E+gO5EyLFMUfF3xi6TJSpfTP+1KMTm4AV/yVlFUp82qcaT7LWnLctUGvD4ZI47/LCPrFn3r
ud9QrfhmlEb+NPC8OggH9H7YWvITMNfrrdaj5x/zR/uIRfm9NqpFK4p9bFrA/lK62dBk+fckCtzJ
l+six1FiWOwz5kZgETP45EsGldcvMJRrDF6wyizpPgxp7D7gn4PB7kQ7k5QkpbwHLPxC2LZMgNWN
nx4v9l/JP1FBABnpt13uiCUFkKEM8AQAWHkQ4n7kNYGjihp43u3xsy/v9ARMHkC/PntSZGddNuY2
1sevulLNehzh8CuxYiaGDPMyX89+5Ny5ntEtKFWSopjvumhkUKlmPzIWzZCu227A1+wK2MjgH0AN
127WQzu4d5EnvMeqEeEO4KvdkpMV25H73E+6M/qTvcdBNvbeaHxgaitnWmxmhovca+ojicHY28ex
lW8UUPih92hgTGDhxpbYk4ePmswZcPvnOYcYMTorASK31UC99RgPFvDt3WA5e1h5CGwQyZINptTZ
Q6gDV9SQhwyQSwcR44OLKfXfMl3Ny3/4kJm8pzyzfJNiFunqX/10M3vVs9Zf/82trAFFTaGjFn/X
atfaFJpmnWjR9NI+9VaYYTJcKXtNvjTRYG5vXMJaArI2AlvSSYya2Cdtgnr17yxzqhsdA1TU0hoa
tpoNdMtZnGOt6rUzsF+mu8zq6dYk4/PrAeXYfH+xs2OqNWLpsaLY5prI1gAFL7cGdRJZw7tYoS0W
pwWgYeBJkN3VIG64s0zNPTVAwCWJ9FWV2f+FLUXtsH/8VKNwpvgKbRPYEqbr3Yz7oLfGwklnOTzn
ReLtNSu9q7ltfHHxapYtz4uHoOJAQ+BiODSumWCwlzH1oek/AW+6XWCzab5FGOEvE8v6ZWUWmA3e
eGbxo2WubJE5hyDm/BilLao6Q4g6MV2SktxuRA3MNe8+ZJ6jyRFknJS59ONxKZqwXVaqBYqWNuV+
tHKpBUqz0TQfevq4qZr+O7rA8HhNltm9JJ9ZOVjjA/DD2ZZcRj5icFevUUss6ieMX/DDdPqszqHp
CFvpjdrgaNmAihY6xv7wn1V09aGnPJTiQz/nyemMfJDyCajk77nJl6KUHrVvfogTdN0aIG1UP/z5
kRYt/311o0ti6ReLNNOwDjyCu2WijjgaxWpSphqoPBZDOb5n+rs8+VJuykL+nt/6ewtPOtfpP14S
uUy3VDqfl+U66AEJr4dFrDCcomlp8gHMJiQnZfj7crbnfv5Ntl26mVUyNqLjTRqy3ujA1Bgdk9jI
l//7IRfTH//YFbo6HkjR1IhGQgweGzf9wbzWrQbIf+Gzw51mCD4No4HGNicTDTh7WXGWdVWc27Z9
RkN6udP0PEu3pEtl122L2n8bRVW9OwcpaG7wyNc/a2Vd7ihB5EYeKj8ARWlFAJQLoLcDXhB74E1t
GMGFpyK4AKwVix5nuwjFmoUoSjiSkswuyGrb0Qf8nXK+TUN+U4hv99lORnDXrT49VIV/l3SBeQ4E
MwFckYfjQjPf0lQfTlcqcvFQltzGKPUsKvQsn0k3x5IOqOJAHizxFTkbpqQk8/xH4UXDaVIVzYgu
wN5x3rPiGbRcOgEvjwF231uPoTrhWyK66zSrBGRSNr72QXAPIIngp94B6b+yhm85Q73KCCT2ryIO
tmNtDHsni9+D0ngcX43Au5em/pZmZro3VakR7QugEClOYYMSJGk6Ki/SpReN+YqHGsrPypd8Oi1y
TlqvypdgKcAzXh5hItvrgdhtlYM4BgmYvqZLQ8mk1DJU1+hq1qFxaO2EoHwhI6jVxJGuplwk/+Py
xpUyuk11EebAtlch862qAUjwfdhW24xlJRoZnRJHVqhAxLmHX+igLS94BB1NhcCPtnfO2k0F7kVM
0Ch3suPfJha97HFwGboPMtTqPQ6gUvCS4sD4YoS2s8LZjLkMhqJHb5KnsX2Avp9JBEtQdBFOthr4
4B5JmoI1CT7iip+nA/yusbxlj8OGVZ2XfbGNhyrfRRgWqsI1b8N9ji1dtPSlOhAA6sxqkkOAoqwT
J3BWRsK7aDnLnZ7WeNsItgrb/mvSZ/UjuFSME0Mpa1mDyOFrJ8VXNNvWj22ZGadUxx+ZueHwNQ+a
K3/sTq782Vj9VHM5tcT5ltg5ZoVHE9tFM48Vnwe3eV/yoKi6Bcmd1rnruADUEYk3jrNouLJciRol
uhu/tNTLbkGOvczw9ItD//WkvLoN2Vlfx4umlQHAe36/lPkOsw4HiWj/s56DkfEN4Gbq+1Azajzl
p8XeV6R7LtpNJh1Z4yy7BH5sHRtnbPyFyDK5qVPUwshPY74EiYO7B2Unu5tcpA+A4mEwhjVlDgKk
l6wKz5o7bsEBBn7LXNPXGVCFlmVTDl99Yb6GfcEeA1BZoaaa2mCHMSc9eBTHxzCHfvbHGPhrpENP
/g0+pyCoOVSlJS7g3Qg+F+nOR6PHy5h2eIfFGVtUqrzFnbbc4F2VbA2nsl7QfIrfJRbLjyDyAs3D
e1BuS3NXagbYIwEyNAoLrN+eZd+VZux9GZkllpi9DR7SCtS2jNUDfu5C+4gdt7FpEo0/Vj4rlzII
vC9B1e9tTaLdsnDsp7AIv3b49kCjFVQZxxEISu/h2lWi2fk5ABXiYxYBSRUcA942Z0V95kZQnVtp
tht3sOpFF2sAySIlAI/QMwDyl50RRN9Hr/H2fCg9b0Gbv0Rt/uaN4rRbxOaP/OZNIflWfXDtS1a1
qbQ+NqBTuGnle/Kl/eic/GOziu9A3F/78GtBOuxNW9CPTSptQ2/y0R3rymuWsuT5GnxW+IpWS6g7
Ga729dC9ayynwHfwiOGvCvxMJVtq+L9azRF56cE+y/+WgTI6AQ5S8D+PRy1sdflbYHbPgxb2RzrT
pNPNWQWo72ipREzVd8fITt7FTgXMIsUDYendOqX7M1bXMexuZjJFHa4ovB0GglqAkaLl1tKSxzhm
yaOOAs82inxwviiRDGhFxiiqg0oF6WhJMm/De1SFJ9XvRHPQvybqS/RXycT8iQojOxRR6l5wqI2D
Mj/xvsZhv2Z64/zwhfyVN134bKLJaxO7iT65RlF65aolweQqbNRIZ9dsaNyLQFfXqqmGm6zkGqAb
dEMvII7jeoffgG45bxRA7BcvuGD6mrYIaW6Dk512Ble7h6vNxt8vKV9R4i0+p5q2JbRNoXx8vhQi
FguzxBedbeD/FWRvaNHs7Sda8Fz+uUFn/jmVmf3EPSfZjCZKy2TkuWNe7AgAbh/+Y1J/9stYnJO9
h1kojFKkNYrOJpP3hqF7z7H1ogDDXhz0hF4CD8f85OSJjO+ka2GmSU1j1J0JSNKm9fZ9NxYvnpM/
ZwwnNJFdeM9j9koxY9e/p2g0vdmDfqbeytDYumZn/ZK+3OGosf+G5u8QHFWZ9SiKdtgYXJooKNce
zuT7ZsPyQnvUhAgwh+3a32qEg6FlCg+iZLgNN71R3+SNry00nF+kYRccQNOG0dgctM27OqgafFLz
/H5Sfvg0icfvnQxtjuQn6qZZJPGilMATDM3nHO/eS++CnlFJnJnjpSutVzNixmRT0uTJ5WQjyTRQ
Dg+N6C5zDPBcoSfyqgmyDz1g8cFAOuplnF2MNstPHp4FKhzhT+2U5EYeZGTMXMaYk0TvOA7C66Ur
8eOD5gPTBMBDZ+lr3fji9S3ahPCc6dhh8DOr31jkJz+yAr9DZd/WTy3mlDf4T4iODaYAz5k/5Gv0
i1zFlPI7UN7SH4mKAUM9arRVA0QYfO1H430dpnztW1G+ydS7r3PAXYav/xcvta0nUuEMFD1R0r90
6h0Y5xjad/Li3V+C0JP8Y/TArzrA+6xNhg5hrUo/dep9BeTk8NBUZbCkKR/faHMMWbjxjqw23nYL
H4yYZ7I23Q+7yo3njxSktbFVP+BJI1hSjF67mDHsBUqJefHU9p6270BpjA1TC94wlIJWXYqG6Kb3
sQ8gJZn1PrHOAjMOmEpxd6QnFRlp4XrgHSq0y93oZ9/Y6JyVNPJxOd9xug/JKjsGRtxdaw1sF5ZD
9YkJb5ni0AYUcLgK67S4vQLB37sORff3K2Zi2qTpmq9obhBHXS2obYijm0tsCEieLknbtRq0dKmV
CneP6XuSaJlT/D2EnJimiWMWZ+Wmqni1C41OAPgdS+U0/rbw03qBUri4a7G1uKOr2UB+FDEbWg7w
BxLnVGiQ9rdkmJ1v7jE7z6no5vN9TT1PFkZiieOgrw316c1Au/zcXQttuzbwuPUs45gsOn3krSZ5
RsyohEIJiJktKgbAOYsawwOgEhxkZx58LS0u2WgXl8BRTI9yuG/KtrjMerrqW/9HLsp2j2n+NFyF
fqMfaTGB7BeurMBi66IUmPFPrXfLrc/k/qd5aOpHqwB0a/RW9E6yBw3UCOTN38vQp+PB7sSh9EUP
MN5OcjAwwkp+k2zExnsIec/mmzTk9/cUvTU2HORsuBkFkSuJaVvFa8wNNlvfDvmyRhFqm7mp9iC4
HTx4RnopSpacSQL8gLgXDXjGlQNQSbUHNMH/CDGwlH1LjPiCLw6BU1i84yz1PkvUVZGAGLyLexP4
CxBJR9bZALpDtDeT0g2sd+++69ApOivLwDJ3JNJCecw0vme6gS+9utoCLRyFX+kP7rlWixlaHOBj
I9q0CvdMevQ+YBqG5JKB3o6VabUl5yuz8NspjnSl/GV7efdVZ/rGTkr/laM3et2yxlRdg8Y9qwGn
Sq3rnoNx+9L1rjzsWPyHB+UAGLyziHs8ZdYWTnjKMTokfu4dLLvzDi0wf6ersQn6HOMBv2Uyk+ON
Lsi7AUS9KpoW4+MqLJSF5OmS7JgsspaejPjy6rZRjMm5K/njtlc68qEUV7e8eplXt5tfDV3RKw6q
ttpkGQjd6R96c8fZ7yojq9dgqwMETtMUGAzs0uosy7gEuK3mtIfKdzekA/pDiSblpjrjLMAFHWM+
LDvQJJ5t39PPpYLSBX3dsmoz/0j6Rhk7HAgA/LYLMIVk24coTVC+J+fpMuSevbZBzbS4yUUiLbwo
8OCOCsV61lEGurGZa8uKaXxvjw3orsANi/F3tTTj0K57nkZoacRIfGvw1lrS5ewD9mxb35HSVE5X
cgF2TKQrow5/R5Vvyg8wYoBe1kENyMXaqQ8C7BEPlVoCPpxskMieSJXbon6QGLtrZOOeSCK98hL/
VFHgqCcYQlWBymsO/Eg/qTCJtG8LtClgLJNd0sBol3g8atflGOoX5mJ2c4HBTP1SJmuL2dlltDIG
WC5l9dIeDdBDmix7UlIIpQHVyGMY2daeQqcsYEns9mBA/kSxUxpyZth4YwAuLTZXt8M8mHNGj+mk
ohBK3zRtuW7sHAhr+tic2sK0dyaOHg9SU89ash0y1EfdtjwwtUyy2Vq/L8lEMkWRSAt6JTj6NboB
Y1/427n096/Re5UvUvC6rdyByelvP4BTNgeVnzJdu11fUw5aFAMtcLhpZfgMTG+n2U66q1uS3Pv6
sDJF0SyvuuGjKD+5ZnkiVUjjRpbTPBjcw2MLNdLnSZWuuWGzlU8zKjqIT08gDj1NIyuYwshObYbH
NYbxZrTUuto9r3n40KRasHHSTqKvFjparBaNseCu/UVSodw0fHmeMxw3UtDsalhfc7ey7mZPmYeP
ps2N4+xZaSFIdL283JEbGRg+D2BPwGuh/GQYwZb2r6+ljhUJ6FCP0+sQRqaQfNVrxmuw9LA/Bdwz
dyyROaibvRCfW8wjW0srtOyDo5bRCWCiS/B+lNZSZq19uAog0yTnGEFFeyZ/Id1ASSfLbarJRtp5
uboV3X96KfSqyOnqpvQi6hqQUb2bvoggyld6H1df5IDJjgBfNnchK/CLL/1n0oMXeVw3o2/uxMjK
L3n+q6/K8SWsaufgh3m+GlV0q6Jtp36P1g3tmdw7oY94pnsEP12+lI4WozPFlt2xpksWGOqEBHKZ
4nAEnPKwD0o5W/zMMrZ8YJerEBlrerCcfW6jp0SZH/3ED3S2ITPdZjLMsjOAU3RDiebbftzx6pVW
QyTWgNYpURUzUXdQcxRDi7fYwqiwmUeRbks68HPD8OFC4rzMLmVVIXaWb3xAh9svCifBUbZKSIvP
Gox/TCvdYTbNeewk09dJGIltXaNvHl09KCJFuYG5UcA3auj0HYNVbwL4arKb4JW+c/y423mIWkQg
H9YwPIUdo4EHQCOqYS3D9E4kjgQCWzvsRiAtHafgDD3OPgb79nkmywLlAReVOguTVMeK283K0TAG
MSkxsQeH1quyaFOS8xQyrcxueLSZPGUn4iNLux8mN7x12uOkk5Ypw+Tzz6gpw6SnDK2zSltPP1zf
/jp4ehHTC6JXnGJ7sRq1dMQIkMQ33MYf7f5+1Nz8HI8oFsS9egOI9EubBM2BjLQESW+t+7oG+qsN
Pt5FDeg0NdWwjYYBY5kqwu1AD9OVGaY/1ywVqOvIhIMQB2PDY2fVJ1o8nKqf1CTnqao9dOLS5WRR
3lqdYci4izt5FUNmXbbo4Z3ClWck4Pn3RCo7xUzJmZ9NrwKQI+baT8JWe4oL+d6ZiK5AQHKphdoM
o87dOKhAoDEPDY2kogU4l3zTdEm0nH3JQH6idDbY+VvgFLB++t4YYHYXz98gK3fPdOU4gBIsvb7Y
zAaDnt2NquwORhLtcVaJ53ShnuKnS4oZwLS+ISWYw91z73FgLced9iT6JDnXYEsndJaROfpDHkYo
KTDzue0T/cGo4h1hugSYo3uwIBF0S5hAUrY57sPzI87j9hGTr2uulTGKMWiwPtBie837Vc9960pX
RizNF6Qkn8ZN9bVAkWppuGbTLxjQE855gAlL7B+wJ4NEqnqU71ezDt95L57uJTutjcSZPG7cmrwy
VmgK7jFvhPirW4xl8VoXmI8DVrG0Hq0kCheAbfE/xbo24LCJjwerBpJGb3oafqdM7avJyulod/bN
aj6ikuEPk2+ud6D+dI88bsU9GB60Q1s2bB0EefnF60yMjo38DahM/uJ/ehTe4C+ADPDvOWaPWIKN
pBSdWX0HXVaGLYlm4H8uRgUHp1LPJIbYoy5aqzWem6w0b62S4chsdq6VODuTdRYpc92V5jMg3ozj
HAtGZp8bm/ljQO92TOEJ/PTz6eNx8wGy4wg82lWRb28+QSKO5MHk6SXx+uSCjktHzSuEPPluplzu
GI0yKJG7Uu4ix8eQhT0ALkNZW9TFLg6NMyiXSo0v3OgozKY5iY63/cLJNbkhUIUBp5MbMxiBI6hj
rurQDJgyZCXQaCYchixZ9Z7wn3Ae6a2KPnV2VAFD99An33C9e5Ek4afExtCvKp/V4PM4miPahEj8
t6BeC+01DsJifBW0+ZOLA3Q6sqmMJH8S4aBKJ5jxBgdnu9Bt0FF2joOfNCvWznywgjMYS9xxUei9
3Oms+0I6WmaXTDn3Q7tJWzs9TgGznw1MxqVdAXp/1s2xjA/BnvUu4DXVfUZTy/aC+3cmhr9OcekA
uDaW0YnESQfG0LW0mFjgp/TaQNbZ+W+x6CV5KLTc2v5rKEXNN6N0aBT3tr3Z3P81pXoR5Pa3UFAE
4wgd3zzr2Tq/RE06YuWwQmyTSlgrkK84W6Y60yy7t1ZN4wFnWolkJVFXoFezSNbZ+f8Vm+Wxc+Ba
9jM33VT8zMEjfuAgGuFoa67ROTbauyudwIglGgXxU4C/UVOYh7bFfKpEtw3CorgMlwMGIZaAYJLj
lwHnBGOcnIPQNfqVNPEYxdGpvgHxCgDcHTSvLbohY2eSvRRoQRZOXUjldu446UnkfoYzBntyb3wg
lUyXZBwzt9ubhXP+WyQlquNBbhRe0iL2sngZmRIUr2pW/mqMnsbj52UewS/FEO0rHcDC4B2rF39z
mdJEfW/s8wqnDkY/gvU+R/0drcarVNTRXeL2j2jKjQ752HGFHgzdmAKLxHfCcl1renRHOlqK1na2
XqYV2IR/eGsm/kuiFieIWeCA+NdqH8Omjg5zGGXxhAu2BYOXawHe+lWLgxQ0O7v8Uzm4T6iFxReS
MDPeAkIKrcwkFk5h7fGhC5fCbPgnqzflA2/ble41LromBQrgf4aWQwv6FuXbNuF1KOYdGwol48ed
h1qLLl6X559wzNSsbsIZfuymO5sqvO4xzf9xZ7+p3E2q8a+tlw5HWqy4eb8iEfyA/fFGR6LeG2+A
OC03/xoaBqVq6/rIPKevg/g/+ajdP8EXLQDu6gy4pDgPdRimEgk08QrK0u8ZB224GT1kY4O2ENFI
ZyHSPDnYzHou0wS9GqTDUUW07avCXQxoMUzWEoXBlZs4+irX427vpZFdJZvYyoalrYn4Hjg4zl2c
AR0u0PO136LBS9N6ezKSRwE4+Xsz6I6D1wZHUtFiAj90l+FUAUN7SATuospbDAzNRXyIq93sWJeY
JA9Mc4t5ftzDKVpwc6bGstdBkxwkRf45DGNcFV7xOex7tKWzqv6MGnmMHW8vPgM/6IcPxnkq29MA
Ut/ycmWHg7YmkQykQ8ePtp5q9JiZK1eAkNDWaAVDzb6ro/cYcrdFKR5m3U2esLZAxaOGqrKC25gL
5YA5znl/rgoAqDRuUKGxyevOV0vRgctV6cglMuxqZakI0lHs2AFSaSElgFYog0+zznMKCsS86B+B
LQNEUq2SYwo0XGq+zkW8rXjtXsx0ZBvLR1G3M4v8Lo8DfqeJMccCnBRLVD9ITwvpo7IYjhlmxjJD
86yFF+TxSdf9nxHqGwuplcnOUud8rVGzS1FE7OIVsYkOuHFzoycxsPBP9LQayF8qgBb5cRUaOpil
WHBknaJzceJ44dJk/jTkjwL3BiTuAk1nvwEBuKtjklVEgAWYtHRJ9slUq8Y1GYPRk5RdguPeogvS
pYZf80dR4XgduAo9Hs06/bH12uzSDs2xFemIyojUgejoVzHgHpXsAAtIWmF7T7FdX9i7ahgxL1ql
+mOWGfV/tGnfDlTh82swB7MDPvBwQbRq3wwgiorhaTHn9r09DL0wlm3ovY8I+oEUK0OP8i2NCBa1
gVlgBxU2GiAkXWuFGzwEpoceXVQITvp2r/e12FPPDTXZSGC27lPZv1EHztyLg0HbcDEC+2NlpKOD
Yd4B8KpLQpTQtTDfAArg+wQ1QTqMI3+AWfyJTHEFc0EgFTNSBXbx/ICK0UaPteSeanuxpuHBuErv
6UkxhEQ2qghqTnRnoPdlsilJWJa99VwUjLXU8fEdpXU7Jmrz4gAtfl07Vv8pB2IiYExi+a2wq9PY
ZEC5tpN7O4zbX27Qv4CIzH8NGE4pZZU2j9h5pZuxL7UTnpOT3f9uHL7tuFd/S8fzgNEPJFRgod4O
t2OGt5KFDNqHHEgBETq4++AOjQD6OvCS5myBnGLPwQC6qzHBeIctDfjhMVL72be1bOH7ovyBn6hl
a+H0F21e+aHoYzRgoJNsYdS98xQCCHWtD+w7AHKbJQMR07oDL9p7axS1N+V2ISrQ+UV4V4TFYWqd
otaoqX8qQ6vUOsRsW6V1/rcitkDdmBVfwsZk6wygyAff0ASgqNCmFGl9D0Levl31cZ50izpqw7NX
jf2pijaTirtWeDbdz//7f9E0/vmTBoZck4ECDZiymJm56b72wz4cayACPIgkK1aiAjRMg4edoODV
obBDeeeDnvoosvFtcOSbDYT9X2dU/6xfBU/eJFAbXsoA096BJdK7rmL+zuEs2GEDlNwxr+xXThOE
Lx1C8d/tLzAPYe4C5r0B57b5ogO6ayVl5O+r2jVeW3/TOEXzJcNA695vq2ZNXmnWP8vOyB6zxLAu
gEbvFhxQ7pfQigqck7Nxa7VxucrB+fuJg8P8UpbNg+h8/slMev6p8thaYvv0QJKDFtzlUJvNHmgN
/JOPr+StO+boE1WiNhbNpStQlVHJKMC1x7VeCEAhyAzf22oQldlFfeFAXzdGAJOQSlfHO3qkWIcL
j61INxu0JqhUgBdvhwFfd45tpw94Mkgf0oytevz6XwTAN8Jllab3CfZhJzKiopw+AA4oBg+J7u7R
bwIXNJAFIOpBA2OizOTjuG2E6joIxE0xDiFAXkaxjgNPX01mdTvDGzXwL5rNcsrjjWjPCKKiXZAP
3XAAjMEhYc7r9GqiUZaoWtf7tm/6e73XNNddAm1lB5A/ILTVBZ5EGqMGb5aN3nklkWpe/qabYj/C
AoXr5nhZcDRjxjaFA2iGJDP857hol1ZZDq9G75l7puAg5OD2r/FQY5trN/WZ3FCfWJI+QifTvndi
vCV4f2jwY3RC14Nq+gPOUxGmoJe33LzYGlr3jax230ln4wL0ZY+ukZciNn64eOp7yBvOz7qFyg7Q
bIevSm9qtfU3PZfhX/UBiL5XelubS8JAonIQM+NF1eFMeKr0pA5msTG8iL8JFYYG8PTsRgCbLCa5
5Vp/DzyyBWjp0rtJ50ZRseyiOl6J1PgB6EHtNe/MU+5pxU9NGy+FP3SvHEfZq9SW3jlTvVCxbstN
HlfsU9gb6aIHkM9nkFJ+BUqJ+4xWogIoE63/1nngghWRCBeViAC8G/vfQh9nmiMf0k+Y9e3WdVAY
Z4nm7z1vg34HgrP4Dswt5srrnGLP3fqVg/T2CAJX55hg6GC6Ip0XAmql6pi5mA0ON8p6kaqQ6ZI8
Sb7KM1TZ0kEdGt+yH451FScHKwPb6Yz4WYsAe7sZ8lPmPVukhROuM5xSRivBrBemMbnBvIJ96LEl
P8QVhqpITAEMkOOM6becYMQEPQLKafL8iInIQsrZTKK0JbqexReh5/5OVz2HwWi/pTXgIAni+Uec
Bfwldtzyzvf5G+kMDHHv0Q7Zr6iby0y9YWVJU9uR1UO8q7v8PX5wrPzFTvryLijSt7I9Ww4O2NoD
8KwBjw3S4AMtKADrQL+pwnc5NXp5yMsCSrKXN55z5I15NlAKEue0YxEM/zUIZNBPzR8zdK5jYU7O
xTOaBf4HdvNTFDkBE+jYk5/1Fk0NXZt6RwCBvWCULdxGGUbcAwPofN8HvXe2YRwBcB7E26i61evY
YtETQJzTi9v2Z5J6s8CcvsxAm4iSxI50nvJAM/zkoVth/AQ+EsCL4CEX34WsOL4DU4CkLku8S1C5
vwQQPl8k/i7ga8bpDok4txegeW2qPfDq0DGadph8SPU7PfXsz5WHdya0jiG9y2DoU4YUxNQ718WB
EBkpgzfyap+VgIES6KOeTg/bAAUVUCi7y+lwkWSut+6SsFwbA7gtXQPmqRpzAwuh8B6TODtyU+te
zLgCdnnUuHszSdwHjEe9e3Ado4OmET+Ygh0a9c1iDWD+Mcrql1EmiViXXKzKEABXWqAwMu0hMpa2
r4bsFRhcr5Yyr819mcjbCIN3m/f/tVH61VbLde2u9bXyxFK+r2stuKOF9BL4i0Bb1diKdENZaZM1
AHOYkRQhONQRQHoP3VCHPJevTHk1bWssvYRzjCNW2ba1E2eZG271aKZp9cjwhYcSGrP36DyqHqt4
WBhBoV+GTOP3mJ1x0SKaNNsg19Ety6v8Hq2lgBx1ohN5zHqZ9u4iNCswYSu3DNyIwLy1nbVEs+Mq
EQawoYoyO+UyyoFU7juvdSf3re8lP4YWIIPDKONPo9GOW2kpJKw48R/6ysRhuXJJ/WQZBo74RtkM
Lvz/4+zKluTUle0XEQEIMbxS89TVk8cXom1vMyPEDF9/l5J2U2777HPiviikzFSK6q4ClMpc62Kb
Y3YGKEixKZS3Et5S4Kz9YDUIwYHgHj9nXAO8bS5/GKz+2mlFdh2myfgY4ysCYm7tSdQsfJ4MayXa
3PgYemezHjZ4uKNYJB7xDVRNr5qiV3CgMYp9aDQU7p02ua8WqZkmqCRvs/2sReEF88MQ8eYyRjoC
OSBNrEXPSA1yj4S6YuLcVB8AeLxgsJRxhwhEWjFg7tqh5gNiFOWjHKEOI07VWOPiPOYBNgVq+ObG
qy3nMsuCDEzJrc3ZbnFbFQFOIGxtZwII+CEMUASC7B39JU6LraOF2j8gjn4oOjl+rvtErmXXhNfG
Y9OhCVJPgYO8n5SLIfjHjrKHxhpRaFOBl22XjMXPumTVgYCJwVXYAdrzsmAQDw7KA4YaN5W4xbHG
ysF3zk/jKMIXMtt6RWZd8Q+yrnVRZKfAmu4A+mRdZW2zWT4A0nrbmGGzWhSkBSoYoGqzQLtxQoqm
4fsRiFDnxTkStvgZ5+BbMlgc9RLYiloH9rjFlkwMYRkAXB2czTtFYDSPLrDc8NP7dZm4cw133H15
51uPcPtKYlRG4gECdFxSR1U7rAFLpSrFfs2njz9J95+KVdnhnRyM5DgGT66LuNTi7GjU+cdFRB7w
MAa1tgO6xHeKzgboSWdJe7co5g/pdus46+Vl+YwAHDdPIkEJoPqfLHJWhWBnacPsxjn5AOpCtpKi
nt7/F6ZcP7llbpwWJzmCYReUEK2XvxRQcpOtzNx0hWJZ8+IG3ovepuE+ryIL4AZKFvUGutVnZCD3
F5L0UW1eZgteoWIVhaefSYbUCfNiIpI/rqdSF2uTdyCmp/k0kfT/caHFRfCBFiPBfA10IaqhBSvm
fF4cgoW2X6dehNueV6YXGSPO7xfGx8hTG1klYkjlxT6mA8poaTeXFKeyzTqJw/SSd9HQIzMyqDYG
9zz/RkV6ahz8zv0q5fqG4yjydeai7pzwhLqH4TCvbFgNQMxIzYyc4SlWz6MsAD2zFP/YnpXt6KZP
D4JpcDcGTguvrXoOFJ0QJ+teVpM8lrL8kqRac5944rXR+XRfuGWDY/Zf8qFjKSr9HOAUkZlSZJ7G
rjkgdpWkD1FcMqomKMG/4cXIy1oUtJLg1ZdlEZqgVmrDCSu9LR562K71aiXyRooIu+BtJJDHEAEz
xvbE9JjF3viIlLphw4JQ4O+qv8rCaDh4A+/vyKKwx+moOcCmoiE1Q8hzvB61EvszzHLNoH8onYfF
AOlJ4Q7gLuF6keEA+JPRxuJMIq1CeWcusAVQl0EXVIIKbu2iumC7TEpc5M8VKi9NmXWcm3uk2SLv
621WL5EG7xVRfiRZCqLB6wAexMXH8hmXz+104yHOutvPmGtIwl5mBSDnXDHPkHuapeVyeMBNe1m4
NMxwp6VRdPMZh0S/+YxmZJln2R1AWCCdFlvY79x5sk1k0NDeFBl6/HWvu+xV5y1uOkzxOhfPBrOj
EyLl2BPP1mTYwt/eZDVPL9yYnmuc345VV95HUds9NYrt2S6QBk1Dz570a6bF+xzVlE+BE3VPeBoO
vsF4eaShFzn8kDXgc0QOhVeu9NzZGGVa3msh3Olj0qLy0wR+rJpL7twy3ZOSViB3bfd6QXWPEyqC
TQhtpI07URbuCBlhxk2I34T9iBLhjRF2r0Yz9nDacumLuXbG6EbAO9z1rhXtChWjcoreOzR6s69V
EItE1KRGHN0MycxFDc47eaZ8LLMk4C0PeK+8MQNfAkJkNI2WSFskxaDyowd4bNz6BVjTjxS1FYk+
7S277FY07ArXeMT3k4K5JAGMHwMBm54cAfgJ5DfP+cM+Lh7JlJrYKgEKoPz/zT6QiHjD3lIocrP/
CPxCdD2uHSVnN0ke28QKjlxmBl/ZVoman7ZrHKQ73vSRrhMcqemVccrb0ZdxO61vjf7sF1GkzdNu
dYuzeaFId7BoQi3w1b7hMYgqMscGXoEuzRNXlRdmHZlzo7/1SEZasns3ZJ6QfsIMlI6oGX+zI8W/
rwHgsMdRps2Olq35aEmfpv0Pl0F2ZY04Xlaah+Vj/G3Fv8loCYQ34lOTHP+HD7GYVGWGX8P8kRM2
7TNPHP7jCjSNmjAUW1Nv5GFSSGyGamqF4BaqjS6SZ45NwMY9iUj5zowUNWGtLXMR8pM71IU/z9o3
d4sX6tESi8niPkg8ULBWZr2ZteT+3yeTLzB6Ivswvy5X8u5qlyWoZ6EwaD1OtbuNjWiHWBXChwqE
F/Xw8mQa5Y8bxF2zQyUywOu2i4w14S4NC+1vk4TMtZXGE8fP7HK4FKqxuNZfRFPtO8MCr4kaoc53
uJj9ZPVrZtX73pw+AH4juU90kdwDua3Me/kAjE35kHqFfh8jY1kNSFyOffYgT9WbCUmbfuUJ5t2T
HSsnueUdnk0Wa+1NG1mTTwF8alJ1iwtNWdTrv6mlaf86AnASlmyBbA5gaTt2t26dD5+mqD4YjjC+
NckIZHZs4a7TmGinOhJ83dRF+a3JfDLodQTmC89tQKfFqiuS1JA/p3H9GyJqO2HI/HOJ5yVA8nhz
GPIgf0Kd3k+aGaf5t8wM+BOozcMDrV1oVk9r26AlfL92McR8jerOZW3AAr6uDRj36lq7eNs2mjq+
Og4iqyFCo2Ep2YsmDSTDVU13zXDod7SMAkALdSGe7R7RyjBF4bPRm7MtIAQYkGDjV1vN4dWq04NH
Sp8JOiAiTnHq7GmYAb5gLcIaoAhTA3BlpV2GYx3FN8bLXKQ2dnc4LAhADyFwGuIV4ddBBwoKeHGB
1WpniNNnLrIqIWdAOvXrQq/uQHDdPXRa/l0qOW7nYKID5PgJ+/78A/BgEJSAXHqNu+mSiO8z1Kd+
yTvkYUJsgSVsl1r2ABY6VIQCTkiuksnidx5AJNYIQwOdPm75XV30BfORx1hdBDJx5iFpMmWNpARw
n2m6hrwRZUgaJCMAlN0zjuSQ7GZtYAFDMDCYsQNfRekCvd9x94gtvcy+qgIB29GunmVjTgc7xLZv
KI3wVK5cAyGXtombR6OJ+b6rSw8HIxhSA9CXALy0qbn3dGmt88Qx140XmYe6i8YV/WMEIKEPrRpS
mtMypP8TDZswvzUeAmC+L3NJuxiTK9JWaqH/YW4dZuu+i6wHU8hq33M32SGkVH/uhmCdgyjmBUXz
KYguB/08RQLhIwASIxUTCo2Xn5zB9p4GnlmHEohBGzMTztd4RDIn9KJn8SbI+vDkeEX+mAxsI+Lw
DjBR41edg5tOH2t2GRFqeXCKGkQGCqVDFCko5lFmNCvMrHtVNGFYzDPcEFEohmIaMOawkkWA7dYZ
eIkCUAOoHjVmU+EIsRH1alFkuvzDbjZOh5+xNLzZE5n9zeds651ib4jOZBXUQmvx6vdrVeoBmEbb
ARnk2Yq9Bvmr4Cq0kEzloJCwBxBrYOyLBulpvp623jUWY77hPdJCqph7V2pS/NCvk8Ye+ql0jou8
DqRx6vTuTCKaTr2s0PHtMjrTjxFNaKoeNzZHSt3XcEJyMO3CS1e8vUhAqyEKmhSPKDYGH5sJXIh5
qGQ2DmLXdjJ5m0XW4y3Q6WV75mlXPPIyj6+ouNguBqEWo+Y/6XA4lEl+aHkVrpCBMZxw9QHShxPz
S2NHqDoKwU5XC7O9t+sG53eDYXyJSyNH+kyTnBLDKD8WgbYmuT5ZyW7E2eGuVPMrbMCRE9B/zONC
O2YdA3adkjt2hPyQHkwzABW3rpXUkcCT4LyaVQDBzyZAkIp8FFejLTzwVjjhBmEY9pWDdswcq/z7
/8/CUD7Ybz6a4aGRYzMTqaW8wsnLfMpCfGpWOH1xHc63uiJb093s57+fWBv27/TnlqtjT88cJF8h
mcIG5N67Y4Iytxhglnj61NZsmyPrbWUOxfDR1kJrG2Ui2nJDHz6KGofPARCO96TtLBwsgm8ZL6dK
GwTyswDI1JWUYjLXwRj2T2Lqg2c7D/1Z3NfYtiflPU2Z8Dg9F9oAvr7S7R9d7HuQD+tFT6m0EGke
jCMeptETNdKS3SooeQpeJcg8KzZRKz3NFjTJQXreSsOdZj+G3rDujBJkfb/vkFp1DDXkxbhdFLTh
QaBc1OtFXdELA+2Z+inMN1OIbY3upfLUhK08daqhYemVyCvpRn5vMaPcLSbUW+xoGsn61o732mge
F9t3ZhX5JLU7sns8SF4dL3avy6rLsBy5dZ3W2QPOEfnEy0J0zalux9vSjKcrKt2ma2TgWWjZkdja
etwmmwjnnADsTnDrhcliNw2A2rCq8WxmgbNqej3YgGKvwlZQM/LziMOGqe35VgKJ5kyNFbmP2Pgo
GOeQr2JVJ4y9s3vUPK7vWFqcRtFqFthdUP2LiFMeAMceNj0VD5O0MHAQ5L83GEMQyu5JShMGRNfr
LrefKlbHl0RPXgokpz9b0sqePZBiDHpYPpJItPiJMcvNjx1KTZ9D6YL7BRiNrHeje0M1pRM1CB1X
zaofhuiemrAv4nstdh/EFCOdJDMKFxx6XXR0rOrLOzMkfGpAHm+v//5zZO/h+1wdBMOea3uebnpI
Q3hP/zvFpcljFIR9mGTkrafRYYcoDIAu/4ud0BDGK08hycICR0/KYqYfXOwoe560qK44zbSEJCOT
WLEYdo5kBwVfNnWiR11QGyH7k9Q35mTpodZ0o+CXVouLxQ/JJN5JNwxZL/PRGk0jxexr8fD+A6gr
IV9kgtqxVw9/W4lMlkVoWkOoMCHKCUZhPnTNGKCGmF28RDcfHNUwlEQdDFBK+mVbP8fSVtQLKZCv
OPCLkPkvQNdxpZEwvPYMvsEnENECvqiNOE7jeJavlwkZlkOWFgv2NIMU/8EJGchKc/dIdu93QNrr
dkONBz5XxWymKnqjRoaZe0JBws75XU5mSAJDYgNwyRb7OJDptQCPiz8lVrVfFDQBXEHFOrJKZ724
I8WyPitBs5VYotySguxwOO7QRXRT2ll+TYV7OeqLMrU42S0LLYsjOTHWUJYBnk9ac7Ghnm1N3Q4A
Di0AwfGZAcmYHCeUEO6QTVhjqxK25rEXwsn9Oa1ejYF7Yx5pOBh89E4oTzePgzsVB7Ah+A0yisHl
QS0ZLeYGoraraAS57TjK4IQtLd9VunFPoxylhCg9V4q4wIuGT11qQEXA9tJ0DzeKBCWKp8UkKaLg
RLKUJvdxYB5GEOL1yuFilwUhwpY0fj8laXvrmCDPmabMbmZDtVTW4ybzOvFt6ao3nZNzs0YRFiO2
WmY4rON6RPl2mgBZrBsRdBpYEaIU6BcWGY4zhIda3rE/jMl0iLSmS57Artb6YROF2y7NQGRH5pR8
B1Qr1KqDN4YNNivvBlBSu64WniYGoj0nA3UWjg602geYRHHWGCDI1tSdpYbW3dWtXe7taipwGNlh
y3bTxcYAqSKglL51UilPZESOqLfIgKd/x0CDtL8RLW4tFoYoQXy7Npqc2/Lenezw4EVgiQTGExBC
i1hH9JOfbkQxwYdis3zBOWO+zcLS8IshNMc1zaCmN+3MR7JMtguUoYH95CZswJ3pVC0DVV7Kzkno
mHMPdL6PAcLo+0WUBsCsXJdF0Zyl+8V12UbXUheIB9x56EeUmedGlvs0nKbeRWQEMPvj5BVrklHj
9fawChDh3i0yt6i/yjSqTojPgh59xN5Gd8f6nizsDCyqJcLai33bcATPJpwiLTLeNybKM0trvVxT
Z5XpqkqjcE92od2n5yC0zhL8kqd80tp9Yrt7Ggkl4sPASp/1aYuzQLy6koYaRhrqjnZilTjZhD0Z
uYIBkgkwEhuauCiW4XsXNKbmZll8K5q9AlK5Wcspi+i/JdBY9u/0Kq5hcmTDOi7zXA+pau/zZ3AY
pLWlKc2nNnLbDcr77rtuDH6g6GwfyxAZyN2EQnsQsMSAOz6EJl5I/KG9wxmUiP1UFmtk0wY/7QQp
Xm5l/igL8wGc5P03VnXfDMss78Cs94/om+JOByElShSR9V2bXbgTARhqXLVlAoAMAuZBOfmelPKg
67l4JEU77CKQ0jzMAwRAjiYOkfxlku2iaiQuM7FNzcr2eVuyfdqaAXhT5EvG3fJk9gCEW+E8NcQ7
x8OsM+36nGjjo4F7AJi9YxA4Y4rR6QAGFnm7Ku3JSVY4O9FWXdCY24bL4AHF19qDzMWL7WTy1FdV
sdX7slrHau6f/gHH8DivjWjYq1/bfJLm5NzTlMU9rU5rqKsuVFZd6tkGaj2KIOF4dwm4QmmwGXho
dasDqY0TfRCtVa/ruAl2kSHiD2Y4FtuKASaFhsh+bfe9i9TxURrxBySTgE47sE0UH8I4bFGXo0/a
Z01XoyHrHvTR2JKOGveuQSXLM/UD+dRYIj+2Q4mXr37YgZDXOjaq4VKAf3nKUNzAK/wz2xz3ftKI
agrYCkAN0Kd9V+l70iG+howd5A25KG6Bg7mbTt0LcGm9zexvtvy12jLvZkkU2cQFamrV8iR2WuT8
/fs7qmGyP34ZyCwzbG4wZIojvew9kUpVGbyfZP/k2B+cOHOSdWCq5wRQsv0ydeMzNQjtVHhiqPFN
10Yq2BlnR+I0evcWDVTGLuAR/jKPheXTKECi1WhtMnv9q93s30ok9pDwvSIjco5sShsFpHQppoZ0
bIQsQH6W2sNHhMGDfW8g7EMAmlqrV+eGj9elJMf7JZoBM2lYu/2V6mzIjEQdJi0YnL/7IVPXk7Nr
XgkL3IpU7oIa57smxW8YwHTuEQVo32hkT/X4kMRFdJCjBr6IKgFx48DTeufFDaJRNEMM4lDVPahe
U91CWqnBkaSm5U+2FebaTuDcDaiF/WmoARcK3LAsXOcNKEzyMQruEq0ewXuT4BHthvo1YpV+lQxZ
a0UUhrNsUQhzyFcly7otyeJ4HPC1HtWbG54R2ZjfNotMNNlL2OENYxEttosMdI3puUZ5VO23Jm6o
ICVtt4thVAGw/798d5nxx3fXMzm38aW1uGX9cVdPcQKKNwVZPpVUwI2Xy1M01tYZewfrTD0QrN8O
SQFSjZe2BSf2PFK2cTLFIHh4mys0cBUjinUjeucuATN359eGnW/03kZWl3Kjhx0qXUNh4eU7Cy6R
LD43tcafW830Hnnc+zof+TNeofkz0P+3dlyLBxJ5FuJvsSGHMw2BF+2sKoAX72mIys5mCy6tflNr
lf2sF4N1CCVCieSp4yzeNoE+aPnGMWMcXkuACMSqoR41CClYR+BQ8yNIiIAfQN1FQz2SkeEyj9zg
xpgV/uJimffODfi35QZQDPHsf/FlkgeaZzQOGEDzob546jw+K1COO+Bdah6NqBCwo9bc0rDp0/yO
SSQGK9OQsgOsJkH9bjScMpUP0OCWDtx7Xa5I65USia02AvMKiMvo2Eudi3A/jBpSi9ywy8Z1+sks
wHNJBtSUYWFe8DKODCSjFyhL0z6TfGwqTNKptfpCrOMCz6xlHvVoHvVQ3f3f7s1/hPNwT0Zgw7Rs
jq+5NWcF39RUgskHxPA2q59GPjm+nSDhrinL4FL02XQqOgbwFR15km9y6lGjDyZ2yC4vdotssfPK
qN3pGk62Fy05XoZOpG+mPKtO7+S04oTIljpyx21Hrb04pl5gthMObM1ZucxfLrZEuZGf2uO/XN2A
Yo6bT7zMpSXU1dklKHCW9ZeL6OKpXGu8fb06mrpcBcjOptM0GGsSDVLDuw3e+LLIezmgPsB5cXAu
ugEMqsTm1UmfOtF9m7rRfdGzHGEzFGGg1hRlKK5VtAgl1N3adqph4zhhM2xBnGGtAe6GBC9LiPi7
N4GdXUPKVk/PRc8c4/NsKdUjsi2jjQxD52DrlpF9IpkW170flG69cXpPxt/HGFyRDoDxfdRzVNoD
KseqjT6WNjY1XO7rsPo2aOCkrMWU37WqoeEYYQOIt6KHRUTyZvDyO+R9Ose65nsSoXDd1lH+ACde
5hVnI+hWNHrnsq6xfwrrDekWt4tV2H+KUG4Liliw7BRV1W/D2hovnmzHS4AfE/iOtck3OpltpUD1
6440Q9j8ow982gVaD36aOs4RnU7N8eo2QP0mk6yJJwD3l8WAqp1xo/Ug5kB2evnL2sKZLZAdL0j3
rsCIZxbO5r89at4xcbgGfoiAoXAsHfsHPG7elUdOowAsK5Aon8BC056Rzb7XEbk8eNgXYHsl+rMN
JIfWp7GTFOgKC5zVkQUk4sWIevjP9OfZBuUf/et0Zu9xN60P5GyRL3PnBchrE2Dv/35VcruYU+/t
OsseyGIhB9Rp5Lo/HRF4z5lujNucy+moa557x5ByvEYpUfC1zkCZWJv2jwSmlj4A0kW64xZbiFdT
XRN4CWFp8NXIK1Q45/YPxKBinusqc8FZLyDtaRck995mBl1XVGLUK3hizZZLLWjWIcXg1bIj8PbF
KtC8u9c0pq6Mso1WJOVqVEUM1HAzuggUDNzRyOZTB0gpW8wWkSp/kJp2fmchtECskrHMxeovWloB
KWipABb3H95prrAAaYUnfwrOgQ8WOJjTVQjG3aPHQuzktSh8dPQmfEzz0NkkFZv8yAPoMm4kp2wC
zUwQFwj5qaGr6ISEKjWcxzddHOvF8boCEZqFSOqRzAdAxxsP1J2beKhXXgpAKBq2/r9/85np/PGW
xT1kQZqeY2IXbYAwGW9hN0+hPnNFDeKj8skyhHsMuLAASTqikipqCkRmU/NKTWuI6Vx49jbC4+w6
mxmlFuxEPjU+SzqRbgYn6dcdRzyTpgRB+zoZwC+F3zt1u18cklYthMjYHwuham3rvk2nSbQYeGAb
n4aV/S1pq+5McWWKP+N2K04pHkwkouYm0G4UVkHaJVYNNA4UxNP4TXszg00JSEKZmay4QudjQy+w
X1NdxM/to1AN9VxbgfWRJtfBnKJH7o12Imw+IB3ax4YA/2jiLKXpI8H+LT7TSXwIE0CpoNpFXKgZ
B0+xu1rNNtAjLZk1eOEPQebt7cmkJePBwUaExqUe/tNbItjZWrfrY57hNAzQP41qZsAfhRqklE0S
g3hRyU0RICuoAbB3XwDEzwm8aUdlPyzDmVI/1PWFhrmbrJD65T0P4IV6YEgcAmQEaoVw8HLMe8D/
kxX50Ppan30kdXrrY5rSVdow77l0gL0zs6CwoQL6siLFpIZoL8ssqjYRL5A7rhQkIypMWzYjWNEV
j+ZCoYl6TGsVBDUIP4B5shklHhhDa2PXQrPLN9/vnNGQpiRqqXdeQXCGpcjmpqmsjZOhwKW0tepA
n7gcgy9xl7FryDXzI26V9GcBThq/CytUGJIRiuENlJdbfI0kfSAmNBFQBTT3azh1xRceZEAyKcvm
WQeZMJKa+vQ+SjRtqztJfUaclB8iw00PPZCDUeYYdVsw4KHAtxNynU1F88EqWxPnQmn1NTWc50Yk
9j9hA77hDJnt/uAFwAhv458eQmUIPJxjQDeeqOIjT0IkpFYIGc31HSBVtHz8wJID1YBwR7oPbb6h
AU2Iu67eI7khQSZS1jxSAwaf78jEYeklGRyx68Q4roniPbLcGIcw9bgmAvjSbG6HhVk5W9OL810X
9PVzUIKrC3lY34PC/YwjfuuZCxnsjMFN978b9OUX4N+zU+WCrdzXnUoAWdGLLyz5diOKFGL/MIJ9
wWoRvOXJty4MEagY9SK5jOM30idgUsLfhtUz0hXuC14N8q35LqKOvSK6WdD4l3K+V9ycv0ERoGBh
nrXcZ2gScpctEB1NgOdNtQnlmJFAfjlDoB6g9MWZA1fybAPNUiKJ+JiSIlU2pC10PdyULLHxsoFC
DOTo5ANYcBEvonlT07n6hbpu46LuT7e2joXqwEiz9Q8F/rR+Ltzi58az6/xnN5QJCt2K6UPSMcQS
GKp+M166R1cm2tbILQQV8QcHQQ0Dtk9Vyy3RVZkVQp68O4eThWjBQnBV4Ya0rgzJV8aArM51V/Yb
IwdNKE6udMBdOkCuX5pJoczTEHlykx+D4G8t2TC9Gv51zo3+pktO7Lb6WTOnByFP9hOHhxOoe0FB
eNKzuo23TIuykxZ0wPRSQmpIVkdN5ayoK6kLjtYrSNoq3Fk9IE7K9ifxnY+aF5vbAoAQQEzU0/jc
FCtN1E2OVyklm42iGt16KEME4BsfxzlKQ/p5vuvG2iHHLmK08/p8q/FEieycAqiYCuwiQb4jCt6o
/bNfTy7yBsIOQKJexY6aYcZ7V3cQxiXMDDfLZOmTOkuKXZ3E3dE1UIbgu8LNkWFhpGtEwtnFVact
qJhy8OhTY70tH4UeoyDXq4dqVwjWnbKwXWd96444C8SuYO5GpcOQDoDdzzxOyAB7chzgllrhB7ZR
+Ej6iFZsjPpri6jXlXo6B7vXxJHeTEMPjyYb8YbiZ+girEd2AGoDFWHBx/turIzjbELWOJTYAiF+
AJXlL38k18Z70K+Od4u4yfEIk+X32Da7m9VNFGafUb62k/YQ+kaTSp9S1JMsKu+sWNxT1jqlxrdR
/mQklX2Zc957w96ABW7c0FA4oPCoInlPpjTpzZ5EGXPsTYBK/Q0pyV75t4k+nWXiCZw9r77TN99k
i8RjgTdty5bfTC0xV6MxdqvI0wYkl+Hkm5o+7I4TsqAu8wgcf3d2hcNQZUBH25oo7B3YHyQKmH5N
+k+OpMi9C81C+H92hNdZe82Q6LEBbsXeGAaO47i6mmG6lShoCn6RBQDACd9biUrpWRdttH7gZoer
U6jeia7tXGVJRuThd39slJuWYc9IIDFZmeL9NkMSKG0WqAFuDxizAjmLCF6G5AppblUDY2mrdZPj
+oYI8ktqiO0CN0N25FMqu3xUvFHkDymM28ZmmtiASvV1yWUemShX5GDeoSyX9s5OuZqC8EMvrDsv
KbuTk7Yb2RYA/hcjCI0z0y193gkPgL04bjyxJAD3CXVnKU2isZo5ADrqMCtuJr16MdyDjvKYE49M
0B8Ah903gszd9VbXR9h4/BrrZo9qFsIwSQ28K6LC09nNwoi35yG3wOZdph8yk7fHUZUV542O+uSx
M069O83Fx+VbyXLm4kUev2dtrlZeFIlR7cPa6M6LyOUA9GWt81Kp6daI5ASEiM1m5Wmu3NIyZqFj
SwQWaL/V8QRpUMVypl5r1z0urqi3bqenPim42WN7Teq5awnc2KwEYVAS1m0PliRbB7wN3Cy+qPdO
NlpNvQ2U6xjwz8hdTHpAQFrAkNwwnIWc3MLL7x3HwIUBwfx73Keb7HcLG7Aq+2mU0VkHALvPzNz5
UYZPQRLU31nKClDaJAx3ohKHnGFuAXjadR6rhPcg4GL2mylORguk8m4bD8nzQL1ppLOu+TYZ6+bb
IJ16HTRGeAF/UnznlcJdsXDMv/9mAIo7JJbYxvW1+ijpHBN3i3T6jBT76hxW0Q+BTJJtybSBfSqj
9Acobp2ty5HLuWYOq9ejQByVjIPAAgTw2zwypFFeetV5ANHFq7Zbuspjnjnjtk82U+KMAJPMp3vq
5eEPsAGUVxpQg7RdACo6VQ1MKVjNpl6X7vsowaNATZ/aYbofba++54+LKzI34rZHHeBU7xdLN3bS
XYHIFjYeGSDHdJAQIZEBwIhqAdl2FfKvEUjyAY3QHbp4GHDojQIEBwyHJ2oQWnntTZ6blf6ieafu
JuNevanv3slp+H7u4nXxR7LAQzTaTIWx0grngvsLjtLwThb4FpD2VlEvAVUPWPLAN4bJAX1KYfvz
GCch0R2K2bCbVuaDw9h9HeG2r1zQiJrFzewWQNGvblqm2YBsAOqkrnhuOkCkVgorlbismt9GLlKq
bIWqShxYCNnOljRS85yufhrqrttHKtKH6wOQo+qBgGu8JBW4goIOxXqkIBlpqQFwzHhJcZoHmCPZ
rhYH7+yKEAB31uD062Xu4qBzS5DUF5/stMYhTFCY+5qL/JH3ev6IOvcV0gKyexIBUYadkhb8HBH3
y8TegKvSvVZIonxShSm7fEJUy2ZthJTEOHrC++7Gthr3SqLFgiaQ7M3HYlH0zauPNwvy8bdVyOJf
VylbpKeZoi+R66aLO8DTfbFQkbmnUYf0fkAvKwWyxGZFZThgdWpNdyumVl/ZYPZb32xL5u1I3WQ6
SCK5sZ43JqAT9IUbJ3l8N1WJuwujZheZSD4a9sJK1khVDjZazsMvyO/fpq4iIx5jPH4LS1M/suhL
EEm2GopgOHWjXXwSCbiXlLwPkxJks2EyTzemCedCVe9dwUhhPzhu+4Hc5n2WbjmYu3Y0620Vx7Sy
C9I2QfGmVu9Yy1bTb6uQnFbB5nljet4BRQlfprxNH4MuTkHi4QFcEVvYNQ1nxRQhbUofwBmrTAAx
cW/1kXdu3O8gs+T3JB3a1ATjdf4lQukk4npvfubxEGatH8lSP9jASdpoHipE0jq6zzXHeC6aNj7a
bt5ucHctXhJjwI0kCL+Mg94hgTaYdm3ArM/InPXJQG96uQHwe3HMRNs+cy9/4EmQv4D5YVrlbVle
tNAY8B1va6QqQjFqnfQnV7fuYw/A5FaXbphAlEFOdfHy+2UYCKhtSK4uQ8W4z3nf91vLDY9J1k9X
B/+2J+71zbpACuFuHvY6sJFSXvs0BFlvgPfSp8hJ+CNJqsRCrkkumwMNa9RF7hHi6Vc0LNPYesCO
cR6RaORgM9V1EDIa3Od9n94x1VBPa3+MXhicaYD321cxDgzTO20AV8DYW4dF/n+Mfdd23DjT7RNh
LWaQt+yc1Eq2bN9weTxj5ghGPP2/UZTFdn+eOecGC6iEli2xwULV3mRGg+g1MDs4A7hVle2dPwM+
6ioWvbdeFIsdy3Fmn3DHu1oio0EfwEhMB5UZd4yfy0aLCcPf43ESwG6gTxc5kzb/OCyro4d4t1jG
QOS9iGCmxCmmQhxAP1L74BnpotWytqwfINVtUQNcVgynNZZxfduzrsFxS0H22/0IBl69sdYkpMFK
hKtvPbxzp2WyARIQet1xbP3MwmBDqFwBt/AiqeT8N3noQk72wkS6fpyQ2VFOQHifvnFnGnFZIcaD
W7RzMJIvTh+bFHh3O2X2VO9i1bFvmdVB2I5+7lXnP4nGQNQbvDG261iBBJBsiOr6YQzxnE8k8NtJ
FleTjhYNw5sjkTHPB5ySpzj1U9fVwSGvoqo9onTUz7ObCiriot6gnwx7qE9Bg9doNRDoOpStQ2SH
UuLXB51/EW7oQeLY/4OyR1xB2L331DnOCzA/gSoTcbk1K17tmIRVXnYAorB0dDlI0GnG7cVLwW5J
z2+R5+O+G4typU867g1QCnmJW54+0JP8XhtN1b22R8nICvcpqij6V+RaeGerKLMzsATbjS5Re9sr
kspJsVfSLC6+tkEYXbt4fBfXPa4EF1OyCrMJiF4SKHSd12pgcJ7i7GICm2Tw8ax/snCs2jutyC5e
m8t4N+pIRrgWcoLK7saYx/Jr2xXONsN54UQsgmXIQTbeI68A9DN9bRO/IDEC3kx7lvwNmkV9i4RS
fwaxa3/W6lLfak4X4qSLPDwpxqkN2nntBnlbrFPH+pzk9bQjlzEGoUR4qHhn83Vu/UB9NjBspW0+
mFMHFEE+idOQZXhaGCWQpj13j7PY8NiqYcRv2C7SnHBFS1LgKqvA4dJfJDTzkPH19TQydosCYYe9
p+PbwcHDdYfaHECKjNlaLzj4jIs48fHXJBI/Stdt7EapD5gHXYoMEvQ4o30GdbUN8pduOWShn+Z8
1zit8U+TVufR88q/s8p6qnvm/gVwui9WAUbUsuH/AGOz+OboaJhoewCE4l4e+e1wEquApcF28Nrk
1UWtLSVFaSXR6STQlfnpQ0f502X1oVOW/39+DbBvHVGIE66bwIMgI/SFCKSkUGwPzjhFXh7hRWtV
5054kYUZkDztvXc5isGjf5W7IAhb4tgWu49D8fXQA739mOyYFV+pZdGeugR/qvGVeiG5Wv2uC73w
SmDxZKlWi18KXEDqgzQmYLAqXTYCDRA4kt1Koop8NTE9fWvSofABb9b8hcf1Kc1i8KN10aYrQFrg
SwCp9WWu/8g94B5Zsv6Cb71qxZg9vOCKHqmxTDyaQ/xs6q37JW1Gb8XyrHo0raYAp9c0HdrMBWAm
rtbWSZvIz2VQ/OPge+cnAJKCqP9pt/lPvKl3n/vA42ujyfKH8Am/7jh8jbb5qKEQc5WXhvMmnOm7
elj/FBO+fBQOYZZ2T9LuTPDA2PWKgwLpWfZNv00sLz+DqzXA+cO8jWNbCX/ziuEjjt6PCs8Q2Rid
o9hGxq3cR0Dx9GXL+ddwGDJ/VLNEycKxcr8u2mX233Z32n+NR3ZojAWQWO80G9dyQShQehn6kUCT
EQb67XLRNoqeo2nsdy0tFy2rJ2A9pW6wiiWYqg/I2zfHukGlO739or0YnDkpfu1x7b/LrBbYL2pA
wv8TeoTZiVZTGvMnp7uEY8rwQFYLx+guvJWneaVqwHOQxACqEKVCNz6AyN2EDcMtt/IiRalxADaq
7RzlRoq+zz51KDC/CRfzM21HPo0TAs3QRq2T+nAtOL8OOkoofXPUrav2NcTv2dXVQV5GAtfJ+kMz
2H81wFXns1FX4PcPl/nTOo8ESzexW/4EjHR6GNsmSDfvMbhMYu5/+M+mi+sAKEvHke0BP1F6osFS
iXOH0ukhyMFPtF7UMnSQaA9AwqPL0tyTYrErWuEehemTeDa9s1gi0WyJTkHuZP1gNUiPtACPjeo1
JWDwSx37SROOr8DytLden9TH0HKLK+5W+CqTY/s9YvWaMjB5a6PEm8vhtUxjADwlxYpqGXE9Vqbo
jP9VG1kXIW4OrcaZ1VTaSNq2s1PAqMKuo/LHZR3F+rHAFQcw2PQvRY36IZqFZvU+i9VsKEf9C80W
7aRkd3ZLlCKujkPv/s3BpLDKc8PAcZzhu5eyM2B/QELHCiO26gZmzAmdOcuDyxM0xoa4cOV66V0n
QKr7ZY62I1stSWZVlgNK908kqdHdNosBeI8CUJlFK1IMuJWvbV1cyMcDnLMfAWl9jkNegJvlKg4t
4r54RSXA+MqeiKF6yHgGxFeQu8c1czY9OhDOedKyk5brEdo4rOm1KnDT0Xu6/g97qsYhQHfjL59m
zPgGuITiWAzSp6KPqumlz4EheqClxJfwWbp4Zk+qwAPcYrdaNC+g9JZnV8LUN/P+Fd/n+mlG4e9a
/M6oJZUE01Bo8kZETgJWumZpp6V6WFnVbX8r+j0WFynqniJdIQ+DlacBz4nMwvqxRjaHVjhwzyvi
i3KLZl7Zimfqd8uPFek+LHHj464TowwfRFM9arKLX3lrN6coAIalF+Xym5K3ZRy/ekX8OXKjbDei
k+OhZOJ9mDpcSiMbC6KNIWSav2gc2wEQI6i5V4tscWYiBtqhneSzlhRAsvDwRlUhL5uJ1PMXazwT
3vdD5+WwnbzfdirTRADRWXvJUfb2UBi6WMVjYm/mZTsGDzSz4sHeB6H4cSenZYXv4wh5r3NohxUQ
Grxxr7BOHxOrxRk+Zq1PSzzPpkeaZfHV64E0RZLIhngyQcogJmSGFtOJZeMeTXLIfiqTGwVOqGGa
bd5J2qs2+5QoPuKZZhiZv4fSLrxjpGSSqIdtyBoXZOI39MQfMtAeukAU1b/ZBuorYzAZcscWzzS0
nge0wqFHT+CHzLTKz25WlEia46r9dycSGbr57iTwe3AShYOShXWJy+hVUaFKAP85qF+epzxhwFnN
C1QBLkK0sYL+xQPeEk6nKJj+GJhMn4ysEHsy1nn8rrxb6nrPDmHlbUlO7vNud+GWzWOqsCbLm89B
G+D658nDW+A2q+wRva6h5rpoILftNTMdb2shmflagij9WGUCJM9qaeh2+px6Ln7QArwvtWi+dMzr
LnoyAM3clvZ64vLWdQoA7EWuIAOWj2kn/u4tdBVMXPSvLp+MdTpm+Y6WndajHtASE1La0JrAy31o
I+OJVjRoxfeABfELSpygx7kWQI2/ghW19R4sEWH/+qdgwFBHGphAxiUKctAjgCoF/GZoXYTKslpV
AdM6s3CDabuBvvOsGhnhDwXNSuax7VTjoX/jLNEZgqcjSBtiHnqnOSLpOx3FNgNv823AgWQOkqM3
a5oE2HTtGERIrMhRxOcCWwyNocA+dEtMLTW1Yus5NsAAKQbU4KBQGLJW4SPii9o62UEN9AuswkFX
KM0tGgp5ZNR+hU554OfDuIryJt5ZmoGUbhJ2m3mbeQe0qkhQr3fWthnL5ijz1OiPDXoDDl1oH5a9
5r1xFMo3cacHflKAyExv7CvAtaczGrzKztc9TREVR+8DaTSl5vnfHa64T31T4AuaRKQk22WJUo7I
Dxu85tYS5cj+Eqrj8jkseXkERkW+S4aK+VbIkWtUQxIO2WPQuecKjBynRcRwF7kb0Pjqk8XiEAj3
GXXv3nERlWmv7RMFit5HeX4Tl7vhtyrJYhBeOKYLIBXA5g7G9NNQO4e5kjVTF4G/2y0OfTFYrp/h
yHvsACdM4SkefQA3DBvfHVFPSUtS5MAWANHO9CTTFKFI5rYceRzcU++WAHko2MlL7FPbOvFKTlm/
o6veamjwpEUr8pwLC4BkfAXb1gqPGzxuSauWZEvXxehVmR1mC1pOnjVbkBnFWEJ+xLCH6TU1Au3z
YCJ32gsr+sz7FDBogL1/FMXItkh3h+eyEP0x1vpibwOq9QHNT8VmEC5/wV08cgkas77aSfiJad7w
Lc3T0ndcMYJKJLEeB3X1ElWxvdPDCZeadB/TlbiCt4tu09SR2aI7pLpwPuXnWau7hVxRBDQJ4/aG
lfCuGJgH9QBvXeY0mltcvIrrzWDgND91WbANPSmu6TR+cdx6AN9z1KNCCKkVfJbuTEuakaxxvEuJ
hjmAroVui/Ie2M1TMhyVc1/G0V6ri+fF7cYkF9VwAnC+L3BPi0QR6ss0oZWPWtqC36/j0V9aY78m
6Ap/7VIvPyRN2237tu6/6mEEIvJyXdex99TXUfE6dNGZuyDQsND1/xrnloMUmF7uSZlPgBCfWgAf
JWMJDIgpih7NHAFppRw+3MnebCXYxeq02kdIvSMJjyLcOuEnF3gPz7ghcB+TxPxsSD39ErWJvmu6
hG1oGRuopUuLugAb0Aj01970LWVWoorjZHJkrem4DhARwIwZEXYwgeJy5pZz6vGkfeybukfdU+pe
QgbiPpKVaEx+RL8tMpECWX9akmJieD4BlPxbrixGVkeHJku+MVXoScWcYRWDVx1kCygbNeTkHPH4
b6wVVYKSVZgNoGVjyIUVshIWQFHgSurZaUItiLeZw1DExYBmNNQU9M+7FJOJvEUInI3LSMVNzMZf
txqScIxPw8cy6znQyY2ix6MJioTFyalOyrr0Z+vY+TVNkXXeNWP1xt3E3ZdgJ12nCvPdCJ1u3dXI
nsdqiZuc760U3bUqvfCt+MwcUb6FfQQUND35hzxYqPGbAEXFOpCwIABpJ43PAUKrbTYBEDtXUuG6
JOg6cldsNLKd9PgTMBzrk1ADaWm4k80epMEvEF47FstZqGI1KOhe5LMLT60jMBPcXWSi6Wjl4mFY
+t40RifbRNZTVqO+mYV1iXszdMP12bvBrcc8J7/Zwh0BmqqBDGCHvtjTu2wJTupb6RwdlZrRiaLM
a64+yPJpRGsiJ6FsbvxJTWvSzI4kJO+ANp1/hM7RhLPKkQiLEmQ/iYSD2DvcyXBOUzA+zOwdJAts
YNgCj/k0y8QE+JMYWPNrIv0g339zGwphnciCbEfGXeRhHQ4gNm18pMFzmXNCx8jDIiJbtSu5A+dF
O6VVND8T6dFHKWh68rUAgjTBeHG4k5OSktQ0Iwe7suXW5nE0p6wXBfkuy8U3QXMhEoXpThYFECPv
9ljCp3iSHVDejJqoX0/x2YP2vXNLnc7FLSiSk0uA5Qe6k1kA0zt1zv7u0wXCwedZvGiLhtdgN8AN
4fxlElTjVqCc6tyqKwgZxuPVdfbz/QLqhYCg4wXdGkXA6aaSOHMD2dgc8G1+8LoSWrqzWEzIr7IS
trKFba3oyysCHJWfu+m4oyUN9E0XcLPzUy9FSl59+5Xc5qe+qLmvO8PV8UIJFBEnvy6DyxKUaERa
sFtkNJscMaJgbDI3i2Los+Kqy6TYjHEaAGwBS9KSourwkuc5w4T2rl97kCJD1QrKqYtPd3KpWfZZ
FtN6icEGfL+jYe3JkmH1QN4yPpnVkF2tsGouoM1bZ0EXXHPXDq40C7p22uCikK0mbZD5JmfaC35i
eVzsKlHLU1N758h8A6+LHPmxFsgCOlELFvYAaPtg3fs16J0NqFo9Y7ilx+lsRxqA4Lj7EEUSQW6/
G0fgrsKldNW/r4Hl/+5HHq7sflQDeEV0HZ33YJEyN1WEHjUAUFXnHo9x+2A5fXmmtZO3bIXyRX2F
+t7yvCg6ncF5WZPaE0Z7BOPWqgrBkLZGTVSxtp0Kjay9hxxiICbc6qAY69RJoPfsaUqDF5vaIRG4
DlSGLQtgSNPFhGYoMPsVwuzTGpRMKhoNi7k1MGgSUDyj2Mo6kHa2vnEnqcT3BiDuVAxyn61G9RlI
OEntcYocfNOQ4bIFQzmpt6f1/FOFONLoqJfb5RwHFabVA15eFRUQDQzce8fMeCMl+qYbtALhjxLg
ccpEGOGv6azLtKDchqbxk9R2P0lAeCtL6VqbocB/kJmk9dlWg3oxmYcOR0Y3robjnbxGTfaN2eyg
ZCPKaP3QcTt6uznfxXTc7NJ1Qbp3eW6dQB9oggFAx7tdJD3zBMZpvGmHw5EUNCx2tMxRr1ajIBF+
d2orK9HMNDX1ihQUbw59Z7g4k82ybPD7nCFpAgTD3z7VTRTyID255SgYWEs9O1shiq37bJi+xAbA
BuKiHY9xF4Nrq34TrMzeElA7nL2sydAHATHSU+9WHH+2Zwko2JVwcV62GxF9DdNqAGcKkFMD0EC9
8BJ3skpudQBzBbwlKKvVMs/Ls82r6SUNh/ohQ1LKD8Fu+zWbwDuXpqBS51GnfUmNWQwYqvjY28G4
JisAfzWg/7Wq1Rj09Ur3bHGepuGTDAp01vRJCwh3DCSnIYva2yXJtAAncvU+vpj9q61To/+yacFP
rbaigXagvf4k64sx2XcyefrXkHcfqRw1fYOkIRjYPj6rZiXFOs9w/JUvFaCZjgAlSE40NH2AZ203
JCeaobnc3DtZtCVl0P0yoyX45toSZfAQ3rmR7E8ui13CLPHuPAI5aG9X8bzJXbxlmUwobGX9tNda
zTv2Q+MdaTapJc0aPBXBEaDW8/ROTz689m69NaSR/ESvzfWdgowNEyd1dK7/2pBs7pbzVv9ufqPn
I0B1NbTJb1DfD/AkXAP7RK45c3GCyQZnZsDr1CeSEk3njf6P60JFamsTwDvkPpN3hnqHrciB4nmg
iz4Ozj5jHBlsjo7mTgDC3BE28KGrQIaX1h3wpvahmQ1JY5QeABcM4GWRD8lo0EiRFUG6AwRG4ict
MBJDfKv66LyM3Z3OykON1uNT6/Ummlmt4H/UvM6e2yhAHVM6oTezEf02Vq/my5kG1QTxagKj6vzO
vigKbQhXaLPVZkXWCpRlx5Yb4Elbm9syLAWa2sHJkEThFzR4B0/Id6FeJcvxhV4zfUVLUnAUsQBJ
03G3dsq82Q7fAN+CWjYnMiO5GM9BW8dPtEjSyTobdXAdG4bOLFkkbJdVEtQuahcy0TSzXRuBl8xh
474qUdE9gZLP0q4BUHQB5mXaL/hPAO8nuPo2tSIIAFgJYHpN74WVzHoh0Yd9qQxswW7tkcQG4MIE
4m4V7MOex0HzQCuyN0z8Z2fDvEXJR4O2mNIKiK7cG66JPQlkWrsAHSWtu7bG1ESV1SD1Ew1A/DRO
SMSCB5HlzmpR3BiKxkzCNalupIuThr7wk9l76F6KJ9CBNBU4n3Q0XV3apjcvPei2fCvzKjQG2YAX
+1DQEre8zjmoXmhB9osVzYJojLb4PQGhlBn8kA2IKOn6cAFOmSFVlmtIQlwBo+yx8pi1X24hZ7vF
r1QQD3zi+85o0YBQM9zROSg+QjHMmPanm+lojvU6Sj3m43jWn7R4yuwzeWmVHFdI/KfIuALTGccp
BWdnV15wQgIADB801aNHnoJojZRWxiBf7GiG3iUUWHz4wqES+GdrizTfIsM6lrtaEVOnWvWQF40A
7n8OeHbklNCfObWbwTRBK2Y47Z6V3e0sbuNuloUfszu76XffQe/wSlH032upASQiNwOcwDVkHr0O
KG/a4P22bhyVOMoKFO2RfdybK3TcERpJxZFibXCLSCtWj7jlSqJ8My+5jeygBIUPEHtRNRKHqPYs
s+5AKCUFCIaOnRO2/gxaosBNQBV0zEy8LQSKtCRmOHdSOLIYtG4OR5gnpRyBVcjxr1OLhB1QVPSl
QVc396Mi8cDu03irPKu1zaQwpTU1kGKstS36Vhwg3tvvog9/MljkSwxStBInj3dYUW+s++PSTpsV
oQQuVJl/jga72VHz611vLC1JsbiRTHlNWih2d/Kbdlyy41y79Ciy2lMQj9efjUah96jG3tmWpksU
I8TRKBcjkv43DXMgzVa1PeGBWuBouGmqo7V73y03d84tOpqpQEVRh4e5o2624ao/L0OrqYduXvby
3034/H9AulxDM0CDCAg7zbA9464Fv85qfUCVYPQ8Ax2hXnDahJ7+s2pG65uaIPVpfUtMUA/Hkf2a
auO0BtRQccC7g/kcjVYOeGzwIbZNcw3HaPwsW6fesqHZ1XVVrRZOmRkvGReC70QzTtyAhjjKwCj3
OwLzHW/NYhcAuXWj46m96j0OksXWc7c1SL4frKlEwTpNuQW0JUvv3zUom0BfnrLhquU8bgAxGlsj
Kgyifp0A2PI1xWP27Iz2j0itSFTWb40HWCVaGDnaOYyw5kdaooOm26K8LtuUOqB9yx4YQJkuise6
4mLbTuidQ2UA8hehBkyKCsBKhmG1uC5zm8t//8859xzSOgC9Ad7jAQnY9XC5cgevVse8THDJDbK8
0nDPA8PFjDlU1TYHt9hblTM0BaGRx0wFGI1cA/B0WumAFYm7KAcW/HkGKyuAB3NCJetzpzt4VoFb
2T31tniKUiN89CKUntPMaCQ6MqiVCniYj64aSGGj7skCLrTXIyfrBxn2GbhiWVf+Tjul+Jeo4zcb
KCe4j1NL0DaxY+10T4EKwjuB1BGwZH0Uqo+PwAtpd7zvme/agOP1gb/Mr0l/IGWgrtRDdTuulTYQ
slDpup/NyE0M+A8BZgSoNKNYOFfOZrfF11BudlG3e95XiN60pff/ALXwNO8eOQz/GYBL1zTP5Z5t
3/9BuUhfsRKgHS9Fm/T7WL3h867BICyQR85TtV40dqLe89LyQMpFTkvLA4qbv7hlgYM1eLcwzvNF
N29R6oA3SEwNBWofm996kb2tPsKfo5iul8VbMqhQd76LWTP/BGhLsA5uYx9zaQRXgfvPpzTuv6dZ
Wn/thiHfGA2qqWkZ4SY5ACvkYIbFURsYwLGUFXAyU3TARuwaNla2eCe1AbAz5d1w1OoEHl7vcaOv
+zIKvR1Rtc2Mbm1YHNjk4mit6rAXBbgrkSks9PMiL00LpeKtJ9Yko4E1EsQhHS7p9RwV4CSb9/FQ
nL/YZbjKP+QSB4mFpI60hSYOru1p50Veq32qHGiSC0tdb4B6XO0DnBvsQ59zxHW4PwHtbt6nrV+A
NVw/hDoykQpf5Xts8BfVBfLqpqk45MhVbDXdzb+J5AfpWxsdaHowPXU2fq8U+EyoBtHkxspwNXtH
sjQ0squyIKJdEtXKAr+y7xZMC0Ea1Hb7UabST20X+E8E2Gl2/2CL6XGG60Se7hJ604NFAKBuNrEd
+nnQLq5wPAly08pDsAQVrNzOGJ4KyLNlxs9kYuaRLEj+K+wsMfH8T+LxYQmDOsL30AtO6BJ6ifN7
aJLj3TzRARTpxr1EdTWNzEJJL6hb2+jcxgdiI59Fs5pYyGnAOTE6D/WBFpUNcBe8Cxob7sbZeUBn
VBSDFgNH6RTXi0qkZvbH7E4WIH1w8gTwT35ZLQYks7pee1fTemqq9pgDqhGQU95eyEH71gDCJA6m
5lvV9XKFiwrzMavjfC8YqIJctMlfQ9AQrdH+kH3BbcurPlVotC2A4AfC3Gw3oBECqAua80mK0tmi
V0nb5G7EP03M6LZonQtmrbBBb9SyqdqyAMa46LM3TWVpW/INGK7tJ3sY1zbQZowszC9mZWSXNrEs
9KCqKQlla7krgZfHtRnV+Swjbd2AuNwnm84NduCcTo+aCrPEmmfKbeBA6TVz+2VRUrhWDuZ7EJTi
g2ywWXU/JiChblokR65aIgJQNxf6WykLhmva3rzSkE5Gd8VF+mxAth0K4g+SW99NYXiOT2Yys7IN
0GKK9Y2w7XAlyiKR7skG0b1LZqJpIs3ddVmE4zHjRfHJ7NmRumHyKQTBupKXgPP4lCONYuKV7oT2
pXLtCSHXk5l7pzIKnEdQx+MLaxjjv8JRftFkhRqATtMOaLpLtrLv8m9ej+p7ZUCeEj/17MkmfGeh
jjRG7e34BXiN7uwZ4X1wGxt4PihPMiDPqku6rQVWF1egSNnPBUPDUVUduimPHmkwK1Qhc9AcNCIT
xcZEKwcYj8B1uZjQDO8mKsGoP+DBikhCRMVuAlw4QIYl6Jhmm1L7q5GZcegVPQKJsjobTq0TXEg0
f4osse0V0EM4CjJ/2QUhT3FssJrQ2DslSJEa6TC2clpXOzV6poO1Amko0LuP6MaqlICkpHeqZJMa
Q3dYRLP1/Xr2JimFyIrsuVNkdySSAAjfoJYFByQOpBBTDbVTuasJ5NurRYaSd3Gi4U8yTcGKoITm
1IQ82KFvaKrmeOSxBJUcKdRF9t/xSLsY0753yzSRX1J8K52rKsHTTzqZDogiVzvjJJsc89zb0Irk
5jBps5JkmjKjWacn6REQXJvAHv042roZqGArvMucxjSN5hnJHKWgmeEFcenfqf/kcifj6Kgr/cp2
61U86fqK1BSRYkmuJXjrB0I3LjnbEw2egg0HA5iumvAhpDXBhC/LxRr59RQFMEm6Jjt0jpnHCofo
b3j7+WFG0fAizAB/CWgXBQVenX8BljkqMC2ktDwL0N1ZhqK0eHKeHZSB7xKZZoDSDsxHy0XhdlIO
/Y+RPep65/xNpi2KBW5MOa+s2TTNontTIwUCUAJI59wwMx+5gRhPdT0CRglKkGhWgatyw8aSre4U
wC21Dk7NX8kWXDk5aBeUr+G9ocU5uMyiKR4eAG8qjyMI0252INNlh7zDrdoioxntkE3e6yJfPhd2
MUAqdCEdt7PC8u9+hlxE4SoogKe9rSsQ+QJQ6qL6bY8EbkTISJOCR6JZkPFZuYgWM3BgzEoyXeRk
+3tYUlYZYFFo9qGcsZcW14+Qi2hxVV5yCsJjr6GCFveI+RlfeujUZyi5KRVP2GDxK3rb0lfB4xpd
bUBLIDlwja7V2I4X3NF5K1QX1qcwUQUeNL1fE+EOgE1/6WntBlzbWCCZQiPiL6qghZmHZDOFj+t0
6cGyk02Y9ob2ifwadNX7oL5N4oNlRn+humVM41UbIztBx5kRhWjnUGerDNXTx/n8Q0ehRctFrHW+
63mzzXyEEq2lnReb1G3Zzuwr17f6SGzHpDLfCkAMAPA2ri+xNMw3idQrrr/fYlfg/wJliz5ZuXEV
7v7kRFpcwfzJKVBOhtpJWji3d+4woDQb6Js0CFRWHp2g3IxERUuyQFd8jqSx0XiTqExCCmDPcMeR
8QcMFHj/hIODVpx0R5rRIFKGP8NlTbNEGTZWC02YyF3pJXxHfrPsZkrmdyFzY2yP93Hn9TzOURZX
IVwjAzL3Hz4JhU4jF3n+qPDWeSqCh8Y0HlllgKpIBLbpkwwMRWjBqcx8NiHZrABQxWksx+MiGsWR
5SC2RX1BG6wkN/pTWRkBcrZAuUM3eALY3TAcTjUJST8qo6wKRLAilR4V9tqYov7BzIddEZVR6Bt6
hZcsFqB1rJIr/KUA6s1CF7kRGDxGdfyjG5Vo0bbBxJ6aQAWuQic4BHGQH6Vt3w5/kgm04qITQ3+3
o+XiRoo7mYfTD2owkCK6U5Db3R6LybxHaZwDZrMteAmbY2IkzdFEChIUJ2o9T0XE62OJA0Tmk8Fi
SstFxlmbaitSa5GWvE/nIGR1H+TGyui93VAyG7UKPHwEbmN5QJ4s9Ds6OykZKVIzwTdBDdKFhs52
SuGyCn3Kse47dGZrlSI3bSCttYBuowBoRkemZpDyGEYAGw4zhooNXCtfkbe64s1e/2o3xoSCQJY/
te3Y75o8G4/alGYXoJPKjQ5kvdeEO3h2FIX9A4Si+FJDQ5+lDS9GH/4UKN7doyUP5aQdxw0UmqB+
yKxPDvOSNMDX/p4UU30rS8Ce1djFeEi8QeLiSvUzeK54c5vSQk8Z4pEoxpvdtc3EJ2k37N2fZF7f
vYh4yo9kSwNIngUIvs2nJuftLC/r4vjfeTjL+B8AX2TfdIPbngXOc88xtN9RTBMnH2xwMDbPvLdU
pRFLH0acgh8EZ+CaBdLVuldLe6xaY23XRbblY8hRwWJJgCMrFelrO6n2rNf/oghWXXbG2st16ygd
1HOhcUibYw+Fhfvx3ANGw2YY7H8s1b+sGdYjF010NNSKxamFrChmbZmPu8ydapTVBaHpk4ZsKsN5
NJDIO84KkgV9O+4cib/fkneoDf0I3ZWf0cDrJflFb+R6cPT06+RVzqZsGnlsAPHxVKaALJCaGf4I
4+TI49hAF2wOnGYr0A+ocq2fw5CXs0U5hY94tpSfG8csgG2QJXgZM1pcF1qHieN9kXBaloHwXFiV
ThdmxKjkHZ0TKUkOZDrAJ4Kcsr94G8tqgE5IcrLoEw8XdnzrSCYuemyO3hq5XiBRTqLb4t4JOD5l
hccpTzy2670QyOZKuDw2aebF30SfORdaNB8GFKnIZbe9s68l+Ewo2rwlqR3t6xIETLCfND14devK
esh4YD7w6FoPo3txlGQRA7wYRYolsF9uZMqe7CYxO1EEGtDOYT1MQGJcJ8qJZJaZfmmnIjuQkkRw
BAGLe6FFFbbuMY3LE61ox7ABYg2Zd2bADJ80jXm/G30m2g3XBu+7kSkpfn3EKAoGtFPlaYqSnhA5
0A9atbRw/8q7vsQBHKhxXthVT7k+L0gCNC7AiYzA4KIlDVWLpmZdl8jU/EucGN0R1ybGS7iCXuCo
qI6z/sHWne4BmZX+oW609mC0/KUDSYvuk5YGvamKTWqhjJ7s8AX8S61rHp53kR3tllhRK5ChdN1s
A64h95TO7ZCtlzRrPQSyHKFazYBW1D1Ja71CK7iwM2DOKeisGeSqVNBX85SkNDhZcWt5E0jXeoBp
WGK3GNMGFLvv0EKACq4MSHjmNzoH4pUKSDjNzbnu7ihIBz6SNXhef5iSeDkRlgBGLte555vZP5FM
dBw4x7LVzjwDTExWvdcoULUC+AjtMzpFgCtojLbvVU23dc08RbcGFEA22PR1BRC5SdToNJXaiQo6
a60ojqXDv9BqLvw0PeMr7mOQunmz6gZtnqghfM1WNDeUIC6jNz2b3IvuBMNrIIDoZIts2hd1uq/w
xnm1atRIakn+aAAVEdgxINMFUXRqbe180J9F4urP/0fZd21JqjPNPhFrIYS9hfKmTfVMuxvWWJzw
IMzT/0Eyu6mpPXu+c25YUmZKVFdTgJQZEchNcGgNPZJlgMDBFpQgo0fdcgoQOnvTpIhOZNJYVp+0
NHyxwpFD90RvdU9qY7slL8AHbM1HyPmkthJuOWh/5nJKZyqLXGoj50LLRsWtU8mM3W3pJBVMLjMs
48hBh3kGXRWPLAqMXeZEX7iN/G8C5s2L1aXDihWgC6RuNNkqY/C6NCke+rQfLq2E7Bc4SLhLTrKl
JTTTmzjv92C+UsBE0IeuaAUEC6ZDF7W/Wkbd5wKL5X/6S0z8Eb0MaRkkpuZ5btxLzDKDbdjFYexj
bT1YoOm3cx818oPaeAH2n0MvLIGNu+rXVZ1uW9E1QFBP/qWfd0P1qNdF/bjMAUqE6rHmZbJRUcy8
VgQY3Vtz/AwmUWwWSHsEK5WevUdjeoFeaPOUClad9HQiiJrs+Fg/FWjcPwaZE99VDmA2ZG9M7HkK
bBvdgwVdubfKFgWIQE2+D/g/oHzf6c6qMKF/pQVf9LDLTn9/B2HY+L9JO2lIOEFMwbGh1Mst/ZZK
nZkT6NkU7aWvauznWpZyKKZDr+k+RFmo3wKzg6rdTeoMyoFMOjB7mXvbn8fMvrk9GAkYZj+GUUtI
G2NnP52qZXq/zH8zZJ6NTkqjb/vkoTH/PjvNDoHoL2DTbjYKyNE3gV8FrmK3DNSSICP81UyzIjiT
lQ6tkysbR9efo0rDVqIOOqkjA+VccKZmY+YYGaaxsx3T+I6GiKINqsd5dIF8yGDKzVwJIMu9nfL+
2KQp0qr/9KhwACv5d6ON0ntppWwNFG2+40E1vPZtdSiqXH0Cv0t+L0P8CMhOYdVH2KDUBw2F1U94
HboO41riQZoIexR0F010FE47ZXHSp5ttPFWFhdNB6cCcPNmVktU7DaWZQFjjys+TMD1wqLG6DeV2
qQ+y28CdfyhLn8Lpl8GgKDaPoS45yIbcf+DSb2mZm+aiLjnKFDLkQ/dD0wYJxVARPkVVmz9CncyV
3ARYPuwadWWAOmtD+szJ5GVph9qgCN548tLYwMK2b1JCQFArgyfOk2g39E0HvQR0fU0LkCarj3lj
4qE+mfohbHdWpxUeOclmyeguNbhyJhOKsY0dnl6g06cpO93rUSzNUpZ5hZX1L6gJ0NZBC0RXULD+
xRISe2gibu90s64uuHjW+RjsORLgr0DiiI0W99nBqaLqEZxHI/6ruCT+3yJEYIa7oVbUU4bsXwJ5
ztcYpGFrrZCoxY/t+oQK/2oNXJx8iXL1UZ9YP22Rz6ERq8N11ovrUNyz59BiYv2cQluwXQ68fUEh
HtuYZtWFXpQNOnSffu+HfQ7MWlgcFLyceaDX1R61ITC3gWaNQFTbCfCTaboCp3Pyhh2yc2Fa+g8J
jstSa8t3bdB1rzDy6CFWuLNra6PdsWgimAls6dVAp34Rtr2pqibdmSiaXgUVipFDzQgho5CxYm+K
dEc2Yyr6pxafWtRVCSJARjqYMvjKwWm9oRAyQUQStDIGKCKh7QxEAIii9iSwRkQKva/+Y6PLf+mT
mwLJBiK5ZN8Etn2OrBar3rU0VLA0df50CTTi3k5K/gR+5b02/aaD2Cp3uVKMyJk5/SuyWyhH76Kr
MH0K86FXdRUGynXUyQzROsCDczeoYEGIuGV9tvTc2Jka1uajmtufo06dvpK+XwFibn9uFMG2eDf0
V+XA7M9qA/mFtsjrNY1Vk0TdGLU01zQ2CyrUA0MBY0PeNMdrSF2mUOCexhomXm0dVIxtyQsoibka
OtB2UreCaNzKVFEYIRxZrHkB5cYmbrD/r0dTNm1KBWhM/adZQL4JaLMpI5ArbFULX9lROAXOY26H
Uz+eIB4xyruxBw/6YFLKFaRrOx0izrMNNv7CWeCWHLxGdftVn4woEK9dUmMhTg6edRupGeyeepAX
b7cluNS9pO/BhzZ5mw9vP3kZdN+vNFzySG7KHmIjy3g+RWBDBPelj9kFt4OnOumux/9+flKEifTI
2BQAsdi5ukUBTfsSygzZZADfsYk+Ni+lOBuBXz+n5Tjcp73yhayNDs4JLTb1FXUBI4vBKBSb+3lM
NF562foPY1abn3TQo9LMiWN5YRPUebJPIXNUThITWVH9OuR1jO1gCyIiiwPrQAhSUF+RDVhoKLzX
8l+RqRUmpyWcuhSy2ILSgEaPwCvRUOlvBFVINZBox6mfbalr2+0lbyd2LqMzHqYogj04IMe8igrN
eo4aQtt4gH7DPBdF2TE2BiLHGV4/oj7m6icIBZ2Roqj77yganNnhfT90W3OqK10uNNJT/pNNpigL
41UCiZGPq5Iu0vl6JWNNl+7itx2rXfktni007RwZCS5QfJuYbodK2SeUMl5QYMnPeaiOT4CxYvkX
puaKnM1oGQ8yG1dhC1AWAEytChJDPIfJ24UoOcFyK/C6cMpK8qREcYOA+vw0lQHu49WIotYtBZeJ
YZxSs3ubp5pOWxeJfjbM7L9POzuniBa7iVentjIbolGDosx/BJ1hOr3MwXVsFEl7oKF/+gyyGN8o
3prm/fjz7a6I7vJA27dToXBfW+2RWvXU/butC4G0xwsmcHbTsP+vsX86R1Hjd1Akaba+OblJ9cw0
pLR7VAApDYBSVozXJquJHrBPFl6wCfCU6rb5OqqZiv3isdj2uQ3eiDJLsLR1ODSzcQtVsTi90AGF
cYmn6VG8a6IYWcq6DA8cDNTnQh/DSxVCJUtXok019ciEXSCsCRNfBxEuJhGRVIA7KaKVE+yy2ASN
nCHLLbQdrW+FbH7kodm8DmmdY9/WHp4UB58jE1l5zxsDGsCo/j52DHijfkSpc4ME7p1t4sHRiia9
1AbWzG1aWc9xr4I2ngXx17F3ThXI3gP3f50v9/PxKUqjZN1EJdR8jRYUoVM+zK9H3PaoCUr3byCK
ExvHtIojHchOLZ6F/8QtbmpZH9HzXDWP+nUBcLwGyU6P5aF4MLXQ2EFam+1QdFI8tBnXvLbM63dI
kO3xtHN+5OV4Kiu9f4OWnuKFkPC+x1+Y7NWxg7ivGgbbqss2yCg593RgU1WzNBRtDYlEC+9NvznG
JHoHQ5UFDfh/7FXn+6ff5/CnTcjQaYpVl4X9WQDKeh6mli2galS0+nekcPRuRTYKCR02blVhfRed
H0MD6GNYDXnwg1FPFcEYOkWQr5UlwpbZHRT70MR0rsUe9QMQX8vs0yehkMxiqIP/+Dw0IqNzLzN8
DEv8CsQuWPYOKLLDiaaP4QxdYRw+JpjnS1Q78yq8UniBDSkZ1dRfigYMd2ps+A+W7Ir7AIW71CM7
rlr/QTO6jcOgTgFCIktxsWKJUGyiaXuKo4OJ+5rHVXD1N3WGGEh7lhssGCxviYm6Ydz3oxKD2AVn
I4fWA9fh+M5m7tH8mpW5LO6bezo5fYxShC9GPAbHOcyuh52uQskg6aB75UrLF3eZfmHA5uAaCa4P
Sp/tWxuilDd2OwEmoog53q+mAZnRqoDwWpC1zKUDwPrHLDQpyg3MTRVEprs4wCTVbZvU188jQ/ne
mOnxnVD17hzmieLFTcK/qvp3R6/898pk+dqq/PQIRLv2YCex5g4d076iluwU19J4Fj1Ptz7Ie3Zt
nuWfVC7fwmmGXKlALdoLLKv6uNsD/AkG50aKV1A4b4uh/IlFyYWDwuMhKoETiCXE5sdaGzfB1CVb
37NhK0ZshMje0B8oWGGlPJdxsqUeN1BRxjoOXkQh/QNq838dBocb2VTh7x/Io3+4qatVQ7CNBv3h
Zhgq0f5jljEC9BOQGZzlqjlPlqk6mFB/H0qengZRM+2Dxxj1XRuKU3n+wx5Fvw78QR5QPy8P1nQA
pwaWBtQEzzua5I+pSVHUJz+1luFzzOJeoq8885xXZ1rOTCNvT7RMRy2Tjz8g0Gj6IIeMdHO9oNNm
QFvXCN01cm2YPdkEdbtCtSW6E5yXmBnqRsaQFUC9/bd/ORG1aA7+cZ7Fy0bQCepg+vbKBtXAxYCr
T9OrcC9yFm95rKbPEOAEk1GcfvtrxKCMYo4YiuqzjkfQrkwcoFqHWr4zy7lotpRPcdD4RwdErSvk
LOU7H+vnWlftS1BiqW0ZleGRvUjE+1DH5QVyZvapNpXeo3lGs/6eGxZ/THxwMmdQpZztLDdA6Zpm
4nFg4xtq71MXVHPVgQ7WR+tPNivTW1w/U0ySFN/+x04gM/+1EaibtqYDOwaaUnyyGznRGGXxjj+0
ziPeBpoTtNXjM8Qw4jO1wLDyq5WieElAOnFH9v8M0/JvYqjAtzRNIVReQ2s81WIQl2KiXFT1oSmR
b5h6i/1mNgYU4Dav2c85DKpxnUshyzBmxuoqy0AMd+NYutRi09WbhqO6vvosUF/JPFRrFCu714ot
B/ZzNXNh54Gxjvvpga41/UVAYK5kxpEOLFC6faoUawYZgtkkjCoD3HkKSVIjBVL+w5VHQXOM2IpD
ah47u0UwHEWTdbhSpiYdwrwNtxlTPo2y+GUie+nr29Bg0aHCewkYKrhRnhsFeuI6quGoR4deAVxg
VeCtDmC16gee8u1WQBDqTN66VcGYRn0OJQyofULpZp6wz5NqG8dAiPtD8W1o0uJeijR/2XErKF4S
PO7uY1/71nVj/qI3WbCHNvgAVRY4S64BzSQhIk/div8PcJFu/etatFRsRpu6YZlARKg34KK8NMdg
QPnsox1bYnyWja0cTA1AHFKBrBS8VmAZlm8XW5A6gPJAPPKXZ5aLHCFGmbS2dq5zjWFjHbzR2Ozs
XEP3x/teTcX9nxwQpK92cVUVWDRh5zdwsFtMB+p2tPtrTJ4btxZgBQ/mvNfFDu23AJi4Itx3yOLc
tdOhQCoFEIJe3VIXfMzV5u8/ZuMWnKWpFjc0BsSq5eiG6tz8lo2iM6NOH/VHM3AeE1wT5wpkm0ez
apHkmpDKYrpd06Fl+N7AQCK8KuHRGmKr7LmzWog9BMoPH28jNgt0qEaDlyrUi/BJqX17o0nVBNw/
6s9WCuYtWwfu86qOba4/o1I0nYOkz6X6tKVcjercLCtsdlHGd7dxo64FqK/mhhfyvEf5GmoA/CDO
jnZY4N5RKNAC1kT8nLXRj6jR/R9K8TmM9fp7A9J2kOolA+RSinFjx1hc/P2LxYLg9spk3GLOdGk6
EMK0zRvwlAijrK9QBPNols8yjpM7vB6UhygEW39UYMs3qQbftarC/gqEPYiw8SWKwH+uy6J9sXvs
+VlqgoplVB24Se/bJz1Ssc/tZ6CbTwzxTjY6XMXMzVJ9a43xyQfwAvk1aIMDY4zlhMKeAdMId7lp
1lskkuyXVqYoDZ/kwYGo9vBa4p8ykDXf25AvcbOU/4RQUL5NkiHXvNiwhoMdjMOB5+WAt59Ckztz
6pORDli42lDQbZCl4NmvIaCIK1NU8yGwTf0Kd8tpIqsGFt5zukCscflx127b+phVzV3JTeWeAYeI
8u+GR1g/ZHKNCls/XVcpQ4rMN88W9mHBtCVQpeR0+Q5FkbU7h3RDCbHEAEASmodiWOnvskYZcfqG
g5sC+NWz6ku5LuIh8pjN2ZkO5JhjctDluXrp15vFvcRQqyoDfHI7P97Yqev0TXqoOnNPc5KJDqIK
UdmomoG6LspeAWgOJ7+JIRteakYX0BtQUE8hlezYvumS77al6lC+aQyAJargyEfItiOJn38KAz93
4z5uf4AUxorS9jvIYrlrKGF1zMHQrwhvVFG+iHSi2rughwRmO+9sKL/7XEKbCLUrflk054l8cQ3s
b+45xdicg4Sr6dbBN7EDO+dnv2sa7aAMkp9Cdph7Y5J/j6LwrXSiBEgerUPaMx7u6wLUpr7so8dI
hRqYwxUVUM46wT6WUXyCzqL0BJRlnnWzhWBY5YxnxZDmZlD8ZttmGj9VnA27HmndI0SAzb1u9c6+
EHl6jM14WmSIH4EmWxcCL/lhOSC/D3bpMO1V1G7848HlH+e7pU8tAFiQgKcmDbpxLzYdFOF4mZpm
y3Q/Fu7iup3oKvSqeTVqbt4OWya8+uRzc3Fdfd7lo16d5aoZ099LQ69OeBVw1aS5lrMk1Rj9+qoW
49Wpr0Ze/Vl//EDLzCC7tfd/v73i2XR7e+U2Et2Gyh1ASyHwffPgckC0iMRMLB/DKCjxYyxNoHKh
EvoVANFVOZFu9zz71KSW8zKWybCKR0OBqIy2hVZ5AJgTDrpdvufAh+8tof0ykd2oUYVaa122unGI
tggOWM9cbuw2CMvvQUm/6h3QC9McTaSueajtkJtVkeNCbaUPIOwrtBPbTYf0/Ja6idW/OKx2IBIT
t5fMUu9CpypfZYiE1ijScU3dMqwg0Ip/zJ3WBvJzLn2oZyKsBiv7YWgTMMsMRvla9sAwJUVhHslr
xF7BHeulacMWFFzhVsbROGaryO4f4yiOt702gNga8C/1GKfyDrSAxUMK8cb50EIMwjVZ2+1KMxeO
m7LO2YN67CuFzLbQ0t/tqogAtp1CEsj77FD82bhimmuZUBgQHijzZMds9VMkTVQQhMolMvXq3CSF
QGJWWG9KhE2FwgIeENsww2MSG1+4FtpvAQpdVxaqaw/dWNbPNlCg5ThabyAcMKCi3myQGe285f1u
0QAPBJ48Jhvllt7xFgcFk1dik3JLjpsJ8PRO3TSOsEOC95x9pI13zVS5ju+YnSBsz07UnVuyMFE4
qebrxUaOeoqjFh160fc7DWzX9ToBMduli8fyonROvvenV1K7HUDM1Led9Co11bZz30ilZ2dQEKFo
1GPJXZ4+gD0FehAoGQNtmcWR7mzC7MiCytjNXdno+amyoXLvUhD1qeX4As9cu4SCgVVOFGnTHHNk
yNpxVxbh6DqcKWs/FN1rb1hbyj0nI9PcMpThY1nG8jDGagWKewBKgWbCfzBWrDvQhTIsJhINAo9J
9NXuxTYUqNLElny1rZHn3Tl9Jp7zajxRwCiDFEAdaGstIyM1iJ9QDxy7eQAWSsnDn6yuXzMp/Fdf
yAq8NAa/VBaoW5BPk2fe2NVetQOxx5JXP+vpyNcN8ItP0gLri9GV5VvU18+ljORPyLF3ozZs8zC2
96ifWRntmL1WAXKxY1ENW1Sa168JdtUNW22/SDxmV2rO0qMaVgwZemwFVGn7pc9H7qqoZfJSNZBe
6acR8MMoKGjiItRWtt7Hd04FqjKU+h0iKZzsiFe+puqwOTv5oroMtFWj9w+WjSo7IwRMD3IPioMN
NoiEF61yP0KU7ouEeIvXca29qzUQVNYpCsHwcqZ9sSAOnPma8kmguH4vRwjaG4qjvlvxSTFq7Uts
IzvpN16GChYguPG7milPLRkH60oTtRsCRtk+kEdICLS9m34VH5OwRrzMMnPHR4bXI7CyeV3jHzqI
JWxZDxQe9hSs+jBA2bH+roZgHVLA5OW1LGmAXGyF+UR+08amltua6UM9poGbYtPe7CPkNGLD+KRm
4/dC2ALqC8L8hJqU3isCaL7PTiQh1kiAOmsQcpufGLfTfVZXnedMwUak5OexZ99oqKVXycUEFItG
kgmpy7+fyXZwt6e51P86E80WgRXqv840Bwhksz/+JpDifzdQMi24qW4gtV4f9emgoIpmbvmgLgLN
1NSnw9xfgkaUkV+F54PXDnV0ZaFRV1EgWPJmtoW4Mj6ZKPdZ55MUmowKFMAmwTMkWIPD73YRceVz
X9bhn+w1eJsOvAizNauCb7hEFTc0S7D22j5m9ZXXvLH6i1NH/Sme7GDVGd79OnoDjn34kz0cZH+p
UYwwx7dx8siwn4/KDzXUAy8F+t+NVNQ+tRDsAjBaC8SG6dDYnvusa9tT22V4uFEzIJbophfAHeTF
hmw8S8QvtxhNTGJUEdj8outxs4PC6VBxv1qXIIIHAge802SbY4hGej5jOoZfoHaYbOfPQpGVUYLC
jaGQeZvV/mXOYuPJVEOb9lBRzptsdBBThnzpXtlEtA06pd6nIK4GT857nccV9CKc+tUGlfxoaCMq
tkv9Dne+3CW73qR8bWtlvEvVqnl1Kgs886grbZpaPiBJ9AWbOc1rriEl6DPd39CgUo6voh9M6Idp
xYUN5n3R1hFKU5tsk8diPNIBOsjDrsNPgnphiSxD0qYoLOwhXIeKtwIGsgIVjr7d8V8DyZiVDrD6
UklW8yAy2rwGJyjNh6d4sTWwVgO1fmaLdzay4t6oO4aVLXjlAaviwRrKbLkn1CyF2A7cywE0Y47X
DHUBKvJaD9ZBLtkqbgoJ+FltBOsOa2gvB5fWyp+2zBMUGG1LOzvZSKHqawf6WAcO1mp9TW7gJFB5
r9xapSiCTxRAA+zeUlCSMzZrv3GMrWrV8lG19J9gUu3fhQgqTx2U5kz4vDar8lWHpO3KDO3qfuit
99JolWcUl0QHuwbdMHUbIJfWyIShTBciM88tB+TKz3WgoKZgYxT30snSx2GMnM+QDzOmIJowC4x3
6tGEhpqZHnU1pJ7mCamrFCC+gK6fS5OSaZo0RzH3I6S3nc+Zfkdn/v1Tdg7e2mjSm09JXUg3xVef
UuWocUZFzjyhjkV6WQQvv3/KKBx9L4lSCYZ54R/jrPnWJWLcAPzqHyu8sh7JTq3/YevL26HLeNxz
wTFuGMpacfIBeDsUXbasRBFO26NmfAj0oyh77D19eBXRTYIpaaysPD2TxVtnmfq+rH1rVSZVCZWw
4icytXgaR8PwEBfYJAIh2lvRCmj7QukZIrDo7nBr/DVU+jFA+dNQLAd+Gq3oHwDd7/agySp2+ALY
YTmMKIc7FKU0zDUZ8ZMEtyg1w0bNK5DJ/xPPGLLXftO/cFVGHOAyqLgr4ByBOheSoJmbMwXo6IkW
O6nxMzjh7g8eS1BNBptAoFK6HJxs22dWdQ+wS7YDURKuiRAiay4SSPV9UablrhPAA4YT7KkfBTx5
bzQ7FHImv4w0mqJj4ClwM47dOZCm6DtrBOwqhOBUJ4ZjkWiPIivKl67tUKCFDdPIZOY6VnWxBz/2
lT0eUQiAzKLYm5N9rFF8Bv36dzHZKb41o/KALK3tElNTg9K9SFP4nricFvKmAbc7JIgmCOZHCHE5
8QSkoFw0eHMA7WwIlswVSP/YFsWO5sqOmb3Cu1Dz0IS8eQBCpz5PlCK+E0HMkxx2A5Ja7C+pO8Fr
0KlETFQrq4YAUNQXpybNUzyhpqYsGmB5zXg92/Qhg7vE17q6igz94YTtk3FH7nw0UTg7Db6NlrZo
Pd3Ms1WQYXfUJf9VkwbRcJZjQ27QvupKY6AUYhg8fRzaHXVHayiwA2KoLnWz3DSeAvvdtIzmchOP
t2njSZXWr3hsk0Qe6lDLOtqOkLrcC2cY74NEV8DmFt7n3BnvyUQHW0f9l43SZHexUcioQQY7AoHB
ihzLMNwdIQCuBM5msaXTpH3GPrfSjg/LTE2fq/caIH9QNwzulomqyLRPUSHXi4lagcUFVAr592Vq
skMyO9mMrGo86o4RilAghoDb8dAbwzwLeeiEXE5ZtUZvd2SjuegTFkO0t0AwdVqmt9VUuQux+vr4
WihSmAB2R/pw9U3R1Ar4yLfYrxoBYgScSK0C5xCnAnlz1L5+MUe2l10EwRug7b22DsbvUaFELlew
S8ssyLtZyE0/hDZqZbtaATGI1LtTrTXlJtQS1L7ZXQkNV+idqi2/lPXQBS7QcShOj4CTNbHTGxfm
K8AzAzbymPEo41zbmJ0FlbJCglm/L5qtgozpQ18l0SrDUosVer9NJfi/da2LmUvNuk+30CDPj1e2
ZIoZQOCnFpl+pLBqQsmTvW2gmq6CyxarytFzbLC1aUYzuGlRK29MGO9+37BvY1wfcmsYAxcbEa6K
9x0I3gU/G2w3Au8rw4MPDsVvvszeHSzc3hswkaBAM9TuKsBi1Al/ZilQsM/rqHUbQo+RMZlQaypT
75RkLA8WCpzujOnQ5qrxPyCZFrvdftIBgtB1hp+RpnH1FgxhGmEw6lbSPNql8plIKYl0sp5IKKkl
oiAGRdtgrMlLSOcl7k+2ZayjJ9XRT1FZmX8nbcjervzzR09OPSVJv5PIJPmmXgoFV2gYNThtARpT
DQUhq8GWfFNNFKZOprYnFFB8G4mAFDCpXd4yfq+D5NdrWKquTegg2KdgKK11PX34q0zkkoOcjREL
VJDqFco69s0W1M1KAuVhy3gc9fw7WGLZI4SqEhdvO8VpwB7LGtqg4Wep4fHT1HjEhu9toqg/irQt
3LgE2lfVq2hTx5p/DNLU9v6+WWjeEqZpugXKfQgiGcxwmGnfJAkBnY1ipZbFYw2Ei4O3uExVn2rJ
3qHnnH6LbfVtbDv2ycDfse0yGe9YGnaf/haAtUN8N6i8PGVQgPeQqWjxw8SDlYTT6HHJ9QYV74nd
bBZbiQ38fVG2D6mJws0szYFLjGL+OQNxnpuCcA3YD02bu4sXlAemi+3waTuueVCUU68r8SWK1Phi
25q/T0OjAMIKXXL4+miuoFjO14tN6fKvvCnLI5n8pgKQO/GsMEQ62skM49j1kQnyE7R8dYSx/egv
7qpuLmEWotgVvNbHv/+PdP6vfJmBRJlpgh1QtxzoD978k8JGj2M2lvIhUbFLq03Q4qJFCsbPSxAC
tWpiIzEQ7cKGy2NTthDVWNy+GEPuNlHNTti6WEELCeyMddGt+liVT2FnisvA3rBnJZ9aP5NAyzDk
N6tE7qjLWG8ctdoBAH7ymiCsfQIXGrixQudMo5K8sDdxrT5HuYxdMuVZml4045U6dJ6hhkTvMmuI
R+tKMABlQ4ELJW+asnFrLKxOSJRWJ2rFk8dJk0tsJP6WenMcDaE+xVld8Z6HssJdVhk2hQB7TIGd
mzeN60jSi/qFhUV7qFN1WDWDzd4CZfhmsEo88jIs74cRmxN617K3uO+4V4Ge+AjomPic8GxH89C0
KkoGt778bGWHTkuUcROPIIwdYj07KUq+hcyv3NegZGBnstEhwwIPT4IJmzYFz+PIQ4OznCu1O43O
EqeFltc0bRFn1m60oDk2iB56S9grHPKmdbG9pjwoVWsc8wD/RXLY6ddgRLWlFtXhhmcG3zt6zJ/+
MLBm3DgaQ4Pd/4J37073Dfh11yjH6I5KKcuJORb5JWfXWaj/W8oryQFyNVAnCfxabxy/T0JO02n9
20kqbiTH3E7eORZqPVAVL+2Iglq8TGNDa3o5nuxysneT3f7NvsQjFXwVr3W6+lKMXNkpllDWYlKt
/sP8ZqqH+Nhpt5rlUwM92+KeABXnEHfFDWF/Zw3VyRPq3bAnXG/SSLCRtRxb6cFJD+3ipe7DYdML
ru2zsAgvacBrN+qN9NtHhGOhspwifGzkXDIGBl2KANXFCbuKf5kj5/Eq6MUphmb0nm6RKK+EqNa0
4Ej77BkFhda+Y4oM11NXTGE9yU1+hFzZ6Kb6MWzWobSxEl/7eI8C5bNhQOx8FnqBalmxilEHuQ5I
CEYoZXpf6hcCAZPuC8nT+1NYOIWJpjfOYIYIAMiOnQHZ5Wa4G3KnUZ7KzAx2gGU5WF2NhXKwfz/o
tnVGYrreLnbIpSM41gLAJQF9OpilAAtTfQgJMUgsYVQy4k9QQ5MYychIfWrZ+bkbpHmGDoHPWXJH
mvIx3vVAtuAE+srSqmRFRjogzQ4PyOANWSV3QQyiBrL7E2UDDRBc7mQbQfl9Wpgva3I2cKNywxC0
P+7cpqV6aigp8Pmdtf77Gn4owC1VSeDtQiamouChalcjV00vllFpgK0J/VKRUJvSfMVF9Rt49cBa
C7ya7N3RVuy1luTQiaA+ueQwVGdq4V7YHm2n9yLykgPEkb+81EXJ8qUyfVR/JCCui6Yf/nTIuJxA
B36neihZ9Vdk5GYe3cnCwSF2O7wm4v5vCDeK8erlIZcNKiTsnhGZOxv1DECZvNlSV63L/qjhJ+uG
IEC/+Pzs+6KpwGcBvN9ywOZ8ucp8I/EC5cPdiAaYwHJSR6FI6s+tEUpgLp4pnxQZVFsHXDeHQWMd
y7HHboF/POAndWg0vG9EFci+pyY28/JVXrLR0yBUiKrnxV/lXDuVKItzC1+q6ys/6g7+GZ+L6GKF
Q7a7ctPAqz6ykG4HIsmjMKiwejoFUIDa/GHojBAiaQ+BoyPr+jH1/CklWOO2Vme+3YygbkF/CBKa
wVrLqsAbatCGc25qLlg+2T0duNr657jSQfteaLOJ7ImlBfsyxVpncUC2TZuYtPL1mAPZZKujbqLy
GEYrc1C4NEhUFkwzo6C5/B+cvNa/ytBMG+q4kInUTFNX2W1JZC/MRKuLon0A5hbF9dCXuudGXu86
w+6wkDShC5CNzirR6/g5dXiEp2Wm/gigpoM6y5+DbF+w1AheNRaIVdfiDhjwMPFEgtSQPjTiHE9E
WD0Hi2ftPKu93dy1vYUf5WQ2Oj1GFfOQb6hLg6Ifvwi76n05ac0PVnlsImE9VJMu/UePfKEEueDk
y20IWOOlCkWIyFTc0wH6Hm94LZD7iOfmwW/S/ojtZlCBAj36f5R9yXbkOLLsv9z14zmcCS7uhjFP
UkgKSane8ORQxXkAR4Bf/wxOlZipm9XVvcGBOxxgKDOCJODmZsjZ9CDodUH2kxld+qOq/gAct/5m
CNsHlXMt75LJlwCuW3LTe6H2iu/zefBZ+kOLmu+xrrm33pI36caleACufDw4hgTXVsL6VcgKA3DD
ST/7pa+fP5mgiJn2//4F1Py8SbBdj2FvwCzXM5ltEgfP96+PwMO3//s/xv8LDYGvON4rbgL1V+Cs
NM7xOIJQ2BrFtvcn1CSIhL/pnbWJSt14dnuZnyGtMK60AWGeq3lBnqcQefB1FHNiulNPB08UJv+m
Rw3eZQWg+p6w1oM9mM+FfQbhW/sGjMMRaZT62RfJeMxLF0IQk8H+4ftpmJ/3q9gBAYkG5n4U8Bu+
pX9iEIIYohtVYR/dvLrZWBDX7pmVoDa67J4i3drjkNR77cGhcDR7O0GBoPBeIzDArTtwTB9pNGHJ
IWkkfxItMMk6anIoqpm6aS9DEG7cepBwXFtrKiBcXfZrPdHjb5Y3BVBpt9+8KuJboHnbg4gAWNIS
/kIBlY4jEgtyJ1eQ5RbrLgexbC0ybGCK6tFibvnY5nG09yq9Wi0+HCykK1cfoHGpQmhADunKt438
auZxs4u91oAWEvBPYK39TgFVXkoUu1ZG4IO+++wznphbAB7EFpSJcYAb0tgFYDl4BSdfESJn4b6B
MGeD116kwHRw3XomVBCcRrIXV0d1rvKXgz1tmN/1B1E4+ZHHAtVy4pipH6acqhRfBxymkOkZTbn1
ZQ3dcsVyx6MWXEAuSsyhiuG+AF7k4AH9KgGAO5n4Y0ORfQNmM6o3sWXHQahIuhI3/D76WYltWHtN
DNCvOCCHCOo602/tpLH1UMnmvgE4f6fFnn/sp2Q6RTgm2HlFUlyNTDtFJnSSooan51Gue90Zzr3b
jtDeRg8w5/ce+VBgg6Nz2wSTpl90KAwD+ei//9FB9vHTOYoN4i9mKTy5jhunR+M//epakXeyqor4
BphHcSpzx7xATG9fk64FmTIFtU8cQsYiLFPrUrTdvhBF+5AB1HcfRdUqipLhWhVMbKrKHq5Rhv8z
6pHvp9HWhTJNM7BVZxb+U151G1thlMGeK88TZFwDU5ktysd3bdKkWxrtW1mvuAcGIRqVen8qCrt4
BOIcAAJpO7uwMI5tYhp3je3GT3k2Zvu66oeVa/XxU9yU8uxy9i3kZZAPevEc9o37kBvRGQkU7SXT
ofSYQSU1IDN32n5ngiJlQ2aDdBHQecl0IDNOxj94qdmg4cRUtSKIsNlxhj6PEJ4WD9AZDbtDFSrq
nrrf0BOhEG62Ys7ETi59w8Z2Nbpl8TzKxLvvGvcrRbmixe5aTXKMLpggutIdWm+0swvAK0+lDXKw
KARjG1SD+BH7KGh8GGb1xcDP35INyAl0EyAnnGZCR8Crv1QTQFl6OLZbnQ1AujvYm5yAqHZOxpDg
gKGdqho16ODRCw2/iNfLeFUa3820ToPG8Ifm1EXODvIEqJZQ/+t+4jUPXsa+GoUHmvgPVyicr6jP
wOs1kRGUmjmbNInCPlxS2ECp4kwlQ8kcA5ldPchDDfEi4GxxBQqeohKVaFJJoqoLVrbtbHvwDUDx
pQKJMht++JrDA9lm0bMOtBO0GvLm0kdxf0QGTexAW10+NKFSBbYT9pb1+R0rauNPVA8BgBWX37Mi
hHB5oYXgWsYxmo19DrBFIj+VuE1vJwAnHh2PAx6D7+/XnDuHLLW919gtj/hfti9xlzuXvvbQU6bQ
Sy/APtrfkM+NWo6t1mjghZlt3Mkyvrgi5TgXTy1Ffjc+ij/rELl0UKs7P0Ags5qs0f3acMcE3YIt
7q24SI74cFBjRI79RrFlnPKAeyaoMka7OeuqqRvWd8Gg9TjOwM2oSfV0R9YcMgHVMJZRJh5CBjUq
sG+ZW1FY/Zp+KfT7MLtipTecXVGKyR86+r6BSH5636qhQmwTTvlwWfZqmuU3W9TijCvatXF5l46O
temBKniNObjE1ZfRzpAYNH2tAhdzLQ5aW7O1ia9ruWMRb7bzdRwn0Q9Q1QatfoSaww4MS+uI59Nj
gdyerfEbPalz+61mxWKgqJ7f6MUJYTQCPbD27BaF+sEkvvcvX3sE8QFoKtsYHOBi4n/aNjbYEypp
fa98cYq+/+o0JkibsjR/y8OX3jwvstBuiJp6UTTh1uCIGft0eqmMpF9XjmHej5PE8SQ0j4/Qqkou
yAWwTTKE3VNftWEAkYPka4ujcfXtqoc8e6jV8WKcF2Ae+suSenasCl8HUfmEp4M6tTRBOLNhYRSv
E2Vaaku+DEwsj9d4niBjOKgd+xJNgTQlR61LknKxGZEFPELtBTx7qhfxoVlPipKMjiEKxUO2kIrN
pxK9fnIziF2Rn+VmucIfaAfaiFv60I/RYYw8/e1Pn43Tm9DH5GDyYtxocW28ZTl/mKwqeWpZol9A
9oZKchWcN1DxdmQlLjgYy59wY4DUCOKhsyc2LK+zwMsiZ533SIHEZlyvpgl1SK140ZzS/RG34FI3
eBQ9jVFm7oZBVgcXe62y0ruTlto5WMoj7xKlQLhRj3yj8iXKRz3yJQw6NlpUPfwHsf9+TW3kP1+R
1tNS7aUoYrGuFbmdm8jxPoFu02wp6jo75uY+KyEbRT5qwLQRrw1VQb74cG58tZS62ljF09ookxrs
dci+CFvcQmwT952lRXszs6Zb0flv7Qg5nn8MyAFYRXlm4JZm+gMntoeYIycFOhNgjAwvO5soy7zo
ES/XMk27rxrU6AatSH94DXKZE96yHspqRE362E47UVTJzS9QEddasX3fhboTGE3nYOOBbGVSlNVz
GUcWbpd2Bo1umDpERdcQ4xx2SFbUz0Ueprh559GWRu3CnXYOxIrWNOqG4K8fcIi7KhMUbVeFGyKb
ikdhjXdq/OaEREJeVN/AWBkMYeH+gGwbSEvCzH2qgNXdCVBmHSjWz8Bs6gGr+ym2LoX7xFXsoGJ9
n3v/UMrjft6D4vjcciD24RiMub6jfyo46Tsj0f24N5/mZxuy2bsaikJb3enjGwfcIABjbvaHTL/z
dGy+gwAZ/+ClXT2ILBR7gEXGvc4Ff0h5l6683uu+s+Zf8xRVZ8+cTHtyig41PcJpjxYeHXc2tHrX
Sdek/2JDu6dYTZb3Ej/abyKBagBrWPNkCMPZoxpnnxkGyKTB6qeDAvIr6M9vg2GUt7CO/YOPbeKG
/CakxXKj/Dr2MsaTsBwOve+dQbAYn8ZQ2BuwGqVXzW7ee8ha2Zsx0pJrmdn2RqpeFL5VpgU4Rmem
GyIMwXe3DxqU2yB16Ng3s2ghKQIJ1GTE6SqFTbHe/8Prrf/rntIxfNuzQQKvY2tpQfP889utiTQy
yLQrcTWs+ICUvXtEWZ17pJ7x0Vt8HT4CiIfK/e9il7Bl/n/lA7gaaQNQ7UYD9C5neTFSESObRMD6
NL/Jsgu3n/wUQb55GtmzhBh1l3FaZpYVU4sNmR6CjBb6YhSSk6bZrDfWR98cP+06ENyVerQukRw/
1r82Gd4YjmPLAKJRA107OdgzfcTQCIox3YPonhf3p1k0QD7qAdUMRbHF/tt5SwhDteAstUkHqRnL
2k0KVq7VLLrpcieIPZTOlU3xD7R7nyS4cJxkmLbDTNfEoYRjQ0cN+6ef9ke27w2Gk/vepRFljGPt
VG0IPEiaRcKwn1Hz+N6rJB5i5Ft6fxuH11kQZCXh8FCGt8bS8rdJ1Tb7yWBuCdjJ+DPKY/I3Q7kT
zzC3Wmzxy5CVeZBV0ANsDaad3druXuwB6GX1SwoHAN8MCZWiVLHqmA37xhLHzFDTy+U95Lmwg4tC
BsFTnP5ckOYF8sLorWto1+kdpLlBu6swpT4wfUFe2ea1r8KfB2hG2KfvM6SN+wjNCHMsFQ0YmCL9
fQaYCIAvSlMsZf/TjdY0qXZP8ctCk+nH//6Pg70qBCNdz8J5kWm4+ufaPltMJqvsxruWhoUjdrEu
B6f4kZZhhH1WxEHCmDt7COJlexE61aP6X8ZbcojnBh44BS9+yGkA95x9IdBu1KXYyTW9fi0wdpeE
cQxsB9C8qKwE8CtP3wdyDTzqNBBD0BaYrXC8In0ztUiiF5l+APVIC1aUotWRAqu8qyMm72q3JdvH
DUrkFh9vOu2SyGmDioReCygOgjxb28ytC1nUeFCZCEzJDZSAhN6V5ueoo99Mcc/WFGKpS1i95s2X
IB/FDd7wEClOzik3tplmsKcoirWr38SArQvrdcgMbz9Cy3xNZqrFE5T8RHgk8/9OkknaBWXOvi9s
gFCvkl7mXPO0y8+VN3wBzzgg52CKwZE5juQ43pfX3AauGYUj3peMr0boJ79JUEegGlIkGzrQs0L+
HTgw/1qFRXFFpjIBuB8HfTRbcVygDs+y143P5aVyNICHyzp9trAJCAoXMPgRwiigGrD/ZI3/4HZZ
+jYZGojwQKt9hdKYvRt4URx7Fr1Px1n0+/TJax7TrLjEJbJmIAN5AAVw9CASL39OMwOCmHAn3SAv
yAk2wXwYYSXOjk8oiaTRxotsEO+azZFGu7B7sNQaw19rAJkVhMnoWyDzcVFKbPX6ejAGYFZViTTe
j1F2UnCvuht5jS+NzaO1A8TLbtaB1IwSTFCgR1a6hZB8KW4CINhASKs7t1Zf3CxfU6UsebmlkBzp
i1OBxwc0zRAM6oLuycSGUxkUz6MKJ/Zmox9CEppsbTZu+1Rk89mqN4Dez2+BZ+e5dza1slzRf4Xn
RPkKIjraeZzG6Ya/5ED/waiwjHZ5yrMdndSq6bY+2HcxZAmopmeuAU9V9g+wlvVSBRSHSQkdkFf6
Z2hUgMUhe04mNXOROCvt96ljg3JNd2qHg+ZkArWKaEw7Lo98Kg6927+7yD8qM4sT/Hu7HSqabeRb
UII27egfwiiLAYlZVPrQP0nTaPGDDUYjsijCDsWDzkR3RxZNLxJfztOLoR8ODbZ4gc+GzcT8Y9FX
w5MPkcP7jEMHgceW/FJrQH/gbprvnbqWX6BMcypr1j9VKBW6j3kIZQ87m74U0K/527CIxxk4uDC9
UathC5jLMMQ3KbaiYluxqDo5PedslYY1ymAhDV1DLhDdz3ZrJ3Ed0IS5i9e956yXEIxWi8w+mpnV
A6SRqPvTJLLdEpQrLtiSpONeJhds8yiMZluvQ17UUQ31zBoc6m5XsaMwst3iB28sxLI6GXWrog3T
DcUBR4D8GM1D5Y64WCpJhNWFl8BPIWTbKIRf98izAS+Dbfo6yeIKVP9C7MKw+LFQhPMEx3agVgSX
otqO0cDY62XAWzM7ko+aVuysIh8eZiMM09PfrdNHP7opbF49c8LvXNONU8bq5qUN4zUAIfxNwf72
mS+KraNMnP3f252WPKFEtrwbSxAZjNKr35bpDG/uT9B42EV9+UeReRLVF1CTq6MR5QqyyM6abSLd
vdjUoxg1AwpC05biyJ8ZrhuADlKuRxMZn0wLwyfqdXWjzb3mo1fHWXyYQhc8WlFWgjSh5Tu8Elqv
+OLsSJbM9U1zhUok/SLqid31E5S9KUXgcPts9W0GbD0r5pngq7Ve4+wmBPhd1Kf/9HcsJo2a0k32
AkXG+VSbR5QPmEc/AZXXqmpKvAzmGbK50xAmOC/F+Ox0QhtDFGsoGPdsv0/4WIZZKUjVRPeD6GeI
66YBkgLa7aLdLpQ0RGrzyezj9Gp7kNHTUDUkehBQUNOCdGPukdmbLWQ75XD55P8Ua6tarxjFpltU
v/08nzWtvXf40F3HVlarzBktcIxn4c1qwx3dRrs+LHas6cMt3W39EiL10u1v4LBPLwXkg+a78DI9
8cbwhgK0XRx+LZkhHgmH6OG9QKvz51ZlGP8yCL0IIwP07/mvMCDjvoiabQDn0UG0zl5yTxYPBpBC
jziakZDPQo06mdTUmmxWrMtDlX/vHsmHScLFkROg7siVjna4GuoE2Zg0fqn0MX5CpVh2BrMA/J6J
9EUOWfgIOyuQ0QLBdG6gfdniHihw9h5G9ToyIwhdK1OXicIAsnvobSKEfBRnt/kvdmG+hjiUOFEE
LTovp5b/5JuvBgKfGsxBfhZMlavtkbuSJ2qabALjy2KbxACz2Joh3yMl4LXbxJ3+oMHFP6/gh9UK
qYKvyJdDBazsu8ehS7pHiWqbwE+d6khmr3vV1U6qFVnUQFeD7z7Nstz2Xxk2HEIPRjzIAZ/Jkmzn
IoG5kQKnILxMMufOsMZtoonxqHVNJ49ARWxAs1M/pG7JnlQhEVJe1vOHZQ6uOVsgqcZf/LO1jP13
86qe68gEav6q183kiweJs9gaXrvUKC557AFNoNwt6h02qOmA1KUyncl/hOhV/4Dd7PDoZt2FovDS
yva602lIjCEKVDYJ0Btxg+zYvLSt18OrrYXvS6PENH8yNSlO0i26u1E1EMoMAx1Yp20ecd3Am7l6
kg+svaugxsGNqDoofStz53dIOTZeeqGIOTiM8v4kfX9bTkD8r+e5fPKQADESqKLFuglMORTUTUMz
V3k/GbiAWpuuX47e+6XnK3xckEKKsQHGlFvaDq99uyiKXByaFskDj8cnBxI2KERn/t43QmctjdZ+
Ha1BX9UQBzlCeMp6rcFjSJMgqpc8lIMJVssvLvYFe6Pz9h7LUQ+sg0vkNOAwZG7wi/GR/Z8mVAor
Z0Rdl5tnoJaq9zlL+Oc1ZrsMY39lJ0KsKJLWpJ6VF4CuL9OXkY9PNV9wCaHevCx15/Fm8LqTjiJa
P7/zQ1vbLaRMiWJqIvqmTz4a+OT7mM/90p35nigMkPzHiKWgxvQs68oENMtZ70c7Mk0gjq5V5FZI
WAMvTD5qjFSWF99P9si8gvqOfBEzD6ZZsLPw8CUM/Aq7f1qKVuEQqTihAurB8Str28egtxiiOH0Y
OE9Q8Y8TKCArgOw1jOShVY1fuPYJ6I05gvyK/f/OzvGPrSZRQ/4k+c6nyLlf3EOine3RF+fFVeuQ
jAO4E3U7ankakH0JLpE0rnfLdfWaO2toSVUbnyU8Wlnq8zoTcEzLWvR58atrg8WXjalzShP3Yfmz
hspD+WSHkta0ew3rMX8ze5RLmrGFpLEy3b5e6fE4vRh1ZZ86YO5WTPnrrmMBMnXiAhXw8lZjCfJn
U5ftOBhPtjQ9rkfQjEJLFcVdHjZirh2QH7XT7sqO7PFQD2GgWWK813DEe4/6+GYVM15sw5HB9zHQ
gYAuMAau7WiAqVHq1aP17JTQMlxiyZ+4yFVBf+T8yQ+xJRzN+HeLO5qS/tLbSlALH2O+rvosuKVE
J593d6Yw+4tp+YHnGDmoStufG/J5SnSYBpi17svRPv0utPrNTCaBcukZ3y7LLmGonjfaz1cdkaPa
NfH09ukSn0xJc2nVAmnKNbTIXCCE8dnF1LJjjIIoYRfNASjrNOhjXVyp6QpNXCdwSrR5Je8Wv96A
VgHFzxN+GIiF9LG4ZkjFf55f2Mi+gbCkBFey4Z5jYP9QviSzaDsaeR9EUtY4EzEb92x/NCIq+IA6
BuMgwJdxoAGaPUfP9sBRlNeN34jPW5t86xHnFGQQp3fbOM3GRBXXhnytqO3HPJ8DyFP2Ezj7TU3f
ULyNe/IjR3m/ogyv9c7FRj2Dzn0noC3FQpzaCWiY23qT436GwiJutHj7BawFWlBoChXHpwagilGr
t+Rr3Qk6VZWaHKnJEC2BjRPuBPSuJnb5QQtErB0W2WlpzF9NGvDDITvx1v3S91G7XVzLLCP0USKk
whYf9f52OZqxBNPcuIMEjtcDy9vqJd54BmizhHY77HoPJLHYNeDEcdBA/wGO1XJVOm3z0JY2BBU+
fGTSAPm6Zpvm1b5JvMsERdKjoZoqtMClT11qLJGB3zWxeHicu8vQHFp6kYtNn2TvC/wUJae+2anl
aQ7u4ua+19tt4dgoIMQzFd9axzoDfIeDN+rWSeLWaw49dLyH13vDS4AbY3aE9CR1VXgkQTrjInl9
TMGx7ww5RlPsQbbmiOMHqo+kposZdLt6tm9MF2WU5KNaSqqy/DWE/OTyIDayMxL30ddibILkZADh
wA3QUMKkXqVM6v3O/A+mWaIwCvDjjK99WD0NpWXsO2zW7hgbtXVj6PUzkJe4j0Bs5btpNXhqVPgi
DmkB2g4pvmkMWGNoWBu30fGqjdGDx9bvixq6Pi3bS63U55VQIFs/Q3CrhehCBVXLAQ8XCCPY57oT
7w3oQ8xN0noyIB+NegAg1muySxXYgXkoaGTubHVo5KLeOfVsYKg4q9eiVyTw7f1s0QAtIdo6QeCv
i89ODUK0eyC0QH4PvIupr7s60s9xEQ0nrf2zLFG1EZCLGr2rUvD4xltDww07CWv9TP45LlN26EM/
IIiBavBFNB3J50BiKzlSZIZjlBCjB+gY201/TLoYe1+QDYxHbMbB6+KUXbdvodN5BGIotKDoIFWA
Gvs/XnL0U+8ZJwpYllniRygWGiuKBE1ytpIMKIPeLlvw6fjN3AyjeddNqKz95CczxzFUCRXByxJP
fsdJuzOz+9UnP5kQS0TaMLEeZwukekE12KDUX+EVv7zE2tQJ0LMBXXfQKjmcUC15DzzquAvTejgx
1VDPasBNABV7rf/ZpnGIDty3PYo8HT2pwxWFUyAtGCEHHa6WhWgE0iM+CMv/mujnoIMKKGbu0kyK
ZIbXbUsv7+YnQNhhzwpqhTt6FEx93OwndwQZjlUBYgaiuCfH1k6tJYvVGEKLM4z64Smqi2ynSc4B
3IuHpzyup0eJ7yekMZ9mT45XxMRuwcujAqBdmp5RofCDLECZEFZzQCDwkjRbwFXPC5KJs39xQnHq
lyGElg2gZfGOl2y8OGWBwzTVkEnNGIERhqkQgdLOEaL2COQVOHFoRGR4H5YjFB6xsfxriWXisvYy
ulxgWUEIdSuY11bLUIxUl15WyHTji+ggBk9MTkwk4V7gLWthafpE2kSUThQbCzAJqtjFRbPIpB6F
kfkRS35aMsPP7vh+hOr24MKukvaGUx9gSycWAxwV+idhh/WT59W3kshcPvyVIesnFe+ZDth6RIya
XRcgCXeqVl1t75oWWxgs1Z2oZ49Zj6+0ZtbBYlNvdtL4MofMSVoc5Ig6+DY+FqMBFyI47+vUaoSG
Z+dik5PCM0sYe6aZ82da/J8/Dn3aeRlH4Feh+5aN0szU4Ab6YPcnss9Frpp8wDauQp3rB7KW5idG
UXK2qcVPM6HoYi/hC8moWrDtR3el6V803NhffOlvCr103rwhtLZcK4wdmQkypkVlW6+tVkRHpwM7
BPmlmb9MeA99bPU0gh4rdhXkL8sKJDfQrrkwpE8f4yq6mU7qvnkMoJVWPStGw7hjYJa6q6fIuEs6
/UftlMM+wn3QAwa+NI4W5ABdFTH7etfuUM1dSuz+Xd2EJtBfK6QrI4yn9zC7NPXN5Go4M1NzcXSI
HBZ1O9RuNKkBzeYR53EBXRcISAntpP77hLTMXa93rBbIk3nnQXOSUwL+5JPMzBq8UB82Ocu0wtsn
damh4TmSbOwo+CpNpILk/KdrLAtZEU7WLB0FDSU0gftJk0GGU7ENwIjVCoidEHzEIypvXNd8G0u8
soWtbl2yzLck6B5i/ZRAx4Ii+FTZF+pRCPUGWbwvRSY1Zf2QmC9UHdsN7V0dy/xC1bR1a8b3qAfb
0Bg1HE+vfSlFtFp8rezdVRfH8W7x/boQCKjHi1G6O6AQwfqWIXUFUPlpHPzs5A7I3ayo22uhrALq
0jjrm+w0+YAzOrLw17JwdBzkjT83/5UPCYn3uTStO0oZ4tn/seJ/sFgNtZUCUEB8CFpNZ9h/N+Vw
6byu31ZxgjK+LHQfurDvg0SVWPM2AweZM74WVdlv3VA3wZtm4PzLhAQkpL7jY9JGwy0Lw3IbQWlx
kzQOzCpKUA/ORUCjOiihHnxIEgvw8tyoAanvAVmH9ErxutEA/mdiL02DDl4T5tWgGd4doiIEG2DZ
gYjLA1nFadIg8Ua9xQSoo4fUWpJsyAdQRnvSVVNCEjTjyaWVDlSXVQN4RIUc+mPNOuTmyNWkeYBd
q3uefUPWHFB+ZB19q8bbHStRHOcZyYlYln+iVRbQBQYP0ZH8lWLLXwbjkoHwtfWNVaLhB9578bc2
k5CojNrynuWCX0oUNq5wv0y+gX1sU0IA+EtflnhOuxn4eRmOX+NM3lGAl2BDRDNDoKsTX+eXWjE3
VAMEztox/4p30eoulnF1J1XPsyp5eE8FA5HlaEHX92B/Ia4t9b9xxqs/SLFAqdyf/Vz6u8nOnsjS
Erg6Yvb6KXCUDCAVaxrWPw2FneD7tEofK5WIpiaNAJ4VrePuKDm9DFBvMJo/GGuy/WxF4q9Zel7f
Wa33tdOyfh5MlcvhmQFlOKTuW1dKPDRT/1g6XnsbHMtTDLjuRvKhvaEMIkRaKJYBjebgdH7ArWYl
43zqVsDF3rHaTO/DsupuUJsWK0t4bE+xupMPOw4c+BpJSZy58PgQASrNg6mNzRNJQX6248bLDzj4
39LoEjc5HR7E5JwbvwZzh5vF57DSMzxXu6G6mRlXVTyQ3VVlhpelKUAqNJs9DltPLsSsaXDxf44d
wDQ4ZPausPF1+F3Yf3Atu0NGEgxQkIWcHBHYE082C7P5b1nRF5b0T8NcrWCqFWhAq+mfETRfwHwK
SOclevOaIZ0BtlfX889tO4C0unSQ8W+LDQi3bWhBTnl4nrugLwrPZGcG1JK0xD/6DG/Oa5r8Hs6m
PyB4me1mk1ach9Vk6hkstlY84tWaFvRCoz7r4FPyzbEKUE2VnTpsuypw0+FmbfZOeiKnoUYkBZGT
hnNn+sOoMk9VYeH2/9slflpt7lJsEuFmgBrzfAt1xBcqP+Kx6aNsnRfnuCu1x7ptXzJVJT4U4rf+
38TTOtXHOrk1NQcO1lRor4m1yjg8o/zLQS5pXE9+ZC2WoaxCTvMYaF7erV/nATnxaZVlnhrLd1oT
TcuqyxXV6BKrrr9YH2P02TwARQazLKMgrvnayrQ+SFvuhSiX5MWpV43hlGm67SS47YU+FSfqsT53
UM7xEQSdTglyi+ni0oDXgs4kWMJ10EyhdFlUa9aN7aWyhn6bAVMApH3RXshHPdG67YV6rYyak9Zg
I6gmuKqhnseh5DtP0/l0siBdcZh9yyrUa6BIjJMtFLV+GliuQR/DK3yk7dXHWAZoBl3z42M0Pmj8
hrpHOdmk20ejdbi+p65FXb/37SOqmet3Lw25g5YAbeY09tHLBaBq1HUmvQEHK+gsVqJiYkVTWaM5
UPJQq8wL6szIAlQ5O6DCicvrwLJiXzRygJJxzcBOr5yoxAadogZWIpCjXcmF2/F7HJnU0GjcgCqD
mfFp8dOaPuuxptGW83waVbEFsmyncMJVyIX94V/XV7HhAO12sI+/xy3z3drP94ZjDAFddRn4iF38
y5oZbtgbUylJaYGZmc1mJPYCw+nwBSi9ejPM5AahOhn4yZYqbSLycA3YyAZ/jjzZSS9P1JtNMUGR
aRnRDDClGRwy46JnzjHjuXtMVEPm73wUMtryWdd0UFx8xH6aSibNp5AscvsdeO38Pj1kdZQHGujf
sPdyL6xsYkBu4p+bn3yjHx1ii80RdjpBvwTyWrg349fpWM5TVVT6FWzUG6qop4aZVRY0SWmeZt84
QGcFryioKgd7kUYahaiV5UwrFKdAc0Fi0YRyFeD6pqr4yZ4AwA6/LeN1DaW2d8IfGWr2eozL6r6E
3NnOFU1/ZmbaHJKsCQ9s0KyTkXb2Thogwh7AOr2p/Gp8MAcT2ICy8G5xwkC4ysbhSwXcKZh70v6b
HLK7To7mnx30C01PCOAOxxdXU5p2elQcjVEX37kmvunMG9+gn24FJbhGQPPo+asYn+ExrmW3WT4W
UH+Kosnj88cybGSsWjt//1htWDKAD03UlYE/61BkjftoG4rfYDTPUGhxH7vEch+50qYxalSZ5gVu
204amQ9FeqMxikpxPrLJQCS4oQAasLlYg8k3vVJE1Pb5XrOrdkUXIV/sjM9mi0Ilise7LDtOHrAM
tAZF9ErY3RVQVSOz6yHEmOB0dbmKU7JoHVYJpHrUx5VGYz745hOS4RIlIBJ8JSByjl9NGWIfnuoP
sWIe0WNwQQ8hEu145oN2RYMW+0eE3Q/5CtWA/nZk+YC6AXtqcHyOGiPqVRBnA6yDaysykZ9v54El
DiDj9h/opgxg/H+pagU+2EMhBlDClo1BF8ClX1Hb+NaBQhobhGvjpNDiRdG/yfIxGOI8/wqhlesE
YeM/XQ6S6yllMXCC09r0i+SP0NO/DDzX35BtZAH3e+vmNcO07ie7uRZgj0LRAgoFs1gi1wSh2YPJ
VhlP4z0BIIFTDdI6T169JC1OeexGa/I3DTREjMy172QTD1B6zJ8I6aNXobcxWhPiKjhMKlzIhdpT
Id98FNV2OC781kMNYK0B5I7fu6zuReokq0YNFOZ0AlxseinB0oi9kn40chAwAUjiIpXalfeeZt2n
WunemODdbShWuTLIM9jxGce54X3Ves7NT9rHfpyCkcflzdWj/P+TdmVNburc9hdRBQIEvBrPbrd7
TCd5oXJyThCIeYZff5c2ncbxSb771b0PUUl7bwnStkHaw1r3SV4806hVIjayNWK71SOeBelLLyNk
ZHDBDpXZZC9TkjQ7HdgDa5rgyGrcxmMVnZLJzu8Ty+yRU2ynG47Nv7n2NJnfh0DO8xMlNNPpW+5m
P2ppibRdpQBVW3Vjp630ptL3jHKT7EOJ8uSnQuUdWYHJ93FZuCtdZSpRQ/Z2Nun7RhfIZSpPhZHm
T+kEp8qIEKCdOj4qQWOkGstmhoIm0GcahlKBQiN7AmfRiqGbdeOPNm9RDarQoyelIC0Nl3l/HM5L
0TRaD/XpPzz9n9ZQCH9gMmR27hwNT+NXzSJDzJwfl+FidyP7L+z+CxMXaDo7HGDv/gtbuhWyqye8
tlfz+Nf/zM0yZX8HMlLz6BhAKgN8dXOiHjWSMzBtqYZ6JCtGy9smdfq6iG6mLoqbqWSH1z2crcvK
dggIHsf4u4tioQCKUW6jMP2Eaqj3/5FVhbc2DSc9lE7zr+XsNOGAUI/7jeHovV+1wvvaddj15EPw
T8vFfe5V+RcXeADrbmiHizUY6QGP12Kf6BF/yMb2Pu3rO2l328phgESLCmQ+l5qCzBJ7b9I48AUF
vu+tkkA3W5lBvy1KoPWbCT8BIy77G+CyT0kour9Ke/w24oH31ctEskKeoXzCrmXYBgjRn5fGAePV
2ZVhdB6+3EiXIfVaLdH8Ho+xtSsaMaxopsjtcFi9zwdAHeQWUIh92dQGR2CiF3wDMFGUPgJ58Ei1
X132xHFgeAO2ZnmnYyvqk5isXMv9gR0un+sDDSd0/cBEJYVUxYQoIA/WHT7xnV03xas2ANhBWqm3
QdQyfzUcx9i1QACZ59Y5f68tpLmANI9PoMgBRaKaa3jwKgWWA3+HmgtwkggPRv41mzLvu2XYF1AQ
Rm/SFsl2QmHrEd4uF09XqwBejuV+N8btGGbye9sNll80nX1f1Dq44QCou4avy8eLc8BrFQi/no73
Dhyn3gPig+m9cMVmEQUe5EpUZTK9JytSBnor1ct3OCwyrUU6oJdgEwEeV++B7NISb2XOeIYKH6xE
yyn+gpOX85dlqhvz4kHEO1u63xsXHk8GdwuOLcN07jzLwoZv6usN9kegLlFCalot64d1U9oARc4D
7BTKFI8xt+ux4XeSdntrCczbF8E9Yz8bojxiXaEm50R2FjCMz6zQrX1n21y51ps+X9tiLVA9/9mK
O3x5WdOCwKJSDOBgFkuiVp5oyNO1x3PxWTeFcxrzokW2ZQFOlooD+SXq5LHuUbSN93mOmtlAAsYK
pcQWbjtsRvNbBixyn9tee1lsQfX1bgsgRuOtFsZhBr4Aj028rhPQBnsKfoAhG/44IAFZnvWxuBvc
/lsE2j2QO6Jxsua96ULtekhasiOT3w1JQSZck/YhQl300AIIAsB8gbzrOA7KbvYpVWj2CZy+iJyr
bqVI4MkiyQag4SNNeHA8oG+tNNeLH0XgxGuvd8MzNVwCv29tmHqxtdwO+Wf12IS7opTBQXS1i4yq
PLWRNikB68ia7lQ5VRkAogNddyHKvhoXucs2uoN7pUmzEemvxiiYbxFanRAkM1jVoSxCOnetQM2e
maLS40roWY1zR2qtYw04FAXjO9cJ2MFg3jNlG+MI0jyVDiqfqqA1Ni2965GJf25REX0mk9Drxzs1
waSNw2JM2lHDDjWrjOOSB97LEo5eCeCz2MiDKxJVyhInu5katYjzYVV2yCetXO4jnp+fClU3sTQk
Y1SA8Ts1ai7frQOnNVdxPqFgXK2wGCPaceqxvd7dyG8XTdXVr6ZFerpN+l4+ZA14Dbrc+lGgo/WW
+cMCFAQ++bkjBkg+bJSqd7jxlgLrzCm3bme5qzmjsqt+xNICktVClEmKm5TKm8zLj7kh+IVxuv2Z
tHm1CoL7SL/DkcO4tyatPMIxMJyoKUw5nJLYfB+OOZLCZCE2N3Ia0gSyvRkuK1XgaSlXpAZ3pD90
mn4gLWIQ75eg4e9kiwkvRj9kPD/W6rcWt4CBix2kzNMwUz/CsYuA+kfjuTuUxg9WNt2WZPrA9m4d
9XvRoda342GBDIgaj0EaUw/AI+XpjzIGnKGT8/o7y2ViZXrtZuB2g8cG6heWEgUJ4o9NoyhEbxQ0
XGQAR9rUcWjCc/HLfE3GeIFHapUS5UfzKstchIyq/eCmDUjm3D4xfKSygWtXGvXdWARsawbBPyRa
GkC/1XfLkHq2mlAXmtigXAA57WqRRbEMb+ZOyNYAiGqIYjm1AF12MSYZDRdFiJPUCpCB7SbLSm0d
t5NzrFBXejB62W2ZKDtsQqqT3TnJ9yrFaQSIl+5jm4H4LnC9douDYPfGwGxfK+QFskBifb9//wEZ
GbiOPhKGKVV4zhr+Y8JwRwnEN3nHlEVMaci1FNUGELTuKehC7+TBH3aioQOiKiBEfmgC+P8OPRC0
FhOaQQ0SmrNd7oHeEe5a7jMDvCZN7GHfPRrGBjU59hv+K2fTYtHftTf81YC65EWgOGVnmVl/GHGC
fkysBHm6ysLS/mmRhPgXXA+Bzxs4aqK+Do4s7Lp1non0dSwcbc88w/JpGAMq81THNgPEup68MgkO
0rEI/yZlNfbJQ+0igqVmemETPbcmB5xmk76SKAfCdmIC2UEDrr3kwYsNf+U5UqWMVjFgF9In6a5R
RZBu6mkHYUiwBihtnwLeiU+dj9cg2LRUZiKoEMNthzD1es5R7Lv2fUyph0DlqRF8dr++I5d6LpK/
qHoMwcRhPyIaCFfAz4oyrUapg+YEzpZk1PDBuiB1JLijUSTS8pK72lUZ2s1CZCZzGVwt1GP3Z89k
LUAGypBcnk2riMnsAcQNHg69PLj0XVyd5iG8SAHyLMt3m4p1cOcqG9tLQa1QEAZr1XVvY9KPn3tg
MSDPNHnJK92+n+SALCglr3O93mhjPYGaAsPxpxlIUu170Q5f4c3uTkWrY5sly/w+sgKc69PYPCaD
fSC5JWQEMh/pvdV1nJxankkAX+YglVT1s7HtsG3adc0M5gXqzdiXgHSfwbyqWB4KAOc9eYMsnzMj
3VEdbYcSQQCC1d5cdEtriIg120ExHJuejP3Ys8TRQPEZdrl5ul5gbbhR97usaj8FgQWHFEHazDC8
1DUKYAyNyK8XCeh4AsS6HqgBzypoEQDubcnxQdhoSGzZJYgnGngTrkxRTblDAU8Ez9ZPO4YY9MWy
5kkktm3gEVdef+8UU3tXgyxOi8bmCEzC9o5E+Ejw7XfxE4hdDw9wGsMjMe30JvtEoxu7RUYKWkpq
XeRnjQ3vqlrPCgfQMJF67i5zvFbOt/Avm+UydHktTj7R2vN90S0uywjnJYu9UgTIdS4yfWtE2UOk
l/KctkPz1MSjOI+29dDpCcqfVBOEfbnJo6re0JBzu35KRfFgW+H7JIZ8t7PgbJ5UxUDt5l7nrXrl
iafGVu546hXw854McN2ZvcZ2JA81MwZlHJkM4Mad5wkgyvzS/Zi0rBi4tViNfYDdn1r2agrZLIY9
rUuXkJIjyyg1d1eyuUvmKNDFzSwzWwTSEfEPELSXzQHHeVRjmdL0DRw+5yEYlkyweUFrqlgfDRct
Gf8f5wImykGtW75nSNXZDBQLiRW8FEobAFmrhDNsM8E7J3WN+g+Urm0WVOhFQdZCTSbZHxWFqqSo
JwDVRQjVVahA65GIuaEy0vTMUOwCMDVebypN6ke7zbonE65DFLFG0V+hq8UrZDvDPVHj/WxX4mPi
kBjOtygPm3lijmLxB7N2X3RtF+d1e7ZylGD0sRP2axp3o9iNTQqaZD1EOBuluC0yylWX1eLvCATA
qDFUssTTQL+rloiHFLWQUZdtZsNZ+LG4MQG5uKudyqdrLVdd7DJks6JyH/+dfNJxKeXj2fHe+6cF
y96JGtMLkO0fy67YyBgRw4pLHYEl0L6cbFJRlwngIW0bgLZHDeDS5yHNR8HRpPnLerzXcerT86LY
cKTjrkgzCxejDjm0p6tFvCjCJPikdjmcQXsyvLoumZNQB9Hkth+mr4NAdJCpnDDqtRECgIuMIQVl
cpg8kGiRL8NOzV+GvzMh2X9hR3ehrpjb7b+umBZhjoCxupoNQgu/tUW8QR2pfubplwrVFDMQt6m4
DWhoAMEG7C8eeBmVdlHQJM/6vEh4pmsMjE61D9Y81HKKBkgOsXUgSEVqCEHR+YBZXGQ3JjREicua
FY45z2+RVj6DMy62srBbsL933h4V32BtNaanCgGDs67jxZiYGvsCdj/hA8FzPLvlpD3VbfRE8im1
y43sq+owpqEGgoQdid2y7/ZOAwiuFLkCXwCMd4pwYniRodPd4ZsIvzytWrX9Ch618OLCR/Q4xSYy
m3A1OFdRmcOdHpXYVfSGoqfZ3h2CZleD/26bq2V1YAci+hV/klOQoF6+TtZTjp+zZheA5JRVuh2L
SFu7o5M9B1aFDHFrHgxGlj9bjejXlVZaWzIQ2CJeUKK2r60pfyaRZOD7yFrN3dPQiGV/55j8C42o
yRQFi4tynRMtOU2me8htoMCSNh/68qHIsYNMvC+ZC5jviUBYRA2CADDkFNt57EQoREtZBdRbliEq
0RTYtcD19EgYKw0wseXgiAuBrYQKGBrAtwtMi1qc6+N0JD3JpQQJkkok3pJsRnhRF2HI+vEXGV0I
j8d1AmepXaCiQQZTcAKEU3CiYWNMwIevqCXVrOee3GiVPgEz4uecm4k0ZGYz7nQ7fOmaEdFE1YAT
0IazBmksgNOoNxwg0u+y0IqBaz7rTZW03WrNG03UhWehHIv04KQZV57Weus67a2jizfL3Eyo7j+m
OItkwJNDlzRk4+WAMp2FV/qrbgTOINNflnIL1PQBwedN6Ja75gJpqVV6saohQU6nk5wn1VBvGeq4
JkAIkbtEdkXHTdDKqykC6HOuHqTHWaEF+64Ekcuy3LII9ZDoBw6IVl70OEnny0TuMwu97O7G8uaa
ZL8sS70YqMdDVuHo5PJmWtXe6CBrpLf2iPu+0si2cufc27qFyGM6/Ag49jpO0rXvxqR2ASJFM2bj
So5n7AIB09A8IZWkWFHwNtHtc1sm7qdM2NZWF217IIsiBPEPnWU/LKxstLZOzq4t6DyM7cA5ji3n
dg1dQ/zUHnbks08cxtdOpdcHGoKbbm1YU/1ahrF95gpGneTg5OKowXcBQq3OG3oClpFfzTol9yw4
/v9kZqnVaDqt9utF+yFs5osCr/H9osu90eLqomRWaQgqmC5AvWSdDKvAyMfHeDQEwHUL/Ejt0nlz
bO/QRDKFtxxOwCHxQN39YcETYDeVaeiuKVG5YhmQKDice0sG8sDgJQfFObA5FT0QNQHQ5/XMnB5o
1jiA+qbX48+LQYo/1f+y0MAS1IY3gGO0mTsdUl1XeIngpuOqaaUvOqd+Jkk3pJmvaUDtJGa6xZ7I
6MjEyGf7rjFOIkymvZzaRlHOmOsa/4NvXf6NviscmSR+BJLl+z8YaKk2+sKq3g04Dtw5cGC8skfi
AEICT6YN4JwGkLnfc3c68rrS3txw0jbSzo2jnuXVw5SCnJYsQAfhj60MnsAm/ZCYcXxXmEA/ojum
/4oW5zugjskHEiEDFyTzyPDZigA0VyHi/xtHopI2cFLrJFqAngFz9OeYhNSYdh8Albo1VouMelqj
plD3d/NA1WJjNwmyTwAKgE8VGSjshzfU1Z5o0GYuNEWV5qVafEh5/5lEyPdVgXoHTGmOYf/ASaHa
E3nazKMWFpkkY5aAngdbnHBLT21QiuCZvzzZr8Z5BerxOLqnF8T8iK9T598viJ6BwszuvWNhmD7Q
4MX9ktbFRylQhOqYAHHQfuaFKTtgZIWoSlCyKge7JEJuJd7+fos3pX5fB+AaiXkfbY1KFIA1d1p5
zrxhG/ZdfZxlcYPK+xosmb0E1sIsQz52stVwFEbKmPnwnyHNEQNVQJu/oMN5pmvouul4DtN17xZr
3xINAKyGJrx0HRITM0frAJqHnLCU8XTTKL9/aoaatuVAmMWLw2O+o42AoAIFY49EMKbdzV3S25aF
NEhhd/4s9Bi27YPmZjmVJe8oTYBSApZcgT+mDrS9Ha0Ry5X+MuNmgTkV4WYtrwJlseWKc4jafbyp
p/TLTc8yu+yLqOH6zkDncKuty+x5iLJkyzShnTTFCYsajKrbloqAhoSFViD9QIYr0i5yGlJjGcOl
LlP2wEawhsrpa196Ymc13NzZmud+cawNvD/2ahQ1jmFWgVpmlTpG+WMiewKoi/FEEpNjKwigZrjn
lEHqgolSitRcUW5ar8hgrLb9xx7DCFCmSQEo4kF3fA0B4A0Jy7SKLsBhjS4IHxo7gZRZPIghm62T
KonOet36JBs8D86oRAIOCFk099SgptryJ1ArbJAeU7AV3P3vGhRewmXqtKeJFGSte/V4kHn1PMvw
0Y33NAM+tMBHIZizvl3GBSxCIiUyYUQJdletqPeAuA7vO694byoc7IK2RuAVkijEkRQRaHTVuXSl
HHvrohAHIZErj43xa9yU/RGBFXeNWPj41Rqco17r+Stwzfpj1AMPkNiplLzzsEOuEf7fEfGga6HY
GB5U/YhYKNhL9RyoiD0ArUhbhFXwmLN+pduB9sRQsKFnPTsEjTOunVCPfF6gCmEbRwAM4dgAUXRM
GEXUr8ysMgGY0aA4VxVNNG6PCxVRAFb6UKv3ydSmvpak9kEo3vmhjXrgQtTNloajEU575uBjzfva
fmH62N+hFhgZWWoIOMXscdD02VaLMD8Z21WNuO4TGfQs/twVenCmxehSadGAi013zsToR83ohVO8
bhHw5fZaov7Wr4FgcEGmQnNxGSJOwFg5kkhn/Yj7BkrgCaSIs8wWDFDcqsnBkXhCqOFIoqzFE25o
onQfeLpPFIapRIqVPibGpQiNEZWAU7YBqi8HQS/oNLhj6SujT1A7hbS6t6AzpzuuyAmcDMDyUwZk
fwOZj7nvmsOV1lZamqsP4AAFn8Hwhj/3dEfo7ctct2c93roWW2lGlsgdqmwBPNZ5zsYOGKI4jQK0
ogbu3vyc52OOzGN4z0gbFla0i7gN2IxYTDsniwBLpcX6pyC1j46qa9FRzOcLVvb3ejCgxi6qBp8q
Ycba2PNhzN7aJk2RBd9N2/lsEqkDC72KqLESDXlsNah4NmajHp90dDHN8d4BtfjeRiDtgDTD81KY
M3KGmDWV4egg0DogEXHWLuU5RS8lSO8sLzyXKkI7CXx52hZADDXKwi+menhQrygjhNLDbuvYSWbN
WlK0qEAOXGR6LbYkD4wKQDAcdcc0XBqRZxYA23AJ5XU+COCjIo+7a1juawzgZTXRd6imz3Ugtlb8
0KGo5a4jlg8lL4yqzwDwgW7qpN3GTrVptdh4RPixjJH3BhJjpjV+BgfYegBN4rNpR3A1Mx1YFxhR
Y9nNX3XtTnfIFMYWMLCnbRZVf4s2fXWiDm9ZXkc6DnjUUi0sZJqJeJxeS2C8tVlw52r4BsRmNrwa
KOOCV0EfXhFXeu9NStYgafXYSOZul8K4pU4uCYcJcBiqpG5Rd2YLnPBBw2epFFe1dXYANLR382Um
it3xVbDYZjIisBfFoH2bItFt4gyURMlUlwz1bEqo1OUkvwILk+9JJC0TD3JUUyd3IrDWixn1AlQJ
GDEuqL4v1NRp9Vz0ebWPlailhxcplm/hh8n8XVu+e2TXo96lajsga2cOO4JGhR1T1WtbjadgEkO3
Xrqkb4Q0EXdsfqOfIuKTUqtcdee1rpZdlsnT7BJGXNveXulqOlkDb/3YYaF98CulE/E6gZpLv2ud
8RWp/3y3iKhHDXFA0dRZO/a3tmIEDIgtUhBLaoCHRoJ7fF8PGYI/8msNgKBX1vftA/5mLyRFQNUD
B2saAl6L52/lZCWbyC2TPWl1BwTtPQrU4c1FarnnPTEwBK4Etgs43+JYTAfk+TAMNPmHwYnB+qCO
0KRd7Jg94eSBohQwG2dyI+IKj6CUfLPBJSOskvLXISgClec2uLAYFZG+Mm4cngAlmdvyXMTIkuZB
lLsHwBRbiCzxZPPO6gjqETEphDa/H0F/TbgdBOpBMB7Eqy4sUW9YnOOxRup3DBAgKmIlqEhIzQL9
sch0u3dXvZHVm5mCfVl8HqPk+HqdWUgLYZ+LEjcbke/RliEyLkbtWDmOhgQM9EhWxdGbBihp5BtC
jnjcu8XArCADsMe/p1ljqWVIPITlVXdZe1mjayqBXzlRnOO9hMopteFEEt0mNsb+kGWNjgxntR9d
mlnIJH/SQ1ntTNHWK1OMxWaB5LvB31sUCybf70z6GqlVEr7FqAUwYa3ZL5rRZXeDHFPwImOYxsJ7
KCJnV4CZq/OT7h9k0BfPuj0iU9oKP0UVOBXIsh6tCHFuDWz0aiLIkMoNwIonvDMq/mLGst7bVhyu
k3gaL5KLQzSMwEZAyl5/jnSJpMkoKrZjBtzTXjXI3opHBCrQrSReZ6Qma2p43cUoGzdeQ1APnxwd
blSA6xmvgWN+c2oGzAi732mDHX9lcV2skWhf3Hs5HAGl27yVYDFXRbAc1RvoLc2VzBw9v5d26Nuh
Zd8aX9l9LADs2OulfneNkQf4+S2X+53NsjR4Cr+/l4tUOep18fcAP7k6ZyDCX/hx3/bn1G3Sx+g4
8x0VISAAJvE1aFmxGYDwcuryxr5YBgi1TbNCRaQmC79pAbCaKGxVlKqw/VinYLdVcKuqoR41kxuP
9WoZ0zRm2Ehj/Dnjd9NuZEUcPkjgTV3CtM9OJUghfcZL6w04R+EmcDJ9r4H4460a009mLw24NbT8
Bax3uP1aXFpQOuykArB0EwfImKpHTQ1kpfVgsm7GyJyhMAnuckG6XObN6lbbscFBDt/HUleImnrC
I/hEUCcj+vHBjU4tUkYfi36sHn9KaGDXRf3YIA6rbEjSK8PxfRYNSOylzmLzyzpe7L56nVWFTJ06
8GaXrXchGt++m4rT6Iz3hhItcpAis3WQFda6xSkb1QOhd85Z2IDKaOJgH7DMg4fdMlLIAahIQVMa
eqhwwAkSVZDNqGezlgKupOUJCL9JG6POq/AAW6OYvuOhSA7cEK4/HxiQ4XIo6xEgdYD2nz5pAPBe
AxDCvjDA/c+NxcQjKo1BJfEh98AIebYK4ZPVIh+azNvJUQKxTE1fFHErbH+ManNTuxnfs1z73AQm
E1snqOKTm+Z2+jpwVvmAUsS90LhIkswfnSCTcg/ChhLFrnp7HFzLSVZGBFDDPgnyzRBypI3ZQbgC
/BZAiwdNHILKRsKxDUixQA7irW9AgGyGZrd21ZDhUbPJM4aSIycWb3EB+CI3F+mZhtqARzXSvZ5N
8Hk/96AnrkArEhkvwkDNP2DgOrbOY6R1VinKj7vOEb6n/P/VYHjTvlHxAOUSxw6kit0NdXFj3Jyt
SD+bkiomrz91rdBJV65lRZtRzW/hC3M3tDSpBdBqkNFVxJuA99jYldkYngSYfrh/23XJwEuc8DR3
SyR2HRzE/n9vySztzRsjJzeftHDIgPsgkLqUhXB+Tnqn+diK53LdOMz0Uappngr9aawFELEmk184
2NW+9thSw3dZTnB66OUWHDnNHQN7zBG1w9MuwHn0QU9B85iGU/+mye67jgSvf7AOT0ukuDrrJgKd
WASKR0NlDKhRj+TJZTQyifI3QJToqhQmQtRmj3sEULAaUrUM2F+sFWrRogPJLGRPPbogQK0L4zLB
/5RgR4jouMB7PK9N7UjNPCbV1bi1kIG+mnUW48zvJL5tZNXAg3Za7BcZTV8UOYivD64UgCvYZgFQ
LxPd2NaKv5G5cbsxBRivJ83uPv1G3gddcHFCWe4kJaUKlV46ToF9AjqcfaLhlYbGU7ZtUkDQkFkU
ZM+jFaJS6cOe5L+d+XN6C8fI1QVso3+qQSzNHTBzC30F5G9+F5o5/YBB9eXpdgFcCghte9qBycg7
sCG2wBYneXg0tGxLVdBF0bW7sTTvueG+F0YD6C49UZNPBc9XZEdqEtKQeiQTA2ht8VlgDtVFU48a
t7OF7wxlJtbvVCVeNcbreIijEzVlX7/3bmTBwMUJdH4InZd5gfbGnPQJ05F9bgcAV1frXBnOM70q
/pyjIlaRD4yuBw6HFDt6lMfd0Lkbcki2wh36WbE8+vsi/hHFAzg2kV90QZ2md0nTyTirNVKtPTZx
hR2QQluAt70613VQDfDoYgwgvLVV44V2JSMb0pq9m/tTBJbjJh9reEP6EhNJ32lusnfM5I0MRwbe
ZwQCvi3ptQOl7U5tNgAc5CE02hxxNZXPu5hQfq4L3/ucyUvDRTZPwe9l2zRpdAA28U1+EgnmxKOq
CNzj4N1mPFEuEQucvwCu8x0lr+6JmoQ3771bWaTZgG5Axfhil/1q/Oe5tLzeHfEERwGdGt3Y2qOX
bMIgb+enBv3C5yfD/JSg332qHigGPVvIoNr2Wucdl8cBGZDp9bNl7t88UpwQHGFVgjgpEGDh+6Yi
7LnLLYZaxMw6kMyTaYwKByrcpr+q2yEdJ+PsO/hax52bghF0IVyLdb30waFj7/gEnjZSiITvTXAU
3pNITNw7Z0F1hNehkz4tAgJbvzDBj2cqolIUQIPRXrrBrld5iUCcV1FXg59JC+wzUMc03aurtdZD
ampPoUqINCxwEYzSRV2iW8abPDbDsL1oNohByBHZif57WcLlRY5HD5QsNtB3misZmZEjUsmbGs6z
RUS9DzlZkYgatfZiv0zKGBxkUXU0eWdvKZ59E9SmsHU+OtOd5+xuIu2kW8LcJW/EFmc7AMj/GpZf
7EjhocZ5RRcMjSg6WLXzCf+Ml1jm1gZbiWjL1TBE6TYgYvvCJ20trPreGIEX7LTGSwcqyZcR1CzK
kiQD5w8g2PXuaXLajpE/gir1INxGf6gN8HqVAm+gVu83VMAaIz34zo1D0DzizFr7TQ28xUB/pnLW
uo0RRStLcGiqSlg4x+KtnVbHmBf6Zs4pnTkVOXDhV6mwRwAaorgd92efl4xUYfWzghJQvdIuDolu
qnh+AOI8UWqbJulRluM2wZqEQneAX0rdNrYCgD7AsgRZ39ybEDLUNovmaiESAh1+OPSVO/MyLOQM
C2/EjSznXrUuXEDSkyJTByPqUaPTwWgZE7MDkjCup5DWaRO+dgHosHbiKnMPVtAi1S1kwNtXVKWZ
Su4vIpbaZ0Rpiy02A3JVEn8p6bnN4Vrp8IidVToAzoA0oKb2+egZW5qVa6NczWOuOKStEOGGUSKp
F+ec8OTQVg8QbdjqLWPmwW2zmnUkJoMBRIwn/SvS7vgxpI3jMo+ryfM0mgCavX+QhBFtw6DEw5we
OB09ZaL40Uht6+hR4ueVwtKDwq8KJ93GntmdRBMCDnhoq2dqPBm9JnaXnmlUj667q6vA9GnIlBkY
ucDBMDmPJAIptdjUJaoQtSZCIAqs2xcQMGxJORkcvkzkFq5awYoDyeiiOtzErBu3ITyO8PgKa7gb
A49bW7vjqDe14JVrpGvBVQ1NJjItW4dNDJoHHbBeSnalKNsWxcKGGO+yImhB3CGqNcmqJES0LHZX
DtLWP4M3+MHLveipGaruMbW6Z9S+5J/xPuG7RgPek0ynDDsFEz+toCvvtaHRX3PRY+uC2XnpjaBT
BtgGDXHCw0FBTOI0D0W1iiK3+CST0T4HA2q3aLXQGhHrD8NsT0N1C8iUB3+xM07b0OKoMlRNVvQo
PupQag8ePj4rNDgPEDdJUAhdc8TylEnMLZOtZmszLtZ5Hgw4isYQLutMtbGy9UGcnTRh89KkTMOs
24KGylm1jRM7axStG/etlj6PU2/g+aBGtJRd19lhyqM3uhApaCkGLtSRtZfcajdlEMVns8Bnbagm
QMnpcUi0RxL1oHsHr6iLFMcG75L1Ykc9q83/6ipjPERAWr208CFfAOPd3TPkUJDBItcab9r1oka+
jLJdFopBpuq7gTC2izFpP25OBMP9gErgvRmw6gT4xfcGPnyVYfQxpt5iYwxw/rkgFlhEiy3JEJy6
Xu/GjrQ3MlogLF18dCgBBJ/1zwV+Z2fZdnfIKzBequIPrbbtjexUSia5fpfx7CgGAKINFngJ4mSF
X01zwJP1LxnZNdhtrbW4qx/JmNZa5o4f11tk/3m9GDmRPiKYKPNaGzpnVzRaRKjFbbM4hUOwJeIs
AmybicVIEVvadjZTjGMLA1cHHuZl1jKVer8qaUnDDfdD5RXHJZqYZz2IwzIdbvJfI4zYMZUt8MjA
x1YYbL9o54gjjVEQfj2ZFR3Kjkij5iH/iO0R1qvaNcl46PwAy3BdAqww9s595JQgKOsC4PgogIFY
gQlQLyp0FwhS4x1Av6/lpKQmdWMgBdxMW9S0FE0mWYACplUQNEgt+rjGYszVxZehSSAENP7j5VGm
pPUIhS1WV7OWpW5u43cXb9zBQ+U0Q6L5r7exGDvTYICb8Nc7vxkud2p48mGSebtb1iPb5a9BCpLl
9Ff8o1qqj8HCx0AzJiBg4OhWr6wO8IuNOj+a0QD4UhprrLEA3amk1FyNDbKabbWq1f10NGufWQj6
oUA9eJ8wj7laO4g1QKXO00jgDLwQW+ouF8e2rhwUDayaMq8+TxmtEufScXA2QYovr5NN92U8dS+m
4Y4+gAYdfCcxHCUK0xgrwW6ohjJh9R04WiKAVWndixV58TMc8aSjRi1WdQ3IrADdBIzdflSwDW1u
PlIz8eBNR9LxaRHFigndDuOLNmrmY8/L8iFmPxa9g30Q9q3JwyKqGq06TI3XAPtIf1+ZAXt2i2MX
CtbUOmQMLLBunfauh+Al7oAUluvyFaAHuj3JQH5QgtqRPI0eWGJHlMiU8PlF4Jpz8aqex20WWScz
sOAAA8JauVrGJIxYZ548MWjQJOsiL+rTlYhMqDHUCtSbjcloGkNr9+4vMjzPXIX5J7uaPGzwcuw7
kE8BDpbBHpBcmffGioObbYPju3tnSZ4XRxe4GFtAaoSoqmJG+pwY82x9Av6lBqKLNeDqACo/guTn
TuCteuc2zN2krcI00LR32aLN+v8h7cua3La1bn8RqzgPr9TUGrpbtpM4zgsrsR0SnEeQxK+/Cxvd
gqw45zun7gsK2BMptZrEsPdaVc5jMkxTASyHwEFKDNKmeExGOXIb2q0b8eaCzHWKoLQ9yuJjx138
3URzWB7is5gpB9m7nL3S7BYACJ3MkfWdGIWK1c4aUS6n5sykT0aWHTHTeGnLJrlaI04d+7ZSI3cS
yXUd8AjuTBsFedKCGsdCZo0VYZ6tZUVko060c60NuYVBGF0DYylO9px/JxHZuhw/e882Nmokr0C9
dCx2Pq/s918xeJfCWL/nqgV4vNOIiSy99ug9FyxWurEMPAv0e9O7ydgKwgVeRB6OVT0PxJWDD0Iu
VvcxjR1mobt4xiWq5QSDhqThslrC6G0njpBDuPfLtb5yMLeijGoM9jjCRbai23LA+O/r3La+eM7c
bXxmDR/92Rr2Ym2GS+RNzqltW/Ng9oN5RAbuuvEX80B5OSo5p6u8jagcE9WwyNUB4+TwajXizoJh
B3yzSAtyuFmkg19sRgEka53K4dtzirwumflB6SCRmTBk/RTznmzeMj9kosidZe4kAIZ11xcdB6uY
BXTnVHkN4Ah7Y4Ga6hzO4q3xlgLwpXq8BvZ0RqI2mTk32zsvB6ftBiOO0gXZurtpdMFqwJh1GT2Q
a5rVciIRNSAyQL6AbAw3QEYW2bUgFDy2Fj/dyVQXWJ7VYW6R8PsBi7Y/aQVcNSA7q9L1GOB37D2T
7EdFWqZs/LhItDBpDFQPcFxO+JsNJorTvDnbgUQABK1BPx7JUy3GLWRv8giMIXf1nkjOwSqSjcgA
DcAHoqpFpwh8n3UVLag3FgaKRAOTXyLUOJ5nK/tBljbzhbTJmHA8JNBQT4CiEtVF7rylIege8cfV
hl3269r0zaVdgnbaRpgdxTkDD68hEXdKLCZBcTSDiMxKzeek9uRkqTX3QFXzQQ9usRc7cAK868Ly
a9sf8L/R/4Uy6BEcmKt3aOyRIRDgtltMN1fQIXVA3rbaQ45cKmQCApWbtGkDIOt4RUnwE3imPjIa
4ht8U5MN6rItIHSl7pYUEQgwnt4SGbBkQbqxhMEKkGJxpO4cLtjiwsbUEmc2sLDVmFQFkjYrLNxH
EMAN0z7ldQ7CcTQJfvKAnnaHBhTR6E5Tl/g4G6nM42T6MamTpMTRVy9f6KqrPdfXxAM8CCUY1l0w
X8pk95ZoKHMO/cGrkVAhFWuBB29QDffJiO8KcleQHktSDsAv7JxDhgwVPyyTswUAlb2dVnmcZRGy
rEnYyzyFx3EikKhAmiLFZhD50FArtPODTMWaHXfdZp7dt+ITSq4ki0zffIoye+8FRXVibI0unjV2
PYoI0LUUxK6kGmhte3enAUmLzePJ8sXONEcbXIoO65R/6mC6NQ2oHpQhqKmwER0HwdTsaDNf7d6r
jXva7Ffdf+gMK0kO+HZO/zCSszWrXFactsmu6J2TzCd+0lkckfyu9BBLURcA69iyJQUm+fimKfHY
azt0yZLGKkNEejfMd8E6J+zNg0IbVwGQEby3BDfiegAY5F9ugcWFYVtIertPgCN9YbKvSwG04Xs9
aWrQ+mIvCceO9IQOAhwZOav1u3ogq6f2Q4IePc87b/iMFfR80E9p/Zx/kEWFtZkDjsOwEifIgz0D
m6Gz2u3cp30dk5Ca/3VsSlQ57f5/xbAk1hwZ0S0Uc/uE/T8sTRJjOmsWlAdOFdL+F7KpGtZNW+SW
ImUhghXtRr3/SYb391s8xc0i2WGqssK+7+gdaftTb5auCeAq29Abd1oBZKv3DdWfbp7S3uqjxl06
0E7107oPa14eo6INz4FsOt8I7pqfyRhDbiCq8IAb9G/G/zkeD9me98EAIOj3iy0gJlkqu/trrouP
nSRCamRDvcAGzif12sgGubhrBxstQ0k52I8eDM0S2Z88SY8kp4biWcSpRGPQnHRHsBiedCjqlcCi
3/dTOaHAHFDtg71l8ki29nrM1+6QgUK8f+a+yHclachIdYnRsaiwmX5vL4Owm5MOdBdY+SBFHtWX
GXK5fCZKvBaBwz4AzuQHVjAmCcLaMhJv3GE0JlIw3nyulwrwEZJdTPnddX/qR3py9kS9ehtNLgaM
qOkEhiUUsK9bFiGLn0DHCW5cQYf3kUQmJwE1MyGOI2WRg2aC+iQmN0C2Gbt58b+SiEDHSa6stZ2K
jPLBjO219B8x/TJ/CRscOet7opjaZZEv3ashT4CxRMPZL3XTzqnfujSmBvkFICQhTQL02jON08U0
dvXCvj7Y1Y0NxBktrIA1enhDJbEc9xoAIeR1Gln4MoD9VA46NwKwHvXCKtnPHEsHUliRbwZxXuLw
LyhBvETCKgEXkDUKb8D/ie+2QH1vgOuTtnxLN5e3QZrt1UeKemThx3S7+ob0R6Le3SdWH5HMi2qx
kT6KoGRUIW3xbeodVNhANnhx5uBYABU8G1C17BZ4J6IKW2nMZVjGC0nJ0jWy8rwyoK5uSAjCGiSS
g11O9Ch4Bj3yfK7cZAVrMqZwUdbjv4cmaX6aTIemBPG7EuopHk39umrxAX+XR7tHRxp34Z/j0IiL
0ZTdRqDEcctQ53Ve5NluEXocO+q3MfWocaYe3DsRgJClUjfkJqTvg0wPa3+pdyAIRbnkzQ5c3Djh
Ckak9vom57syN/0Kab4dkk6DMvwMwIiaX2kCiEKiEXkIrSTpwbqcyvLzznVBCAdubczZgOtJwpAl
xbnIbQDITB722VkBeF0cXCjDnAxJiG1DILGszpvhBFrtXbKCoDAEQOwTGJSvd+Urs6wO0yBxP5po
OXmYOOaYY9QAD4e82IpurL6Imp+axvG/ITfzN7u25t+4VXg77vr2GSDm5nPGV3O7RgC4Ri1prdZa
Dc6QGxRMrdgj66ujXn8t7mReLGytmGXdX7LUtrcuquZ+K7PybxsJJH+3HbDpgeyG7/GPwZj552qq
+20xjfx1XGoLE39gi/aiykB01GzThYN17yfkYACknp87nF9veGZJYj4shlHd804gRi6d7c9K/ai4
EX21lTFv6CIU8KdXkhfR96EufAtAQ4pC90FDRUqmbkEa1vIiWq0iSB4zHUvfB92q9iUTkmkTrX34
XHQhJr8yrXi82u070ZF1PGV8+8A01FoKCnh/6yh8LBRvn0pfTP0ZOvpstwvd/W10LH2rd9+WDqQ/
LJChQWPUS7DTGyJHitwSVKIhg1aKCo2gocA0CG9DdZVO9TnwqN+QNsjvARwESC040fORIQfYlGfB
QWmK7G8UHUoQg47bHd/T2KPKoB9t/qEmyzQKny0ZR7mQDPWfKGGkmD/aIJsuOQcgNAKFSaTKQ1Q9
yIyao3L9uNhYeOsKESHFQ9Lah8qfqvixzqTsKwDgFQF2jsjfAU+0aa7AsHC6aAFoQFtiigMMbXU/
dx+MutSQUVchjYXuLc1zVERRl9RTVXw0wV+zTywU8HkSWtmWM3rqPciM3BuRlChtACw7HUZvRNIZ
RtqOhkgUewtFw/8fmQtKzm2PnScsM5e3nGRA0xqnbP2LJCrl2JBKbdEDRGW480hLZM4UAygF0rSv
kIh/y2/GGXt2uYvh5GComFt8r44kf+pZ3x2iJfsQ8kTSqkj2KNUl9Z105ijkxXsyMXYRoIpjxncu
0r5fsxZQHWlaVW4cNO2XFvXmR5KRlpoksZutj2LT7YMiF+PyVGFPKtbG1DMcWaP0dgUL8MZ56Hdt
9mGpmNgRHqqRgs4tLpvoq4ndrD3JliGYzpNEW6XegwxAz/BQfmELKuRldXEkEa3Yf+9nZBqtSAXf
0TjwnOQgBj5lO1GC6uhR/zjmw1TvxWCnvyZiSHaBNXVP7tx2X4AgDAqRFSARjdmeaxSGbWrudF/A
EDKjjskxX/oV1JWASf2Ig8XwJQi7ZV73xtwgQxq7gMGhLt3qnHvR1sRG+ZFGNbCDkGkjFWuFAvXZ
s4MmViopnKWQNCTDYUeCeZFvLk9TOh3UkDRG3dVnwy7evcnxLroBqNgA9XGIKdwWvOZdAMCnh+il
gS0eupqKTHpG11SmdHeiweNRDGm1UxeRMe/CK1d9z2Sk7kx9RHlR/Qnl95Fjen1UITKH4Xx9wATF
4CPyhxWIKIH9lhJPNCoihpTurNmThhpSgNgOK50qyICrJ8FItXqofBa34MPaKxvS9Hnye9c7wV7v
AVOPdnyRZI7HVDLg2XXbMdZbwXd7xw1b8ZPSKjLX3g8KfYGfhU3AVxa3ZrpszQi8kpr8Edj+3zvH
MXYkf+SQ1HakfvDVQ+oRWSX1ZFAhHwAPcs1kqW1JhkNtYLNqtfYjWWTmn/q5SS9h4bmfwHDQIbWg
bw8zlV9WnnV2qhpQyH1R9jJXZYd/0+jEE+uDhWzxZzPrdqiQN5rdMAFhKUozrFgIT8EXnVJnkoSH
mkqS4mg7gyObKkauMgelWL+x1kxY/Z8F8CcjgHSd1LMgD8WnuyGIpD6BowKHWQYDwTrggrkLwMJY
gwYrTGEQEkP6iC+sxuAXOoZ1VD9piGPquVXzB0eFG+ryUI86ocLgfckGmLRky8J83j6s5TzXvJa2
ME5aDjQQ55xkmAdI9451/d7myKZJKxwRWrTb7MiNZ7ual1OffyK5SYQKKF33c8CdIru6SsFpMSey
ZsoujG0JNp4NVUplTb88U0+VVGW9BHyVaiq2uquzUsVXP3pTARZ5kzYLymrztmw1et7uDQf8op1Y
XgBQMF592dhG0255u047y0XRQ5zaoN4D0BUyJfLxSg0ZJwxYgIPFh6NWFAF3kZZeuvKQEL5kmLIQ
EA8mkGd8bIjQrohsFtcFGnoOlD6SGcs6YAXs/BUxqzuFQJB+yjrkSiMpaUWC2gh+0rYSMfY/AHHp
j82VgZ5FAluGnlEnAGHJzZgDFguUArAoEw7Iy2mxDywHDivJltRKd46JJHIHiVvPLBiD5xA8BLtA
YiuswEUV4P3wgErU48835Hl7abMSQ3P0m80MnJBnIy/iFSjgLEYh/ltPymZwhV3xt86xSATM8Uic
m+lclViYYqybaPH7ACDOEJJaoMglttOw2mrZT61DhscpIGX701raxhZZoPPBBmbvrzTE7G0+WNwH
3qLUomx1uRuS1llF/2v7VQcvZAUz3UQVJNVGDHWobizDV4m5sLxHsnm4s4rKm8nxp59zHkGsCuqL
RS259LSeVgxziDcqAJ6vP1s/kKxOwA4F9vPrz9mX3/3VyiEADpCYo+NUjcELd5zgxSWMPFArbEY5
JBlpozDvn5FvEZNcO9AwAtKY3HU39qRIvYE7gKuprCfPY98ejCnmnOJQopiBECsvvTbY+omA9X3g
K+vwHALxm1shRRLbVdkLznZLM05k14xQnd02v2WszF48J3JnJCAjO7IVxZFkEeoe3hwwL3Y3brd6
WxIGkRitrQ5dYXq2weym3tB3TAsk9a3MaQt0Cx59fvjy1XKKtCG09HXrdZU2toasARy2oSzIrJWg
wVlrX8ASFJzBkQOqNhOQyRlS8FLZUI9bo7mvbYZ/Vqm1xnZ+0XYmEHM25dhGyAmAgjy0Nsqak4Mp
54nkOvBUDGJv5RVHeZSD4mKQIRIlNpFjqyMSeX6rMAFofLO7k911lfd7LAqTiwbVGOQ8dG8XaYoZ
J1Trugz2ZqyD4qlvDeDz5mF1HWVDPcBzfUnSvDzRCJXd9dVFxvWT3TGQ3N/MSDEv3RdjxYtuYkt1
JVEbMUBMS1thtb8kq58e1VNcl9AuPXIvhyZwdvpNQA90auj5TibWmLmSQWNWLwtS1OqFMqeovhL1
m/pNKK9A5voCNKSr4K3+KtrwtTAMTLDsECD8yRw1sRpnoMN4LlrHFnFjgBOqbfxzbvawRFkqIEyk
OrS7DDB1zrilISmUizPNxdmrx/19MLoOc3BcvWa9ONxFWwOOuoXob9b+QTOZu2lVSzMdmv64joNa
lrv5D9nSOA0S/LD41zsTL8cmVIc8UNQnlaOJndyl9eMixN5vQ0/8XL4bMtnMCzgw8rE5gFQPuHE3
OfVIZjrpq4njchPJoeElykd7wySwbCqbiQNnpnD7CtDXGDo4rb1T9AGW5ySjhoNq6bUP5uZJKygK
+WpFbSBfWPk9xCdrQDL+PicFCGQBC59ux7l3kYmGBtz0LnBZnfo8mP9QToDnOw+yIVusHpGdTGPS
mDgLiIF2U+xJrQ31MGgCuOgx9agxgn7aCTcdVECt0MbKOY3Wb+DC8XZzkIgTNfjuZ2ytyjEAv3kF
SBwQTs+Bja7DbCH/OO8GbyqYumY3xLxHMeedWjlNKrT0p6jaicLp4d3lSaPcHy//YD/RjZErNUGy
B9p5e0okh2WgmC+RiHOKJF/m3dizy+UA+r6zkoUP5uROPtQjNfW0wi1AkobTaMTFpAYYE9RVUu2E
PHdUKrr2LzqpLW+idFM3yAZeKTHu39PYlJ4S42bh9ae6m/G7Rl4cueiEuZ8m0M0UvPGCCeCi5RnA
E5/XFi9M5KjwiynZn4npmRqie6YeKRLAypz6bt08yH9mS+F4ZodbUOAY8b/GfPC93Q5IIeoLqkhH
YwJCXxGyC3a252VPXXcp88tQORewJo1PPqtnJmtd2cYcxLoVSIYEa6r0Wa15wHGeNA9wlpBvZyst
AdgV5QCmcoTxQYfzIvyewSMSs8rqrKM7O1aMNNcE2C4z9teQxOdsgxaFA2r88AjKrF9K2wkud88t
eiqRG8rUnI1+cFEPBHvBs+plv965ajNyHczKQZoCbNVl6WGorv12RX0jygInj9iowIvDwMN002Wr
8VwH9X0zz7l78kX/pOXelCUipnHvzR+wSmiPP3PtR8Pa9kz4SO/5ISYZA9HE0YHLm8XKkMcQO4H5
wUCJzlG7qsuOMijrpvuglx71D9iItIFpU/q2fULFnX1aLBQKonYQXaWq0gkYOZ4zBLsVS42noKt2
dugNDuDTYERq6t35hMtkRmetUvaooI3TbsiiDgzUloM6ixQE5CkWTOfO4zvAxzTIXkTTjWH9QsOb
kky1nHqkBKLX7kFOMUiJF4lSPrgbYDOLl3DqkWUaxIUTsWs2hunHGoz0F99bX03WZB+VSDTjYTUG
8A5IC2oMtggsIICoiEPBNzvmW9c1sxywScNsKIr2GllzrJ0Ka02Oc15gQe/0RbEBTlu7s4e1AjDM
exB7wtsaZT7ekfxIYWVBHNhNfuWcm3iWFPXMQdstkx6RQnnhkjzAwF7WU23WH2i0DmXr7EnrEKtA
5w7DZs7yAfvW7y6ewXn47ITL3kGh4lEZKp8xZPV27b1uPyQpWCoqL7haqOG/NiPKaUChNexIphTd
XD0ZHubBWta4dg5QhfyoRUs0BsDX8FDIuYgXkpPIBkQrqOec/pjKywRAvLJm4OzJX4Y5LyUeCuNy
SCuQp8S61MGWGhyWLQcyvFN7q/mDj2mIFOU+N+koAz9UVZBWR6PLqJCksSosMe/KL2QEstFR360b
3CXdtWeZC1jdfqzbkI73EdsxDo10QKbSDfAMWzQg9cYzmaDLtALI185zbWMX4keENBqiqPoTCo+S
I40aMWOvHBB2yEMEgv+OhIVRi6dB5bDb5eQBBjbFvNdtXqLRD0+uhMpDBv0MsmnRKVntgSgkRj6b
snO7PDqRFzU/kZPoFpfsSaTjkkwN6YqASwSK0hm7Y80ZvIvmKzURsslfpz31rWR8kzrgwDqH0fKi
DUlp82w6AG8b2xi3CEJ6+fMk8Dax7O2DYkClGp5D+XrQ0cnDwKZfC+DRM064u+d+DLer02SfhNEi
362Z5hMNBxOwvxWfv2WumX0iEdAokQZn2PcWZSW+kRKEP+mnwUbCDMUgr6xvvPPNgsz6JruOqBZt
AQLCgQF39Eo8i6jpEvutp2WM9xkwO5CiQ7LhZvJg3HRJvW9ZAwTaWzwdVIyuJOpmQLQOkNtJvjqU
ttO+OCq/uz2xLJ/fcv1Llk5HAM3jXUEvDNnksgEjBKDFSAgebLxrkhZJjuCVVyNSeEhjw1v/5qjj
NPIdRQqS3QUbdFycI3bO5sGUnO6M1IWq4JX1oJQDNa9zMlFGccra956WWYAY2fbWBF4eaaIVvT9F
lRKS5kH9P8l0VHIreJr8V6EtMAnMRoYk4hYgHAz50BlLfnMrfzw23DR3lTe8jG3XXsCbciFsnCCc
l+ttBDBHNSIYnSzFc7qskCdns7lpjqoOFrhBZ5/b7BiBZI5Ed+Wz7eD8WYAisivODCtjJJnhOZea
AJ9qjeZII/1Gppex5XIPqegdUtbe3+z6RX9TkujB/V/Dmok44v/UGI9JGg0HV6yoCpKNxVEfJGRD
wzxdvi9Zae1oZGKLQclpSGbkQMP/Qpa6ZQdEFRn+7UIOxuSo4+ir2x6mJwLIQCB4WpC7A8qQqCwT
4Pq4VrZdpWw0HfAj4ZwiOFOz+lNziIbqVy1CPqOdbVUE6mpVUaMgSaTTutWyO/O5X61xT9dB2vq2
c0LsTZuAeC8YEnMUbAlhkGjskjuckgeoE22jXajHo+SpdoLmiSxI9OBKMoI96R6gUrTLT21uoUn7
cAf95KNi13H/JPiWwOGYWFKXmhrYU8HKLjRo2rDlqJ71/YvqTk7fb5ca1WHag3qPYRhoKhusc7TZ
o4W1gKfgZ6Hocp0nPjWSdG+I2uJ5nTgOXUX6pUWxDjs4rigAf4jGztZsa3Mz3TbY0HmOSmsBsm/Y
rDNoBuBYBcuX3kYqHllrP1Jq2e+sxtyLhHdxaJyIaQWDF2YSmyZwu9PcM8P/XIJOtykicWEZnh2r
N06/CgeHkzgoTr4D9Q8rkfJ7ycIh9rKo/KUVYbMfAOCMDHtzPKQLE8BONEqU8AAcageenhJI15UN
2KMRXOPAwP3Tb1xAgSFdHowOaR/s1FhaJ16OPF23ybdVMSQvyJNPXqjHjBzFVkhg25NsaFoP7Jst
5mF1A0hBbag0E4Cuqn566WUAJaIIBs5j9mpMYdcZM0aKoIQ6Dlt3YNYDf7O8D7oQWwGWvm376OCb
A7uAKm0AhTmK1SwgjlwW9vlxGUoryAKlhTh1Wlwg4M5Y0uol6GSvNdaM2RoHfYoyCjmzoLnA1AyH
ApOYVxJhM0scCjPwNnp6kQHdpqwH0N/KqQRZ6BjkJWPk0oJGfVgDDVhexXIkv6DACdpDAlw+Metk
A8WE5JQ6R4lx1GjbH820BVbMBcCQUMAxRRzYWmB13iN1Y0K1M/MEKnuXcG8aTgewKm+Zn0rghhzq
1nvyV2GdqBkWES1qbDotsgvHIbQAwMoYkBRuVtqe1HeWqkt6UmlL6kXO3IZnLXQ6vFeAkZQGh9T2
n8jFEa4f+x1QffXZT7jW63jRY32wBUAjpH+SRp0aDWtb7EoL6R3qmIhX4LnmfbIFiCB2NIIqedFN
i6OE53z9nSRrXaP+d12QB2+PnXEg4eCDxiieclBWAj0uiZO0epmS+uRLUEdqcJDr3w0fZGOJV+x/
NiGPNR+B7KijPoShoXu7Jk/K/mi0gXL41/BlisKifmnAMiR3/MAn4556eUM0tDEzq2OtoR6pyZCG
1DDprIekRVILnLXhg5/JsZPNPfMPbfEQql9N7BDqu/GGPz0HW3CUoaurqnzLjssV2Ryq+koVXQ1L
5x/soPtG+bpKpvRDjyTnXkxgTKJarhGwCaAIwnlyS8Ao3Jh6bPU1GWCGGmwxzCj83JLQzfFL3+N8
Cizikjo1N8rA2geyqFRZkRdw6oL4zl7Fm7p1X9iYTs8tcB+ASF2hTAynT2XT8ZdMnk3R0LJNUGdj
jrgjGWm1nWOOH9lgC7CEvrtSb60AajJZqQqplRRDX3Dq/RSZiE11ABOof+FFWUf7Pg9CMLKuB1Hk
U7dFJY5/UV2/LUTcrczZWYvvtC+zBFgzQX6dZOuC/Aw8q2JrBC01+VDIno0oQV/5x7s/3ZQLK9zp
P/Ldb+pO5UXsiy8Espc6vNc29EdXQR5+FHc+6gfWeICgttI12vYSLcUta8Cu+Gv/3Qv9YK+GpPH9
YrlQL5EwKzQs0wovs6YEEclNRiZ9heWXipgyQMl07A+ysICnO6GOHFfSHt2IOqsxMRejwuvMrI+m
RNDJ8NQZc2M8qd8J/Q4Ah43SyByaAUlop7ufySpdaFzgdnYZiLYT8DaikNEc0w1yYdhhXZNhgzNg
jA0cJxyBeQT2cRrbrLfkCf7H2YqGdMOteXqpE2+bOk7+wemH/MOcZvmHPsdHaq3rzPopBRqkeQAY
uvlMOjI1w/n3ZDGTk7KYuLninW2uTxSDGiS148A3Gpa9ulaPNcSuR7KEupiBv8RLkkWx3dpgiEKt
A3ZOgx7pcim4CKUsGAco5JB6JGs7bHysznp+MCOlKb3G0l0Oc2H+9a8xSFHMIomZab54eTXhezCQ
uecsrNkaxQIuwYfxWhbfQjaJy+J303UQ7bMtsUyFHC19j6kd2CGHxFI6v8/MS4FvFNSV1nQoSvw7
TxF+sIcgFH30Wg4WUtlSkAUYq5DlvO4FCePhE+a5wH5PJOo3NUjzMS8iyct9MoMnGJQQfex0rfMU
UZYIoKHLgwM4m41BY8B2j6+V8zlgCzCrfR97nzxzf6masN9pOtylW1CDtPBXEnk28y8lNjZpRLy6
tb24e2casZaQvLrU+J4X4IngI4PAtjDpWMt2PyGv7jrKlCk2myPm2BiSDIlR6bXiwacqm/HCl3IS
TS44H1Pf+oVMlUgqG+QrbByD47U4REUYi9BLXosNGfBlya6GwcrnnPW70bGbUzC1z2aL360TlfdN
kqf9ngMUNn5QWNLOigDQy4DltdNaUtAQ9DefHcdOnihwuATjXfTRfe4903x+FMubAfXLs+ODwrFE
8flasACczGPwAShJe47a3xcamZUQrwl4bYFKM+YblqQ4hZ2Mb2Tv917wYbJ4esBCT56LwJ0U4whS
2LaYp32Nrf8c/9pgTlpLMz+RC/gSsG7wA2+X5BzvT9fpvBM1S5gB+1UID/iz6JGsb8O/keW17Gxt
hjolYLdLO+1GvQffhyGZ6DDa919DhWYZYg1fFQDHjTpALVKJjW7mmW9AmjAdWdGgfpoUUe250ROV
5fjY2WxikrrUbQYkY9tT/Vs6I1+5HhiKmWTxtqrWpi41PbYY8wTnW1TFTSIsEZtnLPC77YQqlLhD
8VG0HpwUhct4e7HuSzAtQIIygUM8CLP9ElXtdyDCWFeBJ+V1rpK/SWyZnr9Np9k/eo1TfuG7KDSr
I7JZkDsBUplt09eSpsV1PgOY/tnjovgYdav10Rmb85h0zuei6BkoVgEz6wVN92sEUkThl9ZlLUPz
gopKU/VIFhT2fDajr1pnJ323iyLLAkXTUF/t9jPSosG3I3MVE4HGdrxhtwg8zkhGDdY33x0xe4cW
YFzHbOVguXBTrDrRoIAE9DB6vNSzMgEvkSSouRn+xESLqJdbLHvuM/4WmSLNqC0XLUBMALAwymaS
WAoeoS7QWHX9uf+77yW9JFXyTpKegyy1D8lqnFVKzuer8k0BPI2Ukmbn2D1wX4WL2coQobzBxn8M
MN5Xv30pIuAVAIGZTCxp5+P8ZYeVor0zZM4iwDIq61PdjSbfVc2JJuyAhVmwqSqqQzUu93P9DESD
BzGbS6wm+nfTe+qSOW/r2IyWDwYQKsBNCexfI4jAT2zPBwIBJhFD1fi+zcWwpSEphrL4OmHja7cO
a7bjTjPsp6K2PgPj7mSvffW1nDmO10TgfKiyPDn+3xYAmWk2rmmJg1u41pkaMWS26v1n2STYJxz6
d3euVmJ8dY3QBBwue6ua+rHACsv432zOl99Wnrg7cEk75zS0vqsS2Sjx2GnuZBWyDaBCrKX8i25Q
9oW/4bpiK2dBVcFFDKA6h+jBAsjZ9zJnZsjXSYf6MGXmArwRY7mugEM5DKnnx6MckgJ0G/UV6BQ0
SI2uSZCBgVPVOovyJ6CN/4JTwU/2DU2ce42PVA8DNe43GfWy2cXBn214gHF/hx6n3lSPmwZUTs/g
zgIwdNBFwJEs2ZXTUCRZ7PRIXGciay4LIIgvtTc2OBHItoUUkRxpSHW5vetimRXEJkgpt9EYQUWm
eVsYAG3yrR5sDRyJgBmADicJ6a168tF/N5SKrkyybTC4oTJuegFQQ7L2uiZHlsCPIXo5JFlo2oCs
nWRI7rsRiOhk907aUSjtYFZA1XgDKfITYHfS3p7ad/xX+GS9T/iwtaj3BI0GE+jCSLrNz4zn3t6E
U9n9PuQ4mYgG63NUuv68bRjL9lWazEAWatfzAw1FXwhUr9agLEbNkBfFakyWokMl+B5nPwLcuuZ6
sv3yW1StySck4I9P5upahyHMql950vyWp3n1FXX139iS/LsBSgyANlx6hzrhB+5NqMFxrTy7DNxG
kY3spWlYILXoNiah2YPPtQicafegWNiYAR4WDdktFJHGvMD6ApnDBz4M0xPPwlM4m9ib68CUrI70
1ZgO9tXpPZ3mG505Ohvq4rAAeAvUVdkBqitPgEZT5hQoNz4iv2O2zARTlJuD6k7WaD1NVYLpTzrx
T8BDBC4HSOlBKg/syUFwkJwX7o6U/tI5r5HjHUiZZrCvCxfctfjNn0hWR1ZwbIbQwdYJtD6mXHab
7e7W1EmOlbjwkXFywQPXAvFNmP2a8T1xC9BgavbEO/CuMSWG+/uANL4A1kLNwLkY1CMKlpDdh7YN
LAcw4TiFSSOAqVCZExU4ldg6zo+cD8WuEU4SW6gBAhEcSHzbWASfuMA5mIeymdiT+Nw0XCVC+LRm
OGeTWmrGW08ryC6aSoCK/2cXis/c7NjXDUeGZ7r+nocFNmT75oXh6PVlCJG4AJiS2j1LBUBCcWTe
ge5SqWcsKs8lFAWYHQ5tlBZxAKTZs1N+pzJXXfWqkIM02tC72R24ECnJjfCHaIjNAS6jOcGmxdTp
+TFZYxLrs7Eef3Y8ZEhdF9wdOmnnFOdjz0F+ojMnkAN+FWMOwFSJk6EhLep83HmmUx21SKNcRKUt
S7qalYP35gc3kvWRZ27MyHEBDNfNSyYRFfoPQsJEOlP75zwhwzfAPne28dPhfpiL6U9rFT5Yp/B7
2NyMuxoQlSAc6bV/axfsQ1KiyovZRx4BXHkdp+YP2/meTUH21yrANm2zLjhPSHi5TiZyhxtnyP6a
k/RLBsyFTy726o/Rh67nEzKzwDtWjXl+tbFhXOJJ84lEhrD+9poBZCtSNKIsaz/jsAAJhRgaAFPW
9mTBJvfOfjDMZO8lyAoLwaN0nrt12AVL+nnmQX8ZCsv8KIKhvrCq+L3xorXaTE7rbRIkpRysNLM+
ZsBf+IgzCdLNLgNslKy0J09qAIn+2fGjZdOE3VMgq59AJG2dqaeH5pqiatC1vN2DQg+18czK5pSB
wYkywbEPsuKk9JfcDkCM8T7q63ZpkHoi/y3SdkNYmpTSofM68tSNfQfg2jqjRJulvRPzoTQl2cAK
kgcgeAsRvXLZ2ABSAPSxcfIlbALJF+z/nhPbOJNIy7vUTMDBNs1bkkWrbx4EiEKXD4UZ2SfUiwU7
ZpXmKQQe23WxE/f/cfZlS27rSra/cuI8N6MJTiA6uu+DqKGkklSjXWW/MMrDIQnO8/D1dyFZLmpr
+7hv3BeYSCQguSSRQObKtVbN5KTffSfcVXpen9wWt+xZZgE6x83ad6ACS2IJpKXwO2kFGl1cxoxN
XhMDPbawAgVEA0T9xsInjeC6ol0yNL5uawP6uh9ypQsr0GKbmYOWviud93kLQRBdgSNX4Qg7fW9X
trwPRLOdpN49ITTePU2gY1LMzP5+UDbHBeLcjp1pNY8qWzQ0OwtCsndkSg0A3bEfGjbUTZrKxm24
Km6aEAHq2tcfqelE1WyhGdevmzDXUy9j5blAheOpy0v22FomGKatKrqYUQoj9RgYrW5oARykwge1
5mhPzKtd/Uvg9saah6Z2G/l9fG8PqbPqUSbxTfNDpOus+rOWSmwYpiK6ASU9+yTz5p4cIAM4rUK9
tO4zS7S3dTIFm0x3w281Cm3VCrT0OERiPdTthL/TNy2Jovv53hKIt3/bi8RbmTTR/diGuEdhHjOb
by7YGrZ1ATVNULjmiESpTRH1qXFGf3CPIFU5T6lt7shWtg1BOKtN7VvZS9I/k8Z3YIbTIXTMCOQq
YnzlnCdem/H6OEBR/sVyL7wi24VXG42vRojqsMWrKT6RGajb8VBYoZy9pix+90oF1Iu4nm4HNnWQ
QI5Qrl4O4ZNvmMa5aMeDzoMkXJeK2R5HTzqEzsfWTk/Hnd4mb8sR9fqgSy5TkF+40NkVYtrY32nB
MVSCF8jPIIaR3FGnUOoXrIBQK1Ks4KdTDsuAXtSoMkOsYxfzhPGVL8uVRNnjmAM6w7rNgg2+gv9O
qONFifvw5QpCTBNiVGnipSSK16jP01SAkHIIwC4NRuPV1VoX7toUegiyOQeat6yNREy2RjEctqNJ
0a/soI3uQSbmIn3dlt7oWPINckcv9ZQWT34Kla2MOQxwBtjjMd/JzrU/u4Ba3Bjg5NkmUMZ+m1rP
nTr9K5j37G2j8+IGMkTmC6IkaxqHImC00RAkPnRZFT/3bvNI61lBCvLYLk1PWWU591qvYb+jXsjQ
a9Q4B3Z0j+LZQ5Z2IHmakLi2i2J8TZva2YBxNLoRVjy98lK/NSa/eCoba7hDXTTy26H57jZWfXRD
3b+66Yn9YFXpGnuALYKS9nM7hMUZAYN21rCPfORPgz4L9vQVteAGWVEGEG6Xr63I1J6crPocZpP9
VnCIKwsrMe/6uk9Po8CtlAbsMLlpqka+uOUkdik4zXcjiGZfgsHakIMsohg1kMV0BLFKfW/lSCCP
Y2y/AeX7FqHA+skwZX2oHaTTye6gFBHgnLcg1ZxNYRd831il9mQPzWcfifYww9N8gBLdY2NNg1e4
gKVHHwL3Yxzf6j00EMjUZGF7LnBDktKAjkZWIRne4fP1Ysgfx0jcY4EUAsYXCyBK9v+yAC3vN019
jqxkWysO6qjBvjp1x1ug0vNTq0xkpy41skQ5aMOH3FtsdLX4jVNSHQcd2r3V2vX9/rBsMiG1zvM1
7Tep+XDhpK3qkNrqsjv98EEcbzjkVvivIHYQtv3YiNOWPCJNH9qT0x6chpcuXc0+yw4+SPzI6/gQ
rhdHmmc5PmS35vyPoYHSgGeoFw7cutyEqqLGUhU1Ul3ZaoBrUJyiAbLR6DLQqwIbsi0DAHG8zwgi
rqCeMsaprLZyAP+oQMgwY+5JyB0eYq1y76s6RnWriikZAyI8vcZe4zwUm995hE61K1AI+2pqDiqY
I61a+75l7KABs+/reILIcOdr69gN+SYEj2aKPXGxTrkb3ldlzB67PIv2Y10CN0LegEKWwPK0+SFo
Lf0x0ORwVmsFY4Y8VpHVW1cFa5dw7hzTlYa5ZQMi1/7HKA8bMBotjqOdnZ0WeDcyuVYvvWxAQNSx
kKKPlFgpXVn48jTIGC1mCDcA0VGn6bhusdv2BlQQTciW/JqGGaigQ45JSZpCUhnltDTYDdX7jEqN
0DANOOn0+n58wL6drfF5WGdiSALmxlyHthavcTz+RZtElEjIvlQROITJbeZUipWza8fJmowXM+A8
2n4yO7M+kuf3gui03De10e5wAsfGTU73bmqJfzX9G3cDW4GMuw2qrYcfYHt6s12mvVYofPbSpg+e
A2zzIC/uTHd2EuEQ0RY26r3j+qBDyuFmMgqUQaSVu+nivNvaZYrkacwgH6I0REBk5e4Lzd8sJrJT
M1h8aFYX/aab8BBNT4uJmJdpbqijLAyItwEl5UDZB4kenfHOk0+tFkMtyu5fB03We25Vzrodqv5V
B9szaKDldNKhO/TJHZBqVW4pt6FCJF3IRGjp8Jq7AiWImlUhfodKt73v5L6Xg3XhJHOAZPUIN7u2
ZmClAvbXTbJ47+sVyjrIhRpNBgj+l7Hp1U5tdTuaB35NdXN39HXYG+fcEp/LEPd7t8VT01C1zMmE
eyt1map0Xro0mitnXznryvlqLo2GcbwGZwsyuQUH/cPchkC9/LrunfzjOoV6h6MbwMKIlt1SY6rQ
79JdbJfzyPoxeX6Nv42Tk6xw5BnD+DbMAvPEhg7xQz0Id4KBAAW7IhipcRUFbgJwZMNmw2IlyEVc
QNQkQfIeUr6/mdn0HLFPVJrjYflrSYJ0pDh8j0DXQ7bdBuUZvczigmriaBNYKPvpbT/3ONjzkFWA
ckdShN2dVE3fIpsvAnAY0wA1qPjp7rIYLOJh4bY3VzOiUb5KPPb3VxMCpMbdDAfjZQ260vpq60dj
f6ReLZHYXEU8XjkICZwX38xgQAgBgdNEijVfNYiRgaIX+9m5SzY/SRVPrzLS8IU3NnANhxz9h1pW
oIsMApLIHZJ4Fg20hnhqu7A6kgnV13ItogD8NJXDN6aFZBJIefIT8iK4mdLl0rBW37FEyw+Lia64
ugfPNqlfrkIDQo3G2U2EGM6j8Dv89rUKGWF1sMP5pdunKfYykNOEGI8Q3ZqhnPOezn46gvcbJ+RQ
B4CI65PFguwuncQ+7FqozV4tpRdlt+9yQ6yaAT+PNDacXVr7N8AAhU8QWQyfrMZBGAd6PbvScgD3
r9PoLtHc2WMMvqASzknAPeX7IPIroBkG8RsfvE26A+h8rvtH6mcJPr9WBN2GugYUUrUtDY/YBK8R
2i096rpZiIlcTVxm83z4blladbNAEgnMKAwDn16c5zs8TAFOSRtd7nqOqpwxD7UZrlgHUM3K++Q1
ahI8K7rEtM4481lnW6T/AqCsvqHeYk+7Idrj1/BFZ7V1NlTjQxf2FJQ8/Zzz9nOMpBdgQKuBtDFz
1/xUYWfw6jfa5BlGND6AOEPgP+dPt620e2gFZNq2wswHlBnjvDvm5ms21J+HMCzVOl01OF8mzXii
kALwCC+l1ftb6i3NouxItkJkziwReeVSNuJ6vgN0agtKVTrKOUg89av5uFdJbZVVgJbQyHIERJCO
ez6EYJQMR31nWIBD2oiLLcpqKE5lR0gT71IDlBValbq7WRZiRH18AJXWNSjWu2dnjNlJpuOrnkd+
4+EJkjjZM6lJAN0Bxpe8ONE8MZm/X6ZzlZZUJZI9j+v+JmLhtEPuqfpktBX0Q2PkDTT5k8WW8zQ7
OB0eIw5CfLopd0xU30nnnRM8hEThSe2dGhr58CNTDXDYekorG0+DMi9DSG5I695UTcbGnxYIePY9
N817svtt7q6LaNLWi23M8cgUJj5ZBA80f6Wnvn7voo4Zk3puwWI17GIh1wbP5oAdBJShjYlvmikS
h96w3QNdVb/pLi7kBwrK9xnLtFzWqyo09f3iy/vqBXnbcovjuA6w7V9fYvGjV1y6dHX1Lmjuld8A
AbiV2VW55yiCxaZGFivNXGdrqS500/q5oVGyLS74zMB3UylGwMUxGsGXSSvQlLqZ6j0+WIiRDO50
M2rFuNcrG/gS0XSbWugQsrOwizHNJPzGpXHT8gDStZYA3s5l9ndIJ0O3aeDmpxLvdC0SoZ1pJVCH
jvukk5CqEFm3MQB+O4swSW/ozu/4QgL8PX2iOz81uTUWWzv3q/WsoMgVlBky5YCk2WEfe0Norkwt
yu/J26yzeFmASdCtaeAZtjUQXDkN5O/wnw6zsT+tiV6DmgvCk6DgX4024edYC9gjpNvb0gyfqClw
DNzY0jI2EnCmJ+xB67sie8uzxMFuFPuedeODVX7ujzZI2QfQNR2gG4pxcCeuxtjx79wo0h5Gjnfh
NhPq/kv/QbaG/+Dm0N7NTGRlqEsDYkqndVLbYkOzrIrLO9RI6oDkIe8aHn3Bk1sch49mbtd39dC+
N7lrJxuRxtugzdmRl+647oR034b+oe7L9LsA0TvecdaeheVDhsHAe09DYAMZT8rtwF3c5h2BA6rP
K8db4GugF0MumTBp1GQAZohprPbl1JvvA9C2TWcknNGPbIuP47NeGthHGPwW9R4K6JU0/NbBm+r2
mQNWaupb0B5Zjy2rvbwGErnrUNbJ/a+FGSPmMSkcIcn00VUFmdU9eMxOQSJ/QFi5+lR2frXVptFF
uLwAl15fJmuHB/3XLOm2mvSdH8rVtpxydo26fAJGTNoHZLa6cy/BSeCA+PWlGPR4J+Ix2yaTYb5M
AhGUacrliUbxaaaZcD4vk2Ldzu+nqQhRiKwI98A7J4pVazTdLeJAxxSMmkDsf9gaRdc39y/95+sB
DAa3YQpNPNOt7GOP35gXySn9Xsaf+Ogab8aELXseZcOxl2w4J+DE8krQ1G/1OARdscoJCUVpbnc5
3gT1fZUtoivIi0IAfGCDtwy4lFFa+nR1vURRBuOWTeV3/FVCFKWDRmdpyCYUCW5QJ+4az+D3URqQ
evQQdk14w1w5Iu3f2kjqgJHk2I4FJKdKoA7Ihn3T+wBdTeRNl/mIp0pqx1Ac7yIQhZUZ8pdKOR45
kupBIVFnm6X05RcbtsZy3zAH6azFh4ZzN9XOdhYA1eQPT+BsGrdF7yOxGcfypJVuCcUmLfosHfmz
UjUnmvHcWVr9o0AN2gpYrPEJgjzj1hiy7DaOkVcGtv+TofX1aUTib3lrSZjNpuWdkalw3L3Atu38
z3/85//57+/DfwU/8/s8GYM8+0fWpvf4eJv6f/7JdPef/yhm+/7H//wTUEbo8liCu/jXhAS4pca/
vz1GWaDc/yNMqirLmtw8p0C+7ohqh2h1mJlsdYYax8VEzDtLd2bfiaDTgnv5lsdNNBPykMcV2U8n
BAhemWUA3efHR9sBz0GEzKKHx2l8RIwZHzNdQsQhBi4MPtSlBlIXsdfG+kM0WpaXI1/5Bo1yD39+
58cI/aBVWmjFs4Yc1Fav7eRgpGNzZ1ox7gkG6N9I+kezEd3HWS+4mRX1qI+TZXCTUPZy6c8KfNjJ
+KvAicIbEscb/c0k1vPzTwax3BaarkMzogAgkfqV6o9OavdrgKW1Y4ybG4ouHzLXNR6iEFLo1cjv
qGem0XDXNa3HAyQMvA6UbrcoG39e/M0+tm+gs4iSb3JJ6zDdpo6fr2kBaqAxJNfGMNTb+uN1dAia
r4yQB/t56SizHkFylhxpaZ1Z0bkXERiqRPhE+YWuzM8JdrIn6slCZ1D7QeqC+33u/fmbxvW/fdGA
LnWBF3CExZlhOn/9olWJHYxxIKazzo3glnSUnGoowll8aVZXylHdF0UIr8zDUJ65BZNu1s79sGN5
uP6rjz4Vfr1FTSbubkRhqOPxum/GJlj5o5HeE6MhDcTN8B3UYeYe6QLINY0R24z4Um21YJXKkX/L
1IPMaKziFEK6/iSYifcC4CXgjfZ25vi2wzY6O+U+H1CStQtMMNMFtWutG7CHb03wGqHaq5SaR9km
sIICkk6ppcpKoCg6pndOgjTL3AOf8LSrgqQ8Qji0PDcGwIJ0mFOnt9zMSg8io818fPvw0EeW5l4S
1hi1ovfRwP76548KP/3rzwoCP7gZmAB8CDCPcjV+cVPoOm3IU8sdzoBl+t4wuUcuDO3JKGv3OLlW
4RVdwL7gEGquULpbnFszLh4dQ/tEdj/U5GbKzWmPKKHxGmoHq2/ZF5T09TdjZPgb8nJw/HTKhG+C
tm5urKSo7zLgTjYq0epRV4qpvgtV08bm5UCByrxTOyGDXDHpSfXE9aF8t8mCIrgZZWG+9BF4CQXA
NlntFJ/0FlyNymusBg1aMZjkt9MrC+oGpcEx4FM67jtrzayER1veXLiIwIYiXdfMPfpM77+0reZ7
Ne/Nu8itwj0U5/Dnx2n2nrEStWPlNH3Nw2hfqJt/ntlHa8w2Ugsx3rv1o3DCeJW7DTtQl4nRuhvS
DoFR4NG9yk2DHYpZfEg6FdpekxwR88h4HQtfflMX4OONv0W46JVFXZDlYyjTp8UHQzuWJeUtnRaX
hs6NiETwNZR7co8GTNxqtn/+9ljcuv72mI4DhAJkFEwDTxV65Fx8e0Yj5nEQ2vKsAXHnlY5rnWxj
xE9KQHu5MdmPQRUkkYkGyU7dTOrprRnqmys7dakJ+65Z8zbX5nV/59eweD/oqCjJ1SsvU+kVxgEi
QTxmL1d2eg88c7uDLIKd3Ur3YKpGT5EbQ+WPww+DNuCShuZLslKfrsAx4R4W27UPLbcM0xWKDW8C
VPfeJH34hJ+TsX1/vX+71MWbWNa6Wvr6lcmR3t28Orkv7zsFwWyqXnuxX/gtr7Iss9gGLfrkdE29
9fHRHUQcQxCOLqmR0E464HinHxYbXV3ZkF0fwKiglqDmok9LzH1eRmBoahCG+t0av7PRywAMiF36
1XAIkrpVqVXZlgngG1ju/wTmDulIMX1ukgp8FFbRn5xh4gfAMaHpx7XoCWkA8CQCMfBdSackjeX/
ZAV7A2/q9Nlx+1+T1CalLIZu2xT8hD18Ai5SlmQez+oJ9S8I2GmZFp7j3j4xup+PajRv4/fRtCsi
GkWmOHyiCVMbXs4njwjzdSTktr0bR9sBsIojN8zEyztQZ1cRnuKDEUN+i7XGc9uagBwV5RfsD6Nd
bKJmux958cXInBtnYOyZpo8usA22clumC/yfaTqyWCFElnGum4F2TNPFGqLi+L9+YOxmzB2NuMzY
ljxr152VJ6963Z15bTg/kGh9YFrcv1gg5tn0mdWAUzpzj6lphpu0NpJXMTSLaykhWdGE7ie3LKyz
qDkIeRrwfqpewn0TREsTgoXOyHQPoPhyQ340Qg3Kx1CTjhlX9gla454+VtPG6IHF18agmbNcS+Zs
SXD1jo0daYpNiUqSzfkz8utMIPFaX77PpRlXyTE1F08YCHBo4Y6kAuNUQ+EkXXZIrzUrZgebuonk
gWx5IVD6RgMFn7Q9nhsOtFkmUQB4oyqKS7tkB7qyVZeuloFW1R93VH9Ml+RtUdkwOaGUGhXEy8y2
TIrVKGoArMXUbXnafLfVrqtk/XszdRFUlaivI8ZXrVolfrmMD3kCZEMKfEymKiioqVVpREX1FtQf
AFlbGb7ubGIFX1kcUUGo7QME3uf/Mf3nIxebGwc3jlkrMVV/kPmPxuT7CP2lgEdhnmwUKqxr89us
Sd6b0hdgll76NDwaCqxKRupD3MXYYCMYreaR/5815tWcutpKTTfjk5sWCcLGIKLVhBD3iJX2B4b9
6WZkAHMAqbEjADV5lPit3Bsu6HjIQweB5qqosnQNZIB9BOXqvhddu6ceNULZly6KCdtDGVTAuaJS
sLCCHPUh+rAZzbYsV8R14kTteDv36TIs7azY0iU1KfLcepmbW5DHtvmebLQaXUV+oSDjanUb5L4I
szrNMatxKJc1sDIPNLK8Ds1BmLoCwK/XpFf1LN8TzHIEhcC+5NAQJ5Qm2fptbfv6E13bOk535O4q
gnPUQF26B3VXe46fFB5oo4VjrNqu+zExE6+E/fqOShSjCfRj1GUK6WzWVrpp1OikujRqyCTfUQXj
mPopuMmNP8xdnGmuaxuHPEjcVYUy39tYfc8sROShHo0sPip+lFUvpgypMdQhetRPUF2Jei41RI00
0m7TBzaShMqTbH0WBfGW+rTo4j1P8ftu/eetGdPZ9dbMclEFaBgOdBuZMB21dbvYmnE91ByEJYwT
4Fuy2btfdPlq8tJb0KVXoNQFbPpvXZAb1vZqkdDAr7bxoR3sd3eILeWnTk8a1D+74hiL/iFth+aR
TK1R5Bu7rdsNdWngN5Myf3wgB2pqNYmrSctCH5N6qytX2LAn87GvsMA+lyfuNzr/pVCSAG36FIYr
3IfLPRmZgZu+HLoOxXGpqwWbv8l44GkjcL889CTqQXD4jJDwdGlAV23LLVnggZYhXxe7P6yCY0eQ
jy95ABoFA5wgDyZIvrdx0AbHGpyE0MdsrJ2cTPuuw9kdIFbmfAqGsUIKrne/tQ7IpRFEDoCwd1ei
3wmcMG5RJgiB1iUXmchYrK0aJ8Qwt4NhtSQo535jIOerJkYQ3/7zF0j87WBouY7luLqjM47aF+Mq
WiT9vCnx0+1OgQDpT2CiwndVTiVqXvPEM80AXa1MoULN3Qy0X6g4AdN3ASG1JLXWZKRGwy9TR3hp
8tcQbq09P2fmhtvmhE0SePxWlMCSLTiU22yaPOpC9hWYIdWQ9zKAP0JzRy7LAPnRjGWpUEl36YWd
ffXrHElPVKI89ZEGeWU3gtCY46CACkVZnq/bqD9LX8GIUNzYSNt5tQq/th+SKXRFNtSZxDtHy59I
SmWx/873wiXxjW3Xd9NKjmPkjXWqHwvHcj/X5k9H4f4SaJMeMo6MXTPy4ZW8qrDXjyjEEZ/t7Kel
vMoRkLnARkKOvHAUU7SmWIu8sBaZFy+aRGsxcG0d//zNYJZ9fWtBqthhJuMWd6FHz65iBgYII9tQ
WO3JmmrXmxSzNjWhZJAUdMCRs9joKh0HDxQs8hwOPmQmyI/hKXfhhxNYes+rEQGpWp5bNwr2fWvV
q7xI0if81inNTulzFydpLzKksyMbsPn6kXfy65x5n5zqRatM7Ui+DQMFT4KPf02+VVaWT9lx9uzD
QHhtVZnzOi22eMdaNl/cGABKb4zSV5eDNZrW0Vtj2pVGo4HlhlfrfLTqfQ26dACbmdiPXIs/I86y
y0tj/Nq34aW9QHkU2UWRXdqVv9Tj6aufjF80u35qbOuM0vPmEedQ/95l+UuEcNGrU/N8p9gHtwlr
ylczsE7voChpWoCNBT9ykDacCHejelMQ+CcC5XyM2VNjfProESTno/cxDxSCF6vQmh/zwLbgn6iX
BXJ+hTQGsDMIAGJVS/27yQnc//T26M1+vAXy/Hh7k1t7Q9aiICzhtpKdNwoOwVhXu9O6PoUSs108
BThVIXTXFE+Z7rzbltHlivy0rjb/l9+CuA51qqC6a3POcKtE+MO++im0PcD5Qdonp4KjYow1Hbb5
lIGa01KgLtsZVjNBCOFXfsoUJbLk9nDUpgoZCFSfeCDNcp41LYhP+GX9DKRtP1uj6z80zrDmLHGe
hWpQ1g1NjjF9JAfBy+9Sd8rT3BtQdN61Tb4nV6Q+gWkMWbClLjPicWNY/RfwlCQrsBmaD23Wmg9V
Xae7IdQAq1U2apqwFOu44u1msWmtH3tjyPnOtu13P0B8fxitsA+tyRFoBqR1l/hBcaZZaZ2lDzm2
QepVyIJIXHkCaPN2WcHskuCwvKPYtkNAFILsMOkoBc3r2r5HqV2vYqUS0fBsehtb4PdqP3kRMopu
qi7Kd2WhG6+Jr3vkAJVsYz3YqDoYEGp5NF18bWiAluSup2khAtGrzE/4/n+5K5rXd0WDGY6uG5Zp
WRZqA3T1VbnYcJVdFAwQYdKOoQ029aWIxEaWz0auZxasXuxLMcmVDfLczdp1A5SwoIptFabBdEHn
uhTzhDnECXRhjfPoMkCcsUYKSQSauwyYAOGwFY3YUdKgDLS+bwi5nOtAPsUSWKlaXVpAt26FFYwr
GtYQZIx3dAm56b1vBMEB76076AL7gTTXitcCHFBeHtnZNm+7c45b94/Arq4u1NAgi/rHNDVXQwMs
kxr6iw9yIsnKtIfypto4oizuiK7VpZ1DuSbL3CF7tWHYpt/9xQLEmlzVugIu5KLxMlX6niquK2qy
yWFHCaajhtisEJcFM0nMjW9lrvGbCz81jQPkvOlY2HqTCzQyqyq26SMUQZnjfuGxiYqibVZEj0S8
Nkujqjunvth2Ci/gF1X4ZPfQ08P2DjBX1YNixY2POA9+ya2DclQoMycJpAx7YPirFV1SkykjXbnu
BNIL2Tqb64FufPrzF9wxr576BuO4wdkOKteYadrXmQKnnsDmxwEGyIIcESIUtH/qc+u1kIZTe49Q
oUqeI3AiPbcZQy2tLe3bxmzT51gWQDvK0gbfCbq6BkUKYDBTAJ4cFFa0QjFiNggqyEQXgIPE5Y6S
ONRAlj0+hqW8pX08pXnIrhf5HoUM8fCgJ9Lf2VGrNYWi0tmE2o+hwW0Jd7+3wJZI7wJ9jMLFjy6N
4sD+1nwkieNfHnM+mDzAQvwQ4cw352HAC8SAzkRKiTI3rpmxYy+Sl4Fifp3ZMqiOde+jshnYscVo
KVBy8+dPAZH1v30MAr9pYTAmGPiP/5Zcc0zbxZYfkZIutiaUIYKZfPKCuKtD8CLqJSp0Anv4Xo66
PFc4Uj8ZSboBVytkfQBBetKK0MRRrO2QfSmxdYnYtMlF4D7KDDXzQ8ZNSBTU7mNcaN0xxmYK9Jdd
5k2ilFBDFMYNOWc6aAfB9HPTxeWQeVU3pusiC/zt5Ov8sUhMewuoNtffpijTH6ypa7YgwGtvpsjH
bhbkGTXyl1/DsGgQih4QGa/68RW1ZKsEZ7TZvvgniPEs9r/60zpZG//oXQhoUD2rDq3hnYXIkGdT
LevSp+EsBWOf3Rk+dHyH4hhINPaYQVBqctBIrd/nebIjEw0ubkaCmyYQ3/AzIhRvu60b3+a9rQPN
iMZEMc25zfXnosq7fZ/IYmdnJo6pQTA1K5Ho9dGly6FJ5K4dq7e5C42nh3wqg+2YgNp/pSGicMgm
oR9wXMCVJWCk/sXlhet8eeEwT1MLLEvNU2kkrFsIvJRATRYlu42i9ks3hua2kQ14nIxRQ0sjAEOy
24v+7K7m0FVlgqahx41rM3dp+rwIBEpBy1Ws/vzVF0LljS8BDI5hMqG7HGdSmzmuc3UkbWy9600n
H09jAiSJAdFnxGQiN7+lZoyTAupHaJIGCJUVXY6s3QwZtHvIRUvb4taBntD7vIv+7K1mk+fSrX2/
2Vq+Fq5SxfUYIYe4yXmZ38mB5Xd01XDIwuWhn6yvBibwrG3DAqc1GojV04muQJYHUCaOfQjl/Voq
UeuFox8dpDk8LauTh4Cm6jEzp+3FGmqmg4PauU13izstQ3OqPvNS0HRDjTlmtzIbhnNZpBEyHDnu
ik4KfJCyJUadGCvskEuAhQF/ShlSHnk6mj8GO1pV0rIg8JM96X3nvBY20BiQwhjuhx4Q/xqycxsW
+LfILdbmuqryr7LvUTvs4Nu++00X0fzxBsqe2IUA5OBpI5SOwrRgu0EYOvYySn59LiduehCkQ85v
15oGyGPSFZJn7t3sAZYKtmuLSV+lgy/u5gmqLtlRsya3nXYNqK/O01zqbprfOVVLQRwAYYeRZWsC
roDrGBEbwrZQfxmeYTGJ2TpbDSeAdgX+xQlkmaDeBJ2JyNcu1WDNs1xe3hZIxH2p0054BvCkJ24A
KoRsR7Xuomn41hprwsW2ykFXDlCH9fdMBu4toQshaci3qArADXhQKKIFdziDESdobAI0jeykAm1S
c+EYfgwvgmHgZMQ60kpQig2BLi9TsfUgCF+0cAL9PPWsCSbVtJSEmF1Q+HdjBMmdGEz+mFRZBDkU
AOjHDA+BYUzKzVD202bspftILsb0YuJRsYps68a0TfvJdy1tXecA65dgjXkKkVg79kX9FWRNUK3M
OqTZsqhdy9JxcIpHcViUgOgN5f/TYXC6ezKFAho2qyLlzcES7CHOgwk5Iw6GMtmKx2UWXY2tK8FT
FT9f2dsa+hUoNft0sSQK21FY0Lif6UULEmuqcMPZt0n2SrZ5EfW+IIrT7fXY+mKHAZiL6hpwEIuV
b52qVFvcgFpN9q7lfxOlCHYJSPJXtsoe1ap2Csz9qNHSfIBbNMe7spMH2eJozLxOgC+QUxkWGUNV
2tUxyDGqueR8MTpPdpr3eeRM0wDL4R7I3DLUpUYo16+zb2ZgQ7ggbfVPTdgNa6QQtLt+aIfd0Elo
5uY4L4HGqtxJZNvuh2Co11bjB59Lt4fMVFawb1BKuQHhTBSu2lKu4qTXforMfI37SLyO2VB5TpyW
ZxTdgSIQjMa5b1T7djRfiJ2YmqVMYBTpVkdI+kj2rvbBIluB4MrTsqbaLFUC87DVVnvu2y+z37Ke
WiVru/dV7HhblDvKn+quP6Jakftzl9uuOE/AkdKgRSnZ0rn0cKrMPwdxu19ysNqHB9n+ukalSjAK
o/hhQ7UC5+T4FlhThHyBrNVjE1VeKU9mG0FueTdAmRxiIiurG10QMiqOxN40NqjOSA6am7KjaBIQ
Jc7DviJJVMPpAJ6mBGzUOk9PrFbSy3FqRLemRKyBlC7SClqTsnaOVDqZ+1DN67VIYuuDsktqaEAa
IMwOAySDp75HwPW9AvOXMaffgJGBj12Rds5MncuZpdf9F7MeUSu5sMT+IoRFRENk7ks02NXuYt7M
+zliIlMTZ2/ASNMVRM5ALdJF4WMTgwGwDLPnVjW8ZC+hNIaTia3Oc2MhgKzpPSo0zCZ7rliSHnTW
gH5A+TbJ/2XsyrrbxpnlL8I5IEGQ4Cu1S5bk3UleeLLMcN93/vpbaGYij2e+zH1h2I0G5NgiATS6
qrrwsWojlBOikTr8vTuLULYfBSgFN4d044PgZt+pcfoEZp5t2o382e94c8Es0IICCn5DhykdNmiz
qeU2chP+DPTuKhPpcAeeR4DVOZs+Yb+ZagYzdx+myTJirEcsbf/niOSnD6YwlqGyJwXfKFIx/XMc
hRrOXL4ZTAbnBDtTz3KC8s0M/HrndL29IdOpRL/yY9QjkKkS9wyGFvOBxiiyYE3uScZgB9BjmL/G
iApstWpmr6u0YMCWYJdL+92uADsEJv3FdfMj6SNWhg9YLvmWPfCYoVRKyvRtMWeIjVf2AK5fZLmu
pThkvuwvee1wSN0G40Uls3kMeIdcJLPt9Dq1+C4DSDjuzAan2uu0GGIAg/tgg3UFFEDCDvxvvRNc
6WICT7svG5Z6VRYW/lplE36T5r5Xw88It8kA6s0T+yuYxoLDYlJfyHgZa9ShYJLV0X2UhcugMeuG
Q4+XPIXd/GTO7Z+JFVuox4BmYg2cwA4iP1iOBBC9PgA3+dwD5nXxWVJclgY37stVbyockKJe9Z1M
tkRBhN+VYNejQtYP0tmLTDY1Ucdf0WSZTXWqla+O7kaAffQdVJoez59eTF7NdaSn1gVd71BeFxw0
Pdf2Ggpn4BGN5EvQFGxdtzYKq1EmPYVe1FgdijVGsVdG1J2nXJ++MRyM0eZZxF2/sgEz3iZ0WpYb
zRJz22SD5G7eYbMP6npdr53oku4PpOuFGk4g3qkPN5Z1umtRHqOxAUdQsz4AsTQ9F8C6PcZdAqEo
WH0np+dBxmc/TYYruezWDFZ8rAPUM6DRRyXiBks1e0Otc1zjTKzNf5QyKUCtkvSfm37CWlvy4FQU
nfvay2LVyqn/HBfM3bU4pdxSWKyCO7yTg+fE7tIzDmGTJYy5TbQa274816NvPyU5+BNzfIFL7jjH
JI27x6AyXvqJgw4IOKBHjmTI2eHOXYqXzmOuL6yq+KboZbS5+UyzeTQDKe8oIlVAKuTQ2kWd4Wkw
uXwZHd4+K+MzGT3o655CFKeTJfE3eUL9Ihi6Q/slCg3/ETVE6yVSNf0j3kh4sn37udC6JuCRiFDv
XrJoHiBjm4NQ2wSqOJmH6UvCcSgY4BV2bR02X6cMggx+IdQLdhUvNzqBIkgwGxGx1eCAIdrfE/UA
2O9bLHqNSuxwCD97YDy8x/lu/hoXRoxUNuohIXrLHmXbJh7VOCS+fS9QzPcagDlsiSinNHiq2ur/
HaE/xZdQYDMTXm4mwKQ8sAxzCEQ3kLTpW1DOhOOwlckYABmHSXyNw4pp04djfG+FGWBwoYrvu8PY
tOxKXroUuSs23MSi++dAOn6Kob4ZVSAC19YSF/tyx8B763V4eorNFNuf0y4NjzTsEmfHxXEw7Lcl
ooxS4WUDg2wBkJ8/f8Sh7kFtqQcAjcXPH3Gx2bHoIna9DYczcrGpR44DKOrA7HZX6B/KTMdgHfRO
tWNF/8UxMFWVkMl+0RavqndWErLm0mSm+WLJcWlr/F68FFbzb/1+tYEhqPCimB066eA71w7fYmi6
35EFcfRgr3zgjMkcZfGaKRxL1NMm95EUmjRDUd8U4PLWuvS9hr5OcsJz5LJnl87N6nD+ljRZfdfq
xjhIfw64tA7WJnItDFTyYZWDgHBnl3iPJPa0MFreuC1VE2PhXEZ3xH5J/kqAN4AXPNwQ4SX55j4d
T8we7ins5v/VPfUZAG9ZOWzVOCRQPZ/Z52E2f97dfB/uyjkMvsxgK1t6qLq5OllzaufSgu7sZL4C
FwIdBDY+Aj9ZvRTjm1On5que+u/LkD91OgZkNuKUgl/Cs+04P6eh0WxQR1w/FuZ4B7pm6w3SZ85h
CgPsSDWPLptVujZ8lASRCevOjsfuMat7QD7BBW3xqPRXhL8Z8T/3X4K+xTF2qPzVgtSpRZ7sJwcE
jg7KvSqwpJ9t/YMN3EXZjx0+2lbJXuJuR944rCVYM9iVrAZ80nehAI6czJT3fF/ihbwmsw0yY4Nf
frF0zWWJbHpU8qMja7VnNjaZ4G0xhYdieSwoGhAKjCCNdoEknkeQwUCIj8xajO4lNN0/osQd93jn
AecDAY1j74LCaaib4SqA7b3GgAruSg555E77bg0T/oQQuAZz5s1Hd2k1NGsDhJPrDw2KD/VqUm26
pYZbq7B6zQaMZAJ9JDXQp+GU6JubdNWB/JHtzGflzvNGTp99FAXhu+3kd3TXQE2s9eg26NASukji
e5afJStjdiewKsNJzXSJqZlu+0yGK6AJ2FrwAqWLIGRuVCX3ZAXDlIA/SL+7yRaj456COfAi3UCt
KZi6/qNoyHTcjxk24WK3q7iUrnSB0fmQYXOUG1pDOUVnXhejt1TsDNBQxAIv397qc9oC9O4VHy5U
njMB2qdVob7cArL/0QllK/a2xUEsyOqDbO2nAIreOJ2RK8EpS/j95qG7W6gPFnXlUZgbfneachVL
8B1NZngNWid4LhVoT+cR6HMoKYfPOBfhoGifcFCtW2fL9Z9QYKCbyAGiUaQ2WGMdKZyrJsU7LcZ/
V4dD1cG9VK19Jot6QXf23LtziooBYXhDEAcgzcdXXg65f6zBev7SQC9zjQ1ytG+1CdlLoHstkLhR
sAEN9b3IJ7kic+Q40Y7sEbg3HVw2ZnWd8/h+iW1QqwBBRA8vkGBYdSlmMZzXPdLHzEb2Ipk/XCi0
N/DMYtpPTjSOHdpeA3YQlIjMkDvX/ByYUoP19HeTWlGzZC6trHbeBwP+/N78t75VAaR80kMS2+dY
2kNq5ikYKnlyI6d+QEKsedAumYXylGBX8UD+kpuLy22bdV4mwM2YDpjFQBHhXocAAt1Kr86Tzr3O
+hJGBSQfRvUnBdz82Kv1oMT2sy01LIP86n8LDhswOYwz79ZLCaJCSUcyxF+IKpJcQDEdWVMXVypK
TJoJRbqpbLe3eBzNfyGrqmPjQbQAsOk8nE0YaUKREB7a71GbnIKaFGhUnX2joLw13G2Pvc+qK8Ls
KrtSf3GK6UsDXj38+rrpCva+7NqmkeHlun6kRVJ0aaAeEYjU3/WATviEsqjMRg4u5DvieEV6A4st
9xlwCvOlzd8Zf7VQWMX2FPZXn7GJHnGe7ULLBWXHkxzEmxFPxbFKkAAi0RdsCIq9KRqZnOOZf6Lp
n1YGQJ5umc39K1k5oC0bupBJDTqClgC0SEAVvIEsDw+PZNIdwNyoXqNFw6/h6BNAWfdzOAqO8EW/
Kh/vDYkn2Q57PJWhoQ5da6crzBzq2Ymr+ZyJ8StZos/AV2jxGQyxjn+I2BQ996znWGDpYhFtWklW
XkMsLvKyQ01aMkfnVIByXsxZ9MwCs1xPWTbs+opFz3MNjYIYQE6Puooky++maVyD9qw4BSHKU6py
gNoGi0syJ99EloXlebb7/fmHQSesfzv/cGzHcHECC/oSE7WdHyoMRBmXBrIXmKQDVh6Fia2LKtkP
12dbNvQg+wA/59ihxk1jZgFetoBsnwXQQdgQf8fr4avF3OCLZeH7JVNXvjY8RqYhZ/Jp6tm8zlHT
81BWfbAtVdNd4tGfQRVvx5i8q+4QVHNwNFyrP0GFIN73I7ew+8y77cRYcY9iy2Aj6rBdofwVp9hY
bq6ceuzfFEplUYNhlt9kGpzBwTkFXtE98raMwGk3BJvKzcDkbwMnIPSSy/A10MxpXnC8WqwTfyoe
prbPt1FVzmdWMGMfjkaDo7EBXB7zaOysIGagn8FBhJlg1Z22IjjYUpon4Ildz/Br89UanWjviJZh
bQVz5CgiTrpRQk8VJuTVAc1E0uxEpuuKV6uszCtZseo8MFtaz3bdJ091GG/JHYi6vMzAOS4fMBTG
EXqWVvVNSgtUG15rgj8Px5s4Z+oSUALoAqzOjaVX2HN1ooKn5pc5hEi7Isn45PvZQzdm41s6DoBM
dDMgE06k7kzI4GxQ/Zd8wuHAxTA6+wcSXA84Yh/efOwKNj1oRu/Al+Dc2VFqrIUuNRzqYWdmVX4/
JTy7F4BeoJR/gvyyjTwAEKfZPXPB6SmgybEjk4J/xcWi6nac+RFEpuJxw3JAY0wJlRgyLdA2AE+D
mutbK5VgK16DK4ZFyR3NO6HFViIowyeyOixTb5Y9B+sSii0nlXALlYDJQgObWJjtsAFWoHke8rux
EfZ6HLP8Kzf+3xFxqXqAMEv338aI+Wz9x6m8MD7Wgdkuzr5NSwrbQMG/cj5AXrkPQC6rMHAtBjAY
3kD8BPSPEiPZxCruFtx/YwL8vyD6qXmB+1MnwxA8B78CcP5kU0/s8DuwAf0iBgBgOVq1qEVe+yLg
J6Uv2FDOJzJRb4QCabolJzUnOLte27kNfikdaAsXMXR76/hhnFtn12IV+DPSALBopHNmAJI9quvs
IoF65ijp92SCxy6/H5NJHHVcRXF2OuX3FDcgg7xfnBQDXpfnpR40QinySg16i+BPf1JR5CiaemUa
QXsGUymqPJJh8U8RThvIPxsQpdfxVFxptMZ7v45HteaXEAvxvV3mxpnVo3GmO005cw67jTtO2Ts3
1FBnJFMjtz+EWX2h0ID5ENcTzj1KmR5GOxod1KW16prhtHTtAG2/JpMuZddk+4BNJ2iJ5884yprX
SE6lyIwPME2c98Wu73phJbJngc0eqAnkytax1AH1ZC9IgdrnW/ekUumO4qc0ZAfwY/7sboRIfihA
dA5d3UOcoYNCA4jF1lnaNSeO6vMJh+NYRUW1bEEYYr1RWD+6bPJYYviTJ7ALxUIYLO/UmS7vgrBM
XQYjH411i6NRVWW+kd/gTnNggXXH+8IowaLMmtPtIuKyfWdKMvlYIWlorm9hdEexS4Qe5ENXCvn4
GRQTNoHayDwJvT43eendOrZkNyyGlwampikKsagBbT92r91jkigB+ADvvUrx7rHRF0jlFCvuzMme
TGooOig1tOEjddLKAftSSN+bzaBffFDDsLwUyqgHimcSrOqyWdpUhSrk2BEXgdUotE6a5mtiiqMv
rTrwFMdeMXe7HwFHtV8HqYbXwJQjoLtRf40qt9jPWATv8GPvAxtbEtQE6TLkgn3hAB7PejYoSv9P
1/TVc1Zn8zbHGhbbHoQOQrGVXdn+FzCUbGjiUJC+aHFgWg+leAGbwnThtfrUW735YidgScY64tOt
bXTlp4or84WZJeD8f0X+Sz8diekZWKgm3AWOhcMcJ5rOMeg4AZwDpRv5bg1St5KpQCcMMT0fxExA
PmGvpjt3AVObqq7rDTMytUX9lXOs8moAxA+QTQ4WkdemNb62Ten/0UWlFyaW9d0Fmx1ACUX05Av7
mvfDS6jATOlNrMOKQV9CQzTHaMRBtvfxltoB7mqOCbUvnaqgXXreur+LodsIdBO/X+nJj7OJwy3L
NgG/cG3DAcL6A3ann2wJIh/V3LWQIhOmCo+50UXewmdBdjGPf9lVhmV1qdsnnBM9EImFSKNxDxim
V5siWJCoik3Opa8dqB6mwKla0FgGRbxbrVg0uFg7MkAuV60lt7edEUhVQi9JGMMUDbxW5scROMWS
YdlKoXSguAcvJTZK9lnENU5PtGrVB9Y9EOtP2ykT5QJeUTc+vhuYxYdkHFTRmkMTW/z0+9/lP1Ia
DrLzKDwQhu1wKGoYH2ZmE4wsBkjfsrufHGJGAq6hZQ5TAR693M38LZD9rvKmGQwnqp9+zlI0deF8
5WgPDqgcrkTw46vQv0swoXlEMxCYSbKdygZZMU0O1LgCHCXYAl4mt59f/9kpAxHMagjHYj/o8kPf
BNB5YEFxKDVbDflkw+rFJxtQ1lBDIP4W1+m+N19bmjVop0LodAGEq9qt4yAf6QbZI+oIg0tejcoL
8Pv5nOWJ7zVCKZy0ttXjUM2v5O+yVK6RncyPssmKN7crV0Pn25+NRv/HkNPckcn5jF2sjN7ckFfH
qIvFmrrrj+OZkT72SRguH0fxdQpFIvq4zEet5+//sJhIPiSrHG6DQtFVhhQAS/yDzybpK9tyAGK+
c+vBm11r9ZPfJTaj6wiT2GDocXD/hwtfvNVCAkMRegx6hqgnnpz4qiPIGirUIOPvfMJyujiC9zrZ
mqj4+gTq8L2NfdB3wcHjb6ugeojHGhFFo/mj8k92yB/msGoehjICvb8Z7umLA5Qvx1M74xPjErTi
kCyAWKOVHMgEY9e7TkYQ7wvBmAdkdruNfV39+/dLYwD34pETQsXZXrbD+d/ibr6K52cUAlr2FxxC
DV6kdVVi2xL7Kp8/kXUDexsOlFdC3Yg11yfoDxQXct3CqOeMxsXvi4cRRSKe6i4k7aDmTtdcsvqC
0zVxx0sxriuwL3ybkyWgQWntKrSr+hI6AGn8LsD2q/Iwu+46Qhk+z/a//1b9o8bQEQaoayRxWliW
kB9eFznyN+2kjPAEkRecp3lD1B+zLjFeW8vxVMy7Zycp5ic/NtdhKfjrMEH406zyb35c8de2Hl0U
K+Tg3NB93AyIQ+UkNYRNETtVmb/GJ8T7ZUQJFC2X8wh5F/TVG0/u+/z66+O476zFCGHNW0F0VIzz
2gVn7+bmS13TvoIJjDy3GumUm+9DqYFCm2FFJ739AEJAaQHyiMenhAxHbkFJsC95A4wn6hLsyvrc
9niHxQP+LziYIy8YDaxL0CMXPUD34Q1lw8Z+NsAhTK3p34coHWMZojNGGsLQA0cW/zkE9eGNw5ch
Al0dcfspElX/OXM/ONzqoQDNujeVjaIgKpS6lVCFrplicrIgmq1rrm4NZpj8RyJG6e/A+zyMg3lZ
ofJauIZtcggto/0d0sOuQsuey7k5It8EzIFOoXZ6ww8uGWzudb61+buJetSfrTLn4l1wU1vfXA7i
mbi08k3LeboNfFc+ucwHnbyVvAEuLJ9AySafwOJxdmQL2kHtgqTjz3hqTFzQdsZt9EbWr/gcy4zL
MmBVD5CjmcANXdidAS58P9oTaMJMGYq1RvGlBW/ItdYX8os6b8hP1iDT8uL20Uq0Kt86g5k8VTO2
M0lsApeDig27tPw/swkcFRwSH36vhU6yxHkyWaI2id0jNdE5/IgD2m6XgXVfvw5BIGJP8WeRTY85
xOv+bNIvYRFnf4x4CXtSNPFrCqzmOnVBJQUZseAQ2g67h6zCp7ZkDhDtfrzlEXd2RT86n1Kgn1g+
Js9BbLP/+JOLj+AHZQDtaDmWNG3TtfjH1FsyDpYx5zihUr1CGmhi585ARXwatnwz5YpBIxK+28Xv
NJ+YFf24ueiOIeW/NlGkvx6K6XWAhs4fvetD4xUH/55bNus2tv0fU2188YM2/GyOWKGgftl6miMI
WjVdk1xrpuSu78b0FLZlfJpCkSH5j5LJ4j/ehUgrfviiA9opuIMvoADUE4unD1/0RIoeKdGiPllA
qN0BFuDsO1S1HtqgCC6jknp1brTPzEUmF3ww8TcOgbSqKjvkxcp4jTMz9j3PAFExG9QTmoLxNe+a
6prbZb2fJqUg/uJUZ+C3LFQ3dPPTiDemF2UmUpUz8lU0Uthh8wAl6D/mIgvBCiPV6xTIci3wK77n
5uDszD7uj0jGmcBZRdnWbjr56CcQofJREPtFOcZVZhI0YSa775Uf/umm2bcw5PINklb+ioaIwAFf
X/Ek9pASGKddAWTt6iZvxczqN75GK2BRMMWVUYaCWy2tBUi5WlV1iIqKcagfUaMo59p88K2kfrTx
Kj8kHJqc1BaOk7qkI7Jg+FOWryFOOlAiPfVf8Tu4Vj3qvjzDffGNyMH3ZMIxeqP6H2C2/epX+J5g
Ox2tFM6JLuBlj1dhFn25LR6LpkcBgpl8oaUkrR3/7soT1J4VoI7fBWG9KiqO7+Lf72KRAEo3FhWA
Jgbu3rVusG9DLYxZD80jbSO1BXLpdxa10aYyL+aNpSNpU/mrX6O3mLqN+lFbCev/1+/XKL/60SiF
ZboHtxPjpo6m6eQYbDyVOU+9uSvNxRcAeAkpz78uFHcz6Y58fQryaOR19wPEXCpADjBekY4paCF6
c7PETdUPxZ3pwJ0xf3QActpFYdggiwCzn938MQGj3SpUc7snX6t9eAQ818zKe3IhP1SeIqv5TlYX
xEACcIPvwKaGdEgA6QaduaKLSckqum1wxLjrkCfGBkvnudKZnzk1k90ZIcrVpyYCb79OcN3GoLsg
ARILZEDRzgLE6YDUOtKJqAU+2wDUnMCnLY+yDhfsWdEnwXRou5JvywlY+cQVUARy2vIwiQKkVoFK
z11ePoUWtAZSoYKnWwT5Mh2BguIniqcL3jv/OkbsFBdkvV46GUXfhGjWTjxanyA1LbeDsuS+rI3k
pfTzBwoIocbljQaS9nnsgLeOtdEaYq7ht8po14BEWZ+yyLSxpwFTCRYfQN8Fnb9Fyq3AKhKmYQXR
U4baC1VnKEHXLrwVf0ZQI/n+HkFjTJYs1ig+ry81t59QMwomByNCCjFu6/sY9TQraxTqG5SgkKIA
yaxqgG2FulQJoa/xZ2w5hfJubLN9lNbjanKwJrfSds+KgP1RWhYqRf3qc+u24XrM5XRtgE054BSw
2ptuCVU23WnQnVoAqaA52D7aKHjGHyZJnguWHXhuy0+9nfq7RI7htkaSEUR985dpZg54tO3yQTHr
jdyAYTHUNEJmACJGVzcdVqmonAczZvZDW0jnWBbyRw2WuxhECTXq9cFb6atYHUKgnT4nUOUwwTSV
WfPBMFCdnEII4TOvzR9FWop7VvYN8gU9Ml46DFTfci1AM3gAii1C53xO+rffr+YN62MmRYEAReLZ
dB1pggblI0GdL31o4plGfGrdXoBGwBi06kGYbiCkBfINHFttVDiq73biJ15tNeYrbwEuD4xkvBdu
CASXsJqTP/e4IImx06LP962VgqJ+xjGbmTUvVocDQrCU5yuATJoXp5/7E86fuZdos3JQilvLIfbc
PGhfWt6NF6y736irytv8vlDBmXoyS7IHv3WB1kPHjofqKR9+tDjNWTdh6KzLURRAmuDSzUF56qMB
ia+bbWYRcE03m8n2jtvJUIM8IeyNVa8ZFrpozO5b28x2QAIwj3y3i5nUR9HGJc6SEEuXd7EQ+L5U
KfsMpSbXi+sIEJ+sNcNtmMS+h1NLPmFZObH1IlcGEmpxqvC+JQUyoiC80dmTSZcZJysnBiDzzUUd
PsRSmISS51qOKWeeXxvqfjLEuSmM4k5h7cAgTAY1HsARFHg6tG2jxGCD98b0s4/jd2xfsQRaKR1+
Ti8oSuOMnPyWBlv6YHO4ChwxXVweuPfUAEbhyONRLlCU9Wi1wBNwqk4YkMFt7eFxUUYjXw40zVpm
4Id75+yGAfBTmyFzoOsZdJ0DSveXvjcX+StfS0jHjvkfjKy0I3m/Y1FYx2EBCwZaE0fI/yADGoCI
C0Q7xScny4C3rZBMRgo5wz41rMC7mUePnQYlF0xLC+egKQvdeb0AbCHdjR6/fy6tjzsoZSKx6Zjc
xYk2h97oh4VlHElZIkEGlhyHp3eT1ornJBj/60JmVlRaVKlEik034E3TbV1V1jhen8DdD8DypYYc
M1m3i7K7hywKIY2so+gSAx65qmMc30aZQKZ5YHa5z4E58qIeKh1J5eIAN9WcZ3U7mns3sYDzjPx+
S1gr0tykuxvAyrL4XyGaL55a3120bwjF4+9/b4J/2IcA/+g4SlngXgHMF8jPDyUAjClR4zA03KPy
zjiO4AcQXuNvDBPbs7yoIgUFyKlaN2D1Xi/21KX2OR+ezCmWl84qY7VuBhC52b5fbxbbjVhz5/J5
7UTdXzF10warEbOYJ/LSuYSzZe9rQxdF+Kg0mdzkiy/Y/B3bg+c0cN0X0HW7W8G6/gAkq/2AqX4E
nLDj34O23YZm2Hz2Q7PczEganlThQn/ebeaVnIf5uxpW7TBF323fdgFY7PKL6Y8QX7IgPAwMTf2l
EmDftfBpSdDYmtefab6ZdBVAinBvuekT3uzBEdTU4L7XF14PMR40sEJ3ILTdqBilHeSj1tGMum3X
iQCw5b6FYJjuEhZ4IrtWnhdfPkY4bO5N6HcNY79OBvAu5sTi75tt7IloaI6tJuanC3iYvcbOwnuy
Zs3cb8vxFGnS/kRfJGAP+wac6EjhaymAEQDGdVN20Jb4NYgskLswwGm8DIy0dQWkWoTiiQkM85OB
NPoM8K1YI+FSXrIU2glDYkJkUVZg3dC+Nosz4NCV/UcIksH9Ek0tFgT7fKdz90tf3YO6kWl31pWB
vfBArmUQujUKHBb0rThyW2Bg8tEorileCzvayT6Ooffsh5fx18WEhuGFDRkwOK3ZbT80kBkGuuqv
woRJJvW4xVk2A8hkMC8f/DezY1jrurkFXU589M1P5mAD/yCz0dxRgwPinnUYBjaSw2I40wW64WvF
oFcdoNJmwGsOINRfDQD6ZqebKx986GDIc4YT75x/YUU2fu0i6Go0TTleDSuF2kWFYgNqgBbDpU5U
/uLIuTrgHAWsYWaZfc1yaDKjozKGDhtjsedu2l2STPNfjg4uEWYMyzGg8K1NFcdgmg6iwPY4eE23
mPYca019eJVfBZZWB/2qB2e4DpcRry7hjoYjx9LmV7V9sOwW0q06iMbIAyvfJpIrj6L7JktxPlwk
4UuStvFTCb5ck1+x4zShg1zIh3lU1kMi9qVlRIsR55l7Fl16oKZOB9maxyVx6syjPuSzeuT7sxy4
RTKpwQodCOilfooieXQjn5nmg8csCHXQeHQpDeQWBqyabh8BybuuDtqHWszyoYzEfC6DHpNvdEwm
6AKEzPRt1AmH02aWs0K1P+ige5+DwFnfVViQerappl0EkDbquLTT5QVEMh3rbvE5LG7vUlMCcoDG
xYeqtHI3djngc/QB1NTIEbi8RskNme8+Je2fwVCPVbH+YPJn8xBd435fjrVrA0oBPyjjUFXchz8W
H44Xz7+fIkz1oYYXRMxKoXZXOBKYaeyFPsyteN+D5rvsoXULtDSUvlPbSLcjEEHlJ9QgAL57BJuQ
j4qtUnigH8q+W5zvqhEEDFj/+qCFmN9HgCBi/FRmYQNZIlBdUbKz6keIo6rGPXCd7JxDMNxTK+U+
qXXuEvdAyc5bsOsgxYJH615hg7ZtsHzFTKRktAIMSb9jlbsBOb35EOvLKAzonMws0/K4AL9F9Ws0
1OZpVPY31Nf6kLhMzYflwtmuacAuRhaF0x2NYyQtGhBRFY19jzRveTJsENphcQ+hkTkGr3nFDD0n
Fs6pmTicy622g9SB899apqvtzub7AB1FI896eOpEJt2Rj8yOQ8rN9wO+fAx9QlH2mGfffdj/Gkua
w0OfJ1pPG59xG/4fP+Lt/1Fo5qFWGKfbj/UxmsZJs/hgZoFxjF3bP4+DIbChdrLPqijslUjyAQUZ
jfM6uVj6i6IA9840ohaOxyfl1zFEooWPGh59SxeJN1zh3Wy6m0OAAiYJ1tcUQNUl8DbE6Doi3H5o
kdC+XqVd4Ky6KhvvISbxHXhl/zCZJTYdjmnU28Q3OcRFoeHizVY6XaYMLL09JNRahUqGogRNPB+3
RBQi+z+SDpljcqshyde6OAL56EH03gygYe+FIwOTMnZo294AGy6ZsfbR3RIJzIJ/1xopdLvt2jrR
3NE41Q8cwBi7ZZ5Zpo3OBD4zMs0//ImjAuTXDER3YA5qVnUnhxWSN91OtA7UagHvfbOVs+umwvpq
u6CsEpkZnAHlDu6rWGF6B176q8+qz4My+qdWjvlRYc26IT+eUsi/1pDA9KFaWuXykEIc4zlh2UuS
QYZ7rnGICA5n4KvAzOx6PAAaE6UXAvgx7VR4sk7IR+/IhwNN69IKn0HKIwI3D16FzZac1FzF7mcx
uBN21dbyzxh1CYDCzEcOqYmPSQWkbN/z+mzKvN5C/iN5wAu/XFtu3rwUXYZKzw5pSTurXhOVtH+U
Y7rO82g8jaGNk2bGjIuNEp4NuHCxlHO5eVl8mQV1kWjoDzHe/qe2q3421PrOygu+c2cQPkEjFHHk
pH5GA2hBVPN91YXBJY7v6KwXJbw77kssJOJsCFdCQixHm0uxRV0AN4339YXOkUPM1Ac/DnoIJAhd
FY162NbDsfB9rKF3I1Ro10mcI1uHLs/a35XRT3/cFPe/f9XrrdKHBL3eDXAbewFDSSSnP+6jmsYf
wTrQVsfcRjZc4r8sN1DtHM6NBo3hrCLwyGwz4MREDQEMYaOIptVAsZyjfDXx1bCuwe3kgbY3PBdx
i7JdkZ1UXodncqEcLwbIUNt2xh55MqqHsPTd3WT2+aaWHXs1+QQusZGFBzKZwxMvsSbwD+nWFAp7
pavq56op50coueztULHXGtPO3VAgT0Kmir7zYLT2Vlinq7gBXNqGSMm1QJH25DQAT9eyf8aWexWF
HXuggKAvG8gKVv2JGkFAAx2GtB231DobiQG+hgyMZjnzQFdSvIGlw9/WKPXdEoTa8e181cVI7VAr
ThKOUZnWj0GSW09W7mwIWY3kBmTK9fFoG2PvEoIuZQWmNGZ9xzz8Ix5KaKy5kOOdiAqqfovT2n4k
tgEB+rpN70NeourE2m7TUKMKX7HqNIGMwDwYFgNSq5MIPhc5kOUTIDEHwJTCzwzEU2afxW//R9l5
LMmNa2H6iRhBb7bpffkqqTeMknSb3ns+/XwA1Uq1phczGwZxADKr0hDAOb9p+kg7l7WureXl1BHD
dZHVEenZLn2DkbbDaVuUiZTg0A8+m/cBeLo54MHF1OkfumhI8a7BBWURxtWa5Ks7lRnrJqGTi9h8
tIptN17VCmsdqOoTEGPzSTVrqAFToD8q7fiXDGOW2+/MKEUlQtje95n9ZERBRAqbUWE3/jWIi53M
7HfyXl047X0gKFRchBYDm5+1EnT9Sxhy0NuNafJlkg38WdKNOfT1XjaVZsqvkN7eEtXGHXPslM9h
MNqL74T9S6epW8vGz2WeYmplQlCsKqPiZsfaMxLb5AJ8V9n0gDefEqFFpnqFrIbMR2/IEQ9oyn4/
DXjtRe50UywlxykoGk38I4Z3f7bGR3lQMCR/LBL7gKOne1mGZZEBXZbN9TYdcd4sjMiKAkoB1btD
9WuX+1iUjgIzM9TR/wovTp6w9MPPDib8yhwb56upomkemK5yaY20fXGj5hEPa+dr5GvIgtZ+d8zG
qMcI5E3eJooLb68Y9riTzcDg3fc0962FWnJmP4AT24SORUieZEUp0dPAhVTebvDy70szaMsQt3NE
C4tVG7TaUetC9DnScCJhhw+A0fXeIfL9eT1NhfbqNqF61Qvvq2yZo9e+hOWbEjNSRvjZXfBi0x/k
xZaZWqs0r+bTMjyzasyc+7UJ5HKrGkrzzPq2fdagpNf4JV1lSLWD8ZKrxSvFcRUrlEQLtvICz64w
OnfM92Cy+hU1RF4lyKOHUp95fqcohckOpwiMhwnxnwe1MX7v0MUVioIN6h9X3DtqcatEiIs1cbnV
vTrsjliQ7sPEcXdBGRe3olD/r7P4V+9opz1vdmEn1wkS5pqEPogfv3mHh4y3a6UjxJnUwRkED4A4
QA58wIlG3aQMfzjK/5B28v8XghLq++TnNUYR1FdwegEp3drc4cXMNZarYlZr3q9J2uR7PzX+iQWF
AnATcJfP5H5U3NpGEcLuWEayhG/dEKkue/y4jzBL0jBq5P85orbmfgtb9u96xBEz1Afs4yzTaXcd
GZ+Vo00v8He0hwQK/JXlDZ6EnaV+bYKGJ09XDteJGsmL4c+PSp/j9OPn09bGxfAQDjS9DZ6O41dd
MeKjq7HNlxdTinnCoSd4GZTxcQCXvUsbo0N9wLNfAo2PvHIs44edXuXblDbQVsgcWm+ZF+JOO4xU
dEK1PQNN20zjdKj59rA4BRPRi0ODuW5rVtajDHldVWwg5TV7iXuAkjKdJwcVNmvQvjuew0YbLtFq
USMqjMNoC1vdsbZeVI3ipwNS4bAIF/kovCE4drA8dKih7aJJ+suEbml3wSi4e8KzbmxS9A2MId21
7dzw9wzx/I7yCmBoQZpQ/GfN94dXXTC0cuNF76afjah+8YdaePKqevWtbAajwivTSef3qCvK9zwT
2/zOCK/obBgfdYF4cWC+97k13uwekXkZdtD4Q341yXaDMYz81SGudgaPOLucpluWa/oG0Yt4I5um
iMkzeWjN6XFIPPZyaSRcGEVv6Gb+qQ6i0xKrEbg4WigGHTTf0siFU1mLQv21BTn02pHsAS/kdTu1
jZFgsJGmFgOaXKs2DlpJlwLu/GOPws84xszGStW9DNnQbVGtoGzW+eNB051I6IoPF6joKi7JbfFU
NQpGWjhyvmNckTHP29n3Wch1xE2OrTFkENfM4r+DVHlXsIv5aqZxus7SglzsNPq7USwaoqQcyA4r
ygHQev+qNqjgDEpibWQvSuX5BRRlspK9iVJ5z0FPmVtc2otD6BiPfQDeaZzbYY2GTnjoeGxdk9Q6
p32dPE+mEj+bCjI3VYO2mGwuHa6eLRfImDzoM0qtIMJusjWm+F+TEYpWoBjxcQDODLQnqF5TzUQB
E7kZv5z1g0MWdytlZUyt/V9hfWih5b+4ue1tM7QpL5Sl/RNlhGSf1Jr1BPuqXptF0fwV593FMwbz
bw3WfFdn4fcByi7JlsA8aZH93VJa68X5VrB5eJHnXjCkawjA2dERXX00DseoLVB0F81yULu12ikj
moa4xw6O3q/LkqrUPSUu099m3eEJ7OKhEOSoHQUlolF5lf88i4gNENCAG8eQ7OTZfdy/eyOzNldm
2Dd7p2rMQ5sqD3dXSXkmHSSloSQ62saxdqxDkGHYG9U1jK6xRkEiMbJ/tXu/cbaNwWt7zs6cvauL
8MzVG6jBId4UXO1kLppNhPbhsbadKy523zU/rj9Ga341WrV4KXi/zwkLt80iScm3RB143M+tBioz
08JNo+AsOQBKXgNxDzy+BkX4l9khn/M2Vvrn7Pht+4JFC36iXpchoQiW1wgwgJtL11hhpgWXtjNg
buCBaKB7TvcC3LjHpG2lvEaOkbdwI+x3A7Mzd1VsQ8wVHFOvApNqWNCKDdcKDzb+x5vaz8xz1m4y
4bJZiidaJx5gfzRlxz1WjpDacq0/NpMS4EQzKG8e1NBlU91gs9FHRnAaYJjc4/6EOcc97ob5Qb5l
1q/xHrmfouHRjLr5g5TwD3xk9NxqOMqQFPT/FR+BYx5lSEeGc6eKCjOatTGlyDZ4rHM9edIs/bOP
p+ordtHptk6D+pjIGnSzo+Qxf2FNnJ1chUrHKEap4uoRDYC6xvHJqrUS8IuWPHZp/EldHAuBms2F
KmluY2ustCzsz5I9K3tlkw8F4xEx+N6bisGTuNYQz3vZHPy6Xft8Hmu5MI1JWG2dJAQbJ9apM+ir
s1yYymahwkO1j4u0LpYF6aog73pOA0rzdYEcYlQhC4engnWexUE25aHMq3LVTt68TQEf16t7jxwo
L0kDptw4K0xWhkap1uy51CD8sOABXBVPIbfeo62csWSUSGX0Xq5mFMeI4gTGs20DjRWI5T5iiy8o
ARs5Ci3FalPG1SM+j9n4tCyVEtUVxrBzfi0BzWxRMtFfoXO0K1Xpve9dmK5tZrO/DdgaammOX9sO
w/axseKnsJ3GfdMp3Wkai89ZLy1gM7htQSfBnHi62OoUfauiadiAXRJuOVGJ2+Q/A5ryEsVD/G02
m38N0JPncbZ5qnhejuRdkb+GSf8gv5WqgYPVf8S1HrFCvjfFudH5oMR4+a3XlKbbhC4zTeG7c6Mj
MOFGl0EZzmBRMD4S8C+JCxMhIy0Q65Luo7+asyBrJFbj3VqpgdxlXX4d/YwtDMjKbxjOrFTB7UGm
qIUj1BUvJDGGPbpS3dErg/wwBZmNlpZV25g9t5ppnUo3/31m19Nhlzeqfr5P9nLuT9gAYYxSvMu4
ERj/TPsI6+hrpvJ0K++UO2nFA9icVvL54849y7tmQt5GcBXkg+mPmHwQ2b/GyaYc/GeMJSYqk6gf
FVAhqBgqnyxEm4dFoS4Tsclw/zM2CPXFu8RdXJHt8Y2XPueb07te/K1loQrzxf5hTSOCmePsvQR2
m+zNRMiq2Lr5gDsVlUe3PFq9ZTxmpGk2+VS1jygiMYvaCYKLuCycAPQrbEmn5EFJ4SkXMMVfkQR1
8LyZ2r/aQn+qI7GE1qyfa5K8Cc6d2cffuon/LAwH522c0/fRN1XcZ9JuLwmzYYv/WYOn5F6uDGVT
9sq14b0p6bRN7P0c/P917f3O8oXu14b//jPk6/IWurdl4dkAIYAK1KDdKUDUAK3xUTf1Mb8iJPEH
rnoBYI9kdtZwMseNxGh7IOHPk9kemkaxXmeNAnrVlU+zNVmvjY12ZO5646UTnfGMAGjfzupBNnGR
4SE9liMlHAZ7fWAeTb9EeVo0tYGyU9ryBBetNs7d59QfV/JK+VIJeqMDaj3phK4iKFHn1RPb+cBi
Jy/P3NT+LHszPTl9ya7fUmtlm1SKt/ZlFsA2kumKrfOu6VXrBIvBWmdWgxKIEPrLHMNGwicvrord
RO8Df1XvohVISs4+pom9Wd49JvunZhpsFAECHoaG49in0OcVEn2OX/KCgvrgOtG2KN2yB9bAyNS7
mjYia2Uw7jFaSx6x3Ws2mNbn72D2CqF7V33HZ2Q3AEmHVt5FG4ea0Y/CG1H7DvXkI66UYGN5ufc4
On24p4Sjn0neR2d5T7dXinWjeM4l9xMUl2yyTqPb6UetIpMD7nZ+gZpcIdjHD0bDoD3Ui+Ep82Z/
bbXa2UG472ZWeAjrelkeIofcF/UV0H3ioInauciCKmFZvXmJfaz7IH+SmlSDijw2egtPUndq0Myl
D+uWahe1MLzRSA+2qW1l5zkw9SfbNvKVhOzVnvsDNQP/2WiC8uQ4A9hSty0/FQ0nMcCAagNdH43N
J6NoteUnhb4c61DRlF982ZwmlaaYfu9N+ZNCe9vdqGFb7YrYW0nHb+nJXUX2E5CG4HJ36GZugo8/
hZfFF1w89URIQ2cACSCvfpJDRUheSMqwfKi16K1TkPuw7Zp0st4U8Z492b/aEU+JldKDpVPifd5M
5N/y6efJr8jvJ0qhejFLZkTBzPlKChYPRB1eiKIGN/k3yL9GhsgD3wK5hvQ1Rojm/X8sfIokiht4
oADRJJ6r+gIHxXQ2WKfb2zbAEmkeNAyP9XTekJKxhuViUxDRmrjezkE/LK8obypCNQpVy6hfIXnh
/Q0Ko2orQ6H4mCpFhftWjWu2W8YHUwRm22QHD7JJneONLJ796OMxjpxPupNhjM6i8yaFQP/Q2pr4
a5PnGZrM88Sz9QA1wBXm78mzPKRMp+sOrv7uHoOA+xiFuQMJkKvyMC4etJE0CD8DqJChrgDJKOt9
Jr7W3mRBp1ECkSaDcC1zPl2RPqG3xBd+LptDJtRspKRN54w/Y3fRGyOuSU6NeQh7qGGpYyjYTs4k
aAE81V/b+FGmoUDxWEs4G9P669AtYTmaZB6YFVIAKuJGkab9aITqUVc2LAnq5qwESvYJmZ76Dask
BJcbPjt24VcgOOHJK6LsYEb2/FA5ar8x8SV4bwSholcs+6aryd+oM5i3CYluEmK+s5fNPvOxzAoU
RT3qg/tiTp15kx3yMPtmukkT9RXkzvzk1cka76SEjaaTIGAYVN5p2UFqAyUsy3KXLaOlJ8FmyYSw
n9lJGp2WOB7SUbw1sikPdjr/jMmCzFJpyeufMdkk5427UtKFh1o1LdhKQIArz4qf5YEq5AapcJAL
IuQrSOg2ofkkW5guJ8/tQIp2HNxoc48ZOWqSFT+DFIzkLorb6SYPiFn9POuR4Aoi6xqZ4PhBDTBC
R0Jj73pYMN7Hpl5Ed19SCMjFrSwzpmQ5pGIlK8SNgfyMlxjBgFJoI08NNbNN1pSfsVkFR6lo3BQl
47Iwp9QVwdORwSSZ7F1vVdrBc0DzmCWLFm1W6xe3L+qXMUIZrERhM2W79GJEbMF8knVb2Vk5PjqH
qrKVnfIi6IjR2mqM6ChHIOFu4MIhVi+/bpm5/rs+wm61xQso4kX5eC5FlaMQpEfqykE6bFOFbe2s
K1LkZ6cJuvZiKGF6dnPL9MBWEpUHGZQXGRS3wTT7eZIcwJWrxxSnogxNlDTa1VHWbiNzah9mEyRi
Yvn/KzPrwzJVeGXWaG+UMg5ubaCiS9w7ZLhcpX92sxDaUUs+wx7KdScI4ObkfOhtXnxUFWIh8qLc
PNgkRycDjYYGT97HeKQWIQ9qx++uUNHvJyL7THaV2yxFD9MlafDbUA0TA7+otdv9FiFot23oDBS7
xVg/sKBMahlulVAbX4oeeXzBBxvT8bfWrz4JkJh08wfLIFb1HT+fJun1V5SNZgxupvg6gu84zUqB
cLKpDE9WEXVrLavzvzJNvxRqoP2tgllGpsX6pqINsUKFCNpMlKa7uYoLjND67kwN2NjFHbSqsXbD
tWfqw2djlQffsec3vBA/nN7t1kXN2ovcs/ViFnF8wi8CIW7RlIc2eXI9RX+Wjfv4oFTMF12Mj4Cg
LONnw3tpdDW7wq3czk3iP5hCZ9sqgE9raRhuZDVMSmlX1G+GqvcfZMhPoZw0cRZSyxBu9//RW4ne
xVlZ3L2Ze3C9RfOZkrbd1QkUsayevnjZrP/A5fFUks3+WgBzX7kA6lfUzvVD7fQokec1JXDfeAyU
KnmtA5zpRbhx7fis+P2wtuvI+HBD29+Q67OYDlA+otZUsVSBkPgBzZisglYPPGlz9yAtla30S1EO
zket5NqJHxOcLuG0XA1A87LWbR54WppPMCI/bKv8UoTzh2cm8xeQcw8jTnfPnQ/IGpGmHxWGsV+8
0cl2SoDmUl9Qx08zo93N/S3TQ/tZPl0p9qK4aNb6QTYzJwixyprN1WCE1gswDeuF8fmwA+FaXROd
Neyp6dNskzRNvNJTGHnyn1RLuMsKtJC9fAtKEqKrqsvVm2UN6ns032SYKqaPGikXQejfOUygw7Tz
5gs76sdK7ykeIlOdP5pmNa0ctkGHFB4+FHoXGSwxRjCk11j5WYt1T6TENtIM6rC/E1R5M9xzF/6k
twb6WB6Xwkxt13wjQF2jrxt9m2PwflOgFM+lR6kuMyljyQxzsFL8PPiWKvx6cb7RT6Qy62d5YaBT
b3TAEhyb2q2fn8noU40SdSlg9cYBsS44d7IKZVbgIFrWVQfbAlxmhTtLsu7NkmSa31+XfFxJszCn
4Sp3szOQyU05zxMaMFmBMzUHecZmOVlHRmRs77EKwuRvvZZTkPgRV9w75GB5rSN6ZYc8UGD4Oe7e
e7+zaocCSpauo2L44uodvyA/xn45MCFVxHUcvTR+NVyS0lybtdatlMysF3pqNpvmCul1qhMCwOXU
Lurdolc+u2Tz3isH/z9cixg/bJN7FTXk4d6l8FdcueMK0TFcD5Amd7K8Ksd1rqsch3b8Llv4dSb4
GzdPcS78O8s8w7tldsd1MQasSV0VjcHE9S71bBmAnSn7pJ2CF2mTOf9w3yUNfuwo8bkALmHWWf54
HAunhsRf9GRpxjh5l7yGJptbsLMwmGTT6wq+vWXrnjXcJhb+Q6Nn8RpAwXQAZlRd+7b8Wuo5roQ4
a65sVyufZVEZcyMwZL6JcIhI5eHEZO+8gaWu7OVnc4waSilS+N8x9G6TY1i4lsr/MuYLyX95cMVZ
ZJvxoXGMp2mqfFI3Hu4qpf3Q+ZnHhg3q/z1e9XrV72TQV8cCJJSWzO+jXjx0eQUoPMAaywh4Ppa+
dtHZCry49YSOBdIQq8I0py8YQVgw3P3oKrnjaLxke0dQJyQ//M4nL5vqJH6fF8up8oPp9tHqjwSx
zCHLWOG6X6huxft7bvk+dmwtCEYkLzcwPfuHIXR+Jrx9luMPNZ/G8ntzWCJZOzvuHHIC2EpZJS6o
dam+TUnZPbW1Wj41Q/suwyUJ7Q3M6EPcTYhnq62RvTRu0D96RbqzpetIHOJkU0yOLWqtzHc8Ffe1
HbUbrWOXiGWEYznHL1lnq291EbPG4XkcZd54VOLMwNmHZpvxKBzRm7pqlD3wuUDdOwFwfy3VYl1q
I+I/apkFD57uKLfSn95c4DzHewhZ9ODBd5x+ww912Mhhsld2GMPMwlsb3kwgOyBNxGA5ZEDjVL6M
HAtyIyBTyoFNg7Xq7NRCfITmclkj2oXo+S3464+UN8356nXIbdpJ6Z5LW3HOc9o65yd5eg/K5n/F
/hhiWrbOjxJY373D/XXre+yP+7FCHw/s6i9R7/grfEbMn8YnS8YpVc0MfTRvK3NKS2xJN8nxYWSY
S9cSlFx/eQ31+m0obFOWa+4Zq/vrkOqedtj5gL/sR41VzBDsoR/bzzwi4eiXdfcd7gqZJdaVNoKE
ajXj1uvjZNAWuXGNGi2DScW6sK7K4AOhiIOizRYkoDJ9zfR4IyFPMzDnq8kjaCWb9WR4hzgjFy2b
Y9Um26r32MwIfFTeZxOJnti+JHXonILenrdBX1ZneXBV7IUCJ0tWsmOwA0QFZXA5XQalKWl/eeqM
U3VG2uzn5Uu322k7fSyCDZOviUDCPxsnp+2SDbIB805uk2RHpzfPIIfHiwyFSWBCBLTX94vagQWQ
vNFshk8RUJSLnBWDmCQGGsrZWjFFDeve7mS9SrbLtKAghs3ijc3LRiaIw7qb9jJ+zxfLsWjRZ2t5
6z/uv6Se65gcOOX6PZlZjd1DVe9CxJ9IcCSWdpwV7++xrqbHJdY4CGuHSopXFhgEeZis+RammZgq
S4TRUnm0rDFZJ5nXbgehqrYEebghsCYOetauQ1LQZ9laLlwG6m146DX3U7aCCFCIkfXBus1Jj1yb
2eMLEwAaz2wnCrdRb4+2tTFV/En+DSyQYAJg+s1pUIFuixrdb0NyXSkOhaX9Delx2mOI6+9rHtrv
aBKegs4Jv6nINq5DvRpuqj8GN2Pqx7WXVNE36uIHxMDyjyIrYnI23qOt+SFrIMg8GAh6j4YSUWEZ
vFcZmvpDW3jJq4w4SXYDIDA9yC6ood2qh+Bxlp2QCaJNluCfLXsby6532J7NW9mrNRg1Vqiir2Vv
xQPqoplQ2JcbG0cgE6XvwC0Yle1oZ80Fzjv2mYH5WPbleEbCEbVTWHWX0U2x1pXtvuJ2tShcMh3u
EyUBtpKVsBFl21XZ1VqFURqYg5C7M9D9XMHKQFnH7az3HKeilcKXHCALzbjvDnmgjs8KH8wbHxYr
WMJ1FE8PwE6/kCy03hOv8U5dDBpNdoZhlu7LqrW2shl1XQlbQ02Obhgy/ccx20U12SX4Fm4lJqVF
KfAWKy34FvAqgRD48MPpvW67+hpkVXc2owanctSzwO3/lNCSTXaJa4CU9fket0MpWi0GV1mYAOmN
0Dn4dW3WW+XRUMdzD0+U6k3UTT9PezeZKBSO7QEY2VG2WnSLiuMyhlXqeUljG3M37gI7aJ58N4n3
bdmzgW8Ckpn3NugI4+Z7xloRlXNZPpeHDC7VyYjG/b2sLuNdavnrsg/8zUzC4aGF4WgO7L3WUdAF
p8DE+UwSpeTB1X1jWzSlubkzqMKUFHzfAN6VQ2RHW4WnuJ+p0guOVRwX9qHLQBFXsIs6U32WByVg
Z92iAwmIwp2z9aT4+5Gy3U32+pXlHR0t6cFN/3NFmwIuQw0NZ5Mq0Z6HCUmeoei2caCDc4+1N7km
uwsw/aa9JIM8ly5OFjeHP8ZZneVuwXtUK7XwSN/o7lhtaiXV13ePFQB49HS682WhXRZBAFvT9NwH
R/jb1VHIPn82h7UlmjIme103/BvBkOJ4j5O4Qw0g9tZyAJMt5Q11vKFrrLFPzaELKk16Gmq1ZQve
Js92ggnLWHbzN3UK4Q6O/v+8bHrztNx6GPrJWMuNm1wY6kDLNrHZoxmmAi29dxxDyrOPU+VdNAAn
JKg862C2g3nD79fbTG7ev6UUnFcjKs7fNVSTAe6igIia+p4qe/OtU/QZTHg2vipdVIOKRGbEjK0G
m+xwRlGdZVeMjrlE2lol7ybquEsqAXU7DMAQcV6D4BmpEMA5HY66X6rg41UDuorG0qvDmSU/YZ7K
XDtQQVfHL7IRMkNdhiZyVlVGKgcte72FcgrHIpfUjDT3u3XWxgCSRHCs0FvZqPdT+ATOWR5kENb1
wa8i5SBDy93k6XLhchqQENOj+WojO1+vfruZlRUWxMWw3ugiC4ucc78OmMm2MhUrY/IsyjCs18dx
3crc7ZKyrdPveqzjHGN1A7j5ZvrqdgF+GWH+nfkhWJepmz6C/kvO/zFidNJgrSdj+igkWM6+Pttr
vWrz24j82mNdpwqTmhGAnqIpD+qI4qiWGM96FJtLSMbn3l/pmke++VecpPu4gi/dHeSIqkhueiKM
eoVN1ZhcLXVIFrsqGZEHN51t6Dm1trP5LnqbkpLBntJNCRkvH71Nm41/LZueGMsgOPIlKyyTM1kA
UYL/aNv95G+XBUnHFm6TtP7bxHSwTC0+vORss8wymYfPydj9CNW0OPfIn8HOZH0J1OjIT9c4sT6q
jY3cp/NMO6oipilzoEFL+ScroDOYJ5dxum/2ZzlEXCHvEhlZZSx5hF93vm/7/32n5SUMBU0ZnZcu
yuwoZ30dZA6622F6MwarviFm2iyzPrzYk1r11nuI2+Je7Tt97/Vp9NE7ybGbXLRi9eoJ4o5+i5Ls
y5Kc7KFexkb8WytnHpyo6h0ML+hR/KlwJorNsNmq1uCuat2GH5CURnWZ8ocF9zA61tqPZpaV0oE3
5XmxtPGN7kA3/epfMBGWpf8cLxETyB8Uj75+cw1zxktMHuX+WG6XzTD39hj7vMpQ19XzlvJIzluC
EUME6BQFO+R45B9yj8mmhFzIGC5yKOP+wmhYLTQwGZN/wP1ap+lQXpb4jNnHh67Fu3ifpNGwk3tE
kPF/ZbMLAJ5/7DkovadsSsEoL8iMQmebXQM9kHyEirTnAVkQofABaEybNf0GqvhpEC0ZmpQfgesr
z7LBQx5s0lyUC/0hDRNzE9ZZsleESmOt9Rd3jknfo6L/2wSB5Lp1jadxmR/uE0fgoSptDzzF5ARx
72ib5xiDhYF55xnSnP0E4/MxdProCy18mf2JVErrRV/swmICzhv3UuOL8ZFhkhxFXyql0S4QfamT
iWv6qIXGEAXqQfZS0mfm5M5++brU0VpnMJOr03wxAl/ZdxCaXi2j/wqULfvOz+SvAaDI64zgzcHv
wxn/ve4zFyswzU+L1diy+5YLso4qTOJo5jMgMOe1m0j0i1Wb5UMwTCL3q7wGtWbjNDhzs6za9Aqi
j9F67rJqI7OGGUCpl0cevwHLvw7lBbxA+FKDMOgG1gVjQAqzFViFLMqTG24+771o+SlS8HqSolSr
5GJtVO0jswifZGeKUcSqKOr6IpsJ6fD1UBWsp8WlhqMMwkwYXYq8mPDsARUiH4c6y+1VMDo44f56
uCJloe4Ul2rS/SlqVGF9ifj0QWSZj/e4U7jUWBvrKkPyKd30hrNhji+u4Vx9ZnFu7MEdFFeWQUnC
nhfnvVE3P+QIX647c6vqNiMbxQ2rKmcd9umnz+Zg78sOOVAe+oRtbxA7HxhH4CWw3EGOCcLiM3TS
hpRwBpw5gPms6+aUHysfsDp4V7Fp8838aUA05bI8pkczfapB7rCcp6TuehSlvco943kUgBauq+K6
nAIYKLfKOIZwQoIC1WsOnej+bcykZ5vciZi73D491646P+Aa6e29LMsORZPWr54zfSJ+nX0PjflL
PbX2K9BICt4W+ju/BkjRyqocv/hpmj8PXpZsc8fEXk8c5NmEwgtPPS0Kr+iLxFPWXyBXBXiR/aB+
QCY6H79ouVJtXR+8qKnx/SmcMtkoWqp/ejADylKLf0yITK46r9SeSA4kR7tQMWbKlZJMgvK37nX+
Y+SDLPSc4D3A1+AFyHF6sVosoNRYx5OEXWuCEXuDgL7g8lrjiULgTcYQofVv94PTDZeoq+zTPSSH
tZ7SbLwCix/ZYSDaCZlib5tdheVsnnxPo88e37kfWiV+ZaMfvygaNYogLuqjRvnjEQ86NITRcMA1
tb/iuVu+oL919MRDI0f34KijJ7aRTdLu9dodfP0sm1X/Gcf99J6jeHb1OYWDxkWQDPA/VDLmKtFE
GPrDNnrtMUxsFhDO/OHHZU/RRunQzeSMikO/nCED9zGorrGTcUt6Zd2HeHiQlhDxp/6chfAGO7QV
ICiVh0ra16DlbK3Qi/pXOyetsIl6oMfdYCL61XvaSmI6QyOcz5Yl0PACHnpvSnioHCx7qywwWOdE
b1LtKsYmLWa5xpYWialkmPqjX5B7l53yEP4zQrZMtJmPtqH+HBGmbXdIxhj4UTB/c5NqODu21Twr
YW/e1Mjad2raPssQUIB6V5V2u7nHxEVlZ2/65kMX5mO92X0lhZM+IvNlv2ZNvumECVmq5NgJYI+5
VlrT+DBhzm31cEQvJdScfVyMzY5fZoGuZBvuNBX168XQO4CugfOgiIrMBAhkBrXiIM9ieAY2xoD7
OsbbecS+4B0x0HlfTKxUZbMQj+Qqs9qjbNoVeAc0nafbMtidViHZ8FdYD9Hz1Cknze+Dj5odyIXH
l7Xy/PmgVf1330hgewv+Yzd56kaBLryXhMdeidDYlU1Bh5TNcYboPOsqvtDnskqf7wsuedazFiHZ
Yc07uYAzsSf+ubyTPRGpA2rjrPbSOsx3XZFr5yrbzHMwfKKvMm55qrSnIkaP0Eujv+VizTQwRFGj
wH0qU2BaWAPH27xnoV7jP+iSdVBj9b2zMu2mdOjBS/yLTUl+P7g5dTsJmilRfUmnwb/IJhfZfenu
Ir+BKiB2ZEqoGLcYPRHZum/S/NaI8M1kybTERGEt1kZYI1QQfcxVjnZgMZdLcMeQbEys3BZygO0p
+Vq3g/DYVZ8l6tH70m+Uq6LW/gwnmVPy5e26r/t02yWGcpUxvTDwkCyp+x1QHPv42RSj72MUJ9na
WTec0WYIdq4T9NDVOuxRvZJMpzxVSWEBw+bQi57/ig0dFYfUnJ7/GFvKu8ign13KqnaB5tf+Ggo3
ZZFJJbuexcnF1vExj/VTKVL9rlXhv9w71iXWk/yxRKKiyofpJlupDCmFvrWtMtjIWOtNIovUMxV2
5G2LJqjOo0zU3tsymAQz/5M8XQZFtbHm6dICg+eaQIPyswJZ+PMeMlgluyqbxgfUYpRVWTTZbxVU
XU+qCyWZk9yWy304ibQBaybHW8nJfsjXOc7xl/vkLcP3Zhd0+SZAuXZ971jm+xAZ1n/AzZ6ZR9uu
Usc/AeWRAKLfDwvofEGZS/x5Upd8IcSFYH3NnLpZH8bblA22U6ycwZoQ7k6i7e8LVrk47RNwkHXq
RlvZvB8cFAkVp/fPKvpjzipLcuuklvEz2gL1FXtS9rrqKHa446OntT+0yXH/D2Xntdy20qztK0IV
cjhlJkVlWbJ9gnJYRs4ZV78fNLVEfd6h/v8EhZnpgUQJBGa633C8ukq2Ci6AqYPzhoSB0Z8eksZ0
MEl8nzkPaAeYwLy8vVa4ybfALkgYzlGxTQKWMY4fvuWZq+2BENh7f4C0qPjpSZCLGQuwNaAHbDnt
Mbmbxg7TL4EsJsmRhe+8VcI42btx3950xqyu28kZv4YNC11IecPNoOj9V6zbLKV4waFvX+rR8OCN
8F8Xam2ikFlFjqa90HRnT3sYirx4Wlx6eVWnM89DLCBeFa/9iTxxu0cDrd6L1djZtLvhu7106lVT
78Vm7Jt0ZiNGnJUPv1YbrPYWRrQCUw6sA0KpDYtfAD7h2NZf7FbdXUAPWEPtBzUyLs0qL26cro6f
4d9cagjIFaxQ4DVPUjGIbUSSnLtreQEhEpRbND0GN81beA3zINtmhVtvJb4xzPHu3dg2ogKEtZ19
mkn4XgukcnbdD0ohVZrVkuIJcTgQjNj1R+rcchvARSqoZiofMrDgwwQoJl2k+bV7Kwg310kCMZML
9fisbXQBuiYue6IqHJrk1Q+C4AnKx+XdHc7TLgYveC+v7boyur0TBN768k5fXvbx/xIhK4FqLNIz
i4bzBW6c1z/c0pseuklPn6Yke5RumwrSvsWyejegZ7Ja2OsbkfObFtsdqC5Gh1FmHwMqkZ55kTlU
GpzvpC/j5Z27mnqbBONrsJA1XT+KtnmV6UcV6ObXrr+dO6ietRJ2KP7UwU6ahdWfqySPXvQJa2MP
Fai1zO5AA8N5Ueu7jlXU03LVMvyW122W/B54RO9KpS4PbeCwvoTttxf39s7pVawOEKuVpjkW5aPe
4thZOnC3gRk9uVj63Ym3e2u1N4OQSXAPMDB4xNHQ9tzxWMRsEi2dV2+qT+m2Wpqo9U03ehfXKxnV
KjV+KtmcyaAc6hiRTXbu99LiRgBPi4yuPhvauWvT6SZddDDcqiTlFlawr4r4j3RZ+gwawZYBK/uW
2np4nHD5xO1NeQmCqKi+wOOu1v6+7MrpO+Draj90JooeidF99/cBb9Hv1LKq/awifi29JLSC/p8Z
mxu7dLxmV7SR8wibF2sIvw4e4hTZEisqgBWq/Pk79hpndF5Zwo9JsGsaFb7gMtDbzXCWMwAHcA6k
fTmt7PqUOnp8tPUhwHdqmX2dg8adkS1+ZUMYO49qZ/wWRI2T+PnKdQMkit06v+E5G2wFg2O5O8Md
ih+Ap7VtbBnFqQFAeuotXHdwEcLcYwGQo+22aqOq/jm2+ghRKfXvJ3M0jz5GgHtYM8azxJbdnd/h
KO+rFt5mSeaetcwO6k02rDHyG88WuhVnYznYM04vu8b12xXQPqA5rRU2KMfhBa2FLG96qx97NCwg
pqkeDtbKnOpn1uw2kgsKSACnuWGBj22vDBjl1NxYy8GvjVNEfnL/SbamUGbNPVzEa/wQ+RCrTupD
0+PXsIjVkKNG6lJOLdG2cea6PVIK/ZS9R7Wvu5k0fXVJ4yeLa3qolWT05fRj+OqYTk2ebaS0UziL
WTAjSOyZ4QE4xNfMsCpsDf89sNVtxpW0kd/bxGlPxcbqP4ekWlxfZlTtlK3dmLXlp2nXa8HBynYZ
dYTOSVFzjgEEIwkNENyoyjfNTIqjgGw6ySynXpYfJFA6/QU+fIHoLNGq6uZHY8lUy6gchqHLDzVi
kisZ0EPrWAP0Pk2q2t8Ny8ENjJiMeonkEwIed9cBOfPD4pQ07FZlMAwVDM6XsFZV7BtLQYNhaUm/
xEuz03hHzQGStNKUAbcK+VqG0PxqEG/3cPxfcZtDd7upw3s5SH9uQY4ucRMFK/efA6paHKykjFfX
YDkz4jK7s/K7HAdn8zIo/c6UH+B7YlWeGoe/8riyhUg79WtKReIgLTlc9xxdMH3FFNvdjyUZhBfT
i7L1JZOS+NGj2zjJJpgt9PWSMjgnrl9uSYnNX/man9zGj35rHVsmwKLFC0VUbM7jJsYibNIfO2/U
VxKCJQBZGG3+IVcjEVuv29kv9kXgaIg6GcoXbY7z1dh08e8qtNZQo6nQtMCobCj8P8wMEHxlG8oz
mhOYkBX1REJENY7K6PFqLI3sPlWLeYEvHoOQ9V6ca+6NUELaSaCC0edm59bAUJa9mgRD4/vcnGtt
XFWp1Z8QytXWgQVPDBPptbBVAB6yv7G68MX2g2gfAIM58XiITnpAdXEaM8pBXXdj2VZ/ZywHOUM0
KbtJZzb5eTLcVV3/3i+DdWeku1qldiHN66jMDzR0Axpq0bvr6PUqHz+wZruJqlH1bNsYTjZO2x1x
xAu+1TUqFsnwhkgjD6CusZE9o9viWcEawqtvYQRbL8BN9tYiAeON+FMCBAfVtYS5afSitGr41FRo
XZhOl5AsIcwqEEtwp/Be8iGS3LhmRv4f+iQk12fl6JQ2/iakUi55kqF7DOdYo5IGjcRChDApxhMV
HdbcdsyakTVAuvsrmawX7jpJO+322p+nSG4v1UlZwQeIK1G8q05zEnfVxk1q51CE7m2fpIDM4aPC
i6oXXlTeoa5upeW4u0Tqlo2i9YgEBtr500Nlt48kc9oboXbJIc/zZKtb6GpeOV/UkLOziYWfTLoQ
vQqmmstU6btO1bB628QJzwD2Z+/TZPQat/zUVi0PJZIzN8KpK/0Qo4o4KRGCIgtUfzSFeJR4yfuo
ND+NLpxh8da8zpVgNbOLW2EpXYMTrey2szrx6aa0vHdZEit9uPWKoby3Np8a4R4X1w4965gSHYkH
tu+Jqd1cD3MT6p+b/BYgBD5isoKUEeJqv2YZUOc+2uRNhSgbaI2mfwz10T+ZMJg36IBM3+NguFUR
5Vo3cV3vZav6185VNr/hgmSSUTnYSE5u29ZDWe1joJet8rUtgTK5rQ0kYkDbIluP6EC9uC5jYu0f
2EQ8Skv6xYJZmteI3mgfpxHMw+o6IHHKrPuH3hof7V5F2vM6t5r6HZRk50g26EXQ6vYCY+d1xxej
SVoScTTJ2Ia3oVO9SEsOCLVTGpmb9iiz2qINb5drXCPkGuiCvF9DIpZrXH/K9RrXn7JcA3KKczOV
5j9qrgUvXup+sQFB3OIRHb5EFQT7qZ+rnQxGYGVvMA1EuHYZlT4FpGZBbeNJujx2ues5jeZjv0TU
aGGTMQOWK6NVWDQP1WKB/jEdbsi+saAHLizttNr6Vh7+QSaCupMW9K9qrJkUqVv1rlCmkm2XNwEy
Kud7voxUYr1Me4vn+ZtHyvBkIgVS/WwCSIYp1W7DeXMLk/SW60/fK4Mq/jwlL3GFA0I7x6iJLXpq
Df2O4tOfNuWNiiwItzSaAZrh5zvBhKUxvE9D0zxAjWQW1uTB/qMt4649eGvBlpl58BSaDmrCWLBZ
K7/KxtNUBo+mX/DF6aOeR1zpP/AZ1C+Dk7JTrm0Dtc86+ml7Fs/93n5TnLTcp0NXHLLYCl/Zyd5K
QAu4H5XSxYwYA05sPIOj08JQcfk33XYhdsWIYznb1PXqVzee34apdX53hn2MzaL55ijdtPGXUM3O
5pupQ8DvI1ScA/4zlFdmdOrIfRTclGe3aMut6pfa1wESRKK18W/XMQJYx13+ghT1sHf9OTrCMjIf
QeighLSElIm7SkNn/JHPVsryZwjvWAiG5Iq+Nmaer6njANaz+uK70oTeTdMq41OmuuVtWCn3Fm/+
J+lSMGfblI4d7f6dkG+B4Kn3MgpyEWmZAvh50as5O7jRQoKwa42DDJuGnbP/+HGZqnhaCLIK00oZ
DFo0VRpq1Ds8t6JDN+sZqAItvm/qnmdCkvbquW3w01n6sILrzcuw6uEKX3n5ubOaSOFZyC0cGr25
77EYeI+JMlVltVdxS10nyo9ReqQ5FGw3Q4Tpzq6qQhcmw3S0pwQTo0FjX75kl5LWLDdVbg9bxV9Q
h7nKetUFXu5XQX7vl2hOx17RPqD4FPJ18Tr8X2lOsJkeEMnR93g8AL6W5sdAsigzwqW5u/YHaoRL
RQbzJHZdCIkqN9A5d6yTXOkS1zegG5vcBVzfd166qybXP2nq7J86VKFgwS9tXJRuh7RuWJ189EVG
9R4o0RL3abiicqhsZeh6KHxDtdZek+TLFyiFkxOxsi8TB1nhXrfckx3oPaK8MMl8bvI9D/vROJDC
IBHBi3496TEAXcVwbuUs0mwfFab5+dqfmgO885Anxm0b2eEqS7Nxbye5MW/ipVPTpssUaX0aGBQX
8WfPH/YyIlccOnZCdkEd+6LlDPusGLtbkXi+9Igap7SBeOROdzvliyK0SHheNTt7IIyMSdy11527
8sbyvW3rptgfKBZF1n5Sn1qlChAG2hkFjCSAc5iJ+IESwVJe2oraP5f1aC9mk+qTisLQTTE6P5oQ
4Y81O5AJ3GjT7uNhI5kcyd8UYebuDTxaV5L0KcVdGUWQ+6nt2hsJaZfcj9W17h6FePWTuYNcZYlt
y/Q9FhL7InPt3Y5t0qwM3U5O8svo1qDdUck5xo2vPknXYME4461jwi7k1x3QSHkyMahN7NK/l67A
AVDiAmldXWdRhv3VmL/zdqaAo6f+Y92EX712Ur+R3PA31mCjYjZ1xdcs/lL0gfatbzSeqQ3kJCzo
tW8kORBbTKuXfCznsxYZ7Vpm+0ZBnQSu3F2edvejixrDsLqg5cjVcmMGjntiC62stIXbAo3yvSmu
69emjF6DxaLdiXBET+sZMmY5G/ssbVVK0x2Ib7hjPxSz2fIm9P9R4gmrozn/WgYBoiFDSvUt6a3j
iErKupgBSszsVU79aNW3UQLPOOgt58VOi2aV6F78G8mAlWMW5p841h6cATHXXPO0dYXpLYQqR907
Hk5ZjtXAx3eCDv31QjkGqdn+fZaA1zv1daAc/+84lkvFbkBmam/XWv2IJwrsvp+jgDpbP10aYVmO
t6z3DVb8QWMZiFfhWwLm63Qpel2OTeueO29OP+GZrA/2k5b453KZcd3QXvBQy0DKG2fnpd7y3/LL
8Au8RWwBAutPGsZoDjvBDwunknVvddVTW0T2Tg2t5gaybH7OKyXbaeS2nmfftVaqSYZpme6Afd5S
ccoRpYX08duO8ycbd7pi9qyjnfsThD6aKQKXq5RCwB2ruxqTnQVfvFTJrgd02Z+D1gF8v/SXqenv
Ms90104AysMCyndZlF+bstyXZpWEEfq2LOivzU+jFKFvZfUvo32h/nnnwjaOQr3byTx/m2P0cHJS
aCwHOU2X9jCNaFDIqZ/F7ntUgG7OKSnZLMXG/DhgTZhD2qZvsEL/BGjD3hXD8OwMM+INy8EcExb5
cqqa7nvndVj6BsX4ppetjq3fv9OQVoelbwZYr9esSk7ogFRbC1XdmzFp7ftKSaGAj1b2K3LYJKiV
eec5+k9guNq9aypIQLqQzmzIiciyL53DwNYtSGx3V4+lfi99crDm4M612ZPjScD3ph4V/c62HyWq
/QjFlwTisDl/v86WwdZyKC9W9lPR1SRI/4V9JS2OinnSni9wM2kuEVld3LcF4jfwtECALgfZbV42
nn6aU0jr4530XUPyksrY6trGKAa+F0yerQRWVYqPzjB5SIL54CLdtDBPugrT0M2LbDskfo3JVBJv
cXTz7uflAHbEu+/n+ZSXuXKDrhCEnBj/7oOpBSY0Sx6//2T4uQ6C4Q79sqxWwwLflsOn9qdTGXIK
vTiNi+zTCGzHG4ZNYfrxz8VVrleAplgueEqM0CpYqUlzLKFl70dN117Mvv8tEQ6C5zPWUV9zECnb
vCx0Mp95d+domrLWdJb6iqUATHPSfA3HrTxDbq/f7GTxe4WhZQwIiCOjvJHmf4+KoBF8RSr1PSpa
pGQlirpcdQZzLNeSbn+wtFNW1CH2Wlz6GlV1Dyk0tmOCa8KTAsAK4zMt/OnmAHBsquusUaP5hIJI
u+2T1vpRf1GDJPppIGK+jXXDPZnzpo7Y7UO/hRbnxB18vYV5J4dIaSFmp4q3vfaRY4Oht0RLHxK9
4BIlMO5Tf+sXibMfC//L/+p0lPcqUG8f/uHV5UjOEHINbi9+SVGFZozExAuqqBuC+sbARAlxp9QY
gAmRnw53zqKwDsyc/LQpWWrpCEV9PSrBsWM772xUFBFuWslYJ0vy+jLB0TUotbGuA6Oucv2MiOBe
6Tv1oNX6BKR2SZcjEEWOvAN1hlZSjUZjbdkH2GWsb8bpKy+i+DijLrkNVAQKvSrBObjN0zv0YMe7
sfHIURj9Phzw9hDNEJEEufZdtUpay3+PkxAJvsZJnwRL38QmgezfQiq6xlyvf71WPGBqXmatTjER
/SIhhgmHbE60eNPmULSlKQMX8lilq+pt9PMaalZ+thqtINt1E9tdaF+xfeNiy7fyFavd2kCEb6RP
zuSg4p7b7OTUiBbV+Gt4oOdFvZIhzQvTbpFU+4dlSrULl8q5HBKplMspInRMnxZNNxCfL7w0qv3f
MXXjE3OdLmcyRc4+5l0uyybg/cc42firGHl1sAvk/pVbGVEs57TgD+QWl67LqHNB3S43PgwK55RB
fLrc95dxvlgNWXjcKx2jbW76ngTA59PRNh7LyMv3OppBNxJjhFmhn+VUC+3sFIzRzGJjcmqPv0qY
Nau618PzELWo63ycuayDFah0x7/6Y5lxjbvOjT3u22pYUokfV7nGKQE5R+RY/kOsIp+RAlnEK9S0
6aJdrDjeTm+Up+JD0OKT1gV6UYSzERzXvbwhQ74Rm78ZOh12sTfkvi/cHCHoJAK87DTc8wYAr1vp
xMYF/M9FvR3qerluFGgGbdDnBylUolZo7UMDp0JpDsWU3pKI/GnNWf8SlH78wp5QhuSgVNqbN8zm
rbTkWpGvvKiuZmy7Plbe7KpYxyDNv8OajnfjZA2bFDwmtnT6HrKptYqWzWgYz2B6Y3ajPLTUO+nr
l62qAhJiEy670Uh2o/OyG83YjSYI9lbbYdnslp3WAZ4lWuZNH5f2eINjUGYd9VEz7+XAB7BXZd9z
oyx9jlaZ93MbWPeeb25Nr0KD4CM2RWbjpjXHm2uXnBkpKTCn7+q1NIHIlJs2tvoNLDwgkiC+9DU6
cBP2iezr5NDGgXXOS61nR6xHK5GDp0rdHwyAyWQEMKnuMy3bxPY4HaUZm97b2GXBQ+TEzatSnMLF
q7p2sw7knVNF320Xr4c6Q5t5Sijm9kYPpt3rWKmZrcP7lsNUx3+GKDVO0pL+cvLWSe6yi1smoQbo
3JFx2DaW1eIurMNeCbUCWbNlukygZjzuIh3ZRZnhtj1FyyS02PqnfVgd6xx9sNUYw8qUw6VtwCe3
FBjkQCrzdCMjl9NkDgtW2JW5s6rwd1KgkYCmMH0RQTuzzHXeWmhLAAJYsq+i9hroFhZjMeJp176r
95now0pItYTMdsY95o5PIdmzU+zCQhVJb3CJX8CppM9BMYfnDEtzpBzR5/7oTx1ktv6HflS2wnPY
JnflGKCq5kDW7Vx9K2KwV4HYRiqr0jY9X8NbmfeeAgI+2F8jZbbPInwDecAlF6SylxZOpgduUm/X
Zs73hplgbEWjB7YBFYvU/Cl9otPTi8hP7YPtNSf9bNeVvonLyTxhI/CrCLzyR2iVl5P435OPoeUE
Z+Dqh/Rgk/Hdcr6X/nDbLgjFtK7bh6UlaMb8P1ofYxn0zLXP3+l4ASoY+fhHQR3/YIuyVxGjRjvF
5lfBMkSundy1+UHUFmMdyUWgNV29MMj9FLD+h7jiv90SI9ESQLpfosdhIH/63y8gkc0IPsEp8j91
MrNyNaEgumaZHtS+nG4UbZpu5Mw0AkYvMbhLpMpaups8MQ/FoEBXIVxnMpmS9FCXmG+/X/DTRAm6
Hq5Xlz4IdoiRZl8nv61PEWqgGymmtZEOyLBCQrvDsf1ZV8tb6Q/HTAEjlGCmtdTcTMM5Nz5C+Oz+
+7vaHqnjL/1J0NcbY67aE0LJytff0mmE/MYUufcow8cQF1nYspbGysJiH7KAWt4K/Yt05xOUkAT6
8+Xzyi96+WByevmzXD/I5U+jIdy/dgw+kAT1KDNttarJV9kQDe1qHsz6bMSNq+0Mr/qiTLW6d8Oo
OacluxMb5XzW+TtUUKxnwzLQOjc8ByOYyToqvOOepxqCeu7Y5VpG2wiCQ1duSegvBlIIUiEAfp4Q
GD9rlm+ufb+x1jV+LufrwLWZ5sHcrPBZnA9OoJ0CJcBBqMyn4Ob/OnURzQfNPMTFCpz/fJq7rXTZ
S7+cySXkrNIRPkWjE2mgGU3ud/5LE+1A0ClnqTRKBTIyevuIlvh30xzYYslAb7jITgalsb10Fkn8
YJbtXQh5MKo2KPSu8niTZ4v/GFIYeH8h3Hwfz+NPPnpwbMY0va+Wg8VX6V5Ta/QUrMDdStNpLbDa
BT4m2wQwH4UKhxrwFBvuwTb9X39Npqxgg8lB7zEBwL+SUblMNXpr+Q2ki5TNET0L9Wx4enhjFPZi
Y6E99GOBQ5brm5tOwQavlWaaz+m6TMp0X2S++mAigviAhJQFlpGdX7/Mk8lp7vp3yOm8d8ncsmx/
pM5QniRMDi75jy08Em1z7aOeevktLPjjcKa817Gp0er1jHwvLjg1uglp+V16MVz56DVsvfieqOj6
Sm+3OOPU/8x6rzzitYPtVoHASzMO+veyr29bnO+gTyHcrwV29k8fgUIAheq/5p1ebnDIU+4ju/f2
XdXVp7BWnbOj1+AucB54liuZDSvKtE+rJgIxC5I6XEomCTY1O1Nx0xe2N+liDWP9bot5nXez9WNQ
WCl4WTzeN4vobhT3P9uRjWJt42RYmTYoPiMqH9OiQ/woQuFqKQjiuoK02xIhzY8IacmkITHUTZNH
Dw2mKJdHQ6n4r2Y7Z498/YbHCAM+eTToLd4IdaRaO9koj6X9amZV/hgBD/0rCuUqCy9U3BeyOGU1
tjzLwyx40pK8QauFlnQZy2Od4slT1/v1p/6sRwGrGTAbGBaL8WkKbJwQ7W68RV94vPUyNFzzyCbh
ieLkFpehMcRu23nsAqO47E+uG5BPG5I4s/BQlc3I5TRLFrMWytorL8F7aoL7/lC75O1UCHSL3Vv4
bCY9XG3etYvOqFl3CSIJ4bwPJ2Xc5oZmHYZFqzsef2jjaLxF7myc7F4rAEDhLh3avEPcpC0pIGrO
Y2QC8FncpdvEAiUwKC+GDb7CIE/0mOiLko9LClDLAv9R5SNfdE9TFIr8+TeiC++RsZe+R6IsBHzV
JOsomBMcKtxW/d3MG510w+2F93ChOGivg93ktzgrw4wQJsSF/6C9hn6U44KCXzaie7eCKVDN73Hh
VPcuewl/VboV7wnWW/sLREHpAgu81ZK3u2jVxrGyR+4TFIZnp2dhL4HHr6FeOvFTZKbaMbOHeQej
LHsjWXO2S4s9Z7b49qJqQF6wKN4yCMVnCB3qEzdCce4L5y0QQjxmLNYaeYRmL6O2pc5Pv+VUDiRs
KxBUibPum4TSRaJWb6RpYELWyjk2AVyskmHO17j2zFtPSWB7eJ2zHtR+Edag1puTyHmA7RjeaYYZ
rWXtl7Tz+4BOteNuYO28Nmszer3AbIsK9f3c156p1JQrZKid3+1A0r9I258KDLp1H2VUIIPQPBba
XOwj1nobWJnzRsuH4cZUx3IjjxczqR71wHCepb9lf0PSh4LzRz8Yy1uUxepfrpnmb2XRK/mxdShS
OWqb3wKWRjhtkfMjE5ffjjU4MCkb9FiCIhxzB1DEv1FY3gqO62+41zIYuLDOAzgwV6RXNHjlCUWJ
DIWr7bBwq9SGkqyRe+VTpebxYSxT+9AYDbxgpOfQkKHW81z7JfJew6jdOa5t35YGpVGlRfIDW/a9
1RXdG3YW/b5GA2m5d5pXxwDSWsz5A7iDYdVPabGB224CVbe1N6361cwqWnVeYx2yYJyo4tE00FQi
Yew+FouIVO331UobI8Dgy+wmQpjIggrzTtqNIKFAUekOlyyrauXv7Qvpl8f3e/tTvG6o3UHPBmM9
tuWEIGQMFgNI+qbX0Z5zuiLAjq62d5Pjqa9GrFGG4E18lFFyDAnK7bl1K6NObB6MPimfssGxEdo+
SBCkK+dBq6p7aRl2NIGpDrFDWK6f9TU51hTt3RxeRGc5HbYNXvas/gKg2j/3y8HMkbfU0anaS7Ov
3RlkdvFdWjLFbaI3x1QDXNSIB8LU72NkFjdR4RkH3L+ogi51uMoooE8kYbWWep30SR1u8GwgC2jE
X/sVJdR2Swr0YtIusTKaJwBvl1jpylMfzG01sfnnb74GOf+lysfp5lLIAcR4adoRnlBUDkYQ+bl/
Z5XNq5QgqFD6d65Svkq5wg09T8akWmEtkQ6Rgj76H+YtV5FIv4C4alEf20VqtpfloywafQXFescO
47MsM0M/DPZePo4bGWVVmj7Mxtug12vJ7smhRNb61teG/TXhZ6PHJ12XfB9eEN5tDJbRrz0UbJIi
PWBV+OYvzLQ0NIdD344xKEh4a1YIhLwJtZrMJ00IsluzifqX3Iz6BwtLiSr6xuLH/8cd/kmAbvzO
FNyWwtkqn7HDM3YROPYbNkAovQXW4lyRNq++Xf7y4mneuIHdrJEFL4CvmiE7H83eOyI6A378P9oy
ni7jXarzFa6gi/xLf53rvlgJIa8Ku+YJDxWePuV0K121UiCvGOvPQuCTQ7BUXklDogu78Pwuh//P
SWVIsXEUNq4a3nvFzK+Txc42bjr36Iregd657eadodsD4t45scfurmgrgCuT8sWCQy35X9u1zSOq
OtOmmVizYMYQza91CDowJTG0EfkTkae7CO/1eJCnbOAc27D2MOmfbbNwbqNFoEvO4E05t23Fwz8s
22n714CEDNRZ8G9yNtLKM1zq0hGRkHQy7W2IPNtWCBSp4QbPnrlDcKQB4QPfQiu1Q0O58KRhmPYZ
5jXm/tELyugkuLBZRuVUoGSkAQD3j/8xernCMiLzBDE2OLG6NRUsQAHO8pJSFbD8TtVn+tnof428
3BGRJ/PJyoLFvCGnS6K01QqkANlkNIA2tVUTQA/P+knfXG4maY+eoW8KANzq/jp+uZmGpL+7CF5k
owf3REPII+hb5SaeNRVfZTN4UtWkg4trNN8Gw32KRTWavx+Wy+of3+m/qUgTf03DHH53HQWPKfZ5
+3FwhsNo6b/msXtuBUnV2A3mIjQv30Mr1q2bTh+eo1JZz61+0RG44EFH/l4r/pc8W2Wf5SpxdOe3
pCUX4ZpLX4rBNIvzvEZg3AB8GTQvwziqb92G56fxRrFOxzMj74CUeMZbwXZnFxmNsZPR2sVmywwt
YCNWB0bbLNFU6LwI5TgTuwGjYN2oTeENdunpSv770tfXMVbtNjB5aRqq8x4iTTnIVfZAiYeDNqsY
69ah/X32xuId9con0ch/JesKw+xNlSJkhUZ1G+yFBC6H68i1T84GoYjLqdZhkIDYMTSmSDvpg3OM
Q7hYjmv8oyvqOans4HeeAIGBwQnSLPnZp4r+3a5yNAbw+/1WB1Dh5xbUmNYANYIxFr8GPlJ+I4nt
l6HUvbXdpVA1dZYbacqOag55LGbleKd5VnZHAYzyax2YP9Le3afZguaDiB91tfqj91iX61ljPwFc
GncVv/BNMfGMt2tKwmJ51ipdclT08SB6ZNIlh2xxD7qaol1iFzMhiRtMIzv2aXIQTTPpqpTpNRzc
HupM1z9PUGW7RHEevMXaEcJTsvVDH5TA0oRRHt+nYX/yKSMgvAVqmlKyQu40s/tn9Pzqo68tReXl
SiVZEPaJxuLyAeQVo9d3oOsV8hpUjl6tYjB4O9PNv11hr3L2KS7hvmoR35hfyZgYyw7PCx1ApEr4
KFu6pEcuD74at8OyI5Q+HeFK3Z3DR+niRkViMOPVJ4MTgupnCLavSKrmL5GTz6Sd4M33Ee8rV092
08SaRfhQOc4sazASWIR7avYSgX/dj7ORbRR1UHZ6ZRfrQgm8At5XpJ2R2N35cxCcLn1+Wj/n/WDc
O6vSMAuEfzILCw2bcuCyhrMN7U9eFQPoRmN+GCzrH+mmWubxlHb0o5EX4UtfVXvcxLz7cKlRy8GK
NJg2wQyH96MPOZz+bgyTVRlZn2OzMtB3XW2ka/75PRC1xaLGIWd0Fhmwi7uWq9Y4zJBmW4tKWGBF
PMXtPF91iDtQP4dZXxb1bTc7wQNPwfChXg5mEXlr0wJcIAPSJ6MR2Hp1QXcs8XIJO1B5QBjg+P+6
RlKoP8fC044yUQYNffiCJJ9x0HqYOIWLg5/UZS6HzPosx5bYjQOwxDl+ivhQXrv2DZb+p/afoAzn
h8sOTwuTeZ8Ho7u6IMy1cYoecnNjYzTWbNGIQQByie6dZv9u2WmwgQF3nVvPQxPYz1H4tW384Ul6
0nwYQVc0w0HGgnLKT0rpkggPQFhe9lBgn+fdFfKRRxO3/7UtUI9P4JC2yV8pOgX7a4g+Vijl8bY4
iiEeOpAWUPRnxGzRqwmKAEu+UD3LWO4742Yq52Yvo5GLan0UTsjtAhx/USy1upsi7TK1nrR6lTUL
FnoMzDU6EjnFm8WTxSancczc5J8QXYxmSyoHQH6s3F7+hhhnbtMZbdO60GzqzwB1UjCPD2VQ1ncx
rPUrnEf6VT4JHDRiPVRBPsWSCfkU6y/muNfYqRz/APEGfozElFHcwcUe98qkFCwPSelqfvarCcbq
oTbj7gkc5b10R3X8HiW4B30uP0cZ+r10h1QpfETvNmHVGMj6jN5J9/EgZXlrgJ8omzUZ7/J70Jjn
LMG4r+2HjaEr8a+wcLEaH6PwJUs6d4sXYbGuJ9QlUbNtn2xUG49h5zWL1UTzJIeRlyurjl7dwxnB
azV2IUaifP0QL2j2zrbNS73NjtmIx+Y8H6ToJvUzqcF1AFdH9Luu3bPpB/gj928SdO0vIifdaphX
ba4DfT4Z/xY1q8aHEFcW7sYHVbFGAQkDxAGPhcuZFk13OMQ+pRZyudd+GdTZh9z43OahuTgwSJ8c
YhfOaOfof9jbdve5A1KxtGF1kWd6G9V+viE9k6zx4CjfqhFdUFuJMNuwm+INhpy7clIzO8toMJs7
T5vixy5Fk9P6L8rOa8ltZUvTr3LiXA9i4E3HdF/Q+yJZXjcISSXBe4+nnw/J2qK0u2NH9E0GMnMl
RFWxgMy1frOIMzdaihTN2Pkfhl+4W8H/EJySEfblyrAcY377RtqeZB7hbdwWiJC4x3lZQrYYs2PM
pFLTtY7iKpAy+9h5CvpN4Wgfh+mKxIP9+2yov5Bv8uZW2OtvKJEshN+Ny1514ZW9feiVQn2wXTL3
gm7eSxgDlkr03Nm4YbhVbaw8INpg4GtrC45On3tS5a5djxckr4X60GGlLN6t4p0ZBOMzSnTpUfS0
yX9Z6eEViverNrkz8wnEnGhsDK+AZwlXky4i/V4a/rpNG+1ST41pOykG2bK59UbeoPMq0Q8VcN/j
retIW8qA7lnEGhkvD9foVmJ5BrTzMua+tzeU/ttneDD5WZO2nCtNzfGAnNSwVEpko91hunssufJc
fAKx2iza10FTMaCYSpQJCbK5Vefe8l6dFDXJe/ceYlsRiU8xA9SGSoCod9pKpSyGsVCnJFurFa9+
3F3YI5CRLocdJtr5z1Gpv9Z5jwZSobvI8kc6ImD5hFXAjzMwi4TyK4SSNNXyKxTfYp43FigpJzso
Y1fiNEia12RTZazHwfp7RXvosmAReTwExd/UvYG78sQxsdiJIfGXann8NDX3Q4xQ4EHE0Csx9VNH
J5uJwdKSFp3jIoal9bCu0tF1Nm1cHrVJBxE516Kd3S5v0xqmlC3fB1RBpnAY5FTpQhSzvdzyH7TR
L2eSlKtrDQHHhw6dPn02DihahZqEe9w0eAucrjSqvztJTS+/BYvLykDocYzq4z3WsiVjU9nWs4A0
CQhTmHj2vKPmPE8F5AmBr3AvpkVzgzUJhNN9zW+wqHv4bVDcU4QnFfLd/Me+4iD8YYpzfEDWFwXf
/kOeTvkhGpeINJFrOPXYh4iJW1z0V5xdjMFGk/uP7pc8cM2X5ahQOD9KgfahA2lci8lQaAuLyyFQ
40Ndy7N77N/WWz6WV0ae4hb268ZD6G8VdPYOldVKDziYiGfUnZ/W+EU/yw0339wnKnYX6xzcwkyM
NZYzPhTRUXzXM9gk2HkNV5cKrbHTSomu0lxL3JuztemnyuHf//q///X/vvf/4f3IzlnMCz/9V9ok
5wzx+uo//20a//5Xfhvefvznvw3VsTnOWIaqoqZl67oqM//96xWFHKKV/wMous8CL413YLuTpRFE
UOhs/sin3KjIoIvMuQZDl3S1+tjj9FKpcf+k8vbe4hpmL7FZH7+KhnKlvSRFoWzDtByeHKNEXmei
tCpKjMJ/PpwUF3x42fVI4+qh/BX102vfN+pGjUYTPlsHrWGHfp6+Q9Bun1vk9bAvn1wF8AmfYU3v
rsxUllSs/lLvgDrkipI2ZSTccW8ZOq93sQsoYIAradCClZi6QYzckoxThJUZ4ZxURIhjBU00oI8O
rCxeA3eIbmPBEBxNie+/iMiK0Tz1OB/fF4EgTTbiRnGM8/w//zZs9c/fhibLDtLsZGsM29AUfh9/
/jbiSCPtAu5iF0fgfAbDK8+xXZYUDJVqgdtuvhRjosE/QjnmVXgbQkcO1lYD/FrVq3BBxRV9l7jo
HuDTtLcGQ44UrGjGexdgNeIusd+BUm6U9RB0VbCsq+ID3d7Fp8xHblf2Sap7b+7LZJcRxYLeeO9T
aKCCNXrVQzldiQm1ID8gxuzUAojQ1HjricHb6tyoVRQD1rGhuVCROTDejpgpihlj9nnglGre9bGi
fR44kQsMQR2VOxEqFg16xaHTb7SdeAXCqai291vexrhlXDrmWfTELZusD1eii55f+IBi0e3MKu4r
bglWWrv9M+KWjiq5aLxx6FX5A9r8869asZ3pl/nbnx4vPsWULcp4iqE7smH+7Zctd1nMn2WrrvqG
1JBLgW+r1JXHGZAagkma6ivU9UXVhvEP0wh/RHrdPIe6Dw+jSJDgyGLlaIOPWUj20L2NcXoaLP1j
HLsQcTs8FAYOcK8o8QZL9JSSjejqFj85n+MMOx1mNV9fpHh9POZKp1x1MDRi2K/04qB3KKuihw4D
rU/GbTV8QQbJfFbsvj03gYY8n5y/YrXkbrUOYlg47fF8KUdfPZYj6IbM5m3wqkqPDRIRj8L3RJEe
6r7zr2IEuVh0yvrRI1WYpBkHp9uk3BfJxvdAdThqHFE+/qvp8/61aJV0bUfwmLzcDm+TGmoN1eze
F9NiGTrDSFVpnrUsjMyY6YoznlKn0ueV7WfP3ZAk82Q07BeeIipqafGI7DCZ4ByR7S9S3X2XKR1+
yxL5scE+6SPP3b0vu8FP6lUrVe5DGFAW5S9PTzE7pgTXy8lLLcflDIXe7tVGdAIQenP1rEy6QmHf
imFEVH3gCtKLbFSHtm27bG2YI7wmN1G201g6tmx9VCjfM8jd0app1lKuuN9RLGTHFY/hBSipswnR
bNvINi8Hu9BkmGx40ioKAoDJfwu1+yScmYoOsmWKB4/0t3jLhyAjbq0CH9yofv156z9C4S8bT15j
fw/GUj74STMsZUpaz1Kq/cywtP5hdC9o3KYfWcM7Oozl+BGQZDvLx+C59zXed5bqbEuvjp4yAx2W
YNQoMOlx/NSiPn0CI/Ig68juYxDkbyosys85BbS5Sq1tXfUNMCipO0wvq73oWYo/GLM8bw9mUmtr
shnvcSzJL5Sjvxp48f0wEfe3S1//npaZhmJlEzzqYWGvGjmxdn6G/r9hUoxIp0UI3X+1pkUUE2d5
330u6rzWXMQ1CmIiLRkhhIPwY3q89cDRbh1/xF1pSnX+GaFGSNkHUnEeNEk5xBQHbuW2X91bNc6v
c7BpVPZRru5BnOQqmhpZoOQXneOnsm6kNgEBWFj8bcjmg4tY1L61koMYirW25NARV8OSrLAzDxrJ
5LlGI4JTi29onMTI4nRxZc06qfR2agNnAorHRUi1d3a2kw2P49I0JElQQnwePmJODOkeyg2VTRLo
vkgZHH1Zeo22EGNyHS+iXkO0sWqOsu4aD+rUiKtCrU3+9iptzptJ2fQKmCjxJMBrVFlUvYXnW176
j7bqFxctQA9nelaIJjZjZeE47KnEAg8FoIsLXfUeIe6RZJmxbBPwq47yZKNWsSt6E5Fr0a3r5KHt
q4eKr2gzx7K3KYzoSczpZvTcwCY9iZ5VIpaJ9v+2dpXi3IS5u5S9QlmkXY0WFsziGqGSXN3e+nX6
boyRfR50KSSTr4/7sDXeb3P3tWI2Rhr0el8vxijJDA8wemcysL1hsM1vXcZHDmEWXOsoKNY1tg27
cdQm3W2yUSnmRK9jYbyILyjaiXP516JEk4urG4O3QQXgoVCT5GTmEnp8rn4VTWKHGT7ZKYIuRlOe
lCaOXnw7nDeIjj5WfeG/gLZohugl8SX5sVPquTaFpBjfX0bsLsQCmczgg8l7AsgukmLQ5nG3zBER
GaE1i27O7nJf5tGH6PVTRGfgsxJWhbcPDU7KuKetapu6co9O5IV9RjjHQsX6boRb8ezqU3QWtdJo
r+moSmsRajamfwvNMOf97oybpoYzo7vWYzWJk8DT8SHD2M1a4DJTig3AbpTmJjMpZu/dBLb078HT
WhjlxzjwzH3ZgjpJOCm9a5obzXkEZ0c7yMvHME3OYlxS+m5Z2ikEDKrz71g1oZAULuUsQ4QHfvm8
GPzya59JG6z41J8FRiDovxpfq6iQZmlfWNfeKYeV0Yfq3ppKQ02P40fgxZvANeKNkcras2677YLz
WbIRmt9ACrtFXw6fszHZp0XKIQAeiRothhSnFvD02nOfJtFG6tvfu87ULWVbfc6M+nP23hVrc5Sk
H7Ocl2Pn23sNcWJI7j6YYCRq34O2WHtFN3yASPkxuLH15Dq+uQqyjKNCWZLNbshpJNCjvoXdDxGp
xgjJjBknhBQu8tqpKsSm9LzY9WqAiWAT1PN86ooxjwr87eqfx3ISYaPXN3N2GSaOi9TcZRSivPU4
XdqGWcy7tMdMsup9UiZxcBRXoklI1C+toVYXcjcRv1Q4bHKavXUFtii4A7XLOleyN4vs8mxy2z4m
SRm8aBqqYlOYhxLCLq5ae94O0TsKHLX02BW5sjJQk5xZqtF/QR7M5tQtdyc1lzM4vkwIaT+Zyifq
FNLnBKCfYibk/cTEfYWYcAx7Fo16cvHZcl+BjG/ZnNkn0XNBF25crw3noisaqapf2Dq+DDzmZ6Wf
/BQiaEIiTaCJRdPZPjCSBmPRSSFNDFVBdM4scqaypEtLSbbUJ7jp2SyWTfOHvxiUzP1hGNBsgla3
n2Sp7ZdasNKTzDw7raNDfvalNxS4r0rTWT+d/qPATOHDNO14VvKzepZ6C08Du0lPmWb0WxXjCgDG
zc5I0uQYeL7NnjQZ30DDHm74mi6nnpRFr2jSF3MlMHean0Mby/L0+9hmm3ogD88b7JjrHXltPerO
Qx67X1pFkWcuBlrPGZ5ni4H9yDnpwTSptfqKV3p2Fk3ZFqjAxkU5v4+JqxEJ1TEBwHAf741GWaYU
qBfFr/ViVg/2aEp3D9jaYUsNXgrf8CqesdtX54qUw0F2nPhbInfaHvWf8eoGEEEkPbiMmjlexZDc
o/VnqF67El0xUQQ4k+LecVamsDKszI2hgxutNL9FIIznUNJQZMxD+Sx3zrB3XAqsIUWqb/6Tb6Tt
t6APjIWk2dbe74v83OnoR3WANr/JnXnsXVPelXFVrPTQRZVaqAndLkG04h87QI7/mwyzEGS+axTd
poVw0U14SIu9aONJ6b5B+GWZUnzDX7yw5kMM+2qM8ulw+KtPvZlCgQXKpyCpO0tQsz40mRm+oqaG
IVHsXFNnkB8rBF1594Wv6ON4R6tFtFx0rUghQ1PF1TId0ugVJ0HSbgD40cMnWNW0L1jktA9i0jLI
ivUSu5vQv6RgOmcy1kfPaSX3IP+l7ByxOVsPvYpjU6rEO+h38iZuc7RuQ9NYKvJQX5PRl/FjSfpX
tGfCmTxU+XdJTzdhbw18AWMOhXk3iaskD+qg5F/NJO5nvR/oz0ElZYsua63zaGAPLXWdfBhHdLc6
z/a3/OaaY5ixiYf8Yl5C37TmveZsi6aoEET0q4OXyNVBXN0by8WMHZWWYlY5LX4SWDrUC2x/00XL
eUtet+x3b/28kTOKllOQGMQ1O12U0yAnhvpQlfGTJ+f8bFzZusq+Y15b5AyCpOMgQ4LvOlpau4+M
6KfoiaaGWQguk1KniA/ToD65WnyLl6TMunZYKQGs7YM1NA3YZ3be76qwGBZyIWe7VNbbN6PaRBMK
tDLUbOv0dbpsBVY0C74iOpNerBBPzLo3hpWLAvuMs0P2rvTs9xoTLHAPzvotQKt+Gh6RvsQhCmWC
W1euf3qt257bUdJ4KpUfNluDd7NJyGdUYbv16ip7b40lMAz5LdVKBOvAHS7EcOniPau3lkKmTh4u
WdS9RY2MX2BvdwcbSbzl6LfKJuEo/ua6qF+TdnvmzwuLnshhm1SMxltn2Zh/W4huQaky3wZoWraX
vRWtnO1toKtIEjBcuWAVGx2MWhABKOxTKV66yOq+9LzsX3IUBS7mWOA7yJDuW+FB5Ww1E12EE8JN
6mfebUFQBWg98urHJZhgEWeSHFxXVlGDyhjfAt/v92Gv8v2amqhIZ6nXZOduYi6ZDTYxPoqK94C8
pA5h5eCF72NuW6MxZbfJ5CbOXkYBbYh0D3VHcRcRCJ/lZ4bWy070xLivl4tUxaGh1jEi13yzSxeu
l3UgXU3ELWEvKMshjruZbqp9iti82x6UlKzDCt20jWKMPXr0jI2KO0i3S7HGDYFGihlxN3HVUWYO
E04wgd03Zy+BkDBIfvdFM5Jgzn/aP3md4p5TRccrbJqwAr5kliIB46r89gJJ/icqH90XO8mbuepK
0bG0c+lSBuq3240m0Sw5ecSXJ/bt8dSmQJmsEHXTZOzHU0mNTZ2JyzCvXyZIwPa3MbzfjZ1qe/BD
WQtDFZtsXN/8hWGp+kIs87TWXjklaGYheqRg5aBUif8gFJN+DcmG5T3cvG67obzI3meUGBqNSiGh
BrQRumvGdrxSZmo1goCy4/yxlI14r6lItNmWElLKMLIXRTLQexHBVlpt4O3Uc8tvohxxKRVxmqQ9
i9kktzxUUYpo6Wt19pj4YXzV9estFITMt2DoXlEjyW//cqKVzUkPEJ6d/mFxhzLLPz/M7YZKkNw+
jOiKJgvL3z5QGXvVBggW1n3TPynu9OeHaqzm4NXecfSd6Iz4JHbhss7mgXQWaA+Ai7/Gm0rp5ij4
56v7hO0PxSnI7JkIE+NxLIcwZOwpg8wjsVBVxFlhHXCIoUs+PjlSyrhiyt6SKi3ZdpIPCjZiFmyp
+4DZFASVep+lXblL0JuZAfCKlgZqAvo2Kcp+6Ye+tW6oXi/czA9WQv1ANH3sxosCAdzfxmJHQTEU
h6BV5psUEZHNLfW+XNVaWb2YtfpYWF7woQcKlf0gJbuCfm/Cdmfn2GFwBh7BvnqK6PgP5Zn8XakM
PMjUusGllCSHiRfMKjBV6SULtXMZdkhRGvarQVbyuUXse2UmZblSA+1cII4G7D3HMQ8F7rc0MM7o
Trk/Sq1cSWndf+1MELMqW4qLEhfueoiTYSsWhS42e7E6jm8xi4Q/GY68K/Caw2+LEi1w1920KIVF
/9AFMmSRadGvf8ka4Akt6kGP3yF9K0tVilDfUPlbLwDMoV8bJd87PN7/OWIgAhGC//keMELi74h2
3e4B42Qxml58dIv3PpaSs2hUeB3nAmrAIoOYsEyUCEttvW38B8LCsWG/L+ISP3Hm+BtjxVefjKa3
F3pWxy9SnASzVFKUH2G8S1Jd+2ko9mttZO6rMcowPHWwCQpluY0iFe1WrLZ+rXam1bIcq79WOzYA
2oG0B48/nNYa05oJpHyaB6A1Ri0+Kx5+mWJCsHzyXuY7i46xKJ5JTWgsfasL57UAvarXKkBDJ1JX
vlFFG1mpo3fbfhZHlrJnA5OlEzBssKJ38/fhP6LFOUZEh51izrqqeG+82tC3PE/TQz01ejZJEzkW
e9Iqm4gdDgcmj8cH+7soviphpa2NPjXWxXRCHZXsuyXzBG/1Vn1GRua3nkoP3JNH1YiT7hQpen7Z
9N9T6dHhKPKgaUr+7MAzHjlDvHpepGLfMGS3btPF0RJwYL8RszDHn6O4o9aAStuj2qTrVnXM10BT
hh3yC+a8iUPylr2pzLvp8wrKjmDriEaug3pTKxrCHcok95hrZnXr37k9ap5WsHLZvRpeE5I+jA0S
XE4ItSVDW9PQH8WQOQwZoJkk34dThJy0SIz+uQC88wI+O96Uhl8iklFFiyJD6FH35fHguX4LdwOB
IvG9rpPHTouNr5TLx0WNIRbs4ao98QXgjeEn72j6T4ANILikLQAKa06/EilLFWbVBd31WYg7cTa/
z9qyGixN4J5rBU4hJ6mmXze1lr8VTfdEIau89IksXWzLPfd6nr+BMnDWrSQZSxGlcjyateBsTxWO
8rMY9ti+G7SFmDRTQ9rKll0squmOUSxRAGgksiJT17o43AxezhROlnCXY+R3awo2T+ns3lcy83MG
s3ROgIWWLDn8W7v7urTybTJC/UlNkRhCS83coglYXltOQBcnubowfa9iJAY/uEmtLJyLrpgYfQ8q
UBqoGzEmmjRbQb9BijqCcZLYzTDvkiLz5iO6RlskkPH8RaH1IprOhp7ZpcVDaHu5R5ao6h5Ulc2X
6KI/l60o9mVzWa+MhRYYsBPVQO9nYe7UR9EUWdocx0Hu157jfIghNx/r429xlhsG+6wAWjHFipCY
XM42hA4RZoq946Q4ogsXufZONPavq7/PiHDfHOI5ukJQ5adAMSaubtFD0GhrDz0vzcuCPSDYYC+u
/qfu/2rMCVvIaJYRLu73gxMCuBwokZQM3VE0pCS6YzaBSnKqqDxn7eV90vkVJsYGGWOhyeNexIuV
4OkmhdHpJnJXhAfUbGYiViztDO8Xoibx4Jn3WqkADdDlg6eN7qIpfazyAoCeZhXIzcwKWmQ7JFXh
WgSQH/RuAXqhtaSiNRsKe+rWRw42yTWQpeiiV1cP3cAI8Q452bqyKc9UHR3DkPd+ju3HOhgqbWnj
DfmGPB0os9Lpjh2J1Fdsqyr+MN9KTwkPmTolK/08eGuz0CbNlfpb0XWb/hBLsMoaisCXLlIejaRO
Xir9i6v1FIVT6jJmibaE6BqYXpkzt5He0N9RMP8lxOrs7gF0KMFavpUoc+xFT4wDMU1OGs4/wugm
CAofTDryeKLblLa9yGXb2LBR1ShByk8OIIRzhqppZskLZYjtU9NmiOcgde5CKauuJRrFpIcA0y0C
5J7USRPrNxhkYmry/hKV7WvTSga48c67jrIL+KcGCGN71zSIvSuGPj6if8mHmO+moKKJ4lVrw6MQ
EWLCD0+OcslD65mMZX621c57yfpHgVJTMdc6VXIWk92loDnIdbYZEMJeiq4zJSL8SDNukLbpFpYp
gyYC6rfEbSVb6I2uvElRf9s9wfBaadLQfu0r/J+NYMwu2D9La45g/TZQteAh+rUI97rbomzob4s0
0jopO6/pBSDeGAl6JqrjJxfR0+IuWNTAUqmH8k5BnT/dy3qcz8QCMZaWwW8LBtAENX4n0bHRk+fa
C78nk+BIGbnt3FTr8OjpjXEhlfWRF+rwBbE7jIMk+HZtpcuXxtd+iHi1Vsq5p1HeGvHWuRQ2dodi
wpex7cn7qj8qQZ5Ptgk+iDhXP/qp7awUYSgwNSkO2I7VUGecvATu46JbGVnXQotL6wXuA1js/RkT
UJOHDd7B4zATjGan+yV40mw/waG9rXwbxvpF7vXkrenMKW/ETrlQ0DC0207eJoGUnDwsV4EYhO5z
0gCWtke7+lHLbJB1/eefq61S92+rMRr9fXVbeyVu9MqwEEkYhMWzU4Be7QkcrTqXsIdZtE0LlUSk
Y4raN5e1pnyvUR6ZD4VrPUCYhZiRQPBgw0RJXfN5T6tV/uT0xmnATqPoO9KxWGzHvqO8l9PCsR4p
BFrW50K/GdqzE3Js7W0n22c4x81LwV/xB59PArm2IwW9ve39BH5qGmumsdv+kJ/wrSsmcRhztp4e
dkszXRaBbZ1Ns8RfOsTt595r7AVAEvsc9Ul1QcWhujAyaM1r1QX5QwbR+4GzRTLTvHJ4IzUHh9Hs
OOhN3cbFZoTM+6MIczOqhpmuIz2GfvDcQwIHOUH12Uj42fra0B1EGUT7sytmUUTvDn2UektVa3gD
JPoLplHRM/VedpbgQzZRGvpPeap9F6aBST++aIX6GaBKJnDdQFtKhlddCmpZ56F+NCcNxvtI6z/e
CHxinp6YqpTGXWvdIM3swCLcJDEUtH66iaefhCG3n2N5kKcb0XV/xYkxNZDJXhUnpPfsa9Bg9ZxT
/BY9ZLHxJu4DXoE1Aotzo7PfRzdJDmJWtaocYrxKOhezXFBy7JxbeVC2ois20qKL4+cwv3fFbGqu
bvBzTVPPhq+C3OGf2Vtls6km9I4YEle+U0r7xKs3ZGrriZBZ8KgO/U3OS2YTmG7/5CjZF2FcnMU4
etbO+CQC5M4P4IyC++KYdwuIFfe9sLvPAHEHv1Oj2eQ7cvjvUb1U+BtOnZ+3wUX7izAg/XWbe4D4
IFVSflG1JH/kZGWuSnw8S3K1o7tHjZWTmWqA1zDZfu3FYNSrqxwzzO3fxsWkGLstE33XVtfYnaqQ
BRNFuShJbRyhVkgzra+s99wBzJmoeEk5LdL/bC3fOlLy/wwQUmXH/hs4T7ccR7HA5GkGsDDZVO0/
4WCB7KSmqeTGlnfduPGRYx3njpKku4rTx3C7jPk1UDOZRkmcttscHJ2iNt5KR851qfSF81T57lQb
GUEIyKZOco8xv06zQ9Xn6YyKlPOU4IdCxtDYNRYiuPNkhlWC/SQigzHYWwpWRuoUiNJoCrcOoLaY
RE7DoDJl6xvRpXYiLUlKSUsRHPSIOdue/W6h4jV3s8F8MsyBo0tNll10NYOyFyjHVdHiGCuG8JSd
1ZkfY3xHPA6vL6jCZyfRwxDRnweqHu6aZgCFTKp8p3tOv+1JbC18BLQ2TQdKyQmzYsGPCPZcDQs5
KXlvZ2Po3GZVzzHB+Tb5VgSPuTZXbGwWMhQKtk091s8tMouwQPKEgjNdR8YMj88VA9tP6mfwGd7K
7xqk6KZZNW7cVZZ0BeceupI2Wdl7Ub8IFTkAg4tKDlm/8GhNDXvl8DiasrMbnGYheggjfI6LsPsY
h0N0pSOOE7aV/WgyGWPVqTGDLL9d3ccURT33gWVt7kMknHAtmBoxhjgMKD6eQSQw/pgQs9LgBnDZ
gnJHGsPY3sZc5IYcry5noxE9BrA6jmnsuSDp4Q6stBAXWTH428y930GNcSzTA7/Kuntzu4OWTHJv
enNWevVzdsxsCMweOsPqmMjXwZ+nhZ5dRSfiYbcefH2Yi648BcRm8V1B7ncvhkTdLTOiizFpIYuh
FG7aAlg0RfdprK59/5y1+SLnC0a288Gsk/Dg+V13JR0Vb8ek1qGt0RVNpKugi0or2KIX1F1NkwNd
kkxesn9FQKSHaM27HMY3Y84UFgT5D6Mf8QychlSM4E4FPimiJ+7TQ/VaWlaYLcUYdFJSxLnhrJJs
PFpQmo9JkDdXH3uXA3SxZ9HLbRmYF4Z4IOKh4osx0UAP37YQf06iVwPH3ztR+U3EiyEEjPMFP+sX
LeooGsl29aXVP6Su0d56yRs3qFfXswQ+Bd92FWZDYcvPsdVrC+RH/UVjJ1+MMpN2uEelayuLevRv
mhzJCb+ZK6NyDjp2CpI2ki2rS/m9VYKjYifOY4DKPXre49dRwhytBPPKP9KNS7iL7abvKx+qVorh
S1/vyCGgdd2HGzn1zKNnuCFWy6aMqnprnUpHe85K2Fd2zRHD4UM4ShVvK9Tql04HRrgrk3Vh6tVB
So/oFCfTcctpkTlV+ESduVHicBVpebQJCyNcF1kM/84bZvkwBjNgZuZFdvG502Sp36V+QEXSVl4K
q6+/IsrG8yXX5RM2mQagGo99kJ17a90qlWXdx/pDlIzzfFC9q2igRcnbEZADN/9rDKRltCxzowSC
+ddY5+Al6Uuxu8W70b+t9SqNFEMcn0WYDJTtQHX74b5ILqSOZw8+4fdFEXDruaJY4VqMDegMHFzf
2bc6GI2ZVg3FjpIoctein03IC9EXjSlh+eIN8qFAQyKe3VoVe4idAulrF0mtIi9FX231fCeuIJkQ
Ok7zlVglRj+Xynk/cxPqP+JNJF5SXuiiJjk1YuzevY/9LS4U7zIxfbu8z99vwR+r9fnCu10mSYsU
hTIz8Eva9VX92QQeorvR1ISW4ccz0RfTYlBc3cfuE1FQQle+T//9FvfVn5EoHK4LreznCFLPOs+w
LxKCQY9B3G7hhX0AHxwf5BZFaL311EUFyGfVKon7OMYJvsdkcX4Y+o/c6wE9dBhL8RSH0uo1+iZ3
qnwDBUe/tF2C/01QRx+pvQk1JfxRJH0Lu91NHqU6r9aZEutbTYpVINmoc9gAfb+Gg7UYZQwTDCdo
SNeU2M+gBrPHRDN+Rk98a6An++7HbbCyvRLUX4dpAguoF3uh96w0/GU2Vfitpg74rLbJ0tITjXJn
XL9HY7TsG1167qqx2ASSMat7q9ubKC/vkd3E4ltfqkk9bJ04nUquZDxIVKYLzSydjaGm22AMtW3j
Qe0CQ1bsc1N7m0AP4sEeTnlHm4Pgwn3m7TmsE7NGK0FSgvewpGDHD/QaBvnGR2vgRNoU2WM9RoN9
HNZpjt2snYyLQaqrZZFMhfG8hs4MuGyteZ5MAQzENN+baDtIUHAtgPDQmOwY98PwKpVKs9EHdjhu
SKIfDLb5DXnNTTh5jfq93x2aCCgm75V5ImECoAzWj9ELL7oj6dQQwrneRc8xFLWvHLGWoWdXM9LS
8SnLve6EFyYluck3NLOlvRs06QvSBtkmRbljPVoc4VuAbE5JXd0Omu85mIRZb5ftRZMo8MVD2K9C
F3dmEAenqHOKAzSMdJG4qT5Ho7jcI+8cv8nDkqegMh8TvjAoRTgLwwfSX6jZuir6dB/bFLOtInvg
rIj5Wu3F80rV9IVCKemhVXRn0aM65Jj5oqtMbd0EunMyVfkN3B+ssxoRlQJ54m1IuWzue+qHZfbR
DkkBZAT0R5vHGFYd6a4NwVNLuTxh6rx8m2majfpPUJBiyuWNKSU7vSuUeWXmMyeI64WjpsUiQyTt
ZJlBvDPZ0IVY00p1MXNkE9xYb7uvTYHMT5041mO4DdhXIgxAnr902JwYCeneAOgnJuPrIRyetaZI
H9Ot0QWXtjax1IPIipoo+ByfvNPKjEq28qNkL8uEXdigPmBJJu1craK6k/RA+/Lka5JAlw6dkPSn
XB6asL+oZgh34iKhgz8bkiHgcR81B1Wee264dX80Ica81f+n7MyW20a2bftFiEDfvJJgLzZqLfkF
YbtstIm+//o7kNTeqqp7zsN5QRAJgJZkEshca84xyQ86yk3l1Zk/EZgxFW6ywg7bHqsSqmMlPAz7
ebq3FHNbm5lub+y06tZlb3+onODowL+H6JmZUEti91gc5Ub34vL+Su4qpV0cvWUjd0mGTriN//fs
fx3OqNDR8x9WBmvKY70kg7C0m/L7fpMXPyPrp1NZfA4iZ00ihX4sRKYfZzOyWKIzv82iV2hewQrB
8nf48YQ7chdBFExomDeN3ryWL1E9v9p6VG6jcsTXltjG0ZnMwQcPNKJ/OwRp7K2KqKdCMoD8T4Sy
iy1a7CvP5R2KulwnScdTv0ZDXLmg52DuTg5GWQ8Q3Jp7PEIjbu9GQpt6FI/2oPL5VleqPqWHurZz
bT1m4s0RDiEGy0/gehvbU8vD1L5WZT4evXAYj8qyIYE8qyJIK0WfH4NlI5818hW+12jXTZQwV3ao
aP4wwDtQk6E7UgQi9mF51Vv9r7IuXmDu2qtKTfkLVMsjlqqctZt4IhAVUfMxH4LtHKcXYIXKsV7i
XuQmiDESKplJ2T+F59FMByvmF5P/f5pZvVmoeTdkleTHYZrzIxOgTsn6Y6Pn5sG0EHjYmmCN5tDN
640u35hqh/8RkNCx8MR3o2isTU6KFs0MEky3SZW/hZpXH/mWXorlD2uOyslOiO7ppl3qeM5O/mIR
LIJ1Xgr0H+SvHuOqnY9Wi0ec8jm0ALc8Uq+ojszl3Z2TxExIcvWYLskRoi67+5/p8434M8lXWV71
91cphLdDa7DuCzDuIcfXxTosXDSkaj1vG9t6NAoBJSP0wGYqUXOUG1etmmOXRniU6gRtJSaNVVkU
q7Btm6OIg+/w3R/rCj1gGVbtGv6Pjwrt5NbdSg3ck2aNxzAWT0mFCs1AB3Low/pY5ZTlNcf6qG0l
OCdjP6/bJH8sEjHCMdZ+wokEb9gMJ0G7Fv5jCAjHzl3cHuCkbCQJqdo+VWkT+rbNjIgo7WYbA5Jb
h6lD57Uysc+jm0S8+Dbpgdhi6kx8zXPqTWhBoVXiIWTlZ/qhUvKFM7NtHrg/UoUCuGW3z1NRjv5Y
hi6XeMG61vVoRUR0to1Y2duzOTxHDt3VcepRoS8FsKW5mlo2EYkOdnJ0dSQfOS0pHomzmhZHWGvp
Gw1Y6haDLGorllU+Xyo40m5t7dEiq9vGa5kcWKQ9R17EQ0I8IvokFUcdehzTo7XHgHT1Qp/o4BB3
C98JLcjHHQ5jg3961OFE8Psk0Uy9c9RWIXd8osJ0fsuOuQxVJhHcsjQEyJR5yi6Ms9uYWO3etdsH
OyA7NI3KQ8Iz6xgH8a4TScufsnfWdkBoUkZ4wAoAv9jUc0FWt66QbqCElzQWpMTXtbrh3mpvCKJD
5uVkbyTBqBs7wVyUKBUc8zG0H2MilwdPJ6ISyMomdcM3YXYNgc31KnTa8cLD7sp3qD7lEWFzTv+w
PFZXTud9qLAv/JiWzjp3iUatmXX7rurQrdS0770rMIy2dXREuL22ansiCK3BldrH6cbp2s73wupS
R/EhjwwUAp55JRIKs1DhmbhsMn3tNkjJu6zZ8f2ESNYUj3pR4lComw3/WfPedoW1y+x+Mw56gwvG
rFc0kfhQCwJXo5j/VyUhZN3gI6cbh5ni4ZbFxGWZ/T80MbSEbBqLg2b0LA16lV4ls/F0npDudzzo
6WyshxKYiYU//pSp8Z9k6gRa/cUr3cOkoy5LjIhJloKKYRipLilHKQ8/b7iG6eSsLGXG34r6/SHr
bs0MzF8t+f3bKf3LKqt8o7mKcVYscr6owPzxzAS3fFa/spg6zY0Orc9qgs3gqtckieHuefNOV7yz
mUXFOtVa72hpSN5LDedomrjbFI7hpfXOY6iFkOOi+NnJx4DlT2btXaV3fGpIFpaf9paYLhQP1me6
TbytFsM3jJZCthcE58zWQO9SIrtUVa1cZwtCPtJevaimo5J1885Uyu9FQVwwicv1bRheiyyD3jqQ
L8eET9swjxrWdW092Flk7UFYwnXS6l/jxHQlpjRy4ml0STKr2k/jFVCGtbLaodrVlpOc7EylPR6d
Ha9vaAmmD3VfutdohDNr1G2yawcUSQY1+FUSpM65mlXu+nNn+4AnNMD+zKiGXrh+6Al93XZGudIQ
wG3H0ltBRXCecBxpqOQLv/eEszy4rXWXEoJd9RDXw4roGkpbQK3Q7GG8AjDUWcsPlVyiPr/RcIEs
EgbNRtNhPKUenxNh05pU0jik1efYMF6O0BH49WEHz5UbrZXZpLcf0VzWXcpymtn7c+m9TanOIxrk
wy6cyy2BON917F5+QJYzzw9UoUUZZ9diRGuIHnodqmPLv5cj88+tkrRt5AjAftL1QOlmPQ3OeByE
dtPDrt4KHs9X4eW4KiwcQzwEolsYFq/E2DwAuLh0lJcvsKIm4gRo9JXDNnB779G0+l028fypRGVs
bJXA1LqKxXVSJmPljd3y+zAVzSt72tZq8Yzwv9m4RtX5hdL9SHPRbm2X4NNYoLgwQtI80ggohGGS
4CtYOfEfwWI/mNUBrVIB5aIkX7oZ8Bqm7utcmMqLlyg3dNInHY7kmdJHv9XVhAWQ3QwXLWq3blpq
p2jZ69p4uNjCGC6qElpHG+7ykOacEUeonblDrDMcn7NQMCh5+iWOZv0icK/5DQbjtdzlpn0cp6QB
M0w6tTbP1Xtooq9uy6p5L8thWHVG172PDT+lZxv9OzXdHuFkOL6HPLNX+BhxQ7IiWcVup75r+dQh
d6C56RGVg6C1N96bzm5Xywf63SSGgsCR2nlHLtWsQIa470w/WP2UgeWPrQby0KQ2U6L2f2e9wyeq
brVvSTMjejXM6NsCDl0ZgejfyiiC8pkO7msdKwg7iTuqu+rVzuNx3aqt9RJ1ubG2xrB8iQV35cmm
b+Z4Qb4fmwbP72BbT1jgWAGaZogC46wnSIO1GoW2pSErm2tHv3r2UG1DHTcobkQQ3HE9nb0kNndJ
1k4PhVMPe5NAuBNV9urQOo127JDlw/IhTMxFPIC/yg32ypSRiGEn2X4aKuPYIqbcCGGTbW85B3yE
jg9ZlR9J5bY45A35qrHKMjbuHrNJ3RVhI24otOt9CwRi8X9YuK3zlzolxiWZy29FGNc+IiF1XRDI
meXmyY7NB7IENFZB2q++Md5Q7f7JbcJ3YQ0zCa4OKfMHRMDCHyvcFCML8S7iCz5Hw+emT5Vjzs9C
ALjr+XROHywvGne1M73BKBl8K7CX+95obuOh7TdlJqoTqxPiorFXaI427nOQAusR8sfKNUiTnwj6
WjvLUiKxjOFgDuLJ9D5cR9Vfc2X6HfWszE0+r5Gy75QwudZZzmLCc94D7Imr0rK6VzfE+RUgHdj1
dbVNQkq6Sq0jO1cMFuNNe+njwd2GXq6vHHsiKIn6ba8/CJ1uCOxvlXlM+q6hH/crTxwsj9q60XND
jUUUbQWwICA88dNEu32lZdFb6TQYD1bGMKO36Y5lrGj7SIkfeXD5g5mMa21qwcuq9R9ga5pdF2hD
2j8UZAee5i0qNzWOVwSvWkcxa/1mzruc1MX6FOlOuisC7Z3R25hC3iCy6NlSlIfMIZK5RD+pMAm8
d22GZdWYFa8UAFhSAoGhIOhSAs23dZ/FO9380AthbLk/vlQ9mZ+6SIZzxweetiMxwqAJd05Xpydh
IFQdStJWE3t4HbPK3oVB0AKr7r+rTUFJgSza2Y64941Bf44pDdhBA2MD1+uGLv2HsFr8QEb3GgZT
jMJjlc34/Lo6oD4S82RSynJTtBqppw4P/qr7ndIx36BBpdtR2NFL426rjLiYQu09gNY5SzXzMpfE
ipp2fEwib74VzKTtpP+l6EAHNDeFRRN0K812noX+c3QomtELZ8Y5dh+PTpS5f3l40hKwpShZMU7k
4TFotBSj00iK3zB7j1Bc7GOrT7/rKTd26bD8QWK3vk4OfI91E1P0hOR1Db1Y3w753Bwb0kkQzQG4
GpZagaiagVIRJQpBynpqj/VV1VU+4LHHuqOcWHLkJTmACKq7AxPhfjfJw/JIjemJpKYm4Xw5cH+D
vx2T76IL9WjGYtrZzp+0CupD3yn0TWp3rWJDORpkWcLjxpqmlaq9B4m9LnGnr0tgTlqU2Dtj2qQ0
sZ6iwL5kUIPWcdsh48qhUY20H1+xrkLF7vEska89tFjDlTTnZolaiPrNTslt51eY0PsnlIgHQTH7
9lxQww9g68aA3VSKUKu0MVjnl8OpjFq/67sb7bWSGPkWD6qGwNQ2usduFgbykNLESNZuovAQhWnN
MpecqCk1q5WK1XRjipTIYzRBgBOipyLjeZWVF4U0sMmz231pWgYEjjrwgyB6IabVW+vOse177bXL
XlRUOX6ahPWlK4bfJj1fAmGrZF+pEe0zjefbjLSJqIMNVk1jXYzIHBRlugQe1NGybl7joKYzF/wJ
hjx/UYP+B+u7DuRgs53CYGHY8V0sy/RiA28+EIsVrj3b3vSB+sE6HNqd6OZN5wQsdhv3O/lA2X5W
oFkbSU/ryAjmlaiccAVsm89V/Zaadsj6qfldDwDnnWR+scp0m+bvVRGZP4KqPdt1BcAW0pWYvoVC
FCsog4TZTMUTjPxu68TOkzFm34qc3Me4+UhH7TXo2t95xjy1C3+o8fTHjeucGYXX0TkIQ/pysXoi
K+jqWfGhqbqdanfzD8C5gBmJ9NKznsyjalW0lFKUXKu2WmW0m8TK8eHHf7XkKtC4Ktrz0MOjEWqW
IBasoPd4w0aLm8ZX9CN9BJGSzSas4E+zaLMsByMBoDf11ndU3vjkxg7xZxkaVDhfeJCZffRINrzZ
cVhbB9/VdiBw2JrcVSfm7xl/GAImWY90t6IyvO0oyugWjKaFYu5SeLYfs3B+d5rxYNlDsDIxzu0g
nr0qroivi410lwQKj6jW21OO9shvDX8ojvgoVCM85EFQPIV1+gvCy7hyNdItdUM5/XS4QTB9cIpj
SKtvBYyTADWvz9buyA1+z6w7PaSpeRlcZl4FJbV1QUgNJYUccaxq8JUAC1sZZe7HyiC4/bOgitHf
bGdKLr6qm7C/C3O8yFdGS7nVwZGmDgW+kqDusfDU8SOJhYewKZ29bdvKukhK5WIU/KoOhGkLEDUf
4cy4VPFknWlL5SsmSMqbNyGYs7J0XuZLypsxq9jVQzvb61YT3ZSkSDCaRjZgMi/TrsiiG+oqHmXt
MJnrjT21/EuEE7bPKAmg92XdQxsG9HjSuQVtUaBE+gTfE0BfpH10VnvuwuacZQ9uYmPhwcq6Lpw5
OOPZ91s7gnJVDclvFaMYs/WI2p8GbIhsg9jEULhEK0cTDSnqFwqU2cRaSbFOHYr6NKW4maSjufDc
6tTBsl9JZY+aUKj+OlkelbtMKNdWQuBDRiF3aQz3wMbDWvixGg1bMQbe1daKz80QwDtAtfI1rBsa
MS8zyjGiqWWG4+eptULUZTJhW4GRCImv02kVUinkBokfHb/D9N4A4KS15l6nGl9iPYGFWIblWbbL
FIJEhPtZLsus69xY7pNu9Wc5bDOHdDw6fykeOcJf6kdmeyiiBohOWZqemH2y7nRqNT0XqGTlQcTo
zaMcWs6gXAQzXO4u72Gk+gHLfsSj2nJucqOL3xUxBFcYgzxDVP5PUAzEx68ThGMk/syya8OUC5GK
mbnjLhq1EJDDcgmNVZIFgEzIS/JyLn07SWkk2ck7s6rpuWyn+qhSdrnDnLTgXMMx/O5EU7OtIIsd
NCucSIXqz3z25h/RpA6UhVTznGtNeyVO3VnJA5hI3t2yOXcjgo7JgyObNSn9SQTOO8VLvvW9F+3m
RKVJNKKYDPIofzPi+l3GfSQxKr7Z7D8Kso59HMTdQxZ848aHHweqwNq2OxyZCRnWtAPabZaZzkUe
DckQPVtZc071oCP/FAP/TvNUWPYLn8EE8nlBxfPSq7avIM98qhblVAG0Tu5JX8GyN9Wp/iQdCP89
81NjZfsmKZ9+0hpXeHIapQs4tndw7Wy15EEIQztNupbvPweX4/+C3SajHR+WBBGZOYha1z7dMwlJ
MGh2lNCf5QH8hwU1RtxSp3tEYTHH2MHvkXzV4DoPdzKe5uTrqKmN0yco7D+7EOqgatvOtqn3juN6
twAm6dbQZ23tLbtyg00tPU6F+P01FMaAuTCJryFxmAqkFs4ly2vj1KVArPmfK8dGjVZu3lkHOunB
TaXyf5tdKnUkypUAgjlPHkinwWUtTBnmR2JgAikjMT6mItbPw9y3vqCC6utRnVy1JSJevhpjA/il
O1Wrfx2Y7Dl/SK1sK8eHe1T8cm3DGrzKkRPJN4HbRvZ8sITE52oYU17jlK+NYqutX+IfWXXd+Fsy
J/Nxtjal2zc7Ke4dJ31cVThwzvJoFQVr21H6l2Ju1Ee3Sy6EUBffUur9x7CvEcag2GUV502bAn/+
thoAWso4gzandBpbCnO+Jd0ANCwZlaYVn+Uuf58HvVO7R7k38Xi0hzct67XHCtmIHGzaujgnDSwB
majAgmg4GE0U+t2YqG/RlPcU+eiwma79S/cAEoumr/gPRb8CaEq8pNEk0M/A/9NL8PhDZLwXBXpd
ea7qzlSTutjdynMtQ3xe2i8YZHkpS8vPS/veul+ajIV4cVrLpoXsONv7uVRNMMLXNCGXpnHldATW
BmF69dzxWix7XhlrL7PYwJiM7zsiV1+5RWUXeYhNsy4whhzkxXqHpGoaWnUjj8Z5lB7xNCqrqMOJ
F1IivDpGcxmqIXsXQouQ/7YuX4iwfUDOWG+meey/lXzSXJAef/3zVNvVP0/tVbf616nD1F208lKl
+zgqkc91YXVDR2cjFyr+UhdKszVPIUH12XQYOoxg3R9BzshH2YO/ypnT+PIkeXFAbNwNj6t9I3z1
bxfjM50O8rSadagFHfnravmeOg7wlbzaqqnY9VWqrIMRkVqjAATR4sC7uZHSrYeA/nI16zt7yTwf
dePizUX8UUN3WLw1zVUlXmNFWiR9lIVTrPYDxZF50NdydxJK/GQR/CP3uI9Yz306jCDvZ3zcoUIL
N3Gy+S3NrljOmqvtGdXeDNUM16oO000OYjPB1QUkd2XAx72fONUmYQ1DyzMck+Mq7PL4oR488aIM
mbppk1bZyN280fArh6hg9GQUL8Bo3GcX+8OyI08wS6p09PseprxpjpYKexvXzfzehky8m9rUj/IB
bWNxbtr2G0+SCiFeq99UVve5NisXBPvGa9InbzytFJy77C3HiKlSLnFjpYeKiEA/TC2yr63gdzXP
H/qoBUztjYDqfm/yBMvU49TM0Y40CvPJmsDzZkrX/DK4yWh5cysbGdKUjDfT8UPuuukq1/1ooDVJ
o5lyrbi/UPplpKQV8v+doxJWsC1bD4a7M6j7vqH03iwuN+Jg1L1alcKfvLw83f8p07Z7bih/aoMi
kaSSz2b4E9dceJZDuUtTiHIJGr/li6zbqnYcM3vGhc0Fi4HpCVoP8UPRgglsv8faYosXTf7gpW14
a0QGK72Imp9j5wJSibK3wurcHQ12a2e3XvmWi/xMTbP52TjIAHJTca9NVlcPLQtkvzK97pT3WAGk
UQZofr9vtOyp7wQVcqf8M1j5vtDr6o9KveyfL5Zz5MjIi8HBLq4QUnNzyKTyBcjAQ7FMwGj9+VUJ
Aq9V6SmkSMRW8mMw9YntJ0PUHeTuP0/DfvZ52ti867H3bWitIdqoJG9T5p+hgo0DtRKFFfBCTZAq
fvnKaUPHNzUV5AxIB5/uQX0AFekRZ5Trj/96xY/3OWbkQ3lyCRS+hUq4nVl3PTVLYuSy1xAW+4S1
RMderluYMBDYRMxzFOLZTOeFSY8FkBCFTbG4L6J6ehARuhuDz+u5dQNlL/HZmk6yXaykVLX7GY1K
h9n2TEloKzHbsQr5P1VUIz3nagQcWyattvjLds3EfQfyA86nvGxjRBZo+pBrtOpeGUaWOpFLi31E
b/4AOCpZ0Za2y2m6tNh8kL/xSm5Y14xbu4Q2Yv537Ovo2OBpVFmS7eRYSQ7a/Q2MsbfPRvxAaJ0O
mWSAChGH8ZOYy+nUkmRdtVSL64FmNXrnfiUTPMsl37MNc+uIvAaXRxNc5Oae7KmUyaU25+n4da58
pc7z6E/L017uImXy9p1TABct3OAxN5qtNrAA7Ja9mI73hZAVGoHsyQ2GlfJg2BTCvsbQVuVgDdnI
q+QBl5LNSs1FBZOEa0E/ZFenzzfuUFDj6o0rP676NIPZOrRlTwMzKlSxbrqONVc9KIe+qLSnzATz
A5Bn38qjEQ7xjdAVEkxYxor18n6pHvXXFPl2ppA023fOA5raqzLODr6FnABbTcEXnMaIEJZdeWAk
lIoLg2RjZR15tUoUeOR04LYPCQakiWkG4ErM8UGe7S3vZT9mLHDvbxnnsbHGNZFusYgqRetcBrPn
W2Ol//secx/EC9RS5LMjVqb4oSjI69ilihP5TQE0o2FO6DsjpAbfAVJDX5EwAaEH1X0zkmTNU7Y/
fY0PdAB6vyyXIBrPKPjTcHJbTDQ0vq4LzNrZlUL//jUkX93fJtnY5jaq6/DW6r+/1mdyhPjC+/Ks
a8LwJsSfLAdxup5zALaWHRLrhnpDaTe6BuvHigbFlyxc6IkHao7BnhiPmbq9TqZR2lbbxpwIKF12
0zgAuh1r1aXU9PDb5G6B3xrfDFwzD9bo1LupBeoh0V08sF/uN4J7kFxoje1FZO4rmdw2kZl29GxZ
1nTos9FYVUu4IYoDvvtUq3zNDOPnmdK1n4SD2MWLtzeuzfgGu3cTSzOvvbBacCV9HjWqJLkFfELl
uVkG9ab3jO5vDkfkVv1WCzFpSIdjs9gc5Su5kff2WnwIosc3CrXu46gZ+rnNXAWfFSBNIaLv0rfU
otVhntb/SoeeykAc2E8JdbMdiLhT2ySBH3J3fzYBRR7GEKlauligx8Xp1hrrHJngsxyhjp+vbVa/
BzFD/ihC442CHind48/EGIGj8vudmxyYT02znrbcJH5lzAudcPrbCX07K2czpFuk1lP71MCdWOeW
Sd00DPv0IC4dduTr7JosHlEh/EopKOP9iL5DVSw31Jz6E2aKyFdGorkCYEHMTrT6OWJSv/dmm9bu
pNmvU2c9lfOYPrgta3CZwas7Xb+QxdSdTOmVm//pgBwTFpRFOuT21s09+JqG2q4idVqWyezKMflK
bpQlAT4LTRWhec7dnmbWW7Lo0R37P4FUqaqtlTKObzLFauy79hg7qLnkGXLMqeDVWIusXHGCj9A0
pu9Bn13qJhpelFDEJ1xro4/hcP4eVfl93F0EImmjfI67nN8u59vLuFjGE+ipB+G0oCy8MFkhAnMu
ZarUb2b2DdOM8S0aYgtCAEBWJ1Pwh+o96XLQ+XbWsquO3qNahvn8Rs3D9gnkw44m414ACT8TjuJl
sINqKudth0PxgJrGQxijjG1IV9e1HzDFzVT1SoC1lv6jIDXwqW6E87fxVqj38Vjl+qFHl27nNghj
z1tDg1c/XIWwxmV2rQ8tWsdw+C6MCjiMXgw3s1P7/WTXyp4IS2IGHIt/3YASk9pJc0XhZR+Fa11A
bQ9kYoxgSw3AB3KMxhsTaKMpIV2oaYxPrVT+MvhktS+O0VpP+sAkrevau7sUYYZ6mlQlWcvlaSaC
elvPncnfinUorT/Ic3kmHuSuI9ytZtXeWWnNZ43v4kNTeokvkwhBOjBzoiWbp7SUACjSaCqG8FUt
nEc3reKfqj7aK9UZrauWFfGnUyyK8mkf6q2xYREEhtshNWCtZma5ggmjHDTVTZ7kpvYeLNVAPlUX
6VPnBeXJ1vqf8pAcspx2aXVgOZFheZEOOIdso4g7zChuckzm72Gq+alplYv3BOSKlwLijceJagaU
leHs0oooVbKs7mNzgVcgiuNjoeJ7DlPNevx6NYvS9aOxtB5DprD+DE/5mEziEmuWAJrijZtSdxIf
c3Z+S/T0c+NhCSiV0L7I8QVJu9a9OgDYxYw0TlLtceqBFkSZUW0D0zO+eYswfrnjfJ2RhePnGUZR
m9/SorifodNkWRWNeupFjtpaOsbtv21ZSQ9bzRMpUuZOfQDz3TgqVauArMbZmMJD2PUf9WwZF8ia
5iXJSw6Q7fYbdEy3r+LW2FPI+A0fpj83BLK0tqEUm0xR+rXLKgpaAVErYollabVEW2kC9mFS4xhz
DONGIp9505fNFBCXkpQ8ltsY9jW8IoQznV7jyOA8uYnbKtjmrgkMZrlCjgXKaOJcz4+ZGSCDBEfB
8jKg1LtzF/Yg1Sd+WgJCV2JSgwc5JnmEEltYNmO7oTQ9reWYDhffFLZZ/Uz79ocbk6OhxPw9smF6
D2GHAfgSgS93FTrWFKNM7u1WBKB2VopjoxNvWAOGW2NwILumaUiJjgMSEGWkDw0LmgJV7+7vh+tx
WsWg+AT+bLzUureRcwQl6ZvHr7Gvqm2xnNf0i6xUlm3ncSFYLPtfcwt5XV/Wrt+qmnuT9y7NUy7W
NDtnc7mTFd5g4qUs+T7Ju9lkRVd5VJ4bRaW5b4MW7iwyBfQpNGBLr36ITLzAciOW3RQF3hoQ5uB/
HRht0dxP0fpx3vQddIBBHzrQWNOmC7z6MUoVWgj3W2ZUxfSOG8tACh3S8vTK/GUuDHuLh9LxjWU9
TluhOk9189EtC/lm2YhqXllNU0Lw4/xI0wzsgPYu0TsF9w66/wgwwW2es89XcixZxsZlLBmsYjsi
QfxVNWiCG2+MjtaSMExwUPWAAP1DLOHDjtVeBksl024YuGeSQTadVRoN/aCEfNQCFKC4irfVsrTX
SF4FtRKNWwmF/dqVUFgs/s5mGulrei1+i56wUroT/WO3kIZZTQFbArLjy90Er/gzyAA6HRmAtcUq
/5mlaKK68Nps7sjw4ktloXnzaVRpD/JBLB/JtmFymL7/b6aezoo6249Ym91rpUTpKwKnOxzBskti
RSYCEbwlUa+j8bexFI1u58JKIHj5flGrdf+ni6Yw1059vfyCFcAXObcMkRId5K4Evypj+rkrj0bT
P3bTyqW8sFyb6grKqDB5E7VZ+aULM1EsHm27ILc7ruc3VbEc/EnoTpQxFltTm8ODUFhdeqVRPxUj
BRrNg7xqkoH2s2CJySOGxJ0ST6higs2ziidvYmbgLQc8zKtKraCqoCg/w3u+qJH2Ln/Cop/VizNj
Isei8AoP/N/HSGp8j+qRBJTYoZlpNXRfSkyJZplj1ZeT+SEKEbnPvXqQDC55Tk/G3v845i6NHHlK
1Nvtrh/QORJlH2vQmEV1pcbhXmWAvXyVxhSx8wRt3r8OkKl47oCTnL7GC5RmJ3NK9gJmhqylygqq
ZTRHiLu0FZaybZKiLIPyPexloTbR3W6PjsdYywsmpdOuYjKOc56WR4jew1rLUvDodhgdLKW1nvNA
1w6sW+DL0XB+LgrbeoZ0WqqiAg3ECM/tnwnCvRAuwc/YXqNKFL+iAUCoGufemQZ3ds6SofKdnD5K
Kz//rc7fWB+oA5ZVfKazCbaLPTmVleNtqt7H5dAov67/HJOnyav++x7y3AFl1f2NwOhs0OHcUNei
3I3zXwPL8NVotTWNzyE88dmcN8JUqo/ljN41rveaWK21G1xp41lu4qIez+GykbvUvneJhfx8RAO6
MhGRA0E8lo1AkbKQ9frlfhigkouG6WY2ZfMohxlxhTPd2uXwf0aMyt0BZ6BMjM2JGVKH8u9ef1HL
0tg72DJXsjwjqzByM1oBVp2kOwaT900bpuhUmhT08ti7fD1PdCfzA5rjF/n4kJsYm1RmNZ9D8tT/
Xnhfri67jd4cW71GmCaU8TbW1XTTmwJ7IJqKrRyzB226YTvAfpO2LOeW8+5tWwdlDaGb6kWvf44T
2RFxxIS9UrVXOjTFkXVVvJE1qGVc6/LP8dTJ4g0O6/n7P8+X44JZ/g2NXLJKI/WhzSLzeQx77axM
6OZl1dtWTAh9npM9AIDTX1UmlveieU0PG9jNuJVV8Lmi7qVkKrBh5JRtBfHM75sjYq3oct+z2qUu
aMMUV5a5ECHtT/dbdaO2r1CP1UeQmSQrfb2iEg7YvNqM5NBQkZyG9Txq6nuc5R9aoid/7P5D7bJF
4oFMLs8S48ego+DIRst+abpC8YveCy6KglZvnL1kURoY9FPDCm16j5DExen6h18mZb1W2Om5mWek
ar1mvUVeEmyJscAUL3fVNPW9zm0O8qg5OLCWhaufq7Kw3hbteylq76l3I/2lJypFXoRSVVxFaH2X
1+B/mo9q2XdrC9/GxYtgNToiuLCUrfx+IB+r0QME83JQbSG4J2l9lXtyA8uPMtpyhWuMpyrplePX
uEkeMQ1pdBI1WnkL2fiWsFTvWsWkScpXYWSs4olF39e41RrOnjSgZCXHkId6V23ZyDf5f5yd15bb
uLaun4hjMIdbZZWkytE3HHbbZs6ZT78/gNWW26vP3mucGxYBTCiVRAJz/qFya2oZQXRPenqqWAYK
7ImSpoer1HCmnpLJVU+jq1V79Pzf69pFqGsazPocKymUil7p6nMXeMtwMlCU3Mg+M4awuwtAc2ym
qS+RD9kMumredIpPIjLu1eS0nKbidOi95CTP5MEagDSvl3YwzvyCRdDSizsBrtLmjT/bvNzZO1Wi
ti/vIcDg4saJHv6zZ7nllD/7aIofFvd1gmVL3lX+j+kKxfpDlLQYNDR1eOelCNLGM5Vb2awVLSSp
yAAkmvImNsHlmLMVHCiLrDCPLi/5POD5tcwtkgbQkD7vr9PkQKqiS2mH2RoDpREgujrey4MRkn0e
UIhqxXXi2m91wZHih3MOFIH4CAIUIq9TZbCc6sTJq5w1iUuRPPs11aGCg4Ragk6knOq22nQs+MWx
rPMMUuKKQ9Ugjo9LU9GKO7+IqIkzaLWa+cgrR1DKUwOKrKX5WIgDrgldySpdRrlA53BACPW1HJNR
IPieoAi4Z9lS0aA/qXoHhFHMlrMSa/qZwZAk9WAeBymzVztw81pkjKR8EinJ9An9KDkmezCrgAb0
/xOf9oMPwzYaDw6Ana09DNZOF2I3tu9OkFrK35vXURksR1UR7Irg6+h1rlbnLJFcHTxSZVg7a271
lz/mXpvX5w0DkNKV7uxjka2uUpU9YIv9tUxHO5OT79oWqmUxmFMGNN8/N17jXlwhp2DGlnWTILi9
MmSyuvSqeI38znQYUN99MJ1vhpHnB82lIiUVI7XpCxpHynuXBL93R+HXLsuV92u0VKMMwq9/RMvu
sf8K88Jfos3QNbZoGPKNFjrPsVu8wdF5rEpPqBNF1UsAP0B2212iX5B9rVZtV5ZvYMOd/eR7DdZD
XfGmZKG9Xh4j++LUeLqZiFrFSGnwbW9NmBZWa8a32HXgGDFo1os5s2pF7L74YaVPUuUz1/SXPgjr
9ypKyHeXQ3KvkIE91CSEj86v2dqv2XY55j/c8SlPC/OnmB0jRvYeB6QZ59JJ7jNoa4ehx/9Xzg40
aI5+Wz5p1oBfjh+CYXT88cPRMGEydfVHA2uPSy16+SOmUbNWe9+5kn1R0A19b0eMjgYVoM9gUcRo
SHTdamau7FFB925aE0yWExvzHjvP9k5lm7Vp2iR9TqY3D5jZKtba+DsqAitAr8pXJ1KCjch63ua9
bp5U1+y2SRkW76bbntzGB26IWRUaVeMzkjblvsL9DvYydiIxaAKgkEl8tIFZU7Mrw1OcYEcikE6p
Fjn3YIL1+/Em8lJQS5PX0q2Xz6EzF6elD1nefj03/Fjk6DLTRNekGBAPSeS8aoRdZAfoWWJRq0Tm
l8DTfsqT1DCXEzApPzVVNb6Ik/86Rkyfxax/PM5/Tv8Vo07ZtjfC4NHynR51tfBdiwf2zGhUPjfs
spDwjh9ly05gCcWOnd+Yepw/k0Fm2QBdbOP6Y38BcJ5sjASLJmESUrh99+Q7kDTFFSGmbPf0a4xi
8zImsXhyTGOebP2ah/wG+JQxKk5WVmGG6pNCAk1hvthzcys3ZXPph+sSZ4m7hPLKpUCmbB2gRfhN
RX2E3EzzimTZahbsw7QYwVsUJF9jcQZ69vNM9slRGYfswf8yen0UkjqQl8KpPU6QxtHk0D56zyFh
qkf1wYwG7aMxHqpYbd/DUDGP/sQzy6hq6t5wZ4zIS+j9bZBCQ5T9FG4aVCxr/azjkfeMW/Np8PAS
T9Nae/QGbPbsomvuLb1WkB3MVawN1PIjKDVUQfB3aope2SLTO2+9rqwPssZMveM41CRae1wF7qq+
ypZSdAi0bgmTFWsRxjLbeJpt7HNqBE+WsNlDHDpxs7WqhIaAYRb7Aq3n//fZ/x7nppp6wt107TRG
sSeX8d8/UqNi2BgiUoRsYHPX4CuyblBb2xVtg7VWCkNx1Uz4WUiIRRBm/V6+fz1s75VeqR4xoe7u
EVf85mpuezYq6pyG2mhnuLrfZIFHFnECDFVDzYAyKGo+pWC2GiBMdrLcg3hjtwoBW+2hKgDVNNV8
J8tsEq0qz0BfF7fQfGz8MLrfR6U/pYzTGnM79agLCystT7PIGitWMl5k21HIAajwxHapU5AQxb/q
kJpecJGHAqv2C6mStRp4KNL86h9IcB80o6ayETXnWSxGK7kuLeJDr2j2SXbJg9b2fYvZoRpsnKId
kfcBaopJW/1kanxmpDHQ26v08l7rwhZ6Se18UyC/9Ipvf++nJz3XH+XnCnuY3JgXT8vHHFnaHdu5
7rHogRRBFvir0rHBzO1O0MDAS3u7aw2+iXXhQ6T9lIV3WbRXYf3rK1+tk3VlF2Bmy7+L+NeYnOtk
PhXeWZbqMfJrNr6a2HvL71/0zjFe57rWt2AcnVNQcikaosagsK4r78DQTn0eZV81F+nQEuYOMo/Z
2iqs5s4dImd6bp+tCkN0IOoAXE1bDfYNkqNrKRkoxQNlX1rl47qfwh00/+6sTnNhXZK+gkQqyzuo
IkB5Y0dwMOasZknvYZYtDoNfd3ez+Vc2wtFf+tFFfc310YVHX5hLlCpWnUYBpOza17SxeygodhfV
T6l5p+oDX3cjscJDGDYlTEoE8gxxkMNyIBJwchWO1bpEKnMvfb2aTtcOugH8fRJIU9lXej23x0ij
TCOhquCP7zO8qc8yJMKy7W5wkA4RE3AUAnougUSo07V3y/Z+mutJkB/j+bWKjnWbeA2OzMl0nJt8
i8tQj2TjzEal1c4ZpIhzjTjzeUrhkmqd94xj1rCHzTg2K9knQ2wJr8hqPzqMnfM0ySSNrjj6jWtM
yH4IJWvPSowbyx7usKlu7iodK5xYS5CJWY8O9qrykxCfmI/Q7CIaKLvkZyX6vQrxsWvXr/g/+yPQ
izbp4DWeGHzqft/Mt4kvqHa8iF8t8RrGUYlX+AANqEEBxdHuZcYmjqjPjiGFDJti/d8tqgDNNipE
dp4ly51to0egdBm+UKKZZWl7AlhyWt656k8QLkL/KDW7MUe7X2ALmd5fZA6m0+AEhKTCDrnMInq+
SY2gdfrDJ2BAjLcaGCeZn+FfhZR+X4fCGgh5trCFaClPx3hONq7Rg+QTI07ZFxd5dj3IPoDHqkca
TQSpcJ53nz/yJvQ+ZOfymCiqoG7t4mEgO/94ONn0xFOomIyHJEwxaf/7Waeuqo8R9Idor2GgO8Wa
ejPY+qgfhUHFNi90Kt33OdpX5GN//R24EYj29Pn317iL/hviOLwe/UCq2l2Q6n0GSjLKcm+zANFJ
CjiHPtAashys8WQgsvvexWvN7QJnD8RAAARnouxxwcOZlZ83m0JKWcP4CnXdNS6Y9gZIjT58tfX0
S6Q7w67T2/7Ujkl/gq1ZYfRdZSX0oBLXmGHW0MFFP1ieXQ+KT2HVdqbDtevfwmQfAKAeXNgUL0gk
iSTSC59LOwDZtWxeD3k+tdwbou21S0KXUG7wb9OmgApTx0hBgV/qAtM+ImkBysHnvxCbmNabFYQ6
e/LxOtZb6net9xN7a/Is4VyHWzdT1E3WjZgUIV2nGqN916tp+zgbODKr+Zys5KDs8xIT8orrYgAv
QqpJfcfDyqU+PXvdsGBU9cDfWj40G8tQc5yH0C2QabguBEyWoRJ+yQ2cAQO3PIfDUJEYU8AoG7jZ
+cHkryzbsfbyhhygCH2o5uTteqO+3o//OXjtr4Z651P4uukhZy4MEQPRtouOV8Ynf4SU2kWOqmJL
S5r799FONK9z5SgaRk9zULZfdSwyoE/COZfLL1bfpM2C6XFUEK8Movh7PGFUW/fDeApGtg7nfoiT
Wws3wTUrxaNXYP+pNj7E0mj86AT81tUdA99DCBBB47cHNW7ne8y3ZtKnofpFTPKH/qRpZKBlfnXw
nfkyhgosY5EF+ZWaDd302+ijlCS75CGIxVI6mzG1McrhNvGGTVTir0qF8pOWMlBWsSz8RuTaYNQV
TCAat7g1nGYJk+8yGOIAqeD5P8KUctRuKwG49NGldMYHecuJRwy+p8j/LlvykJBy3XalUEQWZpWy
r8ZldeWoenbz6XhpbksT+xgfivqSSpZvIg7ztyzO9JtQZocyBJa2s0sC+/o+48hQzoWJ6p/4SMx6
8ja+4rgbeQ+HAXcHRALzQX7yyw0796AXueRfdzJC3rULMwoPoHCM5TYv+waNRWGNwON1RaC3bok2
oqZTfa61ZN73yJXcgs+gnpX2YFtiYFnJ1Hv7tHJ/yBtD10+HmjL7SbaWdUAbj7/1yWUA7M96PZhs
Kh5qiIUQIFaGWbt4Cg32cbK5o3Gv7d/cokEHH0DAv0XgYde/QVz5LaJphI6o1aLUJVY0Uay450JT
j0aUsKSRbzOf40OTosF9fZtlBk7J64B0XvvgxoR7y/GxgxFLn4R73XF2Y3jDSvttGPL6RZ/IsMM0
pxzSNfUdtVswflg/kEWbVvCzxu9T4/INs1vYTRi4kn5z7QMf6fjQ8g9bQoRjppp7f8mHHnRdFB1c
uAmGHayKJHrPdAQd8bJrb2p+kDd2FTQ7BwdRpPmy/rkP+/GU4cm1quK5f67R3n6cAyxQi8hv137a
nhutne4aK/Eg56vTxjb5tgWxmT7UcNxuOg1wSh6rFUzL9iDrRMjQf0a0IqL57yKSLqvQMeh+ewxv
LtutilPcGsxFsne1OF3nNhwXwLJ+fafEH93kwIhLJmixfhibh2W0g029Matkl+kFabzWNN4UlELX
cWBHZ91LzTeT4lM2Fd3LBDT9jmzaXzKqCEpvbxkdk3gLvLXphEMiS7oiwEdAntq9wtcemyc4LsJb
AO2MXR8JbroQG1cLxdt0QYnwi2he8ctShTzVLA+Bq8RcXwfqDoizRdJs4ztetvEGGMKY2B8da/AA
dIMigeycB6wbMcOBpCwEQTDDwXIRycHcfDG0rj+ikYHKvROUb0MO8qaY0ukQ5l35psbg4rTIUG/l
aGhB35yHV3iL7l1v2u+dG+FTg/nBSq3wCbWV0Ptq+fqNaWV4qWbDx+Sl6c9Gm98xmbPe5zbqWHma
7WPIBmYHkDa8uLlmH91cVQ9RPwxQSIx0o8IyiPG53EkXLWmSpac5V1XRh/YBa8Q8aD7bg6jpyUDZ
Z2M3scyTfb49oCeh691OQiXaFEyK3lospB3XP8/R7J+nSg820GmVNUIRds9uN1POcjjTURNHenQ9
qe4XlOCcu+uhtupkYw9YuMg+t2NnBX4hPGMMr52ucaiYz6c8bhGbY36a2uGq8N250dd+jCpJoPbx
pbPLbUVW5g7RI+tOng1DnezZxbpCZO6zzyv1/qaOre9TZK11JKRfyGbgIjJHJnpV3vjeTUikmr2l
Hk0hzO6hIojw19MneEdUimX9WBaWjVjf81MI7mXL0iJ1g1eMt5NF5XoEMZ4p8U9ZksbC8SvVMeei
iYM8U1v13c+89hCS/2v37NDDg9p43yKn/Yxo1WraIdXF3tNrhkPCFpIF4wDJwi4mqtmDto/AZF6W
Jtry5G2Lot7ImBw9h3u7bnHWybDOzn2HOzACdWNoZx/5lFkIHszjqU4G+7UcUdFMmuwDEu10mAfE
fEwdQw3KT+MKuk5zmA2mTk0AaRMZ0nppk6nka+TrxpPpax+TaemvYz6/OI2O5Xofn/gBBh9J4uub
BHDIxRpT5zT7uU71BpUt1TNMDw9Su1LAko1dtRlDLJmL1rjp8toAhAWt98xlItkGnUHZW8aYem2f
Yc4Mey6FMzQBFTkk3YwgehfPrBs/sxfXfAUp5wR9P8DSZ199niyUw5x4i8JWf7RTfkf72VEjkBIJ
tjVm4VyWTugQmIoTs0ugCK3Kqhsu0sRj4CdqGvUbsIPoNunInMvuUoU4pvVOv5NNOSnUmnpt9aO7
lpun3KkU11uN/E92ZNu645xqTymX+Ke05oMpTORQBED3i10ZTxPukL/1N+I+/c/4mZ3wJu29pX9C
rSjO93riQ+6Xu9xU7IHzXwfUv8XWVx5hbkB4wWxjBz8NuV27f+mgrNz4aI5t5FNprX8cnHl4QaGy
+q1fxIfURAR2urnkNZt2wzcfLMcNn0pzOsore2t6UOc6B9AoNfw39KN79pzsMuwyTR4+QVZoxYMi
0qwUbhYOMm0EoFoxHdR00oaC1gBYdsH8yWF5sNPcAiif6dU3v3T8Y4X2wcbJsmHvCYGDOcSnfKot
cKGJA3+qdNOHBH/J1uig/omuVKsokrH2kfEqWs16Xd6kJArOf95jZBthNo0EUI3apq/EO1VvlPUQ
1fot+qFILmoxaWnLAGCidMMBOi22zmNtPaVWOz76Lr8qGjPE+ZtE1f/KHTO4RF3RrKcah0HZvB4S
iv8X2cTfFk0PsI17lJ0GiAIun4TF1nxXUUk6UpN5c8Yo5YdSxXtbwOZyJczvVc9hIyMwwIWif+vs
TkUXH8iHBIleD3Xagtiona/XLnmGQc54QXtjvNhGioqhaS4RKIE8haaNn1uZHVutmT5GWHEboMXu
pel6tpkaavpRrmavvqm+YyJnf6diRWEjPOtK86YZSvNYjXVLaTH4WQRxepJdBZZud+2Y72YRILts
y1d3caJkmzzsDCTrhmYbjGWCq4QVrCUetpxVXOfiyT7iUdWcI0QO3JWRf1cQC9dqzXlg6+Ecq8jp
dvPY4MuYlieJXAdO1q1sURxAwo0rbBDeJnkDSTQwXmpVRzSPlkHFfmkh7/SXESLVM/oTglsS8NOw
m12NanwKQ11/nCJgvm6uC1wxaDXUMI81AloAi2lGYxdttNSNbuQPQEyyJgu1CtNFb3gIAe7Nnl2c
2FCdF4dgsl680jA8I8uT3XUywzdoO6Qiha4dn578hHTHn9aGp4z768dqlSMQZXe+l12I/QQ3QYLc
4dTEFalbUDs5ziMgp61qO0xO+aE084enGO1DWGv6ncOdYCX70U5EH9wP25s2tvP3pr84Q1l9OO5z
r+NxHabJ9J4avHQFksgFuq//gjzW0m8llXmkxoBGQ+xsxkKtb/MRfOyrvKwEiFNI9IMSFQ7bNOQv
QEHIHomMiDXN281THK7/GMhLFJb6Wq0PckD3/ODgW755o6OvNgbVi6zfWOk6nGjIfTEj6F1WL0hS
zreaBtxFZL5t80ELXHyq+OkV+8HApaTRKu2+qapUqOlmP2qsHrLA/Kkqw4vNN+99RG8F2Uk9vffQ
ajq0hmkc8QiIb4cU2xdMOpS7MUeTykIZ40JhtTmXQ/XC9hBRVsUM/c3c1Na2xxbvUR40sgp2EtuX
LO9IQbh+eHAjS08uIDm0vZm5D9A11Dv5jYxT+4Gvn0qule+gGJMtIG/e46zN22DIdrXFlX9yFCyH
R9aWWpLbNznqUDvdDPMXSEvfBz+zv4vQwWyydREmdvUNg5/k2JMKuy20+NWqymBp4fpa3Mr+UQxa
dfjqUy88yv4EGLG2spPvtWG+1d7kkIrhYHAPhUUpTgdAi1Og8jlzA5WDbtp3MwAntdroeKZuCrRq
dgscaaHhOUn9ipt6tYk8lkDyH+m00+/N66gs6BnY8a37MTjrecLb/cc3CJVuYwN4F9Wgfw7kennb
e0F9uvY3uVufxGN4U13sqhlTu76zjMsoDlldKiibxhQsUjgkv/UtMY2THYJJ+ZAD8pDIGfIUWYh8
ncdOue3q/vMBoz3m5KCCQsOavzmdZR58oXAU9g0Kk+LnGIUO5lCeCmulccMXNZz2sp/0PUUrPLx2
solS102cJ/UzHgTpRU6vneB1ERDwygDDNj10PqbQe/KAKJV4L58SvyxObNEDpItcFaBv3wFFYKUe
gV5lvCV9UK7k6W/tZcJvY56r6ivDKIsDkprunaO09/J7mYSdewfk7V7DhPE8xkOGeB9idllWlpdm
zNkJ1fXarSzrGWfN5qF0ZhTCoWhMVaDe2KTU1oarlm8+isDbFouHvZzU/dQ7wAXzSWKYY92z7qsE
MqTfU+LtJuv+11jgF/bS4hHYkWjh7VBCHW1rJblBPt0g8aDdgAK30Lkdg8c4y25TyUOrnPlo+ECV
vW5u7t0KZQdzxtPuXUHztEFR8NafrfE+trOeS3j4oZjJdC+7lv6k2zdsCS8hBbWln7cab7jakw9C
AOSy1GjCIb/Rev+AsZfybs1Juo3zuDh7CKJeUKgvNybF5q+WiUBumAElaOHNeQavlN2Ie+B2qO0N
S8E1InNRVjP16LvrKgdWV/5xWQa1juFtWcz5N20ePrUT6n9bvUd9yTDb8vDbVjUiNzuap7llY3RT
jjpMUCu3zkaMGLWmxrfyEkWNLj6rxfQmL1Gyq1A1SFDkWpcrmWbH1WXomnMd6wcSbMZHO0cdiasm
uHULrz4xG4MdCI+vmB9+yI3Ar9AK9Cwq6tFnaOP7wW40kvAVrflrqNdXznk2kh9yRYRBdbAsixxT
uYWF7xyuKyW5XJpsDXrKlMCu/8VYKZXnKvCTO8lhkayV2jHqrTN5BShdeC1lrt0qSuseal8HMucE
FVLNGDJtw8YBN1cOSn+D9NGXaeC/GoZd/zT5evzkAh/M7B6QQdg/iXvrOp0jdy+bXqLiLDgFX2VL
zmmK5nWKp/giJ3mZ3yI2l8Ubypkq9jGzuiUvHVzaGY4LWQvcO0XJVR7kgDwjbRee7SyD0TV508q3
Yv17vw3EOsuMK0T/esN9KE04rK4HiGpWsaRLU5ZF5pCn26QGpY6r0DMMoeCvf5xg5hHKHnYay4lb
Vs6blWb7ssObnauN9ZC4LfBAvNa3g9+G32p4vF2Lg4JF3d9iSXGjW4irdub4Q47LiTb6WOuy0dM7
hHqPDmvDRycYuidNSKfK3//MvbDEFmal2E3x1s0C8tUhViBHixR5U7vNuACMUfRSqOa2zcEjQcKD
eRbu6x6PXGNovQ89XLpVZFj3apJ+dhM9Kz5Gbb42IIP20ogrB3uF7pmGVECQjchESROWRB/rckTy
0f9uBH6NNCVeRQ8Lz9zqCoB0NoQcbFK/uCmCCwk7nFtH51IGABCQLlqbz27T/kQgefpqaT4ZmPGt
wUzpMFM9vBQDaPX9RF/H7Sghef48gU2CMRkWF4lSk010m4uLRKnNNeJicpS9qb7r4iTbmBb2TYOu
dicHT9mnLFbuK55TeY7qbmlqiTN+kWGF902dwcDMJRqzIvnKv+qDCq/2HEU9Vot6Fx/CWkW80W/H
g21q48MAH0juKOQh9RJro1dWuasFvxbh6Iks72dEbcLAzUVEbk8lSo3sQ0KnekbvOX8wTLRJGiNq
Lqy34mfbRWpYiIXgsGLumi5t980MliS0rZ3LqgeiSt+d46xGvq63G7SGREK50LVbMGzhU2KyB/B9
5LkWI96pUTZBjSmMHI3EaKAwKj18U8MNnuYm2M6VndxPdpMfE5+c9yuV+uQQpojFGCpuBQsktUDs
j5oFbUfSlmQb+dS/23NvbroZlWa44C4ASLi4QamgdZqh7CSbEgJpYXeEz8CT7Mm8EkFLER+LeEvD
FuIaL0Pc9l/jjSxPVlGIHWgtLFx7x9A3St7MJCy8qd8tGOoiGSLSoqLGq0XKeU7z6YxboNzf5qqX
HkoqW+tIbHeN1snhZThnuQOWe14nn3ElqdJ7GW9hFsiCxbQPNtK2JwrKHwgsCQyxWj3HFV62XgGC
FonGBg/GKam3uarNa7thLbe8BD2zZ2gYrFJkhhEdJxhzCABwxdsEbOGR89LqBxcRkts+dQS0jdet
+NHSlIMyTEYombWpYUrva6OGuy8WlmONIYWXmcY2ijxyM7/Wl/KMX1F+8j0TLjvrzmXJuUybmqOe
zDYVviZCfoxPs50CaMNzM+5MFNEpZ9P326EYUAHLvWYJuQ5MIwpXK77/xtlMzW9+Rq1b1kQKK2gX
GEQXaYj3iwFZ83dyCKNwOOl0/GhYomW1RA57ongqBzwNk60fhZtWOB1jeXOHAoi5HyyoD/If1mKv
exsX0T18Fwd1S6fcoSRoLf86BWTnOgun8jgkY3A/hZiIDNP0PVQVZNbFGj5C0d/Y6HmGWPNbFIOV
+gYmcYJpwSY/5AuyiVWKyH/kARYWqRxuqCkuw9fkgIyuslldu8iMLduDKVTqU89tUz7tbzsGXFlY
EUSI38iX4porrFNibOURBXbzStmZNsJy6KqKLbYz/gXuic0u5p6aBUc5qOxXFGeC7Zg28XFAhHAb
C90dCclKUze4gLndDFWJAoNsKkq9kREpYH/XzYR2bGTeysNQ9T9z0heHa5cKNuo2mML4CLXyXfbn
mQaHwK6FoW9wcassvMgzxL3mrZkhHHXtkwOmbkXrsiynXZoH2UmP+vfrd7rJkK1DCO49Ej+ECJ1y
SKqSkw1hhl+v0rsnlC0T6ukFRSAf7d2R3fwPG3HxYvR/RBaUPHVwk5fByK2tXhjNWdWAijamN2Oz
jiaAZkwIWrh2vGDGPGSjLnNcv0pAmYSR+binZTlqHhBlx1XalfYuf0IAPwTrW3R32RB9M81ILNXD
9IhSRr+RzRakziYPSvcgm46vfHfcKbqTrfxp9iy8CGVaZO4RhmpthHkyQ8f8TOgmzUVhoC93bxhD
Uq8roZ2UaX10I5WVKCPm6y7Ud6qAjkm2gmQ0yLPlUFm4aCvRs+y/him6X2+NvKoheBXNLZ7226WQ
8UczDerDYHrZus+a4IkLSrymZDB9QTrvMjVhA+l1CFcOsKkfszH+TPlpvGGcXkB0VSIKPK2zR9y0
vTESz8Q/Dac0vVSynT3UP9Iu99KjnZE6Taz6a69P4/B1BhiPQhTsSIGuYBn5ebg2i2giUSzbuT/h
KsIO49/iZJ/ebVFQCC7yOmWLixWUc50LYOmu5IXpegGTo7IZeIG+xQziM+Q60Fioh2jmXVBNxdaH
KrtBiTZfOM/yLI7ulMgp767dXIZ+D1Vm4v8O7ay0+i20TaN7MKC3mKJOD0mvqLvBtfKzMg/TTai2
PvdtLBG6ttA3lHj7l74futXMiuxbyyV+IRf5lrYy7LxE4Xb8y8Vf7q0eKnPd1S5uASQF8XSo7HUI
vuCbgjBHOpCErAEf7vyo9496oZuPbIrZU4sI+Ex/oZI/PCVe2R09f0YAWu+M986kNiICphjGKR4d
5S06ePrFsbmWASdXzi4XzYsicEHXQ9d+dM2Una898uy3UFhdG3zHxvW1jyzVxqEmeB/VTbnrPMAq
lp3PTz3ejvceGp3AmeenQXWmp7Kxenae2ngjm3aphEedtQ2owLCt1kb/qulD/SgHTbEXGVOy3bLJ
qo0L3Gx9W0L9Fp1OBf6RHKwd1mRtFpwA9GJeScLrFgkvhJ2juEUfGP9quKkkvUVr1iIOIiSeh+4w
J8l32b8c5CwMc4r1PCcmqyo1vynATK3sgi2gq3vdXccvcgPDpn9DzBoUUmD9TJO1paj5T1TIEY/x
51fPM3USQbV5C0wPX/dY7bdL+msmHZn7m0Q4WXlD5SLMDto29rzpnYI8ovE4c57iLpre3XibiajJ
wXJ9iRLdJpmSf0YpUaX8/li/ouYeKW/5WH8/Yx2FGz+D56hMGzdDOnceY/OxK+J4j14ylAPRnAEL
PfYw1XGEnS9R39NyJozVNLtc4VkDW1zBwxwPXF0/BmI4DIb+VuvbGzl/mVE0mPjAsdulKFkyY9oM
PR44C496LEC9lD2mOck4ksOPyfcI6fcCS3e5BAa6jz4NStxyOBXDoR9+DpPxgUUpZrsTRjexXj30
WLlqCN210CoHSpJ/1ALA+55su7WOf9zar7UAbEZOZa5bR7lekGFVrAw3I4o6/1a2SDTjfu5t9VDj
BjasZAiwF1wU5Ib917Ac0OOiwOZDVETkKEKVy+SJhPDfM/BdRYmdnTlatclpDtDpXk5luxSd8qz7
wHVSuZHnphKmS6+t5MRfo+TwHzGyGSg95LY0+cgyr17e2tDnP4wYVXDqg5/ph397yyJLoaZ9vkyS
b+Sar5AThixHB9qZUIIsA+HOpLqgEoLi2EV6eAIQ9XnAnoNRZB+CcHftrd1Kw7dWhC4BckgoxmQO
hp9Gae0bAYRad3P+qpqFDUq7dR6mJOLgozbOYnFpRHxvY9e6WcL9MciPyFSjaS/iY3FQG4PUVRvp
GzlDDgSBkq8d8TR9pfQHv1SEcQ64BeF4oDcnJ2+xiHF7H2lo12jB+IjezE4CnFoUb/vniCXjIVlQ
Axo2ftKUd21iVGBC4uyvmtJ/Hpf6lwHI1XaOMxc6AqVTD2jxsTD0VaV68QOWpgYgI+yldp/re2X4
inxB8uYnfXnshYWJlLhR8Zl3gjFbVZQ5dvng+GBq6sw56FN6M5c9tVDNtbZTlOA+N2JrVtbY2xW2
zRfWkQu/tuObOLjIPnBDN1bCREQkEli4JphEQssmdxD7OquzaitzB3KExnXk77C/58ABJAWS5Abl
q15wQ9txJbG7kk5dTfBFhwghct8U8IzxV4wclkxsW8//Yx4SJFiHG82TT0rv2Q6cd32qs7+8qUDv
vWqes576BRgqb180RbCyChB71L2iGzB62MG1k/s25Rb3HXIEOfoYK9e2hof/O6KzspemjlssLrvm
btHwGeEv9T2oEFcLATFL6R/Rh6iucv4jThV9OUbt+1Bt2NyD3t/lWhmcQ2UsziyqnW2f1MqzYcAj
wf7c/2Hh5K0ZP4zRRaVTq9TnVMyZwjk4o8VTnP3BdIBK+/4zbInPOd35jznyebwBz8nYjV41LvAX
MKraFv0ODD5FEaAbPYoA6OYa5Dppz0P+IxwT9mai5SMwMq3kPDbz+XkqMI/5FSv7lxDTH25RAT16
bn/QtM7+nujWR4EQEJqbWrhrKrU6dcYQ4g0ASoNarfkhQqt8nld+mv2kMuc1OC87fbtH2XXacrfG
bkJDSYerYv0U19bXXHPDbyXu8qth1MoHrHaHU4A640am4yLtntKA9SVujI8o7k1wS9p0UH2EZSJx
U8T1rCSNgZMCEk3xc+6RP1Ti5hj8D2vntdw2z63hK+IMezlVlyXZlrtzwkll751Xvx9Cjun4y99m
9omGABYgxZFIYK23yJYOJZXyG08spOArxSpWpl+wFTUH/aluwEKD/EaZMPPQVYyHBHFFcIfRKlLJ
mo+BhP4vA3VjRMfJsW052rlx8BX9vtLc4K6D7ndDGh/3FlT8Xzsfw57CHZq9aJr5q6uSJ/OKFE30
GKlJ7ij+q9+R1LQNrToFoa094JOzFf1o1HEfjBwO0dNi05vYoKAWiKabuzJr3YN4Me3YRRRaf2sW
QwjDp1Ex13oPKUFtBCu77xcdn3w95G5zX3HruKp7nOREUx3Vlo0cXjFeJF2DWWnvlSxPsKDDTEcM
YhdEUs4wl2JQTIpa1cNSTMr2rt5wgtGLnq/SiEGe1Vp3UtFFe+gV/tYvourJLDmCFGn12Npqd1VN
7nWTfmE+vdimG1xxw4h5VNjmWQyksgRG3EHPQnHVKlz6k0ghoi/+9tJObOVHlDXWlSvkDKd5iDcv
9TqUb8QqKJ6p112YbTqpyTYtNNkr3KR+1EGUfMdx4Ml3s/RRbwtlW5vcOcJwdO9LLftbQNEnzS5t
yUwqVrSJdWxhofn9DFwX/KQDFlJvXZj8sfYt6MC+N16gPnYVNqxewhci5Lm1zetURfqjD4/Iq8MV
0brqPEI2B6ymqs/opPxArKC7zqeKj7gf+22z1kKnueiJGkOHekLXnMP+EU39AKsfNQNZHdvPrWnu
xT8KJgon4Rg55DbFWYTdWXqUJxSCDTspk33tVrTSwnD2dmAijj8NAuao7xBo6Jd97svbuQ+zwM+z
DE2tFmKCCDN6Ez8g9i//clabUtKBEFxNcFIKyPOMS3t6j3JoDtwt3CPgSP++y5xxYzgwZuQuZsOI
5xU/JouvHucBECGhvPHJpbCBnSAhPaNk8rxzpaw7EpLPRsu5w5c7nJIa5+jbiFq1k5LUGMsUxbQ4
wtGSG4RGmBb7/Ycw0S/CmgTJB6q3w0sBQFaEeUr0tlr/vpo1rSaaU1gO3nwxAi8+uTpn+FhUIHlg
PJsUjDa9hYgWeDyOApI/2fDa3o2CfcGjq8ZL0W9EbXUYEBRaRj67/LoelJU65NlejPb8YwrUKu/M
odfPptsDi2ExNaTuCunLW4tmPlIPl+zSPYim1/7Cs7YAv8IHcj1jlauWuShD1JhHLwlfUFND2kEv
nwaE1a4R5a6RCiyCl7JHvDZts2GLnETwotrRqyLp7a2V2tSL8mgvumulGPZJj5OLmFR4PVzC3O0P
YvTPteUwY8s+vWeVGB/XRmb/tbHq9jaqs+5va6vTJ2jHiaf4vnaTvsgdOTZNO46W5qPQwoss129X
Ws59xNIkIWLmXyd9imejCEQEw13FWoSw3xSNwCojYnZvx9U+aJozzNvgWlfqRlmJKXCCFlLn68dO
L4wdQq5PAaqfyHxKMeVD5JJauTTwFqrzdCdlOad/t1ZWIsZwDPukHhuM2JODptiveGYh9zBNFy/R
+5U+mvGKzEua6P0mnaSXfJu9S2v5Z0vvlLMeS/ecntFF8itkEnJckgSkk9rapygxWUTJqNujg2rp
y5h71pVdlD/Szgi/Thf57wudVIHoERej3/wQF8rviyn4f4r5T28hFgRdeuJvyhZRQgtL6vJhxwag
f8nSfhendfDQJFMFSgnyhegXYa6G0IDJ5umFh8vOd+PwAZzaP8KcaTURJrfNh7CilTg0+chKz6u9
v+kwoFbf/7ma7cj1WrypQZlrlUvYF/sBRmTRAL9BFLJE09Br6SjKXDG3l8uokFuYR4WQwyCZ/69z
xccQbyRWpi4uHef3nT/k/L5itHv/GENQt1t4hdYyMmwwE45zMsJOv5ElU78RV2GFF4ob6T1GLdNA
2wTWonBUeZGOdb8VgarorMpiFZtldZon/7eLTu/mZbF+My9cpxFGtuI93xe+9P0vi4r5McC6y6f9
sKgCkli2/I+f1tdQHPA06fInuMR+/ue//13EorYp91vxwed/879b+MP7p66ZrLVmJQTwWz96bvJQ
xrYQ+T3JxkOXbKe/FU3IcAA+khLnym6S48tr95wH1EcmJT4Rkan+h+nYff5jul2kH6dXZrYUi71P
x4FkXORhJZ+8hiSmOYGcI+1rMg7Bd6qkHGNRpEYz0oZOiIHjNnfb6N6j7PyX0Mis3kJ7Ez6OCB2U
4mfUdUvdCuJHLdP1dTxC/cCL1T4A/AN+ilvdwzjl3spy6DiRLGpu9j8z9KDoSZJtzfZooUxljXF6
0fLWXaqdjrnYVAcxyhbuHGqAOk6v9yJM9Fuegc2OpFIybbFraVBlPYir+UXDA4Gao/0WMg98ChZN
19byZWKBBaQK3J0it4Tx4DnfUBiuEEb53QyBc2fgVy38/lppXGdUFNAQiUEMBekw2UF2V2wejXsX
JTGgcjhw65OYGwKS8R1JecjIv9BIDB+gANcPpfQkjt2ikUtP4kCeoVL750g0fAj7PEegAfj+/XOO
2GjqulY9yNWzWNpMPXvjSBa698PT/zLxr58JfzB16fc4ecpyky3F0wnDAmmJrL9+JZ5hiHmyIWuf
gaElR8ce+HZObAU/1z9GKcoJTm37zPHlLUoey29xPaag4OQAActe2Tuya9yHnftCQcn/1shAtkat
s1E6hcw+jIj3CfHbMPvZy3b2pZ8mwsdU9hXiB/e2b7+IcZAsHyeGXoEezrRim/4SEztQsJtAe6pG
o72qIhczc7SVwM0oEKsMHpm9+yS+wVLg/KhzL3qiRFCsVbuLTpyWsOj8y5yifxLWFO9z2mlO7afR
qS+y5GDV2rhRs12lS+qGTUeBm5BtHNqk1Sf5BOTcS35jPlW111hGygUKirdwykWeZ+70fXrJ0RN4
wWZeX7Zyk5y1MYy2Y4QPspZM4qtgeVEel0dnPeqTL2TfRzeV1SsUwbvwe67vBZJLCuJwGYT9cMu2
39k36MpuEuydHs3ceRERiqHeZBpIzbz5KqWDdhtNTLcxx5ANKwCKt7REf+ZnGBOMPFZzuWabLuEz
udFjxV2KYfFiyhrV+0Q6lyIkDJ97E2NvQBHhSasyc1+0nryj1DFcG44er20rrB6qAVscH9TeV4SH
Tlk5nc8izvG6Lv/Ks+HJaqPwdRiUchmD7L/zNP4368TGrKRpy434bYuX1Mx7hGb5qVvZNyNI62OO
AtteZgOx8EhK1PfDgOq/cyO1pPK+IU+aoVI/8XiFrm0YNttAsceDJZi+qOHlG6sJJXwwR/2asrKC
UmvgHcIScOTQ1I+lB0QystR+F6Jodq/Zyk8EMrJbL4qGZaa2S6itlPf+vMr0AQUgL2rwjJ2u/hxl
u0gfh8i30T/jMrni9mTjlzrN+hzrMysU8/9c8/M7/qs4Lz8mlicX3wBYxxBddPmOpzkie1XXo25M
0zSS5qbP8LmPsQNdusXYrgP21OuuimjjlbatOATeiOCu8NDskkkslkWk3CHUlWw1hFbXOTUWhBG/
ktxz1lmktXs/8fNHdTROMGyqr4YdITCPbNXJhI94i99TsxADccLNdujN5pzii3rMTazPxUqSle9B
gVfokefGri70dlPFlvZF11d1AYgPzZhi25s8cyDxPZKBRUIhLn4ISHzqK9Y2S4xxLRgjZuX50/ku
Pgr8/DSpAjGV+VT1kI0a2Y1drry8hB8d0teLPg8s64fRyKqo29gKODu1X8ulXQH5AbeOI8F+HF0T
zwCK2LCRUZyp3OIebzKMcYqfqRmZ3xVPOhVFxR2+0PmJtRoohQGIaxg7bCU8GU+p8NBrOSgQ13SW
+EGW18bogdkngbVuTK14zXV/myah9X1UJSgTVj7eWSOqxZyjlG2olMUDXt4/jTF0by0/QeY4hNWh
qsa3yivJOzul/eB6arzuiiq/VmUv3qu25O07s284mZrB2kjV4NHINWxk+ZN8l0YXu86Oiva0UhWn
45v4e4ABB6pqVbRUtdYkUdX715k/oIOp9+ZXg6OvzS3ziSp5szPGHjtEr7JefMpR+s5JTgJ62/W5
9uCYJ6EWLBrA2MTIiKDaNPIhLDkJgG7/NvLHHBUyJgwx7ohRjzZKbjRrSi3qK2n1lWBndGXhLwss
PG//c8QYZOkBZH3p1whHLfCHxSwkxTDawyqz42+CIMbGZumXAS7EJurgNSmpXgNlTPpLRFx0B7nw
8+cCM/sNKbaGHVuv3EmaFL9FZOa5TnP7EfvxZhvVZE2VUnfvbS/9fnmTZnyt/bF7UCjm7ipAiluE
0a2lMbEHAfndJprl33lWXJ1rrXugdpu/yApSYiQneJpOTQW+3qJLI+c6sX3joSTBK/oztbD2naTU
MEiM/AXVAkpI7NGOYtR5ydDze2kUwCCFjEu8bzvZS2MIubq634s50Mk2aicVDxwT8xvJRlMYW+vk
MVN6HdJkhmz2mafoOsPDEv9Trka148pPzQ99YVRhx54jFTcX6vC9zldJNnCreC+NicKXaJp95h+b
5kGBmnQs1JEkXpo8NH0OYWXqAsxcU3eZLueQuSmubAkn6wZe2+rTQCxnHdrqmGxjdAsvJC3y/oCI
dX+oIq8/GDZsw0tnUCbLQlHtvRiYQ8SMS5wYscSUeXwOBzlqI+ngdasPa4tLJ46cBYqLwyooFOPA
TcU4iKv5Ze6L/PCRxC11RKNMy8XfQua+qnJ/x9SGd5k39P2PGv7mS4klV4Gv4ZcsTuSbXD+HUg++
Jtf0fYoU5gWmNTYJBvRRgj8YEK+5lCuuRN8UYYK6Oop6rugXL2/eAb9H54HPZWPn9o21abhavCcn
pF2U7nG5xJKntuXV3NfAH4L0Ln1V3wXxxWClbJxeii7K+qIHvlDEDbmq92M7CQiTud1UNirW0KTa
eEtJq1hc2sHgZ9eKVWbX/fuI6ION7im4FKrZtZgT6thPXjp9WL7rsEFjHXeZG7dq/Bfb6sK1XCN1
0TdNhxtbBHkYDNOz4Rq3ArUO3/cGAaW30DrqcObwSWhbcET/EloqkrnkrAtv1o0rgOdddWP4hrG0
QtziZ6Hni74zKS9yBQzMwZ8GxAJxFo7Lqh0iRPRBKwqcTwc0bDl24G7hBoJMFJ0zXNFQq35pegVA
yr8AHEXfvMK8qoALddbQHzgjrvQ8brZpD/BUsc30Dp5PehdBu8W/TTJ5liXZnR216V05fqtMz7kV
jaJzjKsiwdLCMlTk9VWK60DnfXvd5Y0ULank35uJ1h3FcgHgzmvocBvREgvM7xoDd18XLaTzWcFf
SPvPTSebMH6OHi5naX8xWqFCmSRuc+U7pQPbVjDWy9b4jvdGvK89zVw4aaxshLZvg73LRfPX8Cp9
i6xSvphFf8XVJa45GXIXXULnbh1s64LylHjY9YBUl9GgYKQ9GZuJplPW1V48JPVufBudm8EUXKWy
sbfUaevnllig+P1PcE/fYq2OXoLEUpbDmOhnR6kn3CrpALe06yvVxQvYx2oQTSpTxxetyR9xOewW
49Bn34YSg00FJvEiLykbxAF+PgLK3gILsKr2IR7zZq02CVIildcCWqf4AE2fGtU0qsCDu22kkp8u
g5cJJMUbtxou05XC6yhQwuRMfD+5VSW4NEVaoORs9tD4Mpwty9TdgcsZl6IJPE45qYbyKlqNmjf3
tU0mg0gvUpSHTGvRM5bVm0t0BHw2ddvhKpgG1cYv1mXV6+uAioCQUDBwSVjmVl1eiSaWEGdNdrwz
RkHJY2iNPMfQXSjacDw1GZWTvhuz5zQsjK0z+u265flx1LryV+oDoRIvWmbX+z7h2NiiMjD3x+8R
ok+MIlyKrabsuutyLLgvvc8QA5+a8zRAdCTnYfSvPsWJkPmNLBPkzSLplVcXKsB2/izzm8+LiqUu
zQp0SVoh0z195H//Fsb0r21gsiFp2uBnBxqkkkrzIRlSc9log7JrK8kgsSKXGxX7m7UMe/XBCyR1
n3IvWIomXH37JKnmi2jhzmjeRa28EDPrabrsgaL37OIsAiTXBbGkm8MxGA30A3P+GoU0lCcg62sM
+zBaHBL/tpleIgBXq1H3lZVoigERoo7tRrfB6s0TfAXqNaVWyG3TIpeXHhm0sk5rTFDCdCf6xErZ
7zdULX/dXlwM+qg+IjIVLC/lUsfGjI2qUr++tHOHpxD7amc3108rWTmCCEfQbKqmkllIzsgIXOJT
Cb25IlTvRXFWBHgV+nmk6ZEpNVTpGorRkrNxeRTAVnSTJ0lvsh9XdWFfxLvFqFq3aCeKy0uMuHwP
FNDYUky+DExgWi/CX8MaPX3V9nqYb0AdoNxQe1ea5mGaW+XecGj0Mcg34hLo7nDwJQUSPeJjJNQQ
JN1A9dxmtg29a5C4J6C4YphYzGcImRThIoNWGyBUAoS9rdHHnPt6hBvn0fnqv4lr/zJ3Wq/zQGAI
i2QvUlFb5djm5Zny+ukqqyL1tZf1ZDEW6j9G+6lvnEb/fZwYJWHxFvfpPeb3/RwXoMGWIcQ/5SqF
Dkhv1CtsDQLq7OQr8V6PVrC60a6cmlVawf5pLMzt/SYpl1Owlar+WaiKzMFiOSjKb8FiVK2/sOFq
bnNF36v4ej+FZddfw9z4nttD9RTgfXeQzQFNomkwwAVvLyt2DNmT0diMLEryirUWo6ljYNuXmIgB
TMFNP06YAD+/YktZPqWhBMJT7j1u29NoWN/paPLeilZXpVC8jf7ed6z6EbyO6M3S2jy7qOY0g+3A
o0XKRtLKYCOlQXOkQJscMDbDIYlC5Z0cZJxptFr7gs7OwdI6/ZfWtOsUbdpvkOixdiLvdK8bTbCu
vLtJLA8Lcy89pgoaJFNLlRBRAV8A/1i0w0GtqegO4frSnBRUxFXXS9ZVFWjbS3bJk7phVQ8dgnGd
AnMP7Wg89ZprPRiR6RzRdQyWtq/dO1ZkglBTCn9D+oBtqNhrudL4K5EV54q9Tr3gnBkdhAOJIWfZ
puzGci2aXi21WIV2v0acNqA0GQclcfN74V0yDjcmBO2vpsPWIShy8zFMtH5VOZpx4+e1Dt9TMa6k
rPGOhg9Wv1b1DFpWYS/rzOqfi9j92SGf+6PysqXtTNYMitVt3bw2H7qOLbVtD/Buhmwv8ihOrN4i
YNufUS7N78dU3fkN8gSjbXfQHIDNilyMmJTiTByVwG7LpV/EOLfnFQzvWrVOzeDZp7mZ2cXCjcz6
OBaSPoJrJK4IPW8dGVq3LP20W0eZbC8wLCuPrif/0AIP575+xPTe5Tx8NMXlYKo5xslxsY4tPkfZ
WycAPrzbdJWVXjtOf2CeNY5XQaem05RjHjh+Ba3c4YuLeIK1dG3zi1kX/ZVfje45o3Jy3VU6aKtC
Oosuv3Ws3Qh1YqF7knsWA1bcOCvVqzhvT33iJS/MYhG5wOB66jrhZJi4SoqwvPGQ3l4mMt/yciCR
6eU/KzxqF43Zmo9KhNV2UdTRtYZW5D6sDA5wPvnZlW+PxYudW4+Gbae/2hLw+14KoWyiMjiiXyH3
5FPREssN7PIUI/TPlRtiSUU2AekpgMWgxeZQK/YkfqahtEui1seL9Hcoq2qSHT8E+jgsosztNkGG
H1Pbl4kMxS5YokRyb2LRhoGJXK7VQhlONTUWpM4aYwtoVuOpGxlL1yXVC+n1DI9K/yUhPOwGUv0j
nigpUZoX26pQmhX+ZAXneFxprdIuIcFieS/SN4li3skW/9o5wkNm5UOEodt3Nf9Zj2mnsnXDF2T7
gSdEVQC+B6dEdB/xbSAt/JwqloYEUSGtaj/GE6pPjIemDfhdTQKOyKRqJ74ex2TSfxRdlSYpKyTU
l77ieGsokf2dlpXDnS9JpB0s4yS6QFc2B1urf/BFzBI0rVB3Mm2n2opYEYIKu1LzWBcNLxyKnaai
8S+a4kUCt4pCI8byYpLTluGNhS3DHJGWcFb1IvQvn0Nt7OdwAkgAK21BA5vxtaFIxXUFO3HZGkHw
zXOlvYw2xBM0CHObtYa65dHnPcc2kNYpQMzsXMDBtdwvHH7x7/ql4mp+EVqn6BYZy9F0i9U88EF8
lbSqdlTzrVub0gbcJs7EafDBaTTHywahwKy5EjLVFQJdOwiQ8lIwiir8dO5C+BaJRwGoBcaHkhMy
Kki7ANDHmXyrTs0cd9K1y/2EWxqyKvOo0A4Qo6jYkK59DxbNKKmyLclQLHnt7GTLo/pjukhB24oL
z0u8+zQyyb0tAg4cprHKmtF+0nST2jrKmKfRDsojKJ1w3QZV+FqBh+gk2PV9iHu6pVD7rFVX24JC
MXd5mUZ3ZovZnQjhVIpH+2g9pCp7G01T7VVA7eFZcyxtNXjGsBPNoYbM00DEPImmo9dr7rvyfaaq
xb2jV/wvKdLTiPfjKcT3fSGart5WO7FkqfHnfdOxDTS7O5oQFsACys3ZjJP6kHQ2zo0NqvKSChZW
lb4YyIysw04KyGQW6b2uOd9yBBleYvwa0LZuXkJc7Sk1yfVtN700RokEo50f5n49LVP2zqEKtYJY
8dL2gX0TZZu5R1z1cYhcYgHHcx6IKYlcqWP+kjbqsOKPXS9VT7HGdBGXCvYnpQecH492rDx8Pdhm
SHl3wwZcqrEQSsAIpQwHz8oeRWtQwur8Z1c52chI3XiJEq0/J6ohafbl+yRpciIc8l6+TsI3R2tk
9e7SQXX3QmR21py1ndFdFQkSQWKgynKc/WITOF1s+Z+D88RUr5Pxa+iTcNfkw0UQQDzMAMiVyYot
aYRUzSayu194qpkH1XaMQzldVSWI1cWHSzEUdJ15cKkO7jK9OokuTwIyanTsZvxIxt43aJI96gAI
x4Q0PZNHjfxEVt+8Fx1j3XhoUmJL1/UJGw+823p/pZd5ttCxWT1EHN5RhfjjCmvrtz4ANv8YnWd4
boxkozyAzv1LXJfftqUeUHok4N+Hijec4z59HPGGnma8IGzQX2VuJZ3ES+EgX6RI9YD9KrCSeeDS
9Ht2jFEGwPJ9xqc4Hqd4XKqnuRujcWtZ4nTGHaIoQwl4QV5QqB2Kg7gKvTHH83BqXy7nccwQ6qUW
GtpljhiwYxLEC3EpXgY1sHdBpuzqcXRu8lYvr2EyLHw4msk6xvVwMwQd3sxK5tyIEHHl94h9IsGq
7eaBKmouc9tppblfLJJbZbr8NJC0JdioaRExIFYv2pisBYrW1ii/FhZWiWFS5buo9PO1MFIcIylb
VmEgH4QwnWMkK1+KzQdNh0H/l0kiyrWAv/Dr/ZeTPKPUz7lp/6SOgk2B7aBeQjWnx4L8Swi7YuWY
VnFS5V47luja8MvzlVetdzby2IQ//JIbRxvgA6AgDr6LZAtBcfgcd7kWgSRVrAqdkGTcNx2WLd10
iyyrRL9J0XFf9Oo4yRi1p8Yz4ydZzV1g4I66Nep2eDIc8yACai/xl3ESNDeFP5hHWc0SNtlR8Q25
okXKm36hzC6tBygue6XrvXtulz/FTGOiEhrFKN/VbYZza18b6FdH7Rcd2R4RQbKrROuSQZje6ARl
/kPYGxcHjFQJ+p2iYv1STCC6UcVtS7XhYJmd7D80kb4T/SJs0PCxMiaonmwroO4a3Gdc0/LEap/C
hKSxMq32Z5gaJy9sTjGF5vRyEw0Iy8lF365wEoN+IZLKc6dIKotc9DygAWhHzI+c9ZykdkJMpJMC
Mrwuo3rLT2XYZkapbYvYN5+DRluT7h+/Si7qTQ2EraMsSfnZ8JNs4VeD/JUqEIIEGQq5jaqjYQwi
biVmDA3u7vwmXyhOFqjbXAWW4aJgYqqPkCqcS1PIeM3NizKUxqnLMRz3ooXdV2F11Xb3Fe5eiya0
k1szHtLbMULPGkz3YxSXw9Xcr+GSuBOx/LeiH9f/EXfpa1TtLaZLigEKmRas3d4Ady9Dxcl49hzn
Zojpnmg6gcWTdnqJ+qQ68+Ve6nGZ3ECkts5s2I19PkCRMuIGllZM5nhjOGmx8uq4CZdjBmQQ54d8
e2lLhfpV6vDDRDzCOrPhss4JFrx94fu3YkHY5sU1sklbMaZwJ1pnXuFuM6Xeylk+/pou+ti4XLS/
L/45JHrkVluPfRdcnCbFdyPx+2zPue6r+EKMwg3hvU9EYCiKezfv8SFOBHe1xVfIyf6LfqApQD4c
q7wUL0TtIVDd6VGs3IqaxOX4LUobMcSKvauOt2ZLiXtRTjoNo9R3G6/NlGXbJcNCtjA0ig0/fvTD
HGU2YOzCELlELuZiiGyq8rr33SvzSpxXCqwqV61pySe3UeoThiQcTYPG/17ukb+rF28PjwwWwi4E
wJMtnCBJDkB/pspkUKNDMnV6UZscxAuWzm9Xovlh+MP0OdxU/HGjV0Di/EE6oVDNQww7SOk0OqRd
vDSXNmLENrE0WFmTCKyXwFkQMZdwMZ65mnKici4alx7NXngIoty6KFQhqWNdCwKCDxD1YBrN95mT
UKLevOJv1WxExOj1+ZXdJNdqjkYSevnoVkxlDFTQfjcn8lsSjG9NgbabmwIh9yH4fW46GU7JqZ6i
dhrEZDqhDsUFjMY8G4d4pQRuhkUAv8ENXnjqIioo/dRg0sy9PqT5kUJwBCR+9JwNEhbfLk11GkHf
KTb36L6hOeCmW8surE3gBcajNbpUgMBgJGrz2Ja29Rg6vrkBTaTt4X7H54D/vUU44TlS+I0OKIKv
Xl2hg1MryUmBvogiU9+vPHSNv9R9taTH/J4PNa71rpKeiy5R97bWW5sxN/p9V0MJKZr0i0ni4IdZ
Z7vOdM3XUkKcwoLshNaonB+qhlQYwpnO43soQKdLaKPrfw/V3Pyyqm+8hVZTaNPJb6vmZv9h1ZhU
FWcQkA7Z2B8txHx27ADuEFV10lUw9YkB8dLLeX9EtbU/Jqa2VqoepszUpXoR9MrPl0M0uV4GSb8S
k/+21mWizal1hx3OEnU7bOfbxWB78WQ0qD3G+JtwZGyiYzu5Fs+jwuBYjOaNFh05RLwF924erloL
tbvphyaBfAQ4FuvJwZ1+jaIz1bt+YeUcAue+SPw4xbB4ESOf5n2IAS/fLvCz95u9navaNp9gUxEE
mq2dlGweG12+u7zogPXMejyKFl4Q0qHSoi8XUNbQAgFsVGXYilGU87M7RCbFYqInThOETItEWiLe
IScgEOPH8s/VCla7QLrm1cQCeTNATA+XocB/ZRysN7V9tqOu3JZZUd/GJdoVQWD3T4MGN9fxC+17
WNTrWhQBTd9cmUbh/VBcjFjLXDWeZD+LEWeX5ds0tZKtEcntIdec/ECZoNzWlgnzo88wMOSocSNe
iniwcJ5t0/Xc5+WWf5M5kr01Q8STPw3wbVK5v3KMfl9ETBBNxYnvfdN096Il+uvB32VAaq6SyDz7
0FKqZVN4OzUA3NMXiIGMdaxzCnKKHWzk4MFRpXA/Wma+FKONaxVndaw5sJfhQyANwYM7SC9JYGYA
Q4kPBz48RmflRgw2ht0f1JzPHTV6hRGaD0Czae8vg6CX4fi4MnxTpja66m1Vk4qzaFotCsIo9J1F
q/SD12gSbg+oWG3cOB7PA3mHFeK4aIuTMl6YiCR8Ya/8gAbP+NNSnCUwJThFiR8slLhzf8VNeZPn
ifp1LPRikSGI84Rjmgr+3B3u2Hv2a0cutWssOEzkzFHZK+1xvOrYZ+86x7VO3vTOoQbHqY18zocS
RU6tza1rJNP1baHpDYZ2pHz1FtCkXhv6Kcn0cIPte3tu/TBe2VWjPNZRhN6+3RRfrGx89Kqx+enm
KTK8Hp+17n9EjhR4C0nWrwclN7+ij8rGRo385xDcwzIPFfVOvHOWgHiVlERdNeTGtFXOzhwJDx6Q
ctUcytrxb42W4rHURS4Fc8171YPMJDMDRz3N6xb4/rgzcEp+TaRMRgcmQ2tlCkuRBpNlo7hry7S5
gR7MJnPqB6NlrRI1lPfWNKs3+FYr5nM9kdo0xQevFDfaUvDWhgzBq0Hp1EPmm+mLicvwRHOznDY7
KG2uLQUJTkS1EBGhI6XZi4GB73sUNTNtKdhsc5RYy04uDDqwhRn4eaLQo5S3ftPHfCeBg6SFbCyz
0OD/Ztpui5d22jWZA9m6eUAEe9OMeWAQWzHRmf9lmRB28AE+/604TZhGZC06C28MoITRU4aciOh3
G9PaV6bboRqOZQiijjWGvV77oDucVx0tuYNR3D50iQ/ZVZaVgxi0VMCjnm0oGwEFQKmt3aN1iUTF
NLXUk/pGN9OTGPQySdqhkKMs2d5Zl7xXqrvN1i2tcS3SYH3MTT12lWEvmqWk/izayLgWLS3OFlLl
J2zkZOs8QtgVCbauaPxj7utIrmUm1f3CMth+pbVfPCrho0v1zVt0/nBTo1j3RcE7ellXpXKnQBzY
VHreHRWkAK9Q5pW3/APrW60ew1XJ9uBZa70fVpKkLxbpLRxyyCSh4b4kmTNW7cJW5XrVhjCiTG8I
FlLmNKjgBcmG8lJ2tBAAOpCwtTYlXhR3I+47VNByCVHe/MpRdf2XpYZIGtr1NxY1Fk6TS2trNGW4
0bm9SXLS2uLEQlECm4k+S3ZFFepHcToRAyLOQnHnEpeJw8swpjtfNeD0TacYce4pe4y/U9/e1y2G
JEJlzBIiZCUPhc1fO5sytBeXIBE/R3YlXxBHSuurFELgTYNm4Z+2F2qGeAPiqWR3JysMDUm5qzDs
XgPsU3d2y9GuKTTkAsswuB/H4dgGTn4tukpFe4vw9UkYIyjkY6UPb6Oa73i7VjX1g+UHBu5NkfKU
NFm7Kw2N1H6uyU/pUMjrALearRhtfPLplqa3V2I0CfJfqEPU12Iwx/PGCzXvXouQ1Q2kn5cVsirh
jJHdX1oKD3G0JHg3mXqcVWLRjhxIeyX9H2XntSM3sqzrJyJAb27Lm662UrekG0Ijaei959Ofj1G9
VL10dHD2xgAEMzOSVT1ikZkRv/GydC1p7FtT0tiOxqfJqKSxPzQlyf2XuVnM70+S3B+CQ5Wl9XKp
ZBmVD8qx8d6HfBUnC+1zrlCekOpchovAFvxucpCSnhZn35PG8R5UtYo+OzWrjkVj3/VKtn5hHOwA
FZlvfeycAcQOFF3G8lkdF++m0XjzoxKXrcDNNxa1nzfHdRKE+U3/2NbRCVtTqIaqcXRsq3mGFd4+
p3kY7/w50eCu0icH2wy+qpHqnaWlWjYCy0xKc36EedE9Kq4/ffvU6un4LVQGhA4No95PWXqe7QL/
dBxDULdqrU82XkCryhq9X7yNUDub0iFfWWXgfIrg2G2TfE7vULdO7hY1Q3eaH6bU6bZZCURlEEs8
aZchEkHXTWkZ++k+ScNybdv5E07k3b2IHA4FRshTy7NYmlbstcfcU9K1iOzl2Ho++ba+LWPe8Cgt
lk+Jt1CPTUw33d8Olzevy3kBWmgCzghmQ9u6loOi1a1TTsljkSqW05yV4TXodg1HxUfAxEAb8c5i
O8al8abzYFz7hTqfpRmlxQZJIevTUKJArvblVytKzDdXNcqDF3iHaXJfqEqe4oUnItZGchbN0z6M
u/py689UgCeeUdcfXJFKU/V3fq3AWVvmywFGhXnXx8XJzbBiC+MlhbPoV1LRMTdOaBs7EZUzO6Q6
m8n7kbkuXC2057ACgZYopaFbrExVZwp2S6wMSleIolzg2saDZ1TT4xXbkUytdydJBDPz7P08N83q
+k8c2tp7W4Y7Awgfqkw/RTUemlm6pTpTXTW/UwcC76q245ea1/+p0R2aYZZGdxq2ajKjiizvoS5q
CHeNWR/6L7WXKzB8Bv+JAot25s3zZShc/wnUmP/UI6+5g/tqraVPYgEHocZZ2Ple+uSA3t7nwGtD
BAu40BSqxpP/LQwQ371KrqMpk6zDruIfpdYGFgScFZM77OPlDHWa9zPpu42C5YkRo0ycs9+y8Wrm
ut2S8Xcea2wMHh1cIqhr9zoLevqoqTNQqdElqIqjdCEC0iq8uPDo7nT1/hqxxBolTDvXmpvjra80
6xGzcJ7GGPvhrAoZOq4vmWFVmDyoNXIJS5vimX7q2ch+6JOYSmKqIP7k6iheSl9dFc24ukYGhWtu
bte1DFy3K6SQ1I6tsamkyoM3smNshyr74WPIl3Sq9bXMM5yn/hKhDNiJDJF9jWhU7oCQRedT18Vf
vUhXXisbzzYvzpHhhtV0mvQAOLzeFS+VAc3VKzCM8JAXySbnV1Xp7NOG40orTfdqSSBK8UbN0lOp
XXg4cl9Jp6fG2sqyrBlCGPLzck/JwHX29Za7zZRxibzNbnS3R3jIr1/1INtUyCq9pZobHRsfw+HO
ixd5KJEtZRtTQtcLEbVpAaxuptjM78BXkzFGI3LV5BVyptL5YVzisZsipVIFe9PWh6OEXKMbC0h8
YoWgKZ32LAdzhM+ymu3YLFfSkamIKtvGYmItnbYEXMOu50ExtWdzSLrzxzGZHLENKQs9OH6Mj4oO
lTNQIu15qNn4LipHG4FsJ8ByUEhH2ssBzy2gbukXEHfTq/sMSMv5j36J0Ew0g5aZMnib3o5YYyiW
9zPwOu1sJJhIydnfmtKnlA6lXDktE8/bxCE3iMxT0gGHocl/5M3bn0feJucWSN71TPqaZeA2+rc+
TXew2ijG3R+xKjonOjmssbLJEKvtIZlBVbO2zB86czAOOqvGO8vt3TvUCQt/V7YgljJcvtZWa4Uo
X9rDdMRx0yITkE/Rr8xVY8T39C9Cp+Rdt8bKLvthzQsWjB/TM4BuWIzmPJzqenYvcNHcDbYWOb8j
M9+UnhU/zy32Q/5cqbu5YUW+LovgWWmMma+QYn6IwclDVcI1XWLloAWDfQCvbK2kiQOzuwl7wP0o
XPIMHusHkBjG58oaXtic1w/6suhZxqQlYzAsP7R+j0nkMs+snEvfjykATGO43DgLN34DojC/glkd
4dUQIYebXp00l4i2hodPUtHfJbobHFOnuefxo3+uVRXjnKC+r5ekUzSX+ePvsTJx4jvsAaBdkKS1
dByJO9UpqO61qK9KZ+7kykWvk3I/kreEJUPzNmBJXlfFhc1qcjTsGbx2yWkTBeyoj6LfNOibMrLa
7908TtvQduqTh3XHszKov2TcyxaB5yC3nwKYm2c8CaNtOUD2wcXCXDuoEJ5H10VTPG4e5IB1ZPMg
/WxPzldlLhn43ScRtwmVAicLiRMMUhBszTE+/VJp6PJ4ld1yg9J0HPuYRCowtiDTHkt0N4YQY8NW
DfS9E48eytBEofa9bJs6bjE9hhitfiOThjBJ3upnubSNPPehG7t5Yy0F0qI3zoBAzHNlejhLLF0e
+l0nV/cRsqFLDt1SH60DtcfzSKGU/zuWDLK6Ntlmr0CxFts4UIBgRtFiSdZaX+fM+JSl1vRvXb2y
oaN8V83WgXWq9c8QZtR026l9HYdgSYW57qNh8poYij67K5qwPpUO0B+KsNq9XLvso2g92WE+Po1O
2D4gs+kfAgxmtgNPxG9kzNdUVbU37hH/UCoOWz3dGr8p9MdFnVyQZvvStRhdNctBzuTg9MqqS13l
JAZY0jWanYriKJWxqVbTnfz1IULkHqu4i/zx8v+u9KvhGEXDD+nCT0hFdcJKtXWZRMpWOuVgWtO4
sqPsswEU8KFugo3rpOklWrSUpQurBIBok39AodJ0Nr01PEL8ZEPA1tMBGhwNe0UD9UfKtsZdcReN
g4VJsUqWJmuHrx61Kvwlv6ALEp0a00dzOlP6r40R/tTGQXlU1RrVirpjdb+Eo5SZbpwpiM4ospuv
tj2t0c4evpK/Mfcz+k07mV6EzUmv1e6TWSnGHSSqai3TkbHlmYb916XolOhF9zGeXS4rX0rJ3Rnt
dFvnFsMabNFaXuOKhjfXouAkB5ilM/aRz2KqNMa5ckiiBBeF3wF/mzQ710kS5ccKjh5u/j5JLuQ4
M+XmnhW97sVvCo6O5ybuq2cWcb/SImu+d52Do3mnqQ84drgXj5t+3bAz+h4n/XOqNtUnOOLJqayi
fisTrPmH4gNcBgIW7KNeyw6A55u3vEt3Ms8Ko3GjojNxDlu45jMajgdxpUTD2qZEEFuUvv7LrrJa
OeiyPE5xU91dS8b4ceLruLx81eUQO/7ZAwh7klagus5dgyJWmMesdbzc2U5DgA/U0qxldZ2l9vfO
U7Wj9PEI8x5cXU8vZtpupWtalklsZ9lkzwaOXgoCUPIl5SDpA7ubnp1EUU7yba9/QRAUhwTRQAOh
gDQ0Pwtlpgj84OF3q56L8CGq7M9CtpEW3gLX1pDNoUTOoD/wi6tyNF71RqHyW+gTeiKF+UXSVV1d
gWCnwHQnuSw/9rSNZyL7KaMWNdxDi4X5NdNVYutwb5fAkReSjBzIPbaZk7xk3Ryc7SLsVy2oIFJv
CruovkChryStJAPSBAhRvSROdzGNiZf4rNYv9liH1EJhhcighCX7EqFsROy4gh0U7Wb28MeScKeI
p3uvGe9u15OPLGLKdwp6s0MUZo9GQpZ7yM0ZsezE+6QlVn6MY9zppLnIcd+hY01mfhk1x8p9bPTy
IC05eObesfDMkwa10ntkqecHaVm202KYVbO6WiZb+hRt/LYDJLk05YOncW+ZX3o3R6Z7VhN13xf4
Ziy4d0CUdazuHajlW3OM6zXWvybLrcJGEKdRTvy0qV5ATCoQQMtwvOka5BtaWGJK1cBM7asMYxCv
OA8Lvo4X+KOvOu6jo7X5aw3nOy2U12Ky4EeO1hdp9dlcnAyr19fS7LpwcUwl+3aNXS4YjfUdsnr9
fR/O5X2uYIuJuFezbe0YiGOcYykYGiMC+xy8Mux2FlZWyK1F06PVRtNFp8hH/YiVDgQAchuAV3gI
0IT+996UVFFXK/9X04y09+A/5kqwjPZ5bGHoZtZbtrbZBT3d9NL4Vnpx69q8m9SNdEvPbaxbAqSP
+z7ZaZi2r2T0j2vc4gC4ZegN9/ruj7hBbUDjK8M+CxWnZ61sxzMUvqnZtxpFEin7X/Mvt84P4BM9
tJs9Ff55eYB2IVtiZAuE0VF2jo93yHaw/PAyzFmLUd17Kx/VWlqV6iUIa4zbEunWC4Qud+M41vxl
yOc7aym3prn20lVN9Ja73rB1ay2+K5Rs2jSu+atfrNdc3Ry22JvDMVqaYmwUx/VzkzvWnXQZUN0u
QWjcy5jnhtgBidtOU3RvjQLWtcMHbXY89bWAyn+h4JyuOn1QX8sqI3OmaOZaRrvGsJb7KtzZQa29
VqqBoWnjKAcZLcOZt/DsznfjcqlZSx4CL/MeZTBLDl7au59/f1wPq5BH+ilzvQBdxKF86355+qC8
ppPfP5BR+m4uov2zhSljrLbdRprKZGqwpksQ761WvDnd8MuxFOdIOVvZlmNqb5xioPQ4mzmC0J1m
s9ybyn4VIm/LphM/QpwVycYGgb3Ru6NBXg+ofwaRaMAE42xFHXShIB7ZmyynjtdiutKSSfM8jQJZ
qb+JOevVvBVMa72F7W6TxFg+T4ZGpNxZICol/qv2oo7dWXd7yS24E26PdpEG6w/ZAzmVw0T24MzK
eyUtQ0XvYi+niVL9M4EuvF5Fuj5kJyhuAeO56hbbPHw2LR66T+romk9dhhlypqv6rkwbcON2k5Pn
9xLneG1nTnrq2lm7SHTflQ2MgnVQg3JeO+WEmFnhXK6heQscpmypI0usHJC8KnaelReYcvJpdub+
g3rJ99FrSdSE+KKj3HOJvbRj+RfyWlSDTD9oXeI+SkjgGsE24ivi5Ws5j8FyWAgth6E28UVdriID
nTv7iwXl9tYl/VrIwnTrU5l6a6e42sEZCPlzqvkJh85hpQVo/YZ5epKILK6qHb/H4ATAYX5KVAxc
yK3n/5uIMIOdEGVsuC1X495VnU3qaABbrsfJjKKjpWgvH9Au11N+CfsiN4LzFe0iMJbU7pGQMuGT
KcWOx376yTZAo1lIP/1qI1Lchf+rLSwU0pu8+8zaFHiPT+4esTLtXNdWsQuKOPvEM/t9ko04bGv6
v7wa9lqZqZiOs7vaBpU53w2l9j5JV6zsbMEkuTL1kdMqdxkJ6htH/08ev7bQ/4Xvj79mVq8S5Pn5
BSp3PNXqjR+W1mvXQ4k2DSX4pSOVzP9k8uQAKO6qsna/uZ6irCYvKF/ynrcFIBzU6VIfiX13CA7Y
oDoPciX4QHiPBK16igEon8pQ+14OU/0k7OZ06UJQ5dolVt4StXRJS0KlS++wpmq4laVryvJ/8hH3
SRgiO0lU5ZLs6i1F3+bc39SdWMBdO+ck+hanrXO85b6Gkr+0zdNd4NWnwvb1AQCgHQH5vGpz4K2W
HDAz3mtpP3/nvRvhvN7Pd1Fm6o/OAM1VBqIkCiH6+8mz20TklmrVQPqCGamP0znE0i/ZgLpZDpH5
UE929NayU9DQoFq1TRFjfm70j/XcH4V12i/U0wJnHtLYL9JjV9VLSinvXnioU4JOCHTq+iSD1YAQ
QJWZzk4mRp0THfBbByy6EGJ5+rpnM0NxTeYix5FvHS/GVi12fzSREh2vaevflP+0tT70X9+DjaFf
+654OoFZ8sT40U7zp1yByOS0YXiRQxQpX6qqsPa3LpZR4WVKNARP8gLkDHoAYCrUwkOn/GYXVxjK
zura7JQshnLS3zvFL9vncTbMrrqdC83boLASP8sha3nYJUkcn5wluyN9qXGwmqB9ksYUaOk5HKwf
tzmTOXx2oHeE/yaoJKwGMelSSu1Ng2j4EukpFQLoNQiilSzgTKsE8NjxmDLV8AUeqoGZbdKR+VtG
06mCTGLYqElQ9mzF7pa1XAbksnBRWRlRp3V662dq3FWLIdBY9cGqtTrzs+pEwxaUgHOnunB59CLo
dlnYAraM/Hs04/RNGtfTTh87+EddnTzYM1CypSWHIk2MVddR4ZCmY8TeCYZjuZKmzNJs/VFpEuci
Xb0Vdnu3csHbLxdR2qjGdu04+d38PGt2/eKqFembUt92gT7txXUyd61HP1OGp3ROKiqN80FcJ/02
GU9aS8FKmlUKV69epGv/v5PcFK7etJSJbpNyqs68qnRtXaGzj0su+Adxn0YBLToOepoDgq/xpvaa
5gXStj2jhPNn7ND00XFGJXEd4JTw0oWWxMaxSRrIs3kSIt6qbFRQe1X+CETR3cboL+5gU/Q8fPFK
SVwMQ/bCOkoNvMTT2j7KgB221BNv/CPqj9lOgea5+jDy4ZRvfSoa8qF+Zv3nsrfPUmvMOg13VJVs
WyvABBz26Ycr3t3IPvdzaD+WA/KkvpHspNtyi/ic+eG4Fhh8OsX+xm4gO/yepNY6ZqI5BnXaHP85
SaLcFNUsmRSZlbZO1X48hw4Aem1E8BXbE1L5ZfJSL/y8LM+Mg0Gp9amHccyaihBkF1Yahc1/PHUw
1g1mwg+FHvH81ot8Z8Cweu177/OgBM1P3s3k7rrpzRsx+E3qRj+XkYFJLfinTYxf0fflg6nKdQen
5IXuZAkcJq/Mtpamjq9Tn2A8UAHU1scciTwbi5esUfuTjM49CkBmFPgXGa3U4NR4uvskg/a+nMYW
me86eWYtfpQQs2qS+zBGa8tZLj9njXbKfbZsMkU+POxUfV2Z+cF0U+Nb6SOnvphSulb3K6Gw/Llw
c1RcfMc4dQr+UzGE283v0GFqnZ8+oQ5Zk7+GOrn64aq/Q+Ohe7+q0g+LTp794ao52r+6npTPGFkU
O73NlT1ZSTysQa3qYVS+gqUyztiqGxgNDtXXLOnI6oZheo8mTvaCAdCDxN+mhwNhqNH/dXptj+/T
DdNKZbpc1vccuFYJlPCm2OTt+K4xIsIhntG5GHmmL9JqdN80QLIQElUGrI1uOMtAa8+QlMaixYN6
4hfYS/s9EEc+VBNePkyWOb+v8MdH6riSbgLQcNfvYmZQ/2Yq/qt4nKmmR2aLut6fp8lYDCusaM2N
jGeaEpzlbNb197Nb34fZMuy5aAq8v6/AzW4qN5/uEz/wsGHWttK6HSwg8vewccttahsTTyhiwQrz
G5JTp4I9aU3hkftpuv8wLfYR9nAHMs1ApeQ97I9o1HgoTeykKQOCWseQ/uPA9b2cN+xNvBSG0Yf9
qnS6kenvbpeVS7jLtf8HAxIc8ZQbvUw5Z7pfXZSUFVIZ6idpySFXC8qry6AcminosUlTzc0fA7mp
VhfpS7jwAUnlF2SiqMe2BUyblUzuC6xWJjdGbXGpet0Ot/rXYBeUuW7tWwzMU6Slw7i+TlbqqtnB
1EY6ZrGildUE8kmLic+ysMhy/pVqIyThIQsQ6cwVJ4OvUzfYXmupf53Z+0VyMod+B9m2oUyHL4yY
w1wtYHyoWaGahSen6jP9ToavZjLX8bqM7jso1riHpXoI1D+P2XhGmGYYZDbPALU8e+139MpQhURJ
GeP20HWVDxxkCZdAnVzlsRjrlTUOrb2T7LqpNKh9InWwk4w76OipWzlNpAJ7XhLvt6C0twkKc6fA
sbf+nlZKgkyNgVlZ7LEbnlv9860p0tbSzDxIjPrCabmNirT1rXn1d41CUOs5eRQkNYvcfYbamr66
z7Y9NK9a5nTPcVvtSzNuXsnDx1hne1+uY6q9fBFT5c9gcEY/4ZhSEyFxxcwmMEAnjCOrpGW0HMm4
KPrQ72W0TFyefc7E0mEZzQ1MgMLQ7+5kFDbJK/KJPQJjDC4S9PLFYqPwjnOtDO+iXFKDjboGuc3I
T7bX5iLM9a7RtYw4pfk+UkYaKFD+0vfOP4W8biNS+JWr/fVCMjKT5VxfPbOUGOY9rtam/t1T3afJ
toHC1G65MSZ0JaUJJ8l8zBrLPcQo0ayMpSkDaqp2cPt/SOMWihXqK/BV5yRd42xhnmjjMWOR4TsA
7fXP9uD6Z90qEVA04gF4BEkwiOkjRshLH6qfR9Uqf6L+shYgj6rkypnNHeIvC4AnnRHvdHo2d0j0
GG+5Pf5TWprx0Kpt+XmZNFRts7bHtnyxSnXju2PxvQKrvNYQdlsWD8DyqBDvdPakn9TYDVfY9riL
Agchk92RM8XNBf/f5hmmDrtKRCkjmOXbohr6Qz9hON8gkNSFZfpW90p8jmM73Ei/TE9g0OROrCPe
3CyKy+EYIENtIbeG7S1iZk46v/qebd/3lX6K1ULjBLCfP2jJQYsS6O2Svv096oMqe0GrNznMy6gE
B9bYsPQYafFCDuMYitOrUg/w/zm59jAUNkvPx5gBoPS2TxWcSDJlfCRZk1IC8TXg0ZBH2NfD+krm
+EsXquOjW/mZv6pBp8eGHl+kz6ooXQB/Offk5baOb6gsYP5TZbwWy0xUPlncHm/9MU+MC0RJjIAp
Q976Hb/bTGCJZizZgw65riwxk10bsHtP87FC/UWdV80CaflLxGKj+OTjY3GL0EyUwPU01BD2zapL
X6N98JsYKoTPxC/8LdpG+pVdemOHWnHwQ43a6SgkUumncj8Bi8nD+9gsfka9Pn9n4wqBqqyKRyPo
lbsgVpw1daz5uz8MxzEpR/SXMXgxjNTb1ZZTf3X1cSUBSoiddRnV4ZlUi/qsBfFDJ3s2kDYgtKuq
e9H86rtIFUBmb1jiK9lTGVMG80206NpFw2BQnhMn1L/pZuBty370jkiZ768+9qlB/Zyy07BGciL9
mnVA+EWZmWyhWZrev1adfekzs/nStAhIZGR3npDYSMC0WbDc9c4+xyp2MZ3n2VeF53JM0HgtZrQX
KTm/5KNebxQrsXfhsh81kRZ7rFRRba4uaTy0286yDnCYu3Dtjf58cZARgaII9w+6zV+bbqvvBl4z
nxPAoggS+/MeAEzyLUdKKsGEm/RoytIazU/p5mYMqft8+yN6uUepsL4oEFDXQ1Y/qFaI//nodx7Q
Dh7q17ZpshfDDKs/3AAYcVBsdZzgHqSrGa3gslwgU2NllSi6uvcmPXsMFrdPIGuf3I6fbKo1+bUr
0fv+4A4oxPljTkWSX2cCdAJVneVFH5MCxIlG2UrzNiDNCAU4NLI8bTeUTfgQs7hZYVsE9VinUGBk
QJmk6Va4ZCuJPt3hRWG8ZebPmWzDq5drW9sOrAYxoEhD7h365DglQE6w19lL01L797586fOXkKhR
tzq5vs2wON+2g+LDvUJfwE0s80X6kBWtlcZ9lp56cHmQFuwSrSJ81Po+vIMLVp9s4GZIRpTTN8uO
T208hPvGpMr32gwoSOgqvq+AGKY9QrYRGrC6up6NuP8a1sljmgXmv2McrfXQ83/4Y4c+VxOanyql
HLe+DdPEcMxonTctHp1meR+rNi5jlCaSVeAbzdlzwv4laE3rMFRqsfZLkNHrAfjoANr+Kc3s/gXq
p7HxLAfGXwgbZQjRCVku5eMlvhp8uJA38kBkB+4WN5phLcQAGbgyDSbb2QbOyK+Jd/gl88Y1Suq8
tpoM0iXEd//8oV2rPmUFO9lLnxys0sMrK+EG0Uv/wZstHqedVZ5Ca/4WWMn06PQlD1x30HYhaaeL
RFzDanYscZq7WM0SN9iRvo9NFc9iPejPTo9K9XI/ym0ot2dsso5J9MQhgf+fWxPMWXfOmvxBIm79
bqypqxhk7/XOloHBtJLzpB+8SDuRVw8ulb7YT2aLOu0IAo9yrN4NR/L8J+mTQ7KM/i1koFZ4ByKd
pWJMuV4t7q8cFg35qDtwequ+C/+BoKPtykgvF0Wc4DOy8x7+RiRoY8SaP/XTwg7K7ddwaVGNTJ9d
aEkyJvH6+MNEC/ulCQflkzOlDzm6/g8y5DRIHeQ66swSrprU2+0h9wD8cy1Vg8ZqL6J8MjrZWXhw
M6fcKCOZyHdBkXmqQ5STcgwbFLxYNrHaB5sKqvEFxX/jekAwBX87xc3u8aGYjjLgN6pxucW5IaBZ
o1JP19jb3KAt9m1unaWAqpYqaSDH58GzVGSdMd7XWQsqQ3UcHrkmsGu6x6jVL3PfFytpzmgzH6IO
mwFppiNgTWXMc0AamXZv2WBr/KotVrK+Z5mLPE1KHnCyIT5fm7cF/of2h/3B9RRuEK7BunXGMiq5
k4OZRlOzcseKQlDbIngmbRmaeSNR6exdc1vFjrn3tBSyHK5/Z7HbCiMYS6B94pU0BwceIKLlzrE/
ufM4Y+ydmPdxXgbGqsBRBaAS7xvpDGJGanbz90ArisvVNHsktcMeqPQdTNycp3CREp6WWoKcxVJL
kPb1VHpr0QcGtz/ulzk6pbrNO1M5DkMQFjzvckw+X2uUQ/aOX3rbdGniwpxu/CmrjhM/4lcM4vOl
TjVfpNk3eNGBlnouXUQhvAZP0GXSZNfVQxCF3yQImj1a6MsHhIjCHQuQzjsPOBC2I1V+0RuUY9dR
U1swAbo3QdYpg1Vu+sjvDj2sM1Rf/PfmbbSo9e4AODRY50nFy2DyavsgC7tIv0NTRX+4LuuGQQvW
/ADrvazh3hdyTn+w6q5byYR+WQ7KAFNjKzH4OS2rP3AAwbqckxoWWVUgU8Pq++CTyF05smJ0eSo9
TNM5t2seZH1DNRb3cpwCu42VTclezMxNfXDJj4BHMMTOnPoH/gtFsHXUNGBqHx0W/jIGoctHyLfI
/62h0D5eP8QoyJY7Fpbm8jXlC99mXb8oxqA8LH/wuyyvf4dEBb1tUYANzetfLtMpjUUHz2qeUrM7
xhCReGEvMniiiCeSd/gxrBIob3cFPPv/6OMtgWzulU2kuMPaAMtyiJzOIJtaKoiCRWkABc1QymOz
4CJvTfnnyjvHvI4KTvLWlNFbsM0r9M313W+dVzlodDQ73zKx1zCsZFcOs/8POEbWc8CIIJLDH6pt
s7lHmTY66pUbH4tuqO710MWrIDa9T0HrAJXGve6o+ylYaBvmuJm48UWgo76tJjzh0uQiaFEZlea8
YC8Ch9FbsBWoTxAnsf1urAcE2+sntonfZNfTkqkAtBFkR3soq6+DfaKOx7sNBdBhI10l3psrw47t
o66k7lbrnL7Yw+/CBDej7M2mfWKOD3dwqvGtkRtL7oJ02CBZG7/fBjjbuBSe8vnDbayAAmZTxjSt
DrahWsA9B32fhRurcpJDMoGF5zWuI6vF+gXpsHngoVnpoGlQS0IQr7urTf0C2qHdRSD0r7sZNUqB
ApJLh2LqV/7h2o7zLroHK05CF5TltU8mwk06R9P3bBGwECmLyejepg5QqbSAVDdPWVC95WNcna9y
GE4NEm1p+oqWHhGHUwHsIDQDuLt1N5lSqitBDPwJHgB5hB6P2xnz1h1QIY3q6tCGBahwv8aWJNMV
ddujYPecNL767EDY1dwe75ClNZQ8wRRDR8mvAC6ybsO6W/GkVo4BRZDnKDed++V6OVb0G2cYcPTY
4J0AwC1x1Ec2B3DGtP6THKDA7vpY9R6l5ZiWvlJiVz1JM5hUa2u2lb+VZl5X3Wk2Zn7DXjh80pum
2cVDY550TOEeWP8G6zEk0w00LAHjTJ8cACzq2yJSh7WmafFDE9u4rbDMHI591L1J3y04UJTuPqt5
m1s27/QheQBWPZ6uk8gPaHcJtneCKurH0TwVlhJcWWMCD5LmFWTU2B9Hm/9udkuzRDN5nRtOeZf4
WjK/Us/Utijc8a5XfHIr6O4saka+sysXzaXboVsEmhIwNjsAZT3vLkYVtabEL6fmoNoX6/5Dj3TL
LLmmOsHX0QaKG5CZwQNliX+JQtu7YFGl42BSUReXEelMFYWgOkEKA1LY2SjnVuXnRHgbhcMGCJEC
7Kb3LrfryKipsnTljYwOGbEfLiWnld9Wq9AhQyxNmTuVzcFWjGZvTh6MOqdBFpI6gm222bGxbH9T
L0ZL/gB+Z0Bh4aSbLXu2aYyuz/rrAzxtuzX/UN29/PLloCbewM+iHHfX91jkBR2PV6q3UZi/vcvo
sw2yLqWpZWswufmhW0BKcoBUSfJnfkrzrn1OKqdAbF+Hn70EJFTs7qqudymJzuGxmizl2WrbZMkF
ZT8CRX+cwfe9WkUe7wuEs9Pcc/dK1DaXmH3wdkptExyGZS/KKf13u+lO1+e0HuOJnIXNzwYnFti7
XCNs1cWn3mgeupQf15Co1B5sBdt7B1WsKomxKlaxDk69Dnyo5UIhq1P3lFGQ2HeDrz7BxWvxbvWy
b4MRXWQH1aJhUZjkRSwdXBiYwa/q0DZbJQn425xsuri6NxwCc67vZuA5c1fvpjYzWBODFl8KJtcz
acrAH32lbytoX/EPdBuolNrnX365gsyjqEz7dtnbtYeSj/XN9HAblMto6qCenObfMsDYOFscj7vF
3XjuvXafTQM6uP/V3wcj60kJKfxskRvMPjlxEF3MPu2PMxlqloSUWKRPDgX7wYucpbFnYDk4fJXW
h7hbiDJQTU3UCm2UPy5zu5YVeM7G1vuCvB0ffBv4o6lNrbHuHKXc3AbUYIjWZpKZG6oSPkiACB11
fITQvNBRLdA98yQDclBhKSCEL0fpsJZAOeMJU5wr5LLdyV7D0+7XlsoGusB+HKDAoqJz0+iQs/+3
UIcMI/v3Lv1xm3ebQuo7WpchmFS7Ktdmwb0eNGiGLnS+gOTvk+kcYyVB83WGqhdZZn7WYv+7tKQ/
1FV1pyPvt5E+OcxZ2q6BiUwAWbmO9GXwBuXSWPIFK8cFpDDtLMt3T7AI6rNfUgrWZzYDbOvMe/G5
8gDzYCmSDDtLRkjbR3ezrgJYPXcWdidVfG+WpACu+OJc/XccO1azC8s+1fUBBrTfXpHJmu/Mh0zH
hEVGKeUW97qnXGfGC4c/6i9aZBmbvizcDX5d/b1tW/09apfDvRmbvxzXyg/SZS7918ElLC23pa0F
18jbxJ4FzkEdyy9yBc3nv5VM8in9bezs/5B2XstxI0u3fiJEwJvb9p6eMjcIjTQD7z2e/v9QoAQO
92jHnLNvEKjMrEKz2d1AZa5ca4w2yxpS84p0Ck/00x5qPUg5BCEaksWpAV9IWrkHZVDAgGRyRfpV
s9ea9iAeJNtMX7MBjp7ElsHlQylGbivZK13xdN7iXq2LtQfnMM0uXe/Mp9Tx4dgS1vm0ClV1Kzsl
jMZLFGXG6syj53DQWi1bLzD0JlXbXYqswlpLADksDjVFXMnPi2vtN0+tQr+dKCt2tUWbzUDPquyr
M3XaYlcKzblIgTLbRTFQFBJ/2YWpLnsYXnMgbUuptuW516JVBzWwxL0t9qGlmgJUp98uNhGiwlED
uEf6stgdmwQRyiUK36sJHwvPvAptWhp9MR10kpPS7q+5YulnfZS0rRv3Iyyl8atOFvHHFDqBfd6F
dm5knIFovoXCQfaaZ5opQj2Q1Tu+GXn7iuBeWCjZRWDNBCKNfpp9bxXm9e8mXeIRQSDPhN2QnTlq
Mf2auIDUJpOYOMbIqfhlm2+HHjjqapD64tjL8m2RQAFo3F8Fg5iwOZFZHBtj4NNMnXieJU7FoSiC
8ti73a2cOMUWe4Q8xpk+wI1UqrG8crPWv43suja1ljfvjfbksSXdPwRt/GOOhmhnUlGeiLncmn5u
IhwgRDc/iCEUFROmQ+3EnxUegw+LPXSTdpdPWYG+8bLrWOegm6RsPVSk1zfC5kThJPoJVGFdGUUA
KwCBszEpueGssgFSU5lJnprG0V74xaHzQLrTeAOfOn2518XxNlsvnEPaubTeeOso8KIr+ebomrd+
T+X31zi0ERmjQSJb1U4eXYWjN3w6FMRp26QTnRYdWvPEcgoa0iitN+r0LYK64OjG9ATNS9riVKqm
v/Nvl4X3oUyy8tRSiD4P8picm8FPzmIozoSNRxT4oP4pBu0M8udaDe6ZBYJeI06cLiuotmJD766n
FLtMCMvHTjnLbdXcspgexy6Joz8q4KV25QY/jNQx4fCR8wfqJNWRRG66N9VMfQ6s+IeIMFP3nKtJ
9BkqcphoeAYSOY9+4quCFgedLvbU6t+H8jQEhfHmdTT7LVgzy/YIU6jKdziw1XCrgDo/2ZBh7fM0
74DnxVTZAs37KnfW1TBISQe1tDbhG/teR0qPfniaPxcIlm+HJnYu6lAAFJjXq7QyX7cyQFU7nnZT
IRy6gmpX2NhQFfA4TDvNfoqRCsYzL+8UWJWgBIQtFTFiDukjpNJnslWD8uQ6dipf2lCTVFcgAqWd
Ou1+ArdgbzSdDfAfbiM3sN8CNehGD7I6fOch/y1ExMlZpV6DNgEGaLT6StjEIWS3mtRtehajYFRp
P61ic1vXtNX1YKouTRDwvJHVR+RgEHX5ZRIRwokwSUJZ/DHhmWeXOIa+GXvyDGu9gflTV/qHfOq6
6atmEkwAU0nr+Ffaj9R1YHnFfVGjpdnJEB+4TYVsSRBYay8O7C+kUCHZ89w/QettvGi4pKNUotRN
Y6qflf21aQsYDEUXawhXV5Cn1fSl+2kTgeIgdeqrmLt0vM5z52USiFCmleUx59NGd9la4DAEYqOL
ijf8p7CxY7B4eqd/DjTHAulYhuJMfh/1DtmxhMF9t6wjrhFE0KQGnTpuHVE068HzH9mxmOw2+IMb
2V9HJAHPYrT8HaBsxxM9zd8D/RKoavZaFW1wr6fVpyS0s08R+fKjB2BmA8I2+2RWvQQSN6VBeho2
RhWuVPYlNzG0/CsPRyHlNUtawckKFZ4RGHvB1aQMBpIRpfnIb7h05+bJX8Lc0s24639FQUv0Lkrp
wndRZk0WOHCc4TM3wCuY5Le1Gs37S/A/zWupvbzLNRexokJLnjOEWTd64of72ikSGMhc/xQkmQ2g
HG/bFNaDgwijcHqTKbbrV9sih5MXf9bALPZZlHb7hk7w50ofvVU7MZcPvQ/nTKh8plk9345j4V8y
xQuAjNW8UWY/fKNtYQ6FKgDG0CjVH4ZWBwbaVC4PatPDmB228aqY6l50awKm9iHPHWJ0Wu0UpuDs
Lw+eRZRV24cs8v1t3zlvZ+Ovs8W7nEFR1D30oNq3/yIuG0BBcBveu4meq5/sPlxTFRrAMoL9lqGA
WIfwGX1pleRxxsk7xX60+vavtKu+lhJibKrv2uAqPPs+h+8d3WzaSJEGCOAtZJ1MkouVnkwyvTXi
HKuyBcZ715hPc5G5ZYds6E0Na2hUXRqnqV6gF9rxZI9wZ6c3+1Yv1Z0NPO7LBFqqC8d7DuCmvpql
S7FrssvxyF19KArgtFl31JBNeRiH9KJmhfGq2YF8gZF9IhjWyLsPWXeA1xR08DRE5pOuFynT9iJ4
KDqqtCaKLcLr5f1j2vrNvXDq6q7hH/9atRlyVbb/DK20fNHbwc54EmiPfWtxI0od+WJq+thQIgft
O5alVNSbjOal4YcX9eXWk+VDVqbqrtbo5osdJLVoAFNWQWQlz6Zi9I9FmqyEU1Dj0AbzzfDIsAqT
4oA7LEePHbju7dq8Kj4nbN3ssh2+gsPlUcJVjTO5kequ6ge2W7br7TQaTbZzA04fk2Qmmfq0cImI
9pzcaCm5/+IXITG2SyFCPL0nDBGBRpt066iNNeRzDJBy00HMc2OXZxgKqwa7dGRMN1lXGc+aqUjn
zohzRCkM4zktq/EeusCDGEkBJsSns6AZn4RFTsJnGSVQQOO4VAWyFMv0s5NYS2lJR5boBu7EUFyp
9gPanZCyo6IYpqa8HSgXLyJNEZqeCRsusHNZEo872t3KCzAqG+K0iR0I7dypXjz5e7uEJXwyiqBQ
okdmJ09jYVSb8C1mnrNEprFJomeM9mjrRee4Vduaijeno8fnEVCgclTbPDzoUspQeMTBSQ3dOSi6
ah1kivN+0YxnejwQGBentCTT2ae06GiHSXn86H4XOZ92gSVxexyG1Tx2O208w9UwSGtx6hbIXyDi
dUyNX7KXWpdm/iaLS8BulQqj3lTyosqa+7OQphiLwxwpTsuWxjW9GsOVaLQRNjhP7WoHdcHPhgiP
Lu4Zg9ZI4Xiwh+irQIp9IA5RK3kQzhlbtnh/ORb42eL0E3s4xGH6dZaSFAuLOEdSEXVJaj4HsFmB
D+KxX27g/yR/JkVbu4r57lTNVesV/U6uPeOOTrWU5FN+myNUK/J2SL4P6yXEVgr9blkKtoM1MIuN
MSZs6Xs1OOnkGFbOILXPVmfF92E2HoVTmJo+29qOWT0U4dg+O54JTYxDY5VwDl3SbzP4C3ZNL3e3
VqXxTDcn+jAn8rei1I1+anYD+koyYToz4ovXB7T9rL0+te6EykrrAIvp8sGBKAx+MCG/4jk5PIuq
ox7mEOFYOUnTnd5kIAbLV44tYsaCdSyMSKhnXmSvxVAzo34TZl45e+U2vnfNTnnIAkl90POp98b6
ye/s+pA8TFSMeutDczTxO4thO9YDQnw0hnY0+8OzDRW0n24FFfQcOtD+AhB/+Gz7UHVqiuGSiyTs
w4pTGBpIw+eFWDpXIAHSQpPvGyzrSScVV93QjCdkvSKarKkeiTaLtoEYE5aY2elN3RSm3b3mTV5e
RYCIBwMIgHZqy4DCQL85Y3eFktl4EiZlIHHiKP6qyljan3AWfLeHe1oJdTj1YNFxJySGOOiyYh2b
KPhzMYkz+I42ld64VzESa+RcaW1YU/fFtJpwoL5nHY1K+iFMIuzXdG0gMT9fGFLkTMnLGcYM8ZMJ
fyE9oQKQPOOQFzSznEfFZVA/vUMmLwDnaII6Q2gDg75bJvt57oJ1jhIKsDkfDCBSZH2j9BIoo3LO
cgdGknhKCyvOOZpMwi+0QJ1sBAcvxjhlu9gZ5R/cMpTzXCxz7fL5w7DRaCKdvUWXPjeaFR3jXlMf
qoYunHwCw4vaYl7w6aqs4G/Dkr4dUWoUwcIrSo3lFCzmwkboPsoKEsiA2wBYUFCDtSEIvk4pFDov
Qv0qV70ybAazTnk69gp28HgkyO6H1Twnqdw1LLiKSLvMcxKerNZ+UkICfMyD7ElkkKK2oUEnjsLd
3Fe9jEUuSsSIs9QcyjW7ruAtUIzFROFeMle0UQN4E6kjMyY7m9sUg2b6IUFH5MqGfXEVOz1BFrWL
BGFR58iPU0vvQRO0RLqButo8Dy62I8C9k0jtiGROXNUa/ZF5c1jSPUXYv9l8I2TbqZjTp6vxm4Ok
T+Pql79RTMbLGh/Hc59jAomY6TvaLjd4QMpr+9Vt0JkVB59s+E2SbOs2qP5dpSvlCWk6eFAT4G+3
AaGVra2QnxbBwibOqozkatDvl+nibF63gryFrWK5iwqSiiBWuJi4NOxkr63T3CWdrHf+pspzDaE6
w8tJ+MXZmf9WdhZny6FwHf/N/SGmNEs8XqtEp3YiWZxWWEK0AJE0tYov4t603KCa2nqSZS87vlNG
Ft7JoZHEOb6BrCfg9i8HynA/ZyxLSYAixAxxX4R3IDuUKsDBLlNcVMmjAN3lJn4ZCziiyKPdrAYu
/jGW1Uek6NZK6ysIw6XHKUP7LCKLivxgNCYPYgQS51PS5+U8D0EReMKhkTkLJwJQHcw6cDaKVRvD
tzZ2C6mA8EoFBPbOhIsSQ1WHHTrSYdzNxAsKCgiv1JLd4TQUL7ccYV327RHOpyC90O8E0gg6tvDc
uBqtBok7/jTYVf+HS1vh7l2Q4srheR7PkY7LHXeNFFpIjksu1paa6pei7vWLHiPMF1DEyaaRIin8
WeCnf56KGBX8PbzRdbAVw2XyUOVBu1qMTlisARt4Z2GavUu0JAP1kxyFj//eGkhSOsivXXxLbiGP
c9v5bLHpVUk/kxUjFB2maL39NlBM1tszBT4UjKaVOohGjoNUDbD1NxBLGcbRJ8k/QAsRoctgmN18
+OV1FW5j1KhwhCIQJOiZjvQLPxBatYMstKKrJfOfbPMPNQuVBwHPzZUm3cl0bm6ETxyc/Ls8BYgB
3LBvASLeU9oX0yfbW2+mHvHV8lfXaLFs9CZBF256O0DZQnq8vBUi0J7+MnE2qvZKhd/gtNjnGctY
6bxN6SXRY2faynBwhrY41un40EpT75tW3eKhTD7HCcqAgeI5F8vy6otdZ+U2G9GyzCEia+HGWWvo
jl9z2zAe28F8gsDZ+kKp1QMTM9rHjn7/TwhUrapxtL4kWdPvEyol4A4IM8HVOSliN02iKCd6pBGp
n8KCTPmaGbBPwndLIlOF6UjE08oZwrQYdVfkczaDAQa8dYPz3Frz7rTpHX+dS5DlCOMMrQPfHL4P
na08APXbqJOlg6YjJNjRh7DTpqK5JNd/2bLq3il+aT2SI7raTlM+VBZsp1fPDlw6aRLzMiagG4B7
0SE/9OFTFaT2SnPkbIsw4pieZLSFdzM6oXUHql+99klWVwONlZ9CKwphKkLNloSr9kmrC3vXgFQl
dc3Q67RuZSqoA3WhQUmNm/t2CLWp756Urt/YSE+FEIEhL2cj5O6topz3a3BIL0DotaqKsuRyurdt
Gy28c6zYO4SUbk6Kbxtn8HvR3gUrPnWZlBvIN60XCDpqGJdNid6w1NjQGG3wLNKSPS0Usl9QuKAI
Jk7FIazUgj2SG2wWm5gTWI62Kgq7WbsIRd93kaLeWn6JFrSsOOtk1990aEiyt/8Jo22VQr11kFQL
0wKZlYYweBcLN7B+LMAfHAT/nJehmOz4w2UhrBuCidlOb1DZGaCaR7W+NeWN8AeFCyTSt/76wHEn
hvEYJttkKFFgXeAgAvzhwKi3BuPdbMVQHOaYofGzCRr4rTYrvSWRA5jEN9W1O8E34gKwdMgeWhCU
ikP6KU5d+X4xGEBXhqKVyGhAhyoYTyF4GNe+Kw/zPH3iRAXoaO5Uv23oqWEobIkeF+fIkp6ESUyl
3/BroofQEiUeqHHfll47aOh349BUOzFsVHDWRQsDgxjalfKiJW5wL0bOI4TL+mvkFs19ojRPpdFI
r2HVOyexHmQpsJX5kOpH3cNYtfL36STLvPmk/w/Lf4nxuqr+HJBDG20PDv6weDUBAG412uUvsdGl
FzsKwIcBxnqpbP9750Djr9G7DBN48UeTUhYfNddD1qilndAb1YNbNTAAZ1K11uFm/pbzyfaLqPkz
KN2vpZ02N60BdT3YbMJDW02+uXR8I+6kGXeSyS5KDixAIwgBfpM988UFPw/DVQsfhT2J75Rx+m0I
9E0PlOyTSXXxYICR3RewPXzRjXuxYCnJ1lYf0+4IW3f/Evo0t00XymXNg/2kbNBALPoH0wGS7UAR
9Rx5/bE2NfPg+2a1GuKerWzVgPZpJH0r/p3iMyH+u2y6d2nY6Nf5fz19VoygayDK69XDYiv9yNvq
A1V4WSxX/lreGEcKPW5wnPWHllpj2NHlZY/KXlQOF/tcZpy83UCiVXi9Rr8DdpVtKk/Or0Ps99sw
zvRnK0POT1ZD70dChpEfJP2vsYrvvdxpvmiqLq9THp4eqFWAfOYrcmpMPVpHmqLe6YabrPxWt589
0D3b0BmTS1IkwQWyG2lry5b6nNkFVeCisP70NtAYJS+wndycKWnoTtnEsYa3KiC5uLXrmByiayfK
7IFRnbElIpuJDGUKWiaSJ2rppSz0/UTrs5TmBseMjnUv07VE2W2pteVjTilriROeJUYMEYD9Wcxb
KnzCk1KQWwF4+NL1tbcW4AsBw0j4Cm0GO/X5jhp016VZjl44zHMnESPQHEUkg9E0o3th6oOqug4k
5VDMsxBT4X5z4PbjoQeRR3tJV4pbmslp+0MKJfWrlqjtFklFn26sQbsXh5y+zauapPsSCrnZJOyx
NZwKnvAuwcSmLUymjpAy2hNQl03ThaNwonovluSnDPEQ+tC83rXsVW53WzLi9RWCq+R+mHj9u8Gt
di251nUT9Mn94vh7rHDKGuBAF3GWtQhT2pR2RSkaL5AsTj0j5o9sYs/pJD2HVE5q96nftket6ov7
yCbpHsM8+ChbylPblc6pdCo1XVmFQ1ND1VvuVq7ln6ciYLaKgDm2JhlKgTRsN8IoggrXLY01UuDZ
MYb2pfYj4HtKYbiX3H6ir8q5oo7mXHsPrdyNNpGrDgo3/dTKUYso+6I7jFrxWQQ6FKeBYEwL9KV9
9so6QHhviouHLtgaGm+SiBlppOT+lfYnyUjlXUlL6/SQ0n1J2wBu0DD53kOHBSd4mtxb8EGgR+qJ
x5g5QoDnTEt5H5GDCV5pwOB9qw0+B5beTIzazhXp3u7VduBkwMyNHu5wBX47u3aCz25rDJvC6Zuj
8BqqduSzVTw1cSPfN3r4OcuC4DMqXco+t2xatw2EGN8IGZXg3FmVd1cWanSxy97e6OyEv7Vg7QQh
k0SrG7tinz5Pfj+2QhuvbALguqF1449GVyn0PjUdWFhl6kCWjeiDr5Zq6/bf5qHN0e0UnsVRALSy
m697d7UX2OTv+uxmqkl2E3Zx9nenlzg+sKApZHJAm2Mf62nWMrWrEuXQ9/EXK4WJplNy6NxBRzgT
JsLXQmStpjNIU+nMq3xn88EhgoMua/ZIIUWrZcayyvT3XaLkz8XCB6JVSDLHj2NZ50cY1LJNXrrZ
EeVGSDKjaLzzq1Tdj1UenvOhrc+RnDf7Hl1wOA8hwZX5S17kEIlte2i7b3mYXpEhmehkXwvENbxV
aUR3eSp73xCmU1cmCPjnVqe/BWwye+Jy1aqucjcfKlm9Q1du2Ehqo28+OCIQ4LRUkE8JJEczaS6b
ou1wq3Xg92ab17raxYaFFYZT9c6SR2QKIqkMDuJKwjhoyXfwOPka8DQQNCmImpvL66pT/TabYteG
kKOK800YeCNyLAwhhB8gi4YHjsfjeAAeNoFpFNX9DhRc5bd+GnUZu7nlhoeUxHctAsskTGLCciMM
9fiT7UXFXqTtfU39K1AQGxYjEoA8F4vT5fCRXCtMq7fKnVU/lhMNkIH0ZBYH5rfElMl6SEb3oNu2
sR9gVz2aY2PdAMBW7AHt8nNXSw+oQ7lIZbv60QMMlVZd+12CO3vaABXPqoMAYosI1UV2WvWEvBQd
JrFbP5Bkh40B0sQvXpJCC6hrf4WoAEC+/RiXvXrthPxEGyirD8Oq8NO9I6sJGQUI1UPS84d6+kkX
v8vhJEpZKfqL+IFfftaXWOFYYmF7ehGjxS5iowAdSTtAe+mquNAnwQ6ALk3ij2uroI1KDC1lDC6V
5f0pRgNdYE90rz/WoTxcWzdtnzQjCfcW7eEwy+NszbR/DL3ZZ9MLtR6BfO6lWDPvEAbbLPy4bmXQ
MTmYzpoavxzTFzIp+pWRfCr6sn4c29fB8OtbNHqQDetucCBti06xrwKam2yLw+SBZ1UW5Zutns6K
VAsOPorfqyWYm4XtRv1FQJeazDBR8fG+zoinD3AmAWyqRo//nO/O+KdB4KdIQGx5nkxXououmZFE
N+YYrYYstWDifc4BJjwZ1PWevQ4ZU2cM5bMI7fXIoVlBUqZ2H3WLVKyxFf8UU25fLXNsT2IkDgBg
lINr8lct/+JB2jnV4MEgYHD3OL4DJIJDpYtWAcw1oxb9COaslTbBFAWWUbF6KzySobQQ4ujGU6En
8tqGDHIPLwTaQRaMwolS9vd0dNePcq4Hp9ry+FZFMkNn0O9yFzaMoAZwtQDjxDd1FN9jo66KHdWN
DvmSX9/r+fFVuMRMQ4GyOjJoFZyKxvLY/NUbdXcRFWJoa8ttaOvZXGAuoyw6015LU9ZUby4zyK8U
95zFZvRACWjToIYGKsiK3U2S+kCWfmFjF5RsPDz2mWpcBWSWxJK/bwXPGI+ymkIzVzxJkohm3+Si
uvX4JAxSLEfrxq6guZ38bhDwfDOFq7A70fI+FaKn25I1HYraTuG43MZRb1z1IeOeJUziEKPhPNnF
wEPHeYYOlA7fptwbzsthbHMax0KtP2dlkxW0DjI2uxLS7jw7iThhWmaIM6eXqSTlt67SgnNj+QU4
UMjHGxBTSMKk/mc/Tb4CDut4n9/ap3SrfOz1pPvi21MHnutFj305DLtW8SGXr5vgXDvtoS50fYXI
OWRD0yGmaeYmtZa7K4NcmR3CJryZYQ+3BuWhAE3mjTDVjkFmjEr8PtOd9EBrEBJbRlU+ZK6O0nFH
3XounYhxVOY/x2HZpScxtgoQVOtkihfjaupSKvQWpZHKK3aDTAlFN1r3S2XnkHnCxxjG7cmhgvC1
ryZeEuiy7/tsVNCxQ1BZ0sfg/u+T+on5cZqUkNP7Ok6TnH+Y1MPOjVRCWMNMSga8VCX1RqZuXeTo
n8hqSto+ZBMJCYN3pXGJPeF0aJwYwLbpRYfF5gFPhLCo7DbCJhYwaNE6tgZd3cW0nxQ2JZ0kRi2K
CBUSCjTSchBn4uAlGpKNZsEdQ5HfHErvycAZfg7JKU7Mw92k9MJc4RAhyyq5kcSrWgfYudg+rJJX
HcQieU2f/8+Fl0Usr7Npo70sFrHO8lqLUoqOgTbef7BHHZv/MQ/DYzH9R3VzAqXQ6zL/v223fz/U
2Mx0XdncRGyj/jloXfwAKLE95TTArma9TNeEsy7QW4veSfQ2TbUv7zWpX8/6lx09hbtOr6zNIqBJ
K9cJosT8xmZafmQvc9Sy2DjOEAkBnpgRGMUmg4poRlaUXUmqwFEOoxLAMZU4yipUahUp2Xq4LYex
04ZbZm0LJwtuIlT4hHkEK7QPC5pFlvgA6UMVwDnLBU4CPmaav7jFCr2/E8stZnGWKeX75T5cbFkS
VP4934nwNFeWQtuxjlKgPX6oTolaFGDQx1gETNWtpTzVRLq09XwnWS/lrMU7V6uWsSiNBVO01rjS
VlxIeK1yDem3ey+Z7h9m3CmnudY20Y9SAv8uTKKkJw6Tqa4QYJordBBozMMF0E3bsGQp94mXenej
ZPkvesfulEq/dQ6ULHiJSoSdNTpkjsJrhWOx9cJS34khyuzUfnrF2IhgZaSQLVllthbejgYyIFh8
XL1pqbbsJHAXBuVkRoUfK0+58VW45sVQVHFG7jliVOjVo3hVsQKanQTlp55PF008hf9D1zoZtMY0
RMM2uMynyDNxCnPhRZzBRRlcIAOpyWMDmMyMPxRfM0+0E78dtGlojE2RAsDFKDuSCdWrnb+Nu9Ir
//NUhM6zxAL/OF6uJGIUoClraJ9bkhA/X4IlLizGljXISEGWq1pyvUtUUbN29N6/LMNgsuXjENEM
qPb3rdLZ+w8hFB3jajXHiCXEHKvXQtRYkAaZlhZThPPD0sK2OEQcmaI/Is3Wdos9J1lbza8yT9px
ZysJHKIgaU4hQogncfZPw//F9mHl/76U/7uXEVe+G62WF/jfl4mSjvvJP8X89tU4ak7X6TDci1nz
5eZlaAP426Xf+/5puY8v9X38O5+YOl/hnVVcfb4iKmJ09grDf7ymf3/d91cXy4ipVdSgZ7CsvXgW
28dX9X6l/+H6SQzo4eM/6N343WXfnYqX9c/jUh35vbLcgi1pkJ7y6SDOOsNIPg7/KUTETXiykzj7
7dwlZIn7cLXfLvUv5n5Yanmly9V+u/yHuf/iav/vS/32fWkk6QGCbkjPp7f+t692cfzPr1ZCTSWi
U+Fv/+l/8Uf/9j1F3Y8M2L99T5Zllvfkn+b+f74fv13qt1f7x/djeZXLO//bpX8bsjg+vN3LUiac
ZEHkQerSIHtnrwYeIG4Du+e10VVoj4IrV4AdYvQndEzb0G4fZYmzFYHCtni7NqTXYfIujnkFkKx4
NAPE7bQMZM1vC4qhB1PPGqo91CTGHMWKqtwUWi9fJS/tL1HmSdBPWMMXmwJ3nQbqi4PAMPA5Wbtr
p4MTmPYljC2Y7xmJQ0AbO5v+ZNinXjixKlWSOc/wBsBskd4oc7QIFFPIQVCVzPLTsoApdd4dVM4f
1nW0EQa1GB1Qt3e816pSzFXajc256DT/lRJwQT05NS9hX/ivpj18h60ZTaFplIaQOdB2eCdG4OBh
DqShSIxybSQDBWeQWNWLn+TOCVYZ/AS7vCwmoSnIsE7vTnXXK9V1D3zozdoupyKW9EcFmVwIYUwA
rhBwuAFPMywTG9t0pb372bMb7TVBzJm6UP7UypH3qa9t++T7ITrwpQaRkcv2WuuTeie8Vd636yCS
lJPwqn3w0lNQuzddE/wFRU1lKodmULyuEtDt32hs+w75kvLoyyEs6n4waSGk3Tcr7deUJoJ9UqKB
5Wp9d2fBYHuHCMMpaFP97Mi5Gmw1CWoBqGZuS0QOMcytUr4Ji0mACZ1z65zrGkHUaZ28nXiESXUf
kPRwriQmX11gEKhKyd2zCzGQlAXPFpkHRO4uJBusnY7o+Z3p6GD3anj0RhIylp+ZLwidqZA1dgkC
gQxNk3Q0NFGAiqZh4dvuHti5uoFa3ngxDWQyEWhx37zwSu5HL0ppCiJY6+HRTUDhbkVwOtArA4WS
8eYdxmIXtn2wE8HpSPuAAkPLTgTruq5tYTFQZy8w1GarOK0HJazMyrISb2MoQPYiOMsKZ6MPsrIX
f4JGUgs9Jck7iJVj1ak2bJurg5ira2Czs9bQDqaEapdR+GT8ebnoNrXpJSef8MkxUW2x2WaOaSQ9
OZKBROJk9vX8Guo9NdtxDD9pXRUcjKiIt8Lry0jNS7DPH4UXCr0fdNu4Nz3Lu6tTuze57cONZSsu
AuBS+dzQrHmwtQ7inWmYabVySxP7XuqH8llryuq5HZK1F2bRY1hKrzpQszNtauNez6Js3dZ6jxJd
hyx5m3anyDFTJMeS73ABRo81MPF9MoHnYzWnay8YunAHxh+eFcdQPrUR3EijmpQXMWw0HdkGbon6
pKHjDtlzRi9pbgHwzispezbkCMZQSBBOcURnFt8Xd1dkvQn0T7sNcanDRaTqDxoY32NrQq4kbD4t
xg+W7LW7woOjW9jEIUvgo6ojh4TQNFfEqQVZeYrjMUS2LCUcauncVW0rXwIn9CeFs8dR66C2UOi6
iKyT2gR8nF2zJ7nsZBwt2P7P4iBcAV/deVjLybehQpbMB5gUjIgnGmHhPwHRZvdnVc1r3GeUPhC9
/Jo12RdoliDqGQwUeKqs3taePuyoLBR0zZyWgxpVFfrVk7F2qzePS556FTXwx/VaVt689kfjt9EV
Vfcvfekke7OEOW0MXB0EqLrxoeFRbPWC4ON4Hxr9JmjM+BAPVbm3stp7YOtvrFUp1++zWL6l9J1u
fHDZ+zY2T6Ve0WYLTmKtRdV4aOzsFOu19WCWhvUgRcCZ1ZG8r7ApmQ4VJj85q8ofwgdFsfYhPIPX
hDe472L3CIekBB0eh1L3ir1keckKFgXpahlmu+vDplqBuqpr+LbpUZlPs4wqc9620baGGeTSTN0u
4kzE2OSIt7WcRuvWJ5+kAHpIO/0uSQP5XlhIMUyCJr4FGo4A4SgduYeEEHZpYdMtJaI8lyJeMVXE
e/17iizkbZG9N2t0xQIwLxthE4c0ddJ7zXpBVz26sylj3afaOkUk/NmO9OcQOoRbEdflSzfBQA0a
0q5S5ZUvcOnR6U0PEJRBbM7dzMseHKXMHth27IdQMq82lAZgAaBT5Ev3OBFAPubWqG6sXJY2/lQN
HPM+PUYeGAzdD5qJ7ncFlLDcuqVtrm3P6852HZ7iorcfGtvp6Zbw1a1bBfGXVoo+14XUPfhDyVsJ
cSlV0DJZKZJExSjVBhgph2965zZ7A7DMIzVgX5c3rTeaf9qSeY98D/QbyVQxLDVo7FW9P8Y2KQi9
DtMnYQPbdW3VAjbEnHtgHGXpQQuK8SIPkr6nLBI6PliOxNDumzLLNnAjBq9W1VUrlOoqkDvVtbU6
bVXaakchZLAu4iBXaAQuQ3GmZ1ZyICv9lBYNNOjC1hpT4c/U+k2sGdZuQJVsTUP1cBlstL49R0UR
0lLiz2gyrZ1IStcQ2lqHqDCVF7THwk2nQajh6ZLx4MbSGpGo8dSa0ztUoga3LaQ4WUlN+DL4U5aa
8q5a9v1fxlB/08xG/ZR5Dni7Og4O0LakOxPAsNnfIYXa3/k8fx31uu4RVPeVTZZH2tqEvf6qJaV7
GioI60f1ApEvZCj2/zF2XkuS6loafiIi8OY2SZ9lsvzuviHa4r3n6edD9C7q1PSZmBtCEoIkQQhJ
6zfFUyjru06qwS2M5le905IbY2Kl0vOxHbLyIrsdICnu+q6f3qQGOwflwJdElTZZpjlXaxsbg3kV
aVixzrU0lGsuDSY4WnK+V1En0p0NiGL9sJaNlVXsfKVWtuIosUOJJvk4KKhbrmUo5BVbaI9fCpmZ
cgEw68VLkl9J2Cq/DKfaTHlbE/7snQ1UlOyxDRE5HRwZr3eVlbi8k6DwxQ5Oqln2JcO8s3Ai/doR
DbnaifVrtJXsS9Mq/k7Vu/6kVx3Rg6KhO/NyCL1d9thYhv5ctTbYKtBvVmc3dw3DCkS3QdMZfQjf
PG7yrdibebiZB1OpHqS+SW7VcjA2HdDNWkdi0+zOitLU1wQBoecph7VphsYANsmyj0Ff+jsbRMh2
kBvzfkBH8iBPUY5LsWPi0gbJqBnqo9LX+cEq8/QhgFqImFvm/0h981xmXfsWJxVreanen+QsHR/t
nu5R1JDD8cHwe+dFDhpMXyAVHUOl8J+RBv6eOMjqWWk33mE5H+2Suo0uilGbD41tMdpExO57Wve/
HL23Hjs8YRhNIkJeyWb5LSv2Fg5pGwUnw2etH299p1f+UYxM2Y6TZtzS6vML0knZ3s5CgPMBknl+
jtVVkQ9uWlvx9wxKz6ysUF/tCDUOa6guRdLkLOZH7b7olPrRDLQCsanG+jIG5nWqA4gCqXmrmGn0
ezLq7zC/1LfJsv1tT+jnGqn4z1u1JB9QbENAI0SnMSD4IrUxZHZNAX6mVXeolhe/O22Wp5eRUBsN
VKqK9EmRK/OXERs7y9KUb7nTly6OUemDbEbRUTas8lTkarJrizZ2G4+GqraGfpwZSNewajW3UbIa
K6kBcATgNIZ8KNQm1ReeZbgNfafBA7uqTm3H2cAaQhKojJKX/iFGYuwZ9qOF/EGIIFzZ5DsFLYh7
NR891Pxz+8bP4DmmPLlzBjGeDrcEZdr7V7SrgasrzJYi3K3vy9gY906IfLzvmdWh9Cr/1lKL9IjB
u3Nx8jg6mUFgn8si/G2ayMbIg3QzY11RU1ARfi/Kk8iJcrHp5xprtTYwv8Wx1h3WorVa4HftzokH
PrK1ZTynauaWU9o/ZnMO78lvWqCOt73RYmQVqJWrAQM7iaw9yhfCed8nVU/v8HYrrnig+G6b1+lB
ZBOpLa6JCr7V1Flin2uIIrGTiD6YQan1ACUkJRhjBImy0O+25dg3m7jW7Js+7PqXTn8a2qj+DQHP
5YMEmCT8ouS2UOFCPoII3nWKmu9Zr4CNcrSfLerZVtqgdR0Z92k9XvM+cM5+f2dAzHflyHzMbR9z
QeKCttthLj/D3sArp3PpkuRTMbqpPxV7vE7bk6EBL8gHu3xVLQfdCw1krsg6Q9bthpo5c6Baw8Zi
VPGgQrJ4sCHWbTrFGE9rWT7F39vBss7T6PUPojzWgwfDrHLYGXyk3X6wjgkKg7diJ967P5HrTYHW
ZgjP93X3miAMch5QOnRxOK6ZwUcvfZfg0u6NL56VZ1s7qL8KaCQKZwpiTRI2EiIvNgDUKCwC/1AE
Gqb0VBHlAmuJbaN9Upz2tpTb4KJJoLUlj76XUc2wMdSuv7OKTHr0RvOedzr9krco/2J3A9xlzjqt
s/MYleb6jWSmIaOpaBhPU+g/YmWR3QTOrzyNoksX6dnNYFRXJSrq28xXLDxOFbjqivwiV05y3+bV
c2EiGdLbxXXqi386a1RucyNXbiG/GrtIkiq39YPowYu1x6KUlUs/58QmGhP+n92dBdzKxs4MK+4Z
x1Uk7dlQVAxpjRzeQmLxPLEktgze+CburxW29d+Vwg43PsYf95nX/tOGmrkfs3agDST625jU+CmO
zsUzwmxXlt5Z1+PhGDNzuOSGYR3qBgO5IWYtwCJ+VKS2tfW79Og0zkOU585vID6dbEA59Hs4F5Ar
fwy2xswaGNCbCRPQ7YgxHUx+B2QImriKp7ff9cx8kyokupDa32RFjlSuj1+IqrTTN8uT72s6yEfb
8ZCWMvjCblD3BeI5lr7b5RPc3ZxFxVlpYifZZg1EY8SJTpOri597hEXD0vln0nDEVfdZHna/pa7f
Zcw//Y2Uf9OTe3jaxkVs+iE0L/hU0xFF5cPQI2E+NX3gqrBLfsSpto29Uf3im8Wtic48cy+E7uH8
e4cpsc03YDAQsLvqm1lYzNQVLHPLdtQex7L6DnHUOzKWU45BXm8Srwt/4nDRb7qw8PehGnI/27J7
GobqaxJWgEhBWj55kyqhP4X1L33NCU6Md8RrKr/DiLXYgYtBQqyOrppcog+gBuOblgJRdLTa+dKW
1c8G3M/3NOoewsmCx1Sm6p0cYl/jlKF015lNihRb8jOPG+OLFoYVk23POcf4CFytIHi20STGoU95
rQJTuQfe9ypyZV/WDD6SZlOo+RxRrO5XLFEoI4Ya1lm0H1NGzfKIO1UayM+FPtgbOXSaS4t5x7bJ
PAOXmtzbZzUUjhwjuy2KX8N+DtOe8jnE6fwcsE5+QPXSMzTrLvdNZxOzlrV3MotBC111fb8WGnPW
C1pzS1i02JhI+mE/hooexCncp1ukezvga3LZfwU5an4Dc7Ek5pL3Xbk1Gf9ZR44H85tFZfRoBhfP
huxuUIdgw/uWgx0xrWta6j/61iu/yHIU7Hy1Hk7CygqSvlmhZLbRu0Df8hdY4dFAR2F03XmnAGuC
+2qAIIR4X/A9YFaYj6XzYjpmCe1dTw9laDtvqQPjvq7C7yyg6S6+Wt1tBXOjqrZCcVjIEIuUUCGW
tN68yfLXT8VrVQZPLhppSNx34cYJZj8P1WeJphvr3TCbltupFdI0k+Q0xnJ6VdMyu8ahgdtuXH4T
NZjhztT3wAatCD0x2/uaDz8D46CrV6oKi5dTeQgyZ3zyygrr+lm2bMBVUE3H/DsDTUiirJ73U/42
OixwOVbIupvlF2+xmkZbzy/0k9iry+2rVDdMP8Mkek36B1HqqWV5F9toDHttDu4DyY3m5DSg1mDR
Ztsu1SCnzBqa0DD0H6A6GQjySEeJD5fkScmBC80fxabS9MPYRcqdyGVqWO+xkD4mAXZgjmHSFDHf
+6r6R0kKmm+ToQI/0xTlZASe81zE3T1i58030GuDC7mlv7VH37qZxjTc+nYTf7Fyfy+AzaoCx0oB
KISLn2bxdiFP+581JoMm2oe5cYZ8+KJKoXqBO6ltc60OvifSG4SA/qumh9IOAqp5Qt4x21Vha2wq
6JNM1jLD7bCxfsqRQXwYkYXVpcZ4aq2GIb1Wf9NyA0CgWpW7VMogOfMvN6MG0adI5IKxgI1elyD5
1nG9L+vgrKCQcDc5Tv1amMEFSMrwwFS9eU31+8zPyheLRc4n3jBIFZSaauzdT974VGTcBd9Muq3q
DyWm83JabBpFyg+dXRoXvJkz+J9YQMFGeRQbxUGqoo6QyWJs2MWuDVVz65dDsjcnzDFFnbK3wTXK
6HzNh/Wj0l7nkwQd9u14WGLB8M7HMmQAkZPd+twiOFpiA6ouOnux82Wx5GjNeymPcujIAbdcMsK3
MPawykCw9U2UZSqe1p9SYm+Wmx/rSTk8n9zONuoo/RMK10at0i+S00f3wDEN1i7jaBfApNhrs2jB
1EfB7VwXhEbkFmof7w3B9ljHLIIcYiUMwMJat12xQ5JVlgoYyknDFnRe9yhSFiu7S8p5T/1tL4rJ
t5Z4RTpfZuhobUy0CX+mGYt2shebT+h2p4exYAJXmDqOtxOiGNYU5t/nujDOdeaFs0OHBAVGa3Uw
5poG4ro1p3vkh3v6VVSNegMZK33eUf3nDnGEGsr3URe9BlYDqCiMtJcQ7bCDyNapqr4w31EPZU40
Hb7gdsK9+iyBob1KTVC4eaFEP5NfRqHpPwzYE7jJM+1oplA9hyDz9ralya9ePD1KPnJNmte/ZBPd
Rd3oHboubb3zUvslLGWrgCEZYGkuyVp8m2VRcKclRX3Ps2lPUuV/7WSPnCiaNz5ThVNoh19FURqU
xTHQcRegXfJi+sUP7ArC21gJ9Yua5S1rldfebIfbUFBtoaQNt3jekAc9ckbI10x52Q4BxlkIubGW
XsGodZWGCeKezmM6j6Alu5kwEqqIQOuFUz5ZStgdVB+HoBTy/jWaQXX2CL2ol8YM0QI6b2iC6kuh
dta2z3TlIJzQRiSLt7KFL7fwOhN7h7myPFeu5sp1DURejYfw3sm9+lr76nGwaoROZsXTdPDwgk2S
h7BCzpQWO3tWldZZ7AT1DBy3JnIg9ja9k52nukBlaz7U6YjioFDr1l6nvaSdlOybpE5w7OCpI7yY
7ie/Kna5kWxwyaS/clrjAtcSh8w5K/owWfL3aHH3V1GU+l29jQObRmrN2jM51CBZieoHudO3fOzU
u1VJby7y/US7Kyynv8Z+7MomzFKWarLngbHaQ6RhfStQx1rivUqNLd/qM+5YpwFui1oLDiI7mGF8
FodKA8pzGezaTQCDiNXiKb6RNR114TWfas20BY+D/MG8e90RamkBYQQZbdnCq6OOovFisID2Yih0
wmgis3ahpRigEvAsrCL4Ofm/FSuXfiWQB7VMwiKuacDEan51q42hf0kskFhGHRRPaR4TJJ1M/2fd
/27qAt27f4/R0ynd4eld3cpVrp3C+KHznOqBaV3h4gtTH5aeXuQVB0RcM+92dGtgWDINW60e062s
m+FeIFDFhqAd8kq1/KdMYEtFvR7U1X6aH4eo5+VMLVWtNnjBiJ26kgQWNPOa/NnXwZ+KVPieWvdK
PVEJPZJZWoVL1/StfV8YucPoye++J7rFYkKtvkYN/KmpDXOG0Gb10lYeS+5UGCyM9NAI9B+GuM9Z
GcIXbzRCjc/eXlTQPXVEGS6Tzrr1PM622rDACXBoJ7wM0yUjiolNREct1wkyzbXWqo2u25soLJKD
2IFOPq59Cb6YhWZhHiI9ivGquNE8TvuiddBS5/sqykVRWFuPy60XWYMaYqc+W4I7XmNdPFgNsWbd
iLFQ6OjB2XMUxxVZ1arzXY2QwVEMgrQBD2l9hAMq9trt71T3lReldKbr2BpPaSJ1p8wJYX4nPapj
sApyVtvxDPbeU2kjE3iptIsoF5u1msimUYwAUp2V7roDScjkoIVTshFCuH7rdbcEODeLIaooE5q4
fCtD4t9IHYuydYcdsNhmgph31zIWbeVTH0XfcnQ9FWcjN/a93rC6IqDoAqEuAOshRL0zfpF3okjs
FOUi1UOtQL4HGsgH+ef3I0SVVM0DbbPWLufa4lxal+2rmb4mdBcHLynPGnLRq6SjKI+FPxfaa+C/
YbOB+wQoy+LuT/QFpsOAR+uh1f3hTW+nw7IsCeTc9cPYuM3aSr+ztBZUe6HgY2T5NxMoslc5mKKj
M0EM1DtnzwBJvoRtbh+zsZcvUuf/rxRTaPv4t3q+4d804ls9IjU1PDD4RrMnv5Fy9JDEgMSa4xKe
MXonMSAxw0I/+p5Su2JvL1mozznDPeZbNlpmfCsYTkKKn7Pi0wGFsGWOSVZ8WIYs6ty6xmZBS4Jw
pqAA/5ewXUbLLboRP2GEsrRPHPoWsVdzyuQayulBL3z93iAYtiigjvpt0NTKzR8BVLISGIcbsVNN
kAAf0Vg7sFJQP7ZOA7kqcQLU1Mii4NQ85vEDgb3qQZTETTN/z1G3F/ukNEWo1jGRmktwBU70LzUx
/HzXqfMkxE79kyD9Z+Yk7ZUwa2GkEiCxYg8l8UbX3vIwQAUt7J5LWYNgbnRvjVdqb1Y/CwwmWrTz
W2pVVdOyothr5fflk87SuozEQdh6D0txpmn3aamOX0umqVsvdcrL1GJ/HZTRVc6NS/lHxzWZ9QuM
ycnuFK+VDqU1mvuIIPBXGx/IHo9pcyi0fTreLO6GUYc7TIuwWVSlxo0DQ3WbR5HzkuuoHrVcAA7h
z0JYCacoYiF6tOTmfSKnGo328l5TiCytuX/3qYqhYxGDiJBwYNJGc3CHFCPNUjcxoGxz666tELWa
lcbFpme0+qcGDE4sKtH/aWt9qSEOWs8hDrAk5HvezzHGunYdVKKHCnQBCEPxWYoU5bkK62nnSUO2
ZwFEQS1iLE9AQ2pX7DWLIb7rOu8liKkr44/4rFg7sUtUb6riXu6s5H6praBNo6HVfJY91w9mXSL8
FjeNNSRHS6wvlAbUWKWV670xE/C0eVPOatZ9YA8XBlSuyJWzhPWSmneKaqzjDRdI9H9qzOVxGbab
MMMKdwwL2y2DEjV6Gau9zgIwMNrVN2TlplvDz+Tj2DvP7ZjIt6LIgq0wbI0gcpDaiwz6mxHqStnN
CwbFA+4wI1TFQpbTW/ECTGMu3TDCehDtXxSh+IZ2qUrcZ31p/nIQYZHlHRK1HCwvd548NDs1Y2nW
/b8OCLypflx/Zf3l94OsOO+OdUkH1KVZcdZhgp5rsyvOIqvJKpbTWVi7hBN0zJoHBoj1mO1MWt7W
wD1tVwQoibBQ6+bQK9Ndzxu4sWqtO6rDoFosRobTneT8WnKaPqY3dt+dZBbh9r6acvnzF118vcXH
3wiVdFOmFTf7fcfQ9+1dR4chaugJAkqh6UT7ltjWdRgGf09jU9xJJqpRjWlwFTtGzbji0hpelNEJ
7/KUuHs3hle7jqSTIyOIGGoMj4e5rCaarzip43Yo8LilWuf2GW0FYm9p3ux9GT3ZbaR58m06U0jC
PLpYDCKQctCyjeEzV98mcqnd1DKyv7DVvA4zvv5LTtd0o0M+3pp+Qvy4QMCHGILFCm5c3omNhAHl
kmoa9WD5cAzV0R5cmNjV3ZgZrKgEHhSZsEAo0mI6t4W8Vd01Pp45kJEQse6kaRsMVfmk1iU2z55c
vEiqFrm+rldvucFMkIFucxsnYeAGDcYMEbA3oB8tDVkfsXy3kfdk4Yhgkvd1xDBo2+tK8SoVuCmU
9Q/P8Kar1ujywUYoYw+kzd7Yk97exo71FJsQiOuhKA4ZS0TbrI7dwM9HOJNs4lQZ9nKI6bkow3hq
eEy94TnJI5mYFDarJUTcUIrAGspNVd8zti/8yMp22D+0u9CW4m0pacw2vTBaNkHl7Aer825GD+9z
w8GfS0ZF/Sw2CQBi9DrT/NaH97eV23RAicdwXkuWQjZKXKW3qp95r5GSHhBa9WE20gV7TrAVtXyd
lZUOtuNGyzF/9JUhP3X5mC97dQg7uDBFA8MHzlHFir2x+qHcpGqiupaSZmcfsfozelN/UmuZ2BHl
Mzlb7LZUoHRgmKguNqLmeuBatlYRKaT1MyCJ1rhr1e7rqA0mS20hZ8lL8z+TRKG4FDsEXTvN6GmR
F1VFSpRJYwPR9wXKcXNQnbA4O+XQncymeNY8R92vlx/GweBWI7pUTQ4IcZAuujpbfAFfOPcz0F+b
oeDmZPzMFbMAvBEYG8fwJZfOopl7jOZc1jaLfGs+qk0kKbIsPfVAHVjmxUGwkolhC3qAOGk/qVH9
jzKfmkgcUeMGDMq5UMa7mog+8NJyV+lBi+haGx2tiHFdlIP9cI0pgzNg+gXMX6wFsuWJiFsnbrHY
LJW8RuWRLGlRLOqvVZkXmsdBwjUs7rL0WM845VEx0vQobmBO19pAq+QB9C1BX0xN59uORkSGq1Wm
lddRu+3DlhjBXL7efvEwRdnyiNbd6561TKTWjXgua/ZTvTaUeeZNYHpHHVkGPCwI5/OA12qSaBUi
34IqGpeLTkB+ji6RnRJVmqQDw8oVr5v12kWZ37b2nwNFXtyZtbZIfTrkU/bDH1+PU7qKi8eOkJlr
PDxHumZPO9ECGktNJreD179FVoNVqMYYkp14XCx2Z+f1Qa9ZUbY+0TUrSQWAtPWBiz2fj3NsZ5sV
UKZCX83B1ciFTIi1yZH/YFMRo6M9p1I9uaKAnqj5k9RToM04szyPHcuCQ3426LvPFeF7GuecFBuc
Z8uP+TREErptkCMVz2e9XR9e8yW53N2sMned4+0s9cdoM9jvfL7a8yaa74c2/87fsn8rE0eIHeKw
NSvKWBH7cyq5JzgsS/3vLnZuljdVvJNi084dgUhZgrQj8uJF/ludv5UhJcFjWfd8/gWxR5x2+YUx
BRtYlZEL0o5VoPlvr89UvMTiwX4qW7Mi9emwv5X911Otp/90WOBYJUs2frcJ5z4ylPGc/JOc893c
gkSf+WFPwaQ6QduCXWOakhSHivxyEnGm98NH4Ba4ub0XipTaldOhbpOjOHmJYuh20nYScpfL+yxe
U9F1rR+FT2Xrm7zW+1tZrszMDdEURcX1NKJsza6nEU16zYrU8savhZ9+aj3N336pU1QUA/2XRGtQ
Y56/pkvv9zkpjv1QuHyJP5eKCh9qieRaKQjLblo68l70sR9+S9T6fFZGXtmp836snYYxg8LWbDx3
LKJ3EWUiK1L/33riWHFYrCfbKVLr49Ktrpe+dOvi+v5XUjyPUPTkIukDdQLA8229EeJTI9p2q+D8
o3WQ32XfpzGLLiwhoNZcRCch8imwxRlA+d7FlTiNtM3L2rWKc/21u50/1OuLJqp8qre+Y2JH5DsS
8e1RXj7yn97jT8d6qcQqlnxeLt7MfoyFnJ/mwfvkIh6Col1P4EKdkr3OQgtpXOz/Hax9GB4EYoAh
LmTdiKu2/AhXcW1nEtzYi5ux9vwi+6lMFXcR9JoYnNVBIO/EO5uJpA08+qiz+nWQBv3rCLB9csVo
CxchCbrf/NaL6p7TPvcBqqphbX8Ygy5XL55j3SnSn6FmIgagyzMVA1CRXBrz+qRrbHklrzWPotEg
1pdspSkbEQ99vyPiHy+PUhR+yL8/RvB8WjUNp7UxLW3sfcwrTi9+dm2tIiXKxN6/ZUXZ306VqLWO
bMpWn+f24uJE1SbO//FBwzJnKLdLd6uVzPAQFnBA8TKFi7txg3zKr3Ye3YmeSKRwjfiYzYM03Zmp
8tvX1PIct6xCgswrzx6KmkcvZKXhtitt1HcCYjCKNKGZ0JXHD580RsV83davpPg0DnkUT26f55Bc
iSNsQB/8WG+MSIlNbYD+17JmX6v3bQR7f/1GSwCZ9yAV70RFaTCULb69zIOgU3Pq+aucgCo81lCd
UOQCa4xRQhiaj2XtQCUfyoPoc6YqYSiTwyDfddwy0XrFm+0YLR+jyTSZ57f+FwnVOiw4i3TT1rWx
FVWUGm1/ZBD5AC8bveL3m0HZijspNoyF0M6wTuIqxZNZuqoRg1xU8+wnUVZGobNhieVqGuPPAFbN
ieM+PZikl1Ji4j/FK57kwU6JuoYLcVx5UM/iNamc9hi3LBFN03BhoJSyKqfivpl/54sR71huRE1+
ftzr9UngnneIXHzDD+kFcIe0q7GMmNwGG4pTJLNchydYskHK9svgONrOqMfyzEBP39EA/hEX/2FW
twysP5Qur5oYbq/tu6/tcoZKsLLwPmZb76JixURGmuYoXq/lls1zS9G2xUk+9UHL+y0KPx1SSIRt
gwJ5RObiI2ZPWN6IgamX7XMddWjcsYgdYi5FJw/7a5P2drsfh+JB73TWgUCJQts/Gn36QOBso6Bl
k/rejRnFbjo1D2Z6zUPH2olfjZH0nCOOG+TS937BvJsWRGOZXy5kpTaGUWDcpx6lvGZ6kugnPai0
ZZK6zGKXkYV4EcV7vg4OPpVpYrYg6izJT/tF9r8PMJZjRDMgfLuX49w71GG/h0VmLdOl/zr6MLUK
3e2sPiwdrcZtTP6pmsA4rG01M3UXzFB/FEVE1PmeiD5lSYpSkRcpsTF9iUo+DhaMH/u9rk6Ib+Dn
o9fGbu04lmGwaL3vQ241N6tTXA05/rSsfryvQ4hmMkSmv2mx9oY1k3x4AddeVLyUy3jGmeToSJ/C
8qLhOmkwHEWLBAAzQjVQXYQmvIOiJHvx+oknTqRto3ahfRRNr5m6pYL47YRFt22WV9MyVBRX9ul3
/1YWtM4cmg1vmo4vs1sMprwHxXW/dGdV3+3RrryKyxZnM2s/P6TNn+UUcUZrqGWWkIKvapAp086S
JqL5yWFCJ1ns//CFF9e9fCiXt0d81ZbXSfxDQ6nD8/RkVvq2qaT8uK58pJ2mbttJyTYfBsSyigNm
oevZ0qw/NMEPSXHxepzlW7/RWnNTowJ3zFOLjwSYg30S0QrFN17Mf2uVNTWJaLZfhHt4l80p6p7K
KTQPSa3vtcxibCpak1UnAcSbBun05rtXzR4kZamiNj/PrMUbIX4Ym8qJwA9gvLX5iYb1uYnWffuY
5t4We9rjVAUz8+7fVasPd3C5o/PHX6TEXZQBem/qocE/973b0tt83OZlSLf3PlIAjXTu9PSNnp61
IBTW5iGRkZnhcQBQgH8kvbCYgy5JMdAb9MAk3DCf40Ny8goWCUovxMgvPOooWm5FbdGCA7/k1op8
g4j8zHpbhjji9z50OutbXzHc26aDry43SdyaOgibbZGpyFuLWb3BQsJYxqcOttzk6pE67FUC2OJ1
1dLmydAjgDDLt79nCQFviq8fhlwj8LVd3KL+xZrzaLoOgWCWetWam2HiCDb/wz+3qv3WTBUKuWIM
KpqluM1c1TlAe392FHDaw3r/HYVAUjR/79ayZSzbzP8LcUR1WQPJlPKngZ73LmGd7ZSl96JJiNYg
OePEa927/QRJ6Ih/C2ggeiTxy+ZghbvAQunxw1sjkssmNzaJWlrHdG4xrMg5uxL3m1OBfPE8gJUq
+aApkIGGkWV3bOf1Ze5vWClsykBmVDZ3cuJxiJRaocqIYP17T7pclNi3NBollqedSIpCsRFPTaQ0
Ytmu98tuUuuhaPMtEfAvuCSpy6TODvUMuJpU9IBCdQ/3rf7fNTurbaRDbRWt6vZIUYo7s4zsRH+k
lwDXjyK5LFSKh78kB7v2z4b+vfGS/rTO9XA8YCCmm+Xm0yRwbDxEWacEFU1leoL/me78ZNwkZgrs
jiWlQP6tB88DAc/jeDDm54i0DyAC0U5Et7U8Ygsc7ia+tPq8/CDGgPM6ajJvsnkzIYK3C/3kVRSJ
jV5eOtwATqJ6Flwdh0tO5lHwML+RZlNhNpG+yNO3LrgZqnsVCug2yvZdod93jQayRSKsallgI2pl
cBUTmguDBT8pjzp4cGQ3g41e0XhMAn07JlvtRqoUvDNBE95rthnft5OmndBZvfqzE1cYZdPBk8Kf
gNnMbSZ10tYpUQP2ASaxmG/VhNr9/BntVMNt9OpPtigIZqFFpLmhb2zh5SfnqLWDo6Zp0sH0whR6
LYGKfLK1h7aoCr6XIQHUOYvTzluoGtVencINJqHedRqfJw2vvAzc3zVNgDvJTmrhxkP4rZNGTggw
z9mHUBaf4vF3DW76WnSFeTUa2oqUVC3U7RClZjt0XmsorFtQtzI9nLRZ/EBL36NJjfBQJR8qZjPe
4FN9yZg81DLiKioqAKEk6+AUjDs7mhwudBs6Q7CbWu0o+VX0tdDfJi2QD9j+mtu4lx6V2EcjToI3
o9XbLCu0NzP40sEcqufxMA5KWAXMQU1sbQn8/6779ID8JVzvrvqtYSsnuZHC0Bak5RbA57RF0sx3
yyQqt9O4V2J1Ost29Bq2A6SmFEsk9NzlTRXl/d7U9eimU3Cunj19MsnkXc3Nu8z3N8VI59iaNmL+
RtQcFKwRt0lUaBgX+9kpm5Rnrkc7D8AKzo5H6JH3L/c6GJip2AKFk+AFGQ4GaxW/J8iIYtMnAJPL
Se1ccz6DOI0latvNzymDqYBle/Li5N+GAmLO6PTWS1iXr4bawB9tovS+6QcQksFk35n9mLl6aNS7
9QO/TKMQwY+3E+wHt0Vc1WqL7A4tN7f3uQk4/17U+ZFqs2CFbwXJVny3W91z3NTURtdsneEuCRTP
9ZCL3NpzVtbkK+yEAoiPepJSvOBxPSTcFarjDpMf1a1jaFlQF1rQxIWyVzM0JCdsG8pD5iSbxG4V
/DLj9pgWHRL04RBv/TY2t9ZUQTOVww0Ovv7dumnhXp2dLAWkxtMtdWJmzE9nztnt6BkKNjxouXVS
9YARBDy+atCwKXNR7w5d1TGCTWObD06bRReiK94GWC5IaqmDj2DVMWvbD16jRLA7hgg5xLumB227
bEbdxC02v0aJauC0Fb42XYJxdlMYm9JOT7EVYwLgW/ii4lACrF4K7uzCbx4mvWoe6qjadR2idCKn
ZYNyk/baKS2q+CaeN4mFLH41XqccOo/uDGBx/V9gQ7KHaYqPVW4N5yFWdr8MNEUBlNmnSO20C4L4
5RGx/c0wlLkLJTjAgNngG0TkZj/aNCgbcYyt7hXDRion486ouoNppfWp6nNAZXz4LiK1bgovhCmk
xTuzxTu1H4aNjVjl1SPXeLK+rSwjR4/Xfs4xCwLJkNw5Rl65lY26rjHFzlEp5XqLBCHURiP1z4HW
uX5hSz/i3DnbOI+OSHY0cuP9QOA+BoJQwZnJx0Y/RFF00PIclq7R2v9Ecfik5HhoSpPf4VpXE9Sz
0BrosbBAYLmQN00ZICU+i+BLWWEc8eAjVIWSn9vkmU+wbkSAMCxwqzQl/5y0vptl09eqUbxNkkAu
CHqkS0v9STeq4hk+LKR0BxJqwWNMW9PfWZ6nbYq2/dp5OW5GSfxVqqKdbA4lEhwhywJxG/K3nZsi
ar/pYR6imOHhLOPRlkyTmHuYmaehRFiYJpqf4lStsSlyHoO0uR/bsTm2kPzcHouDG1huj2VHEFqS
nE1EnP/OVGRpk7agYmH1zrIA9NOsmsiugRFsE0uW+z+cXVlzpLia/Ssd/TzckYSQ0MTcecjdC2k7
bdf2QlSVXeyb2Pn1c6D63nYxReaEIzqyCxKjREifpE9niQROByY2PjUYudVrRZM1xYIP7DTAxULX
3lfjPKCElDC2FkaKBEAQB7sABU4B7wJVPJh58gqWkBExN7nnr1QIyU9aS5CGxsYIHGi9YhDtXQN6
r1ZD4Z0KVvd7lVR6JTJgWRi8cKNUWtgUR/XRNHkGpj6BtDyc76xNlUQVXKG6B6RaOy6FU3IXSoUl
CD3Q1A5WjFnd2uIAn5WJI80w/+Ab1XcKOtuNi2P+jOkvfis8+Ao8buEimOnKgPZsabRAiYMr5THP
3UbpCtsCq9Tg1nbygh7Mf3lEN2Aq1qyDgoIu103EsQqM8k3dNkiYJhlCdpTJdW2A9m2AENDEBVtx
Qq176omPSnHr2igL6x5u4z8aEpY7KTh8DaO1WQT8oBNkE8LgpYUiM+wxko+iaPXB6u8TbtMdhwPJ
Gttf6KZAPK/AODKvczawdUXu4zyv1giH9m1c029B00MNog4BXnPLeJvpLHwWg4v1Brb/kceg2BCj
Zn5LBfyrY2pfAcaKnIXZe9cSbKxbQo0CFvJQOqYN6EoDaC0J0kKMnvpRzqau9bHLCnpKO09fA5r7
I4JARGatO9Cv9rUwjjT5WmhBniGs21/5SVZsBDXafUSRfLSqRjhy/Eh5/aDr4iZzfXZVah+sjoj1
wPSRb3nuSdB4qLmtU2y2Q7RzRXSEjXKA5G6sEjIQlhECuqmDdQHP+3VsQqjVzFK1Rl8GI9cSX31L
fMtcL95FKqVbRe12Z4bVYRB5trYa7oOL13YAe1TFxk46dZXofF9qzMo0SHxYiR0MyLrfYrLqrkPW
38eiq+CIHdXwC6dqS0IopIBmXd1K9MRDYYjnqimKB+EbSAt1bBODZrM1Wrh7DRX7GMG8FSNbD+wk
B9LN1FG5RTvQ120looOXmluGzKjhWWyrYvaYdc1ww2AKtYqtjjzEHvZZ3YzdphoGD9ZgtGhhML2L
89a/luwFcsTGsbJiF+tGAu2NiHQYBZqPoM2C0xvY14CWwwPh3x+hnQ8aU0+c7BU0k3AfkMqHpzT4
4LZ9szLLkOwS1zNvrR6urGXfJms7cohfqvuhecg5MLklaA4A1yJrA9OJTVPgDQ2dWe8wpYjTvoKg
vQmPNHgL70C9wp6dBdepxrcfbcxdMwMJ0aCEvAwzn+MGhu1109pXo+3lBngCA404vspMcjS01Ju4
MPKVBaccvB3vEJB1p9HtBhigbWhu3ljEt7aA9azB74ftp5bBPsOuV11mHagJ9EerWr6L69q4hjlU
v6GBDSnRcgyzIUtWifoCgMS65Cl2SuB3v0ka+AeTAhGxy/QVvELAboJHF2ZHhwhOYuvYyh5pGfab
BJlZqYpvIeWQEQJJZaXyxjHgF6ZNF1xhUXyMOcEmdBrf6ry0HVje2XC2iqqdX0IbB75dgFOSNgfu
aVt4gLn1XuLYnQbBWvM2v+5b89nSfoNfwjtQ/UV+HIAxvvJ7CQi9lZSPlAr9GGHeSxIW3k2nGszX
IM8N++PpyyaP2pNrQeTHb6DUoEJj7ZV2hxQV/tJK+sExqD7xrtaPwD6ZW9V7mFEpkDQ8mka7LDfg
aQIbiqKr3StENBQMpPyIxzdu6rYjxzJ0Aeq3C8hT4fVtpouncybdiM5UAIOChQah5AezMvSVbeXY
9a1iVLlVVhDgKEJ/U3n6WydS6Gt3KjmKopFk1REPVhhZeHpzbvqnjOPh2vSz6+lo+jN0cng0if4W
tlrYumjaZg+iAzkJUnUnuZn+PX1YXgkd3Rapu7/PFVR8qj03vFXAcJ2KgHSQH22f/76gbSpvE2sI
cP19TtS7F1ilAzzeAANvE+JeMxW9QojBOwEI5Z1quGLvIvCxN3+fM3UB8loJ4F7K4gBIMG3vW9cu
j9NfDJk5HDHX2k9H00dVtsgq94yjvdreSdj2hsk0uG805DiYMKMrBo7LKXNj06lFfzcdTR+lBW3b
AqyDw3RI0rA/dgN+5Hg9Y4X3WNUgLcCBWe6nc2AT1HegMOwxix+vwGV9ASclcHCzn1cUNNH3JYeD
2c974AoAsOsNb+H1PZ2LU6PYpInhbov6R27U8gRCqDypuum2dhKUMHuH3wwQ+R38dQz/YbokSKDM
m2LAXpOKAWMO/O1tmWKaK4B0O7GyxWYO/M9W08U/P9p2FBFP3UPugXOd1eZjy+C3jElAs5bjYSeT
4DEP96QV5mOE+cwjGbS3hhVGfTVd0GIRdRUOBsy7x+unS6CeErkKC16v41eJYMHJyFV6TXvIH8SR
Dk7h+JGP0FLNkwyZKhxOH7aPFWoBWOU1MmJ5BFsZSGmAcN8Qnq0BKORPOcxb1onJMGPUqfmEyVy7
tSgcQKdvUUHqMFLr15kazCcvEpmTdfn36VpYHHUnt/B/fhe1LwTV0g9+AUtvEd2mVfgjgmIDCNLa
v9auLO+wxcUeu9BPtj6IrDGMT9Zhn9ePpdVGd4bEgn88mj5UNrpmunn785zrcRMEVqw9XAY/Mnv8
qFi2A/c7vP/5VzBH2iJA99vpSwJb3vsCPu9/37JWqVgBT0qvpnNw9eqv/VHdf/qD6ZzbgODvg8H1
8wob2wMpbCq302HHg/yhc8F2G39lCuvMu8QIDqxW4VpAPu+qppw85hUg8cTEwkzbEX1Eyos+dgpt
qzGrh+mUCASM1geR7Kc/cDvR3DZm9w2TIvo4nYpD5fAcHWM6spkUADAZzXY6DAQqixTNtsjCQ8E0
dRQv2xNvOyh95OwzBsf2NH0MdghnGKui44D517lc2esho8H9zyv6zMa+AnD2JvYC9qGEAJ1fw6Ka
Utd/NRtnUkzJevINxGzzAyrA3hg8jY68sCDx51O6Bw27ejAquMxlFVNf+sK/4sOQ/4Bz9XWXGoHT
qvC7O2oxK0yzb+X4IQrprgqwiu9ME/smRZGVj3Uefu5zA9XmmQNaeQopjkJsDBX4mxTU5GO0mlIE
voaKR0eTYkcMrlfcSoyDrddpx45FQyEmpwN1kI91nWyV8QU4RX4Hu0WNDVoQzTtBsw8lV1fom95O
ukaxkhB2aFJ6kjYEKqrvZQxLpxYqXRCHlkh/+PZD2kD8hSszhzS0pw7kY1oCOOyRTQ/T5Ec8+k5T
EdxniI9DxE4AePYbkG8Vlo6qc6yhoNuot6AUMoRr2zejL03Uil2rQ6QbshTbr5bcwlWZwsQROdeq
8/mNCa6oqYPXtmbk2svld7uMboZMBVs2DGDQsCL+6Ik9sRnmdjDLypAFXquwIB9ILI2dHwYSe75J
dFcFxgsYj1CTKQIo/UlgLP3v6BvsQ+Z297wunjlN+qesjA14KRbf8i4hV9FoAoH1JFw24SJ5RWUF
yTJIo2EyWrNVGEXhfQrKGDDbxP2q2mtXCEg9NHHy84PCOLgwOuiKBfmwmqbTsalT2GNguzDohqeW
Q9dQwvw16tLwCM+dEDNEkW5pRcvdASKjwYuEuMea5IG4SyGSMW4AC0zb8hez97sPZS9PkWV5LzQJ
P6SWDXupBPpfoJZg54EX/g0tOvdaNjo+aN7lR0i1Z9hBgQwn5qHeI02sdB0AAPxZSeNZNvnwg0J4
Ro7OR6kbY9sZ2gRwd+9XbZjHz3bR880Q+OUBSgJ0ZWFpAEPWotTXkB7E1MwjMCWJcngK+m5zXzd1
9VS5onrqR4qYSJrTdBSzFEtSnww302HHaL7NWV7vpsMW5mFXMRgCq7pK66dIjAMa+KN/361IjV3E
pHU/XU8DKWBRa+XQ6kNRFo+Snd+G3XY6VOCP3sBfA2vH8VtfY+i3rB7aRTiaPuAzdrR5ixTaeArX
V+AIQKB+OhRVC0oeMO2b6RBWOMOthwz+X3eTCR9HsOm76fdZufw4iJQ50293WxFuGmy+/7yiTzRW
4apHlmIsKsN4cYyt9Hk6qpre2/g8ilde7/p3DZzV7gBaiFZJWKXIOuDc9BE2Lt3Q3gPkQwtj04NN
D19D4t3BHBia+1BQvTOIkV7Lgt/Pzk+HPpioVjP0t02FJMFqOuc1FWYqALbvpr9vsfcDjL0Kt3VT
qGPfFWSvO+QdS1OiQU8npw94y60ago799ykkCNUxA6B+XXWh/HmD6dvpCxPE+Ks4bj7Blf5IdN5g
YcUyEzvovjhWfv/U22S4enOuB0dphxUtBAfGS1KmxZGWPv5EAtwgMe++/XmI1QmcipLWP4zDDzaB
SmsNWEeB1df4N2aZNUfk86eD6QPiP/gSkiQwmOsrbLhMx9NXrO+TmwCMJJYwceTjx89bAVycrFpG
5X46WUOfD/z0stmFRTwcoXTLrsFWg8UpjqZTTLOD11jDfef3V6BYFtDZafkzKPuYB9Xk5xHs/PaY
9bkPla/4c2SFu2IQ2Wm6UtNkO8Td8PMo6ItNGQzq51EOJC7cqrLH6Uo4ga/0oPvHwM2t55ph4chr
9fO7WL8wF4vTQVn2DeSA8uc8oTvpd/Qhbu3s2QAXu47C8m76DhKk0CiDd7aj4zzZ8QjbDdzWpwxe
v421Chhwiqawge00ohLbANigjj25CZr8MRzgalf6g3kCph0rhpCMqc9eHyBVka6h94/2j6YXY3F3
YA3yKn1DvZVpw+jIzLPiStU9hkCTiHswkOit1ZWOOfKno972rtsO2p3TIc0yBlkZgcmaBZhHCHPB
DkI1aygr2hsf0NF9BBmzvdF/0aEOvnuY/62hU1beKygLrsDnjyBCKPM9OtAHu4SmYGaE6TanQ71O
k5HckqY3OfjiUFuCNkj4WNDa+o72cYVFlfXccOQUPPBj/TgyPgLgD54fvEqHrk4D5JT7VXi0mc29
VQOHSG0z8hoZhqNcU39PVPipmGTIevhmlQns+pBYNQ8wxvoO85KT5bEAqsNFBIwAje480zUdlaNh
j6fC8WP6l01Ccw8iSLhywfSCqpL7CAbXyuhKtYeb9fDUZdV9o4rsa4i9RDBiEroyIa60lrFRQU2P
VreMabkZTAnRYln0QA0aAbLz+qMU6i5x9yKJNBAx+AhgKgVu0iZLDQOmW2a69pvkMe5Bdsly2I/H
vN7V1M63CWLf2mva9kBST65zETIIh2R6pzuY1rap6z+nTUQPgoG+L/omgllGsY+TOtgK8yrPW/0E
YSmMMTVEKyGx+jAdVcr9UBtddRRSxM99AFkosJFA2B4PI8Ov15x2/VXXIwNZeYiebUw+ulFj7tMh
qZ8ZxDy2pSksYCNb8RhBUhfJjnHFrIFRbx6SgMVPrPOCvSebeCvicvfnH//5P//9vfsv7zWDNmvv
ZekfaT1ig9Kq/OefJv/zj/zn6auXf/5pYRbPwUSVJswlJSWSjd9//3oKUg9X0//APjO4FqEfHGrZ
f4yJuJ6kTIuB2KhB1rkrDC4ZTHPH487z09vxGhZknz1rwLiWF/TBQ+DfZMlAfv5rOpfxxAWMAt/6
8NvDm4Tr6HQdxAqhCQyu80+1nX7U2Mmhf4ulmZUcJn2d6QOTB0w6kvI0XVHaYjU9+H/+8uTlVBPf
s7zHmAcG7a+H/7N/zY5fk9fyv8e/+vdVs4uesgT/nb3ECb7rrMx+VPOrfrkvSv/r122+Vl9/OYB8
VVD1D/Wr7k+v6P/Vv97geOX/98s/Xqe7PPX56z///I7UezXezQuy9M+/vhrfOLfeNJDx9n99N1bE
P/9c+0H6dX7569eyQlsw+T8kVcIiTMAangv15x/t6/iNNP9hSaSnLORDKSxFOdoQ0EaVj/aFrwT+
kpgmIyZlKLwETxbfUPsf1FJUYj9IWn/+63n/arE/X9TvW7D4pQEbjHLJLWkp9mvDDSORB1mRd7eF
SnYUCsYC85hyQGoNblhv6uA3ncReKIL+WoSZg6ZWmNpwKhntawLRqEZ/ge3aOgywCa97Xa6Yl6A+
z/XIpcLIr4VFUcqAZusMJ47TfA10CuyiykdMiuHoaBS3eQ+8S91szhf2a+//d+XZeJdve/2QtlYZ
FRyFWeLRg0tkporT+VsvvBd7fL43AcXWtRLMEwa8BOxPCcQ6Vp3I7n3Isqa5/XC+jIW6suWsDHC/
kYJwDafnKaC1EbbRU9MqdpZQCVaHVoX9e0hODQPy8+8rcXzaN08loe6ERP7gHa0aSLAevCzhwymK
+XzFy+S1CEHxHD6dL2upBtFp3paVY6MKgsHUP2KbatiUVSWxud0BHGt4BTa3rfbmfeXMQr/pCqww
TeEfoW2+bmOk3IPY2reQ7ua18c5nMX99FmLRFvRuA0uYoN51ebM1Q/NzitYhXLp/32PMAoEnbVl5
lXSdyMvvjbS+gabVliPxh7m/tz5fxtgv/h4t/+4vs0gAxE7U6R4i5Z5Z1jsIYEB+qIAcWoxBFyDA
a7uErluXuAQCanV3oc2N7/t3hc4iQqgLSqAbhUKhP7dB8fd5lPebuicXuupCFJCzKMABR88Z8q0O
Jr3Bx6hqkg2yFO71+TobO+Nvfr6cBQJ/6GDh5vuGU9PoI6YO4KPnBwhVb3llIyuqnfPFLNSSnMWC
JEAyKPJ75UDlbmcmULXIQx9bSUnsXXgPC/1Rzvo+q2kfujBycHzRr1IG7Ubo3EHOzyf2xoZAzfnn
WKquWa/HtJPZNjVsh4ccnN5IwG6R7c0+3fmufy+6WF94nKWC5t2e1ho76Y3tuMwXYtOQqr0FeKv6
XEHPe1fAMmKn3Ti6UNrS65kFgApJeCMRSJIiFQocWhgPJvRWlB/4WKib/OV9lcd+DTPRYIqo8LV/
tHx9rc1uV0eAKnMD6Vz6Afvsu/PFLIQBOQsDWQKtZEJRjN31OxlZByTjTmZkfB+0+NQW6gPMvG9E
nxzPF7f0pmYBoKsHJromgym5YIfcjD/ysr/xIMOxSn3slvp28OF8QQsvaZzavR1xROrFrWdw7xgB
E5k1pxyS3zBAvdAEFvqPmAWCXqRYApUASonYRv62qiGkwBwaQoDZrjbve4JZFPAyBRHSODYcmHuH
eygrJDcK9pO3AYQXr84XQRfCpZjFgboVfsShrXj0lAaQoNVHGhQQ4I12QP/sYSxgrQsSb4DIrjbw
Qth6LUArkM2Ga3noQwLPu/C2ln7HLFJEkYg9bHJ5RzANxMrIQSkCDeedMx0xlvpmppM1nc9yYhtO
kww/gDa9N0P6ElvWLhnaO5/qB3No3/nSZrEB6py8yPvacJhdbu1IfnTtGGI/oIOff2NLzXoWFZIY
+vARZZi/a2BQm8jbASJ50yEtff7+dGzBvxnixCwe2F6F3Y5YGY4PEjBE5QOD3ox+DL6EmAdJ+lVW
3vdFuOrpbSGwUxIEj2ldQrAa4ZURuVGphpf2kO+Bx7o//5uWOtssZkSml8P6nWD6rbtPnecW12HS
Aakm4nxTyZZfmDsuVK01ixgWtPRdC03laMIlKSkagILs5mko2u35x6DjO/pN1VqzoMET7Bs3rPWP
WE7eYU/hk1dZOy9ovgBPAg1roG+qGhiDWItN6NUri9Sgs6nHd5Y+CydgiZu+D+f0YxV1NySFIIWU
sBKLnodU3FRecq+jFmDTbpPG2WsQxQ4Ivu8L+tYsyigTwufAbQRHr/hWWS+QKmfUoZWNDP+PC0+3
EECsWQAB9DOEBDiKgDDWN+WO4FP4USgBG5oguoelyQ3xWLoRVn1qGh9a2XV5MOv+C3Yytq0VH87/
jIXOY80CjUHrwNfUC46mB0OaDLuo5mGIrwtImFTdF2CozxdDx874u5Y0izJ5IxMQIIAFKGxXbhkL
1JaSoNnBbteHFjFEazyYyd/rWAH7JYHLFRLSJ9gU0Pvzv2ChS1qzMGRQvM6C25g1kCBf+9j2Wilw
TKocG4rUDC8MT0vVOYtFpMhA54qod+xgCtda7eccU+0capGrULYfKsu4kTZwE+cfaakFzaKMqlvZ
tRSFIZ+UrDxA00y/uD1/74VZD5+FlrBNjC7iGsOsoD9YCgnurtpbAaNrahlf4I3xvtGHzyIMNRiS
rB2G86pKn0hff2RYl8Bh4tP5x1iIkHwWQmBZo9uENICHK7UezODYBNWtzYzT+dvThVbFx/Nvxmno
pBXCqzzv2GS2Y45WNBmIAU1302fxGtvvV6Fu7rS0t5lRrWkpf4D29WSEphNFw1UX2jdh3svV+R+z
0PbGHOPb32IbmRJVHHtHwEw2IeHQFAReHg/9KIt0lOfee4AYni9rqV5nYQPaOdj5I6aCkqe8hfLq
jrXuHizs5/O3X3qUWbRQUK/WPqPKac1gB1jDChbxKWQ18wOvXGD/EiTuAcg5X9jSs8wiA9Uce4Ut
1q5R5GnYP3ruYUgKa0doGV8YqBd6Kp+FhWFwsYGZZ8qBtU+y1nnsOblFzbvzD7DUCGdxoB2aqA+H
XDl1Hhxcyb9ltns1EIDR6ksvZKGOzFk4MEJ49iHvqpwgTXcmLcpVCmJ520CK6/wz0PHH/maAMGeB
IFS5IQCxwEMY6rtJ3QMMAb4D8wsLuv42LZNtB0/rVVBI2Dq0IHieL3YhzJmz+MCwBgp0JZSTx+qo
vAB7wilM/bh7P/aZoDQfzpez0ADMWZyQzK3hN2Mox6u7kzbIpx7o8fO3Xno14/k3IagzYtg5wE/O
EVF+PzZleELQe+wun87ff+mnz7q67Sk7MXJk9mCRp6/MMAu2TWqYFzrfQts1Zz297XrPUP7gOj5W
CBGm5m7gw/cOcjGAeV14yUtlsF9raAhhRt/VPUgDdbGDMS5oucMnYO+dFO33nc8x6+E92qQ9UMN1
MgXmJiED2SobzEvSFz1UL8Lt+Zex9Cizro6MVK9J3iJzSzgAXdqme1A60k2ALPu9IUqjf1+dsVmH
h3L10Ddx7TpNZEsFKg1cVFYuwJ39Ns+M9rOyRZvuzj/U0uSQzZ7KDbFtGevEdmCse1dg0d5U+dbI
/U1P+TPVFQR/EicM43UAWKgFXsL5chcqk86esQT53FJlZDuiyb6FLoNig48I0GsABYz782UsjGTT
ovVN74SUEkAlsQ2wOM3hJwpZEGX2+4Gwa8Pz4HNUHgQInOfLWogEbBZCzbhNI3imoS9BGC9aEdJA
0j4GKjdambIo23cWM4uZrqCyFrmJVL8ZRuZNUxBbbAAGd/1rHklqXRjVFkIznRXDTTfpQJezUUyy
Djv5iQ3eYwzrxSFsj35SfjhfaUsvaGwcb15QAjAVAKKm7TQkfnG1WI8ZppVN49uoaL9ZWbgv8vRC
g5v2838zyNFZrB6VWoO4RqTzGqHXXUjAgARO8gpK+ijPb4eTFMHHBoKfT6TxgcAeVLfjWsLjOzcy
sLyYsRYNQKqe2wKcLFu1MVJsgbmJNva+q4dda3dIu6fg9EHDtlhVOq1ufG7yC+9+4aWwWW1hLDAk
l5gHYM8iGj2XQClrkP5CW9Yd3L16cWEBvtSWZzXlQ3tWD+PbTljzKLE6LuBqUQzGhedYeOtzwAXI
NEzzrFJOl9iHHCIJ4EYfcpibeIgwUJg6NIpdnW9gS1Vm/trAgHApzZKiKAhbXMPtGjRC4lRAawJd
v68N4+V8MUsTKDYb5Wwd0NrXhQ2zYRubokEOim0fgxyuguIgYbS4JYkAHETxDkZhvng2fUM+nS98
qTpnox8InaEue3QiaEd6a6x3oGOqABRj/aqk9S4Aa3sAXex8YQsVOmWG3/TYISrqxLVD4SiEOShS
033IMpjJVID5ptAySk7ny1mY+NDZi4vqsoD2r7Ac6IDbDrg+4YkUafa+HbMp5fbmKcKyEjm1B+bA
m9g+0Lw3XloZlx+7pGm+nX+AhT40DbdvipAsCirmMub0Vf7KOL9zm+yuK8rP77v9bNT2AOrL29Ri
jt/5xt4wAOiHlSLIzknZvW/aTGYjdDW4fpr7AXM6+Mqsfd8PbmDvbG7PP8BSepPMBkzWwW2vCFwK
tygDYO1MgFEWbWAueQXfh00HMZnIFbuhgUdYA9PiLr6GOEV6YYY1PsNvxgIyNu83bwfeqNZIXcQe
DFzXYRRH7op8+CqsAIoMWmGLpn6BjPgmb8jh/OMuTHfILHbHrt/CXThnTl65nyOeAxsMj5ECcnpF
5P84X8ZCkyOzsK2DzFYYEKjTkqT9TFgF3XYZ2F9SbjcXRoaFbknG82/qTTMbdioR6i0gZCPSiABr
BLHW9/3+WZ+HzU9GkQKl2Mfm95h53vjEeB7UpdC19NtnMTotVKB6DgYKyGGwP+3Sr2GYX5gvLd17
FoMzbE5HWJlThCvrFdtu0DLiu/O1snTrWU9nTRu6XtEiAw6Uz7aq03bv1VV8YYBc6IZczXp5bZOy
a0cf5MIr4VWErWmeBHuNUVnCW7OU2RP8ZB9zA9ROBHcX2Oe4i6oL3fD3LZarWQwAaoX2zVBZTpPq
66Sz1lhG38FO4+l81f2+03E16+VI81U1CXvLEc8QBSjXreED2WMnDxay/eeLWKy/WcfO3IiEkM2x
nLaxsSdacF7BcDVr1vkQvbohuEK+gmNDr0q9YjU8PHPVtDtsHsGGBrYD9oWa/P24DCTirx0TAHwF
gnOM1wisFFTaHJLCVBWKX864xAEK7EIybSHpytXYTN9EgD5tdEajFAWZZE0BsD4MZfoMmVEg0tPw
yfDifQDlPV1Da4yLcm8BsQUYArhvzQ3s+k5JqVYpNy489u87B6brv/4aQFFkDtQDwyqyDzAdNl7z
+n2oKj6HV2YV9LNcMModDYHdVNSrELEjDGEzaZD4XXGDq1ncgHSpnZC24I4ZwAQa9oTXIh0urH6X
Wv8scDQNg7i5zjgyO/GDxmCgWPCSwc5PYWfvQv0vIAL4HEZp2VXeWkbDnV5mOQQ+YNgSgtedw9KW
Qnsq77ttemAk6rdWqze2Se971nxoB7i/utaH833w94M5n+MthVLwP7Nt6UCDZEcEtiIT4FL9GPS6
Jvs0eANEIut0P4DwceGxF6p2jr5UrdeapM+xPC7EaajZY96BZkVFWWy0xR/PP9ZCcLRnkcWWqWY+
iPtOGkLfqh1l/j12W0T5/vz9l6ptFjIaRSzGQddzMh9UXNDM4S67lYgWLhug6PQhVQTppuxCoFyq
slncgIgSqRKbSljnWNcsYjcGUjFpJk8qKS8kY3+/EOL2LBgIxtUAGR7pBKp8iIja54n7A/vkpzF7
BYelI2h0F4paiDs2+zXuDFBOgrIZihKwV1q5fnLjhQldn38xCyk5SJL8evfWxMzUhzCjQ6oc7tQE
GkWrLG7pU+O1EHfye7LpIFuwSSErtyu1irZK2uYOxEZ5oW0sva1Z7OANZr+Jh5WXVL61q8KshYhx
0O06qPnty5SwCzudS486B2AmOWx/Sl7bjue35d6w3XhfKT9+rCvYmluNm65yMF/2+DUQvTYhIqYo
h5NmCsmA85W98CbnGE0h/QpAWWY7dZfWX8yspvcBUkC783df6GNzaGYcIA8Nhpx0hrQmu66kH2KI
f6wGFyZCrNYPYdLufTu6T92cXnigpSJnYUNbLMFSvJVOzwi0WdzwKkghE8VukMa7tUQQQvanXgfY
+T//iAthClSGXyYEYeZrLWQuMK2GAlssqnVMYMyksIVzvoCFqY2cRQ4rgEq5LxMUEJJHWcHiL7K9
b33vr1tp7iF/P7yz5mbxo24yeDUP0nLyQmU7CCbzlR9AmWGQHNqwhPIbGrUA73o83qYxiIznn2+p
Bc5iSUwCr6AVsxxSwo3IYr15BYmBfHP+7kuvZxZLfALzeMsmsB80h/rkozN9g84a5H9hRH2h3hY7
8SxawIow1w1FGZDjWeeQGsBMl18zTm+KSOwYZXQ3JOE1p+2uKCH/gf+/6+HmqM3GMEURJdxyYhlA
KdWW5W4A7Xkd2e9t3nPoZtAEnBmhQiLKMJ4gHeR4PdtnLrnQexYyh1yMrf7NfNoqugw2WR3WD6xc
w4D2xvOsbdLkN5DafYLntbfqfPnRx04/hGYvrOKXZm1zHKcuKh8moIPleKVBNhZtNkrGe7Aj7zQW
eTRRuwYCmlUMFe/KeOHYEA469lIUkGtL1IWGuTDEiFncqEeNM2RCLacUEYF0QVysoPv7ZZz/VkgC
nW8g04bF/0308DmWE6A4xqDNjzlBwsUVJHTTddwm3S2rRQAxHxZuIhgVbjpJKijWy3YL35lyrbry
c1mr/go8MLiyQa1za3OePJBusA4p7Dsv9JyFGYuYRZzAoyQJQy4coDKrLdb3B1Uldz2XO5gHZGvI
w4KLLS9MK5YKm8cZ5mvCXUi9KfC+H2tt9puoh7PUqrNrcgUr8Je8pN0WGojQw7xQ/WME+F31z6JP
5FZ+Z7eFdBpP3vAg/OHX9pqF7QMcvE6yM50hMp9F3bwUXf5yoczx3r8rcxaNNJSaCgKFOMAl+KPJ
25e2cnfmYOzDVEBCxXcKLEoGiGEUdQ+/wOJC9S4MU3M8KCcR1OkSgzuiGqBGX8PrN/NfbZ2kK5fo
77K/xMRZGC/muFAD9iGlYfmWUxmJvwtbER+Ujpr3hVRrFo9c36OmjnF3Bto56+OjTRtoAtJLW34L
49Ec3AnAozuybTEe4Q3FDbAyUfsDdO4v59/+0u1nUWUopKdLCJWBqUJfzCC+NeTwHbujp/O3X6r7
8fybaF1bEAuCM4XluMR41WH4OWLW4/lbL/3yWSyAjOv/cnZlS3LiSvSLiADE+kotXdW1dXtpt/1C
2B4PIASSEIvg6+8pP/XoFkVEPc1EhwOVlkylMvOcI6NiLKdDIPrgidSZfcK7mkG6kpcvjw1heABB
atbQOtYQ067Dy2Rry76StyHXF/ujxxYMYW4ihs0Hzug4TejhhefL7yXVn3K//WpF7oMH1DBv5LKh
ylkLNCUPqOfB5Eo/KYkt/m1wkhamMHM3mQ2YFgicAell5BCT8LUn8VMzpe+uH+zSSr7e34u5i99s
vrRZnQVFiri8dKAGEknUJmX/BSp+Owlwvg7ErmiifU/Izond3/cHnZuXYdzgmA3GeOzdgxq53iKJ
wc85aMqhXa9zyJpggvfHmTkCZmcm12AqiYo0OEwqvIgWsrcp99denT34fcPKqXAJqbl2D7KpPw/K
/mH7/neQNX2///PnlsmwchqnTg6NlhAnuP8S1ulrDHljcIifkGEQC1fjzG3sGeZuV20Uicr3D71u
vtrMeSpjeWFR/hNgzh8xGHrQPDKN6/sTmj1shuWHqKiI3M+Cg8PGM4FoEuJaCJfKH8pjn53W+xXz
cjMM44GF9tP9MefOgOEGGvCKMgU2msPgh99F4Kx4Oh79un3Ml3mGG2irwm5k0I2Hhgxy2w0c9Jo8
2A2pWMh0z9znZtelM2VRENSwT2CdAHUPQf0VxCMoaiQ4fabpCZRTjyWBze5LEIpbUZy248HPhHcY
GMhdxtztFl4YM4fZ7LK0ufZS0OVMh35y9w7EdhLNQJkUlgUYOWXaLUTac8t1Hf7DzdgTxZwJCewD
EvAnP5e/msJajbzfgEXnDXjEX/dP1cwFTEzLtzuR1z46nywr2HjavgQ9uJ7uf3vmxP4lCvkwBYSH
aU144B4KkY7rRgyH0ENGl5Ju4UjN/XjD5l1rGqqcNbgZreFXmbFnRaa3+799bpcNA48GUqLnqNWH
bNCrdIx+u5P+p7OaJ9uLu4X1+dt8cSOyJoZJx/3ogVaIuIfIz54j6AU0NH2emo0FuqTEhQj7wLxn
L7AvMWEnSJdCqgEMyVGgFto25iZp2Dxeb7BCSBAfWBd/uUb1EPRFDxfNEhl1C1f/zCEwey+rjoTQ
RYxh9trb2b1/KsbqlE1LSJiZI2C2CfaVCMsM2bmDk5OXJpg++2O4YOhzv9y43OtiCqYuC11wtg3P
XSVPagB3f+G93z9hc7/cMHBoLFjC4xPiFe5A0cV1/wWz0MJdMfdtw6pBoDxFlurcQ6f7g9MOu6uD
vf+z51blOuRHow6iimlEOwffDYqtxy37GQ1MalNo3T0WjbiGWVfepKVD4xFkPc9Mkk+Nnjak54+h
1T2ztyxGWNt3DgUXn70tR3ZEC8C2Ha1ktH85mffn/jLNuG/XMO3UrbJxAGbqyJXc1Nzbl2n9Fttp
gfZCzldhFz7G6eCZ/cZ2LIsGHOfDEbH1uo0ULm8R/CNRwV6w4JnDZHYWQ6yKoT4+6uNI488a6iky
aBcSZzOHyWwobsNxKtGmgk931ZBYbXyJxXipQch5fxfmvm+Y8MS6sgE7gD4WAs0Ymc3LY1cKQA9z
dwlzOFMe+FvX/2APaV5KpIPVcGxjS+0l6MyS3gW+vitXpWTr0bKrDVSvXsD0sLBoM17b7LsF1yFz
xWgPxynzpsMUDAO4UQHDdYJAvQYWmozvL95MRG22JlokRTtFneujIyGL7mbtpZwEONnGX4UltsVk
o0a3dN3eDqjBbHbdwQ/L2NsQMxlb8BykbvbiSPG5ZOj6LlX+FEVgvpv0RrfdCklOoPzthdzGTRvF
mIYra3Loo6KUzs+OLTZtxl9q2m5Dq/1OYvEcZ+76/jrePCEYxnBnkFsr3awOID3DaL5jnZYrz8ud
bd61gMKDFzMhnpPvYnjt5NqOvHD2b24fhjUiGBC80N6pewE1kfbJFuxL7LVo+RuukqX9vgq6J78O
N/eneNPOMJbh7VTeeHDYgzhTMia9/lH6b032EBQQHzeiFMLt0BqKRpztXJYbO8zPtHO3YeZ+GmMw
1Ac0egKr30JMNjMTM+uYZV7ZcGiknKUsyMoLCaQT3Wk8V+CrXBjipj8NQjPfiJjLCRstxNlzrGfF
9FPTTAvl35uuAZ82/F1e9FMA0jt+7lT4dkVu8tH7KgZnB+bMhSFuB60Yw4hb5NDikVMKfr5KTaXS
Ptuh/g1/9NWT9Edo90+DdD/DM30i4sqdXTxfofyVlgtR2ZynMKHmYGq1pFt2/KxYsauF9yUnI0+y
vtuUQb6tCJRDHJZeKOqOqmmWgoa5lTV8xZSDZNmLGD8zxbddwH7QwkZ6Ac3pHS0X3q1zZ89wFJlI
NXIv1zFGKPR67Ch8/mrV9a+HjNQ37Aiq8l6RpzgcyCb+42UD4LTcmtZ+8FBPbhCaWT7P53kOAAo/
ZwDxJWnKX9tx8JOMQ+kL7VL3ZzFjPWaaL6OOEH7p12cd1f922t3VoM2+/+mZ9Tfx1YU1BHGr3foM
srIkZplEY504FqT5ev/7MxeBmcVTzZDGFbHr83Vp6sn9Y9XWBkJC4Fauw7UGBTEowF+LIlow1Zkb
wMRQEwhpihi9uVBY6BhkNwaxGSrUJf2whmCD63YrmsKrhbJrFlZwbnMMK1FZqYnqMWKZNlsnyH6A
x3/h9M4tnmEcaZcDjV7icHWN9RxEzcvV4usmbpNqjHMUIcUFjSfrqVzKuc7Nxf1vRNIMOFxQzODn
gugigaBzvqI8/Hb/KNwu8cNWjBvTAvV7Dl1Ldi7qsHzxApEeCzbWG5J50brrSLYCgw0I2+uh2Ya8
rtZuUHXHnI+PTs/wBsCRDt6Q2uyscudHZlW/6irdLkzuuif/l9cIQjPVN3qujNNOM/Ag8PdqaN6H
KoI0bJw0aXm6VsGvt54M5R5p7V1W8a3bg/q+Ivv748/4ajP/x3kfojUTw7sRmO6HJhmG/llX4TmY
/CUGqhlfYWYBp4m5qe3m5Xm0phDy4t2VP/qnZ4ev9+cw933jlhVkAi977LFzzdDG5aX7oYOGQk4W
tmgm9DXTfjHq837YQM4u4hASimj3y4roJa3Vn1gS6AD2C7f13DiGQ4DC7kBoNtTnawt1AwLK2K23
0JBZMe580mIJYDdjqybwWvjgQIp0X5ylI75gR/6F8N3CDOY+bbiBMYVocDO69OxBsRWXWvUr85ea
3edWx3AC0DfJagFV97PsvLXlhrvGVTSJC/pbEHIk0CK6f5hmLgJi2HoaeUVc6p6dq75Qx7ybfrJB
XcLcOYYcSooOr9wEhbGFszVzdM2MXxCCZBSE1eUZQltnEVQHFkFNobH6BwNoM+dXhFA17FUIbjnu
8n2FTv0tGbylr8/9/OtmfXiJ4nopM6ss8vMA+mrl0ydWq89tWTzyeg9CE3RqQ/JRqJJIOCe1Ybp6
cpSdJjEYcxOoA31/aMOvJMkf5yAtt+qi0pVnqDb60AsH6Tkt6n4zeuNbp7kHs8/LXd5lanN/wJmT
bEJQ3cCpfVq28pzX9WmANtuTrkPviZdEPSkFnKE7AVl7f6y5DTIiARrVQ9pEkzxTmkHwTkZgyX/q
iFUGq74rmb2+P8zclAzDb2iPjHyqmrMLTcT4m50ToJQhISHt+sRyd3DeOG/Al7cZfYJc7oLxzLgb
M28YVX7V0alSZ7+nX+IeKqN+s1AtuV4dN25lM1HoQwbUZapU55pCYrLX/XtmRWudDjh5olyIAGc2
x0wW8i4fo5BO+P0u3Y5Kfc0kCu9QMbu/KXOfv3q4D8YZpRBSgpChPDtTrcW+7YuxRv7EDXv15vR1
ESwY0Nw4hhOQLEM7vz215xr8YT5Um9dZMMiVKtiDA1w36cNE0Iyeoas4bc/MKsPfNGD6ZWycM0SJ
v9xfqRmfb2YJJ8lCMUKs9SzHH4PvvNH4pS8hnzC9RjkUFKi7cLfMrdT1IH+YyKTAxcxKjAOlWK3U
tgjzpB7tBVufMQcTtqxru/OaoejOParTeI7ZK5o1DyaWTNTypDREV2Ulz1UoIchuabIqIe8Luk1R
vAPN2v3JkNR6poMNecH7uzKXPfn7HviwXKiFQe29tSBL5McUKlcW/cLKaADNZxQWiYpTdrYUQRJ5
ygQ8NxXpLg5KDlU2x0+gi2ut4GGrJdzN3OYZgUHnhnwU2hXn1I/30ETd+pWza/RDvWlBaCKecwrl
0dot5Bk8L8ciKD9BdglRYLSUlJnLBZmYZ5TnptwimTy3KlMJVFxFwtPhbVB8VWfOzwjIGygqyj9+
CD1ktEku7OLMsplo55H4oQJkCbKXQXax+yhLfF991xVgMfePyYyrNtHNadUTV0Hb5qxzyDLHtINy
RsspBQJQWJsmasQS4GzGwEyMM94ZUVl4IJ4N64mGCee1C4jjYAXR+yNTCUzUH5RGCEPjWnWGAuHE
V4iuJvA0t7GsEoh3gQ0NN+lSQn9uXwxfNNoWxKugrXVGlWpvxSjUs/jK/Tixx64f2wg9rIGOV3kb
cRbga//uTt1wLlhTPId+Uf97f73+Xsc3rmnbiDtA5giN67SyTs3gP7VNxDeBD4gLgpEqIeBtT8qR
BElTlxpwPFGv475oIHOj6Qq67nwbhcJuoSpH0kQVChoCed5saxWcZYO+7LHqVdKN/T/3f+zcghsP
mKCNsiJKvfqsoLuXoNO7T9rAdvY1SHsW3l9zQxguCoS40B62ke8rIqjiulDy7BwwRk3+QrLgtgEA
2/jf+wsKSCmJ0oGffdbzN0ukQdJblbsQc93+9QDl/ffrFCToje8ga1Vwdy26nyidJGO41A5++44P
TDx2F1eVD00zfo4d9jOt2LkMwxfHbQ+pVfJVlWmxzsKlZ911Qf7/XEIh9b9T8Xw1dVVGOQKKXVqM
yYicYozjiHsfFANXUeVmXKg83nZ/gQm+diJEKlV4LczlaZxooWnSFCAyqmLbSVRdL+Tb55bPcBeh
1UDdK8DRqvPIu9hjna1EBQkiDS4tePTG2XUemCsSu7Dbb/cNZu60GQ5kipQ9EklqXFj5oe8Qi0f2
wmxuHjUkFI1Pe43ijPso1xKLFwmoPCHq5/wi4VKz1c33EL5v+KVekjgVVQfl8cm/0Nq+8KFGmrzM
vkQhv6h6KcE/Nw/Dp1Q2FNFFGfXHIKrXTdFc6jJdD4Dd3d+BuWkY/qQgeEGkpTUeVBM9l1fB3KKD
mGbAnK8+sharWubOwlP/5vkKPTP8AYIaOrZSob2rRWc1L4qTFZMnYsmfrnJ3lLMTzZbY6m+HQhjM
8DTZ0HA6Mcs98AYZTxUglu3bz1C0TldBLD43qgAHKN1YpFsriz1iqBjUeCZNQGWkwGPqA6Nhe1VS
s18UoK7fci2caqUg/+g+3d+2m4aDkQzvQwGxA5uJro/eSNRROKU62JDyfHns69ez+CEqL/PSl1J7
VykyXW66fIIgW9iXC7ncm+4Mv930M2kc15BD4cc4zI5goW46vQl0ukMnx+ax32/YPgMBpxTgzjxS
x2efXVEwaFDrpe79m54fv9+wfM8GYSrjmTgqVm9dK/3h2PZX0vSfhpi8Wr06DbXDkoqnC7sx4wFs
wwOIYSo7TwzimKONF7mJEUSmkHvvx+/3V2vu+4YLcP1qolCvY8ewsX7LOqwSvMaPAri51f0Bbh9W
YsYUQWZPsmh5BbBMR3ad8tcsneLt/Y/fdmDEDCkCziLBO4qPd9Uf4tAX5LuRNB6LA4PyeoKG80en
YVh33XsuRexZH4sqL5sNKFNVsPNR1hMLx/a2YRAzpPDHInbTtq2Odg7xyI4HezqEP8Yg/R7Z5RIL
0tx6XU/BB9tOxwmN1FZcHaXTbLlMt56lt64v9w6eI0XsvN/fltuHipg8LrkbUihcpuVRWdYmpfG7
T5t1D73l+5//2xP8f+EXSmqGiYclJOtzp8Vm5G7Crk/OdDuyfNWO732MxiGIS1pvtsJ5dlcpbZ4c
cDLx4kkU/souIfhm1xumrjz4+yYfVvBChNig8chW+EdeBeVS/RP/Z2X0Oao+TRIiqAsLM8NwQ8wX
oN0BnyYLHKMpQFoDX2ZXqfGklOWKyGjlVyDGfnMJfeqhDF0AoEtHxHuYBuNjYo9v9xdwhliImNQw
vRZ5FYSqPlr6bNv+cwg9PD38nX/lv3mxhmLnKwlQjMz6JAiWINW3gwASG85GiyaKqS7rY91xgM8E
e4sdmgVbcCnR9g+qk175oyR8WoNqY1zwPzN2ZZLIBKiGtZ6wm6P2FeTD7BMUxI6Uj5c8lz/uL+fM
tEyOmEl69ajdrDkiV7GOtdh1vre2pXoiGIrY7IQeqoXZzHhTkxxGl7zpAhBaHZWtXgLP+Y33wcLN
PPfp6wJ+8A21pFDdaKvm6Ib5yaL9RZb6odCIRIbb6STUT0FG1Bzthh7rzIdkrFjhNfEdaahv9/fg
dhNBSCIjsOilh3aV0cLKWNEL89znJlBbaSmQQnk7RdB31To22POt8+SjBBQWS2XdGWdnMsOwUqC3
NafqWJfxcYB1o3d3QhMv5IDvT+12yEFMPhjmjbKv00xBfiC0Vx6FXqHyPjlp/FLY/OiF1RYRYZ8w
6zFOc2JSxFhxb3uZz9VR1v1P7rZVYuVLqzVnK4YLkKFXgWoD345rf++o8oiL76AqBTXfcR8PwXOg
lgQYZzbGpH9xPT/o2aTVkXZtttLC3mVh4SZZ6ixkwGYsxqR3GTXalRroWB9jIL63DqmsXZO57cLj
bO5Em/wunZ/mAr0bzZH3Yt1Qq0i8ir06/dAlfIpwdZQHp2MD0oheCUF0OYCgs5QLh25u8QxvME1C
lpT5iHOb/Ac0q/LEsfUXvOEe8zYms4umiN38zBLHbnQ+ZbXeteAev28vMx7f5HRJobXZZ9qVx0G0
6O+t175/DHHKcN3eH2Bu343wg4PxjnRxOp48pwHdb2vLgj1BKRrqFfcHmJuB8cgY+oq7isH9Wm4H
/oiJbfMQ8mcd70A/tURBNzcL42VhWw0ENTUD+bLLT1K3fK091S7cUzM+KzTMfCR5UfG80qeI+8A2
avrmM0tuUkcCtjucSmirXGWqy8SXSwWWmVc/MQlbmAvBATVFw6kNqq9Rwzc16Y6tJC9V3YNXTxdP
0Hn95oPcZw2KkiWtnpmZmhwuAKJ6vHZkfwJknK+jItuPk9x4yt6SABxJtufYqKSpdxotYR5mXKjJ
6sJBumMXSrMTsXOo3teV/Y3ryFuHYVODJw56KiD46N7Y6ND1/fM482wwKV1i3Xk2c0F+F0CLHKlt
RN0oyTwL6X4drO67HSyVtOcGMgIFl7pQrowA8MvigCZZBMruNn+vkTYGj276uXSKl/szmnFvJtwh
S11NFRvZCXLwR5uDWi/M9sTJFgKeuc8bHqJypYJ8JKL5OLbAzDWtrY59quzssYvHhDOE6OsGHDYV
pzoqf4MeCYxY6FpYMN0Z52PiF+yho9DHaQVoxQT2OtiGo/iHpOyYuenC8sy4HhPFEHIfTZGgWcMQ
3sbV8pxW+UIcOPNpE7PgMl7RNJzqEw2iH9AAAHxzKD7dPzQzhmeCFfIIKNjajeuTSNtdRvSncJq+
+1b2ZYRQZSuLtTewr/eHmjlAJnhh1KjagbtBwKtEn8ES9SlSwy9o5DxSigmJiVsofZ7+dVynyQrs
baXYS1mBGkrLx9JKxAQmgJmDdcxy+KlnJE9iJTYOhzeMZL15bIGu+//htdKIMBrRtitOQya+gw9C
JlUa7rQ7PFRBIL5hwYIoK/YDLaBaNLibXJQat1jtbTmf+IJXndtj45YXYoxcvyD8xP0i3qUyYwm6
4vlL5kdf7i/SjCn7xhVfBlUKcp0R4n+R+8VnwaHwikPnji2yIuVCrDJncMZNn7W54lpl3YlTV7xw
X+egSvWWhCpn1siEUYwBzwo+Vc0JHeJ/0KJ9YhlJeLAUY8/cNyaAgsWt0FNLQL7BabSDNqqfMDjv
J1SVG+TgulON4R7aCxNQcYWxt7HbqpMt+gMPx3Ph0pVog30pF6WAZ2IRE1QBPioGdhnZnqKBZ1uI
BIQr9DxegMnch5PeVyx9DYjzmUT5Y1ZioioG4YxgUAQGXwZkX9bTEa2ba0j2LtwTM+fXM4xcIX/W
TtxTJ1Wm/wyF+OLX3p546hzX+u2xbTHs3Kt02KdoYTl1FPzIufc6NCOItq1tO9j/PjaEYeesd4os
z7Hz6C9xklLQ8JXk4GCUrI02ZWNVCyds5noyYRRj3VDf7RxMpWfjVsmy3rhB7u57J/KO4DbwE5sW
zndqV0uC3bf7M0JiEqWkERlE7xXdKfVEQnWNG2SrxjrJ9E+InbP0Oeffo/zVyoZVGJ6AiWN6y6AA
5pFXbr/1QEd5SAwD3PrQSptYC1KXjuKhJ0+j9j6nQM9CIVhBmjguf/Bw6eaZ8RkmooJYTpYGaOQ6
oSr/OkJBAFJnP4Q9rnyVnzUO7MJkZozZRFWM8eQhaRaLE4+88akZY3sVQu9jXVhtfSqnJt66LJrW
dhYqsPvF0WO3kilohw4QXkYCsaVGMnA9lt6/GspPxOsXwsu55bt6+g8XtxaZV0gqwSBRdnIdljVf
aduJkkCF1hHBVHEMS0/+vH8g5hLdJu1KqJAuVeCbPHmseVIZ3cq2nxJoWX3tGm9NPekk04TApArz
36lfPqnS/8asx2iKiAnFGHMNxOu1z48oNxdJngWoNbhxVLKERMCbLSzpzBVsckQAoQ3ag6GOj1E6
fmvz9IWQYCG1PeOBTX6IYYp7p0QD3JFH3X6I8oMsKghFg+xwQK/rY7Hc//V585DbjtXFx5Sm6d4r
h2mns7LdDEjjLLyYZuIIYvhg7gPBb1k9Lvq421htdmDZFCWxRu/O/ZM2Z61GqEVUaemsHZoTuDW/
lmw48JpeINYGFT+6RTlj23F+8HX7en+4ufkYUVdb9tiYGjdjWQmR+Dqytw0t2Prqjxd2Ze5UXWf6
wVAdMrIwqjBE6EbijBqSWMUZPNFDEzBxK2ncElr1ND5OcbDVQXqpBnqe6LjwwJnxMu717x9/vNXX
cREW8ChZyBJBqmCT2YP12kddQvwsfXe67Mv9mcyZyPXvH4YCIwjkmNCmeAym8QuJsybRFgIib/hG
x3HpZpu5200QS9q7wL/FKjq2ZQP9lx6E2+qSgde5p8RPckI2uot+3Z/QzFE28St+XlWymXR8jAXk
0q51jJ41XybdPes0bhJWkzcQ4Q9JYQ+7+yPenF0QmOVIUkkV505Wnf3M3RaeDUUmiRRQtIrQM5On
fhJF7SOOAEMZhtPFgH6DrAy45iFyg42dcShSQvmu5atMeXopKzgzI7PqGEP9QLYIiECBSPx/PMWg
+RSBGq/qs+m3E9bVLieWeIcQmV7Su7ldLwgCswxJiy7QNo/UubKq7UTYzwFC6/AH+86lOym8FYR3
V6FPisT20THkLuUqbp4XjGvYWjk0jUDDC8atHYgaliVPpB5jEHalELQHcsCrRXrQoE9Y1Q5YZ+6f
mZtmF6Ch/r9mxwXYBhuv1hcRWSKpPHjyOLT+qEkc62YpBpsZxEwpI1XtBFR06cUPhC/WUZXCkYiS
BH2i0O77ueQMujz3JzS3jIYfmQZHDX3hq3MDbZPJadaZnFZN4CNc4fUxHksGSJfaSMtfcPA37xDs
2/XvHxxX7JAOjEOhOrfE+9rxZm+jhSLsq4XQYc4ErvfKh88Xqm91Gsbq3JfDp56yf5BA3sbluMsF
27munxTxkqDf3EyMR1yOarBuYtaeM4hYB1X83vHqNSiWEjU3LxMslBE8+JbMhK51ex7BVuW38Q+P
6ycK0lnmei8itxYukrlhjBBC0p70NnHa81C1OzpY3xwSvo2EruMxOnRp9+n+ObtdJ8F0DMsZZRTx
MvXac0/KFS+nrRjTp7Tl+5x3hyodDqUWn9u8XqXh8Pn+mDMbZJZi0Stts0mSFo3l0a5jxYmQ6U88
PvTChi+4HsEPR02CChwxtQsAWZHvFOUywa34ikLzqomWuKv/gsX+r+kIgxhurqoEa6Y+Ki7tGKyq
GOc32EF7cW1FBbQq6XoSMFtGNjF/a6sgCTjdVXKvnXc7KDb3l/E24zx+g+Ej4qqoLNuzi4uXN09p
NODdotYMZOve9K21STLynxaKM1Rv8eMmBjTgKECe+HvAq5RD55mg7Hb/p/x9AdxaDsN7VIrkdOhz
eom67o9AAbcL0IgQflKxf8jSLYBOoojXdtCvSYaeP7SZBfHz9TcGZJtR9VSC4QnEcyswyaxl/0ah
dU3oUjT+94V169cZzoeyXmVjLBCCT+0qrwAe4adKZZtKoH7lvKELFa1VdbzGMjE0CuI/WLPAj5PR
eQ/HX3kWX3yrXKXo6a971J3YdvB+T02BLjEwN4ynvNhf+/1HUG6g+vvsty/gPE3wb8ql3MqcyRg+
TZMRSqIQ+b1MeH05RLx6PfR/nWahH3vmZgsNn9ZWbtz3QzpcqNe9gOdrI4rgxc2j90CV+/tHZG4G
hj9zHMttXaikX+RUfkFr12sn6aoLun/uf/722z6AI/uv1SsGmyfAq1xiq3uBuOCxozYa5flGMair
yLp7z4by3MrmqWunA606DuI2tURYej1JN06YWYVFl6aihFugOldR9X3yeTkm/lTkS5nvmdvArLki
tdp7OgyjSzDK4WhLT68AhbYSULGwlfYhphArv/5zfy1ntspknOsyMGDUSkcXe2iDAy/98RBGwKlh
AdVCkmImHDArrnYe2K5M7QgqIAFDG37kb0AK2T1x5g67yCrpNssEwmKVLVEYze2QYUFOrfwSjLjx
Bfpj1o+6aJ1/64qUC1isGQMya7D9QFieWTK+1G77PjbjTyhoP5eDAB/PY+D+wKzEVmPt5VTz+ALA
7y7GfVJ46WfLe6gICPsx4gAG7Gw9Tvh8ZwNNxq+AUQViFT3qhUhj5lSZtdjIc3pf2jS+eEp8o2Dk
tIsS0jNLgIsZCzHLsQ3zR+F6NLrAi+W+Xse0+UlFdAA12c9GLtn5zD6bldgyF11UTyRCgkL5cpMT
Bcr2Lkpt9Gczj6y7zGGPWaFZlSVjU3ksq2AizZgdIz1O66ai/TfHAb3TfUOfC/7MwmxgIbdLGoVF
kwWFTp7lkA1HpT9LHF5o9BxPSGej10s2z4Ng1ldomKToPEauaYmJa8Ys/evfPwRrJJV9no7wNVGg
93U2AJm8VO+cuxLMqi0IOsF+4KTBxRf5hnoe5MLci4tT10dAa4R5uerA87ZSXr0VDDFR29KvUUqX
2uvnDrxxqVKoy5aNj+FJ2n8KKtQf2snZOU3zSD0sCMx6btpFwMtnfngJQwauwSqrn73cHmLQlo1k
V6qGLzjrGWh+YPLjRQNjspFOePFLum7qbTPuI8iwt6hfOfvIszZgPl6jLR757Cz9HNQLE5w5G2a5
twICgroEug4oVz2jL+2HcJfEZWfs2Cz1kjbGK6QU4YWCpeHgiwLvG2+IV1CtK14GMamn+xY2cwbM
Om/qFbW02RheJDZrU2W5fssp3uwo85b/3B9i7ili1nlln1qBlHFz4ZruR8v6HCpEr1O6QkfqZXTY
Xo7xH1YWm9pO80RE6EgHMBt4xQOrvAOtl/Tf5ryJWf+tMwDcamAsL7qr940QKxG6L0Gm94LGG8Da
XzoR/2m74NT7S0rbM17frAlz1UNizor6iwAfTULsCpXHAuRxGzetogSiyO1KDr337f5Sz41mxBBu
kKVWGk/9pc2ihNnpBZj9J9XVeJeHaOunX+8PM7uQhufwY+ijpKNVX4Y8+wZN3W+oEq8bGefga8vy
VT+WX7uOsqTQwZR0JV24DuYOqxGiE88fHDC713BY8qULwMo9kb3FhoUqxZw/NuvDvJi60qGyRlwZ
/EFL+Yu2Y7iT7EWIIWHUAxJ0srdZXLxMoejXI3Wf2tB6bO/ManDtBEPbtCm9BHXf7tJBndo+f6/K
Vm+idNpC0nvBW85k7syK8FC31K4hC3xhWn73AgKhNfZJdmpV8mmTFtaOtO6pdZYsYMZJmoXhtnEH
0MtW6mJn3W8Q7704jC3k7OY+fXWeH+7mrhOZ7EGMdEGXfvEaxeO4SdssXN8/5TMu2CTay4jFKuJS
dVFucRiU8wmaFZ9RnD+ooFiYwMwrw6z39r3vxTyTAehoY+FD3zUIG+AxwCuEjlVQzCUVcLPuekzD
QiQE6dYlmNHcwIajqAkkg9NQBRcIfW6tSX8bpd7bFh6FVNrlVkXTCtwNC9WtuW0yvAUZ8rQR0gsu
XRDnT76K46cOjKCPvdtNJQ4y6B59B7iEM16F6DkAog7vWnXwG0Dj7p+EuQkYTw+Ay60qE7Z/0SS3
E8qgGYo2ot39j89shcm5l4vRHybHcS7Cz7u96LN0g8xNtxlp9T/Ormy5bV0JfhGquIHLKynJkixK
dmxne2ElOQkJ7gsAgvz628qTLyKKVX46FdcpQgBmBsBMT/e8w8SQFbQStUlFY6zsx4Jh68VMb5Zl
OVWpdcGBiGpZ10GolMmodWXUCH+N/2khWOs1zYBAR60bjPky19mj5bZfTau7BNMHM0L/kPFRBw+a
vLQuXcuf7MY/N012MiY/coBVCO9vzdIUrn9/F19sabbESph1ccceB4DHsUi2Z4HrabXytjTE1eTe
DeGgHctm3DAvg5/NYQbl56iqgvrAmv6Dp6aOtxgbJgF9n61Ln3k7cHAd5DieCmmtnJpLM9C8u5ls
q7NNhY3wrNgF8Npsps8AX2/v78GSe2hn/myO2TQa0rzwHASbrDVVOEJt8EiM4SuK5m3UpZRH9ZCy
lfkseYfm7BXJuhTFrfnCvObZkvxJMCsKivlL2nYrIWthCJ1pz+zzIkuhOXiZ2+lrCiHzkLbBQxcE
W1vx1/vrtnDK6/ocqPPMLCGpulT5bOPF1bw2WbllXrY3+mAI68A9CS7Q1Svw7rs/5EKY/FsGeGfL
oKqULZgY1MU0ZghqMeQfKq9dE7q73YyM9NJ1Nd99vpqrarjKjkBS6ZNhF1t/mE+q+o1MuCBuKHK5
S9z0sc6+or0x7P0uNH2QZgj3WE4yEuXKui5csf8+ct79Ck9cRR0Zmy+V5w8QdEJnTi+D70E295Fo
e7ZtfEVXFnTB9nUZD2wgSAUVSc5EAgSdVvMvgFb30vQ2ri+O9eD8TDlLVq6FC36sk9AYg+mAinFO
L9JJ87CQ7MVXaYbCUPD5vnksrZwWKAa7xYmMJiDEIWhzJXJn5gohz7cBpPJiM7U/EjGg8qA58JzP
ftILNMsoSBlEXqLmeBgqazcbQx+BiwikyS51z0lfr7jzTbv3bN2dCX5DjocOOpzyNttlnPsPc8vW
BDqWvn41jncG16d4H05tXcZlaTzgCHppZfJ2f0dubjl++HWn3n2aW549MNKVMWh0KhEGlaGybXll
8NjhpQqat/vDLM1Ac9ysARvnCCaDWFkViyGEl2xzZX9I9gOTuE7u3SR8ZntkIk0FhCZrjhMfgp+o
OzmXYTTWJnDTcjHEdWLvhmhGaQxtgz4vt86NHxztIlvgQ4pdUI7kpfNTKGGCX24tct/0eoym3c0r
URaJaaJ9zb7G58lrj6KYhii3h+NIzF8+dbaemlac5fZTHqNpXmnSCXL1kwVCo7b5GrjToR/6p2pM
Hyg33sbW47gTlu0VY67CIim/3DeJJcvTTnUejBMjaOSJpZv+rsS0MWe5H0i3csO9/ZLHrLQY0Em0
5omphWV745NFwNAshuk/NtMHleJC3UZmt0Oz29ajSPwItEcZ/OVDM9OZowyo85ipmYJKGdqM4ZDk
R6/qjrNZr2HrFrxJZ4tqUzmPPs/ruJrlS8rNz5w0u/u/fckYdFIozgzZBaNdxSBU/X5dqbzLjrag
DxR5Hp/KZ3QB7dWcP1f2mt7dzXuKZ+vsUGMTpJAWTKoYfXDdAfLrxkvgSiydciYzqknCDojjYJ1X
tIyccW4e7s91aRm1sAHGALOEInsVm035E20mJLQA5/tYxNNpowrHn2wohaBR2SGvvWfloR2QlUre
0g/XwkPu53Oa+KyJ7aBnmyEQ9oEpY17xnGtM/qdOjO3QwsE4+BYoTcY67lJw3PYTPZd0DsKkyC7c
Zytrv+SeOk2UwwgNKj7Uce8y/1C0aKtAGueaFJ6syyxVBLqFZpfVndyklJDHDE28UQKiymdmU/f1
vgXcRiBirlqQoENjjDPIKuLA50FYe/1D45ePQQ/96c4yj6B5iVJeHyBKMYFdFeLAJft9f+jbe2jp
LFPcqUdrSGB89dSQA51osXFMnn+ozQkA/f8/rkyeuikIJKsYsNgYifd9UNBHRcqVz982EUunrqwC
z0Zx0axi2vID5AvhqcnPQQUbR1VrW3M1t3/N0NLppQSYUGaoMFax0QMGw2QwRKJQyW7OffY6cNcC
BsboodWedFs1FnRvThL3b+66D20vrJXD8fa5b+kkLTTJp5QpzmJvdKOOQmjSqcnFzgEZHYzusUdv
0opHLKypzsoSeIFbJ5NgcVpWGyRn7bBuDBbN0qk38+StvdAWhtHZOVFWnF10EOJqnA+/mTXsg978
7uddFMhq5TJ8u9rjAej9/9an6hKC2gXGKIHE35jB8GgX9Q8cvZ8SAzTInsFeGscEwrd4NBB6Ddeq
NwPPd5ZVb6faPDT5mtT37UuGpfNuCRZASjMQIDRS+dmWaltY2Y+g5z/uO/GCdejkWEPeDn0nvSpO
iIBEcnFq3CEyqNigu+VXwt2VfMTSLLSrUj0i28SNto4Vq9stmv/LB0uAUilN6rVs8FI40gKhrGTS
g4+ijlO7pY+ibLKHIHGylYflwjrp4HJWz4bXJG0RN8wBp7G9yXJvl8l0b5YAvDn+yjALk9Dx5GIS
ue+BJzMGDegQll2jQnPgu/t7veA4OmicwMxF4Y153KA5A61z3aks1QYR4S015w8d7JZ/HfvdK4Pw
BFKn3sjiinkCOEiXyXKT+069RjS6YEk6gtoDVoKL2WQxLvQHSp0HE+ob3F2j/l3aZ+3qAChU6dJi
BlXqMImHovHmrSnseeMpI3ttBCmOAa3XXn1Lu615BU9Kvx+rlMU1nQ4VtGK3RgHVkvu7vXAPtnTM
cZp2GYc0dRk31SOb2G4U3TEP5Odilg9ceZ8HwXdNOR6E8lcAjguLp0OODTAxpcC5NPHY+EVEWPaS
Vv2RWcXW4eaplN2aNy5Ysg4+JmVQTlaFgaQideiV/W4yrI3dl1CXsdbeKAuWpoOPKc/APkAa0B1c
hW3JMAwHgOnoyR1yd8XdF25vlg4uhmSNguri0MYsL78wcz6JAU2Rc3Nx6uJHATCNK5xt3jXb6+2H
0PHzfdtYMDydCQohxodgTtDEPdKrIRrvUUEZ6v39jy9tznXQdyGg6GU7WOgcj4sp6cEAR6cwuyIG
6lq0m0FIutKNsrQ/2hui8CSKzN6UxoldPihigokCnF1e9nJ/Gkv+o8N1TVfxxCntNC5RlxMl/1SQ
4rlvys89ad5kCQWlfkLzffDNkasUYEsbo0WEaRhVO1RuGtMEaAsq9skwr9GLLX1bOyA9UQrPagvM
p6BvV2Ghyq6/3l+rBcfXe3ZSVC4a0H+RE6EmSMz9IdhVRf5KSaZCKxgHFP6SlZvE0tVMhyCjo1Q0
zArIqYa255AelUMi03pCXvEq/lvKKmTkbepe0BbP0p8+wMLVr85b605aMDodgtzaqmuhgkJOXjls
xmo42BTC3lO98nJd+rx2fCZO2uKFWmKPRn/fT87Bs+XRKsmv+/u0ZNM66LgHYAko/S6NpTl9L+oh
hIJISIcf7fRGOjsE10Mksjaa8Nf7I97OjFg6BBkCMhDeylkag1WdRIh2+44O7nawfLQI5B2gNmUS
ytZqw6ReS5wtLaIWGCwyGkr62KNGtXk4ZCBqBML5BcfDyuPxdnLT0nHIxTBJ3xQjOeW2Pf1AV5z1
H3F6xLm09/NHA0WCDX7EtPUd7q0MuTQnLTCYSpqpGgQ5FXm6u9rdkKVPnhArD56F2KDjki0xphVv
szSuHACuuFc1R9AgfkjoAKx5V+N4dyJkDEZd2fh62brZL0WnGrHad14UREhHUI5Vau8ETFzSuV1T
i1hYLx2ylnZ2AhmzIDnNXrkbsjLyafUN/Ht/7pv17TqeZzmajZUdddy06MipTZOjV1bcCpteZemh
7n2v200OH2TclPaI12MftO6xI1VDLnOXWFkUoA0bCvatSmeQJXoZ34KUi9JdVSJlOE82WXG+hV3V
0dpuIoKa8wGhUplQcMkHZL/beXN/CRZWWAdpZw6EX1BmJqe5yB7tmR/LArknY01ne+EWoQOzJ+KN
5tTQNEZLOaqgtfrqtN5/OZJppliT7Vw4tnRgdpY0FK38GGNoGshs2BBGCUj5VcwJZN4TPPP9ek3n
aGm1rlv0zgWgImaPFEVy8O9XhwKCDzSbd1PPV86NpdXSzNGy1MDcLiOnaao3xCyOzMyyEP3Qj9yv
V07epSloTyMHSi+JMmhyyrOGg6U74BuTZXzPIV8S3beppWloUc6FOpCougxeK5pNV6c4lAqwv9tf
E6VWVmppFtotqHWywexsOzmVqj6QkRzmfIh9tUbNtfB5HU1dVr6LivecnKh00IHrn2tunMCusbJA
C8epjqhuvTorxPXX1y5vf+cVE3uB4yiEznmw80DYtUU9Ko8qyLpEeFis5cMWAokOsIZSNCN1UKdx
16MJE0CyY8KCNYDS0sevxvDONYxxUqDXxr3UMaaj7bl/qmAVVL/g4TpYesg8m0uAIE/NLCD75ZBD
PZKN6ko7coTxQOzmY9QdlqN5xwCidQp4YHIyOwNtouXLiKviShxfKDVYOs2UYw8ux1s0jRvPbLb9
OKRR5dF6g1yk82B7GCgorV/cSbyHSk6gJGkRM9sE3Puyz9uVRoG/qJsb+WwdWeyUiPZW0qfg7fJ3
Q1JvXFlsS9DoCSPs0QAsk2fTL8KpncNAfocm9TFw0k3iXSz/eSp+uOhQhQ7N/Uix4Gc60DgDfVhr
1aURix6pBkUUIKfMOPe587HjTQcYp8BipZnZGjGt/dhh9s7BSxzet5InW3BkHVA89hYEX2gyx+0E
WYDQKFIBhcBO7jqzyXc16EYjZjI3RPDjZ4tma4wHCw6hU025rOY9VKzM2Aah1qaf7Ggu/C/C6X6J
IN9PfrsSZpfmd923d06dtayCTDI348RqILfgnFSBfCmhR8XUlyQwhhCFqwrSgvW3+wbxN/fzj3UC
WaWdHRb4UYrek+wyDTUypwdAquzkCTWqv/+Q57o7TN3OZk9oS57S8eyY4x77CbW1OayTAJ2ev8Q8
RxZSf3yKzEKEwkNp+qXm2c7qvNBmaO+QIbpvRM8feP5tdr6O47c+eVbVN1a/+F6xwacxMvqZ58qM
MBpBMj0z563ibjQ2dhSgfXwqXicr2wJqtev75JNddFFm8+OclBtq7/Kyg6LZjqsiTIf2gklc+519
65iQP0peJuvEbRF1VraRznhKsv6A7mcxoSOljdPCi0mv0HdtvjE0f+NH90BB3V/f2zEI66sdnN7A
CmKzhl1oRS4u0CPY4GfDJQc8rsfQsdIHR+X7a2d2U+Rv+C1fS4e/rQx+HeTG5uqAhJZS34TwIUNO
pMYr8jcaxLG8Xt5DwnoHONthcMgPMG1+xPnRpakVH6um8bO64Qxw/+5CeLufpYx9Yz7cn85NJ8Tn
r39/5xwJh7BNTbv0wh0/Rhl5I42u3qTgaAPxeIG2+FUloJthEiNpZ6twuedC5DK9FBOQUNwu+xBK
DIfea9dgRTevbBhBc3SSDnPZ5E1wdhNjj57GvenJI+iMtq0cPt1frtspH4xxvTm8W6+uyQSZcXk+
d66B7E5zmGUDFSt5MGX+6KADHbQGj6mTgiyrOuAN9ZlZ6c/O6LoQdfeVPbudqsWP0K7YUroTEpvM
hy67SkN0Nj80Tve7dUlsZ4/FqH6xvtslDSBo6OrcksSSK563tMLW/8/eq0gzAWYUnDNQoAgIwY+U
nMpijD33QzVizE2LnS3YggBzL9yz4yn/e+sICPdI0330WAWYrQ0T2lTK6rcr+7nkzVooaVrDbMcs
d0AUEOwAMflRdP6jUVh/qrk51D7tgUZNYmfqt6II/twf9PYqUh2tkGRDTkau7HNejG+MkYPHSST9
aT+0zkpC+uaZB+IKLWpYYDXM3dG1zlYZRMR2f/B8Dtt5OnRpvRvIbIXgFvjig7tpZSFvezfVQQyO
w6oCj2Tv7Do4lYbx2Sqml3psVkx+6fPXpXzndi1qEUhXpN65qMYrv5T0Q7xYcbysNXEt+BTVS/kd
jn9HpuZ4ppMRXHzTpSLEg6l/bFuQhSjayYjnXvdlCnwDLdl98jgWowmm/+JjraNUL/TPc5GAv+t6
HRj9x14ll8R1X4yarLzXlqxOCxpiMHJEgmI8owD+ywimB99tsnDy+2fW2Wvee/MBBbvTAkTVFiSd
XdpehmpUw5aRPkfjpO0FawpIN/OdGEALD2jotse5ytD5whvwyoxT1BK/vKB6VX1PpZHvytYvfqNX
qXu776xLA2oBIoGGzGQAMHyxG1btAeY1NkmiRJzbFTSEc5fvKIfQSDVDfeH+iLePZAg//7+tg5wp
UYWFEQOaNhsIJ72Z7jRGaTk2u1RWv4XhOh8cSgsTbeOp1nG69uKkY/21n859iavhOFLnCELO+QTa
iGGNAWTBhfWSP/PybvQTNIOatKHH3KPmqYdG2IGjC39lOn8BxP/ezahe8qddl7mmZNmlBC1MUEZl
RrZZ8otVh7y2N3NhohIMUVvylXE7SupxwwswEpVrNdQFF9MBASB5Hjlk7fuLOeDSndvZtFEiR8kJ
rfox59/u28eCReooqqEHJLtVVX/JPPcRot6/B/SWOtw4Vmp48Dn7NI5rArQLx4gOo8pSORDP6IaL
iT7kL74a88dUsHQbyHnYp21vHluRgQxtwoONDqtghKV11KIIZWhLlsxrL0XhPKV1+RxUyF6l4Nqb
QK36sVXUAgltzcY0oSF/GWtyZtLauNAOL1v7lA58H7jZOXf6laGWHFoLIR3gtgF0KbqLXQ+vTS3B
Pmq/OZ6fRSirbYKs2X5oSjrmwc5dd84Mhdh4BTap9nchkyN0kJ9QnzY2Pv7IjerX/bFul+9cquMe
XLQjJbxv+ktiot+qn0e5Hf3OAO084N9EeaD2aXm354GnfmY18iNhQuoPyYhhcO3VEpSu8B2v45cG
hOdbuyXuJkhdsRtlbj5Uo+ygiVZbIDxvmpVjYGEPdXSE5dSmBHU/v/hOBtLJDlyaeLkMn3BlhKJp
3ZwlJN9XwtjCIapDInrVWNWErNIFkiNsz9JBnUwAdleuhksz0V4wCmp8aa5IcO6saTf26lM+Vg8O
y4+8RJOvX5ubD1qIduHg6P5noq2Cs+2Or+AcfSVF/USSeSNoD81LO3gLkv5V0mGf07Wn0dLSaZGj
bQsKs0zTC5vNAK7sj59m0MytpB3/NsPeOF88LWh4+KH2PCcIGMEXVT8HhbWfoGDsKbWp3J/C/dKZ
L129Swk9uFX3nVfNBi06W+G80CIJHfkDOtAR6iNhYZiRRQ84n17dKQOIkxiRm7nHeq2KuhBCdX5U
kgU9BYM72njrHF1O1eP1dyh/iM1sDFZ2eMGSdKgF8ycJ4XhCzlWHKgBLkSLyI1nN0C3zXoMB7fb3
LWnh5qDDLMTMTEoq1V4MtxzGsC/7b3LEwV3g1reW1/7LQnBja3U0RWePTkDB8njhxs6pe1AvBWcj
aNrQq41tL2LpTN/r6hs1QQuYF5tm9kKlfru5DBMUjguV7YxKYLXBZv1qkwfTOdrtFOIfQmQ7R9qo
Ie2q+s3jO1C/P+I/o5v9IHUPtsZX1/s0WisvpaWHjM4cF3TMbYVKmsvYZZ8MUF6A0WHbzeTh2tWw
SXp6dESwSdMBaZ6mDsK2ZmvXyQXv0yEdtesFFh6ezQX6vD2o9UcefOmTtnv4mB1ch333CDQ8mfYd
SeoLt+YpqgqLb0q0G+w6Aej6/SH+ks7fMgMtaCVBkhHie+Wlmw6tTesQG+zbdGs6bAzzfNxgo9wK
PdPWwaDnRhxkbUD24WCo6cSJDCdFNmiU2yMBHKaMHarB2t3/aUteoIU2A4SWQdWU1aX07MfcVlVY
giI7kOLPx76vxTZXDKZbg9vpfI1RqXg1+efBKKP7H1+yDO0KJJFImebEJmeLO8+ydze+x9fCw9JV
RMd0SBmwtJnwy+G6WWLvAPoNsTMEgP9u/NzmTUj5jvhr9fOFsKdDGUpoc5XjMJOz53mfZjEfy8Q/
oEL8hOv/Qyq9NY7VpXGuf39n7tZMrIEGIzlf7W2q/ytBXdGYL211nGm54lJLY1yPj3djSFMEFJkn
clZBubNJAUZZyMwDjAvmjGFtwZZCkg5uMA1RCDlcR0mvxO5Z2PP46jp5nKeQNXU/u3YFLicj+ujx
p7PMudROC9dQ5AysA7RnPvWovcychQxVpvsWvXDA6lxzVponcspgBR0oRw0HBz50nEzb2lXdGov8
0uZoHl9aNnP7gsIj2RxbebNHVm+TswZte+k3BnHp+zNZCCw6rRwTSaoaULL8tTM8inA1m8LBXWNQ
XPq85vpOnUBH1sbnCc0iCPJEWTqEycdIJkHv8/8GTHzLG0WPbagGtgXV8q5BhgRvu5WguxC3dJAD
kqgyazKoRqNeaEdZ5pEQl7q1S8dSvkIHM9R2oIAQtMg5FVXYkZe5+TFlr5W3M4i9QdDKqwOtrhsy
hHAWxICrkd3f9aWZaZ6fWjafmoCTM239NPJncurL/PP9by9suQ51KCq76wRD5FKN2rcz2H0wPfTx
rrje0k+//v1d0ELeNRV9Isl5ytEtdzUpCNx9CGrvUh1NR4NuqmSNdWkc6uMKo57q6wCGt3I/W4gb
OjiDisB1PKAnz2ZroQLb853yyIMFLtbQWk1ELeRtdJDGUPQ2I4BPnpGeZO2LARp0M3nCP67BlzTl
42qgXTp8/0FiFKCLkaMXwAHVc6LMDUkgSMK3opJ7StVz6onzREUBccMVvMKCdel4Czfp+8LKg+Cs
5GSFPs0NUD6b3zrasRWvX9gjHXDhop9uTDvHhyKNENGcPAUt3yg3Q0Vg7X22ENt10AUqP36eVqZ/
Dsgbm9E9VG5xthP5aWRq5WxfWqfr7N65SRDYoHObBv9sdXRH0z68Bg/C0s19J19IQ+p0bqz2kQXM
anzeqABBt54pZjNkJmq7TXCQXmuHKnFWMMcLBq0Tuxl0HoWdTMUF8GDr3CJvDCFLk2+ahgFk6OEx
lk/ActcldA/rqV+xtIVAowt4EUCIRscWxWUCVxEukdkUSU7V/v4CLlmZdrwXHcrChuLFJfXLTeuV
cUYqzMAO295aOdqXbl46mVs7l0WX+g67CH9mJ4uK8Zmile+nkGa17SgFQmo8J5n7YOTDvocYqcnI
ivktWbh27vspGPcm9KNfJiDfccaFY5GHeCm1bncFFm/vL+JS/PmH7m0myjGrIYdGy2c8ysicPwFG
uVfJE4d+7jQZj6X4tfq6XrAIneqth6ogtDPM/FLhMumLYg/SgJWOtQVz+IffbeoS1GKs/MIFYRsU
wXd1MX5NM5FFIFdYOfUX/EhneWPzXEMkKM/R1GXTp8As5nAmvoNUCk4Ir3+py9Ldyb5LQg4avZXz
eiEQ6epVBOI5HoAm5aWpQrQxHgEAd0264qNLy6ZdBgofXeM9+FYuYMqyQQVrAOKkpp1S/Xbs/D/3
rWzBlnXKNxOS2G5qYwaFbUTJUGwL4yIg49fSJEKBcMWWFyKqrrZndoVvBo5bXnougigrvWNWQ35L
+ROeyx60zIYi6qs1LvCl0bT3PjBMFUSfzfLi8e7RxMFN5fPofsmKdOeS5ECtlQ1a2n09DhRCKbui
5WVIe/FIh9ECr1hdPzHpuGth7hoyb2RtdMaoTIqimMekuLR5tgWZwhsvu/9IMu4Qb5CV7cXvHsLN
u7w7NIm57cTv+2axEA10TrjAb0hZ0qqACEAwhSThr9cwev/bCyanc0lRu3QNDsrUJ1JSnKmV0W+y
Uqon0CN1l8pwk007QnPk/mALe6RTwRGR1NTry/SphqyLtx1ntzS3Q+uXRlQ5Xb/WF78QfXRqKWp3
Unqyz55YLi5UZi8u9Fjy0viS0fnkj/PX1nE/MZ+t3eWX1lCLDWgBnpuct/4FPfPHoOhBY2dPEJqw
j0BQ7VRmrhT4lpbP/v+blunRpFecpE9JMDVRWQt74/XI8Pd5X+7u79CSqWmXBT5LwPn9IH3q+oFs
eA+J4mbka4I5S1/XYkEhqbpqhfuXop+LyBO5CgU0fVdM+e9t45Z7aiHAKAhpXTraF1fRrcBhBqRk
IX5LVECr/FhAwRZFxC0z/NAfPlnuIe0rdAPmoZuBt4M/tx0Ul/Jj6TP0V/+xmdr4/bGdYvyffT7u
8R9srwPeGe7lSIjWG5k/3V/1hcNFx3pmlRhaz1DQ0G74n8Qd3sC8vuXS+jyX05ePDXENz+9u6VUS
tGCusZyL16gvvcmPY0Ou61DuLPkhAhuw+V/9490YPZp8zI56zsUAIbFdT6hZ5BRAUuvX/TksmI8O
7RwbN8g9SRzw+bYAPtTcV0nY4IHQbe4PcHMfPEu//kseVO6cW0Y8eZ1/4HbzHbAZsa2njkUGG1ZG
uX2XxDCaH1foWvCd0TBiUCqLR26pZpvX5c8JVChZ6Bt1fYQ2m/PZqJqDJFP5IxuYXLG0myEEQ2v+
XTaBLOs5NeJ0yIJhwwxXuTsbFNwqYi3av1emuDSM5ugdN5OsUMEc53UNznwQ/0T23JX7rJ7FyhC3
xSMwFc3baxkEk6fMOWbUGWMwtplR06AXTI3usPcNA0pG0LYIe+J3mzFpy5D3hfsohNWnIbDaE+rD
aNBcOdluA3Y9S38foOe3Y36OBGpgB3I75DL57ReOdbCsudpYTAIXWUy+FKE1p9m29/EmCgy8wR3Z
8W2ROyyS0m8eqpI7oZzzDzaF6g+JYJp5xoJmRgf8/KcCepYp58/g0xVzcm5diDBrzeNrx/XH1Kxn
KC+Uv4Sd/ejUWgJrwYT0J0RpzGVLrQxV3jTocMFq+l1usfnF4kG+8mC4eW7j11+HfhevoBfK22FA
R8qc5a+GmC65lX7PFH8z2LWRoVg5tpcW6fr3d8NAQMVJmeXNMRgncTfgYyaPeVWt0ZguLZQWTZAF
GXt/HmYoz3X2cQwEAxOfMspQEFutONvSFLSwAf5Kr/WkPcdgCJFyA6iqMs6521prvWRLMfFv6vrd
Ijn2ZF/12i0Qqcz/VeB06xIZMYXuUdk/prnYBQINxDPkG4qMfcx6dcbOyegbmRoYE1wOkDd2UCpS
0+f7R8mCbf3tKXk3n6SxoEAvGituOzOuzWQ7DdmTP9E/svN3XZ14K4FnYWf+ZmTejUOqIM27IrUR
d+qnvHO/y5x/uT+F2zqQnvV3r959WySybtuknWNnFiLMrDziBjnwTu2Jc0xqf+en6X9dMR5LU72R
zIlTWT/4Df+aFMHWMMRxNO1D65uv93/PgqHrtySjKtqgc4D7EFAS3OVB74ROX8sINEKrikRXg/7n
ComQoB1cqal4A8IQAwR2nRmVqYqZ421ZKaOrbG1mOEPYDsVx9JKXtCBxmkOunHyo4IDBtRMttfps
kCUa8Era7TrL+d616J760OLpT1eSkQBds4h1aJU+Qa5kXzoMSoXVWhFx4eqkv1GnRvl94JdWTP20
emur1NtOhIqTQ61+Z8jmz/1p3O7Jgk1qJw51WulSf7LiTpVdRGtxhgLwa8bVD7vzXvO6eijy9qKg
TlRX/IllXQHNOfLp/ug3cxkY/Dr5dw7R2r1LJB+tuBlUGaYONcLGIMe6SaHxDfjL1Vb8ZE3na8m1
teMJ9yUPlSeB8JT0/qEebBMiS8YaiHhhLnrDFyBNVtN1cO4KCGwouHpx2ZsxkPDHLJ+erdLYFukq
F8DCVPSXAYFC1JSVoCzrekV+znadfAHie430YekqqD8MGuo7FdiCp9ifm58kADEFmDdkW26RYfyD
4PWVMPEKqPsLC9y3fpRHGw/EKVkTSrmZb/AsvSHMEW5qzI1S8TTYZzS7RD7K0F5RZJHVk3zTEdKD
uH88mcH0ct8QF2d8Xeh3lgiGdNuqYfWxJwc6Axfbl7/6yfWeB2nZR3Oq7a2oIdnWjvME6BWR35hd
0ke4gvrPB3RrZ9Pe+X3/xyzFZe0CkgydNEiQWKeybU4zkxezrB5S2q1k3ZY+fw3V76ZquC4zRG1b
p5aJjTWIbTI7O6evNvd//ULg0hvBOBTXB9qiy1TO7raqZgDldo3hhpmiK9fMpZilE9YODgMpSZDZ
J9q6EBNzuxNeXbGRy8jv0++9qz5NQkYmgAuhV/hPPfTew4yS7/cneNs6Tb0NrAOpDR4VxDqx4MUA
XcJ1XLTdXmmj6vYTdGWBKtzdH+r2Vpl6O1iTj6BWRavnyUz4I7jvPwGnFzpj9nD/87fvVKbe/GVO
lRugGGuehmn6XNDssXacbWl2+9FPt6R0ViokC85l6iy2g59nkLVL/8fZdfVIinPtX4Rkm2C4BSp0
VXWeDjM31kQMNsFk+PXfU9/VLG/TSHOxWqm1W4DD8fE5T/AuGcVV0aAclENJfYIQ5mEwe+CyLXkL
f2mT30POJ/anfyqPcrrkho0y9UrPld5lbGFcFuT8jnbNrddsJdkfh3zU+P+7k/KmFIRnqXcpIbor
3T5mvrxriixyoehlEzhqj1umsmtTtYgJFZV0nOfMu1jN28gPc6MuqqOh48jT7G+hKNe+ZxEZRkHz
glCMl9sG30hnutjz+Z3W+pYQJkIQE08WgyTn56tv7WmL1DAPZkb9qfIudnsYfY6qIY+wKIz4Zuwe
wmjWxiZae84iC9S5kjD6zb0LN5iWIiUiJCKLegvy98zoi5vZP1U7bGDNPz6Z6ZIFBqBaM1owX7tY
vDwGFYyYM19uTdBKPFhquyqZlQ1NEvdieudZ+8UzaVBzstx/uljTJdUL7upe7jepe0l7D1Ve8Ccd
u96INSsXUrrkeBVlYDzKAvcCiPFbqofboiEHiLvuSwb9tqSxf4EacuNV8EJxbX/ji9YG7Pr3v866
MaClVB7DF+Xg01rtkQrnFIzz++dLeGVXLildVgdNatdy3Is/UZiGldUlQQtO8gFHQTs8kq7daMZ9
fKjSJaFrqArYZ9LJu4D1/HMU9m09Vm92MsfQDvu3beIvNj8QB9RMcOK7pE5lhaXTljAPyg+e7GHG
JlMAqt0TJJG3XAXXZmax+23ug14SaPcyUmjehXMd+uVGYFnbgosN78Eizs3Q4Lsg1RlC0rd1OELR
5vMpX5mJJVkL4E7od8LM9JJaiWluEjr5SZzVFGyQq6zv3VARvqVQs5Lo0CVZi/Wi6riafcg/8Z1N
7LiVbhMZkZxnqKZlQ/uV82DXO90fEoy3bvLFYsnGob0yiEuqVlKmrSXnKrhAWEKFWR2kYTu6T58P
4srkL1lZvj0w46H6cOmBXI8Hn7ATmz15bEq6hcJeydKWZKwu12NlJ65/gVdN9eTk2nkZMy+5KQNb
B7tZ9uDuJwGId5GYmimNU1V31e7zz/sYvsPpkvni6nGWXcXmC52mKJU09iW/qcZOA0GtIs8qHiBX
+VSL9uDBG961+EYBbiUeLckwll0xy/EkuUyifCwgxS6mDPAkEbtzd1OUWxCElelbUlUM1DrGPNHj
xUsCGBdbQNDPUd6OW+t+Ze0t+SgZ6+Bi3eXjpe/ZVfFJ9fvJQxayMTvXOPC/NSnKr4/961AQDCT3
mtn8wq4OG3T4AjXYtzK3X+ZOH1u4DoKhoc7SYceSBv8Wk/gif/PTCT69FTy+SF+4oVUUcDXKvI2Y
tDIfS5nhNGVlW0+dc2k6L56C7jnHxZGK5F8HbBGriZtWVUXpdPEp5AeKoAtnWn1lVJ7LeUSO2ByU
SP6AvXpnm2BLs2RlESyZcHVdg5rmm/kiaZZ+8TMPoFGBbVz+26AtWXCNMbZ2INeEQevnszXnZld1
dRJDjmWL1/7hWYH+7XW+/lpoCWcKmgqBA9NrLKTWSm9LOztK4f1JHHrz+Wr+MLvFMxaL2c8A1TMO
+tBWB25VkYVFdsKNOxfDOatgpbular/2LYsFPIOQoZAp4zmEfHEFpC1JXz0nsnijQmxkOR9OOb5l
kYK0tAY1RxTsvpQo+qDW+F4NbIuHtTZQy0XsdTpx4FN/HwzY2OPXUs43QAgoVkSTOmoUv/9tQhbZ
B7fY5KNcyu7dyfspqd7njXVjd8WJZzpux+CmaoeNnPrDfe85y0pE2cEbJhUS42VBPJYL6UQ9Cmen
eSySjVrLx9PuLCsQkHprTQkr+vuKew+0LYB3sH03ssqCoZukthz41h5zPdD+2ildmc8GN3Vz33Tl
d92N+1SxPeCTqAcHaguLs/aQ69//eginQALibmZAfc8OpUpOvgHOB8R79xCorfLX2pws9jyDchob
YHoFeLXzay4DQEKYE5bG3boD/n+r+YPja6mH7eajB920Mbi0qDTYvA6HeYzYcKvIIXHgN8rVLpC3
KBKgDIUSlW3/uKrRCRumvfm9Y8DimoMISq8hM+QEkTdqBJQuTKztR2u4r20/LouvDd0qwnxMvkYy
tIgcoBoXnTPgfYPkRy9ZnOj6MPRnYIkmVM6UaWPnWi7hyc7pq2NBXqfyi5BPkLAL+D3tSzTy8x28
2PT0MldvfHqEwuuOBk9XfTqn2bgo/j9Y86NRXcQeyGHUasrxlirTcM++gxg8nU2sEueKeuKShu2s
QVkVcNXeBYkNTWYF/oq3b8rb1Ix3aeFG+QSnu/I2mKydok9EbdwyP6YbYQQXoatKxoFaV2L8oJ8n
INVoXYddlUblPMfaA01SHzK1Lwp6EPawRy3S1G04BY+fB7SVtiVdKnv7is6FyeYAthXfy+m7BEKO
qu+iOaBm17rVxVRPRQ8J9uJ369/CFDzGodNlBeLDPgGTfeMtVrK2JVvUnbGzFGnFxU/IO5WkuCCx
/aMMrSNSBVjCnjJHHIXFrXac+tQmwZbg5doALJmjwJJ1coBF4mUuv0AzsC/vrhut9/SuM0lYDvpI
XQ8q8W/T1Dzx2jvA9gEy2cldhtVz3WHB08YgXFfjB6t0qZidZDSdJmEFF9tXVy1KDhkLZ37UUAd2
nDdFm73twUJ2jt2ch9zaUrb4GAnI8TX/DZ0WNYktCie4+AJWOYSGmP0Aba5iuKrjv5U0PXF1l+cE
a7Pd5XCMw6ap3fcAUFeszklcIOeKrUHV+8jdcBa/rt4K2Ppz7x+u2sbXPVbMIY7o6w7afvMPT328
+CIcaxhhjLwi4tKz/gUeD+7wPGDnkBSSFg0gxfWWzTv7MHnBkxaJWO86jV+4jbiMThrm5qme3kWf
xtcdafUWUL8WSsRyn44VKElJmGseYWQQo3MoiNbTLZHfMHd9MsMTuNvP7VPj30KDIB6cPv589azO
4iISA4jn1DKF9DMOggw6uolzJ1GRN34fIpWIiwDKi3fZMNzjmfcQIkVin9nVznZviO4iSsoQ0fm6
+ikQV+771eIB6yDh/KYWI/y0VaRt6J/33xwwlqBXcsHa//zVPzxVMbiL6IwrfOp2ooHQybQXcGDl
Wjffay3Iz89/f23yFhGWy0D26NvWZyglvhVecGtSAMr+7bcXCaENB7+c+VN57tIJmrWJe2MU24iK
K1WOJY1WttcWkXFLrBnaRlCRZATMg75SIJ+6w33FUgeWsl6BTbjFC/4wi+J0Sa1Npk4CNFDn5woq
iG2TvaUJjJqYR1FUabKNpbqybZcEW+BEHGLllJw8fYAq6I4m5szzuzJLQ2hAjxDK2JiclYXlLAJb
YFWKBF5XnmE5AXxUYKldawagbSy6lRGurK0lqxZCg14GL0p6EtT7Av3Ucwef7I3XX/vt69//SmmL
CaqyJWf9OZiHtA1tnlpno/gWxXytkLVk1Xq17VU27aEXBqAOKnThmLuHdOj+P2bYur2Yay/iCMGx
m2ZLM3Jt7hd7fUpTL+GOZ87QCi+OnKX6BGMR6PZ6lTm3XNv3PRRRoDtQlhssxbVRXO5+pfNuwEie
B9ylMt2+esJ8/3zzr1TkljTbvJBCl0ndnz0mflWyvU21iak73iRjfs50uvv8MSubcsmtnROe2dCM
VWf4Bu+gsx83JPg9p+TBZ2ILkrsSa5bs2rT0hgIEa9wZskrcSbsAur8w30F1MjGkgdN40MW4D1jG
D7rrpo0ItzI3S8KtoPaoiwm7B+1bHeYN8O9evoGEWPvtxea3O2JVggfkBI/s58CxXnin/vG1F3mH
3ZICUkOCnKD+cSyMF0P2/uXzuV7rpC1R9SpoZukIDEkm9AjZfvll6Ma4BXH3Kg7eNekevI2oqUHW
0MnG/WhtgS1SB4/WE7AOyXWBAalliQTBJpNJ1NVuEg5Gff3821b2/v/A6fVQdK0vgZmaICScROXV
2qlFpiJGAMIegnlLQGXtexZbvqcs8VwYo52hA3Ro4A0MFjyZ1NmjzkZhbuVkWcLpMwOP3sxp+7MP
uVl3qi65G0S9o/+lVsbROP1v5B9clEeLwPRn17Ue23R81OOW7uHK2Cwx7oqNY1tMTX+26HirxnKO
irl+t5PxLFTy/PlEr4zOEuieWePkemj8nOxs/OG1waXMi9upFltirCsLaYl2TweGOnvtkFMF5Edl
8ngI5sjPOhwbXqSVRCl5CwWyEkWWqPdAaMhcKpecHEhPho6it1pPG3np2jBdn/nX+V7WKIk4DT4D
EKbb2bWfWGq9eWLLj2Ntphe7ekxUE7iNKs9ZVn1j2fhiZ+5DhZvcyLfY8msTsTjNSV6wXlObnHB1
cMW+k/AQn16yMgtFJeM62xiotUlY7GcQvMvMCEwCvPy+y3Y6dFOwUWVdS4KWMGIEpK4oYI56amF8
O5P8QVSgvFgkOMy2d3AK923Q/MHJVSTn8cCAYvh8j6zkDkuIcZYyT1gQmzh1ao6s3jx4PnkHLOO7
gp1A4MuNoVt7zHXm/lpjaduDp5UA/WWDQlHzfV3sveHd09atTH59/iVrjewlylihKg61LSbPmsqo
UVDlMGXcjyAxz92p7IEpykR9AZ/uzhtFF6Yp6EV2PT5+/viVXbSEGRdlTdUwzf6JDvVrNbtvDZ3x
Bqjpff77K4tvyY/1pa7rGW4op7Yh9qHVM31xbfvffPsgbvvf+WkTcONzjuPerW+lV90GWGgghG0k
qCv7c8nZEPDkyEyD2ffyXwFADFgAPdmXYxYlTR8CirsxRmtzsIgDHFCCrqia8syDVB+BbZexFO70
NWObMtJr07CIAYKAr65nnp5VNfwZpPtlps5G+rP204s7fNXDhNJK0/SMhfzALaIAYYSFw+fLZyUK
L3kYOaTBHAA90jOdxt+AEt74rDugV3xXJdlGtrAy+ktwetLm1pTMrXWqXJAJinrH7W7n6O74+Res
hJAlHF06GeVWPlg4Aq1vsm9it0tpbJR+LtBWz2v27fPnrI3U9e9/hyotHZWUGTtJBq3Yvsr2UDMO
oeMuL/ZU7T9/yMpcL7u2DRiinvR7eU56+7UrDAvruv3HYtCyXduJ0XW4UyXngskxtgp5yxIzbyyk
tTC7NBjxgxYMKSSDZzdNcSNPAr5vVQ2hmh8TTLpbT8V1bU42mtKxUxbWo9v385E1MBX4fOiuyecH
5en/aeA6jMGsAhdpR/ckcqehhqUlZNeMskJHmJ++kjsXFnOhMv8kT8/pEm5eKpdOwrXUGYWvI5M0
Sj32PgfjxsZf+6LFxkcFFw0xWuuzT60vVtfEZWIdiK9hLdEHXyHW24ZZUiQhPnzj1P94q5JlU5c0
vl/CS5KdgEjgPwpHNQj8Gb+qYvdbIogfL3Gy7OpqC0CKfAT7Xhs0LibWkxCVwt3ni2Dtx69B4q9N
6iNyOT4oKeeSOb9gQn5kKdko1Hy8/1GY++9PK4tVZMzt/lzmCSoN3q+OsNBl5qiLciNXWAGrkyVo
XOY1LZykqc8WL+Ap7Fg5hBy5/FYacGAmAZS/AxtDKLvo6YawUtxB5oOfEtm6tzov2/PcBM0G8GZt
JK9//2sk4T9rwRiB4WZRq1eoWv0xw7Bx7K+tskXmzyY0c+oUFwuZFzuTcFDxmmhQ3sYaWKlRkKWh
yOxwb+gUInVeEbAwoF8HH3qz9zwzghCCIj4rfrJs+s1FsOPSj/9t6S0ygAC9jXmy4HbgDdWD68pH
33K3uoBrI7aIBJOdTuDFI1HyO/S9WpDjMxIq/PvzV/84DyNL3Dhv3WwcUUE7F2NTfqM6EBAad9Af
b0rYspSBR2BUFnhWjsQ4AB3086eurLAloNyGK1YbYLee0FyJdTmmoXDk1ln3cVZAlnDybHamFgBs
ND4cDW4aAIJOpkNq0LxJw2FyIfmbqqQRh9qvii3Y2EqIWHp55GzkRaUrfdZZ2tw2Y9/GnpOBXeDO
fxoBDZLPB25tuhZbs+5tC6bC2D/BLOPcfjPQLp701x794EHaUam2tEY/PoDIEvnd+WYY7R73Z/Tj
0AHp22cLyFUp3mAQK9OfjuIbZ/fK+l7i822fuBDRDtIzywArRk+bt96hmrfO6RVBB7LEl4/aIjVN
eHGu8/JSVfUXWVux1n5E3foNZK4fYwm9zkH6YWIXT6VsfjIfEpR+e+7McM7z5v3zmVv7zkWMKLJR
pH5vZWfWhFS8Q9RsbL5+/tNrUc9fxIihIY0yblCeXbTB9xzdsRtdEP2kIEb7pQLfKqrmNIGtIwAc
MPqoQ9YMG0fjyjpZ4tItUXnIQ1Bwzlv6WNbVPWgvdyTvI9SIY5XznVLjIZH/iN8nS2i6lEA5kTpl
p6ATXz2mnuyxPcCX6J8uLIQvkoga2CRBx644D3M1XFqlhwOj4CCJkm6pVazEviUI3SIWKyzhQVd/
EO/GKp8pbqefL4SVNbYEn08Jbyj3Jv/UqBFQHdeawgDirsiD6T/1F8gSwzxDHWsecSc91W1a3iOW
0iOuWVtDs/b+i+ygsAevhPQTaAZjimo/6FJhyYQPrRX9/PkIrYTpJWQ5l5NjMjAbTrUzgjmTuXaY
VdUMDfMGaAjd7D5/zNocLzb7VPqD7iRF5Ue0+W02i+5oASy9cQis7bnFdm/qSTKajP6JaGg39GUZ
Tax+17Y1R6OYvkCFBmIKHqZHlFtSbCszs0QtQ5tp5By2vyfLz/Vu4gHIkl2fFK9DyjahVteazP9e
48iSvmAXEFjxOpteu+8JkLiUebtpTuaQDPin5dABL9KoSGik4HpL4BaeUr0xY2sfuNj4fku18cnE
T8ypbwxrXsCwymPtzlvl+rUHLO4QpqIWXD+Id8qAPUK5flJ7ZB/6S5/r8u3zVbeSHCz5C7CaMTa5
6kCWrpu4r8KCjkGkS5eWSEM47EVI7UDoQs05YmbQWMRsDN7Krloi9QA16PpyNi5Ua+C3WTe9uR9F
jhitC/+eDGKrMr3i443M4L83E7R3aZJ2MEtRNAvC2qTBwWHQ7+isHjo5jp2eBRhYwMDld01d/5Rp
NQBfGnSxDlI/tpPpzh+9l8oJWDQn7bCzS4vu7HpwNrLplX2/xFwkxm5x5qnp5FNzn7kjVmzVbISu
60r8YHc412f+dSuDqaC0bHzCiVesi1xTp3vNxXtB2dvc1oc+Gx4+X0ZrK3XxIGpxx76mZacx8ZMj
w2/PvhmjxAu2REbWnrCI8y1zU5hpd+6pcCd1AkMFZWCr9o+TUOLfjkJvUfd1ZU8hyaXck2ls/5E1
rX5Iy9aFQFtdP34+TisNGrLExxI6qzYbCu9k+0PPn/nYeALwe/h8gWtFTnM50XYvXVZDmdUZ6vRG
6tbqkrCwkYaCywAB0M/fZGU8l3AZuzUcB3M3nDqJGmWbqTCY2Etb5FvKmCsPWCJRSwIAbAHm9MnQ
2XIiXcMlsQX2wo5qUlRbtfoViDlZwkztuq/TxlMY0MyCwlrln/wi/SFUfeptgMkgt9dGxfQ90XMS
EpAA4BdqIugTfy80vZuGRMB7p9k5eRuO+JHEaw7Cz+Ch1L62XvAmE/FdDBr25LldnmA51B7hbgYh
r7QskCyJrc9YCQJL0KrXJGaYFUfjJKnKJizcrttnPiTJ/mmyl9BSOTWZKYLKOzWIscMNlXCrD9MK
tKidAyLLv/GUyNJ4gFcUilqNNZ44yB6H1rWhbGfP9g1M3bek/1Yi2hK6WrSq0KkR8wm+2Q3uJMlL
5SZDODr1BE3OiexcT2415tdW8CLkUGngvtLmzgkNQRolfQK1CdCWImtkZiM3hhTHWkhYAkbnqql0
isLjiUAD6jBL5QIM4/wUcBUnyvH3mLE/hPSgg3Lkto2Bz4VKXuGi+j7THAZx6r3h7g9JxVerHrPY
k+Y0F95NKuBO6hb8Puhbcge6zKUmWRsFHU2iygbQo6zkg0PSr2MwlBGQH78z7iXHKcdWSMAPD1OU
22g2/q6pG6umAtWieC/H6dmjSH4NcV55VQL2IsbbAa4SuWNB88t/7aR4LOoKZWZRvRRNcIDfKyTn
mxcqy0eS+Onu+jvc5odKkDidVSxp91hN1XcL+UaUu/x7TqZIkerkoz/mCHoAledoGtzCW+fUcddA
PbHb12l7rEuxM1LGyq0O3JMR7q+R49pnxyFBmHsp/Nvw3lD+nff2ELhhV1MeJqQqQuPMlyHlUGcE
aIep+67zTjCkv1Eiuyjm3gszOaEVFIdU2ZdOu1AznaHo6++EO++ge3gjvfok6+lUMnIzy+EVKNBQ
193dtQuZWSDw9t73XDR3nQMHc6d6QD1BIH+YH4hKjmkxyChI858ARO2vw5sVSEod47+AgZKFM1PZ
znXTsMnH+0AZJ4KG4Fcnq+Opmfejcs5+73ytiIpcmA/mrH8HjvK29V0eDgkBx0DMfVzm1ffrSF/P
+NRucKHT6ZfGKZ+JrneWa46OqndeovqwGdSxc32xL8ur7DPE/erpV+D7t1I53a6v2S/IKd3Y7hBq
Hrz2xpwVTfdGmZ0rrAiMi19+muzRbLCjCn/MhXWmc4WCxVUroeslpPjVGJdp/WwXPtnPM72zMvqC
1MALoTn1y0g4J5U++9pzmd8T3l4obfqLZ7MXEmTWjnJk8Uk3WWEmPUjHp/ajKdIHOqVQ10yYe+wh
ALWTA8QJs4qmqCCw6gFgOSe04TmUhnXFkwMidxrxami/2Jm+yeuifpJNmVwNy+/B+HmAHJY+6bZQ
Bx+VkV0rZogjeMVXP+XewZo93CEcK/TQcAtJnn1zdevvNUwVihHuKh2sXWn+DM/LKcxMxaKysn8F
ebYLJvKQeeJJi/K3Y3V55LOhCSdwHxSCLqBKB0tl7UFMlh12SXEkM6zHJ0X6qC7J2e77oy3zCKXU
NHICq/iGS+2LrB0V0kAcJou/wtn4janOOfAsPwwDEoWAqxdida+NNocBtgwhm7KnrE7qeK6DNsK6
vXSMfYMeKQCq6mKnWUSDZqf0TOClDeVUE5CjmMQYVio9GMAmY+00VTR56pK3bh4RWE+GjNIxdv1K
3sOO46nKxY8EuzfsvPZUVKOKEjiPhLT1Tni3d/QocxOygeA18x4sc5LA5654IG17x6C5G4P28Ksi
6XMGgfUwzWwYMDbpversMkzbQeFnZy/kExMnk406zhrShn6lDgQA9bY1PyYDsz4GabhoAh0aRbKJ
3eSIlCgCDH+uC6/3x2fZ908iGU4l1KFjlXlflDVY8dyJo2X4n0LIFhAfEhaN64Suz051w99dI85j
HrzyzNtlonyxSrXTHPZ7KQCeaqyaWInytnKLC8RQn1pO/RCqhL/wn/9O3QH3TZNU+2QwqBpCwgRm
JRPUNjhkXvXsB1B66B41keeqHf0dHKuPdGjQxekBUnWy/JsHtgXco6tDCW5xaFvevrbs/QAZFZsL
RAsa2kN+hLTDzSTgW5w05bifp7oLKyBxokmimYEGtDrWs3s7UFCSLS/LTtK2WdTy7hS0QVQY/0Ac
qIhXRRNmThVbc/FYzOU3nk/PLK2PxK5RSgGnqwCk2meRSWDo7rceVPZbcSz8/L0T8sh5+4SSCCQD
ZjuyHWhkqHR2jwEzv0nTzoBFDuMuuYZ8Ppx6kOWTvINZZTKGftK3t5AguviyMPdzGpxt8Jo9t78i
g3nEAnorRjuIoYgIZxxFvjN7/tb7oPDrAXSdIsixgynYK/l4QAKojnk+MmBLpQOuN4ghXkUQGYJH
PqZQXDbwpSTHMdNXTF23S7R5SrV6LHUWHPKG+/BHnXWUp/5Bc32sLb3X3rCD3TdyY34PpiT0wnUD
6S5ffed2U0YwaGDwnu/c2KrmX1Rh0bfTePJL2O1kHvZ/AaQ7gylBVBcWiztPtjdqqpOnXEBQys1x
JuC6uUuM2NF+uvFTUj94jR033uQ8OXDOqOmod8ncZ2+dUNg5tACfCRNHuH2XBPxFI4m1cz/ZNyCK
7uyknaNMGwoPAvfnYJEslI0CSqZ1YTHptq8pHBJDYsYgrmyeh6WXp6Huu3diOhZKiTg2qaqO7PFK
inHUb2YpACQInY6O4yQ32h69iGYNunA+fElAe9i11kDjBhIF8WSJ8jDNUxqh33DvtzU7I0HA1psj
xmzo4yWAWjReNAHpkgXGxIAz/8DN9wY772QNU6h67v0k3ejshhyGSHnbywOt+vLIBqrvit42b73X
m0tSmHLn1xVWa0asUNWkehHEq2Lf43BMCaar3nIB5Eho9c6MngrUO6KB8CK0mbBir8xQq89xHeiV
g5iVu6kbN/h5tWPV0OTgcGbJfQ2Q/b5q2/GGZnZTAIeZ968D9hPsTX2qESauHm2FCzOIIcjMi/Q5
8kQoWsR2ytqoTdty11lZfnIdM78Nk872DGkr/N0a65gAe+LBci1HWIPkKDxLhtFxfmci8cKZF25c
lXy6yQaiHkXWdI95wGix6+ykeHZmh+yLKmgfKt0bfCI17S+nodmbV3lX6fVrr3dKYWEUE0iWijiQ
BRlwfKbp41iOh9bm7dEppiJy6TCMUeYodNWpM+70JOvXpMiKs6sheS8qJn5bdl/+TkU1JaAxyfJu
NmNXhhI1ojhpktmO69SATqlK403Xbll7GODAcAl8K9s1QdaGDTQzd9A2c/eyKui+RcZ6wj0z2/FZ
iFuVUdieojYD4c6x+O70jnU/BE5zF1Q6uyPStXeBBbcVyekTlP/8sEqk/dXRPnvABcyNCERnwhS7
7VFPDIqHgyH6y4D8NKKik+fcG9irrpF81CWan65vzztPzH4IS7/hMpks/dEFsol0n36nffVYJ+V3
J6WYd5mibzW3yNjG6Qdw3sMepjU2Cozq2YeOWYhauX7z2QhK9pxOUeXXKs7yHpLi3lDT+6Hyi4Nz
hV4h/KH06UweIGoieba5GSLobkl11qyw0V4ZOQnnnkyQxgruM0jZxLaekBOPnbeHUI9zY1GZh72c
2GuqW+9SzA3CYm1+2zN8R5iQDzVkVhH8+XM3VT+gSRWc0YdjEZL5CVn66P2ZOpKHCdKxUKhBhqa3
AQQZBBZdYV9x+Ba5tafSAvQY0tetaPSrTcf6VJdBca4Cm+FSbe4t5rRQWpq6mzyXLDRiCAYUx4SL
7ZuXJ2Bo9B8pZhNOcpJ7CLTCsNikN3gvOLdPff4Ka63gQUNEJ0JgdKBtlkCwidv2rWdU/6ZpS5Nd
ykFqCrtr1RtqKnwPr18azX7qgf6XZKHbwOK9hshqDFXUJDJ+gE2kmy6ClAfCLOvab01dwZ9hViPc
TGQeJ7zMv6mA//QbPkZDOfX4v2ys/dlxbrxpvJ+myf3iYH3d+H6T7R1a6gM6Co+VgtGKbNuQzCx5
5U2PQylRP7Aih7PPXH1CBfEOLFCxa3tex06iKoyTzJ3DqFrnCDdFerSdZoq0qNNTU7gsDkrYOxq8
ZKRpAytuMhZn7fYZblwAmWpjeDy1uo5RpRtjTVGGVSkcjpvUySJmI08fR987srz/4TDSHqioH6bG
SGRuJdtVpPuCxKt/m7IM3hc+B5qK67vORW5fpXUGkq0udr3pkxvfYy9Kwt8X2GzEnUpEBR/M97xw
f8BaRkXKAu4hqfyv+ETrrq/r6WCa8amYUZmUBNrikBl9LFFCvYOHdX1olRx+t11vwfPG+dbPOO6T
ngxf/NFUsVf5+R7VBx3bchyeKPx5YwaiXphfF7+yJQ/nqrXBlfH6qCnYGEFKGFUbnPvlxa8mxK+c
pMGdIO14ILL5JgptQt04KmrzysHVjl5d07L/4+hMtiNFliD6RZzDEExbIOeUlBqrpA2nVK1iDOYg
gK9/N9+mF91V6hQZeLibmZvNIqYxbGODk48Eyc4TlfYCxcbQHbaCnnopac36QU77xtDF0TLSci/b
xU5GGbp7sZQBhdIWu1IRupWu9rfhtaS6kn9yrYuhSJbcc3ky1Y+Cs496u79WG2+ub6vXsqCdGLop
O+qqqk9azjoRnfvbbSQZ9L1lhhhIMhI2Cf9lvFpswhztrH7P0pbtUNuaff/gzpv7jeYtu3br3D4r
D8GmFVbe3s4d4+QWjaD3y/MdXdyPKe88XcjitGpFflq19bc0OmsnDW9K5N36rF3G3w36D+hx63Hm
LFwk1FXUyrbaC7snIm3xsWJwtz/dGlhJWlCU6rQo9h4DdOJpFkFsmIfn2h382BtTd8d9k8UyNRsi
FmfjMKjqbrxoh1G6Gdut4UpMKruc/5VVBYbNkX0cjZrF/i7trWvVWZRq1/2FCWV7BI9mBm8W52At
3W81jdOF1Z/8WluD+pKOJtNatuGLMfEzJ2/49nTbx6r1g8ikDkdNoJfPwEvT357pt3HPmuVOOzkk
vC0TJv6Ptlu6aGlBBtpqXeubGuuMHfxAENqc1fCoTBupJBN4cqfZ+pM3TtETAUPzbAykVcwUjD5c
pPfPCLdBgjkE2vjLfyuL57bDjGmEESG59ih6GZrXbV0p+u7shjvMqb1oyhz1ezW64UGxVPXQbz4d
alNWGDiVm3qy0hU3pRpJ2C5UXne2utF78r0m8/Z1CCQHd8wH2/o23kLLi2e/73eOORv/urmpHhXj
1+syEUV+DA0MTQ4Eoa8q0pYW0eIU9K962hjWXTHsi0GlT3pohYgCP2dW4IY1YHaH2dy1qR18um7a
D9fQrO0ftFR6z7b+8l2HCz9Ll/m2s8x07iJHtgjecdSZ9qrSmu5W1aeJXzWNR1uZ+8pqJUBl4CXF
ogEt0AbFoxHwekIi7/J1axNm5ob6DVrXpiuwuq2LuAQdPix50B23tUzPxjDIF8+zCHMJ29wxox7D
PRmlZBO/56G3fiku14xSYYIrYGM6oNLyl4ce38qYXUIv7pRRuYk5FUaOxLasHnmXLT/GGC4/LG26
/ZjMhUfsKOUn4jEWOvxAbFjZ19OUVE0w7QStY53MnVHODCZL/SjnsDtndklgUOUJY7qQRMEc4uZi
+DGL9q/pjNlehOu/1QUpKIx2fQnyzpv3gz8a/yl/IHk1W8sMSLrYlr/C8oKnHktJvAN7LLy2NRAs
sqv6o2QKf2jKIa0iXXBlLVuYn6Y0K+JRzy7rBZaOBQRnkq7Z9OCPuj3wbsloqPyMjT0TuRDBSg+L
1y5ONNgqvK4ZrW8GeIMjCCNEZq7MT76h7HjhYcYsgYhksvwxTzy+pPM2G+NtthwvpvXMk8ZuwDob
rQ60cyMfwmkPegJTLDssArSuSxrtsFfDkQmwvoLkA4kYVTvHU1ZZX+GQ16fSZH1CesQExAZ98ktL
XstL4FrNobZ1u/eFzdZyEXYH0XpWZAbNehcHVRfhW8VXVQ1hPA0Dg7xO6/llrdcgmtKquDDF01Wg
J8BSxZfneu2W/3q6upewSmdyGBvjMQQ4eKBQOKBGa3fxmrSNu6Kbj4p6GKmibJ9zY6zPvRkYe7Xm
VZPoIaucpy60L1OTyUdnzNf/TNtodlMW2AfZW8tzaIrgGLT2bwLL8QrR5XzwlmI8V84M2pCBUQ15
V5wXu9BX3ab1mU5ofB4HBgvPNrJoyOf23W7n+gW2rzmNG1uvNTk/hyE0nCcmAp2Y/tB+yY4mqBvV
drIHdXNXALKiEkOsRmn9lU7gxNbG9Y7JWEP6/BQ8ehI9b0pS167ZqASFzPHu4jLe99um97M7cGVI
CXBXg9QVXmEkljVvcUGnDeqzDeAQfoEBjK93ZaF+9VSZJ2cbxoOdEQHWeM5/4xxycxgaFiUnJm4/
Fbl9bdyQhE3g2PvRmOxrbhf/9DKZEctlrP8sRn7q7CUA+aO1eSxTr8U5ItO7xk0/TWmVNzEbVuR5
a/lkCd1etkr/ZWJt8cfO/Z15X7xi1/1j6NrqyxKyheTL2lfqxfhcFHl+mye7O6f+ZvyqvUn8BJZv
3bLF6KHIKX32OOrfdYF1YkePs4fekMx3afjISmabVEvPIBoabWxu+A+oWuhXtwzcnaMnFYlsGb7M
Lc9/ZXo1rvXqrhc7AJ/MV7zw+nCgxpHzF0klftqhbw6mYugRI7nAIpD2cWE8O/SbYcdd2Opvxj5A
5n5K8e/38Xc99tMAVFmI9Ihi3ziMZjsnKY3mvuDog1xaH16xhA+rcp5ll2/0vPgKPikbIp5FVoxc
qrqOaWFM4k7djSq7iMQs0yVG+DKfmMD7uLGt3+MkzYjG+le1lQzRg8w/aTCnWHaqv/Sl6V+G1m53
nE2WcCeciTIiPHYjLuS8KGKjN9DmrQs9a79Vtto3WY4Pidv23P8A8pgRbmrHNe++r0YZcteTgZit
POtGmzN/hHl7s+WbI5b+kFl9mYjCGGPMMMyr2TZVEYe5uTyOOPFzV5YiWcTk3U+hCyRKQ9JZDiOP
wpDKzHpMRxagZ2/q1TX0U72z07K4GVUzN1G5GfnnPCsuI0/lu83JQrCmpgO6rz2xt6tQx15798hv
/TGxMulJsEQ7/+q6Kv/LCFIy185hFjMt6h05TV5kOzm3HLGo+C3jK7WURf7fkBrq5hTwIuO6qD3q
2vzJmZHu0i55LxAxwY+Zcbw7vrGoLtz2nOJT8ocGwDs0fr2cC9/xRpiXZvkmybh7XadBf/TayfKI
NDPz5JcNrIcG+e6wk3jrEBckLM36+7CX1YuttmpPFafpbWnQj/xG+S4FjXrosqb9MVdvjlZ6ml+N
UP17GVjBTeMkykdZ5jpJZ5xcurysjyrdzE+/0Pxac7VasAnhrPOdFxYYvnX4rDiK0hFhyaPfjbSu
/s0lUlcM7KfXKsuRJeDIkkzgfNFk+vbbPE7Fg2O59a8hz8bdGCz/v6LHMt3fF8zeQneqrwWE3bHJ
QpuebyDYLthwmWY+e1x6w20S/OWyKsGWODzriatg8qX/ay6r9ZA5Xn8w+9S5ddLxTroMiPZdzSC/
4NMDepErK23Ql5Zk8RWOa73xNmu8uR2jSXqvVOte+AE3/Oqq4/0HQktIjkk6DS9WlVMpyK46QDMU
N+nm7XlQUiZqQjBfWtWpCJ3por1t2SMLdn/KsTcfO6tlPFgX/U8K5EZFa8wanTCsw6mwDHA0lXri
GrbDHPt9o0+iHmrmnLEevNgJWv+l9f+u1oJbV+oGcVBRZPtRLa9F1ZSJL22sFkZxkX345MhxhBzD
oKTZaiDsBY8mcRkr51Ib9Wuh8ok4MfsEEPzoiPRNptV+IvLWV6IFwBzeehIiI5AxLiUBNMwVpaol
i90s+7JpyGkyt9gK3M/KN/e5L94qd42b2fjFqgDzilOctMd2FF0YGD+SSbis0ScnzjpvnTLvk2Es
Q2Zu6kdGXl00zWlSF+o6jOmDx3WL/9aU9Lgj7WrogFikrD0oi/dwSLK++6h7rHekyTjNIFKW89/B
cX4PtXf2+joSponD4fRruseo9sODb1Wxnss95y3BEO+kAuO1aC1eG6s6bIT1NaW1W4mSzIr5HBI3
J7zgdIeKl6r/NrpGR041fBJQcRybikQQmOlG3nC83Tdzf0p1+TQKw4vtZsQQzfjNbtt19r1zKruX
MiyfbF31wIds6S3mLwCxf2khnwJh/MuGlcYqpxUaRmB4lBtxY03BSfn6wWeX/uK1trPrffVHQiuM
Sk4Xw92egjY90RifBKVfafkSbsZ1C7OdHOVH7wRnFfqvUnkhZ6n+UxrQo4GDJAsbXrd+nFMvS0gJ
3A4A2Ai43QZVluvHSMOIjKDCRpZnPLSsKkeWJG2by3VwxbtOs9Oos38CG7BmIALChQhzDIgcd1gO
Rege9OBf66rLD60urkEQ/LGL6dvnTTzSoA/Rqga8UvOIXj6W/XTqvW0FafboX7FwsJaAyNPc0YnK
+t2wseiS9XYD+8rEuaR5CU2yvXdb1h1p6dJkLPmLY2dcJ695zrt8Hw7Bt5oy+TNs8o/PPw7G0n77
wZjMrvM1tMP1fghGNMoBK5/TNsQjtk5GDzcUFu2/xhFHqtZfY7kvBGTLRxuSXrNsu4mXKM3poNDy
o9Nug30LdZ+Hy7EpdWLlJcEb4U7bzQ5Lv0RZJuZDHF7Piu3KStC77UuLngmqyul1DbEqBO9pBtts
TOnF0eNX7pRs22TOTVa6gaKl9zOpnGjHEhU24Kk4G+ki+DsO1hGX5feiYpDd8pNSXdITyRLJ0ml3
VmCG+ykIVvYD+w5Rqfxovezm4R8HQGcHjKY6PbRT+7ngy8GjW9641lhWwzgPGsBVsTk2r103GgfX
1l1iButEDbdGlujI1hVu/WK3LMvwcp+sWqV7T4y4ApL9+5K53StAdBFXvjefO+XaYDicIx5Yc+YN
U5Hft06c4uOWqNm88XjvyzfBn3Venv1x2S+tfc0Kk3bdM6Dv+3jBbNAUFMZ21qcyF+ZuJL4aVui1
DcSPNOYH7D4KzmGXEG/F6l169FM/P/GFmdB6wIdZAYaf2WkbzaMJF962LkKS7NaWwZnQztcxm26B
a1/cbPllbtZVoNEbaWqB9IgxjxYsEzDyc/+wstgnG7fBN7/RtbCXh0WvO9vvDuM2Pa7pCCaU2UZs
DMWP8JluvObHGvs/BY8PkN6SBwRXY9yCw0Vd3h5CuMLC677nJn0x08CDBLMfmnl8wuk+P0rd/+vW
0E7KpYVxlSbFdHgxg+E0EubASzvFHbhXBvARdg9epfJrsLTPZaUAClQznawZD6+N/RLQ2P6gDIUI
nkMM4PCxOeNlltYFTzMncgJQXZxhk5U2fuinn2ZZLmjG/tSOvTNlwGVoZU08jxB2XYCPhFWYl7xp
d7Iar7OVVW96YedVU6f0Xavq968exzjN6u8pMDH/tO2HqvHohfQLSpS9ZRvPQtSXsOk/VVc/BE1G
uJbrHWwWYaIirbpEghXF7Imec9VccRCST5ufx5MTxBkxjsls2GY0l+aJKIBLwZVTACLqKIWLjFxi
LRxXjruso6kC+G1WNmBqKFeJCt3Prus6HSrV/C7s9NtrgQSH6s/k9tg6AQyzsZNFqhFOUsj1I4fC
AIfauYulYIwYSjHObkALrOqSqu692jY6+dZMgqYuIx3oW4cvrBqXB2mmJ+2M+O2B1YgtoKzywNDA
EjC76HkH2ftEsNnr1NW3vq1fc73lbPJNXrTY+OHpUv6003yXH20XfxzFziukFS29fN0qaUS68rcD
Dah/q30BmTc2u6WkLokaDqhEXIYQKx9iKtslnYod1Ju9RJ49fw7sOB0hg+NKkDg+I7tg6o705NZx
QRimVWxQGtnz2Fuf2lyNuC/yfSCthyzUJzxTj8gWE4GiKL9/1Dq0vuhoaCWK17WgHRg8IL3FENcy
tPduNfdnvWaIGwqov8rl5iw39zno+mRIu08p/Or/31aPBinO3JKUeKK8pS+m0xAOWCMMD8wjGyY4
3l26bkbOTOXkd7k/6vHiYIXaZ/UvX0BPY8D2XpOdxsuaQsIafUCWihQxEL882XMVxGkVeA9+3kxH
M3S2aAntLMprbDqDDE+l1Xks3fBnNtI9qyvuDrvnj0LNb0bX7pt0Q9hmzLQW9fyfkfu//RC4dGgL
IGHpgi85rtopsYY0/v1fE/OQmG/jo/aWAHgEglcv3n8pdj5ZNe2dGp5GhDumrIesH56NgowoNiff
0pDbxvKrv76PMDsMRRttymDcLa4hGa8RrXEdV7L5S+zXS59RIJr1G3ftZ2UZX9WMjsEJXoIVP1RR
ro+5LAZIAbIfKnz3aNvbY72uhynLiKEOWm/X19u/MJ/u8NwJvePBm9VjPq9+HNrq5PNOuDV2fZ1Z
Yk6Z6/+MGtezpnK+BEmjsY994s1b+n9sh2b4+bXhUTuDEc20gGTmPYPwsNzTl2c/3d69uXsUHPw0
1P2uDEw87Izp17JCGYnJeVcVr0jNGYqI8jaPIZd8Ypn+82YaMO/mK6T4IezKj6pk96/K80fbNxmb
PfePS2NWDfZLt9jfYWW919QtZw7evWV+rc3hTCnl8gvA42bR7dNp/W8qzIe8nV+c1AVJQ0Y0aP+J
EJyjbQnBJNTS5OLIezE6o3lfa9P+009ueG+N7V049O9eaN2HZst/neTQxi7SxDhYZXYzVbYm2whv
XbN09L2ajMOVmSEUazKIekDi1w1N2G4JA/Mk86A8u4u7D3BDxAzfYcXA8OxE55UVz1Od7sbevzmO
gRLO6ODZevFLtp7z4IA9Rh5wMdNBBU5OBxXQiyusRPhBsvLKjibOtHAnEx2kvpPmUT5r/0WwwlBw
F9hYMUGVvFUByrXN94ZnJii0rK4bJlXfOJ8k13q7sNDd54KY+A1dS+WA1xkL9GnDakrebd1/CMvk
L4CtdOdj7rbLvPatSoPPjU8Xb6bQT0AUVbKMfXeubCr1WEhUWb1qorXNkAmsJlISzUVcWMuLBfhz
awx+iTYt3105P5Joaty8gc4NW38+JZu5rHik+xGw5jjfzTddL60TxEX+ueLGEftZzC27dFsWI20x
XswMuHFc0euNU9hi1K67PbhKF9eAEywi2MORDtZ7xfV5OCvseQ7e4K/noZH6pVwpCTQ+a+z7uX7L
inC7+mW7fdDiPnUZgIEj1X0HGkJebJVxaJny3jxDZLe+qW5hbX60fZ9d+8bM4Jmm6glTp4DFHuVD
vunZO8isY9gaxLeelpdWivIw+3R1Vi9UzO5uhclomiewVUTGDw1sxAxiYnZlJHP6AN810XfM9bep
e8LxNs0MNoNv1UZ3aunYH9w0U5eSufzYeD7ITV9PKHAqVGkTq/uWyFNqkvGS9hBfYBvXPhXP+Ab8
Nyzr8jwUIYFk82Q+m5ti/kBosGsct9mXJlyVdOmJunrMbgN62VORN+lXoMvmzTIbFGVumx3qZuyP
7VSLgznhL0PbpHbFiDJbhoY4BJuHSVBpKWRc8ENN2faHGq+EyPUhW4uxRMljTfNL04gN8mecIEaE
W96yxrOrSOpN7fE4MgElw54vtzSX36mzTTwZ2H+cXPpdYbrzF9eI4BqrP1zppFFNIgT/0+419Yee
5euyZylJllcoqce+sc1Lj63XtRlHvqTewWgNTNp4MCS2/nUqdIKrCoA7Dth7S+PaOzarc6zC/L2t
p/+yqbeSokMI0G828fRTOuwBa6uonqqJWYast1zQfE4hirPZZ1xKR/tv4FdOZLvOmzAnUAfXLo9j
0Lt4dAXpKR2zEXgZVDEM7TpZGqtLkK9VLxWJXVHTbH1srQoLHAVLCVG9PlT+KG+dA2lVrigj6pxA
6y7ksYzOXMSrhB9sl/qlTTNUXku3EgJll2dhK8FFBIwXLeiIsCUqJpRU5E4YrOmkA+qbiX9xsscm
fMYf6UmnKYnW97O89fKRCR2x4WJBbQv9YejhPbQKvHQ34Z28PLyQmnoqm62RJ47K8h3YJZ++a9T2
1Wa9+2UWUxcmvr+INe5dqPAILt8dd20PZ3e3VUb1gPdu1HjCLOPW9l0/QQODSsBY7wtXsltbPn7j
oZtHYemVicQYPjgji0MGq8N0qg+gZq4b826V7pOBPws6ApYiUHAGqf8sGu5/RBPT38pDlcQDa1iO
5o4Yp9hut3GMamGpJU4blWWJ1RVeEG11nedxN3g8g3UYiq/eVf0IYVtNzglmwz47dDrLLhSmGpK8
kz3AtV1CvZdi8R1kWeyvMyaGIk/wwbR+O9tcf6naGRVainzy4WJHsRyLNlw+lmW8X/pNJ8sj6Kdt
XANXoPfjr9QGv3/LvGbVmf8NtenG8+CGYxQIHssuZPE8e7athZ6vKioEB5Pqcrorw1Hi6Fc+WAZV
AmqSr4zx0BVe5ZyAmrLn1TKNWxdgWrKTw+B1u7Ge67PnVGxwzhAL7z4Pc7m2OIIEURBwfiPF8C0j
I2+UmSjHsfIH1EfBo9sMyBmVMrOXIQ+ti3Yr0H8X+/YiTku3/p3VdfNhorDxIqubSKhUS9d1Nxtv
qm+X7RQMl3MdAEmlchWMJSjG4qpRpX1p7cAIuRQDpBBOb4xnQ4Ebx0aWDyEgwtrXB7xDWKQWvvY6
rqxq7WOn00juoDuYMoU3w0nh6f1kimlAHak9+V771njDsxClpi7K4Ve5gHWfc8NATzeaaYW1fbPl
DlgsDylxR+3+rFW2dUk42Ot/TQsJFTW51b+O6+Aj5xMNC2Bzw0TG+M1FTXhEacZd7gD5Fssc5IQO
WFLQyLB1FXugIRR30/bLK803SJTw9PiZ+TVlHm6IiAO98hrvc9vgli0dN2ecxt30Q27WAFZVlqtB
OqGNSMjpcgO7CTy/ZNwq4UnwEK/GNljOiCZEiCLOEcD9D4OXO7wsvQmEjcDZGhMlbJ4HQnX6WzGt
wXjEtqzMsDJvdB9pTwmssmv/vk0y2FBHQWgwDJRz6VpJKFktSlrtR6ar9zq0yMlRKTzZTgUk1Uep
y/AQu5XPvtvgZyMxkaWeP/tZOl8ESG/h+b7I1MeC8/29wtPm9KSlGb4IV9ofjarL/0A+EdcVawhX
UaBvpqkL7rrU1tRMR06jG6CSuhTHJq2FTJhhUe6IYpJvq9d7DtzfbClGn4E0YkSB8CFeu5G+uDru
GNFU4ItY5Nv2V/Zr6ex85fm/gXjdadc7OadH6NI7+NA5d6cdM9cJcILe9pzS4l0GgcMiRFDOr2HL
liqKUABuyNPAOFTQd0+t25RljLuvvyY1N9+fzSoFEeA9X9EuqI0qpOx17mM3LGo9MdTy+Jr6LhJP
F1WeR353bCrKQdXQwRYKDiQz29toA9DjL2/cuV2zX2RchuPRbZBOHS2/t6FvrY3ChAF380mwu5cn
FhRsf8wnfGQjT2iFD7vTWa/STu0cHecMpU+1JgZDsUeGPEeMbA2ALkA6VWIGKA7VinkJXlRo1x0S
fbiYneobuDb/U4H7ohAD/bcTKdFTouV0huycjkqTmjLrgaUtYoeK2E6HSV1RChGL3qzKfVNj04oo
vI9u+wFlz/AEB9khMfXpPzBV7wIXr1fDbCB6RCgZOljQEK1B7bbyEZzXRVAA7LSYctgVk2NXSEhN
x4onI1/u8l3HBNbiJ7y0gQpsYiwU5Z0WJn1K557iYnuye0s9ZzxZQQsjpnm2f8KhWR+xb+r+bKFb
DvG6isWOa1W5mLBnM+BSsELBAEukSGyNVlhb1FZO3yRORwwatvcm0r7Z6ZrslkrT8rDLGWykK7Vn
ZM/pPV8mwtBLHMACUbRkptOFFyJpkTn2HU4KN3eWaVQ6EzpQpXgAOAKI4aFx/fO0SqSadwAzRLx0
b6ty4MXhkm/6j7/V/1WK24I9v48RtyOYWce7oWtH8VDWf1tjfTVKeqq5oKQFZPri57R9MRnfuOZj
vJ2uqmiaBOZsX9srSJ9E5jNuDwyiV5in02bZF6j5gzA9D6ys/M9vzAc9WSeZ6SMrQYcU+hflIZn3
VvUdGBiIhbU4LqPN6zL9QUiPXkKivCCadufbq4YCnZCBmePFLYuHrpjfetwmtdN80t7eAkKL9qHm
lagq4e9H5EcoPhE7V4+Qym/m6OwMwBDLnR5b5TzisvMNhdcz8SCyWzhLGTs5poP3F4hBDCk27mft
XUzKZgzJ+DgUKXqdfEKmLPFg7Yr2FYXH4zBZbzpXhzLXUwKhxkyLIceRlaY1ssft7OT551T6n2ZT
PwZ9cwyM9rExVi/iu/8EJTqmVs1EkQKvpeqdG6VM0AQscaBwIutUwlCHmnoZetoBebMLSZPD9qQ1
rvOJgDYUrONxChArB91JV+Eb+D7oZRjuxUSO1tC+WN26xL5pXe71iFWl7GWb/TbKwopAXptJuyrB
Wntl7BxnkzRuBS0Fl47jTs9OOp/HzHd2BP/9SMc6ccJ/Mnf+NXs9CugCoUhvp5DR2ZWG4MPm2arJ
+me7kBwSYVpXnRqUoGI1P+7HEe3LtONZvmqfD9ljhxET8dYn2YAiKEM1PlTW631DZajC3w5z5X4q
2++C44H8otqvij+7qf5UI8TOBtg6Td6MzjFhbNPiv1ysB7HJB9YjUXAZ73mx/sVW9RzwDTLyhlRa
erEo970LGxiPMyOp2zXyWPrmP/INJfGd1mFhpMN8xBgSbdx1Yeabi6otc0z47kk9bkhVuzpwok2M
X6UP86Taek/u+hoxNZ3FommJOaAeYEKnnG9tEQChOvmOsOUXsuP2QDL76zSyN3Hfm4rHknEB5hyp
3jRf0wJ1ot0aKvYK/UuV5a2oA3BdstUje5iPvcZZvgWwCPy7CDfbOeg275DOYtkufL7ryaPJHlCA
fs8CiS2rufqhv0YcgeR7/BxcTQdio4JZVvdYDO7LttTnNPBvje9+hPjIDNw3UPzdU23kPc3oRoSu
fA4c9yJmNDwpObHoyfWZb+0jnyDdrbW8jBJ1OhsAazF9ZspdI9+/75m53cv9QNAjvk0W81GmiMOp
DAXfiX+p0akRoXz11jZZu0/FeJkUL2A9Ew0KKLujTc0jaTmHdFpePfiGE5XibXHFU13hVbGybVkZ
87/7Y0FqDqbL9b5jgL40et7DVD+CYr0KM3+x9fzbx3i0hfhp1/ZzUP2DCOoz2zNxiNQgMebtH5zF
qXLEs+4mtSOJ+6yVNg9FM7PWCCJFjAcVrPpqJvtnMko+OGuTeZ0dLeXcKhF+41+SQLmiUCo+nc36
UEJfBzDypOvmB8xVfzsuimW33E/1+DdHwXl/rGmRnZY6MGK0XERNddPn7MgXwkzdCDF+BPGO5C1g
dB3lv9qFrrB19m7eQVArnx8xCcQrbLl4ih4rbfZ+Mf8lDZWmzMiyXS8BoWds8iJWQU7l5J3Ust65
lsf1DnDQf7yppngqyjExGbR3zt0EetuyB7U0xc4W22MGkDqO7FBmw2fDQmCzLr+KeXsm4k7enf1A
BdAQV/bRKMqXyVjLu8Jsp5b8mEv/Qqt8N3QxuyjT4X+qNC6hIR+QjA07IKYTywFwu+zUfod1ypC6
LuNPppvuaJVZfQrzRSbmHDo74XCB0fi+I+uNRVde2mB5D+7MQYs7ES5CuT3+8fPyX5/bO9Hbu/sH
CkFqa9c4ItclCt5u6XBdIrp9vPjlcenDBwO+zF2RKFp180ngy77T+aucvYeu93aDm722lnxLF4R4
wf84OrPluHEkin4RI7iBy2vtm6TSalkvDNlWcyfADQT59XM4L9PT4W61XUUCmTfvPZmffWc6QKe/
xSyYBTAY36F9H/JCkM2uypMh7aQlSzINAYeNG7S/i7LAblPc3BXqpmidOTc+IumiBMK+Jp90maXz
4ye8SEId+tK+iQbQr8xwDA1npDmquZQ+ve2/80oTEoAeX8/q2PEnFDPiuUvNPia8D4xbyWHI0+jp
2xzHz6rFthnHxVc3dP8xBHtRXAMyV+9Vx7i1HwIf4VbsQsljSU9Et8aCqCys9xXCwAb7ob/tUySw
IE5+Ee/aGRKVukaHqIaEHA3vw9BdyCDlh2hpwLu67QVyHYpuJUAvpjFhHec69/Ke0DtlVv5J/uKG
VYjBm4nuwTw7OwRb4MkMquuUTESoz0Vs9lY53dPS3HMl8BgNlyIObvgS0UrS9D8Fo4KofPHuzvHf
VLgH2B2bmASEVOIBBjLHNylK5eP8QUpsyBPMkXxmK8fHOIsfEH6vRURZv+4SWt+/qfaOPm9OqKdL
3corNBp2DMFxttSRvabXZOqJ/A3s882Cqtrzc+pNrTGRupl4yh3+tEJO9Y7sT3cayuKTPSVmIzJm
ZWnvT/veyKMDMOLgCZ9clG5faWZPDvvdNmXYIJ3im0+m5yqpj44eT72DMSgfH7u5eSRR87sao7OR
7Ws8cxOPHvpyPH72QfyfxT6MPaHVl8pPzpFoHpyIUyKJkUStOXumKNtSZu0rpV9p0ne+b8ldjoPh
tWuZkkiylqvDfz0xVHrs3eoYtuWKGT3AxGJXUZ18ZVkgTykPXBBEgI7zI0cQi6cVkxH5XkxUn3xS
kWDWnnVPUtrn0Ytefde/oFocZ3boeNF8r8T4JBRnDiraVAzPtD6f8VD/6Vmzkfv9Q9uRXA2BM5uh
O8hpfil4zCyelhjsKfOo6kTJ9c+U2am3SCL5ZQ00KCjMBXPij8ZGQRjtqCZ2w0RtW3w5rnlXyJW7
lrgE9mIqJRmmT5ZJ3hTFiqqCGMxck7NdrN4hH1e/G5xZnoCpaLPsPMyzH5mx/jhObiMayGPa+NF1
9t3iy4zooKF+GTp9h/hGYtlWH22lPkxhJfsmI+Os4dJSPdfxfEV/RStTtzJQpCCj8oZXY18MxFMG
ZM2sIGKPd8GKqKyiEMLZWANIretjTSC3HgtE7GZnTYrGTMdoQqwqlPUxa/Bx801VY30wfnqzRckb
As2qz58ldREhsOwYa5/stAkvym/nrTWwZtZMe59ltBtausfRhk8XQHVK9X82FRjN55RtLKvC9VUS
vTC//VqxObAN+/0Ad4DcTfgXS95DXUV/qiQ8ZvFyWrf4adkeXOZkG/oezmKDGX3YDavLe6GnqTP7
axHdfMgcZvK1d/foQZLI+b0M9kX31qG2hpel8HbFWFCV2P65SZznIuBAqpLiX77u2aqt57he6FFk
9sQI9qSH8eIq8Tvku932ntiy6+Jg5cF+/adVypRXFo8ZFjJsiAWD3mQ3DTUei3kf1OV+0jX4+TTc
Z+QYp7rboeHgTKRCrLR5GHHpj34NPla/t35XIAAm9xlZqxk+o7T6SubhThHP3jZljoJxB04qJMYV
J1hMPxELViYOd9i9Nxs7EfbXoWGhbBTj3RNH27JfWi5TDP5P8wLPM6rRz0Iy8k3z0jvpLxu7FZHh
TuCE5lkMtywcO65v3tJZB0vycBMf3hVpeYwd5M2hV0eyHs9J3G6FyVkZCAtoiLBER88I219Lbr2G
dGiaXpffyd6fE0LvCA1SlwccfTCDgBLYH0vGOlKGmMgX9lEWFsbu5jStdW/MuesNFbab+IUoxjY0
OBuF9vy9yMuHuVJ4IlochUjTbsnfyOWzSNj7GLXHGT7E0pJuWoCIdorXk/zIv5jnsKICrkenwuOI
8tzg/ic8VmbdLwaI1paOHWOnosPCIqez1TkVW/fYsGxENttJ0KDIcPmoLXJfjf8YUZkHeX8kP/9q
7BQ0asv3vMQ/iWW9FS6mCSxIfoPMF5jXoZRHT5gdqvTOqtz95NjHLoz2rV3sejZ1mBFXKxX4LtX5
CdLGrXftbZsmN6uQj51iW1uCMpvLCxX2Y+vVmHXiy/rQ4sRBhNfPPtWk6oajlwMEbc2+H9yZqX96
1P30zsLOE07/FufXuDUzVOSMmOHYkHWeMIl6e5Plp06ot5hM97wEF27vHehSjjQce4XMzsb1CatG
rCk1vPHCvLSOu035jsQgOQWyfYiRXCE/TuEIJJSjIedWbxXyo5B9sJ0qMseF9bReacJE9sZ4arfe
OGb0dlXfv3b2cowS900sxRsqUHHw2CC0KzRNaefml1nYOwzmMKu4leJKwxbo3V9r+DUx4VtKeQOw
6NgtzDVzzkguMGeP0wvggUersAashsnZotoUm3gyMMRmVpQm17yb3pIhfUA8mLZ2Vv4OquJ3zxw8
DNRdiuBDlr0h4KedLY+23rjTeHbD9BoySBTcRczzbmU6PnEv/VJV/MhW5/2UNYfYCT+RqG+L7V6Q
Uf/YdXmaRLesbtrjQiGbdN5PVCSomGP/lGf6kOA+7ceo32NDaLddTaAcbXjkwWtWf/p6eLY9j+Sk
iY0hgzYEmRM2a6foAusPNC5kMrGWskhy71QUq+9o2E5NfUvY7T0MMXoCHK/G3xVUmVtlirM7VKiP
Pp5bO3zMF7VvWoE3kvfZ5fV0aXicoMJN/dZxwm4oqMZtbO6rYBDGxMHr5SWd5C7KntePgmTthDHB
enJ1eiAVMmIYIW8ghi+ZQIMjXCBsznk3lP96Ic9521+nNjiEXkApvGwiR78lbCgOPcUgwyFu7Q+n
Hk0H6AKOt3RPZuiDwy4snLd5IOPkDueota+xDAikecHOdpMTevgKqiVb2GfBQA3IdTgnh8ha8EcF
t5meHRwrc/ASFtJ0Y8ZwglsxYtOafgde8t7G8kjuAaxDcXRz/b0uWzSUGFaZHutSbpw8+CPdlZD0
d60mRCHInkTZJeKo48G8i/qOPM+geOgwqQwnxsZomhxe/Pq6Z6Je/yX+ntLe2likGgUGk/WDT+bl
rvwo2kz4OdUqUNqT2YVl/Z8Ku73pFwyAVbBzrY8c5/wt1/VfXUNcMXG4t3oir8OvGSW19nVxSYVX
UrIGJ9qndOstzz4fSiSzbt+XE/4fORF0RRIsfEz2Mt46vWVvuqJ8b2cC7daHxEaE7hNiMET8wVz4
gpv5UCrzXUN8PrjYSzapiBEtivAh83gkG3kZvPZK5G/T+unzukWSB/7SdFi4dNyhFFX7kqcYf+AP
W6IubNh+9DGr6M7/7EZeq8ZWe5E214Wjic/6ya4yxN3qm+L4gw0gMd5Y95tloGNX7S2yKyq1SAXb
V67fY8arrGI8l6oeto43IZPjw+LL8iWr+6Cjl854z7ri0C9iH1n+fn3bPHuAH9PdmqB5itPmy+5I
T63/YjFYAIH9f3wwfxIR3hZeeCvun6B7MPVz9ykMiVR01IdqT95i6+roauFTSSf3qprqki/fPAhr
j/V7vfuaLDh1jf1iV/I1dFkqyxx+hV/YgOjH1gXLpXd5u4DO7AoeDVN8GKXP7WpYz7D8YhW4EOEe
toWaOfHRxtbMfRXhVQv+f4WuJ2hlVLsNEdbqmmsT6rihZ912U15vclt9m6q9VrUH/oihKwzqFrxM
86dswv/qiGBywQAIc3Ow0UnGMBm3Ln6fxU7kwVNGXD38zsdGzpiHA1x5hmwE96r3asv5oat63ChR
7e2r1m4+rGB6oYjpd+SRDpNA32JHVMGUdOmPPWYYYq/zyV2sYScHRTsNB23WDn29ZePUXLCQMIVE
pAr8s5PG36thG7a2OlXKNEdUoo+u6H/jYDviDKYAsjfRmG7tnCanXkjrkCrxagxnNXOPbRPPKzwE
Z1mPrSrP24deVGLbeuBKJgMfpRqffAqaadKvQ94j6hjKjSV+m5v2vXTRvHt5IoT410umQy3EgRk2
ACegw3rM/tTZcugqSszKvmmyjVtWmBDSyKcHgQM2cq2XmtDT1jT+m+Hgn2nm20rSvTHkIUjU8HzL
U2SjNNeO2BQznWpstd1ffj44Gw4OCnYiFHFpzjEpIUP/sCkobMiXvIAk/TYErChsvEcG6NYm14CJ
5uyf9tCdnfyPrppfMzy7Te32p9zpnms2VgBweXM8EOFTmp5wLVMWNugwrlvd5Nxjsu6WJ4HjcFmC
V9cXz4aMycZWETaKgbqQ+Bf+XR5Agqa8ZUN1LSL1q5SWODfW+NnWJNuHiVaHoMPN4Zwg0FTcOmqY
aBmPxpIHa4jeTDW+tEX96I7uZxOm7wnxMgZ4ATiekjhtq4ufIjBfLk9jLLIfSwf7tU/h+kYNyHb0
6k+yXyj6SFq74R15OCcGMWBToiJDMC6bPtz0fkQ/O7p/anILlauuk5fjcOcO9fAeNdl4w1l4rKPg
dx9U5CQlptbRJ6bv0tIUir/ym57UqVUrK3UsoBK568m/vKKU6h2i4S87nvtD2DM7Z1efbl3nQS4k
hr2OcF6QJsw2Z6wysm9uoy7GcyKreLOeTKrBl+z1b0GALFOmTbgRZLZ3uB0T/pPJE70H7tKSUsui
7AITjAXItncoKMV+Ca2HhJuXlYq7YMnUvhALnjM+liHofSw0prj6Fm41u8Qe5sdLcW1HDGpzMBET
tf3fdAgIT1b+z66qK9nza1rkX7aJDozabw6Qa65GFnFHPtbK9Jc/4rqNrYikc+k+EYM+EhOLGXOF
n0kcn71qwS2TGxr8+anp0bgJnMRD8OabGk6a9ZfFw0+MaU+e1u+CE8Vw1KfGI6DnLPta5vuxs1vs
6OocuvVFTeTeM/hCKJJHNnbdw0G+4tj+UD6aPOmUBxYX/kR5eZkNsir/xLtXeTcX1ktDHUMfxDpv
PG7nOjFXHz1gDhfkW/g9GsRAkVVIpnG4WwbP307psFtVRjFH96RjNzJ28m6PNexf0GlK1gYTKr7n
e7g0b8UwfItFaIw6JAl0h8Ajxx96ziNEif1QOKe1DBnC5A9Pyz4T4mosa+uaCbzi+lzFIv4uIu6n
On2t0TPcuDpXQXmOZXKZXLJ20NZwGl+cMTiXlfc4tyR9ib9DPmFKMXspLOJqW4zqrVsmEFzhDWhZ
ug3KaKSSnPqtFdb3Omvx+BbDG/llRNCpOaaqsDDLDniL8DrS3hd/1+YvUOHLgOSSVeYtmPj5nE84
BH7CAotkgCmT4T6dMpQeXvAL7CCcOHHwliomkov3IPzp2sz+k1Hhs+NWT300vk1p/JkA66cZ6255
S+m0frzu6mXR1NtZVD8C6zyvv3t4FekmdwFcrWAodENvbHc9UzSXojfD1eXwjUqzvA6ZenRGyHKg
mhL6ERPlB2ZN9X6Z4jOV3rPM5W92ozykDh5Dq7P/X1yCgNjmQ/vURO1p7Y9mqnSf2bdI1JutMJcK
mLaJN58gf12mUN78FqGTaryP3RvvfPPoegh2nVqyo93hHe8d3uYEmtve90fFVKctd07XNU8R3uhT
l2ugPWIY9lgz3SeTjulR2kV2M0kRvrgQlfDmOstH0VEhExizz9qQ6T5EjpX+hUBAsE6KqNy1Zop+
ZSRPeFjSsXlsDIeNmdVZjBKakp5tUE3x2u3IR4HJWSvnM+CE3wRaPI6eC1ltdVS65ieTWHoUl8Iq
A8Dsx4FIbbLASOGtZ/rtcoLZqfmJoxkZuf8XDMklia3wgfA+EzEMM7siIaw0mvEVtOxa6HnffpK8
TjXwMLaocFBVs3+p8iH/r40nvB+UDNt1nBbYdoKVndnIMtE9sLQ6mE4G1wdTm+wPBlx99dx16zzN
/+LX1zaGQZT36dGaIWqNNNnrr6T98MkfmIF4FV2qMvmL2PEZT/5JorSCu1PWRk4URnWSPsQ2zANZ
/S6mnKBcpJKNC2dJj+o7Dv1r3vMMkwvBlJrNH60Z9GG25q/BVCdIeFeGEk8hXvbMj350pH5XcnqC
2PezSt1sk/4gL0+lqMAU6P4df0d6orqj6ByYh2Ym+0Uo/wPjIGQ7v8arXAI8m/q/CRed1zNySUX/
l0Akk0HkusZ5JYd/nrrgkZgQzrTuQOj+hkNo/P+VDpfoLcuTh0nCVe3yydxiX53CCVYd7pnnNDY3
G022VOOXPZpvjqroEPT5HdPBLcEJlXlrOGDeyXZ+YDDYbPEh/XF18SKGEAPH7PaweMI9toLnxLLH
I0Lq72nxrnBICDGSANr13pTv4Bnth4WLnkTjl6iLhwFbBbzSnEHfGN9x0j+nhWBiP5UNjER9CbIZ
VwKkgV1h6d/s/nO2RRT/a0wyMdtvVws4RVscdq/VEDe8C5WDJZDGWoU9MMGhJUPLsb0J8KDvfZnX
mEMUikfQji8UZs7RioZnX1AJJA6cSpAHfKMeUA/ti/usbQYCVLwYTS+qqn4ZK4UkuKTxuQir7iYl
wR1vdtd4Oislbcv5D4z0V7+40fNU1A+kXKNLMK8NHd7fbd/2OeQryQiTkfKGldyG8mbqaT/Dc9f5
QDVU/VqX3R+NbQ1H6yNOxQek/YqUK5Y6f2F+mGGV3qVLrc7WVI5/XXuxj8GSRsexsZ1/Y9rV8SZL
cHTarkHKiDpGDRWWWNnG9T0PavsYN/JTSuh2CL5Uvex92Eioq5vaK+sNtxF8niTd6VI4x7B0Pxy6
3w975jG0iKBkgfM2OsNPjajLmdekj7InAMKysHdPe/Z/QGjrvx5OApwmgO7hpc1y21GZnkLbUABF
wUtmOC6n0QfhkTnzWQMh2vBrJLmsHvZPmTx7dQHYx5RvLrMwSsZm2glGXdmsmdnMHvKwxXc1LvV4
y9Fo3sYgMoeoCaKbXRF8Tr25pfwVl8Wv6J7GAaxoxPT2oWyj51Y7YB0KXNyurAgtizwBTdk4CWaq
9iEvKZSX0YeUt7C6iZelZPg8vzYztXramX/IPMxOJhm/kg9nNtXFxB7KSQY/rHX8GHR3J/B4V5gf
4DtV+CE0JCnbMOqIh/w9aVMoIQO1Rj/49T4G1Q3sCAUBWPp0HPImpKOMX3MbM3of6vRBavlV9d5/
XhSBaR0VVnubvSR1qNpXrxh/G0wagZ+eRmepOT0o6OnKr6Ve3M0k86dJErnXE+FyMrP1YfBTeFpB
zyyjDLrtZIyroIXxb0inx02WijOq8H1KhY+FunnzKnfZxjWtPfEjhZ0/Kx8Yw3vXfnK9zzjEfZS5
6jf2FH+fGvMvKOG35dQf5cx0zsxN+Xse53fXHe9hCEYq6Er12dWFvLUefm0Zp4zYGuaYZXt1scqf
UdLu7hAVx0R5V53JPuEsJ6fRjvhynEaUuFgxbQh3rmDgLu3FbgYM3lZ7G8NCMGUS34au6lHYxaMV
Ybe20uqosLNtiHD+N4ztj6P7I3QPBdqsurtVTvvnwJE1/xaOBnoRqMZEZiLupY1gKpeOxWta9U99
595NxSUiRlQNIo5yGwfNl5fR5vrD8Jy1Axi35mdI7R/Mm9EeBQcunLD+1d3ybFXFg6qghqz/p84b
akHKOUhCz9Q9eIJDj7gEB3UgVoYBfGW8ds3qA4KuRr3xFdcD4mLClxFWw7KDdNNevSwXu4icVVvM
pyHFzQVhkSxKMlD8nWQqj7bpwhprRfySs8rrjMaUrZpstQ3jyPmOo8V67nGwXcI5ysIdhMpl2LaG
k4p+GssdlJluZ+MEv9YWQZ6Z1T/bCGfFtWkqpgPGDwYippoNFjn5oj6wvJuXwsU9LlOqnqe2qL6q
znaYuGHgZBpsh3bJz5uJXMWORR6eiVfzaVtBdSlcaX7AbZHWHVD0Q5pfWGkvvqXaN48VNdHSYobu
Yqe8T73SLSd/DEbWHWySbcnINC3Ig0vnhfaH1rPGFE+Snq/ZjBfM3s1xmBP7WnpR/qTTFB7KIJaX
If+X8Kep8PxU7rfQ1vBXmI55TuSmDb6A0W578gkuJmAR2C7tqcP/RGX1goswx1qs9QTJDyDPr2oN
gpJXAi34iBJCz+RMWpxRBcp96rY8vjXYHu51mTePZNjfhe6Ja5e6wn/WWOlBZ4lc9vjgp18S6a3B
kb/VVcz5Ansq+M8oO3rMzECgEc9X9J8NYkpu4VdWm4JjBApwPrHKqhpGSCGJncK8QRSxagyzQRer
b92izzkpXXUIrOk+4DDAISbsX3K2TIqu59vXPtHVu110jGoyMSfMTCdcb6QvE3AKedD/UnNunzND
HFIuelGkw+34VFSFe4aeoE8CqDuSrutgTnKSeEe4MboAgjZAWzr7luqZrNuQhT/j1LurHXr2Q+49
y/0v6FuO57yUJNsmmroBCHXp5uaFuSvhAkX4d54JfFk4oBhrEWB4ySrkiNmKkQmECJ/xOFKbRk7m
A+wkztb12UIp70iM6aGMXYxR9g8URTIYTPwEmpXiZvLIAlx9FMCCZp1w59SHw1PJ0F1KrQ5NjTlE
Tct80aBQN3yq8cuyJBhbOZdPhNvDr0mZ5GmMJ3mu0b62SdJzvXujMhd3WtKLTarujz+lKAVeY06L
XYfbcNHEofMoeZmLIH8g8bpcXPJgV6+Zc2Bzw5xtSzdDpcZW+UlsF+y24/4bFD7NXceq0RN730YC
CiE85cKyMIzNZbKi0fpPcorogR5d5HYI/eIQq6l8yHiKHggMJrRYkfQPYY3nUhNLRzGP6/lBeAFw
opDC/eL5hMmfl2oGsp+psYXK6/l/9NJbZzm38UtVaX3gw2DNTzkE4hyNMyYZ9i3lFyGYR7JIyu5A
gtdThe+0rIpvbbElnnkvzjszqWw/C20zhLKQAGJ3GfElYEk7ZHjfHkVYcz/kCJLvOb0kdEwb5Gbk
l8OfSLe087UdUuOYOUQn1Y1Vf6gks6INpZaJdnPh6qdo1HlyHmvcSDjL8Dd1MI2IxGOVPQ9NXpnH
sc0TAaUyMBm5UbY0rllvsc2taHUgidXq380JmiaqQ0EMa7EcNrRwOtLQFxGqGIvVdKAKpv/GI3Zc
kSBlGq5vYvERykrgh1triYN90saLeVzQNl4SbLtb155tLBVpLg9jHhp1tDkydyrtEZwTjiallX4R
QgcfdWQ1L01klW+xhyyDkaI5Nkb7X3ZbeRtVFAXL8PjZAtTzPtVoUo1gtuulhrqFhzL4nEDtvdUL
LDu9JLBidBt+S+zPbLMYeyVAcizecBy4GIEpOFGxK7y224uIDjVRrEh/CkVf37SdwRnpWf23Ddpw
3uJ5WHcjxAWZFZL1A9YxDjSzoNvISKhfrhfUbxWND2H7huiZZo23IhpwM1Zs41KEG9O1c7N3R9IW
JPgCECl6uIzY2GGB2eNfiDXRj7T95hmYLTQPT/sPXkyar2rHcsO4y9urMLK3OpftJmid9uhlif1B
KGU+8mGu/A8K/K7GILNNoLtvyJUiJxRhz6EU/3RJDMgUPXUzWl35MHTkPZ8k3etdBoGe90UMGkxD
UD94qQjurmLDOTVI9Rw7UNNJMOtXicOPeXBI1jWT2DgOZFaqfB9iozzCzHK+Us6eh7QhnRgIyQL4
AnrRl4+HaOcxxr9MPtT03kbDz9BnKaJVdLdCXTy4fWQRhXfqqyPy4LkrNdQkopFHb8Kkgd4E8YKi
oDuXueW/ZobNqXZvVwef+dKHqsoc13s+1keZo+z4ltXdLCJ1rBZpSM1NZON/gtCK/xtHCdmE9FR8
k0JC4CcAvdMhu6jYI8q5C1vt7sC/QQc0GZtkZ/CcfVntBr/y/oWjbb2QZQDnXgTjLreRSgOUjvAU
pYqktBB1y/NIJM5faG3ESLFxwHHt7oDoYWBuW++UGcybrQ0nxW+JaLoICgeXdO8uWxx4BbbSxylM
q785l9KBlbaoOHCutkEowZWFBB8sgqSARpvOine9y2SL+Iq3ayNcZElWMkNxfYSNdQQTGDmCdZlE
R5Yv6z/ZLCTvNltax1MUqPk+Z7M6lRpnxikqIOoBpWeM6Gi4CcuUEOMMJtkfwahNe5mn+VOSd+4P
CA6CpEXuv0T2kj6DBmiJZKrqKKbQQjkezXDScwe8LqF7xtUxaIvdCcEy/PG8oawPLU2xj7txDC/4
EJvbEvaoviqAil60TOHaebgMIqd18xjG5cL/M5fTcIbKRTkuGDYGHVFs3x+YDyuAqmWxVEdrgnoa
MMS8VzO5ty0X+5pXNPFrK+OvAk/u6jmxXws0FVAYzcKMQRuxy3sreGwLgvx8yYBexsXdeUUS4pPV
P/4YVxdtOfYNP679WcwhKEhaUOq+pqAr2OSEuQ9BZbU7V9TxLk/Xef+UBu9zEoxv/rS8e7VdPnTW
NDDlCqt9L4oIpQj46C7rov4tLiLmPZEcsx2UwOmpMRbRHee61irIotPnEDOkdScsDA7dSNEBqmOP
wGytABziWcZ+afIPz472HeT7uFHQwBMQf/7fVnZ0XBHOvTqJqKTXCXeRffhWgSDpYXIveNa4uFJp
H4JlJL4fjrSzzQ79kWhP6rc7nqsDVklGf7HHfwrN2O/HT5fhPo8qfMa+/C5S8zWy7WEWk7MRi72x
qBJyMpARCCXAvGK7eOC3xsDe6ay7Z2l+E0yesEdzx7ySHwGb5mx537ZuGJ7isr2EVv88dAkfFwyS
2aIb7A5l3/5RcXpneTlZvJ4sWbStBvk390hbqewr8SOWLuhll5HP4KiieUpYYxAAQyGjuevpTWsJ
R7oy7uvcMxpPjENELX1l0nZayrjhZmQXRWvOkr0Ro5NheF/2NosrUh7KSlzJ+R50ml9tM1+XiisA
0Do5xHsXPZic1Qn6TwPfejHZ3XFaXDjdzR5/jfUvWpRrlce7ImcGyvrjxcNUWNRI8UD6sOwiBLfj
vFqJpzfLzDQasnUPc9GTZIHaulk60Z07EflPNAUVIOR0jLaz9NTNLCwGKZm2aYpIPLFjmkVPS9Mi
zKS1Xx1S13IOvWMvO7QoYG196PwTwpf3wqGqteValhIc3egUDsbQDMW16iv2OsBvJQYMzwL8FTnp
Lm/nO+i64hSJqCfeUyQvKrBburIca1OpwFh444xVlDd7o3rVf9aCjQ0D1e7ZrYf5oZrk8B34yMWV
Vy7PS2BJqNPCZwmAjbQyW3b7mIpa3TRLkZ4N6CpcbQNKzdBg0PYCWb5jfQekFSzLe+bLEd+VaZ9S
HRRHgnXJwbKs9jQAwdhUDUTCbiVAKOG52GGb4ievq+GA7jpvo571T8UA0z3xJq4wj+TpgvPBhxQ7
hhtmal92qDlkAXaXB6tfcHropLcvJcs+9oDePJbEN+vuAE+eIzUOBCI75wge1kK0I42U+bD0MrDv
1yACLhSEtbh0aZPaRMnBlRcijE9ZVdWHxkP0HqdYvYgpMLwdRSq+IBuwL8StK/8Lnd3ZgSNLGciC
uFt8/0dNQp8AlURb9G/CHnWA3yZuJu7tQe4mGJRQT8IAUcUQCcSrig0zzA59kTKYlEzijgL86oay
ClKJ3wwbKxx/axfdySLxto9ySfIbnAklPk8WnE7L2TL7zQ5jXQCSrMl1Fg0aaGWNE8wJMm0y6cpz
5HUwMqogpbDJc7NgWjeEGYZ0WfaeHfZngtLhA/ufgs9irKvvhuf/UA9MQXMM3R9ThLjFn3j5TCB+
k4GWE1DrfFZ7vVh/ZFeVnBz9XwfawK4gpw373cUNVfX3uomcveowxMbSaffKYqbsjc4fVMJ+i0u4
3y9eWJ+jKsCg0qmAPeRt+QgMtzj5xmatiJ3bxJ3r5heRK+95UBPaKKfseag8MNEW06s6zpKrzbX4
PRZ2u61mLAs4k4GkR4VQeIGBBKd4bja96O1r4lPqWXmFfWpW6lnqyv3oBq4LN8Fu5+X2P1up5kXA
XWM1TBWy0kNnWxn4NlK7rd+YIvRnm0Ex6wNoPrUo5cG1fYu+AbBSmCoMkLEYD+M86Z1NzO7mkWPc
pSMhQ81NciXrjx1vIFrpOKBa2syfHniaK6YzJSstiCBNl97L6r8Q8+r7pL1265o0oHARybHMRvOy
5CUglCnNdkY2WCk9/FN1pJqt8anMvKxr9okMCc3anf0qjSqI54+tvpKwxGjWEA2HmaePY8+yoGH0
vb1Omdm6ozP/j6Uz25IT17boFzEGiP41+j4i+0y/MNJpm1aA6OHrz1Td+1TnuJyVBCHE1t5rzcW/
YL6+zN7yEHlu/Anbot2PqeouLbkwO2aU5o0gRPTbnA7OAA5Q6LhMD8I+7G+c55xXgQB4myQNisaC
L6OxhviXIcvyferi4QbI0Xquat4Kvm1jpxXYJ27dPDgb/LbGcxmpYOPYCaq9EEQeHhNcH25DeVMb
89Gml7ux1DKd5iKtQLkizxni7jMPO+VC9GXykgYIDvkmI2dr5fmApc4YqlU+2/lNdJ28FlFb6l2y
2jd1qlUoVrMOibNcy2CkzsPWVD3bfK3XcU76v43pstaRgct3gsRiIHYdgBhkF2ucJALE5tI0cKtM
8caE297Fvf1tU8SdOsC+Z2z+OIMM4ARGCfkQBFqxLY0aM5KLEydNA0oHeahUxDEFvS9lJS6JbTQ0
OzpKGIpf427aebE458H8PXt8LDugkC2dnyzo3x1uVFT1awdQDSTB7cJsm2CvvYok3B93r/93GKQ8
jN4h9X5VjU/kaP1F44UWL3KTWZlv6D02krzTtrpO1bCtAQ8g4/fzFCyOwlU20PGbr8ZCyDNvRsw2
NGHs80R/CEzAaubV5wX06YuJB2O463/aM5rgFJ10Jux+D6gUZaotT2acvg2quBYxgishzK+YmKA+
ci4pb5gKMtDS0CN1UfYa5rZoiXeGc0tqdnOp2bL7cHiB5LGzwxKlc3xYkuJl5gfyvD9ZDtVr1Ybj
qsVwrtIUdYBLg8BoHujZlgk21egiCorOMErWNFjWlNO31BBfpmDPR+vrZQ1WFLyxVLpsnASRqZ9c
EeQOUIaBxDazil0E4nJjmNULYxVG1tAcegca0VXZ/VqkV9UFe9CIdP3Cl8jukTfnR5HCyG/R0YAN
b1sS+yrcfHoJpRhbLZn+NiBUbkLU4nG0/KQDzP7QWU/QjukYIN7oc2xiy8ZyoWwtoBO79n1cHh6M
JuabH4bk5SBvmTVuLSd6FwOTmCU/GI55UGZ8MtLwoCZ8FB0wHxrSL4T0DEf+6fr9Z8F3LLnaaEBq
n6eA8PS6i6n9MteEdRTiCvLPzjzvKAMQrP500e9afFTLtAGPi55K66Ozf170QLJ0QVNIsIcJPBJN
ii/EilVUuEB9m1GdF5O+mgavAjrE1gQLDCrGKnT4EHGGdWLYLhg09TJMTf9lyqZdbj8XcDtTVnhg
tcdgzr4DacLSpmYd2RA/5urbiJvVZH3mdChNvlxSZi4eQQPgChHPxjR72HtcIz53jHvnQUKBZedG
nWanj4G1MZX2hd/k8287Y1mFCjXzOODfFUQpoAsdEWX74RaU9NYD9+Al2TXAT063BBKyG5l0Dntt
S6x3YY9IIqvat6AvXnjFbat+2CocOktc3cJBobFQLA7tvA/yG44qivV8zeS/y74iw9rMajZBeHKU
GOGNdY9xTN+TsSeZwf6DUfEI1eMjqDPBPmOy+v2NiYaoQgLOAzsG9sEv+ietf0tGBKrk2ldFtcuM
aW/FNhoB0mcmWyOTjPWYBF/5qH5Vyni1rbnbjr33rlckjUccnvzV2bbuNjBcGOv70MtOZh+4R4UY
qinml95/aZMPE4rEKsG3bKnuw9LJmRNctxjl2H1QGsHSyjcCxwkJSInLjDVzEBNiuFk8ZHajD1t+
rtlrscpMJtJUHBz+buIxxhY/n9MRDyvJKhRoYfQE1dQ4O60goccO7y0UocDJWFJZtpmU89bm8W0e
UO/wFtiVmUR0K2+1Xp/KiC6cw6xN6bDHTvaEaQwTUpO5x7AnlrtVyFddzit6IYjFuxfL9EkE4MHR
gp7CBsRgdEpLhQoN9ED5g21Tr4YsG/fuABUJ1Gex9Ffl+mhpJiajNYr3TVUl6C8bydhI9tWvvgnF
E+XzfEiEV2IvTNuLGQ+S6o2jmRVyqog9qOFh9NJRJ9UL7XkNL4WzgQMGsbk91rxhHes9IXqGHNHe
mLeFiIHmATcnGBD5fuX1b2B4LtC8T2KJYYk2+34GRjLYpFxj8E+Cjo5bMZH0h4uahjBtR045LPjh
LtPiA3oamPm0LXcyYx+UiUH9rJ7CGc+9BAKxsTHLrD3mxvs6dq9Nq+v2BG0Cd/w17vELENFF3dKt
06r6SayJ/AgagKy9YQx33BuMyUO/9zu0gUJ6TyTTc66DkE2EDCL7JM5OWH9eiDFYEfj3UsVkUZEG
gBrjr2Wgn09VfuW9gmFRXBoP6DagEMGAwkNdyUmZ8AN6z0GHBG/xmBhwQO3dzFh7OMuJ1pm+mMj/
9nxiEyMQGCTfVd060G/HCtXiioiavz1Pv+3SpgsNbZeyUGCHW2NSbBTDbopH5ESDR/8keYdAYKwn
mbGgm6+Inj8IoFM1I87sgeg17Ad97p8JPNjnTnKJzehOZ+eZgyats0BUmz6Pr/Hk7QLVfiwZd2yY
O6QwY7VV7BiVWWZbLM0/MEQuzCs2C19hQ9QJ/Z1TMbX0PsXZopSGPvRp55Qd0jyPISF8pIfRC8NK
RA4EStsyvXrj8BEuJmlKnc0SIjAwk6jWDVqLWc/0QKNe3An+ALvaZBFEMLVtvG6D8EUAQ24ycjTD
sI23FbsGHI+QN3o9keJk0Zie4xf9IUDya0XT+DPb5pmjOUuxgGhAaTsdOS2CA6iCvRj6p2iYLpLL
LxsCk1BLb+JgfEk74xm0TLpxohluw0gda8RiJR3AeAa+zrBCn1+69FfY82KgzhyScdyXdNDCiNSJ
BkEGCUXg5jNstOt2cXDED6+9Txe1ZPMZBiBaoXd3c+ZMQAd5sqsByFzMqaNuXusabOsSG6+BQlDm
opQY4pE4lnz4ST0m/aYVbsnRIzrFg1gbSXWlMwpadEZQq6J07xjWExGBb4nmXvG62yc14mBpqTUU
y45JVH+1kbF7Jgci1Yy7CdSXbRifTj8jPe/8fcErNOFs0wz0MYSNplrFmDja/GHSi5HscBkx66Rv
7umgEjxavTE6Ojh9+RME/dnnHD5YoS712AI4v9trt/VzdI/OmVUryforHxI1x3pcRnUNmlFsB4XL
vRVWQ2fQnreB1hoGYfw5GPNtLgPGUsvfWnAgnJZF3hSqQYf6MMcVSerhI8fcGhQN5i5eH7WXfZOs
0P7qUXuf42r+aghXfdBh93FNWjfhdY9MNt7JIWvpS6Zj9CpKB0xTGCPdjNHtAArnE0UUSI5IoAFE
qHP7oEPrmDyiGWx3z2QucDC+GEiDGC5bfYpANQye55hIrgUjz9YPemulCB+DnsyJPIEC3lxd6akd
E5cKgDs/QSjrqXAyUE4O4ZO24sFczoUFiFqhVFuFCa4m6TAOLTHbBIEm3lG+0TxWAl0giET99mCa
hyAG8M4gunW0jKCRAwlcwxS3gTHZNuIbIbNzjaBmy4EwWZGEymjDK+2dk4f/kFz669ixS0YC84X+
xFu8mOQZLSWfyMUTAjnis8I90HT2ewMCIY3bHoW5/BOl4282pOThJuLZU+E7UbDP9KEPnifs3RIC
xx4S+yWJLNAA1kaF9lMBmYWRxsFRIbhS1LszosIujoxVQajRHgS8cS1FP+HDQnNtYQpgdQ4qfdDd
6DfNVKKTYNggQOITw0KLOIz3C7fdDtHQZ6i11q4b/EI//xq47ZOcvQ/d/I1JaJRQ4rFmw/DMZH6V
NM9VupxSrs21x9chHcwVJBDCWMxU8yesx+xo9FfYfZR5GNNsQ0rVjbzwMvqidp7twQ7RhS/hJAx4
aQKE8GWVnuzIphZP3ugpePhiyXDuzMCHoVQ+i9kFRmHAp+jMngEH4CW+WPkCd7yEaTUxmq54Wpvk
EE3OsW5Tjg3BvDU7p9zS835KLfWEHjk4hsMI7EWBLQGCwneU/qRL9KsM3V8qQC2u1HWsy4czDZfY
Q+HnDMUhXqwXPxD9t506r5D0tlpH6gZ1d6RTyKkguA1yfh4b0mwt4u3s2fjdRO3wFNpBvBmN/Fbn
zZNf+CD3DU5NpK9kxlNWmOMqZQYb5gXnT9Is9wvYf8cYb7lr1odWMOZK//tLM4mdbpw1R7ZujgTp
wRtSpMk9Ai17aauNVEF2mHoN4y6Yk9bxtCXKgeZR3zIgnbA/kRXc9+9+krYAEn2w6+W7NYYfCLG2
cxW9VQrJIPv6u2fLBzKAU5vExz6brujWz/MS3pgUfNsVD0c/OLtFzh8IW36btDd2TOdvNPU2WLtd
ZlUZNBxEeUFubXMQt4vjnhJOtS3a2rSkiKEjzlh37YQ21DVOpSnZLq5ubVi29dq01FuKcNRw2ZS5
G+q86z02/HIzexn5Z+QcCTdGP2Yyi4kX/xUT4z/fppa3ozUr7uQXiPCh0D2MzOMobEALnBhn0YVP
QA6YzFa9NmcS73yS8nQyJ6bbS5DvwoSzdNhf6dFdwzw5BmLheI8AOO5n6GMOaVDx8IeuDKSF9MVx
8jPCkl8J1qVN1ZSfaoL/xClAygoWilBM82xwtbwiwGD8Myvyr1Zh4c3ryUS7X7tg5T3pm4d47ghI
WDr30Dk6id6zoN4QIIX4qihpKAz07ouQWVNVGTuB/2LHOBJhESXsrTJKE8BJBJnOi3RfyjZn1A/M
gtPRVGBiS8FRWXHbS2RDR++/Y2rmBwzgGF99ihwAbgxyDkVGOPZPyMDkjSl7jGWqkc3O9+L2MOR+
hhcKBt96jFLzd+NWWMf6xPAevN3Lz7LMfcQXqOJ6QskR02hAU1URg5w5brue8tDZYY4EpEqMy8T3
wmuhXhyY81HUr9Fko5q0c/pbLlxuz/L7Yp2gctnmoZncknay6Px14lmljbFP+hSmuDf5R3cAIC9n
6sNkCPzTGHUohiqzuJjwfw5sN/Y28kK0TsNS7dF2yC1CVveylAaMEsemWBr1JMIA1E/aq79bygQA
u9M07Yb/fE18b4CD0RXpmaiccUOGB+2JdnIxfSTVZ90p9j6Q29TSvXFys5mw5Y40DR3VvHebGNyz
HwAa8nrpMbNchr3hMe4FYI7ikMn0LimT5VF1PHm9EaMIDV3jqbPZk2jdNKwnq9uGsNS2UjEZGyx6
6Ewhkq2wB4I5bTZqewQtYmWFh73MUaBemuw+quGPAFvA6sq8gxcbkbNpIVy+eJqgoKAerAw6d9t+
LoZz7YjgIo0R4UURlPdpKfU27tDUSJagBnIOanXFMSX7nLw22LPXdPs5C5dtj2QTdj6TPivjXeo3
UbGPzfCvy/tIO3ZLHksfNgd68Bl+SPLtMJtY1Y19MSMbABqzLJ6miiHEFG1zPe7qQg7A7lHSMTPY
7iBIXmXQ/nSciNAEhP/suIa/6jUHL/S+ujE7dWN+Sm2SzWmK7mz6aKFsoHIm7QPVxNYdUenCryDu
0cJSE4n0UzadsyqjdhuAaMwN8XB69WcRDR5nHA2rUZsT60ibZCDusYzxjAD2M033nIPNQb6bktXe
f9lohbWha9Oki3MyB5+aru/f5r6fUCCTVmMkl8rXGTc1oy7uBZLVTTHj6teGjApuL+r7E3zxTeM6
H5PK1qO1vKSigjiQ7AWBFqpnWus2r9Cd//Yu2qhEcQTtdFUi44s3h5ecrFCrNq5jptuI8mJb0bGt
q99JOyq0k/I0p9ljyuiKNt4zrKb72Ftf7TI994OHvZ9DaU6wUpd648ptjW9tTPHn9EXQDUrs6p4v
zt2vXbQy+VeHM68zgr3TqpugZ6fAzpAVlVxmiEu8G7ELpvVaJerJ9exbPVh410X+2eYMjgBAwTC8
0At8NeEC+6PwV6JI9os7nsYchoC5VAwXjeYYN/azKMXOX/Kr/v9uynlSgL7Px5hO0nyNA4JTUFf/
Lvp2F/vjPTTNq1c3LIP6S2nGSSen90AOlypsQx1/ZAJZL8M90xB6Yh0eyX45oXM7ISph2Dz8wimy
Kwt5RGJzU565t5Eb70JbMn6Wd2Tdd0F7y0NUhFYMfk4VZ09O6j1atTys/4wv443wzubcZn3IQde4
UI7iLVb04f5jeaQKGVGDjN8pvNfFJfeDB4/ZEzmEzJzQ00Wqe4nn3P9F84VZVJIX1xGdVtCDdYuU
92VV1lGUM3goi2plhUMqePWw5XBxELYX6d1axnMkjsRw3jLee1ZZ/XdrewSDjiiAjcCMGgmiTFJq
HDnOTMb8BUhBB7fNpuymtO6Yu9IytwpGsbETPgk6aAS1kjPuZ2SGw4B1jRILKaZaT07IXQxKlJjU
HgSX/RndAQ2gbvwFyeQFVCap3l7EdqyFLLVp7yzqDyjxmzElGiws5OdQ+WsRDPsCooimZwV4b936
94heDuYzxNy4W+tOc94G4jIIE6o/Wbm6sdDEZr52nXnadxNoCkywKZ3NwZm3JVTKhroG8yaRGrRy
gZBDfT0xYvgKJwNOFU7kOt/ygtllNvDrCDlNZJ8sMtuZq586g/CR2bFXPU2egtHXWcXWthmSD+Kk
1zOYA94JvBJ6Tn2WThV/6+slwLTNbNZy878TqzliI+4sMGSFpDVT2a/SAk8r5/Kg7RBy8pDuJzr3
RKVwGkaSgeRA+UAVxUHA0NWmWX4JmT1cRsUYMJleuQgLm5wxWeTLa5XgDVq60wDfhqp6AZpbQNSw
HUxGUX1psM0sU/rjVvKseyTLLK6YRZ7+GySDy93arX83Q/K4Y2wp4dCke0TXuyXi3anoajZi2ZgR
Wu8u5eRPa8itQRwAjFlHFuYER0QvYTFv3Xq5N3KAw1lM0BC1SHm5VXa8QVX4a0H7Yhd41SWGgYFC
oZDv5VCc9HUlUQL+553m9ZVXyCYo8rcIsX48Qe5yAqo4UP78eeZSG5jOI5c68JdOfxDuA9nd8qG8
xSLgzAs4wsiOZqVPq/OWN9pWOdhZaVj9x6Wx8k1n+lTqZOci8InMS2510HeMOCewo9lkWCGUHZKT
y+w3S9KNWCKEkcEhzv2Dy1EpRgpOvqvWo3tPwWCeVB481a61w1CE2lXY2CKc7qkWRNdn1rklQHTp
kmMRCWZuZBkCXh7vaFpgRRTB2pGcEpNw/siyiTavG5x9FGCruXbeS3w/q1lim7TntYV9W69Q/Abr
nusfQRaaFU4bVnY0Ltsifq940Q3C3QoeWw66CILle+FgJ81Rw1hNATE+2HtW4ByCLgED6DSIEjC+
JJRfZm0fgUI9EkCwYxt8DaiBON++EhClI+/ZkgmRn7wPEMZ3T9Z/oOBhLGa560dFCg/nOgnZET4b
UpgGWS13M9X7WLDsZGPIP7jaDP4uPrAsRQdb05j3JpIl4XbmVA+2s1EdbT/yS2jNyPBPY7ZM2dO/
JYmSdPG8NX78ozRB/TLbj1ZWDcK2dunNBvZT77TPVmOfGzyHtE3Qtjc5E/zlEja1s0tZFE1XvdIy
2zkhldJSYe5wkAsBRFuPXfoROLix/ME9oZgCw42SgoNGzSlifIsczqrUiw5bDzCWrjkyiduZY/mB
CAKAV0YI8hhl35Ofspw6cs4YSLK5o9RXRfoCI+EgiXYFLha8RYm6WISJ5L70oMR3334/YGaG6r61
rZhPOZV/23B2yd8Zk01p57jDMabvxnB8UiUdFsoj/YrlKVbf0PcuQs5vuek9Ape2Lf3gAuY599y1
qrewiy7jIr9615xW2gM8xQkpIc49pEHVBdZz23pkyofese5KTWWayG1HTmYMD0A2z1XT/qlojBq8
PVeEVb9UOnjSCG4y8/fVwpu0LsSTq7p7WCefEz3Yg4ds/kGHwkXjC10ztLGQ+7Q9J3Y8qRg4yPlm
jAtajci36SajBCur79jP9oVi0Aj9FjE4/kk6wlVpHUMFTD0ow7cO0fbK83U2UmvWTyJIo1ts4JHk
1D9dh5oDVCfdjUBANCJ7YcWVlJV+tKGIWDOwPlROjBIFScdACwMYRjo5B1+XgWNTxqgtfWZspDFd
6I2LfTEmyTOzn4VyP3DzO6gql24y4KXSt+dPDrYkdiRdPL6IUdCGHSS0k7rOoHfA4WXmaowkCbrt
1WyWL+WhWJ2m3IYywDuMSKojiwKIUf1JkS+YfghjN430YA0mbEGY7xN//upVjQx2HF+Zb7wZfhKD
foGGOnDcq0ef42JsoAPybgWJqSujK38Lx98Mpk0Tor0PYcokFY+FzbGaNs4trdW1bklK8PpbSHNl
RRl4EP3whAK3WvdYGPxmLDcNkgpKkj95i2eVCg8l1HMn5ckA9Y+9KPFeOsfgVksx288LmoIz0q1Z
06actzqGEN7Qfzn0fNa/TuUy1uqzkFE7akr0/i6iK86ZGfRo6e5xq5e/AiIRPjxJxUJrHvfWRyUH
jDRtQiOzIOoU4433R8XxcwlrAOTkbw8SmPSY9KbTA4GRJkpNV/JB37H3PhM6+txACIgj0gatKrh7
rWWRCdBzrAfmeqc3aT36mSSitNLqNjS4ahwCnqwZ2Qb/MbT5x34xDkR00sIjZ1tl7c5qoP3bqGrQ
ajDlCiv6E+0hWMarogA3OGVxDBw4szLcJZecV1A5QKuwu6NDqdKK5gdbBqE29SE28svIcZ8D/iXQ
BJEKTZTsqG/iHqrMiAjrMqq8ZdpCrYRHaDq4kRU9R5iZOFuQ7eNV50os/n6us10wIMgrQjvbCLIH
k9o9dbJNfpyFPHkxqxdB4nTa6HYI/eSOw8umYsaKoD6ofthD3pl4IC6y7OU8N0h95rIYdkCDI4tK
qT6l7Qx0qQSQ2BTHyg1DjAxljWa2MfJ3DZ5gDoZicmBdmFkKJwXzGlxiVNMOUG4KvXQge4b6H57i
1p7nL8etLmxvh5D8b5hcR3/JHkOR7rK+v+Oc2viJGE5gsxV0V/hBaeFuM/LmN1BRjBUtiYTXPfMS
TvWCIwdVxMGaGPe60/xoY3pOWYFAm/EKM5jWiXF1D+gwrul0HZ0qf03KjNmVN/wsiHwO9KN0x7i6
m1F3FF3zJ27Tl0BRlSCL2RWI/HN+c+g0x8GXTwx0j7NETTAOefsrIEeP2hEq3chodxAbHA331tHR
cCldueBSOdlnb1RXd0y5n94uKuxPV7Yvs+b/RGz1IA82+Tjdndg4gHM4g6Xb++1wbqf8QLP3tYtR
6kFzKmCraUL22GrRaErBXLFP6zZdlb1xOsfrFawXCZ6jI/3OoiiXtc4dYJY29MCCustSVdvGo0GX
N2+kqmyszP9n2S7S7+VitHit0pxpWpaXaDEIssDNSMwIaRkyIRij5W1vmywCZzMgO69szd8pHfyu
WDlRyLp/ldWNOn2WwCVkTiuMeyMH1kA7HGufkCr1SLlC4aHv9dHqThNN1bIZVz4g4kWApU0Bq4Yh
jPioH3+Uqu/opLzNggG5acc9UQ+URLq1VWfx1guoYceRu2KMe/DKH1onM83trXY6uVZet50cNEEJ
DvGVPYlDQ9xGbuQHc6GVqbSEYTkMAgejqxkmscI3UQKcqxnntqnBjMN2LopFqZnZm8CEBhbik2Cy
v55hfkvGefYYn5mk7S2Ngy9wS+1xcJDdUAO4AKJMAIveIbwGsSqVJyqY9g4dm0w0fwq2GUGEOCxX
dj+QU5QG/5D2UKPPCc5atVwGmxZsYyvm2oX1mDgzZUs7YpMFKZK7xjHxG33j7U/VQWGx+HhJvx0d
SEZA4zMXaoFYKJaiz1mMN9vFY6SvyeOjLjW+/MSAnyQerOJ+hUgLmJEMMW7KFhwC3XMjal4XQjn3
Io5g4cQtcyrJbYunfwpPY9O4+6YnoQ6LHiTqA7ribWKGv/EQfbBxo6MbeFvWCKLqAMBHPLzZvnX3
m+mtZnLlTtNnlfPqKsOPAOMZrPiXouEMOTrUsEJhmWoztTwnEyibeeyQ9Syq/zGBYH9JaYenYhDx
zprDb79sfyqUfxyI2NKGPj8uTnUmw4ebke1w0+KD9e8WnywXy2MGnZcZJj3Z4Ud/moxpaNkueMnL
a6GSY+XnvIqW+JGazQSjvj/rr3JGrVUu/4WDs3rFtZbLPuRhDE0fm1D7DDiQGZexy009LLMjUuvi
4xLpaCTDdECudh8Q6z8Bil1oA5FLIadD3LvnhjgmIdOt6xjvsZ3t9QMxhghy2PVQI1y9cvmE8stT
1It9OIXoXazbrNcWq65ABRdQZ8i2+pj06UJVAe8Mkj+NdDkwiENZG2yaDo7qiwIBm0pEm9cA4/9Y
EehQ2r8Aqp3F4DzK/tjz6Mgjek6EKETENukag/5aWS/TyKWmR72IHQtxtjnfKkYYzr+sfmmz9JzT
Ac04h+YgWYKoZkWh6OJ3Rzb4DFdQfCC2xcXIL+caSkxwwy2NDlrYHlCR4a9kZO7f0O2vS1RkOW2X
lIfG69jhmMG6CBYopdnm8icusykZ0mLD63aWIY9OO29r9ZUjHB8RGPjW++h9tM4Pv8+q69080hrm
Wnls6VZDfEAJQ+/Fu5BCsHUywoPRQvATLkhtP4MmQ3fat9P14JpoIIZ1akr4di9csBfdWkATeFlq
OpEuCYLEo3jxmo/DheLI6zm5dcOfuPrIwfDxjwqODz+4TBYiSHxxHkRd/3ku/3DpBUItZtdQbAKt
wVm71rRa+LAzB+OAjqgqd73f/gUbL/A/lkcLA5Re4D1RgHYcXxN96vOPZZntbcDJqSI/030kIa37
9MfBOYaDjM266o8l+5j+LxoGJq3G+46jQ4j9dRLHNPY5MSWIoDjYWi/chQnHeUIS1pBffYpEfjpm
1Up2aP4FdxSKJu72z7GcNk1fk0z6d2FcEkh/NYNa88avkBnvNLMh/d8XxqIxpbPXX0rPK4slieT2
eaEqUd43MZ0BN0Ie9SbEDyhqfwMamP7q4+ytFMtf/lQocbOZBvROfljQrAnt2yI+PbiM7R9NnfIA
2bi87z3OaDOs4cAmSFK3YueTvjN6MYX1h4WADICn/j08DaxeCUIb/cFq8MVqyuEszMzWmGJwF8gM
2wfVjNPhZZx+khIibultWIPG8NxIWid6AZKnY+6yCoNIt1NYMMga2fBxI+GgepS0kN9s981Fl+Y1
3wGkNYvyYzA+s5ghoTio5W2ETYmK7phAEukq4DLi4oMvdgrKK0Lx/v9Ch2mXJb9Z9TMbNPwLIww1
pYWGACcmD3wEzDrbe2cMrH/C6W1mFKg7CUKBUHnimhc/e3WC6IDjCnjF0TXS80KmOgWBfh+pxN5b
yH/5pVq2isWHjAzileLkhV/WdAGtJ6BrjGL52a5FS0r9LRKcBVa1cZrvjFkRa5rr0986bS3cuvJo
sVEwe780uE9IHjsY/nQqFSGLLUcKrcvpAeCI+XfoARWOMcGHf3imunL+1dIIz7MPbm2+tAdlZRur
n/UVxpN5zK3nhLXhB/WWochWP6rdEJ6c4iNrb6xOrgK62ZUL0I+bXrzjMylPZ/6Acfu65vGa2A4C
M6GN91qBiOUnUqhJw/hBtctpNNgmvbdiYXHjBPVuCQqgIoRjeRDWgg+6nleL94oGZ1gIIvYBs6HK
XpwdT3nBdsneoJwf/csHLT7STA1+71T+aSH0oBIAsGueC6iWjWjvBTeEcfEH3wYamq2N8YxFnn53
qFEqH8SXdQ/lC9eeYMkhwHS7eNHRT8v2Bkdmz5xarbgvHNVp7nXevcryb3L1GCvFnDDJ8XhHp3ac
0dDp3RhH34nzJ+/j5Wu2vQO3MrfNS6nPl5LGdAST3I6jTwYmTdrfajS8ibFsXOke+S64W3NqnWLk
jhH7ddoXG1rA2OF7Ds7vfPiZWzsGn+TSrCYOp4yxdkirN3P01JDBOgzJIeZNYtJUHOHazhM1II9c
Wf+A3FuRH7wNBW8Qvjfsww5gzY571efX3v7S38LQyVMgiHmmcEvb5JFU5MyVBrMaPpxZn/Xm3jUI
KNBDd8qEsmvvDVccnam8x7OtN0aj794Z/SOhS2lYY5aK823vVhsWCdiKrXCPxD6SxCG/+eb/Q5v1
xzHtfBTGMA55igY2/ORVmO6rx59wqX6tE/XkJx8i5Xr4O2EDzhQVq++1UI6888T5KEG+O3Imqgjc
9LtdDqc4nfJtGn7EKeHTPUFEC90NlAR7OtE0yyJYl4BWY/CKupTVz0MFTIiFqkT1GAKgoYip9GsF
J+7a6Xa8cfIQlaKHBFAwve12NZOrmtfHNLwwDrikbbEy2g8iifQ+IY9e4G59ygg7uQ0QNBoUqqUd
6uiiM/9WLxjy5VfwjXhCN473XlDAd1pejKmzyKofgzlPQwPat/o9awP5TiBfZowibGRJYu2h9m2i
yKf0VRsiuTa2Ef4ssUN+FQ2bkuogLeTBUvWT/gtVr1bsuJ6Z73Nk3NE9x8kWYHLl+HhkknzoG0Cd
VnV1OBnw5pywL+v3BFdqcXgI4HUMWnBNjtTYM1nIveUfXKZzWpRgCD1jx14tU+tNRN2HW5lncOWv
lcg/Znt+5lZZkbWemuhLPxr9TDHNozYx5YpLde8t7xX20rqr773ikWJaq+sY7qw00Y7w02BYmGJR
u5oZVX73Ah/9xqt98bGgGIwhgaIqcaThCHVWrotFZ1D/JcqKiDxmrcaFOIRDygt68rD/3YZg2Q7Z
ZZhPagAd11g71R/N2nrSi6SHboWaEoQeb+12RYzLgVug39EjJy2jftJPzqI+aTyBD4CfPKBByHL3
YJFcVNFTLHJxNKJlI3BfOD350wH7yzzPp35p/jlooddJ0/wQ6nVoiuDZ6tybaOdzHBob+OmErUJB
8cf2mzHULZ/q33UEELki2VQJ8wFSb+A0gVOJqnQiT93JcGZH88hfgfg1pDMqK/ciBEGkJDCdjDn/
NMP4aEbuqRrEW+6JexL57srOQaw48jh68xne93HpqmMo0w8yE/dk+Bxw/D9SMB1lmP/QseW7suxP
WbZnAOH7JoqONjsAPbN9AuxjhetpPQX53fofS+fVHSeShuFfxDnkgtvOUepWlm44tmSTMxQFv36f
8uzVzI61cjdUffENbsmXYhTshUi/VBptx+HoXeT9vFn9nkxujuvuYrngqZHshbtwliN7h0reprPG
k2hjhR4SChekw0K1Ft0T5pVTaKiVSJqfUpRnz+heVIk1UOC2vyceRZaaW2fAWzvtH9u2ZNwgr6bK
5Nqwhz2DzKOJa7rfWvtYsyVh+zzlFbjEag4OS2k9F6g06+JyAgPHoucAhXnvcH7LEUYtDbJfTQ9e
98vAJTq1b9xt075G5mtH3OTK6nCcELQglQ8RW/M3q/0wuTW1yZx45wztVQAiwoUJjCZR9WrV4Mmu
lMq6punlj5kvW5Kg5GgFxHkWHkSfV2A0exOzAvebGc6qAvBYMeRoh2sQ/STDO5mP/KdvzMwiyUQG
fsjvWJOyhtMOdJBDwi+Hjb32+hMqeSJwlpSmRGAmc+wGHkrnV4NqTNElMLYe+/yucwwHXqcOox6/
luQl5y/mtxKJ9VFLmJ6CUNot8iPOF93l6OlgT6pU0yfUGZZeLCWzcR1b/n7CDsBSH3xQ/XQIhUKg
oI9qnq6s+eDG8NIz4WlB6dQfLpTsDDR4gUQv8Ov10rPHt4/UGLgUUNmbZnH2OkrJ8k0hKOO41I7J
cvWpLBRTBaJzbUNza3s2MOZBR1uMxjbW8FaBkJm9H4J2K/iYXFL9ZFKcmBmUXgyWDrw3JlJMlMiz
FHT8ZklG1VuPBeS/sYDgNWGlAAugcHDtk/77J4iLUhFZw/eKNsl2QEnwO/gYEcsfu7+H+YC8wxuX
dRPGy57nV2G1MfzFWgoQmG6vZPDhUdxHJRovmP3oMrPokfQmsJb+b53WaBg4PPwoUONVVcbQgHgo
bbSJ7RvvhBQKZhqqB5n/UdBvpFmCks/3f79b1236/7cAma4VeHhaI9t/42ny02HxPSaAkyi9Rt4S
IrrrbPzmYDgZG0n7WOYY1frsGB84AhDZ9d3S0d+2D4z3z7yYwXrXy6SWBrJNyVp8kwCJvNH4yL18
F5Q3q/wbUpnzO5PkeWEnDyRgxZQMX1frYHMqS5RtOQWBXAgmF0neiijCIZ/vx+zKlaBrbk30hWwG
ickL1yTrkfVHFRgs7YH91SZA9XTCDGzK4SlXUCjQzpAQVbKbwRSbz6jLQsadh7QYTroqLavsQU3Z
VkQ/tYkIGs4RQJ3iqbmO2MlyBg64Vz60g5bwx4sVnAGpol6e8ozD5r/bZgyrblYbHSYcuCp6XbZJ
Eu/Al7R8dqBcgDHtT9oHHmDzmZ43yh90/4IE4hqtqW3uPQo//NTNoSrRLzAS7QwOieBlEu/snhBX
KN+xkSz2Ze2sh+Bf/tP3ykSD1wyMVSJA/FYz6Go+WzZnbzpigP5fZ+K3OwYPNLmsr+GuNI8ZQaDU
R52AoIpfMSr2XVyecp0Uu/IdsR/weOziOInZldYjHOxr6Nu7jG9rtBGcGUqmKVpz4sMhBNaHNIU1
wTnJVyo6pMnvSb/r4E1bOiOSz9mJxVq3hElQbat0XIW5D2erfLaYsqFLc2O9DpiL4JRv2/bfMwh5
/BEiiVZAFXLs2ASsdMNv08zAxVhK9z6O/l2nCWtQV1EkB0AEp4RvwoBB17OeEAiNsLCmdtSG3Z46
u0hygsh7UBmI+dTeMQLbCD5V1h55o9xDgpZuqoksOrxHMlrr/zlR0+Q0FOF4Usiu8in4aXTNNvpv
y5W/pvfgO0K8/ncOkcbbDGGzTSlfUmYPOvDrqDvm/fGfmLC5q91vq+rXC2kswUuAKFOa/z/J+uhx
oDjkYWduCcu8aX2hVbRpaXNd/sk9TZD3tQFC9GxBpOM9hIMeGYU8Bf1DDZPrhSDBf+JuLBRs5HKU
EIDGUr32TAL9fDhE8kn3AAE3EQmOG7USfw/vu07BEZbPOvhWnJHOes+5XSnXRx/23Hwk9vCg9EHl
p33HBiahKSGfw/jHY6qiL69pY3CEVUedaumDXcOIS7eculJnOKofIeHQj344i7N8d+SrzmwdYuEJ
RTSBLYIPzwdKe/bOFOr/xiLF5zxRZGgFeOtZTwoxp0XN462OJ+giaOgV3evCLmtgxA4CWY8CLHpj
nQMDdDP4yPr4ZnrNDeiJj04w41Pz5rBO4C2pbdeB8E7Tq35LXSEO+p9FlW9yD+bGhwURUA9X9Psl
49OhMebofiHbvA4bVAcZePhAJMejHnIURDoTtwAdBB3v6NTODpT8NpFfiy8QXIPvRRNBWkjHF9SQ
QYKIg5pw50ZwNmOAp3NeQ1IHwUqnUCBRcPeDYV/wJvQD4Yu07udoQ5cgRof5Q5J/6H/THQr65JS4
D/qRRP6TIknrhMGX1al7psTlTPxb3FXempPnV8/0+I5/VYI/Gv+wJdpbdf9gUQkZeaKPJTlWnwb9
cTtqc2Wn7EGzLe+JSGpMDNO4rJLCOBv4RWh2IXerAwfTthigv3N1uU1cKgaUAvXPaL73CNXzPTgP
dfJrQUtncs2NRaakFGCHAgx8R6Oe5zv98TmBVVI8uN5rKcIV77FiTNdmAId17uvyrZ7Q6Penz6jO
BHrIxiCQn9RDPH2IOdmQTLYMG/9lJA3X5V35tM9jYpz1rJCP4tCSyrrYMI9iI0FN6qxtw0Ebn/tC
LkhtbB7ew+SNX/3/AmwMKz2J6vEY8nhhFOhgvQ4piEkBGJvqRtcTdPEuvyZCYabP3nUyYNsANufW
1cg8EansooJM9R3gapaTpsmpAWqYusjA2urAc/No7uhdBq6NnjY1jMzGoyuJ2/Feiyog838LbZ+l
Hxw2SmuOFo6jekClEytx9kK6YUia93ivlNvGB3/Fb9d5FZ7KisU61A6kkXn+Oj85kTW/6NjIC4RD
bG1wmMa7p3A+g4JKx49a/M7L4urYagHZX1UvPZoTyLuEAE/l1nTsdRiPN2eyH4MeNr/GWXsBWSPs
6wDhFupxSCA1tg+rbExhkYK6ChrwUYNASiKAneIVKDpFafIiaSlEUd2mMJeAKYPsefb9+S2wZYU5
oqgfcBPtD37XPlIcMgRKh/tYxoTelHKhnXcoUG+zvLzOHWMVTZZAXo+tlPdcFulxArGzkhWbGV3A
6QOlvP60IPFIJPEX49OnC+7t4TVvBA9Cm8bZ+4bpkOxKKh9AcOk0M8BA3DKyp41w8VrDZaqOGQwm
y1NhVnAW0P/x4uGmB/MT+wNLGXuC221EhsyX/VXfNt04gr//a9GE6CXjfz8/n6wsfzSN6QUCEwJG
Y/cWhuGnDGA0+Uz5k+5bN1qGFZ39LD0BzGeQ4OzVkF/iVrxW6GKsTe/B7K0LSvlHxVRT+RgwqPbo
MXQAe/gQi/qzcaf3sE9OcSY3uvTXTUtBoRWI/tbN6CEMyjghNLHX/3FuLNyCfOs5SRkGdX5/S9i9
6GhEOXz2Cc8+dttPLJ/vhsmMhbAAFA9h1aRuga6obGWZyFfkeVeu5wKReOgwUAGTFHFiOhv+Bh/R
tAV0LW49exWwBqwmhVZ87L1Mbfs4hJjXLsUd2bWTfq31tIAtdbXKoLw2VvnA2uYBT25shOTRkSrd
R7EJC6KlmPVczYb0MvdKClKbwe/se16Wj7LuEaQoaZrnXAb33LCa7xgNbFj2BlNOZnJIH+Y0sgnT
9gIpNxS+UZUqLGM7JYhYGUUNedB969PseaL2MAFQQZWBv5kqTDYZUkBmeCh7Cjc9dFRdBeiBYctM
AzcE9qEpcOfMeZM6V9bCBqcUNU//2jRL6bOyjnqknaixnnTSG2XIkEzS4YDNgE49zQi3ulVscczm
flvn0FpamknbN5ctDkZ3x5Dv+KSCny5QjLMoxNBTgtLelRc+nDxMg8vEIwbPMba4ChcFIjQxvHUD
xJ5VhFukqhGTojvN5t8uwH1WZRhxIZVxH9w4fZ4hxcyNcelLUIUWg9ubE0bb0Kj385j4t4Z15dos
Ww8Uuh9iLBSwZMSkUU54rteTv7CEMR/MQD7JaXzV63xZefexh1Ct0ASmqGWHh90MkrnPnT1q8sm4
YF1ko4wZBRwPipXJGX7C1C6hIoBvd95RaCOI4mGNzqWOmWOAEHJfbkKwaxG0IJ2U9Lhxqu4TXXY6
TzjQaqL8+FJTdaPFC10GOKYER+FQCtvjB5Nq8j4PWv5KAcKyz4aKyg6jgoHtvPMDlt3t6elSDy82
xM05NQZDXFCiW+o3Yr1loTuqDdkcBLvqrc7R1DcUI9uE0lDClqEgcjO98IHlChpo6bGOICB3lQJ3
bm9sr3mlqa9a1KCUabyZo9rU4bf+YGb81lD1kUmn5EVPAxASwYyi/yPp46rKg3SWYMcHlmnuM06I
c6xJoHg/gzTpcWmEgAlydMD7jhK4CG4jsB8Ea2ng6pWZ+JyiHatm8E9IdKIEmS/lU6Wl5CtyiP7V
AcdywBSHr6lXQFCATi37qKh/FyiOuDTIetCoZ2L8hK6TXHYF+i/AZPyieBkNwgn6j6lDqLGH8bXm
GQq0mgqZQL5JsMbo1201M0ngNUT4szGPq/nKCdO3PqMirX6m6G4jE9Cy1V13dPPkwFwTz0AG6V2x
T7Xa5cYThYBvGije3WeovF3WYGPY4YgWrjzGPxQo0n/Xv5naQQIexUyL7IqtSw0QjFZK/1NP5xs8
FfVylxI2wS5BJS8MJA3KLP2H8fiiE4o+euaAD9wL1YPO25nOybD9pAn/rcoPZQQOX1gHBgYnD/UY
4Q9nsLFvJHfVxld+6cAuTp+NPJh3aBSyo8fJPZvfEBre8BfqL+WXyKpQier2KRlLKnw9j3jWnG0V
3SZP/Yo9wLCIR6UctN6b92wdc9e8uSZ5UrQ7F2w2ekn7kQRdMKPgdygmGM4Ae6Fk+BZqZW71Bwfj
z6KxrmOXvxqhfKMTUgVeORjjcZb5nSHc0BHNDCbpzDvHLd+C1w1ecY3S4ZvN0dZtgv7IZib34E9A
DpJypRiwIKcHG94FqvoxGbVBuQJyyXvEQoPiXV9ZPXiuCvXvADAcCQET8GgZmruyftXlTik+lBld
Ibpciro5ogmy0c/fM/ptmSNOz4NkkrLVTypsqmMMR1P3ZT0kyRLKlifRozfgaz9DuF2F9V8fNcDV
4BWPC8W5z8bUY4SJBIWFIH2+AAhOXmARgUsJ5BcFm/67UoT61jVmBi5/iUCIQHcGXNmYQ9q24gCP
8qA3EDFproOtG42gHSF66hKgRkoE1tXaJPJiUehvtHZ8FRqwBqpLV55kWF+AWD+oJP/XTwKa2PYc
0Y5hZywuYAUobRVzsQ7c68zr09dMnze9YkvJz3oTqgNQi17zOPZYzjP481p3H9jwX4vxOxfqWT8R
HbJ0pDOB11jUyYzJckvsKef1/102/amPhguDJX0n/SbnQrs7vexumnfWFKGoXjuJclOWPItqASSC
h3gne/179EHp09+dMq5EzKWZuSn3XPRMl5nIFltR89zY9PJmY+YEDfOKmAPKnxp29siOOvRLYErI
MgtMmhmC8LWX6gfNBPLXm+T8RgzL9HIutxATwOMYbku1M/lDXVcXwYSuChO1zIF6gNYJ64qQqEPQ
7CIEgBNo5n0pHmeSc9oiF1C1pwJFQN8qGGnBO6Y60peBi0fbRNDFjYmKj3FQIvpnkMlaDBxtiHkF
+o3J8s+Cd7lfn5CWAN8PD4jwVJvRkYuhHzCaRdgTo2jcNOkhQ/CuJFLXjjhMlve7KpDLbYlOMK0J
n1kHdmvxf9oWUwCZ7Bli7QJu+FzXiPl1z5ntb9F5B9gTtt4Wj3DW985Xm3h4URiHJui+DL97tiak
usA4NbP3ZtjLXy3Dk1jyTUzJ1iJ2ZY19bzF+R4ECZ41kzhHRdcajF+En3W70OLXyx91cmEB3G5hr
BSwbq96ZuXm33IVGw7uwaMEFvTkWBGibUqt30g/aJRGZW8O0Dlk7IHOmA80c73XOhSuzb5HBI6Af
hHS/E5NOg1NYEx1Yz/1LbxqgpXrD3QU8422ThMeAmxxmqQLnhrgXOTjVfpeBv5vc9mT4qCPrNkYH
Sr2V1qlZX4WWsqqvJ4xYnEM7g9Wf+MWV/yW09JcKsx99cmqJmsxUtwILy2kVTN4zMIPUyJx7H38x
sd32aKAwVjg4CP5d0mj6HIPqEsUgy1tUa/puvJZ9sNYvqa+yAwFFVyN6KIO5245zg9GlDgo0hTEk
K79wz/hk7HV+rTErBbxu/LKaipls1TAeDkG8WUz0DCbBfZi/+hXcYJKO7lg5R2BqEAgHZ+QEGzMG
Ocq/d26767liTDUhyqVrnTPRU/vUO3VdYuqFhb67knEEyhO7in9vwu/MtRFEwmdR3vUYj5fuiQh7
PjaoHNbUcx71lxiyq0DhtGmdB6N5cHN+PUgDZgtZYg8b5Xv31KiQD63vFlsL35JqM+lBOdhDRoYR
cDD9TS1bnssZ7pvtHE1BpegihZkFLOQdEuIE1ZAnAYSY++jGX6nEKXJ2nB2BP50rYBUf+mPNOSwW
GoR8MIG+NBrSVNGnDWiIIVK86phr6+jBOFHX0DqcRbyJyG/x6SAuesuFtcvM8FnXKt7IVpiBjDaX
CNJfUqKwWEU5yitm+OLbIA3iKtg14/gX41WEdTucfC0fvDH2BCV0XTSdGiaxLPO30hTbhrOY1ynt
NOTAL1Vn7tMIumVgpgTdFyj1gt0TqoG8vCJje4+jZBLPJzfj8yK/4prjdbZJQA1+KPtKo1fr0dKM
4xjnuaj/yBsMoD1h7ZO8fxAAeRSIDdHPlwJXx4WKnAx+mrwCCo3P9tNPXShqYBmJhngI7Eh1/slJ
i58qCMctCvoD0hGwLXuAIOHo7v0xLZ8TU6B8Cxa8YB98tmfDAgEC/tAYn5E2WpsS6skwInDepcNP
S9ohPzyZbvGnzRW4YJwQegdKrdM8d477bpTFQ2R6PCig5ng+W+MO/mnO66nSu9v3h7HHGins3p0U
c5CuczBwW8yNj/4jUsMY4URuDALDCh8dZNF1Su1oOPZtNQ43l3g3R16+XpCHXrUKa0bYfHUs8S8N
Hy16F5Mk7mpshl2HV5tz7RPHPVee0hDCUGC/eFVzYWpFBokYVZrZZBGWF39VNKHc1A6wYWPpj5XV
fyB8ftSZ3DHlI0XKOfbVnhnSunfL+z9wL/K2S+yfWXkjMrZQYo/jhriH/9YIRnvG5cN19tIpibBo
r3AYR/lkWONnBbPRm5g2l+kuoG7GYOrMad1Zgt0l4k5RWB28cfwETwjbZDnLIP3rJowL4TRxe5g5
8ylqV3tFzBll2GB/AXEGjgCS35uAHejzUpsBs5D2ExcGCIYV6L3sT11Pzw5lDTyWjX4DCWrPjop/
tSUAXK+9Z4kLwmp6l3MoQMPBMrX5SIHHIUgsCIPs02QTL9B4MIyFOQw5/bL04tcs7POYF7fc5ukx
61hRR/yMIQSsonlGlvhTtwBdZtFBLSgpcvdT7T8jxElfzhB/TDeq3qiYEHui788wXZDYCDS5+nf0
rcJ95thtayN6jp3k5uBP1HaonuvN1oBXNz40x5K/O6ZiiKXznSsgymVHiETUmN1dtxk9HNdaXTAX
9iF0a0RhumVtttNuodqNimmrzGYP8h+5MRYZC9gUeNvvumVJMlpRLz3EEK18DlLAteoMWr1qeQ1a
sUFPM1qlQfGdgaeJmuinQiasRsrWoqJVsntp2/hmINnNMJ16h9gz/CtmFkoKL3nzUqA/prqJJqXK
3/X9xOh42MJDv5eM/G3M7jsc2qN+w5APHjkTlm5r+zCniz9ok2P+Y27yEBGZvGJq0MtVBKQRFTLe
KEI4BnhrDYCAX4PYXra2rY9KtheXVY4YTPDI4XydVAWdyjoOqUAUIqkReaydB7ud/nD4ePOIpokZ
ch9zjXib5MlNsKQc25YtC+ACuhn036OVb0iWPfQ+6JxvTV6xK52/QLC5wS6Ml5n1X+07+9rH8zLl
zcSTJlwFSLmECGjMafRp5QbUCPtTtNMBueU1Kgu3Fh6HL1HECCMqyxHwak9Z2wUjc9fEowGYPxbM
nKQYw32rt14MCdDr/0OLmyJM3L4zLN5EGA3x2CM5b3rFOIny3ydl2sA2fHHQitesxNBY8wGZ9OcI
wYrOD1Yt3Vbk7Sd2KSU4Yv338n1xjt5Ypr9S45d2MFu7Zvce+1gjhqCP9M+K6CHlGjnm8EgNAGn4
rPivLWkMndTN2CUo07RoNQclLH4gwkVwUG60jcWrpRTDwfGnpEWPWvOpyPwnGTOuxHU0aZ1t29mo
1cW/QtRgsGyIVs3I2IQxOiPfTCJRg87+esa6UAi0YGJ35ULuSElmKSzL3PFwLqE9rn10hGeMVfJ8
m8xonddM1jmTNGcdU4BoyjErZjRNF9TRwXbdJR+H/Wh4H9hQAtQ48SQN5f6FxwzmWF6yeNz3Rnea
BPN/vQMi6QCi4B+6GeEfknE9NVDgBChCBGu0V5AMjNGNWraLBgl72QYpOKSN8k2IeJyuU4iPLYMC
5EapqshkPEhSDTI4WERRVCVNNTKVQ1KB5sRmD6SvqcTMXhcHdZ+iQ1aM4po3kkF5gBaSV10gWvAg
rZdmQGWRVsK1qXOjHwvhYCPzPhoKcBNQUuVOA8F83tmzOjPe3vl+hitnj5YDtbeabmHT34KOxXUX
BRuL/DsgnI/0ifVoaRmSUfVMooutw8auYRRSlMNlQPZzMGhpu7k9tmF/mAK06CaL0R+gVDbzfObg
JwXeZZnpnUelNwplM38u0jj06IiSdud1iCtslnW3ANr6igeH5cHnwmah/eTpxBla1Q7cL0CfVHhs
ancuuY5HRxH7UtPoKoVSRWW2xboVGB205as9pxcdouDpPqXEuCjzV/kSX3QyCJR7cYvklLnOCfzY
vuicfC+xWBiNALYiF21Q4WFmfIZk58EZCzBYpNRM4+TMQJEjaUg6cR8ABSDndbNAkXmGesrYrOej
9e31yzbspwdBch4CSsO0PUZMFeIuY69OIxWMl5kH48cdqheQjbN0uEQ+uAjwsxaiNBnVjxrrraGm
kgsPRrQ9orMPgQWBmPEo1IRgGZVrNZ49L9rIAlO8McZSxjq1rv1GNv0IybhB4F/6URxb8ZzYyAwV
jClAKp2CjCzaJJSbkfnh2LCywuLCS977Ns4BcMM27dxdTfrawfLYm014ZQH7Z8jE4yR2ZmBDuNRp
FX4phjoc08myLiYPfSgRCqMiQPFuzVjgV9m0K11u6yLCHK2jA2kLGSoyjPFbjcBUIO9g7QHqLFEr
sAcnfBb2s5bMjd96Ne/lArmi4aKasnzv0dyFP7EpOFcSxNhgwQlgqzkO/a7E+ky0/WdTo7FkA84B
SM5bK60tOv16MPddIhbbS/lrKb4c+LI6CniR/MwX5x4Hzkc8ZC9cHIuWofIwfJ2b4hXuaLbxm3fX
p9OzXfsFzt3atdLdRMXBe2AUgCALo00mbyLOz3JGVgqVMigMIlLvvDSOO9obW5NvofuCkPYBbu6Z
H2Bw5xGaIyaiVeRvzc5Bn8C9VvF8t5ib3Gq+2DwH4LDER17P53psxu+kBXKA69reZVqpRyyG46WU
xYjEkwo3i5/Ul5DWfl1OMD/8N/RbKKtA5ZrWR2MaHRwWZGfYEuiGx/DqZ4Pqmt193PyWw1ztfMdD
6kRU2GEa8zMMHjKb+m2NVo3PYv7VAgFNAAeMNIed/NHXCsn+XU68A9o/u6GvFbM+27w9tMSP0dXz
BbtUT5jqYfXcDFrzlhPmLuMfY7I2gSP2bivOHSGk5IKvSiAOmHoQ8+yhHv4VtjjjwfZX/mPeGn+w
yfntiOpXNhXfirbP7tx1Dn5mcZiQhAUKirxCMaL7EBtIiDD0o5lSkWBmV7jUaMl8LKnknhqnn586
aW/FZLm7Oc4eDZSoUF5WMI7tbSidizZIz8VvvA9/2Qhhbgq67w224OYBl73hIANIIjZo/y+ZWumX
7Y7ZcVkyA41In1WDwPKb8zYZy2PuknGHf2BdIAwBLKlgAksYLxglxiiRASWbUKwYJ631leG87BG7
9dk38/iIZCVzYUxabXGNfdh30S0ykLdERqUOu89Goaze+pXcquiOYh9QbZYdaGS+I4r9bfbtuRLN
uW2nuwooaCy69C1U7W8Xxe9OsRuznImvghyAYQA6DVxv2uHP9DsFTo0y8SWRYfJI1bWHV/XtdV62
H8cKmQEm15EYqzUa1meIRUeE5pgxcBR6QKq72Ki2hB3FjKw74kGDk9QQcGaRT1gNgB1tME2xKshx
1mWaiyOGZHd7Ij15UyeoX1wtmsoV1hWPcANU5IzqIZMjrhRF8dUKRL3N5WkcUFKoBBOGscoazPDU
g2qCU7PYkkWV6awLr3rJQ/QQfeikT21JRjZ7/0VBRCns4bnyvN+pbOQuiiJ2CSm61cOTfuYwP7Tn
ZTdiA2V84LZH8RMhBo+DDPYzZgUg3KZuhr4ex521MfpebPyiIlejmovSB7hrAljnDF/Kb4AkEHP9
CdhxwJahgPQ7VO2uhIsGRATRC7P53fkt8tbcVNUW4PsbtM8Zln1VrrrlyNMmE+u/XnLRo0EnjtTY
L4yrHjw08EGBQ/Xl/tlKAZKfJ6Zq4WsUhGodJQESN50RHmOk07etnFJEchgfzeF4s73gtBT51XJH
BpDoaqasiiFVhdspQFAaMYtmvjQj4RMZ9Fcj4bKa+O2qAZLE4OGXEQQfTbHc0yLdqDH/FHX2ZE+g
iKv2TxwMm6asL5WL5t2s/APvIGOkj/wpyvBntDM3udL1l43GJhwvtnzJyhIyeQvnjI8Ys+vg7dUt
XWK981GPB3EEYiVCxIouPH4zxbgnDwD9zi5e6+8yiHgeg/RRzacgD5luLCe/K/emk38VE7L7plcc
ILdu0YjY1Zn3jlo7G/WleMmrCme16o62/n5Jg1+RORyWev6ODetUevm2URYcKMB6bvCaztB3KJfa
xqzXUxD3u2iunhfBKM1r4z9FKtBuNCyAE3X/FtkQFGv/zK7HPrjeCJm/9kn4A7X1ktpUwlPfXVnM
PReegn7ljbcZTwKAwRxOC2u/NpgI8k2+q7vlJ1QaQ8YqBt1MN9vQ+54zo2cvjGam3TtErxnFwJ5x
ce6px9Ee35OogbFUvBRtXZ0YWNLAMrKZTKh8YK7lxokU1J12F3nYtTFwhFrIxHgdD+5x1D/EsnnT
uLQHqmGClVs5Old1/TmqrEKW1zxou6yTCSL3S/BIQtHDesP/A9cwLh+CvW4vnw1MEQT6WiuBbq1v
zq9w6x9ty7vhzU37xgPZxc7IQjme/ogZ+UWn4+FAItw7EQ1Q7/hfxeJel4wz2uWsSJF6Osc45j1I
UEignYnQQi2XdCaqpZZx7ibneRb5t6gsQN8x4DLVIUYrIa0hyQwdUubykEW+tQshanzH/QD+3rV6
7NUX5q+BEn/ZsL3YON0eaa8bGk8Cs4xCZHxqhlkY0WzwPTRXQyWmTSKRt/bUxzxU1r6rXZbU3Fg4
+IC4A6cZOJrBsUdZLU2bG3DHbOdVs7ZTdzFYhj5qLTN0LBzbsFKrBVRLg20hmmrXQWKz2WGjkw/i
T5FFf8VoHwO3/zELVphkPRGlzC/yWN4loo4GnjIrE6ZnGstkiwfk01CZew/s/WYoQVvmYD7hzJMV
YfaMjAmnOsxO+G6kl8akWI4xJ9wkIvybI+DltVSgM1x6tFXgkmKIe7Oa9sE3vWe3T3lwNSTGwvcZ
jtducuhnLkzj4ABMU0gEjULzMCQ1K4sIH+xBofvWcJfxZgXJH0fRWQTlm4iROes8BHSn4Klp7R87
8MPbEqbOQ1+MeucxPLSNc/PUUu+YXd1qNJhXccj0negTOYwlRxH72H4FILvRJYPp3+AhJH5UMr1o
AAJUlWotY5dqfUa5e1HiH1PSbyxUxBfzLaoWuCQU5/TebHKodeO+qbTo77of5nC1GCglF6Z9a2pd
raTltHKFe1NO8pmpcR+F/bzuq+GpwVTm7BWSxB0002oIZxQh+wBOR/tkhO4fQ3R3x3cea4+2q0bY
Z+UMql9RJ1ycyT8sGUA81cR71dSAxZ0Zvf4gRGdFePuBZNEgMvkPFYUIqTEY+3aYLyjMXfwBoaRq
gFXsTmssTo4LQEg3QK2tIzRDOV33fYpgTY2yEGZ6LOi76fccyF0Sxaw/01MFIdv10GyzMneD1eFj
mJg7KYtPvWU0qHkLz+0Zf6lNUPs3YdI6WaL3vkVivOSlSXpAgMtk0eKGIecH5d8qwkvc+2Nm6k9u
MHlLMYtKxDM6Lk+MVJqtIbLsATAYuqgt3aYLrbDPsQwp9+Btjo5HcIoGTLbr9RymxUnVHjcFYvwx
kBT7Tk1I42gkH9iQ1HRI7LZDR1oHCseI3j7/TF1GfkJkR1bjK+HI57BsztECoz13cPYsh48p8hlc
2pjMF0P8q8CbdCwdHNnqJ1IEH0uW54ktwqrq80f0Een2CuscGnjlhuF3lSJ/nTIBMnRp0yNNV5YG
A/dw+TQdpCPhQmisJDvVTstRAErx7fcyqHFNlhsAYWS+5myV1Xmoq1tnexAeA2NAFDu0TkVTXS1W
1y4euNsAsxvK0P7SOSx8fPbITpfdFhurbI4oFOL2bzmpK86KLxYSlUVmsMWNKf6CwsherNRmQFFy
S+szg5NgYMjgYEbRg/AA30RZOpyjXJNC6zubSITUFD3xdOka76+IpSCztM+pUy04/RB0R/TW5847
U7iQ3oD51lh8rkQAMTLH5qoR+baw6BEsE1+FtssRs3LpLRANMUFqoic9DAjjmUX8xezhTKL6WzsD
TXJ5Soz2rn97gaOFP/kPsduf0oTyy2HK5CoT4Ed5zBGsjpYZPgir6Mro7m4zP7f6++j/6+DkxqDV
ozF5sEHFGqSM1vZeVIqiBxuXO5HnDVIZuJ4Jxqk6FLW38eLwZOfEpwHgUZOxO+r7v9oFcmvjrtPF
3w0gn5wctFKivcHUA8s1Ffs0xmtMRxEcYld1mbxOfflYCftXnXe4mXdbBR0fp54Clpf8RqEAXEW4
HGU+XzS1RH/73g9OojTePcww/73WjLxax2JcQ50lYViU6V61MeyZaVJ/HQzv4tTBdZkQ8Kr8aeM0
XvPDvtN+9dMBwY1CeXvE05oToytQitkAL6DN5C6TTnAZM4lC11yyw4x6ZRaMmbGf26TRYO9zHylr
5BKQ47MELZaF8lvPRB1j1wAr4iz/W8Hfx6etdS9jhQe45XZoJinjy1yYY+VW6G5Cq0NlIpOsBe0F
4HXiYhrgIIA7JsNrLMMIjUemkJ05/SmnID+p1IU5UQ3G1q5yubYWq9sghSR/x3kVoJ9UTMYpAMgU
rIr/cXQey63jUBD9IlYxh61ysC05yGnDsv1s5gCAYPr6OZzVpDcOIgkCfbtPE6zYV/1Ac6ftNsgP
uLxMWo0fozzIn7Igg1ICCrg/BUMd3FqFQDrEknh22sYT3n3dJgdQlc3O8ZkylG6anTiUEYweeutq
TAylwSty/pb+dLMrzz6ojHUUI0D3YjOSaSQ7VbPqkOyoc0/bixf/AkgiSCVP1E1ol2cVaL5jrQyg
lqO6H+zjOKZbI88pplk8fiQ0vFVjGC+N+9GNzXtdfSz/AXrpcfkvZZoCJjL8WxOBrMNQxJRywSmU
dbWkIMFTf7VM+DMAwQX/2Ayvwn33Wlrf+vg7XGb/NSZOdzPiY6lPUS5/EwrGLa4eUfJlFUmdUyTP
S4Zm+acWN4aD587HDRbFWCb9XVXfOmgdyoh22KEMsnZ1e09mZmAnPKfHAkpLHVs7UlPTcBvBKPnd
H0WxnE3eNbibAN/4gGDgWk+WjYHYfx61sS/TP9+iidj59HAN2JYiYXYMhdj6KkYNwdskbTIrAs0C
vX8IXpYfkF/OKuV3WsszppOODpAck29agh8L41XjvuNpt/jhK8SwkHJx3ClZB61FsQNuaJfgu9Bo
tqZP8nkoadxVRNjN8sPEW8fVKXiXVGn6UmmU6BC/QPw48SvCQuOW5xknY+iAKao+I8ixhIfAlRX4
YBcLFqHyD8eiSbA+2XyIfHBB6D7xNW0JMHYCKRvCGHPEnj/QD9a+mKLFA7f8UPxFu9CZ9YlFibTm
0S785QuY7ZIr8xiHyFOgmqvNzlIWGA3BDW+V4F/03yM1OsvHV9NwIKpfnOP2hH7JCIzeKd6NEDJa
VO/FjDC8hYvTKl00ZC4ol4h/JoDG1pCN8/xNJvLA4WK95GGWrBX78oe0fsr9+onT2hFGKG+a9tSL
7jh1/YHAwfeYpYexdndcVWXc2dFLMwITqE+NqskFMXb1X7oUlNfDPBBMD3b8hPyyyxuHUq+d5TDt
AWJlo1eA08F63QVrWL7rlg+ZANzkVOvlQfHsf+HgPvOJ1Lx0EYrWqakvg/MvrA18MmI7mJCW65M5
XCsGH/w53tbUKbScEDUhRAR3t7Bxh0bNvg8ik+n40UFCa/g2TdZxYn+MDOBQ7N5pdMufXQO+e5Mx
cLko3lQ2siS3EQ9dJrHhxwCkOP+aHzVhJ8P6rcKrV1TrGOWmtyzgKrU49F1XkTYi+1r7YliHCcJn
1GZk9T5tfsfl4Ta1u7GoPqZddQWEaS2r3+W3s6iSExjJS5Cep05Vuy761FW7sUnku5QyNFWxb+nc
0vQDcLNwfUJpPCTmbfmay18gJrjK39OxDHYY9y1jglRzEa3l6VI1PAXrV7ClWn6OZXEB6ffB+tAt
P7Fo7ducwjsVwaM5MnGfnwmyWi66Lw6BsJ2Oiv+zkM1++TZc52Vx4Q+hameT3COc0ukql9uaq0EZ
JOwx85A7MGQ63oHLb6waALjtW9/G+8BJ7/gScx2TGaRKRb7qNkb02S03bGjNGANPxIzQ3n+X5yGz
0hHwVfy01OMdZpj9qiAIADezMbZZ4XJGa5P3xXiWFubehKlnjg1JHe4tp2/349z+Wvn8mmX6e0qx
Ajv0y0BR9j4NWjrBmR6UnrdGXV6yKYj2JIddeirtiDwJWZrUB+dNe6QponPdCv/EUGy7IGg86jPM
Zn5l68FTrfmyeFIo68WfHyNuanHLKhMfEO0ZocMMobbfVUymq0D0i03cpM6AR7w7Z7zp8VbAH3D+
TSM+wzY8pjmP/WR/546+FkCvqyInAcH00dIXCjNWjq2RueF8TRZczPav9/C7GIMErkaweAx8TphV
fJZWt6HofTfgIfED/YXNJT1rP+fFU/hEFfj4KT7lCLEfnZxZmdfc2CEzbRczugd9Xp2oOPDqO09x
HsnmfGulAUQ00Xn7uQ8ZMJcbh3BrJUzrZDRQKozx2wUTz6vpNaW6Me5qbE2wlSI6nqgzSNfWSKQZ
auWJRu+TSenkjFZqOlCSJmhlBnDkloepne90Z7zwPob1wjZz6I/tlBwGmWx1SyZSjHeWwaDeUIe2
p185Csa9O7fBeWAfozLXfKwZnUy5wfsJJ14sHpWR/tMdW5/lRdogOGNCO5Upy1GhmZEwusj9+Tw3
2X4ey1PQzc/ODFTKi69L6XoN3lcYGSQRhLwQj7kxg99ldXf5YAa0pYOlLGhaAP7IrNYfHj/0DNck
8qJ1NunzPBfbyYSDGHby2XE95BM9fZEp+bHTkPFPt4YIfBw9eZFe8RAk1q3t5dZkUswowSbCxJsi
rF/CqH9xq/6cY2E3DUYVhJpWKjYfE2s49lxKkITrOqP81wTzZKr817Hqc5AICixxPTZxPeyE8dFB
FMXn5L0JwSpglqYm36P527llT4ao7dK9C4gcXRg8bbEbOP76FEhHE22UmjlDH/MKBN33kgP/HSPv
kQPW3xDkS0ovkhy/8rNI3/w4xtYqy6dYy2NX6AdlZQcp7Y2pnSOXnTgOaaUxPhu9vOsCjHVEPw9x
gWIwEIzgqu2SdrGT56+BlZ5nIwmJDWf1XaTbEkQcDVlyuZeNqhKHyPa+Oze8TxJqNDKFTTJnQuhM
7Ay7jpiP4XF2qbiMtjc8Nh2OPK85cLlucOtB3o5yo4J2T2Rg1bNrFQnOKzHIc12whic16jBJchP3
irVl47F1nZzjRueBFulerGGk1mf4ax3zxYCS5c7WHh9Lt05p3ZGQUdelNRGHnqrzPA4XstDQ6Ywy
fY+mBohDt4+nxbwhoNwRABmwtzlU9HqvgaMeHWphTy2M2aD3xaGgroj4P0QUGxY9Y70Qtp5TvSNY
77qs/XGHGKwpD33MYABkpaR3pPIw/FS4fOkO9jIbI256HzL0KnK7JX5Mwk5g2aPsB1WA6EYe01Hi
TOGTlym5x2rGvevTPo89rCBbOacXK2TnOHnQm/qtiMYnv22vJXeKpd+0at6LcTokHrBI9mmwacJj
PgwvAVZZMhOXPvc4oqBszf5GtyPccsDHsIVG/n3neKfIHk6yyO56vdj1Q7rtsab6Q3jwvH6jLaRZ
JzNOseXSzmk0pyqy95Pv/EyeBlGZ59+cjXFz6v4yJd6/yKeCqR8A3IW2w21ix1e/ct90x+AeuOCW
EcZBNd5TYY/7LA2f3XQ4jzHjMdN8SWW8o1n7HuwgygFaYovrr7cZ6i/3UFKJ38GiMlqUG7ODdWzH
uFBh0UncqclEwqU5dlLcOf70GPnB/ezqxy6NXiMk4rKJTj2r9pDlNwNzicluh7Jf9k0WrtiU+N0M
2NAX+hXn2Umgbvs6WVPIwezNOc8skWu3cMId18dYWXR0kFuhQMrTeNzH4q+qWhQLI/1mzPAZtLY+
tBxTeweoBF8qpCCThRP7tLHJE+uOil8GJQXaj25/SNt0D0HKXIdirlu0uP7BLzYvGQD7lWmCrHEK
F4BQywExboejNNS5kTgOp0wwqfACRfp8aYDq4h9vitkGMlsnoUMGWSzNJXNQ9vfTmLebWFZ/lhj+
jVl7R3SUhpWxh63rhxObsP87FLau7Qz/XM/1NlzshFDq7D3XgYHL1ZXMn51O0bYpkfnENO8QO33A
jr3Y9gLvsRgChjg5Ha2mEXRbTcH6Fi7BfElKg4miblN2+Lp/K8vWOCct7xClomPXxmelxD5sFY1n
3q6OWVyxQr7XHZiZDpXM4UGnW+JAMcyJLNi5LX0MB0O+z13WBNsVYh/B7AONY1DeUXn4OTP/pWTC
0AX1RyKJU9au9Ti3BWlFG2Kx68KlQaC1HHBzdg1reAo55qdF9CSLBldR08AdVc0ls2sX891Msqr8
nCfNkxXG9t5Sjdgmhf9EURrgDlOujCb/sqEhgHDSUI4mqZBGJLNsgOiO3UEWXuT3sTtXlXuxlfmv
ghmQhNV9kkM7ZkgwrNuOjiDJuMKUbD6q6SxieSbwiP0N35rcD/S4b2WnCb/G/h1PNl46So+a7j0K
oqcGS0VXVBf8A/dzXTAdVyLFWBUa/2Y1vgc8hMR1t37ZUEOqCbkIKk+DauGRq3e3DT2G4+rKOXzh
P9yjFDwakkJvlkQyHtfOIBg/zx+I3w/KhFjU0Ga0ngebKGSqdjY/cTeBeKWh4WRowqUOJLEgCejs
JfuAB+SnCnhXhNipuNm/2tT9SnsmumWrHyUdeFk//CrLeGg6obl93QQhHrRiyLCSEUFdkoKkGskH
8Fd08iESKDwOhBRtbsh/bxdcuz9X64TcadwFnzSFn4TNwCuNQ25FSOygWfdUx58nKG/L8ccN29e8
VPBJKBTqe7TlstghFKn9OLQGzgcojb7hHA0lKIVg88Fmgs0HabXWDbcVA6CsqBh7IWZaxc1hm0n7
2AMb3vmN5uePQcUfgV9VBz03DFdHJtolcpgfhLxYotd4rH9yjJVR3aNw5C+joThDB4eygxbeGNQN
oW60jkfjMB01THyCJ7nQq3Tp3sWDLvcOazV8DuMTpLTeORm6w2Qj8QI0fhGFswt8ZGGvKijnlXs9
ULnqRMfCnDbhpF9kMDI+qJ9SixqHStHdPsv8VhoslwNUDbD/PNQBHaGqwRbvA0xxMS32IW2Xju27
e0ZHT4bZ7by8T/Yxez58W9OmM8wnJeSiB/SHxJnvs7S50mTwQr/ENSvVJYiLJ5siW90QNJkRQY1J
8/1NyEIh144eSbiCw8nxSCsulQOA27cAu9kHVzMpS41XF48gSlmfj3fgOz8jPgPllh/NrC62Wf6Y
UKBBGsPXs1LezNBIDcZlAwNGphwGeS8vkEeTuuHvgEgvD+KAY96SDzY/pJnSK7t4SIL0KeFxVzwq
DitO66lDwR41Ni2iGxkZQLdoDksFaRZZT4E7nrIk2hlMWI8m53Tyo7eOxcmnXKcv6DkbPUoUrQjr
s3vQ3vznYj7m1kWXdn1sfwtiwinPdZb+8zzyDI1XTNjDHAQ9cledzarZ96jZXkiGhjoLDKGYh/h5
zCm5r/ziaKZI/qCSLG5z64AyjV4/Mh2iz2OlVExEaCCXEsTgQ0sqOAk/vI4GoZ9m2E8NjwQP2JRJ
Imj2c2mwBZo1wCdrDtZVlSPyOT39UM3A/BMDgLDXvBs2lQV8N0y6Q2Bod+v6WLnxhFG4o/wlHBm8
cVhgqDP4p4E0Yz2UjHxK8pRseQ9GP36EZsfoNTAxmA/3XdptGf/vLJcG8V4xhsXsVJivusJmky39
c7P30RVdjVcOy5RBP/CUXxPY38myj4xyY9y4YfaSVuGFeMZj5Tb8RqEL5XPkZDzVKOtgC7t1xM7L
nUW2nhKTd6MhzE0gAMA34LYPabWAfB1sI7wNfY/aWEP48cG0xvKb4xL5MVo4WXVdA3BHQmLStI5K
ObuK5xWkIbXTINk0Ue00m+4MR16q2nwWE0LJHB/HNDikQXnAKfCMx5MTh0MzMM2sO8WpCgu92nqA
jsMm3HUCV6YaaORN+/simV9SflFHp+dWLj4Uwmipi8Qx4S2drRt34zqT1UY7io7EcXirZh4SWiBy
5RwiR28tdhR6Ti6Aw8Vzj5uBqBAM5IXLlSSkURQwglw053ZJZzlxuZ0kEzKvcK6lYR0zL8ZmFBzH
PF450bRrTdNgUugSBiWjwrafUVaeZftpItyfN85Ioid/WG7OpvBp/UGKmnBs5iUmxeVvJsziJhcR
c9jZGRi9VEm4c6QKN6qfD0JPD7hwO1q/3B7biDwzk/gXBtlHWWG9qUfjkLOLI2HroMQj6SVZoSi5
DSF/SCPbJgl+0iRXDOyhm26tocw55LfPJiuiS1tCXogRfX/BL7ed426jJGBeUaOcmNU88XmOz3k2
PUdZwgh6uMk6fHHm/jzCneQl5Zxt9sHCcH992uiBM7HXyy2xUh3nMZWyLkXeV2lhXNG2+VC61jZA
xoe8vorwbqmK/GvH66ztn5iYw36N7sIoxAdk7bLe2o8xvWh+I2Bw+saA5Twpz8FgMMSSTE6q2efQ
WKlXVZsAZEMs4WPcfObU4Q1j/thzoFm6eS6OS28w/SHA/kUa/CLk/aWL0BPyXYs6+WdoQovKuUQ8
i3k438ywsR/qHIWfwUa9WC9odC5xABaMGts0+MsmNNVmia56zStDB+CPQYcCBIANXvVuNqtdUMpr
43tMoCBJcDzCd+P3T/Cx3yD7U11jvrqK51eAOK5Gdnpz8uS048ltcntTxIX30frsyxI539suPsbG
Ts9jV752NLatk54lQISk4i1RR8c4aNvzXETIa0xBViqgbswalzILY4WsAKjcDoitNtUfW+Enh90d
WQF+uahmUEs2bWkjI5NfJ151bqnm4fEcAVVYxKqoZe3pE8+VB97NZGGYGYtpzaRB29SgppDHDXYs
IJBZGTgcXEqj908cwT59Z7AAX1iozKNg0exaXLYwkfzZuQnOKX4y7v3O3Sc4hklLsW7OUcNp3znm
LcpE5xXngutYiuSdsSTqYTuj3A4KdhBvA4clc6ty+e6OVOuyDpXQSKts78tJ0oXbEbG2AiC3M2Ga
MjoMfn5o8+C1gxMel6jzNlj+Tb+gpu1kvNn2TAeLlcjhqWS15KTfb2Mswl7fU85oQfdusl8uxRMx
IOdsuuYRYw2WBwDRT21TsjORyTGx4hjsG42rrSjMw1CEvzqyAkZnM1o4lcG4bf1jUlsXGapT1+Iw
jVtKVqNenqMeB29elDP9MxhV7eFoIYDFIkPdjYe/KhyifcFzPkcFlD//KbYZlWBPYLqi8M8ExhL3
5YAM0P9MR9HRMwNKRfDj4ECCOkWpZay755BDJY2kGqereeL1vtMJbjcjndZFCiO6d7OfAEfeSpEs
HhdihSwiNE8DFA+YnJKOqlXpq6tfmnsUF5J5nvkn6ee0c4/En3/D43VkRh5yd3HALzKHAdBcnoyI
ZqB4zi4WqA3+LF40amI9llYkivqoexJbdsWT04VvcVpdp7jc4f8520m6y4rmbg7waFazC2dYYsHU
Tv/ipdjYY2n5GybXJRArlouAz+SvMqaW1xQn5myJS8uqO2qPgvbeof+5sR6SMqOK3uTtg322ZBex
95mJHqXZEqCW473pJjCwlmNjnnovlOruGzu6iKR80PQBwBxBAOh90GI1g7G9wYOyEVUf0kml6Az0
6YZWmXcsM3EdtftXYT5PxYNDJSO2GEQNl7M/r8MIO3Ov4w1FHuulqStr2+e2iXhrLsnNMKO12Io+
PP3eVcxlvYE5KNHw5GawJ5ESuMAY7CkLOmezs67yEUk5ueGa3AyhfBvz6lyNYb4fJOWN+rfqeXEs
y7j9O7GT8xMGG63N41I3dxq9NGBgMVf5KsvgUIhIfnmxeZBmsY2i6kA/OzAQS9PjVDlQC6gIrwMU
XgNrloHtDXQVe2RKfMCOWPeEg8SqbPjXTb00LvjTn2hw26sqf5hRqaLC+Aw9CKcL7pu7Y2tXy6At
viRJcmWn/lwb6A3IxuRxrfJmMdCkdelRLveRQxiaTsKiaNY0mn4LouavSKU3K+WBD3yYLLb1Q9Tq
rImDzd4i3bNhSUJAIlj8jA7zMe4WH0sClSQ+rC45If87uLFh6QMO1GCGXUYN4aw2IFQehav2bVDd
+cn8VxItY6ppMIgI2U9TcxYW3isreCCK7cBEOJrSh+WzTNvobkyT7dTdRELnFt5KIGOP5UxPi06v
9TyBW7Gg7y37k7KygAQMTA3wkhKe7K/R1I47lTZ/RVzxFFK7q5mKUgyl8x93MWiySsYSCEz+gTX1
3CTuNmCjvxzqrdTYOBZjKipXaBbfm4v3n4RmUiJo49kT3VlPxhsukW0gCR0LbEUODZfGjGrTqxMV
pzuChq9wRQ6WGeNMINtISrPpAH3ieYWm7j4sN+RUExRnT1YZ5n4Yot+iVcyBURRS56mKcD1koPj5
aNI02qvOxk9MoqggLjhMwXnMxx1P2L+6T3j9c7KpKA/2A5PyPAx3K1AP+Ja4UfrKIhK2JLRRK5Wh
mCNM7nNqpE9GKMDziKjnxG4xZG0CoEexiWQSMW1IJ4FHFXgULrONJoLGw72fnPqzNlm7/Na44G55
1XAXNtUkszuI3RkBfbGfgwiHTjjPm6Synqa2fhjAuw50m3jAL20yh2uEUWgFNjwfDFhWmQHUDQwW
RBx4a5fe9A2Vrd6hd2l7lxYOQpyTn9YU33dmivTd1OZjClgFaxWdITXwf3buF9C1dEmYdbxxA3mr
wWKZMIW7W48IHfDTEskivTTcqyJax82QfWBhwLKKUyHFHbHybJ+zPwu2tywNHai61n0ea2zPYwAV
uH7zKWugbpnzDXAN7EAMzTco8IzDHIYpTXIpzJcxppdiHLZ0vl1zdCceE+IaxSVNsHI1iId2+d0q
+t5LsvVmmR/yvPkqJ+spwQGBZZ45+CKCy2CRLYbnpGJwx+J4c6WG7hnctf6E1oaRgbUon6IdH9i+
sH8lW/nOqd9JJ6Az0zTMlz+IyL6bxx/IgKvafImMDjDS35ypzeTGN0GRCwftByuL2ZxIBMrklUVk
T5aB+L5374QQZFGhGH+kq2aStNAH24qRbMEdKR2O8vGdQ5B/OXqFLZBB/CJuOCxhhtdh9M5NDbUx
6YddrJ6hRUHpTdKHOhVXHJHM/RtcyQRBxt55iWTE9N49LJ8IzrlTyVPmQf305nmnePUxfuBQyeUc
Mnw3I1idFBvX2saPvc5bf6GEoxqgZuzKwHglpXnR+KA4n5Nr9u7i3FjYCaxMRsCPiqSAIBXwcTsK
h0T9qTL1zwqJeLYGSEQwz6cIysc5DBvml4m/FzF97TaNuJjRq9DYoY3fi9Q8xYq6hJ5S5UbeiNQi
IIQHwEhQib3HYPTvvBq0YzVn1d6Z5Wdh+uI2C9q+fZPMGTvoEjgLWrOdgXMRyt6w6B1qm/m9lEG/
5m3+A8T4UzKxJhHrXArPpjaFBj2VJ2dM6Be3Ll9F56uVnU+o7Z0W29Yz7nNiiwI4FGou4vUYxGuj
c9D/YpbJROV73qebpmx3ne+beztmkSUl52jZ7ry4ZdPKBfMbpwVbLj/CxPoCk7odk4iio+gxj4eQ
SPq0UmW/9+phj0N8DeeGgR2JOru/OWRaMiB6Km+vjsYYYnBMju9CummD1DrV9XhU8A65FZhUDRxm
i/meqfpa0HKr+BolTlNl9++oxPu2pRnHDpKXtBzvPU4BoaIXZ0m7x3d1HB/08qIycP4J45wGw1EQ
YOSWzOG+uVHxZc9vpsDi1tucrJodTqJVQrlFKhAbk8/ELf7VY/5H4GFF2TMFs02xLITtW1guTx8d
nSSj8ovEDOtnCpaMeSoqBgy9++VnCywyFWTSSmKGkFGrbdPGhLAVIQVeudu5LC/KnBjXU0KuUPN1
AYUCOo51pLhxpOunDzDYAbEx8y9lg5I02PNPdXome3BWXvKTeMZOC1zkBQGsbqCSuu7YVk93XTte
2tg8euRgBQSCdckcnsX3jjMWXQOdty3Y/45VebVYgFJdvA48HaswyB+S3v6iHCtedSyHlYRXlk94
6GkXKvho5LcGtLXkKzjocOgtXbNaqlFeWO+5yJFIYYWAK9S8trG2HXpANB7fTvbedbn1kWQfCdXQ
A44ng0Kzdd1aN4dynXlK0GnBDzALtzJz2DpBRm2JVFvt2Dercg7zrFmzqBAxa9o3ajF9tfZMm1//
6OHVW3RgpL9p3XMjrPxlWIkY+pR3+V/LRdsQH7ZWYVi+JIo8HmAPNAB+lsBT1KYx/1lpJstCOn9D
xQ3U1JhFEXVfcg9Le7/Q+3rB0RWnok8lSBqc8ZeTa0cIZ78TCo0rgWwHA5tybTANnXrrqyAEu/BJ
k1L8dSElrQywvM4BYE1xSqBJ8Ia7cY5OGVPnkcly7GdMU6L2ZpGPhALpBuZ7Z/hbndh/jpv+edQb
HqFS3gUjyfVGoMguCzyAeeLlw0aE+j6nBsWQ44EwL80/g9rXpTxRYm9vQdRpc+nz8r6rgJRGje85
SF00eZ4nS7NFHgSoF4zLy8WYrEfmfcw9QN/n4J6imY0Lo9+choBw9v5lJaTC5TjBSW0P4OpI3x1P
q/0TGMNH1IZ7udTeVxIoHRs7kX/0ebctGM90Sby1Y/dhLKdXy4s2WLdPi2oakSoydceRIuYD7kx6
pjj7127E+7JgB6B4RIx9lEewXmoW4cTFxy686F5UyeNs+zdQbfu0Q9kb3fqNWAoXzZtLTqH120T+
D/n3jqn4OWbrGMI7JsMMQoWWcLPCjjpoNjZZ9x4MbrmzdY1zjbfUMJS4bHLT2Nip9zWJCRhUPMBk
Li7hVF9i5r1DR8unybMSVqZ6acKSjYvtH3I97JlbegxF8Wk59N+IyXwR1O6WXNBd4BK/w9u6pUEw
AsLHn9PwTWDGoqXF8pbxzTuIy1XQDftUNfPeRdIgIaK4mMPAVgiG3yTuctfGXOLNP8u2EbnrIeTF
FY0tYGf1iJXjSk3ij2dE6zCrfmxDXDgsOqr8oajjzfXCbZNWNyF0vBPjoI5Gqq+5SK/TxIRFDPQv
1hDQjegUKlqS1QhUnFP6e++RaspBRg1ycXOOFxIVh4CY28rTxjflQBy2PDSRWeAG7Jn0Q+boandj
d+oZ0g9tK/Z4EGXyMfjgMrOWmhbj147EwdHt0ZKVB/5xjuEQZrt4oU+otl/qz+l0hX0FM4eizq5u
vzJRlKtumnhr6m8rDh8V85BVXNNDW8AvxfFEe5TA/ByUyQsdAd16JDJpdAjQVt9hRo2NJ5+hzbJ9
REx1P4gWb2NLsJiFsIlrHOr1kHx4CwGqCEfS6Cn4T+Nsmeohccbn5bFP3fxDxN41Dt3t4Ge8RUjT
eRGglEJEyErfRgH0MCPRK+P6w/SnryHjjOBkjxbZKhxKDJMt6qUPgQVgcUKvsCPnEzb7z9IGuzxe
MqU3bODwYBX75SC1HGAajsQ7FXsfBh0zjUMyMw15RDlP7YeIx1LGdGhgGHiIhwCEHu8OyNjTLVEs
O5TJhlhmoMXK9uxgzCbRlV0J2Zwj3rtO1SEXcoNhYAtB1VPFaWH3x1e3cntMmPy1MBHcvL7gUNIe
wy78iyfUHM3N4dFSpz3rPs7ql9GUH0bl711dcVt7vDHDcW/GI9Vx3WvplEeG1XLtO7VzN2L/gyJM
jnyCcMDRHn1fVqAFW407MiyMTeGrJ6vWN85HTxISn1kBMskWAz6Pic8ko/hfNM62fV2BvHGNEe4f
AzbJLUz9dIhRSlDLLo2T4YVnKuv0wRTyWvpJefER/lMHqyQllWs7ITgBCZBArC1XBWytpW447cF5
qNS5I38cACPShI3pa10vy2RFMC2gmzor+gdk6JempPgyqnkWrDDaY33dA3E9t5b1ZY7Bg2k2qHUd
Oop0yACP4tnnU01IWy/GHZfCq+6NQz+LtLbgr+V4StH3rjalPbhYQNSmzVcc1Ge/Szm/N81Th0QY
zgkM+o5XJ96p1P7Vgf27bD2lGz/YBm7AWEJ2s5KT2fT/LAXKv0GsH9yEIjNxsKsmOBqF5O4p/wUd
9dRpSeSysnlk5AYm1I8jnI8oMwMYHcMVtMw/262+rBhcP08jBhvUecNhIMipchh8LBjRqgt40SyL
Oh6rP8iEJIIhjkLLsG/L1mqs/HtvsRCB9iIp420b4W+CmKN8Q8JCO/l9FUW7ZGqPiPnDijIcmhoL
kL35ZDFVt+0TOiFw5KVejCJv7Hkr38F6OQp28l3HhNAuupfew7zo9jczVhd6eQ/LDawjG2mUraQ3
sEhRQurYntjkEY+J6ifwEWa4CZV6H7T8SZzy36AJIpg+lCpT30WLD8gYs+yudLo7AIwky+iNQSDF
AMe5N+3Zrze2988y2R/nIvsGRMWPJsO3ymeobU4Ct0oIDpwPrkdHYcCfADREGWlYStcOHbMrd5qZ
qkTPll89BzrE1pz4j9rEjturEXYSJs8IC/zaZSGuB9qQm+kaAD9MvRIzX3pypvLMegz724mfXPh3
a8/tGlaw6FmjiFUUkGxiI9/7asZxkj9EzXCdU47SsZ28aXegUoWZEggT+Yqj9oUI06Vqx3Pe46Xx
3QnpGi+ydFng4uloSJHgwcUiVqbsV9zUeFVQg1aZ333iyweDP7gYSIe9vTSsdOFdyy4jhoqw7BsN
hrtNTg627D64V3DhUBDILGAu4MHUpiaS5lzRz9+KiBjg5EnqouPiMvYB9e7YDUvjucAI69YmQAiL
MlO9nirnsccClaTWuK1VANXD5H9retJNtKIz4mtx5w1MCJZ4pLMtONFvssC+YQOJoa+xo437SJ8p
ntSH0J7OVuR9T/AyBx+JVxO6kjyco8a5mHc3r2CgOXQFINRkfEQcf2t6qjSsEpfYWCoG/La7r+Pm
XQB2Sn2kjRDOPzSfNTjz9TSkjCmY06Fo3DtD8BXNzQVLF+CiwHlZfiuFw3RVeAL/c0ybhcNQLb/v
wgj1sFx8HaeAz2E1YP9cucN0mFLriMWlXWUCnMbcXrC9hzSoRZtsLq7KSh8Wa5wdpA9KoUSzUSBm
c05Mi+IqbyoPEsgEDgJ27fXiC+ZHOgspX0wAQyyd1CdQ51Bz/SzT/uG5OpajcV1GFApOhsBIEE2M
Lg2IoTJnY9zl4dVe3gP9Z1SPT6aeL/40RZD8oCDk9atJyBiaxcVqo/txSqmgYHGo7WKhxpLeZv/A
GCp65h1/IBpOQ3v5GWD9MrNhh/B6JYKK+Se7M8cQHgwFXQxORnoNFlluOdgihpy1qq41YmPNGr2s
1bEkvGcP30OfnFw8Z8SrttPibPyPo/NYkhTZgugXYRbIgG2lrswsrbo3WKkONBFo+Po5zOo9s6nu
rkwguML9+Fx8u2G2G6Jlm+TVgyXx75VQ+Bkl/o2SAsGBkq95xgjcrJcEB9+zWbD8yJwBRQyBJjLW
US365PrtXlJSlFKcxq4EmldinuSodHhzacfn9NMPlfZf/C786LX5t56RPSPBdcrKivfSIWJym45k
ClZu0gXRktARR8q5C6PkcTL+cdSI8tWENsqRT8KPv+Kxfm5a9SUcl+0795NbR8fSG72NjMoceARo
h6EZyMcaQtYH8IMyU4JNcu64fRk44Y53BzK2OowWuDEeAsb87GTBKq5VwqhNy2a66/d1WZ60oHjK
emAApo2va9vppXG9U0ZcRM8KfM2gcuwQlRJ+WXzNvGVyQpxSOAMQBB6FNI9FQaOo7DPPGgdKqrap
C6OzdZ09NkZsLMwJkir49SYooet/CbN8H1vh75LSRvtqPEUmvE+4wvXEuwK5zHPQhbdlnLxpzPVV
76L6ghYyiSsjjdvZy09OwVYOB4Fgw8Us47j+N4+N1TAjGwnUIRqxHrfLqUI/LN3+NfSit4kDgxr7
ZagphAtKwtjQr0bW27DOJIb6Sy2fVoXlRyqWMOZe99l9xnZjyYNvcrH5c1enjmJSb7CFK/E0B/M+
ZUQGrINPg/g+EhNhZ/gtUYJgmk54tQO1q9i7qXG4LBRKecLKATFMy+2xMI60KxxvjLBEFFBVN+c2
rR9NI+/8YAHc657WfNj1cWQQcsh7967oBbDM9aXo87HyO7RBYExL+wI195IT4wWWPNtpHii04xjv
+sy9G8biucZ5eAN4lLjPzjxXTnxdO6FwGvYmIKBA+FtWOn8rcGETJwOvqLcqljdCs9Ecc/MQkrSb
pPE77BDSPOKnTg6PIX8BSPLnqVmdbrA8b8x6IyWJwklKSkAcpXcJSJa1G6ma6Xuppq+Ouleut3nT
vzKQJkUBQIzuagrr7KKpnBhCfHuZjeNKlocgKD5SzV4mcc/tOJIN5j8MHVI50z80UGJQ7u4swhMG
vI110e/CzJwtyWdMonpvCKpBaxXs2AZhiBThbTw3EULc5il3eRcK2obAhhTgEz8NW35ARL80hIIz
mPpsO/eNIRpjdg77eeyebWyroDjSp5pRFWcqN0UF8ELrJ3R7oGIt0NmMa4Q8rwV01YjbuZsuTUtK
gmOAlWCPvZmh6xft9JIW42ebIRsPfLu69dPw/7Lid8apKF2yRXKeFt8ZLz0OSOoEvovavgpNJz72
Zr7VhU1ny+8V8epVHtA427nM1ngWXf8WmfEQptBMeQOQlcK19nP/VPFLrzey26mnYsl4Vy4/g1vs
I0ch5zH9+/rLpjx+fi9KprisCnDo4hpwj6GOP43BWhUjLwyrkl4DWuINvq/9/75L1RXYoT314abq
blLmu7fdXeG1745NjrXVtPU1VXlCc1KNpzIKvubWMBYYCSz2+/OIRM1Yw5V687ZtKGD8pX5DUHFo
V5xa1d1zxuGKGHGrM+OFsjzoa+Snd75lkNy0wGctTEs70BQThVo3Uu+k38i+eH11d5EvP5bUApPT
1JtFqt8+l2zXOiBPcj52Du3U2v2mlbWp3PDW8Zyjk7AVNfXeMdNzm0Yc0hM95byqJmwrurQm3Lk9
/rNFOzS8RG+zd2seqhLTYIXexlf18zIlt21ff9Sm/6ia1rqZkh7In+06LKO76q5bkhzEtsd6sVeP
qV0/s4BjhjB+BL54yENUgJDpr8lU3qedfOkBsNCkOygveJYG3zy3lVqTztp/ReQdshB/XIx6M/Kk
PFSAcTNyM7cCb+w+7sSjIJDWWVAcI7hhjG/VD61PfQNwDjl5XUK3744k66TbxfPoiEs/3DoBQ1Fd
ZBPuURBydpziQ57INIDdNi7uoW+rI7UpgYMUM42+H9BKEeHSXuecLL1JbDEyAfJz/zpzcUlcEC2e
RmcwdUyOJNONJRxf0Dr6j652HVY/mvq3W25TFMlY39TZCViQGsu5j1GFFvA3+4h1sUIRv9hpsQEL
/CWRbvZ9/IE9FN0IG5naq66D8C8+r56JRW0Y5VzL5d5vWRvqmuDJgVoMzRy8/eSp4UBoF/lCmOlJ
Noj3Z05a9oeEMHq3g3AObJ//xujGiM84iJHXaD5SphKsh/zK7bbkTF76vNsNC2rmiDOkB5oFjQCc
EJC1Cr2KALkuwAd4HlbaUXTl3tWcS9XS3HcLnUw4pf+MsV50mF+MKyqmWwgB2D3EYiJRsgA46MCc
whk2Vh5MI0r0iWcG2V1j32Qygd9iOQfBzGIs2UEoQhPIO0xQKeYdSdIJFgEOTc7icsG9N39WHto5
K1vFHPxKN7YNkQnOl9U6DyNPMzELr6GdqGtqNfJGOv2dgu+Ehcnv9xJakJ85UI/JAWcRUHjek89b
SfkxPofiTQbyp4pojylphzzTsD24OnqSgO3Hhzrr732/QiTQzGfXMfu+nwlXRuvnJ7usU2S11TA7
3KHFtemy77SWJLng8L4r5hWM1bO6TA2at+j/KmR0ObC05zzXTf4sx5FZv8+EzTM4QvpyIbUSOur/
B6hbisvoinczotDzJs6tofWrM7O6q5Wrb6ejKU4VwztHAGxPmbEVkb1vHaJ6mhE7aQ5waxMkGLXU
bKZVI5A8cBiM28BtabGSd5FW94GX3Dal+4WWASFFj0HYE0rdjqbpDlhJtyKSzMyhp95lBJSTH90B
VYKUiPu47IKDqojNZOJe7ypQYQ+TcMM7D/MAAzBUWIe6aFcgRlLuh4r2AhPOs8ux1/rOq9eJTxYn
GElyW+9cl0ODPepzWjghLk6bJf0ELxUh07Gr4c0vYBgiZm81Dvcm2iUO0bXQ/ncm0a9pE9wXdfOA
F9Ln+UMnOmfdrVcGTy2fYBCaM3Q+BjwqOeEQvUR7RBJROMPYUM7OnZztGBUMDcVp3Rx2nnNAcXCN
cF6rcbqHXvcITHhVtNbYE7CJlISWK6zHmQ2ElBCiGmUumgpXYUJCTog/Ah4Swjgiz6u3nlfutmaw
EFhyLyJ/a6XmmWrlm6HgF4NFnvxqtckVDLznKXoXmGg3AQBpoP3gIJs+3JdW+qVEtQZH1Cyn1Sei
/3MCiAWzZXAdM2+n8eSWHbONpHPPLnL2Ms4uXl5g8pveQlOffDpiLKzEgwh2CQ3pOi4PxCDk92Lr
krVF9BWZ+j12nWswLh8l/0Dp2fmOnFWi50JwvlRryRRdPeaGE2unNvceoIgddOyBubZQJ80XlGrs
5hF/1h2MbemYBvs59Si0kZpHTxchZb/n+Gx8pjNLsk1a9C98nnO5FE9D0b6R43orm5ngG87iyC6/
oXjzJg5u3Uad9dA8QBMBZBuWp4yNy6P0UMs0c+RTosO9c/jcotURk3/WhRizSp6D/IDE/NgE1Xnu
F1rYVjOkZuTJgNDb887+cBFW5qX1tizAR6dpTYyq0ukcLfmH08Xdzh2S5yRMT20wPcaB99i78znu
cWBZEZPQ2hCBOFlEXUQCwUk43lV+ftL9QJjoSOz1VON1E46j4GtHqIVWleAMZgmjtUWAI2qk9aJX
28IzySnLgovr9XudVo9tiB/dGcRPvEzHSPt/3YhttO7o4xE8PKdT9u4Qmds4LND02L34Y8QYtPQ+
RyFOFtHo7iR/7bq/szr5PYrykPvNZa47ol/Y5rMgeDDgojYemLdrqENBOdbc+6z7uXFJBCrzBAux
EqeplXunapx9PcxsycupuIzooQcTPKusvyyGLnSuy+vKz1S+Pi11eQzyFMqsm21XdKmVOc+BRZiF
PQSEi3N+q9hn+ItIGvXfi1N23/iJ9Caxg+86QshQAxUB3LMPYv9ek6wVSaZPiRvA7om/vWL8rR26
jjYaX0tKrqgU8gBjJtsVEX1wmqU/Wo4c8cNToIllyVEw9pCIUFyHx27wLlVCtVx5K4ZQfY51gvOY
5VI9PDLa+9FubG1yoz+rCbmlTY6QClT+2oyaDo0NIbGYfFO+Yqamnd1Yyhx2CkN1f1jnnmH9nnrB
yfdZPoWeOiIpj9cN5dPIl2ic4ei5/W0TxdaWqCWkIy6gSd184A17HXClgPrTEO3EcnQgLayuya0R
eAo3EYCLquO1GXXZe1V416JNXRAJGqqQVZ19vm6MkOegCfCkzeFXtHQHV0N0UjONagJos7GbR59i
FU1OjpS85TBT0Xudhuo5dfRPH/tXOXZ/O+3dOyUTpxJA077u5/+/GF+hLOnm9GPpzHeHr8mSw2mM
hr+EHZ7sdr7jRbDlODnkfINdWQBoQOd+V0NN8gA+f7iVfCjHAj9i2QMGc77jlKy5cDzXKSum0tx7
JZRU7d8tvvdjWzB247Q7B2tMbFn/IP/H5aTrY19SQpPodbZtyfasbt6USyY2QU97B+PIVMnvwFkA
KBn/byQYWsNE2o81wR3ASB/c9UcilJZz/tti3sEPC7zQjMm4K5rxbYlW5X8z3aIn3djT8JrJ7rQg
Sk/KGj3JtGkyIk6QdFABlRylg1zGnTNnzyAN3ZuGSSszU0alCepyGck1BDzczA0IJsHDPTAu1/Xj
NPZP6w8A23pBy0UMAYpL1pHbisM1Ds2uz4JjMvTPS6RuZZTs2MnE26SDXJolNjVUSoYfsiuWNsZ6
d/MZ1CuEaSQDXrIuPPFVoJs7KJRbXtVCY/IRgGOwZGY2qBfeFWASPSXRa6UorZEVuvbeC6ra25nQ
EjmBeLOOd5Y/w+jPbGLT/MJODwonlPVOYkLm/0GCVJYIdfMyB0cDN9vydhyeaf1id7KL77EK0rcO
cSIrwuOKTGlGQSLK7nsp1rkBOvQ0OYN0XNteImzVT450xuX7jDPfgiE3Bvq5rVOvvEgkLKgkVboY
wQNG3hvO/EaTPcZKXWLn9vI2SnixeZINx5B30xbvDmMsDn6To6FZnHwrSI0r8IarWl/j0YnqbdPS
yG4tq0R/YiQ+3W08TFl/a9JApJ/G0YVcsRw+i4NczV30FBd8iT+9CqAo4+5YbctxXFlExudareKh
qGJosy2KMevu1ByiX/VS+jVW714mL3E4mVdYu5737SV27n/6ItHz2Yn9GO++HipJCpCC8UfMmrtK
GU2bTxsbqSZy3nFyctAm+YiLZmR/+UK0l8+7wx4QMKkxkvIWAL60CMYLRHjMHDXYTPCbUs0zcNqe
T5elYkI8AD98OlZ2zR1NOx62j3Fs3PhPWDXQvpgG9QhqNUvqhixdpG/oedhEcocQFVMwfmg0J1OV
V3hTK2swvE9B7+Q3MCpIZc8rCy7VTgYMBn/rpIqmbRC4nr0flKbCjrA8es8dhuWK4XYbYfZrCjCn
h9lOQ/KMa1UxpETikH8PyirRNEROjwARqIQ00V2eW3xFQZEIiykybDEYZK0fMvosuu5VitYf7xpt
TdGFDWnKrT2Y3F42fsinXNG4nRX/aVXLnfE5hyxPzcYYkuu/UwqQm5EnMWmUNNmuS7sWNk3ItRg0
LovW4gjJi2LN2i1zC+/z7INYeNAFLrJvDYWedbKa7VULFflisTHPBarijTChh+nyFSZYil8njpFx
bFS+3mwHGQIqg4vEmhI3wtROCnSF5fNPpuDXGzIFNrPFiJG1WzkG1rfjDrZ/aRCB6PEZ3qWc9bpZ
djHJeg7B7q9LX/kOpohZiuFj6Dnf37vWCzBGtblFyGqr+IKwuk1itJxtYXvE8GxMS22HgcWpF8FH
zfDFW9w1tXZegtnu2qclHKJmQlIYTO0dXlhLvYoayM2RZ3gChqwg0sQoJtk4Tv62dPmqwXGVNgU8
JVQiF3njjs2CShOPVsUBHdZAUUayYIyO/qYYkRdM1skY3+MQr5q3rqxtNAed3czmSarICT+9rm86
KknC4JD5LMLOVrpbIur2b9Ywdvialr4lasHhzTnufafqnZnVMvKzb4WlLXyzE11mHxT09viAdN3E
8S2FOp5SlciW5djYOYXFH5kQsLY3vR+rCFpc57HfnNK8qaK9TCMxPM++69A6c1rNXrOLw7ic0Gkw
L0+IfECdkTP4TUkaP/Uj5NKelsVgnWeCzB/vgSeKNoer1qi4Zs8/VdHw2seT1z3mFbMzl2qLHESS
/LrJ8SKcNbVH0mJqDXjXbrJkKZm3dwNjsZzUR5E7ZK65DlCRLcqNZHVictYoCMM++r9hWyBYBnNm
8qTEDtiy4X1D6uiOj6Mz+ytXGTFdyMTctlxmw9C1KusjnOw+PsSk2K9XfKzcKb/NLD4L6Se6HiBV
cYSsTBoQW63lP3QyUho9HOpaSHVO27bviQDnhnMXLKb8LlUgRowKynfJz1Iia9M9PR0nP+m41QjU
RZg5ZnwRleA8EIUMdjMSQ5O5qW2d2sLGJrILewOjHJIeU6Mj84qkbddtdmcYNmahRG7tzxhiu8Tz
2u8uH+PqoRODRFHmCG9CQlv6uKajDYdOV73ozJ+rJ+Ku8tmc6lYbhs/zSpmaPdEyhlFRVd1XTHAA
C06ml8G5w0SLyTcM7RDTUxx5LFdv7DZYgoawhdDr4HrWAmok+r2MQYjl9fBP942XJ2tfaqdrLjU9
osbn4DZOEJdYqUFaEibDIn62d57NsF1yHmSg4oEcDt2BFR6798Ad4ph9sMWkeJ1EZ5N8xG8loKpM
RaJIEzRdPg+HlvaU1+Miaq/zb+CFu9S4htfKunnMJG7yG7txLB/kpU7asNx2yhYCpZeZ4bscNdG4
/rzP51j6+m6UqqC5HkrfV3oz9WLWZmtQNozzwUrHqP+dsDRI5vXYy7L5WUwTSpyzOwTAqB+spG4K
c45dqepm3xYMgK55I7DnHFqSqfx/sMWEb5/RkI0poOnQ8r3yamw/9AmGmQAW7TunTEN7t9hBVTGe
TyDOrMm4jiqUeTAmnuGA7yPsZdWAbi2A549CcuyZyVEcLB2/MyWgppfqQxemEITTTHxZAI3lHcb0
KXyaLI3SFXwOJQSbE2vsY/dg+15CR+0grx3Sx4G0HJ65ZbWPDjb20XJQsYu6LpOtlfcHh7NdMQSM
spDiHcIV0tobVt5JhoEA4fJcbwenbZJ/iTeqhAFIm2rGWaXCdMUYrTKlIzcYWJXVM4EZ0pYNXFO7
LIWadgLMt2P7mauHti8qlJ61I/RYbANj1ZWP3rHgFs8t0lcg2w8j6auoKErYthEFgXcoa0J9UiJE
jdB3QKfSdAe3vKVJIGsWaHgW2e70OXVJ03/lcETXtJSA+gseQLp0IPLlnGTtRylrtfzihorX3KU2
mazwgDCAtTrQKEySmlU0/sh/wgnb6iTHGavy1g2gftScYJW23qe6IkGGaUlRw6CPNLaryAJbbe+L
Fh/27aAWv8F8YcF1XoxS/rcdEZKzA+MQAuzyyAuZglBBceD+1lX6kAq/FO+4FWZMkGzsF+cpcSp3
lqc2ziBmYFSz+4Zo4Qnj9XSw8CvqQ9N3NfHyFHwdR7E/1LK+R1aZxH85SED4EKRYtNGXy34Q05Cc
09+ms4YOgyePuL+cA7YfTfiDDSFmJQaRlawZlMZFDOOqkJFO3lLd98CUqiAIR7IUAyVG9BiWl7UJ
dt25xbhm+qJJH02cpMtXFxgvXA6YjmxPYvKycZNvYSwnrCmcWLvePTr1tBh2VHA1klSQ5g6xs0ky
9kwIWkCNxIPrGCtD77cIoxuGXN1RKLZf1imeyho5RzKYLv6XIhiQzs3AYQj8jQmZmzATD+Nxr03f
uelJNdqXw5F6wLXExoNc3l2rlC3KtjMwkIoT5thWPjjQeIc/RhhJnm2eqvHNEjDpSBJ2xiEpd24r
JYr5yAzha1wBMf2bpZ7ijYR7ThH/q0sJWoixeF3z4gbb04ff0WirHKFhxEiV2gsaKjtj3EGcZKSj
Go/xchn/bwUK6kyW9z42y/o9a+zO9phfrHPfTTrbktA1SXmRgMda8t6i9MAVoqIN/8PyGUnhHHJA
oBiziAmLRtaE9Da9ENPzBC+U01/HVZw9E/Q0Sc3Seu5bFuzT1IqC3CjXzX2I9kxp5u0SJyXSLjJw
CMux7Jb7D2BakWDFCpmKvA2FVCOUJu317iNxF+wtLRrvnwSZBHDILgYobW/6YuYCHICwNQNJSpzO
xIbNU+31F1ohZ7hLOwK6E4y8sen/hIG/YDsi8Rg4+k1T48R3bsKkLASI2WkwEDfneEK8SxHGxYn5
HZnoOF1YMLIpxmJuh13k5o3X8TIMYx+5GZNT8cdldk285dBTrYN5VCLGDtdjjGTRyaK3QwA2co1z
90AB6w2/GT85DgzJ+eb/LK5p9y4iVFDqxEbaf3x2IA09nokitjITDnjvzbIlHeTGjv0cQXYCggWG
UI9lMeQ0jHKN9bWA8wBZtq91Gd9x75ii2JAYHrP8Cqa5rH4zppfALChNmDkNjnCREi/p5GiGNHNk
06tOyDx5yuasWpk/OIzDlNzgxlnK27lcwu42dIF8PXhwU/A1qRJR0V1izWBqRncRWNwzuv65o1us
tW9ONkp9eJKeQ7GHj9ZyBue2D4xePe+Tx6AdvExZQe5JuqpcvUnBjO3CKTpuwy3fxBh88r5ShBSL
ufT6a7EEHvaluMpnZKCZF8/pABAqg7aGCoLupgVXV4DVS2Olf4PWirmGvb2m+HllVSs2bnju8Del
4bxaGtM0qs2NTtuqsCnwKIuC8wSqx2RnJ+cO5y5z2azi565QY32pEJYQ2UpeEpgvvt5xwBvBTDa/
TZRaQOR4+DThLLCJ7+J+29oOncaeT8NjxRFCqG6w41cT+V1hcu2Gx3rAsfoaYmPHEGq60Hb/znkg
qPFamdkQQafMSZjjVCMvC1tjw91kbTzfKxg9SQuKrUEgfmMYYNBnFgkRc2EYMUg5lo3F1P8mRFmx
5qM7IJhfRxrXhTkAZLyohmE1K8snJYKQNMY5LQLk+VLVZH3BnGhjRJaoyauqewQ8EpI7YbM3qBBH
L5WKzl6QZclhbr1w/tWhXOkRijyN6JinOgtRM6spy+vbIBaBuAZtAzRqw6xyzICWsSku45uyLQfr
Bwu34AGsk8wjjIfupwblEhM5gQM8y9A83wx1MrrItl3+eUwT0BzvQKlTUgYJPe9Dpoa4ekwYfE2f
OO3XVikeA0H0okzrZaZVIME0/CKgYuge2adoQ3xrOZfFVjUpWscbLkSeTey+iir6GZyyx3rFksYp
4SAPjI0eNK8mV67Tml796tGk3sc0gLKYsboP4/wHHWscvub+0kkUDloEZcDXrkxwT4LwJP/MVdrO
QGHoGhrvDydwDLeAHs8NeoZZpWojgJARSxbfHUDd3kgCIKfvPMhpd68E/CwaefAso/HXr0pC16AS
Zuq7GOOUAi3041zqZ8IjEu9niD1TkMhhDTT4oQqFuI9aGQ4WpMlQkf/OsakbwZYAST88pdwfVo0L
KJnVDk6MAGOjBZWRpCjrQR50wl1aiher5WWM8oxk7RvpFyJjQOgHU5lsOnsuqQESKQzCt0JwXD9n
9MA5X+eefRu5ImFEtHqMWFm5DNBfG6dPR2DsPtD9D8tDMDBiLi86ow61ZRf1vRdnmX5smmI2h0Qk
LXSXeoBvRcXn1aC1Z7QE11I3LdaUCTk17sAcr6P5Nry8szvs3VpQVdbGnh88J8hYRjAlbBvSO0nv
QHFToIIhPNbRnnpkExP4/yzV9akkFyqkT0MvVo2j2dW2F0x6qzocJQzKWqske5z1N+vzrdCOXtmZ
Y4E4vOwLkZw7lTgJhuAE9ycZguNLkNMhb9Bk5tUBUiN5Lssi+2gzpTV1KxMsnV7cSLruya8S/K4E
FFn9JiNtg2KDsQyJAROjH3wFRfpTNFAuNWEPLvHMVXG1ndK9nVkzXzHWw9cOcup7Nw+KC9Vl8GBS
WAA2L731svo109OuCa7S68BcL5K42ht3aqqHvoTpqhUtB94bXH4mLHCk4JoDoNF5xbRP7Yk3qvHn
e8+r3HXAyLCx9aDAiCBuT+1aJ2wTBif3RickXkhn4jJ0t12ML4EObNnmdU2krvY6l1RmDpWTKpzi
X+Knyd6NYM82cdfdBWPM00ZbYb5bdgCHgUHBZ9GyJIdNK1k5OVjai50wYXRX/G8Jq8rgcQjs6bY0
ZfDVjvTRtWJLQbuTbIHkoFfvU3FpAJBeQ7tuPh2MCkySimGIeRgc3IHslplBj0xBoqQGrNqk7Z+R
adnLwnRwB4aoONHkGgjxfdZtkSoWjx5iOBid+IEOZVa81s0c731/6k4u2GzYTSWqWBb390lLI0vE
UHJEXsQWWWCXI3dbXDwOFwZkhbunUJ92abZ0V521GHjnkD1ZYto3IFnug2dQA8WDnW0QZOF0GixN
oq3XwMCCHbPOmH+tpSwP8zJMiE5LYhfkpKwn/pjH/GENVcivSY6IQXgfaYkKRo7wh1DtndoIrCZu
85BwCmfILqar8YlHLK44OIiIXdaET4V0CmQ/q2jspO7/Ds6eqrb2nS1I1p1XS3rVGhvbH9TJ52RJ
sGfJ6W/ih09DQ+uSePTFoIdlek7d8hiDV2RRi3OvfqkBKazy7UE0V0zIf+qCYLAirE7rfrU3BcHE
PnxDyHETJX1MHGga58eYMWSfgTLB0wEEg8vL2iWv9L0kUrq3A3rTsGNAMF9SxcLTGuCTNyQrAh2I
58fUx2EG2jVM+Ay6PXjDgvaQf2+KFyCCdvBjmwV/IMtmwIW9F2Cps7ZlP189LC9LSu4x72Akwgda
nicxw45oIuvgzx6goHGbxeZfU2E2jEnxIEIEt16+vHhpdFiT4J2M4DGPhD2fCVCXjIiO6WyS/NIl
zq7L9ZFT/dlmXwNfhFimjm35uJOWs6PgXaOzx6st6oe8mbY5D8ksftPlMykRrIERIa96m9jVzjH5
a8U+DVX0THayAyfTPfpRdYi5sgz89rXzo2L0nbbYOjVb/AIUpUYbufzhPN6WaXMne5QWBkh4TQLL
ahgTdnikyaWNlv2MIx5fnn4fR2pmgt0x0SAomJoHT+CDQtq3lV1xnEHcA5NaoXOO+wyVijjFJXu3
CCOmodvw8j2QlHBobCQAZhUb6a/a+Tsm/i5rwlNO5pNwiJWaFsFDGU0/g5Tlpmv9KzfjNQ1GAlad
iy2IMlqWA+fgxZ2is2PZd6vmUxW8SaDNnGWHH8chSb0L8V1VS/BOhu6fpiWpGUxFPEMCcN/rOT16
U3fo4FCXfXZAPUul4b+4YP3r0XmzVfXK+Qua2BDkMn9gHD/FkdgNrkRJya3MiA3VGnJpC6YU7IIR
jpatxs3CLK33nI+6z1/KKHxZf3CV+4alhA7kYqzPaYa8IxNqJkmfxHlsdflJ1ufRAqZcQi1R7Crx
Bdysz3HgihsdIYCQ/dOSf2aWcwvn8qDL6YcB5REi4GNfvy6h2HXleE6q9BSzwiasOw79bRDP54nt
1hS4H9Gq/rQreTMoArKigAp/sFgFNH/EHF2xyp5TW383ekQ06K9hGZdA82ECfnhKHJLyEjZdy7Fa
SP0kt7oQJblBMPNGrpk9/gQ4CTQxRkVJ8YgK1s2xZnfkZfgkiGK4ximfHku/REQ5fdZzwYE3bBoz
HVCQPaR4WF0gD9yNmmwfu/kY1m+dAwjkHCj+mvmDzYo5j2+7lGjFPHurkDH47XTP0PBJCP8uKsNd
a6ydPxPxjSCSGc6my/RhFRG4gD9E0N8jS/skbIYkQHnQPGsTcsGEKV1RcaKV8pLyUK1IB9jn6GOj
a8jU2XO/VtCQ50ZbtNTbqMnYhjZ3CjNv6taQ/pFMVj+CvjXK/UcbunyQhshou+3At5bVX8TEn1WP
X4PNBZPCS9AUmwY2kZHzrcrSQ0JCxir9hPJ4Za550wfWwfVB6NVw0dHC6TQ8rAfGxPFt8n9u2+JQ
9jhU0LpzrzDoYMNh8pfGMVefTB5L+EcGY9v1aDYkdDMvnbv+fobD6qbBXgw2AOpqy5N6W5v6//sr
hTnCduxj/ew98roVkALQkqxqzkZOBycONk2dvtigz8XEOYlZ0V6dtDyl63eeTeZCLQ4fNjrJ1H9i
XnRyORboF5BcztfKDlbC4xbdPr2SvUMms8U/dGJufGyU9XdU0TbTmJ84+8Clv8R+hpVFbHryfW1H
39p0SxELLBBZ/RcqxHOY2u8L9lN+yZX8xMWeb6hyTpyXu4I8Iqx+t3zfe2nlBPyCZg/9A3tB5PoS
PNzEHoOVbUlvxKUCP/wUTC66BfuopAKVi0eCv6/jkCMD8OwLB3Ai4aXsItdrMoOgWC+vYaHrrEjk
jF2H982W+BSEXwuWGIN1RrNC4G94CdLh0euTZyPCS6Vg5rPip3y4GcKRVXV8WCxOm4ktLlAXnEwn
MUbb9f+HQ3YrOEjaQO9xs7eSQMLE3eQe7T/qjHCCa4QXDiEKWodq41pv8A7upAkP65m2nlm5DiFn
oYzlFU4xwL8evUs57hq6jTxcVqLMnzLutgXyw4Ln0+nBWHJ8rG8rq/5a64e8+4+z89iRW9nW9Ktc
nHETTRskG317kN5WlncTolQq0XvPp+8v1BPtbGUWsAcH+0CQyCQZsWKZ36Dm1WfVzteMTQl3U75r
w0AaMkIJsdfze82uILRE6lqjVzprTZjVJYeaXwK+0cMC9GdvPdJZWXWtOHb1uLInFKjLqKVPopmL
LvQ4/cYi2JRN+xTxME4yLq2Ur6Uo9w6e7JORrk1XP6bIbVuI5ev2DU2nRUZuEaKubTngZsECt8h1
KFG61jAZlnlHmoZz2qEIg+rrfsz2WW3N5YYblRG6ZEDPLwp8CpJR2HTs3RuzMNYSkZDF9dHpPdha
8Mg5lYdu3PZdvgPX+azoPzzy5rrSOFChOuU0cqAfim7cSXGDvIc/XCYMTonWBoumGlI83oFmcW8y
ZIIwQNM+cT8sDBVmHR8Wv5kjIyRGPUdBwuoG3aoQ5l6eLk3YSrgA/CnGBg04d/CFmSLuxtEE3xRu
zdF8zSv/LoGfOlFNhF26m2xyFIgHexXofFQBXpe39j3/leHpRguClHZU9Jao7lqeKgPkAz2qD00u
I3m5tIJ3JYmOOptcqnvThV1I/pJ8Nrnu8d5bO9EDE6OVYHFmVvso3zCzm6NhTify/XWdKe9Rgydu
iuZ+7eT3ge/eSxKyXLqMpGY1vgqai8+fXaxkNM2J8Ghd39iIcMgnCyYnnJcJA61S2yYYeJjx8A7c
iO3ScKjRi+kR4EqRStUISZn6DCnthIvwKq4hSoKJV1GNVDIUpI3xoWlGGEjZsSxQXPRibRVDf1Fb
KAtQ9hibtMsEsSCjxpccyzXJ4xssgKdkkRZyPL3dLWsgXXbibnOnu0MkaNX7WHs46H8W1qIE1Sgz
Ws8UGzWgJocMpU3lQvKRrABGpFocpgjT5TzZjbx+RdBhJl3o6cQBsMDdGOIUHgdOGLjoxzUHp6fx
LL9L0HRUh7x1eTkNpM7YQRa2AneXFt1D7WD1QRqlWAhfevmPgkS3qu27MAwfZHSQh6ZluLcVb60A
REIX5rbujEXTdzuXjKNjjEIPEECIs8PKmQQqfkKse4sFM+rs08JqjdWge0gEoimFKcIw6PtU6qQA
yQdOsBrh2VsUdEBeCX3VMuR7F16y4yvcRlKkX/8pj2CkJTaS0Yi95u9ceyyzQ9mhy0DEZTI2SwY0
HGW6DYnO41if0ubN5Hiq2vDYpsCdWFKoFqJVKZUn4rWdtkjnR9sojfcKcP6SjM0yfuDvjkKouKkA
RUVJfiyyt7bxIGnY1L049mCzvkqD6a10vNVI3HTTeqnSypHpjoybRSRlvBE34FjHvw7FDXDznXPT
xaTJrjEvp3HtBspDFUdHMYUYHOHMVdkRonsYhkOpSohL3mDsR46wAZ6hJGbYfrTDIWpnOP0u7GUj
x2ceSvsXFMNNIvM7rA5l+mO6zV5+ZEmADONhjeLa3KeXKwNlkpZ3Vdi/epO7BPm/48jBy1L/6FBE
aJ3uJveMrTyXmyR5AWwgVSSYujzIvAQVkV8VPdS2J9Eca9QisyeVvN9UnhOHdxKg4G6ZaAt3zzKQ
FUjCdA2zDK6I7JX8wKJxDzKyMHrd0Zr5UsHGgWVYybMU+hH2KThjU+EA+TykQffRCb1f28iqtEny
pkgFGlYps9qtLDGcNF8NcQNs2QZ8iHiykQ1Mg4HZUHDWbN4qhviCQBRWkRisoPGW+8joFQxXkBei
Tne8bFfk8GlV49iQEjCeROs7/Gl2GhlUTSdyWhMLfJJIdKBWdmvsqlai7YGOI8d3J4N/m+PWyn9l
adn60z4Hm4mi8O/tEmIejQTrXm5rps1bZqRgkHSIjpX54HG8V82IOY+7lBn7iNiSRpSR+52u1K0G
q3hWu5xqRgqZyKtXftmsOhiV9C4Xbe0cOudYUU1J3qVf0dLGr02UQPTj+IeDaqdp52sN9VDNxpFi
uEmE9TBMYluyf1MVM5IpXTmdsQyEtZIFnzkOc+YMTF/ifcVUyqG2YwS5ZXCxVyABmhkg6iSj/+yv
3LA8KYgdyBOtQQy55YHt9EamgRHrNAIBKMgYk5aqFfPXBcfyvCDka3H4i+HoSh68crXYEcqIfNUG
nKRco2H9bKXNMrUoMQMb3XNjIa+nU0cIqqSyhO3JHgXZfogH7wj4m/2dbVy7o0lmbgR0RAZ6BxuP
JTd5LFGRkkuBQceLDBcxu99W73LZbPOaFUruMvvpqm6laBqsaaxcAI9hWtM4xwKnl7ysP7E6Jamx
1iGiOEE77dkx65p+aAlQ3PZonRA+yAlWWTDcSDGFjJQrUZKNallg1I2l/HuY+S58+AGqAI2YnuSW
4CZqo+/0tCQVR2yBzQUX+xQHCmrn0VwwxM6g2krjWSRbcCDLFRaO4Cybnsi/taS/RVmZEi9bGEXE
XDJYCIzk6J1hUyyFaaS+VSCBIeZgP8m4lobuhrXMQnA87b3O+tu0sY5WBIImP8o0Vx6jDFqh9yKH
Kd802eGExhwkKhow+zweeQrbYE164w/oMTsngBOV8i5ZHPJxOce3Vu/c0KpDgFPHMFF+6eSrp/GS
aETs6j7P+qUyaQfVvdOycE1GyPLDxAhZyN9JSj0IfG8/DVJ+pbqRsbNtxP2kRUuZ9SuExIIVWFT9
c0UVgfHYBhfPdaC7j5jH8Kt19iZHIS9ZxmWdwgNDDFnUiHp8k0Wmko4P8lJy08nMyCNlyeityXSK
DDAOEU0rbZ2BRH1DkbKqop5hrcdgI/F3KS2fyklPjF8hYdkLNf4ASL/jYAopehXb3AMYOcryyNWx
7RXpwpDisQCTp0n7MqniI9qQplLPeStukm1keNWm6oh/D6HRrbYc0LuQsxYVfYa61drBayit1VcT
irVLFHSRfwmYWc8s2mkWAlZF5jI/mvRP4U73Ebgeu2LwkR8DXbkN0FsMrfI+5bBlOLSV34Hx6nvs
WTj1BLtBj95sNDkSIIcMpNceWaJkmrPqxJEotBz99FX2HCieA83dq5F3kAFBhmDVtug9FreWF+Gx
QsgrZdbhTSs6CQl6hbLBwDBiDXNmg1TUNvLHVwPTN0ZGJ+TH7mUBViTUrHwXkoSVrpc0puKT6WbA
pRxqhWHWp+NLo4Mvp6UxpNMpSLsfOP+umx7QX2Cne9PNycOsXWYo+5Lz1i3LRTCFLzKbAgCDlE+T
/q6OwdnKyl1Af5jlYbdu8/QOe+F7/lzwvuhGu1136PlNLfcDC3RvuOXKoSPCmkCqcBMnqCRCN0B4
D3GGyfuMJLWcDVpXJKUk3FUax8yjrfTOZj5SWpp6CCx3A3SHQVdwVEP/2DbZD/pRG1H+vzaFR5CU
ZDDZE6wn50tQURRqQxadnEjUv/TB22kOA/aQFN+t69uiKLU58IBdXE23qd5pCxlvc6f91PzwCNJl
Z6B74Ln2g8jbXe2Bf0KOdR3Rg6C3uDBS5SRbizIBTLp0w9QGaY6BtprnoSetl/4Npt6fjgcUAEgv
QbV+LgNmOU3NWFIdjJPs1Gi1tZDpFKRaHFYMjsJ0M2k5OD6IxYZrQE4okTeP9h69TEbh6XIkeIy5
zvQ9fmcAtHOc9p7R0sxRjbvSVTjV698JW4tacWX7zzIW6mr14ubwvOk89RSBAXo2MgEJDOvUesVP
WYb3nJeMam71pr1BNQ/nNvZ5muRLjF8W4E13dQyIwFEyg1FS8yLTYyPRT8zeDwSP49BHPzMlOKGw
ceB2azpFbwwvF4IWAiJFP22qL1Pv3zMrwERXNX+NUX3nsI8zQ282kEnxPsSCFr7MoVHTl6yH92nZ
mzIeT1Y5cprg4u1arEMv+f3SAPvttcLauviequHesu27OhJ7Je6eAHcemch+9Ejv/q65ewhomJpx
XMhk4PdBjS4o9vS3alPsEWQaVzhGPaFM+CzAH85bfbqny7iIFQMqXbzXKiw26czr1NANUEXZ/jCM
AEfPZNNR0Eop2JiUu20QiVdkE4qTKoj6T63Bf07284j/yCbELr28wgKJPqp714epYwOvmRmWBZPX
uw8L+LEN+U9UAppVEMNNrZWm+cu6AALj8G+A9N7W9fiIIRqrhkTVHvLoTnHh86CgcaxaKX9imZ+h
Ym7q1oOH6SozKIiHPMsO3hC99h0KSA0zBdPhsnmAV5SxJ8XfQhn6HUwEtHu5CUUZPsmKKun1e5/V
kpb4WzCnvm3a/hFxYAFZoL6RPSXoWPQIKE1lbQQ0lrmKeo+8HLslneivcwRYAsU/h3O5aLMvCogf
SoXlUp69d2O0QWkPFd6S4aWLQB/U9n0vjENFMGv12p4V0EgR5SzWftN9KaJ+Ct3m4AnjxqIV1Dvu
aqSmsxPjDmbeGjzpUq6c3Eb02azto6GO9rLPtZ+5iIGlVIvGTXWcU6eTQRuxD3wmc+VK1jYou7+F
VoedOIWracYf2dAubFqdfedSE5q7wCgAU6aIomjoZJONmKAXNWlirukwKFEZQfMKu/MxfBmEruHL
nb2UEdAjAAg/wILt65rP68QRfkNd+uokyh6OznPv4xwmFJSerLpfS2MGFI2Mew/MkVaFTwPYwJnf
0yXBlQRWT9tE8zKAW5nmtUet6GI1rEVfk5u8JFn/llpC9jQQqa2ZLiOmHFIdmV+OiQmgMmDEE+Y/
MwucPIiGJ4HHijd0cJzAd8xCIAMw5qBZZPWhHhm2gZdDyrHM30ZRA71On3NRAUzqGWJmqg70tMTX
bQoSbDYdpvMyxtvCfRJWFW3KcIJ8DdqIkYdQZeVsuV92AdMkcCDq1OOHQU0F2NliuqEu7W5a6aN5
b2v1q+yHyaTYBJRLRt8dTCRjlaxbAJ/bjTie2W68HjjMGDnTLKIcli3mocwIbSwLG4tqzdyikI1u
dMNVbcA2iY7AWua/oP279i11XIRW+lq1ybPocNvF7QBaPcAVUaG0QvzE7GLN/16jwF1XFUKYMUei
wkzBRzzMgSIDpYZZegyWkWGwUyMSToOIOozfjqNn+phrxnq0nUe3o/PswpnVUnRabP3OQOccjOcG
zx06lymvvaZuyQJocgnKgjamdcnUwLFqd2BEvIWelQDo4oaSIVhjjY7vEI45TPjTR8Aza42jgmYC
9w0WDsO3NiONyqPDaBe3Ov49DYYEcWehrgRbeqLBTg2TG4z2PM5iPTnI4z7s+xPWJvYMRPu24x+4
hpEtlRx8Ou3iFCraSp6rvocmUtS4/UqmWbIjBjdjC37h4CvKesjpKA5uilRssO2djl0Rb9Rk2Bik
1vKOrD6ssqz4tiadzpURaqC7a+lxeH72mRji6JvDxrS6ZwBkH0OKMr+bAjgmBWld/+jDjJb82GDm
T3C/U5UaW9hEeDl0QhYMZ/FNihOa1wOdk7pOHXSZeW0xbZXEd1bPC040t2PUBYtcFGv5D7VUf4uQ
39pmqrNzUbKgEx+dfDJuzyFtdQSqBjSnIkFpQysbb8Vy3hWStkg0Qi2nnDu1Vh1QRn5uK7ddZwif
wR4P9thbJDM8kl5DzUs5AJnM1nAC6SUgQF6uorrNAINFxUEbK38DKLO8pzCI1mkYkKW1wbE1il2t
hr+IS0J2kOt7JxTLutO6TZCk9k4z6+cG8WjUSJSdnWDsptvhTeaHX1onHiZVQUYCrrhUZsQ+5y3z
igQFxPLQKTpy8rWNeyM7+Uj3cRXY5Y1SB3dScqRykjd8AzZh2d8nSHBgMngqTe8j16mIMbkCQe2p
z7FjPI4JRoLtYFOGabiKyH0Y6TniM9MGu01AOTYqRIgBzAcVxVTymUfs2TFVoLxVm+mut9xbEgk6
wqb5cyqlckCb3Vdh+1UH/bqdEDcOLcdYJO7U38pZcuXTz7boIrR8EkQAqk588D3fkhbx2hihMApe
PN+VDwrjlSNqXBZJ/Vfm6N2WU3CIwvKOoLTVivq2ZdIl+7c286BATbI1FgQ3ij4xEtQTjMqjE2cq
wrQDqrUNHURNvxub5hPmA8InxpdaBoc6QpbRCA2mvEayAKUH4sYh1ASTvsFCneOD0Q1OHQ+03RBn
xFcphro8OMhi0qDYKNhZj/W4gw4ylyWZXCldN648vyJ9wQFXS2DAjxQKY6A+FAqyBRbVnhyLgO/J
Zhgg3aWMxmFrPI0+hG8O+6hnlpjGSbmppRB+m4HP03t/lXbBMdbjZVq1b1mWfPLLHipBGoKnyY1u
qUgHN4u6KX9FEc5KdA60Id6in32KOwMHq4I8I9aA6o2ZbaxLBYyzkm/VcbhHFwD8P49q4QPslTuL
/w7S/ajS19BuKEW7zTDRZmMTmz3yb8GoIFcaH+wsID1pPouecW4dBprEzgAiQDGOYV7WOLdeph4r
o3lKW8YSwP9fFYtceGBMrnFmw85YdxnMSLPZZC6wqrGFHwEwzDhpQgsQpve3DklLryPBVjsuFqvt
NpI5hvxpQe3TP5N+C2i+bTwclOalH8sGn3uPUeQqyBH5sKku0ggzsDhFKKaPiHswOpZZYN4RWxlF
2tLeC8IB+kh1iGtCrVLEZvYHsEh4Ou6PmFbQGAhvNmRyNfQIv4puwJ7DTIqt4Jn1ueqk5dYDtPUM
PALj+j7Y6WYM/1t9DcfopxKbNDVi7auLEqBnioVPSjnqs7Cgw6yknGZyh8d6cGvoxkYvaFNozkAn
To0xw0BGNqBRrhn3RSQ+mqH8wQD2NezogoO7PIW+LWbQga1Dp2V0GGVnCcNCPHTK57yCiaI5LcHA
BE/QIFYmyuZ90o1gBjRop2CRmOnBHc6+9zQpPIgyoYWoi1JShEdf8gDFvC5lHJLQRSuKdN2Mycqq
rY6Zav8kUE2Zx1ZUzj2BvrBmQwUHDfQzM53Xmkzaa9MjA843YHNQ90V5Qwp8V6GZSDdBaaTGEeAw
mcNO1fjua2KSfeq7jkoz6Eg2LdH3i65tbxq9Pel5h8IcLFZYbo+85a0elk9DYtPR6TA9c1W6xTQY
E1V7MWudtJhxhmujKQrG0CYdyl4iu3qgUl8LGLUdvW4v9JgLKMlzpYf3gRJt29C9H5lqjYGyrBXq
v0oxie1oojLVQ3WmgFUWmdbWxJPZJ0JkpfqQNGDNvM6+S1rriGTubeZWO0UJtgxTjxO2TRL6cYPy
8zNMKASEvPzoIdOJF5mY679d18Kl3tKJAnz3GtXWBhz3TZbZaI/lHxPxvxXqW285dP7UAwfplyXa
x5CpwiyEsNDpYmReIW68JFwPEWNmu0TRg3FZlCBAltdPVWX++r3WnKRcNnpuIzOu3g6GsXM7Rgug
YLu56GpMEiMPImH2HrXRLk2UQ25rwBAmeCJtktKBCPIluu3ZjNL2lGI7AvJ5eNRwYZ+pvf+zHLCK
NZpkDoWNR1aVZxFn0SIZjY8Qa+ijQ6MQLYmNjxTAkOXgRSC4ryu77VYddPHcBzErdB27xizb17nz
K8to3KVxp9L1VWGAobeZg2Bxo/6xL4xh3WrGc5okPwsdiejGsjMWtsP0C7g5vDLBW7fBGg8OFgFd
+8oo4BDb+nYco1uSnuAWWG8L27h907zhZzMUK61W8ZLOtoTVndIj4wRcBYG2YuCAymr8n3obxCYG
p8Nzi+LGLEg180dhD8kpC3zI2P3EznYUlBQdUAC32A44u8BCNnGSwvEiTmhBOn2MHVJSYfo1ldYK
t4fqoy9G41eEFs2+CsvkMUGp4lDCD4sXJpJ3IJM9wnSttXxSK2bqgb1NND1meNctm9bH3ATlos8q
lO6URWiNb06cF0BhwN9YGHqgnO/jp+NYwMBsz3sg7vfSWUI5ERD7N6x6GGCzm19Nw8x3Yzn5j4qN
HIFeKkj2Y12Fw5YRMQotkbsGqevmz01eNTOt7ZTXsRbWGkdCf23xS2aBK7Z8jJvaTdFAFWBNEM6F
t4iGBLNsMjxzGj8Dt2eer6Hp+kIndW254btael+DMyABRUkGMXsZwOHUtHbvE6WhSz7nDBeivj6h
YFoSzaOR07NCVyNk/NhvGri9qCesRBmfMlNVN76oP6DGf0a0yCG43uIs/Ezv791RhjvShE2nKR+K
qz+2KfS8onasvT416X0Kwe+GXxc+dHV3jykYco8JVggJAmSugAdfaN0TGyTdVGQM0AdITWkYYbXn
6fhiuCGSmXRiXfLzmWqiHYtq5Z1rwE3PC8NY838Y5MXuR4Pt8SLp2xeQZwCixHTjmNVbxEppuvhl
pFsGn+5Z7+AO6+m6dLJ1Yol3xyEmCil1RTseYSQwngmDBibW3QSKmwMBz1+hYz3AtNmxxoMdUWka
Ql0ORXQz6OhvFT18pKhzTo2F1TIuRHFAOVtaqdhlukqFLTIUakR28MOqxJ3Vlv07o0QDltasj7R1
iCMz8J6fWutyotu3fVJihGAeVc+HtgcuBYUVbSZq9Z51Akk/tpb2RNGHMhUd0Ii6yzbsdchEwoum
XVWLh7DIDp1aLhykwQKHcKRW3QPSjWui0jaxisdUZO/j0Ny7gf7WwKtCB0XbOXV9pFd5h1341uNd
9Q4CKV2aDLcWXlJk0Zk5G+iZb5xeW1hMvOiZWGuETJhVVoG0J1WOjZu/ZqA2GggEHm7DUwl8qrD4
OXDvG8XBmo2/jj7/3EYY1EiMg517z8jmboowJKYk4ymJxZPtB6eWlzRD4GNC3QZDMwjiwJOVR7W1
HkWAkCplzpPVqc5KKCUG2fyDwn3MyxYRmqJkSj6unMZgMESLI06OkHVOEMPXWu4cGGjS/XfUX5FQ
NgPIMECSLGGQdzR/yYlpQxattXcTz4UsESyhHp4cJf/KFHM6RFbWLuKGdojTbBEuWFt2hzgcLG9m
ISWcPq96tRXz1Rz7T7dh2K5lCHFXUke+oUXvqIsIFVOI2tLBLX9Us2Cjj9MGZaE7DSD4HHul26lB
JYWRUzYDAU126JQF+pEWtMU0vBtNkIuBX9N7HY9KCecnUqqfiQDO2KebREBKpPMGwkn13syqX9Oz
fSWUngKlA7jm8eIU/UFBeHvELS/HdRGB+v1oMoKXU2ZTi1SKwWjLumE60niMhUAeZj36HgatVOQe
E+YdQMkEXahMZ8KI4XbkP4UDk16kIQ9Iix9bZ4K83UCvrXPGMGH1jirUNM8G503XxUOBVeYM8sCt
lAsqRhVub7rsHVgEdkGTdxTYibhrOgVPYYquGIBurAgU5lkOLzaMUU7NnXeY1XhsFPUbAiT7OO4e
szAEWRrsnVL/4Qz1a6bajyzhly5ljGV6NshZhcgw2qf/90J1PkE2ZVIL5bEae3sD+c9e2Bo6soNZ
vXt1BhQg6lUAewUDFaiXBEblZawMBQ8C5HscD3HP//zX//w///tz+F/+V36bJyPSyv+VteltHmZN
/d//Mf/zX9i7yT/d/vzv/yg6dD5qAdit/Pnnxz2cUP6S9j+wC6UHZ5E9ZBMMFVhckzunxtafrl/e
unB59Z+Xr9RuFF1cmrshZc6Xd3W2j+hdLS1TDX5cv8WFJzDdf94irE1kVhIsKF0oMZsgN7KNAT19
ef3qmvylf3lBpvPPyxuKH0ciifTdkCS7kKNU9nNQFzpZVXocdPwphdW/+4ODDpbqTvPrt730UPY/
70orX9CdKPVdDQcejz7yVBiUs393cfHPi08uzdV+LHRmb9FbIZp7VMP31y994XubZ8sp7DT46GbZ
7bIGX3S7sfJVOAbluqoJRNdvcenVnC0px/DiutHqDlcgwFaDO2DWNOEecP3qFx7AOFtNkVlqsU8J
yIuffgbIW5NRM1vrivzz393gbD0pZT5Cv6tYTyWqfFO7CwXyc3lyuH75C2/HOFs4yGe2+lAE+s5M
SOlrT9kqCfZZ1y8uF8hf9oJxtnAE8lyRrjvaLk+9H4XeLgP6OXTDNjYMnW/uIX/o3+4hP8wfAUnR
UuTn4wpheSiiOHjKuXO9HIQAru4xbIf9d/1hLr0p+ed/3MhXPNWLqljf+XV7SnvzGFX5N7tAfsu/
PYPxz0tXWq4GamQXu2xUkU3IhxaiM+bzTwmSYquKTBobnUZUSKqJ7l9+eP2f9zRti8lSXhU7ocW/
kgwZQCwaH66/qkvf5GxXu3GTC9MIR5C0iHZU2aJq4D0l8bLE8c66vX4TTf7Sv721s409xK1DIwi/
bSsa9k7aAIur8SboD1mZzEs9Ah7XrTl8d4kCBNpjoJPGnMTX735h3+tn+94w0FPSYbpJn4cvXIaM
xTQmWBmQjHwTt+SV/vJ4+tnG71QGjVmba7skcI6GNm0Lsz8Ytsf8K6edHGxkogKDeHv9gS58M13+
+R/Lm4Eg7azQkp1qHCFGRJrpvFVKCbUkxbks+GZpXDof9bOYECukLK5htzvPWBlqeQTaKjEpRq5t
jf5YMIGnw5qBPrv+WJe+01l4KA2qBs5ZDhi9oQmLV2uNkrfd3Py7y58FBb1H8yRiPr5PexQBaagx
4Ls1YD5ev/yFmKOfBYYIfRoHQ8d2bwkv3hfCe2vVfri7fvFLr+YsAoDxwWdXDTvcNYeDCXiuT/0b
XI831y9/aUGdBwHVTZPYGtu91mC3GiSms87GGCJZWqkb21HS+0G1h2+246XNchYLaH+gp6EH3T7E
zO+GdA4wStGaiA1H8cbHj2+ZOi0uqDQmZ8j9jN/c9kLg1uTP+WPTwGIudLUZuK2YjFWXdi+RYX5A
jUlmcaUAqUa4a4a71tf1V3rhKbWzkJBHZtcHDV8sqAvljloWrKuJSFY5Pqr9dij150jH089E16X9
d0+onoUF1w1Ui5FUv6fw+Bnb9sozx5tiLJ/VAi9HaMdyuB58c7ML+YJ2drNBNWkruXR+Us/uD8rU
wfQzwvZHj/DATrGD+PX6e7yw8rWzGOQ2Qz0oWj7si3HAJRC3o51IdW3lIF76zeq/dAv553+sDOab
NPEHr99HU2rtAFcEi9oI3Z1tAkX9d09xFnvcSkUwVCj9nuaCu3ODEVaaBbRIq0FvXr/FhfijncWf
VO6mGoGafQjp5UhvmRofHctvrn7pc+v/fEdGaTEXMHlHatvli9quJOy+rfZujtJejgnAN2fAhUik
nUUim02DOpHV87n9ZpUIFD3iMP1KXJE+WMjrzFXI7N8s4Utb9CwQaa5ZmIg0GXsB0w4xZmQYlohh
gU//jF1lbuMIG3/z+i4EH/Us+NS9HZphnY57RbXXlWo+T36uzpOJOzEUVVodOd8o+mY9/44xf0lH
VPkr/ljQmZ+pQwlJY9+l1U9zUh8yDUiI16WQ6sIT+hYl/Jh4EzIGSpLhzY6mJw76XxkcRto8dJ5i
ZqXmZC9aywfw9l0BeWGFqnJt/fGzEqVDIyMztT1uzTjEoagxN0Vorq+vf+3CNlbPtjF+QkFlhFze
M7BV+kQFYmaY96kP0hDJYSc4VvZKQtole0C6ZI/WCnhpYfXP13/ApW98tscjtzdLEyW9vePmt5YK
H6RpxXJS9ZPn6B8tYnnIroTH6zf7vSH+9o3PtvtQJwXM3aRHw1pJb7TB7g6YoCA2qTHjKlxdPBXo
2kjPgGiO4AQNvEnD9kcRwt1d/wmX3vdZSKhHFWZJJro9MmKog4HaZCSbb7Uy+eaLXogF6lksyDQG
UGXMDbQeKyGgubT8jWfd7+/1HjvQRnyTXF36cGdxAEQmsnEVmRuTLXMhiuoX1wfRpio4hyZGjhj3
NB0brYR8dP3V/TXyCNc9CwcqGKVU6zmp3cjUl0oVf5Zh9gKzdRHV3YeRDh+RHiozDGnur9/wr4/I
Dc8igoPTkICk2XM4NIsJL89ZBpR67Psnev2HMqh2lmf9un4vuZ3/v5XJveTn/GObt7RAklydJMSs
QpbYhvGeOkBMAKxaxeb6Pf4aSrjHWSgJPNdV1MGq97A4q1mkD3Six2+u/fdAwsXPAolb6hPYcVvb
69lNCpaKIg6tpRdJ8EuqZu6n+pL4IdnXErpfMudz6Fej+oH3erO4/oB/3Vz8hrNgUoqgt5CeG/ZA
s1FONtdT1u052JNvVuClBXEWPozE9gzAvqzAIFm35mrK7T3/ock/QwkEMPTwTVS89KXOokST0u5H
ggwUnTnmNzr2HZuYEfA33+rSWjsLEUVuJeD2epJ6OlZ4VZxUJWQUaO2Gdjhd/xKXbnEWHaTAK4Qs
2hZJwpDdRrPziB2wfWzQCFwMQ+N8c58LL8o5iwmICegKg/Z+D6Qi27pKCmy17NXV9ae4dHW5Dv7Y
lGNj4GtZmSSgVnevRMqHjbPw9UtfWErO2X5XmyrBFA5tzcrOnJOmFT3YD91bVEP+lFhJgCswXFhM
iIdvCvm/d5OE68hP9cfDVEM/lEmUt3sPRTdkBiJnnZQm+lgjeDQD/fD5VKFG5OS4w2uMKTk3wrcA
P0lUE/rw/fpjX1gX9tmPQKnNUZwKo3FfC+dRUf1AovMBANF7hWTWN7v0wj2cs0hkj61qI43Wo9VS
jA9FJCW4THS90KCv/EEg1x2kz9cf50LAcc4CTkU7ya2aHp0akHX3uJlDl4pDNPZtw9O+eZxL9zgL
Oowii9aDmLnHRwACjwh+9FW2rh3j6d89w1msofiVorBlt8f/E2i1JYC4Kq4ij/Tym/rk0mI/Czh9
a2h23cU9SeYKqiP6+u14CmLMf7CRArBmPQ2O/U2r+dLrOos8aE0GHNeQmyMDz+UIh4MlaqivDMi/
W18XnsY+izk5G7Npmrbbw6K8KWyk39R8nxrhc6MYN1Hobl1cEL55c3/N5gRorn9uWk4BGPMROU9j
JOhYMluv9c7EdhqJAzPeBH313dl5IbuyzwOSo6ZNYuPLamMwl8MKh4rqWy4odqcZ91WLumAWRMp8
9AKkdLtvZ29/75fyiPJD/hGXps4gFtrSegprBkCbCXKxWQhNJKg0ZS1CHVo52NtDaytdBb8Lg66q
N74rZy+94LMdDCIHgWvHUHf4rK6qoTqharDB4mGdg2NzoK9c32SXbnO2iZHJcmFT6OpOlGJbwAsa
3WbXItmgqtqD4yTf3ObSRzzbywkWQX2s1snegak0FwPwaQQm91nVH1i0UL3tOz1JfrTT+M2Q5dJz
ne3sxkR4NvQiEG2o7t2DxCluSr+FAtGn2OuAmdiqQ2F+sxkubG37bGvzTGGUwwrYoyLnzKrMeXO6
egPqZ3v9I104OMTZxmbckbreoET7vqDviO2IpXZzFKfXRbi+focL30ecbedB0SFfai4iNG0EYlC7
83V0U2z4x/ALbeWUg82Blnz9ZheyFyG/2Z8bq8w7PbLTaWfDnCuBEzkqirvXr33huwv5Cv+4dumk
akVrLts7mke+ou7TBqT3qDs3VWA9qkn6zYK+8MnFWXBAzD4QugTSS9K0Z8fvUDZzy/l1/SkufY6z
zW85IkWFs512ndUZs2JsD/QxQajgYzJXsK+MopK2Ttci9j+qD9fv+bu1+JdKT5yFAiwUikGBE7tP
ZaWX6M0WIc0V/kyzpLbnOuQC7Hx3/5ezM1uOHEez9Ku01T1rSAAESLPuvvBNqzMULim2G5oyFoIE
QYL78vRzPKq6R4EUnWMyK7OszAgRwvZjO//5hhHsVfBeqslHJkGIJMLYM2tbwfOEeetXsMIELpth
rUwrcHyq+H4c6Iuug6+O7uCAIOpnAnsZ2DhviQmRZT+uvZUvDUcrVMA5fIp9jq260wWQ2oNiAy8V
9c7xaIWGHvsjrYaquxPMwzo5qmsvLj7rEuYBLtxRr0DjPV3uv4UR6VtBQndlrt2+G+4gauoPONjA
4K3xchgTwsPhfUVYUaKDoe3QJwnO6dhQIN30l1HTtfbCz5c/v9ARvhUXtN8pZyjC7o6NxrsrOQwy
nLgcri9/fSEy+FZkOB+/edxmPTBQ5V9ajzC54B5OM9k1j70fCVXfL5ezVAsrMrAi1cgMpu2dCM6y
iB4+BMnkr/TA0mHJtyJDBgUcXmogxTRZtnOS+tkwpDVDolexDEzZ+Bfz8UYNYzCRI/+7uYfDx0rR
53Z6Y2769M/IyjkcJlU513ckDCe+ccqsvlPA1l3RQOL5gDP+9XIDLnWUFQSc0im6OUiGOy9VyEjD
4/twBRtpup3Dodw5YTl/roJq7f1yqbus2c98YPG0dpu7Hnwt+A/C2pDEU7HSaEt1saZ/3fekGmcs
E8jXn0Kkhwj6gcMGEpyLbyC+HN7VYrawTp0zYQygNYCMMCT6epO/8XMQH5qcwACNTefUuPedYv4m
spuQiOkBTHE3NV78IQca9Zq0DCbAoPGshMyljTez4kBccNdXTCLM5OJahNM5t8Ac2qqDy1qOzCEH
ZgmN+A5+WLANPLJy8bEQP5kVHwRSvg1nXntHsva6piBc1eWHSciPl/toYfowKyxU0PI1ihfjXQzp
NTLVM2cHYGQAf0xT7ooG3oyXy1kYz8wKEF6TajwaVNNdKz2G80oyIMcYtvGXv77USFYQgJ000hMl
LjI1H7I7bIFqSDjLDtrp4Z2baWZN/5bBVXWAOPQObJkIFoi3Br5jYcxPl2uw1A/WfM/CUddD7SEr
mOJWoVPlM+9zUCV4AJm2v3L6WGoma9qrIGsrnzbdLW6SgNfqvWuOJF1t1MpYXaiErX10kiZQfVJX
t445ZwEpqPAheGc705p7UgXifdGLWut9GtOZ+Kozt5AhgGGX4InND/XW4fBx6cTXQsVr26TfQoM3
VhdbDVk0rM/wBA3ny7bCzd9LAGupDrfAkIrfBPIjadoPsTyW07yrUoA+xI32sh3i9rZJzHVD2Q1D
XvPlEbLQebZ2sgMKU3c99HnZXB1VkN/0sXcyZ6Lu5e8v1tUKBbUDObpG5sut1HBGiA9nFVamYR04
7Mpi3sOyHOZR8DxSByMy7PfnLaRUsLcGFDuFVx7Z4alud/l3WYgW1IoWAezIFVQyGthH90SBA6lZ
+XL50wtnGGqFCtDR/bjn4CHgvQAmhCky9JMENEL4ZgMwBtutcvjmUJLANCIIV5p2qevIn3uUwBMw
nBNnld7AfijYmrIW9la60OHKjPi9pL41Tq3wERDXpVOGPZaAubgLYG3RTe0WKMo6+BBOeOTZzgxn
iQPSHxMVbiqAHHCImnPAGm5AZAJrvegVrTalSX4SQI1gh1r94rDYQcJZmOR+ER9UEFPcfKddmD21
szDezTTMY/PsMzBvZ6icEz0AIIaUdqTE4yyEUqaiD8Gv9+dsvILVPquuYI7owydspH8BJ5byh9IY
GBaMpjRXYFemSNcdgJPu4SHqEqHO5qvSAZJVjuecuTyBjbHaMAcud59xMZCmsKQbFFw+9rOCm3Gy
nd2uaL+NBclgvjbPA4vhvy6Bk8tuW1zZvugK8JPj1BXwyLk8nN5+Iod9lRVTzQQkGExQ9UPQ0X0+
m69Gkb9KBUaxZAEcBhv/sQ/xbAA01lXRF4D3rt3cvq3A4KEtOc3yWoga99FRCcHVLN09yMbb1DsV
/CTJvIWldwbnTpj2340Utlzd05yxbSs/m1Jda5jVZxXQlGzlpWJhS2mrU9MZVuEOH/PoDEMB7GDK
XZLCGpIH3giTVdK3BxBn5gltRFvAXlea/9zMbwx8W6UqZ+T4aNjjRq24ysWLMacwQHpXg1RRKLm8
VO4yWOfiDn1lo3leY94qz9qODb5ouAO/oAi+hmpbByn8h2kWAPgCYkfYwmByqCWiSEfDlRG2EDyI
FZZx+9UmRuNZs9b+JyBRIBSAFwB2tyubgqUaWbEWKKa86pGLcr6I/IQsL2fbE5LBzSYHDKCYexRV
DUg5HMKVE+/SRtoWsfZlMPM67XTkuuS5DL1i00gXlg7IvweH7SGIu2tw0m+dptjPvPjr8khZGp92
DKbOSJps1BF8PgDXKlKsbxUU4LV/z9N6n5Pk4XJBS/1lhWIfYFFQR42ODKk/Sbf+lUw6Gvy124il
eljxBhaarGZ1qiNAaT56s3msSmDZ9HhtqvRRh/nHy7VYWIFtIaubTDCcGhlEP0H9U2dx92EosjVd
0dLHrQ3cBOOSfILXUkRYeUdn8AvmBpK4y7/5QgPZmlGY8RTSgZVyVOSmP7a9Ns/ShRHLZmpN+xKk
AjeHSDByn95XnBUQ3LjHYoe8lsgH7XVTU+8G72l3nYKjOC2Pnah3l8tZ2Lf81pG8ukE2fctRq6aM
sKh/aFnzIgoG4zjEdcLyHQy37lzNDzRJVvZJC8PYO/fdq/Lc3tTYUBdllALXsu+IV+OgAG+4unPf
lcnEQ1tMymhAWz+TJRLE3QeZ5B84SE0bIFlWmmwhsv2+rHpVBWijPajjoa/JKC07GLfl/HsHeK+z
F24HZwxiglLvXJlQ4C3ZJN75Au1aoaZRRAgfvrkRGD6fwHF8SaiGaRdbWYIWesZWrPn9rFOgpMrI
FOOEY0gJx4IDUl7gF8RV1qw9JZw7+u8rXWArrLiAgQENVRPRKYZhadLAxSwrVybp0setWaNGjvfC
LoQ3UdFTaKDx+u8IwI/eM1cAWftz7MLjk4LAQqrIzZP7EvnlW7cNvoEN94wtLBBYQPDF5UdgBj9d
Lm9poFkhH6lNdZvDSjECw+/UQRRU0ATYg+I7wKSPZdge4FW60nBL0c0K/wGMFbDfLkxkjH8PK+oP
4CzDTBn7O1y0P4LLuDLIFsqxtcShSSEw4aWJMscBlG/Md1CdHgo//g7W7P3UOvt3NZ2tIu5ByARv
W4HMWwzlJg37Ex4rn0lXPsqQXvVw0TQtX3nHOQ+uv4/o0E5daFKgeEYklAOBAQ8rJLu81I65yWNY
7hSkX9kHL81Oa2R3gF33He9MBEDJHkYHXzmDearnrOzWlj5vDe207TMGfZGJpjz+4sjqWWAkG0JX
htfb8xKwwT9nDu0Rkssa3d4Zecqc+a5vgC653NVLQ4pa3zZqUNpoDCndzyDjUQPPVuo8D0b2uwrG
IJvQqG5l/7JUmDVPvMkBGr1PTJQXAfJ9vE+pdq6hmjjhGnpvQvnzcp3envmBrbGV/tjWTpLUkdt1
3k2oHX4N5yy9I51WuwKvRo9VPdPvLUiNT5dLfLuH4DJmtSKF6yYAaHXE/HDfcXWXl8WPy59+u80C
Ww6alGixhntVFI4PariXDYOpeXmIU/hdsGJlFCy1mDUK8lql4+CU50Lyw9k3ArrW9HFwcdjIkRTg
ecVN4AxfLtdoqbGslZjDmQ4Uy7mKJnc+pn1473TNu56DgtCK+ZCFMJfMbhURjgsW6BCD9AjMt+nB
qqHNsAewsYGDEewMV3rn7ZkPt5E/Ox78Wt3HfVxFuEkhO6CP4ReRZcNuisnaZcbbe0zQSf8sAsi9
eHJVUkXJKL/B7DHSwj9q4NQq8ImkKH+GPajGAUgol7tnoUqBNZZhexbHfoOx4E8yuG+aebj1YuRQ
UAqzj8tF/N6v/j3oB7ZwVPtZn0Ovh4hWA5HgUbi4Qq2UwH2K1P11a/LjDKEdLHPgdd/t5nR+BEr7
RKUHIoa7tt1Zqqi1KGgROtkg2ipS2o2KsnwMOYPz33BzuZILE9dWcCItbpphG1pFXseR6ez29Ua4
BU7UmfuEaXbPTLCyui1MKFvA6XK/k1UxVhHP/GZDEv8GwIDPl2ux1EhWZBgCoCTaDuGnz8pbdyQn
eKPiTsdZ+dWXBrcVC/KqyuCfSLII5l14qSPVj6RI/8rTM5/A/zzMHMwR99uU5yubwoWbwSCwIkQ2
cxiuYs8cmdADJsx3vagBf+yHiHm/Nx3c3UOR1Ns6Bsx1yym8n1pSYcGa4GN1uUWXqmyFDMjIGSxN
2iwKKzc79Cp9CibQ05zwBUahnxMH5soFiTcFFWtZ8Asj0dZ6DgSXHk43ZaCrlDCv0/vaCQ5tDCss
SKQ5ULB8JXQsKA4CW+lZUFAmOadZlIA2xQBpHqbhQJhzU4BApEt260v3CRTIaz3NdybnX7BePl5u
1oUlzJZ++l3aQw6CkQQTR4CQUvlZUe9UjlW6yxsAYaEDSrtgZW6fQ8Qb8ctWgAMgAe/nulIRdfzg
xVNFnO+C1KcfYP0RfI1hXZ+9s6TzvHx1XHZbYERMQVSkGp58CuJqAiij8LP40CDp19uRBq4NK923
UCtb2AcrVlwv6VJFGU+u566+LXkKtFZ2zGCY9K5esuV8viNERmGqFXlOcu0x9ZWy+AxMhLUx+TBi
v+HCEv1yUYuD8RwuXzUdoU09qjTLo5C2NzlLIhzMd+f5VVYOMMdpC/TKtPNlHqncvQ+U82Gcg3il
3xZisrDiJuju3M0oCtdxWcMwm1euj+eemq5t2RYkeIGwQmcqhwFa51RFALVvmT8OgJ/E+6rpozmM
v/l+te+cHN7bzm6axb2B/SkMMX9pkj9fbt+lGlqRdIDSPsFoz6KZ1B0YaIAicdOKlZyYhXXHlskm
I+5PZmQeR2PTPpawhZ2UH6U5fd/nbZWsCx2/8n2lsGTieQtQgH4b45X1JuwT9nS5fZZm0/m/vxp+
Uz9J07gc/QPmhvLDm4CMd75qr92y3F0uYqELbGEpOAZzHbhIhGkwEm7DVOQfAOJtDpe/vjSB+LnY
VzWAm1qL5BNMVuTUHKos+9QQdytG0EUM0YeEh09zR68AlDtlTb1vm/Gv2GtWwvlS1az5Aw4NgIOZ
UZEZGigi/KTYs75MH95ZNWvyiJ72Y9KFadQnzYufVzegCCTbxC1ueteDIW17Qp2PYQ1vUSSEHup8
eNIy218ufWFsc2vmQBc5wVgWho9wGYjpbjS0z+DvqRnfV30z8E+Xi1lYEW0RXp/pAVhwP8U562yW
r91faR/PyIWeAbooVHlORqi/zfkEjPLlEhcq5lutWoCb7Waw5o3itpxhvJzC4V39Sou19K+FjYxt
axdQPfDGV1kUyLOCWj44jb43JL/KOhhjD2uhdWHs+dYODVbKyJnAu1Q0NfpGh6GH59pavK+NuPXx
bmAzCPdxGpWpf+uG4c9ydK59PKu/rwvOu85Xc9aL6dgFvoPPw/p84xb1gQfJh9Z1P17+/lLbWKdD
0vUQvJg0i/DI+9kh8akm+cqSuTR6zr3+6lfHORqPgXCljTooiIA4pTNubGLgRPtmzYxhqQgrJhMD
1QQgLFk0TOowwkQUj9AMtKD6+nLrnFv5jX2hfy73VRVCuJvBbT7OIuRg4NxazR+geoXL7qyvC/iQ
lYpv4GW57TSS4C6XuLQNsEW+csJ7SVBiG5CVw82s8VYzAwnTlQYSEnqUMGUHX7PfTH120jQsNxmM
DovszLhf0ygtxBlbUZrUfWaoQTiL6bQjSXaFdbvF7O928VB9lYoCBb32/rEQAWxJac1hh1ZkQx7V
IfY6wuw8Wt8XSKcBtifci6p831i0ZaXwiR0qjVTTqBct6OL+9AKTS2B+aPflcr8tjERbQepPAxy8
aZ9HU82Sh7lT6UczJwrgmOZdplo8sFWk8EguHQ5GUNSa8GcPs5GUhbe5u6pNO0+aNwa7rR6lLfER
7KHyqLwUFk4cptbOh7SAfsgHMuR9zWRtA0o2pTXL0A9eXgJBNdbdtoE8EsOYCEAF3lcI+XPWVn1A
HA9v0hEd5E6GQCbBow6hgcM2930lWCs+fKw9KjJ0hdN640MLu7s9Tr/9qRu9YaWIhdDDrHWlArWP
dvD4jSavPycx+Sctups5ZNcQq2Q7N+G3Lu9v675dWQkWpqKtK8WTStkDCguJSud+gfP4Fxo0R4YH
Vc+pgXhn3fPltlsIL7awNCRJqvsKTidtDj95En/pDWSWOMp1CDkZ3tZMWrGVRly6mLSlpa07cwZ2
gIZgqv6RieAX2ChP2O0+qGyfGwAc9IDQRoElCcVHHZiTMBTmDPImS5KVbfdSfa01Ktd4qC5qjMYJ
dreNaq6Gyn2IwauSgFeBWrYnaOfLTbsQhKi1XHEB1oLIoSfJuX5IZUnO1258np7KNJjiz5cLWaqP
dYoY8DACD+IBY38qvySzvmkSgVVI33NvfGRNAbZDeXW5qIU5YMtIi1h2QCpB9lEj3xYMh23o9U/N
1BwAPN1AEXg1quTepWZlBiw1nxU3eFL7PjjTeUQCA4lZ3iEXPAlT/2cx6WwteXohylIrdIiuz4cB
GUeoU+KfgnCCLBYkxqtBSv80haDJXG67hcrYCp1YN0KSHhdNeFr+FNTFo1DxlyYXKyeuha6xzdym
UmZBNs84zynzKJV7zQi7zTL3aEAbTQPvSMbx0PpwIL1cnYXybAXoWM4mzHNfRT2L+c5QB9Dq9k62
3UsPQJM34Z9h/MNt6l+Xy1toPlv22WELZtLZVREZa2/PPEr3ipRIcC/YtDK6F0aCLeYUQNK2lcFp
H9bYAcCiA4gTAT2yydwrn608xy/s723pppczZ2w6gQs6N4zw7nysumFtMV/oE9tUFB7MlajEuU8y
cYvbhb32KiBD5CfYjUYN60DXFI8ioe9sLyu6OQWwDjLtMXNmvmd19x2xbjfE4fMM/MD7et2KbboK
cz35o4raYD408QzM9eg+NJX7vgBtizKzPOjQ/rWKgPSar2O3c29bAEv3uMgnK/N+QfgZECuK9QM0
JWndqEi2wKDk9b6vxV99nQNwgfMRFvM7Lce/RBKClSHWjBeXxrIV1YZ+NiTVqBgoZvuENHfnZwkH
cs+qmK8v981SEdaGqOZzkeca95N1JSB+l0cfT4lN5jy0ql8pQry9A7b1mGKSLIV9F24R6waYBDP9
coBocBL3JUzAOwYY+l1VsR1FEyIAaOhwxgPyKHjC2dW/ypmBvD/p5QleNGu2vwtBzJYzojr5RAxT
UUqb/TlAxzT5iheqr5ersfR5a7bg2b/gUzaoaCC0ffRd7kDuFR89MuTvmy+2eLEIFAGsCyWc96RJ
yQGrRyJ/6670w0IA+31R+up47/t40g2TFmtkJj4K4W1zX5+oL+897K6BVov6ODNAKErzvtsc2xNz
LLp0oorlERP6cM6knWNwUoqavVzukYU58jsmvKpQOAExUs74Pif9oynYPTHjp6olNymQZO+LkbZo
zXEzNxt4gCN7VX2vAqAcgxhkOZU9v6sOtliNxxyWbW2YRzkMaJOD14eAbQ34/xs+IuNj04oUFLjL
ZS3sZW2xmkOalKsRe3PTBs3ecWDHU+bFeEyA/Nzg6SBAOoyDbSdW0ZUS354z4m9vtx6RSoMwE1UF
QNDne/aOyxcORO7lGi19/1zTVyMAfOO+hnFCFjXS+4ad+AGHRFD7UvMuaVxgO3/qOCTQ26H3Z11/
zzJ1k8T1KcNJ5vKvv7BdsZ0/J1NjB4wREKkk/hImIdiqoJu979tWuEpTCgw5uLIRGKf+10Gy6TaB
2/HN5a8vDSXrZkMVSQ2gKn5zmeW3NV7+W+waXBcAYjreIRPsef29YemO0NY+9z2QFz789qNEUrzV
QaU6blkLIr3p0+M0px+bvt84YVfgnYq1YGdzsUVOWL6NaziC6cKpV0bzQrz5m0qahDXSzvI0igVO
TJXf/IBw8kNQyr8SLlZG3FIZ1rofeLVRFVNp1ODO3uvqj24Ne8YgPMU50t8ud97bw07YCkOdIOhr
0G6jcQ6fTTNNG98na0Hm7QrAO/7PKVlwU44tIf+qwFQ7d/BLeNAZCPBsbdYvFXHe0Lya9RzPBD1L
8QihHScpto2qu2NfumLYwYewbTeuOXP5LrfVwgZT2MqMaRK8jbVfnFfHYC/EvBva4IrK4TqfuQtv
JwnIvPjYmuRm8ryV8+Ziqeeqv6piA0dv0BCTImpZ15xcRWAQ4zf5AZzaEV6rkm9gghzcgvLV3QfN
4B0h01rzYFoIqn/zKDUj7JMF6MAybneElj9A78adnGaHy026NPzO5b6q24Qb/YEIN4so0Fp3TcrM
dnLluPL1pcFhxT1aD76TDxDxtAVYq2c2rQCCCpRQ74n79OlyFZaayAp//awcyQcfWyaihl3mM30D
TynQF40pdpeLWKoH+bOVCj3lYRDP2dkY4BE6EzgpwNm1LHS1oWZYczlYKsU6ybhV2wLrBDmXTES7
TQeXAg4Wf5JxComzR1c2tks9bgW1QoYGOm2clyR0Toc4lmTLkdG50lILnWFLTCGTBbmZ1BBb6BEs
wrTFLf6N6ZkM7lDu0K1EgqVirA7pvEwqZHPjeBEGAP1lR1bA56jkq7buC4oFYav7Kg9vqzLFQakA
v3wb404WSdWHxK/vKie/Az9xw0WyzeEFSMEhp655Qdrrx8vDbaGLAquL8iLuJ1ZC76Fh1QGWjr7t
p3QtiL590hS2KJcKkcy9gBQDdgBH7g6bLNHbqsjv/DE/+X22ch5Y6iFrXTCjd8ZY4fyU0WbcEwA6
cDgfmhtoVtdm5VIR53n0Knb1fTmYvJrOF4GePKRMwSMCKeu7fiJrBnVLPXEu+lURZC4GAuQQjsvY
CPTbnBjcl4GeHq/hNpYKOP/3VwX4UlYDHzHMQjdgAHKWX5rEX7mAW+ppKzDmYSkrZNshMA7+vBOM
T/vRL/yP4zCEO5/UzbbIsRO9PGYXOsO2reyk0KAlF0UERORtjxxJwDXFLfZJK5VZCI7CaijPOLgK
F0RH4RQeZIgKwLA3q3Hj661d8yz0hS20S4XqJpZ7OmJD+phgvQUNci22L24irIhVTrWrg5ggzVsl
R5/01a6R9DDm2U1d6ceezlfjyK+rkh7Ctl9ps6U+sRYUZF51YzXEZeQMKfigkBEieRX019TP2p+X
u32pW6xQVbdJiPR1ZK/7U5PBskR221jU8oa56hEY7Xhll7xQjC2yU93M1UBaPKaZad8W2cMUzg/h
yOXGnfTpXVWxNas5AMkElop49uz4czyJw1n4iIumHc5uycq6tTAlbdGqyLyhKxM8CiZe9UUW3rF3
5wj+uNuRjydZrR2Vl4qxIiOHNeyQ53gkhk+td6U6pq6gQciulGDOzp2RyCw41fvL7bYwymypFiuB
KoYNcxm5ffG9bssrAMNPAWXX7/u8NYhnV+fd0CgkX8bjHnkW16bI/mry/l/yzf/zB+C0+Q08/V6a
qU4T2Vr/+t9XP8voRf9s/vP8U//7t/78mf9+KjX+Z/+VP34C3/13ubuX9uWPf9kX8FqePnY/6+n0
s+ny9n8QrOe/+f/7h//x8/dXnibz87/+8b2E58n5a0laFv/49x+dma3eORfmfxGv5+//+w/Pdfyv
fzz8rLu//fWfL00L2isP/smxRw587yz2EO75qXD4+fuPAu+flMBvxiMhDZlPzxumAgRwiR9z/+nS
kOAMGwrKINk/K4iasvv9Z17wT4oUCC/gVGApCyFV/J+qP/xLAvKv3nibRkt/77/+n1SEUx5Q6gri
BgS/g0dsqVCLY5HrT7rfK8eJRb53aVdOR8kGSh5JBjVcsiGOk+m7eCyq4QfUYJ76PtSg08COgnmB
vmVTkytg3/1idCNMEY57BKdFfXbKzNPcbT0JaflNlXL4xm78SSTOPqj9gf+Qs8PScdNT1tT9xp2T
kW4IcEyf4RsJwis0wAOcmSd8JfLUXCrnTqRO3kr4lTQ0STdxDU3yJtOZAR2TALTlbqFGzMWPoXHT
4FNYl2V11F6aq2ZXemXnn4a6zMJPEEpD/QvDnqJSL7owcvql/VIHX4KJccjBIZ3SLkjJCWfNX01Q
1LnZwIK4rNxNPzSZ+jhQZPrqhzHr3JF+AoTbuJhTnnTMlzIrHPldwj4B3PfQAWS53YhcxvrZG+Cv
c0pkknnHMTBlybcMxHBfHOdGii5imRrix5gYhbyksm8DdaNKJyhC5CeZJh/hGzW1yRffcdn0nOA4
yD8Xknm6PE5DlZtfZdO3xYOL2nSP0LS047aXFQufY8jQmuRDnpCZy52bpzxTsMGRhNZbJOWN0wfX
rYu62RjuhcM98CRz/e1MxQWY2VfhmH2ZWpV1B+Q6F+6zz3Pqf01HWSJzU0JJL+6ySqZhNCvDmqtp
9nq2kZVgxc0UDE33yxOKlidsBUr/jk8TEeB+BzKfN47rJ1VzgLpi5Ec8RcdxvSFq9ku+aQsozU8K
931A1ReVO4qN49CfBQ9M0Gykkwzx53ScstBsurbuk/sWTliy3ngm8MiVn7Ymqw5+Bw1edZXEI3AI
BTSAztdCJlO9n5nBA0GmxpTs5rAJcNHiQye4LeDw1uWboMgJ2eWwyvtonGokcPIqYCsZtEXaQTdH
SpwpizGRn1wZi/GgcIhieqPjuiTHmenc3Lbwu5lueOuArRkGcHDEHQ7MLze4yE1wYznTIt0iV4Rm
92nR+v6T0/XSu/ZZ1YUvje6b9HOAW//hOUsGA5coNcrgYVB1E6sdLZO5FRuWDxB3b2YnJv099BXJ
cPSSfHRrbyNTL5/vwoQ685WEjXxyzLmEMTdHxnJxjcHny+uKmDqIsAj0RbYx7iBdGEkpyQ6+AzLN
rhiBJ9+OboFzJhI4Y/kr6cGkOsR5PeQfRh9cpSuaqrQ8jF4FPGHWT4l3P9OKpVcaKkaBJ9Gmiq9a
KtjwqYi54NeYFnl95+QsH78DdD43V0XstrjoCVKw8BzwDtN0083lHMNpIs7oRwds0Fhv+hwM3+3Q
84SV4LzXg74PEBghqNLAShTH3IljHL8JQPe7OijxAoT7ubH+yWhF9HEqhC6udCBDtUv7OURRxi1h
frgJoOfxYFJs8lBtksAfsYlMxlht/Y7z73WRVwqZj63/Ebj2qaKbSXXD+GDKbipquLUiOffFUDzU
kA33W1CFfUz09lr2sS+ulFs1FdTPbZF/k2kly+8DOIv+PXj3TrNN8OLSPbgx8bobPjBTku2swMtS
cC4lYvw0Dt7wIoa0IbfloHsV7IvANTNap22zSW/PBxBEm4ATcwWQBwLBxh1oBYQDS8Juoygpwt0A
p2X1NShrL/7BB6Qn/ZwGyjJ5bAnL2vieJ2NeAK0nR+RDPDA+1rXTbtK5FnW3c7qyyc3W8YwwN9Kt
+HCoVNj4JxG2Q7prdOvLbDNJN5S/4DSG9WFDOQz3kw3nPS7ON3gdjcGn50k6682MmyX3kFZtCsBX
I4x78rIucJFGqLna83RAQHU8Mbfepve6svIRnDqvKbcCVqIKec8BnosAtUdyaKkPWEucYt76FRf6
fs7nhp4LckQAp4dY02dfj/Byi0dPwzOcwdbWoIMok0+6nXjYbzGlu+o2z9M0Do4Bg4z8ccig8W+O
BUSzCRyOqjBpmmtYBxXmKFKQZB80/PyGeu+ZMeAlfJ6mQn+DG4J0rmOnF/IxAP81KzcODQbMvLP3
VZvjYQhq0nFXh8B5eleJIRMOjyHy8dpqWw+9L3cty5VwPyovSCuyIYwJuhvg2Jiz7TDOYDIgnqN6
wIvMs/MVAVIGwHCbKtzjMnOOt2ZkRXk94bUITL7R5FO68Sunc5stFGRUJptG4yV83hQVN2hcGsCo
AK1R9AP3IXhGMAQRasjGIt+MjcmaK2DKgX5IGr4pcjpm/UY7OJXwLVKDB3fayMlNeboZwqaYoe9v
SfIM+UMpdugzpYJd05DKv0O7JeJzPoS1dECWMCbo8BtA5h3cMKOa7tsMxnEAaylf9gaLSoN7PyJb
w09KBhO5PueZTDfw8A3oS53hImJbtR7S7Gk+dsNTrTs57XQ+MexIsEuqEuSRZ735lPrFMMG8SDqe
F+9S6Sr2Eyty2j/lqnX5rsTPYOYGoxZue3bZq7pyV3IJNZ87gWsOeTvp4Iq7h3mL6OHsLTpeb7Gu
d0dvUPGU30xtBj7ETiZJLr+fRwm0zgm2GLW/nxADGITklEytu8ljUWQ/4LMcinuvMrPrbXzOs6Td
g6c7Z+Uev3eN5K9Xu85/b+3+A7e6DyUWhQbb0j+fwDnS0PGwBmwpxZ6QIwaezxWvrkBaQKow60N3
L5V48Mr+RHWC0UqkexXGcKH0MpHeZl54wLYF3gFIGYp5c/AUdBJxJvody2tybUomdoOX9Hdnc/A0
Nw9jLdYuaf48ff7+Tbkfupz6grOQ2W/oIW9rxpwK15oJnJu9oEh2wovzrw5yATC+fL12Afjn+Y3D
BOCs5mXU810W4sXWuvSQDSmwMczGfT964Q18QaTBMHaKBAl4OrzSZm6jNDaYa5f7xKpo6IY+CbmP
bXDIiUfs5APS+b3pksbZ4ZnD23fFVD9UgTc/IGt73OPhcs2FzKrn38qzzqvzCAx04LfOzmklOfFp
nhCKG6zxgJzm96ZpvYPppjVQ8Zu1xPkhDALqUc9+UK5Kp/6/zF3ZctxGsv2V+wOYAFBYHy/W7uYq
UqJIvSBIiQQK+77U198Dyraa1Zgu23q5ERMzESNb2VnIysr1nMZIDOybWR0NEH0oQT/rWiDPyeIo
cVYKEuQNLbHjLttEU1Ui6ydA83mXlMioGj8lSfupoLS0gDRvazdVk0i3DeqwmjNXZpUIbtjHxNxY
TxeXDIYLdD9N03iEwVpJMBubA+CprFiB4HpO7xbs4V/WdmOF5w2H6wsD5EtRgIsB/kdVf7ccruao
LoAfBkBv6xMsIrh06PaKLHvm0r0uxvwZLWNXZ4trloUnTdmIzsP4UlkAE2aL+Uez/R9l9Ff0ewvQ
tLeez9c/JPg39Wt537evr/3Vc83/k/8PM3tVhSP475n9l5L2rz/+53/b55f/8QvaPvev3XGm//6v
/8z0deM/QGED4qulm7YiKys9wc9EX1f+A5djmXBB+AdQAfiV56vGf2QDHmL9d0xFAbrBX2m+qv7H
IIqhIMEHc5FugQ7iH2T5nDWtdQcLFQW0JHRiGACL4fwCAnYCdjbAr0zu6Kku8YBhjvjDMRyEy/v8
mymYoPj4FP2Up6FMIeMVUlGq4J4iFBSmrioSw8v3YD0K+90UGEEbpqJb8nFS41QOpxdZ9HwAs4nm
LWF9qX9O9lZId52bepZHFW+5mQLmq7vmxfC9I0PYemxFklcfdfTY2gMZ4qbQwYzuz+A1q53kabxp
wtSj4Xqs9iG6yBH6KvsBaVDYCWp47xOgv6o2p4qvP+9IvDHHYHuZoXjlgy1AS1yjRTkjnDpH2Ul+
58k341v0WB/mL+oSSF8GDzGTJ3ki7EgOA/uP37FWr2DjxLD5Omy0ZLKBuhU+dO52PsN62V3mx77p
9n71IykuUFheZfeu5JmiT4CLc7TkdCqbO4PIQIBRZanhyQe6kzMv9lH+dSdvuOmw7OKJZo64Duap
vNXoj84csXOHfiJ07fwobEy3cecdDfVQ9SbZo4FQv4/PzZ/yLGBe2xouLln1P5KHLdfEnKbc8NI9
3em77BPQxOmVvO99LbAu0m/mLbmlLwK73rq5hkIM08QbBKpTTkkzV6OyyqzVU8ju6imWNz2Y990D
8dguDu0rqQ2GyyYo7rsXfS8Qvj5qvFX/JdyUZa4JUupZInXYV8IJg0mSXml+FRre6HfSTeu0sCGh
/W5d42OJXFE8N9IqnvHae603e9ah2MW0c6j2abqqQts1XeTyP2brIsH/q122ofAbb8rXNYQUcM4m
5nc/fuMZ5V9D6iQd3xiAGF78qb+lfuVSVw/HA6CXqKM6tRv50o5NruC0V91OTvtINuekqZy3owHs
b285kKAOCki0w9aVHdsTBfxct+6nLSMO/ktPzlEDvDTK5zI2YFYgJrtVdv2OHYZ9cT/sflMrzjFb
KLePmfJ+ovMlkqw0QGLqMZ/Y7t94gLbu6LFenA+yh8JkqN7qsNjFZ/iC/W7+1HnJDkNUro1nqXSF
Nrt5S47OkruioyFr85jhLJUbFtCdsovwkpPQDImb+qUbCexk0yP8Esev7TSmrUeIeg1PC9e3PAun
ANTEwrd8tfQz1sgvVTVdSTutKnWPalWYmCMYzESLRyIRnEOt0hEMp3i0PaXI91ncOY1SCIaB3ufx
z6mxfrwjpx1nxBz1KNdxqUZvvKyDxo1u84vcyT7bB5SS8SyNTwKT33oIj4yQZ4Ew+gYwVSWObnLL
veznXuVmrnavBlWQh21wXproEDmvMSjSMpNVQRTlXUsdnEprRO/A1q1CZcACUZAm6wqP0xYzCfXd
2dY8oB7dT6jjOpISIZVMlNxpteW2Qn/cUcu28UiU/WCT7appPjtDKpluVVsYl9Uwm1kP3Zfzup+6
MQSziOFVxDuGodoq90AZTWbEqYm7oIb9XnFSXPe/GdmeXHJOEvcwqYB41uMC33R1LIZL/cJNv+YO
qji+vGsuFNGRi+Rxd0PvB6Pq+3cbkt3ZU7zmU+yjB7DGU7fqThi5rw7/wz3h9OPuiaSVVsHoqHvl
5QTH2YTjDvghj4NnBBlCVepFvnJDBFqe2C4ndP3zo8vZzsuAzt8E223pThrMb1RinwUmcvKqrjIQ
Oa2plmIQfnBP0dXMVMBa+p5qAWnwwthrjhlqQXoQ4fOeRqSrLF3DWotsEkvTuEPMgKWXThGilzVY
A+NV5qxPwYJca379G8HSybV8F4cLYMqaaVh8gZG2LdoVBpKOyVUCuXlFH9aJfTyvQbOPk5cWT14s
Dh3WB/vEUvRfUrnQoVettsgt3Lk1DF40pzogTvLBz+eD4tmLnNzPPGyA95ojNNKtS6EpNj6mhQQa
ve6P9pLGusZAeKt52hXIy/D4SX42ObOLDrFfh5G73AmM58ST44Q1eBdCUEVA84Fzrmg0Tk3VqrrX
e8ojeGd28m3r6wfdrcM8tFyBtNVb8Sd7LI07WbmmZgsOGFyHQ3RYs3S6XwMXGggPcuu2H0vigjJM
ZRW2ViBMyi8B8h2iXXTZIEsfneQrsHMd2SNfaqF+p0kyd5pccFZM6Kc1yip1X1zUj0k4IFcv/DSg
F+ljWXtoE7iGk8ye+TBfyUHpZ0LNtzzOseKcBeUYYM+WRgHurZU4+XBtK/8MSgSR9aokIRo2jGE2
usk9FHoG2Na6zgzPbq867dokn23RINdp+WiVoaGKtFaPZMLviylKTNCEVw1vfpw91cceqtsRJ9uD
5cAtv0TufHveMtdTOTHMX/Len+EjP03myGhti64hJ8o5oe2vIacsfIQ2rVJDX8A21jyLDzOwgFIk
Papwnk56ryKDA3QzZ5ALL6a5f14jDr3ij890JIu7awSNGT0lUCnfV9e2U/h7TNq6g9d8ThEUirOE
zSO0FB21Gc3EfA8nL2lGVSlMyEv3ekB2P49QHLVvi9FsS0FtE9kdZ30kkwmNU1jGGPR7gqxu/VLp
QehAtu6RjnDQVM212sTLSYg+ARwOcnpPdvMfwCsIRmdEep7scr+4B/KII/hgW4/dsUQuIIotErGp
hsQ1Y1UByYpmp46Hx0ZqrmAe383iL8OPWlwS2PLKx4K5R30gdLJZCcHlZbybrvrddxDIXYs/3Xuw
yt8y3TDRyVg5sdBo+Pi66WCAaZUFrVE8NkHyCEJmEBcE9Fvmp17mknAIssRnPqiyvO4lyTxLdCf4
I8Z1WGvD2EBEyVw1eLeCNdRMs/pY8QZMj4WGazdmaIGQDMy4bvlmhqA1KjVMgww7GoiyWv7ugzRl
rW/hFyAiI5bOvQ3dHEXA5sEAEE3YoTYAsvLQYFF4YKrAkE6VhCBTtWRTUY21X/XxlMHFhmmAyYKS
WLVw+iULwds2OwBPEjznIkHcVSx7c2gSGxrVy/3CHgk6t9rX85eCv+3vh2YiwkOTT5Z1HtVaMdYh
6LLBcNQ+OtBDu9PDtazfCDZHT5wlL2dV9cj/a0zCaF5eqUh+9Ed2qfmNiw1e37gfLkt//EKFteTN
s3vvJyLYU0/irgrTY7KKiTivjSM3qu5jku7UUlCa4n3Yu1ZHQjiXvMTyUGOqQfGqXnJYczvhtTn/
fU6uNC+Ci7Ow8jBgHR42oHQTcM0xp9UAZwHEJ6yIFt+qC9VP+86+jdcpLItaRZizXP66JGkdLJ1u
fRtZL4eGWqKwlKI46mDxJMHMW9KgP1YcmJ4elDoRLmqdVE34383dRk1lYBoqIwWuaPI1hNqZb6W3
lje785vuomhS3eVu7Z0/rZP0iZe6mvuRmUmZWhqAy1XA37urYsuLFNmTC2M/6k+FNLhJjZFM6qox
fgV9yzGRf14+n9hw4vntJKXOEuCP2YpXS/kOVJrXZj3mXlolCUa80gMDGeN5gSdxHC+RcxEL+/OY
B+SLs9c5uTcjNNBDDIOH4tRt08f+MniLe0LNIs8tZsEapeSZAgRZn0sPtI7o1ceistv6Vx2/Zbxm
3KOpJPaUGMl6lo+LG++GMPKmJ+teC/rQ9qrfu8i8G0Q+DqZMCXaDepATT5+j6IvgQ4lOjnOAZg6Y
XaDhqt5wsD61++auvmSoySBzCeu3ZXClsAmym07kd0WnyHkoDYPOvfznNZScEi0fCwUFvMpBfZWE
AiXXS81/MxVTDgRlClUFN/fH6zdYDcOsMr7Z2kJt7jSfvCReu8ud3in2WHXzWjc9SLcgJPsskLyl
57FkzjDtVI8yxvCO6TeI7Xy2Ayj3/VrqIv6yG4lzXtyW3z+WxtlmY7ZpPoC+0QOxRaCOaL5X/nkJ
m54M0whEM0yUDrA08PEok4XOed/CXtJ9cdcc1sx6CKrP4IrxY2HTbOuxRI0COSE4STWNX3zMKiwM
sgb6UKAEYI1/uU4jYwdWHJF/3nKQx4I4/9zrily0yDnem3Pa8xBat8YPGUSOjn5Q/NSXUCRMwvqR
ib7YpmUSwHTLKPIq6gloXa3nsA9ccNBEFvFTbVRuN9d+ZAdl8VRkIv67rduO2TCshyORWpcxPn69
TGEx/gNxtFzp98o28aoOe94J0E6xhNA9nreW95Dz5OIdyeMMcjbTMjMSghovxjEDqyImAlPU4T/l
8Th9mUmp1N6YMjPEALgZSKXc3MWTXATTCGrrZpAmtx8a7UI3ms5p7aHxOyjgdH2FtnsBqlIdQ9zO
gqEw4HWWCN3shXpShTh/rNRkNyttCgDMrPJUbM96HcZdXyVMujuTYWL297yumzeDyDBUWUHAqvOT
KOgiRJnFZsVj36NwvIkPo9N50uKAevZvFCu3LPZYGudAG8yFM5Kr+JJG95B21mfM+h+yIQ1JYVyD
6/Trv9FOxQicJmORSObxZJsFTzqZpNWFTr5UuGy/5k4Y/wgYeiLCgsk7JCBvOUj0/5LH6TfnY0Rt
lC49OVxc42AdMMaLcQ/JXW4HD0xAnvVVPOixlXUcC10P/ShM65I86WUAOSLr6PdrA5Ig6/gbyq3v
zalyxMYcLWYuNH6MEWR0Qx6t8dgcKMGkHcpg3GFZxB+1g1jatlLo+Os2POgJXAkwqfWomxAb9XIB
0u/ZrJyCKmm4IBYt8VOCptAKD6VvwEgs/7i4sYZLqolpRhS+ULnhaQTikYIcnEDVtbtUxE6264mX
o1OuOaOfgxe6dO0HcTV0MwBVLawRaciFLcJzcxU6pqYXgtuY7ufs0modultDDLon0T1x/86E0uZj
hRFcDACjTKrxFJfpYoP6O1YQ45NbKXstzLACUfq/uIbrODe263R0Cnig38mW0xoT8opHSP+mIIdR
6XezwH4YKw6JFT9MAAnM1NFbtP4W2EjPUSp6K7fV/PULuFhKrXVwQvX4Bdjfue7l3lvq8pO+jIKU
5b+4U8QYq9nIKGd8vIs5Pu3KVK54Cm32JZUupbL3I0nZ05Q+g2/bi5iFRYP2a1ZqgZrTnWGLOOqE
v4ELdjoza007HUC0E2bXZjDv1mCnu4yRJ4rrqNse/ZfC68EfOR/sBPTrKh+cDyUHapPAGO4S86Bm
2eeCoqb/LyyJoMb50y2g5/RRnNlg7DhZIC7ZJ7fr+JO6t27gWFEjxoqj4GtuxR3HwjijaeK4addh
Vm+K6wdrQe6JNVCiFId86h4EiolkcTEOdq4WDJHAcNQw32vIabow8WzXeAKsFYJ93TV2ySERpIVb
t+JYQc5aqxFroiyH0Nn8LgFsm96R+dNvKsZZY5aXLYngfTwVlG8O+juhOg3Ua2L6NBDlpS4mLMhO
uyTRvil2e2v0ChZphtpLTTnMcyxcsNqr80iAVHAyqbB6eCz2rr5WVU2Fbw2PjRZHE+qu6O011+Qi
CzXMDqgYYROW5jdvyJEk7gDSYcK4oIbneXHVQ7yzwsUnHtYufdtvvN5P73q3/yaOCt6XRE6e6zXZ
Idh1QQ7JfVwQ9ymsXIP0dXTOflmnFdbKfPtNPAIllMXpWJgVIBLAjgpZ0mOJUTndZy5xowv0SgWX
ctu9HenFeZweIFIj0KSU93krbXbSIHNHV3Hn6xHHKBK3GYccSeMiulSq8h6zBatmdEd2GeZZ4bjF
keN6v899LS6IU5eqy3S02d+Dqzx++BlcYY2xClv5bzReN6++rqAWYxq6SXhemqHsRoruFPy2XLrq
CCIEGWhfIrC5zYAGf/lfYji3NsoV7dtkwTWjGE1AYesJKHTfhwXjx5YVmDPztWF0l8HyWD4+J6wp
HLsZX5tcEVz4U/+KBQMkAQYuPfZi+EygIlpWZSgxeyyLE6cBbmDOktBSK+p0bSjweaeR8ioMt05X
kYMj4P/4SvUly4ueYJ1Rd2SXoY5YfdF9OVirJ6JewEkTX0OUqCoYOEGNSEMxkZOVZuPIVGD3etJF
eQngxx1jl3T26/v4U71LrqWDcZHMDv7rAq3UC7jg7kbtHdFLsuFPP/wMnoBI6U0DWF8WQxIyX5YB
dhnhT6d9EYhG+zfu/yoJNRyCtpEhn/i1ckmxC6wxr3pbfBO9W/raeHrrYOgSE9DFi+Bbrm7y48WE
OHxMZG3YhtX4FbUZCAoRhs8ZHEAxozQrBXqwttzB3qSXuxbeu/wiGns+dTofZXJOp8tiW8OUJLCU
BnOHraraabN2dlTS664yKrlb2EWG+rtZO11Viqrgp67oo3TOFZmzrffIGBiaDVh6dDu3qdw1aW72
xsUgO6JO47ay8EK4KRqSdE7ZHJNNBZbHmUej6M5W2cPMqqeGRtdA8nSzQQraid30pjBU37yk6i+5
nJqT1RKVMchd53bT7+tOzNqcp98TXzhJtP5dp0b0S9ZaUDuKks2xUZZ2gBEtn6IrdXE0t79F4ecK
eB/qbf6QP0ePw81yYd2J6N23b8uRlpx7UBW7lBYCLfUbpOk+PViXBiaKjGBdORF9ytNHZbWcv9Tk
51LSviq6Dvubnj0CsND+PFq1UzARKrNIJ349ltnDhKhnBignRg9WA517R3I1xw6roGwc0W08WeJ5
d7FHanGPmM2WTmbpuMobPckZVQcpwSuAX7IDVs3d2TdnLwuiu2Unij7WuOnEboiGDryM+SWbTyel
BqgZQ4SvNxjyXk2se5XRZ4GD2/poSAJUW8N4FGJFzkJsEwy0jVwgEngEoMeeeKlXuKUO5mcc6c+S
Pz7h/HRe7JZmR1L55l6hxLGlFQgMCrt+HhhuYdIK2jUCxU6QFWlWEqsY0TRNMERnNM7Yqy4Q0QQB
qUgTzjqscZz6ZkK6bemj0+u5p9Uilqet4OX4sLhQXpKxwQ8YFhSkjcJV7CJUis7p69GzMkG6JpLE
BfIaSUnf1RPOrFvfliwAFK4H9lunGUXXePPcUM1HPCYjB7M5/7uMtapHVo5SSVfXHiXjp1yqRCe3
5XhX/KY/hXCOlyS6mkcdTm42vmvz1UAHd64eFGAYaRb1z5v05tkdyeIukmQaSp2qkGWqCLio6g4Z
6j3grJtbWyBqM+rDUKOCKXt0RDA38/FBGauuidvIlP9wgaXXfOks39I80gHK597Cu7JXDhG2o+Rd
9yLTm0oPO21fLgeRd3z3QbyPwnilhqIMCuyYpeN+SpO0dMnJ+lN+hgvxt8zFPoeP4YmvyicSKm6J
wJc4xhX5PLlgYb0RuUkO2gF9IQTBx7+B+8xDC3wiHXhgCNLGPVj8MIPp/ZwftJVwPQUa2J7xqQ2a
i/pK9Lpvfnftfa3ZRG2TH0oeByDGVDO+e16UABJ4UufrRP88VYrA0WwkU9AS4+yYn18DX/7da2qt
TMC+KiOtGD2kFdiwTN5r0usoWH3V7M7b83poJx/2SBxnY5gHbevGZNjdzPXmGrOfxMFu1RzEaaT7
gNsvgYPTsVsLzQeBppuu4Ugy5+/MHBioyTzKnqYkd9TswbqTCG7Q5kfDYjmaXuhiYsjto9XitU1G
A/BkyEP1p6h5zJY5bAcgDWlEoMxmuEJsW1vX3DE0yPeDl1m3WZFXMmZAWYAQzLeA4va+pYq7+VXU
89o6O/RmMPaMGAj/w53daC3SoES97GVF5mj6SxuJaulbR4fytgIuIoy1wvl8PLrKMPrBtDsZzDST
m8rMN2rdoVCql0RIFpvKHInilMFOJDiWFCgzx19y3XJ6W/RAbIxW2Yit1m0lQ0ehgmfBGvXcLAa2
QBu/eWiS8VVzEze9GR26Lrcm1RvAl/1SXBbcSj+O5PJzj3Od2qOxnuK6m4KU0qEHdV/siS9f/JuL
jPoAxoNVAiwnniCLAj2rqErEWt04uLSvLlqgTi266QBEw2FGUNgirJ3N72ZhtNrGx0NIyd0uQBbV
xqQi9CpQ6dFZbjlFirWz8/5p0w6PhKx/fpRUgeoiY0MPtUhvO1P7XHfgi+8/6Zpg2n79sbwf1I7k
cA+cMozSnCsMvaN0uUegcY2G45ukFSJT3D60Fc4SrXhT5d27VUq2TgboEw+9Mxi2kzMRKc9WOLS2
U/8UwV3dJiVVDcIk1KLj3gVYi6NJ37LsjuY38vB2/utsvR7Horir2/Vpm0Q6TKDR0xc9hkbzfLDr
YQfMrDszt/ymnn+cF7n9oX5ptx7wkUGgWaM3OcOHGprb0WrdZZI8tRQ9w9tm90sKZ9u9VKV5E6Ny
agzMmcbCpfVVVHwrh3/cnIFjOvpWnHlnUqGPUAdhRQ70wXb0q6ZwAfoquEWiQ+OsezGpPGk9ekDF
dBcDhro2703z4fc+DBeesU7PO0mF2WX5IaK5m9VYX45ff08IF37TdKC1MkCR0aQOgFndPAKmG/09
VfgNV3uZJczlzUgoSOEZuembauXkRBQ0CIxMXV+PI1MelmIGPxSMbLSBKPpsdZjpKtHlbEROR/D5
+USiRgt7KXpYmVH/mOWXunmQfvPD8BFJGgO9LzagS1F1TrTUDqAhKwAx/tbn55Ei6pihCSZBEQs4
mIkOQhg0NkBD+ptiuNuvN9kQS0qLWwlcRT1rXDvbD4DCPK+M6POvf370+VNgTQI5F8q0XQNLyxy7
iAMtvxzITzTqD2DUx6B4os/P3f5GBlZjFCPflzvTKe0C2+qq08VfzquzXr3TF/Qvl8nTgA7GVFAN
oM2eOak+FgxA6Z34Y0XC1jJQRevRd5rsEeBzuXdesOgcOZ9QTY3Wpuvgychum/aZSbU3mAjvwHp2
XpDgHPloTqnkEbj08HA5WNWaIcfo8+iCWNc/L2ZTHxRL0PBBUIUM6aNdoLk1j9p7XDW0bke/zxrq
8f19XxT/xsyPBPEeW8sTEMRBH61OnBH0M5Pxho79eW02o5EjIdzXoao9WTKyFa9srlhSYVaydKay
c5PmeTEEha3ND/RLFt+fYjWK/SSCoc9z4kfTGCjzFRaafu/78F1VK5n7eKlwbysdaMbafTfKu7G5
HA1pf/7oBIbAY+FnHavUVsUz1Nc3I5ydkZZOZNxUlaAZJDo2Lopr+wZwhS3sIEpVZwbGbmcDZ1v9
cl6bzRRZO/o6fOSWJkQFiCzuaWAd7It1ViG7lELgHARlKHopRGe36nzkXMmQTQWzYQoD2hNK+hxL
szMNlmsJWYO3DRxDtSgzEAxOcqeXp0kByjV8JSp91SlzOlUC6sZ1Z971WhWcP8P1iE58LIbL/pTF
HWGiJ4ZEbHwpvdAvJZUdWi3bnRchUoc7ODoVGSUTRNRah0nm6yh+ZXblTEvj1HYp8Kib+cORPutX
PPpK2NimNka94IHiK7IkzjzfzKgx1M09nSxXakTKbVv6r/PjXCsYAEwddMjIVzBOmoNKTjdGp6Si
qve28f0SwznWpa/iZF5gEklrAUE8kPurvrjPq/vzn0okhnOtowaQp0bH6UkFGrfLVaE2DhtMF9C3
v/ed+JFVveylKVVxdbvYQMDVAWjOxGzwFPtjSS2nSpfKGcxYwJQosPaTfefGqHKpxTGSeQ47Jl0Z
xT8jsP5ZU8Y87J8XylY/GmDTkbxgDQwCZNOAFpedQrnOqfmvHtpfUjgXkfa6nWmrI4+mZ6mXXBLV
Tp+JCqoC4+bxfUnVzpEqIRkvo+dytHy5HB0Fy+/njU4khfMPC5O7KIphdHn1NLMfCyCJWCaY4xHJ
4NzCkDYdM1U472YunBYEeUwpnb77dl4Tgafje1NzCbZCssZZSMGdQcLkHHsAmapH+6/I94LzwkQq
cS5BM6pCtUoEqfUwOZ1xTZXZaVJBrLXZPDg2Z84jYNYyBTI62m2dj212t8ASVII19nUXAnNJL6Kx
x7MOCNsX3KBuFJuERQZOUAYqY9NeotkHTPprUFMILpBIEJcpp3NDqJzBIArsd9BucBIAQUbXc9aH
5z+TSBDnDyhgZwpNgnVX8gzc8/umX7w8AtqClQru0flvhcPjnIJBJLVV1ou0jqa0++maYoWk8QrV
kUL0srxCVAQS6cYFD23TJVaCySK0K68s4ONX9tvcUUfDlszvHSLnIpokldRijScBGb+Tx53KUp9I
i1umv+MncISrxkfhg90ZTSTlyC0kBozOCLQWVHPbcRJ8qrN3F2K4qKFomTlZNQ6uUFSv1Hqn7CPP
zESr2CIxnItQsEEhT80qpvoxYy1+UFV/AvfE730czkX0TRRVcg8pSMtcVXot88ih5k09CnKx1Zr+
a6iqYfHs47fBfltkk3UwI8Y4Axl+pPHn84oIjuukkp5aTM1X55OMiqOUdajV4DpvS4HrEYnhPEJp
y8Vk1zBmSe8cvc4DkBk5qfR6XpmzbxFOi3cGsZliKg5SzOQun65bYA9M1l0yYz9PhK8lUohzAx3G
uKuW4dxo9Wpru0L70YkCN4Gn4fuubCWJGKvVtaX3VvOKRUsf4IwOIL7/hafRFUxHoJ6kYsKZM+Y4
txNp1lZdlE+0+ErKyksUMG1Eohnnre9zJIhfbopB86NjLxWCYuSRxa4ZZXSjEDYkL3onC7R6N13+
7hxL4567QgGnpppSlNKbrndSm+06bJnaI/G7TAors8GEBcsmEMb2HmvppTVEIkStresLwjaMjIG1
AUMfnNnH7UitkULheKCuwnqnYw/nTX7LDo8lcCbPRuxQF6sdTtoTU4mjt8+a+S98xLEMztbl3LTn
xuoR4mkJZt1elOpWxvDgeUW2rP1YyKro0StkATel6Goc1dw9Svp+ZG04Zc/ywvzfk8O9dtkUJ0YO
rgWvRuy42Je9oYRp9bVpRZhERPRpuAePlmo7USWDzwP5jjdV4JZakiT3MV7Y+kNfljtCaIOnXZZA
85VMF3OulQDFtuurRdPrCyWi8kUySXpQZh0N87hu3F5KgC1moeuZD6Rwk2QonbbTW9eUaoQG6mKE
sbn+pbUFfDy9Gy9BxlReMqvvLsHGO+2lcdD2LC37IBpMFqBGRVzagmHJBFrIv+gGH39S7ilOjY4a
SrkWErExIYFARkOKWOuixWzRJePcF6vljpBVTNniqafK3TC0gtq/wDj5ZziOW1JEJYymqDXXnEH5
pWAmebpNRD0zUHIIzIZ/kWVzAJ1MFw9eW2IJ5NqMUVjJcqvNQoUVpuZirXd+a1lOGpdZSQYYV6xo
fJsXNfsaRZZ2Cz7sGvkeENb6i9QyFtVyTNMqr2gz0M99jnIopjxBfYu5t5IZirOUCsBULCvDQsmi
NaBYarW5CMt1fMurssb+BkK9XnWWVNVAz2aVd2YXXwPcL96VoxK5Y7vofYgpmPQqmrNidqUCQOSO
0coG0MAkcmfS9MEYrQvU+ae9Deiqa/CdL7MjDfYrjN/0U2r0OwLkJB9AtbgfcTp+1aKl+lwUGIh0
0nnpL80Fern20lhX88D2c9yZCTjrRlSGgKb/JtHU+q6ocbfHOkC+q7LoGmxybTCzsnCsEWxYzTQD
XbC1OtuvB1XfZ6Uy3JWmlNwVzLhogHEQkjbDLHbcAnY71hes0ilYKgLDGWihrGg3EWY6JoZj35IK
/HTObDU2DGHUUL/B9sUr+J/s5yZhiekp0YieBpUkvXTqJJMiP4pbHYwqsl7PmH2Lil0JbPxDtuQp
GIPaIpxBZ+8yRR++6mNEQjC/4UYW+V3bskHdlTqhZdAplpRilSHVTb9r19e5tYmEz6gn0T7OTXZR
KNoSzjEYw908jgFQsMhaOIClOVAXzGWE45SCm4qY1mO79Ez1QQYIfq6lV/xSltpr8MtlrhE1l6YK
fLGhj/bFZIIBu4mNi7i0UzezCLrRRap8G/QJk89pyoBYY8E2htzaJbS2v/RTUWNghnyVcz2/oJ3d
YjNTBbI5WO9G1jj9LBFnpot5WcZx+hU0O2XqkmkAmV0Naq/ctVpWH1J0cQFAYCjDTost2yssOnoV
/KNDgXR0rXX1jBnlWALZU5IDuWO2Lbe1UhOcNUayM6MmDuoYPBZFodcHORmBYU0bJNdNgr00Zc5z
BxOQCtoAmMcbtBhI9X1eoOKD/HTGsbsLAPssly7AsZCxzyGBe6JgsYcXPqCVFjlWwj6DJHSngaNd
qSdXT2asfshBmvcXC6OuNVZ+PxdukeZ3STtfdlLzxtJ4hZTGrLilNtctzTu375JbG+fgJmMcmBPz
Fxs4K13k6XG5n6XRM8zUU2rtvmSy6g+MPkUamMRag1yNuX01kvxpmodAMuryoMakQNN7eRyVCevU
OWg/I7evTN1XwBDqZUxCeJ+7Sq3vmYy1mLp+Gdl8b2UUdhfHDjPrC5lUlasxZE2Rmag4YD3oVTUs
KLksbNCVGQBdAq5U15nBpADbsp1jp5KjGYYFjBHY/GsXFX6pkkfsqfpgC/NIOfxQ5wxoeHN+Vfaj
k6bFVVqx0ZnlEbZvkuWyHOQrsI6+GRJzgQlMHStVL8Ba9CPWs6dSQwWhmp7Rer8sm941jfJ5qi0X
8UHrAz7mYLa2o2qDUyvYjAVznj4jeWGZdSPJNkBo2XyVKMa+y+1wGVKktcXzOA9PZqmBzqx0taX8
NI3d96VMgghDEBlKzU00XyT4W+NY3eezspuL+c2QyxdTkvdK3EdhVKAV21fLJ8DoPJd5C7JDKQ9Q
CVOdVC0POp1uutm80fP4MGEi05iSXWJ1zMkzCc87ONImcNhSQ3aNxXiw+nz/f6R9SZOkutLsH3qY
SWLeQkKOlZU1Dxusu6paQoAEYhS//vM8i+8dq3ety+zd3Vn0KVIghSI8PNz9KXzUssWFDXERdZVN
0GsCIu+xLkr0E+cI6KBLuqQWTtr4BcurWJ+aqW4gcDQUI2hjMkgHGcAlAD6J+z5WVVYtRJz9mZKE
L6bZyWIlBC+qRmJfspLezFS4t6OEdoqrJtAfmX0C9yA+jaFWqdMrtlUcLVPPgWld6QVJO5Rl3pWt
t13htiZgtJtO0Zo7ADITQebbMBrRrzYHTdg9+gLQoOhte6Dx8OpH6w7DTLdLZ6F2WTv1piEQp4HY
NJh8CJVp2011WuviwvoKfjdx9WZZvB+r6o8p6mnThvAShr3EenHpzBLjxE+y7Lsz9he0JZRfbPty
OWJG894lQqfdyr50v8AucSllipL2K6AOaoyKw6htGiGRVmxHgfH0mWAwzkcAKNzj6A2/iGavk5HV
xtdOf5jhNj6t0KflNBs6s69h5wHKOKR+Kdi2bdO/hrKEpJtcUy1AnroGlXppcsdxupR0C8SdXfK0
FGKLoA+wsl1sKhpeJ2IQ7Q6roShF4i7pnGZXDcuExLrehdHya6FLm+iSTBkbIWOBSddk4d6poGpI
tDOHpyAAno/yidrj2gcP4VSpzVBfOYo90/sCv7XUxaadGsiwxXAnIL8Mn98KuK+mRAUBYODgHtMy
d8UQRpkxXe4Y51AqmOza8LMqoFhHI0y1dJmr++dmjvYKDriQz6w2Tk3v5qrL23q4KVSfR7w8ORG5
0BA+sj2LMzmiyQUt0OUCcce9WsWuRao6OMVJFkQkbe+9atbtx5YeQqAmy6BSQ4dlHw6ye2liEW8m
X0K8rnCTTi0QAlKYQ4Er5aHBuINGW3DuWTZgqfDmEIkLJ0rkIhvYF2e6GhLWOheythnMKFMYAaam
b58AMt0HGPzE7VJfXRrWLIRI0QYOt2DZB7Bfn5t542FHD5TkxnJEfbImbHIv/ugdZBU9yqmYNrL+
DLw6D7l6xmjeY8GKw1i7sFNpli9IgH2Q1RyHpnh0OqTwUe14ycAmniyCPywyvrSumzS8+1WG4eeC
74KY/9wv3MDQdNhqje/cLZBb1jFQZswTYSgWJ7tWLK0kTkJ3nTDBv9wEUa+yrujzYRCZDV28c1yJ
hdYnaGkkpKN90leeOZJOewk0sg9TOQ8buP2SZOhgIxLAN7mbopOBWEAXRU/rNL40k3yNQvd9xbzT
RkiDdM0+T67YchNhlNuFM8MESqIol1/GhFmgeqi4uqxPZjqeCxgYdz5NA96eKB93vPPqJGR8R73e
23RoDTZu8yXaT9hK5C7l0HbvNn3EE5Ta4uAKb3O95egaHkyJexuirXCzOzscyenQqBwqKalrcN1G
RiQlvB434xxt27E4Kl4fVfgRN7gzfKSkbFxfOXw8YUU6JXwwv7tGZQ18wl8RJHYDBgpT6vlnj7vz
NQzzfC7Bq0QWvJzh14nKBO8nNQKDKFTuylbmLAwfJhFp3G/zlOLn74SZEG3sZolM1oFj1EwNurve
RinxPvZmL8ZgV8KNMekFBlowR54vGoOhDLbTK9Mp6rhzxcQzys5noc17aLvtzG10gJcqpqxX/6jh
H7SrlP/UWucgVJVyn53csj6Fq/5c1/K1nOkdHZ13R0mAaK7sknIqwg3whdyPi80Si5St7U43drco
kklidpiJyX1a3YMteyI83M5KP4bS3gZ+Y5K6XreNGz52bhEljPtL1sGxF47D+zJER3dxx3YDd9R2
wypzY3txz6Q9OgZSBUGHuqEYYP/ZbVXfbDx0lxoCcQGpcOUOR1O8rsy80GLNNXGOzljnQzRk3aSf
YVyPlLK382lScZh0lZx3pevvbYwMDBq+mUUh29EAxYiDjVXCZ9fr+mePU3icexNGl8cSAXalRwIX
9SR247xiejtGHIVDsUUrQKCsny/lVGN7Tr9abJG89zz4XsWFdwj1CifJuFOiSsPK3iNfzObKezat
wOFx6Uurw19WFl9OvO5JjywIw69p269vZdE9zyvZ9pjcttapU+ixizSO1dc6lJh5JnMMODvOerd/
orb7ClybSwmQQRBfgI6/nkJ3IenoDjda148GeAp8aWHu6+BTQAltXzbms0MpVcFVc5YuNAB0gTdQ
FGffoTclbbJVigP4wDfwtq6TSflQV3KnTRg3b33fz0kpGp1UlH1A8KlK6kEOiREIGDGMzmlNd33P
7pw6PJE5IKeJuA9SEnBZG5Y6q7lbS/c36FjIkhfsqcqd00K5DwFYRkndyzfbegdIkuwo1yrRVXvH
u3XrNIj0YX0X0PAPkOoc2fySFvHU7lRsi5x2EkWKCm6aGNUaieYwMeCUJFj3Ga7YQ9K2tsyY9HbB
gDmkwtzFXbylXt3igur1TY/oKky1ExykThXQFB2yW6QTwQbtpT/wfP8jHXXvxssW8kg7wNj3QjN6
rjx5auWcWRlkTetkzjKOCZJOSMwZzA7DgXkz0u5BRPGtR8s1d9sZDuLa3wWo6TZins+u6czV+PfW
lX6T1E6/c1n0JuIOeR/oMImdkToQIjaOY7dwiOebIexO2u3ZKZL0yev8IDGTvCiffPoDgfXmonZV
yHMVlcdauOJpbiuMqkIT1tNR+aTbICsqZyf74qN1+2kHXFMn8TrDhq7GC8NVUGcQCsWghVh3QBtX
lAzeCxr7+xWz2aCcwc9dc7XzRvs+2enKLmA0HbsRvvP9nVc1CmfzEWnJ/TSSL69kX65pDLR83RvJ
+oNoxJNLTLxxCeAh7rvmHtTtPQa5cn8YOXzQkeQ2mocZteMe7p67wELeMm7vWdRtHQHj0lnvhqCG
lrnEN191mIEpy3PrSjgj1/eq8sYtayr3C7HmdrYeMI2p2FuvDtBtWOsUWlZmUwfuFkyIj0j6KDqg
3FnCSQzs+P3Smm3fW+gHS0Qa0UWphak40OQyWRr3LPTwyMr+Ba3Ah35lr7DEUMk08TIJubw+9oi5
yixqy3tDiL3Bb2+z1RP30kGIAaxRp9p1tlOwwMZT9khJjN2wtnC2S1U9mwUW721Nvqyu/VMj4NrH
4F6fuoPzZSG5kwyl/OyqGvUF24KG/kKDOSuhmyWNf7AGWR+d09H6O4taB3d0eMcMScNBHzDSmc0G
c2mBzkP72HXqJgifvOvwGLFwav+12jope4RCADaXUg67UJnUI11qfZUin0e9yQ6khVFi3y8J4fjp
186uCFYod99xz72tm9/E+HDqjuvE1w99cBeMR0wzbBX+UrDm4dikiw022DLX5iLG1JBz1I9B+zbq
t9jds3k5KM+kNPTTEDMWDVMZi2Sz8cenAWD2CFkpoA3aXJYOzilFv6RWfE60pUkXPE26SYoFSnvL
g5yWzTi9Rhr+NQHypy6Li/lptXIvKNQS2jWvZ7rjRXxZEckWe1cih2ratxCpropfYa6XaCTPfX2P
InUzepdqhYR+9btZvIyOiJWeD2RMJVyzTERFbnCBlRh24b26gKHwyqLlCLrzmFgDyajQSao1fsLE
A55BkaFGNoegMfT5+KGNzlYFbkrKEBWOTSNrMCwTo8TU7W4G72Co7qAkenKHqj9HqjhOzVeA8IbX
k8igTEvkrVM/pqGF+9A0A1299efHWVw0Ppxc3jgm7xvxCP3uxHbNvi4tELNzD1bi1KJgHkM4fM9Z
1AdPpvvQQ5WuU04Wv3juh3FrOmdj5yGr4XXUKUBMN8x5Y/NplHEesf1q23Qozu7wrpz9HCO6FLdl
9I6itORT0lpxWSDtnnRG7IuhSeBIPt8NMlTwGS/CZwsTWRi9r/0Loc0jUQJYIEXEvUIVdCnvVxYO
qR1i5xaCULfFUOH+nxMj+RW86G/jNqvb5ULcsLh0Fu7uYzTctNTbx8EIbeMuxdCRL3pkQhoEKygv
hus9AcJtvyx+3Nz322mBUi++O8ihWzWPuHp/Rc2vuMYZi6KMMSia1gypKEtCj2xGLS+xQy7jcm6W
+Aal8gsktHLB4W9V0ceiCk89kI85OhQD4o4H6AqpR4eRjXLCRghD8xRH4qUMwD8lNO2C9y5YU8ua
81qIex6Zk4yrLI7JsyT2bl6DPxMrbifpZOXqwQeQiXnTufQMvfG8dmkKYvMIMFa8qN5S9J2xGwva
fWrNzq534sqCLY47SMxlg96akEgUAb92c4OoS1PT2K0W9WYddzIej72vDr2tf68Soayvxe8FQM2w
Ai/qPjh5hSbilsfTow+0zReHTvnbaFi9RGgIrZMNEGDQQov3Zej+DK7Z9HBkKER4QsxNXVqOp1gF
GSxINy1KpSWY07gvDoO7HKsZGkOBhXIDrLbbtUIM4PnUtR/VWm0X/VpI76EI53NFANE0zR8GWMmE
DcBQ/EwPCF4CFOWBUxwFbvC5nPISltWjpfMDXJETy+0Vb34CffkBxP2XqIbs9YIBB12AOdZE9qW3
5a3lasYU/YhIBDVZ2b/7DvKZgPHfzqg/B8TDsZ9BWwGoGNTyDV/tC9NTCbwFkV70F17xDzWvczIt
mMSPQFkN6Vwhkef7YYwAbI6QqXSi30x+eszJJ+s8VQq8bShyrKjOofnBkJHDbJzj3jXPan6l4x8X
kpqo78XF9YvXGNpAgBKfUP8mrqQXFUAQBf2N0bkBjvwHWOrtRG/n5XPynJOo+icXYEJI3zWbnzsw
uOc2/BTm0y7PmPQqE2PLu8XQ56pCuGTij6gAv8YT6wBRVWlTPy7xfaDsGzjtGAEY/duRhm+0+XBt
+xhMOGjzAJTbWahMTFsnTL9EJkYgHoP7Ya1uuzj+jKNLFbEvXlCeYsiWJxQod1g/t6pFuTQCBWbQ
WokG8wCJ3rNbQvsoGLf+gD8ZO96nHNoLDtARzdrUq//QStZJoNonOaKGHXUNth+y7l4+rr16iJ3i
3hntfQgUiiCB9qIWoEAI8C+M+QPDRqmQGtkFWelQOIc5NqmGEPI8lant2kMv5ZFV0xeLUGuBFtkW
NjVATYGchucWGF0Jqd+xvWJ3cVKu+nXVkcIJFqhYGljajdFtV5uNb5cUNqk8cevijvjLbwLebzKt
xa1C/OIE6kDrVlCYVgckK/v1vHDntlzFYxwvX43o64SzemMHAx3M+BGOU/etMB91UWOLz0hauwKH
CC9vfVYs2jklWgctnXad19zJaMH/PZR/2tE/IKPQiYNIkgI1xBnx2CeGwu9Xr3qk/qVv/sDgejM0
6Nhdm30c9UYr/IRamXMNMNmLnuFvFyJLUU+48dNQwwzamgQESOzrbj5W0SUGbL7SOUEWN6WLqJrU
8EEkvnwuQLoSqCQ8at4g7L1ZbPwVjSbvXXYLjta2GUmGjGRrEcrgYL5pBc2rlr4IRrcQhMCGR2YS
AIuc1B7iboj1Kq1lvJVjk7FKfGkHIxYYVALcDWCX5ittgVAyFBOTi6EO0f9ap+J30LN3wILbesB2
rpslh33mYahnjpIVF+Rc85u6p3ktSpuHvkG6Ki6DvE5AKcu2pQ+t7HLahrHIe8LiBPj9PtQ8j+Yg
D+PoMNjmVq9+MqzdTSRlbrRI29Vuoni9LK1/h2HHbG0EyakE5O8EO+Z5TwTFH67ralebWNxEznQZ
A7V3hUQNYx7FIN8cJHdJ52Mw0uECmmsdLtCAHmsNPwV3vpvscmgbckXDlzfHk6jW8VnIEDxwtZ6o
7x7x3LPuMAiwRM5TzauNsBZ5Kxp7y/LMdVU90JJVBxM3Z9pz3HrOsGVK5m4TnR3ZHXDB7KIhOtR9
tSHBeKev/283IPXrhP/RaArUwwx31SRGDncN9xT41XYYWN6Obk7QNp4J9PcUzYnrpOXKoTcqb4Wu
Pkodsg20nvEtBTYc9JCdbHaXF2HWRwWV9mNVsn5bTkzfRh2gBofNZaKEfAsa7efatXcVsfTogEaY
10MDj4kWJppt0CxHqZYl1TSOU9tOv1Hp9KfFnd4jZMx5baF/zjuAm+gZJabum3wZFaBF2uidr4cF
aDH6lG1V8myZkRmg/Lk4UQebNc+KnLNq3nogze6LKS5hfxM4R+KvH93qeWnMA3TzB/A7QhuV22Jl
CnU0eHmzAc7Ce+veon1W3DpA7na4Ffu7OQruIjS19gXYq3uI261745fw3F1LmsaDQQFn0E1ketxD
YmLdU4SxJeEK81A6qj+bIe43gV/cche1rGPX7dCxCsgIim7mse62W+3n3KKnCbupZ2KjK07ns5S5
9ZxVQa1zW07TeZz6p5Cv6PpEK27CTsw3HJpmOfWcCumPA8xPLgeO1i0iB5Rsmis5R9W+t8UE3/gE
OvmXrkIoEIUl39cEPU5EBoOqkTfIKV1zRTpdX6KVs6pzVPv6OAvSHlkbCeSVEdDQCcor6Civ6Bcp
8E6LuHxAUzG40cYRn7Y25WV2OXJF1SMzFVE9J5TBoDGKWMaJhW+jDma4xjd3a9EhU4mFySC3o9FR
FF4WKffaqkW7TbnNiVfe02TVfSfRU/Cr+SGk+HOuHPttDY+Kr3ES9kOKFRZKa4Sz0zRF0kEDHbOJ
E4wvNYDPwlPhhqxLj8m0kMR5Xa43qlzbs4ywk+JmgZwMftZ2DYWEAUsD8DySpbwEywwliQZqyUhM
/PgcFU700pcEl2fB2glG0m3vPo6ewp5cCbg6QsPxVuBQDTImGWZZ8WKRYT4wnJg7K7vgF6Or2Rd1
DdVZAlc+9C7epBt3B5/b/jaKh3jblaw5MBUPiOezKnPfc9mljarzUsCfAqbseeljBg6lmEpU6KJL
iM6bWw8jcjT02IAtzZdRUkiljAFy5qZdaa5EAPEaXLEZ8wACsULglmxBXNKmv9ezLA4h1ChO7TTO
11auPpZsVjBCjqKbYZSAUkPpnh0FhKAZWwIFe5d7NxgIZb9rrzPZGM4fk5k06FJBj0IK/jxdyV9X
2clEixGwLGCfDVTUEfDX5jMcSPAKEfToaF1S33slIEiLJvTRYtfnLYDLl9aPzY4s1UsZgm6wwVkq
AOlrheGlfnwxtCZAg5em3lTo4vqZjy2BHkqxXExZxNsgXkH0d1d6mSpQZ0CD6B9MwSBlvMp6J9be
NOjJe6jgB1Uvr8pR1RuJxI2uJuTbHC4IyeJzmDWikYD+oVvs/AGjTC1FyKzq8d1ycCUodn42WQ/J
59JexCjIDQzN7wDeHLWH+55UCr6gEwpRZ6ofa1rcBQMGh4biQS7zK/Z+usSz3BWCochGS6MSYscm
lPGyu048D+j5tzj3CRfxU00gZAdB3b0Ng6wtgHJG1Yaq8TKu/CxW0x265kpXRAY8Iu2TKG7wVw6a
she60EM0MDS2oMsJV4XG3Y20R/1JirfAi59BTdYpj/RToAnawZIfy7A8mgjwhS3LXTWxl7VYM+V1
u07qgwH+Qh0nU2sBtEP3fiIrjtAXTeZlHpxDJOsYPBd6mkYKyI7BQMI18x5z44CCBnJAa/F27sAP
4C7IDpGHh0Mcbdw0S2iy2scCEPTeBsfFWyzHeRu25XJyqHgBUJwhqcSoS2zRlhuKUxNUzp3wJ7UJ
wUNMrhMxSrWgzFUdG84cPeFt4wfGSTjB9TJyzBK74TBunDZSKV/D164GpEHKYDxUC4Nnc43MoJCo
/Sr7i47LCbNlB97wdwfwZi2XtEd/ncLoch5P00RuBL93hT0S+lgimIGl/O5M8csKUe60Hfwno9e7
OJ5uhm44tkgUnfauLC16o/5rSJaPmIMI4KvcE6/UiXJbmXzGZ8ZgDygFMTnNQZi3Q5VMvs0IeEP1
fHJRzPVoMUeQcy7QuAWVwnkemdii67WRa32qgeWoOLpdG3Ybd0gs3JHZTQUcfiAfrVfJZCwf9OSp
zXKNHhFxdyDCb6I2zCr5J8aHR9fNy7xIpuiVbsS4bsd23jgM4i0aYL8otlH73Bm+6THoq5BuW6Ta
1IM/n4l2cFhCIUQRvp29BOy2g1QPS3gU9Rlxoa6pp/hrieQDbSqo01J5DE2TlQzz6pTCQxFcANXV
HRpHkPG5WuHFpJRnhLoXP3wdqWEJCwD4N/WrK8QvMAt4qgtcgdXnKF9DQNzqDN82mcjIPqNWhVNp
EpeoHkDYZMsAHkMIO+/JwVxqjHb/mJD4tfSeUUifVxeK4xP6fJGTFuH0rPpyzrq+RyUVPUOGaevJ
Cmpbtt13fZWY3jaIty92mj6Dgu65y+Ykqo4WXTbC8ZdC3GikJzmjADnj4KC1e9Y1T6GOc28mNFzj
ZhfX4Zf2PxxEGtliUBJZMg5lqootvAo3a7jUebfYX7UT3nfFsKbL/ARvCHQGwEmh/DbSberWaNQo
eR9Jvh5H19QnWqGcKDtnvXHaOLixpNv6MAJAO+9r8anZrCUgxLltvKTynRNw9U9SLTQd8NZ3K5qz
IYeRuSFzdyw4ifKayzGfQqAfvSHvdO1vdVkgfaErmtetA3x/BbEI5XtKHHQ/16qY9o5xcU6Az/l9
+S4ZPYHuBOJsmKPUxs1QoCO0zMtd12BiLm4eg2FBsO7vmWAl+AjdyRs7k3IKLwjbfmjZoIUPSnYf
LrdABpzEqeJTYQhsG7zoJVLX0D69tSrYWYYeP69mkuhlKC9E18EjG/j8C2y16SEQ87MWqHdKWMYk
E/gy+5kMsKfTSHXaZjj2YWuTcLxSbaMGG1zhkJsBiN50X1B9Bp9qPphmvJQD+hvXjB3StA/oxwBe
ojM62w7Sz0TxCXxufTfqcA9BDvhgNwJcn+EVYwu5L6EzoL2tb7z5xQsG/dFw1CqqE3eVgtF8vA5O
hBpxiQ7Gx61PyuksQMAD4hgc3AUBvtAXhsoQ0YthL2L3E9MCIYOWbNYhbE66qlF6iVi+1c1sdiJu
+pPLNMMQpDgNENiXcGk6lrH/yFQjgbiEyELHPiGybnaeDmB2uLB4y8LoKgtmwK3wjQNg3cnXwkWH
c95GTQHoVoQPKMIX0Eu7CiZ9/ntA0CfgpV9mIWfoeOpYbBRrvLTooikT6KdWCQmtm0616s8UmdNO
uUgXktkLEK/CBbBF1IGhoBzIIbLJv0H5Nyd+GSCvAdkMKTXcXYjKRn851s7wAMrMuRrmPon66Rcp
+vJmHJbLWqBdq8rwgYHUeisgOXy7KvTISzcEmwKULrRvxswy/gJZ+qxohhwR8ROlJ0DkYnrmMYB5
Lj80rU2mauCsM9heEGSz7/UcRWmIlCzzHKG2pkRDrhmjO7ByYgAdRZd4y3LslHeS65yzsmxyLwin
xKHSgD7VgMvjBPA9BEwZl591zTHhTWScOiXwD+ONAOHb1k9nCKzksjSPjNR3Uzz94l6ZtZ7ehqxy
U8gskmxe+bSZGgTayB8fp0lgeRM3G69xzEZ75kJpsfdja3Ld+DznODinSJS/SozzJr7Dw5yWKCcG
twDTqx+DFIoQT0TZ3/0cnpvY/tZtPKHihEZFNeJMTw0jibAqTmDTDY0pfwi3pg850CIJ/+UBFwXo
FC+kwcWsiXkXi3gaJR4fo6WWqTk+QNAOop1wcbwb/RY8etAME9A6oSev3F+RQtnZX4fy1uAc9cMd
U053w2UYp4MBRECQMOMf/wJd7x1Sck/94nk76UfHqTUPNdCWVLN2QCvfHkHc24PWenRnvW/G5uSq
8uTV/ZS3RdRlK9VVtk4ASkF7vqGwZEKaUb5qwWVqK7AIiYEswriAdkX9t2VoHyH88Af8ugFJcAzc
aPhc5la3x2bqFZWbWIY8vsMfXWcf/OnarxYgJhod+/OgHQeZAXEA/YISguwqJF81pkNRfPwfKObU
ZJSBh/arqy6+Z+/Rd3snLfr2nhs8Lm7Y3lZOd+fT6BkJG8kaBkJkYzqglLaO0LMCo3d0OnHSjXN0
e3hGsxXAXOPGNwuGPrjTXvFSOBAgv96U7XDpOXohLdoSCJ7jb1J7TVLyHhG0lb/hTXXE+0WXtKQH
oZcyRSfvsxdOiQtscDMOXDrloZnfwkK1SIDrlusUOxbB7e/8+p/oy99GHlgLCl89YyDBqUB+dSGV
oh6gJ//DcMeVOv7/znb872DF90kf3cN/1BRoodegptXYxkt9F7oo9OGkEO9a0Gf+u1V9G4EYxt6h
6joCAfpaotFlKWSTFsBN/7vHXF/uv4Yg2q4OfYBjGJCBMk+DG24F6zaa/vz9KT+x2b+NQFBtdTj2
YLPH/r2tzx2TGx7d98Oy+e+e820AorER4TG5vjT0nJiqATqHKWkewTn54b39I/L0t/3wbdSgB3mF
DbbHxGlU3pKhSWfSbruh6ZBFo8giAb334MK7yvW+6sbfQbTkCJ2/2nloN7Dty0DOQmbWbcFVP809
LE7m9qFtFLRpoqe/v5Sfzse3aQUyl+UItzoccBTtKJMhB1kkIXiLf3/MD9/4u/jWTPjgti52Uoue
AUE6W4PUCdV/8dOr/2E9/3yZf21ZN2gXplysp8L08uqbjUE/rZXPf1/OT0/5FlW63oKah3YETF/B
EFK/57jOSRv8ly/t2zBVIEGu9yK8tKK4FOYykQFi2F+l/fj7Yv7zGNz/Bq/v+ltXUbSwsXhMXKJj
hx60V4HPNXzJiKTSLD8s6p9P/Zezwa7v9t9fSKDZ6F9XRQ7owTjusxsgXfUDZLVQ/4UnzHbIFvwn
Wmhr3MJR6DcFVvGPBdZPqvc/7cpvkceVXgWJWWyWDryfwhcbu54x/pAI8dM19NOTvsUeW+i+jK9D
zdT6mz5ENcWGFGUIBgge//41f3rSt9DTtg7r3euBDsFn9kCydgzPAng3GfHDl/xp33wLHRVkNsbi
OkENmmHqYC2V+9HhW5bkofppj/5w4Nxvg8fgI7p+ILAqTHAl8TXVkPdXJsrf391PT/k2oul1hQfo
BisKLDyzuUxK3acrFz885odP5H6LHv5SaTlf1bMI2tVV8wzCcLK0x/Inla6fnvMtfoAVQJcwxnI6
erDiNVxs4rcl+GM/SRH+9KBv6QjwtErZazoy+feLA5AiEkAewIYm9Q/qMT/suX+GHP8VPKJuXMMp
xJJsBUZTvGucP6v/WvLLvP7gQfBDSude1/yvJ1VVPYnQx0eScYHJrjvf/yrYgwTZwx0gUdi//H3r
/ceFAWeKoA6OFP0fnfR/PW4I/BhiGFcxT1rmsK1BAdIlCoIOsQ7ASv3/CRL/92nfr2OgSdM8EYw/
jgvfrMMjH9vMIw9N9MNzfljV99vYV3E11SVWxRRgDDCzu3lfkACagZB2593m7+/wPx7ff63q27kK
WKc7539Iu67luHVl+0WsYgTBV8aZUY62/MKyZZs5Z379XdA+tTWCeIlz7JcdaqrUbKDRDXRYiz1W
rPhez25jPE1b1L/+Tgh3qIyubMmK5gYAOvyWkAXQFGQA0Ti5L4WdmE9B8kwV9vuZOczZ1GZ4mGLG
OTEepSk8NMsk2BvRarHfz0ToRV8rUgcRRfUr1ZDCoijqmX8phDtFSt5IYVlACKl+rF2MtqoAHUSC
xdp0P2eLxazwTJM6Qnp2pdiShWL+E5TWGAiw17hBJeW4vy2iNeOCa1ZhzDNOcG4mNPsY6K5jcExh
/SdAxcaZQnxknQbU5hhutbHeduudmvxo4gs6/tpXRmBjfExVe1TBVXYRS8hjF37TZhHcgGBfND6c
opKTdgT7Ilmvw0htvfrG8t2ovgnOpEgQd/CLFJ2zZgE3U5PnfsLkXoXKzSEO6d9tv8ad/QJT8q3y
dirp0xQ/EACjD1UjsGaBjWnc0UfPdYf5IxyZWUeOJEV1MsLVyvoTYLEzG+MjaUeyTMoZBnuL24eM
IbFonOwsfvk7G+POP6Zr+6xlRKzK8hward1gMGRfgmjvucPfTsiFoAiMpxhKHouBEkz3o1UOMhKH
+4IEsUzjzr4SziSaJghCFZv+btAGhqG7MgdJzCBYNJEFcMffANIyXS1IWtGlmsZAXlDdAe+yfX0E
C8ejn/RG3ZYmavhoFXhNMAG7JAGpUmcuJYEggTo65wbQnACWGROWpixf5hrsdxS0xkI4bJE6nA9I
IqqjWAQppRE7EwqaU/cCQCzbTLS/1IfzApaEhlSV4VWnfeoaMcYLkGLQG0ngB0QKcX4ApaFOHRiS
NOqubXVVKpivq+5m+vx3ZsB27yx4YmwgHROGN9lJX+hSYLboNm3QliJkUxHpw34/E1SawL9ZGeaS
sf7WUjTpKM99/7RWy985BB5pGa3P05JmkIMOZMwRf1VxBVSUF11b/tIOOIcA6rMsIwxWrgkfBgNz
YRh+tOJEIEW0bJwzkEr5P84gNBdXz54b5beMkZ9UeOUUHFMeZ3noVaWSmKsuwx8Ndh+Rzs7RoP1X
5sbjLAMeQUXfMKRgfrrOatsqXyc0wsrdJBAkUofzB0a9mkWqYXd04B9Xwzd1jt08etjXRiRE+2jT
UdShaBrhjCrK6LZI7zbyr6wn/t9J4TxBKRvzVA5QpUdFywiJu8o3YfuX/sbgHAGwMseinLAzCzqf
V61y6ua1bC50tJrtq8MsdudtY3COoClreV0tXAuN+q4tnvK090y9cRIVJOMNquXZBcZnBa950UZx
twTgiVjACoByFbC32vylscA+SUWvts0rgobpDIJRNNOgXKQbywnDMCMzB+On3uqneYVK833Xtd6c
Dcf9ZdxU6UwYZ+BlbahLX0OlrkFDboVmJbxJOov+ifGdieFMXJk0SkImJkSTtUmew7Tym+xlX5dN
J3cmhLPwSAPDs7kwXeh1BCJk1F4LBRNKf+Sywb5nME5QIuuc6QElL0tmdhUpu9SR2cy+utoAOBVY
+Fu975OJn8nhzM00kgw5lhIwhse1stGqFh26IHQTJzX8xa186Wj+SdQ7k8gFo5hUkU4a9tZCH2v+
ZOFN2klXEVAS9ndKYVuxpxoXj7qKZGnCyB8Z+1Uzf29O0cn04mtjdTAbDtZCOxJSuW+fq3+3jQ9N
SRc3OjBI8L5D1nzGmDaAJOy0XdAtdbsoT/sabp+rd2HcIUbJXMu0GPhdufZsYCSmxyRD+vp3Mriz
i/6X8h+YvFU66XGCXgIgKsSFty9l+1S9a8Id3T5CNbqs8MC3UooU5oCnEToZybWOgsq+JNGacedX
LussGnuc36FNfJ3NK2VZd7Ms8v2+HJFG7DvO7pDNMkrwsTCE1ADAVXeimGxbk5+q0jr7gkQWxzmK
vswMAFexu938jUiYqxkoGmC/FPReQzfyvqw3uLadI2Vw3qKwyiQza5xdolQXOsZsQrn1zUy6SusE
+xW+ZGEXlLX5BBAdUTAWKcr5jQyjYKrObuVV/nusbyiQctL5W9gdYyEfO/tTe2pynmOuAAhgam+e
Q3uNf9aXi4c2zZN0DYX96Wt8b53oIb+LHkQsegLrJFzxyDRqMuoVrDNB9aPCyFmK9ldQIAr2USSG
cxwUVKaVxNJdU1vBS931pMYoyh/VqN4dPVE/HoFe0eplhd27hlydCgBr1US7XIHMsG+UgpNGON8x
TwOgdyaIiZrntD2Z3e9Uv1MxFLIvRrRmnOOoRhT2CHu1g//Cicn3Dl15SSe4XYiEsN/PvMZQ51kX
VtiYhFJAm+QBsNCAqRMf93URLRnnM1aDplPDWo1iTLAOgEsvjB89MLrQO/p3gjh/kYcAZJQYE0Wh
Pa5AIVrpdQZIuBX9WPuCRAvHOQf0zlp5m0KQAvqTAcAcXWtgtEtUSBaJ4R0DBmD7gpVUogSXCvJF
KVdnmn/v6yLYHZNzAh1Z5zoB5BfusQmKBAAuoN81/dFIRYlVkSDODUi6sigqgxYdE0x1YgxXjZ8s
dOSqoYgOR3AVMzlXMKexkuYsQ6QAasRc0wvaa1/3V02wNSbnBnSAjKZAEkQyJV4vVCv20MZ5AAnP
/b4YQRQyOTcw5oMaqiyuD/rXpE2BEVcA9DBz9fIbcOH+zqp51ucyXLRCanDBw4S5nSaYSUNPQZLo
3r5OIjtgv595nUSXWitizB29Mbt698wgbBbzVTb+BAz2PSCYnDdYTADFoR0XeVx0y6jTldbnYBY7
diJCKdEecc6glId8mUrQxRjGD328acuXSD0MMcO4+KPC0ZlKnEPQmmJA+GFIvRO4VOdbdNI7Klpr
E9K6f7VJlPcKc6RM6MRGt4yie8X8KJMfxCowPb8I4qlg9T6lBppx1FsMRbhJcgWAH3sceuD4/Ziy
py7/ozr4+/JRzi9Q0pprwjKgSYoR0f4b3gF2Oz/ur5xIIc4zZDISbG+dGJbkA8coKAATWBDP0pJj
rvr7sraPEqHgVNUsVD4505vroekTxhm0jOD5nnEhCd1Rv0jRTrwvaNvdvQviDK+tMUfaEhhetqDF
GiBxQL92wroVuAaBGL79Isf8bQj8bQS8ER2o6+CaS+3CDv5OG777ghSDZMYEYhYMFjWAox1QSaxH
ETXx5u4YukwokSmgtTgHJOdFD1xndMqY6OReyDWRf1P9Um0f/mBvzsRwRhAPtE3HAdqoGH8sjC+l
OjsYuxSsmUgZzgIQeCQ6oPfQjerrWQGYV+LpzY0GAKl9bQRyeMczk1WVCtaMbBYv2vpqAVgeOGO2
tEQCx8M++NOr633ZeMczN0XW5kDGdjXSe10KvBH0+AIMZwqAzYH2ZMB61YI13DTvM5Hqx8g3A82O
xizysVHvDsKsUcfMXyHQTCSG80AhZtH0dYiR4dcACoiRI7fBHQsFrPKwv1dv1BZ7a8hdT2hvFY3e
s5TQsVvRv/A9Lr+VLuZnQDQPsgr0TXv/JL5E1RKRiuz3szvEIqfolWVt0/EgvwCJ+VhI/VWsj4KV
ZEdnTz9mrGdirLTFQFWHlcTgpO4Dq66/UDFr8lSMJDzGwOg7aRiPOvTyXIuWlm3SnmjOeXTIlzdp
E7HMkb14xIk08oweYGd4xcQYBkTJs+SKcqWiVeU8SRu3gLSJIBPzifMtxqqIPyfZfNNNrajIziyD
V49YgOPS0KBqqTyXCX5KqgUUYa46UNfMFU8PBZWNzVwzAUMlaGVly4QL/rh5MuaCMCsRycg1K77h
g8vGNb3ocnZ0v/DNW8kXHAZ2enmVTEVVVE2XwXfPO5SOSgqKa+GKBLDi6w4giQsbwKlv4hixicA2
t/zXuTjOmfStLpeYRMXoYACg5GA8aAHoRX3zuK+WSAznTCplHfQst1a3iO/QZ4xZzgaTGD+U6pbQ
+wSwanEvZITZssNz1Ti3YtIxno1OWsGdGh3Gm+pqwYx+bst+6S0HwNv/ToPySrSeb5elz/uHKS1Y
JGYueUIHQ530xGiBGjo5wLp1O4ekbvGETj2bXlp3rQ1MtYvuIPmUPmrmpVD8VuBDkytqvMRUDY03
n4zQapQrY8V+Ls+GX/vKIbxtD50/+ZhBPY1BfMoD7U9C0rlUzopq2Wz0WtZWd24bl1CMZeE2OaBo
u29Fn1O5uAYB7M0Cv4ShYaCVO4zmqgHycGxmHMYwqE6VUziDX1/3gYilTyiJGfSZz6Z92U9UgiSl
suhLO1DqY34aPSKKCfQtBdWnQ5ZZ9RFcfqk3L9J6rVZz83tf30+bydQ1cSs3ZTQoU8KpuzZh3GmS
DBIJC6x9SVd9N0rthUYZ6JqKKtgX9unFwQnjNMZoMjgtWmV2VQDCZYAfL8FkoL5iGBxYpKZA2OeY
z6RRVTE1Gfy/Ks98nupzIsUWpE0ONQBWCaA82wLEV+GxuD96CUBWIgeon8Jq12dOZU40p6g1qEQC
dtgMwsfmu+7Nh1eg9bwCTc0Rl9Y+1/M+CuO7QOswB4FJDRiP8BsNMNV53Tixnzh4k2AGByJLR+QC
PrlaTiKXILOaSQdOINTTg/YIAoxACwAMdRCekE+BipPDnfklNosEWV+2g7LTP5aYLBrgYxYX0OOO
cbtvnMqmdb7bC98bCl6Qpcb7foYz7y8BfDbcV6aTu5LX25MLyCUXUHKdG160QlfwKYwwPS1Vp7JF
FE1TeT31Pp3NWgNSx6wGat4Buld2AOYnUHBLDBOBG4aGwG9wVlkUMyAySLrAKuF0QM52KLzwOOIo
aGqA6S3XcFD7uxdI3dpECoAuQk0DhGWEM5YOVDdIm4Cws/PIemBldMnDkNZvObHre+SfDgJ57O99
iI5YTMquNjqiEwUeOedWo0wZe5osmIpoUJSVej1/xLi56eoSVFfaSPJaCcgURSLVnpQU+dMSYla6
Q0+g6Cn66e7I9tVUKDEUhWoqH6gjwGfRUIVFKUC6LIzpAlYguFxti3j335zpgMMhNE1pBRYuaGsL
eb2pgWfyByt6HiO4m5UJuDZwC0ONjLTjQU/7/NAl3YyO8HW8TMAb8TLBr5+AWFIEyANjMDSRANSb
DFb65S8/hbtw9Z08F2Bsnt0FV5/VVezopB7NoPTKwDjuyxJFRnaazsIz0Vtp7lZERrnRH2owxcBK
AuBaOVL/v+Z/38zkfQ/Zl5xJilbGz1VhDyejjp1sbb6OnQQ8pwZXEEDJ7aslMhjmBc+EqWOmtDoG
RtEETb5ZgCroUlHCYsuRwsOgQ4eAlUAjnD6ppAyDpUizSwEl99yQaHSMbv1uNop01BstOjWSLv+B
WoDlklXZYMk/vhd6UJTFKi2c+iwkAEbP/aoXSHg7rZ8cy5kIzpFVBZxqF2aIPqfkUHyL3d4GV5qz
XtVBHOxv0mZMP1eHO9ZaDzSugsnKAIfqoWxng+SmcsDSZzfgo3BA4SWM6ttCDZlaKkj2DMO0PpoG
sESsAeQTi9u7wAX1C8DEE/Q89bZu2ewpGqaOVPmiKM/88adlfZfK59EIuDPlbMTOJeqNYr0kqBmA
6MECpiEwQare31/Zt1noPXHcLsZDArj/BkoCAVi5MQdAzfjhVXJNJze8o8ZFfmyPupe6QLi8LAAz
APSeGm1z6WH2DCfzRaSOmzH5THtuo8dMbQrwSiH2Tl879AJU0UUTx+6+0ltnnjIwQKpbuAsbnNfs
VqPKSjBXudIymJdhAyhmqZra/zmPwSLvmRjOY05aseYyXeBavNVfPM1NvCKwnM5nDrq9iq/2tdq8
ZZ/L4/yM0qjTotUgZpJP+m/dyTxUAYFc51agWgAwqAPIs32J26b6vo6c7+yUPBmbBQoCsAYQmIAc
rAFXExryoa8icOmOAQj6BFqKZHLXGTNCzl4BCKpLInA1dnQaTwCuA12Prk3EVuRW1dDvLUk+Wo16
0Y6KhHMeoQIlHUadoXDngY8mmP3iHo3rOBvTrfzQe7JLLiR3cMpAVBh/m5b9fEz/XWq+42eugSg5
65AsB/mxv2yup0AF7LDXwRP6oQtGw1fMbAApabppr/IrRfQYYLbzST4Bi5isaxTAapzm+kj1yKrA
MZAe+yPDiRjUyVUOljfD5ccgugD0maE7mCdzWoDwOyKvqOx/gClzdU1AU0lLIeMD9KA/Jt4q21l7
aSy/m8DyFh+5wuVIcYWOQZHlipzSdiT4V3tT5pwk0UhqGM0EZEgXzAG/h2CITpkzO6rfB0PnJMBF
D0Q5XZHCnCcE7cjYRkzmqgKNcfpV59cFBoH6UXCgRHK422yXr0a+FJDTA2czy4JGRomVAe0KbnXb
7ulsEXmvmy5mKmlvOzg9134V9DYO7G8Vb9fIpQLX9DmJzJzvmTTO+cpAUK4tE9LAPW3cxy+APbCz
oHPr5nn1QPsmlsg25P8/IsgffbwuTJoVaYoOia1LWtv01wNxpW8Io3bhLgeReQgV5JzvUFYNAK+w
b+Rq9dtHzNW5gA8DhKiNSRdHckWVm8380fmKcp5XtmgqpzE8L8s+jOGTiS0kSJOT7lAXruIYTuwN
AHT5253kXI/VFUaLpl/mdDV/fsy8SofL9QAfx8oBIJ1FdvVxP7BtXhAIlU1Vo4ap8w/Vac0AfJ0j
AdGBEtilxghm0RaIXr27L2drE01KDfhVoisoqXBejeq9OU6WMUE3AIYSQOLfjPF1jsRO6+n+VNe4
2Qpd6UYU+yCU82ZloQ8yOGkmt4pBtmysh/oS0cxhntSskdxRVEy1Auz+Fy1uyM2MSmDtdId9zTfv
eSbKSLqGvg5F5za1tZAbkSu8Jru8fVDT27YEujG92xey6drehfCra2Y9mJJ1CFGsarmKgc2nrHeY
ZikP41oLTEagED8GBug4tV8Bn+tSEFw2EhhUgMg8CMLwpl2eKcTFhDHt21nOIcSsXqgJmGBhh8X2
q44qVEGmCLUwiwsHAC6blJEMs4tIHwbGITx+0e0S+X5RfWo7HpxJYsqevbzDdhgkFfjLuK7mP6tT
7BaOjhdk8gIynT9LQdMzaVw8MKpWLeQa0vQgOgA/NPWpC0oAO74AVQ0ASkReix2iT9GAGqqhqoaO
FyTnnlOkv2T1n2iX3xbeeHjNjqqvHyJflH3etLwzSZxfDhUS6eiXRL57+N72gEeaQlA1CLNebOP3
FOJO7AzM47Jn4Y1VSZPIjp35AKhttJ565m+WcFpEim15RyQv/l1D/tJL5TIFvDFCHEvQojDrAgEb
M0eSzS6dTGQhqj0zJT4ribIPq4+YhG8w6uNSMpSo++eW2QX9YfLjgyx0wSIx3DnW4kEzs/w/Ykq/
PzBv/1/kfjf3zEJlG8TZKspZnGn0aqrULbs0/7OAiRc/WPcgL3grbRNAVwus/g0y4NP6WQYm0RST
AIaTCy0A32mGUMEdoTSM5CCj++I4kUG+VsyOHMcaeLkgQ3+UBzI40kSS0zQagNdaquwACuDvUjj1
11OjPmVrdI+tt2xtqch12aJRe6o71IyKGuzBUirbzUB0xyhNJaBD+IwHSwb4X+B8V9SQHNKDj9hS
ktdkkeKjnmkgoauaX32qF16MeS93mVX5FNcIdGk2KAfDGOTTfujZPJRnC8Ht8ERKsJc1eK9RWV0A
RlsrnhrqQROB1HRf0mZMOJPEbODMjdIlDkEvgGSGpRR3il7d9mDq3RexWQqiFirswHRFHlPlZJRT
hUH6ATLi3Gd55s7RDvFDgfzb+Htyid9csjt17Inufhs3FWLJYPlmJqzIFue0wWBSmAOYK1zdNF+y
yc+b9NtC8eACrqorg+3HyERP/K2NOxfJ3eJri+ZdzOJEsdisnFf6YPFJvdcF180+sFzpshY+9ba2
8FwmFyusLi/qdoWaKDM7Uv4ri1JfsIPM3viDCZxNVPJl3SC4W320kkzGkANZTOwgyB7d9rH2Iy9x
aOYbi41wEYjKTps7dyaPcwQTaE/WqaezaxRjBohdKb6UZKl6zvOmXW1AS4OWa5qV0BuzZhTs4cZy
mtRCiQ31LkuR+XZ4FEklLRp0vLza6qmj3Q0gc/9nfFxdhgxDVylWk91iP65nriR1aOSQMQxo8KiG
g7WAN2AAI21SX9czaANC7ZdgD9nf3NtDzqfMM2g66Ig9BH69HxMv82KfFe6bOADbpzsJO5U2r2hY
SKJgMTXV4kvA8ViGWmIarASs+aWrXISu5YD+66gfLHcWXG63buvnwti2njmycjEloEdDmJSaF9NM
nDR6bNvWKYpOcBrYefq0kHh3GAZKI3h4cca5jEOs1SoKMgXayaW48rNMjxwtTF/UQnEYp+T+zonk
cRuHtN2EZhMLLCXK9NiCQ9KOu4ICaktDYqcGuWMuKqFtXuOxX/+qyNlnlzWqpOus5qTFB2BYnopA
K0ERNfyowtgJIw2MOd4Uqwyn/7Cv7eY+nonm9jFeUwWcAjj6ufQt6m4TUFctzUuYC/JW28apMWAC
VLURALjgYPXg2jPQM+1qN9ZNckD1Hu+HBlyTLmhBHFG+ZTMunEljWp9Z5yRFUU1iVFplq6fXOnyp
XcxVe7CGWgv2F3BTFEp36GXTCFJGnK9u9aHM0hDZB734koyPFv653O+LeGvI/3QEcEEj6FcDe9Jb
sudMnYIsaqNleEn2yGjq2im8wr88Vj2WnsAFbcaO5lC/eGQtEBV4ZyNbtKCbt3u0kf77CdyKStrE
0NnxCfGxPIK5gXXOXbBOndEDao84JG3a5Zk8LsqCBgAZMwp5rfVUxw1IkHQ7lQ2w6Gnu/upubyDo
sSzsIG7dnGV2YGNT2wG2Yo0oUnapcpNWlRMvmDncF7R5MbP0d0ncGoZjmo85a1frXRqsLiKCG4du
gaau6IABSutbc8RhCGKQDIcHTdSD+LnzEknWc/HckjZGDXYz1hOAXpagfAShZ+E1QRZML6/m6C5+
iHar+G7SDneiivBGjP8gmXvZTH0EVtSYNXnVaaA0xs1iwUYFq8v88udD8r66/JNXR5qqAuQs1NN8
43I9GLITXS6+hm5WA1xujwJ52xb6rzyLO/ihVqhUYo0lb9nAq9GNDrkPC2K0YBXqzuhJumxBGnoj
erdtFjjQPmuZ6A5UCO6HH71bD4LBss3gs0FAhKK2reJykURODKFmoHiD5P4XKZJNdc+EcmEYLNrl
mKsIi3F4VR9r/1g5liMPtp0dS2RdUdZPPXFZfzMYn0nlgnGzRpqZhwTBuAFcSlQ3gL6sUU2sL6W1
9ceBPAl2la3dJys6E8iF4rFJJuS6sLYmmGuC0KT5AekHA4y0AMXFY7a4tOYE/NbFOK+uOuOZ2xdt
KHiPbpwXE08MINKgwx0005xLyod5RK9Qhg1e8osQxOlNbZSC87Lh9j7I4JxRsrTlMjMZca5cJS0O
jWYdylTz9hd0w2wgBnBEqg5WLIsPXd0SKmsaRiira3Q5qmapunG3ZD81AIPcrmDdGQUCN94ymNLT
TBPBUkX/Grd2VkEkpCD6yW0BYeGuAMhPioMmha8YRYttOkyvbTN+21dyw0pNgos3EjdURvs153po
olWWCZI6N8myGXGKgnBFG8GRTqV2/qKPdXjRaGkS7Evd6sE28bzHk4aaioJa70c/0K6Z3pl6ArLa
5mrQ1+nKMi7mSgUXVge6cJUexvaoZiloIkVIU1vXOROtyYaM3DNl7XUfRavNCnJN0IkhQRvfYgL8
UH/pXBnpt/g0iatnG679gzQufkTSrIf1P9KK69KfD+NpdVi4qlE6E7nXrYNxrhq3mcg9aaU1QLUC
9H35crkabtiJrHTrPnWuEh89ckOWDK1/W8Dpmamku507uJjUQf3GOopyM1se5Uwpi/Pe6AiwgHkG
ca16O+cJEheZ+T9jdrBXtkxkPD7ZkCw/iNknhGRVEk3umql3bYqBjvxRKsgBxHyCm9SWNueSOHso
LLVeYyYpXQBsMH+NolzgRbaMgCqqheZXi02VcusF3i5Qv/bSCO4LCt637ikbrFMl9wJHvxXKcXh0
iAIRKWtd+3iOJoBZgbYT3RlgL0XlOx9OGP71cCfzS4zTZ4BFxfsoEY6gbTVofJDLxdUwzqdMliG3
8xR/+lbdS3AVHiuCr6BtHoJ89SrUwctXYT1zc+/ONOac1hprRd7HyMWwwjRoXiWFld8bFKeRtGtT
9596uOhQbzqs84Vmn3X2hLJKdDJnwEBwgYoj400d1D57vYBQboam/8V9aSsOnQvk4xA8P7UIVlg3
bIy4sh6k6qR6GO06MP5g2R588OLZ66/sJRO2JW6ULD5sLxfc03QagHEP4azbcz20h8UnvrjTU7SX
XBSQ+64YVxNisim7ldHbWca16IRsq0IxX0AQ1T+dxEqOI7qGMrPUdr1O4tgZwofRRFjHdZv1iCRN
547VhUWAXXUzg+/w7cgIC3dbrzes6fuHcEdmqkNSGOYyuVqPUtYtRVOlCtpcIOphbnSF/06aK12/
jwzgbPiqK97UN2oa7m764Qu4ozO3QMsCKzmIS8lB08Hr6YHT1QGl5331XbI7lPiiS/VldGR/eUzv
zcWprJsuvVQcZuCiiLIZwc7XgztRayXXUUGxMdAX5PFoZzliOsJJnBzVRea1hFuwlQf5sADcmcq1
Ki61EiKRiwM9/ABjKCbqItuJvH/jtrlN4/vCBKUw2m+nCnD/IG120BKMZhdRRmTrYosSNaE6GsUN
i09o0ajHIEaqTIBx6bILKZ3BA9+tJnhuMds+yrEiyJNv3THPmk94XGH01ZChUeA316Zaf2Jo2Lru
Zln3st7SQQMZFt/XuloFgfZt3uSTyb23vOhcpC3bqCUaIClwz1s8+qz0B0xMoam7uibO7K8JUgjz
IXGKY3ZrOABSPfVgStKC7FZaQXXo/NG00Xk7DN+KMprY/zjDMhhhVtlDnV1jtPmoD5VovH/Tvi0F
KJ3omkc1lg/NhTZiNCarMO8XJNesQSwLRgeMtV7k/Dcpyze4JH6pkVHHHBVmqVFo5JaajkMuazke
ZCARy+wenKVXaZSrQU16+jWbx8Um5ixdT0MTHYGdD05aZVYvzC7+2aZr5EU5wGMa0FCcqBURrzeK
/gBe8QcFmVA/LSwlqJM4AvALjW9qDOEG1jT+RIpUu7Vq7Rueg8jFTiCt0DHe6KvrvADJQErQwg+S
EUMHImpc96big9CzRUv9QoKhxM801uEDwwbvcgv/25agPI+GkThk1eRgWvTOyVsNbAXDU0Mwf64W
5kOclrM/TVlx7NvwW56nSK43ZeNMMfpjewMlk0VqS2fq15eumFQnDMfBzuoOaM3ANALI0NrHv9Jm
/lF3cX8qO01L7FEDsr8hmUhfR5k52RoQW0A/DhrLxFFjoLq1VvZdasDLuf8G24pO55vGPRYk0LuF
BQoTOB89hglZC8JwbANRA9ZWoEWBQEVrgGmg/4q7JrZglBtTCcdQicIlGFrtYkLDtCDUbt15McSP
2TOFNXpZnEMvwwqXQglP9SVXbdW4poDIBkjH/oJtXYvOhXAuvFqNlRR1jMaUQfFQz0+CtQx9zNTA
jCYDUB2NW0TA8tmXurl+Z6px96E4ClVtNaGatl7n5l2+3P3d3+cuQggEhtwo+PskJ4c5PSazaPJJ
tDmcd1hJ1IQR06CNn7T8sa9fk+wPen4ZisO/BsAZc9EuMVFR7EUzGbxLb7MLMkHXFT0AkV+c29vf
FNS6P17JQ9I0APSDOJMAIh/QSrkY42Arar6rBITtjzK60EJT4QQZ9Eo/Tfes+34NyE/DAyOuvz7h
qe22vnEk3r49bOXaz5YS5aGPchM5XStCIVc+LasTO91TfdM86alNXPrQAf/m0jr1d9lDdAMnJyKh
3A5d/26kLnMXReC06lPRQHqpT45kqPbSPmlq5IaA98GQh6P0+TGvh2DOQ3uq6VEmqpNJL/trsG+x
MKqPS4DGxDUiMU56j0RfdcpQBxcdCpEFcc4kWSVLL5nBguPJrhpQoghbLEVacJ5DR93SpANEmPOX
tXuI0Lo0i+g8Ny/251bKuQ9cI0tD6iCk87Lr9TIjtgF2Pic5GHi86bcGGhJZoQ1zE43DWGweG/Qm
xnfdReSLZldES8r7GcVM54IZrg4MYOQNB12Ef7gfAZAt/WgXQ6hXYEiFhGR+rBQjyOvq0FbPcqZf
xurFFJJg3w5FZ/EtjXr29I8lINRkzBC1h/Vr95zejsf+RjnEbvhTAxr6cbnsCWBHegzFoCP/KJDO
ztqna937WeQzSc1ItCLSoC5qt9RZ3dKNTjlQygNW7qMXGIARvUwEJvuWCjnXF6BrWcwk6r3qxKy/
FHizpug9IpLC+ZjcWrJhWiClk2/U9BVdIIkigud9ww7YWzzOh+BmpUsDs8aMOgCnuWrderQxSOZU
gI2x1wpDFDoAa8IL1GbupCD36is0aLiCLdxWVcNcLibhFVNmv58tKFkzk0jJ/JbK6RXFie47vLbZ
i3Ne0Tb5IxkCNlAhbjXbzFqh0vevZM77SOMcVbk1TQhfkeG3R3REIiaX6XH2esgTZcm2o+W7OM4P
acqoR4oKRa1k/qWXReGszfq1mECL0c8zuTSixhOsLQuEn3f4XSTnb9R5kWfQxaP960rx2WNytDuX
JfdRz/REyceNjaSygs461ExQWOM7FBV5BFGohcdjQQ2MhqlDBd5pZTlaZSuCctzwo3jDqYZhGcDf
kk3u4sGG8obSwlxuuRjXOcuuRs/7S7fhRz9I4K4Yg9zUXatZk7s0A3xaiOlVB5hLaWqjMq0e29Za
n9ZBopGrN5moor/lVCEdfVBoH0aa0+COfzobZEyZFwc4zesEhomL/iZ/aL8sL9pV/Tw+1/eVq3+R
XOWnCMh9cxPPJHM+ISWFtUShhJT5erPUl5V829cCmlehdtyJ7+K2Af4DtEuP0tf5cQqGq+pqvMi/
5BfGXfbYPc7X5EsekCddiMq1va3vC8sdeUXJpaZmd7fO6y/11s5/NqfyJo7t/tCkNjg1bpfL4RHQ
OLOduLmo+Y39de44fthWzgOoJd6GZhhOrhkirad9SaOHQVrsavT3jXdrRPaDIO7cD+1SNV35pmbz
bH7Vn80v0Sl6QvMEg+IvbuMLYP98mw7yXXUQzV6LLIi7gWhTK5GRwIIG9W5CJwG9rkR8um+zBzsL
yU9DgFC8H6Po7XyM7ng5Hoe74aq7kq7LL6FvXCmn2UN7yP3w0KKbVwEUiCx48m49ApBKIsCPgv8B
1Blnw0mq0LhSkaDsPArsusKLPCOyDc9CmFR/WMJrx6bHQ1MKEgcY07L4rhRVTkHDMaPCAh5hD2Bd
QWSJLqdbjZLQ6V0G51XLcVpzZUXBgSJasHqVWtvygwmoxjoQH8WN2PRBGudh1TDMhnSBtP9ADbqx
Gz0pQIsq/PyqEuR3N0/emWqcQ0V9KsOdDcKquL5asvowte1VO3txGD7unz3RRnEO1EJzplJF2Kic
JDZNfuVT5exL2DxgZ7pwpjeUc6aoKIS4JFuIk6xq7cUKsewBaczrfVEbV5YPe8S5S3BiDpaZQ5nC
sjCzkh/1KrmwYquwyTwdE60T3Oc3VUPKX1HQiYypGU41YIPnWRExC5Qzr8++WdUQlOsfXK7RSPIu
hdMqKSZpliScXTP8XksXyMQZ+sP+wm3drT/I4Fy9BKBhjMlDE0xCHky9dFV6ReL6dxb3Dg2HG7X8
SaabsnkAlK4NiDpnAVlK3tmzgf8EXPmSyBifLA+0g1tZ2vVFAdKfMkzu/ndu1d0+fCcXKULgNUr9
irVoBweMXMn9cE0iB4Sxnn5s3PTa+N39/D/SrmO5bl3ZfhGrmMOUcQdlS7LsCcvpMJNgDl//FuRT
FgXjbPj5DjxSlXsDbHTutciDjTE4IRwX900aJgq8mJDGOgZjbpo1r5b09TMsho8Y0VPq3B3NzbV0
0Sm5erUTxdga0imaWdFBANrQSwkaWR61b3RKOm+9+ovqbz/Esy5cU2Ci36BglhatB+ZuS2XujbQk
WBmIgQe0fF2cQPD1qNn6zQ/uJDC+tusNYksVJJDSMyMj3MB1EGRR47hrqGCfBBgQonyNe5VvItnR
mrFe9Xgx0LjJKrA9y+gpQKiEXcv/7WhsUV7CSuJEqBy0JxZA3yqPeSgFdu3OoR5mL5kwEeXaut3B
GB3R1WSqZWAKYqRAuZWs+lafrdshW8KkbKN0bQUWgi/OwmQ7lmItbHa+T3vbYQEUnY29R8QygeXo
FcgE1c/rRF6yMk9csqLrc/lKue8NWAwmOh1YE3itk+0SbdQsy3k1axTbgMwIpITylCjjVdIR0TYC
Z8oTeAFvghj7Oik96Uxw8vjWYA3/kGZMQzJjDXypTf2sb1136Hpz8m1EAA/thlC7G4WEl1w13f0G
xv42ThyTtMFvMLVHg3wci6tE/nr5PkUimOdd6V0/6S3ucyT2yXAAq7vkJwNO8rIYrhWhsLMI+jDm
yUJvLcumtUmLk6RlezYKyUPK+DcRBQITzYDTVR12Qbsfx5aC/C9+M3/pZOzSx9E6f/+bY7zJYG5r
0jFhmCdY7CvJJx3KoKMseFkC/R9+M4a7UzDGcJ6ItZnzAIth2h1AcNK7EgHMwSbTvdmByb0fpIOU
5KKKKz8VeJPLJiPJBmYLdE1fa5BB84B9t0P8OLjNUb4agH9kCS6Sr3a/LpLdK17XxBiSBh9LLWMt
bOX6Kq3J3WQvo8BeCA/GmKi+7mChHEias49aezSj7FCchsOUH9TqEwUa6iIRvBD3cHCWmLjF9Cui
gvdWMbfUpCI5Xf/szKOp1yAPXreHudmeLusK1YXfdGUnh9FGOVeB3a7gaFaMf5PpFvYaDGPiztXq
1YBuybA4MsW56EppTHNJLqOjRmn1ZV8stPSxBrqHmM8rPOUEkGPAcl8+Im+AGRjVv+6SBf+tSzNt
ShlnBLEB5nqLiEJKzMdB2D/nFVLfSWIiuUpR26aYIEmPzJPk5t+SoPAmD+W5BPu0IrQMgY5ojFrC
cWa2k0JHLHBEki+rnrn99ENweYIPxa57Ym+gi8mGIxkugNSvemzyYIbUS8/qQaTzXL9MER0BF685
WOV5r/Nl3ZEK2Nd40PmsuPErF1I66OBeMsAzhw0V84vgcNywcSeR3vAuEgCiqNo7FSyWfBqf6Xz5
9NHxjCh/oDCG40chAAg31tnJYwKCMi+SZh4gz3Bf8NlUF/waXnW9uE6g3G90vQ6jTv58EOPTik7K
2BMVAxF10r1KRsDxDx0ljL9nYPZoH1VM4IrhAfgCLVvX8PAQBdG/7662pvFxZSKso5kGcKlfnYEO
ZzDcoOQWbZ8uf0q+HXsTx+iONRpWuar0fPpMoqpP9XDNtOJTT0bTwuqinG6BDXiNwgUqsvnVarW/
GuXC63/7DYw2KXqpFmmO30CxQfPv9I6TH/SO4xfQDRwqEQQDPdPvNvRNHqNNljTJvVri/Y/onKAK
iJxxEYQS/2HR3mQweuMQvdUlamPoZxxv6POfw/bYuVWYCAFyuIHL7gIZZwRcTp2QHsK0+cNggPRz
POW6fmySL5IkH8pOhF/Dm/R898UYLxSrjWzHNQTKJ0P1kT1eOe5nuq6YgLA1w4QrkGVvFQ8Ygj0B
INBfpZBv52VhXbtptltnxhtBacB3iul2bpYz0MeeLr8NwbWyZBTKWAHLhH7DvHvsHWy361iqWw/j
cHCSzsv6v4o/d8di/JKlr52yvoKzaVJQ94WnZaYL2Be3Vz8RsnhO8xdbZvDv2G6gLTBTN5mXV1mx
lrRLhSQH3KdL+30cD33xePkW+VXhnRDmuaUKqBLMCULoUwDcsJec6nNzpAsMIi5ffmcIW7QI/nSa
FTPPjshTqugrch269UlJmPpt8iiyseKBuySIXTprPUku9j6t7rQKt1x5poXugGMa3tEUg+URNSt1
2taupPKVEKgLoZV7qfFKCUE3J5IPZBJztvC8414oEz3pMfjIWwNCBx9rrpvbPq9B7ZfhkAJP9Qc4
5ACKcLAPYhhDqh6sId0LZhQ2nibV3CrMxCYKuYon69O6WrdzrYr6fTyfuJfD+EQz0zMLzLw/NYiC
8W7nFNu01RXl+hnPkkAe17zt5TFOkSwaGSsCeZv2VBh9kNTLbWoOnjSlgdaML/Pw3JSJJ8e3CoYq
8j47t033PMZp1G4oxk73SVxGqdR7UnXqtpfL74lnlfY/jnmzhlJsoHvAjys1TMeZKjhdUs9KFZfM
gBasWjDLCor4XGe2F8m84Lzb8jpOXl9wdgOWBcx3aA8zLRBei+cOhbfPvGFdMaa6XP/92hQfaVC8
tnVBf9Q7z8u5OqVgAMMkcXWkEVhmZv4oNCSid8x41Mm2JpWY+A2mGWLu2zUxJnj5M/ICr/2dMi50
yQx9KRvcKaIE6yYBz9hpBGqKZyXWemWb5kcNWwp+jSjb1XXb+XpZuuB8rAeVtoQMiYrzOcPiYlzd
wzZSdFkEN/vfnZB1nwsYDKdtgAxqi/NvZZhF1rURmK4UqQc19oTtR4GZYJlN4xxrmw0Ya+BoAKw1
vS4/9N/otMrg6V8BJv03Qd7+hIxdMoxF0+IRAvVIC7G+3HqYAnjZPAB4oQWpiCjkRR+NMUuK0tZW
Te18Mj10WOrRjVKglFxfvT8RY1zm3JimpoBWtqlHMM8UH9caibgcNn75WVhgEH0wxq50DTCZbfrK
8qvqOTnUqM+D43s40elfEmmfCoHWc9v+++MxpoXYo02wvoEUMnWbZ3V1++cNG8rJs/MyRxUWSLDt
CKpNnxQH7Z4OcYljV+GzYEyL1HdVgTESWlXJDqhPQSzik/g2w9RY40vHXBSt88CGX4Fp/g1KbMbU
FLKZlhbBR82PCWh5qmgBW1UXUDBaZOtAGX7Y5kghbicaV+Htz+4ls70eMrVmNaBLhzxBC9dnkChH
x2/5M8gb3eVJ3C8TOSq251PXXdtMDu6WEqxRaeW5RuiHYTwwVRn+/2bgHCb8KVrLatUe0v7lPAoS
0yOHIXBOFQYexkO8CQwOP9ADaiA2n0Hq6DDvRUvnDL1zWsknzUstadftSM59PJ5lZ15djRhl+FdH
tAEO4egyABsYe7CYc0HGGKUlGrvT0nRy0h5+lqYpFo6oGvEfCvMmjzlh1eU5aLIgD6uBj8lhjJon
CfYne9RDwAlE0lFYWuLHsG8SGZOQ1gboPlVI1KOx9XQKueMVs2u6MwjcCr98QqbniyYd/8MIvEll
jICTTV261v9WeZoHmhMZABN1ou7mT+6VXtvvgfqbOMYCYPfL0rUShzQweOmmWXloJMxVF8m9MVjC
2gffT/2SxgYXqlY2WUY/Ii196v+8Lq7nroMFxOS7FpAIvL+i0ViR4vwWbKg5SXL6GWevfabEccm9
DUxi8kwVJwvXs6jlxT0kBo4xPqpgFERjnHFrZYUU1zBtg9SHrdaPrqyX9t88+J0Q5vlhN2QYywHt
+cUggQM8PSwZu5nyDUhfbtsqAoMmOhLz+DY5zzOFtjwTAKME6ZyX12a72oLsiq/7igGOTyAGGjK7
9FMkBWq5Wks/lRLGJyxGn8lZd50oP9AKpyrKXrhRxk4eY6bXkkxYOH6VNwfkjlZU5btvzfF1hjGy
HgUmk/53v721nTgmKNzqwSZyjG8mnevjfJOdKk8+VkfNIyfxzrXwMhk13MxyaKUUet+hDDcdqSGh
l9kcteCPLpNrLlUVnWTg6QHgitHI3gCPhvIKzX7dn1YPkVTYepMMjl/1Gw2Ymts/YKHkzQMoO6GM
Yo5bJU2xAchcw52D6ZidLCyI0UVOES8bP/7dSWK8QVaMVa9kMvUG09WIkHCL2iMNkxJh9sC/SQM4
SAiRZMy7Q492hf5YyvWmV1FdrPKPqvGhia/LSjC0yH3Q6psI5jSajWa2kqFZWE3ocVU9ydw8WQVC
ROdgXBlWms2lIDhHmdZ+p8SuhrFnkFsEf/OuVBQqUdbDQgKb3TXYV6thCmE2TluYHbKT422RdqLA
ZmLKE252vhPGPOJVSwnZrNc2K41CKK90fxTTR/BWyyiOza9DMc83cYhs5PRQxm3xQO6I5nZHCjxY
eHPu29/bbzRbrsIUVaZT7K2RfJ6elmv1DEpCX3C//O/49lPo33f6uA1zV4AxGL4GkBnGlQzUuthP
ovofSg0i+YbfPYnCIKoav5lKDbA6wBW2KFTDe5Hd3PfL1qm0BmKFqLm5S2lgPrlJvbSevc3cRnfQ
GoEicc+5E8o8CltNTcBU4IlXRRdVlXbtdNtX0xFgjomkMK9CKadRAvcRWjITaEC2vAwSNUXoVVje
5e8mukMmtJvUzmoNiqVa6lMwzpabjz9A+e4q6uRm8Knt02V5fI/zdn8sEYi8LIoczxA4OS420asb
sJ2AFFg+dquXTFBX0DfVgkPya4I7oUyJu9kyydg6fLTyCtCYh/5z+Q3T+g+mP2JlGHS6oJddWqDV
yq5MkEOL1gT5XxOrQiCdVBAjMyFEOZNKqVYoKmDtMNqxqSHRiicLFKyCgI9q/O8v4k0QY3cw41rU
lWpgo07qT0mCGms8fMRKzQkI/6K4iDehgDhFUUHai2k7FrJkSgYzTw2EDhglAcZZfOyCEQRLMWjX
ROE51xFRuCUTwAUwdswu+TCAv7aqMek2TWt/6gcHO+skFWkJdxYZyGa/xDBaYiQxonJaIMMi4tUa
yEEdAl7vrvBKN71RgfpD8/I4EG1biU7HaMcKyrwESQ/eempkt02p2X5j91n4Nw8PYI2qim8GLHbm
dLpWE7uVcIkg/kaK00fbR5riqC+0nlo/iZqs/Ie+k8ccK1N6uQd88s80znoBqfNp+JgBPakBkjHK
cyJGY6FARvnXuJqTAr2W17zRejE95fBT4PRM1ynFArkvYHdCxvsWVhu31YJQXbu1I/k6Ocm3VpR4
+kEcqPMt2E4WNTE79zpqi2LXFvLFpfSUDwOidYyxjFHqO4GxudWL/dgFWxCff4554KwiLeWOcwEu
75f+MN622hTLmRBswIbG0Rwth+HkROQE3AGBteZujwFrE6Q8iq1icJ3RHC2TtamesF05hcuEzo0S
jacBALy0wLvejd+ABCWpjwSV+RG1ckq4LooseE9y/wsYVXKmdOtsEFr6EvYQgKeoEhFpwStPB2uq
9yIY5QHrTClvM0S0elh8Ub3sXIFSF/N4vV/egPbcm05YtvKnaydqADyM/HaKxFkEt/Ch4p51U7Ys
zIAx/r/QtXSd6b6lfCoyr9vMjzrWdHUfn1ZtPq0oYlFKQFHrg+cQd1LZpX0MYIAXtIZU1UoBlmeq
mXlAQ376ZG7ZKIo4aET2202/HfE1ads9nZy0vW6W6c+CgaoQv1KOjv6sIZF3MCW0yZ/B01fFASVu
EPcjuV4Fw+4qVBnkcsCsff9yLb0Z9aHNaBFb0a5y+xBPWmCEfWQj8iDNeR1R59IeB+X6510LmzK8
EA8T9yB7x6IgNpsY04GCtj5IS/uzv0/X66fpbtVdkI5Eyyl/GDwZjM0WqB7QAr4WDUv+h4K9SWfM
xqaO2rTqMBvtP80XLVT8EkVgi3KVVlAuUGSJ7QcvCtofmAnRJyj1mKsQmaowg4NPO1HgwEXhuQts
B7CM3Z99aV6dYS+XCdo1mSySVuOi9QiyMVybREZEK5ZCW8x9P5Q7xrAxLCKzENJrpXZpo8AbWLe9
NQGi60N2oAqFslt8M6CiYjQuZin9RLgHyu2RoCbwSzTzPTV1XqxKooVLvxzRt9QOoAFDjz3aUDH6
A6RNamp/e70O6ssWhSM2WLQbUMXlKUhdAM/QTx0YEdPG/lCMZm8jXFpWLATK5SGpUhnwIpoTaU0b
uykpzACh6RYZ8lp9SYvRmEQ+iuf7KaMHtm8xpgN86Pev2qw1lCBXbCYCTekKjyqybuh8bnunHoRf
m3cFO1nsVNCYK6skqZDVBpNvwBsFmJh1pS9GRHqKpHASzUHx1GsvkDFZ3eIYU5NBIKhZgtKO75WZ
/GhsJbgckvK87F4M4+ftVOs2cG5g29KSXVvtPklJLMijuRU54EFYaEwgRYEKvf9Oy9iihOVgv3AF
W29q2KGmxweStFWQ28qjMyeHuXauhoFgUqRNrtW87PzLp+Re5u4XMKec5WGq2wq7f2BkC0pl/GTK
9kOlD8LhMa6aYKsUe4bY50Ku9P6o6qKPmT4Ns0+2HujCbZ8vbi212SGdMvPOsesmHJVqOjelpQBX
pbWTkxKjZCStXRsYI7igSmtM8r/5yDLmczVcP2iAGWNsgNg1dTS83xxBTG5ey03jXr5gXrFNAz46
IkUdXKVsTTlRDECMSD12q/uGuMrSPqQaeSyd7GVN7aMi5f/YnfwdyKoinHSen9Fo2ATuKU0zWdPU
aqVlE4ILR9/Rco1aB8Jd3x07o3/sLUvYh+c+FzhxtD4wsoNv9P77SmlcKBKauH5sxqM/6At5mK0E
u5bDqPTD2dRz/W4eh85fMbSZBjQFjD3V0rTcL+t2vK4B6Ju7qlmgZ2+ocSZYu+OFGcAGB8y1in+/
0XARI10MfAAgEjR3evKINk0kVUfduV3XFM5eiC3DfVevbQRUIECdw7zsMRv6Hj1QWA+kQO6WBpuP
teGT5py/yY7bH+dbih+f9QLLzxWrQ6UUBbbLZKFRymRVZ4VAn0l21acfpDIqK0FphavQOxHMhzbW
1Fq1BbhAnZ7fzLNhuygG5oFNvyHRC+Dftg9oapyGCjng5bf0ulfCulsNA2GIU/GeAKfzXslQtpZX
Z6SyMQw6PaZec++cS1+LPUL8/GN23XiLWx0wqI1EheIidZHk07H0tnbL62H28if5bI1o7ovWVHhh
vGaAexCNPw2+nPneSYaV9kmDJZ/lY5v+o2CLCb3MG3X95hSAM7x8D1xlBrAG7BaY5XSNuYZZ69el
MXANCyklH9t1pt9vdufWFZAM5Sw2sMRaHft4Di/L5UG3Aw9Kgx0D2yLl1nh//7JTx13a4pEryeT1
3XdbvwN/Jd6Uc8j1q7qwUOQOHaSlxZh467xFmw7obP1exu7YlGUC38WN9nY/h03UJKXJqknCzwEo
teNufnVPo73Vjv4Moopn4nQsmZo2jByeNOMsZLtKxr5IYEMK3dMn87lblYfLN8wz2nsRvwXp09IU
KkRYoFsczU+pZUdO83WRROP43MxHx1uiOBIGaDOZT5lgiGFoJnqYYP2HjlTPzUPsU1CDDuQWVXVf
eqJcj2ec4BsQnYO/HDM+9O+7VBdEKHKtGi2MU9l/bJawJMq9JeLl5L2NvRAmA0AfDbPNWQfDq2hR
3d6O0vcJUJNbsYWA6PUm0hwvfzLRqRitUBuntDcHnqVTv+vlc6xcpSK+J65WgOcczU6on2wyWmH2
Q7voGkQswEOSa+IPTedtZRJYvahGz3/iO1mMXpS6mo7Ngo+EPqcHDD+vJH75dToUXvpsBD83Gwa0
DL9fvkWRXDaNsPOtWwE+BUgQXwmlHjTzWTAv0doFSBsPMgCnOusqRbknFJlubhSuvx2ZrYGosTkN
wwTR8okeuH+ifLUYagjUswj+6XX9kvVge1nq+zeg1KPTaCtkAWIgpOWOtHatEtiMEgZskwCT55+T
wkUdIqyw+0oRcPMNWRQQ/Z+yD4CsAJLNzwpB4neiEVy+TUDwgCqqY2vAe37/44aymXJ8BKQjYx4V
+hrVTea3mx5YcX+txn006sXBBr6OW5mAvG9izdMRzK9ade7MsRN4Oa65xWwealNIkCyW2UgrhixR
R3pV1dREarI5vr5a2ZNA8eiN//ZFTMDywe6CjZpNAaS0lYfaQKSmrXrhjdKSBWOjP2PbAyN5ufbD
1vNALiYMy47xC+quhV+NFfUyooCdZ7lQQaCofRreOnteqyryySYGmJzUU1nrgV02blJ+rZfN1bLV
VbpK4M55McubQPTJ3n9u5J52bc5A9nbQCVe/mNKN3m5XWjedpjoR+GqRLCY+mrWtGVAtQjaSbtf5
0P0Aj9rjqJrBnNWxO+apQB7PKu/Pxryz3pQshEmQF5eAZG/k5WND1NAqgMl+WX/4gixZQ/cByspG
3KszLYPcWagAZUcHbJgYgfa3WeBjVN5bQDL6Swr9+8515rFaq6kGKUDGq3/QDk7yxTyNUb5q/k8+
Gcx1px1GgpNjc5RORQpavD+ks+Hr6dtvoTey+y2jCj6AuUJvIL8y79O77NDdVp/NO3KQb6V741Rv
qF9KvnMw7kTQ1lzJIBszsfsGIDaWpqCewTqGxGf20w3xPtZYrADA7U1QZzmAVLrqqsvy3Mtao4/+
4iPvBDNOMZn6fM5mCDZ1clJs+1ne2nNcdF8ui+EGtIaCLjL2OTVaj3h/tbGTk3ygL5JulehJKPdu
GdLCKRpJ25nC9V0WyFXenTzG4DcG6NF7gJT7WYZhUmXE0vB4srZOoL7cIX0045EaUUgfRM/vz4UY
vbLXRcGHu9rC+UZxUx8lwmfTBaAtRpzioBbiyfJipr1I5sVItlNmwJ6Cllp12KPKUE31w5q0t6rV
CbSDa9t2p2MeRLlmZZLXEJVgIVLtVncD8PEabx6JX3IlERgcbsvGRHpP2Vx1G/7i/WX2WlF3vb5A
GTX9uyOnYWONXoU6nu/IrePOSUO8dZNe6nEDvAu40GJDQVunjhbLAEkAZp1Kch7N8c5arA+X9Ykb
QWDkDxmFjBoEnNj735YqQ6eC9GNFG3aUj8tVcTKPzZWGdR7KH6+BvUTckeUpMWwv2FJQiXVMNhtu
1CGxgRGx+Tq5SRzbU0uEVMskiEa4OrwTw4552LWE2MiqNkSJ5R3If065P301guRRQ5+ouI0f6PTF
5evk6fBeJOM0Bz1GFlrWm4979Yj5fZYADLGgpDY9XhbE/W6OCtgrrEqDiJgdl1Gs0VrNzVhRWAEw
w51cACnN9hfPdsnD+iEP/nJVaC+SGvudG1n7MSFgOl5pAgoWqyzAOTFNBth3fzzKB1s7igZ1uIqy
OySjnHVv9vm0Omgb90OJZfcJC4LAmbYq1b98nVxBmuNg6RyMhBpbKJDMYkiw57L6ijVtUZwBiaEy
Gz1sE10QwvE/3E4Uc4tqtdlIeXNoZVQeF19BlTH/UDzR1rESbIgU/mpyxjFRVlZBmyGr7Fp94TRl
Nxv9hlBkDij1V1VZoOuIQzmsAwtDY+IJK+597kQybhGDXKNK4g4vfETuu5628qqshcUtXoN0fzDG
GW5oT2QLeLTwwLMDuY0xp1odlaC8F3adeSnHXhLz0eQtBjCVifN0fo9OP6BkjzTTM7HNkQaiXQ7u
5BFtUYIZU7csmW0E1JM5ZuPcbsisi5vhWPqxn4cDVrnMcPgs/lhc/7SXx3heLa7rIZsgD7y+jVs1
ZzpOICGltrtD/RXzothZzd0MqXYgVE6eK3ZgFMFuiFAckcZ7o1I6FYjZcsg2l8C6rR+dsPe2j9aD
cuNcqy8JceleIBgQhDMjfPewk8yc2lIze27zZvNBffesAJAxCyoQ0oFW9Wp6pi39RDh4KDosfTY7
C2q2Tq801CPVReWt/feeqD5wrdxYOwICN7hs07i+aHc+5g3K/bJ09gRh4N510644ktXyHKCvzHku
MGr0qtiMfP8RmYeYL+PUYaRy85PhWwnU12z65/JZuMWmvQTmAU6mHBflAgmDP5ZugfDkRMJBBcPB
t8XL+1Dx+u8d+jO6qA0qukXGBdktkpMmgZa0UpCAwDuvwfBr1IEMYFvBGblGBpNTwLM0HTSYmeBB
0aRe7qiowe+uKPfHctAeXredw/qH6OFxl48RN/ySxuTbxqiM2NvCw6NkZDWmPeZgQ/1q+ZT7kheH
/VV+INFm3SV9tHweCr9Q/4A+mZs/OTboeUGViaYrW8mrNs1cMvBGwDepJ2A5ACIku6bAbvJVFYo2
vOm3+l1N34QxRx5B7mKCoxAvvipcy/miyVhdaxDDZEFqtW5jra41C8cPqQW7JJWxcPjQdZV1+Kzy
aQjjyPT6aww7YqVTK10do1J/MwzngDtd1lUQTtrsuCPopZK5dUqo0WJfDSsl95bnr/lWiFgruGXY
vSTmZG0D9jmFIApMlOturcAZ6ITylAVTit7eUpzW+QwYqIOcOmEpOQKbwwukHNnUTAPbxwhuLMbo
1OnSjrWe0ecie00Djt4qotg6ZR9SEs/yvv8qikd56vpOJmOGrDLeJCXH3dJlQYwgB2oDipXRx1pn
NCte8fGySeDY1XfiGONjLjFYbg3EikRJBqwU9OiV6r1xuCyFN4q7F8NuyKZkLU1rxE1KRMncbktL
t0niII6Xm1hbQn1qwk5S70YnQyPNFKE+8cKdd+IZu9eCjrTMW4gH3CIIeU+ylxyUQxbpH0Y/A16S
GOCREzi+k8gYAsyFYSI3pRKbOIlyqWsP6rjVd4tl13egR82fSEmcs1720nlJx7IGQ6XtCNrynBj5
3Y9gXs82SdJg68kGBvQphF1yDeeukazo8scVqJDNRDm1RrR5oCqk1SDLMVo/yUW7WvyDIJM3TB2r
AOzAjNrVoFabqcHpt+O6Ao5cl1Di+BsEF1zYmxzqqnfRk21I5tjT6Oln/qkc9E/kMGJqAN2N29LL
vl6+OY7nfyeOsS9ZZ2+VUUNJ+vKgz2Vkby8DpvJjItADviEDEwaYgYE/izbr+3PNmFivNwefqA3G
ACy5y3E7m8etCcBQ7AJK9aBZgYhAghfzYxoA47swnSj/yMzpVoAoNn08YUa8A/nGEt9ssSoDg3e9
SYbq1MtD7tZb5S3EedCK6jxJxZmsWqArXVRoxXMHQmfX0Y0gU1rBRjZPYxWYdGyi2pgMZQm07LQa
inXdVt+xnwyAgAy5qAPAtTig5lKwm4MOLQrT7288a5ei6jYMyOsAmXfOFN6191cfukTXlD3hzje1
YEwI4OzlMY+QTL29Fmuz+isBjg0lkzduTAVcZBR1TvQcufdnYR0axVsZ42tMk6iMnbXpM4LKEEGB
C0j2eteJyD95BhTr1r9kMCZ7dZapizV8o4JO3S9OnPnWUJZgl9KOZJyAONR18QEb9w/amJ1RDRHN
YdIv9PuNvv0AxoKvNqbwcwk3Kp8c18TK34Y5dHxP4GTQaQjyw5EEhpTr+/dnZpRG1qtOt9J+BfmY
HfU3NCuf3OkEKNR78dC56CMyGmOtTZI6C843WcVxKh3bTRHuuZctnPBIbD4at5ODoRKESwihJBc1
0iIox1BHlV8L1sM63AkE8j8btvtMsHSgcsmYusqc9S0HNrtflArIl4exC53MlN3VMrEWl9oA4lm1
ydOS2nIxkDLVrr2AZprYKSDWiZWQU1NJol4d/65//ajXXamdX7GS2ZJ7Mq6+bX7Iu2928unyqXn+
UUEd599Dv2Ziu/+/wqnlntZNJcychYn6wVzqMRzL+/9NDPMkWlNvbXDjrf6mwyEWd7ZVuLIleHjU
Lfz+7t7OwjyC2d7WZpQHvLSqwyK6slj+1s2bmxsY2dH0yvbTDuww//+TYb0HI6pIV4FwwkTdst05
q2LB2lQYf/rQl1IdFMBF+KS2syjC5+kCdi4w7oy+JKrrjFt0SsBXV02HRy51xa1k1wDN2KQquHwg
HjCog9FbwAZYFkU7ZUIZDEaDcK+GykkpMCT0QPaKFrM7pmecm6j+OBngbtO8+XYrAPYgSv15eRuk
Y+TRBnkTtrSYZz/FztIpBaTrUXJoTg3mVrQoPYBAQ1hl493nXhRzUDAxDHbSwcIY6HHVFUjFYoER
44VpOAjtroFAEfUuaOzudcHMrFNqtPCtEwHfzpjUgVprpq8aK7yrki/e5W/HPdHrLCVAVXUg7ryX
16dZplYOYodlTH1dxdCVaD6N+8beJLAwZZ1dxkap4kSDOgRdAzosG1S+LZEes7pVwjURgVlwDdRO
IHOFa6VjTKimV2gnL81YH/vBussn5+HyzYnEMAaqIPgYBIvrfppNT7WkdkE8VrbXTBgg/98kMVaq
wkb7mraIB8jYXK1LmaH+YB40gwyCoECgDCzWvbOZmVzaOFKiNEE/gthnFDgPvgQdJUFExJiDZ9QN
+MvmshiQINt3jvESYy738l3xSqsApv4lgY0Xcx0cy2aLJ6pHdKoUnYbzj366VwAtjZi4CudDs3pF
8SKa4uM+XMeigP+0Mc723JpyxtCinuMhaU3pWsN6U5fJp0rVfpStuBnMjTx20hgfMmYJKpBJQU85
AvmPUscuHuicX2HVxHaPm1+pwNEBdyF2jlV2NkxXBk1p4xKnC5VwAuKnZ55onJr6BJD9g2tFdbAm
V3/QzaGvlXXRb5I1dkgsbxMjNhNoDMUdXb9oB/tIw+L5cYhEe83c1HUvi7EcgxajPoek0c++oGSd
uZRRhbKQrd/ymy0Y/qDDzjOOe4mMEZG2delJC4n6bFpeqhhon47VlVVkH8rOqUE+Gt//xQPZi2Ss
SVeVtrblrxc6B+2N5pvJUQOdRWD6A+Z8CBxb4lnNn5THeVq7F02tw965DRtJHBOiV7RudU9xOwdL
65O3BFjuRTEwdTWBveHmxnuRTHCg9trYaAQip1BaQ+BpRU6wncoKdRYNkz/rx7+xA3uBTIgwO2vl
zPR6if25kR+r6rxNul/nImganiXdy2FCOzQ78q4FpTNQjLMn204qVwcaqHdZWXg+TgXYu6bDx1Db
9v6DVcY6OGYOV9q2+VVT19/Szv4nUwtRc4+aq98f+ZscRidHTMx1hYHDxFV/XYBpG1Gzl8OIL7bp
rlJ9Y6aySDP4F/gmk1HGfMmlpc4RG1sfYFgC5zzrbvl18WbUjN3luvDzH60Azes/tPFNJqONa11b
eT7SpPszCiefAFBbeFh1xLQkVccpSk+laMOQGx7vvyGjkBVA5VKZZsXzchjtT5tlB2b5Ic1vx9R0
se0BFKhP89ye7UG0LkWd+e9fFZOSGI6yTYxqvNcew5FqyMVpG0mKDCzYuVabHiwyAQo4V89DUn5u
Gj11u6UfBIorEs28DmvqzcUc8Apl2oYDP4gG6loxxNh/fNC3IzJ+eLGzhWQVlMhQ3BH8C6gOHapr
kHSUXnqjBCAFFQ7Jc9/kLn1kjgbSmCRvHNwqdYjKFcC4/ZHiq6DdnxylqKgx1yAaBONeJ8byKas7
GI7ZmriRN51dVdAhey6v2yTDkM22nbbFuiG97I665muW8rUpNhHqEPew2PbSbKSxOthu36tQtZrS
ZNVI0PtqfVZz7ZhsFVbpLPt42dBxU1hse+J4qONgEZq51SI3uipeU5Qbvv2cBhvOFSo1t5srBQYG
8jFACOitoxl72QdhBktP8dtD2QlntAhYJ83cSsnPDDYzXmffyD90NlV2J+qJRU1Vru3bCaTfe+eI
ayCelAZBsEoaoDCs5L4eUAC/fKXcTwef4WC1nO6rMYXboQACo9FBRjeciPFUyHdG93RZBC/mBnkr
QLawiqkg+39/jDjWc3NdJSBfxemXBujqbte1p/n/WPuSJblxYMkvohlJcL1yy6Uqa191oUlqifu+
8+vHUT2vi4nCS3Rr5qCTzCoSYCAQiAh3l/DlUHwRVIm569kYY+7C0YrRc1bxkRYtsPtHPX8ky/Hy
erifZWOC8fZKJ02ZaVhPZBVuaLSOqf7RV8HQrqFAQ0XGoNL5luHPg7E1hJ8n3eJIUuUAAu8Q7Nzl
lXCbsIAf/48dtgpJ5jHSCzPBi8tYpWPfRPlVB/SCk1ujsjebIvLHNFvdpSK9O+hlqTlhtyiilzM3
PuPNAGo3PFwUW6cfdePolmSiZmXbHyziiZNrLiU4tdHiVru9jtMlfrDwqIuwsyYmpAEkBys865QJ
pkByy6A8J+GOeM0paxygE16LXYemPphW3BYk5tDeG3cgiL9qIATmmf+CkYqXUxFggTG6Q6FUrL5x
FGFOu2pRFltzN8XYu+rjbXFbPI/78jUMpNN0qG7b5wrkq6KskbPrigwYPtTybIxEo/V1vutG2U5E
NSrZ61oTtDnGXZnEvyY7eZdyaMmtcXOaTfuVALJrVekNqcLvyaBEjhIqL5fdkPMxgJrAJ8boCCVl
YasByYD+0WRqiBDV4FlIeKTF9jJ98PVS9sO+cuYeylpV+jRp4OQsXu2scizAOlIQFMzQmQk1aAfE
QZfrQL6Btlxr3Wm8HsO/MmILUpavh//8pzJ+E611acb0pw5m4/fz4C7698u78TWCKSrQmzpG43XI
erMTWeYYanpotaNXJHF7FzWpcUhj2/azaG4Ei/kamc9NMcESFe4EGJ1m9CZDPmCC/DlLSz8e6iAZ
Zu9PVkWLl5oKolMWPycXGMZRshq5EHowgM854/otX3aXjXA+DtihCDHR2LbBZcF4dAskRBS2WI8k
p86UXCOTF+wY9+NsLDCBGdGvbdcVy2hKwyn7yZ3LzIkkEU/G16iAD4PTQC2BKINF0JddtUimMo2e
bPaDQ0yMhjdafjfoGBJp+veiTfzQmkW3Ds2ezhOcM6ssUN5cojRWcMt4iEgADVceAMVOnr/a0otE
RIVZulOXjDEHyWzkQVoTTNenBz0AD8Rexyi6GLvEd4l/dvKjG7m5WuQ6sTLo0eI05SSQ5s6xCk1A
GsI1QXWlbUxOI4QzKVSVmZCiGtbRI710v07TkcTK/g8ce2OC2ay+lDtFamT4Q3EsYzSfa0ng2KJF
MKFgMtZIihJYSFTwQKIcP7flj8uL4LoXELQArYHrVNGY07nkXQyVWzi12VfWrVFX1uTq3ZJcx5G8
OGE/pzJgzLkIv8o9shuzzJE1wskOZw1eXQO1NhsxLrDlqNS/Ly+OU9HG4fk0w95hOYnQKY6xOnVH
Ze/qWzs/zUvoRM/JNVzbtYL8foxAKO2KKM65URz8HsgT0UD8gvTSzQYJZNyPXgex4qs4b6vDoNlV
4aABvBxwqWeC+5ozxY614okp26BtAzMEOc8cYq0z1hpYMjq7H8illxQO2VNt5Ex1rLf4KsrBuJjv
MM4j2GTq51+CxsYw9eLNaQ6r2hjSsIML2RgX7H7Y6xsoAdxpeYq6HFB3ZAnWrkiu2lS0ZL5ldE9x
LwNP95HCbCxXVpnIlUS9KHooBvPYyvuKvBrN4HTRQzXdaJniTdLk0PEQwaLp0fu66E/TzKKTrjCj
NYFndf7kE/RKsvHddEdf9sCnYxwLEaXZx+vikkEmHe+nuKy6FDGzfpNd+60ofPSYgqEFGa2FnYfK
cehMndf/Xv3pkdIuChbMDRQGAgTNT4GYZqKdFaZxpKeIRegB0XINxb60mRvdNx4V356uNcoMmAAr
UYtM0738svSNaSYM5kORjbOGWE6HU/J3ElABhFl39J3slUfMTd39d15tnKWNReYsoVIyWl2ujF5W
JE5V7EGWE06N6ODQv/J1XdBpAbIHlRMWcRkpq40XJdxXeRx8sNACANbvO+i04eH/Z4yHdFX/2DOY
O3Fei6Zc4xmZpenOQbSPc9AL2r41wnlWf6FcxkK3EazRYNwm0aokqzqsESgJ8Akd0rfcozICRhZI
IPnNxJQgXEel45MYGgTPlMZ8O2sBAa4UVkiYZmJj+nwiN7FWKq9dpOR7pU0Uf2iSN+QGP+qkDl0J
jDRXsSIPvmmmT2u1JE5cRUswd3N1MsBqso/qRjtcPk0cjwboWANxhWUD7KQxuwKAniEvpjp4KeQ6
Z5QR2qYQeBfnhj0zwRyaLs7kdCgJGOinRnvIMP9wXOYFxPSSISJo45gCNJMA1A/6TrArMTuuppk8
jEM8ekaCJwQAqHn7Ux80wYJ46ffWCt3TTbCPoo6QqkrQcMh/6SmQIQTa3+r3PLN3C7joJ8HwKe8l
jlUZlGQJPI8Kq9zUp2llISlC8vWiv5mIOfFtuQfxvQs2/6d6J8L6qfSDsNHAwJymDDZf/GMrcqmh
G81I8E4Ci85b+LwAV0A87X7yKbNtHJRXQKePKQA5q6sG4wPSMsMVFau5ScT2RzBeo09Qd5PpjzAf
mxfZ79zsPr2V3NofEpDXGEHhJbf6f58FRBlys3LGf4pUq+3eQALRA8GsubmX3FuTY3mdRzVGbE3M
Ncs5f7BIgBkBCt8CRObcl1CTiCbFKPEmvSpeQGayk/xMcqrUp/1x1ZP3Sooim8CBOT1yuk5UdcAE
ZZogTj632nZTbM4VNncMSKCHTnbMfmGVBFDtyO1PObrlV8r75UjDe9FtbTL5vWzmMQhy8DZWDUz9
R4826KdGDUwKoaOpuSO3PzpIal62yT86m4Uy2b2thOtU0YWmh/qgAL+WevMVTVEUP3wV1w25X1ND
rUwmpo0AxOyrBfZJPTdhTs53oz05hSQa9eJGOB3M8QYBPYLJ1kInI0kgQgYPrZvUJ+Wio+5b+RME
iAU+wjeEaoyKKh+0yZmjEC15pspGjqUgs2ui6l5Vc3804//eTYUrGoqioryJsX+28qOuZWoXOoIp
iiUgwI/ddW8c/p5Fkf9IZ+PcHOOFQ5kPTZenuJPVH+OUOnpoewKf44bPzYoYn1OzwsAzBCao6CUN
IsVztOu85gB2+0AEx+J7+Kc1lvIswuyrHlNrlHescyc0hicMT84Izf1uUNwCHDf+5RVyT/LGJJMz
1OU0J3kPk2n6kBYnm2qA9ycdigz60kHY6rWMM4FJnjeC7hfYUBMkuDqLyUxqeY6XegAn7NxBDHYe
ZEiqjbULIblO4PicCXRFRSRG7Rs6NgamUc+DoyJl3RTN7fDxoKLfLxsgQdF5VN4K8tMiNjfu0jbm
GI8ECFJtJQJzMgm9Uhsh2V3Zkb902eHyZ+PMf1EoFBJvVNFB502YI00sQKLkXBug/TqBGqhPPDso
gyT7SIOXYAVwxhkejdCR9yKYKy8V3ppmUqZpqvOYVMgBO5C3V5KLB0DlNPbzkj1V9SiaWeCFYRtT
2cgAQSLzpZo8AFyWGyOYiBJL/2ajT+wAvyNo83EPHkYUIaaDXQUbJeMmdgtu77HUqZvQZjO4gdz0
ByVIN6DMjA7z6+Wvx0s6t+YYN5kbxW4Sai7UcADsnySVAtkyPEUC+dGyNztBp5TvLRhuB+hbBgya
7dqnk1GpswGDdEQBJIPOfK3sqbA81U40wD6MSRcfSi0iL+VFF1TnwQGNxhOuUHpeNtl13a2aBCDN
CF4LJcgqX+kfZzCy7jCq4A6hA8wF4FCpu7gku+objIJ2gi/L8R4Uy6AhjDgDkuAv3CSlPo+0/gwJ
7PSpLIuntRXd4iITtGa3WWMsdUPTzOvgGbF+BAAldmY9vb/sMJy4gkwWhHKQ48JAPTvtWa/xVGIW
AjbK7lg1aeQ0nZU6nd3vLxviBUxYwngAJZ9X0S09X81SSnqjRvRwo95HK1AEQxBIX6kuRPFDnL1y
Kppbe+yVVyiZruoW3qw51Lrp26TazaAZXd4SCdwEUF/ysqCPjuEgRlxxNxUNccqHjp4zew9pC1Ex
YArfGLtququmQr+W0lm+TotWhJnjdN8/eKBNqr+Aa4jNwKQaOhtpKw2AQ7aPyjoHiYp3kF34fVne
K0l1AMvqj1ENr0ujE+HoeQ66LQswV4U+kHXSBmyxXuu7rBtvDLl6vOw2HGVH5awuQH/D5hAkxogC
QA4bFLhedp5ZOVmJvq7TfOseqgeqKWme5CC7iyMnirxocHDaA0wNa675XUz7wvOq7ZKZuGMVqboW
4Ar1qul73NQg8QQOZr2ZlnUnWDjNj5j39dnCmdO/ygNUISpYMh/7zi9+KxDrLI6Y3b2rUq97j657
n04SUgLE8QEloaP2cPkX8LwYipLWh2YBXkfM15VLywa43UDKUY/KwQCEw9O1GGPg+lwIwjnfkT5N
sR9ZKQuyEnptFXjujb2joqx1eTWc3ALb+WmC/XChKa2U3cmzs2/ALAeqPu7W9nUc57txMP3LxjiT
mPBaPFfQqEI7Dy+wc6+lnQ3oSoP+vZMstD8L4wipmsjBo2xfZ/UzfLVebhS9fLKm+VtUqCJuZc71
eGafcR4AipbVavDtKFCKXGW7KYj3qjBh4wb17TqZ9EYnpTrnHexQCmcAzp31lTIaVwfkp6+i4izX
SzabyiQ3xdom/TJgUyv1NNSFQymBBN9N5R26jQnmkkolMs/zSr+b373UwbxfdzPK2yl4/cWjef+L
l+C1At5hGlSY3ZOQ0UsVIih2b/KHG3KV7HLciAueECL6Tb5DfJpi9q6NhqlPDZhSyVWt/LbTp6W8
q9XYi5fFAXO7b2IM+082E7OcIDpGIQIwrfNDkDRGIiGh//vRTp+dqZedqKJahaqcSKqHv5nQRbAs
w9BkQ2NiyKJLUj21IbWGGui+w0iFb7ttjiogiAiEs7k0+n0Jz0g8weSMKs6XKdKYcgyPFsz10Iew
gVv1wwNsOfaC5LO4/VNv2VhkPiGR5kmyVVikpHHTKfR+SqcYVEfTXsT8w3WWjSXmFHSrmRdZIiGh
R/Todj1Um0EYJ1TvEphhBwelqdZHOdqYmQI6eit6VXLvMXSraNvVRK+ZucfSomuysV3xVABPahV3
jj1+08C/LfB27n29McP4XxgNVbiUMDPksQOVXU9u+9sEdzW0Yx0FbiFphaMqs7PEoxNpyduf2Leg
CwtGdRP3HFNvKQyVku5gN9MDCqV1UO2gRuabv+lTSBRN+IdtY4zG0U1WNmJYoLBVGGvnEmrFvQPY
/zECYXldvE36+EDM8YSx8dHSU2dZMlGY5u01mh0ayPfwCFTZTqSa9YudxQPqm2ljOJjKcezkoU+v
Z1Dg9uYDCEsctHgcIxrB9lmKmGm4qwfOAchuAuoTjEwwq9dnEwhAlOMzPQtaFCai5k5OG3co9mOp
eKb5aMfKXRbej1bjCT4z7xIEaxQoLCC6o2EHzm1rXV80EMGhYU55S0MA15qddRhdmG+/y3jTRJ4m
4HnhpU4GxjstcCoTAAKZZGYIpbUrFGvwZrPOr5N4jGJ3Mdspc8eu6F2773NnKKGQdnmpnJV+CJWB
Zxf1vC90KoYZZ0RbrN6LQccR5L0NXXMprQSL41lBXojhdbgR1sjsp9L3k9qZ0eAVxDgAeg4e/Enw
zWhgZq4KEBT/Y4KFRccdmaqFmlgI3qK2DL6k+76anXBAOQhBwVhE/dqP5htrUlXxnldp4g6d43Mv
ybNM1fO0Q0JtqIA3qYt2BxKc+I6Uq3FazHh6bsK5ADoWzCC3tV3NxyhcW91VRmPYSznmRCTLzJ/H
lMiOmsoF+EL0uBjdthrzfbK20SkCb5qOCY5kRTseNK07LbfkXTroGD+O8hUzH0RZVcdW8nxnykWB
eUC5cy17rY6ZbVZ/kbxATMQc8HQCWrx6jbLyZ1/n4/tipCB8k5Zslpw17PDnwfcjHQDDX27Q46xu
uhVMRrFBOcUMgiCjrVF+GCOjTY4KHuSJ08xdqDiyGg64hUe9fOhHsxPM63HuLs0EZh+4PAIoPVv+
NeKw6sHD3Xu68VebP9Tji6zd1/avnPhS+TNSREh3DushGI82BpnbX07yJm8mGNR2+V1yYwblY3kI
GwxGLP6wCzHMY+/M1df25g6U4P2/kMjl3KMaskDM2Mso9n1pKmWD1Y3WPIDjUQrv0aMExUnXQ+V5
VoPLB58XXwEAAmWNDnJXFL2ZM0kSq55KZaRrlX7SLLx3yM48WleJeICdt6qNLZZrG7UTxZBL2Op8
wJ3/am8pp1LvR3+VEDvf09e1ekOe/t8WyM5TrDOEEJUeRtNDC1boIDr2TnRIntZv4ooF74223U2W
VjGc9EnqWxjLD9mDBiR3eptBj1ULRlDy/knSf2aNybamKlWKdvqwRpvjDdi2e4whGEF5/BeawpxE
4Mwaje6bPKSd+xSF9w9r+Z3i0KuQzgZ1t2Lud96swZkt5hosICxS5yFs0bY/BvV2xX2BHAtQY+RY
lOi3Er7ahN+OeccXGrgybWgGAUYtu+0TGIav/h5yDl/FM3MftUL21tieBebBJklWKFU5rNHXfGSg
ZmrsluIxulL2BkWMN25oO+331lkeUXxCkpm40Er+F7LYvLYJJvfopINFJ9fZ6rqpS0SFEAb9JdPv
tYLgWufmj+CuvlXcpYDWnpAQgPOeO7PI7PQI/JWOi5pabBNQ26hu6a0onJhu8tT9JT6W/M0GjMEC
jw4lWWLcKbISda1sgxpEzv6uBIVf7eyH8sr2+6Nv3isPBaoo+f30avjqcb5rekeUR3Nj3+YnMGuW
TJDia5GJSyzFBW8NTtw/GIXgpuQbwauEoEliyGzdX+072wwrGKmsMVAaDM+TZ2UQRFROiqqBMZYi
3TRAkXTGc8der5DnI0U1lb64RtPW2M39mJzqUWq9plhrD9qus+gZwkvstlaZOxm4OhBt0iofZLbc
NTTA4Ar1UTBWJo3T1cZzoQFRauVus7yFbfseR29jbXkV3oD2Ku3bGgltep1PcfzffxhqjhgvQUdO
B16FVcCd49EYiY1mA6VIzr30sfC7jrLN7RJUApO74n09yY78Wj6L4v/Xr31umQnIdhE2GODJdC+G
DFL1kKBppc2iUTfevhOA7lT0p2l1msluQZyfq3k6DJ5UOpgUcrOX9K4OGhdTtg89ohPqddJJC6Dk
Fohw/fT3syFya5q53gw8hkytgGlM9uG+qeRgxtNCVEugC7hkhdnFotH6OKeDDJ1ffaecL+SGCtgQ
P/cl4XQZPeVfjFE5UUwQK8i4mNdsPKarUhj94LX2gcTvPYYijRQiuZ4g6eFtHcBoAEoia6ac+ed3
NdjyCjr5hXHBR92heMnUA5QByZZDK4JzhXtEBE8UmWT2sY6G0s4MmGxyFaX4b0rb7ASr4t0b21Ux
YbyKs2SOMoWGcUqsjIT8Si/A9fA3tbI+OfpBYFG0KCZqT4Y1Z5OERdGMFaKJgQZkJxq43hKETuEZ
oWc91JonsMrLtICYp/BrTCJiYuL86xGCKQath9U1eQ539K5KXD17VAPwuQjHsHlLNFGsBvwOrLwY
kTs3BroKK0VpEI3FvHbl8b3XRZV+UZxillMnaTRK0GjzDHk8WvWyL3L9qe3Jf3eP83jIfKyiiBrZ
6Dvdm38uLmJxEHtoj7wV10aQ+rb332E81BxuWioxaH6hUFdDzJnLNZZlpsWPJAMpXwyJx8U+yFb6
JvCIr55/bos5z5iOksyxgi31vvud32l+s6O9n2FwGwha/gv2P+43gxYzBEY0iG6wT7W6y40YEhCQ
MTjN19Uxvm37Gw1er2CCoHlNf2Eg1X4SUeBy8jQs0wbjgAyANR2NOvfFaO2nbB5g1aKwrDWobpIb
lInkXQVNkb8PvZ44NEg3HtVfJvdyQKEJoqI8Jyc+/yFMMEMDsV+6GT+EwkrKv+ZHqnfQAc2SQWvk
JH7w8LabjtZoGPE2FHQxmYVbzYoqiwVfsie3UK8mA8oxo2iY+mvmBm3pjRXm9pmSKobksKYjmjXf
l9+Ti/pR8tErsjFDpEKc9EkLhltxjBEtj0kiLC3sUIAzdC8ylkCr26NCfk4ipR/u6sBvixwffXQM
5J7voVJlaTsAp+1FU+KvxktS3lp9hzKZguHmH4IDKTLGrEi3h7QNMYwFr0Q7MXEBudoPQZL6xRLo
x36X7wZI+brh6hiFI+IZ+VoQw3eEUJOFRgtmiVjyttW2Ris1F5py/t0zAvTAV/eiqVLOK/zcDrOj
UVr3arao2NGX6EbBbCIEf/y8daJTB6QBbVOlv2QROIVTkTq3ymzt2uYFqedJxyj8xxhf0Nd+Avgc
5C9vU+FdS0/WeUZ2bo0JOXJs6mq3rnQvsweyH/EVzaNxJa6ffE39qCEdmi2YoAMRKbMsZYB2fLkQ
ZOtSNSCKTApQYxEJQURTGuFuVdX5v9M1wSRmS9GkAuQJB/v8RHRVnJopmF3/oWuaAKz6F3RNX/MV
2IFwPWbgFUhBsn2SZZmtnJT23/44nT4wXGCljyFtGYsueU4ooXT04GPHJDCab0y9MkTRNM3qSvOS
xY++Ny+L393UjyG6U+7yhuYIoIbdnXiNX7MkBBZMw6O1blMQLWN2ItD3aSQDjEzKzTp8t8vvlwOK
4O+z+LslJaMxT/j7nQwplvk9KmX3sgUOxORsCQZzmkEMs0TJbBJP2ls71TdBxPhQYlKP6lG36lH1
6l0vbN1zXGO7byzVnWTH9qT0iYY4KbvdTXkLNA3011TPeBX1njlR8cwUc5KLRq5QssAW1mnhTnYM
JesE8srfqvmkj1cagORauRfsKT20TPSATRvip0DuoO7C7Cmk9NAFLy3yMZkwP1FKtNY33ii7fOIR
wf3N95FPY0wEAaR5KUbMsXhESt5Uopy6IipEXkJ36cuKgLhCQRBdV1NmjPSTpEmJViDXO37Ay4IQ
o/bjMYNkXruzPVnQEuTA8OGVG3vMV7MHU26mrKQO8jfAC1N3taMO+9R07OcVU3dFMOx7+6Eyncsf
j7udG8v0/zf1bDKBk9QmWKlUfDPNe70Q0iRxnX9jgYm/8mSb86LAQnk9X1MFidGhqlXKSw/Os8uL
+VqmOd9G5u0zqAsG30yYGsvRbdJfyYxWIYh5Yqn2J/1QNn+AWDu3SDOkzfatagIKObp9o43psH17
0PfhATQuxRtaitXBPq6dI64dc/IuuAud9sXovYJc+dzqVLeptiQI/100O5p0VZsPrbk6Yda5DXm+
vKcc9jq6xE9jzFmIuq5B9gjfpK+A7qZ/XH5VrvVuu+nvFf1UHIjQXR6QsYcPwhcI755DyQ3XKgrz
WCuzvSCLSQwk7PRc6LZjOv+jtthV2Nzaufk3krvcE2ECrAt8tI2aJlMKaNHkru0GNutq1cHWr7pW
LM7vuCvbWGGu0kGuByBPsKv6bZa4mDRoD90OFziUejQMdaHzoXwHC7GgNM5p7+BjfpplyXLapNPn
3oa/0lIO8fIg2xlPFB2C4uWeEEFw4frpxhrjp4VqQ+a3wSKLOt7F0alcV5d20ZdOcZKwDi57qmBL
2REEaC6lkgKdMy9takA4d0oNJmlMO1y2wo0xmzUxoTqPjDk3QMfjlVIL4i4T750RZJwQWtDm8Vj3
GmT5Ssm7bJTrkxaubXSMUBGQmcBWpUQq2hAJxLAkAKi3KLHo0iJYGf8W2lhhTluDDFatIht10usm
d6RD5QOJez3t4kfLw1Fof0Ng1FuuRFO2vBeWgq4UsgTTAqCAbdhMxqD0+oKcBTP2GEfNneKBjm5G
O+nU/YxvkJOhSy3MoTlvHgVzlCAtg5gU5IyZ1UadaSZqGdPYgpnKQxmMmDqcrsVZM+fNc2aICShx
O+bW0oTEW/AB8+JXVe/N8XFSW1HWIjLExJQpInkFRVwCike3DU9hC5kaKkdv3KHT1jautLhS7a5Q
iU2EShmE66Kf28kyCQGeLi2YztC8tkt26pQtbqn193Wqx45lVbNrzv2+GbJXpZOuw9g8kVKL3XJI
fmIQ/yemJVvXMLv3UJlXENyH10MVrw5VYlbT8GhUae4uQ245q4T6bFT1gVWCSMxo89bVojx3Z2N6
b2T5N4nryan1+jA2EGtHIRJUN/pE6t3l88ghm0Ec3ayWiWxlNSeVPn9k9MDs3gGpsMZOHtg+ePy8
+Gr+Pq9gWKXDHM3VIJxL50a6jXXmSp5SrZqBzkIUt+qj2UZ+GTWOTh4Fi6Sh7EsWvDHDhDrTiEEf
BEZ3rwEWRPO7HX3Tzq6E2geYkv6FEgDfIBCSlC0X3URmV205kitLRmylVU4NgxxxkKDqD2ZF0BxE
gajSyg94FJH5f+0x+5hLkU4GaHp49qPRX1McfvTN8jB0lu2rA4RrX1VPBY2nMK3hn5VPu8zGZnYT
p2UPu/mhP5AfqubQiSOAF0fKRaUGuT/tTVlwPfLv/s1q6a/a5KoqgFu9neY0kdMw0F1FLq2e6zsC
ssr/H6ukXryxVykQiocIoQYREwcJjgEZ4sjXDiidpblj31M8qnmY7gVOK9pb5qoE37ecx/SbJi/W
fXjsduZNQ5xycTIoWNCNtfxUdwVG+ZH384Myd0ko5xGg9XSpB0zL+6ghn7pn4x0PAl8L+l38LYwc
W9hHFX5R5mZRpVKv8ghflNyW4COkRFfkGyWRoEO5Qh1E0SKZ66Uy5mLOJLy8KWmF7JMrAgHy7hnq
o4izGF1L/RQM4Y6IcoXu3dco9M/esk0YeyzixAbjs5dK8qkB27u16jetUewWablP5UHA/MCPrZ/m
mBjUW3peFSU+pT2nQDJDcCr+vtStINfiZpGfZ5Gtgy5FmYd9Ayu6+qLG+7L8DnivF5mIsHPpS8JT
IYisLOdTok5qISdI7Zb73gt3w65yjQM5zZDHQIf/IErpBIeQhcaEkZykdQLHzJM0vQM6VVXddCTp
IIhpIt9gQsyo94Xe1TSkgeJ3yRNXtWM/iUN3zqHoFiYCc9wDR+GJyodAHSD25yGtq8yonCJc+zJo
hwA+31XP1gemuH0Qw0h4/Tcon31aY66nZZUI6QdYo4ifafbINUXzN559ryWOWjriGTGe8+OFoUBD
CW130Fqcr88KCxSVOyRxHc2wAHizr+M/Siu2RphgiWZx3RCCOKI/RjfhMTuGnnoYAvltRS1h2hv+
5eDMXZMKmrMPsuovk1phTNYmWmAOc0LEsYzmelxKD0CR35ft8I40UHX/2GGCMcEcmGqXSPO1FVKN
uf0gG+GTpkae0tuPmCWbnGwwvl+2yQFjo5OyMcrEZLkZgR6gMVk+mkHuVW6LcWyMvp5EJ1qwi2xp
vtWqZS0bvC3maPGJOXmKdS+UTOS+BDfLYQtbcRmjn0jgf32wggLKcJWr8KDfTIEcEGgXp/f5rtoL
tpAXGrc22VOWDj2UKWCT1l7HQwkmpgRDmBqSTuMKA0qC+jW3A2GBvh7Uuya4Ty0m+WvsItegcosm
Bwg6zGA6QY9V7x1IpLorqNPm2ZHHQDRtygvIFsGAO6ZbdXTXmYOdzflqx+DeQmX0rWoVRzNFMju8
jiXkCz9NMMe6H5Y4HhPIdZiJ+RYBto0Okt+R/E3qJ8VP1HqX6AoKF7N1lUbDL3PIBMUt0RqZA1jG
hlpZrU48ywZ80FycpBBR7PHP22aRzHmTtFKqwgHtI0DfMICZXZeFfiNr5t1Yxd9yqkhdgWW0HEBE
n4uSTHq5sInQZoNZfomuaXPSjQRtliRyk6l2SfNedpKrJYaTNN9aiDjKWeGYNpipOyKIbtzz/7lw
dmZPV7Qp02IkEG3W7DLjrtUxjQLPvXwYRVaYszgqDfSYE7ipae2UEBRR0ntWv162wb9WwStJvZWq
UjKOSjVoxnmskAuBrWX1FAdocjpXb+IlBLYQ8VwL1zE3BhnHXKeizbKuQ+Lc2kfd6vb4RILPIzLB
+CWZmqjtlxZdsbF0FUwDD91BsG3cb4PRODTtLQuCS2zcavOxgRY4rQ7+zR8WAQZEsSuoVrvSLt2n
R1Gs5GCQcL1tbNJlb56QkMvV1LmETW0no2dKUEYihmuUQJjV3ZMeUL2NzsvNq2Fpf0zZs2FKbtje
K8NDC1aOJBANG3ObIdsfRDdp84MMUx5Ma8Sn7CkT40uLsuG815zBa0bwMY5ueZP7Eczmh0rgtjRC
fzn9oNvEIAOYxojFRPBGXRQZlWd4bd45akican0OQZwz42kp+NL0lF0yxRyQXrLXLktwI2o6kAlr
BKpHVT+AAMHH0O7iAhG/oLDe3xn9mh3mcJHepsjGbZYX8Z/Eg82imZNjQf6qhAo28cqph7JJO+gB
ZAXiKyu2hH1K6r+XVs0cIej9tMaS0dzjg2Qz86vnAkj01qfFJxCsiTIq/mPic3EsShNlyZloA3I3
alDxEr9OQGNFdRJRgzZc6UnwWelnu7BAlqC6SJLBqhLYo4zcMeaEVUe/ppoxaI6CzsYE/Oyqu5Vf
MbUl8ChudNqslAnrmtFgXAVjCd6oq7+UBYqQ0ioqT4hWx4SnqJh1LSRIP3oAxNOqc2vAOZvBl5Lb
Arfi5b3kxsLNgpi4tI5yGacqttJMrsvyVDc/tU5Qh+DHvo0NJtTIk9Rh2AbvifGtTxxM15GftqP6
CbTYDEQai7jx9x5VkJ9Ag2A8IN+llZMKFf54XRLI2/xP2LGZsDOqctguNHE019aPjdjtZPMOIBRv
SmOfas/PsuFWg4XmQiK4cfibDLp+4LKooghz+FcJiZbZwnSeSocc3IPRpO7sZfAuf0u+c36aYc69
3irhtNBvaWnVqRmnd8CyHi6b4PvmPybYEtYIPKQVFzDRyrHbkwIicwmEcuZ9Jv/UAcy5bE2wb2yR
IgZ3LzRrYE0rOqcc4iNIszxZFTw9P+bmvoaTD3JuHeNubJ9cXkFpEU1Ihdt6XZ1qik/ZWN2XpDE9
qVoNJ6yr9zoKM2eZjJvBrg6r3t+b5uqVvX7TZ+Z7N6hPDa40B9UiH8M2V0pnoGVjag7gLkGcEgu3
/PwTA2kVpkjb91XPIEyx9DdDOdzms/WSzFbqxX0DUYEp+52aMXg3G0iVts+LVdws5nqXV/SX5YpD
JAMVr0hLnbWwWq+P6yoYKw1Nd9wkgkuL21YA3RylLf/YGcaj2qSsUm3EQyQ9TPnRuo+h8HcEbsKb
6yOFbyq+LR+qhE5O+H/y6f+xzLb3EztK0qVUEeK7vjvWmQYc5xThIatNIj3v/yU+fdpiamG5nkul
CYANri9rF/+l+sTL0LCxwYFTvZXLLa230xFgDVz6iqMczDvRDco/uZ+/gLlW1rCw1nzFg6jsG8cu
42PfiZom9FN9cXIMtZkUdY93HLNIs5JJoqa4uRKdvIaa1DljWJwMKbyyoTnmhCUolOblFKb6++Uv
yX9Obywzi9MkszcsGv30DlW/9LVJXsoE8z0p2rvJb9tAQVXXgzrU3VL667Jt7r5uTDNXaZmNqxkt
yLpQCH9sJft7kwkbqNxsiw5uU3A/xvQYGxBqHlazxBmZXPKGmOBVKLi8zGD6Ju78nNxmPy6viRsU
N/bomjeJu7loQ0pynIxWv1bq1JO1yY1l2fkTK5gXhEo82sPsTEGfdVGrkQQeqZQT3mDqDqPjd602
CbyDtxobcESwyIJ/B7ib89UQvR5yeYkxa1ylmJm4MbPHURPwjaq8F8fWCBPGtMbIEXZDdPQhYVzi
fvxNI1qIDmXjDz4Ir6DQ3mNSvH7RlxWfDUR6qGBhLCVKHRR6xLjBDwAIexo3v4jVrMIkWFRMGPGG
00DLTN7rgX4AE8f/Ie26luTWkeUXMYLevNK2G29kXhiy9N7z62+itXuGjcFtzOo8KKSQFFMEUKgq
lMncr8cCsgm3TBSMvxvwW34mIES83lrOhtCzFWarpn0M4jO3mLr7Kk9vy6X3ozXzxyznRH/Mh+Z2
qdT1b/Q6HRItIaMVqx/+lgBQkjs34FkMDK/+Xb+Gd/lt81O0AXC9v67DzCTsVjR1NYVMNJKwM8ku
az8MvLFTyenNh+RGCeKdeFSH+9DJBO57iGV1tmKpG5q04BC0MgGF23iKPSmph31VGWpwfXW8MyQ3
a2MHxCQET5KBm2MpK4Afx1c5FO0caVobfWqcsWHmigBGR0bgAJBFF93SLm5GK8b8VDXrSMzUbtJw
7ugZ9eXdjdiIoDYN7KaxLPdQE/KmyyJ7Cpqv0tH8gsPDBI7qNxj6k78LE/e0mPu4EUztY9zIc1oq
EFzlv5J0AhpU5K3RQx1xglliya4tkHzH5ryUNtRr2YJWCOjEtKMGPIxyNmHoDy29Slk4qO34w1T/
70AFxIS/HR2J6Ddiq9GswlzC8lIz28vy6o7TizZx1sb08VsplBlvtKwyq5ZI2ef3/RNJpnVga1+e
+S3DzKznVhZlzRWtN6begiwVyRtMTJXoae/tEqYEYdpHyJQ42k83hNV1WEhrA+3PTy0aCn/X+8ID
HqPT/FCWu9EjaMi8gJAZk1oaABnhEwHURjuIPkQPZoxeZjTWWJ8tE7hXfio4aMhwhchuPdEH5nrt
NYC7HKNDPHmiaSfoF+OOE7N95+ZDqLhRjIAzpdX4ENI0jUIxutQqZ9zV/gSUH7lywn3rTW7pRV8I
cJKyt7JXkHEPO3BZ4P9pjZ3c/c0gG1iK3zaHcimt2qKhnGzOnyGDzhFSMDKQOlcK2KEy6JFD4GV+
2GqnayiVYz6YwGReXiRBn3VBGyC0dWdXAB30TvAGP3tGygLNcRm30EXUmLIXAL2XCK8l5lFAb3Up
r6klay5C7U9rFVBkgM4jeeKON2nAeuNBjnpmE8S4F11Qq6NZ1FJL+nPAK14+2Wwn2W2mPKn7bE96
mxTNKdbHpD/yanmM4I/g+pPRFIzlSXQ2IevyrLYA4eZWeh26ulwObh0KiH2qsvCue0tWvetCFrWd
upY3syHMZNKg3+VqfIgE/SS3beQ0Qu/3ZoJKlxl9UoFSbcdD/vW6ePZhvq2U0tgZT4cpbqE8f0Y8
CagwwevkbSjLDssi8CjQdEhQzUXKi5ZlpuUDeK5QRUdIiWCSpGFlP8XoBi+tx7oQF7Iox2lkE9xV
CFnAsvPG0CZUfbW3/l5c2VY/JVx8LIajhjwTvzD+CKJX6gSXFITs4MfFhZCnn4CEDozS9AZFfK31
kBONMBi6UJzYyKLOqykapOjJ2syb5HHp7AHA+2S4rt4Js9fkvvRbAS86SDbPRAkJpmcjW7g3nq9r
DcPxXHwFFb+qGgphSYz7kc/VV2S8C7tqeSjxrOT9hRBKZZIOdZpuhZ0B+KmDRuYnArNQ7IG2HZQB
D1Xk/1Gat0OklKY14mLFfAO5COpvMvm/nuFZcOfgR/kNqkwLszlHymj3o5pXBtAeXRDaHBtVcUZh
PJSo+lw/KO4mUlFW1pfhUANzE/gKYfNKGhh1t3Pl/jPxDqSMxpFHTv6dc9isi4q3wrgSq87EoZE5
zPqetPynryTj0IK7Yzhyj43crWvyqJiriK21VOezXQEN9pk4wARLXOt8wCGRu3VFFh36qJ0hZRUc
/Bms2fj0Z/w4vMN8OtbGI03jXDH6JVybcS73LQ5Obo5KdjN0vP5IVpfM9n6ZlCkxwjjM2liEKcmL
r3kdf+9z2bNSy1XAUNxV4lPUzIcsTB9jsXkEW/adMlqPeTY9KbHuctSGt7WUQZHHvMphWDHkh56k
EmREjU06pxdf8SoB14+rNzyBlHGRrVHIZwtneX7VHSU7dUdbfGr2IPtL7X8tjrIuYVbXZgMkU9gy
ze/v0Ilkz45ywGPfLh1eTZ8dOb1dQrqQXavpOmOIHKSFd2EwPhsijtRfP+l4seq+Ljkg1KgGW0oc
fnDIMzg0EV6HTBze4jhJwuo23HZfyZOLRIhzBlPKtTe8c6TsjVCM0hwhSsU5zm5yJP15gqM/WSgo
YzD6y3U1ZRSZLm4MZWzaqmuQVYWwQX0SVuN7OxTfFT37tijJb3P6eV0Y2yNpGPgGNDTBIaDuRIwc
SrjILaYkgRgG1i7Vy/BoQYqoGxwRVDfFEzcvxShFyqJGJsQM9DyilHsZ2svtsqpVNRAn2O8lArbv
/el15wb3PEnU/cNYkYnCJyTFcmavi/k8zUEmC09xMu/7dQW2ymsbRZi44ZEjsePtzRqpq6iDxqep
pu7PzddO607GA0bBJAqvUkSW8M5d6Mhx4K0MlJ/zTdkkOKI+ywVFB2pXA45DZSjskhci8SRQx5UM
SqUKMpEwZHZd/tZTHhUYM0zZrIE6pi6RwHYkQsL648/UfDFj2m20J398rR9rgA+EHlcLyWfTG4c8
igYSLswNAcjkUguLaFFjI40AT4qmbAndYwQglYy0A1POn4487lfWGi1Ck6XgufceDEoaUfQWrFx3
y2U5TaOBOlD8HRRFP6/fZ9ZhbcVQWxkOcd0KbaIDuRtTwGXafh717vW6DOYzayuEUu4KdAUxrpAO
VKszGt9dW3u9PXrktdyZ/nVpvI2jYtglkcqujjIIM8JHVTWOia4/1cXIyeGRH/NeHd7OhwphldRQ
QBqI81nHyLGMdadZ+i9N61Da502s8lZEeZOxBop5VEFUk2P4vs39fvmqzJN7fd9Y/hl5GuDgKpiJ
tVS6PdIs+zVXUh2Tvofwofer4+TUe9UbP9XH7rP8o9l/BBeILRXEFCRpA8h/+plaxJmmCZ0qwzO3
p/WHAky3W0KLa9xGe1Ar90ACtuUTf26VkWLQcZv/kUvFmTjYuA5rUz6nGEiIrgCnms+Gw9L9CzmU
NTRDsHhJKdaX7pfXwiuC6KQdZFs+fmCMkhF2AI0PCWycHqCMaYq9VInTWY0lspdkjDJ3TYwCC16L
lAYCSPyZVxhjaCaYIUg+iqAfvRMYm6HaChgxcrsYvYCzfGqW7jkfap7BZy5MswC3i6SU9K6gYgzC
aIl1SxZ2pi9CLlEFxNJyUncfAGpnqsZGGmUT014KR1DKyhhGUIPxpDpDAMBBUn/zzukh0S1AhG3t
uSkbtrJsJFOGUm0rfU0NrFMNzEP3QKJGApnS3OcHbqzDPDsAC4C9C5jQyNJe+rNuXJRlFLHKI1kk
QewN955xM3vkVQwmTUC4XTcwDIsJwwLuTpBEYIxKo7a1xWMOrJ6j7MZx7bR6YptFdezn1pHViiOK
Fe9fyKI2Mso1cNQ3g+yaiwkuiHIqXqW4VO+MuMHdiNPxVC+j6ce9mJw6cNnblVDLThWJ2WvbLOLD
9ZUzt9pAJxtuJZqIZcqAm6AXGYHuKLtW3D1qWn1bZ7NnNjJHDHuD38RQD4GpLv6rPfoxDY0gGx/G
aNnnwuP15fw/u2tIZ9wnRXv3mpqEoor0TsYgFyHAylFREvfCzeqlAA3mli8YQTnI6FXkMUWA/YEv
+FJRm9rCyCSxaqNPkinmXgmsIHLkHZfYi2lmNpKo0AFxcddLCSQRkBTd6W7IBRwPVlB65Q3vPcx4
tmFZBh7EiPEAgkFdhyo1Z3UcYTuTdLZB3rePjH2tPVs9wHbqhnchyE+jwhUdDfzAcNNQOwDW/eUm
zlXWKKVZKBhUrvfZEe1z7uCD5f48XoWOiSMnPGLqyFYgdWpVp3SrqUJgj6HzcXSUXXIzAqu4udfJ
ACNXS4gfvbZA6uykaRblNIM84iLIcMcfCjgRlfDE13m4XSyd1IBthTcwnqTvuHxWcw4NoBfiBgAW
fAaCTxZUJ6BQHnkelvXeBpj9P5LoZvHY6EHEFkISorHT4sUOGZsk2OooiDx8IAXFUhQwrmAuEf11
GGqk9nGo2jlsU7ig5WAGAJgHxbKFnBehAMWdw8nx+MaJ8aMPbiuQCqSLpE/ioYDAdim92FRv0yTb
j7kUJOHsSrO2i0aFV51kytTBmSkSVHdJpQzyJAL8LU/g+3TpOZ5RegckSRICyCO6t8p+Fxe8pklW
WhMg028SKdu8qJ2QVWkqI+MtEs60yEMFDzlvI5Ccyh1v+Cd5xsh6t7FvIuk6PCp4yryOFljC7rCR
5OIndo2JA/MAqrLZro/I2ZxIPpMAvq8HeS8d2lvAbbhravPBcFjIKdsdOBNJbRIPIGrurW6occ7u
6s/o25LtEiiFpwQdCX/whYV1r382foOyFEA1Li/gYSr2ZjuoeKdPAbbXLtiOQRs8JB/rkvfyZHUh
6AbsOcmNKYSz7tLILhoYytfalBDrmwc0zzmA53RaDKaDOa1wQGHy2h5zMJi5kqc09rSX/6ZETLqO
0B2IUS0VXvPyC4QIYUY8rOCM0bsDaLCPDZBk51p8uh4BMAIaAJ7qYLIHCqn8Dlq1sOrRCmuhciXt
tRq/TOpJBNDvdRksywfmLgwVgVYCaRcaxV9s8ryLNKuCBwGbNlopcukx9g20+2m4rL4cclWEK5La
vlA16h5wtLiQAN8tvwAt4UV7bFx00cNE2PkvHiAM46VxsUTKSYrLgpQnmHDQ05gptiwYp0qyvoWr
hHHS+ktlKscoM7w8LFbe5jJuAyTj3YZXN5jt6WyWWhvmmixYKRlGFr3lq1WhRWPcdZ9DWziEJohF
edV2VpX4QiZ1A0GL0oo6Gp9wPfo90ODKp/7Tgq4X0E3srFviQ7OHLOjcZg+EGhjE+blBgzAX3py3
dBJJbAzRogyhMg9G5YISxy6lyp7Xxbuuu4zYzkI1AS9xTDGC7YIyBEZjKMAw1ypXHkw3G36Msa/V
ka3q6JeLOZEW6y4CNB0kjUBKlCyF9p/ADpmtEtck7p7VvLC1/tEwS178yHhbYEVvUiiPuWaDGmsD
VjQcittptaWj5QizPX4yvPnQnMiTeNkNol3VnK1kBZIXkqm9HNo1DecIksFouMu8KLMN9MI64R1B
LhxCd+FdSs6G0m02jZzEOriSK4zR/BqFZ1nt7ER6vK4gTBkyGjMU0QT8HT2qYyVrMpkrDk2q78ro
iz4GJQ9ug3liGxHUbcMAzhjWC5ZRj8ovUS/BHq9au7E3dv0kdu7/uh6gbCiA1CNcesjMU3dqrow8
MpKodi3tcZh2Q/ISza/XRTC8K5GBRh3cLMz+6GRPN/e2UrouEUvIQDhoBqS3Lju29zlGuKcvfepM
97PTncASmCFMbZ0Q1ak85Szz/Na8jKlI+gn9oToqUuALo4oAoooMm5DBYKtBcRvtRPSyVSBkzp+s
x85v0Nu3uIrXuQv4EkiCyrRzT+3tDjS9rsb5Fum9kbn8FuqAOykbhJg4K/Ew7vVDsjjDS4/C2DEE
Mg0m2+/7B8n0RBBSfeJxEzEcpQlwVrApnBH40Qd3eRaRniWylpQ9fPPkVY/663Qj3GYOeZUI8wdo
WhhW4FIgZX9qwO12ACKBOCSlzQMStkcpIH5ZP/JDZ0a0fimNsjl50kRqn0Na57X7UDBBnJrbBP5/
BG5SktqjMQNw9/6vCtUmENbxQsewN/KqOrWxmNWdxkzKyTrPNPdOLpAcBCg3z5rEqx2TbbvUZ4hD
DlwhULuKeT7nzZ0CmvDSifqEN3pYqw+dPIkeaDKBlFYagO5YJ/N5yMA1nEeJwnFb770wJAMz50w1
+p7WtJpqqShisPzEUq372lpkdthVun3daLw3gpCiKQqqdqBiA7TRpZ7GbV9VCtrGXV1Fx4aJKjLq
nf0pasPnTO64JRRy/d9tJ5CDEVPJhEyQEjdVgxQbbYqAFf2E8ktKns4Agos+81u1GO8pLO1NFo0K
okblLDRh0p9TEHnhZ8MJGFjT6sRBe5I9eXaiA2Fq0tVXMXsBG9wH+ieJibmyXrp4Q0iVWqHHeknB
YQ3t5eYPUNXspQjZd7wIkpEfv1wzZfKgwm3bVBnUFY3s6WfAUaN5JN5NT/z9ZTyfiSwgRJJSGMj+
iAJvroZUhWHZYfAPZym+FrvhRRXsaUKH6OACobT6AmwAr/EKN3FzR0HHY/ZIOLmMLwjEvA/UdogH
fb/VhoF2HCRe35E4jgPIo9c1IluNmnfjkGbAEGiVlbu+AnCU20/NtLigqf5HILlam/XLQqY2igWB
ypP5EB0VVLulQP9Bhgb4+GOMtwHZ7TdplN3rTakBnim0efYlv38imFaA3nesyNbvezu3Z/Q7Lvb0
HbNfEC+AzoqXH+AumHIxTWFNs2HF2GFkvoAaBmqI2ivwFmkBecoLMhkeFKkn8BFhAhLhDAL3y+2N
s6UpkxbbO34mqCqN06noYfgxO5Iz/EwfuLnt95bwQh7NsbTOaxRpDeRhfSAN6fDaAxtkgTAF1N22
8Q11tIBfZWX0tVyKpQKmbF3yoewhlrz56rsZfHUapsk+UM9671AuJVG2ITRGYxBjSJK/9q7wg2xp
7MoAVQcbemK3IKrmmqP3WeBLkVTUG4WdpofnM/STR8IePR4qVMnBBc5xYwzdvJREGaNFItaeLK7z
APoEMIhD5iQnLagfQYvLnWJh2NlLcXSobeHcRgu2Twfc7w6k3655ahLQXX7k7jMCWUhDFRJd6hhS
QTnk8iokkybmTWV17rGw/wQ9Vfy7CEjeRXO02elv6l9CtAs993pwwNSYf+SCbfxSrtZos9KWkNun
jd8u6dGQkl/XRTDGObdrA7HIpYyqbWepnyGDeCxQHJm/qgcTTwMAGWFifvGRWIr3qIcamvuB2/fe
aVxKp+5EPjVlviiQTpyGAFTwNXMi0En1mJgVUYZ54HWXsTVns6fUlRDltQaLHSSS+47AOfWJi1Z9
K/qA12BMrF6uj7oWc15WQ9JAGpmpWN3cNcZ7PTsS3RkJZL22F9WdkHJrku+f75dyqfthyXMiDQPk
GoJftN+U6j7Nf3A0h2mwNztJ+d9o7K2l0iBDDRR/BAaLY3YvoB1301dSimmnu+FJndBBxT1Dct8u
Q43L1VG+GLCZ/9EaorPybE/Jbi0fdMw5HaIgtyUnRCGhwZxHUB7ah7FBs/BftCZffgPljNWyFg0l
xuqJ5mK+NQdvEkoVRiC7We984DXNuyqUETLS2JyEBALlmxFEv4Kdu+h88noEVx+BPGdkMy4WSCN2
jEInNWgzJKr7WfLLn4AqEsbVTYCGsrO8wTVt1Z9v6/C0RF/r/Kf5PfIffnJUjLPm82XehHhLMq2S
WJw3GTN6MA9t7ZLOGgJHWT7I4l/0C5FFkyYeWUcPCP0+stBt3uooA7lFJz5Y3a2q9rdxypvhZXvL
NzH006hA52QW/tfsKafyDoEVaTJfX/jEv/+PxftnTfQbSG4BS923WJN4AHe8nX39r562L8P//Ga+
2D6ajboaykiQ4rBzZwNoUO2nGrAkf6USb6uh7HdbyIuRdWe1JBYVRZfxNvYBPQzi5Gy8/dvQZnNY
lA1PcyAYpjokjj6GkxWPzG4SMoX5FjiQgssrqLON29sCKdO9rIoqFEQF1SDZZYckOM+JHnn9CMRG
vrehb2Io653mlZr1gtnhQvudXtmDpXqJ8i3KT9WYcA6NHce8yaLstbiUk5aQ+GmRDnBMaHyVHY5a
sJ3RmwjKHMdS+5+LOxwGj8xrzfUnqKHX2hlYbzCZshwaJLPvl4AjmLePlFluyl4C9CnWRuIJxawc
afJTfZ/fETA0ghrT3UdW7ojTbT/bQsoFoefsLT1dJRtdO4oj5Iex+Vo2xmM3Yrycs0h2OPHP7tJT
VW0aZgswMIhOtgiaDqPY2RZQIwByOfnD3vhV16Bq6l5ij+vr2S7gTTQVIaag/ulzEsnMqHgKdn2H
VnpSqkZjkNcihcR/+L7PkREjZuooOqJMDQigy4i4kyoYSxlPGZLhTHb1fwYo42PNZ71ir+5NFmVb
MDENsHMRsjR7QQk5doZffxoeTPQUxwduWxDZrfe3/k0eZVwGAc1jKUnS/BkO7UGKgOlQ0l/RPyZ3
3JFi3lZSRmbRulkr5rO4/26khi7mFukgXpcO+yG/OTbKyNRZXqiL8l9ZuH4ZAM2Wk7jjrop9G942
kbI1i9LW0RojD9O6YJ3/oqG/kOANiXvw/Drxbgzig8xjQ2SHDDJqqBIwB0GsSmllXo2RmZOtXGIH
Mwq7wrG8FA3T7ur1QXkj3V+/8kyzshFHKaYQxeB2JeJWLb0d4+IocXWRqfsbEZQupsokGUsFEWKQ
vf6B/ah3yQmgvR4C6D0vocU8tY04ShdbXR9UKcOplQ3eYIUIuFrpWY945WDexlFqKBgTmiFKZCbK
SvQqEZgp/afrR8POzG1WQumfORu53ErYuO63tVscAvVbOYAbRlLXFYI2yHjgYbw1UT5OHFIYKRUC
WyDLIT6xteQvQG5hdd8W9c6PRSHaFUk2Vw2mV21Xi37mkckA9CEDyuvuAzU0pnHaSKQyH6EIykEU
7sk1RsL6G5m5Bt2Rp3wr+LlqZpSwkUV5MbWPjHZOIat3DfBxRi45tNjPP02pl90QpGryZLZqv77h
JgGZNn8jm7IcgilmqgKUjHMdJjwQAmgyiYaw7+4Dswm8XaUMB3CQgChK8qnTIb5XvXU3PxZ7BYRj
5Q3vRnPU0qQMyFIbeWIlEIUxaLsqD8bMCyt5EiibYS1gcLEK2Iy+vanFcGe1855zmdn7hRYy1DEM
kI9QIsQGPDHo7iSnIx/WU3Hoj+R92z72Ae9lwXSRaIoTZQvlPw0jspeRjayltV5lA3DJxRooVWFt
zEEVroJqA2KkkpwCbAwPndBUu1QYahdYC8mLMGiN4VxfNOuJg4ZhWZdQ0gV7KnVw44yqJ1DVSDiJ
edldv/vgtCzr+IC4oxOQTFlV6AmSMkzmdpzwxlEDECBI622U7whQHcn4deVoW5hzSlAlu746xsQY
6nwbsdSFm5cmFxYTyyNFx6p7rf0i6HyxspfQzu5zrwzWb+Nt5vOedMwYYSuYuntNnPdqYZ7Xm+xE
zQ2XA6aCUJqv3Cr98gETynLhW4HUQQ6AWE6tFQJJkx6adr1BRTiJ1o6fBNshdGpemxdxbXT8uhVI
3Razl9ExZEGgILyMbW/PZe9EYhR0y+KlMXDRQ2nHOU2eElGXZjUqXR3V8xrPLCx+iyRY/Q3lauCh
59463Kk5l9SGWXLYLpTy8TjKSUzD/+xshOLQyYK/MLxk8uTslvR5kKneaAJG8d+gPFwqMOXv+7xW
1NmAAv95JViiLZzLypKTfAZ8FCfUZJYgNmul+8CVYRjVJMNaW1fx9QkpY1SqEiB2TqMtmJ/lxM5F
R0Nb8s+kcxW8ovl8daxC2fYTqFggkhSzAVY4ubKGHaJ7hxDFT6f8wPXGPElUJAD91SIjh6R8D6DS
m3a3+BhLsuMDr6AqcxSXbk+WxFqbdOQHzu9YkvnTxtyfTTu7Vb0qQAcmcB+LYDyDIrT6J1kP5swL
ZU9bggGwcHACAecqsSIRBYDcomoRcFi6/TySZE2pLbzl05NxF+06jEq1hq0EMqCzBMXm8tIwd+BN
3rtGSW3Y5OglVF+S7AhiCtIhITmAp32Ks1se0h/bCG+EUqq0LGlSoQOP2ERCnpD7com6AGjlgard
fVp5l4dYvHcWcSOO0idQbKnNSLKTHbAuSngauVHtvgBOCiGVLIO8eFRDZziENzkXgp8Vu2zOk8a9
KJt6UOuepHt/iB7oqXZSYZ8zsX79InAgS7n7Sjk3bbTGJiQ5qM4bXrUz4RyxEdZvXB7wO/47VaVD
lCRMrKzMsDSCx6K/kt7v4TNhzm0D68u/1hnKraWh0kbhBGliUO9lBM3KGUXrD08vL2xmxycblaE8
mqS0aGAlaxN24kH3SMNi4YHE4GXqMXMn+8gnYJaAj7jIUxfKp0ViXSoxKZmR6cXhIXnQ74m25F6R
oRuWc4C8u0/5MEEulLBfIIy0k0iFY0o3pCOJTGfkpjvnu+mO3yVE4p0rl5H2ZGYsFeuyYGfz1rIl
vXDi6Ofcvvy7pdGDSuCsbgYVvR1u72MaGLN9oasVe4BAeYqHHvfUSX/9BWAQQoI3ndEoMyMbqrh0
zVlDC+ChdRgXGlJ7wCsy9coXropyPAXtu4ZxzBptxekRYKsC4P2D+dognY8510BU7pLvnC1lBrKb
5VHGxWhFMYV1QXE1AOj7qXHIYC04nVpAsKGAwA2xeIpC/n1T2EyyWa5TUuTJQXYcavUuwpVL5r+q
lm2PjTIsnaHgPV5jXeHNeDJ24Z4ke5s9YVonRWNuYZP5stvsI2VaxmEAPBrxCKQnQDPtsrbnJ61D
afyHiu6cNbOn5/4VJXLfjOx6trl2m3PtNcrGyK2C3JuEjW28CknFLgDjWHiSHnRUq+Wd5QJx5ZGj
OzxdpSwNZlmiPtWxZmLWosXtgNUxOxM41ZzwO191mPXczZnqJMLc6M4ytHWhkb6LfF8/axiJItHF
+irvPtDlwLkXNO1llrf6kBJXQXDCCGCHFDrhF/W5/G2QmfNgUv9nqkTYGYwFAiMX9fd3E4r9PEaY
3dMw8ZrOx8oSEUQtqeD+zZEBcBh8kxjdA0DI5RaqZg188gFS1GDxCkTDAOxakUsnwMdlEPOmMpi3
4k0c7RYIF01UohgCcaRZLQuUQAjkHTe/w9TEjRwq9GzLXFBXsiwy3lkjn/ljPWDmA3BTSA07/24P
aY8wTIiRehHCCOUBGXOJwXEQPpHAWtzxYB2ZjVSqjOMyAeqA3ynDInRT1jTqinttlVLr6BjycUdB
7n2AyEVArSnW3KtMS76rrAbcQuC8dcw+E500WwsX8bh2arJ+ftSt+ZvYR5ip4+wGkU97fqAXoLNe
ArSNqlDfp3Vyk0/jBEMryU4jLvtY0dy+V+9aCQDEuZzcyaFxAHTXjSUpfjy2T4og/y7U7Ocirw9z
KNyvyJvatZhzdJ0YvGsfRhnEMGrCOdTGzq26KPKWqhwxy5AZx7m3AA2Qi0C+tuohfJrVpHj+q00h
5wXeZhPJzctrBlg8A4AlMx7tYIEHpCLCTDQ0NOAjBJccCsZomVZJMyofKINlt9AZ/49kclM2NrI1
ClHPFkjuffVAnrsZRlRIz9K5H4CLi8Pe5Ddx5HM24qJEi7UqXWC11jl1ly4cHFUa9rKUHmfU69Q8
OgrKUv/NFdyukjjDjVipWyIj07FKjHJ7dY0BoP444z3f3Zuf+GkhVsyylUbFLFXbqdKSYJHArfk+
pENpj5OFXl9YWd5tYj1qka9FBR6zh8B6oETJA3LuWgbbch7FdxFvwvXE6NQcHeGGWLTiznJ5dNzM
utpWKhUsAcd1qXpNJc5u8aTolgBgk6BTjm7RxIxwids1TQ7o3eXcrJOyGn03jUIWYZ1Vfu4PBRXX
3RCgTRuvFLXAmCCfKoZtSTcyKYMwStUkF+nZbvenc9LAXeGUSPELQRLS5C8fSBSzPBOMItilMfQP
lCFqoXOcVlKywnxngCPpn0mt7Uf+imIlehd5voIxAwkLrEoY+0cbhywblDAxy6O+i2T4it+zK3sD
dtWZzoy64gFAE6d2PwSxazjt8C15Lh+B+x1o++Q15ib7GEMjl19C7bUUmmqpt/iSHp0C02OMeXGA
yBl+FYBLW4Q+49jRQl4+gPlN8YS9fCPUNi8RyFQy+E0FAH8aiKYo49RKGNkbiBU2NIywJYttaKV7
3dIzTcNGBGWIVk2plBnPFxed1U6SWze91dh9Of+VwQM2EMArAEyEdOGlwSu7SF87ASYISEvPqhcd
UAE4EFDXzOcHv0wjtBFGmQMjaQyt77GoMh6OKOfcd5OAHmfQgRWjweETYAzLQVM2wiidLQRwCa4m
VoaMzG85yAAQKgf1c2dLduxLkT0/YLwhupduFowZ/NXrfiud0lMg1wmRomGpJGepO7k/do7yeIbw
CfTQ4fXqMOiyLldLxd+G1ShAjcdqYzTNLTeLassv4W/U6MgTI3bj7+HTgnKZOz3PL6Ll5wgZ/qUq
KdQrKs+MehEHfAKJyXWnjwHbC4t7R4plfcVl6GK+2vDWMA3L1FGMpAfQE7yKBR29gud81HSL+Zgb
0i2ueEVs89pwmbnSrTDqPkYgu0/aDsImBzzJ55LnT1JVBp4Q4q2/ytZsxVHXckCPkNWuEEfUJ/9C
siflUUMnfP114mb1mbZms5HUtUQT/NKlJYSpcuiUBBN2AuJCO3jXTRqzWL5dFHUjq1Zfq3GAnBw6
Wv6nn0zy+hvuXB9vRdTtK5JaKpsJkkiqsv5ZPAJD7p4cV/ZzwqR+4dYvPJnM4pCqA0ALaKqaaGrU
Lg6xEi2ojaP99xXggsmj/iDtO89Evgt9N9J3IK2TutAJ9tXBcJr1AKpMZyiQ/ebqKnE/72KgzZdQ
+zw3KsAPe3xJ5ymfSYo2c+aDFoAiCV2CuSP4f3Wubyundltsh0ooWsjro8Vbk3E+RPGyV9QkMMLs
hO71b2slnqZFAPpUmHLSG2Rb3y8W7DgSBqMtIKFeOrBlGStZ0GF1rKhw8FIcizUohGcBY9+cZfIk
US+gou8qcCFAUvtZD0Sve0g8PQUuW3iHtx7Sf+XXxLdqm7u9zEgPrLsYlQXunGZSpj2Xq7ieSQJH
u5tP6DVCkCN8Je+u1Evu/gLzGo7kTRoNPtcMVTEs9TmYrQjnvZs8jMfxQAgX2wxjP1xTxyrfYhpW
1AAsj2e+Qh1gFOsKBtYUkmJpCfbwrvaSexRM+ANGzHuxkUQd4GAprbaOkATYg1f1G/GLpHApY2YU
6CH85x3bKW8Ekg/avCa7Btw7k4pgVb0ZPJI6Dd3pngSoTdAeDZiDaY+OZC8/wUhxe5OYQepGOOWx
llaawX8M4UP8uyx+NevKcfjM+7ARQPkouZZ7XcGIumuWhtP0rWOutT3onZ1q+f763WOJAtIM5uBB
goVnCGXRzCyzUnHC1TPyl7nDTKNe++oye33R8ZwU+VG0PQHMC55zQD8no9qXZ4ZkWFf1poV+7kZ6
VsxaIlSO2Tdp0Fo8a4wntRjBJg2QkPFmHZqHdCkqwU4s9Vih68IRUxUzc7nyS7bUA7gErYTzfcyd
MIFtAUwOAD+p5N83KpVLMwjYtBQ0YKPyYJbSaseK6Ztp+rkbch4zC0uYLikiehrQYgCAxEthAImH
aQX5l6uKiWMpy60+zc+1rHmZ3rvXT5ilrVtR1LaXggDSQjns3VDOH4c5PJTGwvEUzCrtVgZ1I9Bi
W60dkTH6ILFw2rsZtbDeBlKGZwV9EJW2ubpIvfAtATN81BVDklRNBgkDXURRyiROLZAyuqPk1nvS
jbM+mncWoJe1j0DnsJR4K45yGVLfAChogrim7aMvFcjjjo0kGl6nasNOFfLqWVVDMRCaJqnwl8aC
Weg8d4aoGzFPA2Bkv0pMDAsb4+iva4oevww0BGvdoQ3iL879bWPo0gvwi9PWaPClK3S6TbuveZK+
XhfB1OKNCMrB9CCd6iqBiJBbu5W/Kc1rlj1oCofGlxVzAoAaYOwEhBHwM5eXRRyUuBgSiJnDG236
HPeP0/rr+kqYmSadBJcAKUEaRqbOdc5mXVxSiQB0zD6QqIAK4PU75WEBpDXi2nN3Sur2X66LZd7N
N6n0w06SV+AhrcDtEUpQWhn7Tv7x7wRQJxQpYilaIQQUeuepmALUY46vYsA7WfAf/+ycQpmyOK3L
MNKxcyDfBDKqcWwtWE0bFFp+6SVPFWhS+clIYrRoX6KDmRTs3aCHBKTvpUp0ulVE+jQSCIfFA8V6
YJqvpF2CNBVUvS3Wnir+1UJBUAVF1DW0JVN7SdiJky7pejd6VQ8pHosAVam99NZ8kn2UTQ7Tp7/q
tQH8qQUmTsUCbwmllQNAOEpj7DFIA7xihDl4rBq3ZFAPcKfcljcG3SqSnQCD01DUBNgQPRGbW+WU
Dms+uGhmMLws7u5mU1Ejd+zGMNC6tjpEgLL4nOZwvrZqLUpQm4IeNOVy04EZ3hey/GBqy2yb8eDV
bfddTtQJ4Kn6i7GGSWD1BlCj5ELUnH4ylUOxospkaHGtO6FR1U4pTI/XtZ9lrC0LgNLA+AHsEE2b
2i5h32pT1bv1MNlqnrjxnDuq5irpflK5/QRE0Wmd3EqjQim8MhS1FyGNQKyCbPxU343/x9p37ciR
JMt+UQKpxWuq0i3JbpIvCQ5Faq3z6495cXdYFZW3YoZ7sTi7ByDQXhHp4eHhbm6G6jiexYPDB8iv
hA7ka5qIZhV4DTQWi68l+oCtDjvXqrvWHmb5UERq7N7fwDVo75UVZk3L1FuaZMDK5EPxQna0Yw8g
xKvgvHgTUL1tZUunAUV43ttlJeRf2WUevlKowxNpMgPE/t1fVtSYu0nMNA+zCfUfOAkVusATB5dH
InwdSsZuWqBcUPVuDwFuM/oZ5bsFFBTITluN99Kl88q6iKlBH4L6rsRVeW1LzsAiaQ4DbBn5fgH8
xBO6zptz0emtEoVTad6YE+b0zDjkRa8177w0zUQvyBYvXd7D9ODrjW349YZYFUvZFl0CDfFqlvSB
blaKsjeppYLgkcV9TVnaqkmEXZXQpknDyRv1xOv6vzrzLYw3fcPLQHn2aPkX2XuVzHM557BHGWjh
1qdEO43WW/Ad3VsH1Rm3AkwQv2a0h88iKmOGxzkpa49tpJ/o5UN4B0tm3KiVoiyR1L5HkoJGjdQc
UyTe7pQozhINO2UpH4pGsNW8qZx5XPz71umPs7ttgYBdVRERMKvCHJcsSSM579seA1s1ABQDOGXN
fla3kdmnm7zJex/kSlzA1po3gw8QaZkElRxkudd7XjZKJahjjUG+bfEJMuBeBdi/9tLZguXkGJL8
ixqSRKemlH6RuI3G82m65W+WbUCOV8PiDd2kf7/46H0SdcHQ1DSHV+3AbvwY+aQhRlo25eM/KHOs
naHLCM842aLLkazIiPAEI1lyx3gPdkRiqR6lr/+AEWt1eRfXF7O8JCnyrtRhDtVGKGhAq+ApPZL0
aeeAWd6XeToMK1cKeDJ/X5f07xfbGSaVqUAcECySO3UPX/3angJX2iwQjdK3yhufGmvt/XBpkEns
I1MamzbIcbs0JtC1dak4QW4oX7SuMA+qYGQ86aOVQ4oqB3hWcVJJBJHJpzQhyHu51xu3kpIHZbQ2
IrrortiOkR3nAHyMOvhujfCYG/reCEtrc/+YrmywLEFrXINsDY6qwqxXEaYgi4YYjTO59C3rQR0k
TiBYm0+5MkFbfvkNpSiW0ynCm2Vv5h7mxvIJ2c8ebIpAwX6bGmgIbvrIG96GGEpI/CRyJQ5f2Wdi
gqwP2dwhS3aHEs3roBttZba+LRjhs/Oo/WRChgLK65x9XSsCXKULzHeVFrTsxR7pAlETxNv8OQLd
YX3U/dS3djw6pbVO+aW1c3HyYo8DIdFmiazJG8knbkNRsJPCJhl5TDUT4XpzIuJKyy09ygXbxY1+
8FKJ/8eaTbRCDVStTDb4TRXSlknEMCah/s+M/iBGdjK73E0bgQv7PzNJMLEWi/5tjgkOQUeajcF5
i0VHz93hQ+rRJDdkb7KN+BVSKs85kEva8+KJiR8qgIc5fQpyKd72rz04r34Jc4ogS462WoGF09sv
B0f7garNVPwtvwOf/8oP/CsX3ZVF5lABZmPImQSLv2ZA0zPNDZ8BdiUcXplhzg7wUeK8tLQwJXPl
4aHO94MpeUUr87Il+kvsx9QBTIAyjS7h4mYWpCZpn+YxgHakuNN/VfeKbxyWXewJYCuJS1vaz65s
AvZhc+c+Kc+8Ma3TY0zHo0xnGZ5ALCyhGFUTeABOaxcQb4k3INb1mxO3XbdyXyP3/G2Lua+tDCpe
wwhbtMzuw/AIGSNg60Y3JFEWLqSVtzTmvpZViLXWC8xFQW5DuswfVNnJR8uuYsOJhGdkUnalY3Z6
PhU1D9ayhgi7WixzQPspm624bqiPLjqlJPxqpQO9qM7vc+9M/4SzeA2+dGWUOYu9pmQI+FgyGc2s
nWpCi6bfhNIpVPZC9iWpPy+yTbcPyQwnk6uJu075LI61q7dbrTzo9SnWMW3GA9evevjFp2c8fFrS
cqjVCoCYInzEvNLoKos22Omc7sIi1918niv//u2+GpEv3Y05v0WVDlbUYzMIqbYUtgL9+L9Z9gqH
Wx2izb13lJisP1JRSmlkfPFPJAU7PpAOGTXB4++/aPb4ZTferjL37BiChS6ssMIE8hEY2lZ88xnT
dH666fbRm7HBQEHnlCCQRrf2/uau5BWXjsZSbrTGUokJOVoQf+qF6pNaFLskeCzy3kmKL+08Ovft
cfaWZZFaitQalxr2ZKFw2yC0FcwL9n3u3jezFvIRAzHujycylTOv07UcyVERqviEfSE7Tbh8DkOQ
/hviQUm//W+WmE/X1lmYjBospYO0CdSfcjDZIarOijRwtm7ttrxYEzvJmulyk0W0JkIr0TAi6Da3
/BO+hlLCM/vvvWNlPyDPIutJ1iK6N0DWqBWSjdwYNpXcvqRt9wQGC+MxDY0az9HBhl6lZTel8QeT
nvgRJiX1YOCH9Nr1BxT7eC5zHXEm/TmD64jYfRvo/qDr9U+6T6vuAnFYPF5AwY+C8LW1KVjq3FzQ
rU3w3IWSyh5RJvJj4F0C1HGGjfze/GF7X4Ju9n/Nsm0Ks46WXCU09S8Ibn2C7qcK+hmajTI+RB95
xaNVD7qwx9Sqwi4IZuXXMuOtdPiVbyV8yOvqhX1hh8kPzEwrplk6ryv5IHuZWz4QoDD/MQMR+peB
ypHojt+7U7NPH/t3/g9YC2qGCUwIHt0YxmC7GEEepHrchcC9iIprSMeh+9ZnmDXTARTT9lbN01Rb
21eUOlUUqUwFNClM+XG0SpBDCyWg/7oCbMFwCMF9Lw8g3R+ix9qcn+KlecvymBMQ1rzWlCyAiNCi
NUBKfe21YmMsciHnQI6Xb3MJrRn5IVaS7dRyJ1vWPuilJeXa0lxokRzKRetWQXdYtF5xIXf0HJTd
uyWXu6w3vEGzXDlMQrvI821qpp/vR9mVF750+QOYJGw2Q0xVCFiqqiWbBdhleQ7/4Ca8NMFEnFhM
xjZVYaJqAVNqniQIxlkLqAmkwhbTD4n4B41kQNMByKbWF8IccxrLFHXwUE0xOQ9B4062rUTl3IJr
mZMM7SYZJRFI/d0opxTVMAZpLTQAYok/iRHTdEPpzEgpecDxzBx7a/ChK3vMZ5K7AIrzEexlu+wJ
I1lo+UIpXQH1JagBSKMziL+ceaGd+DHb8ml31vLmqzIJc+9HplxlfY0yCXALZ7Lg0EPPdMJjNrdL
wyu2v0i2SPyiPKCEsaehOONx3gx47Y8cj6LVMnnk1Y9hbpViyIUhzvFj5PgbaMbsCKX6f30sYMGE
No5kQIuHzaaGYtYB8ENVqpcXDNjG1qe25mscrpz+KytMnIGAXDuUFb7qfysiy7bYGsBIz9toc39B
qx57uSIm0gTTrEahgNCtvJKUGs2YF+/djMldkC647Z5jjv7c7Sf6vYGMw07t0M/JDHM0t4sZEcBc
UgfH0TmXuFzxhWNvdStVdNNAsg8aR5bBURblAUXEoMEr/ddAE1FUEvMVX2tiJdNG9vTbFLO0eYQa
tdbDVByUT9EQ7FEkPWVK+Hx/SSt3nwzhS+jTWgBdWex8X9ZElSzPVnPOSqVt+kv0l4sNXKtOXdlh
nDASwY4xp7DTuXG2FyB+4vfQulJtJfe68tAeNQCTeVWV1T28WBzjjXIBvr6phlGpBXm/LnpLemok
kffAXfVCTOUYUA+XIJDImGmrLFSVRmncCSzrqpcQlSjkZMLvNKnIR3msfrILc4xnpEJVWRKZk8Hk
S1NfvW/s+Z301dsA6cnfy2Ju1FJrIuh5w07r1cVGs1O7PRAnQL9Zjvh2DljJyicDeNbFQ9/llffx
1l3mwj7lTxf15ClG42Mm+wlolopHElsJPQs8i8lDtK02BZ8hY/1DQipRx5Ayogqz4kLR5y5Zlv9E
yrcc2GD0go/CRrSbTejzuvlrTzVE39/2mBVWdVTH+gh76ibYU3W+A6mj7mfP/Frt2mUGZXsowesy
sk1WCX4B7Q4K1XLjmvFsbMchLKBAPaa7+9FkrdqGbEVSRYgD40oTmR1Um3gRgVKgHQQhJyaBwnkP
fszOJqkMcWtAyXPY/o82mV2EXOI4jjNsnmliwNbUQu8VJVooXxMRThTueFW0tbgiE8UB2KXBf2gw
aYopxZA7VgxcA13mYLf9ojv2rcxZGM8Km380swSpKIwVtmCVbN9T68Usa4ezeWutPzSqgd+CSijB
Ra8PmRQKgTR0WuPmAeDGTS886pHi133yUMyFb5aRK2jZoWmAkQVcjmN87bxdGme8RRvDsEwDfLnB
73bjqTyVg9f8pGHAebtojv4i8fxzpVIHLCwwR5oB1VyIEl8vV0itOVehlgOLKNKBHUa0i8IO94lf
Cc48nCzUDMhpmvGkQYORN7Ozmh+hwaqAJBTU5DfXrZBKeqST/Qb0sZEjHczR6fbEZSbb8vvAY63g
2mOuXbU2C2Uie8CP76Lehgj6A0EQFU+XQO/Ia0Ktuezl8pibMBUkvREzmLOkN4BbOhPV9Vzmuc1a
LENnD9ct1MGBSmWs6EaijsDQAP7XgiUjqXJ7lB/ESd7E4aEA0ckEtLwRRp5ORS6l2IG+wRnFCEQ9
EgeCu/ZLUDVQwX+KUVZA1q/dKevMrGnAVuFWyvSjVIxXLeaNlVL0YlNcoO7xClSRoEHV5NoESqGD
KBUoG4K93y+n9mmom9cMIip91vr3zyOFLdYUZpqwHMBWDJOtZy2l1YmJ1aEOMmt2rL4Kimyb2Vs8
Ji/KqLj9NHj3Da5t36VB5gndNnlVLUKPKuGCoYckd6aJE0PXAMxAAgJZgOEFfCVWDWa2KsUIR6xp
3hdHNPUe6BE9OXbgN2+Kk4PSmNt/WPtiFyZZNFvayYlotDBJjxJAjmrLoSyt8YYMEFBv9IUNJH1d
ZbfwXqxrxw/KqRBIhoKjBmXMa1/pWnNMuhw1kCyYoXRqOWWVoKHEY3Bdgz8CzAVfNOitB4neazth
HTdi01AXScgqJzLSws5DdLxj5bHKxZ9jNoCYVw22cdE8CpLp6iDOBVuwG6AgPTTLMRaAdWsxJKhA
teS+S61t/uVPI5e7SBqBa80MMcBPq7XqCClI14iWj4aZ+pj14QGDKHiy5+XSFnN9JTnqhtUAW/Lz
6Bk+lKvibzRzSRMWk3EMS/f+2tacWdEtXB3ngqHKJnFtUjbLXACsGEofqkXeyOpnNZseW9l0lNaw
J0t0qszYWmHsBkvgYFzZn0kxVZUcLVV4b/2VrUarHPrQcDRQ+ojM6QUuqVSKSQK0QwqdYf4ZmdXG
qgS7jiGf2YJ8sHlJlfhgde/qqGE2IXKMWdj3agHN7MQmH+FsD7kd8z0wlI0KFlFGWGgdXX/7XEtK
K6xVjPScIKVMAoaqm3wlCWeaQ20PvHr8WrZ7ZZB26MLZhEyJlr6HQWoA1M/mj7GGvmZnk/Sdimfg
njeaubLlVwYpvbkw2FpmGFodDKZg7tOL3Sw86T1wCVPp3N/LtcfflSUmxQ0UIS8WWhoUp47iz3ih
bjXELtXv6XbZZu/lEdjV2JP/whCPXXzkBtGVs3Vln0nU5EqsEoCFCcYTbCJH2YbhjgK37Je+WO15
j83z3XbHd9ig3RpTP6qaAm7/+EUwwVEDou9KUz29CO3E8gbzI1hAHEOf3GX+mSOOBVVitxh3WDBb
nSW9DdFge7F6W7RkR+4PCobY+urrWIQvUwhFX105xOng59qPshW3iiJ4RhJy4gPtyb01MAfS1Mqp
NGLsmboZjii9beKdsPkH/Mecc8YORAy9nsjmcv42JnqZ2hZCYc5gDyQr+/QPOpo8e/TvF17fWOqo
dAu+jbiXYhs8Qhgg+IW/VI9o7G147/L1fYROyxmJo7OyuVogJ62RavRIMPfEzoeJjgeZWyxdua1V
S7OQk2BGEFaYZQk1FCXadsEYhlrsRCn4GJntXuvbj/eP8kpWhzEICohg0YfuO3OSQWnV1rOJSyMX
LWkzNe3oKJGcIQhPIV7jhZDaNQQmTmajlRInJK/EKw0dUpBlAAqtIF+//nJ9rHWpboawbQl4X2UN
JIEbVTstICtxtSBY3u+vdWVLgTNXABpAkQMzUBRVLjwlzsRlVENcSahyyLmd50LpL2Wbum1oGbwY
uTbeiVccCsHgssMAL/uYHHQoIzXJhLqf378R1DDEoXaoP1p+CJ1sX2xKLzvx3lhrPDOXZtl2ZbQE
jRlFMEvgIpLPU0ob/7MJdpkveMrGzHzKbEm/OnjgWV85G1fGmRiDt0MxWsqIOlIFpurl05KLgEEv
Xlo9jktn2pE62mHFY8Bbu46uzDIfVhBEPQ9pq4nEknBTKKtBPYm0bXNfL93wew5kqZ6AJmrwcfmX
4l+8la9lvVe/gTmvopKpgUq/IdnpJjZe2ZpPBA1UNr1sEykrONDB01i33Gf1Gnz5yjST1eZznk29
MTQuLpjJjZzkSbJxGxdAtiobtXdAFN44s+0AkMO9iXlfnMmqpNyqA4Fsj471CMiuUwBkoWyHv2hQ
xtgQsgqQyGO3GUW+8ZXy1NXCmQAyD/GQTzPc7ezrx3TfgJRG8vJHLihyLXRcHGZ23gnydMBS5efD
DF4qyLidD3O4mVDIBx9m9Kx7yUeuT61cbVgfertUliW9keuABS50Q2xBJYlJxsGNsmPlZ48ENh28
WXzo4E35X/cj5FrOemmRTXSEvE6RPffoKQP8KaTHFo40vdOQqBWdSEA558RkrkUmZMRCHiRRC4tU
Ez6vscYAxd9r/P9gkYkWfRYEfR3BIiq0TqIeI7QO8h/EHlnUD6ED1pQPnF2lv8ikXle7ysSGKNbB
/9l0tEao3Kb4jjicJBCd1Q855siM7/+jQSYiNLVBuocwSJ3ybj6AKvYvkm1Rm5MMMv2S5zb0924W
iHYkYDJ0u7L45KHo5k6W218LLELYyzeABJ1VHDXpRJrtXEZvnk3mMyZZXhpCc7b5n8MRepC3OLvO
ID7SOpfPnH1dDQMX62Q/JEg+RoDoaV/PrjNuwmda5eDBIg4k6IxwATgcq6vuo+tUdAMPCBrL12EA
Mn153EfnMDd62N1xM7x39uwb0YnuNfmFY2817FzYY3LCLB2SPm7PMf3srnRA0o+0ylQ90rfkHZDV
T3lhkIlzupR0dWdggTPgRX25OIWs8CSp1gPNbyPnJOIi+wPh/Fwr8nlVojMbB1rV9B7j2P/HQ//X
fWS5oBQ1avW0xbLIW0TjQD1K4cWApgXOIYXvkhNM1yS98V7421POQzgXawzrBIA5+T8Wa2WPOZvz
GmdfSuCmxgZgCJC2baKPFXi+qO7B+5Rr+acBcSwiVlMwxcpWGdu2NRJgjWnRwXNxRHtdOFLYI3UW
VbCXAwp7TmxuQ0cubCAh3X/vvFf2ydcutkCIjRxDtDXdYNlO8ZcPsRe50jMpewxfIj6z4koOcmWP
SYD6SglAdXO2N7gEvCTBH93H3N/uT1aGewSEOmgpAFd2vTJ4bxubZdMA1LT4lGoRdF3dZUizCjA4
/An1Fnh28PY0ZOL6YqkbZhmjgHBg9N9CD01GxSdS137cYDajHWyQRthV6fCap2vH9MoqE9bDpMlq
GbT0rvhFe63AwDXBpt1pdHv54na0te+cfV0J6lcWmaA+j5OOWijWGaiHfHZ0qHJTyWLq/VRyC5Py
V1eEjBwvrtP3Yi5NtFRBgQwSawvUGEz22tdJF+M/wPDMtez3VpN68VDF20YZht0SS9Gu0ZOZd5lQ
PsVaBY0UJjpRKyYCt2svqgMjqjMkQCgDdbswcxPf8sRP0VbS8CbkLXGtw2go6BdhXkoBSwbL1AuO
IaUq4oQwDCR+nCtgxo0h2yt5UAEDsYXH+ZYrV9eVPebqmktBiaQU9mjYWBa3xAwOHnmvyBDtEgAD
eROFa84DhKdxbsBB4JFJX0MtkDqo5NUAz6a2Jn4rg8Bewp/3l7VyP6IljTMI1DyJKjJGMLHYpuEA
tJfQYhhLbGzT5NDTri0DrKUSwoqk6XDGa68wcgiJKQvQNEXyEfD8b2WuoPBTb+6vY+2RbFyaYYJz
hwVC7RtmzI/j7JTFocABx6Xo6Bh79STdFX6Qwm2CSgmXuJCOE+v4GDQivye5SHYYJoM2Ud+OuAAr
MYX4S2p9NvPlqV7kfWzMPF3RtZvYwMeCYgBOGUgymGMWlmMTjvhUroEZbWj4IpItmNwj+pvYiTRf
rux4J/tUiKkPRAHK1ypag0hd/QYmwOhVYYZZLSGUWtlBEt8k7eeSPNVx4E5tDNK0k9Zo9pI8ZBUK
b8njYr3Wls4BYa461sU+MJdWOfYgbxQAYpKAZTBDzV+k7TDO3n3HWjsgl7vNHPvGKKK6kbHbVrJ8
kWfhWRX/hLjhajeZJHVY+qxLJ9ggDtwoBm9DsesCG8JaIKnW7ai1gwN0KzDhEcgun9jg/hKVGzBB
3uihWGMjyxhPgFDOY28sE/3r/Y28/7mAY72OA1IA+GBWYJG6+SAsGEkL3kGm6t43slavA/EEsASY
bqB6LHPHmzLIqCUNqXjboMwgFhvVdMRqts108do3mo2rT+mmPII17lmacVDQEyc9Id71tLanCAWo
PBuEoWdbgmg6ikIgohIQhn6WQQ2gLbf3l3out7JR59IEcwajroxwA+KSB44/9cZGaI7l3EOAKhci
vxZ01UkXK3eXNus2hiwfkwwtpTDon2J1eg+mRQVxdR899gkkHxLFdOWs6D217x6GwFR2AiYyvW6R
UluIwsFuqzpx6nqB3oaiB76K+thsT5kW2lHXgQ/DGgoH6c6hFMB+tNRA4pQA69lTMgQ7EAf1bmmo
8Q8hbHSvrUXrey+JrjlZAqc1frPtGsr9SAgktDXAxcReZ0qi9WapVZVbGeOmnZ6Sued42G3eQSYU
kfq9ChQJ2IeQFcdNZKbAwagbfbaJbgAwi2+YtTwmnuD++14/zKmoboNpWYIzmcxX1qJy6aII7EdJ
G++qqlTsdk6f+lKC6lD1kKbT5ypD4U4zPUOrt4rVzU7dF5xQK1OUu+drTKyNLbOKMutc2Bq9xYW7
hXv1M0YwBcMP5NekiZweSJMhsjXpYyj7KqBeaMZ7EDERuwe1AlOxaKvKY63sJvSdQNLGCdNrEAXj
8jQwcTrPAJHX6MBReZF6Ik2zaZSvlkd0gaCDAwtasatSvuGVvBCvFdRRoY9AA87M1tTAyreDjA9k
vdIoACYOd98mp/tKAhx8oBtdBcyHIJgNZRkmsZVSlL14gy6mVDVDOVdoETY7FMPRImzBPcedp1hb
FSi4JGBMwRELtsdrO40uxy3UhSq8tUmJNIX4Tn7KUXgnjnu1s7nD+jyDzPdLxqWKxB4G0dXC98u9
zC9PggPuQF/xspSv9rZS+jItBVBaA9FCB1nT9QrbpstGWT2vUHQwBOfkJ92l9XUbAYWF+8H6HHjY
73Zpjbn9QFEspyY04d0OY687AFx3xTZ5m90SNVqufiVvacwlOJpgsVWC817OwAcV/vRuIjckAsjk
z3TzLBUzk6RCT6RtzNoMGcffbACzKrpMsMsw1gPbAt71BTjY3i7zKgQeLJoSewzG/q9Gn/TneRzS
z+hAiMd0XLLXIZjSr10YaJ85237jVUz0ZNx4Wcp8kGq5AiXW4msgWcsdawElFUnqAhW+4w7qrF1A
AE0qBpib0KDV6d8vzmfTaxpwUjCoPVY76difEgx2HqHORR3DxAN9yDKCDN++v86b3Oq8zN9Wmagw
aFkpDi2sltXwEw+hp0lF1UYA0eF9O7zVMZeRlAVKPxtK5UZ1ZQPzZM/Sy/9mgf1gNc7qGMNCAULI
rHkdwoZzgfPWwASaRW9jPcxgQaqXn1WZOq0Vfru/iNUc4dILmIReKtI2iyfYGB3JF0/1ZOeO5om+
7IKCJ+SWe24ro/T9TROsiSAABV0oY2+pp2JYNHx/uhXCxAGmHPT5OPKdZ+3jb/XrcqJLkC4kwa85
WOS1q9cCTy+kmUBSCoggHcILnw+SuNbHoEKu+zY7Z8lVdwSfFh4shGjXQMZkQ8pyc3+P1zJ9gFhA
kY6BCNQVWHnJYK6keO4Kqscsvow3U1MVTvEUOZGIkVH1c+UR5bRae0Vqp+17ZDzNWy4QbyXSXv0I
JtJCFjCfRqCkz0Wh8oU0tAcn3dW4kgUu0RWdrqs7RMMcDSWfsqiKoFVnPLcIwe83TBAsEFMj2zZ5
IW2U0AwcKwHTf9tV4tP9Lb49KSK4iOiriqhsgM3w+rtWjRqGSqO37jKNqbNAiPIhsaqAk7Lfug8y
W+DpkT5pmAXB/12bkVHDa4zMIDRrD9LCct+YBC94WPaQfgDHvk085aPBCZlri7u0yiwu7uBYRQqr
ipHbWdbaXceDc/FMMFG5V9NZCiaYmGVAFdsHSHlyFnGLBGL2jgnIYdY24WDAhGYbGVohkdO9AhwJ
xAT1nB/CAAOwNAoY8Ea2b4vpjGUmUBMGag4AN8czaAJa/y0HLcumg0b25OmahwyAT0/ItckcgD4T
S0yJwyGFLeX4y07aBkC9KhuoEp8El9vw4X1AJqyOmJBulR5rJOW5YVdFZ5Bt9RbYMor2pscv3N8e
cWKdsTC/hkkhVbQYr4RE2byM5oDLqZe+haRFEEF4rdYrTwt54yy0W9fh5NoW455GlVuYuRjBqxsa
Jqbc8+gk9hVknrroWyzptd2Wy/CeKFHt3Y8rt9XD6+uK1bTFZJCyGL+uR9HRYpvEElUb+BqiOcMt
ZT3xyjErroOCwJkVFbww4DpjgoxV5BNYLK0K4xjJUymfhg9ULzWQE/fts/jhH5RIb7p3MHdpkfmU
4lg2YTkFlAOIDhhntxYmMPrdP1BBovya+ZBXlpgPiQQXc/Y9LNFbTTnmex2dO2hIb4tnXqfw9kRg
UZALARYDLCmizJx68OEVVmPAlFx8C7Ufyvjhvmus/n3gR6iwDU4dNn0u5LKuBF2vXHEB7LpVn4FU
5ZCO8o4YEzL1WZ0MQerh9kNn17OyTctPsfYjlnjPMNp25rNcnWVmr+osHopKw/mqmtkZpGWrdfpp
nCJObYb+zI0ZsIHImKWk1yyTglhmnoRthPUkSe4jEfTnppjspVJ3kTh/jiRcb/e/EUW9G4OgO9I1
wIcN/D/494t0Ly60akhmFDwmv3ygUeXeL4BS5rnarYgaMXBd2GEOkFAbHSiUYac4Spj9zoH4I/35
jisjdsulebaEsjEUzdBEYkvT8lhmWShPlRt8sR41P/PDl/YBaEpXexgwcR5AnJpohTvwiCaLnbwE
7/OWd9mseD5W+/s3MJ9xCgoxjE0UCOIYLeLhUxPzVLfXl4l5PsXAl1PRWrz+cEVQhpOYi5WrZ27v
Uetoca1D9Yp3HHTMT/oTsXMImBU7ZPsavTJoRWGveaF41V8vfgUTrSpjXsyz2FAwG+LHNtTqnZa3
wbFS1GAT6qb5VWlkrjOtnnoTrNSoxmvAPTJWtaJYlijU8C63yzd9L4NX5r/0fM1XWmrq8ot1q98U
w80iatF4qbCAlWwqZrnGPBja8DCMRAkSrvfP4tpmEouGjLcf5l/ZNkMVgE8tShJ80uIgaolbpV9z
9UHKRydKeaxAa/EMQQbE3hpIOyRWna02mkKUmhLxTM0/Eve2M+gQ5Lb6PONEmFvYMQ6kApYTgKnh
qje80GM7LmZeTFDTdJujJSOtRe5F3N6EtTG3gMYqTuaFPilS8vzztlRHxlWENpSzoNPGUsjVSqjN
ISYHMc1FCTVEVAGFIfAvn3CMa4u5jJaoF4pUgC0ldPV97gU74a0CaTJQDM1G4j4XVnKSq6UxV5IY
6EtTJFKJOkH+UPnBzjhZ8P3KMXmPOgpX7CWBwjEyWHqp3iCK0jlujDkVSrQ0w5cRstTiI/GWk62R
G1LWEkqUqQ0NvUsR7BnnJ+bFlWTGkgwmI1gLOtkxjuaz7KD5j2KfuFvmEL0IEcg03v2+cvZI60YB
VQ7J7bBFlxyJZpf26DXpxmB3prVpjNRNQHuoCvkmqkvelq6leRf22Kx5yeNmqnTYo6JSHtrSNj41
nmlbGIDd/nvcLXJXCbzouOMRWhAxry+LBtj7tA1gDYgKSIilngAiPMDqNlRXMf26sHukT9v74Wzt
Q6JtCwY+4HlEoFGYMA0sk27FYorkzBuOyQ78tP6CxFl9tZ51HyAbn3cxrAQ1oKQAQtPxXyogcNfL
BPjG0ro+QBl+yR6QXj00QnQqW/MjZ2Er58HCgw7zsyCaB+EFe/Iq0yzy2aD759yeskvoadPbdT9t
8kfu8aOvwxy/K3PMS7mcwyLAADoVBHv064xt4uYfA5/It2K/fPyTXbxcHfNQHgK9U0oNaXvYlR5k
6b3YSG1T5Wziyh1+uSgWZlMFs67HMhaF4G19DMpy3Gpju9ODUn5v26Hm9WzWvpmpWkTMCK0gy2S+
mTYPNb6YDIVwCEwZcESicx9LjGXQuA23lnj7zVDXU0BfY+kK1NbZeNLNsrSMukEhkzCtMZoFB3RY
MzQrCJ44hXtu/ejW+69MsiGll0tRxlgVxpjUqfZwdeijHejpvM9qDFXZ98/A7eeDMVUlDhScbCQR
10cNTNuNKYgmmPjn1whsc0NvbEv5LW2Ml/uGVsrvsITbB96CvuwNCWxXhDoa1jjUaDT9mscmZDCK
YQGUZEM34yRhqwvTDAAPUIjGjAJziU+AB6FsQ+YS1cnVxp9Ny+4bc2tJ/76kSCv7bYpxyWRM82lI
cNHlUojpi+C51mJO1XclBsMGhhgVqG5Sns5E/mielGKWkCTQPRPs0wONX+sfoDcOrhhhV77ySvkr
WdC1ReZh0vdQj6s6HLTlmwgoJyaIf4BC4hhthx+8SLXyqry2RUfiIlVopUCsrQm28CZ340Phd1vh
1O/ELTcG34aPa0uMWxhJ3A9mcA4flEe2Tv2j247I7JQf/Kz19qkBYwZAnHjeUMLMLKsekHjkqlq6
cvU9NBQninlPjZWkHCbAdEqshwoanMz5DUNTWspKK/HuV3zQUlbIjE1bn6AyUXmjKx6H0xSiuyV8
iCO7SF3ep1sNVhf2ab8vvlwl9ErcprAvt8c4+1Ylu6D4dD9y3OJcqOwEtl3iWcT7gyXG1Me2Uaws
RCPV00/FsTsindzWzwvyHv1ROSkP8ceus0O4Z++edX9QOIW2sXhITuU2/ql8vv971pZ8+XOYJSdx
U8m1gOM+p+9Tl/ldE0NzWOHEr1vsLK1aRgsGqCZFVk3GedIasHCZVk10EtNr5kcRGpYxXlvBcfQp
a0++GE/FiTsTuBY5Lw0zR2SeGmOKyTBN6MmetE12HYr61kvqWF/iJ1y0mwKF4d39Xb0tfGO5UNsA
8Riw1RjbvnakZR518u/SlWKxtgsphBZhZ1sQwEhFu5eBNYEKon3f5pnC7zojg1GLQDvEqHuDTBOy
XosLFbff6CQf8sOMZg0N7cSprcT2LHjLB3poDrZ26rxi+iidgAtxav+fYIhWI7wOVCBo5FBjBS3Z
9QYIZl9Pc0Nu1djyXvTQoUaIB4l456VP06bE8T1x05s1X740yvhy3XaWuATINcjJRIt61PEpdgpb
chBSgPmxZbzmzYbj3LdwaTg3gOEa4ICgGdVZ5x5ifW76Hj7WucW3waU3/Q5Vvqf6oNn6xvAV0R4k
J96E08GU7dmO/gBqxPwExs2Lsht0rcVPKCAaSiqUyuZh8dQDlNh5QwNrJ0oHFShYvek1zCZZUREr
pbnAVCh+ltrnKLJsOXxQCk5uvHaEALEkbV7wHWBy8NqDTFNvYOj84I632RQkbqkou0CcvhVN+nWW
s6/W1Ife/TO0AnOgT/nbKuNCs5pH1Yx037VESIYEkf7WFmXoAApc231mPgx68qBp/fc6zDXbylPd
jdDgsgeh+TyrMp6rsaHaUC9O7dDoEjC8j7k7JoLkVMvEq7Wsf4jfv5UJMmmmi6MZY4dEpXDDaLbn
FFWCGP1sYXt/W1bqutgW6I6iDCgSBJH5GKmamnlV45u3XrWzIO9iA4K/ET72I9qjlRc/FYfOU5xm
Dz3e89MlQI0k0Xh5I+3+/zH3XcuRI1myvzLW7+iFFms7+wCRiplJTRb5AiNZLAQCKgKBgPr666jq
7kqicojbfV+u2fSY0VjMk6GP8OM+v+EwXhPtOHBDVHUWBAISTCX0HYaQR1MTWRYlUXJodxMGZBkX
+2vyBZ1NP419d/NOnIEeL6EzcjCR64Ra3xpO1L1LRb5tXAu3i94Ua94YaAP8fKrPLCq4WVCfBRGz
jbmejsWJ1a4TPeTqBA9zqz8YKjh57P5GlMrKK70fj9R/vfX/nbxXVz8mTvzv/+Dnt4pBJCvBXvz4
4/9esvfytqnf35vDC/uf6U//+qezf3lI3+pKVN+a+b/68Ef4/D/shy/Ny4cfohL9YMO1fK+Hm3d0
FTbfDeCbTv/y//aX/3r//il3A3v/929vlQT4HJ+WpFX52x+/2n79929TUe+/Tj/+j98dXwr82e6l
huLev7Yifym/zv/s/UU0//5Nwf32+9QPDlj01HIDir3f/tW9//iVrf6uavCBQW4wJd4nBZeyqhuC
P1N/hxgowmuoO6B2hVoLficq+efvAOYGTQ3oHbG4ky7Cb39+xw+L9XPx/lXK4gotEY34928oHH04
DWiAAxQSIF1NxVsPBsC5NIhDcp14EBO/lOm2KlK/Kqk/6Pamt4JUHFNE10O917JV+qgQvxpCo2Vw
p0EgkiW+0C8Lx4/rIFGvdfeRF2un3ljJum6i2gwUd1ONfvN1JGuNXLSoTBlhjKpNEjRq6NXrhm1p
GcTc1x+69ZDuUmxV18+gEvcORBpK4MxeD/3WtEILHULpxu0i3KYsDcV1kwXSOlLr0t3CMYFkq/1k
BymOsW7vXdUCiU8woBqnfNHjrx2FTSPsrlL3IZWHGjK95FG0j1733KhrcszETkWtrt4WiBqzRzpl
8I1A+9bbfiwDO31R5Y4PF615V8ld/5Iqh6G+Frod6Py65g/euHHQZ6tulNpPxhV9KYbb5Guc7StQ
/LmBjP1uL/bsyF7QHsMwH3BhIO2n+4BD++6j1K/Gb82R7XJoL/W+90SSwKHHvlppX8GuBCnAYqur
gV5F0vHH/IakPmi6DSMqnDvmRJ25riCgLaMUVZun7/v5b53s/3heP5zxT8///4cne0L+/ueTHdXo
OH1/OT3T0x/8ONOm8TsqLqqFh8wFtypO7p9H2rB/R1YMCilISUAdz5hitj9OtOb+rk4x6ZSdw6GH
tPFfB1rTfzeQ/cE1AFwykGVAKvyN4wxyxQ/HGd3mCMOQNML3glM1/e/jzd8XZdGKOjP8XGhpJBxD
fBHod33oSqauctXO/SGhPCSFA2okG2AaPyFMJH5sduzezYj2mgOn8SIbw74dh5xelTYnr4DT0cus
gmTvUKptUJSku7BKdTw4idFeuVZOb2NdlAdiUv1GT0y09gFQ1jh3VQUPx0oNyEWbsRqBqWbnelnv
6xIOX2/yO0OYuHQos91Npyn1OrZyduiU4tDJzPbbUYWIRlZWUTdwkHE1kq+qbIhsQ1r3pdsBtT3I
b1laoUvZZqqvw5XxSz2HOXSarN0iGwFkrxE09d5Nzft0C5WV/lhrub43+vGYacW4a6XXw5L1VqMl
68ZVyyEqKM4TOs0H5CcKZ+chCgkMoMdD4XiFP1qe4g+5jXbhwfB8lOdwA1YpyhudygPZASnEWlOs
0qZ80Ikw9vD5PTCXkwRUCyPrg6zswCDB0zu7poesEgQ3RcuDMrVYZLpjB8J/AwVLo7F9E2nPoGws
czM2Jfp3bSaOA5yrLS34q+mw7k7FFe76OnFYILX6kdU1FORqcA0pLoTrhl6z1i1r7IDxCow9Mv1W
u/TRMNJn2aB/roGErWcrvc8Fa1famCZ+LQszUscSvJgFl+Cw0sdV5ZrpYSxKulU7Ym/yzHiWpbyk
vTsGjVWs67p+tYQd0lwOG8h2Q92iH4tdoVj90TNS4zaVyd2Ym3TtoGkL012rZD2UqNgQCsntEptk
QKWhcmSJgEuv0BirF4Gtsq1ImRbG0rqDw1ytoaaGRlLNu5EM1KWskI+GXj93enq0ZPM09mX8ZCml
GnRwdPZMqhV4JrQ3FO/RCuaOxaZusjeHt6hjOhkNNDe9RRGVHnJOtdCgXN3a9WjfUjEakAAyy5j6
vCF6WCe9jUXphnVhV8YaOlMOspp57fdO5YYZdUSgtAacVlfTbwgz+YGoTN32A5gNiZJUK6E73RfZ
6/ljTu1GRfKaIjrouQGwTcsCpODYo2biAdB4noV6YQ1BoxjCFzx9zbv8wAdm34IYUQZxQ9pLkjl3
CONtX2TNE+YceU+ABlYqag1b1lcI3NpslcdZZPOxXJV6Xe9SKApF+IBqNygtuh9aR1m3plbJYBgK
zS/SqXvTNkcsun0whPFU9u3azJXSd/Sq3TtVuYZC8DFOPc3vjMT4RjUO4LTaF9vWROsNunC8KE1M
9dtoa3wD8W33kmtlgQwUg9aaICWSNZy5wJhP8JEA0Dd3XTRK+qSCQesSt5Vy4GWeIacjvVXK3PIC
mkJuBGpUNL1Acgu4acEu4rTWtzHUHS6KvFGvYo/GX9kg+R7Sz6buj2By2I+j1Nc8rsY7xlIz0tTS
2+RVTjeON6bPQ5PGYlUYFnuHmAFOOBla7MqxHnHE216GqdYIPWjykvXrMlcowCeUG+4ms3WlAWV3
mzkhSCGUW8x5mQdJO7lEQEITrGhCXB6JTLZZUDK3vdMQU0OUJ7daOxwql8ig7Wu6T6Gk8KjUY7yp
iVpcZ3nVrL3OTr42yuAhtyCcdYuLfN1rQC34lWK3kYBLvzKagl3m/fTec5msrFRTt5q0+kBt4Acx
Q70klU58oyXe2qx08ZBxF+FcF5tyBVaAGLz1TICDu+y+VnFOfZqlNu40jTjb1vGS16pN2VZN6vbB
65QWTpRN63udFaMfo/N3W5sNvUFg1W4GzXvn0GaA91c03TZjTeY3sVACT3ogwiYOLuVyeO0UbEnf
q1l6K8qxuxRejyHCO2u0or0quaCrUWHJPtOGamvmIGMWXqGGdaX0lyY6n4K+GmUkC2JdWkZJA1Mt
vIigle2SKnm1KzmxAwsEytdankAxpTXVm4EVzXXMR2cr+GhvcY0NQa5nYtPyXL8khpFsag0fNQzE
QKdPmtXXTC8tCG+5+b5vSB1UFR4otXUa3LtjtS5VpgW0pXSrg48ykqaj7AYNu89PTBpzcDbXNZrZ
y4asEmFBFsAtrTtvRDtB1VV2IKU5BECoWtcgFUgiFcoSW7yATog+CLI1PNwkGbEVXyaooWluloSZ
ADNjxdtu79CB+nHJ7SPWLjl6KdSijQLvuj4UbyCYMVaitEQeDGapvLuWxjZq0ap7Y0xVvB7UNf0C
bCnogQSTqlTrhzir8Q6RVtZXvG+xPHUn7ykyImUYW3SA7HfevDb90L8Njflqp0T5Fpt1HzE814c2
QQo00ns3Ow4V8mKjoxsXtdMA0Ne6YpPQKj8kLomjUSYJ2NHdfBvHRr5xuBW6ZnytetmBswuLous3
A+lm1Kt5/sXoK7bpKfdWVVWq+zTW2K3j6dj1CmmVt4zSeg9pNm/nigScCMOgHnJSmJOABWTW27ZK
IdOodn5ZqU9Ekah9Dk62VaSJQoaiKTdUa0sR6EmqvXdebxK/pplzdMzSOg48Lr/JRPW2rjlyvyYC
qHQ7eaS9TVaKxuAr4VzC4cYf546PKolVbzi6AC6BNW46fOHGuNI7rdgoNNfHXd50ReWnSiJBc5AL
bDGSCNACq1lxw/MCGUPHoe5D2/Z5sU6MsVyPHH3yuK3Qd0UAddPB8qJZBM3fhWWGXW6S0DVwQ+kK
taFypPUhuO7R9+d21RZXkYb9Vtvr3BzT0OYpi7Terles7VHnqPQy9bnBcSU2tqvEviEoOiN1b4Df
VqabxhyIuQaEqFNXBqPksbcrtQwt6VhfQBFtbDvMlbp2ZS+aYxGXkOetoHdzqbiN/sXsDARHuXS1
ey+PiweuNyDXdIhzAZcib1YSO+XIGwUZZFO420Ixu/3Yg+8tL8AWUJMU1AAgm7k2irbac6KTW+oW
PKx6UkMsSh0z3GIFDUpDJS9DqTPTt5u6MwMzATYt6foaaKvcizWfmWj1yHiuaBuRpihDu50zXCQ1
cLN3egvHJcAbyb/C3XMV31AYriY7Sz2gQ5QS3TZOrvYciLpEIpOsUysPXC2G81ZMlWH4kYqeV5tW
KUbiI5mlbJUmLb7Yo4BqAoJ65copcvu55OnwmIuBVzmKSRV1n7vY8FbUSQtrbyqyNlctNsnKahJ8
pkJE+9ToWrXNMIlHYnD6BFi0iuCa19+SXskPmcXwFOsO75Hebph+y4SdgEiyttlVTcz8oXKFku6U
SquqiGnd0PgFy83OdwytF36Nu/6ukHb9zda6+stIO9x6XVJexBn1DgURyRX2iR3fYKMVKGSkspye
I+PRExnwVg11Hlo4as8WNsQXKrTsFqh7lB642kMknap8bykZXVti0LZ5XTQXiVUMER+Htgt5PWZP
oDeprvFMyxRTbnNQQ5s9sYLecwiuTK9rLhXLg3NXGEns+GCjBTe05eX9A3FdfoQXBWmaMk8BBQFr
d7Lqrax1fIwP2ttZ2xivlKFz08+8pjhA2iy711TK46hMC55HpsB7h0Qy5ftBH7JL5F9VY+1lxXjg
UMysd07XWzc91FukbwIDgi5sQthXo0qTK6UuDRfObKlveoIcDKJ1ObY1+EQbJvVtq7Ome1RxQuw9
Tqt652q1uAaVLt5XI1MFyEwkHetDyTRSrmKQzDzXMmvandSs3nhRnUzDeyaoUbbcR5e6o1yCHz/9
Kmz62jY1D1ThqZFiY+PLxnMuDbtEUEM01M9d0ZRxIFHwgwpNBuLlyC4sPXSaVrtzPKCpk7Z31bWO
Z/IgVXuo8M1NVGtkXnG0PvKsOxaqC18WVMu64jeD4Dte5EodIRlLd2VSmg+5xcrLtOrxJqIDAeU0
jQ7H2hvbEShc+L1Z0omdp3G5saUN9V8q+sCoG1r7nsKrIMvT7so0BncXk1gJinZwb6rSjXe52o47
S+cC9BKpW68UUxHggbHS99iyC+ILI6ObnJpjVBvxsM9QakurxyROSMjGuAh4qSA8UmXiHp2krvfS
wTVVpwTUlXl6sO1+zzM13fN0NL+RskRPBtQ6Q7yZGY4gGPQ8zvsdwqQRbqeilCib5JV4VpXUvFGl
JS603gPNTyyRWUIkCm3opuheFEr5qjSL4tWNM8/1oVZOjzYw7RdJzIptjpNS+bzU3S0cQ8XCPu/L
Nbq0AYgGjv5Ry9wBPH5OhwhEUbYDIeXFiGbbr4Lybme1BDyCXVY9As4Tr8Zc73dtS2q0PI8WfOmK
rtpeEzwYtEp8AyrX2Rfczjd0MDs4cU7ZRPCLlWfFq8h9C3WX2jdY5j5mpIb8q1uzXdzk1iYxrNby
ldxMWAAV3uJYOow9ewMkYVaJoltH7srsuRljNJEbSlf7Sm/RjRRacpDAWmyZUWQvXZ9r6xLPyCFT
8+SIszpAj9222SuFbOh6kI3WA23nZg/laBDwbGYJ4YHBNbrRGr2/cYjlFPi5EBC4Mklb+thSGuKA
fFAjZiqeT5wi3XeA5m67FvI7aqO4YSwctm68to4Uo+oiu8uwr0uvYUFv2XTL4qJf2XFKNlzo6qUh
FP2OVUjCxVkKmnnPYkHaJ3HqWzRTDyNVh3XaVfKxHYi9HVyNXA5oogippbQviJrKkI+GvoKaUxc6
seM9IzaLr5IhgbfcmRl8lSINy1HRmsBx8dQEZoxDVDXeo9057V3TlXmo4+shO2eygJOC3yLY0I9l
ZyP7EBciS8MO9Pa3Zte6DFqdDrzLqvBu1Izzo5Mlwy1HELpu+759VPIOsFNL6DLglbCvcpXbOJFa
xXYlsgDVm2YQEiOohVt/NCuHbUkDd24n+qyKL3VNEgngv+Ip3l72zFUvtcTVaVRkXZ0hS2kVXGEQ
5CIUjagjlJZuUlNAdyK1bTmswGwAFfGmyrp8LfSsHyJTKpKvocvdoOJIJUkdNMx3lr5WspjoWwpR
YLklo5OzlWjt3LtSvLx76Yy4EZeo3wMj5qrxCAL1viAmCA+pYW+K0ayLC9OIKVQoOjR3rU+SdX+k
uD+mtH9Jgekqih+ARQCVDXDVDHuU5XBXWoj2+RO9m819aE5UQXpvbrO9urJB90F3Srv9m30RSLx9
tIq84GnJxUV4og2KDqt1TcE4XhVoddX/HkfZH0ZsG037JgoHcxg9dSRxO8gt+RrS1fkI/zQy2IKN
GULnFxuz6RuwIYa6Mkyf8iQQcqOJt4UFmtXEvlsA9GfqmdGRDfWmksRJdWrkLlJQGUZhXltv4oEf
Fb/YwT3ETo/vtLX9ht4O+9GEtxAucXOeG9xP086cQgqcB3qtZNgbIzzFgPYaLvec/1ET+1ASW9qC
0LpCIljVAJKEttLHEcaKbL0mxQiHHTBOYAMHCSlfKzdm6F7CuTP3qs8OS3CReYPyNK8/dI0cFfL2
6Db/aLXtqOUlKqySfRM2ILuPw3jvHa2o2HfgPB02iM3YQqVxjtH4xegMMyAqz5OIc01/gsZMDKdd
shlfvcjDMNHcN1Gtmu6PysR/nN8ZROMXm7Mtmjm2kIJNA833aIry0dIStLncfr5Pl6zMtylTS5Un
sJI2e5XsLPsJsfDC9J2zAag1oHBAk0MGYrZRtN4p4cZjP5YdU6Jaxk4wUGsIBV3UUp4uoJOy9/dJ
Ay31VIGAGJFrzSatcfWYdqSHXqeL3tlJTUNJkA+xXwbuXnqDZ4EEK71sdbJAu3DmyE102H/ZnU2j
W8DPgIuAaexyNZIovh/A1FUtyZvPSt4/hgcJDxXYHRPopdnmz8nIKUDQJiKDPMzqMizssoLrAYhB
DZ/i861x9qhNgiF/Wpvteg9clFKHXih2vbtWozws9cijYAGaGlqbwLKD7tW50hagC3OM0PdBousU
5KXg2gId0OyRiXPVHBOCLTmsm9CAlC4/cPxQBYARhGOghu2De9l/R0+wIL5RvtpLMKVzq3nyDebs
+GXjVS2FQh7UglPDV1m1pWbC/8n0opaGDkDUxl1z3tQBCiIE+TmOxZ+K3ArbKeD7XU2jtL7lm+bg
KTeL3Fznjsip2WnwJw8TGzUF3hDMuvfqgIaxAME5oCnQ+/uGKK/e2F0wPE2CvvZKlj6pgm6pqevM
06gZJugsAKxHN8scop1WiVDK3DJ9BSuLMDsZnFUX64i3zHBwlgjBzy6mifqjNYnCWHPONq66VNen
aVZrtFaiMJVn1frzk3LuggNK9S8Ts1tnMDNOqunB7UaEpZhVWr8TXi5tmKWRzC4ZNZEA2IMy2geh
ItgTDYjcxlvjpofiknagETssYsHP7hU04oCvdcJ6WTPclHSSXCUDDsKkL+DyAAEbeKkn6qYUkCZE
I4AdjDcTngnUhmQDoMMCYPD8kH9+gen3J5u1zRNHUg9fQOrXWmEHiM0WLJzfjD8tzK5UmZlJz8C5
5lsg/U9QVYB8nmQmmAnMVGykMvTRAJaLJZfi3E2ODo6/ZnZ2t9ppGWtFgS1jlzwyvd1gghLyOW4W
j/vSDM72Jgi/eA//dFpCIKT2ByDfAS8dLqfuo/r9n+0YC8w4juVO7X+zt96SnVo5DfZo89Z9I1/d
dxKC5eueoG17xyIHjZvNwbjXL8D39aQ9fX4M54DxHy8HegABu8f/2/Om2Hjs7SEVMA6JMN03H9oi
GPe68J0LJHImoKezAwHvdRbKbXwJzaBweL23djpyWzsjkMT/250A82/kzZAKhaBIno34RtyiAa31
oHJXnw/67N3zc8xzvCFQmMgzIWcMFucLV8H5NA5ZHy94cHNQ+o9xuOgDRMgJwrp5u0GVC6sSI3bR
FG4qAGaPayO+K/K3yo0EwfPBwz6CxwUJepdsoHQSfj7Ks7sYjdt4LiaacXV2XBoU2whTEa9x2R3h
Au2AKfjcwtkDeWJhdk6SwQC55xTNJFkWajXYUoHMYnkd1N63zy2dXbETS7Nr3DJBywpcBY6+eOXj
Ls4rv3UXIMHzrqsfC3ZiZOZEobiCujw083wRSSgH4MaeGkPcNyPIQEW91HQ1feW52238tDYHgMao
ZDMywJrS3uqWiuKjA3oez/MLK4nMrI76fFh/PotztqX5CL/3MZ08DUQf0SrLYNPMUY0Denyi84/D
QVkn8aYPOrA5Dpuu8I2n9HHB9PTsfTbcCZ90Yrpj+R+n2lwbK1SiKFDkGdoRoVm+shH13i8Rci5s
/++EOicGBenMEdE2VrNXV0O6L5m9WRjTwv7/HgKfmECZXotZ933DIBsZ5GHz6pVbL4CQdqSGGTpV
c7iMBQowC3fL0thmDzCPMzs2JsPMbEINABqURj4f27kDB7p7NEkB/4nGwJkXMw5VCwHPwfTzYdVR
GUhvo4Mc93Mj5+bP1IFDBiZtaqyc3R+t2uDiKhCajSwRb96guKuYJSkKDyoDbgMcxQsGzx5xMH3C
GDC0QJrMJq4V1tih1QKeC7qYUY1G6RPsx8mdFpXXymLq79wRP7U2jf9kfyTCQC1LmiZgV9aWuqxZ
5VkX5rV9UykZ7rJWfNHq7ObzST27cidDnE0qUMNN5oIkCAU/DZfLkPI3vaQ9SskuX2DuOb9+P2dz
disbY6MoijfiOuHuypQyKngbQCrBV8e3zwe1ZGl2NadJQ5saSV2/Nr4lUEqWI3QEkeCBSvnCq3n2
jgQ4fgqidbQhzr0x6rVdynKkQywfilJQpX5pr2o1HDq0A6AKDW8ssbdGvq7Xi37nuTsSLJQAXkMu
zAEd5sf9wjowolfgLkF2MF4XU8s73h96/ME6gXJf8Pmk6ueukRN7c0/LchUDAEDYA//5ComXSSLM
/kou00MSWRdJ5KHpeAjbY3cJCr7V+FVuxOty9+zZtf056rk3Rl3QctvThJtt4VvSuu1duk3NGhhv
/k/OBmD3SASBPQgdRh8nuNYzdM7hKvKldrBjHlT0xcvGf3TJnFiZHfuyUTIoCmOzZg/aamq7b33A
N79MXffJMtvL2UsGUrhoaoX3DlKzj2MaijLt0ngKpJFnlTt7be/Kp+GehsrRDj105+0ArdiN7837
0gv7/X6ev+lIEfxp+rs09Mn9lsa8U/Jp/wzX5TbdyOspTJoedXIzrNItnvaJtSQQC9fO2STbqd1Z
wNSKEaXzAZnDacjjuJLX/cUkwVbeaCgQrNxVHWSXS+70vMn7u/N0alX/ONFAOypS7WEVpBSICxFY
77TjsDIitv67NCI/bIFAxAHDJ5o55rFDobPUqik2qquU2sHVFS/KR1ONAPIG7LAx3OzSUkYoEDik
3Lpupa2aTlSOX1W9spVQRNikgPtGpeO2C1nbs6fVxctpW4YxBa0fZ8EdJcDfk2OAWlDQpOXWiB9H
l4Z9vJQCnx6q+e4CE44BgWCoIHvz29Aa+1j34g5YNS7vWsWRIZfuSjOEu7JFgdbe3Fx9fiGeuQ/R
lAU2HFBlIPc+r5MAK2lY44gVTptnWr2lhCw8Lmcm74OB2c2gNE3TFgOuOj1HUhb0Tx7IYj0ZZcXf
1LufNtAHSzMvoM4NT7oSQ9FA65MxqGlC4s4mIXDwC2M6V+jREV0aiHKxTvq8GRe6L0ggutirKasi
IulKLWoAd5prJ1F3LI5FMFjxldPGRx0J6U5z1x0to1Ykz9oIKNjnS3hm04C2CN8DdZOpf2J2GyoW
qsdpI02/F9ce0Tctms4ToaLCTR+LxFoa+5kFPTU3f0FNqzalV8Gcvq73/IXd1ZcYowuiL0QARSC+
VisS5eulbPCZjfrB7OwQ5nZSCk/CrNoPOxD2PKMPIF2YyXOO0Acjs/vOkxYBBSiMAFu3GQ7yflIp
opEdTk5BE9iv2a1ofEC1lrrqz6whHg1wKlsIPqxfYo9aa60+Ey3yYRrIze0k6Ism9BR7bajJOgYy
8vMtc8Zhhjm0Q06hDtp0ZpOpDUBZqRbMEW9b6veJehzTh/83E7OpHFRAXNLpKoN4aBmxvigiMQCL
2zNSRJ+bmtOKTycfw4HuIpqRbGD9Z+kzUko2OhWGo6+Tm/igTuKEYXrd+04cEHCyOb5Y9REIWJJ9
z/30Vm6qhSfizO5EBzfYPAwVHdy/hHV20nf16E7rxywnMtPa2KZaJhe8gLPLBmzVdz8dHGazcVo9
LYya4CFyVAAiiyp773RXCRBurT+f0TNnHDqP2BxTmxbau2ZOo6nSWOcqzoFwLb/kauubktl+YTrh
YA0L5K5zkpIfy3dibfZE0DEf0KcFa4DLRvmdHiiP7XhRXbebFvkZLUV8hcpF3IK2Q71YUk05O6cO
+JtwEoDCmFPSS1FptQ6NUD+mlr4SucLvG7stw7JUqoXlO+dOYXvCtdFt8HmCquejI0GMSqOA98EX
J5a+09lgXmhuE28aJE1DxfTopmpjMH5lRX1gqIkBc9RCEIugr/Lz9Z2ehJmfgS+C1QWSH2fHmaKy
Ey9WifNhQPEPsTJjTaTEZQSRgNBM08uMeC+8VvVgSPTXGDishUjhe9XuF9OaDgfPghLAL84UegxS
T4Dqw8+T8ZvO0foGTGWYafKqHBMk4qWNLEFXP1mak0deSS5Qtr5OB/CMNqb2ZOY5rmEAEf1UraCO
ksTHlKAXFeBM5ut2l0APjXR+IeQhZUlUEstAo00qIi3m9VLy9Nyljc0LALRlIPswb55H/cJ1lRG5
nEn+Bj38A4RDwBfg2743+HxvBE2ggBCkC+wlWsEzARD6Lf+yPE+k6kLFddP/YRk4ci2srlNola9t
XwuMgF7YK3K0wSJfHnDlfr53zu/iE+Ozx0MXet9ii0+hiBrEOwkG+XaHUnSgb+ybz22dnWFky/Ce
A70GZaOP+9RyqVrWlYqbIWVBnio+usRDiwHO2xyF3fyDV1EHdyAucB19q/NXMcazrNgjXNUxt7ZM
9hcs755Vt1i4XM/dONj/UHgFzybmaeavMXRFaEWDW9zTqbICiFmDwHUtLmsvXlIiO3vOp1gC/yG/
My/MYptUFi1x4ag7fsx2NaisAME/LEbFZ4d0Ymd6Hk/uE+64rE8BZvSVi34Vr+2AruK77N0EQiG7
qlZpSO6N7edb4/va/3KRnNicvVGcVk7aT2MTkRqwNpB1UDzHHQ6BDMdIJXu6A2Hd50bP7scTm7OX
yisMb8wZbI5xv08t893WAfoG2p969UHozcKDcX5abRBMoyMaBJuzk6ZYegIJNyQbujjfJp5xZSjD
ToBXfmFY5480xCGgBg50ErhXPq7faLikTnWOSxlcTjE6Tid9vFALBPPr+yVs3jlfCUQ3FsI1HGnU
zD8aIyVORjzAGLCxqAUy8RWQdL60Pc65MKdWZtsD0guFN9AaEK9IRjrI/LW7bMffjaN1iJ11sUWm
YN0oftn/kzU7Gd1si2QF8xJFw+h4r4cVHXajiuDBZqvPd+LSJE479eTEDUNr6dSGGUd5MRNkMdt8
wcK5zYf4FrTbDjBkqB58tCDzvkcwgmuq83IQMkrzGs1FWyaAfvh8KGcNgZPIQT8q7GmzoaBRu0h4
h0ueUdfn6kbqDwRNSJ8bOTdfxomRWd6+jJ1R7+DA++AVAt5cr8qF2PHcfjs1MJuuzkngXlrTFSjr
K6Lj5Ay83RC0oPiWy5dcZh2TP7/8Tqx9j4hOlj93jb6F544yC4o6QySA8vezAL39gGtQ0LhGn8/e
uSISYFGojTm2B1XreRGpaJsevcGI5tpVdpxE2FkEvmtwS6I/KVgK9c8GBKfWZmdIgHcsH9FwAGt0
eNTV0o8tP9mglQjyWN0X5gZCvZIJevmPP3hdl77B+d3yc7izLYkaduoIG1+glHHn11p66znV48Kc
LhmZbUlDrbTStmAEasircQ8OGWtvbKo1dJTW5spMIxIt0V8vruNslw5a6vRKAZt0a1YXE3ufF+CH
Mkq/Dvt6vYTzOTvEKc0A9ljI1c7fFXhADmUlwuKYcBscGyg/trG2cBjOGgEEFKg9MAWBAfXjRaV0
LbXiFkYqTVlnxrgi+XphqaaP+OW4oX6K4hhKpZCb+GgCrkYMtDlMMDAJ3yQb0HjfI+3uu1/UiWpx
szRv59fpxOB0/k/OtyiIVqK3HBU56ECtIaRxaJDuL/bVtrpaXqZzWFoA9B1jygJbLhjSP5oz7Myp
kgr5TP05PrjXQJcGxbX7FO+bi+reDmUIwM63/0Pae+3IjTRdu1dEgN6ckmW62qmlVkuaOSHkht57
Xv1+sl9gTxWLKP6aDxjopIGJymRkZGTEirUElaz8EH2QkBHcKJ+srheGLopRqm6R6yxua1ulcwvV
JTVM0kcZRlL6jgwQK7wq2t/OafPsrcXPc3uLCKNlEZUNC3uowO0NqkXjnf/Ye84x3UsvWwnPytVg
qQYshgyrGNBfLRw0qBnHTGauhqLJPkR69piN3UM0Bb/Cqdm4hdYq05Zqgy6A4QEY/bKzmKV+O8Y5
B1yghYVCajn+7onW0rE4ZM1XZ1c+bV0OK/c3wvZ0jWmKYVFfBMtWavxKiXg2GWbjBu3ffqcfmMrd
KFmsnPILK4tomTECl8UJVqamsd1e89PjkFvBBrxr7eq5MLMIkKXRO7X6v1Z4v7MO8Mc4X/XA42hU
T+JlMVGOcbvP9cfJut/ubG4sclnItNEEEhoafL3e/03BP9jlgL//004yMCV0X8XY0eVh9y1zhu8C
I3Br7AdEAep66zyvu8S/JhbhK/SHukc9lnjZ1a7t2yctAjpuKltpyZadxckaGQaEHwNvfx9v63ZJ
4PnBfXJEl/DQct94ParXTP48/yFlpyhZWqTE5KxU7a+Hmia/iLTcZIFj9dHqa3eWfzbqp6bbEm9d
WyB1MhJXCssK3+vyW+lWW+XmHKIU6M+7BqC9oX5k+O5w+35bteIAfBJqStfDUm3Up5ras5qqg45S
fZva0kUhc8PK2oudG/RfM4ugKydBpLWifC3fzzvFjSn0wsCB6GhxSu/Mal++bd2ja5H33OJi+/ox
QL6Y4qGL5ugnMyyZftaOSq66o2FvZCFbphbxqXKa1ghg1XCluOmY8J/mF7sKoudAshtkd7dgHWuA
gIvNXAQqjdFEyUjF0rjB8r/UN+MB2eJd8RicFAR3tGT/x3pXwutFG5yRFqTLaHAuIgfou8ysm5Y1
ZunOVhrX7v/8MqF/gkyZAaEjcz3LzkPRVIXDzD1VnfqtMiZXYUrPGr7d9vfrMIsRMapAMkfeuIQa
jOnM+LCEZk+XVp8hob0jR924SIRnXWaMlyYWEZCB6skcqtpw60jah9LHoO72hXWigLPr/C2K0+vz
izELuSoYLC0ossXfz7JFyFFiqGQiptZkdENixTUj0PT9/vaurVmByg98BigNG5K+SyuS3zr+pDUG
jA2/rOkxgDUAyrzbNlYyUSEgBVgR92IKcDnt1KaBbOkTuZJQCFbEqCiECowsf6z+Zvzo5Ow7OnkZ
GBsaeWZLlPLosW/9ipUsSniFQz2MeR30axZfb6oGbhWJ9FAMtNRwYrjqProPCiRaJ1FB1Q7RYQts
s+KUFzYXdxmRqbf6TAG+AJng81z65qc4gLrn9gav+CXEw4hEgM5nLHyZaDcjmIbGp/2iWjNVI904
TZl0l9rW11Efn5PE38KfrngNhQ9mEHk7rYyvOU2WGF1D/pSHxSkw42+tRbFic9BdON/FeTOZ8xW1
ezC1FKyWGB0AjGKSjN0LT+VpMl3m+PfSs3KXaIfqPtjbvGEmCAi84UPq7OHa2GrJXIX/hf2Fx9Sp
3gWFKGLNc3wQFzX0N14rigeQJt3+hEtKbdq/l2tdeEoFRa0jN9gyOhX8aXuc1X+mmCdb/DGFfSiI
PuZRuFfgr+shpoFVYt8Cpgp0k85ZvZ9jZv6TzJXN/BDb6cY1eH0viR/33g6jQW3Y7wn2WSzSs3Qo
GtFabPZUihg0QY4hBCce/LYfjeO0Y/4UOpLj7S1Z3f0zo4vQlEW2keQTRpP0NShhqp2VnZP+nO16
Y+9X3QxVbSA/FOUR7riMgbYvOVGHdNo7QKQ5JkfRUMkOWw2Vq1MqNpG2LBM0EOBfQXqGzigGzSIK
QlflyfFrNn8fzb9jNTnMgXa4vXdXBxRbliZkBWxFoSG1WNJQQ2bUAMlzrc7ZhXJ+6KkldtHWHOuW
GRH+zvwCGmXIVnthRmZ8LoK++iWX//6/LUX8hjMb+qjkaRvYZOWQrEaF6sV24xlzurtt5jqRZcso
lLBdyI3gduLzndmJc7VvOrqI7vyz+958LDyhCmZ8VBjGrY/BbqvVdXUzCGwCjDpAkzRY+pfd+jHs
TJQo8G6gdMPf6ZSqX6xw+nl7UatGLObFLfC0olx3uSZVrlRbD/DsrsyHe56HwYNcdYl328qKFwA4
QHsPPIGGaMkCwVKnYZkmHTs3xHfG9CXQvpjxRgQSifbiJnDE4RGPMywsbzi7brNIKURiXEJFaUr3
DFZo6YwCJnC93L8f4uSPo484N1w7gACooWmLrcv0sCrlqKGOqlBI7ZJDYPQgGrTdGG80/q8/Ehhu
RNuQfBGadEsAkNLbFQ9S1laLJkMXfoMbaWMxaybAicOdzMvWQE3z0g9i2YiKqKTyGKEKEPn5kWG/
jYgj9uPyC+FkZybETzg7PkoxNHJqYmKMDE/vvuvIFGYQnlQwe0HufdvjrjF9FJnPrS2CgjNUE7M4
WBvu6+6YfxaZAWSCn+OvyWP16LtJCcFKcNgaSb729Euz4so6W+QIt3ExCbMJyZYdpJ4yqV5ibxUi
rj8XiRV09XToqN+i4XBppqtip0OwnNUl+biPmjq8r20r3tjEayscJ7wOCIGJUJ+xyG7KtHRKDTZT
RqO0HcRJpOTZRmRYSRwMnmToKUP+DWH4krSi6zUjSXumx4qUoUAI9ga4XCuJh2akUChID0OR73S5
DkmtioMuxR/s4ddA18R2oIKDJvm231wvmZ/DYwpYNKcahPTlxuYzzFaWGdGDkh/BK+8UO93Y1HeU
zuU5uDSx+HbBUOdlBeTd1SVgTLjJJE13jRpQtbK+wGV3VJwY+rb2ye6+/N8Wt3DOsgabCYcoXlMG
rgTtta9uzQJfh2EWR6xH5RzJDx6nl/vXl7ZmjUNIULSlA3zAnuY7T5AP8iCemP8E5aptjQiK/bra
Ty5IcX0x07LUmozHoqsDsZ+R/DQ1sBr6H8L6++2dW12WQ8AQcd4GcH65rDFPFMuBDQAESIfwQFD+
tMAqmm3hSsFT7EMT5nT9Rry8TjoN5HoADoqTAY/94n6pee1E/ViJ1nLlBhDHDWP5ISgFObL9RPHw
FEFiLY/Khtk1/8SuoZs8qECzv0P5zkJYLiH0BZU9n1Aznmdgdf0UQPT7qWxfWyDfFS+pPFd3g1Jv
3EHC/RYfEvC8wWrBvhBtFmePfrnfOHVG+Rh27GPlFLlLGc3Y1Vrf7kNL6Tey+msAMQwj5wYXJ3Ee
A7sl5IhHizYdUueodEdBX+Hsk8fkBIlkanvjP+a39FP2S9vX77C+23614rsXv2BxIue5aao65BcA
QPMG9bUzX81ha/rtus22WOfCkyAvn5ueIZJ36B4FZTe4d/YCNaDu8uNW2+saVSSsmWST4qwYV9Da
Nm6CqDcKInr3Jlk/Uz25pyyK9IntzhA350rpVv0veXj25z/ULeWJTIWKQhUSYnTdUIa7PKYK3P5G
6miGG6Vyvvd51pzMEd2fDFWEQxxk4Ua5T0jULFxWTKIB4KeADgxcXhhUZcE62OtQnZzEe5e6lekp
5r2s73R9V9yHrzmchy4323gn7fVT8ATNNXAX/yX6GwD3YaKNnO1k5kbSjyp8jDD1Nd5cUGSiVhEc
Yu11sjacfuXzmMQxMW/wjnlcZvxZpMmRj9YD4WRqIWR2nNzL41b+2SqSjFPEquuQt8C/HspPqvZ9
iFVn45JdeUldJhaLbLPKQqZVZhILJFtgrIeS+l22el/tmkd4lafmPxULsCne1Tgmycayjgk7eozD
AQwepxc7jt3AAE3cmm6g/nG2fmFoOSvIrpc8I3XNZazkkxK0L1W/pel2HTaECZPHO/m6aPte+nlZ
TJpVEkfdWY/kDzYoneNk6emr0eXR/naEuk6ILt1FnICz20BPIMPMBtzFaK2dngWwy25A564FW5Br
kelZMwYslKCWb498tM04L0yDMKwclM956epv+r3u5Qf7RGR0u1O261OX4X9icHg/MXd53Joiu75s
+Q0iE0U/Gk3nZS29nlu9akcOsl+Y7bGoSUCrboKrQgpU6meRfUpkzqSU+7Q/VCW8u73L11cf5sl/
dcrcvL6Wr1ejbhu0Npi6QLAtPIXB2B061PM8JVC6XVdK45+fQIa+SWfYbosgvfQguVPaOoS8mxPY
fO+dk7ZDxIkqd169Y6v+Q4+bj0xFGBFPojNTdAuXbXieC8ZxkxKAiUpEzqQax/R0exuvnZUyhkK9
BH1dhi3ePe3MWbkWYrTmSAVlrT7JmvYh76aNkL8Wu8A0CdVRdI6YfV50w8CKt7NdiiT6Hs3ZPZr3
sGD4d9NB3cV731M2lnTtmCwJ4UaZ+VgxZCT+frakthzrTlJIiqySBEgvlJmuc6MdRwmwWI4kaJKc
yqR9jKcx2bgqxOV1mY9hGg9BK5u6p7IsEUJX0UZqjqqr5DN22yRKfjejtkKU6YbjONbFcarCLSDt
6nodQAroRzHatXTMWO+sDPpwUfWqDpAP7/HgT5HJy0FKAO72avJip9HvIsq+3vad6+6PyXLPLC8+
LGXEEW4kdlp/6neOOxyjj5knxjrsb6r7/yTuen3qLy0u3te+Fdc0XLHovzlw1NxnVCg0iGnQmSLa
vYv5AlcufkQ/NpZ6nbYIw6RK1K8IeMs8yQoataYxgw8H2dGIYZdn3CL+mttaCruxwtOiC1UmwIYf
s+EPMMRX98NE80BiTtrVzPHJ8aWYHkc2evXYfQtr+4Uqdb1xMazUBsTLx6AjyD+MuC6+COQejL9q
+AKyjcpwTE/GgdbOW6/eDd2eJusEl/F0NyFHNWy4/logObe8+DJGJCOo1WPZHjtPC1EZ2tSvFgFv
ebrOTSxyoKlP+qaSMQH3enb0j/kB7UAvbN16DxX3vnRbV3D3xWBto113t8X+sZJCXOzt4rGlmGXp
o9JKoaNrSh46WeX2SiUdmsjZ2MuV5wefEZlbmReBCuv/IoR1iTNKciXc/Ek5lIfwgLLHO4oYro3d
VmXsPX+92td/rS2f6l2uRIFdYK39hlwgkEbloTyMnympQENm1a6KwONBvXNetqgM1nyG5IEJN0uh
/mwv3nLQVjZRalMjCID+g9Zzm3lj9GwtNp5bWLw2fOQVyibjHSe0t0UbqjuEd9lhS719y8wi5YMD
vUMk7N2MwLz+r9u1DT9d/VLny1n4xZgmY9dW2BEqtMquOUYScMyWzCt2Rd+2gIvMeOkHYDyHdgu4
v9JOBTTx7+daXjSFGeph0GG9ue/2wV1zjBsP/lrrWadprB/SzI3vQzhmx117qL5anzdC8Nrlem5+
EduUViv992+pvHahV55K2DqRzxo/lV9bd/ZEqls+SScZirLThmnxv16ekHPTi+BWp3HTzwEr14/6
P8PRPinH4qR55kO0ydmyFmXOTS2CXBqFToOeG0e/+qIk/6TpUc63bgnxc28tZxHJ5jqgwxhho901
TKzsBf2o9SQElHvUjLfwGtdQUdKE8yWJJZ8lZGahJUbYvO8eetq7+Ue+i3fJ0TgGp6zwBDWuc58d
gPhOxc58u/3p1hIGRG8pxr8jcd7LEWe2u1gN2rIn9xzV2tq3TVccUDv5qzDQ5mtMK9ndNrd6ATMK
RKeYagoTYouk3UFCIvVl7EVfauQ+Km+oPGUHxGLfe5IQmoIfgSfZfnOTV2PpmeHF6chzR21zBcNC
Ocw4GN8ElkCMgcDRnSvH+JOynx623oCrzkqPzTZEAUtf0khKnRZVVs6XRbDFpUW276S3CWHQ25u6
ZsXhE9KfgvrqCrIycvF3TUCF3B6UY1egt42maOxstRlWXIXmECyrOm9KsEyLU9EwQ51LI7eRhbr7
ITIGHl2KNDwmveQ/1VGmbmD5V+0BEqS0BBXw1TtlGicjLXqWNZn6S1XJu6Aaj2jyuBVyvrd3cM0U
wjBoLvEkAhWzcA57ZnJdg2jO7av6PkZpSU9OWhXCqvX7tqGVNJnqLHVwMmQGaY3FHkLaTLtSiQ1X
bxhZDHLpjk5G6NqxcSTePCHp1jBzbmz2xFYWiFo2KEVesozKX422dNmUT05H3+2xPuUneZ/sw0P+
YFgMew0H+1vMc6RrvC02khXPpAijAHFgwbjNYl993bHbzsJsj76K4yCp2HwO45fbe7pysqkDMP7M
AjkEy/esXE1SWIMCdWtV/tJJA7JaKrHltpG1lBP0tAZSA4ojHg6LTKkcx1TuQMG75scZjngxXdUd
mkcxNrZN47v2uXAP1AUFDw9PyMsbIY6bprZaU3MLNfsGAb9L+D4UqeyN5SbjmrgwF5cdRTLdYaDE
FiiHxcK6yZazrscWDDUf/WPjpjvnuTn0sHDCD7+dTa9crkRE4YewnzHpscjReqlr46QbNNeKSuex
R2LgPpAKNBmZDO1+mIFG04RH/J0m+/LHwZ7CTyFMwHDIqogGV0IqauPLrm0As6m8W0EKU/xcbHaP
YpsEmFyUjqO7EawP6GfBQjqcplf9x+D+8UwgkBI4+C2VlzgoqSUy1YG/qjEiNjx10ASUlKk5QElk
/ri9rLWjp1FiMVVqVNwKi20uo8nPEE7VXEOf7W+VWdv3hAAe6MFQFRtbeH0CbUpfIHEA6gk4yfJS
720njjMVW8Nk7jMYMnYSaKmNt8p1fosVymO0gAlhtEcuD4VaaPVkihK/rOd9APe9Ez4xfjt8H5Wu
fu6oFh4ae0o2rK7tI4GLDI2pMir9C++wJKfqU58ivxbMH+W+uZ/UlHKykfz159+LogSvWS5XsGDi
2JwlYubktFMH3Yk7tehJZkpZ79quTR4ns/7255bQAeb1DHUEYXmxIruCA0XNG/hM5hxY/M8IjHci
b5X61vbt3IoIcWfrGYlcM7pzHHNkuaOYK0DO9pa0NY69aoYJNQpPYFYAjF6aQZe9CKOypTWi5yiH
x+40vZjIBvyHLTuzsri2Z81qB81hy5hofmRi56eW6s8pyob/wYwJe6moTqlkCZeLsYvUsiqCgst8
pZfb+h0FgNMQbEkQrN0uVJoRUQLaxvDR4jVuo1rYQGfNcdX8l7bwPcnuv6MW/JiU3fH2ilZNORRd
QTpAb3eFxTHpQpsOppBp+1pp6IMmZtB6ij88Ds24v21s7XFB6xTULHX+lWYt9eQRCSruaATp6oSZ
60bd51pfAnRAJdCd46BEcUgfnzTqjI+wJ4e7uKu+z3mgv5WITzjIkzR+69JuCHbyqGobsWSl0k8G
TQ3aBMwCaYW8OOTBEKS2zMz9e9u8P01vgvLT5HEeP6h3guLn9oZcZ5siYdcRPmEG1aBDeOlPsV7P
TKATU0DoeG1vurFj7yJdpWLFaIf6ydC+3ja4vsAzi4vYEiiBrJQNFuX7OvP+18sY7wdGLcxD/pE5
9I0VrqRlLFEM4NK0pMK/TP66GgHLNJQ1CGPaXXDXHc2TfGoo9TB/u/lSvw42F8aWbEmSNWW2VuLN
xdD+VWcmlFOt9pwo/W5jG6+PDasRB4auMsWBZVQDcDq3fsmlI0haaVuiUEoKzYhb5I22ByctL+Tm
wRg29U/WDcMQw8yy6FyKv59FbX+sswwlaI0+tv+USc3Hepyexbl2m9Z/vb3Ka1s0zaGyEDg9cSoW
viIhcaSNNBTdOrF+MWL1t9ZNP4eo+GcEn3fb1PWHwwivcAG24iW5TN7HQJrH3ODDdcPwdzT7b1XV
+e7sKFsjFdc5CkkQVzhKgrwSrhpceS2XYTWNrElR6LI+q8Wnvn5s8gIA/kaCt2qKhovNLatBObdI
8OJYieZsChjziaQXqR3+oof305SDZ5O4dgiL1nBvb+KaQRSUVJEKMV+//F6RBb9ap0gcNS3bpQWP
5VCh5DBCK/tgbgJv1ppnFDXo3gt4HGy+2qUrSnGdtCUwac7A9E9mulbhNtBB2bt236b3NSiX7XfX
mp9w5BRBmICWor6Iz1mhFZOUscQwt5E5m2gVGodsaPe3d/LaDEUN8b4TQFhokcVOn50yNZ2UJEMr
HAXP+rmFbJj3nU+GJKFYfNuSiPCXjzuRmSOqxnGmxGgvrnotMsxOMjjPttT+iDLEMfphCyK1thrB
OEr9iToX1+/lapQBSU6/4XBlTjCDhdF+oyONLhW0TRvH+NoDib8ERoYYID284snLfbJWTRfHOAi9
ODpGxnPUV146Z8g7b1QVVm2JwpOodjHvJVZ99o2q0e8GRRGxvg3eOqe+rw0l3KHxfcwGlKkipx42
VreCWmF5kJzAk6kCF17O0/NkLBBJ7jXKzsoh9JyvU4qOujvt7Y/I1yPUJu0tLzmibrIvol3EJYuY
+dH8D84pRmZhBxWBeUm1ojuNVOsIorp66dzZTcGIc7DL5mGjyL7qNeKcieqeoHy43F86FUMlVyJS
Br3iTfJYP5r1zLxdmY+fbx8CEQmXh0CHC5cXz3vVYeGgddRokRpPmiAaPsH9c4pOTPUft5pcqx5z
ZmYRPKqqyQM74T7LQlneq7HNYOlkoV0Yj9QsdfUVUeWts7dqU+BgHIo3Ot5zuYt5nUUwAZPxRpAO
3gFnjj0/Cio3qc2eGTa7cUel+HR7O9diynkSu9jOJIU4jviIg1RTeyBwFd6oDurG9M3KuAXlLx3k
JbMCUGMvCxhVMfVSYvLVBIYrQzj+MNKkJ1cWHWz6vK/hXna35v9WvPLcqLGoZMyJ1IP4wyujMXOz
vmcS54OtbyxtxR8vjCw2UCppkEQDK6szdJPt+1AekctOT2ZQ/5i16kgF/hlmzA2rKyjsiw1dzl7E
UuXHk83a0lP13NHr/Tl7XD/HrZnDlWfYpaGFUw7OmGe2jiFA5T99lNR38m/wwUJkYMZRXZX8dbtN
f51OYpX0zqHJA3T+qoyXUCnxFeKW39fBrpaKVwPlcU8b1BKl2fTn7UOw7p7Q3oLc56l5NboXqs6g
U6nBU/7JH1G62xlQOWm118ueasEbonnFIT1Szte3Tsaqj9KzozMirt3lm9r2qzbWe+LMlI0BZKZt
fKrrOTohIb7VF1k56pw9xqFBPlP6Wu6pk/TDHPkc9SganlMj/VJrxcZGrh0GDrkOLQnIU3T0LiOY
2jgjkTMT1VfRMv9/hQao4uQuLgESrX/tiKWe3edt5M/wJWBHMFNG+7515d82QDTjrul3KuMQKLa0
1Ly79qlN0RCD74jmvWtuBM81LxU0iCoVRRDly6hGewHWTyXR3DjoGL6Ld7Ey7egV7XFob8NF177e
ma1lMJvCwdSTBltCoiZWnxMHBU97RzfyMEdeNRwLbb9NP7DSzqba8O8SjUV4S5D6oC2I2f6gHSQo
lrK3nObdvn4YvYybV88ONXy/iPp9zcQP2Kqvr+DRL3/A4iJWlVKbspofIISq+pMIdYzZeMNpG3Gy
tsWwZfBA4abi/l08woqw1cBjl7yJAuNp7mp0sYLdxmcU+7X0XAc+M1Fa5x5cPl79dE7sIKEq+L/l
NMf+jlYvGGb1bit0r4UWZl5FDkrHgP7M5SHxw9BvjEoENd98aqL5udDkB2CiG4dgNXgKETExi8T9
vnxKOqOahFomckwOPXz+CfCDffmjJLMdj7W9M++Gu/ybHHtbFda1ehE9UBHUYKfjpS524CwMTE6e
Rbmo5KYpiXZB9gTAA1pSSRuTr3HbtH9zaUB+bVXWrmFu1h3r+HfSBv6rClPqRod79aY8/zWLcotR
yHajANxxc8gNTC+6F8Or8V4FpA5G0ov3lew2xU77vOFSK9+ZXUcZnTFMRiQdkVae7YJTmDRpeKLC
Wjft1XEXM1Gyc4BgdI+127yWjld92G79rRwWQfpJRZJRmutGW2BxJm0Z4eXe+KXl1W6I7OPtha1E
VwE+VyFxFLXt5X3VBLOiTkNvuGU0Sl8byVJ+SgNQTkmb9ZMS1ltcBCsrwgivJA4Np+b9+57tY1VH
Xdc0E5yiMfQyzVibD1lTmRuZ26oV8NoKcwSMMyxPy8RwhiUxdeaGbVN/rma9vku6cLi7vXcrxWKB
A6IsLYYSeZVd+kSehtJohiPQhGgsvEBBtSD2e+2xbSrbVZ2wvmN4kA6Ib22R0K59NTDAAmBPJfdK
9Xm26sHvVInw1g0/Q6XPDkrM8JA2A36yJ2nj0K34vnhmU8MHr2xQQLpcpzU2kZ6ivEoPL/Z0CgmS
nR1Se8PKWiX8woz4qGeukSFPWkstZsaf/Q5Y10HyftZ76WlCBni70r9SLbMvzC3imozYTO13mOv9
++hLeRLUuv4hsO7i7wjlgu7YTrhXMrf/VakZy6VisSxADk0KdbQfmC63bfuGlEAGid1U7+SyT59D
37TfIJjJdmPQanfy0GzlpiteQ3ubGoXIpOiYLr4jFEEOGnxUpm1rTF2ltL6hala6ceP/CA1lY0Zj
zWlAz1Duo/18fWGpStZFPSfTrdJRcashfjOK6S0zk5+3D+HKUbdBN1DeQguC8sviAqanLc0lmHg3
44H4Vml+cep9KTnctrK6GqoGgmRCzDYuj7pe1lav8eVMJTf2lF20p06nvR07k7KRhK4tiGtSjG4j
rEO55/IYWKnRlrKTGy5Irhdn6F8pvJ9ur2YtmwAj868N4SlnR012+jCwM1jYwsf+p/6UxF5+EozE
1rPtH6a/lKN6AMly2tJEWHNAMT5DV4EyLrNWl2ZLJldKq6gIW8w27Lq6OppGrrmO3nwJQm13e5Fr
n0yohFl082Tq/Yt97HzHHnUV4Fjjx/CGVvFXOzd/MDuz4eiri+J+5gXtmJhbZAb23MAMIgTEjeGB
Xt69ZlJykSPPb8KNz7a2IjJmQAiMHF63SsJxjEsdgQxObJHurSh76ST20dGaja1bWxLvdKpgYHu4
YxZbJ6l+VhU+84aTUv0TWPq3vKl8hjX1fVRu+eLaomhoqUJbidrpcr5ksIM+tUeo7eoe1ijN6Og8
O28mAF/3z/2BRJagT5uOiZtFoDCHuKxoYhuu2uTOLtNmOIeLuXjIymLrwlxB1QuwCNsn/iE2LXwi
dcoyj/0BRz9M+2wfH+bwIA+uPzJdMh0MFL4nROJMT2Wov3WzzflisZbFA4i5HPi48UdQC8sPmAVd
Mw0x9gev3+lfSjaV9zoSea5ZvL9nBUer3niQDGW2GyVe9B8ELOmdnP+GRYxBchi9pYjfICR6zC9i
hsE4SvfNh+17dc1fz00tttuvwqKSxHL75LMs1S8a4+2WnQJvLDdSvtWsgQ4Ue0vBDJqZRbkzAXg3
V+LLWh+kw+ApB20XH6I3JXBTRqG0fVu53YbN1dWdmVzcPU0eF3ltYrKdC83lpV7sgGUrj7BwFCfJ
GP6+fU7Wqp50SP9d4qIYUKV5rbUG9uJT8al7fzvPXvGyTbW+ctORvYJPI6IBRFgefXtSpySGe9wt
J6n9MGZ59qhljv/nwQyxK+qc7/CRKxjqXMdzW9vkykqgNXd+Xs07Rw+LfeXL7V2dwP9ye/9WPhc8
4/TbKAmAel2iNY1BLow2xV7h1JNro5noVmb2BP3/YyGRQdy2thI+gfIqCmrUNhNPy6hW9gjPR8yo
u5DwmY+xpPeHrmmNOzWD5uG2qZVpHdCKgJKpwYEXohxweX0n0GOn4BKE1h8z4o/KnWo+SggAoUEV
PpffBY1CBG23Fz4Zf0X/KN2G/bWlwimBWyM1xTDbInuAyDezKOpQmJpf5tLcy4xpgq//Dxt6bkU4
7VlqlOmT1gUzVvr6Wzk27lzGrj/8ur2Va55/bkQs9cxIXQ1tDS6TnKGCc6LcA1nY8PqtzVpE3wFQ
VkHGStmLfnyQPhftX50xbxhZuWbIuun4wn8lKm0Lh+hhasrgZ2OvmPf2ejORPvh1nX5HeVZ/Kie/
9/QqjR8zpZX3Qd1vcZCvrRG2AKb9uGNVDt3lLlp9aQ6FDPdupWYfZi07Mofj2dpWhrJ2oIVoICs0
bHiHFh+rTEaxHoWPFe1ta28MjofewMFo4q+3vWJ1PfToqVtoJF1LB89tJQXTynZKVfna1Dy2U6n0
4hyS89uGlPcCyCJBcASWnAkAZjh4+F1uXVs7eVt0BkWzcZhiTyqIjTsgFrKyC+J28pxoUk+TUgTP
VahKr03byl6QWd1DXI/hs91aMqK7MvfP6BQgF6DgU9Q90NnxV92O9gvAcfWbPflS4YbGUH6IbRUJ
yaIx7+xSTr9FTkkBkysNiWlTl8Z9Ek/KJ3VW7Ngtqir7TulDDT04pay90lXdfZlEwbMdS8p+bEdp
Hyhwv5vZZH/1zcb6bcej9lQpWWR5UqSlL7AfRpLXDwkNtTCexy92YiadqxWj/xLXan6XoVf8LTVk
ylD+aPsvU9nPewl+0dTN0nBuoDnLdW2vx2b0CVh2ctCKNL4fyiJ6atVQ+jSOpXMy0rh1lbSzjqUf
57wwkrT9Vdh5/pkoGbXuII+Q6lEisl/0Vna+O2mnnGJVb3K3i4fgDY0R60lpZi4hVvFYjVH0MAVG
wV8raI/g4o7uVSTPTpLf2f/4lTm7UzcVP/w0nO7jbpAfYouQPyad6hUmn8+oZGmXd07+oCdy8xDW
OTOUpT9kXtk4JEQMW+3Nwn7VpgG9tg49FQg7+28SsyhfZHOAq0el29gVYtKAIkVW7ZS83RwVXHNy
Sprk30DmqM8vPM/u47GMIp632tzpj7Elz787p0+9IGjHjcRpzRQIHkoeAmpzVW6ZczN1ph5Tetk8
5Hr42FrWXu3V19un6T0ALA8TuSCDCUjgXnOzt9NUK3MKeixI3WLalyeR8Y/lPnwVfQeodHbpXb9H
GAHOGybKhUZee1Rpyr8lP4qNNa8Fq/PfskjecOQomit+C0/EJ4rH+zT82gW/ynGLuGvVEHyYxBb+
4419GUEo3ypRId5tYYYIaFhY0gP678MpC0tgl87wz8Ymi2B+tcln9hZZMGm9CXcl9gZ4jVtwxx/s
+/LD6Jon6a2EfeAj0nLwhe1EDzmOmRdWj819fNzSrF0rnYgi6P+/7sUGw7zWq5LG7xAgi9DTHjj6
41f7VO/7ffQroAMR5PSZ3S2ugLWUgb6ZEDtVVgbDwPzBDVXz+K8a6b4WfF6atJH5X5ugjk25jt48
pS56HZefNI4GwpkCbyZK6RB2F+6g/7j9FcVD7PIjAmrXaGKJuSHkTxYPNTOJYXZusaBKX7vkJ5cB
fNGRq8Py7qtbSJ+VtqqwhmaUgI9zdy8u7lCB5FSVBy458QqGGmzodtUIsZH62z9ZnnwIHyTGajs3
TXbWX1tA6+vog3WY+1gusOQrrRclCX0rn1irn7pMMNI0+tWHW7yL62s8s7JwR9m3rAFSGoCRBzA/
+2Avza6aH4b+SbCmKJ55cJ7UgzgUFazP0VbN/hoj4PB4I5LTzOH1sXzCRWPUFEVIysLzI4q9TJXD
r3FmB/d9pc2fGnWwToGihkd5qtXXDEZ6zfP9YKuuuPIqZ2ICxQqGnQS01174VZ4gbabnlpimD+60
3FV/53+lB4eYmz73s2tKXvBhs2l+nf1eGrUvj0tUGsqc9Ri1XvtH54cSusOn6Sk8aM+288XxYHFB
+CkOXjPJs4Z9tImtX+mF8gMYfUIBCgwPte/LH5CnSc8rjR8QIh3DpeP/FSGUJBqhyt7+MO30u+1S
y6bRxap1tWqqscJos/ePkCa8Zt0u1e/0mMHw0dNh9QiUxA0+bB2n6/vmcrGLvKECITFmDOe4jVNU
x3C0mMiNKo2hH6v6Gvpynbq3Y9VaNOSRCYmIqLheDTlm8tRKfY3B2fYZjLlTwy346pYFseSzV2Aa
hjHsnyZUIo2R04YKIN0I//q/rWLhI0Y6DmllYcPRA+phiasy0HjbxOqXOduohUdkUYbImtioMO+e
HGM6leVJMZGNVNLkj2srOMGZqYUTREqbZiRhaG/q2dvsyPeR8lBPjYVTyP/JFIBzSh3MyS1RVnqo
TlkIgsUt/P5JM79zCF17ciAXH3e3928FYSFW9a8p4SdnfpC0pgoGHFOinkjnoDz0dz3KTNkv5S33
rA1za14nFEgEfEyGonZxy5faUDdmyx7yMvgwB+HLZAWH2yvaMrG4lKrJ1GY7xERTKvsqqu/nqNr/
BxN8FVaAag2Tppd7hqCs348DRcrcjObPJQ2Kk53GsAPeNrOS7tGtUuFUsGgZwFSz+DZTHWh+MA8i
3GkHdd+r/x9p17UcOZIkf2Vt3nEHLc521+wSogTJolb9AmOTbIhMaI2vP0/23AwrC0Zc980+7LT1
kIFUkZERHu7u9MLAEhXtueL74Gn3ZbJdh4QtgO+gd6lwLR6QzuMNI5xbZVSLeXJ6pFbGgNfmjO/F
JvYs32J+dm5tWsfrnqodyvAb5S0+N57pWsvj4shxqSN/w8mPZTHt4diUWQWnN4/PR8DSMr+4x/s7
2eNl7fIbpmlBjgNZpbeVGV+Km8C/+L8rKz4sQtZEg9ZgZeV9v4tKV76oNryFhR3qQ3o2Xsjb6LJa
iWOWbIIKAWgODFQDfFPYTXJoOnaOdIBlONFF13XgyMqp7qMM1ayUC5fOBmpDQPGD1gKMFsLG1avC
rFmO0qvqUIuYjXRps2EF/rJQf4IK5d9GdOFxVsxSgbIeGo5G5kq35kUIkpjMH36AdxgC47qXVdfU
2spBATWn1bhoZYRid0vdMGBlUowQ7mx8DDfaFt3SbvxiM7fMIUPTukmwhlJbuoMQ6XAJTPi2E8AP
A1NWmlco9gIC85QV6eUMxUNNlmB5nH/jSrX5GxDCSugjEGPeMMPySRJeYkpUmZsydeId8MXqyjlY
2pJ4QAAoiaOAC1rYJ2qWqJQWeGeOFR13TttRryinbjePzRpd26IpFLQAL0QaFd3Ux7s/LyrGZgl5
klpPuy2by/6xKWl+luR2vpIrWTSFmAY9LBx+IEJQxmSI55SnShQ5AuPXaD6nWUX92rLW+goXLQGp
geoSwAZgazoeFMBumakOEY40EnpBZyDRRpy+pEE7VsVvxIoAGRiQtQPXCTJAwmI5duzkco7HZBq1
BlIghuXL2bpqwcKYFBk4LABN8aJFl8fxmJoQSDLNxEINruxCZ6dv7pCMNrbZhuNA0/q96cG3tR70
a3yyhHc7kjyYSlwIqAyKt209xInUzRlANhHtz6XEUfc6CKI1G6z4I8RFSVyYVUKySUfXYRXLl0bZ
SNsCZJ7f1TwB5aBcRiVewejI1Z0UeunW0DxlcwXUZGxVbhE19pWWdtFlZ9D4Tp7rfKsmEDqUmkrx
5iQzbd4ch3KaNA+RO45U7t2o15NdWWiT22Gu19R8FxzK5xGLt1Cfhcmo2JhqpHkHMkGj2VPt6EWp
x6tmtAb360uP7w9xfpETR/EMKtAcFnm8sIUe2dM84VhUAH681JWtekBk5WBJZE62SakMXKuFcldr
5tbe0HtpFTFwml4DkQvXokJ5b6GTrjCynkUjYtw+iLboUi3e67Pebc6LIKJuvYHS/ObrIS/dUcCi
AYsBL4DL/mTMVpMow9zxMrN0OXtmclEdQLyOzZwgNRMlvgOZb6TS7miwpnS59IjlODgdAR2qiSet
KKUNsK2hwblykUEdtGbjeR7QTeUZm2ZXu+x6vVF2Kco/sik8k5LSSqQywXinPbv72edv3kKXD2CQ
Ybt2H65aEzySoiZyrESwhlbE+Iqz4gMo5OYD+vwN3L9rj4qVGT1hqRtHR0cRCfYG1yLtTnrlhE8O
MgLWxtiDiSlYJ6hT+YyJpwbRms1V7gEksIR7i2lGoY09orbWs0iyza6dQ+nTO+W7cUA1ZJ9+zxDs
SGCGLrczKAAQd3gq6LtCF3xyIyLnVZD4QuQDvpm/P0hY4jAOZ5QKPz5o8DlHH7V9YM/qM23De7ja
e0f35rWC9QJuFrlanFnI9wCaiIzPsfPImRoXA0PAXLeT9r1I5+iCmkm0SXNKD01dIP+o5FaM5Ay0
jJ6qVqovh7Ir300U1AKIfUwPNiAfK09APvfC2kCQHIUeVI94YURYG6vHM51RwB0m0+xcNZPu0ZnI
PT0eg3Ky61utWXmqLVmEuBlAR7j10eUv+FBZiqxYYrBYTkV0oeTldG2FLHNrtS18ihgBd0iu04ev
3djCkgMRyvO88CR4rglWtdBM+9gApTrVMemk0DRQidrymszs0iIf2RFeKPKQtLMsw04fJLPPBVI4
5VaD3Dloqn+TUQ299sBqolEWYEMAgo631Zhmej31QOekTWoEUg/gWMLOirJ+UK1J976exoXIBkzj
oEhQwE8Pggt+HX9KgaQIdaVksg0wTFgvlhRWpKmbu7RL0pVdsrReIGMAbSEyLgh1hX0pSVWWRnFr
khqMPiS0xoPNjO2vDwYIFRU6FwYqNmKQKyd9FxrgKyM6NV6yJrmU9PIlrtf6wZey3sh1804KVPzA
VyCEg6CTtKg9lCaQhKZ9GCQkSNGDJ9s3I8SY9nqKfjxIF3WoTyWm7Vb5KLt1YRZbM3einljqpOzH
Wdc3M5hKVh7US4cRT1CgsoGcQI+EcP0UNKSoh4ODIoVamJtbKPLMTfJkNOZFGldo84ZG38rKLmwh
sCloXLMIrZEnkAYW65JSGglUFMN23DUjuOvBqA4c1iSV9fA7xpAs4G2eXCBKOPZ9q8Qta5BKTa2L
WuZKLd8GY+1dtnSJIwH0txXh0A+aAjAZgxWurMvVIezz2bWJAS6b9bzgqjUeIn46g2rCmGmVsKZv
2t1wUbg9YQ82qdF7nLvS3ddnZMmhHY1NcC9p2Nr2kMPaGEQ31U3jQin4jhM7mYHyvh5+Le6OT1Mp
nBVwJo6FNsBc1J7ndfk8QT9bs/KVpPFS2g5VMFzCuErRKicioqASFs9KCjNnwAJYlyqANNBDTj0w
O+36LQJaMvv6eQIVFQ6n/HUnCgAgsobAdKG/Q3zHh6OZpxOFcdY9TfFbCBHOzEhWniqLE/nJiBBt
FFw+MudGysY8g+bxNzMGrUjTrr3fFxz10WAED2IpYYfHJuz04X2sopiGXOjXW/DrkaD0fbzfe71V
wlqGhQKaFl3eeF36FMnTipXljf7XhCGlc2zGRHtb1HCdh85NDjXKdODevwoDMK7vmB+Bydb//w1L
cBrtyFJoRcBeVuCCU/BQ7qAtkP563IPlQVc2gBAfze7Ho6rLPM4SA8oJKP4GzqQbhBXWGrh14RZB
ax3sgM8fPURic22Vd1B+nWsYmQ6AtG+VYcI+yEgsxR4wXish6+JKgV4VFxb42ADeFxwgqJPreoQG
EBresxttiyu09cI7DTTmZtBfJND8W7kll3YgAJQ6+gS4uouYNmr0TIJiqAO4VapvctN5jKNi26u/
jisEuRYuKpTIwZKIMvnxWoH+va7RlQMiXrvZK6FxVQ7tfR/qK/CRpfkDzAItX5zPC6ltYf7aqJOy
wqo4CTxQwVdjTNhlsuECGtWzfhZfhys7fdWgcIcoWTXmpQODbDee2y/qOwtCz7q3NmB9rzfrFfcF
n3Q0QGEiay1xYlnFfqyx8ZU8Ap/XWsFpYUsYvGsVbSNQ6QTk9HitbAkSVCxC1QXvDfYY25XzZISz
nkISZp43X3uKxeGgwwxAUE52KGb1NDaVc95h+mSpcbVsa6Ar8DcsAPvyUaVDH74QbatqPRuRwycr
RMXKUkO6NVhv/foxMvDo/suKcCXlZZcqDb/bszhVdx0ykTtozGUkSuRi5fZbuuBhi+eToU+GTKyw
BfSk7XS9wvqUT9KlcxlfsR1gEM9c2dj2ar9RSXxgD/Su2eHf/NUdz99BwrP6yLzwTpq7CNwC6AIj
9KGE1hUYaRFccBqOdITkQevz4JAGyaqk8gJDBN4yn8YtrGQBfMWY6DBca9pZmwyXNtqp8RM3Ta4E
FRhA2ym+ShsquaE0kWKMVnbSQvPB8QcIi5zM9ljoDj5AvlYvshqEkl50GHzVT73YA/XQeNO9mtZu
dmWv3jjeaksXd14nM48gAVUSC8kmEQ+QoqkjGe0O0IPIa8+haEPCXRuR8Jb9gMyFP22rbGXIS8dT
5SptQK8C3CS6U2WyaJ0qLdj8p8RleLI2U7/iQRfyzmjq/tuE4EDbuGuUQYKJPvgpZjMEHMGzFpIs
Lt5nO8KpUXJmtZEGO+lOCxLAy4EtPCR+BqmO9NA/csEOzZUq0o4ELezRKq3r4lQiiYHyDN/D4lSO
Oi11ZiCC1BM6+4Wu9x7TenPFny49yPH6/NuMMJ1hhsqNnn2ABUYv3Fd7rd7EgYUcqB5knkE3KJh7
X3vYpfsCvUaQdQKPPyhkhPtCU3s7tCfwnoKwtgHzAJTO4zFqtn0U/npjE2/0AEcnB1zYJ6mudhrB
FCyB328eaufcGpznzpYT4FEVheR2kq6MbMnVacD5AykOovmTp1RkKFJoZIjGpqHa2nPnOhoY/SZc
8NP113O4aAmNRWCk4aQx4i3VNYWdTAwDKzP5UpGeJBM5Ndp5obqq68yXQ/QiGiexxIkG0byYFk1S
MyzTsvvJTEO3lYvh+LxvMAmalVtxcTeizIl+VyRFMDTh0Jk1orFQA5i/8SdfuWs2hevcWC5PhXeX
2a1ztVr5X/KRgEuB2IdzUpywTTp2Weqgg/s5OtVtoBkHDkYH+1/1oK0sn605Fn7riNP5yaBYpRuc
tmb6AIOa/n2mxn1nv/dQKUWufG/qL1/vksVoE9ISKIGi8H/KvzipBeq/IYIZDrXVIXHEH/W1r6C8
Ee87kjx+be8jh3QyuE/2BG9i6XOsWhnCGpAoNJaHu86lPq1IsUeq5Hy+nhRPDn5mZ0IfPhMtJ2dr
S7rkXj6PWdhDVFISPYzwDSzct/M5CAvcLFzrVVvKPHHRjr9mVohq5C7iDSOY2cYfPV43CT3lhu70
QN463nj19bzyaftqWoVIpgoteWz4MrZZ6tVm6Y3NykNoadJ4BA/MKLr1T5gHLHPuqZ1yDaPCib3Y
aveNIW3TfpWkeWn7m+DRQfkBzuTkWrPqtEWzIn+wKvKDUauPjp7fWMx5bWjyo2ro5uuZW1wnpLaA
iQXqmyugYGo/ZQidDG1cQ4qmwmFvvSbbCsU1nIaJyB718DxeibUXDxz4Q6AxBOQdMmrCSqHndWg7
9EJ81KSjEXCR7U9vooEWcW8VqGP+zn7/bFKIMilAB42Of8hop6YLbE/jyrn1rZrSFe+8FHkBA8Yr
KxzlJ+bqJKWuQVwLxIikjsNTaprFGXKH2j6jTezX86hs4hCkjJOeA+PXsTV676UrD6A+VFpATgCM
n3DiZgflJKWA+SGtg6JEYrJ9dqbSnZ21JqwlS+AaUUBUBOHvE2hDJMXo+AoRExWd3RHk4zelBeDb
GI5BNcUrW2bp5NloBsWTlkMZRN6DuHEGxAxoR7A7NXOVJHF2mdLX4GWffiN7CFAozrcMaCAn+D4+
C0gBh44xWIDR0rTeqlpXBxASyw+zU6/6xyWXhYsczeR4cfLr/NiWytnHNAlwPnnfHKTSqz4q64Nn
o8CNo5dv2Oa3Dh+SYSr8MmjB0HR0bDMrVfS8ykDU8X4r3OVAEGRuAogEz66UF7/Oowf6dywbb7Hl
NWzhopHMEZx9FEVsDejPwxim2f2Up3AqU0jXGoMWzh7vzYdrNjGyk7ZlECdnWSsDbZOkTom3CI29
TKE+S8DlkMm3IXomCXWylz52Vk79wmEAVgHpMRw8wMrFSZ3qIZ+aIkGyVClbkmTOGzBdM8kHafRK
NVxbRHXhggC5AspwHDJ2WiF0SjkdK86BA8LTzB3ip+oGqXTebKAjloiD12RnbdLtcJ77/ct0F2+L
3qXP7CZ7G3Y5qoWbtQTGwgHFMwXBE1qPOVpOcOlIT/a92tlcU9AmVqRioiXwuMtFspYwWJxqcJ8A
TwV+KKBdj/cvrQbTZB0ga3MOwGTBwm+Okn4vnfa5mZo17MHisCCRzMXOAG4UO7fx5quLNMcBDTNA
tdATRf1SKbKgQRQQfH0JL/gCrjLBy4KILpDWPR5XRg1DarIKuFDs4CsLup7b1BiSFd2VpY2DsIL3
dIFoCKmuYyvAg0hSDyILwAvwamAyuEfiXTEY4JFWho40ayp/S6PCXYhWJmhcnvajTzMo86xCRqbf
al2AxYg5Pnw9b0v7AZUxC1U5lOVPmgGVuZmNlF8DnUqDRjEnFIfDJ5s1N1VubX7DFvgdoPKhIg8u
VodpLrV5R5HuMHLptrfiR0sdCmJJUQIiRy1cyRMtjgxFdnS+waedhBIh8K0pl2aAVEe6N6Ls2S6n
t9qowSNbsRUHtrTRkQbkXQHowUeQe7wvqt5IZ3mErbaNDlNo75hV3xp1c//1BPIwS4jR8RQHIJEj
KJBrFdwEa+YMJCYKzJT1WzZm8JV57xXQWxwjAKqmIStJLhePX1tdArEBVAs2bFS2UCsRR9eBu9k2
aYh4uiDJYXrgsDnJl2+TzRAYe7Sy3P6OQg5W7pNNfjI+xdRl3ILmMXKQ8GcDCNs1+cY04gdHSyX/
69EtbRN0CyKTAsYHNLUIR7rv7UrPGs4Iokb7WdX9jLVEspk3DNNKGXzpNH82xT/l05jGRJWbikfR
sZr1JOmlszJflf5aNsKbTm2cMlskk6u7rkS+wUBOcVKIpH8zwOT/9YwtbXZAScB3o2vYgyKirJDU
MpqTCBhKo+89KdKhilX2QLKgNXDlDC+a4kyvXOgQYblwrrA4RtOEOFdal17UKXjCOuMS7PYrbn3J
DAp04EoEBh+wPCGoK8YBOl74S7j1eOPkKu4P7aEPf11DBTJFXFcMiScbFTNhNCYdlV5JGOjsjfFS
ovG5U8dr4JiF7fxBuAwgF+iNcEsd7zEp1oYcWHKU0RM925pyVcpEl/ImcSdqjNtaovP3r7fDkkX0
2YKQ19A4xl+I+M1YarVJhtSNU4HmoJneitDZoXXddps8WUlSLCwU9hta2/gicbKM49EVwG0ofQrl
YNOa40sZhNYcbK/slGKQVy6rRVOA+AEjhnD/pNMs6Yup0RguKxDHgqcTWaRUvS0VNfh69haOK8J7
kI4ivEd2UFSFnBs2RUXZoBQIuhQyafbesqv5108sf4pxsnh09p9kXiI1A734BzglOqhQj1ftvWE9
/PpAUDTlDOYQtjihA7JrKQr7DgPJ+uk5m52nJlfX4smlyQKcFHA2BLCnWFZLjmq14JgRo+iJoTGQ
bLCVqVo0AXIE/AMFILzMj3dYmtQ003mMYtb9OzXyG0WpV1rdlhI4lv3JBv+GT/eAlOtMj1Nu43pW
iRXMW+oqmykoD92Od4H9RjEE5NJAdnLSh1Mwbj+mFcBJsAei3ZhATfNCHqRrRBgrW4CHH0J4gjoI
+iLxPy5KJfgedWSzKnFdL00Zb420uUlLDM1h3+15uGuMaa2db2Gt8GZEJgzkHwDEiJl8STaqn3Ll
4CC13mw21Yda0zvbz7RJeZwSztszp6O5NQEe8RiYcImZNtmMFl8p2qlT1I1oy6nZN9UyI//r47Dg
PpAhwHdB5QznW8ToOE1vNmOCuSgce4PWzYs8KmYyVPnK1bXUj2rzRlz0SvOmEXHSEXq2eTvzvC3Q
JXgqqw9x7nYXaBc5NzZ6QqQfw5tSkXKztqsW/D6iQY6qsxAMnJSHQL+eTmqH1gYQVKFzLENGC08U
FcKsXYmaJavY9uspXSqXIqYxEcyjnRGJXWF/OVaftJTBYgrljTYnztn8s1w636AqhZaYeNtcTqrf
UgJRiHy1hfOjDCVs8KMPUI8PLhtC9CTn+ADaVZe1ktBtE6eSK0dcXysvNb+R27fUoU8T5LfwFgDB
aJnVT2nvYCPGuopiBHtlabrrIkBXaFg81uDESGQ1Jc1gxn6nxjlhPau9boqh6KHbOfhJHf2gTP1D
4uQea7UXuevu0yny4cBeqDYfNBo9joCjEaOEGSimSSC3U/dhnz7jSf7S2rKXs+JMboobp2O73DLc
ToeQVFSpr6rCHvRcVjb5zBJoeegOiTo8x1qq3GsZTo466g88eiC5El928xpJ8MkpgZoc5yWBUBkK
qCctll2ZQULBwqu9CfsnORlv9GK41NJs//XOOXFMMMO11k3gwVEXs4T0daIWkVmBpxdxfcJSsN+n
8laPCns3G02dEaZlKnDgdK0FZWl08Lqg2AQYGqxewn4FZR0YGznqdS4bN5yYBxCi28q/3JOH0XEX
AHVWQGvRuHW8K42x62M7xPNsoipxhv3oNERB0AIO8JVwfOkliCwEaG1s6CiiC0IwFZXFGJchDsDk
zgFrvPgN/UxIgBapr104m/7gmO7wmMlrdk8WEC4U5KtAH4Kz9JQ1PUyMclJ5arJFvY83psXBHJHG
wKq5FODvkDB/2E6y2+auviZsf7KMH8bRWMrL+yjiCiFB4SRmWQBDT2RwWiGvQXpQeUnj09d7dNGR
4yRgp8Kbw6MKu0Vt40qvdTTfaZdxSBTP2ib76EIHVJDuBq89tN+GbeWvEXctefHPVgWXRo1UYQ6D
1WpULh0qgyjpNlURWjXWynW9OI0cvAfudo1ryR1v07oaxjZheDbmc7WT9OyuU6tdahgr0dVSUIAg
BPUj5Cs4zfOxmWlqU5bzogBVa/ulkdHjn6BR9+br1VoaDDLzeP8qCKxxEo6t1HbuZKkMMm7QQOIi
qhV5p8sJ3UsTy7yvTS0OCGyePFuL9LgIrYujqmNpBFOG0ZAaPFYNG1ZMLG0CNLijH4WrZqDT9ng0
7QRWQyqjdd+ZGtxLOaopRfoea8o1LeL73xiOhQwgb+xFT4owc13MWR8NDKeKr1n3HiIL//8yIIpV
UYYH4sB50pl+XjcjAQGm+7WFhcXnTJvg+sV7DXuN//2n+N3sEkNXZ8APdEqmWL2so3arUnXztZWF
ZB9YaIByQ7M+wlxbWJSJby9moVfINsIA8RAAYs/SRL2yZRdJyjbYlSv5KT71n8MbFZg6PHVtDYzJ
PJwUx6WDUbuDpi1xpOus6HdzASr2/H4uUMoe1CBO35tyDct+gqDkRqH3CsQ8XidocxPcHlRlpdIE
kexH/Bqd8XJaueXQn9i3V8YnzqhoSvR1Gq6uMoKpzpFdsAa6hkb3bEDjiVbtu7q/maM1JKG4VUST
wiIivJDLRMKr2DAjIiOyKvsbpVwLNE4iY9EM9yGfdmRdVXmbFBjZtO8Gr4EKFQvAIjB9U7YmOGIA
R0sjQq+yOxXx4kdb5BoP2UcSWNw8n9dR2DyznPZ93OMTOFsTB6tIUIHKg+xCf7bfEt2Td5DkeQFD
DszHPnPrQD5zPIDvry2FyDehz570Ax4Tq1JkS7v684dx5/dpbqbSqtWev7YlNm5nTd1Wkw14XgzY
1VRcJkXoOtF4M9fTilNdsyvESiO1FDCxwS5/rQAcvB0Cxde3a2Kx4vUgLr0Q2+oQjQ/nGGYaROlm
SMmqntNHWeGrpRVcdqw0IfYwN7Hvg8GfvQ8iBNvjhEeRa27TG95qm7vKL2b7+NCQGQN7LESET3VR
6hi6lEWMGoBEexo4Umf6FHSfJHWi2P/a2Z7kZD5s4ebjxSkEJ2Jtyqk4fyKvcQzu6NEb0Dq5ksvO
Gg9shV4YkbXX84JjQI7koyuEk2CKHXGpXlHH4csGGuvXrIieGimrkKlNdysDE+92DAzJOBVoFogb
IW8mLB5mDuq6JQp86XlyI7vDTDgyXPfimzhCr9X+vsTKrZUIlhzSZ6uiHgSqZFWqU1jlHKNSQugL
uEwjhOzoZ+wJ3CF4smfQIJQvnOhhOlub3gVXf2RfuFWaKu3tNId9+ZsU3ud5v7Hq1q3LM7uZvdxp
V+7qxUlGwhCMeFwSUKzf97IJ3JA14oQ4qZsUaHsfn+3wPrHTYGU5+YUhnEUk2MAsjBsf0GaxBAhW
6hHlqo+JHT3ZJDlI8bCJyMS1cOuL31xKJNxRUOCESyeJXVTdK7lS+AbaRdsB8VROrMcYlT9jE4E3
USLtvtrp214uCQ0k6lUxcXZrkI2l88krn399heDFhxS450TGDLOdEeidpzQu7/S3NvG2u2L74VFr
V/z3BxRCnOrPJgUHLitDPRYhBl75yG+ZG1B2edbZvA03/Y6hdzCIvRbyJulN87Yv0FwCyUNGRr+D
4OHa7Xqi6M5P8edvEbw8YGksk0a+wSa/egBYJS6J8QShR2BCkUcmIRl/SJabnJvnznVI5DvzzBrI
GkZ0KVg7+gzBmYRhqdYtnfleSLbqe+RT8LkCcJUQ+WyVvXbpDH8asyYUloqyagGdhrExMPfND6aS
4sCbhm0v305PWYb2HsU1XJmsd7SdQDqF+f5gfvoUNJhd3JYlg20w/0D5FRdeHLTE2Kjn4Klfb8Ne
m1hNCE3xmHXmMoY9fcOuMp8zV8mB4vJmqbWAYW1ahZCUNpYVq9yDtDnE5RsLBFQmGHem/ofTOtc9
gx702K8yA5ykjsQZFUPUmhVGBYYMjHDy88hLzrhG8+imL/EWEeFeGUl9scqmxDfkF2dYpAare0kJ
P9Yx+ZGqpAFFiEqis8tqE8J5qE8aWlEC5YfxQwVQ9/9wy580G4ijFtxWV8dmkxRY1+JHfKeji5/3
88O0rbkz+2AoWQcIr41Z8FtthJZhjfstfVPv+CSj/+43FIt/Dg2YZ871h/8T9pFZ0rlmCoaWNzAw
V1C6X6v3LQVJGv/df5oQ9kwxUVpFKYfVjLddGvlj9BTPsvv1lapyP3K0R3Cp4GYDoy1KSeZJIaPq
LUsvB3DI1J4SoKcMAaY3ovELj5cPzi07oEG2YzOWiwbrLHInAbxgXnDtWVyntuTAvNU+xnnu9n27
FjQsmUB/F7qsUMwGvFp4mzlNa85sYCBmdTkBE9qBd86hP6PoL0Nf25kyuGswhNPjjlF9Nils/Inq
dTv3MIlaBjo0TPjt8DnazO7k4awFIZg61i7J0xhBsCls/JI2Q2NWsGle0BdQq3y8Qt2WyPXWxBqG
7up9uDaxwtpJRhIqhoK1G1wzdmOV2PsOriVx28HDljmgAyBY82l85sTt+nlmhTtYqsBAizoS6G20
lFhUg7YJlDSqFHp5a6u4aAo4IiDGuTqgWFs0gICfih7hbOHQLa2gHmNFxkSSpA+MaI26+DTGwfKh
qGCBtQwcvyd915mVKGotYWD5ebzhO1X2a8/cqC4S/pc81opqTzsUCWIs1ZN2kOfZrnGYnvrr428Q
O6d0kKex2P7YtvnO/KEhj5G5U/mhYVdu8m+/d/xRlYdQhaOi8UF8OnRgvlUdhjmGUJ+ns+cc1csP
B/efr+N/Re/F1c+90fz7n/jzK7hO6wRETcIf/32RvNZFU/xo/8l/7K//7PiH/n1Zvue3bf3+3l68
lOJ/efSD+P1/2vde2pejP/hINbXTdfdeTzfvTcfaDyP4Uv5f/l//8h/vH7/lbirf//XHa9HlLf9t
UVLkf/z5V7u3f/2BFpFPvp7//j//8vCS4eeuXlg21S//+O+2YOzk595fmvZff0joEPoP3o6EHmaA
fYDrxa8c3v/6q4+iGp7nXK6SR4F5Ubfxv/4w/gPdipzhA7hSIO2A0P3jH03R/flXQCbhwIBSAnkE
w1b/+N8ZOFqrv9fuH3mXXRVJ3jYY0vHthF8DEJ+CVk9eI0WLpCNEhhEdwT9UlvG1czmA1EwJiV0E
0MCytDsjuigfxnQlS3ocPpwaFO71CYmrPplg0KquleKyx20BREV8Y3SMACYprSUvP7jC/3Zopwa5
k/0Ua1MnLJ0JEKVrpdrF9Lxs9yz2Rwy1dysjQPa+7UlzQ6mHl01PVNxfuRfWXtJsu47nNZXeQ9eM
bviRuhYaHMfKp58mXJyNajRqGRbxda2/Me2hTgmTwMVGvrHeVUGz2uyK0C9mV42vW+2H2b2002Nc
bc0UJEok7m4sfLVsuErmlxDOlrOH1nET1S9K/9O+/nPXfN4lFs9nfDWHwnWb92htsyUWX8+3Uw2V
et92e5VctE/JowTBi/o+Pm8miNkTpPTn2ZtSvwbr4E7W3Bhv2B/RfXs12a5eBxAOTF0k/DXVk6WD
4qktKL/JvKlvjJcSGiohcfwBZY+RIMB81WaiZe/ybQ+GhfQsd5Nb521CT0weKA+O/zo+tnvz1b4r
LowL7T7LiVxt5NAtI7d8/3oCUN5bnAGkRD7krlFLON5FsW0UqNRhF5X5pf1NGTYN82rlfC4v6ilI
W79I3PTZeUXVpn8vckJ/AOqObIaxRWLKelMf0/uWuUZP2hLxAgEZ72QRDdTcHdF6EutvYZ34E923
vUNy/LyhH7rbmQLR48nKjzYaXBpv+mljNsGY8u64g1q8VvnGafc2cl3UpYYnp2e0dFXmped0wrbF
O8vNZFeqn8b8ucn8GW/61mPTBpIxLD1M3+ORSNklkg/dPr23hn0/uEB4Q5eWQa4HaZbMS0sX4B4d
9J0/KvTWx24EctGclCBSHYJecfXqm2R8C0vioPCKvjpvHM6j7MXq3mL9qQYrZK34dewyZWO0Lynb
ogln0+k3+fwtU0fSY8ugmIDWVtdICs8otoaZEdo/O82hkABrQsEBdLSogCWPcxKStNNdpem9qfNH
pSNOAenBW/UcLeTgsYbwbFiDhfK2xyUqu2rhd9kZ/p2WAEXYL3mKaTaubFCWsmsWP1B5dsFbkahu
p7w46ZmGh7c27svo1trF/Upt2uI+5vT8/L17hEAOSGYDPLSUlyQBlN2b006WL3J7E8VuWHeQq2s9
FcqdFBtpkC+G7iIqznM5aNl1WqRIu78NQ0/q6TtVvPGHDFGljAyX/XUIDUCJmL0f7n5yUmpgcHyC
uPwwkKQgGiV2SzCofCNNbqRj0TwJa25BjsQ1Af2h8DfntPXbQ9kQ181LN3mKX3JwuEQguvab5wnN
1jkMkNGt6w1UnFBict7t7+0hLt165ZB9ZCG+miUh9BwndbSVFLNkgEwFbey3zmN0MBuCAJRWG730
w9ItRr8Yt2V9gy6uMSvcNEMfeBxUd/RVGXxb2xrJpu0hw7fNB+LcFS2pJk+JvELdypHyM/Q5inw+
+0Wd345ffLEp5JAkhJSWk+CLq5tWOsMGtkrPxDsOXfcdvJ+vlL6kbkt5E4a7ur6xG7R7XoAO2Hwy
HiBQ5EhEMrzwBUdYif32Veb6uH4zXtbmeRV6vRpYIM8toa/oxYPrGG5xZgDBOXuFsWHWCtRPeKj+
vI1ARo+QghPbAvFz7OJavS3jaYjia/sbfZGCYptkXvYCijncQBryCj+kiOToIUVhWnMztFgPHiLZ
TCP5/dfeFmQTC/P6+VOE+4ZJ7dg5jhRdz87FmH5v/NghADhlKAhlYPvZgk041CBn4ETInjGFsNit
U5cWrgzag5b0EGkk2stwOcMPJrtccoEzG/S71nhDw+jUBc6VkXq4ixJlQzVQe0dkeEAjA/ZTaxF+
4p6t6YFVXqv5deKB+nUo3cmPkxy8G6Qbt+Z0b1kNSWL4ttYHo2cS+vQBXdOkTUrXnC6q8OBU12jz
UPpt7rhquc80nw6BXbtdG1jRefnGprNR9dr5rC73hrIvnSunx6Y3LxKojECos2zPZj1o50tnRrji
y+1ugsT9JkFoEMHhslcVtaqIfrO+SfNudNVXa7qctBuH7sY9uplp7Gc2blL6DarLjf0tHX0TtLyj
F9O9LZ81r2ZyzybPGp6Hyk8zkiFzdQ80AOgn39k7BdCpcy3Hw3uohhwvnAUemwDh2+5QewyOFrqL
Ckp0HZIZKPtYW8VxOydI7+N3/Aq0KP0Pc1+yHTuOJPtFrMOZ4DY4xBwhKTTeDc+dEiDBAQAHgPz6
NkZkd2Xl6+H1rjcshnRTJZGAw93c3Mwes8h9c+muKC+OnbHhRNyNO4E2lruvzNtZw8aH9IyTkN8M
TC/IY0PlCM5+ODO20IjtHNSBAMYTeKp5+j2adwSa9E4Sid0oT469wWvfdvDJlkkUpV6TSZ63TYZf
OiAZXadHepjTbpD+bngZb6rphjfhymx0Vh3qWCd+s//vV+1/Gr7+umj/liIY2tWe4iX2z3mpE3IW
r7Y82azc0E03NcnKDJDmU9IM4vmtSZWdhfCC75O+3i0dRu82VneecHhaO0snZNnU5FTmhl9EcBms
LKAJo/9DAnpXE/57/Prrr/y3c2kqHWMVA2PP/F35SUhSQ7ZQWrLgbXqc8vprr46hi1T0BCPWpspa
P2cfwRmWIiPgcZpMTt52GxxgID3PWXQD88CBkBAedxZoKC/+9w84+M9OUTDNwYkBNXDFKP41QAVW
VXbSEPqsD6XZt1dHQur7qR5e4VWAMF+kwdhvXYgVInmB4GhMs1J2Sd+/RDKFgYEojlwn4rlGO3l6
6+fc91+C9pdnFowkb2yMI8MFFuloBjUf7Lmebf1oBx/XZdkEM+SLkkolYb8fITvlpkSki0QvbiNh
MwoH2Co+Vc27jZhutvc/+8/69s/s+28F9d8+/n/W1/9lFf5/sLaGLtVf3v7/U1vf9O9fv/+lGL//
B4+i2vX/4YATh4ragdIxZG+w0x41teP8A35R0EG00dhHWU2woP8sqcP4Hyhxcab9ex0d/GMV6IHI
xerjjv8J/jd1tP83LOtOq7Q9lAAAs0ABvgeHv1SZzFSYpK2DERKIuSuWX5PrFB9mgiBi49kAeLvK
+ggGlJpNHPtnpsLqY4QFgyvZe81g8TTPR9+jQm7sSczHnsPyKhjQdCxOBqMJl3GU7uV+N60fPYin
ppLiZJHUIjtM+KBh2BH0wN2iODMxDB90uThWJJDohu618Lxv9uyG7xTHdky9s714OCw6dhvd+ouZ
/sfStO5RhJFBKj8MbzxC9T/Kx1L+L/Ml904H+GfAAf0Uk+Ew9vNAbotXBe2/BRxLwKW5ZU6TSmuc
kw4EtMw2eoAExqRhfFHCytZuO/MC0bejhJP6R9111l42Lk/H0YtfR9+pM+Ax3Za7Q33qCuWNcCax
zZ4248e8TDbUcmh5E3Hv79HVxCni2+xGLPfVD/SbIDw6hqWLQ82o4AajmsxXNAOD3nuKYqY3Gn63
OzDvqbUJWHngTo9jSol556rWe4u5CzEs4cDImRC5mRwT3BxW6X1vG5rAOMRuXTfcSoJkxHAGM40y
Us9djaO3CuN9CcLd3o57mCbMRD7pakxCux6OfKiDW6t7k/Xdr2rp+R6kfPcAVUpvb4L65wSZrH3t
wyPLQYEEr3WcZJhUTUKni6/3y7Qs8VWlthI5tEvGb51T1BjcjZ1k0vSHFTTxTepYwrNlpinhYpk2
dqQ2k20RAvNt/9Prm7MsK+9NF52bhpWIt5Ytx6wvwwU5yCS3GJjlmb0+hcZz5ZbG0G4YoOWbiNiX
iSeM+sPq+xtrtI1yoZDiqwwKtq0U9KGqCNLWsfEvdUV+9QOz9r6lGmRIU96E7LMQfZG5FYpci7Xz
wRsa/AjR1lB/bSZ1EkWfk+bWj0J8uH7cXVzaoGYdp/lqzw2VmyUIv3hBOsiwI/pDMxAKzEz3WygH
qIwOInyK3CwkHLn0WDfQ4Yrj/lDzBdVYEeNsJkAsyli9dKH47AxpvlWLaFMqpv5Ieei/KqGPOHea
by2UurMpnHVuaFSMW6Y4T0qgrokK5/FAPC3efZ9G2MWBAgWVFs5GEzN/hsGHCQWSjj4cd5YngTcx
N/UgrFvOrLs0MoSapEPwWjpnLJMAztmFLOxvS7nq7XgefVEYsRiWIFWTXD4CnNiweeRJKMIavXlR
plUrqAeQ13MPHDMBKtd8enLl5L8tE1s2qmiq15L1UebHSx5wT+zLmMBnPg7q1A0K/R2xbRPbKEAb
6P8falJP24X7FM7doft2/+guTwXwwtRZF0H7H/9gbL3xGtjz6xJFMInv6wFaM9i5YwudrnrJyDy3
3/wANg18AdoWTj62bK0YP/KW1YehIrdKcbkHPjltwbq+koDri/YjvKmIlvVn7dfQPim96jr41rbj
GphYWZQnYvdD3qMQmf2IH0UEREV3aFq0mvtb2RJ9drz5pkaxOKnXtv1hhQGfSsu1037ywRoydvWz
Cwd6hrwePYc5dufAomh332ompjIhtnTzewTBYELS+bN5IoxsJAyFMK6CPbeAxZEoOFPnXaNIev8X
TNSuSQgf1W9rHosZXk11ikhXXJrBFJf73VgSqOWWg5u6yvkfElGM+v4rqosTDY04TDGuQyEQcIJ6
zb9mStDiHyOLuUiX70+b8dA7udAP3NoSgUFWy/RaL6E8Rxtrnt4WJecnCNq1xYYiiBUmKBT29qeN
ro+mI/8j9pq0m2XmLtN0XnjbPola3GhpOp7bevBSXizF0cyyOIJ97R2rbrOAxHyxSo7hInhGYg8H
6VTE6hna+s3ZE/4B88LervPLZQNvlOAo/PZNDRA0z6kLwCZQw3XRH49fBV1avOfRShZDolsthYWq
gAeJcmKZLwbxtwjqIXfbKfxcNEY1Fnf6wcrpScbDr7YY/NMccPHiDtY3IrB3o4pfnEq3r36BOSpo
DvLTFPi5tQywm8Lp+OZ6nZdKx730MOjIqNLzZw/0rC/icDvFDZ4TOmRpq/HvQ29kt6ZaTsZQmVdx
POw7u613jziISSCCZWd1+6FEUrrMi8TJF8eZkN3w0kiAF6qSFRoz0Pspm/KFk9ndl6QZM7seryE8
LU73511AIRWTDQYaIH39a8ZZdX6EyWhuEwEz2AR87uVbMDXQLFaCAezrIOSmZJd1mN95phPws8YR
YdJ3k9l0AR2u4M9HB6+q3l1qmiuxip9eRMUHuiXWzrTkWcyC+HtCumcJ8+Hd/TiumvaDz12TaogO
HioE7nQaXHcdjAx3bajUPozmpIpt6JS5fnWbifnJkDE99eHyy5MO2TcjdGA0ogeAYSv20scqcqj3
ed9nU41UJu6Dy+Sx21wYEPzWZTPcLy5UPB5/dssRJm1Xw/VntvkHcwe5ayKfnmmPQtSqOhvVYsin
42MvaxTrkpI4cwb0vzdKzd9qVfn7Vvsa3+jmhLVVfBVlEF+rUEzH1nEuoPVNLAnrpco4j4DNe+x7
B2tf4B8VZD7mUpc7Ts9mzQLUQpddqabViE2AaLxelAT8Y+5xbBayzGsXCcW6Ue6XsC2i/PHdTk7d
vq1QaSmkJnkFpZwM44/Q9yxHtqP29GFVxAAXHtrPtqngxzbZJKkmJXdyQcQmfUnPMcSVti6fr85M
PPQqBvYVgn3CqqX52fApVZqcJmQbL48LfHaTsRP5WI5rXPJksgjDLuvMaWILMEn8zv+DBt5lqHCo
LdJGy0FxTLh22ygaL1GoyfG+iI0k3QnWU0GHYqgb3RcGtugbh5FahhQ9ZQMb9nYfDU/9YECJ93/b
ztB+l/JXv0ThWTgRrM+GH3VA+m+UlSwvmqHOIiNbliJi9dBvcQGth1P/wwPgZGkfxq9z04CqW3iX
uJuROdAOy1+j7GQc2qEMu2Tlp5wF3uuFFDVADCi0QrqnhA06RlG+SKzW6H9/M5pCMzrAflPNbHa8
X+C61jlzjkzvPa70tAtm8Vq3nj43UdhlljfuuwZTx8IGAO2oKG0xbZVaTVmmRg7RTmrhvam5xAyl
+jU1JRpqfrHEqagrSAmbsb9iWF7vdNkGWWzA+LOM94K0zGQz7Kjhqx0DBZeulfGayy+odj8vUfsy
NtOORd38PvH4MAVl+cOyxp84zgjdjJCUCon+YU2TSruo/6FsRBnRfjNN7+65jBvUtqW6tpAw2jfD
AIikdQgegN9bLu41LJs6R03ZLIZndCLF12OLYcJ6fgrWLKet6++txMhL1X/ez46lj+Kd6n2TPI4S
jcdeRZSCJEAoECJ7vN3jaMOhH9NEHst1gWRlDZXO9A4pG7M3VUGe+xLAU6eZd5EjVqDhfXjQg+tl
C8seAXS0gZVZHbzsrRDWlcryE9uU8msO2NkSln1bYq/cVcJ/xXyAA8Qp8t9p0SJTj7Y15BQueg0c
4/TazR3MpJvo14zZVN/x4SY8x8uxp6C0j1gy196T+gXaBk+R38WfcTcEObPLeiuLkHzO1D2HukpU
gwaFgHDt3oMbew7Cj7xOnYffAqdGQQP7OLMI5V289KD+tzARhLnnq4lsqI2VtXuSwWi9W7a9ayem
tksYTClVQEyWUH3FcadzHs/gkhSAHeEZui3BKUJ2NiDnllO8ndGuSJUKXvBYx9Pg/sZ4On2afW8b
FuYnR5cog6q099GxEB0ehIuECbA2w7ENXx6PU0e8zAfj6pdmEFfHX16RdN166Pl/WLzHsGOMcgTW
ndZ5dEZkVkNjwfJqQRLaNV6HhmRQgDyICdjiJzSchoQ3rocFXS+71iozCqkk/OKT9c3uTiGh7jNy
diRfURW+Y4igfYpnFRwkLV/jnmwG4sNXi87CS7gqxabzTY9c1wKg6JXtEYJ+zbtn8QxmhfaXWTp3
U8opLI6NQ5/upYpHUcN242cAQxuGfu3SZ6C8o1Po6v7qx0W8o9XwW6noW+/IMiGmKp/ogn33zzvd
BmEGe+LfSP3N2fWpkyunRvuAlX9oydpXKOR5LzRwNrZfWa8uhD/PDrMQ5ddF4pKhBCg6hQfXKZ1P
/hbRPrh1PX9aei0yGvTFoa3L4hLMM7qAE5PHYBxQ+3oUz9aqpLtxrNC/Mq9b0+SeJMIKgFwjvrXZ
QpufyLTI0aFNiD4eypt2HFF5rjlk9x+JpNNUMunZyPLHaUjfMRBMDXLhjjD+cb9bljE3qgt2ZBLI
XcplnhKMdR+5wf/P40Rbg6YUMy+fRW15ey2dBavSb+N8rvoYhsYkzAhn6o0E7Bc8fcbNPVKIInoe
hkqwVBWmyIS2wtQP+syKg4luhA/mHgRRE04m/1It2LzwnZVJWGiRxuW7V0bDq90t8Nge4ng3rxWi
XVi/iW8Nu8EiJ0ytzZ8+2k+BDD86F/3AgoX1wS7n47gEVjKWTtq0hBxZMR5sOiyXgQX9zcZGtRaV
Cjs41Zj6lRBXIc7xfunKZ4Vu3JFT5pyCiHnZI9r1baszJmN+gvYLRwNVuOgHmhfCmzyM8Mc0EWQm
5WiDJDzy8NAU1ktDJ+vMPaAZpYjH7x26ZnrgxUszO3qjJGjLk1ta75gUqNKwmPynsHJAl+RI9hqv
ii6T5Do1oNwcfInukBMWT8As+9mu37o+ZJdCDjufNwPSYUL3THrN62ANdCem5kdhE55Iv2IHvcjo
k8vE7SvnNC/48qB84LY23FnrIGzfRX+9V0Pc4qhjwyA38B19XuoKY1tr0ji5NlrrNkCOwZ++SMmr
8xBUYLBCPn4rahQqOCminQgwy64a3zpg6OPaI7U8y3gx+0mjkTHS7ny/CHLxJuhBDHpI6dSE2DzQ
m3FQIKkgkLt7jhcV7nAJfeuIp4yWCx0bvAnIV1hdK/YK/bR0uNdnc0BFFop5vlRB+EMZjd/QI/Ol
W+LmskDsaksDVZ67rl3SujDVZhonktvz/BPW8eq0qKrLMNvqbR5ZXxNx1FxaTtmAdiouQYwMGbWs
FMVJOfqMpPctLJAHStEF71K8aSzjN9KK+mWMg/3I5lwpTi80pP3zKq7qL/QkLRw1ckWTUGjT4zhZ
IEhA4/Xmu0yeH1tdcGd8KeqwfQVWLqLRefX7yHnVpXiyB+tAOmU9lVx0ORIV9+hbob3pKENuTBRM
Sm27PHWOBQ0KFUTX0o6HFJkVqqua0KSXDIgTBpXDDYsH/zwrDMWsZx4Gkd7ApZ+O90++ic2J0+5Q
CjEOEI6f7a1SmKWo8NPPInQ+74AYFfjFg/WvwiT+lZZRuPG0XWPWdQWfMKquNwF+yAOQiuW7H9XV
jfdrbRGH/cuqMrEZ+joEXVFa+X11MfBoiDjNbl9cbI8tN0FR2Ldm0XsrHpabHmqkxQvaT6zAxxri
6RsoQbAcIk12m1d1s6PWKQy/KMyNcw0TomOFzA5WButtfb81IfTBNGu63RiavSVj76NkdbtHX31j
jJyT+2uGHjDMUWtoh3duuCI4DPyDmlkCLIg23AJmBscygLEkWvROs4lF9H2IomZfsGavuzl2chj/
+etmQNqkxqDNUD7Sgxui2+QVPSqBFfWaev89DIapSrwh+NCOwRyirvMYM8ObcuiiBNMuMVqVizk5
lux3fWUmzPPgHbIifiEdaTaFxbtL4VT9BiJ8aNipen5hC483C1bozp8C82JHhj7zksOnfM1+uWjG
xGfDlksmL11fgUwSt+PbEHkgfWiv/DUyjND1Gnwm1o4nKf3mScrpG4l5DWORGiHSY8ENCVICTxeY
196fg6jxs+vB2bct0qEQ1fxHZ4o3u9f1Xuj4BlkuwVM+pLLsg3ONwLk1sM/YyNrtLkPAf/tTNT89
kgBP+uaJN/E57sPvUAqav7kdGstOD5QCRDwobYmR3GJbnEvdOl9D0cTZyF2zwxEJnkLTeGdCeb1R
ARZsxyXqK2b9oDG79tQSr7PTNseCmuscAhTO6maMNqMT4mXGJco7wNE3JJoiLXnUvIZT3B4kxqAA
mCmaYzIPTs9xUEEfBLMvikiJ7+KjjKPUCReVDJaNHCAoSYTA37IExq/zZ2QQGtXidYelhFBED5+d
1KeTm0GxI8zRCN5Envb/mK3+BT/RvvLKg/EGa5BbFYBjqL9kwhRzSpZCXzzAKzBxGkEIwWkDgRbj
o2TrsuZehN7/yfqRr5Jhq7l3Bnui4hiSujjCDZXsGW33Q29N+zIqaK6V1X0nCIhkWL5bc/OKpsF3
CoSPiLpAcwx3SNLb94i3fN/M+POXqIfM4xh4Z9dU/hnjyt65bCNnC0vX79LRwTGAu+bxfjeClZPR
xZaJ0LN6vj/gobaKvJoGgs4fhqeKNrZP9wtoU2gBy+UQS0xh6LoG9UR3BpUgvLdYC/wLEVgRq9nN
vpjSoLW9NzAfuz8LitY3MOAG60Dx+QyBuGHZOJG1gQ58mU29C6xmxiJL6t4gYgxPttf2T6bo0Q83
MWDmCn1UjGWbS1wu3UvT928mktXXPXmZlwjt2B79/cADIQgo7wmjb2gYxrb1iRosC0OZwgyggGQB
AZ+krZFWF215WlzZnI3VRTlpFTtHaKA+LtwJjkXd0WvJp29WFRS/ceRicrZYnh6dgcLQMtFaZ3qi
9k9QLzHsRjz1bnrUbipYN1kMlcOGLui/8gBL6H7r6uHF7CrITm08VlQ/omjYjUg2KaLblA4xaICL
XdRH2KiNeQtL851YwvlPRJlSyrfUPHdkFkC7zHPlAnJCSvdc6Y4dbIxeJHg36OxHQPCO8XqZH2kg
bA/cqKWJtdD6yXUrDKwGSmdDNRJoWSqwISxeHYo+8B7hI1BboNI806hzQN2zvOhM39uPYgnM07hY
mcB45Bm+vfOTrdmvR0lCHe89vq8W0iAjc8dpE2rg88MMCA7SoK+uiwOic5z3qAV34B45Ivd73FHr
M+RLu7t/mRcKpsfFpIvcm4P46AFtLU01/vad5sgcsBxqHTYwHujM3q9NlEgLo1046S5Q9PKP/YxK
nwCM3DfUASdEl/KlVjj9AlvSX471UhKSOyOTfwFwDAyHs0Y6PGE6is7lMmK19DbGX9ePztydKvCO
N3FgIeeeagazdWvGVJCD/VfW6qgDLKz1XO1EeHuginoBOr2xV6KchN3oWsfMWDBGA8tuIVSdNhNR
eQSg9qycTbQmqi2bq5Q3akrKNXklNALp2VlQXVj25g7QoOVTn6txuAW6GBMnYh0aOoCu742jBmoW
yaOL5jGGcflaWmeoHcPqasUfekiUJwrFru6fqZqgmRDQ6XE3cBIkHlp3p4bvkPf7b03deC+kZFvX
tOZ9UK19GYrwpykAAgMDdHbtCtDdL+ECMlPoBE1qlbG3bd2Ob+7wgCfb6eQFzmfsztYLzWpbNefJ
RXE5T0x8iEa+VetrrfA+Sh0Ou/uZKwbHze6n5ixB8FX8Fk7kCxkUUlSjxhcmnYQK13nt/O5f7owh
m95WPC162zs7dkshcdV49DjhKd2/ZsXgGqxFZTvqJ89UADiVuoILX1/d6QIjwfF59Kxx/4AxgxkT
nAMOv9KFNNtcyTZri7bP6jmq08UrxC6iCyiOa/EBnr1zai37ZxT3TgKEsXmF9SLIsEq7R2ZXUe5H
o5VB0HXYK4qeFuzv1HNjh13yaGMRbeXB3PiJh2RtL6mPMay4tZ419cH2Y6HYeosunlvoUZ0f6Ixw
+alciz4HqXXaS9Vf7xc7motdPYfIXNWK7cXtk7O2faCwfQmZU1wbvfRvVek+c1LY1zu2s36aR76c
HkuX+DdYjh95xYA1MLHTgMmzezA3BiUv2j/P9y9FsDk6BJyDyrT2EeLafylmVR+i4Vw1ARzGDPxU
EdkrjJfORblvAusIG6btYBh7ukOtIHQvKfV5nFN4AdziGc0JkOqPsEzpLlIV/95Ju+ces2IKeAKY
ui708jbeONg5BeM24P0BGW/42+evpmeIpHgTV4L5jGxaHKBNa+eid0OWV6blSTNWvx2LTpcw1Na+
NZSkYqLOVye6L0Fa7wjE5bOnbXFq4xEaVU6svkPI/zTx1rzR2oPpKNrJeaejhIXNdimV2Ms65h9I
+lLX5U0Cg2x7FzWiBlcwNrlyFUaegdbanHXnpZiuLurJbNJDuyfhEmSFV/WnoOnhkXlvSJQ9FCYW
Aux4Q5a4/vP0fETENrbm7VwX/KTARTjRgZgEtSeglfUVRMxvs3F2+lQukDyCSMDpcVhVlo+FK/Cl
RZFrE1r9jWjgo9jzzQ6qEGM+k6VKKh6wU1fC8rmIdPAehCHbBSP4jG7j8ZuzEGAdZXypV4SflNax
Gc3w0tngDkUDJkEzrwNVCz3L4lms/bXQ0O/lAB5SsMKFgKnZFYDOJrRM4s1tnVJgLlNgAX2tkIbP
rm+u8L6DhO/au+iJyN2mW24LDdBavFeRj6Xvkrnd3RcuMncImOjh0PpNldhIs5+bufbygFGTl8ze
o/85f9q073eEtGD9GZysYFKINBr7cg/sjeVdHJsnC7aE4D+N9Rn1nr21qjA4Lc244YHEjJ9TsnMA
I9h9VM5LUhNMcYXWgBTbms3WFRXymHn4bQVt+MsycVb75rVnQN9C9PQ14z76oQ06wz5DKOad3I4Y
0H6SuvptUxHt1ajCfFEs3msIlCcTsOFTYBuRihiHJELOF7qoUcLDwd38kyHQGDDwBQFVSbjfC+0i
hrVYksqR+sgtUjxrV+X+0pygIUp/rzemH5wPSrtb0dfd+X6JxPTnnfly5KGsqvKgur5/ngl/wTxq
y3N0ZrEuusLdh+O0b1QYrIYgu/vqa2T1W0dqye+fYhH/CYeh/W9y1/IcJPeH+9JnRadRC2lnDzQt
yIN+bEFXVMWxmMRPv2s/g5n+8uJB3woQOdC87tD1a60MlIDT46XPjLkP4kTh9XVi0VDkpY36l1om
yhtZgPm4vqdxKsccYESR8tYpzr5uq+0/7/yqB0TJPX2Q4v1evd8vZQNPazTcrw0Gf0BEYyJjPaaA
Ay+sb57GzhyK6S3oljCrpfJfqmX4o0Uq+NoEE7jmETLlwTaPmAbFiDmOa3AuS+uw2qt+1FqeASY5
V8vyz3RgYeIbZ2kS3yIfgUDLJSQ23VsaX3q0HKDh91bC9n5LQ9CdA2W/dy2LACGD/jLXbnXVpb9r
gcICR8QEwQP1WqYGEdCx80668zcEs0iF7Iu6AkIIgY+ZZjLi0GvQR26IWmdk865Y6Bly+uC0OkGZ
hp110G6nDpXXSC+FkGSzpaCLANg13QU+pF5eFdpKR6cHPUWiEykYyAklLKzP0dxHyBzG5sDg23Yc
SzqmanS39+zkzmhhfAYHV4J4EkdFmTpFaZ9F/Bx2s/MibR0mXR/dWmKNO7IuSmtdowRj9Vvf0U5u
ID95CLmEbqYu6E1M8i1YdyDwbXntjHPQdpyFy6zPxUoMaJy+fXIxzr2pCrfYzYHqtgYBbwMzIHMW
8A7KJIGSHb7kHAPDASvKuP8dt87aVI3Bz28m89L2zM0L0FiOJVTV/gQLOj387kq3PlJTiv39bnHk
ejeUO8O8T79hHF29MuoTzNewru7Rti2cPdW2ArXQtQ+DWicrwAsZukk2+ThuYFcrv7rZ/z1gXBJH
1a+wBlBjWeQALzgc8fdO5wMW6zUgn6Ixp0UqN4Ner/dcu0huYymuLhTJI/Q0JzGzY9HMoPnaNNqh
AG0BopMxFURW29jEgJ6dCqY+nhq2egx+i2VQ51520ECTC0OhuLaO6mIdIlsZWC0RoObq1tveG7jA
mQwAYQR4zVZa0nq2+YuwckvPVsLH4PMOeUKLrj/5IUa914zhjkXb3J3PVmWjyarjSxiA1fugvdwR
hSFsVCpR9CdB24MSXqCnHVdE7mfH1BcronrDaj5/TmZmyCEnBQVSclS2X158DrBwDf8OC4oDRRMV
s1fo43T6lyZj8+r8+SGeSihbrV0YfMdHc36nBxRpdxTQIEzk3QJuCJbAodXoUtwPGe0t5nj/KFqA
weO06M290uX4s+1qS1sd/CJDceKob08BabqjBLV90cPytiyOhzQNHOJ69ugXnC5AHPIWeN2R0ssV
M+4x6q02Lxdko0Ptt6liEz3bEkDkY1vLqScHCAaKIkFzXu8xZJuVd4IQWiv94UEKuedHtVo+q+IP
saIdGOLmL2rxDcRvGTjc48rxLgcMOBfCOg/NFIOB3OQ+jflboLGkYKQcZRUbapAWabAbHHT2DWRs
nvyy8p982O5c6dDTkyvcGgVyX5/vd/b68XEXKztlNZty3lODRg5LiV/Z38fRXtIiMlHWB7Te+lxN
aQUwOZmADDUwbjgUa7HYhGXWRrM8POrHebFPEZhKeItGfOlw3Ci38L2NTzDbPyigWnfqTTeJs5aY
saos+gfjKNI789yo2YB6hwkXa5mdG2gcJucGLBVvxgDWv9F1XruNA8u6fiICzOFWIpUly9njG8Ke
QDZz6GZ6+vNJs86ehQ3sG0Kigi2JZFf9qW7HCGKPNdHpXZTOXvZwR0tNZ14b9Q1+a73pkCIIWCW2
NX9W/bSL3VS9F+5ir4ch3qUinw9GGzCDdbyJ9rOCAt0yn2v1kMxOdrofGo5e/flPnT746SNg+DeN
c0MbDz24svTusQlKa8vrorxcyse+WuxnlBmr+4E6ZNQBdQmlnFtvc1xUH8oieTduJjckKKw8NTNq
yNnWsqdJUfsZKHui+93Gd8mf0YPuTGeuwrmK1d62p2mbG42CH/LSFUR3D+Kx+NH9LA+O92bTlS0l
ZVFVT06TkhmzVC7z4ebpXGk0bCqfQTw1Rv1pKnhqnSw7ilyTVwG3eu2YD7Qxs4n0zPtdUOtG97JX
5QiIDNm9FiYi+OpWZk1i1rbG7Ygab8dWKpjAGDdzGc0StMkTAeoux3Kep3TaN+Y8HrQyP8vCZDny
NGM9YkkcRs//aAYKoq6a5qsQCvXsnHdbt5irayX6ZKs1NxvJX5j7pmy/rXBUxyVGnoI/BY+zymdd
RDLuliNhWF6U8JURS93Ab6YpkbiFrLnocKj4qWzD2m/9da23qP/Tof1MxhEfzTw3f2/d9/19dKTO
rBu7DzNlxo9KQh8kuWHsfSG0x95p40ey6sMJ8b2JfaBW76Oj4HnrrL7gzAfqW1rjAZIu2VTKMB6q
Xnqh62nNj78MrtnkK3lbi8um6mhGvYmRGkp7nExrzeceXgR02Iu2FKc5/k9RUJi/lBMUoXVfQcYs
61aIU9yL48jnVJ/bFy7ealWgeJSrxSuNsCb5c5fbr3f121+0t2tizrnaAv1iWOjO7YzlaLjZn3wS
V4G35wFxQnXoB3qypAzIv3GF35yTHPce/6vbm3OEJ8KfcHMVDnR0ZaNTxLy/E0ZhbALUPwjys+7F
FoO1TbQsiCqEXk+NQjk6a4MXxgoQpB2/DcudQqGwEeq1tW/4oKvWJAKDtOh3OaL07113wTTLD2qj
KtU5cLhQDyhBYiOUKEGgkyf4FbQtOiZbvNKPDdRVqJF5sS3q3ZyVKFBiGz67rJ/tJQAPF1ULptw+
B4uRM0G+J8SuYmy9ZaRhZfXkw5fGstJd8Z0SryDHHkceM617JL1nBxYLSD+ONJHt+iAF1miNJ60P
zAOfJ63aZVV3tBIs/ukm6fitjaTXAJrTGWF36a8nIfdOg0NWNxsgHjK2fasd1oHEahlA8Pc1Hg3D
+WkWpb8ZUoe8Tz/Gn9Qx0FzvFkRTC/C6tmqCgRIjCaxN3bUD3//ZyhSfrVd/jMLB0XKjyHznLr+Z
N6lG91ncjqRpBohN6FzkkIw7yyPvhFmaUazIi9fs/sisaMR8Sw8IvAwPZJ3+YM0Mu6Yaj1baSr77
WUSjcL78pfmyU4CoxNO2aV78ioflslRCj3BNAfpitwsIQtOzZGs7fCOd7u1nS4ujzJXqrCe/e6fe
pMNEl6qN4zqp3ulxyw2jXcdItWjglD3chNjgIEKLQxTm+go8ecu082lT2qgNyQz8bS0dk1qQqs2+
e5gc8zcsU3kF/XfC+0aT0EfWpBU7cwn2y2Slp0nPH6xJX6I4Wb7hC8WFSdEPuIT7gcZtKYcl9EwG
9FRqOAFKjwfF9N5Vl4z9xrbI3RLdlyGnS1tTYzhz/3uIwX6wAvwZK8+iBsClO9kgeeRcTNGQj0/T
Ykf5zBwAZzSztcyo1AgeTzZicD6nuiXEI3cjPYNO0vr3KUnQj9Xml9WxqCR6sEPUWEZOX7dhr72r
ydgNBLJHqd3QChr6NZX6vNNxMXMB719mF9mlXiOCj/2NIyfjOOX6eq5FCVQwDpcm/TFWiNOm2Cie
6gkvMgoUGLmBYkb330hp1tatVH4YlET7uJr/KykX7zIZEXqSfjvi+T1u8kZ7SSd+0iIJQkMffgbj
Jp5L5OcejmcPtCwuDCOax/wlQNGw3XtA6vtO9s8IGLzHjE5szELVVOZmctBocr3CvtfA/KlMYKKU
csNr9Q1AmYxMHLFtl1+lXN44QuadQNy0Ni1E3FXixw8q0HimMhOwYE75fDDkPq6xwLOiqajVveeE
xp8eWVg7OWlfMTgqF2rsdnq19GFX9iMkbW+tOunfpnCmaCKyGbrSNOv96HLdGVUohqHhWPTGbcVM
hH1vbpZUmWGWe3U0xPl2LvUvgMCfo11vwRgLcMPuJdEhcacWZ4eRP5J+nYVLjE3UbHXsrksbbPsq
fZorXQ/rvLPCRiMcwGnJFEgmRlI0/obZFH/KUetXcpwOQ1nn67Eca9YapsFxPvwxRMKC56ntFJgp
VmI+k9FQb0BElFHV5FCLs6WHHugzp7z45SuOhYIY3rAw0MImDMpMyS0MzWEgsSCldNMmXMVJ+64r
3Q7rtI0sjZEhKk7NnUiK/BCk3rmIWelGG1bR4ezBJsfvLUqLIe7Dz2SyzSPUOB/VMYw1gmNzb1Yn
1JYH0I/4YnozuqIuvyRtvC0GtIqMFDpUZXXQOpTGWUGvZnXmqnRJqq1TuAwVKEWWgbTuwtgoHRmy
aWOfTAPIj86Nra2BasBANrjra/2CPtBYpzanmGuZ4N8uDkX0HeZKS0qUeOZRsyz36uFGV+7RNl9Y
C7Cl4f+OjDi31o3QCeaiY2IlMwYP4VAcfxpSGTtKVXPDHJE4HG31e9YE522akN5lchnI5vciU1nU
iAwhj8q2yAc3vgYPabTVMR5/1JDrQC9TqFKjvczeSZTfetxre0v1ZTi4PYbq2dTX7ZJcYYrsSNTk
N3S1eZr4T/kj9c+8Nq5+jwBDtq1ikmsgdk0uWyqcdtqoeGoOcbJTWfykzMEPMWYx6iX9qFU3XXo7
2y6eUV+LpnrXimxd2U36KjPrd93GvxLamXDy/YvfBsGBMymsm47YgVT3MO0Fcudr0w/dKfzQpR5g
rMUhqNMqQqAm9+WYbwob33HfzM5O79WKZGy1NZ0mXztZgWCqn/dOloizd9vYon9ddPEpnXn4UQCF
Kj3Zdk6vPxE/fkInVu5VUQTHuoPDdfqsXvsokVdmb7lPNz2NdetMnD6n8RfmR+olX34qyjOLk0Mx
KN+LPPDPgkI6dIIXL272boMAszL08bF9beQyRk4b/Jjr/mfVxY+moJkW0sEmyfI+lmgKksV3ognU
JxtbRDI98Qiy8saTdINzYajuWBsjX1ZfVqGRpdcEuf7OWBiqm9KU3MYwXHtT1tvFvw0m6Crt2gE5
RRY1MZbbZO+PRbzLvUXbyDJfJ72cL57kWwIobEjTxOHFWHFEuokTJkUwbpPWWU6LRk6FRMl48PPh
r8eMXDQn9Fym1ggrgNqChcckVB6LiegUzd7Wdq+vh54in7B4PNNz/l25lX71Ku+8yCt+IWs7mfQ+
OlfUUHbta00kO+o8ilmzqs6ix7Cpe6mPrD+uz/qeWcvtoZO4VgZd2wSxAgobixPDF9vd4OHxVYpO
hApvnXuCw8b2uBRB/dxWhIs2VgdqZ6wIAjGnm/h7a1bozQonXxngDpuuMVmsLGQEOhrk62DndoTR
A4edWzsXP6NSNww/jQbPyCJYGxFqeu89uMCHq0UT8SaXSKnixaCnNq/YDimGfJp4eZuYXhV2ZLRz
HZYsXqg5xwYcPJ93MOWvXWHpGy8Lsk01Dh9KFd3JFcuwU1Z8XIqkPOTadhC6R84H6rPEmeZtNVpn
ayIKJZ08Nxy9YEOoMHh1hkVKLslm4d9D0YnR1FpMBTzqO2GeKFw/1pM3ynbDzFUUrRZFrWPmPwNb
W9bEujM3q0EInWCuA5prv2k49ompnNe09r31hDRrO5ZPdVcjoh7RkSy4d9CVO/4W/cyBgCJcvXkO
cWPql8HRfRJ2DZJfxqE4VslwUzoYQ1S60j9Stqxzq7IPFb6ttaIACxXgzTrzA74oKkxUbe8WHEtY
aFOPwaz749HqxUwGcLOoGA3njZm5Q4XwabBLbGEl6tpMPzSNL0KaJRDc3t8GOqO5how0FFVAz2BO
23smrKhl1ce0edboZg+dl+2bGdm4P+/qxGOql5MfAd3NU2HCkORu2jFUjpCTWxsEH/JrTKcUaVVs
PPk3dTaapHAxsUMb820aiDl/eUNQ7ASgWTq6+m4c3v22b056Xjmh8Cqx7ugTwgZIISrywQ4d8cAC
nu+SVv4e4+IB7ZG9ri0K1nSpo9gZf0jTFYcgRjIDt53g+DQxvwN4rWhfk6Nm4z42S1Vhl6JTbtxJ
RkozHBijDgAvmA5dplEtGcWu1StSM2bspUnhH+Czdm5f5Odg4srDPFLA0N7exlXu81umD4ucm43n
ZByqLsKXyj02qTlzdDBQCv9EuYHa/kwn+a1u61vlNfp21n6P2bUXrXe2imxaiTGXpyT2aHQRN2BJ
ZcbyW1NU2Ro9Y7VFBsMZvigKt6YCXESOte56d8JzVdIcY76Jui7dexyeTKo0i13CTx41ue+GUNzE
EhR48gxT0ttJLKKBcypVTshLNuCZFDkG7bbOzrbjvMq6lA+g+ap21knr6fs+naZ1z8KHBIRohfvG
sORmWZp2nxcl5KFEtRQrWjXPQHZja1ZAxspUb8pBPTt5wlldDu+QPcU6Nlk/GajSHITWcE7db1qF
3hyy2yXr3937rRKFXcFABZ7+X/fr+1467yby4/H337vAG6T9CF9/AWTXXnKEn23OopHe7pVt9cG5
mF3uj2UF7Y2m1/bBb5vkNVeABW6fBNv7ow2HGjTwMEWFNQ9PBWMlDdtUG5fYTKshroKjJuYUZF7i
ktQbJYc5zPz0YiB1OUuj3dZWvuz9OpeHBbuicPxLZb1gENDfp5RQp7Ku7TflUlcm/YuLH/JSGwiX
h7RsSe2RjzYm3vOQeSi/cTikQhQPFgNP1/ogughLsnMoS5rjhtE6fif2Pgh7FJcLeY2wqIcAcPWj
c4+o1cuNVU3j1vGly1lqFCwe9UMwD8Y1K/RkZ6TpZ6Pkz67oz46XIYgQjbqJNN5ayoVT6+vqSaOb
c1BO9C0ZEZbPWHgtJrPqtlGzbj4U8W8kOnMEUQly55RiO+gVYxFjg0/OVDlxAIa4tGoYLmOTxdAU
zkCfKAImMQfau6m530F8TezEfIU3M16AKjS3flPJTMeZ6cNztRA+5apgBSBWb2mB9cc4JfAH30DK
6NypYIjuKPdL1SD8HaGN7KnMdpUJfL2gUOa0LC/vsjHHQ1NqlxSMZTs2iX02VBFsepvYikkrb46l
ykT2Op9nUIi9YS2kJjI60TjfH+hjpR+t8eYN52n/Np6YzPP9adoE34X6ciQ4iX3/nnK/dd8XD3it
ilkxfvd/3uX+gD5r9rwyEX1IcM7D/3qD+12jM7he28b279vd/rH/eqksbSuaClTl/17775+/76s0
Cw+PsXSb+ztQOk07c24fVaKTFtb5iXtIG8HNxG7cw/1+UzJVkQswD8UWO+1UAWbEM0Ls2777E+8P
TLpIo0YSpA53Xac28C2sAFiOFyN51zFtQE74f4x8LI93qSUeiBSobTlWEz7FICif5Zx0/H9uyOXG
P+nmDYNtnKE9/71Z2raJVDP3IjeQbbHNtDkanPEzpqyDQv3/m6EZq3M5BvHOsfuzrxY7HAOPMQdp
Q5QF1/8umqRjoweslxiI0/FJg8Ne0CnjYkpCnRDWoyBrv+emRzCNhIHlgygBR/1ufKO41Fn3s7AE
+UKizh67OTCRffTtw2i61kafBuOcp0RQdarKTs6Q5/u29vTD6LtI6U3V7HMpgmOCwG1nY2M9Z8xM
3agxs9cV0MFe3pDJRnIJnJB+Bjew0q0MC/ecWpNrWB7mTvsjS3946G6bZRhwddW05fd9Lsz/g+BQ
foDgzhh0U79zZe/CFEkApxSbmG7zcr+bTtqT609GmAHBr5gK2F8mmxlC9v/cGtOfoxyrvQ3wOxRt
ehFFz/D0vtfTi9upj6KgAkgtbOpo4yaE3/UWv3f8coPAMhM8Z8JErTWJt0lHpBX+qLwrp+2lWBqE
PY2BtWvChtT78bPI6wM9QQDIy8YJaLpn0xg3//b1vf1nTAfzkJnkXc8q+/Ttsjq2wYPm5MFT7ozB
k5Y2e93x4khgs8N3IWYk52wWjYxVGFhj69YdlV8ZO0iASUm8b9obXecoG3hXPgtM8z9sJo+snQR9
lybb8oX6lyAi9qNtXjZgf/O29Av5w16KyNXz+LUQg3vEbGitGBcXjXMd/NQ84tUdYPIhKzd1Jjdq
FuUrZ/A28ZDOtXNPggXOlNRHsScCUtL8OYhfc7MAtQM9Y/5RiyUu9sqNFudQqc1L49XJafTsZu2A
4RE9nj376OiXVG92VkaxWIxDEKUx0eCVPWfVpnBNiWdYI7gs1cSPAtPKZo41ebxvtAoCl874NWiK
Yu1lS/1YppbcuaOyyFaS7lUXtyiWm629pf2fq+SntNKdhkj8Q3VztWFoaHJQceE/io44sXEyk58e
SuQJUvcNzU+ynVwt3adjXT8jrkv/vodfLq96JorXCbQfLmTMd2Q5my/Saz7uf8QK/F+63frHLCU8
Rozecmx6X6NAvd3MLTPdlAExvc2k1r1XWmtDCGNjF0P12GtF/Sh6Wa78rn6w7WLZeK7TP7Wp6p+M
WN/oeCEf7ruACpujrsZf93ua6slPygadpn4GyIPZPrhgii851s/IyLwCQ/EysH4zZtx3iLphNSPQ
k9jmz8b8QZyCQLlUOQ9+zVCcNDGe4276WjQY+ypPnKsbWNppSAi70YVdf5VKXZKJZr7TlRtiHUZx
apLrntpG/hWM5Yo85PJHg6P/xvovW80Mgg9ChVZLn/2AyRtIDugQh5qBeDIJT97lNMk7ocl61xke
tSJZFqs4dsTPutePYvZ+qTnXThCj5E1oelikhrMTjjwqx1PPtPWY6Wn5Nu3gPwHJtM9Cr9Wh9ie1
ut9tWrN9jt1i45hk69eFdSlJM36249gNAwuRD9h98BzHOp3wdJu6YBjf9uK06w4p1C7z5y+oU+ui
OdYvie8k1BrdCmO+2kvXLNBrEoOHFQSvt1/ZUqR95V77oabhVyESUMlkeMUSA41cOuO+wFs01x3u
AkSMVzJB1gWgesiv8zy2S31tb/3JlBnZSt3u3vd5dV1fU7d+bTkDD6hF6ut9l1t6yY6fnWX+9ox/
L5gyeXKnMj7eX37fjxafAzphdVMSdowISd49adKN10Gx3F8PSUpwWz3k0SBH/XDf6KWjH+bb5t/d
+60GUSS1/P/1cNDEmAvNaXN/cnd/8v1t7q+477xv7NL7WgZZHUsUpnoh0pMgTiXmJ5iycMhiJ9K6
3rjeN8Fc9PueKn3lurnWR24baYMsrkyCrVbgU/Yh0af5YHssvBUytUePU2w0J0YbGoTg1Hls/Og6
11s7umZyeiakmeWZv5ktO1gnmqteraClSJvI5GwZG0CTW6IxS0w9P0Dw3wjn4nzfTInxn1v3u0Y/
DccaeRfmWHFEN/+fTTfws5C1xv2pcNOj1xA2SzzCp6wzYkmnsn4pLWziEMb3O148s8fGjcGwN3Ua
P9ppYXpUX1tP+LCsh9jrECv45tN946uOL4DqOFrcAM+tZzPALOPaK2NiIV2/766eNRfnYsbhPNeN
/FqaAmNaol5Vq7X7SXrYA2/7jYOz9NVXvtTVpkOqvc9HZb96tXNESRS8ZXa1c4MScqbL9Yc4qWN0
mRZCpc4w35N+Jiuyd38GOX/aLy2NWB3L2+q+wDiN3P4psBGs359yeyMlxuCj82HMOy7SkJ8gwXM+
dGeNEJ6bb6L/mAtyTF0r+e0l84PWjeIj8RALpY6VnYWraUdPt41osJbhrfOt9/tTO95ajkHyGUA8
h+iCpovyWG5ZPuZNq7MsqUz69KfUAZWMkSxwshKFh7knE16Ou9trry7yquvkm+mxBjeZA2A7bL08
UJrAERIJxP0Z9+cmatzZbeNRQ362eWqdcN+7ZwS5HY61203ibZponqCAwA5IaQmIu6gsfS0SpNl1
ViQK3Imdac2Y7PB+k+9fnobt/baDVyqs/FxbA4SGLv1RmM1Dd+mD4ldHk/mdQqXQzJu/nLLZ+6Sh
4OHBod+kgvnLWRXlrQ6+Xo1fKu2XdDUMuIcHt3gbZHkEa9ROtVf9Z7Pc7t730bZtRwNIJ8myYEAU
4/338/6+zHReE5xYu3EuB/p8HxguHxKkORJR7n2TuCI5cflOTstsObvacmAXoPrqfPlIFpFtJ2mJ
k6aDXD7eHxhHYvzsctAwuPG8ymleK670W/w6gFmdS1LW1HnzpcJ1Pyc+GZRO3KTbJqrNwXpwvdeR
a/k17w3t2ohWu5bttM0cbTr/21/WtwwMviR9XuS2m7MDboz+0dTT8tF/RqOybGxHhzIzO+u8tOgf
La82vtHV0JB08tNzXPh1f3QOCK/aR38ktOv+DK9oOM+E/1rOo73N0unKBCgnHHHWvg6ugUi6l98Z
I0Fo8urxmqS1dQR09G7IoPyeN2ghgnezYJYPAi+wBsPf6pYK1lUrup3ho7kbkWq+sULBGJXGzQzV
qpBkXf3RZgQflgV3EzTCeMEtUW5iRsxF9c1LONkNk0H5ZbGs8aglcI2a/Se9/XMlm/qjGmZnOxYI
DtHrVB+413B7pYG6SLczH4xGMfmmncRjSh+zAdKDPWj0kWwMDjfab2rqPu82EmpwS2uSwjAaKpzQ
nj4rND7rNJu6t9LFZokBkZG5iZxP5excLLPS/vgM1dW8rP2VpEQL663sT3nnI6KvRR4JlY1XjyJl
Q4+DQlgrNQDhUp7FZLPcaRBWMNQWdQxrJ0feIfexafT8bpdF1Dnwhi9ftGkA3CSY6Ctd5rNIrYBR
hMEGuY9IVjMSgbERC7q0nsGPHlBJqnfETY5E92RN+aKJujjGMVMNkS7qn2ZunPt+MF6MUbh8p9Bm
9/0qm44YH6u1jPWRuKBi6/eudSURQ74gD/RXcVtUB90d5Yu3yGaDt0NGNp0DIOEwhSxUQcQANrVV
g728+yB2K9GI4eKYcfHeiLUWFPq72TfOuU4IAZ21eNniIlHbKnC2sZl4n1iNF9BUvb8GJkxj0RIi
YFi5du5L8BQUPetKz+pvXWuO5Rgvb/kg7e0iJZWrXao36gcChXnClKGwUQibH5yiF2eILaa1UfR+
5xBbaOTKE0DnyMLpMblmKeS+EFm9Q3dA9WOqH3ENWG0keX30+AhWsjzK0pgf88xzL60ehP924f7h
OHDrh/sT7vuzxBkPiGjoC3nNfeP1k7HyUcys5QRfk/KzIrPS8vyEpO9hnIkcV7cN2RvOQ2V8/tuT
1W7yWOlx6CG1udz3u55Ij71ZZmEhLLVJlmZ4N1C0krXtDicE6MN7x1DnnqmJLxDR3rXoOUVuuyUu
7L3ld014f1EWkDTbAzDs7y+CNH0r1dJfx85tXi3GbQq39kM0ODPOgxqL5XTrVgiKwRdqxfY6yRqs
ELeuBrnib8ejGO0wsm5YVqfPWV3byXW+kN1zCOfAtRhn5qfSSf7c948p0+v8RU8fRV6KU4vMKexv
L2g7bY0a2vrA+iW2cWZ0Oy0Y2jcOooPjd86X5rn46nrLOuQpRQ2toPNKRFKJE0skZ8mow9chIPHI
HOr27BCW+Aqy8MfoSuPvg83QrYe5jroZY5ynbHMD6U6c8u0uOq4X1xD9mbJObMgSISAtSKeI4S+7
pCb9xNUV/vF5p2lzgBG7+xw90r4ag3kTWs0sQMS4PwsyPm7+cy8ro4mUnbTMvsvRIqGWPNFUAhmb
WEhvl91QGvO3HUtGEluLThZbFmUOgcqw/+elTKsjiG9Cc3ZUCY0/dhIwvQ6xVp56a2XL89xLc2fC
h63t2F5CHRdxzDG6Wzxn2A8D6L7dBpiotOPkLOnhfm+w2iTUrWwMY/Trl8Rgo7MQrK3gFmhPgtph
WCr/6RbDY+bUFKZQYWEb2npoDOJlyuoHKy39NJrySxy8NFUacGpm9ckvp49yHpAkoNCXsQ2jlE/P
5CxGnpq/KYUdk1j7wowv2D6bVRtnZlhYYxQ4Fsk4Wrlx6vbTd7NlMwD2rIXmnTouke9GnjwmqZZt
0hmU/JZt8em4A+YRTGOGH1eHKi8Pg5u4oWdm2ivJFUcxFuaXqbDEuqNt7Z04OTsqKSCDyiePub/r
3k63ViGqbdGbL141PZHYuLZl+upm09nWyiOyg5OY+xctZYJlEX8vrv4HVyc+fn05xov+jTHj7PV5
cw6QfxUuX71v5P3uxmY7CHmOnamTzSLqvaaTRTPH9m5UDdK8AYFGqfOTyxq5lp9l0NkjyAQfl/iN
ctfW0JxjBrWkO4236n2rXqPDDGfEp9hJ42Jdaygoa+1CiEgQzbg7IP4qkhvKJJR0CJ3KkYX02L7N
YCY1AxvtuszSIxOQ/ZWuAcUQPemHjEsih3giQ7+kEiR7yNrqHV4TJCELi3UiSaXXu0PtOiGWQBf6
telWqnSYW8oUgF7JbO0TMxDm8/i7C8b5TLP8s4zJGZLOsB3J0WlY/tYitfVIOONLRtrga75kL9VT
DA9wiDWWDE8nfGGSdYUexR+2wHvvsHjmOfEADTI+DFmEDGmeWCg6E7SzCOcE442XWUSi5dZLjeZx
lXFCruN0Ye6tr0PzWUu2b4ngWKVfqnbjgzFT9Jh6bERO+3OslLZKLDEyn6FC3VK+yth3UbxxVkjT
izq7vswuGfFdZfpraxhPNE3+Wq/TmXee9kFBGAX4KaEMT2llIaJKnAyClt7cGJf6YI7ZkxXgPGBm
+n6qEhk2CTwSsVwha40aUvgEXScweRxOKF7JyED8hxrmMAXyxTeLlEROc9kCgD/nhHVtE4ss5+kW
lOoF7h+KrYrw7OF3efvIKNVDK827kMohnaAK3TT4YGrnH9vRdnqaveE6zak3YdqYn7yB7XSR3bV+
VBTPnsEYkFKvXny9TXdpi+3MtIuo8Rr0Fk258dvs3Wrzb3AdpMZDBjwW5SK5wP/Rrf4kw/XYIwOr
jNyMbH1KV8Uyngay0mfCRi0TWEYHRXMLIgtEUL6x1slV77nVWtPGvd7Ee50VK021rZTit76MKEaG
8VUfF20FyjhHVjDpm8Azu8MQT8eS7n+95N4azlls/KaP11VOPH8/h5OWPgdGgvm0tc6EqcMyS/0H
CztXMPM6z6NPyhdyjMZFKVg2UI2ZSlbZEl9sYHOb8cq1eUC/gM8h1nH26aEU9rekVVkXpXwVjJFI
pnxCeUD8eg/IxoX+uKimWZmJQWr0nPzU8ubx9iHnQny58ZmwS7ogMtmXsaPYNqtdreZPw7TnLT7E
U6Oyhot2lmMcrDAImgSn2o4wyQA7ZX2J2q1bLaMLzC9Q/vXMKYAXketYcznAszi+jUSZiIfxx/du
XH7FaqGmbcpQYclzx+CPb+gxAZukZhCTq1a9zUnqcXTni/HFhRUloGmney2Zqu3QGkezKIg6l2QO
CAz+Z8++jE45r3ZWzf8xp8GLrMeTiyEc7SFzjy6FTZBgDctu+gSk346F1gIMyl1S4QauwTR9t3Jh
TxDUzkJti0EqKsjcSvryy/cQE0/SJm+qKrCNpOVXg4DqRVjywgig97ieH3uvIVhcwQG1Wrqa/h91
Z7bcNrZl21+5Ue84F9jY6CLq1gM7sBfVWtILQrJk9H2Pr68BKm9l2lnhjHqsOCeYJC3LJJrdrDXn
mJnFIUZbiqKfm0rG20LLaf93wZPsGVmo7UcLJbTuTLX8GBTn2AcqAqjkm+mIbdfU6iIjDF1DSx14
eBOKLAb4oniYgb1Fob/oQAUBDgIPS0dw7JNE6KKb3XIqzU9lKgMyCWgf4RRexr13KJtkWGE4e1EQ
SYgmJmhnBLnVHk1s0EPHryp6Ap3LdEfR8JhM6c1Eu7ihvyub9jJSFVyCcllSXVmFZhwsCl/BxAYT
NMC4nfjHwcpPQTzcmrIhRr2LyFFx1F0epB+QLiOXC8hHXbJMw/E+QqiBuJZMcqUjNI21gr+Spr63
wHhTuXbwrBPnM2Vw3oow2dQlEFYNKEHteFgWaxUFW/WBCoN6qIPucqwLN+zbc58aT1bLPhtFMDdp
jwhulj003hvL7YNtuoghOTF3ELSWQTXuPTFpsCpw/Q7diZI6fcRwgJvejCRqRA9tK5Eb5exVpFK+
96LGd2oGD0HVHbwI+stM8VfZbgHb8eNLObeFiv7TSpVTpZRv2nTnl/LGwAhhhP02DYWrGP6lqt4m
UZ9Ajn0aRXqjdsFbgoo36ZxgU8dAj/1PRPAObo2S+1t6TwolMsTMOz5aj7S3gqybHyqNsRc4hO8i
zSeWRR0B6Cg6cuR6ZK/NeUAj0mF0GZXAAnqHksPxETrrXpIuJh39etJX4WZKiYVBl0EAjIMEyRgy
jOJUOkJ1mHDLtOupiplvWpXcTGbBRYVtSyXkF0//J9gK0CymOi4SJyKgFTyJqlQvXczS3lGKH4VM
VlY3kbJhq9XSUd28LBFeUFdaFykVEGpqO/Csq4I12ba26CYljPLSVt7rqUPN5mTHOPXRSlP2SaJu
lVELPkB8YyHfpeNSQlq6MdWsWjlZ63zzZPoU1FX9I+7LhdHm7euXsbS1xgutmgBPcbIch8pbcgq3
HAtlw2dLd5ON2EZJoZrps4NMpinhIFh8cbyyzeygGfm2Tf9odqtkPZvyUKJIU6RtPfrzs0wo6v7q
ZUkV/ZWoEdc0pf5jypqtQAD1xhprEdQ5zUbVQ187KgclGsyXXqAXogI7cjaTTzH7lvQSK2eWcu0p
vf2ehXoFz4+SuU07wlD601gIdVfXcCtEnF2uD71PzoR29wUl9gujvWlMb9wX46SsqsGqtxqKlSff
BtgEP/kt7zqIlI9O7SerYDSs9+FH5Efpd09xaCOD5XstpPc8ara+inQTK9lM0+r89O4LkCRCyOdp
DFc6TrucbwUv7eom+LIPw27Ijo6SPUVTP75GhnH6AvhW3VgdDY34bTlQLJbmNJzAS+abusptLhsl
vSiggk/pzPpM1WGNwmV8thmjFwmOBDCkfeSsMhB/rllZYKtrqsea1pofhWST53RPdmmxmAEJ9edD
1d1OOugYM7HyQ2bCjevGl4Bu09zbx0hXDCqnciTs48siYSPlVJTs0CqC3uGVBlE0YH1GStaNZ2zC
th5fMhafNnGnbz4hLOuOzuSqaCf/tqGNjYmmVU6A3t6ceTM7RIX+DdsTkweAMmyh4U1aVPGRjZTY
1IXz/WqslenHgHdRqdnvAR4dj7SEzYehnQjoKnV1m/e18YAgqd5YWWcwKyKsjywyOOwZWW4IlFeG
mq5GOwuhIrHMvegGSBrg4vWGdR1cnTq3TlUzPJiZSB8rY3ru/Wy8DOWES6Rud6E+1k84IaBk2hRm
+3Daqx4J6brRK4sEzwpBskAtZwhCojonI6M20NjgV5uEzgeqtF0bZXcxX+Z4/aEKPekCX9Qqn5kz
MrXFvlC7jWoV52qmCbGcUBHGm7U7jhESVK7T0rCsSx1E6m0rgVQvOx3ZYYyk69tQoiPqpEM3AtDA
hDJmM0B/2KpVPOIWwTOo5xVTt4pgD5D9a51h7P2yzYEeIiSFVI/r5+jCwXApO0DV66v+BLb4qVZz
dZ8ZdXUb2Hi5r5xZrxevWGzbi+YUFXRYsBPmCRSnegS/SfcpIuIoNNhlhqO8g9NsYGCoiFUhm+N9
qjXXorFpeHdXrlgdhPo9xj4W89z4FJboBFCP00W98qMuxPHLJ2QzkzGoBPOl9yOfqO9UfGSZK9OH
r96NkXzK2qZ/p53/pHTyGW9edQduwVxCLUhot0r4oFlcDJCObHXblEV/KyhfRXVHSlWeIrW6XgOx
L5FXKkhusmRobjya/1czmuN9ZnqRPHz5KbtP6hfoANi7lzMorS0Z3fws2CWNqZx8c1Ynpq0NuZW4
MdWO7q4PtIGDXatZnwlMeLVX+vuxNgVg5aKhLBbm5xzJHKuTZt+NVvEyBY6J1jIpMaIqQFevlK40
dpST9I03xHLkh9kUn83mh8hHGwmFUSCiUON12ytHq7SMY2t5Ge6otOSsbHtiAh6+DoTfpxKnU2bc
pwmrCXqeoaukZM02+EavfHSU+C9W0gwXKSnIf8GzKuTV8ApTmiOjBXAx6jmm2FD9fQHPiMbGeD9p
NEd1dseHyIbvYXX6N3IL0m0zOWu1H8Z7o4J84ZW0PoT5lhaSPpwOTqqsJspt+QRBtIOl5kXF7dj0
AWe9fc5Mc7hDDhEsWLqMT3qAxamY4ZxmRlBdDGUESJC+x7p3hj5lPwxF2EPgteOdiQpq7YW+Q2FV
hXc0UzGu5NsuxxLTtrBcmxBTT2t2yjYYc+34NTuMGBK9PCM8PtabddkM8LZrqpsLS2TyqF6fDqbV
U0Uvy9X1ZoVgSZXrVSuVzhWOtcz8wd9mfhsdFGUL4MW5FJU1LfHapJss+T7Fpc0mMzIH12+5BiYg
mXCizbeibj1ysSpxrm30Oj3EzXXZ9+aT0hp3XQ6rNeAKa0kUvbMZNnHLnp3Omc116ACuhxJyXov3
nilY1cKEJnFe3feztM1GZ64EksTdvNa2I6vSZYvJ/FyW5HrIGU7vp2l8h8c2QpEKw3JMYrnii6tL
q0yDUzOF5lZoGaStfiqAqPaQktS82aT6VsWJlC87e4zXOUzdL9OuDQ9MH8rgVqlHE0yETcm9tTCY
ppAjVIiOlMPopcE1E6q0nicN5V4dvPfUI5e2TQZcm4w7mur+U6cOSL4JF5w85RvINYkbFZM1VSWo
sVBYHgqNxWCQdiisg5hJn+nFp/ACC1hSX7/e/Ca9L3f2759RVyDxf8ZJ8RjZmmvDx9wbgzlsCvoa
W0CGdPDHtn2Au6itlSgqNj6dT4KJPfDSfogAqdJyroskrJdS6uTy+QP+brtO1YXiGU+dYDKB/oAd
4DrJ2r580Hc219H2SvT+8wGcjeGqkfkWRCjbM10Plmxbwg34AGidNhW6f8h3E39LdTEtAT/DdAzD
cFTz13y3CE9qoWOpXBlDH68iI9GPlp7M4BPAxTAyy13vF49hMNqvLDN3cWfbtO6ZXp04vEv6mCDI
SYCJCJrmWHf06quwogJwfX19CFWTHkFm2t9KR/vMkPnfhWEt9godx7VA1PYPGUrXT/xzAIsl8fdJ
YeoWweq6/nMyQFbZwyANCYwhTLDnNc55bEKxi/LCcrmRUTu0AUFoWeJxstJxO+TWTdflK2XGzf35
UHQkihV0aKF/SxcSQbswFKwwNXgNHK/GQYvG4BQMdQf7jtyNHlBxNWk+0wM7kqCW4ylvwokJMzxz
p1fbZGrvZDCiw5sJ6YqXZa7ZFc/xjOe4IqMg9n0NN3nT6+eiGBelGdmvjoV5z6ZKse3zfK+PPqs9
A9y5AxBwh0sqf6pZ7WUNg1dL456tmEFyRN9Ss2EbTe9FnCbiGz6oqnzTvGH7l9CiP6Kb/hoQKLRf
ryDNQlPARUTyL//72/F2GLriUVjK0vCcYj8q1OxGzDpX/oGKb/iAYuKDNQamjmFUMPWUE14WjUpv
IGrYVFG1dVRKeanDiUABpRE7gEALWBNgit6r3uy4clX50JY6YT7zg25Q4KyESYR1FYX3I2BnwlnH
lz9/Qs09wje1yt/35LywfuuOceeIo2UxytaeLF4HT/UXpijuRgQqZ0d66ymN1bOSkVDSJBNxDcbn
FRDmxYL4V6+Y1pAeyxfNSp8qbcTHrOvZjaidkuUq79uela0meNf7Uqn3ejRr2O/SMEmomqnlmflm
Y3datzHVQdAHxPtneZQvCwHAf36I5aBwtbabMCbckabqyjfCQ5F3ZDgwN2yQdBX7Pp61x7RPl2Wd
+m+O0q1zxCYf9jB9gIiuHg2nAA9ktOHBjEhQ1XCKrVRQOy+x8HcwG72PtG+/GUPQP/kh2JB4sno8
fSQUJ4a4FPROW/wse9xf4dlXfTxiQ3lu7ZDcgHGdSj//hH7w2kK1bKTpbKEbI5afIXgBaT+tz0q+
qzP2ZqOZfmIgMiSBkWqtTlvLwsSgz/yhLqfXP68Lc2n1B3X4hmCvUUmF85jp17YPrd4xASYCQ+NL
eOlba3sh2Jj7LEwTqGVqfJBY174eru+ZDhG8Fq7eM6KEuy+vg15FyNg0/mXyWYSZhE9pj1rbl2Z4
6hwvPVh0cRi7iU/pgoSlZ+s3H4P+0BiUyBFZf/QD20/HsJ/aQTVXRS0SGh51QDUi0lwSLdrbCSjM
kvIRjZ8MF3MLubzrRgoy3QBHx5mMb4OVItP3CDV1IjIskja9VaQPdGmyza2jhfkhzIdD3CoK7abE
2A5S7R4mYT1Fsdm+Dxbll1JJzdsxLNX90CoIOzMuBXZA1QoyBJdzbEBZ82hCTEFzjifQWUOua1tj
6EI8cix2QI4Yd3quN0tzyiUg8JJ44sQnC6S1KMDWSQvFl1ImzJMV9Z3uBuOZ2Bb1Zw94+YCXOzgU
84MCeoUjMz9Vpc7T658TRhAcdKf/8fsxRf4cOmphpjANaeNXMux5anLmIecvUWPaUObSRLuybrDz
HK9cKGdI2iPf/oQJqw2C7HtaGGI5CKqHvKM5c6TkPDb4iZ/dTeNhmu17SKWEO7G+P9pR5S1GjXmY
Lkp909Wjt1O4ErMZ9hPUxrSh/UyLz1e0rd+wnqB57S3BNfcrPGXYq/Wd4Hy40qQ2NLKjiqImnDGj
AElGhGisEYqnnADeOCIGxk+NbRCU3f3vj8t16vp5akPVJ6QmdENqqiN/yRYbfBFZscOpqmxSF7QZ
YNeIsds1JmvgKwHYdHDsf1UcAkldGCgffxjWa9YOmP2RDPeF/tg6lqQxYVUZHsNe3hBUo+GOIlpK
dC3uM+j3Lf1Jm7EwcCrGWis5FAMaJSLMibtUZc+A/MFSSjupxNZspzGR+L6b4YRSSln9/lubv04w
6IRtnMcqpRNHJfjnl9RWRm8Hwh7pzHXGXLkgLq3YohTGcOi341kGtvI0jbSyhkQyLInM1eYdRGHV
5UbB8pNWNCOjmtuoSqvl0JUGrFDYAnlOwdcvpuE1ivFfDrUq1ojrxNKeF7deDwqVRTBhUDKvXHoG
jWt4LOgQxo5HaTXcDTUUG32uPk0BaevXl5GRsluxsP9ijqWndBLzQ6yp5Tpoya7WNAVeKyy4u9wp
ywdDNcSBBUhJ3I6YHqrSY09NlNf1ldd16oOSWmsRJ+WtAxrqoavzip5dpR2gRakPwejpq2Ci/uYM
iHqvG/9eVJy1SZ9O15f1t0SWzT9M+r8EgXKDmiZQAx1BLpehZaq/nJK6jtGkaEq9opODgSNUIw5d
BpC8rvVTUzlsgmAubfRAAW0bBdYOMqdFJLdtPPlWUSIUQgAdmnZ6mWyCg/MgYeqgcutvjcI6x3GI
iq8Rj6Kqkls/VnYeIm0a9w1BAwLFOADF+h6nOCnpMRNwhn1zz7ZU2bdVPa26dHC+FpX/o4TKhzzl
///+U9Lkf/w7yYDfcwxfsCyb/3A/8/Nb+ln/9of+N2VYavPN+H+v39L/zP+WYXn6HNAt/9v/+czY
X467j//3b9e/8JVhqdjmvywBfcS0baEzbmmkXX+FWCqYTf+FIFvahM1rtmFI8i3/SLHUxb8sri3D
ZvGuCtaWZKDWedsE/HL5L0MnZskRDAO6hFjyPwm0NH6OEEPfw2JfN6/XshQkNP8StlrpnRZmGQj7
PC3IE+rl6rpmvdIbY3AGemVdAgbKkwRw+PWA/uaPZ7qOIh/0AkFdU+eO8TnqpvA7wRl0P0ynvZkw
xu4dncQsleL5E+I9KJnQrRt85zgtWZQbgGoPjSBTqE+rBgNB1l9S1HZDYUHdSTp1DVtkxG5QVdsp
gXAytfE5iWv5GSVkEqAfpCJY782sPGA0riCQjlbgthZ1EX9OZzE7tdjkQ0jywfwyaIe7v5zr/2bp
f51u/pyOuPUp3GDKsUkWVa35yc/TNHVTDy2w1h/C5CNr9fBk+moHqBo5Cpsmc1k1BvSembre5124
xpCD/ZlyPHh6qgnXkdPIg29BVacXgjmJtU3a4pTM5UvTIio++2gce9heoXchgV7Dwp4heHbbM9sI
c3pMTKPYOJ1R76khlJe8nxOuzdj8Pjovll8m74ZJ2IoC98xVYHosSBboT0nO8KBn+fieogsERZO+
FoUp1lXVd3vdyJ1bRWkImK+N4V3gkNAxkPzDgft5fXM9cJZOrqtqqYiQ7GtO+V/WN9mUK2YWjc2B
uSW5GTxBUb0eEgRHoOjfx6SE2asrygrRYnBfxTSqWX/TC57ntVHo3tKSue9SaWzumMm/9U6c4eqt
4CLEYYGlunce01DCQh9Bc0yoPemq6jkaX+qQ9gDVIrZ1KI3lGMC1if1jlQfB2miNaJPAdsEP1+RL
J2uGo5OquBir6HidS7rWXgQNFgBzpHsFjZcYI/qSq5aNxfvvD5GYd+k/X1uOAXzPBHNu6tIwf7k5
00xmbCX68mDa4DZB+PR3FLKOeR7hUuwT4ubgGLHrNvEKDmm6cnKlXsZT630P97pU449qaIulV6nh
xfSDYq9p7D0KM3k0Re3ale5DwceUhViPev4y9yN18/tvIP+bb2DDzCeg0GHJ5tiMfn9dxOrgWFgD
FukBlUWHgdtaY0kr75pUiEfysqAMRCC4jWbPfo7WumM/xHPvx/YdMG4tVLbK5HKuomG6hQSZ0MLt
pjeiN+nfQJ6+dcisOlq2Nac0x0sNrLKT6uVZhD6sp//f47o+awlGow9eWMzRRnrRCCKoVOX8NSpY
9aNGY3jnjHQux3gOWJhjxwIrUTZGSur1NejNb9rH3x8eTSUN+a9nmBFDMrpblikN2+Ek/7LIJ1su
CeKmABEEMQAoW5KXN5QzAggfg71tsCWTMV9gZqKoChuuSS9eHE/nNA1txAbRLNANSXo3Td8gPfVD
eME7LqXsckVdOiiw97G03SuIujDDEfjTgIdq7saEss0XhRVlB8j61iEO6W62cw0amJmybKxpAUsv
eVZC5JnU3TPSCHblZKPdSqlZscTTXGrrNtghod12ndJvk8agXcLpPjRlVBzrfERQgG6wFYYCMTcc
L2OgDxfVCTPuJ8GWFCBANLJhUPQ4vkVQDIErzrt9oBfZSefvr/EWHKAeqCcFUN0q4yTeXZ+Fhd7f
ZaPbpZ69bEpTPAFIjBdC+M733g/WlpNYCBnAFVVi6pFaQT8gms24sZBUT5GCy5PeI9ud6XCtlV8f
+lbbVTpNwByFx6LprNoNOfiHmvA9NH3h+Nr5/i4qHxWvsD+l3S7zagipsHrowkSv/QD5crFHpXlL
GmhfZTdqTx2FUcSQ9N1/f+X8fd62KewZ3FuWilnrbxeOUJk5iFnQjvpEV3dZpdCrrnu/zmxIUJ2o
ZiCZAKyLJ+ug5J76Dr4K8SH5yXvHZKgla6570HRfu3SRADvMK+lo5UpGyNL8IJsr5x3F4KQTL5pq
EUeoJuOwwNeWVos8DctDtyafy/zsioL+N9aRh2a6UcMOPsK8vaL92+10b4aAyk48RqXd7QgMQOjX
rEHJ4iwPGY9Kx14w61mH0Ci+9+AlrOUEIJXgZRALpswQeY3wHq8cSM16+v1BtH69+5y54EviOCmq
c4Lqr+NrrCdSFLpR/HH3aR51Ajie/qr0PMl0oRYnEaSs3um+n6hGh4Pb6N606UNLvaMUAWkp1AhK
Q4h2d32PhnhNE6JJWABFU3ZDrABniM2PVWlzu7XPGXl0btXRDt4chA67a18JtDbiywg2V5YheunT
xniopPpMZSZhEHBmTpfiXHo6AHPb1psfqiwkVqUBAbYh5odOd7hsUBJ/nyYsJqwB7miDqodcUPDA
iBld1NiukYiZkBaHqdoJuIirK0y7haBCMz8U2ziDaa7r6lOVTQsQjcQP0gheTYafHoUltxBju1Oi
5ONOIXHNn8eZa9bu9Vlud59kd427HLbS78+T/OU8aSoR7yqlEN3RNCbDv5VCMBVJmFLawdMqUiuq
8UX2TfrDIq3TVur4I+qphdp2atwrDfAJ4dN5I3Oh2HD2YSxrRbKMPNLE2Hvl35pK2QlytDqju4Hl
Yt5PUw+9hj73xpD5DdxJxEElpPmreIH4untDIxTPMCGM6t4LQTz4AMJyPOuIAvaBL3EcaFsTdemZ
ZeAEjY8HesLR0VG1rdVZvBW35j/tPueZ869rA4M9ANes7QhWnvN24OeZtfR8ovcke76s77XtAGTl
Vh/1wE2Q0y0605kDfroVCktEs7P4o271YhX4dbWzUUfAXwKpALWuIh40wl5BfsEqVwx7NfV1Si0k
2uZJpH8IYSK1Ksc36DuMr2mgPpNwSHadQ/5zZiBe1jyWaAgvnierHTf8S+luKPL0lmqU2wrreG0U
Z+gXL/MrEahM/DaMnt9fImLebP90OCSuFltIVkmCQyN/2YwTTJGg367Lvalo0eByd/jnUeLJUYy7
gsT32h5n/GQQx5vc7m3SZar8PE3VD2Fpc0pOoi+TcKjcaxMxoWtOikzMRaIsLdsmLTfXzY90AiTZ
tcH36IrLb5XxsYPL+w9rJuOXNRMrPt0Q7Cfk3L5x+F4/n1kjIz/R7KrBpcACcUZJhtsYUyia5Dp4
pfB9YqklfzDXrdRW1N+pEQ7Ej/jFA2BdbO1F2a2Ckly2FAPwmgEje+gq7g+LGIHvfL1VO5Sod1q/
OJl095ceaa6nKlGtG2QDKiLepn6rS6T8sAKju1oWxgGCEPJ4q4YuGcvmLc/FxjR87xO8LtxWZBjo
T+vpYtgdvDI/VBfljCmPHFyZf75UiHo5ACkhCXr+U8NCm5iDw1CXsBrh7czrNezN2QWKDMAeUf3D
JaKxnf71EoFByW0jHMZ68WuXTyEhpa70DMIZevPbInzrVX16GbLqRq/b0EVjbsxh18pBZg11pBJP
U+yjHysGNNOAOwQgMHYQizq1TuboGdaqzVgE/P5C1jShzou+v17L1Ao0TXM0Q7DqVbXrF/nLzghH
ygB6sOiotYH6BvUbGc5jj7eyGi5i1LZBc2rzezssNmUIUg4QH5zdpRdWEBaScyfAZozDvtTIAIXh
iNRozgXZ6iDQgNPfV3oB1Y+tnTjwV4+N0M7B0J5DasP02V/zQH/EX1u/xbK8Eb63CwSZHb19IpBz
1TYwjKeFWS4QoM3UYDgxiUBiTXR3lNnPyEqYhUJ3Sn2wKJ6LYEZAv87oyGnljcGygxD1fdz0m8JS
NuSkrUXX7wPrUScbg2Co1aTNxX/QQVXKwWbIGYsQtTtxKea0qnTrBlu9G+s0bSp/1cefTvQS2S/p
+KiHKxKcWv2QeIBRt/6wLhFq3lvxMvoOoDg1V2p69gDddOVNcsn5sgApqB5Wxg/kYTgtkaN5rs/G
L6hvK+VmQDHjuJrjVs67qmCfx79tH/RuHxFzUgdbdvYxcFC5rc1lVKwsw7X7nEx15BC+s9FtzDxL
EslQOXCygpkqAqVyUr4BoNoRMrpSY3VXSP6F+hAItJ2TeouC10WrujawB3tm/tAZOvlCKW3XZOHI
nR9b23Bs132E5oJd6DZElK5a9W2dTHsx1SzhJah5C1gu2sjJW0zQ84oEb0Zdb3Dh1LivDBxminIJ
RLax0ufC08HRTa4Ttbd+KldFJNe1xS6rTez7mePeDVtDF9sKpCFWSigGiji3wMlDGE0ecNcClayR
k6JbLAcCGIaFr72y41zgaloo4jJMDiYy1Bn+pa6eiFqmkI7tQ/owD/llYf/sI42wpxssBVvZesfg
4vn+kz/pR7gI+CTj/kfSUkFyzPfQ73a+LQEwEqJhN0v49q2nIHWy+NfIXKo89untYRy5XPyD94SR
wgb0qxv7QT4axc3QUeXfiEeJklq+wXqZPWwg0yAR5Fwd1sZB2UffAo0/BhPtuUXnP7X3mIWW6FoR
wa51tj7yoale4oGhbVv4r7V56ZqHTl/ZT72Pxrhhs3gbKsFmDPeYfvhlgbNXgEg2AYnbB798lMSV
6h6x6iRBCOtQUqyP4Ml6mzbcA6lCMLfKvBfzJff3Ur8k2gvzMHGc+WsXI8SDm7qh+bVISBZEeEYp
Iw8W0hjnz+KlzQr/N6ahcKeTN4aubRUSRlVgkmxD4JC4zSq1WGOLXJhNfVEQExf9E7iQs4Wr0P6k
ieQCed3GBvohAXduXqV6yM4aZ7aLgHQw9vyXr9iuugz1UxutOAyjyN0Mviq1wnU98VPhWmCKxmaz
MpJ2R/1iyRYXnqp0G2o7vTrsdC7/2KMMGN0i6N1nJbpODXIcgUAICZZmScXOaXfwFNZW56DUgsld
RQcLwfSonSgA7OqoONuZdjE9c4fcboGe+ogTbN/56kY28h64NCxV6c77mT5lTZSo2Jbita8g/Ipm
TjOWjv6o0QCcHV3lGllUopBwfFu1a79YFvk+D+ggwcdzp3IX1S4TY+UfCxXRA6ixLTzFwHntqwF2
/xP8vVDT9mbTLrKqQKCeEGqjrDop59roiaC1VeCV1bKi6IDFGvEyNx0AARR3fC88m3a3qjXPe8mM
1A01OMl6P9YnSW5MMgzKA5UlbcMwk/SGviaTjmJYYN6mswRDYCphiopdJ+3izVTcRDaqd3iEgdsr
tKPKDg+vMVXvcT4mlxDJ970z9JiDWJ1GJLQti056O82h66fa6R74vLwr4pEIc0/dDeFk7ZTMztc6
6JOtNQXUhp3wMbFke1Nazg5opKt1avmc2liKay8i9XaWtBdVba9Avr6wS9coZ9zQ0Wo3EtHUMrSh
PNN8Ep1TPTeUr3a0gB3UYlX9rJooVMfSSjEfZuJpxk9ff6ywOwtJBWiz60t/SFkyhDUbUMKDF501
MMGMh0gEzbc+q8QxzSn/gA570gczvc0H1kMsip0d/p7uWVLo6gkwfRzsaTrlvQQHH6v9c+9gCRtw
zO0od5wHVRvuUEpvxqCpVhN4w40eclXUMFO+HiDc2BuoXqfr+0TVKmAnfT/gwqqF5cKCZp1ZD8hA
ip3sJCA5P4KCr2DLJe/vj19Sga4sheCI1fGrh7pwjaYRqwag1gX8V3UNiO0tF8MfP379i9eH63t/
vrx+rD/fG03bTX1u8Ebm0E8CtBdLIzWLpa94CuqzxM72vjHX/VI4gos+J6Z0aVVYpVIzs9Fc8Efh
fz0EGZlVONh4M2vmkiHtdMwpbUv2j61nFFcSxcWsfDaVzC1bdZO0zRo8JeR2HW0KMS4T9oweg6JC
JcRcaAbkHQ0LuhgoCPprmoqruML1g/nTrLj3/ebcC52JFVg+5pVWjFiU9I3M8U1lYqeIlxZcS6Sd
ehrPgBLPKShMryWyBeP1KFwveAWZRzNRbrok2Qhyb4xSbmSAV6Uk9Bq/qpFpi6kqGDiduzqf9nkd
4MjBEdkxYDgCM0Tl5nW8z+VcvqpcDuaWHOLKqd15uEK1ARJarEg7Wph4GqMwPokqX9fykNgBIbjh
ptNhjEYmg2C9Ia3dtZTIrTtyrehrZNF0UimY0TwCL458JTBdyf0LWntRzZFpmeFqMnZTVBaKh+6q
wOa4nGQMpcp8LeDkoOPYOAQRFl2z1KLoNE3KLkfVgJxhFYTmpZDRjTlIUlJJWoMlwtr3ZnRamC/l
PlWyk1T1+26q3koqoVX1LWmZp3CTw5N6N5LHFk8iu56jBaq7s/kcQrsJlOaUh8UlNGFl5We2EG5j
JdeT1wIKVhj4ulRsySM89jWzRs10I5zlaFkbMT50qGtSo17Rg1kbab9JGwH4BFIZCHwHwHJRoFvs
4m1lT3vu/Rv6jEsniJ+daLyHoYELocY14ga+4ToOMzKdnD7dJJ+x2uwt7lkyPNyg7vBCq5u4Rb1X
iU2Q+C4KycBu8CTOdqwCcxBNWCy9o01vFs6ZQjjBvGciS10xHDfJcPsq6rpxUEWnxwl6RK2XayFe
2AktIvQRlNpXEoBZbmvoStV123VuC0bfH/fwq1aGUFbjiLVU3TkAi4QfuASCu1aKk6/R90bO2Pzc
a/alNIsFfFrWm7mrcC8g8d+ofUSMmrXrQdmSm7SJQNYNQJCHcKNE8cEabZKEk41FBIBTMDRoaMkE
FkK+djtM68x+UllhaHm0dtpsbUEdVOEOUylGC60siBldJXa/0ez6YOrDITeVVUaceGoN26qlA11s
8D+sGofxgfW3UbcrkcBuQFNBBO2mYC/dK9QTKBM4s2ur47KOKnoLbpX6a2vqOXpoi+MVp9RVWb84
JVlpYjwinmKtqd6VIjwQJn7skN+axCSI0HFzFvesUHfyNYaAbE4Y33wEfwyUlqE9sjPamWlz8FRt
g/wK2KpKcg5emWHYmOKWfjTCNuRAoluVLQpBa0Hh4T/pOo/luJUti34RIuATmJZFeUdSoiYIWXiP
hPv6XoDue7d70BNEFVgqimUSJ8/Ze+0N4iPIwuI6zoFYZvkVLe6tLMJ3lLh0pm4Y+fadWfNtL94h
g2+Y/3iqWVwCuBNup+9F/yqqCHRvvsHSvM8UZV8zhQyiETdOQQmv7caWNmfLsmqtetxAcSfWxFjR
jn8oKstUQwrafI0N8Sul6RHVMnCuftvBh3SMAFNmebbaL2gsz3FP9mC2m1vh5kRQWcBnDbQKgd9H
TcbHqRspemyMTyhxVOTL8XhmGvRWmdM+n8pjB0RkyA9djE1sGn6mdn1wEb1lbnXnHepAtUnf2hS5
cSgt/2DQXefdPIW1eNTh1sehrN3DJNjrCfIO3kfTSEBA25tsCrYdhGTVpSOU/5jrfF0vPZw8G92U
ez9RvInOoxrtKtbfwCXbyWGFKbutEpnbTEv3aOGtDJFbCf3VaQ4pS2AsHnRJISgr3ytQiO6UnmzF
P+hms7NTvv8F7yNrM0CotYogelqlGIH11DzCrPar73SUP6vaPOIjvUhg8KOfcy05Eryz5vKyxRvb
2OPJUXpWxGYvahUwI6y/9KvBByQjtLkRm76PdzBnjgVZbvl4wy79u+9fZh7f2a2uzCZ/jqF1iJzD
gBOcbkZlJoTpqIfa7HcT8mah/kDo4Y0NHmia04WRbWkgbAHk7CsoJarTbBSHCI7maYvgluTymJU9
gimxsWz5tMDgjfo5NtkU0OugKWvSVN35dJP9uqcm3tWIsolT2QcZH2B6xw4CTVQ7BHBuedcxaEPH
SSD8gu6vCU/v4MLbarbPczFnK66F314qF8W1SvyvrFKgwOG5VdWjbhrnAdekSV+YifSXrgvfk8F4
hbjJV7AyPRPoa3yFjrpBFgadWfGqLH6jHnyYlflMTPqXBMEU7hMtwc0iJj4broF/dHquhzu9/aYG
xtYuz+B0XGXN/3hIbk797v7w+weKIa73SAXffID+4FRUyBKRDZQ5OqtR8a6I7NloJexhMlnS6cSC
fIhU52i22ddUE786EXxCcNsikD2GdbhDf3eer39DJY9zryEFcFDClhc2/5nQvGiWeOayJyH5VbJy
KNs8ADdcKGsYJ/A/U/Yilte8TIV4BHz9E4GZ5tQizEmfom7pa/QHGQqwQOGb3XxqMQG73Yihvzio
6kgHpMUDQAizAAludUdrRteDLfbZW4ZEuvnRrQ3zj1Hvroy7dwoRIJUOetOfjkOG/7fzsuGzMFx8
74Wn+Kln6QBv1XQXCpIFU/DOFJvC+Ejf6olru5VA7D8BHqd0QYdOPOP7ZNq3oY/R5UaXwZWrzLH2
CcTCzo8gdzrXhF9do+PX2OREWbTtLI9ictOFXD5TOiS57tGmuUZ58GQ6dSBQ7FmSN1m24dFRwQo8
J/TgeXJRfNKg8I/t8MBumcUec5WCbYz45Ln7klhsO8FmnihviuJfQuSCpMR5TpB7FiCG3vffFM35
0F3jTvv72eIKivChmAbEFolJOsq3sdI+MtiMGQTHyWiPhCNvFC3wwEHsU0W7l/N+uVZ3vjXdU731
KmBRgZa/j/4EhWY6GxkZeO1dxOYb49Ez4UFHMIAHkyABXMteRKPKaXCA2odeBE8JnSEiTNHRrcNU
n52OkBfF2WuF5mGtenez9sPxf6aEyAUN3YCguWkAqqEUYyaEWRzM5tJTxaegH9S12VlrrUu47o9f
jAkQPwhGP8s/y9j6Qp+V6F7/vdGKZ+NQe80rZaReAOd5Y6F+slJ+uFR1UFU3mZJs4EecXL/5tCd4
w4E8YGr02OrrRXNMquKhttrJCf+kQL9wGl7hlN6bvNhHHXVFWF40nayIylP7HLWl9AC1vCSTIXSj
2IlxjRGXoWFsRH/Es9QfrSiuujS3jCmxwx4QL3t9pe6Ie3w4GBGTMb3W5CA3kfaoY7LdB2sbFzgK
C6yFav7EyfWNqMmjTak/f8SJ5PmW2t0hgdmv9eIpK/M0GAcIfqAqh5Pt9qc0Te+OsE/N7HMe3lUu
jZLQJJypV7qEP6cck1RFL0JHZQrSRrYbja+XW2k7Q4Bl1uuzjPUDEpRUfpS6ODhm8MT840lfnOjM
N3105hJAlY7RmW5qvCKwBVbcJxS5HZDlM+O9Y2fqJ9hCTD1QK47xiojuL10TfTUT4yUCsVf6GNv7
eCvFW+pYJyHJRXL0Q2PgmnHyS2eJs2r6R99VPJ94XbVZi0EBraRuiF3rDHtLMOTWhU8mfg70xcfe
2LaCLLIYlkwy3WSg3mO+xgHf0slgdGxcgpBJlJ9Doiv3qd0ckJC8pCqA8JJ+6viXRNGJ8UOYbX8p
bHEsw2Hvtmzxv2gm5JWh2qtU8MAHjqk6HRUdY6Q7PCQbWfZ46zimX2fHJ3ccrobDqh3vI7Tb5kT3
I5pOCGQ+FL5vPSgspQr4XlECKjp1Tnuw25RpjXYkbbwfd/DRPHo4eQojZZtF1k7rfbLY8N0V4YG9
ryK0u2j7dRVJLivyojX5LUv4CDfBaWROXhjGry5vT6gpngv7IhF4x/V1Ean3xlVvwjDe01Rjne5/
d4NggXXPSFM8CRZi+EhV8wDD/YaI5SKjjj4cNvMqrDw3g2ibFQ9C6t6FEE9UOnetV3ajljxTBp+d
QYbFdRjg4bfg0uKejTvd5kzzUE7OncyzSQZDAoVNZNTajXm0reHUZdNTc+Mbe3ESjMOzKQf4HN+H
KDx3vvk5ZuObJfWfAtqQDfyo70h0zE3P6KCS0pbtInkiK+oYa18U2a2djEWMP6A0mCdJhHFxw0rV
ng6lW54EARtCL5kjAURRqr0pBZe1/ByjWVZUpGIEJLrWY3DyzylXvkYyuCuErNFbHckeJshIkp1N
vTVsyz/SGjbleBM03bAqbyuKCbJLyYChBiKspdVt9m7y6tr6Bi0rkQyK18yxxsZvJfvTmBUEJPWW
Urk1fPTsivQY9kG0OhRQmUG1H/xmp+nSQwm99VVn31AEa8x0kkcFNJYR0cFRCj6FLrIN0oeiD76D
Jxaouy4bLyrwOPVsfhLnqo45m8crChj6kcpOgwIqcjTmweDpAz2knEuRTYkxdefYRbmvfR8q/yaS
7AIa6pz0FCvjxJ6MTX1NAwWT7y7DPbJWgpD/mWVuZHBTOqL8lpbIv90Qd2YerZaTS3dk+clydzks
rZt/78qmTDfk+wEIJLj3v02a5R9V/238LHcTl2xCv/OESte410NaAU1IF0KM5OT1PZOAooly2goc
Sr8gkiuHrRgr1T/nlls5VPDk7wOJIacPGQUk3Wgdc/1knPJjFYDQXEkNj1TnDEeK8IoogbA6VpJ+
ktrUXJo17GjqnFOgzSEIy6GEDoxQarlPz2AurP7zcx/VHGLPwVtOmW5UHqUAt/y/HrKc/N/P8+9T
TA2Mn7pJm83yGizNn+VlynrYERmE1vXyg0K0XwysuztVMbTjcogLMPMmV8g1tGmaT1hamFtr2d9b
KeInXroRE7lrz4EMeMDml2q5JeeXQumC8pD6lJpzh215y5ZfNeZdtWUy9ys1/RgxWzrQQen0YkOT
gdd2eQJ8T7yif59rfmrHin/6gv58SHoU/TeSN1PTPWBvzo+TZWV/f+1yazlXaQ4wPCwS/mHmZs1P
sTzZv49dzgGsVsa/v2b5SdzEgq1b8moSXv625+3BcsVr3dZErikjSqZOcVdTPF67stmXY7WTc1wH
fSMfYErfGnQcyA/707JPysivcLtujd+V/YG2N5tqm1kZsdbDXvZyq0IlSYbxjaClH0p5wfOidc4q
uNXxuMPhzCj4DyKYO+ZxdmX9tqAnrs59BYjH45/WZwI4TQdVNvjkAepF7cYSdICSowbnQXTxdmQI
zAgMe4N4aKCsmXrvjUPEIDRqNN6Y/F5M+qlUw5NV5Je0hkvT5nsFFjah5Q1F9WgfQunucqXwAhmQ
wkuA33wJSpJrcSL7wMMN5rHj5KKobqTQwaMM10RUb7RT/ljKrveLExkz+UrWxYtR8RH+0LqVQLgN
y6v3KWE+LZD0JBrXYSdXCq9HGhV7BA6nup7OBcWDSgQDVrWjqXz6nf2AG7Xqu1/zyzARj2JnCZY7
DYEhPbqpms0HJCQDjq+cPTHBFMa/G7Xeh/GJ/poXm9POqMKtlDD1qRrViJgbf+UDgjFwP6oUJ2ND
rLobeKWlrEtKjwR9Wlklm5Yob0DHvzSl2iUTe4BiOksjwcHgbEArbLrR2Vea4HsfQ81JtkhHVigG
gBEUu5JWZivGfTAn6NZvWCgZWTU7ePtIUpFUKdaBAMNbbKB5KJ+GGN7UbPLMJHprzY5WPfSwib1t
qD3iCiorO8c2NXiReMk7k9BIGEe62j6DEJYX1CJBMq5WMTqZGGmZ7cbuQOTivWhd2AG5tk9opZXN
LIe1NjEV0JwEq1bKGg/9Wg3MdUqHknDVXcifB4sQlhmzJ9/2bOVLoyoYqeiYyWCdhG+a89TYo3S5
u+kNoPEAgrJLfKCLDJGamBwMKeNIPBKYNOUJ92jFnmETZb8i66ud/jGIddNBesCUJU540yT5zobO
2amYuDB9KUSfRUiA/Irmc4mNOSNQqs8IvSKN2YaIM+nwoR6FTNGMQ8xhfGpPAfvmeD3nKk4CLd/o
rxz+MpVszCIoT7puHMRAqA4xM0oiN7llb3uwfso2xAPqJ+0996vPKHf3Db8s9rtt5JI8mljfp4Lh
x6y0d6o5gBwDZLJRp2QTcUkJaOnJ6XtFu0kw+yJLJIG2ZbQkzNIXD+I3eghKGG2gx60VmwF04K6U
3qSJQFIZEKvAneMumYsrpDdCbQdCutIkIX/DgJZvPIpQ/GDzhjpcIbOj/BCR2EoHuBB2xFWpI31L
SRCFPslirSGRUuQwqwjpHrfrSpBTSKBYso9/jXHIuOCiB4DU/GlbhpIh5cUJk20M5ie1anpyCHIt
ZADFOSIevffBNQekHo7ubrL9O/O4rdHy9XEobHr+iPiMWI2EuGAfuvQp0awRwbZq2SHJ7qfBk441
Pkw6oEZZHyGzH8NYXScED4q22buMWURnQVqhceVPG+2sJfEWGu3OrXVvGKFDVRj7SFyzkEkAxV4p
TCia3tr14Lnoy2GWIU1n+q3KH5lGKB6/uuNlk+khA0E+RBttRnZYcOrphLZB6UVxAogNyxcprHVJ
HSLkOvD/jMQbZ5pK58xaRYC2ohSCdq1Mt2nMPJJ31r6ZbAUT5UELzy4g/4ZesWlRRrEex/SL0vSP
9MvnwPARY7wXsp+QfnPsGgpuA1AZAhTamGGWQrRwr4H4apBkVZgK36rS8/0PyNEM8MUOCM8hRKyY
csmwOnvl98w8FXPnoFmBXYmwiGRblsrGJY9Z6CsXD23SZgefzUuVunt22MdgLPZO+TODLtMa7kpK
so9FvUJ+JysyOWmcZKfWwn6lWvS91SNYvZ3JKFUOwVFrWmrdmx9bD00wjajKV2MDWpRVA8HeWI0O
w+JTRvcqmSD8EfCWALqOoo9CtXYE1mzLmN43i6fvJp4mK8ibiHWruznU6xJuOUntjO7J9oHCpbs9
1HiA6x0xf/zf7YkiJVO22CpPIySzmp2lRkNQyGafsfDC6+cz4MDUwPzHyKeHvDcSGp6Lm2QfWgVE
R0bxo2Klj+yQtgEZDDppQbFBVBjQN9NkG1B6Kcoft4HHNxa4SpHTNnRj8BePqfZQIgtclA6Q3f8T
NodwfBllN2GPnAdQ1lGGxocFQiPrgoPJKx3Bv3PQeGdgH40AtgPfwHr8WsrofWjzu2EWX4MC5Vdb
H2OB2z1xvjKeJQScFVFl9zHviG0QofCsEERrq4Q/zNRBbzBL45Jut9apQ+xUavdpUA5aLi9R9tLd
7hJH4yt0u089sn5NNbugwnqvAzbi5Feupsk6h7r6bBQbCXq2jsxhXbO7Mx4JqTOmjClsKJg6vLsQ
QkkI3peFdgnc6OVr1q32g89CUd6Qd6GSkm+Qdc6YKj1YqmS8EgVq7TJB/lcraVCRiMYaOiJAwAzx
IuDD1+/9EJ1An2xoAJEIWGyMKIGFPWzZcpLUwLmay2Uc7h3/DBBsk5PVXBc0dzX3NMbqcX4Z9PEQ
qvQrQDqAM9pHOgQ5HDhh/XAm49CJQyCpEIIQyUN5DkcuFl18QY93YTmcv/a7LCTWfbzTB1sbjFTI
K/EUKW4Wg8ggSlBnKYeEiJ6qoGliX+h1vte6fs5dccpL7ThHgZPHdY1D/1SrjMNKqGbS31cTvnv3
OBbxASTHwXFoLgZc7QDw17TDexrfSexSSZ5j5VtvqCuylldpG24IvNgw0obO3pCo8hOX1aozGtyb
P6XzGomQ0D4yKvQcY3KzVU2USPVXW3vTpjs4Q8QJ6G7GaQN20I1PvngU3Z/JvFeeEt6l/J2x/2Kv
CQ8y5rFvRr9vdM/V+dw/cvFhKEiaDuMHhlsumPWbHhEAe1B/Z2v/VnyNCAIpN0T2uera/WF+d7+w
pmRr6NfptbzCCj8Ad3tDE0CRUfG2MWh/kaoBbacla4jZxyoEkvWnA8BO/5ycP5tNtA3TW5R9e09A
wDFoS8zT5DjBtVBkuUEvrL3JpH+BY2KqreasMUX7pFVcHS1iGFaarTWrKNBtJjnI7fhF+oqgxwBi
l5Do0DFJa1VIxACmy/WimweAPXp1zn/KTNVzIKX4RRLsy8oCoopEV/0ktIXKyzdETwpAna9MrVCO
g+10fBnabW+VUDL64JK5PYHp9C/bjalYFKl5JADyUNomdZIzlHBCrLgdUNthtkTkAwN1cxzuFiF5
2y4HbBQT4cmqp8Qf7kSIoUrPrZ9CZ+t0bbRyWdPek3GctizQ2tkNcXEUagYsdjZ1LAit5aCMYGky
jT0LGRSkLLgF5KlJUGyVxWU5l+RZ4wHPrPeaPVVnJUR7D7xq/Ab0+NCQBQLrSXsrijp5LLoa3QVJ
P59KtHIztrnP14hBtWpX8HmlWlwJm91wJVROOr3L63IwwySiL4VUSDvbZVCc8T8SshIH01XXtPE6
CbDARmV+W04xFWYLm0XXriAcY1Jo4M5v1PJusZ+ckad8+YNp5ozhMFCpTTc4ZAJvaJXhFY8a0kzm
aZHDzGX5l8uhjL8D1TMefmKRFDuqBC6R0nL2Rdqcl1uWAv5rSK+VnWjH5ZkRodBl0GS9tdXytxKr
1ku2FdPAIkRWS91IBC1l9myLJO1puIQdlgWdN7eTZGmY7iROPb7AnVISyVWq4DbLnjG7MErAq9Bd
N52b8ejaSfFSqC2Y03DKpu9J+N2E4PNZqdO0U3MM+HHZ+++oHYhkzbZgksqnatTkX5oG+EV9ML5k
GQPyPvqNmmUVJEkarSZuFX19oSNvg1zu3Ic6kK7D9qF5sckKMe1P2c/e8Z+mblHEOQR8NmZ3VOrM
OMcdPfsKz8A9MfhmKQ0Tnma+6475oexU8+4T5xNabXNN6f2sqAqTDUFo49fQ6Olb91V/FpBliAf+
5oLdveRwoNDFpPYhkynx7H1AAGoh4hNWzYXAJytLZ+JLGgYyfGhLNcEfhwUH02JWn6zkDMzvrrYN
uFmlK0+Qj+Jr4fcN8blDRMiXinomGu545Yw/BtQkkzHMryGEMs9fC9M1Vo6aWoCHFY0dAy1W/jBI
IdejMn4VfXIpYFH2taSplXmiDcOLQxQaeRHqqsyIa9IxZRAdKhNyS2D0R23Unyy7Epu0qaMfZXmb
2Osx5NeT7fIxqchuGOL0ZcqOb/ng1qtkzMMLDYbgkqg6GMAnPf9i6yKIP0ObNs9JWIOHqsJvtlnL
gyHqpF+5fY8YjSZaUqT8esclT83V4rsNUK4lsu+979PxNU+8GyMjt5sc5q1PO8o2C/NPqOl7Wkni
u91W/iofM2Mz0TvYLJ/swIuJP3rvGh2Hzq7ts/4ZwGrKplR/FfSJhwhUU4135xq4UEtJULQ+Ql1H
PNV1TKLNSttPJMRxsc4Zc5s1VlOpdW9B7ls3vaC76Yb9W8sECIAqDOkqJqSKCvOOxsi6uqPSveGi
RkteiICGAAAfOxr8U/BMWEDgwcb5RQRh/33QwDComazejZwpWk0m384AcLqWpsk1JuAT3KgewaPx
LzLJIE9Itb/bpMZSu5Bv7sNeRVyQBG+minYYn779y2S3QOc7/FHXXKayJvcpDROH6V0f0cjV0qMS
5NElH0DtTY3avCCbol5GoNEKCztaYTU3nJXWBRcyPlXZ3IogaW8y8yNYOcV0MG2Se2Chw56z6z5c
14VALTO7+uQ4IsBAYTzzCa9jCq/S1gKHyd0Iq3eWvC8HNdDKVWOD7xwdhGFG3dE74X0iWLgA6cG3
ZxLOKh5TAuxEGszcGoSbM6cBgw6erJkPF6B0CUqZnuPlNwudfNpC1YtvmYuoQu/JMREV84re4fNo
jMEFliUi3WnEhOc2xbVpw27l6ESDtpBFfCJIzsvBVPMc7jN5WFnkait/dm+NcRs/+kn/Ugx9AKyt
abbdPAvFlaCfyPbQL3pDRbFYLPEYkvFOsvGR1fxr1VvmF1MEwFwjod2soCEGOCW6dV4B9BbUzYIk
C7sQOgzyuL9Bz9M0bAgFYVbUpAXC5WBi0wGoe7ZDL6eWQ+doXppBGBeWnxxzU/7EzEC1zYCWSjM6
5lATFviUgY4fwDPh8qeR6OSNb8wR8U7awdGZhmLDhGVJm0oQs0bVMbR9mPZTgYM1njPCowCVUhb/
iqX52Un7+18LZqYrwbo27ZDQJHu4EOd4tw0ZvpYDCzlkrMRQ5mSjwQttaODg5MjVJUSvBFu4gTXR
PGlW7TMo8FcjDVESEh22K/SxKHHdwZTw7cnc2lHHNscfwQ+5ZnwGLsAC59o9Q7PFpUaU8bCpnHy8
LgetN2gDWVjBy/GfU4PU8Dj31OFUfFuRjvU3yyzhRjR2dkmRgJ75vfYG75HLENbXPHSkStx90+pS
7pnjECQdFOM3VEIV4lFpqsqWj5ieHy1/xGJbt/sYRY1VD+lFZbp/Ib+BzPX57nKL6YmC0lL3/j0l
sfBs8N3CL8FVdx5MqZ5lCyNpOSgGyVtDSCicYopRrsSCIBu0ajw24P5r4eTncj4A5HD2luI8llM2
zoi/55db/5zT945LZEKqxVwn8zRAFONsMsOqLiiUGoTvVlcxmuZ+qxS4hlLCbLOatIqqbm7JxHx4
ObguS3tX1HSQ/nNqeYSYzxc8fjlv1Hlz6IsAUb6fd68SqEISWf1juacb9DuKQnS7XqbR07F/ZJle
3chqBNNWoGCaD1z9zLVbK9rfc8n8CJ9HdDhuN1ilCy8tKTlKPaO+IwHoM9Jp6KBeyO9EUdm3yk1L
wKX8IJCdts667LddK+Zehmp17sYaTd4QprdA1GeEOcKrddpdGvXkswHa8uzngtop2+44zeeMsMhn
E3CQMJoMaJ8hjGObRPzuyraq9Gwk/SUkI/RuNppzQC4JiqFDZh4M+haXkP9oDWpHScbzQYRMs5Zz
oZOW59IdL0vxmmiVRoAQTFihjr9woUoXh0Ggg4jCc3eJ9fgDJ4G5qyCWUd/TE0H2vukH05nZgx/d
MDRv/dQGzKVaDdtekpCxkXF1imrlbqndsNJ8U/6I4ulRQ0R8dydonOZPPbFqz+5S/UY0Sk7juza/
qLHzFXTudCR+rdiYbZnvRsleFEWS8Q6O5r93o41ZDNmVAMhVmxXddfEzuZq7Bd9t/PUSqlH+GyYa
QQSTj0UtzN70lFndyklGheWG7Il4kizxbKRRUzsJcngdtqhG4jdXnOgjMHv2S6oe7jt0eFSwmX8Y
+VzMep3mIlK92NEya+hkUjCkRj69wyPXMdavekxlP+cwXDaH5p/IMm6J2Q+f6KentVtMFKm9ZMos
4+6YlpL4WtPlV8r4mRDt8wWaFqEEae6fovlu0vj7PIiQD/tTvfrLqJnuZB1Pb4ubVZ/uoal/GCL1
H2nmo3DMM3hM6Hc+ojG+pHMnCNOZOEYgc55IH5sVkRVohWMd7QN5WNpR5Mb498kIYh5LjXx6rAK7
cMDRpud5eVWqOvUIb/Kxd2QMnFU18bARl9cUdfq2cd3oCUCbPFM50Z8uwMM6ZflSOke/G4rVv5d1
slr+tqRwLuCj9IOU1LP1kJdf2ipX9lOfEMZnN/y5yTektvouGWm7ClWlcLfzRL9p0wUNVrSuXOY5
Qs9ghrZkUS+3goBMst5F4hi3HdZrHRSrpddkT3K989zWHWCv5cRrB7I6VWWub0hARlLqJpjn53O1
W5blKu4wHNXxq2iC6vTvwcFS8PeuVkmcNlmGhHV+SCnraMUmw9z1mUb8bRlrxlbN8MjkvY+Du4j0
nUPEKzhHLg1BocBoa+pzMd8jtKvUV8qo3fohyDzLt6xTpfXMfQo6n40J9kLM57QSFhbT7eRN+K/F
cdzmNQkdjtZf/WzQTolyHKnEPN2y8720EueLJKZ2gZg65lapyHKiJ1vstRrAXal32bboeeTy0UkZ
A69DBWm1rdK2nGGUddH9c7Cd1D9ZdUZYhCQvfk2olL9qymBE1RAAFicymXa91brEmhC6OH24RavE
b6WuZgdrMsF8kXxz7Qxrt2CbJy1uHpVqRtf2/5ya3PogSj4RnV1czan3H7GS+A9DTIFnDgFRQ/O5
5cAL/6ZP1F5KTnRING+ekvkgwqo7qAlqEyUfjbvlT+qpctXLgtmNRnSAtXPtGcRe2BwMf0+PCZpx
KdEaxvR3iMXyIfWp5bCHDMK1vphgUcgI4ELfgy2e1LbbYiipXkzunmT2Ibx1aO0U8/pYu3Sw+9IM
L0MDVzmsCB+zlGyTFBGkdGO2X0DOojkY/SZkIfZMoUcPsAG4quDxfS/dNzXBgDS4ya2ZObK+An4X
i0KMQM3IH/qsdNR689KUuffX2F6KBsk3gM0dpiv3hHSvYNKVzJFZFoOgcNbKqm5gvLM5rE++ybdP
UsuIRrd/NUwqMUnnP6bWPWmYc+lmT9WR6U30VZB37+TV9MZ63CMiU/80eRJ/5d9B+1ACy/TsNIw3
Q2g8eQbbU20iWTeJjdTQb/LfIXpBQvBYX0+2bTw6Yh4Y5nGP4ieDiWd/XzgZGdqVu4GrZh81ZrQO
Z2P7cq4S+ObyOnpqwadag7EPQ9m9Yhn2G+INIFnPdyc3d5AJhQ92Ay7Qhi9lFYx7Btgdgn4j+ExS
82G2Qj5t+JC32CLAhpC+9oTfomFKAp/IjGnjLy/kchhH8iNd0xkJP6EBvWwBfVAJmNAUhylIS+jh
31LZNWg16aRWQ7P0D4C0S29camg6SIAzwgJvQeJPc0Zht42rUr0PYcS5KvhK+qztCXZXx6LCXgR8
zLw4dfQbOflbM4PWq8QON1Or8ZWbiW8IV5WNU+TdVTiqC2UNSgsXgYj5eaXU26J82q2m3psoZneq
Nufl3mBpaN1kIOYcIW0L9Qm0gtHld1LCOtwzIFmqSdaeQxDmGi0VF3KSqs560sL7J0k363Vxt4Db
3Yda7E1CsUhS59RyANGAVrwEMOL7uXWuq+md7jIWpHBMzuFUhMeg6x1viKv+Ipw624Wq2tMkT7hS
J1n8IXMCMdXA3wSUtLe6aBpw8wwK8kxzMYoTzl4HTXgtzMzfWmppPVLXCDZN5SvvBsjcleb2+rec
1lA82uJ3r3freAAzoo1l+LRitOFgff8E3axdKfpvfadrK93O5budUhn6TceFzbF6bAq6F7D9Pcay
zImC6kwq5D7fF5gD/96a5nPh/NNgsMzL//s4srkaglk87CbGF62ennTccoB/DNsCTOHrIDGJOI/K
CUf/FBG2pk2vIpP/3Ar/e2756b+PK+zGIgUL5+bykGl+gr+3xi5+mt2IHTD8A/uRi7eqq912rOmy
l3WRPHvDZ6mIqnYnc/N7VJkWyD5YGUwNrDPjw1evlYzD0SxtZEqhjRN99JYlpzQQlErfMVB02eUL
T9hU1PXFtWiBQh2BNjjfFfPddmYJIXegZE2iYdP5+CZCdjBfFclfGdeI5HqumF8D61VLxzpUs1FP
oYhINkNX9CdlCFS58bUKedsCqVkOA93smtZegf/+mE/Rn6WXiEW4EkmD1pG+ZGKPsw3ISrcAGnZ/
W3qpzgzQyNtLDbzlG3AOQvL4776yoZm2IWm6F4UIVBgZvUDK5shrivd9a8lefSsrqa7UwvG/10hz
fT98MbIp3lsNX21JPuqr1mrqzoJhqXQS60QAAfIs1sVXOIQ6PtC2+9BH+yO9KZkVfCptXhwnKD+b
5W5f8Vd3datdSUPOX7plXehfh7uBhE6vHefMOa0b92VSg/fV/S3X9PG9JwjsXLt05YPMLT+zOnRX
sS0nBkKutqnUEJNratnk9gzTbtJIhyG4xz5PNEu7laniUVADErRn+qM1HypAbKu2SLAIlI24pKUi
dzLVCa0207K5BcnAVNAqDpW0WdhYqZGjl2pB1Y9j429DsxY2Ac40lY0uRcsxN6VNH89LXitc1+f2
tDUG7FZdIotqoLb7XmOi8E9nzwSIQ4KCv44slxV3bvf1k+FvIaGirF7rbaOTO9FWZDzqFRlXreus
l5t1QVye/j9Enddy4zzbbK+IVcwETqkcLDnL9gnLaZgjmK9+L/r9d30nKtsz47ElCgT66V5N10BN
8t2MyTGgIHMiUmc8Oy+0uui7vy/9PfxPWTatqNviDw59uAm0ysRWqp+SpTa+CFr91IOjTroT4lEP
v3H5yt9f+HvAWQyIdE4ZE865DWFzosoqt2KDG3ELPynLtaUMfYlK58uHEojs+e/zIeRckePmnkXn
QJWWl5ZdP+/SITPvWOUETa2dswlTK15CHzbsEq95StUrDVFdRKmlAYdBvf4nYjlR/fdZOubqYRJ5
ux3K2F5rU4/wArzqPyUePEBOIb1It2o5FnURKvzfnzZ/HIjlT//71GTGQGdvv5MLwoa81crz2uqa
L9/970tKq1Z2llTXv8/+qCbL30ooHp+GZn4oKfi+RAZTMbin0XtKIeua0avNiUF2b4BKdZrd78fU
/MpC08EdrPeMrTWd0Th1Vex9i/VkTvqrXfck0uRg8A5a/hTh2/cIFBAIHY5ANOO3YHY5k2niWc/a
8qoj6VDCvHzd5R/h6EO4Djf/PUmaKrPN3+d/P7CYDA9rPzpCDX19k4Ta//+Lf58rPd6AUNTYuuru
+e8Blsb/ffS/rzVWBLx9MrYzpjdsBTb+nsZm42gQb1IfdZdvjZC2hHg00WNAcwwTEkPJ/Er3TEj7
LuKnLHa6gZ5cUJNFEvhVpvNOxEa10To5U/t1GBu236Ed+V07YNFQHJYNoNypCT8H/XertG/2l0w/
W3BsQXMq7WSbq3mHKUlt5sa477SOvpGGGJQcFUVzAlJ2ZT1kFa1kTlScrS50yDvWN81if1sFtNuz
I7Njjnh4nKRmXbn1kzhl984ibGTVJ9EqddZNk6FSbb50CVwrreoYIpYIJdh3ZRAwvI4ehM1yA2qR
CRURGh0TbkmLmVeknyRlHhkkb81gLhlCVqQBk0X/wPmO53aUwzk3yUXmonh0JFaXMHbuHDyFvFzM
Z+Ky5byV9JQpoMNEqPS5eNEhG/FuE0/0fJyjBNUiGGRCoxX19iw1flNLOnObQ9waL8tastMDuc7b
8uaO4BX7tHhwuPwcy17l6Zcqwvsx7L6WlzSxLHaRMLQbHVcRE8DQf6MtpfMH+t5X0+xdkkEj+9GZ
50lIhqwEYFMiezIJXufeeM4KOoug+Kw9OPecGqIvs+7fWM8K39DGB7LR5S63jDW1HpvaNn+tyP3R
yrcyXFjBdUdGsX5sgoS8lVoh7/0MZfdTa9m5ajhYyplEhGjbLf/T1g2RU7T0QL8BFxNlzinKk9+w
1fZNh0IBixG3jb0xXWgYGkk21bjHIUtWS+Q5YB6eNfNOTwcMz7QR5W72WM4U3BTuBc0sWbloV3VN
8Ksd4+e6MW+xHMONYU/H3sNG3S4Xt5e797RN+3VIya4FrS0ZQMUP+lUk41VK65qVClfVUK8EWu1E
ugCzDlkL8coETkztp+rlb2U7DkYckuakvgyPvszIYnxKeKELrS+hkYUMi21t0aTBkuHiw6uEbwbN
xCaw3ddjeUUy+nQiXJW4K7nNGQCUx+wnNCEQ1m14jz7W4bqBdZz0b5UjbqbUUNic7MQomSovkRyM
qj1qrKybJJ/wMXFkGxc/WkVtXdV14bpCCygrPNSi2oW1G669kBvlrBunUr/WVVZv7CnbyZGeNH2U
xFvifBdhtPd7p3xgvwEOHZ2vaen68NKZfoHGuSMTSRUatM91smYr2i7eld5E0qzuWyN7lk5sbCYF
XQKJbeWUtjiF8wAhyiXd6dJwMRi8aoWJr8oFiOZwrZc1dr6RsjlnG2CbXiolKhSynJWNmQiYzSPv
5YrFg0OLqh91GrK2VVqyv5ekdWW/GnJC2zhjiL1nCegDL0YZzc78aCw/FEK0KYbMqg2x6DfRkaz6
Q9J43xSMxOt4lnfGyHcukNSK+UfiYcNhQSI5goagENS3HV5h3202VsqRciLJaBJhHul4cQibjbVu
UOaGiTO/BlVI67WnblrU/AoGrgvmYcDPWPRUgc+G9qu52luBCaUM8US5zXFCLOuaYze6p9IpDuBS
snXZUsGJ8cj1m8J+d1JWw8ycvkIRWAQTdccnY1BvjIijuQc8fhXoGr/czA1XhrsY7YrdL8LknPY7
KwHFbbsti+qknuqsvbF5+iV4+OhFwQ87350AYi4FwXh7pGekrhq5dr/IRz2mbfKikeZq+n/Il5yx
NMfAakKwJInWVonVxtRwLIUh0d+UemYKsJZxh/roaM3dDhUvil6bfhMb/ILRTEox/bJz9TlJCCGE
qp1Ow6hkVB+EcbkW+gy3iG0c4B3uyubH8XJjVeTxQwBavGX19VwcnWlEM5jp1mvLph+F0dVn54H/
FaD16ynbTvTBrWh46Of0J6xapteuulmp1SERWL+AIWidIpA7TqQlZbMP55lWvXx8inpFkBgqzGDt
Zapyfwpca5N4CYwg0AK613DHJnoKgpYG42As/DiITjLFBgi/wnJB2RXOLwzuG0529FKDvyHgzULZ
EhS+Bte86A5zx2Y1ZJze4+fQhnlDA/iKAiAKhkrx3llQVRj2XdlyHi3PwWUIscFH+Hs2Ar5nKY2l
VSKgwLBjkGP+GAamrIiwu7nI5XUyvgQlrqUhZD5eJKQ4QhyeYNJaaVorYRl4J/qGve7sfTvuiKmm
aV+oLQZk3wo/s9vTJLpnak9VyiRxtKqXuphColHJzvDaaeMKqfsW+GpB9c2GNlHIMD3wf7n3OvNH
KPy6ggWIiPJIyxUdU9y/XzXRXhtD/AvzwPa7Iofs5Fg9xBbLICTa3/fZ8G9AKBc0HXIkzN/Yarxy
9XRb02oe6GC/N2ZdJ6Pe/ZqomKvKGEjbpdVK6BTI5hlOPqZNx6VzYIiDS4H3MmtwmhrlUXN70KvN
tCYU/mtmoNUHyp20SttG7DeygvBVYAGCYj9wHcJNPAIpquuCQ5n6sJnK+2lnvAIDzlclbwx/bLsv
Xc0MVYPp3AzJlVYpQBeiokwSe0C87SSMY7xazcUoZnKtBaJ/5j56WtRdii4oNhMKrA8ujywykVkI
UCN+eIEJ2AHdxb4Htw62DxAiIbjROSsupktQPUnHGdmue+4xRBwwaw0zrVmBLO4qlZMEb5AJInqh
V84sb1ye4BetvWma3opWwGGdxPot7eJkjR2TMWw1cG7QJ/J5EY2nhHSy1oz8ohCR33pU2fA0iWfU
mvXgmNHFy+rvaEFdF5rE+6bmS/IHvl4eGOZQI70MOJO0URdoSkDojIs+Ft+DGpvn0LmAptITIDf7
tkW0SHLtG9BVHpYd4tsMUajkZk5nCmdcXXKMaqOEk0O6Nebqp5BJdW+2BuW9SYm1BqKAogqXgXzM
DJknr4+xxILfcqPuU442k5rGZUi5idthuJg1V6jlTiy4lTxhOgKDwaKaUtnaKJkcVWDd5x7rsaiy
fYrRO7ZySkCcbOc6NBnFuI9xFbaPDe4WAlgUUxH9DfyxzL4yVm7TAZ9UuMPesT19pzfzl4rqXzER
ADE5FfuVNBZGEunPNDIR3qO2xryXcTkD1VKRN51Cbs5RO3xynCP4TWMft1DnxRatu6lMuoc69PUh
1J7rRGSo4TV7gO4nw+LgRzp4vQjomqPeR6X9NJjGQ/qmVraAKOYl8bU/xFLj7j0KzjUtevLQj7ck
FtwApDmtrT6+b5X1D5pa5vXvqVxUQTVvaZ8y8Qk23OUH7Mp97KK3s0DYkHA8ae4LTjbBlLtbJdio
Z/o2r+KnsNZ2IoREUY5jAwHNW8U62cG+L+bjhBkcVxFs5FK3V0bNFITuvWjmWgdYx2+Ms30l+5kZ
4iy+QXuJzay1JTQ6TLSVHoiNGqMPLR4W9/Wa0nLf04b+kifzZaoqtaH6mjL17LkCfLitKr43fNtP
wb/r51E/0rR5T08dLrj6YS7NH50dWjt7n05l/Li2fq3IIhGJ3lYju2Bn4ljdaGcsc4tiHGLKKGzK
24Ijg5x9hHyxLpMcc09Y9Js86sVeBuLVo1+bOuvs3mrZms5u9RNNCNwmZTJyRueItkJ0R9mBTTLy
4NPJNepDtX9TPAcbXbVXmMZLA8yyIw1oN6x7r3+xiaEOyXQrkE1gzIJ/7erPKor6ddDf2ZFTbMfW
t/B+7AwNY7IzIoanIW4dnYvbMpkcmAj9vl2j0ZnVtNXc4GqrhoECby1fW4acbsl+3gFwF5UPsmrH
k57mZyMKuQWL/gYvYTuFLsylFLBV49DDq1z8nMX4OshiWjgfMzKCgRnSNXLftZNb5NRnh5q2jZ01
DhCreiQ9QdDX4P8uFTtexzq4QwV6u4IErctVMapg1XFcXNWZeI03RYseQTIixOdxciL+y6pjJNHZ
GUE2D7Zsb6CReg05D0fpcmPa3OfgGpHRdWcymjHwilSRqOgPDpW87KNYZFkiyQNAgmotkzEQOfF+
qf+BXLykeLDTehOQj7qIz6Vu0SNt9dsqcU8EXPNjXvIba7FKjosbMixndCKW640IX5gmQntPSZWK
stqPkeNHoa1O2NI47tEFzoG32Oh14nGGBvSqd/U2qGwLzI9+Teb4bvZMb194+eCj022bjkA3WiZ2
xJ6TcM+239Pr6mCSZ/NbB7EOb8J5wKqOyn3nDiU2ecUqlst4PbGuPXCvxqELeySw2KuGCvGQue/g
9zWhYA/N+iAmrmSnxTsuI5htOEO9VXPf6xAJOe2WzCU57HHpdQ+sONhT1FE0JoZbk91V3u7hWECw
7YIPAICj6XwZKEQrvR2b+3kGme+6ILfd0nzngALnOiPPW9bBFpeQ5nddw3G/LT7pqxo3U8rGv8tR
Di37YGaOJIgGS0pJJlBZUt+PTvVjDwCkKtqmo5H0S85kR8PzlbmusYHOzmWhoZqP7UhLtGaScALE
oC37s2Jos7UOl9EQ7qfNArbtQ/uUUp5tOE260zWXvjCtPloYeQeTfwVRyeUnotEV9p2fevo+xs/L
Ptv1k87TV9BCdkZOcGAwwreQQc66zQXarJ7faG149nr74nQchuDQoPM6Oxe10ZcplP9MliTHdOOW
ZQt01cGAJ5ORM8OyK4JeRfkEXmKLrh2BMV7Dis4t/ZXZ4lMdi2IDn4WEATVBlrJwVof/ksm7CyDl
Rq20OKDYCEfs6wzHqginGfi3Ie3Fs7rTrPyfGBMCwjmbXDSHN5zoV1xZzYZtKgWQHmsm70gCDWlE
MCmMWIdpHuKCKXv7F+7GYWoYIVRTy6yCt3Dfw2zpYSKVvO03bWOZvqOH1HyPDN0QnpdyHABlTvbg
kKZQo4OB0BM/mcmNMvSuqrJBuYlDGUqyVhUOw9EjLjVfC1s8ekV2JqtW0ImA58ijmV6KV1Z722Uy
laiOcSS1lr5hy7sAa0aQXjpp3sSguwxM4zMjxEM61QQa1VK5bH7TFfcde1AsI+0UezZcSFFjoy9o
7iRdgzDDmwnDOjEOkOR2tyqC4MvDkwaQjuqHwfitlv8uJNXtt3H2nuqQHXXFEtoxvmfvYHwKbyKL
HfxzjF5yPQ2HxOVc2rfgHDnGf2Zx+zQ0007hiGOoyiads8bOVu6ryg32EJ3NewI8oCSxLKxO25u2
W6JBkBEU3kflUdrYyOngeSOw75xIsrRjjC/jWx6hMnl5uTO9lkqLojLvRBYzHFFZwDb6X6jl+8mw
8se/B8qs1C7Ecbj6+1Rx0iKrIzDyTrI+sLnc5QKUUJQSqgMLEm7DvDeOMz/jsZ5AzyTOhOeVlZTw
/MLZGeELZNExytNrreftoe2jaxnlcg/F7rlazKWp9o3XnaMS9wg0ciYSQbLP5oo+u3aUHAKpUtNy
mYMX9rYg4mbqUvVb5VXapZi44cZ6eNYnwnuaTjBdQv3qJyfdKINMVigZ8RthcyanrPsQkrtD73jv
bnUGSfNmFzMtjlXuj6hKByYpz1mcf48IUn07PlG1Uu3hQzfs9IfIH4r4SaLCbiRMqnmodlBKuJeN
bEYQmN9zO3/KrPrkKJNMvMvaHDEVKL38qnntRQzzW++JnZslF1sCgEkaspOWIEyYFthk2P+yTtVv
cVbeA+Ja29mrgceRkki6zDSLVl0cltx5JJas5pgpYLIxs4tsBA3meZBcRO+ptRERV+jJGnWetWqg
M9IFzw67yylimi9CKzgMUyAY8OLXirBKUCygKbQ604OVk91chuhJQPAjMsdrXZYflZl+ao1z0rBH
bdU8wjfnJ8EwG1bhjlkZ5cazba31wcMmArvZ8vpi1ZbiVpuEG00LzG+JKRT2Ilpc/pRj1T95owdG
g8sb7oFXn7xmbrfLL9V5ubM1EcwCI3/IzSRgYJ98NXD4MalnDWTSIX4bC1A3hsFeFvyiTVafdkaq
dIo7yP0Md4az0InTJq3Nagk7HytdpnAmOUXMBDz6COkMZgk4Jnm+gOrKaB1qMBE7kzXJJCTSVq1N
lDAid6jT89FXCI7S7j96YshppXCOGe5nF4SfHI6fYtXdpWV3UUOxKq2GpGEBuns2+puIso8ONrxP
T+wPp/XwYDrhU0+LYmJP3zPVRut6MC8hN1OW0t6kunfrUWvQi/DZAg+pF9pz7nA30Zb040B/Ynql
0yfym4Ajciq7s1UCVo6uJFhPKnY2cVAw7re+cNy3vkI72/SM4NIUacgwP7nqwYDK/qjq7IDdaVxZ
U3WZ4l3odeEWtbxax4JEp2rNnzqOtrAVj4whUEaz76acOQjUlrGBSPY7JQgSOpVtLHTFqssbx7dz
VxF0s0/YxZ8kRXvkUtBM7P5hqJsvPJRH7KS63xel3JvofkWg7gydJPmSZRXY9HFsswzXg3xlNLAN
B/WtKnbqcVOfuX7Q5MOz1jBXVa3xHs1BRlpO+oIrtekuhtkfxByT4Et4thtjwCxMAFUfYuC83Jn7
1vnSq+mtFuN+sDJs680tn44ZoE/U5AlPdngXsLK4kfvkOOZrqwNy7dRr6Aaf1c80WU9j4K7ZTp3t
APwj7xHevRb8V68/z1F8PyV2tgX881yLHGK1IjpQT29QV6GIkeuEooCmG7a4c4xzx5NV25v6N4jC
B9Bu913JelAsx0OboYXgljM23J0CCA5MwNZRhVNxic2Ejv1cOjNPQyvmjbNcIAlBybE23hIO3Guv
Mx6Avnj+FDePWVFrPBHWK8TxD/u9adxtPEa4Y9m++WbZvzs1SLWURKhxagPuP5S7IncxVBE5cXbK
sJ/jwbiN6a2LfqBePDhmGvj3SWPvVEiNIOWjL+CRD8WMLkyMyFeYS+xq4tTJeuCPRsKhUGtfHZ27
WBRPXxGesq3D/HRjTMN5phfWnxwiAehuGAPZHTX2Z2U1VFN4FfXR8EADYzx1qfNakY7EwXnHmbP3
u6a4BJr6h6lpm0zpp2tOFwiSH+JeRXLfWuNVR/Cvhca7NuTsPQkNbk4JbmXqPvsp/kHNdOAaVj+0
g3LNkFsjabIPremDhs9iN/Mcm5yJKW1lRuxxjkCILKx631vL+Vsxvk1zKItFkJ2j+Cel9mataZCe
7aBhmGODJnIRMwsEXrOgOGOaAs2v9Bys5xYpnsumLXyKnNmAZl5McbnkqbOGcjsVA3im+tuo2KlG
rDPRJPfZMH9FWk9yyYm3KuQUmBeXGsUc5+T3WImjUWB6RRmAbQ2asuTVRUKCIDlxWiZYFr+gLVyU
t4OTm8oB476AqqYmE6UJXUAKtBMdixy5ve7NSWAKAk1sVMqdEK4jEsTOhvWx6TO4gN10CPrO4o5B
VFsqZoeddtPz6CdnVVhJS755pc1+XgF4LAn3hn0sV2QDV9CVKpTGvdV2V6Mn6I5eRo1lE2Y7Y1PX
JuHNhrhx/R0uVtMCHY+8F+7ukhU5KugINZKjLca3zAQMgDZgL4yZoWIVDCuMdockQpQkg5cTH5hi
dnrsn+sqsjaQGFnO2cq1pjzywhJRuFNLDVvT7ZwoRpi1joVTUGUgNK6Cv7UlOXFLGFclnmVqazXL
9+QjaOe3rk8CgBIMQgbnQep6vw6D/lHvqDnscvkS2MMLtlHyJJSSYsI4WaZzjQ0mAjp+ObYurZ86
9pnGjzvDC9akREm2z2zdA5w1uzx+rDX92bKqCL+9fA97NinQHe7mJL+LURB9L3YeVGo+ic5XShWr
nMz+lhY1cnfUQZSRtMFCzh+UEK1gq3Kxtt+o2u8EHR6GCKXRyMm6TZr7LcsfLGdvBQIcR2G+Fmhb
W83LjhXYiV7Sq9IQZJSRA1WXp0vmL02JdyTJ5NUiJq3l1YFzzpsuc+WXbJFWvdNwLM+GveUg/Es9
2aEdYCh12rVwTGCfKcMUrJoGO8JVjEVpnZjGI0BcuTIhzA9tcaBKuDxJOnuKQv+EaAXn2Vuc4ixR
boZgGhjzQ0wby4qtLgQZAbLQaX6ZRMDlSK1/XRyRwgL1EoGdbhtmwpU2yQ0dFqCAG6AAk4c9Es9Y
ggsq2ORT+8QbCgJJZH3ZkXo3OQueapAfxYzZRmhbcmcsXPjotHop0yXMyuCJuIH25NFThc9ja6lT
GbdvJc21yDbBqk2dm1N3d80YchMiqeZHY37nDPalo1XUD6oaMIrHKS2o1Ys+HhN3/GDytesV4zgk
84wEoZzif5kdI2xF1UC3WH5hIHUOx+F5gGLCxmChKyXw73Tzs0HEoLhir8UelESy7qu6IDtuJycm
WbHfsBUWbcHsoQpeatujng7UqNEwXW1sDZB+X33oVnlEXHucmoRlpH4HhQ53vA/vFxLtTAaPUd+0
TkZ4GyTwpHkMcvVL4ylNaA4NrAm/s1jpTgirNGf+EUSor0XFmbO2yRYDOXSt0U/K9NCNzicjNNHI
u9ios5Wb1jXgi75eeVH4ZYrihcMN916NGHDU7zDMDSsvl9cEPNNODMOXh4Luhsl9OI7VwevumaXM
q3kZaTmEDZEMho05Di+BA0/WLZftVqZOzQZR69eDUsgpmxYjN2NBZD7DwjMzrARcadZcPm59C6OE
BiLHfhiQXAi8f5piXEvZrTLRj5fZKVpfN8dvNzRmX7oclgO3eGVb9pqyjaHfmrkK8V/M3+5AghK7
M23jd7lwtzUGMtwUmDIib0Z5Kb6QxC+Z9UJsJlzK6vmnXv2vt5uzmee7tivBz5qtR00K1s4Uh8Kc
dFdHK3dlEp/dhBxrMfFyt+kd+tNPxT3IR9YnG3GjGV0cuhzioq7nWElC2tSQnxukqFWpa/sqQfhU
goUjYgQugXoMULPQvNxTn2FJGLoPbskxLuXGN7mdzgPWH2U3z+jtzt5xFBa+tDsHP8E8iIccOdNt
nzlbu8QNH6kJXKCLMGBy7oHF05AMOcFA4s29yUStMNCwwe3NvA+HGBaTBa4FNIEMPWArKRz/Xt1s
DV9RRqAfaTaLz7ytOoJya5uLRqj+zsvpC547c8uBbL1ISLZibFSG/WmO8HIKa0Tl1uWjivRDQhHy
vpHdi2nWvKtM9gOcQX/x4z+LGQOCS534Kk+4S7QhDppMcE20CDD9DWQ12wGXt2kE+Z1cGdUc+EVA
PR2aqd1x3MRcNW4aNphsZKMbjZWur7tsfm08ny3cQOpuUxpxchcQapS89zIqsBAU4TKB/xAd6RpU
eEu29y4v+pxVN06+FCHN/XFIxG846YPfUoKRQ97xs7J8muTZUJNLwQlGZiGzfU+WIJ54GkdPxB9J
r40+q1S3Smu2le1QbJHZyoBejXFvxzZIlw6tIrz0nXdmrWLhTHtKQ7STMWWvSZUijFQ3dmbdIdOH
N33APUai3EtPTYXo5wQdwh5p3QCQYZN18LXBrMVxvPUgSfrGkC4tNOw5YoEENxecf/y21g6OlDtz
HpxNFi5Y1q566IL83BQ6JZqoWPBkOBFjdejblF+EnleGtXQDj633WwpqDavCpbO46x5aofhmHLPw
9mSG1a2rGZ+wg7i/o7r0CVQwNJlYwyaB7SjXy8cZ2+Kqt/NnvY8PQ2ihg4JTqedfuwZxmmQvbZ5+
d7H53grebCLTXiKFLDu344cdOh/SBNyaDC60gwnnmCoH33Ky/bfdaIC2tWadVSZkcorJ8gm9E/Wd
4zU7eo5k0pjVVud4yjn+HZVon+rDKzKR71W8b8LsOZ6bj+lTbwZENm2duDu99Axm7urANt+jIxP1
EMQVNm9BQLHGzAZvghHzxgsJ7IEI2Q4gQMrpAQ/RzQjN73LqnucZtZJ++tdGJs+tUqRmhc+ZIR+T
48BtetK9y1xn73qGCckxMiB7IyjyqnohKMAQwN6JNrd3Dm0rM5O2zo29nTMNJzu2NgYRmB3Qy7Nm
ad+hW4x0J1AtyhSSdWIgN7kon8RJcVAPnJfXXQPoXQDUHwLQsUELCclg8w+ZF8NIlq8Zfd63cbVp
avezsLyDKet/dVZehPJGX+WMm+TB4FC9quoE/lzqQtFizFpR3VOH44Fc5j2ba3jfNOToenVlOwMP
qkWXwbWMeMddeaBK0FZg8mRuMeWdz3EO6DSpL+PEe4mAGSprDGshfJPYiv3EQHOXYPrZOVMSBpp6
13NHY5wNtqwlax9Y9nelpT+pa/9MIO3ilnSPi9Tc3oaRzIOXmA+thkazFAUofNw+jRvM5Y15nY8Y
ut12Wme9a61ald/YmcCxwmaIqNkBG89osSyWH5gWJ28kdz7LFwgc7FmiGQ5Q7pDm4ClQJSktT5wb
O4JZsotto17VI2UFIVFFaoQN1t7ewNeSfFpC0VcT25CummFtFt2m6QsaV2eiDhqYa8AxhBWZyrDV
XxvtdG92BcQua/iY0/I5plfki3BetKcbFdWGHkuWXOobAdnOBeugB27I1nlJ6CK8IzYUroZMnsts
vFm6del0973M9LUXmP/SktnlNHXeSoWrDj/M2nB7+RmAiV72TQaEI1WcZB29UCRObzz3hyz61s10
4FT/hjX8x7QQFzDjfObZdBsH9pAq4rYhjJD6ggpYHnCwPOPU3diYAjE3gNx9HWrj0bU1nXN5BK2R
U1cQlqC6jHHpD6uNFXwa3gZIXqsycKwV1Ymv+gR7zmY0b7ZkCHATB0yF2oZlpE3rl74hyGJwn6uZ
fPT6Z9FMh3CWauNa83VsGRvqEVWfWDlKiGvFVlHRtnYTrPkxVm64Xa9zlFVbvR67NWXt3ZZs93fW
c0fSbOaeGietGMDobAAujWi6nJg9tHzDINEfbH4BmD9WfBAS6dhkN2Pvg3rSiVbMb9UI1yo00c3Z
gvyAdWJ54NwxGhZmon7dYRlZzT0OBT38rDPEfr0WX7PBYRbI3UNfs8vtnLt+hL9VtnOP9MQciCSI
/TEjJQdFDKfFRW6PU5P9RHtzc7PhPskgnIoowkZ2qoEhzreOUuNauRyMUgU4D1HP0RObjh+O8dNE
36g5LAAVtOlVA254VZndd6d5waWxP0qFiu6aXsa2ZP5lNWnvmF1t1QhMHXk31v51/CGvc0fONGQI
3YeG5duRx8Gy2hoFBgUB7GRapgdSGfp5itmJZuIhoqtub9kFp+FpqDZOm4EuN4YdsbRmW2tuytdF
vm+5P29EkH70ZkgZSB6gsQLmtGE4PZbpDsT2GJuzHwSAFkV8n7fqp631ksA22OnJm17lCDF9tNHY
EhuIXEjEtzOjxa9TtXtGtIAiwDnrbMJS3Ncr3E9zE91yC7+31esRZSH6mcP7SBQxQY3MWP2nNGH4
KM+alhi+7OV76wExy/rxXysmxFguKo1cgl6hVUIfXcFtAQreWvuxtmvOBHa8NTD6c20by42WnEMC
Pq9o0hKJoDtz2jKissT8tNgmQnIlVdudXShRJoP6TUUfz7YZ6mOi7PcMsAdCfHNn29mB9sgXLWFU
Y1pbDQUKgROsnGMa7ioykmvVAtA2EUNC3HO7GVqGT26LBSncjssQBp8pE6amJZfq3WyXHbY+cGwU
rrlHE9cfJp0RKkbLg5O2wYNJ9gUzO2QytwDQLmtnXRj4CMcJeY3IHp1orJkJT0w5V9GZzDXTb2AV
fpRyq+QSmo2AX0YvHD8fmIR5qA5mJUE1ZeNzYeg/pakHO0NQnwEMbeJ+yXPXlWwiZzq8QB9RLqol
jLOVR2lhzAlAaezeTiaXZBonxcZWU31sbMinfw9/n7pVUy29eI8CHRnetMXQ21kqdv77kORWg0u9
xMbTEyAgZocrteknHudQkNcMHA7vqi2xJ6ozBjltm4QmadblS38PWMc5stnOye2w/dtLXc7/HqKl
CCf5a8ehmnZP7HXVLehQEtCAQf8+WhCh//u0XEBXFpxm7oBjfqx4h6b/fagvtNFpeQjygOk3wUtO
qaBR/x60+P9/9PepWMCpNHu3QOwOWsn9psqBB7J55sO/B8og6Pewy3t7YdemSzdPws3NR7Sk7nSZ
pf49tEHR/PdRLmRvbP6+SMhOYeRd/lJmmDU/0PSRL2+6JnIHWOTj/z3YdsyhejhbeaQR9DG/ZQbg
0OMn5JhhrDxEMTYIEmhkoOkNP4Tb81JlI21TTEbsvERtVZgeg4EhVuOCpDKHmeKA5Zn5+4X/PmKr
w5NAj7GuOWANiITOYQYU7pgS2z7iaN26znjKl1e3t18ahWksCnHiTe7Ks8oKhn9qgQUIbcY0lCNC
xz8NGs+6HtN88b9X5u/V+ntQy+sWtFQ6YD6iwufj7zqIJ1tuOsP+SBQ+/OKk/dohWsT4/+g6s+VG
la3rPhER9M2t1feS5bZuiLKriibp24Sn/wdon13nOxH/DSGQbMsSJJlrzTkmH5Kt3QekrMs0L+nP
sRY3tF8URH+TXafgNcfo2vBbRqWt9+Cn8HWVE/U5/p/PxaR9RtD9dv6sHk/T3+amZXlMAstG0ouf
IL2VasGPmx/2RIEmT2Xa10Qn2t+PYx06ncfT7fwwKO18P2/6dGI/lzbCgpkmHDmNK7jIphN2Ok0t
fXSIeBPves3C83Ey/e95NZ9cvkj9NQS7I/dIv/yYT8mm00De5hBfNBnHCK7CXYDAYTN/pO5M4J0/
bPnvpfG4Pv7dzeoUqSoiDJuvNQUVsJ8f5cFI2a6iz4gwgpJoWVf7x0b1/nk0f2J0E2j3VnTww7IZ
9wkTp/0gBTqmaSMspUEiyJQkQxfDihsoYVeW0a2ZNrQV2oULIWdtOj7rxsEkirDMuE+Cawpv3hDz
5eplTCObsm5UUhox5ehgpfTsKz0k69hHw75JDWPRemGDmgncSzVvqO+HtKPPf1+voVODaxLXu/nH
5yf00CUeIqNMMP/U/EQxRM02Hh3MhZFmHCzDu/pq4F1LR6dNS2E4zThEEhqqGgfoq+Gk3WV+BRnk
3tU02h/IwKcIpf/8ZNrCCg8KRutBT5YFZeebpbjBzS57dUVJqHkc6zUZ3BQ3I+alzHW03uzOG2KG
5cGAPzP/1PzzWI/qy8BNov33VY+X4jHKirQ9h2l0ddXcPsRla15JtsSYgC2adXJsXsPp2JARHJzS
9F6OZhLCxmEmzkBYfc4v+fs6OzpAgFQu8y/qRxbHnADjCs0H+l15jQpLf/yR+QW4cExSEkcWcPgk
GQX5c6pVuBslCQhPRTCJLiBEE6/mPrX2yF4lKnlVT4klrKuptPty9I3jMP0s47t1VcgAWKSYcTfz
sXnD7ddiikMh4O8xbYiT4zQfHIiL38lS/qEWGd0KRwzXolhJ6l43F+KmjfzuDM5Wv9r2cI+Fmh2a
JjSu86F2oCvokBK1VJB6zIfmJ2OU6ztbZzEwH5s3njHUfNn/fUQpWfMFLKlMnXicvy/N+hq6UyHp
4U8vmZ+ILbKoGtt8//vX5+MwjZ5E5RBi8u+78ph8UZKmLz+/YpjefNo01bq1FfBAhVOSHr/IXMu/
FNOmcuHVmiTPdSMGIDforauWO9ZVZURe5PZQIj3kGPgn6wrjXE6kUjph07F540GKONT9YgQd8ff0
ihUrOdumR8Pt0FOYehJl66yUEUhp2ZEOiVz+VdpxfJCo5+kKIx5oHfrDkpkobO/+2pR3MxzvVcN8
fXTkEtPfz7oRyrWcNlklw3Wo++FUOvev8xNqTo617iDbsdDR4miQiThJ2e3mlzyOVf6hZM1/fezF
inYj5+LQ66a+SRot3BYKQRvYjcczsoCnMSd+Zup0RXl/DCrrJ3est7omYstnmRXLCOV9TTtdnC20
GE9S0aKlV/evBu7qMdJe4k73nvKSXqzU3NdC97c1wNTa5w0zajxZlf1kOyhJau/U408acLo1MvhV
eLAao8KJlnVuP5Vk7NSp762jpPnl9+0u1jCMlZFfPbW6qJ68PPmWgpBRXL2ZLn/bZaICAt8FmUHV
y+6Gp8AvfpqeZmyNICL6A/E2V/SJodraj0zWC37NKZXjV6CQR8q1fxjQcJSYdHk4b+zGVZnf9Y6y
mB+a0/78jJXkoIUgPzfiMtaSYWN+gZfE/j+vnfcLLdGAmvJT1b+P/Gwc9mP6i3wS4sbmJ//ntY9n
5p9w43rpEyK5KxUF6vrfVz/+aAuFGjXN9Lv5b96SovHX88/91y+fn328sRFwg9PExBVPb4nCpvFU
Dbq5HFz/P297fvV//drHD8ZGUyyrIsL7NP3k3/er/f3fH3/y73/shXGFZdf7/nvov/6x//2kLHVw
tyZpYWi1+Q7+/oyEDrbAfAdIc5D30rLiDSh3qzDlLS+K7lmJpLcNBt95Io1gYuyaSFbhucU7I9a6
Z1Pti1tHNWbamY/ETiU3hRt2BHNipKRXvXOSDl1CzQhyGrp2OBR5fzWGTUtYx5u0leqMmJ5A4Fg6
z2bSUYSYfLIHa6wGukBisGiGRlRNDZbhQ+UhPeL1S8Ucu+f5UZCh36X7HB/Qt1dU2b12rRpK/Wyz
wqO8BXiGhYbGsiuzu7uHinSK964SDRtWQZSx5vbeYkRKupl/at4oabYUtblzSwipNvF3R92kO+M5
1t4SnThaXMtPpeaSBGNZ1Lcz9GChSaBQ58lxVwKdmPdITxhpIKA1yWqMagHwgUsEo3udDRkm5+mR
kgfxrqdf5NPbcz3aS+1zQljXHbynRuTThCtUW0x5WDC4dQ4/Cr//DFP+eTdjga+qyEULq/YPSEKI
AtQr5y3NnA3uVdLqIkm4U2+caLkGC+g6zqdr0CemD5yeTWErNyXzPno6C59l4Z5TPXnzXX/4YcbI
gGhv3D2WBYfE0gsqjYV3Rv+AUSlX3ijpOrdyHMoLP4xPJaGIw3qAMps1fuhBig3IL413hxFoUMzo
2VMyErGzdoLaaqAd3MlvrdCMPeUJUXcEyJSUTxoBvLI9WPM5kES07jkNKSZieb9YzEq3BWU9oD7h
en6XEHEWo64TjdOOW0Uq1PEpeaGWrbF0ZKr/UoAqmJp0/SkgmHRvD2qwMFPtl7Cy4UrNVz42paAy
R2T6ppf1H7tSKgO9unS2jkoJJiM02x+HFnA57gtHGTalKunjO04Mvrdu8CcgBFLQ23tES53/bpRp
t+rra5oni3bCmDUAS3CjRLQWpt2qUU3OKE9egWBSVChekzQw/+B2eoVJUX/QBIXfnhXN2o9IRMjt
DZQGp16E0sVEThjtUce+/9QMtGkJ7sF2r7ESO/i24R+arvUfj4T5FWe9cgzFUBjLEhkbEUda8WxN
KDpk3q+Vr3i3kh4LlxCSPqW1IXuWUsPmEDO39H3XglqDoLaL3XSvp35/ogBR46Xz12gGmh1KoeKd
DwzuNUGKusl9sxAmzDXk372SlLfaKL7dQYTvUBXlEll0fGl9hHZWQRvMKOR3hMaBSAIAK6Gtr82+
KCmeA1ztQyqJek1/wNQww0Q1dZBBtN6lN1hniZFpmzrtzsfAnuy9oiQqY+KRRNw3zLr57D0A9wkT
vLVgRsWYEoZUzSqCkjCh9QQPXf9rk1SXwC3cg+lRm0ylCdF2GkbKiCssG9VrYsfFqSuDZyIECIZU
aXMdBgOouEEa7IVgZGdPkzhad1Cd3pQov4kIMTK0Rx/UUPuhmZr93ppFtixK3bhUjUX4QCBgO+iA
aAu/PVaxZBVMC2hNrDOx0UZo3d0wD044dvDcDLvMCz8NP5ksPclAM6c05XysVY2T1sCYWDPndG+B
gtjYwoAs8TYcPYO6lWm5+j5wiQVPJsRN6P+m7+KeG5MpCoikkJmQ4zTwxyjWm0pj3X2rqlYuUvw1
azvnWITRN1rvfI8JDzSLEnJBg0b86UofOSalj5tRobhlUR/8UHuADrlvUKi000NYcFdUbfUnCb44
v5SwuXXmvRhdTlszEYhNnLpndce3hmUE069m72JDNNOgyLy26V414Q9M/N3vgXQNIk21FnENV6+d
kyjPLUvs5it66PRqi/mse5ITV1NP4RWk8GhzevXLIZomcGpX3dyJN5CnHWXSzkePNO3i/LDOrAou
XuITZKIExSvDNPeYjkmsE6g7QNC8z8y616Nj3g2//ENQUWYK7VhPXAPLgpWtFV12KqddZ9oN1Ugu
MFgQS5Tb0RlMEqauSKTfVrYRzVB9DRMaNURvV2q294n6+zyTayFVLxQgsXeFD58SlcqQ1mb5H/Qr
k/gPIf5TZMXUELCsHX2vjdZhV2t3bxQGccFBu/BrSfjYRAsspBFRqPdyTlN2IzSHB5UsNjDmXN6K
ttDUauFa1kSMVJ1o46vyl+HaGC+rmj6vaU8psNy1IXIkRMr3pjjZn9zSymql8hYWmlPlZyATcu1E
CI7h18u+u0cNSJdC9YCBsxfWtD+VAP9zz2kUVeL+GN9jYOw7GGsBIE+7+Syt4uSYAgq9oP+bZR3/
NWf+gusRre08Aqfz1uuJnuipjD5GQ0wbqLUT4zYO9D8MQtVWNVbHW2A4xxKL6hs5ZVirUhy58y7O
HuUJdSVUrJgrdx4GSxNIZ+LpuzjK3TOJuuk2HMIUb0V3xIumfoLL8Pgrpn0ZE4tegFFbAjXlaL1k
eB7oWU/l3sn9YOv/PFKCQS4w/4FgnRBSLsykbWXTnoiHgib9fJC0qvdIDTeCdL3eqtu1pobMeqXU
FmGAxTrMnGxVG236kiEThg5s/+pdcoG0oNBWKCqaa4FeCSWK/jrvqaVHD3mtSE197dMqPdoWFcl8
wrg0Cj6eXsf93CMFvIz2sEDzNXw0FUpNRNLFLjLV8B6rDgGsQ7yOpboxuxoZ+HxHVViydjn1ifmY
WReABfuhunUi9NbVQCaIAqawL9NvrbNfcrNP9ibRFOtMxUhTVjYES9s2rvMGcgxRIhSbUE1xLJQY
GVyymudJmWoazlbXwmoxxC1OeY1cvLBLiMzAmL2S01vu7RyJYcJECn+jdjUCTPecM/YvewBF2QXf
jXhNWsAEueaGX61BBKo2RvmzPkprD/EFb+B8x/TpO5Do5lU36KXeev7P5l1NhSHaOB6IUkSlKmvI
uxEa75aJuyeDvbxRgNTeHM2l4IReeRFxqbyQBdw0vX2PKqt74Y/+0pvKP/YKUcuRiNzuuRcRmSiB
W58KDxdaVijOi6cT9dBEWXkhzBZNr9M+Z5nXX3RW5a+aWT931iAv8xfc+P1zro3VoUzKK2E/0bUN
BFOdzkm+/ZDKqJlpn7od4m/zouwQqLyiUgDQEjYO8qmlkaAwmpGN17WHwEi0r8Zh7R4qboekw84+
/AKOvHRzsVWqOvuoues7JjMD4aXqzUm0Z9Pw0w9uIt4mLZO1YaMKi5A4EmhXr3KTYTbKisNo5ete
8QlezLvvzkYX1HRwrrKsJyWtDMyziv2Rmgw+xKisnwc1++F5FPgQM0CD9HNxhmH8RulDewFcGb6A
XlKmHRvv1QWiEXzg5IDasLl3ZdZe0PjE6BCufVUlv8vk5mM6+q3za5hu6+4rFNOlbfaTZSkq3oNI
JVwk9eg4Tbs1swDwEQ09rxIbrNWUoMJKTxxtZyT2MMHn+Rh2ItOz6d3Ayi808rmLmLXIvDtvZn4+
+ZeYL93KBvUJFrqppHNSCs/dj8wSA8TqsCymY2SDcnfhRnvqKh2vkhAK1KSK/Eg86Et3gIT7pCh3
uCzOBf8re0Y7vCamkxwcSgvXFufHXtPGL0qZeGmKCj71dKub73c0A1NIggUOFG58RRXXB6MMXlU1
a49pPyl0p1uT/n93/z6rhCfmOH86GcvnenSrnTbS4SnQ1FFNh643n4aOVGn0xxrhvlHkHG1lJMks
0s96Qdsqn2/pdVhwq7SHfGWY1MDSaojf/Jh0aJgfceMgCVXrkDocEojOivOzMRY689dWZ05K3ftJ
5GCdHug6NUdyX7lqR+WAcUqj0fYhuqFborRVd8a02wXWluzu8TkTF+KFnEtmsQphfTh8pL24cusr
6M1K627qxrtEjIaDL/iNQr9EEAqWrI6qHEky1JNqppY1Ag5FTa+wG5ziM1IFfBOje7cs3d2nIU3z
VGblSjpNx+Q3V06UzzdAHqqbHRN4X2frgAS3c1Q6EKjssWZOwcIQPSq6dRPwp5YH2slR6agrWRC/
hAxTBPK4axCj6kLWhHnRDmG/jgt1YUP5uikp5938weZtiEiW1ImFjUV2GeSVPDkK0SVUmL4QDqAn
dn4osf/73weKIr9KqzSP828aNPU9U2V+mMevGvUVtt9EPQlhBjju8UwRrNHAJij6H+iUGYWfBVjH
JUpsAF5uxbgeVy9VIV5YqBPhOx3qHUplpWXgNZmelHXRwqPBRjo/G7vuT5IUknURIFMVEwExVRFb
9JrnHEeYJK+kea3m49Y0yEOy9h67QWC9q5QNqDy3ZEgiOJ1f5Y5mvsoBZVLWbMp1FVnEOnfmRwBk
9Vc6suzXphswyV1VZiHXwNy9jezU+s5b8R2nmvikY03tsK/CZRIP5k7GFfqRwMOF3nbnROejoDO0
Nsmdx9UGQN2TrffVkVcam85duKH73fXeKlWcDCkcaGRfj9vfngIEI26sD5IcCgLDELRS1mBC3Aeb
xlZirIxtf5zgT9CiaFwnaBNAB5XEfcC7AZkGaJGNswQiG7CO9IuX/l2PDApvjltfPKVFC1+ZLhXH
vD7lBbiNUCtdEmgdfT0R5RLYk6HQtBfP7j/JkNdOA4kgLwPEgwVrdn+rOsV65NyG5ovbypacnqKW
9psqFJbhZnz3BQajdBTo7S2T5a1lEL80v4Qc8jMtzgBNY63vk1KGd9zGTEHt4TbvgR3Bv+JSzezI
qpkPmaUX3k35J5he5Ap1vNajjiD6P8tT/gXQrZoG/HdarY7In9eFhaI4EQW5VIbNJCv37Z8UUOlK
TIw/1XHtlVLZOByn3aFED+TCQhVpJj5DJ39pyYEIngLgNEzw/nh58IE/5Dj6njymIhevcq6wJHpd
Md9qbTz8QH0fF1bSuSdZEijHKOx/1O1XGLXaO1NBFt58xZ4oo6+mVS5dmjWvvm6o27JoX/rOxlFX
ZmgWx0S9ZGmoLhppLEWTWHcIARbfCG8nUKXCKibVFyP5d1e8UxD/Oe3AsazdoMERBmbhp11+xyWL
AIBg2rrglodDXURvZtgvlEY7jczcUQkSa4Pw3zi5Br0JgnTJL0KWAGstnJAKZJiMRJ5FXZAhWg5g
aKlBtO1SROFwQh2idAp58nMyr5q28NaJVJxzobjUcnT9tahsbAAmY73iTJqntGqvuJ8QHDoB7V+c
/fQDUDqJUt8w75VXhbn6VXqd2MqM1B61MMyVH7hMNqy24/aubHG+TSS/sWvUrRy778K2WUgHow4y
ev5L5MmtTD8g1SJq/HBrcLqBi8IrL/2Q4Ggjyz/gn+SdgVC6btYpQwGnqJWftaY36Bg3d1Urmh0U
MGvt5rG9pzJkIo6r61unTowLa7KBjnd8rfUKCpkCg8aqnx8bgO+YanVwQL1ZVus8XpoRsRNdEzXP
80YmBQGSohk3YZZ8BSKtngORQF0yit9goh4PpiOBgFg66pGPnD4f1iwS862Kk/Q977e567H+cuFz
BAXNCa3ikeScysvmUldOfulE2kDh8tWvnv9jS1YqoWpxcJzBswRoQBez9RHCQRudQYecyOsLp6Q9
ClIKHxVI70q7RMjL7M5Xzo/qaVOoyRKOC1qIDhoZ69awX6OW2xAJNYGtjZq6oszxaPTB7vFV4H0e
VlEAe6QRTF3cVDty3ia7ntkI1ENmv0F7pVYw3Oo0y5+n/wznRdCr9vf0IHcH5zsQPfU0SIWy7V5s
W53qj425MQrHewuNYafW2a9ujI2rpjXppvYgASV16i4etEwl4P7jZMWlrFEyzNBOo/CghqXWIfxG
XCnPKAFR+k9+8cfpk6nJqYwUhVSB4tyGmiDnsxUHKMDeIQpwGc5pNIUPzrFNvPAAOR4dR4b+RvQd
QBAtJ0tTVoKQTX8YrurvpGRGQLuKfNpS1bbzaTAMwBQQGIUrRDbUPaiMzBsN7g1abpxdRgZPmP7O
OjCkeDamubsfVPiEG+5tuqUTIDUsgwmaqaeVu4mgKq0TQk9OoPqQZqPt9pIy5O/y0UhEKXRBbqGw
/N9N/wdjVvgrU5BhFTUyrEeGSIxut8IRnC5bEedbUo9uUuPZv2/OSCneE/D6GAYgB6rqoo+oOYm6
qw8gJlnXW1H05WoHQ0GZVwk4oI0aPePB1Z7pkS89q0/Pritf2rTrXkIj6l4E0UPwl+++Z1T7PGc1
RAhFwgzU0OuXSuXOp9kYVKKwRSM5XUa0yzU6YsCbzHoShpv7LpdEAZYYDdo6ZahQkfcGbqueH/+Y
0RrhBnejg9rLk5sSmcsm8RD8xQLTRp7Y7sacpu5UQ0oSwFPz1BDgg9wut8VJ7beVAxUV5J+11RNL
eW8lpimWLruhnOjHbQII5v88KXLvpzGq7nnGyFZMP04liuEZcJn0VFFRJB2drqkWOVgvkEgJWs5B
TcgjCPTr/E3HIFgbVYQ03Sp9OIR52e+1mMWpjPrf85WTGfSY4jjb1YHrnUozdiHQuAJBVvvRpLmy
JXILr7mvXFvQAJ8JgxKu2tC74sHSN6ZiXIs2HJfGtMwvVaI+PZ82sD4RtEuKrjNUnkks5JV56IJk
SqKB4+1rhYqxJy28UFk7ljvK41ndTkwGKhZdP+FEOBKIW5g6nLEYy5eKYw4HGQQ4DwWucwry40+X
StVTO6JaV9wE43GjKwezKcaV6+nlFaglXyF+iwhLDkDiPNcYD13x++8DsQp9nU6jKD5iXwSrwhwx
jnvqL5lFwypGJrCjfl8yxKXtlhJR/Tyv3uMpVGnUawhELXU0iJbItYCsPyUYNL70IFp7Rm/+4Rzb
e3aSb2wgeSvLS4cTvqvgqdYS9yeTbSJv8B0dQrcwt8wocrrRHi1G7niaiS7Ta9rNY/wBBUiwQWq1
bw7JnrEqxh++TSSCKQVVVV/6NO1V/PimZVAE9IiLyHQMToZ3byrME/1USKD+2qKmHHbFVBwhIWNZ
lWAgRDUCntQ5j50ovc2DfRkFt7zWrDOhXZMluEq/Y/lbVdX6Z4GOfAkXetFJf4BYyEyq1zh/C+Jh
QCTVy/naAkjWPPcJKamaE7UIb9DhTaBjlhv6MunjkbxDheBIgtBNK6KaMKghzXX4WI6lreeRwpnG
sn4cMbgjv32ExYxS/lEZF2+mKr/LBPY3UMB+4YfDBsw/8x0lT95b761L3XELLwPyp+7Lfa5ja2uy
QT8BPMB9qPSvqT1q74iNtKXpBuUZwmYLzao8tWiW8I2Az8OxXlbArwJ/IXt7xN6Wv9gg4v9U2hf1
OmsNzzRfSRC4J4rqS2tKXZLFkJ6MDo1pT2rRvKkHxztQ+SXT11qAKIgutZV+Pz7lsNRP83ygNtCv
9g2ACCpAv5iXK4u8lROLvNOOg52QnhcQOAIXfR/p3IOmOWZH3/1UI4tXVQAyRaGo1448hb3ozIM9
dFSv8yLq73DwLZSqaXVKsZc+EaEzXB0VFGBK4HbuJM4vNzQQZxUSMnrqQ7AIirtPyiHuKJCSA1oq
FF0webWqW+C+DojcgXSjY6vZyAyT69gnBBtmOIRdDPPt0Kj7JpQwekE1YbWTjJhls5lH1TiAFKZb
48mLag08joP4OzDg7Lijdx8JXEGT3t8V24s281lUma3cC6dHDkkH+Py4r+aMlCcpaEIAlvLOo1L8
8piXM1nuwUVmNeX71No7BGjdRa7f5+wfK8frmHjiVnnJLTZo1oRO7V0fv7CKqI4EUbXWiCZdRjbV
M4obxsqyK4qyTUwDp/gRR8HBDbR2lzlmcKJyZaDSZbKCSexJ2HF9aV1bPjWtj0mIPCDn4nrjSLH0
rWhLEgnG3HaWIDzoo02TKbdn/GIGQyqgnQIl8cNCo4rrYAsuy/ewywmwiaJhCepE/WSt+h2b9FLz
BFIUVr9n1689Fm2QiJM22kvN6hF74bXLy6jFu8aj2Oj+eRT++2hEbCLV3Hz9/7+2B0WPdwyXVsWA
JMccWsAUbkAXScEaTL15DjWglAwT0b3XmbGRbarv8PLna91UxWdEiBg+3u4ra3XE9Z2pnErXIH+k
BsFGXcbwNfGjScQulqxM0Y3fMiMJPmwHPW+IP/BEHp6/plB48jGu7xDP0TtN2/FsNdDHRR03L2aY
T0IQcFaDQtQpBYR1Nmml5nn/vAG8SLuE6ig0lm+/zPlmE5J+rBj2g6mAHEa3wuK2xu8ymCqpXpMO
J1STfkVNtVoJsoMIg2ZTjkW/s0vDLTdhbJXAneG0p9MaM23hQzXViOs+LeDBRhRYBp0iEX1g/Slk
LQkkFdeQBrJ2n6QZji6sKG/dgPoZ60qwmXdhQCFk4nuPWL0SouVDjHZoG6vGEH2JgOmvq/x6xBZg
gqq2Tq73lP3xEA4YlQ5W7/qHwp+a/mjUZ76Z6hr5aX40b3yKpISbkxkWlma00g2geMZoqnsdS+z8
L86bIX2jbZZ/xNp4cKb7loGgOYNj/GWCkRoCQA7rTO/NpdoZ3EH9ZKcSXIa3PtAP3bSZj9fpPyly
WWjYayKKRwquNG45gySLD06rOaBtnr77Rfsha4KfLTgaljCTK+4tC5xxi3tNBDgQdLgRIV203PfQ
5+R2vs0oFh9liY5cKFgNwGyRuzDdaObBQobe2+OdGhUxT+QEuhAbEOe2VXwYrJT7paQKXiU6hC42
uOu0Q10U6ioBow90V1g3BQse/XXlLQwIBwXeDYF82sVL6S9pZ1sr6esSA1dkYIsbUaZtH10fIPm7
CF05gJUaFpAz96wIroqIS04BJjWwPnOqA38VHCa3BN7oj1mIoIPPxlACNCuURXqTpkBGMTDtJDs7
Fk76orhWuAyHBIV6Q8Jb5Jn1Mqvdm9In8vv/PgiYOo1K6B9NMi1o+GK8nItTuo77YFJ0nx2bTkCg
poeusicFvwbLzFJxlihzX70N62hjBNXwUeEtODwGyVJPHqeVoxrov2KV8yPzQ/k467Kxl4umwp4l
0+QgyyJ9zfigWPGaDtEF7o0Ij6l+QbfaKct4GxRYJsLQZPFBVOhThAdznbmyuMw1SiWPtLOW07QT
9c5E07GahSVM8lZG5SpvPkvoXQzYfQE6L4dUpVFmpx7o78ArsY4qM3sZO867NjKnn7s4BpPxa1Tb
sN68Xq6saVeE6l6tc2ufjEa9cr8zB5qwMU2fHE/Rn2Pi8MrM2I0Kh4dQq+60C7cyLox3r86GfUhl
EfXUN6El/kGvp4A+so54iN8QHHNEVYMkSSpISU6mRIvab1Z6lJNZgsubWHoXJFGmusHazqLm5BfU
qWvqScE0TwJ92O6UklYiixAgJfqEVtVDXP8gtfZ0//KzGuHfoMPbU86NdGJwlWFNjZECfeaulJ4W
LaZTSmWP/DMjYhhU6OcUY2ZcdDxJzLemcWTqOz/W5WGROrg34uwlaIVcN63KEqg0UiJ2smCJup7v
qKlp6w+qEW6l7R2tsmY+QihkMSWlWJxbJwaNQ1bHOYRmI/LxH8OvMcB3QaTohjWht/rrvFuFjr5K
wBj4VVn4C8Aex4y+/BZlYbnJ6lo9UR385xEn+T+PspM0oFF6iqCvq6I6wSrxaVoKvsVpk3klhKlk
kmhFZXYk1qS4JKV4UVUxodmaAfd76PerfrpjYssFG6eSjvv4hEpetHA09BFAV5Sl6YXhMesDk9VI
HlW8z1iczGmSN9/uk5Dae1Fg720BpAhTa+84gPNJuRVzWTxbmruhxiamT+fxEWWheTS7/tAVyccQ
D8olcZX6TVi7ud2Deqw964fRr39pbeRjG0BIRAc/1xZ4VZckWUL4UHIVxkQa/XRTcbe7tVNo4ZdV
sfhHPJ4eeimMG47kDfpxulFM2lXDPBdge1l+RKNBcUuIF0Wnu2alDf631unyjaMZ5o48bR9vZmQv
mmmlULaZu639FM/lPOOj3X+CQlFuGktnctHFymtbNAvsllR3x4qGk2fzSXNftGVo7lFGIBeTVFZg
k/UlblShfk1kqzBYBY6ufsVt9jmrOBqjN+5EK7iWcnosBnOvpyDvZ8rRwxbr4ZStIR15XWg8e57d
bJmLx1vWdRmFHxpAnUKwpd/KpZYt5q41yY7pdX6UQchztVUz2sy3BfeVomKJTfnPOgdR8Yqj3nrT
VRN8UWqiz/KoioM0aBnG1x1ZU6+Bq/1Gp7oLDO4FSXWFKEoNz8g4u+ZVbetGzT5I4nrVMOvYYYwp
sRuKzSwV0ai6Lqhjb5hfJM8akQOLyE6Gz3gUz40TUAuOB+YUol3Revd2qBjERuoYcWOPHqfXT+sB
ijzr+TqZL5t513Uprg9mtrZkplzwbYaXtg+RokAtglJKOXJa2lVTy9vN/WTz6I9XA2bBwLz4Walv
59J770hzjYlJrOZdNyydfQOEg3hz7g3t8Iv8JiKyJ92cF8couoPIvMS+Xt9U1fssEoS6aaX85A5w
6CuamtODYXSHKyELYjGqpj/1wAk3mRb980YsQeJuY3TYX0HlvtrZoL3JytZX5PfZB2EU/anJRh3r
KWR0o6BVpWiOt1R0JTr5Vp8dgTk9pyrucEEV+kUhGZCiRkZ2sF/sZB1O1XVUEBWaH8ImKjRePYVM
IRySzeKuvul6h1BDp1gJvosKLL9lAyI43TeNeZtvwiJHqVMbjcYCFTtmlucdEH0u6FqpD2izk4tJ
iw36tuUt9Sk3PCLO5YwSE379WIYrrsxsZ4YVEi+Vy1aFb33RavLIVKk270NGRVNXj2WnuDvLzB1S
ECfZKfoPikJqS6qUGR5cowzP831yTJFGYVZ5ryVU1vmCskoIjzX2hrfAMUgZwuoajsA0xXx5Thdq
NZVTHgMg5f/o2dJbbcNyUi7m78CVurfMJknfCBRwRTRghsjI1l8RsVtHJuQXrSGtWbrSOPUWU2Rs
C+obLU2PM8wzEWdPuyNr30BDeMW/FRHk3LRLMuVGKocOVepp1a4z7G8qo8XpPdXZGtN4H1Qz3CWT
xk+rqnTvGm29FDpDZuko44U01uQSq5x/88UzPwFUGyboAEFSp3lyahRoEaPpUfLhZOj62HltFG4Y
aQpfxK14s05gUu2fNBgExB20FqJh6LYY9x1kdMZksSgQK7YYLE8t02KaY+nOI5f0ydWqkrhtGgbI
/oar1cKgGZ2EZAsdjB1SA56dVDL+yGbIaJHn7Wfgif9H2ZktR4pk6/pVyvL60BsccODYrr6IQTEo
NE+ZeYMpM1XM88zTnw+U3SWFZNKpsu6wICJSjoPjvnytf1BRBu+Uy9oyJwwH4NVeudeU7Hq+Bmkm
zZsGgfnQDYvdIF3UweG47lzVcA6eBbK2DrXquslJjwTkVL9WofmAecKE02osZMIlyWRjKOwzYD2y
LJAimSbVsodcQJgaX0IO1LdtMOhbVSv9897P1l3YqAvTJ0TSsd/bTPlA1JRy70HXnWrFsh3s1LA1
VnjIhOsSH+tzxYM35tjd7jliRc8Sklgc/RoavYYODuNW1zr/4u8XJ6eiPSjNr78/gmR1UgRtcbBj
pFPnUC3rKGOqMSqoHuHMKrWDdhPMXN7pnTe/G1IqKWEIl43h0WUlkhJNhXJe11zlZKQhTBvtrUY6
3dGEdV3ZVbQLWrtcKRIeb2cDn8YAHF8t1IWnIzzIMPBoIds15RnCeeNjZULKtpCa26dRifd8qjyY
2OOeuVCLlmZn5fS0FyvgFFAWYFqedg0BEdx17dboHBtlgRIbM8Ve5Ox+lz1Gjovn+MUi8Y+a1l/P
OKuh04J1pP3HBrYTvb1r9WqrT9WllMB/i7h1hp49h5pJ5bAg7cNGKh/YNfEy/PfdaIzM/I26DWsH
hJGlfSUCxJsHqxBkW/Uw3IRAoL8OsYRmofo/KrIrIPTslV47zYMmtfsafbwnwFjLPh7wMdVS8No2
tTEdfvQZOZr8wSb5OJL8upMWiXXTdAroEcrmGcRTe+LKK71twmg9i2vmngldV0wv7qBLfFHazTx1
RaZQV8LFKCf0S+AbJYQR25nSAx6cZ4p7YL/AOVJ7Mc7b6SjA4PIyFkg+4L9FKWc6nL/wQmeB32+3
9iNsx+bTsClVn8yH2pRFnhQ9yJKGF0k5iWRMuyGUq+KzpBbf5yOT+ZUNNPillPT1ieKN7cXf75Rw
yqvjjbvKqxCFwNxy4UyNXzPygdde6z8MdR0uee4KoHi8I/fMMj69C6bPlK7//W3Q0rW0y59/O38+
/2L+bRqgUh311lNF6mJr2mO01pzYeNBDgxxijMpsl8nLGdkQdibgz+G+05Gl17D+PpkDpwK/2hOV
akQc2ePkEYVQ7pTgdJ3holEwfLSsINvNP62rpiBp3kQ8UxgWuqL1T4Mhj04tgfxFrLAbGtgA3LV1
pqwSuMLniHiw7iXoyvhq9cMMquqh15mAJ7z+0E5G4bkR7TALDXAFHm+cGsHLpPXjS78c2oNdpNj5
qFZyX2baXgF3bKp1cZ0bYXVPicqKHeUuDnTvxiYdMn/qtUjx2kNzJzVR3sddNB6AvLSLAS/wu9E4
90hBnGTjhM6WrXWt2cyg2MnZP9B8uKvCIL5DvEbZoOqkbObDvg7v5h/UzgSpMi0LTx7++fyHuqIb
AdlPYmyt/aO34Zt5dumdOLYPXFDT3IPS58BS8Ft5DBznsh+D+jb1s2rf18Aoc8RLH8EWIODi+V8d
KIhbS4FtiadfcW/6ZKNCMEt1901H3X6HbSll4elQiepbrFTq67Tum/MGT0kUL/ncd6sBtYYiOQzk
V++0hCQZ0F0Sr95ZMVV/m1Eouz2sWyLinKqXAK2xa9Kg2ZYIkh0MmWziTHBtQOKt5umxb4gHSwXH
RAN4EXu7+nqITUSGNDX61WIRItT6iWs7KQG09a0MetyG/Kxe9qGKVFVNfiNuHPfE2QP8pKzSeGV9
gyChekgTQrXnY8WD8+CiI543/Z1S5KTyif4vVX+w2Gko5SGNXGVHZ80tTgDybBgJxoreO51jizgr
w0uPxMt8BIMM9lfdWpN/KbgRgvROwFWQ2VBeV1apbRn59qYbmcFy9o0bwjFrU9mtvROGkZ73GZpX
cado96ne/2xQ5PgrxNKFzfvTAKZlgQaJH3f+XWe0gOwLFh/BfT4trR6rjDTGkTljLRqNRn1yvvWq
Ma7bqFAORAHEso1aXjVMx4cU96xVqevlY6Jpuw4LkPsAAtqWPCoa0ahcAEn12NwzLDTcgieAUGCb
wHJEziJax/43ivM4Y/F6UIOQUpmJj1gFAQQwY3gLj3EypTL8X+iyorceVLiR6HeeScLTLKCUIG/a
L4yaCl9AXaMGL9agE3NKZb9Ce4RDUgH9ygXktsOpqwa7gbFt46LvBqmn38op1tJMclyFBLYzhx3z
Z8VwbzsoOviZGZ9oqh1ed7067gy4p1gPU0SePyuL4nsexOD8UvjwLYUUf436hkbRi2N0RidI24TZ
b9L868wqakTt7+xO2Sq+BvepTCY4mJgccwhiGoTcsmWdx6dFIYdzjIgUqlNOsUe2B8Jdk9znrYoS
eljoJxZK8t90RIOyKu8vstCZQMsEZ1FhG5sZEYwO3BrZGvdOysl7waK66yFcn1XpVWJFypUsRHMA
WnJdTqI480tjlHDHY/e8R3bqngF0llIc/pHabFkDL86h2RrWqW8qSJGkTnJQkgHLly5zFgJg1ORF
ql7rfpjBskQ7r4i0a4rI2nUUgToC1AsHzym+RzdzhEr8jGf1WXw95t54IpJIf0h1lBjdyFZxyKrr
Td371D6gag4bzCF9DRhObh/wKAYBlKRYJ4fBhBjc4o5YHBhK1EPqUqn2gLXviEGAKw75cB7VxHxe
b1tbAy7FZRgJpA89ltYuE/Eer/rs3Mv1r34buItWj6z7+R+AP7Tu2Ym5C0pw9kLPe+PCn1SEvDD5
qZPDWlqtXl/YUU2OtfJPytGTB0Sa1TV1s2QpHeeuscL+DGvn9rZWbkrUKu9CIr99FqTtIfaMKz23
y1NOBwYMGkntqgRVsUpm624qo0ui0e6qEI+J7qJ31XvKfo5/DMQ6ahNkciBYkCL8z1ZW7Bvob9gb
0elgQy212mieex2UROfCxikxzAAMje3kxa13SFCCcFxpfVB8a3KEFNxWJBfxtJJ6kXaWJ8Asroog
nvAncdvB5gJbaXb5YxRI/WBW+H1gxOhv206iuplZdxGx9DarcCWb3wXkQGAzWMWmhdW28WG9fAfQ
kjXd0hkNH/VN9fdXjcJsUQLwI0qc5zcE8yKUvvTmss08f68ITSAXNkS3KML50d5MrxMxDhexEqeg
Knpkm0f1uwWe+MwAIrkdHfMa48xka4MfXgCj0e4yWTx5RdQ8mYIKlVnpP8aU8iXG7PlVhD7j1iIa
qbDU2vBM51dqBuJaxX37lxhXWabLX70CrE14gw3AFjx6hMJWhh7zWkW+9LF8QiQqf8RS0DsRY9ft
RDNJL7duug90dDGtPEkfGwMV5akgkIXGCWjM7xSZh+vEaLFaQ44GMxhn+OqDksyqTrkVJmBKOYz3
4GurQ1hpAO+nFEJeEjuzVDVnDkppuHmZ7AUtMJcWtMGToEPOeInlzJ2tdVvybOq5Khz7LB+QbICA
FPwoYtCrmXpVi0a/SYsmWEP3M7bNVJoSbX1uMHldGzZI8CSRVyyb/hLqY7afd++xQq4SMllkEPC2
OnyiyOwiaCEkMid2VgIEAxYAWlgpZtOI4473itd5eAyW6n3qgSxUskeuOVhhOeJOooMCbzU41rlj
hteaOWW1xJUcY6ZVvXT3cU+ioAgIJFObFGssluTFJ91CGX9lH+edRm5+76ixeQAYQDw81QnTCqPl
EDAFLiLeXUGW7ax0cbJG9GFlqNZhzgg4KJ6RbCzP876sr/ORaU2OolsRrRPT9w6zL9kH5CPMgWRO
PqrbNHGBuvaaMy2l7vP1KnnUFcCA144n8yst128yxVGvwi66lqJi9sU04iRoApgMsfWk9ol3Wdqp
ee267hk8yG9eMkXFBSQuth/fooK0QBSZ+mVDnX9RCMAkCdAimHxsO/MAtxIUeR20dadNKToSsLJT
5bSKr5qu1C/qxgZ7xF29A1KHzL1tGD+a2CJdWabf50whspVXml/hvYHL04VbuvqmDRL/NImBXXdD
XG0ad/AvDYHgft/iTFQgonYiwj65Ja4gMenBgZwPSalxqjqqMRIhv3knJ3R++/ehOh0aZZWgsmM4
m2asFYTmXaxiIfmt58EUkCUmveogh1Vru+eLrgnivTEblM1M1KlGeGselo8zd6dkLcm9DBX6ydUr
n3xcrFbFOloxG5gl04cqrHhKCTkektOhUGR4QWr4rNRz93emCBVPvNXFft6KGXkXHSoc3HLMEi6V
Irzjwir3uN+Ifevii1eY8Iq8BsdJO25/kO2CJjKq5U2dV+p5PcYHgyg0X7YCT7JKqumeNHB54xFL
7UWJOqSKs7wAOX1ekCewUJwKErTWo2H7fIxHGMAYrKqWuYmtT9gARxeIeRgnZYreDiIl+t5lkTVg
XwHlyOO1kinGjcht5dzDRMtBVHTeAD6/RApbQSv5JhVrKmyxMZz3j3bWuyeJA9Nx7NFRwHQpPgmg
hQVNjdZY4zgWiCuSe5GFoaweBPY3CoNbKwhQ4Z9QhMLiqXZaC+Jju/ZTqvjMoGQOLKxAq7iSOz9W
y9U8hXgZWYbYD/LTappRtFZl/g3TayCe5HrdAkxTKJutbVTuak7W9xZFtQ4n6l3rWP2lVeu/Mn9Y
NrIyH6jY2tsQBPfJcyaElcMvfPvUrcYUxAKYYjyAjO0MeQ+S24EhvUKRxbwvDNxCUulou/mwohKD
jN+U2RGBvC99c12qzWlu9sFeI0w/E0yKPSDUdV6yHgQ1RlRGwFRhM8BB0ipGBj2jTOP9nP9yBtAr
qIWezkfalA2z0TdeubBUEVM09nP4M78gartv87w8n48wjqv3I7siZOjjmtWTUCnU9IxErapeZInb
4wlfFrui0pRdWeo3hjoVPCf4XpdWPF22+xC5VQJQoECgaqrNFKGC4jP14SuJytqeygS8s+lwfgGe
ZWAHiGCcMWAY7AjqfPOjFFfDWYj/9/nzY9Y5tCxl+vzl/IuGgr5FbeR8PvIiNhdDg6NCMFKTVUUK
ta73sd3o2BSV1CabNRC7U7enTCGK34NvHoEZNCfqsWMKAuM/2Qu8cCGSYNwRqZDczCR1ln5te9cx
3iIHK0d8EoDu9fyR11bNhvIUt376xfyFoaQqCKcx28yfzS+gIy4NiLOo3OYx4p+idrYJYnh9Iahg
Ik62GuFm6lipJe45nmDpKcNvr0CcYstmYx/S4jbTUeC5Q2gcohzibnepChVlLqC1g3E257onhJkY
wvLURE8YxmDxaDoCcduJQgL6Kl4FZeju295vHlLWj6bALyFI7esZ+J+k3albUjzgUWpvndIkjNT1
eo2m4o3VIjhMzAskEHWaDLUZkNfIM+8TV47bQpZA5kljo1Y5vYRt8/tdhWjaDkF+iJPupnRFB1yc
lXgmSztYduxHs7sPqqTY2riLLIqs68+eq6cTWX5+J4rkWvWoUpkEhM8fBTEmsyObtXVtFOJ8OitU
cd3LdFYiMmv3Us3bdS2c4Hz+fH5RFC1gB0oEm2sugiABJQhVCxyS++LejzJlR6FS/aFkfbvBPB2Y
YdjH3+Z32FUkz++ePxPMvCRqFmpaVldmQJa7Itg7gbkVfIWKvCt0rdxS4lHBOrYbZUibb2PguBMU
ejikomzPdMtuVpFRqSszKkAuuON3PYVhMU/obQgGBu1u9nTxVZAD4eysfaK59r5rTP2smV7md5B4
kjOZb54P+tA4Qx4II6IAiJuY2bOBkTuYccCynLN55RB9t8ouOzPtrN6gzd2ucQOkPDNq5orEX069
XlfvB+lYCzerzdOwt5VDkpcaqQVMJIa4uR/DTt/pQcUMMSWV/NQkv6ODss9I9LugEretpLrlV74L
i+BH2dok8qHQwKfxnJ0RXDAx5w8mgHeH6skzTV/G8mocY++6K5sT7PC0045QrTgRA6tCpT6yE8Aq
xGGDFKEesNBqC/Dw9GKwgT6dDxEzZZT1FpoXU722T6PvXmhEJ45TgFoX0EORncW0ePrjKtXC06Zt
ul1Lhefvj3QHU8Z5I6wWEoLdFPYBM9d3XUBGcA785s+6yMYjFeEKwDj4jUEYarxM3yVBHp63MZap
ZI5UhP2ksXdNyPI9btqL5wLdfMzERaZW5Valvm9uNUcfD6blhSRzqWlYMWtOMnTV3sji7txEKbtc
V24dLT0T9GFRd5dogMVnAJ0v7SHWz4zWWL4IcKkyhifjZdnjtOYHDhoqUw1qTvDO71JbH6BJgLoR
08uAc/XKVJ0J+5VP6J+k8NjEuIF1A4dW3NnWxE40nRszVfW7Mf99lE0lJUNt+4PMflG5QnnBsrxz
zRtThIk4JEq5SAbNulanLVySmaewAdwbPSu8fZQCLEzdSTCyCO0NuJRyGZWdWLvxCIWkFZMBmhqY
J1qsQKSQmUagl8BJMxr5+9gmbjkxc7Ndak1kX9oJG75EcZtVT07zcv4Mvc9up5JKwRZs+izzemJ6
xCPVMAOzzpLJJb02xgJKs6F620hxfr/rOuXJpkCxpRpUrUgJOt98itFaioEBgUN74YX5ad4Z2eOQ
WDbrZTDeBPaIPszQtCcKUFnyEK16AeAVqEAhQK8a6D3HjryMkgg0JlhvTJRkaGIaVIDKbsIT4IPo
27Q5bkjAS06d6WU+nF/GoEIdf3QvEbXtDk7ttuhK8w7XTJSbcr0/dVPoqnzsq313UFwLUMmsnaFg
ghFVGGmrBZj+zK3wRPnvSx3pylmAMNqhptqEmSRqkZP8XZr3CM8DZ0bwW1s9z7zSzw4jubbngAtq
EGusCk1sDrlq/HO3wwQoJL7XliDI5H6G0BQaAYHGbs7A2O+qwp9u/jhqU3Zr7DKcZngcCvYlipVp
Vznja5nZNiRCs1ev5i/kpJRnFLW1+/uzXo6Xhu01ZCoxcgNgJJZZb5UXOsp0iyDU3D0IiGoZZVgq
4i+nP/guFeYo6W5ZjOpLmeBmO31c4oYMywdGOMDqE53V9AEF3p1AIuBHbZIwGnTbuySGsoD7pNYK
9E/0o6pAD7GE+iEIqB5dGHsSF7HZ3W6KrLH3pZymeXtKUOL+eqPoBbOpHOxHo/aw1IUVJilW2gnW
SH7XU9w2DUrPEcbhfcEW0DNggetFdKlZUyFITxVkeIjsKxiwv7Lo1q9r8USBEYxn4pegg3O5ljVJ
aJRz8kPBFm2Nw1d3R3Vz4hA64mlsvyGe4v0Smg1tJa++ugm77phKJjSnaLzSMS1e+wbb2Z7qyoan
yDm4oxTbGiXGPdXZfo84i7LFTLQHpCyLTehi9MBWzKb40cdXVsvuzq+GaTXTrqheI/DpV+q3UhdU
taP6yQnxzkQix18YCMWDpxNPSVzcYwdgf1MDl4wYleDbwK7FKnUd/5LsGSgJgteDhYLeHsK12Frt
WZop7qkSAgkchtw4zO8Iw/WDh2nQZn7392fB68+8yJR7kpn44PbpriWDtTVD2Z8PvYWdzagldz4V
bsAAbvQT8XUKJT0qkCPiMl7Uaz/Y9PYLofTZRaHLixA+3gpMWXuhhxTEdQs2Cw+Nsydf7m2RF7Hx
kEYkfvAd/6KAcDyYMOLtqu73pLoQGLaIUzvALYx/FbYQTKM6d7xrtWDoos6QPNf92PV0SqBcffnj
f/79v//zs/+/3lN2mcUD28zq3//L8U9sOkA1s6V+ffjvswDXrir7q57/2X9/dvSrzVN2/pg8VR/+
6DZL+N/xT6az+e+fpfXfZ7d6rB9fHWDKGtTDVfNUDtdPVRPX8ynQj+mX/79f/vE0/5XbIX/68wsc
2rSe/poXZOmX31/tfv35RRfzdXq+TNOf//3d1MU/vyzKxzGIj3//hOben18U4fyLRJStOqqpmZou
Lf5U9zR/Zen/ctgBISfkWBhsOdL58keKxLn/5xfzX0LVNd2xbM0xNQfNiC9/VFkzfaXo+r8gOPAP
hGPpUhe29uU/PX91B/++o3+kTXJJ2rWu/vwiv/yRP9/nqWOmhKdsmQIqrGVKQzUdm+9/Pl4H6Hn/
+UX7P2Vt14FVwKBoAPg82L1WrsYCmYnGwW3MHqtw/eLS/G7/ZXvmq/akjnAJ9B9LsLdWJS4aXI6X
7TVCZGmYDniYYEoj4GhXsMsHy3SWXste8+PGppP/u3PSkKojpaXTQRvwu6MfdS5VdDTnE6ddjHka
oA7uWWhv1/6ZjFCxLw2M5WMU0i5to3SWH7d81M25ZUjwwlCl7uB8fdTNEhMzxMEneEzVonnSgNN2
NGwzFwlM7U/a0rS33bR0oTO+HHVqjXH08prm5VBSywRoy6qX0tumQ291FcStT4Y06/3gHLr9HTao
TKKSemxUh0Bh3BawdhQDBd193Hfj+HQ0QeAJxEkysGDtWcenIxGqajBt1BSp7cKmtw9OkFm3/7gV
nbKMrSGyZNHx6Q68GLhmRMXbQ62XmlbuQg+2qrOWUX39cSvadKNeDSHNULmHPCE8po5qHXWmGvRK
axJMuYuhaw629CaFKcKgVTFK8xqhjnSBhXS71is4kXYPqJUNWnqOkoiNuxjl+E/O5+hes+vmgRUM
bfQamBbM6eK/6HYRGKgbARhfdGWCCh4+pAuGhLcHZ7+q0vAkUUidZVT887QHpdoPW0315Pbjs3g9
acg3J3F07UPSPxGIKWqMndNeBMAX1zDWMA/SEedSSY9+0us3T5PGbGEyZ9hAyFQQqa877XVuR0He
bVHyT4pFDKFz2baGXBd2363/UdcMSVM6elHMx0yOdOJ1U5FMwHJJlTDcQgSmIsxb6FqRb2v+26QN
0fvH7b3TNctBIIZaNrOh5kz3+8X99Ex0mJIIggPY5xFzL8Lv0FFQ6nfbT8fOdO6vxrJJbcyUjtQl
RJw3k5KtNHWZ1jyY3VSyxSV+WHejL9F5RJs6ccA5yNZzL4usrxYhsLgV9UHcsslkUBgg3b50JJjL
j/uvqUcnxbW2pWFLU9UQR2HGfn0BArizo1NwwRVdXKGl/63MgFfmln/IcHMMoUXAmHfXrRZsa1+c
fdz68QJB4+hd2gZpCRUFGOv4bhdUqxNmyMUode3EdaPb3gcJnPi7Cl15MvssDGxNLj9u9c2EPTdr
Y26os3lD9+Ho+SlKlGnL1sCrzgmdnU+6Ol/2NfbeZp5jrTkW+VmXCrnOpertDKEqyxr6xw7/iPaT
J/lormbMacxsumEaOvOGFEdXvxiVLgLxiUZMChC+UPXuqokGEDuf9PjoLs/tOMDL+D9afSiUvL7L
I4lWHBNs1KrBsq1qw273JRY/Gzs3mpMm6/zHoa2QrRnRMaIKtjZ73B0+PoepiRejf5q0TAeOirRU
Q7JoTKf44knLHRWGHzIjJNBNKPtZB/ApQopgqEV8OgA5xc+B8iC0PSCX1X9i51eh88vAZ1ooPmr+
KCKIPM0Z8qKmeXLbmOKGOnojLVWsb9WYpb9MbAklYgXQfz+59kczDN7iYEowyZXCZGIzrOPJExLg
CMEECk1e4GOLBNeqkSMKtViWffI4aW8WBtqiRCAJdoVpMaxeX2Mt7uwoG3DLcZxSId3mqiU7mZys
xlAo6hnYH/T5cRhGM03tzIUsgjpcRw6bJl8Zwl+SqFjZW1Zt3FdBXJxCnqEAGLCD+iRkenNNBOdo
CFu3dYNLcxwY5mHJXiomoWPUQUCyGtXFxGqtcymRyP142L3TFEJqxIKWFDZh9lEMWvRqZUkVD6ka
28e9mkvITGaKMfKiM9z8k369uf5EB8zthAjT7oCZ4fX1r4ciDIJ2bsxDQkwvdamyPxRqDlhWJteJ
NHT/kzbfGdi0xj7GMYlKnOPJDE3BzMxw3V7YEVq5ZRnsw7BLUUSF6lMkg/Edu2D2w//wqh4NtOlC
vHiYXb3Dt0gxkkUMJ2rZ0Len0NCcLWiM8vBxU2+uqU5IQM8Y1oT1wjl6cOtADYrCDFFI1hzlARGA
+DZwTLva1GFZfzda9nYnH7f4ZlKeWmTLiGsDQMR5X/iyc43Qo1LHVBUvv9q/YHdpXJdhKe4+buXN
wKQV8jaWQYoWLRNxNC8USeUbUuTgATPhnegkodYFQLTJYSz8pENvhshRU0d3q+60sNQmZ6topMTc
Y8HpR3AJizJ110VX/jTxZrz5uHdHK/s0673q3VHcjig2tyzC6N4ue/k0ZkDM69HSDxZqS4iMZjrc
uV4F0+biLfpx028Wmqlp1nZiGW4eUevrsem7Jih3xeqXQWzaSrAGoK64S3B/uOhSd9WZB3PFTVeD
meG3OAy94q8SP0cQ5OPzeG8YCW4hKQKb6UAezTxRKoXhwfpa4iKJG0oQdOJGM5Ry83Ez71xpGw0Y
khFCaMabYCZ2alnA+oEmIhH59rsW24aw3euWe/AtVQAzwsQOgPYnvXuvWZ3MCJtNy2BdPxpTDIAM
CgnlkFqWFj5k+F/yzChr3Y6fYlt1r72sAHnls9L98/4i7IUFNHO6wyB7fXvJhVOy63huGlcDs+mY
vQxWhVG3GTXaqv9OjdSU+DC7+QOFdC39pPl3niXb0AyDvILDJHE83RbZkGj4GfbLsswg99Qk5Ufc
rXicuhLBdLb2w/bjDh9NFDYhIqu5JBFlmQzr4y2Rl6lYyggHIy5qDCdZ3mZ7PXJgittofn/c1FHn
GDyMVUFaSxj6tB/QX19bnBUHz6NavQhxmsAbVYtBkVUqGIZFNrsDMmcVYjEkVRZ+Ns0fdfO5bYM7
Op2ARubtddtk1SOvdHCB1GRXrcpGUZAxQxKIMnePLWu3G5AIWaZoqK4KqkcLEE9iafWOvouNNjrB
uQ57nSJzqLEb9zZ78cvRAnUFehSvLM0M943qrbwUJP0gBpxugx43x0YiZWMhBVElp4HRgOsybpQc
fSeZeiBahHuiWN5fQwpnEFRCvUwjhVJk1K7HzL5PAvltVCfKdpRq2xqG1WKkerQHX49iY2o2C7uP
IFLmN2HW/WAwIwFfGTtRJtlKr6Bv9JNEiL/sLHmWhDAwdDK6sXMSpVFFiR/jbHNEDQlTQQpilxHI
lTpvJzR0df3xbT/eBL659uL1tUeHBsrOdNahnWFXobteN6BQikYCgWOqXYLt7P7yvdHVFmguh8ZS
14wmwdXSDj57vqZ540Wczqkw8ni2VIPsCkDKaZi8iCywccctlqwYOhuBuyElq4Gywp68iK0UrYK4
3X3c93fawxQcu8lJ/4+1/mhn1E76HQrur4vaassnhd3vBeR6/yJtXXU1jIV3+3F7b4e5/qI94tLX
/XNsV8PfOUMWDyQeAjXxrdKLaAVZzjz5uKXjbe50KS2NLIrkipJ3OG7KA8Eta9oCQebj+M5CRUiq
YRDBHCMg4kMN7Koeyoem43mW+AH7cCo9aIU3Yb36+GTe6TaRzjS/WCpJ9eMorh+wHc4si+fCtsJD
YdcUSDQsic2o1z/r9zRaj4YQIT0OlKQ26M/xZrcoEQYG1IppatHinY5gxQ/D9PWVikgkCWA+MRGo
AMblL6Q79Lf4jZhMrsBmSKwV//x+W1LX5/+zpTSPptScbBwYGzNbNJasgQIVPoVOyguwlwxTyvOP
L/M7o9kiacZuU5KONsTR04OlpmOmLSQTiTjERse8d0WRzrugMthcmAjqrD9u752ZQ3/V4HRCLx5X
pRE2Fk5EHyQ4tCfbssFHeCP+v62prs1AczaV10erXsCaXViZSHeUb61PzuK9wWXDouDpJdJi5/v6
JFpdc7s64xkWiURUtSVL6ISWfFD5+PvHHT4KLudnygH14lDXYJoSR7fTKZGDaZoOgTU0OE4xLkw3
qe/ly7rP7JXZsBdx/Am4FVrVVRLX4pPU1dsFWidVyTbYorSh2sflIp+gMgfbBVKj1JqfYVdqt7Ws
9Q2EA1xfjeyX0xjy4eMuv9cmQR73zhGSWGSKc1/cYkPHCk+2zMhuMxEzhqBpHpHpwwveQ6EaUyq2
N+1Jq1qu/CQceW8GI2ViEDwbUwLlOB6xs4qlHbjHQgAVWehu/Vemx+FZmCt/kamNfyIAnP3lqvgP
wYeBlFkBBY/RhvjkPN67AmQO5JSRth322a+vgDRQGU8TTOiF5hrf1chzt6je5ysyDsM3kMsCjfMw
yT+JNN95lm32hSxMNMlcfrQoI2aEcHwukPKvfSyW0d3CbFsRwwEZ0/iQeGL4+fGNfucxokHHpD3W
XiGny/DiRgedMjhdxbPckBI/TTFFojLY5jsPFOIny8G7fSPSoyVqkFyn1021Q2Gmrh6jjqJU9rcY
IWF3AdKG5IiC22K8AhoAF+4fd49+WRKxdR4ix5y6/6J7A+l/EAoeK6+LHA+0uKBYV7Hdx4seOamb
f9oYzydQPVZgGhPm0TKvTEVfkt44IHexiVZMAiWc9WcZoGN1/Y+bIqvIRpdk8pT5Oxqdqdv3MXIw
2cJUO9J1Y6I9NHWND7cl+9uPmzra9DH7TVXqqRZkcO5M/K8vYYmGet7UrOKZXaFzXRQGpb8ESFhI
dLzL1KE5SQg4LspmDDcfN31cCZzaJrcm2XuxtrPhPLp9eiZFghRUvsAPYOPY4oqtrlxqlTy1ZLQx
+2LvROOPsSjctZklG7Bb7ArbT8at9nYqgLhKDptVhqI20+HrKzCaJRJSHpZ6WTmAi27AKPZozqII
DaWqo9yxNuOq2jhFVO5IgeabWHVhnbB/DhdAtPWlJo184ZpqsBjReaesaUZL2SvGPx3sUgUMaau6
4HSNN2nPGLHBQoawFhJ1BLDpKjBLEQdZm0abLT++M2+mDZoipJ2KSOjQcJ9eX5Kmdal7S3QDnaTQ
5KkzRFW5wqci1E8pdHnyk4rdu3dAY3dqmypj/jihO+1dTUTdgLMhMYxPu4nWr5ePqz6oYiyu+hRv
e/xEP+7j9Ay9DimZFVU66jD6364ANnI/SO3V+cLv2fcv/KF3Dn1Mtz+5lm87xxJjsuAxN7Dx146u
JRsRh9gbufy20uybNB+xPO37cik9nFMLqyJkjUlwrT/u3XutEjrNBQqWWeNossJlfIqZVUq7TtRR
+izidV2oGORh1cDqhtgUVlcfN/k2jiJd+6LJo44aaZSiITAUi0q79dqCWkOApHDFf4uuwuMrsaFh
CH8sVqwg+Sf9fadxwZidaiScwpshNPRVW/SS/pal9BAJ3iTKPQue4AMUns89HIsW0FyVT2LHdy4z
a8xU6gMwQero6DI3YzIGpF/oM/5GIWwllXkCr4HBqzdqkCTASfva/CxRN4+Z12PX1slDkrGn/KG/
iV4Mtck7YsZgZadir2ddvBrxFljmbQeAQOB1geNpc4oqr3XpKBbsIPC8i7wGjQhPxl1bWQ4XO9Bw
8rFz65Np6u2CMs9RhHbIDHB60yV7sSYrkBVys4mLleug6rCEq2Y1aDPiCNL8rAv8pJAEcn0PWqxp
5N+x/QRE/vFAfBOJTLMXbdvsTgnpzaP9vzQypE39Ilz5cJjyJSaUCAjVWY49gAdJNdgmtcw+uydv
uj01ytTMHA1anCnrqNsNrheeZwTgfyoFs57eps+oDXbFoJ4mrXD+yoAsHRSrCX983N03Y5CWyddS
JiT6whL+6IL7cCehvBuoAEWd2OCAWd009v+j7Dx2I0eyKPpFBOjNliadfMprQ5SlDZqg59fPyZpN
KUuQ0JhZTHfXNJNkMOKZ++6pssCJe7AXVpMkIUSg6Yuv/Z/tkziWBj9lU96zZZ5n/9TSqrztexGW
WWftp9YU1ypxy1el4bPv+tR0oJLDfTlU3DFqOYsq88IqvKJoKx8ZXE/2eSI427HcGoOYGLgZ1Kib
BdZk0nYD7L3L4+fP9rRn/fWhcXkCMNf1iI2gGP1zEI4EtLgbVpQbZeP+0Jp58G2zrx8bJqK+2MG+
utRpVf/13ZT5BD5YbRs69irGit1QPYMLdi9Tzxy+OG/P1urproh0DP5DRkBR7iziEai4E7BQPNTW
sjdrnYue8A/XAuHhJADTI8GDEEu2DQqsh88f6FeXPi2rv+5ykFmPKwIIDETTqPU9ziIP11Bdf9Oo
27wxG1L9zlytZYzdQon2+cXPvpT/37eLUEHzSDzp1L2/eOzmy9wLmmam2movfdo4T4BHmz7CzpzJ
ihlvQBlIYJbWFxf+8K7/uvDZjjQ2dhdnKYXVuI8Xm1m2Ut2tC5Z72axrHBQqHJSekiE5Rn7z+T1/
cenz/nWxTj1GAqj2ncWpfuNv0QSVV6RPeV1XUB+tKsjg/THQlVv/bYc4PW26HLSSKPm6OlTr90+7
MtZacbG0xQkhFt9SxGF2aJUFs8qf3+EHb5XruCgZSHRp1J89XFfNK3dsWM2zMcwyKpkpBeeWNEQi
uck/o/sAk4Dwa2Fm//NLf/BwWUbo2iyTqiw2Uu9vETgAMsqFW8zWWr/ED+A2ifWYuWgmqkSTx29e
2Vg3LpCW3ecXPjvi/jzbvy98Fnd0ylprU8OkhRbnDEctNfhuqxcB3Yk5HB2KCZ9f77xs8/8LImfi
bVIhQ7X5/k7Tsu+NQkCWnRbVYJajj98qjtUjU8i5TfOki/P4GaunhBieUjGlfsxatDn5Ipj+8IH/
9TPO3nWlr2Y1GIrAvnlhEl+zjOQaZ4ns3nDXOXJ7AHSrhn1msnzxpj/YnXGhdRA7EV7+myZDjGj1
WidPoJe24qg9GX0xvuAu6ll6OLiqFK9fPPGPljU9ZvpYdAmRkp2tLcdUUemk2RqkjtPh97TgvEYN
WMl1yHWMQQSaoO0QIChEnjql0i4xCC6WPEj1Yll9xiaWDOWoMICf1DjqbFNlKF6ASTYLUUir5Hjj
2/9V3Ptnnfz9q88+eoi8FHtcTCYYY3QxIEgBe6Vztq9aoQW1xBjRU+z0IukVJVTXAt8jtKAP42ib
V2Nu2V+cqafT5Oz4plRz6jlRtgGgcfZr2pTfIqHa+JZXWlXUpOow72Ozm+wv3tbHF/J0kmbDQWZy
Wrd/HWslzjRq1dECktmg9rd1bpRdMMJXUP/7OqRac2oDGRpKiHNxa59UaO0aeh0Go59hU2kppZG0
YUqWOvwXK/CDNc/8Ap0OAlqmkc4lXbbMMDgp2VhzvLNAcSc233Q6DssU5qUFTGKYu0Of4KTAOHQS
P89NieV8OtRreEp6j4jA4Ie15rIchkGIuzhGrfffNwSc+B2a6dTvDQqB7x98shr9aFGtwScf7Ui4
NOUstonAv+um7TO3iYgt1/rWctrFSyg3J/h3ff6YPnj1FP4YhjglOy715Pe/oGD8zB5PTdNuGZmS
XIqshJxnIEH84kIfvA6LEhWpDdHLSWL3/kJyLGxcJYhe4D0Pe0Y0hyj2pvhODCL5QnV4emrvvhuE
GCaTNUjDPxKg1KajYMJQ9n6cg/1ZKjGAgl293Mf7HiSYqa+7CXewm9hY46umUsYvcsizW7UpR1KJ
44meiq3OP3uf0KpVTmrymrZVPm6Ikdyjxk7LbHeD3eHn7+/sKCV5scidTL4p2jAcbGePFVtGMTts
mX6j2KK9Be27aFikGb15tShJnvzQMlQBXyzbs839/xd1GV6ybLqn3nmBF2EjM8YxzBM3SzHe9VT1
pV7h/GI4z4CLFXe7GYvYL/aO83rrn6uyfkzqUaepFu/sSLGkmXpeUcGpV7AH1dNf1lAc4k4+tpl2
yPLhKmvzZxQps686I+6aaYWaE5fWzx/4Py+XB85ZyjNnsp787uyBx8UaY2CFZ7gzLG6g6K0VmUuj
RI6nr1+so7Nvkxs+FUhOiwh3D0omZ99mA6rTpm69+KDm+huv6cXFOg/Tf76hU7HjVC81UA4yHPX+
w6Q8g27RnHH4g5num9iRPzQZyQ3D3fN/O2dON8Sl6LnrBiNf9JTfXwrg7Tqzqy1+5Qjt5OLMkG5k
JsnifbED/POS0BYQzxoWJVKXL/HsyZme089gorCkgW6Doas9VZgZ5O0Im7Rasq8kG/8uTSrnTKHw
OWinNpV7dmNrWZVNjRUW1RolYPyP4KTFIrGfHuuWmK5aj+uS027Ol7vUBkKZUuqz7fn350vzdJW/
9j2aVqiXT3dNFQd1n3f2Jp2mrqBmdIwCuR2mS3mp7Xg67r1ej+l3mOvlF1v6+frUqT1TF0addapw
cHy9f51DXfQjvwIl87TAhpVxvPfqeHz5/K7O3yVXYT4A5cApQ7LpuLy/ioNL8JjYVCHXeiAIG+Zi
M7RzEcTzUH6Rl5we0LsH+OdSrFCqsAbFofMdBouRgoIrD9Bc8XTD7zl7TcVSaIg0RmjjXlfbabCy
33VfPMpz2QKxEIJbPgumT04NQe9sW9HSWjT4ztDqdD35Oqo4LuvKqIWjSlIYy0rz50rr9qnCKJe3
zI95kU2Hzx/0eV32/7+BLIGOFnJjZiLeP2mdpnKHjx63ryjjo6qWzc4mUcDtX7jboqE6m9kx61vO
PQP0k4kbgr0kzC+UNp6OIAlhEFGedRkeMqb+K2XHB6uNRgqpssXRrnG2v/91DV/fOAhKASqavLth
zO3rxjOcL462j1abiSiGTdclfDzfoqj5t7YGbpQhutEIJqFh2UHyFMl+/Kr9+8+ucXrnbBYM2dLD
JKs+2zV0fJoRORnCZ4hNw5i1M8FtUHX2edNYc7bOGnUOmGUhlK7CQHtVq5cZwwkf840e3kCH/u/z
JXAWOZ0icsaucH61ULhbhnn2i/pxdGRKacVniNOIBDBvHKnacVcsBaXKdhJbCJ0NrpF2FaknwtLn
l//wiVAqpaV1ahSq5wKxfjUcOD628HVodDeDNDFYLitnA6bWCHsxqmgi02Wj4ij0vDoL1CKcM3Um
Hpkr+Y/H4unl8GqogHB+ILs/O0IcyTLXNAJjBRKIFXLOg4SNl0z2obt0mOp/fusfrbu/L6e/X90l
vMdaWVh3zO6mJ2vqBLvDfvZYDMtShp9f7IN9jgFvMspTXdpGnPX+YlVzkrsCIfB1UqSnzJljSHe2
hGY85A9GZg/CF7jIP35+1Y/2OLK//xfVPOatznfyVvcGbBOoQoDGLiJnxJjFB3WUf2tSh3LpJHJs
2qyKWqLvmk75jTGl9OFkvPbVOv/gAZguh6RO/djiN53++V8Jr2gbD9YN+iwLMICN39Qwf1+9Djlv
XivNd4F97n0/FZzhnz+Cf98yJ5lLFxVxBHv9ufbOhoVnM+i1BhPDxVuF+bLXrFJoBSQ4t35xrQ++
ZYPWMCcmvSRaAGenc9Eo3iDwHEL51ldhkzJ+dQooM7/HzuJaMll2YO3bUbqaxjYTUG4/v9fTafH+
MCWpocVCo+XUWjw/0cYk17PuT3XRNdOnsknm3Zo75Q7DRYgUypQ/NECj92Ja6uPnV/737bKLIc8i
Tj8NCZ+Pv9dTVWrtQubfN8V8iQPQEs1MnNwVRr0EBs6VNA6xKfn8ov8eT4R+HJo0lE7/Pa/OI2hl
t7Co7U0OKG6qbcmx6UfliwjlT2p19lTpkRm67ZmnKOF8PnOq8xxykwsYIp16H7csbafH/XfXQivL
/AEuKuX8JjP9IjanbdOZzHkVudyVxoy3jeXxvSneF7vJR3dO7MnhTKHlVFB+/zHh9AlexyIMZKfE
lJURM9uKnBx3gf3nj/ij90qZmrunIK8yPPr+QjhoWnWzIgfTHeEEbgqOJq9izA18A/ZQ/dgPCQ1T
xnAwqfr8yh8cTKfiGHoLfAVsZOBn94g1aN+hNDpR5EY1ELoh8cJKh9syB7TUCeUFmVISed2i+RUK
/HBABhQuLv7jVetOr5//mn+/LH6McyotIMmw/mkETQ3iCBuOlJ/H3RCN0s220+h4lDc6RAM4bG1a
HK+OeLI1X2zhf0aV3i+/98/hLECoPLC4ecUq18dst9owJtjPLgtDh6cMuhs8TQ78Old9YN+7bqx/
xu7wgkzqqqyw9YDu873p5I9a6E+Nh1NiChWKOaQF+OmgWidLLQfJrLcE5MNoVldNC+FF4cm3jDci
Vb6onfy7cJHB/SlOG3xLlMHerye8HS2qf5SkSrBl9+la4DpaTdP3z9/Wv3v++6ucfsVfZ03JrqG0
J0FyLC25xzuov2RS09yCllvuPr/UWQLIiAozl/TxSX3JIf7xghjUrFN7x5OIcY0VI2ET/izMKOmW
fm5V6M/mNU2/iNnOHuL5Nc9T3z5fOkW169kf1EJaUbs0zY+uzRiR+fzesPEwTnHJX6vv/FrnFSBP
yr5JOZajpnduss7R24GsPjfpktUzXobuhsHTkQDDPQ1RTIGCrRLZHKM7C1H1KOH1IHgv9drdImQw
Rr+QMfM9Md7d9egjNXLFyzIAQyS7tFEtOBQn6jQT4bgSAfcUrDtF9gHgGXW+1XHYsB7V0sLXOaiW
ebRJEHsMz3HxipOu9kImz1b8o4fVqBu4Kd1AzwPkiVYDlhhlVbWn1W1WAMKHCUfL28o2u9FnLn2q
Nw0zR3Hrw8eCAmhCpZ83qYnrnIIz4D5nwu1iaXS8ACWuswcQ5sahtXobHl4CHVkvLX+YM3FcqhFn
T2QHGg5mw6pGs/DWo141WQBDL8P4zarweZ68aym9drNWuho0GnUt8B0kuuy3B1m2xtGd1O4SEv0Q
6YT+W1BoREpNHe/bURWb1J5HSKoxLvClLg9moy+7WTjKvqN4EGVkr5dKn0AHxOva13PPurDI5HD5
USb7l4IB+AanrPWGnU4cksEAbb/inazNqfbaMWlzRRnCfZ3nqbhanXneUPhVHlcqSFNQY8CBPqxz
mqMyKtnD3DraW171ZahSOIsUrG6oaHXwa0o5qOHqqtOVSJwe/yxL3CPXzL4rZU2aC5f5IUUksclW
xo0m8MFBbpW5n429+pjFqwxtTSnXAKJ9xWCdqOtvjoH94JKQFGMMx5AdIN5p7Ht/WYrxmzGVQMs9
LV63XtUbPk1sjMTbg1wGv8DZ7Q10H04ijtomYUkQE0qp1NvVcOVV0nnqftTMAsZgA0wEkzE/bmR2
SStC85us768HDFaQ0/aa+K00av4EpSQpuAa21XmpNEtoK5iv2Io7h6pi96jomtU3ilJclqVTB1ZO
0dLSZv0Nk5rmyo4HufGK2LlfSiYnm1TTYBiZz2KOM59ad4qOVVZj5IiU6LxWrF26rubrqiVD5DqV
7rvg/0iQnDQcQApeKXLVAuxgWGSGHOFaWIkb6RPU9SCn2LfFDfSu7ysvUvPeDms4vLuJAtLBw2xy
wrJ4bbqkA6G1TkmElHVmFKbQ5ueq6u0fgMRpFK5qHDGF54Rxq01YB5wcdlWnbTdi1nvCPi0d0bm2
nXaMlxEXpLm41cycfufwW2jFI1XqaFyzH2vp7YCr7PKhvKjy5rEpW7zFlJ+Y6FmBQgK481ZBLTtF
joSvsPBnnZkRTPgeFKt/rB3sArJ5nSI2cnmA+KtfQZH3lW7IfKmVCV+896SkaAdVt9jX5nSVK8a9
mjYTrDqnjWZPm4OlVc3bPIZHUIKEbzoRTc6fugNIpIqrqasVght4qYfs0c70l5EGr4/9bxEoPZN/
etzti3K8xGVDMhG5vrHXPTIJl/oJRDvU8ja91LQw9i3xb6/iqqLr1Z1n579WUd1kbpZssjqGW64I
ZHf1CYWZinRXe2uC9ktlSTI4W1nVFodxY0PRqQuWKvvumgRaKd01P6FHGtJhwWQKuWS+CEZsMfJ+
jsHUowgqDuua934xWNNlM463rOirztC5oIRPENP9Co25X/lctUMPl85fB3E0LHFkzG7r8rx9fAxx
GswxCVEsYW7iyU6iEQ97CFA56aNYZBd6g036ZJQ6d+xh3tq62oydRVX4paqoNCO0n0XKvEbXuhXD
ZdVmSIp0kzRmdhvbbhrmbkcYUsWwDJoyb7aOYSGogUMhQ82o5LW2GPMtHvbEWCTH6+08Jt4Nvr1j
7rtukYeO+2tR0gtPeDezFt9g0vbCNsLaRvHh2656nBJ35zpMHpftdEW3+7ajfxW0uAlt0fjZAZXz
LUYo/pCbuyU2I10tbhLPODRWHMZxF3kD85cp5flksinOoE7w7axmoLyafqTtOgRrV2wxzHiA1vE6
2PNhNVPcNKzi0lkwRWUkG0XUeinX+dGQ3VWjN3e4r9RhpvKvK5ENtTDLAhsOb7kYF21XhiMjyxkW
cNGsJGCIsi0zJr/mFqtImok5IW+d+JTDI29cboUEvENxGk9QpdhMglQEwgZwQltd/XTUI8wWr9rV
eoEr/FZisml2pS/r9q5uTvCXChfqwmApoeMq++XFk2CbwW6XpRpqDpoMWDaPePLwNpM29yEq/Eoa
u4Y670Vjo/4C8xGMEMsCGrxBjIlKMiyX1ij0K+yK77WsfKntdQprG7+o2cvw4S2kP7XZxjOyXSkh
NwGLj7V0ZzXdQVkMPNk81jLUTOFTKf3mVNnlohhkjQQG/qqmP9QU7JgzcruUDVbV2Nazgi/4UFx7
jYmrcpcPvrXg275VrSz3mOpV4txnLKrBuN+rf0BgT34mticu9FHqoZLqzxJH1oAVAkOSPxGw9i77
zo3GUTmsTUHCnM3jW2kukMantKPxtmwyi69LFphhdxHq9mPPvP1uWBsZJsrUbeRgo4BXJPgetxMQ
8ZKLlv2Mv8Jblz9UaPXW6OMbODTiQPwS2HW6zb0ianKdZVyzxHSUiuayqwtB75T+LadPeT31+sZr
xis5IdKs5HExR6QJ2nWpilungs5bz39sgDsZ4CILhKQDldyAlCcpGttQzdOtghUIxXQv9DodM13M
XsoMinkCbgajnUOHlm9oLzQ4c12dHWL86osMbkuZ1wG9jC4AMcCQaFaePOYvzcI1cfR3Ml8vs2dV
ICppGQDJmGAgpPfHUr50f4iO3gZ4BvFNaf1IKtCqnJPOCoMn69jnV1aO+qqpy+aEiAI63aHuy6Pc
ktSpVrheVeBOmO8CO/QBLd8tts1kif3g1TonATM8TqbvEj3ZdnUMbBV0xzBtTMW8BoDFUo7bn1qc
fk8s/clSZ4fzQWZh2mg+9Sf6QrN7Gw/Os2as133OKLmVmRuj7+6LSTtiy0HVlZVqJI9OvbwKHfc+
M3CU7tYtvcsVAWpgac0+P1m22nnhL5b31hUj8Mc0GnozBAUUFqvhz7m+c/U+KhvY5grz1HLBWyhT
k3s4CXinZhZEE/15XOg91GX8mizV7aqteyWx4MVNd8IzbtNktnwDcHc6QdLL3WurrN+8jgQDQ/7R
T6rs1pLxL1zwCLwW/c3VcuwmUg+7eOW2cqVvqPLkW4UXYKt94x9uK4Ru1fwK0j1sY9MMXeCMlrE+
rqncM82XYpMzX+O3TAu/uIEhmUwjyxdsj0OQh1FGrvOcF3aJIVaiIucSGPk0RLvaYUxllJy8pWvz
Fsb0xhPWzjPj3zRDtykt+hClT0tBpPglVIAxHl81I/GPpVo9JzFzurbQbzAKAaXTrUEu5K5gpNKr
hxB0KF67olX8ogNMjggXmitl6ErRcA7Xsu08Mf3YTmnYKcRXppn7s2Ue9JwBa/yhr2S+wBcx3Z1U
vOulEIibqotcDKfHfK+s49YYrcOsdyF9gMiy1+3UuhgIr+MFgqBfamfFbKvpxszqe6tWb8tEip1X
Zj8bhai9xfU3UoR3PzlwtIz8aBn5b2Od7orVDMom3bRKcxETIZATM+3zHZ8xwiz7Hv+rt0RrDjMB
flw1Oz6cvUyzcOkyTMlPFEV85vMq0roOllrtANZNQoPDq1zmLaY3sW8Km/6Fte8nOzJaiHdO+4ar
f+EzD3VckO/PpXaRjmZkxd71VGJsj0dhg08HriSU8c0iMFe2cOYwIGgYEJWHLKQo/uwupysxJ4KH
AYuFqU5Ry6hdp70F+rSY7Z8wbyKNikQPiWSYHoH4RX2p3qmrcZwBNId6VThbsO/PYCktDgv53GMD
7HbrQeSCcTurDlCd3RsGs0+T7O/opF4NGAz6GJHNvjXaWJgYU8hoHdsGjwCPqLJ+SDvz2BqOjx2G
3yXypTBQzTPNkC7M1jEjsFRya1XWQwX5wuDPcFg3gxsOBbYPnryuM2NvVlmUuN21MTvhwnDUHA9U
xH/xAUSjgS2NPfup3l7misvbNvBgzrdu1myQKd3VY3ELYsBP06vZWg8peG9LlFFdrUBjKcB4zVXt
SADWD3bCMWusD7P5okzfau2+Kactde6nvnc3NdHXkJFAe09W86Z237u84OFZAf4/rEfzMRv2gpss
wURm82tcXOJT8UR54dBnTei0mI+Xra/V1/V0rdQPHmjRBfvmqZ/8ZKzCqvnBXrc1DFiSE6DZ5VEZ
k12sFDeU5UtfKNolgY4PRjIcpRqO3S8zVwOnyLBPbkIgvApDn1Itr83aDnIbT/JvGFFExIsBqsD7
YZqvOy2OinYIZYdikNZBOuLF0b6UZRwZCfwbiOSD9yvBBGuyO9BCcMKcy0lvbpT+KY5vy7X1RRdf
Z2UXuTDgUvQWoo+chMa9mW1mawlLU4alArBC5pgjldgwvRpdcYXu2nehClbancmZXKgEkULsu2S/
MFhfK8oFVrObZPixcn4WuNn35coXN16oKgcd46RzXGwX/p4L9Wn2kk1KI9Ulc8tBIFFjOOTGndlv
FDqERjKGhnYELaHlj0P2WuImCq4vytsUzdat1rLt2xuNcFpJfsKoC60V93hzXzfXWnllFgekHzgf
mWEJn8b32jr0DPi07hsAab9TIW8XzDmV2qZJHuF24PQOofK5F9vY1MNCbpbmVZJDdinj9NJ094vK
OTCYc+un3Q/bvhPktVCmtwMm5B2Ya1mqGwuqhp21h3y8VmlWtwZ5j3AupOlcKlWe+Bieh0PdPziL
Fyz2c5zkvuzQlL+OQ38dl91T5343jIkSRxZleWz4SzocKrZ9YxFRIR69dtnHdnZnVeb9kqibOK+e
NZ1wx2sjlKfRRMigYIdtu4AGe+VgnoyFl9rHByVIK06NstidnA4L92pq96vSR7VYNuu07KmVYVCn
jxGjZsy9sRYe3OnXYlSRMO8b6wVWeWgUt9BZk+GwumvoFQoaYvtKyba2mYEEEoFs2ELrifdRnfxh
sdel9GSlG8NtDnU7bZFYkp24B8eSFzovIU5FEmbmPaS7x2HkV4sJiWISJeX3Stw4w0JVKbs0WMxF
a9wp0w4fekxom1+2fqKr5BuL+DsrZejJNSNPuLBT7aFrhsPUik07dgwhOoGgVn6aCDXdn0T8eKeY
8y29sG+jjdcEBY3bTGu+0Ys8ynYmwaeY3zQNXuVKieggPwKyhM7n7CAECrTb/Z1JN1QuBqF+lpBe
1QSkRfY7XWo2cJ2KB5bDD7XGH2aEbwzBAV/psb0DcHbJ/yZmKpWrtFKCQr2i4LTr6GhUpAatqG8l
RXSTLG+wITJl1+0cTZoTFTNaYs6yQFrALob5Ol6STW1pj7nMOGGcrZmpnDYQW6o8qMv8AJrzUp5o
OTCuwsoeQ6t5LaByJ9nDUI3f53gKOjfdeVCt7KaLOF5Jl38b88qe88IcKZFbHjWtrTNa31wMMREu
C3IyCZjl3mywzAH00C/WsXCnTVUmJCs29IN2HgJR0mqzXzsmUNM1I6rGlKq0OQiG3zp02FT5BZ38
qHhlVHLCa8scxRNpxWREyWhsSc986NSXTc1ZqpB1tQ9a8ROHeF/23kbj/7FgFlgN1rGX80FRmFFz
f7S6xtPJrrzpFkQuyKqwEbBSJw3n5TuMzjqoF7x1HWJMnDeRrNPNgNIrrzgnUANsGTi7HxPnUOnu
w+zIA9H3vWU8FZoa4IV0cEYvhNMQmd79StasV1pkVztojbsVSI7DpqbU01U9tk9UmTYltBMPypDF
H9X69tY0hotB6JRKvRBO97fE1h8gckJSJwgt5E7JaSEZCUTizLsittgZevNiqZLBiDQ0DfdGTx5k
oQael+7FaDDT5PmmFVEl9CdvCmA0s4ciKnUSsqMqsot2g5jXr6ofemNtFZdHzmghm0nQO/dSraNO
ozeo76u6/qlVkRHvCrUOh/g7KGGHx9jD1db2KIujEr4PeZzfKXKH8bAP14Q3G4eOMoTCuqTHWtL0
mIgVq13N0rfzZ3MAqhz3/sB+Y65vSmyE8SQuq6a/LOwUs3qKFAxgu9Ze8s7arOb06CktPXnZCdAc
JMku5W9iZgj8xfJXvHY7/SdCOV9lrzLI+Mm5D7FeveAYS4lgeWGqdJu4j6hBkWCqP5S0P7R6unEG
Ppj4SW3ZQ9f1ogUWXc0wAavipeb7pormM4s57LTZZUPXSXmzyn5BqH2dw74tWspnIE9+xl26n9Fa
RtJbtLAb9GMLXpcpRcbt1eIaL3laDGTG9Ed/5qr5ZJjNEdXdfRJzp4sz3TDx+WCDcDEMce023nel
gZLajZwa8+OQbsTYbzznOlGH+8E+4hKEMRaM45eSM0R2r5aGmBekd6yVe8YU97XhkYgXjOJeeOt1
h+CuT5UrdQYbAY5wBNGTiHK3yN8DsI7WVjDAzgIL02BqkvYwsfH8qMc1ElMdOfylaSE+4DBwFT81
vzP4uEms12GckM/hAAogitMsY+tUnN89z5KRZBcVjs2ha6dt6BZtwPDgViTGoZBsWe2OZsDW1oaD
ZytbRpmPSX5jjem32OQ9KzkCVlZNk+/6EhCEhN9p28tyjR6IkhGVKPYoDyZWVu2bdQ0tT9kU024C
LDivr1lxetDDZlyfPeyxUktsye73NsQXO3lxvPgAWekiT3Nk762PZ2SwuM42L75j5EyvRIc86ewE
abcyN/SPrflepOvDqhWHEdmNkR9Svbo1MSO10gcl1i5s+zbryVfHX2t8482cY4RLNLeDZNkkbb/L
czYVFeMyyRTvBPAupxRr3OnEzoWOiKm66uZ7B5aryL/F0vYd7OjF+JS2SSDH+4xEvebBZtnByKlR
FHcsZ8aRXL9cVGye2avaZ6H3gXQvrd4Ih4F0xQnNdAeh8yTUq2rS/uVXaTyYlHjibL6gaOH3Ov8C
+avCm8Fef1f1vKWae1mt4ltvMWIsnBM3Mxz6JCqFETSFwQChJ/ezau1G47Yqb4XzMJX1thqpY8Ke
o3/QedeV9Whh5zLUVPLjraN4bxM2JEOpRSuV8EZamNSRxFJcEtaFOz7por1eRupabhkKEVPvRePi
1DtVn7ZKt0QdEXNGlz7L+oMy0kHJ84Hy7LTpW/cYTx1mqRwjtVtv4zLdVHaxR9BzX/bWTs+rXWEr
x9iutwI2GUHYdCVFdZwEZrL5hIBIp2og1Y69TjNp/FMqXLVIUWlAVY15geZplzdVweE92AEStOwq
lRPQ7Sr5UbQtFsjJMyDRIwLPC3uxI13xokZPdsucHGZV+zY2zu1KKWYnUvcBahWtDrXMKFLhc1AV
S+aXlvW7HCXlutrtf4zqNO4blxg5H9MelmtyQHi1nQXJuacMDZI+KbfwK280g5iaEfDNlDXJppAU
pKVsj/gP9X7vZetOlSnp32CWBGXWzpzT3YoFLTw5PIZ1L97hlPow9o3uj5P32JgTxZVqbQOvLTez
aLedlC9Cs2/MnnCjs2/q0yz3mvJGaoMPUrEL2M8Z3YKKC2g0m+oyw4A66VRq2La2oR3HuZex+wJM
MsqtvupWQLGATD7eA7thtIu+GOFlda0vsPxETstLTsu3stBfG8+hcud12Y1W4CMwavpl6yybdjD2
a530mxMsJBxzgeKv15u95qVwf4zxrbExB51qq7+YZP2TpM0NuoZ3W9NuCry4Y3KtvY6d+ahKx7pL
gXOi8LkHOUbca034ClsK+SFte6IIic1oVuaYurqTv8a9Z28mw6JbYgjQbjOz7XXn1xi03jvqUj1K
ryk8Rjam4cmMqSU+gjZVWeS6LvcshgKNYNNDbcfD+oJQYvIepDU7PUbxvUqjR1KxthIVTHrSfPes
mJEB4aYNLPDcehKOMJXLdRgacUudd82+Z7Mh3R+1AhZ+Y/Z2QUmBb+JytjrjqnVZVousvSvVnlD9
qTQn4BepLx3OmqHeuySmpBUR/ZX0QIezftUHM95loxwjeMXx0YZtjfNcXM4MJdfiqsiMNiRHWP1S
TN0d8GR7nyirdWHE+bQzRN5tqG7Ul+qK2A9mWBa1+QDllDA53zAyJUJ3Go4DWe0+S0gWvao0bjVZ
17mvUm6LFE1vg9VunGApT2ZVbjH9mrw2Bx9Og752vCDH7vbCpsZzuUr2gTKmKTEw4R/9j6PzWG4c
18LwE7GKOWxFUlmynMMG5fbYzBFgfPr76W6np7tsiQTO+WPZl860rUxfHYCVasSn1XiCaEZfXvnl
izfDZfJOLRuSncGKlyF9zI1Z92LN8dlGfG9Oz1NqBRz4GMgY7fjXliZ3280w1sXBohFss4yJ/mi3
o4ztwuyeNTHVDzy/NBmO1sDI4MD1pUYCLmJD7jRGNe2mGSGeV9cji7gn94Vw+7hZA3EOhOuFtpuy
x/miysNFJOb7cn9Ep5JV2i5c+umMPL8F5f2cm/FvFCZq+drSCKfsPDInSNFi0U+MZTm1hkyvVbEO
+qZPA+kyznHc2NR/HXQAwbhq03QnTF38E8iToch6R74m9aKOQZYa0d06Gy9ETDNSUftdL7oJa6T7
+zVV1bkfamNnj6Oz8Re6MjUnUHBYbnCsNRBdKj24UHzpiQ3Bi92JDlrrkpiUI9A4aMBJ1nM80Osc
L8lQnabivpIANm/btS5ia2QCrtEcvjlO9eUUk7dxIXV2kmrdO3RovDjO2Iem6AEzi7F4M9WgCJmv
yaGHzYLBWfumQoIylk82tri/zBvr0ChlEkrsBVu9narQ7IAsVa7G89IMXPQqMZ7Lqkaia41V2+9o
oJm4ZgezK433pYYERLXqo658XaXxoIraOfJxF+kl0JLCbe8e6qKALEtbK60jM53H4EzcaIEr0wKZ
b4kvg+YrT1Zp6eo70DWDbStFdJBAcWB76BkytGos3zuawuxv5MzrLLe2vSrVHRKHHjdYI6/u3leN
XtJbm2u997IGvctfROSqSsYdvojx3fMqy/mzTeXMMC2FZkDh+avylyNif794LBTVSsc8mGiX60fh
1NvF4348D71W3qmhjJgFY6PWINP8qC1QLUCnISYrP43WdazfxEa1/K/REm/+b8WGyppgNcEC5+RO
s84YLKxRZknctoWtvgE7hv4yyrUXXWQ4M9PaZvGVtt6yxq6Co+F2EyEcTtDM7btetG4iNgGJIg4g
jx30CQ8RvcwEvXa1HYDtAcGJ6pOazgngg4MnHehdgzdjU091qf/Hw+aBEqMr4UfatF6m6Kovu3p4
dO1xDg6andv9uxCGDA6ll5jiz+PRXx6WRszLB0ogaR1ztxEqlMpLqGyyh9rZJ/XYu7yNbZYR8V/U
+lsTQNidXJvlIqYiyVf4/qTdb+E5eGssffKaT0d2pnwqPergGARmdG3VgDMAh7rr0UimTMO+yq7r
rYjcDNo4MznQ3ozOLfF2FMdrn4vZ+J/S9j22F0fvRBbn5krnXKSnNq6qsEqMoNIP5Nm0wIfKpoJs
2olW8xkhjJJG1z9+5c6lW73yYOVwy/wN+jCMv/0caHkWrmMy9p8VMgOGSXv29ArsQawqe9X0YaTD
BNSCr0NvW/fDDzjwgemybO0OSs06I3juOqv10lhN+p/0zbk7zbU9PxFSMli7pSUI8yFwe7OKqwYc
HNTPsrR+CVsffYq3qbPFgGc2ZTLC52rLmsgocXWz/bTHlWO1A4LmUQWaYRneNC1VlRtKv5qEPCgv
M9jAE285iSYxveeEU7CKZD/qv5QBLOqJfgMz26kuoHJ8KiDm/hbqE6gcycuuCTsXfanYSCriZrxE
osxY0igBpCx8MKyt7UmG736ktvfkL63R8eEMjdb9aysCVbaNTifUSeuc3on6ee3Nv25svJnySqE7
b0Gir+LH6ovx4vVwI+M9HtzyYHGSRDS7Zc0yMC/cYTVThl00adRlZUu3JS3t/purz3PCpKuB7P8j
lWrVqQYfV3FN9XFIz4R/FeneSPKBOO41Q4g2rOWovlf+VPvw6pzjc1Ouo+gxhOuVE5IJu3R/QjpB
8Yyga832vou4EyEgCs2sR2xUtjVw2VTqw4MsHYa/tKEw731oIYI/ktmbnZ0QyvLOPkEd44vTLG4b
O0umWZQkUQTffhnZ5IVEp6XMxoPqaPPjK/mvpDg+ISNtcOzNQrIwuTQCxGYV+vxjF0F678swPmrZ
BxMV76m5n8t0sg9B7/unNU/k0bRK0dPZ2SGHyuU6T7dSNHi4haj9awo1Sp2fjjiz6cyPIIOcJpKs
FyGEXfo2zr3auQmzaukPThNPcsHZacgOAKhMNUzv/tDYyNbGzL8iVmOcCYR+ItMXRZuNd7d6yIuq
/ZdL3/ogzwE+QpOe99sa/rCteRUfHYpsnyw6Ob7SAntPr/UAtoVPpmWsjezKNo3NsCi6La7GPC7y
gA8BaH4Z/Pm51RHN3ys1hURmAQsQDohbkAilBZh1nSXyx0Q0P20setgD1ATC2hJpQTKpWOS164YM
yXtR+o+uasf1RZV9QwBDWv+iAM9UpEY7dzaZ39AlOZEAfKxmmT7QndU9pIbWx5oQH3YyfDJ+0Vsv
u1BKC+Fd1yab2saubEzUl65yZ7jDm1ORMTfiD2UqCWRcKcsPK0d712dINjdx3ymzHc59vVTbxERg
14zerSRAh31yro+iQE2l11hemnVI3oSj+h8w5+RWa1LE/dLssWm7RFWNh7KS2pahStsQJZyeCDBY
d9yG9dkRVv/FcpEy8HdHgQIvlKSERk4uwKnGbt2seWPvEmEYb53q5b5vJ+2WcxvolMrqU3n1CmFc
0C/xIZZ4q/IlzRjnNZiycTx4tlE+OmB1/xatmt66bqm6J0unBX1yxGgcfMW7FVpzV12QEqDtqXgq
CTCZu+Bp0UzrqNzBGsj+Q9m8QeIiozSx5Dt6ErVpG/WbqcalF7uFzBnXYceP/zfWrbbNg2AFUG9A
V0ngufNq1Py2tRlKPt7D7Eo76vz+nAJsuVWPQaxjSdIMoKkFsy52XNgHS3YW2Rc4yRpKtEO1jEFM
jOm70/eQ7bXlXIgzQs3OZXprUxCMyerezA6IU/ea9dSbInlS3Zrdp8FxU5vWRZXmSQ9KFhW042Fb
WVU4p669abvgcTW6M6MNEgHhcY4F8/o2DD5ykHzpwlQY22boSVCfvYkACiIQhM0SZ8x84oOZ3tYV
VrwYHWIzq/7B7gtn07gVR8hdqTGXKE5R1bmo3byOMhvfidrBM0/j4NwYR741YjA3CZwjD2e1hkhL
CYEqWmZAj4F+xF28cZyVxU83+FRzxjdrcqlAyn38OHVy7EbrSB80GiJZ1GGvB6EYSwo9fYQavN4b
wy+8KKh1/Tg3q0uHcY+MYRxm7h6QA7r/ahb8ogknXtYrfQ0epG6RhhXXEMLKxzmgj7AldnSjFfcz
Hs7ooKus2NK6LTeI3E9QlGlorobgEqzWmJiIICIt4CNQCtSS8TX2/ZqC5bT7mWAO2tqbz1phv9jS
k5DF8m1wVyuUeuqEBJ7MMa6ggnjKnBC9RFdRkbRqlxWLc6L+QtshC5hePfsubNeUHaOTOLXjxNxR
U0/YFZykqWzDnks5bDsi4RpCw6mUbHZD7+y7FOpjbpAP5hVBNmkGP6mGKEvYENSY8z1roxWvrvFF
/jWzn+nDXdV8wASjrmFhl+UBdN1ALFDAbSQMJlVR7lBywB1k49kPHOgv8Gv42P5sCwnPWDjWgadK
C8uKIalI83dzRNlg3y/sZH1J56KN7FKdmkp79kyY9Nb7yC0gcAjyPTFgzibw0hsar9eB6uhwndon
0dgfKRP8XatghondjY9J06F9s6rxlgf5tC0H8x4cbkRiruZwCup3jlwrbjKO6awgJiRAyhguDrSK
nqiErFwTwpr/hnmNWOgsK2zwE7aj6s4Ol0vxOxi6GxWW7oVkUVhRqrwfYQ4PRrZ8orz9aNvusx/6
B7P3r1k6PIBibGtG4o2i2cetNe0tS4yHyqshEP16ofjQByMa3oxePKW9bm291XgwxgXULJPzXzNh
JrWcDPRxrvScf4ZZhQiYotTZoGR+sHsT2MN01xDaqTrMFSgtAel5cvHsQqHC0XksfKrgBmURWKFy
PVZ42UAbZPYESiZhF6zylGMrvwE4jE86QuW3OpDra2/b4xOpStZ2DMb60vqB2hHQmZ/n0Uw9qPMG
GRTcluPH9ZR3y6PeSl5Kl2D4OQrcukMi5r0aqHPofFzwKLIluqqJxFobAEQtifVhp8uLdKxdYukU
t48FwgTDVtdi7rQ3pbvL1s90GfFB/iS6AwXo9WyTtO4dRlYvRH7TelR6t4RFxhLaAPHEDetA5DoD
tUYOD627ZGlIfw6UIfmHZLgKcx8EyWkWzQdtW0WYoSt9r3q4kKlcugNLcRsPutufior1vijSiLwn
wrvoiLWt/lo4sx05au3vXMFyIzTfjoVmTFuQnX2ytuC8hjpkIkEFAm6Q+zXSYzaK3VJ7+qa2KrVH
x22yC1Xf8FLrdRgSzrVWIpFYx1Bf/eCwgJYedWoNL7LgY+FTNSjUS4lhR8zySsuGualzSFPC/h/S
YriCUSLr1nLeu7FH9pCkj/Y6k7Kb2OXdW88/6J7R/bFvU38ezt2Eop4sIUTpsxXVfF2/5SCBxtf5
eQ2sAXTPIwK2sPuDUaaITpQee3foszEAqvumzbnniiuDOLjTxALmELgppnbvzBivhToU+rhiEPC/
pBp/WrnA7zI279BloAZKk1+Vpff4iUNbtoe+7LeWVhdnghUe1go+huBsBFsc9QDyCHnAwFl79DmJ
1XQ/PVE0OetEFUIQhL1VPJlBcuSMjobU/Mll+16OQNulXG8DdvyQeEpWga759KrW3haN82vMWREv
nv1TpzxC69DpIdmRfAdDdzBLCwsvVNN4l5GI6SURaRCz9ODednpjQj6SvjvKFGGCghMNe12+tY7x
bPgVArIiQLC4LGdvLN6LSe4rk618GfSfSS9ivylHJHVd8uYKDmikHHnkJAHwhCr3ai5P+Ma1oz5y
MGBbnzHVl/3Zz2FPiNp55Io9qWRaaDBRZ6LrjrXFrFsvLfKEHgLOlOJYZoBZvv/FEx2OXnkxlyVc
Zv9Bz8WbsUy3oZz3Jq3tKAOMb6tcgPGnAkqJDLUt/vg08loaBvOcRG07zSmZmnp+zqYOkMYOeUgf
Lk9+jbYpM0huZt8BunNTj3gu9BuOp7xXGr2NDhJa2Eema0o5AwQDQ99dusKXGy8luYxyFO4C0ztX
nrGbUy2L+tbSWOX5SYqieAOfRJPmS9iWarVRp7QIQnFRhSv3tpFXLE/rCYipRZm8PMzp+JeZdzli
g94SX8EYuhMrlGiXB8HkGpqT8UgDpUWss0HvDDHlvT1/90k5RLlU+LGM4VcErfdA6x5lRGL8Xmr1
VVRQNibi/TBRLKR9Zz6Wo/WYlP0uFTgl9Sl4zvQcRMPxfzGToU/xVBlmqBBC2gVyvlPF2JLJj5mF
MpNU86W2FSWwRYeuFzNXo9ltIbO1zSBN1JdlF49e62ypXz+SYqKOvoak2hLGGuvYdk6qNSBjS/uP
+CekaL752ja2xW8Hl5bWf7WZ74zcubTw6hgsADVFku6HJT2yjT60c/IgEwYhCbqee9OXn4qnnqUx
Xrvsv5pZHXizPvS01ZtrKTZrF1QcccawMfrkUUMw5mv1VY7e2TaNvxnHORYw7RuV3YFzENGAY2/L
HJA5LYKYHBEvHBaiFQmqSrr+X+IjiR/p5WxWq3/yVnu3+MGPlWZBCBePdbmx3+mHu1llcZmDMTmR
rvuZZXOyIS7tIwcugyhhnXeb9RM3xcin4u8F0vnHcZnm7UAiUqj7ZFNV2Xlil3jE7mNdfJZgMF8n
NN35RLfEgnMCIp2g3DxIyg0e5y3hKrt+sMqIo4nPpbb+002ks3qp7VJATCOEZrRP5az/RxnEZ7LW
CCbb6mVN0ltjLR8UBIWDrvfQa5p61Pj/Qn3IdrlZHrw5P6m1PpH4IUOsAPotqYJDrSkTli9Dq0XD
Bbh2AGY8OgmI7JTHY4dkp2jzYz6pg90YZlRWxHNKz31KRcPtb/q/opieWdx3HI0PwtAIeLbnPyqM
752fprUnFPC75/dxJ2QM3FWxVYy/XMPXGi4oDkpmwykJrsR/IdHSntzEGKKyqR89VSumn2nLr4f2
RXx5d7P7wAPJZNlwgk4HY0QHqnX5nloNFwao2a9Jr5ODXhHErwkzqlb1m3ZZEhlz96W0Kcbs+IYX
DPWYeW8veWPOuXid+48KYLZiymTiXkOsAlSmneuJFA27S3dKVLCvLQ5N2CLsKhDeo5/WcYYj8DLJ
NWDcyi+Fbh2dxERGNP0Ys/WRUEWwFVLADvCzoL+hCAbI9S5xNcOe3ZyDExhrbFTkAQahnEewUiyg
ia1ZvOSp/TgK49EUrdy0tjCRpPL4eouD4iO3NimD2V0IXdVOdkhzX8Egc/rYFWtfot5S29vDyaF0
S8oDyR+vgdactN7eewpBQG8eHCGiovIZfVNn17cF2rbK52poIrNU+BxW9xNy4SNYJG3qOa9kelgy
YHbq2UY0FOsWOMSNkLE8+26eRnBOSdT3zBv6tM8aE4o60E4Jo0DYWMgVBiQRqnfOs+vcHSULKGL+
0zSGu6Gv/VD3Vb+hBlc/YCTYFQMhJVwx+cUvtV/bHbDrDPIFYKfbzGRqCM09SQSpY0cJkY+azpLI
O6Yzr0BMDVTcu/9E2j6aqo0CNf+UVnfSfMUrZ16lWT2NwLuBGnetuX5kQRIDkMVzvUKWy+W5HrTI
KjnVcnP4ckyRht6UHSd7IIbe1ncs1I9kKuCs8nZdkyOkECGUaqwV5mZF7jnBiGdkzHSuR8AER6uV
HcvlN6CQHhUbpjOu3pfGnz/u1TLhODvPyhl2Uic4OOvucoBBLpdGdVcqfD3obB67rsKlMP9hLsHc
CBMdJvn6WufL++Kbz06LfMCRzsmmxXI3NfXTwlMUkse4b2guV+B+GDicBzfz4Maqi0zQTvgp3iBl
f/m1989RzsdiuuAgNg8L7sM4sN09WXMU3gAPAx3r1V5l1aGvgMNV32/N1v1bjIpXWh4rSLDc1vf1
6m26fnz1y3qfT/YJWP0C9ctDWl2zoI4Iu97RvVsgsHWPXUoig2FoaN8SP3S0+mYMdh3TNUOjQDY9
BIs4KaM+5MI5W3dLJ8IYxEVu/+Ug9EKMeawTgP5yvgLSSTQ+cpvzxGoKkUydNk913b+11ngThkpI
o7iblwQlmBMRqYOV76phRvDXMLb4rw7igda8euu4L31USE2J+BwVeqZ1B9fKzr0+HkSGS7Pzoda9
R0vlURZo8TAnNwZnsk5T/zFth51mtmHio32kFLzcsAQ0G6123jQqNEInw1jgMPM11Xydg3m7zGIL
jFtylqFEWMlIjjj4H4oEr6UeVEAf+Y8neajuwhJ0gYFEYM+kJ2RJgbRxSorxv7bQv4jtOVt29abp
45Ozzks8+p4WGUlzWL3p2XKGrbzb3O3qQyu6CEw/xgHFjK5SqEGDjdqwrH1Fd3Hf3t1YY7y4NuIc
nA66L25Whw1ybbN9UbnXUUzfazC9gOiyEVen1qyOUDzHXuGzXPw/nS1uY662jWlZoJcar8r1vLCu
vKvu6bFruRybyZdm2n/zqJ5dPEMba3TfwSyd0NKzvzXjiOx9A9bbJCklQV1IlNkYN9I69RJ1d+94
R0s5XVxZ9qGbzW3rFdtldWAoixCz2j7VcRjY42fiiAMdZMeUQ6bqgA0dDwAb1MJfUEn187feWkdz
FiHPxzbT1j+DhHw2/bPBRNEXZjRl1kNisj9M9/6hbDzm+vIHr+hsPD+/EAwN9YNCMPk33dVkVYPa
VamDqKanxXymZvXd1nXGaj9y8UTeRecm6n6HYqNQTuKr7XQoq+mU0FJmkgXJOSpfCBt5BKeDQMyH
o72WcVqB50x3fFIkiIThQrwQGQUCOYGWS0yDjEZBNUq+/MtFEfc9iVZBkz/bpsAKIaetJ9ZbMBpv
U1oSPrO2+2TW/jPymli9pH4KdHH29dKMVJe8OgUbYLWUW5XSPbRSdWWP7sVf1u/FdW5BAUgCQIG4
i7evRYe0macVlZthAEbU9tEzxgPaQvaUemfWamMhLxrNsgLnA5qgWAq8nJ7HqYsYDZ9IUItSBARj
NnGYO5d0Nb/bxPiXNChLA7VNZnV/gneZi7JW9SvwtG7vCqgp6RuxPwe7Eh43r5qH0iXrhpfz7Hml
H5cQOCoff9K2esKaes1xx2Ei6A6zKaK88SI5y7fGrA4kHPa8oKmOhKwj9EzN+3no/vWNfbcEWXsM
VzraLEyrprzqQ332cVhb6mmUChRwNQ+pu1AD5jxqVfY1oarpApjS3H9wko+5olxetKcKM4Z1/0Vd
e5tM7UlW9r7pfHxw2jPx8UetnffEU11wQ9MVhwm4He0n09Oj1O4Zen3twDjchdMUKFx26HKMSi+2
EnmwWt8UlKhRiZOftFY8VeVfVvgvLlmaUY11I/LGfNmaPm5Q1oI6bBoQMaf9JcW32KCogfGpmd9c
qBfQ2z6cc9BDUyzP+J0xfuMayOoCq5MNo9CJ4tdv/esawJqsHip2zpiyMB4nEZy8tf0dvPzTqouj
btS8g7Cvlo9psHvXB1JQu/HWDQTq8gshR58y8zMfJATGSIReOVaxR28ErK2EM7xbxxAIsw6gF8u1
9Vkz5E0aTYQiFjnBIP70CbEYXTw6VaUphmj6ql958eMqfW8TfVea/j6zeZp8tqls2oFIhvg80XyW
BvmhCsCMRbbK/5kWirPWjKTl469zJ+gJ4eBX1OsomWwVWfQoXeVKaWI3g88iM3ChLlnYDHvkoTXE
/DCmWHoCVzGH1V5z6ZJMge2by6lbaEzzXSm3XVPnj7LFXImH+WdM3BaxZZ2ERgdAWOp6/e1hryQi
VhlR2Zt5pKPyuehmT3SFDvokGoifNEE2UCUx8cl/pdYcGfT2HM6xN/2b24l0GHc31utvnxuhB5qR
VDs440MP+0MW0oBtAt0EbkXOb8NrGTVIA8/N49KQutlBfYPkgZlfUkWedpMMoZzNPYKwQ4vDoigY
gOoSuZTo5c4p221gqCuJixu8wJsUy6EzNrHjLTyw+q0m80Pwvouqvdzt8ERhRgOjtuUPN/3/6+d4
USm4q01USFFHBc6luphDz5hkpOXlAWXQJrdQLyXqu9XFbhrb33v/zorbpjLdjVZmL/XEOqjS/Ozk
8iOo3QsvB34+i/a4D9NrMMjg/7CSY6KyU4Km2mfh0n7GSefQteluNS58WOesMvetjUeW1QC1/d6f
nWPmW+9VYv8ERnehTiIG+2DMd5t7I2pR/NRTM4SQz/m2n2VcmME2H00kaz3flxGR27RlsQ3LvkKo
m51nOBgsUI91cuOn2tYz/MUy2X9abhwQSoVKDRcbQaNI+ME08dYlEGvAPZ6kqxM7rzPvihL8CPAn
cMVbrrkIGV+b6aWZfoIcObwHTijLWwEwBC1EzNf8UbhjONS/MvNeks7dY+p6MGb16uZqK9bpN1Hj
1kJH7oxZPA54jmHMvwgFgJLFXALMMN4NCdmT29S7waj2lqLyD3Qhr42CoY6HuB0+s+RS69lu4GaR
8/DjNuriAICWCbMCdDZK/sYJ11rfeai6yAzarD4LReAd4UkOQzHsRv+V3ztqiuVpxJt7j3RYhu/B
W2LFg9wN2cnv26vXVKcmYUOrsud6TS7BMB/VZJ0C3T8363LBKxtYKaMiUDcopiqWk+3plNY1fJ2T
dWTie9CTLJ59P9JbqI50fsbyirktP7YB96U2PqT2QtKDc0G1Y6Av9S6zDdStrSex+v/KxN0kJKwH
WDU1jKxy1l9kapyE8aev5cFc3dPAXO0rneEcZGXs/utIs9jIllPQG794D34DR2MOzbfMSA/lchjc
G6Tmc2pWF9HJCxEuYVsvN/wWUM3HAOyEopjNcucYhbnLoAmWACBuai1oW23Xe/Jm9dar6bEq3bFS
f/L+1Sr7aUuBCc5xawCB+lA5xrkYqn+l375wNkVzOWwb0qYXbkvyAukl8WOZ6d93xnQQ5cnI0+cl
W3BBgdq6U/nhNuW7WfjUQefZpRRISZX2HGQkdmZ8N8u6bQcuMRLBt3dqBdWS3DCUoHFMTsQn4FRy
r5nbsH40OwO2pCiaU0OUqNMWkS8H8DqoJILYJTZsvqEbT9C5nJe/0i1tiC6sCZ3+VhPm7xn9X4Ic
YqOtkoSF9Mtk1snK4Zkqzsj0vL1KkJNO3voiHK6u1CSI1hXv3R3Rc+QLyZcwfdi4O7nPEGmh1DB3
rUMuWoXzLgOSRzDzNEjt0ermGwxwnNvGoxd8jfaKw70JdeW8uZl/N5kjiilYHCyHAxZPIA3o/GEU
sPirSUUyxxUwyfSNfeZQYRyp+icxFN9ULoRe+zjpFq9HeTQAUaQFgtovkSb6uEV5X2Hap+IzcsW0
ddv0ZKHYHvzjkBtsMJ24zh1SrVHuPat+LXLruOCKWDLulWDYaghTxYrtjUwIC0q4d147MT30nkbL
kFT+hoLhLRxpZ2j/YZUJQUawjGW/s23f5nw66937SIZsUiR8idlNl+URr+SepfKq6et+HavriE8s
WCy8yPWms9373oFuBo6HvSEoaV5ImH9zsOBRgjwX5c9IohfIeHcYoBEGS/4w6R0rmxGja+9OEPvd
MsZdbyqU9dqjbq6HLq3fXDUTZ4KXDiGvVsczIifiRx69ft5j7EILdsCp43BYJhwp5A/0699aVoS3
rNtezXFbu/h/mWfLUzO/cVccuSf+BHEjZqttfP01o5I4GxELLqwReNKCLnj1ubvYnaM8WFTs5uZb
MY+7lJrt3FIHdyi2mixCY+aigNL2GUAMrE8EG6eZExWj/2iDgMxUFFb9d045XCYCnmj/wghzcKTY
JGKM7Sr7Zhzb2JLGa2S3NsraFtysYxgsai2q5yJ2WmObop3W0fAaC5teO3uh0INXpem/SER2ZcWM
7NLysAks/2TS3p0moOfddEPedlYOuI6D2obQpn1t2TFnX9RnHhb0kQCRVTs3dvCuUNkOaYNDxP1v
brDYD2sEQn3INSIT8YcCJXdavDrHooBq7PU4DW7aZH9YGSpgf8DtiQfF07YeDVILQRBNEmyhOyKs
YADFvywGXOH1zpDW3ziIUw/qqWmv9KejKGinm10tRxuFRAPaVqMT3SAdvU7eeFZu+9jndpyq4pxT
SAUD/N+dDclm8zbZxvts1Hs6BXZmY+1WOcDXk0ZGXJQ7y0M5BZgG6zhHY706yZFc9KMU32Iurtxx
MH3EUrQ1c6PzGBgGWuw65td+t+zsCdzyk7zCfpN4YGnYYMD87bgEAejmauslkvTb1wVn3uyQcuCs
iDCmHKOCHZPqeDI72k3gjaUYbWaOPkFmRwYPOtMCTV2yUmDbDqTSf/mQoRWMTJZbbzMdABt4YPhj
Hjvx2dZ4tylMRujU4+xZTF5h94UAKERXuhmiMo4DsAKz2tVOvwsYSgfgtkj4FxNiQKqLtVyy4ruT
nERdHVr+n0UKks3BZInm25zZgyZpRKuRH7HXfaVTcCByFQ4snx4o0PxoNJexDlUDRRTYi5Zzk/uh
554qzdw68jZg0bD1/whBusrSjsfF+2twP7iFR7wMdBoBFnWvzpP9z85x3BdznBPNsAixsdK/oV0Q
Syv40D/2OKy7/U+WY2sV3tkl51mTKqpkBwiWXkoGch8FOKt/WltMvwRd4dQ6E6K+B+clGZAzTxXy
KFixfK/fFflB6NSn/Y+i81huHFmi6BchAq5gtgToSYmivDYIqaWB96ZQ+Po52L2JNzHNJoGqzJv3
nqSFSVveLGGeVf8xdGWodeTzCnN8YbRnh3k6P0yF9eN0ELiWsX6gFP6MsV4rzgKOBLKvnk0V67Tj
dyG6m62t2cs2EJ4LSCP6cSpcayJpKY2cOhiBbvkC31/BV60nZRCPGfnF8Wke8teSVUVjtyrWOYAI
LC9GCkeqT95b/mghzEdVNpeYL1SamLEJuGNqQdbgNOtcj5DzPY5+mvSTmymw1yGe8Jj727idOFzG
hc+1jGovymT9UtX7nBpfCer7hu2Hf6LVMc+6Kx2D+HsSU1ENzXelE7E3zVsr2s/U8L7E+IZ0rW9N
Fe2jTN+VInlHePtKvMe5yv8blHqtyn3PxU7WAobKJ1yynUkz1KTPIMI+dVldfKMPo9r4HlL/t48a
jrEzKxmCroj+NN06VIC3hNuZe32AUuRA4wn82C9CMu1cbSX8iPwSR1RklaYeyJ6ld29W0Ve3PpJ5
ObymqeXhJ2RWiHdMIRGb6dYrvPppaLQyZLKhQvYgJNh0TJ3kZe+dRePZR7MZAHMAodoOuXXG2RSZ
vAoJ7y8Iy0NFlDBs7QGUhkt/j28cwoQF7yN3BzL1RRuflS5ajP5DG8yGRapEsxUGXu8bZ/z3onLG
OH7z5Zr8eKWxqtpmfS/bOt9FrvqWwiDw5zMM1GZSzdXs2ptUxa9j6/BP2jitI9ormxDHfWujgvYZ
G5GkNZ+TURuPgk2cASoDhOiV6TS0YAtR7m7SYPTNxqQiiCtmFA4V5STSHeYB/jMlwyyckI+T8u7e
lLooqaVFKdZuI5PYYTIa6SZTlbn3kuXiIB5y0pLTHetpP/XONxb8noqThTBuXNLYY6Lr3Rh5sPpx
TQeOgcHfwGbvGlHnkpnTxoyNm5n7T5NAvxbOIWd1VMCOtIS4JJN1b3z2qvHQ6PwR6KpNau4crwvn
oTpCdfr20EpcJJGsj26axvRUrcmf0br43bjOrrSXgoJyad2QEXiPSDT84GZkjjQFSWGi7JCusqsH
/tPY2flO48hKN2MjSKoMy08+88J0SzJvl5L2VhowVBKvZODHNlMR6Tfb9I78PL/QqRwymNqxcoon
CQ1qctUTUlm17VxYV5YAAIDRA4E1b3bCLC5ujTbGZPNFYnMU+fye9mgOGR7EYLYLnHLeeCzTxWcY
21AQ+s5PNy3OrSxrpK+oqyF5u3EAWSZcOI5SWGG+VZ89naq1T/rfKONgT2ijg8UuXowh/2OLwjUr
ekKKw3009Wfdq3/tRa3XENIY6zqIkU3NP8fSsNBXyZGAQdh09lfkkcOwBUl4P2NQlbY2buHyz0gd
A6sgcYW+pjKoK1RlGzth1TkkFolzOP5yNBOFhwAi9ZEt1Y+Nk1xxt/8utmGe6Ex/+F7/sYtOD5aC
ELZh3rDKfa36Vr2WJVW2SlBdkLQgGlinnAbKNUB+Mu6QnRdtYMVOgUxkEiSZ/DKG5b0nkTYvy3e+
ZsDbaNy1pg0uKIoe6jq/minHHF1MupnKFFbQuOQYK+MdxMQBHwIkw8aYs52ZAaIwOJUDm1drkw31
9xCZzwsvd8WLza8Ii2oweRkTyzKOo4UeLPHuMw7E/1bZsDhYyvpXYl3fqp7YC3flm9/07gYrGU7B
DKQMPe92MFGvc6DKhiKKhsP+L61w2rTSbaG0kfZyW4BaJR4LFg8d+nL+QwSQh643SWRl01PuOQeG
3bRH+VHDoAhZTYb9KnPahYY+jzUE1syJ2dd3YXvbhv9ByA/3ipwpP22NWUWhriy8JvtugCmJJp3S
ex3rS9O4CNhL4VJNkkPBJOhL8+xmHLhWru0Y8OySSed2LsQ5E6x9jVTzUs/Ft+eTcC0bY1+wU5Gd
uxSYU/xgtXRwrF3cSOgoQUMf21jttHOi6HVRzuNQOf+q0eeSqsOiqG5T13y1A/bHWmMSyerCMM3o
cUzzucFVBkqnskPZC6DMSaTh5K/PbRk94MO/dLN5zjrjYNmji7r8yWIAfVco5xny3Ovk4b3A/XOv
1PgvH5NHNbKQIHOvWYbKU+J7XxNcdmLc2OGr88cV+7QZHwfD/urL+H2R05vRmu9I+9ShunVmWLrT
Bw2Z2f81MdweE9nPoTJRetPMGA+Lhym+WPZWov8x1YKlulIdiW4TeibEKTaqjluC/aAH5z4GEZBR
13BYRvZ47Bs2JGAZ/KQLs4gbkQB0rPa7yZk/6RnnJIOxh1mW9yxby8MFB6pugunLOh6OTHSPVe6V
O58hZGpWepi73DhspGfOkj1gU443bgkL2RxSPNnC9tdb4APETrYhSPlpxmTvF1geYuhLHMoDSSJ3
cndx15aBqq122yXyyHNqBwzpn1vTw/uAnioIDm3ziQewjhSv9EDIhxR2rOIbB9Gpz8wfr88vc04m
ABgRGKTCn7ZRW0W7pMH7rJv4d8z5nJrWo+E1/y06+rxyKVSBdGJfh9xyZMndtef/n3pGH711jBpH
HbRp4HMKEF9WC/x0HagtGUirNkNa16rhrEBZhqnoH6UznCyoUAtvPH6cPTCMlCHkdC4tp9yCLyO2
k3VgzpmMC827Z7X5y1qrJHRGn9s70yhDo1V+YlxwYKEuDNKJc1blA4dTBQYI7TXdjsK9JwnnDAiJ
Q+bzTPZMfSJMP9imqA3naZv0/meviXcXmk2URldiTAc31Z/8Mj0JjUFDrRVMdNlbQhrMuLNJ8yzh
lW4mRafaOEVYDDVsBhNJp0UNImmEUSr9arFgLHTcWhz/6BO8odnkxELhxotpHqnCGcbOY/o8ePBF
Crf6qEqEUVJq25G/ern6dNU4IdYUSLG0h5mjCLerKdux/80KkrgfDr0P0JOwTneJ9YkWvMGcM7l4
xYSM3Bv+cPfQRc1KK35iQaaxMyrn1c88naA07LRlcIASmgRb6tTgfaxaPRxKFvm2Hs29qy8NjJPo
P3+E1kNtHuC4zXdsM16THitZqV3RCAihjeCkkZ3GSTbcu0bSPcdvGTJOkzlfzYzmb+PEZyXbzsaw
EFhFea2K/A0vFT/NuvozAX2hnUaD9sjCKpBw5mMFX9RwGFztZfHM2+Tabyxt2QhG/96ifygIVnmd
whE23auuwMMP1U52+XaZxlCV7KdzstXB7ubMGuE7tnXz2kPJazoCkSLRv4ZGHlnUcrRa96OV6pPl
TzowlZHBvGa/ljk8UjszjUPK6lIcKfGKjFWMRQxr2nrShF/iN5cJarYTu+vS7/qTecPDhD68iRn1
gf3Tn/OEArFxxOtS9889VYFd9UfNhe7RL4e1+czq9EVLtAdC269J4lzZWE1/P5ztxLqY3aOrUKDo
clbCQGA09dnQQEFMYk+6dNk0CLdBD99I77ud3c1XpyI+l5bzd1w/+1n3ytbTA8Pc01gs96ru6XTg
bOQspHE0RF/kuHJAt6TMGhP3lWeKXdG4UU0yaOhd0W0R6sPrK0l8UPwn2F3txPRgOrorowlIyplD
i28HPNrxGZ9juxq1X6ciflR5dE4YFY4gWcB+b7iUQnc0X1nw+5urZBfp5cOAjjCM3/mgrja0qCz3
3pGEHofCx7nK2GXoD+P4zRB4kzY6dRzdor1coqKeVlDkT42YG2qm9ohQh2U2e8f6ERTVl3IhXynj
VTB6T3V5qdvh1LlEfKCAbaoRQwf2amJil7rXfyIdq4zHJWxbw8tYO7CUwTUCJ4glBanf/4cQ3U3i
iMlyE/liZ7p9WC9Y0ObCPWscpg15ZnxcD/FUnJVML6Vf7RO2k3Z173Dc2qBcovItasZ3S3NOBRab
ZNLegeqB2hSPkoIFPdfjXfUoD8oR21LVA3zsuiSMbJ27f1RiPwja2WrYJxaKQJe9RzgdWMJ3Svwh
RDFBiG0CLWr2i/RAEX6xhuZO0uxAyvQrWm1HWOWPGRqAC/XX1+YXG5efXX3rqGlGg5EYk05vLJA0
HIugA07mMj4UE0+Kivn3ZWhjKNcWVngv1Ydb33xu3JiN3rYNLGH4VxNSpQRuMLMv6fs02N8oNCjD
8/BD1fBMoDQEhrwnr3fvXW9bu+6tLdxfAhiwPdSpmbQ/ytbtGCGrGd5dghOcxmFXOj4/eBWKaA5K
jmHivMvWWeyjg35Ia0ndhN0pzv8zc8LaKsVfioyx5PLkOi0ztEq+tvRR3OU7w5n2hpedIpvwlqvd
bMzDhcZcOJ/wberPU2WtkjAnBMgJg40Xuww9AvKZYPtCJC+DTbFZK+86MNWfav0JYCfxVjtndLxc
XE565ud52GY88XyI/VQAFakt6IELhdjSy6+hdfa2tlApassHqRCkWvOgddqFKPSTxAwREyVjIKuS
ELLnATPxWblDoLLuPZ4xkOklzcf0n0U9EDgzFoK2LQ9JE10NDGWExc61X587H1JrVA704oZwmV2M
WTjkcIxzlhluXNM9iMg4eBbZY98HVNPqQ2B0RaDNpNEYh4Dl6niaK2KmjakBMKrOM4DK0FTDR1x3
70kxcuTMVDhsu9xrBdeiU46XxMyOLZU5u9MQOWHrQcrfuBZudwOhEVxzvkVcfyvZW7JxXBFIH95D
mStzWySmeaZrfRGGTTofDxo3D6GmPEjI+Qf+goG+nr7sqr5JV+Hn7jajZz5gVe03ZgV0L2m7pyb1
v1Tpz8GURS+pA0+noRXwk2uz0smJvR84vl9RpcPIFRvDVad+su+UDTTvGseqtvFL+VADBSRP5xqA
ZzFgSk2ebXxj9OphzcxMshuwdn4EjJGmhAaCB2ahuqux9uXAMrxnvXyFBsFb5hHf785VR7PPCFPH
5ZXk7wRwQCShaINkA2pU0y2Ven2Ylv7sOcOzjyMObJCJmK26G9JOBi8ooWMD2DVTTyHGOj63rV/W
dxTPejNgA1VJdq4ShReTnwjFgJRgI94jDQxuDShsMFyYWckrxWpgDNaWRbCfBrUu7ktONssnvTO1
mjpiP9ynmN03pZOQlhHAdJLBf4pJmTi59t5k5R1wsqTQNJ/Y0g30wfmnjPQ4dczcXMiwDLslpRgO
kEQ6xd7zuu3YjCutkcHLzBrLXEuD0v0Db87pxSljc5s2eX4aK6oF84v55LbvMtTBX8j6IRdMEBX6
ZW6h57Gcjs0YK1bbvUYiQ7/utMcFaNHGx6MSRslch7o5vgvXelxGHDqRa9/8xqcRdzSqsyw6CYbM
I5bdcDC8nS9bzt+FrtB51s3kuWTfB6PjHr6IA8JQ6Q0V2mz/ODM3M77kECgID/aiUwnbXUqtWN/Z
vosr2/jXIdNbntwST2VCSnRpJoTetSS1c/uhYef3Xou8e6GqeEspeksKb6+P2K+YG/zGLRE0kPov
nZZ7cBi6nJXvCXwalhHLKX2KhHjAiL/PkpTqAS8Y6lq/t3NqmnGgb0sbCDADexDHUr3Wpv/H9m16
AUSnHr9RnTDFjQWfrIbyhVldxMSKAdTV4slBtg3qHO3EtUesF8kLWbF/SVHsOlhiQ2M/m6X7yuZF
bEtWAgGqO8CpfXTXoS0tJqdz8elrxotyrZ9R9x6UNlNaRueFZBmqCHl3SVDDadisECFrDwKAcGay
cldO8paO4oU5H9ODhMRA6fw58wPhCyjCHdmNxk0QmaPsw5nFU1tb1yjNjmQvw8rBacigyJ4k1n0+
g268T6lxKDio42GdavQdjRtfjkmxHPUceELbFp6906UD4AA6kFIL5xJulCpcSuOlWYgcuFG/J51P
fR+FiaCdgC+sy+4TN8jMo/Vp2FHg9d6Bwae9N00EoymOL8licCHGSNpMY94rrsLUSMDzqVMRlcj3
5t21ax4gnaano3aZveWa1CuQ1Xns7eEytritfDYK1EzFi3H+63iXqyXDW2Xo3J76e29xFaA9fIiF
RRfmoD3QS4aRrmGfL4ZgJoSt9HspzQCBo169TIEmp1ByqWV4haNkunqpdbGlf8ANERo27CPTvUW2
xpvtcDTnTNCR3acJzQaLYYr6naIL0FgYhwjfWVKPO8+6J5j+4wlWiGlSy0au9UYw9xGZLLuQKKvP
fu//itk6kKs/kQMkfxjlxCZw4Tn/rFbt5wgsOXuyjrLNKAnyG2SUP8wfXPNa9DHZuCWJpSzBkHbv
Y9Tfl+ijTdU1z+b3uJB3o8uqnWuCzGDJ2S3r560Z47XLLepmxuBS189ON5foaTkwmdoLbIiiZolb
nTxBGKlqCdVCekr3n7ql2hKW2c62y28n022ppmfLIczXVB0DJZulN1Zf/mc5472PjWjfRjOVBIZY
4lgltmms+chcLc7jxaFmde6xav/pKbcBOh1dup84G9zXO2FVl9jrf2ITV5nv1UEfuyVtCH9/Zt/+
NHy2o1FAjjS3NO4H3TDYt4TLsSnLL2JgFIst9SRP6BPq951vIoCachrX6sNicOYNB9fwz6sTV1bm
znZwrPhia/rVl4ZFVh/Go+zbiz+k36hmx7TuUESYdrErMgktTe5V3zyAtz6ydxTRQNyxYBqBTgiY
Ebym79Ae/lrsGJpn1VSwzX60jIONh7Ji1ql1TH1rfzYgi/Tf43ysTLIrxsJLG7PSJJYQfqajI+r3
QiUrKAQ/vWJHSs7EH9EYjwpw4cztdm3rHfRmZ8dEbM1/RoRnkL+ROCAKsYq3E3Ct4L8qqWFggF05
2s+zxC8+lA9xBEEt614Y9eGvA9lLutaIiqdpVk+LJZ5x2+41Nz+6MUo/fuqRZ8Uv1EVJCjORWn9E
ejENy8cxoiHlpN9lPKp6hztwrfAyMfqBqbh1+cVJUQitplpNtnq1cBmwpsXrJjbGZxkfiHUISOIO
6UaPvPnSfvuGWQbsiVjJwD0XXFPxzTGlNqlugbpsfCanTAWAsJUc52nV/wnOZcYQ5qdpwMroo7s/
xK/0b4dhEY9LYl01Ekvw8zVueEotjbxOYFTTR7c2prhu3p0KFxBRq09sKMSOiufG55d0amY47rTB
SEat8mfRtfRZLPZpTPpp1oKoJJJkae57rViNAvbup6+HrUxlWEQRd++Usr1Cq8m+Y+EBKLiVM9iw
icRv0mLRSn5KE6thpgHfZwo4cBcbrh7ErkHN12xdK9uKlDGIWgbm0zj/xOCDCu6YguVctnqTXWRM
WKjJ1KVQxXaxWbE7cgN3OT+yNK/DaB9tUDFmwkaeNAf+GLX5edBwCyqb0tBigwq6mPfdkhQa7emM
zajBPjJCpU9Wt3dVjZsEvLInxXM5+Xej4RiOE2zB7CTQbiwo8akTugsYqosgA1jL7jRaxAr0FuvN
L1p2oOko3LnxRaOON0sjygOI+T6bw7+qqzuCxUAnRKx9eLPzXDaS0qcXWzUVO1K/2OcqTOyZs/cp
Ojdkz2mkJveXFPBrvURvpdH/UxGaGArLyRz/dRZCsJ0n+4URfURO0pzwWaSpw2YNU/5XVZ/aQjjB
854rOpDKz/flIs6WfC5d7ikDB/mU0hK7vnHhX7hHAzU8vpWbo8uvsfDeyH5iKQJDshfpzHOY6h9Z
bjxOs3v1+um/hDU4nNJefRKReGm85t+sE0pv1vGXxbcbR0AXkuRcSsKWjn/waDZGEP5tx2ymHqxd
UplvkDj+SNqecutBEPWv/DPooI8KXcEc3N8o1R4qvuRunk9OZr/PDad2lx9ZwX0RLhIRsNM+1m9u
jA6hlddUMnCljF28PgSZzAOIwJV2ob68OkzWWX26twfke+2skkdWVYUGrseMGopN9BikD0CQ1iOP
LKQbWNgxs7rloz8UwCgVo8caY2qJM3YpDkR2iJXNu57IvUymIytzw7inS8PbPBkcWUu7NfXixV9d
MhxyBp3bQjquQFSuemaWjIIDqxuCMbafdCT8qsi2GLZk/D2t4a361aQ8gVTCey7uLYtUBnCKPDBv
+pydltVMqJX73MGLb83xZUy/RcZkmNeqZVsB2uvYaAd3LrnxvH0tqqu92FfP/iWQwS+fbQoCrsqi
g3FZOeq+ZcwOHIF1Lv71Fj8AXvWiCuebUbwXF6ufHqAkq1cOU+/uho6kuTcgyZk/TKHDbB72OSqH
Hv9UK97cl2FSMuYeXibUJ8UNWGvuIU8FQk1OaxLtc4vnvaKu0s1vh1uG/Tt8tITUIYMMVKU3GBbX
qmp2KvlmX+hOuO5uhk+7Wr0xu0MeKLc9ul9pM8l0/ZVMupnRwr3JDMyReG9bnjQGFEXXHVvG/PXK
840F+pJ2nNi61SGxjd4lw7lu4PEbfNQS2F2SYTszPCwr9AbURk31U1n4G2ISmQhGcbTDjkcgNd53
2ngy9U9RYRBYrE0NQSm18Ef2n5p1cQzyggscgOlFEYaZOAwJkVN+HmsFMJaUKKQ8oNqczlzxvdHv
W9CbgFUfxvqNVb9B4UVNmCSXvrNx11q/reLa41ppSgR5jYabQa56NsdLIZ8redDJtvnysIzHbG5D
wTpRtp2j5nDtuMU+m/JtHf/z0Cdy0CNiubPbYqdr9A0rN905wSF58Oxq52BW8JP4y9Pji6qs/2xg
5MoH4qwZVTCaYxiPMcRS40WUNSpy57N7wcXyNE6/NudmjCFJn4qtYdmc64PalS3C/WySzu1YkkAT
GpMQbE4wSy6W591EqWigckKl9W/Xqcd+vmowd8QUnU1H284pi6ahj6XMcGfV7XvuXls+0y9k1o83
J4y2DjPaXCNtqjBjK4Hb0WNDnaGelS2RTETukhebYe6y6kA9Syya8YgcyfiDNZkYJc2luQCzHGy5
yWMwjZoRekSO6oX1t7F7WIbvwUf4FP5Ryqd0AOuGrSknoE7BhL6+tDuDt8jry0tPTNR+iBPAfi09
vjG4T4Su2Y7wOLSnSX8xeReNNLS1HQcOKv13FgM8Nt67+qglrOGRT5LyIr7N/WuVPwy2ye6EdW7x
DwfTpmEc5BnbeB0aePbWGHC4ibeM6QypSDEXB1Mypi9BA2d6mI72ZnbXppOtEvWw62N7y2JDhNkG
86C+0QGexQwwwBTxuvyzJ3hiOWnlFSydqL016ne7YtuBe9HdHV3Siq03kp+le29oiOIFqY4ack74
djOYWITXNLxW7dHjgrDw8Utrt+qfRvmFu65oL436rrBSN8S8lvg/7ytqSHumDxXdKVKwh23R4BKE
GgBFKBDwKZytO3+lOqztR6YrzrxjOo1yRphuL7s9RMe4vborOxwyWAa4DL6hQ5Moml3psSv4xenC
CQ+yA5eHCDh9wkXEfzbZP4utZP0SThoWGP/BM5ftEM8ngSNGs8nJ59Wp5qYYSp/9BR2a47ztWNDT
WT7nBEkecomxRcyHYSyC5rZNuOupP9nWRxF3ZIeNH/06gqV5+YPpW/vZ04ISDcNjfq3EavNls99S
Xmz/yDuH8AwAoEUIJB9gOu9+ApPVzA/YfE99CvjZyf/qTAuGuvsbNQGCUMcDMLcDJj4y5GVp3FfN
mu0eCc1YksBqWOSPHUO0r0GUsjVs3sFvOnl+/OqbGJCEm92Y54MVgGQDSiMlClLP7oHFcmGJXEDZ
F1opvZu3Yylaop6GSEJZfrEbbHmEEaZqs5jPBbzKTs+2oKsJ/oObHJ1T0luB3g03l0qSKcR7LSgK
mIlWSXos9UdPB+r4MohbPF1RpTYmbbG2sLFm+ZqZSI22ds3rz8kgDYE3kGBWKdL3XnG2N1DbnOYs
pmct07YePkjQg+GQuicHTyPgMtqmUIoPnTABRhRQRpuSJg2txa4PpfMBE9yNCCR3YYXSWdWfg/be
4xcx0n7ragtmGiKEAHxj9lDp61vGfRE/N8mb0D9059xFD5OM0SsfFCDngeRewxQszOD3GepEveq4
zO9Qh+1/OV7tdcQBJJMB3kvZKIYC+bGf/J2Z8+6yC6ck+irYxVPYL+Oyt/17zfYjQKNYI+ujSYh7
sv8Z7Uz+9cHOwAPt2Whz9ZdPSagVC9IWhFiYwrEeacARPCvxoLA6pq+udyyMZ6/+gGUqWOYswT06
3iGLnh0eQJEdF2OHXQcZAlOHZ3ywFBPtAn8Jc9XT6j9cTb4yPkwzSFwWYb2m/oPDQJ1Aiz8W4Tzu
kN1EtrMw9FqMPFPyvMM9Yv2SwEnqF5ekZbvEtmdnDE+oJEIbSXdHBOnScKGCjVjv6k0BcYHlemh2
Ymdk6u7XowbsGd6YY3F5ebH3gYwg2anA+4McGaWkl/HlEq71XxdretLhYhoTIp02nMYuP7WSzErz
WJc1ffszk/oTDP1bCccmqfVgTpcAng+CQrNJmH8auf9V4sh0qYDhPyLgu6Gt2B3/AXnXYFMCv0MP
NDPtdoIFfkgFVvfWwqzqjz2bsxbtJu1L3L7I/nEmEVnsq6LaeWbxL014ULWhPs8asSyYf0x2Awvz
ZVRYe0C5X4pNOGxRc3a5nu8rDPYuvnl/wqyYGZehzP/zSEr0Qj5R2J00ttx0JNi55plGGYeKOZlE
HY+LS9fI09SzTkVDmFu3P9tqAEjcEpmaA/47x0H/tT091FMHKhZFUKN+F0u/T9X0tnjp1eiXvaMh
qE0tp25t/cQuaWBYX0spNrYG45oxOzEVgMER54vLYhwZLdjTMpMo3V+sNbdRbQ1kiuFzZtbr+JvU
BAXApkUGKepYtORJXqOGekmFg2ofrXmGCPe0NsswbA6RyrZs8mE/5GEp5Td7ELGdYHruq63mTqec
zQTxUL57ugqkwS7KQ9ZPHK9y01Xjrc+gVvO2XkH/oaSVOsqfHva4PRmYfpQahn9L7EcdlKr9NzXn
hSrbLa/LYu4dRB1PXTSj2U7tYww3RmrswiLcwOx6ynSsrP1DQcCJ/QWRCT/2pEW7mqYwV9YFJ+tB
No9E5TlRWDg1YI5asAekQj5jJQ8n9kW1A1Jcrt8MR+6noX0FdXYRuMCMHqe/+0pGslgXVtLimjgw
hKU9Nb72Zo8MtSjIIjM55CDBKnkjnPJra/6tbmZKxBI2Cdv05jiwXEBeiocVfAsVE4ARTGxRSHF8
Z44KGmClAiV7KwU11dlHNPwtq4hYBfnfiCiZ9B86FcRMzAmvmJ+cbO2jYnbTaf/kXB1N/deBElxI
NjegSHTNdWreQOXzclPm29FJps7FZFBMvHavJIR0FPfJ48xEv0xl4Lvst17h79CyK/61ZMmgZKhd
a2N2G4dDOZO67pIjC6peMju6p8N1bJadGf9yAmEBJ3MhsQEudFUOlXfBPaNdhG0fSxA64/Q0cEno
z1XnHnn3de+fTjFYDh9991YLfrvimHevCfn4lPozi0jztPFLhPu3wIOLRWKbC4l5fPyvWvEIMqGE
AulLdYvhqYAz3hU2WNStT1/uNA1668TCBSdsLdJW8pMQZ2KeutjgKtKOxJbmBpkUs7fdvKvkbYnZ
DxTTiyT0heWNLWL8Eda25WeGvPk4DrgRFmz13qmng0lJtqUW2cb8TnaOn6fYRmQop4lvSs6sjGR1
kuHfZxGq7HUwj1OlaNSftJr21ND28E63eKlcbbiWCV7ektZdWO8RXzU+0Kr68dwnD55fi4ehqh9n
xoJ+8da3n73JenKHJ3v+kNmpx1HVsA2OYQOfRv1hIydYIDhB3MN653pZd2CB8tpzUbUY3N393IVK
Ym2WciPApjGSDXQf6hSJrFT1uwby8KCY9hEiZYcjKb2FZT/mYV1+Emn1LsNlTqtPKwWLwKvPudfs
m87Zs7V9o1v6FSPkC7cEBDmNObHC95Ue5Wht8zwKxha1JemCikjWOroiVBLSh+LnvbqjeEohcBu4
fzwxH0pe8JoTaAF2t2gme2LsE4m1A/SVCwbDox5RdjX5GwGk55QNgaB6g3mZwlb5IGEQfoFlJSzP
Srphw4bVbVqQxuBta0wUTIdkK699Pf3qlLtcLviL+ugIpT4cMP9kC+GC3DgAMT5Opf+k+18iSx8T
9iXEUjs0Aqx4R4lrgS7ghld2Se+pA5fVw5KAoZWl0KUiEokqbGPvOXM5G1PILFG2JzV+IaB6dAhc
By72q8clYhpsVLhaKLucNPuYHBeJw6VbaBVLMRhXxZvBKyAUFvlfC4G2GmEdTuk1N+fXBWNV7las
22wfTfKW5Vjs7dH61jICP9VbJ5aXovjrqhizlnyfJWuJDeshJiHeWtlZT+JHKfvjIPz/4tl/T5jR
do3Ob7JeHzeQats4v/clx6XQf5mf/A3GFHqOsR2VZM9fcwKrD7KoxXrYYgN4q2rshf6qjnoUbf0C
79td9l0+bnFghJ5dnqdpfKiH9q1THbLTJbfhG2MZ8KFmCWcHc17TJsAt1clDV0pq9ZygpFm2sXdd
/WlkP+hC4drrE7qvdSdWswfDhoT90ZS3yWHs7584sPE7KWMLs3znSLm1KZs5T37ylM/IwQs97g+e
wWOekMckX29bPOloDxmfw6NEKabqMHr2NTfWZOHVkP5EzMmkRoZ1p/0kxKJ4r9zPBUv7YH5TARUs
X3DLX4Xhtsi0MJmL1/85Oo/l1q0tiH4RqpDDlCRAMGdK1AQlXYnIOePrveDRc/nZvhIJnLND9+qG
wySQoheQTg5BTCWibyxC+HI6/8lI/kAuxIDjr9FYGRsJjWRIL6bp23Z6wtT7v+EZB/yHUnwMPBu9
75/PR9+34lLjEsPhDkOE2trQonWF0SoHpZJnEjT5f11yH0g36/TSkbG09Z6OZJHsAZWNlqkfhjE/
VXmyikodLyGm27zaTnUNL1OFVUl+xtA8O/xjmegd+6mwJWap3El76MMro2K+VgRnmZGGmQp/jDKf
WvyIrN+wfEQChFNPI+IMBLbUU+vWK3U6jYWGka2BWgSUThW/C4X7LEarrkm4B3jbJ1CfGuODDHGG
MVar3Mic0iBKxYpcbpBVP5EbGHf7MJS3cYO1rr8gZtiowWPO7iBsko82pD6LbQRJpzBBUN6SNFN9
hiJUgXYg/60B3TAPf/y9ELZ2GVvoeOSLH5euzGh+RhF5HZ3RCLECn7AsbHuT6qFVtlrIIjYJYF1Z
dNRUaGpYE3hDKUDTD+NXkyibMtPRuekEQhPJkHvDx+clK+wk0UkymULc49u4ReJOvlCZ+7bmY5KB
lXZoEw23fGxbhQKC03cQzNStBviCmS1x1UN6YfJ1jb0Gv4Bx15P5EGLnyZ9YImCrta3GXE+29LU0
iS/Rm0EzGhtAOC1CQ5cfoeWL+REaAS1z2koXUUu2Ytv+xVMN4qj7ifH1UU2DMwoGZA1DClw4VmJ9
0bXjP4CCF2tojz0/5TKdEsQbGD9nhTwFvTDN6Ah4OGmqOZVRjXwIcXJHEVefsnH0TkGZP0yV9G5J
tQn85qpPy1sCDIvMo+arVWAwEE/HEZF5SPVi5T4G/i/Gt6cQxH8AQZ6MIf6GKaD2ljg9yx5KTEjy
nG2U1K9RIf307UBboLAcyse+tZWyx8DcTzU081hbw1fbjVCxPb7qomqRRGtVQeeeJ2tLw34QDic9
iGq8IcKvosRnsm7C9RQOLLe8a0r3sqr5YJe9mhcYPHyQK7H6kHsO37HHvArbU1pbI4EP2qyaVjKP
qBx+Z1KhiXiUrBaDEQdEWcvvIsbU5icK6pWuPxo465lbGlg6RF1YdrlkoU8vbiIT63kqdJaBtC2B
TfKoaNrLD8e1GXvnNkscf8q3TSW6gczpm8l3k5JSypS1PBhHnP3GSpJg2egxWnH1WimM74nlWqh9
+c5FuOS+/PTBvGKpD0BM4xvVRGEbVNm9puhdpAroCAx7St9/iFEMwCceH4oYPtJK1VdZq3OVgycM
ATjEUrvDLArgtEHHaKyzOWc8NvyTZqIusgz4tixMc5GdoJYKDMUNHB/xviPcNhz7vV51WxY2LlTr
fB2l00eY4xCHfI/1zVh1vrBEb+iYZnftE0aPXoH+WPs2+/KMocxWIussDgyNBgQhENW9eHihSNkX
ec0EBjEvI0klMMhxq55EJBySprpoEg0ppkt86KKxl4eJpaPsDARoVzNaiiOOecijZ+SO8+Waqw3E
BFFyy0p3e5VtAzMK7rOy4BNu05vp+5cuRGpSyeYur5OfIGRwXBPK1DICCKY3u5AvtSRiuW9XjVJ8
dBrJV4HCLC3Wbrky3caBVRnMDQIp9HgveJw4hONauiJRf3kfRJRdFGlkKB2f9DR9dklw6Bv/e8Yr
Kf2wrxh/krex8fOpcJS2dTyZUUDJtjcT7ZoYMSWUjoXsv5m7guQaNpqobmqko3hB01U/KMWibigp
UgqdoBUYBYrHWDI5hWQXvgzWBbRnBfcrobdVZW4iNrWpMGyhWrlVUK9gqCAMbKhR2SIgYdoLAkiA
RH+UJssHOcbUNLcxBU1cOhqnUY5pvcJ1DWCAFEHyN3TWtNnGG6UtIR2OWSQA14EnWSAdWf6w9RHj
6yR7TlZAxej+lSFxdb2LJsEeCjx/3H7kEC4SM1lCfugqal/UiMwvDkjN16QlbXJTPulac4f/tBm6
9ELA80qjyvTb1Gkl4ZyUfyHysk5DBY43Zz0jhgMvu5hjcuJkcuWw3Q0i1A3WMUJuPNtYcKv8Zkyf
GmYRsb2LouCQR/BlCnNUoXHt5TPQ4qOvACXool3Ppq+PcFfSEiDCX06jcSmV2A70FMAeWZE6socJ
hVBkFltjHJH+5kvL2s8kK/KiV/h+Vo2B2YA6MLPCtSwYFIakQZQt97uKjE/f++GPPI/phHKrYB5D
hFNbP9lIfFEDco3lQxAotjFSYPEyZuAOI4udmcXPw7BEvU4+fRKbvdz6EFkPV8wMGELzPJNBLqrb
xvMOmamQ9QUdhVu01Yu1KGNv8P7S1nKGRHVKRVgT2uSSaGFnBm5tVWZohE/dYg4eM7mbe6OcW5J6
ny/trRT5dyKgw2pHEwnuQTRIFsEjCDPKm2LX95hNxyMvdvGmdtxU0kNOM5fYikWtI34I7DKJ9xWs
dzH+jrNnUUtLYVRfyrAfcWL6GJ80YtljVP/EIi2znhK6ZBCJtoirxYFeh6PmHgINz9DLhiLp9qxe
mhpbQgQ3JFfoAxkbQ2QsZHhdSdVeZcRVogQCPRm21hjgnhiWkpDStVUICRA8A3Eylb2Zvkwm6sT/
MAHNbNALfnKRpmQt0tYpM7Fszg5JeuYkOTUaIMQcPMZAlZvVsjNLbaqeAxwPxQh8pfmndw+JWW+r
3+ZRU2uS40g4nK9ZexI2XEUUlpMV7Crq/hwbiU/il9f+K6Vd3GurGumeNv0jlHLpi9KvTGz9IpoY
GbJdKz02yw2kET1djZL/I8XBVdJ6OwujfTiVh3QCmDdw11feJrNS2/RxeodvJFdRX1z0rvon+ORI
9RbVQMQqF58KoykCI3amScIxfi18ghuzUNYdyr3BuKkQhwAYENRhIEkfHA/FlkXiDzJ6x+AtNmLQ
Q8V3G3ykJvE5zFckRL0yjIhgrlrGGSnAGLyjRFXx50HGQQWwF1Rx6wcYvjuO1XH84ghbcYPv8UHv
RVbU7XTylU9LtIX+A+gpqz4QtqLvDLXxLKPhO9MNwisLDNfKUxr1N6fjFpIyBAfx0KdAldhYyelF
6t86ehWfVgZQJv7qWdtg1QcL44Ix3kQqrXz+WvPczUbPRgJqJ9qdxKVlfy0Fn9itQ8owXOflagoY
t0DkENHJ0mMQsqdXiT9SU2KkxgODlpLftMUnKkofGRSLvrUAfPBhwc1xB7l694L8D4rGGA2spgKG
qeQ3cFgwVYtiwpumbY1nmnlMIpyMOTEWkXKPNqxk+FgLuFE4r1MRSVWduNM0b3yGXQaxflQggbAZ
b3BoR0p6EJGdmYikurLCglStSLVENyyRXQtqBpj+O1ItVOHl1mQXwpPe8AimZEy3GJzItuFRf8YT
vmC+2pAld1+GswvoSZoNryXTbVx7JH2TaFmCc0jWHXQCS33UyRUjfN8fqA1NFMvCrvDdsNlH6H0B
WEyWG9PloIElAb4cDwWiOz+yG9FldFk3Gy7qHk7HSe8WpfUplw99+kw7RHVodyf1M1X+NFYj5lbX
zkYu2UxLOL/CZNkwC8X31StnoJCTALgLxte3hOdOd7CRsiQERQI7W+JmN+AAJLx+SABQ1FDO1XNO
1+BUnIoKHkLtJx0/E6Yn9R9omilaMweQznG7VzoSS2zepZlEX/9TwbTDxGR1N9IT6uMDjgDZA7dJ
g3EFyDbZeSp2NmrNdcq2LtSDde8/h44SJDgYMLw0oN83U/kZIhQOK8k6IvVza+MLpQMGXBlIWmq1
G1+eNNtIPs3s0XBhEj5lhxDJ2KBp2ACGte/vlHTdCluG52SA23lU0AyuVfCAnTkSKHWn8lqqAZI5
AW0MK+4vobro4TsfLqUG6RIeG5y4Y9ku1HRRJmBIF0X9K2Bprz/0dG2IB8rCdPpnJrOOEvwStJCO
OLp9nzG4LO5k3UfpBYVAJGBj6Z99gSjZzrTfMKQn2msgXch9Q7oXr8MPCCimCdJplguVO8D6lbYh
cyYxV2rnyOWL7lUE5uiVQBbBehASXeVPCAtGfjWECIY2fcsGkCkoBMRZKSo1OGJA3u0Mg+PwNiR7
OBf0VEZ5TCDlSLfM/J7F7IZxGCv2v58JalCxt+Xcac1TIj+bOXryAdtlwsyDCGfqD2AYi/RbnJMy
Rjtkwy8D4MYy4dMkgMoWseyvk9A8pJ2/0YVzlzq5hJHFV8+MUblrlh4M7wXpS4l1bgdAzYQeYvAk
ryukslpn+tegEmfoA23LtwFTioR/qGE2JLDQiRptaSk+SdTsJy7S8Ik4qKk3bXAj14NXC1Ne9ZP1
qw4jZbduSzxtsDBgrncnPX9g2Oe6zFEuY6LwWfGTxIsSm7enYWT/WXxkxPVonKz/aHKwTx1H1CUe
6juFxHfcrExd7nV85kkxcNRYyomhc1TAQJtjUZyERkejbutB+WGVzQkiYoAe2HK1E9MPmZ8uDi5x
/tcCPaDaEM5aASgeGUuQOoG8ifpNU1/64Yw/b4unq1TXLFI6LvGgQ8D/C+wzNFwFWjHgfmbQexxg
dwD18mx4HPqdwpduUfzH9eyuxc8ZEkuAlCoFugJIT+SzivBQrZR/YIUEfwthR5qOg/kQOgIgViiM
gpOAAiwBcM6Lg2u2JBOuhU7j9oJJDOWhHi8K0y+JnqGKp+cg2N58rGF7LtIDPkhkmGsNz4jVrrpv
f/olKyUM3qxOTKGzRbwVBC3iO/eJDDqPtZsy5QWiPj9ZqAVW/XzuFU8LbVslURfK71r2V8GIuA3N
iE+tLw5sHe54DLrxSxE+epQ0ufqnTBukHFXoZIadkVE+miuTKqz2D1K7gRATowYk5VbhAYnNs+Tv
pPyWYoZqwDaN/6JsX8l7WHg0Cwd4i4Xxb2TabvBCB7ekd3Cx8qcH+sm0nn7iCBgwGZP275j3n9Cw
9maBQBVdnYV2u0+RQ1FoWcoREXVt9DPKAzA/zAdKJRSz42E0niHR5xInoZN14CZgimwz7TupX0bh
dP4pjl6a4oQeDTeYuRsGMvyHVfo98mSqa/6vfFoRLHnxcNmbmyBj0ZKuYnUbBfsO952gugNyhUn6
hMDQWCxyQTIRgmNuIL0bLQZrZmqiPDrCrHwlPFHGQIQ+anpmAAwb8Z+IGbDejdqBmHXyRcfxtw9+
GqINuDshF+TWepSXCM+CnuocnyYpBrMb/Yt5uJ4sMQ3n9EqUkpx/2snEakFkCk3/rQt3ZesSFKhG
dEWMMZhWESZocPxNyZmRVjftW3UVzCvlf1HTMEpdTq+hRF/m8nL63TJVbEZWIFURWes+i3Kkga1w
Sv1nWnwWAXNltjVdOh2xtZc1rlpmhhzQlv8VyD+idc8S4AbzbbSL2ZNaD0u5T0AqDXuGPQkBeMzQ
SdJrNX36LKUModvLYbDyo8scPxTmXDfdT01r5q/iZDNGB913zWQNjd/p2k+stCimXwnwefE3VL7T
Ej0HnVrtfzTFC38yxhIA6knGZBfdjz34G7leD/6nWH8Icrg1ZXGJ84/HzmLhPyiPGBlnpfJbdHwg
+T34ZUFeX6Oh35odXs9xUXf7NP+hBFpp2vcUf6osVhEXpf+iwFsxKoHveaqgG8qQwUs4I8DWPe00
6LLDJlEHII5UtLkHEG6kYfa7vfzupXWdPUzDqklwiAWMTpB5a9gPwCo10z3j4MKTCV+RU5kkpRL1
FbvBnuw1gwJCtn2o/jlaToMmqsrQJ2rw2Y9QviZ0K0nu9tdEl0+sLXLhlGmOIKG+Uh56OC4M9cDG
Qvk0xH8Rz2GCGy9TAAqhvoXD/AhMG1vswhR+DCRA4F/k6K6nbh1v2uRsRQ/VO+ElQpmRgP+RHnq9
MpsdSnOLlVDHccmhyH5fRLhk+5y8IfSlSnMy69q2gG6Ut8RXw0AHbuhOrm8iUsdMu8FvRG+7ngZr
UfaDumi0Nx9eEJ1UYo9U3SZRgIrqxZ8b7lviJhH/WN7RSy+e9RCVS6NtJOnY6+eq+Eh7sL6On36q
06ECji+TZU50iM9xCHcBLQMNepHvBdANFRkCBAeLXM6uPK4K45EVL4mi07fElQnfUmDeyPZYJrkZ
GUrDHQxGaxEY264hmLzaRM1b6L4H/wLMAnHVCqI3uP4W1o7daTZqnxirJP4scn6X/DFjclFDW7T2
ofahtoQiEWYeUiqRtoku7V2zDAb+xeOE/qrkW6w2ApV0XhvHeGSYC0EvXwpzclX3EIUL+x8rO80i
V4+x9rxwuGSwzkJROyimCnEZI9A6kijB/kTEe8lXawCAYi83/Uj9t8XmO9CUtd7szOJDZ4Qi2qTk
lRjLaMAoCPHnMYJRIW5GA9RIYZ1hx8lx5WBFqRBeRycvImSbFTT0GsBS6jrg1piYNd+a4FP+gDmi
6mwqCLzQZGCb2CDvRc1Ovvmb0ht4iibZVkjjmPcEBLVEoPkLnMC/Y7Tum4Op/2hcSvW5H39YqC+D
8VMdN6ZnJxZlKPcEK1RhfIYBqxwazmUvAO5grGRCGyNa0DXkTTvsRBT6kbJDhWAN7wyiAcL6mrQJ
1mieIB5CgjWYVCMiW9HrQKYdLYgjbsncP2SrLqG7R4/pV0cBQfMoYgsbl63yRE0WBu4cUTEwn87J
8M7nHU9V0Btgce3dUXI8/eFLr5T+FQ1Fi/6mj99p9TNh/5QMUDSgRFjyMkduBVjGHZOmg1qcJSjK
gU61wGMxMTdZNfLvACdSS0HWRF89c5VSXpecTqCUNbi8kRuVd7PFElbspIJbs6eCUTcG51P/gYNg
JBlr+mAsAF51y7PHyjNTLgHTutLVyy8dGp/FnBek0EuSMK/MfwX8JHabaBuKvBgZw6JiXZXfcUTI
03FUnanHzt698CfM0jJ8rDb4YJ9AqLrZk3rBZHtYloC/PKr4JgNf+puj02+jfcv0s3IQaSxGHoMa
aGAcH3PvHVH3SXHiGKpjFGcFXRT0bI4NnX9Zs3ufsx2QNjZAdugfTQR59EH06tgip1WeZvaSaWqR
6wXl3ZDecnGuLWDwxWJOq85LnC3LGhm5/OEx78CGwIaPgJf0ohPpYvFXLHQz/jPFsYdCPAO60CdP
+DQ5Q18kTqthvmJ1GYqwJTE0FByWSTguE6jjBCJUhpuZT0LkmRfqfPRh9VCGfyl4SeMHPQEGrIv5
gmem+06ZHKvpzy+pBMicN5dh9pUgaC2apx9wffNT0PRbU0/96K8ErvCVFNzqjvkGhhenuxY8AdWq
RADSapght76GjCGETrfS67daE/W1keTPGj+xZqEgrI+ZsRqO2BKXs3pTAsUPPdPnqgcc1mq7gaPR
o0VgZOGnuxC8wtT/ShMR0ith3EfEG9HhwL0End+Hf1HAI/vOs38FEhYiujax+mdOX8E/DXWELGwS
5Qsbl6OlETlG656vrZof6w/knqZwFQq8vQY3Ckvk5hZ1Xx1iItVC3YVd+jCOJwKzyFPW8CQZHhFv
jojUGbwyx4okvlmdJMLBE7alQBbijTakY0tdTcc2wnGWkIoO1lcL3LYs1lZEfCwUEh1fB92BJP3p
JIHxz2BQY3eNavekY03D1GyOa93HD/ZUGEJnhmrrHPf8UZyjoNas6SvBllUVv2qw66R933orkaok
TFYhvuQ06A4Ek4v8QnG8i8HpTQcIe22/s4qz6O88lhneU7uinGv6T11g3vZIoNJpo5MFNF1sab9V
FFEm0jidDKomvpW/5M/BsAi63xwfIfMeGIAHH4ErqFT5ST/SAk3QXdNjLrqEd5h2MxtlMYhfkv4X
FTTCrGiWWvc0it9KuyvRBnrgUm+3Ba+lDBbwpk1HSPFWxIT3ILES8FTKkPkrVrh7b0b3HYXfZG0E
2IKVztFyB8kZGCJeeZbIxvDsE/gEGzHgWLclc1kYTp8etGHJLrlm0KdtuMQnHb8JtBGEgDGHKU/H
mG/oV/H/jdaqra+aOS7K4WvifuLTEzmo4wOs6Bp1bMwyVr/R4pG2EjNYlzvGaluCWR0YjyjnFlZA
RssFYSoTXT3dTeHREz6C/CV0DpM0Nb4FKSap7KtLWD/cRBGd45p0AoCRBsrVSnU89Wyqx06yoTKF
yaUer6zEuhA/efMXI67rMF+Os6+JAzLqQlJVXCpxTT7G9X5s/qQiditud9Beq4ls0fx7PgDjFDN9
yECvfOazNZ0RplLOQ08a2/TLCH4KKd7qxY/JiBVrG+snSoncOGc0L5jAyFRko84FhRSjcgRzX7bM
+9y0P0QtUeGkORDdRjIjKuP2G/oCqrJNlP79X7Q9JPMe4BlUGV+vUkyZNWeuxdGko54GwdVycXc5
vXr0VBWMTMcZOt/z9QQBjtpFMOdj/CMQHFXRgdBfJXWt/FwLp45jmlSVjoNm3MvkBxMiYGoc91tZ
JzpuG2pbQjH7X8g9bfE3yUBlYOUB3UDTCCYcJQIK4Pg5spUIfqfx10AU0FJMpuVeVhCkDoQzse9s
WaTyyvJUruv8bNBhRtqvz6xajLALPsf4HNe3PnNrCTmk6ymXzEIFgWk8VxZCBEmJWzBG5wrGAf1P
vuoGlKZkKjYIG7CaVRgt/1off+tN8zt+elAEc4vHVEOAciXWItkM/gHeSsj4HReYNXUH6cl2Kebl
a7czfhYFC50P7lQdxS5LhSx11L95X6GYoTMDNbsJLRAolHusY5BcqvGORUIPqZzTuf3U6gNA+2Da
EGZXmM+k3cK5Rr0EpKqkU04HQOrKQjzj/OK5MM/sKdtmD4JqJCVLaY+d8DaUY/gUPBw12JwqZDGs
QiNACgkr86LmrjnC5yIrwcZ9RmNl1lx3ixmfaCpADxf5vWZY3kThMpbY5cwdHjGnKAzIPIKLkmzN
ymWRijsTgcr8D9Tys0hvuTi7+nA32I3w0gfig9aBSZ8BM37koZlWZIJliAu4J6G7CT7C7b9Ss/1h
59cBStyBe8aWdKI+MH/fvNjEgQRW+1tVbsWwHtkTYApUGVxjV0I5hUpQJKsi571AlbQYD5F5J7WE
GmJF8KpaPlDvkO1RJ185lih4QjWs/tiZEjoQOOVrxULVrdAhHFta1qMfO013ARFCNXMgSrbgBcqu
7OmEQYO3TRvCTlpywmBT8PoE4z4wviLlO1A/6unfIFyt/kcuXOa4LWpstppWC39cNdizckZUX5J8
CxqPAdOSNQADP4S3Tl3udE3DhQGp7qSyJdPCbYaTF6OPRmawiW/ZkG8W+++w2DDAIHgVQgx/4x/l
lThnA6BZxsq/jsOtOCm3FnWkJM0k92qBwWYhS7sUnk3ym2PIFR1KbQnt+Na4GQh/enV0g39idyib
Y84G0Cv/FKy/HQNSmnCR7bGCSHjtq8/eW1C2puovH9e65XXSzX8wJ6IJC3BfoBy/cIlg3Z+kXd8+
ohZXPF8Auj5II82r/o6rc5geh/iUTT8q4gaFTVeBXWUbMFwxdlp5GS3MotzGETshlC7drkajwuhD
wWJ4LtSraVKaVa6sbYva9mCINGxzO9cvzl3w00ELLifglm1nQ89amxDYs/5Xi11cG51JPre4j9Bj
wQMjzIsJBjzsLLw3ZPgm6VsddqW4DxI+LetVjpsmNNHT4+k/icVnnRc2AA4U9KLJjbEJeefy3iXT
HbLKOY7WA6KRRAJvQf4nP4KVHAWwgnQ+6sYkQ5l2LLmOEuYZ7aT+RlKOevMidttuIkAx3aWkeXkF
b9w+ZkMhbtKJKByuo0G+9NKZfq6IzyEuLsboS50OSj4qaBFi24gV0qP6pWDdMXNj04KKl1OFcydP
tsCRWGDsIKWQiikAEpI2z5xTBllmWr7l3kaYJtOBjxzybV3bIv/b4P6JSPdRgyUK6obUrZTfjQ6B
CPQCTXD8QdEksrf1/r/lbd6/VmHTJ3FdcIvV8/S/YE1Wa5dUWzWiuQuG7xTeQwd5OKeWbFH51Si7
H91wB9nhWAS8qOIy1mxgqWAPf8XuR9PuqXHRUa0ie6NeYjZWfQCuVMozK5JuZqMt2Ue3BJMStzHp
4YrY93UaM6hAa1F7MCiDA34mNyYtWA/Tb6/aa8ktAT3FmLni/KNafKFdwUoeQqLBQmaSVkc9VLtM
uzso01wX/lvHeWkFuKF9xmcHwmpIVjGmn5phReLtpO6t/hrjSdIdXbbrFP8Cn8of7NsRkGUSryMU
x+OF4k9h2KLe9Wpfxzzta71jjX/SK1dSehzTdpPJG0AktJyOH2HoQ8KdV7FrwYisp+qOJglkwRgq
K27EgTDAqOb6q0LctJzl4zLKvptoNxciQUq93kuLTN720VeUrSPaQE4fAnBG9UmepjYr3bb8eDVl
m6ZuRFRwG2I4aygAirkfPskI0pSlpe3ZD3ndj5mcAdhoBtin6BabJ6l4srxDKKvqp14E3oVejB6D
r2Bnpeequ8o5cXcO66MiUWyzOzPgVswdH7EXXk3tWiF6DTC+Ts3WEM+CeOy49RH+sLsxmdbJ8b9e
wkyBUgzluF8ceh+idgR0tT3p9TFmyC7Vp7A9jAC+OgYNZFCJ85lEditDtPmOXTThhjGzblLNIPiA
XScRRKa9ZK1g6AbEg71HFX9IIFBj/R+LSvRi5BNuyDx0sFOwOCS5iljcXW7C2Xg27QG/PRwrljCf
BSBtyFMLVeOrvQjK2TLwpTGCytWz3l205OJTJcjyTf0stcfUf5NzJBNOSQ+TX4PkPi9mPWyZ6q/q
r73GDvKfUPLcTAOAXHyUwzPIrj2BeSQd6jSQm6a8jR5PuF1YZNP12JEXU4CxgaxfmmGW1ALqYRRQ
/dljoJ3ZU8siE21BsvGYvpqXWNoJ46G3ONAetao6M5iyAgqZUPT/RiZjF8lJsr9EVA6NxtyL8T9q
+H2kzNE1vS1NwPpxWHoqrbOZo4HMnZrysFShQL7nsYo8uuyFsTwlfA6cHcnZ6K+RtBrFc6ieCmkP
KoxiLiLGl+VKqiBnJBqiWUbKC1W0p6zKDsDPX2o6KUNfSpoWZbjKSKfg0ZeKDyI6IbJu6mCfUVsH
YAuqOlyo3l3XbHNa1mgg6/DT4tQZx4uW/eJP13pnQurGdhRFvVycWPuXeYCw/JnmJA6tPWokzuea
a2N27hwz6Qc+A75Lv4VEdOh+J2lcWPq0VQvCyWff75O/49ZQEGrIDzq6iQy1BH5v/O8mk+zwhT6F
5x9Qp+k9Amsn8gVxWwQwOKJ3MR9RvOVV9JfmX3yo7IUz/6thDAdZxZy1BAWAwnQv/405G1luIrSj
CrpOkWXzQ6cb9WS2XawYcC0xedgavGEq07QLBFFj5LjCCyV882TGw5qgEgOfcela+lVgYFnJu7Jc
i7x0NZ7VXHbx8MWYHyMCM+J5FLqfvD8KEVDSDImWSu6WMZrGFUrsUeD2Y/DsA0hou9JVetqnh1H8
U2qdRIFfkfnGwCii/+Ztg2ihqG92DmW6MzOkDog0eFN3DK6sCKzrC90I/Rqc3Iy5X05UxNZiHYIv
LZZRajNcJT6G9G7xavCLAAyWrFPbMpzuiOHiJuxsdg/yM6ibnWV9ScljJpslEqhfM1qOxyA4FfTb
QmoxKytBLbd2JZ7Cql0NxV+LYEBaKcYmgoE8oWRAVUjK8VKYnpH+jIYzRBercjIwMvWziSgf80vQ
MISNt6EKgLX4EllPZGRy6E2zb7AbRtq+MrZFEbJWulUxYboKDYt4M9gdR08luOOjNkWW7MdaiFeG
eCom9FNXpAFWheP17GlOO/cZ8hmqKBXvXgzvA0eTqdN/DLZajGt2giZ8sZyuCNktLe9HaDxlpnEj
4ESSBsbeNqIP0T9aWG7K8q8iGIZPgDmBt4MtwL+lmxw8MCxb6k+GcPkSAr4bRtcAj1zafRrsZzzk
LvrTRKeIhBgrJRdsTLETfwn+RS6Pavk0h0s8OoW56Y9ReqCBAQ/Sh87E/ZS/M7RUebzBy8iUs09X
8nRJG8ry1hZx74BSjrest5LalR/ozhTdnfR1k1/VwU4lmn17UFgV1AyekVnm3XeKIsXPbuSk4mi/
ZPqJNRWjyo4VxzYbgOGu/OECTUEeNmp779svGUh58C3HRy9xFSbXfvnoNYtp8bTkorA1td7o6nnQ
7yIQCNH6zmNMCdc4pZgYbG1kfI3fZakSHkq5Vr1HitvCfCTFMSb1Ydgow2/qubMxRRv1lRS64/Bn
4btLEYPyJ+C10Y7ZAO6Ms5lcHRmfdOz/oLwgf2HQERitKX8FC9F3f1US5O6ETuL8UepNFvyggg2N
azy3N2tgBZ56HCis+YCj6F11P+ir4mwzzzn99DAAF2FqFBhOMdB/4y/FK9olp8y8i/3F47NNEfGr
SPFtdKxsd9jwdBsSafG/eETXaoeG1VzETLmCfI8J/quhNQ2wPXRE1wqgQILkHKLyh6yq5p8mFOPU
BvFn9mvU9m10Nfwdtr+w+BGMfxpLbASDrPpVjus6XAfE0IdLNXJl9TZOFI4N+oG7GmL3ddpXQXSD
fB7QEDcoS8T5ZmsJRnJ6/1LC0MYkp/wqMf4qlKwMwNGP0CC2ya0ODl3LEWKtRO/GDEM1SjJUrynq
nALrl5OGLk7HoT53jbeysuOoK9j232ih1nVfoOKql61quTDYVx2j/im+mrNEvf5SZ6/Ul1LOY1sC
5GLG157KHf5btc/CBAxt8vPTyrKsWYwU4AoFTEwVlfLTNKJ4I7d22GcVOYMMy15+/OopOcrwLBhs
Ucl7zAEGMngM6J0L6VVdZZ+l8LO+JRF6ZLIjeEnpObn81NYRxH07fAlC7nIFUMyLHCrNmqYZwkjl
/clMkYxloxz1iefbrXR4FM74E06uHFDiT1/wVAT29v3wo+qPALQSsQVEeC1M4yQIe3N4zmkp4zrs
bEFzRpjcOEXU25TvmJGOqlvziyj/wv5fB65kjgFP+l2vvtJoI42fHuyRWj34EknfZxohAY9UjyUI
5Zj5zBFSlqfZhJ2+61eZDcsKBRgLLLm9KahDCh5Bmq4ktCf9P47Oa7dxZIuiX0SAoZheLYnK2ZLD
C+HUxZzz18/iAPdhgNvttmWy6oS91z4K6zQau9h+T8l2zjfouZErGA9mtH4GxXuJc4MiFnDTi42m
fOK9dOa81WfGltTmtp+c1cTzamXQr9hZwT9RbIwFTAXe4upV2AzhvqYE/IP/z0gPqrkXCBOwQ3eo
CIMHnjBjeOrGPkuoRXkECG+gma4qmN1Hkxcjtjxn/nX+Gvmhnudx9R4XZRLcDGxgOoXLQIUTs1gc
5W0o70VsUsB+OelZy0mynces67jdITHB/JvCR27lbjA+tR6eYbq0vlVEzTBWmvEcYV7Mk/cg+47c
q5nvxLtsFi68SibI8NkETlrGAVqKlByRoc7nSWFZDcELyARp3dRmpmah00q4oOmMfX3fd8GuAyUX
cdaSTKMhSJyV9bNfsZHtslU3o+EpEM3yZ47echRXE09AhOJfz1ZptldwZ0FtEAv9W9c3Gm1c4p9j
5L+ZcqZvTFFpKzOo7Kdsl+y8x4y6ABEfq4azC4KsJ/KUAFUywd/hL9mfTXBNJpUoMICb6LhALJE/
1fap54zdQk77ST1o3W+p3EgkDvUDHysK7HZc4/h4qb6Uef/RoZ1l8Mdos+VBcLCsmeHSKX9Sf2X1
VDjyTxlWvfhleJz4ngnAwdDouehwAu2nKN0XC8lNywBCvMf6ogyYKzwSrgik5x4GAu0oMoBgj9FA
Q1M8beWtA7GQyJtTX7CJMYg0u1f4xLV8xrbNgJMGot0MKBu0HkoDLjjpLiVfGZngfAauFJzcnfFl
1/es5VtPjl18BA3W4xxP/J1R/sPRaanfzrgUpOni8NJbT1MI4p58fpO/Q3sG1dh1zw4s7eC+DpRl
iv4Z6sXaSq4jRrsGVW7At0JQxCJmtKXNBL5Zrsge041w8yxVuc6jbKXqj8bfzGwoeyWm95FZZo1u
saV6zQ/Z4Lkm9o70rMOUsTei2pF6xgm+t+N9IE7sjfDwfZfkiE0Ga2JiXibtQgdoiWPeHnuCs9Nd
XCwVayXx/qp7vIYi/6wZZMbOIzDvTvsPqENhX4b8jjyRw6BMD1zJVcRrvBoryudLW/J32LRC9yHz
Fvbrsi43WXAoec/rNF0G+k2gLYcxOF9ERbAZm3vW3NGrA+k8lOW2+eJa5RxSjM+8ucqAruYl0SAw
L9GGpPatG64M8Z0JcP0t1Y9cUf2HpaPaewNBtSjvrJhZabDCDLnDcvIyOG0ITcBu3mwQPQkCWfRb
l9+1zzS+NW23aN4yNp0qnypJIB+aw93aknyoxiuNzC6OY1T2YXhHQZTz8zLKYT+Ovte5m/Rmc95D
jVA7xs2qoy5PoB5lrrHHeseD/WEdVHedlecW2Xwo73679bVlZu+TprmALFuGTIxCCQ8RpjAhYC06
bp3F8BqrdikYSE3erMsfn5UtkVrf8DKrCWWPF1crLqSiXYWPzunucFOXjGayie1adAKBC3fO7/7g
PtQVySghukECtoyjMl3NFrhYelPb6wB309+byXcM8CQZ/nLzEhfc0YySKs9BQAOQl1DTioVod4mD
D398b5CwcyC9h8FfJRCZOnvAdgWJxe6wLAt3rVD6KR+UCM58VWLxhZiaUrioLHYoBfHT50hsMMOy
8U67V9lvk2cQookVAkDZFfURzbGCZBZ92ADzFbVNZb6NcDs6lL2u+zdku4kthuP/9uq7ro8rCR3e
aj9olMcCxKaDvAQ6VIAWQzCESkLO1WinmKvuYcEkxccd7HAIMbQtkiWXewHBDsWvxjTfIXZ31U/f
jOvN7ldDUTGQv82k9RBru8w6lJSHg/no4/2obAZ+QfoIGUxjA5KbW46ZyYyvccYYXFvw7oGKN/jp
guatJ+6vaShobShQd2EcC9ZV1VWZjuCMFjTVGEs4BbPAs0C3wFMi7ttXVx2fwSyWFqsIVHFdHHnk
MvaGjH1y+y+lzGKKANmotrhC+u/aPg/JSZDU1UYFRzfpOQCO9a/RhoHC+L1BMZce9eLFpvIaUcMi
TSjXPOAiOpnqVtL7k01JUw49oXxh5lNbn9ojjH7QdSvqKjIXqnw3qo8y+hPAkFVyaad5Aag3z6Lc
ufBci1edGxlzf7MXw4VfMkQF4Z5m0knPvp7EcRr+khFcynS4+i0MWJ17HcEIIHN3Y9XoORELbjpQ
WDAP1b1vErSHGg0vCmooTnvmC7PkAt0/50vBe5AMSA+6JxaVZRXfY2vyrI6kkKF56NY3RjZvMnEj
gYWVC0XcBDpokTcvowKQf0DKxp/NdMH2n3+OeXmY+oiq83cbMQPZSZfSKRY5DOuOfHRSb1pTXQv9
nlbvkVJtzeaJN7sKP/zM5M5CbWpfO/ujDXFwMpMyuvvIPDahjG59bT0hF9CiU1v/I9lwVSOq0ykM
UAkOctwYkUCLHVxKAswrPn6XwSFo0qBeKEAqCoSJgvIsNj/jdNvml6o6SqwHIWRiI8oeCdZ/F/Nd
qXmKf0nQPxrpKqQAd2HsjKR1J7rFXGmWNzNqEc8BvDoxl4seoByR98ug0V8EXJW2IwbRK9m7qQTG
oiPtICFhCfMm/99Itlrw5UKDY1XIxrY+NIRqJfU9JV5Ccio6pjdIL2JmCwz4pWfdiOMBXhIROuhX
HPbQU2Sxx2IxhPGvJxEXqCf9w4ZIqW03kVDlrxyCFEomGFHDGUaPg7dpIXp0FIxZDLKw3DJej+I3
tCzKDh39C7rF0atGViXWhPOFicsSZ2XGlk+MIapFHP5YpxihDjAULDywLtWPDokU8DqP0BEb2SpC
3pUNb4TGbKboNoTsVbk4YvQ/GAwQV2Md082FrmHLJw9N2O0rbNAzMrOdMFwEmAn61vpb8+EdVHX8
wroiirYpASij69WzKf8hx7/WuWKwwl159SvOQTa3sMlEdnWVD8X/Sp0DnMXFMD46/5poH6L8qIDm
0R1Mpyw7BdGnrl8L0islL1zFrTcOrCBZrlCOQCgY4WMFnD/MDEs95cp9wzO9iLRXNbmL5nOK3jX3
WLNGG52nilqHlWfEqtss/YUE8fmiM6fWOR8D7i0CI9kfMnKZJueUDuU6YOoV1sfZf1+oqLiqvzhy
7uOskg2IZUzDH7egZoRPmNFVQ0t4qbSzSviMc+2T9qXv5xsMrAd4zrg5B06xJ3PUDd4jxPK6ge5Q
IZ4p4CtQG3RptEmYGXb4xMiDW6QMGnXUfRb2i8I0AIvMv9D+qeLpdzvuGT1fDYqyYq8AoptVtNUw
waRvKcWGQAcuDA25+E9XsSKrG8mJbRzyvmRxW/5rgMzZPBVgyrioAaobIfiqclW21QaC9ypEqDh0
FDWhjzRzY1bHPhKEtsV3rfqJiHVMSCOqqreykcQA3YgKMZtNP+z8rDiHIsar47yoLKdKg+a1G1eE
UTPO+cznb33+MOp2NboWd0HGLtxyUazObRXQlpABhr4rdJNfRAMQtun+pUZ0qk3tT0HNFPT/C1QW
LbNLxXk1rDPZBaBouGDghZhGg/B0wEfdLhPUCExNLRcbnce1FzS471h8RECj9PAXZwRQTWqmAH36
Vph7nc0BklRfXH373ekOIuK47deiTvblu05tM7FIzjG9Nra5kPGn3f1v1iLOWwHbcyS2u0RC2NUG
EGOSWuLIC6nceiV48Wl6JsAAbo0psb+nMRfEJmWaZjnsCycikATFH2vNQ63NveFVWJewd9kZA8aD
otevXTQ0XbpIxU+e/05qjPN/gj/oVWyW6+IbNeNJid4D1OfKh0NJR31WOV6Lxhf9ZygRFrEU3WoV
j9m+aMABGTu1ITdJP6ryS2VfXaBSURcM6S6FYZ5HM31mrOpoRES2a0HfJ8jxJo0g0fhgBmLORFio
aAIdbDt2/mMXo9cO/0DMxJgjKgRqjGPY68+QeeOkiHWn7hzL2MeZjeGqp3I3+GXPZDCgAdRkTgWt
crhp1g8RbRPyHnj2+F/q5ttAd0OyLav6HdAWg9Hh0N8jfUawvjQGwzeTUN+NZHEX4P1Z8hIQ8BP8
2OOFAllX3iIHIxEjEAdVTNI9ihLSg/rI4wjQGLUWnNw53YkJgJ8e0v7V1WOMeZTmCFH0Zc7TVPNL
0ML30uE6IfG8zxDKOpBCvSj5Rvws21tXXEUJuI+fOVk4yAGwyL00NlZ4tNqCjTnzyKWhgdlf9u47
coIoM5YGG9G19B+OAjBQX6qc34rTeXC2XyKGWzBUApYVHFmxs8ygUAXbWNsGpgXy+Dn4iM8gdLK1
Yh3zK3jWS/wIuV17JhZJEjr5l0YA/kz+hvjuWnSfPZ/WHfVrxX+V/kaoF3Xcp9Vu+JeC63NGZVEi
F5l7WbZsWn0hvxL1B9FXhzxDg36ZJiQd7NV8JDUnmqao22gYhjoGf0PI1KA5xf2vMEtAxBgH9rZO
iLTGd/uTF+ylZ2ZZQsXaexVDLZEOIOKW4CMxQ9mm/SIxTyXqtLKdbh1r1FPkCKcwBlFT1qsRtL6P
PWCmiHTmBvlbijRQqvnW1h8h0v0hyZfzV0kZpuQNPqbo3kAIlOuyOY7tTnGYJ23TR6a8tfJ79hjw
vxJBl7Gq/F0KL6sGCzO9KqGHlFOy+zF4BK74dJziZodoJ2GaV0Q6avMKEKSWAeRKx8oxIkcih++K
ufPoo1bJ2X+MjKNjOt5Mlqcpnhe6sEzrUfVQQ3kBlvsE7wFxdl8jTUDTtdvGTXCpM2vSilMaJNsA
Q9GIGBFT10Xm7RrRZcKjIYnX2zPFHcV6zicAHkcqVQ9A54xpKTC8jOwO1SPcy423ybCykktCgqI8
0EAQ8jALkTGKS8I9O+btuBsJYXXQZDLDHJYmg/sGqOZrW6zhvZjxGloTtpGRBUyxGXVPN9BtPBVc
7ne9POf6osDbk5Eo40cxzJ47V2g7oYr45t/p6uhDZfsqVW9g0cIOGN8LygyXCOja+M5xkRbN2Wq3
VXZv0AQMfzW1dlVyGdVvhLm90C0SPZCYc3rGT8eEfagmbgtSO5r8mLDIrzmwVft/tOhofEzqua7Z
U+hrXboHumkmdIKzYgrWQoTLsprW6NVxNxiDgkLmqdMCxdHbGHVeXl1lwhZJbgsytmK2s5B6U9Vf
DyaVw1nqWPZ7rpKBqQ5e1+amsnYWZBbzAep8YILcTjbjKePiR9H9m8Db1vDBcbwTkXPqhlVj3ktE
/o3zdNSK8vsSy0MTHm3qQF1xKbAPgXF2m4tps15R9272HOxkOdJJW8WHoUFYVUncxtyKE7LMQSsm
0puhK0NyTI1rZfwLWEso2rOYUfb9zsXyaKZfok2ZwWUIuI9kNpN/HRl0YvyJmhSs4istCG2DyUC5
dHLUa0JCG/bt8C2PNyQZMYVByLsZo2LHlE7zLzl6iAQ7lWL/uhwSI81kVd+r1jPACuMAAWSO4gaq
GPjG18j22lousyC+5+S4aZchPAbTB6KB0J0n6o1ZkU0mltImtdR9b8erNE8lVTgMeW/KNrBYMDMZ
Jg49pKqzQs/Ht54SLP82MeNoefGYqeOllmSrxivFajzUmx0kgpApuJ9RHOPdQmWm6Ug+4Fjr/zTQ
NFHv4N5ca8U2DNjOS7lTw0vQ/8So/vVCp6SI1o7JBkF5azjINSytlpy9nEgBZv40m482OqsJha+H
02zbhafJvznV3SYOwspQ/YAFzc8MzKAmo/CknW1YcX9LMc+RYKYj8fgL9WVCTJL/ZvXHLkM6hCDI
dAGKoVSPxE15d11r6cqPiBjPkndFKAt0WsSzWQLb5qJk4ZexpQg2qb2zoe7mmr6XCgtsk8aCdzu6
OtprDLIBio7XKBNBz42X1EC7Ko0ZMoBJBHg2g1nNqNZlVLFi+3VohHDpv9iIFvhdxw0eVD7wClcJ
ZgbuJDS3K0A7FhpV60OA7wmHrW/tSv9tGPaiVP7Yn9+zOmMVbeGz5xIh9kElF1VyFBCutrEcn/MF
+leODF7hh9bxa6vbIP7Vwo+WFdpgj9u232VVTxPaeYRtrjudvQS1fIjvomcwWJA4kacQudu0/oyU
EPOTu0zCS+E60AZNG2k6EyrN6jaO7m7np7f4rJkNEFuOVrlgOjY9VIfGW+2IrE7fJnbDevzVIqwp
sPCkqGBERr2BFCPxUbwV7p/THaOhZUuIiU0LWOG4K8SdXyFjOF8LDo2Brkwy4PMh/1bdcWpGlCUA
+ZmItxgrpEl+GWAa3+WmMoZ631v/d6tkAdKLSd9a2vSDLZlaSlYhrsdHUw/1ukR/Yun41Ll5O/a8
lF2xqN8zmEn4A4atQyyargmwBDg6Br6NyXpJRLUupqfFnJdyWb5OyGJc0oE0Hc41JSLyxog5vqHj
guNJS4x6hwBmadfWJpzgIUG2KxsbvfQ8G3mEE5juwF5JkzhR/N96t6zUuzkEKwIKaeWfA4+/znSw
IyaOMLTG+oPAAKwjPGYxgegR25o06/9hgmOcVvv3wE+XxWB5Y55gP7FHT1rGp4mjNWET5dyVnJls
su6xmqYcHjGKe1/CxsTp0wzMH8EbGwj+Q4dX297SjlGds3bFuOLzMWOGW9gNR1FdvSto0iqs4a2/
s9tv7i2J+CXHwJBkpLfZ6jNk/wUUDVeFvZpIgUdr7pNjq4jimk0GwdLlG87adGx+Sguy/5BDM8ix
J5ExiCgyDv2l0nyNKqANYRwkb2fmzOphuU04aHIzpTPE9MAjW5a9FzTM59lVRJTIHQ9NXuERl9uG
GXrffKXtheCgM6niCyKxX2xM3y4yK7MaT5n1nCELqntI0BH0k49pt104CUK3Job15BIuIZB6SDc4
WWw37PKHP3htc2OrTp9djqGT+VSVeg3JdG4+PjAasNbJZpLxKkRo5GuMLHEix5W7d9K9Cr7MKt11
m4TnsmPWliqfTjXqLx3AWvsrYD0q8WKmDLAiY2GArFUiRPVZ7sWY0t1uY2WHDkXFkG6NqF06vMrq
tJHotsf8qCAdcRne6WCcs/6noHMf0dhoHU5v4OBc5vzsYtXqZ9h73lRh8CWFwYb2XCWgr/N7A+fd
nz/egX8iRplujgg4xhb5+KlAkE6M+UvkqrtITUmRiRaZnu6SiekKWlH0U3n74GPYknUH44rLBHWB
ocm1kh4IvWG8Bse8KCcsMTORs12GiXYoq+Bcjbh/sMm0UDotq9loPdNfM6PkrS4ERG702c6rJ7fU
HjYFBhGBqDFncas3N4vr0dVodju6+zIoiBtTSKn/l47J+FK13TkMSMOEIeeqLi3cGmbR0q3TJZ3F
WjGokuhEffZF1FZdy3osoJI0Hz7WQr/mFA2dbqmVxoH+/zUOmNY7kB2OLWRqiqili/gha4uFQZuq
YClIyb4ZW8i1MN0sAyRs4ywVA2Y7hiugSy18a8NQtgqdb8sB8jT6dau73z1Nqs+zHAnt38RujLuD
batYOLq5ZGeO+WahYuHODdoDI36PzOIZ0GRqLHabVGdm0XkNVhyUly9d92fD75tKCueghBbBXF9a
Z62PlgOy7wShDgRnb3ZmM8fzDNmz+6R+0NZNumtza2VGrzZjfYUExmT8NUPIvMbPWKL7+DIdcDQt
xGsjOrqomhU7eQzW8DEqR4R9g4720UlIdoMg2a0ztXiSKIKsve9xMgr5k4/xvpPurI9dZkXxatmv
TW5CxqkBY+cSEgaMn+bqVg/bOdpGjnzr062IwxrwHEo43Y1zLZr+aiL29rmya+5hA61d+6zRWBGG
EsO6Th+9be9D6W5So0YWwKmWjudAcX/HMoSchzR5QBJTBTgX762LWTOn7gXuRDCwbiKX1Gcr1T3v
FGbb5i5s7E0f+WzSUTaUoONIecC8izK/wakX0vaIX1itizyidZ1FDVyPcKiFGdHhvuvGe8x0So+/
W5tRe2T+kS1L96QBtmHZKTH1hfUmHsnSawLiWCP6h7PGc9+2wBdwd+Tya0LM68t2ZENT4S8HjRQU
Nz3DcqOYSxQj+Pmz7IdZ+VCSFZn+Vq7z44azhIvAFq1fCpaJrArY17qrnOHaiIWtr1FU40CzWoWQ
kXNrV/yuNwpqX4OXx2BMkffZLZmzPn3KNXL2uv5ZcFSWHWfwmTWmyvotMO4g5Uv3UJhULtXDxR0U
0b0Ee6NFGEMYQC6YP39E2MMN6RM/Qh/M9jtsJeuwo2vPW+1ZX9Sjev4by+9KgFSVlzRGDNxjBea8
nmMx8hFMdQsehCAgjUndYHtw7mn3IzpfIBpl6Kx63bgr8DEmBFQwupcd29oUv5rFveynID39cDOx
zQ7m5S8PRs3vrALpp4bqw8cU0OoqVPUeYa/YRMSOKaV9mMJoB6+QULH55SbbG+zrOa0J/vA5KiM0
9QLHnnRBnHGVuLLztFliiyiHPbvxVxvtC47R0q1WU+58dPGQMs6y11R+BMHFLFkhdxKBZsGZRqPq
mtchYFjA4HeyUQXxMOoYZYfgVrNd5y/yXH6TPLUNGzjgPNdMZDHM7xwIRFUD4Fx9F/SFtb7sUXub
JdnZGeyce0UOSY3VsMCIVDYd3Ev7pci+JxNXK+Pd2nBxu5GKVtSehXfBTqHrO7sIB6LGemhIS6/C
E62m1XY0I1rWcKWw2C70fTJefdnsa+KU00o9GtgzRJ4sUvPoJ+kmJCIdMt+n0TW71DGAYLREo+7i
OYfOvBWqzioQXSoDGr1L/ylsFWNV4eaBhp7OycL7mvesNBF5IUfSccT0jB3DWGx6mW2rDv28Ma5T
JJNkxqxi6j0LSaPuhOuihqxVlZ9jZ78l1ohI6ydnAqkBrrV9fRE1H2luHCOT9TOHVeI2N+LKlwZb
77bSWXtOJ4BuLyEDilKFhdDnp1kVHwPYyxk4gKu7QfwgBOfVMWmSG7aJjbbkMiU02NjrTuuBFajy
y6C3c+bI75ydPFDPVuptiNqLRs2TTTZFXbOuXGtLGveLSMpHE/T0FW9490CvJiubqiUvy5Umuu1I
ceI2PuS05yw1U6gKHeIWdaq7DttaXMhtb417oTrrosvW5dz1wKyjnCchhvwAh7eDHTnpxBGI9SxW
3+m2UKWoXoSwUO3D11A+ZaqdTRcZMDO9ZiRh6ZqgBSipD9Px5qvE5OChwue6dRVwZ5xdIwdahOsv
8/Wnjs2W/UTYkv3JvkwnCpZwPy+Lc8//nxdqrih6edG7tShQWPjE5075OWKwJaqVwytWKF9tehFW
BDSaLRX5pn0IGARn4KieyppxYJX+G+LJK2iWGs3fu0G4dpLs3FfZrgTO4PBxSw6IAsxRVr2jOKUb
aG58+BEaKYFormunm8gPnaAEcUJ21xRVChQyp6ZWzNxTI/2jb8dnu3WWyUDfRiJiidmVbU8UV+uh
NLyIxMJEjzyBaNWNVU/X7J0MwajRBqsMBDRuEkzwtqofgc3m9augkHAfUYh91LeQEJHjUND0VHyb
vyxzHD1c9Pjwa2RbrBAXQ5mfe5yaEiBP5pPWwNbQF6wGKIptthtbi+VBUQxoBfHv066rtkpcSb7O
6p2DnjXBZFXAzDJxuwP5gHK89uHSWDY8luwtoEENq5irnlER91NWxHuHVCq7kkcKSRR1/inE7CK6
bBWE7KsUudFGe1M3xaqgLge0j1y3vjW+8qhw3zZsBQYM0BOjkjHlLPbbFYv+vmMWogZw5rSVDz9F
zXreYbayK4P/h0iwhW0km0AwV+n9XUHWkWVBauKbsgRWsqfVkN+A9JPPINZ4R/DdFejIHcyo4scv
P8kP9KM3jYlDJtWlC4ohAy7l5hsqo3XoT2+uRbZV0HN3pkuJ1ds0vitAYQHb/F59TbNlrKLzg0/Y
iXLRTxSHvnWZTIURAbE0JvAfFByzVsQeGXJl4LgMQMRu77UMXv1OfjQkbcYpusa04lVA6gwbwgf+
USGsQG6wERNC9oRSDL+OiJK9abm/hviOc6pqqdxdwzr22rDujQFzurYaKf2HQHlVXEIpmubY+P/a
8TcNlw2XYyTn+kjb264CA+2zNh/R5K6k+tdbf4rp31T6i3leX5f/DKtfSGQSQ6IyjzV2pUOfk1Qr
EHxLA6eJypwg5UfVjasOl3xI2RzTTsYcEdh4FXa4UN2A7LXo4mrow+z7sP6IEqgm0qRq2tAMvVqB
iyEM6y5T4tpN6OT9ZVwDrXD66d1G7tRhGm218DjihCmCYR0oDDZLsdOMZlskwd5krzpUD1Gf2oHN
j8oY0PcFjmzWqNgdLEhDeKxOOPA2mqog3XCvsAJhbGOupBRH0bBJRXeQ7I6dGM9CiHFWdzATZeSj
+FsbrYemIhltM/5SUq+qpPqaxmFrM1lxunJtTWjS7Jbrgk97JFcBEAIw9MPYlU/bSXaRM12lzgzN
DrcCG3gOgblTmVdO4b5DN62ORK1aIBmseA2HeT0Mb9IZXyn6mJCqq9iFVmsghRA5HIjQzNAvJDjQ
nZ0La0bF/C6xYLY+2Rl5BWZxYBAkUaWynEWQrMca0Pv6Nlqnlp45IaVX9bN/NdT0lzwyrpIlX0tw
Sc2kM5nKdVaolxiJQ+vqRKL+hPLBlnxtK9glIDvWZYX6d949wJrpLGhyxr7iTys11lFwYqw59w0r
F8EZ0SPy7QcoK4GGpDw+1UX4ykt/GqfgzTFj7gndyhaD9tSYyuvlk2HTxs4BryKIKthRpYi1lPI3
J/CHMOcN4N6/sVjD3/YCRH5B80EnSPUqXyj0MRYhMz33AaW2YaGIyUAZ4anFZZRAu4/sfa79lHJb
cTfyzO3N0XnVSGOvgEOnA5/AHGVIl+BP075zh98mZmCPvS0mmyUgk1KTnJLge0fqFsf8bIpwnbMZ
HnOcrQOLJe1ljsOpbW4j9HxBVP5mA9mdFk1XUifeiO9AZUjdBdQjHD8OMDnN+tczPlJGefThIlSQ
DopQu6vaTPGkpQYaZ4o7slw8pfFCBzPftHSnaAlM9MGR+msi+JKqitWyxNoBf1UYl0Gt1vMUNtOt
dk3e7ezGAlsnYV+8Ds2birc2hAfkjzutpN5VuewL2C1sNg8Bb2pZmk+SQR6IOK9+gzfHSudDO4Sm
Fx5odC52BAuPxV9jLG0KVYXQHlZkL5rK3EpnZJAx3PQDY60q2nHgPA5HMJG9/S/M5hUuX8zEAiFY
OwPL+JDMBAaEfZWJvh3yzqh4Q5rfSpf5UjBuI9avLibeNMp2UrCZayp2zemiIRqsxnGgWOU21Ujm
w2M69vTWgf2jZ/2z4rhJFZ2CS6B/M+xnUiJwpL7OYzmzXliAlXtD3jI4J5nsLskkVk4dvEugjk6e
7Ie0vnVsDNQx2SoVT9uc/1CilzHiB1/mXttf5TQcg8pmIFQsAOyv8p5XtSFyCh6fPoyrnu2/PhuE
bOdNBDSuQ7HLAEWUCfIUw/1rEjNEs9oC27FvRBCGeNo0P31WHDdEESAoD6eDiMH68RnmUiX4K1sV
vXts8YqpU/caUHhPI76pGPxPASQv93hltvYg8S0005roegp2pt+apXqq8WwEFZwm8R8kPBBWjV5O
r9S3qLpiNHNja1v0OXp1SsJES86kOFxE/10kz76b9qXgfCzNg2uo3D3fc5iLCZSvEEttwPIH1llt
3P00jFu7KIHJudqqbxgrBVj2ZeeSFYBOUW2gEqWnBsqCm7jYHiiby/KuZwhasnCtErFXx0gjHOan
Tbs3bIsrRJJk0lKo0TSYKFb9LnstRmtjqQh+LQBEpbkL0qfqI0WZU0SIQmht956DSyr7EQ/BvOir
sCAykULBJQ3Ti/VjP1lPWTWb2jBOXeisDXaOZhYsNLXYlfbgiarZp02ODAiJGSPLf6Wf7vuS53C+
BPsa73DiCUKtjJGFiG15fVE9+/hLpt9TA9ykzD0A3xxDbJmyzjMmuUvVfhvG08UvipWL7pktEJPv
eCEmbF84m43pYDAD81t7xcWMvimFbUTMpfbZuGSru0sHOmmp2ie9Zk8Sq5sWuUqaHEOfy0R25Pf+
8lBg6CE9D4rxMNFCQWck3Z072DzJCEwlJPdOmtvehaXIEiaHGFJqNtocxoZjrHPG9jeHnX9PNksQ
hmudrCXMEsKeu4bZ5QprOjunQcFKhAVgQJqtmve4y9wjSJqmy68+4kHu2vtYt8s+w05gSnYjlL4V
wKBJ+U7pSnVkmEKWhyRw1lFk/cgezYZabzQxcSCunOg+9yCRWr/Tb7FGSFi2tShJPguUcQNi70nt
d0VYITH+kw2KfBuv5ixFaNC+aEV3TlXsKZp6NmxnbVYFTq5hN5gg9+OAJAi234qtHSvX3/qGvTK7
+qZoFsY5yB1MVO1RYkg7WSSDT8661cDafWRat0oKDlOUigkTw07DUptvZI0SlpLbLKvvtP+skEhn
7pfJaLvNp1d3Yr1t52vC40hxTpLPmBs5CEdMOUOwD3oGtFHzbVnBvWD9vkysFouPzwJeaP1sQ4ox
QKvm0+7OTpEdpRsvhvRuz5Z6TIlOeFDLZJfiEO7YAAFBYMLGu9b3nI/WfSadZHD+4miTl+/JFO3t
5iogyITxeMTssS7xNLjWcE6iCUsnTgBE44boMX3Xi2ig/JvBAr3zUSAZMNr+dRzTvd3rd52YLVUW
TxEwIxusVYMe6GVU4QkCdbV61JAUlr6Zzo7/6RYEEzCN9KbZJVrG4k8pfZZ9PXOi6Eerc8q/noeu
bU2wOdHwjsqONCTJXKgOHYYdovKJofLXUUiQEmmWNvCKvIjXKlqUqTyVY3Y1NDKuUJ9kUXpxdTgE
9jGWIfiqOiX+LlYoRsShCH9lZtPNIuoL2NKUZuIxwdsNOCS7HJBLqb0FKVPMsZ7VxkAwIN6KOCUE
Ayn/8NsKpunQ6laq3+7U0WL6U6zjUWKIBwTe6Meyxi/k5ku/lzo6Gqq0yT0GWXcTSIAjjjZFbU7S
sa5FHJ5sdfT02Nz0Wcv9+R9HZ7LUupJF0S/KCCnVT3FvY4NNz0QBXFCvlJTqv/4tvVlVVBQXbCnz
NHuv3eGw8IiveXDUyxw+iolyZvQeWt/E+o+LoKiuqbJOU6wPPu6tGY2xluJR+B5WSQbDRF1affeQ
QZxuYpj8wRwcpghZowXYepk5k72QCSyYdFOi6c4RZOVkoQUCyYMYzUVdnLLRWDX9e5C3u8jhioQe
N3jNqiUVMeEY4t9jyYSIO85PixG9rgzIvnJHfY7CgQqL422XdcXBEc5FcFkPUcRTT9Q5GKmkAChJ
RpAz0hkuenUu+dRCz2swmEQrMc4UeLGz0sWiJUc7Z6WMF1vM7BzgZnSojX8ToRGSvVqeGocACkoG
sBj+DOnd1qGT074W/MhCYrJAf+bAvwg9gL1TDPpruMaeH12V7v4Q4e114rzEdaKZLtCLYcpFnzqg
cITa20n16i+x3ilizQ4ZVbr0wbiX2mB4oPJDa4G5zAk4u/hYv3L6NL24XQR7jdy0P6Vo7/swfBZK
/3KUPEyNc5lS9Wd7qIJKtJkGvaI7Q5DK2JsqMuJ7P5AMeiTDyo6+seCGAKUK2tabubf9xOKF7r7V
IsDWBfZHGbqnLqsA7Po4F+M6fmGQvI5UhDcLWPAdd9pdV2EcSj57872Znupq3vVhxp6OoNRBHZbo
JnrKO8uKt543/bZRw6lHqVo3NZGeUNHNkuqY+6SHhA6JHA2MpgecE8Jm0uJgVvlz471JiyemoXiw
bA+gMnykECqTh0Rk1CTUDnSuwmcbnjT+LROA8mR67DmrJtgO3hCd7Ny6FATugGmyUbPzmyeA+Pqo
/pgq+WoHxGHT7ovCO+StDYIEdmVoOrvCF3sGmCtq7L0DlSr1jZ2gEGa8tx3k8JyWclnv4WDA0MWJ
K3J9TNKJBYbLsKlctxH7zLx90iz4tjFvfjkM24mjNEJ6MGn7ogHit5766trhaLq02oWznvPqXMDN
s1j+luIvVM8ZUXiMZ/FpY9KRJTG/MwIfYo9ovhgY4ua3UXuKFmwjbs4yxdFZpc8dOT6OUoS1lscs
HvZ+/T1Q53d6XvX9k0ttQ7eCsxzhW5vdKvxbeFIB0bz6anxXM1qggchz54mu90Ph6UtMubOwJou8
Ytqj4R7j7ongSnJfiwWoQIfVJ/dRi5QsXYQf6wFQZ2iTB+a29zqqblk6PLmleRMl1OHZAkoC7tFw
n8d8+HKibl9Nex97ZN2IddVRAzqkb4jwo9LuamY36zNwMAbMnoyp0slEljDxTbcm04b8XyJ8YpEW
n4CR/COI/NZP+M87038Zqv5Twy27i/UCSDdPsDhplSK4RnNp3RDO3rwUSbwYcfQ5lCgmerXKcsFX
+bi3jM8ah3TOB1jgh1XmCPNtxoNTV4/azY4m6UbSC38gwN+ziIf7G90CzCGdzbdZDtfa8h5ri7gV
Mo0komoUIlcuhpFJFhMtgfI1KR4KR91M5nrppAWT8nBnN+rklKR9VrSHCmk0MhNHBJ+NhbbaMJ5F
a559CwfbELUEHCU7C03MbNkXu/R3UZzudICUCLmOM1BppfIZiD8kI9hkTGwuo8Fks3Q5HLqY3YeR
UEPAvJG6eUpre2sa/ouqaWzabNw2XUSNaBPUQNZK4XwGKALwdv0mlCfEj1zdLnYx0U64n2GuF6np
UCsgYYkEYe8hgOpoyR3qEmNJ3oY2YqdsLZqoeTF19GgH/dNAE8pAE/SiBAw3KmTskNP47HcaSFPL
4I5e+KFACGJkMVNMfR/wVVeimO/GgEA8P1J0h/nObNuNS02rU3FlakFEYA9bGCvgNLwpTc+MMbyn
wU9kD2SJsi9zOBTbNKZnGd7oNX/pUPEJoTCrK4ZjNcR8FPJMHpnRe/Zrzboix3eZj/qf7Nl9SnJU
6nk15ijJo/FesusU8Iv5cGiWi8MUj1u3DDaG7eAx9DZx4BNMDawCyqxJu4JIej1DABCdXLt4fzwo
rzZSFZdxV5d4T0Of9+vCX2LB0KpUwbuywAVSdrhas39qvrhh3VUR+4fOrOkvcIonY5DiX1+Q1LTF
C0hbR8ZTn6PZrdwLTjzCb0P8ZAowxp/uYGSV72VbUbJZ9409nXTlnio9X6oivxZ9tgsLuGOysQ+J
9RzDArJahLAugwsk6Dbb2NXUSAQKnnT3TEYedWyt1DJnDKozC+/fvAKD64HdUgnJcMXcnVFyorEv
0ksdg1AvCQDIhc+eCuGr4uzczNp+8jhn41Ahq6zwjGJJxnBXpBCqFGro1GtOommvvdIXgu62FaUE
0CjrvcqRS1Rpx4ZeZCvV+PhxXfgacqP6mj7VKp/cgWnrUD0wFbvgd8EoYL42sjPQZHGsex29k0pd
esniq7XciowLn32tUR8d0b+pqfwO0mE9l+6ptZIbI25mSuBZSJgE7httcb//9AFr+7YmjFHzGmLW
5j94EBEcT73Laj5GXfZbRgVhZuKUoU13KpdHIbnaPdJ//keWF0ykWh1uTY9RURGdHEqi1EeWWAsW
EDHDd40vkQOSmBEJ1W0mK1hnLJwMLGlRTEnrU4opXNlmHX53RXmPvn/fkGMQWchhZfxrZMNjJQH/
KjHvzAwFczDZz7Evv3oHfGaKnGuiTIt7D5UilTSo8alhHkOOlDe7wd3YMeksYcWUTpeufWM+DNZA
BDWmMkezaAjgE+PnCbGq1W15kWF1dsfiL/N6sr7Bx6qo2mSyJdjPqbflQLyYSI8FscRcN+pInYqr
AemH6R9Kehq3+cjRBuo5emgM+NYeJCzmW2ZOan0erGwvfa4zY0fQLwU+tGebtO5aN8+sDjcShjfh
SriSYuOxYJc4291amMiDTPciDepLNWEpkfWBDw8RmdgMizMq6/SW8dJpmOUlTJDLULA2ZX+WhvWk
Eg78ojzHWbAtSuMvE+h6atRAvkvIutQRrvBqG0AzRHKDV9Rkt0aNMvjoiDw0qkyzJCK2/OogLLub
2IcWHos2pnkIEPHez/Pz6EEO1JHAiG/425nqekQoZabJyfNYR2Vs/gyzRlA8PiVNe0mDJ1Pmh8jo
T0li/5AXtlFueqoMLuTaOMuW1bdFkJWHPg44ZVSFq9GvPuIgfq6jCVWac58F7OknFurE3qI5AVCA
ONwu3wtvfl4+KjUAfzPUltcAeyzWHtZWGaPLKBox2kZ/TQhooRLqoRP9Q4zJUgRcEal1dqA4p/28
S+OADkZieon/egVuW9qWhcFvpGZDixOryyicZ80eS3QsSyTOwtGHPIKG4k7lObNunz6pl+gRKLRA
r8nTZBo7q0MxNBEAZ3OTxK1z7aaMawpYymjcCOm9K3tnzd587+aktFEn35VEdZZmBzCdKgYFed+Z
b2GAQJ99MhHVAV473EqQhgu3uRgOgw2F2S106G9H6nRM10Qpts46rjCjTElxrw2M0K2DOq/tMUKW
iwBWx8fZ916KlEA7LJqLxwmRykHj8GkM8702x+fOXZQrKtwZwbzph/7TcwX/drzzvPiSw9tFt2iu
G1xd8HpuomP5rl37qQzrfTvD3zKjo9vp68znrhxUKQUw6NiOkWj8+A7oq2R6ciyfukuWLPbyl65i
5OoGlGzDQx5oTsDy2tGruYDhrLB86qL02XDj49TNL8UsWEThv6mypwJsgrKBX7C6ZgvDSBlsnQHw
nrg57JwAGLCODNGBYEIaXFgy6LP6m4Pdn65r60cL1V3t/dTZWEN+dgiNlgHQPKMLPn16EMEhH3dO
AAEOleY4/Gj/jTPj3Qy7J9NnQExAiGM+2bO7ShRd+CBuHVCkidLUcZurj4PJLeW7OwWPMSO3glDw
mi4FBcBBNlcws9gnmo1lv2TgU7h64FSxLkIbKCdxmUfEFD1PTFV4LwnLIxdrimvXv0i03mIvxbf5
4gzyikvn1+IkVskT2+pLnToHZ4Trn3w4Oe8nchDlcPPWkIPt4d4s0L8kpT6Z1ngmxBB36Ytt5mw4
E/Rlmdvdp94S84JKPErIEyC9LDAYttuIQNX0XYdsgPC2WtBaBKZANsCP48RD5bmrUb0KR+O6y+ml
wcXV8tDL8BCJfwo+YNuq/eQCRZedpliFAjFrvt0WVlvvv9Tqfcz4iKLpNelRRzMlNQGxqJwEZcyl
o81gS8XkjBDcNHGLdzOOuqCATgQvJCsBYYCKXnYN80eSIvcI3V/H5KwsAVhloAIJFASM7tu4wYyv
hm54wOOeDROx0929ykCNt8EZw+MlHNxPi2uhGuS7X5d3DRyHwU9fJtMmrf1naNSLFwG4HlpYmciB
2RWZZb8Ti89J308OGzGJlcwKUEBkuWJmmh+VKRhRBQtdbFMRjOXnBIK4hMOM6Tk1QEaIxtgLtwO1
yCojISh0DCFBzVSqcKkf0gY1muMn1yHSFydCQmp2DunIHdGc7ODZwaBq2clEnxLctZ79My/LFtd9
wLdBffZdj+6/zG8fZrWMqVEY5LET0BHhdaqZpwzDz4S4efaIOE+Efa38hm36tA4hQ1isSWBMa3av
Ft6gtk7+6apEKslXHnTThdSN7YhcjWn/YUJ63SYkJ/CIGK3/Bir+XTTkYuELU8g7CydYBT1I1VJz
XxSTez/3aG3bkj19W+5QTxnrZmJ1krKJLhFx3zWWKvFvgJnOioTzsAR5A7tdiO88mpAeBuHem7q9
kbSnwOBgloL06GIeH8SYgzvSVGrFj/Bd476s2Ji5A2ZgVaIXzSLyA/tAkzlYYd0w9PzeGtatyfWh
6nDQSgrcRv9h2rjFFWtWZu4EPQVoefKmJ4ZBBchZ+h2WUDxTufy1Jwxrkyc+GxTxlIBucbc8HD59
DooHZAsjMJGyZ7hpWswPOCZvc6mJDfTuEZXgP4iTh2ZBipk1GzBjuNh9dbM6Ru2MBUA7tKdhhBwy
FPLIbUOfMiGiHlz2DIPMLkDHPAASoNvnYv4WqnqQpX+rUgbzdc3vjPrvmhbVvYzKvV0Rbu3pq+3E
R0GWutNmrxokw4CVqCBqDWlA8OEwDWso2fUgAH4l9Mm+DRk4d12sZjjvyfZbohpMmG9Wy+ee1tAB
JqM6zDkidOEpZPnWOTGKpyCqvwJU8oNnYIqw8NSB4XIBeBGn5VpkB+cJTYaZ/wNDvJ6zP1/zlQr/
CKDsNg7lF9ODR4Ig9mnO5dynPzCRrG3n2cjNAPuxQ2K0zX0SsKhIcueQcnnfDcGXDaTZgVTQYNLy
nOqfa5vvXTYfmURenbHaRW38XPnzNpAjiaqCeVfU+9jTomOWG1REAqc6iCrCRFZh2j47tX6ynOKh
VkAoqVZRpRBajHIsnYlixxQwovcIuD4zaX+mfbSuc+cpbVA+T1QKE1ioNBtQ1qFMHU2y83yyD00s
or6sn2USvOQSOrVfBc+2Yb0Q8fA7MOoYtQ85FVqEFx+AeNy7Uw/HzO+OjWMcRl7+KC/uo6o5s5ra
+AY+V09chtBf+Sbuc6Pdhwncu5Tzm8IaSypttGu/5zawk3bC5joN6zChmesdjNxo7kw3gYiXYpu2
ICCGFXnsItxnKj5JI3uYpPmWlcTDaXNL/AFEqgWHCMbV8pgCu8gMqr65BB1GVfCBiZmuB+/BhIc4
Mv9x5BLEYDTXLlA7rvxtPLqHxjoOjmMCGsnts2tCbCvjR6Kjp1VPVlVbdls55mRqMdVEmWpOaNAc
FLjD2JApMaXbyXIIoNGbMa/vrYy1N38mCa3xY5fDsgwtY4P5MyPCC8alHOkcogGE9twt2C5C0Apm
zPMABqY2GHxSr0wIziclni0UPpOZ3jcabHEZIbYQ1IIV2cgOHeBaTtD7MjEf+8a8Oel8KE2SdyYT
tY3OGmIynZ++8y9t0z2PJghWXRofUlvvfkEfWC+Q8AFlqavwfAU640itUHyPidrrct42ioWtTIp9
iJlwLCJ7OzTuvC7i+KX1JY43jnkJpyEcX9Ipf7E0eSLs6jmEfLHQZjiltOoOTmx9Dik9Gcjfh4Sq
fGsOwXbmIHKFTRUA0Ym5hNoo/AV32sy+VeT+/D/ll/N7YpEZG83iLwrc58oI9EYJrKXEYB78fDwR
03fOkvnLN0JELrP/4hd41dsmPpKvuhshk3LzYYIaoZyp2Hvr/OmzmqMrM75dTmpkPXT7mF4NYWX3
BOkoBGMarruyHGHRwzwyMC0rq7rZbvEiip4bfRo/zdbL90vSfN8MBqqr4RA1HKaDv/TWKdKOdmSm
BbmYzQuj3CIrMCkaFZq5hV5XzqtKhpvWHp5VkWIeT2FF9C17J7vEUBgX1o2aeMmZq54K12Fvi5xJ
W6dk8N/6CYtjmGXDEq3G2daaT41u+QJjWGJVVJ7dzL/Y+eCsKCiI6hgHlhUTPhnQmobBhtbr6SLS
xQRbW+YtDsrmfvCBjPMv/wwWu93ad1/dnv2kOVC/tnT6dyJQrwUMimCAKKBHPgRDiGZrks4aZDlh
yEP7TxTYsQccMAB6ANn4Xf2NSuQ5MSZ7LeoRiqO8iX74LNMKDZhJv21H8T4aMoZJ5amJkV0kqNxn
MgqLhy6sf2ybEiaTOL8DNZy16XzwoH5T5WoWPzVoJH41Wgq+1tGfcCA4QAarhOkfJITnxO68i4MU
Hv9ULrj+c3BoXhqiKkuAOsncg+DcGb0xPBRmTO0+hjG7Q8boSQEupSx3JdPeJMn+elBzgjyvouvI
YiA3CFCmUbFg8iA++2RxnyP1SvLjxvGDo+6/G6YXIYNb7LRJyNOSfgKxZ9uUsqT8BDFzjcjlDkr6
15mjV9C9d51miVPymETRtqywMOfqbHTTl0cCWuZVAOY79nQPgWlcRj1sjU49iBT3CvqjiC+Mn/MU
6PbRqJ07SPmVnla6N6/T1J9cb4Ay/QU5a20s0g2W2LP0vuyouCc+eFdhiu/JFhgQ3q4d0iaOOjaL
XY2WjtTR9rvR9S9FMQ4/i0yWHj/ZpktgVepYl8exdlmPAmTyg64+jbg5H3sTgYmtwZMxU0IAAVy8
qdzp6LV5eqvdusJArNBk5eSXRo/ZDB4XnH9bMa0llMAlPLZb4B0jB0yLa8Wl4YyN4GaUIR5gJf+K
mZ1XBtujgYwC5ArP0XSzkJyh1GK1ykd6P9LN+Jdqkdx/cvoYxa4AONO8u8O6qy/tfDHbRX5CE+Hs
U4LPM1RKK7B6fbrzcrGBZLpK+yeQ/jGbdMk2pX6ZvYOj3y3/UCtiFwq18ZtyHaovFcEfFVsJQHsk
CcqL9sAm12ZWbEINHyBYIxwesAKT8NN5j/5w7VAp6E9cmexK2PrcVcMrplQGkEm7hY9WdWeQVpYC
8b6fWcct0RkL+59nCMHrXuIRYHUal0/WxAIVleqSknAp+h1NO57fDFVIGb1F0LBDFz32bdQbv4OD
BrtnBrQAz0fleGaRcSYXCsacft9yzlP1leCtisOAdvNPAJ8kUIBx0G+El6jvi1WKvs61kgdGm7yy
dP2cph57voDH14rSVdqwJhdcEy3vrmgvObI/F8dhwr+ZYBMAiYKajaEv2M2vnt0W6YTtvdVAK1aH
OuDzgD79GVvHVryxqScSTIQn64pxdM32mvk72aus7lfS2xUQT+0YKjCmwOigQJrDwEneJtfdjw1C
tDv5yddj1gQg+xuF4JIWDi38aWQybnOJsuKj01LJw7L8r+vXiuSAmM00W0ZFZK+iPiQsA9A7u7ZD
Xm4SG3US9QqNN+4WLp1+GTyvSlS+RvEK09nkXSCyzG8+4vjIY9y1OyYnJJ85/XHst2h+7ho2aPGd
oFYqq9/ls9Wnqrx3zAWmpaqPMj1Y7aOGEtJh30iYcK3qkfVItfLKc58/xua4QoNl/jYMdEEfSOuB
kAuj+x5nNB8XPVwza2vLnRMZJJTtaDLuzH8eTbzLUNj09qrZ9uh40mXLg0Q5u3jlDZ9bAFCQljaG
+1oSeKH50W8ZeoY2OS57esyryGdL57Vub1P9W2WYScbfitQDn8YiYN5DtFjDV5hVhza90Jk12BLC
AOEBKH3Ql2V5ZzN/od9BdlKc0mm4mXAYVSKOLk0BDhmuQcwJJ5/faH6q81MZICWlZQAeVPN3wCfw
8Au7b5jpZ/vW+DAOXjU2SLGpgoPoDk370+UPs77N1gn7B/JQ3oqI6u0G7Ik4hYKZm6jX5sQZHMIe
nWEm5s+SAApQHywQmR5h/PGAW3xhbtDxKxXxMgef94O9SaL1qBB87+d2N0ZUMj3q7LuhMu4wqdCl
onffLcIsth65y93A01cmzJWRL8q11MzybzAgLOjl/VeYPrneqTAlfkV7Xy7IDLvEBdNtfDaX+tKn
HyLPd/MC5Te7O4I60MpI/b+tdYnlpfsuxLmCA1UH52Z5/JinuGtT/VnGNVE3Y/zAI1ngWEWJAIxt
x6FOyEcWf2X1vrZemAs6HCSjzbMEIiB75L+tXQ//i0LoSAOHtSM7GwmE2Oa+CMlfXxuslSo6Zbf3
t4FGjbIxUZiKL6cPnwq56xx+ABa/yQZwTdWB647F010yXSaWUrRhGx0jouvBpVdP+G3XtYEDw2aJ
lJA15ZHhuHPGD0gkW4ABKx/3W+RQwLj0ko+Nc1XJJgp2KRCGWV6t8dAz9ZiXpDb9EqKSbeeG+3Pv
imXp8cHFG2dfsb+tR/iC1au2XxUCL/FcZAtNAo/DqvCruzpyaYO/oaEl/TYF/Om2J5c7ZiGaESuL
3sHaQ/ggv0aKjYQPJoFE0DtOCZgV+Pz+vlWXRL4lzBMkbJksv7AWQ2FyFDMsU+Oh40IeO5Ku7HXf
/oALtdvTGJ9ZYGcKldKmGxDAJyxnVi1PaHGN0V1zPcrgXzPex9M/bX2BTK3R5iomLdl4n6vbMEiU
tft0ccKOx3oCthdfxq65RtV9NcwrEt12WQpMHxZjeG6Ttyj+F+BpGNOPiNeKY6sHNmFU953cARvo
4xf0PPZD6jySchPwlwMBCtTWxF8Y8fk01ptl/hlUMvM6sN5pYW2o2fJkjA+QJdEcFON2yvHIPA4o
AgeOI14xoi2n7E1GjAtJfhsfvZKalk8kO9S0VaSK5BqCzVuzXBhMfpmN3mU83yrcUuMdHKKG4n2F
RGe61MOLyTje+RYYtOKO3NInCPh3VrPAC3KADVVwjfRjOW0dKvYQcB38YOtdE9/EgryRKD0RkTtH
XC5Fc9+gABQAAIGRdu0+x5pczAHH+jE2T63z04hPTxx64jBS8u0cm83LxvzUOGMM1I36YCb/TDAy
XXEV+tUTFh0v4BqHywO3C7vXkrfCJjgzbg+afFghgrdsImwDWGY67z0XbDRDWkrnOFqb9muq4BAc
G19vBus1FxJx2aF031v9WJFVYryXSGxC2vOG8DU0aT1ROtPCg7gfEUHili8lCS43J8nWFnRLNzwK
Xl5YQTRqa4sLJu8uoUQTxbCLo6XYyqDZ6RKQPU9cclukFTyeMrIwJuwXllQHx5ExIPb0akDSjNcB
0HFxrOnJZfxBvJrKjx5AzjS9pcFLZaLiMl5kv4ysmN7GAZErVwPEA2t0+AV79kgcvJ+OkQPTslDx
n5vkeSzeveC1a1gL7S2Wcj4HmTNw7w6fDpP0AvQ+1g66nYqi8uzmFQKkbk0o3Lb1mxViRE4GqJbT
fTf1bGOqXZuxDd0aQXTQ1rSdmNzSldLqvyuew2bcg2zfzbrYDeXFtjEPWxe/dPZaAAG39q2NcAfY
fLq3vfeFt59Cr0M/1njvZpZskC+uNGpY3LgzYYq+YmfZ/Zj+xcECgzydgROqeSy+3H84pBqgB2DQ
Ov9JRF+txLGFETNIIHCMOIAbAIU4rxcxlDu8enCchtjbS1XflBl/hiTm+LXk4VmMZmib0BGYSMZ9
nxAkdsGhUvjj5Z3ugjNbTuItxqOoxVPbMygPcHPki18jcZMD3ItdTPKcmaAsBpICkfcDxS6tXwEf
1CjB26rQ4ex21g67DYMY+JirJx/yTeMupjSir0bXqM6qURI6ZYieJcie0YcA4gUGVRhylXjBvl3k
RWUcP6FZZm+K1sNKcMAG3m6C04DvXJ8MByjduHAPBAvjVR1aOyf0drkfEmgWpr/ou26V4gHy2zw6
dE79PNVI3QKmwo+do8ODjOECT1FAoH01FmuRdNVb2tYYtibo7IhbJ2qtoEu+x+D/CQj0kXoK7ofA
O4xWtfAPZwzWDm+AZfNGV+RHaGeOocF3ziEqxaPnRdk+LLr62HmI1iZdIiR1jLOq3TffNEeQRTxy
Q1ExYotck1McfjnEAX3x+XXvssF9IyqZJaM32Ft3dMJXZA4sFqwWhOrIThYCIvMb7zgXUP3RSVLP
zeMlEBh2isrylk/zcVB2dzJEVK88m/gpb8BG70rzwpCXfmo+53gdAquh2himU0KhlxcSs4z/YAUM
EmNKq5Vs8FOzWNxXWInb1PiyLFyUHfcHwgE61GplNNJdFzWLGsX2o7B5ZWXSDQzyoYt0QP9cwlPA
DGRqOpY+mM7J+fEFOnVgmVyzLV5xXVu7UTrWHtnJfkyWaKL06DgeIKJgxFph8/fURX8ZrewtYXiC
19c/zDQ7EwL9yazZ4eEMmxbqIVetZkOufMCTTbdkGWQsqSoojYbrkmNBLgEGKR/TygQ0PozTP9S4
pAKT4to5N0kSp0ghMSctCLOSlLUJQbnTMTxRH4nt33q0fzEWhLXu+11beb/lnP1ENfsRfjc2OiP0
Ey2+xhh7n82SoGyNr7Zd7OHin0yj39gSL8oBhxJQ2lvinJP71aEV0LIBeKfOqZ0c2phvXBSXwo9B
a8SkUXLGzdahpbDPbf8V8Q7Sx6A8s9+SbNhx9LTFAcfhtvdoy/1on4IHTlL81CSz2a7G1KmPlqd3
lmG8FgNaSeQ/iM+SddoAdmwxUMwu3hK3vNAcQ4Rz02vRkGCetc+Jpl/SAYwViINC08DIzzwULWgU
Ezd6G3oWicGmB61A7np/GoxfmDQjBg1Hl87wbViJ7X5FGbLUf2bf1R27NdD/lkEyVm4Q/DhgaIDk
aYk8YxVRqr6k6FKuKjO5jRpbcZO0op7BLHE9s5qNrSpnwaUDUEoMMwhaIS/Ro3zE6xfFlZAPsfId
oMBtEYIuXFllGdjkS2rIGtynXlOhhSVvvmGcxZWmcoZfc7GIsBvJ13YH8K4h8hi7bGOz0pzZTX9P
CY3On4HykhAHb9aSAClb9GH/HvL/XUYDgRl13q3uvQJWV5Hm7KzQ/oYdRYMopsr/iEMXIQNDMC+u
H+h1eziiytcZZ4MHhGpZ8nR8VfY6s0VLww9clKahZSfBTGSeTcZBTJUk94rqWVCehqzoy3xde4Uz
UHpEFPpnbRH9DarN661qpd2IlIohDuyjkw1pwS00sKNYa98qYNHhoIvJLEZcW9KSZsgZ808dMGKe
VqURK8ZjGfKl8Dt02EcUG8x0NrP8hKxhbqaiS/LOW0f5GGrCiJwQeS6wj4iwABWHs1MjFOwHaw92
UtEPeGFFvsbK89kKFjx4yDthKrQBINhqGtXfXEtTfioLygd6OSONswk1ZdND6bbzOfDMewRmY/Lh
gw8jOlGMKsYIWAZxFAkAxpHNStAI4zH/bbrahdmvjTQaz0bWZ/LBnrpwabrT2qfwzPlJiJez2VlC
SqLRbarPLEXIhzrFjZBWl5OHpF/NYmDtTcYDE9M7W5q+w85tKNJF0p546VNm4aTDO+GDieg2+NuC
iS4+mYoJnorp20AEI1mnwHIpcuKLF1QhyOg+MDJWoCOHB9M/P2n+RjfNyUEVjZqAy8WROSFSddrJ
Ii7Dzzj9hg3Eed999iyJC4ndgJ/YBMNakx9Yq7ZvC4qFMshtMaM0KKrxwfOoL5EdmKaDuR79a55v
83ia+fbwwXvh+GyXVb7MfZ3RD9/bPk0w3EFwm5J/ieenWFE1N2v346KoxGjG2dEepl5Mi5dVB43J
Qk1H1IYbL8bOEQ+E3bOc9PBLMiOUfZ9p5BpsSxO5b0vs5MPRk0KRojXFqcc2uRNuAoCxgMaSSejx
VmCRC2NoaYptF1RqfHWwc2ClTe00c9EhWZXnUdqMKE8FCvCAGDa0QAmnvJybcIyjfV3mYQ9+KGp7
1NOaJQ36RLcy4w2/YuPvZT3XrFtaVyxangITatSDNFlw/BECK8A8XdnQlGL8UZSNbdv0kPUatPjs
hTwZTK+FryMtTqXu0nLcaDFEvj4blpMX7rqLo0Zj18mtBQsaTrldffV+F80JwCdd2x8y6zVSV9Mw
CoMJMYjBzF7zxkUMQhAXtL2/kUmTyCctwzDvNnWolWFdc8jiaDgF9oDuz2S63xVPpcvGsfy1tYjQ
26Y8ITNQfSMpmSm0ceLnX3ZoZ+Y5ymK7Zs6rnBJ92FDjgoaBYyobq/8kvCJYEn21272G2ZDJaZc1
gwxG5CJ1jPqYsqFnZlZh+rM5mUXlPoRBY8ujUdQlSYqSr/J5tHpFS4v3jD/aQ3rLLjHSEQ9DkaRR
/Y5KiCdtVSMQ7M8h6hf0Z222BfXiPUeGQ0TSaLMHvcZGTJDFNHsl1P1eQknmDEW5FEzBUmLGHfM/
1GPFqex8VO/I7Pz+V9q5Q9anR9rs+DbpsSKpN2gnSZPUzXVj/rFOj+YzfxuPQjpHWXKF8qjse8sx
l6kB9BEu8NRI5/+YO5PtupEsy/6KLx8nPGEwM8BQKyMGfB17UqQolzTBoiQ6+r7H19eG3CPD+agk
S1WTikGsUFCUvYfGmnvP2Sc9RFks5KWeGpb1mmkcn2Hich6qO85YO+qLJrmylFkrgU3jW5cDXdnl
DMRxB82QX57vly7O7rjFcXIR+40evnjCmZYzu4wzCF2RwLAE6dwN3s0UFjz0EJ0oTuXS5z5gka7w
+4MKMxtqWmZxwPWWPIa4WHWRS711Skx9h5nMgnJoysKOKYYtTT2cIoz0O9i0CcYhrPI0Oj60XdHi
K7XQPfo7CqYq2qquWYzNQoI97rO/VFRPeYQlNQZHovamIjEvyR+ezvMRB1Qcxs09uuCcSuIcWKRH
hU5q6o9jq2J209wji1pIEy4jfsksCFCxhEU4xvSN0Cmc5hP55ljIy4Vnhzrmqq/zupINDXFuOksY
IVjKbDhPodMEgkzXgQoZcOewDejRZ7Y7XXk+texzXorKpXcxNLh42WKj62N3Nev5q1UPpMCHvvWh
QbmHSC9J+sW7sFSRKroPaZEloJP8KUTTPE0zoHuYDPDbdmEcoFCpKhhAPNLzTtHBg2YZgvgz2cKp
sfTnKo5QjZjQBzZSE0tRTp4KWpLVlQW0NW/iPkYkUg4ZOKLMjdLDJAz971wzme0lSVzewWDnsL5M
fRpShRtpnR+6gpTASysqseLLfCZ6hJUIBacpKkCWHhCL4NLyFX1z2zZ99NXHJd7TfomG4FBboTNf
IMoa2geiRFLMXU1aQNbDyjihk5JOwORhsTzfzmmuQC8JgkApXpVpwSxXOSlh11H3TfJAXzltXYpv
UdE27LQa7eQUb6Tu7R5okynzfa1szGBWgsqEthzHsKvFBztw2w6tERfVaI3MFzyz9Vkh61pd1OES
VFQ5QtHNT0HQ0KSM5TJTkilYHLeOsXijmqBrURmmnWqICenYy1pqKZKHqMmL7oFXtUw2Y2uR2GZi
0Y/XzNhzco6QImCunvS0XHYd77iYvCrctp2H7RWbSv++aBRkn9Skk0MgjwFINhk3JoCQDhC5uH1U
8uxZwF11dT5OI+GvOf2o6JLmaN9hGCyhl6NaRJzjpjoez6Vmp3gyaeVFV3ZR06YZKVkOu2agq79X
gW1/E8pd1rVtMOpWBEGKtr4a0PLAU3NDDnuVIKBoLKhodnbeeI9L7KS4PgpvHN5RhM38Q648DyWr
53XMTU1qULWVlj9mZxDcerXTvCxqk+qKaXGcZKl5DEvAibXTOHDv5zRl4+Z3ztfIbYZvg192fJxI
kgkg5sGH6VKM4povk9woR0U1cVBM8lurG+mbzB5aOyLYGitBnzGmFNNT2EPUCxeL8pzqYBDPCPeJ
C4p80nsdVFsn3rhgkc1sDzHgTIl0PvHdUiPf6GSNxaysRrMWSN3kWnn5pDcVUGiiPDu3+5K2StHq
AxC1ZnOYPKMYJBL/YOoeTZpFb1zcObEzoVNwU1/dLfFCl1UIpFM3KRCWG6cKkk/4RYCryC4JIdPX
+YyiwyFGRqMd/1y7zfzOCwymK9Gm4bkXeFS7QyYUJGto86nzyrokVSn0SF2vS3DcAd7aL2XrpNlm
csqC/56H+RvSeDYYLdL7dJ9gzPtkO4F+9MWEcZ/GMnm7aT3GWEtCJiqwBE7/BSiZAaSRRwhKZwpJ
H2faqnfQEeuvcVYRsqOrIsJT18QlMjO2lgD2VdLD1UHxSWCvciOSNhHLxqdSKLiclu85sCYhKdw3
cDmJrutw1UFFgji37tl5CiwtVUZ10gBktJrRmrczswz/cDvmoHJk2uWnReuXFBqZx+fd1AviSTrM
7AVGH4884bCxHRYky+BgZPAi3BVCwDGIHV8DmsdMYe/wd8JYnaOYvkw7JgTSuxAhcDp6djFQx2u6
95OFZGqX5x5calw+2tozm7vmMmF/O24SHRb+WRTq7hvA/qEg9huvGbbDWXM04rmyWKkVelQrQrUA
qKo4r3LjAYkGrgs3bkzd6I7Ni4Jlkw0SPnDpELkcKg2oBcWTR1RlGsEhxJnI3kbb1Ej385DZ9QN8
paLbdxzD0o88kEV7g8eoiLe+smzUv9GUN6fGGq3m0S1HMlTN3I7R56bvMc4KQOLxtywE+Lcve4Fu
B97Z7BTkZYDrSm99wGk88wu6XWXYrgw4WUTq1uYU5uqcffARYaWsW5U7XHa0rsazKbDL5CvLZ8ZD
ssxgapC+DRENU3YEVnA5xC5KAg48XjmwLWxAp1HVQfc3UCVb0dxiXm4nRQAvOYXLPIHCbZNyP7ja
qd6ZxvMkMQP+hL7dr3vE6SnquWlTAj+iN9Pkkc0e2wMpzYMetacBwJ74WyXagg1CHVuEB0QVaV++
itHPp7lB+t8VC8fSZLCyu3GoLIRlcykQrjlm0jckTHjTAfxZfpcOruPdKdmhkIV5HT6yIVya3UBr
Q51mg3LDhxBcKME2nW1XNHeiumBemKYgCSCLqXKMDwPqOtCQfeOCbPCz8UqXQx/vVBWV+TXSViqj
MS7JsyabRMVr7lE1170GqjvUeZpe1GPjdYcYVcp4ak9FGqH6DXN8aeE6cS19WcA0W7w1LSGb0tLf
ZI0cg13FIhf97iEM9PHxqZwGbWr5Vf+AGKVl3x5i8KAPMzVzh6RUeZCPAcrAy1WSDud/BHGM47Ji
0se+tWUGpb37tfbuVbsiJPvNgMElBMOoKgxZKf6qZt3ja9QZUYZYoeso5ze1d8LtAZEzgYSmcrOk
H2re4x4RVxYhmkPy4Ktp8+sv//nP//o6/a/wqbwtszksi1+KPr/Fq9O1//hV/fpL9ef/e/btH7+6
ntGOMY4nXUdJW6BF4edfH+/iIuQvi/8AhdFnVYQxOoOLCaZFiyje5mnQyZPXB/LeGMh5PlAOPqa0
PKorE+EyyUVjZ0FOWBU8ow2QuAJwH8Er41IAWn99YH08sGs7gu8pEeUY4Ur5fOBeVTLrBpa3pl1B
kt489ucoZSpciByqXx/rxdV0beX6EsWnp1zPFkdjVU7UwOZhrDDp7EsWTu904ENtXx/lB9+IJ8w2
ShEhZozyn38jP2odpIMmgfjm5SAQVtmFzrpzry7mi58eyrWh1mnlGEFB4+gLBciacWv0QKziHBS/
aAIqw5GDTC1Yvr0+lFgftWePItJWqXzHF56tBef7o68F7m+OFRrPWkBL7guoiXFToAFYJsUZAuBO
gs5qE7QCueqy+gBQaSL/tRyxef2jvLyN0lXAgaXRxhaUcZ5/kgZhHWgI7I0TfBU0TBJ0J+qFqq+v
Xh/o5Z2UVLc8IR0hhPGco7fP8WaOcMXATN4MYAb6FAlp0heaxkAWBW88Nu7L62uUTTnS2EZ7tn80
GIRJfNdNDFK1aQB9SJnNVzMC6kun72BLxQO4iNe/nrBfDulqsZaWlMOGxVm//99ml5BJ17gjSsTE
Dtp9O5cNlswh/Vq6MrlIXbqevY7pjc8zjmEXEchY0On7v/kQSjM8z6+R7tHrIrjDrSlyyGsdEapp
u1gQcdiFIXcms36gGIz+D6cR2KZT7Un1IZ/s9PD6h/jBtXdBrAkfrbLt0lB6fiFiaUPxgcWxNWxf
hzNZymL6bHuOA6cTjJF0MF856fjGHV+f06M3ijvuKe66lHz19Tn/2+W3tA5nx6GTEjEq4bI+ZrO5
o663BGP6LsdSddbXKfXnsYu098ZL9KOvzOrL0uIy/Zrjl6jq3AHrLFkMGYIB8oXsxOAvK/N8dXty
3G81QSklApefv9JGesIHeww6X6+P5N++8yjCMGWvGoE0kU59Rb5XGX0Cr7uE11kf58mhGUrPuX59
0B9NGL5wPF8oQdfp+PYuoaY7gIdhmw8aeRAb7PFMoDtL33ihXiyirvRsY+Cc2YY3+Xg6HkQ5TaBB
wm2HtRvkzjhRA0O+s8C33oi6IFlkE7cjJsOtNbANfuOW/mB45g4En6w8PM7O0ZtUztFYUvhkgzAO
cLVX4XWUJ9QHh9m9miL91VmgcP70pTXMVVLaPMa8I+tn+tv9JAdO+LIdiPTolvwDDdl+z46zvHx9
lB9OxIZ3xDgIOp3jp8ar4oxGS1KypW6jd3lJKhOnW/e0iZT1++tDiaOHhRGk4AZKDi8OZXf/6BuN
yFAdEU0UCEB9u1Gwn4B1ob7XE2O2F96EOlOILT5Vckp7n9RUdHOTmUB2R8OFMO3dGx/oaJb+/oEU
BzKWXaZqY45uawrILQ7bFY4DCOqQ0QR755gawmOCU2vI2urgxYN1WnW8stTvCwDyyfJzj9b3z+Bq
rR12Nr5ti6OLomq27OxBKHzIwjlf5PTRaco7Et6xJdNKYekMDq9/7R/cBsd3lSttT9vGcY6mZKvN
LUSkJCCPeY/6M039vjxEnsTi//pARxMhX02x6ArWXZ8H2HjrB/nbE0ygNH/DW82hqOKRMbh0u3iR
lwEKeEkhPcZv+fqIR0/z9xFdT2jHpnvtsZV5PmITTlVCI0tuAnuOrffx5AFKaSgiVl9Gcq/mp9eH
+8EXFDzTrG2aecl3jzYWWk1Y8XRErp3A20easpu2m0xo0VGAUuKJtRckyutj/uArGofZnZ2ucm1f
Hk3zBupyv7hIQZNIB2cRTiqDlIVidx0nuCd+ejBH8R/jaOY9jvLPr+es8BymA5YHW8zFzqtsTSZY
SRGTmvkbT+X3ZfFva/Z67xw2K1L/uWPx5POx6G9zUJVUANFudBdRAoFREvaxz1bUth+n0wGXAp7I
Zf7oRWhk/MbvDnqdImyNMmihP72dJMkWwE/d81HNf8RRCPLMr9yfmzP//KQ+pyuOV0owdzz/pJU0
lNYNHXhn6CDJzhWhacU4vYt61Fev34CX76rCYmHDGnckq9/xDLWMNp0AnSIVbdrhTJV5j8bKTe5f
H+UHz7FjNAIVH9qo/2Ji9hf2CjVFM2Q8hrz3AAeZD78GujjbiaEnTf318X70rf4+3tFj1ftBnLjU
blCGYcXYDEUek6tJQ6B/YwYSDrfi+KEi4pNpjuOVYSJ6fqu60G0RPqPWQ+gwk2xUMiNeaeFAT1t6
amonjVVXAzxZr20OabWgZhxc+tEI8mPy/KqkRoeuQCh++ekr4PmOMkwbawXCP7oCfp9Q/uyK8oRP
NbfbKEsQmjtz17dnPz2Qcdh5uyztLLvHM2IaDoHOSzp8XuGDX5q1X1h7s6gpe+NSrw/90ZVmlmAR
U5LXmP/5/Eo7GTaopR6RqCewHEHjFfcJbbttnTv+DeIvGpiW7bwx34v1/r0Y9d+z4fHGLPEz9ASV
zf0dljjdULrH5F2FLRbOJUffJJ38ehpLb+tFSXSa9tN3BlL9fhmK7lCVnKJtupSoPxc0Pkkos7vU
z3s0vQGFOcPJ4jYrq3x+a1r94cXiDeCdNr5gmXx+sYSCKjjMuLmimb4Vru75Y9upj+2EA7ByEgIa
3RE7Ru5D6KnyuylF+Bdnk7+jsYZM1U0wW1LQ3AbSTOdNPFCV6/1h12tr2vWmNPtSY2ANdVYTxkIs
Vk2BZOvV3meUMwgC6IdC3QHb0SfjRzHEEUCG8FxNQq9VQfekkJBqMrsCoJsJQMyR2Gg7ukitHpqj
fKr8gIwPc9U3/h+1SW3OslN4UTm5uYAE/JECwqour4F/YRYK7VlvJtvJr4quQ7av0nN/hsji2AS2
24sWm7qlA/D6U/9yQtM2p17DsZftB2fA59d36cZMlh54tTFdbJ90oZ5GlUfWDSSYLKZsbSq9mJ9+
A1xq2uu9oy/JfT16p5U7m2UISXVItM3Rk8Jov52iISLY2/fkNdSoRXyoR18/vP5lX+4Ino97NMfF
VtxEpraYTWsn3mdZu5qY6aomnlWdvj7Uy4mb5YHjnsPuXbHzObquVhM4SRbCEimdeL4MrRQDPSSL
N2pvPxxFup7na2H7L7blch6AFcfYGvJhRJ1fxONW+IN54+i63o7nUwffRUtf+7yFq2rl+TOiqyWJ
C8Fly3nFzxp/Sk69bsKAnBXNI2I8Go9NQljmOCJ+fP0yyu+7+peDe4zOfsfmSz4fHNg3vZ2GwVuN
0BR6zWEmQC6sNhwv+TNJW2X+e1F9zAkoxt0ZQHyYCHOzQhJ9PLwzQMd9dA8zAq6bjLa11Tio5beD
wcQx0rqL6em/bzCVLAtBbGBGws80u5ib7U0fAt/K7vrl1pTEdE6AvYp0R9u8hHlOT6E6kyAFcF8A
SYMcUOOVEXtk4XZ8Smd+k7vXnZgw4sWgIfWlIYYs9C8toFQ+Kh9NFmIDigDSOjLiFRyInRmnvVml
IZAtGnB/lQvhYAL9FJjscuyT+jyPpk8WO7+QLC7/LIsbghgTJrLPIWIIJE3EadC87/Xv4D/Hbu9F
p+xB2WuJ74f/yxRBlrgxPcanQG0XhCFEkW1KvCKAi9T8PjBQ9B4i5NfslWf9gbY6/qoHNaB9hW6c
01t+T5hoEsFocu76ngardz4SDzTW8qRebuCO0hg/8cR1CqqyRLI1PUD8Q3WHaY6eIcRoj6JlhOjW
BF8XAmOk+wfE9UVeQyBeCDaJemAA+AWYAJfqq6Y8knaPac8xb+dD0srxyQ2kgHU2GV7F751fnysf
41Wa3nA8PBEYUJf0agCF3uf7AoEDjRXl7Ti10qA/T4ln8T+12pxwa/F1ARIghcXqKRuTfS6D8946
qGyf9mJjksvaI8Fxj3MxCtrriSg6pPNpc7XC9RPIFvQ3y/ABtAYEYQEm3r4f6wtU67b/pcQWmx5w
4GPi6c8juH7dcEHrLYQ4D0xIlHcTCaHkPwQE/RI+jyILGt6tAmhVrnZqBH8LeRUfnAYvdHofj4+g
caElYlsQmAvHp3B5KLtLh0YUTR821t25m96BMdXZOyfdD2SEVSyWLZSCtv48ReWmSb40DSnUHbjF
OIY3eDZMuDC9M/qaSwV6xkehtoCqWpt415U687J0E2n4FZyfiszFPIl/qvuse8J8yfGLTmP0ctP8
afGfyoH9y31GRytNizM8SiK4MdlnDRqnKgDDo2TV2nooihLfGg0s5JE6nc6BFJxWwBc6l7BYcKN9
sq/c88F/F6EXhyeI3gvt3qzo/0K0z/pTsBioqfWu6e1txhG8c29TqN1Dbq44zPIj1tFC7ZOBu+Tu
/ODGKQnhxQawQvu+OMF0i4Z4J5rTQvB+RrjZrf3rs9XLzQqtduZ7Eko5w0O6OpqrQsdtJxfzbMGa
CuVimuxPI5rOB9tMYA5QFkEHzpsost9YxX+we1+n6H/PksdTtJPNdhmAFVJT8K1Ipq+BK8SOLfWd
b1n3qxZmNvmVnBBMZpF4WEqsJ27zxmnv+6J2PFd7Dv+yMpRM1PFxb9JJ2NIOKU/EpC9VlNGJJmNM
tVelkmSWeF26cxEZfjOBDi+jtoVDR1bHglDpZEjJ7Hr9brxc7T2bloJjc55RHmfy53ejRfw12CWw
3zggwaWHDnxa5fT086B9a0v/g6Eo61LFZpky69H8+VCOHPsGwcEqYMswfk9d8k4EJsFdEyRvPGMv
N2xUbdYCsvJReIrjxdhGmucFoPhPFCGETJdqvF8S6d5OE6lYLZX7N8Z7ucXwXOPRgXQkYIAXvVFN
VYMUMKRvk4mKU0H8H4BKsi1fv1c/+FaEvGvtc8DzKYM5zy9g5Syp68awY4V07c+dDPtT2lAgk8VC
/B8OmtX9//qQx81EihMebymvKhpxV7w4h3FuKO2oZxqs3MoDh4PtT55YeWDfKiIi7zQ9vi9lJZIE
KCbUOEzpRQrbEQ4VgSl+4r/xeV7usjwKCoDQuQC0B45fHoSKfk+GUQ0uKeseoixyrgYt2o0X4H4k
N4boUE0uI7EC1Rsjr5PD89f2+chHk0eyVC46hpDGt84f0Apfwev8va/J92ug42jL+8Rp1VtDPW5e
vwVvfGX3+HAHZzpxQ76yXNWOTY7evQ6g+KINlKdJBDMfTZV3GrQkfr0+8g8mTM47gi7Q2sJ11XHf
C+OZlZReV59kKa0eGQM28UUdncOugf2KlGQ36iz+LPNh3kjHJVg9VEQYTV5L5mBX7F7/OC8vBLID
x0gSw+y1h350IUzvR1a8hqd0S2BfmNW3FzTXxsJG6wq7v5la8n1z6WVvjPuDGZuBeQdonKzVy+Oa
el31/RKskKGAfDRdT8llWzntXXPRV/NIcPFWpugjvdRpdhhkBLY+m5C5aM7Brtbh+9evwnEvmAr7
WjzlMOr6NMr4WM9nAXr3VutVLigEXPDEisrxLi2GB5UsEbIi19yG1RwSuIgm/R0lLIzXYkLue/r6
x3g+mVNlsiVNFw4bTOjO2gt//ikQPtlBKSWRR8Yk8Rfq0331lLGOZ/dOBH3t6fXhxPPxmOvWb03T
eB3VfllTDHKzzHGJdW/MmwQDn6urKyCYuIpVWl6OWlqPLlazj+iApys4Kvadmtvqpndx06cJNkCs
GQpRd+5foTwu7l7/eC/mfz6dt14IZbuKOszR0ub1IWLoBslFgyAq3PWZm9z1WTFkh58Z5/tVpyBG
o45Vho6/u+6t/tYC8d2o0Tic2LWKpCNv3BbvfcTL/2/3Vh3dWxTrTKJyJq4mptDQW5baqtlWO1w/
3RsL5/PN4PcvtHbUfSQ+iPZ95+idpjhF0I3IVzwMdTKsTi72N0S6FuoU6POsbWmcvHVefr6Ovhz0
6PvB5Zwi5s1Vna+Tx1DGkjNOYS/9tnai6CoJsrF8Yw55/vi+GPK4zVIqOMplWM/4YXl0DzOJo/a5
6xAaca55Obs/7+B/PpOjtd/laV/Lam5i0MZHf/znTfVU3HfN01N39Vj91/qr//1Xn//iP6/ir03Z
ln90x3/r2S/x7/81/vaxe3z2h10BeXF+1z81891T22fdv4Rz69/8P/3hL0/f/5X3c/X0j1+/ln2B
J+ruKUTB++tfP1qVdopX6791ees//9fPrh9zfu3uqeq/ZPHXX8o/fumip1843obl8a8/PbYdmjzz
myt9NhK034WmoUi3bXz6/hPxGyZqBB8oiZCOMMn9+ktRNl30j1/lb2iMbM2m0hEUWjHz/voLyLP1
R5b+jbefmQl9qssaxT/x678uw+2fG4k/79D/oCe0nWcbDnY3GscepT8ENxSUmPKfv+tN0hRlRgrW
XOE0kgTCIytMo8R4lyWUwwsCrIYdc/y0LyHAox8ooLXpYE7Ce/qIjQa1WLftpilrs1nmEZVrF8x1
SeirgBxPZRtIJzYdKS/JeGvbfQ5o68FOkDheR5X/EFrL+OiM5EjDj/LAusVT+8WaTJrWQBqjNL1P
ZlwjO8t42BJbqiMBOUoQ0sOrEQdYDM6p1QBSTJbpzaAnIp5Zlaxkh/2wLQlLsJDFd5i6dmrC/rLr
gIV9osTZQcAi6yY+WZDnIkoLm8qAprCgZgsa0P4W6nGS3jm9EvVpGRq7OKy1r/wQh1NMLIhwFHgs
2vAUskBgXSa9nAD+4YciUGVslqbcLomrx72GazmeNQ0m1UMVl8m8c1vDJS2yOlfvmjnUhJyM3uKf
J4uDIY16U1HF7kltXDgKUzN07p2D5hewVGA3Mr8N8f1YD+EyNyB8lCZDDJxwpe7j2PKcp4SkepBO
rmzT8RuhZ+s+AUZqZCsIJN4YXEu7XpqtNyAe3ojekfPqGHZERroKYmhkR7prcuvjIJaquuh8ba/E
FA+Jyrzh0RgS54TYLx0BTBOVHKcTLA2G+MWAE1AC43fBNAm/oJ1ZPGSMSTTaFXY9cMI3y5RSv6A3
SqPqpBsGXV7rJvfMDXZjlN6225BoVBBMDfSkx5TyPonzsvuaSsE7A5MrzXx8Enhjqd2kRlgCGjhG
QbABnV1+VW7d5F8NZ4Pu0Z8Q4+y9OPIBwg2SOIp0BJ117yLUT8sDcwykgXTdSZ5rRBP9vq5sq/k0
uG4G1CXpUVz5GSzC+7TSJB40zYyHWM0ung8nDE/j1oZI4Xnp4OEuS5L4NFgmKKwOm6DmNCoLsKKy
j4P2cmmABO5yKWbvDItsjQOdHpp7XrvFXF4ShdLKb5XOnejrGJmQcMjBAoPSQQ2HUJalfX5hSZ2k
aHVw7G7c1smis6wdovzclr0xZ2aMq+IwQ+cX9Fqh8cPnBGMfHJrWlu2eYtLY7B1pEQMGizQV3HEM
r/ZtXURWvallHX+M5EQuq6QlMxz8VfpN6DO1+ROvMzB4pOptaHCjp2d5pppQ4EAhZk5TnNVNDwEk
aXPKslXgvEfCXcHKgsw705mKDHuTLxxmGnFLlDPg6dYChLjrcBZhV2q6ztlhOwbZOizgGyMyFtjp
u1QpG5ofH5oWzf5u8LzR3ilZG+gZwYpmCpYOunuZwI0aAZF8IzhhdXfMplKHvB+WjwFWiC8xjL73
oVXDDejqJTh3o7oTBykXpzu0urCgxY1O+8hptE4OyeJ21YZgcW3IhujCqngfsrGSh7CHPnChMAB3
0CCDbtnRUKW/ZpNNNdwScAPfJ5xTDBazqDq197B0Ne+TRNXp3lc1uwsyAHjwafUkbGowyRHzSwWd
SrWfEr+EjwZpvcEhdcN5gEpe6/oIkKkcEe1GMG7hXQlON+as7SeE0ODmsQoUMjfU/iNgSx8xu2ps
o8TcE8Gac1E2TteRGNq7c2DOOMDZv5dBr/+oIflO+2iJYQUZuxmolssY990Sm1L8LnKE7afluFLg
08WYkYySPmZzGemaKhWEDMq2bl0jCcHQKIMrRpVi11g2tfCOKgLAoLxKo1uVs6XGNpoIoBoxCbIx
YRK0/8Z7btKcn1n+TIqxx3QNfyCxMyqRicNUg905zi4I9zUQD0MVNYg1hqg9yRynO19q3LSnSWmH
NWzTRo8ILUbigj8EZi7ynerL0j/xyNlMztDIL2bP6zy2H6wuRxHf4QK1KDLWab1frGLwT9cukHsV
AvTG8BvYjrqIjJW8V6Q3kDEd9XxyPNZtfKbtqU1IidcEycejyoYnyqQ+K1DjpuEFmhXdnRbKMKC0
xrR6ZMnzoEImjjtfKslDvcFPrQwONZFAmEPXKXbw4vnSFqbXbkPsm/uHEt1I4NgS++O2goYEbSAj
PF5dTJ1LzXcVanTlB1f2wPQoLs095FAcjLdW0NGmaJvJ767oaWNgtGsZdFdqcSp5IbIi/NhgIuHy
ZzAaL2Dx0Q+NEt0u5ySuk0Ua9LTc3/egW9Um60ountQxgTONk1j9gQkhFOe6re0IHj9+zu3ItNSR
sFqCnTJLQCzDxuc6zOdQs0FcJRN61fzEWFWPQQPpGux5UwEfsFQ14L32mySGSaxIUUskPuWzevCb
6iooo6m5HubY1Fe9pu+51bHXt1cC6zXZm4TLeA99jj13O4+B/mO0MImvhDYhd7S8FaEPrVXF7wNh
NTEBcAv2JojjSXTWili3T6KXttkORGWEuxEXDse3ued5cyLRVVdc8yBkZ5A25SFsYxeqJGq6kTib
lLKCsJ1AfPDJuIl31E+nVJ1oMVY1hMQcZFxtByKDq5MNTrZlnxqG9RYqQ01wDg4Zm5qUz6q4RWOj
3Kt5yfm7oe0PV2DbIzQcbAbIx/u+Af2prfj/uMF+til/dcP+/+FW3GHH+j9vxd+z/T55jB7zx/bv
G/D1l/7cgLPrYTeNHsxW/qrQRgj7rx24ZezfKEardXtOziUKWTa/f23BHe+3tWHsY0ShDoR6l9Pb
X1twx/4NgSvbc0fi6Fg1xD+zA/9+aP93xQ9XiOI8T/cdkS5q5Bf2kBLF3JT1TbyPSerZmdG4v2NZ
66DqNcN2aVIoWTVhffW40Sxjl0FFGFLDbufW1JReOjfxIVy1BDF5Lssrruy5vcRCS95pEn0AtTQX
9GZLyKB9dBqInOTqxX5MVUR5cVnJwdqquy1BKdEFEOIlW92V8gAoABRpA5slX96qYh+di9cv7CDZ
Qm7DcdwhyOj5iaMql6COfVZJe6r9CypxRAdMK42royMVgnv42/Pw15Hn75YpYa9lkaMrTHHeZvXk
/MVLf1zKskq/TMs23eNmxVRcYeHC36C2RBGFl3mx+PupyD9JY7mgLMnnoyzxCNRlunYX71ALs3Xw
I2paWkoWD86cnupEfSqrDG8mcMgJg2cu5Ihkvhs+oI1+P/fte5Lb2BE48GNynwN/vpznvTwH/Pwl
AAa1RUZ2riFhkCBAEpquCnLTYgKkoL4w7zum/aDbKn+yMdoTo9HCJ3U4oMgO6jCmUfquyn0I/Ppy
yF0W01zik7IvM028D85xupLZpSi9r0HSb2aqpiDC+HuwZtJ72yfpzwKVe6IC4d8R7zreTDkhJ6nH
JnvySVrqgFGMll3tGjZWj9HSDbva8ujNGzSjUGUWknjjGrM7PXvpQL3kGDjduCacdh6mtvNhaq7A
/1TnjVPPdyonpn1aVP1Yap18Ri5J9mbqBhRxbR5Nr5POVW6N8a6ZV6QLqUwkEuBfBFoe79LWMpe4
PzhHyWUkOqfpzmrEO+9NL3w2hXV+Xk6EGFEvHq7LOkUz8MbDY9YqzbOHh8nDw1HFUQdRI/Wj50/r
Uk/Gj0gs2gdxah5kVY17E1Vn+O8fGtpYF2GTBPvWgLHSHvTaIZPoIwahWH8mSHTAJ/ZEReB7bhds
7dOob0JXEqXYE549RgMgxPCqXbqWF1T3ew3YfxMOaJjMHFziW00dcM+ePPNMGV3quf2duKZPsmje
JZ33DS8ugAZsq+A+dpHwvH0wAbIfRxOcmq5+B0b8mukvxLjaT5D3Rru+puFxz47yS41l98SpaYJ2
lhrQFQ7ThkkPW+lK5gpIl9fkCK8MM5KE3Dy8oUvySUYhu8TA4WQ/A0vipGfSW6S9+qwMOlJihw78
apc1sFQdcz95izwPpEW2SQ3NDlY+nk/n3s/lfA/uAtyQPSflFdQMcEWtsS/t1G0/OmNqb5Yshz4d
9l/LEZ1qECziTPhweER9b9fi1B29c9PW8x4iQvned8w2iSic82hcxaSynCTECSKfhq8fdfCaG/nB
hZNwUqngEsd0Bbi2u/C07DYCEQdfb+XiTjCC0JuKQylBTI1esRBNlrQ3rQ3GvlI8xWVdZZtFO/Wm
GorpPK8NlQcvTg/EX2SYFGFI+HK0znK/uXGyIL5il/ApDTN1sEMJGSwI87ssBX2gqji8gDYzsx8S
6aEvarU1lCZIwE6tQ+fmZ/3/Ju28lt1Gsm37RYiAN68gCJrtjaQtvSBktuC9x9ffAdU5LW6Qh7jd
HfVSUVWqZCbSrjXXmBZmRwp+03ZbYGAYTXh9hbUO6I+LDCzm7POg88ykpDeGIlzVdkj44DZvfNQe
eOyR9K5GjP3yQxwCbYuCEF+qojzEXvyDQndg2EKqwj4uWJqd+VUMrF0ge0hjom4Tt9Fb4cewRdia
HBOnjI04mKgQqqxlkZovVJxA+o6imWFveM88coW9kWLeZEn1j9CrAkfmIr0tmsjYAXjfoGA/4KzT
bnKlkx54u9VfgRIhIvLEn2yG3a3mJQNEW8w9J0ucMfxq/k0oU+wZsxJUcEcI9fqqPlvTnD5Ip8i2
qJRlEvP/uKYBQ8N4AsTl+uJDFvog70g8tnQ2yT+pKdsQsaXDv9mkQSaeSBvidw0J5fLQs6oh8gSK
lnkvYHaum7/DTD7U0+8JSY5lAtcnY3C9xUUGh4sFtx3aA6U0H33URX7sJQ/ygDdvgpQjrJ4Unoqx
njlGy/U7xShaecxaIgttvcWU2bne9NkJb8gctOgvOHS5Oy3zFPUgpiMCdGzURYwKhGAzNc8jde7+
WpXy/KE+bs7cHxRSZaTrqIdZnuwQLwWdTEjq5orqVDMDQbxvw8C93p2FyH8eSYJBJMOhh5ANPtOS
lMpolLJWwPRHxRNMNwmXp1avISUR1IO4wltKG10hS8AOxxgJJjeilOMsTExInLYlVIS40b70Q74i
JJYXeY35hyno+WWG2Jon1+JmI1jDBEMrK1wtF4/YlhOdyBG81ciJIYe+g8wBazt+akpMRgd90wCr
TJDlFxZU+BTVR+W0eA3KXf5Q9cXzqE94MhOUKGoDy9nhSc2myS4jcddF6o6sMGDGlZmyyP3+GVrc
RAwokIRV4YIslmKCYihsaw03P8xsuw5RYFPJ21ZJAc1x9CVPZc3inEbuGnKZHRBwbjhgV37F+XxV
5rJHLvninH9dFnFELTACDfiRy7WKtCqmXuNBVj/X46/rE+nS5zptR/24IkFjwH3p584CY2qAx2K6
XViOVOIYt3ZzudQWs4MKesQplBYtVj8Xfw8FN1Oj1oL7CTWfgLewGQbvDTbXIYTL611TrDmH9nEt
KsoM7hAVIuS8tBYNDgNyDFlOySRM8QgRNBH8O5/InJuU87rI77sGiFszB9oJ1s5qkjrbCX2CUzqq
sSnQHUNLEpgyn6wW4oAf1e1NHIdg9XTjR9qixctb0XwIMgw5avAsG88UKrswoyNhr9JBV4XGfNDR
wgu6+SnrfBxTQjAFFm6G4fhpwEnCicO4uxWA4toqKEnFtrro3jTHaqMUCNxCUTWObNS4Dvv4+4ix
2e2TXO+cjqu2I7GbfqpBd+IlquLFy4FXjOygRveEBbwJU6RwxSR+UjHEQfYGd92KQffaEZiVmcIv
76jKYe0VlSOqxUtfjI8DUta+aQ6qUn8zcvwl6rR/MsLmqVS725Q/IUbZEy+CL70mu2SSRKjC9VaQ
hbcWTR5VwtyTgNZP4SFQtE+EWR9HOf8M7PuBafYMbMPxs4JqdTSQQG9cdeKz6wg4h1HY+on2PZOw
utAbeR9r2KMp6Y3W9/dhY4Ba8e8F+O+Bjq9ZPZuHCR3utt3wwxDktyrCVrutgtJpUaOCNSB7MIYi
tMrMbOxJ4YYiVLIJMCQXCfAGz3MoZ5PgebrDBhEFLU5lRh4VrleW4CCzm6nEezCzcL8LFVzu2tF6
B/qJZXn3A8SEhyNV7nQlxIQpuqU8+dio8MnCzIi346yGygoSFjGIWRXXa/IY6uuEwzZIxp089qR8
asdKtHHb5RFaTFCUdjnUmVNj+dHgp+ohE7RLXZ8QxSniJk5HZRMVgcDUKm8JQIPM4lXMTfWtCYRf
VaLLcGPKN2nUnKKJjzzVd9mI82hGmmJjiMFja4QvHX5MaSLfZNyuykR2FUxB2YKOVqW8yABScoz8
4qC6kYqJZ53S11QbCo+Ivp8ryM9ZKD/VXOkJqX5CZtHf5lEf2uYwvGTjdKN3033sW5/gde+DuNon
Wvc6pepmFGDPY+3HvU44VFK5xcJ822QSTMkm34pjvp8yCMemmf1sUVVjnfJjANmrD/FNUgY4VoF7
V6I0d8qBh2VZP+aB+jsvlDdG+wHeKO4GyiFp830nT/cyxDwK8cWdhfmLG4kynr+So5OEsEcDwWxa
PMWSRhF/xbMlVH+hM9hwjh/ids6G6fsxDGJYUO1taNV7smeUfAhgbsFYOp2QffaTfm+F7VFIcSsW
Qiw2EgQ/xbdO5ZXZKUCtvdQ7ElZt9qFJNJIsnwCLajfWI/7bun9QR28vT1x7FTPdE2d8Izx/Z3Qw
qZH7PuvYX41qdsyAmPBWeC1KAcBOsQu4CeIYHSIuTx4jo2lcVajmvGPyXobdjSqWW9hHxyIm7xQV
kuwmBcNa9fg6Zjo0xriSQUxH+hOoSLJw/QRZT9IOZD4folgfDmVtIG4TUOPGU99DbMIg3Oiiz5k2
fKJaHY1tkz6XbbxTPf1nNgwh+yUrUIjjmj0B/kKDYGYTNTkc4w4nKRh+odt20m/ShPiTWqlgj6IZ
4JPZ7riDUQomT/nNWImfeW9Fdo0GC5y9FB+b0Czu8naIsbEfXwmcCBCf5FuQvze1Zn0doz51Qz3y
ye81t3oq/woA12zGHssWxW+OSRm9NymHdNnXm9DEK2EaPM32vQJP4ZI3O79T2+dhHmNN6Se4UIy/
k6a8SS3xVs+Uu7I0Xtuu/QT+EcSw1JYbFBpwxcO03ESDT4k8ZU8F6VkhUVwIWu0GROetFVf3/J8O
Ymd8qnr1Ju/VFxljpiCRxzuNTWHWnacb6irB1uT9d7XXX/yg5gQa2BwSCceWPgmEH11WfSvDBKMo
KLw2/+5zP5omxpba+NxbxV05qq5KtnLliLx0IpPSN6kt5m5M8Ovj6U9yVUTUEJSuNGQH9G0414WO
POLNUqp4/qwxLBaayn+uVqftERI9VfFMmgG6GICci3W87VeP8Vw14r+Fw1eta5xIiB54ct4lFVSw
4tv128CltjmOkC5YhPkMa3mtsyK9t1IfX82w4FnfFTfEmNx4jhDk1OWGuXVbMXNhs0KPKXxq1b9e
/wHzTerjZYRmqSAEFiKhlFo+t6amlFQwrURVNDxr1G9K93y9AfksqGhQUoSqQ6GoSDfRSn0cXV8A
losmtHGF/bjhqboB4wyZerC5nfS2/tjYVKTdy7Zoc/U6Zttg623lb4208jY5fwHxMyyuXNTGI0Ne
SpB79AxFhR7CpX5A8b7m3l0yPF3v6oXnD2LqOTxtyVwkaeVjV81hRBbeRESnXgZn7ig0b8UJt1TZ
2hQLOOOhvpWd4q7dlys1VYuKo3kOf2h6CXrIhWhUEzye3enBu9PeAvbMbfOFShzGVnT5x78x0nkg
MLSyVs/nz8d2F2tVHuFqy3O7nfzcVTdavPZyXSgNz3u2WJ1aniglRNvWHVziMe33zAHGusHq+7U7
Ck/tYdhhuLm7/iXlS92yeDGKVNVSZmjMW9SJsG+KPYrQdboVHHBJO0iudJu5llvutD0QOCywPmH2
/gIP0IlukmPxCTLw8IlCS297/YcsKmD/6f3pD5kjNCc/JNbkToVuSu8LOBkNWgJhUvdRrcokHNT3
cjRukFNtRzl5UELpWyNCoeTa+V6Y6c/OgEgjeuL96OlbHlRPocxM7M1fK7/xwtKSFYXsDMETnF2X
UQxFCie5DPzOnV4ah1rVe4OX8Y/AxSSXIq4Nvle70MFT/nqz56cEe8pJq/MnPBmZUYB6JnRC6wpS
5+RjtwMJL/NxjADZjvd+vbGzQBgvRIu/kJnJoCnNxTTPLUNINQBvroEV61BmHKVvQKewBfiRzPlg
VVpZVxf2ElpE2cbcI712Jise5RBfPwt7xPQzRYPCrfKKPRdlgk58U70Ahv5ZvtXT/Xgr27Frrsy6
89lP24TyNYUjmG17MfupqKxjr6SQsCrEra/9qFdrf86nzMcWFtNahVTsd+PcAtIoE6e16LuuJCs5
ifNGyDoC5+ImATFJXX40XERlMkR568b+W1/BD6V4V0zers+M87H62Mhie+rGeoLGCr0n6awbJPl2
7a8J7WeB4+KQpg2N05OAqEkEbzH7MKzHFV0pW/JJ0rMUT0iSgJvbExE4uyuSn60wvCJgux0LuSCI
L1rbDlw22jvxvhCpoNNFqbkhMv5TMdp+lwcAlNpR6ZDIzwkNC9uTlCpDgpGUHrLl6fXnssu/I9Wm
tlkdeED6eJCJ3lYtcRhvwvfCEjdV17zjP/xdwVSmrTGoFia8D/LR24ljh3NVaeCpEEzfKfy5qwaD
o1ByA9l4EAKTgkmoIxsW95vfR0ejK18gad0qsvW9H2W0X0O9ltu8OBW4tINamsdwOaOjQI31VBvZ
RmtzE2aaa1o5NZQrl6kLQTo+1Ekzi2ndFXpfabHIaej6+05wSqwqbH/XbTWeJlCh7bWV+ufTf7y/
fWxxceVQumKSa4Bn7lBpul0rGKZSNtwj8+qUYQc+GCdyPQh38dgI21In51KVD4Nfp7bf1V+mOqEg
shFfJpGiwyAdHtVavItkjNL6xn/JEvnz9dVy6Z5CtBsIIWFMyTgrMe8x3cDgUW9nW+nXCg1oJuCv
aanBwTQ9t+8wkupCV/HK1zjHgDAQdhCAnzsxiDYAKnMnLlWcRGrhZRzD5+u/7dKBwvQwJFYacTlz
nkMnB4o2mkg+odOTGxSpAG3rz7GBtUSRdhWuX7in48UurGzzl9oEAUbxh6Eqsri8fqOcq4cip00Q
diUeR6C4t4mFWSDa0zbSVlq7OPqnzc3x3ZMuioCBY1LKravHzSfLwFusCL4QbbwrxtnSUw/tKpi5
ztWh9CFpm+KnDJtxrVbQo03Yg444z42ZvmvH+Nf1wT+PLH88zReD35c1ir2GO0Qi4qpUPA5jvzH0
ZpfGayfrha0APQqYUTTc8EyWqYBWigfFmzAqHD1chRG/VT8Vaa067fy+QHf+NmIs6ii8xExlZAsd
ZfO7Jn2LMKQeiAKYI6H6EDdX3Huuj9+li6LMEUcdInobkSTPx08bGWMt9ZAn3XoL79I0gCU5kas/
YiV1mE3asBnejE6zCZ34EXL5bu2meuGM+tD+YuvTUij+RcuwltlxbL5a2GVd7+Gl73bawcVOV6Se
gl0rDWS9gEvnMa/vCt90rjciXZqHJ60sq/vKyQhBKsfMw0P4DCNiGzwQc5Rs6cbaoq/DKtIhIogV
x+F6w/OvX+zjp8O3ZI2B1M0oYuTzmWbqekGz84r2S8YJJRbWfT6kd+DVXvEIer3e7MpX0+WPswZT
ZrStPs1qbKuJShhxDR18IbsKAenvxNQX73/NqssGoQpN2PrO32MQcaPs2gMK4/31viwAhH/eSh9a
mjt7srvpUPDh+9FSdMjvuVf6T9mLcV8604aagJvuW7ZL1yDMa59tsW2JYpyWakCT6q45SHsMSg5U
sO9XuzZ/h2vTY7FxDy1KsYRSQwZxcqtHae/fWXfSJrLBCL+sXSouHUqqCTISTR8FNMuITYpXT0fW
rUOXBTk7eOt1LG9abW9qB6S8KxvXHx7hedf+trb4anEnFHKrpZ2LtP1Lio2HUJWf1QGHGy1KBRIA
M4QgSd4V1MZBXGZkAXEeJIi9N6m0o2qHDEPzPTemz7kGmGTMAhIKw4sQihBsylfVj96IOAt2I1mj
K0fpY9npK4Gfi1sTHDJqDQHc8Wj6OPEIouHF0dKFEZ4nfllPtSFhNqeuBHkuLVaNWBpCAXZ5sLsf
mylaeSRZV9BM8tIqNypSs5UVdGmaaTKFk7yawFUi2PywgkYJGnXj9Z0L69VNiIPv8HzZQFW5Nd3k
aXVWXzolT5tb7D6UIXp4vfxpDlfuTW2XO/0g/cDq0caBkgzZnxMLtwBUcGto20sr97TtxbYEjRMD
K71jknf4DSKwK/EnZaIH1eehKZxK6J04qd3rA3zxC56M72Kuo6ZP8nKgw2ILt1gGDda//nctLDak
KBj9AjE77uix8EkgSaRP3a/rTVwKjhHf/DtLFpuRLLSBjOqBTe/JutV32aMFtcbWbvVv5k5ypH14
N3xReGB8szZUMxw9nAMku7E22I3sVn7KeS4dLfLJT1ncevIx9DJTpru8d24jakV++ujokYJuyicK
mHa9WzGJOhsdh/nWP8SOh/x+e/1HXPyoBJVBMyNMPtPWjEo6xEHHcERUQmTK1wyV6fUWLu0v2t8W
/igKTg62MvJ0owcp50bGuzb80qQ70QxX9uGLp+dpI4u1r4DoGPpg5AaCJZyTYk7jcPtx491PpXKH
LTWCW8O53q9FJf8/J/Zpm4sNYKK8obQU2uw3/bY6WG69mfYk9exhW36tVsO6F293VIabVNsoPCqX
l2RsFeWuk0Tae+rcdituFYp1sGn+Gj+hLvzZbX3RpTroi7p2C7r4BZGWQUqXEGEthXR1GZhh2dHR
SfPftciCgeJts7h7XxnQi+vhpJ3F0tRyfUjMaepcCSsrWD7ipyKWiO9gKbPpRLW287q5kcMCJebw
FXVKs7IgL10dKJUlYjnHqs6SPSkSixIr3s4dmuE9NdBB9yKlXaUkPChDvDc9faXBi09ahIIciSYR
BYKzH48sSIDUznUqW+ox3At4q6eb7hEERLRh1aO0eBN2qasNx5iNahetLJqL3T1pfPHoGbBUKYi5
dG6gYi8fkk6tLRSrsoTTb47nspMKrbSy3VwKMlEOjYCIiUQ26yxmMPtZmpnVuY3Tb4nk7XwKjbci
yTPZznbWym5/eV84aW4xpeRAacVxpLly2zm+b+OuhKy+2Aqf/c6u7ufYPjhtCsJWpvLFu8hJu4sP
q6GgThqDdudYmvd5Tvqo3Ajir0RjVg+S1V4uvmRTAn5LZbNzKzIYmNhgeuRvYanZACy/Ih7PM1tw
1u6+F7K/HF8nfVzc6Hj1WdGk0ap47A4Y6DFnlV11j7H9du2BuTZtliEJvW3xaYhoKzpkr5KTOMGL
ehjIz7SP1ae1M/Hifve3Y0v7naQaplGv+XhgabeNmt5Qu7tNPHGFxbPaqcUBUgM9TqXpfzqlboc9
aTnbfIP0txGc/2y1/2vhLdWPBRXjUaUYnByYSpvFp9lzBCtqr6XIOQ5XunbxfnoygvOt4+TM71Mx
DvqMnnnmW10eqJlwPPMxknCDk7jngP4ZYnllzV3ezv52cP6qJ21aUTQbp/HVikLZFPFXuWiRYBeb
UH0gLrhyqTk//AGmKOif4SpgGQAq82Nr+Mw2sVkjrJMedGQB5XHadzZJicpuNkjmVz/fWSaZ44Fk
FuZucCR42v75QSfdE8YC/9jIyNzKnB7qWr6z8p7U2ghZBXx89SNPcsWR6hKWTzEZx0D0rK/x2M4V
PKH6KCCcI+1HaLRdexacHWLzwUWpvUa6mSq5MyRqNA7C1BQlmuk2fyPGAU6yiynbaUNXaCZKX3P/
cyPjND+F+3Twyk2sBL9VAyZBOTugmhYgBKvTkq2O9+8W0sMaq2/5UpsxG4h+qb7DRALZ6uJbpbVn
tJ5Kvm52j++nz0HrYnpra+E91UxuucoVmw+V06DA3B5XaaCE+EOgAFps/lCtI0qVkcVU2kjcKKAA
pcBrWitFw86pkFmZ+Gf7yNyeqkCxoo5RV6k9+DgXByGYLI9Ildse9Z13jI/C1oC+eTRtKrh31erh
No/Xsn8n7f0Jmp1MRQAFVjz5DUa5rqFsDIQFyvP4YDz5j7obPXkb7fX6aarMt/dlg38uSRrZBlTw
iwE15SoUA7Mr3UHCGKixup9x1NyYGFK4me9HOyUJrCe97OL9BBgarZeXuEjVKPgvdMD7MvbLVDnh
V4g9Idbs0qZAzjkhX9obiN/tDD/6l6rX6qc6scpdn0Pf9KXuFuEnhP8s3IlWHO4HQ/JfZ4+6Q+ER
aKxbpf93XxRzrpwaBPYUiXs+Qf6PH7JS4BCkqWW61l49Ypu3yTfj43yKQ0/aC87qC2Z5S/nT3iyf
oiR1LpNZTBwI97VVe322K7eTC0WRW4PpiA/WTt8TblwJAC1P1X8aU1QNwZhGTHXxEa1A1VqpU4Jd
jyNfMMu4y58lXIHrc+VMsbVsZnEXausW70sTw1hx0Lb4228KfRaL+tVNj6fgplDBD+In8pVNIXFh
NjzqWSvZVCdkG3Wgsr3qqdsck19eYKIypq7K7izh0DTmNz0qKZSKRTufBEdqvXrl818eIHLks1+H
gk39x6/Pdj60pRFG1JH1x1rKv3SQZUUNWfL1IZoP3w+raZ5lmgiqCLwQN/DFhyhr3wunYcx2vli5
RmxyY1z51Gen45+PwLkww/aBWS5v+YI/DNkA3GKnfksOxtusJkt3yc3MCt52SJ68lS1w/slnXTpp
b3HNR2PQ5iXPKzdUjkZ4X0WGkxm4AnfZJhvDw/XxO99v5wE8aW0xgGNB6VqbGyaJSLICkkPJTORY
295VXZkCX3dtnV6cGJQkYdeFGyS6oY8To2G24IOsUcBsHbXpxqx3erlyYVtrYp4zJ1s6wuLBzLD5
cNnoDLlySs+Nqv9sfzvpyGKGt3VipLi2GBwcmpvJG6XeFDeqPSsMJn/TvWe78Mf1b7XWr8XEkEak
85i986kAnLTGY4wLeoWf8vVW/pDlzuff3y+0mBGQ9DwTC+JsN0k8ayVHu6EazLqJIpfwIXK/0ZFv
SxLj22hXfOJv4tU5cvYa+2fJ/f0Ji32PG7euB6luusGtuQtvwuP4aOwwTd8Jztpq+z8WwN+2FudG
Gaei0jSM6rhD8kBl9zbdmbfzQUVeU96vBUrX+ra0pGgNyMIWUgq3Kx31KN4BCNmgm8Ogej8P6fWP
eXZb/LO6/9W5ZRohjYyUaozQpNqOtI4XHVCEPIpCDD5A/GHkyVOQZb+uN3lxR/67LlT54+qbaSR5
rRaWqxipYxShExGq+O+aWOwhWVqUITw0waVmE/3QrsCw43oLZ7fexbgttpDZMjrtJSZFJYJFSzTO
zX47hG+DtFbYuzZci22kSWHsgMzw3FbvII69xWW+Mlor28bSOlCefAxVE84TzfIQjx19to1p+n59
wP6PU/LvTFvsGiEoEN0Y2XT1u44M0oS+Yes5yt208TBfQeawdpCcPyLnbwSGd65wJZq7DKNQZgrQ
Kqa4rd56VGkRsca3gff4HHewlc0MvycKl60tqcsbBtATtGvI9c8u8FGqY3FUsjmhKXHN93pjHoT3
xC4PqdtOq/fai1+P6INMlhGS9rIsobYyI6cgjV6Kwq7PjNLGMfuFwV7zxzuTB/zZdE9aWhwvNRfd
yWjpV5/odhurex84GrUwm0hI3YRzDvSSVf3sEM+tzJ2zJ9H8JWdsKy+FuRBzsZ4FkWu7J0Kmqv3i
E6o+nELG23oyj4NUO2Jq7WVLuC2G9nUcB6esspX7wuUvetL+YrU3JRCssivJBdxmh+bRP3a2t08P
/mZ+qKwdOJc+KHUJJD6IfeDhvOhs6LVi4eFU7yZ67Kiq8Knu08+95K1c7C7s/KTA2YcxG0Ovuayy
CIcI7KIch7ugjzcpKGy4+pnnGhJY7pLoxuv1b3jeKxOZlcz8nAMof7BEp3euHiRXOPUN5qeVt5tQ
jknFz8IYV46z882SVjScaigQNrHlm3/Fyc2uQn07pWOR7toIU2+F4iDx5/V+/Mn/fLz90ATG2owY
e8pZar8ak8HL8indYSf0VA6O5FTcgjT4FE6+MZ3umO90R2d/0R/MN2R65WN0TJ1oC6LPuf5Tzs+g
D79kub9hw9qFWaTqrhTOfqxC8pgEwTezC9y06lceOWdl+Sjp6TYWaYS8GOFlVMJLgQlqgaRT+mx8
b4jwvFigyg6WHsobTRlvdG16pBx56w/tvSKN2HLU93oE6cnqp+/laP7OBnZePUdMXAgbMQgeYiEE
QjIl98Fo3iqT9z0d6r2R+U+tBP87MfU74hv760N2cRbC7ENirrOlLDdLS8utCSdIjrqsBdNmbruw
2mnq6F5v5ixH8c9o/W1nsVVKchikUJswUAiceYqYEk5NO7CKLkGj+Fdx32zWc7QXJz+1AIT/YEOd
bRydwj3BmAbTJYVIMUnAvvy+0q/5bnY2+U+amH/CyfpSjcGPPCrgXfVOPVrQIm6G3OEcdZWtERzD
1cPtwq2BaXfS4HJBJwCWQKyku3oLQ9XBR9qVH2edmOry4R6llU3x8hBSPcLzk+Dp8jrcU+1ZiWpl
uFwsbN3ybW98WRnC87Ns7hEq4jnximHp4jnRGYFu9QSMiF9mB+V2frrMJ0m3+08nxL+aWoYuJ/xr
zUip4p0lBxtVIzM31GvdmU+j8xnxt41FFE8Hyqt4gqZzyRpx+XPqTcQlK7Rsa5c7fu9mm7XczqVv
RCRnrsVEAc5IfpyDaGqh0uSsrdjvgS2kj52XPF//SJea4PyVCPGTqiaY/rGJogsmCF0Ca1WT7SR9
H6Z/l3IybxDA+fTZxgbinrF4wEpdBWW1StOdZmeH8Xvyiu/YNnOUL+Y7lQgbfyc/tA6sFTs6Zve5
W9wP98FWtgFpOf92QeLytyx6a0BTs9IgjwiMYse1z5xy1pJ9iTeJnR9kp9oER3MbHNfu5xcH+e8Q
mAvhdWni4NQrBQFtExBrLCm4K7ab6x/y4v5BrSwZA6ybGerF/pGrUKGnqEl38WeTzBV6tRvt2Xzx
bAhJL8ndWo3l+aUKS2Coi+TLqMXCAebjxFF0tfOLjlMSrq3kTRiHvQ4AMgzvJSYrKOU//oPunba3
mEZTJlGBE7MfEyuAJWeLd69Y0G3a0skP5n79TXUmAZ3nymmDi7kSwyFOMpn9eJYBzZHO/I76ezHb
1C4Lfifdz3ERfxM7wgE+w5H55Aq3zZ3vwlf7dzPXf34Lqgr2ab6udnaDZa+G9WfoQEBkJ8uEFOn8
9Lse09fro3zp0sDb6n/bWToQaHHdW3rU8+6JX4b0tu+/YLl5vYlLa+G0icUuqnitD9yOcIJnADFX
ABe1ffp0vY0zSdVivJT5cD85vMuCTvgUmPIuTdINWIVvkaMLtvJs3IncSyrwhRtTtJPN2qq4eB3i
MsQLCg8m48zkQ/D8fCJHaLhZ8KxUjvod+v023LQm9Igtjmz77KnYrU2PC4E04vEnrc6DftLfyiwC
pei4D9XHOcH0z0kLXuf/455yaYqcNrXYZhRBjCx4xbobTgdNuscma5N12spmdum+f9rI4lKZ1LUX
DUZtuElv2XV2THLeOPCx4OWszJRL09EAOqqRoCORfIZ1GE1jEHBR4NYFbbq8l+z5UFft+laq0GxU
duquiV7mnXF5jzhtcjE5Yw6CoilYzJR+Pg0UKcJtdDtxfKwLX7UbL//1X/ZxcY3QPYiDYPZZ1Rtx
kwU7eRu5wuZn29+0Dn6+NyKi9ZXX6aXT4bSPiwmJ8YBuzQTnOT5vSzC51KiCq0n+U4ztoT4m4f56
J9e+42Ja5qMc94LFC3Es6qfQ1HnuJCsPw8vfDYmmSKhLPcO1jaIoy5Nk6excdMaUy50ce8wUTbvv
fF49CQC26526uNaIXPxPi8tnL3FdPALrmBJ/pOBC8zZDLsXo+/VGLo/c30YWG3ISiVZFhhT6qKzs
jbJ60Uf97XoTa/1YzHhMfVvJLzDy9PP2wcqo37B+Zk2/Yq57cdM4Ga3FNO9CvZJ13oWuMT4CRLeH
Au+TFFQuCsjr/VkbssXs7pVKrGCNcvcZINqa9Xs6SO//SRMz8RovK/xUFterQIQw0fcxIgwLC13m
cuatFRtciPVxauBC/L9tLK5UfQO9K5gp+HOs759T468oYS3Wd/lkPGltcZ/yOyUxDYHgaV3pd3jT
EYPDiaEz5Q3uOpOtSL2TyLgOCP54k2f6Hg2ra1bWjaS0jx2M7JVveHm2/Kvzy9zTqOdhGWH842qh
8pQ3jYY7gOH2lu8kaM2uf0yy45f2fEppdXCl0jkosW7EpquV3nDFrDnmrbHVC3XvFVgt9Pe64tW2
qYUbkQtRBBUPJ7ltnO4FHYe2Tp0cMKy3MdixPpicqtUcyf8soFZJb7Vyb9UYRaG2GtKHobLscdw3
AczxnBhcqWwsGT5QmfxWRM8eAv3rJKs7ycItJvdcHcsMCb+XIXaD7kVh5EXrNU334ngnQq618mGj
jYMtBLs89ynf3Ge5+k7o1GkMKg8L1W6xzAn7b2FyMOtC4v9/L5eVY1YhDujfsKLCsng8ZhZ3IQ8L
XYqcX9T0m6Dwz7Gk8r8q8fde79wczQ2gDLuGSBvA3GwgVVHw5+RRaGOds2189U2ecI6EfDnE30Mz
/dL3D5OQb+f/goEFENQdwGzaeB3ZvEogqoG7xWjIVNHR9e9dT2UCPh+mKuy6VMSCsnhA9nYnGMFW
pGCr09LNGPi3mlS7PT9kSKKboMlvzaTb5K0Az26wcaJ3ugLka/trTkqlwUMrPzeJtPP9b2qo3WRt
vVPSCOW+tpHbJ8P/0Yu4PIvJM96td0IBSqgSXdG7hQp/UycM+tDZfWnd6Fa8y7PUd0YPb2uZIKpK
QEEffTBL5XPZPoW9hL0JahV9qLfqmO8SGAqjRU20Xtl1PdzkERy4mzh6Alx3r7TxjZU/6ThfKxgd
l4MMJ8GzR9hR0UgX8LzBqn3fN1hVy+LGiD6Pzc8w+tFN2WOdNy72JG48ec8poQaqzMfiVetorsSZ
SLQrAyJZMb4LfnKn9PcQTuxI+K2l0rYfR/jIik0of2cCTTSKEp+XfF+YAzUb96rRI7XVj4DNnSwy
7awMbtoufwbCtM2Yu5hkYikEIWjiwqpXByX9mXXMLXDWA3gzjGdka3ByZn4mk0EzsLFpv4X58JRV
vNYxCY4B+EXlpywv9wkD2+EYbEJVBtCzqwYR6x316OeU5w0UjyHvqU3B6aSIYt37fqZvGPlvUUx+
5Mq7iceJDH3ADMn3t+KxaX8ljHU/xRvK3JymH22U52Cw8D32fLcNVadTOlvG5aJTE8dTs+fBKG7N
Vtn4ZXVrVskRF5jdxJqQE3MvyslWzPtjL/ysyg7hkr6NvZAxgWCh3lIidUioWcpAGCe6thGL5sWQ
I1uFPpgnmGD7sAekZITCJ7qFKdbHsm7uPUUSbgBJfsNytLr1hjjdjjzwdnhxDXuqCzf54Lt5QuUi
iEq44lbjiHX+iqlI6SAaTe5MjKZsJUvfyfE+mBW+23Ew3GuR4U5Z8zD1prYt2yp101q60Vq8o9ow
2UkdMz1NExZbsw+07LfZ+o6QpK2Ni1+0F0Mf4zx8aDdNVN5oBv5KncQZ44vxVhlROuIVE5X3SLm+
+6AND2mh9vsiVnhkj3m/T+U0wBA9mXnmVvobRR9Oomrh6KHp6E3zWxaUbRGlblD7r1kePOf8wdEQ
WtwPyq0EdTqsigaz4vDBkEqy4vFtiZlIMqTboGt/pH5+bKx8QhxmEWdtc8uBjf9NEab7yixffDF5
iEHkOUaoqN8DQUlsP9Y+jagQR692zd7Y5Vai4glSPfIFNUf2wTtaTfRudv6DkEYHGPxfrETYeTHh
LHSxYWY+yF31o23lH2ZLIXwXNdtyHO4LLf/1/0g7r+3IcW3L/lBzDHrzShtOEfLuhSNTUoIgQdCB
9ut7UXX6ZiQVR6yb/ZxVQoAANja2mUtV2YNqx/dU1dFmbZ4EqYOstEJoi93zTY/OS1QhlYA42Qg+
W+ydFCyIRbOZFC3swSfWrXwjFOtIZNh9rTTcNMW2nYH3k6cV447kRjimsKGIYTvC8uxY7wFCKXdJ
r23nP6JVOBHt4I+l9dbo3MCJjR9bY7jSxgyGLTZhalQo3Us3KWRca549aWns8ZR+tLW+MQac6QrK
vmON788VtEsCIT6N4q5pxE90WLce3JhTTgfNw/21VVoB/FMlRwlxohQgTyh1vkoIQwbcqG2XKnFQ
y3bmQXbGZyXZCj7cy0aLW6xUNxVaLvkEQ9O2MU59OV6BLBvkiRNKhgMSPdKxEuenictHWTQ/oeYU
ZX1zrVjGU2OUfhPHEQSDZq9Q2zqKhDJBahzwx7MNycSmazMBGmn9CwRNy+tNC83aKbC7Wgd5iCmG
Sn3bgdNY1cVR1zKo3XPInle5+rPvZGT5LbBAaZzDvBeGL9rqHuD6wudFLIVywdODUytdNCuXuskQ
fzCJRZKqesRStnEPtHeFUlgvc/SjRjLQlOL4KAQ/OdN4r2fU8rS8eUVe6bbnyEdQcP/7hsv3UKQJ
S7XQopLIdtCMReL2SbqBSDFOzmCg/1EWhat1eDpLTlqFY40WPdLVd3BFnkYJyqz6AB1NGbjZAeeh
c/CPxKXja1zCFk14dGiWpxTzPTuEKUXsS039ojHvWJ1vbedNcyro9t1JZALns+68ppZMD8idm/+D
Fu6+AbwDLlU5uTFU5VsBQaWeXkFwySuqWyfuKsCgoaFQpsC51sSHbvYPkRVXeOyDZ0u6U9IipZTo
YaXmAJAMlWf0ljs2ANdyrru17qw8ty669WdO2iLqUBRQ/87t1gYoHIoPyVHU19/7gbOL++XlfzbA
wqnHxxx1iIrC5xTIWSkp37aV/JgxLE+VyeHQ8gYbcNgW2UpA7OJz/GzghacPiRGStxPiKSb/1dkz
d9m5NuJD7Tzm5DWXV+sn5jfjdxNd+Pr6kJasrDHRZFtv61Ph5QipQPgGjVlr/doX35a/p7bM/FAI
S0E3EkPVHSs8o572ulFBynQt3375taQii2VD0+crZhzyi+akjso/r6U5m9W5UHHf/bt81sVovnU2
2uKJmaVFKil1gddSQID8GK9QQvRCI2hmBBRu2GoX6uW9/3t282c+iyCCsT2Uaow8ELFTGGqglrs1
qujllfo9xOJ4pTxmLWQNYBE8SCMhfYZG8LL0cw9IvrceXhTqKCF1pPGVYCIE6C9tRw0kQPRs4LG7
THKNmQNVPo49AsT5piEiyJsGHGLVLWj5MplSSHEmenQFDJnjSsU960DtHZKwT5PHwvno0hovhN6V
jYNuP00Fv+FTBOZ4hLqMIwGU2BjJsVfN0wjtnaLTIEFU+lqi+rTbtQ671uKfJWynxHEJVyGXUAcG
h7CVRVAML3Z1XwzotDAslDRXPtUdt61eMuvoQHdscvAgJ4A8lhsdqjCJNroZa4NeaOFA31GpA6lG
85rClR8LOZDjX5p4S8oZY2qrWwWgz6p7jztgNxPVG83brlR+QUXJrSfJMwxA1PK+CSx5auCR6FrY
Opy7rGRKCIGU42giMjiyQCPDVW6NICabPhhZblooYd3wU5mD+Q4PryKqn6jDm27jSWOV2x5CzV1h
XLUtHKdxVuNU4h3Nctwd9Y1tTrfGZJ7iKfHg8uPJq/jQdr5BgULkmLFPbNPNufJeDsN1280aTlDA
63mgxYmvDQ9pM+xobz+Cb4LOVpjQlr7qpQChOHN7g4R8HELDyu5qYrk51irLWGhb0JlNIRy3tyFQ
CZ3LAIpxfixxKMb226LHUvd9CDmkLQEislZRLlervqNp25j/YA6c2QlwHR0evAUkfdX7kJo79oTs
+uKtSOWtISa/tF6K9DZNR5SvFi+57OBtP0UdlE/j9FbF24kVZANZqAwHCyw4aBARf2iYZ2r8kFh4
rdVV+thYiddISlCU+VOeALTbF4DENMgmkSTkJYnijq8kZy8eyd8HY2k8G2A8VQuk3dDm5IHbrZd3
7RGUqM33997aMIsQI0QUAQpleFFYxH4eCQ0FSd9STQq+H+YzDfbl2jmbzmwHzoxYDdQdIWhJi1pc
cX6LDG8Tse3koz7Eh3If4gH6Ntvq22kD7+3RiGI396XUrfYgz2U/9bDw+/1a7ndt7suo5BQTlVWo
GuisbQ9NU8gd+t0aYOPydXE288V1AQdSGdUc2VH4UQNak3M0mUdSoKve3L3AS0/e/P9ObJ742cce
p8bukFAxw7Z6FBBSHgHGS1aCdP9lXhD6MRUQjMG8/nOQXO1SRhKEkEpERSLI/06QZAidIKdoNQpQ
lMk26tNfJWhmNYxZmwVid8uZlQbNOKNWqNTxI8QjQgJBIVFqIcqBoLvbrLidXyhpc7bSQh3TXH6h
Ixi+2CITlRytBjsotE78nl9D9WvvZPfTzyyqfCtS/Y5siQLtNhdSD3fWdq3h++IOPRt+sXc0k+V6
hgoUyHH9BHufyettKJcTlGdjLD6pMfEsaRWMwUhQbkFzRJKNKJ+V/lm4Rn27HGo+G23haciZLOdy
W2ZI3Suh5qPYRHaN2w7QOag9XNVX5LT2Db82yy7WcOHa67pAAHOeYG95AoVwan4NUIk/HbmreDH6
yl7n0DoefOuVChddt7PZLpz7llBIR2SaGYrB3hYTBHcKtEl/b1ov7xFUismoFIPOzuIcDlzRxr6B
FTMqvh9FCgkWRvEsbGj0/UDzd/piwtFF+J+BlshwbehABEB2PRwLCC63hjui9QpJAz15HcXfXEvo
bwY/edYNWjbmodtFlrq5iShjfTTidiADahfltSze5e1oGkgwOyC9f2mkpiO0j5zZl1fTDUTZqkf0
swXZFfmY39rT0YmMf0EhurArNFSvQgdvlkdFZ8CfljOVZPRpUBXZyqk56D1EqRld2RRfcNAwXJBe
Qksj6mTtuRrtzzEI8uooVke5SAoVzoYbM2n3dkqVR8iL7JvO4pDUILdjogdzdHSwm6NloQMmdoxd
JsXHGgKc3GGHJo0DWx+C//VO+uPHLZwBk2gFdJmQEeZG58epQHS6RWQ6d+UJzTiNvXJVXaoXQgME
GpbwVdAmvqTpxFyXIdeKGoy+1V6s2VuWHESCpgzyt4N4ntgYKvF4n6JggsrODUdMXxjqw6A6gCZI
H72abHWmXzOr9J2yA1Q+dvKgHJQd4piPtgPAbJzqbjUq0AdRAwmCKN9/rwtH/I/fvzCaPXcqVsK5
DvX4mmj7DGJNYu0JOH/zxenGdpyrXCFpNUsf/LlhzFSuIR+JOMQQxhEPh40BxTA3/QHZ8oBH9erL
79J4gNJBLxASCKD7LjZo0zkZmr1R3QERx194ckJ/oHyadlMw3q13M8x2djk5VDbBkEBzGMoHiyuA
Ja2DHIxKI669kyqDAk7vQhSW6YbrN3m28qq9tFznoy2svoSWAIGHKc7dTB+AInXT3CsN8//3m2Ju
hsF2tlF2tlywDGHtQZ3QymTxe7ww6/S5ZisW/1JgZT43GGU2kSi5+3NTsAJS4mOGMZwN3/bHuTt+
Ov5TKLxeZn3JLJ4PttjlBSshbV7BtyOkPU0q6vILiNau2IL5jyx3wvkgi52gQxwCb8HOCgsVUleo
CwF8qX9vqMFBxWBrIDblcxt/N95iL0zGlDiQ7MWxago9KGXlyCE0b6XxozTY7yNICp1RnAwGpcFq
2CfMqOdILOSKpZ+JBlGgSUXgkfZjEhHa/0IxwsbsVUA9iROY4C57nZJ8yBZiT7WUeQ34dq4zsMcp
jiEUV1fIN1XQwxqM0q0sHSzh2rqig+mqEL6eUj0YiVrulMZEbNMqZZ/L9egq6GSPaJo+ZlzaZFWC
kitTPg5ydq020BgjAPO0pdjWzPRFLWAkbCloVTNooBms2pOngEFjO+Rn2lVPJSOQzc5Oae/sWqKo
LjHQLtX3V2bOniH5fleU8S5RbOQsnGtuAuJdKdeALIejzX9J/XhLk+4avCwtjHMRwLwjAzLc4Gnw
KJz6BZwIaJQNJGCy+EEnsQG2HYqQVbpJ9divbXbf4hFfQMER/aUPpTCuDEcEfevc6VAORiocQEwr
k24cokPCtqPblmu/1Kz++P6gXnpEwLJCARHumQw9ycV9j6ujYECMcvi8s8xL4w17C0XAxRUYa16z
1TfWtoXqRRYSf7X0+JKZhSeAKnILC/ylDVBF6ixJ5z7ef04w3U23/xSS8H9RgHjpLYGZ/h5tsduB
BODc5I0Tjug+2qEbG2+J/3QN/91bAqNZIKhC7wIdeQvrBEls6ADinz6jlviubtVfSR6yyAwBbQCJ
dnhZj8/fL+YlI3U+5sJIafLkJI0NZWqAGE6SAz1GtVxjm1/ySv+Y2MJIoXYVAXrojYWGghaawNxZ
+2EzaihP9wkkPbz8nb06SG+v2Ma1uS1WTxQCYtglhpVT1curm47JK3fWf7lQLNQfgobxVcC2shrd
kGJsx7necQ40p368JZETzTpO5u33a3XZ1v8ebJ7vWRhEafJhQkEnjap0R6VjAkFipUEjwbhGO7oU
C8E+/D3SYifmyOCaCZvvYryIENWyP+jus1Q1CRCzBFpstWRr/otf75XfIy72YdnLRBpUMfMAzKge
95CXCQEzDFkoBSXz+3CQjutYgLVRFxtT1qeiTRVKERDe2KjgELE7Jas2a7aH381tsQ9Zz2wKYdU5
nYPXuieqDUWlNjnMhzoZN+v6Navrt3B+tbZRbLgGdlj6U2hq9zNgqdyIoM0etLmNwF8tRl+Z47LG
DfrbZtYwY27PztnOwLrFMFsyCea6XyVDvmUtKHjxNMBOYiZ4G6IY88/TQIsYZTO9jvZh0HaJ5tYN
VPtyVMMYYsX/vWi/ZpP8/4ZaLKADaUw7FoODjFVm3lpxzXcNASYW92Ab2XKOeD6tDQgeDjQgpESJ
Ue3krlFbzFcr6MFDV+PUwq5/bw4uvonPf9ZilXku8A6JwUIBKOEzy5WUG8hjBsgzCFhVyGm3voHj
WoEkC7X2leFXvv9yxZG/UlRkyZ0wJsZ1y8znQhvuqICUh6yv8YYub+jfK7BsIZRR4a01KgYbb4Qv
tnOUXWz0OxMwIBjA1b2lXnIzzj7tEqch1Kath0EgGFSw16pCDLhw4t7LLflUaqjKSempjltUCkz3
kL5+gYDy6yg7rq0orVfGNEUyRvNG2WRBkk9xUKEODfVgAwoSiYHUVhkIOR7XtukSfjvHSM5/9HxG
z+6HjktMyUEbA9y2DBzj5BRX1nTobTtIjcYbVY/HEMo0VyoNLt+BZ2uzuJaImCiai7G9O9ASXXNX
7WYixIBmA7CE11FGF/edAbFGhOpVBO8Wd1OqQCy4ojHknkXjW/2DjrpMLXPTZE0L4+LlAMwYSuIt
dL8v3VxJS/UitmgOKQp9U6C61Wp+JlQE35/itVEWX89oCsms5qICHTrxc3J4mu6ZspavuoDtwN44
m8ziq5manRmDBpwWHlKjl7GdFjbR4KLYUAsGwEKk3BdX/Wb1Xr+4J03A9G2wsxCwWlhpFHCOE0sU
Gk3C8FvpFlx5HATHz8cfWVt603TiSuqp+lrAdTbJX+7cs3EXJjumjeLkHCGmrHvQISykk0eubDMr
qMrOy6S1vXLxTYTqeXjtcJTnFtc/zx4iI7GWZh2PTMsbrpHoPWWb9BS/2IcyAFZ7a7oQfW79WRzD
uh5XHMP5j3+Z7EwSmDV90GS9+MgdlblDncoOCbszix+FtnLELx65s7+/+JjIRZGJk9oOJ3Kb9bJb
4v2tD++6tha0u7hbzgZa3Gh14Qym3bAY1BOGndr9pCiRQuUgsv3DFlDMXWmr95bU3ZVkWMGRXDyH
v4f+5HOdGU9dkTSCsgGItivtwZKLu6GxvKlIV4aZl+LLUjkqelllG6Iwyzi2yaHek+o2sqfVPaTL
XJSBRTaKPVCgBfTsyo1w+Ro7G22+5s4mBcnmnlcavOpUUqugjZVXWyqOTlHthaX7RCeR0dUoZS/7
a0dG5WVqbFHWUrnELjy5rp7snmuuXkKWXjeE5EpVIUGVRDF8OWY3GeDfaKHITPcvLOLZj15cY6gN
0DNbadBhmDPmqQP6M5IJitvamhzYJeqINnczzoxB9BcvY7ax3mSUCKSyHTyqcNvcCqP1DIq8oTzL
vqdbATEim9HQVtorVGVtpwQljEoViUFF0QxD3BWJxRT/MUudAjL2MK5og/Fo3KB4s4KEepE8WyT7
4IWxcuQvhybOfvtiaS0DySulp3FYONI9EXO3AVSiC8He1Ko4QNh1g6T5Q1oPvpmTKKMolfl+mS76
ZOdfb7FOhsKaqS9j9J8eZmCdtskfyANSkoEaiqj/qaVrA14o9ftjuRY2NhWICSmTCRQHKjnRRTQj
0fE2/HdN2Zds3vnsFhdmmztA4lrgdykpikjTtxgaoN34A2H+lUO6+h3nX3J2SAvR1YwUCK9/Rbb+
q6DWJSN7PrPFbTHkcBK7CtylAdnCQJHJRramTWk6p7SIr1FX/N4M2m3LUFTV2X+VJzkLHi5FfJDe
BSV35qnM/DAeFogDX9fBENj70SW+sdZ59kU7dHaKz8ZbNjYSjdo61+y56xYC9V4VteVDC0++9Z3q
DvkaV2gbiCVY+snuNqavn3pfhSuUgHUdyRu0BdCnfo9eik2BnPqGhnN/zC26O5zU1V7QCvOURgKq
uL5MZlm0kuzkW/UqeZ11qZT3dp+j5RUn4e9CW79DsItsE3TsmWoNCNth6p6l/EhgcL4/3pcuqvPv
trAvmglx0xzuRqizawPB6qbc11CsTDFzKd98P9bFJ8R5FHJx7wNYOhgFsl1QH4gjBylrSwfXZ46P
CK+OdL4y3iV/6Wy4ZS0axHf/0zLMkv5Bypq90Lro+yl9+gvLi/58jMUKqdAeKgvoaUbpNo7QDXJq
fpRhekKBHiRn4XDnfhmVu+Gx8KEfgb6hleW7fD/8DiZ/fvIzq6JMnd4yAkcDxvIMePnvjOXqaIu7
IJH6eBIMb8C/Gm3ee99928VFUDj93NXeIxpAu8JlWrExDQcgXa3aooIyaCZ9ZyoozCuq5s2GoBd4
rWzf1OiR+36RL8EfzgPbn6+us4+c9FKONhb4q6aOLHP9IiqUxM3ImcbwpaAOGgudbTPrZTVCsTr0
4taQpTghgLojpo7gT3efGS69qdGJhO6YTeujaSlKoTsc0bu1uNvl+0rX0V5qQrsAuk9/3ldSIpO8
k+A1Sfs2gHuB8j/6SdbRPNQ4rsoWXHLMAcL/n+EWhkhhiaxmBkpnJPIg1ffIE7vKtHJaL3/Ns0EW
+1fpVcmE2AriPZEWqh/tA7gn5EE71oEe5shjDWhkgmDydu1jzi+nLzv5bNzFTmaMimrqkjhkTL7l
mfqTZX2YQx/JaavTWCDJ1GVrc53n8t2YC89GapF+JelnCu1vEPFr67fYqKNWxJmUSUiDj0B/dTUa
iiazxLGt6+33x/HySBZaDsEJgmrC4hahCnSLm4zlkWQ1EDrXIvCs3Fgj4ffD/JcD8D/jLK8PagtV
4w0+oP4JXaWjhyyFZ37G82XxL8ruVib2aX3PzAwiVGCTFwK7Qsq2pD7kYu4JWPl6Fy9F/fesFues
cgp5UFQQhElyz9pQVVeBoxfN9tkIi0OWJ1CGkzKYrNn104N8h2SZr57YcQBhWll7LqzNZ3G0JFFO
DhW4kjLgd0z7ymgeVvbBRUf6bD7zsp0ti8g6EPyBSILRMMJ8N+u29b4ewmtcWZr/Yp5+r83iDIlO
J8UQ4+XTArpjoLLoTf1k78wNyNBomgVeNYpE0l9Qd+E9n01x9hLPpmjaklUmFVJX1bgxI7rpVEji
CddSdqPfntaDu/Pf+2qbfk90EWnq1DLmCnSoQg2IBG/U6Yfe1Ldp3r6TODkkXFnpSrjsuJxNcGEz
1MGihFDs+n8eX6gn+E890LpWxrxI38xtGWHq1IEI00rzqOiKqB/FwclRHJOhAUS17r/fmit7fxll
wptnNOIGn7GQrq0JDcSrgn5rRvAz9HS2M1o0RvJMr2ZmmX1jR/mG3kyoMVWB4gcZZ2Pfaitzuhyt
AT8S8DGgyVAA8udetOOhVuMY71ZbkkH6kZDr61Ex7zj1wVEM03d4Faa27Tdk2iP06xpC3pdleWom
80i06X0ahseutCPhsAECR81rpaGAOeHdPaK3aEyuLX+yiG/JyYlaxWoS8eK1e/bzF1tbgw4Il+c0
yddn/r9SZrkYLTkbb7Gz5ayHhDbDA6Dd2dFc65b45sGK+tN6pdvF++n3UEvoYJ0AdwXGhx3y6V2t
n0vICImP73f05YN6NsbC6+wafYC4IsaYP5+Bnsh/Duq/ipCsfLrPJr+zvS1iqZORP/i718zax1vc
ilQyrXKA5lVoms88O+lIoporQee1o2Mv7kKgispai5ENoRLxZIY2NSktDqjq5IHp1E9TO0BjXYae
Tqo/dK0SSo28qcZsa8s0hidVtFedat3QKUZiX6QZhDW70VONwvB6ueu2sgxSiVDoz9pMAicFX8Qs
0hUk1tpnmv/9bE1iiZKe55ITor/RbRKQDzS3S1aug7VBFvesaoDTYJcwMSB8u3aKkE58lRDTW9nL
a8MsLJkx5rKi5eQf3iMqJCka4gHi8BPf8rqgkU61m/ncW03Gre3rhQmS6Vj2+hxZH0IltDZVJHF/
9lkKxCKyMliZ5cVL6OzELgxQAo5BDVvMI/bMD+hCndAdQwKUoONh/iyjAw7kiLUve9F/+D3mUilY
s0FFhBgcSr5QRiS58aP82gaqJ88tMrE/3OA94CYNGixXFUa+jIxaRCRYUQKuOEDAm4tjPMUSI2bi
lBEbnxoZUJgHpWJu5gCrv3a7f61HWYy1OM6UESFaOy4itUYDHkepDUWLP/regU9AuMFVKkgwrIlv
zcv1h/uyGHRxAFFzO44QkCsjtPNiei9t8cDSK40/t+WLVPzIhrX3wpf9sxhwcRiZbFWOKOIyagoo
IkwPbRKu7NAv52ExwuIcptIU0yozymiGzVOIpQ2b4caJJiTCnc33Y81Ha/n1bGPW1wPOT4d+xZ/m
K+1qY8IzuIycEhq1ZeXZEkMp6cmOn8u69hhfLZm5tF7QdlCgdmfrsrUsX0BPNPSnnBEn2xoQsDaw
GfXCQO95/yuvrUdCSO62evPcW9lHkVcPGonvWApkTCWZ90QHfaerDOSzZP12ZhS4k4XUdVVF33+X
L04xlgANzhqK/jW0XS7li2ej3ibShEXOSKjbfuq0bqKM4TT+b037PJChoevRtCwIXiy2b1qihjqV
sX0n62HKkz20t09x/fT9bL56KfMo6C4wLLSdAM26WGamaZVELbOMtBOqXDf2tXD7UIIY3l84XWhv
AaN3lvTEiOD2/bmjaK3mfQzCZ6SSDD3kulfzwqtBEft+Shc27kyKB7Mb3amKvAyqMCuxtb7AMAyg
lypFXhjC2sw6OCJzFfsECZ3vx/v61p3n9XvAZXQlbbSG6KleRvIup57u8XIT+4C2gZIVaTvEcsHr
RlO9h2r+70demekyyjJOsmENFBbcJE9yu0mQ9wMPtsKWqRw4TGPnfT8eNF6/GgVEqcAsV2cNWMVc
hFy0fCxstedlxI2URgaz3q00vZd74IoyC1waZFzqADKsWwo0WsZ3ufQD/0uIt1HEstGL0TiRAWjG
aBY45T0bei/me4uB3sR3nXk7xbXfWGxDVBC+1Ht9vM+HDCwEOyidE8CiXs434/Rq0Zc+282EBzlR
XDN9J+2tjGqVtLoRdealzkNh38vTTSUbQR8PXgFa0WA/S+I+Me674U2drkvzqWmOyqAB7IMOQ1nb
CUiFtP1HyQ2guBjAeVf4X/IWcC7TdFM0GFegs6rGntJ440gMZul+1F7NuA+n2rmpgCOUxg0Bsm6Q
fklF54m29urKdCV119K73Bg9SQcLqwLtKDcBeLSEhV7/du54t3p0bzfRlJXu0H2UfeFxyK8MpHDt
8bmW7roBeD8D3J+mDThop+aQu7lx13DqpnR0BX0s66uhRUQP8o8MzDcV6b4+edY1CIfaypVapa7g
NwJyuLJxI+tPOliEktq4qYX14MdkelIqAx2lz9L0xuJXcAShAVMGrLf8ZAD8cSrx/HzVzJ2aqYDw
co/o93lm+rKj4qNLflNOXkPfW6iVttahZkaUd4dGFn5NjhRdhQ4/ifFRSg/FgE6fH6p90xrlYRJP
Y9L6UrN3mjSwjA+5eJJyGQX3IF5+UvhuHY6EGpqCiN5HevmrptlByV9Yr7t5Vrka/VFrDOcqiutH
0pvBOEFXBAC7KXvRaOurquZnvfDbnrmO8ZopUDAFQbFqCl9FipNOdz1SLSl778d9X+Vuqm4SlD1K
2pMygOWBHl5Lrl7k/JEaPXiALw0KbOTqWNgHWthYzo3TFT7LX1uh+UwLGEhfeK74RnJQnCxozCer
bxEvSfYxQzXt5Be54RtCCzrjKZf6gPcbwM42cvnMihJx5vpn0x2lGvC13oZf5HSH3O4hjNkat7KG
pseRAV7SF3oUo+um7zUJqCi4T1O3S5L4eih66sv8oVVOFb2vOuixTDHiXlBeaCEzbLeRMZQe+J23
lQxt0BaA+LYKlRF+BBJ+VeNmKLhgCXMtIqg3aLlXAyJiqJuuUyAIHmqtGnIZZaUCgTUos1ByaxmP
hjEFpJO9mc+RtQgs2g81OGdNjMxyWkVyA84WMGVu6UChPf5oJ+6pU+GO/KEu0VYltWEb3ykM2tjk
cexgOKFUimofdzTxYOqxOPxX0n6k9Yem3ECs0U3htCUFiFotZNC129KGC9ndDeOdObwo08vEeg+C
UO6ov0ExqYUK1sR3ady5o32qBE4BqAgpBeDCZt6okatWEuA9faB7GxAbZztyyEwmbDMl6EyEBqkm
KVGWgy8gUsSk8sF51szkSWLlHpy/rUy1H7S6T2Q0geVa4MztqOrgapNzXQCr45PqfoTnOVl0aykS
7NtwSjnfqdp0cjQkTdA/6NbSs7DR1WrqKOTnI+p1myMpXgZh7IwRIYN6Zqt0AGhWLf5yIh7qKUWP
K+SuyPs0Jc+yGbuQMLnBc9lXhPTh6OWBmFBGqaQwjRvH7VrdE+CXVSj2HaYWI/ag/jaAsTS5gmQ8
JKFzsHrNJlDkAmoIaXFS9UMKzaQ+BU9CNIcmGTxN7oKJtQelacKykry+VlytPZjFbWWjKwaJhfxo
s8wrmyw0HKjp2s+y9QQX74r2jp+YclTG4M21e5opb1Ju7srybUjMCK/uQKNyMADtUvYHM3twhl+F
5QSp04EGSaNMajeNwDZHUZjXtadiLmP+IeTith8mL+My+hFAtoonr+JvBVT32njwqQW06p4neVj3
70OjRHr60rdHaUz2aoUbGVdVqbdB0Qrs8wRi2Kh6h6ypJkG9CZ+qL5FCU1I0yNSKX84soxFGm9RG
kJs8FIDXESBXoeEmF8dW6lzSJ16u3BjWB65clzsnIOOS9L2sS3cqX4kp7YfxwcrSnRQPxM0S+6V0
qG+CbhaPzs9EPKGAC3A5ydn16U2u9KjXYPTXkA0eNfVrk1k36ajiZkWTtNwDmmloYdEM20yRI2ja
ZmEViy0AoJ2ry1Ptp0W/byzjXWiKb6Fp32/hD5uFULeamSqe1NHxRh37nwPnOEUA+TC4SriwrkmV
bicLNbZW8XNk/JA1ZeuxeHixpvrQGvq+JjCg6OS9E6N8sIfpakrUW1AMd00pB0rS3Dhx/soyc8es
ag+dKBw3GDu7yq7E0L1nSaxim4OKAPlCCrRiMVN1O7QDiup26uOjKciRSCiiaPjPWlKfmyx3bQFb
1Ssp9UUmXRnFAOIpdFPR7O0bLXnUetimtst7t6RA0mV0J7fxDa06w411+9RN6M71shyVQfik9psU
Z9c2nttuClV23k2blPahJSlXA8m2cpVsUzEEPUmCDgWcdkO3ptAD/ByvU4t3yRpvdDBFFdbz23oU
W4UUFb4PT7zJjK9bqX0btU73Vdx+amXHUdGM6sYsyy3O8DOtzMyjGpY0HY7WaN1WE6CiqLbvnEHa
44EO8qEAyL/v1cHvk3aXo3wxcW0Ur0KMGQj6DF6l6IQVJULfjVz4aSxdyyY/QvSEH0cVAt/MlF6S
OmUeqjVRXYOSTiixQ7IbAsSGkUS84FNI4jyoiPOhKMUt4FDZgfTNY0LzxO+NbqtLjtdnSQgm2Baf
bZMpiO1l9Y1CusNAuwbMZDlsusTykhgwsr4z3YSaXt3Ro0LTXQd4lU7ZTk9SP9OlIC7R0ekQZ1tU
2Iw6ZHZ1yAgD1q5tDIsfaa6BXKqGU6a5qHfciqaGh8Un9O8rLuOv3TRCxBBsXf7kpI+lqrgV+Lms
+jVK7Iqk2wFFSxqAYgirAy7tjcC4WqinQENDpVHAHmXFrRl2bArr1x8cXAtq2niF03XeMDl3cd34
3EDPydSrvdtlBmQFExRAQN8VrqP9CyvhaZYJ+AWEV0fJL+r9BIakmd3H7BedSc7NMQGz1bZvEZrs
DT3sSBEqIg8noYGi3HgVZCB63h1Zcpur2WNcPJnd3nLEI0seQUY/4vuA97AvC32TNXJAxjfiONsp
7oIWkTwrOTr/l7Qr7a0cN7Z/KAIkitTyVetdvbft7i+C3d3Wvu/69e/IA0zLvHpXmQkCBEEmcV1S
xWKx6tQ5vWxE8uh4cruTwHpNMouJ3/PxnPcMfv8R9PjhHnFEZNt5DdmORDVoCYyrQG7+IzKkQrgr
8d6ahYb9ugD/LFTh/9PEJMXrDA/tsbgLU0B62VsShTN/pRNI//y5rGEoW9E0UA0oF+osoIz0WiXD
j1BDEC0hhc/RcG7JzyzZqh+sVF9gSQMqFvwos6L81+cl1CGTpipgSRHoa69HD1mfbjz15vIKVxPB
QAyYZmf6I+1C5aD1QQKnh4iXgdeBo4w4qYoaIaZIalBq++nr9efWSqVhaY0HAoJqVmHZIBZuq8XP
gZweuiazVN1D6j48XTe1und406HOAyACONi/7p049ZEGMXEsLBZ2ZRDf17gnr5uYt/9i7xYmuHbI
NAbJUJQoNOjiDdVGs0oqo2n/sYgt3uLzjA0UGTUgsvkaQ/mJL4sxGTnJQIsbLXlWhI3PsrZXSxPz
P1/U9eMCSNuqK2N3BqKL4PBrxYfrW3U5mzGvAkPcIPcHuRcYNb+aaKDnRIKkD93hNbmrn6sn+kZL
MAMbnpW9xKfe6lMzLYwGrLdGchCsYOPQrn2rhX2eaKjptaYIhSF0W/I0VS/g4kehNrA2VrlSzFyu
knEeUcYtS0aVxK6XeycdWkTl8CKpAuheI/zH2Ary57Q4hXjBCP+itvbFNFfHaMJW0Sc8x6Fdnt+m
s7RMJdfHSm9/XF/j1kZyJa8uy0Fpl8mxmyk/+4aB2/adIUX+F0YYgQoeRdULcmNfvaWtG8CiUQhy
gxK8FNJdRHtcv2/Xjax6/cIIt2MKGdrBB9uxW0+7dIzw7J+M/80Ct1eBP/p6P+geknac3bj+6U9b
MoVbi+CO7uCVSdoQL3abqLvLRTR+52v6+jIuB9fmw7vYKe4e6gGe03O1TVCjlxzFRJPsNv7mu7UV
7MgucVE42G/x/JJ59/ngSkBoRWVwLGHScL64FjGJ1WlaZvLEnAZ9AShDQR/TO3Xv2WO8i6FTX9lg
pH6dJ2uzs8DM/OhvgizJ6t6C7wrFcYKmwWdHd/ETJMUPVT8ZsLdOskeqDBZe7Vt4Q8x59BUEp9+r
Y/lNscJzY4BI5DDctPvtntYlyGPefKCYcYlB7u+ia5EyEs61EvwKC4KKeMFDxbDaqed0DxLbx234
z+VIM2eQcykiloVXjWPsqo+eq/6clyvtQA2DJmV2bOzJjIBySgGZ3gJirvqZjPI27giZXQpgNnrZ
KA3LZx5pzw1+okqZQIi1wdC84DbP9a/ONxN3i+l57SsvjXLLrfuxl0FfHrstVCZKMHYKgrVxftZ8
GVwtFFmIiBmuC7TuUKbgKMQhxWgusK31PR4TnwzZ4XcQFG+U0NcK2jKq2TODJnJenQ86aqNnEVET
t2YViAZ6lAEgUX+ISB/gSQBWTdJ9p1l841dZtRHvPuMyf2iXtrm9pHqpFpGnJ/BVxe2Bk6Nmfoie
MPWMrrNgK6fhQzaTA7FGp93HTrux9LW7CY0LKHPNUQNtoK8xI+zCsqTAZ7qxFh0AVdkpmPKmPt24
ndZy5qUZ7auZCqxyAKcAOoBJ+9JItNLIW1TFIwjHDJIVF8mGva1lcbmTNMRh1IzUc9r06CdgMsDM
brA1zbLa81msiucSKAOUv1kapC65r079wZ9MEDI9elZpJW/ojOYEc/4ztnwLL7Dqr38+Gn84UARq
9LHFbqIKuJN2yh7EeXa1SRy/ub75kC6iuV8NrZjOo+TzhTJZiYXqr3KHIX0bas9244pWdRYiu/v+
bw4/3le4yfD2Efn8PWReLGYU53GmTaj2KLeBJioy0pNk4vpCJ3/jtl71TszLf6oc6hejASwe6i5p
QO3exMMuqAHCK1hpK2GA1nqHKreMef3rS1yNoAuL3M4WYlpngcISNw32KPYZFQSOrlu4FGnHnYRQ
BsiPjKzwAlZe58MQ1L2CoKbGO4+C01WWQPRDAygo9angSCJcVGHwWJmcakF/ynq0PcZUfmqF2o3Q
l2r1xuynyu6q1Brz1qKR9GsQBihMVI0d63iIeM3PoqlROxDlU16y3VgoGxnnGmgEy4C2M5FFAspA
LkDVDdi/h8FL3GAfv00nzE2amuWfwIcPhpbYSc5bst+r766lRS5WkVgoZTED4BV9yXv2yO6o2+y1
3wmoO0DVYunf5tt1sNFP+C+Qy+uO8We5XOAivu+JYYXlim5y6izlA1mwHbrqD+mgHxjUlzepgOfL
7eIC+rPBPAqSjqh+yS1k3pSziL61pBnzgGpt4aw914/hPx+M+fTLv1eocQ+VYWJZy0ZceELcGYL4
VrIHYPGuO//lZB5nhD9fJWjmaIttHA8o8j42u8FEjDT/AqhJdxvWtraQyx9i6hUN6RAnAYy2RkBy
UGUcdqrdfEC129JARLUh5PhZiuE/GkTPFRwLwIovpKx1XQhSpYaPzjdAfh9YjcHc4iE4lBv5wWou
vbQ016cWd0CbikFVCO1fdwA71d+GFw3oO9EBH+k3VEK3sPvz37u2Mu686xCWEkDuloKRooVGmqQ+
ls1wLJTiScuT39c/3NphW66NO+njGDQhEoXULeno5pDW02ppgzP2cqASnri0wR3oqk4FMHfCN3o/
uk1KtNiIlOwT2thFFTSG1su/dehkYaC/sbsEQ3ixb4li9h4OZEfn/qGmVOh71fi3AXpxLdqFWQek
nOrFzdapmY/elb3nKz6onSrZUOLUxGAzwNlU0f1HL9efwmMbMEcQkiN6pj7if/J70oLnqhw2jtJa
3rbYLb4aFHcJesgVvC3pXif0ZkqIrel9b1//7quJDQNwC/T1qBRrPHxrqiS/HMfPEN/b9U2LNjzC
3mAo+9bpLd9Mb7Nv4K7MBnMr3159sC1N8z5XK0IC9R9kwgk5AEKG7no8obdM2Y3E4sdWFJ2y7wSg
Nwg0geX8FeVmWxjVF2lsQN0FABeEHyGLubEjF0NBcNPlz+LclEaowakiflayb5BwdbtwDzUiAE43
Q9faoftjSRe5KrMWae2oejgQuFY7Q7LYMYe+TQr1AoM4uROURnHeeiZv2eTunERpvbiF8J9b+/et
2JmZukVvvxa2lqviLpw29YUSCqUpGkWilabiHkiUQymBQ0fYUvFdTYmWtrjrZvQ1IY3pp/fizW+C
4wMM0bdAm4GpxzfR3EkGc+uJvLqDQAlTkMGLlwJBWuznTIhgU4LKmA7onpCdrrvg6g7+scB3H9S8
01nRwYIYvApsAnltbA1tYgb9xpW2thTwQkuzdIVCJf61nyhSVwkq5i2TKDNU9gYo7dZpmr8AH0iX
JuafsLg0RchSB16KB8WIiSlz5hbzbf8sA+uyDx5kuzrnG2MGa5u3NDjH1YXBLh97EksYBC7iB5ri
6YkJJ6GKThBud65/pk88Ib82KM9j4wCfBd81d0G3GDQCPjfDWbIlB0guF7WDPcYHAZnafOiuXQdL
W1ywjOhQBzSARN5YHIN+cocktFLITV5f0hzbrq2Ii32lKmix1GFFUQ74hM7sKPrua88kyA3FoyYV
oV8lbXUR55/+/xtFNe3rFwvCWIOya5q6Rc9OWXMsQaMUqDqK0qHTS+qOqrl1fZmrqdyf3ZR53iCx
KaLEyzukqaJ4lFPF9lqobE4S0Jb5y5jU75qgCU+Yde1Nf0Ag6fEg7qE0CPb4ccNfVx9Zy9/CxcvY
q2hexsXsRR3ATaZisvfh6O1VMG+OlucgX7dmLub6PUOus7UTW5vPRdCuUqKqgxgrEvb0rQMw7G0u
l2t7qKBgWv/HYAN23v8Cois3e4M+bHyHeW3XPj0XHYYoqpRMxaenrv8wWGwXn71duh+txt2++uT5
r12zxoUGUZfyMeqg8hBV7CbK6wdKExW61ulznsLHyiIFXKF9KicRhVx//BGqcgt8xPA6QnQNSfFH
wZIXRQxf8oGE1iTVVsowXdXQ/g6QvfuadDsoXxxk3XNFTXBwNwBZVFpRWP5QpuRJ6yIgzNJUN2UP
VO91pNw0YrJxd0BKZm2VEtjxIbWBlI4fVNA8OZTGBILzWQIMBxlFyYxUEWKKI+r/kjoZOSocYl3v
hqR6GkCKEObjS+jLAOqWbyXxf6sxanUe8FHADiO1toducOOoMSm57UGlpSsFRG4BiQ+63VB173o7
GQQgujrTz6QWz3Ke3YpR8C3WBZMENf5vuhUDURJMvj2RHNM7qUPyCo5VAgxMQHzR/+zYq582t8DY
OH3enMZodMU0dBNhtCDFvZPD3w0Ex6pSNjDpBgjIL+g9W2312onM7MpqVxdP7QjIZknctLqtB8Be
m19j+m1ouhtd80B+pkP5fDCL/jb1OlOFlMQQqSYBF1AV3FAAa2Jt2lXjedTlJw3jb20kfnRievC7
oxyMB728pVMPgDe9C9v+oFOkw0DadpABrEfdlf3e1vFCmcXPFTU4DEIG+dTQaJLJoFliCWVpzUYq
lWI2QjnEHTRNQf48yb9oWR7DLgXb5jNGHgwF3kH9n00gH8r6CWMeVlv29lgq5w6k9DI4OdXhSS4D
jB7Lj34qQ/zWn6xWwn9JqmMsv2QicASqEu3jDpjTMRBsqMdaoJEDLI5ZpQ+qTUl8iUGpBGw1VKml
5FvP8o84zM0uLNxcaqC2O7g+AB3QpUA8xDjhAMycaBbYrCHwb3PgiChkWkiDv4sZvrIXzDEFPmfq
DA2bC7UWSxmyvVZEu7xO70oB4wYVqIQZIlnfOFoAHmXo2eUzCjpUd5UKxdphsOq6dEH3ImbtgUzH
qb3HuPCtV/xkqgjUVrAH4tPOIaxbAUA9EMVQoSKtAw6ais8ZZL5Vr3ZV+r1Q0V7sGmChf8fw3cR/
HrLmPBU5HpgRng8eMVqlBaE4+AHBtFant4yQ204VTL1RjGIGBfm/oSK4B8zdDodbSRlMMF++hqJn
yF57VwWJGablLlKguKhAsIncpZVsSwVxcF2YQR3fimMJjO0EkRsA/vthr4zTMdSCJ6Wr8IyRXdaE
O1a0RluRU9C/Nnq+95W3lvm7ZlAtXeqgDgCAvt65GOgA5HeANiKw9pnqAcL84QU3kGw6RhWKzwAl
l150K0jygdEXKWkOhQyy+bz7HgMfLQ+o17YphCFPsyR7QTCkmCVOC6IrCbMChaJaFUqYbfkOiWI0
BsAW5r2MEGxo5N4Yw8YCfNy4HvAvVffwuIK+yt/BiQv4fosml+/lKZpZotkfNDM6tUZlaWCTKE3B
bPD08V3hBuMCqDBCFMvJdtSI7zKQBLe78RhvkWStvn+XP4i7E2isZF094Palbv9cnII76KdORox+
E7PDJx9lzqf2FsNNG5n3ajqHQSbouCkos/MJCBTFW6qnXuTSDvmcjvUHKE+34UZ1bLWnhrkUWZXm
7sFF/0AYaFjg3tM+G+Gxb2gfA4TGAOR3pl0M1XRbP2OVYBSH9KRFJgvlFN/aehGuLRaDbBhjUxHD
tItuPGZipGhCjlGK6k0R1/tEz3wAryEQet29Vt+DmkKpin99kvJ8TSWzLG+nlpURCtai6e+QStWY
mkc4t6B5c1t8S52tD7laxUBTAfg3BaVyhX8EdL1SdASUF3Ag75D/CO+z20gzvH1xBJWUnVsVWuF0
c0vX+jRLq9xzQAqGsIg6LULALkqIfvq4xmOPmJVS7IcUtP99Re3rm7v2sFqa5N4GaTM2NFKw0DaD
VKn+4EO1wNPfIe6+8Wb8bBbyedofSyr/IGBQUZGqugThEEaB9gBSCsYosZ9dqfemnk65FWcM9TiW
qi66VS9lUwNeQKvBITUGptqy2atC8Rb3g2Z2tBPsoClGq9YgMzMJyMBq+bcMdgih8G7qSdyRHsxb
9fQtGqMSoS/DTK4G8HtRAdWo7UEs6oTiBEhr/0HDLMIVKAAe7v9K+vw7EzSAsHGI2zTd2O3Vur2O
gTW8L9H9xyPzqyvTOssjNoggr46B5jY8t3BQ/D16reHdTvZ/ARVZc6mlwTmvXDycq57mGL4MYrxD
BmvYz6cHlBOOevOzmTm0ANkglgiyxH/uVUur3PujyKcJRCfg0B2LN685QaQXo2l3eSRthIa11QFz
CwQFQzMV1yy3uknD+Cgknx0yjO7QPHbJ5HixpeALk62m9JYt7pLzqkGuhxAanRi2ckGEvA8Jc/VS
OmLm+wjA0L9Zmi7pCmEAvkg8IWcf9jj5NIRWdib9UBvvFgHSAOb6RPNglwXjRtlj7RWl/THHw3Bl
GR2rBhUYaCko5wJyASFEXa87xdqjdGmC832/CeYZUhVEO+xGZKHrBzu1Ugx9OmijjtfMJn3l1po4
30dKMk2dgMPWOTMT7nz9+z8EMzTjfb0vfrTH8eF/WyHnjhOJCM1UbKJaD26QCe9JG9xkmN2W8gDz
Qa3dBMHWuOpacWe5q5xbjm3WQV0LARzTV6YfH/vxh0hGSKveifF9493FZCuGzau4COQLV5kTg0VI
KSQQnCYEnjl3A+mcz1m6DXp1cyYY1i194+279RXnG2xhDkowYzV6OHeYi8SwZ3vfs3Tju63W/Jab
OJ/9hQ2xTHvkAb2K4PFYoD0QOBgRme4Gu3S21VpXL4GlNe6aV9JUw0QI/LJxwjeM2Ozm/vcsyJKC
XeTfpTKLz8Xd8BmpOiZjKhQgF1COQhasYu6sQ0Kd+Knc506/KzHiaV4/Cau1uMUa+a57wtRK8wdI
0g5Ufyq8ft9J8a9AZQex8V/SSAGXrCR+eEN0J/v5XQoiuBZDKr3k3V//IbMzXnFWvhs/SnmXaWxC
lpp5eNrjKQutD/1Gybx/kfsvF8wFG9nLSN/2oN+Erp2pTNpPGVRiffLPaSLx1lra4WKM3zeRkntQ
FhTvJwfoqKNgyg/U0AzJpkdQom99yPl3X9tALr740yQlUTyoUBDyd6AznQmrdLOtdvl+Vuwst0iA
t06HxoUXIpOBUR2ngz1q97N+OxRlqr+gpv+NQuhqAvzneGhceGm1kjZhjVaGD/k/cJUhmwRluvgc
T9NG4NxyRS7IFF5D/R5jZSAKSB6YLDldIbwmGLAxrrv8xj2rceEFqlbZJ22rk7b0PZY0N0LZQJjy
GOTYI1JfcKZ68dN1mxu3kMYFmQqlbh+NJ1y17bFKxsrQtP57p5ZP07SjTQJh8fwwdp2/saUbdwPP
KyRWuN8DKD25mdDeSwLEoiNF33htr9sARQnyTNReeQSpNPWAgCmzP9bM0LrSpMnr9c1byyyX2TJ3
xDCxmwDojdunigR7wrjiUI97pM/3jCmYvy43/GMVzb20x52wOgkQqySsSPaByc3taE8PKQwbkJun
tvC7tjxjxgjkL/5mPFnbTV2Z1ah1ps+zcl9vWkUSgK73IUod1Op94CU3U9ts0Kqt1guWNrgjnWnC
ECTQPXXqwpzl6gIzHKA3j3Ls/VwygLbb9qW+WgNbGuVOdz4IDRtQu3ObnyB+AFmBpdj641wCi5zY
9PfSodp1kMVMz77b2MGD8NzY7AO0tKZnk7O6L6zrTrVawlj+IC4MjGIlK1Kg4yvfKvaAq6J49MAS
f1M7wfMMRAAHdnC/hbbb+rxcHEABFKLVI1Ti8f5GC067UTx1Y9powwT/UmFhrdYyTobTVsE5k5XX
OKTJ1q23dissNk/l3ipjWIdjVpLU9UEdCySmPVctFZBemOgKPUB3bMbapbeJqf7a+Gxr9+3S8vzP
F6loJPiSlrWwDAJPV7LCz+ya3gpu6iTuFv3V2pW0NMYlEwMZhSApkaWBZvg4CIEL0dUJw8fa1pFc
DXF/jr06f9TFqnrUotWwR8WyPUw4kdLTUkiSErN3qJMV5jbgdGuFXLxJ6iaNiYcVjtGh1ABpxdhd
Um48Uba8hQs4pNVRkWoR1GhN36HKgIZv1eyj1D+Mubq/7iBbC+LiTEyHJPOVGAIoYzwYgdI/ZfHE
bJEVGy3sVUMoqmDiSoSCFl/MbpRpAt2YCt8o7rLxZ6s+tPnGtOxqrod5rr9tcM4egPioUkKWAvys
HcBmibZAetLAJTVz829pjqy+SZbWOG9Xa60qvSpCKovkzggl/zEL6lewc5htKJ+YIp+xEcc2BSOJ
6LszrzPr2S5J8g3M5Opzc/lD+NMA5nBwWkBDqz1ke/k0HaWbWS1ZOodOtBHJVqPlYoc5/y9EkAPK
OXYYIPhKCqH5OWxYWHV+DZx1Koj0IMfHOSSJ/aLQM9wzafDYyaEJEXJFv0NFdyNtWfXHhR3uPqNZ
npJaRmBU29zKgFuJWXqONPv68VpPjhZmuBtsGvwgVxmy9Bn+U99rB2InVhIY86uHGnhDQm/GiG9D
zYDGzMZWzn+bf2uBiVDFE28edOXJ8DDRANX4BEvMUewfWrAI0cQqpQztZg/U8o+0KkEVO25s7Hqm
oEugFFCh+azxRekRdFSRMitHDE61VzCMZuYmRjm9Q4jBG9BWnoODAFKrjaC5eiUsrHJnP9MBE9Em
IBrSVr3RfDCMxeVJBRbX0NLsB7TGNjZ3y5789QpCH0sAh8qENnULDUxQT+BawFT7S0IfUhBCXXej
VWddLI474X5ddSTpcO105IP4H0EWWhXpnP/NCHe2IezSA5fgQ2jWS1OjH8nvueaYteH7dTtbO8dd
bykSrsYPo8xFRaPunkiwZ6BBqSOj6IuNfVuP0ToTQZYHJCbheQ3LVB79ADK9oBnM7sZvgQXEGsD4
+UlwZ4HraUuOYP1D/W2PR2VOFYQowJ+jOCzrf06h+OR54z1Tom/Xt3AlSAIJLIF5Er3EmbLxq/Pp
aVzjYMOM1nwTQWwHPQyTDbcdJDCvG1rbQLztwEQCenodQ8Kcmw+QFIwYydA3MFFhuMsZ6IvB1zRi
QgSRyxp3U/nPE/IvFjlfVxJGcymCKG+aPgYUnK3NYG0sak63ucD4xQS3fSP+fJeXVeZWBOxo9CQF
sqVA80qtD7JWONUkGhSTrWFTGyxUtqzPkeiadc7/1TSTamBZZo7z+boOD2DadudZ687dvrBXPWXx
/bjrFKAfKWozT3HkIT+FvbiLczDzQAxOUTcC8PxdviwLOkTzVDVw8QAR4M756pNZXNd4poMer0GF
w+hlcsf0cXf9y12sRsLQLTDVIoVPMlXh3lHqAPI+FnmFI4KrSSsehuYuTChotV+v25kdgFsLxUg2
A4svmqqEL/OGjV/HRFILxwuanVypLpiwHsRS/X3dzEUkxHJm7gkZpSBsGz+sByn1qpEqLIflT22y
bzViV8IJ4FejyLZgD2tbt7TFfZ6qGDUI9OqFM9FfTZpbmubvaDCaNbK466tacQRKdXQakXToqK9y
HymLQSiT9EHpKP592J0j8i8+zvLvz+dr8fhrx0jHGcLfT9hzWQOTjgCIkeyN+/3yMYGPAw5nkBVr
IjyBvzp8pU+mUMXHaXPVKKTciqJ92t8CiBgMuxw8dWN/mkYFTOCVEfgf1/fwL1ZY3gVxZ1Ew8iq6
LPF1a6X2wIPfQWRBINppFAVqyASC32ECuHpbRMOtlxQCSC8FdgLx0jmQMrfQvXIv99qvetQAHYWO
sFkGhQ4kZg1MlOqJoxOOAdsJAyhl+wZTqT5ozg0fvj1GfmxmrHut1e7UDN6xJuKeYPRDC0H2J7L+
OyqyZpQMz3JX3Kuj90pIexrSClD9oRwNqYtuPIJuJAnIW5mMv8JKvo+j+k4sgHJU2DdZyN77tIwN
jUw/UkYzRx6TyKl0DPQk075FmMoNIVRqTMnmZwUAVUuThvdQrztj8vPggCEOzM22RxXQHbcDMvsc
0YTdsbCM7LgXcugyVt0poPo+IJo1jcALa1pWWAH192oejQCEAqDZTb62q9KhOKhlqu6ZLrwRsXIw
ENCd4qkq9oqStgYY1yxBrE8kEsY7vEbIboAOqgs4TQVhAvBvTlUFAjxVtKakEc+NlFMD8F/6NlQp
irpR2hhTVzWmmJe3LNX9G00KH4Mx2aN84DI9Uow6hLIkrbwA/5vGRF2tREk9g5/V+gNIjE79pO7y
fLhLtVl6HtKFAaDC/fAzbVQo4PXVPcacvmVJ+iomIopI0PXG3Ns+bMCYG6Q0sKja+AbrK80tK7AD
ebUMLFWU2nnA7ny/dgbBO0AdrLbKAHBFmXUWq0rRSMRoJyQYUxR66tuxhoKVHJ5VrXyvVdWW5OAF
38kZifJaVa3vpJ7nyE3DXF+XTLHJHDUOsu9KAC7NURnseCSjISrtayxQ4IsBlsQvxdC0HDDJAOQt
28r2Lm5W5EOzZDziNgWIjB9VCaQAf5QIEIjZxzfUHnZouzoATgK65m8OW6yEuS/G5n++CEORnIY5
xXowbKED0gkEfLyVvpKVoK2AZAKz/Z8y0nzRBJcHxt5GFQvCZ7SjdPoQE0+3qdJFd7oMRb6JqTcs
hrIpaQLtXhqHxNSruN9P7XDOfQmuX6vykQ7xXVXSG9lXhqMkFCCubXwlOsWK0D3RSfHdBGy95zLs
BzPOR+lYeqiBhhF7uR7V1pajAIMyE68ol/ed2k6kQp5ZOTkYOtLcbirBnL2+hAjLdUuXH4chGQEf
gi4C0wi9hq8fJ9WjKauVpncSv3PVMccMx8YtdJkZgzENnGkamMY0kEPymTFkkWmSZx0emiDKdGcO
G/ldwJs+KSFoWn2Sl19f02WdZ7YIFrXZG0TM93OLUjs5qVpcrUBKiGbz1LraHrxmp+4M+dGN2291
/xam5i+5cO4qAqGiHKW9Q/zyKdUKsFrKGxu44gwYiALJIW5XJl/Icg/om1ddkpROmQq/fSl6Ucfm
XAPtIsZs2IgMl8sBxRPFgwiZFp6CfGAYIVtK1YiWDhE9MwLxNi2EjR1b8QcZLSgFI6U4r8iDuZcS
wONTzMSpdCrVh0QoOwtVdhd3QWakIQWF6vAj7ogbM93uVfJe9eNBzUFfo/YbVdCV3BW/Q9ehCcF0
7YLZTOwx1+ZPUunQ6HdaPGEMoA6frnviyqf7YoLLwKA6K+hZCBNEjz8oaNTMuEtvBl+e6ZYF97qx
1fUoigqCKjAUXtB06b7K2qAheFcEncvS8T6RKyf2vY3YNOe/XL7F9IWZ+Z8vPD4uNV/1Srl0AmUX
YerQA7G3khoou4BL9z1qfl1flbSS+3+xxxUGPa0MSNfA3sx4Vj9ApgN9RdvX7BQA93wPMvxZM7h/
9zxza55r9fPpgFkDAU1EwJG/LlWufAIUFF5qSV3fxn2OcZtpUg1W4eIPyoZtHL7VD/jHHN9hS1lG
qySsS6cmT20O1aj+pVG2EEIra4L6mK4pRCcYU+UR1qhoylFY+JVTh+IJzaFTjsmToMQ0E0ZRnOvf
bmVBX2xxrqLO76g+hC1aTuchmSCvUDqeslWh3loS95k8P/BatPDBN688SAPSKe/3gKEzv6AbL/e1
9UjIm3CjfJLwcQ82YKd9pVUQHYXqEGaHXi5B2LuVy6w5PPIlIoIDVgXbHZl/xeKAgcBYBHUplgOy
1Of8ptvHdu5KO8GUHpIPzRBc/3V8Ue82GTnWk8I/dudtXthVOkDjggZ2Z8iyBFam+MzswRTcxm13
+e66a6zdAl9WOR/7hbWWiqQgAayR+/gm3CHjPqOyGb1Jpgx1+fa41YVac5LlrnK+OOmIxWzeVV9/
jEPoEwwCCiO7xHvYWNjlNn5NPriFaXIcUE1B8jEeervbZ5YemcWuhezNcO7f5e8b5ubb8ms4/mqO
W1cWYoLQq5CANBa4qYkt7UB+kNuFPQtPFmeiGsOGyctT8NUid9wEEN61mQCLk5LvgEfdK4L0WCvj
/vrKLjkfv2ZxfIlYhixy1s8ro25+E4VGsU9t385/NI/tm/QEkbjMQVPKDJ7TFALyiWJlkyE+JYf2
+I8h6Nwv4c5962MQrY/xS2J0sqHHkgWDIUal7YFdIgVl8vWFrxyNLxv8WXBZHI000Cq0quBB2QmD
fEYGlslZCg8Ret/vxR3dAFpd9qG45XEJWSykoLcWPj22syYrPsqgRfv916QPNhZV88xIvm1drqtu
hHqNisRWAjc050ZD1raD0ua9w9RvYnmM6hshfNzYyctDj538Y4N3oSIsZb8Msx5zpZgFL+7KHyUG
Xi3BbJ3qWR0N2VR21VlRja1nwWXSghcPCrC6DiUvMEJwHpMDiD6h5IcXSHYv0x9i/dsnjzVGYWk+
bbjL2hrRaAZYAPk6aoncddGQyOuhW9Dj6QtiewCd2sbIFNUeE9W9vp1rX0xloEqbuaMJXqdfQzYh
XuvlpQa/jDzMRu1JucMTxPzfjMzhdeH81ANRWTMbmaTftNeMEuLl7dbts7pnoIyHeAmevRig/GpE
YlQdKzCoOEr17lWyq7EAajxHDE8Z11ezUhyd6cL/tiRzdAyJ1AV5hVErtIVmFPgMiTPmx6/uZjZm
zbYO1WrQXNrjv1EQdjSJoRtF3RmARw/tTWin52I3e313oHe9A6UCQ3kB8d0JDXWrPoq7rWb+vH38
nbT8Edw3LAIZTEg1foR4AHb5ELrYaKcCZ+/G5q6essXmcoELNW2BsQZ2or2C5UITweyOtenbmtU6
oAF1FSe2oFCQbnzVrfXRr+7TqnTEWBTch7gVLiUIku2JQzc1NFe9FJ0BBcp5qo5G3FczVQ92Vb3x
MYmn+fcsbS2v0AODBC7UHa7vJELu5SfDTKkG6qoZ535BbQ/dkknKCqlx4iF0YmW6gTD9EbgdlIzH
Xe1ByxjaEGpc4tGFGukZL3SLSOIuj+gvT/eOSUxuEl/Ldr6nDcaoxpkVe2CrG0NISfjCYwT5YKOF
sAiWiqKpIL7P6ifBkB2krDyyAconntSA/cFDd68N770CslF5qJkoy+1Rc76PpNEKaV1YQtcnJm4O
K4bChxFXwvQissgONfXgexnkQtpxl0I3xiVq9FHXWmKFfX4UQDhi1Jry1LGhNNo4d5kSmnL9rEuh
CZ27Esrx4s3YQEdnUhsradS9NLWjrec/oTRl9eAkrhP/AdOpkMBIrbxu0UamR52UNqv9Q6YWmcmU
dtcL2UshCQ9DCQZzLQXfL3gtVPTFEl/YQVgh8RAzZQpBrlpXDZWWb33zKnbqcYwh30a6lzTTDZTp
DBHGywJtgKH090mSnkWwvuYUKw4BWdKFm9gPzmM9YfZe2Gsdiwx/6n1DbpV7v8zehxRsu+S+VrOz
ViSQNvnQ/o+261qOHFeWX8QI0JOvdO3ULY2VZl4Ys2MIem+//iY0uysK4ja02nvOw0acUMRUAywk
CmUy+1LxpgXJS60/GerHMVdiiJSN6iMzhVQ9zHXxZSAf7QQvbMvorPtihARNqc2h1xvtXjXq4mOp
Z+CDbpuvclke5Apd01Yt+Ukx3BLaqzdRa53RinRWky7o9GVPK9QipHi8qGaPVJ9cn0GWRdyklS/o
w3IxO7oEQ1vT90RWpmObQsBoKMYTyESQfa0VJ1LH7qxC7WxYpgv6LC5pjvID1W3NjSzq65Nh/ewa
stw1RaxdoqhA81+lfc3Rd+UPw7z4yApnN3LUEVTxpF8KWJgnd8pC5RiZUxW09fgubpssUPTQumBG
4EZWEnCVpIGqlDMqOiXa2lt0hdfHxUrxc2bqqaUCAssEbM6S7ki26sc9SGyr7ibSoKhVVSikkNiK
oXlW7iDx2Tq5ZiNfnDyEFvlsKN1uWghLS9836fQVgyu5B3Uir5OhZ6S18vdSBS9dImEciVa3nYbI
tkei3pk0833U0486nVNXrxDqq4hEq7o8zzS/lBLUWdqm0zyUwi4T0hNOR2WQBNd9By40iL+0Upb6
1Yhmu7Te5f0QgTgjd3RKfEJrNJ+qB5IpLuhqv0UZyEeGOjlVI42cek6k/ZRjq6t5lxvpsJeXpHVk
au2nEPpWSnLRZdrvWqn8wwTlLEZxLlm41M5oWkdDUk9WAa2oYj6mc2dCCcbapQA0jHpAMEiND3JB
6R6JT9MBmYw/zCDkHYcCjBAWfVd14XwyDCk/arKKH11I4w6d3uBcRibQzUbiyQn5kNv5wUDBHmKm
ukMl6LehUe5TJpe2o0T9cq7Q6nik+gRJWYLj0cRTi+6ZVL6h1YRIN2rphWrgMp9tlJEAUY1SWr4C
dmInaaNDY1kf9KLoXTM1HsAnEDlVBhKjiYTFzsSD0i2M5MtixYlrTQX4LmSIuSF4f6+W431jR2dN
Hr6DBvVBDSXdI6NaHqe6aFGfDI9SMvhpRY+Nrn9dYpB6RLJUuu1gfJDyDiV7cH04RVMf4nIsEdUN
EGLM2X9kqE118VTsNMxgOBPae920wiD1YKcK8KwbnbrWP/YENcK+vu86+9scRp/QKjIjkAelOqih
UK7CgJ1WH1pin+QZ49k2WIMZK0jo2UqFAhTmZBYyHGqUKae2RagidVCD7EoQQrcJUl+RCtVq8GdY
9uzoqpQ4iqpfFlk+kHb6lk2a5FAdnkdVF+R1QVHKEI4A7fkCZo9M3VW1+cWwaq+Qpi/dkr8brAll
QNX4jKaIG2KpZ7kByZhKHooOPNt29GsJH1Kt/QO8Ub+GtE88WWmhdFbPD5SJElrjkZYWxNWk5m4g
JiO73KMIdB5jFW73oYb+E8ghPLIk4A3RAkNDED5bYGYwwj/GJjolIBWxVHIM1RSKn7c1LV2jSR0p
H/Z2XQGM6A3RGtfMU4iP0nL2S2s4GHJ/MaMWSs+mQ9TGD9Nvlg5hkdLwKeQ7l2b0sNuuZELSqTm1
uF9GWjnWVJ1mmh5sDWg4goQkjjzFbvw4VHdJD17GUIEuoJSG9S2Ef1HvhfaYNDA9rC8VMb+bBe4R
wzyC0iuFLPFylxX1oRs0l7R9gwew5I8lRPmMfgmyUPLGOtmHI55vRpj+hGTuTVrdagbKqQ20/TCN
0V2GOvoG/bCLvWCPTGkvl8spxCs6VjGgDiWRsrqbc+XcdCWIpE3PrBMPdIT7TmkPJJlO4zR4kJYK
shgcV8aliAaPDviXTX1vTWpzWKRFPchmspNzaP6U4GCMAMmQCiTpH6qCPintppqGW7kkOwsKWU7T
xHsaqj4IKd0w+qOM72a7SP2+jd7nZXOu1fSSpxMOfPIJXygYakj8RZUHDw4oLsAFiYESrUrJOTSh
zTCD5RN51FRyIpCxqFP2Xh0bcA+F+7AOL7E97a0O0zDEVaQf0HTwjBRMzHlxIHmVuFPZoxKhMEE6
Xx50n5qtb8nFudL7h4ioTjWfcShdkF7P3iBBqicu6LmUfmjkh568QxtB0KQadGbqHX7sVKZujQTG
gGF1S77VkZfM2/rDMqPxuSshrZYlPoDZ1YzLOB6nRTtWsfWpmiOntQvMNH4qQfhkN5M7dpC6aH9Y
YYdn0UVNyTkvcOptGdKwsUOk/qtsnhLcoGoCOhK5/5TV0Cu0v1IAvhF+GmPFjeni6KDFRzx0aIr8
XqpAT4ADOo3692VBFQSnuc1kUMTMg4ad6yyf6nV/N9LkIR3rewR652i0wYeTzj8SZca7dkS81SBm
iNRjYUEynEZ+rYCSxCLqJ7vQQrdLys9dF7q2XU4ulNJG9Lg2uJJBFj5WD5UG583n6gsilBT0/fqH
IbE8kEHdlrL5NV3qGhxbEKuv5wqg3AWgCPESFQ26iDvHQ97RyRt07baKEuNAzSKGHiPolEBvDI7Z
/jQmU9CqI1Ov+YpkkuUYM3r4I1MFz1OZ3oIHCkmjSJZ3y5iXAfQFtcBqesVTu1i9JJOtOypaKMCl
Kt9pg6l7Y9ItXternyFjK/kyacB9NULwtlYbzWnlRgKbknlf2OXgq2aM0yRi29t4FFjIY+o6419g
HAXPHwWxFWlxFIJ0SdKiLy24f9BEAUKLhAKtpM/XnwWqyBj7++oxnkyl0tDS7gPzgwIO7yxAxLdX
DDc6dnswT2KwX/PyM7zbLXf24yR65o/7EBWZ4jjvrffVO+pnO+0EmVj3nTDvv5GPwFYALAlExvFM
4rbC7KBOizsMTz35oYKSeQTY+3V9B14yGsnI36xscDvQQ0hShzRr/9iWTiGhQQMJqjvlDoKLIG1H
l/an8b6+F1hlD1fuAW0poPFHZzjEfl6USJe5GsxQLwbUvMzv2UfNVfdgEZYgjzD5ygCpAuFTmj1Z
eYs6hErAuqMa1otetNIOoZ+WVAOe0qxCP1Tgw0eeIgYlt4U0GWgVjnUomHQR2eTSBGlJaUNq2ARj
YzATcIyKhpq3PGS9Ki5B0Kl6VUxDOQQI1GVie12ElIiWCtIBm06yNsPlAxSilqYCBkzAGSIer6Vu
cdD86Kj9yKiLMiFUENuDguEa2xN1K271OqDu9PThuEOg4pXcWCC4DWpcXzf2ieV5qsyzd9me7EXp
JdF+cqfBSme1LHsslNa3KiTBIwgLt5loTGcjrWOgOMk04KHTgY7q56gz12WYjWrbB8mN4i5ezXin
cnQiOM09ozQr7xpgPA5BgfY20afcWiHyICChBceXZfHieBHI7zB3v/Qop0C14HP6daLQLYBkNbq4
q8jp8BBxGJoJDvzGkrFY5FXRCopG2hepVTy2hoLqPdJ2GL1346N5n5/RUXthegmRq93XxJmh7yWq
bLAPxh/7tV3uCHbaUNRdD7vQhjjXU/9+CFGuUhokGaQ5EWVDNzf36e7i065dlnRd0lugpYwg1Gv3
9hfokic4IfJHwX6y3/1iXU+W+LRrPiv2koZmjyKccRx32EsnPdSHxp0dcQ/QS4G0x0vi6U7mk65L
QuPGgDVy7A7p0fbx8N1prnkvmU7qmmclGD8CGTxrX52LI6QvdvIPwYI38nfPwgLuQ87lYmmpiZ/A
imXlcdinmNzQ9oXQY7aqRc8scZiaxeiNs2p8RP2W0dCMIOGESoRxy2bXqR+BTCX2RGQqWzfFOujh
AHaGFBn0kGDTQGqk7/0JseD1DdyysIZRdkBXkU7ZheVSdoDRWcUjGTmKSFtEh5y5Ae+UYDq30Pgk
QzOYx7Ui0dVsGurhDeOHWydtZYonaMjIAm7aqh2CKZdutBnxGdI1RB9+Xt+1lyP/8Py1Hc7zR6Re
K13DkhhLSYMU0iPP03KcveY9RF4CwJYQK5mDXdlGm3N1q8rjpoQMd0AhZKO4eMHFfuip5wVV4GR2
xRwDWwXZZ6vkXF6pISyTQZAVh0sNGEsRsXUvpqnT+ErAIl5wQrpIUwl8cvOorXeXc3tUTZd0DuGU
jIBxutEDNfZZDN5AJqj/WFfIVzjUF13yWzWrZ8tlzrU6C6MhG20rw2z7yMSO9Ove/sZopvBA6oVS
g9sn7+9TYXMxBWRgZIwEw1VT6Jwj/R9a7687qcgAf7QXPZ77FP6SxrEjVXeW/O26gX+IwZ6WwPVg
lG01J3KDDZvQlaC1N90IT0T6RymhoN2+7yM8zrPRiccHKhX+fzTOR0sEnbuEwviQueGu3w37+Qd7
J7yKQout5J/P3gsySbVCPbPosZfIgqJVQMZA3Y4Gg8vOXta4uWcfVGcKVGfcC8/9dfg0+R7vuoon
FD5wCls/3OXghZDzA1togQM4iWilBMhmEg5lRjle0qmAW7KIrLsN7CCGPl2JsOX4rTtbkRDXRFvL
gUyIZDr6DRFbd3YG0Xu8tzERjIxNCwmZRUI8lrUi17mOpCbh8KUv+wqSKfiaDZ4Oj43Zw4VRsOk7
FTJkF7Gs6PWjiMmD58hi10M9KwoMIg526hbMMHUgOA6iNXFwMlZ6SccWJlTFzQ7I8jSQTLU8CwTI
B9WtXsN1Ibgf0C76fFmSHYKhmp3/3zeSOaxuJAjS/+cbySQc4rQgykVxAquMLsONGoDNFATEvWch
UYuafiR+Zoq+HIcyaRHJRGHxERtvXSAQ7mfZu9/KqaieQHrExS1YiD4m84cXcANxPs00dFTL+N4W
Y5FnyFyxMIZNyGNMBcwDKAH/bvz1QnxkyB4br5gG3b4DV5Y5N4rkGF3qMywzITSk6inIhNgbcAaB
5Su2l/1z1xbKeVAK6rCQmDDX+viavSPrIAzzKguCyuAphOKbL/sqCrka2k2pL+rX2Py4q8Vy3mSQ
tklrts1zJLuG/HNKGvf6sXxseLq2QM5/FgkuizLF74sDoOZmeBhNn8vs85zdzamDZInHlBfVCcNZ
7ki+p/VxUoIQNRHBTxEsln8a0lZDt1uKX5JAnRazKQ7NEwHtjsBtVS4qzpdpVNoEN5UtR042/5o7
8KAWIrXkR++/sqcqd0WFS4FSZoyVaLvizv6uIDcrX7R4Jyl7FO58jCH69Cfm6U6pl7mGr6M0dCbv
zS/K6W3pwycP4md80D0yZWbeDYERd+8XlaIoloAL/5MFGVcaQutkRMoIxQXDyxEILW35pa/Cb2NY
C2I90c6zj78KXcF8N4a2Ak+W9T8qjJ6mCNKNQdSov9GijWfParncPZaaS9lqOT7wvOtxYMf3yy17
ihguTYDEyscFKjPJa+jOHjsWX3xzaJayAR0M8fEbraHx1kj6AYg4ko85Yrw+P2eWctuH6nmQzJMe
W0cdGiKLKsBidkCvGeZ2dumlUg9VGC4tKFBkaPSQY2cpfcX8OtNv2RifGjQqXEeNTVRcLZbbZtk0
lrRBu0IwD+RQlPqxa/4gSbrTbGEadTNsQEsjujZBzIVc8HPHMYtuSVBu/f2QLTz5lO7IQTrTPXFi
nB70Dlxf2nbO+Mkg35qaqB1afHPs54ycERo3PwwfUV5AFaXzCxZN62Coi4NBKMjHQOHFd1zZ5bCp
iXIyWRUWisdd6WAqGcCbfINGkNucxYnNTbC1bcyZYigJXZVs21fnMaZ6pU8DcMEMOzSCWae0bgRH
ftNJViY4x9QTSymKECYk2py1cD/Nt3ZDnZGIhOS2Y4KVJc4d9VGhpNPxyVDLRV8j6l/Wx/gTlENY
oq121IPARbY/1dPmsZWvNm/UC4z/hPhU8fzIWM8qMuPddJz8DoxtoiBgO9uwWh4Xg+glkjlphNMG
KpHHF5Z6qhRoBEdoF/0I7uILPSrTjXCVm++elVku+JAwvJPNFcx2Xv15eKhzZ8bbEqwmkatCPPMI
0luvrG5ln+WThLmOrUclZAdl3WbsEgZPYAHFvgIVxIndocNhhiWwlUOkmKV1IBMkymNuXU9ra+yL
r78omioKu4W1CGqoqO7fRHn2IR+EVOFb2eC1He7YjVPYWvU4452Fx2sRJB7aAXZ0/wrBDtH+cacv
bzOor2gLTh84WsZLdLRueq8Cd5X48bj5zFqvijt/8lxYllJhVfRm9KEsM9wmQSK7msdEg+PkiyTU
lBaa5I5gVTVjnHT4YGz4UMOzLgaJims4xSV5fGfNotbiLcBcr5E7hKkpmerYYj+XSnbsMHIrSejz
W1f52gZ34tCTJyudgkWxpG2Illn9QFV0m84BQX/GDCkmvDhIgHbR9AdBt7g5H0xw9omrXluX7vqH
cJeunBtjQRr8kCkId8lDfhxOut/tfx+/vPaFYeoWoq4M8mlxMoVlBukVhKnnyZMcdT8xGu8dusJO
0tvezGtr3FWLFlAcwxLLY2/IAfph4LG7I3fl9/AGTLQoz1bjR9HrZjMXuTbKQcwSd5OU2VjiC45D
Yeb2pdgisv9rWxzMTC3mayoDF+Lojn75a/QNVyr30qWA6qDipYF5kO4w4P8Dpe+d8LoSfUsOedAg
q3cJ+scevdgAcx6KACHm7Bi3PrpdhadG4Kw2hz6ZMerKPMBe1/qShHxEhUJA7UHQuuwer2RxJl4A
Bnxq3FoMLaszBABRP7k1GGjkSTADL7LAwY3ZKqVmZPAWO9QUT6ugVU7iPhLMzYpg1OYQpytSM5fQ
LhhgfgGTxuFns0NGhSlJNYuv+qlHj8LvJbiZbA5cxqqQocEIJO0gF3hMT+hWYo0R5g4pnJ3Q2lYU
+nQUXiTGoUjZy8PvsHqG5gkqUk1zCIfcTTH8QrzMx/NfSkyMPvzKEdQLkW0rilrb57DGyDrwTErY
Yd0ZEDyB+cnB+AWA/FGta0mdI0i69NSrLaeY9q+4nK970ot8eSnHoA/U2PGA3AUagN1xPJPhi+Gx
CeIGEoigd0Dj3u56jLyZA1mvm4MgpcgMe6hhtvW1o/Vu9Hu3U92Mes2hPJau7Ren5QjNv0cC0c7R
bpkEHqtkjX8IfeC6x71Mpy8KKL1mHCZWN7ODJIB0GvPxZJ8ci2h/feX/cKYYlQZmKBn91vNYklZN
PdYTrGVQl4rj/YK2kTMSATfVcWzdBDpXYpX57Y/8t02dm2YbhyZplxBnSi0gajjf17mQJH87RH4y
wTuyUkg0lbAs5shIFDr5O4LGAlQl0BTsQDdSgY67PDr/bTd17tqkpd6EkGplgR4zC/fVPcxlOPkB
AmmKK24a2XxNYtrqr+/H06AkZa5KZUH+Wih1s1vGaDFjVC69FZ0T0a6yD7t6eBRgqAIdGIzNYCTO
E9D1fSrRMnl9E7cx6GlF3A1ZaZKhjI2M0GPSfcsy0bGoDY5ShBd0/hxNZXhHaltwgbELik9nrHeR
C9DrelqKEaMYgdTON4VpYkjnQc6/a9bodunP6+sTHTmduy1bTLGpHYEx5ptsmHNpdhKaw+xdiVh5
FwnfH6Lzxt2b40TMrBjw2Wx7RzCXVKoi/qfNPNR6AzkYUewJ3G4sJGY9BvHe1Be0+bIJytpb3Pgu
25do88NtIo5u/iFUBQUmZNZkBXRDz51yMtSoqlVsJyuxalUw7CFG23qQxwuy+SgMGLfh+ckct5lh
BIHiirmKpoDprwCY9OClD9/NzUPXoqNwchtUA6os8ZS8cN/kOk/GuW0eYtJkJUNrlCUnPLskNE5C
4R5lSUbBL4F5LRCd+c2EjqH8bVPh0Fo2Ztrk4CAK6uKz8Qnky258ygIEJHcahHxdTGceXtFJvB0n
P1nlAFxvZ4nEjyhwZEj6vBiKAYS35nCeLHLYrWpWmLUNOyV/8sTOdzm47F7DEvsPqP1ki483RjVr
LRm2tF28j+IjkzchHxYwmZVgJvSawRc4zjYEPBnkkFvLwyVOUhhkb+QocdtdjnrrBRNT7uJHNl5W
Gf6/oIAlXCYH5XGf9HOJiBYdjXqwQIF5vcxiJyeiZbJ/8CWOPy2Tw/G+nBKNTlgmeyv3umd9Yioc
fXaZ9sul9xaf2nfzfkg8wfaKvJXDoCVZ9DzrYZeV7hcPItmswSq6YV80z29fcSpFFjkYIm2UFug9
/stiIu2eLLbmTty0LcJZvu02iiLomxvAAQW31vF3i3hbP7aIv2J92y+hv78kX19F/qEyjALW+qN2
RMMaK40xKgKUxsLDbyWg122swIX4qmttUXSHUhgGMRlLSEhObDqyUyIGNz5kaMvdhSfxy09klQOf
RFtKxWKOO46YdTaPEubx5JqI/FQAA3zdr8x7G9RjuD+mxu/BBXPQMWwQ4IHj5phSTo8olb9icSKr
7O+rsNFKx0wjiYJvuZwHvNklKmID3I7fnryFbe/KQkwlOSpybJ9BqVNgkk1uJ6dNbgaKTqtSf3/9
uIvWw6HMqOlgmu0YyjTnctTdMRGpHYiQU+UAReoVdbAYcrLLaLyg89ZdLn9eR+IMnABMeC5xCfRr
ytzB5zHYgrZoL/c1C3SumHvE3IACypu3ZjqevhgXyYCEMrVilvFvvHCHyWPyVTmOF0bOjhEezQF/
F/oOWm0vqp2IdvZR6HrlKo0aymPHHp/s6n12Jw3IOLzi6mVH98qdxOtz9Hoyh60Eb2HxqWz4NYL9
UfN/rzABZezhuneKgFrjsCRftKEddKzwDblbQTSscYHMEsr1srC3zP/AFgcjLakzFeLgSIxAd4f5
CliKEKAZr8lDCU4Er/iAXBBGpDFuHpT+EhR5YAaYWDx0fpkHIG2AnwhbB0Q7yYFKxR7y2rC1k0JV
oX94gf59+DQOXaZ5mjpMLv3+amwnHflycyO74+0rUnqihXGRiiEl2mSF+Gz/3kUEwMwns4xIbxOL
XQMRBpotM3Js7e764RJY4FNX5pA1Oi2wc5MEQZP6vpFJcN3CZm/O6r2lcy8fUhDSLTVMaI8sx9lt
DLUK1EFu/+tTls9WxXJoFDVz8n//ZUSgxOepWtWa2pF9mhe2xO4t+kgcUIBRvZZ1sOk/2up6X9lZ
x3YXJp7lgXwBDB3HV4THApjXuRAkAoUb6uUwKp2046R6y2kBo6xr7hRPopjWEuaJBRClc4DRhIks
dyzz9+YBFsFJ5hNXJUhEwi560zcUBHQ6BxqFJbfdUgIN0/TDGO4N7R2ZSJAvl6ZoBbk/oWtyoUiG
WCQhM/ty/775YHMLVVAvmUyFBJprzwPVagCp2hjjyP1/JRlWtjgHmYZ2mZUQYTcmKYLCm/Dufccm
Hapj5WauSgXQuL2PK3vcrWJCEy22JKwNpbK/Zohf/0AU7STnIalRRlkYvWkn2Ua9iOBWC+MchCoh
ITRVhyCHBEVN0n0k342J5NGu8wTgv4kiT6b41oI610nSokESJCd+dzPcRsd4OtZoTSm9pYe+vGgc
ZvPdubLHXTalUdJizNkuSl+tKGiLoNK+/Mc1cfFoIeMxY45YEytoaX4MvocRBIJaQPaRJ6KV3Y7v
VyviItLJ0kPGuzwE4c8Ffi/v8di0PGbO/PmK7PMmCq/McXdNZ0Sy3ensgz2OET7PU75qaEPkIhyE
KJRaZkXxycjO2FmSr4JGojihwpQHHYoHosBU4Px890Bb9tBzmLCfywxhi8TV2k8JDejQCJ4tm5f2
aiM59BjtJsmg340eT/uot43Tjg/X/VDk6hxglFYbx1oNA7b6nZa1U6fEN2vNuW5FhIJ8wwAN00Zu
LJj5f79NLMKl5ot8KY220v4niAu63ed3V9zQOGlN3JNvuLuuHyvIbzy31UdkJJr057ECeYOySqja
4ysSquzr/zPGg1ToucEot+IYTDlDUJm2C/6jNh3c0L7JweJnfFjCRhB0XHdGi5+Zk8KkBnExzEH/
ER2WbjH5dt+6Al9k3//aojiooMWM0REbVpgvxqflZN2ox/D0imD0+m1sES7WKMkCGsEYnvgivBcH
vtcB0OLn5GJqm6CshG+w+wQVMHVvg9LGnn0tSHzJM0RTR9svsr+hyeLH5DAyOdZWhsXN8nHIQTi6
fKh66tTRbY7WHClULiZNweuxv/75NmPglVku7Ci7yZJMjMoG6Fzx0qqdUSjuznJZPBQ9rdBvOZQC
h7mO9ShAPT8EVQbGi8LAzkYJyHuYEHZeOSMjfwd94PXFCQ7AI4yu0nBEjbJqKeCa03Cy6p969zmh
99dNCEIBqAI/Xw7VIMzSq7BRz4fetx2IPyL2GJSDepwP4pqFaEkchJR500yVBnN98ylrsKpjZn2+
viSRCS7a6AvN1KyCeeL8ZVLPdfapTYS9M+x3XkGNx4Lw6tPgXoTUewEvmAePzb627lCjkt96Q7H7
LbUkestev/utx+6ClUVJgQLpzJwhwxxUCW51qRZ49nbK6+kw8V0Ci5xRxm36z5XzV6QEBKD4KFa9
WtY4lCY1M2zkGy5MASg+NtmubOkUe1gYAAsGitY3xrbQfvnNtmAnYgwWLI1vCphVYlGrhbm38EVt
TtEbTx+P58GPw8HAZuLjJSBtxqSc7BTFmRWTp3eswop6p/g0C3zyka1ntaGGlbYg5kW0M3Y3efyr
FopMi1xS4fACNDtqUbMX7FsTOKIlcehRN4SOmgWDhfRuWM4N6Fqvw5PIABdvjDbkISvmFU38DRye
ThW1AgsiTH+U8Ft9lqjKFBraOFO4pPbmPjrWIFFhVWhjz+ZTZ9Pyrq9JENBbCvcwybps1Gz2+v8f
pDUgJP/8ziqiTLP6BNZYB0MDrZCdVTjsHHe70Hhje/PqZHExRmQtZraw5PzTawXE4C4Gb8RpWcG9
wpf0wc272BAQZDWVGeP/BiKMe9Bb3+QH1U+i+1e09Aj8ka/lNxo60mrmj9LJ2BWaW3gMNGIXvOuF
AzVRrFJ0lQmCNn6aWhrBxpv1uMpU8nOxc3DxRk4Jyucc/MJp6gt8U7RADkLovOQ0YSDVBL1Pc+wp
sD5xB3fwdVDbUcyB7oT1RdF3ZD9qdQTnLpkHSHgDRr6z8CD7nqJqO7i54kWu4kj/+bLhyUqLITPJ
WOIz/vvHhWhDuXfMAH0Uo2A+GrU/lRgStPN/BLAXlf0BXckmi3UeASw8ZAEjPouSG9awmGCmwbvu
I4KHLV/bnynULeYZX0tXoE5iv8uqzrWtUxYizNICTNRfNyeIUFUOUJpylEDfjuXJw2kY78rkZlp2
102ILk6+hC9N1ZLPLJPz1otTdAfwNXzJSDAI0sDiv4dJgQfy1Xu6aLJO2eKiGvz6aOk0UlGEv/mN
NGJC7xqy7i+YMZU0y1VVRjhlxArYw0F2RoxDRlOBK2yu5MkMn8sueyMrrUqHK8TU14YHJZTedJhW
JriUlJrNVqeHMBEuLXGmSgLFim1+bXX7EFop2Y+tPnpLYryP7VkO4tr6ZA4Yn0ln4Z6KFqs8B8Ue
Dyxdb7GnuvlHbn3OR4G2ynYMvFoqB/W5ac9qwwywYVwtcvX76QTY1UFlCpo8R4FIwkGEHZuX2com
W/QK6fOZSGaew2ZKSt+cpMkxy8pwtYVCJgHqJ1qxiBgNBL7Jz8clcdmPkLJBrQWt1WbboCsNEhRU
BMMMx1+8cVcr43A+biYZ8u3MjBK9z2Zz35hz4WVDVfmLTn9cByzRNrK/r7ZRVk2jAQcHzls/BpU0
eJaWe7N211etRyLJu27t8VnJr80kBqocOjRMQH/LmcOAczqO+GozCgRgV/soSR6jHKxUpMrYcEg7
XwwHyTL0cgu5fbfOwdo4dw6SZBmqgV03SJ4q1jkZB9GZ3wo/1ha4g1AtGFh6zMap1QB1ldg3m3e1
8sucf3Ut4Iwmx6n5VS4Hon22htqNMXlwfYO3XHT9A7hT0YYVNSX06kA05zhrPTg+fxYitebNd87a
CPsRz3ymtBVtgBFTe18dekj3QallxtRZfcBEjHgQditMWNvjDoSe20s3F0BSnL19U34uQhBp145C
wApP3ilKJ9hEkZ9wZ6JfkrjPUtjTKyiHtRjWVkVnfHOweL0m7i1FURpJupbdDlHnhmNz6RKQ6ltM
GjcsZEe3tMgxrWbH9JXdEgrjO7seoZ9gTJj6SRd3LOTvEOfrfNtM7qUshKQVMmOOkWME8bpLCT83
FzZ18iJlSYTP/VemXsYRlV3IWO1eEVCzQ3gFIfibWa0l2lWsusIQIjrFR8xXHkePJffeyH6w+gw2
j0eNFk4tW9touh2bqASblUeDztG1QAma4yu6S7fSU2uTHApBzMkc6IAvT47xvh2RvRxcuriKR/bp
vSkay9mkJVub4yCJTrJla8xc46HTor6lTEhGucvT3GtmyPPRHQpYxZ+Uq5KV33TRRzJabmGdtP0o
5IDcPFuyguwUWkwwFMWdLWOgc04iG3lH80eZgthC0XYCf902YaiGoVnEtvk+FhK2BmgtcX/W1Z8Z
uXxCRk5y59sefmTGr6CN34zCsZ6/jXIYVaJJJ6lnZvT/iaR+bYzbxLzXpBzqhChQVOAcUmNHAymX
LSSa3PTU1Zo4jCJm3E5GjG/179+224HByhYHMlVJQJDTm3haDPN+yTKsR98no/leMW/DIXEXXfpm
S/UhLGYo7HV7ENx7UbegmNEc0MXpkCJ1IWPj4lIXlEPZZr4ApKdfxgOS0ZtlidoyNjv5ulSGQ81d
K9dO3kCHyfSv++5W6Lf6sDwc1YmGTmIZtix5l6XUSy1y21PJW4gukCDYDBRWq+JQaIHqYIjnCL6t
0bq0jS8RQX+9TERPA4EP2Rz8YPf0ZWTf9WWGUhzgiU6hzaBhFZkYywhqB/JWa+y3X/MMLg6qQzrP
SY0zn84YVyE+ZtfSI+C8AREr8eLsFROPImfkYCbsaQOVZpjU7ds6q46ZeuiUPFiUz1r5cN0XRR7C
gUyT533TRcxDumAgi2dXsZ/UIt4MkX9wGJObmdzYbA//J/7BoczclAM4j2HtDVWvayuTCf733Bej
vKnRdPg29BTZYn9f+X01FYvdJdabkHqrceMvjGLr4pAD/F66YidY11/h4KsbN66dL2aJw45JTina
emHpzf1ron3k8IOkdG7ALbThH8LM8bUohS2OA49yidui0nG8UnrII7DFUsW7foCvoiEzwYHFYCtd
04I85OX9LS6giHaOQ4skzUkdDgwtMACj3iyn34+EV7GkiWxxmBHpU1Qaj8j0r21dA0G2hRxgENJo
qdoAMOQpsMkPUz7WlQBnN1PGqwPFd7bU85hPlPzt5u2/V3vY3EBFVVRLU6CEzNestSjtlLiXALrg
fGNUPlHtVKcOTUrNbhbydW0GNStrHGAQtdYkRXsEJ+0o05PydQpwnYBtPneNGOw5s5fTO3GVfPvh
ujLM4YcCVYTfb42kPjDGRfUG821u3r+yx2Y7hl3Z49BjAHX/RHUs9PEuCz/LEHqEWYLHB+S6y3ff
WUPA2/nZzZVpDk30PiRlMsCHtHNsnKxjvodg5UFHZz1IEGrWfdvvr6MLO2Qvgp+VRQ5cilLDHDAB
QXldhTdIe92qNUiQJ9mFysytHnf7QcTPu41nK5McxozotejSCCbfgDHMKa8tj8MYVSZjrcuw1f7q
M6c71LsQQnF948FZMWL3ll739ffjcEYKS8PKW5zIhomHG18X+aNl7K5/MdH+8UXucIqNNGX3wZti
LcEO8gXuOinUkvawhtP31OH2+tMnADW+ut2n5qCHNey98A7xbbcZAz15Ij+rPmizMhEJJ31KPhUV
2tDa0WmS0tOXnWU1zih9JHZ2yUUFTOEX5BCGZEURpSW88uUX/O/4yde2TZKhsyiDtb8ivX+T+Nu8
aVdbyuEJhK2rLDZhzNaWYLFBzilVfhPrgeAQiNySA5GmLohMcpy0FsPkslfvmuwcoydB9sleK71R
pGa6fb2vFsYhSV4YJfpjsbAebDGL9ziF8Zt/A/w8/8fadS23rSzbL0IVMgaviCQlKli2HF5QTgc5
Z3z9XUPJJjyCObL2rdr7yVVqzqB7dZju1a+aX9+Mm1cSGTBR2qhsMIAE7bxt3aoGy7DXY7C7dsoM
m+886civatJbuwCX7LN31RaFVDQQKZbhx2TKD2MpPqTTnFi1GrqlKr0ptj2fkX31Tltwj3YyBL7J
EjghDPvwHSrZM5b9ov7LiIXdoVYvY3OoiHWJmFmzWlfnVE+oOV+6VSaAifuxxuYjwEwQt1YfemTh
PXVsfzddN1QVq3ZFdmFbpeHxuaF+ZxRjtw1MryWVbJXZsAOxa2otdcLrkHhxJpkoRAP9PLZAKqrE
lrhCkRRGVC/Ew5vtdVrE+0AN/9nGGRlMxDk3UtDEpDFPY0h66ylO4j1hl9Gik4XbdcQ7E/OdVNKE
czTVkIeS/hza7bRPnMiZ7rEi2ZawLPFD7C28WuFLYGFOSX/VKuknZafByXbmc3osgXkKBLHiLeXW
B7Dw+8deuh9GIhNlkjmSRDXQyOleK9rStezoeBcCTHXHJfd6AWOMNMYj5GFQ5qMBaVgxT5u5yE9p
R5nLFazmBgFHYfMylRfGwAhkXIMZS0mhpy3B2q3+Afvd96qmv1PTBC+3M/ksxbV72RdRHP7DvBl5
jGcII0EYFrz1e2Oe+Lmsuep46LLcxpZrPRx8dS78WP73MU5GKuMdpgjBphIZ5BQnUfqWyNHR59hY
+u4VM4iX71Rmq2CmPkoR0bEHvQPlvo690lJ2HEpMxYAfOrSwzNPLHVnEChwBadkbz2qYuqmZgJyT
Ca1MZAjzUlpSk3jyEbRQ/YHuVFMdeKPRmQaH7wZfppynyz0LZGxSi8sS9KhJgAIjZeRddoMV7Aw/
eN1b6fblnqUx9lgOxpIJJAYRK+jiI6xwvz09xWcnRtrJTx3TCSu3FbCvlNd+85J6jzkpY51ZBfZh
DPkVfh3Z4Tf5oLqJJ9ykvvAzHvA6DFp3G2tg7csW8yLpZIQyFjp1k1ZXUpb7pVj+yBb1URwEUJka
JjZGad2xK/S90kfq+8tSedfM2KkJRkUjkvrcF7uvU9c6GTjMEOW3jbAzlk+XZf0F1c/flDHPRpub
eZFV4dk8F3TFgGMAK8pfZ6Dbruu3OHZYIgwlJdJyKGzToGOr/p/Wfb58oE0BeIlFa6BCNz8z50kE
OdLFIERkIQsW0UHaO/Pabl6kDlQrdHS/G6D110X2TXkI9VmoKY4Gtddr79v2UxXvLp/iZYsbI4PR
AYyXFnNIBOIV6uKkNXFE1OkMcbb0pLHy+IMQiJY5+nLnxcNkjemN2JtOw/0ZL7IX5mcwtyk3ZbtM
QwSfLzkYfTvVlsBeKmEKf96/4kGNI49VDymQ5STEUorTgwnD9cVPq1+k8H+ejq1LmpI6yv0IuH5K
4ePDeGf4lOZScHi+/kVEz4hiQkRFl5NBFOrcl+QIa9omZ9TR96blVtY9clRnM445q+eLWZqwK9VS
SEzU5tDYXO2f6Al1dDx/ED0Cp8uLnDj2ILNOKBUzI5rb3J81QHGwH+rOyvLvl4/Fu0DG9xioK+vY
6Wd65vIjMrD+tfkSm+jxF3iWx7s+xtGYrRaacwEn14WnkT/kQDQOVLGKGa+sM10UxLvATcBffTHG
zWjpL+Uwp4dFR09uUNuF3EM3MN2lDBynth1WGxJoV1SCpIhtWIn6KRWwHfGX2v/L28kmGq9EMZeZ
59m8pFIa+5KQN1YXVvu0mTlZK/c8zPUtc5EsrQEzfgqCQIb2TA/IbxfbVPXVeRhYnjoEyHqaBZ4W
tzZBH2n9LdZ5fb8vGaQpWKykMKibkGLowQpPUDOa3RRP/V+eSN4GazBQBZCQcIX9a5iGN+H3LJjt
PclgUXFdPGvGP8fqm/C7kkb/fRUtN3WuR2kIoPoFv79Yhl+RF2xa9UoWg79RXguVGCF8nL6PLjyq
u6BjfDqk78ET7bxiwOtFxfbPT8j2oeTgTlWgLebvWubzqzXXiXE0km1B0fokVo2kETzSSK6pZru8
kV1dqTj9O9tx4uoCGfwFw65SGx0CEvUo2rL9nP1rR51WpF5D7rIJiiuBDHQU4IVPaWedHwEFl6W+
rlNhn8yJI6mT0w53b3AvK2kMhsiDRKrU1IkXZB+H/HZS3KIL0Wz/z/MmjF4wAFJpZi0VIXzlFESP
VazsyCzPVjblPJDnmTKDIf0ighWqhAJS4/pXU76shCqbdS9GkiahiFMNwVc5/qkXtzLW6l7+Qtu5
7u9PpLKcKxU4HNUG/ZeoPxX7FJ26891TX7C+48drXGkMYGjV1E8xjUSpNLAlnKQRKPtrpF3WdZXt
PMEQkpkN1LiaAvAu38bGTThdieGXWeMxeFz2yNhy8ifoLhJatrMOEC+h6dYwQXHLI2bg+GOVbTWZ
q7FIqhGneQOuX/YhKttzEsZz1/YKEhTq+zV8piffTz8SrwTBuzkGIkwxrbtoDmJfFMqrdMnvKWvo
f9RxBh6keFJ7LE4RPKMGF3AFfm/laBzL6xnzpPzyEc9sGYwACaVQyY1uetWYuSnW64pRtQuNhdPR
yvEdKttxgkaBokHln5bFKP/ecLvsktY2QAhZuGgH5VO5bVeLzlhxUtFVaLGkmWkOapf7RUhuQeXi
jSHS5HAmdhK0ja8k89cgzH8QlRw7JTiaCzri1Wh4mKXm3Rzpn/PB4DhQzl2f8Gb1i5q0VJaxQom1
IWD9rvaLGdph679JfzRJNVVdlA2WWtQc5SbJjUKAORB/QheB4U4HSq/8qmkG6oJfFJRRBPkljcES
SZbiEW8RppdlNobvDsHjfF/sTU8m2OTahBjHI1YlH7MDL2H6C8ScJTPRSCDUpCHD+GT21Be8PuTf
NvuzKCYOSUV96tUchxy7xjbzG0X7zPlo2xh2lsAAS5cHwWgGMv1otIj7L4c5FVAufTIGYMJOTssy
xWl+DcRV3+WDYIWN9U2yIgcDEiZm9K0RY5SN8QrI+QsWnA/LYI4ujmmiy3AOmmzTSTwd5PTokuqs
QvIXt79FZdXl3O927P9bpE5j9ZXp9STTCwFl+eeHq9Z4frg6ha6vehHfDr4Ipg7pmyPs4E+JoDnX
lDQ5Sfz3UIV+spef9CyMiVTCQlH6YCxzv0rDY1wFoObqa2usyC3R648Ynb6RUvPr5TvdRrOzTHrl
qyvNkkzIlhpqVEyeUN0K6qc2eZsvPMtg0EWPhCLsMTTwpgj2L3p5lsYgimQWsV5m+GSYzKJOKhmh
l3RfWZLuXqeXvDtkgGVppa7sG6S/Syd9xACRW4ZaaS2DenX5W23XksGv+0sbGXwpi74Gry9Cvvle
98XF1qH/tJvAmE/UH/1t7PHKnX8B6LNMBmfG1JDDInsOn/+My7iyeNbGQAoZ9S6rW+aFkfqeV3G4
b6PJ75O96GqL89QUqKIst8aI1sdlT1sfQe776tbHv+QiZ5EMnMSTVoxZAE2hYwT/XBXnXCfb2AaC
+lqK8ueyzL9mjjy7Y1vb1HLJlTTNTSwQHrDcCgwM566CaLb51eptf36+TAZWArwhkpgej7Tfu/5G
XP7HMTeegjBIYuZCbYLfxvSkW6wMfWrACpz5llinPonIDVyORIoULzwArFszFCLB0BkDj2pxjqoy
NnCH5WN/QD+bUzigdRWLE/2N6JBv8/4VRr550pVcxsjrUVzkXA10j2Ru50xY4Df/xAZfww1Bl4h9
74Nu89qAt21hJZMx9lLK4myRSORPnwI/sms7PXYINKfHzn9rHnGW9iJ0AHL2QyMTr4zyL9mifTCq
oHJDY7SioVPsoqh6UG0o90bbD3aPXmyXdEVhL5Pe20tPvmAs9b7oBl7Fm/PBdQYQ5lKcDGPEzzqN
EYu2aoein7qlndJ3CgpEoV2/hgnuVAG+oGo6E2wUeV3qTdia3hA2H0hSYjlsHH2T+zB1gskortNI
Ua1S0auH0RwKR03C9roSwJihzJOr4W3vIGN43I5V/VOp1J5olm4oKFddr94lrUzsuo52YMh+UIvx
QW6N27Zos5tE7G+EQrqZFsUvpvGLGMYfhll2M6F6VObGnurRjc3qoS2aY6CoB3CtYelAnYPWKtek
fRM3cHdS9ZGEwnc9FzVfLibdMs3ig5kGAsbhxdgZlSCy8qStLGXq3XzE0xyQ/i4SwewkDfvMCPf5
FNwFefu5jJpDvoif+17/po3Bva7WsqXN2KSqyuqxHwZfLotjNA/v2n58F03pbSAmd7k4HtHjjeH+
4n1udHd1m+znUDiGSlTaxdAWe+h1gHZ2xN2gF94tRWVgXUIs7/Sh0KxCH8DTnEf7sibHSNewl7Po
uaHyVkxiirKuGOjOMw02S83bUDAESUAK54+uKN4q19Iu2HdonCHfF+Wge8Vh3NW7y/j1cmYcRVET
LB2GImMwQ9QZxMRTeq/kWoTKyqG4q32yjy0kBnb6JbrFQO7nxp1ckK92PnkXd5Z5l9zz8smtEHr9
A5hQLI1GNI4LceyDh9gepMRSg2g3pYcpGKAOpdVHrXP5zBSSWTtaS2QgWzarMu2iyPAwOH7IYAaW
FOb3fajcpWPwvghi3hE3gXMtkQFrI5blBbQKxCP53fOys8DBiqnxYXGDq9Tj6dIWRq3lMUCd6iC5
iyt81E6+W2LZz8vcRlOL3fFmOrcEERO9uSb+AwcFk4uYepmEM94X/bENwIgpDd/AibwXqjZ18rZ5
f/m7beoqMTVD1xQR8ljo7UIVSwkIPtwyCsc5RG1DrZLjJIQYDyc3Uqf7Zrcc5jFwzEG/yarWnyc6
GUN8MxW/1mV+O2jTXjZit0gjW9Cjr4pS+qnS7jk/dDOMW/1QBqlbOe+0sYwLn7KgplfljWTVdneF
9aiOdlM8DLsptDRf9+QrTA/sSiQ6XxbOo8oWmqzvivkyixkJSlMhPqiFwE5F8zos2/eJmnHqi9sK
cP4kTESnkUpNUT3XvT4a7SZTnDhAYz0QXgq4WzU3Qx7TlEUJ7T8SFODPxHc2pjHSa4Ra84G6XRB7
0hY4xQ++g2QQjCHyO85n3HxIPAtk040K/UfmNCHeSfbNXrfzL/mue4/yoZMeoGIudqb50nF8P31J
H2Tuhjh6cyxKkZVwJs4gpQGOBBAEYMVTZylSZmctb6fCto78vlA222jHUo+CHB9Pb0p7WPCy3eCN
hfvssZlnnD2bbjKAO8hRHta1GJxIgWvEEViOrCJHJKXVNHZx/4rgcUtX1iIZxA0HVEcjHXnp0zzx
vzdMy1uXuZbIaGeO7zUtGNrxKUGAsEtv5q+SlTi6YiGmuML/lYtNzZo/X0cH0+kP5nX9TdjX32RY
v39Zcbcd3O9Ign0SVBfQc9dBA3dDlusxb+/7KrujHBOxICTYr5vzqhxUF1ldPZ/dYJ8HpTbtymLO
Y1+9b/bKLsWUzWILfnHgf9ntcOF8NgZaSTwHdSwUsV+nQNHwoe1LSx5HK9OIDS5o9BaL1uXb3GwJ
WZ+OgdJSVtQl67PC7zzsgMWak+pjsQvuUvSnp+8LN74tP4r3CseHUHW5dKUMsIoVkcpuFg1P0CTT
SvSgtRe9O7Ya8YUQUVKwJK5RAmSDoOLpz2YFaX1iJigsUqmKUXl/eoD9f6ggrWUx8R9ZBAwNj91z
33aLhWVq5xh2uS+dXkPm/Ja+4rU8BozKDM3jpolRg25oHSz5LAuvTxdL1X9M4G7Ul+8c7dnC8bU8
BokUVZtyvUAsJvv6QbqmwyI0aS73iytblc3flMP9egwS6QvRg7JR8PUkp9rTkWQBfDlOuSc7/jsm
53js+6IgGIlitFLgJUO+E4UvSZU6l2/wMrAap+Ou6t2TYmb60iSxHw3CQzSOspUV6c8A4972ZUF/
ubjfuZDBPFYkbTkJaouhENp38G9qv32osyjGu2eBoGq5LAceCUd/UqTZkodCsWulepP+gYVL1SSD
ZniMpLyv8OJa4aFZne0xPXR7ecJoRo5yhWAApYl416HSJ32+fJebarGSysD0QIRKioQawxGIcGFk
AS922fQDKwEMKJtBlulEgRnH+S4YvuQm9tcHFiEaEnXzw6Rz6SzpL34ByMh0kHuYimmynRVi1iVB
IyaIPvPoXTq1V8JArnvVdBdsiqpVZWfoyj6cRdVa5MBWYnUnCN3XN9zq6jcwWCmHJMrqKQq8MAjv
SVtcidmHyxK2bWAlgoHHHBvPtWFBM9YbGkh4V8pAY600C/aYws1gVGDxRPd5SZrig5AvsvhDbZtx
0epsDDBibzxyv2DCfIJUP6SF+KBH7W3TYGd9AJKvoOeY3lZuRHPjZ41hoTHumkhVVahoQ3JLGrOd
UPRWF++6vHcvf7VNNFlJYmxc6PR5AP1w4PXBjREsVoG9OV327bKQzcYOE6S3IMdH5CwbjMmVuqym
IRkNFKjEQ34zflVdZM92uM8eR6d4J1vNsX1TZAmrVXQNHYCETR06sP5OCzZE+KNNC/qtJe1Umna5
lc9byb0JWStRjDYW8aJW6N83PG0wv6jy+D00Yo4r23wONE3JRInPEA2Zrbbh4TZEN6dpeAoWA/uG
F6dWXFszVox7IAypMUrV2JkfqRy5m5q4EsvgRiWpiUxCgh1fVSe5CknvzFq8q8QutaR0enyLnqyk
MRDSI9Mz8saMUP0I/NqwQ9Np/dSfMHlfYvmBiTMi6SlqK/I5kjcBZSWZ+YTmZAZqK2E/0GiLdvsO
zQ2uipQr2jWgGNb2HGm8W2XgJE67oB6yNPCi4rZDklUeShGzab0lpF/U5b4Ze6sNr6X0UzwfFfKQ
a4/CfJwWYl3+HaddIy880/nUbNiyJEIiYeOvCZzplB22Jn2JlSSBn28c1chuOr0dfGxzHqy+xeRS
FkjxwUjE0VErBWWTYFRtVWyucwz3pXG2l4v0ajZbX+mXPUEtXzaSdxhRvVtysjjJ0hzrOLtOu4Gj
ovSyLh2CgbC4MImelAhT2jr5Jk7Z0eybvSZGbo0BdSGq32tB+k0TAo5H3S7Nri6PqtQquhwHtDdX
OkB69ov9tF92hhvvR7T8vaZra9MBrYQxCBrpsqQIKaoSxuRpWmcN4lehjz2ThLvW/HJZLXiyKNyt
DibEQU3kEVbYmIsvVWPvjE3wvyZOiF2J0uew5DaNbHqh1enov68kplWldbrQI0/G/K/hZQ42n6t4
mpds0TmtBEWyI3iXT7mdnK+EMtAWg1GrlWUg6owSy6f0RrbHm/k4XE0m5fBxDJz2nWghwOXUV7mK
w6Bco03CILQgHugPxI9XLdGDH3vEvnxMnnUwwJZKg1zOCYCNViLBnu73nnHg71ThIJrBIFowCk2U
tbLhYa3WsRy7x7IHoMQjxkWz5PHykehPvmDwhEm21GmBfy3jwMsjY6dreENVVNkawX6tF6KrGyiR
t6m8uyyUc48vOOm7qJq0EY5wktPbuO59kgaKrWFXiNPIYYlt1MO3POy+CG0ncz4hxzoIAzRtpuVt
WaI+KFalXcWD3VaaRdB6dPmE29dKCAJLiWAagMHRRuiHJGpC4oXLhAfipXwvgYasHDIfPO6ipfX5
ldCqHGOgWPLyW56FMmcLen1OFVovkmLVSvKfy7/zgdFnSvMsgUHOBjsGjK4A7UbjFfsi93KMoNOV
TSe+M279i3ceBjtHYTTFUUfTdFbvR9C6ybZALHDnerGdlHemvxz5vTHbmdfqiAx84nFtCZISz/tv
ICylH+TSB2NQcxTHKcQ6LhwQ673k+H+0KjXeDa7olOX9vJsk77JWcg/HoKUQp0oiIgj9RSfya1v0
6+hEqJJfOh4Dl10Zz0YzPY+r/Fshh3syFjObfomDBX6AauaJKOVpD/arNJOjmGxKOUm6UYQBsvOm
/VRIeJLnTvpQQ7pwdafjrpx42I8gDyoggTrx4U5MwTOjWuZ9YMlWL9j9N149lneBJ0e7klgVi1rP
xamFkPi/et4Mf7zlTxZtviCvYOT0UrWSZQiD2HUSYATNO7RrHjsAArc9nNYBHEIX5v0oYMdFZ8Wz
Z/rBFb9euu1ifwPZKUNc/YJkifp4njCVGw4fsjRzTOOQ5RFYZ7i5Ju9LMngyLUs5Y54U1ZV1d59y
fOYM4iPYtnM9H40BFUmQ1D4RqOvR0QklymVvzYaJ0o7Uf03y/FZb9Gs1Em8zpZus/4YvLC8EhkmK
OShD8HYc1MwyrzAJj+JmdTPu1R2vD27bk5/PyaDLREo5K2vU14cyi6wZI5ETpl2STvpw+VA8OQyy
lMqMvYwamstzInwIIyx1mErfDBdOTPSXSPb3eVjihzbWE2yWhlGYO/kw3lAaku7wxBIUcye5Tl/i
AsCcTHRlALWgKWHQwNxbd2ngWVU0neJl0q4nJ3dz37Cj2kbP0eTx22JO9AuXZDNxijplC7pPkewJ
aBm+zm9QgAExLSLOfSHT1cKe4YPH1cp8spN34sfkqgGxDS+W5943E8uU6VQb/YBBIc2ibbcYwnoQ
sA0yukl22Gz8+bISbT++n8MKliFCn8d+HEMAOn0JFwBspybf8PrV1GEctT09lK8+cKDm1axPoNvA
IJidNj/abrBaKXL+47kYtMm7TBQz8dTlvhqKppRojYXmZb72/CXVPNsJE8OYVVZkUhlh39iROozW
DzUnLm39R+POTkmJl/Yd+gRRJbE5Z+VdKYM4ctVVQRLhG+ofwPII8mZbskrfkD6kNnop/cxdwgf+
UzvPM7MNN4IQBQLWFKEjcXDUg3gMYSyvfkjkKSrbbUMXlmJsBxBOvoBxqb9PHko79PXbfrCSXeKi
95BzrZxgimWtHYtMnPM5xlOHOdhzGfpLlv9Hv8S22IAlWqFs/Xjdplf4RAeDKxS9bMfnMuFpKNvQ
PzdJojYhpk3aZad45Gf2iZLpYcAMs+5YPSS3n0QHs4982+C4foVJmMJyKusyFsFQ4A976aoBDxqW
HF3x+hp50MnS1NZGqphVBxOka4kzj3yWPys3eHGzdS86ZCUna+EpCAsxdRTFdQzWxX74QPvOU7RR
XrZs+hcuOCSFgZQYiymbsAlLvxY/ldV9noh7UErs2oS3G4oixCVBDILgoTTv2hndZBgew+LhOP0o
TaW2i9q0tQqNjE7VJKE1JSYnuOAgF7uHtRaGcBBK1MhV2Zcjw2rJoe8jnpVRv82cDqUOWSaiasqy
ojORUgPqSDCPnWpxi0cXiRlufv1UxA25dFJbSriWxtbb+7ItllpBdqlnrn7o7ycsqjsYtumXDkrk
r8BhzvEMpqaTgC5ASbC0+m0zSLTw9uIyJRkLWVWshFTZZ755QFGuHGFj4gF8e3ZySx/cFFe44w31
bz0ogkriLIlBjTlqB6WX8NmwhVg4aF7mCfb3Ety6FgoREujj7AeuzI3SwB8yqcKuoxOpKwZMGmxU
Wbih7obuQxSdBld0SZVfLJQYZE2t+gaBUDA7RajZVdrtJoWbsnPksEUBPSqiaqQMIOjebDO8ks43
ra9/Tu1kdHqQcCJzL2+FvfHjMnZRbHqpJ7+Px1YK1GhctLrG8ZRBuyHK4GtSeTTMyU/E/NAnmnNZ
3OkYl+RRK1l9OUmLk9HMtdg3sww802lXOUVUuL0m/5BT5bY3JL8tUFZNAx8kqzx+0Q0AXX9MtnKQ
t20bBQZB3+Hc/8DMwGR1XebJPRFtjZTfDUHMLVRk7zmHprnApUMzJlKktVrE2cn06Xw66D6tNfUK
1zx48hjz6KZxEmps4PRNZLb2+EinvALHcIUKzziUaoiXDW14wD/ulfGxkRpIpSZgmhkd648xtmvp
tXYYheJAuuqBc5n0si5dJuNtB702yyimb32/hnFDDONmVt1jagsDS8dXzOnxZDKOVy1jdCL3OB+t
6uKFdVfbpT3e5fvQzp3kNWvqN73FGXZO60hXdjJUhWzG6HPxokHE6tlmPze6YzbyQ6Y1d2UXfzPT
3pXN1EvbrnGFrvxc5yoXlLZx9jc6sEWFsO8qRc4w6vn/0ku3ViG2olCoyti3Cchhpqb9Csd1F4rj
DkNinF4UDgLILP7gMxZgnY38PhsEV8DmWN/AjJkZKKEzKIPu6GHa2/AEhXtZbzkmwpJKKjFQIO1o
n8GAqoiB7CEp7UXJ8JBDbi+L2krC/rhLBm9qTZ7ntkRHMfoH4PxrX7+T3qlO8EAz3HEXmJwAeDuY
OmsrWy0IczFWQLpDwGsMEpPJoStZa+RHQuGWHlggefI49nhqplhZxyxniogWKRRabqvYMj/pdIzV
j6+r0SFYRi3usMrvI+dSebbA4M44YBwyL4EBtKduRoHtCcJphZsL4Bzrl1m8CfopISbu89e8+hPl
N2VWfVMv9R/awsTdSriUbWzC8lK5OpDiYxPCFd814YgF7dnRKAXr8k1yPh5bIohUU6t71CQ8Tb8t
ko9Nwc3XeRLop1ypR9elJDHVMPBoBxG2x/ZO6GKwN8YbCOVlAYXrQSp4ixE5TpctErSTipHXEXxx
TyQ0/99Oni0ToIevGkkMfXzrywAPVtj6AKKKsMrz02xrtcd88FV8bD2wYKCRr/EDe+IUPXlfkYli
hipqkqLJA/Cj3C/hh1RJeTDCMWmFCVsaVVcxFUx5PXzKfbbsfu3Ae4VJ89SDgY/ODDU9ryArzn7O
9uAgDMQO5yj7qaPw0Rz4daQT6F4IlBQGRIwmy7K+gRcIs1OJWnGmnbar/WG33Ch4W5lvl4PoKXb8
KXX6nXQb2DmwOnDL3WV736pArgGGLR8QImtlTVmuKC1M01u1H/t67Tyt8Bkm/7I4jtqwm23mrmmG
cSkSPzbCj50Q3OilkXIgjOfw2G02eS0JoRyenAHxF/Wa7ikgp2r8rF533K5WTnL4Yp3NXC0RSXXE
KspPIaqsUH4cKh4u84RQDV6hZmUsfd8UuDi9fDRGDzzDdjol//Xm6OdbSUnUKYh1DejfgJ+P7hQc
J58OmgVWZze+WvCUb7MQgqKSqSuKhoZdxu4mU+zmvKwFTxKcpvygVrOVdo/V8D5GG2sadMclHpxM
nznYQv/sC+NbiWWMLzRyQcA0G44ZabYRfVFiV8l/lGJt89kB6d+6JItx4ImAckizwN1Rzjq8xX14
oiQD6ytNUzS3nj3q9t5MR4ZNRL/vl+0AI4XSSJoES3he+pJ9Tw8muJGSwn1d++W27a0kMt69HhtB
mltc7eQ1ewNAJomN3biyR65ihJpxztu5tPXa+ccZabi20tl2JFoTxMDu54aD4HFp3NbFODG412yQ
ttpNhwKN95pWg230XB2XMUvT7LpqlCVwTM7150I19kFZg94hzDtrDDWvViInmsT32LJgh9kIWhHy
cBlQub+AMVm5aRpxCBHZ0Hp9RA4gVn2gmzFVEYsVm4GTKHG/L+P363jAmA6tlryFeJcrjYkBQr1C
J4AJluTpk+SpbnhY/NmbMNVHW4d5806bSeDqWzJgRJak7mI0dPhBDe6SQY2sYICsQLMCgyeLezIG
giZMQppLh/awt9zjpvNYnYzBoGECLWFUDGhzCKSruZEPNV4MrCSQOdqx1fyztkWWYV0ZJ80cZkxP
pZkFAt7JCUM8jGHyXbSkK8HtEE1NuSOWVvme7v0U3w0/X1HM34wcz8dll6IRUezaSYdJ0AxDBiFc
eKjwXKa4scedUODJYtAH4Fp2VVg+LUc79ab9wxIvjt9iuUCMmZC6HlBdM9V3yTxaydw5ZvCQokem
AVfRZWThOC6Wen0oydwlJmreUT5YefpDiEpH6L8G6rU0YtChaHjBB+8qGWgRMw0kBiPdxnJN/D8D
fi6pHsXlC17ZZIBFFRYh6Rr6wHSc7cV5btn4h84tnsGzY1aFFOeNQBNrWq37Z35v3l0y8CIJnYDd
Tm9Uy82gfmVvDLw0BelqjbJUp0lgBYRuPvIu6yL9Cy8/F4JEGaOhIgZtGR9fTklDMPTphY1XF4c8
udNIZonaxza/TbXQyrntbifus0siGQ0pdUzpCboQ+cIwgTmpRheIYXhV9ENEKGtpYp5YRTzfIGD+
GKdY1SXWt2Jc7iIE5pqZ32Of7UNM5p2pT7eBCUYKI7tq1MYzqmqxJtNI7DpIdm2bvK8W85uaToo1
VNXHcB4/kyRHN/n0XZXzH9HQ9tiwBrAsgh9LEFvRaPzIRcXC/oxd182O2XdOMCcoD3W7udDdbmms
WG3sLsgGq8mWfaGVXhy1V7KmHYIGofQ0GXa/YIl2jnWfZVVYuVTfTNVga9pXkuCthbsV4C8xyvnz
MZ41UZKgU2qEaP9OAfwXOzvLYjQfXTzlNFMCy1/VORRynxemvKLVbjuBOUtjVF81KyUWI1g1dePd
HQKUG8pYw1/xse3CfwvS6A9ZRblCn9dL2IEEQBHRRGAcJWB+wN1pvQ2LZykUVlZSYnQuTEGCfOFX
2QodIIKrnRpao/kV/TTbMddZIOM+pWyc5i7CsdryRs/uQDZooRhj9Rmn6s67Pnrw1cGyNg3rmFIW
i6i694VVVKklG41zGaa2uoMQ/5yPwwTjcTxVc5VlZ/5pUIdjDs2Tdvp4n/qjF+3y4RUtz7zjMfio
tI1ulD3IkZdYtBWoRmWVJoeHimdZGoOIbSXm8iziDgdUishPbAjaCz8zC7Pdbg8iUN5dbgc757tk
QCOL9DCvG8T+ejximg9rX+bgHRjG3HZSdr0utlati9eRHtzhccpRxdqJzPIqnojVJ4hP+nw3DD/m
OLjjfGOejTAA02RBJXcoFtJ8k9bMssI+zd4a9ugtblFhDpZ3F7yrYFBGm6peVhQx98MJBddCtBKh
3oXt56hF7ywi+f92QpYWdDIUYw7wEo9QhXbPSv+8Cnc71Pz9qVnWOcUssG++h2aB9NMqwGXRf06y
z4PWw0kqlgYW0ssn5JgLS/OZB405JTIOGBd3aX4j1Z4xvLssgmctOoM41UDiSEW314mRC9k5Vmuj
lNZj2W4HDSnC3WV52zEY1kCjYR1UgWzzxGAIsZpRkhgFAUBLHqWGp/fbIeVZAoNtNSHR0tR1gtlT
mlVF9vRRc0WvcDEyydkm8ZeA4SyLwbMp0yMt06AQ1K0q1/9xhxsg+yyKQTWlqEW5ABWDF4+hYE26
5vVtyGtC3H6dWUlhwKyKRtDGKNAG8V60RbfSb0NX11D+Q0ubFyaf+dWM7ZD5fC4GpmKzzucmRWQC
ZPxfbLrtXNgS+bQsIEsMCyud+qM68YCKp4UMUBEMKGIwXg28Cox6Q17bEgphlxWdd5Vs24NBslLH
Yulf+w7+HZ3+4tV/XyXb/YBB0DILRwUUnKgnLI5kNf/H2pU2SY1j21/kCMmWt69eM7MWqAKqgS8O
oGnv++5f/46KbipT5UnR9JuYie4YIrgp+eru95zEsUjv6tmn5WC6JFA9zDi7XfU1lg+mS6701UxE
AXD7aoG70Z0fz06J0L8fsX4NqEt6tzqxZ41PkjtWEQ69Tn5eTiwYr1lbC2Br4I7/Wdk3vOX0qyv7
0i8qWJZps2IyZABJ/11/I5Uo2JdtJXo18PSYjymVaghQTSzhYZ8pO2oucPWD//gwxJmIcrOHAlMf
dqAtlZu2upM3EgcgPZNgYjA71yiABOHA7GdbKNrdrwOzy7REMDFllRkmSRDt/pNqnQ1CyONBif8R
VyWqPMrNtfo71fp/9QniEATiyi7pNWwQNkO6HoYagO/z0P9mEernKxO3I5pm2Kxlgd7/SIt5P+hf
TR7uJ1sv8vj3PEuClMagxqyuwDA6oaOe+s23FY7cjhxMBIEbJ9HRiVqNo7zbLfPn4jjEUswRbcZn
Tfm3HED7Q6wvrlYchFBNYBhX2d968qOMqJ0oBg9lyy3/I8R7uU/BigxWjgG8cStDtesHx2Lz6tKK
hFszu8VWv5v67mTP7NQDW8UxZ/MWEygfu7RqjxJrvZ+RvPwOIYTRZwyURzVAtwrtEfUdD3x+vuLn
2iMnEFx/5XtKXr64VJHbHABxgTlTw+bIfKyCOh1CGY62WLmyd7Ifrb8cTzAzLZzfEE94JmYTu2R5
2AxIS2SXKDEv4hzEarebOtTPYcX/AzLhecgpDkHkdE3KPtU4lhgJWiBxRKpDaql6Sk4kjkGA8GfR
R57G/QiiOcfjj5VTeXVK5nzEGYipjZoy4jytvzdf9RzkXQlQmBCgxNhLHNQFhSrlYIScD2Q7ouvL
wviAxnoR8P1y27o3MG6Y6U7t/XeTxoSgZTFpNiz9T+P9b2jNpLcrGJp4Xao05RRfrx1FdZJXNSV+
ggn2pGiybswqVNu1tT2tpPF0tferMvcrIC5IbJdMSYWoJTGHwkTi9f8ECHrx7AQ7olhKC6o/fLG8
+A76Yodp1JmK2b1+Ikm8zoQUCOxCplbVFTL+qnZgg2f6eF3AHsLd+TnEUvCA7e6lKOFMWWitDkb9
DmAcOer3G/YHMnTGm9aRbQXyq7ny3HT+Fc8ih2FLAetjwWJlw928frTM+5I9DG3n1dbnUvkoOaDE
n+lCnIKNpdqKNKg7SPR63zpZX368aB2glQEHhpEdT5d8NJFYEnCEfccsLFQXTXLTYSnRUaw/k6R7
09jArmTm6tE2qR19md7gAz9p85w4tJ/v8kn3RzahRDYHTWWcCoPkgN2LQqJmrmHnlbO0We80tVn5
uZl/aJlCPJRQQd9ibE7erydtM5/sWkPkN853jRY5pTF+TkD3/r5UsgPt28Sx5+IWBb+bESGE2aPG
WaBG79i9NjhmrntYPi++x2P2l2YNg9Np6+ilBcDjliR7U5hFG8axftqS3nCmWLs3J/2mA5Z4+B+/
mWAOW1NRlnLF4zJAoI0c2XzzT+dAQ8v/7S8Y4P3Wy8+wQBeMYr6BeWJSEPW0CL6y8UHRP0b9k6k/
KOl3S/8WFbFjqbK3J4lFxBp4rsV/pzyc3LFYAurEvukDFF2N/TXonOgmOQ0ZStWe5H4lEZdIgoXR
vzLp0I/HmA/CdAzFBbY/9v5zTh6aWShLWGUHFYxl2lWdUfYwMp2eIXi1fJ0Sr6eVxP7LxAjWko5p
v60Divya1T4UOchoasXyt0qXQPXJXKhY09Z7ZQXPEPRTqDH8zZIpz/glJlOsade9WusTxY4Q9oGC
1MKGPWrbJhzp0jyx9dEuJSPukpsUa9rUmrAcXqBOhAH+U93FYR91IVCG/mOcLNa142YogCWPyOtV
aVaeYEkcgSEYFaNPaJwYcDtaf5q71GkGwMcPN1n8bQCmqzIHYxXk+hOrLdeoHJqYEl/+6k6pbplM
A0OaalLDFksOSrlqNrOjCYMNd8V8u2r+ND1cf9iv1ORShFhqsM1m1MG4MgdqdZMXX+0VjmV9O4Cf
c6G5bxeyOeLXqbggUHDlakLiLc9j3J1YWpd+v+cM4yJsEGQJjrzN42VpAb8ekKLq/AH4co7W6o9k
1hfA5BkoQk9H3SK3g1HeZ0PxAeutzCsWNbqPE7N1mj5L/GRR3zTl4mzJsDpoEgFGujf/zOrhXjXr
Rzq3bprXYaFsDyTKKrywORgi4FrR+WgN4zs7nVQvXhvFtYyicCjNamdoVYjWwChru8SuClfR4qAy
58+wEOjhKfrT9W/8KroQroGr+Vn0pFfpZJAa19CXN5n5uGWqc12A9KMKD8UsF7NeN0hoC2+4/YGB
0QD5KvwlDIxXMbtwHv5szs4T06WjuOPpN1Totd0WZAm5SNJ3VpttkGV8piBNS0/6I2BZgMkCJPpD
8mBKzJvkxYuFjQzY5f0CoqWADB8s6yaiibNt/zpWEs4k+FZ7GYfKivG1fvgic3rGC/p7+IxvAMuc
+etKlSBRdLNbETepjVvUEwckuRwGvvEsbw6eYeB/oR4gURGxxNFt0Me1wj3+eysjU36xzoFXrKpx
j+tU0+XBSoG/rLbe2mcfMW/X+lauf1rN5IF0xIs29TT0hmwyQvK+xeJHXWKU18xhw9MOTPHRx6KT
MGJKtFKsdhSaOk9qh89n1V+1nLq9Xrg0LWRWhOfaV8y1WNLoFlZuJTpd6Prwogp9X3xcgtU3nucb
LFCrQV1i2/mFWF6mLoJF2ZDTsmmG5KF9hkH6m0+FY/jIpymkCiPYlNHk69sppL1STmnXQvblhPLG
PNlGl1OoRhnf2QxrHtsxx17CfzP/TDAoTQcNNA3oh/LMoByfrFte+v2lovertOvSlIj1DcCgd2Ni
QZYaRmHpL4cttEN2+IUxbh4dXFFHsc6BBI6hxIDPxCn+ChL0YRkOJ8vRXIzly42k5BWLNQ5jnqlV
jBCnLm9IP/rJRiThpEwCP/CZ38x7Njc1t/sWBqhNPXLjXArWLbs0IdZYDGqOMcPn4ZdWZWjtTIf1
z8VVgxpT41L9lr2l58rK2Zk2WqP1wG0GXu4/kQfYwnnk8Qsvl//6ayoh2ImlKSw7zyAtueVVhmfP
ibWCE194If/Bc5oq+KWYrqOtdPnNQNS7av2CB7wEUYjpxCLIw2dTuPndqQun6fBbb/lFoPCWNcta
40iHwFfGSRqfv16den7LL7KEsIDUzQDiYnjpS4OvPZNJ/G3wFQ5mJoV/3jf4/0jWRP68YSIZG/Vs
PrNYo9c4sFi/q6IvsvhvOVPRspyVQW32blQua//5vcgSnvgM9tSIsGd1oYH1Jfeto/2FAwgOIVg7
pdTosmsUXnuV1FG69T+P9qPFw4EIfjukezmakGOMeWGWapn/lmLuv/MXWcI7pzGNSF1DFtV8PmOJ
ZnV+Anqol4yPGlBd5Fqyb5tfJAoxAZh9GmttILEpGqSZzamyt4frT3s/vHoRIZgS1YxsraQQkSr3
ehPq5M8S68kWc/r523VJ/Me+NpMvkgQb0oPKe+4svGutHu9mmocsycAxTU7aOEogW/5HavEiS7Ah
Wcr6dQQXaKA1D9YJMSOmk1I3Xt6pAXaHA6nKS1RDhOJa4qmbmQLLUftbYCg+qIoP6nHwS+zH/xKj
iOyEzy7wzH5sZjlHq4YTkhA0xxDHCcMJpOWenFpQoofPP+ZMmEYnoyu4YeyiDxsq/FovqwDxD3JF
OZ4z7jMJ1twvuTXgONkxPqB+BqKL/tiFMhMv0UERhXvSoxRL3BBjWmvpjHXusahwjKwIUzJ9va7v
+1H2Tx18RsE7O1I8KD3VIsiKsK9Zdk5B7tCAca4L+R+hzosUwURM00JjPbnwWX9H2XI/sh9lv8gS
bEWyTrM2jDgRjwLOhljkkmTvSbAVSjS2askl2cQDvzg6GuryCfMjz0vbw/w4SDVDpuKCxRhbypIp
g0Qtbz0Dm+nrKv1WklOJQ6IcWYPGHWQsb7j/0LzMq93BKWtn9QbsDssqLLtn0jnfGJa9NUNkHcP+
uaEwvqgwp6nTKqXTKIX/O/p3JkPQv2xsNkprbJG/igylx9kvu53JEvSvnw2lTgbIAosav8A4eykC
bH5a/MKSw+4j1hl9vkEVW3SXYdqqYisuha0N8nZ0EvaRYWR+mVzJJe4qxpkU/iHPTMVMy6Ud2gql
jLvZx27Djz7ljwwCAPryUFd2LP7nZwJTPa+b0oDXZ91tW39tM6wCSspD+8r3cnOCYqRVlNvjio/F
jHutfop1GWaT9VqCQVRKCcAiCP5jCBLmmnULYR1Uz461u1jRvoJN8KmwYg0WndzEVoW9jQUTbsr2
edkMz9yam7hoQqXQglZJDlW/+FEXnWya3hAF1fxVVR+3uEBlbvLbLPNnffuMFaZ3utq5+QZ+PuDD
ONoWr45il0hbKyvsu7p156b5Ni75nzmIJr11sIpg7hXgWVjGqbTzO+x05GGPrZimnhW3XjCoTVdm
uZi8vS/b+Q/W5ncVevE6SxeHQhG8qRkH35iL2k1r3WvH5BakqoOXEjN1SN+HlLaf1Wr28FtO+hgn
b2Yj/8ZS89u2NhxBFUAvparUrjoP2KzXjMA0Ek81hlOf9UBeKguwdA9q7QI4IfY1lnzLioQBYWBM
/M4mpbu0YNembRP70VIph2msv6tNc1OCrrZqGomi8M906frxGRkMlGUZTNdEuJUoz8Yae8GwUqXm
2NlhKO7B0+m0di6zVbsKo9uUWqammepz5nmm9ZpazpulrgjgqdMcOZWQoTlx+JY5fGMEcxE3sinB
XYmgsARzpkU1WxzhyMoqwvAzJAKMxzGK9BZLoOF147EnwjYBNatr1ARDrWChopnas91bWH8j+Drl
zThIdmxe2woDzNjEtijFvxgis1QL6O0pZfYUxOqnmIQT8FfnSgasJRMipKhrDEth6TjFNKZhRze3
nzMf7NkSFdi9rLOzCJcFijNj1E2I0bd3DKysq7pJbDn3QaI2n98W/wVnOta2lQmUbdzWhMBynb/G
E3MaE8vNQ+wuQy4pzMjOw6/1TNqaYneadZBWVCq4LMh9kcTH6/q143X592eMmlRjpi2CbDdLBF7g
Dnlb9J3TH2geHwnP3S7BqgfYD6RbCfuq8FOeCLOdV6UZY6QFGWm5uXX5DbVJb5ARi8mECOWXBJg3
cR3jUCadPvVKeowWrCyCClbyOnmg+lodXg4j6HUal1sbmzgM1kl6R220p2GIb7As9Jjr6okNIObM
8lSW/u6Z1LNPJkJ5I5jYSGLgdHXhze7sZxPoVsAyC0hD5bNte2PQHguse8hLaPw8wnnhjCnAnYil
MlNkyx6UxlYrnikmR+PUPYfsHF/FqJ0CQCeyxujrJShqXIgTQoC8HLe53iBuPdnfoJmhMR3Me9tG
Kxb2NlBvFA9ocVRxatkV77y8C8lCLKrVhVb1G8KbLsBiy+hE4QiYvAxQke/aYx3MN61E4s43Rahj
MdAw69TQRbSJqVYGixW8FtQ+ZIvhDHPmGOnmqMNf1x/87skYPAkfL6GWONTFEnWY8R3nAKblIbe6
P8xJ+Y8ihPQujlQbdBVw+SZ9O1af2vHfuyxKdHhFYmimYYtjTlY1qaze+hmMVI0zJTeJOvoLiSWm
/jWOPde+MzHC467T3mxnHWL48qkeVO+n4xzmdymy1O5LcVg+yI3j7sc5Eyk4sDZO68mOB3RrlHfb
urkEi3fXP/+evae4N4qEkVJdE+eLCoJlHKufESW9yR8NN/PsR9CkBEqIVoZbhbK1550KBm4Rn4qA
y9FWiZilAv+7ikugZaP0s7Yu5xYf1De9R93lXjkmmiTa3DH8F9IEi2EmQ5otK6SxuJpdtbC80WSN
262y4cjd92qbDCiCDAGByAIQaWbWlArPHKkO1ObxAOSW2K90MyhBaClRxdflM3wrwjQsWtumborG
Ya4sdPopHlQyt95mbYlbmslRVafcXRvsrefkg6l1X+alkkBYvF5swhuggEnkX07FaxDsYF/3NNd1
aIv+Bq2oIL+LDu3RuJHvnO5pPkW3ywaPn4adMMFjq9ZgRPFKkO0h49Pm0lf/PZEx/lacwbI0Zhk6
dP8ymupHEtf1vHFvQuAw5w/mAYg03oCFcvM0HjN4sPIPyWvbO9a5TP7nZxGcSTJNiXXIZA/KG1Bh
oCKkuJObH8dbDbXc9Dd2d3FKvG7bUE2CfxUThlkfxy3ODFzim+St6vNojr0F0v9de1SdzB9vNFkE
uXdGJCegRjFMOC7x023AmkwBazUHRRFQJJYA+468OKRh9aR2Xuf8Ssn69UICP6bGEM3rDKi8Ytoy
b9lYkSJZAvVh647tl8TFFNoB3Lsw15Y7PFlBcyfz0a+J5lAoIkguqQpqanRmBSUtCMvzIrIWbEHE
h+kdqV2oz6m+o4+Fc6sG5dEI+DdNwo/Vrd44G8OitHTFiqupEINd/AjRLUVFNACUbQnaFSi+Ni7c
4aXTCbWLECRAxEtO5dfrarxj7FQCsADwLRqmCszUSy3eSLSuQw2RZYJlwtht9JO13jSpLH97Zq17
dbYzQULkYM8xoQwLqgEGjZL3q99jWNIAomb+uYyd3M+O+SNnE+SYFjNQdbVwedqSB7tw5BXjnRYM
PvbZbxFKxkuq5IAAs5fndS8V42uT0xzoiRM8VK6slkt3MgnYCcgjJkW9RHSTemso80SVJcDA+HeC
bQunG82vpV5vDl7eSSs0y0vauvaMdXi32PRgFsbXbepOvYqFvjVnTwOlD9poz7fWiljI7EnxdF0L
dt456nFwRBbCB1MXM0WjaElexfiJasIhc0Nzkg2r7Pg5SGD8RRO4AnESsmKlkbUrJLBwABFfHnZ+
cpCDJ++pM0U1xYI/s5kmZjG9kZYkTuI1sCyQ4dpZMGLCwzFyEkZ5Ip1w27028AQBRw5G2RLJyQ3N
mgd1LtdgsEFNWwU1ojonvqWlkx/pk+pULvgQmHf9W+2FeSplyNOYxiBXpAsxoDTLNFcrrnL1K6+/
Q4Xw0+QsrhKWQfWByrofO3eqMcZUw2Cg69JE57qCvZhVEeKhtpzvaQmgioKGU9cEbRT8+6NdiOIX
fuZT0xJVztFAbmbO5H21lLGnMqXCmFv6qPelh5KZqxrW7bBsp60zZqevpwPY+r6OtI1lv+V1zwzx
39mxhQrNlqq1nTQo7Wta6Y1EdYv1bQp4kE37NFl/tCQo68oz2CLDxeIWVzCUF3L55zi7Az2ZZ3Xp
IJePXKWmAyQ/b/ESDPViZRKUKS5aTsWxQddpljqgnRj7QrbgDdSedmU3QHb1rTjeMbf7RMFDyFCT
9oj3SzHNjl24kCi4hUXRTIugvBuY3cl0Fi96Mj7MrnGaQ9R4PQbs4dTN13s7zG5+YQCMe/Vrdy04
gni28ijj7ZvB4yAXlRefqsMzAMtBCu2649xxUtPkk19YABEjjIgY9bgaOKlyM/qrn6ADlob63Yib
5aS1Mrez/ylfxAmxxKpkbVMSiJu7r0YcZP39IMVw4n/H6+t7kSGE3YrRqEbGIGMI+N4+3xx92duX
KafsQIJt6KmdMmx2QFMAPUTKt+MQNkS2orOX0158JeHVq+ZmFiOFlFddUfm83K7u60jCLKZa8L2C
9hl9bWUWWksBgkK3YmG2KrfgAPdrVQdkYbgOd+Z8j0XO2InJe2XAuDbAV0blIyk+xCsNtnI5gg7S
68CEc90O86t89V0R75vsmctBDArZOJWNTZCUUuVzQVMnskuJhD0nhhD/RYTw7mtj0IZq4S3A0+T9
HL38SXIsn8fdC/ouJAq3rQA2NVVWHOp5smh+zAHRk7pmjski6yCv9+xr0ssJxRXBrlQSqjeQ90qT
pG99L5c/P5uYpw12V4LuFLKwsueZ5QFT4g4x3+oaLE0Su1XVOFn91VZlOfCu/TR1ysdZUS8RQ9tW
pWWSVaij9eOjiiH/ejkN1iGeVq/FakjalY5tWtjNAm9TKsOO37UHZ7IFP8m60sL4IC8pNKAzKhsP
MwZuVCT+9bewrzdncgSfWNDWponGz9jrH5f4xkjfM/Jmij61xXgyt9UBE4VrW6MzZ1aY9bLAea9W
ifyboNeMf2DuXshMY2U0G2WOF8QDjXbLdygwPwFQvpA75nH5A1lh58jfy54NQL3GpAwNVwtp8WUY
MpUGAQCggkGeDXxb8RSAe9S5frU7iRGOZFKdaAzBpTgMTSKUq1WSYCmkuq9W0+s3+ziMN7nW3jfZ
A8J897q83Sd5LlAwOkaepNPUQuBvPMkddw/OWdNELRZ8JK/6KVhTHPsCQMzBiu1qcDongLHmjPXe
OoYaJgvlAEI7XwzmmiHrAAssnJigKEQhbdbNJbbIUwsh8zvLlj25ndD0QoIQU5SptZjlCAlNXpxI
C8jU+Z2q386sCdksi793bMuFMCG40OvRWEAJ9VsfSyaLX+1ZzD0vWt+qExbwCVaVjJ4PeIHipzyO
W1CcZKOMexbl4mRCjFEXZtZN6/PJLMDF3WleGVY3fPivUu/k5Q5uCAVvfiFOMJRbkmIqzsThpqRM
nHILU6NA23m4XWS92T0N1C0dJXMk3ypKy5fXmCJXS2eb90ztN5T8uTayGJD/BeJRDB34mmhuwG6I
MTSYJ9Ko6ypUq8jdgsSwGT4OSOt7ariW8n5RH9TClhipPZ0/FynoPFNHrN1vyxZspLQd4O2F46rc
2WlBnHXTnTQdw39vpdArRD3bJKiWW68m19oJo1EpVO9nW6VN3i5AY/mltspeuRXiUJbSiIbCp1hu
1dbZWrUBhp47lt6lNyzzosPoLV86dz1gq+gre7x+wj01OZcoXKk1Y66mriLw14yAr93+jJJR4rT3
JFigSMd/Laa9Gq2JqzovUUxF8lOB3GV5ipVO4kv2HtW5BNFigAI+GVUb7lFLHBTkPDUD4W75lo1/
Xb+svdiOnUsSrAW20Fd7HrctQMXywzb1x2Ks3peFdrcYSeTkDP+zQeXG4jeZJR0S3fNi58IF2wGW
hAXIhbhIdtf7yjfmcsZv408t7N9XfuJLTePuh2OgXNVQwbNehwQZ6CnTGPKyY3SCf/mM6avJGZz6
CGDgD92CqrusjSkTKQQFQG8uo6hGfFU2vWNXx82SImDvBDoML+znqQS7uBJGIt3EE8Nw0W2K5O4L
mKQ+D5NrPRWB5WHV7QkEZYPpYr5RXgm4fkBY50urbKalncTxtAVN1zjAnehKSWf2GVlSNMsv59NF
E4JKmcLqHlfI7qI7jvHNvlDFXToPkzkj6NAcBWAbBIxL07GCr0vdyU8nF0deMd6i+xkmPEPiLWDo
fiK38t2BXRN3/vsEg7N1Sls1Me5frWd31fK7WmPeWnYupnedrulvMFbrJnYDhB/iZlXuJMAIx/gu
simJYdrLe89UAZHv5ccobbVLowqv+QdTzMWyfrYiKpRuuPDDXfs4gqVSUIsiS4yPQ05VBHyv+DQ4
hjOqTuwO4S/w9XJ7dE2eYK+ShuXbaMMytmjy+LO/oWlIkGNrTu8tvg7+vxz0f7+wUbav5zYK/yaG
3dAHvrxaPRnaJR8QiPY+Vokb15yQJOVh41vMJ5791IVW7dn/FieHoioOFtt/hAoGsrcMEHYT3O6a
YMXdOOWD5q5W6kmcwP6lvogRklAtyus13zQ0YrFlM1iOmiNCrQaHgXiZ+nWCATW0roxM2r3a9XOw
xYgNUAun4oxvCsLgjmUIf4a6e5v19aGZUBZaek83FEngsxdpWWeiBENMxoFFag9RCPG8vBv9tCZO
F92U8eYY8yZx4LvaciZNsMmzQknWxwglLf292j5M7QfJJ9vLKc6OYwlm15gjptbJglG+MnWsfHHa
GCWRBngxJExtC+r5gcXE2ZaHNHu4LntXW17OJval5mEuuqgYtkCPPyzmY1MtjlV9vC5j//4QWmGo
DaLEwZVqQWRc9M0SGO3gtdvbeZIx0sskCE9rizumpCkkDIgPmTH488YkSrCvci+HEJ6VAV5xUJzU
S2Arb2ZwwVvWR6U8mshsLXBaXr+w3Y+C4Up0QQ2dl1QuzZOygJNiQOcqGBfg+PWWi4DcbVUZ79lO
iqTzWRi8VapirFw4EpCOigXsNOCdX8x704bOVRu13+QajVw7hq3IW3JaZiNETzO8fsK9+oqBMIdg
AofYOKag8tikXPI+otAJVOodYqygFsruOmJ3jl4M7zNsL3QYfsTBvSgaPbuTfc89T39xesGGDGa7
xgrD6Um4BIvHXP2wHJhnPzQOWliOvOiy81UvBApmJM6zfDVtCJx15lQ1cZN1c9JKlyjqTgQJMQz1
cjg241VfGzVIllUKxFSsgeusjbcYVnkLJncPkEZhmhXvbGWWuLad9weZpsUX0AhDW/lSYfvSVJo2
6fE1EzXyFdZMjtKssSNRmp34BPpCwcKG5pimigggi5WhpmShGvKyD9v5JmYWye8F++fCRBAQaivb
rEcQ1oIuo1dVh26SR7B7ay/HEXE/sqTNR8OAhG6YHVKEmi2rCPMXLARYOAOmDUyG27ItrpJnxSor
35Qk4naxTQzE82G52F/HTXNH8NhtiaxTs6vghk1VYOagDiI2qaJ8iMtlhYkEm6kfb5HXbEoY2YVE
wfeKYjo1VcyYaRiogKJfniqb6BAbOTRcvWMnGwVarw51v+y82StWT17f3j3XmTzBUhhZM5JVxbm2
pHLAznekfeFYrRTgcFe9z+SIBgIlYnuqni0SX/fm0TdXb845+3sTZOe3KFrgoUNLT60hLV//wboF
GH/uPmPdWgf5Ne4N8l9IFNyaQTO9TCjuERsLqNUq9xg8DkpQ0ehhUvtF6XOOou4kb7BJPqCIUDlX
mIHBTNESmOpTuR6r7VgO73/HNr18PBGdEkM4Gqu48nMkJO22dV8oKeRLv7InIOJT2qsaj1aDE7Hc
2YLfgFWT6KaYMcURSqwtf3McsCW+SU+Gl99SgN9wPmRZ7XYv9b3QFCGeS1vF0hP+En7g1IkkqXIN
2ZcIBitgbTLsQ4itM6AELAVomJ9fA5/rVPtnMPcUGVq4+b8C/bxrm9GlY1hVtFEAF6zYptpZOWqw
/vnSeD2zD/o0O6pGb6NVDa1F4qF3D4ioAOseGMKwqSVcKQzzVikaDnje0PI58M1fqyP7gHuR5bkw
4WykoqVOFghr9B79JRsg1kFffGjV2Rk1P89BIjlLvMKeM1WZBTWE3TJ1cfRMQbU6T1qIrAYDfU4V
o6JtX32RvPJdKc8u1YSW2GJXAdOVm2ryW5xdio17twSX1tvcZdhE0lzN9ju3CG0ZVPFesIzOMHfk
P6Tyx3nmxuMKnG456RD3TD9B6mKKfP5XQDb39PJcmBDLaURJszmBsI4mqVfXw7sGHfNen9+0ln6f
57Imxt6VMuwVEIyNI24Vk512IcaspSNicHPoHDAp3udsO17/bjulCf1chnCB6lzRelUGKD+WyEnb
3nUZlsemFDva0oUhfj9izIVZdAxbYpGWgbHw8mN1oC8o1AE11B9IYRlYKsFkysdVNLdvf8Gv7l4g
mu82lkMYhcRLgTRppoJxY2kkzeZE1AYJZ9MF129QJoT/+ZkKYqPHXBqCSFJtvsfLH9oqmWWU/f1C
pEqKcpw2jUeq/fAA5OWwJZXEBO6LwF6JasP+qeKyDnYZ05kYUILBAmt52jm0k2F97wQaBrHAFI2m
BKysWAIzMyte42SCeUjctYNn3rwey1VsdpSMr9P6K/ja/C4cD9e/zt7kB/bqMfEBw4ecWAy9S7tJ
FqJRTH6cCH0/3E5v+FLLpB6ZgwXeMsjAjyPvh+ykmudJvBiIx1raZDpP4ouGOO30oRyB2N4GVnua
MN3cRt8kp+QBovC0LuQJgfiwJWY61xpqMM8x1gvomDxZ31GWC1FiLG7YqaHoEGWUuUO1T4YMF35P
Vc4LIEIwXPRGTtVOhU1f6CnNl9UZdMxoR1XiSm5tx/ih8EwNpOVog7+avALS/ZBXPYMzZkURmua8
Odh/St2apso7cwA6xGiP3yb8P82YHpQ4uqmWuvcY0z60scqXy7KDrqMhBDLvvyS/bcdYXvw2/tvP
zEq+gWpXrfDbfhuQeGdW+0KiYJ5nM+/TSIXE4SMv+jQgVHxf3xrB8F36KHdiZkM3MOwEdB6efwui
BjJWml5EPFiYfV33zRz72Yrfw3HX0VE9yFqiezp7Lk94Hps96X3BFyd0wBLkzW2iVs7177UT112c
SHgVZbbFfTHiRHjzY/c0D7UzRZM7aQ/meEzmGz3OJRJ3ohFIxJ6JYWCy7VWnZiMtmfUMZ5rY6tDi
bk6to8ne5VvlgXdaImwv0LqQJqijSipsd4Ff7JnuaDumJwomJ+pGN/JW63N+LRqz85MJ2rGVBssb
hpOpbeFmuTIeu6HUXcyQnKIc41OubjeN35SFu0Ug8B018OuU+TtFZ52jrpU/lT1qpJWVuBkMrmE1
4bAY1cHM8KCjYRruEn3+XFHrsTSG2MnW5nuTFdiDiErPxnCWYzSKTyfsOy4rxFtzqAwF2ploa0Yz
0Kvt3r6JscriYuwOtomoN2AjzT0Kw662+veabp6hqe/awsDEZjfdt7rxoe+345CU2w0Q/z7GXf7n
0unEiZLKPnQT8dJKeTBJN38wC2DsZ0pxixj7dp3JmwEAFN51Vd1LeC6+pfAaUgDpNKhL8mFIjiSd
BUvjj7NTwCGCzM1R3haTJMrcfR3IPjSOcWO+BlEBRmWrdNmK9ml6oIc0HLC4RKTPfF9Lz+Rwu3Nm
NGeybJRskMOJWdMDx3wwfb52SA71QXKLe84DJ7FVA4vHfAr7UlY1WBY2Z7C3hInEML3J/XZ+sN5v
YVs78VvOwKx7ReqoBlCHJH6Lfx/xfZxLFt4ikNr6NWLFCogQ1c1bK2QIo4D9hFnQ2xkTXNP760fd
s54mgRJjvVN/DePTqk2kxMzE2yfvVNZjE6yVmZc9b4fNSWg1hqdQkhUuczWJWZo2N2ZBfFB+sF8m
zbsfA1upNwMZ6ev1Q+3qCq9KYQ0MZXM0eS6/X6RZRRwr0JUuqI6W4muolVY35RF8avLxwb2yFFZD
X6TxOz7TzDrKSDaMOV7AT8DKfyqYcpjuPdU8Fybc5qCRMSd1ugZmfzdFnzf1W65j8Svafu+zvZxK
0ES9yyy746f6EaRgbptz9v5gTcAghrxSKjuZ4BqWxWrGLsVHU1BwbqI/o6xwk3hxDLS3/6N+CFZy
iKsumnucjZeF5vt/+M7BRCxdPdh9YFiUQ+meGKYlDh3TjC46iLrWYGELkGc/gVBMYjL29mcN80yE
eql/GALuNY1/Kb4QVxOffW8B1s0AAvY8Tu3pbhmMzFVmDKRZMuH8LxcN1rlw4ak1OTW3aYBwTta9
fin9CXitmxt/Ygd56rXXvrw4qvDUZrqkXfd/pH3Jctw60+wTMYIE5y3H7pZasyzZG4Yt25znmU9/
E/J3LArNvyHrbs7iKMLVAIGqQlVWZg1rKMkijttoRBfesINWgpPGjvkr/0AjZPsLagZYyAxasWHS
vw5TsqQW4JKrFF034WZJeCTkmxYMBRyMooJ8j+3w9aQCYSFKDd44N/eTIHpJwOPs2Hp44fT9Z4Lt
6zVdnCagTYAJjEZExaN2U5k8G1tITBxxXdEw7oK4ybLQhbKQt4MazaCEwtSQGN1BV7Gy0jp80If6
l6SP6Oub3UvSy0fw/XBO4uYmovgAVhwFVUO2SAn51YBMMs1DRPDfqrHVBV/Ou42trJzCmP6zwNwz
fVYgPKLAgl7VTpo/ianoGMFjU+zkmldypdfm5FqtbDHXKu0VIdImbOVoDlY/PGZ1e5eLz2VwLOIQ
bF6TP+Q7afT78jhrOyNMnPNr3Q6hqx9At3sV1AbMhfdGgMWuK+cf1LjYqnCAbYBQbgnDNNg6TtMQ
s5NH3OqTCgfXHW8myCtbJgPBAEltqtTUWdIJ3sUxvks7ykqCAd6PDZ1sXoq1QabkIeWFPnU6DNIW
WXyxXBiX8uEjbyvu0pjzOS/ItOYBlv7X25x+UqHx//U2mwM/Ym85lfXSmENaFUWAhjfOyBQ/AjSz
GPcJj2uVbF06uERULwyTGCf8G8Dq1JgDxaLmSlEcgcyoyBiDr0Xp3szIpTGoz72MFC9E9dcOS6h/
Kk32oxOm0IoaBZPw2WVUjdeSJLiqVnyTCwNPomWHmPWU66VpjSXxek0arbAfTIuQWXECYRScsi0r
zp3ayu3XS2GyDkLlNDB2TJfyU+x70GY/FMin5p0e3+f9r/MXeMsdYmwWA/rgkxBPADHRFJZToFQz
mGkweQf4GcYcz1vYDMZrE0yG2IcEOMe2nr3yN9BhgGzT6qvkL7+LL6IDenhHc89b3MgQdTrlhyEu
mdJ4MRniqLVGkUGXzqskM7GbpN+p1XifN+E+7cUf521tnO13tpiPNcnLHKCAiP1r5bu8vun60K1q
/en/zwqTWwSaMnRyBCvR0Fwq5uTORmMpS2R9xgylhlUoqTDL+qHEXQx+CmycaeyTpHIVPBf6irOW
Lf+DLXuzwpyHcTKVsOz7GfRqtMiYOfWvyUpfCQvHfXnPqzTK28fhzR5zHPpaDcchpavaUSb11A0P
JhhylifhLvVLX/4ROepF+hg913YOOpXRQb3zVrlIvcImV6Cr9Jujudd/AgFo7gO75BzWresB6Arg
K7JMJ1PZDlWHyzmnMrZjPmiPvSu6hZektnFTO+U+vwlfIJrIu5HUwzNZwzuTTNBulbbqCnBTe40j
eXQWpfrRuIuteA2A7CJnqmGr/QJroHcxZXBRAUHwPkUQmzIBnHAAu4uTDdb8pfenH+SBUlIYz5Rv
K0qtwCbH80eZftTTJb4ZZYJcnlZ6Hy8wmi7fwuCyniorAPKVoB5HSu+8rS3szrsVMgEuIzptWGA/
h5citpIH9TncKW7qdrvxJftCnvsBDXB+SXv7Jq12lvmOWQyfYEZYJFifrqY9zi/6aJjjK/elE7kt
v+DF21XqDVfZnllTWroJC6UDCfkucyDtKZSHcn4ebMogHWO4yo0rt5Z3FfTpdpx93nS2q/UynqOo
QTiq51hvBjbVhyYA0ciy0/bFjlxDzAcyblfZIb5WeAd4+7rolJtbRouIfdk1yRAnjQaz0rXhS5fl
cbBeugxzHxR6xr2cG+Efh+mvtddEcbXHc5JVzSjOOExeeodBHy9yTLt81O+Ufe9Nbmcn38yv0W3m
88LmVoHqnWXmoo46GOwUccFj4kBpSII9VNTBQkksiiDlARW3viWyHIpkQuENQMX3R0mQ5VYCTSnO
bq1eQv7215BgoCUgHafu/PqgYz3B2hBzaMbEFOdYxJl9/kLFySJbegqt7il66uS9ZDpt/l1PrelA
ldgysMNd9M2FonGbJ9QFnPsVTBASxzEtFupy4ywOLLEKf4a9CC754KkNWmiTCw5q1m7S1rfSONl1
2fxCm+B6iJSfnDu08YjSgZ2XkSZjYAkw+vf7Xudo3Sb9tPGI4hKzbOSWMKUgGycwBGKL96aEWF5S
ox5xnrrlmHfZdbOkn3DzKxNsvSIYZhS8oGnqBWrxokPqIJKkqyzNr6I0f140mRM56S8++YpvK2JB
ySnpABkfsaJpHu9Q0VqcpR9/kUW8W1rwynTVU1tVL9XAW+ZmhFmvkwlnJsmEXkQf/BVaJTmxW3XU
8eouRBauwPrgjrulspSC6/K3kqe1YSa0EVMRUkxtY4Mb2TWgrVBHFxLaYFrPI0XYdD9rU0w0Q3Vy
zpYMa5z6V3ECQ7C0m+gJBNPfh2NylHhzMdxNZVzQQgRzzhp8TeOogQIuvSggVH1VAZpy1TsKGkbJ
Ud73ncWjsNp0fatTxHgkYc4UMepxaHXz25QexWCvRzyyOZ4Nxt/E8Zx3tYjNFPXRHaNhJ+imC05j
DjJpKyFYfzPm+RMkYJ/GKADedqm4F7TFMrNfkWFaYvrV0GNO/Of4E5XxJ7MoLoYwY01Sl7l51Oyh
feJw3CPnhp8Avzsx0BINNlp3cuhF042HwVLdkkLUXOMHQXN0b17GoFdrL3qOe+F8NBZnW3eBOuoD
DkakabbU5VaDKAV59PNr5FlhfEkD2olRVPHNgrC2JjXGyL1hL8LLeStbBS14f4OAHRmlXkxZvPf+
ZKnAiNPDc0T72VVsaadeqb7mRVwekFfVqFOv/GaJOYRNreMBpcDS4CU3vTvaBtQJFfSy/fDQypbx
M7pXnMFVbVl1mmN/8an7DPAQqDQUA1N8dMNXGVsygluMBLBvTLNojZKw6+L8AbqyPMGfzQuwMsQ4
DrMXoCCYi7MnhyXoC/R9NMdfOZ9tMz9Y2WA+W1RleopuDS5A0Bz1BnyNXQX9tjiIfkRSf2m0gY3R
HMU1ojywgMZW7UzIao/zK7ZSbmP1K5hPKhaAs/U9foWMlBtaghfxMXmSbvO97M67kpdzb96IlTXG
sZRjYMwBtTYOpT+JV1XQ7AWV51o2feWbFbak3AxCOZkRtQJglTOjuPiH7TTYZ7qlSA4prTFyFvfP
u4KHGNgOryvzTOIXy9kAql6YH16kl+EyP+T+dNv8Th8I6JC50AiaF5zcyZU1xskkSpfXmYo7kf6O
v2sHdRc4nTU+F79nSKbwZz44X5Dt5AtGaBodgTmhbQ5lvV/keZfwIGSbudBqTfR6ru55aQyYc4YE
lCeaVyJ5Ts3JGvLDGJDPhIGVHcafLKkuRCrNuUgs+U1ZQrVO9hS92HMu2fY3UkESLhECzhr699V6
aqJ2qSjJgMqgyBxYpWlXXuQ1F9DKS40duYT+1878ed7o9od6s8nsIUiczTSbYNPoDadTR7cEk8LQ
ckLc/3HY38wwW1gTCP7mAUFRDYyQe92jyvW4ZeZxcUtUnHnPO/qrT0/7mznGMYd6JsepgJMRZuAQ
6MvhRuh4NeDt0/dmg3HMrVkl0HnBkoKgtbMJPKtzYs+Yu1++nP9E25tHeQqooAJQhYwlZPppNqKw
jfLg6FKu+tJunlDU2YPn4p4njb65dStjjKfX5hJk5iaMoULqjgN5qrTk6fyCTnaOGBTdoxI0XpGI
sM4h6TA5ommT4dUpGuZVGjmJqe2qsMU4tVzH/3p7GWvMCY/NLEi6Riv8OV9eZlW/MeRsZ1bSzflF
nX4lxg5zxKOoMiNwN5oA3tCZOor3ppo/sq3t+CXjk7SYGoO0hgYqPowzsJlpp8hlmEej7slKuGvT
OrbmaLol8/Kc6U1rzaJ5b/SyZ5CKk4+cBE3GMBNH9CIlmALXoBkCKvApwoTp6Exiuw8F8BmrvKLU
aUWVMce4xMXMqlmJsanAiabfRbd9lYzSjad0Tzxl1++i4F8fNa8WNRCQY0BFMVmuN6XqjDwIJd0z
xscxFq0IwoPnT8r2Fv61IDOt7EYAf/EUSZkvAbiXgCEoUFyIvIMM94XIXIaVk6CC9aDpRnWH4D2Q
Eb8PKlmFUfgaE3veqGNyFroToUW1p/GKVjziBRefaC8zFpmLYE4oG/TJpHsiVDZFMNdbVRR+GRNe
fXTLjaxXRv++CpdxXshgGW5MT9Xuhpj4RFS8SAb7T8ObTD/xia8rwmkA4SVmcdganRaISzDVqeAN
qovB0mOoypy6Gc8Cc63SLkXsT+LAS4zvKGFZkB90z586uuvvQiKzBuYmheZiREtH6MWNHvTJvDH7
7EGK6/vzZrYcE0p8f7eKOW5lZEAgFGTTnqDkR63PbKBT/TmOnvUysgWh+yqYnRf1Ic/70rB0bnnM
oQONCujsE3h5CqZDJ8RDx7SwUuClAkdH2VzxgOKOUidtQVDjiuW/pxzM/rKnMTKXqGvgqcq0VK0i
6a+zIuFoG22feJTnVQ0l3JMCbqrFspAJE2iBDXkXt5ZaJxCB0EAhL/OEY7acFFzGf6bYQm7RqkWf
xbjElZrshJTshvKXjIxNxwzKNA8cl7h9/N+sMW+hKFgKqe66wFva+VaQo1sJeZt9/mRuX4A3G8wV
k4LAwBkZkHtWiaNHqFhlyZ0QkB/nzWzmAXSOBjkMeWWzeO+WVDlRtW7QDE/Dt/Elp/UDCrCQffhb
ECVx1Sk3925lj0nYiraf2x5DCt6Qzb1ljkloJ53K4zTejMSaAqUMHYJXdLL3/bKkJtGVGpSU/yN4
Y6fc+ZyJmzd6ZZC5UC3YC2dZDw0v18XnCD5xKBJQcANkHATZz3JeXGDdeLGZu0x6L1ZBBS2KSDQL
Gi4xBoUqGbC/R8NZBifdy3Z1EHdLz8moNj3map3M90tDM9ChpGhC9gSpHIjdQEqJxv8/P5apf1qZ
oT9jtbAg0jIAOAfDI2leH+LYWJwqETEulBQXcbrccW4BTWJO/PGbOba4giHprlmAyPSkrMrsTje+
iCGkFQ31cYDqsiXTZ3QnZWgpREFom6rgnP8Bm/5rZZ/xKEY34+2CTqeXReq+MMmOhO3XUMkTS0EU
MGMemnv7Fv69HibjXaIyC3Kzxlcc2+/6UlhzMlrnV7Tp/FcrYgJ400RJmkfwX2I6P5qtljh4xTlq
N700ubg/b+sUI/L+tJh0uavTkoQNCAcFuP9Qmx8EpX0KSqG2W1GdaIX6eUlSfD5oavWjepdkYKA0
CtXHju+bUvui47VlyW0yuZxfdVILZX4V44M6zH+qk9H8CfLAM/jDU+CZfulFtyovodg8QNA1xTsV
U+on5AlpmmJUvc4gymYEsS0nhWKlUncNwVxP1uK7RqxlpxEk0w6E+UjU6KJHeLamTousMAvuh0FI
LQwQ3Ex50uzVWhA4x+G1u3Jyw1TIbFBVNwJ92/efKI/FcSo1vfAVUJNSzxE4UohWmd5eleCXJboF
LY2YvpdA+iB5vbfs2gQ87aav7eJ78Y4cezcFXEKBNKL8VdpHj+Jd9Kv8UTnLS/MYeuaD+E2HIknl
A2W5XOtISu9kKAIUVrbPjhTMkuzNmwz/MgoST5wvTa/L6eIweoRJIJXO679fHMFfprTUAfr0Aj9V
QW+S+gpK35hJRyVsV8q7zxgEDQKFwUOCip12MutWIksW/3m9p6CMoa93yW6sj7zeTzFm9CBDMpcg
UwYFB1sBGZQh61qIqkJjkXa1TIr5CiCCbLzUnZuhpK7uBY5a76aDwjwXJN+hsHWie5CLg2w2MXY0
CVW7Cb6mpsBJsLYznzcT7MM2litV1/sAIYZSXbXOcjGBmNQu98Tp1T1/7J1sukRd1YEp1bZmlpOm
XmoInnrRBMHjGvLSjTp/CyP5IEupX5TgRy2l/dwI4OurHaE2r8pl+pbjo1gqpBitYTASa87Mozan
blkpF8Fk2L0JyclEuCFKD3mqsTyqw9J5cRli4i3kVdtO8fr0JKyWwER/E+PCXZ+3f86diqrRcpXv
ww/VjDY9mm7CpQHZeDqdHJkm6HIhuOpni3wYc9z4NnoSZxRxFFm6rReekuhmwo0uIIZXJMxkykzA
kkO9hf+UDU+qb9Oi9qPayzWNE+dPp6joBq6sMJEqCI0AGUWZ+Pnv8DvlaIbuoVVEVldYuR/6eWmR
zENJrPQgePtt5LUAtw/9yj4Tk5RJV9pUNgwMXNCZ0zfHMfix9+9jW3S1KEpJEvYTDPCMXxzbvCah
hCtGxzvUy2X3Z+b7g25q0wsj2zcwQgURRRYKK0yjRCI5/aRT3DovKGZqcPrEgDoaE9CUrsBFGPFw
oqxdDcQ6X0Bi58h4QKV+HTpgGReAJ+TlxZsfcGWWxfcJ6H6kQp4EyL+h4Jg6ww4U9NAcbA5UBXbk
9Ta3njV4GkKEGfh+fEjmVkxQ/TajVMGtEH8X45VeHgmQNH322Boz3vL++bhGtj6hToBkRkUG7NEs
5itOUnkBSbbhlYrwqxyKXd433/RkqZAWjDd10Epuo0u/IUJdWlHS2WoX+gJ6DVdlJ1+kdeuGxXy9
dGmEjpS8D4l8N2EkWB+qPTHa2x7D/Od/MP3IbOBf/V627iBrxbRkfWp4yzjEtzkoFSyoYd+0YXWZ
6vqz2AD2jWLnMYhMnifZipBr08yTQQcmuV3kQEebBSORLnHNJyDTbeS2VgJOAoyPc3WI6cc+t1r6
9dZpNqDmUYip9Ve9dmK3tpF+gby5DT4F7YK21sXw6/n93QqZQHgCakgf8SKLAslUBfwqNN7oELKq
stsZp05JvJg3x7IVbNZ2mLgmDUMPvEVnej2JvSKpnSiHCsGU2ZOuWmHHy9a3N/JtWYzvSCSxy2dQ
x3qlC05lKnRT+2TfuWATeuVP4Jb7NgsFqwW+gmBWn65e5DqMk9p8Zd9IL6ho9Tpl5Mkecu2xp1Oe
JEWE3h46IfJopYlwoZnDUdLG67arLkgXXXaL5pl67jYBJmznZPFmObjp284+f4K2r8nfrX71OKuF
Qwu4rxUTYT2uUmse90rFBQJyviahf1+Z0KJEEUcN1fD5Vh8vjMOyzxxjjyLMZBvWKxkAbyhl88G7
/pxMGhG3xtDKYVT6g9fsW1v+ET4m15EjyuDgWGzKVgGWQ16bejP7W1tlkodBI0Kw5Lj/5k450FfH
n+xv8PmIjO0Vgt1HpIO2mswW8OZSlY1IwRWBTIFHEyWJvFIDdFbrLTYw0OQD5ACbh2VllCnijaM8
G3kIo7MpWr2CaY/05fxx3I7fGNRXqMI5yBSZw5KRHmRiTWhi6CJGK/Rv/EZrC2yfEo+x+lWG+MRn
r+wxJyUcQ0mNZ/qQ0nYUlKjYeebSic0OUsUgGc3cy8wSoHIJLYjM/slZ7ebVkPFgwFwlxYkwbqCE
kEw/pya+YnI/25ODRrMruOVwT3vN8z71PpcfrSwyMYpIA6mEPjFR9tj3rmmplwBvuETbywdj9wF7
m5FjZY/5nmOJOr2U48j0BygvOsojlQZcHFTywEyIGgAtj46dnXIVRTZTDzpoRyXj8R8mhui9hKso
YKFJkP1QGv2QYxIgKYyvYTO6naQ70WT8NmehdjjfdKus9Trh98cwWyttpFnMhCH7L5T8kxfYtoXT
A+AFJgHYOodUl1UWDMJnPA7gHFvpjfJmjLn9mN8hiSAgZplCsmuz5llapNgBiVtimRrILYdFA5Fc
6rUmuQxI7ipA0OQxpEDMB2KCtXr+SifGukVw0r7fYRjDbubeJrluB5NppZNqi+CO6I55qjgku67z
68SM7UntXanU7EHX8MLPj13+VQEyQY4SZwmexeAyWTRg0kxbVAY76hRLLwyHaBi0HYdfAcgowb1o
6aFomZVsgTvcGkVz140QxBQDP1AEP6y+D6DdImp8JfcPStg6JcmtrK6+GFNqNdpkjchw1CA+QjLG
EuufYfUwZWDqN0dLJh2ag5c9pqMqM7AzDS3JsrLQKvdHIzh0AMQQtTgmevYSlI3dxPj/urRLlxj4
gFtwKe2l8kuR3mX5/QJ4t1IL/jDVoOID7VCORHVQrHiSnHD5pSzgOhuSQ14gZqo/2jRyl+WrLgfW
Qq4xR72XapAxxarXpb0VTKNt5hisVOG3jEQABO2HmXzTmscxKWwhzuxyWKwlb3YpSb1+lL2hRI1X
amyU6azaDK1iwrMb5dIgnOy0LS7MpPcT3FOt/6GnzT6bW1+VkoOZfJGGyZ1CZScIghsrjZuJGHVM
R8xvQ2e+kuyogb5CGu8yE/oiS2GPVWwH7Xdx7KwEY4MpgcJUfG1A8ijVyGMOvrCoC+0p6yyxuVoS
/XZqrjultPSmvw2TSy3q7Fpt3ELvL7QIUK3kl2JWO7p7Ynav5Zml55AARw290Axr0SQrnGqbaryW
YKPIUvMJap6+2YQQa5n7LyBcg67VHAZOrhRH0pQPkyZ+08Tha6Qhkc5rYdgtghJ4nb58k0OjA/2c
9HMWMMNAhJtUKWVXDAS77pe7NDO/Qsr6oqRMaHXkY1bFioQQKyTWklUXaqFf5qFqDWkLRUDgfIPn
QS3Bop1eldXo5Qmx4Ts8Ic92gIzvQz10Z1F1UmO2u/A6xr+ipCBcQxI4AFAugkTUnGd37qqjpi0P
k/pDNUMDQnWQM5QCXsK6+Zpf3X2mUtEveSbIaRr7Qt09mxEueDv0TiaYvGlAnkdjXhpJNSaJMSP+
U9zVv1XQNuu2+mpRTIgAlqxKMN+U+JADw5SyR0koqp16hCiIF+2Cpw+oP20uDyhDNKvgtFW2VNwr
ldSWQmV65A+dcujmtjRgFvlzrPeoL0ET+K81JrnRzXiO8Q6mm1ntx9KtUqSKizP6NMvI6z0kMCF1
tYPklMsJgpuFipVlJhVulWZpxxCpcIuZcNCNwef5rRMtLpqhduhp/yx0yKyUiU2YHy2lRswDbxrk
gzY9guTHTkc/7T4X3lcrY27CEs1IafoIT2HU7P4AA2mJd/A/cFq2dxGYSvSsNBlqou9fTnJFOqHI
8s9V7DavuPrXGFvvJ4rexn1dmt4sTvaY/hLUiyWeeNkRZ0mvIn2rx6CoxuMyaFgSZZkZr9ZaBR9o
KfCs0b+vrOmRZORZh1xMQQ9DM+3UjZwRRPBU4ALh2tIoRbFDB4071SZ+ZSeZG3Ppbug1O3ljrHaW
yYFVKRLbOsevMCDeURUSnvOfe2SvbDBXPUTrtsMQKF2paP99Df6h/ha7D7wFyeaqdOB9DcD2NBSf
3u8tIoIYFxFUzRV/rCFpbrV3+pNwBY/mGgewLNxrX18UDMsbz8NdDXaHxBqOgmaV1/r+vLN5zXJP
9hfZL7I30IOZLLGGjtpC2rUD3hSZHcd7FBac5mvjoGUKhCk9YcFoCzalow6sydd/tbWTzbbuf+TB
Q6/kyW8xiQp8N0ILhr3e70o0mNJQSIDyhtkhy57NRLGWRrKC8WEqoIie5RCcFL3zG3DKwUG9nwkk
D1BkYEhjub8hVEtGZQbKdUi03lErcmUE5W1sGKGzaNB1K5TOmQU5gQ5wsROI8oUksxeB8XWaQnAx
i9dIOhwlm3a5lPhFk4E6zHBbRYYQZ1Mfg3gy7a6rEisrKqRWaeCUqlEAHS8kVgS+oT5tBytHwmur
U5y4+YixpShtHGKKXhiGpSUYIi/AbHkr9Gmg30VAcowm7/t9Bv5DMcdRDBBgkMZrXu8b+9YprqTZ
RbHfjp24s8gP7vN5K36vzLKPOyUBEcWIj/CZ9GSrt7C2xV6wcUL7tUJpDljf0dYO87fsuXOaPaqh
IPlJ7W7GigW/qPB65i1063IbMrq/2N0N7s4xkElc1XXgBXLqpvHoQIDLOn9qN0tYaxuMy5LEOah0
9BWhFlbfEDE7TlJ1NS3jo9729J1z3yT1zUwwGTdHdyjPXs+FeJAE8Bj0bSw5mtJymuqbLo1mTLIo
qiDTZ1mz9ZS0RQ0tDAQnzTfVn6JLh1n6QwdEBsgwLDplpd5SHEHo4mUaUCSqcM3vYtFshXUi69/B
JMFZWcly2CaAa8aPUE9xUCTCa3pyBjNyOB9h80Cj/gRwKCj1RNaLZ5A063Swwf3XgrzQLilSQjp+
st1paECoUzVGkEcxd1ZVBVnNUcfwBvOAARtAjqzEM+1mOZZ7yozGE5XdPMRv9nRa0FhF/7iZizoP
sY14inkDWR5EJea8V3gmmDva62ZfZFqH/h9ee21bWkF7z/lCWzVCjNAgths6CAHYtu28iM2Q6ziU
y7Xii98li+JPyb3qy7Zx8YGkk2fv5FqqpTHrQKZRLlENOZJd+4PpKBZ51jwwwHhZwnHmm5u4WiH1
9avvFIGQcyAxWnVTHv8mLYBXhOT++W3cjBcrGycPBElJzbzI/TS/V9uLgtxG5d15E5v1//WXYp4G
MUocZZ2jlkzBA//pcOn+eP0BmaqtzBZtdRTdMMJwyoe6YAAgLBsRpfiD5LVX9VG+a19mT/MqX/jJ
kw/e/kB/jbFN9WbMINyO/3gqnnICKA8qiUd1uf193kwwF2kBAzwBf1TgRfV1V3xpZTeWOXj7zaYb
ugogkQUITQOe+/05U2oowRolABCtm16h0O9KT91FbJMXYLmt5nHmoUm21gSkDMr6QJKiY8/k/Xqh
FKMRK7lvhJlsaXV+01bmzyjLuF2MLS++tsTcWaFHlJgrvKpOeEK5j5ntXVytitlFs6f4ZmMJaFpC
05EMaSWeVaZNBIwgLQgcvOLTZlNovTzm8moCGjgxreXTotC/wvm2gu/aGHOL+zkcwmlCya9awN4c
xh6o/A9CjxeNmn0ieqxNsXG+HyXDmLCuRdEspfwWjLxO+tbNXVtgQq4el/lSTE2CQRrhWrPHI1Qy
crt8aR1wdOYYTTcdwqvF0A1is5e/NlVRZMJu00G3fmhxzRKzc00AmouLKP2thbpVCqn7CZ+7Nsb4
jXGeO/TwcPL/V1Cjo8hIDj+mT7Z5ocFQBtFiE5iLE669MNB1xcAjuybHTPtW5o+Bwhkd2wwimFb8
a4MpWUyxXqlS8X5BH68Qbr0x1tYYF2U2ujpHGoCymOQe0YBU7Eb3UTN3/yDRpMxtv/7JB/mZBj17
J+dktVLGaXXqIOlxSAIvLX6iGto81tNV27i97tXBUf9y/qDwPh3jtaRF07NFx6er4kszv1XbSy46
a/OurdbDeKlwKOe0qqrAkzTBTkXNJryJsc2K9fpzMb5pXgKlg3ajCZkP4IssYcHwuGADSkGlRRrL
2EUHiaddtu3wV+tivFQDQcVCJjA62qhUl37ulr5u9+OFZgXWcDvvkLmd/1jbDn9lknFbhpqpfVB/
0uFzziELUovEqh3rtMDkqQDkBPgytbmwCvM2k3OL6JktZD4ZeSvcyrJXX5LlOksmzAhlBeoXOqau
0RjPXmj3oXVkHRIxHxE25ZxOlfErQT/Us6TgAjQtcZPhi5jwspBNdKIJGUwU18FFeqKR3eYTBuZl
QfD0a+OQ7dvdfCiven/YSbepXdZgoW1BeBjamds9CtAW/tywMh6rgE6ZBqbXWFRMkfe9nBLEbnB/
lcuNrByK4fb82dz0mCsTzC2vjFaJsygJ/Sa7LsZDl+W3M+S5pX4X1NchtySxeU5W5pgbb6IUIKpd
I3gd0Kv2UcbrC0S58n2113cRHs/GPd3R0DXt/02Ax86O947evo4YpsCcAXb2ROIPnFaGvAjwAHly
0K3/YCpZcij3HwKpbC76zR5bZevmNtCWwhCQ762gTX9UTz4EbNpIWZCo0DwdbyodBa/3L4NJkqo8
SLDLadw5qXAjDteZPFjxCOQyFyZGTwgT994ZY/xpLCZ6WZhV6Ud7PBOd7Dq+1fYC6Mh2FAwDLIyj
7wVUrB/OH9wNBwCzGIaB2iQmWk9eI0EbQomUFP6k/Zyhhpt3PCzh5i5CR1VFNwAzNyyNhSlEJoDH
gBzLwXfFqK0gjEGOBzVxNbRUnlzH5i5iFQCXo/Z9omGsiVpYJ1Dq9OXEHO1aKMEj15YQnhTk+0IB
uOQTu7cyx3y0aG6mtpeQrIhKcDfH6dWQzJzy4ymnGwahoHf1d0lM1FOmrswiRQz9um33WqY4Imms
mvwiyg999KvumIq+nIf/jtEGdJ2AElcnkn6i0VgmmLaJ66rwxcbrWsk2wjtILvpEftFzEFIukKMK
Yk7avpGNvbPJOFFSRRDbHerCN9vmi5DkRzEWd5WhcF78m0d+tTTmWutLivpJ3Ic+4MtPSTzcAVPM
kzHiLYU5GHNZ5VOZaXguSpfSciHETwYP9s9bBnMuYnMw8jrATIM69Lk3LMkNJPt4NHub94mgkgRE
KYrf7HwPIElNqS4TkC5j/GigmVamxS6dAEQZFc5d2qr8Qw2BalNC2g0nj1lQMGShUERz6C/1LdZm
6aLkBWnoRg06ld3g1CpmILPQIkkKjcDrMFPcpphsot/1asiR5t2I5/gtmooRKjzrTuQM2lzS80Qx
BVAaPomC4DQZ8ObxEwGnWtLs1GZ0zjuSV0z+iftfGWQODIppM+QRATUX0GT4g4jM9sQGo/nBoH3J
dC86H+rpbL0e3i2V2fa57tqmMMXc7/MKgNelEg8TERxTzO7UIHnpm+prlEteLaIwv8hp48256kfG
6Elh9jsoeOFiK61QwWKD8TVIh1LNgvdRN4xDtCuXTvDoWGgnsWOhHS9kbL2t3xmkF21VaBZABDSO
HThmPgEu2ijJvbPFPDjbaEHGHcLWfyU57TLf08kuPsxhe11wqFSpHV1wtulcZHXWo+yC4uk/g6Y2
3cSbKbYUbEjAbfYRCkrC8EwaQCnS2BZxhYGY4XiJTa+3ssRUdsIuRDndhNdLwwe1+JXzgsP28VsZ
YF5E4EIu83HEiwjUHosHNipfKNFaGYH90n99oIpJj/PJxV/ZY4571lRGPCa68L8TER9yO9hlaLbR
U8Evr2w7mpU95rQrLe5X0gH9BQZ0Bw3Exa0vOmAjqCgINDCg4xO4kg2qO/47bDuVWdlmTj/osmZ5
6WF7IL+j/j5TvzUdsRPzUKQHosnWRFpLnx7Ou9bNULwyymYVQamK7YDXX9HeCgFkzpLIjo2v541w
jw2TVAxhaoraKP25bP9ajOZd7deB2ZXLGudY6ZUSG0l7Sjk5ogztZRfyIW+Pnc9D0mwHZlXW8OA0
oFXPAklUMRSrsUBskq4pX4oO7AYKqqUzWJ0FniUnFS+N7IGPkPo/lvlmmAmKUiSTjNAX5r+j6rb9
ypspJgpC83zSpgU7ivF2pLaYPsgdzhHZdpJ/TRhMBVwQRF0IGz331fvBaYmfGxdDhAHmJbQoCilX
7DR2h9BLneaR+w03OoPQFnozzvhNaP+MGSSa/mzlG8Lug05mM8ytrDFONAc1jIjG2memHbZ3FUUI
qqZFYSnvo3e66DooWUbMhlfzI6Aa/4+161iSG1e2X8QIWpDc0pbpqnZqpw2jNSPRe8+vfwc9d6Yp
FKegq/tmoVl0RCUBZCYSac4BuunS9Vab6e+Bkco+5xC3V/YpjvEmI/gkSqmGnvx/XaqfohiXIitJ
atZDgAl3QCD1aPKo5n0T/FA0HurMpocEFRnQEJEe0z9SvWtv0o5qK7dR4Qthbpn9OUatffgtN7wS
wtw7mtQnmRhoYHtKMLMAFrdOCk6isricA9pU9JUcRh8kNK3laYEIS/X7/kHzat9Al4IWnhRbApu4
y21q3rzAMTqvg6OTmBcgMrnZJdVcoPIZZt9n5MLTIx1iEsXvdForQxv1b3Rh4V3yKZAxrk4sijgr
2tIn6PYPehMz3bwC4faaUJ7+6J+8gGYZEqk1hxx5DYpXlUxei8nX0O/n8+w1lnRCPUHliaTafBEH
oXEPNLzI0F6AsxhN0I1Ei6GEkoV/Jwe4p7vhJQs+0sPow33J76rndt9w7zeeZMakQ2kUlyxrkeqo
U0sFGIAkvstS4xry+5JxiVi3tlbCs5Ko4Bwm6Pb/2V8l6NmR5zqPfCaLObggf8U7z+Mp6Nby1gKZ
5ZmILxdFUEM/mmtb1Wa3iWSrjUerNd+NiYfAtxkIrcWxXmsZ0ljvFKByJAc6vDifE0+wCRDCfykr
vOX+JWDwqQDYIYbOdvnGC8FYSG5GvqyVVqHt9cwXS9EaeC1dW3KQI0V2QkGmG920Px+bKkzNoBoj
FDOREzsMByevFRkkx11sA7SLl1jcmkAF/OOnPCb0iaMhVzPAuXiOetKQXJ+fY/OFcimVFNs1dImT
B3QY1fQDsOb9Tm4fiFMgikLTMnpi2Ee40JlLu3RqAS2l6YjcpZgnYALARAMf6Hgr9loLY66GwDAD
ISFGDgSQZTcKk6+Q7p1zLWyZ3VoGY3bC3Ap5HqBZSfSLvaS5xC4/wAN00JP+UmVty+zWAhmzk03A
4VchMkh9udhi2802GYYfXR/uqm6srE6pK87Vx5PIqGggl2RQFnTnVmpqmflOC77F6h9BXToaj2iE
7hbrrNeLY7SzGlRYOOYS0Zsn+6o0PKRJgsnDiJOp3XQmazlMVD5GVRdjGz/nQkr77+n5X3hubOsh
Mn6ajOZCVEN+tvEkTJcg6BEj/1RHx1yAiud4YFFkSH4dfSuglKVPocxtPhrL3HQBei0GyDmIJ9qq
gs4O82MOgXcX8FZIrWQV6QVhkqURUPt8g9TWUJ9r83fewevlMLbcDXkW5Qn2kMbH//U7eCvYW0tj
rDoYNHSpVETw8hmUA4pTiAlFhEJOrXTa7uUX0jU8iYxZN3KO2QYdT1LMkOmWbK8ObPL5l/dWmwUc
8ad6MEat5YO21DX2MzGtHkgEuSuDaWenP/0HzuEXRPKWyBi32sxVEzd4vP3OEW5qpCyLSFHi9XEx
GVMQESyxFOC7BJl6KHRWFMUWx/dzZLDZycZAaj3S0vADNzqo0XNJkcNK3wQGD21qz1u/OvHaEze9
8efCPnIbK1PTImDVRDGSJqJ4SKfQDeQetbTDEH8VeXWzD6yUC3e8kkVPdCUr7YNoSKcsxNAVBl2s
9mteWznaVJ7brxgJeSKVNdgjSNR1YudvjZ2480sA0qSX9IWz05tR0upDGP8iKy2ACZuP9Ha1nyJ/
lvaZeUgxV/pXmT41D223j4nb+Dx0l80raSWacTyz1mmqKLeCp6TRrWimh1FCSC1qHGXiHSvjcZpg
URdkMZG1SYqHRC5Gq47b58qo67MwKY8GxtZDjkhqb9dOl3E5oLqadJm2ISTmaRBjSyAqBtp2Vd3b
CZC6a/Pr9VPk7STjchIxmONFwONPEIt9NkT2qAinRpe962J4Vsm4mSaq5l5H7OcBO8YFZSUADL5f
l8DbOCZ6EOewn+UFUUpg3hnK/RibtloYt03tCf3LqPE43rajlU8VZOGiKpQSxZJmZUnmkkN/P+0a
0EUiREcBYXEKm0svtRnUypqKHhzQvl1M+AVKnZR5ryb+aKs+WKXd8kRosuMgAfW1sHkubfvEQGKq
4GVgoiHmZzdT5F1blA0tahdeCAyJls9ksRkNAef2bxGMrovo3JWKQQ9o4261X12udCqTFw1tlj4p
qu7f0hhNV8d46Qq5ARoeoJlk0CtLDpjK3dRu3Aa4GQD3iZ6uq+S/6MinSEbri2jJzSCSQp8iGUXG
IXFy28RlrtiocKPOzGP45J0ZYwMNgCsBzoRmB2DWW2l7B9HO9SVxJLCNknmXTGhPyUM/lr8ow3NN
9td/n7dlbFNkq+vSnMnwRyz6por6GA99c9v5/XM+bEOkihT9RMxJ8PAEtubgx9Kg/I6x1v9xTcxF
GYAGFaAW8OnzfQ8shOF2AfSNHQNHt3SqyeZdjtw9pIe4ihBoNlEdZvRx0JjuvyUu4kpjHMWYNWkl
yEiJ0rrNf1ts4J0Y4zIkNSFBliB9hw7MHaCm/bkozqpW/dZ19akYjK9IkyElS6thB4fDkFKekd8g
sdJW3khjXMOkKsmUkBmIeIGriq9tfgtOck4sccm/i26ytRDGH/SmaMaBAUVoQodmq1VbBQoPGsYH
a9ARDxugWK91vGR4Wevtl8yns2VZXlu9yZdSApb58jh5dHKWzuB3VtdYs4OZE64l87SQbTxMlrad
qhx5ctWPUFvbTTtMlf5IZTzmS8jreGWUzXLlam8JE4YnpSrPmtAV/kj+ubxCIH/72S9gqHHUnjAe
RMqMJBlEAC102o+gImeCfoXUVF84jmozxFDAVGjSLCs6oX52HEJedGBERPfhB7WUcTDeM48e20df
MR3P5QUZ25cyOsWBCQ8uJpUlYlLFutRrcPohC7inwyeyLRiWhOdabA/BnQnM3v8HoczRxUOZYGjX
oC8o4DEkwIegs/ShdENTP8CrMSzBqXg55c0jXK2U2dsgbsysMBbBa4r7vEVy13RFQeVcz9T9Xbwe
VkIYz09EfZqXFgcYl8Qq5soqgt6eUGzWM54D24wEVqIYt6+nc5gDdijwlOKk62dh4FEIbZv0SgLj
65ep6OuKBAFtzuldzfsP707rgGIwtPiltm2TXglkvH7XzRHAEYPC11p1chN5rkDnpgV6b4WAp7vp
yw6QUJM8YiBajt7KtIn3cjYs+LPMG/nefM2sPoW5HpRSMIJCRodJVQ0WIOHqCKi+xqkuJEuQABT3
yLF8njzmpgAajTYmEyLVzqN1HNWW5y80Z0Ks3PQlW0YtNbOHwjZq9xeQTLf9zj9egG32V+VhjOMA
cWscYZ50BnzMf/Je4JWxk/kXoGs42msy2d9Br2R0DqBPqBbbM5k0PxNH9/qe8kQwXqYUhFJIAniZ
JjasNIgtDDRfl/DRi3PF3Nl+foR5fV8J6LZX5dgtR83t++JGLkeMQkbajFnLrnZhQkAC7MiLEewn
WXlRuhrsPaqvZbUrT91NARSkssgPJBq8YSgruzeWQ0CkBKrf33RNfJeLqluMQHuW+zaytaC6mZth
14ogVDaap2CoAIKoJaBKUWrRx0z6U28YmpVq6uAtFANSBlPWOFkAhbDyqD6GKIgE0vKsjYUlpIMO
/F/wNITmD0ObHGECVGPeaHZbJuC/qt4EbThVsbjvFu2rWAb7dEHJHdh+dmbMNwOABLMpIFbc9qIV
CMIhF4QvZTML1pyL3a4l1Z7MeFgmo9uA+kQawi+RgXxxujQWuFZ+kDTzzNi8lbP0tx4yKpFEBUMl
gG5gLDgKo0bJwbXmE6AxAfV+lz6plnAS/A4gtrzp/O1IbyWNsV+pkcs4mVJg4WRJ5+btcA6jzlWy
8Zyq0WOLFgO/1ADtLPcPmCzwDLF6V8XqrDbpszpIdgv88FqaeXuw6VU0NJGpmLg3FBbbVq4LrZzr
pfAxPzg7fQh0xCK9j2rFFYoR5DaL09WYsVGBC9kOo7tUCvLeSXBfxYMLvOOnLpV1t8irlzSsIsyQ
cDENP7I0P1kQyDOMFTkus29oc1bNoV9mL8GYkWoX3rBLvGWfOJRkUHgiCFcxpAa4OvXF3C9v1+33
8tSodHTiYFoG8K0X7QF5qUpNVqqzVzZoP6VEwOG9cqyfkCX4yFbXd0DyjB1uKuQiTGDkMjermoV9
liyQK/q9K7qFV4EWFeSKoOOhvn7wS+BVBPbAWe+FR2TEMvdrm5Ihk1tl9qbuMTLeJMBdcjaUJ4Ex
urKNYzEFDhYtoFCrU4FKgH6Em/A02OY98TDszpkduJx4pItCo6QMBcfYE4ue0wtG14L6e6ZTnPTq
bHdwhYYvu8uueIEpfkkeDQcAXKYLrAQXuR+38rkTKJdxNPMVzGWDOl+qg+hvRg/P7MJJg+nBwjyg
n51lS7RCh4RWu+Ns9sWtzcikf1+lGQAHEoJrRp8/8LfkyZqJTdGR4tymRpN9jUHY0lnXhV5E0YxM
qgArmemc53KaEvCA68cqT/3Z/FpoM0eNqNFfOIXVkTKhrSHOqYLXCujhfeOg7AyAZJqHX4g3eRvI
mOFUmoquRJDTuphSvQNjka3eTfb0gyJkAiL52/W9uwyo6eaZOjQVo7lQWCboAXdP1ScxAGbFe4JW
L2XX7VJAn9AXOb/PY/OkVsIYjdTDQQyWHsKmrDkU1QQKn8YnJWdyTSHUaVwc1koOo4U6flpqZnkG
aXAvOkYdnUiOiZY4D87ThIulSOfGL/Q8s5e+n3dllzylqFmFoCO5qWJlb2bae01MxWqFCCPKKByq
efscFbpoGwXYlZvpPAbtyxiWiSWiErOkcuVMMsAStLg8aFWt+V2l/0nKzlPz4D0qhqOpJK4i6cBt
Lo5Z3x+mYXlb0gZ5KvEhFpTOHeLoJomipykpH4AyfRJqtE010YuaBg9xNg9O3FZ2pucAHhtkdEEU
c3AOlyh+K0nwlETx4PRI7NwsPTGfp5muUg4pnPEg3AZac9aqLrEENaEIzAB375pHUjadVSZ9aEl1
/5YP474I0ttWy7w+wNMqxfC5WNu6IrySCMV0qcO+Jb0zLSh5xfJ4iytSsQw8fexcKGpLaomtIu+h
hcttarR+iHSZhWFdK1BFw42m7ISxlwcwUtlmv7wsaveAw981sWopVV1ZiojOfPBtuFXUg79XP+km
YFbqtzbId2H7JA7kNQwGWwGjZJH2QLcTX/pY8WNEpo6AoTB3ErIXPUgH8FBnqjc30hnIkGd5mM+T
3p3GIrgLW/1eqVGEzaLvrRG6DdCXgQvkGC0uBnXcy4jHewqX3VZ44fR+mCVf6PZomL5aitKOg9ka
1MdGAhj0Yo+F4ReZDBUGCDUQwSXkCiS0oJUANCHZTUQJ71XRxmj9vp4J8VSyZOitbXdxCQRsEJvG
5W0UmM4wN/uqnh2QfCR2lOc7EpDv4oy5ry781ijyQQxATCMtmQHwAXA6hKlNWvWmFqZbVNCc2tCt
Tq3dsejcZMyB/hyA82whk5svyhOAfnf4q1Whd2xpi7suag5BIB3lBW5s6B4LbQHtn4xQY5CTnZ7l
ViR3jyrq47kG6tAKwNLohq+0H/lIkJtGo3rYt++tONrg47KGBqieeos5MLgPYKkVIHK1O824zWvE
Ll3lScEAmPdTtEwPZE4O4hAcG6k5NnN+MKa8sLo62VdyNTpFE74khNxr5ujhje2gXv6HGC3QisFv
p+BAhOg2SQCoa5rOSFCu6d5lgpSllLtVr95ogRa5uVzvA+1QABw77qXWqWMhdmNDdZAH/JZMzdus
Qz3RujGCKK541kepctpFxBuaKF6sLocmBm5fMViGgLa+jlg6INuL4V1rim+AgfjWL7pgqYtqZdpy
iNvidjYqV15Q7U2E4VYZzGMO2EIP0OE/GmIETovOdFsy5AVHr+6TrPpRa+1rL6h4ZmCOG8NZ/qRJ
GKZrj2FXQ/V6Q7jTktom4RjZFfZ1bKbEK2Jl3ItiUbttUO87gvauspB9sgz3rdaBwFbIbhazdbOq
BMnHpEg2IJEmv03UQx2h5KNicFErza+Aj3lN5Lg5FrVSOkreLxYGfzEdvQw7A0D6ZawoQGgH9vo8
xreDANDbJvyjCoTdMgDMdRT/FOtir8fdj1JTd4sqKI5qKMjCzNpNk4+F25pg5ujGO0wT3+hyB7jZ
VHe7pkSetdrFsXmDbN/jTIqHLC5E0DvJTq6b34JMfhtlci9m7fsgYuhv7rPeEs152ZMueYjUxKl6
/SwOGMKfzeW2qqCYuar9qdfFnZ6XrtyBeigEq6Kg3qv0hGX6mg01JIi0fvKBP//dCNoUvmUw9iWZ
Ag5Y02bcvLprmOhDlFJDlEOEl0tU++BPhdds0e6XOPMccQKdi6cT7mpTxHisqoFO8ILmK4jjodUM
xMrCDEuubGWCYhxqLT6Cu+sJxsSRtxU5r+SxhT19iRQNKPeAj0s7Z1DQVKtwrmqVsyS2tDeJ8ZyJ
PUSEbfQ66LHVyY850AWTPLlvyvSYh8RKI91ZSvEB6ahjBXiSDLmToJG/mmYkYojAgGeW4ZkNxV+y
b007W0EM0MWheDHV/j0dsjd10B+JFPsVxhpGuOpsNpw0/FqWwqEv7kOiuxroA4M+s7qg3EdJcVc1
imGV2WsapgdRPweYdo8aJDFi+c98irwkkg+yACq5SPM48dhW6LLeczZEylIBWQmccedIILhCDACE
YlQwEhD4jA7F8Us7q7cLbtp9K8BdC2ZiJqRt07oDEbAnT/Eu6NApVBoY5KxB12HlVeYBSv0mDcIf
Q4BcJ2fRF0X/D8VWJbx6gVp4wVcmRbNoxKBJ89DJPdoFeERImO3zAMNKJeZdMh0cVERBitWoZxAE
GpEld0jucL5iewc+v4J5KBpBjeAsxXtpRMKxu6m+zO/LHoN1jlTsyb5yB1d2JECFU2BdYS9wHo2b
xgY0dZ0A051ccLa01TiGQKPCaw2qR4YdMWbOAnkS2KcFGYkKPzwD1Au7LBT5TbHUP65vIk8G85wv
CpL1hYJVSDI5TPmIO+zLdQmb6RkT0OK4XUCQabJVvT6pFAVlWDjc23q2hM4vZ2t0kzftGLupL96C
Z6S3g8fStMxTdl6eO+78zeajaf0JjJECa7jI4xKfMGc/wFZtzfK+bl808q2L3tAj4yZBCyaSDoH0
viX319f/L8JRxMWIDF5ubEGu6dUsVUaDeojBae5oegoe4oYOxmQnHpElVxo98NXjOsODOhk6SKNG
AeB0qz4NeCHm+2Q3H7lDipvXAeZ/NCID7gSU0D9LKzADVCs1NjY4yXYEvuT0e1Ps2+GkP2hnFbOm
gZW5gORcHoYJ8yWcN/6m8gL6w0QLF8ZzWKyLUQ8VYxSx1nzIwA9zDyfEMcFLIlvq6VYimO00p6DN
mx4LBA797bgzd4avw8PkNvL0GOoIn3R0gFDSj9/KzKwlM1tbaUqhJgkkqxWq/ovTWtljgF6xWbFF
UB38AvzAVipjLZHxN0tTAyzcpKqjVo42Jbuoae4Ww8QrNvFlU9l3s3InaiEedUrvoNfwz0jse6up
BJ9jMttq9XmwjFdCvSwgGrXXaC88ahgrA6TaWznsOtFSAsd0O7c5k53a2sJoBWfSckLEfzl1w0B6
hY7UiYy/aLNWScUyWrwaCLMIciSnwGGrb4NNYcMD0I6Ou8KVj3xA4K2Miwn4qr8lM7d6a3aj0eJJ
7oGUy4nEILdmsTuaQRHwNJsnidHsOqKtKwbWiDeqN2O8BvlyUFgekEDGbPPiwl4ji9dNt22xn8tj
lBqvfE0A8CyCFqG9nybtLu9GDvzS9n2z2kJGjTtBa2W5ihcsK9yh499fvOiO2g8IVU/5kwCuujC3
qzOmtk/FifB0Z9uKPpfI6K5GoqgIBJzgfGj2gGr9PiDhgZhwwtgSgJgER+a1G2/7/NWK2UBIH5PR
ELGrzWtwahACCa68L36YfuHGHnGvG+dl7/qHS/xcIA3LVjeM2sV1DerhxdMxFa+BALD7ZtrS/ff2
e/AWIz0+3jT35kH8qHkIu2Qv/DlxRk/pFrLpQpMA5R7Gif+zYz9il2l6QNc7yIUtLv2xyY7gKbMM
HclXnjPYVNmVMMYX6OI0x0OH5ZbL6JL5mPGpBnnrYYx+7MpoaqgIqrETGv6cxAlPKqaR0zfppGDw
B1Rj8PjtsXKuH+amE1gtjnECSy92bYkWV2+ugVE2tTRr2TutWnHR8jafDCtJjOWLsq4FkwJJlNB7
PpV2CjsEf8CJUjNcX9Tm7bESxTiAtOgVo6PbWcUYII8XdKqR8kFPVRCyVTdSpAMWqZt4zWSX9DXU
LlZiGcMXslBKF7pCJeifimB4LxLpnCHNppfDl0xGPjNdHlOxPxd1+6NT5gPAml5iIZMsA5OFEjGd
GnQuGgYhlBlPZLV0pcF4iOr4bYiU+6BSPU3TQatXFm//234x7iOuSNaGCT4cbHvdMDhKIvtt3Toh
QvJKgtdCfH5d4iVACbNXjA8ZDeAjjzJEjhqKpuGuPORP2g7zpH/QxupkF6Jk6vFi4833Inh2VYyV
KBRD8WfH1ZgNmhkXXAyFOrzFgroPdEV1p27Yi3K5K4YSqtiA175uOfMZmzVi81MyO88EbKyqUxKQ
P4P40F9yxHPjs+KUPkVSneG3ejvaUUoGXoC87atXgplqkSGOOVC1MzivcPQV0E9baifupgRtHSNB
FcTSq6X0FrEFe6QkWkuf4poizR49KHbUozSSq/sQ2qgl0iGKetmdyXzXa+TcVtoNMbpdk4LAs+xE
g+OYLpGHqIagzKWbpqkrF5MSaIsRY0xZQimXndlPrtYfp4Z4kog6V4g8b5FZcz27aHJ5va6bm/5+
JZixBpDZgFogouFDRzxFRJ+LxsMa/HjyXVxgKxmMJtZm2zdyBH0gp2pfecsxcDCceF/vG0ww6E7J
ubJ58lggG/B6wqaR30Zf2MdTwq5PuU9hitHp6oL9idcSunmtfK6PLVIKkZSDewTm3YIpbU7vFLhc
Uu6uH9TlxP3PKmIwN/PUCqB+zOmqMCeoePTWjGsrJjboSsPvzU5+HFzJFXcB9FiwjDO39YMKuHKM
BnNvkxHwgHUNVQEbqFPdzafQRVM2BvfEL/KO247Nk8bc1VoVz/Wg0+UisEQW4RjfIK9q/dXWp3Hs
j96R15bGXNcdWutiVYCGGoG8n0wJ1ZobsU1R5lg4wdymV17pCnNb63I6anJHfeN+2Nen2Ef62hOP
3H6ZzSBrJYe5ntF4ja7oFIfVuqIdPxRIxCSO+la55LZ4py9qwYmQkKk5z5F/0VJw62nI/cBtMTs5
GG1UY8CBBj5AZnmNAdBf2vlJQ3oSfCWFha19hPd35x2KP4XPvQI2Ay8kKf+Wz+yvXM6YSB7yxcv2
mif8UXnld5JY2nm+hW/T/Bkrn4/FIXwMkMi1+h0/U/0vvvzzE5itN+eswCwc/YQb45AemmN6I3yQ
u/FystsvodViGec9hEMshnSxjfPRi+UFjvRA4Zhzr9/lvKPddnOf62LceFZO4NLucLStm5+Lt6kA
ypppg4gYHViaXT6ioPQLoAd0DZem+Y9UtsqTZWFSFOCwRoZPyOzobgQDyAOdgkOv0Cl5RipM9mRn
eOq+8rt8t431UzYTT4SKVqhCBdkZhuHS+9jP97KT3vJ83batfophPLuxhGhKp66un7+q3W1svirG
l8YowFL+hXOJbHvVT1GMD5d0QUxSap7dK4r/9gdu0ncU5O3oKO/++6mujyvrUxrrw+XciLMA8Ril
e0LsuQMeH8ZNGytFYoD3Dtr24Z/CGM8zL2k6pzOE5fp56fR9U+q+nILTUYr+uL6LPLVgfAyy22qx
SDA78RDvpB3wdn3ZEflX4PaKTHAhI08pXsy2zLmsozkQKwLkQPnc7btHBa3IqCKENyjIq57ijqkt
HvU3blaHJ5k5OKAWIQVOD651cfk6AIg+x6mlu8thvMm95pCiZzB8Jg/X93X7nYQ4+O8FM0c4yanZ
VwPE0toBcALo3dFEluAOtggjX2orSS0Q03PeZ1s5NACJKTqKe8BlB1Lfz0+laknwWK8RwM0+RRMa
H+SvTrEXLHGx6g9kMRRSRzBcxK/a0y8M92wYJcTrIAUVwft3AYRbTTLQdmTk0ICLQykzzWPkAca/
R2glO7+AEbJxR67lse+zHIjCJojacbof44/xYXmgZNAA+eXzbm1o0k+yGBeKV+8ULyq21jglaJsu
fAy5o2sQc+BosUcNzB9zj5RW54dOanHUiR4bc3X8JJvu+yp1Vy8xNSzIHjx0QnVfWiR96TOgja3o
QbFpCyFPlS4HckAqvDpLtvxVRrJZmXRvO4/4hoBEM5pqj/neFNxfQD7lrZBR3KksJdB4QJp8In6l
2gScGjmyr2iPKSzRoXyYvMfOVtDx0woZI8W4A0l1FTJ1oIVg+g2YuLiMXfBh4kF3+IUp+I0I4CeB
jLsVFV1qmgACP6jbAl/6kr1me9FVXToXiim4YEcZZcEX/QtToSJHh5hgTlKQsepofpuOCms3y046
KwfsK99SNr0AaFF0Azw04gWKrbmoilDAWDwADA43rR85sT0djNvFpcTA3GPcVJ2VOCZ2FOKwUoqS
PkTQ+z3bxsfTHBML/hK44usCbeWnKjedwUomE0HKranPaPJcvAXcGmOpHhLzkZDQkxVuyo2zm2wO
oDVqA5CJ2E2EHopNJ/G6Xf86lh/DvEi2udd9DVX6C1ejqKKkIk1vXqC86kFeZKaGlTX1WNmVQF6b
QXyPFIVTb9k+tU85jC3UpNIKnZbquqC/GyZAGMbv11eybd+rpTAaD3R7QYrpCxWAX+io85ad/JZL
iPJVT9yhJZnzIN669A3cvSqoJg0ZWAlMSDr0RrMsCS59XbLaZwEBNq4HE/XmGmSXX5pnCn/3G1gh
1E+vpDKec8iFWSpLSJ2Q+q21c6aLDmcj6Ydf6sTnwhhHGQk9ibsJGwm/NXkfY7uULAGth5ovOnFm
izueVW8b2KdIRj2iiGiL0WBVkZw1R/SAnMxw+KIW8V2TKAmH9G9bFz+FMYpSg8SwCGM8WzRzZ2Jc
RAt+o6Pwp0NifFSxAJNXS0ssRyJWMjYPsX4slUehzG/iHig5P66f2LYRfy6IcU/LQMa4Q2e5Z+Tx
bgw9cUn9Yubs2tbcy3pRH8HoKirJ2hpTyAak0AxQnB2RHrGlr6LXSPvCDT3DRougxGM541kZO9cG
Ps3W0KmVtQBpq5ANKv1CwuVJUP0WnekpOwG2mRsNbbxsDeD/YDDFQEyvaYxtC0aRCFkPqZSafHGC
Zxksag5I4T9yh2n9QQVf/QoV/HYgthLNGDjiBSBGjxD9Fzb7cvwPN+SvXN2birOSxVg6OqKBvhF+
ZEZG+QBSBmmX2380OZwY6jtq9AuccdtueiWTMfWwrONam6FGcNOU3cw8fgS3NZLcv4dFRB3mSh5j
7XEoAZyxwRopn6JgRbYR7iOP0mjsaVYWA4dOMuyvGyRPfRj7V4SyDAoNMnNFd4N69JrktRaRZpes
ZuSh1G0fIu3qwjqBK8u8VORghjMraWokSY+NujPLZA+mw+sr+pdj+5TCvEniaFSaJoWU6Iaybf+t
lhTn/rcGmrCWT2GM+Un5UCuhCP9poie5R4U1w8CfzLvAN++5lRTG0rJEWKpeQzqEakYzfDBtEueD
aVOyh/vowGfa3MjA/LQwxuCiwYjMvKygGMnHGyR4Jk/05Tz6iQeEsceFQhUVtxSMg/8g2bz3Vutl
LC/QhjJTNewqqtq5Pabjt2k0eJ3nW7HDSgZjbRXBFFEk0xxy5I/TZJWxZP2PmsgY15JLktAJECHs
gIS6W3a6q/iUj5U+N3jFaJ5xMVfrINZ1PY8QhjGMP9IR6atmiN2wnB6vr4ojR6HPudXlOuvlFIN2
bPGCsnmc4wJAxlrohOBvuS5nUwcAxItmcIxVAjXoZzl10C+SNkMHFu1ZVB9I83L996kOXcSOn7/P
wkuAicBcQION36/xBlReZpkgG4XEaetfF7RVLAWz4j8rYWElwiBH9kn5cEi0WJoIPqUHCG9oZ0L7
K0BLnK0zGQ84jrpedhmWlmIcLRtvUoMTYfH2jvF6cxDkoMGkziED1bAg96di6s/NWKNa2pg8/Jpt
j45pFxTt0UBxwUXQo3ezW5oW8RwK+HYQiwQTb+JNao4msDcx0KjkPxK1cTA1uReUeN+H5GxII+cc
qbVeKsznVzDWrJd9bEpVA8WPtGOQjYcosbOe7GtsdBFp1sil3tv0wTo6RtG3gNy0ybioRSzyZhzw
87Lf7NFI6SOh5/FHjjcteiWGWViOxthMrCBmXJ5I7KfKXcbjktwWoVEKUFM1dbZlvwzMXs8MOI0O
k18Z6a2ov6l7meNweVIYvY/bqEsxv4aqQV3ak/rU9L2dRdzuSLrtF4qgfy6G0X4AFmC6vKBi7rub
OrQAZ3tMXTrl3juYUcnO0W7e557AhWjYtOuVYPr3levNTL1VxgIHJWEuB+0edko4Tnd7BwE7IRFA
T2C44mcJ/UgaLVVgaV10TOY/5vSh6t+uu8OttjZkIf6RwV4gXbCQ0EhhR7TJIX1IiVOfMaZ1RgI5
XCzxPXOCvYrmFS07VO+a7mh28724By5M7Bx5Fa1t17L6GCYklaQixn/4GJo+QE/2QXjA9zjCvQz2
M6Oxr699+8m0Esdo6LQMUT7StdPyy3guPGrTxTlEoiLi+GjOUbKzDJWcjH0BnBXcn4JtGl9zUvmA
gfktk/s8TEYlxaZrurCDwrTDQ6CeY2Qdo+KBs2vbBvcphC51pfcBGsbQOkK9B4rwIpAslGOaWsHe
tNH37URnDDBAOfpvgCfiSKbncWnqn5KZQBTQaT3q8Tgv5RZzwtQJ54h78whoY391Vl2XxzszxuEH
lZgnmQzPolSvU4pRBPVGSnWOEn48s64tivH3Eyjmh27Adma9LR/yc7xT35Xd9IL6CehEANPhGMdo
N7nLD3RO4tnJK1pvu7HPTWWcTJaGaMHWIb/IbkZopNFzKWio2V5ZosoEqcaEZm5FpxHDXnjVdrQx
krZRzV9+9/b8ZzVs7/io1BRCA2cWjKDqBgvBEvWexgW+46iGSjV1ZQPgbQslgTqqOfeD6WQGdwb5
3zyGytxrg4RuMMHEudTVGbgXmEc/KDzvz3O4bCHYqIx5Xkqsw0Aos1eOwxEj+Y9A4HpAyxR/UI9+
8zVFYFxHrahBAvyDj9mC0gLOqZeeANLhJ2f9gMYFl9dowtFtlXUYWdkjCwh56MW2ElGwtPn1uo/Y
zm4aCAgxAA6eZDYqBJmMmVUhdJsmA4Yv/T2mHu1wD0AKXJXS93HHA0SWN8P9lUTGYQCJj+SxCYn0
xhafh8ceFYNyXz8FDgA5Dv1em/6Pti/tjRtnuv1FAkRR61et3W07TrzESb4IzqZ93/Xr76Ezbyyz
9TQzGVxgMBMggy6RLNbGqnOwlfRY4nmQPRH+/InBgqC5FT9v7edSpoY6p84GQPn5wCqTqmU0B7Z4
4AtgQnAAUgUGjIyAeqmX3Ips1e6128jjzlOrER+sSEX9yhz9MH2fZ/dFVQgu3v84UtMCrZQlA2qV
kzKUTVNYKTa4dxkCOVArdBSOZ0cKxpvJNr3hSVQt2E0tzFeJnKfR9UVTACaAIzU7gLlrrjVNdiWX
TksAfQqEigjYTTI9CHR3159uxHKaZHSh2jcSxKbH8mEIqgCt6yft9KvpVNjssnsZLUVVNPBIY7ac
C+6UsSC1Zo2/KvJsWxmi2T3efDFxFznZrfRePLQhksnZaWldwFdUzkxBGXBt6ZqT0z7Fbo65JumJ
QciBoEa/Bgyf0zutCvdaR471GVBDsxBifFd5N+vnDLpeAcYulyZ2b2WnfM9aF+iBodqu70Ca7lc+
en3Uwr58xnsjAiaApH7vOtuhjadKCjCHTR2kVh6L1sDUrtrK59mmTwOQF/ziB9NsIKleTbAV7nCl
oSO+sJsryb/8Ifu3avMhnO1fjD7uVxPHz26VglaG+av2rvVm0OwxtOnmayNSb9Hhc/fYJJjtymQs
nbXmAmTp1gDktPkwYrNNH3wry+GvZvXebDd3k41Ub0tjgEwgwXj6x+kmC1ioM77rbi1hB+D/2FON
sRFRVpfjYrfGUMFqM8G/6YoKjI7G7xYAfZbh7SQNmh2nKBBXyeeSaKpLktU15H61c2sJRlUHOwoR
5JL77sD6/TkGF+eRpTcnKYM9ia/ZbVt7J2GJ+ImV1vDoJe4k2z/hV4GcSWmb3jJrtv40H6/Xub7S
WnJ3WW9FIjgLUs7Iv62QJQGh5KQV4LLI38yCQ2lel8FZBvxyMrcsmuQoKP+hlBLv237WD25U1npI
TMzfvLUK0zSZkVL0vy4jw9IsnOLTsR3s/BPDglc9ht0wGAFrde4dLbtCt9pT60a+8XB5e9kdPIsI
Nx/CuaAxXKxEHfEhRdcDz8S4omt+pVmN31BT0EoiEsVdFt3Kp9IqETwU+WIPcQdOyrt51LwZjxqX
F7X/+Py6Kj7hKebczPMVonJARLkM5TLOQefOQP3/ad76ozdgdmoXNpNPfjDY1M19Cz3KwOlrS9TK
bBrFuV0X+Tsa0icVOM2XVyrYUz4PimDrQmRYSB7rD8pS2BpQwNC85mbCYs2+9/ytsXw6tBYUhYcZ
tmXOPhv0U5j6WSp6IhLJYLZg4yvVDhjikwYZU1MX7tDTe2BjLE5fj4LC3v+wlK+r4ZyhvsBqdy81
dHq3IHZOXjiKm/yOET6AVfovU6+NSnLOsBjTuTNTuN9fNgbo9sw2/2IB+yP4bpFqcCamCyeiKAQ3
m+pgSx1bd8JMH1hbfY0W/mUtFJ0bZ0RoX5joosbaCvVTqKXHQZ8cMmX/UQpnP6gWmWivx+1SMdYz
USDaPJfKKLhQu5oBOGrMRKqAHT7jz23SVMqKBToon0Ak7eQlIgg1cdmQC9iIU89ylUyU8DD/wtuN
rUxONxp57rOJ+W0g0zYOg8WVwEYQ5JhQp84cLGCcDi6f2G7kshXJaYfRjXM5siSWNfKCgJyByzAY
hQ5YWmjkbTEtK+oV2/PkW5GcliiyBAz1CSJH+cmU/Wn5cXlNot/n9KPLEd/KPRS+smS/kUp/1v+m
82CzBL6RnRTS2Nc6lkBA9uWZpxfu4dj/h/1jvfkDNnUW31zQjZca+sYmmtNiJCWziWxUILpKTro7
nxh3IZuoE/ZP7d3k7QK5aKuilRx1CvZQm0Zy1fckiMrwgzRYPpgbP1V9cZL1CACeaIiZCt2yjbSW
fFlRM0cyups1AiZYHonmwERbwK7PZgs6E4Ct/YyPMvSjFaaf6BwGfTG5RnOwrC9xnrkxWkjtppQ9
Kn0Dpv1lvdqbrwPv9G+T8HKXNvIrKZdaxcQRsMYFgAtemdf0FF6J58lFxuclrtlI0pZxHMKEqbA3
Al1Kd2YLb+NrIGP0Jpp8MWPebvWbYgoED5EaCGZ4Xus4o3kaM9O9BHgbcclD+U05qTB7/zC+AOs1
+BckSHvQ4MAtA7swGplfHl3fnm206OGaTwszfdSv/eZmjd0wgDXCDJCOYg8g5qFTib1gB2pHApSA
J57HIXuB2+Yr+HtdrmlDVg1f0XlsbgzddI9ZALoIJ0H2yIYNdYD2PMU3olrivhl+XT5/uxWJhlZM
IXj0zWB2tesGzZmJg3ai7+ytoXRykX/bvUwoFqJ3AAk4eeHL2KiYaoE9FwCDrENyS0UWgchc3PS/
a042wjiTLxdDTOZWRtATflHjb5FlA4r6v66Is/t0MEtjKV5WpJ6yKzYxodvEAYbvH1Cz/48T+71/
fJ9/A6RkWWMnFj1Lt8lV92N8ar+mP8uPql+estjGlLH2XWCAds8M02IWBUazDFaHt5ckXcnU6ezx
Mj9Gh1FyzCO9YeVQ9F26Wi8sa+ye2kYcF47gVV0mS8zSmCb9jHcWp23IQV4+Xl4V+5Uzx7aRwkUg
cRX3eiNDSqToR3Asg5jF65Mgmj5dliNaDaeDSQE87azC5tUrdZM1CFfwrGifLwvZfcpGGv/7iDgl
XGnUSbnGjsiy9ZNxYKSZa43CXv8HZZddc6UCHBRw3IZp8F3OrZQnwyLDaJtZ5TQJEMqnoJCn49De
UiH/x75T2kjjsrJeMhrgMPyHzGX/jm0kcvo+rXVJYhbJgVfKI3jSWQub0OdEpq5R37elb0xP4XSo
kGZMsenkNaY47gUHuqs2m2/gLoFM0PxRodGKlRAYpIFkgwWN0Q+Mdlz8eRu56Gi5WzHHgKpvNCT0
Q58Z7mzK34CifaeM1mIj+fHDUTleXuj+OqmlawSkueSsC7lZ0fkXIriJu8YuB6+YEXVogsBZJIQL
K8elmZOeNdIk6X2ve2P1RKh/eR17IEBgF3ldCBclykVvjGAimCAjOqKQcMja8kDSFBRJj0TqnD5Z
Djo0SAaNrgVYmOmkRLch4I+lWnHLsRa4pf0lA0aHEFUDIzFnEJYmBEK0Ws6+pH6TmtHuaekOIhvK
fuTMhqq/hfBdm6rRp2iQQrW7WA5DgYYPtcIQbyN/HBSMM+ndh2WktwO1BJU8kViu7GuQopSADET9
KgGv1PAO+b8tSz2Csx9gfLSz4Tk0P18+XsF28k2cKUjFoyXDSpVWBsV3uNSArFTnRbcvy9m/f687
ymmRCjhdY9UgJyoie0Cqk17P5UM9+BKAOS+L+h+G9VUWZ1hXkuj5NMGwqjdsrrUzNiUhRfkDv8Fc
3SV1YZu8if0ahY4joKYQaPc3cRUetPYxVd/L5GboAtkSBWaiI+MsKKY7liaxUmT61ZWKQchOj2wr
ESWH7E3j0po4gznSsi8wd4B41hjBmg42+EV15Dmy5/CpWbIbOXxcU9Xt9cEVHN+uZE1FXvji9V9q
/JvdDC11LKMQDA3yqT9ONz1gh02bwVqIuih2N3IjiNvIfhyAqzaWsm9ZN0ZGXGN6lMteoI0iIdw+
EmlZ43bES22lJ7dSpB5yY7Qt6Xh503al6MwkyqA5OQOrtooVT9Dqimu8zM40P69J5lL1w98IUcHO
ivFYg/Jtm7lq1g0JIxnhEYZcgP7WRF/G6u+qdvpvMXznZowXwbxkEcI/VbsmMF1wwf+q2pmHP6ja
sYM+0/WNRM7ujik1F8XCGXUDtYfsO4h0PJLiATkV3d3dxiSqmzIKA6BC0vm2mi5u+0VitonBCqid
/3+wAlrn94G4DrGfgW/kcVE6qUy6amSdGNbPMxhbVIfEILkFywu6FFiPAkjXADcAeuTZjvy/gOMy
t6tlDm9zlcu1awzrxbusstu177tGdmh/p6M54bJq7lrg38s0ZGZTNoLGZJnCfkD2mDZxAarH7iFL
ltNgLl/rCdMJRSwpvqaALvWy2P0yz0YupzkpWea5C6MZ22t9k+wcPE0/l4+A7qwQldzEfu31OcDO
SGeDh2QB1oozfikDKrj9+1kScEeQueBF/AzPfBhBDzKrTKuA4nS9mSD8E0Jo5j7PbstGGGc2pbUo
5XBE8WFMC6etc0caRYV7tm2XRHBGE4Q08ZirOM5/P/O5azk3q+EuSDlqcY5jRKGu/F6V93Vn2J1o
NmdfBpCOgSiA8+GbpEHTuSBUpdSX5h+F0rmJmpzCGWBAl7Vx/2BexXBxT1Ebc7g2rIQi6QeE7W6i
f7wsYddQGq8S2EI310wvMSCYqTh6LcndFuTEBDxFViOj20ikAqLFcFpGyhiTP8BdQMMJSoeoW8bu
Gjrgu7Gsq8advRJY5ipGPC4vcDdMBSunolqE4TRz97lvphLjN7hIkQFWIUvrj6QpVact0u+TXrnR
WgnCg13IIrqRqLzd0imtl7pQm9m3Oh3jgXKeO5YUP41Vi2lyYrE8QA6QF1xl6uyGuuLIPZBT9OFT
jInCvpKuUMX6kkTyiVq9F+bEzZAfgetMEuzM7nmw4W8dDH4ojXBXUuubXsYDHt6pl85e0szXqSGg
JtnVro0I7irqWryAugpuWG7Jz7wLA5qYTlN1rWPpsnf5oPf33QJQk2nKLzHg232PM8XMooSyCvHi
VcBQA+FWbGdeH9vpN+lrFWDylQ3Uv6sNhz7S57a+/puuT5BA/P4E7r5iSDvK8lyBsmWxA/x8dwF8
bd/3t5eXuusbN2K4S5vlkhzlM8Q0lhy0eNXpzTYYCWYLzOpOUowAgPYCrd5Vlo1I7vI2fWMZFQCN
MOENSuXoVJdUoI77ZQkgEciouFtoUOZuqpqj5VDRcX4TukhLz/CnyFmvehvArYmdPMTPCGxcojI4
979a3Ktk7saacqu0QwrJcaP6sBZuU3y6fGL7UeJmcfStciYmyax2hgg2wMPQ/cJje5iBuJd7ZVAJ
Ur39w3pdD6eGNWax0kKCfihoZpA7VAZb6yBY0J4OMkxkA5Vc8MnwqQOyyQFdBrAeKtr3Bqe+7kNb
d7qb8D2Iak9q4zK2dWDvxTZj5ha+v+454I14PqUopEyicwLxqL/bRkg9OU09ve8ESsnCWT5sAbeV
hv4XSpG/cjZyHlStjgbsJAVRJdVLux7TqzL7lLQYvTJPehufVr0Q7O2e1bRkA+R+sGQW8rK3upKD
t6GuJOjKrMyuoQISrYgPdVbey5Ooj2hXLy0T0wBARkONnF8g6EznJTZNqEoww2wCUPCr8bg6z/ph
uuoEarn7PLwVxnRqE2xoMUIljOrigQH08HWeObCVh6lTfcwVOkaPmeM+9db0e10+C7SVbdnZOeII
Mfmg6KbOb2lhWgCF7CTmG1ijfO6DwZQhrKx4sSxuAbYrOML9fd0I5K7gbFihMk4QyEYfrMpmEJsr
ZvhXT/v4B70POxUWqCn4bBUCdivs4dudXaQ0a0Mpn/2egLRRpa419p5Bcq+LEo9k0fWoR06ZWYGG
cuflvd25IpZM4HFVGU5be6ndbQ61jqNUVUvcRCUIg9oPjyRAK2EgZHjalQMUKoUVrgGbz92KoULn
aVOHkz9/m2FBUUYiTvEOf/gRA+tWMtCOhjspu5kbudb3QdSeru8YPFxKSCe6glZU/qYoGpIK/BVF
raQDB1MfPipq6Up0uqkkk/opqqDmdQauYO2QL/MT0rrPdZke26n3kgYZevo1rrPEScvsfkjnoxJZ
jtHh1dxobbXVElsuGqcNE0R7GsgvwTUEQk01NRxQXkFbB68pV1TgJzP18ngqjr1c39GB1vagZdc6
jU/1UBeeMRU/tLymzmBOePJJSRzEc6F+Q+nPsJu0+tAQa7KjTE0ADsh44qP+sFrxwajNYEk1ZADK
B3OKrnOSPtU1WW0F1KGkal2tnLwkMw9jqrhND3rSHB9SJKo3DfVNONttKn+4rFc7VvDNfnPGIsQz
HZ2YU17Q7KuN7xEwAGNBAovfnUDQnmZheAb0ogYBORqfIphapU6zMaI8mcrp0YzK/KpWrS9KnqMJ
1gQxhDJM8mmYKahWLeQraRW2TlpHeCAFkXEr0QEd7YBpqEcL8WYzlnYctl+XfIg8EFZpH5sJZLUp
ebQSDC2ma3xT1OQqrAAKKaO7zFFX/RqdSwdaaI9WZAI/azh0ifRQFqrxrKqZfqRxUkA0yFeyaHmg
jXFNC/rQJVNmx2BWsOdRH5wibJcPltYRD8WU2tGmyUNQA5u6ptKpkJrD2lYfpHnE+JM5dS4KmPif
JAC59eN7y8hcPUcXRV+FtgaevCCJAf7XTeA7XrPFLaup8MCkrPwskqZ8pyfzgU515dOiw0+n3y4f
iHIev4DM0ECTDUBfAVBlcEdPwblLZSmUwQt81yUftRW3wygdsEAX0qNS3pmgaC3JYnfkp1SthzD0
p+J6bEHV2odOVsQ3jQrc6WZ1ixJtiCW4h8cudjJz/lx0xcPljz1X07ffypRrY/4skAdr4LSVfWk4
6cjTUKiS48rvAZl3WdAOfjvsOpFVhtglg5eLk5QanbHocUL82Bw9LTZsgJmCfflhyEpXGWpnzWs7
zqNbqx3ey/GHfNTtejLscPjQWUfZKKAJhk9lJEbgynAuf9zeieFRlDLQFXwdX+FfiRLOYZMTvwZb
G/DZgAshaETelaCg7QqboFBqceZfrgA8MMsF8fEvt88xgTQDX0m0x+xX3sYJSD0MOFK0CyDc4/Em
oqGlaNkblJfRHx2vTHF+I0/o65q9ysc7OuhhSkGocB7JvhWpvFWgqunzSM1GxYcbdQytdmvwOgGm
XnBCu2JMFY4aI8cyBik4MX1aF0shKxhfWJ0V01vGEnk9aUQ7yLK0sx20GEiqSTQD9fC3cuJCrZO6
m7EcMFja0tfwyKaKYOb6IHdExZ2d/gds3qs0fo5Hs8o8rSpIa36qP80ZAJWhC14DF2ZshIt7IVMQ
tX6+TFVeWKLBJaqgai7CeYXQqCaHKtQcGYEVsjuvVxrPzD82IXoCq2AFkZIcl/6SxE4rAy67IXZv
BUt9jAnY3+kKrunCzlbJtmrqFvJsr9O73ioBfyyhNJbRgz49G6Q8DV292H2i+3HRlPas5Xd1039e
k9DVisSVhA/yhJ5dNsWE4ZUVZD34k6VzytJWc9YQoIL61VzfDVbSul3Va26oVrMNYu/BXUHPHbRJ
pbk6yTuAR8vXoRa9LyX9ul3rmwKVrHWmT6ZeEtzT8BnFGS/q63slokeaTJ+lYj4NUd7bujQsmMWt
b9W5sNBg0IA0BR/ktGbzo6vzd8WknaoKXS1pNXzPi9yz4uVOzovnpVfBXz/W17MWnYBO/hhS6ccw
GpibJB9D4DKh8HWKp/yUkgmY7P2PIgpPdDJURD/z4sVrfupqIMkAMexY5dlhTppDEpufCgN9Minp
OrDbR6o/tnPrViOYnKMqyKPeWyPlU62nJ2y/X6nZdVtnn+cKnVLmNB4ss0AxZizfZV3+3Cdyfagt
1KCUmvjKNH6a5eYmXsYH0tNPUiRVjpQY363S6p2iLe/xiHSbt0Voq7DzKF4PjzDfH8wUTsWY5i9S
X33PxuR61ieEFWP4CDXswWKbPxsR5qphHzO/znJ0fVLrZh2Nxh6UCn2hsfndyujDomoBjbuDKhnv
qxLU1005YHQUQWaWxYGhN9isFmPnMzmY5oCXAPMhN5ebsbCe5XlqHK2mx3gJH42pP6CFC+TX8kMV
Wf7cV6lj1OUK8qW6dNsMDDvlElIXMz2jj0ft42VPc55ZcbrJdHfjcGc8U1rSbFRBrN2Z7ZeJfDG6
6rAm+cnAe3ZjgOYV1S90uDuG3rmh8PmXGbA3t5+TzxXfJq0Z4AKLGESko4PnMEePgPlSfJSz1dao
r3W5m4kGOs7HtDihXPmNKDRcR0DDB5NjBop8q3pVgCqmdoXBNwPTsNax/lYHomHv874LTiyXVurp
QObCgFj9pe8CfUEMgUy7YeN+8XL4A1Bv5u0u7S4X+ikFrEVMIRHkg0d6nZyW9/rLcMdfgTByy+N8
VStHVq2qVRykMXrVUs3WYOn68d8mMi9SqK5rL63xfKUszJH+VbkcBWQd77QElc3JuA3j2o+tJXYv
34595USUSBQDRBD8Y3S9aHOhyR3e1mvJLXVP0yZvKE5A2nGa1gOCrt2FD5dFnj9Iv6zvVSZ3ZHIz
KlUxaFGwBOVRcdTH+tuMBnnqgsEuUBWwK6o+G9n2RUxKZyENJ5g7PoAkDgWKBaHf90GbYXAXtH34
z+Xl7bvC/1vd2Tu02WYjWrjiOOiWHHT2tS2lhiBm2hWBYh+mok3TOCNmskg6aehbLgMZqQoLHmoY
4surOA+U2F7pCPvYezLaSjiPPqzLOqgpDik9ogjBKmBZYN0gU7BAlEo8TKlkeK8SvFPsHtBGKFv4
1lQnGjojUhoFdPbJcK+RU2IIROzv3eu6OGus0cxIlBgiNP02DZ/qUlj32TNImzVwllcifVV2EzaO
5pWtJPDhzwlp7XSWBUe0u1noQQSTLJEVU+W0OesjSUrBuBxoyWO1fDC663ISbNaudXgVofE9Ffla
lnEah/5MfhL9e6KPTk0ru8mulKiw6/W5TRPB9dlXvI1MLljuOzU0+tmIgg493jALsZPMN2yKe/4A
1DsHXkQMprMfI2yEMi+zUTwzlZtOHso4kOXTAjyN7Crx0HLUnqrjcvwDr8X84JnX2sjjbleVIPFq
ch1wUdU33boumydgqIFfWXctEnrK2DjqZNpJV3pWR++j4UDix2r9FkWx2yw/rGHyLl93ZnIvfQ93
8TJFWawp0uFy0sbX8+xdXaOtd2n9ZlaDSkEPyzJ8uSxSoL4adxFjSy0ARwORSntdjlc0vI4NQTPt
7l0Hpg5RMAiF8hC3ywCi62qaIDYo19wjfWFLpcgU7zuzjQxu58DzqWXKYkbBcGJTXtPdL2dm+QiL
3X+cWfknqOh7iwNyItUxTgsTwEcJSUO6psySOqhRqStKp4yFTKZM63mt2Ijg38zSAde/GuIaQSSK
SGjACN+34GdBScCX3oveIM9VEK8CJgXXIFibdDR3c1dQjmk5ArExaORbaVnsKpzcTNbsVPkgUeAm
KAKVP++YQh1gK5C784kcpyVF52zA5uOKQ3RqF5c1w6nX0jHu3cvaflb1gzDQwQBVViWaiVeXt6vT
p570urpUQVP+kGiLh6s+6PPAMiWBoB1TBknoK5R1qIamalwIboTpSk0lRfyBgTvdSf1OimzdxZQf
igqAfwzlx8tLO1fEtwK5cE41xighqQqIJbOy0661l0I033xuK96K4FydGo2KnOsqdMN8Hy/3C/mJ
wp7Ane6e0Ou+6ZyvG4qlCjHlHAXwtU9dUukOaJV7VII1b4hEs/AiYZw69F2c62RguqddAbnABemA
Ha6LkxiiQG5PEoCMgYRrEhWAKJyZnVp9rmcZ7lTFLAayfKc0rpvuQ5c2Isd9bi0stB2+SmJfsvGh
AE6XlZYQlnKOboUnN6ScCBbJqThOt/HJEoH8717grUBO05ViUCTgnMZ4iCZ+c1oPUe+qNlCXTn9w
gfdUcCuM0/IirSyUenGtqlQ71eSppt1JLgU+ce8qbYVwel5baZWCMw/ETWpnWwQcmYkIVFiwDn6u
pSpWUDcRbFqbfjHjg6SHzhh+//cWYbMMHoe8BkhMbdXQuWp6JBQkZuio+m8SONtd13WoVQs2ql1/
6lNgmqIwVHBt+NeDKmwkOoLIL1iztnLjJP2kovxmdvP92C2iO3oeZr+5ORZTi83NKdU+n4x+iQJp
uU/K902YukuPWtEM8DRNPoyldYj7f/90AZe0PSXeMijjiPmOpcF9ZQiHOhCsgXCo2ro9XFMgHCqC
aEx0Xy3OQJS1lYCv48VA4FXmSACsS2+q43ozHYTdRmf9DdziONvQjJkFeq0oDsJMRUMdSQ5ahZY+
DXXyOpLsLNVukgz9JLrx0KaryLzvXjIkzexRA3EnH3iG6LtZ5hVbW4YksJabNDfs0hDVbnaKfDjB
jRhObzCFNqUFgVtsXbj6Z/mLcpI7tPbHL9SIZXhPwc081oK7txthbMVyitPXpMibEs6r88IAOB2Z
Zx57xBh2AzDyCdRA3uXLfp4svV0mpzdq16Syqk1VQNRvc/s5U2o7CTGFJBu4HiLkbNHRcYoTrokk
LyXs/DreU/OLGfrJvx6bZrq5OTbOlRhhi5KLAROcNb2t0isjASxl8vnypglPifMlaxpXpWb+c71Z
Gk2eUF0DfmnptY/a8b9J46OnrkjoTAmipxT0yklyYgm78chAdsrcLZFWCnRCtDz+4TVs9CqqBniA
FIP7CUDVnNiVjwbYe9HaKiY92fXMr2emcw5nrqa+7hWI0436sGCGpW3ovWAPWdD3Nt16oxf8I1o9
6cM0KlIUMBhJZh/nq+W2OZpX04H81/PiTMeczwUFEQ0zHcsLZCVj36QfpKAPLHcJBCsT7R5nMdRG
Hga5SxA8oaVEHtXrpQNpbF0fFBM00hnAmdP5fYKqRjiG121ZZ3abmVAePbsbU82//DWij+HMSZpk
dAWVXxPAR2DuSTHuWin+elmGwGTpnBWps8mopSpEx09NfTlKf1gUcdZAET1KH5Iw//dFx7eqw5mU
OC3ktAlRhWjKK2vt7LxK7di4r4u7y+sS7R1nVNq4y8JxRkVFa2a7MIJ4eLgsQGB++ff5gY5RQzMs
JKYfJ7XwQiRGmbUKrIdICpd+KWWthS3FbabmbUaHhyz7so6LYK/+h3tWUaBB9oW2A14KTTU1X1/i
nRl0PHjmi+5jkHegy2E9LG7lTodFOSx/8QjHlOFVLmerAGvVNmmBQxqBdxkZNkNnNJaviTMCkHYO
5MOKroDLx7Yf221kcqW2usbruQq8I8QEszsfO2c+MNvVnv7Adu3bSVChWQYFdznf11TOkTmSGutj
ZalfceQCfrA/iiN3ZZmgYEGrqnrOU7KYeG0Hg/r/D1l8uS2v8g7pLOKqX/aftfz/sf0XrItyuhmZ
UlLMFtbFQsf52LyclxWE8DWiWHzXFuIxCUVSEJKcwcgXSVQStdeqoKKnvEXfNrokZO0jzTJvXEWv
b7s3eyOMM4RDVRI9qhBbjZrp5aoFsgTlQPpZ5D939k/RQe8OemD82+Crr32l5dY8jQmKh3Vo1/58
CH0GjVSgPUL4brnzrI75lldpvGakoRlmMwv01QCdFYrH5qEbyP4HxTA+DarIZQsWyCtIOpVLsrJH
6H8fjDCnwcU9b1bH2atqUuoEo6tJIBk3Wdk6RoheGnUESdpTU9zG0W1LRIMFO2ryRiRnrqaGLG1W
Qf3RaFu8bKgEkkGnjTA89AsZUj4A53UWDSmL5DL/usn0gewxjHGFKx6pH2j1RNWT1gvGJkUi2N9v
RBQz3h2tEo3iYEw7dLrpZKOEZjHRoMuexX+zhVwY1Ut6LWeshPnLgrBs/pcVLgORBdmJOhQdADp4
GDDxD9+KmA5htoBICg7NkpxwekoA4y7wX0zHznRwI4I7mHJs0Gy/QAQDVDcOjMh3sk6zw8jTQ08K
/8p+bORxp9Tm6Rij5s1y6F/+ktVCtNOfxPq7CrERxR3U0EzjkoS4XvPwaSCRTSzwr4ouFLsw/P5h
zh+YBpiXOTfyOd7R43JV0G3vgzZXAwdB6H5DwygboKQZbKLoSWBX//CAg4F3WN9zFCBQ0yflgtED
7CDLlgC6/8cRh7mnHRtZfNF07ChtKxUFzaaKnpoSQL8N5rhodTBAYVslk9Ot9C5jERcZ3ZzGB9qr
pa0C7xtRoVtR+Ttc0NXQj5j7BiDsnAw26AcXpwzDxM4HbbEXDYMpoLiUML6rVnh2kCSvSyNXWVSv
yMO7dUp8rRjeo43UiWSAZUmlg3TxVOWDLbfFQ4RJLymOPBX2c5ZWu1baDyva/aw0e0/nGbNoHeM+
yOVjqTcPkdR9StPylDfzbTnq7wC18anXWpvkzUelyd0unV1iqofVyE+0VFypyh3amkHeKJ66kOOk
5r5O7tD16Idr/TlWdFtPFG/C2Ap+7oEksT3G691c6td1RDDc130xVOlRHYzGBXaJJ4e1wF8xJeb1
D4R/4N/AqxdmQbn7u45aNoExPQrQGjvZY6ve50N7KGX9Nm6NzLlsLfZu1FYduOBpMuKmH1j6EOp+
V4J5Q3KBoOReFsIilbMVoe8aj6FoYFcUzkLQPiT1LKEaUC/j96FE13Azppi6L1cbLNyJrVfDbT1n
giLt7j5upHLGIsPY4tpPXRVoaniPJtz3ZfVUxd2d2YhQcc6H+8DdYW1EcTlyHMtZuKRVE+RoAoud
5qY9MHKdOhCOEe75j60kLiiMmmwuUx2SMHqKaQZgzc1fy6f5RE7EAT2LC3VVBfu4F9NsRbK/33hh
Uo3L1HUQKcMYdkF/6D3VF+MXnYO8sk0kYGhCKR+t+vw7hcGKlfEIb9+sJWjj5u/hM0PlBwoJoutD
69Ws8zK1WdJZKW5lPs7eHCRgpr+srHvluDffwd2/OMVr1aqgiV3t4rsmto4tUIikMPJNVHUMCpxb
k9pNl50Mvba7rLQNJT78x2/gbowkT2W8DrDS6bE/rs2pcSRHBn90aDcYkBDXIHfNwGbvubuiUSkZ
kwhFnrKqbWM8RWDmFmYa+0IY6AJgQ85hncaeVH0rYWO79vsUtraZDvYoIj7cvSDkVQgXga9RCOzt
BPmFpsS21lyFg8A873vrjQQu4B4AvjzQEHv1N80Wu/mStZHGaSNe74dZXl+iq8XDyBqrgOjXHYP2
RguEHbki3ArRBnKqp7dtWobsuWmpMQJZPKYiMDaRGnC61k45rQ0T+5eR5Vs1KE/jkAfVTEVx3G6k
Q0z4UM1Ctwqf187UQNSiwbXVpobAtMuO02wd82i8IvH83VA700naoXXkBWhKavNO0Rq4+P5fE+y+
mLXfn8EnvFSvOrJorDyN0wuVTyPGrxPxSxZzMWc+9nW1fJLbDo2UrxOifhZDjt/zT8wVMZBqyck0
PIWyVBAMEtJRVH9/8d6XJHM3LtXMSZEW+If4uDjZHV5nDvEtOE2Hz1pgvFMeIrQfdq508wvlJgUk
PkZI51uwOiE4FNjNvdgdYTtASDRDOe8Bz0o9tKoZt/8Xzk7nFBkgdiE9WL9kbh50oh6E3W3fCOT8
sTUX5gL6wiQgi/HcqnPmtsr8PlLoVVk1kt2uucj87Kr1RiLnjgE8WTf/j7Qra67bZpa/iFXcSbxy
PYs2S5Yt+4UVL+EO7uuvvw35JoeCmIMvTqpSeXCSOQBnBgNMT3e60Ob1NQNgZk9HDxjUZ9apD5EN
hNQk1+29A4HrNLGqRIW9VyFDv3NH2RmheUpC/YDWpegytFtt/L08i8fOqXY69dmCcLGS59q2HHT1
ceaBOtFK3by7m6ObWPS6vZvxoHeHzitD6/H6iG0jKZh+HipceSrPrr72/Q+BW+7voU0YUzB0Dvhb
P17EuqkwkYqmugVyid7G88+5nibMnCuHLpfQPGpdO64/oPgo/VhpjisYIa7/iH1PvfwG7iCJFaXs
9RSwvXZszrT7WOJyURKoQPaxv4BI5Lq13SSP9+y/VsydInK8pikIlqqwX7uvzUJdrSx9W5X/LckS
S66YX4esJ0y9Y7iKV6UGghAQ+Joc5vlO7qlT2YtjGcbvrGdjiH3hTREswSnHdYZbqm2CcbewBE2p
pT5d37Tde9LGCFdZmPOKQX92GVtzHPP9Eg5R7y908YYE0yWZ7JC49K+bfD9Zze0g5xaUrna9tFMT
duV4m05FFQAq6FmY+quW3DeK8gGcuje2MnnypPvEzJ7kdX2cmuph7SKfVGvut3n3DNkuV6/rx1jG
Bf36T9wNz82ucK7UKnbTtOw+XKYHZf7WTJHAwH6NtbHAVSTgtEgokXrsga9B2CE/RV70sfWlsAys
B3orSnHsf/fuwNyYY5G68aWlplG56vjMdv2nVX3Q7cWdNA18WQ/XN064Lu5wQuLWsjJCJ6t/VcvI
AmVMHDb0InulBwqwwhVOdAttcsdT2piRnLWvNiGtiClyrX1iJle/q50Wc9BNJCj0BP7By3KYSZzn
GnuxAhzKjYo7vJZ41zdyN5ldPtjrjWDzwexKsaMyQs9fp09tvXp13rqT8nzdyP69c2OFSzFDO9jt
SJHLGNoZUjp+6eL1S3dAqXGQD4qI1Wz3PNiY45LNGNVxaVX4UHH80YSqeQ6EsJpSh3afzLU7Xl+c
6BuxP9/sYDpWSjqbqE6lGqQfyV0/fL9uYP8TgcyXvTGBpoZzu8jMFTLb6PGoZIDYfZ+BklIko7db
mmh/2+Ab+napQ+67YEiIJfuUTidFDgfTV7MvkxWYWXMuTMHp9lq0v88UF4vc61yjWK1ZT3g4a4zo
bpXb+yyeZ8cwxkfI0n3RekjxyrE2OtmU+VPXeGuigBZFygtHNapTPHdhaUBGMVe7A4htPWiWPY5x
8QBEim82Y9gV5ncNFDqakZwTPf/cRdkjHfr7GqBaR23RMlj685KKcP2Cb2Vxjq6Txp5oB0dfuw9S
BORbXjr9oAtIM/b9+7J3vH/ntIzsHk8oSp1kjkVvTP1LMkluWkrEGWNRwfMP4Xuxx7l4B/bFpM/h
gXHVH+pxdSLjczWAz6ibD202OZFt+VLfHjI1o06kLjcNdO//UxBYbOM3UaaBIanOX9EE86FbY7eT
PiwY5r9uRLhQ7rTMplQaSx2lUOe3x049xic98y0gMlTPSJ4gviR4f9x/Xd3EHXdeqqUuSVAEwpsn
VU5TmQd6EXuF9CCV30xwW6f5l667o+koeIQTORB3epbxqmcjHatQLZ4s0ITKDSZUpUOmxH4d/3l9
U0UhwaUvu0CzgzFbhnNxj8ukuZ5TQxAPuyZ0MMCxsR1IpnPOsSx0BDcwyClqrXGtrPdriKuC4E/g
g7vFzcYM5x1yUU1LnSp4PZVVnCnjCTc6Z8DAmiUv/vVN2zdlKirEjghj2H/r7lUeDRFMAZsvV85M
RqiSFF48GTdqKhge3T2+9IslLrYnQweqL2cuX99lMxiZ0LS4vhaRBe7r2HgQAwcOasLYYMwKmZOq
hcDEe5JRVupvVsF9mm7B26g1oMyVIRI4uP1N6WcBvY/91B28DtgBB++JgYgyZmcK9q1ZLnzlTpZq
q0d91htj5spxfJ9a5EZRlOM6oMBB2y9zSJR/WA3rbC30iB6ALy21v4CYzEmbUfAt9/PXZhu4uC6K
uCkrMP+/4nu1HALvBM8ni7ei1QgttUqQRvYr4o09LrYHfVKSbsJxN4JkEm+ADN6r3A3e4sn96wtu
KSiI/8HipYPIlQ2ahvdkWcYTLnuhzpIHRjdt48149al6n3vUFc1D7OeWi0HuRJebZsLNEXUKCKfd
UdMcMt6MExHEO/sw76qhTWOUi3eo8NjGkKpVKMn9cckaPGiOtemUJRrUtMO1f7RyiJnbuDRfD87d
wm9jmAvOOi40LWKDsRpOutx6AVOXa2i39dB72nCkfe5lSnDd5D946WVLuWAtaGMQoiFYtfv6qP/B
bgPslQ9D6qoDPTfBVXE//VyscTHa16u9gLotCSnNvKHWHV30UrN7mm72kIu6RqtI1kc9Jh/sYxXZ
7lBUn4A7n8A63ErKJ8Hu7UG+tj10LuZ0UPTWrf4ac1qwHl/n6SAlAsXa5GRST2CNufcVx+S5BbrU
SsHehNObTZGQDuQftlcNRy3UXPuQnZL6+bpBgT8aXHxTSJsSI8UUCdQTHBAUObY9Bv30k0wTpvBl
d9GnW8kQXEaYk19bJBfjAxRfwJGNZxjoJZxl8MlnZX+aW+H79u6nA6cyAdMdqEdk7tNVdmWu0QQw
TDvbL6ORPlajfmsAb1xnPQigtHOaLyfFLL82BuTz0mj9rci7/AD+PaGTWkL0AdHO7uGo+fDifV5+
YH4NmiYYCRK9Bu2GngFyXgz2A4TJ09fKq9ViLL5NwX2hnePeuLPT7uW6v+zG3sYEF3uUxrQGXyo6
bhOmdHxjOY70PMQPWSMY+tzvjW4scR+vUCfcz5fXbuV27uN/wU7vBsHFFC+xqWiNnM4pFiVJoz9P
lVfqgwOJ33ORvABradrf6+T79X3cv4lsbHKBp+SjXfQzbDJo3RCC9Ow2ObQoGoQcyuwsexdtG0tc
tOXTlAyJxI6cPFjcOj5jphGjcL3TLvey17egFBIJSO2B/AE/+9sTbe587cs6RushY1OUv3jaM8+K
ADxQn4wQpGyH+UuiOyJRnd20sjHKwmNzZ00GuU8zEwudl+gIIDDU271eE2Gp94OM8W+DXeY9zZCc
EJLmFgqUfH3WrMAWSvaIDHDHta5O9iIxz6jKB2NKnXiQ3OvOtx/ElyVwR7SUgHKQdjhAqSbfQpvX
s0eo5Mpt9jFa2tqJ5likcrcfzSYYw0HtrOqYGXj7bUBEK6dqi1c7Wet8tTS9pmI6bcAFdmUAOaQX
aQa/VlQ+alkO6k6Q0F5f8u6mbuxzQUDnNpeqFl+tB1HMRIO+EKGnRRY4l6+LqgKJI+4mS3FeVXQY
SexfX8N+VG0WwX7CxsGLebLgeCgO/r/8LzyHIThmF/wcaMizK4fwArB7hm5ssqDb2oytWUER8KsN
/i/HSnYz1cYW5/lgeY5S0LIzW5PP1B3QcpdQqWKC9jtruUc/r2/obsLY2OPiwOokDGzZQBHN+vcq
PUGB0bXxvHbdyHsaZnZX3ljhjkyQTMqg7MdXG+jwsTANr5ypb1ZREI+6R7P+KK31I6DP93mRP4wr
GD5V9VatlJcM9Ju6PH+s+zSIi+ZuNCIX/4/zmqUnS67O9rgEVgc07ZqILrZsp9+dGeiYA2IpY5bo
HYtWI6mSGiEHsTmHqT4z3v3ULW2Qnc1AjsngV8ehUR3K32qOXgzz9e+AEnSKbLCiqvGHPgJNK4Tn
rESERNiNVeQi2VbQ6AVj+VunzhIIeFsUeM6u+9k3mVPOP65/dPZN3+/fxQD3zdW5bNSyBpAlqkCq
10xHaabyQw3hJsey4sYfjfmIXpCI/Gw/Q2wWxhVN1jRhUMAGEylr040/xofXCeDNE4H0eyCvi8lX
PaFNgtDk3lgWPIKHMR5f1P5F0p+u76XgY/EDg1Em6aNq42PV9rdBbRwVHNzXLey/ckCChb1nagQ8
QW/9YdRB+BhBbOj11gVZJZwPB0CdGDpVgtaAPxw0VXAG75+IG5tcspPIREbK+B4ZMrV9YCanYDia
Z+qKZh/3d/CyPM7dZXsl7WgBylTrqpPQH20TCDZwN5NuFsP5e2QmWlJEJaaHfwmDeGp2JgBLLV50
7m+lj9U5OUkfrxvdz1GXVXG+jlpdbntGgEDU4lMXmzekT29IFnm20R/+kyl+0mEwqyyCIFkTruVH
Gzp11iA5kXWyhU8bgn3kOWLMIVFbmsIpFNKhzWNj3MZ0o2R8vL4edXfvbMxuMobT9xxwLeZ8jczE
gshBDUcMu+cH41t7PzROfEJ4tef6oIXmS++2d2WwnIeD6cf3NCxOaaALfsuuc25+CvvzTf4gpdTV
VrECW0+js9lCirOk+Y/r690P8I0RLsBzPKqMxACGKCoo6J2Jh/YlZiYCEs8vUdFozrL0D4Wc3uVU
PZAxfbImYGTyrhc9zos2nv35ZrVy1NQDYaPi9nw7djcqBJ/wQk/QthSsmMX0uxNos2Iu5iUtaad6
whfu/AXgiSyov6ETSxW3PoPB2m3dKge7ulcj2Yhgv/upDThZINQs4OD4cCnmeS7LHtUDo1F4pWzA
ENL/Rmmz7z0XU9y9opulBGScANxV9U8D6hTyIJrIEFlQ334xNCi7umN49lKKHjHO9cUaa9HXEtng
7g5ToRq0b1D4FkB+JkFbigqefwiAyz6xX7DxuwEcv6US427MmEiqX9ShbAoA1KHqgRGDZIXogGMb
894DLya5mCvLqKI6u8f+/fj1SoiDAQiAoejg/XseY9TZG6/jQqsctb6bAKYLq75v3MWaVQfKzKG2
riIc9n4QX1bGxVa1VpM5ERk8paT/vAzZTdrq970NobbJEHSsd8MYAj6QMNMJpve4g9Vsim6wamwi
hVCCCf4z2gTR8NxKi5f9e3VZdlPZGONO1EKieaQxfo61N1anG1PLmWOCUTpD9pJI8vQYA9Z28TjK
/R9Vap1mTRdiH3ZD4fIbeMocKx4HkIuBYkw+ESdxobMFfn83Zhx2f40gm/9eWfvtwnnaHEWaKrqy
B+kWZfObvhrj9sW1WpQiBZ+VJ87pQKm40AnhuGrNsZNn4rRx84FM8jGTqhP666IG9/62QrYNvXJN
0d/NzdXtJPcLGABsaTmnax0WbSRwVZEJLv6MWabEmLGmWvftDkTIVPSKtFsdoT3/1yK4uMtSKuda
tSAVy7VjUK9qPzSQv7t+coqWwUUcZOnTaSpb1Hp22AzggKtFFvaT8WYdXJxhQEWTlLxhZ3PyEcK0
/oxJtNpRQpYZ7djJvnaCAna/YX8xyY+OpJY2NFYEk70HWdUDDbrKjfVX8T7GTwZkauaMYeIngrn7
fUf/+5PxsyQWJqPlPJ7B8No9doBx0IGe0nLyGjwxLpAL+J1vB8p+QsACb/Fzf+lQdbTVUfTo64l0
f9qaiAdtfzkXA8x5NseoYYEqf51wUYzj2xTFobY+KG18VrvVa6E59N9Wwx2gWkvipGEP95aEcSJp
uqORPAt2bH/khlxWxEVtYeRRY8nYMnYNXT3Qa6VB7irhgmH18hZxxtQdY9SL8RNimpEiypCOrT6j
/fNbB/jmp3DhPSVtVEgWarmVMOo32SkgtEUFvcf98L6slwvvKUu0MQLKIIQYgZMqpkOLzr/+3fbi
G+/ZuqGB3UeHyiIX31lrTBJuXr+Ok04GTKNyf73B/I/HyV7FDYsWYYBVGwOR3Nbl1pzRieB528oL
4qrNIntKK8dOokl3lrrkzqjkpQumycCgy2OZk9seRBuCZe8Ex5sfwW2t2jWNMbLBBta7psPhghVZ
NE/6VDgkbAIoyXlGKoiUvfT2xjS342kHLp1exxsrg6l05pcOUBwGU5FAgvqIZt7kwYXB4ZaJoM97
4IqNZaiHvs0IZdKPkGLFosGZkj9bAXLPsfeb/PlVQjMQYeJ2mNVRBv79pTFv/9beDB5c01pQELKx
NMZuWRyhfAVedXT0MOGMYNVcgIGWcycA/e2vVFF0BpFDE4efbVLrUe2RKzAOCy1WMBlr3np4ZTK2
wuEhOamVIIx23Wljj8tMWSS3Rstw2P1EHHtNj1H5vOoP9ng/LaPAgXYqC4juXdbGxU+aWf3aGqyp
l4CHrD/KSe1C/kUQIDu9lDdWuAAZo5nmC65hf9+Lo6N5Y5z+J4qundvXG1tcREDkz5KWDChAFhF2
cc7Q8h0hGA+iy674SF0RNo99De62t7XHI9pVVanBhrA2YTWYd/2Y+RGVFqcYi9iRIxFX6N479xtr
XBT0o4KJTYJbAuueqzmk30DWFftsmnn1caOFfknix14sSnHsIn5tlWzXN+d/jeF200BiRYqT6x/9
sQgYdZ1VnqHl5o+yL26l75xXb1bKPQ0sWpfVoynjpW54GqzcWYRTxcwTrq2J/YLNmtjF0xhjvI1Z
ffrZprmn09wpdQifEeorTfV9UR+yVDiQsMNF/GZhXHVDJ0VdLYIbSaEWwHLS/Dbt8kDR8p9tuaKT
oEoYPbCMwwCqeRBbuy1Q+A66VV87yLE7lq1rTlR1UCtaX2KIPzolxPA80O77UzJ7RUTByTJjAMua
qbPQ+RukwHMnLvHCCRHrztHS9Ny1U+aZWfkbPMdvVsYlLo1Mi5IrKBKhMegM9gw9Poy/z6KW9v6h
f0laPNwHqoCkU2bAsNl5+4bpfTk0iyBDstz03kvQPQJsAIRG/NypLS+1JTGG9KqLbmbV+ioplqeo
9LBQ9a5Rmntc2r5fz5f7rn8xyTmm3FnA3jHNG3MC83aFdMJoMAUF8H7mt+FJeK3HX1wmmeK8kNUa
mX/AbIU0u6b+A2eA4CgTGeHSBm1yklk1BqQku2ogpbsco1hzMox7/9ZXuqyGyxbrpMer2SEv9gWF
KCRK+T7ol2/jqDoDRLf6VTQK/A9OeLHIfSRamAAYNXjQHgNtqxeSnZezGB65nzQu1rikoSspOLsW
jARYs+QViglypfUEPP/XYa0A10VOsFr5ppTMs659u+6NwpVyYR33rZ7bCTzlF7UWo3Zb7xgRMUhU
jtdt7Zc+l2Vy5QhpJUkxKCJb7m7yunCqbHHmMnVq84tRywKf2S+elYs1riyhIK3ToYz4q9nPaEGK
4a5JDiUgYlXqQMn6U3YyqmC2bkToElFccEVKN5lSDpZYXFsIuuQg49H8wRSxsO6fb38vjwdhyuAU
M8YewTd0kVdXoFG2szxy4yU7VHpzMqX6NNt0hWq3+ef1z7jHQ4ST4GKaSy6aBsqOqWe98ab4oMuL
4knZaDnQBGkwgD2UT00dfZP72ldt9aGvMzzvqs2h0JV7pYqOklLcppD39uSs/FIp8wvRhrOlVX9G
OI7vyWo89xLVwuu/mcXr+zx/+clcqrLTsVOyGF4uZaUbI2eIy2DRB+GSVKmmEHZnKpyE0bpB9Fci
OcAstVssnyUC3EvZAPOM6yrkDieQFyRxEmgG6JtH1YUkBHF16WaUwIA8zZhmjIP/tgFcQpOGZNXN
DBtAcgCQlNVLDQG0df8ovWwxl8RAPLdWywILst5CLbC/1ePKj/XZNyOKF+8UkJfGqj9dX9Y/lMwX
q1z60uyKLHrKOGCD9lhQUKvYXlYefz2rA+WQeyA78NJSkMp4f7INDfQpeI8DKTExbcIllyJS5Ei1
8agzyZhAJn+0hWhhzCO3Hstb4JIIyq1ukOeZvqLGFI96eYN3TfbaUAXpk2i84d0M0qs5aECaUFAD
7IUvhHSaggiutin0dSZ/uFvujG95OAV47JZvGH4XXBhCfe69JRrophrQmMZYKF/pDW0UG42VAxX1
wTyZs6Od83CEmLr2PP9RBsPhuqswT+A31DBeL/lg8iWvz1ubC8Fc2UMx9Qk68ln0RW5aINZMyZUW
1M5RH1vudWv8GcD2c2uNi7fEWpaKFrh+UPKtHYZAJqDyq0XvnLufbWuGC7oYleSqIvBCiTox2oOF
s9wW3vg5+2YrDgHJ4x+Qo7sXvruzXHZtL7mok+wo7TQKs52vn2SfBrkaMGDM7HcP5ufs5/zl+m7u
hZsB/RoCcm5FAZUJfs/m21GtrjRVyqrQHJ8XfEIpqoLrFt7VQfhgEASDWjzIv9n0F7+TitLX9tyW
eDHeAvNZHSSqD3ZW88YUt3uA0dFxyOI6tPQcHYThEBuC/sQrPI37QG9McKXWugIBOhUwYd7Ongyk
hHKYn5ZPQ1iG8lNcOdGTHhSYzHebp+xrEYpCe8f7QYio44oNPktZkznzCLN5JdSqwyE/peTGnM6W
/S9fvPG93pjgMnDbA49h9mYdzmr7SEb1k0REY/g7GeONCc7rFBtsYZWh12E86Z8lO4tdbagg0BzP
TtL+6y7PrwWhu6OYhmwDU/7WxxetXtD9gbXcfIoIRNbn9Hjdx9muc06B9VwscDlpUKp0LiejxiDN
WDjmBHKV1MRJ2etf42ING70XXUP3d/BikQsq20yUYkngB538VbcUp23PtAUL7igL0u2uIeR00wJz
IsBzXEi1HU0UupI6lLGG0gKN6bO8fMa0o3N9C/cSLnLExRDn2XIdlVpqJuijfgd7HKi+kGxtr7wh
IUZVMWX5ASAr77rN3WDamOQ8XYnHhlX72ET6o5A+DFnm5pageNtJSW+Wxbu6MSlmNmP/MD16XiIp
kJZWMHQr+ETvMNAryW1SwERLR9fScQtLbCdW7ogkOhUFi+Gn/3oiR6TPbESSUj4lSEROpybTf/sq
BnejsMiSzx2Ba68knKTEqaa7VQqvf3nRQriUoOp4FKQ9tqzqiq92ZR/rjrxcNyFwLoP9hM3JqhIw
OGQLTOjx7WSCyuqg5YLRWZEJLgnUNTiU8wVpBzo5Tm4/KOXqTqVgHe8uAq/pkwD6CVVZ29D5qcgS
ihSj1BW/WP/YdX8C7xaBkPkK/EEflrm7Tkc06X7LDf42y1/D27LL17KFrxUGaM8izZmMw0yfr3+k
fT+4GOEu3ABIFU0C0Z/Qmh46qLHLhqgBt3s0XHbvtUu2cYNl6gdo8iLH5PYTMUE8ub6MZHRN+1GK
hRhx0XI4t5703CBmB58zHNtw8LztFipAZq8kjahZExA3oxmviuCI+3542UXO1RVrbZcixhppn3ix
9LOByKM6/nn9U/3DAWGrANxboN3jLzVFPxVFlql12H8ffLBggFqncxUZMkBOi0d8b16dzKfP0R/X
7e4tTpHh+BYAdTaEnN/GcaxWC4pbLK7I5jVcZJ36y6B/0hZgHf6bJS7xqXrZpGnLznQKPLESSNbD
Yov0XneXA01FGwcbGNH5gr+o1bnICVyEmkWwSEBo90mgTrP/G2u5mOHPpCIf8nbJ4yZM7fWOtLlL
TOUs5SJx7T2HB13HX6vhD6RRmSM6TpibybQhmLS7FJOc1xeym/4UxdAZNgNdQoUrEvSsKfpxAtW+
+TyDRUPD+6YNbUgrBh24fT/6tPJLT/5mCezur+xilqsbyq4rIO2OCQmaf1VU4uCNKbi+sn1P+NsC
P4gzoO8laayyIyDeTlrfln/OheCEegdtYYfHZvf4YRyZ9DlmpwAXYqDeV2gLYyBhiiCv0BYxh7TQ
IhdFZkWHoqxwXLEuF4/NzL3YE10698ovBdICKCTZG4jB/nyT4RNM+CqlnmN22TiT4iYFSW0MaQo8
fQjyg8gQVyFLsjU2kgVDA3qFKMXjtXXKdnSl/DcKyu2KOJdvURSDrwOleKxXfm1azpBnrgJKnEKV
BXli/3Ntdo/z83pYk3TSsKiVQFVActZj5mmZqxkgjV6O7IGs/NdTb69OebHJY4a7RMELMtvIkTiL
u/gpSOCeMswBMbLqAvOKCSiknxI/7QSXqd2Q2xjmzhKNmtAZaOCb2nwuytu0xrv9b9zeFRUnJHtr
lC0+4OJUKumM8ZUwtkYnNb+1QhIj9iP5yy4yDuvpajj5eOG4IZpWvdL+P8BWcLDVC8DWwJejgyd1
3vUktZsGL8b40RCL6KlWUGRfYj/XGfGKXMSwuWuBEbXjfUC2dIOLKrkcTSs2cFKt0XyLAuZhHWzB
bWM3cDcmuHiCCk0mW+yz61Xr6hp10qIPkjx1ZvvT9e0SWeKiKVYx91vmACPPUzF4RI99dW7AMyUP
sZspwEH8J3N8II2rrKIzkzZhDoB/H2jjjyV5nEzBm5vgC/Foe7uNFcmmsIL20rnP19NQ/kcL3JkR
xQ2wkAMs1PNnM1KdchWCL3ZD/+IDvCzt0q22VZU4z/WveAftwLKK5/HKJe5oQE1YKgE4rN0kd0TU
GrseYZoEtHt4mlc0zr2XRVXzWMUNR1epZyy4gIxf9IaCTFrEEiGyxHk5FK2GUWOBFCVYjT2BCvtF
TSg6dh+vex37ye8S0GZJnJNLwIjbHZTJQ3N4ls0ngBjCSvqa5H+CV1wQubuudzGlM3zB5mxvh3zS
Fw3pZ5nroCe2B+4vwWH7Dif5ehptbHCHQlkQvTMIalg97I8WO4hwl3lcXQBChyNEZobg+vbteqKl
2Rp7kYeyOndJpEvTNAWjnE7W5aa0c9wQR/qAIcpVcNrtn+24ZGBxFmgBdG5ldF17cyUIK4Y9BeNj
UAEoBi4xK1T8qHeoK0KEq+y3v3MNFOq6yYBHGNd/+73maLS6mSkUjIF5kl7KQwN1AhKgWRR0z4zD
himp6ef4qXfzhyrQq+MEVLeQeHAvFFRZxzAj0AhAdXNugzn/ZJWSEZWaclgUUPRWg2+olWPq9Y/r
H/MdWwTznq0pbsXrMK6JaWHFzHtaGRhbIyCftRFgfKiEBdTHWm9Vr7yPvcyN78lpOaJZtpx/5y0V
shdgeQSdr23xXR5glIa5lkHmTq3Hte5d3X7U7N85b7ZG2L5vwtEmqVr2NcCNXZclDt6rHu02X9yi
nhW8f4lQ4nvBr2LiRJFVRQHKjwsUbS1pZSaAqNpG+5TauOgVvTL/RjRujbAfsVlSHENg0ihiqK2v
z72sPdvt6vWZiGxmL+ZVvOCBC5LJk/BxMaarTK1yacKm/pOgYaqAcbKIF0E5sPtEg0IKe2UZTNWC
/YzNYhKD0iLS0hYBH32IQuixnOfD9xmdZ1DtnSSMjV73/r1lmWhzy5aBC4nF83KA9ahGzi9bRpUC
RhsgN7XSIYtoTGg3RYOICL6NRibEHrggk/uhrwmBnc7vb5jMGsvR5o0Vql7+JDqx9xdlaejJ6oz7
iDveEkDLM0qrNmygH5it4N3SbgF7Emzd7rfCDcEGI69i4R98YaAX+ZgtdfsKz7dPidvlznxOQZ8z
eePj/Bx7QmYxVgHw2XlrkqsQelKqSgNt2pA2R/Wk+mzgY4yd/Ce47SHtln6JP0oh45iMvd/pm25N
c5tqJXFk1YqCL0hTx5C+5I3k2e3sXffHvcpkY4V/Usnjtqxru2gxNZn/Mc75k9m8rGr5ZOTkaU1F
NeX7U0ZHa0kGyoNN8LxTRjeLrkkzXWKiZvY5tdPKKZv+JV+LLz24Oq+vbM8WrkeYBQUbNmauuAhI
4o6qeTW0IYQo7TXy0r4PKuDayUC/X7f0LtgQxkAMoxVoqyommPlpqLjWV1mbzTVgJ5pa3DVufwDz
ducBYhhocSrU/XlXp7xaJJqGWCCAzPCLW6e2LSASCYu3o6e66QLtiMjTbpnoHWZjACcQ+Mm74OMt
cheOCdT5TWfCInukUrtXmUHpk417NIhCnfi7puO0Fuwrn1d4m9rb5Dxpc6LKhK2SzUDcsposcY38
vgwLUDwovoWhQeFKWVxtQ54ZxVuEBfEYTYPMEec3kqIXilqDu81eB4eo5wRiq+WXKV0cxnlW6vh7
WAW7C+na91bRqoY1vFNh8Ih3odEy4gqaBVCVXXUIjzXZHejrknutzdNQ6216jO1+8ddpvlsKTO7o
lga8/ax4FrFBtrkyUYDMaH2MjECUaQrkYVZd6KaUmN8cv64gaotifDZNutU6/TCD71Ra5z8Ss2sx
bp9F/toon6A3aDu47y+OmavxQycpEINtl9Ub10rx66g96FGVOYMa36xZ9D2ujadSV8M2gSxubn6W
muRPSJcmzmRaAZQpX+K097WsOEEO5NCpwwQxE0omB2gQu3QNuf+A/X+G7lfuI9FlbtbhCahOCQZo
0aCb1qrzQR9UuK2hB0o1Y+BL7VMvyUzFGSLdPsq1UQM0mZk32gjkQgppWmipNBXgnOqdoo2HVYNm
+ix1T9pEDiXUDJyckvQeXpWVTtRBA87pzdzqHDWek2NN5BuA+/I71K7Zg55Ba3fOVDMYysS6ofUg
BflogOoXCm6ONlPLwZj57PWDCsCqnd/IEgC3zcJELsu09BtMAd9NOV0LR1KH3Jvj/jZVIcyVp30w
ApeBwnrJvLJYTZ9YRXWQclU6LIb6JKkUkNFGBlQRjdIwA2l7IBdWmOhL5UD8oTlNSl8esjiJqTNQ
ELgbxoD/SnezefCAfJA9W9GGh6mmfqPH0y210vK2iAYIXqz5bT7Lj9IsBwsZD9O0LK4ZDeiAmeU9
SmFozUUYkG1bsBpL2qmlmKjMiyZoIwkkATPwukvsGWPpKrECXTPVyJ+zwfqRaBV63qPmVmXfPtVr
1/hdPmheNCjzjY5RlM5olNs4z2RvqarsaE7LfDtli5b6yYpGOfSO6csCVZLBSbtOu5Ms6wSIapiX
XWjJJIXK8iK7yoDByrE9W/P8LFdrOCbtXQYWATIYwyFV7WdJTZ4W7EOb5B5OskPXl7GzpPJ9VNk4
tavV7aViPpAMmkiyHbW3UgRp4yQaTtM8HXIwurhg8/AWsznJOBDrOjsVceVVyfhUoh4OErArBrZd
FuHcJpVbF124NAo2xlRSb6Bj7aEfK4fZHCle2w2uaa6N22b9F0yH9V4nm05S4t8x+9hFHNy12vgE
9s3USRfQy5NxvKVxBMqL8hAnMuYYtMSTpeJBlYwgzcd7wyzOVZL4TTUX7rwAcZ3l+g2E9LwiUR/V
bnGmSvqcZsanuMteYhyKgVak5ilTrHl0B8te8LAGKYi0qm6gz/oYjdH9qlDfqvID8sKpadeVrSk/
dgaIKWJyB9GRpySCAnSklvdVPAV9FC+fzYnKP6u4Gz+omcr0Tiq3raMDKOgOyaqsjjRLmddFS+lj
ZB4hnEDcOtG0IlCamgiqd3bTeJOqoQ7HuOJVKJgqkIfnCsKxVw2JdPDm3kydrH7qewEUhq8h0G18
Y4Ar/1iPLSejJiMCogez+GEp8UkZP6+zqNB8d9JxhrhirxrGDohQXQ7k9asdQZ2YnPRUpA32DtfI
LYd/G0J1rijTaq0BwzXquBRER3ArYl6Shtrx+tkt+DT8KTpp7ZDMuSEHUo/Zt/8j7bp25daR7RcJ
UA6vip128I62XwTbx1aictbX38X23LPVbE3T5wxmBvcCG3A1qWJVsbhqLYz41UB6cQfEtrfNFC1D
whs7mOQvC4QqVsMmM7BtzXBoZgxj5vcKj0LzDNtgvQxtEYglAcdr4H+XRpDLC1NZYEQXcA81Lc21
uuUBn2txtaz2+0zex0Z73zcYyJsMCHjc3smtWg+9KIlCJymGkrXfy6RRo0IUUQXBlr2Ij3QqMwta
hOIIUmGNw7+myuy9AFXQhVHG89GV7wE2gtF0Hz9WpZ2+5PfSjMXuwjtKr6HsphOIzOi9MguMO6tD
7wQZ2g4jD3dAKo5BHB7f0kZldvGbmEPSgo9A7Gf8JkBG/NnAGw6ZMPb/JSWSP6I719apJw8qrwq9
CgKXW8Gemjga9MGqYbaf7cRwm72Ka2DokvclQIGDspDYVEycfwO8HltiLDOlaNIVGEgkZ8teorxk
9V+iR+dxQdiYu0DHREOgY4aUcp3xO4JXnUnGBVSm4lcLkiaoSHG4QBHuKo0bIVs8NKcwgKjL1Ljd
njI6qg+1K81efQrDh3w6Sp6M7uQ/lxlndoI56PKgF1pL3RHsi2+VH/v42m72SF8g+IPe13GSWkNI
UUzsAdgmmH0vQWirt9WCL34o9sppOUr3ui050h1/lzedy6As2+euHQtVm0zQ8WbFLPqJpPm5clSm
50zpjrK6ux1FriLleUl/22GxaXoxo8ZWYafPU3tJikdBll8KDAbcNrMdrD7Wc97aVT+tiSs1ngXY
AZ3ohDghhHYbZAGIG0Zf9Qs8GHm87tNVqsHS8K0g5wy6fPyXLn1lUtfmsVfANOsLou601pOBO8jt
VW1t3toC/YgrC0lRtXrTwvtkPcddu3f6pd4bc3Dbypmh6CLRMAthEk22lI1RJjKK89hJvjUQsy/2
uPSmzl9a4Qg77QcgZItLiT8w/PMLpL7ycxi5bWJ/AYS7uQfxqRd6t38Tb+VMGgjNukinGXur53+F
EvRia7ybhylnf7eSzXp/mcCu5Eldmzr2NxaXwCSTYiexuod8gFsl4w7TvilnWVcQKRrbVhZZLofc
TISoM2FRvesb2/pBqbhjf7C1ylmA9ZExEBE98956tvpEF1aZuFItQ93W1FPzNx2DaLs6AGMF5vvd
5Q2RLOAdjGu5WmaVTAQvxymPRLqvamA9gIDN1ZszMxYySCAFyugipgXKYfIgBORzO0Zb6Xq9x0zM
Xrq0NGvhbB10XG70Sf7SELd4h6IfqLmSwAhAGpB6gtuVfih68Wng+dU19dN5A3QdABZZFHFDuDy4
VWe2bYO/+HVj16ZTv1EwcAz2J1BzjY7+Ir/MP0Q/gkoQbnC7GH3W/YHcI5vz9SKoqevD/fFTaBRb
xRC8QolSAu1sP8xsNdAPUK7GMZ6e+s/0yasIeDeKczf8lkF6tFcGc62NKgRiVEvPumanGK3e08RZ
HcO/alf+nH4j9xrKFmvP/fDbQeNjqUy4lIF9GHFhg/qBU+whlpq+nLfdtSCR6WhB/ISChe/s1Jlv
rZeJnmVVgSKJlgigZP0VHRewMyf7ct8DkcVP2/8lgHyskQmMkw7Ge9Az04IkSpz5MLjVI+abgqGx
G2Kn99aBeCSQOQSE/yWCfJhlImWVZVZDJJgFW2RjD9BqMt3en+kMOxAM3NeqzRoQ7eX/P0Bs7dvF
GWgV6aYuD+TUE1Cn2Ygh+H90ze/ACPWog/oLvXUnAWkAIKazXcq2Vj4mj+Vj+ok7a7id6j9+DhNA
2wog3XnCzzGerR/9t8IFBM6dnPyFfIPgEL7zP32uO+cJsGZgJNWir9aMQSUukiqpkJIVQTjlreUX
0FEacNW5nWbPkNwr513ZYSJ1p0mluUC70RcDM5B1m8rlkMZWgBX3xAcKPs1dwdW+tLEtpfxG+1YV
KqHVYakSINZ4MbyMFX0zKMiyMJ/uJ9zhFhQ4tl46IG00XTrJWT+qg5MQZ8jsjJsotsIFWN00ZCKU
cBaLki9KaYxTKcTBhYqAUum2CQ5ALd5ztph+KmaLwf2KVoGBRxMDT8qXa0yKeZr7ARyzVHpD/Fb4
eZA4iFEvXcAbL96qgi9sMXkHFANjW9RnW6KjJXbhTzsVPIPTm+zS6zr3pWQju1wYZLJLJcv5gscB
GfJHo6cM0Nx0fgtaAO2t+8MTP71fMz9IeMCjCHPFQM8DWlyX+6nLeR3Jyiwj3kq+eKf4TeKq0Nwb
bQDOx9fSGSDHvQC0gncG456A7P1oikDQcNdOoSnXH/bjhzChWMPlvJAG/BA1II/G0cTA/+LUj/KO
W09tu9CHJeaYJIAvW1UKS1TzSTq1OKTZPt4Vhz+4+2/UxOvtZSOvoiez1oSwRdnNLX86Tn6yyw9U
QkGFtpqwNwLT53/WrQxzYZeJeAOeWqZMhN10v5wEAbTqFpgGTIz+t4AReNzItxHSL+wxx9Js1F5t
I9ijPUltsI0jAqw94Emf7PqX4Q5a0LxguxFwLkwyp7PNB1FNW5ikIkPSiyDboI+kVhvPOozPcePU
UALgmuV4j8qc0ZBIBTFqmA3vwmDZT0dQ4tKIgF4ZbxRjq/IHiSINdJAwRmnJeKra5Va5pBr11Mml
nKehYGs5oOr516p1qITt4kmveJ5+NgyvBOWKfTvabn3VlX223UDQ681BboivigZZmTa+KCgcBCw9
1uyxX5tgHDUVQwIdYJjQ9IdCfhz0qbaNJPHaPtqVhWareBS/vajNs7E2yfhqAdGyRcTjrS8eKKQm
+0oJhOg5TA8Wt/ba6kKtv+E5yawK+GwsJ0sZYa04NfvsQHte9OyTP4k2W/ljvTLGNyMDvE+YJfrt
L4JduJYI8ifDoXiC9gFtVm4pR/fq6vNJmgjhKDBtSipzPVEGzeiiwvh97vGqv4sO8l45KF4VhPe8
HLHpjitjzI2kSee+Txod1/rsaTG079Ys80Zdtm4EwON/LIjJh5M2Knk0YEGtN2GMEc/H1aGqXAEv
8zZVTO6crneF8RMvK221jS4MM/nP6OdGT+hO0sKGfrtksovnuPbq11igVDGqC1ibLbWO5f1ubTSv
0XPojE7pirUnpHb8agrH/p236xtVpWUoqowOqioC3cCcUH3oBjOWKsWf++qAfqNol9m7mYPuqR55
U1tbwXVtizmaUQTco5CVit/VLmhI7igZ6DK4VmDuMp/byOFZYzJIoZU6mVSsjDaIMez9nwbx+JBw
FU83a0mAUQCbwizn9RCpKkMdCkOWii8Hoyd7FOeD+VFa4+i+uNOfFt5Wbh2WtUHGnzJDCmOA+RRf
2NHFvSz2ZJsn2gD/9+sDhgkTkaJ1Pa06zXNdqhPMUd2O1DwAFeFYr5TkF4J/KBiDvvI4cXwr2hkr
k4yzGEXRqmoDk0Zs6wGIzb9QcuHByWVXcehFi3cSNjPH2iLrMAuGkkwTFil6qsPou0e0OxoXaC0X
q1yeiK3kaMo6cK30UFzdqfBgVRblPGCF0hMs64FppJOjFQ+keopaw1az4f32pm55DdwTtkAbdY1j
L4DuEI20nHylxUaaOUYBOI65VbatLTBfrVaNuo6MfPI1TbcHiAwT3Q55czVbMcsE5Q+SnYYpUI35
UJKSEK1vVMUvZgCDTNy5iauavjnNvPvo1rXFBNYe5RmdN2CnuHoL6lQEiAk/Uso+iJL0xUqjxEtH
4GXk+6G39ipYZ46ZKNmmNPq3v9bW7WJtnDnj9RzPba426LhPlVeJ6r4gTyoosBa0ZOM2tG9b28yN
a3NMOYr7Gcj99Ba9SBBr0ycMvBpj4L5wKHowtJEafxqF033hmN0K0yuz7LAX2kVd1VSK8p96rZO9
YSd9os19glsyxz03cQIqQCgKAAcYW2KlGTp5yCLgQBef7KNdG4QunhMAUkwPvIx/5aMULLIyxBRr
shELhW4A9tIbo7tY/VvUG4cxXI5VnXEajld+wphiqrSsVqZKrynCRvtLLp/a7JW0EPm2gHgoHM7X
ouf3oiJkbNFlr+pdPIR2eDvEgYgVh/aqqSoOAEWU5m6CbgcviV8FLMYcU68BoUgqLZUXfxCiXV6+
awZPGeQ6dTMmmFOWRf0QKzJWRCO/gbc76QXqEzvDmXLTFyAV8C8e7M4m0baEf6jXqGd5gCqDMSF+
CUvodfniCr16LOR/GuwZK0woBo9oFCfWgCfXdirtQVXuYyLxODqum6KMFSYWZ1nYRrIwiv+pqMeA
+OGX6hlvR3j+1G0MaAShgcEgaPc93fbFq1RDLatoSIIdEPwZLBo3U2dJTtAO9lVNBQV039kRwKn6
MPHEYK8j46Wlc3G/cvocYyBil+GtRHoef1UvhdsG0BDbDei5AO8ZQp9w3pX/dH7vjAP7WB4rWTOp
epQmtKuvPaQvhr8cBQRimEPJ5UEJyr29mZsHbWWNcZZ6Waa4p/gZAq6VuW13M1rLt01sfa81RIs5
aCSpo7gAhMoX2wwosEx4HPDV7GxRft42tLUWOiWE5x1UBxY7LjROOq7KLYVrJKGnj09iK3Pqgq3g
vrbARMEsqUNlqQwRvNZv0DC3zfqQi3cqhv5ur2QzOGEACWh3BQqGSFiX4dZqlkgR1BSQ+hMdIQDT
RQIpauVOhxv80QjBVi5ZG6R7u3L1NNP6WqthcMiyzK7S6W5OklccwEDsUh8At+D2Cq9qYBwtzaAC
kYoobyg8x1laQdZU8rM28cZ0OQKe+zRLzRehSSCuFVrHSgLI/LbR/7Ktf1tlaWTSUhvE1IRVDXvq
NXvzG/DtbgbYiI9W+YE/r3DdJ7pcJ8soQ0StU3vAxHCBEmsH4tqHRsaTkeRM98J+5gpnU79g0/Rq
W1mys7acy9kggNxhjJEqb3QSED50ULWQgsXrH/iZeuN0q3j7spAqaTeTLax00BwYmQIUroDJh0g9
yHnrmgOvfLsqFjG4trbCuOcQhyQpVAzx9Acz0E61kzvmqdwD9MW/09OQx+zhhS264tVRMLDOUNB7
Cswgj+a31Bcc4248NZ+gVMkd7b1GAjArY0JKXkBtfJqRzYDr9yY/J4cJHaH2Du2gg2W4JxOcIniW
ij1e5D9Td9xaJ1NjNaMqFk2PLyc9RN/iR/OgOnPkqN+aFwrDSBwlAAtWvNgJ1LAwRGfsEfC4vXDe
h2WSg6wtWZ1I+BFyIP9SPagpOw3kNTAJGXsit2ihV5lbS2auOtAmHHqCN2pfOHbEAaQk/Cr5mKF5
LB5in3wPfQ1d1dmW8Kbiy8f+yG01bJzPD9/SRFauSSmEvMNYwOLrn3R87fqePlNJn4q3BTAfiKO7
nIB3c3thj/595csTpmlizOIsfk3c7mSdZXja+g87b9uhgA5sQ+ERZC6MMUuJl8SMsbtJS5wIdHRa
/QhCPF5u3D6fH2bo31drakpNb9QZ51N7yJ6oy1DE0Jiccb5/8IK5kfPxyT7MMamYxGZTGSgE/fQk
PMziTjL3mt8GwBo6BcqZ2pF+9Z0HpG8X8E4Hb0OZqBfGmbioNSp5I/taRac5PRlcRi36b1wfiY/l
MdFOJSFkoXp8NPmT8NA9SrvoTvNAJg7g1QA5SD56nbefTMBbUFUnCSA6/ihnd1pfPGDQ/DRnYlAQ
iaMZtlHU4NPRKgNc1BLaX5eeUkOdvQ4lQIWNsrhXhOlQ1MsjyaJdBp4PZElOdbi9lX+bY68LQp9N
ZWmg/jTRzjfBk1gsyo5zoLdd4sMGc8aWREszTEtRaFOp2zqk/Q4tCNlbJwsU9DPkDOhz6FjY/FKG
tzrm2NWVVEQzKHp8RXyezQxYom+317YdnD+Wxhy0STEEVR0E0Z8yFR5fY1ophdAS5GK/9+L3fj5W
AvFum9z2xQ+TzAGrJsxI9hG+WDaIp7GTTyBNPOJ2ckeGkfsGtR37P4wxJ60w4nwcIkzdtJ7i686y
S0pH3WtBiMjVvAqKXfKc5aqLea4tPiwyR01px8JcFFxXaNNLOQ67yRlAnZAeuKQzmxupIEyKdIIc
OJ7Lk4Yh8TBdejjH6FjEyd+akwRGTXQS0Whzhl9Jj+oTjb07Xrdtu3xaGWbqh36UqpHQ+ZvwrpFd
C9p8dvHym1BB3uclKBWnX3MfQMDJN1tOJto8ESvbTHhJYiENM8mE7QYUtsnih0Dg3XbQ2yaAHbzc
V1XMwFcm0+gMuqXaAmqnTDhBku7QVQL4exUSWyII8thXeogzoGWCW+gxBjFHWy2+qVbuhqTzFsIb
/uctiokkgtZo7aTAWUisQodGs5fl0+1tu37SoZ6/WhQTS+QwbLVygYl4DzwZdA9K3BjaH1STw9rz
xumux+8Za0wYkTrRbGvoe/nkhPvyHfEtb7lX7gaPVs7id4j9vN9eH28HmVAi6AJwvIUl+pb0PZwe
54iHptjMnKv9YyKHOBWaJBA4RQEpxQk6BGNU4eFIdiTgwCXCw4JvZrWVOSZ81GBsFGcB64lb7X7Q
m19mp32JK0yn3t43hbdxTLhYpCRt2tzCPbIdT4Mq3FXhSRwwn2q1tpR/IwDIVnPnGOmToHyLMW1A
PsnVmxqXEOqr7IqkIGqdvRI0UJrU7cDB5KiZ/IaRcdesHiz5oQ/Dd02d35dIvM/w2pBFkOArcwzD
NbtprGxlUDlL2uppXLg6E4VkEKg3Hd424As21IoatCkpnQz5nqAs7hZP3vEQlJuJ+uNrsfghcwxR
V5VIZE0q3M2xldtNnkMhrApHrzXE2IGa/duk5HsonvB0ADkfkB1himdDL8aCJhoFFITAOofz4tx2
kmt81uVxPgeX1QUDURxjCQTrS0+9l+yknY7nr9CRp0D+Mo72T0ppo2AqwNhTQfPR6SZOSOZ9U7b9
J4CDTkrpVGt0P37Lzre2ysPpiBBPEpd/yeEc93OAW604F7R6ipDX/TxWnR7Y5lCu7XjRXYl4POoc
3hdkYhfGs9GmNZE1k4g44/wsgNji9ge8XYyg9L9MmqFWmSWJEbyqXnGy4kESn/L5WWoK97adrebe
+uidi5PVto1yLZYNQdha4VrOt2sCXAuv1LmG+zNuycQu0F+L0gyecNRYokMhbiMwde8JSATAgZfv
TR+34EeU5yh1Qk98MqAR4FiPvBYGJ1SfD89qzdHQ9KM+4XBo2qnDqFszeO3Iu/jyMirLfKT2+TTK
Jj3mjgnaHikESjsPardP7JJOUyRu+523suuJ3vMGg8dcF3XFvJpVJGJd5nqpKWj8dfvlrzPL4L2y
k0rMcXQx4HaKQyZQKPIMb2/ph13WX9uuywc60dooj/N039THVH6+7arbJkwJPVQFqFN21gpcZqoI
UhkkiQGz/jk60YjasxrctrJ9tD+s0L+vfCPVhRp5FU+q0MHdkdDyEuvfRcYPE0z0AKomUhMDz46j
o4KRkeLoO7xCd2/Cgc42cxto25Hxwx7zbWqj70GArCv+CJie/3tUSn/JKSTZcJR0ZwQaerOoY+PU
tXa3t/O/xJcP40xZJAzyKEs5XsHlAbi5VfeO7MQdd6mb91Pww1GqS40y011+vd4iWt2C0+ncY1fp
6NA+9HsgQOgg9x+A6Gmr4uri8WGPHfNsF9LlXYQi6d/0Js/CQresMY2TSW7jrDfVxS+FobAtIntg
xvMyCA4a3c5a0p3QpO6MeGn0vkaSHehdnkGY74ah34ler2W2It9lPW6UnV/rhrfg3tIAATHJmiM1
99Y0njL8C3H1vQjfl6aHhLWvzl/EDJpr0kul/4I0jF3kit1ZqZOIkU2UEpyJr8KSe2TIKRORrda7
TNMdUvM0VjeP/2qrmRtX2oFYFFr2SA4W1FwTwwmzUxl+4bjrZt5dWWEuXdCmbbORDnQ2n4vGVXzJ
XcCFgSmFd7CskRljQ47sUrEfR366bXrzlK4sM4GnmcdUIzWemKNOD9TWDEhVukIHTDapvJmrALZ9
MFf2mCgUgpA/ylu47irxS4OLC+AfHMzNbYX8ogXiV+g+sjwqrSqLMaIA/nG5sWWhtptedST1JRx/
3d7F7WbKyhKzjalh4aVexBmZA4q8lF7IZ/p/VY+KdcrguN0rdNDsD2IPdcCr07myzGyo1rd9CP4U
VBU2cLSY965/ZoA9UHBRcaftb6+Tt6H076s0hTF+Q1U7PIrg6mTH4vNgTq41d7bc8Sxt9lYAuQSH
qQx0JDs9B3hM1E0mGvhWBD4zMbMH4W1QdkWKBnv2ILacD7iZf1fm2AqRIpo6HebAqW/XUozmCmfr
eBaYHFFladppCrXQNa6lfM1HHifvFlIPg45/75nJtLySuYkLhS5ClyenH99N9TmtP/eRnwkSmovv
Ylm68z+ViQXoRsUDAYiEDFR/QB9fukTakb6tKtTWcwfWnkHaJyqPJ3v7vXVlgzldXaGYNclQ5hkR
qBPsBo+qT1NoG6Drqe+0J+kJ83n3VWurPeY6MMw5vImIlrxrxGYqWP0K5qQleSiaPWS5QH0ZezlC
ZTsBYNpozr84YyszzBmrDAUDJHRDNbC2lV3hNsiTogmODJUL09p0ypUtpkwiaBw1GqWzGnyErjcJ
8ADQ6br6c7nXnOorHyKwGUBWBplzZlRiZcoxEl2/vE5odRNPyoKcV03zvhRz1jQyGHUjYgvNDPIl
dT16erVAhgtNh9vfirN/7GWrRqt0IDEeXpLyTRdit1J4fbftlsrHjp3PxirkakYftYS+xFnPgmV3
cIMv2sNvHGm3a3KQpeiRO8R4nlA8ERSYtvVye43bHeHVL2BLoFkHgyedohZRt+0BivHMk/Cq2wIe
OUnARfFtFtMrc0xAIaOsTVaCYyYH4afisXVKB9Pan0ETeIp36QEo/9vr4zjLmdd9vcGyabXgA6VP
xYMdh5E/65Kbjpy+Os8KEzwMkkE0hTY8JGPXCYZTxZ97zBT/b0thQgeaqZMigxLeL7USNOzkIMWh
b+kc8DRvKUzQAMKtbgdKG4Tm831ZD4EyGs78j9UO4QJILAAjgkRqY4Am69JlTMIeiJOd8Ty4wmc6
SzfY1c58NgKQmgJSxLvIba/swyTj6cAMECVucEUW54dUX5yofYhy3svpdrNktTDGwU0onAy45tPX
zO6Ufs481FLhX9Y3sLD+sHAX736Wot0INk8ea3N1kJE3oLELMgS257akeihlKQ7WEEZHOSRuM4VP
vcwDnNFNuipIV2aYEF/3pjTUmN315/M0af2V8miUp3EPZn2fVyZuB6eVNSbUC61YpmmCnqgaJLul
Po9ZlZ/BZeuUNSae0GO7fcT+i0FdhgIdSI9w37+sd5JcFTQVADCkTDMAmj9QntSX7DR5hTfuwOd6
29xmggF9xP9bY040RAlA90pf44io+oD2200Wc0xsu8WHCeY4D7jY/uZCydQvUnukVMeCwCl+N6v5
1TIYnxCkeC46E3UGnj3yKLTDwrpr8ARRzz+ntjxG8/fb20Z/87UPfqyJ8QooQKvFgLSFMqMLJhHd
3uyE5g0ImiBEAg3E29a20O4YWvrbHKsyIkV6P00azdEZePz6T6k7vVuzK/zsfk1e9bT8hOOn9sgD
5XGcw2IaM0Wk6TnAAyhI5+ZVXZSHXJA5mHqOc1hMRCwbS1v6Et6uS19yBcCS9N0Exo+zf9sh42P/
mIgIj1CahlKlUEL0qnbpM/CUeyOkmDALgTE1ziGmn/+Ge1h0Y1cpX1WVeRk19HSNZPQMchDHu9S8
N6DTplleKv9UpafbK9w0SKfewdePhHZVxKVNGg/01Zn2x5Uj3j+BOCIH7vT5ZmPQwqg+FFdACnOt
CJclwxzG52eVC9DinzyrnK92V9v4YY11+25ItV6j/hf+JPvFJT+yQ/Z73PRMPcbt9nMNMg4vRvGc
ZSDN9iP0ww6J9RkPtv7ylO+LCiKgmKql0jq3v9xmJFmtkTkAWZ5XpRBjjWUI5SARs63T46TVHsm+
mzFHMZC7PuYcxMMgCzF9oo1+kb3ozV/p/G7rYhyOcqHyAYXbbmmB5kbT9WvFvUEaw9oqUcmJhxDC
TMDTQkia/+q9vYcfZtjoL0REH+geNm2lOfmMV6kaR7yRdqJUHE3com9/s+07k/VhkK57db5zUzSI
kOC41VI3P0Bvx3Ryoa8dbQSXMaFc7ZqS6l48GU+AGLwpVkpsIy/xLB7VtR2NqQqhvjLa1wAAO6nQ
xXYcR4dSqINyqrk3PPpVr4/R37+WHecszElYZjmTfNMS3dyocIZG5VchhE63yHYdWZ+HWsWziazt
TLP/iwzDTotx7ZNrTpTa7GLimQuc02hjaOaZd3C1bwPU2PWOQsJ0wynfRGdxM81OGjQVI093Z9+o
ARw4RThoCZcXZCuZrW0zlY7Q9qNZJbDd9dJJluKvQ6fknMPMs8GUOsQo9bxecJNFbRCAGW3XGJwj
vG0Bz4QStGCgVMycYCA9LW1q4Hna8qxApqKbqn+1hg8LTO5KEPp/Z2QyvYfdD6XIXM7p2cr5Mvrl
/78G+veVF5SkwaCWjlskzcZp5zRfkk8dWH2SF0x37qPPNWQzH7ipa+sUrK0y3z8ks1lFIx4iOh+E
SX7i5UF4oiJIqp/70Ap+56yS/nvsqVvbY3xBrQZpCGlKVh6Mz9O+eaieU7c7Lk+UjEar7eJrDEYa
Hi8Uzz+YUFgAyppqLTxwMkJ7yT6Hybfb6+IZYENfm4SFmlEHRAO4EQmCiaT89b/YwLPUpYMU7Thg
YAHVfKSBZI5o/iQQzjnaTIUfn+eKobCsZolqJiJnuJR2JvfyCYqFlJZIdlsTLOw8cM3mtXxtkcn0
E2ge5BpKFz6Ecd5AlOAmvasWDrjx0zclhnIaoXSmkGAudoL/v20oEzWKQakqidIxmiDpqrLGVkGI
eNvEVqpfr476zepQSxrEsEY6G4shkCCLAXzBM0QUH8pa9qfewMtpaGP1/1Owgj7cpdWiiQHrM7Gn
c/s11mWnJn1we12buX69MCZupFNOhiJEtJpRw+RectCd+Q0M7t+jyi+OSYIZMAhHTQ5RbRmvII8x
7wfcDiSyyAQSPDK2GNTFzlJwUa3b5NHyh2dKH0plH1U/Sm3IeKg7LtLndsSURSaWhGGWjHGPYj8B
wsYXvdZRIesEeobWBWlS4/HJaG9nBowuXn5OghY39IDwOQ0JHL8gzusiP0eW43xSjhkWJRmmdT1k
9Dot7AY8hrcBlOrBBvulOxBiy37pjzu8utSWe9suzyxzu8hFpSgwIY/VTc+m9pgqX7jlAS/InLtL
q2M4JnEzQI+Kdo9mr21tsLFkxMWEskc/mgH+5mcLgj5BFXAHDW5nBvkccVemVStZrDDFJRuKrEH1
Aro8z3hSH4CN3BEA3yK39G7v53YMh2YnrhYmikl2qo20Y9MX4YS2yE49ZEfiQu70kRIuNba+44/s
yTRCX6V0KBuc5SFx/2VOYqmFJDfiUvIhFzpAWQKijeGkHoy2f5QnLXWsoQWbbxkYUfgt7oDVnIT5
CFEwAPcbckwj6J9Fav4rmqNfdVMCeUxqdxoNQLgniDPWQGBEec+JkNubpKo69FZAl3MlzavmFemX
Ap9FwquOAIbc6BO4GUDXDdAAqI91zkehQeFqj1bmmCynKWUNBB+cPEUn0UUR6C6taoulBrg9Oi1T
X2H4qsOr2W1f2Ew/K7NMhotqJWlnHbGqz38KcWAIoQcKwFMlBqX+i9TEESqu+201Q/CG8PfOMilP
69VQzgoMyGJgtdlTYnLtvpptXOXdIuC1lKhv3dpXGlxWp6vJp6oOu0TyBU0oXLHM/RJXAQ9DIwcT
1EvgO4g5gL7NvKOaAFyiAlPB6XFpUTOjmEQEjxXAsZ+ixnBDK/IBuFNtIgjRv3PTv62xMRlwjKlJ
apQo8qfZ6fAKmDuGNz+gRPJTL3JVzhvTZptd/ljdGUe02s+lIxa0uVBjViKkuMwEfOAi5g5G8Iko
uAdXc+tUlti7UToE6ArNoHbW3CThJ6PNsLn6IcyBsaIBGJUqksCHvv/NRJgYtmTH4I9Ny0cr+BPu
g81PiwukBfneDZozTSkadaIvbEP1aagh0vjT7EY7hdLy7VO5mfFWdpgKIoYURS8bSLRT/KqbhSth
vg1P8reNbEK+ZE21FCqPCmIw5miopK4mzcTZp8R7a9kZfgrY7MTLGgBDwOtKVD6LORRZak79hGoQ
rHtP8xs4cPNDuI+CZJ+8FPfdpy7A7ZUHDNl0kZVRJtBEg9w3AuB7vpIouLHmFpixQbTD+VibkXtl
hdnGSeqGUDw3Z5b4qwBlylQIstc8VFJbFcSXVNV5V6Jt9/jYTKa0htbBNNYglfMJxqRsJT6WDWQd
zOGJ4yCbsXO1MjZvG4thifQND6y+vZPs+rtwDz0HyKVA/xIdAPQkj0Ya6O9/AKWlDnEVt1e2mSNg
CmXdCwUcRtjRGlrZlYFUedRquyeHMHR4fGq8xTJhu4xIGUJUEtIDETj48m567USMAPUdRo/RlJtd
6HjyHlg4H5KFqYSkFStFxysOUvwzOJQP3WgejJE3NL45e7A6fewzx5KP8TITHITR6T0LU6zJwYDw
6H5BW5ngeVQvvYnLr8ZbHBOgx0INQbOJL4iBxV/G5+TYv5avoFgLqm9J4tKpH4BUdhyXpf/oDbc5
T5ys0lOiWNYAJRLJr8UCQi+WbRWpnaQY5coKp4eGWRYfa1yTWrcdJrfq3m7b30wQUJAH/ay1wUpJ
ltjQKjq5Bv3m3l4q3QlTqbXHutrp0K+9bWxzg1fGmA0GsNWYC9BgomRsXQW6QrF1v6i6e9vKdppY
mWFCdwaxacGUwDB0pU7GJffYXhEAwZYIQrQrxfUiJxrJR9oMgU7pMse2MSRuLn6/vaJNK6YMPVAL
FLeAEV3mIrApTiTVMpx0gBS111zwu4yXFLZ3zdTwH0uidJuMkaibU13vUzp6cJlc+dg9ni32oaID
c/8s5VjQP7e1fZf7WBd7d4wyXe+IAm8ofoB71ZdezNjvIU9Ap7f0LKACKbgxQ34Vo5oDlKb+SC5y
O6CtfgXj+mIRD2qo41cIOzPIdsvO8KARA3JP+gYiuL3NiSvbLvP319SZMzD0pmmYLd1h47kUvSH9
PIb+ba/cvnBasoHXaJ2+9TA2SJRqibmA6Oo3QdpKY11xYgiuc1FV57vBVbBcWWTqoxyCtkYrUWqt
TgBX9hKE3eLMs5W5tR4rdpwk4OruDShrVrorK4vNWfHmrq7s07+vgjW6SaVFqJom1WJooBocRAfK
TFW+gJ3KbTAUJ74rPKmA7RvMyipTPS2d2ulCime9+FTss2NyWPc+/rkKA2668soaU0NVkBLuIgjh
+nmPY6J7daK62nKShy+p9GnqeltLd4mSB+YTZ3Opu9z6uEwBleajhOoQLvvbnSQZfaXQVe4oxb4o
Q/6NB9LjOjAT8mqBVOqy6cBni3wHpv8gu0RoTYA12YJ+5hU7YhNamaipuNsbQ9BZPxvMlEVkAEkz
lC5odC/wSvbA2datDL+2yXhPnQhdn1C+vd+aDIKKwjT4AWZoY0epEehYGRk8HtZ306qkq7IG4WlV
Z6ntlyE0/nN9aubPdakUzhRPn1DXnWIuRmvrVKqoywDyhE4CCPAuT+WSz2AgCmPJnxXxs2nFT02K
Wibr445z/reuZytDLHWhKUOoIY/QFixDL+peZSHjGNg86msLTOcYz+amMWawQANMpzpUFyncUcZJ
NQSfEE+9cjMRq9BAwX+pODDLsS0lc1jWFgLaP+fp35yd1lC+QIGUajVfuYRs9ZCuTHUf+lOqXWnk
VTViYCfaaLnXcu0dLEDDQVu0b4ZGHlLNeJNHSF402XORawchm3YTjppdzvVT37X+CDmDx7Kof0DU
1LLlKvXbbCBOKhKZ91G2AhNIQFUgoQC2hZj2pX+JA0B5AJbho9B+dw7eoDKQ951nCB5gZX+iVrXl
aCuLbI+sDMUeD+edDmnC6L79huuP1x0NL9kPv8YTlDd9gfdKutXiXFtkHM9U8/8j7cqWG8eV5Rcx
gvvyylWUZMu73X5htO1u7vvOr78J9T1jGuYRZua8Tk+4BLBQKFRlZfZ6olWIEmTMdSUP8Xem6Taz
obU18euO5hij74eyEzCKMDrLEUUwO4euKMbYj5BcJB2Ef4E+XBukUhUMd3MF7CH9kn6V4ACJOreQ
ni9H2q33+NoGlZwsUT8lqLGC2LRGYXOarcKAkCcYOaUFUr8CY0WbR3dtjspF9HAUuwyB15VUvzmS
KU/dznsoxMw+m/hgK8RqqgodMxEQegxoff1g+G8IsdMIosZotNOUKCTn3iIM1uUt3Pb7TzNUCjCO
HXR25AUnTUbtG7je0YvA7/CPD7SECXyoLeBmgrTDN3KKUAiHpA4Cw13S5j2Ics2Bgog5D2Jlyl0w
mmFbeG3p8mqy0xVfErjWjPMHY6x+XV7ut109/w4C4CfNBagqfN3VoOo0OYkXxQWr662cpjtIplh1
4v5jK/A6tMyxVMT6b2n63BUZBFkSr5JDM4wVNwvuDaXwLlv55v0SfBt4L9z1vII3AeUhMeiK5Kjl
YWWK7CZBgS3VQCMKYoB6MvmxY3jKt/wC5sBbrCt4fcDJ6UUJyQBFxCxMvayUbsHAbycdmOqgrv0L
YwOse//MGvglbyNGQBbPYxuRZKjUWdOmbs6LdEm8wY3v0kN/lVzVkHo37Ho3Qz8s3xGSNRlqBsZ1
BfJGnYgKaY78ThIsKCks8t+Q9dvcgdVvIv++eot0SF17SeYSDzxUFu4uEzzR+fQRdwwZse85CbV4
6ssCxqflURrGHkFxgWP+HtNpzwTfKR8MiKb5l/3oWwigrFEhIA9THvPVMRTR29aOBkgBAELFMPHt
QqdsUBf6EmednBhL4EoZnv4zQEAlTnsY1FbGQfS9SQ48L52MOH3E/wZpuKl/6flmhwBvNxig19PC
5kAXIAeKGSIv0+r2Koi528CYVTPWJs1EqTu3UlBCmQ2yPbvUh5dKmc0kVe2u0HzMCLvx0ngNN5td
B325cjbDqdtDnTcyofWpuX0ygemKc2UcoHEMj9JYIUvP7MsbcS7XXvBrmv5haMOuH/Mx9Zb3yVat
sccNAnYtM3hof5BBc0jmuiKopR6DZ8L2gvjBs9pzZK/pn6AIuiggf5c1nZ6sVyYuKeMwST0RY5V4
jhxHJ8NL/iV2psP8Iz+SHn9JWJeUxxK6OUxKny1/W9sn/746RmEXRm2ZZKkXGjfpcJWM/5wcDN62
tkAFD7US8kDUusTj99HHWUfdlu4UT4OUG0kemaIa31I5yh4VGGquKUOVw4r4veI2OK1A2FiGJ0MM
K3q87EBbMWi9NCo0JEkPijElglg6Bt3b5WEpf+nGnVAzzHwHu5AliQqv64aB5wOdgYOjXtbFBNU6
0SMEMM0J6jG+7hOZRoxnuaDFs2PUXlnHY3MnP83SaTiA1g2qTSnZycGv97jIwtdhp3+goUSkKQUL
0wnP2g1n646WmHiOYBNYad6mf65+A5UjRJkMnsY6I9EXaPcUT48EcpiPwl2DFgFGxeYD6pkhSwGM
+OS3U7mySiXo8cQFc6njVJZNaXXA6wKsrnaMs89aGpWUj2GZznWVowZbg/m7hCx57v5j/wSjioF6
FnJK9DeooyfMUxLPy4DNm0DtWrW3VVBZUzV7fFQznOU7fBBl0LUt6tg1Q6EVmTrCVql2HwpnJJ42
1/1e68bcSflpB/06k+NFyMEkla8Gk7eEqo80Gkhy/pErBh9DV26oxQ/ZJCY2GLL2MMjY8u/AfOpX
UicWGVzUFoUSe50tvNQ/l2OGnBekOBh/0azxnagi6IPX+n9DHHjjc0NbR9RVjIhIkLOmPjeYd0sj
qPvYg67iE8Rz3T8iUJ1ZlmZ0x9tslOGmRQwgEI03UCrRbErDVKXCxC+xF7W9LYyNjRLUZQfbOCc6
Knb/sUBfoHME/rmZw5qqTjEFlPN4AdxBestyro2M5YsdKgro6VCLcymTvVvcBCLO06HYSR7qdvsz
Z/3H5WVt5Xxf7FHnv1GRiohlEXtGG9Z7tQRzsGRUOyOrGmuJ5hNhZjTE/r7t46fY8Lmkehv5tGMs
m/H96NyA7ydo2uFp5o3pc9C8Fh3jXmH9ffLvq7t/GBJd7ZU89vqIs0b9UaveLu/jRnLzZRup+FPK
oNSpppoE73AHEirwgxNRJhZs5LsQFDnVKgSZ8PICLoZ+nivaENRFHyWwI7lVZfK/MAkOnHsv2wba
WhOEDWbRKStbDyEHFe1ZdcTNYwAQPYoAMvIBurQXB2B6xDM39qRgH+c3zfIqsFhvWCYoj+z7oOR7
UY09Hm0JTg1NCfw64yyYl7/YpkusVkIFqQl0smUjYCX8dBWBHSzVCoaF74UbfCxgrKFhQthugC79
6nVVx89jpGmxN7nDkVAqDvsFSS7BFzBzwa3lrGzRdPiNZjRdV3NYjpc/Ff4f0g3tMfS1WzINo1+z
UKFbqdp6dbR0VqrnRW4UsFiBCbxGjkI4yDObqN3n4BoV7PYYmMh7/YGJ39jIRr+YplxkECVUjxY9
Rk3AJCqK2mE55k5xb1wTtXS+wymoYJiVJrI+qET5TKuBLD+ZdANMsYJbnSv2xfWfzgpriPQ7LI04
DxBpiijIwGvSyOR8EYA5wLiuW7x0trrvoaIoXQe7Yw/QNykMf7C6jyQhoDJBGIRiKVTecHnRpQ/Z
WMJIBRDN0yJMNSZOozw2s12OgqlWnXP58LFsUSnUzLcdamVt7Cnvc66c4kp05e4mjkQnGH9dNrV5
MDBBLeLuBmH+maR6FfrFap6HWISvgODaSebHQmENaG2mWoAO/mWCRLSViVjrQMS8hIkXP2X+DBLj
dM8nNv8xn6S7oECxKP6A6rNfFODHZXT/vxfYz27yaZvaySFH1U0OA1w8r/nPxcbQE6wbmADuIwd8
vOBuZfWNtzZUURQwrCjShvqAUdURFO1hceCvq3g0q4pjBc6t21RRRUz344YDoJw6Z6WOeUgjEpUz
72ik+2CGVNzU0X3hlrtS9rpg9z+IfnduA5rJRvht3UAKBEwAwgGc1qArnEFnLFWbp4mXd284BdPY
W0LC4jzZSvRQo0WiLMmEaJBs88ppqmZK0fLKEg8yfXru1IuDiImxlQ4atyYvWZziDkyNm81vtzJK
eeqczElexjU8Na/7HXq3umWECwsjzLJC+eTIFREn8jmKqHOquVxaI0VJORaOiWWFeuBADlPCOwzP
sHAcrzG1/RCissbwxE0buoT7BIj577rt0lTkeTHChlINZqH9KGbWbO53knwcYBTswTQpGtDQpCse
qOMPZTN2sdc6/ZO+r9zIrZ6LQ34rHBRMFKK+nO/n68wVgdm1FS+8GX3xEFwne24PFL1rHDGlVln9
ibtBqsTqpm2Gl9WvowsjglELXCzj1817dQ+iSK+65+7044DDV7r9W/bKKoNsVSrX+3G+g1fngovE
bg4qXA2EERqESuSajd4izNp2zxU0VZR9afMosNrSCHZYlNuZ4Xzz+H9+kfOTafUL8l4qlKrDL5CA
LYDsz776gMYJqFVRpgbBU2D2Ppl+YsXVzaC3MksFvQ6sES3Y4P88IYhSGZkqZr/Ot67e9RclLr9a
nc6nXKmqMBOJpZ0Psx0RBpr6vlXv+MK/fPd+x918de5zkrMyVmeGXE0jtrKzB7uGnLe1mPKNdFvc
ZU56nzEFVjefs+vVUaEHYSYIlB7+Kt82xxTa0+Ev/sRdEd457QcLl820RoWgpC66Se6wl+otfBUk
zgjfu9rO/cmbD6y3H/NkUA0TI644pGawdt7MxUQjaA8FcTPdQ+T4zzzg5DSLOSymiH40et8O6/nH
/KD0k6bR+0LEWA/6Y7OjWul+4E0VDTEOWi+ojEZ7Vs79HUzy1YVoIHqvCaMakmPROsDFYY8nvzsq
J0xbu/UvzqptAXMGlnpQkPkT/fR5l12xjuZ3OCL1I6iqjKKFNfjx8SP4fecT1hPZXKxo13n/nNOA
skQ9bZIAesvGAAfmPTApQ/sOK9aBhlcaE0wfNpsPnxXiaVw6EBN1PEhkbV58PTtgXjcTu9n174MD
iAbm3lhjpYxAR7MndmqXi5NGfKhKrFC4HSXRWoyrsLhLUygHhcadAfDh/xaJRCrzkYYyRq8a9TtM
+ey4t8hNrc6Z7dTvfQKMA0X4ZYPf0cjUh6QiUaSqHMc1+JDnkwIEfGP/EZKQdj2mJ3/2VyiFd2bj
KPtWMOuPLHQ7j53LMs8PFaPAPiOAzOb8Oxo/dZZddw/WVjvcx49Es0awOlDqc78BMx8x9R5hMG+q
TO3j8m5sFgtWcVmkYldWa01VkEiZPgGQjZmZ5TC9pZ7sT3vBUqxsr/2IIXhqM8xu529/JVd0BSbQ
5y5PlCn29KsrdOf9ZVftUAP/SWQE2IOyrFXSRZiplcO6LM65i7ivHkRHwTp1iLJpXu0nu9rlzXnH
LMSQ4EM/3Fd7SxdiADdJuYa4dveCS/Y6gyKR/CGReJG6ButDkvhzyRgVn5RMzHs1QKFzhHQuhws9
3uMzmrrJH/9GuXPzkfSZE9EPwaoYwWtsYEOrd+XeeCexqfQCNxshqtr9Ddw5w1/oYkGuzMWgk+ir
Kw+F/qDqLDU2cuovbR8VhsAtqPYqSIu8lnMqiX+TRy+c0SQOmDUyRhYrUfEn6GND7UnqJd5Kvn6V
PKS7woYo4V2zk24Nr71hY8dY2QH9cI6GKoCoy0xS2HiXucOzyIGmlGizRblJph8aFksk0yQdWDoI
YnMy8UdMeshW6uS/UG9FLhBaxb7fiay2GmtbqQQIzAWofqvY1pcnSEw0DxJBBH38Uan6OTySAQ9G
DGOcOJmizhGVQU3BPBB7RLN6OctV66BHFfaqyx9Yzy+Gf9L1/VBNMbzSJugvSAZSj7HClVDKNqfP
aIkbGhMGzTjgMhVOtEoqolTCduZPRIm7tmq8d8HZM0NZqUnhMay6KmuB9Ctr0Oe50LFAftmFM2+m
SwWRo8wUCpVVmmO8tGQSbFaPH+gYB5GUY23B6/xUuQqmiN3wqnfB2+B0XmmnN2iFIogZLIgva1Op
IKOMS9GLM6KY7AWNCbqGneE0TulDVh3S4oXH2tPNAujqBpKpWBNJRbfUBgwSPpsRbSiQ10AqOjjW
kgXKJxTjx+fJIwGA9VhnBGyZym4CfEnNEHH8q/KVy16yQrQYx4/lMFSAMVSwzJUqSLHRcRPM2RJr
qzUxhWupfvU7PqZ+cd3cpS6zocP6iFSgEeNZrjlSeYH6r+7JDodGWGhCOXGySl9woj3KPQNLGpIV
TunBh3qJJblqsZ9/gg3e6xCyDb2FoAV2446JRt8MbgYv8IaIOu83zQ4xqOKZT8gqrwoofQuYluNP
aOHgqRPaTN6lzeC9skZ9y7yPxEIh6UQpgITMHH82P2pgOFsb8DyABqbMxJsOqSEzD9188qwMUx/T
UEP0G1Usk/f42eIKc3IDLzx0J+mYOuWjbjfOgvu5cBYnBwU165RsFyo+7dMyHxzXxVDiBj6C0FEM
D2DD8MkLlj+CrZx5Y22eyZUx6rEMygEuVxQstu7fpeZ97Bl38OaJXP196s6QM3XSsgx/f4lBv8vr
86HslMzSq8FtF4Nx/hkuo5NjugriUtA2oVgSBxWukunYSbeJ9D+uh7onxHpUMyODV04Nhn5f59LY
Zb1hBU3mXo5lDC+kQVI6lC7/lFJkj/SHh13jtD67hsH6/tRt0FS9kGYTclyjuio4wUvyhrEQlgUq
6vNzwi91Bncul9oBvtbJWNw824Fw5WRUqFjSSRS5AlkXOTGoslntFXet2xlUkgqn+fXvwv3KHhUh
hCGEOFsLPyOqxuGhOkH89s54rX6SseH+bflx2RXOD+5vD5FPezQRc9DOixrX6HElx/oJ7eVr7iCc
5Nv6yQht6b510mvSccvxssPzVY8fNRBwoWaSgaUAZSHC31Oz8iXGV6W5ySGLrYM2AOfA2E3g1cBl
ENmBu+wl6x6YS2YmuF3UW20BFUfqcAKQTIC9xJ+O5DhA2RAHQtz9C6S7jnb2fy45eoQhM9QiAxI9
9oD9w+QChILHh8ufc7vysDJB9nYVpoTWEKQxhAnFLHx1D6VGs7RiSzZ/PHMQTSS0YKxLhfW5qCyz
1RajrMoUHguaoyVbLLEcTMayyNvmkpdSoSRugqQXyScqQk/Xop0KSUAxehPSFBDyx0C4CaAkVqcs
UZRNmNX6i1EBZuqFSIl02A2u1AVMdOpesEsIRXDITgj7Xf++/E4/are5Ylb5N6s5qy9JBR5F06CG
USLwgHHabSJzfsQMojXeEZnpxVNPBFOT2kZipj/UQ3wyfNZ3ZYU+gwpFLTfHkrTAl0Yrve585TCg
TJmboJ4hEk94sdzrOevsX84DAa/96r8d1yphGaJQp5wBPZE19zYHBy7RShlUi1lmv+y8aMJ/tYc3
p9ImKHzjiYSaGXomx8odDksFTSRSERVKa9wxlesvf1qdpwKOUA8zX9X4tAP4inkns5c33ifccuIb
a4Gbb8+/vEjnqbQlS+ZgiXmE9w4KRQX/JkipGeWhqfbP9fx++ZSy9pKKPbGkiAlH/KWKcquqNbNL
vf/NAhVqgiEzwor0LHWoiVbde5swZudFEkj+e6ABxPKrP2TZ3KRFjjWoV72jI34qKA1ccVa4Hz20
1ognDqCFzW1SN5Z80QbM2CqBrtFuhI//bbFU7MHAkga8fA/0yRRYSr7Y/RwzMs7LSa1O08AqbVXw
GekJIE+3wlmDTpzk1wYjS2NZoeNIa9QAm8BKPHamIj1K+U6rRPvybm23rz49nUYoVENqRIEEK/Kt
0lukApg+plbvcrecB6iEye9YuSFjXTRCYegGSSjPldVO8JTuMDdA82cMj2QZoWJFVC2j0ApIosc4
NHPtmNQY1uJZLF+MWA+qva9+n3flVEBIhcRdKN5lZn+l36j3RDwiAXV1d8VkIGYE+vPnXCUqeOZg
fpXAO+Z9fi2hDZUdZjcw/6SUCss5GGGQxh9MoNhKVIIzHK3CL1sQcdso3XidOTj8YGq/s11zG7vM
G5S1SCqayPw0SQWparYOYSLHzAWmRhVndgugHlju+F++oaTIGNkWAZkjrrTa0oWv52JSAMQdwZCD
4NV7ZGAKsxZlDOpjMjjEStVJRKejpQoGURDn6hs6a62iJ6WmV4kXZinwf5jbW1hIgy3/X5ug/L/v
iz4OOJTdamH5mTeYIlFgJ+KZWMOtyK9CXwdkWNKGxJmQ5aWkkgqUIJjLOzg7D0AcvUnX5K2T/RZ+
y8fKM25YiAIS+77v4KdVKsvTpwGk6otAsrxg33pkXoBQFjKzyS1PXK+OisGQ6oz6OsZLWcY83ZiZ
i13Yxan28qvUAhz2OvXD0kyuRXveST/GPYgh2cCmTSjz6kfQEA4lDP9/OmcUClNvjN2sTPbYQSOl
GbWXrIIGUDceQLF8ZeRlbQpL5ofq5IdjcSSy9jWrN8b45CKV/GVFPcv6iM3PjTZyuqX9LcsKIIQt
SNGngTUWujVTrqvgXNEJY833mXKh5tRqMBBjG1C9tHdTZPbX5a3h1h43gHjXxgT0nqBZg4N4zG7R
04E4sl0/YGzMIS8MA2izymIF4s3ztfpRVIjKAyjeVIuKRg9fXhkqymetZAvN4ly+njfNYJwexGEC
hvPoeRX84dmADh2wrIExmnzT7/pEuFJqBpp2y4wGzhYMh4qE64HKmTRAiINIBCdBzd9m2n7sna5k
rGTrxK5NUCd2iYJMM7gxwcU1HXtUC3q3upZ3rBO7eVjWdqgT2/e5Ds0jpH+Y23Mh9wm6wR7xoWvM
RjU1gnVKUSHmXzGifflTbWZSGgoVCj4TSKvosb25HbgyK4rk/AaLd3Vqdici4hNdq26yXx65G1Zd
XNy6nzUdMGtFU3iwEZLvur66uHKShSb+A+6KQfcOqbOdRkhd7eC3dgj8AQ+ygfQ8zj0B9wzxApaC
6Gow22Zbt9r6x1BHQgSZ5AIwO8mFyqciOJGpRdKLLJNj97N/6K4Ki9U520TnrG1SjtuqGKhSYlB2
CO+iJdnpHd6igWwG2fkWrxNT8iaHkI8XDmLmkJlcZsYvmCW4Zb0YN8thmgG6MknFtJJIf4tqVnMt
bnCG0JF9yYP+JdGDe3T0X0ID0N8h8pNKs/VSt5Ml+RcvyLVpaud7oVuETNQTT6oVsw1/cUXLcO5N
8OTaBLXRda+o85iiWhWi7wPR+8IuveLUXxOwG5556I12mJdoTwpgA7HL7DxtXTlr81T0ELlGavoY
GVNng6+4eOBOgi0+CjsVkO4+J4/LEYRI/4b5DjA0XVB1HfmhoGK4/usJk5MaYp3zDMPvhU8AuJCZ
RFlwRGqIQhJb/G6z1aRjil/UZJRPFRoDUkGarJxjMUHuSxCisaNXUBfBcxniItzDP2fVJetbmaM2
Ng2aVNLBNetFgq2Zk/2H0CoUoKPyd+iRmMujwrPapRxoOsi96Y1o6k+HwZpdBRK8DcB7rPCwWdZd
rY7GfoR1M4MZqkmQ2g92Mx9Q190ZVlccNE8+pm7g8K/dLbs0vhUJ12apBEmstXppR7DgpGATFY8G
yq2Mu2Yr8APmL2C8TdTA70NZSBdIUaZKm54Xxp0wf7nYlZvYmHIYIJ6UPwSm8QT/PAk+wzJ50dKZ
99oyyZhXV04egPOKF7E22cNzOtJ3uOnOYR6l5VxxKuCp/w31iA4+PAEKaMgkv5HvKUOsjdkEDqNc
bR2Zq3Gr45ww9nQrxIA2g5cIdYaAsfuvC2uSMW0EtUq9Ogbqo257XwynZzBcQReVxQhL/ta3TUSi
gJYG0TOmcZV8GsWRPMmJFyT7aHwZ85MuvTE+1KYTftqgwZRcHCViMNYgfjoSnHvhJoUpoBbycq5P
OJUncCZz9GzzngD52X9WRoMpQeYgL5GMlQ1u58fXaY75DxlzL90b6MIMZ9mfteUKs7uLb0RbfK6f
Ly978yuu7FPuGS7l3HENKCX6DkDVXjRD4UcbihZfN84/twS5A4UXweOOWTvKX/S244NSrQKXC7ld
HBUupOZvWykyjYRFbbK1qLUp8u+rM1fiOyp8ppDOXuEv6LWVlnwDqLc13RIeCrQ4D2rCTK62nHRt
lbry47hrWgOKs17aq7ag69AFqewGxMGX93HbDLQq8MgAZSTd3VNqRQEjGgJKkt9Cf9KcpczUldvL
Rjb90sDM5X+skNOy2sK+jTlD72NkZ8f0OhJNsPY6PcSVAedcPDITbNyB1sMWbX4XC+iWGkzN0a3z
uP4FlL+MqmHkGvi1kcLwVvZR3wVe75Fa2owRP8BmYrdnPUlYJim/iYysx4A5UlJ+Xkxh7s2ydi7v
q0TyAzqSrVdFOUkdRlPZ6siPmiD1p0i0MAId2YomQLUvQMYkRXh4RYpi1r3shK1hNVHpDKF+4mf1
flqmXSPntpoY/tAKXi3nbtcW+2UR/WJcrDKoDxw4b6w5Do6o+DiC1L8MUcabRcJZmLg+9rLxzAVg
gkkasBEqTWy2enezIOs2GvW6jcRrVQ8YPG9MX6JypiKuAojWwpcGgP1fuFNY2P3r4mL+FGhuw8FQ
3WKlR6FwhtkkLOk8uy611dhdbzuVRg1Vu2RZChhm3ZiJX/kYewSBxXTgrCyCbQXkI/v+SEbr9Wvj
GDwmiX35w2++s//6BQIGmb8eqLLr+THTsAmk4xjuFiTETriX7eKpgYq4aDdXnM+q+m32lcl9CRJI
xQC7FeVtgqEIyqRiUpyU20UACSH7/qbs4lc0SY7FbsBESmPNz+ViL6wwtZlLrm1TXx2F3E6S+xae
bjdHIv3X+REUgsBV0jiTE2ZAakoWe95w84Ctlkx9aaltYHhAsY1fJFPXtEMJktQleVCL0k3q7hSk
LPWgzYD8l0V82q9flmu5QoZSGAgqQSxY1E9QLTPHYbQYDkRu4m+RY2WGSmGFMuGSEBx+iIejI4P5
AmyYh9qugagKXdYg7rkmeckalRdIxiJpnYTo++dZJR3a1lSQsYZm5nLX/YgSyWzjvLwGsdnE5Erd
4UplFf43kb6fTgR25697C+KqUgnr86IHjH9gLtbmrhUIa72lGCbKB1NCYpZgZN7K3y7vNzkalzaA
ugDTPA6NVMAGiAX4deYIvJvBsouDAZcu0iQFzNeMi32T6Gu9WOrGE8t+LtoadwORkyj3pTcJTvyq
jqbqK15z3d+U9xh4/GgAheI9SWE52Obtt3Iw6vaD6K+k1CV4P+UrVTGTj+YmdeLQajlTRLlWNHto
jN/iKfFxeaM364DrZVNBqsoEfi4jfGNCZtFa3P1ka27pkbmR0c7JWCmrGE1iwKVvS4UmQQ4wbm2g
tkrYk/50Q0i5gFVbZW0oFYoMPoqgBAAzfKb+arn0PqlUBvaeYYLuRjdBA9RFAy8VphrE9Kgksmaq
GXtFd5+NLBfCukN067PU1isIYgSGqcfIbNvFLFLREpfCMfpXhlOQaPb9E+kqCuySBBJj6ixA5H2J
awnclih/4+CTspnq/5lQ73eXbW3v4acpyu+rupy6cIAptexuQEd7CKvy4bKJ7XCKZzL4SEnvjx4s
45eukvJBSzz91SjMwQXf60O7AD5A2sPck3pjOD2qze1gpiCOxezS3yjubN5Tq99A9mGV0s9tl5Ti
IhC60HBHEGZEBWPKTfGhc6IdRgoegzvpx+WFb0bRlU3qM/ZpUTSTgZBWJpMDCSMzVkIrVd8Vea9w
infZ2FYkATIDHNHgK9sQAgjTMchQbiblK94iINp4MiUMRMrov2fwVgdpM+udsrGrYMMhqgN4+0Ff
gFphLkScnEll6rVpai9NtJcxe1aOk8NY28b1/8UO5aWDOhX6nMODxv1SYlBb2JGO6nlMu7EKi5k6
bpz7L/aoqKxEySKOGuiZ0t/9vgd8DIMDstmcEre0DKt/CR/I0ER0O12x+zRbueMX43SABrdmtCx4
Sku9KXqLKz6FKEM+qGdajMkKMmv4PYmeuGN2JTbKdV8sUzG7CaJllEHv6DUvvUMuh6r2AjDAQtM9
2ut3IoiK7y5/2Y3ws7ZIj8BUjZ5AsQDv+UyTzFB/V/tflw0wvuQ3MnhBlgeVw7kfmhcM95kj966D
CblGfUucwOEyiGYnPl+2uVW3/rIq4s6rYAMBZGDmVTSayHNHr63cCfzllijulD16/qzO3tbz6os9
KlEEzVjbC9MZlELmMlurKP0IY4sRhrAtHUef8zNQNpQMhduN18YXs1RMVRopbNIQyzQkSDQP6Oh0
Jy3Zj8Ftq3FWkz5d3tbtYAOSKAk8UVCspt4ADfjiOy4ntyIi25A+qA3YczNG7Wfr1YhFfVqhvt3E
twkY0kRQthzTJ7kxjZfoB6ADf8Q0oHcpmiQzm54aoJv2zBO4fR4+rVNfUp6XrJdJGa3hmrsxml1c
WTfSMB5GRX1TZg6DAf1gqSJ03TXZbRvJlYrlqKrxCQ9g1vz0Ob2h8pAve0F94DlWo0kpkcOFYmFH
QH430G6QmsLKZtFSyjujfhrDGjrpnGWksX35c2/cnl+MU3cLVNCycsjI7ZnPpzRDesepgdUFUKjl
Mi+eJZYiDcu/qEtmCQZuLgX4F989tSCjDgNfaVnk8Cwj1M2ShtyklgU+cBEOpj5rFhq8KA3pjM3b
ajB/2T3qEgljNQOLCnaPhCDMh5+aXQ4kbXpiIeK2ClxfLFGXhgjxuHIwZDA4nYqH6X58NFokV2BK
HR//kKQ3T/VN89r90jo3crJH1pQ4+SwXnJQergGfF5d0Roy3qobmJ2QN5Fg3U2Rbhuhd9sgt4PJ6
qfTQjNRBGqNSYYrQ4wgn4YbksvGO/01SWf1HanGP7TE9LhAoALIdLWYrvJcIiN9l1ga2M6K/AoVB
halgyLUUcpV/CsSkuLW8hZ5xvqgzjzUWz3Bauuqu62UYz2SLNdAO1eVPfX4WG8alucXh8mVzqWDT
jkGfVzzar9nRACMfHgNOjrc4+ud1aXIg2699NJkhncDtuI/01PuE5p+V+REjl5yJCjoFEDuVFteB
O0epXYLcVOMZ/RnWXlJRZhLyyRghUOO1AJzIBWhhpMrRDMZduYVT/bKbdJxJu24RFXyy0YqvRby1
aqu0imcV5CHJTmRSGbCuCoOKN+Iy1lpM7GXoORFOZvmkm6jmW7GtMgD1rANPBRxZ5uRIwFdCo2Kn
yvALYTQHLrFi9mjSxkN8tYsGXd3MojlLox7JQOIPRzKTNECiYLHym2zPqpdsfzEJ730DGC0JFMZf
k0ZllOo2l8FROWoWKc00PaqNJItL0h1vL1fsSelNV/y0SCfftVHMTRFgbkVodSsrO6tWnhSe9Ubc
fs+szFB5m1KEWThm8Hh00hYQM0F3TzRVK3QI3ivMQNEQmDVC92A13r/BAqFL/9euKlScDFO94WtV
IVEl/lmiEUBobRYoxar2ex5hroQoo+HiuHxTbFUzYRaM12BqOFNSf/2YYwfe8MVAMy3xJZefTAOo
+8BsPc6ZrOga4MLQqk/VVfAWtUjP593w4/IP2IxjK/vUcVT1rA3mHrzefQ12D256jGWOcQw3s/+V
Ccpfw0XVtDrAFFnfPTZDbYagLonzNjG7Un9ccmBDDYUV1TZvvU+b51xk9bCCBgI39glqHB3BH4H7
GhAdzJ/Yw9N0zT4fZAXfLoOVNcpxIcDep6Uy49o7QSRk1xxGV3X/xsnf3EkAuBQi0QjsGJX05x2f
tIlIkn67QnE9socPUXXHxancwA/RMYK6Rf4ugK9FspPS6zxWEXC7drT6BdTdi4FA0Uig0OQ1kC31
edx6qB9hptUrcgfTG3Y0o8Xx756tK6vUZZtWnKgGA6xilsIiwtHVfY7yChm7BCm2A2F4i3Mvn4vN
kLcySe6WlQMJ/JJGYo0cP8zaw5IIT3WQ2kjrWLM+m66zskNdv2TwsIYmCCmyd5j+x7gIeGjYRfat
FhHRSP/LdahzXnHgjs5bQB0JihdpoFX+kp4l3YygO0LqDZIj55ZoFt6iOZd3crvosDJNnf8y4EoB
tP7p/78wYihLxbc8mCmB0TtXx17LwBZYnVXGWaE1zhMuFhYiPO7NGJSViycQZDoN11pGfp3oKA32
vHV5neRLfQsCn8tUqSDQywOy7MVA8To/LONLHk4muEFNATUIfggZxrYrRytr1HXVirxcpQ04owl4
Z7yO98sdoQ3Es3/H2cwDuBlOV9aowDNNajMoEppP3K7yRQfscpbgaR6K1EC9sx4RZ4zT953UgGLT
dNyK9CTItJTKpBnnNgApUHf32rMMUztkpp7q84KZAcuDk/+nolu9Gz/KwpRUMwGPH+vVuh0HPn8L
tc9cMWeQvUDI1cbgdy0FN1w4OFDG9C47z3/5np92qB2ujaGO6hZXiOwZLxhkOMigPeBAp5c4bCTp
dtYByCNmP4B5gF7B1+g2TUmNTr9E0tUGzKnpa32nYXsjtzkUv5uD5JFx6wpsBZilnSbGWjdTjk/j
9Du8Co1abBSczKoIErMaQeC0aNI/nz2BvvdfK6Rf4GomhvMcg+28q5RjWlZHLQuuQETFQO1susfK
DOUe4ywKCd+EcI+uNtv+VVVGSx9Z1O2bDxmIliN6S0QImbokkHovGT4jakGTfiz73gGUuzKlvH4s
s5xVeNp2xZU16qoQ47LiO1SmUbxAaR8UKwomnh3FI/dSAMZAVkd/ew8/V0c5Y5OV41iEmK2RejQw
wyetfhvyxrx8wLaDyueq6PuA4+uhTCtA0suwR4F0uYMcYmIWTeqphXGoCtmUlNSqm8oqoZZaS+b/
kXZdy3XryPaLWEUSDOAr087Klmy/sCwH5pz59XdBZ+4RBXE2Zs687CqXqtwE0OhudFirV0ePgLfV
b+bY1zQAhKD2f4nD7Ab9/ChC4iVS9NWXPl1epqx7UOaqxJBIe5o1EY7IZowAagdwnyoyaqNsA1ex
iDnVjVZTHAh77ZFTty/PQBnci1JF2/fyXQwX8oxyVaU6K8QrFCUkubeTORe5LWbGPpl2QwaoGDh1
5U+8sVMPWKVixCuLAfgoGPvFc5zxIzY/wB7rZLvwH3AFYIIJMGZgbMFQwltctNq71OysdAnhS7rx
a9GNTmQMgkjxrSrNr2ktgrsv2aiRaLDQRz74DG88QQ+odTu5CMH96sSqObIfO8tecoyzckIF1E2f
WNRa7KhTfMlf1d24Z4Q8IsSCLaOx/izuWoG/ptDMGp6rnPYFrHzx1UyPsSTy1ltasxLDv7T0hEYy
bUF3OVal1061mwkjK8FK+HhA7Xqalph/2k1BYOcKesAX064N2Vb0UWAmRKvh7HmcSYUyspmAbggT
Oy/o76AXhRTbyzHAIoSLZCk84NeQphGRarxN55F8Sws0pSr9Q95VOyA2frlu9Tbfa4AmR3CPMSNT
51+MgzK2MzioWIMyeWSlWpabYumUGPkVVKaLi2jMXt9cHmgzLAIOFR1dDR+tVS/RKLZqFCsmWfW6
aDpRqdpVfevIE4L8XNFfKwIq3WaKTlMp/5Qb83vYL5dBKY5llN2ZwNuT3hBFhtZHQuYwtsWDVIwn
uDq/p8lLpxnOEJQHgwJ8Ie7nszUFxyrpb+NOye1lAEaikkW2RMvnSY2gK/2FlNFei+IT1czF1ofl
NY707FDrybEyR0AYZT/kac5d9C88dzPZw7Tfhqp2U5nGIQr6U2bNv1StPtJA9/sO7OvWkER2QuV9
Ocu/rp/YpgLqbCIFXaf44Vy9OWoL2MkmPLAHyw2oZ2Wi4d/N/KGyEsHZKzxR5DhhUCasaZENO6NH
sjhJF+BlOMkxSW1RsVK0Js4SxUqqgaU2wMsoCX6AbfiOksi9vm2fF6VihgfTPGjiRf+jzEPW9lpE
hpjOhh8BaCvUbeBzZEguD2Am6YcdqwDogpN6ixg+2H1OJBeyD32oF2MvK/4AKk3FLr/nO/1Gc9uv
sUPdegeIKKd6jY/zlwRN1HguOZIX35eO9CBZIKSIXiZ7vMiX8Cgt9oLHFPGku/ax2mmBo+UoZbgW
EIiy3/UexOoWKAaobMe3wQN9KE+lR37Ku8Cxvolm2z7FYtya2FGu3KVkLAWudan4ceOH3Zd58q3w
5fpRMQ3+tG0WBosNWCU21PxRREsGLUX7PajaIvUxl8oHs4xGt8mp6g9IhtozDJYgSv+kgGxVK5Gc
xiv93KZRpGh+WgBVR94HrWjMa1v/ViI4HUdX6ABA2goBwGXGm9UcMGMJbrgLy60kMwp7IiiOz2E6
FmXgHoPzEby3aA39uI8YCh/qpNcUX94Zuyr3CZudPeUoRYOyQDwUvaUZhmKxvKO5kXssU33OakIV
vxtfqnZHyFe5FWjG50zR25LeZXDatxBtLsZSV/z5CHBdZ7xk4IZ/TS8VAACb3XSTfc92lcjl/5uN
fJfKbaSuRlU7WhN4TA7qMd1j2MLRXIxy+qweK0ylfArmuTUy97m6YdbYdqUZ9oofEPl3nmLWA9AL
S4q6SqLV9mgsfh5U97UynUwtfxoL61w32cnMmvs2MtwKjYhFbjhRDRKDPP2TKUHoX7+fnyt03Bdy
F1SdAAschTgFNdNe6bj8bgukCaSEuCQIj8gm1HaR97+KMHzKE+tpVC3B2/1zeoL7Au6+jmlBrWXA
HrUea/GO8QvM4z1BigKWFWdTeEnoLJ4B8GORBdyyFSC5k1WZYNpe5rMTU15qFZqtYdXzM8lnAJtR
QYy5eZNWErgAKSiiYVRz3KSp+Ja18mVSZF+Kn6+f4pYQk4Bb0YTlU9Ad/FHN6rbo2zqEczLRvEba
MyG+qYru69ZemZpKNaIh4DN4vD5JDiptSEoAURwU2B9lb4V2cQrRS8bY7qVz8CBiqdmUqBNFVzA5
r5kyd1fVAXgmao/TmfNdrIYOXt6C0/nc1wXlA8zG3yL4C9qPIamBluv3x8VfXOVJ/q5i2BSgH6wy
Hu4iECC6jd2Z/4lRZ3eLd45r4dzdG1XDjAuzNnwQpQfflZ+gkAL+BiuwBINjXbSv5VN0St3xpAmK
dJsObC2Zu3MRKlhZXeIsa4/uwPrpURdT7V4P+qbhvrqIDnLzjq/lcQ6TKAty2HNq+ED4dicMlr/U
X1AiwCxvhcrrEQRAu/60fKs9TIoCo3/3D64Hpk8oCP4wU89TWxtVFZAKDzR/0QAtntIvFg1viCzy
Ldvq+i6G/X1l7Jcwy2HvcQunYnCCWnY0Mxfo6+ZFX62EuxElMWtCGkRsS2A9jpH2G0g1KOI0oqa3
f6Mg72vh7kVrhdkks9BwdEw73qsUAIx6ga5xBSEOPcl7pfhvxzbebuK7RO4yDOUYhnWMQyozTIB2
T2b37boWsE/+dNtM5KJMtKVr6Bf9eDywL4tJSwiQo69FQb0SFdQYVBeNKPv4+R3OlrKSxClCOM1z
X6e64Xdfq4P0wmoZgYvG9N30nIGw7D+IMzZVbyWR04twtICTrYYIqvE6CULGCASWRFA1sspJdWSz
E0MsctwsPXJtQzkdGbQ2LQBtovh/VaUY9Z5xzg+hM2CJIk+9rZGrJXL6IXVFrme4xT6oylqvOSAf
wN6ylqODotFvjmLgls3LtpLIGUmr1pS8lTTDN5Rjlt6GEvpSQoFSig6OM4y5MuVLH0EpWZsiVV4U
4l/X+s0wG2TxyAcp4EdGVvmj2qMROFcCaWDhFcDnVK/e1YNHgWz1nYE+Fp782r6kwKQRzs5tqsdK
MLd9appY8ZiNb4LfUGikB+WBFbxzH5PxQpxJNlL6SRtX4ridBF4EJrF6eHI26BIjsDdx4dDa6v/X
CQ52u98F8TnQRIlplyGg8LU0D3bp0l1yMkWe4Ng2FcMCX7YpGyBP43N5gdRJahoibqwrZ0JkEjmF
eWHZvOm+BzSoCYZrX+Qn2Yl82sKVTM5ujUGeLzSH3RpzQFAYkZPXT3R80qWznFVOEYQCbyZaI2+1
LK0uaQ+OaZo9lmjRLTDFI9hGpt3XlsTZKK1CF0doYBtjtT8UUfS8tPSQRcW+KQpbrvTaG3ICYp60
eai15GYZ1b2kqWibiPT7vssPRT8fgjT/FplkFByxaPX8xZyqvDAkvEQXq7MD6nZN4whWz1zatdVz
V1DLaLnQDhYaxDl+bNqoSDC3AOwpxLR0Hx2JJnIKW0YTMDvURNkHJPb8kGKUj32VLVgVmM/8ZTDQ
ZmZhIqHxhzREU1tZHRY5fohyYGKnRNt343Iqp9jBm+aSacauLReRAdzSaqpSPF1MdBh8xhmPQPMt
YVAChiEFeLwK7MD8HvSh7ly7ZCe7xgnJ//pc3Yy3Yhzaz33wsBZr6cxKroLCErOoQxfAM8/ykY1r
K09IwhvfGdxC4gMTBbcZPTlAWNg1R/GN3vSaa/Fc0DP3DH10WHQ/O7BWKgU4a4ATZFxCzbGZ0EIh
Snlsnj8wUtDhqDJ/w5nhPms7aSmQqBpzoMaXzqIeMwDqCRSb7Rqv2CjymaDrBm4hSIs+7mqnp021
9CbyKr8XDIaDpkJCsoDNwpq/xR1/m0mjtTjuHnUlcmQ9SVSfmnEJEjb1XKjJRalC3SfmeEeS4pD1
OVKBUZi6Q9Xtcmms7AYN64J1b13o9Ydwu4tWFDoiuaniDd4dKjZ3mDvmFxaTz50j29ahFr04tjXo
fat53qKiBOZB38cIsUK39bpDV/2rATlTgI4anMRx15ZhXC2Sn+gKSgBnJdKs+1r0mJqHBZkywTay
pMsV9aHcpewrqdXkCurTH4sDOcfH8Y71Nw078egAczDXRHEXUOvwEshNnFip6w+mMl7wT1/tFF9K
qMD2vrH2fpJlGDoB/KoCrFtOO6YGiSY1wrJmQNW1sVMAGy8NnegbQEYYgj6YyzSMbdZ+7OqJjb44
RrSVXDLih8KRiU078P4tfBd5qiWGWk2weypwGbTJQ03QtrJEMGu4rZ0rMVx6rUT+Mmg6LJnN3rAi
fE2AEeboO8ZDLe9n2tuimue2SV/J5LQnywspjcNaxyWsb7TUVTBbGTuD6po5Wi2rx+lU7LWfaOFO
GmeMvZLYcoIZJ5Gl3bZKq+/gVGtITSuThgq2/Vw8LahRAkUz+0PtwK7uk++i4HDzVmKMXEFjKTV1
vgKhAPvcmvXU9HXgJ/W/qpQIbuXWTWFdq0Rj2VjKF0MtuR6pHOSqLxeRrXSDJ8nfkuArvLrAim4F
BGtBnDUvCgAAmbmEqIh+zaXIzYtin/ZHUkinOn5KJ8G13BbH8HwBa6iAnPSjrxoSrZRJD+eB97Ld
xoEf60+D0rgLiBj6bvKS6kFg3pgC8nbAkt8lckGvHM3zpNZ4oayyAVF8AOqqi4Z4cdC3ddfX8jhv
3NdmVhop5KWBFzdnMl/k4uv1NW0qh8ICSqDlWcanDHeep4oWlqqfmfsy/hMMdEfBlTClIl6zzyOS
CNislSR2D1YBGzqZ0KO4pOqbb9DPy165IUflApoR9/qSNndtJYjTC7OcwNQbQ9ACntXDlPR7OouC
302XgGIX0AVROQSnD2cfu7a0ypIWqi+ZmpMvxS8aFjcYN90BmBLziJnkT2G+L0FGgoaIvnCior0p
W/1mnsDKQ5J9PiJrNcj7RJ8vc6n9SojhJl19zCQEqyF5BCLSbmyCbnd9bzZTaOiWkU3A+VEDKLYf
T4FS+EyJ4LvVi7FLMNuMCivo4tF16eDd5jYACBadx+eJJHbymLDSQatgEIUvN0hTKFEA3qu+8Z21
duUYxjlOhZ3v5DsAQc4qIOHRLyGdk1IMLbEVkaxlc1d26mhizOhY9Tt3ANQP685luMQEJKMiQ77p
M9eyuOsaVIUpWQEUD5m0CfnCKHPYCFI2O+mBODFQyISvgs0s1FomZ3PHGSNAU5+bPnDknpK7+GS+
FPBU34KzcTs957XLaNmRAhOo0ea2EnRRKuhQsijPpVyrnab3eot4+cyayxlkjnlDdtFeDLK2WUpC
G9TfsphVXhmOtoTRJRO2lfG2ksgblx3zyNPD5IQaInQ5snNfctuT8lucHt20j5rOSgNsTvDtzFfC
Kajtor6pTD+S2yd5CW+SPjnMugKeh39kileiOAMJ9DF2i7Cns3KbS4XTVkDSS77Nfe9fPz3RmjgD
OQaktfpmUP1Uw4Cl7Ofq45h8MUJB4WHTDq/Ww129Xh4My5RAIKSo0zkdwG6XBneTiCVdJIW7dArY
Rct+6GFcUJ7VwW2m/1Kt/7o9k1kwjWV5YTOBOM5Z+4mQsZVk7Fi43JpgJg4NEQbVVpZ1LYFTcrOQ
rMyQsQxVbu+BkXlK4SjAy+CY4+jocvyzq7RnK42+YxNFybytCHQtm4t3J6UOA/Tfq37dtl6BZHZo
itAlPo+bczvIKXdB0qQJdaZzhu5HkXShNHOToADtcyJjpnga3QwwXPgxz5Gpoi+x2TcjUGBbS7VL
s4VzbJwJEItVPh9LJNUjAqJOPb6Y4XzoF+BbXb8joj3h7sjQjQZ4ejrsSZ/e9QumvWjoXRfx1sP5
KZwEYCYGdIgJ38j74iobshjGzZfvR0+y9X1y2+4YJ1twqPZxbJv3DDJTBUfqKTn0ewQLgmhgc5Hv
H8C/JZNsalJaQuk6vLYySbK7IhPM32+HfYDEMdHVhKczXybBykEWvxAd5cfGqYJCdlKN/ipz6bYD
jqUdpMZNE02erGfyiQxL6l7fZPI5ZtcJog400aKh8fPzyoikyYwjEx3jXvgwPWH2QLPT79XdcB53
7Y5BZoTnCTWN+KC5fwE2l7eSm5+CB8Qk0aX0pcPyZXwVPXY3goWP38VZx7htg1hX8F2scr+ghz++
tx4qj0FsFpfsIirzfTaTH8VxZhLMNGA0LSBOk7/3mPyScPO0JhLcGuGquHBE1iWwAdG33Q52iC2P
k506oPa0pV12DDwRr8nnJ6COdy16fDHGi2icn+nou3G2+hxWpZj/yM3s1rTbyWpz7ltwuqepE+TC
FBczhh8v7UeR3LnpCzizx0XGpT1awAitrTP2NHY70JvLHUbqM0dNBY2XG0H7R5nc4WWWMqQyhaHQ
djMm6qtHKmFbwV8Mxhx6Ym25i4g7bENfPuwsd5BqvizNWKvIzCr7rH6J8rswEJgG9tXXdpIzf3iE
aHkJJlHfQP+Kteg/LfVWlSwMMDUHlcb764ZgUxpomthOYmCPB1XJ66AuwEyg+7N008w3mDnKJTtX
oZ/D7+uS3kwavzALyPPQTAXoWXxGp4qm2GhybflX79P4UP1klUbistdAJzssnY7XwH9QlfgcRbAY
8V0yp5wBMUKTJGRBeyngvrVqfra05LZ2GiMFXNisu4nZ3FTlCFjI2RBs8MZT5KNwTkulEZ2AGuZW
UA8Cnc8hPsa/+8SlkU2OhZc/hq7xsPwCFPj13d7worqOJn9URTTstsrHZrIOppZew8E2fnCpfzSl
bRa2dsy98pL5oUduouFtOps4c2HXdzVIhnciR7rRh/XxI7jwrZvqIFRSSffBsxb/QHvvr0XCcDhe
KoZd7d/al+1upzx3DrBTM0dEv/sZKkn9KJ8L4WhgdTRCX79f1Hlhl6Rz47DyFn3cg53H7oL2NBDr
Zgi15yiXn5Smxli1XIaILmvPalPJLpvMlQt1F3fBQRmIt0SmuyjUTc0ldHQ9RxyijamdG4liB2H8
0lWKKOW8cUNxkBQUIoTqisGHQ0mYRWzc3PyXlesvT3AfGPgakJkgmKTNXYDdnaioZW/jzmCiR1eJ
CfUkGj/FK5dkHIaUIl2kpjtZD4lTENlGOcgbB3Is+/B+1LNjEVoYTAxRb7iuvlsecy2e75Q1Q5KO
6F818ZJOf6BDd5dqN90b4nXmgRIgu6SvAokbEdEHidxjxgKKQTd1ivmW2jccZZ9fdC+zrZ22Lxzp
l0DahovWMTRFLBXjOJhj4q2CmsqL1LYEpxrvKyDrsGQBcjC9W+qeyTIGAF22XGJPX4UzsZvXci2c
82JdoMTS0gC2LzoEOzAB/K4zm/ivAGp3hn0Nti/nHHwdn7qdeScabNnSZoPx7YAuykBjL7fLZWiO
xSRPhh+CAChtwxeJfC1H64uZH6dG8HrcqJwgQ4FGS2KAjhBjmpwrbekIWvNhRL2JOpWrHYFkcsTz
Ck1cAcDhML4FhcoDPCiShw5+RxY1nGxFKOsP4LXYavWm0pDgRWac+Pk+9sxTDpQBFWDieF3sslRY
pdnc3/cl86PpNWpFiPZkjPA2la+gDjT+KqTa1qvILsZKENey/eM8+oflcebdIk2GJn0sj+GLYP5z
13lojvsHiLAw41RHF5SKbBfmlHkz3splFyQm8YEG76WS5sl91V7UOvPMCk2A2fw1bQbqWGUnA327
uwydtKN9dSnrWlBc2Vrx+kvY03GV9wJLnZVSWSLICYD0PEFtuv1ToYV4Al9eFjil9JTTb9dNxUbI
+WHx7O8rkeHYk0VKdOIv0XC3xMutTLSL1ViiaJoFQfxhrpfGBUldO9Gyi7HJxc/s8P175Iy/0SRk
G7fp0xt6oLAg8fmZ/fFUORPYLMY4VyoWZqoh2n4t8pgb1fM/2Dzw/OINhM4Nwoe3o5wMiZzFmj9g
6lK7odOpXR6ui9i85MiC/i2D0wk4yRBDsKHmG1/qZ3qMgMJYfgFtFX00d4Zf3IvBmTdVYiWRUwm0
Lkdxm0OiXoEoMsHgSonABQ3GgpVtPOpYfvfvlXEqMSQknjoDcv7iu0iBc2V8Y0aTGS+05wn79kUL
41RCC6s+tEII1C5/QT9bvZ9+Ae400J+AdH0MCxsoe6JYectmrpfJucM27Kpm0jLNn8Csl3yHIdqr
y42Zmk6Kdobre7p5y1ZbyrkkvD1AbzRhhVn8oMXdbVTCMNc/Kjoergu6vpWY4vtoNjJtGgtE3+Au
M/tHDP26st5/p6PeCRb0GfuCGee/VwTchY+CKjQrDcOAK5Y+q0dE+jvJiV71BxSx9rnu5r91jxxl
t3M6jHrZ8yn0qVd9xRBqeRIS/W1a59WncP4oiQxLzZtIw4tH8fW7FKCzMrrQ+i85cCAY4k14GX2m
u+K+m01jthLNuaia6EBpYIYmRLZWT4B2C06w6ye6kSz+uNOcobFm8CdZHWSoU3XUy/wlH9qTMXdu
b46WW026ZynTMUEHkAufgRaNuPRGDSHWiIFlLQ8vS9vezd042iAIvzfq+MaqjV2qj7+zxXooqIgG
W6SC7O8rz1X2dKSkZbc5uizxgSadXUui7grRxnM2KjLqalb0hvpWjBee8ixXogc805pPjtFSgYun
A8LR5LG35E5Tp1IqMXV2ZD2N5EVCYZjeEiex5ZP1dP2Qt94FdCWMU+E4VFWaq5XmU4JEViDbYxT7
agJ0a8WptNCNGlHHnUgip7lJNUo0nSDRCo4p6g0kOJPuflRHu+taL86EXkW0n5wam8Wc98UEc8sY
TucfrEgKopmddazuQyHe16ZJWO0np4NyI0WkqbE6bdcc8mMHQbC9Ysh00aI4NUTUGYLyNPnLVTbf
WLEC4O03ANx0cioEPdjKpelrNeEcJWmCpASaDsDXPfWIKo/sZZioA+xlgC4cOOjR1R3glhk68F9E
OfPPFN7M4rOJTBQPAKDGN8fEU9Y3c4kDZG3e6V79HXp6buue6hWP2heQVKB+EDv5efLQ8HdUX+rH
8LYEpfWIlsBDK0iXbt7/1cdw2mToaPEaYhxwMdXO0P3pq2/Xb+S2Br2vltMgqgH9vddgdeVjvFf2
4AoHWJW46LSZ8VjvKqdBbT52dVdiIZjiOjPaiwGgouEhunnj4xO3SGxGPauN41QIiTFt6scGAQLc
ZHfIv8dAkGhO5oXelsBox8jdL4BA3ImwcDcf5et1ctGW0ksmDRe2TleeQd/M4uXhBcCNBzzJXYAa
HRUvdePH+Qyos3/UdvNRe9l5r7zSIvWIaSnOk9x2sW38MffhPcBOTShw75cH4tURJg6lQ/5yXY8+
E7+zN4hqgM9TBZekxjeHZCMdu7xKNfRxMuof5aRgSM5mfFvoEnnQ3PRQ/RjP2q/RN4/DLvvS7sPX
8vX6R2w+VtCwgaIjelRQduRO3bKkJE1LnDpQXg/xvvCVCpjxDJJA2ukI7F/Ng7DFbeuKrmVyJy4X
NFazHsaqOBszeHMwR+eHNdpmGaik/kzBPilkgt3Mca2FcseMlmsa6jOOucuc4F5+Hm/mi47Wawtd
RxpeZqNP0WBVP3aLLW4p34p8VsL5JvZ2CoHWMULHIxL9GMxZAw2Asi/Nyhcc59YlXgvigm9JGwtd
irBKekGs+1y4denoGO+5G45tbE+Znf5kA6CZA6JWImp32uj2g0a/KxPf1y4NgAvXUNJBektrkEFs
d4Er/2pObMzVS3zqoj+hxURo7IZu/jJdqp3uFufgRuiRRPvNxTDBVNWtpcAjMdSh+ab6xe6UFNqS
4vSajWQfYNLkM2DRLvRlvLV2eEt6Rm4n99JBBMC15S7We8L5o1kOVX2Q8SkJrhc5/eUugHy0E5z8
Vn5+LYdzS52mZSkonHHyNHQsvS6cwcpe9FR+nCXVG/rJkVMwnJrVvBvM8YtAOnNGfEwMBFUGiGQR
FAg46RIScbWZQsHHo3Es74czrLgvOa2f3EgXEEDYaFmpbdHebvS8MYV7F8v5yMYsZUoJxCaxXQAh
OvMBi9RiKIXFPBSxVnyneBWw6jGALBK+bcXeZXOWEzwmLdhgYMUi/Y9WXsb5WbCn2yf6LoAzkzmg
zfTMxG2ieT96NBoGO07L/dzPsquU0W4k1UXNY7DVzzkADRvj6foHbDuo1e5yJjPsiz4GrDm7Rax7
ESW7e5axVg2ASwV7NgbaMAwvD3C5d8fGyW/ZTJJ9/SM2I9vVEfPNNzSr1Rj9CZovwfvfIHMe2Tjh
YY/peV/9+oabc4dhi12x60Sozlul2rV68TRdltEbQzXBQ/8/v2sCnf6JHCiqQKB4dSPAYl1f7ra1
+PvMeWKAIcxbqklQ6L8QugF06Ed7cSF2M+ha7ypnIEMlXiyVBZeDP5wXN0Wkpd7RxFZezJPywnBv
APnqGCflAlyi+SxapsBc6LxRjMd4bCkONSeZq4G61pju1MqN2tvr27kxo/LBQOicXQqDtExAO8De
lhJ9YxYF6barWaBYw5yKJixNbOZk1hvLWaQQFE0t8jKav9zGN/NxnIFcbzJmwN6NUzsDlHxny1+n
H8WzifG15qFx8BbaC1YtME08hG8Sz/rQJbi4oI3doZv7goli+S4/KwBdb5DsynazKbqnIpmctVIT
ubL6FhrFqJ3KB7Knh8rrPBZUJbD+1kE4cb/xxGYYYcCAQi4GkStngKsoVmMywj4CTMDHsPgxQCEv
+gGTsLNcWVT/3lDZD9K49fVgSEH0CFtgXMyfxR3yPqf8CyCIAj+NXMa7HHn0BsC+xoPgMNl/zLnW
D4I5K1w02iQ1Za8BK8e6jQ4MyZbsE19ObEDmIIsJmI9dtQtO4gmRLWVei+bD1sEq9cRKBha7gNIt
dhnERrUf9pg28xQwhnezzVZe3o6n+qQe+6O8Fz3nNwzih0/gAtpAzs2qYhcYjb+OkgW3aK55Qu3v
Fw3y0J6t+m6olHuzCw1XsO8bCv1BMlO/1btwmKneRSrUq7Bs7X78s7gFsJHQUN84DegnkM7thA0y
otVyZrktzLKPWCpMURcMuiFdErwE0kPY6rYcPAVyY0/Fj/9xnWwfVus00IYIpCvY4ujwF6foAJJW
0F3AOPuFox+Ki6hNfMsqf9haziprSxFjihRbq10KpDYYMZN8MG4ZDrz4gS+4uJSzyMqYZMWSQNiA
NmlTBl95OCKEiJ2qF3ibrYDpw7o4i4Tx/z4ZJWylUWMIowm+S0n0LVCy1F9G0gA/Nl/sJIh/IZf7
bZysnUHQ5lSOwUMECMegD920rn05r45WtdxlRbubm6CytSh4MmPA8lXjpWpFZABsr6+YF8rZNVSA
k6kE5rdPhtptjQkGW9H3oRyJMJ22Yg5DVS0iA32dJT24U1eLrqMxQNyABaADjsGp/FY7ZT57EVVI
D7rhY+eET7Mrn+Of6muUeqJm4q0bvf4AThP6OW1UScfx6MbvWmnQ/7W/fpfY+fJ7uRbAnX8UqsM4
Mx840V1Azwm5zQy/RDuWsAYhWgp3agHa1eqOndp4tG6LAMRVsZej1XXWPCR/gTpj3YlIarZs03px
nB9S5pnOrYF7BICNS5c+zFHpx+UlHA+z+ifEdEJSiTB8BPtJuJqlZFVKHE5wfYpk7oIatd8xx1Pd
TL4hbHfHcnq8fn4bXfjoX3lXUcJ5GzmTwqQnb7aQEeREfvrWhaqehM/1reBlLYnzLpidriVt6ZhX
V5H8K1ywU2QnVklHK/2dMIjYMoIqUdFfZrEmK77vQSr1NJbomzhMGAU7BV1PCFvuBoQQvbug3QvP
5NCPX69v6KaarsRyviWvyiWmOZISOUUzzHTTgwXhuoQt87VeGGdUhmmuKW1xYlJ7rMfWSbt9HQof
oaJ1cJajrmkqzQqum3HfHTSg0J3/ymZFD/mvzEMrKeCzBS/BTSe5XhlnTBoJPEZViFhg8IunCokN
5DSOFmAiKuD3izJmQmmcQQGkdSY1BaSNR8B4+uFxup8cwGQBocFyRaH7VjOysV4bZ0uCDvNupgxD
mRzUyBnODHAVdaKb3KOjnYNEnaFEqKfSB70Yi6xDXxSDXL8QKt8OofUJJaQbUTtHhgyEl99ygOWi
HC0/FLEkIrvYylOt1qvyPRFTOmDkR4X+xJkdPZU3MZhNkJwNPQzUZH55ln2KW5/fMgQQ0dFuRiXv
m63KnKlBHRJTQ5hE9aNzWQNGi+ViH8lLDLqVBNjgyA6DEwcDohlYIvTa0c4a3hL9/h/5j79tATAW
PsaZE8mQdwzhP5JDcARv3V5H5RUPBoEP/je6hZ5SjLoAs5Uvz6uARaOLgpPtfHDXeGyXCaCnXvXX
5YXelR1AJBfnL/7bBQ5zn+qX+Z80euLA3z+C23MMH2bzoMwsDw8cTpA7Fo8lek4ypI6S/YJp/n8U
26wE8rubqUuiNVh1Ttr7bJ5BCqhrrXvd2G77R4RvIJOwQOSkcvdWree2U4iCEI4Oz5JtLVNlm2R5
HTTErwVmC/AkW7pTrGJkTSB629D/LZqPBQaTFkpK8RYFTPPX5gD2ysQPd8kzoyFjfK76b3ETz1YN
Fsf4LpSLB8pIAhfPJFPfvJ09ABh4yj48UgzGK97MipGiu7pVjvsgkNMbPG6LNiYLy2mktcMqKN1r
8ao3jgk3zTIb/eALO903w6zVKjndAe5CjwHuliXJ5DfGQ+CFHsg+rN5QABYk0eVzcSxAv/br+qFu
u9X37WV/Xz09M6nXysXAaiMz32mG5ZD+6bqEbb+mgaPBpIZmYqLpo4hOkkc1A5SmLz2OnoZWBNAu
udGDajNMUpHP3tTRlTDOiTbAJasXFpVPWmRX/WMy/lDVh/9xRdwd7KaiTpQBpxVcWLG8KlDPGuwe
pLHmc7WT/uvpdETEfy+J8H6yaNusGwIsiVqPXS/5cyAhCheN2m9gX3wUw100XGzAuRa43YyqiWZ2
cTvchoCMqoAnRED8B8+k2WLfuH1g4Cu3KGM24DtXlnyu666RcWAV5nVGFKIr1UkxnCQ4M3bwnx6G
2rscTtHjbi7lMMGZDV/DP+mzjuGZu8JfTs1J2fUV4rr6QJ7HAaSClSNyiNs2ZSWcC5GlGGwUg8Qc
osuIhll3Bebr4IkYOK926k+icdNts7mSyIXLWh3LC2VKMx/l4+zl3rI3H8ilPCRvkYV+EGwvM1DX
tpe75HVIAGNLscLGZWY6c/NLDDYWkBoDpZSVmq/LYzfskzj0/oFSBCiDnzpcxzFJEiJBa1i/E9mz
Ig0zzf/sjbiSwzkDCvTQKAD35ptd7g2gDQE9kRGYgVxUxgytSOBmTLySx/kBKSgaAHwjaDH1/BLI
wTHCC3vSQD/UToV/fQ83iB9w41fCuCuhxGTKjB62n7VR6S+sI9eEWy0xACmK9bd6Pz7I4m5AU1X1
FJYIW1htgvHRMjS61jFf2T0oD8AesuVXE7/i28eWcU1XuKtgaknTBglUE9QOTl+jXz2SBaHRpvte
7SSn/WbTg6kZbW9+F/UuVXqn0y5gigQTteGSSXDXROvhXBy4bXrV0lRc7eyoT61N1VmwnG17tVoP
5+DUdLKCToVmNO5X7ch89l2MNAx7jDaOJdSO7QfDu7y3oHcVhTQazUcrePM9k6s5BmZi34Bz9vKX
t6TaYUC5Q3eGCVHmeEpvRdduO6pefQDn/MYgQh9+igVXvfYnlONzrUqYOQ3Dvb7oDy34udI0Oylg
YemG7I/gHjIjwisoQiOLEXfAD8qcgsoFqWjf4kAZ0r78LINICjUONIz2v3IhwvOmZ6AGZVgEwJlA
Pgpfs9prmmYBCYb/I+3KltvWgeUXsYorSL5ylWTJu53YLyzHSbjvO7/+NpR7jhmYR8jNfXaVRwAx
g8FMTzd4S1uXeuLoL7sO7SRKCEuuUo87QLJ1M6ztMVGm7lrRIJ1Oa87VPr+vvBLSWOfmjWwhq+DC
zLbcY22PiTSLOeVDE8Jem2FyvWrtTOE1IrdMrALnOeNdbaGKXGKIft0+5GeI/rInuODqaCBzbzf3
gx9izM+quO8vnln2y/WRMcgNDmk4Oobf647i9T7Kv34rOeK7dgjiPxgY3+xArhfLfD9lBsGNmMOq
fFft67sUVE/EziS7fFIxGktDQg61MmUfetndMlnFXeXLVxFnFG47QqCWoIDfSkNwYxxUm9XZMGNE
WOVGPchu65vX0bfgNr2bT7FL9q0zudpz80ZLc6G33MoFp6ZBfZD1UdTD/rXPJAJVLfSgAFJwMZME
rJ43jd5boRFbo5Tygi9dyiVTzGeWa91M+h4HGNLCvnREHg4VBwSDW5mrdr0F7SG0JA25SBlAWJar
WdXmhGSm+isxHfYtZqzru9ZfrggoZgJrvBGvwh5YUC7T3mba/2GYjfiyFolKSiXa1Fe0PFGfQSUM
jPN2WiIrBkjCofwk6v1fRNrVcs8Z0cpxk9QMNKnAVxzt/E1GTkzh3JT3N/sT1e2tuL62xpyZTNIT
zcxhjU6ptFb+OlnIdY7JDgXdW16GtX1A//2S57C/WpohpnUy45bxWqXYjQnULcfoOOiqVWYcXzzT
lX4+oB+mmIhQVAaEOyfcV2GSmBboQ3w0w+5yjE4TTJArtQA2c/W6aGSrXuaTpMbAwQ7GLpa/EfO5
KEMr7REjZu0x7zHSKnQP9Swe6xizjAb03+R3qc8tKYYecaA7wkSeQ5lYw1BCqFk5kM5wlWK0u3oM
kci1V4He+o087tSut0azteUEsPFJdkdQumsDcJg1brVCc0oztXpVPk7dfVsvjzMIg5NpgPSi6dRZ
4qHv/wMiVDulyh0xifeJ8C4b3S7sarvrci9eRgvyhXLwmJonLeKF9s3nzMobmDtLbmWzzkXsaIK+
bO+nPh2J6XzeO3TzAlmZYRKNvpxBXybA6cZa36XSBEAJV3CAd+iZVDhOFrBULFBkoWUE6tbA/LYA
dlOoV3HiVbS3VgQhDlDPQmqA0uX8nswsoFwvkmJEckFSBygdJ400ixM0tj6OAdJZGRphiP8Ks6Kh
XKoxiRCPZX8AKQQgKCcq0VWgfwdqI0fxh+faE140J7z5qy7N2jaT6xuJmqfEwOUrLBWxRDGerVQk
j6ksvqrieFDncF9KKbG6JmwtcRLABg/5hKrPdwYYNSGhCwUzQbhOIAcXxcr7EClO1qq7OVB2jRj6
nJ2iO8EGhvWvZb6G3pqaoQTnRPYXWrX0Y78/0RdzvDcb4NDmnXqtnngIpc3a1cqwynSpJfR2ejRd
6aGrn9E2RtU08wIn9Cd7xpxrfEZwcmsem4fv42CwOUmvhFXbRjjqgAZBbwZSByiJlz5lDAHd6JWS
OtUP3kuFs8Ws7m0ISVwxB/mmJyq5XdQ7U3ubhnvMj1ijwYnz3F1lEpFe1adSmxEuBo+6cuoWsqtT
/Xbc0KBeRE0wU62ws/KbvwB2k/X3ZG6YYRGVGfPL+J6gTm/E14CfZW3FqfWjiwm5ZpdKelbhci6O
6fWvqrR+Ej0NpCP8IufnrVREyI19iGQzqYC8BCA9yGXI0nvBa/bY7BEZfewlFKxHb3oWve4+cdFB
4TGqf87eGcPMNxzTMgBXaAvxcekQzDYVHQn23UHd9/60021yq52qNxm0tCA3Lm8xJADAGa8x9jnL
PP8IMFCfNQlA7P57lBYzRUImkCX+4GWP03vvoty0S5yqwquJCg42tvpNf4Zmrs0JSJ8+8u+GWbKX
KYyh2D1DDj3NgLigfcj0VOyCnemX3vjl/3y9nq2BrJriYcHyzlwURTNOY19Ct97o3+TpBfQFvKto
ez0fFpjrYAEjEi46WGic1rA1gJoNBw0/WvwMvvxB8+1Tls6siPlwE5QSGyM2En+0pa/RsdqLqVXa
5MU4zl7eOqVDx4h4d/rnCsXvVs9C3KtUFm9rRa4xFed3YMKW0bmVALYF6p/OQOY33MuDs6lst1rT
aqkvNTlAmPslIKG+6K5yh7Frd94VPLrCT9kEszj6a1aLEwNRTwsFBSWtrWtbIGVsmUUW273ZHPWe
jEhi9RsiEOBMA3l/2R/o8fjtfmZsM8FArxKpW5Il8bPR9KIKcqepVlqaAYbNQAruWtKdgj59v2yU
c4YIE8tDhaAAq+EMpYMSW9kc2cIM2e8BgMPLhj5dx3R1/+rcg8L9951Vh1FsyxSy88GM90P5LuKF
cNnC57ooNUFEwDUwvy7D0X83YUBMCVEuSf0asOvzPM5igbiTwmWmn2DU8OMH7kt5c1krm0zSPpvh
hPZfFPvhz9EOZkvCqMgkWgQ8ZPb0MwGFvz92Fs/s5leDYBYkA6C4AI6F31c6igTyHpEa452mWnnw
LKNHFpULb0Ppift0IldmmIA2jsOcDIYW+2OUfI8FVbDaWsktM878uOi/KyVKXLqCwkCK6oAqDdBn
1sli623yLqSly/m8vEUz4a42h9SUFtxTvwYoUNnTc0+7GnaS3x4rBdO41nDPH0393CGnx+pjF9j0
dSkHrRb7Ag0zzzgAb3BV6m7riZ7iCvu2dEQOCdvmiVqZY2ppUzSpRVT2sa/Osi2T3FkSXoV0M6au
TDBRLolqKLAuQ+xnGLmk0DI6D5jvFxcNHp/wrH1Kis/7p4NSDnJgkEtk3FKukl7W4yX2dSAM6muk
/w54stzmW+irt60TvBeI5HJuASpz+cTImxFV/7DMOmdLsnAQ2xhX1eK11/3T9CV8ApfcXehLO1oU
XjCAWZ4ohd+EIb3Ob07hjRxay21yzL/0pXP592xfnZgkN4mOEv8nneMo00MSix1eXYfuuOylXYA3
au9Mz7KDwii3cbMdEFf26FFb3WbN0stLpGL9VHypPqhvClbdYOSoP0LTWsTUERef86k8Sj/2yiT7
sUczTUVhBmbdooM4koUJINWhGZ2wV245+0nvjE/xaWWM+b6tHml5EGB9dHS4P3W70aPjNpDH4FzN
24n6yhITcKXe0BKRNDQS2hHUMepXfMCj8YZjdC1XSPEWN5as0umeC8hKXUMABWTKPW+GbCsCAhtJ
RYq2KGoLpUg6U5BjvxZvKvF+Gp+khJMPbJ6ZtQ0mNghZD+5kEd6qPIT3lL6nPg3WDN4+OIvoJG71
g/ec3NzctUl6Da2OKWhc+6DFxCXyZhmVdGLhKXAH2tuvA+QwU9Qpj8kX6VBhFDB2yqtytooJeGIe
6wJvcxlnCXVjQtKH1G/M5MHCtPiO9CCNJYV/+dRuBaX1ahkPyQMFuPxYjP1qrJ18OCnjTxPjyXp2
GPAOUuack3h9xtbCJdcGGS/Jq6IZxAhRZ8bouXGSbudD+0bHzyHO7Bqhs/i9M2Ko5A9A/Ly1Mm4z
DlGZFBm+LNXxm/bL1fxS7Crom1JFRDrZGUAq2rAzn1dv/zyZzCyaSV2SqtaUIQsDgMAgeOXFV5Qr
RXWgEwTYC2J95Ab3vJf05wEexiiToaD5NCzdiHiUAnIZ+ij6CZbxHN/lNgCK7xgjcCd/xpB6Dnht
5qJ5ww35W8nD6luzT+qk0KHTviBClN3zEr2Qjsdet5kNrS0w6YmUq0ZcgbPNl26o2iTqJPcZKGjo
MJzp8MB1vOUwwahUcky3aJBkKwNMLmi5I/BU7enhZ6+Q9XKY2GMmALAaBjLpTG2tqh1uNDCMp6qr
6j8uu/3nHunvh8Nk4stYjumETm3sk1OxD3cpqLXkfbiHlNeP+AmTO4/UIyIX74UrkJtrtzzQ2Xk2
59JSmcAz1KEExAt+AIW5DfvyuqUC7V5xQ140d/6qHOLbYheehqsYU2blHjB4L/OJq+z1h+XFfBAe
zT2v5beVGq53nwlNY7fg+YChN18D/M8KNW0fh4Uj6cSb6/i50qOHyx+BOuClLWDiUTMZaGAnRXJO
GNJDisk6yh7AKzXxLlGTiT6quKRgAh1ojWQ8S6uTEUxRowfKIBt5QuSCX6b8P/OeMweMiT5GUoW0
8Rf78c/ZNgAsRHEGeiB06Lv1hLfOTd7QJdnx2bG3cr6Pr/gJAkvamZRKAh/SbygJxrIjezx5fcOr
fB7S4DMq7rdFKuygiNT05RQVuD3JXYNOQmnr1zQzGfd8tN9mWXi9Lib6QAczjgVFoelzBKJmG6hv
5OsKylygwtZtobJN3wShGwg6/+KYQktRBqJBNsBi/3tC1ErzNNYmDFPoXw3+69kDPzUXX7AZXVdm
GO8LJm0SowbfLV8yZ66+5uK3y+ugv/OTu60MMO6mG3k26QlO5BLqt6Mo2XkCNguRg8DevpJWZhhv
ayB6uuRSQAPbAHzamcoI/Cv00VH4XIkE+tUvLYpxs6VIlTSY6Z30M3ybQjd/Fm6afWRru/JkIMUA
0Nw17+JjtNhhbAl3lPuOB9vajJsfK2av+VQwxyLNsLGGWDma/JCKldUts9fOP4aE8xG388eVMebG
10nZFkGNYIb2nYGRC7RWa5eAL9ZFEdZeUpS4Cr++yk7VKz+h2exOQBvzH18wGSecInMZehPbbUxW
60I/y132lGZhoI8uP7kG+915Kp7XneA4BzsQKkdKFhQD7NZ5tyvM0Sl4KOntdHG1NCYj0FQRgxcT
3FyziD8/I/94UJ9ruwTrrn7qARe7Lr5NgP5lu8StJTvmLXE7wK1+ABNnVJJ1kihhjaof+AKyAcnR
rkLXxBiW7nfX6i45hPwSAceBTCbshGXcNwmBu44zWk31SXDnG0qhODulFx14pVLuIpkg1Ch5Dkkn
vEFS3VFna3GG79UelUzM9hmPdejWsVWBdQDcsQ4vD5A5AZDNA0iHUh4G/WmhLdwBdQ/NFqd5jIBS
LzpMMze7ILJmT3SqA9WdFHfgS7qXXzO7OdVfLofizdrT2o+YsIWmmBiNNbaBVk+L7+0dhfDGx/P0
iPQnk1qXY9QnPu0gHAchQBqEtx9aGc4/6kUq0IGGE2vnufGi+hP1os1X57/H+tP4QaCXTSNBaAH3
AVTi7jHv4OUn2U3dX+W2glgEqQkU1vmMMNv5yco2E64MSc9JAfIMP7yejr0fABud7wXw58X4wP+v
T4rpnN/ThKxt8nyUscPZPrsd79GvcgekJCnsFS5QbN859i47rioy8UpvcmkKO+QLmDD06hBnediR
CJUhiLK5psolkPtMl0iTvdVmMvGplsCVSFoC130W7elYeNPVfBOjsSLbRYrVmm+qBX3uHQa+HRCF
yJHVPYUeaM76hSu+cNmVVRYGXmcG5iNo2WYAp/4wTFYWwKLBQ2jxzDDRCjJBoD1QY4oIwOsdCwu/
5ulXzofcfAat9pVJmCbRrGYjQXFEemiO7TVmzA/DHj1/UI0YN+JXcIz62Rst9o07Hixnu9i3ss3E
ISkC/3ol4NCKqEbJbnZTHiLMz2CynZJJxPsR6VN2pzTW/AjSJtd4rZ541VxOwqiy8NZUxpsTU5Vw
0nZ86LT+pATGc5nE103ZJJCw6r7puYSC7rIHhghdAnn8SWaVKwG4+W762IpzLFnVPbVyHMOaRsjY
sHMQguE5+tr8nCHcUJ14yCTumpnAhCwGfQnQ75zfFH3lDZjvPLWAQpVekjph5QQu55RxwgWLeW2b
olRIg3s+Oeo3lJ85cPBoep1cSibKveZ51pjg1LWSViUTvilwk57iLFeR8548Cz6QyqecF3npP/v8
BgCLJ8AkhOgaE3nVPg2b2cDSKAuhsgtf5dvlevEHl9Zw5qs6sHkZ/398vw+TzPrSqVaCngb76Fjs
x2ukifZ4m+9Dm+z+AFqyHSE+rDGRt++lTI4iioP4dyAMBMRy5xSS230J78oSD2CKx4pctXID6W1I
/u74fPwEJk3Mi0QBgBkLJneB3+LxPe2kuwWIQci/2lz+F/rFLn1RJu5mYVjkQLWgKl9a5bVCuQjR
6Q6PMxAYtrwDH0FuyZzOKO8UMWG4iQolykB35ZektKoa4J34heOD20nYxyYy0bZVxEEJRPqKcUc3
fAbE7BH9XgsQ5tfiufeIRecyQ4e3sv9Ig/61y4KEMLco61mCwp70TmewUXwvLOQpz+1thdK0dXmV
m31eWQaFh6FuSe9ps9JAy0yn7lg9qhDdmR5V6JcBsnMGmg52e9RsyR9HS34IbhaXyryXV6JoUeqU
zOazW2ze4h8/iH2fC2agSzFI1XwVfd3yaoqt+p7Gv9op3lLhUPegMcoxs83rQGy/1VeGmbc6aAKM
WjLOOyEiLzMsmhSi86CAJaY8UmL8yqZTgtWJG4A3PWhlmrlgwhTFnTE3kaxl4GhXgMEevij3nSV/
Dc8zSDqvvb/9sltZZKJwEhUgLa+o/zSW7Bt+8mJ6FLlI9uaTmTk1mtzyVf+Fmwdv3tsru0wozuag
KcYZdoP/5S4J3ebKPLV7cfdXLW7QYIF/R0UJBMqnv+f4dRA3Y0NrdOebBuzYwilCvotG6O6yE213
zFaWmHgL0nkQaSaA13RDYVdL3NtGFoFZqFYjTw2TE3ApnSVgam/CCEkdA/NbxKD9D8Ov5pI+LgHm
26YFLGeXf9ZmjFz9KiYux7XRS2JcIZBU+XunAqO29PqXyzY2L7uVDSYOY3YBjAYNEDeT/oTyWSy9
SuFtIBEryOxxkCxt5pXqN5MV1HY1WZYMw2Cr2E00hoXYw03HA+1OEhQE6GtG90sHclr7v1jeyhjj
mIFszEmspwhG/nCkCJDeG4+5x8uqN7/UygzjjWmnLvJAC3WjuFiTAVCEeH95IdtHdGWCcbwKjXOi
jLikO0c+UFrM/Ef8o/jWf13s5pqSMqWiVY0WxypvYYwLFnMtlkWCwKaBXxtqyHbtIxca8O6NBzSy
C7BCZTwc6nYgXy2V8cYGfGOjoeGEmA/G0+LFO/1LAY7Z9kxwoD7quTvu0wdKh8WtCm5eXivTjMtJ
UloOck2bctYCsXtsM4ACEF8PH9X3cyXDI+7lLaaL+ZR8rSwyDgjej0DTZuxw38d2MB50TJ4tgIlq
UckJJ7y1MflQZ+QxCEphCTxNeOhhKicXXMXgdCQ4Vtj3pRxAWqcYcEHEBj6Y8H2YX0WdF0M4x5J9
PZJygD5pEiZ+e4ifCaRaIw/ihu/p3rCg/XcDVo9vl78Sz/3OT5TVe7XSJwVCMDgYtM9Cx1EVkKTc
6vYM1NX0VKBaMPu8qMI5GuwjUg2iJZxFuLxWhXYZP3ZghmsqxQPvJc/PN6/1j1N4buqulieo4MEN
OlRFxvGtIUdDuWvVU2fucKndh8M9JIklq6quBYn3mpQvH//zvq8MJxNpUpG2yVRf/vlr2AU1LjrD
QwtbXIjetjmCLyVBTFkijA/ENfqLS4/Tqd7NoLuhDytgIZ18b3jpDe/y2XaFf43pDOxbqntQyoZw
OJL/jJLRMaXWBaMC59tt+8KHFSbtbXspj3IVp0TBDSCMx5anabXdq9E+LNBNXX0jsx5AHmLSPOwU
Phf7X411dR++kUPhAf1MRT478utGQILt85jAePvI3K552ASdWtEVBjfT+Jy2+2R8+Sv//lgjc72a
ad8GkoYWQfBkSlb9LLrasX0KHPk76enKRMe4GkUumH27tLHaW7r21d4afZ60EGCiAGulhzJb8xB5
NdL4B+jOeAOG9fzLC+XtJXO3TiTT8lQs8W6o+9rpMXLhmHr1uhBujOa4GsvAHwuJ0Os6Ts1fFW14
62Ku0aYrAVkYANfHM3i/OFC1SZzcFp4NZwBDQWiHkjWDko+zmzQd+Hx5f5waJpw0ZVIFxkxP5nxt
iIoXDKWT91+r5QXKopzrextY83FUWML9uFTNIKmwoaNt3iie/ERXCDJ2C02dDDByNKB5JqlnXVif
wcSWGMw30zRltOvRSv7cgQ4UUwARlJ5z1R2a94LqC/CuPe5C2XiTIlNRNdwJyzulHFweac9bVkC/
0D0TL3Lhh39XsIVuH/g7CHg82KkSAl5FsWkQq+lDoXCKh8CZ7qO3AFSA0aEb/2pjV+aY4yrGi9q3
NMX9NYsO6pkTTFvVM+UeFfbxl8tev90BXdljDmo7ZmInBuf0ZfGiFxQITmAmQ7dDAeguezKdy/Y2
vfHDHDs2EoxappEFy5sxoyIeA+lIdN4M8GZ8IcQ0gQfHNBDLFiRMaUOltCk0Y8Lwu2RNV+itogcI
uL3DxV5tr+jDGnM/hF0SD12O+IKH0NvoClZ/l1Ihy2k+M8kZu9QxnYXHcb7dMVotkv6s1fXQtkNV
DhTeo6AWTQFm/RMSTw2wj28UJD7i9Ud7VcVTRmx9L9/r++ig8UYNNpNDHdKYMgSzRMJOk6vqWAYY
u6KjBrMLHmSU31XAsgDuueKhvzbrWoquaMD4i4pE2IgjCTMqLyomLKljCL0t5CDRy/0aYxTS2+Qv
C5UJdfncTJsX8dowE3SKTARbQztjArG3A5++KNTbDjgb8hU0QtyLYzPGQR7YBO2orqPAxThkPQlG
nIkS7dM3x6K04nuKSK1ES7ounudj+M5H1p2fXmw0X9nUmHyUFmTGOAeYafL6Z1oqFvflXjoJf9Uv
Xhtirg2jSwG1JeigVJgKHMbEatXnpHy7HGN4W6gxX2w2KinQFBSahZ2O+5DQJ5mJTlS+T3bqVXMy
nYwXtreGbtYLo/flyh37IYuUPsGwPCVA6vbxQb6lvIR82rfNnHttiYk3eq0nQxrjW1HaXer4QOy8
SJL9OL+GB0rzGGtu8VYD5Be8gdk+STgRnLu7TOTptUgS1QnDsbQLtjit3c6+Up5ntijoLH2I5kP0
dPmT0kV9OqDIkwxUB0WQntN0a7W9AZFSqQjQp221yq7LN6PnUaZsJWzKygJz74ZpNmVFAQt5EVmh
2Fno87lzpdiKWVta9ePyes4/+NKCGC9P55lUWY2p3FPtqgd0ZncACsePNWZOKJ1D4UujBbUtNGHC
b5dNb+JHsJH0nQvhRciR/76Xo9zXUVeMCQaLwLBip4fyLUZtEg3iDPQwAmBuGgZ0XfK1NsH1ih4J
1Jnizi5Fi/vo3v6sHz+FeXMUuVmjkoGznLfHtH2bFOJm4rFNv8x5bMudZGX1EeWGRdCsvOns2Qws
M0p5vkt98/O3+PgVzOFawCSH+I6bRQTW7yuFyqJotIuPU4RmbmdTuVHOJ9iMFqtPwBw2Ldbbrl1w
2FQ/vTff0ZTq3xYkl5En75F7XQ+NJXqlEx1USOnhLPIu0+0gsvoBzPHTxhFRGPEX6fvk9K2FEagK
RBuEZhFfgI13Ry97CxfP+JrsmifIb/AAw9tR5OMXsM1AqRrMNJxwE0BK0EljcI1liGM6gJ3xy3jE
VDq/xLOVrawOvslcPmMVA3k3YteJ2R4q5XYCdjQZW2cWvDIfnal6z9rbCBsRizXni29nL6vlMlcS
2O9B8o1GAJabX9M6SVpb6Wv5o7tq0f2kvDQlKNojbhlB4bgYi9jV+1ju2xCLDp8pMUXh9KkjAvQ3
UrCYaKDDQmNO/JLc1964E3bRqXoq7krgjTCJ5sn30al4Eq/UHaS8/wAZSGPNBddjx3+6eZC1XgDZ
SVbcNFCRnpARLJF12d22qqXr784EvJi0LeTgsAV6dTMv39T0S5tMtja9XDazWQle22GiWd6RQSxk
fOPOMx/O6iRW/GTauLEWm2IrA7vxyr8pk66NMsErjFWpNGp4Mu3yKw6Icqx0T6VzKYKBF7BpXLr0
uZi4NWImNaz1OPULIXtRzGinSK0HeonrqG4GKxzLo1KYXznbygnPJhOrKomEcRIjUhRHil0ofUzu
YFJesqnX8MOEfNmeITLJMGp9INmD0gtt2acooNzG9+ohvJY8uK3X7bLMkm9HvHH6B6Dy7kx/8sXj
H+TkvJ/BRKu0zlNjrnCaxMM0WL+UfIgFALxkJyChna/+CqvwcZQMVvGlXUisVTk2WrOaIxDCeAcA
j20JzR/W3Lk7TbdgldWlQK6oygyDnROjhOMUe7x36ivVp+gYUlvIRoDdDW70O0wadA3KPItLn7S8
lV8OEAYL4cWJrqMwFOFDyeKGcu1nZbmrkuiw6H9T/1jvMROLygDyXVKKw1XUj2Hys5pvEoDeL3sM
d1+ZQBQpTSnWBRKa6X0A665xML3y0ERW/qMxrPggUDo005qPpSO39nRC3WzXF38gbLEJeFqvlglO
Zbvk1UThlfOh20vgmftFep9hgII328xJaQyRiU2xMghSI54Pk3qY8CxpUhQHO1R8AMob3Px2cAs3
ddoW2MC2gCrEX7WI16tlAlWf6+LUDzhG07vkCVYNuSIQTwHrrh36R0rAwF/15fsTVAy/e9AkmEuU
VFUApsS3FAIYreLq/R3nONHc5L+jvsH2VCdC2tSkfOIUbaN/61NL9+YY8wM0TUzuW7DRLm73E82X
A8Yoxy8pEgne5z1TLl36EUwCFXadkqYVngpBazgB6U/zLFiCUtyUTXVV6KaFquIj8K5PYp/sh67z
2sb0O1M7iDlGLkuyMyPD1czydalrP8ZtJZP5SlMh8E4w7ZKgnzMGx64kvthOdtosmlWRYV8Msxsk
2U5UulMT598iBWNAMkTUhXaPoUu/RI6cDOJX4Oz8rq09PR/9pCCOVhVXkYHvXvQ3favu5Ty9UvsA
MH1ENMW4Imp/J9YqwEFhdFdmoMWeC0cAl2vT5VC21u900/BJLPv62PmGUn1rpuh2CBX/8qflpKUG
20gegWVq1BwO2gIJKT2OuGB8SMbZ8nt2PTvGrrru7MLnPUG5ZmnSugr8JCSt2ZrnmwbJ/z0G5i0F
lEXQ1fJap97L1gBZJl7ycjkTNtiGMkb0l6oosVaordZWJUUnTch5+IPLGZJxXvlqZSGR26aiyUPj
mDd9jX5M+0ZoiQb6YcaN8V4eZS+7prwAvOYIjS6XHISJtcrYZWUUnxNBCisfQPsS7XKPN73FuSvP
EJ3VArNlUbVWxgKDeHINvBXm3FWkr1zet/+okPzzKke14vczkjZCO0s0nqt+nzvdPj3IL6E7P9Ee
E/gqXGjf2GblxR4PLso5J+eLZrXCus7KqpzByTaPuVeOPvT+HI7bcXK7MyvCykRl6kol0/d/+Lx4
A7pYCSY3VSsiKLdQjhze0edlBOduwspgmsh4mBTYTLBQl5bxiofIt+rr8vVcP/T0+9of7yntQWxP
ugMi7uC9fuQfUV4+cP6Zq5+hJHGTFwbOqIbhYNQmvQk+v9j5LZ83mmuLiTGmmppKOmGPxQOKlFb7
lNsd4ovhJXe8Zu9mE21187N41FgYh6xOsa7BQy1HdcNDZ0l3HUaBUQ91+i+877ndk/i3nGDITIZn
dEPfSj0MUg6r9h4imMjphNSS0XUdv/DIymjouBBaZCa09EKRlqMAa2HQu0k2WHUS280MvLaOglzQ
cPJX7nYyqRzRk3YyaaSmrR6A3yjJQOT0qIji2aWTP3CQbZ/XZU2DppcmsaMrGQSMxGZBdiFkomWU
J6XmTDX8Rzj7sMAcx1AWAg3pIT0i3X4wrCVGwyx0DUeqzjoxidvcpTe1ZI07hceou50lfthmHh1t
NkkJKWhhInttyEkRTyR75IQ03g4yJ7KIx44gkaFvufA+g0xZfAj24p4+kDu//9I8cZ1u+6r9WBVz
KsNckIqcBlHtzGtJxQqEe/k22A0H0ful7oiKCw7LzINf/0fx8sM0c0CrGJ0ENUODiZYIYluHAMQ/
dzz0W8AaeHtWRd1f3mPeFjM3YmLmea7SPLyv34oFNOEib86SY4EdUJlmTWlUHY6exuNkNYb8PKo8
SD3PBlPXyCXUNCqayEdobjTSScq+Xd6m/6jD/ft1CPNU0EnRjy0tLSeYL++O82FwKO2wck8elEO7
NzBSzkWJbKdFHzaZUkYCntFQqZE0CLvJg04RGK12/Yv4ElRWi/pq7c3fNN2tgA7gIjQ3o7MJIWBd
UgmA88yxyMowao2xpMsNfMgiQ2H0oN+XJxD9W6PTWOk7tFD2wsitLW9+yQ/DbAm/yIOlngNQgEYT
5oxbFZwXhfL98sfk2WBOSy2JLakDEyMs+rIT4nyvTf5lC3R7Pl1uq1UwpyVdUiL3UWCC7gE1CuhK
af6f0MpsX9krO8wJqYs4n7IAiKn5UL/p3rIbXybbwBxd/fAHtYjNDHNlje7rKtMaCMmrjuDbqD4d
O4q84FHco2oJYH7s6c7C+UzbZ1DXCMZCRFFmacQjEofK0nY4ChpYNDPg3UCOWPWzBy3cnRBxXlmb
kd/8sMaEX3VQ0NwvMf6iZSmgukGN90BlPoBJLMF0l3GlxgVId5uAy2W+vasfhhlX08aqIkqNoZHl
ptjLz5RpSYCX6dFZGVrgyjNvP5Q/VsoG5CWQJcz7txjADA4q0OzTrkysTrfUF/I98DoXU3tOY7jJ
E2+YdzNlWBlm/a7TomGiJLGR8I0kwBiVP7Wldy673vY9urLC+F6bt3XadDg20s0vmZL4kJ7UG92n
zyA6hBhxnJ23LMYJ47yOZzGBQQ3SOkP7oJU/VcLBn22dTtBAqAqmoIHjYbWDFYgHo7UPHuGiFv1+
xCB06fVScWWgHlQQxYF4lcfZx61lrU0yDgFGCB3yophSMzCC4NDqeXMTH4YrSCPf9c7wvDzzH1hb
N55KwVi6iHwZGsm/R5gxKrIoaeELdaVfE7yZrTqOoGNExitZNzltrq0grUoq2JlN6IeL7J52hpLU
atHQZkgKkkB1n+8VNzrwihub+wiiXt0wCcSfP3GliyLQlzKAtJVyn6Uv3fQNbx+L87E2z8fKCJMp
z2k0FQNaWqA8pCBWBJHUMmqA5yA/e6KI+XK/LDZ0CjykMNwiNXUp9rpTAaLRwEgs6iBy+/2zaeDy
lwURqatmTA89AS3I1DeiF5mB4VSNGTrZRND3SEebBBLOa+mFChjrSPGDsw2b52f1Qxjfn2u1I3oJ
xJTqhzsMx9V3xQMIaW6TL+lRsiV38AO0Mg2rUzlRh159l3aAiQFd2IyaOVdIQIUbpYutBCo/nLXx
TNC/r27ftkM5V85hgjIdUmVhdPuVxBa/U14uaKkdtMeI9x7aPLur/aR/X9kM84UMgoBLMe4BGOkT
IL9+KuQvZrjWp4c5u8JIlCQlNa4F89BFujMJA2QY/ua9ivCpaAbwXrIiMkshXRhr3QROzkoAB5X2
mlamJeuPnI+06QkrK8xazGzuZ7ODFQ0Eja0l1xYd+NF8xe1StId4ZcXNCsB6VTSHWn0gTV6y3Cgw
0AH959g6T8t4FG8l3xiPk13v1V1604N3kzdstHkYoTUG3gGV3krMeRcLiXRATiF2ZvqTJBbHLgqz
vzrxKyPMidcH3dTkMASQA036BXx0ys68F2/odH1ny18yu979zedDd16GCq0sieyzx2gxjQ004D84
SHBh/Eip3gqGhe+4IO8twBYUNP4xxj51gkBV87COoLeyLE6iC96Q38tTCHJq0erH2C6k2Ve1oQNy
kBdMtvz6nFabCkTj0BL//djo0EGDSg/ey2l8SqPe7rvDksgOZze3FkgUlaiagmsWW/q7lT4KzcHs
z9N2xoGS7ig+WGIwase7YjeLeytLLNZ4xkhfnHbAN4OyfHBKUBwlTnNVfgXd9hFH5epv4uLaHnPh
FWkaG3WImsbUYtgn0JxU+Vahfnl5Azcv9f8h7cqW49aV5BcxgjuIV269S92SrMUvDHnjvu/4+kn4
3LhuQZzmGc+rHaFqgIVCoSor88pBBCtxDfho0/HoSw1f0/XKziv5nKWTYbejUdiakt0Xur7yEFry
DQMMRQaeXKb5idNNrTRakZHiPTLjnV+8tAR7alxuL23pooZwDDI9RTWsTzK2rZYUTROhztaVxs7s
v9Khd+Loe0fXkMVLgerakJARZCGRs6qDodlEYiRNdl+2K59p8UF1bUMIhvHAyNiWv2tDnBCJfiPf
kvsUHc/eld3x0UTK8Tiu4i0Xv9PVFgpnWBkA+qhSnGGF3rPoLjRM25DWAuLSGxynF44gY/Tlky5u
ms9Sk/WYU4h2A2qwaWtzTlDlJT7N9+YjkLyZbW2zi/TG3m47yIphEYQwz9AT/A3jIWAPJAbMVLA9
/kR+vY31lWUubuWfVYpghCpB+X7inY+hbPbVMDyFVbVNsnnlobjYPkIGgpAPRRKdikOKuR7KlCWw
kxzNfQ/Bcd4+Ahrs4V+MtS0FD9zO4PWjOMqyONoSWVTGZQb34GjcMLdrBMVhW3nG5h8VUszwvWB6
3ZXcVSQyj0tiMmzoFtENitFnXYz7aY2+ccRbO8N3BpVqBfBQOz0oR65HQ8B4J7vRoXsO3+jvJ/m/
KFQtZWGGYZgKgUqVoYho9JLMGYtnFBp49RJ3wT0Lbe0y+yrQz8rbdL7tqotJ2LU5IemzpmGyJH6R
q5vRS7fKoTpa+3zLkW7aRiEu55mLXYo6kn/b8mJwu1qnkP11cg6hplrHNQ75stR6N6aVML30RL5e
GXeyq/Qy16K5B5ye09b+c4NzYvVsv3adLtZsDBMaW5D00zFDINx0VaV1YSEhgvJ3W35RQClHHetx
eOZwzMArt+rD7Z1btSjcC5pp1JBXAK6q/pXf6YAw15vUabxww36Nu8Sj66w//Bb4dCqu1ijcEgGd
axWYYY7iUHzOlGqdq298oJbz4mcnObdXlrgY1UwDCm1o6sqf1CbzAKLAqEmgWX0poGwJ2sPcoZwp
O9iGuwFlPnWb/FzD4C+6pIUCFTERAj4pw+W0MvOswX1bKl+b5NLO7dqy+Jf5tI9XFoTT1ims7im/
9zCrBBTpVtkScF9ZtvmKAt9m1TUX4+iVOeGMMatI+lHCgnjfmBfzgRfxCp9zN8+Qm0x9CD/uVbzt
1gCki/gK48qycPgkPc0Mrfp9KFhsq169UTU762x9dFLdjp3O04DazR8xRwPSPK/5bkSYVAalpfP/
3gQhk68UHWp0Ob+4dkrkyh4EHU4xhIMGh8vLBId0B3Y7h+6av2PTvNoFIqARM2Wmc8iR2q3XHFWn
3wyH76ZdPnWAoq8BAhe33JRReITCtQwdbeFjF6g2MqrDt+Jfk5+WG+JzhOuXLMEI3D8CyqiBVGB4
01+rX8yhe8xVYRL3b1h6rn+G8OUHbeqCusAglzw+tDnKFXlod9HPdAjWDhNfkHiYri0JH1alaQHt
DyT7854XlQo/U71AszGuRr5xAbMAs2qAR4eSI4ND9uF2hFo6WlfGxbntNtYSyUqxzGDq7QEi9Il8
F2pQZBl6O8xKTDs/3Ta4eFMjBOPDahRTfzoPmVf3WZwNut7LqA+WmH6N3pPG9JSuwlCcNynbviyg
WgTw2TEHf+HQ6rZRP/fjczF+IUVum/2qws9SsLz+OUIoq1knVRMaTKC36zMbLNYXQIu5xGvjzW4w
bKav67zZ/G9++uJXWyC6eN4OkZTneJ5Ubz0ksIym9Ks09Nui/ovk4Xp1ghejZV7NSaphREZR7iqr
PsS9fpcUhmvh8zijqf8ieeNjMmLF7uJ77Nqw4NRBiQ6K0SBa8ZCtQq8bCs+eFCJkTvsAAxacP6kl
tvllxbuWbvgru2IVQp0LrUkSRA/jcQIgR9midWi0wOBJF05dVm6DVd3Qla9pCImTrgGApzL06Q1b
8ZO31laYO4MFchNzNYM7+rMqHdA5ZZu/QotdL5Zf01dHyYj7uZHLlFceeToDYnuPF3iquwpNtrUL
aOWgiOVGI46T1rRwCUjGQ1W90OB55dMtJRUmZuOJppkEXQwhOYtpagYNqg+bIHMx1HbM4TPUkSWk
uxiZ9NZmJZfy6mtzfL1Xm5dB5XUYg9/qSN2uuO+2yp7jA9bgu4v4gGs7QrxrBtydhplwvT/+kfpN
ch9iYt308/t/4RKL8fxqE4VwlnMNusiEM4aE05ZhwCh3AoCZ9pbbupZN93ppY+oWnKwRRuY5ZOD2
V1z2kj8fUQhtWm9FViCVKRgs32TlOLOVRsVymfFqgUJES5GMKFoEAEQCgkDWulnohjESwm5bHnW/
y35AV2Kl8bvmKUIso2MtNZOEQrsyNPtBeVCDvdwfZn1yG2I4tCjsaKycv9hHDrr4T3VYCCqpFlIy
6Xg4NPF7I79F6cppW/xOV39fCB0hONg6uUdKndLHIERfRFpJLH5Xhz5dclcWhOPcK1MuSxUqz7I1
PAZl45oz5q/uWAkhqXBy47g4GQaGI8iahywv7b8lb5ElguVdqRMlSjZapG60ovcCph4Z0S27CrIX
VSce6hVPZgYGGQWMERN7UvTcr6P+VDLMj9z+jovjS9dlamEb8myUm5gX4NvZDjbKWb5U4NF0Qaly
qjqM44P1C1wnk1c8pIENRWJAum7/gqUn6PUP4Nt1Fee0FtokKkM/pU4nN2sfGOi3CzVc8dfFSxBP
XEtR8eKEautHK/lUmWMF+atNUAXHBOLGlfwTdfEztE5XdnT58/6xJAQAjPRbRWYNgd+Dyd/skarl
a8/2xSB6tRjhwOPJp5qhgcPRqKWrBbpTDtTpgQaVa8vWpf48Z2ucfovgRvOPTXE6AW1R9Ly4TS6P
pM/OzCXYNiaUeoDy81pUsY3QSb6u3eorSxWrPk1J2RigILqJpcDJgPPAOJat9rljptW2qw+MrsSF
36Dyz3Hhv99PHFmgGsn1JkKGZrLT6DEX7Aiucqefg7f+CwhW7PvQAyff1np8w9satOE/s4s52NMm
9dfWvvwUudpz4Wy2kRqq/YyWVXIE9ZCtuQZ0lUMvBVVGrNrTL16r7O1+D5Hs22dy8Ua5MiycSWuy
GlZQnElea2v/Mz35LwonfAG39lrIPcxI6aQmMXgfSY48RSsObKBHOpMBbz22L7X4pRrHQ9cWZ5yi
V33KnSknxO3m7OvtFS+nQVdLFhKTzBxNU+U1hCy2wweOpMXo1FOKYZ/xfl0gQ1vbYSEeFTRSgyqH
X1Oz35hB5zRxiwavteuy/ER74qZjeIZ8kZu04S6twBtRQhQl07clJRnaYNkO1IKu3vQuSfsjpIB6
m7TEstPS2g8GZIT14CCn5SWmQJloxfRlbjFAPknEs/LmkEyWLfXNQxux+zhSD6hoXFDEghiukWIS
mgIqMivODCKS27u8HOv/nC0hNkqksqQwwyYHwez29a5Ua6dZE81eMyJEx5bLvWOmAhkYe0nTQ25A
XdhYawd9Lg6j82lBN56iD6rJKhH8pW0DS4tKqvtZVALE0c27sKHSfZeNfk+6V6hWO2kVbVgZ3AEF
8S5p5GDWKMGrevVY59LKxn52X+HnCP4USckoT6Wk+6PzT+XYlGxOytTuzEPorxeOeX734eQK9oQv
SeXaCCSQafrhnYYh72Cnbci+c8D3+hdDZIIt4YOm8lzWeRzovnlKzrVhy/vBV39FeE/yUExO4ROD
7Ojo9jvtRDa8HbBeaV373iLXZZ3nSdTzDVYeB59H49bJCjs4apsRrSqOmlt7qnx+Snxct9ie6+sx
1ZMBe9yUeLm39nziRFu4aoEd2/6bcvKyFxHF0gDRg3eLvHpzMs+a1sNi90pnn9fNOU1L2CIKdhho
WYMmfQqCfIFX5tSPSRmUY4c5gMKWL+8NP7sHIgrUZTJon25HHe77n3z1yoxwjeYmAZa/xaq0AlSh
HXOrcdozVnr1YG3anqz0+j7FH2FVwuU5UIs0TWjBXSf9EFaqr6vQ4GjXRj/UNTv8/68S5y4Ju3Gy
QgMz+Dbo5uwRLIG5F3r6WyPb9VcCMUcQPaPo8hQC1RwC1Wlj8DvzWkT27VqtZ+3HCOEwTCYj6gMs
ujG8joQ+qCAcK2X+7S/5KbcWtlaIctkUq8U0wGFoD13uCHWztPJum/icdHEblqpoaKugyijWf9uo
nak0ItqolwAgmufoB2hQwkOMCkXnhWcLBRJoUdi8K77WW/icZAu2hV2khSUnJT9/o9P/QkOnOidn
1akvYGnDuY9iRwPw3u+3t5f8mdNTMCtua5vkhSlHBszyyBY51X0ALXm2S73o3nQHT/eju+Zu2mSX
0AcJwXZ4u/0LlqPr1aYL14mF7xmqVoy0C50zyS4v9abcDODx5ri6YsKtkq6kuIsOe2VRuFQCHe9/
s8dnpvTUGVuiyXY5xitGfg+Lfwo9f6yI5V7WmlEYaYnhA/k4QdC13YQgSaY+v7oov56PaoxRnMTr
D+S81iJaWaJY+I2RNrIpxWc1od5g1miY6M8Mmd/tb8c/za0lCkG8wwhOo6rceZTQLahW2ROJdCcq
6tqeouGhkvVLR+o1BMliKLjaWSGoSynLoVYPj+nYs9T5kv5/Vxr5eCoMIY5LIR+bjbGwDoVR+YRB
vi00Wh2yUaGvwHu6qxc+36pbW8k/6FVET4NSbcGMYfjS1tpAWnnbbBvMcv8O339BGyOsTwg2I6XF
QAmsZUfm89Yxb0XwPgjmgrlClYS3/Z20chcveQsoZkGPbADWR8TuKdWyOMUgEzZVOYdhZE+ovxjT
5AT6c6RUth5G7m33XDoE1waFyKKWqGAac2r4VRTsw7j6lVcVkE65xLz/nyEhoOREydOghSFNA3Nl
Kfe2OrBLMMgr1d7PPJr4btRAG0LmJNMgJf3oJVMAufHOxBa2kIQBORjnMwBzZgmFlm3s1RdeIECS
6JdPzb68J+g/D6f8MXxcO4GfVXGEHyKc/CmSFcjrwoFwujMHjHpOlWVuWZPdVJieMURHzTS/yF17
0jDXMiTFqU7Nuy6VzgN4IF2tj+8kI8AQSgVGjz5fScMWk1lOxW2aGmCJqFR/3CeM9TSd3ub8Tql2
8Tb/isc1JvnBiJeCc+qv7u4rcyIaEbwuKBkrMJc2fh8cg/iulqHux0w7LAK/yb/0074scqfEUEGT
gMuoNO0WuVg+rXbsF33+z8pFrGJTt0zTA3jI5Cv+mNrtqfyibAMID5Q7E1MgGtQqoW592/8/F9S5
O1xZFdyBhfFQBAYiMufn5VLiOgia+LTUqqWl2H9tSYj9VqKptElx1IKvk8vHXMKvMRosPFaW5+4k
nVddnSNIxMh8bVG4C2bTDPqBIfHMdt0uA7IH47TwJPmwVg1fW5pwBaAdHtbyCC/qWGIz45WEa4jx
NQtC2M/02ZDbvkJKAihiyezKUuzbnrBmQUgnE4ybDPJQIiPIpcM0ADEB6eTbJtY8XIjqmV7OkF/F
NuXJy8zz8wA0nt9u2/jcGhEcWgggBsvlZAZx3m+Hrh/yh36DYHKJQZ6Ro0t50ZzMUzv7CxBeeAxI
K30ivks3XE4suEdzyaSizXCcwuJQavRYJ7k9q9SpVGuvS2vTaWvHV6y0K9lYymkNe/I+/v3wBzJ1
D/bV7doEzeJz4+owiRV2qcrTlDX4ePy5EW7jbftOYlv+xdmoCYPMa+/ioVpAQKRASUn1o0N8v8YG
8Rln/fvj/ibe1jHdKT7zUqT/bTrW1A9OnFw/31Te7Ac2xg7XSdoXkx7zjy3hyFlgzCmHqjN8lBxy
r4n+01XInfa7sdHdeBc/aZv4bEL9da2HoPGo+8mNMLxq8lkl69OEvDIbea8N2Gy8QIITrw3GXrCh
sT2GTnTmjMCRq91xxgZpH9xzIvXuBBgy2INAs1d5mI5xIXG5D1e1qJYeu9AZAPBUlw0M/ogcvAqJ
gM2OESa6yDjmEbLPWS80z0wDLzOkHVKce4nUzC6q4lEzaeIMtDyRuYvscqLg3SMEs9qkYO7tY88/
hrBh+FnQ4pJR1wXUQ7jGqryYDQgQIS1mqOrpewZJmSAKnTl5um1oKX8ifLJLx+fBlJo4Ehs1LJ0V
TOr4CRLwscW7G9Kl36iXHcpdcpiAm6x9FN0etHO1ssald+kH08IizaEOplAfkKxY025Q2T4nkuxk
NR3tCBomh8ZIKxs30UMzadsxtCKbmcZrGtI3lgd34BHdKgl9z1p5l/a9G0ntt2ko14bDFoL8hx8p
XPM9IySL+t7wm1HZDeYrTcFxmG5XvsLCAYEViil4C8gepDDwh6tHF+brAEfOYaX1ZMhdIYF14pMO
dY/Snw9r0OeFoH5tTESqQpA3K5oaxqz0MY/vsny0M6u3lST1FPVxZWULNfoPxoSHQheogTppMJZA
fypyWpQDZ3/yVDv11yAoC1f+B1OCP6kltBXNaYSp6FApzEEy7N1ejba2GsEbZilMAAuAy4bv07E7
siPaVcyVT9MRXRXje/RD9coNh0U2z2jBxDYv1tXHGI9Yu37q7zlnRX+/jpX8X07xf/2H8K258p+x
JiULEuzyHKEAy1HfxMsxKFD4gUuc5Fn1Sz+rwcIaeH9RdP2w60KyaORym9Qz7pVZ1XZKHH0pJHmX
NKujk2teK9xf7Rh0ajH8PiLxO8rneHSCyf3NuGtdxdGPCTIhXg5d4wxYPv9/dlbIIyMdsqdZBKeS
mgtilJPk4A9mbKUisVR7/LCLQi5pAYxj1AEcK/rNY1Q9VviGkKM4kA0gmSfz21qOv5RqfbAohBzF
CDMlaWCxKO87o7FH4FES+WWYd/K0HcEQYpUQmSVr/MyLN9ufSCe2sCxUl5Wyglm1/THMs40xdFuR
I1DXrKSun9G1yDOuYqrYuTJUpWOjDEu9w3zZ43w11o59o+Cs4XG1OgXefFjrJi31yz5YFYJQA6jw
RDNYbT1QScBF803w9M/4gXkYt/oKtd5noXthlUJEyrI87uYe9pJd/j4+N2+tk5ZOg54Zu1Av3EW1
wyBqgn5kiAG63lFelXvLCbzqEnndJvBWX6krV5k4sg3YBi2TcOYboPh1CGWLYGdGYC2td7lP9dWC
pbbwLP6w40IACoxCTuQEO0AeOU19v6kd8013tRfpwfAilx2sN3aIv0jOiNQ6RGY5b9PX6KKdk6O2
i762EJdaq/os5NoEaZsGKW8cXPobeHEVjgcWltLYEYrHhXSPxmkT25pf+NNBP/NxmDDAZsguV5VY
71Qv3oJ/bIvDCknLhqpKLepDFrRHigoVduf2LbgYEgE/NghK38hPhVilZ0GJeWmkjHWFz5uOGK79
xXTZu21lOTW/MiMEKHUYyqiZZOoPTb61Wr1xWiPqzrIhQenBhCBYFWGevWu+6L1e2+YQ7+W0O4Qz
+2UMWWgHrKlsFg1rqdrK6sUS21SVpM4Lhrh5JK/AKF5qJ3hLnWHPG3LsfdhEwIatnPLl6+HPXojF
tKKNiqY0YPR3k9oHDI1xlHQAOuCUvxhDR67cJFm7lRbTnSuzQjAjU4cyUMrPcuXo+3rPqZwNXppX
/wXUYNFxdSKbBirzBtiVPuYwyaSEtIParF+BOlo1frR479x2qcVPd2VBWE6glgXq/lhOFiMn29fj
o2VubptY6txCE/DPKoR4zNQcF4+FwzFveg+i1E/z5R+hsCjxwQn6yDCflczb9dGDpVLzB8tCDgi8
FivLXINl5x+xGwYmC9681MB6Z6yEuKUIBwIlA4VtRf8sDGqwruuzQlX8bMZj3SJ2DcYMZBEyV1uO
AfpZkyJGcMH3F9/E1yaFsJPlEH4zZwVADUtmjpaYgWfNpDjq0xQ9xhQKOlmdYQY/Q5MRj0IPhCzQ
r+q10c3KRHHjMTixIPBA+V67+lydI8nSbKhr4dxayj6YpchuAkS0cMpRemi7C0oGXlfO+7Y3PGg5
bKOxdEcFrEyqmST20JEfCkKRqqP4O7WTHYPmwi1IrniV0gaQ3QPRbQc4llObE1Rik7F4R09K2/ca
sFr6SH42QxHbQ6+8Kwor7GZM77M08M0wdxW5Ci8Yw03ckZSho47hjzYpHqhUKHZD09xmSXS24nZP
e80fg5Z5ZdA+Q+gIGJ02ym2plE9qmd/HreplNIa81CQ/JYM121LQXZSgvGuM6rtuWKhwsdSwkwoF
el0u9kU6XnCn+ZpVd06eRZskVfbl0D0ZukQcFX2ObYCg7Ft9RzdtHIAntdHcWkr8Om0vbSeh/QLf
cMbI2NfKvI8btcAfnt+UgIxOA+y43YX61pSkXZLpvR0B2GabLZSkTa3LoOae/VSh6eB0eU6dNFB+
gC4sttNhrvaswmU2xp1810YzvZOgIbcb52HYKyxJH6sYmLdQygpHKlA5KsdGcrRM3fRz4U2pMvtV
a+Q73eh+mnMxbotUhnZ8X6dOySKI0I1Wei8pBOylrP6pQrXDazP5Ek3VXq26J1oWzwMhaKeUYCKY
5+Re0Xt21AzjLMWYx2unTRgFLrAnx2FOarsvBs3W0nk8FAP0GOa4c4defSZw4Y3VBMrr1CTEjy2m
uak6YcCrt6QnicnTsZ1l5QS2t2gXx8Z8mCQF42Dd2IK4Ve4Dp8ftvo/rcvCUZngPxybxuiJN3CiB
sJWpprJXF41y1qcMIHk6ueDh2kRZfwgq4+tUSI9ym24tZf4xDsOXxlJ8UtBD1eD/5+5XT/MnXQ72
kTzdNTI7ZXJ015bhRtaM71NmnHszlB1DqX9kKUZagwi3LUrRMfD5dcLOEQnOCSYEYmlS7SQs7uoE
8LAsr+x41N5aItV2mNPJGdCKKuQKoLVELl2pp8QNaTJ5IHixHDqE4Cg3eNMhDQ6GljFvLpRzGhGQ
hQbVcUxUZ1LTxzpuJXBt0NLJkumurXIvjnI/1wbQ8ZUbludb4JI27dS7c6pcktx8I2p+P2mNU5rW
yazyCLxF7Y95oqM/z8E510wOd8UQUDHadatsZwvi0boMNbgQ85fltEvqajuqow+ALJoVoxFuptR8
UMog8uc8eW+kzis1Oca/VsZmUtp9nRhfGkBqXZPV51mhYJQzoMlSJ029q7qy99SQWA9E6iOcpRSN
0xonOqbmpkksxWlagunSOdZOZl2EG6BSLlndgoxCTxwwIgGYk/Y6xm3l4llTIGWGx39jo4z3Di3s
3qOQQnjMIXTY2DSvzQ3VaTXbkARhXkqL8hxpo2ZXSUc2UgkuCJru8kF6rzABYhuxvsGfeLQy40th
RG9DGn4F9SWIubVu35qXkN6NdarYsjydkX5pNo2nQyQZ/jCb1qNeqdohirrSDSTpVQ674UsqBZGt
DG1t41fVdjGX37UmfwARSO0gt9gNRSQ71tDdySpDEJceNHC52XISp54sFwTouDGyW83osFpdheON
MmhHdVZvMB6qojlVtU5hlNpGr6vXsIWcENBL3bYuNJBS15bP5uqg5MSRp+iC6ezXOdPvWaL9rNX6
KyY7d3KgxX5MYxzk5F01S2cgwWbK4/ZRHgjG1Mfsp0zzzFbC8BcZMRXSj9ajgsOP6+KlabI74DNe
kY36Udbd11Q6gFgA1eJS+z4Z4V5Xis7RM4hJsXRnjvoO7ebcwxjzWQMjCK6qWd2WYRvaKXiO7NKg
P8IOsYpgmiJVyIVZBN2WQAM/Ykp9NpVPFijbbM0AD2qmD3t4PFYZBdCNI5DhiihxArAwm9BPwb+E
DLX9PujPkPBu7U4q+5cgq+ZXZqrSBkKq1kNYVM1RCeTiJS3UBvot6eyQscGkjTHKHgNFoS3V0P0u
2VYt6peajTarJS+dqDcbreYolCSuFldfaVzXzqjq700RqZ5c1t8C1TqxJsDYbpgnHlNAhZ43xGaz
VHhARoMZQFM1wL8jsBKkkiPJBYKRvtVILzksBml6lf/QauIxDFNiukM5VXP3oGOvR6XU7UJJwA7R
UKhm9aVvtUSxO1UrbHXEBHw9W+dIH9/MunmYB/nQ1Zj3Z1HrVhJGNiD96I5z7MG7E58xyHwqTbjV
mRnapmFCoN6408k8+VWAr474aO4gytzv25rucU4Prd6+4MbEEzNvHA0MkTtNGZ4gzfwwW2RDWX6Q
5Fq5j4lxtOTJJQHALOV0QDP1aGK0KMwkr2XZWaPDBoCFGERZBCgU+lDFyOczugVPfmPndeepcbBV
U82JoDjAYh318dyuQKTv0MBsnJwOu1Imx5Qo7BBK5mtRdI3PAuNXYqW7cFA3VOouSRhnoLrULTeR
5wk8mxEewrGB9D1ntVfJozdI7CuZq2Ovh8cqoW8jbgHE6Pi+lSM0Nkz1TiqQXETNllbTPqOYD6vV
zjMrgEqkGPMm6iiBhMgCO9BQnNUKicAs14GrVcpjbWZuHweP6DyADj82G7dvmjc1SF3dMiM3YdQZ
Q9mmfYO6hJwCh6YbbqXPvTuZsV82g+WEk/I+lFZjZ3F4oTKCOtDunS/rxdmSUJrK2ulNK6cniHSD
gXUInXaUfxhG/g5L97cT+6W61XX2KbxGMfGj6VKJ7LNqt7SLHF1/7ocfyhqAZzGLt6BLCz5zBVLC
IgtrlQw93ruR+vulx/iTK3f4q0FzytqFMm6y8sxeehNd2xPKqjy/UmOQm/msyO6bygLtHSUe7ro1
TOvS8+7akFBI1UytDQPQqqLJJNkMIlq0cW9/oqUKMQVRG/YNVEqQsvj4gGRlnnUROK18lXNYVgpW
cpDN74Za2QO0324bW/IHShRNR48OY5Ri34wARRTXDC9ysx89EN2zdBOhzh9pL7ftLH2fazvCmzWL
AhJhOkbxwzrHRC1xwiL6ock1WVnPUi8a9wJoqGRTNRVw5H7cvY6UuiQBTeUr42NDfmkRHkGVZqvI
1eQiBdFpaA9R40bmEc1J7/Yil+obEI0A1RiUqfA+FvmUg9IEeU2ZqD7rKRIvPQJMXttLDXVAHedZ
mjTbaiH7cSK9ZWHgEIzLumObvdN+OFXKGpvcwp5bJg6fxmVtQDopnvWultMKbVG/TPFwo8xyoljx
LdKu9U6W+jbXlkRobohnRB93iel3fv6cvwf7wpfujLvkpfpWQMMKamBbCaD6l2azNo+wVF77YFoo
tyhZBm8aJzhWvONdR90JE6CYuJZOGGxbV9rEkPNYnSdc3FvdUlUK5hrwaAlhAFlvgM2dTF+KLUcx
9kb/HZOOK4Wez/w44JLCgLJpwpt0DKIKzhyN4CAnGVN8IPuU1xEiAO2XwpWfTQAPUCPc9P7oBvZ0
p3jxeXrG4Bu4ppXdilMvFCw+/AghtAZWLAGTWJo+nrCTy475MwiZsMGBizY38J9cXzx/Mw94ryan
Ncq1pYvkg3Vho7MpDEcth3XQTzndU7rnYowcRY8If1rtzi0U4T9YE4oznVGA7ErrcWSIUZ0GWYUG
oV5Ejmq19aaRw2HfVca2wXhuP1cvKqWPtzd70a0MC1zsOm5pWQzHoZIWXSsjTI5q4hT9uUNIjpp5
5YZZ+qLgAgXNJMA6SAeFMzOWNVpWqEH5IRRoRoiNpHqFCUWyr6Z508mgXBout9e1GBmvTQrxvzTn
cCoYD8v4ftCwnu9iL3ey7o4Tp4B8B9OWf3VG0bjA+ZE1jBXqQiUxIGWrWw02M2BPiNhbIwy9MVtl
FeI/XSjogXXxjxnxkCqA0cQlzMwbc8OHW0x32o/uv1SBW/LQa2vCaczGfNRJbJqYndMgevnMh+dQ
LHgwHuhd8EN97BEQyjeMg7qcKQvN0NsfcslBr80Lx7EGMDs3cZH7Q0bYZgqU55zg8VeYa1OY/A/d
2lXhJE5AwOakRXEnk6HFFr8ElewqverIBsihwSt7e1kLWZ1FNU3nKggW1UUcOCDUQHbVqeqjTNZK
kTMma3nj0sZRHVRncEUZLN6Cl0xdnqiJDgvZiIEVDdA8gpKqvjaKswS0xALQZgfqCli8343dq56d
CgB3gPFj4kuHzp298DB/NQ5syw6SA+Ro9B70EOuDlBHIb7QfKPKla53xxYhNgRjDiVDAJi6CH9My
TQcz71VAPTkdVIu7arKLLUcAzKsAyIUPB8JFlYIqVzeIaQpuEpjTxMd1kXFltQsWUjxm32+7xsKH
+2BByKIsdWqLUFFUf67Im5F2bq3pRzKV/m0zC4n4tRkRzSSTPosrPAZ8YPu9ir4wPXHj4G5gr7ft
LG8Yh/FTBbumCX4YmS2qGIGB10VzF9MvVbLSUVlKwHGSODEIvA+Dr4KBnqk8VNaaz7WYZEh9UnBu
BvcAZJ70h9trWcJGgDPHIFxhgGqgIvmY7MuN2ptTOWoYK0qeACaHRlJ6gfrTxUIrMXWrLxyCupbt
LjmEjplGFRMXGqjNhBCo52OtxbJm+ln3OpQ7MCA5oAVbSf2WThHChQLWeKQDKtAkH5cWo6oylpPO
l8aZAjE96FaH2uUIqP6wBiP+vCTsHQ97OLV4B4pLamq1DRi1VL+lL+b0lLavWriSRvJj8jGecxOo
CGjEAHhWPKhpHTPoQcgEAI9hV2+qw+xrHkRJNisuwRuTt+wIx1Uuu2I2S5P4+iV/x+TEhnM+pzv1
FaIdXryKq/oNYb1hTzy3rArjoG4pvotMv8k9PTXQ8t62k4JKotZByRuUHykqPsHQJNuxJygeo9j7
IzdRn+wkpPbzBEjAkCvoXHWVn6a8qdV4kqmTLUSkc9eSmnPFaleqlc6mRUicqEFUNaYTGNqepAqV
RjX7H9KuY0luXAl+ESPozZW2/fgZSRfGyNF7z69/id59ag6a29BqQwcdFKFqEFWJQqEqE4TL89x8
HwTuRKq6oRqiAXbiVIeXG9kTJ+3QK/1gDjkSgq6dt3I9vDeddA/NA0yFwgoenvAo0fU/qin7oevN
55gPv/WNf9J09VhpdWDKdSmaBc+ftAZDe3WXW/WoHkBK29tNj8vsMILuIlM54chxaWcmXc0A4pVb
Ji70KhxIAKEkMIYKCRHEe6KaQEeu/dZ+HnbhfQO+BEnClS+10Z7kGpgARWcQxu0gEb+57VfXsAnb
UG5QDJAegeKNuN3iWFVTFW+UuoL+uQYXesk4htG32xZWntw/miA/YWGiVoOkkUMofP7/3Jw3Odgp
pc2IuJ/cyU436n7aMw/sleAXNJlX8QeodaXLFDecLsixjP5ldLO1d7WP14FMZeHZdT4HevCFFeqg
VsNYGKoCz/q17XtiYnbjeWxXNTV0659pXbfxQwsuQ9bOsZZHAUKoarkUVDDcz/easdE1dJcFKeNU
XTn1PsCbRvlmjPaCEjS32nm+RYRLRhC4UjDeWh9ZZIYrX5IXRf2cYKG/hGa1T9M+VAYsy+W0zQBG
0b4o3Fgq95rPo4VpYJznK5/vgzVq3zghroo4GlQ3Hp6kgrfiOnACmVkvXoPt5aKoXVLKCviR+IDt
Y/Rabks3dDWni80IWuuFy91XjJ6glTwZCQryBpQ+oUZ2lY+DGCCZcLajgLvTH7ITOJahv8xZ2YN2
ku+aA5lHCp0E/UGxk1usbtw1NCFFI81Agq7gSkCFuhbGUlPyvqt1xW6MtU06bm+jCcsCBSaQflWj
OgdWinztCnjXlbru+baJlRQFXr1YBXGdBWA1sqpXDd7a0YeUgZU67ixda93er/B0XlePRY+ZZKky
DjiCviox7hqGPDwZY8EaF11b6+JcoKuuSZShRJUBm7W06HZ9hhe0qol9+/ZyGVbO/ZuL1Wpa3wRp
LaKvC/0nTaCbU8cItTULF4gUeHL1X1jI1UgZIlBlQ8hNdaaqt4bk879fw9IChVI5J1dzNgPqjTYX
nYyTN2nJKwyoZy2D1EsWy+Ckqq39GiIGVVN4QldBKkGan28v5Pq2tDxN0L350QbYYPK2qLGQsrwL
u2HDca9q9l1AI89tOyvEMMQQSvXIXfE3fZsJhQGOO59bYOtD/ly8EmFGvgL7rv65fuIcqGPv+ENA
TjA3fklsvGifWi//wcrQV6465IfgD0S4kILQkAG5w4mTJ0jcDmiLU8BY12wT0MmFLlqEd8bPKrPy
xuSf2ZMDq2G+tEz2e7GfoE0qajGAZW6TbweP8CbVjrQjFyz25WplmurjOilQqeXWkHBxJQONuifZ
hRe9BLI5ZiZ5QazAnxJYvVe+gPHTxFPy+Af3LtgnwooSTgVwslIhogyNMJEaEUZjiOQ0FDhNTJ68
K6D9YTc5rxzlAsihQJug4bIHJ/v4aZsuBcdthG45BQ/rUYFH9VI1pxDiAmW1SXndvu3NK139WNzC
HhWaRO2Z7wCN5/msOLIJ7XLpQPp2shUrc/MfLBqOlewBCYqAAg3MCtA++7hAseUb1MPQWBMIx6ZH
B7mwVQ0GqK076MUI3crsZyHHjRLOuvwguO09+sjszo3udZc32Rc+pjVqz+YcjADBwGHYVbPqbe4W
ngiutBbz8uGeXcNej/vF4qgty+QMcoMStowM+CaPcWmmLqYBvGirm7jSmulOPrD50lbxdWGVwtcB
FxFeJ4scmyMYni3VeB+Cg5xWf3JWLOxQ2DLxGT5nGaiuBpUNJRJMPWOQUa4j+MIEBSi6HIdS2cAF
62/pITmBst0cN+I2fwOzF9gbId4YHdqfhM6hclPCZmF8b139ofjKGpNmxMJ5pxc4OnBJXQ4Z3LRp
JAeNSWjBdQfphRHiJKKoesQy4s63zIUVfZwqaIdgueEW4iGuas17RPlXaT9uZJvMwZaPKfLaWjbT
PxCmxZO7BhoVcAKjbIWO6o/hPnBhqksZ3oHlowrSneZoONGBMODEzm8cTCQful7qxRpx4sVSJ37O
JojfwnmmeSONfYomsrF0ElCf6kOYmm1UvqIv+FmPU4zZJqz5EeKbt8wTcF+YL+qAl4YR5kU+N8fk
qMgPjL0kd6tbFqi7lz4bqVLKsNC7xlO5JcNf4ybFLCRhTurc8nWA0hUktj3jmWGZoMotyxRuB0M4
5SledVB9jE7nCUVbf27Azo+Wtj2rCX89MH7tI909MAlTVWQilhm1NXoi8DyhiibmxRi53HpqcfFO
msMrqONJaiectiOe0pPZlN/BrZVh0hWtAlvtEU+hoIcCu+uTlDts9oC1EsEyOGiucmWQhYArsMz0
gJbvI+TKdjPUfMZj4LJK1GsHPZ6PScEFwt4iZlE++mbVcX7KgacbB73voVtgN+6RIG5Uk/MyN7gr
vjL8ZSUUP9ijQlGSM6mqOUnHbVpyicR96fAuiC49VjVn7SvCkoIcDZP+pLfl48rCHM0IU1mTfgDy
jgzm0LtyI+3UTemxON9WDsEPpqjDSRX9RucgooZucAyHabPLqfrBaFRPM1hKOeum0MiC1Bak6nTW
WediHgtShat01Zu1HniQ6azRYjiDpfn2Vp1vw1RoY1UXU1RC0Q1pLk9TqsM1Jifccs+iV277+2oz
upKLrl633Ewub4MHBiyNUWQajzVEDJN7yeH33DO/YZWzWEunNlQbhUScish34/ilSu+Hsd4bWmCp
aKW9vfKVViEwVyGll1E8VjWBZifAxTcddAkrr9AnpHv6T+KohiOb0k9Qv5OyMZN3dgXalibp14Ee
hAS90LUQABFx4CahjUbV8M+i77IwuvgYQBYSIm2wQmQDCcV47QgWmO6YDChr2eiH9VDOMyWzpJfB
BLYm9DrI1nDqUDb7gkuoGc6W6ur70Bne5MJmlXjWiuMfDFNeUkjohUp7LBEEgpPLYa/Azqpuo20P
Os/Rkt3eqe7RlpO4LP9cS/g/mKZgQGw59CLEMB1uocnlQDDaFLzmUOOVgU3ju45vi72kkJsbRpmD
NSDBdnoFHZ0dHQfo3tUPkAawGQGxcv38sDISmosMJvCneapkYKn/pfuJpxTQmuWb6cxcuGt/8i5R
UWo/a1umbAcrLKjUKeHavE2yTIfDcp9UlF9HPAnqNq6ieLktnpVXNApubi+WtVYql2qNoUgkA2uN
MZelpqNZpgFmbV7S8qcWvt62tZKDf/iuVPZk8GHcKsFM4hFyQ26LFkjsoMfiml1dEvIgAyTTOOPp
6oGRlXIQz0DOUB3fh6qqTcGA1lYbfY20ErfgKHu8va718F9YpMK/xFVe9FUgKHmUxiwiYhBnBArn
CdgImgPGd838hamgsEIOAOBemKWCPxLTsmuGBiiadi9KYGzQ9Grzhfytbdr3Fqoy6oxukz4/VMlM
VL/0u1bjMG+nFIaNQTUQRwcYqMx9sPbx1R1u03fogXjEwyoI3gNMeao9UenU+e+VPJp4W9k1WbhB
G4ubh5gDZXxDUh+4On8Xi6HgJGkNKHzr+IbEOaR9uyF5J6i6UatgFQ3Jf3XLFIUlJW5iXFA3eGao
AisH8Rd4q26vZjWQF4uhEEQcBZ1PiIWuBufoi1DuDZ/ldGR3b62CAosg7LtGIGBBKLd6NHlAuALJ
OpkWT+z8yEJF1pIooMAFXZ0xhgtnU3QzBqGklgdmHvy8/eFYW0NBRCTqGPogkZTl7WYSf/A6q4GO
fPqrz4aeYfSoaAbIYanP1kVJPJcDj7bdWbUaozf54GmWjY2RMHvOVneITA9oYFPgrxrNC1X526VJ
jy7o5yD5VIId/R7Z5V2wF6CDK5vVYfaKyCyMF8FJXHQm3tce86he3bvLD6FvkorGFWlnlNBPfmhe
kxqqBjESWTCValuSnvAb6V7NzOLtD/ZyYZWqCCZ41R51EtGjmutm5svgDkoZ75XE6652c2GDQl6/
JBO5iay6GBztXCXJ7vkYowwpH/0IR7Uzx3k4FLHE8FJp1YkWZink5QtMnwsiYg+q5mDGNyCp3dqi
uJP5YxNvc0jOFSaRVg/xmTsXMxWiHYTO6ACeDXP+2TwbD8OnKTIFp3UiC+zgqalCW9dk7/1qQC1+
KQWrkq5NHYTUVAw7aNaYbotWZGCdtGoCelAa7mhoYqMHcwq1rIVhCDWM/ui7oC9+lDzIPLLqoDTp
TpPDN3SG/eTqY4FXX3wrFR26vr9Jh04xDV+yu2x+6A3pu9ZqL2i2+g41d0yE5cNWKyDLKWanPhvA
YoQ5en7c9UVmJyUIV+oRs4ClCF0Crk1mp4m1+b5usLigVid7mqp/3+ELFj1M06kgP9Gvxdx5NSF5
IYeX+CT08u4Hh4FiqWSA+opffTBC/n2ReYJDMZsiOcDQID7OMGPev8S0u/ZdKt9vx+ZK4/nH5VAw
aIxBqip9oaHq4nv9Nu7MoiMkjU/qJ/6A6tnDAJ5GFt/5Ci3nR6vUIeJLepFwFdbXu8278jTsdYco
nfTPfGIOL8WR5EsQE5owDtfh+CeS5N3XgNWKuwKHH74ydcgYfutD2gxbKcUvIPNBcb2z44JFUHWV
7Uq8sVAzox/GuaGruIooa6kPhBovfsogYVPtpE3oRmf6cwnsmE6zJ809LPqvawJvyjiFvQGmbjlO
mqA86EkCRPckO7aToxibuBta4A/fFz+IxJcGpizxa7MHh5YjvSR3/zppoH4GBc/xrGWSr0LkK44P
nPDYSD97FhHYuW/6wxFAbKBDXdBEIgRLw8/ESY3aZbDRugN0qMzg62ARHYQqgVKV9Rdl8/DcHMbd
6Pzec+XqTi9+ARW1Yz9nUtOrsQcCB1OSON3k2+mY+Hh5Ljj9cSz1g15CX61kEgeR73e9dtkA+kro
vqMFacFE4zdC0/0lMUxGHiJCieWdFS08ZcvAjKsU/fylL9aos6TqojnF9QIyimA7N1zy8lxiwqo2
2d1p19UFyhaJ4QUSypnfYTYa4mWYrvI92QmfiNQUuM5E83dota4rw5Q9ag9j1UAzF5GWr5ze1nch
asPBsTXDk4S0DBQa1n/8lhT+jlMphxKuXB65Mkb76oUoE+ECeUy9lGVr3Usw7GiA0Ast+RQYjM0s
JyBpgAL2HQQ/zWhXb75p3mRjVMwrGAnZP2zcxRgV8j7IViQ+mKDr94UoOGr7MDe/jRYig+wcC+iu
oPy8bRdrVCLmcz2Eu6YenzEsDqAFsQoldtSId29v11WKQ5mhPF9Pi6jOBCyqA7lICc26Ui6c2yZY
K6EcflTAKjiIfOw10ud4fBW6x3F8vm3i+tCnlkE5uQ95aSHm2tjrDXNyqsfcjnZchotAZ2f33M54
jVymo7Ocj3L0SOXUPFOwQ4QwEHwWrvaIfM+JN9MmtZj9pmS/rwHx4g9UgqH2RHEkhoA2twnQMO4Q
hRPOaqCNYHeH9vQbpV+WRSqZ6NGQWoI0Dh74qQFvxGt3zI78dzAhjakZ7lGw+8qsa6/j8K9F0pmF
ZrS8XuQKTlXMDAw/QtDEKR7m6sz8C6sf9Op+9dFj6N7yUozDsB8hJMxFGeQkvmXRsdef5voYyzwa
85Mdw0OvHswoexR6BE1olAYHqPqrRNijRHgWp2HWPRnhRr+X9X3ddjGn43xpezcADVhQ4nVzljb/
cUEUcrR8j0dcAbmBUjQVCG1UJ1Mho1JU4PAd0vckgxrWBPISIdvVJecxrJPguhEO9FRTV0Khu2hm
KC+DBF/FS2B+qKG6xeEiOrjjA3YSWl/pj39Pk0ptIwU0VSv7fNkhDKF0Gj2CoMzOfpCJ1rQxYxNC
ceyHkNUcDNcyNKdBMBPttx/zBYnjwQcmA2bA6wJiFnQQe9FsQWVgz4Finv8811ayFcD8bqk5eBzZ
HUlkSVef+vIDDKpLVc4FEEJpHXgi1N4BXVD5OUlFzUwH5UsnN6z571X3XVijjnR/GGRZ6oDkIxjo
Qm0nGIol1m8M91nFtoUVKhoHbvLDrIeWKpjnJgudIoTZH/O0G22yqucMXeB/hDcLi9R5zkX9LE5S
BDRt+8ZET96pk+tjVwuvoxpsIe4qmW2TsMq160nLwiwVpX7bqa1shIknpVa7FTbJkX8iymnhJnYC
12BdDVfPxIU56qxXuFIZex/OSloeDLdAopma/WtglVZusZoeWK5CxWKgz23fl0CgSPwcqneFBPLU
mEGfc/2GTAJ+sSLqlJ98DSxoI7IXNFc9tXa9zUBt05rDNw1TjqPzO9qlZE+uA05Ba5UApSpQ6nyM
+LpCw3aYAGOiNLE10HX1Xxnuv75NFwtUMlH5YRe0YYWe2rvOSTAzpznJQQBXz+/0vF5PXpw/4cUa
hWB1lRVG1+F21dqa2WdW/Kwe8y251GWjWVgGrusDJghSk3cVSxhJ1cC+veB1CPv1C1QKwjAHFTXy
jLyiLXxQPsXTK7jADqOOl8GyCh5uG1t3y4sxCsHmXBSjQEd5pNJjS4kF0yhBIz1sb1thLYlCMFEd
DPCuAcHKGvQYegzexNLtce1S+sy9bWo9uwYjyd8OqVLYFZdakKFLPfaSVz418wbs4BBxskBOqYIi
mjQeILpZ+TVrgRRy1RjzDoMR1Q+hiHa5FtkcqMag2GqCU5jhHqvJxGJ9FGpNRV7kugTUKlGcLCEJ
3vhfDWkAv+VTM7Fij+UeZN3L+z/HzUrSwVjvJif5AZ1hHvzDx9R07+S6DQJMfExmO8X6gXfZQgpT
5DHPJ41cJ0lXcfm98/qN8DBj60AI+4OdtbAWSQFMlopQ4atRdOCTXVK+87pXMwu9DBCju3tEdKTG
nAZkLoFbeHUPbfle8Oafkw26RWYexlgR3djDJfANjDNFKNtA72foTQ7ct6VSmbdjbfVacnFFurOn
DoU54DMp8vw8sRF0ZhG/z8ODLN3X8nOi5Qxz/5Af/PILjXzkhTeiW2kYjRAbFaf1u6ENrdno6ckP
p69ho5duTaR8uP5OFZV7TUg9Wcp+gEpx+q8/g0KYMeN0zJ1lsRce8q10iHbTvXrmGVI3v9FHvJ5S
65j2AycOnnaoeI/Vop6gHhh7fzFOk5bCdv88VYjCYFvvBzfclA+R3RV4LWBpSv1DQnExTsW/rzRc
pde9D+qsfCvYwiaCYOlnUjj3cYEIv0y+JYPT0bntV+tlQJBL/X/NFACopV4mWgoMD0HHI+OhFIMu
6ETItuC/tiKbWS1bT2Iu9igEMCZFlloV51N97hwBTY7Tv2lO+Yopjc1T7qkMqnmWPSrJkISp5rha
jL25UMwsj60C6nK3vyHDbejqRMt1vBJpwNB4G2ASq920Dj6e9189hC5N+FqjNEqOmEQxS55MpTPL
becJORQ4sw6SboGEekgPjGNqYKyfEr82TaLRgONkvyX1fuVueG1MKD9sWnO0QB9LjiU2qF6LuZxT
w4tBKu6ndPYl6BIR+EG7cluZwvxaGoNTDb4lNiDSrOykTs0OjZS395LhLuen3wXuiX0ViZLS+e7c
bCqds4swZ0Tc+oFxWRoFMl0j5mI34HgS52MNO2hXZqnvsBZBQQno/qYqi+EoiYKng+RTKX++/ZXO
BfTrq8hlERRqVG2kY4wfZZYRTFoOuOlPRMEIhCG7yOsVU74DVRpeV9FKG+8CV//KbVlXStYaKRzp
0SjWcTXSwL64G9LXuGHKjK9W5i7ISIueYH6lKwIJmbORgIJ+yDKwYefgb5wOWtm/iXX4Q9LAV85V
zihJ7u0PzHASWvSEPF74AYjgvVQFmR54/cMYwrZtzUCuf7iC/dpHmbqTDOAJVlVSfYwlKz8Ue9AL
Zq+Sq7+qspl5PbRd5E/aA5o1GsI70Vp/Wi6/fGaZwpZ+ALWd3A8YfYTCreYmDqTcnRYPtSkK5qxq
yz/kNZcFXwHLlM9ZjzKS7FUndLIQeczw64i5R7CLs8fnGEcDzTwX9WHL1SDCgjlyNKDc4gm/MVJC
AvpGONLjVlHbBskwd3jvKrtTk5XHUZ/2XYTXAKNiKWWT/bhliwIX8JdykOWArQbvhlB+aFDugNDo
LjyI0DitoBbnb0AA00HMtTb79/JhOvxOQ/11f/THI0KmIKgPeqXpNRIiB4wvgPkF3GJ7wiWUuKyW
YaYtCmxUhWsjHw9tuCW1ByzSCm1iS3WTO9Ypz4p8Kl8pVD/qyliIwBj+fQruhBkMOur2P6EL3R0X
GOmgdTHo/TWh/cRz/KY2xq0/hKwaGUGPG65Cz1nVfsobA9RTvGlXbjUMHqLGgq5uvMJarM/2D7WI
X4FND1Vx4IbjswJorR6P3avsFEf9Gc28qqnsCL2U6gwBAzwZO0W3IuQgBu/BFI7MstlqE5h9/adC
jhj5yDXX0Uc3V8g5uEhIer1VpQqDAGcyIA4JV4qGC0tzEWiQrzgmz76IKCMdsNxnNtsRa43k3xfW
806GNkmDxK8oJohqovdMHWxNYLWaMVdJgYqajXU0g2LGa35KBbTFijNPOCYQjBORy5VSM94TPcTS
MqBAwdhIpu9QUDIr1ZxzGDwElQDhdQDJ2o6IkUMtx4Gw/Rd2fsv6rBSe9M1oaLWKBK1oH4s6N0Pu
qdEY5UbG0aNQQKJo7SA3Aaqroud7meNvBY9MbbICj3ybGzFOl1DRUOerRQu8qnukJ0Xlmy20LYZQ
OjZCxVtjkzBSI0biR3PW8jH6LaYI5w94Xs1Y3AjZ2210ZOUItFhxJ0w8Vw6os0t34X153xxFbiub
ZHoZF//R7DXntkHWiqicRJCHoKkkCF1I5Wcdqk06xyzzMXJZlUKRgW+hjInhJa+pE/Bv8xgRKUL0
5irB06jhslrVxzAHLUMCts4+lbzbC1z/ohDLBlUbD4Ylg1phopTJICVIM0MBpf4RArMBSH8DweZd
yHNuWGX9VddfmKNWmwpcAd0epJSyR1TXa8wxQsSK+aK+fgta2KHQUQAJLmqNQMf+E//zDiwsYA0I
dypnivelU21Re7cUcK+2Jgi5xAMoGsAkxVrrKpQsfgOFnF3bB6KaIhzCbicNr5V+FxYcCyDJ/lwF
+cIIBZBcOAZhgbFpHEK9HW143YGqCcpFpoDpC3UT7zSV8WJIfva1RQMDvrwigWKTQi8MaNcVN3IQ
V+6Vh14vH+Ji3rVjvjUm4c+885ctun4DxS9NH0ekDt1O9RRX2KjAShLupADG2q/1Op96sUZduaIk
mUZeQCgaidsGdn2QMDiF2nH9Fe3qE94WQMtbNmiM9xkwsx4VF8MksV+c5UEHDtjYxzL/uovoYKUj
w2isZHl15zSArwAZdpDLUr4y+AanhBIcUuW/TBVe7dACMYOdLtJZRepV119Yok7RqgwTdFfHuPWo
X6MR5JTbMfijFHZhg/JDHuOJhh9N5I1ScONPf0sQHiQnx4DY9jZMkt975fO/bGk07ZempFygcLhl
RIpsdt1j0IxWK7vj+NnQe3Pin26bWz12FuYoR8w4tQ1UA1mP5uuOUD0F6Ie/beH2Bmk85XGtqnYg
rgjx4sm9peqXxn9XxffbJtaPlsUqqKNlrqVGSCd8NNDbkZnn0JYeA9CagoDrd3oLWB+NOlqaNCxA
gYXydSP2x15Ef3lUJIyNWYeIxZrId11Eqirms5+3AYnUXjQFO7XjBH3d6Ck9DRlqaoRvK9uzKuWs
3aJOEozKt31WYmlZMpq88VP0X0q8ZzH2i/UBKXjIcDD3w4D9qm0jtSQXOg73wmML0BMccTN67AoT
a10UTIhNiq43FYBbJZCnLEJLqx75gjVldy4H3opeCinQ/xXGvgx45Xh/gG4oxPEa7V4S41NYa7au
jPs4bpDclQPo2bJihpxDsE2L+YH3lcM8t1+qDBJcoqSfJKnDcIhRHzq/eVOnwZJC7sTLkLQEH9xD
UwWbOYsmM5c0yMtgmgSyjXWqfkpT4ygJ410uVXdSUhwNP7UqPTlxQu9mvbAbxfrZmAMWUdq1Ngm5
oYJJASo3GuauzqNjC29towxSpAUgsrazk+75R0JT7Q5e8oUfTO41K0z+U/rIm7j1Q2rqAH2t0GSe
qgSsrr/+5UdQbsXpSRRwAjhzhx0ZQys8MmqomsYOPDWb2y58rqbdskU5VBOUPadyOWxZkyVa+q7Y
ZRvBFZ0YE96Fl9vlAczWkEUh/HiZl2VmeKehHJ6fCtDtlydoimLi0cBz9LD3TXKp9Z0MxdXkvrVQ
YWUN/65fbxcbRHkmhpoVIZEIZjnQijtB/djLvAC0YQH4/9U9O+LWHxUvFunyNS/VQ1TOsNjasyvO
FoaBQF9A5Fqa78229f6oKX5hjzrKtF4OojiCvbwhzGGc2YmvBYsLibjQjW2nC9UBuu6TUteR2DSP
GLQ1oRRhQuAxbF9HFjf/NUPRx5iSqVMtLrLaHwcUCECG9q2XwHAD/UIIT24qVCD3MtBSdavcFN7L
U/0bM5SrkKlDNwIKEpDTo1loGrlvoOgK85ih/SFX6ZORQaOCLz8zImn1i/4/VdSu+PqqCWMTKR7B
qtZ46IJ+wmOV9nbbxupSLmfpubS7QKchgPisTwaGMkNxdE7flGG708eBURb/hyBT0PwOtR79imip
9ufUKCvoj/ZgzwHZ2iZUd42LerTFm9Nb0ZpSaY73f7K2i03qxG5EDNwVjRJ5s/KYasdqfDNkRi6y
/vkuJihc1ZRAzaUUkVVMXIXxz3ijGvG+RrAxEoP1vOBiiAJVlN86IR2RjU58epoaAUJaAYMBkPwX
1wF8MUHh4BjwUy1VOKjyMn3Sa/01HIf9NFb7Rh33kcS/BLxh/acdoruDprg2ZF/V8BLrp5BhNXZC
M5vCwGQ0W8emX0uj24NCPe8z6KBGXpthGDwqKxvtf0g+jG9Swj2lLWrE4fDJ18NTmKMqLorobCm5
B83I72ZNOoHlzQpS8WnAKLB3+wuwAoPuJNL8WGtVUpgXH9pDfk8U2XpTNv2nCjQh4NT2/qj9F1PZ
f0cizdA/6JmGgjk8SWi9UWutEbQNQv3z9rIY7qpR9wC0JWWYPUNFRIx2Vf/MxRIjHtafZhfLIJG5
AK5oEIZSCnC75fY4Q3GEFsd0K3r5ljyyYczVMCEGUJjNM+YZMPTK6vlgLZDCFl2KgjCv4FFKATUH
bau3DGBmuSz598X6mkzUe9Atx55vPBX6IdY+SUJrtuPnUHu9vVf/cEe8eASFLbw4+kpQIgpHl8gN
2wHayAgDpmhWT+wKD2thFMxImH6FGjFghhvvJe7Fzw5G8CDPnxKZ2cVPNuEGoulU/zJURgYJE/wk
TeCt2UZnTmhC8xmU+WjlL+cznxlnp9ZQ/xGuXdJtKj/hjVjRkrCIvLI17GLoLUncCcMzY9/WffBi
hQqyfK4hgyEWfy2vma2xN8l4W2I1dvBdg6YV8EPOGIHHSl7pEaKyDCReC3HkkYksfrRIS3O05RST
OAzpdtL/tQwfyfYW6Zb4MRTA09okdeRHHoajoDx+msoXQZc3FfqekK2YQ9A5jC9L/scrx1lYpPZP
CiAoNGv4shMuH5iVDx7Ez9yPTDQlSHNpdstI9NYf0Bf2qJ0sW5GLqwpNT8RR0+/kOYoksdl39oPU
asayMEXhZs1r0ZAo+JgZchS/y0mebrfRd8YXXPXNhRkKH8FXLGtDX6Gz48jvgk0OMlY5OpErDml7
B08kOKUiBmSuF4YWRinMjA2/DyG/g3uVq3v9ITvfOMfNt9KZLc4bQYcuMFLM9WgASSTIfKCtdcWV
WIBrL1BaoBluIoYZgXWWTF/KkBcs7lFi85g3+fX9+2WQTpm00ZfGvEO+8DemWXVpQ9173EDG3YlK
PDeIX9PEUR9vb+i5ufc6JC52qTukrtXZ3GYVKWMkJ7BHuGlhps/ZY4aZBsPRt7MHJXX4rOQoO6i5
eOEXwouHmzwDWtcd6/I7KDCIhX6cxwLlqgj8hqJ8H0ysT7z+hcFdw+vgnoGM0ke48Q0Zu5rj2arN
eDMAC5RR3JdIJW5/0GumxjOqXcxQp26oGnOkzfCcFh+UHE7Rrn0jgrUQIDSjZx+9o8IPbqswInM1
y8fC/r866vhtlbnLww55k1Hxzoi5FGE+TPq3XvbkrjQxZMfYr/Xs4mKQLnZ0UROLOZ5WfjksqMRP
sq3sUmDpHxVpF8YoL+WSnpu0AMaSDiuT74YcrVb/WqLy487RlY5USBJ11Bs89/X5di7zbaLMd0Ku
OAwPWT+Ffm0VXeXoB40bdULTQCghgsxsMH0y7s58wRA8Z+r1MXeKhN4i5ewCHEFgkcNbwS78LgNS
wAzzwLuFze8DZEm3V7eamy12ijqHglnPfT7H5XzSJa8vRyvqdbeb53tOFRmPpeuQcfmO1FkkZ0XU
zKQCm5Rov4jfCuXl9loYiEH32g3RVAdzRbARzsBzrSnwvlWBEu+2GeYGUZCh9YPgpwny2Ri3nDo0
w6fgaCRmDU0F9PXdBZXHMLi6MEPiFehTGobBU5s0zmE3RnVKPBCC6PyGKMiFqNuWE15bOA/X4sQG
qzqLgZhlltqwvOigHdEixayGF0guo2UGnXEK63rAskLhvJELXcYJaKoapheheuOVR5W5ZevX1MUX
pLYMcso8uk9Dcmz2dpZueDL7HtoaJkj8T01sciUEFVCjtPi3bi/u46PyfHsPWauk8F6S0YWB+Y7E
G+TnGhOrw0urMJKg1VC+rJGuU4r8oKWYXEMRbNDt3JBMyLNiDEEx8XzDCgGSeV+lIQtbFMDj6tiU
A8Z8UawfHJyaVp6bNeTrDa8/gVT1yKTgXQWPhUEC0gtQ1DtFjUMBc0eDZdwJLoiH7sgFS/NmZLJ4
aXSZzUgsi+QTLCymKCkKtQA0ke78h2iT7NrG6mO8lRCu6vILqhlvGqvDkOEl5yrVwmZTZC1kKQGR
IlfsBVXwpLp08fht33bG9YvO4muS37GwY5RxwksaWl79o75T3gghbmMLlnz4jXmg1eNzYYtCEQhJ
Q1g0RnxPO8E13H6D2TFnOk+K/sYMEHG8W45JoQmvyVDzjYFZo6tOJhpsvd5UjhDIe2GXUFgeQoEK
pxtBmqOIAjaNzKz8xh5T1b29UyyHoGCj5pBkxyIKeJ0qv4Maxetm4dRGLDPrr6OXTTrj58Ih+CTi
pqHBzVf2fMjF7dQjKiVubic78VXbaL5l4FaBd7H7JrOUHZ4DY1Pc5MwXsvWjdfE7KFyJW6HGqweq
oiEIWbc63kg5Zz75T9qOdOezCFgZG3imRVysOu7KFCMsyLTwau2UemoHOevBZTXPXyyIQpFIjvQk
DjUUKDtT+IZJuIfhh5GZsydMGE0jwyoJMrtpAyYGZhPX+vJUXIl18O9dicBWUIFtOxGxMDWHNAVx
pcCaPlo/ci4WyC9YfMBq7Iq6iwKk4FUm2doYClYoZHver75WMQRubgfDP5ziF3MUbPVJ0cs66YAm
MiH9na6aIfSB4SIVWPadSrJ0U7K6uxJKQeOd/NiB18y+/RPWaxvgNfz/N6XQrFGmzM8FlKRGV/yZ
Rk5ujwC04tC/hpvBHt+Jm0Lo7bbVdRS4GKVAreuETlJrDJHkCQ+2BNUee3RjS6zp7X+IvosdCtCK
gk8gUYQMYvwUPhOOHh3KZONP9N/9BqsFyzspaMtbvY6UFpEhcGD2097T9tvtr8YwQJedNUy8Q5gQ
l9AgHU5iznliMLzcNsHYGJ2Cq2meBW0ODTy2G/fGvA/CRy1jUG+tA8ivPdGpxCdDoWDI/R5PKRWm
Z/OfanVQpSdJUW1O+ZwGrHGRdYbSi4PrFGBJY9bNcUlGPgcxPGhBEXpiWMS7LuLDT6pRKpMpVLJh
RwpuPoGuvGpgzDGVOXEmPzdQCs7b9AnS1+kR/AbfBy1GA4qmNzZau++q0mjMitcEU/CV0Gz5DqPc
k5za/VA83t4Z4j3XecDls1HIVFf/I+26luTGleUXMYLevNI12WZ6vNELQ5bee379TbTO3eFguA0d
HUXsvuyGqgEChTJZmWPUz1GH9obSmnramKrqd4o/9ih5QtF1XARLYCq7bkOtV5tHOagsK4QCXC2/
SwXxoRuscDGD0ZbRD1Ac2eyeh1/g0VVypIrQjDkkTjow1ZSIN7i2dMpF8TmfGoMMUDK8vxXymL/B
Z2nTo2p8yXhWxLo9E7NaMuWblLip01kBcqF15H0Wg1G3tpLC7N/I4BnpQ7Tn+TCDuvh/ft90yl3F
QtC3kQRSC4Uj9bM3Zbq7fohYHoRyUVmGUDzNcIggTGBFxQ+RBW5leVyanQxk+F0dxoi7gtOCpGbx
QFHutEdgryDfyUxpGO7KoNxV2ZdzxpP1tA44rMGNYTfI6B81SCbljwSwCYGY3ExZzAOfdThIpe79
jBi0D+sGyRgTeGLQzr3mXztQ3eVW4+mPBFCJkd59d8Mu0X8mtaasUp5MCIqpjRusdtyDmFx9kr6L
dz1kQFrMRWJWuRKsuLd1u3MWp7oD+1xeAaNk+KxGP+M6GpQnmuRgQsMMEUOt5FafALQqzU4p3cfg
3e/G3f90Yg3KAVVClBdahUc10fxERCfEWOzrFrZJD1Yfk3IvYjUVVdPo8KwyD94kXvCCNj+No7AL
tew8BqNk6/oE7563Ozmp/6rIYeDl1iEN+0lEJu2iMM5GhOxRCKXb+nFUbwpOArvgfy31eTk974ao
MysSKYGAMJZmUj6Y+cLH4HFInOubuf1KvRuhjmjZAQ7TpwUB/Ua7MR/8MO3tUc3MfKrtsoGgh+gn
xs/rRsXtE/lulTqRUlv+h+NY3klua9VYolnf1Vb8ZAD/md37pPUB8QvtV/2jdgmJtNCDZ7Czo114
ZiE4WFvw6cTOY75kqG0OISCorV6+FXJ61JXBTtFZAmGjAy0rztT0orSu78O/nOT3faBOcpVFwTBm
qEzEVXfXBGC0TsXG0VKAToPwFA/ajylXnESBLsjCnMv9F/f0bp16OCPU+Jcgx0ii8gDL0KbQXnmH
e8n3pUX2P/XrV8GanuXvjVP67W1+Rsz1jbEDZHM/hwrvv4F6QcVhkBchvTze6U3nYlIegrOJjSax
2Y02D7lOjqnys92rRRn7/68w9arOdTwZYQlWDsgZAYOY2fi8hKeFABeyL73HIvPZfsX/sUfPkbdi
UNcjh1YtCsBOhlZ7IDMge//yjL+boB5WQ1kgCNHBWcg7goEis7IQPe3t4Vl15wPrs/1LHvxujvJN
S1VBMHZB1ADGzQH+wpT3Mun/3iQu4hSwYB+ISBN/HAszfDX87DViPDPbScn7D6D8VsqLGc+RcT5Z
qOw618y28cK4NA3+oEVgWqhYoQvDS9Dz5agI5Zmi4C2H/qKlNbrVCs+NtphheycaPyVQ0BUsXA+5
/VfuhkI5prmfFE0m9DRJdtRyv30Tl6POQiixziblgoQsaw1hJBsZAbeqFBAVYX0r1jooP4OxI4lL
NFSBFFDecMOBD9Hjbl9DQ2D4U9ZaKGfS9Z1hhCHcqcF95cK3idmr30yvNF6SVEhiCgpPy7ODgDqN
BhU8JfWl65A6cWoGlTnEbvyUgJ5LP2o7BWir+iXEyT8viqWX9sKIQDZR76tfQfdZ5HEYCkUmmEOz
Oi5HEBsnt+2vZLDAom6rPlh+eK/1Qyt+RHmPWSLderzX1ilXI9WDoecqvFmU8E6gnsrUC7PGbVVt
F0WM2sPW87C2RfmZCgORsaTDUyuAHCPuMqNwNnuoCDGeIfL30FdtbYdyJ1kxFE1MyHWKzJL3BPmI
vKRM7NrmdlD/BqifoYbA2kQqAorAOBpWdYrKqLzwmIJqrCGVwP5diPY0gUTPYNaByRKuLZHyJmo9
yQnAuKSpT14Ijb+8EGDehpAFRltCk5V2sL4d5VlKMDAmCqHMbATtXIz1foq1Y81Wqd1yL+tvR7kX
DtMZuZ4it1PORA9EeYnOBHwlVuayF0W0eVC2v5e/MOOnzUrs2jDlbrhGa8rQQH+OQ0t61BErJ7PF
6ZWdTl4SfpPBQsIJtynYHaCxbbYcZ1b9Izj9LFFYnOsHeOt1Wv8UKqKJ01oI0gx3skeHfFK+GcNs
TctxMQ5SHZmiEFlSzSrUbcYcK6N0yyYamlruO5mgEDq/vgsdItIUnCOP9/oDC+7FuDAXz7wu9Ot5
uhgCMYYBQRn6K8iXp8kfjRddY1W7N7uT65VRbketJBXKvThS8i75of4kQY1slkdMaA9P3I//6dNd
GmOrhVWclAFmipYCD1oowoo4omwleiz+kc0SyHpNlMdp5RjqljJK+NGxzkwi99I+5Rb/1r1gpp5U
2HftwUCaY/9vy6PcThzNYVYK6NNXQ+2rouTFxbiLCj0yl7Q/Z7O2z+UiN3mVZxBaMq6ESLkfYZo6
vtJIqwbUUOK8j6Yvix5boJARs8e5OVbxz+sr3QyK1ztMOaKuyKVKCCCt1b1ipsmsre5luR9HU3Gm
3m0g8kdckYS+5X301HGmfGJx/W1mdOtfQHmkdo7BOwQVU9zIZIH8MmeYhE7NcAIbqHCLS6Hnwu24
k/arMbunAPW2mI0eY/hjmpJiKgO8XgZyg7paHEUDYXgRi7uyr171bLrPApC7hcZbXvW+Vlff5tFw
Rrnx8kR/ggRhAfVQ8NCP4Iq6/nU2c+3V3tDsFUNu6LHYwkXKu+lYAAUA7gBshui1jKedaYkKkCop
SPWIx8OX+Pl95ea7ZVf7weEvgXrrNVF+Cqq7sVAQvRcy70Io+grAsUgW+ydKWIzvKlExkhJyuRQS
bYK8DV/qrjyICzCxiwJSBElkBGQXOqQr0QrNL5obfSiKDeIjKVVVc5RxdOM+3Iuz3pt1PfgAhtlT
Bf3rqfbTtnmVq+cky3wwm/ltEEAfIr0RJ8gtZ6JdhQP5XwSzVtTQrCfJbisIgSzlIUNQwgvTvl2y
46gLrgQLaQl5B65Cwa2d7paiuAkC0QbW2IziTLIqtftR5EYFfwU9ucFw0tkrgJLJm8EEh5SjdbLV
8IYjKVJupULoZbGI6Ys2B8BlAjMl8FdmIEqjudSCJwfzYKpL4oLGEv2r7H5URUscDXeODdaZZAS4
9LBGI3EL0poYJ0WsX5PKuFm0+Xs8SV+hWeUHBsrinBx5fZk7kKzuLKEYTlqZMlzyVtK+Pq6USw5F
pOa43ekO3EfQE1/0VyENJ3TFNLTNQ/FxqqJTVcqstfObka+q85DbVaRPwr6TnFaxSiq2id/eCB7B
Lc7QF5cPrPHqf4kI3y1R/tcQBC6UYpXcx8Gub9RfmlvuhPtp39utX9/mANByf4Fp1fh3k1TkJ2eZ
PCUB6hJRDt6ADq86Mxz69JJCPhHsQv/IuFKfLZtzQVchYuCSOK+/kHMaezZO63NyTdmh3k+UArVm
ymuobz5MNmfmTgZkq41iAVHJXDzDweAluHKXn9nJ2NVvbBbSz1B86hdQ369KwGuuZ70G9V59139t
bmWH8BNomFaRrNnXfv1WF2BlStt2VYygaYosiyqtUTQmyVIH/awSncrZyZ30rk4PZfGNc8B15Kii
iUeUTx+H3p6jvwJ8k3W/26ebgLnAD/1UQPoaL9YNWKsPNXCNZPDgT96Rz3ESZY16H4V+LktDnVCY
3Ndo1b5pB+4sWrkTueACeR3t5bktzdEunPChxdzh3+22LotweLomghcf/mIVcZezwHNTrKvuYqDk
nTuATRz4Eyk6d6b+ANnKvbbXnvMz66p+SojJuld2qdMl1HrIKc2iukaum9pARE2QekMK6nqk8zkK
pOxQLqHK5bAN41iDxrxJ6tuxk6L9vqv3DW5v5BaHXW8vTpea8jG5g2rhXcjc40/Z2oefAC6tj1sM
3sFFiYCDdMuqNbWgsTkIfUfpKclEsxNTFsbt0+tGmaNOlJZATJpXRBWeg5CqSIfowQDYYbS7ezZx
1+f2wcWapkqg+oFopkqlNFkrDGlQYnGRCHXkec5mwFBGOwDFnVmFQWwqermXou5XxGOIZ0p5s23j
GIhFzChC+owR2H4Ky6hfQ3nnuZRRpmywdsifndVe8bj6COEXsytYMi8kQ/wQk1GWqHtTVZostRJk
25Mk3HVN6EbN0/WjK32KECgT1BUZRI5L8xry6eHX4Oe4J6Wqxi2fQ0/6HlwmMI+KS4YiNTBfd7+M
3ffFAjDTVs+ao9wRInXuxINDRjZFF/rFNhuweclerm0CdblKoVTTKQoMwMC5s2y1UHOfn7XXzl9c
AdM5/FeC6pdtac/bpY/5t68THo/IG5z5ON2UZxaL3KZPMQQeCr+SDFVpKigPVSUx+g662RJ/U5b3
GfcwsNoQm8//ygRVOOjCWpCULoLuxL7z4z1qsRdubtZKtp//lR3qWrUJFwgGZNbdouJKS8mM3OLy
xAZ//k4YdCfmS6cFbklNjNNUPiRqYDVZhU7XYmY5sNaa4Sh1cLfk2Y3e97tQSEtHyAtXiBKGg2Vt
CHXjwkxKEVFiz0nFBqh8T9iTmheL5k4iXuvTUTM0Q8YjJaoSLdCTh+NU8ZqkIhoBp94bbva9fJvf
AdmQ2C6ivHJHlLrl18VJnP6Q7VWv9PFonlXwJ4XnxDpEfv1y/YJuH7d/fhI9dBr2Ri6Muqa6jSh6
VZvbC3yewLMKcKyl0zwdExTK25o49DTjMCgTSUAQV37Nt3sQSnyPRRD/yXIA6vbyhpPDfdy3VlkM
x6WoXoRwdsuYf5QH9X7AQH8uxnaoGJ64ZE5QR8eUS31tAtdomBwHaBDNrYgm3uSCWPauFdt7Ue+c
ptDv/vuNE3hZFwxR4iWwu358EIu+SpdejTQ3Dk9Zwrt9Evvx9PO6kUutkD4xayvUyaxFYc4ELYSH
9ptj6I031UPgV+CxCnwD9Z/0cXQR1dn5Q2iLHplaCe5ZjY1LJnntN1CvhMLP0O2YOcSyGGGPF4Tx
5Ulx03vo1SF1EI6SV58QadnyPg/N8gnVH+RiWm3GdgAZhfgW97k9Ck7YWeFZPHA+qxC6dYTXe0Q9
MUvXa6m8wM1keJjD/tTkhrkUfxWErc1Q70TTodjUtDAD5Mo4Q6k8xxxlLyHPNQNXukOD6fA7rWis
8SC+pC88VI+XH9cPxOdSFN5TgYf2KVjdZUGmOV5ESAjpxohQMPEVVzlMZgqxU4T5e9aufm4GUJao
V0KZ1Rw6jxlJncaLzEDiqvaw53a5G7osQMVWeLleFnWbkENpdVchEuF5f4oVOwnlfbLotgJmQFUT
nOu7uJmwrM1R16ptCp7nVDj81oFQGkbecbW+kJNMKMZA7fs6+qkNXN3iZGilsfKVredmbZ26UBi9
rItBgnXCR4v6+Q5iI6jWM7/gpwYh9QWpi5FJ/RLFbaq5RHFqeRTMxSNcmpPT36JOzBx9IZv22U+8
H03qgmjGWMvajGWhnPiYa/yvWFKeSyE9CAtTYGErcl1tIQ3Enwwl66Xi4pMme4B0plqbIebrW3u2
s9x86E7MUhDLJJWSlFoPaK2YIDA7c4ItWtMFcgrAqRM/AsnXQHGcFUGx7iCN1I/rEUDPBrcdkzZO
upik9kykJAQoQJ3Z6OfPlFUfTwyN1I97YZxrQDsukjQYqeaHYwaTEli8zLYypWcuxnAR66B+HhCg
zFKuRgVLSixjpAkvjD5b6i8s81TgdqgQyjYzV4fO12TJrgTnU+1Rs8WD4g83OfOHsD4x5YVGpVhm
vHT4HT0y6K605Cpl1MEvXYkrt0SnXE9XDAvfBbgl9S/S3I6/GC7qxWCKlEzVsNq7xI7OEO2G1h8o
aOfH7qm5S+6NO0w3ehoEOE1jh/Od3bG4PRmXV6d8Ui1JotRXClJg3pWbs4j0VsA0BqeylJcYnp5G
2MuYZtCKEke6UuNTpWQFqvj6z2ouvuU5VMeCkuHrNzPQtaug3JJRc4YsFnhahO/hvQCl1tFpb9Rd
ALrUzlVeO7vyy2fuFfm++ksF5xF6aw8lugV+3jmpX/rhY/oIRvRnyZKekhsDyWnHvuhbmYGM+Vjw
TioyShCUc5k4pUzzaNBQQQt2lRv48ZHbAe8DvmPW60MOMX0AVU0RDF5HsUz4JEkA0AiU4knbjKC2
jNAsMiBxOFYVQ9zK/Nd2qEs9N/XAV00UuMZDV5rJDwgmYUgAeFCHj0AeKxybIxRHnNipXmoMec++
pFvCzezWPQYz/4TBerOMBrYpXsWMFjaa7mPq6OEt89LgvbWjwUxTP3rTzmjRE47WHf89up+P6rF4
Ln1M/XnzMfH+4E3e2BWJl6E5iWIlBB/ptMFYyikwZkDnWoeHxnph90/NeULkCKduNXvZFSHGhdnY
W1bbfqvIJcvIV1BX0EHVSb8lUtZPshghfu1sQpkGvcs7TCqYJMOMQaTHUiveertkWVF4kRQyVEDr
PyZIaVBkIiY5kVTfxTfY5VNuIT6eMU5JIMAsSOJGTPXBGhXrLF0NTnKx0NwBZOiSB1IEl7SCWU/V
54aQqH6wQ3kTLeITVWsReMi76hEc5YAEFXboQFHke1dbxQ3JwaqfrKnirbB/bfYS0K4q3NwS67Ma
oGPD74N9f+o8Zcfb04kt0MP6bLQnisSWL7gEn43oIrf3v/vqi1Xfyh5bsH6r+PZhXaQOvFpXZQQc
lPg6+D308gQU3BL7MXKbFlMt5vAS/IAI4JRAV42AMBtMftUHvUO/RL0PX/STcPsjLkyRBYPaeKE+
/CaqAsfVg8LNA6o0RfkWtLxZaSfcaFMXFyfvf1zPRDYijg+2KCdZ12ChUGJcyib50ktQN52+XzfA
OrAX9q/VDgPaOiZTdDk57Y30AloBDVTdQMq7SMqJ2kb3kxDfXbfK2kIqyBmFDnO/ooFcuURJSYr4
bwE3Wphaku0YGq6BFjGqMRtu9cM+Us5mkXp5bDnAPSeus/sutkdOsMr4rW4yRzZ2TcJC7G6vEMVL
EMPq5DH9eHCNIZpUXUa8ZHjqbrHlp+x1cmdHdkhNJJut0V2cOPuDYPnCqkW93zL8qQaFConn0e36
aLlEt61Xc3xQGZItkl3Dl0s2wUfGhwJk2e3dcIsenCuB0id1avjCckdmcARr9MdzkUKLZ34AvyIJ
LwgJrWjKB/FY/VX2uf6d9A7FZZnVQoTmL+G4Up9Jm1k266PsdpboGUxmgs0T8L4t9CAin3K80vfY
Fq6dF3PJen4H6snBr7r41HKNHRulUw1zyigdb/vLlV3Kg82lHgUpOMPd5dySqlDlRqiTlGC/xkJT
l3WzLvf1yuenw7cs1ADTbJGjyDv9t1y3k+91wPycCakSQFD+ZBk7/oiUFJwy1uhVtvLWg2ifxcHN
XDnluzK96dS+K/9TXrBJOUwDDyQ6+W51YhWItjrqH44TlZtFbQqdxhTHiYz4VG5125xzC+I6/uQo
oBKY0V1urMKS/OuebCMv+mCW8mR9q0YBLyGuqBQJu6kQQdxo2qVd7E66xEgOP8NUSXSxOkyUG9PU
sp9SA8mhBEIi0al3823uCw5B9bHgt1vR8AdbVMRUzClIstSLH6nBegHpvyAzkY4Fd7yjHBI7tyoP
DL67aUHvLbSE0/QElC6zrLKRjnz4GZQ7M5pFksYR31W+K3wSEAsvut9jTo1QZ0X71GVHHYxthhf9
6EKLKKgTQ8DSSSjc3BKXLeHKyIc/sEXu/7/fV4lWFBBkSEkaLfwDoQmDe8Ys+3Ao0NgBRcshYvTN
tyopMrpLQPcgv9BVhTpAelKEnE5qcJ1Nkt12x30XkWIFdvGwHIx7w6pjcyHRnOqRQXrJbJ3kKXpi
Ha7NZEMRIAjAG4LKa3SaI8Rji8YFfIP6NNjA/qBKjR+RomWh6VZ/y444Nr2RqusoBiv4o8tUBh2q
fDFGCr5p61R+d6t9Gw4GUGGCo2H4kZlEb1WQcVHfzVFuv02V0ShqfFYNMwqC3WcYlCPUb9W9YvFe
2tpk3h7huYV8xAofmM/A1nO3tk8FqUod1lOVwT6/nwCmggiwp3jJOXotT4OfXZAv+NTh8QIM2Sm3
5MeI9zxEWFC94E2Wm9y8UohISN9aRD2FnqOSJwyld8rlmAtu8xbvG688cnsSb1isyb1NY8igNRHY
PyKiQZ1yqePLIBlR0nkdrQHQ38k7DlZ/FD1WVWzLOWmCoRgAy/ECUuePjqJTgz5PxVp1MYdu80sC
8hLlqyyHDMjf5/kv+P21HeopnWopr7ixwZjATt3xYAAK/AwuWHQyl3MGS9lVppaZhdN7453wdv2F
27w5a+PUywosay8HElBM8i69B57IHkxQ9DiNWezZ+SVrR6n3VOj0iq81VIVywJVa/VnI9rLKmp0l
n4X2uesVUecjkuWKL1qATlpH+y65iM08w9JOpU8UuaM9KzsnT9Q1c9RLGi5tJi9jRTYwBh9250m7
CLUjFnxg06mul0U9lU0b5kFedeDROXd2sOt3gS0gnbtp0W/NnOwn93j9ZFwmKq4s7ILpXuWOOZcs
IrDRqtvv5TvB5V4Nl6CgMRc8mNzP9FhlJkqHfn3kMZR1qVXu2wPmdf3xwKpasq6ISvn3BVe+zKYi
QGtC30EL2ohN/BoPgHUJ86eo22oO2hS3/GDFr9Fghw8snuzNTHq1/bQ67lQIMkCGdeDyO6A6MaCJ
gRACPR6/56+9TTp4xMVe/wTk4l/7ApQDqiFl1hRcH7gNhwHwKjULw7Cvm2DcSFohtw+jTusLLKtX
psjK5/5XUSZQUxiYod5WLL3eQMrRSEvWVtoFbobeNYB2w1EFU4Ruo7fzOrqRlzjG7fCTVbJj3E6V
8jhpVbacLuKxGFzCEkNKZ7LLeywnwPpSlM/RhzLXIx1mOCU9l2kJCIKxu/6lttpz62dCpRyNWCia
AiZn3Efor5Hycf1lgmcDyzIAaRj/3LM8ANMi5XJqdZ4rg0ctTD316FeBZEq+MRxMajhGbZUuZ0tv
oPu/vkyyU1fOPA1J4hdU7uUCdGFDKeo2UFSLo2ZpbCsZBmvLit/VQ85ML7fiqdXZpPFJJR/n4K3A
50NEAcoKEYF6efr9GOZHCbBbMLQS7HTJm0yZuq0UYW2biiVzvpDVRiSv/50KABoE7q35HJx5G3Ce
m78LnkRQPkuiLKginSIQ6U6jy9FsLY7BbtyRUcgMfcXint3W2oIvIRt5t0Ud2LAXA5kfUAckOAvN
43+GlctDyA32Zlt303OG+lNqG7bg49F4KZy/Tvc0CX8QnyoylowDt3rGoPUtzXORa26GcQfjW2ST
xKD31W+j+Vddj7UtytugtZNyXID+QHHUXglXrAJAOHDLmFqC3hPHmoQhr96nuyKpGvp5pKFFV4Ma
TZMarhwQelzEJ/N98w3IumO2Z2eym+/EyhRxgKtdrOd07somC9wge8CoUc0rJl9n7vW7v/lErIxQ
n6oVijnnlAqv/Cjuslr7WXIxZ+W6Llpzkn+9bmzT0ayM0d+q6AJ1VOFOx07+ilGlW15KHJ4r3ag0
zpKiRIyXdvMlWtmjnghwjXbaQLDQ8q7xc2fwhF3r/0GPatOfyLwoCIIKCXE6VMr0KtcRuJEXLwpM
Ev0iSHHBsiihOcXmgNt8+VbmKPcVCYEciCXyBzENbK75kdYs0MRm+0tbmaDCoIjPowS0mDChtvtU
lUPM4eeNNyyCVxRoFaUJfy8W0DyVjRNf5oyqymdCQpKeqZjjgdArWIZo3ZBaxRCY2KE7X4CALF70
78swVZZqpModZ1SD3cv8vYFxtDkQwZSTxl6utN8jo/+ad8G8yyblRa/VHSgubyYuB2SPyZOyHamr
6AkAPyDpn9rKocLHEHLHnNO47+wZCSTADSh6SObySvi4JA+SDycOkNF9dDODgynFrMrT5IAimFmh
/jyXftmt999CXaswbzquGebfHUQF/NzTkRtMUoQawIi/PCe52dz9gV1StfvkC1d7QF2vnNeXKe9a
DWPSlZ974b5yumcCJWBVBf7lPLyvkHrWRIiU1jHAbkjXRwdIHsgg5U68H7wBdMHVfXQPvMguuGED
tDav2mqJVDiGo9mPPVrtLiSNcehzq9TurvtE1touV3Hl5lM15AYuRkeWtG2gCuH28k2rWqKT7sGZ
YBsnjIA/AYuU3MY8BLpMhvnNB+19hZfSz8q8MohSMtYBRp32GIA+LgfhhiAjhBMbhrkZ8q1MUX5r
Rkeh5kXc6lhTHE27m9ufEbRY4nDPTSJ2dmJVeTbfm5VByovNkZAYCjmggztnZgBWGuib24M3Q07K
y0yiqkTks07ZnnViGefmEuavdlXAOselhHvIoe8xcKA1EjvG47bZmNJWq6Oe7iaOFnGuRpxNN7+p
XIxqe/JT7MSndG8ARvBb/WhwAvCH5YUp3co8sGygVmIjlxmO4OKgVquNQuQNcYDVxsaNBIxGXal2
pn9JU4AFMMuVgy1H6jG6zSIl3fTCOq/IhqyqKvA91AfOMOHO9SI+MGEk6B3Fjp9Bwsdj/hNyKvcR
5vYMJ/QDP/TLo7InmlrBg/ArTUzUw1ksuluffP1byH9fbYLMj3ypjKnuahjUm4JbDWau39UthBck
kt+XS33xgEcRXEtxgTpbRw08droXUEOYBGM3fas6AHIJFSpqMvDB+n3qojxyAw5RwKsSJz6zEvDN
XHX9c6h3R1xG8A7y+Dn8XkP67UMOEvgmYS/sSr9DUT5mVuG3QuK1RerFQdsqaKS+QRNgSq2ci/d6
0pz6qGR6xS3PsTZEPThZG2haz+NjzqgPA7v1SNAGi224pD4si4juZAxZoQ3KKp5sFr3WlqkXR5uW
Amcdd4l84+ZW4c18R2gI8Q1NaS85kdN/Yybj28vVoXGAkUwCUvx4djF2UGLgFW8Qh8moXW+pd6UH
+iM7BZaheAE0NZpNSMRhGpC5XuL06SACGDkdsDUyu01nx4CmcikY6wNXU+dbY7wLstDs+jOgGKCg
iD0RtFqaPn+T49KV0y/V6F2/U5vF+MtMka4AWgIwPbX0uAczBoelj+jroKt/MG7EMyYS0AydPVa7
cLOivLZGXRlV0g0AniXtgi/n0ASuAQzBsGX6CFCg3f/33AYIDdf2qAsD3fW8SXIVq+NRTJHfRpZU
/WYDdG2BuilCrya9UGBF5BWab7gYged0wNczHO4UeNE9/n3u/WI/Hlovtn9rZJTgcr9nfMhN30CG
w/7zIamLI8xGqgsYa7nEUcFz9KPfEex+6oPDEEAyG50xw2b6QPLBPh/ff6zSnDgtRnqnosZ1FRVT
O06uYEDvx+bOAhBC6a6YzRKqYjAPX8yqFW6FU6udv0wArh6cqBZUJe6xYC49TtPilQKoJ+t7ueNN
5GrWJLHIkTa9xPsOS1T8NtVNjbE/GKymByOUrJoPUJ6LjrwIRkEm0Gf7tVuZox53o5e4MYamJBBf
nT2hj2QVD8ahi83OL++Gbz3wphC9Bwv/fJQ9/VU1RZ8wkYOl3s1fQpcFeGXdXZpQp+7UOB3JfpP5
rPZmemxP2j3pPA3oEhACQItxojcjClFUoXckKZ+B40nI153WKsTgZBdvZCy6OWAAHm9BD1aHkYki
/MwqTdzFyiIVw2gLwPs9VGjc8ve8HfQlrSo3jZvxVJ4kD7FzCG48PAW6mz90u/yhsNJv8155bOzS
M3zWDmxe6dXPoXwzL/daC04g3ZVSHRIMfpZ4esCMqjav8MoK5ZO7updLvtURvUYTGJy1pXLysX/s
F8A3w/y1kLvFHYrKxuAuFH+0u4IH7kpHSA3yI3PoS9AWAdihd/s2ESpvUbRdPnZgGzG04ZSPkuBC
wNfJlcSLYv2h7MGtNOev148KawmUm+fUCRrqMU6KOGJQaZrtoXlo+s6WFlZbkGWJcveTvgwSGi/A
Dxu8LfSxmYznps2s7G+4Ej6cRcqfL+A3n5ORnP5ct4dFMwPj7fqubfqzfz68SKOSOuAL5DrD8QJw
/jhObqoqXpXvsgikORKDuGkTTocZdAGDyzzUH+kaoVSXY9hwuFqp9Jiqj6ng9mVk1tFem3PPwL2S
JdHOMDIzjXDfIEXoOocLxXMgPunx13lk5cbEe356uFa/h3LmsVZNC1/j90xT7qkJ0BbxodYVc+G+
JoLTQ0Gs6c5z/Yi6Q26c1ZKpQbAZ+K1+AOXetSlUI73FD+B34Y2CCevwFPqkrUtKpiz4ztaxNTRe
FgVZ4IEsoS5IX5d8psWIgzhxkLwBMucJBnLCTiisGDVD8/rB2nLca2vUJcmFNBOCgcREchvZfNH3
VjwzCcm2KjdrK9QFASOKyIUNcpSuxig4od/hrGXAZI/u/QFrx9bnWlmjByKUYOJAwI7rSCgbyjvd
J+A6lBojU3kBRAFIrMSreXy6zEKxwar2ONn29W3dvEOGhgAP/2B4S6feg0zGiItQ4zeQUQn1mfAN
pXc5ulvLhbIvBds9meZh8Ytu8WpggujdLvVCRBmfz5nawulZ7QUIAWydb5QYzA+d5lt8JNxWYOK8
F73sqb4FyNtiLn3ruiIzU3mgsAzySz6mKUGpV+KioBA5uOkNSfghfOrMZyLGLh6yXc7qc7HsUUcY
2I/IqCWUBWe0ZzE8ZhYuOV+1jbU6zYnF+Ej+OtobrZdHneVoQrW/mTU8YISMnmvtMZXMVI3NYcG0
GEEuNarDOE0bPuEyLAVZGzCRf1LknWFULgVSvgBlGMBet2QuDZJcXzCY6MboWJLuTXUKGHY3nMMH
s9Rh6uayzg0OSw1lxRGIsFTOKClvWSA4PdBkyIQNhvKsy9APiUJ6evGMAZ4stIqJsQZy0ajPhcD7
3QL5BavUQ9eMPEnA4+MO0mKPBmDKabp8SdWKsZKt7BwKb/g2Oh5O9ROtW5v1qPspnOGmkeYBPT2a
WhmdZS6aTGVo7ToEIirVmiPfio44j2ZfgyxS70Pr+lnZOiro8wg85BKAt6T5qoxMiOWuNgy3ByYd
E8UQsQ/tNAcRicJ4OraglkA/qqiEGDxaiTTNZAXaFr4dZwVNlWAnEWVCD+M06NmzG8xbrQeV52Uo
rCHB4DV6NDjVhiGSBKiM9ZBZbazSUXdorjzJiYkoe/Cil+Bc3Rd71SU5FQuyvIWH/2CduvN8sMQl
KjKGq95Fvpg7uQqaQujIea2rnxcH+ChwCwQRql7gHL4B1x3oPTpGCLhxkOFSBWRXiDXxZanCVxCL
Jc9dxC8x1cal991c2PI0sB6ujcdTxeSQhi+K0SV81Y/3pSx1TmtanJ/EV/cV4LMki1P+cOx2c00r
Y9TlzGZAdROEoW6GyS+Als1hwAD7MDBO6oaX+bAm8jNWPgB+J0rCQcBBbQWwQUB4dXy+fus2LGiC
JCAlJedTprEWaIp1ZawjTuNxNEJM4YOtivFlyBmjHNkHE9ReLXOwGHwNdOxvZhAyxUqQpKwqJ2sl
1F6NYA1vxExUXHkEWWL2U8GLdn2vpI0H+8NKqGdF5uehaQawu0+6fqybEYNm0tTc5oAAglePW34Z
CnffxPJix3WsmtAI/VaIY2sG/VA5Rhmm8GfCFz6sb4vO+NHnyf+RdmXNjdvc8hexCtzJV66SLHn3
eOwXlmfjDi7g/utvw8mXyBCvOUneUuXKHAEEDs7Sp/tnlffHUrevmIrxrnp2C9UKE7nBOGhS5k4u
zU9Ull7zGcy+bVtdsUqHhGz/Nc3YL53qL2aspRtfa+05MGV4fGIZtmzLImhsHMfBaLWeD3Pb37tH
nDk/dW1wmdpfEn8r5lpJD00ZxGEWL4pfxgdxReIxMUEFHmWVnzPLIdm9pGNHf9WJufHArMQ/H2wJ
X6+QFQrgKWzRXAkgxegaseGN5hOtbqxUdbJ6s5q14iUAgSNghdeJZaLE9PH62nkuTRZhKbZSKlyM
51uHxOUdHNuV7yAclt5Ob2241Rddt2rYgMLpmLwSxVYjic6dDo8bFvVLmd9O45ukbWTaa9G6iWRe
xTioCqerCe/K0KQI6qjKV6aCu7O8k0C5sHgTmKtfhz0NQOWZYi4m2S0gnwYUzkyvpZetwvDajT/7
Ebow8VTUdq5R/iNM4G5boKl0EoefX/k13Mf5QnXx8VrQEIxaAqHAI2jqOcVvesAQmc+xfsPBxMB6
GUj7rWuxVgf9YJY/dmeOf0zLtCEWlmacZszCpjParJGnntBcdQhavds9sZX+8geLwvNJACVs8jrC
QvdQNEabMw05B1dy2LoVa9fw/KsJz0HRzZqcz3xHrb3UnjRykIzXUb3vsLp0Q5hnLdL7sCrhBma1
mmRwOzgi4O7lkqtJUO9URFvzJhHiquM8X5jgXwYpk9M0ttOwQeclrH8g1bkB6FV1WtOTfbJrB3/j
cG5dACFhlfNFZbaKm54hifs6HN8XCKnOeA9Jy98EQq15Fz6GRzQNXG2KWOWhUqKknVpDx8YhYDxh
TtI7UunQzmEUTTauLA6VIDCJV1vfcv3g/G2Z//3sTkRmVlHSvFsu8x3UvS1QDUHOJbTf0AMqElf7
3kBOCvT2++3oYm02Dg5cMzjRCUbBLryqLKfNsGRcmCHeSd+gxyc7ieT2vLeYuuzYBFPvTU9R6fya
rkvu8rYe5rX1n/8CwSdI6tJTvQc5/p8gJs8Y73hfkzdkONkpPSS+5bdfjSbctM3dnBjDndsWvEMr
D0pVcWXa7GjgDVN3EeirINbxZVu4ay1jMnm+hPqTrJuyWIGqTau3Cz3JQvl72TpT6y1ezmdM/9C3
IczvmaeA6Bx1qN9h1Fn1GRryFHxr5N8rXARlpzcm1sq/tH7FR8feoQgYHNuq9K8hEUCPBFCrxR9R
8t4sOjvTU1bMPVXhn1qISnJJr9QvT/Hpe3Sj+phuhKjo1qO5dn/PLQq3KGELgJ/gdw4HqXPGwnSy
SfMGpm8EW1tmhABh7OY0kSdcViTbR3WM9qpk7BkrNwKRDTNia5guTWKzBN9Kln9R+Z5atTO3GzHA
Wox6tmNiD9jsuhagI2gXcGlVLR3dZtoN6t5cwAZfbVVB1ly6ZmHYV+NYDXB3f3RyRG9bRQbqJoxs
/aaNm2/KAHKYz9+N1Tzm3IjwBEtDo7TFgBXNMoRKrKmanFQbocoFreBcZsA7GeRodsteou2OxZJf
N6rXdebjYDaLk1XdzlLLx6IlD2UN4dtZ3wOy/W3sjFdljJ/mzlBds6Q3aITuTANQNXMEpfoSVkUZ
lLZ2Z3XZFYg0TnFefgPv0P7z1a2GbJqtcGQzgfCx2EKXZlokmN7muqmDl7wMkof6phk7GO97WgoQ
SCg7yB7Wd6C3j9nGsV/f2jPjwvcbpWhsowhUWNxJFy/sDRCygxw78d14Unwbw4btrXrV7ey7/HZ8
wFBD6dTgV+IsD5mbO3g49vjvMDvot59vy9pN0TWM0IOcmhe9hNejTFs2ml2Cg1Uqjq7da/KvhaUb
J2ute2Dys2uqJqoJpihaQFIyLFUBEe8M3EKcCdDXRqfxsuscJcMMg5XMA1bSXRon38a+rn55XTdN
tH2Jrcqm4NtsK6qWZZS4eJj5MFVOf1145ZOO6OSb4XG2mKR1C78+TVv97dXNPTMseDuja2sti6CB
OtDK6eZjo/1cqvvPP+BqfHm2OpEelExt3BoNy0MS1nsbdHr1rsdu/jGTvwUL2LQmJD6QkbWzFr3t
cKJ6FzC5dIGqejKj6mlMLK9O6x3rVU+OrR2wgfcEvIdIlOaN87TmDc+XLBzaQWv1RmpwmwYauUOb
O1Op/kcTwoWVtDHqdbZEQT68TcVjK21hVldzufNFCN5Wi1PCaNFm8EcT2jzUg+wxV67mKWR7lz9s
FcLWMKMmMn/U8w0dfRcxL07nUR2XbMxDUNH/Sm5BvAJUiXZLbviAGNQ0NsHJ/HiL0aEOcR8ozYM4
Cp7346M1FkmWNxR1McAxnszqlUDVsoI6iiJPiN8g3qlWDkFkvHEhVk/HmVnh05naYtfaqEKo6Ybu
geX3IV91UvZ9AJULxwIpt3L/ucUtg8KXrKwB1M0WlHub9lsy/tDLjRRn69/nbuYsGiRK1OfJPEVB
Xe8jkjik3Bw64p/is08lJKkNM7oCFEeo997xSQgOY+dzVJzoNw42xzJX/eLZFxISVImmBsTscLmY
3x1lTEbnr9Y+BS0kCeS32gVF49NWSL0WrUFw2kI927R0IspRT5inj/vCgv5b1z+mZR+Oqezadn6r
MGXflYr3+ZFYv2ycLM2E0DIBJ+vHbya1yWJkepGH0ZMRYkgpYCf0dsYAbKvLO8cRkv+NCGf1mNgI
bmzQ4mB3hV3V+lEpS1OHyyIuy9Ear+eN4TB+Ci5OyZkFYVFQNWBxS8o0jBX1bainX8PU3esVuHxN
fasDsZJZI8vSCM+q8dkuaHVsY7HbkkKtGtmeLoOqiQ93vaPifOOm3sV+6SaYLMG9hsrxQbpVXzY+
4eWd4D9AU00ApBXzopeb57PeTKyGHwFtLJg2OQeFsrfRhXxDZLbZqFg5MjytROkEQRKax2JDTJ+j
yY6ivoC9Acktp1xAYoHxCa5lNe+2kOcr8OGP9vj6z9wKdIe1JGsWHajdyetADW+NDgYagqDwpOv4
MD5ZUJCefHbLEgczdPoLCCi3KgiXZ5b/BpugJA389wW2wq6nVmJLC7guGiak66/HZWsU6dLZwARC
7/dnT1NElHnOMG8uYToklECDXKImo1ZeUz9vHJYtK4IDtYtxnKta19/xMUAge5r0TpnB2byze7Dj
ef0OiKfPrfL79vE+flyacOONooTfTqc8THvT7WLd1afviXQnT4VjxqNjJ/9Yox48ROd7KTiAiLZG
bo9YJSXqfW53B33ejIsuPTW4jlDy4J4aeBuRuViPc3OMtQksvU+jj518MDAacE+vtAf1ECETqkFx
tbz0z/G3zzdzw65YMzDlpJ2i2kDd0Jp7x24Z6jtL9zVmWuPgBD/OiGacz02unX5wjSP94ixSgHV8
vIH1oppxJiFSYcXidlbqG9Di/tzEStkK23lmQ/hkhpbOnZna/JZzKmTcbeAdgVSrgjTYEthZyQ64
MXR/ZBXCP5e4nobqWq8qWJAfhVPqcUZdyDW78QvQGttjsGuXTkP5FSPxhm2CfOHj/g22JRmoO0sB
mBecSZpuOzl90GMUXz/fxMt3D4Cbv+2IRyOK9EpjOpZlKktgFdTTZ8XvrfgGVKwbsd5K6e+jLSHB
Go1Cm3sda1puMsBQ0LM2Drk7oK45YpKjDe0X4/qft+Jh00Kv30BnF4ThQsRM6iZidLZAWhr+jzZG
9rdfuNXPdWaGX4ezB6dl5bJEeVKEWVsFI65VAfS2vYmT3jLD/35mxuqnYYFEThGqMzh4ESd5stk/
WAvesM+PxUoK93HfBKdfpaXSdwVcBvO1g3Lo36C4eRpip0CXxYiceps7/7Id99Gi4DFQ1VysAZDh
cAhq6CGWoRzaYRf+BkDpMnkzUYizMZJgo2QDDObHXayyKqsrgPCxNpRMih/kJ/gyu/fbrIINp3jj
LU77tgp4sX0rQ1hzjEhSEclaliqD+u6j8cKuY2qMEhhTKqjQZaOjgfBg4+Ot2TAxz6cZiD7QjRec
R9NkY08jkH8rIXEHCTJP8o7TwyRvUnXF8Ye/Id659mCjDoVkmCAzuBDztaS5yiSD8E2F3gewXqf0
mvvkJIiO0712kx6tG97AmHebzHdrPgwMKcCpYnIemZBwK1SwE7eqNYGQ42SFceUnzF8wVmlMDl+2
5nTGV7TozN9gcV4NNN8bGdzupcwfSE7aGNNSEPZSM0ADinoKGitlLlOAQ8BUbemQVodWrFH7yqip
TiGrfsnS/qFSktRryhaTa1n3hcwYRKRKGiz5tE8l5Ki55MZKRUGzAykVzYbI4lCqCZCI6UaVdPUV
tTDkbECLakXNjgF307Y6dk/h/RgbfIXQ3+FSDgUA31uVmrVPdWZMJIUCOaKqRy14dRCQ/EprULbG
9THu6Ym12QbY+MJX4rVGMgygl2IBOCDmHJPeR3QG+0uYjOPjlBZf8qhH04TcfH7Z1s1YQA9B3O4S
SwoFcjo3mW4F/fLI0ivbeGjJxkouYw++FNT2UcNWeIYvOCytrIpcrRZU0s1410rxQ6WzYwLshzdS
7as1aL+sVjtQuSpDqzB0j5B5dlLknhtB+YXjFH6HEHBB/a9kKmd1MJoGJ5vQYBySa0ynv0i6ctM1
y48WcDEnndK3zzf58jnilhEKgQ8XzLAXUNkWXCskyko7SI7vwHHlHR1CgFR/R4dsx18XLvTdoI2e
KNwZMA5CrGIAMBtFBitDQ6rvK7sPhrba6ORd3AVuAjBknXPR4NsKXrqcekjlqEUZjuqLntu+xVho
9VdtvbF5/HR8SKXe7byjzXA+4Zo/vjigAqRqAaKdsJXNG9plvyLceFev5dwBudidJk+vn3+t1WNi
23jebA2fS2QNnmwzlTtVkYLcmuUjkcfkEEfFsivI8H1qMTJcaJUSTFXSXdWSHW1s62VHBusFrBuC
9hae2AsKYUntFXtSrSQkB3o7gD13Z7jyTn6WoE0LEL7yDh8YKZgut1L+tS96bln5uNNp1aZqo4Ay
R5Jl14x6KHB2jjaOTlw3G1dx7aOemxLCiLpF/QbY6yTUsnpxIpUFtjo8tnFxl+rkR2pUD59/062l
CQEu0/NKsisCLlby2BloLTJ0uZrabbStla05VFkGqFm2CHiQxNe86xo9TXsQ283SeJxtelxiLaxa
trGgLTN8wWehNE1oXUeqnYRVRWyvqJbnbu5GpyBm8PnOXaY9/Dyi0qeZpoX613tx7MySGst2w2rM
+ZBXIh/qvepVYRXv6LfB7X5pwfhDfqrDLVf9/1iFOQRjMoBLgncBSVmWlwR8oMyffeONQLlhAKOt
+kuDJBXhqp7/gpPwfaV/2RTbMDKo+6oMghrw0nSvH9PDcl0Cn2TsJGiIfr6rq+cfTdc/lyeiFMvO
ynXaVWCYKwdHXmIHk5ZyA3Eq+jJbL//NlnCtW7VeJjbE4A1Tm5dlqg6L3ICDppaf87yBwLPC/nH2
JWykcLsLDU3PdgANt+4U+3iXxUDJYFyVK1ZTKMhJmbN1Xrb2U7jfJdNseGakDGTuQHRoJNf1xF7z
tMycapoO87SFY7msCQtr5Bf07FpUGCFa5BaHRXkdMCjrF4MrOTxfMN2WfbPD5bQ9b3gZ7ApGhVtv
mENbyDXi9T94qdLDDGWG2B3CbaD3WgSBdiTGQFBox0MvPLt91mQJNBEQsiRXlfygFVulm9VPdmZA
iMaKpO9Z2RdpWLeMo8Zs3OoiPSQzuSvs7qep1Bvv+vrLemZR8CmoaTKtS2obleDJyyAkmTpm7yiS
z9lOLc98rcETV3pMA7pD8vJvn1/DVY9tACmEaVsTYhPCgZkk1jXtgoehW7JHI05fusJ6YNqWquz6
d/vbjHBEmqaPc1pqSOnIl3b8MoFn6vN1rIbz8tlChJOhFPCT80Bp2HpyAKl6cLXb/nDg1Y7Y0+43
rPFIVQz/zq0JxyTX7TirClDRxLPDH58BqlwvzEsMR/XnHR03fNflABa/YmerEw5J3EXMTE01CZeE
FmFOzcwpMqNwdX2xQgNiB56x6LkzN8aetOCAiIzBYQPiNC2fbw0gK8wmuq4rLXXKcvjSj3LlyVVS
+PYI8A7R2b4ck8Aqt/zRxmcXM1NEN6WiFVUaDpkdKAukn3pjY2v4yj/5EuKcyQIyJHMmuLCcOJQL
KaV7CAXutnLs1ZXYKFKDTBbPoykcLz3WFkUfhyiYOT1d81hMG+/hajamEMUGMyk0OmQxRKMEfEN5
D1mQEQTWCiewDq0XSHVz0WV+qNrM//wQXxSXcKbODQp3Um5VXl/Fe9jn9Ps0alxHAQDoUXtII+2+
o0viQNphoyW8vkyg6TDQgvKSIoZQS0zjMqcWxMFa0HAqbn7FX2HFACFM7WRX29WRtQMC0ReIrRBY
s0UcMG1tM2+ijoaJKV8DvHY01WEJolytQ5NGO4xqPxZ2rN8UhbK11tUdPjMt7PBQGjYF6ZAFfZu+
cBR/2anJ6FTLV7Pypjv7NPnjnuwU02lkUPg+dtH9XIeff+RLelj+lW00pkHTCvjQ+/c4iwjsKGnR
I5YB9NK7t2lMMT1tpG/90j+PSlw5UwINmE6taqcrQWCmTFuAwUs0HX4AarKWoagAYYNm+mNIoo+k
l2O7wf0/mY7pkAXQpRQiCdBLmsE/QLzllPibWePqe3BuVvlotpuV2e6KmM9xprupOXDRJvLAIT3d
4FHgYr3PN3rtIUVnDsO5GD3GaoWHlPSkYFpNYU/+mYzXUnwztFtVRf6bRV93bkM4T+C+6aKEzjQc
F+O+tPDRZFVzB6sMQLqyH+ThMFHjKq/HG1a2j0Ux3ysQaPx8navR3vmPEDzhSFBdoSAUfo/25utl
hwcGLqq72079V2MjMCgAEQZCWcR9Qsje222BQ4WzM6JfDVkP+VF5LfbENwGnB5nEvGeeFILcb9tr
rC/TgkwhhIehgvX+087vzVCWY66kkOjdaQc4qT/TriHcZjzR1qIJNHUxKICcFpdE2NK6oZCJNYGT
GV3pYZC9EpcUcp+YxnlRXpVQLdzW2mtlqIQUcxP4S2D7NQKPXQxBO+VBjXw9bDzrJrmHiiDe/AfQ
HqZoSbSedkO+gkcbraWtXHH1ggFuA/iQjkLtBU6iVzMgKDjikeelfIP+OAcYWvqNzJSfbPHknxsT
Tv6CyUhDqoBVSvX8icj1Ddw9EOP1cxJPG7XnS+w1HBY0jUBqjbFHWRM5GSSpwsNV2xUmaPMjJmNd
W0NCIzVe1UR+kUNyVQMCUpFCEB0fSgtM0ugUDkbvJ1N3aIYEO8C+FumPmil4byovt0F2qtR+PX7v
MK/ONGXXmItX9nVIzO5YpqCVYEc70fal3Byb/K1tN3KMtXdIV9FJMXQbIyJi60ru7VSXlbgGyR2w
UcZbEveOkQ3XKZUdtf1pxFts7mvREtr50BOAuDEeeuHeggI8xygEwtVej95KSEs6tT7//NwRrR2J
cxv8N5xd0ALCEKNlzmnYSX3n2KbiVbkMPqbJsaVp97mtVW8AGDpXa0ZtGTW0j8bkMZJM0E/iESP6
YSh620HM7UtLFbQU7JtSPzkmKU59n4N0Pbsxx2GjALu+2r9+gEg9XShWXbQQJQx0CbCPAUMI0P7V
2uc6/vH5Ut/V7MWrhhIvmqjAIgKMKCyVtXE5ppqZhlNtTd9sDN4EUdkF6CQ3O1C77002+Eyta8eS
lBKt8gYMP5KhuVJR5K5O6ziU6gxD3wWKwppEuv3Y4ufGGDJ8k+Kq9pYFlNn91EGWrVZ6SMHECqiH
U+POKnXV1xS7frEa/EFrs8WxS/J1Ygy8hbFXTgWyrCG6URal97tOZw6IqZyibXdlXx3ZNN/TnDAn
S2NwW9aKU6TU1Vu5D5cueS01yMJUzfdJzZ77PgmjPg06SQMVY3ozKcXNUiEyy8mjUQNwbFb3c0ke
q7F3aSXfx7lVOGyUrxbJCrPIONm9JDmzPoOSamyDjBW7rDHv5bz0Uam+HvvpShrB/92M/R2E01rX
nLQTgP3PfTG+2Fl9GCI9x8xf5VVVfjX03WPJRnRDtOSlMfLISWn6+PlXXQu7TeiZ4IuiPW6Cmejj
Ada0RotyLbfBnOf24CgsfcXioqRPvNmTzS6CYW/D5IrX+WCS//3sgiL9bPGGIvGbocaKhOZpaX0t
VINcd1S0kL/P9MZwtKDmPeR/PJ4G/32+XOEQzwRqGXmDooqcw1UvTqUlzpy/bKxwJR47tyLifFq9
GJOBYFP/zRN4OdDI1wRWOiQyuJlA3wj7ucxgcbbY/wYAOLg1f4K7q1z7HnCAGX0YEGK4IxoyyCi2
ANFrLvDcvKhZPGaMZtWCLb1gn98O3lcCItjibA7AWkCbXgimqb60FlP/jDE/MN1v2lqJ203FlJEZ
oidJdHFSLp2VmDUgDArUtnOtdqeUd1O04VP55RJcKmygT0Fsw0DSK3w5qUYXpAREJSxQ+9JI5hYQ
fRgM3c2tu2Sc9hvHkr+uF+YsdHqAh0FfW2yzNjEZZinFkiTiMV9XjxxfykvAS/SsBNHVb9z11Ztw
ZlLItiwtyxSlBzX0v7oJF6gmfhPOrAnhRW9QczBsKJqXReTY8rdyggu/TRvIGZLrRMaaSyDnrcX9
fGMvIeaCXe3jDazbMimVJI5DQ6+d1gYMBoOAVoLM69B1kzNC/M68LWJEIEYYpSCdM/ym/SaZz501
ORIiRU0/5mbuNCz8/Jetunf0RABXxjG7JEBpQJpImTlJgMmVbg/4WqtL+6gZcJxlv2Dqjs59kEDm
iaqJ7klyEUronSkDKHo3fsnaSTj/JWKkzhCB2gsYNOaQ7qf9sjO86TB6fDZxW2p27WKdGxNeNQlR
ESmULg7jqURf+Kiidk2CIX3M860S7Fq+Y0I8xuLc5yYfTfz48RuaKW1nqXFotgdeoEtRuJL8Ijuo
B87iuFVwXAn4kIGgU2ugMn/JDNcp09Rlsp6HDbx5IaEjQBAutKNjzeXG6eHHVvQXQM+pHNJjYXpB
cE9VV3QdAjJg0XX9lGeqq2TqRjCw5mUBHgBwAXOjKAYJRaCSRHadjVoe5k3pV5PyTI0hzJLy4fPT
t3pDz+0Ifkip4GVNaeYzGMi0DKd97MPqHjEh5hwbb/SsymkCdlzeOhcc7jt9Y5lr1TbofPy9TuGQ
JKzXysgAwn6m43W0gDfMLH8sCTikWrW9QXAWDmOUO+B6fwZH99ZE9toZhfDxX7G7mCU0M05wUnT2
Ow31WAENDIKFAw/xmAH9uK0zyg+GcHA+mBO+aq1FmlaWWRTEQ+0xE8RExW03f9Otm9S+qvWv8rhF
PrkWBIFakKO3MeIDbLBgkmHeYFCTiKs9cEn06WGeEFTGu052ioBrWtgWRHEgYvlb7DYrzs0A9BNw
dYsLs4vF6yLtIegFriRwkEWHqH2Kfa3zap8ElWfNP9LA/vH5eV79oFAjhCU8d+C8Exwclc2ZVoX1
ThxrOor7B3Vs33gk+B0k4YonwPr+NieE7ArNI0WWyiiQURd2ozK6XqDf9S+e0Q9WBH/Tjcssk4Rm
Yfolua0D+qDu1IDrdJeh9gLWgC9KgOTtTs0cGv/GFMD6purQAsOsGATYRexWlmR9BO6KPxAV/7Ry
tdqSt8+sCXtagoJpimyJq2cSN91JiwfRdc7+WyBgbx1rlxxkukUZvRJAoy739xKFLY5n24jiHNXv
fx6srzxU56Y0HqydpXkKRKlsU0uRBFGocaMqYmbMSZXJMeIm2LgO3H2KDgflF4x+qcD3XYDgxmmB
uDx6PH8WZfnA23nVcTOFXd/Gv+0JwUxZqUxjJewBxlsDfBP7f8J428N2zrqWYfFi6l+rEy67llvG
0sHxXX60YCubW73oZ6aEQzmMTJOUCW5Uspcgi27HXt245f/Puf97NcIRrLO0KDUCEyaqo9Dd4/yF
kPQCyfYDf5De0/7ND7Z6QADohT4M7vVF7daqNTOXZ0BajROHtP4LwrPVI3Jmke/02fEvFjnWU0uJ
+BH5H7V3LAPp/TvU3mth1HlZQ3j9uqqdKTUB0OqX2lWb3sUQmlvVyda3W9nG88LGOxzhbFGWtcy9
3KGwUewnDJay8Y9zz1vREer7yaGKNuDYWyvjv+jMolrl6aim4JKZSOJKnYTVgS2p+/W5A9myInys
hZWznDNkxhS+yqpGf2ifeuPuvxnhP+JsKUOaW3bXo3gR41Q0ENwC3wVd/M+NrFzgD19I8ExxOc+K
xQrk+EbnA2CxUG3jEGhrjZAPwaywW5IWd200EjRdyGkpwIIb05MkvZrFCwecxFbsliUUoDrkdQty
B+J0+C1Z/YgarJl5dXeo0eooXnL7QX6MEzfn+qQ9tO9U3S2UdlezHdjDLSNzabKzp4DqEI6xAd3J
d1J5U41gLiigyMOSyZe1/CbRvgAE49R5vWs1wxkBs+mnQzb48+RpCoq2i9S5DByL7sgghp0ycpKs
yK+j8b7ToltjUpkPpdRno1depTIO26pfwkbHUdP7WXGsoe+dUo6uQSuUOJViAI1QFogpGwa3pSUE
cFYopkWlL7NC95ZJuauhw9CrZBeB/AM145TwTtAeg+g3hOZcbkM5Stg9m1HtaigUr486Fxj462JS
n82q2kUzc0lJADJ+nK2ftj7fgIfySonKN3Vie6AE7zvJcqos3as5aDBREyd2f4wWM7Qz+qqNxbwz
Jj1MJto7Me1lNFmikzTEOysznCyunb4IaILd0ViwYMaXUPC7QRlFmqWrpPxhdeWumgkuddN6UKn1
7Lgv3WJJG8dYyrtqYV5Zkauqqx6rfjp1WfdEos6PmwQne/wBhWBXNfUTMLE7qlJE4EmMmRyQyYHc
CSSpXhlLHvS7/Sqa/B76KwAn/1BakK51ee/WZA6nKTk1VRNmhewZ6OE0Q+WY+vJWWvRNn8G4njZ+
lLVwP+FA6F1txVdLNe07Cip/ie6MBcQ8VRzEtX6KNAiaZuTYUZBC5O2u1UloSsueztW+jXTPnh4n
a0+jL/1cuWCZAVl1ea0mtWdGjUfNo7FADViy9xQcSxIKOBkZ7hu7nn05zh+Xif6EjvQNVeUvkxw9
LtIvQ76Wp7Dsj3Epe0ztIBoLpV0Unwrj2C9QPJpsZ56+F+CZATg/WPqjTJMuIFb2UGQ0LAkmgWbp
BAyZt0jRt4yWR0wZxI6VLl/MajoZA8o1Biq7iKPiQva7RHUwjHCiyXBIOvBDqN/R+UlkD5Ost2mS
e4xQr46W3dLr+G/U4XCRrOo2Q7tSjfbptC+l5+62y8xwumusI7kpahfcQrkmuUnTuMSK3PE1zvGr
/MH25vjQSrdWgv9hLwGy0uYPMWi+1AdKT03jx3IHpAjgZtOxkg+zsp+sp0G/peaeFSeEfR4BnZc+
u+ryPOaYXHnMOncC/ULipd3P2PTqImjQp7ZZ2GIryVMPEZUke83BZUttJ8WczVBbboO2YQukjumO
CnFaPDyT5tiDZ8HhSNnXZvT7xo0itwHfwkue+/nit+lrVwUNFJGqn7r1lpCrIfPmzm3Ap6RNYMqd
rvUSXEdE4phm2t7OkkdHv5N2OVDV+YsG4rLMH9S3qLMcPcEKAM6ZGtNJtNeEgiFx6B1aXduoakHC
Mbtrx1OU7Uf2rWqgIjSA2Y9FbtTEu0o3nTTR/IigTR23wL55+hsrgsJwx+lb8tXoX3gPLx124IuY
tRMFzc0AGrGiuIa4vQJpvyRg2RUx9436BemfYTm9uZOQD43mt94+LAra0kiRpiMba6eWHycZMmKg
Bu3qUOU0ljL4QuW7Prk1tNt2uc8Rjluenvgylq1D6DNyZLpbsp3Nbnv7JBuu1h3Gbo+hPzebQ6Ke
KvlpbuK9NmTO0g/QCfWKBKWbNtSHmxTw8AEXzbyB+3J69P626JTWYmEUohDGodCGgQURtoRxNjvK
GonXKBFWDTecvmMy3sOq3yhfr7ymH6wJL108DiRSUkx6aaE1O8sjCF49k+uk3NtgfucI0k34BH+g
hVTmg0khSlDYIFlQPQfD25D+IjO483S1o87QEnqKqE1dZSD3cKU3aJ+mbm3AK1NUJ508tq5yuTL9
KmtfxpigmU/+BabSwhwMqFkNVB8vsC8SrYEtLbMcJL7xjoXdjhNXbs93r6UIH+wIWYjSWXJZjOho
DUG8Qwu9qYPKcI2X2pfCMoBW+dA48/NmkrBStvpgVshMQLauyGNsgrzoEB2qN0iEhuwp8synct/6
7Ail4bCEOo68L542C4RrJ43nJthcBc0msRVUYXgyYyjpAhKofo1jhzyBoF0tgYZbDrNHBrAKguFq
C6+8ahUWIWcA00QEp+WMgVguA6MdGYadKfX7iib7fxyQ8tFrZN+A3lwi82Nmg7AwxqgyOH/A+9wt
O9BiPP03G8J5iQuNmuk8gFO+Xq5rUgN4oWzE1WvFoQ/rEA5HWarpqE26ESDKsKCxwXGD6RQOLigw
ELo4bPf5mtbwFqjYQjiFS05gpEnI6Yyyo3OcpnmommANyvCW1/0CAhgFTPZzFyIcBZ/jqO/KFGFp
wpOjxYkHwAe6xC3j5dCwZ8OsHeRMfs+YY+Nhr9h1r6kYmKv5e2F4lVkeEKMGSjScTGt6w1fc2w0J
O9Dkx4vpSFHzbJWGZ3Ys8jRwtmDUukKqZ5Sjl07PA2mdDP5+LrSDNlS7Zu48eyy8igKYhsemKxq3
1xWM9RMFUmlgZWRAFEQSCOpaWb+P5Kh2dLsKOmoVLib0nVrpDkX6Xclix9ZTT6kVT2nJqbKpJ3c2
/hnNm/UsQJ0bCS51JvCrQE/ZzdRq39uRK0OuuQO5UJ5V3oDZbjWNdk3duK3RBloV/yRJf6XgJXOG
sbg2i1F3UKnGjsrmxrdb8+Hnn07oNpiS3UWygaipZ99NJBKAWLkMmKos2prfW7vA55aE9FhX+4SN
Bi5wnPVP4BX+WqnT1ujL+tEHWBcYG4g2gPNPSFyh4VEqC2Zap6A7QknZWXb6/eCaOPhAuP0fbV/a
G7nNdPuHrgCtpPhVa3fb3d7tmfkieOyx9n3Xr3+PnPd5LLN1W0kuLhAkAYJMNalisVhV55yt5sHq
khQMgoOieebD5i7AtGqB7IeinitTfPZBt8gW1ffq51FnBQpUoTBJwJ2sfBJThSQEGF3WwtPE8rHS
VCNJ/kQxNS6f4vW9W9jiXGEEc2EHUOK8dzNNwowLxEAPxMaSQ29sJQ9znONzB0WF0CiA6/MFzX2o
HA+OoEspccoothRQxGX4Zxq/RfE1zfB4iZuNDuH6Tv7XIN9XiiC8KbcUjh6ApoRCTZIcci2FYNXG
cPFc4bywsM+scFE6IUCwtoUGJgOMCxp9eBTqYJ+GuiFoHV4rm8yPK3ME+mIfPz/qwlzUBwgxcRC7
RQeqZDVp70NFh2itPB1qTz16YbTL2fhQBx1GazLy47LPrG4q2qH4C+9kmcey9Von0xb0Hk4FFOSQ
K7aX9aZee08RCgpb/rl62hbGZpdaLJXKTd/rxCMOeartuDhhDMsOHIwKFXeD3ZiVb/rWJivL2v5C
CxMtc4lqOnp2340WAQD6IjqiwGR5LjHxavqpWoLtu+FxzudLq3gWFUNHZzZ2B5OBQDJ1lVPvxLdA
Ju3V43jQ75ufwnVlBcfG0d3pVrimP7utx8aa1wFNKDNM+2LGU+UiUeIpYlLGOE5Jk19XfvSUjcJN
hDIPnnOKhpfn8Pvyl5dX6qv46F8WZ9dYfI2siKuI0nZuU/c21A/MUb5Cp3aX5+asUzxrYMeFJVzn
lrjzH6g17tqr8GFrSG7NJzBfgITtUytN4y6VBKI5HgTHoRnWDHcZqLByTXu7vFLQOqwc6aWR+Ucs
lgr8azN16Gw4JM8e/Bk9JabyIxFkt0FlzW484VXvZXBuBKdRkTEN3V+1Q3LqZZQXO0355XXpRwKO
bYifIbGJh+t+ogexVNlek8DoT/P94A3IT4j2kGT6K53b67o6WIpculMFTbJikgNLYdV8LcfPEdEf
RR11AVKAPrcQj3KB+kAFuqvdVLO3UZCfBaCgxgDZkTbRHQuZ64+qieocc+UG9cdxX/rsFxADELqr
7qr0TUCpivSTIzbirhd9UxRAxqBVL0h7TrRLezMZelMCmZ/gp3eF1O6LWNuVSn3AjJbbsfgPyu0u
1X0HufV7VMT7YFRfoBbjTorws6pEiyb+kzDdxWNsjX1mkiHPDCJjpJ/1Zg5oi5JXZsqaX4y2LySP
D50AkbiqSfZ1npleE5yiWDr2JRuMSfzh+ZDSEYk9CoPRUDDz6ZnZEHYom+AgYKq38n17GqhBaLpT
fBDhk4btmN7NYCkLc/FI3HJ0hnND832oFg+1Eafp3vNqFEBysCF5IELKkJnGLejep/ei6SWjnLJH
wHaPHr5jDy4hnYx3sZgRM6/aXV7quhkng9sK0bWfMSuP6Cnswb/IProm/VM2LXBDEn7mICqtySpW
YZCNTqDt8VFbFB/qgiWm1DW2JmR7AmrWIG3MnAauL3S2poRvFC/ZritQSdbuIID4gMe0b+B0GrLn
Y3OLD7HozaZPdw0Jdm33hmKODQ4WO6zim0JXdyWRfo8gFZK05BBixg1AJ4Jks72tx/Yhk9N3zatd
JerNthaZoVVx6iS6BibHGnImvhB3xljnZlfmR3AzuMMU7rygvQOVjiXouRM0UmRdPnWfPVf+HsUU
GMjZMPeuAFL4/dD5il/Am0HQNoNh41fpRtn3ZrEniDQBhF1msQ/kW9elmZodCCdn0CQ7DLvyGNxk
u9EBVRc0DD1ooGQuOTVOdRTA/reFjj/neZqvhsWv5HImRZhiMqQ1+N3I8NorBYobU5yegGejeznR
HvuuugE9+4fcovg3iHGDMd65pNbYAUOttImKezWLXyMhA19NkbtdGjxJVfMkRMNVoBWnPldPyABF
U2rLzry8xWt3xvK3c7FTVYosUYYsdmVfuytJe8DbzkG/2M6QtlRlspErSHNKd+mLcmE0b/OR9gzs
tvnHzP6Nq8kqnGnXA+acgg2/t9hzD7H55M7fFrdfSzc1pioYOQb84XzyDZP/WaSjyVTaBcB0hSP9
Lhz4zpHas5qvvgtvZJSIjb+hpTs76vmyv0xzyw5D3ZsiEWT1wbXuatfTTvokv/g71AKrKfxymVwa
kMV5ypIKn1TYTQ7ENd1iN4+MzZOLobXl/PMfdmlhXAYw+JMoDxTfkwDIVSo4hQArZGjSXHbTLTNc
BgY2uywo2jR2G1qemki4VgvZAV/DRvd2LZVdbh2XXepqovbjiFK23ISxWaKzJ2d1ZSgCaETjauOR
sMbC8jkQpUoEU2AYBvse3eqB6TVkeYkDmudZ2rrG2JC20wEGDB9zEE8k9nglPF7eyNWC9DyF9b9G
eSi70FVDRPP+P8MZ/4TkYuOs8y9jgdZtH9YFEDhOdz1TooZ7SEfv6H5jSWup2SKGiZwPxqUud4GG
YUUlGH63lKDXqjBUZxju8SkTfmPBLQjz5P1IwwOJ/GONWrWhjmwjlq7BPJcXgch5KasKeWAlFtw5
HoKMfifaM0JEfgdbpdnY83XU7+KbrdLbahq+3ADObQGI0QGjwomvwGgdYwgNmIrM0K6m3UwdMXwg
qh6gp4vif/jcg90HGKSbzYnG9RD337uaf8yTTg/DAY1uFNvRfzEVCDSbgHHKYJIo3GLrIbi1Zv4p
X/RqXkkN5oq1XsELvooiAyU7C4rfj0B1of9V9fhP/RGA1L0cqfegpzImJboe08IYpve2QGfbR18/
GIo/sjB8/J8kEcuJpfgTs1Zzo0wwpIIaUrTpJXOs/xYy56H/L05FnulBVNJRjXORfA7Sea5/ldod
1HmDV3B8IEJ791tDUmdRjTPI5Sd+LEpROung/0P5SxnBnSG8CRiFQJv68klcXxnUS/H+BEyfH0is
mjHtchVMDEGY32sT2Uv5Fqr1PIH4XMyXDc7XwzHpyzxC7zmPVWJ7Hk5yMgaHqscDxe+AfSFFdayI
fiQxfQHT6a6pS0eICiD0Bq9xwY5wUFOVXQdJcqt2wTvw2pCfBbfHxl6cJVbz7wSOYZ7eEiHjzd3C
mJPw6hiXoUv9+yQKrEpB7zexE+mDZdOGrdV9X9jiAqDaxYmqDHiGV8nr2L2AkXAjsslnqRO3Gi6y
lYOqjdKECoh40Jz8UB/Lw4TIxp7Czgj32km4b93AUS3qoqYdOh5YlBFmIOqC580BeMvtZG5OTM9O
0WLNnB+Ug1hoedPMHMQY7bpPnPwJbXlTdBS7zkAku3WIzm/rzy3QgHvCZPQ5nDonuaeDZpU4ogsm
WVT5XeAN79FLnnPHBC+MqNvH8u7yiVo9uig7/Mfo/OUXVQeh7Aq/9hArqlY3Nf1RzhVzoJBa3GJ6
PUuwuNVx7lqKFa2LABRfSnzdl55VTdRuyMvl1WwZ4fyUJHIWAb2WQmwvDXZ9jhG5qRKs1segwGVL
m1+Lc1hRyeUKECNQdMZGTnEtpvf5IXBGcA/jZtSM5nU6QnLruFUrPMt5uH3k3JIKYtFNCewGe/0A
4d+j4tbQ3/znosZzdJkRlKC7mqEo3/0i7qdCExvQXeX5aeqf4/zGo3cbWyivnrAvG/N/X/ieJ/ly
3ac480N/BSqqWVvUjD4wtDMXWv8GEcO6r3/Z456iQZ+Qporl1G1ao/CB9rL9e/QtHd1C02tkhvze
jWjiSEgntlrp6475ZZo7ZtkAIinig/ltGKuDnHZOHpxKOMrlHd1aIHfGWBZXFYZadMfLhcNQ4OZK
deltavJdmNGNl8yqH2pgHcaEuXROlZCAVNZHJwkT367n/kWYXu6bTWL21VvuywyfhWkQK08xsonS
a4F7uP8TQgGStRPoJZ4TWdhI9LeMcU5PolZVg0FCfTvRzAzjOhG7YopbSIUxV/8uf6xVl1isjPN+
bcjkPAzwONN7jOZpgRVDcy3QQ/eymfP32BwwFnY4r/fqMAinDO8xDAgV+79wMVL3OSC0LWt9jiv7
tKbh/QcODQIc/fczHULNvm06ZE/kl3goocYI1uvHxOpe1L23j8ECP5nxO3Gm44hmlbVVqF/f0y/r
XHCUxFRrEkxdOFmR/wgFiGWUTDP1SfhXCZH2ZWg+HYvQNZaYgRIlgpd1VWH+te2dwkO+f/nTrWZd
X0Z4AcIoSsEehMkjxODEaIqrPP1x2cDGdvEYMRxgUFvouJMT1XNjPTbHNrqN+3IDZLO+jvkiAVXG
jNT8vlmi75eCPAMcpAGzcC2z5Dy1Lq/kHNf76XdfNribv+1HJoFhgAJw5u/Ku/FP7PbgGZRM32xx
H/eGsLGo9b37Msg5eq6UkkRC9AlVBoYPsBvGRWRO/b+6I1Ex+s/e8R7N+jgS0XNzVOjHRe8ZYCHJ
C4Hsd1x8psGXt3E9qH9Z49w60kctF0L0oBI8scMDBV2SbMXOVj3hvIL4/WvxVL114See1oLvbUZd
9ad5ipBcY6hshkzYW3fvhvtpXFQPaAifDJBXT53wQjoxNXvW+fblnVt3QEKguSXrFAyUnBV9Krsq
pPUsAzGg1FYQTGKCuECzZ0Ugof+5LWa9uq6FRe4CAZUjTUVotLtFcA8dY4OoG2xIq+nEwgB3czB9
6CF3j3GoTPzI/MFJSe6kwWgJQba7vHurF+/C0rzURTiV0ihSJRHJRMP8P1lENVMpFMsX/cjU8PA0
mtL/VxF8YZILSrpfN2o4wAVJVwENscfUxr8J3wDgylAMkICF5Q6TOjcDwPXgOWAJ2tcYUJOyjbt9
fdv+a4E/Rl6bFqSsNN3Rq49JOTIAPrLUqjwGoXHBufyJzmdQ5zMLymswr6HBgYD0/RvpgTzq04S7
VQiuQbQG9l3Zzl3tXiugEHKYme1GcDRu3ejr5ZiFWS4ARp3se7QQMXry1rRm9JiehMBSn/VP7Xbd
8vfsLriHvEtixs1+m850PX1a2Oe+4oAWLygjkD79c1bx1fP2Zeozt1qcAiCKsces0x2tY0aCiiYT
C0sGfUK+ce9vGeJildyxqmMJUGsNRW2hPQG10AE0M3hbzKnrUXGxJC5GDUMKWm8Rp2yENvg8v9GQ
4yemN94rZnEQAcP4edlPV6PiwiIXtPCebCa9QLSvu8RoARxSRm0jc19/+y9scOFK7bRwwjQjc8S7
Yg+EhOndMlveA804mL0FCa5dl5lFtBFPZk87K0gtrHIRKxIbgfUlLmfx4O+k3V/D5vJu63JeNaOL
ogLCSFkD69b3c+6nyciKDloLTBos9DlNBUe9n3RTqk6j/95PmVmFG/F/NZla2OQ3VEwbIZkA14zi
X1E4GYqamDl4ty67xro3LsxwO9gOE0ZQKPhcSgCDQoNAedT/pVuZboqVFRnV3xjtOm/ZzGFzYXM+
i4tDPYGDYSa3RZn2obc1J3Fa4U8Hghs8hMQ5tcIhuErMHhxoEO2wLi94a1u5kM3UTAK1foM0SwM5
Z/+TxCKwbVtDlp9v8DPHXCyRC9EJi3A9+yC8SsvmSfbpjoTU0KrUZgC2+2r5FiWA2cXDTcyGjaO4
vkKMxTIJvCzgfeB2F57ayR7ii1xdZ90VxchOfP8vNhF3rITJWwny3tx5yJqY+rSGFo/IBBVEC5hk
gRSTPaTCxvlev2EXlrhTMBJPqwS8Kh3/o7VnnVq/w/QC0tXbCSqFf4uo43ODzr7dwiZ3JKKhGic/
wsBqb2YoKBbOsLspn8v7+CDYJThjU8Rp1J5PyQ5ieMd/46CgCQF9D/SrIALGfT6tUmPgCXWwLYlo
4wHSEkiiKUT/fOgYhxC4Aeg3YWxx/tt3N2k6oQu8BFWkWOkM4mpOeNAikwC+ByUNZ9xvF/xWzz04
nCH1h6lq7WxGPA00YUxzoBUqq/6QfkSqKX3KaIgP3gOYGZ3GHi19Vx23psVXE5aFYb7/7vfTPDEx
oQbuZI90h2lJY3Sie7SrzWBjwGAtj1ia4j6flGYRqRQM5npe/EGn4ugnnROX+SEMtvoUq09GiA3P
Gn+A5zC+9de0WiapE5Y1HjwXb4MDBIeteYghRrd5a+hk0xoX0uI873xIrKRu/DxH7fAgnQZTN9Am
gYj6VudnfRvnihmIgDF/z51BLdemOkoh3KR2oBAd8GSU8lOqvRFl45qdAwh/2JkiaeDYm08dz8zF
pjEEtFmVHJ+qQNBGZucnGwF5LXtYmuBiWA3Rnxj4C+LMEwr/KQtvJynrXr5YCrdnUkVYiUyFguBE
d/tPcm3lACCLuz1+N3/rS7vG3eABBupaijvAGRpJNr2ua015gKxWRjXguKsGTKjkPhKHrQmEtbtt
uZVc0OpbzHIODSpMftv/8qJcNHIRlXxvevnnFxyUK3GwKJDRZ+iPkQkhBhsASMsa9LHYHiPXR4Fu
lbtXnXxhhXsJhAlBrWKumPYjAEmC5yiNaokqpie1asMH1zfua0HcjZ0UUdGhjI/DK49Wkw/XWTqZ
jOgbp2k9SMwEV/MkAj1Dl7BJBQOCANhMAgEhKH6aues/SS5gQA5YGDZi7fqi/muMb4QEImuiCNIm
TtkXn4O7A72i6oYrrL622deSPo/dIlsdq3ZK8xq+oIAm3SZHejPagRkeut10VYFFXQLi/FA8Q9AU
JIWbieTWGjkfSb04G0kxoQyEaVxftHtXfFZqC2g/UCNmp1a/H47birzrIetrZzl3UeK0b8YI7vIX
iBcgNQf0sO7WxTwf1/Mw8mWGi4yTL7K+Yy11pLo3ekm1wOJsViDUiMRjg3H9y4d6NWihN4cTpSOi
8zX3oo1VKWwLgMb61ICIhTmhQgguCYDvM7x9/lReunHqVtNXzBjiFtPAco+E+XuSBVxr5qUTRshV
LwmNti4wjFaKljyKB90bdznYqf2coGxUBC91Afh4RvLTKHtuOJR70I9tHM9VZ1r8HM6ZqpKqfly2
ArBfvpNIsSlpw3OTUvvyRq/eqQsznPcAmD7Sqa+Av4+7V5Yqj2W0pZixvrOUQA0UetHon3A3gRIq
dRIWCDTzKIqKmWYfKCQAgXTDNyFUBn7G8f7yqtZNIiZqwN7IIOOdd3cRCIYm17ps7v/PZGwEMgtO
oBsQU9CMFk2V+jaH5o3l59aG2fmjnB2ShVnurpVrIfQAe0ldUKGAttAOHnRLvAFsZQSwfpuXcbUi
wBb2uJ3VexpFPoocTqqTp17FaB+YL1Ja78Q6j09FnV5ValQaQ14fQTaB8rTuWdkY/dRp4Wws/QwD
hnlxVF1QLcB3JiAT+L7jfdwLUpsATy1qJcrtxAaliYtOhR2I6UPoJ5YmjWalYpaPbT3DzmcdOdvc
WSHekHVdFWezgkax710P7KlWaTVX9U/hnuxv8QAVr+eQ6JmAE1lBabCfWz9i5SApkISBlLEEZk5A
/7+vP2EtifUOApjJkP/q1WCvDco/P6vfTMxBc+HU8VjQEO98wOzAzREEuQXu4Y3P+HkwOA/+ZmO+
bRY20j7xiT+hSlfHkl2TCLq3zW0yYWK1aDEf2dyREWNrnjC5rVLsAwH0hoFgESm4E0h/kFLvVzDk
BPp2lQ2u3ictnumJ2z0NADkicnbXEXA5hdBeTnEEu55de6JmNyqxGtYetIJ8yKrijsOwJx7k3dsh
2qkgoml0HRITrQWBJ7PGhKKcV8cw7swwJ7djm+wGr3NqWfipZtCNpbDfdtpODHKQhUoQ2Qty+Ycu
Fa4GlQGJtL8SYUBWUJWnqgBvj6AcQghHmeiAvybpeCVF1FYa/XYQG80Q5Wjjalsrvy63mCdSHHUp
T7yIEaQJ4DxBUVnMzfIJqBwL0Hsrg7QAVMC2kpOV6/ubUe54jkzDEEWBQbla1CFfh+lPMB2AlyLz
3oXs5XIsWMlIvtnijqMW1rQE5Tui4LHaK7vmqnXYQd2s9K4lsLADLSZI5skSlGG++2oBzEiSyVhT
YyWPijXsGAY0wlvZiIFq2nrloqCDP+78aHyZ4064rre9WLUAsjNWPjNVdfyJyVcJtKD2dBqvw6DC
/TZU1CVq96FFGOmvKmi8TG+Dmt6rpHwnZeeb6oD6t0DvBJrc12IAWqNmeKZT2xgK+IzSMfvdi/oO
Um27GNrghufpoS0zuHcPFGA6JpPZ5Hq8lwcxM/VCGK2yQKulK9PWZkECmEkgGsXQ7AGC9N1MpW6S
sjdAnt3WA8HEAB5+E9KPotWm6E5Win8tsjExh2ZyU3147pO0sLu48l6zOPD2QwbgXF9cqWLwrkw1
xFBmzodXIjz7IAQq29KVy58xFfaRvBfL3pDTJ9VDzGgUQxylHwFVQIIOijVT7OivSVetWNbfR+3B
z9WrCZqlooTMqQHiTx1BAYbZzSyYnrsi2GN69ZSnZWKoxTFvH5Qi3lVVaGZ9AEqjW3lCbFDS1JLV
P0NU3ajejRZrb17xJEOSOARhlXjL0h/JqOxZ1R+gf+wis9tlXTUZFfgisuQhia8qAmScr9/Vguoy
9anqQwY4RJyYY9mYCQXfRaHs8kI/JdkDdDvMLgcPEi620fut+5KrygD0BCOkVx9DaIl00Fykwwxf
j42+IQApKoY/TrsgGK9C2jshLUwfCEAPjI55l5rSWFpqAJYrNppCqxnAfJ3CmWevpHFmgNwZeMsP
kmu3qCIYXq2/JFQz1EB91EL1NmzE370kOWNGoe/4GlSBo8X3Igmusji+kZPB9CGEoSfgdIIEkBbR
l7H3oCzVPHWIkqnc7Tp1OrEGqlJdCm04ca+y3C7kH736I6zwozXZkLXRjgLcoiQwxF48dZGyj/Tw
KsgUt5F1a1R7K23eJ5DS6YNmRFG9j0R0JWBQrwQjBbcJaH/wv46G1AJcJSZXQ4oRKoIivqzPEN+b
bgJ4UgA2Gml1BK0WscRrCSXUagz3vtYfG71+TOp8D+GV61EDI5qf7DsS/RD6/JdeZw+qN/0AAY9F
W88tGuUqF+gvLb3BoCR+ZWtjaP2lzoVXrRgPSYdWr0BeosjbhaF8NzSgJOwqtxYx94SH249MDd7A
umaF4XSqM9kNWPIwxkUBvWBhRtnmVxGBN48a6/bKUGzRqK7HzK/gwt3tXlKNJFNmaIAuPgrN8CNl
qosSngle419Uqd0uCVyh3OqWQSduNaphCB+ZAwbC+KJaBLBYKBVQDAB5uVskjVOyCYVd4kO4MXdU
TfqptQDh+nXlphkGuRsIsQXZw1Qyt6yq8dBTwTdiObGE3jsIUJY2NHDxxWR6yGgZGyDxA9th9Htq
ySN4agorHui9OqYlJE27exp27lhlDPqkhYMs/k2splNTDDslr58kH2lbKdl4lz3VgvZUNHgD1hlR
AV8q3tD7G0DzLkdWN4l7b2ww25Hv1FF4gqyRRSF1JaTCrk9H2eykyp4i9s6o8KDUkNmNhuYmEKrb
ANDcrOoQELIeOWruGyBx7gxRGXF0g8Zqiibeg6/vBc/6oz/2ghF7uX8lQtfyqigVwxNFiK8Bp9k1
o9lWw9NIGBjwQhL+iIpSMIS+tCc/cbqYZkbTe8ciyx5oK5oTacOnahwIdGuk1InbYudLzUOQlbZM
1dyY0umNiJMDIXKDecPozCIUkpfvaVs8dZ6omHmadLs8BYGE4penXB12epn+SYc8vwaQ8i6Ikl0L
eB4RfWDmm2Jf6eq12lfZfe+PELMtfVMPxneor4BbViQ4prqnG3WYvueKL9usoWDWDEChRwX9ZooA
5C8JpPG86ZeeVa9ZRV91KKqYZU0Fs6dADgXJrw7h8nIisXrjqrrCAN5C94qX9BzpWAaylKF0Kb5g
Ys2g7VtQ/vMpIVDGfNngk4gaMlikbTEgUdwwH5oIohOoAijKKuP/bTFc+pBEPhThArzV6qz2Dbnz
Tlmav7WJsjHZvLppFJXX+dmLsR3OTqd20kjjuatBp/ehTjojmtJ7pR62xnfWE1ldhtYUUXT9TApT
J1XaDV2Cwj8Bvtyv7FhByU3XH6NgfKCZGludBnbBAURndSjuEs1/zrzClCd6nSWVlXjB78tbvFZW
V0ADBOkkjPkAEc9VM+hQQOcsmzvGn4N505UEkQDJ7G+2NStnvzjLBqFQgOVj5YR/79IKZIJSiG2e
GBYeqHfapBgaTa6rYNp6Mcw/+8wWZLv/E6PnGL54lPlhxAQhwvvWO2adoTnSDjiNWY5AMYE0uPsb
pcytW2F2soVFRWuTrp7miTYLvdxr1Zau2H1sdh8g1TQDW7hVfl7+dGsIKiTzX2vkziGLYLBgQFOk
gamb/V1n0R/zbEruVlfUbMEmjvvfecPj8IYCDN+ZxPCMfGZMgWIosP+Xf858SM52HJ1WEQSCDBUN
7rmkCmwAsgjP4Falkdm30VMwJ2laplvtIIM0ZgtZvX6YZApZFkg54dRyx5aObab4GMVzkFpob5PV
n7IbZqdIzU0gEkWrArGEgbrGxkLXSuZQ1vmyyyUeXRBGojYLxjFIt2Eq7ZMHTznh9vKuqT1gmyUz
t4LD6Jn0sdsa718buP9mnqs3hFrQUs9DDAlazI/05uSAZ9clkaH8highXA5Uxmak4VkHFS20Sv2X
yx96rVK4/AH8lHrVx2RWAsUjUgxQsngMQcVcE8FCH9puut9l+JO24F6nz5H6GsEZZxwteEcu/4rV
mI0xEHT4cc+diTeHZR4gjCCYgNbkKivCe6+jblHq7mUza/VCRVzY4QIJDRm2muJCRYfih2TFdt7c
qBb05Qc7QRaH/SXRRuNnbZLgm00ulNAUuiaswkBWe5gZ0/p7yAPixB6QgmE4hJB9Z9b7v6XtuxrE
FqvlQoqSTF7BZOxqH/1Rq8dqa7p966txR1athymOU6xM8lND6z4E5WeY/dj4ZFuL4M5nHsSQOR2F
v9o7sV0+qXhb33Q2hkFuqNX8hBjpRqKy+hRRoBEFIVTkXfwoeJn2aajEQCHOg3q1q+97FK8b95/T
EsxV24Udrkw0RUmL12oHzh4H8DmTXk1XIC0FG+/gJpBO2l/eyPWP9bWq+Y5d3GhD0wt5qGE6VQyO
kUSNhtlE3mKaWzWCJgcYnGR0rvghYz+M1Y6VyD9G5pv9JJp+hWheP11eyqpLLKxwLgEO0QRfDTGz
h85fEBtB8HDZwLmWO14ZuIwh/w3uQWDVuesvG3JZxHC2Dn0pydHo/awvle1w7+Z2m5izrMdcZAOB
9FYVfT4y3L2rirJIZ0k0AtJI7jpofC9AokMxF0H/SEUDps3XgN1G5VOTbrn5Wvlw7kjpIBsAaQ80
Ib97hNa0oe91aNf+GxTH2j3zzRoXjEhfy5MYAWBR4LF9nIr4ZirV61xQ79NBMFgMLXCBeCd1DH52
SXZCFeZWjYgVd9nVkOTPlz/wbOxsmxdL5yIX5K1CSasxfhKpb3LzloM5P/ZVIx/73WVDK676bdWc
q04+ietkTshlsNnWeuOWbb2h4721Fs5lYs8LdFZgziSqwapMoQ1WQ6Q5ajEllG7EkPnXXtg2fogh
bRqxhzIgmqXgS6PqLg6zXYfqfUJKwyPULOUtcY6VgIIzCDpMEQpWOuHzUMaqqhZoELqhkr9KKNRW
GuJWmz5e/kxrD6dvdvhYHKRSUeMF7oBFF3x5knYdQBPJLvUSOqbyPfP0u7ymfyDIcxgU4Yg0YotC
YfXkL1bKxee+jzJwpeN8iLkrCxJKMo6cSAfZF8EpPGxccWuJ0Lf1zn67uA18UKumgwS/DK7nwX6K
VpLtWcpx7sBgUjV0tgLb+ofUMCQH+Ak+J++lGaPRGKm6U0W/+upVaVJjCrem19ZDGtQF/9fKmYPm
aTt4pcg+YYR9Z5Uu3iu13UN/DNgSeVMYcNMgd1EoiRJSFL9moa4ZCYcS0f38YEBF7bD95F6/lhbL
47w0VYpAF6bPrn6OCrKMka8jpgnsatfYE7RPiMM+JGIUd9vtn7U0Fh7ztbWcfw4yeFUBbwncWRpi
jxbdMPft0ieyp3bwSg/TMTqUP5tjaHVbk3Szb5yFnYVpzllL0NinmojZKV8iPVhry8yIBNai/5I4
Kggsizq5Sf34JitL93JcWA3fC8vcFUkj1PSyfqBOqyOXocGT5on3l02cKz3OucbCBncxemxIFWVA
li5k9U1fg0lML355zfTWsRBqqG3wS5Bi1QjDzmFt95Iy8gAeKbvSlNe0rQ5DMJ2C3LsjlWwrUAV1
Nn7e7FOXNp+7KukwMxK0SPJnZO7/jyPFXZn11JatRnGkMrKbZ72BI/Gs2GQQYLGmY2B79uUVrt6f
i/3nIhNGmVTMLDeZK+uN401hbvny4IEPvgOuo5eGDXMbgZBHic2ijBWK8gAuquwt8hI04PXoCQXa
jQ+3cWj4cS4fnPcVU4Dkj0BlKO1Ct3dQW9kci/u/3Jw6hpJlUdcwSPn9Jkm1RBiHEjfnXwqM/4Qv
bv1LfZniPEMPUzRwJmQ6EDI3OuEndtHuileUKDeux1VDBLUIiJHOBE3csR9lMIuLdMIDYyrtuMEj
IBh+6D3mJJJ8S4NkNcQsbM2/ZXETR22nqr2MVFQgeW8UYfS71AXzsouvX1OoB6MsjBcniGE4I0NH
wdCUZe7/jlwY/i8oYBnUzezqqO0vW1vNEr+M8bDWJOq7jtIOI8KDE/WVkXYgNr5OyF0UA0ZYb4GP
txancXdwmvYSdB7RwVBdxWHgl05LtMgs2QFhp5WYePhsuMfqEV4scA6Zi09WDRXL9fmVm0nErsfx
2GpijY4Gur6Xd3L9cFEQtOhIgjVocn+3VPZ1HWCyIXNHWtskrJ9JBokpqKI5GKBBtxG8u1Nd2mWE
f8lC/5Exenf5J6x+TB1UtEhzQRXDwwkzr8v1gEkgEiLyMUdH0gNxhtnqiTvmDQYyKoDhqO9JGytf
PRULs9yVD+I+selVJXAVCHdFqjtq/+rc6UREqQLFCsgzfN/aSUUTNFbQU8jiJ0lSAF/a+nqrUQRU
sqiGoNADNefvFsK6bPVaDNFDiKKZgPCtofK0A8Gtqaue51z+Tqs+iZIBoQzlA2jufDeGkQ1k8w3y
a5WcavanGGwt2cLcr7vjwggXq6oCLWYoZmYYZIV82vu0E2/BhLiTd/HDVrlqzQFApj97nKQznd+8
IkhARlL1mJevgxb9dUjYdYEY25d3bTV2zIAyTUPXQTmDeU1a2/4Pade1G8eubL+ogc7htePMSBol
y7L90rBsuXPO/fV3cby31eLwDL11/SDAEKBqksWqYoW1UmS6fyd6il3qL3PQo0c2tGEZA5Vrq1g6
IaOpW8YTSBPPZoUKPIHWzMIxDcYjeXi1X8svkxMGxS7yLC+patsK1Gt+pyzrdQkHLaIdGAXIs9Eh
EWVQNbIQQusNWkTT0C4yw8lmEPHJ6GBvJvfyvrK0EW9hEJ4gD6idjVas6yguSg0kZXNer9cGJfi8
cnSlP/y/xJw996Z6ioBAH/p6XPsWui209mc/WTwlIaaADoEx16UYqIfhJx3iwLmYjdDBe07O5JGG
xfi2PzT7yo98heM72Qq5kUXFOK0cTjPwtssTVCuGSB2gqgWdT1BIyqDZXd4/plagZVkFVhzxMNSb
blqqoltVw/JH0JAMjW/1aAtHP6rRgL0UfXSXpTGVYiONsumLsi7N2sJtmtkjiiJ2o0a2ET1eFsK8
YGjAhpbLcJt08h7gvs0ENC5c6Oyxk2+wOFsFVH/a9RyDyzJQMoAegfRoIfilQyphivOkFDLBD4vl
kGCwZlBbzi1iZmk2MuhIqgC3U1UmOJ/JQJG33aOfLfFi13JkwZcBwhV73Bl7Eruc6bpK7KFBqJHo
DP48ygYoUmeIhK6DPJi0lYJAERlveOAMwJ2Xj4vpUjAW+kcepe+g1MrHTINSnPgPxRNfCuDNqr25
+4upXt7qKJcsFZikFwsDQAXWi2bdCSYG3S0D/eTgIRFrezUfoVHXaW45CUKCNV+Cy8tla+ef1dKP
v7XUrWzokU9YKmQyRK0mZLXRJ6UTDkvc8QIQ5oV721s6xBESoSjNpQt9Uy7Rqpk4Q/StG39dXhIr
QNwcIE2hbeWLiWYpVCy0JL6K1yTz0J22IDschbY6lvDf6I9ZpNfLUtl2UgPVn2xICMXpuDSc+jBa
R9PyK+m+3Yefczf2QR9pPcp+feCDULH1dCOPMl4aAAzipUJWIlrV71InSnbVAw6iGmJvGCA4VK8A
+Pa8lMK9VRaHdSxWnjVgKq9mgGUIcAni2YAWEKqKMI1hDcjM7LxvArQnHH7j9oOZmvdkJFfhzBBs
pJGv2TxyFAtQzdWqk1gPmOEv6V52xO+60ziCk6EC1l2DcobgGvROevjArB0i2LeVUn7JnMumGmPE
mVUDOuAW3Yj5D6v6PM3I/kg8C8TcVrRLYUwIKReRjjQTAgCV6kiqdr/CoHQ7zGXtWw1sIfEufEHr
llbbl3WX6XXfBFpkkmizs2vTdI2CSoBf9Ylnhpqj9yFWmnuVeWimj8CJq0Cw+nd9FvXQUdtCkwHd
G4KJE7RbQXtH4NpGOyCTrn/TGMbqqHknkNKcWF2qSRmBbI0GXgctTDfm3XTXX1lPBON+usYco2Me
iyvzpnleOd6f7TEJtDjmK0wkbsjeb/YWjIm6vIRREqBp4BiK6N009dELBUHxxiEN9CL0l6yNbVUx
P+nZcFVL5Qw4GWGfcEkTud9CuTY02vdrAoUDHki+X938hwREbHhU40S18RdNa2xNfls85d2M3qgk
DPEQztV6X36Vn1JXOHGmYFgUnd6c4JHpXQjkAbhzZQ1YQ++32qzURY/aJAkMdbZrDS/o+SkKE47V
I3b1zAxtpBCPujnQzmoG0A3iwWSaHZBjEQBVnAYdpk/eSKBUJsoAFdFiKhYTBJgQHDCdUHdeNRpu
aES8RkbmCZmmgY46NI0Co+n9alIZuLuGiaQsQSNTrkmylIBBKo6+4+sDc+s2wsjvN1sXWnW8DOIC
OptusCX108Al6yGfe3Y4loxAG1Sa6tnMIzrGzDXqRwBpKWXrVfrSemolP4yilNvKCNQgoWxvpxq1
PqURAqPRH8VIum5kY3roFvND74vN11B2R1bSdkVqDCmDQThU0uSKRflcAoD9svlmbitCYwQDIli7
aVaWOF8FrUsVy6+X1yn8JrYfAUPFfoIwijw2kXuiNDIZhEzqGrTq9HpYYbgDfhBzKKABu66zzk9E
2Ru7/LMQq89VBZclLP4UywiyeCPYbEu++RDKgkk5ePOKerH8UjBuYM/q2zyWvmIqZVcYw9UU6Rht
keZDmyVOVRpf9bjHnEsaPk5t7ShDfdsVyn1fzIVtYUT1mMzyN90oedVBlh1CByNaQwFPYSGP817N
QZUF4vkFibxJ+qIDFCUjAP+x898PfSuEMkOt2mO8tUaXJEb1d2Jr/tDXnNcgzzJEWxnUsYt6JulV
AlM3WYuPy+IKdXWYLfVQWQhDLq+HKUtC54+KNnEVNNbvNy3KlFVq2ikPpkl47TQMViSEEUat7aWZ
Xi/LYh7Qmyw6SwPUC0udB8gqJW10Y0tZHIDiYsaqcS8LYgbpqHEguYY1IdNF7WA2Gkqip8a/HU3/
tr9LeCh/pJ9hK4q6GqtotlY84o6KSemLIHgWknyXLBHnnM6MDajj0FtPamsWwF3ocxLarjLbhfCC
VRixMx/X+uHynp0pwnsB9OFk0YgwXGmQYzLv5OqnUu9K1bQ1hccjd94/QAmiwlChQLpQw0hnkP0C
FHxmOZhA9gANazfwtuC59lYvBQNSG1gut45CDuOdn6JkU55Bwzy1mWvYRb3o7LB+GZSbZBJtGR4q
M60D2o+8/9+uUn5+zoo11ioJdGRJvZPl8mccYXZrkDAnuOg8ag6Ojpw67zZ+vjE7s5DJziLv64km
esSb8e7yengiKBtrrIKojWQDtfJLFj5FPefvn7IEl06Isq9m06mjoEAAeaIYt7MbI/0kueU1UBw+
EU0hgWx8DH9EUSC6qWeAp4Nj4s8evJSSUMZDahWg9xnYxtFvjqUPWouDEKhXvLCZ/JlLK6UMB+AI
w1bKpiSQSutJTJR93ZlX61TaVQTG1Nl4vHxyzHuHehA8IxKi59h5ehxWRU12dgn0AGTnn9ofsy8j
r5cdTDdfHNLcjO5zfrLtlF6iV7qVTK3UACCgkQGHA0XnyevvCMyq6WpXOfrr8AySfmGy0ZmuEr9w
SR5zeG44g2AspcUTEAUkZGhFvO7f+zjFGDGBqZMDTZfYbsdor5kqRwbrNLcyKKVpZMlqDA2EgFWP
sMMUQFyreQtSev1cfFvq3L98mrwl0VtaaugXF3qMuYe1rU7PPc8dsAVgrAsdyMie0w8UTQIreZ8D
3msSawyHz3jV5dGXy4tgXTQDHJv/yiDfsLFX4ZrNaNNbMvTXKz6h/Rt8IfiL/nqeHMpoNZkiZXEc
CYB0H7yqszsb72EPIQ6ma8pnGaVLjJECw7V8UoDSclO7l5d5nqKEQdmuk9K/ZASSX0bsct7eTKSj
P8fbEuy5bQuOvfWAXOU43KmT5nbZ5CV6xbFnZ2EXJZ5STfBdT+AyVIF+mO2bcbnJmtKJkprj6XgK
Q2mkJEntjMlfXDLpGMkYJZ9CTgh0PhlGLYSKVYdaS0U117VTB5q2m56qm3YHoAFgNYdXQmobLv/t
TM7mzHZpaHpA9w8iZHq6cQ7VKsdYQAZq7Wi0Yyuz7K6qgR9hFbd9JnNSEOfN8WSJG3FUgNKjkqrF
aK/CXNLkLUftpUCSlTSSZne9k93mQRxcVk6mw0UdAnO/YDs4xzeVZ0UX5poQprrZcTgS2vrIG6/1
k6tt3NFTHFDCE8bB9L4PMre7snaXP4G9xX++gAY6LZZ+SDsD3M0VGo5LME/HJZqeMQczDrybeFbA
PW3vmygq9jTaNkKrDAiYzTbGNF+qwxjkVYzpFMKbLgJ4PkmDOLYcJQeTuC4gCLV4cIO85VJHnC2N
UIWRCctamr4iRH7XGaknF8Oujpaet2KmX3o7XoMKQJtyHMSyBNmmBuZYAtxOKJRJ4tdyRq8+4ng9
wHG4ys/LZ8q0Bhux5Pcb0y5UvdqGGayBrI6gxZ3Ux04VeO9kphA88kDQogNLln7wK2Cnl0I07wSK
EjtKA444g5dTYNtuJDZVYGqa51CrXVeuXde0AMO71wNklALtCN47V3MIQyt3BpWc/Zm1wfPHBJIP
BnHoKQcdk/FNKehZEGa2ujiETG3eoTlDyN3ZMwGcxnu9srfwTSCljLGmzlUTi3mQNIZXycd+5b73
mO4HeXgJUjDQS79cV9MAOii6TdB/KvkgZL9ZX8BielV7hNMn94pbWG6J84xgH9ubUPo1G9eyCQQb
hBZqoP6SveiAkW2UyDrgDCPGfLis7MwbDXI9lP4U5RyjUWlBbQE8HOIjalvrHxfrEEmKO4pcbSQV
oTP9QDCGWXvU/c76NOp4ENXZhCQhl30MWNiq/CXTc08CLHWf657c7M3CssPI4LgJ5iFuBFP32TKB
hpGDjTaoLMNLmmspfBb6lROosJ8oGynkKzZWo1+tNYxmeAI5kHzTmwE9rOxAqEZGv11934NQMPf4
KRy2193IJQe8kZt3VqnrSUKIdklfT+4CNy/5ZmHom+goWELDB+nrZZ1h+92NTCoqA0BKKSlmIvj6
t+x7LbukxacKlCPSO5kT3dcv0hWhRVZ/VPvuE1rRb7XUTf5zppz4w81HUEGbUIzrnE041qX80U/f
pOZhmX5cXuj5rAolg4raEmHtBOS1yItedJJdrwdL5qWu+lW5mZ3yOO0zV0VFJ73jtbAwbdvb4uge
i6JorQgFC4D5GMa3NM3vV6AoXV4c51rQjRVrOqxLnyR50KzfrVS1IwWFzVxxL0vhLYQy0jMpnMym
kmH27auCHjoZAGT/PwlUlKAUqjljtgTmcu2cUgQt7pxxFsE0kpvTIIvc3DHVEtZC6BCI5OE+6lDr
XhobUw/2PN1fXgvvNtP1yGq1OgEzu4howdptFslxAShJUWvf0iLytVT4rEng6yj656FqP8kK8Jbm
OpgTcw/USk48z9MPyrAMoyLMeTkg3kxmu01CexzdzOTRhZ5Dhry/YjJlSwYzHcVxWKGGmFKWkFox
rE/h1wbJlmdYMuml+NZknvWQA3DsKxrFYUxzb3o2mqept6vOmXZ1/T19lXisQTy9paxLGwGRr2ik
ELUSPHa1wY7CPees2VqFJ6yiAqAErX7vtWqeVl0cJShuhvAWSS3bAHFBvK/QnKI/Tm5ZYbBBcEfl
kdcWwz7ZN8HUjVlGNVc0ZFuDDJjMS1ffa1N+p6u8ISHe+qhboy+SMUppi/KM5kdTcj0KTWXDpNoa
Uss890u++Ty6eFsT5X4XoVWtMY3yQLzP9wTxIHajoPZ6D/QhSM3xYk9i+C+Joy6HHmsjOlw1EqMR
YQjjA9XntyewHZCF+BOIy2hDphs0u1bL0jCBPSDUKISOJQNDMUklm67qEk7u9aaIbV7rElP536TS
LZvz2BWZKIYoNUwgS51LG8Exx2qfN5aQe7+RQT1nC0nrlQhAjeAkavexU96G+x+Du36u3NrhT36S
63p2Xhtp1F1rptGMZiEHQEwI0KU8u147jJFJ2a7I5d0iHufi5fLt5m0hdccy1aykYoWCWAtWpKGz
T3u+LIEdcW7WRN2vHtSfYlQLWZAKA3IBSXEYIkwO9UB0A6iDsrZ3WTs0cIcrgIAyt17Ta7UHcKwh
AtCur9w5FPGOb56WXuFNvJ8XManTpa4jMFviFXi/hLg+DKQYHb/FjeEBx3TXRg5vzIKdXNvsBHUb
QcGRi9OAze68tbLNg2Rrom28EC7vCWnZZrAxhPrB/NpGLOW6pLIe9EnCIrVuLYGZOe+WvN8Lpukn
csOZEuDuKOWQoqysVhOp88BqXABl+gBsVMFI0Fyvn/mM1zy7o1GBbzpUXZwTaachmdvyrvTJbgJm
s7d10BWVB5QehyueZ2Ka1bcd1ckbchNoGWHSm6WIaJGg1mSHJOg91ecTKrIvp4JeCwwNGGf94YUU
gx0sK3W/EURXMTGErXxQJ99kUOc1VEKzjjnC61h5Bdami+njWzQr3FW1hjRz97Wfa1sxgA6ZGTCv
kW1NCWIM0cEYoJfmiXfZWJweDOcG8O1zqAONQRWsN5Mc+tptdFzNvbjuoh0A9f3enr60uZ1+tp46
wMQCtdKVTyx0vLP9Hxb/zyfQbxr0BrTCuqR5EMmAATPMK9CqH1VFuZ5bc4cX5VVprR44P68XALSB
X/0wqOCb0edu5PkecjEvbAb99NGWRcrNCNpNnnXjaKt40xWOuI9usBtItJQecA++Ci4vavgfl/ht
Cyg3NMqlZBbCySwu3pLZ63N5BciY+zGIBIf3hvwfDgJ964DXljFVTJlFra/WStZQu1QD89DftY/5
7XBDOsxnTEKYu/hg7qTXZcddJVkFvb0EAQ+otoAAOmtrN9dMHLoUWTOAAsP8k37r2BX3C2a343te
rMI0/ltplBscxWgW4w456X+R2LPZwcDWuFNdZJR2CzY28ROgLQSXrxQrijZBTg4NBdfIWSd7Joy1
BHLiLDCs77PwqVjv4pEDa8q8MlsZlL6YYVjnQmRpmEsfTsSN5l55WIPVIcFm9ay5l5fENPvkLSJp
aDw6J/mIa5AwGCgUoX0g2im79Id2hXQO+NuA8u0XXxNA8T8Jn3SOcWKZ461UylRa49x0FcmFx9H3
Cpg0vcqFiWI9D7YiKPOnJG0MfhQ9BG8pKSR0r4XT2/FRcdCL605XvKo9y49txNF+LNLKahTKFaGZ
Ih5qSXvUUCYZusjHpKZohwtS5DMqu17cqF8uHyFnL2nQr7qV0bMTzsjngguszA5KkXGsJ08CpZMC
umSrcajzQO5/DkLd2WNh8YbTmRnG7QZS4fOa51aNOj5RxPJTWdmzbDefy7vpWxMAT3NvfIsCLQhv
V0+2QUHRhCChaYMPGdDtV5Ct2IQjqqT0oBGCuc6vQa0VZA9DkPrCsfMB6W9LQXms/OX5L5j/WKW+
rVwqejbzIjUjfYB/EvtAH1DyTvNvgNp+0kwy3DjmmjeX2tVUxr802XxstaV2LqsR03dsP4HyHTGm
hKy4hiXovOhhOtZ+etu+NDejPTpIKdvrN2C2vvR85kimVSWN5ZZkATmOxo5Dh3YZpWYMILB9dAVY
oHv1TjoKDwnq5Kj23QPTCRNuPzmL5QhVqLCzMKMlHUM4LOIo5QxsKHa/S1BkTO6ST0CTtpeXuHK0
T5fFki08c5NvS1WoFzAQW+N5LtHa3g5Bnn4VssYW5C+JnHMuLDOpeGrW/72nCnVjF13OliEWtBOP
EjF/mB2J3cRRDpIH6OEblLd46sM0gJu1UfdXXfNCMVekmNRg+qyGnvIludKeB5CrujWQrBRHemqP
QraLUIuMuCRubOmGZWmSbmBoiHqY5UOtxnUJIo1eFwa7EBNnTdaHOMbAs4ViWlzdF6D7KirJ/ciJ
vsmlHNm4rCOI4vEin+sYiUNUmsDVWA8HeeVlpFkRLBAPVQWju+I5NdbaJXGVCQCw0LNlB26RPtt1
Iqg9aiUo5P8+fYXX/FYaZQwMNc3rXNZzGAOM0e1Q0EXf6b71algC8yV6rLgjvMwbuVkfdYJ9oglm
i271QLaASt7Fz6NSeGkb8WqtTEuL/CvUBPM3Z7MsGrregDaOB6caVEdwTu0Hn3SNjH9B8Xeq257d
940sypuYtSnORo9XBwZN0QcdoRc0Xv2+1/2ljx1rjHxhUfdr8kldBk6syg7sNrIpj9IDh6IGxsDv
VgpM/9vNa/aEUES8XXzFi+/71G6ewyPXDpB7fmnNlOYUYz/MsaqEoGJV/HSwq8AsT11BQpB7ZmRX
aNPeX76E7KB5s1ZKd6RJKXXBIGu9lfz+E1JvyJWKPyYXvZpB5PLwB5iPOswg/NEh6tbLAoZ2yhgv
/eWgHlRv3ZVXyoG0B/AzTjLRkUv7SSzfJiJZpGTOwSWHfHNcHvW+P+bF+COKQcklWABdT6/bNdZt
Xe8Ocbk+hZr+WZayyhHXCiwxUvpdLtCZHK93wLkPegkVzSUTd0aUFYQn53OJsBUPbpyNEe8unwrn
w1XKxRrRbAgA0wCRLKhhkgUgUTrvLhM3dr43JnAnUEw5J69b+7hB284pZyUAMMGrAsvpvozox29u
+bPFTO8N5hR0M+A9fzbf1IIfepErcurFa924s3Ibqa/GzEv7kX05W9RGDKVcWZhGfSshVbUcsCZ0
oLRXhIaQz9nNWw+lWdLQTKupwWemSgQ8gW+VLtlxgdBnnnjBAfOgdAy5gdoRfc0yZRTKZdTR+4Ra
jdZImS1l2adQtL7DOu2LuX9q1up+0NUv+J4CvjttfLkD+WMTgrLusk6yA6PNh1CWoq4iUR8ECyXO
m9FFa6aXPlpH6aHzpUO8Sw/xKxdbmhwXfZwggQc3KWbvkB2hJCbAKw3VDhFCJC9XXbQ8N+HsaE1x
l8T6bpj6zgaInsdZJssIb4VSOhQBc0voBOT+jNgmQ7zmKxni7VwM8YouoVnjTSEwso24hTLCL+AR
KSam/96bKQOc7I0RzkBmlVyQTwzX8rd8L3q13zjjrolcZGg8bXYTZJf9yPkrrINzJcMnnL4BCTAd
Fdb3n1BO2SCOmvYbg0b0cnd8TkBXqh0qX9jLD/95iyENiESIIjCIBoS699LycWhALQcEEOmx3M8/
cXVOnT9F4WhO7SR8ZIPzMwXhjY52OxXURRiBo3ZYTkRjHsbW8ntfD2rtFwbxA3mvBZX2C09hECN/
wJW/l0iFL2Lax1GFwV90ooMsCTYccafgRWgoDO142WVoeuJs6nlwBokGUmwimhgx9kFtKrqajBog
v9Y/qIxvk3CJz1vduXt6L4po08av1kXXFbIAxCKxelmbx7DWncuLOQ9o3wugzgsYPGGTdCoGbtXV
FRPU66LJFVReOwUj0IMcIGuIhDaIvA3eLyRtO7FGUc/yZ7/dDyqe0LGrX3e46LXuSqDhQHI/IAO5
7uX1MTfwTS7dtLhKowbOUQwUK0bqZ5Hyc7AAbntZBnMPNzIofchLAcCmACfx5+5+apGDmQD2xGsr
O/eDaMZVLEkS4dNBPUwJmdBRVq4yLlamX8nZKx5ypXVn6B1nv1hrIZ25oqTpcIQ0xsOqtwDmWXGb
DONVxHR79n1IOJjqDPcGBAnJxDo09OQCfPy9LjSq2EtxVhMgaaX6JyBSgvqK9OTD6jpgHfjQnd3K
pBxcqwE4Rpnj6pT7R0u8mxzgdwLZrYOOM7Z07kvfL49ya2oWiY1VZmAoHVbFSZSys6UYwOeIG3YC
ZkWEEL1CdcV7XrCs0naF1A0LVRGD5FISAsFGPWRXQMs+FmjNHYO/qBdxlkgnpsKxSCypFGIUqsi8
aW5rP9p94TXIKqAQqwXdfj1g/lNCGpRvE8lRvY9VsL+gZAWkoGhhcJcyWVVszcuYqiBuy6XQWXRM
HcxdW/jVChw8uW7xkEstzhVnmRFE0wCoQmoD7BiU+lRNobdjoWF8vHjt10fN4oUmzEVtBFBKY8xG
nstCVQSDkbtq8gg4S2eqP4nRMSl5i2GZku1iKE1pCnNsRBUKakaNXYCG3phyp5+/DubXy4aRfdP/
rEoTqddVkdWCGsYhKEvQ6S+uDpmDEYCN2wzgZxeBOJ34vI1kPHsJPg0J4IH8jQFvYuE2LhMtD+IA
Dk1rC3qWSK7o5zs8KTnmkpGPJtIwX6QogJI9I4Wb0Jma5TJWKABPe3XVp/xLDjQn1ftnAjTbi+5f
8Q+x16kCHgTjS2Chp6MQRVDQxNoJhGWg3mdX6+43HZ10w3/eM1r/scqNLCoMyXsxAQoGVlmlh8WZ
Xe0a9QanTA8KarV8QE1GquS9POqK97EZyU0cnc7wRvLFGwK2A+Q6K0B52ONVTBmlWiIODk9TZGC8
0qgj7dqEgIUETRmgAEltWHWAVp67SK17FfA/kBbGFNWHl/lHLj2lhWGVtq8r9OWEr2/vnxOIkYL8
81/Eykwf8bZQgwoiYiWX5BmczR/xEUQnzsz0RhalM0oh5vJQYnG/2Rsap3L+9UjoYuDdQ97KKI2J
xEWfhw5H+Bsp/b/E5Kdm57OVYaDQMsAugFCJsjCg2onWWU6BwT2mN128NzoDpZl9Mxig2gGCtJRe
rWH6sy1f87HFf2t7TisCSGZnIEROMCqqyce1+mZ1QR9e5yMqr+FNVEj2upTglOeB1TN91+ZzqXAL
3SvDOmUdqMXR4yYpL5Vaehw7z9z9jQjKPZqomq2Kguj+A7EHTxblKa04VjplSH7L0gDz9Fur/ooT
hKnDm3VRnnJdM1WowfOG12zvLl7pArtT8NYAiLFuNPnDjrOP5O9d0Cz6tRICUKm0ypSs7TeeQN+4
mg1KXwyydOitw/BKmu2IQUqB88JnXGFGBm/rPfmcje/UR1WfSpAU+tniVb+a2mtd0gIO1kKStAyb
fd36oj8HfKIItjvbiKbMhS6E6pgkiLCw5P66OSRo6+saWPz8L7BKma+cjTDKWvRiZwyV2hdBJoQA
7lzsOQfnWFTZl8+TGSZvxJCbudlOEKvGa1NVgg8mhFeECse6jEQb3Kdo5+q1vZD1h97QOUEX7wwp
6zQBd33SlKkIJPNJKHyjAJoHYBOa58trY5SN4DQ3i6PMCgBLlnWqyxSN0uO1smufVUxByNcFXyvZ
p6VZSJshy4jurffbKERrH4I7O0WZj4xi9I9AU/rNsDB/7jF7mD4JLvfByBNKnZ1aT/k8IFPsL8Hg
TWg+BKZOLT0gQyqA2gG4g8V9MaK5gxuMsO3b22qp85MMYQkLxSJ+87++41iPDmCl64A+Imwc9GO/
aucCAH14MprJuDidGD8kefEyYezCqUvhmEnhy2WlYbmirUDKds9tbyzxCOjyJWpBCHeTZLzwn3Xl
thIoiy0AYLwCUyJCOdzsRraudZCvV5WLV507l7VdyrxeONZ5bSTSPVUggwuncfjQebF0EpO9yOhi
Kofk6t9fhFwBitnQwD0Ar81O2u8AYHEy6eEjZ/QmhLrX2ZoUwOKtLD8UBbvvQrdQeQBpbL17E0GF
C+KqrLNZI/FvtV8W8UsoPFZq40aF5sby4+XVMP0KstEmgSyT0UJIKYQCpJRFLXP4bZCIKdek5VO/
NgIJT8+PJGsxkC1jalnVzrsUlXleF2UyCyS75etOSNxi5Q4wnNfdlBPa0L8yqBtUGKPaRUYJ/cZY
7bxPDoY3oVIuX/HsEOsibRdD7Vu7ZmsYDhAUSftBqoBF2IGb+DbNfpX9naBzjonltCwdVUsCxQaK
dcrEh21hyPGcRUFWybaSfmoBHj6PpV13ontZIVh3aCuJsuvJPKcYIQKtgVh+Dk1Xl565ATfz+bqV
Qd1TqOEszX0RYTxfwXh+cohdFC/JhILqF76e8gtbLCO0lUhd2sRAEINJkzIQdr2bYhL0hKugGLZq
L/7ojIaNaNVHAsYnOZDpb0C8SYBGx67bT6AutTIIgrSqSFB/iPGUKMQladQ96MoMxHV9h3ZLvNdJ
eGxmn4ugcZf5irydI7/gAbIyFQetW4h6QOhq0lFIpfRx0S3wLOsYI+FZJ4U7zEVp90vLo95gG62N
LEpJlQVUv0sFG/x7L/99zf4NojTznm9EUboqNJlWKjJSAnKZ7mcjvI0ANBsvo6MX0Y0cTYEwj5wE
OaOLFkZsI5PSVnAlK1pTqaQ1Hoe3J0MO3dd2sPWnGf3dNVIvQGNIdp1LEND1/ipy0Qek8KDC2dd0
8xmUxobZCvjlHu70N0+nhOIh2PDEW0LI8Fc8nazwZ7tuSmmVFGAqqwCbOi+Kq7aLo0/+B6zbZkmU
1TaKplNWzRD8LNlNBbBh512e8ho3GcYahTzkHHUwPKGBkxijzbNGUCIrGwVBgPveS3W6M6cgwUSM
UY+7y6th5R0hyTIVE0hzyLdQJ5QZoyZY6z95BQ3Oe7bJa7+1CaQzL4fEXtabMOp0QqVL1HzFpTOS
7Koqo+u8qq+WaL22Ij24vDCGLXm3LuqYlsUAcKDaY+rJ+h6NnyrhRuSyITEsJGqFaCDEwIskGSft
35xSg0BxnQQpBdmNiqk1ZYfX7gnnkUweR67Ea3NiuKB38iibNceZ2skfzAHx1kYZrUayRtRC4e6W
+95FcKKebm5vp+ZpDp+vG4yb+25xlMWSGqkC9R4SQWZWeeLQgl+H845gqsTmuChVtxYtr1ShjALw
0H7OWvQlNj+EiAeGxtTxjRRKx6dIiSYQaIGvYEQcXD/EWupM+oOkNpzUB8u4vtsxSsWHHl0AyYBw
gBjX1U2W0xEpN/8YVz4kJstpbiWemn82Ci9grFHNUzCygO2m3v/HmgHzuND6oYIPAXUtuo0nN5Up
NqQC3NlR7Ij6cxR/H2LOa5m9h+BfgY1VQSxJT9kv2TIvxrwIfhI7A1qcCw+knPPOeNKBao8M4F9s
IlEAKq5CRR7lf6DOI7txqndtNjEHgZqkpEMUDAc9UB31qfxCji920vJUhJnvB2Qf5+LuL7KPzEuG
viwCzS4qsPiUX2mFvp70GTX69jC6szs/Nk7hTMoRwYi9eqEJjiTeM4dcq7P1KgbqPgp6XSx65HLQ
dODSNlro15PhqtJtZRigE7wfS8FO0y+XrT6rCQYUoW/CSAi92dy1lrpRKDDtVY4gqJvd9qv+RAjq
LD/1fxPUVfv2wF8k049KIqjvgNYK1DVakcq2SZYKXA94kEQ7DY2ngel27qr58U7EAPrAA65k3A4N
IEi6hPZjwIXTXWBAIC/VSQef9Wpmtl4VdjxinLR+4uwn4zGskUyISlAoRJMugXZJMszdkCcBGKxt
Myrccj6W4xU4HIOwf6wxyGqgC2FAuvWyYIbSQC6SCpjTRtWXrheGCI/RFhYDZjgC+8L4PCh+Jvbe
EK42uGYvy2KZta0wukjYJu0iJAjSg1pU/Vhs7HEQXsqhuDe1KhDTO0UX7a4sHGWWbxbJ5PFcMeUD
jRPNiqYGKk+6nm4q5VAZ2kp6PSR/3kt2uF9urWC9mXY81EriE6jLqG1FUV52UUITBRA5DrrqpxEd
U+WoCC9gDgk6AIPO3qTfX95bhrF7J4/yuVGtF+jXAlz00GG6c31W85cqqR2hCurmZRF45QDWrUC6
CdcQc8H4R8XNcq1qYbWuSZCCDnBtvy4lpnH+OzEZ5n63Uigjk8hrbE5ZkwRKdxDrhzya7Tn5cXnj
2EqBK6DD/4FWgW7nWzOwt4tGXWMOUvHX/bqrF1fFjHp4teyaxeVII598phdv0uiyWKVqaVElfRII
9U27X/e5a+6j3gUIgxWQnlLxyBHI8ESYS/+zvNPyN4Za7GX0W6x6DZ0fXcEGsM19dxO6o1Pt46vW
AWfIC0ciI6J9J5E6tbAo1Rjf81siGYTJDpUz2o1roNSYPfLKG0xV3CyQcrXg+pmiIYIqDlXi5PGt
3I520f+6vChGsPluTWSXN7uo5ckCkPAceFFx7RRW7ehR5a2j5VjJwkkp8A6MrHcjqohWEXlzqw6k
7GlUW6dGM/flxbCCsXeroYxTrzazarQ4oR6emxCV5rXbX3Xu7PXHwheAbvh8WSLvjCjrhJK6NU16
VgXjjPqWqDh9fVenPMYdVmyA3LhooVEc1J6oO73fuqYU60yyhAjVNTClRUByMvfLz5zAEwfT6nJJ
KRma/k4epRVWayD4y1Qib/H6T+NP0hli/uw93Tfrv4DEYmzjO3mUapQqGHRAxBuBweEomjfwI0bx
/fJJsczhOxmUbgghOhXlZok+4CPZyzEQVpHZRwwSvD+ufI0xnJ/iuGJjOojy9CSq2qOQ8bD3OWLo
Dk+9aRWhHqMYw1sgUVj2c/2QFdXu8r4xWAwU7NufxdCjxuJYxQsYu5qTLhB47EH4ZYyvZegamHIm
XBTD6oL3aCJ9gqnhrQCdRe335b8jPbz/Dsr6RpaapQjoYmBmGI4qulr8AVyx9yKoayaXC1D1gGp7
cikSEtZFduLdQDbmBya7g/D18t4yjC/y1KoFYgrNwLwxpSepLk0LOpHJY2r24wYxookLlptAWf98
WRJrqmYrio5Qjf+j7bqW68ax7RexigTzK+NJysFyv7AcmXPm198FyR5REO+BrZ55maopd2kfgDth
h7WKQCHVgjSta419AO8rdykoqrAYm6EgXwKeSatdQym+Nt1QuWnVZ1aWKzfxjLEEMn5RhP6rWNV3
eJP6qrY0ViZG+J+By3u/NY765ocyCRjioWhoclf6FIovdQuQbB4xjnqkaE6dP381P5ecuLRlRquv
oDOKtZAQ5d50wVdoaw9skd68XBoFt9iy8RDCwQyFDtVLmH1lQkUQR6nZ9FWN992wL64ihw5hA6uA
j2qzEWjfSKIp9SrQygmp47JtauAZivaMDqQE4gfjWndVAA0O/wAI2j6vXZt6jClXVUEhE/jd9IZX
AkkK0ru4hyPCaII/xrIr5le5ltl6w4Pt3zzaShLjxDshNCJSwWLCaUHz8VsschgK6Vdg0lhNXglg
vlIboLPeg0DTN/PoSm8rO4tTxcoi8Too9Gu+z+HJY75VrGtAmJZUyJtVq60Uq9Du5/Kxak5Dy9vp
2PxMJsYh1edhZPZtAy8kTX26UE9u+LIDhTedArWF28Cj9frUEUX4bWxWg0TuvIJsfraVZMbEsIeg
xiSPIz9sQKiS504gccI7TwLjuuMZWEtNvIRA8g3dPvXqaOKcYeMhisVgrBboio6hUtZ+Fyk3UJhV
al9KtGu1Bh5h+ZSNt63wpTYOYwZWn/N3tpXMYp5bwUiVjEESlE/eWlWolDGZRY1+rsCvRcBzR450
2aPhpg12ivZAznGEmynSWiJjXW0xVZ1eoWTxtowQHMdd+/fLyTKepZKB+X86zs0WZ9UmDeZSgUpM
lGCkGLRdms0PmtodR6B/AI1CuK30zDen6V6P5Yfzd7uhLdgGQFUYuwcYoGCfxrqwTJPcK5XfN5d1
cCHwsJg3Qsr67797DGdjKWDcBU/vtrbCOqSkgpY6c3R+SwqKPiiKEqzYvHO7XQ82Va3LAB2r1cC+
78Gs+2lqRuf8XW3oPWAOX6UwSjFmZJGmIKz8vB5+SlkGB1HcFJXgNFW1D+PhIVF1Xp9qw1O9kcl4
YdTa267TIbP+meSYrF3uMy9MrYrOSmRf8s/STwKiPP265aWAW4oBTEcCDkWFsmsw2Ue0JAs262I8
8fXEHuTYVsqn89e5+dGwHQibNrB/y5Z5zXbqO6lFVYaI830+Kgcz6G5BMuqeF/MMisAEMhSRMfmO
ES7anqC/Yx2ThbQdKuQbvkymixF4YWqQfWsVyR1MyRbm5QdQFO9QHv7SVfFDa8p3QRED3jYIbbmQ
L/Wkvuqa5KrWR8fMc1eUqy+BlO+DKPGMkWAJQyisqA530pLdo6Hzs5vEfZDIe6XC1nSefIlDYs9y
99Q08vWYBD/mUYrtZl6cVNGcJG0fABm/HwZ5d/7YWy/lN8dmtFVTizEQ4xobg+uXsmJRzJARTxaO
cWy5TB30QejeYurE0NjRtRlcvuFkAEj9Ay6TxrB3nxS6bz5HUo2t2DcF0N2TykTlExAwDmYvbLpy
o1hAWvizXZRNXV0JpNay0qGoSWWz7QxUbPLish2yJzUG0EfDa3huRTqEVMQ4FbsoqGEzVmekSpwK
IVCVgfhU28SlrY8G/++ZGRqT7Add8M/ryZadryUyCUkjoeSKCd7KV/ULWZDA1MPlXKJ/gv1aOlbs
VWTEYCxhl4G10cxyNVdfNCNLrN7v6LQMOv1e4oaewsPW002eROZQ+gIFBa1y6c9ldC+qoJJS1fpz
DqCKXSoJ9wBy1t1Gzg5Dj5GoUUls1WidsWjsvCagX5QNbILm5XQ79+pTp4DJvFw6VBWa7FuXN5o1
i8TwqmLGwL9QibYgyV/auOxtcFa5rW76dV5FltqQA+rAdWbHyMQuzNxEN7RQpH0o5tHOTIP0iBWC
Em28wJ3F5igIeIuW07BThfxSqqtTGgFCI03uRy17CNrsJoqr4i4CgW7jEAHEcSlova0UaEegE1UC
7EWaZe91ooqpYUD+zao4nOpxJrd9Kix2vvSF1yat7ItBrc5WSYDFphj4U4q871QBhhMJMejNzJ91
V7tRMBFbb4PSLgLdcJtcMn2B1BfxFHipMH5OtGqXS+PXGoCzYpMccmlSrF6Yv89wg6DyCFwtSk/G
MsjWOM6uOnb7KpNOgt5eNhp5LHXs7mcSJhPCTvBLo/zaa/OFPoSPcijfVPI8ukM9HYhYXBm1+oRC
pl2oWuhCVx+IpDy0lfqQYCJbasSbVMoEp47SO1MSHG0ed1pdFR4RDMkaJA2g2VX1KRSyT13YuUNi
JqjM5E9pKj4WovZPrKFPGwka0ECL+aqYo29yPc+eOQz3ijBj/anv7LiSDkoYN1YxhSDIFGp3wuAv
0cIDKoOX02SGFiEY+Qqz5kEDcsA+S8xPyMF30iziZds0VwJyloPWmY6WDZITG9NXbZ52MryzVWTG
wzAWqRWHw0nSlsNSCd5Y95dTLPWOMui36aD+6I2YKldht+b81GnEuKhaqFhaZLHdz9EpJrI9SoHm
NaUmYqFYw8+U9mVlDsdsNnQ/wbRcrBmnocwvlNq8LFosQqu93Fhi1zwZgvopX6rRGXvh2A/j93IA
ndYSk6coCU/9JAdWt6iuIIOQShPkCylYTlEX7BQDEKNTFh0EfblPlsJ0sGLml9Ly1HfaIZ76u2Bo
/bKKXDGSHmZ96ZH99aMdN82NmYzokpvVoYnryzTXobXhSKxQFQOrHoLGafrSUyJyQbrwHuzKtZMn
4vWoFZndTAP2G0FI7iZBfkiGerbyuMJN64WXlLnTZFML8y1u2krXLLEfS5AYT5MlCPJuDAunylXd
Gcb2MpTmL5FUPXZqd9VHpuboZX7I5trViiHaTZLYn/R8/JmHgr5rCvU6IcrnBKwLVp9iECWblL2Y
KXstHg5m1Pi9SrygTG6mXm2PYVItwM/Nj22SNEeiTUAGk43BKnNjdhbpPupmr6kMhyThTRM2F20W
7kegyetjYoEa2V6U+FKeeivo4/ulpd+pHCe76eQTmcufuRAckZs4Y5VB94D1KpIWZricai09tUpz
E0/yPxUZd2OUIqtqd3WbgEb8m4nbicRyFxnZTShFoFoWJzc15JMclU6QJPdTJe+B32EpHfY6qxtF
PWUNGDKNz4E5WD2566K7rIOrCB8bkDuWZXyMgauJJTC7Hz+RcHbwn2LqFG2T0IqCpzH7olIb11Mr
AOvXglobNpc6ciXkD3oCqo4eXw0Df1Ub2wlFH6iwbyTW4P0D+bgRWHObWWWS7YgYX05a7oa1CsUv
7c64aOTwpxr2xz7EFKSGMYHlFiPZViTNlqL1TyQ00cZPwusiju7E2ewso0tAN7NEhwn76hVKDDk0
y1Yj9aqu0PYv1dFv+8INmxLfB340D9xQgJUQdbBJXlxLeuACOcMLQ/lu1tVDV2K/WMCmTXkyC/UQ
aZVjDFdGcZ1G33W5O0r5/UCqCzEWbqK8t/OmcnttR4bBjsPY0tvZCuEyhwTTo9m4l+UOV5S4UQcy
CnI1kske0NKgC5j21FzVWnHdmEDeqW/1EDdoXBRDbMnxTVKUrhL0uyDXb7RBtYACpfWAttczG6HH
qrPENWTE2mWklwrqW4QjLdeA55w6E2oEoSAeFlkE+1KsPrWj6c256ClzYXetqNmSWLqSIh3Kqg8s
LWtutEl8nHQ4vozcmVqJAR9RcxZNL21Na3ZqEl9WYChqzOpTV+ZYvcaHteS5OQZz9xQQ4zvtbjht
FD8EeeKNBlZMxRt9+YLoddLy7vNE1KfSGHeJOFl6IztzIp7KTr8YlvoUNT87zE2Y0YIlEqhMRKuT
YKycQzvGH8Jcpp/q46lQkhszbq7S7iIUkbWP+lGqj1Wh3vYmUJKm6CZv5IOMjKAzH/OksXKKay1h
GIPC92m7SO9OWfyURbKfjpo7DLehpOxUo9wPbePSP5dmVwhlh6jPjzq+lpH806FoVaIILGAoOE8A
JKFFjl5jPnkIXIId9Fo1ra77pmgo1LU/xeRWDXW7n0LbHAUv73RHF0M7SRsbAzeu0BBnbGBYcXId
6Nplbn7R0vxhkcpPoYR1g0gqFMvE+Lo9ZIYTahhGzr8liYLYIrhk6g66rrjCRPajBJDyAci+snQ0
wNkREsHFlDSMDuDsQneQBc2KOs2mFEx1D3UUIneRgf4xPEnp4jfZKUkLh8TZjagC5wTzv9HU2KEg
u0qS7yOz9tL2sQX+fiMDh3nMUDvXMWgIdlQy4fEj28t4oeXINPQAw7a3Qw3thE4pHTr8UY/aV2YZ
6R2ZzIugJNf6JDs9Ua0M9oeZJFtYjvLQ2XX/GLRP4RhiLsZwhBi4vURyovj7qGKdPy+v5uQfMe2t
bpRdWW1cScOyIiDQJqV0kuSuDtAKRzQYxgn5GnHMZbaK3nCCHqO5oMkrxzs5j4HCFNh5BRUn4J5P
46smqqxsJE6IrkAP95oFCcj1KhuU59qc2o0cu3FcwdtfmEhnZQLzbSx9/KaKoVt0mZOpvaWotWXU
pj33pUX0/LKYelvNC3saDUckqdUJ37q2cYwlgn8Fy+qExj1SYtS5Tn1/m5apVxapGyseEkpbaK4U
tXSxV2gZATiMkbfB+TpDgUASWWPVwEVd6y2xBu3WEAJHpTBFoboPQtnSmmsFydy0ZI6Umq6k5l4Y
xN4MGmRFNuxYn+zYJEc5hc0VX4xytgAsaMfd6MUB/Hr2A/7CqkMBjcjldonk/SAoXghfolQP5li7
w1hbS1bYFYzWlPGfFYWbjJEzhZ0tZvjBSoeHdG6hWeLMIvZx1e9tZVqprLuAe9wtWDgHrKEN2Het
WPaB+VmRWjfL/EYsL1TEKKUyjqTOHwuhvdR04bbugPiv6DsdqTuyFuhy66ljYptTcp1hPiBtm0NZ
qg44auxqrK7qDqv8MhaicQngk7CUsrMVgg8BwUJsWIuGopQBDC4j8ub6m4HEJl8Eb+nr3TKUdgs0
uRnK1iIWNVXzjxQjvBXjFQkRVrsRLjZyMqhXnzVWpH1tR8mu+kc1HwGbmzhZ8KM1H+DOT3BKXtBL
F1VJ7s+/4KSNQSQUDwGHh3UkAvNmChwtEQCo1ugv4y0xKtnfnBndDjOwwGPo+J2VI6P1lWBPeV65
pdKNt9Yb6UydoZSSGKhmeEAixFjxLhm9aReeRK+zh8pDCcT7l6dlKmJCW4F2a4Q8uo6hxhbGTA8y
sVqAtSRgSd4DjVl10tGiHVlxp2Ji8e/L328OTMuEq1qAKi7ZtJC58kWMbciBZk156TTJrpqAkLyE
dpdXnFbMVm3ljUimPSoVU1rhFUxrOXSPrrbDw3QDXgaUo6X9+fvdKHKuRbGsVSCSqztlnmp/SY3d
EJdXZTp/V9TmM0lmN07rb7Ekc3dbaFmDqRC8EcqUPUq1aIMmwfmAseXlu2WnyEA3/NMBrY2Sxxtp
THVA6sVmLgtokOITW7CExaHVo6DFTBiFpKecHkrK4QF8hgl7d0QdNHXAN1R1lMgYrRHETjeGBELT
+VFThn8yU1mOgLF0KmM+dEV6nMbgaphDR59GbBCZx3kOjgEaOFqdHuWsdmt0BLJScAssyk1ijZXk
vNgFoeiC/MaZSbSr69KTiuVIRoXjYjbKX2gNGEQlqg5UKbaCE2lkGEsTtUR5bD5Jeoj1pvpTqvMm
Vbda3gaYQAG+J5uof7GdpUSKsbypoRshHlRPRrPbCwRr0i3kzigW5V7cHUHwzDPorarbG7GMRedQ
b1VRxMoX+rgGBpou2UXdjk4CMmQLpGffh2K+lcAlStNPv6nyp5zUD5qpN1cmGTgOjvpLVlHWd8DY
elbiyVUX6Jjo6alOUBiIb0jYWySJnPOWvgUkhGNTRmYZvR9sG79VSZIAZqjtUZdDihOD8rOv0WBI
XYDaX9TOqLZW2TiLWzrFBffGtwx+LZo5ZJOiWVMHMPhKXFRrkrLHpNT8BEh+Y0MeZYxWmUUPiiyj
2xtNpjqjwMOZecbrf3PPxAChj4kiK8EStMxOCgM5soqC0TQ9ZKZ7I8YyTlRWrjBWHdgcNdPSqskp
CrKbBFQ50m7R3Vw3P9VJIttRVj2UQnmIQkW0NdB84fkxa27VyA9mggxUkjBSoobAdctF5SEh2m22
CKgazQCdCJtHjPC7rVYcdRGVCWHZqwQPmbgkvH7V+xYAc0QmNE9yLZZL9AygZPgIG77uTgfJlv8M
2vRdIsBIYwJzNObN3OiQhlrTbqoPz2xQdwvEZRrgoQKTo7/vnBIjj1FfQStFAZEDTyg804P0Mm/2
YH7g2AjvUIyiCqgdRJOIhfzoRBfy4wM6tDsJwOQDYGW4PRTOkdjZpJosGUjLpRy5TdLuJqderBa1
CazCyf8QExPL6uT0d9FB5rQZ30XEt1epM/EXlVxMG6VqjqmEBTWndNcV478UwQRdDRG3EwOA9ZRi
7OrxaJfzD863etcVYk7BhFgyYlq37bAS+dENWd7note6ygRlsKpFpIhMTzNR4latGhgrIsC4z5+L
J4X++0oKoKq0fgDHCeYDnnoUqpfPkfbpvIj3EZC5OsZTjFHRpynFuFD82aXwfHWMdRRMNcq2SUFO
AQKWfD0v812cY0Qy7qKZBKOSAuwzp5LuUmx2eY6sGW++dPbOS+JdIOMozC6L4qbAAndFEmQTXqXd
x/rNeRncG2QcBQkntF0opBtNYefao5NmmGUyLukdGsfoMHYci3q/oPX2Bg3xrWJoWGqOdQBuUhCq
ETiHpLYVW7IoxeT8rVbAEVPv/2gNjV7YmdDJdikB/ilWQQFtWYwLccDuiQvWzqX8OQM3Qiacr8fx
TSzBcxhpmYLxswAo6JcEDak546FK876dwTiOrGvUWEtgx+FPimyYfaPI7s/IhhQFnI//xzsS4zcU
UcCqZgNdmQTdTrFBp0ocn8E9EuM0EglAcFKMYNwein13vexA1XbQ8L5prOrAP9H7FyrVRTqepQCT
/33jOhjzMY+lZ3zPYv+Kc0c337nJIw0V79RPxkyKiJeChn26t3ovLN2YdB3wNltX9jBSBFT6nfCD
TjbkXtY7vKXL7bt8lcc+ieuxT8ueYJ2a5gCozD7nAPQuQXEDvGLe+TYd40ocE4yXNgeqIsW5MoNM
ojTLIHxZmhspBUGbMBoc89o+nSJiYw4fTwEz6NvbVEezaVV0p4HeMbpPNMWZr1+gmO9mi5vhvEv8
qZ6spDG+OJ3aeokH+KzntWfz+AsqVfQoMitvb+g93i0jjdGULm5TaQlxttl/QSgk/0wecG/dDMCI
CjCLQQICvNs/2Eze1NHXc7Lr3f0kjpGqLwEkg8oAK2caaIZH589YBTb9yUoYozFGm5diqSFJlUrR
FefJAl4yx6HwRNDzrpKQdsSssBHKua+0Gcqn34WJUyDZ9iCrQzBOuJHMGLNWEvw8rOzvPAj97O8c
yEoU43+FbinRIUGiOADev/CGHd592B/ishfzLo1xwqEa1kWqUPX7OKA0Tyb1LqsPVY2LOMwJNed5
T4l5F8c0LDBpeJ0Vm1doUR/52r6ZYK3uk3EhWJSI+gy0p95s3A2mepBRWh9JY38kxcJsGUEzD2s4
7ISZYHZmq1b4bHQXSwfuTuSEPzAYASbtzK0epM/n5W2e6lWcyaRXZaklZSaj6yq204OiR5E1Lctl
2hGT44I3P9lKEGO+QZD1IcCoDK8YIxv5qY7Jj/NHeV/qoY5wJYIxXxCmETnKssBrQTsH1CJ0KjOP
sheKhh9Yl8sFshzu7hzvXIxFz1qnkK7NgRLfmKbdIFlUdKCkpSBEchelvm1mCSWeASW+SgAnepCI
NgLdccq0q6WWEgsTPnvOPWy65dU90J+8so65nYQ2aX7BHy4ApJuvKY9DY9FAzg12PGmM/edjUDTL
APDf38UDKo2mDX+UFm2G1tXZGMtvYi0ERBRgzxFalYN4Ebo5RSEvQd/MN/ntx8dKGmPzyiA19UKN
kUL7ydWV7ODR2O9o1R5YHwCS3lff5Ac+bOF2UWslmMkgMMkbxXqHY9JLpcwRvz/hv7hUHUktkFwB
uc4cM84GvVekXzhx6mk5aieqMP0Vf3fofR/v2UhfZTEn60o50UxgqyBnGHS00yhBEKaQ6YsOfeT2
0Ljhw2ADY9itU7zI/3o1hRHPJEtplaiC1FDxmCtE87XKOYvq2/7gP+djsUejoup7vRENoAncBNN1
3N5xrJs6lHdxXX0VwDjSdiCdIfQA4PpoAYia1DmBjFud87FG8x5uNa9lq58fdPEmXvwEA1znT0a1
7JwcxpNmS6KPlRzmfqV8bzJxVwqgo5B3RBq/keXbeVnbYe/1EhkXCeaEWF1EOC0lxfBkLlsmhkZS
nbeCRaPnuSMxvnGpgizr8wRbcq3+mM3NI8Y9LoxecND/cGPSPOij8SlcqqtmaR/Pn3D7ybPSE9ZT
VtNUFwKMWrkQbWL/gtKTLwYXPXwKVc59iGxHgtdLZdzI2KJzGuqQaDaqpR2CRyQvnm7ng4nkhSKU
cx+t29HgVSLjTLIa/cUaAyiwhb8m3ODJYjxHVkmakfwGgFy/ID9aItdE8A2C1UyBR4ZerSI4MMHS
EKjJeEA23bclkDAzTbqrOBNPVRc7oRyfgmjwq5liQC1f4675sUjabkoLDHRWh16aOE7teYX9nSKv
fhCjTFJbDiRrhgJbcNZc2ck+Opmn6SnylX/KY3ypewXoECkZYoye0j1F/VR9rJLcYFqvPs2AjIw9
3hbqdrq3+k2MuhVCp5XKHOieeIh3C3EbyHDK0KXRWYV+Zz9E9QJrPbxG/qY/XMlllA6Nbw2rvTGg
T1LxuAhlb7V1/Hmc1dBRF73ZnbfjTU+1ksaonblUZqQVqMsQ8kT0ByDjCtXf4tzRmIjlJwwyElBg
s3ATxVg2pMsGMBJOXlbcK8FB0DgKRO/kvf68imD8bUQy4JrXCLuTeSBT7DbdYtUEIP/zTpswx825
tO3ETdNVDUPnG9sYNfYJ074GH+AK1guwhBi7oLBegAyx/hDWa9NLrAQzwVI3ygEUms8eyfDny98U
QCNoZXkltO0kcSWLCZgY+G2TOqL+Fjja4+VvOpeXgh03z+edjPmE6YKFECiP8QyA+3f+b1tbXr8e
4/5Soy8BK4jiYFfRIWDDlnpsQeknkmHuv73q4qfzNrZdQlvdJOPeolg0goRGruj0ArGXPdESmumt
SmhjB5/CfT5S831vGK9HZZzYCEgRccihqCqxOyfwETSfOqfZK2BuK23BxkbOy17Us3huAN32Za/i
6ZdYB5oyHoQuB6XCv+2ubKcnqytn/FoajxJW3iD5o2nsZmL+KpBtO2NOuZ1ygHN4pQbGlPwKqIqc
BJZnkGyHeazNjgTYAsWZqEG+9CNesHH/IEmg5n1GdVggi17t8W7roLTvuXoBRenyuXq552McjpEo
DQbkVg6HAve/lNH/oNvCOx/jcGY9TFqjgWkM3iBgVAq2aH8rW0xJiRjyBfAk18XxJDJ+Z5hKQ+6G
Dq1ukDxT3tq3AKl/kMDyJDKOJwQfZSoWOONHrWA7nfiPwbPwzYHe6H0vpbFvYgBNigJfarLrGMt/
5z0qz9gYv4KFEEXqFxjbIH2bxNYV1Mg7L4HjOHXGf0hJGCbNqAP7Pa+wBFMqj4aE9TV1KEY7Wkw/
1KUA4+9R54hDendeNud0bE+6nLRgkvUKNb+haa0KjKw5iXiICZuvqVd/xfaf67xvpkl8jkkfKAFx
FJFtQGOsHvyhBKNp/yNFZNvRk9pqZTmg8GwY8V3QmqdaTi7kKLbPfypOgDMYJ2IGWp+UIQppQ5jb
eA67ufSUmYmPfTPrvCSed2RX8MtuWJaRinrhu4sPqb34v5HR/23yZzCeoxUnLLdNeCLSQbRBsFN/
uZzsFnVQihUy8uRx/IbB5CkSsALTEkVlrIOddD23QiOz2kDnfK3t/thK6Rm/IYBqKolzvHbecQby
C9echJbttKRA5Q/GCr739/eiLWGKY8+P1RxnxXZZ2j5UsnxBYPndi+u9ek927Y6jgpwjmfTfV+mc
rmISEmQRpieiFVyB18RedsZJPtQ55oq5nT+Oh3peUF9JW9KqJQUN0P1h8UIUqTE9Co532v4Nua8d
jgKyj9QURHRmEhHEZuUoCndD9jPgUQDwclKTcRYh4OaazgDh3Ued4KZeAKFJBjcREn2Ww7iJwmlK
Z9D+5mH5EAUt2HVkGYCZ4WUl93aVDD6S5NquljrmeatNVVmJZixtgMPPQvNjsyyb8XIli4nVBjDv
lCLAcB8dvKs8AA5dq5fmBQbQ3XmnOtKVxJkaOy8QvA5v7aDFiH9ZNxieKcnVVJZ2ntU8T7Wpj/85
E56jb0UUI1gEywT+Fw83ZwLkrjZZrY8Hm6Xn/uJiB8r/WH66kkkNcmVwbQHP2XbPxQU6PQDkLne5
1H0r/LNe26Z9r8TRnGElTpuKTJkijLG8rS/QseA/SPfPK6QkMsaH6JLL3YTDYQ3+d2cPW75/2Nmj
v/3d42l1Nvp5V2fLR03XR3kp/JdUv7VqO32QULMEwqVV2TxfScPjOXFMtNa1ATNlQYHehhTZtSE6
SLmxUIj18vCykEOOcm4mPavDMcHaMFUyTBH8GHZsXV39EpWl1Wmjq5UzR9J2wNZ1Q5cAug7oaeYe
A8Aw6NUMS1sH0T8cHN+26ldZzCVO5pxrUQeXJd2RZT+6AvbhlNkP3fk77ThX5IIf5LbN/FUmc5WB
qYhz18Wlr7f1ZJVD8aORtdLq44VH4bMdfbB4pFO+G0ll4UFTxSyEyXi+SgeAfWjD/qYP/6i1mSrw
G3UENJnFcER4kdtW+NVg/rtBpG0dWcl69936cQGM/Id0ZLPjtpLFfK9cDoskVuvc1zHcfQF8FvDC
IBkuZMHqpzhwzWL5NJQlVp+LyC+yhIcotvkKoDz3ICFAVV1nv2KWC0oayBhNeqkB0Sre+Dxq+OHO
PcWvBPi5CkQ4NisKBsMc9QFDcUoGghUs6zgpIL0dgsVUfha7eba1NMZFt9VQVEmCkehsj4VyzLfs
UhugfRl2NpTTvGsV/3w+S3MQ1muu5THORSIzoB9KjFzlZeqUALFX6ouxA9xJdkpFWCO2ls8LfL+b
h1bIWiKjqmojTkYX0cbbheaLIOdDBSilMX3GBBba0aCo/FBUX8tkVBY4O1pY6PiGL+yyVGN+T3v8
CYP2VnBYi2MSv6RTRmkeoKBDcIhzdBef2vZiQhfr/FVuOeu1GCbn6/NJT2sRL7lMvyKtCY713Dkv
Ycs1v0oAY+7bEA6yGjItxpj40nK5mMCQbEGrXH86L+T8MUAx8FZIiunyvAPqj4cRW2vRvQSKf17C
pntcn4PJ6gwypaKR/9q++ktXvJX2rGXRf1+lPSE2/5pAxXGUC308GocX4gaQek+2gc0eQC7zMh/u
8RinMbdJKCcZFOHvyZPPqzZc4tvTqUAkG4wM+TcW9Kx0NK40ibhJP7tY+v3K+Wr0q/z/vgkN2rey
UlkEMFPya5L3vzKhtf5ujI8wwo6UE50b/jX29mui/A+TY97ZGBdhqN2SNtGzR3ppLP5VnZ8njfEU
4/RbQQCmg/VDR56Bd+BnR90njq594jdO6WWd+XQsXGs8dVKsgtnGA/nUTgM0EzbZrUFI/Em9W2Ti
cjRl62Gz+nbPBrKyuTmXhrChFJN/bwA8Y3uO4CtZCzEyVUVVBgyDk9O2AFM37o07ySaW9hXDpv/y
ZKw3SeaqlxoaSnqrQssy2AuAobEBf/LRYZ/1PTKOBHgGYVpNuEeaWf2ln+R9M8aTDIYGCLQKsj7w
rOHJYjxJLYmgrtI+JIsTMp/74Cv1GJYil8oZXKSh8ZSjgltM4JV94mgFJ8ZIjPeoCnEp6rhPgOMh
oYne2vKutHUwxul+4SpfeaMlnKxUe544XR2qmpQ6ymXovHIzYNfca33QOc1Wj7X+3InvuPkax32w
Wy8J0NMAvFYLz2XPxRlvX/Zt3gwLYN/mI5xxb7JTjWXGq8HEZ/QZVuo60PTObuFM4FB3F98EIVEI
Nund+S+5VZ1cGdwzZ/DqYjWpHkZQIAletO/2rQ+obmwSkR13CIETAAjjRoahrMk04gOqV5JHR6zF
/cu8OrAwHN4A8OYze30qxo2MQ5A26gtegHJIj+t0mz7RuOrCMQd2lq9KBWMoaDBFoZCuzaJOCOJX
+3krYXGfZ6x5EYd3oYxHaRK569XmfxS/CZObZCkeMOmMBC85idjNBaof6Ccw/6d46mTx30ucJI8w
7sUEy6xWDnXgDS2oEmtFBnIVJhBj4SpXcv+8BfB8C0vtI2CZv4ki5F10xjBfnuEeMIQHNmpQ0gAT
ffiXn44l+UG1qRHMAR76Q4P/HEWRmdeNORXDLNF2G5U2Y4LsN5lzdeCnXZyn1DNWycqdCLmZ6EmC
ownqlyk1sQTEBXvhnYfxJAplbZxlPN9p2KYTcS+J65819XieRGY8SVBhk0GScHuKH+4Ew6Id3yjG
vBbVj+rwJ9vwHGciM3mJOoVGK9GSPBWZqhD5a0SMikTn8iApnFYKzwRkxploYVsgBvxKu/76ocM7
IONM4nGRBzmDwSkXdDMknncZpnrDE0VYieY/WZ/l6QzjTxLVAAmMgfPRoCp7rd2D6f5XUJUIN6jy
UnSZee7IWLVZYgU6+vfPgU34n1Wse2YNWJkcCUc5AWkdno1ZgXU4YJtF970BXpFUBtFSO59kLTkK
URsBAXYCNleXWwHKezJAukdpAAf1bFVaby1q6+RZ7851YpeglQza1A/IcNUBKGpRhEuhwhhMp01f
F4kcBilarCRPdxWgvNQGYHlFLVocv7ydmoBLhIDuwMSq5NvXt1jJNWDbwtgfnsovBFzqrZ/b4NJ9
FG5aL/U7ZH/xdemMO7xMuDOb2wn7f4Sz78cGZERlrv8XKxqvohgHDbD5dlxm6tBUwTKKz2DusKQq
sUpz4c0b8U5F7WSlK6YwTKMQwg7+Xi/fk8w9J7Kvx2L8dBuVv3aYRtswXeUw7emg7VK6qLE5rQ7k
v2I3es/sg8Dst9uryueuD3DsnuX+0EPAaQsaHq/Cr+lpGiu0/2PtyrrktLngL+IcEGJ7FdDb9Oyr
/cKxxzZiB7Hz67+i7WQ6uNMaT768JH6I1RJS3aurulWQxtMu3/HeIhttsboajzKzHbG6c2MqYsUE
8Y2s2s5lt+HqHbAtCbZ0scKhHUWRleCA4Ju6QlyUxQ/JETw9o1/f0IZH8D/3SxAHSqyqmNH/Mda+
jbZYv3Hs0XqjH4qk5dZZff2LWA+tm3eoU/xLaH8bbrF8Oto6BtvEEf+LCYowpPjG5YQwewhD0kvQ
6cD3NuIimXB4XQxG9DeoHF9L3vMKcLoS8DbcIpFoeV+RYo5CTZR6E98Hwcpsak+yR85iCvbIIncg
Zt9YE5S21zMfidYr+A+ubDCGUWmm0nukbEqL1KEcUgdpCqYEhpCY7on2XcoQmv+K3yuHb6u2yBVa
bnbjGJJsrRTEt4rWSzvDj7p7J4QfsSFpy/mXTOFttEWQq4RhpEryIUSWbfjf2PFRY3GNf3j7Scdb
oEfaQjGiGSGMVUfP3VSzQQGjG9r7kEy3ypAZ6RqFDr8K7gYdbBM4xBqk9yW78zRG/r2+SwK9UY4q
HsJwIelhKT0bPGfNZ3CF3BEKEtCf79CzozWyIyGBTWuBLAME6ByjxS790AVPgirWAlVsreNJH8xn
4sBo/7sJdMYxAT1qaUvm4bZ/5ohYS2DJyVSmjZ6v7c9JyiDg7+TwN2X2FZZ5x28g3zV5GtT+oJYI
peaC2SE4TDR1Dd/Gsuv+bB4uI69Kjq21gKFQiSPo8UMbLUOjYEgZt+DYUuRrXmVM8CfJtpJ94QUO
oZ3XHI0a22o0IVFNXOdiFikINc9ZD2t5C5FsFy8wKYRlCKh8qNIl1g0VFeuINFWS7aIFEGVGkmZN
jktZDOEwUKWcfbOBLPRcDkQncew7XjLI1KAlq7jk2MPQRYvKEPuogecPqrrRDtdA+Lnc2niHVzdq
xiSfTTLJJd+eB1Y1qIHuHNAAUukzTxH0kMHVXMPN5mqPbFueT4NtSA//M4VKg6TszPnl3wKJNqLi
k8jGyk2Rten1sGv07tIJILcd0ruA2j+CXttMarm1RH6V5tmNU1X7kpSvdQDzGTSY+zpJIdFNa8bB
+5Etj+x7LHDL1sBMCgz8Vng9tD68aS4iX/FtsdN3s6qVLB+SHNklbz9qRWJnBDfXkJQwEgn3ob0j
1VYpV3pqS9r0JYnDkrif2p3akkPVqHtszG1rfa2MjWR3yZZvAUEqkoaw1s2P1fXmI38Gg5dkfVJX
QeDML0p5Sa6iiNyPlbYTo3PJLXhTlM6uzXPZ9VE2wQUM9bg+ooHkcMEZ/Q/o1UlSyyV7X4UjEbxd
mhj+4F/xXL2DMRQLVTiI9ilTutLlCWyAksitnBQnSEafnj/XmRVeEvpVu07zPgFZtRyfJ5qukhY6
lMGlIbuVS8B9Sejvw2IyhYZYUqro9afXoSGlPEk+3JLFH2l90oOg/bGERDafBYo0SjHmqg3djSZM
mRM5bsOpd/6oyT7N/BOO6hhJWraOUeNeD+JRrD01hgVXn9odBXfPDySBDWeR6ZQ0jngyp8yQRuGQ
wS4EbIik7CDZ51kAh9H89Tg2J6n5TbvO1uY9xM6QKHG/klkCy0Zb5C56nhAnthHp5yLQH0tHSc6w
s8CMdkjhCjzf2P685CS7TDmLHIaadU/T8Nc2/zP2wNmNgeLkgpjGqQKSnWVm66j6oauJ12vP1JJt
jLMnCYMsLlAcdscQG+DBqq2faH/fBE/nd/f5GxoGmLfK0Tmq+sl0pgjQ8/Pj/GlB4vwHwngLaEjU
JKrD+WL055QL2dotIKJLY7VU5r2AJAPZLHUrmVKybIQFNqQ8HRUd1Le1Ft5xUP3xn9757yMbYYEL
sO42IzXBJhtK5bqIkotGlaRFJ1URdNhh/FVkX4BBNGVpDKdLRIbQn4W6NIJb8ixI6MDIbhvCoo4h
1kKpqyHS/O9fnp3eBl9gQ1ZRUokR3F9n8wFZf8lqHnjBR5s9rZKhiCnSs4Og5PzyhMe12oW5mBsX
N856ek87z1n4c9SDwM3RoLWi1BExUAP5ueOP+P4rKevhLLBjrMV2oR3P6qRHsJrHMvZvp3lWJpFy
HmSjLXZOEOJ+MswCuB+qDctGW2wVx0xSmlYYLXB8sFrFFrYMK9Pj7RdnHVy8Q+hqhqJ/zf6wmItY
UihhZqg1Bpz7BBX2q6piXJpQPVTxaCnniEumuOQcNbreOVb8wQU9e/dyoAn0T+TvKjUeSZiE62Q2
fE0SllWhmypPY71Pi7vzMCaD/SXJCOlNlsTVh3IASVxe8owaouhG7eAMEPFaayosWj87Ylyfn5Bs
kBlpjg61mowDdE3mzWjgRSveKJDFTQoJ+MvQcUkqCoAateCoaM1VxFmMJ3GDjQWV03d1mczgcGa/
H2yfjubUTVlucRPfqEOfI3X84PsA0REvX4W+4evxs7oK3cQry72sCiBbzAWOWHbVd3xADtL1L1V/
bzUrx5bkObK5LcCjGcYi1RRoDUHGlHjwi5ztFVdTF3xrtOnr+b0hy6mWdKJw7ELTnkDg+z2nehf3
TAIbSzaRaRsdyWHRc3jjjC7+ijDvVIKV4MaSTWQYYxLbEbbJTPzM8GIWp5ec3CR+6JsgcMDzWH0W
8NmAWXgky1UkAXxJLgp5gBJlghZjtTa+oJH6NbK0jnWdqbjcxl6NHeO61Pu7IYh8k+beWCcWKypz
p49kWsWJnjPJt5ZEd32Zz0YVJ6SYqWM/e/F1r1jnF4e3r2Yto2rKAGHJRVKDVg+n+a3oIxFXcmaW
LCQziCqVZsg9efLZgIOVanZeBpvIkhpbySrKdvD8U46gB3bRdTPCPR4n5pjRdehBlmZJsk20gJu4
N/BcYmERnfDKgg3pFEop87KlW8BNaA3RYHU8Wlciy33TFsINDDCxC7OGJmfKY88sU+JBWWE/VtXN
0A0VM636forGO6JpiV9PZesNfa6gzzz8r6u9SGxMp2hSvQJezGGlv4p2091PJu57+IAyNFyykzLd
yOEajfvFbHJZa1vY9K6idZFfjyvNVzd2dC17yZB84CXnozNaAxxB1IaiMmFjDwdfmTikLJ+h84Y+
2rCdCct0MvtoHNrYf3o/oI1dXaUbdSNNtCWQu6R5KGo/DjAUWHo/6F6C55J0/I/eD0eXQzov9dE8
wSBTjLTEyLOmA9hktWtvi1cKpddm3U/SK8UhozmTgyz9X4OkihurmiCVgZPyHNlTvG2T7oszKN8g
oQVTds0gzLaa654Xjz0el2GqXl3aTv6Q6T3YaWmLtlW924atuLEKw/Ts0emZLhTTdUZzX6vjbdbY
3DXA7WI053e01b5LwEwSEugCzGAqntbxvGZilW8DOFW7c0jQd8Twm7Usd5KFBLpAs4AIvdbmTPQj
IeEQ3H/7PuAa6roD31HYQv5zP+iNGHDDnfeDk6wiBazssNoM8bChdrGri2imAgK3nCuYB/p1ZD8o
peXxvL6t7WFl19ZF1GQPEWm2VgI6IlWhVqDpO6VRVkMaezwTz84AhVU75JnfDyZnWhNs80mHeYzK
bxyji3ydZu36/CebAe/crBZw3atT2xpmAEUPeDRyfKRCAdFj0zYRayGqEGqvYyHraz2Ni0dLuUDh
zhwzwLA9p9sHku9scNwwPb8ZQIKdSY0Ol5F8T+7Mv4e0liXLJgyakpc8hEJLs+X2Lthaj3CmZeRd
LPeTaf3RaIsLJgipKbWzMFwHeLdxLKYWj6oQ/vlPd1IfGGZNv3YknKP/uSOTNCrMqoVmcW4OO71u
vkNv+TbrtcdASYerouU1gwvRk2q3j2TqvmpGvze0aFtrmddqxnPnKJ8kv0i2youUMNWMFv7JeC4I
LnO0y02b8XpWTxRuLtWKkS3xAp65EpZhqILLG6UNi8PLPlgJJ5TluCcLIUdLPP+KoyAwak4cjapQ
8JwDc7Zu313/1PEPa5+sxI77Mu7tyXh3NOACQUFhNuCph28qJlUwW0kMf3QCv6iKnsH6g7Bh0D70
JnI05gLZ8NJY6rnAJNXOm5XU1cs/676VLeoCc5JJa60hjUKQ5rpDl9cvQnqxxdnHm67UE+F0znI0
wwXgxLxOyWBhsxy6i3/mLFMHvsq7/KpOpvRvoy3p0xWFkroRIFLoDfp9Na+NY6b4c7+v5hvm8zvI
t5Jzd5j/0TYltmXrhkBONqe1/4e3n6PJLUCn7hxqlQWGMpoXmm15VbFcTWTQJpvQAkgAZFUpZq0k
UIxm4fvQV2YXlPcRjCRQsqyNU9GFSl4AQEbIZpcjrFDIvoRd8HlwPHkxOlq4BZQIYo2hReG9pcYT
AnzJ6o57tvnQt7LzLDlfy1I4tNSqMrOweOblCDKa1f1SeW0R71C9lXPiJAHdWrbdxl3WdHnaKqti
yr1KXwtzk7SpGw7rNolZr7yq9mdbX0da6ke4C6bp9r+t7QJRsgkvug1R87XjVNuEiNKz8Bjq00wt
NnFNZCZn81/370kTlKH+GRXsnHcjqmmo2s1KXsEThZbK3Adc937hdoyy0T4IbSWhJy/On7zive2j
ZaXcHBzSxDNXbcyf4nY7NFKdT8lO/a083rdaSlXg8ywonzqv+Qqbdltsx26Hjzo3KpFZQSxeyww2
ZFNbYItq85KQCRvXqG4r50cWyPITyclYFsgdtKKHhB5Oxgf1jyWxgCzSlEBMg9kkgMt2Z+5G7Xpe
ywryRR29bdbySCdJH5Zlcy2KnR73kHBdB/ejkflN9yNKR38UudsFd+cP3WktoaOduMhVLHWAHANB
Tt27GpQ4U68e1/YWUitwm8e7c/eoeNlXyZgzteDM0Vv24k4iKVWhx8gd4EFmmZuIjpdR8JqOI5tE
BguytR3xVdZ9Oz+uJEQse3LrGoIaLcWJj6zSVfWSkT72B+Xp/CiyPGVZPocOFmzVoI6JFe39YZ+v
hk3ntt64T3fS27MkxC5L50bXT5VRHuSXzfXPUtisDgtfWWnZUbJ6y7o5jIZ1zVSV+fH5E7Uew2FV
UFkvgeRoL+vjtWNmvRGIgzfe7C+gPST+LBam0dXk23gklZamJFtxWf/ObF5ntV2Dl5xfKam1CnvH
1a1nUOdcNdAuIZTsG5BpsMuH87tEgpLLSrhJlUyzR7SCq3gAUKPWzVV9c36I06WVt6O9LICHZtkJ
LcAFdhb+BNkx8e0tShIw+lsVqzb4mDuvrhuoqzgGhVnLIjtKU16E3cw3nHn8CvulTD+3xb43ZzmN
zG8jLtALvkSiowGeqtrdLEYIc01vvIFpCl4Y5Rn66RPwNtjiitUKZRhJA7KHbd/EgwUKLrwvHKkS
j2xOizwIBjRBH1HMaa5y1Akclc394CogCZToOviQZvbxR1vkQRPVR8vsUU0ftV1v3FeQrNMSCeKf
3u1/r9yyb6cF+6fnAm9uecs9XRVuLD7ExH/be0tXiylG6TTpkFF9pI4o2Qm/9eTUMcnbDDiVBX5Q
caYMP0QyeOfPr2zRFtenfMwCQloHmKSqrgZiqKpVMj70afh7+zDzbzi6c5qW6vRBibaMn6sW7mal
3ve0lsoms4CGpNWcfnLweRR4OLnC0LdDMQzu+RX7F8R7m84CDjQMk9NUjddQyvKmvbjmXsf6Vb2t
79+h0SI5qEuXilFPRyvIsXi4Qcx3tJ8tNIcb7rtKErI1XAADKrx91JZ4iapSb1ZWQAty7GUuyfez
mhXxwvZCHvala7rAB95FYdRQjDqnM7MSTebOyjezdkS+Vlb/7Qv+1lBThfZgwU3sg+JB/5L+/r1j
lv00ZHKyJJ19Kp2N6lpsVuO4C9nffjHSLOp0bv823rynjg5cMJWToDnQ1hyo1xjbntzn8WUzfi2C
if3HtVwASGDAl4NEJuaGy+a6VKLPFVws4MizNgvzKYEdtifaYNPQ6BNPgl1DxEVbCAn0z0fu91z/
bcILhBmbyc4LAx80IAXTisfE2ad26NJExq2QnMZlf4xuDU3dzAoZ/Y7u7OwZulObEIEzYEP99A7F
yNO56tvEFlhjd2kxJDOfb7ydVhlZa168CjycRGsz+TVMaaW5qmyGi/wjKEPFLpwqxpW+92eOq2Ix
COkyB4bp/LMueW2RfbgF2mi2OWXKfBLrbOeEuW/VLTOqF6WXpamn7zBvC7kAmCaqKzskhyM4S13h
Of/qp1vTRymfb1nCsiMm41OS2uIw1p8TNWTQueyLKXuaO7A3PRRA5x7LnzV59FjOipjybjTpePMG
OgKXOFBhItMjzfrNbeVdmaMEy5ayztUwZFXiYDGL8CFVQ7cdM6by0lMzlSlpwiRwJjlwS9+L2LYz
vZv1wn5axf7zdtG473AykATcZe+MbWVd0CRYz7Ta9q6KEA9NjH/wreWVQVlEcha40pOCU0Pv4l+u
07XbdDf2Vr+cbXPG5tDHWunb/7i2C2ihulqrSXAI8trKcH6RXJThF8mlplKSy0nzy6N7x7KtRhm4
ILNuMdBsvizWrC3RVO9paMTeWH6xrb5ljWu0XpzIL6oSJF222aR6w+thALaZqW/u2tthI4qdBT/v
wrMnT17R+5fa+l8Y95vVR6GPqpPHv/bu5GHvAr39v2/G7yhsnEfV35w/OOrbEzYwaMTd8eOLunpX
ajpj9L9HeW35io0eHM3sbSzoCBohWucf4NRosPnEoKBerjIXlBux6T3dfVc/vwT5tGVbDq2nTukj
QNH8dvan8l/nI+NvHiBtPjR5h627MtTCQzNnmjtgaT9yq5dAnmygxaVJ622uNXPuZjfCRQmaGU3r
BmrNgvRFAgDnT4S2FIq2hB3YCsTvIClPd9noTRe08SK32BLP4e+oJv5LlfTtRCwQp00NZxihhfJz
f/6MjGCgvU8r+vx9XVMXuUxRVZXgqopeN52yOGhdokAb0ZQ8KZ0PF9pS7osTiiOnQHIVR92FENC+
6nNJlnt4GDpz0JbP0hFXil6NITjQu8XTAA81ZIOr6K4Eyb1j0b7YBttoX+3pKvEiT/a0c/qYUUKp
hoYL1V6285XFGCeZhmPW7ubuo1lN0A884fde37lyW5PTsfBovHnXHiU0YU+qBr7hs/bJTyxJrbmH
QPVmMwcwKyAlaFsP54/Cgfv42xIfDbq4Njkmyey4Q0k4NIuBKclYeVpdf4l6/bkQ6UbLre9R1F42
Vj+xwi7vO1O7IGPx3OrNU2GmmRcY2VXV2pe05vdKT1da1Pl5adyXZeqXVANLS/i8DfDGWKSfNMtY
tU15GZTFZRYON5GjbXqYCbdZHrFEJ5vcifeRnl2Uol/Fo029utNdJbeeQ1w6qr5PoF2Sfz2/Bicz
u6MlWFzadJv2VV+g1q91o2vbiFYjKDN2sC4cyGm0Mv6adF8tgE41q4AWGb5z7YstdtXcvpcML7UH
TXBP2Raa1Mbm5Fk9muEiy8oCDkODzgATf+cw7kI0dWYnpIwnhyg1Xca7TpfYi5+E86MxF5BXTFaW
Q/0f6WSYCBfO31tqlK4whVcLXRY7TgPs0WgLzCvDBE5OxeFp6E/pJNJzurjC1X1oKPp8hevd4Ps4
n9X6Icd92PC7EeBgRJdCzhw9eR94m+ASCqlImnKcbQSnamOuow3vAYJws+w8PLZ5SJXlY56MI0dD
zknXER5VoqyIDQPlFVdWMbnhDnF7rrvnD9/hOfkMAB1Oy9EokADi8VSAgNeLKfZjatw4Q6IxK7Ru
SNs2mzY3BbIqExs3a0YG+6y7RjSvonUGPCM52X0+9n4VGT40Q3aEt1elLbAapvMonOq2m8JH3Lh9
QaOKJWEnyVlk++6QCh/9epqnJO+aQ4yY1XpBH7yZ2fnv6eA8HQ2PvscCp+JGy1S7wYmCK7rXRy9l
WLJxwA1iGt0Q8EyM58qMGWjYvmFdEYFC25NRPAXWriuvnewJ7dwMQY2V6fr8N5SuwgLRDG5SGnfq
T4mCPyxqyA7CAsuEopdBkuIgBAhXF7Mr3Uz9m9aRg9KQvZIT+iVAtmQKJVFHU4KNtq61nVlHLKxy
JoL7MJR1QsgCw1Kl30nbxoHLx092uLH/S09xft+TKx2dvqUdbacFjPGuJGYWHiBzZpb86phVr3+9
X8o7ZiV4sqQBNTSYYjFjtDKsOvjVxtrlmMlS+5M3wbdZLZlAQdkWYVthkANvEl3H2Bzw0nlnr8fJ
0RzQ6zVDdUy8Pv8TIsveDIX6f6zmUVgS2g7VNY0uiTKBFdNOzUxIAZvbEa3/OGdQe8pjqD3NGmYf
YltQjRqOpaPl31gyO7rOKIxahyXLnyuBnMpPMDGdaoTaEOdYLGNoJWUAaYZ8nRjVhugwl4/I03mM
OjkENQw0ZGkWbOAWQxRhbhcZUcGmb1bQN/FShfrnRzh5oKhjqaZqEWrpS/VVO7CcdpqcmSScb7P8
fu4utNxxNQ2PMZs19KQKAqe2n6GqFCqejm1Yy080iZCr0I3ia74N1pk/bIKNsSMs8nomG2tOoJZh
2lAxKxuOkuQ3U0nc9lKqR1a41s3HCDT9SYm9MFklxueB/HD47QfW0tBt4hCqqRb++efBIoK3WtiB
Hln7wboWbrrqNg6kiXxlDfHc2G83rdTo+lRkwQZRdVNX4UJFF4BYF7aeh0EB1dWDMOOvkqt+EJh9
Fwn1VGQxDNtR4XWlw2JyETaDtDLtqoytlZWpbkuKh8gkL6qwr8qRvJ5fUNiJnvqApmHZuMtq1FpC
VapHfIiJsFeKfak1ZsYybnGmq7eDo+3VvPzapI5X92iCyNNL0ncs7CDZHROvqW8DrrHUoOuaJznr
hyZhfaOysLaY3nR31Pg2jclKKyEHb11X8eQCpyBIrq3b7EuhXcd6BSGmV6v/Tppmo+aWP5bmKqqV
NeIPRD0bVbCg/lLlhMWDutNMzeOV4lLjpdPu0G16lzuzRGXfb0fjXnCID+rKus6uVKp4aUguzOaB
ZLgZ9mpqrKw83mrUXoVZAp2EYVPhh3bptWgtmE2Ou6J/FfpXrkQ7EaQs0nA+QwcSftmO1jYTlfDD
DHLTDexE0aShW+kPAKPLM/VS669iEW7NlG54eqlNlcfNVjD0Bbh8alhoNQMLmnTVVr0v9NQtzNFL
m+STKJN9MZBnlatuAG88tL1ljGuGX1mwWu4UZDFxsh1riNyPDUf/ROEOerHpjfg216BSM+Kv1W+L
IvTbJvPyzsKV1Nz0pvJMo8IPRBO49fjNiO0VrRq/mL/uYPZs6NGGNYkrDRQvs4yYqiBnDKY7ihw4
jdp1ao3rvBHrElONoGAWl9naKNvXlM8te9DMCBKvFfa6MLtPitq5sKVmYV/6ThN7QzWt7PYJAdEb
RQIzzwGxfJ/1/a2hC87CMfECxbpIuumyEz0rhukK3EffKTdDpT8WnNzrpnFjGCoEGUI3n5Xt0a1s
8R9Wn7NGG1lIyQNJuReUgaeH35Q0Zg0lPpTX0cZms8aCMC0UKCmxXFKXXiMcRtJxxfXPif4yFKlr
FngC7mtXma7G5NOk00u4xu4VJB3QC2Zdbbpt/xx3KI85JYvtnKGm6uM4ekNouEbcX1Arw1evUHtU
Wap/VcDJs8PPnULdrHhMjde+N1Ypab2M9itLu7Zsx0MWvI2a6MKOyT5Ik9At7HgfG69df5OW9qs6
B57yRXOqldHrm1HR7vKwuICO4mukkE+oNTR+N5lbNeTPA1wNR73blCVnRpnjQ5bGqiGoTPDbwCpX
+XhpZK3PebFuUY8xkohFTe/WOJBj1/pmED+F3HRHfhPlzqYTLehwJQ6ZdRcV1de8TK6apvYbnW+N
JFm3ark3G/NSqOIKofHKaqdbo7Y9kTifkr7gzJn6BotOcdr6DZg6Oydu14T3rp7pnmFMt+oUXdQa
1M8csjac4CZSw+tg6L020LHxnsA5vJ7yaa9A+b+r+DYubdhc3en8W4XaoZa8QMyEmU7jTurgizF5
puZTbIctipZxDtWf7DloR7ce1DtLpW6ufJ+K0SddxRA33K53PJu8lCidsTzrrysSwXayZEOc7uhg
e06rMicMv3WoKAfdZ04/tVPRumPbszyHz5we7RrxqVah06G124zw3RCgD6DX/dRKXV5jqUJ3sIlr
KSOLJvKEV04vaD+XUFs1J4Fbl+rChZnBaqExQ6YPKisnsk6jqyAx3MgJmE712262jK+UmFWIWwr6
6ypS+yZPXDUyWKvdivGHU+YsyEPc7sRj0aifcbLxsj/4dWKj51J8s8fUK0z1wZqU165L99i62wS+
xzwGbKST7Vp1ke9ERoqvtHFSFnda7+tKX3ujmT9Bp31gQhm9uE86NkRgtMZmWe5CbfpuxDhQvRh7
1pk2Tl9Q1iwt7A4/jH7nnYBcGm3nwgaAPxnptm96r6rKTVqXPggsX0wDyw4+TlwlxFeosw8iFJx1
fWeQwNlpCuAS2GDX6raPUGHP2ueGZDgwmsJ4WV2CQowdbT/QbrhU7OAFV3Wo9tTpVdL+EFgiIyKu
aCF7Y0zMwVYP0InSjwa+8nVdKb41fNbS0ovL22Aw2ZgUzMr3GXYibNUYvGCYGPUVMTIWlbeVPezD
6Kk1hlUkwNlE018qvISnntkU3my/lqg1s5SC1U6GLXQ7TPwz1dEFT2zfNoYrvRcejfSXsbU3FMIk
oq2upiB2Y8veZYPG6hh4gWaOIpsYvLpWtMSuJIlLrGI1lZrvJI4/ZNPtqNuMK9kT7Duom1jJwBwF
78jtU5FG29wKMOHBy7N8FamDh74iTy/DFbSivhtV5E21ubVs4UPOyR/1alXpEbZh8WLzz2r/o8uV
K80AWdModzXv3CkY0PQrmGpMCBc5EL9lfRl7VozdGnCPCCgYtMO61qmvlc9ZkG4sgfpgejH2j/YQ
s8xCtM6tG73Lrue5Oug3KgzFsyvIc3cqLFiNeyXBVaTMP1X4dGkeuNoIJGie+dgyXW+2XYqeYJuw
oNDQyH0zY53aky/WgO5AO3Ad9Q5igH6JXVvxB1STb/MxuBn6bhPYYisSSA0HLy3+1TngYoWxW2fC
p5riGonlka7ZlIjAvOhulTplBBG5rFPXah+c4rWPog0hhCXGfTK/KUHWGv1Sa9x92RBYm46XblPn
GzXV1vXw3STJIy4+bhV3ayXPvoGhzXheMsXE6mux27Wz7nDoBRTe9EV/FWrc75rvaGJ39VxzY/6j
i/tN3AzbYaR3tbAx+68QO1nDnW5PKcrLYc9U2/DrsnCraPKCULDQuSFBB/v5/YRfkxaVl9XjRqBD
lPcxgnC1yvh2cjoXJ36vWeqKYxWUIAS1CJkSfeXxwDpokQ564oK7chXR0Kuywm+445a08ovisUwF
YojOuP5SFJ0b5p3H441Kct/IY52JGFcv5bGMtLXVa+uxJNsMkJ6Gr0H9LBIVQBcxq5mYmj20A5g/
fbSDHPxYEXiF3KTo5dey/qpUS3Tp8k0xKYw21TbOIOUQ93xNneYiVH/kmrmtqAn4UzelGN2uNB/h
feg26XDXOqU/pJOvi8oX+AlxpTClah9qLbyPSpozLQyuW33yOFxz+ti64GGRu7RRfJKjH1qzPAN/
bpBtDFHtlVlMGGbhDeanqBcurpz7MASMd9OqLAKWt5OvqSM2xXetTHxj6leVZQi/TZEdtS1/UjhU
9JxwVYmGZdq0tuIXJboStrO1InOto/EuNuETUpgQN2sYDYydVf0gWvpFq4oboYcz0l7xoF0JBXNt
tX2qP+iZwCNJg6DZ+apQsfEplA0CF16rLw2pWTI9OqkNEkB5H+Hlx+7incGRxJo/aFBfQuDFzXnk
Nkp2pdvKJ90W12390BW1n5mhr0UhKyLC+va5w/cqtQlaJF8UBDokABa33LLUV5aSedUYulna+8oQ
AFSMgnWxtRGTsumL/qlqn3Kxp33LzA74F3bFRRzpniCmq3aVX48QTyyAycgNAgddciR17a5DBB92
ibiLS4M1AaJYXH7Nctx9Hfw2FSSOIGR23DJCFZd0MSLQ52BCXg2l93RSXaTRfhlHrpkFe4H4kAYv
ZjKB9mmiDc+6wNtp7nLlQREDtL/hikTLB72lj9A//9RW40tJWj9rnq22ckMHumj6V3NKN8oMblZw
pfP7Vnwe0IWcFYg0AkYlI/HyNri24hpMZnsNQXPW4oqj/iBGujdz+7KouxtHC127VfzBjLZFXNwh
r96JhK7twri3VHFZ2u16qEqXJN+aOeGPba+f0ru+CnDUe0YrAVem0jOV/gk2eEg7kQmZQHiSWp/C
dnJr42Wakx69v0y4vkrIwzi12P2ZW6YF/lfbGyCnnirDejSfWqJeEXKTR3RfaS8BDmCRouyLUMB6
LdzX6bjhUXhX09FHDoeoVl/mFsJg1z0B/i6D9EsdURfEZ3do7P+xdl5LdmLLun4iIoBhucVOU96p
VDeELN57nv78qNfemqKIopf2uejui1YoJ8PmyPzzS1zMX5O2N+N6xgrNvyhLlj1pDoUwbtKh8Iz4
J6M/s2bAywiRpbJ9qxWJDF7lBDEiGlFiG+03UaPz1JKmx7W8/Fg6zefM6H+M0Imbfqw/RCNa2zKl
OGhx/Spx6YlkQDHlp0FJnF6pYzOeyKlpVccfjEOY7aj5tgQaeFdLgqcu/rUGX5QiGwwDLfvciY23
XYpxGQwKMVOLZwVIGTZUeHDtpDrj/dtme3GgzZe2QXQuDEPX+LowpMx7XmU1/YfwlRxmCHwIiisJ
MFvRLrB+K67FLoytwuHRUCRwAEnoyZm9ZSy+RmfjndHcyo9emljFYgq9pCVS07gi+HnCe1VTQ081
Zlfj0ilbY2/4tlT6XCVMMEMjXPBVGCZsjLAfIiJRtOP/8MPoJlAA1ie6F/PcDIPhNR3Tw6AHblbp
h4+jJJupPfTrolRIoEyA5P8z7FQN7dzzQuHQFDJ3Go9VYQU/KnspIK06U9UsPtvTLjJoaw45gQyF
4P1CxDqJpCqhz9W4RO1DmJyygiZmHk57Abz34UlCQfDVhcoklQZZ03qIWnBWNGn0q1wAnrdVjKYE
xERFhw+8pQZzN5/xLqC2WGQL7wNNFw3Glv9/kRzLsxCZXk2AyG4nJj0tVf54g7mL3vXfoPXehdN+
meOCCew5ga33pzms0xERk0m4idLZfZoc86QypRaYRrxXT/0LgflHOHRlazkDLj4t0cIhEl2DrhC3
nTPbndejVgDiOs8/+qHZH+CcO7hBXmsTj6eDhivmwOyPF+u7VbP8BK5qBuKVkGmsafudkcStgdyE
6zdXc1wiqvHjYwPvdwMsYBcIyVROVbKOT6pT3qoK7/Bk+DZZIErZ1TN1Ck95kQZynIUdOpPYS6i+
OzwXmxT5BqEugfr1JMKdYlM4Cek2bWTncKCXcEDyI2uXEBvgN8FLI3N4nW7PVDSq2S0jeBdS/2Wf
q4aOeCzDRvlzYntNHRgWmIS274IH9R9E4G6OZfNr8aUUaQ/9fQ1ho+A9wDkoH3+j5Hufpl2+Ddkc
iYg6Yvjr8s+wo2IiBLV2vyAA/8tM+VumyMrasn4vtghRZqPNiiLz9LEILKXr4Tylr0ojNKvxNTzK
0ruRiIe6HHxbxVY69mH77EelvrOk3jkDv34HBhkng/pextUGswJWDO6ThMLpjlKHCK+h50ChHp5W
IqicOd+Tb+/ZXOb94tsbzR+SjLbSrbWrIfjU1odgFqir9RrjquH5kSefd/bq1lmrid9fuTprfT5r
dR500s2RkjT9LnEmKh6GprsqYuDUjOTYqB0zU6j0EaSI4fqXP/whR0yvn3Zke5sfL4mUEsgxgczG
nx+PKzsYfW1ColJHgmEsTrlRH7s5vcrwhtFD+lT64FKWys48by9vxKaRnRIaM9aXNwsHLZpbeH2p
nr3oAXkIl7ZlgTFbSjaaRaHrUOrwl0KyT8os7UYJn3Ym4V2SbFlqF79g5Yz5SQxQWl9G3tgwFLOi
sUs6dLhncVTNqNc0kfnEG1APOi+c1duoFq+6H7ywtnTQDPZmyNLQ7JLJCdoOdSi9V3R7rKb3OvTV
L1zNjR7P9RC3CC/3LuJKx7A0I25Dnf3QfF5YP+N4bK9Pgb1HknkvbVjZXUbuYkNoREX4YM6X1lH/
qeYJzNaskc7L3PSa72jPfuFM1tfz5UQsS/TCXJqXkywkFS5Cct3PycpuqEWpWVhHqAFsZDKstrKa
wpzsDE2kdl2tratZV4VBVaZRrq0duqykYjSQDv4HXb+IOYGuXzBc3C5moOuX4v5duerWzXVpdHXe
Cr1pJiTpBKIzs1kFgdmUP8egcdPCUfOz3w9W11AzgqdQglS6s/IXx3g94Dryakibch2dZFcDDsnV
WIVCXdYVUKmhBQL7eWEZpObUWYOdHpDjOe8162Jb++3CKlueEhfTXDRxo0YjF25cpO2p1OvKyjsF
waI4s2k8I5QQ+sv2OydG+1ShE4wZN80BJbOIk/rftLE4zpmB4DmNvqjdlwzP0nAMzZyk93GLN0dc
UmQ7i2PYtBzhxXywFDKGVjgWiMGKHpBdfzqWMnLCYDwNQ3pbCMQKF9KBaQgwOFnotEH1Ta8bw25b
lphzjwBGU06hWavG6zB135g63hfR/LJgFwLq3+CBYE+ykiZgcWfW+Ay6HACKoiFdgpD0doCyweq4
8QlH2jeDiGpnIt+LzLBR0b15cfckVAXrIdUrWYwa94WbQXXsqHD6yltI50LF6g9R4X5DhN0u7BI9
7Qorr/CkNuNrsVPevrmYLn7DypGvjK4QReIDCdtHViILTBDkgcXx4zW7uUkvrKzuaCYjvAMRA3Yb
EX3z9fxeDfegFFs34eVgri7lNpXIzYQAmTeI2ndaBwkjzgF09K77hzy+m6cD7wPr489691pfTeDq
GGjGqG6zKVkGDNma+kcgiivSoB/NbInx6S9s/d71bDVRA86+bkCG2WUlr1F5OpzTsjmLWn9phdX6
+d6xvvXCu9zvqykjpdrrY5lIl5k0tHyvdKPRVLEtS6+30i/R96UBkxq6Y7Fbyry9MS6+dTWXHSKs
44zmryAjLwe6ZrrIOYjpqvCm3jHAmJqdzEaEoO/smZqP8TUQqR+P9t7Xr2aWBH1F0OIMBY+tnphk
CedHaPrYSovOOztw0xTREL8iBDfY+hVUoGmv1it4Ss/hFz6dYogIKtj0473zZvONiZibajCDs/e6
rKGKG0NX4kUMD7wssG8FmhH/AE7IhXzCqbmlBae92uLNa+PC5moZxSif4k2toexeIrOXFZYfY8lc
16MAfXQyeXn4i4m7sLdaOkrRcyMpEBAsssOoneAAAjCOvGD7+WM7ywJ4dwlf2FktkCgM5p6IHg3N
2Y+uq8wq3an52YwhXRxo6xhS3ut0SA28jg30IlvwCIX1j+D5H43q3kRtftDvI3oNZ9aCAl0A6ARp
SzJcT2X5iJ4XO+jBzZV+YWLlEFc6QvSyHuApVtl3vylbBNyn+1KLXAMS9J1t9UuQ926GLqyt3GCZ
9kE6qXqIqhiSX6cJGy2kMVVbL+QM9cR4nnKfn2kTPyI48r0p+wn6j/KajBM6NXD1q1IjwdlTWZ2D
mJnFXGVON4kbAnKuqXfZ9Ujam7xclCCRjQY116SEHjCvviEecDWXxZ3SZDu36C/580eftNyBFz5Y
VkFAGoGlCKUeQsKuuAXGx/Nt+tQ7mpOBhqQ5S4Ndbc/usmk+sMtWodqxGxt/rLEUW7e3kcqy/1sk
6/bFSiTUvhxRzbVTH6JGqakSRMN6HQ0s+mbGiwJItSgskNVYIiqpmngfb+j3xRG/LnOhCwZxLLSX
qwsWMr0+mXpI/pluUY+4EPcYR/K4XEDLWZlZkcXuNasGCcpAFsflJnVLYf2L18VyJr4f7t+/ZHVm
TkPYophHSjj47VHl8AbT88Jpqk8J6vLwuPj4yzcf80jc/O+Xr87MmoxlBBcQWQA0xyJX/9Mm5d/Q
ejZtEVUVmiYhxYSc9s8lPPJqCnmNmU2vpKc6yUk8UHO21Cv9IPaW7dY44kqFElkgxwE58p+2IA9O
M6r68u8ifnvWVrMma5RlIHO+nNf/ECAK6394E38Dz8Fqvfy21ZxxLUcblxwR6YhDPCmH8VuUaSFa
kARoxJrbTB/tXoMgpov00ILX0aIDN3X9eo/WvrVTL3/H6h4syoYF3eKWUn6DVlqmAVpgcK7Y16Cm
e/O5dUVd2lodQ7xsk4aEOIZ6d/o52h2UU3bgtOhRnT7ondWiCVP16eO9seW+XJpcrrSLE5fEmUj9
UoEXPOTWpJznSEJLESLfe5zEiLzw48f2tp5jl/aW4b6whyxt59cKQvK8lfaEKk8JZR/fGchfrsP6
gLm0sroa+wJ9BdA1Hc0Tq/zcQov9BNGdl6XjszLpX0eJaE1RKk+RwU+y5nYTY6uGjTXUvZ1M6DOR
0gJXdvlDM8LvWZC84RX+rGTDcz2pNl2KVdv2aarmU1zrD1lb5+bcdLdFrlWmWsZ3WdVnFqqZ79ki
+4aACfpbp23zG56jYrVQIohtYltnyT1RGsg7ugDyRXpoSR3Y0Drd8iIpnY+HfftYujgqVsdSKwkZ
hv4/R8V/h8jedOwuRn+N1qzQyHzgOspmCqe32+RZuJUHhIHbJM/Qi6C6ejdGthx07+cbwljE5QWC
Dauvo6JL2qrFOzXOnmLjq5LdpuxKq17L9NmvBqiNoHqsbkj65eNR3Twb0IBAF3hu6DpbLeaalSNS
THnmSR8XmKJ/ZQ1eORVO/dpIILrQ7j+2tz2yqPxHWFjikbOOhiujoo0N7vflCm8ceZJfUjdE2pVR
V3fn69DZDQQuI/duZC8srnZSjCLBHFFy4Xa5Mjq8UkuTV6janrUnNgSZhcKeu4TJq5CLzwZrn0Uz
3M3NnJk8zn5C04QIGE1PVTQ89zI9TaF+hfDtzuLePDa5zjAgREApsboqck036iihkadDfe1oee5O
suntj8d+cyAujKzugaCNoqCGxsXzlRAlRQQsUGQhQqOzapKZ1dTbcuC3Gcv3egFuPSrIheHVpaCV
UG9qc5t5NUqrzLBRIQIvnsOqdGW9p3XZPJ0vbK1uAxzOdQbJonQLSApjRA67drLKbjI/HsvNCP7l
N602DigokYxQxPJXjsvmLr34qNUSxhsz5WgvBIQmn1E/NVkGAmdg3PsdIpL9Lrt/bwxXZxEaV5Ba
a9ECHa1mG0dF9LqAENNeyOhJdRytamER/U2J3eIwSQLqATxPXa7d+4poqKEJcZP/f2iCAFMUhWk6
cLUCVX2r6cuTPKuTKsi9uWi8JqU2HSqI9+adLbe1rym+h1ADzDS2roEb6pxKJWbo6wQtbxa2ZjS6
Hy/Erb1FUW8rVIniMKTp//RGDB2lJaIFuL9UIStMb1BDMenfjWK3kcqW77wUkqooeUNp51pENrc6
o0HVBR5aLS89Rv4DToos4eXO2Nm7T4OtGxElKxKVkEgjvtON9ahfyjqOAs//fjVsTtOFqdWhkTZt
VaoSYvACPWRZhkqtZt4bwK1Ndfk5qxWHHr0hqzkgqJyeZ+6Ajq/nrx+vhU0X6dLG6pyIU73hg4/C
8xpdWYSLTIydfyXeklVUdz2W5U5a36uXxlYrL+hxZU1LG4OF4UWt0ELNjLRBYEiO0Pad1IMuP//f
vu8dShita0sB5rNL4u4x7TBHYRQ9VMaIcBBge1ZSpld6nz5PQ3dX5SVkFmpnffwbNvcb0bBYpLYI
yFY3tTqMLAkyiohs647qfYH6FokSrbrcw6FvnfmobP5fQ6vbuqbowZiKECliLhWvNFR03aBZiYa9
43hIRFy7fi8/GxzdF2cN762oO6Ai9rGo8zuaysItWBUcByVIbmUXBQiD+Duhws1Nc/EDV7c6nTRd
nTPUh0IIy/DiIjfaFIc79+yekdXOLDog8eqWoYg4cGOCPlw535nQbQsUl4BAkx2cNH8eoIJMjPVo
r+Dloe6IoEbFVrFDWl52wrudQn6bWIUdpkGnoJUsrZAFeAnIsPIelXoQATN+ENEL9T20L7Y/Xqeb
DgolSyW+4HhTrHWjbRfNXdZN6KiCWMdl/2WUcuz2PtwcRKoxCdeVMW3t1c86XoDxDI3LzAwrL9Hq
J+E7weLtD7qwsTrcakz9kJAGTU2Kz0FV2uN0FzS5Pc8eMApWFvXmpBx5eQSVKd5782/ueig2UQlN
VMQ7V2dd0gQ5b3owv7mBQkbVadWv+YC85bCjFdoMH6O/JySbXKWLXujP1VhA/qYIBTAkSRHHVbnb
APOsqFZr9hBQ6mZuGXbZIRL3N5zCxSe6sL0aYJLGaHrXYhL/iTFGp+lucmGVH2BtT6ywPaK/P3Q1
okoeA58tevQebl1teOlQGxOCgdH93TX1+6vWUGmQJqsWJSiBVyG9DFKQrv/fSUHLQMLbg0SU6e8F
zFquD/7QAB06ZWc2n2XjzdrOQlnm4t2RcmFi2ZAXQai8M+q+6gDpIkHqJRSiMl2RdlWw8IxeHShA
TiMdnQTjHbObz3dUyzNNhXgQgoDVtOVR958emr8g6wA8/rr0gT1fLn2O/rFz9/njg2zTb/ptca3A
KColaniMUEwaXc31CT3Wy+jwsYnlR78bzAsTqyvAZ/4QygFoDyWkKHVs4iOZy3OtDVeDHroyjB2t
Cq94kh8/trt5al7YXd0LhVSyppr13ItAj2yFi1j8zuW2PXgGyBHQ8IPzsbqjEWpuyjxDaneMo1Ol
+VaMC65HndrHH7J9bInfdlbX9ITEZKb7iF4p2GOzPT6W30YXUHxXO/xq8pscVTsv/82bcfG33s/d
b8urAxNZvkljJEW/pBNadoE4lVn+gZuLpq339tuAbErpqNQlcvO6xt6J+AUZyNCjcgz5vdEOPwN0
ViHvhHLLx+pZwX8QypKaiUSQZyg/p8OuYnHzVSQRC6DEYOSdqj+H0J/MFSTSyyGdnOfD0rQBd5K7
j0TaXDwXptbLs5+imgV4vIa+cq0n800lU3fI9Z16mu2L3YAnyZHUQ+OY1RTikVdlfHEe/kb1vbXn
mApDENXj2b9+kZMIJbtAPcFr7ftzl2vPNU93Dsk9E6txA4V7qtQK42b4KJEvn/x8R3ewNTGX37Ds
iYvDfxpIKyHZBXwmAjQV8trKlWpr7+zp5WeudxYqHSTa0oL5iAjkn1YiGbKOE/+fJnJLehVe3UNy
pGCKKVfFzhG8uQgurK0j7pOhJVo74101ulD8AoNwSLwGOlGHuplt2FzdO7J2Pm/d0srPaKVOy8sC
ysTKQjGHJ20Bni/gouNNeApH7+Px3FwVGEYdAScO7MxqOAuGRCeBts7Lq2sRSitHYePHFrauMbj6
EpIwFIu8E3xnGfojo6U2DmGwXFLtk5I6ynCsslvRnQvEbVCw/bHBzUm7tLg69stOGH0tQbb+q3zq
1tF3aW11TuiBMVJ0K4WUL5J2OWTCHNXJMbhiNz4w0wGIL7VJJBKqUBgmrzvfumyq9Xa4tL54ZBeb
zq+asmkz8PwjRDoQXskcMBBAK39eAHExYsy7DZI3na1Lk6slE1do7d0sXObw6u+QdJsBpAuL77Ca
ueCpEaJDyXK7RGjHMN39047hX6THdwb012+5GFCp1YD7hVg8jUMgBUOHMh8+AnLF+a/rM55Oe6mg
nQ3yazlfWORzB4QWEDBuGg/feCrtmJLr0p8Oep6cS/Ca/SK0QeDfe7nufeny/y/soq+Kn0M4vczj
EjldAPCuYpFriUY64fQv5ClbZw3XCUc2iUK3TFc3UE38Op0TBBzKRPeUEJArnj/v7Ic9G6uP6kul
T0YNfef9t8HJHspHEZhKY1Kz/6k5hVtaHTZiZu5Y3RzKiy9bftXFUI5B5KP5FjIhM0XRdmrIQ1ej
yelcu2o62nNGU3Ns40NT9x4T9LEF2i5ulxrrce/C2vslK9da4dGkJQ1+yegGB1CY5oNixdGRmhrO
Aw449dDuOErL+fbuBLr49tVpOxkTaDMpdDnKAAV63Xmxr5h9/4C2V5D2G/bOUO+ZWx23vh/xiC45
cOMgPeitnjd8euSB9psRb4UGQEglKqpkNfmueGJGxrZrI+RmFkRKNucm0ZjL2Rc6fd35xC0f4MLS
u7elVo1tWsNTa5wGamWn8RKEW4EQXvx3WuxWp285boAfGYAgISOkrj1dNJ6QbQAdl6vNN6w0zGam
DgO+5+PP2rSykALRu5VxFFH9uUeI0fooJsdzlkXPg7ir4qtpz8X9pct6txYvbCwje7EPaQ8BWTH+
6hw7ONrVVJnFKSwPSw+k3lHQxWdwiSXdzDXsKTChk06ZvfcW2lwnF79hdQLFUWLEWQipJUAqRmgP
cX8Y07Miw72dsLlMLgytDh05Iy8JWoeCre6DyWmmbuJRHfTFya5P+qHt/+ZsQd07cqAc2TZk9/4c
XV/PSK5m5eKbEjd+1Q4MUmzFJN5kAwqYmN3XyN/7yK1Vc2FzffVPNNEyiUvQo9fGY/dCEXeENm0k
x0XMHx70s56Zk78bOd50ci7trlbrpA11lypV4OnodT7aQrWDU0fRfkKgIUtX/Yv2E1vrRkDMj3Jx
jevGWrUdGFNYzgTPJ9V/JO01nZ6qBVNV7HHml2Wx2iMawRWMojcpUdG3Wp+qTJBD0mAnA26oaj0G
BuPHO33LX/vDxGpl6kVLhGhAPP1HgP5ftc/a+5zVhTfprFLbDg8mqAIGzJQOFN3SEMnmdlzc6S5a
lO66wBuL8o/vW115aP8e1UUrCq+uD1l6k+vEzPkemGHLCIUZ5C4gY0Zo58/d1pRxP2OVRF5Tu8H0
WdDM9I1oZ3/xjVWnXVpZnZggdlRzGCmFxwI05KruJ/hHIYJV+R1YRSm6S6mAvJ+VwBTPWuYUlZV2
YACZ8lMVehNIH5WpvyWRm8DBQc1efRijs3is4if1xQAADMA6hsotCyAciSLWwBFQ28SWOpj+cPQ7
tJvQvuP9F3bmpD+C5jRkD5l/aLLMnJOfs/yMqr32BqQenKYZAVsO4DMNT9SvfhRDinQak3NHbFCJ
Gs0iTx8v4uXhtN4mUDBASK4L7MlfscWLq8SXahLMbOmsm1IMzGiWZ/WWysLm5KrczcVtTsOFtdUz
rs07OYM/GXpR8jhOjRllD2OBA27qrY8/a2u7QC8BxbbOwHJeh161MBp1gvJSryc2jQO8Ufd0Ogjh
bn/NbyOr/TFHPAfcp0HCn/Bzp/gPUo6BiRYmJ6NOrtA1yNXb+agk6Y84UJwkq96SAGzAZL7W0+4I
yqUd6IOnqmBLhuIJVL7CDDr/Hnj326KcTpmoTyRpr3UjvA20xuopA9OT3BRc8SalqMw8ARuTJseU
+WeVMauj3M6j4Jro3UHGj6i/OKriZpj6c5FVkWcUqAOfW/w5GS2ljHFqpay7yVRvARlyqtngsILr
Vbg01KywlIepBTSwwUOb5yCDxShGAgKsDT/59Bl9EV5YHX0uC/5YFbVTohcCGKgMufjB633dmSb9
nA6fpT6dWFnEZj6V6LwJvQIoduMQ2iQunEpBmZXauWi7bIb6DS+IE0GUbrYyhc8yozDf8I+VGpx0
OQIUhgMvvmeGjuqTWLwEXf/WNe0zH6XJ5/iYBuqJZ81SwW6zPv4GD3o0q5kDrtCBmquAMpVOD2PP
OytQIvzTQ1M7olvQFwaumFXmxedhwks4qJI7biCk20wOuhk4vSHuQx0vDYDomAwONI4fF6QB4Gd3
XAd4LQ/v9Dw8GAABjwlcElGjUIYRe2TAkAlgOBHqmkyhT69Zj7jFUJ57UGb5dKRZCLYnvx4gztNV
fq4N1ST5l9LowDWKC+DRno2WeqN/I2XxUDUQj8/aMY8qcEj7zFxIatAoLNjOygQ63VOk9hSODDjR
+aTUcJbKr5Aw9DAFV96PVWHmgWzg9ypvRXwvRrWHKopCKaJCGXVbDreGyk02M7uXn8ZSs4egs1Bj
bWp9D3rwfMhH3YLK6jRP4OWBKgzpwZMP2qCv3Rj9dzKmD1psHEjOzqqBTlmNt7BVKf0pZhTeYGk1
cQaiXITX01UcPWfqSxwyVIUOT32A5KMKrGs8OLnaPnD1SgMOA56CpePPd82R4v3eGEAsj26tF26P
fSbgEtGwPIPWDEEK+HCJU3XflRJV3jxxOjU3IwFvEbWgRso8NX1JtOeuI+Y0PA1lYw5ydFr6zLCk
08YLIdsJWWDSGm+C8KGJW1PRgJWJtVt0q7mKimvAJO0WlDTQHM1s/JzI+VBooLkSwKabN0C8AnRg
BARy+jp3mpV1n1uC5npp47bYUHXELAhXPBAQTdxwNklKSxTaQxt+qTk9dpjNsRmBkB1NEr0u84kg
putzeaIVOrm0tc3T7612yqrCCSl3UFBgq21/QyoKRu9rrqtgVergEr70MrHGERjP/KWGXzWGN30W
XeWgyKox0jLpt8kgV7LSzKRXn40CrRaUwU7kiAietvQ2uifTd455BvTc9mV0pjG3ZxCy24k50qjt
UqgWyI9ZRZ0lNZcH+qmBOp1wr0C/pY7mNwYZj4nf2HWogeUIiPQsXvEsM3s8ZnuWeRQUwoXxWrfX
kZpDOhMdB0xaNZ2L5g0vKrtqIKqh3yWLj4n41hC/taIUullQcetptrLpewkSohILOwwHM/PjgxSJ
rQ3UEwnYwtlNGrZ3Fe5y3r1mPopMSqDVGmbr4EaOOtC0bX8eKSDiBcqnIDps6s7qEsMsaIWEbuxF
/oNRz6DlApUHNmJl1ulzBZBShgALx2WO69Vi8BICHKB4o+PWVswWyy1WNY/joDLC61SZr+K8xXVf
g5/OnEHECwf4pKLHoT/epaEBjwOslzoBGbRzMS1+eN+K3KrwdwcojRMPBJyaoEbjSand5sOr3hcO
Z7fhMD8UwFViUWHftqaBJUiDwenwXbmKwuphsOoc/cDEl65+7phyLSHWGMDVKNEsvfR/9vBDxmA4
1ymI4xKNGyBNIwAb935mz2p8mxtvOPA+s0jexLruyXS8Ir1yi1sWTEeC4sD5ZyNv/CB0MnRSUvsn
gfL7YOZWUjVOOn3imHWJ6lyZomYJnV9KlGe1Fdp1Zeccu1TkNbjqwu5aeiwxZmrvn5WOHPT0lnaJ
DbBg2SinnJzTMbpNKuoWuubWZe8NMXi3GUOLyER90Pz2hJcLekj6lj7+aHJ6NlK0xQZ6m5M7QaCH
A5i/CCpAf3GR5NF9Lj/7MW4X4zESt0NJnLJBL3TxokbpazHL3pKZf0zjorBKjv7B3M1AndUSDPAQ
H5JsvE/0EnzZzGwGAvg2Chnrm8HA7aVft9GEOFDpRPQ8Vt9aNCUC3tLMJgBTv40x+8Srpwo7RDHe
IuWNluem4rcQKDynMX6igbJtXKyaADJLTe0GuMwavPpRPyyoUDIAOJxIK6xC/N1HkYOKObeeogA+
3Iy5IxPtQOvwFfhIZ8aRqAcSsA3lNEXAx3eZnTEQLGMQU9khMR7KTFikNXATvCS4eCFTM+dBevkM
CpsBLK+GPgbJEyrarRLQzd43TND88EdGkw0JSgR+6N0x0vHNFOjogmh20oEir92Q3PiaNOm3AIdT
w7jLldal6e2U4zuSzgaV0i/ys6Ih3DrcT+23zJg+YRYgQnlTm8ZucD6GfmOpHISOECoG2b9pPhR+
E3q7cZOjTEpVuueuuSNpdJvFV2mEQ7z7xFAHgK0CRKRR3OtC4HpfYP4AnhWf2hZsMBzWefnQoC2v
2U/i1Kb4O0YnN8q3LsqO/iQsoSdXwwyOKcdYGfQLr7/T4aeBFnMdeVM5PwazamogFSnjV2MCtRY4
4i4BnzNAs6sC4DG95JB9aMeqvy3HBEdc7SRiPKDZmIMFfFSQggzaO70BeykezynnFu8O9QBSW63c
kiR08659G4bbUNdNg1G7LwxwxrAIW7isUYld1JjMyO0E90UcXYl4tKvoTfLcbRSGyFx3aCUeEc1V
DyEiUb8M4zUq/U59/pSRTxVVzLpGfH/Oz6LAMZ7iVTKqb4m8zYF9UEBIrUGQDhrj5PODnyILh/4E
xvCT4cWchsFx7sD3H8KbxT0cjScdlNW6ADlEKZ99v3dK+YJOASi3RPEpGtwEOsA98F5JaBatbnaQ
dDM0EzDUye5Z61QAvafiNs0AGEVTlSiPH4ih4Eiq7L4OHb98zcfXKSlRMvBDoipioURH/iPFoR3S
zMpAzM0GMP6HyRLhCzOkkxRvLENUBi+tqP1MxvtKu5+Hxik0yND6KzVeAM6TObPsQEIQTnLhoXLL
KgjOrRbc56K2tPLVH8RJS5VrpWY4/JKffP5EQ3RXxFmCcOGVntWPo17aU9Zhl36CAMHhU+YqYMpj
30fwkCL03TFz7NYsh7wpQrwB7ezn1skkCOHV9xRIV9RtmYBIHqMUJdItPiYHPlviCgyVc0ZB3tVm
JxlqZxoz9ILRQIHO4X1BlKX5VyBXYE+Tx4zhVylzbflTbjUR620tQ2uDBB0QyoPA+aHrgPn7xGsA
yC2bzjIkBeOp9lQ5eipSZehwAJi6V/LYhkNhKWntNipcSiVwwuohjJtzrc5mp8dnqr1NdLDFSG+D
4HFofdMHp3aI05eF8MvkeWjBgwLqwgfnNsHEoGUarn3y2Cv4RSw9ohk8Ho/VspSBP77tJ/I9iB+0
wDjO7DUebv0MPQ9G3Szy0Bz4i1RaSwPiRa0BreXQfwe3o//g67EzgLSnAslPElNUhlMFtzofX3yV
3AqsXGB2b8MysvVJ/T43eEJAhF9mzJsTnKjyJ3QNwNggPTIHnkEjU4PFWqBfVq06NW+vs3K2JS9t
Q7nJlNAaRG2PIbviww3r0Tu3n7wwiW7nicKNG6yoeObNeDa6gwba8jgdlNqw4vwKPB6ck5/BvgUK
/WZsdScqDCeZ2blVfrDhhuaTGROED7vjgMz6PH/PVJyo6R0A5lgiTtYHh16i53Q5oKEGPRCltEkE
r4XGplH2OOfFoUNmXlF/Dj23KvV+yq9nXG+UvfUZ3OD4OwULN4wLKwLrekbf5gGnSZH591ovPREZ
11P0yuYExO4WQQVipyq9UifamHWCqtDhNAgEKHzVCRVQyrLotDx8ijJ29Qoq7/YODZHACrpSkU5S
sfoVBS1V0EAAtEInB3R+1g//j6XzWpIT65bwExGBN7cFFJSvdtXmhuhuSXgPG/P052P+c6GYmJF6
VAV7L5MrV2ZEfMjlYJxnr1bFR93AQo2xs6j4KFnyNa0YmIj4aERBWthosDcfRsw+n8jf7Fj3UT/9
NRL9b6GaRzX9jnkrcyyTaH8j7VRVz3rxrmZwENp0H9fvVSXTEIAZwP5Uo+TOboaPwBt6BW2YVj1S
bjUL8cbLoLe/7aQ+99bw01j3rOPl4twhWVVoL8NjXZxdLBU7oz4Uefe0pFPQqvey+6E1OLEvtXMS
nQKR8YeZCXfMLgba0StP3hCIChOW94ZUuG3FlWzH97LljseO1+FHksrTOR6MU6VGnlQq/hL1dC7j
btaXq1Npy87p0MQbGus31anBWDr3YiPzelMEVn/XO5rWlN6tZJUkXitsGXRvZa8WrVu/SjAqWZdT
PGJsIi1/kvmrR0beaW3U+XvkzG28B8PG1F5F3+2MTnWXdl9Pho9A7s5Iqmu7bZ1auwENZdP4Qpr5
ntAJLNq0S/H8HnPcvJTQktNTbAGITSM3Ynu3BeZoA9hZlzY1dXp9E/M4Utuz6Z+jrKxH0d2ADIOo
PjQVfFOXsgLD+uVtoRy7U52pC6uWe8MSdK+AY2dPfXGHWsjOTzWgA70GZY7hKTYAvV54c3mtTCPI
4vXJSrtD3QhfV4bLrOYfnXGuBuGtzlOaFa+Gk3yra3PUlOSxokBFpP2rbXaeIl8PujX8lUrJK4fn
Nf/As2dfNXQLAz4Tuz63MO4wb3ETe4iym3RBa6YAO1r7LT44pv45VMtjEIIu0XhNS9u1lWeVDCDm
t0E7dLG0s0j3uSpfyoR8yEceiLp5lfu6GR1js3/ImuXJ3ceSoT2klJeBzrpJiLxdee16VtGpYdX9
5jhSjcb7bLDaS0juFK8yU3eZEw/3lScnfS/TOrDbGr/rNojFJV6jrzjGTGX5iHEraqpp19lvc2Oe
UL0lsI1eTuiwxreZnKSw9STFmBWNYS8X18Sygongv2iGlxiXmHKjlrDxkGf5XA/iiN81Pe8jG5PQ
Kte7aPNgkvDvaky/x2tHExMlyoi8ES4OpNCZnk1EhVeUsedY5d7kaYnkZ9OTSdjv7LMd/NsJw2fH
/pC3hjJOX3rNvNpJObkmiuBoaTXgM/WfNRv/mfFwNMfmWoj8pk+29ZQayIlN41NsWj5ID15JOp1T
OSCduJwqOwtTOp/RschlZmBFDl0PlY6jHaTaPDuxuR+lzVAGjKdN3STL9uyUUhW0XyK2Gy/ld3d5
oRyaQaKkiMOYjtKALdbK1HKgVVqPkeeYia8h/kHjNTDIuDsdFfSs/Vg0VPb5dAPbEAXb38Arv31r
YCODxK/ptL8LTYduXYToXlRzNb1onZG3FL6VvDl65Y7JjGNZDls/39XSdJ7RlMmiv2Wl3rZKSFO/
dEqXdHnvaFwtkbIdB1zhDH41yeTLBn/3dvCGxbyoWrFbZWC8ZvCQE3hWWuDnrf+24sTr7OWk4OXA
1kYaRPEVHUAw7nnHztqvMHlznfmqAquAn1FUOq5VgMD1/aWUPwZ5cc1c4/Tcqu2C40Zl95lvj9Rg
kUG/l0ufSnrIDUZUyhXLil2v1LuJJRhFhnxgR/xn+FwTblfOPZ4xcCoP81TeOgmgO3+xxmafyVOY
53Zojx/cBKCmziM3kdj+dVhayJW+q/rJ3yovvB1mEJX/4CQS+5AeDNO8OOpBTYpzutyrWiUq6XUG
PKMa2C6sCOHbl57gygrPdQDWEn/KAiOD8aMT6UkzL9vtWBW2AXvpuqqq3xKVtKUI+1qES0S535ih
Wc6Wb0nRU5KGVdqj8jsD/LTInvDDizw8tCb5zEj1Jh4/RqVmtH3TrqBNjkUFyBQ01kujLV6Ch3NH
WKvZgu3kJTDBnIpglc+G+dkKy09paOZ9Rcoe8cpJf0pldlX7qK0Drl02gokLohTnqS1Isys+Dcre
kZmNG2+K9aabrLIZTByUZ5BnVxn2vTayDBS7RiKBKBk7dYguDj2fVeMDQOCtVzjcHzzLesCaifJ0
0ZElbUYCWpm76Wi7aZmfqjJ1syE+tKt0qtDKbcfBTxSUpZPioMe4HoElLPQ3ymQA72weDgbD329k
HTHWdrCuAU5motMmkmfyQWQCEa4bY9w98dUHubyXy0e/OsSvsJgbd/s5TREvZvQajetushTPGEOh
ql6XDa5qUkAJki0jQuQCCTrJXhuYcCe/m1nPipodGMquojnvZNxj1GtX3yrrK69lGhEdtY/zOL2o
3bFOE89uk/26qkfWGwMQlt0wai6RzbWMk2H9wTPxhqqUu3Rn0YT6gA0aTeSYvvbVUVuyEOetMEqV
w39Q10yr1r9Mmu1LZVt4qZSdptI4c6vAVfbMc8/JhFtTMmQp56agoHuTumvePwpSxjpfZmRwwVFW
JB6xSsk/1vw7o+8Z1HOS3BCa4hw9wbnj1aUe+IAvcpJ5iaQH2J80ib2U/+o5sBrIz1R+xQLTDjG7
qTH5mUy8qH/zwYCoUx5GYNSGo6TqT2tVnqX1WRUA0ipma5k0OzuKhEk19l2U+ob2I7frRS4jv+/L
s4ivehm7WnGzqtmb4YcJnvLgYMgTf0Xm4IqUEdf6b+a/YDWHERL2LZ1GvatfpTzaleabYfZPgxas
o/QG8u4lNJ0ll9N+h9+yM+b0skS2K+X6i7ni524UnH2BHxWtPdrL8+bmMG9TEWAEh+8JQibP36a+
BsrCzEExPDOuDggT+VL9XIDFoYByS2PCb0yUhHC2ywD50lQjdmX7IR39StNOdT66GrheZQygovcG
nG9F597R6cDk4U8s136a/2vTw6pUfr58/j9ayTcK7HT2srE4JFnj9qRsp6eImaejpUqeQxm+MCw0
ZAlYLSgATTKEPPJ5Punz26z2mPRlJy1nWFv17ubdIvcxpljrXjA26KP21aSSoItp6JynOZBmmZi/
vvQmhjxZCkY9/gpO3ezw5GM0R3ZVCvyTAWIOL1kMG6izbF+xK0aKVMKKWX85WhPWJjB//M4qNE1R
t7cpXKxcHCe8/FSA/VS6mFu+sdngjO1jTLrUi/k6av3rZB7GEs3WVndXEzSCte3PqSyBWyHfV3pY
69ProE/EUpqOxmj9cf3RV9AcKb4aXXMqTTZSp4Fx59+kekMLcj8i9twjTTP3x6J4mG1+TI3MjRoK
lCGMqU+64SoG42pI7WdeohlZC+RLB+oEOX+VTXF0ZuvFNCJfjJPfO/nd6JaR/Xjjw5iiT7kEHhH4
gg1S4slGetPj+JBWZOZ8yr4XrfyNy+XcZTUCqkJ+l/CYUq2q3kXpfVmzXQRaIyFVKyUYtkkRFo71
Xk2XP8Vavzgqlub5O4C5p/XpvSz1ESMkmhpeG+K2WqTv+rF/KFV+tuo1HA37pslHfXiXOVyJseBw
SRvFbMVdiDZJyUCqVu96rYV5LZ0c67XL9MtAc0bKLSXNlYa/CQqwpfah6czN4KHYuTeU6GeXsCak
Xa+G5QiEbZ0X4mi9QhhRXjFhwU7xTaVCi9H+Ecn3hp5sYLmDs1HUfcrYE1XLm6bifLlOzk7LbIB+
bV9JqddVTWBvbg+pdE5LwNuSYeKqAEjkps/0HNWDqw0rK54Q+kIAVhHvlp0eTWXGhm3E5uDtP/SI
sVZV1SHem6P8lOPS5OCzV0idr4300DD1Cn3a60bsddKXZJKioz8N/1ABN5ZS55gz6kDSbIxorK+G
VnvTkrsTLljT9AY3dp9lajAlzo6ds12t5p4MBGE3ZIdEO9bzzSyz42yh14jxGy04Dx1bLPunTxgI
NOFqYkxuLRercY72Ati7qLROAKazlb3ni7Q3dASZR+OUOA9VlcEEsRHVJ41wKtXfaf1daZMXqTBj
FhGqE3ZBueKtqcH7ngmcIrTNDuuD0avr++pYp0rHJMDIvqVOENevNjypAQzASb+KXDvKZXazGGoO
rXKvtyIiKb0m593jcjhm182ZS8YLS9NTd95epDqr18rI93IjM0KLAZyZA6xRGBNNCg08GV0RaFIl
INygiNNQoE+GeLepYRZSXTVj9keGgQ1OfY18621UyCv5oNXtKRGJDxDpy1Jz7IC21ehamtlb31yk
pv3Ik5mSVfnMx3uKDZISPSaEjFsl/qMk9jkyp68J11JRT/uhKGj0CJ5FclOi+glTHLYWBvwFcVKK
sJYF6b8Cl986545Zz6uTG2cVL9FUMi9DIoV6L/+dnBjxuulfqqVnQ8rP8YKBXNL5bRI/TZgbbRPQ
cR7gZ/SU+Exrlbd5/JpBCMflnz5tYITkF/J83HyietKTMB65jRDrmvprjdnVkvp2WQdRPx3MFtsy
szk1abXP6wUlinpfrounNytiwsloulPK6LLUxLpr1Pgk1PUFVKr2lI6smCrJQR5Sf2yGaRdrcGGj
6ckY1R9VolqsnN0w425WtJavN1Hnm3gIOtIUzkYxeUMS4xhrka8YarprGj1kp/1KC0XjfMZPqZ21
R5MpgpKo0bFf6mPU1z5N7EurY/M6SygxJ+WhU+VtdnPumvII9PDuYGZYNst+GfHio825GSla7zlF
Qt+BbMSp7DnacptVsJoFioApzp0uv+Ok/GYBCfR1c4slJrfpsGk+V+NXopZ/VX2+9mU87hqT9ifJ
incy9aHK1Fszqq/aNkqNI+kDy9OU8bx81yxc6NTpIhwR6iK/9D2tLyODL/SuEDgVwz8ZxsuqJzPz
12EKoxmAE0nSF6sHJMnLwdfz/h0frlvLIKQs+0BftxhdrLQFsFhQSo9cFnAuwLAHFCoPdctgcNgm
bKIaPhCYfOiz6kmqcu0ryzOVEhytmFJPNHOK42f7YlviK5OSmxDjTRPGzepj+v7+ZBfak2ktyc8i
AJfpZphWUanBC/FX2QzKqfjr6GZYolakj+ZZ5jOP0XyUjb8iy/dS1ZzqtMbJJi/DRbZPQjALVdXH
Bu5KSZJg2pMruwoVbVntMUcT9GKgWe887f3IGjm42HzqmG2IQt+vVvc29DlDx8XeNSkSD4bxgj3c
LofLkEfqr6mX5zyfAQRBwtMExW61s/4wD3bnCv4BkwevF5VLF31M8aLw4276adrRt/FKFMAGUT8f
pYYxsIXOf2EW3JBMpVdUcXLXNCwk5X9Fzt9XCvVYgAwgMN+4DrPKQvqxED9dthmU1hlvzRrf5Ln0
GQUcigjV2hgvS6vl/yGM+EVJsDIroE9xr1q3XJvPKds8A8neQkXGjBlU3VRBUijDCV4ggvz2xs3o
kve+YNRqqS11WfqrrbgWpO14iabh2prpl4gWpI8b0bhiNfSLmRVsn2NWJw8Y7eJnGIVONqkHJdWf
hggnTAC6fkLgtEZ+b+yWh97mECCGj0j9sOw2mNcsTPrFkzYotFwDg9xbCN031wiHTEjWzKDXRsaS
ID7nrX2pUvWai+FQ4nY2APlicHwwNdzVJ3NnRW2AxKmfqn82uXBlKv1WLo4K6UZz1kNrJd+Zoruj
AYOnT+OTMtHXNcu0r9cSjg5D0BlrNcJgNJq+Q1u7zArjdx3Jwt7N6e9qCa77CuEfcoiySwVmrl12
luwvgRKEoUJTWKu3kTlkNk0ykluSP9ZAn0qmH3KFX0X3YOjuWe0UWi1mMunPCk1N1uknButWautj
HdbXsVH3Mohxj7yFNcTvlpp5ZaTsRSb/nUEv9BIQqIjE05LIJwW74VmUQZvHwTKT8Akt3JlDZycg
+zZw8nJLNVS9hko6CIhfyLE8LAg7VB+U4vJe1yMcW/n+aGHhueMn1hTUrdglyXwta4N+0jaPg5CC
1VDcRiBqaHRuC/hngFE2S+1nRevx+xiJUg5B6It1PFlJu3oR7yXxbBX5s6ax5Y4pYyyakzkav5ak
+OrsBBZAVSl6H0cs8m8NZRreBI4dtm3ACbFdp5hDM9YDMPOzioUlQm3Hyt4s6XDujdCgHxr4Hloo
iFcj5fGQ4neL357EQnHL9yvZL9ZF4aNC4etWzyhb8rifNwhf3AuQ2rLEkomzTysXohi4H8R0VTiN
Bvko7gd3luNL2znXSFEhhOkJtJfhIko1gDt1V1fLyypQJany1IqXzoMoHOXKL3/MZchAJejC1xjL
vjOp+8FkRlDzd0EQaDNIpLjYIw25/dS0sDMyap+pwCIrln6iOSXA5YFVz3t5ia66cB7Z4pycoQIg
m/rQHLbx5r8kXYJIH8PGStFzwxBwMSx2iaYvqYDDMwv89dLyi1r3PhTqjBgTLMzE/JuXyXelTD+V
WYfrOnpKS6iy22uEdMwuo4fwLIeRcEwaYAhClBIahJa2W0nz3XnsmnBq49/U5k8vxVsWy+dEK/0Z
c0HA/FkgQrws1u9ohvjfXSczrCyMNqbCU5QDs/MCptXZ0FZKLXDBWSJ5Tekza7A2OieK43fLfUy+
ZtB3PG03nMXoyMCABu1JRJVfVn/1dvQ0CkqZnZAEpcgqdSOiuNmGtfM6lckL4cndhidKMp9nxwmL
rbRpEk9twzIrDlGHeA3kCdvMGdwXoCXs80to6k6AyvqNQQbDordC+cTdMtQ08Pj4kel7YzCO+RA0
5W9d3rKi2ltF0BQJVo34bpfZXiqay5IV3mIFhjriMq3RjBJpxnuCqMXwKIBO7b9dFurGd159dnF2
y+RgXVR31i6xNAORhI6xGaWbXjkfxJCwnSFO4GunSsHp97GKN/bmvTS5dcphyY94/nlQfzjg5awS
hmJXRijAgWtA+lDjf53Jc1fq/VS89cAOHCYj3vdTBDhzqJd7Ug9I4lHAFwZOuoylrR/NOGisiInA
XBFaK2AM0cVkAFp0WWtfe2oGfrVccu7ZlF30GoHn/mu1TM/uCqSdYNFAOnFEo9PzSN6qLb4NmT6H
bokNvba+s7qAKHWQYVM7Qv3qOVXrnyphAtbdCjADo/tW++cuDeUag2f8mzeLyHrFsPZVqr8kwlii
MjIpFDSIGpzV+YN9CqMEc3Jm4eXWvsSPLSpMKXe1w1IYTDJ2LqkovYjxby59NzJLL9NHRVnNF6tJ
mRsTdH1n2wFwmtyJI7fREbrSR2oX7oRlccaSTK/94qWrObDAyjCL+GLgZSI5NfZLp1xzHDvr9rNF
k8L8WRV4ZM/bE7RKPgmrhLUFWBQKQNzOOtUgEyutlQT4VKwXkc3IzUN4poBQlWjjLVI5/5TWNQVy
SpyOwMStVN5r+2rOH118y7QvRX9T00Op9bDD+x3eqFycOSD77FVIMsnVsoerUZ3aiqogWqRbqeoX
ayzgAX71Ka7xqBfZ6nnC0pbhqLpENCJgpEwLhXrbvgSw4SJ1Hqj9roUWLcpfPfkyIAxkJQVssosG
dZ91qdto/GvuNhlfhXZizSBqV3LtztYftX4eVL5A+i8VEcDYq9kCPw9e1wQq6HpmYaNcX8oUT1r5
b9L/8q3K5dJNX4Ae664o3zfE2Eg/cthYjXZykuG8DaMlvfZXE/BxPnCbh2Q9ce2HiokfNiRSJl4z
c3qSlIFZo+wWZXHP+89BJoMgOkwetfpUAtBmnbsFY5w1QrqRf3LNrlPxwOkUFtO+hcBh9Z4eYYQd
7esIW+XZ9hswzFRvX2ZH8xdJ+ifxnmojAvZ7sGpsxtcRz+t4eBHKP7m7dhot4QoSRTNSBAnaR0r3
ur2rbnkbau0laaydJD3lyrMVQbMwGR2BFavZ5MZDt9PXQ4e2yKIzosOfdrsFMfRLVsQNNt+sYKTP
KcbPlqMcdY8eZI/XXvRXvH8OY/3rIMiAcTMkAfDP8tiQHBIdlzW/XqhKhr0NwJdOzX6WmFxDXRsh
Os5kyIGqxCBwWoe+SI7F8tSoPGXYrOIVd+JdnI0n3l4P3QwGxjmXfszE2U/Oz5hg9yM/YGW7pgM1
I4nuGJGd0RfxkpmQBvht4LYKDIbaq59Mtyzt73L5tKZf5JQ2u5OC4aOdnflYtDHFkw73iHI2h6sR
dP2fbhpPA9FB1pmuJU8S3KuKlTV4oMU0gApBce5tL7IG14nop4chnBa8p4vqPKRhhsELnCnGAOxE
DnpET8iQoHikVNGO+dwt0ZFrUBsl3tpMTyIpiCBRpZdR3w/dvUzfc/Fc5ILmAnpZvu8KWLljWOWv
icHBmIKuAs76k1fvc/+ZDR/M8zwLlkk3vqd8M5G8pNBr8ZC2wdQ0LOS1uHStyAoGAThGvMn0u8gu
k6R5U81mZ4br+j+lMI5LQQYuwwkGenxf68fQ4MOj3NBXcAFSvFnbS/UrgXzhqat2QvEfLguastUZ
zwAXQzHXls+WquxWbU8fvbMGXlXu5Q74Y75L57sx2Z5c54zS902MJqrsUY+7PSI6EcXn6KC2KS2u
QoyWJ9yc7vOchF3+cCh1cX7NKOdEOVOKCYCsyc3mym1UOezb1hXJfZh+oE/6OAIwarD3so1VErQK
Y9in9q0FYpey6k/Z9eEqBi+KqBrrsw4YIyv7Ea5Waj1ZIuDpNh04gcOo/1dJ/8VYvUfqdxHftCko
2uelmRl9YfFtfJPbankP7roUQa0AdcKCkMDnEdgILP29K9+n5QNSwG7QOi8jXKndx5y8rNFJ6x5L
eocZyw+vasQ5JP5CzKmeZNjU0q8dc6Lp9hSeseE85+VL1gaiWtxtTkQ8aPJzsTz4v2hVdNPqoBiK
59zCvH25UHa4bfmCcDUNMjUhuG3U7kbgd73QT1l95sVTGtAb9vR5KTXW/6dcvT1NrGJGpPYVRhE1
QgXj9oNcDiGRnirt4LfqJBMGR2VYqcUxaQ+ksbKDqKt9GUXxWZjarpUCFBOgxcv+aitQ5QcWogMB
R7ufM1daSvphkFrUTbOz3N/N5EytHTkHJyrO2solCZbYcklvlvUx0vAM0uSiMALAIXa2LvZTuc9t
zU3F4hvOu+gPdXI08dkjK5gR6wNwVqr53jbBVD0ZjH1tkVNNXMd+G++dNXphW6Iqzc27ZvQUt7U7
ljeD6fa0gHvT4NtsLGQixkLcPkVNHqqC/Irfe6dRK70x8fTp2j2lMQJcD2Hhfk+MKSUd7Ht5dPFn
LcnYeHxKhb1zZOeEYA6RNYjy7tBEDUVQizmfdEjaM9WYqnEBIYHpZvG0qcy0EHXRDZI2Q6hMvSMI
c53QeDSMz8rRmX+w3VaDv053G51J8ZMtyllJgCYx9nO6R2O1BWHiIDXyYTZLP+WLJCwwLtXTCClS
xZUljl4r56+TO9v8Lhu/1vi5H+Y3fUamedhnnCBVXg4x0114J2S8M6t9+0Xxdb38IZViPMEawhvg
AC+xC5zlqSgknOwrd5U2Z03TRzOCeIfCvsQ4n2GUgvN7ct0CeWrpYEo12XPZYU/ns4XoyQUgQQyX
Ur/QSPUN3XShgWnfx257g8yTQFzcFjS661u6dap3KmKq1XW5LPJ0oCRGKsJLTapLc7yYAwlUhU9U
T1AfOuDeiGObnHhHKgPRIV4CizkFKqftPO0oxpRu5NMPPuXJroIFlICKTjLjOaXzJCqXePmDvDs2
9gbZr/O7TICHws/tt+nAvLGyqbZ6zxknhnFfrBjc7Lj0EuKPhesjFtOHufZJJ7nxMCPd7ZMrRCuY
k88WwtPWQHVKbF6aQMHwXtlE2ZKvwQw13dwzuvFjxXPEmXzMPgEPQ2JMoT/3GuPrVyY3Unszu8bD
uwMeqnW0WVldJOEm1rOgomhtmIP8BTOjW6qo1nk1tcTbGoWOaliQ7KCJKFEVJiuJlRKnUdAxWR0z
jImtS36PawdqnHEc+mXXW8tulN/1lr4EoB5MghWKunNgrVAlV8wru/i48l4LR9914k1Jt4naSvIL
szjddRDzVOJwEu2rgpCjGIxuac4l45TKGta6AXa4lDmvvHLbDHKoRwoLAE1kQXKsg1ytvHnk6jiE
ZNhYfVvvmvhTVg65zkutdX/7EwpEqknh/MeviIbXlnCn6pqlGVsaDBQnZb/wkTPFk5YnSxb/4SZt
oz2lWrGXLSAoIhwVleLAAbK+7bUP1PxzkIJRb/zMyf0mf0yyBVPvoJXQRjROKcPdKhyXDZdJdkDK
U4sZVp25lqX5aOCFpX7voZvYzFsgk2jAuxLkKmdhFgQeNnTzPyV3brkMVkysrLRDPSznjUvVQ29Z
kRgSfNEOmHUr0ivwbz7Hfco+eqXHSvZgzdIrO5A3I3tMkf7M6z2byhpmbGwisAklVQ7i4W2gc4F6
W1MEsmWTk9fzct/aAfkgTJnDA/EzWPvi1SYL/NmZUZlqv0gDuOLyiOqvrTHACQ8b6y8NcXaZrc1O
DGeVG1d0EVOeUDMnYISRt8nrwUEwyqEepsnfUW6OLHnlCgfRDLZhLbQFo2tpDbZBl76v/utMq+wd
SwWXo7bL1ng/g4P0DftKlqvU9k5RQ11/tWGWjMtpy1VEKUdBe1n6LZEPMjTqpjgcnHm3lblUxevI
eldJpH+atwU1Tl1LbSF3t7w2D1BS7Kn04sVhBea7RdhmaXP8Db/kHEPBKjlg+pCt6c1c2IfM0EvX
KGBCwN+dSTjjYuzq2ED8snNXzrE56OdVLaFv2cRHIBIJyonwJ9qYMh/5iGlQrC+LA48cFGAEooxT
bs3qt9TnKYIE1nxzeHiJAufLUIOtoG3WErYPi3jso9Cr8Pz69kevtF2+Zp5hPuJW5e9hTtq+TKLy
umiGRlN5mpb4U9JR37CwyrBO5ifqbKOJsxoysCRgmrt5kQ/9kLtk4cuCiAWSMPtE/627fK92KtqG
ih4fY6IBC3gjPA6r9FQNtl1HBsm0/CbTNixpeUvV9hIxHen6+AM/5feFKqCc9NO2sq+qkwrTZhsV
d88KOyCR5gSpKS6UHhwesKhJWkPmLfQN5YfiRAEEmqBr2NCR8vabYeiIecvcn9PqYTPpg1mm9O13
0zETzQ2AwHVXynQhBaRQoSQffTbvdfk+DP1uUOODSA9JAvoQiTBJTFeW4lCZC29QGa7+KyTq5fhc
ObMni0fVPzqK7/TvnImDCc6ZG7+aqp5qg6dYntPmx6CudOpXNFIfsho2y2Uynxq6cQt4J8vCMaGH
72qQQ1pg/XVxZsYg5hM19tzWF6lSvdqkD4dOw4pkoMnn2X75X5u8wgtEL/9kVJXfyawGOAHSsZ4d
HWXOSWIe5fVEfIu7P047nFqz/GDp78dmYi1I6gNof5NZB41R3xLfoZjExmPTK+4TLMqVpt5r4+g2
5TsPU7BP4ejazpmbYyljB8+hnqlZhycx5WEH+9hx3iOu9SI58G7aC1eyjjoXDc1keZMXChlls2xI
zpqi0MnWL1NEmbzdDi32+4bMY5TnhoWsQfFKeiV1pDsDWrPWy1h9Y8l6oL3wIk6aZuh71PRsT4Gk
uYCiq9CBzDAfAIdn50tpQz1vnkateYrGk5hfbKf/A6lC61mRVrTPNoP0JXLWRNN68cbGPuDAy7IK
ULmdm7eqkK6DlgjXWpqta1UPdFjPChSFLbBt9Sn5U9Ze0944JvVhlkhVTUXNyDwJtcOb09lXOHJH
Y8o03hnYLWSn3Pww4UdafPajJjf3Cp78lsZwnoSoNIYql80wA2WWAoOMNVzj/o8NjynqgnUNZfYe
Wnlft7AzMrdkcYJDk8Fvq5liVgLWTu+EjBHPVJ/g7Wz1Q3saaJ1t2hRybiMHJO2qVY+KxuK6Pv8P
d14Ugop1ENDmU2ujwZCntt2RsIMMDmbv5xnOWDVACUQ+O6oJEcDx0086b5+q+LO28yk1S7eAP5ax
naYlytFy/o+081iOHFm69LvMHmbQYjEbJhJIQRZlscQGVhJaazz9/6F6pisLxJ/o23fR1tZGazoD
EeHu4X78nAqv4LTpbUvtpINeq2MgSGDMHV3vk5+TbIPwml9VssS7C5hRFD2aTK2FAM9qZSf3DCFK
Q/WjHIV0V/gVwAGpuinK6L7zomctMKhH8IoI6WxQ2I88O+ryYi8UIZjrULoNdbRJIFStRPG1SxPO
i/cgzGUEUQRWgwajabZfirQycX3FUzDObyLZ/CmHCQp2KW/2jqGTm3Ywi6MueA9DXP8EbfYukZmc
kOfid6/GnDTwr5CI+Vl/V0jxETalgw6+dcrfm7mxq6vDDPrqBEJunn8oRuEgihHlSKM6dGib75LQ
OktUkqJkBkVnKWX1ygT06CHsKynxSE3RvwfjfttOJIipd+os/2MJGzhFj/xkwAd3o+rmD7Ey/L0s
tfEuDsEs1CW5wA7wOn1b81AhVr/XgH0+Uc2YiKJAFXwF8JFFI683RjoCKs8GSgo1LrSifkd3+T7u
mKTj9zObgfywmH4Hg3IUa1fsekr2Bz1OH3DdFegBmQG5oVLvpzR+mATD7eqTBXhRzNtbUZz2ptrw
Gm/vzLH95E3KjeKPH4AXJbaeTa5IpSsVmYfyinMZ0oGt4gdewxatJCkSj/z/L1TT2ZddWIkfIEg/
KoqjT7yuPCQhJ7fu4K7owekyxpswXJdYw/dofOyUbw2+iMe7T5NsqkTi1bdsvjiBdOuXiDmPjzO4
pUrcUFRvyo4pOhqz/J+8Y5RQYNwlPpRDdM65CoL/LFvqaQgz2okBMFL9Q9KKJyPzTjy/cuNnogJR
lRhvrB+MJue13MIMzkgUo6RjcyuF32kfxEn+lDcf04Q6u0BtOWJUzeQM0X/H9ba6gtbd7VxOBUqw
p36n6J8U9WcDyD8fHrLiOyPat0LtIvVDQ+IQ9KcsvI/MkYzroCEUnRTvteBuiD/mucCQIDitJ1AM
PWl6LAy7CZwdINzyqZW7o98jCtQc8vxE192ZKoXRduIEA6/NXU+Fu9J4IyifLb38JPkJsNJ3HWNh
nvnctNY7YLJHqDaOPgi+3u/v/IE6QX5DAv59rL9bxj394/clwA01+xnFuTNpHJ5UoKugF9Ih6ebx
Pb0FvjpZu9wYz1akubrUjcwYAHYt8xLspuwfKkIKaCOJBw8gO41xvEHs7coC+KT22tEYrUevnu4t
NbIjj4kz5nJb0/zBK/p7V+UgOvvkYWRQdE6gWtwyj2LaSfJ7XR/ueNFlSX30ZiQkQo8mRVOg5H31
ZVJFokGffZWpP0lpUduZkO0z2heTQZ7hjT3Q3ruQ1mCSf229+gzk6NbkFMUIkCvVvdY2PAeic6zC
f1feFTqsRtHwGs+TmuMEIKF61gTvQximZ2TH1H0Vew2osUNlKPdJXd2Oc4u/GvcBcxtJ8SluDnGr
3mdauy/j+n3jw3eRo3EP1Z0e/qTrR1SncJHI2hmhlwzUg3AO1Qp2gfSVwDf5+U/NU4sbP/XuIr/+
0gxkDrr2aWY/oPseEmKa29FqT9RRvIQZKqNi/LrVXsrh1PbtIZXT12Ci9ZF2pKap5vMaVee3ctM+
GO1LXXYoVNTkSNXIuGUj7AQqw0Xx1GhfUYZ9EfPCFeJ4LxrTTWx1YKwScg3kWti9fp/Hyadi0lu4
CCjRm9mHqZgvMPRvVGkgUXiILYb44p+i4r9kirBFzrRCQ6nB6TNLNanQ+izJmYKmBYOl8zDUg+Oo
j7uUB4SVTQednI46Ul1F5yIejkqtOkHTb9DISCuMHxAcyAzlKEwYviGIT9IoDc05Oa73klN8oi8V
7/Ndcx6LG3zR0WKc65c8GdOA/zGfiabLumpIyFTJb5i/IQaox5QRKBd9U7bts6Y+XzcgzXxITKr7
eXb8/n//j6kaiqrp4KclPq4IicaChyfSmjoXR5ky2W6CaEuyqcTcTY/g3W5SezzXG/oVkrhmD0sy
3Ewygk0LQqOhrAMdVGXoFjwsxul9JfwYx8cm+pgpbiK6KrioTHKuL3KF7EbTL2wuCFtGM05GvU9y
GqbCMRp0oK0Dg9LKu1bV7KET9kalbWzcGkkUemso5+mmousIjP3JbxTUpaEKQM9dfax88sOU11zS
nOvePAgQvGSp6ApGSHtFTM++ogDAC75dX/X61l78CQvWnRTOO7M24oCthcm0dpiNduUjI7mTM0tC
ommwdU/EFf4dDepikTNLl15bsnwlJc/raJrfcjow/Eq3fhatfwho+eiaf9DE9uQl/bkwiuRYK93H
SPUAgun3eRq81rX1SPHqY5VQKM8oTlcNf7ISngq1naFB4CLi4iH1mE1usweFcDTGzSNj7wHz5YAB
9ABy8Hn2oStpUEH2+74DIuUjnKRJaB3nKp0RAFXTlDFMJ5+qXtnlDKkO1LjKoniXxZZC3cuLbmtd
fY185QuSWbdaJP+YRv/VUOKTpdK8r7Vvw9g+pnH8pCfqq0JN8sYoPB53SvmUg5ILiuboMdw3Qp6c
JvEPo2ZiOmB6AzwRsPHc1csgt62eB3+fUR+TW9naNX78Sdb4YoNpPBSAAypfdgwyrEhqzwMz41ba
3IvIkOlxfVC95IufBkz66OUrFa1mTjnpKRjG53Qg1op+emuN3k8zg7YKFw5OhK5qALojmQe0o4QB
ACYcKbHQnu6oWe6Qe7kfhYA+SAHG9Pop3DoRi7sXZ1HGiNaU8ziOd97woinGxlVbIZj948wtb5pR
ggoroMyeMtkZ6VuoBpO2maA6qkxRrwqeAw/Kia7d4mPcMry4X51Sy55oVMDIACqJZIIyyuBSesxz
phsMWwrTfd+nL9e/p7T1QRc0hZI69WLEuXPTVxn9p3IX3UuHmQEfjC5KAzfBKf+wYXKFq+3yCy8Z
O5VynBQpZg/HU3MMqFZr73ULsnBrX9tM+UuHgidT4TAJHf13p0dbRqdmCMDz4UV98TBG4XMna0/X
F7fxObUFQ9yk83A06f64mfV+Mhn15E1y3YI0/4pliL1witocgi+51oQ0S7qeHYuO0MVBdnHj2e0n
4PBO5creTrM37G2cS21e8oW9rh+EZrSKEr8vOZJdv4fl513rdgcoF/YQjbjxEYzALpwZ3vfXbW99
zUV090ZlCIpuyN3OUM6yKtzhAo/XTaxmEJefc+FR/F4pk6gx6IHpve0HHjDfuVko0rvVmPLnwWT1
fk2G2H9qusS9bn19gZqK/vovfcHFXlbqUPaJOjuboboRyx8TjCrXLcx//tvTYlp0d0g33xAjlr7l
azBK+RAfifTnXZNeeEg2V1iv1w2tZrWG+NvS4uhHRVI1CtMu4A9uoL0QfzJfclM9+3uYqaj7wHb0
aLk0gmzh5bpleS0JvLS8+IpeA7q0KZq/TijvqmO6D+69Q/ro762d4ko765R9Vh2IIA7e+2BDyOEX
t+G1L7y4H70kxZrl00QtquNMDV7jROFDE3YzjW5Q7egbTLuZZXY8A1m5vnRpLRe9XPrihoRtKdGa
sXxXK+3xCaIGBAPj9w0lhE/Zz+5nfpyljln2O+EWarEN46ueSJIVQ9QRK4AT+U/P0AhCLTdVW7qN
MznqDrzkV9Qxj9opOzGy+XTd2spV0UF7IIaGNpn1hok1FiwpgK4mALM3SCRrokMpUd5Y0paRxV5O
aTeElPMCV+sioFkec8Dv/7tlLDZslDu/GzUoJQ1Bfsj1lHL0sCE7uLWIhUcrddXrqKvwpazUYd7C
EdUNdZT5j1wced6vvEUMVZe0NzoYoj4aHAgjcOuhcqyMp//cLm42rMyZ1hUrvzz3ReCprLHwG9+C
GBemFkXL3oVZ9xElpOhmaCUqhsF/7ox1CU5vNHmoCdBG//M454aSaX3IqoYs2DPSSjNk3HAWax9O
puIAqbeE3OuSPLxNe54E2YiASPEy+j97+TX2Pl0/YGt+WL+0scgjU6+SS6sYApfq4r77nsTOLDyB
YIINt7aM9K/g6vTiz+nGW3xtu2R8jcULldqGvjjZRaMwWWfFuTvBASoPd6X/JMLv1Ax3PuXq64tc
O+KXthZHvJ3igdkWbIGyyAABR/mwu25hazXzzy8On1pbVikKWOBTujUSpCk0ZRqj0ZoSw8uzlZmu
hGkeub8/3mLTkkQVgnz+eGL2MzOYcqCxY32UCtG+vqy1QoKOQJNhoZysIti0OOSV3BdSm1C8EPL2
5EMHqTH50DGIWT2XnnpkEHinFoLDNMPOH75dN762SCzq6CLKsi4u40UkhFE/mh0j/Rld9x+e9NqI
iPRsKHWuJcg67kmzUIegFrU8iBWzJ34s6ciJ7aFtAjPqpG4I049tuclIMBTfXV/WpsHFaSz1Qs2m
BiidijZhzUxfvqPvY8+SvVHsJrt/kRazQKbEDJ1tNMXFM6ZvGoG2bF66hQjoBiTEpA8bl/l/WdNv
G3Psvzj/eZcH5jBiIzl2xxJA+E3o+rfdXtojGv4eSsONb7hSkf1jTYtzqVjQREde7/96ZQxHeHSO
iJUdp7v+YB2u21pzwpefbxHkUz8IIsWjk6Na2l0W1J8F6HHSsNnijt+ys3CIg+9BXxmLPorU5W0z
dMdswodAcbT5RFtzh5crWhzAMYq92JTZLNoDNgTMtnfUbWEP5mGH9JaT3Fkv1z/hWtngj+1auEe5
VgB8cc9c6X5woED3D7XrQfivBDvx42hTv3Y2larW3MflKhc+EtqTyCR+k+veQDhwyGhw3+Q7YVcw
a3tDF3dnHkKbNre+of2ztY+LNBe2XB1iFs4L81Je/sJYj1duXLcNE8tURx4MSWOUkdMPzcLIWJGn
3QK12ohpGx/wV2y4uNNMYbWpbI7INGjercR0r0l8iYb8GyC7jQVt+Y9fP7+w1akaxAsBVYNi/DGY
MeBWjaa44ngDuO3xoSBoe8qL3Ce3GWjJQqr0LY8ye6hl+nhxXN5EulyqDAYdAi4FoInzcCgS5lxt
CND2M0bb6Q1hw+TWLi4cS1tlWWqmKDmYyYMuvXqRkw5PGxdvw09KC6dilkI+hi1XXX2EPmOH4t0D
jNd7qJXvjK3SyHyhrn3BhVsRorot29mtgOV0Ucl0TLt/KO/gOjvCZmfLNlX/owfzBmRBG59y8/ws
HEytdo0F/flf8inisOsO+bdhx8w7mCw3coFJbXzYVR+KGrypUDOW3rQEy0iHw2kuq6lu9lI91G4z
3DLJSOMKRhSX2eMQOKa0cSM3jC7vvVIrqSJldekKcFSI89RMkW2YWL30v9e1vPRRPTShVXe5q9ZP
mXbQmSBhPCLI31//fqtn/8KM/Ge+IALNAMWEk8z0L7wPoeK4lZJ2Y5O2PtciSbD8toiaGYMxMQSL
5jvNieD1+jrWD97FQhaXuFEKMcllKiqqWx3HuznAgGDeZU/RTWhr/+qKXVhbXGc9SMyQ/JESim26
9c/mOMtXSY/isToI70dHtgvyR+b03qtbSev8rd5c7gvLi8tt1LAqWw3nvd6LuzlnGD4Y76r9LLqb
PcK+9WHju27t3eJCF7JaMULb8mS7B7sHsPAx/OzZFTq/4Qv44DK7MR42FUm3Dv8iZRD1IDA0bU71
EGEKBBfeXvYTzOfcZ4eB9ix+VmGbPG69heeU4NrHXaYM4E7mjZ2dieIw031Q3Lk8v+mh51t1xc6v
yuhFlNUbJVd6Hzv9TtxNdr2DKT+m8Gihu+SD6LCvb+LGHi67++xfmU4TLSpUy+00F39OWbwVt+dz
cG1JC0fS0d3z46HP3bD5amgJrMfAeOLuJsufp9raX1/QxvmQFw6laeM8ZhoPYdXgyWKqHF1hB+Vo
hq233MrWp5t/frFTPYRoujFEVBZJXguGkneAZm8ACmXn0VF21Uk8tKp7fXVrLXs0Ef6OaUt0hNdF
WSGpeBfpW3c0Ps4de21vPdY20hLfgv2WCNPW15x/frFGs4YwujZYY54cKmhS1fhcducIOZfr69qI
NfLClQSWZjaoSlAYrNtTa3gvQgVlUGr8l4dj4TxCLWklbaRPGc0cf8Y0PAgjkzm6/CiP/ZfrS9pw
GPLCYYSG0YydwUE00GeRUxUEqgHh6CPYLBHx2L65K0rnusmNE7lUa24CrYbwiK8YjvWBEHSjo2nz
b0zoJGoq0CBjid/w6wRecIskDtwEDANMN+aKfd3E+of7bWJx5pKCboDR0INA4eZ2Dp7T6R952tW8
W/1tZ3Hm6n6sTdGnUzdrxg9H5q0P4712IoYcpOP1Ja1fo9+mFucOyHYUNQpwPy9J4D2xPvmStxfB
JPYoil039b94iN+2FufOiNIuLnJ26FeK3x4SG3bL21kVcUoP1Q72jI3H9FrHCp/0t8Vl9x8i09oz
SxT1QEHvqxoeZWTJdckhu/fIPSBBMWFz/z4j4NqbrcrZ6mkB6IlKPaCiN7KkgpqWgiH+Su66o3Rm
zNhR9uJ5S6R4/bP+trNcpJ+WwEtHPuv89iwZ3uezSu9a4A2U3pGOs7cSjl8+bxk25/4uN43yrrWs
raaWEIGEY2WmIT56o8pQEdPVHZWtQIcAXdCEnS8HyNKl6Ch0HzIItm6aQo2dkUHNNk6hYC0hccgV
kECFpp7jXmbIzbI+TUp5HFqf4e7SwCsNT3IxvEA9sB/BqSbj+OP6iVwL/xfrWH65IMsnRGKIIY3f
Ild5mzPcGH2eoI2a0qfrptbCyKWp+cpfhKtW0pPamLFEGRwDYwn0XlIQMRs36tFrfvbSzCKhgRWp
MUt5ru30XzysDGmydYtXGuAIH/69+UtISBdwizWdahyjeSP00XE9nnoGtqocwSYTtTILiPs5l7cq
nGue6tLuIqmJRQiQUl8s3Uz7kUaeg8+qFMaQ2uf/bqfmnbzYqUxS6sDvaLFrTBUV8XMQPKr11oNo
zcNfLmYRSRSrNQpzol40981mD+8dx/tfr4RND791JBbBxMqSxmwz9gs2UUdXvgmhtRFDtq7RIoZk
1SRKZoEDajxYCCsLUZWQGsbQz2SqEK/mo/EvWpuXn28RSRpYj/nlZDCDxfQ0UCQD0Zbw8F8dBH2+
CBcHQW1FocsGgoegf2OK/2VKDCZego2Pt1oDuFiLvvAMFtN7maZxmqNjeFCmW/PIaHq1V6GnpxZE
UG43Pp4yO4G37luXLdo5qvamLVd7ed/p5li6sis5io1K3tdibzypN70N3f/ZPzGk2sBZdp5heeih
PzL98cPct2ckW0S3uEWq/VA55det1sL6SbWImIZBX9dcfAn0i0OENgkrUfyJyZRj5AUbXf7VWGmo
ikTTWJPlN11BfzT02GCs6VcKwoA17Ca7v2NlbDNzvJGCrK7pt8FliEEuRQxig1SOLAGevY+iuGHg
VxH2zW5eWFh8tTxr4Iyfi2FzVqV1u3h/0x0acVfb7xjxYERuH7nRJkZ89QxdWF0EGg6VqpozcnW2
yosl3ptH6wvMxy5iX+CV7et3cfUzwmZnmHRaZXmJZaizrorLeSqFKcbnotbvBNnYCJ2rEfrCxMKL
6XAQy6aJCcgKX3y5xJR+zNJx676vxrELOwvfpURxbyihRhy7lRzovO7Mo+eELnNQ3+Wb2PbtgD7X
v/p+QKeYJFBlOv/Kn76sQhJt4NPSIakY0BQylFqELX+57skujMybeOEwwyht0jELKnfctXtYm/ao
R+7rW1TuTlBDbuUha1HHkiTUcgFFI9C7OPfdaE01QEROoMSkKqJnPfPtVOwVhhsV+WBBkFQZdqV+
1YoKKQ/R9kLYOuCKnad+IFFrzI1scg0aqF/+RYs7EZoj0ns+Oxsd25Px0tjjHvqbM7SXBh0hFQTr
XHtpXgGy730eHNevyNq5urS+2OI8iyKzy3hiK7m5E2E56XwY2LKZoOjpuqU3N4XkT4a3VpFAxvHY
XpzgYESmuKqIvpZXQxb0FarBxjCc60bm6/aHW/vTyNJxxtR0tEknDfOLc1+/60oRzcYZt4q8FQzi
/zHIZ2FucZpiWDuTclK4iVHFPMZZ0jfSyjcebGFgcThq5oba3iQzzyFqUYJHz3y5/sHeXr+FhcUB
aCdoL7K5rzsjQ8rpNFefAYbvlB3UWpk7RfvrBrdWtLjuUixl3pTMn6yEUDmcabI3jvTGQdPmn184
FGH0I414QGLpQykyHOQY/dz6w8Yy3jiSxXdb5OJZTOFN6CzLUQYj3sMKTfYzZh8qPU7swptpf6b+
NvSUneXDyQyl2VNeUvoeEvnRr1ELagb1swQl100mF0clhDIDZa+zNUi3RgrPtiZ/DCW0p+gGkxwD
vdYEcLvJ8DiLShYeWsqK/6lDiXLXil64Q3j5WFOz9Qbkd8rpJ7qHPySp/N56yWeF6eCi1r74+vC+
zxo0JQv9u8zj39HKjDnWftPJzmfmzS1UZR36Fsbt5F945IsdsMqCMSYFtqE4eh53g63c0sHYIyet
06aqTsBz3Ou78RYiP+/GhcVFGIZNMgtDP4FJ6mS64Xk6m7fKyTtD/mtvWJpv3LW1LdxYVOSwDEkT
Ksq32REO6dP4MCe8XP+DsBmu5l92xdiyeVIJwdAwAw8coi0PBtK5dVx97bRJgn5tuIN57dSWxuCE
DZWQ6+uUVz3p7y+6bKSkvZBnaVr+hXaKkCOCVY0XJ1M4O1SWDuZL/KN8D4k06T/xCYo79MTgkt5X
72ZkjbmL7rZC1dYmywtnmCRK6FtaHhIpGWo/ecfWKd6ph2y3iePZ2ORl0yU1tUEoJugo/80mvwnB
f55deeERFW/Ix0wvM9cHWUNOvv/FVTy8V4Jyw/euesaLPV14Rg36FCA7WEon412DTCg4yvtcl35c
PzvrMeXCzsI3Qg6r9GYDk5yZPiSMAEF+GdjgAONnJGHOAMu3LuXWwmZnfeFwJKjLBDnxUjdgjFDA
57ctWGJNrHZtUopflTKDDiIsoRzuldvCa9FpbD3ha6KpyMV14100tQGsA4O3kY7MW3ft/i7cEnRy
8OBEQurOcu68g7Po68anflNX+3V4dIlcVSatNRdb2udmKsGr7jn9abBhpDuFd5oLcyQAlOuW1j/x
b0OLPQ2HyepSrfHdEmqF4Qj9jqpvTAW8fWcvFrPYxonAV+aKkbk13EW2foo+ItUDRrConGlfnRDP
3V9f1Ntn8GyRcXBJtObzai68+Zikbd5GXHT0ytzJll6io39QDgLKCzZjOfsWnWNns/Y+p4VvjsVv
q9aiRqSjThXrA4JGsy5sB64sUiEhGcOjap7UBEXd+i4Fv21S4y6b3fUlK6sx5cL4ImdVBz3Lo6IS
nCaovyDR+l3qAqfs62RvWJKw78NU2iVNp9maqn80i/EooNHbhhDjeLEMGU8pdU6NKPlNYvay3Snw
jxti8LFIGTFHJfNAUn/os+ojvMLHaRQ/RnV96IoQEhxtfF+E8D0yS2ybwKPaUdRukths4brSvua9
ua9V5GsNNfogprK219oCGu2+3jpmW59/EUfaKqYOMcQWyUJ2JDchhKdMIXVusN/0TKuR5OJrL9Lr
QCpVmAmwhap1v5dke+5wwzklvVpudBYPWwZXg8mFvUUwUX29j7Nc9ZymP0M9bZp3ufGkV/8xdpJ7
Ay+aKcsq/CPWsm1aSi0vPWDKrn7XvsJDc4d45dH8pjFl729CkH4F9uV9ubS28D0lNDplP5fDxJPm
GOINeAvlg3/SH2DncfrbmbYB9QHbv7duQxua2HPo6Bu197XvevknLFxTZJVy20mktJn6g6F7iO7M
G71HLmDLoa8ZMqE/hWqfgpWqLA5MBJm8hxgrqcfRPPEUt1sXBne7Oifn3klhorLHg/ikbGHwVryC
DgrDNCHEkKEjW3iFTrbywe87pIsSuN26sbPLIuXxkghuPssaBvmwj3Xpo2Kmhw2HtHJF/jC9uI6i
phSZpQymA6oY4rPAeyWV3+dydNBienpK/5wK+XOYJs+Zkv5gWvSDEGt3bWWKdlNKMiJ6aAqk0M9V
MPI0zGH1zQ5K+Z9xaHwrNPOrVqdO7hvnLvFtKUpGJ0J53NFL5anR1S9GRNVzNJ8HsFfXF/Z2zEk2
dVpeqgKwwEJ2fBGbW8v0EaIS4RV2VLdDqvoVWr5Dc1Zf/KPxOOyFEzJMz+Z/flL/sLq4LF5bN6YR
a7GLNleJJGOjf09a2BHzzYGI+cwvruUflhZ3ooApMRCFOnG1Z90Nnxj1/uzHjHp3O9HRgOgh3nQS
7eS0hSlbSUXgF9HmGSHZUGV1YTeyhAxdyDBxs+akBs/o299kQbiVU66uTmF+EMJmSWawc5FTamMm
o4ueUKuGa++1doU9hWr+8V6g23N1p3DVpxzlzJuNY7O+vN+GF/ehVtO+g6sFTjGYjPbyrqcsACVy
cFPBfHWo9hMCWYiHPm/PL6ykqzp8PwpppErBV10cnbSHgq0PJs1p4Zluva8WFJ7XF7e6tgsLi62D
LBrVJIknXFo5xgQ1qxTc6J68keO8HXieb96FmUXe3dZ5ZaYoVwM6HH964y6DQ/rYuvkP6IZJlT96
yQ4mN+tUPf2DWsS8P2+uxYXxRU7ZVn0Ce5ceg6xobtGSdfO7GDQnwPCn7bR87VGsM68Gu5BqSRZD
ZX8e05G3TzXSCnRmzhvpFhauQ3pMDsnjv3gA/GFoEZhK04ScaaiBL0mMqyOaLatPkblVwF0Jf7pi
6pw9QqBlLPuasSQ3cOEpfLwEcrMkuU9EJl1H/1h70ofrZ/HXDX6zURe2Fp9OsqZmkIRAd2acj3+O
P6c7UBbAbbLP9UaQWwuvisWIjDq/NqBS+HOXhqFThwkhNaqs8xwSB/MXGcbWHq2GHB4zCA5Cb2W+
IWHy5Tr0ytRDSsZtjontf84YvYh2IWMJoh07/rPxydtFt1O/ca/Xnm7zK+pvw4sb5xWd6te1n/4a
jkOZiCwXYrt5vAtmfTf5IT1c37y1c8KkPZO8iqy/7eNE2YBGu1nF8C4Bs+9ukxauU/hfU0/+ed3S
/JcvTokBpyr+UFZM600UN2qEFse2MRxrRCWngRVyKsx3ShJl8B5aEipexYscN4LzL8zSa9dVEjLD
NBbXTUz0IC8ZA3fQnH5oi2HYpWhkVjp1VF2+S5jU3TXJFlPE6lovjC5eD7CRJ7XV1KZTtxCL9MUp
R9Krh1UpyKxD6MP6hnrX9XWuxByo9H+vc3EzkNU1aeFTwIj7vt35uXivUf/aOp7zVX6ziRdW5uN0
USBKOzMFSE0qVu/HfZ7vW65g61Rf/J2FlLSz9QpbyR3+WNQizBVSlleBijkZnnhDeSfK4504S1sr
MFHlzf76J1xzZH+YW1w+U6Gv3ZWG6QAPd3t3Osjpl2o/UDIZD7H05bq1lZtnyDN3gswrWX5DDahE
QuupZmM6BcNAZvEUGrqTIbKqFofrhtY+Ik17maahRmlrCRkbCi/l4dmTK4QfYQXdidk3xXpuPKRY
kw1TK2nJTHWogO8wVeCHi0NYJlXt0QcznLz4JmQfBWRbtzp5a6WmP2wsjmCJRkesdDKInfAGuYpx
DzXvSdjpt7NXQU2XAbnCDe60l+tfcWtpi6NoquMwjAwhztmkBf+6NJHBSvHGBVvdq4sPuDiBXR5C
ShyaloMWdPpsRPee8FhOr9LWoOtaZmfIwHwUTRNJFJa0mNGoFUD4e5PazeRMdv8kfx74N9wRDvk5
yTJxNSt2/yCtW/uQvDokg8OowMq5eA/Ekd6IMrh+sgV9HtWBD5bZ3jm+3qBvFd4gnbanA0Jz+/oG
rsV0vuxvw7Nvu/BdhmDkmm+GFr7Lc0vDkT839mTH58hGO6i2EQWC0vF2PPSbbZB5SUuvyR2niSfq
kg5m90/LYqhlljRSvApuC3pd00F6N/e6pLvtTtfqxl7YMhY1UTXvinqSWCXyD3YHICndt/hqxVYO
c1rmBcyaIVTtRKO7VY9dC0EK2ISZ5Ao+9+UyJ6TPQjNOUZRuwl0afNOjp40tnLfozYf8bWG5OC8V
Oh51OGjrkB37d7Av2frtXzXH7VfcWvsF2ta/12MsTqo8CD03nPXgoHUEE3n5zO2XYjrOOCu0Gf/b
5S1OaMFohtZ4lvmv2mVrqeYfy1tkRrFYj2YSiqi1yjC4Gk65Gz7kPS8s/ca76Z6QTPsX1c6ZBxdG
EAsSV2sZHiZvyiRoR2en09ya6QdkWQ7+7TwNIGqvzfbM3Oq9M4itoknhQTEW925oDNMjMZztzcdl
Ov//e/cPCtSzZ35zNI2ZhMSwLOvNAExc5klcqbnlmHeDjV7tQf2UnuSf4n5mO5TvR9ib6YPE9ix5
st+4FvNOXbO9DImtb1kk0+wk0szHyU6+QTrKRqJPS0+ZGYRNZMJa8sL3NCnqGIqJI//To+nG6IVU
x0BtyDvY/m1158O0D4CVkURjN8MTfEi/ebFs+ZjVHI2qCnwoeHKypkUcDn0DpTUl+TdNh7VFXppa
BGM1SKPa83ClEXpUaIrvosbRswd9q528viYNWjVJ1eEbXn5NAZnbPiowZB3U04yFmN795dSQJ954
Jqw6tZkWSDcp7cBIvVhUVotRhouZbZluTB3V2IfHGXuAjo29GfnWHPaltcUN1IsIHVREq+k4hId0
OiEJvTPeS9x4VbQFu+o2rsJaCLqwZy6jn97lSRKj+WEiaQZX7jGfhO//4raBF5ZE5m84/cuezThq
/hiG3HT5TmQW1xBt/4TwQUgxM9u32vEfgGXWLvilycUFVxs1zTQT+dN+Z9yEhyS7aw6on81J2ggj
s5Ps5HgDp76aZwOU1aAd4tVgLA9lJteiYcgZCa+8m2ebkceqXUcgh2j2hkf1tL3ffvD9L8fzt9V5
gy+SNFQw87JtsDojRnDZc9JyQjkBWNA/cNprAQKXTX0MaPO80D+txZkg+ZZZ/mVNo4P518X7JxCk
9ZVd2FoG90xWYUmprV+PS4TV5kTbRGSMlrx5QKUqO2yc07W3xOXiFj56mjqOTKilbmoG6h49PRja
8rg++W30zSuKW0XxHwMx+JBX6Q9UUOrzlAr186T5+U5VrE9qEiEh2Sk/06DG9YWB7278gauX9eKL
LPZa01JZCsAiufNeK7eRjXgjILBPAHX/0Q6s3qILe/PL5OJshYJuJMH4a7dnnjxJprzm2eL9NCcg
/Mdm+WJrgYtry5u7rkc5o4lsSLaRgEQetkYBtjZ5EQ7hiY/FUAEZ48fKXZwDSpS/K9nXAQhUBd/B
9R3bWs8idhSmH6WZKkauAYJbDNJnSHQ/XDexmpVentpFxOj9SfQLhU2a7tXsXPFcSmzziHjjsEOG
LHX+QZq4sawljESoNU5/9f+8wP1w/AuLONNM5Q70ppvJ07yEZbp2sURr4XU0bQqVypNTNyvL9keZ
N41rKSFcg1HtqmNX73Q5bQ9t2XV2BHD5pmgqtKlLA2W0yTpP2mBrXX7uIBBOUguRUKRyxTpG6DSk
jLqxHasB/PedsRZeS4pBZgN0+ctD/qcwzbdcY9SGLr/MwmVFWtWqRlHxeC3tHsCribIpHLv+HnF4
7Wy55vkfoIi2lrhwQzkgnRYS/jkjevOo3My/Zh9zbe8XPshP8sKyhF5wMvm19G7b8EGXv23s2UZU
sxZuJy+zsjIFKYNizFZP4l1kw1Cs26IzHrfrOVuHeeGASk+M2rqrkRgVtMbWzBap5Omh9CO7SKOj
FYGjk2HgMgt3Y5Xr3lxVqerzpHyjcBLJmY9IjhS56M6lN2HYWYemqxyw4DtDF85ppL/KXpKTaEKY
DG3jLlTz4iYyW5RSU20LC7X+Gf7+a5YDE0ajhok4gRea02oSpvco5GRHeQfj2TzlhtA8vJvOL4wv
bA8MhW18jdn1vj1Xv+0vfIrUinqi5HRP2tMMwBueFWU/OP4hBhkGaBTs33iv36hOwRSlswX/W3eg
v40vnIQi/w9pV9Ycp85tfxFVzIhXoKG7PcSxHSfxC5Wc+ABinodff5fs5DSW+VqO70teUuXdEnvS
HtaSzITUSBDiGaSUKcHOUTgmruCI23Z6ksI5hzQM+zksMHA3B/oxV69y9MbMy+ctyfaqC0Stxu2E
zVDQv0fZzlb4kVA1AnSBsqRYiMR3BI/Ygs1+U/qn2Y2efhkfU0s4sbCp0oBZttGKw9Oan6IsEPwM
OR0kv+4etORLkv6b6oU3goVuTDJHTuEU49YFZaCh5+AIwYL5QAXxd/NTnn4CHwutXIoWAMdiUUbP
weu6+EqiOec/5KYLxC4cZgsYOKzBZREUW1GamYCtOksuQ3IhJV8r4TKcSAaXRcgT9kemPnsBkJSc
2CXpA3ZrL3WUXTWXGYHXG1ciVJzN4qvJWkhY9MOaH7/oR1RAh4QyvADeTCCID5T76h8zaG7QQd4N
QF0BJHN9wFiV2A1vP9dWorko1saGbSZ5Gvrh47hjE2+Zh9U3sDS7oHLcd4CiED/vtwokJmYXZZgI
CItszvd3RQg6siouAntRsDrzYxrtg4SEDTwx51Vms0KylsTpjKb0faNLSAz+vkKyZQFYaSQq9mtR
Z+KLlIZRGZKcgm+nVwqP8RjL9LvgNFt2vhbBBWiMS8ijbmE2EaumzuIt3fNDRLtiD5F4dt8x2L/l
O9cSuS9VjEteAHaIbaeBT30PdtH8BwPIDC9mJ/KEvc3NRA4De4AhUXUg+fPtpUIpRtWqkFPJR6xb
OXIPA8DwTgL4VpD7OWQfH5VCtIu9FYNXQp9HfFbvu44sqVZkGsbe0fAYQSyuOmPmoBmJQWGwiGMI
0gpUVLmw6HKMvlHhZA+7RD4Gr+VzMdiWR0DlRjh0OVY/gMmAtQ35ogmx0LboIPXOBSvTmya/lsc+
+uq81YQxM6VAraSwQF9ay4bb6+ZRBZxUlqLUjPED0nWHOs/vaq29BgArCOGn+zmx7/Oi/gJ4niX4
gGKvfxEXouOiakByFWGx6SrCpDr0DFTbE8YX01+MOCwTloO3jHUtkPN6pC4tOmN+MjDAq923nwZV
GJS3sum1CC5jl+xpmsK6ZasN+tG4XDfvhMVZkSzOMaRNPaeRChSwl4n6U8NC3N0SGQvnEQj2JkC0
gWMZxVWugrvs66QvDnhaO8wggAo17H8JlGPLB60vkvPhvVlSaQH0vS89V56jY+r2PnoEWLtPxI/s
rQxgLY3LAKRaLeHzKtbtTWLQh+9AEXxENp6i5JO4xYhdVh+c7O94TwrcAL9sCNimcAxZfVi/YmUm
bboBOrCLDjPbQGd1Joz2h08TsAHFC1xbkWV1an7bULPUsDaX51OHgb6jvlZ/xb49yvvIAIJ8fBAV
MwQGyO8Sokc6kZHgsFifHDHslLVPArUR2AS/QwjKdh08qr+rM39ZoxXJ4tzJPA9K26ZoLv19mrE1
cGqtPxXnV7DZ27f93NGgAUlIm6kYg0vIQxoV6RE88l6P9a1OzR8pNkgdome6J7hXkapwvqZmvaEo
wpcDqMzBXIBcEqK53XtJ66kO1v2FEAmbSdz6xJzLiYqiNtsOyvn33m3z8baWxTmbRCuzuFngST+y
eSqUxjmbVFIWo5Bxlx+Rtmly6FbIloK1AQBBvA77mpbmdWZgRxuUta0kO+MgfMdsumpszSAFBkL2
G4IXLSutXk1xnpfGOUghXNYZeWcXhjXl3uRNpkywF4f9QfS5Xh+olKpoGtIcVmDov6YSRMyxtjOl
6UFu1OPUdqjwZOB47ymGDBXRHt92qrqSztlhpU5tRBSmlfMBjJY7yak0R3Fi33bz5cYOliuxn94M
TiuZnO2ljHLasrAuaba3ceqXkz8pArClzfi+EsEZmwkSrZfWlg7O6zIlXh1i+3N+7ABujlKda+oX
5SgiKRMJ5a1uJmVNJtylNQRpcZM0l6q2syK/T2/yoXa1TvbPe7HNWLs6JWd4k2rHJMlQE9KKq6VY
vDmdsQeBduiQe7lSi14Ymz7zJE7n2sud0pVAD9SLgF5iAhVU52zJNQ2MR5C6Yz4bhT1hSigSyULW
KsnPdHPEGFIc+vWgHcAnVoESS76Vbe3XZJTYEZpkjK114y5WjH2e0J8dkW7GzARuhq4VzvnbFqit
zj04WiDMF0qDjqKiVWgoUkezrxdL6H1ER+YcXB/KRIoHfNQ/BUwv9P4hE0A1Q6cEqw8dPp8/17b/
Xn1XzgOFvS13PesDf6QFsNniQu3rj7/jBwiKjoZZrxrsnToCoyjZqaMb7lmSpu3o0faKj2wVWBh0
0sDUjblcmacRIroykdyARIZ0D2oMzLGN3xnqgwqk+yyIfn7oPk/yOEWxQomStkBT4M99vsQPDbvB
7xhp2czaVqfj9CUDtEfe2ZDWArSE7SEr18qRxSrxJAZzYG9D1elgnKK0ZVpkcZsXILKnblQc0ctx
uhrV9S510EqfsdEquErR4bjwJMcY1M3kZ9X829kg0eG4qASwLy2PK/Sm2iHdzemFPkVuaj/FuVeB
SLsAWoHgbOwPnrtNLkZJWQ3A1CFnMHaKn++oF6E+mzu1t7hgn0rA8EN22ugs38/L3Y5Sp4/IRak0
zrWupjXQvgFSgEXS/egrO3UvGlXbzNNWasnFJrOf8xRbRCCwpo+N8mOa9uePsemNgf8FAkMstqh8
jS3GCJ5ZjkCS6FCVmAFktAtNkWPcdMUnGXxJrSB2KNvJjMEjy2XeOIxctsCJGT82e/RcyRZd2/Yz
YSWTWcQq4i25bBKzhcw3zwRhN3ZTAVeiOD+VAErXLCq5CEIg2Ulh5cbGddf+snuRprM/9EbTgZ2o
ESbtDehnV8lzk7S/HwisiDQ44d4KwnehHW3eoM1wTDBka8lvcDaLegZE1vAhnyGSxTc+B5p0pKiR
8v39k3lL4VfHMjjFSItoKRW5KYOp+pxM33v7Ke1j97xRbRntWganEYM+g3OgUIsAy5VOX0aubooa
mSIRXLjS+763S9T5gkkH1IfaDK5aNbUobmyp9vogfKSqaSd1o06DCsDQGLeu/ORx2MO7dkc2nKs6
VdDfi1vBm6kUJrsBamJh7BrF/9fWK6OKqFv1hEa0dccwi9iY22Lem6Bt++j4gc3weoAzj0l9vuBl
ys1g5xMafQmQNclY+HbWXc1Z+CnNDG+RAKzRF0CAyYyv5/VkK4ZgkB1ouZhXkTFd/vqYqUyrQSYd
gP06fSeP2WNGhq9GPgaVOu/iVLpV0+m6UsrdebGbNX+0hwGhi4F2AmiL13LlPicUSFMo25p4rTIm
mKlzFYe1F1Ogt6O9+DwQKpwv2HJga7lcbiCnva5FJu6ZOWXjErsCzp+KwDsyOpE0TolKSRm60DRo
MIfY1WGNfv0Q7hUsMztgANwLW/3sa/HueX06LiOQZ+gRkf8LOX+FZCOSxaUFmWyTZQGNow+o9jBg
C5TKbeslN8B8EeL5bTqBk7bwxB8qQJAi0o9FUE995VSkBbtVP6fONMX/oPd5e145N6VpJuuZAlUC
exevdTOPpipRQaXtJ2FWu51dXUqScVHo2UU6lHfnZW0+ouyTMP5oRZnaYTYski8PwLgy4p0OOOkQ
+wdTe7mgryku7AuOxy+uyWo+DxNDY9Pkh1y5sPVLm341Rdua2wF1dTBmG6v0J8GqZmdOwHdV0SE4
vExvKYOH4TdMQAvtelMbV9K4YIQiX19ELIlsjy/PixcMp/e8nZjRvjGylSguIimhkpsz0BCDMLyR
mtStu+9yetuk/1pNFpzXjs1MYSWK85JtAmzUWMaLsBhsrBVmxJvzBONPhYhlZDvcrSRxfrFowKcx
SMyaQf/xPNWdJZ90kAkqO9A8jQ+ijQrRJXKeMY9aAs5lzHlpi3nM5Z091Dt062hx02j++UsUno3z
ilZM66ntEWsyvJM6zBDuTSxrtYfmyHhNFNEo82ZetLpKzn1ME2Ax7BTuo8mBIY11m674ITiRQC/4
+l1MCWmkFtqO+Zz5OXqamt9ii9DaxUD+QAUmzgDvIHrSPEflM6qvMytc2XQpV5ZcGQk72jKDX9wM
3ZkWCZjOhnBntHLkhEVc7QqqtyC9KO/sKrw0qOHZ9vh5LOL7vMzu+7p2qCJ9IpVxZVF4vbmrTBBw
jKlHBw0wcjS+AZSD39j2blFE+ST71udOwHmlcbaVvDaaIpAIRg0UcLQoV1MaOQWo/BiaXS8sfGx+
K+B2AZgIPDdYjHp9Z1QuFXNUMCamBxikQrcDY8DAScVspcNmuNBIBWmRX4g84qYWrsRyBp0stdSb
DMkw1yrXro7aPAmeGJsmzNJjohvYwuKRyYxwXqSe4GAVsK483aaeMbUHCvx7V53zAPYtELh9pJNA
zvECpLQhCdUjAAC0n3PdSgCEHFPvvG1tCCEY58PIDyEM+Yyz3qIpshfK5gZsNCrVnYiIys8bAXgt
gg/5CB4Yax7zZ9I5O7nvchAs6f2hTZrd+bO8xZIH18DqMHyonzu1rDrGPy3t2TRt4szX87RjUJrW
XnHygHbX1Y5tsSWT/0UMRiQ6KGdsrVyYedVhiy3M0JHNNGdQOiDHLW5nlh9w8q+OyiUA2Cwzu0LG
UT/SutxqegMoFNuxRGbAY/zzZZIo0LMl+Hg60l2GGek2fTAacHwbD1r/wyguC+2+EoG7PiP/cs7r
lVTOpjG9mA65hOeEFu0gMwcpgKfPTv+vcYdRRbYcz/YSZ+itvjPvNEwTgZsM1JB4J1duAdLj8+q1
4Utf/Rwuhk+S3MtZgktQO+oYzeQo2s88eSCgUNCKxq+Eznsrkr+SyEVyswxzk8ZwOS+bVqcFl/fs
WW15AkPT0Zq2CXav+adxnjVGmZVIYLv4p5FeNR8Bpgdq5kkAZx6q1MtxVIKECtMT3/V8DhTGHJrH
vaDdJzoIZxokjptZpxjT7LLHQq9cpRJ5NJEE9v+rvECfzSVuJABJt9miOS1JEqwrzAJ123oqvbov
LpKic64oiwwgvCbyWBE3r56LuH+D8rERvF+J5CzOGqSsRT8NCNmT6lqN5cjVp9AW4AlsBNJXQjg7
stVEDmsKgoJaG4BeeYXC3eMw94dYUz0NfYMPWO1K6zgbGumotiM1bD+08sLLbPWyLuLrViojf1rC
HmwByydrNCPR19t4ob06JRdYZ6OOpzqCg169B/vaKw9kLx5M2HbQp1PyCBt5OyQMM4EGrV0DOM5K
L40oRBwirlLMPpwu+HONi0Ehi2stmXf+irfi3sqwecCNdoiTsFuqIpgTFeuL/ego5nQ70sUvpeQj
g53ri7U4N9JOEe0WwAq/XKwNHBjJxUNb9sle/ATYGjOBNMsyQZkBci0+P2pQvjRMCpo2BpLH+Jsb
PXPIQbt6RnZjCwmm+kM0PbDtX/4TymdMRWVKadKAlMSml3m1YEZYmKaLRHBPm3QqgJOgwdIHP722
HdCoB9Z1+48BTEqMete+9L2OBTnLtnM5nYr7cHFiDi80i1b32Vi+0+aym76d10SRCM71hybpq0XD
c6eq8qeFmImTZFLi5aGo37Dtw05n4SOAgk3dOkOwTKcFA4D/JpIvLfemFND58/kjbScBJw3UuDBg
ojwHHDC4S8ZrCyYKpXqulxmAJak0X9wr37bm09G4GACeudGsGH/MrNvfuoWgg6i2plPU9iVpRLF6
qzC+ti+NDwaFjaUD9qpi2G3k5VUvub+fi6GTgn3KiXzwpwtulWnCm9xydatcWFj0IkvzDknCn+ED
jPruWbeDAaGLL1Vkblw0qBWsZ7UjLBosmc4sA35ZEQQcwWfjayRt0emVCRTKgLSdY4zXYXMvkeG6
qYhgQk2kkHxVJB5jeZCk39S55Kl1yUF6yhwpyHb9Iuz1bpo0hl+AVwN+QyCDv861FCOWjSaVJd+C
b6qMg2oFaSlaA2Wu5402rIRw5jwpVB1t9pr6M/jyAlD1zsGXTWVYSeMsul8yO+1MeKkMmPhgOd7b
llPJzj/aZ/APX8r7StqLouamv1qJ5Izazqg0jw1oOWdN9qb8+xxrjikrbi99zkRgLtsxcyWMs+nM
NFPZMiFs69nSO/vzpsws9dy34yzZysy8nmcbnGfS14o+UNsZuousv7HJXSdiZN+C4mcEzv9pI2fH
eIy2UZLC7wPR3JNNp3Wsn8Zl+hnw6p0juep9DXTDeyyGoRi5qP58B0IAP/16/sQC/eFN3TZGiVgN
tNVoZhdgT96QiPiPtqzOBHm0qujsrDx1ZNJLjdLJqHyaarnr8uJaM4a9PKqH8ycRieG+XaSZrRxb
EtqTWOxSf7TSFRliwQNgUx3XZ+G+WainampkqD9lWOJ8rh5L5PekcMkmhd+FTrD1jVZCeR7cMEJx
sJnwjer84nmdBBxgGPu07hPXDkqPhGyd7QMhYC2Ty+lg2pINHubQ1/DB6HTdgZsEYGrgGZ/8899t
s9K2FsXlcqZSqWAmQZLwgkOpfyn+YUxnWG3uXFaYH5z/8MRigLAKS/ObQWj9A7iwMJp5C4xxjP8w
HzMDUvBPY7t6B/SH6GOy/1+99+12kSbF7FBcntDSnlBBHL6dv9At/7w+DhcSiF2oKrjOEYDyL5Vk
Bnqi+jLm23rNA0OgaAORXQ7vMtfSuGiAueQCuTgiOIDnWKE0+0fZS+C+BfBchPJ84olmg7eSk7VA
LiJQbQoT2qJ01mlPlv1ZBaNGrt4UIr74ze+kACwULktRAZ77+jv1FEw84VTEAWD2Af14nQyCm3vh
7ntzdSsR3NXZeq91lSFj7QB8noehUb5m47C4tLWP/ZjdpumwOAnFE3gwQ0wH5Yi8gdnRATDkzYNk
DKM3a4Tu1AGgFmPVj7s2My+jRO6cLJy+gUsRH2H+omD4Hy3Co26k3zt9vo+6+Wtn6ZhUqW4SlezS
NLqPu6xzoz5uvREQUfVSXixjfiQ1UEKB1epZynjfROFFU/efpQVETqVh/2OP0vdCTj+ZsuT1bTK6
GcbQnHDqv8hl3Dt1o/xbFRUFrKv9i1bd6HaNfJgbUjltrTVeM5HU6U3pScr12ziT/SnP/83lOvRl
c0gco+pvI12+0Zrygho3Zo7lXSdv9AdFGiQ3AepvakvfFwAmx3p9QHetdkG58KUyCSsF+ZMKn9Fa
Se6AKnInAYLOKdvsSJLymOTRpZRmQAmx7har/xyFyl1v2qEjDc0nqVR1t+9IMGrhndRk/ggMeMCF
Z5ELWM5fUjj4hp08xei0ysNyE2kAZVjmZXYKQ/mkJ4S4SaM0rq0Nblgv1K3rerlMzYIeW1CpTaQ8
VvLwYCjT0cJwqKeiCq1UWCIIi+w42+0doOjBwoLp92As0rvRIBq+CB08wypxtwn2+EjjVHk4eqoR
2X4kS4VjlvZ9mo3KzkgBSiwNdDd0qS9F/W2oF9fSUOOpV+j/jFH3A3CKX4jRXKuJdmOm9GuXDMNF
ZZiLN0h25MyLuetV0jpZNl4A+406I6m/J2p9N2ThFSq9QTwp+3Kwnyorr51RA1bYlGMinxZ7gnak
FFU3dWLswlh76ip1347IRw2G3d2FF6ad7Nq+mVxzsoK6SJ8WOhx7Si8VbKBOigEUjwrMcah9pol5
0LqidaY0/WVH8YOdFN/1KLpUwsZ0ohrERMOyN0rATeaA7K2q+yiXH9k9OV1ltzszwYqEVpZ3LdQ7
a0wgYpZwg715P2gDfvYw3kZGeoeJ6sarmvCb3Va/sP7T77uubUE2Sn3DkqW9MffQhQzIZ8M80V2e
FPkurCdRerSdUyjADIWzASY+j9XT1y2lLW3igPHOoSz0uPzsQrc1mBM9ql58BKiOqgfng8S2ezsJ
5bzoJJEIXVeW6ar3CZDpkzIXZBCb+djqWHw+Js0QoCGqYjZ5Lq80+x2zyaJTcOkY6k7oJk16+bzu
r/5QHOUiejRvAK9zKx1Bnll55u35e9uMPv+dCmRLr8NCVZfDkAIFLYia2VHmGyv9tDSpQ0chzv5W
0RdDfr/VAg+o15LsNsuMCCQvQawAwumlNvkM4fSuIaDNMK6i4WmDZomA/OS1tERrI9NUIO1lhjcD
IPaajVVUldys1YBs4j95XNK3WElXgSmiDDJYrZkd9VJCDANZ75x6siw7bWJ6GIyQ6n/7MnUXoJrl
0601XdFp3p3/olvTVgSTlP9Fes4UolppSQmyjw+ML/8PWz/J4oyiLENi9WWDUlEFinbNV5wUZ0LV
efrMeKKJ8Y78lhnB2zTjjyKBTef1p60bk+Z5ikym6Y29pUvXRQ9wdQIWPa3tvMkYdpE8Pk3NLIIP
Zd/wnGAu1VURKRW5gmDlbnSbQ76L/exns7OBkfqOtgW7unPSuIStJZFUy2MdwxcAzv5yvMqvbNub
gLj4iK37nf6VkemaO/VYom8veHu+uWJwzAEeCrQ0DOqE8BPPRrOUo51CtorlqsLPg9aXgA/e78+r
6nOH4NUZOTmc+gAxagEacYLxh5ZcYDI5QnpT4p9+RPNJyXdKAl72Ipu+2WO/t+L8RtbnXR/XmAy2
u7t6wa5Xq7qSZoEdN4kiOLA6ckyp+DIR4NiOo1fa2h7gcbKXRMZVGdWpY5vNI2iRAPi6YAsdqcfT
+TO9ceHckTgXridGr2CmqQ6yPtCRa9Wq5ZyX8EYxXkvgwRg6Q52laIybQC11t42HezmeiJPY+uNk
mbcDnamjJoqgcfzWq4CqDo4KS34gdbRNnTsXHfRuqs0SEOootU+gew4P86f6QC7QEBU0QZ8zBE4t
gOyjABGbbYO/qbDEcSSpNIT6EbO8IC2eDXVNL1vtoqwr19IXLzTnn+o476fG8LJxukp7eugxN2Nk
BtDxCiSy5NrM9L1hahdjNnlRnyPbTu09tTp01UtXi24sNXbtcHTbaTp00ejWabwflV9l8sSoDtXK
m5TGSzO2F2c7uRx7tCaerFZ7TKxg5Dh2pCjB6FHKEs+gbkCAk/60lE+t/aOMCcC5QFCaVJjuBmuE
S3p9BySpoKStSwu8U+wrPPocnV4WM143hnQxS9QHv63fmUDXoxPQIi1HT4oHPC38hUTXZGp8jTwM
RbaXFhmQqNRXSmtfgESmxzxo1mNaQGt2RYfSyWA40agcjXhxssaf9B85avlEzp2eNi4gcnKXphOS
iegirqWAKPWtVCY/wXd7MJJBF2jrhj28+paciUOpusmyMiB1yPllH5FDV7eiiPcm2DPdXOkLp5v9
qCWgYqoqNOw03wBBxK4DSqDb7OK9lDzPoFPRZCfzvmdUlK9h9boR0aSASDL1XyPLvlxCzAxG8/Qh
u0PmCsgCLIm9ebc3tTmNSwdBDOYqB/yQrgE3dvQAc7WvZ++8a9m28pU07glf9UtkUuyPwcrH3XRQ
nOli/mQcycW4F8WYtzMcz1/tdDIuT5nQUyjmASdj2FYSA0WNPeWacZY0MoaUIs8S3eW2Lp4kcrrY
V4Y2tSMkMlAEHTsmY3oz7McbNgHcNVCUyKOToCyyrSgnmZxu5lasGSH7fqQMVHJVTTsqC/zlRkCA
+v8ngm+Jz3anKGhaIwehyvdyoUg4pyc5Lo7W0t+Pw3xPJyE/w5tc6PXH48cJQ1PvJ2BxVwENr6CX
OejFpV3rGdnd7LHERFS/FWmmxn7Qqs44lLY1TngbB42n+Ewzw8N4w+LPOzTzzVOFOxyXYVpxIVtY
aPtjBS+x7n1WwD7/Wz9y+nZMZVfHavU+1xQLx6KHZF/4aTAdGUW7cfiQYRNNJ5hTxMAGd6SuT4pC
Lds/R/orw96+vpMs7kxKO1NdbmtmZn8+1fzJDkJ8qvZD1nUSxaxvdX0AkqgslXn+tLu1889ZdBWT
m/NXt23AJxGcS5TzbJGVDDcHSAonTy6nDAXMtHHPS9l2TScpnDOMJb1UF9pUgbocYll1plnIWrsd
JU8iOO+3NJ1ezxVE6ChU7jDDZu8zL/ZH4NPPnlRd5L5wCU10Ks75aXVhmUuEu8uANys5wJtldCoV
Ft4cNmo8BfKFLmR5OH/ONyUNLKJpcpr9Nql6OZYuI+hg2OfmgAp+EfTV7vzHO68ib0ob5ThHpTbg
Zue0PWixsccD9D5RrP15Mdu+4s8HBNLsa2VXYpmSkH3AwW8ObTDstUD3xUv+bx/1z+7vJIfzFVlo
kSZvcYGsI8hwgsPowLCD1O6IEq9TuZkrDJP/w7+fhHJOQzUWJSoaCP3798V5rTR5ONTErNJYAV1E
0BS9lwGOuCOCTEMkgfMZGg6TGAoLIAVYr6OHCk/R87ogksD5C1SPm0HBknqwGJc9OmGqJNzLPe/G
Ae7yWt1kqiaSzEJG551ywRqrUuNe9OLbNCDEOayPgJ3oTbUOu+MUNDc4jQwi6znHamBZAhlL5GQ3
U05F1mzsN8sG0mnOH+lx2vWz0TElCwNrwHpl6c43mCzx4BowjiBMOd+UV2FKK4FvsKelWSklU6+C
KI7d3vw6yxejhnfnUH0gfqwFcfXOwV6kuo7gG2j0M0kuzeLbeX0TXR3PmjDqSz6W0++rq2VcHcvW
V1cn0om3bWzu7jg3ZNSm1BJ9fHn5LIfpIh2PLT5VcwTAj5uNglRCKI+Z3CqXoFZlzRLBCXPpLkFt
CA08PywfWvWCJI9ZeBk3xJ/j3C3Ub8Lu7FuYbe6wzEJWwptZkfKs+52fDb8Wxa+Q51r+UO2pD66p
Zs9AhtXEkw7Ci94y9LXu8N5Kae08RsMItMzp4KI3eFcakuZEugKwHKAROHbYXeiRNDnxUgJJdUq8
Js4ECrblAtY/gnNoUR4VtHpOs6SjOn4nxr997wt0WGSNnEfDyfpZHeBmVPrU54CDXFS3LP049LLl
oJaPSvM4jpFrxv6sH83o+2x86ftLgoK94Ieww/BZ//qwnB+q66nO6hrWyjLkAtMvE6vxess9mzXo
HFO/XVzZ6yxXOsjX52Vvi7bAggUwTKBacPdsVRoZBgUeKYkBFdsluzm7GCMjkLPay0X0iFtRCpAt
YNsCUAx4sjmtRto8DYBDAi4H1oKa9nocTUF5adsvrURwyjtNjR1byGs/XkXYNJeVRO4GFbAaz0sy
/YmLfyqhH42L6/vjFFZbCEmUEfdHTEyZXaDnmBgCt7epD6vTcKoI+p2hoDI7zWQD9yugIEWrs9Ad
hr0x/Dyve5v2d5LFFyrCKKY5jUgVlOTCWkAFhLp9jGos7UWtGhYb3hjYShIXDkfJaku9wcXpwaq2
1DEarpdAL3Kim+5rJZDLzeVUi7MmgcCqvI/JLcWQTR8K/JfAmvhx37pKVXCim2VAJDAhGMSR2+D8
BxJZE49bOkdyrU4ZtIHBl/2uyb0kSDLjW4g80b2JzsR5iAodng6pLAR2maMvhhNHT//PM3Eeoo+b
MKc5PASr+ilYU8nTHUENVQrGX+DM2LeRwCeJzsQ5iLpWJLDC4hIH67bXb6P2TnAigc1qnFtAAqtI
E7u0xpt33S/5MTtIju2z4JEYWCZnb118r3ekCiK74rxFYdMpGxoc7Zm10fQ1D4zyh24Xmz6jAAnd
yhOcVSCRH+gtokqWG8VECMmnwusBgOwY1hyUdvgNuCwPeSn/AMnMvZln15reA7aQZLlrVpoNLyYk
aGLHe+tWMOdhAVrHwCgDl6XVU2HrQOfHKhl1k6x8Mmb5ykhiv4zz2xaeLCwsNC7TaxrZXj9Zu3G0
d1JUFw6qRv/mRuliIOwz6eUyKI3ql4xRiPPXte2GTj+QqeYqjcwLCfOENnLmyO4xb/ClBwRxPQr8
0P/wEicpnNEOktoYQ9G/FAiqxdeBZsS0oF58BvnzDi3YjrkniZwN00ghZK5gw6fq7/ypPCxX497e
//+ukLPeSprBSjQwFZ8fwfvgRQmcLQaYzkvZrHcoyulEnA1X1tDqdoIvVZnaMZrRsGrCnVnIQEpf
robGdiK09SQpddE/9FXMmp2Xz/78OU3mDHmKrCFrZlIFYbvEXmXa1G/lGqxMlQW2eFDoWljdTtRM
cOzzYgHb+lo/lUYL50rFqeOeuFH+Q16CcfKH9slQ0MLWiEhTRfK4PKDNe0posbB4xmoYmTfspR9S
Awo+9n5N3Cj2AHIsuxQwRMQWHPbtJDh71AGzULEx+qMa/IJkaiVkwiwuyhpYkZyBiwvCP9npU6f+
EoK/bPSJQy9MdKy/oRL6NfJmW+AOFGYXbz6zCvpuhagK81mv7zsiVkJLA5bK7Mb8UXwD+5VnDdd5
MN90ILwt1E+yA7QzQf1rUyy4hkClbRuWyWcqphlPIc3wyOgWupOrHxqeMmOJzYJIFdyxSBLn8LR+
yqqusPBotwhbgeqtH1Xyram+nDeX7eLA6kTcRSZylhZUhQNiLebpVwECz/nXBCKqbDeGf7/YxRRn
JY2deuXGTbylwriEtFjKL6JlQCpWB3qVCnJ/djlvtGMlhnN1KVDGY2uEmJbITlJ/szsRGsC2m1uJ
4Nxc2xellrHk6+8dt1AW59Os0NLlibLjPI+ovPS43tki1M5fHZ+W5HgxqUMM02b6oNvPzev4JwO8
ppn3nuY1U7Az34rfLFRJrJRxAoFFq+66CMvk2udZvhWo+WacPX0uHg4dQ8ZqlLC3LX+F4imfTde8
EsVueKXj2oy1wkiWYbnldUKPfXEDJXcLI7BtcMvRQeAoBLquc46iU5tRH1ooRxJ1O2pezGbqnb88
gSviMdDV3s4zebKhErm6a8x/qwilJOkx64RRjT0mz+kC5x4WTZPUSMdXYjMh9XHaS/pfVUZFWsH5
CZuWiW3nKBCeGrrLdX0ILzLh7Nd2IXSlFpzDyPSmJEMEtWBTIbRw4wNDlJwuJmdw8xmAZqFDgfAe
NULire1guRLN+Y9yVstiMJCcUIC8NtSf9iV1JgOTIskuRt8yaQ66n2OSKnWE88ObT7qTbB5zWNb/
yGbNluH5SQdYsB170tn27ycdnd/xpBPYBY9AbGbJiEFPZEgolxzkzAiyTBLMpwgMw+BqI5hq7/Nw
gekh6bukthI7NO7cOlIuVFlI6CBSIIPzK3NX150caS8uDJX0X+pRcv67SUa5/c7H8baH1ompWaaN
tjOXa9a2NqdVF9dBr9mJE2fFw1IrvWfr2odc2UkQd5+dqiStpOGEtQkOQKnWHEkWJjzbNn8Swl2j
QWNiRumzHf7tvOe2Cp5Eca55WIxyiglCG9UVtwi/lt39ec+8/WDF7MufT8Nlb4vSq1Lcw2H+jtYM
eG/UPWwH71RvrtHRFJXZRcrAuegu/ePG6sa4AJoz3ln0ClSKgpOJxPCeGQ9xIyKw3iVt3V49jGHn
KMm389e3LQTrUBgHB46OyflFSU4WvRqRzUuT5qat5JHlVxH1Aq1W2J95G9X+E8Pj9EzJaGTLGL4Y
Liab3e6gP1EfqKoeAD1cdL/2wIXeNW72ReR+BSfkUXrCOlHCxTZwjdZBj4+F8a0ZP5+/xG0Hfzod
Z7SVlSDJZl9qioO5TLwFcIWS+ojZpT0RJQjbDvcki7PdiNKx1nLIMoanscYKmH5r9o1jYSXu/KG2
LfckiLPchpZ5lQ0sh5Ogfti8UMJaoBbbaeJJxP+Rdl3NUfRM9xdN1eRwO3nXERsbw80UUZNz/vXf
0fKCx9p5VsBXBVcG90hqdbc6nEOPbhMmdqYyycuC2ENb0HcFoGerS2ywS41opHSycuas6D9Mxas8
5uIWJB7qJreqU7aYpgky1e5B+IkJRVv9kGOe6PIW/ser5VUgc4VBS5bPKximYJuioDmuIdqjqLj2
GB+Fzr0sjXdgTHSl18Bnw0Qt7lhhOVFs2rPlXZbA03PGWCSAZWvmhRoLU3JyWcO7P3NS4EvONxba
RC8LkzjaYTL5pKHo52lZcXFpfmf8Vi2uZs/I7nR2nIIjXhI96vCT4fAntYv9o8OEDEatJENGTfWt
bkZCrC9mfAo1aHbpb/pEdw9uI4o5uEWOtQgBKlJJAFit5ltT+zfN34hgTm7sCQij1qw59ftU2EEH
JJ838wN91E6xvXyJ/kVVXgWyb2hrkkxhbfFgysDz2yqfVBUd9MnHLL2eJYmjKbuKspHFBGdkjNsh
0qD4qdT5AzkAmnOWczvFnHizfJBaXn8WTzfYl3ReCJG2RhBIazQ/+5VpE+x6A2REThpnPzm1WRxj
76tlXOJah3LQN1Oe2h0Q+Du3L1w8V8CF1fCu3a5/2chjzD4xl36UaVdTPBBnTkw7rxVvQX5vUD5d
vuA8SYz1F2sr79oC6b00eWpQX5kNv1F0J+9Fjn6cowTSlJuqSWCgBGejxDYFloJidpOGR4raxu9m
Rb9eaygKmOjidHKFRQjoYHjcY4djgedGd23mRjbjc2aTiDIGQOAC8M7Nb9T+a1xiCi5/SBIOQBXd
r7MYS5NFRHEUM4rNIjVJO5ORYD9n/bmtr1rrXs54uNq7pmojQ35rFVeMZZqTCKuIgT3fBPx3J/Eg
+nZDxY0IRuGFOY0qMiBUrECOjfkKOynu8+nbaKIfjTzHgC1YDP+yJu5f6I1MRum1Tq4GDKz9dDV/
Nxqzq/UbUYzWg7nTkucV8RvJUFWdg4XcyxbAGmLOmnjawOhdE0X5YsRY0mx+rubDkn9Wuw+cbaNH
cUnjGB8pdUWCzD/soBqQsDk1Y6/xe1p7MEFmh1Kh9Pj/lMi4yjHXUe/PcJMze3Tb9XeNOtVRnYy9
yPmnTllQyf2+VYznHERL7fLsf3FAEXYOoDHe/WHiefdd/iqLTRQVyYrVDVjda0KdzsGsN3nAndDi
yWKc5lBoORCDT9EVzQG8JtT52WCO0WBzRHE+EX2aEeaP6wdreGqrB45W8NbCmAy1UaJBGbGWn93M
21iN19PyH6ZCQ5eAjrG9Mxo7UVBXsQaGyyZf+qcDMDxZJ7+2eR8ZddrmQA3+ta5fZ/Qn3WhcWYw+
mIUkt432JqaheeA/qcLvm8DfW3gKeTbLGlah7ERM2wdTDVjP9HFonzJS2ITUPMdP3dG5gXqVxChG
No1EERWTGqj+YPSPKQrDM/ovVy9pDsCq43ah7mviq0DGkYhDpudpDm+fAdslqqKDZQg366TZ6Spf
6YqloxTXmm4piaFhluGirbx4Y9/umyAZ00ChqhmMTe5NE1OCLeyVhV9tibndtuiqiX5cvnL7R/gq
hbHD8lIpjZxCSt/OfinfZ0AqjeqPc/H30CI0dtNeJTH2t5FA2EdoW/+vSYXosN7+nNfj3u3dh8Sr
LPbFqdd9VAFOCD3EcnKVWerLaMRPijxcpaN5SIgyvyy5Yti9CdrtasxsRSp6tBMn94tQv1PUyJdm
61oR00MrDddE7/4lYN58HnNFDS0um57OCA0DiiQKsWUBpH+KR/BNl49332L/3nST3qvNDbXMRBxF
MIoExdD7WfeiECG4LIGjQCZzM/NUrYBCi4syaJMrlq6I6f95/Ex49Yn/sGuvS2FupNRnWd8b0J/X
t9qf2rV9WegdMw3AgqPGzyxKL6dVnWfoz68J61dd5fnv3Wu+EcUsq7WisVUAkRzI0S1pXv5k9Pgc
94ZePQB9g6gQzJxAAX+rBfrYF5OQQkbcGu8SwKcnNYiRs9xpou6o6AbwWLQwQVccGsEPVpkdJSvO
7Fq2HB1PMXuOovf/oDSbD2LUMrPmblRpzDKIR0mxQKYQ/ciEwQGoxMM/SIL9FBVgJSP8Y5ZeqX2/
WDRxp5hf0vSDnCP13gGIZuC9dnbvgWkBjgWbDC4axrwt1SDKU0uaoCKzrXXvar081ik4Nub6cHlJ
+9nPV1HsvJJsKrWWL3h50EJJ14JUIUM93uk9IRAIuqSGcDCcyzLlXYtq6YYEBHkwAbFDAoVBwAbc
Ugdsjje5NlNVCaKxd/J5dJvZcMciOaySFYCt6VgPkWMmwjFT5EOdCVcl6TFRpfpKNV4p2WqbEQYp
lMkZkuG6q2RbrErPQLt0TmqnQlOmAIrCItZ5GZg9nw6GJXSEggtXFU9FyY0x7ApiECLgXf2rb4Ic
//QFsKcNW1GsW23kaOkyiAKp3mMto7d01JZAUDvfAKzI5bPZtVZbYYzqVUQFHMSMh/bbyv8fZbE4
C2NxbZZympbSgENRg9ntbHlwiSc4UYdhYdOObMCEHcsxVDm3eM9IblbI3mIpHoU+o9HYLH2L84cx
692Oqx7UqLMx5lYIa5R0ba31BNtIc/zlQOeuMTxHH8GJENC5Q26YwlFImXEzcZvry0LT8H8/Tkuj
xUuLY9yMshb/c9MrJZEvJycGd0mp3Bh1Zmfg6Lyskrzzoj/f3DRxaK3UqrGwXgbKYx8CytCNex4m
+L4UA3BuYDUDxTUjpU3FoQIjGA5sjL1xujfGKhhMbslz/5RexdArsVnMusr62q+nkmcUrAdyPNV+
JCe9Wq64tR/empioXxLnrEvBX4AOj8UZq2dVu0573hzqf1iM1yUx5imLMCgoUf/7K5aiuRCa9+Z3
au/mvVWwsv46JcY66WJUA6bslJJTfEsF7g9gpO0c+dqg8AEnyiM95Owg6x3zZUqXnl6qNA4yzA/G
KTCCo5fLCr7bhrRZlcXEFZYEVE/Alf3M8OifxU8L5lai5DSsrHnogZq9SfmDOVDe6hgjVc6RpJYK
yjHt/CjPIpL6kd0mnPFD3pmxIxSFKKRAu8WZUY8ie3QCO3OUd6cT8xfOC2LfNP1WEIsxTWtrZLmu
YSsVlJYwMTIV15r0DC4IO+YtjLd79Oebq6wBS7hBhQn9hUthmwlxs/hLbfCKdDwpjMEQFC2flzkH
ulx8W1mzDdCfsuNBdvHusMVYirwZ6qSmDTm/ohmKAvVn+cxzIjs8ILbaztiLacKc3iBAH4QcDJwA
ucU4IrIh9e3YDa4cTS951PnAZrYtSb0ecu1WXrN3ymgd9VULKhE1rtjwSJR42tKExQxUfoF8rxTt
C1Lb1wB3QMC8/tPQ6fajGcOzJqZcpTUOewT3WKd/pLDuyu3kr17XfWzBJMtrqKeKeu5jfyky4Ave
atewjvlcDAj60imY5cQBtap72exc1iyEsG8llIvVSGTC7ZeL+tpcZ1s3fvTWynlgXL6QKgthoq6W
QeYSDo8sn9T1cyxdA1uklUQ3jXmvpt2KnqqqkiipEgVYYlZUzcVc9wTW2lw9ldxFSZiZoy1b36X8
ylJKV6iuh5UTTVJtPTsnFU97oKxj5oN9qvV6qQpSjvUJ/UtFKvDE5fbcYfwZFme1PHnu/+XYXgWy
LimViTQsCQyCiuy53U5d4uBBjiETtak4kddufL4RxexnhvZGqauwtr5NvbbQr0bM0q6kd3EG3mVl
3FX3jSjGFVlqO0XyAnUXxFuwYDgd0TiL4RwU64Y6qRTqNINyVKXlJF3iie23RFTuIhAiCt1TmWQc
gdQkXNAM1hXNhjD1Mi0fptNLNz5FcRjHd2rxQZxqbx0VW+156R/eJjIeSVXKrFAELFFFVgIA5061
PFw+pnPKF2q8N+fEuKNpSvCwKSAiXtOXXmlulgHg71LcfBHqPLeHRgRyZ3KrVMtTRVZvMIZgSAEB
Xw3Hsk0dEOMdNHN8qfPyY2Kqj2s+HFYFVOqZ+Cm2VA6Q125yY/u1jFvrlkwcpwYKPPqnofAcDKm/
IUz+qEFo99232R/GuaEpUydlg0OffckfgDDojSEmdDu3O/wPmJI7dLZrxzciGddkCnoljAvVs/pl
jV4AGaC1vADhsgyN9UaCoK0jcG2Bd5WYbmv4UfEkFzzSrv+w379sqcZ6JGOWDCAgYyVm9TyjfTFC
4zhQfxXpThIrW0/9KZMcizxe1un94AcJTTRSoWEYXV1vHaE+I0tZKgh+Urxdxc5wkvhFUW7MOCi1
u1z8JCRhVFL6hQ//T8H0Pm8iSEEaZzW2sF4KTsQ0AqKx7bK00wgea490YF+BQ1sHzC7b75JhMLHp
VEgbBf1rWothFKtPEgEZxoh2IntuuierK1aAK6tPhbh+wfhtqA7dXTs1oNjQAEHbkxRcEULumEZ6
t5pSBraCKXFEUyPAhwFQ6axgglWKE7tYxCepCEkplI4hgvFGRZEc/z5XV79OzHBO50NGMLJ9eY07
DssUac5UpNDFOnuS6TyrDWkJMmXdTb2mV6r+1VwmB3xYf++uIEi3FF1VFXChsZ4RvPfTUsUYpi2y
Z4CuBNMIOonLi9mba3gjRH6rHsivA7W3KlpYLwk9Dam/kGOJ4U1P/0bR9EQ3cxM1DEvVnXj1wrMs
v4lIhmI/I0OLgU6wXr2VXTRJoY4Z2BVizMHcyl7iZYBSKGzjBlQhkiPbmWu5IrhEOOHimclmBTN3
QgELRyO1EAxiLycyZhA7LIMeSApJAhC7ygcrjlW7jgwjwO6kTmvOX8uBfFyH5tGMem6lkVWp0/cg
8QNOAUDxymfljgIF8KHL42AdbGOwpUPvCopj+OVddNBRsg2S1h2u+0Bwdc7D+czXnkSroCxTdTxZ
z0JLY1wxES4CfT4fh/tFIzfGZGaPQhW509Ao9iS1t9GzWGbCE2l10xUG9cNglP03y82vUTirNPJD
WsjDIszumHagl1FBz2nKfViMucjJh7MOgvlWNirNl4VMnYxtSqvoXd7gFdZm+VNhTbyYlI1xqCBJ
1tDOJgKVXGPzdKUaLVMFcO4gEyw0mpnqbTJEHCXck2GoBkIdBeB0EhsqCkJH1rmTwGdSTPerpISG
zL3cbKBA17GVwei52XZT2+d1gqzZhDlxjJB2SIvMTnZP8RYtl/D6HdmHGCuQnuDG2QBvdFmGTo4D
Q7GcTr3PLeFlyB5UDVj/1sTzqfR5unU2rDQmTsyVps1qAN/R1P71EJiHr3Asx8I3OEfFRvWmaolo
3tTg14A5JbMhw6TGtZjW2MZY/dEhjRFK7XIkpvZFJ59E+TBPOc80nivHW4mMVe70mBRlUqbBPFaP
eFOExOBlic8vE1wKSksGzL8GBhXGu8jSmlXgVE+DGNzKieKQkrjlWHGG9M4VAlLQq4QpHwn4Jme9
7FIlroMKKZV5O+idW6cJeqVrd1gEYMnwOIJ3PArEIbOugLhUgVFjFlUmBqmTKM8waymEi1Pcotvc
BXdTSJlm0Rt4xWfUoJHvWyV8K5I5KnOSaq3TevCAL3dGtbzLRmSVUjGwluWIonHYGPqdqhTBZb99
SjMwYk1DRFkQaB86DpB+1uamDbMlYdS5KALxmISgbRK88c6q4b8Lp/Zmr10x11TeRLEn2xRNUQ2R
OuTFDufmBQgUr9/AjlYt9SAJsDBFoN7oQX8vhZlThjRqiK9kCv/gXl7zWQyNe2gakqkbiKFl5Swg
Kko1GwQ0bm/Khr/IIrjN7zuK+0YWc6xSM8zjImN/af/WS/OlAZQeNrq+JrNjebTGpqn2BI6txubx
l3DXycRFUUl7YPK1+F3s+EWK8Q/FjtOeyqjNyxZ6t9Gq/laPAAMDkFRLKtDkBPIG5JinQ+RaTnXI
w2S4wlCewznEM9OGJ5ck6jroaDXTNFljajQJWdOlyOhzOaie+wOFeK89/VEBDDClcdV4anOmpoxE
5ijBW5a1mgSjsGCR5XvFrW7AcQZFrQ4jKos2r55zHl4yApnza2q9KWQVAlG0fE/nhhpYofzD5Mdh
+S5xuSD2ZyaIkUe3fGMLmlHNJ6PElip3+SG77d02sVXT+Vm5QuYOPIEYWMrMEPAOiCF5Vc2zN4TJ
yGd0yOq1rkQ3BKZDAO82/TB86cryrCfNI/DJSoDJIjf/FH8XOU1pZ0l+Vi7j/61lVRtJh1xwL9qr
G8Pea4/koXXBBOh3QX8FpMsb1Laukda381vNmb+XDg9y6dRI8sYSM6unlmSz+2MrC4UQl1lAMQUE
27iq74cf+nH8hvF+/yvYQj5rx6yygekSWgFBq/gUah/7p5jjEc7eEMxnMEmhStTRdCCRIrDGiNwA
hhNInyh0uJa1Zk6vADGHc5Hptbm0bsYD6WZFFDOuskB9lzwY/hqKH+lUHHGGu9j7e9v/dnlsQ7Ki
yKM8V9hl4Ka6qekD1NYbSOs2Glof0ucl+RyTo9m+L2VOBHNWOGW07GStN+eLd5Heiglul4bG/6Kz
yQOd3wTSUrg+zI7kLI/SdzT0cuzkCRPxwvayrcrCHEejJEHs4oBPOIze0cpmEioulY0Rc7s4rl+S
wHjXUHvmypJt3mGM+cZ0rI+1G91UYexZ7tzYfNbjs9BRQxQMFCYQNhlI1LImfNLqRpjrqkCSJ29s
Bd/pTnKpHZWBW/c/C/ExkwAXZZh4FmsSaJveXq5IL+ZOGEkO0EOjs9dO9lEsn50qIbGD9MixNMiH
Ol+uGkCZmXn7+bKOn/sqdNkjyaNKoNJV5ZNqbI4+EVGOT8WyCKQ2J70dtZ3upwj2Hi+LObffCvrT
FPqHcluyeRC8LcHRpMw01iChEvYh9RRimHIsxI6dhhzwCGAnTUVC3P92M00yr7NYGjSuyG7FZ4Bk
dLdSCJhiDCI377PD6jX+TOCCeR7q3DZBMGpXugWar/P8htAZ0UQmCNbiIcx6zSeN5jeNAhyUjPeu
OWsFMLW3whh3L3f9Ms8YZ4FXWNEKINmjaGdObjfw9qTkYqzIZ5EiI4/x9qvSJcRssLj1q+JnXi0+
FM7XEfx2WTCgqaJCT4XpSU7hFo/9DfHVsAxyEEbARt5zPfG5wmICDxsMJjWD3k3GEyujWkadGZcI
rrLSy1bwLGAHQv3QuKS+i+zCFTAcdVl7z63BW5mMF0aIN1lWlmEAtVhvamlG9NF+GteOI2ZXe5EG
RRMuUBmRMGT22TCBF6GARxtRRnyvfM1HOwmbYMbZgs+3bO3eW9zULj9pqc3T391t3YhmAqxIsdAt
awg44nJxtHW+LgvCCWbO6DGo2m6XxxydGAtJZCVoCGsHRz8WXjPbc5g4o6f6gKb/hlqbw3to7Gku
WAskJBx1+pd5LZOxmww0H5WB0UtfC7166PvhWHft45zRtPtaz7wzpGf01qkpOtiYEf/T9rczz5HU
g5JG61zCAkl++zH51F41LgjsKOfkF3QB25dV86wJmG7qVh5jCwqtzoUkW0vYgsnLQPSHuRRbfkrd
/kP3zhDtFUBIIgD3JAcTxzfpsbwR3k9X2aPmoGf4k5j4POjynWji7RcxWiw1kzWI5kK1OAriF7Rs
mrbhZU8DMKgqtyYAQ46fhHte/KSd5bBOOwGsFTyfQY/NgvvmeUHwJmuqAGfzpZ+0UE/r2CZDfd9K
1fxRRZoQbZVlbK8xuau7vgP1KTZs1u+00ToMYuy1suFacRpWavMoCmaogofa1IW7dV7RUz3bPcnC
FcTXypRd9Yl+VRigM5KbEU9kw5mzH0uaOSpMvlTU34y8GuwqTm97oXzALEEJzrS4sNehckBYDYLi
ZEYeIe6PbW0dENYCxBkgn464dD6RyJH+bxOovFlZehR4zSxh1tCCXRslMHGn9mFKOsvWZVWzJXR1
upe1aud9R8/wdS9ZP4qShSZnRhnoWSva1qDdkmUo7UzQ77q19zRtTB9Kq7RulHl6V1toq6qWoF7I
F1PLvlz+lr3QAbRbaEXBxBVqUozVmDqjITlClBPRV3ZMAmDaePGRh6mw58C3Yhgbr2LTzXKV0Yhr
jJKtjIt17NbJVkcju5IakYfnuudSdJG2YGq6Dm5QZoNXS1VXs1sq4A0nd6thhLLSP5ri37J7U+uA
Y0Rcp0ggQWRJC4ZEH0VtgRijSx/WHARLFTTt8gGdRkxZk2eJwEhFPynSHuwcgty3/aoZKxp920R8
6qoi8SS9cRvSu40++VaaX6+UXr4zNHtqxq+FbN4npAT5pmiJztB3ugcbnfgjGRtHKKRwVtKnobee
IjQBgJ2z84Fh7BFN/1wIzX3XCVd6Nin2uOaZXY3IBESjdow1dHuaSmInWeJKZQJO22TunEVZv8gd
Eew8sSj5rf7BaM1grsAsDUZ3fyyyq1hcSxsJFLB0NN2cwSpUVyNidXtEajc0RcxQNUK12KaIE7PB
N/pwef/2fJSFxLGEOoyoqawqWAWQRBO5r4Ia0CRyc6vNsm2lhZvmhzqOOYe15+c3wthHpmWsBhqE
IMzS0AMAY9gXz5eXs+vmaa1T0yzwuhvskGQ50lx521EgoPrQ9ocaeIAj9fKJbZReascewkWO291d
lg7DDpdLc26Mn8/yNO3iBKzlQtyGYg1V6ArOMe3dWASdqmWZkmWANZJ5WqRjC7w/7By01o+0wq87
NRxbnundX8lvMeyYeiTGcgf05SrQy8heWrB6Kry8xmmG4ezCvi6FhS5Ua6kzyrSsYFKnzq/v468D
HtE0N7oeQLteHWWA2Ch24XVPyPD5ybc4NJ5bqXDagOe1ecuV3+5q3rZS1iZw2kS6iQxgr2BshaOP
Owdn4OGJPkYdzSlnMWAOv6pbDSz76AMwtbD7+LZ/jJaAeBkaioQgASiQcZMAfZ0jeMelQLBloZMC
uIYI6N+ubRQ7SVpovKvY4rE+FM8t7oKsA0KvcFRXv0sfJMuJjxqvXYvu2fZ4DdlSwOqLuTATUdAZ
7BxJYknpJZEEHZk9FK1sNG16ox5WUuJEzUEtSlusQVzThGYah3Lic9ZNL9sF+WzRpJzzVotlibwp
YvzZJAO7xcxSWfw5OQH1EekUElQ5lmk0jjx80vSPbc+F7uctilHUtq06EisxrcRGx7HGiFU9fmvc
yVWvcYTDaF/exP2FaaDyxsArOnAY3ZmaehDkCeMSXXk1mJJdScSeotWOlOCyoLNSzM8tfJXEZFUF
YRVGIEATLEzxp2AN9d5Z8VyoXMRCvGfmWeqClcZY0abIxlGdhZ/SfqKadDMGuhSn8tNg7TlzeGep
C0YeC5VV5oCUEPK1CcR3eqD51ZGiFOiugR5KW38s/dhPnMGdP08HHagqxFVsOUhun+WH+oaXnGLt
EPspjI+KF63WhRw+ykCSnBh2PntIi3H0hn0EsUIYNY3meNAXA/s7SeEKADm99+M5GLO7tFodFW8b
jvbQ33d+139rj8o89oxVWZcpWppT6lh2kMBEtq23jUB20Y/HkcY6C3Zx9OebZGUp6BPIw3EpgEni
t4Ppmian/+ZEv3y+HtTtgEWLRyT72iBtaRhyEWH/enA5CNm3UbcAuztV940mX5E59iUSIQoEDq9i
aV+iArylMKahNViHqO5R9U9nT22Fd3kn6Y7Rdx/B4vpZksZgiokvdNk7IY+/S8LwEZyyhY1xoduZ
mIUNNJKrbOlTp6vV1FkW3kVgg8yfW/e6LmpvNlun60QdVRCuBEoMgr4FpGLpd6VBsNt/r1fOJp69
HllhjPHSstXEaDE6riZndAXg4elo2gYP6uLLbqn4SyjwXA5Vs0vHxhixvukVjeiwzmV7tFTi50Jp
EzwGljZzTUx+KNJRRCuq8UGQrrtCsg28Ty7fBPaZyq6ZMWxKMaXoWEDDnRnjQUxsfZSP+nTV91ag
ALW0Va9y88dlkfvX4feZsrF8nfZjsZYQ2a6NL+iiI6XfL0vYP0kFUZOFHi7ayPVWbXIL9nNYwKEQ
X4Oixs997WH8In6kiXQ5zCJ+oXXXnmwEMle8r7pBy1KsidJ6o2k5Rav5BKJR4OcCizJoK47mUL0/
U5yNPGq0N/ciKubKknLEKn0D3h+T4A052MT61vEgw86eRScF2UiiX7KRJMyyBAw5qCgtIRce8TTc
fBsdFu5yiI+DXX7lTSbtu/aNSOYe9mszRRIGWoL+V+er4eHN6ykeZln/vzvJXMEulsp66rI4KOT6
Rzx13+ZIWG0tzmK7jnmMbtylMdctXsRixAsJuv+b1f4n8kjJBZrd9duYSrKQQUFczb7Pi95YC7mJ
msAC/3VDLPDfKh+k6T3nqu1a6Fcx7G2W0GokgQCN4JnSHir5TrKJR4csZm9R3A6F58iO0O/gWy53
9IEezfkl+L3C02ZvVHPMm1qcdWwmIZmLbno71VbbSmRnEO50Aew79cPlxe4ay81amShFm2sRLAwK
KgEjGrI12Z5kA1WHKkT7uzf1JapojVMZ7b/Y6I1YxpqZ1gx/m2GLzTS6AftNoA+pV0xBYlzXzXdL
XoKEmw3f9UwbmYxBqxJDBkDs/wLenCIYEM+8pt1VcxFSBAOLQyG0H2JvJDImzajXtbYSSNRvTMzG
r6HmxbcUBjxDaYxXf+CpDmPVDDWJ2niA6qx9OOelq4y3qlDYbfmS5Kqt80g3OXfxVEHbaKoYq3Kb
qxoJciVzFryJhOlBKzk+gR7JpevAWDKxlPUcjblNkPXGcyFiuqPhbduuCACI6aiIod7HVjEnIx37
SoSxFE1A6oOwrG04i9hXg40I5mTQVVAo6PaPMUIVBX0NbFsTFQRHCVBtA3VM+LeZnJN/28hjnE3V
zqkOBr84qIzs/VyCE0OfgstmY3/XLCRKdRG1gFNv7Ob0+6JZDXmCJV7BJJIaWRgLJa8XZve+og8a
JSTks0U2N5ZVs6gA2gRkFK0tHxVfCWO3RJtV72XvJS/zY84LlR7DmbJt5DGmsJ60aQHJL7Dtx9Zp
kNEGrSdA0EZHX3ndrLtWdyOKMX8KTqjPFBRraBMGBSiafKoLvHfu7ilppwwwWjHUU8Vye0pDUaK1
FCtSqslGl4LT6xwTtytBB3gFQIPQL8sOL/Qkmgu1RcpCq+KDUBzjTOPdHp4I5vaYSVuRjOCxTvGc
zOckBNe02xRww6cea/TYpRbHKZ41+51u0GZZzA2KJxmwYxlyFdGn0aUnFLvqIfbJjQq0h/4DagGY
OHCrIHOKa9EtXOvQyv6MvInzD9ds8x2s/RMmMvaYRMEBAgLePJjWX+Ng0wzlRgITvS1VV4woqiEr
0/rj+kCf2DN5bISXywvZt4GvcthxGrBQSvPYyeQ0Rmr2iz0ERUCuV0dx0GiNVtF/0v2NQCbHkwIM
2+hnaGasr345JlcCEj2XF7V7izciGIMh1zibDi+VQMYtLv0xVAIhkENei++up92IYYxF2UW9OWsQ
00+3qKVk5bu142Bq78YOGxH0Dm4MRRarkpSCNy0w1Zc1b++1DAje4QogKbN5iBcpvLxxnCttMXHR
OKVtmmCSK9DUzO2au0SMOEfD1TfGaqR1NNGZSmTe8cZ7iyefesQHIuvlJfEOibEYXbHI3SATJFom
PShGs7WLzLiS1PjbZTn7WwcSIFo6hGdklMHI+qJaDVQU1Bn4m6Vk94vGcbynqsCZI8RA7S8ZjDaA
na+M5lRqwOuKpgpL9XTAYOVt5gzp6hiNBw6/0EobW67v1+VbriXHMk4xzXxYZAVWKnFmzbKVSX2o
tWcCyPlCBnahVft9BgpR+ZtOeqCCP8WY3BLUhz76Vo2Ye1vUwKrfaeW1KX0RNeIv6Haol2M+V65q
+k1XOXWB1ivFSwW03mp+rF8BKuLQIbjCcE8FzJTmo2TUqi1G8WHtZVtrZ0+LMHeGj0+QhIrj57Ly
quGzIN/MiYG56Gu5DcrmILYzRoUqu11Hp13AOU2+F1XMseT0/M/3FAVLzN+hHnsajdzcMLyyohjp
YJxbnvl4FqAC27d3cjF/ayLzfWHxup92gxn9VR6jJ+oYR3UGcKcAQ38xGg1iSXVwJ14wiMW7azJP
FqMvmZSUUTFAXwTJrq/r+9JtACbTflAP/dWM+WlHeO7c4iAEYFh4pI3CS5DekB+pkx95XWa718NA
dyuIW1FxY8FL5KUcyzJCvhN9krYO5J11cC9fQIXtEj7FBq8iWE+2NgSUxjFSOZMzu/Jz6RdPYDiu
HY3Y+XP72DiRq193N2DpRR+odiRO4aegy83QbBU5mi23tuWqrdNOHA3bs0B07M2SRPRknjUvoFUz
VWSkx4O0AdkJmrcVUOMsHy+v/qwxkq5+I4XNjTRpVIq1WSENeWgPY2mnrqqB3Qq1+A8JGH90pJSN
b8BNW12FJ5qqLHuFgDaLthYL8/5n00MdPqw3RJ0GgifsC6pkv7EvMjd3/h6BEIsFpwW6wjGee84a
Vksk1SttjU8dfb/Icf4MRGo3jbaRxZZq03RMkoJUyf9k/QJBN6/4QPW7CdCtLCY2sgxJyKIiBuP5
KL7ExIzsWslVcMAu90KPFFdRFXZJyDEdydWYyodOKj70kukmmunOSs0JPnZ1avs5TBw1yFq6WuaY
4EZRBiSCZDaqFbITO6LumC4ABSdfdIHUs1xxR+/o72aVaiubsZN5F5F5ybHt4lHzJVoGjV3jiYal
ZY6yaz96nAu0V73eCmSMZWl0SjlaM63ISP6WVOcP5u32ZYGTDXOTO4Qw5grGJSWGByhmSXGtIUHp
pXhaVuva0Jcr0TRfzLXyptRAU6N23U8jJ0uwG4WhC+j3BzBRmNBa5VSbCy3VL14RVsFoKysGAEBg
6S2hKnJM4J7134pjgrByjoFLn89JsCyfxHKwLcKbld4zslsJzIOs6bJ1TDKoi9ylB2NK72K0h5VG
ztES3kKYV5lVr8AxlDEEDvgTOx2+yxnPmHJUg7XjWlHkmqy8UUOatf8jc8OTRX++iX0WsS/QxYlw
j7YhU4hQtCPSNmgKEaqXHP+8u3W0YKyjS5UGyW+FRQO4/MZ5Qs6jSB0VnblV9PeM4NQvbGTQb9gu
qGq0isjwCzQlQfO6pwX95LvjLmjvbbYVRlVyIyw2uzqZ6iEJOh3tj1Jp5/rdKD6tQ+Y16rUpP102
UHvB3FYcc2XzGg3FxkwQRsy6owqzLcjvaH+NypHDOyf2ro561Y4aFDABDLiGl2YyfL+8krMBfRqr
UCXQ0PyI3BQ7oL90yTjrU4k+5X5N3TKzBiCsph8SE5wGGFJ0EksLUzm+ymrhBQXj2Klz5aMyq46V
Kl7fKLezPvI6wvaCmO03Mb7u/0i7suW4cWX5RYzgvrxy7W61WoslW9YLQ/LCDdx3fv1NyPdYFJqn
Yfs8TMTEKGKqARYKhaqsTFORjYn0cM//6DxMV8o1xoXowXN59GnbScVqB5jDMKpt1HYNTh511Bwj
omq/a13ZN3fjVcuTl6KOeHaVojFnYqc3JGPA61DOeZ+WgVDc9HHiJsYPOX+6/E3fGLQvGGHjliGV
hWBGDWYRi/4ARdzXlgzGlxK0Ke4olXdpPX0WxOFqLAc3zIIG/SRtSfaK2i9ObJRO0qluI4wukfrJ
WyYj6HOMyxbq7F3+nf9l539vxtvfV6cWTFiGALXeJKj6+lU0stdJ6hK7bi1PGMOnfjY1u1TJiyYB
bN2BY7XICOcZfzb98cv9338C42rTlBMlbXEb1h4iR/FNPqiOqARUODj+QmxMiUWvlPaIV3nbhCpo
ogzuSGmL7F8W6iiJLORzSwzWnH22q2HSQj//hZKgR5YN+izOfm/5nqYBEITZRfxzhnSGVwhAnaLl
QSI/69pvhaocRURozmfdOr4gMJE0TGrq8tkbpEybXiIGKGsHsKaC0ZGyoDeV921yZL8L5OogcQLG
GfcG/Ypri0w81qVG1OI5BSnvT0zb79WTeKdiYisF/iP0Zz86CI5mgEJhCBaM/4275JWz5M2tXS2Z
CdRZFw1hrBm/uleAZWSH2Md46ifKmZVi/GN5xJPvHy5xTTdFvPY0xBMWRD5ZQimUZZxAaRgtTLBJ
fcqg7MZZGE2i2FCyNsKcj9gslCoU8S07zPBLGHUeWieZnKZ1SOuknS1jStW0h1MTiMougtoW2Dk4
adj23r6vk4nPgl5INejtkB/r5WNllE/KVNc2MVLOWrdyiPVSmYRFzOWx7GK9ALY7F51aMFJbVqPc
1WOrc8XEek7b6qhpaEpe3uOtSx7CsiCgx0juOVJfqGOjXuQMTNkjsQfTdEtZ8i+b2Iy0oEoyUFVT
Lcw0M3uo9pAOm60SsrKF/lxVygGcoaMHauXsrkmQw2CC9cbsLcOWo0lwljC5amWR0wbb/I4YNkZg
AFeMwfL0AmRtasMgIMMd6l2VDN+Msd5JgsRxl83tXJlhPFbrsrlW5yQJiqg46f3wecRQz+Xt5Jlg
dlOXwtDoFBAnRaZU2fGoNnat8wY4tm+I1ULO/LEa4iXLks1Szp/QmG4eABNKN4YKkkMQrX1MouUu
aSI0+ROwqGfHBuPKCxi6UVPuu0+GcaqSn/+yi7/NndUIzSkz6hr+IFWghApFX+Hqlm+73LsJ5lG1
CFO5zCI4BMdUdTTxSznWjqnyGtWb7mChAAbEoYgRbyb41/USNeDtSgKzTxyL/ODCfDeXYWmahDE7
PKzZibWsn4ukNrGMRdUPQmHZkax7Sy/Ylz/Itset7DDXKJSOJmvMzSJYJMyP9dVNHMp2CDXvpvou
9xjaF5JDlf1QdUxBi8DIKto1CUsOHJfu1tmNs/oRzG5maZ1h6isGerP4qgmPhvVVbCRbRFO3i75f
XjBvX+mBWOWfC4YL+07ACUulbD8I1bUwyq6m8jp529F3tSTmYBlGLNVThlxPmknk6EI242YJ8diw
lNhT8iSCFFJNPFHMI69JwLeZV/VpLgve6OO2o/72o7eq/Wq9Xad1poa8MygqwVNRvxymv2b0ppmY
ZWKxqoQnDssJkI+lEkctTMjdZ6tDtVvkcXNufTRdlBULql50HJU5032idZhADMGPuVz1+WKX4lEA
Q+1lz6Cezjrh2ghziURpX2DQ0YKRMX4cW9BpKpJTq6ObyCMPXLXpHpTJEIQcKFVZLKUKuLCQy7Ut
3LBJHnWpOKVjQRwMTB2iBnNY1fA174prvTE/k3L50qsQp7682q0jt/oBrF8ISqSpsoD3YllUP6wk
uzHF4jFpMHilhtIPqes/Xba3vbu/F/w21bDyw74dwzRaMK5dEHKI5OeCqrO3mt2VXEwxvYrPPiTC
smaJyDzQqPh4xIUhFgwQoOISDXsRHK4ymPjksT42QgtxgBqZekUacPVowHImV6RMj0KV97ZQZbkd
k5bzUNk6gDq48oA2wqSd8RaAVws34q5r+xa5SVyKQWql+3jRH/5hb8GSiqFV3ONI+T4uuLWWSp1A
xhxYUgqc6kmIfmrtkYSc0ElD1tm+GgZY6kBTAaJaxkys4vJuTNR4tRqYVFGGVPvPQlPtCUQATah5
3eQRXka0lZ9AeRCBxcDXxA5+XBqQzUaDaYkS9FLCbjJ+ggfITqsfZfJc9MRRRJ4E1WZxYG2QuQ+b
IVzyPEb5DUN0QSygKpC6mQOdPMpdg8mNffgSCmCT4ZakNv0EmE2Ix+rQE2OjKAbJRXnQ0RKgEykl
snXXwGtyT8eSQ/GE7jsaeY1/2XE2K4E6+I5BCQTeQcwTfdxeq40gqmiCY7eaT+azfhCvUwzBRPsc
uFUdlZDplLiFo+ic4LMd/lZ2mVjbilMyjLTZ86va90ux+c8aiNRDzrx2ZYpJ3DHimsQzxteDSuqc
QQ/6dvKtiec321/vfSPp31en3CqXqGoG1JTKXPIh+vu5zJT7yx/r7WNcWglzFtpYgZDpgK4VqRfN
Dq35Xgmtz0M2HSSIXBRx4khKusM/V5kMErxSfJ1GxZ8WpbSrqPBVw7TjAngUgtO7NH5uGHtMe7jK
CMmwRYIkcm23qLb1KtS1Ksx0EvDfWOlBSmrMdOaH2RJ3TR+7GCjzZrP34DuRl6YgUMqEXR5b10Ji
+VGfXpVJssPj3a2J4EQi2RmG4qpZeMwL2V0izWtjNDIH6VsoDf6UJL4kqFfa2JwMYblOx/4hlK1n
RRuPfQlJlbQUrhZFHTmXPc8rmGPeZ2HVdx2uP6U9COShSCUvlCPO8eIZYQImMUhehgJqnUI5xXYh
dq2fp5YrpzXP/f5L2Hr3Pyat7aNClroF66EqhK2DS640IbQI3q2rOPZpabv0k/DBckvvsldyjzKT
6KpNnJZJjaP8n54P2tKUflY9CvuYJ4mj0O9y4QywaICyGXO5SFVamwJLvZu6YIJVFfA90hbqdG+1
jjYfQRYvgM3I6X5mYMbr7AozWiZkWGyq/C2otiXsFgUkFra4k2M/7GzU5JWdMDo6T6iI4wFnw995
ZUDwDaU0s8/3Qz88qEMRmMPwcPkjbCVzBuZ+0NVRwDz2Jgixij7JmEvjJAEBksvPcfrcS0+GOtjj
gEIFt6y0lV0ht0J+BQQ6uNmZKyMuoilsFsw30GHsNL6lKm/SqXUXr5Bv/mRaZOuTrw0yd8VUhl0s
dOjzgePQ1YjgZ5PsaGqs2rVGeB9s2xgUEcAtJEkoiXyM4+ZkdmJNhXXGBOmF2TR2WT2p1WSrwvgv
Dw4DJZf/t8X6coZkILJi3BmqlcS2kMe7NlMtWx6MVzFf/iEWrY0xn62KdRAPNggQoe4roeqqbeya
xOCMCrzB9djzuTbDfKwqU5ew0DrURQr9OhJRskKlsRU6v+2RzkhZ/mqN5h6v47tqUWJHXnKnTuIo
CEUZWl5zbKNqejMrkxeJTdAQAlb08L5PovuhaIKwT3nww617e/17meygz+ZmKFtsCzEmr9BBSxwP
d5cP51YMACAVLAmoqIKqm/59dTjFWsWwdStAjmrZd138RZaK2hY7aCVdtnNGVko7ImtD1LdXhnSA
J2MrIoiNfTM7EPcVGnsgOcbcrTYDKHTs7LiRX0CahbnYUreFYrwpE/17Ys6Zo+U1YKdydbSm+X4K
wUBZiypE99oKvESCmwBxNFikdGuldaUFb1MhKVWniwt5F4O609YLDCCMYWNXkHG2kxJiLJElNoei
Cy2PEFVF3hB+urziTYDUesXMBdvNnWIl1ggIgEcBUuHLTKGHyNUxwRZBvMwGuQgoioAw5EHgeB+V
uW8tAunBSIefd/ps1+FRibAZGa/KuBmNVq7DRCOMHWLaOEbuWvRdj9ZL9BIuytVST3fzSB45m8kx
xnaQoeaTLzXqN5hr1vzJBOIL3AyJ27ogzPYqhwTkyRj3/Pk8zla+JRgrtyVyiDoFbsmgnrqjkOiW
HbbhfVS2nAi4mamsvOUNlLUyVGr1OGZyHmMgd/Z+Icz0o3b4E/narafy2hQTVlS0Q7RexYX8Psck
BA2XbWJ768CdptK28hlnbaailaIDeBU0amv3/TOoZZ2hernsGJtGMCaFkromQpWHccJi0tCAK1W0
kFHDzMZPTXqtSrwK36bzvRthnc+CvnlNFKTKkRY6g5HYeB7extZxWQaOG2xG/JUl5iKcayisKyOg
H1n+JU8em5LzTNt2s5UB5goU6wZyPgOQLDQoTfvamXYUQdYcxh2vaLBVHUFfH+I40NlATkY/3cqj
QytNwtwAsiSsy9sGWPm+Km2paRxNGW1NCPdjyNPD2oQurm3SL7mySfIOg4kxvhTN97UjMF7Za40R
cHVwKhQp5piT226632qNTIwHNl/C2DPeF5LwCiYlOy+vk+zpsou/uddZ2rIywoRzoqhzaOJGA6XZ
52JIT5pYgIrmUCqSHdYakIbDlVyJ6MGUDscydbdLlpnT1SSZPFjjW9nnP7DXXywBfNgrZydZ3jat
1saoGEVAevEYr+X2C2TfAJjnpCHbPmmBhwCVV+NMRqvqwrKOUizIXK5BDG5bzX0BmbniOa4eY4uH
5dncPrDSK6a8JeY+5VClLDScAH1KfLHVf0ANbxfpmp2PVw1ZDpUOnmtRucusximG3eWPt53tgvHT
UGVo0Rpsi10bixHJXIXXgiM6U+eVxJ692ktO+X3rlIBot+6c2NHoZHtJt+UnySsxB5Dwguf2mVz9
DhrzVmeyFwwcEBVZLAWSQk5c2UEGwqUNHz/H/P6kcbx2y5NMsIKCbwXNmDMW6G6ohA4MWZgND0e7
snR7JC9WY3GsbC4LBK9Im8ERp56hXUxBHNt6wtCKlgy2VH+J8WRfzGtFjey4A3TibpZlezKfDBKg
Oc+xvnVPrI0zYbzpjXwZUgkZnihe1dX4gN/3960BsC/jJU2J9eG+zFVkYBxsITGYBVXpbhZE8IdO
nMtu41pVMSJuolyPqv2ZzovYgatUSrMmUEYfZBWZraD2ppXgWBG4nHrKeSTDMTCpkBqYeM5oz2cc
+mwqcBgoL05lXNdO7hiPvQu1DRnEZaEDpbrL52/jE6FSDg0bSkSuKGxrRRBDFDotPNYjQHZMJTwI
IeEAWLZ8EPR2CmaBoUSEW5a5YnPVjOeqTVTfvBYh5gLmVwgsEVSSxj1/NnfjXJmSiV4q2kW0xEK3
eHWOAdLPVWNsVH8yGqcqM9uavyoNl/Vx40uBPOwXJAfFVzZtkFsyd3HUg/0fGcritg7SOeSQXnsE
u7ONpj9P/eeMzhNPU6QodPIMmAkAkpiFhd0CN1xETJIQ5w2ldyM/ZocaT4wf6DTEnzGRiOxh3uU+
WG/BMBDe0ydHxOUC2cjL6ciSAupJ6HWd+WgYVXItRKblkyP4431z3/vZbcfNyzcc84MZJkdKaiNN
zVC3fOhJ7lSV3JBW5FWPtubtPhhhEiNpwLwb6JQtXw6UJ9lbjs1esvPnXwKimLzbRTsIr/mCQ2XX
mhfFae7a2Davar8KnClATZJzHLe8F58WY2jQqqKCIR+9t5AXpNXZrPl6A1GADvhE5dssyJxLdyOk
mSsrbBYzpHqkSrGk+aLcXpWke9C66rYqChdDuLxUfuugrG0xARqwGymWC8vyqb5bfhpu6RAjWBnt
6PvyHPP1dTbquB/Wxtw5WamoaljBPY1YL0GmOeEwtJKbY2wX6kHiXYuCB+B6YSCZxWmQrWPSQ4m7
Gm0hvcvH2A7D9iovrHugNLzLofbs2yKdA7kUpkexH7Rb+PHbVmabAQap675mFCZaSLJLrNmbSfHj
sp1zPBI1ZKEmCjpwE+MJ9IesQqBegm6mjsHGpdxk90ts96B6cjuEqJMy28N9gdtksnOeZKZ0lrUy
ZpkTOy5KrrfQ1va1T7SGJB0Ld9kBTeyO96krOAP4RhUR4QmiAN8vr5hnmTnGEwHFf4XheF8bvlio
twCg5KIOKSyyU02Vk6k8ZgvuFtNftNriFHMheqH1oU+1lJLdqDuCkzgodVPatRnSAfb4P9tkYoMi
hSQkMoFklFvtey/aZV50sNA2kBzthV8YOQvA+Jzg8EZVhAr6niXm0GMdpMjC5xyS1KkiEd1SXkH9
PDOgNtAiMIGfRwGGbdjnpaQ2A4ASPn3njyfi0/lm/SaGl/S75etlLzm/Qak1RVFRWKCAZZ1x0Fwh
loZauuUPvui0hTcd1c/jaXxsH/E03SfH8BO0zbzqR+oVXjmAGrf5AT2Cv43w9EeogJmY4IhQz9JJ
ac4GMQeTtG9AcTEkp3R+1mvO1Ovmp1vZYGJgo0jD2AqIgRrpXTUWdpnGUyfaOnLrZTDBTC6LSa50
hPVEjFwZnCspMb0Ug/Fl8zq1mY2XjX35823Gl7VJuurVmevBqqsPJLR8NahftAQs5nRKG2nXPjxS
gkXJU586yBFJo8PFmm3FbkpzD1AJFFkltqe1dAYGJRaEVGgx9Y55J2oYPin86Sq51sEqYeOJWlGl
0r/mwn3zlt922f6WoMwkzyYLN7X1CfOhdkd44MbzIRDGBHNBp1AlEKaOOiRKUL4ZoCMMUsLcbrG5
GKm9ng6AJB7yvepboPs1sd9/P2HD/IQzf11KOUWLz2+Kr+Ddd5T5sU0fLrvP9pl430nGYQepTwbB
hPcMOWgiMtz3Yc+rpGx6iYamLjQRwAjPtqk6XZihTYZ1kCOldirQQmlek2N6auwGamT1TuBrZm6u
C3oSgHeBJQtYyI+nIgPnb1yosBk+qgeqtB77SFwD6WBBjYjS0fAeItvnEIBLvERANwIRVMYiWEYW
JclCP/ts3EyueZCO2lXqTjsLdvN9ZS8v5pXoZmD6vvwJz7kFqJ+sLDN+Mtc95iBKwcJ1Ifm6Q3Up
Z8HuIAwc2qmd36SPE+fO4JpktjcZjJHEKUyOjnATHgof0ksdIo2d7edjeljwn0e73l1e6GZwXa2T
iXRVudSy1GKHTfUBjP6qdqqIuLMqMNd0KIfxBkc33XZljs0X+2XKTANHA+SoojPL+kFfgF3LM8W5
vC6eIeYCnqouM+ZIgK+GkKkS8XRVj2V/umzkvKLIeAmTDcakJqpJsHvzodjX90nipF9FYncPBoi0
Yn+wGw+VnH2mOspPM8Zd3wTjTuHUpbbD6mpTmQxxiLuWdOCw8+U7wLg8MyhP2W5E8c3Or+VbKegg
pbe8EK8ALjFz+53w11UXZhuYdLGrsmzGZArNreLb4iuIlDCYadr9Q/mJP1S3nVu9L/dttnZ1OZdR
XfZNgeWOTgpO0oPytDzF34e9GTsYf4OYd+Yke+lA7gGxS2QXHXUr6Jwq4BVm3tCsH5oBH5fNFgT7
cuz7Wgo1X6hdekVTUBP5CY49hIu8tqOjdqcdppd01wSWq7kdiIVDpwLLHvcDbEbm1ZYw0cpaLLGQ
RIQOjMHRTXAFqBW9mm7vCwE5JIXdf+HG5rPXL7N6JlxptZrpvZHSz1AdBeIrskuVSECt4qSJoz5p
d4NnJnbpi1e8VOUNIXVp55moJZAWIqM9HK72imN+akoU8vH1d+qeuDJ4sjzB6yGYiXgdn9q9Ba5N
BWOeb3An1DbxzghyVPaphB73U/C2hYlwaQE2B/CVQEz57eJIv6cQrFuuzFvLgfSOW/vjg1Y60A90
L8ei86bY2/egDJZ44qDOysSiJTSzaA7hA2pAbiEotC9+oo3pJHwGo21ve7fExJtGVktJFHEAydF6
kgE9QfqWOWGHbabTtN0PAowZJ8hJNIacf/J3o0yMQZcqV3QV7jb4xT5qbdGbPnWf8KWdDuXd5Lt2
0ILklnhyZ0dcZeFzwObHzTXFj4lIkkxCV+ewPn1L7ofbtAAdWAWpYAzogAVGRPaDWVQB2qyCzZ1c
3ly5IclvVVDkQMxBqyNwyqoyLpnRkQ9g8XTITQz2XZv4JjAzxefkQcVbEsJm9Q1ft/isfkcXvjLO
nLSalKNpJqnuj+QgDD8GGT0z7SbEfNll9928r1d2mGMzR4oRaVCX87sFftTl94k820k3cE4JzwyT
FkhC3dVEI7gqhdxfQoCXofJj8rR2tvPW1WqYs9jkE9G7HJ+M1myoyvp8kHzJhSLWwYI6jAxmM1cD
9Xq/q//pYWAgC4eUrQxMIpMyV0ZuZpWK5+P/l4smJ7+udlCnsNDcMRGOMad0GoT95c93Pprw5ifv
ZpkbqKmNOQw7vB6hAObJTnZFTyZVwpEcfFOkHfzuwHZIWC2VORhKrlglqDdp9jVjGhLIruqqSFyQ
OGYe6K+gDiItTtt5lelqEMHEj+Cfj7fRr7O4tPoRzAFphDzMBBoZ0n1x2x3Ng/p5El1yO36OrjIP
et+O/K336XQG2S3ElqFWF0Z2ejB37bHdazXQzLzK/vZLYvWbmMMUjeBQzydcBdQHNF9r30qG800P
cFgVWLeQoeTVmjbLlODK+O13zMnKklRTiAAHoM116PY4GuZhUDJZnP5I5SEsLoieft5LO88csrST
shmZZ4gLL/5u+VTYg5rTfnZoi0X85+927HhfIXPtmdmkFTKNw8anag/mTifzwlvD6X3Rn13kmThZ
3Et983m22lXm1osheanNUYJ4ZTjm9eAWD9Vt+tTc0EZR48kJWJRsZfboBWS5XBEcjnV2/rsu9NYA
xzctRUE62vxZ+dqXzAB1Rga3RhNQtzE/WtWOBO0W8x7NDk5QoUHjwhe2mFiWESVOZRnRunEBFIVP
Qd05INCCUrwiUHghbPuq+/19LSaE9cJECOTEaOTUgy53LEh/Io7QgD0fZTR4jjSF5DfiNtOp92/M
VqatXuqrXMJpLUSM9/SLbQDMfnknN10XNDa010enLBnXDWv6RJuwkRmehhn6jPlsI4njfa/NlazM
MN4qEbUrZnAy+sUxDNB9Ry/Irq4AcqSC3E7h6Jz392au/W6PfQmOcZNpWYFlWQUG79LelvN9ayIn
mlW3jEhweRO3Wwgrc4w7VqCiVfsUy6OQCaW4qwPdncF4b027SEKtknf66Xax7g99YiiDSoCboDf8
MenU5rBsoegb+kKzU7SXOOvvhnk8aKFxq2PYXshAQLTw3vJbUXVllM10Y1C0RXWRm4iqi2yr3rTr
bCUoZVxg9L1EHIGXsWyd8rVFZlsbYhgZoRZDdMNxedNqsOb1QFDfy7CofP+HzwjEC+Q7JUkF2yqT
NoyCKdXDgOZW6w14q7d2dDBd9GD2dH0aJ6q8+eDZR4RK/Rs/PR3h/vgRq7xU0sisUWDLoE6jmD/1
WvZTofHKYvZ0MCjgWLqZIXzS5/EYGtVzi0Q4teeqGO1soJxIE+m8KatdKQIgQ2s9pZEVu8/nhfNT
t4IE1EN+/1LG3ZJ5bIpsRrRPKrSKWjsPu72uxnf/sv3vZnTmKSWLuZiDBsnE6xG1G/RtQanlg8Qa
des/uLQ3nWtljXEuNe2EsVFgTbqhdXIJdMZAkQeoGYMWlZsEbV0hqy3UmSukyGd1WAp0hydw+zZf
a6e+Hr6Qq+VAabXo6jA5lN7xyiHnGGYk32uzjEfDxaIcIr86gA+0WI1FQomWqpqXNwbHSbZC/NoU
/fuq+JblJmlGzMT7WjHYufCskofL/sEzwOSueZoUkOHOkWWN4NHt9pCB4V1TW9fGeg1MqqoKy7SU
Qou4Ktki+ugIArk3PkJW9747jD7mbnftbX/L7ypsVgzXlpmUFRNS7bSob6EHUBDEHkfHk+DUe6JX
uNMX5YoWFjztGsSy6IPblWPtcRZP7XdxxwtM26cdb0RLRN1EVZh9JkqdTFVahP7S1y5pWl/MDV8a
ePKhm+8CRX+3c7bZgBkOKaI7IJ957ip+AZbt6HpUnDC2RV/3+du8fR6A0wSRA1BVmOT66KSNuSyY
t9Z03GHDPv1GBU4oUav2uXvknT0aFM/Cu6EqomgBpnMmZNAOSyvNMpY3+CZaNlQ8o/0DqOH57BQ9
4paELr6pAfnOJokNAelMpqQGUvHRK271z9khD6DDt+s84yB5tV9/ilzxitsH23oCQDIYgySA+QA/
wZz3tBBIj4ddiMty9iBbc9df19d5AHohlFSBegwiZ7munPGVt7Hn4jVY8doy8xHFdOpKSA2gHdah
76d6BVEbv4I+5bPZa8YpNyLD7+P0uyVXO8OUTpHRvcz9kjhLXxwmM9uDXexrXpaip+YWgXgnBJZz
+U4ToFc6gGHAbrtakvZVEonukCycjHsrjNGPBbCJARA7S9UwyrqQVIYY+n2GB7GgOgZXlZtngrls
5MFUypoW/cUDek7klt6lVIAcPQd00VO74taYtwLnelHMPaONeVkTHd27URg9tD8Cscxco5IC8akg
Iie53ywpra0xrieTWllki1oDCiK+HfbGFa0006KSGQOnXOFFwb3Bt5cI3BymtIBUZpl+osoY8og+
xshe/4muBmabaGOn+tIjRxmP5XdrtgESff2Dqs3mUTN/m2Y5fmoSprGuwrQaqM/NsYz8yRU9MJr4
ukvraJrTkUO9p60s3ktjy5U0AJlxDQA2fcbbEi5yHPfyAiyorOybcf4WWhIn79syAVZd8GACcaqe
gQfGHMQ6VSqFfq2WHikWR4fCyuXUYbPsurbBeMwClGscSwsKgiBl6V8wyhwI3vKQH0JX3muAlMSH
6bnLUILjbeBmfF6bZqIVHKmRjXn+VXY1D7HTHRXgFDL0REJbc8hJQ7Sk0hmXl3wOK0aUXNtlrtck
wjTwvCA+k70JOXKIGBqvqTs7ZtCe2mC4slAmkrzlMfbUm9mlko3FtQxILPKLQwLO3PjA3YqtK9EQ
MVYGTLFJGVc/3r7FHOctPgPeEXkc2S0ITbzcxEy5oEbPhhoaTo75N3/MTKiN1UDKxpLhLAXJvKoU
4eXxWHuYrJ+cLG86r+m7ypPMITyMeZzbZa8Gl3dw61WvY74TMgG44EAZzjiNbpChE7slC9S7CZV6
CY3TbjciMWmesUGc77XlogYQNJC0wSkAQpfJABPZSlQ5VMEvtZcPizs6iz8dwWYBzKpymPEMte5m
KLEJ/1QUhmUTDFuybmqYW/j4WfI+Q9ZbaFQiQriREhsYdLinarf4V18CNoF/KjbOvGFZAECidoGd
PXtp90s5DzFMgqfBQXMANZrPf//1YMLCYx6DJQA5Mu87pC2UMh1j0HSWKkod5crcL4fRHb/j3fAH
98PGe/KDPebS1TQtaZMM3w9M7wuGI9DnDcKH6TB4CSr9/wLK+2COuXH7MpMrs8HylBlnoZ2h7sQd
y9m4dz7YYA7AFMYqgDJYkpIYih9NoBMP+9wTdaM5gGehsvWIoNpEogJSvvPnwiQ3oMB0s04C1wAa
L3KN1uBsfitk5ZSR5TksrU+R1AV5LwdxLR67zMydeBTsOpq8Wkn2qIhcWx0krob6eirST5iV9mNp
sFvBukIF05Pk+HqQxR9gbG1tgNz9FuB1IId2cWKBIgXRopvdUg9vMUn4IPSS3wGH7g+y4eVa8/Pv
HYySZANCa2CADnnwx2PT9EC21JGeYmjwFxAMAN5b2mdQ/fSgcEve9IMy74kP5hh/lnI5qeOpTIMG
g4Ag547J2yWmyiiSLF5VOSKXpZoe/EsmGZdWzbkoulJKg1LcTTLsxccqe+VsI72HLhlhHFkT8yo0
ZiVF9NF/quhk0HJ+4skUU6fb5rfZnbI/yFi3ksgP+8k4twzihyTK1TTQJLtt0YMdJ6e9DtEdHLxU
2kk/f8FCuChe6haX1stE204MQQwsiukbpYC2M/cJSLgjfL2Uw+GyEWNBUwi2Td3A+/BsRmpQLSBq
oyUNzAwcIfWrLH67/Ok23WNlgMkwrNAM+7mvwWqxjN+KRHOtbria0+jT/2aGuRgFrUmjWZrSYEKr
KYkfZG2220m3L1vZ6hl/2C6mHNuKQjeiqJ4GNW1TqOJVnJnX+qwdjLa8QRy8D0lRYUp12htduZ+M
1teSzK/n6TqZIDmgd/u07L+EU+hVgwo9Oi3m7MNWPvLhFzJl2H4y06rDZBYGM03TaW5TMDahfnFQ
nxIFmSvvhc/xH3ZASxXzmMQaHBXEp06mAz48czx0Kzder+hMARmCBjK4ANIAJaDRafZUgmzaVVeV
13logQPhCr4zpDy8EgLHczUmsIFlA+PmUOkMUhJdk055TErD7UWeiPRWievD+pjYVqVzEbU6rojO
r/bDQ+UnnrnXj/FJxbKaH8LDZR/eeKJ+MMeEtLDsR0ET4cJgbnLkai8Wh0zXbNMa3EzlMR5sJPMf
jDFxTAYeKU4luAfteWWHbieh2pQeeIoUvE/FBJm0hNDFYuDaU/MRwhfLKVtSv+t4YiI8M0yQ6cCX
M1X0S2klWBa16z57HDJOvNy+ct4DJtvxaZYIPeslzQKKvsA1Z8t4iN7FeMWXe5At0bmRHnKSHK/Y
gqh9+FJM3NCKGcygKm7Y8fCM6swzBuKcJRCeaW5KX76p8x2jh5ddkbOfbC9nTpM8ERd8tiobMJZz
b+XNGw/4ZSu8HWWLaXImqfWsI0Ohg5144lLW094FnJnYqB8DWqSfGu6kyGbG8v4Z2V5OU+pmW0BD
IDDBxjnMFYghXlWx2rVm6nPWxznROhNAxKUxzLnD+miRVfWUXf0ju44ee5/ittVj6o02Atdh+c6x
S/+/Z0nKaolMJKk1RQIdRwLddigWzifKw5VBBbPzrMAEPpY3FccLlDoTTJQReLWmkuGiqI/Ebn2q
vhY+tTk4austC2Ak/+P1pjOBpYx1AeVZ6qGS5qbtcZ41zhngXdg6E1TCJO6gf4Sg0h90lGBoi1Hc
U6lH+oznVld4vsIkMJiUmXpF0tKA1rjQPSrBH/JWaKqfen+eAUWildHoUzfaPP4i3mlnIky2aBII
YXGftqOBB52fd+l1HcruZa/kWGHn0AoFEBaSCygaFPlOB5S478RDhnGGy2Y4x5vl+sSTEZLTaYav
poOaktyKMsiDwKeu9blz2dL2gpCfA0ernON3ZbxAKmM202DRH1NIW6gROE255HP0rJ6f5XcrzFkG
TkTV0h5+UcjkK0qRR6P4a2leRcQN826COb6TUgr6EHVpQHrRk8uXVJ79GHPWl7drq3v3wQxzZOO6
6ZcWPWAU5GavtZODco8Xom368YGnt/VfLs33JTFnt07mKO5CRMB0v4BNA5Qh5g+C4wR2Wqd4sUyA
NmX7D07xRs3lwxqZU2xoGGGRWxylzhVuSGILV51rxZ4O+nLBs17Gp+alWTwAWf8AssrzR+YYj3Mz
EqEI8d4XUkcEfQdJ0aKCqPnl78hxSBaclaMKaUYkwYNusWTHLMXE1iSFA1fajoa/v5/MlEsiJZG1
AnrRwSg0oOvMjqmlBIUgexBP2k9cJdjtbPjdnIxDuEI/RIKeGy1U4vGq7/YSwIgUZCHueG7J2zom
H8jLPh6bHt5h6QsEgw2XO7n2X67i95Uw4YKIoP9o2h6ZsF3s81OPVoF2ne8xJuMm7v+Rdl07khtB
8osI0JtX2ma78W5fiJ3ZXXrv+fUXNTptUzXcrjsJAgQIAyi7ilWZWZmREWwoqcj6UJTvwJjckGUR
7A1ufkZTrcJ4nFhYpPgj2eNPwghdORjYIk3lccef0SxxE6uzC0eGhNk7Ky3YgkivL+CnGPzqS0ad
uhiQxU689H8R+nDIZJRE/eBt3Hi/sst/gXP7h0nK14hD06lijiwPt83q/Mhads2BoFlrN35g5gnb
RxWVIV3FP18K46EQhmoOPgWvdJApHOOz5tbWIlhtbZJJdhxcC/UE0D+dhlPFpNT5w/m6mKduSmlw
HcY8kT0PIAj1Cpe7V23lrgUQfnEIFEq4ve5tJNZ6qTuTBbWsDgs+qDTy+y5Uzskgu6M+7zAVdTam
5qaI5yPkzc5TLu+FZfF49AkVo/VUCUo+sXgrFtHrMobCbmwlL04ToH8XySzKys0rY7bCAjxmXKTZ
qhiiWCEmx7HB9GoqjI6mFN5YVU6yFLtqbj2JU8xx5E4h2Cx4pfHkGlLc2eQFbcbU8N1OYy77TN3j
tFk6sCKTVx/SQf4ZPAEvSD9vxcQkffIA8wbFRDiimG+HbR91MUxdaKFoC73h28TjDukz8AfR5xhY
9b54BGqTLWBrZ7nF7cB1MUklBnkK96sPFUxC/U/rf0XNrxoyWNcP0h/S+YsV6prqici3y4KKsdEq
z4oy3YjgR5IEoKbVeClMXUtccZqOmPFzejn3p1w6zRL3yvgVrO2lEoTSGEOpTxDYCL2vEJkhxmkm
a5nN0lcszNrb8ok5usg6S1Ri0AVq0ejziIGKOxWCJsshPYT74AcQNXDLwaHzmpP2xupgszzFlyGD
KAlQwgbPZVSKfp9ppsHnjpFDsjkO05dx0DBOmp/qJP42atC2qKW5sqtaKiySJTJSdcau0wMHxaAB
nor2lAeFVHPB185VRjGUcYbpIQNen7moDREEDCM+twlnBmLmxGLy/6dlQaz5fYhpuFjYNBnfTkbi
iUNmxlxsJtF/vSg0NCw2IlGuSoT0zDAnApSR3oedbEuNKf1CGPdYMZv1cSiPExZQ52h0rKlfKjtO
f+gqsxCz+XVEcPlBixU9P5oTbZx0vYhbODXM8z82t1VkNtB3n/EYCD5AZeUonLk8iC+slW37nItd
ugg/Fk2JQ46tLGJzfkZV5IE7kwkboNnGG3ZffrsLsrJHpc1CuGR1RLpig9v+qp9jULA8lZbhJM/T
/YSB1vyNDA5rtyKm01iL3fQyK9tUZhCGaboA6Ii6WhmbUE8Hc2JiaeECmF5vM7zoZlKwskUlBWOo
RtWoTBggeoVSdZTjfZc6pJ0i3KXqTrjjvoc+ITPEyys0B8jX/P8FG8mbefULyKFe5ZnJGC+VYBTw
KGBGNoM+ftEwRWKGQ7vnG6M2JyNFTEnzG30WeyvqhMkUOf1bERs/JjyCGf6NedCoOyQmuZBzIPxD
pRHismDeL1okvRBlcRtPz03WNCpr/6mIDY1poNL7OfGAMbDSqDa13m9ATW4Am2FkdgdgQF+zKjuM
S6xQAbyNF0EZQhiNJ/5nqiy2JkWeWskMT77d1lp9WipEFykUepVsTj+r0j0+5UEr9zV8xy2uEQ5V
6nKJIyWmAckQzcxfrp/tLQ4EnCzCJK6CExT4l3+erG5u+iqJkCG0Tnab+OUh85fjfC7w797LPfFh
vi3vyFknhFUYOfmsJUSeZIJe1lH2Emil8MoiWhGsDGr7q19+GbUxY1dqfaujwEAoEOQn6V2VbRBq
giBgdiWnfeDs6Ak0GG99aEr+eGBlFMq2h7nYp/IYrtRLJPL4EsHYQi95Kd6MDGJ+o34MhvJnFyZ3
RhU5OZfbjT44XCG4fCh/hNp0mkvVzZtsRtofWVWRuzKPKUA1zw6FqH8bosKXOzTACmUfFo2jCspb
Gsi7sexP1SSB/KMEg3OVPPVtdJqjwdXSxJlGPHYi/TXPSx/FtWOn640JAJgdNVBWkecTyiOWLvP7
Uk8tHWSycRYcgqa3Ow6NtrLY6zW3640CtMnCvlMUZy5Kqx545CftxMgatnOxy5miazZck0LLMprI
a0L1krfMzqLP1yIoo2OzO0Ml/V91kFYWqUikdcEwcT0iHz8/9VxqScBpNON/XRcVc4Rp0vshgn4n
4UchFLpy6SbBXzcDrTHlh1zsrl9Pcvu+lGNX66IiT903fJ/NyCSGUTT7AkNmyGzz/H4JM9fICkag
IzfqmjUqymSdOHKRSsqJys/ReAEhZLoA0QB1l9DlOO/60pinhAoikdhxPaeI2E23wrHwW49MXucl
ajmoWTo42gyLrOVRYaSSNRHCq0iaQ94P04+xOI+Z04s1yFRvljBmbOZ2u3H17SjPmmB+pFAaJJpN
OxzFmfMWcLgugvqOLmdkNVnotjWeKEPxwg29ZwRNeqokzVLi3tcT4U1s5efrO85waCLlUMUuaduJ
dBDytre6FrNdwW0DBtC4qFlrJ+fy60nSZDBhQi1boVGiaQXtXq4bgI9B2UhyWytNbZDzfU5HVj+z
/b+YJ0MUu9ijPu00ThM/8kC7hHGbmRw0BfVJebm+fX84sBcj1AcFuXYKHNinW4Pw0G1x03uR25lk
dKa7Fw+QYb1ukFy3a5tIfa8g5iexQ6Lr5ZFoLuJTh/t/3YK4meRIGAYSIdIrGDRFd5PwQLv3iLHy
XeXLHkhG79W95gZomWi7eK/axql7rs7cCZwTsf8X20j9UjBJsDaXuvod5O+r/Baldj3A2USzJi56
JxmU1woenbHa7VRrZYXyOHIMOuUx50i1GsB+s7Pb70DZ7Am+XvpG6k2dNf1kD+9ue4KVXep0hka/
LJ0ML66f5l/6fjkCAuZoTn2MfQwQhahVz7vAuf5pt0/ryih1WrtlDgCcxpUgkObREw6BzYNnglCI
iCZ/SFvWo4D1DanjCoRxkihll3oZRD+dqAWP1+fMidsAX9HY2X2243cs4kHmMqksLVQKwegTOLVx
DzqNYwI3Q7oB8Q8ypJD9K15VA6NYf98YGqsixgrPLyF0zwnYgXCklT/TpxDCG7OdmMW3wgKy8cf1
T7npt1cmqeQmyWRAtCoggTDgbhtVavLLUZpviurpuh2GM6ChKsqEWnapo4vZiRiybAdz4M5czJjH
YrmcLyiVMoRGERRjvRAKFQsq6nwg3fd679dl4IBvxi4yCMip3YMKyZSMDx10PMCRnfqjOltzolpT
xblVEDhGl0dmykEldu4nlx+VFzxJMW8+qu+iPJmhtrACAOtDUF6qadVZ0EeAZPk7zDfZMpk7x7VS
HP429hf4j8IBZyqj4cP6KuTvK9eIkSCuFsoGz5AyegwnMP9n8mGRQ8Z3YZmhfFQKPTa5MjgougZP
lQx46kGM366fr+3tA50U6O5V8IFR51jg5aJNCqTPY1A7/KL/ErPyVHLLE+STGQ3dP7j6iy0qVS94
OezSCYGNx1z2vvkxnyIre0h1R70FmeYRklLJoa3AwQoeP8ZO/sElXWxTSXvBF1IZVJ8PV3WfO8tB
lczWBYeUn9tA3j4F36/v6x/iy8UgdS5BYSTEIPjBKyFp3ssmfzQSSPQEQuBPcrLLJM6fKskwJX7e
yW34CkrxgLwVb8QenNeKJuGBiDh0/Udtn6fLb6KObY5pmozX0ByTpekmHmPOq+ugtzgwrTC+NcsS
dXLzri4rToSlqOpeg0SC2Hd/TueAsaDtohfGnv4+vlRAHcqprjupIoDM0ZFE9J5z72Oymu/zI5u0
ZTuYXoxRwVSQ4k6MSaO76ZGsSLqplKxTwzJBRc5kmtImCiaQMIFlAhqod9lDuOfwmtW8wWuh4o0U
6fqZ2OJcRfDUNBGVJgz16ZRJzPxIepFgVfq3eUZakjuhM5hFY3a7KDKHXehpp/QxMXlz3AV4d1pg
TDLnHZPZbPN5cvkddLMoCWqgCAY8zaYP6ZXMXhlOfBT2JYALOYALzC468WxfMvmVPcrz5X0sTqIB
8YUJ2NkWjMW1kp8x8ORzRf+YpdBqT/Lku8RnlSmNE5hyQnSWr+/9NlQBo8iqLEjgUaCLMpM0G3PU
IvkNUrP8voBFMLGH9/ip/SgED9TbbuaNmsswSu7El4UbmLwCYE0A9xB1Z8oyjeZeaVOvlF+XHoRY
0IiBRhrniH45nePjMJso5pFNB0zjuu1Nt7AyTd2gqqjmXErQhJPUj0VZrFz52RSsWWHW+qgDHQSg
Ty9Il7cYCkebX8owMaNJx4TbbRE/XF/Q9n39fXnonl/aq7UciMg+lkaySqKEre+vW/iDi7uYoCJX
qoS1qA8KKgRJZ+ncaLfQRqhye5412+dQD5oHkDktL3Vm9yyJn83vtbojVBDrlFxM4xG+oW6eleWe
nw7i8nF9fawdpGLSWBpylzQAdyx1cQ45SEHpI2sLN22AbwCSGcChfVHJ01MDIG8Oc8BkJldyhUfC
IjxY0LIb7cYk3kVhURiSk/zlkq1MUjunJZUEqQcOdYLmrJUYKpR9sb8vAdeoJcOS586+vo3brmRl
kNrHcixTDlk8aVmIFmjggHSE+w7sYrfsVcwzxgEzdLC2lQryhQL5p1ZFLaQtPirMPfDzPWNRm6N2
UCmDgowMuTKJclVRWfBLnaC6I3vTkYzaNY6xL/bs4d/PztGX77WyRHkmQx27dgrgNBI1PdaT9Fhp
0k5GjUdVW7DLg386nj2j6I4oV5y6UDMnPKaVgX9WheaAOTpvGjsgjPn2HHG1VSy9gvYXmnwt199O
vGZqk3bqiv4Uc+EbJBK9vmnfwYGb2bXY3JbheN+hiaBqoa2lhV3rvdUXvNMk0Mw0xmPOt08qJx+i
IHVVcFCZica3pjG1j1yEzzwNh27qdnGoWrxW+m093wudeMrqfhdARL1Ipgc5Ez+Sadz3AqbcUpUF
rtjOdlfbR/ncNox0wYi7xBOkfpeGiY2E2+oDYG11yU2gixyKzSMUq+ygnkHiHRleWirnQU53emKA
Fw4EAoy8hvWTZGq6V1Y1BFcN/VCMN7WfhEylp/8oI2D4WzTNMmeZ7tjpFNMslVZwylwkco2+NOmQ
gRXY0X/knuYQVh3RxoTvY39g0ltupjKX3ZfFfz5HI20xEBGQOhWQnqvAVFQ5KRr8gBYx7/x2OFrZ
osKR3I8VOi4IR3/5GdJzJ2zAhLgzvmEVzDZfpytjlBedcrQGKhFFunK4z8QXLpztLkmOmZyw3CfZ
oiv3n1ZiLNRJHXMJbZbWSc9LjsGLcF/b+s0IkK6Z7VlICeY2Ur4T+OkBg2oEvgAJdBnd+vyp2ykO
adeLO6WwGI50M5CvNpJypGIicAn4/5Bcu4GnpFaPmgwm/jB4XlvpI+GYLWSzf2f1azcjxMrsF68a
zVkGkJ2XxoAqhtB1Ys7oEM9y7cNRnqdo8m6Jarw0Ez+/J91xMFo+yky2hu34elkKjePBGJeUyCXs
NB8y8Ca3nElmqnDw7wwNcB4y+scCRTJOPz1cK2tRKxsRrrWqpjswkTkgoYlM8O+csmxyrp+Qz0LP
lX2kJ2pnrpDGaEBqTurwpI+agVF8b7ipg/juKntSum2c6B6D7uBDRUYzayyPvb1eHawioqBAJIZK
YbgCszTh9PkTgjsJpI789wll+cQmwhNF62p7TPS7rKu4XfzULmapq5iNSRJMBpyM7IHnzV7eK7c1
CeY23qGhC5UX2YWmFQQeurOMajlImizDFpkYuM2McfUzqCsqFVokzgk8kNBnThvP0DjvzQLN+ZCb
7DK/4wBTvf7N/3CmLyunrmcxqBE2HL6cEGAshgmxKaKdZ+PxTxxR+8DGp217hItJ6rrGkdYq0JTD
0J6xK8TvGirF1xfFMPCppbEqzWaqBO3hBdgZIausXPg1Kyyts22P83sJn0NOKwthEtfV0qOJAxrd
o7BT/c5R3WzPGnHfHmC6HIjPELKyM3VpY5QjzmVjV8f4uTiOzwSJzTma1cwmxPIWB9oQTFrbP2Qw
l/VREV6RUSmeDYQm5WFxNTe7QcIEyrl3wowCnimLfxFGM/83FfXVYslnXS1Wn9tomEpk+tn0Uhcf
U+7pNUu7YTsIXhZG+Rc+LJdu4bCh9YC0TJXNWMYCUxYS73PA5KsrvdihHUqeh3o649Wc/zJuEj95
JPEd8jkoJJ3DO+VAiMcxpJ6cSddPPMQ3NZxKDPWm8IEVgBkulUaSFUZSF8WIApMOkv5OBSisfWoW
DpQ/LGFR1uZSvqRX+k5JR9yKqZVsCXRASX5fQc3w+u1muaxP+OvqnLRgs5EGUpFInyMfmC1Hegkd
xcG4eGlPDgrATAK97figAzQCcnXoldLaeFPWg9suwzOX1Jhrx3ggOKNHCC842c38pPvzjXoD9L62
zzHRZ9U7w++t+YUVpjb92upXUBekbOcaotkID9oEAXSkVGNT2ozN3aycrWxQF2TBdIuhyDgtrdM/
S5IlfYQ7QmCm987HYi2Oeoh/hNZQm0xft/mCWVmmrswitiIkt4YU6GxSvahB7vdBWP0gpuFcX+SW
sBvUNy+fk4qzfZ8psf5J6QHAmFGa8jP/q7mNncAGbIxwByEbBpMzmRUDQnpXhf+Su/ofP4K6LbUR
FKEkkNuCfBzq5E+c076RTCN3k9oU3q6vmXV2qKA7NFFf6zxOcITR8X565VWfYYBxcmgqLVGYaiMq
cxSyE6SKk3Qv6QPvBkv3GOr6i6hGzhxqfh3obhw3kPCYBqsWqrdQLA7x0FemsQx+nRq3YSM3ZsXJ
OwGTOXJW2lnZeEMEYYo5tkLZAM8w53Rp4WThfBPKEI1oG4gMJmARmzRRN0egu+wsiU9B1ZzkZtm1
2mLncZTbU8yrZtuMb5MYCg6nTaGpcPG+FFurl0c7EDsoycTuWNUyK83a3JxL1ZveHG4UGy0eUVvq
QPELlmR3ONQnDgTiqQcGR6sxDdnMPI7JA73dcF0ZpmoRUzfX6cAhvyPkE+O5Pku2YIIa8JS9h0dS
+pyeSjg0/z+W+XXy2F456aHV6mmqwSyTpaC7Xj6yujNbNBqvH7rtWLBaHpWo4EwHatsgUSmdPrIC
T7Ijt3jXcrNyFiu0tJ+Vx4Irbt6klUnKC88oVClT2KSABqamENx2Ewt6Tn70l+RhZYHywYrUN0JK
6uH8fn7OPzUaoufFIuQymN71mVidzRKroWL2H/gZ3qALHxlofxupgs+XPSC6IQCjgk4VqmNMOOAW
P6ahrSxRPj4TYr4QedQgGgMKdmJk6z10ZiP1rOjxQ4xxzrlLnFkSz6rBWb3GH6Z4sfUh2XUtZ85i
aye89pCJw5M4lrvrR2kzebnEBJ26KEmoJXqvw0HqMxKzDvbFalEB7+furxva7rauLFFXAxhz8J8G
nziEwBs+FhfUS474NAGYhabEOeLNYqd4BGsrHvub6qS/o+vKujib33z1I6iL07Ty0OsZzphizlZ7
/ovb3NjLOxYEdNPz6YAxgiwbiFOZ2tc4CZpBl/DaE9XhhBy/N+W23BVqYbeR4CpDyviO22+XlUFq
eyeu6Jo+QG8z7+5Bw1+qGF5Fbc3r9om4B8I2B5fRjqgoGwzAAwnYX67tyjC1pWPTtBHUPBBilfAN
XE1ge52bQ9rXwFpA0ZjDjYqr5+uHaTO5X9mknFE/dI0mRmg+imlo8kJhikNuAXFrKsXP65a2GNuR
r1w+JOWV0qrQKihQElKLGuoG3/4ieXQzN/wmh2geE1I0Mkqa28m36ZzdF6gTpS6rHLyN4ln9DMqF
RKGcTnyAF5zw0DtElxVpE+SyiAgHgfGwMAmsDaZSRSkfl06fgCvMo8diajHR1d8Y+T7mlXfG/m7n
v5f9pfJBTREiSRjnv7jYMgRp0rkDGMA4q3b1rn37660Y32DmKH1PJjM7/de1UjmiUfOL1JUgzeGS
b133EDejzfNHPYrs60vdDgMXzANPGZICJYy0AK2iGAfpJFQmKTgaZnrIbqCKPb+FfluazXfBmTw2
O8t2mfNinS4PhXqUltyAnKF6zZ8FFBMlwdQ9QpjMOapdl+aE1rD4QwD0mCTj/Tsr4G6Hmt+QD7p6
xFUCBxgaeU0mIPfv1AcI63l8Gv47T3ixQ3nCIdR6Th8/Aw0o4+6Tt9wZdrGlPxABksQcoaTMpCzf
zI5Wm0s5waJXASaM8KpRtMiUOcmsG44Ru1gmKJ8HhpZ4WjhAizEibMVGYWksSAfrA1GuDmQmhdZn
EizEL2H+0fBvNcYnGZeAZYRyZFnMaT0/IQKH3yt/3ufn5K2FpBpRfS11n8jety+ssM+ySXmzrlWU
XO8RjDv9KS2h4i3FZgDsyPWlsaxQnizoQTtUi1gZYV0Npswy6vw4lalz3QzrHFBeZNKCHqkrjvew
KMdWWmy+ShkhfdP7r/JVar+0RmwasOghX1WS0zh0eyMzbD0Q7/qw8K6vZtstrWxRu6blsSGFZDl/
T7EhO34rCgyeDjvR1+7Aeu4T1g1+35t1ZKL2y2oRbn631S+gNnQcE8w8pgCaAyxjoWJwQOSzdKlg
1Hm3M7SLHbqPNte5EAwtzofshbs5tETVrD3dblG9k57VGF2mUv8/sLuTj/UlP1uZpTJRaYBGwBAA
Sq1IrcnNBsii3Yzr8d5I7lR1ZkwlsqxRzrfK53AZyOdsa+T3g7wHv8GjGDRnLsw7sx+lX4zzQ/6H
15ZHed4SylrFlCNTIfWkFjTYHW8m7zl4tw3kR6KfH0ldSz9gIn1OLGU0dUiNiJXD8jHbTYvVPlP+
mZsHDGSReSwiFjy4ymvvdD4p56FME/uDszjxa+Wxgupn1Ly2fnK6VxUHSQp0Q+5xqhJ/fpZ2kTuY
MtoVzT2bq4JchGumKNetKip6sqRdOJTFOY9jwczDYscXvIBunfIR9cYOf7aFOXi8/pE3Xd5qayl/
xIs9xGtU5ODc+JJ1jSlPrN7ZHwpGv4sBNL9t2HRlMSwI4KMV3EEAHmNny061m1852PnPKN7dJBaW
56sMb87aU8r5gEwg0MsUUX0W7gTjY+Q9aWhMHfRobfiNV37EHWMeQNpMuC+bSY8MlXrUQwwH57Sx
0We+715HCLUN0KJtncKfIBunHYRjfpeDv1S5k1/Bm/oN4wLgP0HLJsYlAgMoGx7LiDgq5aQKDGig
rqQhKS2lOzV7C2XBLoXnNmd9aIZ/oqeKlopv6ljCdy5QEC64wiyk0NWF26od7TT8dv3cbmNdVntN
OaeYr6VeleAN9QrkaNIusA0n9FVT2YMywmM1SlhrozyQUstK2ER4Xxgd2N6D3VBD0z7fyQJknsaP
60vbbvWtlkb5HXHhOQ26Tqik3Ii/Bij1CGDlsvsTYXuUAaTX7QxvVMzamUJm1m/VudlX58LJXfbh
2WaNWP0WyjH1wQKVolFFEYu/SThk4Gn5JMp3StVGVqFDc5Tv4mMzQllabfCyjPhjrIempqLwPAFn
zj+FHGilIeID7iuL7yeTT+7kKXsulecMFHpKqv4YugTaobHNZ+GuVb/pyy+0ik05f03LH+08Mt4w
DIenUg6vgEMAgwOGO6BC4+gp/6Toy931D8i6cVTeBemSHIU+dNXKEYRwbbIbIHaW136US951S4z8
SqVdHB/2HYaVUbqY3aFfnotecwB8df+TFY0CPQKBWdVVi/OYispr3EN4I0LlLW+4hpHm/6H4/jtU
0CS7Yl6lolYi4vIe/ws9FuAAJUglIuwOIEhpC0DuLdbMBmMPNSqtKvVsTA0JLHFTxgEMVeK2pT+j
ZWRNEGzXKC5XiW75psEg17mCal78ncSC2gr3mT3ctl7pGeBqq4+ym75ldxwGRxhn/rMA8TW9MBTC
LKR/lTDWpELquQ5RHlKRI9pd82vDgSk0Ul+4RnUmQ34QBemlqqrbcTIYj+s/eOqLccp3DlpQi0qD
RwCpyXConaZ3aLeBmK5wmpPiXz+r251YiEj9vVTKeZZjFNWDhqXmCljGJDffAe4F1Cx/ytwJbWcu
/UScgMvlPvo+OfqBY4p2bbuYy0+gfKYE4U1lIYILy/KgpHcDnsXXF7ntYC4GKB/WiyIn6wvWuAgv
qfGQZScQS1iyxgRGkCB67dxQnkxZsizvyp5MeksfmOjx5DfpVACWgC76DGGhiaVntH0ZLyujHFpr
8C00U+AAWt6Li9ybBqiaDAx/tt0vuZwRekIKSoJSMqgABoh3omqDBwll0VKGeHn9nQfLVehEwKvF
fvBR3Q/PXA5BvNQFKw/jqDLWSk/JDllSQSIe9yKYRHsce3suB7PSGAUHxmH8vC+rRwwfga9aIQ0y
FU98TX/JmcTNf3ie/f5on9u9MlGVJYGyIDkC1hHUUWCaj3ethyl2R4gs/qFzIH3lcKAudK5fA+Z3
pDzLHI1hW5NwIfXmGJr57CiGCWLBbHqoAnP0ph0wljlagmbY2EB+9YVlVJhMNdUebYUUdPusJjU5
n1cuzCfsZ7UVsYgJ50z5fDLijb7Hm8eNdgkT6c36qJSH6bMiBiIqRoYxg29UqA9LI9xf31zW6aR8
jGIUGHcj2fwkNqYgfZuXg2A8X7fxhwrV5eRQ/kVYJL7OibpSOpsqet+GmfwI7+tzgP+0xp8dxozC
H7niZLmteTm4Dj9fSKwMYLsDtPIHlNcZdJDqdSDfwgu1ORJp7ciWchDiQmvbLV3uVnpjrJvx/Wjp
1ghsv1Kr4blPeMGVHYdo6IWehIqcAu9DNDhzH70uzJAlVvpMZCYLb/qJKs/137F5c8EHJ8syz4PA
h+av7LhaRf4uY77rG5EAlY7NQ/CWW8J9ftQgbQm8A1FLaVmYsM2Lu7JL1+vkJImCnjC+KYJdBJij
aR4SG2yLdnpKbiAV6Oe36Nr7MYwvTucRdjw2Bm/rI6x/BPUwruVcFfQmTYkYTWs2XO7WevLI2GGS
PdIOYW2E/H3lEMSY5zJNkkC1YQvu9ABZCvJ9QZzucGjOM2dhWV+U5vmZu9HIlAhTidmx8KHxfESj
+qeBucTwlvOIOkD4wVaV3Uxt16skW71aJXRv+oUDUednpRAyj3Z/L2Chuq8fCZsg4P26CVCxHbr/
qja4Nk382Mp0xiV6ASVk9Mh94UOAYJ+0q1BfSnF5+RIiELVP8P0sl7Hl59dWKQccjYtYqXMXQEsb
U+Unw0l90W48FtRhswS5tkN54aqZhDbVoW0RnDq/vCNnZ4T4an/DDl2befraFuWMZXlRDLUizhho
OUx8TYKVntRj8kx6luM7x5pmlbeyy7VByu3W6qLrQYRPN0AYypTV0K2lfN/P4o0RSJXZy4XHNRB9
k6NDn6f2wjW/hqpwMyHYjYXw0ialP4fVrd6Hu4EHKVfWxL6gJ5g1V+2xb/0Oc815Kj4GAjStErAn
VvENp2nHblHcaAE5E2YZm1Zx+nTwK1X6UWWJLcb6QYcYacrVh7mfdyKqZXzOv0jx6HAz82G2FWV1
iKLpmsETVi5qz6tZUgOlwfclYDrFLfdEVgDwg/aInw+nD/aZE6uWxbJJbftilNWyZDzOVPxSDJUZ
Sz9GjfVEYRihByW7aQ7EsQOmTayMG2GGemvDg41b76RXhoclV+CLh71sIQ0HEvI07AdOIOVlPKuf
g1/tsxKbYGPZpdynbAF/nL5xsH9ioX43nQCENEVJ1xQNvZ5/uh6BS8NUSkuCLw683gswSBzfdkxt
hM04dTFDc1iEUMXOM06B/GRsd4a+r/KY8UbYRKMDuvX3SmgecyUZp3TKChzDfjwqiXrgOPUBTHt2
FEeuHta36TDdRXn+yiXCkUvG86DM+0Uu70d+eoSyrlmmWHvYnKaAPxRScMiK/JhNx6wW7/ux2EdD
5Ix5zKoBbx6yS/pC19tDAzCHKA8z3B7ewpwRlC9lTOO/SyUYCMUP1a3wtsKgMyNt2vwgggTVLADX
RSCY/vndS7Wu6wSvfDRrZjwt+vEdnsxhHOvNw7UyQkUYQVuKIOaS2Kumh146tWXq6gN6BBG4GZTv
Q5KYs7qYo1Tus072BSMzu6ywVD012+hj4htXFp+gNGbjizCBBptJzeq3UVGpFztZDAuEe603QVWF
Aa/Uqz/mV87LnIJZe99Mz6FD/nu/KSfZKBlmJQLsN5mfa2QIASc2/5YhsQhQdj6QQgRj8zcP1soi
dbPHIReg1oHHDxZYKuh+9l6DCUUoZAzPGJMKHjjQqCQ/Wa/H7eztYpe+6kKeQ/eDPLpIqSx5i8/w
aE7pCefMnH6BfNLqnkCG7DFWS47SFw8qqMCDGcBUCnTOaARKKi7KjBTqiDiseovd/GhTsy+t3EPb
3lFbX4dsIvfGOuTb23wxTKWN6qiptUhmUbNKP+khd5j17lD3gX99gaz1Ufc1MdS+0jiU/JeidIt+
N9VQ7MlGq8vfrxvaLD4Clfp7J6lLqwpBMleQyYJDKr8Hp9nhzNYbbmorsvkfGRDXxr56ll/Js2re
lTvxzni8/gu2E8bVL6CvZlFyBsbeyBzh/868gNE791WXh73/aIu6l2mVTqI6wv0mfn3WdoEv3BG4
prgLb1hpPiPI07WykOOrqewAcBOj9qSFR33IzbJ81znxTsLMHWNh5Id/uRCXlIKumXGpovBLBN+b
9PO3SlSOWsZDrWdxAgFTAHJgTfVkV2p4Jw+JFfWLm/SDH3aKFac8OPsfJC7fFfGvkh8fGL+MtQ8k
pV69duQeuY5m4OFMSCn7c/WQubqPyftP5Z7UFqzPh/It0zFtdbZXeeonlHdlt+x1tTAMpDoA89ic
corAyBj0jV+rgxMqTy2kGZTwQxMSSxWeGGvejDarr0Fd31HkBz3XauL+FxciG4Wp+hoIhgHlvJUP
zJR8M7qvzFF3uKr0Omr/plNVf+LuYl4b1L8oSbkQyrTbfcuAL22Kna13l7q00DHmhJhUIgY0LAy3
RIMtMcuzMpiLnwhmecJgnovTd2hOnRXccN7oh7egxoBMnovEapcy/Nhmv2j9g6ibzXN6FscVniUN
wAv9GUQ1mN+o7vkdi2VkMwKsNpsKtI3KpUmuAlqvzqU3R88zSmHSwnKKmw/NixW63KZoQsGjtUBe
WYEXoSf7kJ6IpBnnKdY0QdOAeV9YFqnaEh8DmM8TOncA+5xwJ0BbuToM+94mrBiczaIO3UwWVwsk
V2h1PYVsCCp5jjLM96D0fup2uT/6bJU2hvf5BAuszCSKnHOaCIbSVgrvO1F1QJVoyj1olQ2MIyzz
9+s3n3E4JCo9kKFq2M0TeRynOdLgxms4NGb6l+tWtuseq82j/Evfy2lRDjgd/8PZdfVWjjPZXyRA
JBVfqXCT7Xudw4vgSJESJSqHX7/nzgLb/XmN8WKBAWYG3TAtqVjhVNU5Lgct9pW77bcleoThvr/8
nRPqRymdv64W++ZemrUo8abgSc/0CGBMUe/kAk4c/Nuk5WJHsJSFVZIj+FowlX/8rfb/9WG/uZrV
NUNtV/8ADv1FCJR93QrchbPQxv9Bp+jnsPGnrvxml6NYxZARoJ9nnJthR/3M2BzwsyL8b377Z7f9
56hvkVEOTcco3NZGhDTpiiHxq+b23y3lxzzyryr5mz3qcTRYwB/kpgajavHuL2B6za8Ke03+/Zyf
7f7Po3wzyIJmftlYqDuqLqEeQBP7FHi/1M4/e4w/Z3wzwwUT6Ww5DyM4YGrsNv+tTNr+utr440RH
AFpIN4Q6lgdiyP/0TOCOm02pS4wCQcQSrTl6r+Ii6lG72SNI8tT/hXbtx+ztz5Hfgpfy/Aaajoim
niNiPQAElq9sNtG/f6SfX+CfU75FLn8xoy9AcruZLDulTMTSDDysnGjOTAw2XrAqAhHW7S/H/lxi
/Hmh3zGPCbRcnTqPVJ+L4epjBaXrcDmehhewT8TO8Tz+tmBpa2sDJoay92Y4/Ebu+ts3/T5RONO8
Ki0bV+18q8s0P9pQnLH4GAXnFGnj9Fe/y/793DL667m/uRIxKYdlM1zJeZgDqhpoVPlvYuZTA8AU
aE+qDtWV935mFKo2ZAcioQ4V+6+FyM8l+l+/xzc/Y7CUp8APfH7/+chJWqp/qI0KzOU5sXqYYiV4
VkPN8jfX/YvBed+8z+TUoWvpfxod7e6MNrINEIHf0ZYfvRxDLxCLY8zBlf3PG9tYVkvdRWBsFgbm
pw06gMn7rnv3XU4ihmwz+ww/fuuI/ui9/zr0mzvKvHGy5gojc27f8EIDVdPX/35ff7bav4745ol6
uRg7tzEOfC6dziBSIUAyd+afybjZq+vs6rcs8PwT/1cZ+deJ3xwRYaDWLwxYg2x3iuvuocLemxtc
Zf5X95sGzY8h46+jvnmj2q79ElToOMqAVHm2o9H0APZJ+stL/OWc75k07etQ6R7L/2eAavB4eQdm
/K05eBgMhWoIhlBzjn9+s/0fZ8iDP8/3z+T1X5knxTa57jwM6TkbvUZeDrS322TxuhGXYh/EUxqA
KTfjTTptg//XFNTfh39zPUszeaPd4KGx3XF39njzW79dUi+trpvU+nXh7ZcL+D3LtipvbfweZkM6
5J/YEJWsjzoXSVo7/RJNfr52PmS9fZ9gW/9bmSL6zgGNAlp+pUQlNFAOMdtfjvjZYv4c8f3lzayu
qYuZ+IU+r8XEVX+hlt8Q+Z9v2p9DvjllNRMx9g4OUau6avwmMi7ZraO3qdt6a9Di+/dr8Ntx31yx
XWOnlVC4SLemW0+ht+S0m85/mH3Cx9Z//PfTfnuD5z//y/b7LF/11ICdiOnnnLVRre6xVMv//ZDf
LOGbA5aq83Nf+Wj+NjRikOmqm+YXS/jtiPNb/es5WNcxh8gRPmq10JAz17Dz+39/ih8XwQL2xxC+
uVxb03Fazz3sPpYe90tIUoFvkEThzZlPMfyCvhnonKJf+/S/faNv/ldIAHPWhLmvNhav5ypSHrpN
92klGEBL6pNk/Pe+4M+pyJ+H/T6X7U20aGWDh0UqiPHPr+7Lr/+hJvB2K0gYhgjqY+WDlxbpqpJ/
f9E/Pq/jgPDIJ0EAydL//JZoeuq1UPDHtM3izvpwGQpmIn455Wc0+69jvn3OojJhZgjSgnLX74bL
c/04R+GGJPb2VzXr3x7p2yd03Jbka1OfQ8x40RpOX89l+XnyvNu1+24HCoTfff3Pva3/eUJif5ut
16QBWUmAU9UOaOr+fOh/JyWgOwDnzK/EYz+6rr/O++bxHTejxuqNl06rZAikVR5rv8u5Z9l+rJ0S
XI3O/49gLXD9MECIcQiW2b6ZCxZeCWuRe3WJ+w7hn/jcEZFRdudwG8gDMobfbuSPX/PPid/vBjWC
Ls7Zn82sTTKQxJqB8cn/+vdr8DOc8tcx314nxRh2H2Zgy/Bvx/isL2Eep6eAY5I/DeNfGy7nMPa/
Esq/TvsWS6mbQVpHY06xFfGcim0OKnDM2ToUQ0FOWpkIVNDxvz8hIz+j03+d+i241p0zZbPU+cZo
N0yXsV02TT98kjHYuI5ZLqAOHUQTBJllls0bxoI6we7PdLK8KXJCQy+pNGOiStEkc0/1dYsNOT7O
5FW09s4CpbeVYwW6W95Xn0bZZB1WcvLFu2ZPJftoQA3Ny27FOJBvLxByzw7DYO59F8xFy432pMNp
sbbbznKfuh5TNNgSjyw7w2y6tTqp4+UnP8/uam295jTj5UAjR7dpZ+ensjGR070pIHBW/7SySz8z
N7Ts4to23EE2Oc8qJga7ekF+3Yzhq122gC6qBkRCnbp1ZxYX9gKNruGoHM0HmXPbyiNHeZtATJdd
qV+CuX/W48o9oxMnqz9kYY2czf5RBKDQ995kXidr4KQhhp5SFk5LMvp2iNaKyD2k8G7N18U/gsLy
tRnZI5sbsLGYx86bH7Qsag6mqiQUxeVSeiDBgXL77PQHU7yufX7RkHFbreFeamiXTWZbEC14mY3v
Vd0skTt7p2UaD0IgjV6rZJ0CPgbt+xyqBETcd3Y9gET+rW9UuV0VeWwW/6Kt1qTqzKO7Wlk8t+tj
3mGtAoSoeeVcWYTui26J1+4tr7udKeqNDL3E9v2YiOU0+19WF0Q9+I8GEKxk1XZa6rjtB6hXj0kt
IUMWVJd0wcKkeB/Qpp0ooNH6re6bPRnRFPAEKDWmYq/aJmmX7MKt9e2oq9Qf8lTio1oi6Ljvznz0
wgfTs70zm5g65c2sjq13MfrqpSDYPqvKQ1H0e7jcS9aGYDyti5uxGvZDINN1dvcw9u3S6o2t2OXs
uVt3RYuvYj5I55egiVpR7sxcReC/5EJqaCW64bY297aht6GDXdYZazX+nZ0FXNpooYOqbICLtQt5
72BBuhxAqpNPHWTN7Fguj2x68NRzWCzHujtv+qodW6bNamiEabGI6XCjFx/zuBmN3bbyofFb7VS2
ikg63YUAMc/seCmVV2YyO2QgkU/nvZHhfqIQyx6CqBNiV1nsUC3NZS29eAnZZq3XjSfGHewuMau7
y0C/SJe0bJ3Em8Oj9vHTxw7CC/N6J8ZbNmB7E8upxntuoR9jaIDkoovlBFGZAZ1Q6V9jHmbvLfhe
6H5a6/IEDbMdxr/SMgRZ/USTmVQ+qGXx6zQPlkd2fa43hd9tSm+O1rnmE2x8qF+a3r3LM3IDBYhN
44FeP5i6B8XCTSb6j5BVR2tZ71lBeG/qaF6PJGjismuSBgRt2duM0QU2JCOY9uCr8Kbs2EHHNif1
riD5pqW7jE0bSI/wluUVV/jrmQZnqVYgFGluF5lfGtyQvpmvcvJq6FXtB5FtVZcLxRjZoDmwvKQt
kVfll23wPAQ1Op4t4KcLfxXxQurEeEdaX1KrwcEFuFgPerkmkxuDHQbrsHeqz7kkOpKrc4B1R43A
YHPx3A4Ya6+/5uUhE69LcEEzw0Hag2eZeKNNnJU2Z2gCmvyqCbqIUFwbfKoJdy0AD4Cy7vS6K71j
C166ckqm2qSLvjvLD83K3rn2a8cWMKSDDxD74/3A4kaJyCue2rXiNSOJ66XdeOuo1wJ2VNcPmMdM
XHJtZslbWCzJRdwbnxPfPRq/P0DN4sI0oHqhiHb0pFybr4MTBesJk6rxqOzEtef9MOkoKzEctIik
H52oZxmX0z0NsI3lltvWey2yrRl07NbgrQ2mVPg01iBeKSeXNyCrlEDRhuWJYXbLB9dyBnwBlzK0
b6bwNdMPXnZT45cgmPA189YJXikivJxfRQ73nl9P+qZrH9oMmKSE4JMCtzGFGhHuiz80ce77XAJm
UrUDqhJ830+x6pgV73rRfLaftIvKAWbZmo7bEzR7d3o99iKI3XWIJn3N8nt3QIs2e5AeWM2XF/Ay
INBBaK7yI0h9252fOMMbNbes6AFkbXz1GrATZSrqeh3pFtnlRo3QAm31tduzbWAy/Fx7I9bzgYQX
XROH4R3qMU6nmyC4ONtD20OZXYH50vAKg5RQQuMmwBzeNlswEIEg5dgcuuMd/tzqd9ROZTjy3Ecv
KTj2NrjFISO+WAHPVkiPBFeKXM0B6Oatu3U+rGUDqpNPE6zJtL70dcuHnm0Wu4+nIojz1UWge3Lo
SweGzaCgCN45D0srqrwgKUmeGPt90J8ZrjNCQqQCytv1fZ1KaMVjRC3HdmOjeYNoZod3oe1FzYjR
4nYXWG96vpEQzcuyK6NGDo0y7iP4jhaYfrErbKl975/8SuG/zGZayKErg4fKhUnOn83o8t42acZe
Kb5ujmfqH0f7UbnvtSKgLDtkWPV3YcPTrLdSVXG5FvEw1VeDO0dd+yKZibpxSGj9rsWtR2698eiu
z6sBP+Arw2AsLu9GZf6mmg9h8IUUiHcIKpYO99rPuBpBm690HArMhbXvGFnmiy05xtEjQV6CceRh
Yd/M9VM+4e3KzWiVsRPU6VirncAk3+pYUQ53NIBPLtAz8oKJxRJpxzS/5S5yCeptW5pOrhdVuGyt
gBwoxlvZzjIPoXsqgl2G4zJ9WWokGGDu1qvYyTKPtDL3UOKKCg+H9X2kKIgylY2XdVFp7+Ashhso
tdJsiazlUedH1V16s+EFhYj8+LoOJ8hFey5MytrPQ857ddMUp5ye5LzpxB2t7tzp2YdZ6zTIr2R5
sML7cL1plY6K5nXGDav7F3u4HgoNuRo4AjCUZNhgt6xU0pdwehfryzDWUPQ8uf3BcfyzS63LK10d
Oz1EHr0m7L7yChCSb+f1wg5foYPueHdiuR89jD3CkGX16XqaV8HW85JyebTDiyU7AfCJVI7Fg/VV
aT/pJnq5eAfbWkALu8dfyekF9a7m7LJTFuwvdQpkcWH7WFrnoCwjtbC4L/zYh2I3c7a5dDfN+X9r
K0EWlYwhe/GwqlfQkod+EU9dG7vhnAjIUPjOHEvoK64Ni0q3i1zSc5VBaA6bTKwTfNLuphgwP5EN
sWDg2ukPNQTQ12lwYks677mCYx4gG0WhsoRRdjVhFSo85StGK12XM3N0WsKz7rYmaV1WPIBTFMNH
ldeRnLC6I8Z9K6+FwZ2hh04jCem8OK9f4eG/fAqwtgBH4bgkQKQjkCUqUoPAdjPBWUA9m1qYpZTb
MLhtrKNnSZ4HJyiocR9WGmQfhNK488GywpCiWyA+yLqUCg+CIuPdHK6pAfEjL+RaJDM80gxKVqVu
O7aXywp4tNMdpyV7772Su85TQXcjIkDR7Ve3jWbbTZB1x+VyqIW8teCuxuq5pq9uC7sTy8bGzPNa
4jYTEZejG1XWDnuvCBEZfoW3EithhblZ+88WIjzhsQIpwei6UY1ccJhcNGjEbswnPsI3jq08yVxu
SH+zsFsDhW3fotHi49shUXKQ200e9M+805Qx8PhsAyJ5ZYrIBqo4I2JgTJ871TWDM/Kz8JSFetvI
HLmhze5r8jQtVxa7n8qXxbvIlweF3eKqT1RQRjTHSEuxJiPuQNnTSHtXdLirQh1TBWNy3n36uXY6
ctkHna9MtinhWJpQxEYaPin36LUvXf08BuBQyEpeDOOm6POUFvB5Cq4f0sfkuWx9eMwhDcIL4bR7
Xz3SEnvk/cl4T8x6oOFlE14E2SXxL9sRYaW9L1EuMNVGFRIGGYTcyT1e98+ilbwBj1tXvBbOR1Uh
rGX5K8a8kA5QPxHG2fvgRceYYdqSLGXkqrf6EzIdOTepmytE8jHJ7Ce2+nGukMNad9J/qLxXoepk
Xu/NInaaUD6A8ZGdbdRFU0mz2NeHicA2IRDC+vt5yTlZbsFgF1fDLUUgNOJ5We4KD6p0AhRw4Xgx
VIKPw2lxKsQiqBKBjaCYkBwFuJWODa7V4jQH+6bbUvFhDGY58NxIxRJ/EkChZZvMCrWJOUmk8pnp
I4Kl0BD+eDLPVD3jITcMw9Sr/0SLa997t90HPZyM9erqxxp2xsx14b0HrbhBDgMtYmBwrI5KfeuB
1qbsUrsYkLdjYC00KV3LOKsN1x5uogvhkwrLoayBHuYIlylBlfFF4YAFctT5sZ/fM1PjDUsu5Sdh
Kg2cDzsrUOLMqZEk6iaVNNaHBSNfNabSZmSFk4l7lMTAc3jenqW8Xuo6jMyKwqlFrMcHo+gLrSTu
kQ0qXEl7CWKRwUlZz4Wo0LOZItYk6JzjsjjcOE3kyNPkIGUNkYyQt2q5pUO5wQgEt8x7Q3cN5vDs
ZUhyXUWL+8GqJ4w7cR2ap4YANDP3RMrb2tZ3o9ciKBIukY27YXl05ytUYLCmh659HLOnfra3U/Ho
rZ8SQ51B+SbJsZiaKOynKMQnajtkKprTAS1d8EOkcqxPlZfFiyE3TLAjGoeHaS22vbod25rL88Ph
NjviUUu2W+sqEaKNWm/cyarEmCK6HHbXb+fuEYwICVFPzEeJWe+R4NrLSYD/qBtFzWlw6Tf0as69
Z92hHHLhZj2Mjc072/WSAdWrpuuh7QXIdFBTQI1tQMHndyYuzAVU7MBN/rnoPMqb2zDIN7nBMB/q
BTKWkUKzfJ0ODvaSO2JdeBmYxMMCvFoOqBK41dWvrMD3bAS3wq9qvlVg5xSwVSdMwWIce6yMK8xk
N9i7WBub526WAJA9+PK6nSkPnPJi0VOkGEJSvW5zZIpB2d5YdYXGdBV1WBuAIGw0ijLO9Q3rTRrC
iUgfqAgBwY1fpqxcbqH+hYpmBeKCDLqRnMBZDXBaM6Zeeuc59/OU2e4VXeto6qBY5M6xO9VHr3F3
VTEcSY8XIddT0GGoG/OTy3KwqYjK9kCgWBjKCOyvsee9NYJFro1ffNmFWl0UauJrGOB51tSpWgjX
4Z3Zi0xNl23s+QN6x8BPGFeIqW37FeJfFKx1dbGiTkCKM1zQEAJKokq7FXzAK7qhgmGHxXS3way2
FYppui4RhAE5lS20F6re5a0vek5z1CnzFORRQCYsHCN5Lfcaay2lvOkd/2boPlh5swJpGOfEzyEn
4K9Isd618yhQ1U3VqwSlFMJHPvPOzHFLZ86Y9+RhB95yQRKMNVseguU7XVww5ThB2yezdoskAIF1
uqwgwalJB/fGws/eVz1yaGJfBoFOMaXTgOJ42RpbHUmXFXeZqMV7Lw101N28R0Vo2XILZ/LeYQUe
t325LNZKA1vVAyalwbx9ziFaP/D5GnQDn3sNNUEU8QImMQb1TYiun/G6p8KdP0fXSiqQ6cHPOvOx
tdQXW8Qrre0HG4Ax8cwFevW39jjsmXBTTVhsZ16c2fUV7gIED2T1Di2mPfguUQmUM9Io5TcfXq2n
pFrmKXamsNlXxhzLOVhiNdU0zbHa4dgE1S+qSNzzK9rLMSb+hN9ugUcaiobtoKjUbq0wT1gvE6EN
xbezjzZptyYbRTRqFLHe2+CVmLyuToUbYBK7cuuEVMVXrUInMnYD11cMEFSs1cNgOpAC9s3NKoHR
uDUmhUh93Tft9Ro016Ucq03v9yNvq+aazHiXC1Ut2KzU26ihG7nYQYS904u8ptAfs5wszsLski0d
4DdQ8EhwuCHTYqX1ahScipAH0MxshD3eyZAi6qzbsBkf9YTMqTby07ech7EGL9fYpCXUBPuw2WR2
jhw50MemJTuJNK3U2OTJu/bSNGxr55cKNQNRJVfDi6qRjk3eVmdlVDgPcgI2qG+t4JnAvC34Semk
dqgvPRfm7ZwyOicE76swm56+jMRDjHdQJQY8UMAsnefBAD9aSz42iCko05s6RCFyP0/XSoJCPfty
cAE6+LsGsTSoycUSdluy2OjB68RIC0AUDG61NhXglRBSuUzAmQPSWsPb3mVRD+i1La4W5wPMAg31
Y0O31QQ41v2CFB9i1n7xFyAIzxRV4AzRh4kAPBi5SxjQYrPFzGbJl2JObV1d5tWromeOAIF5yjpR
cGCY0OGGwJG5N2S0r501v7RtkJOOp8l6DdzigoFwn6v1ibmp5724JIjEuVLKngg2+Kqeh8NdYENC
EoA3bC1yGjxmX72SskfZQ/HYAr/dvYavk/flhIbflO8CBGTVZzxbyriUT21304Vma8zGImqfUf9Y
zQw0UM/V+NmNLC1Xi0tzATyNhflmKYZUGTsNSx01Fu47w4fNytSZGC4tfCtr71e8Gtf7dAiNe42a
PISsfTemXgmdZ0tfTK3iGT02IHe2BqSTT0iaIzaiiJcddHrwt5cMSYBZd06+HqElnwz4wVXh8wk0
g2PbX7Ql2A2d7EYg/vnAVnzoYUy6m3lA2yHKc/NWuAVIeKtqB9SEua8NGQ5YDxxQlK2JlUF1BDrz
K8qoAD33SkrEOIv3VgiY7VgWD3LuowUt83547qSTZMt4qdzq3pVl1EPGUwmgRZgRrAV4giz5tSrv
0Vc2Nq6aNPfprR7raOmmFCR7SJb6ICX9eONPoAkPQJu0TDEZMA+fnym1vV2AUFeLYsvmazWRjUat
3LbThtZPXdg7+PZ6t5B1M+VAzs/MD+FlZ3upt0hAv2bXaSvtyZJgNP8oHRk3np+08JgukL0S7M7G
txPssx4zq7yE1EFExvnQi1cW3Czkbq6KtMqRVhfzxxnrHDGN2s7u5QTKPZu6UQYMk9jtRRZCVB4F
kRmWqA3cuJuCPfpJ77aNiK17bpQb9f2TJQvcsT4WDur4sbryieAOXMGi0BRBHVNXbdqLAZka7jrI
TgdApwb88Bpoj6EgcSjXDUSUTo7ArkD2humd+1l4F32eXVnNE9zMxjGQO2LlBfQqcYWec5xf919d
f+lSH6HJ35LcP4hR7Nehuyh7m59r/dUM29AqLgZLbJzzau+ISyeC6amyEPlC+1D0MvWDAaGwEu+Q
WkH2dnTt+o04LkRoQbDRjfRWOFU0lvIwLMXeDYqDatneM+EhKwAqOjJZSnmyocHiu1kVzcLaEUTL
EqDF4jiQ+X5h5Ysew50PbI+5gNDOyJJ4FmEbB+UmcwrgWgFmvGb21vtmGxrwMroMtyvbac18FBDO
Fu47IjW4xnp2bXR56s65RwfeD9VjD6OFPe/k2nAbg7+Aw6IRcWCgp6UEnwxEdvCQMJbNDDCxG199
BBKL3rnWQ45xUFI+rhaLS8QcYdv7GhlXX37IFhBikWROC1cJPKO9sxne+1RFAFtR9vhR6JBoyYDe
yCXp5w/aSR42eOy2TJFgR02xbCzwd63hiQU6Chp8d3Xn4e2WAL2DMenD56w1OwdFG+hVsFnf8BnQ
gGBNpNYmEeV9a7+xVkQ9Yj+2d3QXW/MQBV0Ys1kkkwJXNKj+JnS4FgvUOsG8x2wZr5qDPw/g6vOQ
KF1jiZ64Pm+nJ8k83qL7NdoibuEMug6CQKbcr+EQ1bba+iv0BtGRKwsWCevUChr5DEyc6jAhfAW1
nWThfs2BQMGq/fDOHYHGHhQd8ZNWEOjddKgXJtw6d9xPGPk8Z7IFO9QM1D7mNZg8JJNvXW6glf65
qDdrDuPR31VG8z6QfCLPvXAS2hd8huBhue7X4Fbl1wF9CDIIlVJg9fJUS7ErunfVqrRz9xIUCGx9
rgl8ZtHH7QDclBSw2heN8bJKbSmBl8GQLQYrAgx6oMIGbhvm0N/Jj5LSSCiTgO1PBUc9HTssU+ps
4tKruWg2c3vlZRer80nmmxGsRCo3EH3e1DLjXoWLCEla5I5Wf9vC19rZhtpoHLFLazqSEHBq6cLf
TZz6HwwhrVTPJTpv82fogxrXvVq9JT3/RgG0uuW9tEw0UI064tpuj6H3ngfBZTGqvT88GoX0Yr3u
iqe8yCJJQMJirj0MHYz9ZZPdYgcKZWzFSfFCnWwf2vcseBnkHIcrEle0NUIEFYZ0iwUk0vVyNaGO
dqsPy+l2iqExFPiJMa+6zdM2Y8gLoUU3E86ylufism7Z1msnjsUybjdPXRB8dKi8iubJays+tPkp
BEiQOXNUoJpUYPutREwAfOnR3yLhqSzMSSCz7jS4KiaWOsFnZSO9wFp6oAaUZOtxtG1QQV9NTpCg
gxnLAbjQ0kA7u4mzPkNIv87dywGzDq77KQqkKDZLoMMDpczx4LanQixJyQ7Ggz0jE9DWBzXP6xxw
6r4t9GAtFopm937orc8pvyArGGzoiOs5xI5V84Y+VxgYqbqnMmB8XnPkmhIEXwUHDRfw3OC6BAyb
kezGtjqoeiwczRtcwscB7SDRt9xH+d7U2HD2UeUH4xaZDfqc5xrrWKPRR2y8mfBLmi7x+veGPIeS
xmFdA6gX6Cs8kQVNk8wDne9tB8Erot8b70OQrxwYQskKzvIhgQb4MF827odBSaf6NRpGqBc22DFf
Du2Irh/kswNLJtaKXcvw2mov3NAccjTvXfpUTEOat/dmAlEamJtYvjXja1uewjMQqqbISPyShKDE
s4A0D8DMzN4u/E3TP/7TFDqjI/m1jyEttubbsL30nImzpeFarQntUHuabm9nY5SjK6TaYGvbIg3x
cCsMiek8JYEVOyOkbkYTY6eGr3CSBaoSqO3xAZlYhrSFyQzpa5YErn4owjIS0o4yACGF0FwUdz68
iyMyIA1+MlCAKhSwsICZdCHgvs9+fnLxCrDCEhl1KQsDmOWaURLnKBeJRs9mbNOZWnslv9C2j1xt
7TNttnYfwnXCPzgGUFp3NIN9YY9u3AdYzizWaGKAXYyDHlO5U+jiQXmvBFAK5xAuAt0p6BLZp1lu
Z0qRyaDX3DSJyett3wd7QZq0caENGrA4LKHoo7wYI1JRWH0VQO20C6Is5SGmoLWFln7p+0mG9peb
k2tPePEo4b1GrPSBWs+SJqmITtxhSVtA1xOeWk4b18ioyp8y9EpqGwvn672Dotn2n+0cbSHUKxN5
m/Dw1G93vkORfY4P5QicCdMeI6jXB5QM50Zlie9TIhsRatwq1sd59rICx2PGjhYAZSbX6dK0scaY
mnBe2mblOTrty/hWK9RqGt0aDx4TBpGFQKEhek/Ojaem2Xo1/aASkap397n1LqyV21i/IKaKdPk1
Fzemk5vAv11ME83hfIZmAOC+rB5GugTuGa6lBposWiRfqOJ6ZG+euvMLDAdY5wsD2tFqa86uBsic
gYxcrUSyIA0n/RL5s3lR7mPAvhQ9LBq6azDJFvdyRKNETVY0SSiNmiuSDZsKptVMKOsbczVi0GPo
0F8BxkmKPmLywx4bA1r652D4L9LOqztuJTvbf8Vr7mEjBy+PLxroyGYmRUk3WAoUcs749d8DzXjU
BJsNf8c3Zx2JYlcDVbVr195vqJyO+4RBgi6l1IsLaVVWGNyne0M8qlG8S4JXd1KV7wjT5NaGArEk
fs2nK1BlPuRZYbeCvh5bbQ0D6qWu6VVrUECMnLZs7biVTIvr6JolySTql5Njtmd91qRiHfVQzlQk
qsdXsrhVxBGqD1+i4EelPWKpQk1VuJOsZCrDEbf0qzrOrnRdcbREtYUgoJRCbT9S7pRx2Kb56MTy
4IhDSn3o69RkddVfqkSn0P0ipoC2q6+lLGw5eWWBBy+K1cj2HMZkO/KiRi/byAbYoCff79etkq4M
apqSx3qeLjRpwWWaWo9EIGX3+Tk6fy3XCktZRXBuquRW8sN1HVl2SD/JlV4rATGMQUENMFxLY8MB
qtlt/RhSbi7pypGcaSXIhe5Bbn2nGQYQHZSH9eA+rtONRdMwbSvbpxwn6z8ysNee/gOAp13LZATC
q8LhbOzbjkaxC1x23IXk3N1ULpZdWwzyVZVQbDOfrbynsCLYErebrgxsi8NNlG7pCcdi9bsp42ov
XbctgIMYpPmS/5xX4n3SyZtU2CZFss8rJNDap0R/TqzrTHmuwnvfeDB4ra5lbFp9p0evciIBIfiB
nX1D3SamuQXc2+5cYJKmblM5WydpbZv5TlP63aBzexg5svVt6n4NjXotumh0Zd9paJAgCOarnNOM
8EhQKz4sVx9co+Y+t21GFHIpduTGple9DYeJUJbblKZj2GEwEjyp1vcwle3G7GwZORKM1uyG/M7S
t13xOZTareZ/jag2FrRrfJ0zyVyNMTcdjTMotZVK4X+tjdJel15IEn5txtmt0jTrpmw3hb6rC3Tx
2BdGxFYSvT3cwh0QkC9R/yxZD0JCaKcwbaE+RlXRSMA6fUb4iV71tdn+1NyXsrBFv9hIXbLTu2dd
22dufmMRCNH+dTQJvTnxuRwoSbmxU1B1ErLISbyWD+jAHtBLj0QnU764RmBnvebEqK3IXrLBWm9j
xC+1Qg7tx46hWSsgcnYy0Br1viZudBSpuxlJRT6IQZBBEEU0BuurbcAOC+l4SyI1TVL1hPPBK68M
QwewSFlYpeHUhOuO6l9hkck34QEBKduo0iulIoqiyrwacm/nijdUqu2g5wQjVqqi0tKOo5/YjVuV
iqKYFJvIEKnTiZtcGFFybD9JHVftMX9Kvex5zD2CAtlz5j2Yab9LoB0qRm1HWJcmpbbroFjVAGDG
wHBc6bpq0K9XRKzaf0pWdUXPZYeWKtGv/a6qL4bePuY0E4eQe0af/AiK3m4CcQ2Q7EoNmn0h4a7T
qXe9djfSRwwa8of4diyVdZnsSoXafTDdWmuWG60YgWpKdvDUYZOLsl3TH0go37eoOSV+9oANpeOF
X1zqhFoz0tSiPftqKOZKUFESlIxdrKGglfb72Po1DOCriN00ItKIpKNOtmV46HM0FtNmaymiHUZo
8mXhMVUEjIzIq6KWqjaQt0hxXP+xAWuny7jU0octSBJc1b0P63atFtpToFjkGsHaKtHbmVJEEvdx
mCphP+lYA0dsViVF+7zG4F0PHF2+Vrs7H6AA5oWrple3lQ/0JIykYtWVMXdiZS8W9Azo16ggDDo0
drjrB8nXpAbIGt/5irDF4BTIHqUVCs22ZfXbjpDTeKiM60+II68jV7Djyr+WYMYkFByqUfqRqwol
NpoNkrAede3Wja+lqL8SpsUQEOaJTroR8iZK2sgZ99mEDqSUkkfIE6eRTZ1G2VHKnsswdkQP4FJa
3abG8GIExWvBqc8FYFyNyG8Fob5J6LqGILvcCndfdS0k+tETewpxEMt691gF/k5NwcNI4U4KCWiD
DAyZ4sJIy6uiGJiZuLmrAziBytZ1SibZXVVVwKnAfZjqKo0J9sKnTK5BwfGu2V1t1TyMyLtKVMIk
ncwpJlFz1XXSxg8K/ba+MMHJSHRMyFN0bQf1hW57zWLCnD4ypH3WjZvE13+qY3+kK8OK+ZY02irP
ZMejo1vCxdFpHQXDLgTs4vkmmJ/kShYiCkbSY1UaD0pk2KYuIXdvbNXY341VcatMtuc00f0IWT02
J6q/KzcmEe96MhR6dGbROGGSfi/6YSu74qrq9H3bGldCm4Njwb2x6ahjiYcuptAwKoemq64CHbCb
Ve7CWADl1d4j8hvR1swfRd5PnwS2ng6/aBTHE8SNZeSvq+rOU8hehdIJ8wxY58+EY6ItrZ02fNaz
/GuMUiS3YmB8gV1R+cJxm74wCZEGrLW2jrFboMmf27Im3ajdoBxGozgWOrInFBcyAC9xU9tqfd3T
2zVymBc0pphlx6K1FXjkhUMsPRXmuA3JH/IOupYPDK7uD1JROyFjRMYvIssaBjenW+g6Smd+0aaq
U+Bo1dVIWbDo72suUp0RPXr9kzqikaeBUkh5k5ZKiiaJ4mY0OW09XmFJ8qzRd0tJPy2x2/s5nz1K
t5ruIhGnXIe1wZ30pyJAs65Q+KA72HFtiUDcVfR/Wrq8fmjaMsEWN9GVqAnOKHYb5P2ftAlCJDZH
NYueUrW2PWoxAm0dug12pZRPoWqVq9jj9SrGr8GVaHxJjqFG3/LprlcW7s8Q9JHnkeKUgmOIhaNT
C06Gvazk30TOU73Y076gNlmPjo/kVNg9Jl2/NdjBpW+uswjURJkKr/XYHjzPTbZknRo4v2QHxqzf
lqV7LftKa9e6+b3h4ddt0ISOSzqx6xNdXOUaFcOuG3ygFQ0WSf590ldXeh/peymRDyMnoNO3QUyf
wHtSi/Gh0obuUx9U2bYQhp9BlnLJ9ZufiiTepC0pZxHH0kauh/rQWRItwlrECzkkow6EDmE20X+o
83KTjpQGvIYOTqMeAbrcm6G875LyiRvLtTt1E4o2R+ZOzdtdr4zXuapT0K/YiXXn1MbAz90SBpGi
KzaOapw6nkGfS2j2gtT+JE0sVk1CWiZTsbNDTwttMZaOSmocvF4urqVKpByby2jse4rWXVUBQMzL
gHnpnA/qCdfBmJHD4koDRzq5BiVEaZBQ3YhYTUEJ199pAEsp5Fp6eJDNBUL/b9Hyd+QAXTU1TUO3
lt7rW45FYnnjgGrcxLFwt8Kt1IKDQlk3hp+J+uyqYYWtUDOfZH1r218jL7HEdz1r6GmefIUZiawQ
q8RTopZoxxUGI02Vk5TjHnRVZJOR1VgFZsdJAYXcfB1zQbKHF/85KFfcA67+krjYyZeZUZTEUew1
a6LNTbACL7oRrJes2yxM9lk6zckgM4JS22VRkLW0zaHv0AQ+NIh4SjsDz3cwX3Q1yKycYg8qBWXC
fM0hf3n8s5Q63ZQtRNs0XZ9bSoxNIkUCGvnbwX2JUlA10bBEwTq7nE+GmC3nNMXhubGkYBu7406N
atIm7cGoueRZ9MCAPtdq9ipV+X1GOf3y050nR52MPVvSUtpl/mihdVD8dlGiiHdP4fRQriikII66
JIQ3Tdb7HfTnbc6Wr5ZJRd6avE2NO2xifUqSOxNUaPqlncA55EKXH+/82vkz3GyB9rU21i22nRia
b9zW/YkU906RMQapzYc4sB4vj3Z2qRiSIYODsDRxLpPqi0mcG/SvtyqYBFK3NP1xeYDzge9khBk7
SayABYMB+ocyhXQMMP2eSNL1ooDt0qPMCElBWA++HinB1qc/EtQCFcjtwrNMH/FuKZw8y2zVq3Kt
pXLA2xIA+oxquhnU6pC00UaSy5deKcAoe8axt4pjqKiPwdB8Scrgk0DZbeGLTASyS19ktgWEpFMM
rkIceYXyVFblta+p13LhvkbgFwpua3ERbWqAIJ3ZPg+psRTgpjV/afzZnhizoC31DGGBGh+q7Abs
NgL1WHztqBtsRAdtbSfeLpm4THTAS4POdgbYFUoKqgi7dOtu8027k7byRt0tqgqcjW0nszyL3kES
5VrcQ6BNj8oGJPneuC72JbHFv748jdMsvXsgVJ8UTSUhosHJz0+ozzyK2+tZyHISX9Xqp2dgoeIt
2ENKZ+PJySCzqeJy10NZmEjwiXJv0IyP4uaboabfe6W5HpveWIlteN0C7PYlunukeLfQ96jtG1Tz
OiDPLbheVztGLv26y89/XvXq5LvNZlRKrM6swEFsYVqtqZbuc9+ZdIeg0qV2tFc3tIepmtol4lfs
5++Xh196/bN5Ll1EqGJ9nALGt6GguS1OxB3JvjzKeT62ZckcxqIoWXNdYC/qwwizeHRxvg5bfUud
tXqgrbxtcTtsNoG2zp5S9HGTl8vj/haEmK8uCzqAJskG1R1tFg/zWG9zyWDitVVwQxvVzG+65qFT
tsV9tp3EIc1V8tOVHMrG1/3WvxkcbtqYYYNGXFeP2mE8iJsaUOAaUx84zuKCLeLZhXn6/WbB1IVp
0Bmpgrkl8obqKygW2DXIFm3x97lX7qujvwNOr3/314vs1XM7/HTo2cbTJCq9VkX4wtkD3Q6HFMIB
6/hLOHIXgXKxmSzGqJd+He6EtWUb2/GTjE+671C3B791qAP7fxF3zp0up99qtlMTepw9dCB/2x3A
I6zBAAor6aFeT1Yx/vOAJe/lFXLuwKSEJYG60FVDtma7T+TSoOQNiU0egg8WH9BcXNjgZ1N/SxVV
VbdMXQat9zbCWajKZzWVG140axCzS8mBrHnroXi4p+YZ0VGD8N1z+Qh34drblI6wbw49RfklC6lz
J9bpN5HffhOjqEK5y/kmw/hNC9B2HIpdDd0EjuTCQ59Vm7BUQ5HwVFMsSZm917arvFYfOtCL1Glo
IWCaQKnDnVQKKGawiHC+AGG/SOI/SzvHNUeXMSnUVPldMtcIiaqAbkJekirxP7Rw6IokuKVM8pJL
6+ds+D4db/ZOGyNKcTXE4amTczAJomu3OvBaVI6bfC9mwmtY5WvDgyBZSV/rxrrqlHRfUKwLy2Yn
1B2w6gJMhroGSvkZUPL28vo+G3lPv98sAuqJX8mBwjbXSwJJXtKFogKa1jvBT6/isvliUVUzlYZS
XUNl1r8G73hsRf8GS4ZvBviBvm4WRF3PeqJYumEpKhV7/jsLPYapmmo+SRZn1FjAEjz9tvxbm/nK
/zXcuRvjvl2X2N+G6+BRurv8QqaF9+5EOBl7FmB8axDydlJ5TI2HunhpSlhl6ReKWutA2V0e6vy7
N1j8IjcLZIRm794IVKMzJgMWYI/6VrUV6lKrSaLddHrQfitc1G5IEzeLi/JsbD8ZeHasiGKke5aB
1PUkndFwykoIuqo7z1kSvDsbPk8Gms2kUmYepTZUvVnR1GITWDDx5vJbnD7i3YSdDDGbsLBt9KCZ
brpCTOvPenL7nhLoUhp27oKLYMu/pmoWryQP6QUsV7gDjuEXSesOcZKsXSOytS650eiydOaw5Ol5
dikaKj4vhqzqojkLHamkpkPoMktdUgDWbJ7pb+9UqC4hiLMwUJYkrZTzr/LPgLP1GNZqrDYKAn1S
W201w3XkKN1IbXLjBt0Gv5WvY9uimqAdwjy4K8rw1lKaTzRK94KnHJIqfDGLdp+16mdKuE8Fza6+
i0Ew4H9eCRtJgFkA9naoxk8idjO+BjMTpF5sQerrfDcFgUnnuTZpX5RgZr1oeM0T6fBXVosJS4HT
FvOumZxKBZWWQ453OkLMV2HMaD+H6OnyGGePUeNfY8wtuih4m7486RwGGU1f+CgJTbToSwMR5fJA
5y57lolkvckKwX9gtihdZUi1Xh6mbQyJYVPvJss8eTEHOltMOh1ndglwm6GHDzhOApKiHd9JTrhp
vxvrycoSdCfY8aXsYFrZ7/a0yQEt6hLmcvO0PAxTs/QMuA3VL9EGHOEUr2QKkx0WKOxdtRSHz27u
yZBE1nQyg7kbTdcpCFJU1J39fQkVGdqM7f8Evs5tXdlZD6O3Uu5T7MbX+lV6rS0cOGerzzzk/4w+
d64Q3SIrqEwjTQPHjELkA80aIIir/irAQeJGQrw8O3p3/bf8IfxLVjx0dkRZtlRtun3JsxDdhq5V
Jg2RTRLgzQ2h8qltU+DJ6l2coRZRtBDMLKDJrrG+vHrPpGJvR55FbjydEy2WORyAP+Hqi3fgbblr
EanKNs2LtrBXzizit6PNNotveY2cSSQVpTNuUADYwPna/ZgkLIHI3y+uqfex9O1wsz2T9KIyyClr
avJWqqj+SDvvK33llXKQnfhQv6a2aV9+oe8P27dDzmJbXUrE3MnhwPP1jZmED3DhH/9PQ8xFLIck
VgwzYwghBqGl904RW0ub/33d7s1jzAUrvQjGDrao0528pdKRPrrOj2gf7vLnxSrWwiQpsxM21P0A
NSWqWFneIJzap+lareNnHQ0IubVsOUiviqI/5lV7D9nvSzYAaqyD4r6RjGgtaF1zLENrf/kVS0vP
PzuF6UPlDKT5W0M4NJXopGa+xRn1WoMT4eufW09U6EEGV0hDrmR5Uad0+vi3sfft659W2UnBbWwD
0UOmBAOfx2Ht24BYHyZZtWEzHMOVf1CXShxLjzuLP7qQF1XUs1Gm6R4doGPQZJzfHhWO8HT53b4/
madn0wzkUE0undbs1Q5aMiDhxG0+AJELNaLnejNuRmr6l8c5E9OngSxJ15EBtgx9/lChZLRj+Ltu
Y26HGxDXa++Q7yjsO9HOO6gOIH53Ra9+AgOtgOItNRTPx4I/X2AWW1W/V/K67HGqa6jDND9kYdxc
fsYzV/i3zzgLqJWS5nUUcHOUr0G5HeINVWCTSkW7luwvQDbWS9eWs8/EQSVRqDMV+Xcx72RlWmpO
W13gatZbzxlg60xIF+bt/JF0MsRs8cNB00LatO6mdqpP+cbfIKWxhhmL8GVqLznzvE87eIEng80X
iTTCjm14nqAK1p2nX8MX25pwaWPBoskM7GwQnIVJmyLau90t66hTK+Ct9XmxKVUTX62V334e3do8
oKCzD/b9enJOyO1woXb/O1RfGm0WXyMgFl4qTzIQheC0GpwYc7zXVBSKUMjJ4BykLVBT42vddj+h
du9pHn1Fwf/QS7rd9MkG6P4u76TrLG3Bh2vf8iI4aPAkR0O6MiEjx0VG1JDKqyH07rRI+1kJNdon
ljP4/vdU1j+Nbb4AFjgbQk5e4CyEiHJXmtlQB1tZCm7FWNkDJryjPv/owrZZmKz31/RpgfyZrNlq
tESQZunkdVxNFJ8iNnZlpiHPUO7lAJ7A2LwKJTJPla6C7iv7br0w/tmj4GT82QIdi14MPQmLGe+T
PLmjUJmw1u1B/oFIIw7gwlJEOb/BLa5OYDAsa651WWWhWfRZGJOi4d5mR+vMP0TPP8BhbfND2a3D
16Vqz8KIc61LK8rHzOqQxo/FF1d4HdD+WXiHZ9fLtNewckDEc17oVEwrUfoKS4VJOx09QWwVAGxR
OIce/6BBSLPj6+zFvFnqyE9z827rnYw7yz/pphmWYekcAICCJCDXpvtsiuPC4y2NMks5wyo1xSzG
zyBOblvqhTGKobX//31nZxv8eZS5IWpaD0KGPAdlCRcVJaQAescA73l5ohbmaV4XDlW3MERfpYwk
QvfrnuKAqxhssGrhurc0ziwkxm7QFkAVoq2Zluh9VQDyuQl09b5WHy8/0fkbj6LrXC01dMrnsKYi
6tQ2rX/7PsA9w0apPBRb06nX4zorHA89kEVz5zNWAdNc/RlzevyTM9oMBsM1RcYUDzJGAbLmJFsA
ldjPy062Id1prpaO0TPl4rdjzhIRqcB/PtcoscP6bwZwppT1v06HNzr+e+8uQoTwHnY8jh7F98uv
+Pzy//O0s01Wo4uYx2LOokG7QwmNLUTvG9fUFjbA+bTk5K3OthnIyybzC4JIv0EX0olv09+dElpC
ZCa0TYalNOFs5P8z4G/Aysk05m2dikX6241R2kwFGMiVDwVdGdFpt/HWWHDRPb9UVUWTuVpJijrf
fWIUJ2YVsSuk22ad7xUgMNpN8xntW+pZQFiX7ljTLnsXHU/Gm+3CCu6xqIz4BE2IPwvcGVBbe+Bc
k3fV1aI+9tlz/GS06W2fvM1MrV1C2OQcFeyT9tgiiRBbOwFGmCmbdqxCQv0RykughqVnnGUPrTbG
qtiyaOqNuZ1apcLNeINl21To38gL17hpBV56obNUwYTorCWpQZVuW+8nZeUOWeVl4fYzisrs9ZNX
OYsvnlqYaukmk29x6/T73F1JDvqU8Nnheq6mLQ8z1cme4GA4HKpfk411kFfDVXJb33uLfhNTZLn0
1LPIkzRCGNaCSU1JAbQIf1s3fzwfenlzOcycv2qdPPUszmhDZg0uud9mSiKSh2in6za0lPgWV8l9
g9bsVfoVYP3C4S4vraBZ2Ek8TxnchGGLdbqvblDjqezkufiaXQt2hRdVaxd75Tl61MCF3Gp2uLb2
/9fvMC+mx25jZOS3k1Oq/ouWyx1yddcQg92dukcqDKumkIk1ACdU4qq4cr/F26Vy9G+L1PfTrGPC
hVarhGb/2/2b6qLoRyWL2/z6GfsIKbZFG873LUSYHb4cKUVLDVzXOPxWL08qu7taqu2d2V+WwheY
QAKa9L5fjt4cskxlsNU10VZgAlmQGhTACPBToU7rB1ekepwtLLwz5xt4AEWauvS4dc9BskEcQjcx
MBGA2QWR+TM9WcdCoHZheZ9ZZ2+GmUWqscsCzS3IVZGSgOdB4R28M9yIPbHqyntU9n9lPBn0mmjg
rPauCZSqlotCxW/3h+YXYg/r8UV9Cp40W38JFmPEmS6vZOF1/j+jzVewZfZGH1ikROpWQlvj3keR
Grl7/5Fq8FX3OSxu0OgDurW0bKXFkWfIkiaS8qQcXezc4l8uPP1OtB5AXCO3MDQbVGPtOFdsK2pW
jfCSuN61UdOwqj0LHh68iTH/6uXjoxJoK1+oKPWWEnKa3heqzMfC6q+8FLImwvCSLKBWnGCgDg0z
wqjJa0dHtARbFid6Lbx0S9vqAkQMyTukCmj6vjgUaB2qpu/ksA5DE2C7/DlHKlXSv0sJtp+j8iAo
BpJx2mMruvuRxV2O6lo1AsfPr10THcbhB6BS24WwMlYVOmGKDbRji+D8bRfIW7nvN6HeUf6Cgaff
K0P7M5B+jnX+yzP9VYUCCdsdcnTtqAkyzugrtS4O7M0x6dIDanNObGVOi4LaoO0ENCdD1MgRnHAb
tHdka5WNaG8bsL6j4aWzHhpUIK3squoR3zWihzR/TQd3HVtIQUT2pJMWIZrcI4jiesZaNtttHfZ7
QBV7AYVLFW2b2P9USrdV9zXNoU8K1bdJbbvuYcIiP7NaWP7v606yRihRLNkyDVmZg+0EVyxGSswG
Ra5/9F1aWKKvk3RTv0726KpMhuXSXY206jp8jhd2+/uYwuhgqSmPQt+kDvs2mLq60BhBCl01Tlpb
KNG4pN2Vfb/8jO/v9dMguqTopilrcEreDlIOtZk2qWQBKkJlvMq+D1X7cnmIMznrNAbYGdnU9Kl7
93aMPM7MOFKLdGs9tsfiZqqO5C+ojO6jn/XWu11q9p4Bib8db5b6RENRx23SWxvDFI1NGrIMIV2i
xdhBkvO7AgWZTD6YwRg6kAw9HCYQDbj8zNMQbw9CvoJpYVsDDZojYT53khRnci6aGwXFBBVWLxqh
NXxpeXd5nDMXHpnaJE56OhcCkESz+RvBncJI18xNd4+GDHwYfxO/5GsAHutlY5czi0UXKYeAByCG
quYsTCZlhWqfXEx0ZiS0UA+KERNOlkBNZ96dTttBtihcKxJr8u1yqeKyFcxMNzZhVHt2V7LrVVEu
nTZCVqVW4UyE1T1CpQ+NlyEK3KLYhfUmvckwrGBTIziaNemrYfjIYMjw5hbe+LkE4/SUms7o0ztK
gxCV5ge4mVpetUIhdVtaLtx4pNAL5WXSd6jEidemOj2yV0MlwXOtoZQdajFY+/RSRv2rWfbb0Y+v
+qFaPMzO3KHenKLK2++nFpEvBzLt23jvHqYLRgw/SN2UixSJ9/PEca0Y6gSqkKR32APJDcIhr+l/
tdV90L30kFx9pG7C5unyGz/XI7JAoKCtBemMi95sMylkmq2bcHkwHgva0L+aG7iX68ge74NrWKRA
jxH2f2y36lE8Li/694cAj/ln9DnqoJRDDVVobodmWDtDLDuI24G/Tpp7BQqwntfrhcc90+d7M+Bs
l3WBAuUpIIlWt94OWuM1QkGH9DteLPWV7mhbxS64ME4PKqPSvHIfFjuN0xJ5G73ePvJsiZeNVBlu
DKoE7ax7KekPnttuotT9okfJZ1PFw1oxPpdF+mgEJlcMde3BjTVjZamas/Q9ZktZ8BDH6iB9/obT
FA9FvA43Fj5E6c0g2/F9vF06cs+FU20KPJwMJkDm+VGF0LA8Gh1AIYSkQVbtGsqA3R1i1MJ2IjQu
NerOHfGnw81OKsXNEIpGBGKLuH+O86IUk/8t2e4tDTI7IgwpVDPP67UNpSokcxBFajwHR6LLy/bs
qXv6LLOrt5EiUyVM5rmJywUTXbhb2egFLJWsfVYkV1oBP9HoUC9o/dFdZb1qX/4CZw6nN1M3ixKQ
muViSJDUTtrw22imjpq795eHWHiTc1BHjsu0Z2kZAu8FXSb9bvC/ecZCK/BMYVg+fY45qkMVS7V1
/RwhQFug6oan+c7fGNQUm8/qJtl0V/+sKf7Hj/4/vdfs7h8bu/rv/+LPP7J8KAPPr2d//O9bEu3H
unx9ra+/5f81/eq//unbX/zv6+BHmVXZr3r+r978Ep//z/Gdb/W3N39Yp3VQD/fNazk8vFZNXP8e
gG86/cv/7Q//jSybT3ka8te//+0H53k9fZoHJfxv//zR/uff/wYZ6mSCp8//5w9vviX83kNTVcG3
d7/w+q2q//43QdKtf9c1QAka2Gq6AhNgvXudfiTxg4kDPfVa8JlDYflv/5ZmZe3//W+m9O/kuFNC
BgBWkn7/UpU1049U6d8lUxcRBZ5OE0Wz1L/9z5O/maM/c/Zv4HwRBUzrijGnGPwnRguypBrYVsjW
LGQ0Zgn9EbbJUe3MxnPxtSrlSl03iLLFLy4MdNgIum98k5K24JqZGVYpoHk/qpVa38dpqsQ4Wmud
fqwQd+oXgsDbPfjnS00b5yQn6pW41jMjT48x4PgvmljKz3GfLTSE3u6+Px8+DXry4Xop+72cdckx
rpoSQWmvR/LflwABhhUAhJMV8M/3fPpeP3oCFs7pIJlgunI1yMnRTyQsmgq/JtmsusJl/fzHbB5P
P3+annPTNjtSE6NJ0yGNkmNlAu72Y2/Eu2y8L9R4uAcCu/CqPhplljq0pRGGY5ckR8+ToweuIPei
pzUHqUe/Km+zp8vP8tGETBnoyYSkWZcpNNzlIwZXjYgWaa4EO7dTWkj4WmWUzuVhPniYedpXBrT1
i86Pj0h+pdKjIaUIK6BxLCOFHvQ6sjYGulcoTF4e7qOdZc4OsEoTEJH1M/fYVh7CSIiJjQiH1a7e
CLehX4SCih6lZGbJdlCqBARs6umxujEEd+ivBW1Ua5TJ9HYAk9U0pbZ0MHywMuelxd5wK4RsTcpI
UtB/UpPRyNCkcjVzf/m5P3rNs/RAKi1DbfssOmZJdZOKpTU5PYhO4/V4viAwuTCbHzyGOQ1/smji
UawCz4xNVC39l06iaezpjHX5GT768Fn8cY0h81S1jY6yr2r4xkXRtRX/1dhgTqOefvW+gk/g+uaV
VgGlqTUTGbdYkNQFwMwH28mchR7RcP02M0LlWMGrL34ofj1k4Ro/tihYh1ZatEtX2I/e0iwG1bkV
iMlQhEc/mrx6MH3G+y1VEK1f2EIfDTALP3Jv9jEZe3g0jDjG4srIIc6LSi8vTPNHS3UeeFIEsSQp
N66siriTUAxHoVH47Mno4vtG9+XyYvpgPoxZIpnIAQL+XWdcpXqeOepQIOYa5DkaYvgVXR5i2ltn
TgNjFmpytw7LQJHioxWXlIqL9slCpuFz5DWdA5Z8I2c9An+Xx/pgUozZ/hb9PFJgP8THXEirrZVF
3ud00tm+/OkfTIkx29Y5aXfrNWKMpJknroUemw6R6ontZTrWOd6QbC6P89GkzHZ4iwFs5mboVcmq
r65UvMe2roEXoxE3wUKP/aMXNf39yTavdc2IBVFKjxYmmY+dKvi3TRs9Xv7+sw7lv7IYY7b5ZK2u
RLG3/GOd5wI+S7KrZ/pGQHukeyoNzDiUdSYXgvTkQ7Kof0VtZYpfqjEzeluP60Z+LAsFth9SR6Ju
fglAPsryrsEiVbqzAL816fbyF/3oRc/2sOYGMrKqhXhFZetXL+beo1Crn406XCJUfjTAbBNbEeI9
gqxLV30kSMcWD6ktqnTSQ4RF2l+byTk8zhpS3zXC8rd6KsbaglZ8xVKwXHhDH6wTfbZ5RyzRUwlT
l6Mi1srKLwbhszYWwRLdefqYM7FBn+1XHHcKE7hrfBSEVtJc26X0RU1z8F0FWqdIBfabNcRA3MEy
iSpi3WFcDEuFiQ+2sz7bzlapC5Ugx82xw/ZwUs72XvPculcqw3sodD/cXV5kHw0z281KlXGpcnGO
ycMS+eRWwpRJH1HgjoovQoly9uVhPpqp2Y7mUuL5opi0eDeFIbqQhphrBVrcspxqf3EI5W3QEMay
6PW4dK+4KQ7ICerlQ+IaOMv9tSeYRQ0160osNAXrKuyDVl93QqMjAN658ULR/aOJmO32QcbUoY5C
1nJtevWnQkJPcOvLrY6yutalZvot62q5kxbm/YO9r8/2fodQdtZ3bXtFCT9/QkZxOBZuIN0HcbKk
RfTBE2mz09sU6l4v6NtdqVYj2r0mo0/X5o2TBvn9oKGHcHliPngSbRYEfI0cOS3VAKOc5Flo1CfT
zWhReOJfvP3MG3NjgFOsmHmIqQTBixnrjqJNOvIBN7murMzN5cf4YIdo01s8OfPcrBb8JvH8Y9jr
1VEqZTzKSpF+9eWPn2LWmVimzfa55xPqlVJADWLsn80UxW34qz9hzgq2m6Zkb2PnXB5pVob81/mq
zfZ6Jxe+66VZeB0H4icVw5mmvAkMTGYwq6hWSmJ8kiIFIzsLTcGGtvjlYT9abbPtj5B8Gsle7B+z
GKXdJsR70bWqzh6wDO4DeYlK8tE0zcJAgaRuEeqx/CAmPeYhSe6/GFYoLuzKjz59FgRilMFLjGH9
Y5QOGMjKchTQXehl7MIuv6WPBphte0/xCpTUA+w0BCv9Krcpb6j0BHkhYf9gEuZUZR+fuLEYff/Y
+LikSBFyH9ZEPKgbBaORLHu8/BQfDTPb8rA/RZxWUv86aUvV+X+cfdmS3Cqw7RcpAiEkodeaeqhu
l912e3pReNhGE0ITQujrz5LvPTd6s1ulG/1iR/SDKCAzgcyVa9kJWij5wh3OwbU+tnF1uD7MymIx
5/wvkmyIg0iVjzzrK+AfgvwLKq3jRtxam8Ty9xcOn4VT3AkOCAsOxGQPtcKz8hPvZCLxTWpQtV6f
w9oojt+DPdSrkzxQD9WI/P899iUAs7etMPCJQXK+ADUU3rdQEb0+3tqaLX9/MSs6zT1rmS8eR5OA
K91w/1whQ3t629cdJ+eooEBPlxIUnLvpB0kSCGRm5cKlfv37a6vleDdnFHI3foM9wa1oDxnOL7Qs
0EHdyK9DAZ7f66OsnFgucjjjTZzgHiQecanLbjSofI4i6xnIia06Xh+CLivySrx3GxCmKi+DGYJ8
5zpVSYAEqi5pPx+huJ7YGKyxk1J2EVgr9fdJ9HV/y9ICGdD7uu/jBjw2c+GFNzwqK4hBJgnvDJQa
M8nz9gCVWxsc9WzaGNy1vbGXuA2j4D6RVVl9qQpDNNQ1PSSzIKsxQL4McmG0zn+nTa35BoR3ZZ/c
8o9f4bllCeKkGQ26A/zmkYipOnQBqPE86Nu+zdxc7Eiv606LEJrDvQb1gkrj6WMMmbXP1/doxVWo
E8VaiDsmeUXUE2WjeuAgEDhKn+kNC1i+8ooB/EUlv3DEtJ76EdTp/JwlRS1qSDslPQD/QW3KP9LE
YfZtCkFZrG5miLLFFtK8ajRb7VjLFe+VwQPn6leygI80GqvHdlSfaVc9lSARgrjUeM+q4WsVkJtY
D9OuTvut6/mKTwXOYhp0MgCvl0NriHjPeQ9pFRpk0NZqm2ZjQddGcE6DMurrqDKJ96BTKOgY4KgP
qYdGt6Kb9caRsLZsi7m/2DOmezbJxlaP/eD/iWojoN+Huq0B+J4JoAWXhRsiY6GuDp34N1nhX4KV
F2Ma1N7HvEm9B9YN1RObAh8iCLFWb3vWBO55UIYsTzIhoM0u1E3qxehtaZDGkwpdBMsMr89ibXOc
g8FkM0CjfpY/mEZ18muSgZj4XVIIBf2lqQVogmwMtOJWbvs9x76j4CIkNFenZy38SyrG+lj6+kM/
JZ/R7CuhgIm/XJ/WYluv+ZFzH2wbiAhWc+g9qCYD1VU7hHsZYv8J8Kd78GKAHryxP66PtRaOHOMr
izmIg2JunnjYZ6AL6MFbn6Vkur3++ZUdcvEcpRf7Kmja5inFwxnE59BMgVgJ0OBTl77VDP7y1r0w
5tIEkOdGrvsc26BiezmyUt0QmUExvC/TIjhcn8vaUrnWlvYztK0jLFWpkB1WUJC+6+sw//i2zzu3
EErRe1lWTffEeLzIXbKh3Deagkr++vdXrOpv78CLVRIhU1AM86fzOFN+mLmGTkIQ2r1e5MikZt9q
HPwbIW1t250HByuQRBM2bJ9kUnunxfczSDqL4m5iY/zr+nxWxvjLZ/diPhIESV3EgvxhHpHD+OQn
KYfQRwXdNVxa6gHmdn2clW3/29T3YpwUeMwchts95R61R+IRKCw2kFcX++vfX5vHsl8vvm+RXNQV
LWfc2WyIwneCjqBFmAgv93LDcteGcJychpnBzSnRT9am9CzBGwuRHmg7dBmC9IZ5rS3TMvaLaUC3
LoPakg82VPS7H1Q8epBJhsLq9UVaMd6/oJ0XXydMeYMVfXQ/gWS2LA8wYcjHe12U+CCiG0QIXt9c
RnMP8H9E1D/XR105mf8Cq1+MCgqHbILEUfhh9qZMo6XR2GoABr4AuHV543pp0h6oh/ipb/sp52GO
Xvd5ii8hzvNIbmTTHf7N/02t+C61Z17GqcpnPzwTZtraQDLDCKDURgHBxHvLyAChFZ8Las5zZYai
BRNnNHXlsYE2NXiaRAodXXOkflpDjni0dUL8m7Q3PpF7kG5ADxiMUrWuDnwwbfLc6SQCQM1kTQF1
FM8kaaJB3+IV4U0/6SQcIAWEZga5r6peokG8LBnJv11f8DUjcmKghPYqsJcVbpATy5DI1fEtj0Ox
4QaLub9yrv7ls3mxnSqa5sFGvHzMYU4nC91bPmb2vlioLkfzfH0Ka5bqhL486lIvnRSmIEdohEIb
80ahjLUXxP6ZMGQNHfCNw3XFPN1uLxbXQ6Ma3LfVogEGWcJ7DTwjiNxwTViGoraCmmUGhfV0/nN9
disbRJwLtwpagJpm451TjoLvnfJHTr8ELRioN6LtSqgiTjSsKSEDszZ8GD0z7lUJVMGpTC3UORsd
jP5GsFrZJOIExH60MPWRZQ9hWuYwb9Lxtpf3fEhCfUrGIiT/mNnybDoxYQLI5l1fPYc56X89mbqN
7rjFQXSts/2DSGoFybVyIVTLTl4ecH4EVbkO7jNgiHx99Ikwunw3d6rQBXKpbV59RYNHHx78qa9F
smFCry83Or/+HbVjSYSCNvLwoIu+Ra2rbMOvIq0g7uOPWbHhd68bDXB9/x7ENv5Mc9F0Z56147FB
aPpFaGDeX1/UV706wr3o31/H05In4MYo31OZQXqoK/td2ZSf2NSrZxOPG279en4bwzi3v46zChuT
e7+GpoLoHvrJDt00fAxbD2K3QW33BCKP+8mzCZS66gMdkOi+PsFX9wgjO0HRWGiLFwITVHUZ3hIf
gk1SdeN9E4st4MjaGjovDpnxofRknP0UYfTkDxXfNxOSKqRQySlvON+YydowjrUlfVGz2mANY+go
7RYNZetDVDHKIx+Sj9LbuFGtDOMCSKIJaoIZIBxQuNXFPsnUQ1yiG45B9lqyLdjzqyEEsixOJKw4
XurKz9Jfc5KChBDdg4PBW70b3iWLFlaZ1Bu51ZXtd/EjphsnnPFTdgFMMeHIp3tNeeEtQFYfmrbO
IQB83cxe9VJMaFnNF6djP2TCSGgCn8uZQ9ESUNaDJuTL2z6+TO7Fxye/78YQIvc/ZwtJ7z0dC5DR
orz9+22fd2NAA3U4qHTmz6BTsg30gQ31j7rxig2I2NraOIYbQmGL02oOfvi9Si9NBKnEhyHQEJG9
/vtXLNaNkMIigWoBNPhRqiTZeyKDrt3yxkxKNKAium04xoopuciJlAxR33lDeCmnLN/n2JKdGqBW
XnFy87aJLN7yYp9FPDGCs63+EXdVdJzYLHC5DCDi1/jfy8ar3marLkwCGs8ALw5ZeCFNlJTIl/UD
9JahirexH2sL5Zgrn2lmejR//hBp9DQMKTuNEDtsdO9vrNPaAI7BauvXg/IrdmE2ejIkRk/RwKBi
Gzd649WwxKH/XHYjKPb+eyeyBELTHe/rH3VWmKeClJBxq+y41yKqb0ASzY5ACtuDUHLa4PNY9vi1
EZ1zSk6cVMbM8ifvoqdekD8W5WU8D/gj2uHQBFfEb3oyY27ucSVnz06o9V4MkDpHkyl0AqNmtw+a
6fm6Ha/NxXH4zkJJD3cz+bNOQmhP1+jzmhY4f817VFVGGHIwTVsUXCvRxYVM0Cmvc0gAhfe9F9Ju
L5rYevuZzZsSLWsDOGeVmRIB/Wqd/fST+mnCWQYB8WlLFG/t447LU9/zjcZL9Gc2Dd5uApnkxWtE
vnH6rX3dOZVYVcsOVR5yoQzkpkdZ5Fn/DPbDenybq/8HIiFt3max9n6A4ZfizKDoAuM4wAczbpSt
VnzdRUbQVKs6ojS+KPBwTgeC7QhOkRIgGpjqDHwF1012baUch9foUq8zraeLqMZa3usJHRrwdm8u
N55mawM4/h1NgY2nUdtLNJh3tCjzUxF3W2p7a4vkuHQ/jWSkg6T/52iSerzNB3Qd7WrfQsz9+gqt
jeE4dT8UGXDEll1IysUBiJFvLfG/hCloQ64PsLJCLhACUpSe7rqSXCJZ6e4WMpdK7kFkqc3bZsAc
Ry59qLUnRccupWmgH7rwM7WCmP0MBqwNM3I4Of7vGxW0sI4/58QPG2B2YK61hIBVP1WT+azjsDbv
J45G7xGcG9ko38u+582jlEAVfTFNFoV8j2IPdMUhWO/HX9GqIcefBJfxqT6MBB3bXySn80x2Pkej
zxYh6tqSO/EBfSgePr0cpKQC/o+W+jzmHTu+bUMXS3pxnYHWc9ujiiR/oEL7IJfUrKBi2NjMtZ++
/P3FxyUlE0j2Knsh1A8ORo7AbteQ+d161K193wkIJB9BvFz67KIb847bmoKY2YiNdsm1jzvBwLP9
oKzt5A904oOwzzbgek7SgbzV0p14YKQXoIs+IRdhp4Q+QFacVqeWdglK8o0HffKNTXg1hwZrd2JC
LmJkPiao4fbId+4i0j8i4fhQZqOHR3Z9hgo8minCByD+fl83qZUg5BbJ+ZwEorfWXNIO+UEbkxuZ
d96dr7U9XR9hZWvcoriCSiDQC8RcGCTMTtEc+oeJR5+uf3zt5zvRoR1yZGBMi5u3UbUhO1EEPjgU
gCUx6hQQ1TYbJeS/rEOvXCeXJs+X7lEXBLHFWvurnHhZ1Ts/yHWGSlWeFkVyziIoqUD/bEp9iCR7
ZaIvVqkJeBo1t5H/XqF/fjSHRNOC3qJM3KefdNaTMXkEJhEyEUfWMKDskhzoog9jEXjsY4cziF4I
A8MT+HLmxvJqJ0SkLtYL2hm0RyXeBAaM5lldWciw8uJnjZL8DwH66gv0vmh+UhmWfDf7kc2f4jGN
5fcpEpOe93g79jOgDzpRyU0YjDb+OLZE9I/NXAek2IdJIZsPHh+k/y5P87Y6BXlK2z8gB9fFD3BM
y/qYpmHY/zZtnlRH9N3NefJNhN408BNeKTULbpJSgpXrjpRBS4eNZ8SKf7hAAUVxD21ENv+qDJLY
WZx8ku34sRtQQogDiMX7dfFb5MDHR0NLNgx45eniogf6jOM5w8MZGQ9K2F1JedfdQS06+t5OwxyO
B6hmqaQ7QoOdLAIQUfumEi8GcUKm6SHrHLUius9tPT8aMwZ31IRb4Jw133FiZk6jzBCJeakK3YMS
ffjv2NAHd1Pogb/pun++3kWJKTiB0za9jWmY03tS5LdU9WYXGX7CKfaBReFdP8pfIuK3ZTA+W0Db
vC58qtB0uTE61OBffwS6GC0Vz6oC/sL7npOZp/eZRT72UzylmVcdOfNMuAgsVeoUQcEbJHi8EmxX
hWUN7XUwuNn3Yd2y7iEpO0BdvDHtwT0PkXt7iIQcQFc3BVI80z6e7b3oRNK9j3Qd52dJEkz72RQy
B1ma7VRUHtTQ8/k5t7KYbuSgsm7H6nwqfyXo0a5R+uxrLM1kKF5ZKWBr3onoGH1ZOyRfYG5op4Us
fKkhxLKfpzo0wbEoxSj/EMDDinxHVT4lt3SKk/pDioLL8GQGFEYey2jEM6IFx7X9Wfo4D9/NA8DD
z7zU3fy1pbNvH3nVN/U/0CVH1Nkvtbkw3FVdVvd8X4Bk17vYjlPvY0ahC/cUtJEw4CouyuCD8o0E
nV890I8S9ZFiP9uhFPuISLr0LU15/jnzyt5/SEyVJc+N8boKSbyuBypad3l6gx6JudM7PxoGQAzw
b3sTjFkQHRqeoIel7hLd3YTCC8U+wZUHuna60sW7mEANcKeR654Osve9O9F7tvwnaujc7CKV9vpC
uyYJHhQlIz/RCnWimzpnoXgYeZ+Fza4Ek7B/izbyxNthJmH/s54qBkbYCekhMGQitvG7AmIO9lGM
8Vg/1DMp5S4KzJDegFy9VH/mJh55fmSFGbubykc+vKuTpHzQHuFqJ3rcuMl+iHuKNCyLZJ3+rFtL
wg9kMHPT7tIqL0AHVWlA0wd09LD+2KQTU2jgqeOx/BQzoCE+hMZIwff1WNjx/ZiFMfJkrMg51hHa
omn9qx0lXiUp9FTzXTwkSfyPhbKR+GDCIgzurUiKn7AjnQL8LGJyGdMcfTUnWOcY9N9Upmv2BWVV
NHPlvoiBU0/7AQr3jUqaCYepouzToBI/PQQWRZgDqdq0PI46p+SGm95XdzlBqhkZCEDceuQlhu5h
pt7k+7uqqoYSHG5+5rX3naXpZdJ1P+7TTIztfRF13nRKta/SfUdK+xHIj5F/Rc9gNIDmTnDvlIV1
Gt0iqQmfk8qb1RcBCaL2UHtCigMXZU+PdTAMwa3p66o/RYHqlNopvBaOok97kG+iUhbtyyhuijtT
qZ7fJ0MwQCkDXbT63OSs6W4i1TB6DH3LW4j25c0n6LvlFZ55ovzV47A2H5A4zICnmqN2MagBqmn3
kyhjwEu5NKC8Bi0ETFjTOYHoomyi5lElrRRmx+OWZvmBTug3O8PTWrOH1TX0KbWBMh9iPwpIgiCQ
gChll6dZr6HgwcgzGB0M/qIBVEwhVBKPiYclaWh68msv+lGlI0qscUjT5rkMmzA5FK1O9Dslq6H6
6FGGE12yvJCXCi3+9B3u9XPysSVTDZQgkurd917ZBv2+o82k+VMFtMo+SWUsJFlNDKbCPOZVeBO2
QkB7AwsMRYoqgyJHpayIDpQ0CnUZaA+GR7hUlN+TtED/Rh8Ggt8IZkR6W/p1VN+BRhcWxdrW7/6A
L37w7icyx0CwNrkHLeCuakx2P6ck8N7rmBXDLbo16iY/IRecdd/QeDaUnzw+5gOCEeXPaRWMX2fZ
xWm+M0r36QHQAd0ffJ9k01d8DU32OzbkSPCdxkzgFXZI0rnaSsGu3GJdFC7kBqeAigzcpWj4Sw8R
CArVXo1Z+ef6Qbn2fecp3UahV8uBeJ9KbbvhLCsftkunNk7flrlyobjCj4reTNy/hH1kUR2SIMK7
B3Q0TY7XZ+Dw+/2/lzp1bshla6oYNwl5JjUYG6lF1Ba5+JITWE2iHnqd3TLmyR3Cqt4pE//OA32b
Fershfxt2TMX38fSkrQ46KcL85GQQBbHgzCXL/aDhpbG9WmubdTy9xfP5FbTvPeibL7oXCTPiOu8
OuD08beyr8tqvfLO+Iulf/F9HPpoAtfFeIkmJEZ1mfWHvuLmIIlu76Zy/Hh9GisX6b8Uxi+GISGU
sRnU287cr0ClmaAfq1Lv2z77vdzHBBPIcIJYjeKecn3Aldumi/dTAjieApnNS9m0/BjFiBl0gEhp
Ie1wuD7E2tK5j2c6L5op+XiZZ0BOYmgm5kOlTwWoUxPibWX7l6flKxv0X6CfnwiSqekTq/lY7nRa
gQ91IvzGlJ34IKr49xTH76/PaMXYXLAf4zKbwF+vL3wcVBvtFsmCxXmhFLBFFLhiCK4WosQsgsB0
5J6Q/CIaveeKnVmJqr7O1D36i+E8VbnrcFO/PqcVQ/ib6HtheZBsTkbwNYyXtkuLo7I126XQct0V
U7KRDFoDR/xtun8xRM9KmTZDXJ0jiQeHLpr0aEV7H1WyPYksfKChtofWQravyvj7ChfY/fW5rS2m
ExzKQHq2SqLxHa5viTwFgGi2fJd6dcNue6UYSp147M94QwqW3E0pZdWuYV7nb9FerxmM+2IMK+Wl
ZVedIRdgwIkAHvLsDj0I1VZ5ZXVtnVejxPWzLuPJv2d9eLS5eadj/l77dG94+PD3PaenaDeBlCem
xVaBdW1dnVcksobj7ClSnQWMVPZdsVdhSvY0gd1EMvzEZv5YJBguqbPf17dyzc3dYNIkhR7sspLo
97qxYJzodtCZQo06KkL/e6DmfMaTULTNhu2sbJ0Ln1Mi9fxWcB+lkpLke7SqD+rg1zkARNdntDaA
c8XIY2+skKHQnzSyyN4OmaoIaScfLNRv+76TiyupEshN2xmOjd+cdtw/4AW3hZFbMQEXI9eCjnwo
08hegKzIYr5rKbLrt+gnjBLIg1cjm+7StC4SsFEa04Vf87qpxhz0o7xs33a7cOFyvKhsaMp4vJh+
JkfLmvDAOyhx+QlVh+truBIcybJ3LyKXgbgGyfhskGeuOjQPiAKwESQPwrkbf0OYKG027psr5r0w
470cSHLfZxqU4ZcU8szPxBuqBy5TvhuySe2Ro6jOUOIbN+6ea4M5MYNC/ngSIFI76yap9ujae5fj
2te2soBMef1+VGxjoLXlc+KEaKugJg3OFg5xMZQ5k31qoJeWAWiyYQNr8Y84caEsg9hvoIJyz5aX
suDjV4tYF0XkgvzCrRiz29Z0+WEuk0cgnDeyz6+7LiS+/r1bLJXIXEHQ/pICoGH35eyVwT6zczJv
DLDEgP9easBV/e8BZK+9THG/PPdLRYMwvEixQxbvKdSZUDDLoocmUPp03crXpuNECtnMI2HgIzyj
WhaJfakgXXoIxy7+dv37r18Ewdn+79mYNirGuM2Hiyr9GW/0RKfQTttRHSKxYCiFltSp5rOot6qU
ry4fmBgdb+J2IqDjmciJBykqrOZkbIFtYuMHlY2nGE9w9ICET9dn96qRYzDHm6LKl0kZxuwMlH2z
RxuN+FxCI3A/V0Q8Xx/i1Q3CEI4fRRnQP8j7QM11mOxJZnl6BLnfBjBn7fc7HoQCcQTuGs+ehSeG
I54D7SEpkFOFXndxvP77V4Zwq1pyKtmEQh0uspIA654AGxPFiDaTibc4gleWyC1rafRCCjDyz2cR
GPXBaqt+hUOz5SFrE3A8hDKvqijv5zOygfwOit/5WY3pt45vonzWRnB8hHKR+20++Sdh0dVnh5bv
iR/ldxXyVTfXd2FtiZahXxxmaRaMsTHFfG6lYvGD4jzSHwaFBN5b4giL3coMgSyFRPbNP+FSemFe
AFwciE03zpJXgwg+7vh0HlqfgvvK3FiQFx9yS5Yng+z2SK1150CmWxebtVVy3FlWIkH6m/gn0Bbi
OcCb3OJGYbt/rm/C2j47rkwVrmRRmWCfgR0k8IfDiK2HItFWBXnt9zvuHHkyI7OPXWaBZw6ljc1l
ZmL6/Kaf7+bd2qFnSVPBTE2heujgVe1pFPOPBM1pG3iold/vdsCD82KOvIT5J+yw3bWx5eexLbfo
zVZOBjfthmYDQI2FSc+s9//YKPwHrbQ/dKHfpaIxkIEJ7gc0WuzetliOT8sQ1Hssm+0ZLQ6tD8Wh
OauhrRTrNsYdSIOadGOgFd9w82yoQstE1v5iVOJ7uvTVRZWKjpUYP060izaKvWtrt+zYi/jRM0YD
oFLSs2LjV1L+EjXYCWhRH6I0Ovk9fHGSm127r95RwaTsuHs7iLSTtjc3ZbtkL736c9sPH40fnBM0
piX5mwB+GMdxd+iCBbqpohRt9V5Nz6wI6TGZA3OXUBSSrtvBmkk7Po+USoZLTk1PuRfdpaBWu8tM
SDeuimsfd/wdsL50qcEHZ2Ipf5Qt4H27puLZ++u//dV3HvvLmP1y00U16xTsiFifNkIHWUnQ5AqA
1w5U/GKHcuYBJWtA0pPx7JHN5OSKPbt5tghRss/HlJ5k2z/2XNr7PCzyk5nrm9rX1ca1dCUUu6k2
1TRFrEdGTwFekvVhiOd/NEMPJIlps0W1s7I7bnbN5KIjZp7sOQ39/lnFpb3zsxCKBdd3Z+3zzpFu
xxmNpWltz0oAI7LrY+lDHzH35i0A1NoAy99f+HyeLgd6xexZhxpZMc1zNNZyGW/pE6x933HziLVy
KegGZ1sZ4J1USE8kqtWH68uzZkeOc6M6GtYqU8EZqHZxAuYVXawC6TAUyvxDLPw/14dZMyTHv2kH
Hn3iV/QkprreK1H/Qhq1PQQEudTrI6wtk+PkogVTj8mb4Jxq/RNlUHscSd2f3vRxN9Ola2naLvP8
s0zl/M6wvPwDTu/27m1fd56yFo+8WgD2fU4r9RnhNjygJUrcXv/4ysq7/aCA4TAOBDCoy4r0UUZo
wGijlu6LoA02Dr21ERbTeuEAbZcoX/axf1pGEMsvb8bw+8QBmrg+hZWtdbNYIkbHb0zBvkbaMXiw
Etf9FrXYtxmOm8AqxTSj/bBAJJVNsV+4kyF9h2P7bb/d8d6WJbxMkoSewYPTHcs8zr/6dLNHZW1l
HO+lQCZNuQ8VUl0myPPSWMZk77XllGwszsrZRhy/FTiSNa+aBIY/vpNB8MXWFg3SXnarh+4Rard8
J6s+3PnpVgFpzZocP5YtUhPouEmQyoloAbRMMN6pGQ/w3VjEWy+l1weJ3OyULvLILJVkscNVNtjl
g4lvc+krpHRQcLm+82tjuF4N7Y0k6Hh006KSCGJVmBSAcfoYzGBfvz7E6zfAyOU10DOr7SR9eopw
jWW5H+BJGeFgUwt/q4+C9e0IpORW/mBtNMfPDa1RW5txGYjwdaC0vgA2iIJ5yZ7CbJr3Qcq3Hpiv
W12ULEv6IqKALHRGllonZwHE5pkkwBC1PewbgFKwLIdPehj6n1A1qHfFyDYuicss/pNPBMpzcbEX
Y7bJ0PhdVSdIwOjovZwHVR7SdLanfIKIxgm1DfKmeAn5lX+PVLSR1bAJ/5QXNJh3wgf4ZBfVc/sw
zUJ9vm4aa9NxIsMCfholYG2ndqynHzGOgXcNVF+7s0FZO380TIYbN4jXYxD4Qv49nUh1PJ+mgJwK
lvEH0aXjA4u9r9ensfZxJxq00IZB4RqpBkCHIe+MVvt9ig6CjYNlxaJdgY5Sc8DwCewsz1E326e0
yt9z4JrIjtCMPEnSqgxaozTZgseuxARXoYOiq1aZFruijfpmqUI1AXy/5ziw6vlNC8aXqb4wY8po
1xUZkidlGIDWU6rA/zgNCagS3vZ9JwikIyBao2qTMw+z5jPv4+JPoWlwc/3ra+vjOD6dSmpTxE2A
SFOd3QhP/oriASiSbrJvnMBiaS8WSEsOFCSP8dIkAKqYnjX7Aa+PjYi8Yq8uyUGqvLEkep5PbRPr
x7FIeAtRxfSNvuYyGWjDeutDTOgEVybkoHJLvS8zCs39Rmxa+/2OMysaAV5VcX5O+9L7EpVAx+06
XumNIPv3UfdKlOWOP0c8aULgdZc2BO1faDr8BJdnsktj9p1JaQ4ppx/tMHxEHecYS7AsxhBd5X6y
q2Zhd948nrKselr+v25wK/N1mQ5sHJEJ0sf4PUrQaIdWSXVIxk10xdrnnTsA98SoK5z8Z/TbVDua
Zf0OvWxb3egrx6RLbMCTEe3OOY3PEavlKULL3wKKREeJLHYyHI56UA/j/On/gy5y5VRxKQ5YChYN
AJLpqc9Y8SNi2e+U4/Znomp68ADQ24jLrwPzWBQ7cSBKE5OBsYGfI1w7QbHUHwBZh+h72D2iMwQs
2An7bqvwE04joLfzsbgZkaREc+IDEOpbXRRrk1029UWkkLwFf3E4BqfewgHaIocry1n9mqe2OYLK
pHgTcQRm61wI+ob04Fpp5xtLgy86hBxsLfItFNuaCToXASRuQbVSpeCj/Xt1TzlEnrwS7ZvXHWgl
YsduwOjnsS8aCweKAt3f5HP9rS3BXIAWwu/XR1jbBidkgMhq9vNi6VziorshPv9mR1wDigQYr6x9
Ux2eRS6BBNTTMqh+z12+Q1Ey37EKJDhT/SvgIAF+0zxc7ogIEHg24dTEx8F/eJBdMAJ/nj6acEyB
rS43lmtlQ1z1DUgWsbrpluXStkQamOW3U0ceihjoo+sTWbEolztCNpDYirply5f4nacGd//RbqFJ
177uuL5KZpRmoEeI7R5SgEgDgHL8OdxYnbWvL39/4dOUg46uBhwn3+V5BDbSaUDFGDLMbzv+Xc4I
3cQT4HJVjuPEm9pb3LVTqHiOGzftFU+IHFemVU9SOjbsFKF6vkOu7qaNlQFZU/0eddzj9d1duRO7
1BCtrVNSV5KdbBl9t7LPdwI4AKA3P0Df5hs6OjbGWZuM49YqQNdFPCzjNP1jW45HFpnndmofB9BR
vG07XF6IqMoUWMAMO1HgNY9piz7CbvA+X1+olQm4Ahq6J8JvKstOis0/TFb/Wl7CY51fgmZLE2Jt
COcyLyUfbT7MWCM0BaUGzArI+z+gj6fZT2X/8/o8VlzCVdCIipZq4JnYCdYlDv1Sr1d9urFIax93
vBnNQGBsBzfqSXRDc1QJ/837ihze9ssdZ5ZB56HlpGOnfM7aXZ7Jb1CzeGNuJXQOZRMNUnuex04t
bx66FJyi0ANFpfBTO3Y/E8glvdFGHac2M8DKksOMNEhSdqKyPxrU69/4ced0ZhyhFKQ+MCCCH0w0
e/JHHJtvW37HgymIlOsuJMAkp0urGZuRFgrrN0ZqlwqCoXW0VHPpIdWU4+saEgl7JMm3uANWwpxL
BKEz9HXkfQTvDc2HyOIBSGT5SYjsloKBIR42z7PF0l958bhsEOj48VLdImhrFUFVGvS3IAwG3K6w
+m05ErZEjxdnmogST8+jDU4kqT6VSo47r1Lj2zaZOQ6su0BUBkhWPJet2qesKW4DdCbcXjehtcVx
PBhlOZGizwyxxwODg0WTvYxweeyGLWD92gCuF5ftRMg4B6e2bnxYUvjdzlI9oNXT20hZrBmS47/W
6CDP6yiAi/H3BuG/b80BwsQ/SpBdAL28AUFbCaT/wbel2huhpYezv1afe4vLXNVtkgOvfdzxZFWE
Vk0tRZRe+qA0Hty4ciGkvmmTXWibCaMh7EOcwn0qZY8jrODDAXzNlb3rRi8bjteHWZmEC2/L85Ax
0rPgRJvQ7NsiHvZzlvy+/vEVOwqckzjy0Lg3sYmdeGaTB+rl8wfTAl8/Fd2bhNgYBLv/7cZ52fZ+
oycwG6GZcm/Bxb/rCd9oMFlbnGVeL2JEmU1VgcRUcEpDtJb8D2dXshwpz2yfiAgBQogtNXlqt9tu
V/vzhuhRjEKMQjz9PdUr/+qiuFHhnReoNGQqlXnynKGpBrQcyp+XF2fp46f/f/h4FfjpjHsGH0fv
NMhtoAgK1qHv133csuAuNCbruhErz2owfQg/nqhcQwUt/XLLeBm4MKJhgv8xIDzcFQNgZsbJ2pUT
ueAa/mESYGXXYDH8fdE5YjsYI27BLSK2BD0vXxKEEePor0mHLM3EMmGoltNh9Hu6hypn9Uj43D03
qlk7mwvH38a0RWWjimBy/T0E37tTgzIeZh6iaR2k7vaqfbZBbQQVcBDRwo9W4ClHeQmlpZZwf3Pd
1y37zUbZNuXU+fu/zYMF6NU2RDr/Xfdxy3I7QsF8hqbwU4pFv+hUyLjvrg0QbeSaYa0vEy8P9n4Y
urELNcM4Bbnedc75L2X6B9sVuQOIj+aw3RC5DyFqcwceqO+K5vNVaEVmw9S8PAG+YU7g18b6P57o
bhN0qwnWBROzsWnoRmMaat8wsZo9Z275nKTqjhH2JPr8a6TW5FiWzr8VR2dh1IGIAMdnQMs9Xt5B
GEMM8GderrKGLdivZ9lvlxMPAsSlvxeafO/mXG7CHJyJVx1QuwFUQArdk7Xw93Wm33Q2MzAvrAa4
C7/cRqKJiKYimRhQST06mEUhf/KmWkP1LCy8DUADvbzvt9J4uNTxCCBMqLjpUPd19HX0i0A1WdZL
pm5qBYkKtMYAxrfhRKYHOZrf1y39aWIf7KtONJhPlCxF3PkTgHM1eofh27IVv3b6kWdeF7aswwDo
dSnL8VRQHF88qR4SVTwnyKJIvubdzhPiYIGsG5jUA5mrfpzTWE+1J74KJwvZzwGc/OoPFYmfb8Ig
yX8atLLNT0b66TiB06TkYf65qF3wTW76qClMs4kUgYbGCth96dhZVzcJ0d7ROS1m3qO5sgrA5Ofr
KyHuzFY6ENAQBYESINYNaT8Vpfa3ExLn++vOhGXrWUhywiKA4YCa+oryf7lLfbxur/q4DVVLvIkw
ajyAw/Ga8lxwl4XDqtLWgjna6gVtBph/RRFG9rUGc6LuA3SYItwrSDpfFwfYeDXKOB6cUevuOdJq
vgiCDcQyrizP2i2ZNTrD6mwAVK2QKLAwcJuAw0aIlermwpG0cWrDCHqqIaiBMc/HNDZd0e7ctMxW
Ts2pZnjG1G2cGlpVM2wkWkeGyOzpDmXsL0PefgpRLuq7OIycdOUELW2yZe88ivTYjcBcnKDydT8l
W+2D06Rt0Jx43Rm1bPf07Fd1w5F6F4j1jEYzaj6Xa9XDpW2wLuvOl42bnPA1egDi0Y3a7RSVye66
n27ZbjVX0NGUFU5QVz8JfyS73Emy28sfP+/N/2mahLYf5CMhJ70XBRiZTVM8dxJ6f34XfSoV8VYO
0vn1+adzMmElRL+zBqN4jL5Caiq751BiuMp+AxuTZgZ3HLsaCwTZcr3/u/yq6n9cXqCln35auA+3
adXjkQCNTmxt6nYb0tZ0Nxt2laYf6A6su1qA8ijvoCEIbuHmoWBQo3CrZE0Oe+mnn/7/4ad3U+qY
sYJzICEQ0BBfUo8zejpWbsPzcXBgY8rq2aVJS6do/1c1kjLInxGUk73fnNDn0lwlJIsVsgy3Qiim
wGSGo4M2DfCRl5C56LOVk7N0+i27FeiZ8tJojJAJdz+fWpTBRfsIEqyb9VaWpU2wrBekcFMhQbS2
92Y9I4bve5puy0jp58vnc2EKNqCMZRUEdgHy2tcdQryqHB+9cD6cMsplGa5V6BYmYYPIChdCB05i
cBE4pHvsuFGnzgyUKFb8w3n/H9gQsswPe3AunMyAo/e9wesTZF/e7ykBhd3lZVoawTLjjAmB5hUf
DYSObAHtRNoXymA7yHSslHmX9sGy5BqttMhzSQxAhyAWEXuA0NLey5ATBAPzyiyW9uH0/w8WTVR7
okNE1hSCypAfGLNfTQhpgMtLdP62D2wgmS6LoOI9wiAqgzsSpDdiwounrgGHgshonwfv0qQrueWl
7bCsGoTM/dCAJnEPIjXlomfJawo/iovAy+Qe5SnVrKQCzg6EHnJ7xdxyztxkUA+pm4PoGFFSf6ha
NgWg0lF8ZeXOY8wwihW/jJ2AZLrU0X1bjdDVvgk5a4aXIkUR5q2OBgZ6BbBh0RKyzmBEYCruy5ya
IW4IJDaHW89MLHkxapyCG3CDkKY9mESp4g2uA6RwoDgG+Q2unZoDO3B5s896b/xiawOgu5tEYyPn
zxDJK0At0Rft6KNNpuyTtLgT1OFlum1GCKiCvLKjQF2uBGJnEWQY2HK5KYgqeZpW4qFHnWSS+zTn
0O+CKF/obp0mleQPDXPeZnvluSEYiGqvr5JD2XBu1ihKFrfL8smynYs+AKfgPcjV8vEtQEvjqONA
edjGvY/3THZLc9XP3YMuBbgJ4y7N8vyuQ+VXvYKhKwAezPRj1tUx1Xz4k3WDnn75zK9UtkNzL3i1
s2pyV6XPzpo9uv1Oa/nB7LXxGwgV+elzARbq+cTlPtUApNVrPaRL3z95hA/fF46PcmEbFS8dGBof
CmS3yh1atEAfePmwLX3fcr5NCg9YejN7gPSn8bYFCxK6G8deP13+/nkjd+0oamgmP8rAKP8CKj0Q
lxJfBkfQwoLCHynSNSDpeYtxbbS+LuUMWGWRPQwkyLY1+F7hrnq58eH69x5vHgvWTStG8jdN9s/L
CztuOZTAA7NsDTn4h7kCS3SwD4as758Sjw0ev+3QLW2cHdSNfNIfTBio6pCA/Zj+Ajls5X3qp0mF
P7QG6TSLy9ApCMhJcvQ0gL2g4sI9TrnWwSljkubBAALUTDvFoyx9/3fdg7A7WIkQl7bd8jF1VkXD
3Pv5y5DoLNkC7Ba09+EEecqV6/DsnYtVsnyJASKyY12WPQQCYXkddt/khL2ZB/pSQ4VvZTOWpmF5
C+LKDmwigOw7nBaHVuXKR6a0c9MV61iYhR3BiYjXvYH09kOfTM4mZMkXPlP3VvDi1nfbZmUWf/Nz
Z46UHcMJv51LUczuPWJDqkEs6zUSIuW1E0bvEuwNkm31NEEuad+Ce0a+gv82C/NNk6UgoondUEfl
awWJYKl2Ipsc0sd4TKBnHoSc+RrOb2EpbGinE0Au2/SgjkgyUMrKWHohkCQ+eqihGNX0BvxiG5/4
QbXiOBa21o4780F0XRFK85C7qJkRDiB6zF2jj5f90oLL4KdpfvCrRRoiGHBnAJWNiT73Sr2gOep3
67bzvpqTehP6ZAXVsLBw3Io+M1V5UQdetwegJMFZX0/VUB6CEjknGfuISfyb2ZUqXYtDFxyurd84
pfUAWUXsU+t4frDxJ4BJN4UoeLsJweW/1pS1tH6WF4SGUGESmYb3Ah0IM8VMEAP9QnE2BC1/FOW1
ueWumPWX0Z27ci0ZtXQoLLfFGvBMJ8AXP2dRQtpvWdu16TNt6+mahofQ5ZbXqga8Aaskie5lmrYv
QeJPr20pvl4+cks7YzmrqkkalIAJItHQMQeWdbeQ26pfBnCprziSs8+E0P2nf8Gwrq+Mqu4d4EKS
TyC8CtX3tHOaYYrzyFXuHfx+BDKCdBScfpNQNXPXGmcXZmcLOKacTpPpfPdel9SFJ2MMnRx4jmbN
Sz6CdG5/eREXrMnucugjl/ulwA7RJho3UFV+5Xn/dc6xhh4pXq4bxHIOgYu8iZjn/t7wkbIjKNAr
gHiFroBnz1MZ+TuqCz9f8/9/QR1n/L/d4DClNANvGcnvwDvdT78VT4b5wGuAoV4m1+mcuBkJC73Y
CUUbjXGTpPmYbfpJafq9or0XlnGeNA79MuLlPB7ndAQ3e+EQFFpAx24mfcqoNi4rbotRGICF0HAI
UdKZp9x8MbOf0s9tqzOoCFVD5+BmAW1+BeQVipyleHRH6Xo/dFCM425m7eTI/wbHDCpA136SNpsh
6Xi4kYpB+2PrCvDyvXk5G+q3eVAi15vMZZBXLVrJxhUz/St/cGbBbPT8kMwQLhccbO0yKAKNNhqe
ZY8MxBdAcadtaLKNF0aF/0CgvOR7W0f7pJxix+FqeO4GXsk3UGG6RL9NrBwgYupIksgvmalJNuBN
F0m6w8U2qM3QBBTy653v3+ZDMVUdePunavpUV72DxS0zMkE8ICRzutdJWpefOtq2/bTxwMZPYyBt
ci+PpdNheXdz1kOuOjZe6/N5d/monq/HweZPrvLjRSZkDcqAogGdCLo5ALz0VD1/pq3w512glUpN
jPyrBgINqpsqjVPUPOlja8oOehYQU1OvhmeOeU/yIEWb1eVfteCn7R4WAr5WtDVkDCtKxKfMhJl7
kKhWlCteYOn79j0Ark4ITLvsiwdthWof0VAffO2DXv/y719wZnbbBO0kEEBq6B9kmWavId6+Gzom
KouDoVXXzcFunIhY4boGAoX3uAQm51ft4Z30nam++XV5DmfXCKSO1g2dNwk6JiBR9cOdWrSdJ25y
QH+YXknenPXD+Lq1A34PfeYCd/6PkqIaBCWL/BAC3HTgY9XvANxfq3MtzcK6kaM5KEB3yKYfzANg
1kfz7QYsY1chojEL60pOSrdzsi4vvnnw5zELS0h0QJFi5To+e4r80C6+tmCErsYxd959kzd7w9A9
iYcfveEuSHOu2mS7BEvQn+kOXal/EOH5WxqAXGrUa7mH874FEzgFfx98SzZ1PTyL434bWqo3npD7
AOn+uC04mKuaVyRr7pNRBlshyc6ndOsM5hdjfMVAzsu7Y/jT2fswPAfXRAmi7eBH4oT7EyMqPNcu
jUChq8lnPuS7cMhucjAalGAvnQA3ubymS9t2+v+HYeucEm0atz42bd73ELUAiwLoQLzmramjVK7M
buFg29lPFiVa+lXAXsc0DQCacGU7bQIHTZqXZ3E2mYfFs8x/mElYQX8henUouxeZceIgw93ThcAE
zp9bCk3ZIr0prtPLxHiWQ6hzAc0RBGWvDUdvpknrYOuIVWTL2cgWX7fcgE+FX3qp4K+gtOrC3x3e
ouN/OhnCfK9okrjoIO40QMT7Evzs5g3NsDq65v2GoS0fQSHFwoxysp+D2+xYVP13aqZFeucACZrD
5b0670z/ISBJiy4iqhH5z3QMt3+peIviaxa5EEy6TuPZZzZDLh5miRR6oq+kA9iLudWx9+HuLk/g
/GH+h3okQSPjRCAF+qpKLIrXIDk8zsk1aGX8cssNtLQhqp9m/YqQ83taQza48ny1YuxLv9wy9mrq
FFgGPTSbSXU/TtCSSMyV18s/LCLBUJSdmEf9miagxhkFqTe5aK7iQ8e6WBbeTNBaRFpGv07uMG5R
2v0cTPNa9fu8wTG7tlsrgbypP+jXFiyCvWqPXMHBTsQ7GAe6GkUuY2jUmCvPj23e0LIXFWPFUUYF
dMlSx5m7TeRk9ffrzqdlw75yK6edWPQq/NTdpCwBMD0bXy9//Px9gTLo/94XYxv0oMLrqi0eYvPX
vgMdbYg7+dA3fy4PsHBG7fSgMyvXsDGrthWdi80cibKNPXAs/bzu89Yt34+d56LHE7/fCW8VGD0+
5+2q4OHCObLzbEMHWSuVN9V25u5NBXaFTZ1UKkY6z9+ZMt/63uB/AqddsL1uMpY9z+6Q5rOD8ZRL
+33tIL7mLLjS5OzkGq/apAWqu9pCvXFnohrN1GtRx9ImW9YsOVSCITVabTMXymWk+ekbvnL6lw6o
dTW7jleCpXOOXrUK/bup1mkcBcTfdLRbyzqep5X3mZ0540LlqMBV4Y/a+NqRB7S2hY3cQGQNCiUB
raH2t8n7jkAlUNWJbMQmk6CmGDYIF5Sf76dq9lmw4tSXJmyZ+yzDkoFFv9qOTbQNAWd3xJ4E/nVf
t7Ns6HdAHy7oC7fUGxOxi0aaP1XtPD3l7UCc686xnU6raVMoN5rLrRRhsZ/yIvg25Wy+vWwlCwtk
Z9HcTjc1aDDLrWgoNolGUI2ck2dP0ZWIZmmA0yn/EEMjeeQnkK8ot1WYBY8qL8YtNX0ApYtBr8Rl
S0fOTjLkrnTp5HBxbCGfEuQ7UfS18uN5iKJ607pl1lT3oeMolW2REypntUE/wwwRd0OdQG2KSo78
2u2yTIz0Ih0mkQNA1wETVcWqmcNhExG0Nx8vb9mCf7DrL8ipummuK/6Khu8ez68qepEi4SvP+aWv
WxZTcX/08FYVx7pDrpgFoD2EwODvq366zaYBvcgIhG15e0ySpgp3aNFIPuHO8dfI5hfCZzsbiFQW
lIq9sPhJnMKJwIeg0eh/Y1Jykiwcg5KWNzIwhq0AZE734j/JR5/ZTbD95Png0RqCI1Pls6DAt4+y
eppzpWKHma+VHld8wNIJt9NQvc56QcFE8l12w+OkgpjjwatEucsaeS9QaQnxKE6jJ2hFrdSFF65r
OynlAT9DciTXvlcMZOIIWA+Tru6Z4LdQaX46vRj95iqOPZ+xk+/44CMSQxj4KvPmO3jL75maP/EG
NWg3ezFpcw0GG0NYbijqJwhZwXCOEB6t4r4metsXQIhcd66tK5vwtk8htYsgJkvGFO4Fb/pNKGQ1
XEV/gvvPCi09nDDea9UfC6/SKTLp/tjFpTesZXjOJwmYzVrBQ55CXKt3XpE9Ch8heAXSK0NBR2OC
P2xKk4034x1vTuStUcfClXX72/J4xoICK+IURCANJiEPlRg9psmxojT5nEKWFG7HqfowauNM1a2T
baE4m7fVNvRAlPVdAzWbBVht7fbu/dCruX0Hht+4P/QoWR+HCadvXeGlDkhJpd8FeVzPDsoASBJV
I3+cvMgrqm3ZQY0WufuxldV/ERc5aXaOJ7N6uuEjp9lLWDQGWlxJmzPxDsSTDyOb5qjuN07RplET
O0ifQC41NSyZijXepyW3Yp1VBvgmrWUAB8/lQw7o1/5keukEoinaQtM11cX+qnP7j9qLx0H7cNIk
hXOJYqgbmThw0MR2+esLV78t7zJ7cFqt8flrNJhHV4W3cFKfmO+teKgFZ2+3vismMtrTQh81MYe5
LNi9bpxuh6IK+iDCq/Ax8PH2fQgtZzFGLTl64P3Y1Cc9xr6+iswC0DPLqkeUzEv8VH1EcBzt27E1
MSBkesXnLay/zQvUpRXTzRQkr6Mup/fSOLnz0o19ZNI4h06tuS4rYzMDVSG0n1ElFUfikj+mdBTe
FErsrjpDzFr+Gj1LrMhT55WPvqqfIJRS8K8tVAjDP8q0ZE0MayHq+Yfsxs8jh7dDeNP+JE/jym9f
sOPgtC8frjXRtrV0UBh8ryd2S4afEvGAcurD34Q1X0PpLnluy1vQvmtR8IvYa5dpkNKOL7xzGSQv
5SaFOXeozwC4me9ZsvY+XZqWddmZPEeBUDj5kWNaSQ1uPa5f5rB84m2+Hyqgdi9v/dI43v8un4YO
FYSVzXAEluBPBxxlwJBKCdzPQssnCHRcF/AGVsYJZQUmHfDgHU8Sv2ABafYqY3x7eQ5L58o6vnjK
TsAL9+S1jMCC41GoPBrKv17++IJ921Q4oOdg0AeU0TtKvPcACP4+fVqNw8t1nz9Fhh+OL5vR099l
CX8H3e3By76cMt6te2XMZ/PfsAlhcp0W0Xui+J5maLsDSvcXwO1Pc7paLFhYfpsCR5cgFQXwIDhC
aiP0fuMFYIIbqGBWcuUOWoiSbXKRegQ+upiBRdOSPU/Mvz/ZeOnqfZ85j2NgDqJdG2pht22qkaY2
kI4Ph+nozR5Qd3nSFxXYFUvdJy+RAZfs4fK2L03pdN1+2PbI6JQrz9fH0hm3dR8+nOSUc2f6LMfo
5vSkGbpmZfUWtse3HGTGCOdDQ6cjaSBDCeAF8jSrxYKleZwG/TCPpIpQiy6d6cj5OP8KnXr6gX4J
7d9zFIiSDSRr+Stu5NNSmqRrrrsM/9Haigyy/FqH7yEpijh0QhXnMl2rUSyEPL7lEhtD0zED0997
xIe9DKctgTgjr4a3tiF/Lm//gte1yUmoGhi63OV0nJr+lpbJzdxWfwuELhl2adneXh5m4db6i+f5
uDucSTeUrf9+urVODr7IUXEpHLQky7Y+5AOEaSfASlW3lntYmJjNVcIbTVk/aPJ+kizwArZtJvbV
N9XdaWICMKvLE1s40zZfSRZBEFKNRB/FDHKXhIKSFEwCa43KCwfAFuGiRicTrdvoODt+HPrOpkHX
zyQhQ5p6KxNYKLYDTWEZjp+YSA5ldHQnIDhxyHSt3yAV/nnM/DtPYOHy+q4P8jzWVQUKxWalTr00
N8sbAIjLs0Jh3G5s9wVorEGgcieC+p2Om+v2xnIJOu36MtPleByz6FjnwMQ1JFwjjV/wzzafSQdF
xjR0+HAknLC49YrPaV1EMZmmleT90smyjN9tOwieDPV47AWoEivqdTdZ58rd5bVZ+vlWGKQLJygJ
KJOPbimrOCDV178KDriPL39/aXetSEgrPNlrKfpjMxV7VE4eT2XWrgqeDQqhKxHjwgrZfCa07mpa
0LA7EtoM92lBymfk/q8DOjGb0GRqcWMAQs2Pbhs8zEBgbkrjPVe++g+X/v7yKi3N4OS8PrjFQPA6
KOYhPPpOqeKMgJRRmObH5Y8veECb0cSlXS5riGkdJ9ocPRr8PhkzDzoEpn3w/8hWLk3CMmSgskqZ
Jqx7zyb2Di0aAz0nsAVcnsTCObWZTTgruGfGJjjWZQCWHbDptW8K+qvfvMhZ6+w5u1Cha+cjR2Q+
J8g6QXoMFwb/BHFU2T0xyjGpWEVdQHY1c/ImzqvRdaqViZ1dNQx6+v+Hre/hcgE4C6oHuA0jUJY2
3tg9pJkRzUpAvzSC9XBjI3NaPRfdg4ka96X30JWz4bIIfl7emaXPW/4pR93Sxy3bPgSt+61Xsnuc
g7xfuRyWPm65J6S9XRqkM7+D+Pv8LUnL2ovnMWdrj9qzxwqrb7knNw0NUX4i7qfKCPkUjFHDqy0R
RR5utNek5TVOPHTtPC7IMqdkSqBIrWddsA2wwS17miOetisB6MJE7ESu9gMUX+FoHxhwRH5chX2G
jnPHzZLNGEEXYHfVZtuJW8p524HANHke8iLvduihLeUNOLm9NY7ms/cFFur0/w/mQMKAZypz8gc5
5G+T8shuLlm90Ul0B9z1VeVPjHJaxQ+jMPRSRZhB8txU6GlHZJhtQWrEd3UxzyuX0tl3CIaw7JoS
4XgC2Jn79KRF524bR7j8ZxVUaRSgnTWKxpuBgYMfbaqMy+NAoV4uV8ZesBo7JkHFqMiakub3hZOX
0BGIWPq1Qxuv3F4+BUuHzfIojaNzyHSU/LkwwKN0woluaAMBb6cumpVwdGkIy6skKOUUzOHRc5PM
Izrew/Tu7+akLghurpuF5VtE5UhsEA3RS9QFmyICVzREYANICayyRi9sRGC5F1ZNtJhRTH1AF8nw
lE9DiRLCoIF/uWoKdiooc5yuyycePiclWK/EDB5YQiHX2JPVVVo4xzYzcoVsovCx6Pdh3UUv/Qi5
qJ+k5i3ZO33viD90StL559wGtfhUy+g6CEfo2oki7Y9tM4zEu4taJ7wDKZD3RSGFfdtL7awkyhfu
eztNVDFIjU5jL+/c0J82RiKF03jlNtSD2fhCQzNp7FfO2sJBsEvGBZkTR+CsffFo7/yuy1a/grp/
jTR8wVjoadT/cWfozMmDvnpooWmav+RANvjfsipBntzMfVqusUP+5dn7p26HTbEMH7di5TfNXNz3
Lcvk73EoNL8XiI+SPfJS/vwUODoF34kEYs2D5pxkzniUSUrrz0ECjq05LjRr8ifeZ4LdTnlf6D8o
tQlFN7kq6+FT3kbtnGzRHE0atpJuWlgdmxSStFWgmsnVdyinT366kagsRH4sBrAEvOKe9IKVO3hp
ky2fBeAHcKp9SJ8JHb3ktujQFx6LGgw/2+vM3fJYhPV+X6Gn93mg2kxfweIuowNEGSe+y4s6OF4e
ZWkaltNq0kEUJfz5F0jd1Q8GjFlfZKmu0k5FU4pV+2J89hoO+eUHjpa96ttg8pAciJe1+pq3FAY4
ObIPxkBcYMKbVuOJhq55gIJYGbH9JLq1kvlS/7+dkeWOkwdotAjv+xl6g1/6dCBs3hUd4/6W+QEA
RppOKFVv0HDH76lTmLE71IT0QMzWvnPqj01GATpw3s7seyaNL8VGBQmc0bEpaBvpr6oOEyeL3bIn
QDunpCLh05jWFN2Vl/f4bxPQGUt2T8byYZXAtMbURHVwh1R/HXzWgBGzdsMqfyKHInFasPx00ZCh
TY3QKuwA2JTKeDeMe5qXcRA0k9qZzJXOW5D2Dj2EeIDT8fnyr1uwWJv72nTlMFZhIl6qInI+UR5l
j4J37VtJU/Pz8hALvt/OQavJD50W/P73Y3iiME5ScSBs0nd+U4+7aBrajcZDbMX7L83H8s90Nvgb
M/cOlORwe/3sgra6Lqa7ipJVjsqlQSzfDFYboqvWKV4a2YB325NjGcYdyLh1HAbzaoC+4B3sXPRk
vLTPqXTuXMSWbkwA4Rx2aF8Aovryziy8AOxMdE3ykg9J7tyVrT/DLtzfUN5q7tooQe9iVa/xUyxx
LtipaEZG1QamJ/eij2o04KSmdugNECih++B52RzdFCSLCFq26qJI3ThBfytMcqiVx7ZO7eRhi1Kr
SgCEnyJv4htVu8wU2wANoH75ctVi/NPE00iD8mrDHnWIPLmX995OABQW+0y/QjvvKsgGevlspxwA
1SKyvnxJqjTLthCaCW9IeSKnzQF4WQnp/8LVz/gcO0euOtcV4MpXd2GqioiD/gTYrOeO1VFbxVoE
LPtR9+hU2od1WjU5PE+uWOwi41mL2EOuPn/zwLak9/NcZ6PYCg841m3qFC6vYtfJknk3NWYw/UOF
kH7qY0IyrZ5mxbOhvKE0hcTvHfinmfwTNKhwbscSNfTveH4BArMznMqU7UXGVbXHG1qL15IOlfta
9g0vk4MT6kZ+mSBmmpYbiAIGzZ4XYxd4hx7JRv2rnqgHOKbLdSW/4NHije2OdYWb/c5mQlxvq5K+
rd6o46c9202qS9MfUHxNyZfMd5r8lx96UX6LTmEKvb6wVo33pMc+dORWGbyvQYMhGnkACVg0qg2t
auE8KrSiN9/wegUxOogdw6bYJE1N0xuJ3qGgjcsM8vB38zwk0SOSDYqaDfQpICpw8JshG4P7ussa
9V54QcIPTU9d+i2c/ET2EMI0rXubYwHwaCypRDwJUFXS3xGS5wnZRg44su4Bt6X8EbQWfrLvG9J3
37qC53WzayHZVQ8otk0oHHZ+4QARq0kmumYTTr1z6hIH6+SnovLylG2ralT9F7wiMwmaArA6gW0M
0pkMECwic5mvnL8Fz+XZ0VPkdBz6ngb9ABnrdiHBrLbgOR9WvPyC47I5u8XYJoMvXfUyZAFkCAvP
u6k47zeE5+ONioA/vOwTFhy9ne7uwTsGxs5kvIs8rtg+T0UUvUlNc72jc16ukZwvLJed964Bh6jL
SqvnRkJ6Z6MlCLTiTGTOj8vT+NumdMYd2GTeSdd1QR1W1XM0nkRYbys0SxXee80KIQB7B/O2xhtC
k6ap2zgRA68xPMQSvDgquqY4gHu1RRxvCj7lf4Yx4fyuVwWvnzTa991thzvEjZVwc/8TXt9Duq+S
iCZvCunQLzQph/k+NIDJ3DegYPG2PAvG6SULjfBeiWvE9AmEgSAuiTOvUMCtU3qSWAXuFlCXTR2M
wns3A2kHZG7GodnqNmT9HRRqc9Uehhnp6SM9TegF+tHB9JZ4Ka3AwtKDGGrDEf757S2iO5bf+xFA
VHRnaqPRfQ/wlnFjU7ejnLcad1Evdh1zTi6nM32vYiB+RHUAOdwA7aPSI32zbXAXnYqp+UzuMogi
joCreU37KsBSJfp4UvPkP1eg7RYHVUASa8sj6YHUQHAS1Ds8rzPEmKIyxNzRUEW+vE14VRVTTMC8
Vu+bUoGl77blves8emULiPCOVtDD6nYp0hvKuSfUTcA7wE0Hgq+O5WHxrEcty9+Ik2X0VIwV4z91
Y0jYYzUjNxo2DKUa0FqIwkdyr1Noha0PWRNV6jVEYOSabcqLsAh2SYliY3eD4o7KN4EyrN4NKR+H
Lp51UBf8YezHokZjMFi/kzLG3R2uSR2dLVXjTjxFjh8i5NN2Q18qJXc9VNzcuzzShr3hfKXVLfSV
3JwDQEAoyza6N3h8x5LjhVvufNmX8umyiSyYoF2SdUE6oTxQhAEcnTSbjiMIwHbW5KrCGaZ48jAf
puikrCCALM/3AcwnhOC1kxdb4yZXoZfx/dO8Pnw/86lHs7pwvtCBaY3yH/ijsIRdJW8uL9DCHtml
LS930sCDd3rOcrhcEvJoU3jRp2JOwy00CjsoVKEQ77bu5yhbpe5dGtSa1YR8tOj8Mn0AO2336HlN
Bfxm4QwihBFAdojfOI5Hk2zbagXc5cZjszcxJOOjSqQrOY2Fk/H3WfdhZSHxVXt1JvOHyu/S/iGv
sv/j7MuaXLW5rn8RVUJM4hbbPbj7DD2cKTfUSdqPECBACAHi13/Lp96LjtKYr3yXdCWSJbQ17L2G
OT+UJXi3h8szu/I+cuUd0lJAuwAb6UPZMxuf6sGPxK+O67z53oMPXVpsmGMCFlcM7armuiqJK7M/
eOMEyxGklJZ+ZkVmTOPB2JLk+XXVpD80i3ezpmH5Mi2xr1/wjGB74xc83nl+DFjQ5Un7c1/+4Ehz
BR+wiUcNLSB70g4g/kSfDLD1PhjdEbW8PVjc7SDdStJQe8GOj13L6G6abfJMpJokdPODSOFPsYC4
jLg1flcFdg9/Ug20uhfwzt4iezImf9djNHdjluMgSUsAjXryc8YBVFSHBhBNSBLiLMglzaiWINOy
1Esnky3hnDK8dBPt34cNLcWhCOeSHFtS1/7n2uol2TIdWMkZu6IU1MD5tGlK+oSqLY5rk7f9TDIW
kxLgKEYXI2DKUnkhvfdgYJ4++HjhN1vWRyvXMFezIk/qBmTESb/EiTfsprEc7m0i+cGH4cyuo2YL
ObESgq44RWzVEHUj618goYATsejSRy/t6AY8dW0UztbMOE6T0hPxZ3iceJDxjl/zATmZ6kwE6Gjz
/fKCXevF2cpgpT2XoifxZxXMsPOLIFBSUU0OZIjukZDd0kFZWw/03+fA1MWB7hatXvRQ1XxP/TpR
D4wqomWmfRL0P8OKWHlQWnRszpYoGfT+8gjXvpJz6YcC3jTxGVpuoDin/4MKqE32TY2nxUbIr7Xv
JEs1BgGxLcqeeJ2w+6o1+Zelv86nCvoxzrt8SnA/ErpRL7ic8vtJF+q2jme9scY+fkgQVxFi6ocJ
KWRWPBMvCr5QcU4YCQ9yLk3Kyn8uz/9aH84tisGNxhu0KJ+hBzb8ZdMlXMAu9O3/BhJydtWLiLgC
EbSiQ9IA6fk0xW2X7IWBiPBNX7a829ci7a6Su8fXcGISDDXSAYlbPNMmjD7DWseeBYmq7vXyVP3J
vf739MAx8O8wYWaWaUEF/5IPZAggFJn7ltwrqqDTinOiLrtHVcb6tbVdPsNu228h3pJI00DZzJDy
TJ9mzULqW7hSLa3KIj+oE7JbFibbT9D2GpBxvPxTPw5o4ipPsMjLy9LT/Nm0SZKdEfTxPDaHMJ1i
vNyxyfdtdBjopuHcx7cR4opRTFDW8ACv5c/Qy4LGfY6dSTQhPJx9qHfTupDZWF/n+4DP7GwZsYGs
91wiLATADWzPa4MyTozNfiv1uDZ77p4ho6LDo5o82UDABB6W140u0gPgRrEVkGZsp4TdoFalBEWx
CsLCZywxra7LRhNXrsKYkoEFZPyn3BT1/NlOfEn2gRcE4V1TR6K+v7xGPj5bAOn+92q26ZD0U6O6
F2KF90uKyAKJICaWHEHC7knWQJt5axdeWR+uViyteKJpG4VPMTgvhzz0yD18xP9uy4k+sWn8Ngw4
2S4PayVvTP4jaFEuXSxlkzzJVvL2JwzDdLsjAaznNKx8azpCikVyYp+oacOh3hV5UDXhLWZ5KPch
ANDVT+lFo76BLjYsq3eMQsD9GNG54Bt1yJU91xWcjVtWdLpt/JcqwS1RlYs9wEJpRiY13jKdWOvC
2aoEAOkS6fn2BQ90797K6rxfQdforseN4sphBP9eQJhWVB3zsnsRlOs96bDRdjNecaW/6W308elN
mHMxYf04gPee0hfo/i9PBuppP0uv2Sp1rk2Su5FArHYAC8W+sL4WBzG3ENSMcRNFFZ0dNlbjWh/O
XgIDNn9hI1zepIYjXj6NdCcDFP/zc1EVqaDzvzBvhJ+jwumAc30vi+D05x9MjqO+JPluwV66ER0r
Qe9KY7Q1Qa4ICm0vudFTxibzU8LsN1NFmIAeeO3y+484hqhLplRMX4iEjzxHBeeRKC+G3IeuN96K
KxPrKmTkEU7ZKUrkC2sU2VcAOYawum54kY25ha7F5e+3Nl/nv797kbZ1miwT9/MXxWyg97FNPZpp
XSCfVCWFNoexUUX0dLmztSGd//6us9Auqo3iJn+Jh+lz3MKPLIfc3G5o4i0+5co+7GqRyhTARmVM
/gI4m7iRZ5Mb3gzkcLYdWlQPe6bEbtGl10bjbA+Ay83xUvH8hXn2twqX/Baab+2uSUl9uDxfK7tD
4uwOskuRBx50/pJbL/SRIoVS3y6t0nK4u9zB2hCcDQIUtTiGKlv+AohIs5MRHngWhY/d0vOtu8Za
F87+wNKFyJQ2KSp7yrvRBQDZDEybh0H488YoVtawq+5hoFnEC6ajJ8Ddmp/gPzGVQhjXiJTvBgKX
x1+o7IRNuxEyKyNyxT7gfxv1I5LEr21+dpY8by9AfPQ7D1apGx/+Y90N6E46rxYqvXq0ZSBeueq7
17xVc38roO1T7nQwth7EzrHPmLomj6yYYelkxzNOY+z8emNO1wbp7Av5uCBdgSrnK5QR6gfY431l
ulN3gLK8Xl56K2vbxbpLKP4uqU/FK+urPmsNK45l0IwbP3+t9fPf3+80nsZBlIbzM+zkujdlwuEH
9tNiyxpsrXkn9A2SkzaPhH1utZ3/YqLtDn2oi9frpsYJe9RvF0Oh4fOaJxWIu8PSAtvQtkO1sbrW
vq0T9YYHg03hMPsK14aq3vFpwXESy6X3s6L3gTy5bhhu5C+t5XWt0mc4USd7haLPXRqbK++YLqA9
9nPcxaQJnk1uvL8NjPJuYVLVt7Bu4u3GC4L+AZl+8CJ2Ue1QehfeJFj8bH1fl49tODXNrRAoRdeH
kWMZ/FUSX1VfRB7O9X0VD4mAGnnupeYAzemAHnJUmMpb4oVhuke2M7IZEyGgh2Iu4B4Mkk3UfeKl
irwveNCmKT9A16OcRMYWK4d7X6G4GGeoT+lDKhdR3ODQRBHOJtTL4a07JL9GH16JdwyMhG82qDR9
nKIyzG+QDUJWWSmtuldVFhV70FNJLGRNDICSWRvUo7q34US6f5AAa5oDXBhR9eZ+B5EVhtx7cGN5
NT/gKj/8Y/NE5vc8WupfLBCBfyBnNspNTFqRALa6tP4ji4v8iRaUzbdt1xH2gEtycvKgHjT9bRbR
VT9MAE3rW1LDTgTCALOKv0wm6Yu/ZTqEVmVTLHG46XIw6iB9CNPuoBqPt5qu8ngXD3OFy4lI2n9k
L+fuqDyKBxVL+v4xlir6pDHj84tu5NSrA807jJqLui4h0psv3j4Gd9X+imva1rctlGzoeICGaj7Y
nUY9FUr1Juy7u7yAHXCGTDnEZiiUAu1fbdKM0dc4UMtT3LZLesMlJHlveSDoDPW9KFpuqgoPy6yq
6pLfkSKR/j5MqaYZm5feO1Ys70GFyEhhIUi9pJACy2Jostf3QznbTxPeRuGNHIFs7jKTqkXJzJSU
JMsekvrQvzcl/ExuGQ/4eFNJyL4bWKrMkULVWbdj+DiHpp8Pamnb38k8j/GdOgNUsgZeKTFo/7gp
3BaQypRfLLPsW+WXoC7Ngej+x8iwYE3ge//w+iXwHnI5Lsvv1iTC3Ld1MFWvGqVcuGDxMfewIgb7
YyzM8mZgjxVmuTebfD8WS8OyiYXeLw6FmO5LayrV7WJo1ZbQQ8FG9gjfPg71iWGoSSbmqO32sYpo
umtBgAhui0TMDyEyIMGupxrSyjaZ00dUbgW4W9D+BzaGWgVZFYikVkccSorsZlBPp386gD2GHdc9
liu3U1ndBguEtP+BfL56SwNDd56MhLyjHU/sF8j1RCC9LH2Cxw+keKr7yU5evu9NgyHK7jxnfRrL
Hs5dXKY7GHqMuxJ6oGrc2wA40ZvoDDWGU/yIlIj14u6XDgB1htTbUH9dgBFpfvLOH8hdBBHlEGNc
Rphrm/NR3RRQBc54fHY28jReCYe2A4gZwkJ99z8fW/t3VpOpOKaFWMQeKfDwreIT/pDrBaZeiWj6
rAM2kj50uV+RXTgk4E81lUX3XAGrsGsK/Pd7wcIukBlsovWxn0RRfVaSyRcygxqMHwQC20NfD015
GGVlqnvADCy5mZHWheqVt4g72CgHEjEm6+Wxq7wmpFll4DL1s08jf8wqiVL741Jb9eItvqYHLPmm
2AepZ8uslqT+oSSfeQZPUbbcpoUZIOU5GeQUcgCcAY/iHbUAqY748YGBP+iN8lL9vRY9SpO5oibd
cxITjXrYBP8GJIb94btvaP1jEj7/7olFp0Dhi0ntihbg7Ffrn9G1U9rY41xq+iOBcfWCiwT4Dg+e
N+XxxiGwclq6jKM8MhLeOIo9h1Glp0NMvTTYV+XUmZs08eVVih0JcXlHsiJ9GYZl8KyFDyVUCpGw
dBc3W6IaKzcWl3AUJhDaCoshBVEjmnbgMrLPkeePV86Rc92CGHas074pXuIzk0nnwDEyAxTZPCTl
xqVlbQDOlUsHBtJjU1m85P3k35Lzi7uzwZV3+si5cpHEwAErbIPnmYb1S2CMdzukwdjsTDHw6x70
ruBLXGjakaoJnseIdt0tYspPKvnVk8uy5RqxNknOlQtcElTJ64U9B3SYjsYbxCNkOsxGbiXF5fmD
y5BL9qlioBmrbmbPdunGPZRZtMYuxxqyQMoMZcGJlIcm8H6NKdsyeVrrkv37Hg9JIQrQo2FgNExP
MT68NQHfGQ3rV2xxdoetZT9EqKsWE+i+l++tKwHvEn9Eo84gUD95llElDCCUUzNkLeM4C8auMVuZ
qpVv5ZJ/IHMYj00J6pSGhoLOSCKS4M6D/9qWi+daB+fxvXsDWQbDjYG1yTOXHaBJWgdeux+JXt4u
z9Na++e/v2s/jPIyrmwN7hcEFLodI1AguSmwtW1J+q4kc1yyT05YkoScm9cJAjoHAbDmX2CdtE8w
ojS3MDP21H6MErHBSFj77M4WEEdB3ua5QW8RIPGmGEcEEJdZwjc5hedV+1EAuQ8vW6k0GQPzynj+
pscoBNV+6vVtOEg4Yi2z3c9TR774MZ+vHJSzIRA792UjhHmFHYIBtRtBYgbQc4tzt5eXwUr2xeXT
wAQVxPuoxaBkWB/M0H+STCV3cBD8VIMltL/cy8rXcUk1dJIijkY2vILyYTIWBfroz+PnBeGy0cPK
VuOyakDTCaOkNv4zxQkDVADrdkTZTJxRGxNpxoyF5onZ5rbh6UaBYa1LJ8nS1k1jOiX+r0sSLL/P
NuN8wK76p0d4KPWZ9Ptsxjrf2MRXotblnfCobvI+nVHEjQW1R1sJoQ9yRFlgo4O1L+VsC5ZqNk91
Ob7yEQpVO15GMz8us6Dk1kPV6jryLHEFj6RfCV6yZnglBQSYVRJ1v+zCvGOzNOlGkXltqpwdwcc7
KfaAqHpKp2Dhn+mCy/sOmF5k/C8v6pX9wGWaTE03x3M6Lq9kwP0bBse3MTyi99WUfg+a+LHpEqjF
drV3c7m7jxV2YMji7gaT7hdtIvWq7dRPzwwcJFwGe48Rey/5oiGxU0CZ5mWC/S77zVhAoy+VbYDQ
yXjS+CxLQh1614gYw63lHBTvjg8jAbsRuUEJpViCeznqTyGetkDx+uKhZslX3Fg3wmxlml3ah0I2
wC8HSZFG1wwmQuqRt5hZGtETb/IdMl6fejJeV+NwUbvtXPZzjTLYKyNV/mQGlfzK09R+8iYavVz+
jisR5qJy2TxTP0nM9KqNKD8TowEPIH5l73FRardA/mspaBebK0ZcVRNmyeuSqO8LW/IM3DvvE23U
hOd/+BqmeTbMWK5puUSfh3JLSGLlPHExuzAC9lQrkc2HQCzcSsWYVss+DmMfxWvIDytI4LZh/PXy
VK4tDedVocAfzCEhSV7aWTYAZNIdqLk+ZtMDMIyiWOlN0fNM0v66Q4Y6WwrsG5C1QSLuhYAhk1Wl
t4s9NP6nRgmEebODg96hoJPNoLk3bXS6wrUkLvFE03zUfZPOr6j7Vw3ZIdMGIHQmmghI0CwdDN7n
OR9IkO5RafCXRwGBcf4LWTHqPdRt2hbjHvaOpU0ONg6YeILXNe56G59g7YM7uxJTcpEVOCTPZuRC
v7Ig9upPk06L5NOiI2QakP2Q/l/IxaoEvhedgFbf72rs8UOOY5nj1lwB8BmDrlA2vMngsZZiWiPZ
/u4CIaYfokuBG941k6rEPzruG2g8RyblQDAB64ukxxGs03OpulZR5d0LiOsYso/7TiDbllcEiRM+
QEQqyqCpMYZwXehrO36bF9BUMW35ol6hC1PrfUtMW4MjV0GYIFM+ZADfKq8OPUCSIrwcwDaIS5q+
8ChiqOICFwahNtPAzr5FrVW2wT1etVT9nmA13CHqBttBFGShYZ9RRhLyQi2+1MFUSW6TO6jqFPSm
AvfD14eqJDFoRHleQFdnL8uYTk80SWYqMhKFof4mfcZRQcxbYLFe4xBO3q9A6wbeD7AleFntZMNn
KBIaVdPBZCUsz7on4D+nKN0xbxiDhzmp6vin0OADs0yqqojvvATi4/FdbD1UJPcCtnsEvzT3wJZE
eipFPrRXquztXo2T5F+Q1OU03E+MS7i863CI5A30cAJ1i7Ocar47q6c39205zJAYhyzRnHyheQoX
FSAX2NTHh2KcSX66vOpWFp3LYYpJF06ouzUvlkEWjGAbI83gAaFiXrqg3fIFWLlBuBQmAg37kvoi
eSERQdo+pPUgb1ErrNKN0F4bhlMnVLD+ETOxSFkAA7fcQWu5+9rCg/Sxhe/nfFeydgvosTaU8y94
d1xX1jbV1ACOEM7IaMPqIlHeceyCMd64DH3YAUgKTgdUBQRwQqrBSY5fsdvDCJFATuTy515r/HyU
vv/1tJG43+PRMBW4zACS9j3ocdm43PiH5zF++bnTd423U16OgcfoQ1UbdssBCYCyTiuyupr5/eUu
1n6/e06pARwvZfWR11Wyb/NJ77gq7q5r3DmUhIYOjZfWYI/BQiQLm/yXh0rG/nLja5PjvHlZqkQc
gvl4NLN/q4I6P/ChfAVTdEuoZ21qnOMDqrH/N/tw4H3DzSDeFYHcSnmtNO7CiXg0wjS7KYYjS+f6
cVq8X7qCf+ZVU+OCiCAv3pl6SelDHpRvtgB2RPH+73qathCQK3PvQogUQB1dbrEw+VK/atjj3eed
/O77id64Wa9NjxOzpDsToFmtj2RR487ESb/vzp/48vystX4e1ru4yr3GW1ReDUdt+F9w74DN5iy2
WP5rjZ///q7xHhaCpRfX4tT0ihxkQb7oNldX/nInXCmAtGBgGvrQtlj8+2kQwFOhPBO+Xp6ZtQ/r
RCxh3biEsQ0eZNH2O+kjO2CtBx0AW7xd14MTtmFIVdI3Knggiw7LnSwrFF6qyMf7YkAt8yrbvShM
nOC1NWhJSzzRB1OFfDfF+a9r3VEiFM7//YkBZ69Is5Q9uPs5qe9HWLCQXUWSbotm9PGDGj2cnxX/
WkRMgf9JxwI+28Xz3EHZtax8gB/7+0UX4Erm4q6WMDrXcaP2TdCQ82VoY/tYWcEuRiiqoLtVUas5
HLX1MD0srCzFjacmW58uL4IPE7AYnhPebPR6TxcJJjDyk/oewpdvfdB9jwRMHkF4/Ylr80aq5dzi
fzKj6MkJ9bEeS9NCrYhnqYHTRTE0dTZwxe4hoP5IIPW2MWcrgeOKXXLSV7HxfcMz+Dx+qVRTH2vm
fwuHxt5cnrO1r+KEPky6R3+mNXrASQH3dkbbfWTbfOOusda8E/lN2gxIgfuYqJ7HC0xq4HiB6jW5
snkn7ON6MICJh/j1vJ+/QYnJ7ofSbM3N2uw70T6WcvLLOULrqTSfiqLCb2/t59nftO1YmR4XFVTm
BTyuUxj5gBcDcPtBMa8YnkNKQ7mlbbgyCBcSJL027kRZx4j5ML6P/JIDVBrUh5kiO3LVGnJLzkA2
QPBXDegCfkK4xSPx+KJqsCsvN782Aiesm9CfOSEsAJJYjaHIBu/shuZFp8WnW1ngtQ9x7vvdzlgz
bwH8o0yKbPCHn0DveJ8Kjlfg5RGstX7++7vWIUbdQ/MJhNNM5eLtbEJ7G/Bm66mzNj9OCLdFUCbU
MLQuFrCLGuRED1pWLUQK8IjYKm2ujcGJ5BxG7MovZig7RHM9P3omjr6C0LCF/V9r3olkzaWRcAEA
i1n49bMPDeEyk0UUbknxrbXvxDKs0Xs2tQEEMkaNN2BhmcqGPicbB8JK826t2TZBoSBvHRYZK8Bd
IMAjEWqvAlYjAeKc26lWIsJFAD8+aOhvj8EAohuLLeGGlfXjFpCrqIyR6Ovw20NFF3jYcXEUvL8/
H2i7qwLALR7PrAm7IdRYPF2/AH/sN2yXg3J93THgqkXmswGMKjhvQMmCayWkivw9ic1VBDBM//mj
vw9f0rdABvr5W1HJNsP922a18aCKX4AtfnmC1r6BG8NGw0ouiPK32s7DPvHz8iaxbXkbtoZed9K7
NmOBGjxhDEGEUV1/7YIgulV2LjduKmsB4MSvElZLWIphEQWEPcraNPsQVnIb07Nys3PdxYIkADgk
MWj9fF9F+vkTxEEfjIesBfztb2Xsb1SHV4bhVof5ADNUuLGdd2rbiJt0nFHk0mbaWKgrn9ktCytg
PAmY2zjKqJriR0i3tTfYuNubSG/VI9a6cFJsjEIuqmrMBPAZDgOTh38REDGyRQ/FxiDW5sg5j2GJ
NjKmcwwibrFQMxROQTfLu+75ciystX8e2btw41Ni/QBCf29SJK8TSP33PqvkBod7rfHz39813lTj
EglUZHAOoLybEa5nYGjrGgTLy7/+PAsfPA3cQm8IUNPYwnjtCEGou7awGfjG30kb3UMr98d1XdB/
j4HxZLJpAHxcxgat9oanX9OqGH7TpqcHmPtFG2iMtblyYjrUI+ppIcx0MhLAox3Zk7NuA546l4ex
1rxzJJNcAToJklORaTieZ4CpmgOsesX+qubdgq1CiawFaHo8QtMACYCcyuJXiGzVlnjJys93y7TU
VrmvO0hsZjUMDrKmm+pDZfhVUtVR6BZmZQ//UFg0hshVQfpeGr/6JkG0Dg5AL1lx3XbnlmZFjjtu
NdfTcbKh/l2FQa13vW7sxkJd2YvcmmxVLCpmGsgkMczx46TNTzoJ7wZVvdfrvvH527yL5qocVBot
kh7bMUl3kCe1O08hb3i59bWf7xzKRFdxUSNVcYw57ALbokFhzHwO5nlL72mtAzeQ0w4qAHiBH5EW
AYZnAbMFAmxwQSrjwr5cHsTaMnWCGB8TFO+CjEc5aX6gVVIDzB5tYETXGndCuAWNGQVKOx55Hj/T
OiDI7chfl3/4yuS4JS9mCtQ+yjm/0V1gbhFp7FaQ8hleGVvOiStbtVvusrTzC9TQ0QPMtaYiflRI
N9MIuYoier48iPMN/YPTwNXsa0FK8wLNlcjOx8HZ7Qj6NI+NHA8UNDjVJzf9cmVdxBX3giEOAD9U
oC+/LQ/9wF4TmHtfHsfKh3bljxMZ00FNHixR+ZxP0BtvkKyo5o1Dee1TO2EMfUmkUoVaCnDiRZOd
7dRi3FqyCKp/l3//+fbz0XdwQ9kMehlaH7+/9+2TDMc7j9Q3qqqeYxCLSh0dLvezNhInoiHoV9Kh
nTASb/b5Liot0OsqjHeNXLaIvGvfwonoRjagB02t9wapW0hYdkYdB081P68bgRPSSna0DfsFM9VK
uA3mzaRvi1F7kCiMr7tXuKpfYewFcgbtAh+jg0lQBFm4HS/klhTUSsy5alqy1k1B6IzmlW8OkkI+
VYgnToq7RDdR5nXRwwSZ0cvTtfIxXPUso/oaKpUUnXEKTpscQf+JF7lVZV5Zt65oFo5LGBsBOvwW
zrOXpaQ0N77qFdQxpm+k6OlXSG5+vTySta7OS/rdWRoBPhOR5ex6PNaGfNO2Oue0i3nPdEF346ja
G66mLSzhWm9OyAfgcVtb5+htseVdaPlfEFc8nDf4mQYHQrrrcpOuIHTBx2GaWlXxjLTk1CJ2dpCf
ujJtSJxwhwYXeJHgZ/FsMNbbpUve7fxw6ym3cj4RJ9DjOg+TIfKKk5xj0NEGUJoykGKKVxQC1B4L
rxIb29baKnaC3ozg8vhy4SduSHBfVNitQOn0UAW8vLY+bj9wdbnErBk01kP/WBXlF0XbCYAZnFOX
G/94zw1cWS6YngS6h8HOCVm4/LY7E3mqgsU3qZqSq6I8SM+r+F1sCDLCNC/ERW2amD7mrFg+dxMq
gNcN4Pz937UOdKIXJGouTswC1iWUiva2O4tCRfKfyz18vCUGrhJXqAjYchY7FUp80Y+mDHZ5CzR6
MP5OVfI6RM13X24ZiK59ayeyl4SeEzUxPxVWq3vsuOKlDZri+fJI1loP/j1Xtqi7vIKrGc9UJ4ji
GYS9FyhNwS8mja9K1weuehY4+LHP45Ecc3gvTkMBQLvevHSuDcAJalzPRt1xa4+qXpZdWA/IBcVI
Wl43PU4gqxFeIdBBg0plgUvzlKTixeMVubvc+kqkuUpYrE68GYeBDyqzAb4kFqG1WZtAmCnzY622
Ljhr3ZxX8bt4MCW0lYuwKU8QvoVw2VTd5FFKjs3sX5dQD1z9KwJxYt42Q3My0NvNTAObgHGutmxn
Vj6xCw0jukNizJrypHrIC1k9opgPdvL+8kdYa/08a+9mh/kkqmIo65ysWer9nAT2KYYI08ZFf23u
z72+a10XsNakZesfJeF0f85d5bX/Y57MVlrm40MtYE4A0yqAjiJn1WlYcpb1SNI89HH4EOf++DWt
WwiIX56mtYHQfw8kTjrRharyj1xjEbWzEAecaEjfT95VD1SY9v27h9BXE7JjHjkaapsDE95yx4Pg
GKXg4183BieavXYcygHE+lNb5p+GFMoCvfX/l85cHi53sLKWXLyYjUEL99KqPeHR0v6WgwW8FQ6P
yZbm68pHcCFjaqQs4uBinP5YBooWcZaoNr+FRpS86oIXuKAxUS1dy2ddn8K2vV3gPnv4/6hq/Mna
/vfdGCTO0Vz50G9f4nA+tgo//CZoUaAHfzwIJ+T9+Nnn5CibeVqeobMA/QYQS+fawhQnGfruIHxh
OD340ESqotsJhhIS/5MQvO53owFC/TdY+t3yOUL9HNVyUvoAfMaS/ORlC7Y83ASioNv7KeR1fokF
NDhqau+5hItV9dMH7sFvjwTXweKWwjJpAa5GRXPEDp7w04hkkk5+91qXC6QLMtkPaXkDL4zE33hR
r31aJ45B5dByHNrmJGoT7eCfQb+qEkSAodVb/mBrXTghbJIOeiBe4x+tMPHBBlEBeQI/7D5hfq+s
HQaJE8XRMKUwdyLjaWFRvp+C/HtjYQV6XXw5AWybZozhleMfjZk+w+ai3jXzpkrwyvS4eDHo/Svw
/KT/p9KgAohhQWfgvkxgdHD513/s3BUFLl4sSFoPVlqq5lmZ2upJifQrKWZyAw/6T4oLQCix3vaB
KsYDEPhzFqmFQ0hyXHZeXHxpJMZLRm8HGWt28Ot4H4zRs4ZS1BH2n1tCBGuz4F7Nmxlyrai5nObG
5Fk3z+yWFiOEHUghNor7a104m0AeBz2UMYw8wcvmO+xkoC9KRAdfeWSEL8/0Wg/nv787dWcfxFco
f5hTHUj+WUiEr7cU8XHUyVYXa1u90wVsfuY6hWbSEYoZz/FcqEw307fLP3+tbefSIGo1p63V1Qm6
NhZvVLh3ipsSVjXFRp555dLg4uCYrLnv1W17MmM9P0S8eYg8yh6SugTWMwcc4qpxxM6exoC1S1qO
2zNSBl/z8zM17eA7d13jzm5GAwpOjRjHk05ggaUiWe4Gep3JDULV2cbCfgjHMSXmFI5gAoeD+BKW
4GfxeIuVuLZEna0sAbLcA9PHnLpgCoBQmD/Xk9KQUzJXvuNdMFwuQ64nRXGxVQn75jUJ/ZHKAuvJ
C2uAmS5/hY/zToELh2OVtos/zO2pylE6jXMoLhZWxkfUtLudiIeXdCbm7XJfK2Hh4uJCj8FDxlfy
NIc9e4AzW0l2uGJNyeG69t19aQQ1i3rSnHorkm4Pw675n6Xsguvut64GC4FZUJkz3ZxmP3goiry+
aZr07Q/b7/LvX1lSkbNthLRtAAGum1Ml8rcwhS5HPILsdnUqInLiWYwk7MABlqeSRc1tFBFyz0e/
vr3889c+rxPQvip0ZXIrT+1AkoymEPSeeZ7vL7eeYuv/4Obpyq/oPJl6SCHZIyMTTt4O2HngK2V/
H5flc9tF9+BhB/a62lHgGi9byBMXeAb3J8E6nKJC/NXo4PXySFbmycXGaZJUaTziM0dN85wE1RuL
k7fLTa+sIBcYBx83aWc9y1Pi6fEPMDSW2r+tx0reXNeDc71AVgMlwl70J1nF7Z4olLDHXuyT3v6+
3MHK0eZC43ireovbbH8io/hSmPA5mobPFCgnLwo37i9rH+A8e+9uFwyiKk0vqDrh9QR7nZTDsAIO
TNeda/9Bx8FrT07zYk7Up/RHXKX2aeGQ3bo8PWtf2AnhOaJDmPJIncQ4iX1cxN/TJJx2cc63YCgr
gebi4oCVgiMPToOTV3h3OON+ght7h4vXJ6PN3RK1b3Mw/H/gsz78GDinnQH5PpLh49RH3+ELHe9G
K0Dxz6eN2Vpr3NmSCFh3aQib7u/k/5F2Lc2R4sz2FxHBQwi0rSpTfrS7/aj2ozfE9IxHgAABQgj4
9fcwK4/GFF/U3XR0eIFKSmVKyjx5jpigytYM+yAdL8Io4pdbVwwfrVNTBfGmFzO4Yu824K2Eatmf
dZoWhwuMjRGsOwYo312TZm73EnV4OkBvCJ3GBuTlBLfL/fkhVlbIrj3GBr3iZRl2L8GoeQICZPUY
ur64xNMCapcewd/P/RgwrJdM9CHk1eaynfeT5Obj/K//cq/i+1Y0UsINpjHvupfQUztvHP+AssQu
l5CoC2o06kbfPFdf6XKLZmxtOOuCoUK8iyH93b8Mef7apPyHpzDMwK8rp0gqWTw5OrxrxFYk+fJu
htlZcSrFfF2XYIO1o0iCuDlO5XCVhvHNXAUnKFdcUn7GMMvW+BQODVKxYBOlwQuYMCVYFnHvABHo
lrTC2gaz/FtyV8owi4IXodTk3w6Var098jhNtbGDv4yI+PmWj7dQEeZO6zUvoHK+1x5I8gcwhlwF
ZIsSZG0Glp9DuzxVXGIApx3kDQcT4i4v0nmjhrBmZMvHFWSqxxbb92XZT2rgYldClWXZUGjjaSDU
G96c95UvD1awWy6b+pOZwb4AtdU8bF5YrBM/Gp5ZmD/1rUAaLW0veZdiDKtSQfhUBeDz9l5o3N2U
U1rvapr/6LP64pge2rVHaFuSrquV9xKbqfihoDt8VcdEbUSstVWyXFyTWDNKUvclT1EJIRo8M1V7
r+f6ro/cS+ppWCXLr71gnlFIyLyXMkWaCASsc3ltqHI2blBfRylwgPzb0DkHwyv4Rt0XcAXd5ZX3
Q45y2EkzJL1fH7wm/BUU/XdocG/1knztgaGt5pPHInZ9HbovegiDJwYYw3wtwec5JOj9gPbq+f37
taOEdhUyKkYaZODOeQftfTKIKJGtefSa6GZs/FsdV0/nh1m26n/eGTCO5e2xEWiv0lg9kGk8TUCb
7KogSgL0XBfO+AOn8TGiW6+MtYWzfD830GGsUuW/+25z6xt6KmZ6Q9zqdH4qK3vZLk82E3STddD6
71AevclI/qQ9+gDY9d4M/QZSbcUotkgPA4V1FqeiflFV9a2S5ruQ5d1M2D2IXu9lcxFCCkmKZfhP
saudGJ37xplfFGQr74AwiY9Fn2+B+dYmYfl8A/nYitel+8K7Ook51PiKdnxczIxHvtih+fvxvEFW
7G0L66RdN6hKkvmFLRrdvam8YzpoZIdNvcWI9PVhFf6HzKIShoZtP78Q8Ow8pL1ybhon2MrgrE3A
OsxZ6Igmiur5pQs5O8yuSkFxPbSJnvzpcH6N1iZgH+fMAAU1TTD1kELqDy3+SRWG5nj+62suYXl3
zx1c20t3fvEEQY0K3q2Je2whvx7M1a/zY6wtkuXVTVcUeEHp+SVl3LuqU2pwdV8emqm5KNUShHad
Mh6XEr105Ms4hf19kbdvbmPExo1kxQJ2kdJUZgAPjTe+TCFQ2BK0iUv32/m1WXE1uzopOuYRF4z8
731fPwk6HfFG/mWYTlw5/x22w0ZYWjGBXaZ02RTFjhbxe069Hx6bfoAo7/F/aPlZ2UbRMu7neNRO
KUjdneg9Qu/k8uZoCLjq+/o4c7mxU9dWarHOpyFIn6F7Mnf5yxz0zyDrbVR9Ww751axBRKXnjVHW
JmI5NCScSGXmgb8QF4Rmy0xUODzGuIrWA9vYT2szsTyaV7IFyz3GCCby9zIE4sYNeCVvlsfZ9mG6
tm0t1waXtxuD+lcex10kIaOdnN+xK/cBm+JCA8ajOAuDdxPlP8x8QpL2sGxYCWsj5djEcuPmufL7
7fIltEvDYkGyvKeGHgirH7bdYcXKdt0yRnURVOSYAwQWD7WJrh2ldv4Ygv59S2p8bYjF+J+2K7jb
abQoBb3PQt5iu05hh8Q123vB23k7rLi0TWYxRrLMg7RMf4Jy86bBzcKLJ/DHscsCk81gAc63OMUq
+f8sEX7/8ggLB3pf4AVQ0q077JqNLafWJZQOasOD91z4PyYJmJsTAk53foVW7v12tc53g6aqRDu+
Fz59YKzcB6Q6gqvjZrlVZuyh7aER1UWX4EyCkFpebZpiHLKWVO8+Wq/JrV8Hff1csMLbagZa21GW
P0OPdcgYy7p3p25yP98XfjHOx6qF1AeEG6RnJCgcIO5dfFy2fNaxjUoFV2U7de+GpfsScb1z8LKs
pt2YD4cMoWrQ+PvmVliJK3Z1jxZNF7odbd4ZAsliKYGdJqdxZ+ohqXH3LFi8EYDXhlr+/sk3uaeB
TBzj5h3UcrtldtjfaM4/MKSVRjAWA9x5OL+GK6HervClQWOGNI6ad0PN4+RHCUUeI2DloSK/M0hv
XDbKsmM+zUe5DidN6zbvYNq46bCr5yZPSBPfR70LgMW04U9ry2Yd8qwHkURLJhATt0D+Y6iF3VkM
6b5nSG7kOkmhGHjZjKy4AHnzzggkyt7ZLA8Z/+mX3Q3P031R/1ls1rRW4oNd/ROV4/YpIIXvUGbZ
GV8e04mgt0Ee+tTslvnEiBkF5nd+TmvLZweIdiRe2FXyXS1cpUF9qJaXJ3zIhdDk/+uuZNcGkXHy
Iw83ppfa9a95lCfRONx0YD0dM+9KOc2GlRZrfJEasIuCpVIeKf2AvbVl2P+RQRWJ7lpJ6nZjxVYi
3n8Kg16XqU6K4l3gmFYuueVO/dB7w3eGMud5o6yconaBUJvIyfPBy95Tv4NKVSaPymcvQKttTOFr
ddsAlGD/9k1ohua55yjnzSfzTOrd4HNS5vu+oLmWh672ke3cIwEmKRqo0qa+q/y6YNXe9z3tMHTQ
t2FbXkvNdYmEi0rNGwEeob+B+OmwJQmz4gh21SD1SVRCAoq/1tDJ2TXa/8cTGDTBNOg4dnNvkqD+
M9NbGeoVu9pNS9XcUwrUbZlIj12b0gPhRwiVYWTAB862WEvWJmVFK3S1VuD0MvwVql7XLanBuXzb
NvUhA8GYDNipcE9TeBEtBKrjVryqBMs47QvnRLmLAFIbaapD2QzuhQHRblOKid+1rGTOC6hqQagw
7ZZr9zT3V77p99qPk/PusOLRdrG5ZjpQTlT7b5Q1pLnuJPRXEjID4LHhbysHos3EIlnXFl4Wum86
z1PwKxBnBHf7Dt1rRXDUYQfSXrCwoWt7P0YQJ9vIQKxNyzIPcg+86SY2vomSB+E3NHB41WkAGfFF
xJHw8uDfXt6GfOZ1NjRvftbIPzSO9l98GMnPy6xinRx06MoRNUn1Jpu65Ic5az111H0RxsfzA6xZ
xbpaGqTFIsZU/+YANjt73t6j5GrBkoSVf1fTYWN3rQVb60Y5kyCbo27o3oK0zvUfvhmj9DEOwCz/
qx8jyp8vmo3N0eJDjYQxXzRveSDvlgtEnteoc5O75QYBQZqN0L4SYGyuliqDTuvsx/JtccnlPF/c
MlfD9yrmu9T19g2uk1164aXV1vMQtQepX6hQvfhp/3tJwS/3Y9WSK0g5vnL+k/jTZeWYYAnbn66T
TEHDOjVB/sZKxU7KVBnENWb5dN46K8HfFuxoOJ8p4kz25mDdDmJs5gS6wNe+IPNBzc0W0+3KXgss
l2+HmOVovMzeak3VvMNCQb5wqBwl0CPRZ1sEB2vDWI4/Qi2cuF4Xv4qI3euihGBQ9G6ydiNcrgSu
wPJ8Ll3kHLM2foUi3KigvFCh/6VPa895uMwaludrSYjQfh69Tg04kyIHjz1+Pc4EDBNb4N+Ve6+t
0hHNsjB1U9NXj4LIqC3Rqpq2XQoUMLwRR9cBrbFLt14VHM7PaWXRbGKXmIPPUzvoY4Tsh/meQVX1
taQg0tid//yKyW1eFxmjF3boMij0AY7aHQnwa94d8wY1X2V0FFs6AmuzsC6O3HdI5UrozRkxPvoK
KhUsxj/n57DihDavC+8UgEtFXIC82iSLIWSn3wYS3XYp20g5rw2xLN+nKKL90WHEFf1rCm3kV4DA
eBokoyymcN4NeAa55kEw19larhWr/Af1MIMXWqg4uyK9znYGuCM5dmhVx3/OL9lKuLebrb2y1q6u
qfNSlPVdZrx9id8OQbW9FvoKEofHtL5vq/6ybJJrHZXoc+NFw/wywQNRo7FecmjaDqEZ2cYhuWae
Zdt9Mo9UfkjJAIU70Q3xQ5r60OpIc++27QGN5DUJ/j6/bGvjWAFSUgY0BYTeIZUJzu4Whffcl7fp
2N7P4ybybM1XrDDp51Cr9TOTXaUjXnEt1C3324Zf+7gVIilY69xiosVVPEw/c41cAUQltlI3a8tj
2RmNHW3bjfDyclAQmoyvXcJ/LCUNl23BtFd+v82TE+QeDSRkFF9x4NI/IMacvfYkUxfxfgahTZKD
wwnUqJMWr5FGM0FSl/Gs93Ua8K2TfGWJbIoc7XgNy1UhXiFj+Iou+L9o4UIdl9xuo5tXgofNjNMW
UhYkoMWr4MLck7kBybmoQzLthtxrt0gC1iZiRURIFUKheaRlkssM2tLuQ0SCK6ArbuOBbwX2NWMv
f//k1tU81p6MwzJp0EeLfqvY7ObAvRDYYmNTx5xoUtQA+o+8C3+HuNDrKwOSthOUXssiOR8x1qZg
ObPiYwEBG1YmM4pXe0/m43E24xZ4beWpY4NUG95P6NHEFFIf787asByK0qS8oSMHartWExKmJtxf
NhXLu6OWQzgGsTyZuuI5RFC9kp4iG4+2lXWykaouyNjaMGywTgX5kU0N3Y/1Zc1ISGhYKXKolvNc
jgKWRsfNjZ5wBlGNntPz6/K1vxEbeleHuh3DCbflNprHvTeQKgGZWnCcQr5Fevy1sxEbeRcqSptg
isqEZ10Egkioc6tyEbQG6m8XV81lTk1s9B0TECIqHIjuxGzWwa0Hgtn4moSa7jlJs3fVZJz8Pr9q
a1Na/v7Jt4HWDszUwiZKx+bXMM7995qFxtnH5ewDU++wLe3Ir52E2IC8CJq7evZVkXSdKe47v3rK
aXmVtiQ7Ok0R7KJoC4T5tSxbQGxwHioxnWRDFb34eEFDq2zvIZAsXEzh7BwRy47a08kiMjDE5Or8
Oq7NzrqSdFVZgc2mA4PuXFy7nCc4hMFVmqofuHEf5yLaSv6uDWRFsga0gJB7b4oFzPFc6n7cT+gJ
3Qdte01VlydpT7eQ8WtDWZeUUDu0dwKObSj0B458ARBrcZdG6bXDam8XZf3pssWzQhodjReMvRBJ
mPLn2KQfhee8qcE/BpNX74Ku+Pv8OF+/GomN1UMrYSQZUuEJiWaxq4MZXQXlTRMO17EcfgI6/QgR
kuT8WF9HUmKD9qCPWkZdF4mkD1jqo3exKNRVWfr1sLHj1gZYrPbJc6WPPjwYh75U4PvoO/GuRX6Z
PWwukTJi0CFzZJGgNHcflU6+06z63lfBlQPN9R24bB8uWyTr9pKDasIdYwe1JCOIA3G5uLiXXmH0
xlm5soNtoF7ktn1jlIvyKPgf5lCB1MUfruQ438yxaPd9Tjcw2WvGsNx/wIGm89FgoC7I32kwzO8q
DtlFlF8BiS2nz1IDgTnHB5kCVdrbQS+jGHcgKBizC3er5epOUOMGBkdLHFNM6FCd2gTH86U/3/Jv
B7xG6cR7+ALP3Pegl8Gt484Q+zu/i1ZOfhuop4u8T/NsQFGhd76HJfjRw8wksZ9uoSRWrGuD9ZwJ
qk0ZigxJH3e/Q9EHvyJwYGytzkpUsuF6TiBcR4HKIwlxdIzC/44E2oMPrp3K4dc9WCKHSW6p8aw4
hI3Z80PHQBIpK5LYTb+NGRJ/Qza/QMQ3IQEEUsyFF0lig/f8vPewZHmRZFmkD5UI5oT2vXdRNw2J
FkN9in0spPHsegjks67q9HrOuPO96gcgQc/vqOX2898iNIksd55qnpO5QlyaRBYlvKTXoVtfd7Fo
DnMvNpJZa7awnLr3DA+jsCgSWs1IkTA0/OXiOICWcMeb8c2Noi1BnLXpWN7dgs3Kn0IBqzve3ThH
v0JwkYJCJkGpeiMArg1hubgBdlwQEO0lWdt9Q0ppl04O34+EXY1T9HzeKit+/h/wHpRXWiRO8iSv
y+4qrjwPVx7ZfetZqy+bhg3i69E0LyE0XSSsq68YxTSYeKOTvg3n/KL0O7ElqfoavPKa43BVwDZc
1QXEbEk6v55fopVIZQP4oA3pxYObZsmc6+gHCH3m6zaf/S3029rnrfM66yqIoE5YnkYAW6/MwPfu
Jqp+zbyWU6dBzqLAYAuJOtvzRv0sgAcb62ajArWyQ23k3uCURZabOEuUE/zOA/riu9ovd43nyV1L
TLtFYLM2juXWtJ8DHRFMg0TDfVbPPyq3xzS8t15NG+FpJXLYICM6lRGPizxPdD/fD1kPleTKuweq
5SqlFRx8q3VmxdyhNZUg9MMSXF1ZkocGIAeHmhu3rKKNY/vLr0euTe8cQ5ueR2EunxUIkv7gOeSx
n8C+pIcNX/5yP+H71n7yM9aDiiFsH0npOt6uHZqh+M7Kskp34IskW5z5X9obw1hnRUWZHhXrspOp
1bAHujW+EdDY2mcxFAd7vikt8OU1AeNYxmj5KIoYoINT2jo9Ekrhne67e+EW9cFntN+LCArEFShI
z0eSL0sTGM46M3QwGNO61fgcp4sarFQLtVikfstC/onsxCLeDNReOgTujV9GFw5qnSJVn6dDlnvm
eQJ5wH6RHaZQudeB/AanZYg16X7Bgmdii+12ZZZ2vovDVV0Ursyz0SDsWwaUpXzQfCwPpuTdjuLd
HnF2H0r0KJ1f2JVtaWfBJAoXXV1E+SnNeZRUC/OPVgSMMHPnXHLEoH15iRufrkdpXmEMULE9V3Ff
XJspHL5Dn2sr+qyt2eIIn75u0qmMFYStnt1c/hlr84+N6NiCc6sv/2wJLrIwWhRuduiveJjdoq1y
huYbE1eneC6KG5IFMTRaOw6tRdQui2hznBUPswFXUFwqTGCa/hmFXec3ryexT1uUZiof7WO0Hnwo
I7vXdQCPO78VvozjsJMVOvzJyeoUAL6TNH5wmCjGIos/uy1he8CWCJQe26288dq+s+KHLFoWqVmj
vRKtsId/KNVckr6XcblVVFmbjhUyIHYCbWfTTD+qlmf1b+4OATmyNkxBr49XOKvrg1bgezwoFcfk
ImpSLKIdM4phVAUYZE7Gi+ne8E4+zhO2yHkTfXlIUWZnld3Wg2ADaGpOJuub78h/5UmpKAQBz3/+
yyXD55et+MmXQHqJ+2Cctc+TN4PoeYbJ2xm0QUqBNXSk+hk8ge3GWGtTsaKCaIUTFMLtntOwZy/V
7DEwQrIs3trNX7op5mLFhWnIwPE8CHlK6Ri51xWPFWCRk191eGaayZCm3mXdqOXGhe7LDY3xlr9/
WjuT1yn0vmt9EpNUEl0X0sG9joi/atdET+fts7Zmy98/jZHmYc7qUrXPJhhApKUjxcPfGevG8XR+
gLUNYIUADXKZSeumPAGWI/ZVDR1RUUF1fVFR3AUS9MBetnmFWFsxKwTESkOtVpfsaXJ7Z48jrT1y
FZpDBumC5Px81hbMigECjdVzUAflKZ81fayqSA/HKG/D7HjZ9y1vd6H5gtpt2p7ESMpjzHtWXtW8
NhdBPiizU8TTzE1Z9XVxUiUQUQfZQXRs17pxGCdjTVmwPz+NFbPb2WGeAxoV0ZA/xu1cfqti3+xT
l4MVGmjV26aUL3VNyIZJVvzS7ut2nXwCm5RBeVhlJtyZLFfpLVhIIn43iZA5h2zAq/H6/MRW7G+n
jtPcF4ZJGj1UxIT3wA+6iT/FasNbVjaw3dsNjXBFkewpTjrK6RES3+5BjpRd56XcUo1cW61lYp88
HjW9iTagkjxNThQf/hHogcLNnoRhsA+4s1VbWVsn2+9zytxApxmq3NDsvJ5Q1hH3QYxi1YbV1waw
fJ0IJsFqY/KTrgd1VGPR34Q9VJ7Om3nNEJaba9oqv8IFFoKjMXF3/gA63iowYXbVNT3beMCtTcHy
dUHT1pB+dJ5xTxlaEBsVabMDiw6/Oj+JFVPbeWPwabS6BIX2szvQEkcu8W7iutmB/WDfGvH7/CAr
nm7njuPWm2MV8u6kwr4Ax7Waka1KqBpq2oKJH9XXH4Fw4uFDA/NitvCEK0tn55TBAQwAJHDCT7yV
GoycPhj/BSRiuo34tWJ/O49sdOZVIF7OTq0aJhfSFzIg+7SvGb2d67HYOOHXZrGM/skX6WxQw4vb
+AkKN6hxxm2V9ZDswwP+vG3Wvr/8/dP3AejrpiyaoydZxcEP0Y0cvVpVh8Lt+e//81j+Tx6ZIn31
7wHEMKSOCzq2B63Kwjs2LI2mfIfcQ+uo3VS3jH3zNTHDG6rFk35Ff/gQ9LucNr0GJYaYeHoqmEP4
ZQ4V+f/+OVBcoY0oy+AZuN94H7sZSJHx5j6cn+3aaloxQXCvqOqeBM8EWgr7dhbutya87E2LpbSC
QVp5AkwJPHjGQ52Fu1iMxb3fiIsUqCizc8s5CQ2ZvNZ/jgcHHRzUwfN1X+W1mCFFtKWIshJw7Oyy
LAGQDUITPKcddFz02LjfWr+976KuvvWC5sIjzM4wU45cScOAwARHslteKSKk9+oXrA+uIzF72T20
lnh7SUc9Fm6Z62cfChzVyAp2EQVnb7FUXpkMbj67G5FmZVfZPeM9Tft4njT/OwVhUPojArvWWzgA
bvVy0a61WZ4naFE6qijzp5zgvK/y8BdyxFtPopUwaeeced9Vmd8E2TMElovrCbyIFHy/RaCueo9t
ZerWVsjy6phzEZlq0Ceqs6FO0qzrf5HOa4qNYtvaJCy/Ru0WPFfaY896nvNveZp6v+ik6qtQzuLn
ZUawnFsCmhfmMXO+KXCfHnLcjK48r96wsL+yQHYX+OTJGSCGwnsQXqCKW21GHFkqLHPxDinSqLjn
2dDJXYYbU3hIaR/vXR7X7EoO8+DezAJaqMeoxJtSV4FoblKAYoofVHaNc+C6w7MwBmvnVO103jZg
RM6HSBzztA2Qq+Ld2By9IO7bw9jT0P8VdRBQ2yggrs3LSh6IBpSFWZHyJxXq8ZvWWXvbhPX7eZOs
3FvsLvM27rQSDue4w+PV44NIP4dFpgG3PVXWD15/mZQWRe323xFEyaZimWL6hKrnbL5DNQq6yC36
mqtjL6fycH4+y9e+OIptYmkNZg7PB9vRvUF1N1m6zKs0C3bKg6rZ7F8kz4K5LKb6FA2J9HKvKcfw
IY11d0cgWbnnfWB+jLTZurWuuON/ij89VDmqMgofDPeLe3eOmj1tIW3fShSELlsrK6KQOJ2bhjf8
/h935IN+IxzPnzYOol0WsG7DJGv71wosoDBspwJk4o9TTKvpRou2giLqQPON687aFraiSkuh0isi
1Z5IoKabHOwcPA3pXiiu71QzJJcmVymzu8qnovGNG4T9iWZ5pK+nvoZsnk8CgzAZtsUWxnVlxezO
chURx2/LOoagRe7e0XiIT1k4RBtv93+6p77wEbuvXAz1GKAiwhZWiWoWiVPrsb9GdhVN4y5azOPv
vi9Ab0FFgDqjQGQMr/ngZA3fQ/YlRIs7ySL4FZHpXteBVNd0AvyW7GVTplVxqEoax1cEJeSeJzXU
kW55GU/0JNDXinIW2KS6W85GCeL3DP11IQi8Ge7JfVgE99wnEGg8GNkbmeRRqrLjVLEq/M5jqMxs
XNhXfMvuI4zLjrdBHokntK7UaOmeAvDMUgN9jF3tzJBVPe9fK2YMlr9/ihJp3Q0oSTb5E17ojbhW
JPPM0XGcC+9Mthz85JQofuayAbViSVAcBkEzTaA2H25l+VaCqd3SrVCICcMxU08tMNf3Mi1PdIrd
F0mK01xfJlACp1qs9GmZ0FedjdKZ0ke3isoamlqC/+JUNOx716hxI0is2MJmElfQQgKGO+ueUhmJ
2ypywj9qR2/R/q5sKGI9AFPgG91RBOKJx3N64Hh97dxwLK87zi+S+8EqWcE6daA12hI9PHGas+/U
KPUddEfh4fxWXYmhxIrRvM6DHLh9/mQy3dBoBxT3ELxC/lCCYGHuAjAsofM1fh8JbVu54YZrNrEC
t8EFA4CiTmDQei53aV2KegflD2eLBGRlALub2/ijS6csZBCxK3kIgVDdI+3aa+/j/Kqt+Ifdxu2D
8sJEhrNHtKf+ROHQ+QamVv7dQ3tFDeK0DKjm8wMtV70vIrbdwB2nsRM5swNxnTgcbtpG3UwEmkym
zHgCzvF30g9J0aGecH64tXktf//kkW4PNpGpldVTpZa2vryoIA/WQ3ATvTu4GeBueH6cNfv4/x6n
HZxoLo1fP0Frys/upx4J8sdGTPQiRnak7a1tLYlyukBP7JHEJYecJO3mcQf+gEsXytrBUwg17qod
5ZNUeXYN4eQEFHfsWvko6xWR2kowrazTf7qSs5H6ICKunjQDKY+mff7N6bZk5Nc+bj0v0l6MdHBw
inCgvg5aE3mA6Ja/cdlY+/oScD5tpSXZyR2IZj8RtIjeubjp3wCudrpo/9ityFMUlp6fRd3fIpTV
X9qNx+yIFjZcPi77vnUymSiOgxyVqJPmeBMfFqkRcsfyGvee8wOsnBv/PGU/rQ7k+qaaFR3/qSDS
d4gj0MUDKF/fRLpWyfkh1gxgHU106vtiCEfvkcaQL9lhjRq1Y1XwetnnLRd2HaiVhY6T/Ww9Q79J
jlqj1sGFAcK3/FfgXjOV6FE4xX6XHWPZQZpgpmAX2Vj/lUDnW/4rG5AoBeXcPqVqir39RIom28vA
L/IXMEZ2etcjX9g9nV+qFWPbzbRT1tWZo6P4se3i6hnn0i8RBvnz7G7JvawNYHmymPFAxPb3H3Xk
tTdt3YV7oERJgpzIvBGxVw4iu6GW5lnGorJ1noyOGfQNxBX20/hNxk18bKNM7bqYs6QxZgvJ/iUK
iTK7vVZUYYM3dhGchBh/tiVgYbt0EScQJridG/CfklHsAzYXdNch57CxL9amaTk+0MfCi8NmOMUU
oJYUCknGjf/SqEvukEjUu0KT297DCXx+Z3zpo2Fg375mPMPplIbVhwAz+4+5cZH5Bpobe/Gy71vb
nHaSjnLS7YdkwPcp6J7thefEl/16+5aF5rFmjjsuoe/kFFcE+kJiz+QMquaLfr19y4rH2p15WtQf
EhJhPoFW6f8A01tZevtm1bqsSwG9mG7zUqidyMGS1WXVxsp86ZBhYLPhNC4eUBxCAR8A/EDVJsfL
T5jyT4ilk40R1n6+tVF7VUtRzqT9GEUvr9NZPHUZLS85u/Hzl0E/nU7ciyMl2wEyrOMIcm/G6qOD
2s+FZg3+/XWolo7u7JbtB1Lk9e+xqFm5C/Qmg+vayvj//rwp0OpfQNziI6vznzorkQvyiouQl1gZ
61yaxkBFgT/2HxG473aRFvLI+s65cGUsdwVCpOcoWLYfkxd+mB7cc3l1Sbo3DOybJJ5WU4T7cPtR
cfmuSXO7tMsqd3hEa/ODcPKNnfPlcxLDLHH1085xaxCCQT+t/QDKje9pRl5F2b+5FKwqRAyPAyj7
LooNvnW9bGcdjoMp/XyXs/wvI6BhvWsGU2wxAa7sIvuGGWdQmHZyHici6FQSh72boEN26zRd+7rl
vYDMaRZNUfMBCXH3rlNldS8z4h0uW5tl1E9GGPPWNaEOyw+oH+LON1CNXJdb9OJ02fdtBxaRC5BG
0X3Eys2q+8qF7spdNjLxeNn3LQ9GcjoeGplGSZ6hkkZlpo9O6f59/uNrO9TyYENn4Em9yb+jdXSq
cnA65MN1LrrfCxS8Me7x/DBrFrZcufBKyWXjqI8S6cZ8IQwOir2cqmkLobMygH2pjNGRHMu6nW6n
iXyIPvoLiuDhxuHydYM9CieWG8toGGb0EqoPVGJ/9X7o/hZFZK5oL1Pw24fzXdEDUUOdP6B1BlWt
gl/CuYhxLa/2yjGNOBLqHyxy/CQlTnijO/3zvEm+vPPj48vfP7kFBLTmiFVUfORS8avR6wDAjFv/
buIu5A2KC8Ud7bYXv4sJhHVyHG9QKbnyK/LRgrbioNAlvmGeJUr8JymEiVj+7fgAevViQCyPlSz2
UeeMt2z2nH4XFY3ewOZ8jW3BKJaXFxNwygEngPgOLo64Y1N3Kv456ljSN9aMjUgGDYHP+bUBPRsC
DNSUU7/EPafpSokOxwjK5E+j44zFVkphbd5WXPBHFMKBoRcffAYSPC7ZvYvK7N4ZtgLb2g6xYgNr
A+nRtBYfIgDS/WekRFSm+wgsYfkbRy/JMRVTbS6Kor5NYqGoR1ile3IXK3QvIUa/pF30cH6rfx0c
UMD991anZqyWEzFNJvQZXafSFMeBz3+c//iaGazQ1jqG+OMsp9sUfBQ7nrG/eIG0V0a3Cvpf//rA
btqJwXcUoH8A0qJu6e2LfOBXXrNV916xsd2eU9UZuN7qXH2oKvDUnjrZ6B2CEKX2g2il5x56xv3f
51dqbSJWOIuhC1yzETG6dUFg2BYZ/EJuUSSufdwKZzU1rmLB0H84Xa8UxLsor5I4EMq5uuzXL/b/
FC/bqi188HPAzo0yO5Oan5SB6vn8x1eOYbsXxwcwcwTBIrlbZLWWar2E0lme0VObRQ9jvNkUsbJZ
7Rac3FAvbIhikKQqWZITNNK5ZKS7Bpxg52eyNoIVlVwAQVIuQwbtSvO99dBto1RxAkhyS0t2zdBW
VJpAyjWwdvD+j7Rra3IT57a/iCqQQMArGLvdTncnnaSTzIsqk0m4CoG4SPDrz/L3lNEEU+WTpy5X
SoCkLW1trculz+XbsIr5/3EMttk10gis3iHePu/G6CS86+2S2DWQ//OrE5tdU7O5X6SJlstQGfUO
xwH5Osph2Mmx/hzKxCbX1A6r9GjW+Fh3bYebipLiyOEXKuuNmI7etLdk/HmuEluuScgYp7JgXC6c
jtw5TJDPftG4Cv8yAC/XJwtdcgO3z2r5cXtGbX2XFdmMR0vPUcq7ABEnL4IVgUi6yuF/uWKmL+vM
up2puzU8doRDKRYsfupdCM5QsNha03as93jSf44LYlsN1nnploVg3aM/t1eIMl2dCwC5bnOgTSh+
3u6qrS+wYwNMSBNfJQSBe2SJLqs2De//BGunWwY9eZ00/AiLljqJvOCyILE7OsVdVzABsdko3HOl
5kPHIcBTI8mCg3Y1V19gZTrBW+h2D21MJpuJIsoSvKx5ci+i1wQ2W1WZDWE7JyxueEKvJJvbz9kY
CZuFEoWC02aEqHyk4g7o4GY6BkW8d6TdmEw27YRpxwup4stFVuRXmU/LwYXaOBTO9y4Eth5w/f23
zc71i5GHfbU8TqiYpv4cvGqO3PLepAasiX8/oHRoh0RS+BeuHH0ic+QdcrUHPN56eyvf60bH6VAr
j0qorJki6dsluuCOXaYAd4rDfQNs7XOwkSBj08V4BiHN+1nXVZK3ZM8HfGuaWoHM52FQa9DnJ6Gj
91dR9Gs+EPlVRqK7NCIRbFY0i2BQixSjc4wg/uKkpFerTGM67cmybkSATTfxcdbJh0VN7/rZLIc2
Cl4LtpvHbOxBNs2E507ZoW46vcvjsHtiEvhyAjHhE/HVU84HXI81IZ5611Db7BKXlDwuCiC7kqJB
umGGVoMkrf6+r3Vre3MDqAWPpEPrdRFFZ/jRQkgGXiXp7eY3YsFWJopGf5IgpfaPEOxajlpA3UCQ
MXiGyOKQ3X7E1khff/9tsSAN9AxH5dMLIwOWbqNI2q57ef3W+1uxzEo+jZVwOfAd0FV+Yj6M/7JI
t4337Bo9650x3nqMFc4+XwI3dFycTYr+hYcAdekohwXjnhzLH+/vAlgH/buPGOcQsSxyjLLuOx84
XDCU/HH5PlXqb63912uHdVN7cHbVTMj11f9bFyE2hURrSbns8vVCOPSjYHlSqXk8LVjYndThJTQ7
4DeZR6hkFMsPMaxQdweuG1Z7Mgg8/yhxRHA/Agjv0p+UhwGEuRow6l7c2FvlP8gzuh5Qu2umKbvR
TIlYY+hVzDkwcoem0UXzNCs23+UOExCbsCKcHrWXuuA4uGAGs/KqeU+6aqdOvzH6/2WqqIaSNSxP
k9tL1CehaFOO5tC70mvgdUBb8uuuULG5KrwsmSlzxzlOMvw05Ozck/Hj7aY3lkSbmSKCBsLSkOI8
Rf3kZ0DMFqjjhvKgIbYOtjjOGhQMhp1VZSPkbZpKTpGFs5rHx35s2EkvXH6Km16/3v6UrdatBaX0
eBSYPHaOi2zrRMTYNpzGfL7d+NZYWwuKH48lmXSAfQ8KOQkJ5TddYlXvh727pa23t5YSrdaujSTG
WJRjcOgrHMP83N9hp2yNsrWOCKnGYlxD59h7U4b637tc+49CN9+4Iw6mmu8MCCs56AutqPGQHLim
WVIfwpHsKgmzb9q70Uk2SaV0TDRqr2gvSDuWQy0YSzlKHXcNcWDV62s1uFhbtXMcRv6PbmMvEQ79
q4v0fbcNxGaLRMxtJzKH1YlA2yPlGtlrVZU7peaNCWoTRDQcpDsvF86RA7qf1bP5kAM9liERvwcD
DFGr64N/269157akprG48KWFiiRQS6mY6r2jw9bIWsEL9u9cNk0vLpEsIROdAwOcL3tIt4282GaD
lLXjNJRWzlFT8/laYXIhFT2x4OAa8/325Nl6fyt8yzAnPc3BaZoo5HFBIw7i8nMX1Nq/s/utEAbf
Ts++1uLiDgQ4twEiKIrtrQ9bb28Fbh0SFyCXWVyWCUZ8bjm6WaHr411dY9M+JlzyR/DILPMEGgvV
3xCwf9cB1njXbRex2R5RoTzo4Xni4sPt/Jm74NIGsG0/3Pfu1wX1t0nfB5BnEXDwPvaxVKkvGvXO
W+Z8x2tkI2ZthsBUiWqNKBUXNmNBmDyUtoETV5nn7t5Cbj3CilofvoVLYCjEcjxMGxFCPkOT5dfY
lTS53UUbOarNDdDB0JVFji4SpXzTmucPQHdEUKCanYQLP0y8Ihwe6MRgwaxUsNN1GzuazRkQAO+P
w2wkjrreycVuJvUM3eLxI3R0zw4gGbc/biMwbN4AyMhcV3KVJ61xWybcdcmwDu7ASbYat0Kay9xt
Q0/KEwnnjxPIUZCzus+ZJQDv598zN0LFW3oGMu74a0TZLfzHme+EB8Fo9N+NuzmWt4Ws4iLkItPF
iDzD/fc/t/t8Y8raiDX4FZWOoxHRJS8h9sKw/5IQpDrwN/d4jluPsMJ60F7vkDCSp/7KMc/rrsvg
CvoxVHm5w/jemJ82eI21RdOwJZYneP3AWgahME8fwYB98GtICen7bvmIzcWaetUFrpDroxiREPEC
64bLl/uOHTaCTUALze1JvT4OPnuVbTkmDs/3FCE3Jr9Nv4IclVhxsO1O8Fl6gi+ITOi4sp01aatx
azcWpAiKEYnEiRVdlbpR/Fasu1XOrcatsB0mNc5kdMqzhlhbOoGXeWxqFh1uz/6NXMU2bWNibOBq
F5dnHnXvepztp7l9q7vowQt7vdM9G9PfxrFFbWtqz9PdyYWvKZytvESuZZOE5R4+aKOLbARbHbSe
K2CNfdJN9eJeL7bV3TPHRq0tMIYGLDTuL6QbpmPtAjzd9PPOeXij+23ImphNWC5VqB715Mr8BINq
ZHO8GIRuz6rNp0GdnQAkqHvY6QEh1vbM4hleO4BjPE61WcgD1roIZbC6pnsi3Vsjcf39twQGQEIk
vybsUMFpp8RlbXXVzvt0e65uNW4dihfSKg7hZMyj1ThJDa/XxAn8nRV0q3ErhsHPjHrWC3XRpoGg
jVtD4Abg8fve3IphuMkgSXTc/iLjyD/muZe/KTI3Oxv71iSy9l6mSdR0zqouUiNBWVwc+IB2j12R
xtdz/V2fYGPX/DzvmFGjutRI2k/CwBlNQJQtu936xv5lg9fqqIZAatOV5+sSUfvsPLBPJbzgl5z+
VO5e/XRjjG2oGiyBiRRKqcuwYAJNXpO/dCO0Xm9/w8Yy9x+sGvwvA/hFKpxqZvCPxvJFoN6Voor6
9b4HWNHrzyNmKa7PLvBUIMjd6xx6a6rI/ykK05zve8a1634LYH+k2L7atjz7K88PMipeeON96Vn1
erv9rYG2YjjyYa8YlwYZxDw8aYDiEnD0H1VTZ7OIn8Z8rza0NdR2OPshyXElpS7c71kGyTL+MjZX
AYDbn7E11lZAExUOUR9DTsL15XtYWo3JYOK3uUAd4fYDtt7fiukyJNB4jlt16SMk6+3gnRSE4093
NW6DteQkh9BwirVuBhS05oABJ8pUuwzYjZe38Vq4Cg/UTKvhUlcOBEYZKcrjuEIi+77OsbWU3W6Z
dM2n9RHWZcuxD5vXaCmXnTDeWE3/Y1ofco2QRZS5JnjlOoQnQHAOmx+4hd87w27MHls8uS95XS6j
py5klW8SV7TvygAnV6p3b7s2wsyGakVQ0M9jEqjLBKRCggH5eL06eewpSZEtxe9QILkzu7PRWvVQ
GgDDZkQ0TH2AL1ZJ7eAW/u5zge34yvrGY3oe+hPkfarx1Ja5/8v07rRXC9wacCuW66FtJ0gJrY9L
AMSIS+evkyJf5Bq/uXLP/mwrIqxwBtrexQUULc5cwRlqGcl8voraHe6JZ8+GbImejwDcr8UZ/lbN
Kfd9faDjHr77z1PJsxFbuoa9eaxJcRYL/SLWnidIiR+gGf0V9OMwWev4rhqLZ0O28lFCah7iSU+4
0XrLQ/+yGPcEQ8jPPIZ8+bAnL//noQBf6d87nKzHPlqjrj+RK4lMMPdlf6pu9ZW1Q/OQSrUEanis
GWEaPhZF5KQaOp8ZUazMn6VTTpeQrJ68a7v2/gNIdmo9YE8tz7J0yjVdNBSusmn1hme5wErjw33z
y9q0uVOrKKDj8Ejo0mYAKg/vO9cVO+O+NSDWVg2axTiEnfbOV8rg/5LubgZ3875Xt4J7aLtaBa7y
zi5rUBIGP7xb0gLuVH/ttP+/TfM/N9jUZ9YTAlSjRuF65Wf4N/vROSzjtYRIVkt+xoEXfJS41SGf
mSpXdZCzJx0Fh2Tgo1+9uFT6oha3zEH6req/WIt/6QRiTvSxYUEJDwK4W/K/wAEr+GEUABOCaFFD
98aXsmSHmOf0yMIuesqncOkOatX9fJgXNkWpqH0TJoBQwOK0UI6bnxSJYBSXRCM0QU5iFO3XlrVO
d4z4HJbgI4xBfZgnnNOPgQfA86Gbw5wexrZd/1nzNvpGlsoTCXTnhq+rDw/3tHepeWgizT7UOVma
NJJr99w4s9ccTDxpMI7dtXHVIWhR4w/maB0THDcX55w7+Vp8JHXgQ4I8vwLpm35yIfsFYaEPa937
8m/C59o5ehWROC0tdPzR1tB/Pl553wxJ6dVgFXeicJ9gAGiRJKdKeM99gYPz12UWkfMKTYQ1uCjP
q+fUryLOEtlU03IBdLJ9WQMw646l9plvnlmoFn9Kg+Y6MSK2Un5cOzPXJwcogeiBj0pdZaPcssnf
h53yzU+ygHD8YVhpHvQpxpymldtM7/yc+dMhVu50bLyuPOoSW8gBQxCHH4Kuh35hB+tL/4n2jPoP
1ZJXXCSsgBvEN7E6tfcchR1vknVxuEjBAo70hURQ20k8US9eouScu4cGzucmoXB1R68VURU4wBCV
ZXhaZdg+uh6Xs58EY97IXyB2aOfKtINjkvAqGTyz0gnCh6jNZ3GKSO6PbVLRHqMc0Bqw+kCHRQy7
mqHrcDqq3I51a0Lyjrri6ECUlb04M4veALVnMA4Lq2FMF0qcJYEhw/IDNc7lo16c4VyZfHiPYpvu
YQ5SUZkQBVmDBKIo9WuLejlAEYWvioc85jE9ItlSuNmOAoeW3wuI1bMvy6h5/6udmzz+uUIuU6am
cReTQKeVDicfgF6WhDBznJNl0etwygEWn88lsqc3B46z7WsLupOXStZpvznMsTMA32U8ypJI+phA
IyXkB6NsDlK3CqEvIqBpAzUpyDP97cR9+c6PlsW86+PZr5I6b+DILmtojh8w0eGSB6TeXx0Fcrhl
NGguPWw2dArL1mo6u16gqlOzhq376hoCZVzRSwRfjU7Lk3jOyy5VXRFNn+lUtxHkEZz1tRHGFAfp
hiTz9Rp9hMfFYB5gR8W+C5Rgn8N5nN0Hzzihm7JIR5/zwQ3e1qUL+Cet42ZN6rAbX8YlVOVjmA+4
c29J680PwCJx76KB2PLejXBlq7+acGibg1Obvn4SIS+mDNBruXyC+fWoniEa5uUHH27xX1Xn+kPW
iaIDdFBDTvhDOw3LlDgAQdJT4BpUd3rPQQ8uke+rBCXbGLTOsQmLi1/w7qly++H9wGX8Dw8rZaDS
76vliIszBe/2qnvl6wIF7xoKCJ/zEfdP6TQ4fpCFkOtQ770liByThnMTTq9Tueq6TnCtFKsuQTS2
9MRA4I0w+pUok2ItBycduwGvYciMhcQZvODpelvzoRwAZz053sjy6yXv+s+AzhyTqvBL91DIMWYJ
6wEeP/XAVr33PMC3DkPBxXCAmqZTpVDPDkjiAE3+yahp/D7H2GGHhPk8MFjw8rJIawPdNIJz8y/0
wzhkc97S+BjkpgwOUvTrmvqexNwpBpbHE3QPmqb+B4uXalI2uBHYLDNkFZPA7+oV6My4oP3DHLty
ftF+wGidNIN212z2AoZDMgoYA3tx8wkVyKgpwm/YCDDvAOUqzTsziSFPVQx88ntdC+U8IicEBXzs
xRJncSMg4VmGrsRLhwPxr35FNb+MxJD81HnGbR8lnvLFgbPLgJV5CoejwyZUrhLlTwM5ylCU5lA0
uvuk1hjOyqIk1DlVXjdHWCEl0imfCn4airwYxgTlnMYlyQBm6JQJTwZw+uQF1lq/msphTZEJBwPw
IHEx/kLADsPBbTj75oQMtjjEGZtPE3aTL7DJk81z7A+r+0HDoDo4a2NkdxAer8iha32GMpHwexh7
OYpMJxTXpiCD4+7kHGMydstrODv9eIl78PsPuABt3wUNWXg2w0greoAISth9QH2g97743OiUjByX
3U2EBCqBu4Ahida5eSMcTDYsFYUMyXGex3J8BWBGs8QpqSEnX3WyPztKrc4jOM415ISGhmLnSbwu
jMpzI31ENAyvcqDQ9BX0niwFQN0HCOa3zevqBhoIbEgr4UbFAFiUgvcd/mhnaGF99gXvej+pOliY
ZfO64n9yLP7yoSMoGGftEJA6nSsDrdEScuy/ivgKk6s71defg0p0r96Yi5/KG7HISwgfRN8mE49f
DFaG/rwYLKTnppEBnLKQuzL5ZDT8OqM0buGB4lfAnH+B6/vaZlDacBedjENd569jMXP2OA9TKDLI
AGN3Vk25RBmgoUo/YvzF8BQVsfNI4Q2UZ4H2hh+FLGGTnAxKlXEqtVcNCYmv3qBVyeBGQfN+CqEm
X/hO+cPLXSmyK4zvk/b7uDvByaTKH323zvvj7dztj8dw6jPrULZ2Phl7Bve5MC+mC0yf4pTzmn3Q
Q093HvHH3Jb6NoIoyEcjJw/ef0EjF7gby/ozbTqxk5dvfIANIVqqHlTBRdTHYS2GAj47bNTZ2BRO
jS1hFns+2lsfcT3t/FYT5FUwNhULC8Aapy+kzdUhKlBcvmsQbCBRSdhcV3AwPjrSbR5iSn4JKHJl
kCvPd8Zgq5esQ5nwmGjbgRZHt5+qh57WItWwBD7TvNxDGl7Pjn84A9gSswWUp0htYMo3hr57hroH
rOZ8TU5MjW1amHY53e6sKzbsT8+xzhpxDkW/cWyL46IQCpzF56VVTy11DwrIlCOtkczULt05mG19
lRUfUJhYxTr3sBoE3eywuM2zy01/CIruXK171ZeNyWXDdQoTNp2JZXFkU1Uk4Vy3R7ZOdwlqUd+G
60C8qVbFupRHKfn4QBshuinBheTc7dUiNzrJ1mc1U8+7DrXaz0Fknr1oPIfecEY3PWGIdrB2W110
ffRv8edXtZfTbiiPq3T4qaJ+81BUwV16degiKzwi6BdxH2Q5nPtk/b0o4FCRYCkPxp0A33r76++/
vT0OiyPKjtfw0z4QR6IvIFmpAlgeHG4HxdYDrOpEbUDLBoKjOHJKi+cc8+jZKYs9ZMVW61Z1Yi1m
TacGne+xeHUSiHV1uHZcY+HdU6FA/1sx3cQLTnN0LY4SrhJIGnJ2MCEkdm93zsbiZ+NyeG5yIwMc
R40DP66Yjt33LmRj4sOofu8y5I9VL+rb8BwkRnQeSoyw6YqXtYCL5+LIBzC+HqswegGtbAfvuzEU
NlJHUDXjIO0WxxYZKryZRpnUAy6wb/fURiDb4lJzWSxFh430CGXel8KUrybUQK/NxbEKdm3Rtz7B
CuVliWsWQgkYmtoM3IrKXxKH7RUDt8bBimQtqygMVzc/8kEPF8H5CQSwp0ouYzLyrj5wvzve7quN
fciG6hTuNPWhwJph/PrsN/07f81kVP9Vld157Caccdsf9z3JCu7OLZwuuga3GOJzHP818PCicKbB
BVZGYQ1aVtN9yRS1Ah31Wtxxm+s3hWGQsis6kqpaZJUEfe6+j7FCfeZ93cHHFI+Q/qvoSQrVpdR0
3gMEK4/N8hQOe8aSV2TcHxIFG9YTFryHpdiENbFdkdTS1JT1y8ij4zj4zzUEQ2cnfm2C4uPtD9uY
1jbCJ69owZVEpuAC+E9SB+IDPAG7gAU7ob8xtW2EDymxYVRl5WTAgX+H+ljmzf61IKSqtOqGx8q/
C3ZOfRvtY3pkCK0SDtQrgjDTqh7P4PEtr7f7aWM1tuE+BErxLoCX15VykM3Zc3BWSqMA1ytZQwyq
rrcfszUc1kJQ5Sr3y8nlGehcIVRESXcIqtzstL6xUNo6qNBI0l5rkIRKqBifZtwEvOSlrj4vbCzg
Lg9Q+n1fYYU+lcDXDp7mWec17UdwkFSaV6Xa4ahs9ZEV7lMR+qZHspPBGiT1zTgllM97WoJbXWQF
eum669x0fn70+0I+IjV3zJyMs2nKZAGdW4wJLUW9dwXx51i3dVHrqStCxrD9CvjWdm99BAW654LW
oAbeNRA29GdlPqj0BIeyJpfNh2Dg3lENdXDfQNjQn0qOrmM4BiLnDnm3LgtP9aTbz7ff/c+yWFDr
vK4ov6WfNZ/hFeor9w214CY/8HBqnOEID3Cn67PC8wZPHIcZ544iIW3D5/zEOlEiIBlqf36QeiJi
xc6nbqxiNkJoDHk0ikbyDDwu8c4JCv8ZzolRlvuKpy1hJiWz2AMdb8xBW9OKjVTlRec6GXBC5rAG
DT+pqtdPk6/KA4rLPLvdwxuBZCtbwXg1F3PV86wtanmEbWWRAKi0t/BvrJi2opUXgBE8GsyOSGnn
rFHmTVFO8g++58n09gdsdZS1EoR9E3nUHXhmtHiYR79PVoOy8+jVibPQ77cfstVL1oowzGVM3EXw
bF299uhG3vrSBn69s/9ufYJ1UveCma24LXeyqYxYEhQ9/wC5LZUSlCtPapmrnevmja+wgUPccfhM
WuZkYFTy1JG0RcW6ze9s/Zpt/haqZdDR2ODSKquhGvwBVGfQOni0V2jYmEk2aMjrYFVR0RbzVMFf
Fd4I4xPUqetnM8CO465BtqFDAerdzB8wyEHrN+95HHrnUvI9uYWtzr9+2G/dE1VwiwOm18lcR1aZ
oY6X9hxql/e9+/Wpv7UexyoM4BLLswar8ZcpKMdzXgPSfrv1rc639vJ19RXwhBXPwOlrH6Q/Fw9k
rvRDNTZ37iM2TMhXcPMgoPteYwBHhWKuH1m+4ubo9hdshJhrBXARaA01zpJn3mjowR+aBzHI81i6
P0fP7PmGbKTttrITq3C9WxkTAykwpR2bIFtDH2tVP9RyPuLUlYWI5xjil7e/6c8ziv4HNyQ0NBxa
fFM/d+RgPL86RI63p8v9592O2sChdgndSAi0nrvxuY+mTxEIaJlgS2JwMZ+6xOw5O2x9h7XHQ++/
VTnLeeaSHKpFmjq4dankTi9tfcd1RvwWGYgHUeu84JlP6+9d39UJz4dvM6UnEPD/7kqwbW4Px5+n
GOz1/v0g2CjJCgYbPMM0iL/Ahql+1w3RcHZx0M28wsvvKwpRGzUkK65i3TpxxktVptGg4IMI4ci0
EK57Z6dZAd84Uex5weLAsK94TwDcwGGt/oarvgfGQL7p835P+HRreKzt2/MDETiBxzOd41Lur7hd
ivxRVLgnPjczxwU1PGpwDI400C+3x2lrullLQcvglTUI42Th4JkfIvS6Dzwyzut9rVt7eef2vqJj
HGdOpeM0R+sHUlVqh9d73Uv/WxigtnoVBVNsdalE66T+CJxBmXVaAEQy64fRAaQBpk6nsF12dvSN
GW0LWWGfokAC9TESXqhiLFCbOnquHmC+AtugHn4aOyOy9RxrAUCpPVANIHcHXJUiOs/cWVPCjwPd
qcD/efuitpQVgYgERJnQfk6eHP2uQlIVvL893FtNW0Hf4M678go0XUDfFrAmp0iCdg9FvtW4tamP
k5ClGgF5CavPrjmZ/gct73xvO8ABAgRQDE0z/5Nrnqf+wb0vWaCRFdEkVE3H4yDOwoqNx5aROK0m
coXp6PtKyTSyQrhfMVlIE8bZJHR4gKz0mk5rH55uj+nGAmGrVuEMZwzsMeJMxz0SkHFcYqCLVvV2
u/mN2W6LVgHU00RQkQaQKRihuNCcpC5StbbHUtU7gbsxcWzpKrh/znFLDGYlbbPJa1Pik6MAavn2
F2x0kC1W5WgYFzlUs4MSQTrmX2eUX263vLEb2CbobdSLDlex7MAjFzhJZDXujBKPPILGkszuno3G
Vv9YUZsXbufUQHUfaHEC+CqNVZUwb++o8mcdZ0pDK259pE6AwlybnwEHuwx5nvEm+ujnv0L/GAYi
g/LGoc35AeamOx23NamseK4Jo+GsZsBK1Qzc3vqoaJO2A7lUcHu7PTZbo27H9eQLATd1rEYiwhXa
BxP2Oy1vvbwdzlPsd+6A/pLDWzAXaQh4ifOCzPZw+8232rf2ZDB9GojS4s0jVISmIATMLko7AyTZ
epcrIUA41yPBb1lmvfolVO7xiH5ZHnPKD4i4U1XQHebnRlzY4lGFG7S5qNBDkA59bCGXE6xhGnrq
SS0tZHruDGxbOkrWLtDv1yE2fD0wAxbFXQLq6J/r0PzWP7Rgqh34hP7xnnrYsvh5QuX328O7MTFt
oSjZ9wKQQ7R9tazqUNQo6p1u35g4tpM5srd2JK4bHdiYnxFh/3MukEH+EkzVr9svv7EU2X7mUdTO
ULbCyw/1RzH9NcvnqP1wX9NWwEo2ziVEBLALBCyZ4rcw/jibb7fb3upzK2QH3wNNYbm+tvk8TFFi
mj0xwa2pbgUrhLKGK9oDi0H/z7x+BeDyLOUx9JdjFO+ZNG2Mq43rWqNqJrWLeb4q+Vj4DxH5GbL2
kHuvt3tnY1BtZJecnLB2Q3yDp03CnA9GPhfyLilESm1hqDmOaDyrAY2zIl3U1/4uBQc0bMVo5MF8
mEfIe0paF4/F0pATLVT+874+sfbcqg8aHbTo81l8ayB3bYIu9aMd1t9Wh1+n6W/LS8VUHrYtOjxa
4KJKY3ZW4fLYyL3pvtW+tb3mLvZ0YMjZoQs/d9Fj644HyH/tbE9bjVtxSlzVIrVBLHG3BT732yqz
eiLZfd1uBerawdASiHMks830N6oQ/5TBcAVelJ/ua98K17Csq7GMFUIJUmgezUIAJeFGkd5ufWOZ
seFlovMiEs/od9JfnPBIzM/72r2er3+bLyB7EBGWaLdfhg9j5733w7s0FCi1EWUURiGmbtC0cOOn
oo/Tgfb3zXJbAWqEqvcM2hHySv9N4QIlGI5TvAeg2ZiFNpAsnubFj6rrQNK3qQkT0Ryjfs+AbKtx
Kz7pFE/AMfUMWe8lb8FLATum3atUbk0SKzjLIIKs1ILgjz3xVrZumQyF3skttl7cis2JBhXOCXjx
0HyM4/LBlE+c3Adtxe3mv2ehCh0IOlVonLL61CxvTf248jC7PcW33twKzKEaFfhmElnR9Qw4w7Au
Pmi2MxM3utzGjBXzCAN52NIcRNs8mLk8kmAv5Df2ZhsmNo5xiAs8NF3Rt6oNwKiqkiF8jfo9YfON
GpqNFIOsbzFFBA+AFu9TE6BIhyNTZxT4JwJKAEFX/x26d0kL0//YEuYlbmGkV8cZcwVPeaurJCrD
+RTXy97F0vWI8YeaoK3qNK9tp4tOYCzUMYwAwm2nQxB/q4vvS+cmxWjSu1Qj8TFWFJsq8mux1piv
uj/rIITcL3gFOvTITuVlI/ezZZ4G6M3TIajYIQhfRGTOgX6vh6+y/a69aaeyvREWNk6M+SKsYh+P
GKpzsL5pCq2qvUP41syy4pkZ4MdjB23LxXmMnLfO6UGj+bsp54M7pnV9F7Cb2uiwBpzDRgs8Zi6+
hzJKrsFd4Ugu9raCjRC08WC45EN6WUDxUszgpbrx87rM52Jlr73sP99enTYWEBsR1gNJMXpOEWci
b8yL4c34fjLrDlBjY4xtFBicx3tWF7hQAguqmw49DLzrrF+8yBzgOranPLfVS1a6jEvQziFLEYE/
swyn0rDqIVhykrjCWY94A/n+dldtzCpb9SnUjRuGLY2ysmd/1WtsThWZ53QGc8ebwKDzXa4vA/V2
insbMWjjw6p1lqEfmCgzUjzkVfAj0uvXvB1Oq6+f49rbK/psDZK1a9cVK8GskmEGEUuZlhG4xjDJ
gC7OjGT1ds9tTTJ78+70bEDPCjNor6hHP4z9s+ia6r7c1DbMLntIhYP9wDI3XNzngDdmeuibOL4P
O0NtYJiipW5A72UHR41p5TAgm8kJ1LT7tnAbFsZcNUDEoYFfHlPTEbKA8WO3OsXPu7rehoVB/KmO
SRUFWdRAcfXR7cyKkictTbEzTTfG1gaGSdcwYO91kEmyjoccf11C5bIvt19/I+ZsqBcZoMnkiznI
lsY7LfxrKeWlDCEBvNILhVL1na6qcLe9hsdvJxHwqaUzsSHI8skBezePB7Bo71LWQ+P/x9mVNMmJ
c9tfRIQQ8zbndFW5nOkqTxvC3e0WICYhhIBf/x36bcpyKXmRGy8qwig13Cvp6gzGhg0frlFK+ODt
/TQfYcgFV6DxCTfjMlzJtJYcaOK7FCpkcIT1oAVfRNBoqP6m0Xx0K/fZc+Z/b0+FrQkziGMIHBaZ
4+9jmsbpiQyqe5zc0rnOlHrPIetaf+Vo8O6SwgOPMVp+MI9ZXsrhBQZmzY4FY78rk+yf292wfdxI
d7RyCNQMKu/ic/gzHsKpCatjGQf8y33fN4apm8YZxE5VvA4tEuuTcupUfGOtAyLhSr57NyYwPMbp
Bpd7lUOwd3ghInhgQXbigLVsQg6DulhBtNGpIbA+Dj7Z3Ncj4wIzsS4NW7wwXWCj1DxqJuhHN+zW
IPaW+TCxcPCrSD04otRXHo9eyzYN/E9Vsq8htgRHq7t6YApp5dIlALw72RNMrOkhDBp1mMtm5az8
PjQ2TExEHAMBdhySIH9Sqv0w+S1YHHoHePcn5sRP1SKlD9Hd5yCpvif9qo7gu7s2Gl2i9E26qsYw
mOZi9i+qrKuD3/N6F8Jx7hDBi21l1N49gKAJIyNq2cDOOtHOlQj4QANs5kD4AWYpfIzlXjvpd8iv
eCu7iK07Rsg3Ycz9Ieq7K3Hc9Fm2Bf9Xg6T02SEOXcMFWSfKCH0IF1Qp3ALUC9XusxQ8OE2kd7Ys
mH5OeOJ/jBmrN2ndOls/8T84ab1ycLQtcSMlhLMvCWTx3ctCP2y2wp3d4QoLj7ZYuYjYGjAyAmjw
o0RpNLzQOc+7A2yj52RPcLn+fl/8GBlAO2ByMLggXMi4kGHYHM7JcXaYWtla3p/92ATQCd+HDgkt
kstiVDzizRFiIR9i7oL120FUJV55RXp/mGITSdfAvp7XMvMvsRroR+G78UuGd//d7UF6d38MY1N3
SzQtDnGwILtWflFtVCHDPVwufmCJZde6hJHN7WZsnTAC359I23QtkMmkj9R8YJyE+WPXgT27cpSw
TYYR9qiywSQ2IM1VxKk+SgbpET+oj7O+6zCEgVp69iZ1pUq4cNhS5AL36Sk5xYRAyKeHOsG8krhs
PTDifCpFwSDaW19Zlzk/fYosxfsOUp+RqMi3+6bBiOm85nqENHvzmuM2M29gGgbF4SHAznv7++8n
X6D8fh+kCZ6IvIHS6t+gnw0dlIOiOnfKDedCxR+SYIrSb66ED3R2FnmS4M3sdrO2RWxEuvRzv+/b
OrrEeFoZ/U0tMrf8O3J94n3XPpUp9NxpRleuPpaJMlF0pIa+G24kzeuUzOUuhyHBA8sDbzvHY7yS
Gm1NLIeoN4stdNlYkHocL8jC1ZNPJ3KQ6ZT+hNu6XjkAWCLStH/M3a4JIVvkXtSoafO18oMhubCk
8VawhrYuGBFPQxINQVVAtoVmU3/K/URmX0g8e92+nWGYuhL3lqmPl+bfjBS8asMAKnj8NU9j+uDX
zpfGwck7D2D7GTX9Gk/e1owR/fDagjwaHLguAtYWUQwVZ1iBJpu4i/tml8NSY/A2IChPa496ttkx
kgEdIOPII7d81WnZRVulyqB5KDFHa/y6BOPzR9k3jE2YnQLxtKZp1b7GEFurNjqS02dUiFTxlM4V
nm+1Kq4FxE9ruehmdc5J93LtSGNbGkaWgChWEEZA01+aonpRXLBz1rnPcwIJkLvygQnBo5pSCVUG
9xLHiz4KI+lOK6wFBmbk54GqlWy6ROM7Y2hC8XLwuITb6vo6eQNA1OMIT0zon/o4N2dFEWKz47mf
fZyySuWbwhnb4C4wVRibCD10KJ8jxrrXcFB+sJvYrP4Bi42tIXksM2RC9NK8oAGktsJLhfffR1/2
NdTSkig5Zd4AuMbtWbKscROtR8IEQrV5713CCqGzF5UqxL6DF+RKnrZNj5Eaqhk0zIZnuD+Vy3m5
HcZFaA4CRJwdKsaH3fLqUWKTWOmPbdCMHJF2cyGB82RXiG/O0cbPWXGOucQO3tJVywbboBmJQQVz
g2sbny+UuB54iiTw/HmLV4MIvii358VdTgPvrWvjlBD2IQ1iV6a4OqeDuMY9qRJYZOU4k5SbCdy4
6gNLA5r86qCYkEEzC6i7HdgEULqSTgUdxACaVdnX3EmS/nD7N9m6baSMGOrzgUqx4JXvdBcfukp6
U9KYB7v7vm+cIJgnCFyQu+QiZCecnYDv5KLuxvDwclcDJsJPMZEUTi66VwoY2wcFnc79LJrxr9tf
tyw9E+AnfSjb1AXFVQoelBR3w75rNqQXvN8GccjWqDa2ZpZj35vNVndaNS4sQqF/yeroEd6dzi9d
uW76EIy+XLsr2FoxTg4MgsZ8giTZRdJsBLvcIdBDi4JjL9wVRL9lNZmQP1rPnS8h4HYRUIOc9qxN
KwCtMs9dmQ7LacEE/ql0cWdzi+6VEDmcZAaXOdg5ZluiA7brsqFcOWPZ+mEkg7SrszrLXPTDETk9
5Pk0hFDgrFdBu5bzfGhkAtF54cy9qH+lWnYPiwxfs2WId4ptbk7mS4YDoz62oc/nlUC0tWgEOqFT
VKSBZFfluP43FJ7bDU8nvmPErXd52uaP0LO9i7IZwhPx9/WMPTQl2iX+RZduBEujGD5WIInD1euu
sDSBgrjoJIkHw9NrCFfMLYZsOjVjybYD9u+VJixLwMQKhqpKQh959rWCjOuHsJqcJ6/3vPu2UBMs
yEHh0Zk/1o+oqZETwPXiXJWLjpPfwpo+CpeE342bvlutEP73DP3O5mPCCEMnr6ooilscbTqnP8mi
mLJXpUa8HIYCWltsE8Iqmg4q/9jLgT/NfX6mGUkEKFMzTAYC6rB9DNWIrR/WfE/7oXmhMEEvN6Em
za7SnQg3IusT8RRC0nY+qHnuCyjUFnm0y106ZBtHR5F30hFkFT6OULbpn8gAkZHvrQonAYvtIiPy
2GqYbq+cV22TuGTCN3mVRwJiFDQfXrXjJBdQ1nQGNUlnpCvXSUs+MhXqmnqIyqKmwYXTklwnDZUW
nsn4aVoYsv8PqzZbO0Y+yr2SpYmsh1fily/5FMqTatS89WbUJb1y/nRfVBlJiYd5Aglr4V4obvvD
IedSTFvFcGjduLMTrNyPbX0xEpGqnTlIYD9whUFc9azL0Dty+JdsJeXYW12u1xBLlu0uMJIQySEc
X045vTSyC5xnEvkygo5fNbZHf4x1f98aM7GQ8Jn1gxTSoI+6BQGgYpHa93KNv2BZwKbSnsoFOE+l
8i6N8tUxb6e+24+k6b397Sm3fd84eFBoYc/SHeAGAPzQeUod1m0cHgRrdSvLHJjQSNpVPdM5ko5u
Zm86wNy702eFt53mC5S+hbzc1w0jztUg2qZgcXJpI1I9dJ7Ov5Z+J1dWrGXr9JfBe5NFQr+kHAJG
/OrnuOo0sz4wqB4cmBoAN4bxueflawRf23gZga6YR1Uy9cNrM/b+Ps+ST9rB7T1j3tf7RsqIcbyf
+JBECjLI7EbhDxqDDrVNxhma1be/b+uAEd1Tymo/jzN+5dAihIA1xEvSMZObHnqRdzZhxDVtcbyX
FZ4fpqipPk5zABl0Ak3sx66nzY/b3bAkKRNIObV9HXWNwvksdJ/z3K2epJPX29Ibp43beM59+4cJ
qiQJxJpHien2M93grTamTvtVEoiHHxtR5dMWAickSDe3O2UpTVFjcVWj55ZBn6orhVTwRgW+3oog
+NWUzacwhiS5aKJuB8bOCXTlv283aRlHaiw3MUVT0ub1eNUioxJ18b7Su1ACLrOTeTiNW4dlzrzS
P8vaMxGkNHbh2NYW84XFKi33fpS1GzJRCPwzvGdub/fI1sjS0zfJYGpV7ECIChdaiLbsUen9OJVd
eW5nsaZnZxkzEzjKCjrpfEyLz03Y0CdYMkEDvi3c8iEHUOFpdtNqjRFp64uR2NBS3yUZCpJwGAy3
sI88wcRqOjtzzHb3jZax5GSQFw22xPgiiy4b92HUJ1+gOuc6xzmf5zVukq0fxirDxbaEaEDgXUgQ
BA+ahMEDH4EMZzK7y/86jD0jr4U5/Hp8HMOQN+HseMTd2WPjNqlgobA2G5ZtxsSPhmXkQvyeuj/z
yencbayqMD8UChLv20GEAEPLgKTZplCwRlmZnmWi37kTmIhS7sUC8AriPVQo8P/QWsz9l8wtGF85
Udq+v1QQ3wQLhwVDmrSxB7+40S31htAk9R4pScZoJYNapt7ElGodcp61er6QqGj8Hes0/ahhIRDu
OPfvfCk2BQZjoNqg+O/LV6jlB/2mSUUKJlMOp9797TCxjdPSuzfjBM+BBNxnxR7jIgKjGmJzTbUd
52ANq2pJKSZ4VA3uPORRlz4I6pcPHICUaYzdHUfN6eAE1Uqyt/XCiBEKzYs+lqj+NGNbfCMEe38M
G5yVC7ltpo1tH4p2KfFhInMZnFJuK9iW7pXMyXPuqJXfb2nBhF6KrnPg0ZirC/DzcgsKaL3lHczi
hzj9ctc8m/BLkmWB8OuifZUIB7Xj5Rx+bfysX/NjtuzwJvqSw2slJUNDLjCD6B7BjNXFVjdqdH7F
A4WlA2wVfLgSchw8oMwHowSWf+2TRsj2voX8B0DTV6oDbrK/qBn5bBOnffSVyyFeeZT8D8D4TsIy
YZmiG+th9FLnQqgHh47JL4n8188CeHIzPfPgRzWhSAevrmDCEcdrQeX5hEcKJ97BQiZzcXjzBdX7
FGV4CAxFQ5sNKz23wInw/3+PYd+BUjChg77qMPG2Fbh3e4iA7xuWPInE+wWvm+xDXPjhtiXqc5m6
euVAYoltE+sZ8gjGOuBZXarc6WFlk5RbuO2RvYgp2YzeGlDS1oyxx1Y1dwRYeXjWblolLrSFP9qR
sbAje83jOnmaHRyBVub53UwS4Knl97GMwYzM5oDxMyOjOIUlqmAire5CiOPrRldCFIrnXjvDGdKq
clcBDn0cavhn3xHj+LqRBZsO+hhDHCmI1AVs6+NquqcpBGPv+7qRBZsEvkhdMMGaLnW+VB7QhMmq
WIJl1M1KhkoAuOx7jbJf4OhjDhTs0RuC6+0f/u76CYhZyYjbdoH9o6Y4AXmRPugADPL0xMsxbfQW
SYM3ZMvmctVA893TFNpb/v5mS82jWvYhxH+PVeUeGxY+Eic+yaj61A38pe/V59vdso3Z0t23zeR+
Cgn7SJ2oU9T9ofFmURwTTRT7drsB27gtm9WbBrA5uG3MCSY8jPxXvLH2m9DDk+Q0BuQ8w4/0voVl
FjlUGMObrMLkT8wp9nyoBazw9F1it5gNI6C5S6RP5lSd1Kgcf5tyeDUdOiebVqbh3a0b36e/j5LO
a6lhwDWcRdGOMCR0hmkPi7bxhEeINa9uWxtGYE95m0JRqpjOOU4JBy6AexB19o9s4Ep0e65ti8kI
7pBFmZLeOBz9oneqbTXCHwicO7JK7rE0YJY15AB+NZR7h9PEwx8i1gsnfHy9/eMtw2PWMpoWGHQS
Rz0qCwV9jsFZ2Qoqngqarl29bb/eCGmISrmsAxHq3PRtsdF9mGzrka2pRNq+bkRyk3WxgDQxfj9k
CX/IDtDmJVXcHhzbx5dBexPFeRQVsRcE4xk6CGQztXW8jcQqXNr29eXvb75eUVB6YEenTiHM1r6G
jQAE0ZGUfbnvxxvBS9K51j48z06xP/9UddJvM5Wt8c1sv92M3Jm3HiwqxzPn+hsNG70JEv+eKl5A
zEs7m+tKlrTFS7FTdJvJLVIHtLyp3HstHhyCHtfqlci1LX4jcgXMjgOec/GBRWn+wFiSf4wzCU9J
Ma7xiS0DZd7VQz0CA9LNzTkfG4Av2/gIBTR6zyNGQEze56SiMRZeO57FCK80QH67feHUw8roWPYw
85KuEs5kD/PysyrLq6BwqgEuJDsufj5BI+7SnkcfjABOQRBIgIqdzyGNYigykRIEw3YFEWA5Tphs
T9QvMj8oq+EkhpBsOFVbECKf4Xl8xMvp8whP5bti7Y+bepYnIIeV49lvc74jzEeOE2tlANsSMgKZ
lW0ZzTlzH/A29sSiKdx0DFyh+365EcgC6C/Xyxx1qpxp2kgZk20wyL/u+7ix98KLr4GbrT+coVLB
uyO08+DBGbCMVisP8rahMQI4L7Msi3Sgz3ELfNuWkUIFcO4l3coxzvJ9s7agar93h3LSiN5cbFg1
vqr23kuBWVagqE0GQ6qwu7AFR9JyeQicatjdHntL9JpFBbxwLc6TVJ9J1ohjA9XZJzijh3sNq0go
GbbFfTnoj9oBSkVSkEGfQ8nBmKCKbaJwDVJqSdBm4aBRdeTVPcYf8CTysKAcHlWPG2W3Xuu2TfHy
9ze7MBWZcqlD5JkXSbvVUUF2tZ5+3p4E28eN0OW9m3oo6eKRQbnSndu9rKmk5CkAzqal/95uxDbT
ZgjPapFk7fVZs+IZJsqf4lm/0qr+4pC7aoQBMdmKWkweT3yOpTq49JRC9W9DImD8b3cgxlD/UR7C
140oJjori5br/uyDuVtVgJPDNmkao0Ps5C8zTbfwEL4vUZtERcC2dDsJrYBEHctH3qB+oPXk3fn1
pYO/r6Wmkjobz6qdmm1MGD9kZe6tpGpLMJgUReLlsnO8sT83MQzFeZ8/T04IRGMevdyeB1sDxlYs
+47EcBOGyPaky0+s5N0mhJQwZFX7cqUcbFmrf9ARAY9qJk3YE+hhPxicYY+4gSSnVoHI0edCHW73
xNaMEdSyd6hyEQZnIiuMV+GGX2So4l1eCECVGl5NK3Pybuk2AMnp9xmvfC8NsgAbEA8qEj3AVHP+
SACtTjaoYxTltpFgIm6qGD4ITZSo4uKkI/Ast3tpmy8j8P2Qd3nDhD6jzFdtGHdBYWqrL7WAJ9h9
LRgbOPMgKRH2DV6ZGSBM8ZgCjlVX7X7gaXuXXjWG0Ih+6rWUwlUb6aup6l2aqs/NVOuDFPFThrvd
Sk/ezcRAAC4T+CY0ceRL6540w5l2o3oESGoYNjNcge8qAuD7Ruj7uowmX2MbSRc8XgUr+bND1u6h
7y5nfHw53r758aFKI7/JtDxX3TgdmnnIjv+dAyvesad5XCv2vbue0MzS/JtmcOkCs5rAIBEclyTc
UsG7PXfiYhdwkq6kSFsby9/ftNHAWBCg/Vme82RoHimgMpPbBx8zvfbka2vACH2eh14dJxTvCFKx
H7CFrY/BEJfbIazI7nZU2KbDCHo/Q6W1gT/iGepX+R4+RupQtWm3IyO2RE3Bt7rdjq0rRnyLgjTJ
mEt5ViMYG7KSMaTHZHnu2nLNsfXdrRdTbgQ4dwIRiVb15wpPTVvRg8EHYFy0CUcAFSMZnjPRsX2y
/Ol2n2xxaER7A5m22k9Kefa9mW9pRL8C6LnGGbVMjElFVHiB6Dmp9ZlJOm8aXQHl6mNiWO7qfTCI
NUqIpROmlL/ye53SdilpwWt1l5Og2AcMBt63h8jWCyPaaTm0Tj1RdcpRNnuibSxPlQA+EZCC5JOH
6+DL7XYsc28K+cdwjs95oqYHLaeNqpuHxh0ODKjCWqgt/G+vc3gXed5PTFrixB2aDUGPrbhnX1EN
nLZe4BQrYWKbjeXvb1IKXibmkYGZd2YdhwcTqYYNBNv9ldmwfd0I9rzhXpk2kOwSNYsOgEYFR+jc
3nX9xsAYIU4K4pWDgPPIhtRA3omldp/7w9rxxPbjjfDWeVqkOYrH5wleTB/TwOUfhjFf01Syfd2I
5apt3W6ErBL2iwnTKjDwNeNrpD5L9jPphFWUwj4qKzDwLNDbqsCLQAqA3x62pP/cDgDL7zdpg3kq
iFPAMOchjYfPfCbzBhjLu+hvfmJyBqdmqKIhmzA4GP9gkwNvtq9KrjZlJsL9fR0wNuwwoKmrUnf8
77UMZJBq47jO9/u+vUzL26hqirkgIhvOvMWxLNbQMuU6+vu+jy8z8ubjsfZyp+WwUICvWbLtonGG
Mx9ZS6C2eTVClqVgHU6TwNCHCVQcdIs3nyrpP9/3242QReL3CTyXp7POFMC+PbbGSXi/bn/ckvsj
I2BRpkQFrlHLqtGi2NLcLY5TLZ2tIGH/NYrvTWuREbthTl0WxxoNTWDEgS8go5M3tnchSvzE5Pc1
XcNq+BDhKElqAV0jQb+2pF5ZmpbM8Ae9bwIjJupr/Pa8RyzFgxduqzjD6o/q5J7KIjpgbMJVUwk2
uMtENI3b7+DDgswDWunKrmLrghG5tK1kjXPDdBYieqmaPljQPRk8JvJ8f3slvXszRQeWlt+EWNOO
Lh72UNiVCftBfdb8BD/OlTtgbGO2YXCgO6UlBMa2So5zv3USr/p1u2Vb34zgJn4gC3BTp6PCSz5I
frG3nZxi2N2rB4DOGRHu133qdJzmePUbsh85ZVBAHzGItztgyR8mzQ9aJjW8+GaguZkLWxG8ifbw
1+7pvDI1liAPjSBvHAk7s9qdjpVynwHhPgmPbsOhQSymxeF2H2xtGPE9xTC690CDzIHervgmb+vv
Mc4tEEwbLgP8qS+3m1nC4Y/SnQ8fot9XmaABqK8ymUByicDxbsnPaQDOvvGr+kNb4NrVIkJX2rKc
V01uH++g55fM6XRkQ/7M/fC8vOdAqf4Iic39xLxffd+t4FNtTRnRr6TrTo4XTkcITMGGyn0WpEJF
khxVHrxAqPLQd8M9ekYYQSMT+ODZZHQKpiNs05rtBP33XVfolSGzhGKw/P1NEqBC8ikrZ+CPWQ3j
c5l6PayLGAgDo8vau7RT0AUj4BkcFOQIvN6jH5fsIBz6C6fxNRqPJRj/AJUVMwwzXXxcwMp12cu/
YU+/C7yNX27u5XUwpxDj8bINSSDsELzkSn2elDgPTB8gYLhCsLYEowkuowEfZKs8cqQNHtniKnho
ev8hV3jJgFLa9nYo2hoxIp52fOoc6WCNgqUX5yPIW3rH2+BxPSwsc2FCzSYQnscgaNyj8MIfYY5r
SuQBcHH791vWqgk1a3wIqKqmc49xVYPmTOCDQDY53p+DbeAk2Zraiq0PRmiHAY49rFG4XUfDZ1qF
L3O7Fm2WZGjS5nyIz9ej8BaW7rjzOX9ZHpv95K8SqoERHVZi2tYBI6ZV1LU1RC+6UzXgTRJqjlhE
qxRty6nBxJPpBAhXGUF8mVf6QFGUkxCqBlj/kBe4BOTDpYrrB2ceDrfn3NacsY+zFJJ0TLYUmKwJ
ALAF9Jc2dAuq1ndIcD4v2bZF5o3ue5CDAKAR8Bze9l2cNsWJuvUAkY7sH2gtrt1YbTPj/p5tw2jS
UL90karaxLumKYuenVgMK/Ft+7oR30qJ0fenqnoC+vJC3WiAm8/gf7s9Ee9DtP3ExJixIZW87bLq
SXD3SAMgVAFYCfcQbRGbGNPhZ8VLLOtig1JUt9Nxvx2V/GucRgrHgtXHZEsOMNFonNLZiXA4euI8
Yq80VxQq/y7wuG19lxAXOmrEP+Ux5IJY6jzyqh+2Qi817jj0tj2oKPvbg2nJxN7y9ze77iSjNkya
sHxSYyk3GTBdX2nbpZsJyZ7toLLA1opTtpaMXMAiWFWHUcae8kb9ReU8fUfdcNrVFfsx6mn6frs/
lrxmOhUIGaRO6BQV+lPvBB/2CpSmYzyG7bYPUDAZQtacbzdlWwBGQvCDIFdZkvBH5s7ZS55Kutez
9nZZm/9zuwXL0c60LODABBUxbIyfdECLp5gEznfWzKV3qGFr94MNorl0vRfAIAeWVisLwtYrIzFA
OB91Mh8WxlU2yCN3iuJcOVWwA1fl3mVtZAfWh20EezX2hAolAY4HGoagohWbhN77dGNC2ZiDYlzm
5Pyp4ihopSUo/zIDoA3FljUNVMt6NgFttPe5JlWA5+Gyj4+MR2fUnFBh7+CW3tbhy+0lYJmOP4Bt
QZuSlqSYfcmTg/Bm+RfL/A9BAXjJ7RYsEWOC2tRIoHXituUToah+5Imj9oAh50sucLcAQ3neHnwi
dZdfvZ+YMLep6EaXhBoz4/0nDNKAALUd3C6Mj7f7Y5uXZU96k9FCyWL86pA/MbAccUvFs2wVJhRO
qyWU7j0ARtZqd7aRMxPA2CWzRKg8FXOPVgA1Z+OLxGvbRvle4T25hDr0Hr4Khs04DMRNkQgGZnW2
ySGQh8WM57vS5dfbY2ZbZUbQi4qPbg915WzDA5xnRQM6TNyMP9uOrpGILEcC09RgLMrQrUJenXhU
nAfZjDgORmsv2pbfb2LfqjGOJgaEbLbRbvOJ8hY6MoN/bf3V3d7y800AXM4CkGebQON26rv/Askw
bKGrswbutaxZEwDHwS3OwNAsT7zLfqQ6OjTZcOBQSCn5cLo9xbYOLE2/CQvZMQa1yKjFFGep+1NN
gwNTuz7idz5tmfg3MXZROsVeeQqH8IfrN1B/KrLX2z/eNj5GTOfjmPgud8sTJWpPw+HEi/w5ruNT
Q+OV8XmfXecnJsuNYz9vKPbZR+7rnc7xbJ3n7WMaFBzikwBad72zyVT3VPTTT+Bn10zpbUvXCGwK
EyeP9cES2HPTvxCuL03bRteE+r9uD55t5o3gjosWEJhClKep1Mt9BapPbdl8ue/jxl7OJ0iC1mWC
n48DN0QT4Z99mtGHu75uQuAA0IwGp/hvcNI5f5x8vGjWxFn57ZahN1X6WQ5RknGI8dvBJ4U/sF8q
gMg6us1GoTf39WDZO96EnYgH3D8mHEY2UrghxN5xQ3Cxiu77uhHUvHSzQsLTNNuE/YLi49DKWmfr
2cZn+fub3x5XMhtjQpEy2KLACUDPvG3yQW5bLdbUGy2RTYzIJi6k3msXEJWNoOUV/uIPeRG8FABX
FuUaVsgSACbwjbC019zJ0I+Kz9MGJ0LsnavAcdsoGQEseQd9auQ79KCVegOmfQsKCB5Iegoey+15
trVhhHBVuvkMwhbaCEPenMBz+ycuxnSnUKM93G7CNkhGIAuoz+QlE2iCz1HwAC5seAa5eQ3M+v48
/6G4DwrDAEnXxDn6NfTFKN3GUfql4cG5BYjudg/eH6Q/1PZl0ZRdrEv0QFbAJ+Q1G/aprINdEU9r
huK2Noxw9mXiBX3r15gIlkZ/V5nvieNYyUDv+qrR4q75jk10G5UwzY7CDF1JQ+Q9mahvsEEcPgYC
Cn73jdbSwzfBXbpQ9XfKnBzcLDhBGnjbiXrnZmtgrXfnGwZExopVRTgW3QwDosbNn8OWH/7DL6sZ
0tQLkPl2H2yNGGt2wsbW+tXk74UCmBGkdxydPhVN/px5q9LA78YFLPeWcuCbcYKu/+jpkPr7agyG
T7kvmkfoskBC43YXbJ9frv5vPt8AXN/HET5Py1T+xVPQQYJOJ19uf90yQCYMu3IdOkSc+PtQcW/D
XF/vadc6xTbEG+E2izn+va+l5Re86UefzMNcsa76jIrFE6hYH9IA8KCqbh6J7/683ca79y1MhbFk
oQueLjSy6nPMcUqu2g/uID/DI/jq4lToLnXA2+3YRm2Zqzd9iRl8k8tKZJ+XhxYiwYfGfB/dXn7i
XX/PUxr64v3eBsF+lCioL0E72+MfoNZKNg7D/fR2D95NU/g6/f3rPetZSQFiuy54s5cZPpQg25XV
E0xJy5VCm23hGgFeNWMHMmvcX3mHM//kULYtw1XopW2qjcjWHag6RV9DqXTKEyxc8lMDuKjUUO5I
6O/X2XDvjxQ1sdZ9T3q3yd3+mkBMFIKaYG3imMzOnpL0cHsy3h8pCJb+Phm+18OjKSrHa5bAInsY
Ync7JMWaHJ7t68aOlBKhZaE1OhCM4QZqJO0G0L2vt3/6+5FAzX2oAQqQkTmj8PaZXgnJTroYLonu
zll57+83gppWXdD5IFpfgdw/TUmdbsp1eKptcJa/v4nkns1j2rrpcG0hPbytFO+2E1vd42xrx4jh
VMe48LpCXjOqwJmoh3ob+d188KZVT2RbB4xAzqPQHYlW8uo7jyr9FfG70g81sdR97YPPXeOayRL3
XxKG9b4Yo3p/e9XYfrQRvGMR8THjKcbFDfdJ3T8V/lpxz/JpEzVNQ3+CLi3Bp/HIqvCgw7L7ciY1
gdIS3ogi5WN3hUrdgzfoLzncuzY0XpOQs/10I1CRLuMsUHF3TYARKJ/cRFB19WrdrpWKLcFqYqSF
qL1q7OvuGrbh1anlNw1qGt48vgGi/Xp7Zi0r3sRGs165JOVEXPNAf9Q9nticMjz32eqp1DZIy9/f
BKzsyqKsUBe+jpAJhpgbahXS5XdtWTQ24pVAGLjSU9NdZZsMm1LqH6jTrqkM2EbfiNQ2LZKm6DQ+
Dk3jo0OS5jRRqT50SQiojF90K8FlmwJj342dcIBTQAxvh1aUw3YOaqgE6pqSv/1cULm7PdHv77/U
tGHJcKRIGr9R18bhH0fXgwcq/VoJcR4ZffDo2s3c0oyJm2aw/M7d1vOvQxfsQtF8L3X3ocVbLpxE
2S7wopUt2DJoJnq6hK2rlLoYr1Cz2bF+2Iiq2WXBmrKN7fNGaMsAbKQedbYrzo3lBodUuvXxZo8n
lDJf6YFleZmOKwHE6ZRMW3FtI/Gw+K0uR+soHA5YY6+359zWi+Xvb2IvLGGS5BfZCP3+TyFpN8Vy
y+3XStyWyI6MyNZxAM51KMfrf9xlETAocUd3AdM8GhmRHSivdusaacN1HcjMU+kPr9Ir5ErisI2M
EdtwI+0XjzpxFaz5wpry77ivj5k7rOmI28bGiOmqwkt4L1N65W4KUlPpZ4ASrH59OWf+gXvE4Bjb
cV22Q8672LsyVb6UeCgewLn0gnzP2/jkoKqtvOp6ewktl+J3mjKh1ME0TZBmoPRakP9DyIA6sy06
/4cMAX1M1CXN6y8N4vu+5oyTtYZIQCsG37viXnCdymEfeeIx6v/H2Zc1x40DTf4iRhAXSbySfUit
05Ity35h2LJNECRBEAQP4Ndvap++1a5nNuZlZmJmwt1NolBVWVmZ8z3UJ6r//cvIcppbe/7nj/vL
a/rIswZZUPq41hYVgsXvU3k7foqzsP+GBfzlmGXvsf8/AtBjWggmNLVPvst/baP8Be9gU7ZF9285
6m8f8P7v/8cHwOeFTcYR3FMRqy81pEW8MhWSiS7/+Qn95T7/6J7iiVDWpnp68sS/poRfdBzOaK+a
0tj5kkOo8L99zod4T8ArY+uEJzWC+QzHluMAODfvxUWI/P/jY/72wj/EfWOSOqd0sk+9w23ul9RW
OsR/uxH/9jY+RH1br2gDzTYiLoGu73Ntyr2D7lckTv3HE/sh9OGgy/i+bfZJd+7narw/qHX8N7Hv
v6Skj3zqkAm2jp1ZnmCid0Vxl8ttewYe99qb/zTfQFnxIcDrPniyiXF8SmTsLg0Z3E06tP+JO48/
/UParntRe9AboFa+iN9i9m0HUdEx/Js08V+C4SNbusZCOgjzi3kaV3n1XjAvU3fKejynApbNbP83
a6e/vYcPUZ3Bjzlo6Co/paCc72XfRvK9i0BgMenVxecZnp2f/zns/hIPH8nTM0HTyNUYn9bgRElC
X1QuqP9YRX1kTwcwt+rQm/EpS9hWtVlMv6R84KVr2/HnP/+Av4TcRw41yNizkEabJwJt12rasSNT
A3gFzbn5N1LI397Gh6gWcVgdE848uS0+ZMB021wccilO753Sf/sVH6JaBVRnSLTD04Z6UI/TBTSk
2yUX/zEPfaRO6zxukBCuhycWh7bKDQzbYBNnj3DT+E/bzygrPwR2syYWVjZ4SrZJHv00g4rfjLct
f1ftH/qXf35Of3kV/5dA55KlMy2seUopJNN22VgwdJv62GFJ80AX2v43wBgyx/9nXgVPG3YdQ94/
1en4worl6n0W8V6HOD/+W2r9S+zxD1E+0cZmJsOMNOv8VhJWDAe+wKD3vz2q90/9n5VBP2wRhLb2
CRfug24A8In49R1ptZpW//wRf4m9jwKdmY1ynh1vn4ht2VfA920lZUjeZAHnrv/2ER/ytSoSmGDn
VD2JnN1sZO8qVNVlUuAf/vkD/vYSPgT3BpvObRyjetpTdjFy/aG7fxO3LPj/7nr/H9Uz/xDXQrkM
RLJkPe5diK0+JIwE8TxJl5PlsIki1+LADGjaQ2UEk46Wzfju8YUZwmBzWgIZSJ0up2nkjSolxB78
VDWgw6pw3Kd6bEI5zrqrz3B63HJyGJeMwuBM9A7vYphDRn6GgFzyK2VCJ82DaTabwJDXznv2mtl5
mL6Hsd0wlQw29vUb7SDAc5n8tjdbqRgArUvK9qLFEHwVtrFVu7l5T0shAjn6kXaXbcrEgC86pXP7
hSaLmVzJEiawmNEtfH+Xk15g8MLLnOSyRlEEww2ATBpz1vXRt01iWAlRRVPc1kUW/AtbCHwSO+Ig
Qp6k7S89xHHbqy4vepaDom8TctZpXSfp9ZAx1zxofCUXQXAcTffmtp5SeyhEsUZ3b+KUsaQicu6T
7lj03raxJAvY0Y/ozurdlQNG2IJWcGtbuC67QQh8j3zozOs+THCIO2dJbPPXLfJtFZ96z0yGpbIs
sJ4csrogYS1JE3ryg3nfunu79yaxVYfbEVutdCcxfzEr6/ha6dit+fMsIT76PRVjPpljzwZQgSvV
uxHzvLVt5DAfuLDdNJRELuv74twGGf66lI5EsK82uqnsrLquB+CtlZ667Dx1kna0FCaK7OfYYIdh
KN/RyGHCfch1Hy8M4kAOOTfjit0oH5M7WexSlxSU/rp0kKGRTxNEXcSVhN4u/7PMhdJvci6C609W
s3Hu4DEj1gam2tBmiG8aSuHtFyihtbW/WQsGu+ISBmYKa5BLtm7zdOlWxrk/haSHm0YZOlUEeJXu
8i13fg3hSDe/bfo0iqCoKyVnaMIDX+PalBqnKf1uuj6RY9XzQjS/8pS3W3NshOyy+4TANq2/SQUM
p34kSeOJPiWLZfV3a6LKYfxM5qCe64iv8sVSiPI/RKwjjndzxiG6e3Krw64eFlbN2la0iHyEBlcy
BHdcgb6RB7BLVdsdDfiT2QDu7Ogmf8jnrl6fc9i9KlUSK9bwM6hpde0tLqJF3gaRZ/V+cNgA9qQc
1zwHytnABB0ew/nYJioeGXQn9ngrx9b0P5cuw5ZLZYqxiLfWFoX4bsXUxMuQxlkmJ203xl8lSbqi
OG1LksU/WzDZcs3Tyef7AY6ravmMPXZWfEuWVa38xmZppnKsizrDT0sRbH1HeZ3bB4ZjRa4jdPLW
+2y2yXqeNqH8Daz8knU5JWlg5jZusI/5Mm00JC91zbBkUTrgdaUAvwwTLr1BAP9iG5EP+lAQMfOX
MRTL/JrDJK2GPAKdTf0MS3nmfu5J3nSyhOkzG6/GWlK0jvBnz3zJhSMbB6vMqunRyUK2WK3omUUM
QC5QTaGUPfXDcViC7n5p7PkMphyn0fhnQ5eFlH1CQDuAHdFif+zKz+EmERn+duDNHPbL0HWEfYNi
n2yfgAbOyaFXUFVtTvAqi9njSraWf5EkDvtF4x6E+ye48Gn6Y+26vTU449s6G4Q/CF4AnHZs4WL9
uvY7AK6EkOkZe2Cx01VgZEOl2Y2rZ+XOoRBrqghf9ezMR+jEbm+NbvqBHBu1N0VaNtu+TDeiDZNt
yt2tafIm+hr2Ta5jdfbiVwmjAbfVaYuv27XPuYPU/CkqG8fHbebk4ryYJAd1kftmgKQXJDO/7H23
0ccFUjxjV65Y8EvesOhO/HTQvJdrBsRpYu130ndj8lAH2UCDoPc7Xaeq7fXOkkOa4Aw9JhloqQnM
e6mWf9ige/apUXk6NyUcRbfxAkn6afxNe9+PX3OPr/cnz5IpfKce2YkeYdTWxWMOd9DiGATu41BZ
CML5ryvTrT9NRBi+V/U8z/5p77ANCLcqlfhsKgnc2cdHXDdTdw+kT8GLpZjZoLCRGMz+p2l9ix6d
D9gAOq/OjVCdxoudE/hOej34H1mxruEB67i43GFYABkEHJXQ9O2BGEXsxc2ylnWp4mqzX4akzbRV
Qql5e4D9AO/PWL+j8n6KTTJ8Ze1O1L2fzTTDULDfi7VqYUHknxNQaeMNG4dBfYM0ivSvpE2EvBJx
azZSrrHOZg5F8jhkj9SmBenLfa27rr5BkdK2DxGSzSk/dKx1iAie8SzF3gr6raGULZLTWK56hOV7
CbzmfVc6Z1ibGc8NsvNkr9ABYuP4S60hKdXdwbWCNfp2VsNY7DcQZE22taLWGlAbKtmIdr74ZJLU
nMBrtvNU7u26uG8yuDS5x22J31Kl/TQmb8NgKJbP8tGIrqyZdsM5Qp/WgsAFb1zyC/HLbFZqmqy0
jKhbvhE15OMFj18KWzWOTllxCksh40uXg3MUSuR5jryjhGrhzlUbjpuTE8EPE1zt9bmItmgPxmPb
OL/AoxaYW6Vzn7Zp6STIgRed8zz5uoCG9T6n6wX/FAJq19PuloyNZ03SLf/07t+GP9ilKGRjiY3A
uJ930Xlxwl2vwnc5jIpVMmu3dr30umnRaHJ4VAnIuol3FVWpN1o81dBK36bSQ8pohxyKU6CflANk
1BHtAew4jNzniUs7lTNLwA26LOgv+xHV0G797Q4iqYilbYptYye8zLA8KgWo5KfKoBRTlAyGwhyv
Amueh7wTIGkf6xz2S2eR18b+3Hc6cXt0Jo0DlkwTiNyfmjaN34qarj8ofihRpQpkX6fDwPKM0tOE
/6yzyuSp4k9gqJNxOKtk09m5bsk03Na2b9RDg1tgTDHc3EPQ5bK0o73Vbd3sroLbZ2MPEf5UDaRy
lmbFFC5J9Hgw6RjGV27ZDpa9XFx6lQqVXQjGmVKWBsYjK2rPxZqtL1eUjkOs6r2GKkG163XNm+tV
Y+VQgXo0LeQeamQ0OyOtCHlA0bnX7ACW8lI/Ej3u/KGTKFS7g9xtx9+krl37qYGjiQql4sU2x+OU
5l+3nbbZs/GTit9YpCgtKml1vvODb2qtWhjsLCHCDNxnZoStGeHmRw7D1i0vR55MxVLmzRrQ+a+b
Jf4OluHzZW13jzAdwD5ak6qnCa4WMBJmJNJj3QhNDbgQedr8Xp0U0+dBdZpfbX3E+vo11Tkpwsn4
HlrOJ69znfxsVjkEODnyLtRbKeWk67sExYP5PQdL7VxOXcvG9UAFhCxpJdtkLDDyzBJsFc8LI2uJ
J71lYA7TZRB3BhWZ/5WvBhUxzGUgH5xexVUM6s8QlZkNqlgYIewl0UMR99s+3xt2tAWzMz+AUTPu
21nwRqTYjaznApe5z+CtK673raXmHjyhOXmiRrX916B30s2liS3JssMeusUU1xku3H26hTudUp+S
qY838NMtrC2Vw/t8WpdYDLeN11iPOGBpybLumsIHlQ3nVEEJwV7gOm3tT8cp2sGD3iSBuqUsTL64
i8NfurVyBm9mvOo1ZTyiJMg8XY9gbyibnfvWLIs9opyZ7YquYBGuOwsklH59KkLmqDxKtvAOPJLA
vblgxGtVrExD4EF3AnvsRwKhoAp0RIOtZ5TXYv1UGK+5L6mHCV4PyW2o/SwHwlo0MkA9PA9tFd8L
ofagY53O8JkspIDpW+yKrWlO3dKiOii92WLdowJaYelcokpy6lcUzs44hMsQ5FeKEnB4oe8qfHBj
7jq2rUe1tuvUlX7rOYzqcLdADOi6cHBIma47aGdbclrEzHKLdZDET+snKHDBkBcYYm/mscTvWVte
GibYrkuRiLm4gYcOWRXeiubhMTfbLL5GYi1eZ5pP22+lG9oHtG/SilMAmpehCOwQqm+z3/L2h8qW
RhVlplvHEMxks8VUQeOnLd4sdcj3hYoo4Q4FluvEC2k23T/qRc39g1Vpw14Xa7vhqZuXmqYn2W0F
GrM2OlF0IFxjuJiVPUTTE5QXxQaWUrkQTK7zg6/brocYtnHz1hxMvRaYPIp19EPp92Sd7/sMblaQ
ZunHbIApZ8ph/WD3la/jge7IfObIoY2MZiq0yET00EO8qjjDjDyH2n9fp3mU1WKWkL2uuBnit37y
dvm6Qng6NId5H0z6RatOYl2U7Yj1Fgo3W4OcHtawdDdN3kf+h6ULb8cyIvrHqdoHMmXquOYQYIER
s6e15Y+M4RRt0G4fVOjKMaNzioe5j7KzVdY24/6LZ/D1U1cxRw4cylGKNIVjcC9MjXGo0kIT5Cqs
PbxNvoYTEvF1k4Cxjjv5wHsolZSDpk0tymg6uPQc5JLL3cDTmwfRHFG+tfFti+2GezxDKzLeQK+y
rd0blU61BENFY0IKS4t2R98V2q7lpvTADiZ5rzDcmi+W46RhYW7JWvI5JWGYU/zU/N1pC1ddO/xK
oDVEs6p2a+hF5aAEpAvUBaMrPmukDm0rq3BI3lGIbS7OBvZ/7Q+txlZ8Szc30sdIenQHDFzzZS9z
ufb+3nDj6P3isDfiocrmcn2nVAgpnEKxMGxKNEbC3sDRD8ZQUANqgQejjmJMv035jJNYZhhDhAc9
LT0KuwULWnAaZHwsbrAV5pb+DAlEHr92a9E06OLtpA3UOTbt56+UT3ZZSr41BZqwfsp6CJONKdHJ
92JIsuV7LadkpPdgCHbJfcJZC5sHCFakk2lL2J2yRpRrun1Z2oXkz1iv0tsKK81o4yeczg33u4Ys
BLdloQtgCTeWGpnyk8mGIUnKzW3Z7zrpYAMX0dn4UDkse0JEggIJYmi3tmQ2smIh7nt/SncSug3l
22CL5TCovvA3fe77aT6aZVpg7lo72m6iCqMaC307DGsBnbJ1qn0zHmEpSLfswARc19dqAwTDYL4k
UgRTSRBk5FeWJLn2lQ35lJwzvY7hS5fGBSUOCkesxoTQtM9DIQaGggq0fVTM27ZJ9qtpsPf12uKw
tL9reL2GHYX7NLsHPeO6+SI3UCs/Q7q/XrtKzZHkNwPlfkYjk5Axe0qnaFLsm85K9WjpydKgo2rY
OIWvxY44uMu8SRFWO06We4JAKgwyq91Omb/1TWKbc57UAxvKWS91eyUaDDgf+jgleziotEDwVmwE
cZ6UaECG7t5zyPzMVQ2Z8HBriKcUAuSAAc7MjbXT0F3WNHvmSsX6AdRNK9Vh71vYGJR9SvHnlJFk
3k5fxwYqt7EiAc+TnQvnMovUme6QqWrGcR2fNvQWtbt4v6/Aavs6dz0scfc4XmI2b0GA1gofmLnM
SFejRs3B5shQc8W5mE+UQI0Pe6Q2DRPMIN6n+q+jgKp2hECzYbUqjeSq5tVQozVlQP9R3T3P+WB6
X8FOZRx+ktRKrOlogofkyj3hlIvq/Y5xSwn/TZx+fClAc2PF3xEjXjZynugLYtB1vMxqn0B2eMrH
MGWVQ+2KacYOCeeHEfVCC50TEBPzBn1Wm4DPP6HU7N4C7vF4Gc3U6QeVcYIV/7XH/jVe3MJRG9ZO
TqdioYI8Fu9FdjimxWLUa5t19Vg8pLIOmT/axLZ7cnZkkG24QJlYaXr0TngxnGirYLp05gtbAgAk
NJ/DCD3Qes3M9UCgVlPhf1dfUEojOVXw7FZTcdz2UTNyztF2CH0VsYYKBtBQLJCqPez7QtDnqoZY
D41Xti3+s0GUp+YltXshkaoEINTpWlsgdM1VgpW03T17NIaPfseSxkOGuFFjxaC8pTmch9NV/Rgd
AMPsicsRboJVm7cFvKLePYMxTVFwFZxXECSPGwtdj72LEQRbUFh0FkpIs/p5KM04WczVuJ6TbxB8
oKcim583mu51pVnXs19Ybd+WuWydQv1Y5hYrTeZ6VQ4dMm55P/aPkDfK2h+TWXt7yXCI6qmqYfaB
QIOe9OQdfpcBzHgaCRYrv20ONQ0+HuvZQCkL2pDkeVsbtWYYe/u5tyXoFZqdkPtMba+WFA1l/RnL
kfv4GcuQvnvDlBESXgDcJ+//dL6j+CI9VG0/T71I55tcIPPJI+ZW4Cgeh7Gj+z1F5kV0Sek9X8oU
Oa0Px5qlO2tOI1o5HSs5LqT50W+JKPA4xpi17hpfGLdotYkm0IvmsCw4Cq4Nfd6CBCOk2mcBvIvV
VCH4sICX/0whCiyXEntmhn9BWbtBjGZkM3OnAshehvnZFMez7ZLIgL1B9FIEGHGTBq0T9ahdBnQV
04PvWy5wGZKcNydADRi4VXg5vH8VWbrLpxSNc/tGB1ycT1Pih+DLHB2BuuNJYNmLNbVsfk0dVhjA
jemXbYUQHOAR+QmAS7J+xWE14RkVNCvu9mSO4+2+6P1HtyKR1+Wk1yiPYQG8ByEdomV616BCSa8a
lof1R98J5B+KHev6IHUn7QE7/JOeDnVQHNL46E/WptoBo/SPmIq1xf61EehwoLPV272+H/dAYZ7M
hzxF21aYvsFy2ZgF92dxbQbgWLZt9iONDlpNFJfIEiqZ4r7aLjXNdYsp4ap9cUHmJ8+D8U1+gFsy
pHonhxq4jAr7a0cGfdfkhF2NNK8Sg2byFj7T+3TBmV1OLJIWj6V5h8IVD9k7IgoP8ZsGLQfEqwHk
zyWhZAwVfvAAhNyssz5KmcTXujbdd+g94EV1y8STm25iMkOip8mclr1lRVf20s1Aw7K1h6Onyx82
9I43jEMgAutc6CV4vZhLM/Ccl1Q4/z3b9uJLHQf6Fb159ibSGMJBput65XosBtCFJUhVIzHnrLc1
nHRx1fsz1MLzFE9UqRfg+OF5GMQUqnpy9DscFSFIJJblFmoOxYzZ88670tU7cxVmSsuJoBA5KTbY
+1jbjh03LbbfOgoun3sU29kTq1EFXsPskWhA4uO8Hk1j9XyworY/PFTEryULDLVv3UEjcWuiFCWS
uPkJTEf4NzD230ef8E5dT4APrT10CBZAEHKbxrOJiXTnGBSJl8Inih2aMDJ+RT3BeZNLrdILwm5B
OSuYpofaT+a1FyFtzmPsIOBhspGX2kkI7tDQhDe3p+HCOAzYy7j2bIJRyTI9SAJR7fdFF/EytnP2
0yQem1SAsbmuGuSQ/Lh0vH0VfVqMwFcarNt7MhXD/ZQuMjmwGb7RXZjntdq56NiddFY8p1MTYpn2
XW+uUKOwu9o19KcmBa48tQ7QfJgRwGWbFxRIl0iiyK+GrTfmygEymo4IxIwcZIjifsGUK7sXK1Yg
KzH0YsdYxplna4KG16un2pQM1NRLor0Gat2j9EPZsY9fln3A6wTQOsBNqd21uAauXeuqh5Io7BSh
aTlh7XdpkmNOm+UPj+PiHjaI1tpKOWjuoA8J/OBgs9ofCsg5fiU29/EQB4KZn0cz01UQ05rUbUbk
zs6eofA+S9HNO3CZPCYHDjW4nZdoiBXIg2ncMalYgxI3gCsXTIiKlDyjvEU+s3heqDBVG+kVf0c7
jgYt/P0sRJIeJhD0MLmBhNFS7umq49WeAPqrarrh3YMXAEougP35R+cDMJWmXWl/woBRzNfrQsMf
4HFSX1aduvnKNRM6KZNrvd81yfujAmrhOuiTGn7Fd1d3VZ6v+QPjQj91ezMsJzponNoc3kgZbrwM
bmErKlNe9htfsbphQrIfcAng/5Fj14+/5zyozwXP5unQ0M2x05RBJ7ySrG3FSW9iD9WUyIZfCsgT
3PIZB+VKocKZPs3cifsennbZaYu5/DQsTmE6kg0o72W7fCMa9PZKTFt7Y9+d6c79hsx/ifuSvSdx
AT9jj4wtK57SxVR1hOZt2Xc+J/eFCRFoq0d3gAyN7ZOXTY4qRfcwbgKYWz9NwC5s1J/4gA3u0o2a
3iuMzK7DzoI7TLJT73OuhHwHluvUVZYVMznybtpbPDxkuRJyCOwzWWv2ubFqXG835fkOnxjipjPB
zPUz6M7mociUyB4btiG04Y3q9dGjC8SHTxAtOdt+6Q+miVl8qPsevxs10/yZbnuvSmeLmnxdBkl+
KwhE/dzbDKIRgDIU1Q++aF19BOLRplWLOp9UHEtsvDITddsN6YxvL0Ayt/rb4qCKVkaLwv/zzFn3
p1/W3B5MHsUCJRbHkZp8JixUzdZZgSClaY+Q32LKPwuuMD2FzHvqX7Yk35A0LZhx3UXbPGCoz5Ul
FXh5Xh28b1Rf0hyjzgN+ZRp+26ye4g1KETo9wtMOQobazYmoNgDYkLxbmuFHveNyPgMscQTOK5iI
l7ZzIdxmO8t9NSBn51CBtYCLZDPV9XNAtReuJANqVjqmMPQYVi7uB4b7HA34+8WP7CiGq37g+wJb
4S7YQ/1+eR1nrOh/t7HovrWo8tyvzkKD5gqCw+lD3Cd8LTrudSzjVLAH4tduKSl4DLeco8akMxYc
TyhB9es+quVh5Pv6ipVRgx5aJiNKc7hV83NWpOr3MHf5Ui1u9bqEShQYCg2IypWD+uGFtCGB0cuM
7gJmP2y+cIEx1snDcOuXJ5RjOV7QLJrz5IjYUQjWK7n4oel/9SAwfSKoiniZTpKQ01xgsHtDwUK6
btCNm7dxwmgdfbWgN1hFm5/CDBjzlI1RZtDma2X6ky8rda8c3gb9CaS7AkXK1LM7SNx5dTJIQMkB
trNTf8SAFWkw9R0yN4o2MHQwP9jfMjjfzocRVz76JO+S4VdntmL4NQwtm4/dYEJFaik+dfMwMFiQ
D6N52kjnsnO3bZm+qydMyM8JRhXqal9cnV1NGTrXisY05FWPJcCHNHXddEUV+AZwLcGTuwsaFrJX
A1siv3b1jD/S5ZLqA4RyaHrLklXnOC0NyALzkvfDYWloF2/rDmULlGyTroXJrQDYf0Y9krVVQwV8
aBL4yD4W3da9EfRvxSXs9cyqdgRzBVV/UPsdxGwAooLkkOGqrImUDzPK8P7zOhQttgtyqfQA7+QQ
F+kqDlZjPC9gzU0/KcmlPQNHJvH7uGscnjlIG0rrivm2RR6Cnptz9XcYtNuHFEiDuynignSxQsly
OhKGRgv95CSxeaNbTOl8RRpVBwxpzGQ63MtFbcY/vqWjl+dl6xf3WhSqm+1rWDikCR92gRWC7db3
aWo1mNcSzRD77VRRo7TBZADCVT3sy8J23PJxyCEBhH1qtvSgEibt/rCNvSH3rSDYkFwmUIV+9Ysk
+R0a7Q4FfVEA2M5CAgO6okMTY0uRDol6AH0kkViEAXpW6c6gUS9QVecHVDQ9Pfj9nfKOrrd5sbR2
+2HrJfC7TNYcKb0hCkAwJczcZEyBUZCqLuEHOhWzu5LRyUdoFcT8XK9xvqc48+oodhuAXDYpXIYX
zEYAMC7aLCXG/W0AzII2tYINLvziSZ9346MB392XBZPjC9r9/SGPZPqFXMBfUwnl5k+DzdCf995b
sHNNYPZhhazgAlYLER7nBUqN5ag7lRzd4HNU9PC4fulQyUIHAo4YGXzOTJHAa5T1HKHd0ObQwBru
Mr5X1DcqYnZV9bmwz6i46vo4UJcPr4svPFJpUWfPYL/Qx3lMenbsxzyncKSwrZzUiWCwh/w7a3Or
MS7ecZupOX1YDO2G5zm24zWoEv3wMMy5ay9yqoF8bGKotyvQOImpZuwbrKwCa2FZj6RwdC4hTwzm
DGobGg8giyAqhgGQ+AElao/SKs+YPuosa/o73xYgiqxrilRomxbysHPD6Fi+I0rdtcVaPgbReGX6
yD00fQ+OQw3r2BhNzFXGwE+5iVq7Z+CXxZ+ge3nbrWkPn5W9TdNH3eXZ12zqbPdSYED1W0Mn6m61
ihiAFA1N7xICqc25tPghAABqOn+OmDYU4DUFFm/N4HCt5vVu5/MAkYYFCEO7Fa+9dTx+N3kN28gK
x7wxebXRuYlH6nzzMMDjth2PW5sM5gES5ro5yNwm+TVN/dL/Rie5yoeQMo+iYvO44zA/5nCYAj7Q
v/g8B9XDgLEDQefQClrCl1i+mHSQ9g6T3/27cskaT3OSNfsX+784OpPlSJElin4RZswB2yTJQUNq
lkq1waRqCYIZgiCAr38n36qtraurVJkQ4X793OurY6rvKm5qG3F6EBZYGOl0kaMSu3Gj92sGALFr
kes4X6Ep2weqPzMdUaxYyeeGCzbifbNlw8wEN/bl9rAw8w1JRtKa4eZiCuOdDJFe3ZmWhj0Xmy8K
eVCVN7jkMHjGOy4s/8FPzTSmOA51RPHnGhV6u76LZInAwJQ99Y095vsaKftN504uzgxhvXxPWNv8
Jxxm8Y8TyaXAHSNrStXID5fYVj+dYQ0atjAFbaroV7OULqSPz9bCxs5jAQyjumTWUQkDB/ZRDxfV
C73tCZAf9V00ECQkdyNVmLxrdT6UaT9a+ZgGbHqbHg2ydf7V0DhaD1Ymr6phhwz1MizDcmu5pr9I
oKwvzF52lHTGwFvPyp8mZOlt9m5WL9umc13rTdxzW/FfQy14kDYqwnt/WZuHqhdbluomG59sv4pv
3CVqor1X2o6X+G1Wro/+mHVvG5+KTEyfF/veU+jHFnXet0fRfHI2YP4vyVPZnRY66jolznz8aiLj
vwKGjHdgtfFv7OTTKwGy4VMPO/PS1E1rgXqN9p+wpPZFua22/+jumC7Q1RWPpu7DR59W/DeryzZH
A2/691XKOPop6bq949AGwkkYK9KIIzfn/5l2RYbUPfkkfTsKcxXR28vG/Pk/KFuKNjaVmH1X2XQY
M7zOOaKkOOQDJMOpX8aNgcWiws72DsZduuGB/dVq9pCBYyFOkSSqwmFIuyQMdoaOg2VjcGVTedFx
rXV1IElJvU+Rv37kMe/blefN91M9MyLoy0kdWd5VVsSvD8bsY3+pnqJ1yJ44Uq3bOczKfzUWpbM/
Laisk8ntDD6Yqd7KvP/c21Rl+9pWpXczdWqcb3ItdHlatgqWRLJfR/edeUOw9tPJ8TofnVlr+0NL
DswCI/W/afZH58ASA7qWavMorikTg+1k+15rJw4iYrz37R5EIwenZw4y51QBzFn8d9qtqxjss+Ew
zWIvDxOeuAj6pVj61CMtkVEwmsglkHKc05zijzwmUXfBYfRaXd408yTvCkVC6CG3ahaEosCi8Bfj
tu633s3XtApllTO8D7fghGbVvcMQeqjbRjc2UZmV2Y6Obse73lxrQDRHcLw6ol0iTQQva1SHdkVh
PoZBOmWieFTxnM8JP1hh72wbAtrvTf5fRTllHams6+GuC1vX7Fd/qb09eJp8YZZdPrh91BYXhsjs
ORzl4GUHwCiSWxfR6+6kKwrBfHMyhP2BWiaKp+J1FDx4bhavl8ZcIx2R08XJ7W2w8bwsvKc6mOcb
IpOdV1c5rkkLZTFLgFax6bjU2CSe5xfVzlO6vosbotd2WuV5eUL9zO2zL0LTJDXb/N44GQVz+K2k
DkWUahGPl/KLrxk1W9iEr9qLptDoO8FD11otu7+v+uXeG8xiEsYEsZM0sg3uJ9sVO/zwy4mvFPWL
RSwPpUFCmK1c0EkgBPi7ZpOjdR2UCkOTSwtJ7oJH3c7w+qjhQri3Bqt19vnmmerVXer6v1aMxVNl
DwTHtAjfybDE/H27igy2pbHG/TSW5o1moR2TTG6MRK2qrH6pjlV0niDdxn0/uuVxiRvxI+0oqk9s
3VUpr3BG+0H2p9pnDevV0rh2VL9zuTGp/12CSJ2Gydverpv8rDKfg9WOOIVuqsx40Q1iYXCv3Kb6
Z4XxoJhI2ZwwqJ3WtMsqud03hZjVblVhMe+REfl2PGKC7qLA845NvKxpUJSUyYXJw2Lnx6q/VLlg
viak/tDeSOPQBtbzkgn7dTVhdSOLNn73HXQmCmx/TUWWjSYx6+g9y6qiVOxbgD5orzC66KZyv5us
Fu7fqsxWKz80pVPFpzz3ZutJ5xCqSVORUk7Xjtp6CJQBgAwbKVnxyp07HxFfaLmU17MsJmSgPOw5
whx9BxgGThPIaPxyVIUqSFfrJUM3MMuTOgrr27mNBRPaVnR/TeZ554DxYMH9CKW0czveAAVU4u0N
nMVtUwY9RE0TyDvE9/6fvsbYZ1YrPreScQvKa180h9UJGGOFUZ1FrJFGKDqyBqL6Q85jECWV3Vdv
I5pCsYt8BtE7xWYk/wUhOrjtAyFF4lu8Jztm8vwl2oYR3UESlTGd7Zymkc5PeNsvh1tfPq9Ba4d7
P4tKc8eAqRmPM2TlbgzJ2zwCWmt5ztZRzffKKnIPLtjBdemTNfTjtTlj5mGZ/kaVWj+KYcF1w7Pu
Zgc/nqvfVmoT7qxR6he1up04FHNJ3MuqrPyprsQwn2jqlLsn2UB7J61qo1Bqa93te8QwDW3O7lci
0Jb4EKFKQhiyuXgnNCdFhlj8HfMZVft63QwZCA2slFOXzSWaVfOiM1/88WZidHc5JXadQIQH40H3
ho+WLTNxmyA0eb/RjBaOzhCu/+I11x/SXsp/bp27A9hUS1PQ59l802Tl3B76STkLq0TqKzMkgawv
ABZe4ohgEKcce/WTb6xQUbe6iMu9tg2fpKNv5yhuP0ZPibjbeas9zf8KXoz1IDorFKcrGnFLOMec
dBk/uEVWKExvnYN/i2ustSlNdaO9LIYXF+5T1gn3tu/YreUpy0p9nym8aSFWtX/9oRk221Piz7Qc
Ui4uRC8EKN14yZrOuOTatGRxZNohKM2XovTJ/oVQCIchMI9ZvLXf01Qh31mx9mfGLv7014Nt8489
O23oh+omTGdLBGm0bb9bYBymnOxQFOerslXv8U5bZ9pjMH49Gi5HxnfuBWo//Au/3IvDyEDgZbYW
9y/PgP8Q2EPxrtwgm8EKFJokFS3EEKfw9KEce/zjTvba7muG/ftJ1CgxHtjh48pENZ1jB/pmtPHL
JKEqakBpUzl/u6Ic9aXP6BqRbVhWn8TuZtKo549G3A2972rr15dNcLRynPJNroEz/7FAKo9o5wuT
S3e9Y5VMf1sGwbU9aPzuq1um4qci6uHvOKE37pyQQfduld2ok3qwHKJDmcAeCgCcNzLo9Xhwbbdf
T0Cq/icOkYpgP/CViRJxTw23rQekbtnum6F02A5a6cDhc1sDrrwmn77dxQcEXe01GxPtNtsTDdJ4
qxCCb4P1euTjj93PzEzBvKJun9cTWvg8EFVTrY68heQZo8RSQ92luLUpB8MYg8XsMudsg57kU7Cx
IjGaAOWhV3nKpyz7pB2nkSe06/xf2+uDcE9vE6NOO0F/clrXG1NXY5/cGX8J/gRLEf4Ywjxelbvo
T1wX8nJFOMyu8drhYJDMFkaRrvNVOxCeZMfGj10t+iRzNo6uoQpOTQ/MsNRjRl2hKfnqcvVugjJW
7xzMm0dMsciOOaLEmQG+Yc4LLbUCaUrn3XiAKvvM0iVXlVgJk4g4a38UyNi0U9MAqzX3Nhp661/H
BFBbfbPzi7b79mc71PdiyuoLTpaMc94Kxx9SQ2T7DYaixt0GvV8mGX/a/ZqpLLXq0jroKnL2QxQS
PA90Gx/xXqAyyE75r7FsEDUz/ATjTgHFpKPTdMxmKBuyJKv43Zd1wKPRrxVVQ+/1+m4mibHdBVsx
zonTEGSdVNx2jNmFnF4ReMuv0AGTZ6yFNj/Fdnuj+wEpgfPvUkXE7lrtxtE/5SuCYMnMKO3renqT
btXdFrLNHmOQiFcL6I0Hz+6bg4ZdfLDamhGNNZUn07uKCIsw/B7iq1ydhQsUUjsvd9JzOe7WoppO
UYSbgYTwRUDT4IY58coa7zbXo/Njt/Qau5Fzp00Lz0WQnODO2Tw6opM6YcUysdVEZ4pX1aQhr53a
VVYw/+dbGwxEOJALH1mj/jRD7rjJqrlBHdpr7p+5Tu0u8klGnpZTwPo5C10wr5yEOAY3nanB/wVi
sn5iLiyPXXFlFSUtMp9JsCwxqbOHimptrgaIFnxV6q2sfRmklnFrudOhlf8wSsl/fVnbz0VGw32h
K+GVioaZU6EIaUiJ4zTf3KfOcfYG/w/3u1+eB/5mb6CA5Z8hW6snQuF766jqJfyuI/pYNvzaSJpx
E/1bGmw0hyXQ5fdk1jrVDLrunc6WxUFaCzr3spFztM+DxTtLw7mzizmWkm013WnUrv1APLceE9Es
w0mBptU4ZLvc3tcRNfRZEXt50y11dGvDsLwVAXY4PTRyxGG5FAWz7tr+MysQj94zbqpMo289e+3e
4Gbqz6IK5sda9ciN+KxO8BrXHVLMZwA2dYdJqyJiZtRTfJc5XpQdOybXA0R3Y4NNRTafaQEc2tDu
VFmbgAkrl/d9Ymzjt7TL5Cr7zr6oini/aINukM0dz57hGJ0iXd4z2rO+5WjUFS+f3HsO9mg/BN5w
Vo21OYlZpuq3c4v8v6mJ6tQNKcfpx1CMDTcFEoNQpxh68YBQa90gS8G6MB+3XFIU2uFz3HJ0wSa3
/Tjd4lgBI68ZyndH8ll0drFAcXihdL5SZk8KKCQGrtiyMopu8opqifGZ1vs8nLb/lhzAg7l65yds
OA4/ZiekG+aDM/e1XYgHO2uB4BiGILN4VA/VLtCiK4/WAGd4OwlGpCDzTAtdiyWnGJmmiUQGLwif
hqYZPNwdeHLsyTP+qfYH1VA1yLFdDlPHO4srMzDBzTB329Pmee6Thw5yIJM6KNK1hUffrZRpVy9F
V6KeEhB4R4ORj3+GYfLYIsQWV+dDUVBm/ISC6YvF7tXyEMfu9ErNutxFKx059j1UK4/2qj5I4Vko
JS2fr7/N5i1AkQa8we41JXVmOd/+GrMcswitz+H/VhdPSB5MbdN1MHtx6vyNeyp+l3LFZcNwrLNE
kQRVeQWPOHe96R6eCu0Rhl1L3FUqilKhchm9gi0X6nEzjM0XgpQWSBg5mJ7qT1SyH5OhGfjaxGzm
R7fImpcC2fFJNHa3b5q4e64H201wXeTdib5/JpQ/Cr7tqp+d20D4U/G2YLR4Qx4XYdpsAz21tli+
dSZy3MHzh2jWLdQAeVY4N76cpvDMsTzjajQ9m+DtHYZZZ9l21dqJZ9yBtfcQbFw+TTqaatk7kFWs
yi0G/RTmwLZEu5QPy7j09xgeuPAyoGgutyLqUiQwb3yCXxBEdZKUn8V3zmasLCVetnPKB8pcKqhy
MzTKcYawmbTIbfGu4/OvEwWb5ewzXbv62FT+JrFtalMdrZlG8KSZTLjMVUvoiqFzVJ5YVHRlsuVb
Mx2AzDosPkMbp6FbDjZvvGOfpR+2T/z4KMzTBr69K1qbHyBz2W8hlB/9CTaHBrpTNeP/eRRFxJls
Z3/jzqLFbJbtolpL3VhTbL7LUUL4jEG2EisEiyHJ0eCXABq7Qj5Fvcdtbi+9fsBMtmqEEHLYjn2M
k2jnCA+3NnhB+JMXNhOKoCvG23CO/s+SYIhKglbzm8NIzPF+9MgQ2I02T3Ia41kbQEKqLGI057bA
hzTb/c6rVwmjB1rxhtmwRommvuwY/vLp3YZOK/6RvVKfKFKHB8eaLaZH17e4pdi1T77F5vTUCj2d
qh6PxqHKPQyvgqswuykK2xwAFpiuWZH7pIzrPUiGige5VjwqjtNvF3Cy8ZYTNj+3FVOTfd3ZE/L/
CByb2L1VH2bWmR+RjNzDilx+CSNUZk9z5NQCavNhKDxjMRabGTu/1Jrf+EYtUf2KGZycmG0rg+JU
8PW8YhuNLmoImKo1oDx3SxB3r8KU6qJ7XQLPZT7fhtfyMVg1M+MdI89pn4FxUf9xr5WcZgtp/nYU
suuA6vpOMhn86JCDHiOYWBhNCsKzYj/NNVoWPZf84+JDkFN87+SB++mVTv4eT9A21L982UUdFJ8L
T/wdksLyd+YJcPbuPE/gooy/sKPwpLM4WUr3OwqK9cYdYzQ/8Dqo3UF3zAaQ65x3lUXY9yu/I41X
R7emzuSLxMV0jLeBmY52eyyZzNMZ1PYae2fC/D74LVTXwK3OZXzX57l1vCYUf0BnUJrNbvS52nRc
u6LrmerwPDjfFiG2CyfyPP1VUx/fmMILH4SWzanLl+wBmTm+gxELHhsdN5Qs2JVKlOjROvSNL1+m
MWoeRqvPjhV+rt+J5HEBGSLHVJSI7g1eyRZewIYlUh6bcjETL/8id+RZqlocVKmZSINlRkJsJVOa
A77hqvr0fXdSz8qekI5wC9UnJyR5UoZguDtVRJ7e+1MTQB1UdR6lHf6cn4BZOzgnxqtDi+uA97za
Hhvw20tNN5zQsvJqd57L3moZB/UPri6Ig3GszyKy22MUStghxZKmwQaLO/UEvX66U30d3XjX4ssw
x6cpKAiBhY/Mb+1cqS9LRl0DKmTbDwHGqaNVYW7YO/NalV9+WE7nKmfFI0oLRSqXETBgEnjYBA41
Mtf73CxYxaMqdHeedPA3jnh54xvUgs15diICmTlpeupLxCR6RrfbCOFu/Lqcd3gpizlVtnZiRl+D
V3+WpWeYZIchljYRrnFHEjULnQ/disk1IX20+oJBZU1mRGi42odRoT8sBqLichVkOJzjIRJ7uvnJ
S8U0LxErcAFdnHlRTPu4BePfwVjjcgqLEBk9xHG2K60RC/JWSSlOsVVIPK9xVNQX1QQU/n4YEeu0
jVcENBc6ms+kx5f2aWI6fVNhp3jqwiGYmYKPG4ezE0X/lSGtGYnmFaVCNZR5dtK0xmjjWQi+HZQ2
2FCLjfcefN3/z6ryWF420WRx6ujA45JizX29g/UeaIQGYv3vZWAHDa6X0HwLw8Bi36g6xzUAFTEe
5mtRAHtp+IwJa0DEminxvB2uBWcvtibCRT3P5oebcZ7vmAA472IN6KBKSBCLFjIrWdqp4tclam06
UhoUbAar/x62mHaZH+HuPLYtIRmD8g3e/bWis/DnPkujqsRot1WL3yByxDYwqhdZ2UtTkP1jNjYU
wa4FiOJQ2nOyikK9Uh4WyxHq1Tvma49TbUWieOD0YRlCm4uMhYCdzeNm8gVZLQeSLxjOlCVRwqoc
R7zNXcHevlxjWoriurxlcMxEp4WAFjtWAoeneRuuYqdzbVsGiIaks403JB6JAT9WNFbRQ7HGW70f
FjE9rMDHl7Af3PU4KATNeYDU52xcsiZ1e1x0iTYjbHpOMC2UE7/1PdIgveHm4qpvSPmzsKdJ9gy6
8xjyvA9rnkiqIidFdvPtBOCj/TE9ynNPHf+XPS7DycT+9BtFc8/xArz7NWCJCp/crm9+mkyvn1gA
mv7or17HxrWh7vVlzFvcS0Ut9rEr1L2ZDN7IIqP3ttbSF3mSl7XNAePxKhw46BaUJkTNMyVq53+3
rA38D9cJMz4u6ZgPuhr7i47YEkq+MduBF64bjltkCT9RZGgHf6B0Ai/cd6Ecuhq5Yyqursl1IGCy
9epl+Jy6Qk34RjzHP+bYkOQ7lgXG7PKm40xpnXugsnrM76AtkAL5DvRy3VPQeE0S4X/+nWBPslNH
6uaziIdwuFIsY2PzTXYaS6XItPc7u3P1Ngwuap3atu422wabyojtBIK7r5iss1O4IsIyN1V/ychj
aqXjqjxs+Nh1S1ldMZlfyzD7WNpGRcHerSP3EDf+eh+Oc22/A/yG/n+YWl2V7QFIzfJqlZUJfoiG
mbmA6Ahx2u4aYXmC0pPFhbtmxUgJ7VKFw4Ech9i+gSOU8oCmmDMDXOwrw7P13S8drTAPONadYd8V
mbqxA5d7NYtc77leiT3YYfgYeEyIQzyWNapq5FblH55+FHAXu/4nztfrK+1E3JNK1sN/VyL6uSFx
k/UzDKphihsfUNwh8hP4Y4yJR41bzdrOSJnOOY3+uoi9Y0HjJtjNYM66hjPcp3tbw5RLbm7dZLD9
MkgdBpD1U3uluasE57y2b1eybr/gwOtuX8FKRxecmFG97/A/sm+sqXTxHAM2D5y5GTJwEfmQdW0N
xEYgAubwPX5a/qwYduWOK6O/j+fVbQ6dxJ24G8eZLyjG8P5uSGjBjST5pnu08jtjKIWYwWIfOjWl
5chnOcdR+RpPpTNcKnRfEBf+5SLYjXPnhxaiipcXVYd0QrGcgLjMl4wEg/Cf0TWlwNxCgAwyamJm
22WItAAMcMOfv9GIxBHsKvu0uhuBL3PdExCifoKlI5yhD0Y1HAvuWYaJcCbqtit52RhI0Vd3O+RS
GsehnKp0bnB7vk5Wz34j/OrwT7utaUP/eokaZ8lTy5tU/029iZi6Y0Ef/jcueQ+5sXPySr2UGIrU
HXoRmu8qorC8G+BqZlwmnppfoGe3cD8Lert9DbIxJtxPy/yYb31Mn8AksH/XYBfPjtPVYapVKZej
Dvr5IfDdrEuJJOjdOgkZCo23ji0gbBi9SXp9B040HTB7MvTtlfdIAsV6htjuoVtxrd+4XQ1HMa79
cLSjzXnjIB6bT5v4lJn8eKSus/DhnM4kQTQlVY9Yxe1Kr97z/lb5+DcGxDlNXLDZqdVsk8SPyV6U
CyeDAqFT7LArn1bLp5EavPkswm7q7gqW2OkfBDo//NsFY1cgW9Tdd8s4PdxvSunyqcWfyainC7f8
WAed3V2Kxp4R+0iIC5dP3mot/ISMX6waEwEh009B6JP5ruUEJbtz20G2f4oWhf0RDXO1D4VLCjis
ctBbVGr+GB2ZZQnGJr4wCueV7cxR/eyETr05+yDEEn1uYgYZT2UlHZaVGp+Jh8913t64DKPEF93Q
4k9osB2wEpdHpfOAdJe29Ve46GvnkZiM7LE1kQPqB2kFXu+f2EniESEDPzr++kg9QcYki2P12r2U
wjvZ+FP674i3RN2WRBf4zIUYynwSZ+WizruRIsanZcNp0+xq3xgCWvJW1499iNv2jLIYNJdpXYLI
YcEALK4EmPnsChBogtaDrTpnccSonClZ/FtjxQvvDGQVwSvWMBnvb89s7tpDzpvvk6A+DPFhyYcw
u5l9ZyKwg0FJcWdNkyp+NvgAd+XbpoT/zDFPN8AHwHPN20ReWfkuRs+NPkrSI7xsJzOOx3c3b0Ny
9qvK3SZGnYq1k+ZMGIO7qlPpST2WaHtVFFjpYMLayZ5lURoHh51Tt/09oTP4PK7PzmSOOdm7hShZ
H2qbImW9TZmf1oHMrGi/9PiVdxHdFdT22A3+oXKabUvYUOv33HdNENk2Hv5ljd/H2S0+1y0X5W08
UcaTxkHN3B/reeAJnxF91Lls1WKRwdsu2duVzXJS4h+K/NkvHeYL+2z0W9QH2/YnceMKjZ17N4IB
TG8jiNJ0YiKPap6ZzvI/bKNBMPLVgY8fJzdu0oUR5fQCcS3ap34YJ+8WYoy1qIzZ1+pQWG4kn/hM
tkcsbL5MM8yL66FklvccrCKQiWwqLJZEOnjEnIyKktipGdMx+4/zU4+kaw5ZICqU5mCJT81iTUAp
5Cw5eNj6qfkQhh+cYrC1nfjMVCMvjiqKTQYLjzB2CWtUqcvoEf5076pqrU82/NH2YGTRdePeCUSX
p7Im+eIkQ5nxV5+XeO4fod7KnsfcuU6v53Xbsp2Posq/QCkrn8PaGoO1OrbCxz9PfEHDgAhthXEk
53XgyGM4BUpFXIIhDXGqWtAk/jF1oTPiLxvdfjoZ3cfVfRD3JgRyasZRJLMK5XY3t9myWWjKNrPU
LLxqU4ymgU/F6qGztezNOubs8v3pN3yjOIjnTNyPfcOcqJVweDxVA8TTGjuUzRj4X3CMjGLnWh2g
PlO55dG01316hNRs92KAR98pIUx3yPRiP9iMO7c0xnBCvTR6D+1YeevZbgSe8kW7ktmWNzNZdKzY
/nLbbIQmkF4b7Va0tjKVzYBrMyTmZNcFU/5W8tKRUBmOzxZhZ18OtRanTmkD0QpdDWk7zlyPa81F
m4xqZcRWDlNx9DrXd1KyBFDvCDuQ1SXT5IcfnM6njXOmIj/4oi5fGPHARQcxO3Wwss31R7m2GvTF
IJvsCj3SGbEojZEdd6H7j65c36lMEIOwLg5irqj7+D1voUWTuFggR7dtYdWPLvL+eQhiqMOYHC3K
y8Ygig3h2DhcrlmRygKXBWGlEFc46bH/lTPz92vA2pbU1Wh9DVYNmGX8zvqKlk3LG4eJykb+ucS6
ge2MOPeZGDGwNtIc1mvTbOLWxgm/MgTxY3mFDJiYZLuSXNE3gqbw97Z26cyn3OrtU4329HI9F29X
1XMD5ja45jMjoe4c1jkdIhUDFrU4CHxnlzHZf2MW3lw6KIUqrbTpRxT0viaaaXT5v8nJ3MNmBRch
bQQq4FqOvrYIdvWs87Ocuu2yVBCNOwPQE4N0NlmOs3KxVfcVWtVk97wZ9rTcq2ASrFTUWsUpQ7ZC
HU3JLVgfDZ7guMe97qBcVcSZjPE5CLZI9tSXrcye7NUd5JToFaT9sNGK1Atz1mmdjsgalX2IxkCZ
z2wIc+9GMYCdD0W8mJjCR8/yZoob/G8VejQjyab9IWTKAyPAVHaXFYv4ZIud9U1Rxmcyc4fU+3XA
Esks/VoxS+NSNGXZQuOxbkTS8YApazz6ISj4Te1ZkXzrlyFmjha1GLUGSxfmjBmYZ6Igi+pcGIpa
kDZ4iJ1vl+oPeiJFtb9R5Z6kcMic67ljnD29CLeKIa2iu2xdl7vNM1AKvrTZHuy8TprNdiJ2mhbt
4hI+DHDCnAyKqPjDknhd3GfhdQqbVqqLGTJFDjIzZhEo6aKip/NxO9EYI0WYk+fh5PWeUJH09r4J
dgNBzwRZG+4xvzTrCTxrrA6BGCIHtVl3eGiFkc74PFd4MurVpUIzjDEuPahQtZ+7XEjSwGa4smG1
wSIgYenWApMzzwPdo1rCL2CWDyCnAOeyDzy2Ez2ReTuZb6G+lVCb70Djhbp0ejHLIa6jxrwYWt+7
tsw3lYihxIkhiTWKd5U7D+qWaB/MdE1mR9NRhJOlPnJ/4COAofU9AGPPC9RN4WkMEvPUbJTPvMUg
QJXVL3/NAiRymw3SXdOC57F9jWpqtFTC5WBo8C3/Dy4OPjixtTXMXOhA8DXxZHef01KGdyp05Xxs
LaPkcdLo8Q8cPcpekm2qV4yz4AsNRLEfhwdHutft5rbO/1unLJRnfrXx95Ymi+OOB6frGbsWnXv0
SeibPhVoxq8Vocwy7V/xyGeU35/bSHAVeI1onZMc1mp7s8tu3ZJ5ssIAO0xhZTH3k9+x3zzv5xts
OKt9s0FavvvTKItExYgQpxqzcETqkTV+ernWf1A76TnGxgpa7KllXx82t5uX41oPPU6dOX4ZW4dx
nkZDK0nNYkJLWlIxfDBg9X+3CIg0UeG8YUQc5quL02X0sWbh+tkYQ+ILSh98W3GV3kTlt9He3XK/
xYsqI/mFjuc+hUshprurBqVQ5bsRlpyI4e2MOdM74um1frDZOeeBpFNzT3gEZm/VAYcqd0NqhBNC
zywrkOrS00138JnK36gyh64O6ty0l2zqupa6qcbZFYtWcKnqhYoJSpr6VI8KpQQNNyT5im76GtPD
IXiPzopvEuWRLyfGT27OvNtu8Jl18BI7kXkAaqhLXGkj3eMfRUeEMwN1Md9tU0tlOywN/5H7tpyT
vO/6C07k7t2xgvWltULnb2kF7j8RoLX9WKGM53NJ/47vD7t4Zb4zU1OOdBMhX8dr8Irc4yeMYWpr
h9ZtHaF0TpWF7r2ToLjHpUDXQ2Mzt8FmNQ/SEhhIFzuqvKNL6Bg8C6uJQE0D289QjCfuPZ+UpbNu
/NxOy8oNP3BfE9LJYJF1upls4kPBqMDd0ahyEJbU/K9ok/MpKDf5s0ayexLEDt0TUbr+WiV1ESsK
ER+T+WqA2xW5TwqBO1UZyZBEvtxHW7A9O8Ng/XiFxWLPpQvipxyq8S3UNUc+8/E8HfPQ/fc/js5s
SU5diaJfRIQQIMRrzdVT9WR3u18It+3DjJjE9PV3cZ9uxLke2lUgZe7ce2XKdHnd8VNv01HoDw8r
Y2s6EG5Byt4svzQy7UEftMlRFB4XY7Mm/UskY+/WkUW5z0gHoh3mJVPerBlkdVBQNZ83jRbjivQF
ktbAnDya8UZ6CfKNU+MYBAuVlD8V7/dwRf5iBDzA/sFXkesnoxTdbdEH+loYg7k/r8WrJVa1HAEj
bqUMqd1sX1cxDAcXiCUAlOlz6lm0gGsEyhk2y1TNPE1l+sPz3Hwm+JKhwZWpINBeJ8EPv4H2sPOb
RHx6rbHyhHVvsTvYwbh5AdUFh7a1bbYbXMaHTdfEt4zfcYznGvc0f67k4QtYrH7Hzz9/+V1f/Ewx
jTKsX4OZoqTTArzN3EGOvJgsD/0DVaHp7mOb8OMpqD76pCo7OVupgFBY48t+MxFDeZTY4pVPk3BL
EzneDyBC4yHxK2wYfaoK+deYbSi/ghU8AU/MMfKEW67RAzrwCq+BHgRS4eI5IHLL6CRQ5aHLrHw6
PyXRZDY2JE2l8c4G5RO2H4L88LPkcKOxyorzsBRFjsJOF/JEKGQOOI5N8yoGkFD7HhTsw5QvkTyu
IUtRjtngCcGZjA8AnX4790vZVc3Jn9qufs4HgKl3oBMTiyrClYKRR1O7C2/JysOY4b66w+yCKqrW
EDSrprmMI8iaJxLm+h0PlvAw3ZgpufQrxiCYrDAmqGOxx+1bT/RPFS5LaGroKN6enzWe/iK+hvO5
blkyFNKZO7E7nqfRZyK+S1TV/N8PyPRN73zGuO5vx1JSHIMinIbLwviXPMsoK3XCsBy84d0O0tOU
QfY7IeckLZ1kj+vyZ0d+aB7PlW47WjUlvf8sqxxeAqVic8DYptO7cdLJ8OrkSX5VU8CIjUH19C15
ZaNdi8P3ZdUyf+xAJP/l/66XQ+dufrYW4wEPw0gicEdwuCifcRNm8TvzMWK+/JFO+TJBAQnP+FOn
8EiPk+NMzD0F8nAucRDEZd+f4wFi0QH6jfMNCZj4lFvr6SsArClWZllLndxEWpHKHok4fNU+zQZf
WEZofBrmkLS/xlPB6YJ9Do8+ta8qcIejPw6YM2GBmOQwai8osGTWuJN89tXXVwtAAeMbnongAFHX
DX/oOmA4hLPlh4IsfEoIeiZHwtpEu01MZOEM2pFkQBlz51J3Rc8h+QkwtKiUFLDuJC/s8a3tOSqA
N21VCd9Sgbr7JIsWb8SiSueVOjMO7ypskd5V6YR+ujZ9Zu4qG5LNTOKYK2VXZFLBAbJlW/IZd2L5
BVYvusBxWYDF8cqSWh8E4CpDroC0hynTxw51BiG218p9yNYWYVUMuEeYTRFyw7wZMD5owwaNyYEI
sOzCpUJWj7GSvc/IDWc9JLXAxkv27xirZHgPgQrt+y5uGzjAJV9hVEXBz1T2+Xe1MrCbjC71uWCV
N2gy5Vdvrc3Kd+P3k/2TVIvX/sblRRfWEb7rd1xPW1Yn7ufhvBLuNjeN9Gke4Hbah4553ZH0VBWe
pzbc/AuDbCRk31q9IHKXjIyqnCg8ToUxOFp+idkXo40/Jr3qa7tuVoQWZNGJmZWnL0UyBUw6Zbd2
b9B1E30iwd3mME4rrFOso1yznW+X/rnHK8ctwIdD4cATdg7miYB83TCSZ+gtGdnYVHS/23UiBIJ7
CjMAjB5vj+sSvcN2+fJnXgm2X1vs0QzDgFGe0XubZ91nU/2waezzXmcktPfEiwN9yzVs31OIBjKc
4rFxfyp3yc+59Iz7gF9II/tXFeXxLLK+OGFeYWOJG6Ag/8H6QElMckU90w+XW/pC5PWdbvSEXF07
RJOfU7HYs/IEooLxqiI7InHVzv2MZfzeRW9+Xvo6qP/2Uz1FByWCpP7lpBM5FG2L4ApRlme8Hoe6
PgdEIrMHuG1MaOAKma82jcUVpxL2FQaWhbdvHOO2p6V3sQdp/IrFgUEztsdV2uYx6TfvY5r1bffs
TwXTeRJ+Efk/o9P3JEDCJ7eAe+y44A/0r5zw/n+6lQoPLHEQqMus1MQOT+eEh581iVgy5uKMWgyy
YpekXvITY2g+niPiPFuONKz7SxUkTQv7z1Od+ispuOCAVp37TobAf8ciQeVFG5d4T4EDgWvPRISw
btQQ1bsfe9uPpzxbsbuZsBf5tcl8h9GdlxMMSHjaR+I0i++Qy0pomeZeuuWTmliHfCqbPFeHbtpq
s841+SUL0vIvoi+Kk4Uwj+GI1cP4Mr1IftRrhNNxpLK/TUWwTWKtL35IMZDjiMcYjK7J4+TRj5BY
vi3wqujMhJxS1RZ4De4MPIJ7IDJMrEJVd/ZivFXDNgxETqxrmSnhT+3K+ghYmRIggt9EDL67nJpn
R8SOzUt4Cvq0PmG7a8s9JAeAGLNIh98NYXp9A1+mhhu+OXFk2kHHpsChoye3c32cSJqSQWzL8D5S
RcZFAiGT4FNBZ7PtXZEvSxHG7n0ysfb9Cilxi8rQDCrCaIPa/NEVDB61pBk24iEkEd2b6R8kbP+9
VZLkRZH45LZTjujPLPA5vsumWetDYWOuPGJ0WGWxKibjYckJrBik+3U3jW05XPMMAuC+yBu0l1gG
GeORRuju5DCh4Yuu5vKaeCuGOFCpC2zBIgyPS1wD+YwHWMj72ONGAThVUWJJkxRfIVHLfJdgkn8W
SJ64QYl37QEBkAVpewrwvSlde479Qj6PDMyqPbcGBzEBl80oG+NI4OPpca3X0Ty+NKQrcEFY0A47
Bao5wf8HuPCoF9hYO9p5p4IgMISv6DOUEKyzL4/c9BhoJAspPlziIc6uaGL9d7sixc73R/UMPUc9
EAEm/hXWYGtwKW62UHyiOLDzcxEazM3UT7537JWgKVCixpLARVSak5iHMT0KEUNlZv6ZdqcqaZPb
hG7wkjTx9J6FK8WpP9rmaZKdfsxcTgfcgQnABE9uQAxUVJYx4PnOnuQIUO8E3FL+1skIHDxrneSt
ajCZUFxL/qAFR5J6DFZGuwuT1yPe3ri8cH4WzZOSq/6RFJX3y+9wkgETXDYNjUbv0uYMgED/ziEJ
kS7hA5kmUjP7qRyHp9h1coQqENtXpKKgOcYuAyOMRFNEytknpUD95xE74xR65Esrf2W9xE9Dfk9r
XvNRPnJkEC+DtI6rJjB8Cz4OnGpPKGsLWqV1fCTmuw1ymg0MM4G7nFEr5/RjGcOAwGrPAbHP5gaH
MZUzlRLj2Z6BbJ3l+4LU1NV4JedgkFjcDRURsX8K9FB0tLnHEW2DNXrLzJC+VgD1PiKA0d4u68LN
FrCG2addN5iDHDp+re50/S1GKAr83uinLkLSBqJTD5op0Ve8+pF32AShbm9CkLq7oGUK2+IFeqPK
V80xq+H5H2hl05fYphFGsKY38g3UupNd4N1gXANXTKecKMe/ZCKDLMCUvvwLAWIFGcNo6Ev0EbaP
vtLZmyH2/lWxgKW9aMzYiNKISP2hCHKsCkahVe1UaAecWBVz/YwtYhFitu4ShnQBHmWnwuhGrou3
vF9sSXAo8zBhJACoW7o4rodiXTjlKoDmXNBtEFRntfTpq+nK+YZSNXIkAmpCm8YcbGfFDEJTIuXE
uoCv4ULcUoFxZ/r56KN7e0eVMDA9bPvgflFccLYzzCAGbDiWXyaJWxTDIz9Nm2AaqrhzzB6Rnuek
xSr05UQL7UTmTNjQyJtkGP4W8yfpujoBguXLC6BhhMCYiTKrI4KhaI5LY5Y/bR9hEcxgZ2JaF+yk
zlAKaNKitrvPOk1/qEtn+AV4lge8CByAcUG62dOxdJMjo/khLYFl8a9clVo54fzmw/ZoXvyciJMH
5ioMRNqhEz/iws+/JWlrs5vcLHfZWDSpu4TI7HrWPG0EYp0Gwvxc4EgSNCItMmrm1OfZm3A04iWG
b8KutDG9m8zchzubD356Snv8b8feraNix6x3LB9xv2OS7Fb8XRcJw3i6gz1e9Kekryaiw6sSy9WX
glgPbhokEv5xfoc5FGRTP4AR/4qzkX+LGAzH4xCNCOiEp9or7E0shGZQ632bUOWcaLqm+EczLECr
9LopgW4gOtTNfgym6zxxPtBw8jNSROurzrEJHFpDB4Pw4TTAO5Jt3U3IJp+rSDUl3wC4EiYP1kzc
hXpW2YMJrbecxoZKaaFmzO8xcXQLr2eewf+nNQiwjmC/KR7knBX1z4xvIbv5TOK6l0YVSJcQVrXc
JwnlGp1K0Kj2XgVROFrkTCidV9+H/XrHOVOnz7wGc8fpTm24h4vURTd2XOBswOrZiwvLfpus24P1
U0B+4olvk6ZwAi7BuPsfe98U28ZIyWXox43lLwBukqbTRQ9ubcXBimpYh4sPYjTkrEk3EkkchyOt
YMfSiSfD2pUF7TGaioP2mOrbY4WRqGsf2DhVxK/TwsN6s24P+zhLI2RgXKBc/tchZ6zylMB8V/cT
srRzBKpEe0MtUnRn68LOM8CLp6lO7gqfV9BHFcELfRKubQnFEkZk9H5HsYQHai8V+V+iSDnT2O6S
TLjLPyv8eQlRk07IC7ietqsOglUH5q9YBfqB5JgsPltZM4M+YorT/NsBoHfyKagGUqZqxZm1r4LK
rlysMwidE+2TdPAs2pa8oOWTI/QZYbXCzwNDiWfVx7BM8TCOfP1QjyLaD7weQPHxa26YF5W4lXiQ
vcyYH3RznYa7AXBU/F3o7X8P0it0TXpjJoKK36doquBLODBn2BABP/8wqowxQFaMPMdwp6T32DYj
8N+ksI67kznqMy5IBavyPp6LQD+EuNJh0ZvBB0oyKT9kU8xQ5sEXbK5oM2TidSNA7C3Y2AgzNvW1
q/kCNoOHkTFfErGk65gFTfPYV1tnrhtLj7sUogb854apGn8Cmh2r54npdvFfgs6CqLLMxXrzW9DD
l6WRmK8Z3En9SKCec0TUQLRekgFW3DMgqwqbq+hq/7GHcO5cR8wH0Irh5ftvym/d5TmRPnKbgIRT
YKhuh2bn409rLzE8KCRlouTzKRlzL303VaLqLy2axU+PRetSpMIjxC2C7yl6kKmBSTAK4FMhTUG3
52FdmuscsgVitzjhmB4ml02FcB785q/lNd3jfpnGT+5OYElRqocKeMNMp7qDbkhoKYMDHV9tjSKH
hq695S92cpHaAxJQK6BYbabuYTWqOndkcBPG2vX0aj0c/fvME8UPRHwKDPaBESCJlcSpDHKhRJQe
lD4wG3LMX3LCwfiOkuEhmWB/Ys5UxMHCVt+AL118D6pS9nc/egYcMrtCh+osV3cdwGxJT98Yp7mU
lXIqxp9VXjfFB/KIQ/Y+d7CjHBWODrILVifK3Mk5GFYS0SgqiOGWMPhdg+pcnKaQkE4KYW06+DmA
vk8WQgzxZQQxSRtaaXpZIGJd257aMAFMT3A3oQ/HMs6UD/k4paZYKBLJUFGw1IWx95qufol5wXtQ
PFRlUc0eXg3Ip4dgOGFAGA/tYj15jucR9WnJZDJ9LIR3wQImWZv8IfOVJ3ckRolaaT9mIAMGlVoE
ajyRFYANySPjos2BSLM8HAwElIqbtGDhx450lzdfYToGzk9ZZ7jcM/p4b9jrJGa0wRyPiUVqBXcV
xsyOYgTbBdhPqbsIzFnoLi89qXAmho7hcpJskDP/RO7Y4I5Drb05W6JNZBu1oyu2Ah5sLGG6yq2F
z0RaFEXyCiugqf+x+QbH4sIkU7zQ7WK39MN5zk+YDkb/bmGEX5ML26bZaAC0ERyK+gxEbCgS+rJF
B5zaRl0r3l/C077nfmeVEOIpGa2zC7OoGj4XCAosyCLzkHs8krDR/+G76+M7aqrFPEkzYfU5LR3O
Ex5cwyf6CiNMBmwFKdOTAds4XhAN+Mb3+ICxDVg3Mfql59PW4c6jKB0Y3Xq4G/x5TWa4hGOGStJG
9LS71qPGvm+KaLaHphRqqY/o0MNyYKMRShWKy9w8Z7Zaq/6BzQrKvmRTNUblnik3ZI3d3CSMT0Rg
Z3ixK6mJ9M2iBDV/qz7GFQdeQsTdMysdNoYfnkuIp45m9EUEiGsXhhsyRZKBn4T6kzHXl9rtu6fV
XzlLJEjN5WLzhvS2UMHw7AMtFPc9zX9Hslt37aMhcf9tB7gw14RWpfvu187TH0aysvOgQeT298uI
h/PFtY6uQWr46zvRdM89Trpd3LsqBSbwKd0mnm+pBUly6ggeiB6Dk+QwXcwydBcLNMgFuzGQ44hj
2xePeqF2uGeRKSGY1vZN9jU5jVN8KL04zn9TtlINM7jkKJAQioKd6nJfD/g2GQAf1wBb/JX7bsuy
5H3xDzQTEIV8FUfJmiPz1sp1XJ+AXWcV3olaRx4eI7Jh5QWUFH8atKX+qwX/zcCnzNFb+5B2k/5D
lH5/RCWPgRKnyN+PfrK09jQNQfBGVQ35TUh+wr3m1ZB7taLE7GWCVf0wgcLJXlSNpPZJoVhuYC2v
aU8CgccD1JnSPwFOaZYzYCc8cjTYPl78kf553kW5h3uqKLqInkf0rYMAMhti1dD7vICXP1/eKpFX
zs13RqMffBdhjOOfbQb5jnKutj/wdhWI0xskFgsDVg+iRkv4kuVxON0TXZCPJLiAgUBekaRV0JE4
pxKRj3jRlEis/46VJhzOi6vB5frsraPSHLM2uintkzZCUQmn95x5mdpeIU/tIP/H2wAgWr79KBnp
eU3I0VzAiO2O0yihkvgMoCKaAsTdU0f2eCWLvt0Mm0/fOYHJY0XLgbe3XN4Uv42AFSfHeudISxSh
ZxG48ztxZMFIeGJWfFmxcaKpEN+3h9gsmf6lEiZ1JxfkS3CaY6ZtB62ibpsjRU123wM+Cb+Nn0OQ
oAdlT9Md6T8f894E19w5Eh92D04TDO2p6Yk9Q+cBVn6t2hj1zIfWZHcThruPNmoNS8zYWnNUmJtr
7m4va37HE2teFlyH+O95jAhOzj7iZDaVGHEGSFEHWqxKgkEEInxGhpmbM2sAONHYkOZ4DzyvHMJJ
3Sr/UY0NU7WYZLu4MyHDOjs7MbuURlfPJGaTzHmSusKWBKUpGs5EmCBO+33Y9i86w8J0b+3gphQM
kftNV1C4/7RbGPdjIg/LojhRgvqsFixAx6oqEJJEjd/rIZsmQGixRzXzqKoczYzLfRbkeDz4eTCw
XbybZsnDQ6u8drjDgWz+9BUUJMaIiVkwqUkOm2YtUlJDUgQBWDJI5ixEWjP/KQBYt17JB+jskcFL
0R40fgc8v2olhECwXGQXF6xYeabhIKlJhzy7zgdji6H8EsAp1XViVMQ4SqCn/mgcF4t4MvfdfIM/
ELz1TT2pI8LaXL3HUIKZGVQNV0g/jtSNyk8irBSl6Una1IiBP/WayoCIT5jU5oqQVC53iqJ3unLO
5u0zfQcNezLg8otJc4VvbE6iBceWBZEiRhs9tCJnFKOLZPF+22Co6ouu55wmNtwwvoug3tE004LB
op5oTPuIaNaBCXopLxCdi/SRTHzcv9hxYIH3EfGNW3QpG2YVdmVMyXfp4BCoMLGqC9Pa0v5SDqO0
v3LRPOcMEw1beGrMgFD0s8nWJ252Yj7EEUzE30ZQ6Gwr/ss/Bb8lvCxW86LGKgInzAibTo7blXiU
X7HD5yK1B4mhbcPV/zNYl2BA0nSAv8wSDSxsa1cemZC97I+4pBbxMoA0/8Lr2PfHvluoQNjyhEFo
t3h2cg8l/imNZWad8cSaNb8Zd6RDW7yJaK9lOFfxNmj3G2PxZtwzcCwpqCvlNvve8eIbo0LBpBUa
cHfWy+TNTwwRlLhY/DL2UMxkIx/9uhXlGTu7uDE3SoL7NG8odTMayr/TvJleOa09+1msfa5vMGGR
2VFziM4LPFY1lX3PpVNZm2ffWdzah0kZIihd3q/hfeFuTjzwK5SASlcA9grXbBthzIAejpsli0Gp
bVE7dh8il2QszOqP5v/ttZ8yMN9Pju+/W6X4JZBK+x9JnifOWxtIbj1i5ApRGJda8zC7w9zcZWPH
Bjr4XMI4zHvL7f7JZjRxoC+lBxoMxa7vxVFgd+E0z3Wk99S+8YBJc+p/e9hjQhqxnEu29Er5GXH5
k9RmN9UHxT04HxuPUBJ10pByCsUUAUoaiBrZnO0aO84ydiZ72OCHZyoeslLUU546ytGHCs3CS5rd
jhLJPrLtgblYYvBJAf2Jp/FLevGwvSJzP7yzz6cUb7kiBvJRNEM4sKqRGThLfWKHUQFCYlTcyC1s
IOo5KR9XMOznyMSpuo9kRPU+esxh3upGBR7V+8DYlteWBwdZDuUVhqXLfk/E1fi+p+Jd74zK1T/C
NRA6VRfk+h7TafovJu6XnvwidAVbe2qekjbvhH8lI+sGL0sFbeyj4Mcen8pxluZujuXafggybZr9
RtBk9xko3YCdEYo5YT+UbC5jbrw4XIWENbJDL8hewrJCXEPYwsL1xnBG89IFdbk+SQr94NxbibFI
YjHHKIZwh59fQWOoqjLSP0W7Ou14NH2s6hvrszr37+hN9fo4DmngQVlqLHubaPqGf+46Q76zWIK9
J9TSmq66mPwKGzcTb0APtrUU/SZo5+XWZ8sWyID5z7qeWbTVE4h9FKQlNNDrOTeD5cuffWR7DYO0
PLVs+NQ7VY+huNDhetsKgCDDoDX4MMTDLPH/Y9KnfDYgA4wEggq5jAbIhVP7iSdGEMoQczBfklBN
71VN0BDyo5Q9hWGVnTxqkeJMAnaTnJBXfzP2CoZbQefq7CkEOYbglEp5bhdGMZvQg7at2czxf7Q2
aQjty+4zcXAypHssELG4z/p6HK81HkT7XI1OUN6z7QopR7hJi8aUKRlEj1u1mjxymJC4TTrAUpcs
ZwnAxVRjAXS2id03H5DiwPbdBr/rAUrSbJ5wTK4lLuQ18t8yOU7llWgpblX0fq9neZQQriLFOaZ5
+KfwcfLfcRUyuCEhpf4J3Uz/Mmj75VPDDgH/yPKI/E3h3UzfUcFNcUpKP05vmo0bhjqYmsn/2Ss2
FL0VzG++ret6fcGYsXKdY0zHDhShFkl2c1XHeZH1YlsTkAsVPQom/Xxb/GXDy4TBav5WPUIWb0fM
SthXE1Ox7TV7adyTZpVI80ojRCYXe1A2aOzMngsUwkOY+G/0mFihLLvscWkAR81M6KJcvy5I+qDL
Pc7bosemlHTsWs52eAkZADEYB+4kIzeF4BHSPb0SMEzNhSANUdhhDsbm14LaqXFYkQxbD/2UD+Je
qB4mOz4XRAZQn9tR7m4FcRamoz3wLSxMEfDRhq+V4263qvW88Y5QKUfF5BV+evFyqLZvYmkUCFcD
uBGaM7S1v2KilGBisELW80mql8cpqSb3LVoUAqCPtyq4eZXP2TVhNg5PeTmjwQqvRVgqY6sFocli
Qc/sZRzcMS0hP+HjR2Bp5dLZ5NYpxZEMwGsJz2julcslGfRVepxUQv3e+iGizOARgz7AKxLiUKl+
u841IM324C7sddkxBwfAt0ubkdgMl3S+3mDp+rOzty6LDJ4qhQenOfNnL8EDTuZlfd3kSJ6rKmRH
gB0bSOEITnpJd8QTuHtUkczTZWH42T90TlC5LzJYVA5iIAkZLSkjwN6zfm94tvBgygc56oKZG4F9
hUuGg4VoWp+H8x1/Vxjd6aiI27uBWMurB4nfOXtZEZ9QZgEL+nx60T+xuE19EKhrE56WUT2wqoT8
Si+2imyuHBTKZsAHXc7e2N7Z1HCYMD/PH9ERNoqabC2aPrjpQh0VFpTNeN9iV8eKiU5hmg3nK1mS
hWkizBl4mCyDbD4Nbp8/U0SSh82qccq5aYmI+aes8W11AImQ4kBSTTN8WR35jXtsM1sflzGmtsXD
CVkcpnxiikORVnPyYTo5OC85pDzvQjoOJVdMhP4PGa5fkpkFdFmGdR7Xt7R5OV6nubH4EjPoBl+W
zHzL38/QHtFzXb3IOxUwuHAic/SRelyisTLHid1KxM2cqBBvdgoj+yVMoZ6tBgzwRh3pp08h9uLZ
vdQV8+AbdY3tP7sW3fRSaLyJuOkojfYzaCHZHsou38AKYlryx5VGYwGHQS9wSUdNtzl5IyTqnjVW
7JPMS5LBPtlMJBAFHD2poNp/Ay/tzdkKnvhzxcxyeeVWwY+Dua0LHrOyIgk2VgDk2sVMC4thkpLx
ambJkuHxjFZ9H/sEys4T/+zsyuSRVO2kJ9QBBuKp94u3NohfGET5hODJ3/VvrYkgEmeuz/zcKWYv
oE9t9PIk1tjL3pLt8D7CYtDFY+yDmrzbKNG4JnQIDBzCcx6c5QBhjVUBq/afWWIpv6IsNs27GQBx
nKyVYfQczyRZd3T56cB3zkDxlFSQB146S5z6GNUFQq0uRvc3Q2TspySfsNNNcCnKq557L3vEDUvg
ufD9Sb2Pczz5t1Jim3W70VnPUTtzhYu2t/e1O+NaQ7VFdp79nBKdTGc1AOn2RlZdhBIyssemXJzr
7G/UWC+kAbPCqqv/73SZOxSkcWSrLh6hhrlq0fZoKQ2lkCJDMJMC9STG7wPl72hwIlb4dPYtn3y3
T/im4PIMpFbg/WJCktCZAqhzpPdj+Wd0HeM/c1yAmhXwSrNjG/ZBe8Qx0csjKL6mu9e5IktKXcbF
y3o9Nk/tehgt7BBO2UB/7ucN7FyYoGRHx5TzNTCctJqFTFVbnmQbxNmfqkNlm0IYKXeKg/oGbIfH
x267it6DgGWmALeZHE5XwW4FqgkWojefCjlv+sd+GSZFXYeL6tgJy5NA0eAklkWWPSMwn12x2Svm
DJX9RNszPFiThVOV46lKP0UDlAMSIwVd2GMr3mIoC/NEC2zorebWDdB0JFBigptB82IHyUHFRWC4
QjtSr0vCN9LAHT8qrKomO08IY5gf1jnszKNrXRs9tezOiB+hA8JFywjYYooJx04cQ8j5FTTxIlfP
UGWW4MwkG6Z+BWmD2X9gBICnvA1hmCGp/7/vcSQxbW0kBR2QXU8gcDuTraqfvmX+4H20hQPDuvGY
Skq3QkU7xgUOeehQoeYiXLDKSbZzuK19qzDfZ+99Afweig5q6w3QAuOV3ZaZxwDMUFkeRl/NwNGw
oXx4lheY4qcIb+xqyN0zQwx4BZPb0MMEJH/IBToUVu+geLDHym6s/EcxBROLloKmbNwdqgNvFtvf
aGIs62NBI7RUZRfk3uhBUHtOHzh1OLrRd4jwA03xbpqI0dpiDgxYAIfbbQScxZEFD2uoPLajc56E
gq3diGWJGGJCl6YU4DFW4VC/j6TKw48+3UbhKYtQfiqfOPlhnVKHsVbINroDGjk+gUD63XDXGG8W
DcaJlecyaTGQHHDgePIWuoEMxh1QZ5ZS0tJ13aXwoRg8rFHZQ0CDQHmc/Q4hDG9dyHo/6APY4tdF
1MERpACi7MxYOcFosL3/l2TshXO1ws0ekGgQm7JuddsHnVfDH26v0n32GMywkbfMvPL/qW12iGML
ZnscfZ5LCJoxYmRJ8UPjY+yYQ/gIjhLRZ/kG9aPy+56qnSJLb1JoH0o3/stkAHEN3DiyR8d+yyxN
B7LUc6te4swB/3kRyufL5t0peWzi0S/vQqwD7p4OiWwejWvSXcIwV2jZhEWSpL34ae91w/MGSgse
Y73l9oC7mvqfwjIi7h1nai8GRlz6X7JU0sLgJsTRbLERd/waIvCeexeLs70iJw1w8PUcJMBFRrdU
r0kO/zvbae0M1KbpvKnKakHaZ+eP6uNdDyR78ytXPh971c38YI9q7UzSnEiuoiy0TcCZlaVa/yDW
4uv6GM0KVbCWlInfeFyk/OH5Id3DOtrCQVX1O5xpUHbDiiUCccqWH1ZXJepnGTPLHveslkLgbuPK
n24jdtPqOrOo1/np2hK7jbErgaM+5M55IUzEQESosfqnmu2mqxfU3qMaEZ3OgwFnxuSt9ooX/Ms8
6YzwicOPrCVYv1kCytqWZc6nTzZQxsVDaSZeJ39K4/A9ioLMe+/LGrgHuAr3HZeGE322phneC1Kv
DHWdilFeVHlMyoY1N5dENEimevaL+o5lsfiq6JdwV6NKMV9DXZrdQ5axMYgTpwzojk27EnOgznCS
/h2zWlcbdgj4jOGYopL6OJtx7OwzQKWQv6NoffkryNlZthtYCYpqgfffPLF1qCTQLjXxFahpkEFZ
CS0IwOIMibVq7oeKNoDZs9w29DLLYv5qqU4AyTpYU2LG6s3eRGuCV4q5srkrBjN6uHAWKHjHSjVR
9MzTQ53fh2MrzyGazXRS3BDQQaPW4gFgMa74keWTNN89tgAsVYrs/LvJKxYoxz4O6QNrc5F4F8eK
G17edXTR2Zj2HNnkDbytloL7tnUd/KqKppK5b1Tg1qkYoK7pSYCRjhh95Kr+YfI0/0x7FDYCmQ7U
S6rxAYL3NxF7t/haGqZ2H5GegNAe6pKdwhJeJWuCyMuzg246IXd7873O+qi5cjpitL+bJ7f/AUNv
qdgQ5jsrCxJaE3il2SeIQxhCcHuvgs3fyQQ2KLWFCxwPjH0DZTzyTUIEdE7p7eAlcQnGjHyWl4SM
0vqrCgqScoJx90pVgLJDiCoN/o+EtOBKf3FGllQeAC1W8VQjMGHLpzop6cRAqGEfYjkTrw7CTu59
8hiPyb+EsWezLybiQB8Ile5yBQO7OnsV132Kq3rLQHBQdtNv6hYQKWzBkfnMAsGaWu5fxD+BpUCM
u6jmGZADB1W4ZZ8DqDYjzoaeFDCFD7GMesdyoWz6z4WAUx+HYGLx8g6XzobOpSKuj5jjmDHA+V2T
fa786p9NakxpOfpoeKlxTf/F+QngjJ04/XNA/S6fHUm49baNKscdO0WxDgrM4U9eZljIk0wyy37y
qlY5OJ9AYm3FZLwQGmA7gsGiNNY9y7QQo9FfY0LwbEabnfsQ8zUv/ezL/5F0Jttx41gQ/SKeA4IE
QW5zUiqVmiXb8oZHsmXOAwjOX9+X1dvqLruUYhIPLyJuPGecvnwtO6bS49iBAr3jo56HvwmRvObi
+3wloABKbhJ0IbKJWeJtrcSJmHrgX9B0hW/5DaesxKb9GA+yv0duNe05hXxHhbE0rIEJVsTBJeZF
gQRuQXKT96XDm7jwEq43tL8g9WdDRjNeR9rVXodoctjrz8oPr6g4JK+ymuqM3ajGvHvBQ4kxLsoS
+Vt4mIz4x/UQ0O22LTRXSlghOpOsvnP6BBtdkub8TW40DqhNpY+AocIaFhfn3bbKIMSrIVQWanpE
8mGcqjpgSXuu00V4SBKCOnCR+779Kx2SE7eZk0UQlasQsAy2P4Sv24JcGUTBoWnkV+B1bFVuJAUv
yb1jOqxMtpJ8Tdmv8yLFqZLJS9PPofoyVdCLAsJ4EZGq4e6FfryzcxPnZ1q6yE/Rw8f7gLUJe2WO
Zq5mUz/iHExa4oznpqXodD1xpcGGEVtQzk/OqANLfRjWqTG6+IUzCbLpttQZ92lyxou/86pKR6Rq
mBCCnd4Cg+w7KHBIsR1B4wwvU6i2cgssSLKvYdysmL4wugHReg3ajtXuIYq5xV7oavMWXF/sAmYo
ZCj86T8KhusgOU9ssCAj4UQJ3CNBw5Wpx5uaOHufQVWF3Nr5OCXafJustDNmwpT125BwjqIqgrZJ
zKMqoC58Bwy8qFQ568Dt/hm1YcRNvY4B+XJrG36lI2nf+7Jf2jI6ZmO8vTV01lGda2ZAaZSPtcN8
FrVVI+VEvjf355Zqo8A5JOSZKvDNuTHrEyOY53wGqqupnUngNZWsPvDE48hptTuDrmws5VFr0Xg8
0BPXhPQTUQXI6W5J5SR+xj1cHkihzYBRqRi75TWHRNxcM2UIxgWh3u6ulUXAV9xp4m00rQvhfCm+
LHT2EMDFhgWW+zXoqKpHXBq8/sg91N7wWwg/dO9W5jMIZ/5E9M5vvsxOeEMLe/Zn9YrtzmIEaw0x
V8XJ9bG/dn2PW5f6Rd3ec4xqsBmAsF9UuVl2yd0jY2VbMZ9QJrxhY+RdbW7yX2C0MNGZeMShxj5/
tY8UUelmn+IlucC/XYGi0HNJkR52ihANp2SRzUV92PZAuobXu0f2pSxjTFvFv8zAZJ/dIoDrdhio
HG+HPU6xSYDknLVETY68LiL/r9ceMcnd4mA+TBR4CcYl4sBFZXK5cTCWvWqC1esBwQnkea61G99O
KCzpUbIXpAavE8gRTZrSboamnbhvMYIgUuParPoh6XCJQ++e9Ii5z8nln4LtJt06jOfPsSii5uz4
NJceFdli97Swf5NvYoqXH4TLEY/SpSPT0yzC3UTA2c0HIGCjQUiKwrfEZja7G3CChM+V9Zb6aspF
dVcz5mmwL3C3lofKT6PsEoSrytDTVv2HA9phyebEfn0rym4jRpUb+CD2TPmWrI5lvOH/PhOG2hge
2QFWadRyIUBQjUmAKVbq9BqwzF258/0FEsWqyM8x0Sa9wvINZ4iVpigMlNYhYUl6JQEBOCCO6uAz
0cbcQBuZ2q9udtUdz7jTsR/rPXuwKyGEE0fuCC6CLNta3ZN84Flq2xm0YkeeAlponlP+FYvZufe7
dk5vMUi14RUfNL8KPMP9HwKh9ouWbt5b1eqgtsk10tltmAKSf/BrtkJ7CB/hDQIvP3XIQ/XY1IH0
900f4uhhuS/tGczlYL8DppgB9rbGF/xrxPT6A1Isc2E19pxIVJ8D2WB01Y+qzTIqzoCJ8J+4TCPC
kmR4hK/szEH73XhuX/0ofCk/wMA1Z5IERfu8DG7nfSU4mnoCD5WI2WLhwi7YbtJrn3dHU8olOwRT
1v9OCo6eG+G1+mXinHwe4oCwyIYlnphh1/KjiZXNWdZWynsugJ3zMm9nHX7IDNDGB9RNgzLhsJaW
dEq1HibsJOfNWLkxoWajB9zbk40gaCc+aDJu5rh8/7uKsjHCcGt8W1d/21ixVQE9O724vkhfsPcy
LZgQBPlx8w+aS6lwVeIh3ZT6ptjaAgh346cojU6Jv/8H61y7jt3jAU0ZV0UXkYP7ErSXYnto0OLF
18Ydm6gmiKg/Ej5vkajb6Et5kTBF8R03j1AYkvEpZ6dJFyalroO9hYJg0jvsPDMZzLXymSthztCk
UeCK6ft9muSu95Tx4Y24qCVujcPSwcT4Q/p9nF8Tu7aZy6uhDPNPu8QzqwfUysonJaWKWf/efA2c
ueAIwuq2duaEmsUo0M4dRA6+nOT7CUZ8SQlT6xeafOPcSnbMHtq2sOFAtV+SOnzfe3l28ULf1yiZ
6kkRqe9u+iqH3pmErFFV6CXiFox+nR7IZeELDGEPExsowoD9T4QU3XXsqM62z7nIgNgEqy5p1jgs
JfUBLJeTYjppt5LmhGNt+OBM3riIS8q3brDDRyg7nvR5A7Je2bIkJIRX9MfqZtWpH926Md/Ea867
rPloW0V2MsSkpR4SHBsXnWbihRYvXx4Dr3S/F9ozwuc+D/jNCgi025yQocYtscfWUZOU2/Yv9Aty
7vPVkUSFslNaomyGnc7qe2YPeT9rkILbSYbQj5uf86WOCMBgXecl7PsV0g4+4sFk3Y1u6+jvrAnB
HRo3IHm9rmvPRWQM7KduWXljC0dsPuQYSu6zNgZXO0VbjEDj6ziBVWL2xdyGjhEsrqHouGybgqcU
/WYnmRZqqCab/jSlhdGcRA1jXtNs74TEw+uNO2t65P9r38M4T88gC237qlNyaqD8qbnhU2mKyWAV
n+juXQ0X9F0zgt1X8YykIFzjEzRxHP2EbRNvqxr5yl4TX3HRiII04QrY6d4wH0HHfhswLHYXBIYx
wobvKFb+CGwx68IYE6ehsy2lnO2Iixonagi0xOeePKxc2/CD5dTcjz0dv/sUoaq+VH0ivzrwCt0J
W9vgHzmxuFNiHoV8yvtO18wmaST7cB8VY+i/5FUEPNLGZEzuaY6P9NFPXaIiw4BXS0DVAEYAi6u4
VWRre/w5mdOfVLsljAdkt+YMvK2P1FNvpe+7tMEqkIwH5OIBkrJPQHDPyyHpbpms6GK0RsZfyDZM
rTu8xZW987CaVBu3uRviB7feVkdLOtN/hV93gmAPKkZFxLZ8wFZ3dk25z8BGgDaJH23cwIDRymgl
8eyaEzei4t3F9qQvwopsOvumWl4LPtMI5W3uZJDvOmt79xYREqPZmcBkSz9MNfEvK+YncoxMdMuR
5r64uwc/U5bvTp1wwrahTt3DvGYT9dFINuWVhC3+LU6VaXZfxDASDqJ8rLEJv7GW1dAjeUUv+o4Y
otNoH6iljB4yX9UgOSmbttnOxfDmJefYR7E5xpbp7Z5loN+9rGKAloos3/LOISPI28rARgjvgsjJ
qVr2+m1Sr5jtuamIpGC1cBgIzsUg85pUmu+KKbjsb0KY+XSTk3JbD6b3Qm4b1GyTA4XJM1f3PPaM
mUHmYqoKK8tZD++jsvWVvcw4PtNqTIckZxz/0XRbcFlJd5gjKKYHb2zcf0mZ5fYPMyQCL6Jt4aEl
hpn40lUT0xA94jy9S3pNZj6zI5esREtwmSyJHb/8XQGa8I9LiEdAHxJPJOOLzMjx3xvsn8tvDt32
IYQ7gagb1sHr5AzhvWVRd2ZXg2GgoNpJXDG9qOxuVjBpnuAFBfk5bacteuypPjtWmn8ggjwZWdSg
wV0qrJ/w/XIYftgUqll/mR5puaEzanNlBB5mDbb5xCd2RQeRgppEykHoZm8YltC8aKitIV3u4awE
37MScJ0pz8g+an9Udo8tVPZ3q9bElpVGvuTAbZk0G5f0E6cdOmpVkG2B2Uj2rxn6zIP0QPtn5kv8
h2acWCINwsNlRWlzQeaRyDtVC+FqNnslddyb6Y+hizKdjc20LrRHBB6BkL0felv817B/qbKeXXk1
+stHFG6utrwstkpHk1AcOVL3IM4LZ5klUy1JfoZaoY54Yrvss1+ZftVNTuq/7jFEwYdj67AT4ejO
LwKDZf2UARab/pLXwg5TwLftPkglbk0pCDTYU5fNfIHJWt5neVtYOoFWSMWkL4BXWlsBvBsG1NLF
xtMdq2tEB2ZPui2qdO1clL6GKt+EloUHRd6iumn/W1IKFSXOcOJuntBdvtRsmQU58eEAsj3qP/0C
+Ycwe8a9FqDtNGyxg9oNHJb8kGM7b3qizVScNcpvfEpVEeibMXaW4CZbQ2IvC9/Uzy0gmNwJs41l
kVv1v0lHooAAy/L/epWj62JHOVEnrxy/or4nYLnMuH3W1P3Gwju9Z3hWij0fFHf4MAg4h4QzRPkV
XcV+M+7xeYcB6dSm4oW+T7yyshTaO83LIl2Uw65wu19BlqPo+4sAwKuq9o1o02TxJqVIWQHKCwg+
l4sK1KpIveZqQo5jKRb+wiFVho9V5sgnItVmwHwjQC5mEBT78bSkWnNWq6j+BW2neZ7YUjOxA415
S6YJdy2rlunkVw32yMpGnn8iqlOfTdXlw6sRdIOJ3oUHsIbphIbxX3lo4eJBocpMmh+sWGiAJPsc
V9l1VKt9CXlIibNxDISnWrAIgurireOB4m2uCk1GI+GC+2KI91z1gXbdBdyRaNhg/R4iXalePtJo
WufXwt3S7BrnFoJ1j7mW3zsY3YWYFDv3m3omAgfmb8Jj7leOz7hIz+W4c1WmH4elwssEJDd/pYSH
3ejkprDTpg6z3E1WQ+P5A5kUaz3BR1K6GU58RHEIvFgrRWR/ZKwPYPfQZh+TPKViw+ckbtBM49q7
bYKZBK6Hl2qflL12HrZMb37Dz5HAFIOtQA4AuDTfdBap+h9CVOechQ2EcxRacJLvpUEteKelKO0+
RMfG/z1wBHzCHd+XpgQJX4ZNEj+zucLACg+oVpyb5ewOULUKm/xbeBx0eEjpp/CSK4sRf3ogU8dW
B4t/DUmTBF5wJ/IMjg8eNAoDXpBp87S+RSUu24cYI8P4ylal72gsbrehDszs7N35IUosBjqD8npL
6J55Akex6zxQV+EMW8zdLX3+SDhsyyFMRzE+TQZg4reSAxRvfu0uxkfrLpyWBNgDZxleeMOKzuyC
vpMZRsiQt9+TolTCMpThGfvjmjY2y5sNF1L6u7GVJmBSYuh/d5I0zV4SYtzM1myucXnAB1HplSBo
NV96GHUQd7EhZBPGeb+Ml309K7myPxxrcWUyRk4FbKa784rAvLwguNPPajzYYvuJqhCwy3AbiwkT
pFzEHrAcrhIRK3KXmM3m4LT9odDxgmhSL67IMK4OkDzUdZkdX/72ZLv8zMreLc4MfznVA1wEVXO3
Bl2X3vUt7AhKGKq2viPABBPOlcM8/StoQq8PEG5Yi/grC5kK0+Jme9tyGcNaYjOGW8SELaIQX1/i
TZivBtMFFxNF3I20qhZzT54l7zhAGFDwEHZg8JCY260rMI665xRTNymkokpODSFdfHGUWG9BqN4r
o1+S1h2v5hW1Mhd0bhqfw6UWv7LQL2vqlmEs/vDXcrrOQKjktiBQ3beCbsTPR44bfUcJsuXAPGVy
In4HwGKnZ77XxPbzPxzSutRbQEKPZGnYxiOr+JIed+yWXphrbLC8u+LnOl10f3Sdwi8KKmy6rY/O
CFf/5H3rnuq5bYeHOmq4qXieg+0VchIJcCri0SLZOm2MK1ES4YCAzRRjWRiyNaJc1hxZVbPlTQF1
/K7SLWJb1sSowZnOKdVtNWXrIIuiSl2nbsP9JNxR0ZVjFks3wCHc6JWPE5pJu4QU/trKD7uDlyH3
HYc1xD9egch2dhV5Dwu9iFXJyam4dIAtFq8wY3H/F90sllNCSJaNuC7UcBcVC0nnMZ7MM+m0dbgn
xSV/eYJjaufjsrtzk7whNBW6ZIPDUfg/OQddyZxCIbPLjEwoiL/TiNggUs2z6Z4CQpjfK5KABycd
Cew+USwUH7IR/uMhVghpuxzTbwTqynfNuWzHfEMb0fS4k9Kz3zyxKnsBQbuaX8XIBfYMVQGrEzEr
vtwskVn6k44x/s2k8pYho/FUC48WZzswF0gSmQcDIKyjJ2s7t7zB7iCrx4kuTvVD0OphOOgLNGjg
H06IvIxYkJgfxmYdzsbe1xRvo6UQuC4k9rsh07K8rD1u6VPpMsW8yGjCeJTCHTVXOwZACqUD0ePi
YQA2d2sqXHlMfQ6Gb9bNvVDgNdtV/V0QEtJn1n4+rzZVZUBUijYbT0BKdEfAcey2QtNmoTeXLEh6
oZSFAWZRFj4/uz/eG4OIao7ctMvZ7wb8VKdirdgh8O4z8QNeHI5idKfFXnE0EbcEBjZnhAI6ZjOc
O4vex5C5BO0MwKPZGZR4HjMVDeBoIztwzqxpgkPIeEJ/Dkzj7caVA1KiUdl3dLFTs8b1FeQR+RwO
b1xxm9UZlJ25ZBntbVehcsgkA6nujGrQif+Vdwq6gIm4Tx+KrtTePum8Xp6E9WjKBOK94kmtJKsP
Mp+bOQEKjGBX80X3Ml8tuPDqh3SkeljWkk+MqgxWUvBfRP+DGZjrt0lCMD9E0Mb+ZmMsfMS+m37z
fDFbhpjrP6WXTy9h1/CImGFjS7Eoprx9YgHCyYxT09kN4G2LfWFmrrTY0DCbwFX/7465AXSqTGAz
ajD288NKxYMhKA/izbXhxXcp9L4/gB8RXArQbr9K9gMOJs+8YBOhWHDt/bbpfofW5BcUuNQ5gHcL
aIb1LEozL8XFoBrCA2I/u5C0OQB9Y4cWiBXzIxv8JPyZhIG9DGRbl7sEYPAfrPNkqrPYKzjwDG1l
m9ePdIWVVKgdMNmzcJ0gVj7HLkCMI261tj0kheTGVbEgp0KlyvVbhvk2POC7IrsXS+v85gcM32UE
uwAjMOcYvqbM1HeE+zD24U2Fe4ENiv/ConfYuLrK/qgmhU8PtwxUZOC1wZcQlfUJVbEi92+j0uNX
g8Grqi4dLbLgHNwWvg8RUqo1qD3ZLsqAqHd2gpnKaghH/IVLM6N9E1OFeoJ0jSlYxEuiHwoPnMQe
aCnFXVB8yzsJhcDeAvZnDUDjzTiC48UoSewzujCJctjGjkN8UIQ+k62ZsDfuEAks/W5dIRAj+NNp
rM8NOzpedM+tmJmbrGyjK3RF+dMZWqKCmhHKfxISwf0gZJuq52AEVwIhbgOaLBnxBIKeW1ESiOn5
CtWiJKjS4+0JvIUwIINa8RRPGdARbA8+lmxypUeQMvwYdmG3fuCusszXpAc/sGmtC+LWZvEzsuTm
xPbHP1L4N4FnpyKrvw2xQNM3P4ywn4jwMHUbYtLy1c8LRuZ4NlTPxZjFvpJaOnd8T4jm42EOngN3
5oLYmAw/dwY1je1dPdX+E+cQU2SA9VfDumzJedjaVf2O59+mt12qnORuiSz1O8WEkHFNsRxBw8B3
luzZ6bu/FzIUB8v6kFVxlxOdC+ct8MN7nkjegvrgvw+Z007vRRZBV8sj7L8VjYi3xEC3MYR+C+ZK
HFC8R+k6bQAswkj6U2AdrPbr2PjvNskj+aFrwhN3IeLcK+uC4lRHOedwGMIg3BVeXvm3JhKwCiSu
Xn67SYSNOV6b6SX3JSt+YVP3uCxzN/PpxxDNgHiQmsEvOc8/e7PBD+MWsQoD02qDG5+GHKY9IvYk
PubJqj1L5pLfsi23JBGwq+c6wVh3MlMHuManYcLji1XG1G7AuSErfMpZK4Q/WRLRcgBGAYiydQiq
HJAT1RkfRYutOfXNKwEpTnbJB1W8DtS7bS1P8wbemcz6LyaMQBHbMBRUUkO4uxmaFYt8HuHhvlAo
ac9F+V/2zqeWAJd2i8GOtFDQ8wah7vKW0j4SiQ4qB73GAR21DwnIOcONMu8vE/YDrgSFGz6ViBE9
YI3A+zCulzzEekjfXKstRjgPWsWWdRxm9Pom/zK+oWtXzU4V7oh4dLzCZzdqagTmIngM+9Vtd51B
HLiNrRM9YfWgeaZkpHmdElA3+2HUTkh1C6cHE1Qc3ZBMJVlO5Q7qWUG2DLtHvWDA1UHkTi8r60fY
KP0A+153vTsDBPJD7KrnIC6xWenCdNcIx9nwKJeZDwdCRHbUEofSaWDH6z+QJxydk7RuNiNl5SMm
JB8mN11bvfxNqGaK2VOXOt+3zbx9fwAcUBhMg9iEt5vF/El5DJptvqDcAqfhUTFBO38qOkOo1Ckz
/BNRSS6eWuuxdHb05aJ8/L/bHGAWeZyYJrx8ByLK/WG7xjyOVYVJhUiiJ47sIGoL4mhs6c2j5OJv
Eg7OcNuMAa9dMm3oI3OjGK8bADiws5qRZyMnicNLOYsqXjkO/IaFU+/Oq2sul5h+nP4QsZxfb0PE
++9uHjD+tj3a+GnOMzfYe+SbfuplhJoC795t/kZtXrN2pZpW/9RkS/gT+SWx0YPrF6fwAGGa3la5
LygBHJwmOslFmQGXV4b7cB+TabcXJ+1bjiUAUD2+USK/pDSqWPmYNj2rKYuRWQcquOAKynISlc5t
35cYBB82Fhx/T05BvuJrdpeo/Mzo82MBy8aW1s4gtam5rbC7y0sZOiPqqaVqo3i0rbeF0+cUxMVl
TnQviwOu74AVjLd65U0GXppOUksw3+IO5MFhxY/GV3C9LS5kLQEEVO2U8VHSPU4xUkIV63q2Xd61
cI9oIpqeIDRg1VBiS8wtvCCnG0iP5RtUO0whoXWwNPnL6PNdxkqRXjKEgJn2oo7FgmBcna/NwHR6
bPCGyRe/6LF1sc9Ehvd5Of2oyLESgcpVgOweqKF8rdnCV28OjQXz74D46c+GtOjKA9dNoBpo0MBu
mQ/mj6nF7HFmZl3isqai8JiX2QrF4F9lpn4CXLyUWMZug9YfKRLlV9N1P4d4FUG429qRW7HXBOjF
HgJcyLTdDSOSMs4HCLdgCJL3uB+tyyLHM2tx4VnwHquknvrunvApz1egeL0w25gpxJSOlJ3QksdM
Aky9bvCrHipwqSeBAfIHnjvKmDorzW3us2wqiZYmpfdWgHyufzdRRHEvuMz82qSBgwJrSBtJzwSX
IZSzW519z1ILQPkP26NjUus1ufXa2QF12eRe9Wl8YfSJO3CUfeGqYhlNG7zXvtSq95P3krfV9FF2
mkUJ6nkfQDTtseWp97SE7gMRcBtWw0Hw98eG++0/tmSRb5kp+paNh1lRSf8NI1cJ4AoWuyIoDc9f
ITBmY2GC16EjBMdJPYJZZp8cpQuQ71D2VDzovvo15NBQ7niKZpvhmWqo5NqHJaPrBWV8Wz8myqW8
w5SRS5NNlKAAZC5lyo/DPIQAeYbBTO9YJUpnIQLA8+PscaXkWwwHllM4nAv2LguCh2oCqrnWLuT1
NIqFsNdEutL+QG1onHddhbp6GcAIeMR4ZJ8UyD04PNitJvBbJFGpGJt0Tk76aQj8IKIGiZtBM98i
sE2ZwARns/YDsBzLf5xITSFenLZyO7VrwqpzPtakcwO5X4MlIaJB5w6RAL4wTe2daCVTdXeQVob1
s0PZRQOZwKXbiwhO6cR8WUuQ8Yh1sWZVelzJapjlRGcOfpjrKkP+rSUEOe8fyrhWFS4sXNGz2vVk
KER2SFOVf+SVWGH9cIl/TfI0W/BD9c2HQcWQ3pUK1tC9VK1LQVDNs3otUvy2O8HdzMW3qomSgksB
aLuzJirMDfe7sYmOabYiYe5dIwkHHFsPB91z32Huf2Dl3tOjRFZpGv+Ap/SWP3VAqeqVyWWN/skQ
Duy+p5ahu2u5dgoSOLx3LxkpI3CwmrGCx4bc47XCz9o+WGpautNk1ITuZ1vzEvkjzdsWwpgmyFND
JtyDfFyIFGXY2N/duOv+kQBP/edZ5iuGTiuW8jGuVvri/SRwcmI79EOeU9a5VKKvU3V1aqf6SzWT
LW/ozRUeOTql6a6d2FQ9jVjsk/NsOEXqfS5htT4oy/rPsEquUtkeej9wPimWdqnS6fgIXylFZ1jb
43XETx8SFYYIjBk7PGFl0vkXQpsq79kTCYJ8LMmZCKokp5mcJTcIUGq6UFU6G8/fVOaVJO9LRqZV
7nKPkhRsk6Ok1dlP2BzuEZm6d5HNE8/gyBHBygpp8qEIO9grmryFd0sAdOFXPlEHxSBlo+7fWOXz
c+EhE2t0Zzccjii8UUSlBYVM8SM5ok7/JkpnQN3FYflJ0VBs2WknTjS95jxXiodJOMu06+duDKBd
8+vaRSOO+Kuv19g8TAsq3nUcKg/GJBh7/Z2hw3lv7cycgi81htER5YRhon3kaINjMVHBY9SNjQZl
NjvUaER9C1LNVeKmt1FDTdecss7pMhqmN3mxlQzl9PVs8k6RFA6uEEnpz05D58RylKf+pZ3q8Csm
ZZrv3U6MeNasi3k5zxz/INwi+lWvEnMUpqdY7UJWoNMNZj76XIVy/DcgRuEroYKeVTuHdSv86bMF
A5weVqonIIEMQeFfRuxihpUc72rO+wZjKLFZ+cZbYbn3wgkWYQ5ol4rjCh4OYZ98uEcAqj7YTjsJ
SAdDmAGAZ/UP+8By15hwPGXce34OSdY80fStTiOzwL2LcffBCcroR6ym+WPgsuRRCgBLgeVSkV1n
lsSfIa830P2xSMKzI/2G7DbdiizNnERopl9IGvt16vovXbfhxtYM2Sxx5WlPfOcofytRir8hj3W/
ZWm8YK+ztHjZXAyvFPfKV3xgMzGxLBEXYE4caNgJuFQ1ffJQ1pauYc9ibec+Cfwnm3AtTPQs/JOt
9u4gsJTk4boEFrldun+ESOc7xnt6XlZLWQPTTz1/O+6QBEe/YuMJU4LMzxtd39FCnAjjCH8y3xHy
PXVe8dh7KZuVzfXLTbymrIDPkh/7fcTgAj7GU+a3myrzXiUQPZhrVHLfxwTFz3NNf+CRIbGg7W1I
4K86EZL0WMjpkdw0emRogmZfOaUSD2uXgc3Y1XhY1veFwUxm+9GsHcBwCzpqb9Ig+qtawgmHlDfc
XVka9o9Nh8NsX7agTatQYalsAsXFFM1uyj/qWKafiVTFtfIo2th3kW7bMwpMRYpOV+mN0ZvYyVa0
Dc5RLqbgRGtPoX+mcqjOeDg53sGe6X8JFWncRgsY7gdUmWREjhrX6SmQTknmPhn9W/BByQwRU9Vi
V7Nu5zSFRaeJtLkzocBKTvR+xoENaOiQaXYEVFERAYvD5tpWYvH2bA8q/xCVtTK3qAJEVkiGsTyu
FwM6kFhn6SKLxuF6iFjPlfsxL9x7Ouvng4ZGyTsvKEN7u+LT+z1CelEHut55yzSdji1BrSl9m4hH
lYcBJbZ518GIxWmw/J1/gJsXhLxsocMnzJH+eKCNXvvnoMxD5+gUtkdAzwk4bz4j+kSoxvGBatNh
7ZEwrBLbxN6NCfVY3TE6uD5OJacMuXbopeDP+k/G8N2q/IVGD7thqisQ18ISFPAc375PqgyiXdgH
4q8HcejTyV0HokjiqU+wsQOYmhUfIjppWX3o0MWPTIiQ0OOIBRWuOiQEoqEweKjOHlrzrFTPzqqp
B+TiSIaXuVt6/xIXOD6PkfIZanKJB+sIh6FH+XXxr6GHGcd/LNpJftkp6Osr4RubvTemdz5cx22b
S6Dm6oE7FUI9eWH6jmB3+Ni4uJRRQtcsNNJ0vUcjNmUEzjv+mu7PIpnFqa51RHKVXchrb3bMnDFT
4VzF2+NUn8IUUcH8ynUO5iVqqjlmFZfyI8Js9R66qeE7SDnSVc/tnHCTSHk591MWaMqdS7DMAUnR
ZzsM6aUpuLUdnD7K3zE0dO+K69pFcAWazhEFTUSNcELEcBJbkb5FNSHpP4Q+6vm+ThDP2OeqIj7M
ci2xF6WJ5JlJ+hbbT4rl3L3mkZe3733rVvM9SdjGvhV54xFTbtM2LHcIu6bBqQhe/Yb5nP5bTmOl
7gLtEMlM2O7Wn1ioCuctzDzYGFNLoxGxb1Kae/AAtBOGUd3zgoQqXrHFm2sR5WDdc7EeeCPz+YPK
a6ZrJtKqPLpp2TjoP0pgHHBmJ76nm8DxbzIsoGA4swWGFt2abO1qJBx9u106u4+cmErkk0714+q2
gK0MfEwQ6txPUCR4dvg9jffUAGXyYyIBaec9cJ9M0VOLS+OncFmkHdoKdvGbs3JR+RERV0eMLaZY
f/DBGJ8NEdUgZy+ak+Ud6SuaThYZDYwWxnF5Q2A5J6KbMEvfE3Cp9XmdGDH2UzMq3ruMJEQ3dKPz
+GT9PvdvhjlywneS3LiFd2zYp5z+2Fj9pCXKpSKH80gf8okdJUFmaiyBPSVRke5KLFmUZWpC/YyN
kQQJQVP5YRFzkl0j9k31URKgaM40htrySesg5E+YGqO9Z7bUC4Y1WcAd+GilNobL/9LMe2aSpn4v
7VAOF952VfWZxo3jn/Iql506YNjJiZ/FoukeS2J+8mnW7jLcj03aVI+kEPSK0pMvCIfcACK8FMJE
l75EYfq50PEpj6gH9F3zbU+WE6XBsn7DrCgXoJ8c0+8S22y67Cvfp+ieCatExA0yrGQcVrVPVpQQ
63tJFEl9u31a66eNW7Ycl7XlYzrU0LR9bEcLDtSDGlOjj8ggVYnXLUHtPM4gujZmSmeeU7693qni
NcRoiN38X0BpT390prTl8BdK/55nXb0qNJ38VOpwGA9DVmDVC4KUDaKaoMayAlzwdcxNZH6tVaDZ
QPnakq8qpoE2Dpau4KeJrxSHaNJd/GDSyH8wOXeLY2Wc5YsWD48JIh96EkzBTEj+QGtpQWoGhW83
8Z7GYioj+aMjcEoovWIGJGfBxp51E/GtvaDT4rFlHtwMMKn9KWi4YduLJHPXchCNbOdd+9ebJne6
Tby8hwifRXY8C4nMDW0goSNbt1QDwrVDQ4CO2fCq4euDcirmKMCbtURsWie+xnQQJV2BfkZbCYtm
tLDm3EY0TsIRYZdIgAQC0rGvsqg7LiXFuLfQgZm7U9+KeN85bHmO1GwYPJEeItsdlXMGDyTreirM
q02QZH7We1TuMdxZr8ySE7A7gv0KrxWVYNv1dsfv1A9PVumO7uSWI2IHb1X+1DHLmGMe1g4cQ8Ql
vEo9u7G9DQ0HsMz90rvwjDU/x6xcblhhB8OxJZmaH1dbCv/Me0vgluLq9Og2MbjmdcnlCm0v7n5o
v7PLD4PlcaSl3ZmWP9mUM+GvTQCXhk91+h9n57EcOY+t21fp+MeHcejNjdt3kFZSSqWUSio3YUhl
6L3n09/F6okKJZIdOVNoQCQIbBDY+Pb6+itMTPwPkGKU/JHzE2BxeygG7ZpPhqdxfWODJuFitsoa
dYPGu+g+INxUsyvTgJkDKg93l4PbOewNizJRqbApKym4CyQqKLbctafOlS+VQ0alWo7B5MYOWts/
wZkPkTg0TeajXdC9VyAAugpctvNPYQfR8sOIM+d453RNbd7DSRwbcJowfXaGJJkvFrhab2OUATsc
JSvi6CoauMDCe7EKp/8E5YcQufQNgdV88xwK/ZjtbfQl9yLbvwcF4ETX+N+V4yEpDOsRnE/X7/Fa
oiqIFbLLnkeyo4iIqDWOqDRn9eAIaPaI3DBYZSCMUPpsQuXLTxQOu+nJTIKw542gFkCJXddk+5zU
NaFoFc1+5DFYbAD0lXaNBLDm2VSpDofohEr/wIiV4zOneEfdYVOR5kyiYnhBQIW1pZn5CuB58PvJ
uW1KI78NO7MLb0s7wl5xpCAz2ztj2oDRZCv7HaIUsvs0acqX0ci7du9iA93SsSAh0EYtpTi9HYeD
Wfu6tS8HG5pNjLuo9qQZgFN+KLmMEJb71LA7j1iWDDup1bX8WJRkrY52zBdrw1rZYL0yaLa9y9Sk
s8hCtykm6BmryQGvjvxjNKj1L8q/oQRS+mfeuwWKJBRwDcL6zgTTfx0i6umuJFsK/F1LNrX5kZBd
hzXvcwkOtKQr3aNGjlvZoaqHzx4PlvPkNRLaTRUkR3zTJlKdXnPnXso7rpCl9oAmi7ygYfhZfptQ
lHFl4Ehos4kHIIMCk5KhTuUaFhj4TyXn6FuAFPugced9HOwka16MpImRnLT2NzvHw7RM1eJoVKn0
3GqFjWQF5PpjHAz5vYEfBvEOCW9PSGCc41jZzxr73YmHpiDJi11XYqtvqQ85OYKXijXwMCI2vzHk
Ns/O7B+UD7orWfpRsyIOaxrwzJ9J6TsI8MbqhmJtEzii2u9KrmA/spypx8CXlGRPlb65B5qbHGEu
DA95K2uUkaWg+rTKfCVb137MfUzerynNMr4PrMYnR+ml66J2x2/QVqG9ZrZVbClqIj9ZYYF5FZZw
kQ5y0+sGXw/Z0nZ56lcfM783b6qKcuttlLdIUQOumR8kQC0afNPQPKKMCvapgt0oKG7zgFkEApvE
aW9QtTYyR/TcDD4Agm6C61TVLWYDho3bRoLql4eBe+1X44CTJqK/DZW1wZcyDEG7drnGkVkKUHtv
AJujmjcqzUeDQfC0OLVy0Uumte4+Qy/2C1xpfcrRJVNRu6usMMpH19O4UoBnCCWDjACmfwVVUHc9
7hdFvqH8tfmBC5kFULqC2A99Qa7uJDIJ1c7gRoLq4TAaMA4t0pHNXTUYlBPBNWkOlKsOQMc15Z4E
v3PrR1RAUzw4frW6QXvGwRWhA8dLHcAkNSsn3rEfXOOqF1KIx3Uiy6rEs+RClb/21HLKVyAUp70R
eb+ae7Y2Aw5QR8CNmIhedQV9Z+xuh1QLsy1gGuo2ILpyvXQt9yHJETaLSXyszUQ7wy2Ba9rGxVHp
qvIEkU47UoSk3duwuT5FBVYdWIOUB3b81aMXp2V1tAMHzkXJwY1V2Nbr8qRGiHLJoqCy2GiBLXE1
koEE2KVtNJB58EpD3eG0B0krV3SzQ+NMVcMnL4aXXRRd8jEbKvWOvF5JnThEm0/dWGRYlxU2F4M2
YmaFexKzTbMrmwotZx9jPQxrE9AJhu5tVbAtTLucD7frwKXHHJghRATDfTDuH+7ey8fwrpmyPXwF
yCgVvDX4WjAlHiAB91dlrnRfuGaFCzi68kuAlcS1qw/GFZVN6TXFQ+Gwtzwq03ZdPErRtc6mOfkm
FZAaD1oadSgvMQzVt3LulJBbOfVxKkhbJdx7IVdnV0jk8XUK7QQsPknFRLFN6JZpSf1tG2gSrqtF
lzHaNac6fCzH/hiUUVshxQ5G90SVweg8OzZWS08F6y3bAqPCV3MIbTe+hVrf4NvCTTzZPAmvGNmy
jZ1i58FryNw8WV6tn1BXw7guNeOMhqtnY8b/8qyNEXoWCgXNeRGSk2yaH51CoDppWQxXmjldK5ew
IbBKpcaRE3/vjhhWI3o+tuVI+WyOo5Z7n+XguCDkhN4vSKzVOdXJeOHQHJQ3bd1/BD0T6h/kOKQk
pGd9x5tBGwOAT1CLdqGO09Shhs0LE4EMSAftTmqrG4R2ShVvqJCg4DjI05FQ1bjLCUDqcs/bPA8S
11B8EBTQgcExhGeiYAroYALsH2wgv6p7jzJ8lPqdhMSyOY6aFHEylIzcSZ7QfipBvUsq2bCrA2BC
HFcp3EOY0tXZ2aooUOlSqYAlidMilLB9UnMGrneBMkqGDj6s0vNqJ3FMb7JbLI7H+BljZCn/PHRV
y6/Ka1Xvbwyl4jb0uiwsrnp2NmSQ8gXJY0uNXobrMTcKnUcVGUFO/be3M8heT1POtGouq2A8DlvJ
0Z1HG0MN9gWwI6ThxuSbHf3kAnSwoER3OkVynCFia3h0C0NTr//51//+v//7vf8/3k+yfGDYsvRf
aZOckfDW1b//0f/5V/6f/17/+Pc/ErYHlq6boMr4//eXx4Dz8b//Uf7HVnPJ4LfZL8idOE3b8JEt
ily3y0+3Zp4u//l0UDm+pqmS9ZJkmnv0YpNEAxaCfBotw3+00GJ9LiTFfFluzXi/NdkRWqupuSTx
Jz8gXJUPqDuzQxdOW2s+VYflJlR1pg37zzYgW7kKFGn7wZZCf/jkmrgMTw7JuCNwijEGag1yK22M
ryavMToEwESCa5B+RfPBjYPChe/pJqCa0GlQe0k1RpAm+YbNpd0fSdWmCsqiksThRm3KQPvESZu6
UPb+g/+qSoqG4Ytt9YXZH6QBEN/Ncq9mJoE8Dd+bSVCFJpd0STrNrKkeQcY3sN/l4EjNq8saMP9s
QDKcruKcqf/whyLVHkDF5QG3oBQg1NlmuYmZqSZPk+JNH6Ko7SH0WP1jYTQfK3JvW3LT5R4f9Z3C
jm+bunK80pu5eTa9xjdNwaHwUCRV1ktJwfAxdBTymFh2cNtwu9wXZW6WaX+2EDk66Bt7HB4rTfnV
QevFEFi+HgYufCsHWWXRUrBFQR1lEk+jXvS3GHhg2xrrKxNiGpd3VgV5+l1vekhS2tYkHBhPattr
0BI9Th0VoL0EMP6z27hS/zKqjbbS3bnWhDWokYqkkqxSf4naGEwcJdxcWlJsH5bnonOslQkyN8mF
tSgKwqyuNad+9mJyeDjCjVdt044/lofs/TlhOcLa03UlxwB2uC8y3zFyAhym1Fzdt2lwv9zA+z8f
vNufQyKj0Bp1LTVeurbw3Kk0qM4/WlmtyxeNguUIi0CZjlxCIFJ7oZ6khijDdYkfU83lI5Dfx/BF
LhoHyxHWgsx2ya2OtfPghtS2c1vG1gOxX/Bh+T3NDYSwDjTcmmJubOgvhYumrB+lH4gbtT1aqHjl
ozY3EtP/3wQHOlyt9YMkeOBSOHwduL67q+C9nZZ//9zThdCH5qkAxqqGR11RQYe4bNXI+44KzOzL
GhBiW6eOGL/G2H6J8rK8rTmkXxXIPz4tP/39WLYcMZYbIDxWHVenrvGMfKNaXrULhiChVhHPiI2W
+vnKPJoi6+81ynKEeC7kwSB/b0tnN2HTwh4KvDagMRXbl80AI4yKAI98ZQ6xR0/blUZnRscWwtwB
JeOEbm299Phw9E8lO15kqyj6x+Py+3v/M4a+5M/JBW6Fkk6zj14cPaYGP+8+WG4UbtLWRl6YmWcg
Mo/LLc28P1uId0jdWUxhkXsuEvK6uBjskxgbQnXEwEkrweYgeumT8m7k270SOTOxaQuhX3hxi8Io
oknPkJ/R2vvoTobsjMZgLfznBkgIfyTG5E46L3zIyjJ/AnToP40cRVY6MPf06f9vQl+2m66jBNJ7
wHScGs6ihQR4qjGpiHbLgzITPrYQ/TGFXCF1wDr8qtrYhXbZcpau7G2VS3eAvdQL+yGsASZAF+Iz
sF/sqEcjk1TmLchtdyVI5oZZWAP0xkbu6/f1SSUNUN/YWYOBcekS+a7S4D+x/KrmxkKI/8xCRcs9
Y4NOXfYRe1bdgLUEsl99vFtuYWYwLCHYKVq3OqtGwFB4KdrrwfwGLRJBtUtmMC26h+VWZvphCRFf
gcqmQs31Hz23Gq5VpwxfqfUKVr7qM2NhCVGe6b2JT7TlPiD41Fv06YqMwI97OTu2lWtfDynGW+7H
9HvfWY8tIbg9T53Qdm78wOjjV+ZMFe3nSiZt/3tJpu4/x6Y+elpube6tCXEOwySR+qaJH9QwQ9IB
qpgPpIYzT7oy+HMvbmr4TahT39MD4Gu6Ez2hkD5zkI/mBbeb+Htf1gUh1iNFsXpT9eIH0yFFmuit
esbF8cIPiSWEuBo7DQY4avQAYWISfAFr97qHzqyIFNX5RH3C+bJuCNHe6QXKeLluHnRlpBTej9Kd
JUNQXX763KwSozzEj6f3sH6femDii7NpeoU65+oVZAllhQPXfGm5MuYzk8oUAt7lciYnndY8d62M
4Y3Z85061TICm5W910xvTCHWbZ1yzTp264cMkfhG79mp2B44aw2SNnfk1UEqjUeyZ/lKh5TpNb0T
lKYQ/oUeAHUL8JIKytLcD9R27houw64oD94ODufjoZiSpukQw8KswXDBCVgZudm2hQUhgB1mmjBD
qIyxz4OSbF0pC7c6mNAdnjflttHH+x7Y87ZM+JcEEuSylcgU1gbus/TEHWz/QVfN26j0FUoI7KdM
Jq2FSgW29ODWW4PNzvIUne2osFRwOSDD8dehkYWD/AXuYpy6R6QgefRSgOpvT8nYB+hbDYjFGzWR
zQp4XwMNcef5lozK/8LfISwoA3VTiID6iikbDMceqynkJMovV2q4iIRHo0setknhAJtFpqojdlZm
2cye1RSXGtzHHBk36YesK52bbnxCCn02bcpdfn8qXSnZLfdw5oNsCktNYTk14uu6fa6BwZx9syyO
aPCTDZ/P9Efv+cV+uZ2Ztd8UFh0X0wiZZHn7Uhgo2xIZsbTXGbdtymX7cgszK40hrjR1SBWPV+T3
lQG0Y1d3tvuZKxrp9bLHC+uMmYcmdsJhcYooDjWiPcXRlO0k3CWE3mG5iZmlzBBWFqwK5J4yGvec
5Tl5fpI2ldfLB8rJi52UNVtIhudWQbC63NzMkBjiYkKJimoaKuU0hm8Ed7ImgWOwncGoP3Nv0Wor
p++ZQ5ExNf/mq194pQzdsEseTK28xigec+r2O1uMUxNOHujT6qHIzb6ctjXLHZuZ04aweAQwbhJU
t7gTJIYiUTqMkCYaNlmaSz42ElESWKfSM7pouLCLwipBrXvTDpzEnilF+6zamvXVzjVSVg3mLsTR
DaqGj71hkAdOQTGt9HJuvqt/vlfZ4fqDcvzsoWjAPB3lfCKGU4Whf1l+izNLkCGsDOB57VoB9PNc
TfrlSiGzTpXxlWuwN6y5Sk9tc2Xez/VEWBsocAwwDgjih8Fs4icXxt9DCrBsuRszD9eFZQHsIDef
SHXuKZMBK0+hjmodRhXC9m65gZkw0oWFocJbCwcBNX5wJdc3TpAGYriIJeleqAlclVIpellDwvIQ
gbRCKcVrahCvR8ghvVgGNh+XJ0NS2uvlRmby5JYurAoq2CWFS/HshGiLmmZ0gJSnoekP5O6DVxE/
bH4oek3kbo8BRnjM6qc6K++kNvm+/AvmBkxYL6QByxdoHNY3DYnzZgwi/5hbGLEuP31utKZW36xG
lVHaA76DyTOiXLzKilHbNTDo7hBSZC/LTcwseLqwGpipQfEeFN/zRLyhPLV+rTCLxorqTvXKa8SY
yiQkJwHlre0W5l6ZsBQkoe0PhmqZ30wXudy1qWeSt4sQ+HSflrs099aEtUDtNM0A0eeeEwXmDSnI
fHzAaoPtFp5ta8v23HsTloFmzLDdGBP3jFwW0miQnycrpk1TsR3pjPEXhq/3FIH9iEf950Xd0oS1
wVHMktJYL3otlBorVs2EDFfBMKW6StouNzHTKU1YHTzZD4xe1aVzUgcI8DrUhz7ukNiPTOUV5rnJ
5SMGOI8o+vyVKT4XwpqwUHCtHWW6Ug4/Erfw7oPB8LaJ7GdHT4pTakdrwLQu9HwqRd2j1CXqtqpQ
fLiV89VC9bGyLM7MSU1YR1zQXloQJsOLXBvZs9tRBIoMKT0uv9aZCalN/38Txh6qtrAxE/91wHPh
QMIdqFQUQG2j2milA3NNTB170wRVNxbm6p3/Cv75NlBa91hbBmSh3s1X5sZcC8JCgZS/Q0/Up2c7
yIqj3CTDTdJTnFjXSK+X39PMllITVgYMAyyozp51zlqyLS5QLArrDq41nZAzKQVtpe8vXoc0YZno
0IrJ6M/9V6rW6z2Wo/mHUKU2cbkvczNKWB86I+AAoVflWXdrkH0YzoLZK/FxvDAxogrLQVO4uUN2
2zpXmnnbje6drYKF+/2egEBfwyi8/y/CdGb0VWFlAJiaxZT55mcqBvQ9oJr22qwYfckM05UpPPPG
VGEhaOCst8C1QFoVMbAtEmMyGjx3+LU8IHM9EEJ88FNJMiKvOkcViWhy7O2dmhlP8MvbL8stzExf
dWr5TQwCq/a9Ec/ds9ojPAsa68mUq9fEd3CFRKzx+0TUT+me5ebm3tf0/zfNWTGwafzux5dagqx2
kjHY5MbIg9rqr+wN5l6ZEPJqQgqxdvPkP3sDdu54mFBYgPPG02VdEAPeygAkGZmDj4qkgOjV7OtR
6eT98tPnfr4Y4JBQE0xKknMCUTKAKoAdMOAczPEeDTCMw4XjIEQ6n8LUMrV0OA+W9tmloIUqoUsv
nBQhym0ZfxHPrIZzEYY/GrMbNsgx1paQaeq/kxxUhKC2R8mMSmkYzu4QFzeylU5s/dg8o8PNtlqz
esSdmamKGNlVVzdGBIWf2lkJm9je0X5FVaqu5N/mHi9ENqJFI5K6Nnrt9f4FW59yl/dsG5Yn0fQb
33tHQlDDofHNgL3euZogjeCNKAzG1AxfXlvepnynKIFrV/JoMxNWmTr4JqJdKuOxbNLrc6ON4C5G
Fa2N1kc31N52z8vdmWtCCOmoZi5ReN7RRFqNmwizvwQon9Ig3sTeNX+6rBkhsF3KCbzEoawcb3D0
kAFXphvYIcGB/GT6utzG3LAL4e3mk2EXYICzSvHFLWZX1Utd2N1l3+/fud43Y6FSpo27XdacM/CX
m8I2z31AaC//9JnAE4WKsIpCEDhxe6ZUkYtF6vQBsPI19akO24QUrq4sTTOjLQsBPh1SdDWym3Ph
Gj+ppx83elt/Ibmzpqma64gQ2T7i0bztB+8VoD4QzbKtKLHSHrFECE6ZZq3cYc6MtCwEeCID2UOi
WpyTkXIuxXOgYxnflodi7tnTq3szzjqFzB3EG54ddyrZca4/Iqr8VgZgZksgT62+eXoEsjw0GjX5
Pv1yPTBuqP47gr28/d3QaLdfoMxkK7NqritCbLudEisdlGK2nFWxU6dDm+vEXy97T0JE4yMra9ZI
nrVQpO4IO8/46JTO2glp7qcLsYxTrNSUTlKcs1IB8l5l/URCzOILRVWy8I2mbs4vm8bOv9mspSdc
lsdHIL7ebvndvH9sNkXtH/45HeyELv+WUQwJzRrohamUe0fph9w8QGe36pNNIU5NAYMZGx3Zcnd0
bTwmrdq9aHxMSxh83ffLOq8L9SWwc3fjUU22q0OYp8s9fH98TPEymeoyrTftwLgfzADLosqgfmmX
Vxh8XNiAMAF8W8cSBXrXS4jfgHyWw067Han+NFa+e3NDJKyEWudGmA+X0XdKORE59WlyqMynpG8+
hp3fUyNfZLtADp6Gvrho0cI74c/QhyqdRUpoR9/R22GwK4W4tMvcc140IKKIMmqM0Kc0wbpX8afS
tyQ9wRDqVDZfLT///W0PnoB//vpswHTFl3ILFhailMaLH3/vbElvTYCE+uPFMgjTmebcmzXS9LW2
rjtzxCTIuSos5GcO7ucXvichLEzTkDglUVRICYkb3WH+DqZ+INtjXjZxHXFdVHEnDcImPmP+UO9d
xKGvfFAASCyPw/sfWGh8f76cJpBDT63H5rtic7grYIBvo2l/EGLdCGmg9C/a7oCo/bMd2cfdgepV
oFiVHPl3GRRbGPhuG4T7izoiCieBIHVNXILqRBLWUcvDR7zRqEweLEQAmiVfLzczs1CJ8skMEnEv
VXHMmc8crTuP/FdzUPHaCy76yGIL8ueLSioP+5c2CO5dTyHwmsZw5N2oyEOy8qLmeiBudqpGB5gk
x+fAy8zrSle8T4YfWmsq8mni/H2egd/95++XuQlTtJrktNxZAY5RWHU0P4Oyz6sr34gn67mxsdyr
UdM7CQ5GKH3r4WI3B+zr1M9eBxkK/IRetMBwCwXqcRd4yoiv+FjwNzZsAY7wtUp+mlwyZU+jlTV3
lHnE+dH1E+xMVXXQnC1I0ji9M8CO8wXJI7vyMWdXTYDNetYqd4mBj+0XnXJbrqVgaOCktiFxUjj3
6ArxRxwjgLtXOpWNEUYPoVs9EA4g/dVR0aOfcCp19j6VA2GG5Ejrua9SSCHemrDl3RECiz/9/82C
FfMxaVyoF4fCrK7USk62QK6t3QUTmIcLC5YN9stTNKxcJgoStJ2A/HsY4C132eOF5aqQVV8BQSTD
o8Piq6vJqpbduKZenXszwmql12YRpdEwUEHdbvqyPmZ+tBLY0/z8a97yXoQFyo1xnqp6j/dCYh4I
uSr/aigX2Vne6pXOzK8XlyhJiX0NV9jxkGLjM+rgG91u5dfPPVrYfjRI7vNcq+EHaNGh76vroahX
1ot3vxAo7cQFSatdG2O28aBl/VEab6sKv3RSFenaJevcbxcWJFj3OJ0nDKphVodAscBLXaQK4LcL
i5GOehreTjEeOA4fEvWrY2YrIoff9YvvzBd76s2bIG1B4Hh2wWDirODs9Y250bbWDYiSnUSZ9sou
aWZSimptw00lxZGb8UBh+qPRSeQVjYMmlV+Xg3VuaIVgdbAcqSbC9kHus2Mvd8ciam78ioRNmay8
p7keCBGb19j5weoYD6ap6TspydRt3uu41IPCXdnCvLuVnKSgf45EESeODgyGJjLqDHRqC/eIdd19
pdnV3m+Mb4oae2uft/dXCVGxrdal7ycGc7UNhj3wkesuW7vwnRkMUaattzboDSkfD8XEjad2M+am
35dwsJTcDVWh2Uo8z4SbKNguhl4G3Ql1oxmfgZDsnSxama3OzMsRAlnHjYrjp55OaDgvPMFdb76C
qcrYb2ce3t/Dr6zhRtX05XuMh6IVyevMDLOm/78JxAyql81RglYhw+GGUCr3plumQEjlX8thMjPB
LCHUaxD8wKHb4QCtJ9w4nrKDILRJZWtP/v+RY9Jl307xiO36refjBaocQE2z/fE8auPDKDos92Ju
3IVgx40s9vDJ4uvTt18HoBVm9XH5yXMzV4hxBUvV0JcMRsDIsi+FZB2Uvv2CtfYTxkorOfi5NsQg
b2q7lUJ9OIT4MaRSeJBxhnH04TPM4ONyN2ZekCjOpu6qw6LYH0HgeEdo0Q+1b6zE3MwcFWXZcgK3
SvVMZhA4Y7nehfKNFayssHM/W/g+q/kQQrDw2bhkKRfnZsINmtKtzZppA/HOZ86cxuNNdAFEjJJ2
iNUjEIgrL7Qe3aC9Usv6Y1gH91qj34R5t1t+/zNDLKqqLcdDtaPwkjQsvzZF0l13I9bbHYgO1fi1
3Mbcy5r+/6Y7XKP5JU8cDlGdBd+BvJQqlrl5ftk2zBQ217hDY54GUOWQ6eMLZK8RY2qkj8u/fWYZ
ElXQDlX7MDqt4VBHkbLDlix8HMLqax1x3g24296oeRlfOKmEkIZU50qF48sHtwY2hiER7os3I5Zk
5WG5M3MRIcQzpZM+Bks4VQe2p9xkk7QAp5VgrxhasrIszYy1KIGOjEQLkYQiGa6xVpX73D62Wbe2
AZx7urDjDrxqoNIYbyaw/+5eHYP+RUPs9mn59cw9XQjqKMUCyJBlSMqIpKQ72+2pn+jBuS4/fubt
/yV2HtPEMVxeTYIeaYtJWnr0HC4lWnd1ts41Mf3/TaQNvtTn+LvKBzzangfNfCqq+uOFRW26Laqa
TR2T30KrOGcWtno22Yph0IazzNrF09wACJGMmmrQOI/wTaOYoituKjdS3etmVKyLyprogfA9Nofe
6iuOmQdXo2hmqNr4GhZtujLCM4upqFcmyQILrWl5emE9VXz6D/+JMSoNAaSF5mULniGEcRdmOVa1
0E+iSH4hd/IDw9xgZV8/MwSiVrlTbYcjPpM0kkhU4EgAZilo+pWnz8zPv4TKdtfh2Zrw9NjF0kqJ
njzUNUcKrtdubeZ+vxDDYyH5CZJK5TDmWNq1gPL3par5+4tCWFQmo9vH05gc5EGGQXpUbWShujod
eLBrW5lDcx0QQjioEiq7Mk8+BCqWY3rIBbhRqgDdl3sw9/jp/29WCGi+RtkZkn1SncH5lGUlzttK
pTnnyx4vRLCrAGZDkOOcqgY6sqo3Xv/fPH5u/gjhK0tBUUx505OudGZzA320SQ9ho8r9oVa4b7zk
lke3deFDDL89iByjs06NnKtkmi3c8bYVEv6VFMBcN4QAJsWl6vir2adoMB/dFj8BzAeLQ6mjVlwe
h5kWRFmxXLeOO6B/JSPIRsVOPTyU68C81hJ8Ey5rQvgWF5IKUdHw7ZMne/5V0yM/MDQcA0Y9kXfL
Tcysp6KKGA/ikQvYyU9PsZ6SML8JovK1HfVTH65ttWfiQdQId6BAY7ePulMShdiBmRZg5zjv1ZXT
+dzjhWjGCtHCmDqwqdRMscyNjUcj9szj8uuZG2QhllV8wzwsXbWDG2efhgSWkNo0H/oUv9zlBuZ+
vRDNXU+hZ5Lq3cmlvAOTWJKyeJF4++Wnz42uEMwRiMceL1Ht0Oj5jSmxlhYKIMPcvgODeBG1ANts
IZRlhD5F6tl8cdC0bmQ3MT6Vbal+SENcpZf7MfeWhGiuii6unaDRDrqcn39/joEBrizXM9kdUQ8c
1HqGZ13XnoawaT7+1jk0kLwxjByPeCcG111b2Xdd2D6Ulf1juT8z4yKqgrt4yDO2GOrBzgIgZkmj
7vWcIkB40f6ROxxrrZpo5sWJ2mCzJvsJfF87dFH2PdKLYlfW/lqCcu7hU+/efOjwW8ZO0PD7k+yP
UflY4XfogVmN8IRfCb+5FoTYDiwdoKEf4VfRNl62GdzcHLfY9JorX6GZ8Fandt/0oDJiqomjbjxW
SZYdpgyPrfrZIeeP5YGea0AIb9kBr4btrnWK+gzjX4rervUhK3aOxPXqZU0IMY4tJk4DVoaZkd8U
V6pD4R4YXzZnFBostzA3CkKANw6e024kd1hdSwwtmU9HPmEnWaa/lhuYe0tCeA9yC4ufWtRDM5m3
Vi6nhclB4OSXxRqka6YJUQ8MJFPBrKDQ+FqHVOi0UXIYJOWzz9dof1EnRFGw6lsasnVOJp6tkw0G
OsbGTMJI3NxgF22tlRrNDIaoCc5yCzeJiI2NDuH5q5uQqwfG3b9c1gkhpAe36HHKZKgLG88vYAcP
A/7ymzHmNv2yFqYBehNymUVGJylt6+SG5jeIpFiuZVG0GTXrwnybqAZGeWzikclqimvQQ5CwKcj8
9mDF3QNGAp+XezE3CkJcA3fHiyeM7ZPteu4VhsDSyRrtbmVTMJ2k3klO/i75evOOMLEDZKjyRZXN
HI/FHNo7jBh1l1Ya13DYR+NLiFfrZV0Rols3ZYDEftKfQG33IYzaumh3BtvmfuUDO/euhOh22ygt
0WV0pyiArL61uTw/hbjer7GlZkJbFAXr0YjtMI5sv7f6Gd/uO2U0vmGEEV62wxTVwPBFFEtOpgOv
rr549qjc433qnpdf/9yvn+bAm7Hm4pPDv0W6xB6SW1xgBoyptX4v2Xl8YQtCTHtODR7asuSDVkJB
1fEr25E5/Oh6mGUu92FmhEWEqGfCNMaxUD80g/EtMbDXC9v0IoCBbotSYOj29UAxqHXCL8+xt7rs
ZUCPR0DngJfH2riwD0JEFyN+OK09TplJlsCtGZjKrow51F32ioSv9FA0Jok9qzthPOgYeDnVRYBz
U017lzUghDEXX0mgJ6VxhDdPWV6SSlny3ckR7K2JDqb58s6qJGqB9bbw7SEYWLljEGvAzG+H0TxX
IOs3UuhcFGuWKAl2NcfEzwp6+4ar73hbOWTHfO49d8tv6f1o+wsGGvUSyTAsK3l8DvdwqPoBxyps
qYysNlZGYq4NIaIpOf9tHtmdfgtu3GKId5U1xFdSgXZvuRvvD8XfKNB6wCHXxaVkqJX7oIwfcQ3B
QVsDiV+uTai5bkz/f7Mw4c9WT6Yb7amKImvn1dLkMU/xbSut1jC/v25YoiCsyzMk/eAOTh6VZl/h
YSk4GxmS7q+M9tzzhZjOWqxM2KdapwJnPQNL97oP7sdGLtbuKN//UFuiiFX2GjCyZS6fmiquJqaW
jQMrBuZYfTT7UFPjq1ymVmF50O134+8vQmgWQs6GkC6fCuR9j7hntFuUoMpOdpENek2P+50UpltN
qS/LJf9FCs3cDvuIoeT0EtXVWW5Km3aKdkvlXrmGn54ZI1E81nCtq4S6ZJwa3463Xta4OCO11spy
MjNAoqwVPxcrq0PHxFVcz55xePxohjzcm871gwO45b/gds0EjCgo03Ojx2FOpq1eKqNnM1XBgLuV
glCIBdKu5JU+zb2xaVF4E5iBCpxOzlvz5FU5/opdWh0Nz2r2y7Ns7ulC2GPE03W1LZmnITK/qTIO
UGXCDePyw+de0dTom5+OL7Tfd3ZmnjqNamjO2uUmUmv50Grcky43Mff7hZjvgjyPsY6RT6o13fA2
RoIGFnumtS7MPV/9swt6PyqTpat5Cjh/bbA5l65LzbtsJ4V94Z9PV6Ux8UcFm4YsxUf4sS+MJP5g
A3svVi7A50ZA2IzjgodfX9kYBxcb3JMXZu1V5wTqnRGra8KlmTckaslMcprYoMbmSZXUwoTEJA/B
LlRs+6KsuCUKyiq/8YYhiWQ8odrwKul70ox60IR3rY+78WXTSFSTNWZmscwGJo7d0JcjbHaurTbP
LwsyEfk5hFIt+VVlnqpO7X6qdUeppOM68kUJG0uUjrlGq5n4t7cnfNwQbWJ3u1GH1aTyzBQSZWNj
2w2dk3vaIc1wCqwsyd+iTf+GHVe/shefa0GIYRtLKTPMU/Okdz6mlqpkHGFuNXstodD9omVCLMwq
UnCCVoL7BMZK1V2VJy0ir0BbmT1zHRDCuFEp403BqJ+CHvsuty2r5yHxh31HymClibkoEwJ5MJoW
I57IOLmRcswqgChGVBoXnVYsUTKmF2WdxLhInyqzjopNhjl4sw2LNl7Ju878+L90Y3YbNzib8var
zLgpJHwDcWZZqxKee7qwAZedXrPTXDdOhSZV2DSq+h4HsIsAJbolKscQBSpu3trGSSWpdzfgEHqL
jOPxomkpasWCuJQ1UBe8mEmTJlPtettaXfuw/PSZaWlOL+zN59cbKZNXs3Sa9M2QbQvZ804O9+xb
pU8vXDhFqZgNPQznaJMtcRb8UKOqOo7mEF5S6M+7V//sQFE6eCDIsXoAvKVsvCHODm6pyaTIysvy
q5aIytRVAzgBDKATApPoGfpjF27HdgAqtzwGMztSEZFZBTpG9yUIOfCPMl7W4IX9Jv46aPVH4IjW
jtufZGUZnYkDUSiW4STvtYGsn1TV0LHS60ZVu7aCnFqj5b7MNTCdVN7Mp6RM2sZN1PGU6B27LBVT
a+kG/xPpovJmHfDSnw0Utq7VvVvqJ2z8rIpvjWKY27gKx5WAmOuAsJWOKJ6NQ0+WyX0GzpMJTvgH
m4jGWVlGZ+JNhGIqVDgaKEvk01hVysb1kkcspF182PqVeJj7/dP/3wxAEUmA7v4/Z9/WJKfNdf2L
qBJCCLjt7ukez0zctmN7bN+oEscWIECcxOnXf4vk+arG8qh5i5tUMqlCrcOWtrbWoe79RwNPwC8g
5HL4OkfZPsJWFFrncFMVoIeF/oJMqzLNSdYAy57qdAjLjWBw/X47nmHN2edlHT4yoDTmCMK3cAnc
BwaMbKhYFvCw0J3A4kFIHTrInR+gGT+895PC+7AvAKxDWKcyaXsKo7jmX8NxYIj8+TKAmevvi7Df
sGKiD1TkDf4jPIXyo0YB+lAFe69jNlYMpoRpmM4Fe4QzXngQk1c8+QHsa/4P10lHCDA7gmUcVlBc
QhNwiH4nlkVcIB6mz1W0T6wDbmxWEOuYclWXip7nzOMeFGCLeaInBZ/H7Eua0SrbOxlrH19EG08r
zppwmB7jgvXybcmBZD3gtKuSL7eX0/qLf6+wwlfu1wbgYANbuTRDPUzIb1lY8zsWj9O3vm5R666U
+nm7GYfudmiT1KEx6g1ZValH3bfDvcjYD5NE7yAodVFLlaOM5DWgSkEt0JPTp3baQj28Gu08tMt9
HCygNInMeAUZZKHZgUM+MNSnpfXi4cftrrmasHasEuBovCCY7JE3fXeRUQrWYE7EZd/Xre2KQXUC
4nRVc4X/5HKUAxAioSzbjdPC9dutS0NW83SE8ya/jmROP4Kjab5GadHv2Wox+PZWlSi4rvYDvg52
3wGaJO3dksLHaNfI2FU8WZVD1MBf97GEEXF0oPBwrx+TPiBy39DbhbzRdEvNoPD8CBQQigrQ98LC
VSEqC7c78Oo+xUO7eKeIihT3u+EKo6IYkFmgIB/nhud3XgeD2fPtRtZN77f4RiPWTmVANMiKiaWf
VBfeqYY9En+VHgSTH6LjV0DtdzGu0JC1U5m48yBTNajHDtS7RxUG9R/jXGxhBl3dWBfwi32QwMiH
J/WSfip5/E5GOP1qIBMhVX2Fh8XXXoNDfnu8XJNiRfOoBGzdk2S6ljA6gM8Crol6wgNHleyD82Ok
rJDmpm38vAmnK+3qp4w3f3dF9Q5Lge8LaruglwGsG0BmbbgyJMfNgYClKN8ENMy3KFivnhnogBXX
wOsCdGVof82y2jurRHwWUz+fx3nVSd3uh2Mq7KJeBozfMDaZuWbwlz3MS/c35YF+BzJc8GHXZNtl
Pdl5M+Xw1XlkbTZC8Gku5N+hnoLla714Qb5R93GdfXZhTwczFK9pi8ULHMKRpo04dF4Blo70Po/r
01apFu+PkUb/rIqpSd79fbt7jt3dLvk1ac7yrKuzR4iBNg1ULsNiPkSUAUJ/u4H10vXK5mIX/WJh
IkOMkJ+ghCDulIf7gGYPq6Ry49MfzZiWhxR6/Lcbc/XG2gKE9LI+Uqr6qEL2GGOu7qJk2Kc/Gdp8
UUOEzPJ5HK5c1p+7FmrklOQfUE/buoO7fr0V9FpAN8MvmfxkTNk8qGIMTpDEqzYmwhUq1jluWlkn
ftcMVziO9odGUH2aC2ioe5Mf7hx+K+gZYR4MYMLlU2eiJD9kkoRv52GKP+2aXbv8xwdctKtq6q+x
jutnIslSHqo23+lkGdrlvziYciOHQX7KeDE9zhmgyLKKtyAEjh3Rtu5hXTAMVZGbKxHQ+f5Mp3Gq
nnwKoxAKGZb4jP+F++DtkXK1ZZ3oMpm7IA/m5VPsaXKiObCF1IdyY2ZofOqDnTpioV0XNF4Pyhlj
I7I38lMr6MoHDE69tzvhWLB2WRCm6WHJS6DXJp1O994wBIdsZv1zwjb1Dl1N2Cd5ij1i8rLlU8OX
+QTMNX3EMfWnP3f+RoLoasGK6a4Aq7Pg4fQRVoOABikY+Mz3Jaujr72gKd14WXGorod2eVA2SUC6
2syfZqjsyKNJAgnBhKkz4qBmGNeey7Yb1aX2pmy6sLZcyIOeINZ7Yl6tx/tcSUhchULyLb6UYy+z
64mxzyBMk4/miiRMHrMC0oIe2QSaOA4Vu4QokpT1oISKjzTQzTmW4YMieG4bxfJzrCGVB1+ItNn3
bMLB+v01sewAhfOr0kNf5iW6b3oCbTYj+vhTPZl+Kzd2dWnNal9kr8JMQxAG6FLWAGCkivpdlr3/
N4PtFOATs1IG915UYncFl01JFW1dAdVH2iu8n6u7DO8FR2W87k0AKuPG0ndsQnaZUZSBBu+4l48q
goWy8tNvpEULZGW+5vUm9dKx0n6jpgaegVCwMqvhDt79OhiE1OvhdnucXF+3dogOjuDKh/nlAzbt
ECbvqngXwmvl2+2vu4bI2h3mqGqGJkb62hmTXjoPb7o0hZmZ9if6HtryuyqmWMHW2T83Ex6zSj1c
8TTdHnQDntYQbM6AqxfWsQ+zDG78mHgPhFfyLAX/EIMMc5GzByfoFUxxe7AcEWIXHRtPgALeDNPD
OMCharUSYEl8D4Wt+rhu2mHY/e2p+a/bjTn2bbsGCZSMSZNwxmndQUYb1yVyx8q19FQvW1KDjvuq
XYPUMCsYAj811zHJoxMcaP9JdASVviILjqhBqUNCsq0s3DFFdjFynvu5ZwXqCIplq6RpCXFZSG+V
A3xcj62JwhoUKaoC/u728DnChq3D+mI3m43xIA/E/SvpeXAxtSmeexibbOwsrq+vf3/xdUDcvQHa
0OTKenhh/ltC1/Xy8/ZPdw2VHfFL63sBFSi5JFV7FCUAmM2A/WRN9qMacMPbzbgWmBX6Ao7p5TK3
/hVSwt6bpuSnWMNqbfTxWHK7BVdHrKCXfuzRYhb+FUae4jRDCe34700yrqbwMZmaeCNPcyUfzIp/
WE7OkMSt5oeZh98yDNZx9mGMAuPALNFPoiWXhvT0nlaBPCqPPQFlctgtZhvajFdI1BWqmim5QrXh
w390Wgn+xu1BfJWGx0Fj/XWpdQtp8yX25wfZ6AtsJ+PTGOlL1gXRYU4kvIF88RX1y/P2jdxVCrC5
r3PUCDQZYzilD50I2KQyoGn77g2YyU8cLPHj6o/HzPB+mFEWv91Px2Kx2bCmk2SoSeg9zDneXEpw
YY4jJIAee6BRDiEBgfh2O45lb3vnzNHIgOUj5Go0OFWw5jvRdSwD/MvtBlwdsfYGxSc++hoNCAog
HNpbjgosrnMkq++LKLvz7WYcm3dg7RJxgiMHilH/fwvqYUyaMfaRFMjVAD2696bA+3q7KcduZ9vo
gDJeUWDjyBXF5eCJ8zn9UEOtZGPi6RqlrxRobJ7sCKc9aOm20UettL/okwHOtT7lWjP4IxZV862B
cba5N7qW+otpe9Z8ECGBOfepmk1BijcB6RMe34XVGHh/xtFE2NuYz9DDOMhBGfJzwCWuUocqj3nb
HpOOyoEeYCarU3Loy6CkWyIcjoH6t4cvjoUZTypFWhPxACrg/D1rpl4dxmXYhfLgoc3Vm+UUSgKP
3SsNsvrDWNfvylCbs8JT5f2umba5elmgGM5LyHITb5j+BtPAowdQoPoN/pYj9myOnljycdBFUF/n
WMlH0uKmnjV19hQtUbBxFjimILCOApm2gMzyhlz5Uk3yoPpxyQ59Om5ZSjm+b7OiiahgxlPV9IrX
+XY+M5Cg5cci1lpuvBg5xsimQJsqSHNfiOVK/eKDhPLZaaVYT/2mgrWrgXVDebFIZc3JEuSteJDD
KghU9TCg50YegDLYWUek69b4oglUGmIUq8ly7Xpa3MXx6H2twjjdev5wzcHasxefbxJPZMavwuso
ILUOyaf4pw8A10YMOA5cm/sc5wCs4+U8vHYAEZoofocTPTiULUQCSIXEAVf7AJtKb2L/dDvqXDNi
beVqSqZwUj67luGkIXFs/jQkSt8l3iaf23ccStRO9mKviVsgF68amXF54TldCtTCe+KdYuDw1VtS
59lDDb/O+QhD+iq+zznU5d/GE+Hf8Kjv1R+1B3Dxl0aMjfncVUk1fsnw/NT8EZTjEuwCiMJ+10oZ
5wUK4WPPxNuAVGn+vLQzh16x9kxGv9cL7eN9TibhvwP1Yg3xMVpaBlOW/9KAxuhHGIyy+//DTuSY
Vd9apfE0ZHWraXMl9fwJXN7yrLI5uNSck4+71o1N6M3iofao9GvoX2LddGJ4r+BTejdxSALsa8Fe
mYDwBKis6iuKxfQOoij8ieGifYSGfLBROXSsTJvTq5e2ZAUMUq5ySOqjnvHhMuPhgfn8z1QT9el2
Txx7xr+yvi/mm6x85LHvQFEVs3wTmwnHQgHPxI2pcPXCPnZQdeZ5OtMri0AGiqN8PjJpyDmKK3Kq
8Py7sVU4sj6b05sNvsejLsCVKljUcZzwYTCFkGbk5fLX0Nfzm37Y3AkdK9jm9zZsKCGBk2D2q6V4
Q3wTvMlinBSDqIaNBeaYFmIdRkoFxChocV/HekyDE5+8CC8FUddtTLujZGM7/cxeJtq5KOhVVZOH
J0wTfRUT+8b7kJ+TRn+e8pE/pB40lnYtM5vxOwsZBlDbRYYDMswT7w3uMsApp8/7Pr8O44tVXM5m
bCOofVw1z6649sKpHi/Ot7/tWMLEinXowndiHnDTk6pQZ6JIDjjJwD7gYh3fRaXaLAu4lpV1Fo3Q
tJBVJ/0raGeFPpGSFtFdB+G0+DAJU20Be1z9sY4SlngFzvGMXmdiwgOPUQSI4IvV9YSdQYQKN1g3
rhVsRT6DVPCUDNhYtCjNz1FOAXDRJNsitb0+WMzm/XbhgCJmkJDrnOMKY5KS/9VHmPdagZ5xe+Jf
31NQsvx1UTETET3W2LviENlNi/JitgbEeiOO1v+q1T7oKWe2h42Ixtbrlwpz0uBWH69lYCA3LkA/
yo3s7fXpAATJ6gyDVDPBI9d1Rc7GqRHXYMY/bo+U6+PrJL0IP6ik5mYqe3qVWdDOdyQt5T95ApGI
XbsHs4GAzPejAlh+ch2pP7yHrSH9OqTIoG//etdSsgKcLSLoKq8MrhmcvS5i8LPgc07zJDp5dZAN
l9utuMbIim54E9F5DpPkIUtJ/rcq2tk/FHHTbrzwuxarFdVQ4cD6SUPcvyqc443v6/I4axmdxbjk
9AQnkuI+BxV7S7fW1R0rvMuqWlqObOca5xX5ImQ78WMIO7qtNyrH922AIE8UK5uAIi9J+/ItGVvY
C6RasS1cz+u7INTyf12ytIFXfUHr4L9nBFarj3E8jZ/WG8wCxuyuJI7ZKEHdi1F2cLu40nDFEKi2
muiDCHP/RyJneh+qvBg/7lpfNlZwhE4EJIT6/BlEsuDYeDo/iijdeqZwxIgNEKTeDBcbrbGbZ6z7
q/No+QM4cHOXFqrdCEPHCraNJJjXoBwougrWMx6vH8teg8EnomAWPzIzT1V8EFka0NPUwR1vqyjp
WmZW7MfBsORQp/KvStf6XNY07w6Q4ox/3p4U17BZQU9bPspmzIP/ap4wiNSPg8zu06xszrdbcHXA
intR9bNW0s+eRZxGAGjjRTw4mjT3mo2919UFK9DNUPWijAecgj2k50blyXuoetaHvmm29HIcsWhj
BceqWIqw8HH64ZliHMFwSvT8hkXia+3vdD5kNlywG1KeDmRcrjFeEJOjCLwAD3m6mrekQhzr1wYK
UkOjCtWK7PnfjGTMu+BpTalZicdWP8RjFVi7w8a+4pgUGxyoNe8Lj8zLlVA/OM0x/6++bQq26/0b
TKpft8ey89OmMhSjFbTDv6WX2R/pucZrWDHs4/5xUDGsVlK15KnysLYiM78RKQiqh0LLZAu64QgO
GxgI53aIFqlwueokTd5mszZ/wlM7Pu0KPZsSrD0/Fq1R+fOciPGiskjU56IRvtj5fSu0G52mxUgm
7E1g4ZtPpo4jgFoK3kvzZV8PrNimSTboCJnDs0RB6aEpl6pGVkv099ufd8S1DQs0IPJEFIY01wCm
lndLM/01EmiNMNyaL+G0E+vGbHQg2H2ibNvCv85lM3NYDvCh/QPmdIBb3e6HYxnZAMGu8uFq5tX9
M4ItfuSctu9zthPwg3rIr0GQ+e2COnPYPXdlOX1mDNUEOunwWPT1vt3CBgNmTeknDGnnNZthWWq6
+N24yOYSRbzeGCHHfmQjAulQMElNEz/ouqvvmqb6Ssu0vYP28MZKdTUQWIM0qTiGuFD7LArI3gq4
J8kpr9bHsH3puc0UhlmFEHFcm2eUr+FhqLMhMQeqyZYKt6sDVjDPJovyISDts6E+vUfR4CmudPE0
zezH7UW6Jq6/vxZChe/XERrjvBnp0KEBFIveME3D9O04FGH6EYZ9XnOCWxOJPsWTAtkWzhxbhaRX
+8XC2OoXjeFk5RENr55p/pSFhj8kUD6uMi/beJd+NfjQgNWv2NR6aaIKDdRZ8iUOdfrcgoK+cW1y
fN1OPbBw8wTPuP55njJ9UEk9HFcxwNtT4hgbO+VQaqxGvBDA20Om3SlL8VRV+mFxLPDUuhF4rt+/
JiMvbt4Apy0QUIZ9COxex2PsJf6BBsN8ut0B19etrQkQG2AFh9EHaT7PYLyaJw8h8JUbv/3V4wHQ
4HXYXvz2kjBU1jpAYAkJH+PY+xpnQE5U2bWa043ChGsG1o69aCJuFw89kPRMPWAO5AyDhg6M3gKq
BhtD5PC/+418kKXL2JkxDc+U0uOYeF/NEp15PdxrfzjTxD/mYfghX9hDn6Yap+tWxds1N9bVQsy9
p2rd+2DuQNqA1iBRpXX2z76Jt6JaNMzzijL0z6aHtmE2VuEpSHYScMPICunBUFWESwJZiZhH7DzE
pfc4VE1+8CC4drjdA8fM27lHltSdjzs3BXqffOySNj+IunrT0n0VevYbJ2HMvQ5AsQrSEmlRHsVY
mAP89cr72z//1csEvm7Fte7KrCvYxM6jb45yhtxPN4DIxuk7jwAeimNjY49yLCM7+xC4Teusamow
eRW5J3A3P0TTvtwG3bBCnASoy4deg+BQS9NdtEfTj6RrefZUmLTbEpp09WH9+4soN/GE8q9YoFEV
jPpp5km7wJWulLue7dELK/nQaTzojgXYBpe5upsx9irLt8rxrh9vxbFuyxkEd+KfaWu840wjJGex
vxEFji3WZh/MvKEgM8AT2LDgWeilvzYJ1BKh1nNISbLrnR7jY8UzBEKCsicZ1OmT9IPJUBWnafnV
C8mWLYFjjGxWQcdNVLWiY2fehT+6avhCu2HZdwrZHIKsybu2G2QIywNzBxDIkwn0E+IsVVtpgOvX
W7HswTN+gumNfw4htHUcA0QXK7J9NpahzRfgnoZeTjr55xjgp8PMgUwusvDHrm3IZgpkVdvhfCuQ
fGUy+I7p9Y+xj6cP2PmQK+Rbyj9aurllv5rBstDmCwgJHwBfIBfjizoLSC/+m5PFgJMbH7qxYVpB
YHcX3BGNWTENyP2cBxkyg7KHbEI5Abw5TsnbooLd3r6xswKbL6SHRepYX6Bo8V0Zdde07ZtYFd9B
lboLsi32mmt1WUd158e8S0ALPXeor/xrO1L6rdzog+vjVmTHSxXgGadhZ9YV4b0sR/o9KuT0+fYI
Ob5u8wZo6tWoYq358dhmh5EB0VLObJ9zWfgbUUAyqoMwpWcZztOdBP3qmJvlz30/3YppKUMIhCYz
PTc5/zGGVXdOQkhX3f64I3exOQF6APEkmJB9EU+F97qAEE2WqvFDkk75RhOOg8GmAcAuvF11stm5
Mw1NHskKcedwmq/LpT9M0LJm2bH2Q7b1XOTq0roEXhzRvALdhJetf8aprC8EZw/e0Cd1hHrJFibH
tZqsiB4XHQ0d7JSxkS+QWCu85H0P4Pm+SGBWNNeZpn2dGpRAezIc5gzic2KIt/SZXcNjBTGXfl8P
QH1hN1r4A4YKCGw/YOecZrt4ZSz8jQuQD2wqyYybbouUnmYBAMUTNB4LNm5dFx29sPH+0ZKrpphj
/zwk83vI6Vw5Xrd0wL7eDgvHBNuIf5kZrxnZel8suuUd16W8FhocuX1ftyKaVb0kNQwfzhCpVEcR
N+PBxPW4kYi5fvsahy/Wvw7N5HsCp7TS3YDbQikBR9skEbm+vk7Ii683/gIrK537uIuU/cEsWJw1
xRq6PTKuaV1bffF12B0VXtc1uGn6wAo1yL9ODO/Np1ptWhy6mrBiV2Vx6mVpB0mmtv3WAYd7wuPG
cvCCZJ9CJcQhf+0ERB0rk8NG6aJziCArDXfDKNgE9rp+vxW/WiwRfHrLNXVBGYal3VfQQ2CRjVLY
7TlYV+Fv1T0W2vDtpg1D00Jz99y0tXmvpjCYD3QEvQZSxaz8EXMePyx8kafbzTn6Y6O5oeMOoQAf
C0o0kO6nHVzkM8i6HwCN2CqcuJpYs8AXq2oUPuU0Ro9qJrqnMIp+sEmqM2yD+o1OOKLC9rJSvQqB
k0QCoGAqeiwVeFXhBHH9fUNkRbTi1Qz9HVTemhknmgzGEDWM7JqshYDbLbh+/zpyL0YIqOJpYgPS
o7JZ5BvJQZ0qY6Qct7++/s5XVpQN5zaT6KngyLazVKq7OOH6M9DuzSFNe/9SQ1Lq7nY7rl5YoV0v
vSk6JBTnYgyTcxeNn6CxznZ+3I7qloum9df6Xm7+1mk1HKd00+jN9cutoAamUE9QFcbNPABTHlzv
4Rhm1b7DzKbEyAlgoDJFaRUTURypIeNxQPHw9pg7YssmxMihDU2arb986TLARmH3FM1j8MaTAMLe
bsIxODYjpmRz5PUZrh1jlkPvumjqu1a1W3rXju3OJsRAzywic4575+gn9yKFy2QHxETb9k8qwtvP
Msf/7OuGHcV90KsZNpYXmaMYfWo4nkz+qHW1eDsbsIKYjbSs2wgnQ1MUwUFKWHvXBO6i+37+Ojsv
tghKYLvlt7G+sEZ/H0NYcAZ8kwjrmmIrcsnU+guuA/CyVMF4zNaSzlp73PfLrcjNeiWh6GiwuZXm
787HW940hLte5hmc2n4dlrFv6dLUY3Aui7w4jlx8LaZsKx1yrU3rTjxW8wyZVmzLClKhyIbUoUS1
/1/OKRKXxynberZ1jL+NaedQrZ9aD5cC3nj+paP5cB/x4K9d429j2HXtT3NAq/oy9j65G2Oe3Huj
N2xAZ10/3UqmVVLC88dAYpPUE8OLs/aOlddslUwdR5cNXhfQFfcMCcTPLBzfsqX83jXVO9+vPrei
erdveKywHWHSHrKuFz95lf0z1v2X3gDBs+/bVtAqroOY5un/zhWjCapoU5ptPPa7ht6KWh7HGUjW
HrxBO1DwWQJpFxSGPtz+6a6Rt6I2TujMhIefzr34HdUTiOs6vi809EZ7lE1vN+I4vYgVvZTrdCnp
VF8aASYyp7W8k+2ojm0DO9LbTbgGyYph0QpZ0FjpC9CrkVjVLXHliNom2NWF39DpTKSa+0QnPyEO
NwP2idBVU48aVyy3NtDXt6Hf0OnlEsZjOrQ1iinyWxfyN4BsXbnOP4zZcJ4mctkzUr8h0/F8MHEs
WH0xHqCRMUwRaT3MuyLhN1A6ZKkqPyoTeNmF9QCPs/mv0ZdbsmqvzzGzRWvHAnzmNocmAEnCO13H
+SmYNg05Xl+jvyHSyyisgpa1+Dgvgq8dbydz0GEbeNcKEt71Rri9XhFniRXLWcYSCPP09aWrxjPx
x1NGyGUMwieIeJwnM7yd8Fy0b56tyGZFG6Q09P43z3qMBZ6ICuntemZkiRXTkPjUuAf0CbTI4PkM
HhgEFJdwIxd1TYYVzVz0BRvi9ZUiMdNT1utHVoHM0gz7+H6M2Wh0sMt1W9WIgjGCRB+gkPKwEgD/
KEjD39+eAEc824B0Bk9yhoei+lLCPvqINLQ6STBnvhof+lIsFvqQF5XYkuxxBEdsHdAcEl21TNfb
a4DWSt6EEJuRG5PtmA8bik5giBjMhR//bDKoZULYJrubA18eB29v/Nl4dIX6eEfasr5AbWM8Q1m5
grQaVJlCtqm/4OrFOnQvcusxHYtyGnNERB8O/A/VycA7KGgy+k/13JlsYw9MXr2Hww7912akLFVq
lqa6CAgJn9KYkYMe6u4MAFf3wYzDWxo1w4MxYX5XFrLZyBJcnbPCvQkX/d/TC68BaRQDPOgkhcpN
DovGjY65lpgV8jJIgBdCBewyhx4BS3IKLumozrejxfX7rZBvcGgolcr6koGFchRJoj9UURwclyzV
G7uKIyBtaBhuUxEo5wJ3qyp80KP5gixhPK2nKzBQ7clfETe3O+MYKRsnJsJRB0uMrGquZXeiHNxI
Db3zDYib4xCxcenClKYMu7aCYo3/E2T1v7pCfTR+86bl7DFN/Wu7DPtmxYalCwmhe0IQlSBR0XM2
CfIwqKn509sLu/kdmN5POomGvrqMZROmJzxJB/3d0kd06xnJsbJsTDoZ2v+luNIPigtEjOnZn4a3
g1y6D7en27WwrIiPGTi3QaNh/M3G93Egn8tWfeCCn+NOfB7Elr+4qxkrxLtlQfDxBBr90Bh7kCN7
gDmTdxhrlGpSyMSc00BlOyfeinXe1GrRMzaxVd27pNzcQZPmc1RvenS7QsSKd7EoD7bWMEvHO8qF
Cu97QCDze3s+HN+2oWKoM8HhSI/VxTRaXmXRsU/wHSj2GRz9Bk/XIh1iE9bkTAU2q+8Z7IiXJ9n1
RXS5/fsdK9bGisVzC2PHARPdeLiH8TSGQGXUnlLUGDdG6PVr328QdSAAZFFFSKVXGAPPCqBlyYX5
xfcK2+LtTriaWDv34rTlngnHqcQutbrTUkEupTZ3umAf1oW0r4l1/l80wZIhVssCX2utobXY9ao4
CKzZL4ucxSlpSLGx4brWkxXfWbvAmbbBwScTGd7DVrk6et4mpMs121ZY86BfAIjGkwMwaOokB5zX
Jpym+xTiPhu3V1cHrGhuRNAnGpCAy4xHAUFBDs91IfdtFTZYDALqFVyyy+qiulr/PccRP5t4FJdA
S3XaNdE2XCzDOwxMVMPqwkAPEJACi7v4vh3YQ8r21SgAS/91LfG2ptGC4sElg7XyYe7hpCcHsXwJ
+i79eLsXjlmwvaxwT0qDiqIHUP2SZ6Ibcc29el8FBKC9Xzug/UQLOmTIbkv9VUiQcVrtbQSa65db
sVxC9BgylhLf5nh5yANgnmvdbg296+vr31+GcStMn+DR81KGphvfzE3nV0dVRnLLrsLVgBW/ZNAT
fE8S7yf360kfmqpBsp9P2dbdy3Ewh1YEo16NZG/i1aWk0Z1uRfFfjYusNS4eCX5QzbKxFa2z+fsj
H77861jNcwet1BJ1riV9KrL8FAcQYw5m8q3Koud9y9Q6malHh4qkIJUoCD+/kVRCm9NruN4SJHJ0
wQaJNXXHO1gwA/xMwdTAeOWfddp9pt18JB5hGyecI0m2wWKqLaosG9LqEtdwEB27tEBN3Hsso6I9
Umnmk1HRO87lP7cHzdWpdWm8WMPSZEs4el55CaFVcpxqcVQpLEpQzgEMEcttIzNwNbP+/UUzCsDW
SChSXkYmjiId/4SI1yOQ0pdFZhsMC1cTVqwbZWBB5FeQ4Jzj6TKaCWrVITkVLehTDRi3d/sGzAr6
DvtqB/8InKkGaDgZ4bpMmz9whb16mzV/V1esuIdJbTdDYJacWSy/QXvgyJUCogbawlGnPt7uh2Nv
sWFkM8otRE9QLNWzfBYdIAl+X2wx6F0ft6K9i3IAu2mHBCdZuuMsiT7V2WY9xPV1K9DLaKFtDEG/
i2bDl3hCUadK9tneMGZDx0qfhn1pUE/llBOI0qCUo7NNwoljx7WRY/AfSpclWMv94fh+bvVwWu/z
61U+6YR/2gbjOpIzWyF2GZYphTgUPS+SPuve+9pMgwRpvt/SgXNMgq0Gy+rGQGEf64eK/m8ItMpj
m/tbPArXr7diWQAKCPvScq0B18OJ9l31BYrO2TkRe3PjYO3Xix0JrPgIroEcQC+VlgIlTS+H43dr
8vi8K8Bs+VcFXa5omXG4yjIAEofMkWSHlpB03+Mjs4FkBCa+qGgGeLPAbfHMJ8BNNND8ZzhHfg6L
LdEp11RYocz1FLO8TgBskeZH14CVE3fD+9AE4nh7nFwNWNG8PhIqHvbohhymAyfdHwqJzqnwd2L6
mI0h04wapWQPUcUWxkmEsOJrvJo4ZqFku+TzGbNFQSuPCTmWuGpNcqLhmzZZasjXJfm4D2DEbAwZ
h4NflELAAzCXOYNvDhQvp4irjUlwRLOtB0rKgcjYh1wxbu1TdiorvKxVBPfS23Ps+rwVz16V8jHu
Sz89zJI9+0DNHqnnb7nAuL5uhbJukznoWh9Gx1FStoeUt/oMndzxbt+Pt0/jLu+p7NaR9/O2QQZT
DvfLUG5mFI4zwVb+ZFWdBXRYvPM44VkHCczK1ZxJfp788hjO0b79yBbuHMfBr1ofWAUDAcIDG+Vw
XBRSmH2DZEWxpybD/SAqLsBQnioBKc1g2XghcEyvjSEzugyI3+LTOAwOVFWXabNM7Pq0dXmGaqIo
qxinpOz9d3xu6DHqkp2Xfxs6Fs9FJKICMMnO6Eur6P00lOQgvPIU5psQDsfuaaukMpiDqJGFy5nD
jOowtghZLoGPDbp0697jasIK3hjKPiQYu+WcRkPzcSnF+Ekm6edoqLxdiyew32QJXsehjbKsKJGW
53+tVegymorn20vzdWI0Z3YVRqTegFtVoP6ibKn6s+DwBbo2aaaGDk/yEIprcKkePVx/6zbnXXDu
I9+wv2JWjihcRh0h8WNYAqS9had9dUTxg+xlV48T8XLfPOsu5iPyy7r4MA+B+FYvjdkT7mhj3W1e
5DcxzOZ7NfrkqloU6Q6Q58/NsaK+/9ftUX01dPD99e7y4vvjVLTNEA3DM1t0Bw4EFJLfTKKZuw3V
xld3RXzfWnXzgNOibUj2zdA8Sx90Mcw1fwg9CXbTIaVlR598EVI2n0VeZn592tettbsvumWGtKcs
Y+a5a9cHUAIL9zsZ8H7reu+aeusw4bzCjy5bTAvkYCHL0J09QX5icW5VNV3zQn/tQOb/P86+bElO
nOv2iYgQQghxSw41z+XKKt8QdpdbCDEJECCe/qzs/8YfNpUnMvqm29FOQNLe2tpag1dC8ZKZH7K0
xXPfetW3FFnuRKSuvf6iGgSZXUDKf+oPnAkl9s7HqX7HK4+8NV1EzrnvxNQv9hJmXT/YNi0P5mg8
NUCKdG8z+FtBDXiPLpVIVG3rE4XPygctmzpdGotY6Di6JgHaLWZEWQUcMXjt6UlJzZUZWXZ0KJ/K
VERp/aDQBQl3XYbO0XUDru9Z0hucLV2CRGz7Pg9JeSBd3F07lRb3vX9S1+0Y0H907vDri0B3nmim
nmfqIMpMBJeaaqXvWVWK8I4rT39OtOenzkxrs3H889+ir1Y5CtFC9Yd0Al+OH0XvJemmBCfm+EQ1
sfaIZYDXfm+a2XaH/zB9AiadF1hT2Way0P/+OoespC62iHERRXCR1keFnV7N5R3F0Vu96ggo/j1p
m7J7g3WvziC6CXdd6Ix9/dC1VbaIezEM2ZxzWR5ynqdXRRP4O2Cy377+8bU1sAj7DttS7XhRHjo5
B1eG2JfxGJVqtvMmysBgOu8xi8BXYW/9EvDug+zpPAEMOZloAxDUZZ9XH6HLzsKc8D96PHCUlRmR
tD6AOdvDN8/Kq7AFhDQD6+7y609ZWWbLRo/pit4vAr/6PxFMCw/M5D8D6LAAePG8Ryx2eBiA+JPq
VXXQqCf4sXSS30SQxirpWAYllq+fsjL1yz7P6OmKa9+2h/8kuxRwM1pDUslIMBJjBYbO149ZG69F
5GMDF71O++rAFJoZHYE0gR1gbBuftrFZiZBlx4cZB+FQnZqDo6H7kGhs3CF/nZK/XPuARdCTwYFv
FVYVUhco5KxCL6xGy3YfytY7sVetfcAixAntYTPZ6eYAKG9dwOvCAasaMHKm0u3S5oc3gEZBQ7c+
uGnkt6RO40vOyxMpZG18FrENOZG4KQOK0e/g/uUdtcRnOkkcVE52GVYesezzpOARpAVXkGZr4Y+J
BDXudavJdqqBkvp6ma5MwbLNoyZXhZNtmwPzBH3SLJ5vaqbpOWQF/kePJw2bUvVzVx0IcJB2b1Iv
vOBj2U67897+GOO/ba9oFnK/Qml1oB5E9XkZ+D9bfab0PaPHafnt19HGU7T3WX0YeeFXSdrDNyrp
41afqtVWUtGSKKgLbNZl7PJDmULm0nkA1drYRJd0NHdzPJ6pdkkXkSwAgxxjqOU+MBDHIVjYbuOz
xV+XzR5oDdW4w5n1AdK13eWY9S1JYKIBucuvp3htjBY7NZQ+ODK2NpDXqW9GL++TTow/2rx+nIC2
O/GQlQJnSRmknI1x3dXlQWd5elkeBTSBDW92qYZyTSTC57bAhdVZH7Ts/ugqVFMkpvzASOE2nYw/
ic3cdd6rh/9OBl8/ZSV1LEmECtgD0E17A01eMW6d5/XBJQAiA/Qu4LBwitm/9pTFjs3JlPfQr8YC
Do/IagNQWo0tPGk4LOi+/pCVBLXsBwmoaUifQQoWMjlHojzgPrBWgILuKZTw2gOWUQ5YSTH5s4FN
KCh4pAxv2wFahV+//crqXfrlkDKYfV1yfXAAmeCavQvv1NESUkncoEBsO3z5+jl/hTrDG3ER4sb3
Zm+glL+UamqLTQmI4qb0wnorPRQFTZTmG5sH3WWdZw9Zy1+/fupK2CyNdKDqPjkdExw9XKX2CnLD
N2MPh7X/zjmu8dwTdDlPXaGtzdMiEQD5CIWfSZU/7DxEl2Qom91U18WJT1n79cVuXua1qaea5AfY
abBwo7oGXrEpJeIsahpHx+J/NxPhZFVqYYqDC3Ad9CBTj6RX8cCCU+aqK5OxpB2S0Pf8lJflQWAH
PEJGHpAf9d5Sle6iKf4sipMn6JXBWlrogFc3xzmTEMT3guk7jA+7DYshlnkiG69klSUJESr7WMmW
ttdpWr+pHNdmFGTfPXRczpKcwWQsYl5NUD3z06y7hkjmzSiBQwjRjDnx+msTcRy138oGWApXXZ5S
/wBnqTnRMm/jW6KO6KAu3M2iiq9zOqRnqW3hUxaR7+bRDJ7OCtQQ2TgkJh3YezlZcTOFXvbr6zhf
m2/6v1/EWCXBJcvVocYBP9xCst7lIBl10zmsFnzDMrRNXUboiQ6IjaoEJ3e473JjLiN3HhAZT1iE
N3baCR+g22vp+cUHz2qGa7Vel2f1doOlZQ4UjdH41vV4sBq4P+f4a00gwWSnvIU6BqQfhlr3J5qJ
f4+OYOmdIwHunIZ0KA+qSOf5B7HgwF8J0YXqZcqBff55zpzjav9/55wHbSGcz801BCYelA8lo9zA
GfLrH1/7huN2+VuIlDRAY3Jw5GAMnG2EyS4KXTy3Ci2Yrx/w9xULLZv/fUA3e+M0jpE8ECeqGZao
DPp3N4R4ajyrHxIsjXOEX1Ir03g4AKYafdC+HLbOGH6NO7HzblWCJUcRsK8oxTFzfoHZyZ1lgItM
Fe5vqhy55LxhWgQ23KmnVsKu7Hg+s/klw8SUWyG1/fj69/+eCv+4B4OXW1eoQuofdRR/ZmN4Kyjw
FqXvf/p0ePH9Xp1YUGvzvYjvOnPSRW2vDyxrbPdcl5rCNyAvbPnv11+ysmKXNEVLrIhn2s0vozc+
4Z6o2AAbO+57NKnOgYbzYMlSTCkE+mATnB06XDpdGxvyAVJTUXSe712w5CWmquCRSKfhYHJV4BMC
/QZT8jM37WDJTBzt7LKw7t1Lafh3QyuUTzG6LxcxsaesOVYmeclMNJkjjvvcvUgxa7phRDn/Oij9
gZ+I6bUHHP/8t7Rk7ARieYwHqLroktQC5QfAEz9xFlj79cVOnQaN5/eQYT6kQZ2ZDWmjuE1w3D9L
mgMLaBHMQKxNspwYSE+FwxmgSwGFvciyITrvKjFYCtIT45E85rN74bBhvS9nyT5R55S/zouwRQg7
VkQ1cIruhc44vAhv6rcliKFJQE9SW1dmYMk7rImradNm8gBh/SbfGN7YPZ36c9Ppkm2IRghpezPa
+7REni69Tm1nIk/JT6ykoCXbcBxnn8B0wN53WXrHi8julIn2qDXdiQX690NksOQYlhFOVha4rHtl
NAQJPCquqjjoTNKIqdzVsX0KO+v2tY4f+j6V6sRj/35GDv4Qq7euqnNP+gc+wkODNtARM3XT3tRx
/hoWIDp+vb7WJn8R3MBr+TniAiXB8VKxqwGtxtpy/ES9tDY7y+geK5MqCJa9SxPYi1qCf6iGbnMk
Hp73/ovwTtMqbdBA5ThWHCsa0QxRdDWLyc7n1UzRogo3sg6JGLz0oKOGszsLb1f5IzbQQDqRXteG
aBnhI80mGWB9AcqTAziHQum/umnoTzbXVh6xJBzadiAeLGndQRoOA8AxsK23IwQSo2XSGnnSEmRl
zS6NccoiYH7VRPMBLHZzYbLmQ4Gm+QiAzTevOKnktFI+LemHdipy37ExewdvGVQ3yZW/kdbrP1jb
sZ0hvbnSKErOC5ClXr2AY0CMy50U+1Ovv6uwGLJkGPR8cdb6XQrW2zkfvSJj2P6a3hcbBxfIfptX
szhx17A29Yv4TqvG8zLTZO+lCA64dEULN67NS96X4YkIXHvCIsR9VwHF3Yf2fk5bE25ZY3n6c0w7
L94QHPLbz/MGahHoghCflX4p3wlpuHlRUCnIP4qxCbPzAn0pXU/rfhrRBc7eaQRSvPRzsvXtKdea
tchYBLlpoyrHlioPQIp/mAbagdVRlT0uGIBn6A2eNUZLBJya214Vbeu9dUcg667GDe6wiXz4E2+/
foBAyfcnSCRYItoYQQKBREH6wjr/X+WhLYGW4O3x6h7mV5cOPqx7n7Unlu5xif7tYYuztssh6VWS
PDgID5BBK9mvyTtPAoEHS1yb9o0fZX4VHOTgz5+CBN219tJTAJe1Vz/Gym8lM0lxFWn8ur8vy0h8
g+lZH2yqPG1OYQLW5uH43N9+vzYQHyO1zl5rr2aJVuF16bWJnNAZsjjR7CovuxwKmHh8Pe0rIR4u
Qpz7MoxxbU8PXQe5X0zJuGOlKpK8OYnXWRuxRXh3RUN1W/fZq2q4vi671rtq3UnY8toHLDZxXday
GGCV+A6yd31JU7hGBeDpolunTrUlViJ8iWaTOowqiOR6bzIf2ts6SMdtGo/TpWvBNY5gNnTWVCyB
bNp6tjCyZwfl0bBMhCxhhlv3vIJ2cSjev37Iyg67hLKlqoT34pwBzQSmyY5wkCjCkYb7uR9uJiMv
/CE9VV2vDNsS1KYtm8ZhxMxwg6zr5wPcf3CKu/BClW/+PyRPVlbAEt7GOsCBi7RW74Z24da51O5m
jo5CHLPPrwdt7QnHP/8tJg1isiY0tvd1h0OA8KLxYZggOz+zYn487xGLsC9r4rXwjQ4PNMcN8MWY
udluoCgwNZu8mE95269NySLaXdGmgGX52XtrymIXYDVs3ZGiYK3bRLixOVH5rI3XIuIBlwNqNevU
e1C3agd8trjxxvAZZ7lT3DX/uLv+ZQdhi7CnRdyYcALNvOtg4ULRQG/keCdi3ARBxz1PjPXCq0r6
/0LRt7zrO9i5fz1RK9lsqX0vIhqHpNDDfToG0KVJYRYfxeIUyXrl15fcRZO3sySezN/NCABPVmTD
Ns/7U0T9/+6Q/zJqS0xbafmo4pFU1/9ZH47RTHas1cHH3JLgAd656poN+QwtC4hZXKU2jBKRmu4H
yaAXLcMCLrRdXrz6I3/t5goWMbH0zsPlBEu64xj7vp0znx8oDhZNgl0Caqg9zjSnsvja0B5j4rcg
Vn0PCwEn+nsewJpdxoE/JH4EuPh5CyNYJIkyzGQ9xK16L/GgKOnmYE5M1JjxRAW4UhgswW+8gKdt
Bp7RQRYEej8B/HN42w5bU/R0Y6rs0/pRv8ERKTsRxWsDtkgWvpJ9IIY8f2/KPMT1V2ArvRclTK5P
fNHKXrSkP2oicHyVDO2Xo2dLGtoXmVfdo7bDUwWu5XYGWfTEo9a+ZZEuSGSKLIT36jspsOYjmYFK
oYCHPZWP1n5/cQiwaAuOYoq8N3hYXjAWDvdwC4yfzkg5jP2BqeAovseyJHtV9D+7CR7Q//n/nffj
i1kOGdwGdAnBsDmjOiEUik6RIafG5a8bDl59sRPYCX1xCQr5Xkai2RzFjVNXq+SIyojgafj1J6w9
ZDG5LABzsGfgqqvuKEAITaEjXZofGZATPVO89L+N6Lf0IXyvatHBIXuCrTPpNADnUVWfdVfB/gRL
qNrAZ4JB2MlDDUNneEoO7Xje+lkCJVItpZcJqEZJ5TzorgJqXLmTfhV/Xfp49WN0/zYwtuv90ORI
SbSNH/UU+Sgoz9tt8eOLpA1hJaS3WsF3oVF6q1TdXWQBtqWzFs4SFeECl4ayiII9m70bKedrnBwf
4Xz77WzOJjmO2m+jIzl4Fkwr6ChgiBI9QGEuJ4U5kaL/WmhheBbBq3letWSG/NuoZr0xgL5t+kg/
R9DwOidx4gmLAKaurPhkU39fAxRYZ+DVDAZnxK/Hf23pLAJXCAaTmfGokmHjTxcALO7r86y88eaL
lMwbbZuZEwp4BcQwUU/kULCAc+s5r/4HAKIM8inP1FFu+GiVd0zMqVeLswb9D8SDBiK8KGBGsZez
j34YbNIe+HCydv77qP8BdCBQLi5CBQvKGvqE1w4w02f01M05aA0QMxYRiz4bIZUOg33tgVXi+tq/
6H241c7AdZ9QIlr7gEWl5YgQ0OFvyd5V40td4LYMvOXxREit/fjxz38L2DSsi4m1yAmj5wcPwaTd
JgjP4/ZhdBYB26lWgDoMq4KcFtNmjuzeDjDEPW9NLmIV5PaO1jl8xYxm+trwzgctlhAwcL7+/b9n
myBeRJRhBYMHCIM353HNM8/1WxvgwhLk/VNOPiujv0QddE0Ppx2CzYQA+QwOfX68VkfqZ+cpyf4B
OhCjdCHzBQEHhvwodZTvQoOLxa8HaO3tl1thq5lp+fHte6CqdQq8xGy9t69/fGX0l3gDFkwsg9xX
sKcOzrGlmMi3ORu9BFo6xYm1f3zPP46HLFjiDSif287jMBiROZS1+Vw8p/CZVFC64311A3nkEwXJ
3wu2QCxibJaaAxis4BiY0ed5QhOiNndpRnAqO4UNWButRaDxMOJctyzYC6suDXT7GlttZ++Ulsfa
zy9CjeUZrbzj5gILj/hWlYXaQ+a8fg3Hkzqoa4tpsTmaEiixOYZxH3DA9MmNqfs3BIPrxN3X2lQv
YlnNDcka6D3sId99pzqxr2WzVWX+7OY2CSw78ZiVj1gCEMA8g6Zb4KHCsuCz1RTg6Hk+2ftd+/Xj
Ufm3XC2qoKpsxxmqw8z7IWncymRgOMF8HXFrP78IZ8jFVVMU4+XLmL8KiLrtshRI7K9/fCUGltgD
OGQ78KZ9to/8+YFZ/WrS6lo04dUYBudljCXOAHZrcx2UEP6RDWPtTgeATlwz2BhE2zYvdXMOjosF
S5XjMQTVM7Uz24N2/wkMTplUOASfN0qLMBak9UOZwX3nuEwJOdp9DnsT8MdgHrdfP2IllKNFKNcA
5dVjS2G+3sn8ngbKfzOipbtcD8VZFEwM0SKWqRmhcFAi2nQ0Punqnw6iUsevyNS5k7CIZ6a4mYUd
2V4U5QzB2yl+yYr0PCwd7G2PCJrfIk2B7hw3aYZklJvbsYo+w7k6b5UukQWwu2jTnCKV0qj+qCNE
mVDATMbgj583w0tUATM50JgS203qmlve+hejZjfdIE5E8kqaWMII5tl4Qx0ytm+zGFIgIU7A6RDn
J4qulUS9RBHIoerKUVFMrMoubNbcUofzbxlXt8csPfTtKbDbSkLix8/7bYotWmJj5BDG0ve+pVXN
f5QRZNXgQcV3rWz785IqX0S0TWlk+zQI9ioEaqHJPr38vD5HwBeRnAbwpQXDFpsyge0qQPx5Evnq
lLT32kQsYhh6DEqPE/yrTaw+4kk/jPOrjsWdTXN79HI4cX5am4ZFIPOJ+GqC09VeF+XFVES/Anjy
9Gn22ZenBOFWvmSJJZAcBTU9fgnqoVtgmPcpzXBPDn3skm/zc2ukJaKgLMQ4DJEM92PLs40xk9uK
gksYrwfZeYtpKZEzwau+VnxgMP508y618rOM9CnUyMrGsMQR0BSS4VXesr2qons9ik+QQPZx3L1+
ve+spI2lPM5Ihh5qHEgb0I88YiAg+/z/AYJYm+NFNJMw8+nsFZjjgnyEqjuuVl4BY8FN/RCjFfX1
R6yN0SKaGxRFcQTL+H2eFS8pTGSTGiWMyMjhvN9fBF05ZtaHO1uAExXgCXVai4s+aO+KqDjF+l+b
hkW80WmshIiQNEgF8pLrQTRvyHnOnMHySt+q3D9K5fE9se6bklmZ+C379fXQrLz48iZ/1pUcid+E
+yAkP+GA+2uMOv/EprMyrcure6lxNZxjT0PZ7i7EUB+oKWQSVvUp2MlKllve2esjaqpjCFxh7A/g
12AijhvVwt4P2Vn0AhYsbekNhZtPV8OEm6F62aYsfC38MzvHiNLFZgnP9jrIerbvib01xO1nP1Xg
eeT707zplRBeitCkXo+dpW7DPW9gXcfKvRCN3lBqrmIvegRy+f28hbTYNkeqWpjdo3RkTkdbYYZ+
O0Snftz/vxvcv3QVlhrlRquShV16VKb0aPQPkH5cb2k3inEPKHfxyEnpPQtSRu0mRY/BJbx2c5SM
fT999y0h3/rIUPy34PAtosE0AKot4AW8B0MFYnBUFuWetVCzT5vS23dMZOVmDBv7L6li3PGyyGNv
rurqW6hCDVUyZtDcALKYXxtgXZ40/JLiXe3jGG807y5Z4QdbPVD8SASJ4vegaMJHLgKStN4Ua8ib
Wntbx5oAdaDqy6Ni6BXlOTMXOg7Hb23c0HthWPNZ4Yu9rebQ/ExgnpIHT5JC3GWPgjcNtiyUg/mn
iysrfwla4TZJlko6qDqCrLLtdB910FDxdLOTfLAXLTy0n+egal5LCo9HqN7Ax7aqphurhP+T66oH
Aa/Qe+l0GSSmr3IgNHN06UCw6foNnG573Kk3DURsxsaxDGYPPkTuaYTOLGkcbiVY1ufvtrC4hKVl
vLds1GLDC/iEA4Q2z5Ck8WNPJgJMzq2e+HAPl1s570xb9NB8LSHM9yBahvH13OTGjQ719IoL5P6f
TANjnegmrQ18DXK1ceDzsTc2+9A3TMuR/wBDdL7hHqPpd1e5Vt/RjBU3aDtBa0uOGNoNUFHBNYn9
4FqRjG7L0GfvxHfU7JtMda8uiMdhW1QASV6XZC6uoAgIye1YyxvwH5jd8l6BKtqlHYwEZNlleidx
VVg84/9LvYSPvExveNjll14+uDYhkLt+A14el4cOCGeFJtJUso3vQTvkrQ2MpAmUynuMK4e1mmFl
6ZJ4jBV2P9mal7RAcy7pajEDxeVH7BvzGhomsLxv7mpnxYXyu0gmAKUCfNCZMH4CGxtHHqJ7zFLF
JMs3OvVT96xcPT47ixdzJlLzJcUwmjtRo2GzoZPKqi1trS0TuAB3dAd6kPys4YR+pSOaPgDrANBm
0eKfTaMG+Ltb3N5dEurNQYJRNdsury3dkn7q/atq6Oiw0zPL//E6D40U2jV4SZg7+D8IS9k3idBs
E2bD4LrgcT5dToJS8qK7IAh2FouP78hANbsSc6+CHS5cxgfFCwfBzEAUB8j6R/llbB17hwP9dNmF
rfyEeR9vnil6LM+Qqx+7pCsKS/6pDfO6LZ+6GQZ5swfzNxHgXw1sfjeiMe1t52N1lTPz7rLIr3+5
rrbfgVEubvOsFRcjuJwyaSUNLmiPAUravK+fUKlk4U3MSqzXuemr6z4o2acw2OVcy8SNqwScuKqm
TjfS9FDIzNviUcqB/+w19CavfTX4FxYYfrsdTV8Em6Ee0clKXYFKWs+TmyF1FIt/vdkUdstGqGA9
FaTF7AT4Sze1Guk9kgEksAFXuiKTqK6Owot7NHaDbSqyLL0YUxQ5tD3agCh/KF/KbgwhX6FTdNsz
2/Prpu4K/1G1favnRDZIA2qLy4lW3TcMgjM30tT23zKnHhZQMMHTqoSZORR6ejk8+Lp3Cj6A2s1X
lsKCbs8hktJeSFdChiU1wGYq3mO0gjqPoWquBSrfOVf9szGEu40Kq/5Nhn30nOZCf4MBTlT9bITG
2odorxQXsAU3l1M9C8D7MuebeQOl7PwuGIGoz2jupEosjcJ041yhfnVwvPxJYbb2aI0XP5YI7GeR
hRhF7R2X35gP+l+g+upLAmE/uU9lWuA1sZZeuaP+T9u5/GJCmrxMTVRvAVwI5JtVNMgvjmam4baM
qJfepchrr3NwXDNN2lZBko0un69a6CVPFyxvj2LVmlTZtuOcmm3WtrkpN+hTVm+ercj0S6sR0Cg3
9uGeVrGLLuQghnshw/EVTWzDk1R1/UOQAYS4UWORD4kIReW2NcHiOGoUxJuSavrCsRcNiepp1yZV
0MW3MbTvr/hc998tUeUeLaIaOjWh7GiSjqw4VPB1aHZjA+rwBq1Iz/um4ryzD0HvVyKp0dcmEO9o
21uYl/XxlndxP96lEoIb0EQX3xwkpj7ANOouIhXxDeMRIMqsmYrHEeSQO8ZZ9+yFA6wVNDw3XrVk
wQXQYeaD5y1/wtY1bqnzvT4BIm16Tac8VAmPSjJstRcE7HJi9azvRwkHIWCDbE7mVwpTSW6QjI5o
aAaYffUP4x52z8hNlG9IkYZ4ESeCB7TWvDKhQe09UwCbyFUHTGWvIa1bmWIvxslr9nUTYCesu8HP
7rg0Y1IWhJKdzT1IVIwqGu60H6CVSYep7i6bGPDfPVrwoJMCqVbZSxa3Tn2gxvRlUpS4vr6yYmii
5yZqwIXXEngUkgKcktAsNIgaiPp8q5ih91CTLx7zeGbfLJQSvF2lMn/66cIYYh/t6IoNKIyNHZOM
mL78kFg9/jfjC7wV3Bj4L/Tt219eisgmMPD6FPSo9BXgMnqH0qVkicTp6AYugy2mjA7ZllFvuOc0
cFECOY7Sv+9M48c3rLYhTWikRb9N5eA9u9yG5qbVjn/vQk+9wyvFhrvGzvaTx656j7PcxEkHcUdg
OdFmcVCf5vQGvELvA6qMCEdQnsP2RjQtXp7Tob7toQP42cjS0U1ImlxvUErNZJMSpMOCh+VDXXtG
b2D0R/ME+aBHDsa25m8w7mO6MTQNnsd5wmbEIZQQosju+A831PYl6rDmAJeBOvs4yvzKw952Ndas
+xHCaaffjCk8dPO0JP2mgfvwljeljbdZFPN9E5uCJHkAKTmcCsb6FnY/2D3jOMNWLWMSXPWKlS/M
byuIYCvLPblFr8GjiSwl/zWmSCIoIdPuruRx8Owcq/8FWTq/CAAXnfa8n3h3MwNee+EUNqJkDGQn
kzk64h5FT/l3koFVc8OGAvM2WuEgOO+mNIKrES044VA+i0wGqBTBDpZMVmHUkUJ0dYeUJLoigd0q
IVtPebHJk7hAIr/rgILqt0HUYUpBTtDT/RBzWex6vOIMymTFxUvhK3M9Tu3wBIuHmWxnXOx1Fzzm
3ZueB9YkUFTABjwp4nY6HHy9iWNwOusB9rR+5aXfQz2X9zNTxS3uZ9VmLDmMCnLiMZfIIO/UhoMi
5l064USdANTR51Bp8P1sozGqOim6KaDbSlRpsWtpbOhVFTFxNfWT+4iKxh3qMPf5VubWbCU2Rwa5
mFy24C5mldlj5GBxE0NE+IYjQ3obPjmU4AYXEA80U8iTGhWn3tkCYGA2SAj3dNl0Q23gPtK4Kj4b
2KU8dt1YXRcN3McmeFhemzpvsg2SaH4n2qJ4jL0R6jExmU2wHVB5Po4pCFZJUHRI4EM4umlTBa7+
LhWPsw10y1D5DHbKMsgmB0iapGUYjKjImzJRxpMfXU5q74LAS4Alohzktz7zs2fIb+qnCNnWbkww
o4dOcIaZN2nDJDQPfJHvxpA3DQjHIv0BC2v7wVNT/BCkbu5NarGFSkOQWLoCevD73tHigGJ8/mGA
54420PdFoWixkV/Dmw5AfwXo94xzxXEhCa8tIWE1lRoSGqHJnqjO1GMOu80BVk4dtoLaH0S1wR0D
Up/C2Se8BFYSpHYHlH2QVCgyv5sp5z9Y1Y7fwhQSOBoivBDODuPPUgm+50Gt9kZkqI2zuf42WscT
L3J9Mo0i/lBZpJ9wWJab3MbjaydhpoJlIuSmB/uLbJg3Y6zxayjQXdwjQnQ5vamilA91NUw/caAJ
LM5nGkeKkoFbKTkEq+nAJ0gRBqiANyno+Khq/tMbsmjr4GNymv+TdXjVuundVa5HgkK0gZtH6obh
Wob1uOec9Qcx1eGbbXAM1N3o3TCc3S59k5f3IpT5iwRSzG1bHGA3aF5A4JQCgGI57EdcNcgrgJgE
EGR9eBcpwKUArp+G666s4TRQw1VMtcCgEgYNOjVVM02yRsqbNhjTaTv5gf+WoX+Z4OQw3mUgUKhN
G+Cepcat6Wsz+8OVoEh4x1vtLRc9/noXkDhP0JWk9w62fS4RleGPzJbIMiNp5ot0pHTc2arr7gWs
jvI9GoAAVJA4ajY2iNsnbSIEfdhAfxZAWQw6iC7kUldmekvLnF+ZuAXboZHsefbi4c7ovr41tDbX
qFr0Rg3F/NSKvE/sZPR3vyXpRWopRjuN0EFQKau3xlb2QI61UerjVCU5iZ5ZU+l/uOvLeJP1MHYN
ITZwDamo6roltTtQzOndaIB3B/YgfbCc5bu+QxpCayjfyqaqthMGAWLl0n5QVE1TomzTTdjr0rnY
MeKKDwBTaL5tJ6SMbd5lalMD43dtoqq6Q8cYy806EntJWSE/1CEOtRoWJm9xGh4byEGB8Zv0MUEH
nfXRfS/tvtQ5v/DJCNh11VQIR8VJ4qPef5QGYtO4SULzBBrwVy6QhYJADcRdJEc7bpNSsEBxrKJj
cel6OrybyNhPGNd0KMFlme40BN0vmcO2sxUkau5S3Gc/GsG/01pa3C8Uqby0dV3iGD1FwQOiM48T
SnFmKaET/CR5X9xiRw5uuQuHqx7h8zIwifR8FBAOtqoJAdxjMWBTkAnxwgBEmSiDgeUFjkvES5yA
rh1Jioyo4FVnzjOXJMuJuqx8w6vvPUPb6eL/cXYlzXHyWvQXUSWEEGLbk+fYcZx2OxsqwxdGIUCI
6de/Q97GUUxT1ZssnCpoJN0r6d4zxI6jc7iIVz0I0rj+4rbB25YNOzHE5JSjSXGjo1mtivs0+0GJ
LrGlTZ373LoRGTZwfrgfSRNqVChrrFScswbvYHroRn8hsCN0cFmusRcyJdteblDKYEgRUwQFpsEb
it+md3O9q4nC/W6+DGUbamAqec0g9K1v4TuIYAtJM7BdlsAjCaVugYmqSx6z20i5uKvAFtKN/ovA
E/OvTCATvhUND5prbyoztXOU8crbOI+jaziOYM9NILJ5iGFlOJ8mfZy1tYai4JccJ1FcS4syztMv
UJ5I0m4D2ATM93QJbeV9ytwcaxQKJmozJtAJP/oOUgD83bE34joKvJEKIgxTNCYZf5K0xdELqdf4
twypSyNFe36/y32HfmYqD/h3b3BwbYYjp8aZiyrci+6mtHTiJ5wuwoBjA3XVVzCK42ST8yHQt5TT
wL3RChZVG5GXRu3KkfbOA9d5g3qVxMK/aiiEMq5B3m+DWwbep/hahBooKJPEFFhAODBvCC+wtcfR
gBGIBpyIDxFWRbFB8u4xdq7E1TMKgj7Yj1WYQ144jVT1EIqmfyYg1WsIz8YVvZoTXX2tk7Z3DsIZ
83jXjzm0QCYPx35OGVd7PqW6wLO8Ir1iOLM0wIiI0NmVIZb3xisT2B60OOK80QIelk+y8cvvNMwQ
Dgrn9mSbJiZLDpK3AcExA+nzk2QSwuADtGTQ72g5fQD5vuheEU4y2UtNeHaNOMMxeNQlUF9pyLv8
quwVf4JWLrS2cdpojxEU3nFiIXK+b6SqjPYOb/MBx9Oqb0sIzcdVPESbEdS2a4bepd5JmXf9Nxez
0m0p7GV+ggQn3e8erPLYHZNeAih35FF0op2bqcMV70b3DJCYscENlQs3ITccd126QdnawaG/FVeK
QmgS58yB/DKyDdQ+lgJpI+o0L7aZR3E8bRtUAWDA3YoS1qqwItv2YTPhcNQR/UmbrDqyVqM+JWa2
O9gQvXoeUyJeIqj0b1NcsK9IlJJriB7zmzzrYUgkTYxKURTxptsXHYChbgSS+T4byviXdmof4Pp0
GER4W08dnAZLGMLhloEIFLmPC2lnxnyrOxLe+2GFyJvXTXITtYA4Ihbz1t33E7IhNscJRQca1e1L
3KjpV09ofAxY3+6ATzf3HgEishWp+zkjfV3dmnLQn0wc+J8iDk7HdoSwdbwjaSivApxKPZBHfG/L
Suxt0YCks4lyv823RQDqSpLFc2lAcNlkdwZH7+JKuNBd2egBdUPcU+RDHuZDuDFTZdK99nEo1cja
6UGiLfqEu67/CZhkcRMH6ifSBm4DrnAg1A7NgGYLiz8XtzHuRLuGBDzaoNmAL4sMIp+yAeqUJEOJ
wa3Fngxk+EY6P/seDainwveO309EmeSQBSCi6MnHTVIWNb83lKifCUhT9+5QOtO1h1r1TwFjBWyu
OLsWcLo4hCxI3UNjWIEooD6D2rODy+wdG01ylRoab7mbeag9woRahGp6YipBASqCUB5EUgvRnIhs
oXlQgPWz4SnK4EmLoiUqpoH/lWlk1lF0BGgA2t0qZyZjCVKbu3ZEAQCqix3MgucTCPxk9GFAVeMa
m3j1qa2z0N/EXevc6QTScHCgKnBHi5EPXsoKcxyiurlHNuo+R0jl/CppoUYoi9jMI4lN2akCWEC1
ndpqgerTpp+gUno1yiT8RaMpfBJNWTyznuFKy1F9bBqZnaKJu99MVeKCj3I+7snY/8Zb1CuAr4lH
uChsar/GnRzGQ/3B7XTwFoeA3UasxTkB95FjxcupxFkhQv8JB43+ETEePzqqql5SuI899myIErhd
eXH/w43jkG49nFa+tqGvHygLolcBxMGW9wWJcPAkaCBELILtY9tNW0/SYtroub4OKTtPbU3rIf0a
z2EbBirmZgCE4HPgj3kJfzzpV9jL4lmlpwURHMd4UMv3NQdTaVOHLojTbpHRbzCcSl6NCJoYLlno
gm8GjVsby/vkKvCVlLtyMpDP7ihK3/t8zIjcdOiiVqh6ab87DKhibqWB5tNuEkWv9n6QZ+O9hLqe
s23QG2h2BNpKxQFNlOELJ3nQ3AjIl+cvOWLbuakBkUatrCfhsYeAoTym0NPO38Dqdw65C4scAAsg
BaiLmD85gCXt+iLFvb/1xvYxjQFjdxpfzdOU5z+HlGGpGjrukzEt1C4JcYfQJoXQppkgepz6rvhK
2573W4NyGIrMJvQ47u9V8hm5UrX7aZgM2UctVeN1hPPchG286ZBvvQk36Xxf0THwX3ztxlD3iKPU
3JRtWpdzdXqIkDQ69rUt82Y8OPmIUkNGK/xWNHhQiSndALm9DJn3GLso2OgInmGmDoTcNyJGTKgW
/8QkLOO9bHD/RiTN5SM+OxHEUzNlv3UxufG2Ej1uwijMufq7MC0oj2Fs7kYvq980rbDZymrEfdmv
MvNqBl/jxtOaXxCfGn6mEdw69IQi7gCbkD0O7CTHFzhkqyYUkgYXrn7OKELymECqxbtHWTL9VCs6
ZyEHemFxiQ3LhbDwVa6kfmrGHisxcPm3SLjY6zMwNn8lAMgeFGqbD302Hyk8Jr86GufOTd1B+RLr
tt9GYkgcHFrp+LssUG/YotaKdgx2HvUNCR/nmto3xYsDwp3e4bblPKumRO2u6TV6Tb6qzb3msFLZ
jsag0qIi4Orr3MFVR+WKPJs4q57LvsxOHmvoJ1qlPN4W2nG/JEge1Usy9WW7aXFwM9dJ1gZvbdwS
VPRRW8j0fiy88TMoGbMAgPDJjfGVe4Q4uvsNzb/puTeh3ksI8uS7FocP77qUKDomNXTIUSYsZ8Gq
ofVIexOSQqf+rp4gQeiZ+RpH67ySuPDRrsY52hMYIdwAd7RoUxzs3SZo7lhMzVXtjGhFgJKOmxRk
zrP+eoR6+n9wwcZWY8oKAlCxw6Y7J2wCtkNlyhk3jQ/9DnhxZ7/hdRwfIfDR4eaa6wwQRxy+3hqC
TXWbMFrfxwFusddjIrNrySJYUgyRf4PGECtvYFMiH03WefKQOE2a7Z2gFN0VGiK4HVVy7s9d1si1
wBJ6yiCO6gMsIQOF/ho4QO2UrjH5ZkztB11cm/dMQk1wAtHsUExjvYFP3CFHCQ/3nYP0vWCTZ93B
AZr+oi+xadBwz+1GmXkwau5xM0UvyuvHt8IEuIyff8EC/sAmQrPSKeFFV/sHsNd+4x686x19YkZc
r7fvF/AZNqEZFwCgSPPQO+ho+IpzbbXt2lW+4AI2wPb0aKBKF2eD9g+AEH2TJj/QCdgeaeAQG/Dx
ex+kF87EjBB5hwrUSVmAWZ/4B6nSXR7p16BlKzSeBZCJTWgeialTyCiwg4yA/ZDzFoO9BGT3BECQ
y/BJtoWr9HlRVB1AMmiVmT3vseunE1Q7whmNdtlSsuATysCrRUniHcYBOUSG8m1G9qIHeeca8+X8
O5bWkhXZYxpHWVshstMpALWc4ArAJVmx3V56uIWA6nyfwisBVWTc79qtCpvyFj5Xa5G28HTb0kMS
9NVdd/AP0AW8hhqn2g4lCv7nx2VhCdlmHhhkjdqRxw8RKhEbFYIJo532VEV8WoFjLv38OQDfrX8C
ymCgW8YPYxgWm7zv8q1XZl/P//yFLGR7tqLo0QxE4Ocr6uISynDIBsgzHNmmapOLPGeYZ5t66CoX
RanQvkx19L2OUJf2C3KZaSgYyn8Pj3ayklcAAIBLOH413Ty7A5TCzg/P0uxa4EJpahjhcTCeZv5F
HmXlDjWTbuMzs2bnsDQBVuyOoQ5orJr//3yBzDYjw1Oj7qtErdl6LX2FFbu9lqwaJfaBXM6kqhBj
NEI8dusUKHOfH6ilz7AiWLtV4GeO8uf+51M3DrumyX8xoFVxZFqTt1jYcWwXj0gHLnR6O+8Q6eKZ
lnQLreZjBO5KN71UyOQrCXsh3mwbj5wJkaUgwB4i1jn/+XlY/qRlXKxA9RfmwjZ01UmXAP0yD1Q4
oltV3s+ks9Lvns7Pw9KPn+fnXbKgOOY3I6mx5YcFalEEWzLKmD8ue/j8Te8eHnkjbuES0ZD68EbK
UdvfufOmf9nT7UCWsSl4hqcTPXyOK3AYggYKR+cfvjTsViCnYZvAGha2rDXwKRvUCtptDTzmUK86
NC6tTvr34PRQrSFxMfqHhvd3k4cyD/ZhEobbAFSkwrkQLPzHn/bdHHgcMqcicUBclAAQoQ0BzcVA
rz19aZisME6bygeqcgz/JNMZcC4D97VVl86x7ciRFkGHUswkDrgNnkAjKdCECNZ0kRZykC0yMaKc
mMTwBAOOWt6PaX3P55NQhYu9JJ8vWka20kQq43AUgFIeUCMtdgDC9ps88sItWjJruOSFCCZWBLOO
mABlXbC/c/RoxiaFU+2q6uHSEFkRjMp0BuZ6BliVJ1BTJiCzJdcqLZ/W4bYLtzRbbgINUPQHYW8O
0nTsPEWiuidO+ZR47FcVljsSZ6jIRZddN23xCWQ2lFl1gx0mdtPkGg0mfZh4/nJ+spdmworouB1L
1ysCgYvHOIMRi2hfog55uOzp1qactZnj1mzAb3fhn7av6jDYBwn5dv7pC9nIlp6gGqAJUwrQOqQU
hyA1X7zBfK0ab4/i2bfCC1b2m499sRnQcn+nvZSqJG/8WUOzc1CVy8ervpWHqnb/+//Lqvve63di
yh49BOIk385/38dzQ21HDpnVqBcWvsA2qsNb06En7I75mmry0tOtI3fKo2rqswRE9xBtXLSFgl0V
mzWd06WnWxEOkbsucjQiPCXtD3gbRDtXXEgLgBLc3/MRZZlfJT73Dlnd5RtXmGIrfPYcJ56HHa+/
aPFS24nDLyuuJtYGBy8vv/IaaRC4o4vsx7CkrL1axKTtQ8cH64C0PvpDuC90/WUMPRpaQc2nNpta
HfMDHOFeUhAnt1MPIM1lq9KKadX7qLhHhh3QkWKbFKD6i3M3tbUvMrSN5AR1bfRhAS1PG3nV1mUK
kAG9DdA3WzkofbxDUFv+AuXwAID3iAF+773W86l6riU0pN/B1/b1omGybTcIWqRRaCSAQACI7XGg
7K+8fPULFsJLWMGbebKrWT1pjFPZPg3eNNzTRmWX6AYzKqzgjdpaAM9n8PTa9V7p2DR3nQNcwGUj
Y0UvGckACT+Fpwuj2hu05tKd8SNyPP/4j3cFaqteMMiBT2gno6g5hbHcDDCrG/3a35a1+hEy3W9c
Wq1dnZemwYriHp1OIOgY3hUX1NuVsQj3uNu+nP+SpWVqhXEBf2+4YEZ4uluI/wLA0LZD7gHRzL9x
x1vZRD8+ylDbfKMl8TSF3Jlf0uX5nkJ6Bt3K6BPAbbAT9Fu1pSj8syK/bFMT1ukbmBdV4H0Vjk6A
UUEdcAJiShdr2psLM2IrYQy1R3OYodRATcYB+hlOqxsg5Iek+np+UpZeMI/ju7uJ6OqA54JjvFqK
uyG6nEDFl9NKkfBjwVUY21qBHcVQS4N8LB6f+maPbtFW9uKgXXYXJPIpxEmzGx9Exe9ATbqo9gYA
3d9fRN04LEcCnCjAAeoKnRNwQjx/3J8fr4X1ZatjRF2DC5co8fSYAlTmOj8QMDtnqO7cBNaVJqZX
ANuczr9saXLmv7+bnDRQXeDAju0XkWbYwNMENHI02K8ve7oV7awGgaDouuZXGXZi27nqB7is3u6y
h1vBDnRRIjWMHH/prj8xATxdFgJrdP7hc2r9t6sE8NPf44LSGLCunuv8TNtMXWVGOndBkEfXSUXD
tUPy/EM/eocV2EUz1k5NRAxOSe/+doLa38wakbU/l2dU029ohoL0yNo9zA62YeK9hlM1IBuri0Rw
qC2e0WV52I8giPyet5ct8HPAmmT5mpvMwrZi62eoAWQE4tP0JwiVuwIVFSyFT2jZvMz6EOsfsfQa
K/5z04ehB3zWb5Pqm9ExX8hstDqa6zkLTw50xM+viIVIsdU0DPYs9ISa8cdAxhhd/BBnn4ZfpvhI
bTWNQrEpHduc/dRTdHA526OSAIpCnjxyP1QXfoIV7BVMu1JIr/g/CgIYet+UPyG2sOYk+OH4cM/u
pwCokskwrcwnBn26q7ly8Ecr94LBx8OtPYRlmR5jgaMm3DwfJWxLrsCbvdCikNorqFC9I1FSOZHO
Se+kCJ5MpZxL9gr8cmuvyGNI3kgocr/qths2cQ9eVDaAeHJ+XD5MU3j6/Pf36RveXBwytv5DPKCX
8jsO/Vy4h1Cnbg6aTd5AR/+StYM3WWunFWBLV2HkfQeO17/2kwSIGtAxq/rC51tbRQSV6gYkQvqa
Ex9MgawGW8EdHLn2+z88GuL3079Hygjwb1QI8w1QBgBTlnHfenvuTlN70zpAMe2SXsTDhR9j7R6p
oBE8p0rnq6w4usekqIbpOqQVcFPn5/3jUw8+x9o7DOBYdAKV5UFzt/0JNlLtSbAARrCr6DCFSOd1
GkLiW7TCi6E6X4kQ6NgcmNas33YltLZWLrcLK/Cf9ks41or1nfsqAbDLdkGUm9uhaP1+G0ZgeZ3/
3IXJs5svkI+SbYoxvRelywH/6hPgQeFnuWnB4Me5eCQgL55/1UIa+6cTQ+QA1lrovgIjyoJ7lplm
3I9DB7jRZS+wEgIDUwBgnMI50rZEMztyoNyW1VVEDuefvzQhVkqI4ypN+pLl4KETgCkpuuZtEzh7
GLyuFTSWXmHlAsYJji6pEC+Cu+KBeEDMP3YRSovgZI7moqsicOxWRihMh4oGAIYnlE70gcKidO94
SXjhPFv5AJhXAhPCJoc5hwT6MgsmYDuCOlxTZVpaR1YKoCnAhjCxxDpymejveFeAABz3BkSJ8/O8
9AIrAwiqKNjvnrplbu/dp4qpZ7dabcnMG+s/Z1MOTtDf6RJiChXXqYAuPSvVwYeM0SFAa2kfdVAA
By9muM+huroBNvS/85+zsKbsNk2c+WHOuyH6SgzA6XemkuD1jp5L/M/OmELD5LLXWHu9ioo0Sjyt
YDsYqG+EMfEQt9K7j2M3+n7ZK6wAz6YxxmQM2QmIxupFmaC4imMCyYWsyVYuvQv50NYHF7XDUUtP
ixOYEukBIOd6A/JMvauRh4tkWCu5Ls2JFefoGKcgJtbFCXoHNeSxJNhoongzk3vpG6wY73PQiGVd
ZaeiBZ01mvJnnP04iq9r3ZqlT7DCXDBftHHQZSc3Fczcog2E+gx3iIr23EmnYSXpLk2IFe05UFyF
23J1C+/g/i6u5LDnZhR3EdzjgMIuV/bBpa+xYh7be6VBIc1OFFrWNxLk9n03Nd117LZrh+GPv+Sf
zo2TjW7OXCc/Cd9zwO/Po20G+AzKNt7vsGnW5I4//pJ/OjWUTsGQdFNxAqqCdki/SI/bioC9WZHC
eT4fiR+nSGo7p9dTnZIB1Bnk+M65Gbn5oqlILrk8c7R8rAzJaJJFThPcx2PVtABzgwafftEOYNtr
yWrp98+D9+50LzsPynFOiz0q1K23KdrGrzbd5Ot8JRt+nOX/adjAlSiCbxDY2cwD28+IJ/BT71SP
5m8RvTEJQw+UQJKLDj7/NHByBmfZodLyEyDQIBHpOH70arbmmbm0oKxAH1rHZT34lKdwKtrrtDDp
PTXuq3CrH+cX09ILrBAHnWbqnW6QJ5ckr5WcnM2fY5UiPV1pInxYycCKsqKbdiIropLJE9y0rxoQ
SDeiam8y8tLjINoklyGmQEOy9nZwJcuwKpU84W4wgPw9cxfyotsWw0hfVUx6sJiT5rJZt7s6grix
KgopT03R1aBWZK7zX5qDGXjRrNhtHQ2KhsdCjBlz+q8yhzTrQPLnJoRn9fkXLEyK3dkho/Hmso/3
XTToscE6/L5JidoWbq23YfwCdRS2EowLdzrQw/4O9zqA2qxhLDrW3hBviGkUKMaF9MZDr+IQrEIS
/GzQyR03PioI+Qa9XBClqnTtCLaQbuw+0Oj4poym2HwaqTD7vu28Rxcs4K/nB3IhfoS11SuIpEmo
lsjTxGQJfnKbbhzcIzbGd9e8SJdeYeUAHXlNETSR+cShErYdffJIoMx0DR3FNcDY0hBZSUBOGtw9
mJucFHwjPyvXvwOjLD6eH6Glh1vxz4rQaQsnzj/RkcS450oQmL0GSlccfLaLXmE3e4I0I0mZCHky
sG76L8kkv4VLsv50/ul/an3/3hqobbsOWM8ErntNvlO4jIEgTRuQFTeo/U8CQgODYOoE9rPScCaF
tIGiG6ikGb4Hew0CFgaGqE0CGbo66oObWiV13t+jysf83zJsGJy+CrdvkteUUs//XFeEp58Dp4HW
GuSH+kcw1Mpx08ZOFvtXHQ53xXSFdTwR0I+h1JTnu6Kb+rre0qiEUA70kD2Xls9F2coh+RlzaOMl
KzljYSLtlpQctTP0SShPYO6DO8D1uJfGez4/yAsHNLv5lDqdD88VyEApiA1uaaZd0IpxTtgUFaQU
Kg3Jq5XFshBO/zSiCgn9JsXy4+jxFxxGAsiHgEwTQ6Dt/Kcs5NZgHr9355tROAl8QXTxFkPqZwta
pnMAZR9k4mqcQuiRcP2zUiZeqZUuDZyVgBgo53EFUu2x7vz/xsT/FnWFhnwIZFudlkDU4/xHLU0+
/fujlK+DEpon+VGi2wmZLKiYDJUXX7ad2n0pMgV+qI0sjlBBcDd5qIZvDkxrV3L00oRYGYgUxOOw
YgRJqxzAqSX6R5SG7g9dlmw/R+wOElX050XjZDefeEdHpw0neYqH3gSoGXZy/MJTPV5WpaJ2/4ki
04SR62VHJia+IR4OsugSS7jCrC6phQixBdzTrHXTzCthtDEbBYJg/gli6OXOCVYPzUtvmBfzuxBh
haCAAxJ58oPRHILMh24A9Gyg8Qf02WUTMb/63StM0AZT2KXh/SxkAVZ7vIeM4pp75sKKssXbgZp3
UWiJqyMdqwhKQf4zoY4cwLNXwFjxbNxOpgeN9bJPsUK8zqEbCq1U8sB9EpFn2lbxuBcOZPD351+w
kENsJfdRVsUsRVgdU8d9BMwOyn/Q1os2Zd1/Ljr/wgYCtY3hoRMFqQBICt6rRE9PvYay5iYgUbdy
01haVVacQ2uItjnN1ZHiRr+HDPp9TsBigR7uCkZmIQnaSu7cVUBl0CY/xoD5CqiVzRqGWR2t1diW
nm/1A2ndTBFQUPmxNnn6NAL2GWyzRkPe7Pw8LwyQrd8edQzyuiwsj7wlBQBXc/da49JSICWef8PS
F9iBXSWJ25IkvO81mo6k7J03r+y8lb1u6elWTOs4d0Arn08gwawqEbRtBAFPf7jIII9Tf37vu5yh
VEr8LmqyI7QWcH2sB9c0oBZfRv3D861ADgqq1eS48uSN9U/I28wCZMXKKXUhhm3ZZ0grjg5o9uoI
ud/6OvadG0gRqj0crD5xseZRu7SArIuCYE7e+0SWx7oX8otJpvwzm1FvUHD5ddkCsmKYdXxUeRKX
6PNAI4RlRfWp6/M1A8eFypAtEC9MhcqsW7CH1E9SB2rNLaRb8DfIXURjnjj64Lp5k++5D+nJN+q1
OVlzdlyYH1s/HppTAgI3gzrFEgXnloJ2kgzdruVpt3XEqvPuwgzZUvJc60Z2U8YeCNiZb6ThN6Ke
ql9Nv1pnWQhCW0s+4ioErJIkR4bqSrjNjR6GeygkRGussaUXWFFuZAhBY79jR4EjFNvnOTQwtko0
ay2mpSGyonyMeUIFBIROqYP7NPRpR+gOltAhmrV/zq/ipcm2Aj3NYyeCUU1y1Dn8j+sODSzqQ/s2
qNVTybL8cP41SyNlHco1uv+GKC85xlyXt7Xnk9sQIuwruXxpnKxgHyEc6JTg/D4weLY+CsDSD4KE
Y7GB3sXKaXnhHGWrHGh38lMFkvKp95PhsZ6l8khf1deQeVLfIGL64jeQUD8/WAuxb4scCJrXo8i6
8J4KdTcfCutK3RmA1baAr0B3BhirwM3VZVNjKx702QA/QuWmxxqghPEaovdV/z0LozBfsQGby5of
FCVsvQMal76EiLJ7zENoAaWfVeBDurXsriF1+QbZ2k2JPwRQMlpZ0gtrzZZAYCxvm9aP2VGKNrv+
czwU+TStTM5CwHhWzI9TlssgJOqkgsoFbZex/9y+nq5CV9B7yszKJrmwpG0NBF5HEKUlUXnSsH8e
9hXQOXtHQlEzqkuRb88vtKWXWMGvHWqwrDL/CLVLqbcs0e6sDQj1+b1XOExeOCFW8OdBEIFm7vpH
7GXQAywq9yqbVmGoC5HpWcEPQVqJwRqhy9935S1sD7onXlfHHt2CN3gg6AcXUnUXTr6158c88Ooo
65JbkvJ+L+Dp8AAM1vREhyj7BrUK8fX8xCwsYRvLF5sR2m1SqyMajqXYx9D105BSbqN4d/4FCzFp
4/liuCt4iQlnqZ3gwDpoIUnQDnnZPKisvBIUacbHH7LqIr9HTm2MX+12dan9yTuCoISyOhModn+e
gFlpL1tkNs4PsvJ5OlDjH8U4kBO2SQiuh2Bz05WpX4gVG+kX52JgKIL6RyhHSsj7TSNE1MYWeiH7
bOzH8bKQtGF+VBYewPRZdYygCbUdXdgZiY49ewaiPeenfiGBUSvo4aI7SpUjXkY28lte5mhzdcHw
JSIyg0iDcFeW2NJ7rKhXXgi7sqao/o+RMFy95QaSeKVKDHC1a+SMpbdY0S8KKJLRQvioxkKTTGZI
MH0WZAAjg42VwT3z/KAtxYsV+HhkP5UFdY9QEv+meIpDRviQIzokEJOKeHdtXDwXgVrZMhcWmw3q
424xJRVwx6c2GvxtxggUhvPgl+OT3+e/ZyHB2IA+BdlE2Oxq96ipCe/h/yW/QOwe6p7nH7/0++dc
/e56Ko1uMogaVSedJvEDTdlwU1aNhO2Ht9b+X3rFvCDevQJK91GjxpwfR2jcfuMQDr+STgEBrqGE
BvL5z1hYXO787nfvSEO4XI3JUJ7ikfPXMCPsRUG7FtqMef/DQwq9Ov+ehdXlzrP07j3wJ3FjpzHk
qNz4W0qqW+k0mxEJ7ZA2ya/5mCRK8dBGALScf+HS9Fs5oE5h1grJWtSffGhG7GhWuPLWyVCzWEky
Sy+wgr8PlIbIJ8wHOKog452CMUIGRKwv89fLvsCKeyCHRnCzC37kI0QvotjxQRKBKNtlT7fCXbqh
ajR0Am+1jy03HerxUKQAeZ1/+sKysrF9RMKjIyayOv2xfkkFkY8FBaOZZJDxL4fy8/nXuPNgf3Dw
tiF9vPR4gPZ1dYLMIdQI+6d+kDd9PkSwW1RPpIYcWJGTHXSkr2qAQUSYfAsy/O/51y99pZUDRs+P
TT/hxgT25HhIYWjL/bq7RWHjAP+sCxvCti5D3zXo0iZVegsNvrfI6Js4QoCe/4KFRWyj/HwRTKlK
RXXKPPa7M2m7d+hqY2Hp4fPf38U8g9Y2TOyFOpp49nwSckTwQTWW/brsx1shrjvpTcJv/GOv8vAg
Jme8CtyLWGscHrx///gxoEEBa6TiyBISPaYNpOgHwV8u++VWaEs4nnAFvuXpDzImpPCn8phYwwUv
7Bu2BAOfAqgwQCv6VLcedgsngfVPlPQdFKXpKtFnIfRcW39BohXBIDaaH3u4kXB/zyu0Qu777o+C
d+HzatoACgBjMQjMygY2fhCxgl4ssHI6u48bXZLnrkgS50s/QiV8d35g58j7Nx+4tjoDutaALTpV
eRIe5FGueF36DUQIK8h+DoaG946phbMjHKe08y9cQNRARPvvdRJPcSTBOlMnndBpQ5KAvzo8iIpN
ELFx7wlz+lNEqVmbXUle8vuohUfA+Zd/PNGujQ9Mol4AxpFUp0DH01UxBuxQ5tGGoLN9/gVzpH40
nNbpoC78wR0kVSeRwBBpxjO8EOiTr8H1ln7//Np3CcKf/KZEea48NYxXn1RXFm8qih/rJswO5z/g
4wzt2ooOtPTb0feMPPKgo3vqFs8wA4KHTIsMOuTZ2qVZLIyTlSxkMgqcZpP6xCeIiascYmfUhSLo
rKxpUmb2WkbbpOxWKidLq9xKHwwCG2E86OqI8At2vACUC6YpYktgOXw9VeE1BD71/vwILi0B65wA
oSHjzLrNR1NDQZmiCvFzil003C56vA0UTHhvFBDg8Jr0A2/H4fLwwATcF88/fWGB2chAGFjgnAO3
uVPUe623HRMS8s8T4C0ExYDOXYvDhTGyEYIRiqMMkjf0aPou3cH+I73vas5XPmLp6fPafhclzKd5
kStTHqGOAZsCfAqIwuCjyotQxlB8+fv5OZDwcQGM/AkeOL9qV2VAHubP5ydgIf5svB8dmppCHto9
Glzzb0dPaPOM1Zt4txFzhT5OaRKuhPrSMFmnAVak2gevnBxNkA93ZO5Obquog/D6ZZ9ixTjJBr9I
IM5/ZA3376LW5AiH1Ouqt6Ggkf48KKClVt619C1WgPPCmy0UsgqJMYoeAdAsjzg9m5UF9acO8kFa
t+UeDAS+yrLqyb3MafsoHdTdr93MCb3HBDIK7Lcp+eBPVwOcYMwrjOCgPHBNKdM/4L0xm/qZVo7F
7ygKBlDWRB3m7CsNXey0PEuSce84cAj+zNGQGkookneRcTEfY6q+yMH01Yvnxh6DH+DkVc0tHZIo
WPmwhWGzoYdCmgYWA6hY1l5P97py46NL4M50fgEsPX1O/u/icNa+Hou2do9AMHlXEHwv+Am38ck9
nX/+x1dk14b09cGYdwpMWzh8AnXXM1Qs+zB5FCWZNrXKYT44iWuP+zctuUjMirs20E+japFwJ6tP
Kqzrx6jW/sPY9cXu/ActZF8b3BdHGmKWkU+PsD3MGEwRoj6+Jh3ka7YNtNpWpmXpLfN0vZuWyek1
buFxcEQ1yTnELpRFsTC7mzgr1kSnll5hpZZYVQKgHF49dBzX5K5M/oMxLriwcrUNurCjB3ZyCQH6
ZXJEqcf/H2fX1hynzmz/0KFK3AS8MjO2x/Y4VzuTvFCxnXCVBIib+PVn4e+cKm9ta/iKh7w4VdJI
qFut7tVrQRgjhGjAWYZJeuV4Y39MfKu+7YJV5mDTQda8i58R6AISBMn2hEr0jc95QL8VkF6cDpc/
vGkCLWYgPknL0XVriHGgkyEuWZd9hxAYdA0uj2+wFB3XZ4OXexRBD/eYgLW5HMBbS4LhAF3P7gbC
1Lhn6rtagQNr7sCKfHlOw5p0qF8fsoTbU2A/NfwO/d0/FJ+eL49sOF06ws93mYJMDF4QTRN5P0Mr
hJKfA3mDuRnd18tTmH68FkLICs0XEvKGaOqChN9f4Ya0/9KAhWftSjFNsKztnREmvC4CQlIHfQXK
SfYOk7gZLJYVKxGvafzl7+/GzyFCPnQTr8+I5QdnH9iBz75ZbrKxgGdTzcRpUgLsJYb5P9GDyiD0
MVarFVXTJ9bMmxYjD1jtIw4V45jtQeUUxlE5Z+0hw/W6EjSYnqI6oq9sXJc6ZStPiiHV1vgoe+QO
LsLSdftrCUnavQfS7VhOTHxRtv2Dq2wt5WCySM3iZ8o60g1tfR4bu/yeQCIL4kL1LW6Xz3xqk3hM
/GgH5pRBxiNHX9OmY61DACG/mHhNL+iT6FDtO5QeOCkO7QQZ7MvjG6JXX7vx+yICMRPkdp+a1v2R
juSviMDOzLi4h5RzenN5EsPZ+BcOsGERgVILP494x+3QlBHtnA4S91A3XFvHx1yZ1PY1+08JmI3L
rFFPJZFo4WV0n9jOuBPLAShzEB4rx/kzEvfWza2nrsJTkicgh7q8QIPt+ppvyAEmJmknkSEB+Ze/
y93Ktg7QN4FAy7YJNOfgte0cjR5KSU0IQGWMw1/ARRC21jRnMiwdKqgmALmKEafbVT3ZV0vTIovQ
dgGuyLsp6Od4gD7kt9FOfiIqvP0vUr+ms+H80+05YzMMA5pJzkpZ7BMBQV8R133oBfHImmxj2Oxr
8QCefnYfQbTo3JcS/bgQUz0WUT2tFPpMn19zDUz0DOKxUkLIGmmeuGcEhC68zf0V+1mM8YPHjA4j
bCgYuyEnKE8Cxcq4rOrPqU2SfV/wnwIUsVfjDOHCul970RqWo0MHIcPdJFAIFeeIN/xTG2b1SwG8
yuHyUTYtZokP391zQFxClrd35Enm45XngVp4dPrzUoGFKtSdkm2+n+q1NJLhdOngwRxs3onwcCtB
FJl8gpYHQTcoI3fMlWutjabd0mwf0nwuoj9AiRy/tqt4Jv0xy5L57+XdMo2+/P3dbnXI4KVzUYsz
sfJwJyHddOPaEJK9PLrB+3taSICMiyjRWyNPYItYdDqz16YQt6nTnaN0tVBm+gaahatSQrYoG5pT
z8GJCewblAcLaGBaJVphLq/DtEuaeauERtwq4H/zWvZXfYUG1sVVbRtcs+5maNoSWnXsoXdzyC6g
C6bp18RZDMaggwTxmG9mrwnUvQygFkVbKm/Skb2INEW5pAKGNuKTczMsocXlxZgmXP7+7jw5XoiZ
aoVk5Bh+nQfoUMsGXbGhApVZPVHIIrJhv04lbZpOM/YeMMvMDpBdp07+qoSMRQguNjBV4/F0m1hs
0Ql+vbyyZcgPnKQOGGTCz5ogstnDEpVBc3y/8GAs4I4+c36sQ6AMYaCOHLRVRVngwjl6hV3tKgXu
0laA7zMKFzp8KICCpeFqIc1z0nANSmo43jqMUFhRzpOua09v7rIf8UJHWfNq275pPgBYjq52Ki5P
6I6JoC6aQT5XBldJWoOytoMuI9Ixl2cyHQbNEaRuZjcMmYx71QIVJarxSyOzVyKql2TqvnGcjMpb
a50xzaV5hKYT7ZD78AjFLO79ZBp3LQufPOpcC6/4NM4dirWolF9emOnoaR6CuEiFNyqRJ1Yn/YFV
9I/0wZgIBazmposIylZgIbw8leEo6JjCvm8nlTMGT0dyEXsBU7f1IOX15dENu6YDCpNyCCS6VdV9
4/WQwltocZbUw2KwInHpjtTe1+VsX57NtBbNOeQqrKEji7Dm7WJ4k2lr+jXggmlw7T0gio4D8AFS
DlU6yTX6eYc4y1DeufzTDRenjiMMaDb5XkIRV4DU+2DTtNl1oBqAO+ski1kx2k/bJlqW985fC6+1
0jEa5YnIMNpRWP3/39JQtv16eQ7DBa1jCcGKEJayWbaKQ4uBQoRpTyOLx7XT5fttU2imn9jJ2HaD
1Z6YqCGfnLZQl0c7R/rUqHReacd7ozT74AZwNJtXbWOP6UzaU1INTn9FRMbZLRtnG++8SYJr4hEN
9QXq1lAJHRPQSMrUK15IA078J6uqkybZExDotAdoUgTWroD2tr0C1TJtseYhqFX6KvNG9jCqDrqb
IJtIXV4ftrJO2DrWEIhmlGysCEhzPETR2Ar2rz988sfHy9/PcN7/hTQkHDnoyuZnK3OhV+8kL31G
yPdhxut6qut+5SFl8D86bWBCSjl2YCA4k3A4T8jf7qJ5ApVuWUM14mqp2YF4LJS7KqvnesWUDY7C
Xpb8zsLAboRPXiLC9jsib0OVJHOMkAxM3pe3zvS01vGHZaACbpV4ICwALt6oM+Tn70A05pz6cVRI
HeOtHSj/qw8dvZsAxFTb3KuORyyjqrH6bmAP4aKS69kIMMHPsGJspl3TogYot6ZRVbv8jHph9KXz
ktCKfReUkisOwzS+5jD8pk67DAIY56Hi/j4vM3ETltUaPaUhiHtLIr375q3llYR3DiChXPQ7q55T
pAzD1+WeW9JEWRvt3kIE4ZGNMdzb6Xg3JU1tJ2rdlp9LJ8t3zgiwVRUAF375kBkWpIMRm87xixkC
SvdhEL3KCjTOU6peEvBL7j0+V9dFiE4jJef0lMFRrFir4RvpyES03voT6Wh5HiBA/UsEbdfFIvPd
m8trMvhMXQ9KRuHoAa+dPYxZ9X2JFgUwtPdW6vgrTtn0+zXLD6sWQr1JjjMm0WDiWpX9DGzLWkeW
6ecvf3/3wR0C3pkE2j0PqKk+go+hPoi66I6u9MPztg1a1vVuhmCkHRQBwUBlgfYz/9F46Pt7Bolr
Ot0nPbSyP2+bRjN1lY+cg7EHD6thUUCtBnAKNxAQ39u8rP9ensP0KTRzZ0FihRnpyzPE3crbMbST
I50J2vW3Da9FBqxjaRgEHPdKSbzoONU8rx5pKPxtLKu2jkdklmSVHYT42D7aiJmdJ4cIr+nLv/5j
44as3T+/s+R+IlBhaG6XjFmaJ6eRptGVh0ztNZL3nzv0muyW/+KQ/9xke0QHGQK0PkYiD9gZrRhF
nFs1FBRCEPBEtFoLoT+2D/IvVKGvoBkPTYuzlFm5t62i/YPUsr+j6B3edKoAfPrnxgXCww2FyO88
tKOfPoZkABcnCPT9NPhy+dOYFqEZuQyrcupAOHdOlgeT07cnRC3shJ6ctUfz8lv/HdQSXQ1KsAKS
Pp1dnpGzlvt8FiLZoY+seA6DTJ5JMxO+KV4gOpCwBEOb6CByfwYFh7sb7RlfPq1D+nPbVmkmDs5C
SO8NtDqTqQnTWKVo7aqDytq1wmJ/Ls/xsRshkWbnAU37tuJqYcNJvwKOOl+7sPyV68L0JbQYPm+6
HrK9XXUuO/q1LNH6qFARPnLcTHXgihVva1iCjhYUzdTTFFKy56kYXksviYPVVgLDYdWhgjWiwbQa
wXs6UbDgANYrjiRRQPQiLth2hnSYIM8F7SQUY85FbYOQtPElHXalYmvsU6YlaBZNSlGVsxdUwFL6
8uA7rfuzntFhM9UNX7lVTR9AM2mvZBmDbATOKZseoR7o73o8E1cSLIYyJdHRgvkM+mLepqgUwmEv
ujchwM1xN7fN9USZc5iXN4Ln7Yd+krvOx/nKQNq+v2wept3TbvLZ465to0x6Hly/22d2EqA3SbIA
GgQ2wJGXJzHtn2bnDm7ymndJeS6DsflWZmgJ3/EyW2VmDz92iLpwlDW34DpsuTjb0nqRC0cUQHHn
JTO1vA/FnJdx5tbb4LVExxGCUyjkRUaq8+jZ7n4e+5HGQqGxC8juesUzGnZMx/RJG6g3v/IAXXGR
GI0dp6t+BHUt1LbPrvMJCuL1AbRtl6dH2yHhL9r6RoS+fUO9ZFx75hrOlg7tU8HI5cy87IH0UOhI
HLDoJYSMu8Dja6TKpik04xchmdERDAfsDOgWq/zgvus8dW3PdXrYdHZ1OF+RFzR3Uc09V8hEXHM8
ymUu17CCps+8/P1duJ5Sy/O6HjmUvOc/wzEYP0VlGz1t++WaaQswOUWuy+EYreLG8gOx95ugX9kW
08ZrJk3KgBWJi4eGPyFDUTrVvqjLQwGSyJUTaohwdT4+FvYh8szokggnevTyaT8uiSUxQYK8a47K
729SCDDALauVB4HhLg+0u5z5AL4go4pblod/xrkt47om6R6NLhWoVNsVV2hI/RAdxZfYZVmC0wSW
h5ChnwCoDAXE4XJgmJ6aVNzPJWIH1EAA6W3vg65c0781fDAdySfwvWyJSc6ya4bdWNjkqSJFAfEw
Dy38K3v4cdWD6KA+iLJ0eVO57CyBtXszR7ca5K3thk3cZt7nppiKm8un27QezfJTS7l5h38PMgLD
tpyCcT9GNX0uytTZiC0juniUoNH/2efSJBB0xddpqRIls1WdrEiy374VALEoIEadNRl5GiNZbmpP
IDq9n29llT0gv3oOPDtBB2kPnb89HpHe18vbZ/A8OvKPdJYPAwYbfVnk4jijzfqn57v+78ujG4xX
Z/OTVjpDxBzJtKU+3kBgMVXha9eOCiju/KWQLyovX6smX+vnNq1GC/LH3gUewkK8wkB0H8R1Sevk
CnSb1rRysE0TaM5BAGjngRuGncOune4hRYCybtZ0Qb3i7Qzj65g+VwwoTXrIRtSkodd+mjc3gVOt
JOUMVqkD+iD+IXw61yjmJJN9ja4NaR8AdnFBmSVlAMVqme8habRmNYZoTIf2RTXkmMJk4sieV6/O
gvR8U9YcYEJE/RiKqIEeAV27iEyL0/yA59qUS6nKhxTlVqsHsE855S/G0fIorhzo/9nJCVKleIPv
UDOzO2/lAjR8MZ38SEgZVb0Yo2OSTePXEKj4e7vpni/bj2lwbVGqBAvmGLnRkdkT/VKWjvt3GlAK
uDy6acsWl/ou6ihJkzU9bSpwqvrRcFRlbV15wVQiiaCEfQ9Gry8uiOi2bZTOaMjnHI2oKIGeObOH
cziXzI2ViKptT3AdpZj3UVtVKKY8qNlTPwEkhdwJzTMW7ep0lg920MluZSWmu1snOGSBl3eRG6Qn
KXC9jREaxxcudBVCYFIU028199Ue8mR3dld+tQGduvy9DKdBRyqOMoNWVuMjZ1UFfnNI5z6qbhqL
N8H3yxOYLFbzbiXYdIhlk/REgBo8jPP3ZVUObZ7HDlJE0Hc+2nwbPSdSq/88fFVK5xb0g+zsFBCf
Yo1DPw/Jxn4FouMUFQoEw6AQ87atqn82YUC8a0IIdGQv79RiIh+k3nRuw3DgTA1uBzEMhSwrD6rP
6EUlR4R5a3Gv6ZDp+ERiga69jTJ+ZmAK22Vo9Sj49BcpP3aV8yg/VWF7lNW4j5J8+r2uV2tKQ3ia
V7B75VG/d3DFNfbfFpg/z/+eLH2RaQs0GAAt5W5BZ9mBuGVF+VqPkPW6vKmG8+0tf3/nj/I6wYn2
0+qcgTvjkExB9hmQdnF9eXRDXK8DGkObQv3cKsDMj3w/9HDSCvRRTXMNvsWnOqv7q8vTmBbh/HMR
CU9AKmMv7xUW1WgPXCpsfbUxEetpAU6SJY2FoIOdac9L5N2j4FqMNl357Qb71zkQQVhQeohwELZn
yekt+7TEayxLX6HQEfe0YnHlZ+7K5zadcB3haPkVn1tR8TPHDKIT0LHN2jgBAmIYZH0ALmdvpdPj
PFk/R5dsC0l1NkSe57wAjxi0WVL/vinFXeEK60cw1dV+JtlNC1ngq6wDHbEX2WTlwjCciX8BA6GF
J9xuwpw5RK13jtP09c++tKG9t7KXphk006kTldQQiYTpQDcWsm69z8c4b7Jh4wq0HAJNwJItB5hm
zTPfiWXC2+GLtN2hOl42G4NDdXWzscqmlXnOULao7W/QrlKPihEEPorXK08pgwPQeQRlErTghHaq
MwAweb6rpMO+orOxf8zy2rP2vueE37ctRrtHKauJE3A7PalMVRlo/hNyO9IZAlzQAknX0moGa9Xx
fizFe73myEiBucaJLeQMKg9UKlCU+UGj5tmzi4Ntr4EmDQdMh//RKkTjQg31JyDb2l3j98OtW61S
CZlGXyLUd56/BPC7n4bAP1Ge27eNBP9eXrG1y9o0+nIg3o1OwB8f5JabnnJL+ns5QF6jsSGCcflj
mz6Ddl+G/hCGXeOnpzJPXsMJIu/Up1e9xMvQq4cvQzI+BuvtRIZDrNMHSsiJd6MPxcC3qiLC0G4H
VQ/2CYieKi6nfJuqMtGBf31V07mIOLRBl+olQQ53v86LYDB2XSpYOVZrN31RnhUfH9wwoKC+aLtP
0Nytf1z+KKZPrt2TBDTBWRjJAvTswfC5CZBUK7xVWRXT79fsu7Fxx0d8Ls5vBOdVaacxB6j4hjH3
z6bfr2P2ig5J4FyhHGP7TvhQSNohu2pTRg+XxzesQAftNUDP+F0vslNReK57BTJwWnwZutqqr9BM
NK/VwA2fQQftSVdMXYnK4jlsSxDehaB0i2tbuhsjRh2gJ3k6pKAD5GfPG7MvGLgCtck8qpfLu2T6
+cvuvXMcwmZJVLkiOToo/cX5IPmhWN7H20ZfZn03eslZybwINVeWhRbdF5Fth59TDhbwlXDO4Ct0
fd8kV+kU5oBRALQK9SLSOVe2w+aHpSyNSKTaZmtvFFnv1kGadqzbDrY2Mt+DIHcU1H9qZaPMd3mf
TMvQbDlHdiJreJmfaYfaTo5DtZ9AlgRRgWo8lk4NycZtE+lmTWqEHdmYn5OpKXZJ3vq7ps2a27lC
O4fDmfd4eR7DsdIRearqZ8Cpi+Qo6yG8Tss5+R0kPPtyeXTDdunQO88CfcrkuTkwpfZfNliRFYvG
+1rgMtrZiNjWWJ9Mq9Du7NbjowsdJhxfybNmJ/yOl1dRMgK7cXkhhuSxzvwHYh5RMJDznO15qEZ0
zg79Z/C2NJ8KCJj+qgPp/AhsXpN9oMDVTOBitpm9TguoyplVKpLZWUyV+1NaJH0K2rTcX16Wad+W
v78zF1TyaSZ4icvDmap76C8ndkw7sYZzMXh2okXqdTJWBb5Fdfb5JB6QEGW3ThZAtQBkQCuOyzSF
FqvLntY16+fo+CY5xLj/K5+gXQbYxfPlLTIdYc3i7SEflNMl+TkAJNoJE8uJF+HlQVn5sXHENjlA
pH/0L2FFgztY2ZmoETqQdXg9+EJtedD4kY7ME1XdzVZQFGcBDeY9h1O8anv6dRr8YMU+PvwMmGEJ
SN8dJJL66Uj9IQM9nVcdaKecfTLQcj97AJRu+BCYQrPxcJSp7fYyf0sIqIiEj6RdympAPuxJhzbm
LTaBeZaD8G4pC6hJob03OpI5eZV1BtGqaZWd4UODw+DL/r0b3EsZya05yc4Nchtf5DRSe48u/ypf
MQfT+JpBo7kfTJku0rK2l0V70dttCsaHMvp2+RuYhtcMuofOIxhl/OxM66n7VGVleB6ROliDZX2c
78P2aNbMEOH0k2qHE5Th8vulUJcSCLH2Gd8RdJfHowuueCJ4de8xVkBSFP3kqEtvW5xu6Xy2066q
8rMfpfRzQmrBdk3mWCuOxLR3moU7HmVJlyIN7JddHV3zuW+7+xpSWeO2b69D8ijIfqK8wrdX0p9u
0qgV6PaabbUGRlgM7V95Zj/ScXkqBaFXDkjnmY1++cjx3rjvFP9KVYF+ITBvPkbRJj5ZTKXZes8y
r3DnDLrkgkcc4pBhOh6iXqx9i4/TfZhAM3JG3cSqO+QrnF481WC6XPhRJrv098GC3lhYipGJubfR
xBhvPmE6v5/r+rZbNT7uksKvjpbd1N/bwe+rFSf84VWFRWnGzyI/oMqfcIeQNrpV2dIrTwexEyEf
rwjkKVbmMTh7Xdy3F9HoepBoRbmkuc3T5QlFw/lTpPxqTQDBdNY0RzANUIS1hhFTqNGLBWd3mWIu
jZ3OghegttwFYPzblLHExmmW7yb5HAxJl53BrOmxq8oS9nQMW+ZvSo9hAt32sxmdbwDH34t5ZHE6
VCoWQQA54W9pikZ9r8j7O941a3Vgw+7pSL08HLM0jXBVdtZkgfypQ1vmwgHWevVOOPxzgYrRSiLT
5LJ11N7cWWXUgNL/HKDyHM+l8zuK+i+Zw777InFiWkMVTS5dmqL6DCrn27G2tvlrHcqXcq8rQ3Rr
n53akw8iG2iChKPqV4Y3baLmIjzlksarsDCg4bIYlzaLITUCneNp/g3O6DLu7YTtN109OqAPuYPW
h7Ib8MhoA58qke+Ro1g7DYv5f+C3/yW8OyMhERYD6jSN+CklgEE199f6xT7MOPpRoEUEDZt9Yfkq
gpRLckJj9iEXTR6Lwb2LZnEXpPS+6tYoAIxnTfMKKDWC5t3jze2ogL8bxilWtP/Ws2aEOArOGA3s
3Rxkn+wF4FGE6vdSGNz2hTQXQZiXJhAXAKreiao5FlXCprgovTWNxQ8fmNhHzUMoFk1VUSfITqHS
uVBDQLvKYd6fkffnPoDgcwP2hqnfJi3sRzrkLwBxfSAt9z/z2dMc7iHVuta3aLpedWCfgyxkoVhf
nauuvee4TAkvuxjdjH9rC5TC0Gf6VHvAw9ehuG3dYk0JxHAB6lC/Pp8lGVInPCY1op48gdpQiUSr
Y8EzvbUfXT4LhvuPap5B+pKzKS/aB1Dhyc+ybUvnU5Fza44t2nrWzeVZDGar4/ySOhuKshHRaWSw
rkUJhLsgjrs8uGmnlknfvUMa8HS4liXCI6CRQ7in45DegOVMHvIB0ZzTkejz5YlMq9D8QyJ5y5wG
zWBNH1onwN/Gr0WU5ytvQtPomkNgVuANWQfgRlul1tcWYkPTVef60yZIOqxEs3ooi9hkzKfwODbZ
L28AkNhRkPpBBL/22jSdJc3ukxki38FQJSe0uBTDrilCRDn5MA2fIZO3STrSj3QkH43Assgdq0Ka
J7HnXRVQdmqWmGfl5WFYhA7mE3VZ94PThEch0h85gaqTjIZHIALWhKVNE2jvAa/s7b5SSXAsk3bY
eU508ngQ3fwXD3ODQfyLly+ZBheZ3eBUdgH8B5oi1QT2tdBPfhZC/b5sDKZJluW9szqB1s4kA2cJ
6kxTEaPClMZgYT43EXUPdoT2yMvTGKxCR7cp5YfhLO3+ganumSUhvw42ew4d20ay2vZG3w+OZODF
OWd29QOcf823hjHQCM6qXOWWNd0iOrSNJHla1ECjny1LfWnLRn6RyULIUYOGOVjIAkrUlr+1gypO
CStfc7oGiDdtoGb2HnAZ/STA7iZkEn0hHSovcWDVahOyFvaoGT1SZZMkTktPXoQSLeMyx8MmY1eb
Pr+OZhNzmMt5SOQzHjPgXCfo0/mZV9uQUX6kw9nAtOzIFEohD4pC6hDc24hL6CpDgGHrdTBbL91m
JBUdHtDqVe/AVV8UMcKlYaV+YwjqdSAbeoPZPNN0fBh78NQglGt3ogfST+b+Ee8kCBFudu06eC13
M0/xgcsHhxevoULXRN4OKaD5q51Gps1a/v7On6iI9gmQf+MDMFI3soSE1NyP1hYQK76zdnOneJMw
nk/kpGZIKZAws3c5IeqQDL18WM+vm9agX+FZAmE1Z24fnCZKfoBrP8tBKjxFa3JnhqtDR6mNVDZe
1nv2KWlC+Uw4+lqA/2bfhqxUK/7W9C7RsWq0osVCGG+fZEjyYQBlkHKTOzuvcW/F9hwNYRfnPeoI
NyOoxTv3CuiiXoDai1hDmN96USkrCm42H3oSl32AYdU6nC2Zp7CzVGufnDD8HEpg/nqwhXxr6ShX
7jLDd9Oxa8JWLSjXKvtEuN3tWYTO4syH3Mbl328aXbvwqxRy9rJFAjAfIX6cjgm6yXO+9j4xjb7c
z+/spp/GsBUDUw9jPVl3FTQSdj7Y//bbfrt2y3vlpMa0zcuzZwE5KMPGPVrLq3vb6Mua3v32piXo
QwcH/vNUsmlXzG5wk7HGW/ntpjvX1azeRgo+SQYGcB2SosTxv0IxLHryOxpCFh5st7yKTgxqpFdE
+fXtPE7P25aluQFJVZIzmuPA8tZC2zpxP6nR/nF5cJM1aPe5qNscqhfwMTloUM9lOT2mSTDf9RRS
Dttm0G700SOw/4nSY0+HbyQqm+u8ZknMc2fNjxkSBDrCrvLQU1oVkfU7A9TuqgCgP5/su7YEJ5CN
K22HpOKrFVR3hNTbPokOs3M8H5n9oHZOwH6r8JD4gqZ3mdOAV+XyphnCYV2mN5/tPLJbh5zeovp8
pN89ObdoL05f50GtcYIZPr6u1TuiVIX6QQHnXNXqW9on43fw4/td3DKUSFauANMkms071ELQbXfk
BJ6eMnaWJ1BeuuRYJfaw7SWto+2E5DJKQ5ecPGt87AekNKppW0exH+kQO9IWHZDhYXcKJQWmNoyQ
DYoDx4pWkhmm06uZ95CPQ5K6Y3lO29CJJ7cScV/kr4mQzypL3Ti1LAZOYv/OosUab6Ppm2hW30RW
2fk5jpdYtLnevonXcu9gu9K+vnyCF6f7QWrV0cxeJD5Pld2TE5TZs68NdSxwX/M10IlhATrwDp1P
TeH2SXeCn/Je89CPPjcZBdn4lNXV900r0MF3tMuClndYQRPwHrB6kHdT0ax4RcP26JA7NqpJ9IA/
nvKIOb+oHIPhjoPiWq1sv8GB6JC7PCijCEx/9OgEeROrCNlRYjXWHY/m/tpaZBa2bZJm3UKiaYJ2
NUEZZaju0WYnvgRhL9eKXaZtWv7+7koPmcdqdyT0mDT+CEJeQHZ5B16NbT9eu9FJWvHBjzhGHxLr
pBrXOiEt73/bNvo/DfvyGKZzrhmqoyzfDcAoCKGghTfes6tDn9jprlqkfS5PYYpr3v7+bo/RP1io
KZny59GCPO3CHjxaZf3dWXJUvEHnnGtFbVw3SB0Oie3fgQR4jb/NcEp1iF049OC8cy3/yLpFu2J6
fEsk4in1d/LZGk2V4QzpSLtUVk0fBBk9Si9Nf1E1i5coc7Kvl7fPNLoWjjecMJ7Ns/MfP4cyHrQB
EXWsfBzD5aCD66BkWFn9qLzjQqtQWvNfYrMXEo7kaqF570JxX9hdc+Pif7YtR7NnVUc2isfEPya0
EDeoLjsPwLKwFYUcw3EmujlPgpFiJvkzmGOB7OciAVtKAfr97/PAVqH+pk+imXU+Ozm6K7L8meZU
PqIQ5bxUwCGu3NemNfzTrP8HgnKgMYDa5FGEybhHRpHEXuXRXSSTTcg9PyKa1YfRWEOA1vaPiGf4
rRAdaBl7VPD2PugOV9I94Uf3s+fojAIi62cZ9YDwqLrzd35v76yBfY18gYKut1A0ZMNOgk5hi6vF
dNqupRMguoyl5CUpUaO0xt9+gBTZhjOLsbXtEoxXtBS1+0KR78G7FbRLqnM2/nAtjgH/U+jkwBu+
EBcYVrr8ajqXm/LRnqOXH/KmsS0H8MaXDC/VWIao94UV3RIWY/Dl079z7LyYlBoUfvpMxjTYi2yO
ogMLkVPdkorABJrv6ym1AofP5CVUtnuciyK5KUH3uWJoH5oxRl8ujXc/3/OJm0Itj/0NM7RoehUo
7TYqZ2Nwzc+xIgK9qteSFy5F97uido1MIQ1X/NzHaS8Mrzm6acg8VGCS8m+Eh8NSlKFFM+zlhFxH
ZbE8Hurk5E/tqW/SJp4y/1czbCINxtSa96OKe2RUIX1OJRreWZG7bwm2bbamFx48kPOl6TB4z5Yo
vB1p+LBLqk3ilfjpmiE7+TyHStTeMzq1hnhGR2lM2vzXJi+hVxYcP4cMVyvSv6qkyP0zBb2aRaBj
JeA2nFa9tACRAKWSuY3+WB3j8TD5dlxl+cum364XFtwM6iilovQ5I0gxJHYndqyZNgUZnqMXFuZi
DqM5mJ1nOQPOw8PgDwXsYadc9tPpWXEzt4iQZ2RTshFSJttWpBl3DUkfOVBneqk9v8xjls7NsW0b
8Xx5eMPtphcY6mB0wfxs0T+DZ51Qs0KHSHvk43gqwGRSdfUtKAJXvOzi7P710MXuaaYOOa/eL0B6
/iLK7Ffb8V3FuwMBmV0EyI9q1lp7Pww7MI1m1kHrpvM4su4lasrotrXK6Rr4OBRNrAHd2Jd3zTSH
80+Pa/kkb1kwTgc287jtnThlvxy17bLQqw20z/K07iHfaddARoIkT1jbrmi9xgAl+xEwqwkjl5/s
9qorni5vh8Gk9UqBU4FrMQ0xbusnI3BN3e+xov7Kj14O+gfHRi8SKKjM9OC+mA4WvVHjYRryuG2f
xLjNY+h8Nz3L28mxm+nQp/VxmuvntAlWiOPfspwf/XTNdlloqyH3yHRAzvse4OO428tDu1c7EWf7
cF8fHug+239/8WJ7B5qv/XRId208xk9ixXmY9k67vFul5shBBuUAXoDUruM+eMro97xfCygNdqCr
9bRZODtRgs1rhfhU9fzWAhOSw7Mfl8+V6edrpoze8mYo5nYCbJvncZVkR9xDD9zl+5mzTWKnnqN3
6meSoapG8JEmwqu4EE4dt6BsuLwCk2VoF3UzNVEe0hkfNrXjLuiuqDOu3KOmvdfibctCLpcCYwAf
VPd7yBRWX8TYozxIO3cFsGjYf71ekLVJ2WUdtqbwX0BOL+qTH0Fega+cTsPm6MWBKCrTIK8lzGNS
DKWh6Y+j0jVRHMP26IUB3vehBHkVfN1EoYIyxC7m8JvosOnD6hUBB9gOkBdjeKv5LoYfnvN4edy3
LtMPfIYut+MVPclVAJMan/h3crDvnCKufnj/y9mVLEeqK9EvIgLEILGFqrLLQ7fbPbjtDdF238sg
MYhJwNe/Q7+NW9cqItiykISkTEmZJ8+ByNZB3FdxunHum+Z+/f7uzWCN1ex1Pk4wWjTxOFSncNya
GtPMa1Y7trwOlgp/MJXfW1tEWf3ash+Xp8c0bO3g9eqgyak/TkevkeO/rOu9KvaLSsmNw8Y0ds1e
3YFwe1L1dFySAaqg//qcR0mxRSNpGr1msr4foJDRx6ap6Dkd6ojbj5enxfSM0sP8bVv2S8PQcoHb
9Kt//zDF/dVXfqoPwy5dUY/oUf7OhggcnTA1FQNZelgf6nCnreox/iWdpT3MFYxpOkl1zlUTzTLb
WFLDpOsB/sAPuxCoOTRenGbrJdh5cdC1bkCzD0n3FN4rQ/Z8fgy3MLsfh5kx0ZppdskYNnUG+3Fp
H+dD+cid6dvY+WdGyJvDh9MyuF+dbok7y4su7x+Do9cr6yvPTaGxhX/xiqfRkXEKyts8iMqtWinT
Gmhmu+Ad6aZQRD7S7NiXt+2WkLjhSfHHHN55sXoE3BJkRNMxmPN/UK7/qObqKKz5k8eT88DIBhLG
NHzNbucm8H1vwoqQ/i6fbkS+73zVo/pzKOvap+V0tD16JA2NgdJvI9AyfGU5+I4ur61h8HpUPwQG
bobaMVzDHH5PLQnKAZQobRiXabPqyjUVypoRR4HjCbok6qFcBUaoyEEi1vWas+Wxm54KiHhTVEFu
lY4ZFl0P9VtuBVLhET8EyrNDGTjQoDvlGYuS4LPaIvownAN6ybwzZk0/TjCISSFH7nRnH+CVNC83
XgamNVm/v9u3qB5rihLB3SOUoFEoWN9O9i4pIY/o9fJSzS4oFTFy1t956kvQnptk4/A1eAlbs+Kg
7ZxEdGjazcHe37fx6Ldxn/NDRqqNLkwTo52/2cgsSAtjO7EKZ++/in/bZwSaBdsVqvpHhUMgpfwk
3eQrFXzXLdbRC+Mn1irHd+EcqEjiyRpjV22hDz6eDUeviJ89FbCBYps04sVpHyd/I+pqane1rHfb
L61A1dCv288G7ab0p4PF92UBHL3yfSjBpFYmWEBnyK/CkYNlaau86ePt5+h175M3d2pRmOiqzk4e
JFvr7pdnZ/HcbeVePrZ6RxegkV5eEjcs0IP7T+O/cAFWjl1BHUdXnGnHonJquU65lcRdJw9TukXY
Zbj8OXrFe6XAu4NSZIQwhvmAWsnFqU5NFcQV9Ozte2GJm441h0Xegkj8sMeeHF19ZkohogFs6HT0
LRFZrhuN/Raiy7Q5NVNNHHeqRwZT7cQ5b7+09LhryHppu/KWbGAL2g0tN6JQg0bMbl/La2z1nTmJ
2h+mhcAvNt21mO7cfdcOR69g95eGltAEXKM3n8hwyIPHfeNdDezdePkwQ7ckp+oo7et8xGY/XW7X
8HZ19Np0hf1FihQNzzeQEL/K7/9xvvjxjfWQHrZuMwYnoNenkwHKGB7DTTKYXqaqPXJXRqiCnqi/
EVYxbD+9MN0tsgYxZRDwOC6JqjmMabZFfvCHD+6/b3uHaQeoCNOkEwvqPec4uAIH7qE41ffZCcz7
3+bPd+6VG8dZ9BUghch7vE2fLq+K6Ye0I9Vvh5FSihkT3Zmqu4nt82h6PfoAzlEZcng0X5IzXMFN
wna6AL32fA0lC+hsqqMr6GFVQKDB1uvKsH/0UvMWptqhhlQdmezuWUmfqiI52vkUI6e25ZANx4he
VI4qfd8bQEl3BOlSDAGw+7BBnUizFdQ1LCjVzFe1PKsCjmN19t2VBq3jR5XWu5DnnqOXkQfglmxd
FxNUh59SC6Umu1BeaHj9nXdep1QgRFVkwaKGVcTodQkXfHmHf/wgcPT68WHJ2dCAFeE49e1NtwAo
44jvE16CiNK9+QtkQS738ydk8IH9Us1+VxVYLgTmJvjSnPhN+kI/jdGV9d29qU/FDXusb6/9b5f7
Mi2yZrUjp27TVuhKlpBO/ky23Jtpb2qna5WFFbPaFOFF0NUXfhIX2c/eJhsngKF1vSI8BwavAJ8C
wmf+Y87fZP5ob2ltmZrWDtklQF2MI9A0BJEiKX95bhYP+c5xaxdiq2rDpgrhyyyvOo6qvSrmIWbZ
vueeoxd7947LS9niXGwG9om65dEdt/gMDPtEr/AuVTk1RQJfQ6YyAiIgaotNPut1aj/Y7v/Raimm
3AeoWh3bnypOXvh1f23F9BjGy6eH8q688+Mv9Py7fL284//EKj/qzv3bQUwjKSp7fe3Y9+qf5IGo
KHiwwdRyqiL1+m/yqbpv7q1zcU8Pya8t1hbDcaCjrYbUKnEphy8N4TvAxWCHYARvPgfj+ggYyi1l
CtNMatbcgEawn1AjdBTseyrvSgZeLfklcb7n6sqXW1E8k38KNOO2wtqm3eyqY5qr2PeX8xAmV2QZ
IjYMh5CRzw0MXoYjZDCmu4oltyRh8VLVcVWRY8CXz9NsHS+vpmFidbwWat5Rq59gKGT4XqSHLntI
7QeZf77cumHX64CtZCoLXA2kOpZ2eQwDdcJT+fpy06aBa66gL0Q+DKnCBSEX4UFa7gG0pl9UczOB
JXDjIDH4Mh2wNXS0t9oEzj21grsgy2RUJ+WtXaS74pWOjtny05aCSxS+kjGA2SG7syte6ehgLb8j
eMKWsJYxO5D8uk5/Few4yKvLM2+aFc3+XdRX1YHo1THxEogzNJ9VTU5TJTaaN9igDsiq87pjiVwP
kJU3FNmLO38G3Ut3a81RoDYuxesu+cCH6cCscSGlsxTrzBf9A2n6b4v0rtravR9KgISlc9g3VZqh
N6LLUVSFbrL5tqR3+XLKiw3TMqyCDs/ic9oNE5/g9CHUGJVIgJ3oDC5uFnCxcdoarFcHaeESONsj
iI6PanpBYcc07ZsVHZ7VFJVwu/VuM3mPc/hDyXvUceyacL3m2xVeDzEenE1dd2e5KMl6EDsjQzoC
a6j9jqNSYTrO0yG07rp92XVHh1vlU5ELb51l4npRkLzRYF/0UAdYCWiJS2tBw34OlYG2xxNk523G
0y7YZZJVapzQtDcfhfvZFrvi7Y4OqVJpUzizj1tSk5Ynhzk3CwgtLu8Mg8XrmCp42cSzwgxBGvKl
WM6odrPYM1XfnWErCmywSB1d1dd0EpbC5aGy659evnzq6uTfgU/7llPHV3l+slojfoCgQDoLkli1
WzA5w9zo2KqS8wSQ8wYPM9BgJhbK5ntJwEwzfFKFPECXZysNZTi03fX7u7cluD2Lsgo5OirIKRfz
VRB8d/IF3A8bT0yDy9IVT2qPpjwPsDGDrPsBGGFVTd8u7x/T6q49vht6gjoVCvkAxJtq+rsHP3Rs
5ygjmUBW8/1yD6bJ0c7VYLS8BLVQCimbwD5apRiuLQDzDwHoGY7ZVG6p7ZjmSDNeMhddJTkuzg6J
Q34TbinhGQ5uXecE6uxV5nEsLimvBII0eQryL3VVExm5U/owFhsPENNu1Q7VnjcglcowTxRV/b6V
3Ke0iYGXfKgzfp2X40Y3hmnSQVUeWAlaCXa5oyvDFyDPS+gIsF3cvZ6jQ6pqSUDJ5sOYRyeLwaUA
ue0NP2fYpzqeCmVvU0qnYDw2buQWziEcn1uQ2F3eoqY50ey3AaF3QiYMu84msFryCMGcfS2vv/PO
vMbBV4p4q3erbrvhup02rvAf1pthojWzrUvSjKLJ13a7SCx3GUJxBUDGwyAPgnwVzhcxbfEjGgxY
L6x22t5VDHKMR5+qGBmvqOTfQv/W24Lf/IGsfHBr1fVLBKrYw6xfp//Haxezh8f54Yre39mHOfpq
AQ2+scqmLaS9gievsicXK3yk3Q3pfiiSRcEuKXush2a8jQBTqJujbW6f0+km23q5G3amDqxyJhDu
igXtdu1baBfR2CYbs2FqeXV373Zm2AVryWqJNyxYqHHGR71fny5v+o9RGaiL02ZDAusLYrC1sM8G
745DyBytgPtV0WeuWhUNqIdUvP8J8gR1x0fx43K/Hy6wz/RUeDqg8h76uME5EM2PP3r1gVP+aMdg
q2TH1IE2Z5CxnhwxBSgpTFBuS4LqR2KXRezaYF26/Asfrgp+YT0c3q0KaKlroewuewWhUPEKHZNZ
RA0wOnteV2hec3Qk8UYw3C8+OD469ucHbFlUcdFlW6Ifph/QHJ4nZA0tPRdTVHZTGAUlr/pogh/c
mKAPT0n8wdrvuwnqqbRZ6Qz8NegIsQ+Wh+t6NJI0/IlbcHfFJk5pbNXz98vrYVpx7fLCGVeBm5H6
E8rnh8iGiLjt2uLorEJR+3ogf//Q3BdBmPCl/uSx4adUaonDcpqRQ9jkYDAtieb37HmwMzmX4NQm
4CMDbVN67tkmVZBphjRbD92i5g4or36OyUpRmiVNVAgn+ALGzPLp8hQZfkBPnZdQblJLkvLXkvjZ
Y980b7RN/I2QialxzaaZXQhS+6r+ZJMGjpCBccFKFvewb+iaPRMfNL75JLOfvK3ta4qqfRkHjrC3
SFtMo9cMGkKsiIlRJFFYMMlrNuQU94AyqR8vD39t5j8nMygXNWuuezLaA5jZnupq+m5z8M7IoLq1
LGh7NFZHjpd7Mf3E+v2dTVs5KebaDdgTnb38joveigY/C7/va10z4VlU9jKOYfiUEqTVLcXJgyJl
et7Xuma+LMhSgMy98Gll359BJBYHwbglfmqwLZ3UnXE3FFOdJk+ATPQxkE0PovVB3037LQF20wJr
1pvL2SbeONKnnNNvKncX0Nhg83slepiqLLjaNUt6Rj1QLQpfkkrely3J3Ju8b0R9ZA3YmTaOBcMW
0vPqg0gC1ObY4VMpB//g173zKks5b+VpTM1rZjw2IejtRRM+1akvrsPO699UZm3VuXx4mfehz/f3
/i/Hvpzdrixv8qoZD146fVHuPcc1gw3qe20V9iEb2ntr2SrYNmwrPcc+hHZJ0zKnP72OdTd1Bwgl
AyPqjzYMtwIWpi40k56p39uZXdOfTsW862YJxclB7D7mDSqpLu+pj+E+mDbNsAPod2eqZ+KGyOCQ
D/4/rGgeBvZAwJiuRvXdLnwoOlcPdcWuiQ+owlI+X+7a9Hea0Y9qkEhtVdmrP+IicMiSVV+5ALVy
7veWdbjciWnP6cd2bXeDgxqrn2kZkLcaEbjPLgXp3757h87WLhOZtwF3gUDh7VtG0uwA6uBXuohs
3/j1ZDwk/gK3WAr2lBTp8DQ0NhIRoKvZNTk6O/vQVzXKERh/KRhzz840NGU01lmytbkMk6/TsOfL
YAd0HsTLXEKCJB3G/iAgy7axdU2tawbvDD5I76pZvFSj8I7EybqIq3aL8ftjQKbP9KQ8wOiMDlbI
X+xOiAhxtrgd1bVbyCxyl+k7+EOukpaexiy4A//luZdb8GnDw4/pKft+YOUwTFK8QEzrpeu6a2Z7
n7O2usFrpo/GVJ2Uqw6tXb6l+Hh5K5j8gM6QEnRo3LEEfym98Xp2cU/3/ygrkSRaAt8GQ8r0Kxt5
hxK/DMUB8A4iGdZKyK03icF/61n8IkgmTzaEvwx9e4/a6XgQAfTbUvEDiN7IX2v013meq60yNMOp
rROpDM7UDMKV3n3qWT9qUT8EWU+OCem/th4C9Zfn1bRJtauBnTZpjmqK6kbKwEYGBwoVyrfqfSag
J+gtJ3E9PKb5Sx7WbZS2FnvIQG356/LYPw4p+UzP0HOJHB/hDX+ZG3Ddr9uhaqYTsjunPzZRFW7c
NrCHogtULJbxmvbl3eTR5yCrDqrGIeWjXuvyYAynhc6+4tCQNJZdgugDG5DHTaXgpjqnd36puqbX
+zrRXErH5oowJd37rl9DE3k6xPkC9kZa1vvucHpWP4GYkOfVIblnTfYiZe9/EiW49vYNf92E754A
tZMQxGBV+Ir1UNnNzFJ6yqzMI8cMNZG74rzYFdqNwRb+KOmSeGfiiEe7BQc7VOu3wqQGe9ET/Hbo
OSDHQOM45Tzkq+dfPMFLZt/8aJcBcLqRyUoZGmd4w3eF9QO1Gd2xAi/3zh40c1cF6sSbAj0Qt0mi
xKIP9nrqtSVUTy7/w/qi/uAxqaf2JeeDcMrAO0urPQfeDQFbak29Yw2aXhHYn8fG20iXr9fyj3rS
3vRDHXhDg4Tr2YZ/7Eq861E6FENS+nsSkH8G5mzcoQx+WM/4D24B6TNakl+BGwgKzfiyiZwi9WIv
673viZi3wsCmjjTrzlrp9kM+8ZepHcrTsAgejaweIklwdVhm9vvyChk8lY4F6DvIXC3NjG78dL4O
cnECzX9zn8zJ1s3H9COandtjCRaCgNivIgNnVNSKQUVdxew4aKFYjnKjrUuQ6Vc0U1fuNMsUQrcv
fISSuHQHek1yVFPTLg039rPB4HW0QEhZKH2OY7+px/SHzVvr1lfjTl+lYwbymivUG/X2K0LC/TnA
5r1ZjWTfQmvGDp602k68SryEZS4ep3bOz0Hri3h3DzpqIM3Bytq1VvFSTpSC2Kq9n6FGcm7CTeJa
g5HrwIExlJkqwIr/Kid+mmZv+UOOF0oKDiQo7IGHdOMyYVhnHUZA/J4PvTOEr3k+OldSWnYVV1Iu
W7Q4Br+oowegAJcn3HXD1z61yKlwUon8vsVumNtOEG2bk8PMxyXGZtiFk/Yhpvr3acu5J9lEJ+8X
MgTBE+pz5zNLcJwwIaoN4zDYn07Nkkxz6GQwiVdrCqqrCdSkx9atqiP+It3owrQumomX2dzJYXHY
02ilIBSCcKwNLrJls47C1D75e5ZmoXqrB2//KxbbueqCij4GgNXswb1gDbQTfbblWDsW9+4YUkrf
mLTrEpVsm9IXpvnXLNziKnWtfCle7MX/bHuQMM7UaJ2J33rfLvsQw/ToQALSKZVDJ8B5HZb+dRmZ
insc7KfLjRuMWwcSeDZE0CgrvDsSrhTbJLa7VbmKg2d77NKX0JZb1mf6jXUE726eis0JOmuTZ4GS
0epUehBBOywu8zb+xLAQOlNLDTRH0rep9dqFUDRNKC620nXKNBqzbOskMvWxfn/3D+EINfpCKuu1
EW31uUBheuS4VgflDH8roGeapvX7uy6C2atYrrrklY2jeGSTz35bGZQnLi+34VqgQwxUXlHHWhbr
VY7dcMoacMz1eJgpCzfQHvJJGx7D1I1m0cUYiLwrOus1Q94khrCbD5UvXh3y7v/+lW+EJEyTpdl2
DVa5XnTO9DwUXWvHQ1Ik3RdrcostLnrTgmvWrcZ2gHoUt159PiIjORX3U2aB2Quo942rreEXdOCB
hAQdipqUd1bz0v1qmM1ud4uhMZ3MpXAW0E4sLHnNu8Y6+Y7qfgwTVOm6htj71kAndWHVQEKAC70i
CsAKd2UPpfonw6TtSxvqtC7DDFmtecrSNxS85D8dqwiuejDz/75sD4b11cld1MQXB1lJv4g8GTpu
LC2O6NLcyzNgG9nxciemJV6/vzfp0esgh4Gyl2jGbQ0xQUs1xb0FEdxl61FpuNroxC4g2CJ13XKK
LpqFPI0SvKp159+lKwWtUlX6u66K8MbPq43IvCEU9ydG+O6fZhQ+zkFD52fEkoK7pnEKAkHCZbgb
hqHN78oKoaBTuoRV30T9nLTBQfCi3ypZMi2bZve5nLqGLcP8LHts66pLHqxUsNtsBLfrvjXTDL/L
WZpJ4WLN0gqssX8YxhHD2tjUhuXSCWGGHqKBKu9hMwMV3nLgDtKA3J3EtRKopfGTfIynZKz8E3iv
x61aHcOa6Qwxcx1Wg93ny3NaqJPFliu/fRagbwlxr0/Anu763yRp9p00OmGMzG2/U82YvqWsCE92
6B9tFY73ZVXfiWYSh8vLZNgIOkdMOCW55P6SvI4O2MBD5Dvnw9RT/jirqqQbe8HUyfr93V4PB94F
ZTDNz1Xe+iADRzizWkNPhPQ70yA6D/xsL7xaPMdC6NIaZUQgf/IjsPFLl6fJ4IF0sphgDJjDeZi8
ygSQ4NOS4Rd6N/N3cbH6TGeMKZc0LRySukVEKkWOygd0ZwAsPBrn8u3yL5gWQTP5tLTsti1q67UI
evZ9Wl83HkXMJM28fQfZf8B0POmCwOuRKs8hsVH2cTL0fRePrm+5WyonH5sg1ZFzfOJ2wRuf3JUB
e6gJ/5b0SKPnKfyWt2Zu6hb80TmV56Wcttg1P545qrPLdIjF9nPNwldWWNbz7NBvnUjqb1JCdOry
2nx83aP/AdMVaaDmpmXnYaoOvPOPcoSotpup06qwfbkP01+sfb8zQsbKwnF7O3miiL8fUpApxa3d
e8dK5nSXlVCdeKaWNe1rNyFnbkMwFMdpdaA03YJsmyZptc13PwBMmIMCIF+8zTkdH8aBuodCeS9l
itqdKAQkZGMxTBOlvdbduq8HCNuw17ZS9anxUCfspTQ9ZGCEvbwUH3sTZFW0Pyn6yZ9nl9xB6JEf
ZuIOx55svh1MrWuGzri0EE8cAmDEuM1jZeNoZGwrYWWaHe1clz3tgnAhyetqB7zCcz0t/bs+R1rv
8uQYOtAxdANePHamQnJOUwJ8D/S3iESwNVz44+UODPPDtJg7KadOFOATe80V0qGHpPaL5lxAvKLY
+ANTB9pDfZjd4v9hOF5BZPIXm8AydpviTrxVAGrqQDPl2h65y5H9eG4nV10tXJBrq6gfLk/PxwEN
qiPpAuiEVEE1kru86u75iKSKqpFqDJL+uOrqtB11d73c6H8oanDdDrPayn+SvBiyU50utIvCZFDe
xi3RNE+aJfMin7vO6ZpnPtH6BZVJS39YCQO3cgSmrarZcZknDkrxLcgzU54fE7dKoLVBQSy6Gf42
LYZmy3yucztEsuuMuob0gOg9iWrIup+4Qn5b1Rbky4m9c7Y0y+aMDGlFwvQN8TIrPHmd5Wd3iyWh
lH55ZxlAF1QH1+WoC3XwWmTQnlInYjc3qLb6nOfNXblSjg7yXHr917EtozZh15f7/PihQHW4nVQe
Lplhl77NGYCJPcKbUaXyT121dI+gX6uOS5Ffj5UV7ruIgjDob9/u4Zgau7xkZ29xgog0UHdpeLkP
3kd1AJ60vCF3Fkme17xwlkBMJ/fE1voYzEVH20lp5y4dA8Q6BCu/4jZdgdvJTb9cXgmDsei0NnOV
l2APycIi4s7yC1CX5OAN7H5JN6F8pvFr5h7MnTvlueU8SyILcJ6MwY21tN6GVzeNXzP2egGYsvA8
F1UzULNGTQqFqiKivEsW/t43Q5qxzxPKM30YyDMBxNXruIj8JRAgtnHm074eNBNHmDoPENhFiDen
j7Y1i6t1+1sgbr663IFhCf4DpYNeqdNCwq+IktZu/0knkXthHApQdW8VrxuugTqgTnpQtxoCRZ7r
vh1jXGOTaPZs9t1tl1+FdJtdOA+q4+pSxwt4ks/5m1fa4EWfPcgQoHgWTGfQFr88WYYdpbPdhLZX
95DHIM/CXbKrcubtkbY1O5aN2sJlm9Zj7frdnbmsKVjaeJe9AUwuv0Jrp0ZlFkTAz/v+YO32XfNq
4Kq0UU92XndsZ9v/en6YxaG/KcRlWmzNpNXkdSXmiDy3g/sC5cw09nxA+kF6Vh9Eu1naYupGs+18
qnJXul7+UybVc1mp4npoyRPzZnHtD2KLPMm0GJp9czeoWSdDsILbzO/YS8n9kj8l2WZ5guGw02lt
ZlZRJasWuBWbfpMIM5wZChZjXsAJWiOEmEHaGVt5vqWJY/ghHRoHmPTchlDffgt5Iw++67UHUUDk
7/LmMiyKjoxTnpgDWpbe2cML6ZA3Cfs3ya0qckJou2dD529YuuGOpaPeFj9XGZJ39XPDp2sq5Gua
j7j+8Ok0JkEQQ6t1Xx6Y6nQ20g5GcHaS+nloJ6C8nQ6QkqXdUrA1/Ydm61lIggL6DfmbbBoIINnc
B42D62cxlUX4ycmpdez6NDleXh2D89IpbnhpgQqsFvCPnPvXJGXDMV14d2pcyH3u60Izfj4O3ULw
rn8GmG8qTl3piytaTEVwOxNCt249ph/RbF9lTpFwVdAzQV0prthiuE3sNXubiy1Hb7ITzfClb/m+
I0v3eeaMom4lyM8+7/PD5Wkyta4f6ri7EjdPvGcfqI/hl2uT0b/xLfAhb4WnDFOk4+Fsl2VVRhMk
R9IBFAOR3YDDYA3yddfZIraUCw1ocKrT3XA2+EPLeYV6eefJG1l/KpYk/NonDo9pCmSXctxbV+BF
6rj18LUOqvmUZPz3rmnUIXJ4pKNOQvXl8wza5EPB5A2ku+cNazGskU6LU3I1oy6dBucybX7Ilqh4
DDdFh03Ls35/dwpLa5KF3xTBGSAvyMOMZXJc0YMCFaG7IrtUp8gZMiSLGjcPniUqJGLki92bsGx2
XlJ0npyurSdP5FX1nNh9e8utQX7dXcJAdfCbKEdZVci1PQOYOgOCOC4KzBhlukUmZ1pazbgZY9Xs
L3bxljgVAsKBFGMVdTSfN17NptXVzFvJ3C0R/KLPnkiuEbHnse+2Z8eui40ODD+gA+CmJq+Bls/K
ZzY4SDZarhVkkZLM2/cm0OFvoL+eZgXqxWfCXLc8ESCoiytq2d7ytMtyddib71Z49oW8QKWbnK4z
h/ZfceXtN/a+4VjVQW8DBTnPCPXzN9dSdhLl1EXWkdF6jLoRthZbtG0+jSTYt6E8R8cDuGCV/T+T
wjx/XqrzslW89+FGQrvrPeudm8AjacxtCsKQZP5C6z6S9Zl2bOOs/nAToXHNB6GaurDCSoCpj2Yj
Ctnmr26/ybxkGvna6buR00m5ogavCl5GD9y65tmjqB537B2MW7tjAE5lu1Ki6ca7q/1HlNvsa1e7
VVgFS6pkYWDA7fJDNSRHaP8dLjf9YQoMQ9YcTjsM0M9u/vADF8OpdywvnpxAZJGvkuokUpANuGC1
f0BRiXuoIL+957GHfjVH5BSWz70ES5y45VekwzpoFwfegUzeBtDwQ0vzHD2pb02CTSyr0UHXuvFc
d89J7g8Hx8uWG0AgOiStpL/xM4b9qqfyE8bxrF9C9MU+df1ntk+01dGz9nYn3ZIM4L+DJvKVVTRX
7ubz0WAFeqqeu53VWiA4OzrevwE9Il4aDeLn5T1lmg7NfAcUiYK6C9tVeNW/cpqm36XtLK+XG/94
4DbTHI8fOrxVNSQpmX/Luhd/fmHs2+WmPx43ns1/e4ZadCgRlg64+fvr0nq059+X2zUNee3vncdp
UEtStuCEOQ7FuR/+KUDlO3653LRpyJrHQYJgSgIBir1iOdXWKWmOl9v9eMiOjoCArIWHinKY52Tf
leSpC78PtthzRYBlamPO7VEmMwGzWJvl/9IhRDlSyDdwLh/Ph6NDH7KhqOquAI/mlIjIzh6EsxE/
MLkTzU+CLzIjbGW5TAX4JsrYy9/88rauflZpvTHnH4YoMC+aSxSd4PmkMPbakgdP3TjzMx6SAxEb
p+rHa2rraIelpahLJmg/KdjJLVQEBOVBzt1G8x9Pva0DG2qOu6WvQLcNWoi4bKYrBrasPbvR1hEN
AfiHSoZH+nFiv3n2mwRQgN4qz/p4YW2dG2jmHS6UE86J3roHSRD0z5tDPj+EeBjyctl1gANe9bcH
mKwsG0JBxqPd0WPdYElbteyzJxTc/d14A6WJRAr8gddw74H0nbrqe8TuNtbVtG00cwXYk2Al4RUb
1JoEbnc1ZuwAEYSNXW+af/L36EUW0IE4YH6W9e2YfFscEXcgzGA386ZsjqkLzXYbVPiF/rD69eYL
F1cTlBBCb4nm3ordaiPfaZolzXi9gJKq9uHjafoJUM+4zK6CYuuSZmhcRzE441LwGZU9x4Fl96iC
u+JiTeLuAgciu7FGgN+dT4UKCBCx2J1hIU8TGW9cinwwBEDSKtt1Q7LZujTvusiqJqWji1XO7Rse
ppGTbwkJf+w1bV3dxWuxebIJE7/QX2FxV82vWfXPOF3t8jw6FU1IFhusOfCZi5oODViq8GsRKL42
Nr/BZ+pqLtbki7kIgDGdEyt4cN0eAT3hTG+7Bq9nyL2sVRNE08fjiPp88N1n4V1SP+1rW9szrdtk
tdPg4uFV6sQGcRgHdmB9sOF0DBOjJ75Da8p7UPTjegqZT/apSTeOcYMl6SnvmQWN7VVol4rsuyOQ
Hhuru9orNryAadhrt++2ORFZnQTrZnSC9I7K8QDswa/LE25qev3+rum5AYm6Chc0jQsT8ZMonaqN
08k0KZqHb7qwd9smx1qm0wHkK6/BsgCG7O3BCnq2rt9SDyEd0wAMr8R7RvV/6f0zFFslQH/kWf9T
84zGNd/ulaltL31i/Z5L0DWgiulH0TASCereDjO+cKCM8q5+rihDLlEtwQ1iGRQEffbnStYP07Qv
8oWRaCcAzQmV4QR5gaZpAWNDRMfakvgyLJCeCF8L2kDlhbUvaHcigYQ4Qn0CcHGfk9OT4NMSVBWA
H6BZJ8V3OgsWhYgQ1p2ziyPAA4XM33s3CZjvjR7OL2r/Ri1KPPZbkSLTzKynwjurkMQqQ399DY4o
GlmSQ5pWkV88XDY5w9GiE8qES0qDisCaQze8sRXyRWFwlWfjnVDJRjzQYNU6c4x0eGZJ1eM1qzxc
O8mT37Mvl0dvalqzatz157yGkCpYG51DEwYHH7TNl5s2zbp2Z/NcpiYInozH2b2ZoDDryrther3c
tmnYmkHPHg1ma1jf92y87/zy1xImG88IU9OahUJ2MwGJJg7zOTiNzf84u5LlSnFg+0VEMEhCbOEO
HspdLtfo2hDddhUzAoQk4OvfufXewq02lxfsHF5IXEmZSmWePOdzpX/v+mS7cr1EPprcNMb1ojMo
OmezixaVuHbRmkIPyeEBBnaH01B8VGIjGls52HaRmkwAGvIZDj9Ek0M8AJR8mCT7yQevviGlX3+5
vi4rx8SuUE9hq1O0v+Np5X9Lq3t/mdDXtS/+sGlZPNqCgHeE4QwaWjENPZrIe0g3U0Frn345Qm/8
SsFMBW1J1bwQXQ5xRZqXooL2KUT3dn6/ZZ2RymoVXB77Uf/AujZeIshcb5jnJQZ7506klnmGvayc
iuEmCrzp5CkwSXMfPCChVHHa6JNWxbMu+RZAee0wWQZLdSiFPyGD7EE4U8QTLfsp7o0AIzStpxMg
uHujcWoZcGVcLzAAOhxzKmPqR2cwEiZjVB+vn9cV/2BXpuchoAFEhWEWQX3iUwNSdKDb9o1txctz
7+Syvuz3wh9a+d2vvl4fd+Wg2oXmPitRCb48rLhy7uYJYg9cZ4nO29d94192/Y0hTM0ipT/DzjQv
YrG03xgfklDsUzVxbeoVATjtKBiWxbTiiLdKLF3vdP3L13bTMuGBLQ74tTB0pcI4D0GuKrcUNtaG
tox3xBuZaomI1uNz3A/mIMkWP+Ha0JbtVobXWRMgFhOQKzgaPfuov+T+RkywYqs2uwp4FA1RGnyw
JjMfDKvOPIdqh/YO2s22KsDR+97HlmZxRg3KyxknsuUPgZ+dZPAy5HdD+M2DaGxn7t2tK+B9BDhx
7VqzKTgAudWU/cpz9BREETJHGRqETJe3ceuHy01ZOV7cgUZBp359RsGjPOw6W3YVekgb4kMmEkmr
4cTap3pnmsQuPqcMDLEhqMCOhJUJ8bqbqfU3PnnFUdiV5xl9MIKkOFjBcGOiD4N5QWN7vG85LnO+
cRJI6NcsiyCuwUO0aumi6wHLlp+vD/4+0SG2+WIqb0Yv637pTYbrbFDOiy8CiGeqWKrx75FNB5oq
SOeIWC0sGfGuJ8MItLZiG2/XFYMJLEufgdqlbY+5aZrdgIv1sULefEyrm2bZorBbsfjAsvhI9WXa
M2xM35hz7bsxVfPOfbGu5jF0l6nO4byL4I4hARQUW+1zax9t3cSj5v5UzYjSHfkplT9SsfEeWllv
m12lKokO5IKTNOrlq5O6j219gEhDyeW+uMtmWJEEyKy0QbRSLGDHfXTDm2FLp2/FwmytlrDj4YUt
pHmJRMTuhI9JejMUh0aznX7HZlUxPbjknMtxDJ38zEtQtLbRxsqvfb1lw4wGVZAXsCCdNfGi/uLu
EEd0IyJd21bLhPMUbO1UYFu98usY3RnzJYcKYGp+XXcRK6fR5lFpI79s3IvsZSrupfMzJBufvbYm
lmn2kQtc6kUOuADSXWZDkoJJtd7KRa4timWdrpe6PZoR8QRg/0TOVxqgm0jXSSD+3rcqlo1moLDP
5gHWb7wHgpx76+5SuyCuzZJC5eTMFcHIcIZd3ywQRNzXGYOxrUA5HyRi2hGrUtUy1t1NW3yf830J
ABsMpbPWVfPlJumGW9J8YN7x+kqvnBMbDAUu4g6AaNh7FByd8uPcf8q3nMrK0bahUI2Zc5XlaJcE
VQC6Lcb8B4Huysb9sHIC/yRV39ysUZPlwCvBLKGjBMKYCRjl1GNLXGW0ihUZdrGiYU+tW7T0pZsK
XqhjJLub0OtuNbrSu9ndSOqvrZFlpm0/MXcqwvEoqLpdSpY4cgtGvDa0ZaMoBqO5V2OFfCe89/L0
ov6+0SmwNrRlnlVOGPqnMnVMTRNzdJ8AF7ixrytD29inSaI7xL2kolMFDG/hdjpxhk4m10/7WkBm
w51GQTvlL4hYCs8Z46Uu6Ieca/HYRvMDCLO8xM/N17Hz6EEYRhOhiRuXICaOZbTIfXtuAz2irILY
UgqTUx5kiR4CvXNca8PdiXTeUPDxmA8VRGO6JA354fq6re2KteGSkjoIVauOlKffPbyrYyT1f+wb
28qwR9XUVH6Ixy6YALr7bpy8H51DvH1lLRssNqQtnQwT+PJliMNoSmq1BXhecZ3u5f9vXJAxgzP0
4+UpbehzLeebskBaZ94ZAds4Jj5QKnSI4cP0I4lYkk3Vzt20fFqldefOAjYWdctybGHJh0huSpe/
uyxBZGN1JPSkwHTsqOMyZ7Fb/NV6N5HaVTShoc2DGUmUQatGVC+6lhdttWmJg9pfEI8F2cbqvHuz
YIqLDbzZ1myEiuM8M/rsMqd7qIcsJA8qGmZyIFrpPKkbT/d7IlfMZe0EaER1WHn4ORe2gVgb9joX
pEqY3zztMC5MYN0vyMuH+QRVh5cezex9Asq2dDoEhch29ibZpJhd5yCJlPvsOcCPQZlUfTZR1p+5
HnaZGX6C5XsIKvWIUILqBbI6r41AtwVzgp8oy7KNS+Fd50ZD++Hmp1W9tKwqXrJWUXEWNSX5TdhV
cme7m/1wC3hfLczN6hcXyrl3DoiCP/FFlBto4ZXzar/dsr4Lgz6b6xeBg/lpLntg85uy/dGxLD/3
stzCVa4t02X+N3aBClQ7O7Qmz00HBaWDzJQnbqc+E9XG+3ZtAsuf+l6WQeguL1/8fsiOLREdcKwz
wJDXTeFdv4RttuyainaYOMCsz2kg+VM/1n4b5xM3P5Weodl3fZJ3M4iYxDJo5vVBeMHi3pq8/mJm
dnuhMYdM/WNvwkc14m0qH9rMfLo+29qKWdbttEOIu3POX+hA3RY6yTVQgAU39HB9/LWjZUUUjRON
VHukfvFnX/4Ftw4a0XJOLon1f0pHu8fr06z9DMvCSxOQCl41eP5DlzTM0XSnxmxXWERD+8UHxzcF
NSurF2T4liWRk0QxLyvqXdkHjM//bReZG4JUt66C50CjN0ZASqzOGxWHNSiBrq/PJRL6T1EMM1gR
UqOQwaubPLgVy/J3NtGnzG/PKWj3Lrz4QbRFEbKy2/ZTUA2NVqgO5GjgAu0F5YsTzxn75kxgM4d+
yZ6ADD/GsnKyDKIRuaTPmZSQl0ohtsvO0yijLSa/ldNkvwz7Gn1zKYRKngcwx99e+oxfojSHBPf1
zVhxI/aDkM8znWtYHnqfsBuia+VjC8UOUKMWGyXuy8F5b7stq4awcV6HtVO+MK3T4CDZmH9yPNx/
ORhCOBfeLQXR6AwGny3CurUDZtm5C8iRMZnH/tAXZEVe3s6zClRsWPqsCb5kCTf5JNa2xzJ2T7Ba
OASXYT/nrkzAu9SBQrBVfOM6XBnffkBGfICUT181L5B16D+mlUZdkSnRP1/f/rXhLWtnLsBaed3X
L15Xe/pQR+D0PbVO1W9k7dfGt2xdO3NeqRK3bJWX2IacVb87v+83Hu4rh9d+DSF/zHVDiuqF1hdY
NIjsNUqimSTkydfT1hasOBL7YcTQmxn6ioXPgRE885JoXoSpYmw0pGsPVb54xImbpXOzaMNk1lbt
8v83sUnrBeACMqJ4KdN0DmMRXTjGWMj5eNi37da9LuQoOEN95qU3/dLFLh3NSWUgjNmIQdc2xrL5
IYzacCGieZ4K4tzSvu76hGRt9w2EdWZjjpXYxLWsXBUNKOXqqXomI3jNL96L+CrpUcQ+CogZ/FHd
KjTEQo2z01gsWyednqQHrofbeRDfZM3RGhpFmlcbP+j9RWP2S7Ma0G98ITx9CUb6ZbhEumlUnv4f
L4P3DzKz+0JCtHeO5SQApQFOKhla+j2Mhu57XQ00aTvFTtcP19rvsGweN/nUmpk0z2h4/Q4n7983
o2FJYZb5fH2G9x08sztFAO6swmHApRuhU7c9jnSWN2xMofncCgbyDR/UiLot/X0vHmY3jTS5pyGK
MWUvftAWTuzx8VYHvWo3Nv59c2d224iPy6lVQrJnCJKVHzMx5l8cEZldts6i4N/OhDAjF0FB5lNw
n3+VEnWqMa2XXRlOymzSS173kwBr+v9SIPgyyOCAd+oKsMiycRK0iBY7kCDgDZh7dykPw7yC6FQw
ogmgRaC6q26OX2GZdrYoBbVLaOSZ1JF3rHanLqlBVLOVcVyxCbtvJIISLMI38NW50hU3NXROHgUI
oH/XI7JK141ibQrrKtdDy/XsLflL6fay/6QgCKVu0oxDcSxGa36wZXxr81jmLcfZLaO+aF9ADPV3
kfbRNzDUfAGp7RYv74qbsvtKB9fJlRKgH8rLhp+Bv0B90mVjopiQZwmG6Y0FWzE7u8nU4A1ihnzk
z6zz2B1LXQqvgdTkFr3K2u+4zPvmFh9EC5GHPGXPfqiG+7m5sKdlc3Zo1NCC4nYYb/ZtvGXg0qlr
UouIPi+Nn5+lrr5o1y+BbfN2wfEoszt7UnCxc0ireEWsNBQDv2RpN3eHMe9ov1WYer99AHNYpp6K
1OlGR9TPc4+cM+jfoNcEqZJ0Effkwg2D15X+c6dDuPPxIiqoSPnU6ghpaucbQRXr+mKuHQrLEbg0
C9NCKHrLvFl8AHKgHUFbOS7Zhq//087/3+cQs1uBik63AW+QSimMWB5IN9YqFrlBh4opnSpI8sJ4
fZwhLNNxMPj1pTvuokUYjmCpK3njb3U8rRxPm0Kz8kfO8fu8B1MsVcJNuZxB8NcmSxO9Op1Kd70A
mN0/JIN8GbyyYs9T06op9phy/hkGt9x4Aqzsl91G5IAcoY/I2L4Y5V9kI6KpYOqnXMBUvZU2WnF4
Nn+mcqpw8RlpX9ouvG+BwTy0LceyhWwnzT2zSTTl6Hah26XVc+/19JCN5Rdgd7e+f22JLP/Qsxk7
Xcz0NnXbAVxhIKBElbzZiPbWjpEV6vuzbHIlsDqMeB8Rvfbn3si+P/GwvfOpUnwj5lvbBcs/6Lxy
kGEJ2pdpdrqkYZ6+Va0rDtlceLtQ/pTZjUMZKGCWklD63LVKm4NXlXkXEwS0T7uci909JIOuzLNy
4M8m7VxInueFkzhihr7K9fHffxIxu32INWoSRC9IfJREfm1MOw1/A/MNISM6T4058BC13wRKXw4Y
kxaUmz52ZRuqPZgOyuzeIlcEjjMTROEqCKuvwNEV07nUXhNtnLSVqN/m1VTwjIVpXXqbkV4nimTj
l75uniQChEMZCXlyUifaynyvHGu748hMhedCD+qylBLEUiAzLjIQec6N+ODU/ZbswYpp2k1HslCl
bqNL2BnOfzd43ydeNpUbFrP2Eyy7r5sSek/QRXsOSuoe/yh95/DBsanMeJC9pzauzLV9sTwAT3Xd
EKcWL3Ja/k4b0JS5PpF3o27Cw+ykzUMwZsWuCiOzhac5cgrSYQS3iezyc+32wf+RhvqbJcC1PbEi
gA5vgUablj7PdYDETp0PxR2eB+0WkGXFkdk9StIhFVrUQ/aMHtLPGfGgwe4n4+LufJDZrUr9ADXC
gkYgRos6fVCuwIOY8n3Xrd2vJE0zUAhnkWcJht4TOlvmWI16F0aAsv+0KTnC5aRETQuKOE1wAjNz
2jymfVpVG4m193PRzO5Vyi9KmmKm7Nkrm1fGdXhjdHlMR3EnlT4yJ/VjAsjbvgeGzaXZTlK1k+OJ
lzbyQDFmOhI4j40Hmv/X6/5+5ajactKV21azX3f/m+gWokUBosNjYFfrN7bDNmyHgvGcKfZMu5qN
SHhmjjgMxiF7F8i601VLs6HkgXgBGb6OW2Hq18an4a50HbN7lJo6W9qqQWbij2T1nEbDIdqmbF/x
rnaLkh7dxm9TBa/XALCho5HEBI2Yn1JxeaXKtPmxa49t9kxwrZQKjJjsttJFFIPDyb+ZIMl2uD76
2q+4+PQ3b9RepxngPiG9vdD2V+3QHyAf9ilj/CHqR38jLFmb5PL/N5MQ1TiTjGR42xMoe7slqrqp
zF9TwKcTr6M/r/+UFb9qNzC5bEiFN3nhrSznry76qON06h+ifKT7zNlmy0xB9Vo1nQ5vkab7PUd5
EOes/Xb941cs2ebKFEU6TG0j0+9qQbGy6HNIwg1AJH+9Pvza2liWjDqdyqlv0u8gYss/GT65J6gK
j3WM1MTy6focaz/BMuYmJ5DacwxUIDrRTnGasyk7epJUG0u09huse5ksRZ52PuhQi5J8/7O/TZO9
lqoojtd/wMoxtZuYig6StSFH2bDJLqmzRmd1dB80WCF0FvktBdeyG1Ubz+KVX2P3LfUMUjgoRfsP
rC+gazaxn4wt6TmPNq1uZT/sDiYiA78oMs5vocsgEx/OKvZCvassCXX5f5u0CoAoQ7Im+5H7tAZl
+xyQpPYp33IZa8tz+f9bl0GGsnMFiOWkct0T6/3qjvcsO6CSvBWHra3P5f9vpvBzUvQCLZUPil2U
5UboguvQ2WIGXvsBVvAtOV3ICHK1B/wAsK+6abs8KjOYMpkmj3+9fmLXJrHMWkBcLpujJbwV3cWn
NlF7XjxTxCMPl8P1KdZWybJqsYy0jArjfDell37sitz90PGhP+0b3bJpqXiVRkXqfEfA7dwuIgRH
d7tFAL+yOjYQLqsAT5sXFt6Cy7dLCtEXMei0vwzeuDNfYCPhxOBUupGIv4rB+5j6WR+jLLTzbWgD
4Zjv+3lT4WqWaJ5ksdDtbJLdyAVmdzC1Vdm0damc74MumrMqwDgFacrP1zf2D/7lnTSnf9mUN9ZV
KNRrmoIEH3Cz4cKMHgQ6Ps4pCx9N2YhT6jfP/tTyhKXsNIXueTTgl89LBDZLhuaHydPtsWuGjbh/
7ShYtu5CYE5JnTevUeX4Me6M6Ryai3pCsQm7XJviPwYfkG7qoup1LkuPxP2o/0Ker6+T2oOkzPVV
XbmhfMveCzqGvBiy5hXgprKKTZB+w83EDylZgidvU8dubRrL5puRmor3ObudK/bQDAFUXiGbm3Xp
8+Kgsrrvt1imnzbhQAewkb3IMPXiijHxba6Ua2LHgYRQPozLrkZuyv6DmIvqchoXTe59F7FgA/BG
DBVJd8OF/UFKvXPSbcBc6uMalJ0b3JI0DMuHInKpn0Fego8FHE5kcvbNd7O+EPdDNvfDfRa16ZxD
xC8EfuRQc9Lof1gfNfUcu4MZ3eiYVlSzDUNc8d822C4Pa6p40KSvZVmlXWxUrZ7Dpcw2DGtt+MsR
emPmKpSkE5Ui980czMNB5dPgQQnBl/vyPTa8rhdAELleTe556PC2jatBLeKLVLWpwnip5mgXsRNg
/lb1VKYUJ97PQWzpFj9BDv6DZs0hIDlNrh/3d5NkGN96aEVOPXiDg/YHUMT+Qv1ngTCQj5gpDOmR
V8uXWdJ+Y6p39wRT2XsC8TopIzYeOzSrmVCdAYfZMNq1oS2vXjn9EixQSwcyHvwiXYVsyUY8/K7P
wUdfZnxzkBbWQ2CkouOxqD5Pywd3nuKwO1V04xytfbjlnZGdHFvKMfwE0vHEieR0gizXlpD52sdb
frkuTNS1mY9uxkkcxgKu+Dsoqw50V7MxFsdyyN3Isg6NFZfuwPRz3tOPDvt+/ViurYvlhcNS+Krz
Mw2OpzA6dCC5jpXjjafro68cehv1UOEYmkrgu6VkZ9DnngMnO4/1FPvlcgjAqnF9mpUfYbNmDiZr
yiXHNJ7zUbpZ3KAZ9vrI717qgB5bVgsEEQT5WIl2SYiuZLp347SdTnUnX6+Pv/bllqkCaI2OyT9f
7h1keQ8FyH3jWnYaNsCvTMuijrmrQSyMBwgyPVs4tbVdvfyYN6ZqIOpZ8RzUGJW4n3oel9Nj3g2J
AhNQPm3Y69oclr16ULJ3p7JRR909cH4caHYa8bhJh5iQZufmWlYLSEMQDRxdgGqhTybgtyyFTmll
tkpIa5trWW1diAYUAc54DIUXj9CwX3jweH1/186lZbYNEcbICp/Op6/cvW+yv1q9J8MfRDY+gS6+
8pHmV8fJ+TIH33zv6/VPjnA6/hMmYVzrgp0WWfR+VsGUpr969dTzxzxDcVX2sUf+apvvCND37auN
OAALVT8H6A87usvtTL6T4UddbAl1riy8DTcASLKco8vqNMvPqPZwB752mx2Y71YnsESW1XYG7586
xa4O7cfe+5HSxyF8lsFvqtwkbDYaFlbuKhtqkDsdaCU6dJDqzD07QJMEIDbqVXPqh2kjZb22SJbx
qmboApKBOED3n3j6i8ubYmeYYDOYZmNBMjwNYbMs/VqP3ZNXg6iXmoPbRRtlg7Wvt8w2B6a8WlAn
PY7jEGfNUzffzpssqWurbxkuGsCppKBcPmZEgWbuVQT5ZwJZOqfeIptc+XwbY7BIHY5BhcgPMgcP
clY/+Oh8aoOtAuyKY7YhBqJeRJHXMADj6JuZ5CcqXxvu3Cwj6NTn5nzdWaz9iMvsb6+YIdDCI5jF
94eHsPaS0XSntvSerg+/4pltJMEcVJnmHC3r1MsPhOuj8bcemysbbOMGuj5U1HFrday8T1qCCCFD
fA+69rGpNu72tbWxrt8y6hx30rCuQfcnYKpB2JYlbHQ2hl/x08w23jFkSzZgbepmuh9ynuS0A4td
neTg2lZpFY/lHIfDrvamIGLWJVx6ENsGEFYdXdpGCYeg92kxpdlwdise1YYLGOU0jYN2lhfEEn0M
VjuTVDJ6MNX4o6PB7RSa4tAhJ3X9WK3ZhmXcSw5Bwxbp3iONPkK9LSbg1ajHU0uCJIx2obmCyIYP
cG0MKCtBVjG4vQ/FUVIkPKy24IkrlmGDBwqjizniC86tD8HJJXgE5OZwfXXWhrZsmkK3DrBHfDi4
QsFKqQ5ZsCT7hr4Y4xt3ESqPVWLoMHTuHgM633K1xVS7Ym02YqBALUj4EiwUwzD+VrX4jiaKY2e2
6ihrw1vGTJs0ykKKRZHiW9hPh3A5p2SjILq24JYl8z7sXL3k6lgqGlPQLk7TFm/B2tCW1aYGSaXq
QmsShMtRuNOJiHznXlrXL5nDwhmCyw3ZOH8F6fJQDeNGaLvim21AQIh7q3NrLHbuf2iLMwCwAJY/
tuFWE8HKZtqQgGmG5GzfIeCHtGVzCMcF7UiekcmwlFu9xWtTWFE0YAbzLAfkdgbqj3HN6rg2gAVw
v9hYoxUfZrOYuhpW6QOXdozEJwOJb+SuA/mUk09OulU1WdkGWzSzmPvMuAxuMvOyxPeiH7zJX9Ek
eGEL3CXzHUQ2GEBB54mW6Ok/dhTkac0QF+NN3srjdX+ztguW1UYAcA9SwbLyRRyquUzS5b7f9MFr
o1t2a8JA9WiCGEFpSW7qNHqE9Nad76tv1z9+xXZt4cwypXPbMaTCGlUnXaQOCjo7+4a2bFfPSNfy
DqEJEhCR+9Vx3flLLyZnq2i+cp3bhKZhn+KlWeF28iZVx6I7axX85mI+IXNbHebBPxYsGjc2+X1S
0wDM8v++VYgE12FNEUmPIj/23UuV+kfeZ/GF/itCj0IL/vzOF0febsHTVizDBgWMvleG4AtA7G5+
NumcLEOdpOw8iq+79seGBHTj0I1l6Be/SNWp+ywDJlx6/dbbeMV12JgA7MzkQtcB5zYldw7Yg8E+
esq6LKlBdsmqjcflyhmwKXP8nFYiY6AYa02g72laPLlRPR38WTzqgnigB0MNqZ7oFjPbirnY/DkG
ChmBKy6ngLC/fZ2fZO9+37cdlqEPvvS1j3L0MePDPRuzf0YebDUfrX22dUOP00gHdcmnU9CxVu18
gP5ufP2zV14INkcOGoc1i2bavrpjceOql3aALsM83gCAeAY0FOqF4uAbfwNVvjabFVTXVRgyCeaO
Ix2iUxB8RHEg6Ap4mAzMs0cGpFG0RQO5crT+AxhwuqItSkw1N/c5+W3qR5Z9U/2XgHwK2MaLZGVf
bMgAp2ENDCprXgXJvcSouT4ujfv7+s6s/QA7xKbtmJecjEeXzHe+qmLoO8eQKwUbswtXT5N8bDbC
tBVXZaMHiqZXk8uRZGtE+jcwm87HSUnv4FHkYxbKyg2PtTbN5Y58E9kHpY5IAZ4qCDoMN3TxbiED
9ZH6zamu0o0weW2Ky069maKGziRKLnP7OtJWxtlQfeki/Rsc16fB35Il/bO972Q/bSKdeoIWSyDA
l899EHWSV4jhxLlxY81/6YzGExBIKNklLTLFUOR+EupTm33kaEVEkvQccO9gnF9tqSBMAiT/8M0f
+JH0+bGh44H7QWzK76EmMc3dT0UTboSCawtjuZDIH7LaH2fEmmlzLyn9MLdfmWoOEae/r5/XtRms
eKEJaiBmJ9wYU+bVp7JAiWIOwvTWtIQlERojvu2bx/IhPPBQKY46GPbkH1Q9xkAGO1joOg6IuwVo
WLFsG2bQgVUXJBCYpKNVdQCE85+00FtQ7Mt5f+f82CCD3LDWuPkM2ULj/g7CL6RbnvIxOl5fn7XR
Lb8x9i7Pe0ioH4UHQc3CNd5dBvxFXAYDO+yb4nIE3lgZUV7l5tmkwZ7qnk1Xn5u0vNFZuoFHXPsF
l/+/GX6RUxtQAh0cWbDYm8e7zK0SV7Ub5ai14S0f4bUMifkaCyRDkNYEvHTAthu9kmXcoulbueZs
Hp7ZqdF8qUFi4g/o9RRJMKUf1fhMy9s0zE7UvWF0K4e+NpVl15nQ/djUBD61cw58mM9D3z5Ggf6i
IDY2p/1L3Ycfopye9u28ZeSd6xEQlDONjGh1BJF4kTR+dOoDaEFcn2DN8CzrBoXF4okSoomLivqv
mgsWPY3M9FsI/BUvZVPwLE5E6Zhn4JckIFgWvjiNU3SD9rlEOUF5e/1HrJwwm8kVLDJLP0U4YVre
ieCeOz9n9Xh96D/Po3echy1e7XseSoUEYy8f6kNxLOLbL9OH7kt235/zU5NkX5+Cv9yP3t0R7JnJ
bzf+/Hk4V6c8/ow/q8NN+tdN/ZAdTBzEW0nmlaeCTdyz+IuXq/GPVOSdqqdkpPdtcOqji67PxrW+
cips1p5J8iLLGH50X3vo7KnvZqn2+TKbylR6bV3RBl/vImXd6/kYFXkCHqKdw1vPAhLpAGzBiHly
9rOrf9ft0ySfrx+FtVNmmb7bTX5r/BFyYW6Ilqcb0kYoqGcblr625JalM9qIeazn4kXNIDv2i0qh
L2YX+U4Q2ZrMjHepU/j64iDTYozBe5x7NxfqNXfDTN5fG24jwCC91+V47UEqICluebIFmVob1rpb
M2dZZK0L6GA7p0Lr2GsPutj45PfjfW4jvUQ5TIXPZf5iJEPMWNywlB4kolaf189i/LK0ZOMVtvYr
Lv9/c79yNRR1nqcQ1W0KX8WjEzjV7z7v++DYdGbbVb0b5nC7emZoGZiRIvWlIecjIK84Z/sqG9xm
V+p52kW8gHJjELoYu8HLpaperpvVuwcfCNPL/9+sjnRD2gQ+Frtv6HRjagj2FnmzYbNrg1vuABxn
iItJSe7ZUj8Vg69vkRzcIudbG9xyCBBiYmMjow5EYE7oJQRo1PacN9wrnq4vzbtHFEtj+QSycOJN
i57B4IO21McLr4cs3PTjrKsngZxbnoilqIH1A8L4+oxrP8kKBxTz+2WYK+8X9VIfb7iS3tRtvqXB
vTK6HQwE3tIGA8qYv3CdZOYvsJ8jEbGobqhudn2+HQiIso3aufH9F5WTnsU+h1pc3HpiH/8ws4MB
1UnQ/Xed90IRcsRu7TgH4FKDAzWm3hPLUGbf7ujRBzHDyL2XsXEFmi670KdJ5wzyzneKrZD8T1bm
P1ENZrFcUiioDtC645bxVOkh+4JezC49Yvd70cVVxDzxLHVT1t73OfAnQ4/gvxJuefZbrQd0E6Fg
6N6gn1+kCWkH86uZiKgOWTWGy1ff005wn3nl6KErBcKDTz6ZB/D7IbUpMDwKmehdTcDRVjcmyQaZ
pwsYFYYhu1cZKRmoeIXxwL5M/XSY9UlyUrOTkZ1xTp4DnemNw/JuaEqpfWcVgNAviBb8+9SDnu5c
AN9eeTy/g47y0ek3SULXprHusBGs4rgdnfEX7fo2Oi6DY6J4XqpAl8lYCh49Er/pvu0xADSq/9uZ
VjkH20LoBvd+Sr35XEWVRJ4dZXy1kdd4XzUBq2adHJfNCv5mAeO6CI2oejyqyx5OaG76gAeHIFgi
9gM3nnGKmyqq1eSfXC3yjNyibDIwdc/R+M6KQwBJp7JKEIQU/LTvx1/czpubxAcoOU1rgbz8wp7S
EWxqtOm2WBnf913UZoILCygq9k1T/SBy/kdR+JXaxQz7vty6SaSviGDCbe76eigTqWuonC/Dxpat
fbl1i4DDoHJIN0S3ZoGsWeoRfkAjtNn56daNMdfuUHPG2L2Q0A5AC8YSG0M2LsB3IydK/4OBJgrJ
A8L6O152j+nk+qd60TdDz6J9X2+jn53GI2ltPP+XzLT2kaQrqH8bsVAjgXN9a983f2a/d0yKg84r
w+5dWCYg/05SdOpzUXnfWy/f8GTvLxNzrSiHcfgR0Nax+1kQkwCbdZIGxPvepWvv+q94/wwxW6ek
QIKrmCh8ZVNHivwtRyL9Y5NnYbux02sTWIeU0QI7y8bxBX3JoTgWTdvONxAjnva8aHHhWce0arTG
MjH/HrJs4EU3Zj78P3rL3v96asfHZaiUSfksfiyF/qpH7384+7IlOXGu2yciQoAQ4hbIobJG1+Ch
bghX2xYgBAiBhHj6f6XPTXeer1wRvqvOcJOkpK09rb0WyyfeftRE+9+7C5WG/15rdBsym2Da8yrS
85tQGNnmFX1MlGw+uDff+4ILpxHFKgwonRgoBpTMh8Z9lQpReJKYtz+fnve+4Pz5vy7mQfXZ2ndR
d2K1ETsSyudFDQkI6T7KsN5Zf37+/F9fIMKmnmeoKpy8C8KSTFAKUlAk/vPbv/fwC+uKqjZSfm3U
iVecFRqSRMcZk0G7Pz/9vbWJ/vvqzWzoMsg2+jn4CRx9bfLAkyz4PLnwI5a3977h0rQWYYdNp/XJ
rCBHxcQg8omJ2GyBZLb72y+5sC/0yzKlO1th4NauOUdEhZnHFXaAKbS/uoOSS3A9G6tsGVMqTy4z
ujS+Iujxsw/C7nc2+RJhXylMloduHU4DYvwdVRhthVjA97/a40tQvSduC4zy4rRE4PDgAiRyFARi
+dqvf8cGk1xi6wc+95pBOuHEAMnMh9D/Gsfk7whYwWjy3zMaxRAPbYIBofF5GDxanMgXlULqq/2o
+frOGb0E1pN4ClBDahEA2QFjE+w5YpAPDePmr+ZVEkjH/PcneK2Dtp8XffJtLyFF5KGsI2uTtwNO
6p93+b0jdGHJytC0bbp2PGkFUioJSEexVMFHHJ/vPf3CihumQRsKfN+JROPD79VfKVgp/u7VL6xX
aU5XS5LuRLzbM7qBWqbW/IMY6529vQTVL/U2LsT36rTQBgq3EnlW1UqZh4H9CDj+zuJcAuu505Cx
DuPuZCbwEyi+3Y+2+Wgk5r2HX/hftSm1QMtjPEVZCjbgeOnKjal//rzy7y3Ohe81FTTuO4HFQfV0
gu+FdxcquYnPF9DffcOF8ZqsdalA0wrXv/0qHKX7s2tcyYeD9e/9hPO6/cv5Gq+2JO7W+sRrpF2g
MybUVeVcpe3uz7/gvQ24sF0xROMo3DCellCYsklBTjp168ufH/7e219YLUdOBMzgiuXxuJY5F0CO
GVDmos/3V83tBHW8/y4Qa/SkhkCqk+Rg3hV9Unbib+MHdmG6AhM3LuDY3qhd3hgohguX2pfp7B3/
vEDvrP4lZh4T98s2o1h9Yv2w4N4n/GVSjH/989PfWf5LzLxuTA2MclCflpXvo/OlA2K2Q/vx8X/v
9S+sl/MFHC/VeX978CQUGhaG+8co9neH85J2DwOd24QkFc93wz9+1VEx+g/rAu+tzvnzf5lWo7Kp
D4K5Pwlvv1JJfsl4ncseIzgfhP7vrc758399QdSFJgnaDn5XaggtgR9oInVa/nlv33v4hd0ukQsn
qGa2JxpHW5wL2mv7JW77IPoINfneN1wYb2Vlb5YFV3PsxqBIWSo+rTPS6z+//3urf2G3QoLRirep
Oqlk60rm+P63fSEhePy7L7iwXZINIgILw3hiIeLCAQfpREd+G0aQ4fjzN5zdyP9f500uUfUuC9dV
h2AQhZCWyL0DQRYHw8H+zDrfLZM5/Plr3lmpS549yBIRzFUhxYDIiyvPE0J0tvv4Y1mws7X+r99x
YcWYBh5mXD0KjWh9szgwWpGzJ/MEvISt3LI2Dwdl/+7cXmLsh5bPKAFxbIuwTxhC2JBnfEh58t5S
nT//l8UNzTLHbRDhl5xT1WWebtmZVKVi/Qfdxnds4pJpzyzxHGlAnk4ugOrYb2eQgV3hzxv93sMv
TFqvukOVLpMniiJwDsoZVO6Rzv/dwy+seUmTFlmY7k4ceL8TSfvsxvK+zf/89PcW/sKaK7Qgkn6p
+pOObfN74QWNWREvHylnvbc2F9a8VBl1tZfDafGIE4dl1se5q6byz6//ztMvAfUKqpRonXF5qgg0
BHwKsvth/WgG7J21ucTO661KTL2K/rRUfisGPTxUBJzAov5obd77ggv71Y5WmawzZJASZGtqhGgO
CMmHPIzU39GhJZcIeuLrLZOIUbD8wVz8vqlT/JC/W/3z7/qX1XrbNNIvrUCbyA/nwaStgB/7/HcP
P2/5vx4uxnGzfdX1J9/Z3e+tDdmHwfN7K39hsSROe9fWkT5FEITOVbP60sfz0yybj0Aa7/iYS11Z
ZRVKn9GKkymS+jGCPOE+kiKAPmRyM+v5I2TPewZwab+QQJbOnsOUFkz81bTJl7T/sJcf/r++3//w
MZfistzVFqEW0gyy8uEVGAQ9Pi3wm5+XjYbBLoJY1Q+o0LT9PlqpOZoZBORVvrGNd32u3EQ6IC/C
eWW7aB27OgcaYNw1C9Ymb5se1drIZTIqTVM34Q7Fykjdh9uwjqcBg2/yyMUiuULzJPJU7Bq8MVdf
lJ/6VRYm9euSyx6vuHdQ1IjKIV7ruogIbeo9TUV7NzRkbksQk27jftAqutURVbfRNOiTgfyIu3aI
s69AX96shaqDdgcKhfEb0k/7lQx1ve1EtYXfiV7qT2lE4nu9VmHpsyh+9PWwfSJx1TwJ25PjEiuF
b4uWrHB2YQ9L3wYkB/y//UpplxwjHii5U9W87J2SG0GZF8SBoXfpkffW7e2QqJ9MSXZFEOzYAxRS
W/Dqm4z/klMHmj6WyBkbnK3mbpHRecXqCsz7qurpDzNQsOtuKClAPQzQy6sh2dZXhpHeL0iE2Kcl
zNjeJ+AHQCMbe8CYAtG9dyLOeT/N0U6wcwKMLvMnkNCKa0wZj2NhQoWxJFCIzkWX9SzOTVu5Z1H3
Yh9F8TajXRt213WFnkfFTbCWOsWxdhKQqlzE2Hcad81u06y5BricdjmJ+5SCPnxa9kRrk+Y0cMMn
MWK0ICdbNu5Be+xfJ1B0M7CKyQYBIHg0UWCYcTua0YQGVUK93pBsg8LJUq3z/TB6kKxESMHUnMVR
KVOpl4NZOX2BSlWHiWAml2tCu5SCHg0TgUedDfTr0HuooAi7hnRfBWr5kmEVwiOSc/DsWeLNdzJ3
Y5LzoA75tTLMvMgFuDPklQL41mocrnu2TqWLXf1NmTn8KcJwFSfdyK0vu0HTpIwHyNPdACeCnjkx
EHxokyAje9H1yXFlgfwhtV6+LZsS99WCOeZ8Gdd+1w1dsIdwlLiqwdv7MoBsvc1JGCKucC7pjsFs
cVSXduM837j04cmImIOVgdD4E9nQknpopGXTFSgPQ3/Uoqp+DkF47ktlM7QyI83NAOE/XBbNmgEh
w3XrbtMMdaJiGip+p8mMdwmgsQawtgcJHYbgUu2LSKLlUvgtqx+MoqHNzRzNYPAmNv2n336Lyuja
0BKqTWdOo9nL8Yo0QIGAlXaublm3UQmmPLFFOSbrZox0jWiZl9Q74JtMKLt01yYV728D6sZ2L0QD
2wYQLfSnpWbkBYxYjdlFEtdBMUuPv5tuRcsw5AvGVhMN430kRtfqU+uFqkDHvvRxganHihYoEg7m
qJhh/SNdcYISNyxPKgCBXZ7ZCoXbBqEhzYlsef/mAphtwZG1TrKYG0+3Y5iOVX0LWFq4IPSdJ1OC
3S0WjwQ9NVNAxUHU+TKFiSwV8lxVqHGesW2VgZoYBGNdukuzNe0xAQuOyAOLZqwFTyaoyVVVSsSB
g2uqOziJiwkUdBSsVq02UQ46+ei4QVZ63Ac6SScgavqRHPCyszb5JoSitqgoq6K7RqkmLcgMQsAc
Kuqyf/HdqDCbsyxtsuWsmxO6W+It7EFXoEPMaBLSzP2dS1SDNDeq2IlmGJZ9amIUxnKn3DofO+LG
8Gb165jUeWCTFkSw6eyT6RtfRLSWi4qC6B+hRbuiv+qXZcqZFH32lWVDjxyEBNCE/ArmkMXeCL9h
uCpoWsav1hqYJL9LUpswm29RuAavKLbCF8PMmXM3QxjO0V4020qvm0xiHHznLDSbbB5h+e0+AG0T
+S7RP7A/pOhqfUJ9H8RjuQta15ncg/x1gddYBHsi8dxgMtWTqT42m+8ylLgnuV3RcPNqF6nWLEWd
ZmO4t2FoeKGMN6xMpsSxb5i2MHfSbdn2SVoNpkUkXNLkckwxiK1soNddggvWFSZqOl0CXiXsA6tT
1Rem8RW7Cm1Kt1tiK1YMgkZiT8NxO9QpjsF3P26LvXKZ18seGU8FSWxSt6DGnEGUfq36NTbl3M1x
OubQc5jIQ7hVmf/cTuBKOWQ0k826y1Q1modUgHgKNyI4TuBbg7Ei14AiTdmvOglU/FBVImO/CONB
+L2xda32rsrgFtMta+wB8o3MXQW1CvsNdiS36acXWSpeUG2Sbg9AkPCQ32gbl3Mv2uXZ0Kh+RmvL
k5c5U7YN82xpI9MjhwaeEHOZzZIleZNIJq+RS+i0SLzoZlcoGSr3XIVO9cfGgKt6LV0HrktwSK4a
InyzYln9XWQKDiR1VUMKkFhG6YtcXdXtvN1g9JUXwXggNplI3uBaHEs/zN0zEEs8AfG1rNmxnZa+
LpesXeODwMXib51uh+kmDROL4CCIuiswyOlxRF2TL+0RKm1IMwnFzVcAtKP7MuLeiAKnREdXY0Op
3vkltO6WLUS1e4iwBf4RiMZ2vDJ8Db9HzCRsy+O566aXrW2duY6gibSVgbV4k0TG26TyARz7N53k
QP2ziSNiKkhjqx621hlKSL6K9nyFxaOhPBfGzXLFDQLSj3232Gy7Trhv3+qZVMlBATVhMLFsMRlH
19rqHWvAhvWNzWGa3W6T7bI3mo1Z6ErVppZdL+2SxvspNlV3tLRXZA+gbOK/axZu2W6ZN5PSwvN+
9NNOMiBZT52LM/drIHN8Y9N+CW8rHGpxhWGt+huWcG3iQ1PFc7zuNQXML86RxyQrP4A0Y0s/NZBR
1V+iFKj2T5KAuOlz1QbIQ8CMI4Llnruu70soNEQj8qo50Nm9lK4dbsBiOclHDTRbtot6niwVjLVv
1wNRYTUsBevncYOWgJIT3nfEMPNPGkUaPKdDPfrmG0VpRz/4uqMTSAfZ7F65Z4guWJKpUOAdaWoP
vmGxfBJIp/UdY72g12aNWBTmsKtRv4FXe/4nEUCZPiihagC1QhbEDoNMM4RBdd0BUZxDmIj4Y8XG
JSvNdr5IdbPQ6Gq1E4SQdCwwztFRdBn2ep2H7G4BqBqjd3Ltib9iEuStV2BcS5FRdqvzX6swnRwG
p0H6qqCavdr0be62GU6iHgcxQ6oyS2ZTENDX8f1QV8k15T0NjrTtVl76bjAh6MOgvFZGVVjDD7Bm
kODLh1xg0UTg1u7gYSAuYK0UO05oT5/IGeh+p+NhdVkppmF4A64xq69iRbtHU9l6uFHoh7MrrmKX
XC9u7fzJAxXBB1TMGnTlUQesph8doHsa8zcmmO7DII6r19EQnE7D6gn0iVxCgSjKxu55TWxyK4J6
sAPm7BH7XM+1h9NdgzbK7gIjkmsXj1QdF0BQon2UoTJdl5VTbaZyjwYZLhopOymXfPWS8hnCbPEa
7xuyeGrzwfHe16UYW0W/Ue368GWzdQBUC7iu2wcqIER+rbFoyWfD7NQOebz1VV3IMUKc5PoIPCm4
iT3J00FiBJi0JsPbRWkg2FE0XRh8d4E2/IRh9+a0eo3mXd5NGl6XLo2Ea1qiVVe80H3FmitQkBOa
b2RakxdkmnG1n9stIjtwOQ2vik+j+M4hcgaNdHAMiNJz3/dTzpt+fV7qvtEPSk21/amaeOK/3MhU
8ynsbKLywK+8vclMzbpiSGax7hqoW9Z7xLZGfWMNTTDDCTsnPyMKAE4JH7iJ26iLDWrNporrO9Fi
h3K+9tN05U0EzF7Uqy19isKYT2+8jttph3GRjl5ROvp5z7vBrwXFIIa+jZKauZ9SY7HLdNKL3nX9
au1BD041L4anscAcFolMSfRqzBeMWFTiGIQ1AiGW2AnJB5QP6bTXvEEkeqB0Xl+nCT74TdguFiy3
NWfNHmH+LJ7dktHxMU7VvF1n3WRA4g2CtvAGP6miT0AjYkGXeQ0QlhBfLdXBhWnzhOlkU983EYNJ
0S5uhq+LmDlYJWs2xM2u9w3/KVwIvGmkQSVeeNv5ackjivxpn4Cfd3luNJxNIdp55DcZ1n0TeYsB
UofanqsPsa9HcxPLTfe72sakCIME/jHXmZ82DNEG65ZHlXXxwWWZUIWce+SmJJncUkyrqRv43M2q
kpkWodaCYAVUnUmkxXUytFDRHWrpyFUC2NoPFXLsD9QIAwy6ucmHufM9QrwJEf2225Js/KI2G7WH
BYnxNRkdgkTA7jfYHC4hciVBHR3eVGThL74dcStCP6ibCw7aGnXNkITvRU+tKpAUmTfoyFF6lKHJ
JpnDA9LPFrrE9m6dWfclI+lYf6nrJH5MLZ8G5CDDctPWa1Rdh+HEtv2cUisPSgjcEE6lWUHrM6hG
Ydpw2lM7nktnNhvQbcJTC+3PgrgePSKgYyaCbANM1hkpyeLSR86ZkLsKU4P0AUEDLJrQGo6ZriYF
VKpr8TfkjAHQKjhlfPvkhxCEjB2kpMpMVOlcZmud9c+QFk0+D/GMRGXoKRwBDSMb7EUa2Tu+xcyX
eMfmSabafPchHR4WS0Z2j6qf7O4GwJ2/wH8u5qvjC8apU3n+t72mwwHxsZg+qYClyPq3MYXag20g
UVj3UJY6g2An3Mh9FSNPQnt2u92kad2RhCINS+vZFpTawIA17RxqflUTFhWOIZhf1q3vd7KB6/s6
j2zo74eKoaSxILXid33qyI4E0k+5gsZOnce1B5KZppx9iSagOd5gdJkpHB3jGznG7W2QRSvfLRLR
1g5WBuvceuCEfntzcKAGq/tZqbOXqGYNrVoG/6wxg7jWTTlATCwoF2qg8gcI4vKjajacRdSJBaBM
Ygp5rgQZJ7zL0A1qJ2yyVTseIoNahnjZDmhIDKHKQcnD2KNB9sYLUD138X6FxPlXYs/lnZh6WFUU
mO6K9OdlIF4Yfz1nRF8txLYW7LgSoW0Vx9bsiYNs/Q6A8fqbhDLVT7hZqUuoeqApjeQEiVfX4/p9
tU06y12aWgdDTzKZxwiurgYkI02B6gudduCSmfneBDOOkxlXeCraVSbZS6Dez/dkWD9viQ8WlC9k
0CHUIBgvzAe+4eA3zVrzvYc5whpXA5sEgr36CQnxFcxM/Whw5OoJPytJz6qILlDI6iacVfydjgij
+3GKbyoEQddZA3xqLp3vjmBg0zhFYaDuQWK/pYX0c3vPuiStTlUQzbqkKoE5IS4OZSEwRv02JKRd
UKpXW5dPXYprM1NbaI8unl140GfyGtNvIXIUq3SAOLfDoaQgVcCLxBDvyX2Gip2ANJ0q5pCYCexP
8DSHagztV1fHOCfRNK7qeVihH1oKTkV9EIyAtolp8OrdOo8yzbNmE7uB5tPUnsDjCEb4pQHdZeld
C3fVzCgvqcij3NdzYH+i1LOTNFVbKjeg/mQ5pBs4cq6roOpAexpYg8IQsA1hn5/P8mePULKMFEFi
AZU+c1psyw4ZUErfzlZyDZXb6A50KigvAe0SZ0XHHZgEhyDagoICgf1GgOdbdyCEavrrAQKMAjQA
3txRMkGPE+rW0N+RlcCZQFgYmStaj7EuBIOlLcNizzVMrMZq1HaLoD6qyl66+ouIrPgsW909IDo8
e5LMyBfJjT4uzNmHjaEEqwNqE0QFdUCuJfLecceQLJ3Y2qTTdQ83C7dVxbaDQFzQI2geJnjmG4wp
xLeQvVyetdr6Ma990/3oUj/9hKmk7Q0m9qHaa3ytz7uAoE6sK6mRknoQi4CL501XdnmSQjuI6c2B
+6573Jn5XHN1b0C2bjE2Q0XBQ4yfoB0DNswi5Wp7iDKXAoVdo/sJ3SX1xAwqsaqess8EtY+TzWrs
SI/Y8yhQpUPdRIZ+1xPop5eUxutrZ4IWwc/QpVvRiMoxRO4ogpdsack9s2kd5H1DzCNDz+bGsWod
4R3j5o4C2tuUmzyfSgZlmF0GEa/+FCMFQxmFu+/1OkLqGrN2p8GG81DiwLCf81htthSUm11LwfAI
Lcp4LKra4K4Alg3lFYzXt8eR4KrgJsaz15qN3yLgj02RVV5vBYkkal4buHclvEBQFy4jKApKYJT/
cQ23dwR97v1gYdNhv0QFbs+EFasSw4GHSXIN+3Qv3ShkgwEZtilQZVTmMwEG/DGumTk1mUUA33dk
Lj2oOl/5vKqf3jfbr2l17XeCkh0CNVxUBVigYFIVwFk3v//55tf1lWdyfVOuQWXfU3cYNyfAVOLT
o0314nI2tcHbAvaqxyHK2tI53EqlZw1qBtQjVCuHRvF+t6xS3Rke1wKDKaY/gckFVVTTZ+7nONbB
KwSLzqxNwdgD/YfhM7oS+uLqEO8D27Ymd/UyfWX1qkmB2ZUWk0lKp4+JtvaExIR9QalAnpYgJZ/x
I5JD06brP9E4qTuCKbY6J6Rbnz3qlNERLJnVd4q0uMubbuqeJe2HT7Qi09fKDbg1EOOc3WAcyQGc
JDyWuRZrmt2Irmu3tUC1DMa41WPQlkOIlDHXuKHnvIKgNYQDCFQpjpvdUK8EQ+32A/dTdZjiFIII
6FAs102KkZsR56W+J4rP/FZZOSCIIR236Lyhxt1nQ/fYRSObrvXCpp8LYaIYxgSy5Kzq2jaP0Gn5
ilILDn+YVkjjz/LBD4QFWr5AlZF9wjVtH+KUghtOhRFCygVucIA0gIZmTUb5dZaS5QfK7vPncWzi
GtXJJD10myMogg0hFtOi6ldUFoEVJmBrdYBOkuAHsIG1V5D7MFWpGAhBcj7W5DqYmoaVhGPyEdVk
SBIOaY3lSM9zFJXckIW6KW4Pfs54sO8UgAJ5hGqM38eoMj2lQRMHuV3hZMp5WtG92zL4M3xMHoOe
ZLzAMAwW3FGZ3bWAUpkS2mXrE8603MMbzFc+qlVue16hztZ7HJjVDMieeBJ4W1AiRiQyVfuaoksQ
4+xw8cJATn/VS+i3FlMvNQSUUmwScjJ1Cw88zkDHhdmD5meRNGVncAvh6kUEEEC/Noqce7RksMdm
whUFP033YZNhxEozDkH1aMOt17F6fobGF7CsazwGjwT42SOKiyjw4kaNf6G2Pn8jdkE4uPIQdVdj
xXYYoW81Ah/mcBVOo/a4A1amYoikS+5QG1DuFhVYvQ9BYwqxl/VcL06jRR9XGyDqFx1tnvoBRI0F
4B7tvUHts5g5Mt7GQuH1HCFcsZbZBIWxIPkO4/rFtYEVRCPnagc6uCY8cB/UuwkRcXDolwxLqoKU
v1RVi90WEAgXeVaDLwT/zyjuiUgB7cDAADmOrWnfmi5D3a+tCcp7acafMT4nEB7T5VCDp+GFUEKz
ciC6e8Rv3n5BHysQmP8UqFaHCwwJXbP4fpk0AgAKR4OzwCL/a0iceQTqo79KFPxBVUf818JE94P1
nXs8RyRH7AJwV2mQHVlXB49BOsrxRlCFgFUE2Tg9phEbJuDKVr/b+GYeUWdGHN0DJVEk6xDsqa5w
82AuZdT5GDFAVadAYNEIhDWefITWyKTRdVv8AHom17PvfZdEn3CWUX7oggbtLbz6Y6YViqdNnGEQ
pw0QnXpjwdgGfvwzi7ezVTl2K1xxnGhs8SAy8ZnVDD0ljhbMPW/i5rpeFP1RgSf0NVIzaJIig/pJ
SvgQvqykje0xMXPWIKtDDbiCLPwDetH1T5gQhiJjxJbgLwurKzGgKvRJhSjdgAY0qkieGDVHDzQY
lmuFwuxcBuH5oBi9tdNBJT2ircHV2Q89pC1uzyiSLRpHCa4Yrw25z6Ya1e4hnMy+nxJzSrteGpRG
zJxeIddFRYME4fhlaAJb74BeShEHWv002zU9dpFEQhGuhtxkEwv5cVRgGPQBDiYZSctysqglO4++
Sfk6WcqvMMyOhEpqQsRV3DL6vCx+/La2E8MMbIb57XBCcltINeqnngMNmmmITax522IWp6wYI6c+
wGyShzrnmwRS5U0kdN7K1UT144Yy8niQkIHa0QwdvqcNCfs9uh/VAd4XVwIPVm2uoTSczid4Zndf
G9fvKtTzB8wF8KAqhYPiak6Bh2F5F/VgMmxmGrbF4EDlsCMs9D+sy6ZPGEgGraJhw+tgBujvKERW
O4IM9xHYcH7HEO7c0qEZrpC7L0kJIhMzIB+LkNo3NlP3m23quGx1sF2nm4QXG6cKnTKdzHANArXO
LJz1WkxRHH2KxmbaRfWyPJl1NCCQU+fEHJY/YBwsQaIWBbV8tevZ7XWNQbkQRS/2XQ60udvQHY9L
eDEpShaS4R/RIl4N1gbBKMhy5Gd0X5BdCNsi9l1TQfMGuaDbAbEj96wegrduWEAInpGYbvkoEqAY
Bmfjm42jeJonIl7ZPhQ1g1xPt/2YCM77MYBUVJvrEJraI/Y4zIOUzfWew7nfaYjnyl3kZwRJ8Cko
RahetUcu2/ZrFLDhH3A0qKngE+TUqinWpPTVkC7Xy7qN3+SC/0bM1Nz97pIi0KqfBww+wokCKxsg
8rd3acPGL1BAaaFKCQ7/XrjGI1tl3RFHDcneuU6PISXZR29TZtG+XVObmn23NrLZgcOIYuYfaQ3G
oyn/GvAqpkdr40EeVZIgAwgocMbQyaogQzr2ddQ8BhWN0JdBvwmTuSP0pHLtwxrXmiKPVCkYOaCq
3aPd8HJxgMpjPicM7Qcbyu3HgCPm7qOtIo+kDdUXglz1KUlT83kMRr7kdcrrALjTNthy0EAg6m6i
DnRRcdOVxKzLAU0b8+JIrw9TMqK7IESNPwNE2924+m/URmF9Owi0vHLTzP5KAczxGmGTH+POo+NL
RTxc2xXevmxWGewRUaK5jwo6tlEn9m5EAKwB8vvdCJDrsMWvosWNXXJ0P38heNLi+7A2EDrB7GJw
kO0GeZWg8f+4Tc90N8jQVm1uGKfH2ep0Q7yWBf2bSevXKlz67CAsXngcVPCIVH9DSuoVChDadfLs
iaodcrHxi9hUAwebLWhM69SqJ98k5hiatv6G8rR+wnUiXkcWoiOKPlv9Eyp+yAtM2nZx0aBdeA8h
JVIuSLTpN7Ts/Qmt9iHI0zC2/IC6ZeLLoANMp4P6LpMvXBB9VJVBsY65wLmjaUOwDtTIWnJjMXB/
HHwE1wcaAl2K1ejxaEbIzZXrAkViFLWzBmSrhgG8kgmy3tu2HuWtiihrn4MaSlQHNEK7R1oLzZ9q
sGhlhVrC7otsOxxIBMWQF3RzMJPrCPquSYk2UXTbNTVtr9LNVstXPCKcj7FPxYa+DAFUgyRVxz+n
c7/+6FPZF8HIWrGrBocuU1aTKrtDJSbqi2xeoi/9thFQraB0NByzsd2aMvAbescw6cEdkDehHoMK
efN/pF1Lc9s6s/xFrOIDAMktJdmSHCd2EsdONqw8HL4Jgi8Q/PW36bPxwRHEr3h3Li9ACMAMBjM9
3cnHkJTwJ3h1ovQfpoo04LCZcRofALQYvtOBlYAJIklLhhVYugFspLNZunbNVDMMyT8dTxzJmONs
zd5+E+DrPzyWRcuZ48X8XCBRfiPmxQulPlztyvgGzJeufunGZRMv9Ar/oH4zT9CdcPsvjiL2CpjS
tD4LFuwdZG2oqBwFkjmg2wLI7k4B9GAjjQE4Ub1xBzTEHcdNGuABxs/KQkfY8hMgEKh22zZg+Vnv
pp8RMVkVwQKRPPuEi62L/gekZoBBLuDIdLpKRH9ZiPcOcGQU8ruuSOsed9jk3Lqpxys0zU0pojkf
bxAoixC2DaHoauBZO5sQ8k9BBdwsevQkZ83OL+Xj9fUyHSgde+d0AIflPDnjYmA7INC+w+c89F6w
Jrtn+oCGnWV44rkuOubOaBdlj5A/VQduB95fKw6DLSyHlOoUk6gPjB5KiWjj9Rrk6glKSG5L/5dG
bYNR6DyTxRQu5TYfRkHw0H1i1piTR8ea+UqPqgFoqctRuqJKIR/sO3e2h0TH0UbVtXIA9lJ4I9Uq
8dVvpFpmgBE3bbqj2Tjy5HjA+oDaI3b6pJZ+sWHOP/8PjXWGTdf1KW1pDZQwyzoRhZ58SdIaMaT4
FRbVGtuy6QuanUNHNCkZLYHkR6GDRx0YdHZjMoQfppyXX68vk2nXNYAt1MRQweFJeXbDiZ3Beo4w
emKDP6z4KtOua4adFKj3sZ4go0WtiGB7d7aE+FctkBDHLbKtg0OnmuIIiIWaAF4XTgM0i8cAr3xQ
Erk4fz93eJms4dgvbwnRKT0S0oeh1Qv1gdjQXnBzELSoAWQAfo7Q6PqOXF4xopN62KDb7UQNGVUR
gmco8CtkOSsAqsjw0a82tvuSQIO0s9wqrTj38RWe/wlQPt6Dq1Ot/ITLq0TfaPXfXVDJUAmbTxU/
27hMEIHW38EMA2e12vZoOLU6FRfvPTqlToIQJJ5xSS0dR1XlvV7fAMPsdRouVONTR1g1vDl6FfD2
jyN7mn7m7WpH5WV5AUp1Ii5BCk+QuB5xxyY/Epp9IvRrAipwgC2+AA37PRHpsZbq5+zW2wxE5+Vi
Y+I0iYXmlCzk437pk66A3jyO8Mkr/ta0JctqvtvzYnAAo+2rEZ2KMQI11y+Q3E8T2z1e3xXT+Mv/
341vxyVDmdZZpJwhAWd1v7hbrwQfpg3XfCDqULEj2ty7U13gPgQg8xrvbJTCkErvKfJu13/AZbum
OglN4KZ1OuWee1ekjn0DaFhCUR90ZTs99qLhEnhQmzdr3Yum36TFPGJC8sGFGvOd8tA4USQ8fYwR
RLd9vEktEodYC3pEnMFR9S0OsRt7OwVrjNKy/3V9scKLUSjRKWkYHv9WQ7P+PIQtSDkmUFsGfxLL
+yxB+U8yK0Ii7Fy6+Ob1710+XURnUwOqR3WK8P4sw7JEtZg0O6tco4cwDa75WmBN4znsVH/uAjRp
C6Qg92WxSlBg8CZEZ02DGE0umZ8NZ5TmUE2AP0dB/MuyWFBrHZE7rr4BP3r0g/q2brc9MYlOpEba
wQOez0UKMACpehWAVgZgjOrm+nYsK/PfRwjyjP82dmTewtqKJ/ykWX6MBxBBJTXiK+GLe7zdrchZ
7ZK9/NwhOjFaNTVDmUBQ6Y2ja0CnOCgeIPE5ipPN+t2E16GvNvHYopvV/fevYqj521bj9GeSqSeB
Dpw9KPbdlUDLdMg0g0cJPfO9rB7OwQTOGndof5Ueui+u78dlb0JCzdYTm8XguxbDufCtb6hFAs3e
QcFpile7Vi9+wQv0HR8yxTolmDzMe/dAfost7aQYVnPtE9wI8r05IFjSD3ZlX33KeLNGK2aas7af
HOodPocc0AFIa1SCmsmKJK5vJMtQbtqw8Ji/tqsOCB5CDgAiak4o1HvPiQLsZ/x7ffCLNxIG13bV
UmquOwrBrx6QV6jO1vw5Fw9Z9bhpeD1WbhIRp6TF8O4AATrrrMgDZ+gg2nTiPWDA/21OElrFKWrR
w6Guu9upQEJZrd3VF40JQ2seu1/SESTGsqN35oAmiT0fVw6k4cwEy168C2Ooa1n+hGL9AVpG6B/d
BUm3m63X6ytumvby0XeDjxbyZqgBDIeSoCGfABI9rRwV08jL/9+NnKc+OFjQMggO/OZDObg/sn5N
+eriVY+11kx05EAStCmGFtWdLRTQWKg0AtIY3HjtDQ7LRFbCPNNv0MwVtUprqgSWfmGYbpzkZgzW
UpYGSwo0M21RcgZdRNehz0Mdyowm0TigZ6r2b9zK2xRhY6E0c2XALfN62V2g4faxLwDi2WapOjcZ
tca+atzFkmCfA7nL0VnmuBACWTn0huXR6ckYykWA3LVoCwN8tAHxfKAe+uSx6daSPRdvcS/QKcpC
pwExCsgJDpZ6AIQ7RVtO/Ae+zGMPq8fHYLk6R1k7AEHfVlj+fn7uIDia+H+KmO2vW65pcM1y0RsP
TBPQrYeJTJFPzm6bQLXpddvgmvGyMnTzuPnHwjD5ycYmOC/bxtast5J2m7scRtXR8RzKEi6H72tw
eF4f3mCz/xH9lvWEXk1bHVw6/ogb7xhLb+VQmpZcs9lypr7ICAjn5TBHhKM0qNiOQhxo28w1a61V
m/roa4B42ejsPbQbd2tvlYvBsRfojGQ8tDy0JaFolRaeD5i8390BvLLrwUV9ljNLbjK+dg+aPqVd
sZWcPRWWODk2hZapukmKu+X0QHI3ot7zpoVi2l07ML9Abp4oqHWgVZlVR79OVjy+afqLP3p3ayUC
Ux8Xid3Fr2XV8xC+BtlT49zCL2ybvGZaDjJRTgtBk4PT0lPTPQg/33bydTFuiZLx6KQQH3Sm/Dj3
zk1Pth18XXc7BgluHqZwZIDjRClofd0gRg/SxmtK5wuzQCOYo38D4Iqa3onQ+ULRP3J9tQ33iM4W
BpQl9ADBFQzE710Z1xFJ7wDNgqLDtpXRycIkusiAXF120wVQvX8NvNexmrc5BJ0rLB4TN5lKLHvW
+7tuRDuy/2fTslDNgmpqAR4pcMyxEL73mlePI6UYfpMCVqBzhNVzzKcCWe9DIR6W4Az3KlZpZVUM
XlgX2QYwEJ2U6ERdBl9ieIQdNcQ/ri+M4fagmnXGM5DpaGqHgCceOKHP9iF62q4PbTiKVLv30hgN
lpa93HvBMyIOvG1itfnpRN1/Oy5JMGuAs/vD7Lw69Qt6gLAuW50W1W6+BgSfIHBd3CIeTj5r9qsn
0eBwqXbpOeh4Txzyz6rgxbc4l3/mnrLn6+tu2FKdEowXvbDQwwgN2Jzu5gEN4Ftv7P/QgHke+mGW
y06KV9mI/RSuJWNNk9YM1B4LhYwitpPMjxWeZote/fXlMJiPTvY1+VmVhRIjjzjhtvXaQdNwNWw3
Db78/931WdLaU/OE3YRtQi1kCRq3RtNEM020pucsqzx1yJNWPsUgZhBRifaKRz6GaL25vjqmddeM
dEBNkBWOpQ5+ol5qNPFzv7ndNrRmobM3MjTpQjCWAGPn1PRL1siVW8g0a808U9qC2YPBPF0MDe0l
wMnWvJZpaM0+66TnTStcrHrHX3qZPs6rSgGGw6IzfGV1naAPDNaDF4bXv+KSILgrNi22TvCVeglF
30SIp3U1n9C6+oQe3BVUgmnammkWQUBAGek1IJ5AzSQKShccGL7DrWrXgIpr7X1nuC50ei8FTgNH
1XBb/XgHa2oXDXH+uprJM+yrroydLAWsbIIbmFzx5hXXwxbTzJdPvnMCU5Yra5bYV1x05fQceM8j
3kurd5FpeM1EUR+2FakxPK4LELBHCiTLyIeFSG9sOzuaodZVMdSMwFCXsCsNgb+l9X7b0JqhWkKi
6z3GquPCqBM0pjntincx5DM8zU5ZyJivRNAfguwIUUj+aud9ZOXoAI9vVrOFyxH/T5HFC3SUYNqj
IYkNWBmFJ13tPLT9g18/0PzZcW42LZCOFES3eOxMGVhdGnAUezsHFBRHQBu8dsUvGA6PjhRMPHTj
9IHsgBwv71gpDl7ztw5QQ18rHxj2QZe6djNRoL0CpxO5Scnv5hrMoFgr/vr/uApd7Zrt2wqdxkte
sqb9KQ7bTyNojYa4WXmiGvKrrmbAgEYPI/DPIHIq/85oOYlgwnX80FZk1wjro0sbqE0+X99wgzfV
wYNwcH45KVxdeY1WWjg5RJb+WqLAtNuaJQvPlVbsYfDBq0Hi8krIH7gh0r9en7vBh7qaNU+iD+sK
5FsgsGnsPWEgSYqhqr1yVE2jaxZdh76quiUHtxRyVED/B3lDw7ro0EA0gYJqrMe6hMNzkC+cUHME
lsFos4CiDg10it6ux26ZPCosi4fePrR2/4LfrQiyt9Rz0URv5aG6P1zfUIN/0xGAjgWdthx18QPe
xOP4d7ld4NxQ3srCZuUGMH1CM90BXZX/pFLw8gYvU4Snt1W+4q1mbwISQ+1ds17wsoDypkHWwG68
6Yl1xfyrnQVdo041ODhdezpb6PvBwviWOkhhs6kKjnjLYp3CzD+G6d/rW2HwC29ybO+CiIXkaxzQ
PH4QzncIuUZlAJ0+sqaOYbAtHf3XV7FwcWUOv5sarapgHJieee2VH67P3TS6ZrlDmkA21Ku7QzOk
wXQQPsjMbgJHgFZm0wd0MFtpD2FAKD7QLsXGTIEwzj9eH9rgGnQoW4FJJjVaNQ4zz54Hz/4EHddb
lqXHNuXbXis6lg3krG1vu5j9MPk7Lxa3Fezs+uwNp0YHrU0JpDCmUaB9nXu7cCr2tGn3hSTbIkNd
RbKpqZzLlKuDFwJfFNS7IfNWhjbNXLNasFCUIVidugOUKs8FyM+mZHpEg9LGhdGCZi8HIZlVoFlT
ylS8iD5vxy9oxGUhWl142u+vL//lg++HmmvuhzgLezTEvsWHS4HERlb0+tCX18fXIUvAymeWq7z5
ACo8cdNOJNgxu04OPOdrTRKXPZuvA5QCbmUJmUARhoTCMU7FB5TyPyLpJSNnpq+VA6ogpyKv236P
tt+jcLOphRoB4nVybMGaDc59MD1t0qDxfB3FUgR2PjW9hw7CGECN7KGyxQ7UoCubYdpn998vvB4E
Y6BfmrpDYjtnyMX8Zf3crhiCaWwtqBrHZJw9iQgdxA0fsonnu6Ku1h7VplOkeea5HUAPOmDwvKf7
xLWjmpVPZdt8vb6pl+ce6IDNwS7QQt4pfkgEoqnAR5NWYq1pQ5o8s7YwospJW9FSHQqHJqAhFOGu
J/Rc9U3z5EJg9PpPMMQnOkZTIVwOxxYUnn7vRCRrI6Vu23LeuXERoe/++kcur5OvYzWntifomAXw
QQp6p+x5PzTBytG8jG3EyV+s+13gYIl6mocpAwfpCMIcdKnuQYxxG0zypp+cE6grdhxkM58k/eZS
73D991xeNF/HLTGQY3J7gD1kBVK1/BHxUOrVe7RvrWY/DUumQ5dAb8qn0Bm7A1gWwO/bwsWqlSUz
Da15bfCDcuWVMIql5glw14NVeCu5MtPQy1l+txlp6ytv7MFO3bbTF3Bh3ofxyhG6bA1+sFj4u5Hd
0XfwAsaSIw2RpODP7V/jaTx04vn6lppmvvz/3fjoTXS7vMWi+DV99rsuagCaXVlw09y1yzgp8wKq
7Bgb2TGcFkg9RSFiQ4S5K+fR9AH335NnVoheimXyALc04x1jDyI8N90aUME0vOaJ0N5Pm77D8DFm
DR6THeAn0jpPaD65vvgme9LcdJvMaUWXLE1Gb0CtAAqgeEEXQT8NdM7xyiIZdliHMLVV4Tto7weA
ps8/FgKAw7Z8uD5/09CaDwI3ScezFkMrHkc5ZgyGwNvrQy/n+78pOF/HLaXOwChYm7tDAcSV8G+A
wEyrlTNv2FcdrwS3OKahBCatCc94pe6R24MLAzfWyraa5r78/51N0Rzof1UD1AV62c/gejoRWXxK
S7np2eX7mskyiWQSfFl3kKhlByQEU8zL9UU3LYxmsKCbo6MEtcthkNkB3fsWIgc604PM13LOhhOv
o5ZmcAzUloO5W6m1JLZd5wYVwKgF3mK1Km/6FZrZLgxEIG3BEyOzH+lwu7gdvNon+mXbImlGKwWk
JAA3fHM6JehXpQM+IrJPgLq4/gHD8dFRTJ5sO8uxKxxPpwOx3Bdo5N0m/babSldUbPzMtwgEMg8T
oJ7ovzp6Lb25Pm/Du0KHK9mgs7TBnQni3PIv5fUttheoKOn+KUBjStdwRabVWXb9nXEBckE70Am8
faVSPKrQ/bCajTE4NKZZLsgZCVjcg/ZAGrKXLttZGdlfXx3T0JrVkqxSdW777aEh+dGS6gb9khsP
jGa2NrW8GE6hO9CpP1d28gmAtx2IfL9vm7l2y4qMVTYYl/Bkx3IrNJGCx3vFlkybqZkqOLRGDhUT
RB88K4/u0vY8Qx8E1Bq22pSF8XVk1IizXtI+7t4wXdJN7ptyW4LH10FRVJFsqnKG8pZdStCKFj94
mq/cUYbjomOiVAZ6kJp67WEcuwacPCwEz3O4LcHj67iojqlkHr2OfA84euYzKHTs6Lz25DdNXbNQ
i8a9kzYj+V6GID5qvAo8oi37tukw6qioLgAnyJgO5HvepWLXU/kC3pTf28bWTLQAc1cDEQTy3Qc7
QdSBewikbOW42za6ZqVF06YMlRTrh0XBk+1neNc0DYQTro9usCQdF8V50yugI6wfQQ2VehDZzLuJ
C/Q6TMXavWTaV81Y2SxSDhlY9RvgInFkYKz62lVJ//n6DzCNrl2rIXhSsq6W5LtlQ4kgQDueC5bk
FQ9pGFzHRlUJ9CQBHlG/FhxWVNMOFLZdsuZ/TaNrYTDUakADGIJySA4tCMxU6ISABEGbfeXOXgzn
QixMlmDq3ZUXA/5bEIhK/AZv9ks9gj4+VP6HPumK3eRUK8fTcIB0vJQ3lWM40aL5QYGwOQUQ6jgi
9Q7O3oBsoggAi6R2uwZCNGVb2c0PsCp8FR5kd6iLznoAqbMv1w+RIbzUsVNdJ5KiQdn491iy9oPM
Q3IzzQEYwsYsB+lXUYExL9+kwYmfoxm0Atd4Bg7e6jfkR57bvt5xn36ACMAHX2yEDPtEu3tnS4z5
kEz5T69R42kArc2NUwxP11fLdG41g65lGVZl0SU/+wQdnQpAbfAOesl+2+iaQUswEDKvhb8Ds/FX
lbkSZJirqomGWFPHVNlsKEPoBLQvOEZfprbaeeDPQ74NacL8c67KXWWtJb0M1qdDrODhJpCk++KF
gCE5GpXzIbeQZLNFvkM8t+Kgwssm7mkmDj51B9lODyUL6T231ZNg6INDM3dSQN8q7188wk4yz4/X
t8ZgJjrmqk6HzJoRg764I9s7fn8Ms+wH7b1DJ+MjmDhfrn/GcL507FUDybrM9ir3hfUJ+rqtIiJQ
nFlZMdNvWD76zilCqyUGM45wXzywm+MyepAphbiW8yxgiRbYcK//BtNB04wceRMHPKGseQnT4DVD
i1/W87uBt/dgGH0t8vTY8bWqvMED63qLrAWdJe+6+mcfxpLeTlIET+DgA7kzc6shW1k301c0o/cr
MiiKK+o79Ti4LjxaPAobz2/pg7P6+pqZ9l2z/BYquFBALuufbe/IHeRCJMjtEn9lRwwbr4OzRg/M
8W6f1D/tMLynoWNHQwC2g7AZfhVFDkGZehtI1tdBWiEo53FBDf2PENI9+6QF52vSrF3qpgS+DtFC
EgHExmVe/ix69jmw1VMCXu7lZC2nKlH5V59mN1mcoSmTbssc6aAtVIxpmUu3+rn09aP1qhofwEBp
rWy74WTpaC3wOza2HTfND4dUJKJVCc135AcheTOsxdBvwIULoZAO2bIh/ASgBwl/TEF5w8i5ab2/
MfMfUpcdUzgzt6kgBU+fs7h/bGmw4i8NB1oHbwk/6/xw+SqEy5qozJt6X6tttEbg89bu+KRwgJWJ
3fl7RpvEfQ188MgRP+UC5LAgTyeM29YKV5rhLtORXKLosDcTj78jI1n5h8B3Jg4OfbcE63E/8oBD
bAllw0/X/YDJUjU/QKC6aI3Ki38Bw14OEAZOP6c5z/Y5hEmfWlHKFAqdq3k5w9d0sFcC/pPaaof2
d2rJ4xKOJdb4KKAAkdtfoa33cP03GY6CDvgqwGptVU4f/nqj9yZWmqFfHUH/ttGX3/buUpMTFdUi
hfrsyeIFvGA2RJxQ4rs+uGmBlkPxfnCA5SGbGAa/EgL9Aks+DnL8mPHh2Inx0eo3Vk109rexD6Ey
E8zBM0RRn7sYr1EBRmMvs5K9KOOVbXhDeV1wBDr6qwriZGhIbP2aHO6U+a4VIF60dwJMvwNEctRU
1c5NB2nD8guBBJ3yogx4T7DjBC1EG54gvFuDD33ox0JGHrohuHeXeXYBhuwioJnz9fqSX7Y3plca
0MadJhAqKfcNG78Ry/8KNcbHtoOWQaKK/fVvXD6RzF/c8bttLXrFUZStyn1l9TlkNKgFyAhUVNdk
oC+6ddAr6lbsBMA2ssE5cdWJvYvUXMRSGyoWHA+r6z/h4smkjl5XBsG53UJZwznFff4H1Lv5LQG9
/By1adOh8Rhae9ArgKbX9a8ZfpBeYmZoE84h0uKe5DSkkAoJnf0goSqQkyxb+cTFPcEP0uy4qoKy
K2TvnAAvJslnaJeCijgrumBTDyw+oNly5boCgmA+PgCdlrsYxaZbaBetBb2m6S8r9+5ICQb6xhSE
wCeGlC9008D5FFprHvSiTWDqy0ffDc6q2EGHaszuMgpZN3CiNTu8cJfjC1mVHvC7lUNl+hFa5G73
vATndZmeOua09j0QtOwVlJqderp+jEzja9c2XmVzXoEl6Szb8D4GbAVEyILutw2uRelWkdeTPc3k
1IKhtdijAwfk4JB49n9eH/8NX/of/4ld0Ky6ChoHSA5sMWngoW0vdSDEnXT7Ag9NPsunzK8RvkHG
cge42FdCWyhm2d7daPtrSEDDOdDr0t0wu/nchuosQSsYFXa8k9DOYan3CknilQjEsEf/odfI3akM
ufBOQU/HxyQbodRsQaN4LeQ1/QbNzhUDjVjt0f7ObeuMRl1LvNbaqdiCfHZkBZM3jIccKmRVv+1Q
6xcKPPCc20DMnzPUTiLmCXfnu/G364fCtFqa2TMxtZJ0HaQyE+dTkVqom3KkbbYNvnz0ndkrnrq1
ZJzeeaP7OgZDERW8/LJtbM3UByishq0CzwDa0iCqGyKb5YUApV0f3bTJmqHbsW2NAlLVp2GirTyr
OAgP6INr7nMJcnlUNreeVs3oVdd4RZi69MS6ih/VlLrFse5tO7y9/kNM+6vZvGMVAuzkpUoiWjvj
x7SC6kw25+WWVxJ19Lp1ZbdJPEFr9FRKu2mfvH6u+ONoeY7Ft50hvXjNGlFAeBbascJyINHo0tAO
dgDGQpdv0wrpJewYNPn5UHnWscpzAclWvF7HPPyzbfDlfL2zgG7IFRQ+QvRSvnnaGNz3N16xjUrR
0UvXAD30TZm4kLJo5MeCZ/lL6tnl87apa8Zb2VAMykMHU4feRbEf/KQDWLjeUmDGwdHMV3qx11Ve
SE/JgEdCXNByV9pQ6dg2d8185QRNuwoy70dbORSqNuhy/On2kODYNrxmtFBQxS+C/lQC2fs2vCl8
9CPO3C42Dq/ZrN1Asbd0MgzfcpscpjmWtxTY/BXfZnAJegmbQyeiiAW3jhDvnT8mHfSCwdm+1mRh
Gn1Jqr478dDzwMpLiAJG1djdkxn01im64FbmvlxLF0IYvYgNqt5gbGPM3Q5rTvZB64GXNoak4U26
Db5OHZ3hIwsm1ArjUkLktsnly5z5ctcGtXUfCr7t1tUr2m5YQJV5BglKxOcORQwUQaMSpru/fj5N
q6SZLo8hwBunkDyFQAuCvBgCKsEQ2LsQf1z/whLsXNoHzXyFJ30fsTC7qyrnVmaIfzi1IdYX3M8J
Iru8X2NWNX1Is+TC6y0alIIebcCpl4AxWALVsb5zemg5r4ZBhvteJwGBVFcREyjPnJMQeRJ3vAEU
ca/8+VNONkZaOhuI8kDpqZopPPF6Qu4a75Q0iSyr20QORh293j3MjgCLaiHvAgWiETnArPN0Xnk7
GLZBZwPh+TRKAmX6O1FAgJZ97XL2gRXsK2mC+xaKcivmbXAeetVb0RTSyr3X3XIxQtd3gHbc5lBL
r3YrX3JgRxb57gpVYnRudpCn7udC/b5uE6bJa6E0CJPDhCYdPRZljt4CnjWAxKXDtutYL3MnTptM
PPDFmaPBKeokgXIEovXrUzdtr2bOhVjk1rO6TyLihkdXFZ8TiEdGNqcnvyPnPtzGEotTqtkzJPBs
VVm5vCN28wAJpwAtbNBISgu1VmQxbYN2Obtq7DyIhva3om8+qBKBxdyKTRxKmL52NVcQz3St2fFP
ogsf3KEXp9mCTuf1XTC4bb3AHQfp7DDIZp2CGDGRHTqL1m4NZmT+waOkabbF7HpxO84h2AX1KCwQ
pa9FQZN9in9si130onaQcTJCLTE+kgKqS3s3DiBm6QIPFj9dXyTD9up1bEDD49Eve3rMIB8Y7JBg
fQSVKUSztg2vGTFv7DAvXUJRjYPGMjoj3OoerWzO7bbhl1/1LjpSUHxLWpa0Z3cuIDLuIsVCXUQa
10c3HSDNjOOhBOIUdY8sEuU876oQLgOau8S9a/pFt/76Vwx3pV6zznqBxIc79rc2nYsdoeQOIoro
5swDCHg6c6z+Xv+Oaac1QxZ2yKH4lkOzBtoyEShvPqmi3npONUMGYVm96JtNd0UhICRutw0Ln7yx
stxiZTMM09dr1kEgIHnPkyCDqDO0r4NRPkIdb61V3TS6FmbLDjpsDTA8RzZBwfm2jrv0dopttgZ0
MhwlvVKdlTialpexY0IRzw0EDoK11Td/hmbUpu3VC9NZVY/NjGrMre2NL8UAQTbova8VjQ0Xml6X
FiwdEuC/2FvYqHzwXkYQ3hFqB+mVXyFZlOotNOet1UveWrMuxMN6jVqGyDKCr5wdISrcVpEYfORu
p2lkHkTWZVrvoUk+P+YNxHNBFyEgMAoJRyIPVoMDfutBZF4++uj8/VsLCulHzDJt0YYBuUXh1Hbx
Mc7wZ4KAyNu54SwQICkXLFsV2lUPRZOH8TEH0eQLVBiD+jPIEdgvzmdW3xCXWt+ROMk+xgKCG5GT
OdAaJ5AqQCucDN3vTPb+uJv5Iq85pMwDG3FY2939OKc8OUhO5jiIGKsZZdGbiMZesL7I8GRsILru
Qs/WQq8FXgC+AJtNXpD0EyAOQwGF91oOC3n1BI5vcQhyVOe+khnKvV8Z5J+DnYQiXLaryBx0Ozd3
EzTxtm3Y7YYuQ54H/4ghue3M4wNrU/y7Kmzv81yMff5QoqhXHGqBst9X4UAJ7CMkZMCl7LAhnj6p
ORib735tQaAdyEAoqbr11HvQi6+nXzyj1ausM/GcpkGSnmXFgLVBegCyrG4MDvho9ERaAUo2DsN+
DtIsgyB2DAHH0u95vBuCIHUPpZ06wQ6S2aRfQWkYfKrOzuGWaV4XYOU/Sob+7H45qW5IoXOaxv4N
7Uphbbv89UptPOb1oEL0gBSF5USB5c93NcvnlevN5DX0C6iYc8iMMXaM7TR7iKf0T9xPxbmh7f11
p2H6gBY+clEMEITt2DHDlu06hGJsHzT01E+5TPfXv2Fyrdq9Ayki2TqtZEeRhQ+BGHtUcuVWv63d
O9zxlU94OdwWFJqxkiFzJNkmEmfq6HCImHhDkU+UHYuh+Cp9Bu1dn1b2HgKF7dpTwbA6OhhC9dYY
isBnR4ilP2cZgMnUWpWiNGyvropXEJ6iGTgZbjOLlSCnIda9q3L/Ow2FvWJppk8sv+tdBMZLPk4B
2K6PAQ3YrmshCA2u9HjRNnAP1w/QcgdfuAx0Ghl7JKFsM3yCkOkpsFwJjKXq7R92i0uO47ROMmA3
4KvO7V/Xv2jaFM0sAhGXPkP89Y9Vk179JKl82ja2Zg7IA4fSA+dgFnEbws8gS1VRKlcFe0z7oRsE
JLxpFyeQo5SyEBFhXfuiYrRVh9QvV0INwzd0ThnhNg5PuhQ/gbGqiDiP79/et8IeVkBWhg3QqWUE
lIlzMbagC+qQU2Wo6rifrASU1St+zzT+Eue8O7WJvega9VN47Fr+21ZWuvNluAbFMA2+XErvBoco
K6MQXMfDP3Sg6x5lgr4pBE9T/7jpDOnkMkOVQF4aXa3ZWxgsU/LZYshPbRt8+Vnvpm/HoE7tqzk4
ZpZdZjvBnNTf5UW3Bm01nR7tUnNpS1rAsjB5Hlvf3CWZzefwm7M5q61zayS924UEvOm3b5mjIUEq
FeCYPtqe9Lc1Kx4GOyzTVMk76A+2h9hPBCCA+MS2LdCMOBhyxFGOK+9U090PIbI6iDLWmHcurz8Q
vv/e31gIHne1I++qkv3gExC5Ckxm3712Ebm/Pv/L4ZetE2tATcduULkIT9myOnYhH2XI408qAdEF
NJMO179y2c5Qsv/3DwGHXuj7dh6eKjwXIib8fme1/dpvMI2uWTESaLU7OHy4HXyQFbAEo/slf7g+
ddMeLP9/Z2MdnvwWJMSDE3J3XvSmQVbVi3LbVlUtW9e84kkuCmjiOlkEVXIBDDlDiS2/zYPBJflN
a5HR3hQD2zqBkD1wkaCZ3sWXpgwl36njH2oUGTYFwbYubJZ55YSMo+JnZgNc43aVuEkIosjcb5qN
J0mzZjk7jQA4OTipoGUHvHKaQ+iyr9f32nSQdGMOeQ8NXyu9j5Wi9wW6wh6hGdZvgufYOu7PBcyM
pGEJbzr0lrN3U8DAfCvdtrU6zs+FgDLHm5WcksQbbrnHkuOYspXQ0bAwOsJPuXMVh1PoZeiIpq+k
cMpD2dTjftOy6/C+bKzCAKpA5DQghLjveMBEBCaSreuuWXAwuXbAs7fJu95zbLdiV1eyW3GgBv+g
A/zssFEyTsMGeXEIbKoSqs9QYnEPaHZVN9vWR7uGu3x513tFA++JT4gmqyKk675dH9w0f/ff/g3x
M/TDnaA5gQD2PIy5860I1HA7gv1oTfHC9AnNZhOeuaAuS5pTgiTzHsmHMGIyb3dTiZD0+q8wXGM6
wE8mNqWiJ82pc0q1G+yFek1Y8Y+etnQH/pBNHFcgjNBu5Mr1VRfaVXMqRPMgId0b5d5qNGpYJx2/
V3CLQxwkb04cFbSIC7w5Cg7J5zYsNlFVY/7aRSz7UhT+lCdndMLX0bBUt3rg4q9vgsFL6HA97njK
RwianAsw+O8Y5UckODde8jrwm4WD36KbBHY2DvanoBjCAaCcbFsJ09ZpZuzCUUlfwMaICyoYxYYv
qm02tVZh1TUDruLUt1re43SGNnuGIGj/d6xkn2/znzrNjJ3lc5oVjg3fgLwN+sjrXe+uZiZMu6pZ
r915pet3A0bnILOJ4tKit8041odth0a7cxmvKEDpnsoimzh/E6BCPo9OtcafYvALOkqPgE8syCyr
PC1ojYLz2xiHJ2mDe88J/mz6ATpML6kSpFVq0Z6qiUqANPBCTQtrrYv8ckbF1jF6ouSZ4hA8uoew
QnYjxo4dMsSLEeR/mx2wAv1+0Z2/H4NVAKhhv9mylO8DXh8Nv9lMylNR8t8uEL+HcFxVpzXtx+L6
3g0ee/MgoTGIw1SJHnxOA/xDUmfqDMLtL96AF862TVl+3LvvFFAOtuYZFjeQOvGizo2pHw3tPK1E
W4u//G+iy9ZBfAHNA7907ey+G0t6Iv/H2Zctx41kyf7KWL2jB4gFy9hUP2DLPUkmSVHSC0xSUdgR
AUQgAMTXX09Vz+0uXaupa20mSynFzCQSQJw4x48fdxXcw/VjwarnWZTOzdRoCP573+Sn/RnKJVAh
XEbEjsY2F1Gs4tV6Dvn3eCdgZP7xRBWOL3Vd0O4wEhqCTSnr87Tw2/9+7H+yof2sRgM/GonZ2Kk7
iNXSw9JP/mMdcfUC+8e/sgL7k7v1Z0qfO3kLw9x1dwid+mEUqDhk55H8fz/+P/vw+6L8l7tIOHam
/uB1hw0Ko+d5AaBvyn+PteT+TOjbOt8CKl3m/eICMBhn/gLm/F+l1H8SNn5m8vU8amrXHSHyvNG3
ulGH1rBT681PkIw93Kffutb8xVL4k4v8M6OvaCgajt087zc7kzfohaH/h8Si+qS74a8Mbf/sd/y0
nIsRsswAGWdwE5a8kJV+0UP4GHT/s0/857f1v8p38fj70lV//288/ybkNtVlpX96+vcX0ePPf9/f
839f88d3/H33Lq5f+nf184v+8B587j9+b/pFf/nDk2zQtd6e5vdpu72rudM/Ph9HeH/l/+8P/+P9
x6e8bPL911++iXnQ908razH88o8fHX779Zd7QfKf//rx//jZ/fh//SWfvgzf3n9+/fsXpX/9Jfob
vMkjbCSMR/Adje50meX9/hOH/82jQUiiIMR9G/oeRUYzCCA2v/7Cvb+hiemCjA4CqUf9ezaiBBzT
f/2FeX+jHA2SkPnUowzdsF/+58D+cGX+eaX+A4LwjwL0K/XrLz8adv+MvZwFjIVQXPeJz1w8+7ni
bUdeTIUc3Ljrl21vIGCUQYsJfhOGVOel1tW54xPNxRyYZxFm6zJ8ps3iAInVfIgDa7frusnlLKz8
KxrK/3tsnFHiUU4INLhwFn/Ks90eApdKKBMPvURDeJ6HFEJRj2O1uU+ig1VhvZERIpK02Q3EBudo
NM5+mDBOE23hnBpXh6meeXsuG+ql/3KF/3Ei//XE/aA5/eHEccbhIMBxee9/fk5HxchrUbh3YR1p
15gpyhPXmulaDCHPtk+Ldqsrypoe/XUI1pTSYc+tw9OBvxppxHWevshuZbkT9t554seC+/RVFLVI
AxAxD3RsaFooVR5WOXkJzLnnzHZLmNabq3Ydg7Cos/hHulbTzgmdg7FDmPmmF27syehMvaV6+PEQ
RWWUY0yVxhjl+KtRsx8NtT+ehAhtQtcF7MJoAEeFP8Z2Kma/0BBXiH//1W7pHqhI18VCejMQwXUC
A63r2AuJSvoaNt7J68fw4C6dPfz4Nr3C7q9h0/LUNkWV88r7q03zvrP/4Qh9wrBMwBTEYoIr4U9B
r4YjalNNYDpuhmOoBPYz0Q6qCZdSMnsRZGK5DMJ0dEONU1uJa98BljHcW5OOt0u+dpsHNhQR18aO
fWoV1em6zttpaDf+XNX912jyHzq2PsKcfTpgNi24cKd7pG3n3SJaQUqy305VgzqxtSW0lYuVJxHv
0kZ1boL5pvKMlKS9yrqhr643HK0MZGxnTQ4ls9MZ8xNJSTvv61jZV1UN5gHz/RnG6uq8oMSmMuLN
LcII0J6V3RTLhqQKIg0vdLb2LxC3H/pxP51Kjj4CADYELUSr+6n+l42crQw5tC/ga1FNvxm30zf4
3etM1Xca+uYdN8kfi8EbHqepojFrRfkgW/XdHYvlYfbVvmu1GOM+aoZdMUU36UK4AiJ1n/Fefzdv
G2QsguqrsIO6eKuimTXjlJRL68ciRCdXiDL95+VYKE4RuHZD1o1r9bxilCX3p/nMmPPQFcuZVjV/
hI0UnInFla/oZIfFywB2xicL4WWwRLYptmvR5oskOgfbqs7b4QBOrLoF/vRkzDo8TH3/XFsXQMta
y2ulht+ibn3twtU7gtZU/gUsyKPwjzdrQJACE5e4gR94Iafuz6leH9Y+BLX8NvaWxqbw26PxpKPr
upKnsaUsdjyr4n7jZCdClRakijLHXouWgguoz+BOuomDWZnzJr3PYR8lvDD9RfJvE1pnl6LqCQZz
A6iNLTZr6ii4dIqweEYinBrpQXKBVAlfN5b6Ffle3ReyJcWndemyILDzCXpDTlzxdteC4RBDblGl
g4ymsz+SmKLxnhSNHGO86iwgt3Kau/mlckgcTK4DhhC/hU34aho3Jq3zeXStv5eChOk6Na8wvdhB
JuVI4Y7Y+1XGOaGQXOuvs8z4smVTha5BXU23wG0vdRXK1GPBiSnSJg6NLVO3ql+eZGS7ZLPjmfiq
S1lBM9qGX7umwSXrntuqfHOKNUWDoHI6CZ6SJ+Op9F5VOz0H3rOVHeCWKCiSzgNvxs5zwknz1Pvm
i9huqte72SLsqtZbH/rqu1lq9sFDlhZAgNLFPnGykfcIJmlziNw6SiSGPA8oAavYCK4v06DXvOpo
i9kzNTwNwwV4anPj7cMaOto+FiYM0t7jkcTciy8zb8BBIAp4qePUQTL5YWFjvpHMgzbtI3HLnQyd
L0vvRrmatoe23cgDNEb+8cCJO+H8BQ9CErEP4F/3kUTyGIxzla6MsCPmaro0KjFnrqpmyeaokg8B
2mI7Onr8DLHdaD+MsC8DprlbZl7v+CyLxzCkTuIFnXrzKvu96sLwtyVqEq/Lee+TKyRoq4cfD5Eu
2G7dcJbLokyoZ4qzwQAbjdG19TN8ABhSsihxmu8hV1RLLNeWARJ/k6KsqpjcsUFYX/0mi+5TE83i
Myb8l9jpBPtQ9PUKCWO+PIemSMlQ+2eUp+rqul2yDl7/oiYALKWMyDkojl7HgpfKNZ/YLNerZ3zy
CvnsuLP0FESredSOnl9q02bEH9kb8Mi8LrXNx5qOu9Ep1asTRB/UtgQ7NlkIsY5V9Wix30eR5lCL
0fYB4hWxBlH2OmJkItGcRqk/tRnCZ3iIjA2TPuRb0tViTWxIq3zeJHmGriAADtxDr6wov6wBEZ9h
u/MkNq95pBT24BAiiY5imL2M6en7j2eqAVPp9x+MfQyWETtat3KGWCjo8fz+QJzrSMu+QuzgLK3u
a3ysZX3sguEJk4mPpO2HB0z8jeeRuSYGpy96i4prB0tieCLpIisjexQ80g9agakpwBJN4Pux5VQR
gxt7LWVSm2UCec0Nz78/cD9MKppA22w2Ikj0OOvLPx8AGrR7IyoVRyMujlHFriTt8rFQrr9vcChJ
PVR3/fKxOIP9R3P0dswpIN65rSr3qXHxBUkp5wPp5uIQROxD7T05tX4P+nLK17p9GpZtegj60T/x
ljkxqbyzN3rki29ysVbmaz3CkZtoy1XOsAB2EzQ7zlLCH4I1Kv7xDOpmRSqhAPI4U8iqN0Y9hbSG
apvhF4GPf9IjO6la60PduhXIAVuZt9yO6TQLsvei5ruCvMI9wRFJOPI3UVfPcnPXZGBs+yit64Ed
uPGkKyDME7vurHb9pPXRwAzs6IVm27t9n0KOF0RfbpebatYwLTVzd+ucOl0kP7l6efcm9RWaeOqh
oshWPD4ge4Tg5XEMceMVsidPGMY7Skja3draH3f+tItWom6tk7pKR7eulLeBsjGr0aJ7NKWrYZ0J
KWRSEPA/oyE61ropc1mGWcAa7+ihSErs1n8T2ITPK/SGDuQu2C6OGIvsRRLN8J4ydf2Rc4Cljr/A
0iGALFiwlNVHSENun/OJ6uGFG+1mlgon0/enbQ/qurBhcIu2+t3MuHq9tTuvX6EhWbFn18jt9ONh
DgKy88TYfaA6sunQz+IMJXqdQLJHwWc5GncM7gCpWSkSiwVN0qSpq2jHwuKLG1JxsY5GpudDkNlx
BpZBBt3d4yqXyTYxc0MbQhwnpmXMgBncnKbsz2XUvRnuzzfhzPMt6JG6Q7CxhRqk08SGYXbbFi6M
OdqhjMem7xD6KTstk1l3G+ivcTQPzal2mBKxc//nj+c//hUOwxyHXputYi4fO/DR0x9frVBtd57Y
G7x7zBevUbCpDJccU5XJUk7kzCXrU1m3a94jeUmL0CN7OiLfxOqIdlXrDcnkrU4uqUW2is0o75tC
AWDelvO0tdOu9Df+e+5pux+WrFuMdZwZYskFmc60s3P/YSyG4MlZbfAUdSG/73S//fie934TnHf6
xwAbSRKoCUOAdTA9WdP2KRurHZTuhmxcJH2t0JaKu2HOMC6uHqIFOu18hOPuXeYY3Nmz2TSCvjVH
Z+zFmbgDAuy29PEyVsMLSBo28WrTJKWuirwMyihxKoy59T4dn8s13Qj1blDBDdMt6xHb4waNQizt
6sVO4owtzdwaQJW7PoymuGnCJ7kWmCN0l+FQjQNSeIt+LlQVrpN05ZMOy5Py5/lc935mm1J+6k17
5CajxLxugwyPbA2nXIe8zwUUkCAXR7trYAMOoxc55JXeniOUCxesRnErh3cNRYy3ltkhJevaPU4E
LlUWumPPDq/qFAN7v7l8mfIfL+8nUh9L/559qOXrjPbLeRzJ+Izmw2ex1eYc6Xp6Bucpp2HEU5Q3
Ip9D8eQiJYXqTPMeWlckM3toGrs+jNqPax8lMnYVCVfEb7Yhv9FFVC+ULyarGEtKwGJHtZnrZKYx
DjzM3AVdK87gLkYxCpAOdtF5uQSf6kbrWJKljfVgHgegGScrXehrQ5m9o9ONYSM9IkVZrkSJKoYQ
0hmdWy/mYRNXsibx2oJfXj83LGkq9pmhRXZYSIjfWSNFlFbXuQkf6DJH0D1FqbUOUQo9lPriRkhN
u+myVE37umkDQFg8KYgPAG9QFsGC5hhOECn4ux8aD3KpCtV1rOsWsgSKPPsN/UBx159w7oyFyNta
8KTp9GlkW32UmI9p8gA+lDswEi600SILudfHqzVfI3xOWZos6sN4huQYrprTZ+vs5BrDBIbEiyyc
y+Y7WeSiJgygf3f2p6CBAS4cw6zcHvwQCTOzTjq4mBdgM8vnQA97xaFWsYxFvip+pJFTITRE63Uu
b/XsFTmJHCSxEB+LB+KcJA3XnRAPbufGoVTlUxf0S8JHrpDvTRmdn9fSCNxb353GpbnpjiBInz3q
qUQguUu31k1B68cu0GKW0t22z27rNjfa7xzVxUzcAAIER+JSkhCBQ5mr5Wm0Kl8llSfdylxj0Oro
1/eczd1F1RyAojk8oBTBbjiRNZ1OY+0aeI6kE8r5dCBmSGCR/OwPTrQHizovpdAp2oufOcw5Ewj5
vcPO8Qoduvq6IjGb1nnICQNrLBrSWqKdXMN+aL92v1nYRzpl5Z4Hal+qEu3OUYQmXQ1imF7Xfb11
53lrE9Xjtgw23O1hBZHtollevFmJjEefAuwt8VRLklQBC/eFJ96arloSEzl10lZIY9opiJfp80Sj
Bd+haLAffrorE2BK24kN7JZy223v0dauybK4Se96H3iPsW0MRUynypGX2Q2fyOI6KaGF3HdNfylb
KPhM3mugoX67CF7sRtU8NF7As5r432cEkawi4LouE7K1zfs0UALXYdV8rDeH4ZrwOd+kPdLQKXJW
gMUyMHvEcASYS1irmDxcHlX7bfGnax11PWaXvjpuE+6Q163PGD767L7OuO/30bJ2SWWHZIgUzaGZ
iTt2tOdLYUi6FmMI4QVVx2zwH2a+inO4ySFmjf0ahtte+WOReYCFU78u+XH1hmyT3QbEBiVUq5NO
8jaHXsmaVZrevA0FWltp0DPoPX8fOMKlPiyV1yaDnALQxQb32rThRXnyhUdmzP2RXrmcx2MHwBBD
NCqj06pQG8F8HJrjWTFspxJiuefgPtEMwgphSxcv2/be1O2OlHw9MM2KxJWYiQmi6aToSOMRyWSD
4dUDUL5XkLwfYfpicwNHxnQQ0XuzLfG8jTx3ITW+G14CgqkX+DN/LoUr43Gs/LRoEE5LeEPOcC9S
mxce5WaT1phg79oliolf+mmJErOz8qVs8W2LrkwkVeE56luDGreZUsMbhVT/2MONc9fL5nVwiug5
MmAJN666OW25JJuvoyzsvy4WdFVVhjTxK8B269bGbtTOh3tN1DgjJmDcABe/wSJpnQSgsJMvYdXG
1uIWjhCOYuoVEkY/W+yXxa0xtT35I7TauVz3k0H8r2ZX7ILI+XL3qEyGwMYRhAFPHcSZAblg/gDo
6fca2EIqXS5OenWSoA3PwuksdgN6KkpWPA3Sf0JS5RJHfMFs7dOKCo6I7s2K4KlRfhlTGBmlPJiG
3RYiGwnh5GUbNlxUByC2x5xJMiwopiy3OzuGAAO1d67M+A0+H9gaUVDhntxib55FMhSTjIO7iV0d
zO3Fj8IlQxpERaTTsJ8lkuVu3Vd6/Ta6zEdAGA8tNERSK3sGg8krb6AYWprhN9fjtxL6AfFgkWL7
tISug+iBC+HIEw6nNqTf6QrBvgR3iEo0xjJtVZDEE+IslEWIGNomDZv+YO54ROHDMqvVGB6Ck18a
+sESr8N48ZrC3du2PbWmZYdtwTXj0+btqcvHGHhFzKZyOFLNPwEUgM6M/QydynbXOVBs0aVzQPsf
MqM8OpSq6JMFk0zZYPu95EV7G4Sfyfmt9csy6RcBBxfLn8LiPuGJPC5ZycDTkBSob3mNUnn0EBs9
nrRLCZpUpaBdeAciyOrJZHBxDnrVA/j26iYjfRNjYkHFQ8VM0gV1NjjLlizhuvdM3e0qaJOWKJ/T
KdwmMH4mXIOt/ji5cWWM/KqLAevWIblvvDGhlYhyiQx9XW1/cKg6hNHyyThpW/L3re7HhM8JRoNj
P0SzcmIiKfznwFYoYZZmTTzjHRjtN4zDhPlYLeQw87eOtHXCQV9IWkzWNy7y17myyTLWJg63qMj9
hu0IgIVbILenssGIedh6bdr7CAlkaHhqC8QyeA+B4H4p2biCN1DoOFwAsfMRW1HownOwgbeBFpQm
pcLe7Tv60CrULFIw7GPMVbix5zb1pJ+5wwQtxK2o9uh2HzyggL5fAYFEu6HGnMSxgSqG5FX3unhB
Pil4O4YdlTu3Gtt0qQSGvnTsuYu8QF6PeHDjWXqc9bWPUhQF6gRoyL8AFp4MAmmNFm4OrjzAKlce
NabFIBK1vm0RNng54NzNUxXTECUaRkzSTWIiLXQtthTiny1rltSls86gYSnSdiaw9UNau3hYFaEM
c6+DNjthQmKDMybt7nelP/RrFjLzmfTmxEj3eaiVzsFIwRFghjuGkcWlYiLtDXoOof+sN4/lLHRn
LLhksnAuIspmFb8HNIDmjKh0oaFJpl6rpHnzefXVdYI5hUv9S78Fz3oeP1TDXMSDGWSGIinlG64w
t4G3L0XiOKTE1lBcGPaHPCzWfagxw8YGgx2TDyJruPuVAPpKx8krM+Xf0zoXMHfJ2mdtihzJqR83
fuRcWo3awSIPiocupLEM22xatE14HZoYlocpQ3RA8C9Ra60roNPQxirwylSvcNboh/EcNuTVwbhc
3EnrIHULhkvv0mSbB5J6ziywAQXO0VSIcSHzsIa2+aTWqgVVuiP4goGTFBR7al+XWdjAZwH3qZu3
Lt7jmFcaNfpYlVhX3HrZ4qk2VT1K3dHEyGf9JMD796pGLt8uAy5wY45grUMgCGn1GdJeV+WC6R1x
atDMwW+3aKvDu8dm8O65ItMHHMgQ2pegAGooMBeJwLdY7ISYdJcUAI6UqwSuq/AbtI9StkqZxHRo
uDy6EugK3C4WIDH8SW3rQxW2x5q7M4odMmbIN6FOt+tIFcSyZRe/mE9oEnCEtFbtwlqqmMPVJvbR
mco937IrYPwM5exL5IUWeBr2EtxK4+js0EybUkhQigT1njo6VKC4mBqJ8FP6x6HzRaLbkmGsKoRC
i7TDiQfFisQcARAarPvSsmm/zHpCCjOnXhGgFCPFmjUihBCECy2lrlwx+9B0R6bHTyOuzwWCeoeW
V4fCGQTmwipyWVubmK1vjpOSaemNn/Q6bUdPQ2xe+j0WPSypYsc7oozcPtCJ8TSQHoXbjQbxCQFY
mdJ5RHlZ71sIdORMdWFsgixwSu9KhvYgog10Q9/OMXpJj6v/2NoV88NKfy/9dY61X105KdOZL18d
Pl1RHKSuzJD2XqMQm19lxBflejCGDOkViUa8biKP9AUONh/VKL8EbbXFa+4vBY/hadVUwbd1w3/R
rt+H/nYI5+WAGc1c+uJlHvk3ZGO3FrUnNnZYXLwXal+hM/BJ4gZXlGVhaT4oXsC1rQzOIwhFyBTw
Jcd1eEGLx4sD0HL8ZRuT1bUeNuXgU7O1QYwRx1zz5n3umxsk9c8eBryL4SoLnpmtA6wcNehkmthI
YJP+N7mwr8p4aFuWDSZtCwG8drht34IV66mH2aPXbz6keN0XrVC28O1Ats5LUMVvKfF76D/bJfZ7
fM028n6r2Ao80XsBBIb7DnEco99ZCSZpssCyM6t8HGSzVemisAlBij/dttlLTCALyGLsxtZ91WIF
vu/eF0b9wB6NGOSxKISKTVeYmDbdiw70g9M/NYVEZrtMU6yjhudNaPihGN3nrh0+dIEDKHmV16kt
FDSeaovUD2XF7EwURDx1d3jT39pRfwjqHvBvb+6bH0NcMc/F0E4XDomxu21hTgNOsZEY9FA8qvLZ
6UhiuDgu0P1Fied9j2pMSwBwgW90kAaLyls01NS0umh/tegPs2AG+l0idJgy05HPMZvAviLXWfOp
+op2UkaXkD0E3xS/Iy2+ZocKsHy61W0GSoKblJhYPTrBfX9trjOy2EOzoAc3YHeJ16hAtO+QmnfR
WlzrXrxrWxz8VV0cd82bhX/QwM9xPHKCDtXiQ7+9gMoeCMRJxXWy9qK8FhURMHuk5kmOBU+rx80V
86UrZ74b8V69kRzftj8Pwkvdevy8FE4KuS714CpSxtAyfV9cwAlu+6VAeYrkfP0oUZ/GmOYFioE+
fVYo1u8XYOVpVPdJo+v1MgELTzD3znJBYUq4ke3Uq8J5K2ibB1QhByuc+sj95Y0t5gSRTBk7oqox
XAkIeIQV40ZqmTueLpOGw09BowV7VuYVe3kJG4cw1xB/DvRXrepXf2XtzR1QX5Vl+2FUy7Kz5MMQ
Nu6DW20dctUJm6TCOemqtUKVs9Z5ABYIosT8oRpRvhZmewCaXe9s9YVNwFPnqW2TDaP8FF2IABPr
O1IsEEO3AD5m2ByfqU/hjt1noYHXvV6+ug1JKCCQuIMQVTpM1TNE4hGxZAM6rivC5yDofoMhVmah
8PGx6YqT39oQiO0pFEcCWDF2dXBeSfNx3Sjg4OlZd9xNidfmoh6dR2ZrEasZaTjbipsiszlNYrgJ
ggZAdHd9bycYM1ZbsoGae6zWdcc8jfJfUUAEQvSwLIV4/GDhX0rb+Qj2SJOOHDcWxTR8glN/jPwe
qJ+3XE3gHv35NRCwnPBayzHaGSJ4lhGQhRDJEkibeiqDOwWyyUdAKuEM1gVaxumI8MsK+eXeZyzY
RwqHrj0kWQooJ6jcMudtDNYibkl3TxNJCt7Od11FYt9vzisZgms3m/KEpjsMnwaUCENHHybnQuf5
OM5uXpoQ0wOrm6opyGQR5kM/xBI9v9gPUHr0QflSzMXHLoDXGK2K7yVgmYVgnzd6iScHkYUjU3W9
p97wj5g1wV7UsjVRekqhUyKRADTI1AGfFRHPYbADps1TISKSNR6CEC7ubRMAn5HHfvID5P444igx
cJLsx5toaReD0fORKeCW/sWrIRThYy4q1hQolh324SiXdNkW2PZ4S050+Na6+ls3ThhYkKATKLVT
gI6SNSQKwmzyceiadK11n9ZFg8rCIDtZl/ZkTPPiF+qGnDSBgqeOR8ih5Br9utxIGDGjfqKtX+WE
QM2WU3T6loVkQzMMSEfCHrrEoD8QGpiUNAN6nmwWmYgg2s01ZHBLCTIRRCCWh1IOQMcai8sFWWkb
ApMZEHRX27RnqpqrGMY6cbcgWQNDoZghxxTN3rgFtBoXqxSJiNlSwIQjMF3euWO6RZBuCJ5g1+bt
xQ9dDzM3AGYFkszGX+JoKU6TR55BgCiPvYNOJevKlwjFWMq5D87ANmURQ5PP0xVJatEc6o6auAQR
B+uXJcZVQYqv2aUuwvzFA7DnwHgmbRWQxiUU66Mc1K5ci5sNJE7S2OeNbMGSAVwdebV9c/Ie4pMp
MD9PYRAV5chNOcFnH3R3hIYgQZDsEgNIK45672MHXDnhemizpjl5AfrKqxfTmgBKcl+2wNtVkGhA
asbaPOzmT501Z96NxcOyxX2zRWcAoQO2KlukAtsVa+O6KOyx/kpAAN1JLr77hkDZw3GLbFzLpxkh
UXXor0ZBx2Kt76WL7x6qENkrOqIxyGzhzm9rxM3+6EG6qeP195JiF3ZrQHAFvF2WBtGpRim2Vtrf
W6lWVK5Y/GNvuoRaOaPqQC+leFxI8dVM6JcFAjDa4IMS0JV225Vq+dy4Awxn0e0LMbBy7Gx7Uhga
ymDhOh7XeT0Ky8gR4uzFroE5u9j8XRCUSFLgG2sr8mV2Ziw0t/tQ+IWXAPFbSpH6Rh3GAUey6W9g
wBngEhEH7Du/VlgZ3EOWF5CNXAjtzlUqWv65Q2f6Q9WPj6PCwNLiuWwHoTvYRjZrlM7UgL3i+rt2
rdEiDBBo2oBcS+Hdc2NY6TjDwTwWum12GzCueNXTCzJ+ho3aN7ga/pT4DHwqyQKKBtOKDxuca+lG
Dy2mrXfUngPUklnZR6BcVd8FOkuKRIAMqANRac2eBzaegqDB3oi/Vzsii1FVOk3TmzN2qMSY1LFG
+8gxvT7ybfJ30dA986p5amH0gZQJ3VF0WbIFut+ZF2kntyeolQHOCtEUEw24Fg1a6aBqp5itUaiD
hJ/oom6Pqn9DBjWc5sUce+auqY8mKhZvk9vFOYjRfuHCLHHpImm3GBcHBN+z/mOr0Aduyf9h6ryW
40aabvtEiIAtALcwjfZsUhQp6gYhysB7V8DTnwVO/PGdmw5qRjOi2I2qzJ1r77zT0XezeytpHjWR
/N4D/ddUkWEswA8y7r1g6rXswBQ7Zo2rAwnVmnwiKwoV8y8tdzBoKPhIIY3y3IkfeULIBzILd9m0
WU8yKSNh8kNXs/jg9haimfiWVghCwm6bcOf43LEejurETb6CgwyO8jrGcRk6bjOHq8MKEjrUOmjL
/m9bdkhp3eRlCVNFF0Wa3/5DG50m1ApliyZnVsK2AYLIsyVwmPee+tcWn+pNb128AX0flJNWenya
OEx+zWX9cKS5+PW80Gz19PKF4GlDwiTPgCelGFJojVqKyEq7G1yYcl2cH2wsSa560aN9xEnpE8f3
VC5wHK74Uw21fbb74VfifkubIffASp1z2Qv1ZqnV29bzuczYJw6fkc53002e037P/VQn9UeuV29s
MzqWbdtELlFBfvswqbv8hWAtj2r5D46qtBPvgwKSgrvBIIvhrLfbRS2s/DrRp6fTJ5mGFHIxAFyW
8tUQZ3+q1c/dPvcSIVoa8/nC/XMtazEGLI3luRt6n0Wp//rUSU9puSUhUw+/c1tfsbL5XlvWUXZN
GSbT8ujVOPdsUW0HWyra0e3jSzst/cmsJaNMCADDeqrHVfm1FkhkTkI9VVRW8izZreBw3DMgVs9F
n83ntE/i0JAynEb7otvumWBnr5l1wAhzeBc12vHW4LjexjsQ3KGtGuNQT5mBFa9T0aRr4c81irDm
0PSq5pyiaKn1swaiQ7JQLTyDrCQUJwUvMm1HURppiJP1Ntoc5YaSbEFWVd4w2J3HvuvsVDsfHSPG
y7jaJ8OivWrxugZN3oRiU/6VefbQ1jRa+GAf1G44Ym/svGbpeDa2MkQ+M7xRaqm36VZ3Yl7vb8sm
+SE6EHFNchj7C471nxxXjj+X+nPtdtwDRVEcysbCMdc5+m0YintRjnyr42Gy8uNikbTYC8oAQ0Xu
FTFXe05NO4xl6q+yuOaVLg8oCXEwfF9z8bq65eeqkfssJutmoOQFYE7QUmjE/ryrskoxbIj7nrSd
8ZRa63e1Oaw9o7kiydDFHdeLnXCoQQ7LXPmstTz121QwiaWlS3Ewe8XqDOhRZ1lkEBGl3fKgy+dU
GR/MjfVI7/Jf2eY8uchOSDQJaq3O7HlqXhpzug1TkQWG2gGflCinQv2UMn+sjaIGCx0fYDHtoGoQ
QJyvWRCr020zqUMTt7+rinpR8+lspybjK1evrqywvUNKvRhpEjWFoOwS24+JN7pJVdVzf9h7L9uH
U6eQn6UY9q0WcxYAbfSBtreq41C8jeN278ouaBo0KX3pvyvbeZjSN46JgfWmejgyQjzXQ1ZQJk0k
O6scVtlEFlZ/M033XErGtkPec42tt1FrPzLFuGbsnwoZ+L1uZDedza6/TCsZAqKw/3RmDg+nUehW
aOXYYW3VBxAZIMOmd6GvdKod92+eOanf9BIkL4avSYz5VKvI4lmhLF4q3Ai0ErxYMV8s61raceKt
rNyGSJmOzVAd1aLlTALbOtL/+jGsmZdKg1X0ArRHXSuyTsWIFytrHpZaHp3e/UVxtnmLaF2mJIR6
2xRdXtJxD2ib2h4q02aspxwUUxVBX68b+XL631JkyjHr4Qt792PpdvZsV04hv+vQpHuagPJIJmNK
SZEAtTdxT9nKoxdaJCQYZLq51I3cYyAEZwMZCblRuQxm/54kmFNVlyTqysYyv7FX2YKDySx2RuZF
fMqSJagTpmxrQn2GBwvre2odjfTolKCKWGh/N6ktCcxoI5lbF8SdmE6AG42ct9lbluZJQ/aMs9r1
saG1hxxx4JI52RtvPv7SRE1DfTZfFjLUNHZ8+Kjkpm+BPtB+BHHMyZs3xK1qskwjhqNxwDDcz2Xn
Mj7PeEjN6lItN4vFEqnY/laZduM8XoMOOJNn4Gcx2O+jtfmxkxindKK3HLU8TIauo2qvqADTb46Z
tARl1b+dynpkrWkGeOjgx1ZApMK4d0r+PLO68eAuGWNHExWyVLYiQuKpVOUf8RvigSKrdXZUMS4t
FQrpEUVYmxumU/42xNbdUSvLqwpmzRU3x5iOlafkcR+t9UCBCA+lxzMPvK1fc2vJg1EkBzq4V61y
fm1T+ZcRTO6NSj1BkLAYptTO9FGm3yyG7atJ/afrxastW2bIBh9Ahp5Rmv5yTVCEbFKZ5JfOyDGU
TMdcGKGjIcttVfuEDD6vVhexxA22x4gBXQs5hn8nQz/Y9WBGo9CYVjiTSbRbXng6KiKzH8QIV+25
atw6zPfH1ew63jYkNRG3Ifg5d+gc+6PN92xmw3eRLH1ok4qEygKrtMTPua5BW+3Fqel89oa8pnu7
6kJQh/a0HRu1vxRb+S/rDPuAyf+wjZchje9pCzIN4vKnnpqIeeYHhRmI0rIEs1mz3qwmUEJ0zzLP
P5NdK+A6Kr0VoimI+47Ji3vXM/pWsB/mPsVWha5kC26/te8FMqMam/XB6pHHk2QKJ8Nd/Xo0YRT0
pjqa83vcE4QFr92wp2PhDnLrY2k0F5lRllYMkEZbnYM46UavmvRrIZaXRrWnkO27ROJM3cfqMo5q
V0V6hjteFbwTg4LuqRgUPrN46xiSMyL7UaT/9FEmx2XhSp/Tz3XYGr+wMVcYdvybB9GK4sxFICx7
dipDunjKWvzrWlsJ0kZElTk/NY4SgN1eFJYGHKQ1vXBlcNAV+9tlaoFojd+rnUK1ODzQMwS6NCW0
x0mZ99nztH2vxnTy0o60IytNf6wm647afqQq00Km9M+jnv4lA+Oy4WGBRLH/1bZn9XwQpnECMDYb
WAWddl5yOQSMfV0yFRGR1fq3WT/3b2TRAzN97xf1KhY0DllbgMZO8ouR3uKmcLT59JOcREpVWYLa
d0UG/O4OwUwaIVl2sYcZuAhyQ8DUFhckqDCJHR6a3vrlppSa2JGOOatofAx/t2oXxMc61w7LOPW8
S/JfMbOO2IyLH05JRujB3viGLdm7NEqO17jdp2OqH0OfKFFtSMqL1g1zCbLWCPFZMDw6kHzwvnVw
AhKVS6kgYHuZN1RI2q9Jjk8xKKLW2/3JaqGukIFYkailb/HUHzTIp4ANBtEQM36ZVvk2zYzRsJYM
4QuI849ai12vtOzi0EnYPVsiu66qeUaLz+5ZrrzoMgssHmhvc6f4/WsePijrN22UP8upsj0tt8tQ
nfq/TP/f+KmVwQh/4wsKaP5dnnuW2sTYGirN9+Vba7hPbq7dU7uwD7WLfFcTwdYYms5QkA+g0ahl
tAkaWka8bcCxe1YShlzUrTrFTMM4QOVg2+b0pBf5W806QJ+kiznIHHPyVCqTaOD7oThM/XIVP9xS
YUc3p18zq6913/yZucCDJHGee502fXKXt/2o9dabY7CIbpgtbkVmO4Y9vutmm4aaMz7U3Buc5kUf
0deIqv1QmglkeJ7+bD1N16aXTdRx1Nyarrlsm614i2LKoDUmLtZN9+Jmkt483XMn+Ufa8Cdq4csy
qRvPPWxxb5DWq+wrT7qbauS7NByzb8oSkoFvHtoSLKkYVa6Rxvy0tNelEdzc9vDMRGvyq2l5yZyI
HJfk6pBjF9OTg2LT3hV16sVL/d225UMfrDRyxtjv++yyTBDXdZHyqLDjoLS3sFDeq7r+5pCHiOq8
0fesPP1xd8m3FUbGCE2bv0HHIomw6651kuywZcnKqGE89klxcXuKYkLWjnrbLWBl9JSD27meq9f7
KoKHuoLWMH4+k1IBEibOqpDJwa0zVHYNzdfouu9Db3xCgXG0pqwAXPua+WvF1Egwi4hdzrUsrwJG
QUinii49UoIUv8q66wwtN87ZdFLcZR8RMYLptWdZFKnvVmkesa0m1PJsihLKf/aciZe0lugWMT1E
I+xHDXtvmnoemOQgcFJ23xHg0Uw3HutZfHZjRz8he7C8TnvFKUCVkedBX+QvWLJeMj5F1O89KuL2
GutGOLdWwgWLeoJL6bYwQ/bmmPqChSTuU1ckP7otFYdFbveszd+agsyarTzh54k2pm6X3tHPqobk
xlI5m1qFy1U43YWd2sGqbJWXSy3fDVSZz/YuAr3tsr80NXjspMxPLVj/AWic4085Dx3Vk6Wurzrv
i2pLYF7ZaX6T1Ml956EbG/K179ynzVEoYrgHZzqoNQXo59oeTIJptYJxkE5D6dbTp2ZsIlqcovbl
ChY/U4VytZcq3PWaqD6+yJ9dMmV+rtTI3kVj+YoNDpBr08lBZzoLS72ZSYBgzey+c6tgydNPYYC3
tHtj1evjY9RouhzGk1686YT0DkytxvZqG/JDt+VynPC5zcm4nmqr+9HF1V2UbhJuE+s60gPFnr1q
t9acp4Oj5BgJcy1kD3nhg4pITCr9z3Yn+2F8/Skli1NYQ3to8slPnSko3TUkUGg9b/WbadTLgdAZ
untrfYhezFFhz0Ng1H8G3D3Yl6rvlrN9GxZ2f+kOf/Cm9n5LEwfQaJ/mdTnSQb+Opv5t2/rE3woK
nWYc38fVjWTWP2Udfg6uhDBetLfUmt/nrmNspyqeTBTCRAiiCec5CezUfrP16l9qbh9o5KmfFeO9
bJYnJ859TorqgIWIHRx8ID1F8iZ0kO8EkfoxRZuvLhSyXX+O++ndsq35BhXh+tuI7uEQMqyZzbGp
NiPUXXOBjBoyPx2ylxl2mH+/hk6pUqfiEXUoIbzVnALBSe+1VAeUZPKdSgrDGBdZm3Cbzirwdo5x
LqrlCiap/WPwxjGVFYBa5rvUek8RRg4ktbxoGWInclF9ZeXQcXHvSs+MS0y479TPtKyfRWGy+mBB
ZZy7wmOt2OorjAzDuGlYH1oq7wJ308G0m083pbw2nPyWOt2pawzzuqeUHy3J6H8zU09yGSMhuZVv
dy5FvnlbYjD7sZ+ABCvhiz2xohV8gFqqWDvXvHmgVZ0sHrC5IRWrFkJDycIaOIISUa5u7bEGJEiU
hekTjIkPBvPbGJ17PvGRFuauMl6QFlMPxBIQDfQ0sDsK5WZIRFTutzauwsIHCkWDcBaq9wUEwijQ
3LfB3eHjB9ObzIvR7nzHdQ+uouse8SNor9NviYf1UCvtp1HNXPL/hG0Wvjpoqd/HqYl5NlPC3E4n
dH1Kp718rhR6JUUyyZjy7Oy0LnOwckX3NX9jY1Fu1SBvK/37EV7/O4MbBkt2OI4FcGL5SJfhno4W
VaDqt5W8Y04pn4ste17r3Dwbbf5tVu7SlS82O1vogLILqyOqYK3jiJ7BPrVN9mMBbjnJog+rvrit
xcbHtE/VA7yFfVGbPI5Wc1C8Zkd6FOO90NM6otyM2noMMRheV2bK5UDL21r3ErCRZb/p91kULucq
moz1ZuEKi8qS89rNEt9JlgTnnHzKQDs5jNrPGUJzTHgcxRb0MWClJfJjlmhzYGJT9Myq40HPqpcq
tZgF51jZUvtnXhrsTKhWhCBwr9XZbnIxZn+S8tNuI6L35ktSJixObJhEqdWLmSXZM0oQz59zquU1
E1NUsjD1ELsINlP+JrdsCJ2FJG3T8ZPJuRoSuKp0mtM8g9kwtAzTdJ6uTjVESl7lkY2TDdDU9p0h
4wutTL4l8OSrWAM1TgMHqR/xPa3Oa/M92yaFUR/hy3XaXVcgQG1KjUDpvwzbT22s1ZFJ3qo5qhf4
njoUe9KxLYowGwgUbzbkWNlWp9Ssj/wemsh87tkfZKDT7HRxJzvzUGpc9qTa3jqq9R2LYff3PhZo
5+m5SCFmGabu09LOyzgDvFnBKGEMfrbixQGu0KldNcObpvhnDf/jm4r4wPTiAo1L959tVcbbyHjN
yO2gW1YrKifwgWxbb8qUPSryPoOWDbUej+GTnCxPGqz7nJ1RPbh28q0qC3EyWuqbxvhVsDPKGzRV
OWim2YEcZacKr2iYd6EuxyaIemwG4VJ3Ls/d1HkKPUahHqokPytj9ig3N+N2zPd5JW+YI/hBYwfT
7k37S12sP6WBaTlHIlXYH3fhe4KttPT6KFDwafIxpDgIAVI9DqQ2XSBPotqtf3e41U+yN8LE1L4U
zN84J15GKrzDwNXqqxTYljL9au1gm/fZem8PYM1SC2dXgR2WFMgaGom3Vq/M0fDp77PMbu0/+6oB
BnVhS4yO6sSoynDM8tbX1k9Hp+nK8EZ5HVQC04T1w2r7Gqir7xDwinPMTi1CsdSjxaXdjDg7GkTw
cLDc3s835ox5Q3lmlVnMaqlpwZIPApwqQaONdGAuCiwwoRHVi3YgcCDx3KEFHWRRy0FptsM2cDO0
Y4ddaShnxmai8BubP8ygpNLhTXW1+cWfZiY5dQlLVuNEskpswKGzLnSL/GmeZmQ3vC1lC9OoF/of
Jekaf4jPNYcOn7UtUo1Hg9qHvjRlAQzFcmin9PvUi39p0T0AMFSZA8krc3/fUtIDOBWUBcDUlZdu
oYfIeoxIZpgOjDVEWqjMdcabOugf7cyHR+W3bfl01eLpuip6/1QqqokATSlWjP0PrXGMsHezG5Ky
DTc1rdzpkI3yVaPW88H5U5aQdi8644aIlVaQF4X5ijvvb26Y6cnEN0UvrEerjriOmIr7cFmcp7ww
Li7y/xHHw4cCOgZO5Oj5vUAG8Z1V6whFTYt7ojGylUX60JTEMo9KjbWl312jZFEKzxWoKsXQp09E
yvttkbiRNTe8ryS3PS8zXpFxVj9nGk3Eo/QMbdL65hQD8Jrd8xI7DtVT8dyY4y2Wa3dp43FouWDW
18kk/75ipnhnVHvmiu2OSqzgKYETWrXxUrIc7+zWChOkRN9qHHqjm9CwVhYpI/nfqrCzk+Vucu8o
i6NhgRfU4/xC19ODBSy1j2s++9mxvdnbFlM+Cczp92I0fpqMxevyymeZaJ2i/w0XmJxWS16t2FUe
zDA+WyGx1Oy/mi2CaS3dvTRFq96GzE0OM8p2zGDlOGJo7+QCNGkRp0aY6hCkALchCgiEYpGv4bwp
9XlsmkGH5ExKNoG27oEpxuprRdfcjf3l66tZU5NzP8e3//1zslGrCCN+ecxvdFnDt05g8dkg+P0J
8EUDwnkxJSRRocpomE1Y/lFPIvTkgSgANz6VrGCOOpfqAQodiyqREEGl6dMDoNDB+srvw3m0b7PO
fw2upYeU/FqoIJJ62G0cXIpZfFRHam7pyBMJCQHPc/UJ9c9ZBwBXsOb5da02eHlj778H23rVa/dn
n2V7/aNvb0bJwEDViuxu1u32VnO6LaQ6v2SLLb7rTvSF8jHezJ4NYjm+/hNWkTvXZXVHdFkiYcg0
iHQWOZxtCwpR62vj+//3S669u9LZb/2kz89VfzISrX6x9heAjobUStAbQAljncx7TFDmxViXaE4k
mJrmXiZFJPepGu37bBiEYsj4UENhsoPbNU+Frr5WxWYIL62cM7s+YPE3u7y5o+lnnWZdWIljXXji
+cFKzt2stO3L/17kXDiXOXeAuuxsC/FMoFE65njClGe+1MUk7hpp+25X6QR29ssxE3X5vcXdXsTS
eJGLWn4nUIUVGIvx5Dplehf6/NatvPFCnbRjPyryxSKJ5bmO34t1ky/Dyk4ss5LDYdVz+6boDZZe
zBzD7Ly0VsVubuTnPxpPr2OW1dkkXuZUbIXl2Z1THjZhj6GwnPho7SiTDTcSjlQnx7wsuo825yJ0
+uodg9m5mV0rKjB6sP0k0z4yzOKk51WcUthMvdXVXPi6gdlVNjyXhvP7K0MDQG+3+X7PigajKiEF
NkZipP/VBbksdKs+dqmWH6fRVK9fLyMfov+++vqlxgjAy7L2qCGGHdlx4oJCQSK71fzdXdPk5hCE
DXExWsFksqwt1dTigDVCBaYRy5ve9RlM9NSdhDmG6dROl8qwutv/XuyYD3Xd7X/f+qQ5hgYj8n8v
yY6nLq566+GGT/WXRR4ydqA1Is1AmEbqY6RaaQWwWJbLOF5hlsIJtOReZNP+120vImHk6KkNRiLL
hRgHjSrTq6iGI5b05GganXVWBhaQhF9fzlntV/hp/cElMEJbSMDlEOSCsIhjGdrheS3B7+p2rc7L
ntOiiPiTFKE20kxHuzhECV9y5YfO+iObiDvWdHGxKx7P8vhMwwbHku9hQSBV7dVaL2tc14GqIM6q
BMr6jVUXT7aBdrYxc9C4bb4mCV02nivcyge1bK+A9dNf3bBudmWK50bdfjT62vpIOuqLw/kGnu6E
ldyUSLfuNv6hN/5ybJWw5HK10HKr3HzXiknFs1pil1AmuOMO5dSp3V9ySbOLhW2c4cLKqDDWDzM5
eqcZCwFlQ0obU7XN7mI5EfUDbic186lta+eoV1TiFbY+364r+Lv95/D1kqggOFMnD4OpUn7sZuFZ
FzeIev1k7h7wJEajzTLseZq2DX6JX+VQjB//HRYl7oFNFlzwefnGBAadYE+B6SAKAnUj2O/rnVe3
YWLJcCZ4Cw0Af6xE3YXZVT8c9Z7oWZxJDL+M6sGg0QxrHkkqItEFhTTwiBf1LVfyNHRkKi8qvhtW
6aC4DoxnQU3cC6xvfNF0XK8bG+WDXFexCBfTCwB5CmRmJS8QcycpEy5wwtZuTapovsu6nIsCVcHS
nsxL+qgVd9Fr/fN/L0vTPmV2Az5cLyAA3YP9kssj7zcVPTtzo2HbPkQrjONoxXWkU/qhlNmParBB
etVpgRje2uu25A0nmTzlrVG+8Ual50RX0gOegOpYdtp5MQz1LTCr0bokWbd5ThPnV9n0Hbii+VG0
CwKhMBbmTuKVNWrz99bu80Bs1JWjabxrWY9XkCvVrK05IlKg+cZ619d9spCNyvRmF8i9y1zBvJTV
D0MaIhiGtjxZY/6WGRsREKv+rdeW7F7yIUrIe/ncSvORI9eeEo3pjlMsxbtJjRUqLHo4gMn5ybaV
F2NzShpRB1svCTuQ5vzS6ZzuuC3j0ZSG3xC2clo2eiBwd05t9pz4Uz1jolr1oLBt69F0JprwMvSI
t10fTZDg9xLI846JhO9lUv8QYbWF2BAAXWgRAkbm1bVPW7gke9C9rzimonSSB7IejlKErmizVuu1
z6TwHQfbVrVWxbVTKjfqM5tSqZIXkwCukMeRoVY+rvfCecO8uNzYjab4bMAdAjYealeewsFN30a1
UW4UovOroUw01e3zvDp6iGBEbSJSC1PPuhRHOQ2a//Wx18ptYrg2/rKU0fpm5n+WieLXQphugS5I
98ErpwNCck6k2OSqnEa3yW/dHvCAD1W//Hf4FMQvTHtcEcLhK6IrUmK8DNA4afNkalDnjaF6EGDr
TwHyoRtuGbJpRfPkRE7URml35qPJKlHsVhrzmOWUskzqUSvjH3Y4oKMlhnbts0alYuytb3pX3FKc
14BZxDaYWFdt9mHwA5DFmdiA+rHlaRkqEDaQ/hgNLG38Z7cGLBZ/y9uq1tVtIjHi2FfGy6xjOxr6
Gr9QM8eXdDFOmSi/bMgIeTNhJsJRSYdpLMr42sVEK7JwybD+NzAmHhYyPfh6Y2NnfjHUBR98V23s
21uNCPNkRZVmGyEHdoyByKUFTiflmhprvR8OyKDqsF6lSQWWixhkYmh/DzqXfEIT8HVCkXRZH6iA
/+la5gZp7hBXstl4DUYnPmlprfg4jjaK4gUDxDpgxE6zj4SEi28NEc2719o+2fQnvjobGpkPvChV
vo+EOaHzlxko6ckZXBoujj7FNUqc4poVaGWpniVLkL5S1WRKcIWGJPh1+K8pSwWtgefAKUEtEnfS
Ll8vkk1AWIKrGhHGpUwutIw5fU8Ob2ouP2A4MIf1KWeIa5GOlI6wzI6unVNGieEq5HZd9hc5OsN5
ROq0YtIZ6KPt9Zzvkh7beO4C7U4o1EQJk6EnLvrBk6roz21e/SjJKLvhLqnPNayPNxhC5SFlVZiw
u5lLFoLCwu0XlcOw3ddmL6OX5EHYjxs1iWb+1/sMJMB9rwm/2E2Nb4QbkFmrieG53o69oPr7OnJk
OpytaexCMjef4jUeT5axIAymvbyrSw5PzFEUjaPjROwWgu/Y1WPkMEYxccWidkKcj1PSXjt4gBcQ
cMVv+V1RYsCh93UtoroTXplSfAxzPl5dKRZ6sfJbxcETYGha3ihoukPZbynqlCBLZ16vmF2UqI0H
64ABxH6ZHQ6Irdh7eiuj2RRpIISeRXopgjGej2Y/py91TP0w4C5uctvfuqy/Dr2ZHow9/eK/71xm
y0+5n4Dgu4/N0qkxVxocoiNSgnb2Ek8BD+5yTG5138pA3R8ZDSPHsdx/aZRzGq1Kxuq41o0vfNHB
rBdB39U5sRdQzZo1TFR8DdllQwy7OSIKZqoOppFskdgTeHE+F1fGnvkp6er3xkSolKljnPNK5Ff+
j7S/XWveVbuMA/aOSsxA1ZuDU+6IW7Ck9ScGx1kh59t4S245CV6uKK/z8rFsk/1kNegXKkplglHv
6euZs/VWYxfEaN/ixazPqap/73P9vChSfWev3XAYJ/MbJtr+yUSp1oUg5ouq1ONbkw9RVmXAQpSd
4sUrUkEga1Xys9pWMpzccjs6aseTygOLIJjL69dXQ3qV4nP3Am0iyZ5wfYmHRln6EAVUX1dfZBlr
YD7/94/B4whmInatlBVtvLTCvOir81TOhbcYVhOsqhKpmTDuYmQwRqdgHPPZNR7a0B1Yv6vfUNGi
ocvba75n5mFBiC82uaWmzbYKk2yLoJ77gni9pLgpMIIcZ8FmrOJVbWbngulH+Bk69sc62wF3XVi5
tXhmkZYeTSNmgV60LfPKLL6u1tRd9K2fH07eVCeHWt7T5mR+fL10mnFL1OqvWm7PZmUz86a4dDX5
KOMtvszrQA6VBWnjru0lE+Olya360ueT+2yJ5fB1GSwbq4P/+6xOjfmDbLMnXeHjoJGS/tqxoSro
Et0JYIHNiPzP4mS4lhVIAqDgmlfSifrJd9rFuuhTSbKO5Kne8D5dmlZjZO4OFH+k54FL6vVL3mzK
B+onMwtLJJGot9yPK8xUXZ/vTqo+uX+9CENL7mNirue+6E8MXVWWivWku+QLuZ+ZIYE19Fx55smj
lijiF1cD0dMmWN/G3joGhnim807bAiVxlVCZs+LFMF9LAuMgvAX3IWlBI1PSSG8cxJS2KyihC1O7
TBojH/aWZ2j/i7fmaRMf0lURB5tD20v3zzQeWIIbiMAIBWVHn/TDectkeZX7C/srPzgUJFdOVlxa
u+kObrth7obDeF2pGiZrYkQqneHQLpN7xHbzLAYtvkw6HaAJen0e8J562f4nGTuE19ndz5qguYtl
TOm3DLe53+lVepznmSAb4KkIZAgyV7XxsSM1HWwigEBfjfKxCPM+J6UVWqm7Hvp4KB8s8Lx/BUEV
s5wO2ayul2wC2moy047GgpmAKAcy1vr6rZu6JTlZVuvAVcyNX41lcwESS4LZ3RZfoXfy2mmcDy3K
ad3o1b2qrPkZ21Mb7dEwoEP6Lc6sZySe4ZuxoWVkefmX0nf5KPAmLUpZEojncrOSpqRoK72XXnZn
bXH/5avRX8e0s3FcMLdivrud6hjSrOq1NNBWp3uYg2pHKv7Mcy9Swi7WxEB5V3wlr6unOracQMl1
Art6x/G+vvUJQRuZskyDr1/+P+rOYzlurNvSr9LR44u/ceAOMOhJGmQm0tGKpCYIGQreezz9/UD9
cUtiqYvdd9ZREVkiZcBMAAf77L3WtzDYsKLlBJdSCmD9HtjzmDkbQ1J52BX15RnPMe12zdkUg7lA
lWWBf1pHCmspaKd9HW6q9PULyy7oB/LFEShjs41HpbnpW4hieoDTo2ydT7pBWdGy2yM72EadsCjq
17pWWyfKNetk6n50GMPs3qqKfeI70c2ci+BBH0IeQE2s7ESKZLAQc31Uw7Zyw9BkHm9bm07VomdU
pIApEGheplH5EluNsiWCOb8ZZLh7W1AVsJOJsAYaELdlEKhHS87JSQmtM1L3pZ+6vMsI04nJM2Wj
CIQhc6c3D290pSo9DM5oXCAlGSe0YHAmpBGcDS1itu8wLUaV2lbTjWEl+jWxX3xToXqph7XUFGuf
Rt1FiIyOVcsxMBAydGH3QktF172pOZZZbIGOVDtMFrdq1zMFXbpa7FpWdEyUi+jae6f0ExZM87mx
pvlghriO+Rd7BuUH9rX+5udGSyMrc6ZRgPvFCXa1nS6aTScb9oK55XHUbB5qrNM0k8E16vPnaQar
8YaB6jTnptTV4Jj5ZuhZKaV60FgHLUhfq67fBGaMThqEbLM1YWkzsC2cq+ZH8dmJVAAcbH1rrQfM
YMx7Uh8IUM3B4EAQj7w3bpuly5dqrpkU4sbeNpXdniCOfgoxQF7i5cVqrOto1LlXwRPRg2Gny9S8
cgMMIIaWRiY+vsyrGouWY2V9b7QC3EIyhPfT1w47h5vm/ElF7eajsLqt7HnGlHA4p1YonyqdHhnM
p4A5qPjkt1lwAyQpelrr9JuPVa2lrobowM1i0FlvVuR8ysNzx7qW5l8kdI9WoK1cNyKyr399mVVG
7xmgmX6SzxK1d3bk1sw4eVJ/F1rrvGvLR6GhvTUVZdp2QFo4oUazNtTW3mkEj22aBFlysRQUfVIF
oAhiXK9R+agGs6eEMaqw9H5RrF4w+Ec3by/JREFgJaV+xJOsPCIOWmXqjdLK8CvAVkawQfOqJXgT
eyUx96IYabMZu3AI6B/BuIIigO1v4+d4My3FqbYFeV+cl5KG+zx1vee/VkPRe3XVts9MqLlX7WfZ
YDwtUz+7d+zyZKkh+/A6n10/cQyU31W9N9W+vk3zzSjFsk+Z1JdC1TlfTnRnZwz5ZdM/JEDY81kB
ZlchCbBDs/E6uwp47pjTmW1XQHwWeDjf6nwPUThmHAnVUFfq5zro+oOPvupK2ib6rdSBnjYa8zGJ
/B90qtCMOw6kNRZNFmP0Z6IPbbRDXX5RRs8c1AosC6BlojGYDVENKyvF0E6GAtMjE9aXXFbznRnp
FzCrxlWg7BdQcX9+lWKQ1UVauCp0guc5v6OFKl9yU6WZOqaDq4+NfOnoDcGeNB/pp2FTNZ7A4PXb
YpL6fRZDNVQYnx+hGICBZebZRemLrkzVocbEs8lZ33MoP/cKPqjN26+imEHh269IEWDirg5bo0Wm
HJuRdvv2YkQ1ikGJimn5Vjfa6WWZy9aWzZCyao8Ui9kdYYnqTcQTu4sbgKY8wamW6wngQK+iE1te
ZgfAAL3odk1NcTtYmeoaCfN/OHYFEh0s+TaagRMSI7mKDRAN1hA6hyycBU4adgTtoDP/VYZzYY8n
MSPoNDTKobE7sDmNj8ZSTVQD2x6nTh4siEcvMEie8BkrFAMgKiKRtmci7er1wHx+n4Kdds0KBbsO
JQUrhHytsNjc9JTSZfCd1mN0+/bC2NbYh8sPJHOdFJgfo8TyGRHFeWvqeBJDOva3qJbZXS5VWTLC
VynEuIqDOPuWoIWlx94k1wozwYZ97behsMqHXum2qOWAT6e+Az3Msly8jTcmyjOZ9h2i5mIzq87r
2GT5SZdB+bQxOoopBKv2ndXyIZYjSIdiuUmKpLplexV87XvqsRoOFPqEZifNMnusYib3KA4EMuoI
USG4CnVut+OoYFpopC3oMxoQYGaT6zQAX9BOyD/SHtxgj3JwC3nVPI0l+vNEVs8J7ra1Hr7WqJmP
NRWC2dS3uYr/960O7ovmAg2ZDYDSOQbirdLiQcmGS7W/YFtGtitRndJ787f9qMbHanRi1PQSofHA
Kt2X2ZGa48hIyIUR6xzCpVsmSA3fvz04mgiJi0/lvU2VwuvTYXo21LxdN6ScHXG7rhMFUnMzqxPP
fnR6M3lAnHrf9LBgaRz/VSUEfTWMTv1gopaEbJIdNZEpsLi3VhUMq1RFDzBNhXiQmJO2cdsI9+3L
XsthqNXiHgwXPESbaboZjvbXquyvkd4Xn4amrHeNYiPDrtv4IbSnL3ojzEuTmNkK/5lxySbcTTma
mn0xI9nbdMWYbpNJPTMLxhmy9EWromluF5AM+0a+p5hBcztqVurBJgJMFkn+SNAq+z7jdGZKd9Kc
cQIsSC80S1vzixpPX6lPq7sWVbMzN1eWu3IPwDNDSlw210aywChzVO4yjd44jSgcywtk3GjYkAFD
xoU40XkeZvtTrOjnbraybw3UrMDQXJBA6h11u7hDTIHMX0V5bThMFCSMgdu6WGSQlZN8WeIi+4qi
UdWZPth1Mp96Q2I6Wj7WTI7H3gYypCOhQw7baW6pV1+xheAMLIIDS4/thYx5N8Es+3uVvk2NifeJ
IS4CFoFFPmhi7UiLJdvOuHFvxvLVZgS2hhMyPFEEwKaWsjJ29sgJjoqiczutiM4AjqKz7RdMSv/6
Wu/i+5qmxf7tW399/+1XRdgyU1HAKjmZP7jAbIjX9FWCeP/rRZIVfpGW/z1Wgnb/9v3Q6keGBOJV
1dpE2U80oY8j6uXjZDXawe8McQeDtH/svtQaCkEcBDg163a64ZNmWmer6YpVrb76Ocgkp3Wi5x48
0iYIjeQgFl5+3TZ7TF97daS0gIhi3vm+f+bhMD33DEKpMwTwscK5L2KkPJr+nbxCfDJqZzxqMQ/4
aGj2lgD99bZfRZJPNuAo3YK5LbcbqrnGoWX41pSoVLgfE56Yu0pX2tvE34lP8Km7b+Uk+rUW000Q
VpEekVJwOVhwIXt6dW8vgzrC2UBgywf+SFvg4BSdc5bLi9KrRNWNjfaD69IAu68V6ubn7+CQ3jWD
ihH8v/40uK8ZXMBMGdI35c0o5+80PLTD21dvLxXI6D2Pw5InTSFK7FBouWprPFqiLjaGjuuyx/mL
fKDWPdrmt03iG9e3b729pEUouPnB7bz7Dem3j8KqrnUJettuw/CszHoAcSV9sueq83q1N7Z8ujOF
lvZjiKfqBfcS3f85sA6VmWUv0yZd5peFYYmDrMsbilU6w1Iz7hq9Z/c9C+MTihmuMEUtHyOZ3821
7RZdOX0eLKfZYtVmsA2v7wCbzp1w9N7PQ8Ez2p909626jvMjKul1EQW6RwAdesc2JYFmqn2BU5Ql
nV7Vd8MO2YFpeUvGCzIJOHI/4Fgtxru6gG6j10+qqh6UAHhWI4p7iCzNWi/5CuQoQ29ATYzQZyxj
q7g2bpI4WJOf92O0nmj9szXVZLxLW1yA1JdIk41YRzDfx56uIZ1W1NqTi/uYkZaDjjBd1lQ0qpI2
Qh2+sK1QseSbtIONTqIK0FGC+JsMHhpG0Ll2lfirziR4r0c2oDsm44hWNqGEpGrFuM8dyk0bzRzD
bQwdJTBF0CzFUdWbG39okTQ1IVleE9rqlhukGPyFGIgk2FT01VQ544ohsr5GLZnAWVjsaXTpkL23
t5ZfMQxf/iLpOGtaFMnWUexv+dL9NDpE+Yz4152o4XawMdxWDTVbGLJHHoLvI/1vkzpzjT+YKQ2Q
4rrPqwuOK5jGtPd85zrpSgwQ07YPqpUcIgNkCQPQ0ktNfWfDVFnbRGkG1niih9lfM8xrRWxUq6qc
W4ypUkNHmIXbmSznTYcczRENQEwML1ZMAcWT7Evg07YhoadFCrFYP43pxUf+tspVUZ6nEqlyYLT9
vsWOnA7YQmlAemNjZLdzy3IRMc8tDVphiwXeMeJD72enpstPVdAM65Y6fTXrOhSMiGck/TeS0l5r
n8QRamoAu0Vw0ym6c1IJGCntDqBKzy4/KnFqU83QsVTHVdRh4w0lsvOuOMRC3RUjwSeG3ShuYapg
faKRFF0YNRsTGv26zarPqgpAIu0rQC9a6W99o+RP0NpUxCWSSbkOAzSsFirp0dKNz4rar32nidfN
HAMPFs0hQ8mxLyIcmr1+EzK7fbRDC9/F1NFrQ7quS0SLZuvfoBWm+b0QRWdfWaRXPNHYBLlkODuE
JGpXejDpjmHkSgHJf/CLKDr0lbKp2dNsbHIGMHqBX5tTICCTb7+EdbZuDb3dDrMh91G5CcNXH9/4
nQ/hcujK6DB3sAIMm7fcYg/08haPQhCLVbrIvvHKmC32KSC0mz6XyWmAyFgHLe1STEfV1IF7CeQI
uJXx87Sqi7FGPZHcQTdgcpX138HYfQbCMYFQ1Fu3rMbrWGKSwyCaLhxLgTJrM8nxxTZCyIiJtBeV
s2ebySOCPWML8Yy1qKdwHcxXNlFbTTO/W2giNo41U9KMrjEnwtX7pl2GpMnGYhO80rrSwEqWuare
+55fIZpMAcYx6QO3CIKQUd9MEadnj4nC6DjXgxccqrQai1fyWAxXDlp31dGRSgNa4ly2rzjOzU8l
C2Xh6Lt59p/iDLNoPTGoNDFiemOkvSgSG11hmTdBJDJMcxiwldB4jaTkkw6Vzw6NUjcfu70M+9sS
qjBlceomNT4LT0gnuTrskMrZOQm2/Z/1sN3FbSy3grUXVBTXm1G9Nnb/6idMIckM6dZ9QCZGOVU7
0AJfQpl/Hc10AYEsYCSo6+sQNde5WG4FW9XF1oQni+ilrw/AgJ9mHss9IRPbTj6U9A+uegyBP9BA
LUCxd7WwME5R5COcrkcAKiTW8ABgqdJKyDY6vK8KnbY14YhQ+zRdNQWZEYNBkkG/bqzyK9Ewl0i3
yhvI6vSMYwBHdDUARdbJ92YB+1jMEeniimojaokE2zy0qtJ53WBdp9w4lQIZPDOiG1uDU244c3Ro
NYuIa2yeyAgoOYCCojTozx3ZVKskRvqt9tkdCTp43v3yc1+hw5gqTKD+3FebUNO2c50bHvRDRM/x
kYRsbVHzXEaZ3zhdG21LKzgmlfih0PrZ5kO5T4ZU8erJ9j2LW4+mzjxvMPAPdHZqyo5iQPjdoUYG
vP5DAf4I+ss5Vq0doUlXn7iSnqoIbiHaOde24KAYjZDcakMOnpVPrBH1ptBQ8RkFijTFhCfSZd9h
rsEqjNZ5FWCmFhq43U9NCVCWEOL7pFIcr/WvVY3TGp9IuUZVigrJZILhJCAHx0Fe0woizRQMaOBY
d1z9Rml4dtBjCu5qB62kxkCeek876A0ZmpgMcfGH9UlNc+dC4FO09W3CGoy7LiABArL6eda410Q9
xWdlVH6MaXstcZ/tSpX4iGkQP8o8f6Lzgi7KT36UXf+Y1/NzPWsXPcTLjkWnNJA/UxEupFMd7o3D
JjuBZFxXL2MLmqZTh+dqsqQnGrxpA9/HWAvXNqVinAX3TlhM3q0zFwziWzXfZ5L7Q7Z7JuxbOUTi
yK11D9CHXUbasMmaMBRAiEM8v4snZfBiJGF2nFsH8NMnSw4XC/W/h04BLrgfEVM5klAR4DRplSr3
uijq3CznWkpwo44T+wy/yi7JYLkYGb7PgXrT9uVVBIV2tpvEq+pgb0W5eLIXeQgyHYJJteiz40T8
UJGyifm9+8EPcppWLOto5jRauKtCiWJ31H31ok2Pk5gQl4YnU6qIEwvWYE3HokRUPPSr77qi3uHD
w7uOG3o/RvlXB45PrHRya7bZWlU1us1a0e5sjcqjUgZ17U8B+rLW3Ha4m89Gyf49Bwdl1RpyESQj
fZG90iLsL32LttUgQ4EG1tpZ7PiILDfwWW9ni/iLWca3PSYwfzzN7de8JEQiswy3ydRdmQaffbX8
npsjaiawCLTe4UKI+JKrRrJnoLBKlJ2idDR4lSDdavgvdkxabntF+wSlLraLr1pcfo7G/ls5mihr
sOS4NGsHxMzTeahBxMq0/IEj70es57e4oXAiMBPY2yMVYd86jPedqPTEWJNyjcdv0dbjf1mVDoQf
vSZfACGi6drMKh7KUXsS0IWxcuf1hu5y6gPezpPCx/I83yGuxUGd5PskAkwa9vZtnCKKdgoHVCIw
iq1mD4jATBRkptGt23I8ZD3dWSnIh/EpBO9qg9mBUOFZjpskxlbO6Oo2EuAQOtqna9MMjm3dGIdB
IcCxkWurtudTnSWoq2rHupol3dv5GiKS/d4Pyi0G8O1AHM1jy8pVLwBKzXrgsm4uFTL7OYXya/W2
O/xoA9FuNZKB2RA3mwKlcNuTXF5qmFWMMTzFTcFLFewk9tgZv9bZobhatUlPvkVpubWZAWhU1C92
UIprmfnqFXx3ayvB3oEh6Yk8cVFTUfpM86dwhjBaG8lnLD/KvSGa9hAgdlmNvvXUMrbbJL64o4Fg
IUYz0z1KE3M/NTY4BSJxJHfJnkEtdOMSMomvj8OVCF/WsFb32C7/RzgwGDKSBaHS5i5Yy+FQ4UWN
A1J9JpUuGIy5CFO7QkPEHBCqExOTBeUFq5/+YBXlsZfQsEZ9g7pH05HzjuI65mG8zyN5YC/tFqnD
cIVR5j5ISFEo5jsr8dnIG/QcPwp2F7/H4dIfsnXNgqTkCKmZkO/eZe4ivJLg9zBo1zNJM3YHOCdM
DLm1SdRh+oWuRPJERDQY5NuGjxp1MwqBvLPvtcn8GjRrW4t0hmYoT5Jo/CDOW/tbtpetE1ptmULH
Dmkxgv09PQ1UDHufqeWnC3huJPEIrT9I/dvOdDEX8lE2MnLNTN1miTHdCb1F2RA9mSI889hR3KaE
qkf37YR1QIBmYSXJNTrLmbIn/kN9mvHx4EUuPwglM8QSkFekU1DkS/Aln6pjq5atSWnpqippo/3+
c9eNBfqHZFI8q8vABA5tcsHvjf7MmawTOq3sjsXpC1bSfD9TYf3UxMDLgQ+mGCQH4Z5jcG0O9OHq
yVWm2vIG22m8euy3qJGSB0NLHgJnytwA3TBDq85lFe/QO2bqHRZH9a7D2KU0MOhmzNqkWEBGUCsb
SGP6qVfN/tTl8YCXuNFgP5jhxmxBgmJWAgZpEGdQFOAFfDs6IfjOjmRjj5sKFwWFkr7t/Kq4aTvR
3PMBGIC7SIBQSkBfTVwyCxd0KFM1j44R3MM1+jkT6+QQsWSPMGnaOGJVhNa2b8BywZDD+1SVts3Z
NaGyVdjQ2Wu1x57Eb5Y5sQx44W4WTrcFwcbaoCWOF2AIhDgL0pZ/Q8PnpCm7uNCb82wV4c4Ip2Ad
pkbroqevPLNUYPAvL29fglH/FKNjdP/6VhrmoUvv7BOsBuZibUIbjYcEeVTL33r7+29/VYYWOQbk
xhj+HF6t5aXKsQBrWnea6xILRsHWVIDp3thTzniTMRNrgPatGhr7BsE/Kek0E+tgsO/pDhHuIYCd
a+x+kr6dgKTzkjZwJzoTZT4Gtstb66sU+nQQPVKSgEbGdlTylBK8I4ok0ugqFHhz314sYT2iRzZ2
eKXiLW6eAtJKJfdOo3xr4j7Dhwzpg9DLwnv70kii68Q4xm7U0Zuz7K5rzWpPr5Y+qnKZW3KxZl07
9w5SUAhiz4Ja8DCFOsR2UcYkGoDZH5vJutXIq3drm6QHsBP+6e0lr1IgFbIBa2qEyilTC2pitSU5
hjrrth5K/TECqOgo8Xw/57mGoHDWNgG1lAgD+TlwNBLNdRAoekBGjzYyamqrYW1FJNekdLyZcaLw
nzgXzmzcaOU5sR372mqFcdNMF5kYimt2rePZI4KCoW4B1+rWyJba1D3SaKC8l/V0uhm5Kk94lGtU
zmYAP6CpW5cRiN+tZhkZp5Z9mbIMS7F6pd6bDpOHLR2Y+TgqQX4hUKxifFi/Ah0ly1RmLZ6Mcq1V
g/BG3cFLqk3KHd0SxqJ0Q9e0KGMa1cQp5JUY18lyn7TL3UHWeWCle5L8iqe+zJNVwHhLr7PyzgAr
CCdjJkphAQkwUXJOJgaI7cByTqJWBRmfjDHAuuqzLQBfGL2GPQuO9U0a4BYo8kJuQmvZw0QptL5G
ImSbs2Yt5Vh7GnbbFckLTdZAl61tjNQx+grGsZE32cH3hicE6pTpNM8GSl5Y9ZpWEZRhFYfWjuuD
5pSU5nS/9soUNZfIb/CSFijJ/MphYrJ8L2a9Ib8M60nd2GxVKKFRgNpVxXlV9KNUnAtBcwk/bRme
0FB8881kZJh9pmgwTr5hIl9N8xfm8OZR+kMA7ajGEJg02bY2sERO7D39JRFWLw22J2rebCNSuHZj
liPAUMQraorpOVxw6U6RGbAFBwY4MIIbc8RqjBo8Q0qFztN2wh+4drU9c8vykEGR3AwsN+tmUmB6
Dmp5E+tzsMcye5Sp01z1qDYpVsvksQu5RZTWK4wsPSEujN2+sdWLImlz2LWTerpExWsUw1nHBY4l
VSfUpYgh20xeYsfxS7cAnKekk8QYCLoa6B2wo6Pl0Pzu65sPiMDXeRUrT8QNjDCqPHtCFAQ/1uw+
ofY90nBz9k42yl2ktj/6sM9uo3SsLrlQ5arV9e6CgtHYTq0encwhmfa91r8UPZ2PfsAsPMpxk2HM
nHyreWry58hAshvo7DHqIS2oTyBgpv2lNbtluqIUO+wa/dW2HM8PxTkiQuXq+4ZymHK7JlAkXKm+
Tu0ANetCLcVEbmbXIYZcwf9W925WdMsHuowqdYxpCmEK9P+t7yVsoVM8QI1qg2Dw6uXFoIO27nrN
3EIz4QkqK7Fn2JY9zNC595INB9lAlIq6D5op1WAMgcY8RORjbBTaBV+Vfg9iJz/Sq6l2menP62BC
rUSPH6V1lp0NPoWnbPABmvr+6DGo1X7GHv8vYrr/Cox+l+X97sv/m2jvc/StLpriR/s+2/u3OPDd
/z8B4JpJXfR/TgAnB5y0sS+/RoC//Y2fGeCa+S8KU0nh5xgq1ekSZP0zA1yIf0mDy9bBmGAYuDWo
Cv8dAa4I61+ORfi1qpqqati2RnI4GsAlA1zRbH6PjrfjLP+zNUP7fwkB1xz1tyKPTS7qY+Joga5g
0KfSI4n812hfRJpZr2GZWNUM+BAA5r4AecywX2u2yVAXzmn0l8sKTqVMzu0EMfyIWA7G0JAM3bg2
otRWD75fJuCUujpOjridB4U5XyZUImD7Jg2b9j5vQlz2W6IbAS/dO6Gl40PaFxlJ2tZGC21M7N7M
U4YjlRY8eu6YPlTmL4Ibd6T7G5bIZifZxnTppk6i5JjpfMmg8net5qAUE8vsns4z8tyt6RcK3hbU
AZjpQoltQaIFs9xcUfP5G0yV/HvvIxxbgNV5zM5R0e59mBg+EBpcPPeiMupq6+AOAD8lTTD4IuKn
9/Qss+ptrVoZYcOSoVhXQFvapJDso4OMFRvQL251g55uV1X6zsITB+2H2Cc6xg4EBsAsJeGwhY03
OwnSrMKUFQm6tcU09MdSgDpaaQhJxCpHdMCHbk/aszVoaJ0cO+9ikM9T1bhRJevvYRPiM0vRIhmf
6nTAezMFkA4+ASxItC3NuYrAiK5ox3RfBpDO8GhyRU1l85pTnGMgLkJ/mTcnPh8XXnWCwjyi5MOd
RQfx2VcVfB/qoNb6QzdlA62PQVbZnuAr1SJ3GDTFI3p1nKOZBIwKDlJUwoWwOoQ/JvyAqFUdbJ6b
mOcCCHZiOzNP1ccReCC7uGD6VuWyxTMdUZyZX0a048p91XYIJ/TY0b/3rTwwT/hK8BWtXtxwIfhF
kXaTlNglQpLW6XVZkT6Z1+W2a/Z2yS57U5lkgFJO1+oigiJxZd5URA84t3g/cpvhRKY5j301q4wg
u7qLvcwnCG92tJqS0UaJAvtsyi2nxjWEc3Nf1RLJMR9KkD7MShXom7Ibg+R+lErueOWQZOj1oop4
iVgvpf/a4hToPmkirEhFVcx4uLCLF+rnMkeqwXC8dxqIBU2pC/WBt6TMBx4JAw3xuI6V6EQbJK+/
YHe1sbeUUViKV9kEU7MzO8Y293aVOu1tqGaDdqdqwYSRVk8bVL8hWFZLrrKyjcnvGZRs6FwHV3O0
9Gd0vJ+rWkZYNwWMkuaVR7Ntk0LFDdhH1GR6TPAMZgXbI8B5TgEd9HM8PchpZhLH3LkennPLNuqt
EWAmplZAocHTfeh7H3HkrDf5vQp+QT3ZmJmiY90FdsE1JpPqkCvFYG/biljcnaQeRDax0HIRryCY
KqagJQQG64i8M9BuJRC92NyFt8wtom6r1mGtE8qFjPtozWoWrqak6CAc65J/D92NpSWftcCHCDAG
k+GDfxBltlEDQ2njVVZgKyKDIBygEpu+Npg0gK26qdY9VqMRbOgYSs9MrSA/Fn1uKafKApLgWQrT
KRhG/ihfsB61CTTEiUbLEMFZdIWostjVFRbGbTnqttzPsC9A6ANjgOJaCQL1FIPRmUejTjdeWdgG
8lEY+3f2ro3auWYIFRo9oh8AQg9zPDSShoSDdC4Gv88EdHQIacjLTBmYPjT0PhexuQ99xlART09D
avnIYyWT9zrXJKndfTjR7PXjuKtctqHjBDJBgZF+p/U61/XG9m0coJuuarTAlXYfYGodwc0QxdpU
N1lpF9lZDSmZsS2lKjBdxwZ5EKUmCvqOkV15dtBoq2tT2IqFqpyNDZBzBfZcyTONAGTEdbAsmj6E
kJuV/bClz8weZCLzkd160xC/luVpTrxUOi+4wrCZm2NK+ABh5xNjk+jKhRCMJ58/y0QwSYpnUxCc
7QkR5+Gj04yYQIOUlLYoKEu4RTWF0kmZ0gJPnKPLpLs2iQJHYZC9TawWH1v1wDbEod2FucH2f6Ca
bgl6H6qgglqkR84HDR7B4/iXRgnPUNsgrcFyIHPwuJaW8/sztMjsVO/SghXYQyC8HTzLw65LKtDh
G9NFsB7fsKiuok2AP+nwS7Fx87Mb8z/yLrth6W2b//0/hfjTsQW4V8uUNlpICoxfn985OixDN7Jo
BV99m74w3NwGh+YgHumGrz841u8Nobf3KUyqFY2pPiI9+a5WUCZ95gkFrn45lrF2IYIhAtv2a9XN
t8n9dIx3/3zE5YP7qwP19wMuP9C3L3cRClU+iv8IGYbh2uKA8aE95K590Hekc+0/OsyfPkRhGpom
GNmajqktH/IvxzEZ9k1d8+/jFF64SdYD1J/xTFbP6p/fkjD/9J5+Oda7rpqWqVFuq8A28pPt6cx6
V/HG2bZfAYfu0u10DOhlufb2n4/6xzP3y0HfnTlZ5SX4Nw4KNO6k0N7lLtj/8yHE8m/87WT9cox3
J6stfCW2JMdYrg4yRdfBbXIu9wz/19112hdP/3y833u+/742DC57g74vvvN3N53fDOCgImoqa7wm
JdE+kufrV2v89M+H+fP5si2AhBZwAl1dzucv10aM+sqhwQ32baN6w9Z08w25GEfrQFjPJrvJ3PJs
3vzzMbU/nS6pG1TjJisLkpffjzmRnyGjllUaRI+LtNP/XJ7Gk+M2j3Ax5EWuqUXX4w5E7da+bx7a
NcTPR5SJH53S3zvXPz/jX34Ofdk8/PLee8JdCgvn3co+Y/dzxyMux5XxHKyxJ6z9j5aXvx+NRrMh
2BQB4+YWeLeUgc0EBEAw/ap1hUvqCakdK9hmrC7xXt2jCPnnT/ldf3t5d78fb1nWf3l36iiJWFuO
p+ztnTihxdkGZ+YU98NG35Lntieo+YND/v3m//2Q705s7jsIP3H1sqDVh/xQXBDl7YxD+WPY0Hjb
jzvM+R98rNrfdni8TfZ4qsXCDYZfvvtYnVhDamkgcSEQ6hA+5xQwm+Xgy6HlnXYQt2y9tum+hS2u
HYcnuflvvGljeWJoyyVt2e9WVz2vbJ6a7DV6N9jnrn8gAFFB2b/WXLKh1/ZlQl6trD487p+up1+P
u/z+L+cXrEWTRgnHDU+zW96Ivb0hwPgL9ec6cj98OP7xY9a5bplFqZpqvDu1NQSMWrMAS6ke+mpI
5y5ZfIfpoH3tProt/770cUb/OpT57rZME7QQo+RQ6ck5GR5Kbhq93JtgDe+Us1jjSzkDWPnoPP59
gf/9sO/OY5rWcd/VHBaC+1Zsup146vcw6w+lF9+m5w+flH86nuksd6kQFhSRdxfu3E9F6VChr4zd
tCU7+ApAUlmPa3zRLrQY5+W/UQdwfaqsMhRUNlPFd++w6goH1x9UVDW7j7IESdu4dajrEO8wyqcn
R/ygvmM3Cjn65p/vkj+dU54whsl/b0vg7xcrQQISSwu7w2q0XWVM3VwWu7w7hPrw0Xn80yL066GW
p88v90VCDnLkJBwKIv6uvIG1vYvdZG2syIc6DKfYG/Yf3h1/OJeGZgvD0VmBbMd49xSdyZBC8diT
Ub1mCHdZnqHZOloHh6V0VF4+qnf+8NS2OB4zS7Yr9N/eipVf3mM5NLR/QBnxHvuN2MCFf7U2GHJ3
touibbMfPzh9YrkYf69+gPAwfeEdsh2w3tfGSZpntDqQnUSwZ5f5vx92r1LPDkFfPbPdGVE3hocc
BPk6hJ3XtCg9Z6v0pCi+ECz9PYN2sA6q7pxN+QeT3D896H772d6d8CFpsXgtAX/GmTgFpkj+rnSD
rcOEZ+N8dm7jfXyrfHDQP1xkhs7H4LAa6pz4dye8rpPG6QPwo7aFn2xS1yS0AxsePni6/WHvZRmW
Jiwo/5aU+vtFIlsiVcImWBYlpOsIRErXyr+Gvhtvksf/JO3MehxXkiz9Vwbzzgb3BZgZYEhRS+x7
Li9EZGSGSIr7JpK/fj6PvDVXotTBvFUvXV3IQpjcaW5ubnbsnP4h3wCNkJ6g2kvNldotUWeaudPP
LfTwB0yyCK0tutBM+QG4i584T7UTu0U6B3EQn+jYvSxdtujka5pic5VObhdTbVMZzct3efgW219T
4/rz6DNBUIhc6Ojv25MrJdylutGV+nu3hET7qnxIL/JryaOE2XrDAny6Z222t3NbJ7ZmuihF5kmJ
eVKDaQofDZ2TqZ36boWvBoQKdrOn1nar2t+z4F0usjlXOf1SouLOeJkDBlPRVRGCD2JCH455BZXI
u0b1K6uCC8ajriw6ihqia3ImPWqJr0PdWMQbU5wVk8Swg8be0TwFtsJ/Y8MVRbFZPbkCbYDjHwM5
uIOArfreq+8dlVrUVh4DGkO7KLyhx+fvutKV4VhsoMXIVFXI52zADi5q5jAlCACi9svMDzoNYOwO
T2BVdVRTt6fZN8AOelmm8p591e+3D+QUi4/rNvxSf82/KhdMH3u0oX5SDP/nhuHngDmKXE3lyTO5
5tswoHhqKLT7YEyGsGdrQafHuCelMdDyLkN/VXw99Dd2+7WjiG2kv/JiM2jXanhpSObMrznjI0c/
ZnKaUxUB+ipkbCX5EsBzXNK27bu5w3bmMGMErUBZ5cbnVB9/e9A2EK+myvvgMQh9qf/aXYhgzLC8
1/6M/erZ2ny+xecWRTfJ4Eq0qFNN7yYrjlN9G1XvYfxQGSAUb5ng+dzCufhhqgbdKJPl8EiefMSh
btOw30fvCJht1Bf0KKCDiOgRMVvhisfqOEIu6hu2v1+rc+W309TJwra46k1YMk+OUgG9cD2MIbbt
VaKjOesFxpLpaq/5Yfm7q7Be9i+0WorVbEZ85kMeWZ5crDKjkLttH74bLiXdBULAEEZcoAe9Mpfw
9ue30mLukXxurYYlRAOp7ipkVMeuk7YBY2iV82sEL5uBVQFD6Y2OvEnpWXz+ScWNMgnOjmGjWWaQ
1ijkNceWegCokIw4P9uiAc2CbNf+eUvdFWlWsrhe/VbbzUyAPvNStQ5NTt81nYScWJg4P9Xvhhus
nCXqO+tgw/gSkxXusCyfsptkzRyzp17P7+zJIXFUEhYgb7qmGDaOdLxep812eyV2fqhbSB71NTVd
cATjTHg5TVdIgFUHU4xPyEBFJ99Pi3RwbfrutX8zV7JfXkAQEGyKdeGbj4ZvuuoSBrLvMCNC4zcX
4E8XeGxaPV4gXUswpJiGphMNBA8Bv1smssMFHPO+4hFJe3Z17opXxF89cqPJgif3nK1LqbIPdq+I
tC3VZ7p39NM8a4X6RO9tZ4+HcuK1E3OTE9nsLA16k90rBOZA0zqE+9z0YXxitFC+Lr2QAkBOc48J
i1dksIIf80XyuR8wie0Q05YM++1eE7l6GcfyTuZHdOoa5qyNVTLiZMC5HDRfPz+rJ3FosuppZlPX
jsKszqvK5D4qGttkzm1PkoOJgUl4b0CdbeVt8totg9X4pFF0zT0aW9ol8nW4j7wAAewguI4/fZ97
y51WQzEurkrLVjkxJ+2VfQMwoMyEC3WL/ir7qagegzUXw0cTIllkj/Vw0ayNVbsxIKqAsdAtf+qZ
u1vO1QdOA9TxL7GmWXKybUyzjV+h/FqbvlXc12SsD84yvU6YZ7nHtUDieo5vrDRRZJovwZw7wwdb
YU3Ch61ATDjmwr2DlW5fBi8JD2nlQbmobmzdayCxfAxu5h7vc0YngSPM261WxrvXeAfnU5pdR+qv
OqnnwtPJzTbZ20mgAISvNpYTvzKV4m8v5efhV3nteFCXMg6EQsgS8rC13i5n889zZ+dwSycRo8Pp
PiKyZTGXlqp+DRri89N5WhuYLG0SE4ZwcJij36FW5zrbRQh7IcoX6gICzuYpv0d2BIGD670O9+bC
Xg+Xc2nK3PebRIdIKTuTQfVXpYYNtqPkyvgmiLyZVc4ejkmMAAWRtLs+foVxznocKBDCzbwQrbR6
yezAs7rZL8tNcWOvk3vnTn2Y2eM595kk7o1WSTst3b2K5tPwEkNNg1x5Rvf1YncfrYalvKgKVD7d
3WM9l/sK/59ecYceNM0cgP8FUbR7NW6RFmDyiBsdNfgNsqnMWM52YWe+5vSlXjlDvIcv57XYok6A
iPNQVBc14+Wf7+eclUmgkSFCSEd8pgl1d2vd9B0I8e7b5zbOXSoH+2aLfT18j+dtbWR8Mpu5TB1E
sbkF4wFQd5dTJmSA+3NrM+fcnsQXmDRMNeMQgp1cyDbiFLDGfW5hbs8mkUSOG3NMFMik858KxCrR
lz6ZczXxIz9xNVv8hMMtk+w00rjoS5+FLJU1GvWu/Wi7eLf3b7oa3UfbpH5n2NN3Y9nW6bAv4tex
iK/lFObu/Cpr1OfPd+2kCCSCI+8LSg+AJFV94mnSvhi34zZ6lQdIFdFJ1PLoQo3ib6YmXXVxcA2Y
y//c4llPAPRo0GNkbkienFceAds+4hJV0cTa7W2mOx4/N6Ce/UwCJaHz2qaROQmFNuwodkSeYDLR
tlsPEpxJPpKHGro2IZxeqiv6YJJfLgC1pLlbNVeN5Gu7L1bxU/OYaJ7Ni88u+eAHTaJjAehgROPn
lYoUs3+INxSrz5d8Ns/XDixMNhU9MwQ9d7vXahGgwelly2aduGjFXMEdC3ni4nNzZ0PH39amQdCu
OnuXS/FrWjeu3iImZTaIoaBHGPIszl8/N3aKbBAuCpoJFC8wgJO2UA31kgwmjbtFI/F8rb3SCxaF
j1Bf/8JU32zf/ezXOrA3CYyRUSYDwNDXvDcXaNTDuGzPBJKzoerAgnDggzgC0l0Ckxm9Jrp8oWU3
TJm7BvT/n+/b+WWAMOY3QnM2rSAMsgNNbBC+VuVTYn2Poh+f//nza/j/f35aLUALHdkyJ3wtSQ8D
GNtyE4oAQ5lZxJyVSXjK0iyWQZm81nG2LNQHCdGKvppzsLPurP29lOkHF7IEI0sJN+PX8qVE7Plq
B3jGoj/W+TBU1J0buKqL6OFM7exc1qQbFlUzWfSspkUPxg1gZEsjOlAGMh6mtdSaEBJYq03cUKvU
5T/9YqL+rtIOopEBUm66l4VemYPZfhcc8kP9DDEYU8NzjbjTJdE/VQSqnszdoKB07NrbUUGaQO2+
137riyx08KEIXsNb+9L5AA4WxWq7DH9Hv380G/Fngw+3xa/ssal+/WquX4vpiISw95YXQxVB2sLs
xV/2F6/N69F/QXsoaoZ76FaGh191mzT/53/9nuIQ/8s//cf/8evjrzwNxa///T/f8jZDa/nh15aZ
osNZBs70fz/78H+T7a/qePaB//3vyQfmG5gn0MCY6pRlRbnyX5MPkv1fpkm7iVIb9X6mYk3+6a/R
B836L9kBJMLMg05bz3Zwkb8mHxQx+CA6yIoN1lSmcP6PBh8+wsPfqRQtYeZbHbhRqaPKCr0ncSYP
QiCfIGAkPLpgIqioXloAcUX/MKa5KneM+1lOECNUOEr59mu6Hcy4Wpt91ZXIzu9QtAeNvFdbKWbw
f4gZfvw1qLbR6EK7UYoC+U4pGNrtEZkuUVFewdEi05pM2yHaU9sE49tl8MUkSEK6PQqxewRrm55h
LuhCwl1/haTTWMK0GZcmlU/QidoLpKtoB3qOZqQ6QDew2cw7pQP6f83XZp+X8OLZEM5CtITCdAlh
pRkZWgkTo9aU0Q/4f8MaNl0r6Npvao10LQjpUGNyvqrBb/ujXqrZpclIFPLBu7hqAST38Q4CSBei
fa2rYGSNFcE2ytmLvrUMQ+5QSmtiqY82wLQp0AD4Ha36EghdUW1kRU5KiAtrs2eoeoGg1NaBsKRN
Ynjrt1AtJIzORYpFx2ffa8pwO+71woCEI66h7RMiPEmtuJVkNvLPGM0VhH6lYr3vjCD9EgYhFLyF
Uci7FM5DG3qlgcoRotyJke1VQTM/7Lbkkc7WkpYo1srjPXX0XOURk1Wa49ZMluxhMd4qxtPAN9Ap
KwDofrRbRutvK3NURghWqez3kZ8Ykm4U6Kfp+hZdx1hto9SDh1I2X2TI1Hq4kIYKKQeNkRdtKVUl
VBD7EtafldYwVgCfT1nakGw5IWzQla+V+x46dAPpsU3YOlILtYCWVFAs7CTk9X5alR0qdyC+DfsB
VeVKKV0525XDrZYNO+s5CS0HZqWOifqXNrNi9JqdBsISMNHm1l7p0cDswHpMmrppobouHNCCPVSd
LQpZMgTEPvjl7W7ToKyVAKSWdkMDuaQxqDvI/5i6UaqVmRtG+MbUN3zMEaoTxa28L7r4RrRO1Ru9
CZTR9NVAa6SHIeKvbYyUryV5aLk5WXwR8OU009/2spC6SZgRLS+ZSqN3vTBgFpdquFhyaMzo+e1N
H+adFFhjNzjdpR1oavdcZoENRivdQicHjSLjoxBD1ElQxH4K1wrd6aIc9+92bRh6t7KDtgEeU1fs
Mj9XaVvnWrUYTZIacP/3Xd12wSIbanipJLgKtS+hHCTJY2LlMI2ibGGP5FajmYE/03aKGn5V9DFp
60VVbeMBpXGNQv4CApbqa0f9CxplauiymbhSzYjkFUIrSXlbQ4oC41hWN1W0gehRNW+yuI2pO1sV
bl57eQos/2dbNgp5f7PvMwu3TbuACnVoiskoo86tC8gRqsy4LWVJ0qP7RAYXeol6VYOe7WhX8dA/
ZUhYITdR2/DT3WxjUPpXUYH6wkWBHJADht/MzJu26xBFIX90tu8ZylUVdJkooFkb1Yxj+b2K+Bg3
+6jibnfT3rYyhHqloFZhF7ObOA5v2myEvMSTkNQdg6Wtd/3+RQtlO/Sb0ApMvx8zxOFsyw5GvzX0
rcOoPQlS3S00mPiyYVGDAIYhI9AhxDAYlOcvQMXU98yn4AZDafiERCrhfq5327j3jJhAHKErFymI
GMZLdGGGIXOWoV0Ved/ikG001BXSslC/K/Qq5DCOjB0T4FutvmoM0zJ/akEI128Dc4px09hOVd/C
sBpuqfLXUp9d6zvme6/jXBYDrnKTSupSV/dd8QBX2bh7zLkpUHMPlQKCkwhuZOUCwdsxuJe3eyd+
ieGtzm6jKrPjm7ysrcLaFBEoDR4aNc/Z5yDutHEzKNDGpq4lAWBd1kEdkYjuI7BA/sEFe/f7fjrC
+x8n1YBxuftQHxEwKoVi+LRb3odMncCJlACKqyB19LofxHILseM1omPr7L7QGf9GddL7D+1OXpBq
sU/3RQbf1QdYdsFgSuNuV/1FuelW2wUcKX/lVL8TlXMrPX5En6508qLc2lKmxYJhq1nsfbrJPqDr
2IXVBThwde1objnzKJq8804s6pPyfmE1uQb/RwJITVTyqK3DGPWt8hH3Xkt3PDXnKuuTwYNTi5OM
2Fbh8mlQwHZFB9laJotgEa2slbpgyPJ3jvrf7ueM4zA3epTvNF2OEGzPdobdZdR8i8xoxkXOG2CU
1EJo+nQ6JNs6SWHFdeI66l2dfjNRpf3cBz/GMA5Ttg/fNwxLgCTJDz/q7AcpW4kuV5b2gseA9kf7
PXsklI6rfe0z2E45BdbVR/urvZY2pC8McHvmDVQ3n/+GCbDw44spspj1oSWlnBaP6n3WJM6IRHW1
CO/UV0S/89Vv7CRQX/TPgOJn1+mMZwpXnyz80OgUzRhbibyvRoIUVKprpNLW+6W+VEGozyzuzJGD
pEY0p2VDEa+nYx8Bnd7Rfx/FARADPjUTXfQm+K8LqI6uYRvZ/IcGJ1ElM7f9vso4cYW9gkhp2a3l
n9kX+ba9am6QSrubqxudO+KHKzTFDhy4UFiBjw8UPp84cJIbenv44Re62y72V/AsPCpzz1Fxgqef
jiIjw1LMkAA+mxhUog4KBhFTfp9wetBLmDSX5rJYzc6Cic9zZEvAqLgfqNg6gJinmEsnkK2cWTKO
+KZ+Uf1kqd8lj5KvL9oFXPyeTqkKTjIA8bPbKoLHiWVVdyA44u128rJvtKHsgxRc3W/HEXDbZl0v
1GW+zK7nJn+OSzIcQRUkE1Na/H+OAZ3S5GIILEOKkYbkNSLpXmiDmIVsEfKnz33znBUgvUD5KcwI
HOuxp8h2v0MFHisjfDH7+7xeq8kMEOzM96IawoUNiMhSrGmZOOxQMitk8C0NEnIdA8K54aM/C4nL
z04tZ9Zz6vqqYcNEBbidTjoRenK4Q7npAmTekJ/2x6U43tmy9IwHKKf9+vEPkB/itpz4xJG9ydnO
q1QbEepBV6lFTnhIVrraXkqjvIjlW8RNlmbUXA6Ix8Fo7X3+6SYN1w8POTI98ZA6DWzY2Viqvmo2
w26xhQTJt/x2oXiNN/6ikbyWvmmb/XouUJ9xmkPD07p0nEBS2UYYDhkiiDVSpOra0LZz6zsJKsef
clpIoyA5aHDL7hgAScDvB3doh3rlE8ql3myKIvz8+DNCRcFhMzWOmsGte3wOeMGPRrvlHSZfqB6c
yLfVreTTsF5lD8gTPOsPM9/udAuxZzMmZDGHKVOgObYn78UzoE/Ft+s22aJh4uOH/K36IkY/01tp
79Wy+wcDAyfZC9BThk0IoACRLfCvx2aTgfpDF2NWAJW6Tb0ivw31jeO1dOVVnl0uKN1gLshM2ibC
U5k4IV8yZFDdAnd2bLbRmiivbEHD9yhm3sY181gr5s+82GfOevX53qrn9vbQmqidHtx+hREFbRQk
//qW2SMSf+pOBOsLxnp2HxBU9OJu5cuh9naPGhOGIqGBEUfxlbm7/7hQe7r0STySon2Q8PiMGQur
X5aSmzI57pp36Mx44q7qVunOS798vgNnIoNJ3mgzYQPe2D5JIbdGWkCIIMWuZq4q62o7PMvyc07N
SdHuEgiD98FtR8dqYGPS8Kq0Xnup9Er71mjQmu1mzvGZz3H0YyYRMsz0PdGfHyOH17vI8ijGu6o6
l9SdtcJ1KSapdPkkqaPWIFFUs2PG4JqFxvBfvExX9pOyQr18CbCfduMcZOucWwtaGUs1gdvbXG/H
jtZsu77OFb6tfMEhXkL86gkEZ73ZevKlNpNjnTm6R8YmXp3WSNIx7x+7iXKz12NUStKZu1O44iQG
GhoZnEisBCPPJAZmCfNpkELFyIEA2myvct7XCjo6RflgqXMueibgUt1RGFsSEq4kO8d7V8dRnYUW
Qs5izE4k4eHCJsAnbrnh2lrM7d4Z9zgyN9k95paQYct5WRuSg07NRhuuAzRX//m5wwpwYlqBHDtz
soNB6GTthzo1T7d7KJ2HVzh83Pza3GTr4NFaSRf5t+56d2vONLjOeaIBExlHHo5C8Tg93s3twHQS
klYxmansjVf1arfSubykFTqQ/0YFgYbGobXJie4V0NKSEOGuK94XEFY3T8o6QaCLBwaURJCJNas5
dL8mrqapdx4anV5dcdin+xIAjX5vLWp/y/BG7cXL4Er/VtxBocI/uPLyTcy/yrfi7aj46ZJDz/S4
5omuIs5M47FdOxtjUTIft13Mlq3OBHsG9WWT2QAx7zLNpguYmpphp0IkHzHUPniDv7sUeNxqvbtW
7z7uWBokt3PYrDOhgZYv73QeJYJQa+J2vYrwtC3Mxul3Wf0l67czfn1uXTYtLO1jbPPk/q60RB+l
gS3OvpqrDvTXKl0JIZGFvuX1w6A8c6oLTXPR5Z6L6+eCEkOqBoPdNDm0KWlFVUlIB/XwhYuiwP4a
Ofsvjs87c6UC81txgT5TQzcWIYwBi5lVnwtRh6bV40NFfdPKpBLTwbO4UsCGLaLn/bd6YV0gcL2A
cnvG4LkgdWhQ/KCDxCUeI21XwxoER76bvvZPne3+Nb84evmTtVJ81I5w+rmwNWdX+NeBXcOOZG1f
YBdpo+gFBaJ+EXoNepd+tlbejWo5LNJFcT23wefc9nC5kyuAGVNJ3or9BVXh5vT2eth1Z7b09HlG
L452ncoLlJbqtPUP72qrB8X2d2CEdnKNTOKq3uS3c/HpzMPzyNKURWJMg0EOdfTS9FVwryxrV3GD
uzfd1d7t9R+MAIgzPQ2HYLt4uXPeZdBcx9/MGeGQoheAwiPnQh4vontzYaxgQUsuo+Ucu8K5L+WY
lOMVcanB8XdsLFaUNs5VHB4pIG+r166azJU9T4vEXCoHNhTxJQ+cEHHhSoWzLKb0Xmx0f3sRrOur
3xwcsw5/Lqgc2poEzAhdBHUvY6ta0PVtvlYbHbRT7kEiWlLpbNz+It9I6iqdBdefS82PljkJKlld
mUqUEatFDQlFU3/33ViS/TCazgh+dGfwJhq+2A/ScuYknDvkh2ueBJemUVLkXDBc++Fd/A2GisXb
/i1Yjoy+an513a61pxmTp9cGlFEO0/4KtUEL2qbjTzo0NgLUET6aXZl+DlCOsJI9Sp650G8jT/4q
wkp4P1vfPV3psdlJOIOoahc6tNvc4X5clg/KWs+XVr4I38srfRn7hac0t8lq1qlOT+Sx2Uk403Qp
TFQ0lDmRzWZPcWQhebuNudwzYTuLj/44DsfnX7zr6NmpFlc/IJPjvW0cJx4L1YER66LYyM/BRr3N
bsicN3Nn/0xueWRpejAzMxqU1sJSt0SIyYHZhCc054NCBY+qudf7aaixdZhFHGiIFMqF0/s+lRVY
8iKbxvWA4PjdoD9/7pTn/j6j0QJcIxotU7he0bW9Y0r8/Sp+GJrrffTt879/zucP/v4Ur2cojDxT
QmbOO72oVLK9LlwlcbvcZcbM3XbOzQ8tTYKY2daWVSRYavfPY3PTRnBXz3RkTvtAPGMObUyiFTTv
yhihRouXQUF6l36QhtmPiI27w0JeqOv2yxxY7/yy0IHndUgF/COAHtwDI3pKZSrcTU8FkuDFKaBK
Cn99/pXO3Da2QWjSmDElONnTlDkz2nzfprhBsilvqkfIySgL2W59l97OefSZBR2ZmuxhUiqDjkAx
4Yj5PEV+EEpmWTiXJ5/x6yMrk1ir5uboDGRyrrxiZGz0mjvUIRbN+s1OvCzyBCIQkY7/cBcnkbZS
1EJH5EvQ8sles1HWAYNyKaX2arbtM7eL4t8P3EKRQAgy14pAA4WrBjU72/6Ryw8zCzpzeo92Ufz7
gZXOQsyFsIEVX7oNC9f0YEFzzcLV6WZVN/tbJCw20mYWdyB8YBLNj+xO3u971DLKQMUuXEdfs0Vy
262pBD+g5/e85Qn7+SonM0yiJgm4EIAqdWdZc046aD0qKkm/Rfxq71U4DJq1gy9/AL7phG5XRohM
jiu74X1/r1WufNU8/MFUuXDI6ZIPf8Rkq7XCDBQAMwRiStGSa6wjP12Z8GW1tCiL67kW5Tn/oScK
NR/pCG/JSbTUlR0ALAtAlBRco/LrduDZ0syZOxHnPqRIkBkjAXx58lIejXJwzAAz3XIARQLL+UJQ
ZJlo/qzSBd7zNPMt5wxOtrELKAFHwmDxxiMV6YQPeIXFlHX1ArWF/VQv9gt1IR6sKg9lBjbnk5Fz
sedw0RPvNdFPzTuJ36Bun4b42Zq7Es68rXDYg12dFJxq3nd9KxzWepQpW7+EZOt0Xr9Kgzf6MUub
A8mI7GnqnPCcqoIxxoTnYbKiQElTcgdN5HIInq0dX0AR5kcgJoQSv08iT1MdchgB9phedjoi0tAE
Yqf5Kr3pHiq0gWu24GPMzfA2vpc/zXqBPsgvsHuf+83ZLT20PNlSsw1NGLSxLPgkdg+q5/zIr5Fi
AgYEZXjozz32z+6ozqQQr2RbPamVl7tYLzpDIcLF36vwu2yt2z0cyDwpSV0ELQ54jH++RPIHlO1F
78kELT8J5kBXS/p6yLNQpUT7tf2eeymztsBikUyDk2/25XEmph1ZnNyHTr1zYtnAouD/UqlP7tFs
hADMWWV+1rv7y9lHx5mwJobK8FHe5YIK7HiNcabkiAkNwlEBcz1HPgp1jzuv+QCz2JdgVYFCzNwf
53zn0Og0x40bjWmw8GOZonavLaLvkvcW3BK3vT9gVjy7qyyRb2lDEzo9JFmjIVzSYU57/E1AEi/N
b9q9YBuOL9CXnVveac2IFtKBvcnRsAcn7IIWe6K0YjD837k75lz/AIl05snI65iSLVxXLG3aL8jt
XZZ0Bl9v7w3e9rJcBQwSG/CqxBf/lm+KqS4GRnhDQaty7CllHMQwRfZIq91CMIC8H1hDkPNPSHWj
Sw5X5NyJP5djc+xs2Gspvwn1hWOLcZGO1dhj0b62L2o4Y37X3szLf8w3/BFIj2xNrsHE1va20bGT
H0x4mESTS2IiBjJMjgJqXojSyk80AfyZIHPOWQ4XObkpTKbezTL8OIA9fRcxCS56+Orl7AcUbje5
k46WOHFLhBnDLBdL3L1YX/UX5wfCPU/desu0N/Sxzmp8tZC5fNQfwu9z1+Hsp5yEGbVxsiTd8ymd
x3Fheso6XJhXAsEZzxJhnCYTDu8+mliqDlXXCdVdb/RlaSJS4AoJXIPotfs288lOTx1iCULvzFEB
chFWjv1SyutoP9rwYKM+VAHHk3zjJkKwE3LaP8hzTxO0Y2vi3w+eFL2S5vsix5q4hQS2RLzLgqU4
5aiZLmfWdhorj62Jfz+wFkqB0TcF1v6Fbdz6nWv5vVduGkbChtWMvXNf63AvJzcegwwqHVXstRfX
3YJK5uqX8MfsJXBhyp+nBplb3ySmNI7RFbLgFe8AdwlzImJq1yi0LFNoD2eRFGd9hbajSQOKQsH0
ft1mepB1SvI7h8juEM9evbWL6ma+wXmmzsactg5/sUN3VYEJ9vjTlbHTSVUHO4BIHkbUnP1+bQHM
URkHAHw+xxRw5hbHHmBNxsMdlcb/xF5ra3nL04FHAY4ZwVz2I6Zi2Xm9n/Pe/ZNs98zHO7I4iWBO
2CA7ijwlF2v60ISXiIJDuv2zpwLdkrkUm3le6LOrRDZAl7n6kBKaTvfnEfpDJepoH5e5s6NjDI75
8WNXKbT/SDxppmY2GYsXVxFqRwcWJ0diP7TqDpkeiKC/Dn62KL+LB2AIsKHmMTheBgu0TBKXl9IC
pZsfluXnfnxRygikz5zNc9t9+EMmZyW0kkgDSAvNBMU70xvX2aJbD3cmbfJ8ubXd2cTpTKg7Wvnk
EqbYUIaahMHsSsyjRheO7zy3C30pr5k1+zmzvDlrE/91OqtvyuDjy9av4rCUi8YXVUne2bOB50yc
4xkhxigtwcQ6LbejgoLoj2rhRgNzbvvRLedgsmdqrfgNoiagbKCJPCEQr4Kml1OHR3r03vqqhwbM
NWqTnnUvygcfrZJZ1nThAccpBSZ5yMIq+/Gfk2u9DlF+LCQdqHTVr5pc8mw52/SIrf07n+pvO9MH
w5DrKFDmgEWbxe7VgvGOhyYiXC/M6q2VO2eGlPf8TlKBUXWo/XRrCjfUmrTc5TtNOL72VEJ4dKPD
sx9BX1W+wa0J1SsP3DmkwkcCfbSZKCQItjvxH3S7prh0vWgl0xwpsgbfE89wGRGJHoy1AEok9NqM
G2PV++FlB41YtypghZt7C558TAyb6LAJ9CrIzin4ZEvVXDZqZesqzAcWD8buMelmgCAnp+DDhAOC
FPy7pU3fK45Ry852h4siRPW0zWO/7ZSZDObsKpjStwSGD62ZSXKWDEgTZpCluNvgsQzXhfrNNi9m
3FHEoemX4kIXBR7wZyfQek3f9arR9YJNubmCpHtZraUbeICvo81+wUt9hTD9up+Fd8yYnfKq0TdP
cB3MNgvLjdYMZd+GtFKs6+BRcJIzUuPJMEjPpWgiDk5WCzqIFyZRhQHw6UezYzkPO8V61255rK+0
pekV6f2DvdhdWV5yk/n57raAxW3OHU9PIRozplBCMEETnj7bt33ntIOuQ1gqGt0ZukAf6YW0Kpfh
mqLWCnX6zedfVsSr6VJNk66hindCsjm58YKmyasxMt7jDdjmZ8TsV/tNsQr/6UDDx8L+tjK55iQn
kRplZ75b1UWTP+VB5wKGd6nSuHOOevK4nFiaXHF50NRdExrv+ipa7+4F455IGuZXdNoRwJAoDZB1
EjrAy7Cxh8+GVGtNObbe4UlB+UX5wv9dRkxiu2G+ARSx7P10oRg3pNib4WJo3Nln9Lkvd/gDJq8k
uejHDvzpe+0ry9J44lheacsWmafit/ZSzyMeOMbwxQnvVUYU5w7JmbBztAEilzrYgErv4OiqrfdO
fYHrUBePtOWvlXpb9o+93/xBdeTcqYQICpwgZMUOwe7Y4KiETlvhRAmY1EDZRNuL+lsV7VddkM/d
vufWdmhq4q+xMmzVIBR7+xsXHa0av1kLaIK8tn1YHmffFmfuCSYMuCLIlxjhnYacbbUFm67q76n8
PWtf2+T+82P+UfGbnnOhhwS2hHkC5paONy8fompQcpPQwnjbek+21K669Y4G0nhfbgTY8080Zk4j
mskrAnw0OEgEF04wy9kWPItaj2xk+CR9FaNF4w+J1oB0jxDi44gayVyp9cRLhEVxS0FOLJRSJ+cS
egnobPPxHWymABQkbeBuuz1t8WstncmaPgBqR5s6sTU5go00xCrsKe/yih4LJbsVPDk/rlGzecju
xDs7XyGvvLBbHi+Sl68kr13KS8Prrg1vf6Wvd4/S08xnPnnAmDIdO1hu8CF6ldOS5ejU43Zbmb/0
a/Sh1i2/QbthUNqXPlpps3D+k2j7YY6xc4EO4etOom0aOa1RNfqvbpnfCH/SGFGhYbaaCzYnpwMh
BbqQouljcfinNQVGQcskr8dfI7wKOrVf5Xlm304XonIDUijHEJi9jzfxQTBrnKZXa6f5Ja7B5DZa
5VfhGrzzcrbadPIEwzUtCNEBVvJ/TyjXkxoCGMmwfyYwxQ7PovlP35ipTzFMM7drE4Jc3tUUBW2Q
jmycca4nZ9bmTi/2P+1rkyxmx4MvW+bXIL3RdXEe8mt9I6qgFGbiRXZT3oYXyt12OXcgz3w7m6uS
qUwq9kBHJj4yRqNe6GH5M863iO6OF8pcin1aamWZhxYmRZJYC1EmzbGw6Tq3XommHJnaRfsYXsxW
6E9uXZNaBSNvCjMfkB9O42gYlZ2tDDtsQbN4KzSW1F8Crx55jU+kiV1lJS9VV2DlZ4sFp4f72LbY
6QMnlYZek4p+95Ma7JXqlQ+iG8FklCvBaH0x36M+E7yP7U0u3MGomAHBnr4qkPm9STaqv39WRJHC
o5cUeoPuzXMpnzZ4xQ7zGOQkislocxJUZatqtUSLWSUlmFfZdDPGkgQjorQC7WGuzSXjhavZnP/M
wYTND71tKuiINE/RDmXUqkqWbH8KGgvdF7P7TIauxJTb/GU/YXv/OJhHxiZrHM1A38a77U+R6Nsv
5gVA+aURXLWL3gdh+/G00Mp18OUPTJ/ej2zvwToniUBWlLpWquHP0jdXLUImQpfBjy7kb+lXAecq
LsWIgDwrpXl6bhB/QJ2AaqbgSpyemypte7WU6NgTiLQ1pJZM2syjA07yNlT0TBIoGPuxZE25XBMn
Cxhos98cPd56HfROjGY5kM98flucsyJIVoipVIJ5Jx6fw90Owgmeh29lOTDYvlVbty6N1s1ap3M/
t3SatrGgQ1OTI9+XkllYhvVmfhcFLv0F2qD9mqEly9tHbn6nryk9L3YwGjMmOVOVnVvl5PT3Sh8R
z603PbjLaCrJ2lVUPc4s7zSisTxKgyp0fCakSRMbQxhlFNOsNwGGk33F7UcevM7rbkNffOUYHpXD
GYunx5xOO5cFRIMms/vTPFvaORB2Rt1bdtVd6VyI4v7tXlSwW/Nn7ZzPH9qanPJm19dxsu3ePp6I
iNTumXOcz40mKl4imJDQC6JcxYJ/BATwsTsOqdK3UWO9CS3cve4Wt9ZN98W42S+FaETHsNEiama2
8czKSPl4hyk6zfiTHk9lc5R722Bl23W9EqNjQAvmaUfOfCwePeISEvc7j5fjleUGOlDOVn2rvtaD
210VFAX3e7fwufDC9R/0k864PKkfJIQyWvMQyUzsVcleStRuDywMwZhosfNz8EU5eBTBWBF9NdDh
mF/kaX6E6NTfRqeV3kRC+lxq92/2d6W/jNbWJXLiFuwqPF/gpEuX9pfgZraTdZrvHhud+IwdGKOu
1T0f8PfsvuUPTP9V13Mp6FnnJFQi1GhRP0Sy/fgTBlakd5Tp2VJlWf3ckbEwtfG14kHSrOybP4C+
nN3OA4OTZNCBRAxV+D1UdfTopJSyxNYH+2pdM7XR8f3ClfljFmhw1lEPjE4cpzVGeVSGntvNccWQ
JSCDaMMFx00+a+v0AufT/W3rozB1kAVCKN/WdqYQM+3VeJV/DwFi6+2bGGAV2tSGDW+0UIq+mRVy
PnfqDy1PnCbY856JDHE8yhf9Rb03V2KtwV1wJc5HtxpXDf0J5MBmkRynB5N3H30JYhzh4ERFKu56
c2zl6lWvlkH+akcPozYzD3zqNsIC/klpyTwdrjbKKAmbsXpNpZcISk7DDhczN8+pBSY0mD2jEyCY
j6f8FUpTlzxTktcAdo6ncdE/Rhf2okPyJgLAuMRVZqVnz1tE4YWnpnIqo9dXeVQX0u51S+U8f4pR
h5tZ0un1zZLgCBabplMFnRzusFVgykPgQA65v6N1fc0g8aPpGuh6Vd7udrbkKc7ucb3l2N7kbP8/
zq5su20d2f7KXeedfTkPa93uBw6iJI+xE8fKC5edOCRBgvMEfv3dcE4nEjQwJy99OnEsCEMVClW7
9q4HEJJIEBypgwGvK/UDN7bqjj+++KBp2AQzMo/LSMzjkrh5OLBg37OlTCbVshcevUbxOx4FiMHm
mkfM/X2yla2Pl5f2+MDjFMp4vKM5Gi9nMUyJdfTEANHzMinmPfjSYtYEo9wE/3gQG/hSiJMiagZi
Q4hjux4JnShvv4C8PE2YS5tdxhZSZMdvSJBXI/WHqB8wcmQ8xJUD28PYlMpODyegoAYQob23d+s+
gX+Ghl7AEUT9YgL36OhjWBgagiMeEx0Zm0NJQUHKuBtW2spaEZDOo7RxMwScXgtiweulAscxFEUY
kH+hPa8sI45lQ9HuLGh9UDwfDTweFQ+kuShRLdWJjvwwSLkRdYGxyVEQp4hml2mJBV7TnK/pNU/4
96vx+jeioSPrFoYRrK0tDGBP2nzHg/NkR4Nh3QT1tQIdAhntuf88JBGGE05KSzNWGhiObKRnsOwg
Mp+9FtRFixfokW1hIFD2Iw/HC17goD7cKjtG2jTVMUgw+fwCsyesYedqHzibHa7OR0iN9IsPjxMn
kvcBG7A2cCAeZ2Zp3EGliXw1plX6CupnHMrkDrCvtT2teOwlrxdzVUdRCc7+/pD853tnMitLbVI6
8jV+MZ45hMAKGrBPBEqgYv8WLeAopHwfTUPBFL4EsGNh/6JWKZKuSL8mG21VIWXTok82cvXlgPnE
ucS0fg7k8C+yN61mYhmb8hTB1gQJtXsuGF37xlYfXBT6oEi7ZG7HGanDmXHu8f0BNWYh4MLMNFf2
eLiMvueQS0eDk9NLfzDwVyFbHPbUggIJjIIwbwU+QpsVY9/WSRy9cjMvwIA4bMdr1U39JUXm4xgd
89sfSDD0JpkrUB85r3JohzKUw+Igg8CA7Y7XcM6/I8Z34mAiwYdDwqVONZjD4YKCkKidkFZ5VUPl
mavV2P4cGqG15VXDxRoF352DoAGFkP3BhNlNlpnLasEHQ7YWL/5oRTe8qWeZYeCEiR+MJFgAmgpK
NDJpryV0BJvmgVWby/e1IGL4fpkh1gILPsI5jvUQLmxnZE45p+orF1NlQeL18GBcxIATdHHn1YLH
LlnzUHIpiX/CZyLZw2HG0MLkuumHOxZpZZwokvxqgDYverDSra4vQAROLR4gOBZXBMC1JpYJGHGq
yGhnLB5IaaBEM2UL+axTxxxAftR3UAYF/ZRYG2sseZ6pM746jz2KoPRBcWtP3aUbDeEq40DKhfCK
KxmIJ4+TdaBI4AALeyRjDXXrvJ7z8XV61iA7m/vTZ+WKswdH93zDUnA3QVAAdQOQNsdesWVr4iEr
e2t9rIMlOPoxxBLR5N53EZ1mNzO1pPXIj851702raPtq4vykD4WfBhCtuep9aL5zK8zd7YTU7GIm
gNuZYIcH3+DoCMWdIZXjq/mFeGZoo2iCdgrbR33UzR+S1VfjA7BL299oqjhxXwCzjhsX8rg4WGIs
7ZARnCZt/cqfrek690uP7SYveXiv8Pnyw2UjPT7H6JkEUgrKKSi5HSGldNZWjjZnr4qF1LP92Ygf
L3/+8VsENTQAnqGhAdCjdsQsUoNjLMom66VbzasZOao4MDdxqLtSiI7FzeLlcOw+FQ14BBTS8ew+
1vpKjAGiFIn9Yt/MKx08hPY1ueVhEueJWpjZ4bWAqquBlCwgZqjfg2cAkdmhkzHaZI7mtnvmGAUE
ZjDPac3j6CJIV0sEUIcO7X0sHQ9x0Dri8YrmJeE0dpEhGaM6PWcDcpfSFYmHoMrv//mEwC6lAZsO
b2OAT+dwQlMTqX2Ty8/Oo4luHuVqWuvuDGZ0RNBXi2w6J1bvYDB+MPfCIoLmoUbHYOlTszFBx4kI
7Lne5EF2l3uLwfqhTf1Yvv2ZCVvV2UTJdCo/k035oAHnMOr3zo2xLYLxSvrYe6qxhOtamp2AyNE7
NhKWyc/anblF4/MWlCiPfCGT7W8EfEuzE+IT4PwdI8PsrEfe7FLfSF7nSjccQ5Fsf+PlszQ3IULp
IbUyNIX8nKESqGFutq/ecapPoLIXqRUE93G8c2KQUqqSFGEh+WB9mG4RxF6zlQb+2+zuN5ZyYW4i
dX5LoraXsJTpE6fxJnec75FeOyHIZbaLJrCwb6JRl1PVqRMGi18akEv+GMwIAW/CizVd9leH6NS/
l5I3WSJAx80iEkpNtVo6OVWeqY1eRL6ahQT9NyhKUY688/Mvjr9OQL234FVOzvLXsCIotmN1NxBb
ftZD6Tl6qtGgq3/L3XLTgWTKlTbdEgr3MIz57zRRM+ZC6DKgRYeOpdT7RpkwnkpDVX8k0Cy6VqCg
2rat20/aIhT95KoiZueyjwiRxEoxUE1GEY94GLgZRR2GP7eyGJO0PMgoA63iUSQWi0VqNQFF8mOa
/BWEKAnVGCTdDqfZzXUKxRsdaQGewSErrV8NiKqVINlm9mphDw+jhOPBBGcNhDHAFbL+3DNwec54
S5ICNBI4OLar+s3N71AOnLT8/QkKPru0CZnSSX+Oc9dGj37rQQwJlIR3kSttOQDwjw7q/oCCz7bN
MkklXX9moZ09Dr4c8JYT+b4bPk0Bv9OXgtwTi2qizmQhC4xjg/6swx20S8jGml26a4Z+2HBCIdns
x/XCzp04nrx5FU8hDRUtvCUOB8mytkxAAb+zHvWb+IUHKvywoEDuWJ75zOvWBNWXpQv3RLiCqiRU
0/COAE+7+HbRk2EoOmo8z9Z6QqNnLL0M9ZeFmZ2w84MxuCvfCyCkfMr0rjeewcOBViSkMLUNGzb2
Nd007vyFP5in0QWVv92vtH9YSng3iIPBBetTxqSpU9N4rnz+qH3nUow2nBnHAHzRY2t5kc7hxM2E
1ngIUAKXAriImEWd9DxtpynZsYjLASKR2q1RReNNrb/Thnm8gdB7BUETz0ejRUN8hERMsXs5q3em
/bnSfN16SeOle+F4QhgCNCrvrepIrQj2TTIgp+euQVo4uwUbMadTG1xQdQfzl98w7sN3Ad+ww9EE
46YMii5Jz0fjDgzaI1eIbb1xQ1dLCdvjc2kpnN4MNxBnGRDztWkSp7rTYem661K5trKHijJXh1SH
3C0dihO7hHw6MObg8AL3pZhgGYeEkSQfd3YZRtN9NQVWslBnFAoF7+t2MITg+WcWD1WcjVi3eE2p
S1a8CCjRgHfjghp2di9b9akZQZAGPaugwkbRQHRXnTVEk4nhss9Z+WCiokSWXjnH8QhepJwkQef/
e0QMRsxJacgALD44EqBfjPRh/MaVbxAvo/vAWBruMC36YwGBIjNMDjtGskjwFPlgMxtwq13u3GXZ
bUzB4wMs1F1XNW4NbHBje7mtBpdX8dSu4QWnwXI5ev7oYFQYUW+iftf5JlTskUt3kCElt5E7hL9h
Wyc27WA04YwkHSmzXOp3ZgaNdcRAKBb4KPPsoFxWli6nD268Edmiy5N8v0R+ZWjeVxZJEsCfUQoH
J7cInTelXGZ6N+wgEgmPD96ZewAhEXkB4XOtBnRLQ8RgG82Lrhzbg/zwb7T+n/AqYGfl3wB0Wygp
C8/yJgMJAV4M+ArOV56sdbwBugObEjxQSyrzpxYZIFMUEpDeAKBXOEeGkpc11Mt2BuyOfC0zOJcl
mNTSEMI+Kk5LC6Ubd4xsIgJgJ93EzpK6lpDW/LFr+/PgX2Lv2mbtmFSQQ3t3KAN2jKw4XkkyXHLL
X6x5uOhTTkSSFtrufy2d4PvLoTSbvOBDaqu2wfnIQoAsefU9K4D+jwLqLF1uJ5zMwZBCbKfKVmdP
NXbrb0oImaPZ+9UEFXUwdY3rrlhdtobFSQrPnt6uYydqx/fyZ7qm04ZjgpFntzeKp2FEpViolfPT
IJofWGZQDtGRlAIl/uFGNsBD9yMG1MhDHKHM6tgLi3jqOKLVFa1TXOICTQGHAySZlUDqZ9pJ7Aok
SN5UPzToFVtYNv4txVnsDyKcjXiA+qUcs53igJC7+QiFzc+lN1xxwhWmgUfgBzo+elDl5Za0Uyu4
P7ZwSApr7CrQy+xaxI9+/2Sg5YE3A8h30SNKMtBOWeYIOrmmkMHBDQucAZqrDtfU1kB20RVsF32y
Q+4jkVyetkkCSqIIMKzhrfAix6+XXDVfxKNF/jWqiBk0tBQ6uJTtbJ35Ur2tKrAhAVc006XwQWgh
+eFdwKEDwQ4gZo+RV4VsFNMsqbAC5ZmrJEhBie470JakW+1hXKHlwcu/DEGD2mvmO8ix9N+TD+VS
6ebUfPe/hWAaBU2RRlXVXfdMUAFdW2sCXgbtVkcBhddu6usZNe2luPOkB9gfVdjbjMxI+4wqfA5v
x02gN8TDGhvd8OUqXS3RLZ505HvDmTzw2XPkkq2mLQSzcfe9C1J4GvSMvDnkVfThS+WRT0sFqqUJ
io+SFCxUNDOxrGCGkYMsGKptfNMgFNXXyeQaAOkshBinrGV/ivwJszfFqtBns8cUU+WDNK6S6DPR
Ftz2+yNfNI39IYRrvQESqQRScScrUliZ3WMK8PNMPmf1dVk3PpsrPy4ntB6HEO51S0hAO9/j8dag
oGjq2UrNv6Ah2s1ZHRSNF7WgJrC3VRfO1ZXu3OeK7qfxtRxP63RateQJqi9WdqOpH5JhJ8/ZSrKM
YLTUhVUTQFT/NUKQcEJzDveDCJOXusEoSaci59AgGmxnsKLwGn3ualA3/pij4ssWTz8/3Mfr+GtM
wY9n+TBUM9YRza5rBRoADVRkl6uCQhv131NDCwBSG/yJIh5BxRyauWcqHg/Zrf6ifu/DONDvB09e
9av4QwPIkRSCoxu1rcxYJCBfHF04jyO1Jsixq7t49PVttUITTr+CFjWFQrCHt/NNuQG3wY3mkusZ
KZ24cItxYW9PXVnoWPk5f+G4SkrcVqgm7sZMdY3uJU0WgoqT27j3+Xz8PYtjtG8Npee8YOwL0x50
deW0cVBVaSDjIa1ons3eFiKAk0a+NyT/+d6QQ6LWZolF7b5y7kGev01v0oB3/eKdxpGhqa8+XB5z
aRXFw4oar6JilgqoFSsT2ubtwjYJjTg/zuk7QS2gJNDFENG7dVoQUzK4c+ayJoixtbvk1XQVzwAE
FOlpdIlVeBw6vrqUMDg1t/2RhR3MdJNEcanB+B3IAVhr3m2obyANAHQcQRZ1sVDPD/2h5WOGoIAB
N6YBHJcY0hioaTS9Y79fe2jvQJU+C6O1vCoCtl58zR8fFpu3wgJ5DcfMFXwPD8vUowyQzfQLtCfz
lWmi5kt862HwKlDMeXRlbFUUipbapI+XFINCBuCdyRw8DoLR0UGDSmJXfqktSLc3a8N8vHwcT1ys
hwMIe6ZMcwON+fJLU7p9DvZdxSU+z/PIOSptvwP1FjoK+fl0wCCKCA0KkGhrMwULUMquL/Rm3gFS
BYVquiXffnSuwJ+F9TWXc6J3w2+02x/v3+G4QsjdZ42WGeO8m5MH1qZupL01ycfLq3n8osAQ73qo
gFOgg1DYLabpMZsyeVdaY0Dqyuvy/nqctQAFuXvTJg9tAomry0OeuHEPxxQ2sOiNSisTeWcAFHPH
gnyngajd/EivwXtzk99KSD6uzQUnduLUOIoMKiIbCAgDBiisJbLUjt7EMt4SZhiFfET9Y3qN/l4k
0uLVUqHtxM6BBwL1Eq4zqx9le5ymaNgwKLuh2xY1+IutVWYv7BxfpUNP4oCKAEh2cD8APCILxl0O
mRSjjXqn0kclgqn16sI+8VN9NAAygUBxgBQAnXCH3qMgXTLrNW5P8PXXw4fIDEl8k8em/8+PA1Aw
v8YRdgYnMIcUgbrTFDAROVD4fmeC/cogcP/d/rE/mbcUnh9f3Vi9vUGFR09pdVJi4VIrs89Kep+k
kRepIFmRbvUa/6FbFWj693n+74EWfPuf/8Ofv5YVa9I46YQ//ucm/dqUbfm9+z/+az//2eEv/eeu
eiseu+btrbt5qcR/efCL+Py/x/dfupeDPwRFl3bsQ//WsIc3iBF074PEbyX/l7/7w/95e/+Uj6x6
+/dfX8u+AOHGw1uclsVff/9o8+3ff+GY7205//y/f3j7QvF7Ny/5C9zTy9GvvL20HX5bcf6lctgV
h6ijf1nHQR/f+E8c518gSkSrhoUcIipzNjapKJsu+fdf1r+QVDQgzw53DNLAd06Jtuz5j+R/2fzx
jnwB4IhgTAcc/K//zv3+x/n+sS1Yi7///D/Q574v06Jr//3XoSVLKm+M4gqK6uHpp3gWU9BjtaFT
ax/mavZ1hT6hGWKztxQnPp4f7l9G9uvjhVxsW9ndXJRJF07IQ5dK4TaavFWcj1CBWjkRXUD4HPqK
X6MIr95SThI9Tgc8sVIQvFrWCkLzCyWDwwvk50eLiPSsayCkOvZoIVA/Rj3UrLO3vL83q+lqtm7l
/p8Vj34NI9ippbO4Tcy6C02sUUTrIJlnlxVL3TqHvu7Xxwu+x0mg4Jho+PiohoQHyb1cvnFG9CuU
OM7/Kxyr3zhGtuBEHTOHmhwtuxAKab6k5q6qAT8m9wtO9Nz3Fy4BluiRZXcVTulA8GiucFmjjBSv
UietPcvKpPXlaQgpq18LxU/Y/rtjxsu5cpo2HL1kQ1RfavziW7HLgjTAg98HvTWEMqKvPQpGIPRU
XXsFPJc7QgVxSdXyjEGK9AO0inQ1bdo2rBP9M5HQDVSaruVM4eUZnltJwd4TJy0Sparb0NA7NHKQ
+K42+9kHlv65z/oFozk3iGD1ydjnrCy7NpSdwYsrJEBm9MarT3aU/eE0BItv4yQeh6FHjw/SJ6xO
wtaETmUBeIgUB5dX6j0ResJ3iSgNidraVKABLITsqmq5DYvBSz8T9MZqkxVdDbWifs8Sot8pbU3W
LWDa/qDIqW8q47xt2ZCBzkGJjefenuxdrPQ9BIIy2XMqKm9JS+PJy9LKemFA5D/iJSGvpMkkn+S2
7DwnBWutkdU+WhyGzax1kh8DI7pq6iwP01hKt2lrx603oNd807dDHQKWPgc2WKg3Wd+l/iTN1Jvl
wviQJs1wF2sOUIfjNH1Lc8Mu3NFue+iWVqr1UQKg+lqLWnLTQo46c+vEbJ/A8Drf11Qvni6v5ZkD
YQn2W7eGWoCTvg1Vo3QzG9K14ydSWm69BMk9cwNYgt326K/JLDVvw14pG09ps9bNGF14Rh8GUz+d
glgtnqs+QhGuaENw1X5z0uQtKeabsknfMsl6Gdr2U6S0oe5Un/5ssYS7QB4y1jgDfFAXG14yvU3d
m6Z/yE3jHwW+v6YjXAZlbhRJAuRd2ESvoHoPi+g2kSuPmktlxXObwU/BnhNtqUIbLYJxVo79YKbF
TU/IklGejicswX215mw704CLYO41z5QUz4EEciX7f7byot+aC7voE1i8rcSBZSFHikYSq47cFuCK
y0OcWxvBcU1tQ+YeEimhXEf1VRlH6UpiWr5U7ODf9ITPEuGkKkhc+7yOcVTnGeKPhWmsEHVGfm/V
4OXtS5TRHJltTQClrpSh0UI9ba0H3anNhRuUW/SpLyAc3oyZzUSiEpIM1LhJrG4NpdlgLp0/izN4
RL5/tNJ+zIyCYv+pEa3aufzcJNFXOZH/USPRT9MQMyCkRXXBylkbxmYZDEi79NBxu7zx/BueWhi+
YHtGAcjVPHfGCEdBEi+yPHtGccTx1Lb1Z2tcMO0zp8vkf783CG2nRjFAGYOuRohSmNcNWViYMw7c
FPInEZWzPucfbBbqVZft6DSFMZFcpi2cm3PLIxh2NWk6ZRpFcXBWrgu0iJVD/ICq4Zc+L64h2LRg
IOcWSLBwtPTORoL2l7Cm9eBOcfMxKcFNfXmLz519wbaVWMJtbWWAMrTmjTwXj1PT4dVTFwu+48wm
GPx+2tvdPK5VAiJ0fPm4vrbU/ipqEuINlN2hO2kh/XhmDoZgv3lJ8j5xcJFG5Wudze487fByWFig
cxMQrVdDkbmUcZEqDhhQYzVMk+KeIU5ysnahZnFmgw3h7qmGogD2B2aGgMaUwUymsIXVP7cy/O/3
Vp/ZRAVnFy4HNUUJV7nCXrs9ZLQvn51z31uwXFAs5JptYmkaluOJ1hUhiBe/Xf5slRvRCd8j5qrj
rG/APoyv3o0ZTVzZYMwfyokFYDkGTHxSkw9am+evIHLI1llD5XVHKuh1Ib+51ud5eETuWH5h9hBf
daQd/G6Ize0cm2CFojYNgTQZrmY9Vq9bg0AT2yFLpZNzB4ZPaH/N0yTrTAPuvi2UAFFFQOTiZQC+
0lW77s9cmyG4hL4ZGzVicwf40WfJfEmUGTQZAJ50S7m4c5MQ3EKmTups2WMXSlHuZs2tGaNQyUhg
E7Zwt5w5mmK1pZhGWycaphCNqf1cdKWy7czCeZjqIv5++QydOZ+64BdQY5GViGKILhlmcNvotfOi
OSP1L3/8mTUSu7kLx86hFZl14WhdDQpza1TfKiQoCpKtLo9wbgJ85L2j1Jpjo+QTAceF2j7SyvCJ
PCx89LkvL3iGhrAyS2YkuUypdmt6a0aFNyswDpBbXv7y5zaYT2rvy+u9AorAOMYRahWXJZGPm8VV
knRh9c9cvrpwu9tFWYxDkXZh3bwq4+SybqdN1M2j5/GfkdL8jKx0wZLbXKftUAEF0U6yDxHlgJLy
Hnn3hWuLH8MTHk7s2pqldNDajnZhlo3sc0QziOI2mfMk1wVZVx2hbidHynXslMPCRXNu0wWrJsic
D3YZIdKOUcSN49lF3z51s1j261pZujHP7IwmXPlKn2jQTzXbsGgUN5V71zBfzMrxiTF57bQwlTOm
ITZnRU5so7XbQVyhNsxtuuKL04xLoL4z6/SOtdk7ulWR5rTusE5p+TToT0Mbraf+yxw3C6Zx7vP5
3+99/lSCjdXI8flSMneerBeh2rR3UZ5uamWpcefcLggGXuPdBEEqvgvds4rrmRHL7eV7cJIXarww
j3ObIJi4mcdRV8kYA0n4yjXS/jWx5PCP3IdY/dTmUTJH/v1JeZeYgJ0z5jny8+UPP7c4gmUnxWhS
3YFvai15U7XEG5UnOx391DC9WPv0Z4MIl3ROBsUcHSSwDasKtaIKbTq/NlMzuGBMekEl9w9j+He6
9r3jlGjZlJW52oZsjHw7QS9AlPsAlLuX53Fml8VWCqsDErKFXgx2wrjWnXFTqtH68kefuSNU4YZG
OjRhZYdMVCdFrsKoXxtNUFHdv/zxQo/jTw/+zlSxtzLS4Ay1Jst4G2cdeR6GvAb/VmP5uVSrjyhu
+kYzM9SAJ+LcKzlpt5RgezQ5qhcs5EwaThUsXaoGp0oLbI0GzrYXi/lZHMw01Etfav38n4Gqfk1T
sHXQyVZSQxCJ6FZpb9V+cPweWMCFVTy3SYKVG6PZ51KC/Z/G4ooS83tWSI+11T9c3qRzx0s7dIaO
OkVmx2Zk92P1dsSj3a8rtlTJPmPo76+LvQOQ0tFgjonkCBr3V0x7xr3hlgkebyAvtqd2wULO+HOx
S1EZe9Vh6JUJuyaLAhNP6SCnlr7uRqn7VseDtLATAmLi10YLF/g85iojc1qHiVFvSjA/qRJbO0y+
YrG0IpMROGn+2Wpml6LaM2TEnfvm2akXHJp2ZqveeXr2VjPTx3xWs7kO5S6r53WpZgTcUM2QBE7p
xIOb6KVuuD2NjRtNryC9WKgzDWqjGq5sNN4857aR7TJZsr9HjFGP2p163ydUvqM1owGT5W6Lo4yn
JM0RLmZx5/b68GUAcfeGpKn0nZFGIm5KVCeQ5mZ64tob7mAO8moYY/MpVg2Qg47O/FSB6TuUGY3q
hR0+E6uJPQpFY6Rzkkx1iMIwvkHZfGIF20YllAVYdj+P002VlH/2uBOpYyuDSjUjcRMCwmsGqil9
V1TjQ24p37s2Xmh+PWMX79RfezsZqSDGqbukCScjHd26gjfSjYS6NFfXuSSjPKhY2cLaCVjCn6f2
HXS0N5iDc6PbqVyEUvxKVBXQYmMLSTY3lvVtgre9Gqcuw9bRdvSnYXYTtBSDf98DV7wv5ejYNirP
0Zek5s64s3c4+t630VCXLap0LMLYbqAdpnWgKpRY645qvnjvnFtewaf1xEqSPleKkNJOCtIpV9bM
USuXk1zdt9OYriBSDwH1RgLWnOQWeFfleT1UOajq5ClbaWNhhFmeZ36L/sPPqor/54ymFV52ueeW
QD10uXbfs2Ye9TwkrdQDcqhpqGpNmT84s7Zw8Z1bASH4wbuipkPKcpQl0GyGZ1nl1K7FtPQT2HCG
tQ6SxdHve0NZcI3nquCK4BpzpiiSU1RjqMfdLoaqXQ/aY1P7iFB+Yw552NTFnTayjVW1q6LUg2rQ
vTntV1Bq/D46uaepaPGQI3eutSCFEKhrWnA6GRgRDVca89CoswX7PrM0okBkIjdSW0BNA+WG8o6N
yrogxWaskmuTKh8LOL3Lm3xuGCG2ipoxMs1qVpH7s9AN7Uj0hkhddTfaneXVwO/IrqN0Sx2j50bj
f79nVVStspYRGe0FlTbd9JqU3A7TWF1TxTSurcIaIM41WtNCdfPMRSQLYZXhQCeSlrYaTgju1rJF
d3Za2Qv7IzSm/PRXMjebvbk0eRdVkky0cCgda50AFLDuY4kWLqk1xdMlGQpDSD88Qn06DSdNLbaJ
1JcIj0YpyKMiCtQqclwk06OlTOuZ60fm67D3jbq5mwrW9lpY4As46MRQpe9RizPK0J9E8meU5S4f
mnMDCY5La2VwkDi5hlocuTXLRzB6eYYOCe+hJS5yq74hZX/mIWTBCRkKKzSniyGdlEFBDg0ktAQn
Il4uttPdTuVCnuDcuRT8UEujJtcSUw2jhCCzrk+SJ89m6U4d2WlJ/zoq3RJd87lDKXggTZ2NJm/R
YaND68hNHVA3dLa6urwxpz/ccoSkSpciuZ10iRpqNUkf8ngmVw4QCn+0SoCtHp6vxFbaTqIoblip
M61mgJXuk9YBn1YdOR+GqbY+aVNbfP6zqQiuwsqbyZSGkoZjdJ2O1EuaNrj8yafjcGi+HU5j1huQ
3JrNGEpoiI/KOtAsGWUP5mbqy+URTh8nsJkfjgDYapybSpmHg2LIPhnb8mriIG5XyqNvc9GzT7Iz
O8qCCz8T74NJ+nC4RG8qjZIa+JmZmGGbDda3aBqbJ9OMJj8qErIu5QmSnGOqoCkKj9dNPmkkNEEo
7IOkCY07GtGIf3nu71fpccLyiIZzbBmdk6jNQ1nWpFWUqQzhKVpQNHeicZN6RuvYN0avj4+yXRZD
kOC58tVo9PnPUsrQfD1cDklqtaozpS6sUujOVLUF7oO8luXbuEjrh8uzPO0BQcl5OEYtoR276eQ+
pFoR+U6ZlhtpZoYnD7IUom1Kvu3lOH+Qa2la2OX3PM2pdRUcR27rCQUx0hCie7lA/3pT1aY7lnrj
9V0UrwdNKq+AIPFnp/cLaw5HR0POoqiBHqul4bnUu29dqpmxS6tUcTVTz/wuosSTaYPoGlF0vULI
2a4jRLw+tF8znyJTFESSScMuUsl17VT1UydNUJdNZuNOq0gau2qGkG3h6JwxTBEgGOkjoGbWVIRJ
N21TSV0hOv4ElPdG74oF4WGBsuK/t7ZlC4cjlbUhq+YGp9PIRyjX6ulUulIdR18J8oh3ktNKCHOh
KPNNglWhZqAoketoTCvWsqz3gTK0zYI7PTNdEdGSyHmJ+G7oN/WoKteEqNZNrOndl0rnwYGaGQvL
ejqORxfM4VmtyriUgHfvw0lvpLVF43zd6xLxlIIspWG5pzlxNjnOez/yyAdDLrIo6cMsNl40i1nP
bTouZUjPfbhwE0w0ajXAnvNQq9Cf1+CEk3ThKjiT+sPD6vCLQ906itGL1IXN0JaQkIKMMGrsAZi6
p6uKJhAwZ5SsEMet8Qze2tXnZK6X9uXM/oviwvlYFlMmRe+Fx+amQ4LkJjXKWAYuywFdJJ2yZsF3
nFtB/vd7gWFkOErkWA0N5XSSN8bc6YFMpnl12Ree+3TBFzoFbeaIxDRMZdNXqq8pQprLn3zuLrEF
n0f0NJ2gkd4hMT6E49B+UvJqlRKw2LS09WU1glBrOqB3JmP3VOq/XR72zIREeOxsNehhmBF6oBTv
pw3xq5gtzOjMnluCoeD1KY1AYnUbLbKGoDNtyTcYZIwSS5vuKi2PF3zLmQjEEmxGi2k5TBJis0KV
87A2atxFWl4+6BqDaPdgoo24VJvHy+t1bjDBiAD1HcEAxPpNaYwN4AUcocV6QMEcnwK14jKAkxbW
74wvE+G2MVXl0lFJu0mwR1CTjof+g9XP8pOtp/mny9M5t/387/esBRkuozamClKneVJ9HAwVSmuD
2awvf7pAV/7zBhIxtzWD/IZe2nD7Tq8Hdp5BvKuXdgwqMiuF6dLKrPN4lWWZfKVNunJjpFESlCVs
S0f6awPy8/zDYKZQedEmtFvlsukmEOUJisgka0bw9Lv8Rc8stSkcVQM0S20/5f0mgjX4bCrmz5E2
p7lrNGypq/aMOYigx8EswJxOcHIGJ15bY5r4tqLNXj+0K1sd/qzxABzqhxtK5qKpBiPRNlLRqQAJ
9Zb0qCN9Go51Gy0cTKHV9Ne2Cl6wH53EZg3kzdHMYW4ztEsFpSYVW5U25JpmRfbsJEoxu1lXOZ/1
XI/u8gFlUCku5qCukIJCBT+3vJgYc3s1IVoL5sgYc0+nab0mZiH/GaTGEglSSVUir2RizU3EWltU
UG+6tIEvYta0cHL4CTkRDYhY01HNVKfsW/gDRVKZO7W6fAsCsuxDwubJy0utDKbZYR5NVLaUej9d
QgP35OEeA1Gj1XHR9xuiTNJHq9FLZIg10qBVgI5BTBT1i6EMeuEp2ajc2lIP1bPLdnJutoK7cCit
pylO+o0ljSXzNJ00V7bVEQN9FRnsEnG5/tGueCImI0A9BJeHPRfJisBVJ7IHLa4tqBoiF8kcLbvq
KZNMv1fjKnObVs/XZpM2V9FAGh/w3MI3tLIK86IoM3eou6Wy4rlLWpSkzbNqBDk57jQbUJUrsyVW
76L5TyGumVq5l7CC+lke9V6hkip2tZEajStFqbwEQD6TijuSh+/arlJZkQ6bMerVz3bUqp2fFwYr
XUVqmJ/8P2df1hwnz3X7i1QFYr4Fena7PTvxjSqDHySEEAgBQr/+LL8Xp+rL+fI+Vec6Ttyhhfbe
a68BBIFLYeL4d95gNq9sqNxbusxht2sLHdasXZdjEALRgpRnAsT9LyfjL3XxT8sa2AVDJYRF06nD
1fwOtyxZ+2SMK6GXoI6ZMLsCJfrw38/DX16APym0gRZ8EF3oT60k8WUoaFSF1k3nRDRfIpzMnyzj
ct+PoG7xsPk375o/nGX+7733J622naegmJcU//zK3W6YJntVU6GeqeBR1WRjslQ6xRyphiU7RmLO
9/3g849Ebv3dNGDBwtqQ1RB29+dg4+lTJxYF9w2lYDvSh2AVuu6sLCOlT6nLdkJP3ZsT3L1trKBv
g0PGQGmzRN96ov2D85neJa1iB4Cz8rrZpp9KbxgDMyRdKxttuk59P56jdU6ubceKf2mC/zZJJH9c
A+tqp8AnbXKSIBlnZZx7+4vGvQoqQ/r8VbF2q4tc568unYa5bJMpR3KsLs6KoX/6lxP3n8SR/+Xq
/ZMPW+DRwwJsjk95oRiCmhDzhFl/lflSKeWR37wOQtbpwKyqt7Vpj1EBH0+lYkjxxiEwtTeLKCrH
5+FTC5G/eZWOczmPrs3LtgXQUPYF7a5MJdCVkzy/l0x0z5nFnQKNcHfgIupT2Iw49SP3Xky1JjO/
9W6WP6Xt1OO85PGdh9navwhk/1Z3kz86XU04C+Jl8adxYf0v1oz2pGCGBT0u8UlQxhjiPpJ0bXdD
qILDiiDrzziS4pqu3j5Tm4GuZaMkPxT9QivAm0np+hSioWIIgu9ziAngv7+ff2l1/qRvM0U7plHF
T4EOH1uXvwa02w9RXNtJdv/y9f+tt0z+qIJ9m0WixSb8lGvSLYdJQWNQGSrceWjnSNVpsJJHAovv
N6mIEGjlmuA1L8bgFThE/hMOr8sxHyWA6dzGRVuZgSLriwTTtgOP274vpFGyBLK1vfz3p/Ifk6b/
7cDS/1m3+yXjnZcMvZnV4oh1eTaWjBD1lG3zerHFloiyjyl5X2cfH7ELjp6SYZQn3+ThI1QU+hxl
iBokbZSfunVM2kpFyrFSRq04zHGgv9ONykfm2yytoxSO4uEImQpJPRSB8SqsOK0Zd/+fX/IfTSBD
AH2STqvHx4vcryza+p/CkOA52xJ+AUro/q3k/aU5/9PiziW9Hddc+1MUefJQIBD1+1hM7BtQ+JH8
y2n6y+/4f7jXJBFp2i+gHWZpceh9UNRbnPpybsHY/O9f/99+xR+X5rSwycHBJDxq12VHb6fwvs+U
OmVaNP9SF//2K6L/ecAan/F0yKfwSOVm93kWjPuFe3OA8n35l2/9b7/ijzOMrq6zXJvgqOXsDsUk
lh0Qw2JvGvVv6kDEMX09k//lTfmTp547S8c5S/mxaEYJG6Aont8bkGh32WrYa5IreR8GJg6+rCPm
p5HnqSpFI8wv3Wr/bMaJHIts8epLwA6nji9U7SDH3sWlGDjFXVAk5q5bOaH1LLfM7ENPumsH0/V4
D44/+setJc6Uq8GAAi2eJeVMl/kf1uotreI+GgCk8qR9SKY++BwyE54W1vKhIlo3bcmnmMBR3y/u
QztNn6nu5RscGtIc1EpXgP87+fUU97PboVKD0gHvhiem4uCxQwm582TMq3aQ/B+RW72zoVvRYGcN
uc1o5HCHT2yEq+UUjR+OWiV3gQ5IABZQiNVkEgQv42C3uOz9DDlwmC+vw2DYlWRt9DLlib/bZmFu
gwwWoL953HWV8BGJKzaa5TJkKcJUqOFXfIj5oRmCHK6VY0BPo/z6UY2t/7cxHaK+0k65f7YEYCEi
usYhK7t0W45tB1XqtW8Yu4Ziij79tqDsBNzO19RTe3Ohjt6nLG6OzTjxoezmwiAqGD3yL6La8NID
fv9WmGZ4z7ZeP0Y2ig5FOkxZNRuX3CXxRkpnpvCDLnTdJXEUH5hq8vtYjhF8p6NoumNR1j4iarr/
B5YJWHt1+TluNKyo0Sf5EgzE7IFv1r7aJNreYHT8xljUnIhMDPTtmZS/BgoVjIiK7YnaNbrLlA7R
MjTZegrzie8coOsPjftBl9wM7GXd0qSpaG/iZzhm5Q8FIoTH0sN1Ag8Yu9yzmdb4BBPZqMNPBRta
byena7dt+oQKFN0QFSf3SL1EU8mTsIXdVRqStkaVho2nJUO396yJz4xu2Y7FIPUf8zXwdZIy+x3P
v323RYSQA0vBAShjoBn9DrT56Q0Tgv3Bt4m1ZyWGKK8AxWy2zIiFl77nUdbvtyHARqRF11qvtsj5
sW3i5C6KDJiZ8xzAgGjVw7JnoWBXGnXyUUUtWrg02fhUkc1Oc01jl8Yl67eIV7Ggqdhp+IadLZLA
XRktub0Ctcoho6MqKDGobHmN85S/5VMOa2mLxjgpRbcNxwYhxciiaB27iImJ75lMk5MfV2ZK6jpT
GUQ0wTvZFcVdIyx7XpxOv+giCJINQajjYyJPtO0jW6+xtTG81E0+H2fOVlVCQ9PdZym6xZbNw49k
8WB7oB0le9HDUhTfSLT9pulA3sCOHCAbTr8WQw4GP1bT38aC/VC2LpJRJUcVva6pmH4obKSaOiTN
8AipMQI9w4hdcOxEW6dfQ4i0cXZdNmhJjB/gzThlW4WbOf8FJmr8YxBiTspGeX8wMLs6JqFbSLXI
Kb8pYFEvNhT+LRbwd8jQW35zBTYNKLXTG/W95fW0gmdX9i7sCtAQ2p6XnWm7oRQ5TeoFi9Mj8SKk
uzmFD3Cpu57/VME87rcwGfdWNeFadxIG53iZqH+nK58/58LToU4WOXblBEXVP6TN+WkanN/1mdDf
gF9NU9VvAQzAfbz81NkIV3e8Iu8iYOSm+DBfCY+Ld9iHuM8c+om9WeYgrWB1H97D6DgDi27z6Ezn
ofmcG2rhlgC688fkdA5qgJXxLnOseO2zbjoaEaiHYrbdhXQ6f/eLULdVp8mz6JZ2rLNhLp7zpUho
WWhqP/oYaRSWuxWgVB98eYoEGwitLVLsPG+IwU+xDs87KcRFBzLsTpCXQHNOKYyKyyzY3KVQAGqg
S/NTuUGOLksIyuRBy3x4TdS0gSLU4BqVpntFfEpmarpZ8cZyv+bVwFh/XMnmL8EacaQJ0sIjMnMk
XVN2HOv9MiDzRMps6Ca353HeZ+U6qiAqOxdMprRhvLRAKpR+n1izNMdujjY4UXRj+moKR4+eZ/oT
7ld2l+BZteUEJm1fZpueHlKp5DtFa/mrYNnMqrzHXTB0fP0+6aL4xZFHL0oSMvfK4atxnbZJ//Y6
oU9UzP216FZcBlM4G6CseWvu2aDEHV3TBO4sY7RmdZivaq1NUiw/VOeAarBowMfHc5r7GlR4fKsW
X6UuY6nSK00XvxeaszNIxv3PbJbwUw36AECRbTawQCwqcs301hx6ik9ZqtAMTyObzS7viX1WqdE9
Pv7Unda0cL4qvI4eZBz7PWpEfOvRNJ26YQIjU2Jqgzf9sg3QLSbqEUSj4AcsHpA0Kztdey/zG2qz
v8/zEbzKRoUPPWbqaiKBOkm19fsU2oC7NGyDk9ej3aW97PY5lrwXFxN6a/tF3pslCI/cDsCZUJdV
NeuVfOtG0OrCdcsFWuxsOYQUdNsKtD6YS6t2lXcSHClk0OYU/sCzVjW2H8i5SSccxpjm1UpiU7M0
Sc9dQVFVUjW8Fqmz235KqcVEkoHGNAPd0jfGYxzx1LCGlWOwpK/DslhWt6nEjZjCiOl7GKJSllEu
/QcVOdzVEu7ANPa2NWPZFYZVrmDtbRAAzDrv9W5oBtVUAyLbv/X50N9rRjx8The31cmYJXGl4eQG
+8WA8CeFueKGL0v8iGzT6jLt7HQfLYHIy5z2xQkDRv5NJQXucN3l032uF9BnZwYzrKpjJn0Stmh2
gQ/948Qp1tvRINAg0WSEJ3YQs9cm3/qXFfQw7OWTXHw2qF6vZgj7XbgRg9dtmJ6WcRUPLcnX85Z2
TtWwSt1uM/ZLb2ZTRUWaiVyQ9rXBtphlP6YC138J06rwMOIN3AfA48o0x/OjXS4qlkAPa1iM/8AW
Nns3wk4BFWCsiB+CauDo3GAXab8m5XU/b6OAyU5XvM9yjZ+NzqfngvashOsp/dYPidwHEx0OqZvk
LpfmB5zbk491oyQveTeMNeQ0McOj5MFTGm/8vtnisZrmJjw2aSCjciooWpSxi5F83i5bAlc3Wdx8
EpIHk9KxOcCiLXGliB3iLZIU38wpTi294ewoVbc6mv2dzuTyKtLWzi/bYrDSjVngsx24Di2sEpvo
g400fSFDwhHuhKiUuER1jTWy+QIgHcmGw1zDdCbMygwt6UnQHoL3pXAK4pbVmh86i8nwnLlMHJDz
on4pyEFgmqSZ0BWqKZjSqudIYOYwNGzKZVvI89wEdqqw4NXxKxm8y49LHBRRuW3YAwgxzrspsfMu
D1n8rDk3teKIaiqHYg2uMi8QcpwXIOwXZoDVjPcTOiO3gcpRqI2/L2iX94wu5Go8yR4zbI+rzch2
N+Wj21kYRx6DrlFRKdIo+WfOmqwM8amOQgGXbpY+ObXOumoBLelHK/Ks4n2vnvQm1leDG/iQTRO9
RtGY5bs5iOW3LhL9bcnE+MbM4N/hUcZPrgnlOcmMOHVa6ipq+/A8hCIEDIvaco7duPwYx6h7bNrs
bZwL/o4rUp1ESwi2AihKOtH9x+y0v+/HddujbLOX0TbBObBCX9YplcfAB+1jJnJP0SXlxZHNCz3F
hjavFFPEa4hCh/tii/BATbfnbsYKZUvCsWoS2pwaPKDdNo+8hxntitMTw2PgsYlFC/2y0v4Jiehw
JSUwTozqAtf45zbjRmhdoz/Xud1Y6bY50btoDsM6TpP1Mged3MmROvCWlRnmSrMQtwXPjQW8NzAM
G0YkO22L4XEzNkeCWQJPehP0/EiCgAPtQEEEDasX4gwreXreYj7fj6PXx9YtSQzWlOsjBLeA+eOX
zr0sRd7epkGwi8LSqYEuM8yftFvxEiTLUMNhwr96nshvhLvgpRvCAoyhwfZVAn++Jysgn2DBHN1p
YsbzTMJlhxJlq3WY4nNOVgjDVMvo4as0nIrV2Mc0wbIRpbT93UwGNY6vSHwU1O8WEgEXYKBMO6SO
S+CDmbqGcUIO28DcrlsY6iVuB3s3KFsgVHYrhvvEdd1esNhDqD8byKItSLHc5sPNsLUNSsCj6QWe
gWtbFXog14mE/Cm1UXyJVuvvOtYkl6Tj9AZfpK4ucIdqkyOICzr3Z5GIviszLhpXQha4PjR+CQ5t
P4P1FGPSOamMD598jcPaD1v7m6hBvqNiDwiHdgXU/2EcHemKEWSlTX7O28a92Tlbj2tB+aVVa/vk
5hms3R6aFrD5JrkiP6G3UVaKiWRXmAkMNees/74Kkh8JdhDolcUGs4kpdUOdtv0QlGu7kLD0DS0+
IkfSa5PBdt0ubjr2zH1Bw+uogzKdgg2sFCZenInG/ZyY6M0ghOaA8X/bYcPhj2Tsxx+ATxR6WT5A
PoYDKvaDVVCneayGbiiuy90oEV4+NiQ6Frzx5FzwwJnDFLT8N8/4EtWJjJtzhnyzuxYecafczeJX
kQnys2jabddDrlPFgLaXM/or2L6juQ6u6yDpqQ9Nccy+WDnQt7PnnHL9OqKxQ2XJRn222wACPZmW
XTT5tkb9EscYp+UDN33425Eh+t22mLH9IuOKxmGTwfBOs30M2c9LLNf+xjQSp0pm4tBVkJSFVW9J
tgOqIE/4reZKkVp9xmHIqy/SWtnk2L/lFNQmnCl7chA37oBY+Lu8yUfYtflYQz7SFe51DIl8GPPF
1EKm45WPBOpUq4o92JHhecZkecmaFO/iFBcfGXV2qLtUiaJMRz6E9dwCaSmnKeyRl4xC32CADs0+
EtF6b1bKG2yvB323SA+2hWoU3iETLuXSO77j6LafuPR2P6SqeWBT7y8d+sarmfP1bgww3q1I5/sm
fLdVWkbQGkS0rRJ49hwM52HVkYTtCo5VJh/ZttfT4A8UWP4hgjQOFuLrhqPZw3HxZKRJe2y7GhmX
MqATPyDEvNvKlaztIZApOS1jwz9VumIGhRDr3CAmt25D4Z5UEfcQPOpl17CtAP1mzY+pFO66ZWsc
QJoqxaEfl+IyT5xDwZVm+IvO8AvMJTDxpowdNs2SBzKLjQJx8kBkt7y770FreGwsC88jicBOkU5c
WZTQW5K05neikkVd4yWnt2JLLaRxkUnf5Kzs9zgMkexu2gk26UV/we0N8m4croMt+eIApcPeyovK
4Er9pbYJFKQoGduL3BwiTo0YTzJG1XTRRL936ZdavwG0mT3kHcEXl2B9+Lls03IfzqI/FQ6oD7rE
BClOcHzMnwKJnnXqXdEfocX2tWjV8oTpIw/LRDZuJ+PC7zFTrueE+eyM5TPZMbUV5zhT6/fBk+YR
3Q4iqduC1Hbt4iuS6Pg3oMIxr0xYmJ1giUSN5VgPJQy6takXn0ZaulUxApTv40J1M2gRJr6Aeq/f
42jpjxGsnq9NqOgLd2CxlbpN6K4XfngI17TfdsIYet+HK4pmRsndwrPxkKbBfLLoulbANIW9gfXu
b8B3wxq2g+5VgBtaVFuuirstwHuMyzfeSchFwZoYSAYpjJY3TXyDbHSIlLB5gyHsUA0OEGiplNZD
6QK7YP9LO1Gtme9/KlhFv+MODG4rELTTNPf5Q4IO4nsbGluZYvKPebGEu7hlGTx1BVnrcMxhyW2D
9LXQbZwCD0jlRY9yxR5bgDNjddIDZTTR/agGJHN4nzyiwiRPU0vh4IE+Z3vHyiCca49xrpKBbpE6
qZtwP0sbHtZIRUdJXH/pTKAexSzg8y9CUGrz3lw618O2HpdkPSQbLhHfhU9Eqe5JJlr8bnoVX8ZR
+F9yXjATJ84nz2srWVWMy7Zj/Qrz4XHzv9BN8nJxxborwBvdxYBbaxEQVmepzkGLmiD2xhk+L7wD
zzV2tFqhltz1IzX7wExUwqoi8vcy75s3gnuQV9us24OI3LInxsw3KJbcA/T7fmdapxE9OQ7ouyTw
4JQv+Y4EocUbPM7iILMVPCGpuntD0gaXfC6fHJzs2rJJ4/YNyVHLZeE2fIY9L36SsHRDT5aLF6HU
eg9+0QRsaoG9ah9jfsYWFlBQ3/gdd1Llx1YDnCsV7+RL0ZD5FwVt8Y75ZuB1sOLEXrdCMnSdas0q
O0SAClcZz7eRoeuuFOoG3t9M7G3IJeR8E8flkgbqkrXFnF/IV+BHPeg47EGswGW2mLx7iGaKfwvh
HK9cNuJoscqfS8OnL7KyXfcIHSJHFdj1OK0E/OsZeN5dC9iTVKsu3Nsqg6KrOw3SbWiy5B4YL3tG
SxQ+ddR2oFVN6IGw0w53jWhAa+zlJIBcp0J+AGjkOK8I9AOelrbFIaCo0zUPWBcC+lnHagA76gDw
byEXWAUW2a7v0uynCzS/jwrSnOhsosd0HbbiZgkJ6nAB5/olWlJS7HkogrYSEY3snV8yD4zvK1y5
eV5sJH8I4d0BEzSGbupiMERnF+QW4N7UvYckjR3yWoRuXiFmT4ca5uIJ0FzJlmv6NXabmHxZRuHV
ZIDOKy6gsLQF9MEOe4DLsHRfU3qSJGVH4/VKTIKQqGxKk13QBGy5SwO2qWNjUDwxwhQ0Y80pZmTp
SMnwotZBQoANrSB17KQc87bEUqe5jknG+qcwEvqVjcA16szwoq/bLWJbxXULjLGAK+Fv1U5zUPfc
bAYPCLDCeXQbVLnRRrZ5Fyks0qD/WDmohDzdSCW5wvYuKjwiMyiW/a/A/cRajaAFrYc0cP16xo4E
eYDNuiryodXAj4Zu8IkHOfF3Hoo4+963kf0SkQ5EQYsskvYQpYZD5Roi2eW0LGv4LNCJBXu4V8gV
2hDdeWAaBvXY8BlJN97Qm2+mlJeAXEUPJGyhTy6R6Q+aoDMol2QTtzgN8cX7rYAxad/fuBDt3kw4
tJPS/VvLW1lHADnrbJ23M2UMs42jYo/gLLhALhkBZu7iKQEOgHjirow7qo8qJmyXoRerAqSJYUDU
M0XArpdyPxnfPLV0asfS4KCd1dcezaW4o8ywdfs5THxTYzlv78eMT+kRYEpTceDWZqfiZfw+ZZv9
BNA67enEYvixAlpcGmx8sBmXAiARlRdJabuVabN5aEITX5u56eAnmQIyu++Ec/+MsSuOzdysAV7S
Xtx7jS5IBB4UgYk2/IDbDR7NcJk5LK2PP/jatsd53cRHzyXIkAifoNeWDfMHeD3yFuH1fOJ5OwH4
y8dPLyeYS87C76lrxR4UL/Idl+DAK5jRrrt1CeSZm3zFOIa1zEfcQt/jEXz2ST2MbIAfn0OovivI
o9AqpS29i0eyfUZAeJIqMm54ta3g+2V0/GDbWTyZGABu1vT5GejN8gvVYAU+GhncK/iS5Hkh6fhj
KSS/yNQiO3pVqaZlzMP1G2ggMUclhFHFF5USqWdmA4w3Q5PxOWAG9DSB29RUClNyOI0AZwqHC2CF
4oyYplntwasOnm0/47Ji+bDUCRNIXOIBT3erZ8Mu5G0GbDj1TxM233cbGI2/EpY1+JAKnI11ITYv
R0Gnc28dogipGQDFMCzPejJfOCbQfyjarh0g3q9SuAESt02ez1Wcd/oXWQz9kbaanwei+x+wd5e/
oL2bjuPiwJZiLCX13E00/5c97V/4EX/6ZDXjoFNdkB6aKfTWyzA+pg5vLTqrau34+3/fNyOR5i88
qT9DEUDSs4rBi/wAg+MRyFrqbyps4LKiRbghdGuMT+gG9evst+7YQHx7LsJ2O4sUbe/Qdg16g0lM
VbgC4gc7YS5puiNh+Oyafu9Yt2frL4mwlqFHXC3loC1BL790xUVhNJzkfJj0FYb4R1wWO+9gltnR
uhBLBXLMLoMnN+2GR4h8jsZM15zlbyl+BlAbeLHNeSMIJERDcG6bBImBsFIIi4dMrLtowL1t+Wca
oSkeBkQhQAuPmgEWYA/DFLcfBlcJ57/QmEPG+yvGpZLMwDUwFaVsKVvkEbaanhoGpK9NvnM0clnS
wZhpek2LAdNy9lvNwV0vgYINIGMFuIyw76lI3JaOkX28BZ9t+kp088V6PWdbCGbycuy+DJETeIJ0
apfYp85j0xZMoS1bq0s76gv1/iVf173y9AYT/T2Lzx37qaLwoUiQoDkNv5y+LdAZBb2pw+5h7f6J
2W8BaBZgr0PbgasjBFIQYh0WIaYKeZsNRG5UxkfTmLsmmz970pQjGSqPFythxzQcdzQ5WAp8rHiZ
ANqzfKyVfJTiG1lYFapbZ9sXqWNEiWHdQV8i5svGwO4S6M4WfheZx0GYoIVP9+PYnyIBvZTo05pn
yQk+h9iQLGXuZd10n2s/1hv2g0HzCKOo/QgyzaBRb2Yw3tK8yg0y3zGExPS8dvL0pUcks/sZhcFB
B9OJRe7U5uYOQGlpmjOdvult2aWdPNC+LZUT5Vr8nPvfLLD12PunEbAdcKGKw8Fk+sSiAjjFxVJx
HtYbK2AGOitkvLVYCQUXZ99Sqi4JQEvqPzoqHyJMgusHsB+cSRQqq7C4JLVqDhuoQFAMgSecwpQo
OUWhswBfccN41VWZxQs6PyLxtB7ZJ2CJyrLkTiV6OdhoPaU4smmAg9Kkx5y1AvjYSzw/9UDxGHR5
UF7hVwxlwLGbK+YjIscegPY/euFuptB3Y84qYoa01Gi3gcshSz7Q9TKNJ4AaGn/o4gWALH8o8n/Q
r5TJCuSKkjpPESqEg4CdXxVjYicG1ghC1KRFano8VyME743AnZgfsDPjZVpsZ5+w7zAPB/w34S9M
tFzyTwMN3ZJ76ICC+SWEJ+bUNnVjeijsEmBK5Lcf8j20dDuPDcWKnU2WYBIAE8QAuZMURMAhaS8h
1m5+BOLK+IFj4kF39MDnYp/4vmr4i81CgnG1v+tjGEtp/QkniJJsH3OW34LhUcsHm/dwR9iwufH1
vHr0XMPF5TOo1emVdQw15aSx+WQWG7Smh4bpu3XxXa/9XkbzsbMCNRCrq8EdRvVuInNz3n8P17sQ
tWdJr8H2kI73ViLBVS6Vsd/6ovvBSH+xBNzpqDhntD23BkywBfRNn+xGDXoCzWrQZSsVNeckTX5i
3bz7D7XA3GfJz65odySB1/vyk6Px0iTaCxkeolbhZVUvGV8f6YwUAgIjH8nrFasyssQ75OT88j04
Xwp4TgAbgk6VMOYtbfQ6sKYKBrw8yc9U/Hb0O6e2BN8AbEb85ZElAIHE3ksHjzHHHhOSNZXbxj1L
owpw1H4pvi8LQqby9n1pgJLDGt7h/5sDnGfAgQuc0yI9YgtzBDOvlsF4TPQ39IoX1+SHRH3vKMjj
ofmcvTqmmzivOcxJmAormzNgXd/GcT506BqsvjTuFvjlxYzX3iDidbiSlX0smHcCjjqT0HOfFdWg
+2tAg4oqBL/GuOW2tgKtEiF6vO6wi5IpmMuYBiNYYgg73cgW7PxwX2ClS+PvTgEu73DZxJ9f6qQA
uiiif7vuAavpOsz6t0Z+i5uwQvNfFnkC+fxWM2wWOc7DJoZLauczD6L9kg3V2qvSJd1u45+5wWPI
f+i2fxs6enWZKYdmvdtGfCXgmp8H3lfdPO/+D3PnsRw3tqXrV7kP0KiAN8MLm4ZJT4nSBCFDwXuP
p+8PUvU5ZIqtjOqe9Ik6M1btBLD32sv8JssHjqRsK63oEhqChlBRKvkNydoXqcx8OWZ3U05yScwn
AYyMIZtHfcr2IbIISmasTi7LTpxzQmd9F9WpE1vh5yV9LDrdERPdoVXp1w09Yw1RDaN/gTGxR7bf
GcchsPKOKR8828Ty1m62U+WjOEX7WKkAv1e3o4i+WdRBrTkO7HwzxC9AugIKGQdNnjqNIgd580Ue
mNymfrxkTpNR05iAYqD61WJCgDtFBUtnybcspi0gPsq4EBY21i5UwYB/2o8JkxjanGI5HSVToVc2
aSngiRaE7NFAaNW086oKr2u1kK8BLdEVHkVeoThqGqomcfEikqk+MLIo3FAu63t6FJGftzwBA4kU
Bsw6d0dI3MPVLHQaPdo6nO6LOEpPQ7xI+0zIqDAkK2kPGSzqyp06OT4kzEwLezGifHTUJYmOa6u1
5JfdaB1oQErePJgGY42MmlnqoHugo6b+SJPU2ue9XHAyUajQbDFNmN43uqTvLVH7EPWGedXGa3dD
Ux+YsJYbFR2n8suQCLu0Ea/0udi3kZAfWwXBGKcDXn27VEVvo0IlBszvBi9C295TDVO0EUykJTQ/
LVa8XZ80GOuo3Te58nWEk37UFb5DJROZqgTgEYNZJCV+iJZ+jcG8Y0jVbjW6Y9VJVBxJ549gy57S
SLwatcJrgU0g/qtfIYs0eWuZPEdhTuefLn1/EpmV9+gIXLfzdAPtpPZmDVpKuqYP8yZqiU/ElZwN
fiYP6bEyxtbRGtm0JeBZ4CaQZE+ZKqMQDI6nGVwx7+8yywRYVAHzwe7nSVtM3c3SaTpmpn7KLToG
Jc6Sbm6NT1Mcf0xaS6RhXgpOEw1uYeqhjRQbpyvJ7td6/CjJ0j7J+4fBVK/oO+6VyhB8ZKqfE3Nj
y1QGt6eeOVtNYsM3oSkmN5CHptiW0nZw+HX8B+v0fpI7N+v7XSWpt0ZVXjeZtUsUwa0H8ePYYARG
rXeQEGB0JHM5WuvyEQ/2zE2YWPfGaO3jGLSq2ezxUinw6JC8xiRvoTmmZKmfxP3R7LRjSTvXzNvy
2HRiDiJi+Zz08+xiw3OIe+BWcRoeujITdxic2cjnPIWrhROypn3HqCN0+7W3iFN1L9nlWCEnO4qz
RmLbpr6xVuq3iokJHbk+2cX0aBM7saI481LKLa7H3kx1W7Zq8gohXBm7jakSx542DEnho0Anl/dD
lxuFI5gqONVOQu5VqJTaF/WJMlmJu+XRUqLyY74yST1K4bjowbDAMubfVtMXA5JMTvO3Kv3cEqQ7
0VyUIwO0YaFwbtuGvBtRJHsgvfpqhEqGIH2VNo4erYzLh3XUFVfJBdNPs0K8MuucQtFiMAbeXOkZ
EAFibjtTvu971CpHWbMcIE7YYldFpvhGaE71jnJ7+iLJG2FoTJd+sYt20l3ZZGyvZ9n6hDShnjvC
NFmtk66rFXQt40DbFDsx8WlcZgfGWLozKUlPsR7q6FclUmYQZqO2PeJgk9ceQ6EWvRbe2viNUUvK
aEBQURxcgEz4ublKXk975AreqMgtqvWt0xRxA19FYlZsayO1N0rGycjf6rSssqlgijjHp3TIk50Z
D8P9JHS8R2PSa/2ggk8ho7HQAbdlSc8awmVO89xSyVFrS+/o5Qgd13vWhNWeeVZdHQZFzvr9OGNb
4CgLow5CdVwDHYnmtQyMtCt7D+j/i5GL1UNN+NFca6F492uZGg55xg1mtEZwQdwSEDPYcszdY7dM
NeMGKDNGTgkZDIlGoTRXBdwVZwI+0NrgOsDIjkjmSbaZQQZnntgIH6Kylq/BZjZ3Y69KX/qhQQd0
EdAD7ySxuNc0ZW0ORWHlmc0ggFeew4i61UOp36ns58CiRjtqkZGQswDXPoyGuiJ0LA3WMUZkbado
LRbWdWjeAC3svKhY5vuaDzHbtarOdwgvD4KjF2F1U1W6daMNsRT0uih6tTV0O7OXSH+0RblWO6M5
tV2Xu+U8jw9JK8XOpK7i3RRRuDgiN7lPV6gNlmhpD0iQJcdC/9k1b3LBN81Wf5lSKb0vS8W4xiGv
+DrT/fYqhBJ4JpkWrLylk8qotnFg1bEZ6KoG/qmU+843kDQKCia0RP1kuQ41tT0CqezBFLW134qG
hcKsxjSPawA8PLm/oTUQ9Swjq6+mFMPyfENppnsz3fBcZSmZHjj98VDFTfkwZGN4FZVT5KeFnh+7
JJoeQd+FPkhEUK9ilnHSJ7H8QX6Tu0PRfV3yobbDqb+dzSomrYf7pQnDcFx05dCWCYGiv4soQWw9
pgGf05V0pcVAlKlOfkhLfcq0Nf6catOXlT6mH4ooG8VteC/LQ0MZ23xCtzVymDtF/qT3TyIAJ8fM
8o6xhFX7/WiFfKKeBt0KKlvk74jQ7UfQDpv2QvlBwKBu14WDhliUTn4iSvuq05VgAK6yk5lmuWYj
g4HFkocR2XwMQ4BsjSlGp8pIYidtViUQreSlCYlKqQ6agnEfj5tWcIatEUnoZPKbsChuskRKrsw+
3DRfa+b2lmyBlawWtxCW2R2jQXCllky8r5eHCRj4d8sozCcBYog7L6p5zSFc3EToTCcr08jpS2N4
mGsz2VslpWG19qazRobJLFLRPUNMw/sQAdWj2gFvSCfeipKXOamo/rEaWhGh9RL4D0igT2EkCxsy
Y/WVukt8ucTljoHzLkOp1AEUq7ommfagUngCmzBtMdFW24CQ7Bi1UD6OzNpPfbpg6xqB/FPHMAYN
w6QaDtnWjWYoxVA3vGI+mBzkupvuk0pAejIyI3ojBeiELtJoy0zry1LDI4NP8rHPFfptZdo9VKiS
AfsuMJmv8gn2ZCcQ7HGfAhBRnIQeOFgxiaNX0AbfT2b7WNQRnyWN79MiWd0+KxKv7pMZib5k+KzG
Y/8MsNHAZKS5Sbf4AWyudpBfG109NiBo5fUzkHsDDBJWc03cRKdwbfUgz0oLeUxeMmWYcq1MdXoS
Wyj1faloXkSJdCO2VnzVZ7NypdB4dRH/AcPEX9urptKcj2t64a1UCMxoO+Zy+vSRNn/hNOU4O1Zp
casjUW838gSAuqHSL6PiR16Ij4My3M2S1jsobt0mw/BNHBPFI6+/wz9MR9UyXiETloWHXmLyFIsW
SjtASG09VZ5y0ygfVGxDvE4yRrca8ru+5RYtZKUINHrbQWd1jxkh0aHDT4tlImDzzRtvqYtD2w/m
fmKwwgR//DIlK3gbNeToIuNmZ3H7VWyG9WaV1J0FUj2YCrn6IGVh43XdKiHVAkBxGqOXRB+YHFVx
e7P0kng/plXpgDdiW0rmPkHcEkRYHHoiTAJUfeMU2oD2odcZrDKTq3ZlL2EfNTfqzpDqmnx/+tCi
n8IAJiXVZBRmp+N6pBF7PSeWyS2mD7txsLh8Q8G6zqM2cohvoNNq4ZhYU+7WMq5OYfUSmXwHsxiL
K5DpkFGsptnhzyP7aiWZQVmm5rEVtovbZDjAXEe1pai/IQ8D5tlczSmxRBGId3SKvwM9aW/58bd4
op5KqSuy3dhUJF2pnpue0ZXFDU0fOfPqbF4jxwznu1EFEUXlVd8p2jp9p5iQ2SBVZ8iOFA3jlwhd
cHACcdLtDfoMXgOgZ/Vm/IQR/zSKO7ECtq2Ui/DSNcziEiVX79ekCN11jgToC3HtUYdOm4T1tLfa
ynKVIiYjtlTJloE8AnqS4ttZm/RjxLl4aMR1eaJELKGBjAMCn2BqpO96bSCE0IQd0Ncku42rl0xT
ml0xUjZmfbIGM0NqLnB8zZdFfp5lAEFSLFI7WyRPx6LMwSJojWh9mLkbHgWSuCe1K1s/lSZYuJFg
2UmTT3cLSHpfTuMoZHzedD96uKluV4bQwpa5yjQQO1NxnNqO6soqZf77YpGmn9RoBPHX1YwTiA3c
JrEi2uEI37AF9UvnroLX1IbSfVwXxVPfNcZ93xmVL82yvm87geBaCvIxjnXNVayBaDQxJkdLkj7w
B7IvC3WIdsOu0nBbPkPNg8+8WrMBoWXRad9IY4jNyUwJUGYpWlBJRz1nrxhdn9QFVsCuGgeN6KFV
O2kNFUecVfGEJat+J0V8Os8qQXbgCNnvGBU3dizxzrdqbAhkwOmHmkkUg96UXQgUPz3WgmQ8AaFB
9DIRE/qGYtg3z4pYqd8ZMOmDExd4sZDd0P4SsijzwsYSrwREHZ4KFc+aManCL8ym9NIfJrACgVgk
9PSaeObWUmuz+CABggRMYNbk0BxjBsL40gy6Y5T4jHhYvUCyWGvQGXeYCibtqYIZxOR6nQzoink0
2UlMKxEUDIqK9SikASxivMImcwWXtmi1vutBrDlymhh2RWACZCDysh2hNMLrsTFyZkNj8l1PKTts
M6rSYzGq0bdkZNqrp1n1KSvh9m64AFRvBYHRqjgl44FrByqMVm2ESkXJGifBoMEdZewGaBYsuuRl
aHGVdmcIFae8SxTjBg2Y6AOmyem+X5L+Wx/n0hP4JO37PCqGK2zj4jCKKj+Km+mWl9s85KnMtZdb
ClVGVqQuyOTF7rGF3Yw51jCIBENxYzPHkyzX9Wuo3/KjLqj5h1YTda9HauMKSITysejL8FnXNeVl
NApwkGmm5LWjrOY62EWX6Fe6UFmxF2qm+U0GyA1SzMhuy1XpHQ0jPS/JwistLdevE8CGowL5+2oN
jcTVtKn1xiQhtjfWNgDsu/xbmQz5J83Ckd3ro2kd/AgaJ5n2IETtbZ+qYuGkRi8spHpZihxHCnxj
nKOviVEkbiOUia8j53E1W83kiSMO6n0x/kjoWnCBYF5rjwx+P8LZpctGXL43F4LMqK17kHGx22tF
41jz3NL6Sz9W4cIWCj9OuHRUKPjv0BaM7mPdGCByzG5BSe4JENrsKM9Fm2/pIlYwogaOGqwpGiww
mld6M9yWQ3YUar22x2qCW561PrPLpHTHiaumojhxGe1aXo8+wzFdRbr8WfNUDmFgDsJuA895zPbv
jKa5R9hIQnc1V71BXbn2gCB+BersxknzuQdUcqfgiFXJ8xWlBKCXcSS5q7+r4/JJVkFrLPwouSGv
rlRXM7OrcFKvRGEM2hz/TGPRD0D8PC1LXgwp3YF1ozNE5xhm0wgNaz9FNQ6AZTEcxyK9pRG+k400
vwKtUdtxmJHSyoVOG5xTyCieyUc5qqdc+NwAFqmED0UcQyxLUczKos1nKQmssP5spKEXdepVAv7O
niXdOvYQY5TGCpgVBAOOSvq4BEQoM5ChQNM99JU8oRotuJWVGyHvBGcuSdoZ4Ogc6jVYlthrxbQ4
dUN/jATZ0gJaq+OzpsHgvcDd/+9Gjxuv89uX+6SMsJOW/qNKRdyFYqQIBmSUA2XpFl+FyAiNbBLu
tWj5W1HnHxmJP1YF/5x7g7/xFA9eqs1/uzv/o/+DBuIMV//lpfybffj/B5GWf3ltHs6f/7IOl9W/
RNNQiRSmZJiGtKkc/7IOl6S/dFOmIlRwCccPfJsH/20dLqh/KZZFbQshzrLYRBaE27+9wwXJ/EtU
LAVFRpzWDEXk3zszef6Td7gibgpj/2bbkiNbmiEZhiqp2Jub+rkMsxDBchMZYkiSFldBNUBYMp2x
R87lBwIUFE4xJPKmwzq7mYvqGVSWDOs0j9Ch72uxLGD7rWglRO6CtltSuO2sozzoLDOYSGeKpCUv
992Kw48PzSSEMplNefoEC06tIjoafSoi/zMbyDosntUMTaK/RBVdJCYrit7IIKvIJHLVydJk7D6h
8zCnt0WXo/mhArlCH42bsiCxTpMS7jy+vDQtPk84nBUVaY1qDEeZmqT5AuaKSyVplr7dLaspkw6b
WcmIEfhPuH7qpUzgmpYmIc0lzru4Klv+A6g9L5UuPSQEIp5xwxbFdCw6IvTSNih0ZWM3zUBQLHEG
fVeD7bUTSL1rY6NLy5ewBTOuCuTcpEm71leoLSN/IND3Af69lIzgVQOFxhUQtHXs5o0DJA5q/aj3
Qq7s6JJK0EHkYraA5svc4TwplNLihvbxInA3a/LUWE6cSooOtzGSpfxLWWwBzW51wGFk2I0YLade
VuCBfkumEf0SWZWXTrPhrYKTtzFAUqtAga4sr8dQ3opdIwMtcUcOK6f3QimO63NoGH20U9VIEOwU
2Iq1Q8kr/RFls5qf4FwKcgt8Tuu6K7jQstkGYZJI0T5VMlOhkwZDofLaKE9i/JMThtgtWHP1OS3E
Vb6KChHVKgP3ZNPBNaxHWGcBIzvshCVHVkBaYIL4q7ya800xq8wyZr0HbDprMJ5tTZkHxeMldzSr
UT16lvvW+mzUtfE8I/tUuTjZjnTau6pKbMBMoHU7Rhswi5WESVKsAedzoXcN/S7qOlolnGMgmoKE
rLWDTiHIR5kByIIUm6xgJT4ZofpI8yiOfS3LVYiaFWwSkmeeyoZuLakuqAgYNQvcEtFHaBNkS1IY
NFzKfuCWBTBFBlWVjeCKkC9HDLxzZiOpnJW1jSCpBpomqsvG07EueowgBA1AnKFq2sKqhpWjrS3A
gMlQxo+LrMU9TJl5Ta5oDyuaIzSKOAXzoJNnCpDLXybosI2NLia63V2VZj9aa2J0NdP5+az0GOa4
cjsuUqBpMKH8qpZVwGS2EoVGypmbJlwfbXnqldAvY0FjoiWIjEjNUDKTmyxjqgyegJvbyUxkCCZs
ZRJxvGEYDf7NGOMycyq2SfRYAVdD8rEDbAlpvi6EA99tNYIeKEn/SC8oaianVTRBCKKyEoTrKYuH
0l5H+qYIMgxGtqwe9iK0WAJQ/rE18yITpTh2ecrcYK/RFtPka4QbksijkGB2zndqKOZiwt/Oytsc
YgrUPdrs6dKIFC8x7SH89iroX9iXViD6prwh9cewnaiAhn5EA2MNZyhk85QvpzCG7/acqZmoHwDO
miP94RRev9slYZGAkxJzNUjnuKd6VlJt3GP4UZY+B6C1ZKjIaxLvpjyRla0r3IikD00yoyQodWm+
+DmlzaT6mCAk+iGiSoK01izhpubDPAr0B8VF3t/XGHAYX6eOITDM0V6rk8bXl0wx6TAXYq5FLhGU
5HweRxMp1JAqCQCeUmfCj3YzWjN4yQtvyoGAOirOauL69KSXxPQvwwwf3ys7iC7QHerKvGJirzP5
a5h2FD+SVdeYNEyIrdIlgWFE/gI5r7I+JDOzTA+pOQts7QqprranbNKSH01aiQtCM1k7fYMVyAx0
0KvZCvA/MIUDs6LMulWYOFuf1JaD+b20DDH81Lc0zL+IRLUGyBLzAjcxsL7cJpC1UX9OZr2SdzKw
7/aDlrVj+WPSwPLJlNB5Wz0Q/7LRBSWPG6o9p2tOoxJ6tQZhZinFpjhINL36azrA4fqAOY013gmp
3k2qp4umpn6NrUrRrysgpjFYaYvOusW0OobkuVCyybUUXhsxyIGTGKbG4AuRwHTQyVt1IKmbajEE
n9yMXSk8vsoobn9dyP+vHIrbKil7srK3ohiaoejmliXIsqhiFcCw7G0Kp6fdFAkqNAIBFd8fsUQb
fGdF1Wpd0A3+fR1LkclWRF2UNV0+Vxvq1QXdiTS6ztCQAd5la/0Fq5Wfv/R1wqHob1c4k1208hjI
VxJdQ+KIEAW4brDfe+mezE+623qrA2sqSD/rX5nrAjbjszrs6QtqLGfyQdvbhC2IQiHa6KQ9hnqW
EOM6QqNHq66jH2GgoHQBJNtZP45fxf3oaU56KO/io/kNBwyWniz3z5/yTMWN1Q1JkxVLUmVZUn9P
udYyT7GiL0+MmPSD4qZu5PVHdO3c7HvvJG7kXtIuO5PQ+21F6UxmNofRKhg4X6hBv++eqpPl1V70
qPt1ED9ll6CHb6uMbTFFUnVRMVQd4yFS1bdbtZKrQTCL4dR5aCMuBwAgDl3jBwbDbjc4sB+8yl+O
cfDnt/reqgYb15JNHRyLdbZqYtWjWMvVqQwzO1keK8AIQ39dxRccId5K4Px6OEOWNLJ60bKAB7x9
uDS0GAzV1UmxvnTEWaVr3Ta9KAe8Ceq8OSOGQitVk6gCZE2Vz5PyvldSMUvrU3nV7tPnxAMRfkX3
1UmemQxe2I7nJx6xFHoMqsaRsGRN+U1JNy/pQYXGfgPWNeAlBwQT/tmn+bmCZeqyxJMo1rlmG+2R
eAE9sMfy5TbLpBNodHdt08MUFvs/r/Tes5iaAn7AsEQDWOHbr9N1FC9rZuxlmgocXNoBVWReiJBn
AniasT2OCfeH0kuSZeu34IHknaQrxl5Sw0+DivrGgH+fXUN9mRKRSqC8MYziqsiTu6WZr3NAvn9+
yPMt+HN9QzQMmlhsEPPsKljl0RTRwt3T/YYq0nXZQwEohO6VxpX356V+Cxy/1lL5crqimOK5RNY8
qTPYXn0/ObMrO52jdE7oqna113cAyy6p5P40Iny971VV1jU6tBwtRaNgOXs0ZBzyRk2A4E2kL61j
AoxOUo9mM40WIUKJ5sippGluRxh3qalbWOC5JMeIsta6K8thVWZXk8qxcbQQ8i4eBanZ+51WKMvV
aDXd8ENE9IRRWz7vlipPaKziISMuzBMaZdeo3RzBCStaLb3O1FQXBkLJSkuedhnudvcqykjaseEa
l79eeNG/7VzN0LdDb4nc9CJ309uda5V0D6xe9tvneh87kj1+7W2mzI4V9E7mW+7fmuz/qEVzSr4x
8qh+9OcNmDddmpv6pYSX9vLSn77U53/5f7BVI2+3/X/frHkYvn8pX/dqfv79r26NYv5lqtuh0gzT
5KDLxI9f3RpZ+ov8y1QtDfUAQtnmw/p3t0aW/8JAm0/HtUDY0TdvgL+bNdZfqsn/uI04QWA/DPmf
9GqktwffIFsAHSbKkikBoBAl62yPAMBBIICxpD05kye5uZscrGvDmx3JaW0a6EHlXboczrK139fc
9u2r1qGi03pXO9aED+bB1W0CWE8Oo7bbzkl95PAPqt/TJfYS0glMGBUbLtar7/NO6vvThe/fUeH3
33B25y5I38oJlZ+dfUD+ItqVfhEop96TvGQfBSAtr5kj+NYFZfkzt5n/WpYrXkGkSAcy8PbR28rE
MM1k2Xif72dX9dKb3kbL5Qc9LLd0LiZp73/ef6137l8bCu1m3QEUvLwCb3ulesSo21vdlhzpVPjT
7u77n9/r9vt/f63/Xu8s2BpRwbAn5vl+ZoVBFiiB6su77sJ1dXaH/P0eJVk1OTckvueZWY5ubqE2
rNNhB+rIXnLoMSi3ARw4A6AVN3T+/FzvL8jNRctL1ilkzj7ckpbwylIWTPfdl+3WQshjN5J50tno
g0uX1pkw69/PR0pAcLAs0zpPoLhvrB5Mlm4PB+WmZKdku+5zdog8w1PuFHgbD4hIeMtXpGQv3Bpv
L42/V9boEms/E9PzTCSUsEKaBiajSm6ezHw5pvN0oVx7Z1NusWZ7PBmy1HkyH4mWNIdNwSGQWg2L
ynSf1nrsKEJ9YZtcWogo+jrQIKWb50PIswx6fo022L1YWI9611yQ0X3nlfE8NORVEmxyuLNYUmSr
vrYdy4TWg5CubtQU7oXt97aj/vOrvFliq1RehcxIEToVxfltvxfXNbGKVo9jHBCouvDKzjLRXytJ
qmYwRJApac8vBD2qa22aWImesYOmihO77a7YK568iy+4AG6v/yxYqBzerfVgoNl5HgxXtBhNUcp1
e87jG6uig2kGMQLP4YMEoCWvLwTfrVr7w3LnsbAbsxK7E5ZbosytYsYOvZ8VnZfiAKo3/T/yT/z7
PWo0eAyZfrl4HqHSDGV9gLqslidupt/P68WY9N6+w9LzX0ucbe/QaAYVkv0Wk0BqqnbsiyANe1fz
Fl90M3fA5LcJxn8mbfv7k52HwrIFc6MaXCLKhm5M0bYtoLpe8t155yphd/zX05G/v93yXTuDru94
ukhS9t0iUglVTrt809sRhdEZPt+dNV7a/e++UrJmURFNU1bOj/JYx2IlNNm2+827xZuC1Bccy0EU
4QPYDfty2+i9p6TFTE0uGfI2tHv7lKWZ5DLePDxlFaIPGn8FxPOjbBU/StXT1CQgUiNf6y6F4PeO
HnM7xTIJwwox+O2yk7ZMxggi1IZQ7nZ67VvylRWpfgfyMqtEr5cv9DjejSuvV9ze/KsI1qGUlSUG
mciW9M2P+NLvJp887y7xL2U9733E10udvVOrzyfc3VgqAkpgKxXVWc/ql1LI92KyIioMauhBSNZ5
+zSuusVkqLLlOt116WeBaq+OcEAm6MKufO8ae70QFcTrVye0cpxRSegwUxtnGj8t4uZAblx6nu2b
n8fH18uc7YlQkgoFTyJog97q4xe6G4/JCerps+qLu+4oXgiQ8vvrGTIdNmoPxtJvH6tIgWX1JQdc
vpsB6dvmZ+STb5Jrw8/uqqe2t/W96haostvKAeE97aA4rQMa0/nz3fr+2/3Xz7DO4oxeAtWE5MHP
MMCKDKe57uxM8v68yJlB96+gCQXVIHXUDVM/74GvJP0wJ9iT0pCm0FE1pjRWUyr7rNTxW5mLxmeO
nOysxACnkxqLLaE+sCvMVQXbLIcflFyOTjnqEzCb5+4xmVPlLi6W5eXPP/S9eKRSdVJzKtSE584U
jF3aQdkSePEQ7brA3Gd73U89Y//nZd59H6/XOfv4DGF1EYfCX2kG9rG0VnF9qH3tiIO1Tdt6dHhI
CLup3Z8uHSj5vaOr0tWlBcX/Jf2sTCnbamIkyVMyzLPrvfZc3oJAmu3IG23vm2njrZTboG799LOw
Ny/the28nh+016ufnWetmjKlNXj2zkNZ3008EZMNYgfRkFb9eMlj5r1w+Hq5s3Md15pRaNtymEPh
tnwrFa3/56/53hFSucIYPCALTjn29iSPWcZG2nKdUJ+8JQeUJo2bWs79n5d5/0HYmaouby2Qs3a8
qIMdVYZtby7NjV5OeEz2S3chHLzXGVBR7gQgw7Nsdcrbh4E0LAvj9jDbRbVexU7+EO6RVucTGYHi
oQjKLOdipf7eK3y96tmeMCx0w4yFVc21OKBhsKt7SC9Nc+np3tt7r9c52wzpzKg/XbdPddIPy2k+
Dn54s7jbTMzaXwqt732wbSRGMQn8g2ri7atcowKXOQIcagc5IFdT+AoH+kJW/15LRVVkMA8kMwyG
zs9yt8zQUWtSmeUQBjiaOGhfE0DmD6mduZN96Zne6wSwnqqiFqSz7vlmX2jV0uvlofS7fm/1duXA
AN8aAd/bwLj9h2PFvy+Ofy93XrWoaBtjS8jFIQfmocvsnsAYmK4UhD6P7Jp+fL/di8WDcJufLnmV
vxumFUXiOS2JjFjftu2rrC1L1CxJtzC9HYaus0sX+R+39sw9umbMVVG3DYoHBDXcf37UFWapW9OU
a2Jrjb5etwylyVgycgNcqB6EApXJNrm0cd7NgbdLTjE1k+vm7KCvWA8bP+tBOcCi1u8f6++ZFyEe
bW/9sd6pg8JtbtlF/qW54vvJ8Kulz067kBRgXSzKDKDM+y4Yjwh7bnuocpfdEl+Izu8+JyFN15jA
8yrPwqZQG4JULrzLXGhflqL+vkbx8xhrt6okSah8yGBWyvrSRGs72+eXnPJq1e1Xvdo5KHuLIhz5
becsP2Ba6qf5ZnHCoPajQy/amcPEJwqMQ31N69O/2EC7tPxZ6JkkSUQHio3bumYwXGfHMXOSu/4m
9hPHups/WMyeRNt01ODDsjMvRNn3grkqiYpqAeXm8JwtngFdq8H8UV0ZKbrs5JPDszF9+udH5NUi
54FhXKUsXTaVjyxLHkyk3u0ahKH9P1hEZutwBkVdPT+H49xrGSJcpGlIVVc9nHqo0n9eQnr3bb1a
Y7tFXu0UxiDGmk9bHRCUsJfYI0MAEH2nnKzP5g2SuF58uNR6eveWV/k6NJ80Ru/nh8Jo5VGBXLHl
YGGAtFVQdk7e2/VOCyLCaXQj70pn/QQG6n/ytDpzHxMU7tbgffu0lZIbCPTxRsVDeCh942uElpSd
+tuBsALNmSunRA07+POy793E9FsN2il8RcLd21UZAOFaIGxJjbaxm5DeNy6ZeL7XXnu9xFmLEj3/
vuwklhhrzCMMAL/LZ7HhgTRaN+qlqfwZ4OXXvfh6ubOoZqDoABSQ5aAEoZ3IN8w+Z0+Ww4v1pYPR
OO3Frvx7gfR1zXJ2KSngAMSfpm9SRIkyceXLiHk0GMhHTqHCk7vw0d4/Ga+KsbOTkSORuSbb0AGN
/6C7l3b9UbpHjGcrFha3dZav4TX01j9vlYurnu2VUR3xzxg5j1sHeIW+YQNFSH3YGd7qhaaNDU2A
tpZ3Ydntuj2/MF6/3bP9E2EIUHb44HFhjNBI7PVYftRIuEE9l86lh3w35rx6s2e7J530IVq2JD9C
/hsWpTXcZM0Q3htyjPnMn59s++HnD/YqCz73jg3XwszB/BLfupo2+pQAYM1jzHtaFGug2YjLh//d
gmeJjQC8BE9k3iQc+eu8z46RNFWONeqfVVguFwLae5Hl9dOdpTJV09RhCusFM4/0sJTzLo73f36c
LSL+6f2dHbsVIYLYFPlW6R4ZnN3WN0Tj7uLpli89ydlpW+MWYdqtNBq/1XvFze6EZ+bRrgqF9eo/
2TuTHbuRpEu/S+9Z4DwsekPeMQZFhKTQtCFCKYnzPPPp/8+jCp1xeYlgVf3bRhYSBQgpu+40Nzc3
O3aOI3sQ4X9We7f2mPPy5geldAUF1kF2w80O+eqb5u2mLo5goNagTEQZWjqV5+RU0UiVH9VPRDbu
wuak/Xp/hzftLc5eH8AkmI4s3XqIH6NbZrS98OvoIXSx03/+V6fPMC2oayzKL7K1rD6bBRPV3YSD
BhbUTvlLGT75cJZvLGrFbwCgQUij8frkpl8cgxFUjFMxz+um5wgWy7vuxfjLvKkfFXCRxlGa9tK9
4tG+VSm7TCftccP8Sjwja6KsqQBdBDq2+IaMNuZpoYhjLwEAIrn6KcG+A9MPdJZ5xLxr05zl0vqS
+903sHlot0Qbfcm1Z4bBUI/JHjuvjbbLW19DfwCiFodZ3FD37Ln4bunZLQQRnlRCc1ejoY58px1A
ZND3p3BMd+9vwVqZjTcHT0emlKgsL9//WZjxywLfcOeH6cb4ayDknSGJvxWlZeOj8TR8N46IiWff
GQo9+ftio+ewEngNmw4zzxCed7Q0L5dfyPUw9C1zqwayMDc4uH1M9ag+RcE8e+ZgjYf317uSH1zY
Wzx5GlvJh3YMoa+LjFLM6ED96D/OJUFinJ9NlbsTNpmX942ueDmwUdsywFULVNBykZoUWE1iWm6a
/BiZF0JV+hQl8EhBNt+k/UE18gem+DdSk5VYeWFV/Ko3OXuhafXA5K1Fskd4QMUaUuH317VqASof
UWqxrxN0qPfDmaqiBSHgOU+/wSuxYWDFO4g/lmKC6dCpdC+uFaWUdBRrGKtXhnQf8Y7SouxclfAw
GPXGQRDfYHGDXZhahAKrGKcerWkbvm3rYEqGl8JHLds/S+hNp/Tz+xu3ktrYFuBbhIOAcOD2l58m
b5yyYogDFtumYEQMxgTCD2KA/3lWA3rQxvPA4Fg08S/N+LEWCBp7283wwF0B4VBl7HQLJBc6gxv7
t3KwbGRAbE2BelIGDH5pq61REzIiwKEz/I+Ow5Kk+qZiDgtRYi8mpWmrzfrFSouAehe4SczB96Eu
1kcSXCNLgKwRQhCeJSXHKKluCkRlmAl8Dpk803tmeBMYTBGfe/8LrizXgeOaFzfPQ3GDXC43rct+
HGL0URQG8Vte5i7T1cfcnOF5QK0MDK/s9k2/caTXCpuits6dKSYIrgDiTJaiU9b0hC8mNIcs/uSE
NfN6v+VyPKsM7/eFf6/p5ctcKYc6/YsxyI0Tee25Flc1UEjhUuASFycSxrcUzoKKRK/RPESmIljS
yrNZRBv4oxV0laXZTNgJVLe4oBb+VGY+Q+Ld61Oj+KLfDFBWfFCfh/vsGHnywQ73zefmcbxnVuPg
79//tmtrFH5sg/qkfrx8iAdJ2yhpQ7Sxo+Joax8S7REWr61PeR08LR3wBEkH3S37Ck4+JUyxDuIt
3t3Mf6EYAmAIDhfo29x+P5zlExhlacNpVy57AP+yAqAb7D+wgsWBSSBo76HveC1sIBAKtQZcbed8
BzG4q7slHHBf6NhMh+lBPhigHa3B+8+rxpYh86qjCQAA5apqXFZ52Q4ir5QpJXUA9aGmf//zrbkO
JoB6ERiYt1mmNMlQKHVWv7oO8mg0LMddU9zCKiEa5kzVMp0SfqQ/r+3j/XALVe379lc+7Fvzy7fk
LAtpHpOk0spp2DQt8jhb+PwtE4u0me6enpgFK0yS+qin3xMkhP53i1Av45uYP2eWmQJDX5RwUv1K
Icl938JKdcgSpCwccHDVogZ7aUI1GU3ye/ZJ9C1U/oGV2+1P2rF8+SeKQNlI91fONQYdx+KWAte7
HKCIZj8eZ9GwMCfnbNmFl075KYXM6v2FXSctYl1/m1lsnV4h5SKpOm8aZ3qKGvWP3w270i5u0Unc
2kQRBS+zFmwBA6XLZYoi7CJKhg2MiXYqHqFReMsgiKehioaKcYj8aACTxfsru85jL60tkucJPZIg
Fm+VdCh2GQSh9Pu8MjX3adjzPvkYlfBPyd2G1bX91CEqsGmPgOxdXrVSFoSxDKjC7XSAT+neNNV9
Ezwafbbh82vhkSkURgBU4gZneOGRdVNHyYxyCm1KqdmHjz78fx08ckxEn4IbATGz5HMN1kJ5gCwB
NN0/8Wb/edpmXfwMcfrfJO5mrAjlN+J/AwM2gBRPRitAZZi4Qfn8/S+6trcMl9Kq51WicR9dmoI9
0JyLUqGZhpiTZ3cQw6UUoJ7SAMG+eGqqj+/bW/FX6HUBkjIhKEOPs0ibpriHD6djh7P4awo3qgXV
bAKxqWDqybdS0pXFvQYWFaygwalffM7YjyVtQM0Kfhj5UW+V27BIP9OfvoU34vT+uq7TQcuE0AMc
OPGM2dLFutQytGCnsYXKjLZr4XKwo8d5ROEn6bzM+tPIz+/bW1saj2X6VgyDQYqzOPcIiSODJ/Mw
ErzLUZGhXdmdZAZaHYSE3ze1knOCMxaPFGb4yDyXPdhmnura92F8H/9CnGSfP9Sgf5iS9SAg3UwP
rmO0GMIhPVbF3MxVRYY+OpSYDuWIEvKkxr6Th6/moG54/ZoR0gOdwW6md652T4o0tFFgHQBOJnsa
TL9q+V2VNiobK+0rBgPeWFlEyzienWZodcP1n60H5WCmLuOwu1x2rb35iSOgebGr/0zvs68bH2xr
eQtntMsBdW4dw8qD6LpUN7Dk3/a3SKPBEn8odgXF7U9baDERlC5voovVvsbWN0HLyuYOFheM5t2N
1P2GmO5/99GWUE6ryRx1JqV1W9QOAOPGxUdN29i6jZ0Tc2BvIy/TzQHaTdhAvQR+eFh19ac+sjbu
mesgeLlVi7ikQr2t9cIxOjg7ByhY9MhDizOYHm3/8/u+8Lor732WxV0yqbBDtFSBoG2H4NwTWDb9
OX2wH8uvkJLkt/lJZPrFp+Kg305fq9xNj1th+Do2Xi5XbPobz5BBrKLrzGkzk0+F/2WKztZ0B7zP
U4dDYmzUU1cQq5fWROR8Y03RWljLR6yJYTmOdvs5O8l7QZj2bfgQ7ZF/PvY3s2cdi8foF2885SX6
lhz+i07Z5c9YBOhcq9QgK8W+3zFC5olqKvqDB5NtNs7vf+OtQKMuAg0CPKVfd9hq9vpNff6R7WGB
Te71RzFGWhzK53Cvft2y+lpcec+zFlGGkQnH6Sc22nB7Vggd/97fNV7l2Y/RPeQt7U23g0/nT7yf
TsYuefHv1fvma0pr5P3lrwYeUb2nQihKrIsUBnJNPU1JHuFjz4E/QIakbz23VhJDviaDUABRwUEz
KnrpVLBtc12JHY7v5m/THpKfeyQnRsAp1OiVvQW4TD9kB4mZcHpNaPQq3nC7lRauPJguf8XCtdsa
kAR0XuI797sgcIdj8xwK0ON+2nWf+g//1QzfpcmFGwew2gykO+I0KQdBWaFYbkQejErK0XjcurnW
ferNPi88WbHHMNcbsc/n8S4j1Shu0u/d/XwbPSNOre8E6AvNlOf+Y7z396jHxcf02ELjsX2oVqPW
m5+ycG+z6NXAmPgpotU9C8d+thGzyVz1sYSuxDyEN85jAN70e/SwVSNZuYaY86fsJRIUXV2+Q2Jf
EG1mHC1Lu4NbMZ/ggKKR+f652TKyuBmSRPftSFPZa+1Xa+4T53dvfnrfxFpkuljI4tzoeZL3ZsBC
0rtSdZ1v4zl5QizxgwNLNenQR6QdbuXb4qe1ce2t3LAXdhcnRZ20OirFBtpj7mr8++Tnd5XJGNRW
GNzaxcUBKUykiPuSXWzayMuqlxxq7rHeGMNYCXEXy1kciyaA8LsVN2iijh4ERSgm/edB9MLCwtvj
SYZHM8JCi5CMFn0uzN/vu8JaCH1rwRa1/Df3MqGrcXybjdKf4kdEhZ/bnUKOdWB4EVxVOXnxS/yh
fRnOgDqh/pk+vm//+sEEidTfR2pZ+1FrZP8q4YlRQ8iGOM580tTvVbeR9K+6A/AtBiN4cDI0c7lK
IcKRmLNsIEv6sfafZMgI8/Lw/lI2bCxJfXR0Ecac/XShq0Cm+aEpPpfz0/s2Vj3u73W8dq3ffC3E
VuC8qFkHfeN7dL+PsJhuZMEr70q2iAoR3KM0w66ae0gMBaMzTgYAChCF9TnbC0/wK7IGdRcdtoLq
CoCCxx7BFF1p+pVX056VnEIcByPha71R9yDDj1370eHulo7ZwUdAacMZ1qLQW4OLY5soEBMxMGS4
lYkghAaDrPmI5ikCgkJM0NrCSovHySIho2xlCQSobjiMu136XmQmyBwlmBuSr0iM7NE0PdKYpeb5
WYJKzW27Z/6+Q6H4IB1KJMrhvnvfa1bADIzBQyfkwFjG/P0SVAsVQGf6E645lp/Ls5iB9k92CYSj
eAR4v9uwtrbgN9aW6FpUVDN7rLHWAA0HLRHvwp36yTqqO1/xtsc/Vh32rb3FBkttwgNXHDy5PgiU
U7iLvPIPF5nA2P8bCKOt9Yk/f3MIqxwxEQsBFLeuz+J48IRHgPxjs1MPFCa3Adlrhx7yE0HjJUZr
ljAFyckkH2pQKhMqupRC0bXZSAhWQheNNWbsqJWJ4TXx529WpDh9AKsApaQ8GnY85r9YM2x/5qRv
xZaVcE9Jk5kWJpBoAi0T9t7qbCm3McQtcwDrKsHEmDAV0bvNbtx3D1B3Gc/5zb8RZa4OPSx64jXC
KhlYuBqAgrxVLulL8Sz6BDJzx5wu5PoB9w5kXvX+9ctN0OuNu/Hl3+Ck0JYxYGF9EXKypBJs91gX
zCX03EPG5QTeVvGmz8mhu91qB18H1YXBxYWXWUZj9iYGRRNHu1NfHySj19zpBxvWFC/d+rJiBRdR
7sIgBMuXLtR3WTJmDKW8Pjudb/Md+uCZs48P9q7ZTbsZDdOP/TH/Yf3e/rjvf1tnGWELU5rygDco
eAPoSPvfM9mlNEzQyE6o5Wpb0fTq/IulMuIGgEOgo5Y5i68jlQXCQcQ32ZP3uYA77sWEm0D8dRsZ
4OqXpB3LE9fQFIL3IpOFd3WShjhgECzYCWxlcAOJsPo5iQAyC8bA1PNfNgL4mre+NbnwVqY/YPoN
MVnvGuPQnpUTdOl0Otz4Q87ISX3cLMusfcG3FhfumvhmZdiof7tK6oWPIJhb5FT/Cm7yn703QgGZ
HJBoEbQ7wcHcb6x27XPS8uZLwnYmoAWXnptHZkljMkJRwTWP4ff6uxhYjDDb9N720/0q1OI8tFhA
VmLqmjQKuZe+REOcQrpe35GUfggjeH6VYCMZXVBqklAt7IhL5U1Iz1G0CkcFJ9WfCuPgBPv6zoTH
LDuGX50f6iehznqEexm9PZTjj//FaPjC/uJKKR19UKNJ2EfTRYGdGbnyW71yNuqKq8fj7X6KG+fN
OuPOzEokUKhv31FV1PfFMfFSt7pTBdCZ239rPum62rNY2OI8wquM1svMwpSHGQEqt/GCPdLFMBvv
FA/C80Ow26S+Wguubxe5OJClOaTpIDZTXJvaXR3ttFN/YngD+qunu+8+NEp/0t/0D7a6B1f3NYul
1AGkymBwE1DA5e7mEQOvhg5CXaQgnu+jmyB3EyTTjfpRkeONwHOV6GANvBgIKgg9ratJG1VD+bas
ATHB9HWD5tChH9rv75/2LRMLd1FiQFrlgIk2SD8BpqrdUUJ+430ja7tGhQj8GVgaYFIivr7xSbvU
YSGRMJLF843Sh3+cOf3CVEHmGjnC6O8bu54z5UnB+0JRyGrAYi6tJWj0WQPfjutIlLSLm744Z8Yu
+93DczTup7Naov/poipBm3rzOKys9cL6Is6EphZSn8C6YC1TqBggcVvdwPAujmG/1zz/a9j+6I1/
h0Z35Z4yBa0oo+aqLV95p04HspZnuuT2fX0WBHzzSYyaz170S3XRc9l4NyorsZshMAWDJAD21USf
70Nan9FHfx09tcObOX2CPv2VQnd+hh4d7T71MPm7LeDb9QuHz8ezTeSv3JJXE3cqbO553ajiExcv
EN8dUPF8sph4Y0r7dvOTrm7rG2uLaDNaSIbXM9ZaRqfCb4ikftB3KLTu8/v0JvX+RX0JaWXwu3j8
Z474lkp77aoyFT4h44SAbvHiy+PSTL4uZYQg1/8B03v6a7rPPxXP0b36SAH/JrfhU2wZ0m6P4dPQ
MuS/cVpXd5eAY9BKsKCZXNJ2KRqq3SlyE6+5MordAvIneDSyX9X37WR15cAQ3mAWNeC2gjx88VqF
ORyVTx9GGrn5SxpuwvzzIIUHYPWn9+PCmrO+tSPSnjdBqBuiKOlm7BThUyL9KrRHtPzeN3GdtQnG
Nhg2BUoM3ODiw5W5OrUdgAfQP+WIIqf5QFuTdTVHuFNDV0av+32D4i+8fGRw6Khh2LSUQMUsc+FM
rdXZjzrHHTREJn3/ZdRVzy9HJGyj81gJzaSfNbji961efzGsgkcwdfg5gNYubnyCOfILGlZTv7w3
kHCddOdjo1pnfeh/vm/q+qOhlAv1rA4GR5AGLJxDQY/NiSUUQZXkR5P/HDNkVxBef9/I9R2IEQZb
xOg+IOklKKad1HzsOsNBUB1F2Dxyk2Cr5nXtGZiwqCA6oEpBbS3WMfqJL1etjQklc+vIOPSGfyoR
OFTryQuCX3VW7KrkN0AkN9AcFyKKXcr/V+2PUP8fq/l33icbKMOV6M1vQvYHNmgHLPwS3I/IWB0a
QwB8a28fp31/tuCFFMPD2jF7NEAvc2VsjdFcV97US6OLWJo2jg4ECKP1zvrLOhTH6TE7Bx4ljk0y
ptcC8/J0vF3g4jiiy6no3Ygt/WhOrgVZgH2Xv/SwhG2NgK4uiy9LVU2BVp5NvQwuk6l3TdKUlgs7
zr6f512SNOey4Et2sadm8TEHqFFVtqsjXjir6ca3vIZPsK1CcYn/CeD066vgTXDzfVhEWlCWrwkx
CDxarsfqN6WkzENFmNKxcTPdWbqbfOvvo13qxXdbtPprJ5U7CfZFCmbg5hY5Xm2TdGlda6EZv1fr
HMQ2ZLtf3z+oykrkEdSVWBCwqyu6b79tuUIsxgr6QzV7xiE9oJ1I3fEU/Qa+THLFCydxC9ndfHGs
xIi3lo1FOafImt4YC7CO2Rf7ON/lO+VnAkhD8gTxnBTwsPrPJ7ZF9f/vxRqLmOE7cgbwhsXWlKys
A3QpDfQwXPggssb75CCdnfNWnWx9mczHkO5gfunHnZ8jweuP0I7n0JArgadZW7D3FUdhWX+bWESA
rGQUC7kTMWSWeUXYAAVE7mULwLllZXH2eb21lpZOoAC0+CjXOrfxd8L7fsMhr1ND8Y3+32KWaLK4
yypwQyym2Rvf5m/WoRJ8Ok/mX+FJDIJuthI2lrW8R+oxQkViwJ72KQ725jE6iWZCFaOW4Z9QzTuQ
5292pNacgh4/WFiAjtd6IJkRhVNlzZy62doJXcAu+f7+Pl53XXE2HoYAYJmmEUOWl/FT0XJdTxJM
QLz0BDvRRzSlQDPYL9199huVQ+XYZzv5m3rIduW9sz1FvBbAL36AiDxvAuiUyrHZ2/jL4KF49SG7
EYzMilfRD9o82OLgLu6lC1uLy8IeYmPUamxN2LIOzTOUp274QduXx2orYq5+uzcbuzhtfoz0PCJW
Yl1C6KTxut/+TjwJzW/Yo4GtfX7/U66lFRerW5w8bVLtwNBYXXrWClf3UDj9VN823wQJPOH5qb//
NwRk1s4hDUVGFUlMyeAWW1rJjpSSeIuLQTk4h8N8Sry8drOzCgsSw27vr3HtFIppRS5aMfK5fLIg
2B36rSMx3WbywE8cr1A/1M4mv5r40Us/wYhB/UdHf3HZhcq0QLLTmVHFanLnQ3JSnwFght/UyiWT
IcoEnyvd8+ujnLvlZgl6xXEE5FgAqhlB4d+XB0KHQyNzxo46SVzdTVN7NqqX93dx7TbHBNNPpmG+
nvxLE11YAVafBvvVNy1ArL9SJrzoq2teVdP+yvfBw/yY3tkbz7Rr7KWY6DLRp3zlr7ma6JF8WYED
e7JfH/QKU5DnzkMQde8oXhK+lkz6vbybqNj8yHbNWXWTT+XTf4Eh52e8+isEUqLPuLjgKyTYiylm
klv2P+hycWiVb4695UUrvsr8HjACRqF42yxv9LrrNRMhM9Y6oSIfZK6Uocyub1F0rRzACzOLOBNH
rRkyz8S3LD0UefOzuhdXIXK0HWheuCbk7ctwzUV5hDKxjqqSejVWmw1RrqsdNsEZ3lVfXutAe8oV
H7QbFUabaLdZCRJZ3uJEMlkk4JVitpTJ6EuPbYuyiKaczdS5ebt78zwdVK5c4vZWaW1tP99aWuyn
j0JyaSEf4wYfhJZGdeOf/1nIExxy25iBlcSaZq8jXqgyswDL+Km0MFUXXcaTviN53+kTcEtIVI3k
iRo39CTVzCzKfuP8r6wRc9QtmA5B43V56We1JUnWGDsuCk8Hkk44CB35qBTNORp+l2pyMqvbTlZQ
fvpkBVBno6qsq1uP/5Vql44KGE9/COL5NctyMdKKgVwHLDc8mzeiX9LeIOy4FyNT2/ssLr+FA1Gr
wWcZvqHCtrw5gsamjpg07PMrWZ/gn1H27XGrTbFy6G2kXUzVkbn7r0bR+hAm8JlmG9lvfpK6b00w
3mawjb7/AVfOnxgqJ3zLKMhc8RCDKYCxWhkc5B3mc2qpXqeUWz6y5pgIV/CmRRFBoyZ6eeLg3NWq
YRypcHnDn/KuB3EVuNVTcSxPTeGG6U0NM2cAec7XrTRtbQ/5RNzziPBx4hd5jDQ1sVPUkwNImndz
FbllqCDotEWVfW2G+Sj2zqB3LqpcCzNDHVuQ7jkO4yLD3pak3ZgNHoLCu/e/1XUugRkxCk/1iVL9
snE1ZCWMbajIuGZ8gzyckVeeMikvYzUdEzP7/L6xlTOFNUG3AY8vF9ty+p4di42uomznqI8pJFi9
+Vtp/afG8p+VPoIAsAEemu61xvGYn3/W+uzw/i8Q4fHynAm2T/rJEAI5Kuu6dJt4bk0p7DnUbRve
zYa1k0pn8ALNfJSV6Qlt97PW9Rsxe+1L0o6wGXYD3n5VA9KG0AAE5RM3yxenonXf5C7i0RuHbu1D
cpebtlDfo0Egguqbh4qW1GEoz/jL6JhPTZGdAXsd0fW8H/pqhxb8/v2NXP2Uog8gDjkfclnXCWbf
bKSWTym6aaKnFO6CZ+UooIjN1y0y07XP5kBWJU776+j95eKyws/SCXSeCwfI3s7850B7zHTbjboP
TfAS+MXG6q4jGO2NN/bUS3tNY5od81p8Mqe4zYWwdu9vHLyVLPfSxuKDsbNV19EcJdmcklPfeYIL
Xdqrn6fUsx8i320+i0pr/LyJy7nOVi4ti9W/cRWlrdKwDXHIKIp/5hKzNppxZ1S1q44pGt/fpUQ5
yMjCZsmGGMt10L40LE7KW8NaV8/A2jA80ILg4BXTDcIHbu8b3vvuuXoaDM6aCmEzl9EiIRuKXJL6
Ce8sLE7a1IY7c5L205R70hwdhu7P++ZWj/gbc4usLKJ45VMKoR3RhvuIDpldQtfYblhZwXCI/ft7
VYvoFVRSJevp65mbW7jzofb8MB9xFcSunRv132CJWzkIXHFAKsR0NQ2BxVMkHVQtqGQs2L3hBU5w
b43t1nNP/B2LmExs5K/nuhO424VXwBUezuGEDZH71A/FUUCaFc+/jTdnrV4v5/dsCQ9944FQIsJY
1GKrPyQf0c6lHDB/iJ4Rmcnuih8OsNHH1BUViRQ8QA35DkK6sPv+kD4Z5/x+/hQctiqrKyUuvuib
5S9c1QgQwPIrflJ9yCYoU1KeSHLhBTfWx+zZPquPYjNKx0tP4T797XtbpCorvnthf+G7YepXsybs
d8l58p1dqD7I6RanyDWnCTBAWhG8IjQhxrF8biaTErwGHfI1FVJaW4epElE+eyc/DAfBOZgxkMTF
qKBkvtnxeZ0gXH52JusQMkRtSjAeXX72sjX9bEgS39V/dPv6PNxrxtFQqHm1CXNRib0XzLiMFh9M
RNcSN7+3vtdH4CDGSw1lvXQKhDrJ6f2YsQKQ4nHx949atg5iH3HOMeVHiUnPmRs0AsnP7xh24ck8
5Uf/g3beMLkSFmlmQoAki1lAXhuX+zCoFWzrFcrw+rE++7Vb3hmH6T4+gDj7VUCT2IpWCYaHwN1k
Q1475lCtMSwBPJvEduHndlY5td+EgPdvsg9A7E7ORyH8AnHdV22r7bUWtt7aWvh0X0paAyUiW3tT
nMyjFgF4s1OY5cHbgOgDZO/ZAFKKc3GQdsZjelRPySfjJTpsVgaEpYXnkWfKloCk81pZ7rjeOF1e
RIX4yD2/4WgytwHhlw+3vfpXuZcfBbaZAozups/SRnf5dYDgyrhguhKVQii3Fp+7jQzfR/WZVAIy
kDYiksFIvk9ufjqRe0h3mWf+AtSdu9m9CLliCDP6/gLDKtRfx4oSafaw6fQic7r6SfwSeMco6OML
lx6o2dnIbvGTRD09fYS2/EZ/FA2K5lNA//F9f19xd8YA/ja2SOPGZNTlWMVYJX1NDQTtxtALQ5ij
+5qx1y06t5VITuvRFPMrNirOlEgv1xbawxQqDuY0t/OMhwwl+hvJTfa+5HaoDSVef2PsqT3Ht1BH
mz+39vba6dH9edWGF4JmNO8vzU+xHFqhCtflGLzIwR+r+s/TD0FHwnd7zaiu3tz9qDgWogI+eqZ+
fagRFRC6FCHYSgvkOgSHmx0mutULf6GhS6lClIPBAts0gS4XpcMU0vJo+wbQqjM/h1VfwfodVHEs
13d2ngXW70DmrQyXez43Zf1DbwfEBvajXEzWfTYEphrvqyyzldBDODfrq7NfalqrftB44ubqYUj1
pteORWh1xT6ofU1JPsUjs0jlrpOifOAy8GO0a73R1lKI8YKxsc2fgR/GE1P3xZQ37WEg4ibWSU3n
MPIKR4r1F1/2g8EFHw705ZiFcaTtuVs76OYsYyqqeAd9h288z8HIteRKSWzdJCYcrum+9Se13kmJ
ID3ejQjIBYlHNmnJ91I6mt3BGcbOQGLaSkbkj9OSHN6NkzYba7eA5CQ6ZU2clH80EHjFruvKLnSQ
poS1E3rfrGwyj8kSs+w8gHS+zFVj+WX+J5Nru/wutREiUCOzVs7PqeJnPjRW1Gq3rZLIHeAl0w6q
M7KJE6WWpB1suXINNbe1lywdtaLbNZ3ZM19da/Y4T26CAgUyekZVJPG+bsY6QoooGR1Yvxq2+XM6
S6ox7ko/qh3Tc2Y76gtkEwel+xyhmT0yOcy2tm4CIr37zLFC0fqk1LYh/WidXjMe80Erkr+SaM7M
276SyiDmb9F79RyUkdZWBwRhmvAubHUt07wedImNUkuXx/4Pw4Ji4TBq8zii+5vqg/0xrCQ/f84V
J02eh0aPitibYiWXjlIvz9mtnWo5gdKm9tPdQlw2GnuqsJp/15UgIL8Ytdqzp0ODtdS1Ozv1nzIL
IW7PGSxl/FCNtU6mWSS+vkusWBeKDXaT3yQIDHXHPKR64KVjpMS36iCZ9g+9KZPyYNUl2mVe3CSy
X+xyDaQ6TK95hRsmYaA3Z2uOzYexrttdIMm+9tWcu4G2hRHkEvSNVajW9olR7FS7T6bEmQu3D5q6
PYdVmKaBFwz0+j8ls1CM50+sNLrX6j7voMWKhjo/wrlZ4veFryCP5sskUPe5mofMrtOpze8YXBI1
mxns3ADIu8/H0YvNwFc9RR2q4Tg1Riq545ho5sm30rxWvVgvy/ZlmlVSnwnxzTrqBXXxOA2NG+pW
qfx0KOzNyTmPpUDwfadRWEN3VylTGXlDIQc0hWap6CMz+2YoZdOepTofRhlxBSvU6/CzGcQhieit
1sBszYR9a+nJH1XTA0tFIKgfx29VXcXVz96cVflpGCqAcEloZbrhoZcw0Lpr4lxW7sNI0ROGY/Iq
08/NYDb2UdJ0Lfja2mkz31SmIUnEDrkbvEzKJeTUFKZ6vLLvJwiMUqlVqtizfXlWYQGaITMEniEV
asyu+2pefKN4keq/i0qLZI2CEGxZrNL3s/J70zmt/LEc5shnaIYjJf0V2U0UHLSUGlLNTNsg9Z/j
mCpnNUta/klNak3dh1Ptg1BrGRpLf1RaYZiZqG1J7X09xmn6xWq6BnKzMbWNFpC6Pk2ntuvC6eOU
12aS7vJ0xK6r9U0epreVldht5zpQ2GePvdX2ie81kyXNnRtbYx7c985cASFWkiE6IcEkmfsgj1Xp
Z5HM0QBNuxIajctcg6rc4GZW+DiUfRTfZZDEJ3+QUmrSdm9m6cnnLKm7opmb5qHQylC71eweaInW
ZkPttrIaFN/7uW+0zuu6Lm0617fjuQxhZ62k+V+wjf8vLv9/3teWJ7Fvhpech/vvvI3a6fzr/77+
F/9Ul1edfwiKQ5tbDCgpXJ/cwf9Ul1ecfzBoSSPYhMoL/nPRUP2XurykWP+gsMx4tKLQy6SAzZ/9
S15eUs1/kCAxXS4oNA1eQc5/oi8Ps+lFkgA6BOIyMmwGv0AMU2pdFLQGu6VV00KzPlm+PXvM1Opm
QOHcyJ79Km50xZUmyP0pOxuN3eGLcRTtDDi0lB0TRXG6C0hC5PtsUgv7nFXdIO1k5vT82y4sLeuz
GkSh/00xh2q+iTplbE5lRZi4K4zB/jVxRVtffQpa/mjrLxhmyDVN4xCmHsOcDS9qU+2LWStyfR9W
ZtZ4pQaHqVvbTnEjDxYvUYitw1LEH1W99VsrIBbVKRmWITipDtwylCf0MOGuAojjdLu4gt3Dyx1j
MvYBgpo9JL7MLbu6nEjPHUHbOvfKGJgHparq787QTL8VKw2/j0aRVW7bVfbgOVYr59+ach7UD1Ae
jtLeGkls92yyPB1z2DlHD67TZDpk89TXXlfGc8Y0PUvecRqLCMRqLlv7sdBGshF9blMXOQHlUxN0
Y3EeLCRF9kVSk2nXBayIrpk72mdLCsv+q9pU9mnoiiHfp1aFCYtJsD+NH7dfLWVoYL0gmKm7VgMY
e0raTrZ/122ZWi9Rmhn5nYV2dP8yF70h39i9o4a/6zDrchgYesnhR7aJNHQ/GyUJSb2aIRBoR8mO
zYh7RNX6c1iOw+j6zJGTDRphGzMNneVj+JQ2Vt59R3HJNcpJV787eT/DpThLirEX93x5UvsgmU9R
rtrqgz/6TRq7Wm7MzZdYVue//NrgW/hSB8uK2ZYJ8jRIm32pIFU4xVYr5i7taWwxPVeNZw+B0u3U
jCseptWpVe8zJ5olNiNuDuHotxSC+zSF3iSdfvDH+Z9Rtaa/kiBsolMbxUO2j+fGbB6CLldDLxhz
J0f/Tk8I2NNoeJISxlx6raoP3mgpYEXSwvRDN20M/3uaklNAl9Um1T6yZyv5oFlZAzxVK1T7oMjh
9KzILRVaY+hKQA96Zda/Y0cKeaeOdll+yeWwVAuvqxN/8rJOLdhRRxvbnZMPRXRQJCAFp3xOs+Jm
6Oq2/5L1NQIXM1rO9k3UGtUhkGVkpMfxZxyTQvwqlXTO79K+SZOHaCiM/GzHYWbc5ZyWxvWzScA7
cz2aActqsHhaZ0RPtOBPVkW1ca9AP2/u9ArZbdROLdjVQz2XnkfZ93OGifz2RWtz5LiHQJM8NZZ0
v/SMIDS7X201+MnRVCIn3kd5FemPSjtWCITCVzLeVoPR5EcrHRp6AMPcR7UnT7LfHmtTj+VD2aJ5
dpBIm8KH0kqK5nMa1vPghWM9Sh/HJq7LE7zwesI7N+cy3vmjOVl7ladUeR5NKpE/9NLW4GNi6m/2
+JKdvuvCvPkxjiW6UFaWRTU6pXEQni19/h/2vqQ5chzN8r/MHTUEd5pNz4GLb5LTtYdCF5oUESJB
ElxBcPn18xiRbSnRfcTO6muX1aUqMgMOEMu3vGVSbwQlJrr/dhpHyk052EpxxSL8rINZEVl9ryWP
1JBZOJRuOXXGcD3FatsEdsYycy8qxsfnduBWS91SRbwvvC5JdHJlN3Eqr1SWlOph0CryMhU4Pwd8
DJq5+Rzr+6WtTiV0YGNxoB0tDIogtFWmxB3Rco73idGMrY8HIaq2qjIZEGTm3GyCMi2y/kBHZwQt
Nmmz0dUdnpSB0hp2fU8UtYZgs5hmpmUUOTcT7hDuouUyMjcVJJt+pLGS6xsH9p9kK1UrTY8M2kIQ
I2N9Pga8w0nwmILB3C7PsnjHi7ouj7AzjPKgw32T7NQ+L2FaAPbj9Op0DHSoAzp1rGABbF+cor6u
OCo0pj+0Vh1Te2fzGFy3e94mPKcBsath7LBrCoABYrwkrbSf1DoZravBzHF7jZ3B+G00mfQXEsx8
8HITTe/HQau5BIg1rrkLHZXJDibDJu+sENYdlM/rBzxoOnetNO9qr050DglRWUN8y0i6WDkmcd8S
HwmY9uIko47XhKWGdi+0LH7Qm7p6FOiSjt4Awz15lSuVyXxhJVXvayZ2NFikOeOunjelDe+EVLd3
MhnVatMghYcNiigH1sGfBKywYBLNOG2t1rH6bWkMqn3FEAS8ltA+Au0BMdlfRbH/CbMQNKGh8L//
7//5w+nyX8XrXxFV+Mp//cf/2nas+PVKoNHTvnafgy38e3+iLUK1f6GKA64Q8BMOzAjmOs6fcItQ
81/Aw0CZRAOdjwJm9He8RdV/mcB1oMKOFxrEtxnI+le4RZV/ofyH+t9cbnNs/AP/JNqaOyR/F/DA
YJoVW2e15tlfDnotc8HmQwfFlmjQpqxEW7nc1r10C+XWhr/7PzXn+GsgjAQ6LSK+M2lfmjVx3sXl
sShr1e2c5odhkhVS9Oe48T+HMGcHBrDa8L8/zwUIRsHBsDm2Qn8rne7BzPU7VpJvcVr4wl5TzEfY
e2HtgLqxEaEC4nNGT8xqYdkdKY9jLSvUOip4IgVd1CrPSDbJpjUMsjE00T+OVed8T6uh26kACjLP
pGhGQ5LJKXy1UrJvbVt1ty2T2GkjLg/uNHRj1dAd6G0ZuYnCBtSkOrwJcYJgNBZGHswuPfd6VxQP
tToWd2nC0nsy6LV6qyN1h4rmOAnrLUuFkh2KWvbxDGkpaneKEqfbcyeesm3Uxrb22Op5lV9bapXf
5R0z0HXUK4gJUr0Gp0201fjWM2jugvHitG+Kmtf7PDFThBC5jtcmKkHshX4DfHr4yEELN9XSCNGa
Mb53zqz/O3X6XhSM+3zEU01R1gt4VFTByBt1W0WlElJsvRSC4ZazjUrNQGprsB+8jMvQUEr9wHhb
eahhEVdEgOVturolrUss/JtymOjzoBPWBYLoie5L3haIcbLS2fHRSImHiiKM6EaWqDd11aW+4Mr4
Q/SigHiFIPwF4XKqeJJmlo+kR8CAIOXObjLV/lQZiO5ROmGODewvL44mM+prpnV9wNXIOaYQGn+q
JwmTBBtWLXdlHvfXKdiCm5Tr7DgTxN7LSI4HpxHTc6sK00e6UvANdWI1wH4SD52Mi9u0Y/IHaQwd
lLe44N8zZmohJ5b+PeGkRPWnjdgLzmjksdpqoHLM5BR7gNN1SOgHrdtBXKYWjZc3dm5moS6RsTco
S0LgbNfpFrFQg1KZfkCsOA0bIAMVec/0OAMcVuU02SSmnQIKrxeVftJknNhwLtE6BPSTlt/z0o5h
zyZBxwFob8BGNEvYwe6yNJ8GFwG1vdUQNsdu2g8JHMnlHCtzOmR488WENywWOoSG5ZQVUOBEDbV2
q0JPPLTXlTueKdCoyxqynWm+NzkCiJ3VFqZX2Rl9qp28vlcnKHcCChN7LRvULSo+ZR90XNsUU+b8
NIa6ua+IUA51NdmzqanzGMcRlY8kbfZdCy0UOPQItiUN/BbqvId+LoQ29Kw6KTUNUcvCO4l184pU
wfllWhPUnYl6R5ojzWHd0ZgsiH8NreJbZle7tMmbu2gaUdsYm/7Y5da0dRxSFW7fq5UHhyP5MFRW
fVNHEDduxoFvGhRU90oKPTkUBWMv6iZtk6RSv8bOi74VJGo3ipH0QWRqfGMrw/iYF3ESaKVSeD10
VLcjs80fTe6kPlQEa08xxDdmldL2yzwtbnurqo4VsdV3oRf6pi9jWEiIuPyWj1QLmlHWAeR9HQQ9
HU3dIinUW6iAOe9ma0FTqS9lf0T2iExWKLlv0ch8Q7UXzUItU+9RzoV3pN7+hAADdyNkZ9nkqN9G
qRtB07dvKLmpvilqck90PiQoXxlQ5ewj/L4aRWx9YvBFyuFmy4yhCwqELN2cBuLmPlnppEEMl75N
ZSoRF07mro7Va+GkLMjBh3KhNDP5smmvkeGdCM0Kb9BtvEq8hwUw5Hv9opHEr/WeoshfaKAvleDb
dTb3Bbp3LkHxNDP4D5n0tgfYH6CEfTc8jIXo9k0zzD4jmbkbLVt7GoFORcM2a94VYWdH2sfpgYLw
DrRAM71EAl2fVDL9GVE65D0LVQuQDIz7vI0nHzoj+cHpIuMNuYQKNGkWvzsNGIApm5DQq60TJKJ5
g+zCK1eiLjBz0gVJPPKbKhMM/34U197Y5ea3SVO7E0cc/4icEbDm2BqfEGkSF78TAPmqgo28A8lN
qXPnSUwdvyZIxrbtWPAXrAd9YFaK3FpR2yAWWn8DqR7UJDC4HFzkYHrh1k6V2p5m4nrxUrgctx64
KaAYVCyBa1DNzAl/GqPHiob5SLZZKcYMIpL2dEelUT7mJlzYjVFq+CKqCuEoLtV74FIZAGMFPouL
DFveGUOen5DfojSdDvpo+qyg6ksM7YAhmGKt/QZBiP6Z6KjABo0ozaOOt8byDKnBJrxFXAAhII7m
qQEfMkmnQ0LR4EULDsQgFM0DnlD0s1Pq+JVaHJIpjbYxKhVurANghUokxI+0vVA17jWd0LamPg2e
Yqf3Q6KrblG25WESUQI9SbGNBhQ+sEZItFPagUqoulOrJic446C7nCGnxsaSvdfUrfmQSeSU+Kgx
krepT8m2KQVqLpxaQNyiaIOoPq9dbleGr1XDrUVLPgvr5XvemVdRhusjN0dz20Pm48A1Md4Qq20P
KHkaW4hARqcsjbOfIu7Ho2FzbRuLEsh603quqMpfKoaj5+oIIR5M7tArO2uyq06N08ltUcW7y63I
jA8dMv8HVIGzk5lH/X0VUX7iWloc4LNZ3+CA5TAtNKpWYv/xpgoMJnAM4ibBtsVFVV7ZE6kCXWFT
YPciezIrfVXN4XPv/Hd4hnoWsMoGcMSauQw1kc1Hpa7JoyPt+AcXzZa06ei1ikIOCXNMn0xjFLQO
DnFcqvEuZ1UbtLqZvo6iaXxNL+K3qpdpdAUwqO5qQzT3RhK9/m52SWSu4C8XVNv514INA7IBvKVg
86Esf60o0MgCsfA4wNnKiX+ZRPEQ4Xg9bifc9p4R/cAJvEcQtxtnHrCdbyKJI8du47rFVfpoxd8G
S7oJcfyegrSXpJsPucbNnxj9o37EeeQ+909VCuIQOB/qktdNMzVRU8s5xiZoHkOrN3cjOgrftUqJ
w2aypf/1cAu5ij8LMgPo4VCOwYDE+xxdO9Aa00lKjsW1wEEdKFKF+1kjU92jTuAOr7rY5XQXOVu1
3esbsf0vsPfOdxCsGJAvgUIIHe0zvT4GxLPKcusoN9ozSG6QqnpB+2OWlBugRmI99WLWzPL7N4g7
ad+/nv+l5f449vznHxIlNGYdlB2sY6t336iKMlTKhe519YiAqYkn7+vRPjf//yz2x9EW2IOh7Cpz
4mh5dz9iPKFa9fj1379AK50PsGjEl1qHaF1gOsEYoOeDgB8cFHjKGNtkBwaRfCy2a9rE8wb5nGri
68HZHmKL8BmEy9jnFdSRnzlkso+4A95HU0W8Y7WWbzpDtGMtvmNXMVh/SRI/lJa1NvhnWNxf8/0w
+AI7Qhq9nUlER9apXhFNwMXaO6gurZzJhRbBfw4Dj0NtlgcA2eTzHHs8ZbWaO0c929NSnuqM4IG5
0YrWRd4CvD+QHPVVbD98/TUv7Ra0Z4HdRuNEBSb986hlr0skvuQ4JarcpVhm36kqcwWFdZ7toh0B
rBlGoHDXXDIF246rpC/zUEb5Boqre0663YC+tJYV2zGJVka7cNzgsgfKF2od6rnLi2PE+sgFD6Mo
9gQakaLEqyy91lqpGVxI4lGb+TDQYmOgccvinvHQqCXQAclovhWFQu5HS6/3SDBt1yS1vY1IZHqG
XidBUibGvZUmlhclPYHekz56k17BnxN2oJUEDq5IoKgH/+m9ofHvEBSCQD1V5dYeHbq1wTD5PoGo
tKmGAmabVd5ZsTuZFf5puzMOiqgVr9JHfxgbBWlVrWpbW8knF3Qp/bYoRv5tqrNsm9BpzXH0wiaC
4TEodsB1Yuuqi60LSWqHl1Ud1lRUAVoDiTe01Qolc22Mxa2DTm+Vo0oTWgoE5NJXNVs5CAtD7t/n
D/AGaFOA5YZXeymJOcaNYRo1D0VmyKtJ6vVOIEbewPxzutMaCzqrmiVyDyLw6sZiLURJzaG5SvQJ
7aJUoKc0WS0DTiCfTi2v8I2Zw64RkMWO18RtAtuOVhE3vSPVAwwgyNZR2vo4wFzKAy2kyrf/+FzP
3A8FzkPgRCHu/XyuqcKIg7pxyOwsd2OmPIJDNP7zl+bTGIt3rXV6R8m1Kizt8m1IxieTdiuX4oWr
F01cBGUgfKi4PpYbi+i5KeMmrOzu2kpHn8fVfd7bt1+vFagjWI3F+4LNC2QZCElzA3lRymy1XiGy
q0Oi9m3AgUhw1OxUJpLejMV4x3ITpZlivDHzYp8M4rZuhh030tLtSnkceep1ZX0L7aZ8Y/cZ82lb
uSCOuFFNrggiHuC7TkzJ9znN0QsxijaoYGwEvYkOxUXeWV5vF8/ZCCf0FF1ZhssR6t6+VRcncNYf
uDTCCmqXmap+kxMKcQBqpe7k8CMqbxquNm1PDGDbNFVFWUerE1Tq+p99PN0BL7WhqNkjrdtPOflm
xfoOFTv0mqUfEfiVAWGTwhG9v2V9ct3o9BpR67fOIGE7VLf5pCXorz2yArCxKPL6vH9RJ4ZeY9eP
qDoo9mmUptih+zV5dTRou6gl2RVpeu5lWm8dkDwjlYU4hupadnIns/62IoBW612Y22OYduMuGVNg
cGuxqYe4cSOT7g1rcnW12WV0ACpXzZB7KMYPtNr3kVF4Y59eNQRo1cQ8OCJ7SRr9uQfczx0zgJE0
e+WGv7T9EMej8o4yrX3GxZRp1qKbLcJe/85LCI59q8oVYO6Fl9H5OMLiCbFHRSBdE2HJkpe4gdkN
09POy+GgPaX9rnSqNWGChfjCn2vu44iLrd60ZqkkTX7qD+KauKY3/kr9DHrO7TV+ha8A4L7m9nLh
PYb0L1VROHSg07WE3KNrD65F34QAjrl2BtUHclNB1EUBzejrc3zpc30YaAmjB07SLmDDHtZ15EMN
bdNbd6xdofAtmDd/1k/XkR7PwnsaAozPF6vVA9sROXVo21zl2zgHAzkxGzPQ7YjuG8rqXWr0gNkB
ZOIzx+oOeeaMVwPAB34k9fikMm6+fT3vS7fXx086//mH/IJZcWHiNQmpA0AujV0WrVyQF8LvT7t0
MeeMAy5iRclpNK6YoXmJXXl6AuTvY9SgyCJgVtTylXW+tGk+zmn5tgAa0+q8DcdIQnMcylzdNzV6
jRN15Z28PDU8Mir8RGGlOv/5h7VrB6Wv2NSGVZyX3uDwoMJSesVYVXBhanbpSAPgXXaFbX/75x/t
D8EbEQeae4tzKPB/6tmUnXRBlLuED/0JHpX6yvVy6UTos3IiCFUXSFsEFpUDt7vQKE9ApLgKvWlQ
X/16ImtjLK4wAIAgHidECCjMEZgNuF8Wm9pkK7HGpRoCSKYQT4MxFhqBy/AMsoUFlEuVUN8mzTG3
d1Z2rXbXigkqB2SO/HFT5btC3TK5bYoAGdrAwF9ZY3xf2pUAzgD6Npu4nrFm4LA78SihoYZwD4AB
NwKKuuAgmOdN8PWqXrynPw61ONQZqbKG9ko4O2TVIQ/Ko7gyr2dmEtuoO9gx+2vudpcyUEhsguMN
moh1rpsOlW0pFXzJlGQ+DJP30P9/STRWeGreHIZceXbK7jGL8ieIkvpfT/fSwiJVwyuBOgwECRbH
sCJJaztFcWJdsmXs3ql+5WUgOdt8PcylvfphmKWhNbC2BVcVETaQIRjY92Kc3Gl6/XqMi1OxKWYC
Bva5AohaoBwN7dZQc15BL/AmIw7slLss+f7vjIP2Maj6yLqWET46hRJ1+fJkMNS4m3wzOeneiGFc
Z2sre3HBlfzz5kHeCxq+KL2aYEN/viQzSy0IH5TQujcPZumNL2048FkrCizl/ApMhFvNC23iA3jo
2tezvK/mlRtA3Tz1qO2Tl7XdsuAQ/hXEfEg45+/84dZGhk2bOKnDqIAtjQdePcr5Lb1BH77xm3K6
zW02uEkssl1DIhJAQedNQ5PBnivXQLBKr0LhABV3Rg9EZ8S3i/y6kyJe2dXzGV2mFR/z4nmrfPiZ
cQYbOKOvQ/AGTrV+yxv2+PUeuDgA/JL/er2WvjENkrya9CLk43dVq10ryVY+/byQZzP4MMCiPMTz
hjkE0WJsbHRUKjvjZ9WQlQdkBqScDwLALkrRJmRPlrTfsdNhEGO0YWb2UGgGEi9C8Rrq2/BtQS0p
qGsTepH2r3KY9kosn5hC7JWfcHEdcfGgRIzyFF7Kzx9KIUaKMABubvYhrQcfgvUrF8+Cd/rXjjU1
YJJnwRBcrp9HQMO8rPpChMK05TbNM6jfd9TaJYmqePB2rvZJ2jWBgrLQIa6No1JWbD+qikT3rUn9
PmqRKiaZ2CrZxLeKMqB/CmIn2MBx44t4JPsBFcxNlENcFKbAhddxArcC0VSQzulZ0JcAzCOoKdGr
Grunr3fhpYqwY6JCq2u2pTt4GT9PrsqdhJGW4q1q9lmQnlCXSt+qQAYmLoEYPpK/1nKKSx8Mqk6z
xNIcOy2jJyZwrVp9F44M9CL+PYltf2VOl3b+xxHmX/Dh7KIBJgyaQ+eP1O0ppXZcuK1u1Setq+VN
xWPmS7tO/EiUIA4hN98PepkF4FVp+5nLFdp9/cOMoulQJvZa5fEsa4QIDKaN/6Ihhst/sd5S70kH
HHlIZH2V2jOGJ25dgwEiYVbZKePdSpB8thbzeEiC4UGEFA6r/nktQB4tI+B1QyNvfsaUxj6zBnXT
adlKvn1pXr/r/LqpwPFo+aSB29a2WSxDFOkAnY16CyJPpLOwwXmLcukQx++RbNv91596bS8tZjdY
A1GspAuJkz5PVD06DlsZ4Wz9oK/0cS8t3oEIDampZH0oYrmtQK2ejOqgNtHKKPPfsryrESD/NmRB
mLxUaMDhVtJiEGHUNRsh5A1StkcpRngj87WH7eKEYNEKeBaU+c6Uj6hFRFqRIRScvaY8hetdcp/r
8p9uu3nZ0JyA7RUk3M6UAmw11YZEHcOW3xOBbkj8VprNSl5x8eODWgGFMfU3Efnz1h6GToDZJMN2
fGnEDdX+rSn8/dcvvvxIMkv2Aw2FhK5S8l43atANP77evxc/xtzSpMAJAy+6fFoE7F3NdgwFiVxC
hduaP61OX3khL+Zfc2lcQXj+W9Hr80LVuU4m2ukzcs4+qFUa3UDH0/I7gKgOtilZIGoJkNI7YeSU
p3Z2oqmW+C3gzK4Eiu65m2RxspPEtn0NWq4emJ2q13eq5kMHpnn8eknOXyR04IGI1A04V0KCflkK
grC9kk56H2r32ZO4Nn5bvziT2wTWofQzvziWu69HPPsI84AOBS3aRroLRbDPyyNpj1vf6EMTGnm3
ljT4QVQ1kEVVJ5ty5Vuc7VmMBe9mxP3gX+NgLMaKBtBp+7IOgfo2f8VGwp6dHl4lX0/od9Pm03WC
BhpUpAC3NZ05M1sE/QNpmhxdkLCxzW8SJZ9n8ITsZ31I+EsN94KrTDJ5Qhm6DJhWVs+5rt00tc03
Ewg/10WbKve1ObBAS7XyCfAMdPtFzka/N/Xo3Yw08ti0jF7pdNK3etzzX0VWkfesj5L3rgMDYuJS
vHJrHFdOy6Vb8uM+XpxIKx0Q8aMeEuXviXUCNnfbQRQ2gYzp1+vnzF/h0/rh9pqVNRARQRfL/t1z
+BBAgOdcVQC6hmi6Jluas2foI8J9WevtHSkq04c/rdjFGfzXqmIC05Z3iUcndJycjA07qy5LUDlb
UDQdCt2X3HifrCE/yIRCZhSgnCAS5i8YBqiHZgLflDidE6L5UAYRzeE7pFRyO0aV9Edd+6UaU3Gw
ZAyppdjJQZe2ottooArAeOgyT6TmfqlS9kI7KAe4k4yNAHwt0Agah0I3yY6DLOLovvcAz0xTX/gG
RxRrjRbdmYNleIMZszvUs8ZtjgqbbxrMeHRUkm/SrHf8CL2zfamYIxoO0v5pD62xVSMLfLKK/+RN
nj1oopujWICTlTbm22KaxgDWB71X51Rca7KL9tOYqscZPOXXohh2Je2EJ/rYDkBqHvZqzuPQNhpI
fJhxGVSWdAItzpwQ6l3cGwnIxVDfgIGI0qsQZAfRdVOTRnPBkLf9KXdKqM10cL5TM2Coo0q/AbzA
BoYZzDiosKS9koHKjQfbjvTuByWjgGwi2C1tlPXXda/WRysFMHZlB50dcxWO2Sg2oR6DSsJZTcTK
qx5WPkNYDcPBYtWNg3bx13v0QsUHQyBgB8mAgjKwbMzzjEs71SVK88dO6QMg+r0WLK4C7QdhBSOo
0npt+03WrQx8aWroFc963mB+nsUPLG6sZuwoplb7OShRw/TPDKXmfAs35N8jLDPjQZNEldEQQmbw
JzUtDyg6V+bFBtiAf+MzfRxpkTuCPmNWozWEUjU909xXpFoZ4By6NF/2GrgPCLbOlVdLVleNGuN9
B1q1B2gMh+VQwcfMHJNAbYfDINd04c7i8HnxoJuLUqA2wyjmx+7D1UXiGBhTZwibQQ+Agd0o9rsu
Qe5T4fgLJc2vN+GF1PjzaIsbWRmBbVeMMZT4RLPTb5Q9k+bGZuoV9o4LL2BXGcGcslK4gSUQTzCA
X7TZBMCDuU1F+pD1+d2osV2Tk72VvjWm4+mTGQjckl6q0nfLnI1tI4DJYaP6NkRIh5W6WEldLtRr
P89iXtMPa8bIZDq9roUS7o/GLrtiKEqDzrlVZ0UrSIw7+7Uc+P8zJGjXqJ3AMWaJM7SbQcJ1AhsD
GjPPzYMCSZ9XmJD7pi+DjL8YsB9fl6S+EAjOE/171Plsf5gohG0MAFPHkD1J2MJAOUpAfRgW1LAQ
pgCENT7TPDzf0KztrpRvUbCmUnahA/f5Byx2p5bbYK/gXpx1g6x4a0HK3fE6H8RlQLT/K+7F5yHD
5wEXG7TO0goXNY7Dc/lqgpv52wUXxOHUlzvtCIPY6b4/5bexT79/fTRWv/BiUzWdk0qnGUOLuuN7
/pNyeHzM3Q4BYPcV4x6cRSFMt7axLt7OH77wAmqj5Oi7N7jROvC5m/LG5sbKkV8bYBHAyqyuUi01
QkZKoLToXrPk5uuVWxlBn4UvP2xSvTcKsF+GsCBgSRAUopS7rwdY+zT64to3EAI7DFSQ6Ng9VT+B
PtzAXwZcE5cch0D1Ibd/t7bzz3KM+VoGohhKCQpC2OVrLTQeg8cfn8boJuVQ9Id9QT5VK0/z5UGQ
wSCTpNBm0D6vHKjAxWBOYzgO9Y5SsjXktaF+W1m8SycKTxlQgaA8o1WyWDwFKGyExUOY7jvuqxPU
HrUr5w6RRiCcsHiaAiD3HqO7NePay8PCt9vAkw8RqcW+yzWd8r4yQpPcFCAeKGCS2BA0WFnBWeti
EfnDYgn8S8hjAU+ERu7nJTSQvgxJx07CB0FsP2VgKrnl1oZoww18jwH8eav9AlbrWkAPNMj8dHBJ
CsCHv6rpfPGyRgcCTE3orIEvurgrS5UTwUc9VKCoOF/WY9B6qV9NfrSJr6N7Zwymp9kQJn6r34pf
a32aS6fw4+iLi5PQRvRZQUIz5RDH7jLpKsPE/ullMmfef6f6S3gJB2w2AeQidHJR/Si0mRCUxM32
6x17NpM5Gcam0YFztFDxWlzEusFJq9I6NEwJgkN5HJAJrszj7ODNQ6jQiAJvAGIpy6JuAcdqogNY
Qow4dWureGpFfg/63Yry7qVhoKAGHDX0WIAQXJzvAXBYYZpFSGUali09lRFMgLtBW7sfz6JWTOfj
OPOKfriBe5i82LQvAKnziv34auzaI6TZrswHbXLVE/X4zbDl9/2VccNWbpezU74YebHna14nXSuK
cOzN6ziSxSatFMVX+gLeLykrVj7beTgyDwcTlN9uL3O69nmivLLN1iirOR7yjU27BTlo0206fwrg
ueSvgdHP353FcIvHOWvbWR6tCpUq/VmOsFCFgQ9kYuwmgcxCfcUt/Tj2zTXPp+tpEk/QfAxlI+4d
dJfSpnlDZJ/4X5+Niz8JfQjwKigsaM6Q61naUFInVQjhqEdeF37No1cwbn2lHR/NTn3pTWcnteE9
VdWnssueaTk+ka460AYSF9q0EonP6/2p7oIFApodFgogC+jqslmRqgD5clmFFKoZKXQXWjQsRYU2
kUW9Vnv8eu6XThNgbTCLwUuJ237xokBAIoZTdx0O9e3Q3Tswn1Ta+6+HuDgfmGgCnaqCxLa8wg30
RhvdasIh/y6cMQ9aWzxCHO+akSQ7OE65+Xq4izOaJQJAXprN+hb3A3UKngKvHNYm+ORijN+B1bxK
ZLdWxFwbZ3E/lN2Ut8xswrb+kQ94iwXSvJKuHc5LtxBQ0DP5SLOR0S6e4gwGRTUUA0IyRmSTTJW+
gw1i5ydQLgtSbjtvWZsz0IJj3ecDNbdTldebyJqF8g1luu5tG1Jqjj40O4DHssRj+ZD6jV4aPrgS
ayqtly4uoFOgcWTNMlbL9peud0kzCuD40tbj/VsiZsr6rsufv/7ClzYUEkaA9WE4eq6yzSJumlHe
hB3NQaQGc6GKHuhk3rW6892ys5X9dPF+NDXH0vDa2GiyLI5IrwyRM+ptiDK9fp1pA1raXNRbS+bT
SwM/6hsV1H2YD6XwrXN7MVDfbgmi6hxsSWYb+T0UAqGd9/UaXNh96GQAPANYOSLB5SVRklTrR2MI
gYSiQa9RBGT1gKZEBXrF1yNdiBzQqEVtzYKxBkDmi+lnPBmrEb1aZUARaviu8zH4eoALnxMlQlw9
fzVN51314aHlDZVm2snQaJNNCfpChKqI8mBkwZSuIcQubFC0fxV4Us0X3hmJrrGiCaqdMuyqG718
BcIAxqWOCxXFf+PrzBpzBno3yASWdxDK82hK1BiHjxCHUNIesOjxuciV96+X7rcc3OKtAK2UQsgL
GEkI5i4uO8SuHRsBbNJyqVUbO6H2VW3k7V0lDPO2UGoFlJxUD2hT5HvFymjQVrX5KEdnCrsCIEQe
d80ziKTyNcqEM0BCybKlqzUVTFpKmYdNCugq4lPhIYK0PbvN8k1t281rJ4UTdBqKU1k8vVNd0qCb
9GavgicQTJFdHDSlUMNBQWIAaczmnaeD8L6e/aUzgFsLqQooqjNf9fPGIWDFdpk9hZNDNoOCkKV1
NqQaV57jS/sfSsG/wbVzQDhv34/bk+ZKnEkasrYed6xOikAj5evXMzkfw5nbw6iR4z8Qw1mMQSBm
kpgTDROI9lEIrsqsvP3vjbCIuoxJ2DJ30MfVfmnw6U7Gh6///vMiKISiYS6F3WjqCtxvFh+jK6Ed
7uCLK7eQmWieWeOaqGyxIPKjB+VGvyF3kNQ42g9zZOnAxh6CeQcIcaD8s4WP2Spm/+KKghEDECOd
u6iLgwFp1CkrDTWU1DwYU3nI0Pb7x4d8njHMTUCtsOdk4PPGgAzjNMaKOvvauSbUSvQGO19dgZGf
73EMMrOH4KSFPsPy9k1qO9YiqYW8Lz06/KBQThyqNeOG8xsYg8wOhRAnRH1+GQQWmgJmMVVDu2bi
BFvcLnbLuiObDKcPKuNy2BKcwvuvd8yluxjPCQJuDU8rLMM+Lx8KRbFVWRUE+h24PZbKXujlY2HA
R5rnK4uI5wp/2ed7EjOEVD8OMFoQ6nKwWI9YSQEAqhR0+1paw/q7oXc8mqDMWrOXLHdCwq3btopv
YcV+R0BajWwlrCVa/EDxwWjDF63iOZlEBMA9okPATzP3LTOgiQF97a4HwP97gXYDVDo3NRtuSZx7
yUghb2d7adPuoBR56mp+7FLIwYH9v4H0ojfmkNOvekBSIa6tQ2V3vJfqBBKNWf9QBKhTtXMfl9EG
my8opuFWL8bTaGnbMY2vIGpE3BwGLbxpjwQ1qBjKmxqqQimo99LI/IkmV5P9vUorCPvGd1AS+X/s
nUeT3Eiapv/KWN/RCy3WpucAETojUou6wJJJElpr/Pp9wFbJYCxjava6B5YVmRnhANzh/olXIMrA
Um31F8xQ/vDr/ITo7j7RJqc1CMvBFtvaaO1atH3Rl+zcwLL21STQ3UzvxSxy+jmluVjcCwLFuziH
9R92VEWGjdXpTzGPH0p4dVOp3b4H1DqFw/PQU1ev4tthTG+0WnroKsFVijqxLTm64eFvwjmNV+YU
0hAJq4d2UOWVHuXdoUu7o29au1GMnT5PNoSbla0IAoLm2YOFZAZYEUdM5HUc5Bst6e8Qd82dhka0
PRN2DeGIHudwGASgBZW2g6mwKQfFtVJsn4MBvWbFFc3sWyONN71fvpq67hYZ7rFajrqhZssxj7Ac
P6K5G2i69I9Rw/9kvv/SRPIhFabA/SHok/vmyzihO5lbGMnnZJDywqPUlX0xq8d2aFacy26BfkLE
OYp09qHqfKf1K4eq1oYn5cRJtEJ7xEGuz5NKf8VxbQ9Zv+P39oGGtIwgQtgW5B3W4x6NJvIzMyqu
HKSXNkvKNtQyyTGIj85CPARjkzqSmmOnTptcw+91ku9//7L/CpHleFgERKjXIMALuuvnt31IA10V
RJE6nrYyoQCu0BDf6Ss0Wq5rJfy6szAWfB/iLqICalFnY6lTL6SwfdQY40EFaQ9BWiXKlw7p1t/f
1eWBLGqTMkXSXxwgzDmLJJyHj5kubqP5rYBb2CZ4sMmm9/uBzmSBmZHl8Vn/HmnZ3z4FIZLu92U+
icf5JNa21DkjjW3sN8yt/gCKMrH1U7adPesZmPbLlaEvbZ2fhz57muGsqkhki3SrMEc7SPtoPaz0
FRYJ7nXvyAuVmJ/vc1mpn+4zwCBBEyCNhNvuOdorL6hU+o+4gu5kRvSxpj/lf9IG+Ndnexa5EBVJ
k6BVxz55K4WjYFyhMF18uT5N3bKIPt2SGRe1BjcXdbID9d0ETbYrE/RriYBMkJOb0IuivX4eIqC4
g3BxPkMsEqYV9mDKqrzFkdrVFVt/Y9f2OMzY0c3NBL1h321+P/yvYjEszU/DnyPVUoSGlYgUJHiO
3v3Jbh+jvbEpT+at6qIHXdjYf6LeSbdAdk3gQ6fhz7rk/n0GP1/CWSghi6GKJrx0XExhVEf1tBfB
+dDWktffJKvrHky4BjBn5+HE5wHPXsdKVTE6iOKTNuZenpu2IZkHBLd3NcD1Zko3yE0m6Ew3MJ/M
zAtEr+DgDZGcssIvKDmB+H6cosfEb5wEAwwpL2w5/UglxOIn1NekW0PI7TEdNxhPHtph3JVCsm77
xkW+Fj+26T4ruq912NtCUdq6Skk4D1qI0Eqw7g1j3Q0xHWyD467VtnpUvego+gAgKSW7EkvXL7pV
0eNvWPY4QyjG93KI3tEDKVYA0ncQT1zc5iIbcpqv3SIBoBHf9E+hqD2iGVJgWStK67EF5iDkDuqG
N32XeH0yInEPVj9/FmPBVbudJsVOmvROMIMaFpxqwlMCR6yxge7SbDtT9IzsSUkGew6PphyBR3Lr
MvJkAeo0gYyfKu4Qbetp19YbI32U8icxvReCByVzuwbXoWZypT71NCCcRdC5UwliIYTj3JVraNgO
TbuDPzT4tjZPcf/a9A0ije9ddyumvh0M6GInd5P/JZKRvOuh54crHXdz8EpuNUjbqp83ddnbWfuY
ldC4tYkaWs7sHaQGkcYKMTKRS3iS/Rt/uFUQAUyjTSk9m8NtliMFdKMZu7L17SJ4H7WHWERCUuhc
PXj086+l1aLojFtIsKeWsl4wX7WiuVNnPPSt72Zx4UmFtk/rQ1Cra8TG1rpZHiK/syGg242k7MXw
m6xEq8KEL5G1dinTMMrxW5ukfeoXb75KLzLWMXiZUNIzyxZBTckxtPmpjGKydPmQ14gpD+WuDIab
JJNXdT8htSncx3kE+IF1U5aHRjn4nfI1MUtYl/E2Kyd3gp2D9QM6YMJK0T5ScXwcZGudWRlWMRpx
aOoI42xTWIS1hP7grAPjCF667hlTRitG5rAF85mHL4kl75Fz8EYrOab1xIrsNZvSQ4y6MBoAgJVe
uwQZ+hRYsD3UDXuZIWyo3zNQjOOoqbhzHOjOUCfRusDVZgHGfAza+IAr3kkx50NTI6EvNtibi1vJ
eOwS7H207KDLrNE5L9c4x5DdcIRa+EQqvrhCp3Tj69FzJh+kcf7oa/2gNvm2KKzCyQtlayi3FcqD
ZVtQR5leFLkBx5e5mF7AoFiWrnjDO/jmB9bGTJ40RMvDAo8ItJhiIB1Mnlo9DlFCrQlBs1C3B+Um
NnU3rNs94qS4ZlW6m0v6TZApOxUJShGPL1kZEKoMNmEyu5n21SrH7ajJrlH2eyCTe13p3Wg2N3On
2HLQ2lYzIpAaI96feY0ekLjMdqj5rhn2qPk+U6RGwQNnoDxxxeQ+MgOnR2WsqFRHI6iILWvVQhyQ
ggHhg9rxq/Y2ylEb1J6t/iVo/e0i65JV31P055oEpFMJIdwS7LAIdnF0q0mto3eJHcahV1iADpPy
WMvSQRiyW6uLE9ufxTUOVlt4yp7oc4cNidWICCnNu/SNOHmbGOmDWuePct55PfFzIvar3swe5F56
Idz24qqMVtBZdlpojV4tmfXKSM2lMV3tJlZKnB1NpPqTeeRVhUl0SHyk6cKOPlIlQi/pti3AbRsn
pffKH9y5etXKwNwUUTKD5jYfLYF55hLtqVDtwMDWjHaIleauXnztQXRxnVcOzwuxAT3MJVhdNJN+
abR3I9BVRMGPI/Y6PtKl6nQtOrgQHABPMJSFGEbv5TzxVYs6N3Xo4X6ZYoU2hnujib8qlb8NJOMZ
hXxQGCK775WY4NL5iEr9wrYBfIf2xM8xzzyoQ4d9ItG+8QrgSFMd5TA90e05ajdYzmz1FYM/9Qmv
gt3eCO6f7tsv4TJ6DcBLQfv/0iOmQx3J1KkgAt/UfrkKzWtNpgtNgZ9HOAtUBckXTX9Uj5rNGX+f
r/qN+WDaokstyw1Wmvv7B7okYOfxBiZsSE+hQUEF4yx7MvCpijWB+9lGGzjG6/AoeeKmulImuYCY
56Y+DbMspk+hKlrFZUnFlxreHHjtQXUax99OJ+EYPtD6ttVT5Ki32U1rQ0IlZFlsyd3wpttYh/iP
axZwl2pSP5AKGJwsPptnSyhM5FKLSuSSDOlL0/co4j+Y41s2q7HdaKffP97lu84f7+dw7izFsca6
aLQxOxXF8F3UsvdADF0L5av/ySiLOg8gCXCpZ3c0l5qJEXp0MpWGhkOlhdkWMwr13mzkazN5gT6y
BOX/Hus86YBcbAi1eJQ19Hqwj7H/bmsdOZXqDa/Vtl1j+eb9/v4uD4ofJ6AoxCh+QSdpTZkGGckb
Bkdecj9uF1vGBHlCof6xVv4b6eKlfYaO3D9H/BGnf1qw5iCkucGIwhyvxvaUE0in8muUUEobqdbl
EtSEfTbG/493ap0lHJoxTEnUqse6lUoEudNqWAl+O62CMH0fS2gRQhAP66gwVY9+4Whjt6NwYE4U
VvUw6ESnDQj/xNy6qgR18USBwwMkzQTiel7K0Tqs3np1PgZ1G+0lIZw3+pSXj43ckzlEIUZ+RZ/t
hym11oHY5M+pghC0Xw0jDVvFQEyYIztFhO3KiSAtGdEvrxhpkIRwJw3i8+vKcCa0ykE6Tjt/Xa7G
jbidHZ9lAcJ3fQ3+KV9cFv8e7Adr4NOysKJakOZkomQhraTm0Zgq11KoNGFn6Qa70ksezfouzHY1
8YpVfo9Kuz9W+aq+Wlq4tInJny7kbJ0MPc4yooC0yEfQjHdpiT4RIlDQyfb6NF6pM1wsseHWIy2u
BrIsnZe9aBIHtSyIx9Ka6t2U0q7TC7VaiVU7PBtKFG8lLR2JZTQJRZpmEp7I+/xNiSD+eGW2fwC3
z2Zb5yAR0SuF/vgLnxpVVmMyDdxb1Fl4DZH12Yuz7h8GWfVXQoLQQpsAFUz6/sZvW2lPA48wMMjr
GZlISOFozFcHEtf6ILdlhuctikPaGJGyqnG48rF0c5XMFO7apo5sZUwmV5CzziF+11dzoqnbPA2r
u0xpkr0WJhgT5EN/L5Vo44E9UtcInU3e0FfTtXrgxemGagz2jT9AqX4+P2deS18nKGiSbK8ah4hk
vh0x0GSLQBTr97vtpTNr6QuBQl1gfefNT7+Mkzi0xCP4EBtJezuu74fg7fdjXNhMEPNEi0IEZ0ec
enZilSNtBTSfjmVY3Ld9dWr1azDnH5d5tlJ+GuLsoEqq1EoC+KUwXHpX9ECfxS4FFcvLv2teduMf
KpRxsNQ9lU/Fy7Q24D7iBuhqt9f0mq7d6zK3n/YMuTKTPBq4Vy2EZfUa0wn4/cOULlWLPz/Ns+iq
01thIPk/tu7goamoPrenYJc5hpNs62dKc0ic0/m5ajx7saYKFmHZGpZ25XkKIOh5JWe1BrFD3cmO
iVya4LAHbostiuJOflOvr9UEL97ppxGXw+DTszQrpUpTXzkCO6jdKuqGdaD3loslQ7bSE0l/+p88
2UUtdWkjApo722Zxm21KrRUJxudVinXl14XNQTerOEwufhE3zbblmCm+/H7YSytG1dD7gEVugNk7
G7WpIjOqm+6YTH9E08bv/jTJgCTm8/efPcVJovmFfdkpw4CK/d4uq/ff38ClLQSECN7VaM3Kv/Rk
1DHRk3pWjoPeHLF5XSGCtlHK4e5/MIppaIaE0o/1i1OMgHh0goHcsUamcJNZVDWNLJeJSS3R/f1I
l7IkMJwIEMOXxqP8LIxHrVKMgkb/kSV1N+1m6VPIVwvel54aEwPGDYimTjz08+Kug6xKZ8L4OdMe
jVo7VFg/BFZzbbu4dJYAOyHZI5S+IElSqXFBc/CEPWq0TToRlz3UaT0ibNMNhmIVI+n5+8d3YT2z
0QPchjQBT+Mc6AIGONWpyp1aQqe1WFhS7SStOTVXDq5L+xHByb9C1PPoLBBol2GOwX7k4yFfnnAx
oO2CgmPvqavqVOLt+nSNeXLhaTImRFSV/+KOfXaSmajGUcQVj1GVOj19QF+4g3DnDzQf/zyRnvRn
gX4tatQ4i58dJIoZWUPpx6dO3GXZTrP28H5/P1GXbgbzYJQiJSCQv6jRm2Ua1UqDspoOFNHX7DrZ
SdW70j/V7bWd9eJQKM4vTBCgE+f4sihJc2nQw9PS/AM0kWyyTezOXzDOdAcXa5LuQL8CBpd1JZi9
8CpDqv33uMta/XSCAPdqMzyvj35xpPHlGLjgjPWHona21AxeWe19Xb6yLi+816zKxfae8hAi/2fz
NiIkACmclFntIBCPBG1tnkgnzU+vhW6XXjSe5gJFAbbHFv/zzeE3k2o4ghwVYBQcISu9tP40Zo2u
N7UvbGzBYgFt/3mEPC1mywJCUVAObvLDiMjQ75fgxVv4NMBZ2DbpmTmmfnaq9Q80BbFcuv3991+a
DCjDKmh80Ae/7EVKrGbqSGJft9aqkKfNTE3fxMTq96NciFMAh/17lLOIrGyxpp667ojfkktZ3Bui
EoVePJHCb78f6EIVFoUzBcM0IgUQu2fzkWHHu8h0nmoaJ/n4DpqYfqxBUXyca6cp8A4z6+RK8H5x
TLBpC7r/h4/ez2tAGGK1bPX4NKlxayzqz91WEzGEKg0ZqxGps15FM699e5j119/f7YXFAfmSOteS
67MOz9a3j1Q79i0wibXIbqo/dOHx999/YXH89P1n0xYEiNYr4XCU/FMbvNXp9n8gkmtaJFbIgQH8
Bpl5LkUktaY/KNAvx48ArxknP5Vf5FN18F/NTbLyvfnKcr+UG2gsjWWbRazkF7ii1cgRFHmBM3Hy
+tt8lYyO76rUWRVHe8935VpYTftrdZJLRRlWBzdIyIxy3Xkok0S1bwSMOq1puGBBt5M2pmvc6B/l
7KmbaxXdC28bDgqEmSDw8Pc43/ZokRnBMMAFHg03wEzKD6ZtK3Tbwo/vf79ALix9oqbFQRJgNAjQ
s9dNqbWylKn/CDN2a5lJ8/WbjLZYhKVomT73cXplN7w4fegvUdfiz999Lj8fV5Us9MNc1YTqTanb
+N5Hd3k8+HeV1hWuNJUYok49veabvtDiXd6mxfuCZ8bkvhR6lcheFPfGaCYfciBlW32urdu8ScYr
q4zlyzt/lm3/tMyWN/fTsdqOfj7oknAEL+Kkc7XqJ7Qdtf6mQU8AWfZkbQz9Gz4eOBbODsjXW03F
6m5sd9NQYUr0BfSb09bxtiqVdViIWHT566ZMXK0It3JRQraOt/Hs23FyX7QwUjCF7NPKM5IX30+d
uRodNvF1aWEuKI02IuvrrLRA3NFniFCVSV/EvFnpuHZPcBkA19LPbNaSVB/FITx2WHVmYudgRnMz
JDTX82BnKNVNbJR3Qi89ZNGHUih3VaIDGczXum/aklmupfwLBsMrC7RC1O2MuXWj0TxUVGUloThU
QmfLRn+P7bMbmDCgJaINs/S6ULFLuiAC5anUmLC4bl1sQFxV/QKKbh3KxXaWVDcNE7ctwp0vlNtM
Gb1RFvBNlHeZpbqR1u/agGZJ2N6OwvdMCx/ZrO00F+/FPthGurkPRJ+wfsR2OXUC/3WM+wPZwIHS
bd1+5HKwTqb6yey+dzOSddI7sNNVZyYA0FM7MsV1Fb4i/rYyE/8G40Ibk653C71nfKbXlhA7Cn3m
Du+OSsw2chJ9nwLaKJW+imXQGs3ge5kuhBRAARnS8FTj8puvGfYofTV7/T5vAkcoXsk8nFmuFut3
e8AEshS/y3K8FuRwFRT12kBWvq+QnhPql174klbJTjUCat21sMORi8gDZhQU7wBMqtjIjpC8F/5o
y9jSWxBQMb1czyhiFPlXMWG6qm4bR+HGHy2nMnRn9DO+/X4y8AWI0UoUla0yNSVyhdbOKpKTMH6V
hvBWis3dWMf4Q2sU2qbb0Vo3mvDaY3kztsquF1qv9vEikDWnFYdNomMoPYocfMbip72OcYKUo9ZG
mHKjB+9FM7hplHpjczdGht0Jt7VP9fGLBWR3nOw8elXVbwONlVj0CFGwn7dcuW/2lfmQjJQjm2w9
BqGjxiP94xxb02fZSLyyzt0swTxKGNe6ULuDFjlTDHZllu+6EVfpwvIaqMVCJa6I6UDFlJtQ+NIg
WBR1khcNYBkKE+3rPNe2lQEuTjKnJw71N0qEtY1NymPZRE6BcbctLJZ9IaKxROZacApxb4+KbLG7
W5tYjre+cpNKhgdY1p0wZsyMYYUbgh2Gt2Iu2XMqulIU3sjMz0hfRWlL0Dum1yyFsRkMsfG9C9+C
MkFdCFd2aJUOaKBVauo3cd1vkmJ24sH00vaurZpNn3auMfGpCNcT9b0xP0pVWUPcWIVJtx6tcIM9
28ZKiidNx7VColksPBl5ttGKzktr0eusxp2S7qSBT8qGY4MWQkw/G5a/G8njKqTFHyRcQqWsOgkX
dsiSlTq4YYKZXFBtgR9sG79/NtqPxHzzR5xDG/xiLX9b6ZU3oXNfYiNgBF/xqUlcGa3d0qdSn0xv
bf8VBbathrdkZGD1Xbcogz8MyoskPXfLvFPw0erTYg2LDLoN44BHuZgC0vpBRRiYuG1iR1aiRoX5
eUogLuX7CedUJNVUd4yFo9GWLwPtTctAmTYacepV6nyHP/xhpFhtJ8T3trVIN6lh99CHxsbwO7cC
7CxlszNZ/puUxoewx3BU7Y2vYybdyUGzaSPlULflE8w4dOzaTZuWd4UE9qNuD+YEOc3K3EE2/xAJ
nOQwc0A+Ym62EgDGT/AXyU4I58dtgSsIvbRi8VLU9U0xbgP6JxLJetsKf2B77y4iGwuu2ZWzVyzK
Md9O1/LwR5ZucziGelm7eVCtSx1gWhVuYl94wylpHreK5buz8JzVd8Q8btmP7lhLmxwANPCgzsez
FpkeQBmnoi82UmhcO6zlK4fgWXRgaI0UD6EAXrLdik9IgzmNmzyGG1T1nOzl95HIJZzAD4tpYv9F
+uKHBdOnE3cKZlOq0S9o/tFPLxzBwzXRXXTQBTd8ujLcUnw6P+AXR+t/DncWGpfgvgpBEX7UmAHE
7Uza9sY63pRP15TkL8c8pMsL0RbayLmiACyDaVJ8/6hl+VFpaO4Iwxs64YizVbyVsosNzLusDbhM
ol6UhdggYBd6SuR4AuqVglzmPPd0w79SHLkUZS5qVqRbNEF/8QPTal0Kwnk+5XGHZ+qzJLWbkiFD
9G5//6wvZCHa54GWZfZpZkW1CNUyt45xg6pVIoKO+9Ip14SsLt2NpkLPVrWFPn0eM4cC1pQ0SE6x
sKvVp1JU7CJ+6wGS/vl7+TzM2bIJ5CFTqKKf9HjTxbWrWUdfs67UVy7Fnp/G0Jem7afnFQKXK5U8
OGWmCWBv0Mf2pYvH8g+6ZvLLoIrznUTo+JR0wXBl5It5Dtw6MFZUUnWIkj8P7YOfkQIrOAEy9ITX
ErDOvI4ekXBA5Ua/YvN1aVl8HussxJ6Vvq5KRGDiscpeRvzoiLDiwFjPoyatfj9rv4qjmLAcEPsm
f6OI/0tZAV5bFwtTeNLDYTyoutDcpfpYrdvGIEzWUCX7ZvlCghmTrz36Yp+LDr7MspOUAZu8DvdG
dyy6pyVASjF+tfC4PWm5ru20TO3/wIB13uazUVzrayzp/9kexVUjMgqpGInJ89xabKJ2qpXxpAeB
5JmzL9u9PwVeUMTvUpzJt6Wlb3//oC7MycLSIxNE2dT6Rf5ZAfaoGl17itv6S6NKz0RDXyHqXNkQ
LtwXVYPFTg/bPqp6Z2WPCMN5JCTbU6rMJysH/yopRBt5n27SWdob/T9EtP/Xx/i/g2/F7d8fWfNf
/8nfPwoo1lEQtmd//a+b6ANsUvG9/c/lY//6tZ8/9F+n8lv+0NbfvrU37+X5b/70Qb7/H+O77+37
T3/x8paJueu+1dP9t6ZL2x+DcKXLb/53f/gf3358y+NUfvvbXz6KLm+XbwuiIv/LP360/fq3vwBx
wydlQdX8r8+D/OM3ju8ZH37s8i//sW3S9/xrc/mz396b9m9/0bS/ciAy7QbsaKp9S1do+PaPn2Ae
xjjGIkMORpJXNS/qNvzbX2T9r7RLKQwuzB6q+X/5j6bo/vkDthFWkkHjD81J9S//vMKfJuzfE/iT
ja267Dz/fheMpcS0MMT5IkTw0MI92y1aVauh5gaYJz+U9baYHOkWEwc0ndLFin0341yW2qi4uyQl
GBf13Q65Wl1ZRWq1JvoC5aveDZ5ga4fUDd3Ud4gv6KSgbb7S36CMwkDoU2fwdKddDd7s5i4Wbyi3
IhZhd3nnYLgkgb3fxG+IZcyth0CER24xNcAaZ7cwnWDTrEEDRRv1jr0zXRmr1u1dFZVRD7vffZZ6
wkOL1zvmkLqXHZHfrJ0MNl/iGoWtPmd3eL4j2CQ/k05ae4TYJmfiasoHH5U/vOi91C0c6365srzy
FHQHu+/tAUcQ+Ooecuar2cUsYaERx/VylyvBmW4jTD5t/ynftrpHrWxDHmsPm/bG9Ia7EWDiXQ2t
QLALyWGHKwQHbVwN6sFaLWyz38VeuvadcNffD25tZ9EaHMiwLZ3wLvoyOPNKKGw/JBQ8YnF714xb
cp/QWjXxEdu6tfitKzzwxRjfI5pCtY4n2ByhQm5lb0E2TYgI7uU3nkus8w+5W8CCXlgp2j75lgMt
fpJ30b7cgq3ECsFu7ucXngzDLR60XruZbvLE6R+qm+Cm2DWqjY96vGr3pu6Ya9kxXkCjNw4xuFfv
LTiK0E43dNd3mGZprV0fRA+1ruV7xG3wR6bsw+AA79CJV5Y3PQU8mxT/vUxzfVp8GcWIOQb35XTj
KiM3xh68uCVDKJGpbO1xW+FSbUubegN3+3v+3u7T75A13ehgrI3YyTfBzjwEXuaMqdsR+tnSfeOO
XnCI/tCO4Spz/FVqj7gS91/kbfeBslyTQP7GOPJ9WA005jXNrkgA9ulzaQdO8YDw3Hv5rK/Kd7gS
q0n7avo3QXJIboW1+JpvwPsodzorYHL0bbBFPLR6hZlA0UO27FbelaFT1G78Hf6m/1V/6N6ip8gL
3fAFT6cIHc6D4IF/PCygBxYCgr1FR4XDlbdVsDYlN/B3wjPGD7ATIcZ6ZG3ZtkcI0shc6QiTiVIs
Ypju9KEd1ROUpuxQ3ETr2pu9ZJ044it8hXkNnLzFsDRzm6/x/fQhvHeowrx1Hxm/MjqTGx6bR+sm
vQ8ceZOB+chSt1QfecUd6bkSdsr9ZNnZY7037hJHtautujHW6jYLN+otwHU3RYG4pVC3Gip4sdNT
lR6a5Yg5oKpa4rAIQ0i3k2kV9XYNRrcl7fZkGZg+lxaf1Ns6W89OaUNO8LIvo2p3D/m9NmB7Y65K
J9Zc9ZUSEbyAu8S13pAfSnBIr0rKIU6z0nYA/F+aDbULj8N7E6G1YAuHcUWLTnGkNxG8fOF2NgY2
oTthTvNRfpiGrarbdPDk/DX1AICu09EJyi29ljrnWc6jp+s3YbQrUTp18NoJd7HlJZIdb+KdtctW
zUtl2PUHLhHbYCP/ARs4IV3byzaT/6JuBDcRbSO358GuvIps+dCEdr7unMnB3yd2lralDPMJvKVn
Nnvuyk3RtOIHuttRTx/haN8W+8YbvPaxPiguZZ2w9+rXzHcSyh/UEuJdwHR/ZWSptJXWFd4Kn/Wz
yyE/beO3+UEyn8Ob6Fkq7OZ7/gotqStfIuu2nG5lomlvegZ9G6r3suiFJg0f40mdbkx5KxDED/vU
C72JiO2twQMag1bBphA148B7JcA/I5D+86Ah9MHanb6denbQ4JOptEjXMcV35poapdutKW7ysipr
bV1E69ZTnJSNsQqvYKvPUME/RgaWQy0e92u6eeZZ8G0WghQjra+68VZ2QifxqvUCJhduTOCfVBBv
r7U1kMn69VT9acizm20wFoZzQZUFs/RVfZufpI8iehxXJcabviff6PfwSzOSAfm7KwkrWbmR8Bm3
cWa7xRO1PYRr5plFdMe/jGuFszD27em9jOziuMx77ii3izSt7gFqctTdvC3WIkvwHlZJa64J+SeE
R2EChE+KPewGjxNxmCkfsbicZA9LsrOc/lCugp3qLe/Tgs5WVj1HdFbQi5Gdhdw7kDZrPzASsavF
TnTHydO9D986JMR1O95OMLIAzanPIf46jvaxwPXHTde68ml6i3S+YZG07T0gD8Zy3PguAj6pg9Ey
2BW7ZxpOLLqVeaDoa/Fi3ZVf5pdKsEfxS8jBBmdjDwzeSb8HrVv0m0BeIRC9gMemr7G6jW+zzfjj
ZJPs8KF6gjXuYaQYfBvuq/UAkxHD1XVwNz/GBCYYU2xC1/AQMF+F3+Fg9eMhLtyMFN01H+o9G+Bu
vlf5KRSvcpMeo8N8LH7smeVz/oUC8pS9q/mBxgGdWjzvjRtDXUMFSzhCHOTvsZOOArveYu7KBvCl
3eExtB0da238Mb3VNUXtdV9xhao3b8xHlZpI7lXbeB/u6GvsBLc79N8pyqUooFJ79cQVTI5n+kQ0
wtoJ7mrtTBth1aAMcL+ED8ZD9jJNTmS6FuzAL2Z6I+M82q+jB3AljmgLLuu9XS8A54qzgY/XN2Zg
y+Jh4AAFEb9WPyTk9WpPckSiJ3z+ptfhgMzyPtxTuX36OzQ6XTcPeHs5xDZOsiooUdsc1htxnd+0
b9a2uw06NsJ43VMm3YKNGJZjczPOTuFGru9NbPQJ+1z55DvIhhD8xE79VMPtui09WmFHoseW7T72
9Bgwdu30OHCxoIXH6CS78R2PxSnXqdPt9F23aVfUB7yUfVhBpZifseVaWyisevymzY/j6Axb/2FG
K1rYqq8itx91dnarb6E5uOpecKf1gPbBm7GtXWklg9LKP7R/1Ev+f05ETkTB5P+eDsHgy7+9/5wI
8YG/50CC8Vd9gavR6l2ECmgvk5v+PQkSJPIjRIcWFSlAev/KgCT5r2irwYeknQlShfToXzmQ8Vdk
dQE4A0rDS28RcPkzOdDPezUqwMCkgdGB2+TbaNaewenw+OkTRSlu6vFhQprdb1999coRhBzUec33
fJSzQ2hO1DBKRExu8Zd2rH7ut3kAK02Pg+gmjM0oWEm9CBG2npsH0xSglkZxtM3aUnmKmpg9MY+x
xNZDgVYZyigYvuDlrA/TKUkVGvUahN1Eb0g7cllMNovo9VNYxuNGnTPZS01/ftT9Wj5ldY7zgo6/
xaTKtCajjH21KOWbvg3L0ZuCpnGURBPdUclFu2q1FJBDhrbQkKm+U4q1sFHNUrPNIEuxwtbm8NDF
UfsQVDo511TqXhVPomnjQlU+y/SZQDMB8XQ6LTVvUsMa/S1667AZk1L7jtlSD3ktkBsk3umczk5d
dcpmTmloOj4r45BmKS3MEPazaAzxs9plypsxBtDYOyk5GVJYvvtw66CdKuJY4SAcarA0Y73fhbrm
e6no+4+ZnrHPaTp7qxj3wT1yNDNH65wqkaNza/tKrgek79PwWRCmHsn+TPMseANkBE2afiiNkN7k
ZZaWdowZ4RElzOotj01sP+htQlPujPduZHXbWLgZtgx3c93P8XyUDdjOKeq9K/A15dpSxfpV0irc
zHvL2ElTPu+GIAz2/v/h6DyWI8e1IPpFjKA3WxZZvuRNSxuGpJ6mdwABmq9/R28zMYtuzaiKBK7J
PDkEGO/7fOUwLetwOeMNdS5h31dvxeIpVnb2Zp4Kh6iaReIo2krsuoPJ9miyCWk0lOV9WcKQT3Og
KCo6gMV7jZfhq4hc8bEor7szRR8+2aNp77y2WlM7bwaBDbmrPgsYO9d1sqKrN6nxO8wJ5Ij7oqWM
jzqvj1mWNdeBpeFFeqt8CWfXo8RvKT1GAqUE5p1dRZrge1WQuec7m3ntjBye/dwV+8YYox10rPJQ
VcvP4jbG/doTV0QVmMULB8Udz/Nwg8wyPI45ifAwZ+fPepTu2XQqxCCzzRe15uVlxR2d5NL1k1a7
fjpMY3OYfW/+C3JS7EugwHeI6pz9lrf/0VWWL1lj9Gmtlb4vHAHhPsz8/WTmoBBU/TEb69mdm0u+
dPMeo7XD/rCo/+pua44T7qS9IwqYleQ2Jn0ms8uUYVvKrdo/T71bcDOSFogcUAcWK8VBVf+Fstzu
gR7YRVxPeruUATQ6cyiNi6jn5W3I5uWkFxgKMdpx++AD1z3aRS32o5t3z61jePWBvYnyf1ej4ZVo
TlLbe3smzmGdqqDcKUev7MoIxWtV5v0zlKMeO51P584uhrfC/3VPNYu4J/ERs2m2VuySc9yvzBhP
RmcEqWpc815ikP8q9cQBNOMlx67ckHUvzMxNLPxgggezFffKnaNsp0Qb7vO26/u4Hi3nRLxj28Yz
hre0LoKMGYfX8amYdtdyBUM7n2RRPA7+ps1YzWD2Z/GbqdMWE2GQLcFwaTRayDlGL+MQ0g5FUtQi
zEB79h9AXpKlOtcCnNRltHy6bayHoQ0bPOXYWczUMJbwYpX413hl0Q1IWcl3ZdbumUyt9bmyunUn
lIFBBE1E/vsJuGvC6Fn+Id6Q7tiscIlix3ld1mZK8mDa/ti1tSa1yJpzp8vtIvstTIzRhwgvbZmd
HeFVqSOi4V56OQEBRclW3ec36MOqgipiyovIbOZg3RhdULE775rbLG77X5rAQpisOfth4qIS3VeR
1ve+mxfwlVTGKtbSLDfX6uBsofetq6JNgnJl7OP/YgDKPnt0jUiwovYH+rZpJQdsGl/qwZ0uY9Ab
VzbsDf6pCinG79kZ+1tRnHQ12bfCoVGHnYBiQnri0bWFU/LGhNtN9aa+dZ2KkgDV3z6y6/nbiDYW
yG4RPfpdk5WxV+AF5VH0X6d8k0k4zO15KxbaY2043q7ndmRq4Od+k5hmgTFm3KJ7tazeM1e4c8m1
t078Tlo/rdZmH3WlzLTDooxbPlB7KWEgUAY7DFzUsH4tRk8aSRlWgHU08X4HzGFs8jdewAvO0um7
i+Yo9XSV/+mZbDOAq436kXRjlZhG2V/0JsRpMzuEYmPNbj8a2/LaV0bz5IDkQq9QN0Y8BFubx4WI
Vpm6U2Bg7zLmrqIJM/VTBOgHX2o2NU2iHTs/LX2Yfw5j2DCAWdsGYIqK1g8jcKZ7gdP8oLVBuqrj
8546VmdGsQjM5dpM7MZKM2jPRTi5GbTNbb5Njvl/qyXQiTT0Rv+f3W+80x0gx+9qpqgPGgsJlhsU
n05WiR89+9OnPXJ8umU9W7EFEu+6Mbw+DXUWMOV09H1OSPjFV7/UNdsU3ddWs1uMi9GfwKpU+Xpt
ioGUXjGg4tC5thmrWNn6SvnUHzNTdc+GlXcJvjHnLPVgPUiVO+4uyFbreTI2GzabkNcJFPzFrRfK
6rm22qutg6bdkUxoAZPLMw72or8v50g8rW1Y3zjsl9e8ChYmduEsSV6VkH3XyG9/qtbxiFNuZ5qK
fpyesjCsMBz1efcoBnd8qHSYvfZRRUslCGJ4yZzaYLIocYxG0WbtDda7x8n0yiKuXBNlmMsXZzfF
nMe66IKDHmbzihQIWV200cNS9/wHsmZ9tgDp3Y1tEzmx2ubssuVKfVdGVV9JiRrvkX3TGmWjdTS5
05OJ1NhE+r/qvE25MRYEf2/MQXs0QvipYWETkTKUAI/9eUrcBTipPdXTTspAH+bJ4rupaiu4itYk
xlRLP2hTw5EEmpe+8zSsLGTSbVXIPbSxrFytHFX1zq7d7bIulnpcx55FTdVY3V01Vs5pXUJ5GLwg
vBXGyp2lJAiTMQyGeGxG98JRy58RtXkzV9JqZYORcETPiWKYi6rofFqgrTaaHfEj+XnUJRFcSwMa
xWh8tOyhuSOyWXzYOTlyvZZokqYuSBxQkmdLGvm+zcf2Q7e5/8gSyTy0M8a+PGsRzMCEv4RrNECa
cTb+Muzj8+pNOjGavnHRInXeYczN/o3ENue8DdakD3bnGUXajKrjmpk2sDXdPLtvocW/jVE2mTEx
D5uIMxcBeuh17Vcgw/DkyMWGNtSGz5BcgvOE0aaKjWBmlhfNwbEDn/g4GaFx1zSyOee+OdJuNsI/
lJ5R/XS5LtKgc41jraKCjyOvDwSgjbtcTiszxlEmUbuRl8GLlFRmHp1xTPSXqtIWEXyevRNbzhm+
edG6M3KHx29Sw3JHKbjdIszTty4LGOnZY7Q3y9pO4MSU59mk9IbSXr8X/4cC4ULfQQbZ7m21cXQq
y7yHnFUmvqvHxzlaR1pdg0Q58tQvs53rV2cc7b00W/zBWWA+m+Hq3pph1H+0kQnEaL213RlkeaaL
Rv0mQk/tNBFef8x5K27umk/9zolG4ztqCzvxMorNONio3+MtkihMRIhRAmDwwQaFcvBZgbNfMNa1
TSMIg/vNWvN3e8o0zYEIf0VhTrPFlH3bi2N0Y1J7Fvli2sv9T95VPwMIWCGsW8mc/w9YY7+bZdft
/VygxOyE8ZFRpeyFoYyXxSj009bNwE+dQRqHsSZoeMID/mBufUftHa5XV8BkAgSPJI9l7zWQqq/j
3/VXjbMkCB/NzW7OVKPbraiH/i4wf3lL0VwAPupH55yRZZyMTYFPN5pArPgjpZ1rll8ewV9JL4l0
BUk5+jdd5kTyFUW0/t2apSwZK09DvZdzL06KC/60BPlwM2a5fnRCM5bQwo4b0gM57iN9hZjvPcxI
4Ew+mV58OeNiJHljbEAwV/kY5S1yzKwvQKCzIbBrE8T5VEy0DcHACqxqzbhrlEyVHNvUU5U8+sIo
/1ODw1crfbXXvh6n2BEq/xnNEfZ0KAuXnUIOrlGYy5LKYCMDxQ4qfbII/rwv7OUxaqqqYeIty71v
9+3Z8FuEow06tlbD8KSzWGfj3vNcgRrF9w+QyjIGwcX0WkfSPG+mOf7j6TXVESmeUPEERBmckHRY
Xjljmz9PAbVOpqowtbSQdHnm/+UsY0RNO9pemkWDqWk7i+3DWsNy3g+Rai6eAneTmnUevJIwP/8F
Al2hHbR6/ccsO4NJGyXpPUgauFhVOE17ErCtfVgRTB8j9uv+BkrW0bHQkk1QWMvplSho8wocbHlR
3E8PA/KBPdW4/24UOQ8rHalLXiP7hs3JQEZb4lfSaszWpS22/CmTfvQlgs09CtAYhxEN+E9khPbA
8K77vfrz4THIjequoxW4tS1xjbsqVPlV+HpOXMPXd03uARgtkQPmoRr/g7jX3G1NSHM71P/adVx3
UW6zT9jgEq2z7oC4InisO9Rmvjl1wPHQXbMcGZ0d+YfTu5CNdfKibYEHi0s8jravNhrGnafyOnHr
0vwYSpu8Vd9fk8l075bS+cAdWVFhBKXDJSzK+T/iVNTR8offRb9pdupsWVW2C4asFTGXPKWguULv
dRrL+zPaqppiTO7qZ6JBfLSbAJaXFggUS3PNuU16P8k4qP/MTUYAhqt7OFSqvNXA8Pe9O8zXaNXm
00j8bIeIo/Hf7NmMbjVtNSWlOVyiLmxvw+/xspsaz2tjaq72Xo4Zo/cgmhgad2PAh2NX5k4ItTzL
yOjtRLbm+jOPRpkE2o0e2pYjPG5WrzJ2bt1HRzcQWt42Wc+CViBjBjBlUN1GyXpQrlV0cozK5H0M
o6d+NI2kjDokJYbI4EQRkNVB2P0xYOS/iaXMkAjqvoqbmR+xtMI+2N40pHxBW2rDYdxJkHJJ0bfu
SUfjGMti9j4Cu/fuqAnRtgoxMBdXSvfAyhul5505+jwhRRAcBXftd9454xYrOazfXf57DrsblVM8
zJNrxzxwzdMybqFxjihRp/e295b6YGZFpE7ZPLAcrRYEm8nsDlZ4XIxyENB7i856aNq+/K/raJjF
1hThVzB6Ms5D91/eNDR5S35Dyd/slcMAmm0/KcbSrc4CLllXF9UhC3gYLZJxEm8sv2affaHX/bdq
97gZ2+fSI3vxnXSaxvt8m/8ZZvYhaNwNbzqMVnelNnmpgv42KRJQw4W+dM2aGODD05xZB6HMBJ/Z
wesor5TXvouZhqxpt/m4tuCsrMBM+jqjNi45YQy9/XV9ve2KcCtg6TV0cVbwBWtWJIGvb/6izkPm
v5BIWt2I4h5iUQVsMe1lSFd6nWtJeDC9KhGbq7Rid57pI7J1jR36zkvnRQNPmPlf41Ql3oDm3VL5
ELtNUaT1Woh93fghGaz+ElMzfHYGv/Wm7HIXhdu/0qXFcXVHYCccOWfbTllkc7hlS1Lk3n6ozfug
6F+DBTYgDvpfmoS2urMi6asFcuYBSGscsQ+mMS0UB7IfPeVUoFnNUEdpB/3/Uuxh792pabkOQYR2
326Q//pLdLcM5jlTSFhnepyXSfmgxubxU7tIv/VQzLt+GPLEXPo7zn5uYKnF84TEfaeUH36thluc
yDq1gM6E3Y38hzYm0oaQLAFP17awV/T55sYTwR3MTwJnl69Nvat1+GotAW312IDEy2f/EDFR21kZ
tK6BXIJE+6ym/KCrY7uukI6acDN63xsvJQ3NfpwjI/XD4BmUBolj5UApMC3+0e5KJvJecVtbrdlg
kMdhNwvbeWdjw1qu+a4ORX+OQJiD+A/+2U0tzlRT834qTfanmcN+Kgqx41p+u5ui4YWoTeSNwjt0
XKk7MJV53AXiWSrjuy9GfTLdUSV6lByPNYbAtm1fGGUtv5TsDNPB2EPts/9alfluUbphVXDZu0fo
qscQwDEPV3viVIXKbClSSF10G7jff6YAVr00nT9OKT/CNvrs1/ZiiMBhbIKSvV19AtfKkliwokKl
npl/Qsz6sSUKTAL2+kzJP+6jcfMSRgbeba3CLtmK0DjSoKMMKdpo7xQjyVvlHyoJsDz26OECLOsU
k099COu+S+tuiZhUKHUcIiwuslks+jvn0RIonGWRf1jj+OBYQAD7bjZBe0aod1yAnb6BXkZ4Ojw0
/irebMtUF6qmdle0gX9Z0LsdyXJ+oK3Dk6zaKS1D/7P2XR4111c3oygmVudtvyOYu0/Wcfuo7SnV
Y3CzetZd1Jv7YrRfs26E6kO2xK5vh+d57B4CmTHOiZ5Wj40jr/RjtgVHw81eCzUdC/S5fCvlvmkn
Fs7T+qon+0m3xR+3EqcyWv4uasCV0oLbMF2G3usClaKq/s09F6eCP8bf3Wb9Fc4OC3HfvV/66qwn
9eN0PRxQ4yDtI2UlfG2E6cFE1GumrmRhHzazf/H7CSLbog9Gkz91E0d7bh5IT4yFtI5eVb8RmrLv
imq/GkN9pJfeCxT1/cDAyqUWG8r2Sazl0YbbXU3oyrK7dlhYb4oKaKZA7066ZT0c16iKtetiWQl5
Ik30l9gtO1Z21MFlr69FiBBg+A4Kk7Layg+qcC9iRDWTFYfBZlHlB9N7NmxGgiPmYLVlDbhpaK0n
X03nJfNOTrPSQLZFavhlidNivkyYi7bRO7k0ppqQ7lj0+s31JNVgG+lD5gHknHyQkUXVPZYZeuEB
0Xv4dyuCi7WhOVJ00DtTGZ/UkTeC0wkTqAKT42h6yzc0WR4jrHjLpvyQifUt63I8VcZLXlG6gCRg
RbCpGg4Oh60S1r9acpus3l2vBog7iIgqc0tHu/yu1ygNOeZGZOJpFw5/wSgm6ORezVr9Z43b5zBo
NCitcRfWGx+yel5INrL76bqVxUfvIYtw8VoYTol7Q1mxFJAvDWiVYOOTHudFQwe9tZWMPaNnS2jr
94iY67jvs1sU6VQZC4N+K7Gd5qthpikDyAZGTSWhAOTTt0x1+FVU0T4oA7jWOouZFXyt45CG4fRH
OvbB8o1Xa+LL1Tl+hZKQttjqg4YfML3ybEkk0oOJw2dtd1YbIdugnMO8Mehpxtctv63Jf8uMEXJu
5j5Il78QeK6/7x3nzpu6B+Vy10Oi0c6Ha9s7xyfEDgRDy0nkhHkyueB7f4NjCs4Tnc55cFY10+ez
QGhjZ/m92yPMa9zqP71k7tlSxYPXr/eZnaF+4GM5uEHJJ+LfTcK4eLNznKG8gkg6T797DXMAikpK
n91dtgVZDJncVqV/b5HnbvYSO1iSMNCPLYOFokQ/Bhv1am3By2IXN8zMjyWt9FyaJ3+wPzxRsMYi
rGAYqnQLmnVflGUcUjiIrLz0TvQKYDOt0TctiONDXR7bEWsW8yH119/IZXgsm3/uLHfEsB/aKmA4
QwvBHxei3uF0MAFIzcHOaIIwrmfW+1jOsrph1mDpgTENS3RsrHnb34ORuCrL3wWsNSqa+svQPki/
OUZrlqwBdhErtSy2Su7zmG1kAL0seMSU/ENuUmqZhyBgez6wW6En5RyoxZ3lL6fZJd+dDbwY1H7d
2E8Hd93cv8Dw23PK4NcxdtbCjNl+XTwcL2HzwsyI/kweHC7MbELdxN1GMb+rHPvR992fFTSwye5L
4D/EveUa6OwsFv728rZE0VFZxY5ZPFuXiShrf+eYMs25WrbRvuDc41WgCMoMvVNG+YOhN2EIkgps
bXl4qTK16zkvc3dMhWnHvcL10itsXg+/SAo3CNKo5vEOoS0G3oGr+NH8fTBD68+YR6deisvYmW/K
cvdtVe1MyTMRLsdWUaHRU66pMz85jnj2a4SYBRzeaHsMKw9dR7+rRvNq1MC/CUZKQUyquLZy6LHb
bqnlWeaKHyP3K8U53i8Qr6bumel1STA/lwaFS8BUD9sb/9UN1aOuxfvWRomMMvqU8b1em88l996n
HIVqXV9ILb/H6HwuWtfZke9xWQK+jMXchTBjy/K5WA+iPU4LCRw5ZQieM/tozl8KhU3ufihJxfXe
MAix1BYv6qnKQeJaCYV8OuYoSgWHwtB/1XyG+WSc7F/LUC4e5my/WCXGOMGsJnoxSu8bSOz7RGMN
IqM/eFUh2bjJ13wmhcIJSYctXlebBQfNB7ZDdDK1eckMN7H7+ppN1ktP5e5E7ZUCOx2W6j3gimn5
ZePSkikLMbxW845rN5kc/zHfOCg8tGYQYsc1u022cS+2f1rNl0KMjxU+qGXLMSBDUwn9S+aszLnC
9tpkeclV2z1qr3nAj7eD+MNAhRO6te62MMJs51/GlV1CrUtOeEpJj5jG1eK3ZfM3oUsbaW6iTqRy
tPYdo3N+SbagRDvlVkhuqzyvwZyBp0ZLKLDFVR3FjOougaBTX+v96tj72QzeTSm/Z2u8DbL140CI
583kKB4WfAShKtJl1cwAWZDIpUjdQrLCcvY9BXTemvtRbifRry+tNe0m/z3aThs5HINArzJYu9r/
68ERdkKVWGiC/SHfQWBOFo/urmVsV6p32+CzqVE0Dnca0I0j/84ggDfY0WNR3xVB9JDxB0PBPxpW
VWv5is4hUdnn1BUv9YQMKUSN6lQPtfYRITbfxpTRrxMROyJ6KnmSqpmtQTitaWtkH+VQXLdovbhb
T64ecOTFTMq52vv0adKM3kyb8Etn2VvygZfuWLsGDXvGptd/GkM+i626dnmZKjA2D+ZiMfpziofG
L+/7TfRxNckfZ5Z+7EmW1KXEYlsZMkwo2l/oYFKzKB8q0xw5avrvNR+YJOaUWKwpoIF4xn0xZX+n
wHqZIYa3HO/0vnXchv5b5THunPnPFWWFBdC6eNI+bQGDhtblkrRjZTZvbeH8OEi+FfJCd2BuZ3jn
vu1ulpqfc2mnpq9/sn58zM2AwTplxbzAdRfFXzaMQcL/9q8FFfGY61d76ftfakXs7FfhXcRM+eDi
RopX7Az7arFejbo19rTF/gfwYcQNvteeqq4qU76o8uRkHv36ZOjoZxxFm1S2fwdEC78vLlav2fzn
jHKccg15pdq+ZVY7ac0wjXwjK90WEcUNXfLwuxwE83nQsnxGv/C3zPkizeIczfM/axtLrp4IJeG8
Jd7w01vy3husC7SLNzfs37YNGZ2FuNoRT2GAHC5cXht64JADpkaxqUcqdpJxcTwt8bJMfwz3O6zZ
H63VHXzrU62hoJcNrYXW74v5FvkcN45xXsrtnww5c7Lt6KnxojL3oivgDZZFv5JT/dE1UJBPQ8co
STk7RosoxRFGLZJWOtqq97aIkkqz6Q0+bQ7txkahbjNEr6VI/KrYmYFKxDxjjqm8o6iWM2fPzaIg
de9WAIoeZ5czL0lps/ox9sxa6W6Nnec8R3KgsyGJEO/n/yf9mKlNLnaG0keTm9v0mjiC2T21AXGi
7UFYZorh52LzjAaZccvXjWoNJ5APRVvKuxItv+iXpDWq1PNRTa5YDcS5CwvmnNjG54FxzUs39bHI
/au5fPeLIryAt9musY3DI6ce6tafdvlTM7THPM88hIXFj2ZDZA9Tonzv1KGzENZTj26ydahoGYAl
S/CfzKafpnrt3OtQcfwGXjoZNavIh8D/O5tf9vBgu0bc8VDq9nWcksjKcekPuIFh2xMlyxBxRi0e
IW7X+4mx02jyNJmMPItdkes3fyRfRDN5XpB59g6T8e+meCegaOea12kuj6ZrH6IQ2TyaeKv/djGr
UnhrJDAmhfaMQNjAuYEJghynKrLu9cKSbB34IPdiuOp+OkClj/v6tSWpQcj91uRJ71ENpv3EXl3I
1Gi31CrWkwztOEAOr3/hwHpGBcxd0QdD4uHAR2K3eSgq3Fd3GI8+x4UoA7xbbJpR+3Qm5m4g/Jkn
jr+Tp4Li+5cpzzaej/vTz58K69Z6V6+AyR+uu5oF7SrsXdMYjy5pxlv2NJFWVamDGtC/2sLm0pBp
Nz3O1NDUALt2CO5NripTwyv0HWCTOm7QJviZfzRDOtrhtJpIpx0uBH/fAfOcus/ffS/g293SvUxZ
mTD7n6kU2+xq5sewgsTwIptXkyRv9xa08hiAXmreyoHyBLMCb0CnNGdoGrhcZZdO3DQoIOOuby6t
+A07aHmw7qfxYQoZ6cNluLfLlCPKpKeAzYlEiS+//RHGnQd3fCjvSlK2lq2PHSIwLDS01YLlRLxm
26vnvIMXMrPvQhZXFA/oWNzYQMxOgGJiVb+t7J+o+KKEhPWQXYT/umVFMoy3YsRzIwvqF+8yGDdj
cagC/guCaSdyc9eyk5mCbV8MZEz981x0BnOdcs7tAjJZTez043jLmGAs3rDTyHujLaGRiUO3uq25
e5YhN8vvUbI9+CU5ZPJ+dP8y1UNNRaJXdh+pb4coD8dp02xGiIwUnlyxc8QnHDjdsfRxMMDicK0v
LuojiR8kN5JDoHTa5+gLxvXOtjcIzfZ4Xqbl5IeIQEqH8fZLxIBtcZ3zxHKwMD6tFplpUz94uSCi
7AWK8c4rip3t/C0LM/XlHylvev5YbUFZgPs7O6PUKjjj5XvuevuOYPg+KtPfvISpKHF8m7ykdVqS
nIwsZ2eVxm/NEyNpYnmAg6Ws99CVj1mLetYPHz3B1+sFKXMFprqPaEF2koWsK/6Nm7zOvACTXo5s
B5KtWy4bQA+EcDsHd0KjMYAELu1fcXFX50mYaHlQAfpdlyjDOM4LkR9GFmuFh4EhaWgUp2mWJz8Y
Pmf3qcbT4rU/UT6wl0f02/DUiEw8qjX67o3lvnaak7S5grQZMoZq93ii35oZi5Ty35oiM2O2yQz8
LUTjPHhDTqpL6XVHvyBKvG53TCF3I0LLvSxZEbDhZnBQJ6vrPVnUMZ0nrrUQCLM95DIV2FqKMYfB
bmfb0GM8mkWTloMWm1VWi8y43LYUwdwQDlkyZM39ZE3An/hJwpNIgYWJ8sM9B1N0G0O637HTP0E1
vDhM54cgPzGkQpBoDseN8oFjJt5aF/TAtiEar67Ag26zWd6mPH+MhgZVXOUuaSnbP6i/CBRtrd3i
fS8VYenaO9pbD/BmPhp0niojjqJy9+5v02AxjrOpZ7qu3JFSDHnE6/5BfyBXZTzlCqMRwxVtFeiG
rWGJiTWhgBNcjUYOr4qbYrc2YnpQeuSOUMW/zuj627CwsLTy7DRv7ZtBU7kj9viumgUl0IrYXsyb
RTKJW2JmyV+CFihBQ6Jp1TIeAYuZZqLsD1Uj3lpV3omWoYKM6Jt1a51XI6S2ctCVMAkNSBPJHqus
fWZ0PaZL2f5pW4cpEv6yPmT9uLnW42xhlyuQQpK51KT2yplQSVbiwDHHvXC7BlcXgvVVjWekmyp1
ov6BgFFGeO56iILsr2HiFugsZe9sUBRHD2oSsEeenyIiIyNnaMniow1erKhqTvUsvz214UiJ3H+l
WHvmqaT6uLP3vtTWU7VmBKwUD8WqPioT6BioOdyFAckdcoS/aE9PQ8QrOSK7+G5hET117SXKxzPt
wV9r5cJsWdEcK1eTcemsDTEyef/mbmI8l743obgQdseh1Vspy9QPX1dHj/Hc5KPsqdE3dgfJxPkD
Eln5OtoZxh7LVtHV6RzWTGY43Npxogb1OfWfIrQtdzrjjvLDujiNDvIAl+ndIEkBGZk+r1V/cGrx
QW612hVz99Da6Cnm2eGO9T6XQj6x2Lk4lSfSLFMnaTHQkKjtln4b4tCf96xLX5p+YXZKf5ep8tCE
w4sCr5pMXr3XnX0x6pF87fzckYyTau1eepvPvWq505tb7s1Xh7ScKFN7D0jKBBjQlyTLbP3vtt3a
qX7+nHIMWcWMSD/yCSgiyahrw2/aPLT6+htE3MPEqkm3mBJLAuRRr6leovBRRI2UwXK0lJOSXvgS
uOyMPAeRrXNYvDJRQp22JmLxAiJkaKfroBkAooqMzXr1YOu0SbcyTayaT9AIKS7nnWxrsCT0IDOc
GURfn6zIz+C1E3gsGWwPbIKyS0K+1NEd/wWDukNU8ACR4Y5hFRsUxzgZ2rkvVjdlcfkzuuaxc7Nv
GRbP3egT4OMQFtg95Wt0Aqx4rzpkiR1NjLVVDImd84JpcQorTFVLn/YqvANjcmAwtq+YZJnLx8yE
10e8sIbFnVn+rv/sL9mPvBrbpZDQUyIKNJ8/WtSPkfzPiP54ObuhjgwbIWwysLJDIELgUuPfYeru
KS7SCUiK34w3ZzH3vPqp01X/RLHcz7nzuXbBRf+PszPbbVvLtuiv3B8gwGaze5VE9bJluY1fiDhx
2PfNJvn1dzD3AnUiGzFOFQrn4VQlFMnN3aw155i6eRsqzTctU7VNO5LdEwnlbER4/gh+YQWzj5UM
iddTuxfoI/d6XuEONL4HbkvYllYi7LRkeaAQhrONCPIAT9/YjA79QgFCKZWmTdTjqFLyINE3DFeF
ZrlbddLsNaLLbl2PSVoc3cZCzmWr+WPL9ssbfCRuGzCT7i/kOFq4EnSmALE4E7m54YBvUi1tZRMk
IXs3FgS2zaEU+bYtSQBnqLeIEkbdgvDjmHHj1cIdidJxtMc6CVSq30XgbMZC8uTSPn0kGLF8UvNa
zZaODiOjrTv9xE7QObppZSFloyfs9WNJoKUwCQRhKhq1G6WjB+Sj0qCRVCbu0W96LJCxEUwpHC4t
OFeJa6/NPG083cliTvsNSbJ0H3UP5UX4zrE6uZliPf9V6RUJ6uiotFu2TjYLaGssE9VFhiUJCtsF
ZWEvRV7iDmyF2GQG7QbbaOia5V18cMLEeJucbNy7rbBfZuGwxsEtGm5ay4SKVcZOfwraOWGysrBO
15IWfE53655S97hTVTY7VmewJeiybNUn7F8bkTXKwhZC3OVpqz67UV4fFfRPK9Hmxj6IJtrcTt1b
qyR047050PsdK5eZlt7YvdGLAbtToHIS0o0C92RFnxT5YLWKc2d4sxB4n+3JjvZjlZTlUkUJ+L2o
2MtGRYAL0gwRZw2JP8Ow+sanGVLr1OXtsALS1BnNJZf6QEHQ8n9m6jCdczW2ENRkRS42jjQ1f2EW
Sq8b27jP5rRQsy8u5VSTWBrrxqEu8rreBu6IFBQq7VazewJskSN5SaOnF3ha+cjxxKeDZoZx/Kgl
E40hMY37dOgo4ytNvpZ1T4m0MOGTR8IN7tRarw95m2MgBt25pq0lq5WE7/0TGmSxt+B9r5TcDLyJ
3/Gs9QNFpkyVfMbMmygPRvRYefUufH08lFgItv5Y1tTxiXI6GwYbhzptCXlBKDOcrMjGGj8G2GOd
qbn4RpE/pLzDlcxC5TZB0n/A1RgcC9DtP3PbDraZ00YbSyNwyw8QfIW9Nt2HWozvEeXdvigJ6VCr
xiB1t1eVzSgNLGiKFD8c2aEMm9z+tpBN9iz4FARy8Yi0Iqz3dVfo4KwqrFhOZh/qXOvXiQyayAsM
GWLuTm0ZLYcyNpG7OiJcmxkb+dGIjGEJEMv+ZeoC8Vuq9u9ZJI230VEjjGNWlrFNFvnoVVq/sshH
XZEoih7R9/XXVoympIJmokxK51Zs5ch9J4dp4yjt8KQW+NJLZdA5a8tiX6EOvpQIeNDPMaAXIYqm
hzZXwlVsKNbBbRL7iUboyfdH4rkNIcB9qeNRVqa1rm1LOwlasBceK46wRKGQIwqrWcVp5CwTV229
stOtdwR+ONc7mrlT7luHBvbU0inqatv7rfkE6Vu7lByjdXyLqvgmjAZpSJeI+zLTn1sdyfDCys32
bBC445GSku1Srdd3pjEChGmaIL3QvaEBkkvQc65N6zZqmNxZx6Rnl/iHKKAmVC0Q7PkoOqKG/bka
KO5GtJqGhnhMvI5ILaKZXahSwLjUZI2mavpVMMV6eadRLkHYc4y73NYWBO3Zd0aG4mcwm/4trHt9
i0cCg3+Vtw9dSEmXYLF4GcdddQlVulu9lO6rHFX30qqFRu5bhOxnstToW6CNve5Nk1/Pk3DeXNgS
Rj91d5r2JUeygOhGFeu1m0wXOgGscYVvjYuglsYuok4GM8DvQ+AN4CVJC7bNLWjCb1E60WXHbWI+
S90Oty3hcq9YvEx29oY/sWtyoLvKsD2aMP5PCkkzm4jWFxr9trvRWo2moIOuZl0MNANDyjxq3wMt
y3LLxn0Z8Jd3QMPCBXVbqq79UGQ4TmMTBFvdsofUsAgsEcsl3wbpl5eoHZRbLQw40ozUAdcyoDnI
I1K7fR41iBQ7Z3gIAsf81dRlsa0SvTj3vhOkiNMEOgniCcEcjE2ue7pvhWS/dfjUVnUcJU9lXVR7
Ojf2nRvVw1OhtX654mhV7Rx9VO61Lh13sjdqzyKWiRo93MoO2dJEkyOBh9g4UfVaYFzZDHxTL9RE
E/Zz2dCntILsCW8vmm8Gpd09BpVqP/lpHj23yHpZLCsOISJIbU8bLC/Q04Vv9kjExlj1f7JydSsD
sdZDYmChpfM07vVQL7e8UNzTlqJfRDXansLAWM6ZQOshJ9bQYNt9KcqgXftNMR7zyA1R1elooBd5
0UcYRG0HzmXMwe25DvV4Z6MUZq8VSo+pnCqFSUHdwnpyG2phtfqHLfD/GST/k3fZuWBkNPBP/vBG
Q1PWcNsRwTxjroUwtSsnnNaawEjUej90k7E3g8ZcYz+ol3ZS1F94zo1r0x2XQm7BiHTY1zriGsMa
tZg8nNjaz1CNYJtgxlqyDoEPmVbC+20Lpiu8rN/waS9ZH1YAGiSYgWCJ2iVYAycpjtV2fP4qHO4j
Dmr+XZDTga9AmgHlwiP6B4mqL0I3saP5d/HAFzOeZDhgUtoYnvLtq4tZHwheXIyAexSeM1Rc2FfP
28fdktq2wroo/ftKGPWPxOCL9bFtZ1F2y65kPq5YJMEi+Nv2Yz9uKCvt00ihMgaC1UtajpdGKqjv
uTW+nQYyha7qFDt9OVK1RbNWxwnzRkT/aGjFTxIF9vo0oIAo2+exr9ddPmxjhX1G12D9dntrYxj+
SyX6XdPVSFKMpzZA2TMo4lIIs/LQeqtMdul7Ng0/ODzrz4nVgnFIaTjHKlayqaMZFORvdUX91Bng
VjTppqtzz5TYJBVlwg7WPFsW8LdU808I+6NXXRW7oQGI2dCGWbgjXyWR7+05xCbpNWb7ez/9qtL3
+vt4/+z5C1WjUAtmR6Bk+/NlZ2qdBeGAeF53um3VV+Udv1GQaFuLlxIB1BeDXv9s0Atds/iMXKLr
ZnbQPweXX2sGy3x4iNDAHHBMgZDQzZBM2h7p2SQcmkHQG8Oub49uZ7QPahPmq7GyIuo7ebdiekGQ
WVfaXZCb2UNQR9XtULP4ZHUsfhKTl29UbGa0CESyFrkxfIHK+v39/4dI9Ht+cOCFqy6xQuCa3avx
SuEHMbPK70dV5xWTQnOAagLGiFp4vcaBEZJespFxTqeomfzCXjU2RjDsf2yGulb9pZAZ4P37d2hr
tjajzDWhX39Dlj7CzU7MPTqy+BG69Dgswasp6wixG0f7UhRPf7/gDIi4fgg24HLLxjgsPkAE/Wko
zaYy94MR3TV+8WZqobb8+yU+mYfBo//nEvM4+sckZJqSxnEBay1FM9Sf2GUu6lx8cZGPkEZmH9Qr
AAT56oFZXb1NU7cS9NfWPgOqVJ6Tg3zMNkAfVmKd3wQP1Q450r56/vud/Q7w+PD0/nHRK/zGaJp+
XxvWvm5xsGpd8kqD8jWril1ex/1SBNG9I+MtPTgIKFbw+Perf/pc/3Hx+X//x3NlW69FsWLtFTuC
cHUZ00e9/uIG5ynj+v5+ZytoRNqYhHD9eQlBpNtA75eI66ekuiQNoFpOB5q60Ogi/vu7cUiQU1mp
+HuvE8X0yu/ZKtj7MXhw/J9mscno+/39Ep9+8SxROPBnwKRmXt3O2GnxIEp7r9+FZ/EELAroh7Fx
EfRCj/g6Pf2zMekSfGHAorFcR7t+fLk0Ag3M60G7t16dzbwTUJb5IYyXrCpzrAiR6hu6O3QOv7jR
DwRKii3/vPDVuMSipDW+G2KlXoBE9u/8zYxZKTbRhszup4SWVrr4vwxXSo9ffImfjBnX0m02XSrJ
Nxgyr8YMpxlFM+IDJQIwjCVw3uNgBtMRb5rAfVOPxpvap/5XxPcPI5UJTDddjRwNnansCq6Q4nIK
OBQeTLeQZ8XFlBUMjvr29+f68bHaYA/JvJs3ebD2rr44I2xqTWntPYtTv7YaXIZdMUBWagvYk6nV
wGbBN4+waJTJ3d8v/XErp5sC7+ec6TNvs67HkhzaVhsNiGu0yj2zsaZd11VgrXF6Put5q3/DxtCV
HKJclHS1VZnLrsnLdSnZ/Mo8d++/+D0fZp/fvwe+km2ziyZE6c/XHJJ+wLashSiF52WgDIZRewVS
D5jX4MlsTRc47lfd2/TFi/7wDrguJz+NJGlIH7zuP6/rcOR3/dg49MOcOk+RaCm7LDiZaqBua2e0
ylVV99lW0vf46hXMY+iP2VC3VGS+JIhR7jHcGS3yzwk3q11Fk6V+TEUatKjUTftOYj7ZVzQVDord
yrOKwG/N5lVd6BVlETdqkMmj+dn+/eF/jP2cHwJZMayrumG61tXDL3Az/Z4sW/gydbRa+9OyYTbz
adS/BPRQFyAzTsm63E/vX8fsffbmXZN6tMt0rTPW/3wMsZ11mcNILDLgBgVtRmha1eMXd/jxWZu/
5w8a2CTO6deby9AsWlsf1IPLAQer4GCz8lgCQ6Xre3TH2m2X2tVOdhoHKpoDC0eWLYIKP1j1pVJu
ZDHUq1EN7GWpNfpdnJjDAWdesa5Ctp5VoRuPTTggQy5xnH/1aXz624HwsshoOjFwV+NESy26y7Z5
GOsKw7drxncFAqH7xNZTj9UpX9qT1dC1ySh1tREwopR2iFSa6YuH+MmnYqqWoVHRtdSPMam6Vo5j
2xkHyooOARMmhwG9U8TSZ9t7aANy16A+RNlWZJn1RSyT8eEwMgfxWJRE56RCFavzn4NEKe2xMygg
opzOt/jVX6ZmaE5uRR6DWYkb4XIIp+FG/76xaF6wuU3UkgL36PwK8QUuZGpwmA4He1Na4LcQYVPn
bnehHz+6BlCMRrFhk/VQ/I08pN8inn1KwTFFB8QnxmvQzmUQQZewCQua+L6SLTgfIfmYckRRgvau
XeGwpuy5/vvIveLPcaz4feecgsEPzTCeq7efpXmjRL15wFyMBtwJGy8UanfHI7LXod37G2pWGTaC
iN9fp/Cz2oa0lk639e1YT5bXzQ1O9MkIzvzavtFCY4IA2f3rXfnVz5wHzz92j2auqZHV24ek8o9C
0NpXIOlXrvPF4zA/mS0YCP95HFcDAdx2SmCkcbCVDpV1dCOxem5YXzEUTJy03eiXgXMfX5X+PIYq
77zMXnyYMlXVgfk0ybk2yQJAAPSMluGNwuKb3g07xakvfaThKtabJ7bBDxGiGvo3qL6BeyCCFI/+
6PQ/7T6yVqprfDcCo1ninMeQqTNFO1BM51a0O4Q3QxpuOt09uPwd9ICCX0oJWSCfnq0uW7uYUBdt
kb/ghTujKjlGLpUFCmLLAi/EcixxGTrTxOhNxEtYYAAB9dN8cbL/uHHlZc3MXJMzoc4G+WrK1QGw
W7Ca8N3nlFbiNO9x34xovcsADd3UH5ua7HPXCZZaEUKdHfNhrU8Jcj01m/n0SWz92+La1S+av/9/
DJ+pCeskNuyDRXmwxtmflMrOUr79/Vv6ZOyQ+cd/DI7C80z/50X0opqGXHMPDTHnCiodE2316H4x
SxqfTNc2k6TGWkqSFwFRf16lo5LsuBTLjVuqvMYL8j5Y/iuzoYoxiJlsu842pRcPmddbLEPVMj0g
mjL7xVzlf0FrgQTgGK5n7Gnv6av2VG6cL/bUn8zkf/xE/c+fmPn9pISGS6mCqCE5PKcqKkVLn7O+
Eb3DGlXGL2IJP3v06FksprMZJO5cfbZdbfl0L5OjSyyRPhBzI6xdm0RfHVQ+WSZsOCD2zHSfwz+v
Dgs5CKW8n9kmPdBSNIDGqjTa9jZ0zWKNpB19Y+Za91bodPtWNgQXNWoNS5bGyyB75NuiKdDZCbC8
6uRS5Cu/+vQ+nGbY83GeAKU+90UpY/z55KNWHaIgSY6aHh7DFOV0l20xgHuqohA6r+7+7YD/82pX
k7I+tVWsT9pxKAWXY6e/V4fQf+IjU74YUR9LF/ONOa7uqvNO7sOBqaILyZthAW5aY2sTY/xNKYPo
FaW8hiCV3vl3pQ3Tk0m6z83Uy/IxbWJOjf/F/TLCCHKHCc62+s+n24KMF9IwjpSnnC3C9JhJfay3
ud4r239/JYOhDOccQcCH8ZyjT4lskRyRjy2c9JDYnjS+KmF8Nlb426mEckS0xfXdlI5M5pDK46Dj
+8O/PYGqA/HkHl3RpViQGmcbd4H9xZf6yeLA+YvDL0xBbpAz958P0WhChAzDcMTVu9E4guFm2gBV
2ww3JfDKr0JfP9nfWIDcLWsGGrIYXX8RyOyFLwOWHK96eoV2gj6gmVnqwNiD89JPyTCfoZn+FwP2
44TEZSkPzYRGpqXr6nYQV1FOL/KIjaOn/9jayD6zDgdlqG/+PlQ+vUObgrZtarxM+8MRM0a1YvYa
H6CPiEzR1Oy10Y3g5NLJr9mZlsoxzPRhNzgC6TELytGyEmeH53Q627UI3qgdEOpW0EyWJSKwvjId
MqQaOvtffD8fqrc6ATi8doO3b388B+ZVWHRTCZTZhHkRFPmlHIKXvz8N+5MHr82BLIIAbVdTr0vS
uWicHG3T0SFsBlGbyNE46mDh2cKhLoep72a1v/aj/rbvwGFnmF0G2Z39tD8ZAG2Wvdvc5wJwxhAP
/ZLugFzrdjcsplJ/axIM2p0Ii00KxW6Vu+05r7qNAYdroaTVOo3cfT4Yz7gmsdOXTP8D7XANHF4g
+IfVpG++mPZmLt/CsDkjfdsWMT4RwhAeeGBAw+Bla2FB0JPWbfOwP9PGe6iIRCpzcgEganGOdwns
STEwLaZWX+io/TzgKoe2hxqEGcLe6sWwtwdreO/Yu3qj0N7oZJWbZPZvh0H3cxjk5HU2lkHCp3Yi
TKeVrevB2i+DU2bXF+HEIMCytVorEDjYC3v0r77aZvONX5UmeEnMO/RjwEpdl7+MyQwc+rsnK21Z
njCN64DjK+vff4N/XOVqG2L3rZhKxz4KUCxPSFB5p/AqHyxARV9Map8Puv/cz9W+wHIGvUnM4ASX
5gcagBripl96CJ++yur55EKc1FgPaB+AZL2OaGkT34BtGZ7Awy1aHCZKcNdG/377bplCIwOG3gSr
7fVhmCnG1iQIT2eidBfp51axvLiFoZ8htXLEPnBDiHLdY6SzsZD62QqM227CufH3T/mze6UsYXJ+
UKHZXm90E9NhvBfhaagt5dVQR8ydvhPdicHHY/hfXIp+jMVN89/rQzAFySLHkXmSEbECo9xmcYDa
6avt0sfdIwdLV4UkpxOuw5P9c+UrI/4liD5MB8lR1YsNbVjPT80NAsT/4n5YC+ZkKp39yvWiJ0kS
boiNh4iiYFUgZtEKZl1s/OPvj01jxf74JVNlVB2Vz9hmwFxticzU0jK9CU+VDw6vx0qc+OYyRa/s
B9VR0X64IiUY48GdnKOkNKZbCPzLH43V3EwCoHeR3ncd1pYwtu6DmsCAZirdTQvvY+dAqVqkIYqw
eAQWJ347FcYUkLaCQcy130eFpNDC6Jea2u5VgFVmGlbroqp3ral5fgGZCHwJYZIaBH9zFzfIn8LM
m/J6GxZbu8TQ4Z4K91edbAPlNsKJYG3A9NSAuKpqH2JvBvJO9hal+oNUyGuZTpm2DhwPTpbfI6+M
XlRMNbCBQN7QDloYgIP9sxKisCfpgsCFeDn5KyR0kHLUBO8l+RMLsjUE1uO02tfVxi2x+a669/Bd
okcO96GyraxNRp6fNXigBsFnldOjReBLvYbQurCdXTkhxlsRT6rM7Bf75KhQfN0Xw/XyYiPgP6Gb
q8FRrnD0OfG2ULyhq04zaS42fyrjTSfhiANYphJp+3PM+XtW3KtYShTMIY8BJmTB4yUAtnkapqex
/en2yUZUgNH9p5YVJ8guKeiXIHlThh8ZMja2wEs7+qYrO5NEoPB7jL3NBwnRWi+sedxqGF4sXC/m
rcwXpo2sAYvNrXLk4Cq6Zdbdht9bEL373KC4A3tmM7UHI/Rchc3Z3n2O1YtjIhnj3XlGg+8ERczc
kCrwoJSkMJJBYywwsIzlKcR+ZU4wH89FviTL2ASKARZumZL4iFMalGikekh1M+UFiu7oYmh1h5Vm
EAMJ39r5FpJKPCt5+0XcLVTJ73O9usStYhwV41i8xsmdHwfwKdpFbNvLqcctswni7ybO3FDb5Zgv
CPqw6u2IxX+LqXslJADG8tfUeGq1xou4ktEzbpmaVLrQ2ooqPOf6UxfeDv2O4iSkg+91fChbddnl
KYwEJDnGvUkUp9QLqm3GSsvYaMj6lJGdE/ZibSBp1Z1hZ7i3zQywdttNqeeebr8wp9wY7Us+3WDv
xJEdLW3FWEDzXEBwWuqO6Wm1s8OAj3r63pUnB310pn2r9H1XrwkCHSQ2P3wIT/G0U2CyxiX8NoVo
T0AdYU4KEfnUi6HhlSaOuW2AvXWd6an5TEObXoJkvJWWvxzwRGTZtrZTLJcYDe/M4DjkODN3kkya
EnjdERUqUe+Y6pRFIs6qeCI4balj+YHLhusLy1sRHGIUhEOwbmnU5KG1q40SXCWjMKoqbC24bBLk
qOgM9XOSSZ08ViA9OkyYyA6WVdYtc8gAYQdQlvDBc6eig43xoHTJbKpCOM3Hh0fqJk6fBziOg57e
yDHCvHAcgp3SnepoE6lE+fTPqThDMFu5pCqMv+wEUh7ttLL65ZTfAuUUQmNVdDx1931Hsk0dIFZb
O+bGjCBqF7sQ32D96pY3PWkoGVEv/r0DlIXEX75shTsrTjmEcAyl/bOCZyrBJX8uEsrB9U8gQqGJ
iS1ZhcO+7791zre+ui/iHyo043AvuQOrWpgq6sJdjM9F1bZTfZLtBegFyucNJO9pwHv4PNU/Q3PF
RCvzjTatS/uX4fByop8yvK+Udz946uSDGqDMQxINfyS/J56+VN9csXP9Q6psTYn5rzs1OBeUx+zR
qT1Si6zqmNL/NuU6mjhJbkqE/D18SGSLuCsdr2BfnL5FAVRwHPSLejpP9mUa17X7q3RPVn7AVeN1
020rWq9SngfrZ5maS7isWz+4TyIB7eU4lnca7jI00stE7t3qHnFGZp9BwHAzpulFyc59zlLSHAIj
/BmTqEJ6LPFJpOhFEJXbmBwQ/SlqUVEVMBraJbAwz+YPJlGwKRgsJYY1eu4rxU3ouxDE0WKPVQj9
EKxqebaURuk1RCf41nsBYTVgsGqrFlewW55b+KdTeVNrmzzf9jPmVNkqgDEkj0HeVOWNGx8t5z4M
PAPCB8owsCmZg57uMZv/ZPqKCG0lY4pF1U0fIZFtfwx2vJ3M8Ihbe4HxxOsnd61Vt2U07BtoB0bz
YDKpFB1xtYO5QPFEi/cpDpm/fMNDmrBrQ+WIuaQdbmvDBCFYrF3Y1abdsPLAisEErHKKwBubybWN
6a4qtZXRmailO3LC7UXPEqReRMlxGRth/cMeXlMk883ZGiLCxHeue58kj0l8gbAsceb6/S8mksI+
dV2CHPsyBeQSTTc4CfcsHBjfj8LZBdo5Ip2lYHJ/TC1gFWsN/7Dy4tu8xEdMZdFwzItvIl4Gxsoq
H7AsxNkq++nUm2yniO2QQVNakX/YneGI1Dk0jk0kzn6/Helmh8/xfVbdjcMax+7CxNnSvrQXgwXK
XkXNgzCPUUFUCjknpvsrhgv0o0XdIyCDPLRUR8ntere6Mye4MOTQzlv/XtbPdOpGnYBmSJ3klhEg
nRyjfqtU2OSB+RZ8qEu7pZ/+DuKNZWmfqXdx8WgNt6K8sWswcrdYA5CgoFPFjAB0bxGpd9q4Huxm
gRpbMkc1sNKjDMPJg64x5O9cyFZB/x3EUQ99P7AXqahWan7ISHWt79TqLJjtU2vTiw37h9K9SaJD
Zd2b9iUpLn6KOzBLX/qCTLppl6rjJgjjB4QxoJhgmiZsDMA2WfFj2BJ0JpYFjAwfEgH2fyuADNre
m9G2wsflW9aiib+DW1sEyt6B8JEmO+bgNk6XhkTiO6e5vUMHZIF50JslgUwNanomHhd0EniYg0/O
nHXS7At4/EhbR/Udc/0QfANGg70zqA5EIYCahrl7wpTmTW27nLBxHpLgwWRw+uXRKQkMILTpYUr3
/buE1JqflbJfpmVBD+ilZqlmp77EhRiNaJu9ID1jPsHXbt5TfXakui80XOMDdqWoX3ck9qmYBvvY
vePb3snIOI/1Qx9ijiaJq7udHo3C96oQykwIAiih+6ad9XQdgH8qT25drmPnZbQ8B8xRXa2hpaTK
eSgOZenTdwEK1KP/xvDLcWKZ4s+IJnObQRvzK5bQaBFru5lDmDTfBhSavcZua6bfj98b8spI49K8
XJlbgnzA24HaRZw6TOx0gs7ZeJHYx8vwkTxCjS3zREcxBryR6HdZCfunQ8X1WtV7Fxh8lb6mxi3q
jIWfHZPyzoct5NY/UgFAsQJEn9+VgCuznVMfIrSjOXIiMrq0p6Z8bqHOVDdt57mlVyRsgDfUDepv
0CQW0j8HwCmiDUYsckpj82hVe9lsC+Flw4YZgfWZfe/SgSvTvvdoeCu+h7NBnj1G5coBNOZJjOoG
f5g9HXHetXE2KNMYU+p1FSIjoORBfJ/q95X7bSQpkVa9u2vLfmHhqOQzcYATTi+1uyrH10Z7ysje
gWbu6iPwOA1t0nIiLIGMtR49rjZ8FyY/2jrxVBG4SHlUWz7wgXwnTiI2RRU28Uy5OqwA98Em2FHP
KXhAHX1368OorAOBTR4OWX5vJxAK7H0NriB+YkvrkNsH4NImjWPP3mZoN+LiT6upwWn2CCE1J8GN
UtLoxZUH87+uHlzdCx7bbNOM9wmxTxWHi90wXbBDIn8Ynys+BqK5iyNObhVTLRGLBBzxFbZebC9N
7VTcJ9gB5wMU3Cw2/LtaRUjP7gLX9kaOO19j37pqA1LG2bYuqSYtHLYVJDHVrHDhQ6nsAwdM29ns
7y1tzxEBEKmX/7Dm1QWmoP+QyhuCV6CUx+Y+is9WfOOMe3bOleyX8ImMrVudWu05kLcTe1O+vijb
I/EHr0RJFRkSRoofQfzTjDQcIA9VLB9wY9F/Mg9xD0SCQtlDUAzfbQdvhmgnIL/9UufhmebBvbjs
l0PnvoLEvkgbTC7yIN195/+axh+N5Ov6VSpypbPUq8glJmiBI5YuFa/25JxFQKta2gsN3028qkh1
ml41/7nTbsCWBs1yUvYJGVj1jeF4jXGuxYOcLpm6cnFfh2iBwtvYvxHp3ulXTreu8k3tNgsBvWDY
tA4D+q1S9wRZ6vIQkOAZrpT2MVWemgZQGY3ounmOwb+4ZxUnOq7t4Iw3lq+CoI1QrvN2S+ZWou1k
c7GUcxCxc9mAFVEmEOvkH07kNsWXOn+FfbWhczzV9xCu3YDo9TsnPMxfSnGWzjrmaN0kuyLaOg20
i8uYHLLmdmhe2BKZ5gpAyvwb1n3nYR0kzMx4SNi65RfUewZb6yHCL0tbY2EyT8HwqUFfzPztfjlv
yF+CaGFpNylWRBOcGkzU6QCy6MXNetvrYat7GbyyvV6GYMF0veDsVvbbRBccZy1zAzP0za7ddill
nR6oHXFNbGBflIM+NhUtzkBkRaPUQCFyXTPMC7oSk0xPwPfSi2tTE7LDgYK3lQbuN9cN5COMA/fF
wUH5lVr3k7o1l0a/pJlYJtTrTomei2Qcp+QEzRusdjCkh1D2/hdhSJ9I5iyLJgUdLtL45tinP8tD
oMOLehrto05wrLnWtoADlv69QRj216rHzx4mFT7aPjrlxA+iqNxRLRf5/anTXIWDFyncq0kq4brQ
IuLmANYRwdib7feuVKBW/b1q9EldjzYAGjwq9LPV5eo+Mx+cdOpEJ62krlh3uTzAlzR2whDxv+9P
/nGlqwJwlNu6lGl80qxKIdLDcbrvKspLpH4EkHzVHP7dY74qalskeaHOn4umjnp1X0EV2IlMuS/o
T6bdYuCO97K0lx3OIyv5IflSwEKvXVzArtKs/brjzFKzjBL5jZ23EQOn6nFpyhNtt7W05dbguEj1
Sh8k1QQSSInhSWHlt+A4BCkCBsebEXhxA2OTVRTGEixF5R7+UQKqZSKcVenYWIc/AmFxbBnNU+YX
x77HMlZmT0FIvK4Y5EUpi5OR1uspto6pEhM3DMgDiZ492qdw5mY1/RIb54X20iZihXcH0ofjux4C
a3TMbDzdEB+LY05ooD0xCWT839nYOCPTIBFUikqOigKK407m38V0lkKs3fxddt0+gEmd9MPCwjRT
TRSGTJP+SmW8a0l861LhMfLpqAQc6RJsyF/MJyRXf1K7pNLB96Zqmq5evzB41V3lW3Ds4AXGdcZW
LlK3od4ug+KGCBccX6uWAo96qpU973wZuRyxsQrrBgj66F7Sp0Fus1GTn6k8y6f8xXdxwD26aCza
+jQpj0OJfd3cVrxsB7nPr5z4G9zLw/eaNySS58YmMiYmCVA5+8NjmHx35U1h3ZCxslCAWoxyxJ5v
LiPQC66g3B4D2dgkzZOCqsBv1kG8NEfgl7V/7vt6YUcKodT9jjKW17NnSrofahQslBLKa1J4gZM/
2nREYGspeGTbtZbcDcatEbJQriSJtBD4N5QzaJE50jMK1sKHqfDKCFH0KtmY9aq6s7ptmmxH8T4M
K5czpR0uyVjyEg5+s6yEI2WdPNX5G3qj0DhZ1UkN1aX8EXZn2cGLWOcuVbNbM6YyeedDizUX0Hn4
p62tQcrzC0aWFbLn73wLPMvGPIn4Ue8PivLiwH6QN2HkQWjOKIaaG2p2BYRgfY4iWObqumiMDZEH
HMOp3UIf9WrtroDxGe3sdD8lMMbZL7fHSpz/l73zWJIbydL1q4z1HmXQ4tr0LCICoSMjFZNiA8tk
kQ4tHcLx9POBrGtDZrGZtxd3N2Zd1iWSiQjA4X7Of36hzRew0s49ONmJNmaMHtPyWCrAZ4q/YTUN
mwg7rVQP4ePlzwGYYfIZg04lsfo62QkZOluHciA6++Whx1W9uTree9KFibh13SOHYtPddj6K8pCk
8ACwFiNWsI5Hk6rwZEzrOH/wSM2pNqo7VkR4dnujfmjh7DhXhTQRw0E3rPBBEliS7zDBcEiKRo7n
4s1LsMvRztAIAhCnK/uTIDEnW5fjV9CfUh56/eJ0RzdeQnZREk/dGrHaFDxG5gfsHlR28Am/IZrM
bbf4SOneh6jdBu/BTNV8battJjblRHV1TRoCgXC2Hq0VAHIVEKi55o8alM3jQ+quC3pwf8ZlhAgN
lLAJWeLiM7o+BKSILiEN1jo8XxzfPxppTsNXDwP+zNVtL1kSU/WQt3m70uJZrSBU+ofKcfakmXzo
5wYULLp0eb3HvwR0/6vyYH3iczjU+GRmkbZFpHbujBZ98U1sHfNSnmWwLr1mFRn2oXVGoIulA3GX
iAwqU5Z7/qT75Tbqb/DFyfKHb7EBmRZ2GLnM6pZwgA1bZecZodZ/rKp8GxC9llM1Nnu05U3/ElFX
Z7yRM6B+dzswXmgvbX4W+rXWb5VzmqYbW90b9bmdQl4KYa0DzNmwlCuvhTgFDs3xYdRerBpNIIz3
YJ+Uj9iVReJ90ZxG44AZNUS9ov06Dvco0Nk9ygHrMYKVi22k39g2TZC2YoM2m0etpYWBixrpKXFx
NMzRKQsuWoljcZutekYqcibeaf5UTO9j4zGOeeW2ajhT14T+AOvfxHCawwZ2xzqiX3IVWTPOJ2J9
gvLW9d+NhCRU/YfYeezZ+ftRrp0E93lsIXVYRMYc3UB1qRhhTOegftfaD0V6TZvzbBLPal9t7UPB
BiOL5xZ0H4UlsvI2TLCM6+X7Cfe+/uCXFOXvzeIhzd716pPXTkflg5Oqlaz3Rfkea1ddXNGR4Q0Z
5Rub5tedt1YFT94k5n4dGDc9csYAW4SL1I+9uZnZUywy8dZpecZyWkPpnRb7aj6nyRa/SIJ2Gmbd
47jHFhRDbywyS42e+mbmtKRnNNe4txs32FokNMIguORh4Mo20Bh20wm5FDMo2vePuIsCHH1OszLM
sZNVdF5RfBPjh57nwQoRCTkV2QavT3ZTi5wtTOt63d3ixJkNRxeLs27SMAdrdwaK8dFn3m4f6uRh
QOxdYalYEXDelg/TRbTmSq82aU9Pa2wHDZsHnAo07NChFIO5JwjMcVbrsvt42GCGRLYemnveY4Jn
gaXTNSPoVm0J/AAO5iyHyiEiZPp96GlfmHA1+tbBpo3vrbByVh887+DNDOOeCGvAUAGS99Afiiis
821nwCEJu5e2/tKm6OHxtXtpCfI1GGzY9yhgvXKfqTsz2cfZvSZAZjaJOjbTcWyw+ycWnSAGhhXk
2mrGLnPxRNpBUVXascOu1D6DDgzxgybJn9XlWRHo4q36ao+dDq7DPH1jpTjEPjvjofHvE3Gje1fT
leAIx0bDUl7D8LXdiQpE48U2UuONKvVXg0040T7Ol4to1LB+rsabUcF90FlkqcWe0sQvWGjhHT60
CEUV6wam+BtX/MV42P3xiq9UUNZi7wnoS7zRYrUuzORBkEYSpsqpQ4HX5ad/vwyHMeRR+ljmojD7
+QtOne6muEIzQMS0iZZ+Hl5K4IrfX8T4RaPhLdojBsTQ5v7GmMyD0lQNU9XuCGLAGDe7EftgSwL2
AYM7Yrtp4gGTPi9dDlbXb5R4v+jbuHjgLHTNRQrzajhtZaUVxX15cQh9aIMThthvXOAXj+zHCzgE
+/5IKxZoA2D2V5fOUVuDUIXGOFHr7huj/06Y+d/45H+YrJh/nZ68+lIm5Y/hycuPf89Otv5AAYyW
CKK5D5cQ5ts//opO1v9AvUuGSEBCcoC8Hzrsj/HJMB1p0zwmIkDeNsu+q3oZ//Mf7h80xPDTMESg
eUO45v878cnfNoj/aQex1IEmjJgGQgmHKyyM5c34gXJuFXaDqw2igA3Vutgb+2L9GRPdea02eSi2
b631VwzZb9eDXoKBBEJR/BO+wQs/XM9QgYwml9QogsCd/XDKDtqOFDjiwH94ALffv8GPPhW/+mI/
XejVzlg1RBtILqTflYd5Q2ztHs+07fAVj5wNJevmjcv9/I79/Xu92ha9it5d4m2iGav2XNvrbG9+
oSLF63brrUmtl59xK+fCb37Pn0+Av1/41Qap/JaHyhFmX+IDnqDmkfn7aWHXD2vtjpERHnyHdG+e
vDdQizdv8HJHfniSTTxacwnXIT20oMMfuh1u9SFR0MkHk1T5t78p6hZ+489rFSIhuBYifog8lvHq
q8Z9hvwEFxS7LTHeAfu0HV1bWWmjgcgbREtQd/t2uQ0Iq1Ar7CZxwyStalznuPyMT5CVc5IsZrf/
mo0WbpVeqd1gyWtBxjdrxkoN6iqgW2z9CI+eAPmw7+zUU0IS8zujro3jGA/VhWxtgsAMfqq98fFc
sFeKxEk8eJLUOvqq8h+0zh6vNeLJq+0K3cViGp+zdZ37OP238MRw0kiQuOGbX3T32WgT7DN1PWE2
QdagclTs0wemIoWi1bPSch0HfnoZ7EHJe/LUiP/iQ0+YVM/xTRrgCNyalY/n/1jtZDxTlMneqTeM
QkYGfQ5+yyg6TXMbuXp6kNA7Qs9XBs1knxxT0lgw2RakSvdOPO0a4vLG9eBY+Lo4DCCptVLzVivI
G6AWi/yd29fqPS4588kOEMZGSadvXJKMLWs0TnM9DgdYs8UXx1fjNtaKOsRuM3ss3Nx4mDn7CGzN
DF1ACm1hG7Q47Bz7xT1PCmN4qPpx2OkDBqO6Bveihp+1d8nJ+mrEuvGpUcF0mXMzu9Rj5GyMpFfb
WuEFO2l4ghG7xTzJ6Bl/xm4Z7Cuv8vDztOtb5pfFvS4zoI50mK6MHb13Cn/8k+4W3gHrNz+cB5+R
AjqpVZNMLnZLc3WMiiE+qEiLnw18B9eL1QcOrrn9VCVFyeL2WrIvlErvmDwzI3TqanzuoKCkl7TC
rgiG0ESB2JeO+952SEu3Uhtm1eCT2rpxsFlsdtweG+ACE10cu4qhoj/ROvWhKyp65p4d9F5PPZuE
Liclf7f2mhdj1BoDu3e9fekxakuw7lIZ3bozZ4hpiHAqcUeY/Txs5oWzY5spFv61gSVXZ3Wjhbwi
zb+47cKbNlUx46wIYJVvgnhkamV0ScOEVcMCZYtRurck2+aPQgdoT2RvHAa9NPPTHJPeQuNjM0RC
O0LH5VI3iWOdmfGwtyRjbXzpu8ei8bK72XQWX8lIx0YwMHp7JwtN2w6zXx/TPvYwRvZy3QqZIGa7
0meMwv0mO9SqGESQGlyc8BZuvI9ZbVrZF8R6EiaITvbfO9oQ3d5mniBgSJoSGmTfVaMdBnqCmWRi
BszVlNd9bLAPOtQFEy4SMYYdLgVWucV9wX4chnExx4rlAHAkCzQFkRzSQ6f3fbASmEBc9UnvQ1e6
uYJs7XsnWcvmQ6nj1h4o195jxqcxCouNBE6LJdkx3LkJjmMwgankeuy/9K5G4hE1gL3C5Av0EZ0m
3oRxKWfvfUpO1pNtj/FT4bYgAUpuOqLtIYDL95YkUBM/iPyWCMPi2SkLJLXm2CShasbkPA1S3oyB
UcPyq2gsyDjwwnpMmidpzHiNp1XVvpRFAs2sHFV7k+NSskV55EF8UfHZagQxeLVTY6yla8MXErO0
G3eyvKdhyOKjGOv8uY5kDA1iMWFHLLYuuhon0DGej5otutAdvHaD2K/cmH6VnTxMmddjB+Lmti55
q9NQ+Bt8v4gat8FdMcIbT96kvL0Q/LSdl/YxFbG9J0Y02+bCICRZ5j7Mj6G/1F7b3gBhZCeVedZ5
JFH0MJqk74xtae6iMg6wJp3YfvlVzA3NPG9vCMpMb2ZJjCSWYHN1tuYo2Y5doy6+wPw76esK3dno
ftEKHLLHtmo/k+cjDpPpmzvez+XDEuncymB6alE8rQ07IowrScs8rG2dkPk2KKej7vJ6w3JynQJO
FhZkRHFElWIil7QXx6urA4ArxjrtuHBU9Pp9ikV06Evyzifdyx4zZWU3eW2jTRVzCY0orS+6Wthf
GvZuXVf0uwj/NyhnBNOwvGmiLcGsITcSCD84ql16cyh2fWmNe2fqmSBGvr2HlRw/Oj58RAK4SeGe
NbkLGhckyrSTkxAz0u3KKze68u1QU47+MCoEUFgbpNeiaaOXPKgZ9M9kCabcu9QGxFIjaTVR147r
oCiCc9sVzk6VXYorPbJNq83cc++XnAioFfK9RirfpmyEce9D+/6S2F517CsyVzJHRreFkMX7NHUY
b3ta8DJnJD0NtlF/NrGRDJMecWWVT8421/N6y2ZmrjtlqsOkejcsTYbjQxDkJOll84aumvELSapn
mTbZJ+KkjGfpWDTgtkqc58oZ5JacQCfs9UgPCyYKsDL6/rEYBJKdaKEppijrOwLu0L6PxZ/BHLsv
U1w3JwHqt5vwSw4lJeudZbjxpVKp96VCjy5WKIHUnXLzkaCQLN8YYiDCzkyGD46fF2EyxwxpcYPb
xtYoLl5PqvRYDc25sdBACNMAzZ2zBJ2F6jndBd6cFE25EV/LBEfvauina1rF7jmGjy1XFZ8Z5+K6
w4MU/eYm9okUXhutFu+6foaalVHp8MJ5fLXcGfjbph91AS2uT4hUT7rYB7NcDNQ5OCKCeiJzuvHl
ZBXzdmYnGxea2BwdSr81o2tXQZ1fOYPPWMPLO9VsR/w4Xpy0Rslh+BkJsTIiyzp02WHf662wra1f
Biz+2BmGdFNXzkyuBT7HA8EEBthd4Xesy86bCMwltcCwYJA5GN0TGJ2wXfd5lWH87futAD2wFn4u
zoGAQ4b7biwaE7qIJkbX/lwwYyV9a5wmdR5AS80Noyu3PySGXwyfTV8o6yGAFXjqLd4fi8KpDucO
hzJNOg6mpBIGmil0cjPw1r3VXHOE1Qb14+C78fBZc+f5Sns2XnCaAYTLg2mn5Nicfdm4R5ys5TGx
AbzMbPri1GZya2Et+egtBuUi0uZwZhi0QjLf3Jj4VoKd65jo2mO0y8Zy+NMJBvlM6hfEJVUpd+fJ
qd0qc6jvqhkrzjlxIILZRgZCaKcbW5BalUDzOM0dBIVgcTnHXtWF2oe1o0TOszH1Bv6EPbknc1Qm
iTlqOLVjHG07TXbhVJWCpFo0q9TEorn18xLKAERSnDoxnkrLUu1NIIZNmsTeU23nbFN1Jf/k8OpO
PeHxAgyraC5ZzqPBZx0j5NoWUEOhFCqCy+ebatKdtU6Vtv/WNv0vYPAP3Il+6CA3z/L5P76Ay0p1
81x8+ec/3j38xxPU2qT8j0OXP8M4/wk9WP7sd/hAc+0/sHanRddtbBDp+mmKxi+d/Oc/NNf5Q2cy
7QXeYs0FAEg/VFbtAhIY/h82GAFsPYxVHHoJMKXuO35geH+4zNOBHBYpBFNg89/BD35uyejjqUNR
+tOr4Z/Dp1m60x+aQCKYea9KM9oE2bA1E5LP/Cj84cb8opP/ucH9+yVeIRQIQ43AGrnEFNsXv4q3
rtgkNSbTFXEI8Xj6/dWW3/Y/Peb/vRqoDPPWRfv5ajxO3lAmpK4jiFBkKJTXyi7OVUUOXLwhcfNR
q/q3+uhfXRFnKYAedICLAc3PtxBRdtvQr0ZE6A0nOjY9P1U+hHVD54hXu6aEYWENp0qJnR1nx6RQ
N1LZeyWs/XKz1VCuW+ozXXMf/v1bYXioQn3dcfiErxAUEhqMvJonaI+xdl9b+T5mC0WgdxLLs26R
YeTTW6IuFvrfbv+P13wFoxBJrFxdh2WcxQhSHTh9+bMnnFWpNuSb7WoUArTcZLukay0l1HIK3tDI
/WpB//gBXmEMkpg5p2340jXVbwppPbaz75ve5+n/iC/VLxb0K+Tk+xrDuszk1SHKDs7Oz0889dRQ
+ULyxKPqdtbLTyUnpsa1svQmGNTBLezL4PanDhvdQFa3+FdDo9z9/ul+Q0ter3QoNQY0nsWC6fWr
29pOvxRh0cYdPknyrzLSDudFotLle2LPz3UTHwhWU5DBUidgAfSbXj01hf8uxpz99x/mlV3E91uC
OtjyQTxN3fOWdfHDPhIA7AhrKKKNNZ7KCF+1iVkfQ9WMDDDS28O2GVc1wydD99+VNUojKAPwwgnI
sI8BOgHZTBtybm98Mzn6Mc4FRhTC5VsLh6fIO6unOSxzyRiSTOWB6HltPdTjyiFtbGCG9ftvY/xq
EfEq+ybdA+5pr7lDTVuXLvrbiLRPZKsWOQYdPFtNhLaJloijvI6rTQZNcI5gsNrOhTRTQmc/xp2z
/v1HWTaP1w8ZmBivGACzBUr++b5SBfMCjyUpKDCzJ4XlJSkhbXFbVwM+w8WGMnYbv7G+7V+9xD5o
suWZuAJar3WKlvANcuhTXmL9MXWLjePzLo/JsSndFQSaLdADZM8PBu7YOjTOdLDxHxfEfWrnZUej
GEa8pp1NFZx70twTeEbLyz8z2tYSmAKeuHPx9I4CEvNuSLhfK8t9sBQDOjXB2RBbrSIctG6utZgx
clHwRoqN2TirIcgBX/qQz6UwVf39rba+Sdj/drMXswDb83Q8dF+91yRD+xlOdpD9omxv2AWU9+Oc
F3vf+mROw4nE5MMw37pdtMkjd9M7ai1lFAqFYT804mQi2KNaQuCKs8yeezxggiI9powotSr5iCAa
fj0TT4dueLo2LGwcd9dAYFsbMSPgw9nDVj5KmaKSkFl6wzZvLfZsdz/P6b1CPzgwLJ/hFHhwD3IQ
i7YnM87L9xPif6K9EYKLXVksFLSBuIR5p8Ov69J+raQDQZWsP2ahMfT6Tid+qxvDqSFaTjJmr7YV
odgxvCALFbi7QvNUNddBjDc6KaPuR/HYxvVJmdrW9fSDzrghiLXQRm8wKevo0JZnqXlxrf6UkT6T
ieIceAPKQrifsOFzsNrJF+Hy0eCTrPtR7MaA93mRuZdnDvFjCpeePRu05mOjEOa1sOTN7jBa2rbr
gDVJJCTi+zhP5lFDThjB/R4hVVjmfrnzUo2ryso3SqCit5Pj1Iowd6i6rWHbSPuo8avYlGBwt5sh
u+BPBrSgdoMb73yJgCjwYceQ/F6IR9VWzxxg4YSMU188ROt2ujFHvpjtPxVGcu9l8up1uPvdiMp+
bGAbFa5H0FZ87OoBclt815b5rYAV4nXxGtvBUBNx2At59X3MgNiviG/bN96tX+ZkqM27iijJvAaM
1K19pNE+mO+YvOyxmnhKlxPS4XOT2exSPxGN0xPCt3OsC/okeP1RuOyXlfs15ukuh9DyxJucrhDf
8jK0m0/KgXIdt2SXM8gukbuwRGJgoknYe8vlw7X91kCbT52wZ9KABtRJeIP1Rz3hVWQjXgWQs5ei
AZPzE67U27bE6IHLVQNS7bm7Bvw2L8Z/roVHATs39x8yoRHWV94uF/MctZvzIcxduU24E4PgTnEY
ZBHJp8C2TV+SOr4s47PryMOkzYd4uBjoDKRAQlrpiOiA+GjvSjM4Yzu8rye5HjxI0+zJWqLvkALT
S619DKtMvlGTOnsBXQgk5D7/5qpb7HVoAzOpM/3Xohu3o5bdxWlopjKEzbNXpFgSG7LNhl2pPSz/
xhl43jwSQH00jxFDCW6L477r8jicZAuBUvNOxQihBjZ/TCmLPodvUOFmka7rxWLfG8PCwM0OHanO
aViyOKc5WWuSBTrM+y5buyRkNMXREPAs+FP4goLggqjyLBZabI62N1Fq49VByLkAXdNYORbfH3Ke
QDGFcqnu881yR33WGJA1ORk5LTZ47UitJYbQzzkuSfkt+Kt22WUI+MJ/fpVl4xroIBxxiTTMfluB
m2saH46/+o7jmN8X88USV21Sju7cmXf00wQuj0TlZntdQOeGOzANFLRi2g6xh54wEKFhsrb0HWjZ
sRVf6YYgsgHYdVxqinfLYpZucnTYjMaiuG11EzYeYrkozOPFHELgaES4bE5hYLP+zUffIDTZIHLF
GNHbxLulhshEBpaSfOyoGeyCD4ljvx2dIjaFAQkoSSwrmamdyW/WNGfdOh9/f0gs5ePrIwIjV99h
qGvhe/qqX5rbxs19aQZYe7bkHEPihMrWO+YbR7C1nOt/u45v2Z5BI4MDw6syNsW9qW78INg0hXMs
0ngX8w1bIv0E/LZlb6ugaeoDrE1V7AeUKUYbhVUENYhVAdsPU4N1xOs3d/OOaUA46Dw4J3pvDdkn
YTxKA5ZZ3V4jNhZfvvem/ByBEKSUkL+/X8avCpiAyTmVMmxvx3rVhEh0SGUR+QjNkvRjNF6BkrB7
d8jmDh6pIy4ZNlWjY++JqzlO/L+Wia0oPxouJqmWebEdXvzU3vuGPNG/vVFd/bLQY0hvfiuiDfdb
JfRD2Wo6OZaKuRtsyNG4zzV56CpJ+tD8MmFEIYkImoM+xMl47fkQusbmOSHcsQGVXrK9f3+nfrmy
fvgor24UqLtWdDgfbBxruvGYfq/iqn5OO+/x99cxl1/0aml5OvkHuJV6Bivs1RIe8ibRCF0KoOLn
H2vdvrge5MvW3kdGSU56xr2mQRui0GPC07M3FYzmGL/g3Hm1AyhibLJB1B40fQBZD86iuhJotC16
toi4f6Od/1WXQy1m4OQD652/eXVbXKHa3GuB1Xpkb6Q1h3E7bzqQ+eIdTw7MDn6uQxwhy3/Iidjs
WStzdrdsigX1xu/v3XJr/nbrmFuj18VXxnptt6SlnhU3kx5sCuPT1MVhpfenpYtJqHjz8i1k4RfA
AtZcANYYHFKOv7bX0Gqg+CxvYHunh4JcOBcBUBr5m9pUO6umrJFvcLXwYv3VF2RbQavB3ua8tjXK
3XYqZMIla5uKhEOx51VdoN4kC70AEmNuX8aICrTRmK2QJAqokcxi25vFWdTOMRqz/bJkOtRnGOFi
oa+sEXcglsdskg2YU9fkjIWIJcrIsovlISNIatIjUj+nbV3pUPeGEC1YOMJFnq31xB8nyCWk5Nq1
Qlx8tzgPbrCbX0TDMVdoDxMyp7TproZi2uUH5ySzLn7sHCXCr0Q4x6xLjh3DLLtN7wrU2d6ST1kR
hhNlh9brT30PyVjG9+w/et6cW2TqQb/JmtBnecmJej6NwVOtveRs9CGlkmSO0A9tFQfacqAv78RS
gff8u7LrT8sOV+e0CqUglAc/JiJOe3ld8ugGegA120dDJ8WJTm558/qAY7hrrxo1lVbDdA+ydZDb
+6Xm5dzDPXupmfUZKjCzJ4KGCeYlUijOvg68qxYwjt1P99oLyOK1oUwauIEYuO4y8qhdIvaGpDsY
xhAu9bPRQE7Vt3IYQkzm9gwGwljXGPyInWOInRzFUWPeJT3o36Zk9LB36vS0HDeqtY+EUiVNdJ/b
sENWdEqnDtopA2BAPawGJEfI4J+tlCjR6TJ1+SafCV1GQmr0YhdRXORAQjWI2BJWiEwazvUeOG2x
MflWlkaoOpYaOh6etezBzYetoEdpaJe8SoSdDM7KI2OvxYfAkuRO0Q7K5qoX4j6AyCvyLRNd5uwD
5gA4oBWnBWeyggenByKYLFRVnywn3zs0noUndkFBK5HFu4nHEQ8v6VhvC/+xHThZE4c4TboK0mIT
6h4T/D5Hzl64n93yE/9LKbScWTDKY3rdItCVatfnzJV6gqCXRLt+a8uT0ahdwn4V6MbnlqmcG1mX
TkPQIDxcWLVzFNBIlOpm+ZhYe6P3pghKWUY8PxEM8HwpQPF2cdzpximunfto9Qz4Wlq87hPsrHUz
FrcLjupHFL7OuDNq64gq5lCr+GiRCblgFzE6q1klSE2AZYBcyJK/K4FhFrTXkUcaywsmgGGrO3sN
2angV/UNmX6JFiHwVNlH6n57YkqhNgtYuKxbd0LozR48jMN2eeeWAqQIuoPysrOi2rD1AneZEVhE
EqSrNoyfQkmKqklPl/jUGDAWWvwO3AJ8VngnvcNwpuI2azyuhAdEe2S0FNrjo4pvZl2+YZX+d/QO
yzwXKB5TQoweaVjZA38483FzS3vuD52W0B6WrqWwp41p96eZRmBZaku9kWTiwfP4xKSydpGzaq3g
/vdnyc+EMxAzPgaYvwvojvEdNi0/f4xKb/RWt1Dgdzmrm14nEkTNskJVId8oc7DUer2vL0ilC0sQ
Uy8X8/BX35koL60skThtbCc9ajPhDrHCioBh4z0spRyovDeb5wVR6+zsTnNgs3PIxJa6ibU/RxrP
3pHXponvoUc9ZmQUMdA46sHj1LPBoD9tcqCdaXxxbcAcAk5jt0Bw74+naSZQgssVPYr39JMaBvT0
rnZOs+QI9/ngOGhEldxLHw3q0ol5AAd1zcuVOHtD0RAm1co3x93o9usFLZ5dnCxGX+08NRO8iMi+
KrI9ga8nBoHHyrMuVQYkARTReck9Pcp9x+tZtONN4M5wx0Haq3HaxDgymJ3+iSSozZg9aFgiVblY
jGfwIii8ed3H4n3qz4vWZl48lG9GyQadFMOpdnGTyW7wnXswZ8CXkr19Ls52614Q5j3CvIKUdadl
1a1syTvyqb4daXzGgmxNij10gWzbFUfZseRLYA0zup/MYrN0cFP9Sc+QJI1ayMGDJFc7Mv9f0I2c
zpTB6YMcqk9mEbNjx0c3Rd3Mhq70fG/b8kVr4y9qgvSW+cBG6kFqwdFn4DqwgWhAdNil3juyey4o
5eqx2COgeahcKnGr6fFI0JBviffSGsIkAEjI9mmM0mhsoj+jZgjZnY7j01jTPSfpMfLLW7nQnR1O
+AVOMEvkw2BfFp9jAe46Ie4bqW85g6yMMkH6Z83EyIOPAWZ9Z0Ryu5xoDY5QGf4GSk0rH7Qo14Jw
eQs7S8P+HBsOgw6YlaYAvSyXyjQxN5P4CHlqK+v4WKfjNmvF/XKCYLT1zhjLlSf7tZGX5ziY1hIx
u11rm2+XClI8ANtDAn0lB3L0JNhKk++XsyTAsgcvfDgxZBFDhFn1NOhLEaA01NH5xvWCpwi5cZ7x
9bv87I1/ojg7ZCmcw5TzUkPnPfovGi8vJtQvvdCeIAsxkR9t97FCTlVW2Vr4XyPMnsjh3AURA/aa
tWVHYCfeuFHJO2kJdCPp1vLVZmmRW7KKffsh1c+GFNekxWcpz+++YUdBcYy7zQIrpRxPS8PntC0q
IYliu0cz3L9Dz7IZyuSDm1D3xIsbcFA8J/hFuGa9q1V+J6X31FiE8k3JvjN9fDPEx1GmaM4iUnBN
i9voPbp+cWvLfFOSnTygLARfWrABDGlpLf0/JziT3+AjjnNzIrLRzTjeReiSi9xXJG0QyeHXbK9o
u8qac9H1dpVhHYP+k5sE4dJdqeraavIlqaHhZRE2AOZqKaWXn2JieFy6enDPc9chP4nd9iI+L2VK
0rTPvtFe21578olfJRbjSGK45afAAsQom+aOsEHE6eDjoiyfZ7PdpoVFSrJD9WrHx6V5S/HB+P2G
/os91scIlHkujQEk11dzQAmAXahO9zZ+MFIYO+ulPFow0c4ucccY3rjcKyb2coCYjBzpCFG8Gcyi
Xl0Po/p4smQZQIvh/TXxSKDgjHlAKC4orLTt8t66OHpp5hvnyasIn+XSNvMINCt09oxJXvtDEsfl
u649epvaV3hqYf4N0AP6sF9QnGzG0y6T68TI8FN8jp0UTz7MbOJinyzSR5Aiwdr9dvP/PxARHquC
//3n8ps/V7Vqgcjkf/3nT/90ST63VVd9la9/6qc/1P3Xt//MzHBhB/z0D5TgMAXu+i+tuv/S9fn3
C/z1k/+v//EvvsGjquEbfCYUVy6/TSTVz0oFm7P8Xysb3gnICc8/kROWP/CXtgECApHHOJnTXSJy
WBwHvnMTzOAPmj/bXKxt0Tjoywr4i5pgo1+w9W/+5B5Tdm/BF/6iJmjGHzZTI2QPi5smkhUGZ99u
Ld/89nsfzU37l3PW7+DQD/2263ve0mibkCOwOP4msPixVBtzlXbIfe5jRsjevpu6IF/r6DQXNyVb
v3B4mUOCnUevXx1hiLVndO7eIPn9ZM+udQfxt7m6SV/cmVNekAVWxR8n2+9vKzWZxFk3/mEYyUHX
lAyoSSm8W8NNkl2X9+a9zRkbalkWHI2kXSJaG4vrJpknn3DnN/xVkff9Xc/wbq0ygl6zsrZ3TNmr
e3hU0SXxwIGH3qYhHgyPbmjw4tFec6J5GmoCiIKF1wvsElsjex+rnpmKEPbcnEkOqYuK2XmX6fHd
bNh5htWMl0uCISJvmJrHmSkTiblxVNemAf1ONhz2FXz206DgIt0ZRmH4W9JK5006tfl1juiy+mqq
EYjYYxmOIre2ImgGDJW0wbm3UkPeAHYqkuECfEBIeCavVWLx/KxD1wdvmFPC4kcou4igWryV4P+C
juzgHs4fpyhT+7Ggpa+1fMJBINMYl5ZZOJqT/Dh2fs852GueRTC81J7hz6s/pcmusLZNTXs/kF68
JiZCYrhVo25cFNBOm6B1ZqxaNbI7grdM+spSHbRnkp29bi1jGYBzs6OAdU4jHSLu0/PCssQyYRVx
+kG7S4OaSVigVRtdGMHnoXTgXGb9AExfiaDlXqRBvx+0uWQwFsnc2GpzOr2Usk4PmRPX684cS869
xXOmFS5axUpAN+FMR4yf6zYK/cbvanIYqi6tdpnlD9FHeKXZZ6OoG7iz2UiYWDkb8wMgNUXbyjEn
75yrvDji34+nVZ456aruBz1sqvG9gvlN8RwP+cHNpCFRTY4tPLJA7K0Ge0md8/nOm4zGfhIFZDHQ
3xFXq0iY1pMyy+wqCg76mrkCTMAChiBhGFZ2bj0DnT/prgSlt1Ntxjg6mk65Eb6NO8BoByjuQfGc
eJNp01Ip2Go+MyhMPqjOLd9JP/9v6q6rN1ZkW/8ijsjhldiBzu12eEG29zYZCijir78fPnNmbK5p
dLZ0H65G2g8jmWqKqlWr1vpCAg5pEA2OIHS4KDUFzHlBcUjZFQy+QWCIaf+sRN6w4hhgL4yuFdtn
HFk5pBm6FJJZbS7TX0TzkBEwGYM2lqgG5JmtRGbslwzhS5zWSQqNVsXnTHgTaypurlm+7wqOA3K9
1HocGXIMRwc2v4nQDzeB0Mu3YYhbBQ8nEzQViM5xwNz3JWDKegl0LkE7MCQboEzUtzahipENRXtN
+AySAC0z4P7row6gV22r7kueDxOIEzHaqPAfFJimeKg+sopUp7AWk1UmRPEbRzLu2AX4pU7SMeEv
taItj350Bq2AppKba0Ya/oyqa8rCrQHMjoFYWtaG9dirgnU10YMEpjLPfexryYef4sI0Sv3IQ732
Q59tkUgGCqJBC0vkWIO7AoQJYOEjhwPUTSupqeKdAIyRQ2KI6Agj0b2oasaQeICKdZ9AsDPAVQt5
FnrYK7Sv0SEuY7ARKEy/0ajIalKgd8sXg+Fz0LIb6kba4fKmpI6UZLEdSOyA4JYMlXqWOlipOG3Y
44YGjMN7HXAUvyfUYk92INoCuVO56spNmHGZDK21AKKtvZ/8QiFNMP2WEa1gCEHpHqo0OTH4/Lc6
F9IXuAyWK492xV7Fnl1Vrd+6ABRQM214bPK+bNegyAgBRAD4DH0gGqR2HEGEpGIFeNK2FXvx/DaC
2rrQAV6VVhX3yjLYMkhRODQCufjKs48+Y9ZBDmE0BgICjwqv/epKmB4pdeRftSaHLgFsyXAzKJXo
mpahB5o4REQDbZD1nvDahyQk8bYOCuhW1Fq9Vep+OGMrczxKgFoN0Acr436QdgmydyKCPmCUQOCa
wOlAmJpH2eSm1eJggYbSvEdigDKQ4kP3jBSK5mSBp8ECWm7qY8pgWbcMMmrCBsSFW5P43qLmD7wE
WnjQZUwSK09rLMYA9aEXDhJUnMXCHclCTRdICuDCA5Bd1KHQ2VBIwLQP+vKDxXc+RxypXuouL1Yi
xzbYhR4rH0NEp7ehAh4rV/thE4Qya4op4z/iKOlWCmClr0DgQ8w36nTKgLJUpmJ7I4xcN1vKZzUk
GoP+d6mV0MpNpCyzqQopNxJIdJ9mvXpuILcg6lXRlEh5B0ZtId0VpLHDUdp/hDLg2hUiXxzUjx7q
nD1kGkotBprYy1qQewIFGsw1idvXOGfjY9cF0aFQipsK53Coicr06MsVZ2tNpNzqoYkvoaTARa/T
oJfgiRX47PxINWoAmeBqnN98XYbWAOGaTdlF/g0wF27jC2n0NqQkf/TVFBPG+9C+jYnorSOYiuMS
HAnIZMNuKwQZ6Cc4N2QrBUfBhlcBHJrrIXVSCXISyH0DAxWQzE4av4L4L2BmtO5qy5eV2CkhdGZk
SQSzJR+7hdYaSBa+BklEQOWtmoG0eQhHI2inafKDzPUDiuyoHKqo1VkhHCQsStUOggEEdHW5FGFS
xoIBqcYcLAQkEOMq6C7ztSatar7tV7mfjWpwfL6LijBYVwPPQA8XiiIhKd7jmAEUO4cHus+k0LXl
odEV16Te4OLAPfG5grqvpyUVHAh69qUcAnocOgiKeZGC2I1udqhgS8jiyat978JRHj1ZbPMrKhOx
95oA5Lf1KNzXf9f4ng0UbrUOJJwWnGRu0BJw7AM+e2mJyj5VkFdHQYLxThLWw6nAbc5AutbZuDUk
BxpwFZQpiAfFTrb/CPI+8aBF0HV8aOZtmrz2iA9GQFPw7VKFvUF5eFgFVQcBmyEUoAkRZAexagdj
0K4tc0KNV30Fmr/p1gRKX4JdRmz7u+M8nG2VxGctGGzApOs1DOmMplbSdxJjjnqAwJ7rXsiglCvi
x/cxLAIrdDjkziszlK5jmYNySsG+oGADOhQAdqIbKEoNkdeohrIR4VibqTrIVeLBONxDZDsW0DGM
b/OVGPj4gFG89QKiwO2ecr+gvi3tkfdxWwmp2UMFC1jDb0NlO6gCf5LFUjGFMA5KvY4K5iBwDflA
cRpGkpwKZDngqNVfUgT/B1eoA/mdXWj5+zfdvZL/B3ckAZ21+SuSXkP961f49Y40/sFfVyQW/G+g
tjXAwiBxjzvRlysSLk+4disSCx24EYf9nysSw/9LYFFZRh9NYkdQpIxawX/uSOK/RFzZcXPmcaUZ
LzfKf3NHQq/5e2kXdyT8MDigoZgNMWrus8X9pZwdAT/HsAK59bhJnbQS4jotIsmh8zjS64XQCIhF
cQgNHiBTHVXp8y00V1NTZuE7GzR1c0CVizNSCLxDioT3snelpcGLJBAl1QE0EyzU+FSIDxPh5DM+
LiYFi5pix5SG2rX+GtUdqINkMMXiiKds1QhZoVGAbfHYwPjH6kcaSVCnKhhw7KBqiItNfxZoGawG
sYjPWlSW7/hHWgdpU1lS4kvbtulixUhyBPGuq9pAT9SUPEgyQCdQH9PCBARXaE5Bb18LkZCIJihA
0db3cnKKh6RcaVEGDbK89l67tMqMohzKG4/LHghESSbUehCzvOPzdVYYCvIAMyyUZgUhM5RDNW00
3YN2boWTbBMnyAz5wKOwi+8zHvixRmN1Ly8g3EIKRGaANGLoQatsB4CQzEHAFjRGb8UTNKs4wMce
1QG27yqYvgzO4UxOoPQV+u/JoOToTvvAx4Z8IwtrbWBZVyBB9yiXYeUgRSwfGoUKeuQxoLcNEfcq
4QJ0o8mgrpAGsCcVxLtAp14iQrtL5B1W9vJM91nQwtoSLGiD7Sj34vWDanl91mNSBLlVjS7nR9V/
3FxfVVCJtxlu+LzOc2m1K6OQaXUUjDkD7kzRAOgNC6emVIaoW9hAtxJ5jffEcFm8Bgq4RSETYwsS
Q43Sj7JtCU/nk4+ACOEWUGRhiOTb6JXjqhCyw0uoVsxDGDJ0NYCP1Qz1VkbY+6ggdwxtKtjCsDnN
bgRvi1owjHMLCRLeAmChWwI84Nrnq/qQUVY4A42G0iayHwfGBDm1RLmiJ8pAKi1uGW/Lxn4AflcA
qFKDfZGaXFdoMNpBUVGMQv+l4JRQgWyk0I7ZC24TugCygIaraTCsUeItTdzlIEvvscNOYLsih+qv
wpxajkI+jyD/vxXgqApAz1doW3mSkIPjLURoKvSNEK7Qa0bdq9Tg9hMwBfK0nGmKUUucUD0LPcik
CpUQy7ZUqQG8w6VSht8AsGQMuMWQYVfKXwTc78Cmcd4CZlJJLxkb5MqICoPQdFAy3ZM8QJI1TTzx
0OB8qtcaHBdXOOBhelAmSKOQuCkblUOFQy/iptyJjd/bkpx3hQ50KzohTDxsUWz2TyB+AHSZlfSG
vXDMPWkkYGZiedS4UrlyoZ9fG1TV4eVHq72MbA7K4SBW9miqW0LbMZcSK2tHBJYc8WmGrdQIrC2W
JHlWxTx8a0tvAM6oH95xrJVOVrDcEw09+AdmGTS3h1o16zRjz2rYqI8aeAMvgZLnLq8q5DSANKI3
FfRrOThJF5BCzVH5EUCve+g0KsMdFJX9QqCRw2QRuxcktYAcmSh9SLnCrRgI4r1C65Bbw5+EtThI
0FyrtuBem9GLCiGl2YkDcsU8IzV8NAG6FVLKIdErK6SXXPaiydC5LQrgBDGdOVlDtCCwJSnrcZlU
wlMtBwWgAUyXObJYh88hCwMND73Tgx80aBKN5dFToaQMqgsFytN+UO1zNcgslGC4Q1BSKA6yYHjl
aq1uOFEUXmR4mkK5LOhCHZzo3soEFlrrysBsKfL/jepHycPQEHUDxK8ACh70YOHGxbtUqKpN02Yd
4HMoZvDoNhptVItbGQKUbjfE3aHrZKxRBE0PKxP9iKfxFnBJQ5Ffg0McCGdR60QOSGWwh9c+4dAj
rOqCaEhGCNSkG58fZYICAYV1OsTUv+YiwiVws0N+oBwXN6lOmNKrbUwhKXfIDkEsHSIVtMEGcriB
UpKVwATp7v+q3vv/LVkB6v5etnJ9DdvX7xXg8Q/+na0gAUBFFwkJmmIiD9UlJAv/LugCRPQvqNdo
mihgAMii4m/+Kujy8r8EFSD/8b9/E9H+TlZ49l9giKEwLKDWrwpgnP03ucpECZNBlqKg0Y1G9PdW
d+NzKgM6PucSlzt0rnpMV/wRUonylj4w9pfZ+KuI/FU3Bu/xBaL1zxhjmvQlDRJ9EIuD2Ifr3Kne
Bze9tZd8VycNl38ePenUK7BBZVA04lzBVc6e2zzmbm6zb/6HuMSeYud+/QTl1raSQgf0o0FfBThZ
JQ2chTKxADi8ySCB2RJQ5mpN21CxU/UhAD9WATl+VeRetUoo+tYlBC0gS57wDtD2McL14AYAsVqF
UECIncMplHFQcvNB/LZgETyYHIPMBLoAMgQz48wAq1kDgQ1ybI0UaJukCyBhEIc1EF+M4og4rR2Q
rxV4ygghZNN6AkQYJ5zU0PMe48bj10HURS9RAEHXNom9h67HGdhmmS4Pp4HRInso4VHOhOgTprDq
NX2KMooHuMIaXD2gPvMysmmbSSC3yEALtATMqVGUlO0BKkaft4Q/NwW53oM/i5rjXEtz+LrzfNU/
JF0bb2VRIRcEMUEPuzJ/CshAQabHISjldfW7bsMKKpli6pQR8mHUaiCLH0A4csXAMd6htOMhrqEQ
WBbmrSUSVbJZGeY33gAhOuIXkgUspoxjNUwdhc0HwKF60PH9sN2KZcBuxRhVS6jKQgkdjGnYMdWy
BY3lwSjFWHyNhMaDfQqfoNCiNmsFrHv09wkA96TurqIP+ROtAMidg9yJTinjbWjaQvAoipQFA/Lv
iMJ/VvAI+/uyOWoxB9u8xwoWdyjemQB8Cw6PWpZ+f+99v4r88/gJbwYGLF0MQBTn8gox/PJ332aG
FvULTx/7mf80g/55+hS74tWNV6Ia7BLeLWBuIxWHUiSo3TwnAqfDbTkDh+P+i3zH5vw9lDJpqWpe
JgXo1wsuEsTWwGkO+ULqlzu8H/AhjUjN++PMfA9IgH37HjB1LtCZ0AaXzUp+G9K3qIWBDyn4Book
0rDF2SsYSdVpC+8184GmkN+2ZDRVi6vBTeQKeY5oZv4J1h33X2YuPiqT8I5C1RBUvD+gTw/hG5gq
AR+tgp8iyh9+cW2KNeJB1F3vjzb3KpM4X9EqZ+Di1LtMBBEH7aXyATVr1/cf/knw+2GtKZNQz408
Xy6JexdmX2a8PTQ2KG1GZEr7eNesJRvoAiNd12YOaCYLFKSos3Zn7AtTc7RTYV9SPVv31gV34/0m
sXgI8S6db3PvPTkhVLZGNwNSAu4gjMqt4JnCDU4oFzr7cwuf/74guz6HGKwUYUFW7wMHsWC4Zdbd
Ux50l/sz+6kP99PMTmIEmhUphRP14KqOvwoMTu90YGwQhYQN+H4LSQA/xoSfRpnEisaHOZ+KrqQr
O55T37J16VZGbpCVd9EeYJm0UW1ieFaww1m0XmQTzIw6RWL4KkuqDAe424W1zjHPfb8eqiOsvgj6
xixE2Dtk1Qq/lC2MU/bDS8qT6CErgAh4DaRnaZeIkDj1IN0W9ZqeRCnKDLUmb5ughtdxBRjdmPg/
EviKQfyKtOf7H3NmLY7Vra/HiY9qD1R48L5QobEZjz8IseKmnejcf/y42X56v0k88do0LCvIb7lt
G4Np4AocsxAH+blHT6JHjP1NKq3gQVooxV9ChxITFE5KkzYoi0SlBvCwWFGnoUizyghsQyUQuI1X
FoA0NmhUF6w8mmeFI2Q75XQwDUC/FVqYy6VVA+LrwKMDy1ErlGAqE5Rqdhbbjm1cT40EYeEl5t5h
EqOAjwNlx8f0yFATVmHKRaHMe3/mJwCfvw9AeRJlOjWpUQEoB7ffADBp54ZkMQYMsFbU4qwP5hfe
dpMtxJxPWu1P35n/vow0qB7RGq0shIRwCw4Hu0u28KPYAp2XHTkMObyq76zbPciPdNdeeLda3X/N
caP8NPA0FnVQy4kCDJwHmhP1kEQuLilU/cIGXpf8IROf748zE1Wn5O2wHFXsUH50wf4HrFjtKJjF
o6JZRLoNB+aDeX+cmf0oTdIWBATWy8qkd9VGNgEm/aBetS/RAP+zx0/iTalFokR7HD1t7bYB4MJQ
XfSWdDCF8Wv/8DGmjDqtbUbgrdq7qVW8QAT/+R28X3PN6fLNTjfKNrJRedM7S11l+pHVYTpqvnMG
dRSzfovfIkP5df8t59IYaRJ25AZVW9ZToPvOP7fRtZFfIuAzGLoFe0xn01NCLk0rLuy0uU82CUQZ
oyBrEqPe7VnWzOrmDbT3fdWnS/SpmSPpU4rzS8Zf+KwQAf2AdMEGjYF5hXKqBZjmo4xz7/58zcVS
aRIrAK0fhrSRezeA6z1123O1KxwAGbJtZGYr+C0+FcdolVnEQDvRSW+SKei+zR3vDz83gZPggYIG
myU9omDoq9c+xeVPZc0wFRfkROYePwkRkjwEaadKvZuQBEZZKZKuJuefIcxVLqyA2YU/yVUyBaB8
aBT0bml3pmqB6aHDhEFXTEUfTGo2JqhDBqODFa+nBkg1uryWTSdehwb4vBukMTpwT3925E6xqw0H
ydKEgw2KCN1Cs00VwSwjqDz80bcSJwEEnfYEhywWo0oBlD70uW8k8Ji///AxyP0QP8bC1tdkRE4b
LYUBNQfgXGsoyiHNPzrIydL6yFdvcvkEAciF15hwEv8+HcVJhEiFhlM9FUOpDq7npr9S7BBZrLCB
qeMhNrNNYC3pEk/Ymv+MNS7MLxtYBBIPCq8YK9zTtbiRzOQKl8JNitMYAv9XSCc5wEZs/COqtlfo
4201U1k4TuZmdJJgNAxJhqzB0PJGcoctjhQLHqG7JTf7uXKgOAkc4JAFTVPg+Rqn02t3UVbNI/Nb
RhdmB+ygupAmz+zgKbU3RyFJBC4EZYPwQYbWJBhQDRpa9xfdTAbxeX/88nXkBnogQeojj+SvYfRW
Na+CCkBIbHkAoynZ+f4ocx9iEiFir8uieHwFAACNKHRUr9e5apt2itFUWw5kqjZbMiSYGWsUHPu6
3niZr5OKw1gDNCDrQyePhA2j9g5K5DSAmoCddf+l5j7/2Gv/OpIfAyjTiR4+v/bKVr9VuLu0Eg7+
4eihbau9wX3abCrWkFCpWxhy5nNNmbQhg14RkfFyRbdKBSgT7zzupJSXiIPqAxyIwS0FB4aFaWSS
7Hv/rCL1FdYwOQYvDhaDSz9j5lAWJvEDlb2k5cc9LRy8B2LWr9yqf4b/VLaPFkLU3FecRA2+ZWuZ
1zCCeuLMa6eLB09PrCUR+Lnr9QiG+PrpFDQg/XKMDNEaxqSdm28TBwIQa8GsdiG4mTZgiJqBqLTu
j5yVQHn27f4XFGZ281RGAP2xltdijAw1bH8f3gS7OEPdepM5/YqY0M2009fkCF8End6YnXzMnfCh
M5qbtvH0YD9Kt7c2tD2dYp1flqZjoiLwd4z+PNm/RAFwL3ptSPCjtAvArAAW13uIcxoajoMn1szX
CM6HenV/BubS008Fri+DwVgsZyFSz7kVTIJKUza0M7kJ6HBb0S5ciPyfrgE/HKafshRfBlE5kZHT
DoM0ZmylG83mrdwBs9bOTPiqmrIJC/pzv6Zb0SxcasC3xGG30rF3XqC1+/Bnb8pPQ5Ffyg1UeLFN
bIhWWL9hT2xpDrNeOls/6fo/vOXUM6Hl2b9iHbXRFcd7VY5sqlfIzOisyRnAT5uM/esvisosnWFM
RH4abZKgcFoHsZ3xw7XphXQ3mbn0nqdX3jbo1wszNnPR5CeBJWDirCVjDuTf8tf2PKzbj85VVvKF
fc+vcJ2yh1t9SX7fH+3zqT+90CTI+F4F0wIRo/EGBOU31/NgZCjnnaGCj8yVsw9Qtzn4hqrzsGqo
rJtveoZq3R98bjInESiCV8KglRgbznYWjKV0ai0lDJ9h+Kf3muQltK8iVR7XHbUhtCU6A9wzeJPV
C6tcp1Z6Tkx4T9vQzzaklWADJ25F2BdHeIC98mZuezpYKLtui4ow5GtNdmFPfp7AP/0s/nvQFYVw
oNG/9yRrZXbn1jdYD284fXDJOlzBh8oSwT/XY6u6cTqM5T5y1zugIe92FnVWPPwjeFNxeBs3d6td
BWvfXvKS4Mff8NNvm1yTQGEoY3HMGkrbXzVuDW+/YUWs2IG+ggVR0V25D4/iU2kku8CRHdUI7fvr
YG7FT1IjkoSBCi487yogInAkfAmlxKry2BQa7en+EBMJm7/D++f//xIMhRTtoEbCy4F5bCcHgFHs
1oqt+sG3HlGIcDpHtFmb21Tbpa01dyf89Dn6MiQDLKwSsxgSipnrXA+cG4eJra3G5A3Ajo3ATq1B
/82h21CZxFJ14hQWNR86izjAba0D/bLw8jMp01TqhKDGmQO9imvVAYVYS3YgVXcATtrsdH5dmb7R
rpVTcSS76N/IjtkwOTfgJIZ5fF6xwRhVUBEEe/ZcUyCpie3lbylIAWW91E6cO7WnLiTASnpNN35W
WFJb6T7e5MZaOlk8/HIuSxtj7rSeojKDOhxkOM8iTmn7XNlzcAaMSgPqDHEPgrl4CZVzDAL+H36s
SeRSGj8JuU7F3L0zT8MVZtvAGJW/Ipu8NmhSHWCtCefWfi1c2rX4Vjz+4bCTyAS9HkLLcY2UJth1
H4NJsPeDMSICPmXWiP4Q+9Phb7KwRMYD5odo83mj+LI7pA6keUAMOZeRzmr5ErLHkWR9/2Xmnj0J
KFDCyMJOGKcwglYFr4Kd8QDY3589fWrtzKJhoxAq4YAG7IWDtruS/i6VJXmiuSsVO+6pLxMDxkas
lOAZuRIHDT+d3/lnYsc78cI+ldizt/tTNHO5+ASvfBkFApZlLicyNk6fKOCcVyjLUv5pyOTS0FTo
krTESCPcUUkXLQw5l2uw06igjO4ZEcYsbgpwqPt6792KXXSIkbiZ9bVcVe6wCdeQsvioVvyKbHgb
2hEmfQiQmN5/7bmmCDvJd4QwGgamxtJoP+DGuMPNR3iKjgBzDk5X6uRD2JBzuQ9O8vn+gOO7/bDM
p8ogWiclIMhjPF6+JNWeopHs/Qq1cCGFmistsZNoEWRKMoCFwrkHePac6TiX1UNygCvjevjQNv4l
gzSmzm9zKx50GVcsCLE+5Kv7Lzezzz4VqL4sIlgdFVKbiEiy0ucsUfWwCOxkKTucu6BOvZaLViso
3I1QunL4DV2HFvwi9LGOOqCGGry+voK1aA3WmAeRhfxspFH/+LkmkSPJoFHWAEPpYi7dIHJF0FM8
PcUl1d/yx/SlEHXU6Iz2wD56j8qGqjjWbuFaOsMstAEiGICuRicwMTXCXfch3EDJIRv1jUhm+yhT
fIfgtNQW+HnygQb8HifyCBLLEFFCUXErWfE1XDgI5h47CT+wMkKvgeKxivIGhUgjVt4zUFPvL5jP
a9//3g7gW3z/0b6SpUz7GdzewzO/59aAX0twLYtCHVpYVwE4wqu0Uw+i7j/IZqIjMUIZYl8gE7bo
LrcZh9lEC62wmaujrE3i0aAxMFAC9taFJdFqXFaBwRqJLTlA1Zu/BaM6BFZoFwubZaZFKmvjjH/Z
LUwfVmqHjrKr6DCERk492NDPB7hRNo9EFwz0nHXIFW/gJW1lO39hSX/Wc36a8sktK+nBzlVgcOHW
o58mcgmeXcHvK94HjR5utXOzrR1uyz/zV2YXHhlTPJXv1TZ4ISfcNWAgC4Q7EHRPdJPuygPUSrfi
Uof659j4vzTtZYbWeR1SHKToTgR+qRc48oBh1WUqLyy4cdX+9PL89zlHFwS6Rx2HCAXVDVjRg5yM
7mehQ1sIDutyVh1aKZWeWChjLHxmboy8Pw05uUYROWC5uq2QbL+Lok6Iybz58BK90A1fO+k76xlQ
K8kXdutMtgBpzu8vGLNEDQZvQJGnK8y2BzUNVs0MDMFgncMXbg7PX+0xTyFKOzzc38MzAUKdxJ0u
E4YcDH1UdFpiEdhs5UQFPW+xEPdzZgKBq+9v1LV5Cu8bzF9pN2ZvQbsI2Q9dNW+Qv1m/R+fxYpQ4
/Ja5Qvbp/ivNNINAw/o+JsRngzLza2Aqnd6q9t2W20YXfwP6yUa2qQNPs377X2r+/+cqKk8R1An0
eAeiAAPZ8v3V9/kbqYXfhYJOUFNciiDbS23lcGqwF9sCWrnQI6oiyy/pLor7c6SIC3L/M7vvU0D9
SzhKAUkWQZLEO5N9HdpNBf1QAVypbiHwjPHlh32gTuIOn9Iorj3MqcK8Nc0NcpvG/a81fpSfHjxJ
ebqGZ/iCIbg5oCxcwHY+uqjaTeM3TdQ794eYCRvqJGzEjFb5SoffXvfwMAxYHeLlVhyduQK8M8CN
Ncgw3B9pLlyok3ABGQ14KoOFNtadD/lrsWkf/JNiJa/q03BrXuKFQDFT3YFd7fclDj1f2MBJmDXR
AZ7ETdaBAa6yORgaDh4Z/WnkwI0u6+yWPMBzwgT9fmEhzO2uKRK3YTo55QIMXR4F0WgADkLpy39R
ztkKtlDvAuhroH4vQ/hmvt4UkQtJ6S6SxldtDeYAszwLNgUrZKYod8Cm0gnNZ8XwDRhfLbzg3HiT
6KHVYd96PcYTUOjR9CsMx90lOPZM8QHKud+/m6gytZSweDhFl7rf+3qiR6sOcFRt4deP+/GH7TTS
TL6mJfLANwxIUJgtZq8CfdY0S7iYuYxnisANxRwqpGNYBT9r063KQ7opNpEJnOG+2TZbasGJ/aCu
IivYiKnebqNiYVdNpLf/jrFT7VtobEBhRUBwwwd5Ag+ChWALDD6cGFQsCWInK9BkxybXigGDgJzh
LogLsP/st7pfW/1WsKrCLCj6UZAHZRVDMcODcFzY8TOBd2qvorRRQTxQ2NwCYrK2bKhr3AhjnTlr
+2yrnXiz2TVOapZLAPW5PFeZhBg4oJRqwbG41NwGFzpeJg3R3lN2g+Nd4DyprRNcWPbUCZ9Te+Ed
x6jy06KaRJseWWfMjUMWlneCahK+dghsRbdr/zCeTXG6Rcx3MTgnHCIZ6uXtia7TjfDYraD055YW
XZFVb5aGtIHhFy6IUDG7/mE9EOYN33cMWKctpBSRAUmCpeXX3IGMSybpZNtFm2AbLFxPZvalPIkq
WeprKQvFH1empdGM7IVkofQ2k2HJk5ASQANK9ELcCBiVMeSa2uBHW017hZce9G8lEEcVnTbXP1sK
U/V7iFj5fT9Gx8JCbUL3ncjm10CWOer5/ggzCak8TuCXRAY2jFkrqBn65HxrZZxvxnmhd9C9uP/4
ue0zxdEmBUhQat5i+8DT0GqelAO/ic90ndnxejgFN+9C9xXMRV7zhd0zc57I/PcX6mEk2cMferyX
FhsOZGBQ6fXu91JJau7OMFX8E5lm4Pq8Gel18Vl4DNDtgv2pidCj/7o/Z3Nrd7L9EyZmoc2G8Nu3
6mMc5FaYNKf7jx6X/w+RZYqPZZtYZAvOR0FN0tuP5NJsPGgILOyMmfKgLE22Ngf+FgQIGNYdDrCn
fm3WwIknR7hhnv1NC7kRB0a+PGx9B0N+u/8+M5txCpn1ZL+DJgxGbCAdjfs5srBNvoa1Wn5c0t+f
2SBTMGwEFZOAIZgyuFO+Jdtg6Xyfe+4kcxChglXnFZ4bCrmeaDWUqB+FbuE7z36KybYmrEY00qms
W4YowGVX9QRKnudqp8bwXG7DOJmVHpirtwAxm9sVUwgsVAQpYRiMV/SHkA8tSXzqEnDfuFSv4xOR
1w3zSwU1X+wXYKlzK3myzTl+aEKpxPQBGvEgHstdsXzHHI/2n3bJ5Mhn4EOZdh5ext/3t+iY3wT0
c4TeGF7jA3Hur9y5wChNd3mpcZGUJZwbrEWreFC2ylO3jjc80SFZCysXyBpui0PSrlRklWQhHM8E
xym6VfGjoWZZzBrsBgo9f4By4ap+U5YeP/NRpvDW3muijm2RVigaajaQcvc0XXyrlYVfPxMYxXHY
L2eVAg8BjSQ9spYEUtiYlFhauM7PtELlKaAV3r9FEbc4NRRmx71JO0ja1ZHur4MTtJ2hymRrLhBM
C32Uma0vTrZ+T2FpxlY4QsarFUApq/tLau6xkz2veUWraoyHPQhCMO1vPQP5ejgD3X/6xODw71uB
OKkc5GlTam2s4OzYwCHAksBJCDf0mh2VLQABG+mUmeRQAYkC7UWDBSwbknhmAHgKILM3dVtZta6s
F/sbM/eAKagV9Xu1BR0DRQagUDKb3fBOjBKXdyXb2kXV2+gtqIdsIBy4alf1ijFDUzNF4C7+Ox+k
f6ZjEiS8VmzadKxyMBoyaKbSE/kF2lQLZZq5jTqJDqSNqrBgchQ2dMFl9uEaVthH73z/U84slCnC
VYZFgwRFFySV/kniY12ioSlwSwtlJghMUa09RO1LjemQUZbvwE7oRXmFul87rLXkzxb6FMTawp4H
AqX49kKY6rns0uSRydKFdT4z81NoagxPzVzO8HCFUa1eyV8ZYAZayAlkqmpCv287aNxCwjRDHIHu
/feARhnFE3IombqRCwqhDZZzflZsDXihcguLdp1ckR6gxiQfuw//uXsND3CUKW/V8f46mMH1yFMU
a+d3SuTXLed2Nnurb/Xe3wh79I9MyYLBxoYxhXcZeJrszJpL16e5zGSKX5UrCP4pY1ljxPNI23yj
2EgQtiH6RtRgntktVIycJeflmQ4vvBi+zzCvFBo0JBBqOfsGTURX3tFr4UTncCe9da63zt1gla9T
GxWU0vGNaM8tYoRnTqspTDWPlAqawTjgQxjnhdAqCrRk4biae/QkOngSl5Mk1ViXzy6e8J7kS4t/
Zu9OAaekqKEqXGFBeK2JvgtU9mh9hgEXmIH3l9wMjAH+cd8/SEp8yHuUEj6IKT4Ma/6BhYio4x2F
xzEvReEG8FZ4uBnwQcP630TjR3FeMtwYlq6kMxucn2QRjCQXTURziBYOmdHk/p4kxIgQBnmoxkuw
FlSHhTg7c0Z9zsGXfCX1JPAFJbxrUXeYTJj30iq2KawjihTqzvdndGYtfKrifRmkZgsq0RRJUUwf
qAhpx+79/oPncvrPqPXlyTJhWoELQ85lb8EVrk+oDv0PZ2eyJCkOdel36b3MACEEi94wOD6HxxyR
GywyIpNBIBCDGJ6+j1e3tWX5nx5uVquqSqt0Jg1X9557vinqtF8esKf/t33un3n7xzXqzhl4N/RI
rDuiCasExtRaHZZufKRN99DCqsmB8fSNi11pvXf+Se//cbVBuizrz2kvR3r3DFgpOF2tuTf9Mlpx
LLPUAlWxUn4qWkC0ACwn+aqavBur7ZWz6j953j8uXnaLx5oGpTkjaB+d7S+9lVsdF/H3X+vaMLhY
EkYLFrU9aZFWm14JeZPZ4/e/eyVWuJR+1nTK5jE9ZwqbQ798ebDQcoqn73/7Wnr+UuS5gOPGJIyS
9mOxYUlYPest3cLed79MCHduXIRiZfnLae6fA9gf732YYELLNTJceqVX3Bd+szHX1aZYJSsknrxT
eWN0XXtTF4nBQppGZcAgeW8ICFSrd95mvjHeOO5eq0BdajW9Ou0MDCH8OnBCd+bgIw1tI1Co1u0G
Yogd8rUAqPntWr5A4rjtX9pYPN0Ue1xZMy9FnJbb9hmsA5HF88sqQJxiv8idu8/RhHnOhHtBHi9R
BhS2773z9xsf7sry+U/R748PVwsAM12GIV1uQIOOu1jvi6d8V0VuyGIXsF7f/Zz3/L+Ok4tQYZ4N
5BMk5ue4ne7crTiAuWKfyEPpm4Hx6p3mG7vCtXFycXDIRwW7fxeDnhQ/qM58gprlcCsPc77Zvw32
i2WgK5VVlxnWU9G4Z1aedSz69JkyGveTvRoTlCjhXMgIujbB05NLu08wM258sCsz7VLbmbSdYkuB
c0UfjlH3MByqw68ebw/mDGt9yG5EzVeGxaXEsypLL4dDGM6hRrnrC5jiT8gtD94jr5zNjSe58hov
BZ6jbVjnmu+5vxVQvEBsIZ/w9ySu0d3Ablzkwrf2/58gLxWdVm2ZHj8reOTGirr4fJE0Egfr3Q6h
aIrhrdzurA2P08cyLp75iWwyz58RHXs37uDa+nup54SQAtXz82OCFIWWDhWgt9tHt1Zwa/G9sitd
Cji54vAbs5BWgc8mJLJHl9+YRNcSNpfSzXZhwuVwdt2Tdecn/3ylKtBbNH+gKXwOxd0txYn39xl1
KdNcyFJ61MLC23fRWe7hLziN56f2vnr9frBdibkvlZosSapUcFzA2Xa+Cpb76fDfJKagtf872Fat
Zed5jZ/W1m/m/B74CHLcjcHz92WMXSooWV1rAAPw23W5LZFl0upXpp7/yyth3sUhQS82A5UPv23k
8Nhzj5NR+Rbo66MXDZDxf3+RK+IRdimnzLwKvBgTV1HNrq/uahPCQgJWwXMCbZSTHq1621hP1bzm
6JbuxNuNy/59bYGn5L8/ypzkaQV4BLJ/jzoku/poRfl9bMYMbMXjrVa7a1/n/Od/7J1t5gAIP+JU
kGonBv43ct1hn8HU/vuH+PsafHbD/NfPE8l5CvaPsa9m8HCY+AIJeiX5sJk8YIi/v8bf5wXzzrvM
H4/g5YW5pC2uMTVdmJUfY+b61IHsMjuOgJ18f5Fr7+n8kf64iMzdCjgiLCMNX9sE2jhy4smtJ7j2
4xc7/bCIEt7jeAI5yajzvggqPRm7tdX/fbdll+JFqTTpvfPijT68uNkvvt7Row7QdBdBlIBT8/dv
6O/rH7tULBIw4PvKxWWAQP6wofM9S4qN/a06yJXAll0qFgFZ0DZAHdjOgeI8pY9zUN6JrRPyt+pD
v1pvvEV/QxakBzMoPRDvfQEAq3+zpnBllF2KF3OzAa5a4/KiAKpDbXN9WCBBV+4DeL/fv8G/B89A
xv17jJUw2hyz/PyE6BFVR+yyYPYi2fX9r18pJEHh+++f75b0/538QIXKLH98kSv3EdaWkTv6Q7hs
QQ1+gm0BOrtu5V//OZ/9zyiTXaoTB3iE13WCyNwaQziE5msTtgh+afhW4U/I+1vrtggduEnF4kTO
y9p8Y925Iopi7sWiYMFfO68tXHn6RBdM2YYm1DfgzURpbN+VKxIUL2jGxpN6B/Ek4EmCiCa6FQpc
EeCzS2Wjl6feLGAOgRJI+qPG11xWdpDAtPQxXSfh/C7i+TAcIAQMobmXD+R+af0C+ZJi56zqNSxk
4Yb+68ZnPy8if/sGF4tLmmGltShWrjGQIfBcu+W+W9GgicFn/nnjGtdG7kX80Jq2AEAcYqvq6L1J
jbcZ6D1m40sSgnS4U/tkxSJ7lUAghvaSG9Plyqp5KXgE1KQzimlBHi63fpMeKisX3GbZyM/vn+rK
3nUpcJyRE85A4kJp5S5Di1S3v6VNu5LOZ5fmomKEUV5h4/wj99YH0qeYGa/9J10B/NDs9Ukd8mcM
0SiPwQjcW+26BAl8y96t/Xzj1f093GaXcseis7u2cKAWMuovJ7WCZbilVriStmeXQkfwrFXWMiTS
dYjWh0IHTRckX8YJbujLdgE/7xMWYd3ruB2B4721tF17noswY+LESObz+OvfqhcFRTlclD+dkIbJ
po+MnVjd7Gw7j+i/zKZLyaNuqLmoCYXx4YGgR9/n8YSdVB4U1rQb59Zr4/oi1BjcWZtL3tO9oxRA
4ejw9UH7476pK3Vjr75yoGOXYkVXARpXmBiB6QfMSEikA7gipsGzeavCf20BvuRnq6Gas2FQxp4/
pg9F4xdP42/7ZbpXcIZFTludm37M07yVhzEsAbIO5eGWOfiVF3gpWhR20VbJWfIxeMeyeO/PuJTT
f1oTLkWJHaB55WIPxr4ES2Qx0ADSwMfb8om81fd6ZSm9FCTygrfpbOHLFOpusgEleYIPLNgYAIwl
R6e4//45rkQzl+JEouwGeC2sbdoBUGN+GrgdkPIxR+cX5+H317gyKS8liXIpjUmeBenAlPr9uPiq
udX1cO32L+a7DVonMxJFcSJryA/HncegBLdslYLN8diVpIqbyrtlcX0lsL1UJtaJySfXg3erXkiQ
Je5K648RO7W3ydm5c+6LZSz6/pVdEfH/Q0j685gxdjBqXnK97JP2YYRXEBovmuGDoKwGHwVvXyWb
pAtbT/olsOD73JAr4ItvrKJX9rtLwWLS88obZg2DRZxHAgZYsZ/OrFmltUgiVVk3ht61HeJ/eHwa
NFeTwDOSXbK1fssnVD63PJhX5bFdm/f1kxT+Y/F8441e+XqXSsbcg+GX1PA3HoJ0bcD1bYwaiErT
sxUKDIeyD6QdYZHZBqN/Y9xfqYeB/fzvQLs2E9dMTAp/zmLZTkN5lzJ0WWJNAtemjpiudsgZQm5n
tS/L3H86hP0nMTO7VDm6XPQLp+Oy55TqI8MXXU0J6Erfv8orNfL/yx7+4ww8ZnDsTTNFAUzvSBIO
i2foqGtTDhCvNztr0LcLHnUsM1z8gQNgUClojzXSaPs9RAXGM9K+4/0IX+VNVucK1QFu081ARP9R
CS9xfVA8ocl0OOnf7XyeBRyZSy79WjtFJAe3S26c5q+ldC7FmiTnSvQM/ooGTsRmSB7MtQyRF3xR
mww6IHIj031lSrHzDvXHG5ulS1DYhZaxp5mfOk9zX8Ck/kSWW9vslYWQXSyEhSaETwyOmNXwsdSb
ugChj90NCLtKNFB9/92vPcTFUUoUioMRheHswCZ7+lXLOzM/NMmv73/9WijCLsIdlji9kU6FsZ/N
BurfDkQy3D1T0WDnQdIXkZcP9wmZflXz+Pj9Na890cWRyG3hvW9yxCY1pavE9QIXLbhT1vtlb96Y
ile28UvV5tL0zSQMXALmQw8ASm6cdXe6dfK5cv+X6sxilgCQnKXGQ/9ZpI5vy7XwYk0+v389V+Q+
7H/IMx3q1WV3nh33zrZ4d2PUFQ7mxgzFVu/Ku+qA0zKBoU71Ze9uHUn+EWX9JbK+NIjUjYA8RRqw
fr7L9ndhtU3OlnT+z/ClW4veN2IY4Bv+Kwkg6fxCsmc7+o9DCDuEOA/S+HcafMIj9YAE8C3pIDsP
h7/d0cWpNnOJ1RGe0n29gLNdyMrZ2TkgZq3yxEMN+l0EWls4CEUDpIcRrsN4vfLCelD7pWZh6rEf
xChoWGYzLC57F64KBZIR2hE8LGr1DCwv0n09qClmy7Z5BQ2cZ9TodnE6KN8L6zGR+h7c1h4+mTm8
wUS2E1q8eVWxzh0a0nSOpyGNmmT4XYGy5QP8rHzVaRGyfMz9tGrR1NpXa+LMzKc6LYKl8Q4U7hgg
rRWHZnF+Z4nigZIWv7FWmPbVt3Zeqv5Y8zrXTt2+t7BcwHQ/WNDMufFYoQ2fL8r7KUFwA3XP7uHH
JzTOBWgscduAFlbxAEpPC2fnaXjgy1ydmjMiRiEfZgOLUzC91b01LfGcywQdNHxwqmjI4DAbgRSG
fJb0Jh3kxeD1PqUCfZamBQwgirOebiJ0qcHYp7Pmx0X11arqUiQQOY5Xc5bB8JbI6TSowppCAcot
9TmZLAueNnYxPiTlTNYefuodzqKmbxuZ96bFYsT1wqwYfKgi9cFAaX+BxKgA1rCMT2SjIYFpMABA
RIGCJ5S4vAQtfWyMqC3N6SETCdyhchhN0wIL9jQLj8d51g2vkOnYVlRoAGBB+ZMkaKgcfplgiomo
WdKc+TPKM6/UrPvHUYnsYSI14IF9lwZNtWQHVkxmONjmR7Y44MiTYnFKP5sTbM8wRgUfMZumB2wZ
5k9bFhUHxhI8cr/OxPLIgbLnu6ZOh4cZDvkgvY3JcLRJiSQqGtLrk4aiEvo3z8beQuWEvJqEaXYw
gF8YkVmNgUOnISwc6Bq0yo1V7SROi69RWWgVQqi+Av6ZBboiBJF66m69brJCxy3RwO+pyc8lzGzp
MCfRVIOHM+a2E3U2a+4dMVqwkKlkU61So0C9PQO92vK5R1Ik0Vqj/Bg0QbgqW89PiJyDrAMQO5c1
2E221807BdzDCiBnIwsGq8IFcc4SX64hzR3F3habiD8ihS4Rfxq6KjbUWLwng7BPPTi7j6WoloAk
nP0CPzO9l3KxAvucMymqyj6CLU5f6VBSAxTqbLgDmhkknFwZ4dxTY1OPaPYCyLJb2aXZrIqkLUH8
0clDNbRT4I21vcHNFEFeYvZ6E59XjjloWHHwWkU0SfNVQyBx6xZkUIZkYZE0anBKsyJRoZGpZUN7
DiddQ0EOWs7W0Vh6fQfy1Xhv5d1wUlkCV08z7wKYriAQYcK588ZBQS6qjPJhcjv5UibM3sywBscY
qUm00HTEuIDlYptOwyco8+4doN+wsDBNdAGCKey9pgYTQZkotWsxqk+mdOtjmYOjVQvODjLvSCBS
Lla1WLIauHUBqSoWw6BmCFG43SXHycvUzh5165fK7ncKHySASE3HamAQ+lACM1uF0Rul3K7RhdQr
O7CA5wS8If8xusZrXtXLS1kIQwQ96cBQdew2h4kW+j4PBZomYnegYGst4+ADpg3wNbcsa51Ql6xy
OvanXkyyCbxs6fqV16INyURiuq3TJyBcOVZpNIhbgB1kc6gW2FvWzkeqS1DkOaoLxfw4sH7dArE+
JyJIFCTAIgnoZM4rCQ4ZIIme8jkvlkezSAYAAr05Ahs3XVWmjLM0Wytw7gs2tcHcyB8LRnWEhRn2
xH26tlsG3DPtf6PmTwOjR7asqw6ZQ+vVYJhpADDkhHfP9C+3HMG+HixM1bbwfHyPoMrrofFr2WN9
6UnsjFXrt2L6LVndAi60NFE7szvOy3vDcQssknNYZE44ahV2QCNWsgtkPge06+/yxQUwzVlgVQke
2tZuobhylsAWxV2Z1fu0n/Z5pl+4CRAEt8e3fAB9ZCJqLUYktvPURmvEqOB50DZvLZkTJH2AQB+m
xs+b1q9L6wiBZ/eiNT+7daT9uksS+ipccrCa2fQVdaIBRsML8OtLAXXNUOsV2J6RqCYfQOrAxRoq
suKAR961JQUeh45+XqbHxDDe68nAoStp1jodngSByVABSSWY1LtayR1JQYFUmMWufDlvx6WTrhLP
nqJsNGRcGQnSlLmJzZ0nUYuZGICUt1LIkdWtjlvaY5y7tnMqpnGJsMPt8F5oXBbtKidNZJXeluhy
DcZLdOaoukN+KtpsW2PE5J2MZodtgQ49ZEt6bOV4nHN4X6ZGaEw5jdJsWBct+l3hYOm3uTmG4NeD
GTpOsFbOHL/uyeQDZAqqblcIOK4k6thMCfqakTsIcNrblC6EVp55Z4HG5ZN0ibEWo/PbCaA3W1ed
2KqmRSq+2ySN68MjN+5U+w/LbeVq7zh7og8LnqwqF6vACOH5Glvo3hFCxHSoTraznBTc/Re/pqLx
54m9oB2GBWrofs6LkkehRzQiDU4DA4cc3v+etskT8mOYpEO9dm13bwDQHWATyaD0QNNSXgISPwzm
vGOih1bLIghn3flRdnXrZ2PvQWzL7PBcRn4DeROes2Av+rQuitiYkg3Js0i7s4qn0a5Cw7R2kog1
TCHnkIsz7h602Q1DIv98mFRh5pEdnzniuaWjMVfOPUDtD9xLwqYCsNhgy1bxOlsN566YRA9vXM3v
QLfnYJ20QyDH/FDBPBOU+AhovvyZGhXfwoQDJsttt/h2MwoY4en7PBWPC5FixfFNuE9Ne7046GtE
VqxbGQJTlvcePK6aGTVL+PEfElYC5dJ2/YdVOh6YrzCQzJuotFL4Q1uJFRBTYLcrqu7Z4eCfq2WJ
y2QCq94o34lNhpghERZkygCbul3g2KFtFLU0ggBat+okTNSrU4t9dh2c9KgTc6033ShfE5sfcpKu
W7Dl/VTDi4N5BfDzHIg/DLuoarqVShKyzaXcIBw1Y+Ga0zHpzcdszI5UOhCn1YXaNHaS4Phf2IEL
1vWUcRDnEPRabR+VnWVuCzLwL2ahc22waLfGZrbR0vUdXNusqtMyFdqvmgp1wKpdOTPQTEmfYa2e
IztzXuqE3rnOVAUeZFzCBb7bcYKpsT9pxQDMhS67yWYZDGYyBu2IfGzqJoXv8Oy+yJYnW4JYbxUR
CBzdhvUdmo9ST5c+uoB9N8cKjDEoZErijHWw5aDGGE1WN0WtM6Yho2YV1WNFQznnBXDNHI08r1C7
fuplORh6PLZ6CKWoVqWnUMURw6eRFdtyTo4kaXZLWR9MPKzXmVFXTA+JiewPIsBHRrw8yGZsCgvi
EqPFWs9+zzVVh9SxwyRL5nBOaY/8OCR4U76BYyHZGIlXbhDP2hsKybEsZrXqhsoI09pTB4Qhadib
7ReboIoerLAo2KouUisiBnuYGxLVXT/7vJXNY+127ESLOmwccSCVt3OmZZPZiFZdNOK6cMGV3fOQ
DxDZyjHQOKf7dm+pneg7sDFH6DdS3ZxzQSe6kCd7yeLEGIN5aKKldcDQ1pE7dyuvAHrXcsYDvLht
UCDRs9GBC9myJ5v0xSZrnSe7tPZ4XyUWoyEW0guzqQgrXkU59VaLgoH2PEZ9jRUEoTuijck36Qi4
bg4dhsdTEIhA9wRdPjBFES89bhZf9AFAKiwmhu58Pf5sG8nXOciVPu8SuuWdiQb8DE1oFVywjoj2
7uy6CUAS39FK3Ldk3HuS9uBL8iNMjoO0njCeTQS0yGkhaIdzEoKCxPdADNeki3lu+UCEbhdQN/Wg
QiGR4ZmL8XOeanSSFeptqcs+zmZyMif+PBhQiaZjvfJ6HQJbEVYDDWSaBtBFhqwDlMMjwdKbEdWA
5qXZ1wL8YeCYOdLc3XJssuanQ/BbOD/cFYaDYrZZrGzqbl3RCz+l9hAmFtpUGggURGP/4h3eyWTP
ZEvmIp4q/tXZ6qUSatuW7F3z8ujmYEmktPFdU0dadAhYu8y3B3VXIJc0L3Di0Tgplh20yoOXBdTt
1nykkcjNVxt9TmULqjmn6bIibjvHM9Sdq3oSaZCL7K6dZR7WvKMbN3N+0smaoD8AwdSxcASuvQe7
rS3ERLYdTll2EsZy5C47mI55GHtY2qbSwcPJPkpMoJQ8Zm4bgFwpaRu/Ke2TJVKQ4orQ7LGr1taP
ho0HMolDRZv7UUtQG40AHOoWg6Xq6X2mf1UU6j8IeCj90eefUPLeS9Dik18k0YvfMO/gGWRjKTRY
yV+Ddu8kSV7qtvoqygaYSwG6UZHfpY5ZQlo8o/8pq7H2GEjTd9aDVmoOHW2e90ArZaGdOj+BhWiP
oyIogDNhuWh01sWDfd7fVfVDkDNoVkVKmhGY9nFGcH4tjXvQarcEpXTZn/+CY/peahx5+YWM6kve
GAd3nsKJ5l/W0t3nFc7YED/1E9KZ7fzVSAjVgHqvcufEBAdcbRKxwOEj8cBOms1+O1Jji+5PCDgr
Zy21EU5JGfJerXCrwdSn0ZzbIdrOV7Yh7mxF11OnYltyWKPOXowD3qasEdqBotXsaClYPM39CP0b
hqs1bhdd+KJY/MXt+kC3bVzLFz4CuZs+jEsqD4WLiWogRYIvf5cb9SETIkqNZEXR8QoYCIzAXNQ7
a3gEmlPtJ0rGskEgRJ4Rya57k4mwoQ8wUIR+0xSRGOYvM5kQazmRZvmPGcH8mPKjNaEhly4xK784
/iEJDVhJ37G54UCWVj9oMnxVA3tvl+EFvnkv0LgGlFhPEvL5sGiHrZMg9VCre3hSjWkT2GdeeTGf
6j7xiTMYgdkj5MoyTAmJ9UO9ONifa/q7tYtnK3MfjSrzi16GRfOiUQOt9G+7feuG566xIB57Hb0T
K/KIsLdZfwnW+1MLzqL11LZAL7hokhWQA8z3A6zL8ucizXyFtaRp5mDOvNW8QNHeD7+yhX6muXsY
5Qfs4rZzQbeu/kLv8xFs8ZDN2YFb5UftkRnFB74XszxOUF6jU9z9Cd5uvUpHEHnxvcYZ/l72UaRW
FXIz9RXO/127yx2+Nm0LECz7Z0p/L8661P1TLZ5zab21ADjkDIkNnO810Hq9i9N454UMf98wHqh3
T/BvbLhrTRFgkd44Pcyh6jzGiQBvcMspi4BHAzt5QEmk9r3auHcn+IAOjtxMyxymuqdYjiBUguGI
ztKoXo71/NBZhxFdQC3advHy0wwCon4LNFigYHfZ/SbJU23dJ40MYZ0QpnAjKupdN9qbWuPe4DaQ
dk88t4OSNptK8U3Xcb8Y38ts+TDrzE9aRGnsdH447WFjrKLZeEQRKdSlu27b31y38F/tMeVzKxon
fefi5JedLStwuLLLZc8WdhAj8mog4pbae4aiNHQLRLAJssz0Z0bGT4GteZIJ/pcvDU1s7lThjM7U
vENrFiyUWrRFG2T0lSdfUUffifJg49w4mT1mBiQV1RQ6qAC6KA9yVYaDzu8lrbakWxCJlZiNANGY
Yru0MlRGscrYe+15QdNOJGDLq2H/ZpXcd+6469rucZg7v80m2HFOZJ1Y/cbi/EMj54OlZTWN/KgZ
hnW5+AQnt2YCkqyHVZv9bpa40xF0Yf6W55+1nUQGZU81OuJV30Qz2FJJCalym7xWOn9KC7g+TWSf
EPPN7HHQbF+m6qPm+cGCD302O2FPn5MGAylJMXoyBN15/Qg++46ikNSV/T5V1suczz8AXPUatULj
c9TbW6LqtyKxhhXFIT3tE2QQGcYco0lQDWZcpRA6Jfe6txFewOfCR1LsBYlFQH1tFsxp/4UPfKyL
kgeSMBJYphNJ3WMYZI7eL6B6b5Huzfx+0n47t+FgzHAPGbZ99ssa8MVYmr1IDJgETrHI3vRwwKZ6
42DyFMMSZm4XLIgTSkC+HeRrdIVXzQdflajsJyWwAuZxrM4knzyyxxLJT5j3zK3fycUv9fE8iFyi
QgsoIWupw2nCbUEg7zonxwKOGzGvzuaIVS56Rl2KnIVcOW4SjPV4T0gDkeo+o8dC1tGcIH82VAha
Br9miMmpEQvB1zL9AMY25pOIanbiVYO8ghEY5q+JFgfHy2Mlm7Wn3ecepNsxnyLSVqEN7ycG49bU
OpAE37/tA1t/Fo536kuo99kHzrDIEsgDIy3i2kyimoy4PR8hz1Ug3REVsMpBKqxCAzHHIoeFrstB
M08NFWOSHGprm4mvcxoHasEReYc1d02I+DYN70LXKgOzOnXZXYKZ3bkbqH9h6gj1JyjjwsDONGKA
5MXnJOdnN4XvNvd+G23zOBnoltCDj+TUdnLbDwEAlYe3ipoj/Edw2O1b4xkHoypEYRBULVrteJq0
OEfkQ0hL+rYgQT/VdwqffRjhFIWprJFwx3+OMkNu31rndfvSVz0+fvZFZI6JDeRpoV7IcDdIuMu3
CYNFaHEEqvUwgTAdQJi7yr0SDTdfJsPp1FQvjWFGfUkcP01J1JN5m9qT8nuKsF3U7Y4kolvr5isv
5i2oLJGg8gghapAn+X1lC/BEUKBLJH2EYdN7VnZ71/CQbBEsdECy7lzAk5ijD5Zw9o0c041sYUmg
R9td26bxzuxFRaKWr26VEtRdH5zM3dhMRGowEPvCUG1a6zPkscZJx6+7LCiMe5MPH8ZgfCZ1/a4Q
u/suk0/TONoPluFB4XnSaquRy4UjeMzFZiJllJzt6FEHUGurmQLuPIHtuHGhCyeJjNMeXi2pNPx5
dFYY088m/LcnpO/gau5zYRor4XXWW1oxDwmFwSbWSiwLYxtt4UAaeAAQwmUhz93fVTM4/R5Rsb5T
HR9Pc66RkOYZK19dobKP3CZIpOSyp77V4bCRCNKs3KW33r0JVvkpIa+cZvRZGrPR+y7PkxraRgML
TSetW5qPcx21Lue0lpuv//2/iGWi2u0a7NJSBE+6IKM6oobrG8HP5XXyUbuAKOF+9LFk3hAlnCvO
f7vIZSW6Bs7Ls9i0n9onpQ9Ge5+7twQd1+pkF0VoZWfGXFLL3CFNAvNjg1rtYbYy1EVyVmcnc6yR
IBwgoRmRpgRGAmuYrX65C2w/A2WCzRt8X7e89oznF/xH5UlhnUIx10SSO99X2b2FdaazbkkGruhI
Ln1E2p46i8M5Qx5xTJDB5mozwtX4zegTE6EJKg0ovZnsAYceOIr0ZfH1nx7q0oNj6NKihPYd2k8k
vIAqUNRfisULqtqQN8bGlUe7NOKQxlllURLYHBg6WSmKDUoPLt13rZHmwC7p6Zjz0gkShpVE6/yW
TPpKGfvSnmNq3dISSzPvh6VyBn8SxRxhiDaPSZaTu4G2t0Sp54H4l8F/adVh9IswmNPRfcrSreyX
J+jHXr7/PNfe3cW8klKOMx+4sevTxnnkrejucHQqzDDNHHGvOy99htAFq7A3z+gp7vtb3Y1XjPsZ
vZh1BlnAZZEz3fWYa37f1I+NA2FY3dEvr9Wb4WzYhpFad3Jbt6A5DhUoQyL9yqtyVaUSpzuvgqZw
RCVveRmV8Ukzo1oXXnfDe+La173QdQwoWRaGJPLgDM6wdpxqiot8RISVz3bUuMZ0Q2lxZdZf2mck
I/o8ufDqg1io9sfO2qF08kWM4fX7L3zF5ZRdEt4cF0GAUwOchG7VAGeJ2IqN+ynMo6JHG/UY5gGP
nA3qFYB52WGPxsJf78/wR1whjts5lX/L2v4f/epfhvGl6YY1m6pezgSnZeWt6BqJfL/fnzsx4S0Y
E//JheTeDpwtgm5gjzykVHwCzX+zcqCIBq4NHTGgqIXIMq/RBORnEDxJf4SHRh7Y2HM+KMDDfVwG
6FO4Qw7tWMbIie4TH3a1Weyem4XiYT3sUNBYAQdxSzFwRcJ0afSRL4OYlvPrHQM77kMPrY3nO3Ng
wYtE2wrFolX2/P2nvOLrwC4tPdrRQx3jfK3kQB7l5mcRnuZPHZiBjG5ttNce5zwd/tiEvB5J+9aa
+T7x+nhQ4riI5lc5lfHiLeuFyRub7rXLXKw7amxlB4tzjpYxO7JwtPe9BREiNbpIpP3/Ie3LmuPW
kaz/Ske/sz+QBLeJ6X7gUotUpd2y7BeGLFvc952//juo8VyVUKxCtydmJrrv+LqSWDKRSJw851Gt
U5FA5tlJ4wKNNE8J0Yd53lXy6NCBOnT6kiUIKJaBZ+dvBAXozl/LOBvSDGxooyCynkFQ8YwfXYEn
SVwgB0DbdBfHgiOh5mv14N4PwTmDi26Wy3+WOBxazo7WTCWTRtMUGFEDJaeZvKoTdPrmt8ub7kx8
OgDkj368nFRVSVF/Qg9Uc9NXEMGjCqphpsB/Dqf0UlTgUEqGkZnIrzrolteFtJ2TWkPzQzSOP6rK
pKgLBdN3FLgUb9SBHSBGFH8DyCrwdOCNUH9D4ZTKSrWq2lC2SxOvwchYweOdzpo79rPptko9fgMV
wbBCRqfdZgCKuH6Cpo6SFsTV267aztoQXKVmSK7VIh9XKOnO+6DKzW9UqXR0fIAY62uk6oEbzZax
S6WIvkPcGiWgedLIg1HFxfvlqT6zZQ6A3KOpNo1aK+tKGXeBfJXkXgEhLwlM1Nd4g9VnQbJ0Jpc4
wBiPbIy9Yc7oyB93ffIdONYEd7PLH39mn/CkCHUDEm9cEsZd2Dy1DeTO3ubg1+WfPvPNPBMCycYR
K4NvHgv0EyaP7fR0+YfPTDhPf6DTbgxiCd9stU5GQDrv4Z6eP5jUQc3msokzge6AUTyab9wJ65kq
IbCItQF80RUold0EHKWF/0VKFEEAOAfZ5glmolrTwWUMK1rW4tVwNKNpjaJSux5Go9nrZZjc+FMY
7NC6POF1CcADtDXmToyz68/SGJ59RkUm17ejPu4mo8FL/XSdNNmmzHrBz5/Jxg5g/KNplHTg1MgY
TDup2uMlXxlXprXGc9flRToH4uVZZ9S6CGdlJuNOn1AL7mI8vak6JE2Jdo3H6l2vqjd+VAG75kOX
kaIqdNnuuc3BNvzRqABOoPmojXDGwWDQPOs7mhjWaKW+1eZypSbF18t2zvjmAUZ+ZKfpfVqMaj+C
qhDUC4lkT+Y+AFjxz35d+TyKPJvGwPLhnr567ze3QXdVx4LD58yy89QhHRrxMlRcsS5g2FdXk+zq
vp2PAt88My08LUiY+cHcA/W1owra7fF62A+dbU6CaH7u17nFbZM6K0ctK/akmfwfOc6XvZG1wa02
ZPTP9g9RP898iDL+NNO82Ld+iCboVqZr2g7ZOpCsbyRGXbo0alF14pyPEG6Z9a4r0noAJBUojeSG
fJkBpQRK4378otoiSZVzc8ZKNEcbtUTRqwTSK97PVRAUePD0I7eSwYgRj2Ukagg4OxIu5fAVKqdx
0MZ7Le1ttblPo2djvJbw4p80L4E5u5WaOGohaKJg632a4FCeQKTKpJTSOkM9OjKTL30b9jvfoOH2
T5yP8hQiaQ5cYZrXWBX/Ju3uWhWlShHzApuPpS9nYetoNSZTbvspxZfHhV3XLl7SGxRuqN3qdidd
+R2aNASeuFyGoDxXyGBorYT+UGDhnjUgRGNbm1zUpQIAsAG3zP/QCtt1R+NJojZB5yhbCSjy+XaM
kItib4PXBSS1wo71c2Ph/F4DIjoKZljpUycH2u7n2Diggu98tAc5/a8/W3bO88uKhGWmpBhKODiK
us6M0cVD5eUfX4661OI8vZPDuderNNt3NWht56saLwOA/DSKqEn0nAHOzQ15CussyTIERNRbx71S
D/ZIr6z+6fIAzrkc5+C0BQAZTHgYQPscAlIyjAJfPpNoUZ4lJNcHXwM6PdtP92ibzaCW+SsrV8pg
A/4TpQ6wLHUhCO7LySnlCUPyeGhUZYApirMa9WcPRN3JHamAE3AvT9OZZeA5QUAAU3a5BAtFHMrb
LI28LolAsgD8N25chcDrlmM6NZn1I6+b0x4Em4MU7wO8HkrW/aD+LLrHyyM442s8Jwg0J4d4Dqtk
HwOID/QkLn2BnSi2OroVEIqiNrVzQ+BdOkQ7w2DMUJhTnoNqZ0TbngpSz3NrwDlyKOe01qMOPz2G
OFDlGoQDEhpc0hstV54vz9KZEgg1OYcGuynEfeIInGttPQE8BKThgyzlaFQJwshpiyxzZrRAbhqr
iL0Op7zX+e28TlpT2shBPwjGesYtTc7t57iSAJMv0307VPacvRuT4HZw1i05h2/CKTWrNEv3ZQfw
GbqLAXcDts7u3vyXprDH2emFbVXLhyJP26E1PRB4eZXuZ6V1OuNV0q9bUxBezrg8T9nRpbSWytxK
9sh21sX42ql3vvTemK/zqLshquGX98OZ7czzd3SgFZ9DHWbMGaz8eJeu4tdwEPn7mR3Nk3NMAYTO
ZC1K93Ve2Jr01NAUlzXgrWfR8XGGFI/yJB19WUQhKNPSfadB9aN5LUFf2ai2+l11gm/mxvE98Fxf
nqsze5ZXJyNplACyFqf71HpL5hvFf/qz3+X83sdbd6WNYbqvZPpWwidAqrK6/NPLt0pqcN4ODEke
GIfZeafevImf9VUoKNueW1vOg9W4k6QiBfY/HgJk/RYeQ8GOYNnhmLX2PIqUwc6NgHPnEExSVo0u
/v381j/JP8p3/8USFezPHBk8uwa4g3/PDsHsSDf6Tnsv95YrusGccWGeYcPqGi03A2xNCzCPJ/BE
od0B3Z4Fipq1wH3PbEmeYgNQih5UjdiSLToxbChRf02Fql/nPp8t/NFhnVezBO1lzDzwsE1xDcGJ
Oyu/Ll9bATnMuW9nIeno97VCLvIwztE8oil2G98P5PHypj+3rMzg0Q9LxTAO0YQfTvBs9Vw/SQ/k
FshtUJkKkuJzBjiHBeJmwFENA4hqs7ntbnSIIddkO7+KlDbOHdO8pFcm450cb6KIBe/J7KB3KrrG
BlIfFOqBQqm+Cn91m8uzdYZAgJ6QZVhNgZa+It1jGYobFeRimpsVDlqv6vfpifpuDOH7r4Fg7s6a
4xw6qSTZVNmyB6/jW/6WvNP35l56iDSnldfmW7uXv/3ZwHi+DBySypSyVC2UEt9WtCzY6JVVfWua
3PK0qZJXeYaHBL1FB29K09br87q7jtBVeQWIewEltVkkynDGl3geDao3RauWcrKv0KeBjomX4IuG
F0kg60UH4Rlv4gkzQFjYylPALDSNHZrURoeGYB7Zyizc/TUuEDRk0Gmj43zK36TUAXowNe30q/Jm
3PsvuJNftnImEeH5JWQqab3PTioSom0t6AvoqPkBudJTqflDE1xcsKrCICSECcO6TfxdkwALWouU
6s99PxcTsrBRWSkH3x+AhMX6nhkehIkEX37mrOWJJQpiZEDK9Ml+jnZ+0rt9UTs5ZM4GkWzDud3D
HeYKOnlpmyFpntiNKb+Rqj8sHGmcu9cW2FJiNcX5HbpArYNKPUUr9+gZ9QocKENoAx5+eQedqeVR
nksiZX2aZYJBAM1bzB6wwD3aq3+o8joqbYvaaBkXWGLTsuARPKvEWEWaZAKtsccajE/9XQZBocDW
b9vvzW3/vflx2cyZ1IfX/soIqA7xtokz4N5X1tFaqd3xNXu8/ONnIhIP1Rsj3/IjH0MY0xUKxsDs
B9168O3orRSlV2c2FeUOeJoP4+Tn+H6pBYb3aysSXTzjapTzY3SkJNKcdONOTr4TJFRVuwmG58vT
cu63eTfO/YKiORdvV91Owg08kYCffDn89v97G/8r+AUewwMQsvnXf+Of39C/XkdB2HL/+K+nIsP/
/jf7O3/9O5//xr/20VtdNMV7y/9bn/4Sfvi3Yfe1ff30D17eRi26Kn7V08OvpkvbgwF8Ivs3/90/
/Nuvw688TeWvf/79rehylAUefgUgvPj77z9ikE9gyY/ml/3+7z+8ec3w9x6L7DWNXk/+xq/Xpv3n
3zX5H1TWiG5pJiGAPzO2+OEX+xNK/mGZFjjhdV0DxEVlS50XEF74599lGX+Ef5nIKuphBv7y3//W
FB37I0n+h64r+D1L1g1FkzVUs/536J9W52O1/paj37cAOrbBL3/eCxr0ek0cDMRULWLKss7HFaWX
a71vwZLXv4CE2XxHYDE2zU3qBl6zCjKna9HVabdfGkFG9jna/7YLOhJTsQxdk3m4hY5n7tCnsEvQ
DTUDcQ/FaSXeDHWSNeizkwSHy+H3PqLZb3vA7moo81LQznE1/oIOmMz5MM7pvUhxSwHI1VUzR91I
HrqoFRt6VQ/g8e0OJLNo/Fq1TrT6z0j2Tj+DRayj9F0F2UsWjfgMKyKOnu00IP6ONt/vFT5e0c8x
77cFVZMt05QtTeXRZ3ps9jW0L9BvkzP2CdD4hirD3DulBJl3VFiNSRasJccbfGKTh96pESg8Zhk2
mVDEGK4T1Iszt+xtMEw/M5yY7s7OaLwYs5NObrYSbSbuJnH6AdwRn1bmbHYBW903C1ofaE9dJ4Od
QQxMuQ5coVbwotN8zDGvQhZgnzXmjPE2Xp45MaSDg4266TfNKn5WQ2f22nug77zLC8tdKk4HyYVv
I8oSNJwcrKZP5V3qFo7+EzhBJ7krVtNGdLX4fLKdmuNOolYmuWFaMNdVFNcJKZV90NLECroKLg9M
ZIjN9pFPhEE5KWBgwe5pXwLja5rrf2TARDJmWKqq88IASpHLbVBgdzQGtmTxoISzwMJiNFM/LHBu
3dUtyFCYA2jRFwMqZ6wpwryLiQhTemajfxhit/ajucoyMDQFDYbSuvMKXNmqG1z1EElWr5KX0BNF
q6VYYmk6US2TGAaiyWdrap75YRaixJyioy3JvhpWsMLTsYL2wGisXHT6X94Ji4HEgvyAoeH0g7of
58caAX9ToiFxzneAzAIX9sX4AfLO7l6+TtbDqn2tQU/6zUwcJXHiK5GHHfyWPyTAf2/JsgGqCoN/
+seT/KyBXCi0B4c4ihOChlK5mjwTHNytC9C717yPLrqXvPZH5IBJ4Ga6A2mPp6+se32n3iur8ooQ
II8Fs8Km+dJnccswtQY4tBXMyggAcQ5ujBXkJN9AdO0EnS25IQiOnMsmOcrrg/OboHiwDJyXxNQN
zqQ/6FUNdjIFES676ciGXKl28jWFNJX+C3i9+qlxCicDHhkE/nq6MvL1jHZnW4cwq/BbPl8RTr+F
C0RGrDTtyDaFZutr6SW+s27rXfgzIZsehfdV/Thfsy9p33soaaY3/TsoXnQQWTmqk7yUQERfnhuu
Gn/4HuugF6TqlLLs7LNXJFkktxVr4VTWvYsCz00OrLa/ZTtCWXW9U4tNLsSXY5M8S3OUFhK1ogk7
QHaVKzz6PbC0JTZskjrGfbFV3HKNfkIHvQuCwS5M/ifLnEfG2YSdIGPy28odV4oDp8w2+S24jiWn
ZbTaqY1WNZCgrZNb0cZfOBg+2VY+T/TcD7JesVEDLNN5kZyNTqS128sjXDjLPxnhdrra0dDXCAaI
zl271PcDfc8SQVxbHAioYyCFKpuGzHfQ1L4sT1mPgchR6rY5Mszk4fIoRBa4AyinuWoFLSwUSn9N
enJtCNExbLa5KGSRo0Fw274MZcMsO5hoVzniQL4C+YdDn8Bm6obfhU7Gpv3UGrVUTUO/Gy5Qn9c+
JYYvmRJCMSjFvPJuhGLtCvRXq+hn8zO9l2JbdNYdoJWXLHI3hLG36gmATnABbNFSrvp2nzgo1CXr
1p5WKrjunPK739ugBxGes0upHeb2Y7Tc8pmpMTZSA9vo7L73r9CM6koOuU1fNSdGy4MuCmGi2eXW
ckiKVEpj2GMhLDNdYxVcQaXsmbW6OombO6L1XAwjHwM8lLWO8paokGL0a8IgGeZ9lz5L1nUB1gwN
1Dka+uUuOwMnnfI7QuOWR3B8EdA/ckFrHMKyqQtYA8GfbvcaaLFd8NPoTuSBPvCFvLWzA46uZoto
rWxEY11K0ixyZJ6LW34Bvj99gHn9Hm8O7rwBI48Nvgk09gCL7AgGywZzsm+PrHEBbJo1K1OYNdCA
ee22W/cbXG/t7E7ZiALyUrXg08i4o5iYSqe2bBnHOX4geHyOcd2pDBAiIrCZyXsw1G5JCURkwPaj
xDc6AZ2ZvzUq1W60SjTyxV1MNYXiKkbR18ztYmUcUBZV8DX9qnqNrlP4DFOLA2dUbBO05IqUQA8N
iKdT/ZfBk10c5RZ6m2GQrgGtmxEl8PL2lm1QkwXxJbkiXgpxy+Qh2xiPg1dv87vyCc3vPhq9EEgc
pAaZ22yHW2P21NIBc1KYbhLlrl0LL8QLmTsW6uNLOQ8IrWYYCWhF8KWhj5ZsJIlO+YQu+ehatn3c
x7X7MNmGo6ui0Y8lD38UYQCCMiykSKbFQzxoPzQNmqWxK69AgY9UunLMO81L7fqV2OjzEJx/yxH0
yB63F4IRGOcqZXvhBdEbF6Rq77s92tNmMCHualAOi94rFo/cD4smV/yP6iHJpBEWLbBBBMOPUClE
k8g++nS//TWJPJBoyqtojJkJ9NvdJjfmvbUx76HejMnM2Fav7elWW+eRQ1w0sW0uBxbR+LgoBsr3
Ca0CMK51cQTQdewBNi5IjJYufNinHyPkglcOGpK8YSNsvBkKJ9FDkbkAK+vvDWJ1tJYnB1o0jPVb
t1XvD8eoKbKMdn4ZJViWHB4dS6E/zIB7szH6ia0mj70lQDixHzhZwSMDXBqjWSAiGQ5uMJQg+9rP
APxKmQgOJrLCpS5RCGLaguWXMaSKpNv0TlsBi4twSBlIkESobYoPg8X9cTQ0LmcBc6peZWxo/px8
gQo7xOs10UG+eO85ssF5dd7mRRvlbH0CtwFN3DsIWnxg6jaSMzpTYYNTY7I1sHPf1cL9v+h8H7b5
x72S1BnWDrbpOthAkGszrJptLRT45l70ficrR3a4UK2mWjNmNeygCGZrIGbQerwmDhKA4Y8qqFx0
ClWyOLOF4jjLzndkmfPwLEyjOGfbBofET+02/Jn/jH+CB2tFt2+AyYGFDwj4+qFdi7MWwebhK0t6
BElQC5RJAKT/AsUJCPj/IHgBkSWjlKNalL26fHLssOjrMmGVHNrbk/J1oAIDiweOTAxiyYSqsqJy
kauxLEOOLDZ5++odRz2uQ4ljfFHXoLdzkpUo9VqaMFlWWXXKIobFFx2UaVILg5lrg9lOrFtde/3P
Z+zIAF9iyHUFqpDssk0VUGKC5wGvQt5lE4uVExm0VKAsNnXwqHDR0GzMsrLYINIdk0k9XHO8btWg
eT33aidwRU08h650Pv6imIenNPYiciI6SrU2qIcWtZrWRa2mctAVHTrme3STbPLajR6iDZgS45Xl
dCsLylrUaUHZVdjoj3aTp/kZ0PeVuKK1FK6PP4qt9dGpo4SFnBTso7o6QTN2bkNCwy6pqP1j6c3L
kk1FNxWqG6dPQYo5V1LLbpWaPa+MF7ne0Cv0rTpIlD34HPDC7/P7pNg34KR3nBT/c3m9lyKoYiHH
x/9RLDfnIlHfSLl+cJE17iX7dqOtZY9ei5LdpUMCXqERKOmA+56/7UmzLIPIH8OUdWUTGBisDL58
AkXDZH15QEtOCBpnCy+6GiaWv3AkPoj0LRYwM9l/6S1QkCf59rKJpcEcmeCvGG2v+qPKrhgkAS9P
LN+VOgHHle6kJhEsD6cb8j8nz7Et7uQJhrzz4xL7cHCSV5BsO2O+h5bHunFHT3PGffusvgKfDw1K
bbCTH5cHulhvUYmugoxH0fQTdcWwKnuFAqB9eDQs3nsXLokCCKqK/iP4HHEzGR7FD7BLvqfKqkLx
yKCq+G+ffS8YoshQ2EtN53+lwZM6gb2+F+CBFrfJkQ3Ov5tJgr4I0Fhgyy6+DcTcAQQtWLsl1zoe
Bne+tah6gNAZk2ckbTXYphVCQDGayVeQaiFnDmOC/1/beUXbhCvNb0SNQQr9DJjD5sFzEJAIQCEA
omApB76boyDmQ8Nq8BlbazvQZF6P+hTMkZOVsWKAqyaYkZiBw1m6UsHSttX8vm++gp9Znt0mG0Dg
PXd1DbopS7LIK2Qjkm1m9CFEzIwazJmSdcDIBcE4IgmhemfdthGxYocUkG9fTVDv+JaBvS5a1wWA
hxaoQ8NUVR2JNhJkMhuk9WC3LsIOr+2uEkWg7nKtIFHQLmMZYUNLNyaSQlSX4DHKnuR+q4VlMRAv
BpX+BFp7nVSNWyjx3BJoDkCarAKOKJmHyDXqeWQ06k1rxmhF65W8lJwMqZs+MFJSFVSAdLYm/Ae6
VGPcumeQE9fgCUOMzGU7IApkQpSGdtPL0CO5tUA9Ss0WTNWg2TKiq6FviuZ6ruaRxJCG0X1kfkCN
SG3tFHEtg7o88I2iD0CnGVkAMfjmZMUTmLr9EBd9VVMLrMIAyL2fOeCdDcCDaCq5UiFNhy5K6AzT
IF3jUJiSTdArJH+QG6lQZjdTtFm51ku1NG8N3Ce6H3VSR7o3JhXBG49hggnwxozBRfrDT+aKbKsx
S7uHbIoSDQ2SQVsQcBqWc7bqBnZX7KTChFE8W8QdRqCEafu9Arkk2XYFVYB6GA05qb+VTM4FSIyy
ujWhlKRtyjSUoZSkD1bnRLheg+8YbTuWhw1V1V/VsNfLh9jQo/hnNMWabKulnsdQMUB8cfumTcGh
GGTVu5XOtfKe0Syn30o0ybXfhgHc/146mVrrzKSzEqdpTDJ8IaE+6Bt11AvtvuvGioJws2qmfVOM
Me7XpQ5eFRs9+VGrOMVg5PpP1PfHcBvko69tpoGU1TO4pQyQlMsByVpqB0Xot9eRplivRTAY760l
STWYKTuS7fIimqebWKXSeAPG04yuTDQxV3dmlozTVTv4DdWdIi8TYwsHMcEvORlaADLP3qRVuoKq
aabfGFIv+feTpk6QX8mkuJ5Ao1HkkOfM6nKOrnWNSAZxqFUqDaoDemH1K0mNZ+2HGtMBouWRP5jQ
L4qrtn+iZUaUp8w3SHFfSWZXrANwY65zhUA5BNMELr8Z3Ji+F7U1uMVXeIVJlJuqVMxgq2p+HLlK
Rs3yBaz3ISghoR3xBG0Y624wBxPsLHqerP1uwE3DlioclzeFMQbjVT3U86ZqdMl0p7FUp86zmpCa
mqvqVQNhmA5yHGVnW5VJFLvsrRg4B2pl2SrK9Eh3mhncvw6NO8PctJNMg9u8UrFXlNggwYqaUwaF
gk6zxi64ptlUzXhFgBaGtirlUq+/6ZAHCNBlmBkQSXEyC9vzPq6pLP0i4CmNOzvs0uQ7NFCy9lqu
EJjeWmuM/e+TDNLTeCsp0VBaOzXpG9Ks5QHhKrnv5hQX/XuICKTasKMZBfH142S1amTdIGYw8tm5
HiLS3VuW1ALyVGpK2CheNrdGRZ9aAxnOvG0NotVPXVlQaXqsipGiWT9SEbf0SpFCeouiE6Xtek6D
KS6v/HwaJxS3Z1r8TDLVMDtUXaERlLszpYSULqGz3jx11GjlvZ9aCg5YZTLh42s/tyD3t0FBt6aP
c1NKYHukQdIbwHz1eqQULdoKYsX392FeZaiuYQIN8IUKkgDRcczdCFJNC6v+UOF680On3jbr+ivQ
WHjQJLeo3XmgoHwQFe5ENrlqCTH/93jONBM5oxfiPyAwJxgZSyT4mwe0Eg3VUHQ8QvCAsxDILl1i
FdgayAFAsNiDbe+AGIXJWEaoTZfuZYuLWceRQa4eo2qtkqAIissVBIqM/JflP182sPiucTwklpQc
HflZafY5xHxYTRfKkA5EZDal1z7HGFAgfPY/GQ7yC8CcEUxxhyeUcElU2NXAOyUWEuEYglXVZopE
rW6n42EmgDahGrgu8cbIJVHdhPJOAOUJLBGQBMZK3pTX0da0px1igxD6d3r75cxxe900Sy1TmbnG
G7w5c1DLSrxs3TuQEWpNF3HOyX8JH6NOXgI4q9xuT42mUZIGVvPd8Bzlnm86qpvcZ/ftj9aOtmXl
eNDybBBnEgxadDc7LZMw87oCMCJBrm/yd0BS5lI51Cab43wXPEDKZG26/oa8zB546cWTfOJ2nD1u
25AJgq5KBXtgmA1wvR/2rA7qMyhr/oB7rvCp5SSaHAzqqgwp7oW3Rl1H+wKEp0IUZcodzgXbGkzX
nAXlpkVvAHINSQOeNE+euqS2HII8hzeU0NBQoEWfZPcC717cKB8m+JtnBkGTeGYOV71P76m0J7NH
Mrffyii2Ni5Vnd5wtRyqSlcsgv1BSfAwkX8NkWcFqwtVq+II9rs2dfz6aggFN86lOdQMHfUQmaqE
8NRNoMaTm5KJkQxaeKOX9ZUvYm1ajCjHJrgY3DMZGCuGCeux3LKmVH8HJJIXb6A7shIWt0QD4uKx
jGbwpAtgjWEkZnMT3Ix3+rp9sl5IAuivzUDcEPfZjQ7IIVsvfAA9R9XjrdYh16L6pGjo/H0QZbbM
UEL2Mbfh3bwF09w1O8BlHOHRSnSEs1D56XDFXjmaZx4nKOPWKJcZjPVRtK39H0n8U2124HUXuN0p
koAzxJXI+0BLwSsKRSa67p6D0S3nVf3zfxDN00qDPqjp5g/D0+u/8S7AAvPJGE0URlBAo6cI+aHx
22ywMMbGg+7FGm/LqxK4m2FtfutWQ2RDN+u5vGe4r8uBYHFXHdnlhpxbSisPPuwqMmOJusu775cN
iAbGQvhRGgHFsbKEriSUT8dXtflWQvNCQ/dUVULWTxFQMBwK/ZdmkY32yBhE9mIdkj0RFlB66+/Q
4Fc8SL1NNbcGmA2CmRswrgJXNIBzVa1s3Jojd9j0X5R5NVar8ovIT04KN2xDofgjo7xgqic5R1Ox
Sx2b3bDRv5JqV9RgaQXpJJFdI0BxJCLr9j8HQB+MIp0yYVc2+ccDi2SSonUwWun11uzIDQqZot7A
022DF1TNAGbXpCZV+BcX2uIGOSQaEGh6eDOSaVNHL5f3zUIu8dkEl0CxZv8mYybSHXpVyh7pEwgy
Xflq0LwA0vDiSr1oUFzy1M3YPYbPJLRaBU0jTUCMe4gCkJVgZIt2dMCVDBPilqfPFK2OJDiF+Hg+
QTBjaxU2mPEBr7Oc+FnSkSsBYumJMBpLmYshG+wwNADs49Pfqm2iNuwQ26QSSpQ1OjTU3AWFm2Bs
SxnZsRlu1SIpLvsQxG02qP9MiLR43U23zvb+CuqCQbYqVpHw7rB4GBmoUBgAFyy8PKgG7XvgOtnJ
2HnhT9QVr1pQKvfP8/7fsHa6ehpueR/W2J8fxZiY9Aq6b2Gt8ZTJrkEf5rAnpZHRYQHu84RsaS3s
BFiKosdGuctLlUBfT29gtHXrHWRDrB8jcmvjutib7ng1QWaaADuY/qr3f5TTH5vmVtTCxQy4hsN4
oTOreBVS+vEKucW2tjM3cEUn0lLMNFCBRh+dvPDAo3ZQ100t2EOFbJt5PW6dyZ0YNHUKekeYPLbD
n3xdBy1fE3Zw4VwbLxb1UITEiYF2Jn90AQ+G8K7be1Dx6B/QHZ5DltIxnulLcZdfBW5nX3ac0wXW
UVxHfxy7n8oGT10gjX0dKhSxhwQvOQHMflS9LJnvc2Vb+pvLtk53MGyZmqxDMt4wKd8ho1lpSxAo
EOdQqNrEaDSGro7fCzKLxQB+bIZLjykap4JCgxkzsbNX4iXX8rXloZUB7wFe5iJ+r/9v4+IyZBqP
FtABbA7TbB0Bq6ibkWCZ2Gb/nGAcT51GOBhYP0D9bQrZ1KGonXehE0HiO74eIQB8eSynD2ZAj3/M
HvbE5zBjBnWoFsySn3qaivfs5CbaRPdoX9S9QnanVbVlD7mlEKLCaRewt57PljnHkCUy91OEg3dy
encY3QJajwW8cfCU58ZuqA3p0y9ggmeo2pVvyxAu+ipaysXhoyWHVRN0nFc8Hgdl+ASlXpyR2m27
BesyUjovupKcN2svO3qII5KVof7EC1FzZecyJWiV5cJsTCEvHJSwCgrulTl9C1Gp7r/0FSR3RTxG
p+cx0psjU1xYVbK4UkcFpiR0N6Fw68jBSs2/XN5FIiNcRpM28WCUKozE8ZccgrLhw6w9XjaxFEyA
i0EiyLRyUAH9vE9laAA2iQYTRidn3/M4bCBAmCki6CD7Gd7xoFlNcNXTFRXySJ/N+J0VZnhIYZWl
cov3geGGNSQYjrGusRXRoyT0g8W5+7DIV0jqQa2hUgyLKW7RpvQrg6xgVAlmbymeQJYGrd8WVNNO
GqPLPLNSYMKwQEn4TdYyR0qhuBBnjhmILrenT7gsn0aGBEgRwTMuN4NRbvaQW2GmgFRu1mBkXkvr
8kqcRp/ixhFAgEAxTbSro+ebL4Z39SQpORhEbLKeV/ld/5i6oO+2bqCbdktQ+Zyh/3crRMYv7pAj
q9xxA6LVqMLxynZI8ZqYLqh4AKMDTWZky073E9qA+boQnKTCoXKTGstVB6+AUfCVQuzsXfmCAqT3
Rh+t+/p1ekxca9uI8J+LHvcxUJ07g5QMqlk453Cp3CIhMyI78xCs3M5NX4OfKiKj5IraZRZNHt1Y
2J8f5bzQ9IJEKIGTo6Ud8mlvEpQfLoeRRUc4ssC88chCCsTuWLEwAid5HbWtIZE7XQ+dKRVVPtnx
dRJJjixxgbfpGzxqzrDE2tdltHcGXm8be2sN+ZSNuv2/DYsLwHhAr6CrBWM50pGoHD21/qpHg4e+
fcEELp+YR+Pi9n8dFDqKKjBVU6+onPhu2EMWDu/T0LpzIpQF53fVydx8HYmImhYjpU5lSwVUEZLO
XKoyx6XhKyk2ZCSj9aC7bsla70X1z+Ut+GGEy0pIlPqWEsFIOkzOgHue1Qtyu4UnG8Sto3GwCHO0
B/VpqIoyOThzvYM2YoImotwzrudNhOudkWwKCOcJz5nFnQ8om4reUplSXjJqklNkAAffoj4EyF+l
4afeTo6SCo7QpVUCNtZEG6uq6ScFAIBUOj01oUpFSGp4eNJ3wO/kQyV3CgUTubRUFtVRdQe5P6U6
58sj6kW9GsGSqSqun99meMW47FYHnRneiY9NcE4MTdtJaVGBts19uW026q0G3Wf4cuhaTtDb/i3U
pP1t+ih5kJBMbbQJrer98CMTkQyLhsr5N1M4UOoK3xGlQ25LTBoROCnBaJdX7mM+Oc8egsIoVLZy
FRCk+rgZwaNnRv85/B6ea+E2qOLlTlVMHuNM5i6bZKCG7PZlXoUOELsb1sXUe7VXbK9YP1vgau7l
hVyMWsdG2QQf+VwGDEruA5Fh4ylocnDv3tWdDS20NcXd26qc4okZFpdxlhfuY7DcHpWlbgBnI+yG
QFhD1Mj2S8E5zZb+dIt+WOC2aCepna5DHd2OZ9VYK02fpGtNHZ50EN8QvZevi1iRjZVgPlmsvWSV
25CyWk6lGmNcOuTP8Sjlb0FSi0fnq9zL15Iop1yKXcerx+3MrkI7DTB4GGOE49R4AaleeMe6heuv
0jMgx5Pi1jexHbnanWCcytI4cVcFl5EK3B5f5C77oO+zELNLofoG1Wh3/hGtAcpysm9EeIovOqBJ
YA3JHN4Tuc0CRvomyQIcrb4hX8skqG06yLucgkBIMKylJBYvy39Z4jYNsEKh3IawZO6JM7samu9D
dBrUXriJQPkhOlQXazQgnwJcHJMIaCd3dEdy0+hxjQX8/8x92W7kSJLtrxTqnTVcnNtguh+4BCO0
h7ZU6oXQysVJOkl3Opevn0NlTleIGS1WF3CBi0YBVZ0pGX0zdzM7dg5Hy7NHxNl4P/cSZZG51+2t
pQd/o5NodjMHJueVPTjxjgTIcZxNogKde1Uq9kUpV9zK0RzGoZHFVa50nOX27JfVE6WL0tLnTy2m
71wG9S2gAmEcEC9WNpO6y8bTBE3Q63nM1blduDYtFZKX80DTHb9n14CDhq4PDMYT+vdANrW6lkdd
2sHELnZpOo1a3/5YS/QU6bjzMNCZKwNS89Pm75dM0PviAF8GSAR6Lj4vpg0U0pCX2K8KQcpdu7Cc
269PxNFBHRhYHIiaO0OvzxkZXFqQJh7HwGmSNZm2NSMLpwlV0Cp1KYyA+4KFhplBGURjb1+PZEHj
/pFX0+dSoG0iAkc1cLEnyUTNsZ2t0JRMr7LJr5xJBkDEstOhd6bzuGYCYj1WJEe5Sy2VPo+04+HK
V8wrsrggPn3FPBcHx0/jhUu7+StINCIJW/j6OyKTjwMBCVBWbvIZmbTeuH7cLgG+y7XQoPJLEZ/p
CCFrnIbuZPTLJ7AZjRc9WmlD+6IJyEObgb6lelsLXP/NpMNn44HtmKDt/jzcIsnx+ixglkTNk3sa
78Do7aMBZ8ZfrSYtj3hvlG7B0mcgSgXYbLGPXKWeOoDcfoSWQmw7CMZvFCh5qhvJIjzv/wJZzJrN
xRUsTYMzMj8zZpxZArCh6sMmwId9oH+w+anbtVLisazHp3EuJpW1FZBLyodN9xK4eGR5gmHb4MU2
3LdOMLuav+BPj+6gP2d3mfdo6GhCFx1W2yDeNxcODRQAbcIfYzXVSxmN29gfVsKmfzNYh5imY+H4
uotjG/NCr4wSO4i+1+Cpai5KiLwOW9e3bvQ26Hd5qATmStpg1ejilApTZ4Y+G813xov7QqrQQpXR
DpXz4R2dCMrJPNi1w3LEDeoqErloIzNwWJZxfKkk0BGajZaWErluKHiy8jxds7C4+3veWEUco1em
caqtWV1pahx87d+OvEg/jWGxWnnOaGHOQYyCRgGZXnQg6B3dbaWtQE2Or9DBZC1WyITuLygIYGgm
4qDX+ffmJAe2pAG6REOHPoRa/gJzzNH5A+gCV645N+TMR+TAeefxmANvhiPg3iD1B66uC5TUfJqE
ZmTg0BEOz22sPLXXbC5uYMvI4T8z2DRKoM9T0+fK7ddrdgR3BZJTF6hfW3cIUhQLf6KUBDqLc2ta
vlPvZxoVgjdockLP6xCdmVdQv9igqn6++mI6tllwoC1XnZvSfklcJV0fF/nUz5EneOmHIDntI/6W
3WV+etHcNpf6mYzoZg2ke2xCdVATGsj4wOgyztZKvc1+vAMaIOZAbt4pK5vzmAWgSzRQXc0sPB8v
04NtwgrOE7dGw5U1xWdFTbb6uCozd+zeQbJMRVMYmk7VJZWs4QoI/GRAwpb3GSKwkEcz8Wd6oeof
/n+9rHB0UH8aXFYEEdmi7W02KONno0o8Lf87s4YGN9fRTCTJlohRJ2VD0lUwkIPaeyIU0mDDiv87
FhPo9oGN5W2tWBJuAzbGE7RzlbhEZlFwX4Rxh25ZFan7NTjFsVsTPdiuQTRD1e3lC91FkwBYdmER
0GVfHW5NeedYTysHeM3IwkcowrYrOk+d3XlDGuK6IlDT20+naCoK7BE0+w/pKcAim9X80dFdcTC8
xZMLT1lSlTPgnb9rG+RsEextpFeHbIZM1hfTebpfuyaPuv7DKV0sYjfqveK0s80QXXjJtqdeW3nG
N2eHTqqnpPfIcwvOzPX+9iNJj7mf/l9rufCTHDIjYFGHYbJvnvgFwPU5ZF29FEnxCjw/GXqOPCC3
J6+7TEOuegwEMsOVfbVWa1tZbndRgdLyVEW5Dd9RDDdWcxYPV+PfSSJjrMRAbRTt5NoyWlJqpxFC
gQ9TmsSvkMrqVt3/8b3zp4n5zw/cpEYKp6iTeTojBdTxtfcjf+zcFHxTXRghvYl9/T/tFganw+Gw
Fjd4mjLWjClsCqa/jqLfQakj+vo0Hl+dP4e1OIxprCt9YmPmhNVu05bfohPtMdfL8Gszx8oln4ay
OHq1kyvdNE/feAL5NRP8bmAR2Qxbe760ZcSuAGM8WTt8H7Lvy/j1cAIXh09BgaYEihqA5T0qrjIQ
u+EWYU8dewTNr42vnWnefBONDy2aTtwIjAeGE0x36ynk1QlYHMfWrcCJE+NTjBuJSECPZmpQ1+eb
4smuP2gW/oLReXy/jN8FhRHegOD7XoYjCrVJOYwo41uPwKgijJa35gO4aqO52u0b+6kHR7Rxj8bW
S3Tyr8QlR7fWgfHFiaFlOmkFGio8Yri7zkh8d6ChWa6Vd46ZcQBUdWYefQDVFo/4QnU6p1Sxs8Dr
51tkr+qvmbVmZLF8M+ZCA4IZ3CSouSEhsXxM6+5UF2hGNRFP1rvmYtqBoQRcuwQtHOqtc7r+glnc
/r9aXJzMuo3ztk4sFblyZ59wL9tOKLGA/iANQJQORNza5f+RVflzt8wWdXhPB/lkFKKACF/kd2Xd
QkiyB01x76PpDSneKg0EsPhOoAUZqmXCswBF9+PbbDdusisE78DS1NHaqT0y8s/fsQj8GO/cIlNN
8PQ92fFlDULhPHDD6WQC+wOo9wGuDL72Tp+30Dzw+Z4EX48OHJcOTOVn367yVuRssh1wfRnepEBo
Sum9yVgDjC2wxx92NM0B7RD+AcXEcqu2idUOTO3QxB4ZG83xsF+/m2EfoGrVoQvIXRPrXBBIfRgE
cwJ4nIAaQoX1g+bj4NJKOYuFSqoaBsXOOE0D6ZU7a5OfrGazjkwhvMwM4zFAqfTLDTyVnWOlKoQm
tZcewSZyWQEWzc/LqDxz93OTO/CH6Z2qhl8v3bE5/WR44WXGnNSAMBXM6+Hgh1OBpjSxNfaGeq7i
lFT/YQ/MjynFlQH1DaBeTXep5UqnuurTAfa6XvftHEKehfc3hoTuVuCuZnmQX6IlbjM1N2hc/wSd
lGEW0iiJZjpd9Xlt5RbVj48Bza8MHQ2Y2JSw93nzE00XKPWrNaof+WuSeMCKg5LSvShsr4B3S++1
dzBtzI3JdjCBa02sUor/euCBM8MikhnQPDNALe5GmzYU4MNOASZfgkR9bnAYtlnUzdIQUXqyhrP5
1ZlbOsxhpwJUiTvDmDfzwbFoK5ADGByOzjl3ov9joOw2xQUe6Nim62RT8yb85FlhEIfCNZGJmVuW
FwYn0RTtgOvfI1J4GthKYrqiJvjrUUfJn4AwR8UqzsiQxTWIur9DJ7R5g+JoClSmVx4qCK4nVDdI
DZyNsikbL1VUPxZDlA9kZdP+enlYUKohOri7dAOKMUtopzAKObhj0yDOQQfOFFQBHRCwNj69U++y
0L62biY/8cfKy27iUA6gLvHX/PhyI6HRAoyi+BAHFzWi16XeXKKSTFqGiXz9g/bSoiGgjBDy2HfK
uRIVAOKra5mNBYvY3Orw2eJi65q61apWlRW4M+N9m4L0XW096KReA+4tAy0NsgnEquZp4yt+8U3d
0R26abI0Age9oNv2Wj4hAb4KE1rwN82fhSWwHPxvLiAZy+xsCs4bPecQrUepNsCKBBK3KBradiSg
byQAzLHFkaaX7pVVeqv33GdcAawDyglxALTYoKEN1GqL7T7KYrCIqLAF74EDBxQ7idSHOee4/miZ
5/fgZOnwkEChgMYMB8sG2d7CVJlz1DEbouOGS7Yc4i79hmzWJ3R+bH1lZvEYM8uygVCfgfCgduKQ
mSiFKQ4BiNMlu7YQRfj1FbA8Tb8MaxEuDVWuFFWObVVAdP5UbMYQ6R/45ai6SToELMRrzqBbbdwX
W1xy5803Zbe6ip+Tdii6LaZ2ETyZtKaKzTG1PET6yd40kQtswQg3Odds/kLGYrltPgxC3AMFOLAz
4jXx2S0bFFz+8NlA6wc2+rwBXzopAbgsNL/gfnJebZPb6QLwlNHDRbiNIUdlQATNW5NJWqRsfg78
4DsWT4rKzAUAAfgOHmobuLAoxuEOqlMzGoNmY/gicgO6Bg5btKP+anWxk2vaDhBU0IHI3XbvYidv
3AdyYr6A3wUVV/tafhOeCJPvAwJmctPs8i1AyskDoAEre295O/5YdwRSmk0g+gVc9udlGBK8hyeB
vS43aOkotgYuY+oP0NllnvMg9zSIL7LnlQ0/j+6XAwZhKkszICrzizZVVrQUWP6POXcigvZN96Lb
TMG0A1jng3ujD+a3P93MLzp+0oVq0PrrGYPPAfPHIqB7Bilq5PhNC6wNn8dOSjaaje5AmLfTkG+v
MnbJmBIRW14ZBstPumIEUzsRL18P/8joYRa8c/CdBor9iymfwNsF+SYcNbN2szPJJDl1mGw2JDbk
zdemlg/meXk/2VrcWCnhrUQyYvaY6SsBUQvCupkI+K9xtRyf0H+N7IMr7uCpJUx3jG2KG3ngWz4U
oImQIbEfJ6RcG+J4uctXElq/vAEW4yOLKJYn6JeVeKlgfLkFmo9iA52GkPJdFntqMMMDV3OD865Y
bF40yNlzHxAejsZStZiIjIO9BYNE4AxaDFAplb7wBqjMdJfjNl0Z4ZG76JO1hZscO0niVGKAFXP8
LDbwmstPeuhKFc4KZO/Ytjwc18IRgu9Kb2iHcemVcgrk3oNtIV+s99Za2Xy+zr6awPlDDnaJ4oDV
VrYwpIHLvH+qgnQWEAH4YoK3q0MJzskZdbU2k788k+a9cjjAxbUuISJTVzHs8jCPL2cu5znL0WtB
UmxkHEKBGs7e3oF1pGu9vb5OjbEIDD4O4+EHLO75LkfRD7wu85WX3mpoRkHHxD4JaySWxs145gBh
E65FfEc9wKHRhbexM86bHhpP2K5DYIPIFsDP8XLCdp2Gv9APoq9t2IXHyWgGHq8EHidzICwatg91
52scvH3edEsvoBLvgMKi2sw1iQ6jDlrXN1GbmM71cZM+DWj//AvV8ZUttyQ1jqk5sLjBJIhgvuSz
sO+BLxJbAn5fFNe29s7wKj89Xw0+5+P5xV63F/6JEoretAnHt/enTXkxe2C+ac6GcM6QrJNlra22
vbjSnClR6gwYEU/oQzhBhVvUuzaLKu2bad8bhvAHYkSQmw4Vftem4/br6+boNKMDD2oPwIr/ghOP
jRxMfjmsq9OlHr+ZjenRGLiH3PTLQvO+NnbsNBHUmdGZoUOBa5nAjEc+NJYy6V6uPFYZqNKrtdzM
MY+IeAOSd4DoQSF1sZXx+bIkCZ4p4P/eV7m87Bn/NmX5/dcDORLVgHQMvskApRN81OKEZqSDbAvB
Eyyj75P+OlSuZ3D0EPfvNNYeWRvfY67XnPCxY4r0ASDa0EyZs3ifnXDHtcwEPeq8MbOLpAra7kS9
/5HGA02Q4dtKWN6CQnQdl3Zs3UykDJwPVDHAd58tkz4Rkwv+U89uG3BG0kBIayU/smZi/vODG0Z2
ZWGWFK9rixZPiqZfU7SzfL1oR2+Tw2EsJhDtSHSy7Y8JjEuEDlm+KxHjIw2RboAScW9Aqg2snTmG
cyw859NWPuCYazn8gMV15oiMFELDB5BoQmEdJFNgLw905sUPiT/jBdZqu8dO96HBxfVVaGk26hwL
ByiEg4y5dsFN5ZzwaQeK0Khgqxf22ggXB0O2Rl9nLQzKB+RZ6P0sajTr6zntVvMZiiJrc3r08jI1
yBdp6C6f+4k/b5yu03swfGLjzNCtrkEDpfo4iLBoLlsOLs0zHZAqpJlIUO405NZCTT7joGRiK5Hn
4RDCBCkbmlL+5twffNji0IAUVc97sC977cQjaDwjc2sWoeo059LW78xhjaL/6Fof2FucIHcqwR2s
wfWBUj4aOJQAyiJGRQgevdKgdFjw16+387yWy4sSngj8mOhBw3Nk4Wv7hhZ5w7DWgtY3icXO0hQp
JZHr2960o2IAkYnLuvBro8cc/A/laVSDTNBXf15uGdOOSIY6cJrKbDN24GpwkvEqJu3z3zEETnrE
vKqO/PBnQ2lS5cD793jFd8Y+0djOtWU0VHL3tZmjTt3508zCJWR8AoXthPGM+r4cETr3rZeCCnko
r782dGziZsiricTrXN1alBFys86V0YShMoHmFznXwHpcT6sVrXmXLTfFoZnF68miQpHNADPzcdQC
pJcfU+o70HOagZRs060TR66ZXHgAu8+plo3zyHgVEDW+E7262stzbJ0Ox7U4zbVAlV6Cn3KORG6J
315OiJgh5TTDwY0wT3wwvCACWnPgx5I9c38nMj2oEP7ax9dOVZuBvXy2G0fiirwVFkBRoLHBHdWr
gapDY3DV6NHBHhhduBL0bjcgY/wwqm3Aylwmm1a/AIt2Fs4rqYP5GmHBLh+h0b0a/RzzY4cjXhy8
EW2o4GKH8bmlu74aL9TitHiZ5f/MqLzSngak7e/YjY46V/Q3jsjBsBdnUYlFzwl4PDzGiq2W5gHj
PAJZ/0ov4dH9emBmcSlbOfLGosJWSkywThFlY5K1h/bqtlncwyKWjTI0mMTeZ0+i8+fce3len2qR
5eUgk4QW5hq31FEHczCshWfmFkpZ7QiTaZuc63zCrQPAHlvL/h7dmzoe+PDJcx/IYvZAeK/Zg4SZ
quweuWN6Zl/dgIDKk+7of70fji7UganFJPYWzYoMHUte3isbBbAoV//JDPRfL8N/J2/s6odn5P/8
H/z3C6vHNktSsfjPf55nLy3j7F38z/xj//prn3/on5f1W3Uj2rc3cf5UL//mpx/E7/9pP3gST5/+
I6xEJsZ999aO12+8K8SHEXzp/Df/6h/+9vbxW27H+u0fv7+wrhLzb0syVv3+8492r//4fc5Ow0n+
16GFn3988VTiJ0+76omnWfvbjhdP1euRn3174gK/iFh/oFqGFNPMpkmAl/j9t/7tx5+YfxhovwID
tIsKOUgSf/8Nggoi/cfvhPwx15tQa501l3TdwjbirPv4I+MPa5arcDRkclEGAyjt/77x03r9uX6/
VV15hRea4P/4HfWyzzce0j+QdpphnKiqIUGtLm68hjmWrmh5e2fK/Npod+jNfBB65URpAto8LS9e
LDN/VtyBBy4S1ylB4DtSO4WUAZgc656wSE33aOaHwFHu3vA0Bv5EGcF51VUnVSxOtFGyrQ6Sjp44
oFVHp6o39eONaCo0AubyySzcR5hRA+l6UNTp/EqpGjCfNWrgQk44SZsznZc71KQhLtpM97OLC+N2
QLlPa3adqyJ5JrqtMpMY9tr4UpbJGI1c3GktlYHLOQs0YW8KXtW+o7c0APDGSMbkrLK6vQJ25kmx
Sr+oIOaRGY80bkFey8l+dPLa7zX6NP8DqYfTvqK5lxsciN5Gw2WdTX6JNsQwTS5Kib8LmYo0GDoT
vVxqGjjFt0oz4LVslW5UXp7JOBkBIqml10/KhF9kYnKb6yxnt5X7mqIWAFnP9HTiTROo9Td0rm1U
6j5V04ubVI8NZ9LrnPZUSS12IvFbansqtrZTPGujsXem7wnPo0ECwJ3GJ+WUPWd2a3hOBXhMrN4T
cN17Ci83Dpu+NxP6k0cwb9PmBlCoM0V1OIQwMjXs0jKwQDLpSYU9ItJ0va4tziEWgo+OyWvLICmq
dw7U1meeNu6QvVHy3OMNmTyrBHAcQqy6E590Qzr5qmiDMifS4xV7VcqGBZlJn5EZqHwzRoNmym4S
W54PNQdpfCYaqIVklxAvOK3gbvyO589xmQRa1j/B2HNWasAX19oWKNmt3drXtrSk31F7W/G9xii4
ZkhNIhW51LY387Cx+9jX+kzuWiPxkFPZpJnUtiWomP3KNCbfLvL3IlXv6zxMnfbKGiVIKAi7kkTe
s4k9J3pOgm4av+laVQali93XSAYOMAvSGamTRdIdvI422GvWcFU3jyriOI8X1eOgO4/o+jkvReKZ
Kghq2tLX2occjujjzzlkgR2e7PqxvanG5DSeRB3qFX46FfprIq/H+07pdN+QyouWaSwwBxTyCw0b
SpyrYnI8lzvbqU5fO005paOXm/19mRCoFKbWbVdlr4qlgjK0LR4VvQbVEJ8qXDO5skEwfdErigo8
dhKMwmz9XPSvplWgaU4h9xmJoVYzQvKpbnasQxgqW2X0k8q5sLmxpUXcAeTJwUTS0lcV2440JeR+
ZeY3iQv0RX3VTQpEHBJ2ZinjvT5c16gF+S3N32OinNARO9JUzBvFunRdCmAs0IdTOz6UKruirsa8
Uv+OBrduYxWphQVKt71OnocxNqGM1vOtBEipxcpoJw1yAaCeBHtBfa8NkgWTaUhPHezLXtH3WadU
3mDwcwhbKN5kJzyA5BP39doFSaaOlUwMFIhckvDI5PgINNXZoT2qO8Uk0MUtfJHYzUlr2sMp7+vH
HCnVCMod41ZtDPDruV2IKheaxsH9lU3dQ92bkZ51QPa6xjYxsx2jI/Q+LAeEDu6G2VC1cpI0SGgN
peuheuQxFp7Vpmerd0Ze3XBMUN5wcC2WVxkZLyYzCSsUshyrBDlwXJx1LM19oKafjam8psrg1WX8
zdXlKyEFICDEUDzcIrsCsjJeow8qkJUeq5ppQwG8V1MHjrPInu0qOS1T5SRt65vS6r8rqRG4w+Rp
o7hLMrkXFX3VmXkL4tZ9zJLXSd3jJZn4ZsnohjrNFW3zsK6RiTGg7TnystuMbb8jpX7D1HJWLTJR
yDC6LWc9hN6qCbV8wP+h9HhWFVC7stu48MvWLrxcz9iJuompAnHiqdwq4HvWW3MrBiUJjKS6aaEx
4itl6OT6zubZBh1u+5HQ74kB/WLZXWoSv4+0auhk1btZW1hlXEkYpYyIXoJpmQ9IhCn5s5GpZ8So
doaNcxKXwF7yfAATVtmfK0N56XAAMa1aDZSkYlvbgvTIJK+zpoDqGdMifSCD73bxQ1fiS2NG8Ren
PErrHA6xDZIM/68reoY+8Cr37daFLPVIbqzJFBvLLcaQWuXV0ORnkwunOpjz/ndax1NyCdbGMqm8
Io3PMyK0s7wMOvSt+EnRwv1gIhvZl9F3eASI5lTV3oUEnF+bHF30Nlxulhdn0Bn3GJU5binH9GO8
YIPyTEvoM4+T19xNNA8qS/ADBr9UcKiqtHmIh+qKwun1SX8/mdbOIPsE/rhWYx7FPH8c3KzxmsLZ
NcI2MaC6gQdjF51xHatvoxlnfoEN6sdK9h47JHJjkGOl9Zlmd0FVT9+MId+FtZHklxMQrjbeDQZt
5S4BMI2gCTFrq+sCzihCotT10uvOKXigJ/j4+QbS1QnK88p0X6SDV9ijGwADdK6WkMvRBxtVSIom
EgdLUMXDPUGJITX1yVN5+iqz/lzK/ioFjxDVShIICxekxAr4RV7n8P5jGHN4X9LEjqeXJUDpSFMo
IQeRn9/nooo06MEEcf29ssQ9bgbA6PX2gTrJs0rZI711VFkEdqzuMVNJoFPITGlltm1rTDi10Gpm
4KYy8GOE4n1ACdPxHEAfDshNg7a0vyPNZIEmB/jumLr3LHMUL3eYGtSAA5yQOv4mlGoI5FCWkaO2
mjcQcWqgqhI23Z0JVRWfOu5c3MbnUzhzIBl4QA2GXrcW3qpoJbSLbTPQNMXYqdltzWYVzawxvGIr
GvvMsJBMHPWinn0xulhmfvVk2ligC5UJlnM6MRutD5LRflE17C5qQtnWVfozxRlVzyJUw1VqvZuk
+5E2/38QP/zbKOP/w9hhfsj/+8AheCvZS/skspffrt/q7rnAv7D330T69hv0tRJ2GEnMv+lHGGFo
fxiQmTTR8ABCJEiKIn79GUbof8xaeHMLBjJ9wLgicv0ZRszxhYYXPnhLkYFBFwMe/z/DCEUz/gC+
GPUYKKICMwrU4n8SR3wERweZszktB9gyaMMAMIEsLQrqnxOO0qmkogxgTtJJqkDspMvGmr2ng2xA
WpY3inIC8bDsJRVDw14I0rrVCctK92k0E9ltpd2bWeoNMuc2ACOWVqocd1rfQPEua+KMQCKy4HV9
5ghCqktTTTg9m7LY7R9bg7X50yBA+OYNucmV91RRaIs22qJX5RnoXSYKbEiepglSvcNU4lWmCwq4
aukwJrmXJ9AsuwK/JnN2lEkH9ytgODqCENDz4QIwm6Q2WFSipl2jQ0LXBN4aLOEZcNO66JurwW66
6luX6r2pBEomoeokJLPr/o1SKuHvoVPY5BZ447lTJr6tVVZegPpMqVruKWZjaFDHaxKrqQI8zrqk
DhtItlFEX9XUDXg0ApALrF7OE+QovKrQ3eSpG8wS8otKA0E6OISi7EEALlybkrcUyubOVdWDmksH
hWGKMMmrcquwRk/aFUeSWx2Gvr+QXZ0OryaTmYIPdiCMcJ1C6xBqPTVYFYivK8k4bJhSEYI3ojSY
P+pqPb3IxjKsLBQdLZ1HW6qifhkUZwI9iNaUJA5FKmx2T9ggpktqZlA2p0iv999kn6dFiUcexvaa
jmY2vsRZbJsvCNFiXIiQi1MgQCgsTewh3NbJxIu1DsxYXg6HN4UuKzXtuz0JJBW9Ebw9Nu6w1OVn
SUWoeMhadBoHtGFl5Bq9o125jNl92nsV/B05k3o6dmc1hdZhBIaTDC12SaZbWIeOZuN2chJmnJJi
6qat2dea+zArUaSoddVGWVJPyXK1iMjkUFaE1Mb7fZuPqYqd1aGPZmMjSrRDgjefvdU6w1GiRiQu
pPJ6rRCniVbU+qlmTS1rArdzDbxsqCuqK2FMA4giqrYvonTqMH5EwTVP7yhIpcxLJSOZZmGRG8Z2
SVoZ0Dmfmsagj0OutvxkKsEH+966am7jEU0MflobfaHh6cTnNKTXae0EICfPCBYdUhRmdcuA8m5C
EMNM3b5xyy7f9pPVliDmsRG46zxWMcMqGSJFmrI9sSGEZT4KUTjDpsycHrfQUAGhFAKm5CjfRApt
tisFwPTkhjmdQgFp6DiNIYEp1clDN5YdWlU5BA3Bq0wCWaRdmmNfmKd4/bzqqlKWp00FdP5umJuv
gkrPTLJzy4lDdMDBHhAI2acK/NaqUFz3UmsHwfZSz4b8TjXiHunBOm7ZWZN1iXUFim8LhHt5oov4
JC36bDixSGxXnU/iErKDBWkbN8BeE9VZZgq3CrMx0VzIZyZciX21H2l1M2YxhYiTC8YLAonMpkFE
0xetobJIT4bEjlIJAnrhs1I1s0uV63G/rSuzk6FeKHzwibAL+t6JyVLRjabneIYlEh26z7yXkulh
jsPZZV5fq8xGVUFRDGfnTDlHJ5QDZRlQpaU4sR3z606365dSr0sW2gWwD50HcYHOPhVTXNPrwS3U
3vBJktYom6eVmKArqY0NJ3BB6uiE2HjgxBZxM/ZPeYfYq/cVBuc9eW5cYeN4Tm9O7YU78QJvFqcX
tcEh1jNK67lt4rZ7pzVr6KNiVEqe+oNWZBQSvT11sztepHZ2xnjlAjlQaCYywYHFjUn91vDJQshf
C0YQz0lpzTGfniLYn6WLS916Tg2NTSA5JWg+4/4oU0bmwC+b5ckqrbU4sjhjqdm5F09l2dOg7Cw1
pr4xuwqUYZO8LaQPKRMXaCIIupR4i4sau831NRmrbRIkcznlPqeGBYB6hmtoANFPUVfUidqYERPJ
8X7qeeZZSSkGRIq627b3UKBy5HfQ3bv8xNWBguu9ttCIE3WtPeaqr0FuE3FGpXUDx3RgQwDt3+T1
6J5Y9ahOCF4qkX4j+HczUtSau2Bpdksz4LGkzpWiQyK09ae+jveZVUqK3okeAev3kgq12dqQP6X7
JLU7e98JXpGwc+JRD6Gmmm3Rw5PqW66PNQ0GhsTEnSPyxNkLDYkgyFOmyiS8tMlaCJpng+AgJY+l
phQBEkaGAv/Qu+k1d5llkQ0v8FFIBVtuDCCwJptR9wehKHjAO1MLbjfoUKqmnzat0kI/kCh6Ln1I
4CJ5eNKXrnC6HV7+9dCAlikVCj9xusHSTkF3jNvcUzQhswH3JhgN/U5NbPru9gqKkR6FlCR9GUA3
YGz03oCEZNXUkJwxC972Jw3iOAH8eW33MrJNWVv+YCfwlJtBhZSs5o0iIcl21CdnuJw0Wll0o/EM
SK4CF4lAKIBsKvPb0dRYWKW5YiC8zzIt2ZEKD6oWmbFJBQmyInr9DE2PND23uqrsL4VNpXKlMjee
U1hGyaAWOgIaP06ng67yOnKKUu0MCKwqsR4WUzH3TXUSepch8OS9071g3bT8qmCdKV6g8ZBUnQe1
WaN5ytoafRRg5wOvJIUsIiHdY5a5uCNDDjlS9WV0ZZ++Ch1ilx0OXhdT5puoU+O/XGWgBoi3oReJ
Cww/1aTnranjQYavm4NiNqSJdV5n2VDeVNinQ4mcXTMJH3UEaGg7tTpCSIjWr22a5lDJaHAdY8M3
quvHDUn8QUknG5JuJnVL3+o5yy7UXsmBhW+Lhoy4pdusUR9bVcFZ92xXQ/dJnvdtNEqX21u1SCSF
lhFSwMYdwjCF4ldaDqnOSAslIE81EfUUeKqkNH/G7mrRuFPV3dQ/jqyt/5e981iy28jW9bvccUOR
8MAUZrvynqwJoshiwXuTAJ7+fqDU3awSW2zdiDs4EUeDVqjJKmBjJzLX+tdvaqYeepddWBNZBdg1
mhpmwCk7/8vKlhT5y6hHhBlbqS4/zbOFYhKgTcnrCgSuKOtju7Sie+ZVIgwXhUyvPtV1ZFDXdU2e
tqNfLkDNl1PTyxJViiRkOemIA3yqY1PaM9XPtOT038moOscy6tTML+dykCh5Bqc+zlqBm5+nbgKX
IJttoGmPXx9Nd6ZYVY3UbrpB48xsqtg8Ewki6LNOanPtx8mmqMgqs02um0ZWbIpZkrbuzVx2ZkV2
ruYol2a3NOs1B3dHhIc0qlFeR06pibOhmvWGukZuZg5LOadIMdxGB6tgWY4H9qCR97vVy669gCVW
zF/7Wsmyu++tyP+Hhux/2kBnI2r/56bMT17ejXC2v/1746Xpv7n8g/KU5guejmAq9EfjRQfFHBnW
DtreTVL8r76LnyE3DeoFokN0j5RU/+q77N9wcxFY7QjaMjR1CDz/xvgG4uH78Y223RZzRH4pnR5D
oQ+8iHq1RqNVrVOt1MvsAphNy2J71uga0UXbp2PGob+k8nFwwAZCPbWakjSZsZoJ4sPgpt8Z1pKp
l0nMW0ypnFhxukdPKHUsW6PYdimmjUgok0/Gprnqh0wdVfmos3lreegogwKSM3dKJS6xoFMjyVQg
dfN7KRYxmcxzCmUSVw3GBLrjxblCvgD/p6kqT5mOW/1DuYrGuuhHrVafu86KLN1XF3tYPlO2afaV
ok91pWBoDPRwScFUElja9iSJP5aaO61v5RpV07cqjWkCg7LKjTlIGM7P98Uk5/4mbrFlJqkbG8R9
o8/yFf6Rqq9BV9H0eAUTozjzK31mntOYWardy7Fd1ktZES2eBQkH9PQM997FUTYx5mreLTXN252S
O8Zwn3VmC6akinTVd92IBPOzGZFWjrqkRrXHZEfmzWelXUawsHmyy0x6o2HMmPmkqVLJJ1liXRL7
hHwkkmYXw/laxbrCKGpQ+NFWFRjqYsndC8W2Irk3qqSwnmPKe/kpSxc73juOaMwT0JWdVxwZQnQH
ZuZS7hLNldV5Z9due8Qvk+hyHz5TUzzXEUzcOzycW/tKp8wySk/VjdiGrYBemOFN3+ZWFHaT1gKY
Hbu2TCtGCfmEtdN0xSRvXRH0xRBf5+lZMKWo8i9t2mbViHMBQellcresupHr0HRi2kjJiqszRq+e
ZJhVaHs0nlDW9ou6qJkSJqqM12dkOb3UzrBGLIavCWg2i6CJlUxbw2ju1ro8FkrqOvMbQdNGgcKz
Wjla4/248tomb005z+yJLEVqQZLEkoK+pV9z/IB9x2pnGn2pzgOyvaoTLYdE2xm5LzslG0cvq+OK
ZDBLjYR6qcvelCytKHEWnWxcLDJh5Uigr33T6hVW+XVcDHVDqLwlk5fRmbZzSiM7dLnUV1JBbgGh
1eSC4NkCz1xCnsWe9n+OvtRyrMZrK8/c0TNTEt+vlNxY18t2jtbqk5ZrjQSrG206cr9U+w4TEZWC
QZ0Dnp+UOBdl09S+xkJUsRqqzDvpQDIC6WA+F3Pb8lAyUGew4A7vI2dnzpORu2CQTqtwrJntXB27
jZI+caKtJfEurMZKNwKnx0YAhNSulWG4cKxFiV5sqaXTkwMwSxY9vTaVcjKMzJj/96gZlu/cgc3Y
6j+fNdcv3Us8viw/An0g9P88cJgx/QY1EMYU+zn6+e97/u8njmJpv22uY9b3WCSGy5sjzR9Yn6K6
vyGyR1KHH8sfJ8u/wD7N/g32ge5sJxn/Cxb4d06d91QZIkE3V3YKUcPEhBqfiQ9EoyWvHUQ6cR7q
cXFXqdSrWio0fzAzN/jhwfxBV3hHT3h3uv3pSt/l0T/QqhuppLPTcSW3SK4yJ0a9qJq3eubc/PV1
jI2F8QN8CXyKFyxh6UjycKojKeYDLycq+1Zxez0Jq2U0Td/V50LxpQVEF6Zltn2hta6GFnH0L06a
WWNAxEsjQ0rReeSdcmy6i7zo4t0oGpd32dTxHrOsomYoM7o1+s50chaPAFJzp1tmVFx189qaB71S
0/lMmdal2JkcPhlQZa02l0lWQ6/qIvC1W1EtvdwPyTqUOzeeS+FxLE7gV5S4na8ba9IclHyo1N0S
GXF3cKNJs8/VbrGyXTMznwjB/So1NNlflvMOjoJxzK1GHQ4t5FObKeskyXwSDKp3RtZxs/Tv/Xi3
9iM68pYxaH7uaOWyBjMo5Xxc025Zd84idYMBBVDssSqV4o2q2yh82RDuGMSJNo3HHAl3/23WUmcJ
KS/iJsiKvrVvi6VsSJaULkWuE9NoXhcWVQMYgpXl54zZOnRgRSWqGXy0a2V1SjJ9Ni6cuWlwWaoB
yr5UbIJKqMGlXfYQt6z4sJY26MlYWnp12+qTY1xDJV6BX5ZCvFpVXVu7cZqmJWwmPcEtpKxm49xS
x6z0DKc0x1Miukj1Zw2W/a7Ky3EIlCg35MlKG7sHLXCuxVAeSqdrotCu40Uw93YyFMSNoST7aHbd
ZW83zUjaZBNrpLvay3ifTrWRB5OTKEVYdVl66zhrX4IwG6U8JaaM6pOaDtazS0vVQrrRx/HCAR0c
/Q7fZ8oTy8nkgw5IFz80QDAqh1oeDf5UyGEJ40gX45FVKpTnrHd0ZzdndnKKzIXM1bqpV+XGappm
uFXScmnPRLaoq1/rbWuc2esiqmO+xubiVxIOzMmwk9I4Y1RbVtcmESfyoptMOe1ih0OIsds42nTV
WqJ7fFH5I2LTyABZdjpKwL5ue6qgrn2zV0PNz+OJfx2AiAdYKCtz0HCODZKh6X4GTjW1LufQdkG/
vKYudeH3KwIKn7St9mAWObWi3jog+A1mxaWtH7OqsEbfqnPGtNLS4mzf20Vxv+rael8rufVpEgIU
y8yWlDFfnna2l3VzzzgNcorkfbH71HcpPD8VXWINXpSKZA3NelyZOke4Tni6VVtDqDmt2+yqwW3f
VLSPqr/oSx4f1WZ11LDskxYysCjW5FTkhS3uXWm4ypnBoLA41LO1JJegAkK9ywwm9L6o+34JZZdj
yaNbsGAxRTUpGe2CoTg+ZbFi+VSxNeIJ2CeBanaRABHraYFlzUyztJcmPoouNZWdNXQMS91O6a0g
bWfR3MluYOwXqaIme8kGG98tqlMrvjJ3gGdWZwMWYxiSLAGY3KAGYiWU8FoZ0GsRRDKUzGjQX1ZB
VRvSHfxuFkNtP2a2CT3puhB9tiznhKfhVINBy6I7dYi+RjGv7URblvFCGG3KzFBPLKM7jgkzKxy0
N2OQBZ4YXXEQuy0jAceWLupKka+bg5YZGdeDPcvUZ1GCnjZ8y95k1PHtUEXadc/AXUKYIHYgzEvD
yQKhdwIVPs959RIbH/QKYC29bKc0Gy7dPDM0fyUI8VJdV6cNZmYe03mnza7jj2W4VsV0hDpg1Ee7
G+W3YdHS8hhVlab6bjK7X9lBxioYBePi3WTr1Fm0Uum9OhZzsVuKsgW3mpjo79YhHcOm17VPlWzy
S7Uzx1tFGNHsZeOQn5lKLRI/p4YUvpOnvHqrYazxdTrHzuy5bhEBPihJrQdxTTLYPhVFN4bVPLfp
mcEEALRhiB09MCaDTKtumpl5OwrEhLDNbPqfil/WnliOEDTKun3rtLHiK2ZIXl/YplPp17gxin65
ErGqpGeO1TEyZmdjl7YqktYOmTIAHTkSdUswtlVjn4xaFygjwa8xasuyAVLH2BR57yWzrhZMxuOp
8NdhWg+VWblPmZt11WFsyma5KNM1w3opV8p7voviWJTxbF1OjppMdxN+cCJcy2ZjSuXKZkfjGASZ
OmafJn41aGsTzHDGkNobpco4vCgTJywzkORAhWBkndRobEhdKQrcK7skPu9EYuxNEjS/RG4zPfeY
I5VeNJZzjGtQVuT6TtESfIU47rpHF6jtIu8Iy/PHJFYxcze6mPwpJ2owfQD1RpAqRnxrBJ2+3Nlr
SiKJO6Sru1uMTOl2W9jkNa0+qXfjNDK6G5IIqpvT9YPLwWMth5zGFBKymZnrC4lrjfSZt/HbS9r+
J7tJp9xzCtile0wi7Rr6ud4MYQk329rDd6ov6RRzLWhk0udBTr84Q6AyY8vrOlYRk0KH/jCpbdC6
JOugxq1NbJZwfJpFOzpmCuidJqUsvaGYU152t7cc34olcPWQpsCe0LrwRq5HsS7+6I7rvNeTBbS/
oOEyIXYZ7OptLc/QVnUZJJSobILScaEwiREI31/XqegOKckY0faB1/RcYvfShrMtV3FWuHbaeLqZ
jOlhEr0LvWyu5WrfaHR07rHpSiiO+HOVG6WwdN3quapFgz8O58aIQVCvZJ/IgKzMwJwsZ774x6IY
5hJpahLKVstYNczZ7CwAxNarczhUsLOKUemqFxPLEiaBgrc1oOiY8tM/olzyXdL1hcwtG3k5Zg0W
8CZ47FMFWh7v/5GXOQJRnbiNDH6Z6smhi9NgSZZIIWhH9Mwm2gyN6l9Xk+qHAtnZzNBg1KJ8MBgS
UaZTbP5QtkI7g6+Zu1m4psgclgb4rtScz+xLLqOO5qLIMMs2irOqBg7R2jT2pq0KWRK5ZwYKS4PB
gAdO2/+9cnq7Lwi+RJnSW2BN9T2G+If7MqbcAlXIcgaYy3LZjMK8LnMVyw8Z/yonaquX/y2kwdpi
ewQa6iriUjkinA/k8ymLjdTI0jxcKbuvpnTtPNNo8gvdaCiuaqRCIu0s7/uD/1/08v9om2/af24p
w15CKKnSH1vK7z/yB3lE+w0YByo5an9Vd7CS+CeGqYvfaH0oq4CBKMahg/y7odTM32w6UPyVcJeg
Y7Igo/yTPUJDqZOrCfbJTHtTZf0t9gh0k3fLxbRMVsvmerf1YZpLsur7N0aPMT9qZt5Kq8K2GQ5j
nx1WzdRsj/CB6qh07G9tv+RMAMpR85z4e0ptNcbeqKjRl2ho3TdhZtPeVGRWnvTKpUySa36UzJL5
61oVDqaZAa8BbI7r8CUfp8WHsQ2Hd3S08z7O2Woj6iCrG1xfMZb4mkrsjiBszV9EUlvHliLLfVTZ
zvL7rNSi1y5V0VDB3ivqO6tOUu28HpXkwizWzBOKCbGqlKJF6ozZ9Zx2w7XoVkyS1zgzq6uJyaXD
RDYuRXmhYW+YvpKrVtenTYOBcb5CbQyRLFFMUkMnN2IWN0j1ok7U9nywIuZ1ItdT/TODsSzep7m2
6eGaWFQcpsyvg8Qw5cWa2cyuOkgBUQB6WyuHVaUqu9TStdfDqZfVtdv18rY06BSjkZzXrrcAaNsI
5SVp0p6YYONIhkDMH+rxVK3rrp6LJqCEuFbqzj0abdJhaWBr2Lto5d08C/NGtrZxpuvKkbLzBaRK
C21wwz1J6rDTlaHZpfznjV672GEYepl5s5u7yMBKS6uCYTFE42NL3KlPTqe45YPhDCKDHqjwSC8h
o+jU4H9/2/ifNs4w/3I/gH0AE7r/cTvYfuD33WATlyD7NzHkJ3AACzXe69/xJUP/TQNDsp0tNEbF
r5Vd+1/wEgQ0i2EDQYpAJUw1/r0ZqNpvxChuSVpbns72g38HXfog/mIvgMKGRxdiGWwQCJj4AMUA
PBaqZBdDZu6cFK/Z4eQHdcsjaDkYj0WY7vJfpYaq24n87+Pqn9eEYwL2s1HsthP9h5NRMdzMVFqu
2YfDOWh5MBzUm9lPyNiM/PJX5v6bfOfPl4NyByhHvsnvaNQPl2MKLBDzc7muO5kaWhq4KK47nptu
7DlLE7h5eYiK5pTrFY1AfzNZM5EX040ob93myPw8TCfjpK4uTSMYRn05OzfpDBY9YIoISdgbk4W+
A+bscsjc52T41CrtYSxOVZccDXxPGMf7w/jQt8upTIg37JUvppZd530btlMc1saZO74O7jPqNH8c
C0CRq8jNgnZQP01afJhm7bjk2sWYjC/wlm4wdrhoI3vXrTnM1mE6z6Z0L6Qa9rby0BX6S9Zpd9SG
JKXCuyZadOPf6m9Z0gT1FjS9CTYcGSzyvlvG224sgzUCDAH+mfAEdrurcux8s+5CEQlY89c9Zkuz
ZfvYAFw7OU4njHUlihpMvvC4svzetS6TlB24UN0AFsLOdlOSlvobONqnwnGCWroXcw0v14nxwFv8
BKZzWRBwp2rQux3mNR0w+xQKNzox3faG8grA05czWTfZFBYdfkjwV871/GZo3kgkaTbpM1oLc+Yz
j2x/STjY2QwwgqOZkgSt7XyBxrfD9i6sl5fCuG1d3U+H2zgCoaINJ3R7p83jGTltQTW3uzzFsDtj
IapIXBqdGv++nCO6kiaEo0NPj50wp0Wc+I1beRO+AJPE9DwD3Pc61wIxVR85UG+NmIGFEWU3sJZL
Py5nDrfisUxzr2R+QJFeQtHAc2PELqUwll1nOMjR7ddxwCoszTZSH01F2t/LqsRAx6wDEEaQs0Oe
zvs8Tt4wxfTb+qIxriPLPmcFkR4vb2Q0HBCJ3q+LG9JN7ZsZRQ3Zv6VyMDJBL68f7RVyfdfigIZq
YS4vZnt8YtH7wBphgWtN+VoqNtwT1Teb+WbtXoQSeSaM9mFNbl06PwYb0OFj66jon0DJuMvzydjm
KF/IK/KVKrpYss9LBqNoXowgXdTLGodIxw0nBnqww708++zGa7CBj17urEE2RC9NmjyXRnUczAXG
4ssCNsr4n1nY2L5NjrPPR/1gClgA6rdVfBGlc+D9OFp1tM9YlBItrLIqzyVgjVJ2+0HMfkUvN6zu
EZrQBpd4ylabJMu9kbDOXAVJXMTnHb281e9cHdacuxzmpD/GAkKeGM9MnGtlPh1cJd430wAQFwWl
7oaLslcXK7Chs7N4gkYZ/VWVfrMyPrSHg8BPb0XQs9rTqZyFHxuZ144EQiiJD82RKd5rgWW7hlZA
pCG017BzisBo89uIv1kXvFkNKHW5PtaiupmouoR8mqv0NorsY6LWfibXx6yEtLJEEN8h3JrTFMKq
IX8vCtY+D41lvNO16VCCcw3jV8N6mLv6sChgqbQDzTgTPJBjKDt6AkhObzM+Mj4wIuLPSNaq3qL4
mfgAP7Z0b6rc/bxhGJR8dve6tsOOSeEFb4ivaSX9nTXtAFgOSVZ9Vp31ZmkBWdl4cWYrdkZj7dRO
mcJ1UGBKGfFlNKXPnaHtmjq/7at+5yjFhZ7lu1RRP+E5cgUhxvRKiiuvmRHptsK4tA3YImzSPDEa
TiM508QmvQIpWOLknllxOC0DAhBXI4kD26MkDg2TuVym+WOcPq+VCKSaokpB3TYrq++Cu5bycm0x
c+vdT/jbPimK8zKtCb7PWjB266Gb5U1S91+nHClVP520bn2I4uRFGc1dMluPalFfDHMWrPnEhTt4
bhbAN5QXN2T46lXp13xOn9tYeNHk+K7aXTRWB9WXC48YTyYv5Jj5ln1bJV8hELIyMNCfj4n2pGNr
C0a7k4kRKtsE0dJ2cnYPLThnr9FB59GTrqDon1VfAjSYaxNyrHP9XC8CqvOLGZyK02d+VlXKU+YI
nqZNR3zQfXDyz3q9XvaQTgkk97V1ugGY4y1TOYSq7EUK+IZxMZseMwFAR/Si8TegqcAxn39okq5/
P99/HC+9175upz68dYPuZWtX9T/FUA88c4nuGxiKs1PNcUBKX1TeyqXEtTYCn1nd3ztUhM8/19v+
pLjhkltOES0XqUvf7QV/OPmngh2qBXX+bjBh4Lla7GaSab62584u3UW3vzJDoJb7UGm8v9725z9c
r7cxl0gk12NY7bnOpbB/4ev03Sflfen0/gofSqeurLLR6rlCcoz2ll/duZ751bgYAn03H+MTIsrd
eH4s98XT9MUI6qNzwGH/WPnzpfWU3/3KXhRj3p9+YpcCF1MdqtUPQgRO62aNJ6Q2VvG1XsvQzT7h
wwKD7FsBEtcyeJKO9MoNlR6fLZRsDkjistqXA+rAajAea1Xf1c1XC9rZpMJkxsw6Md4qgNLG/NSy
StzYAlumsMgemYvvq1gPlrj26yQ6KG117kz9mWU8GcoU6NG1Fin4+BAHMg7MZphpdETmNboHnxE6
fgwVW7wi0QuisceyOb4qXaSlw+xt/aMblQgNGORoqVdV94140ZW7JL+I58+LcbvqX2qCaKL+s9U8
YDmBku25dvuneZF+DqilZ4RItIxZbM3P7Pg8a57sZfan5GmRZjAUyUmT7Z2WVh5kbY/g66Bdye2o
rhtN3SnGpxIBk9DJT8lsb7bf3PRqWO6EwkyE4nJKQdN41wXTCwpnqO8UiCeDu6CrYHrDFrsAxU5J
yEbM9lr5OOLew2nduTNedObjnB4hl+4Kw/YW7TKhdLG1IRCCsLWx3UWmetG7c8heAT0fwDHys6II
OzP9ZA7zeIAceKRAgUmTsmUVj8DCh60E0NP+TJXteQG0p+hyZ45vVv+AIUC42HA/3Kg9wAdG2VY9
W/xovGIDolO/qMX5oM63dTmA3WsnvV3PhpzKs3xVadM9W1IDjvF6vnBwZctFmjxw6F1VXXUx6SV8
qk3Zu+x663aqqRKt2Fv1DBSCGDzqdJtqRLWJMWTIY2hfJE8c0meQl/XJmi+LwvW0vN/PnOPqOHKa
Vn6lQtJacyw2XkVzqNPItwF7m6W4lRbBoXMWDlLu1wXL8fYz4dN+K1U/neygyHKvFp9r49HE63F1
CWBhluB2xPwuNFIQovU5DY1uRZ9q7k2R3/cIy+0Ea0jjue7xvILuK7JPODh+s9QVHJgR01rSGMC5
hmINJhIwveWdcT2ILTB93QNDwhCmkZ+oIjCNYd/1xk4rhvO0+2Y5E4rBxUNq/uhADsucfrfI2yyZ
DiIiLErhXbAeB/fRaT4PvEJR8Sbh8cYrGejRdaSjbeOnV9vwSnR3pk1LAhfGVj5Fa3dVW2EjHoYK
t6GKldOeUDR6DnWHFrc7Gdm3ZUoC2PjNjS9aBMF6xZ/WrW8s0kOpusvQhqt2HBT6nV4+wqlhaPOc
Nmaoqoxx5RjmBL4MLPd5Nf1lPqtVvrJhQpiZ7VrjKbWvTAlrGmmisZrfpBLfSB5QHMHc7+kGBoYP
ZhS2VUswTQ0hQNvFynSII+bPSuHZ2NdX1t3UySBJeq9Hy1minAdZh0jVHCJoVoPtHLrlzliKoIvY
S6yHSTH3K3bBwvZj13pA2O1ZTnMWW/LcZHId63Kfkv4DOdtLzHXfD4BPZqBl8tEaBihgz3P+mrvO
blCHxkNPdrKyx6jCbzoR+8Y8mkMUWJWyJ3oOvraDx0F8iNx4XzYoeLHOa+F3NN0YtMtz5yaBbMoL
N69ekw4Vl3qDJsZTRhEig/KkK/dKPfk92WOtc5azFpW2Cx1mWQOIflVmh7j4YkBEFmvK9zWezzUU
+2G8NFHTlmJfCQcyYhmoWQqjYvYFVqWpttCiRE2oJ1C61tssTR+K4Vkt7M8RG2zKxgp9O2zWF3y1
7sZqDXIWzlS49/iYPc28wc5obVZmfgGlV2GwLcrqOOnUN6g9XseG/mTttafC/KrQxkbxZ0ghuAko
l2l1SByGLdYcVOIp6qNACnUXt6+j2yL+uB36fDfX1r2G1NnNlr3hCCTkWMxG5JjLxEcydm2AQ/ZK
eRSoHqLxy0YKRJPvp8rTqBA73E6vhRAU7b2n9obHMOnYiDH463rng4Xg94JHkN3AmSI2mOUjy6Wx
JBqsjiZZvYtu1qA8RW/VVem7fkUb+RbtQBUDittnCPuRP3z+xdV/cjK/u/qHmUBtLmmWR6vFfuP1
i0eOGuakxdP4dQrV0xwahzj4pcv8T+ofgSpxi8wViCa1jffzQ/1jrSIfZ9hKHj4XXxN/3JPhslkn
n3Tf2f03MUff2U8f6iHG6o5j43Op4W/+Ab6KGqfJcDVm+O4a58u4BXKcADnClAPWgKE/Wq9FDu1d
nNLk1V0eFVJPuumZctpvEnH8+8/8uyrzj2poQwF//Pz9hJ3DNFIN6apXHSF6uhhP7XIfkj7boWfA
uSAc1v38K2PDPyNcW1X4ryrM/PDcu1EVseNSw0M9JInxbtloUqbBpvYrm6PvU6sPD/zdpTZs74ev
OJqgqcIJNsHu4ls2oS4ghMwvAfL0e9rhY7MrH0qS0OaT3Fxh/eExO1PN4NdhET9Z3+9uZBty/HAj
+mQ1ukCPQuX5tIrBw2MsSV7/H75Qh+CNbZqjaTj2vL9IBIqgSLM18RcjefqFl5gADPzzsVTD48Ui
nPbXLpU/gUchbxs6Cl+EQZpqfbhomiQj99Jsj1jf9c9FTtwIBgsnPSTlw/Hap7/+kD95ad9d7sM3
qmhzBemPz7hG8NsyFyPG+RcvxsbO/9gY2YyuMNqlFTPER9+jyhgh3hh8JB2jaAR+FIhmiOjJT0R1
sq3HecK8J2tuXfezidFEin+Euc7hBCO+QxarptPOHo/p8taLbpfb9xJIxUnvXXeXF/XRMqrHxHSf
knU5LHh0GmYXKmVz0prNe4BKe7CPUIR2Y+PQ/jcFYy4BLrh4UAqOWw3Gbf8+5fiPref3lfHhPXn3
iT881Zk5HtIunqoczpM1OaoW+248kqcT+2yflGP1huwpu2qKbhgVhzC+zuhkD46E014kYYOaoARZ
6nuCx+tmX+RpUDe/+O7VnzTl727zw1tEcpXNZJjbLI79ZXmWEsBMQtsdmNnRPJksdBmYfhb+F/62
P112NuoMY0u1+RMc4HbFSjUAbYoSKhAY3OY32Z2C1b5Ffut8YYhfWvb96oofmLQWulGDxb45wQCG
VcIXcfGLhf6TTcmGbsLcBrzBNj4GJ8E3zRwU4CYHzjeUY8hBbL9cv/z1C/shFeF7YcGsmK9G2+JV
NOG+35UWJrYbsYwPYrOu1DApDISVU3SweiaaadBT8s44aUqyWTHgeZgTEZqg/399Gz97nJowIV0w
QdJwJHh/F0qGekpBeIXO/xzXMW+EbPfXV9B+9jg1rLG3YHdhOB9zsPIaPLnYvrE2e+rzhBfnZjE/
d70a1JibG9C0TExm3HS9ctfucTbh0An7TeZOYKlDmKnKA3Qtgg5Mv4uiva715/XAFtDR67rFejfH
6cHNrN1f3/XPUCd7o2JofEUEtn90HRxsrI7qAfcuVJgXQFDhEpWQ8p5HvQ9K5VlTjNAkMKsqO18T
9ZWVYk6mgCCY8hfP72cV6Ls7+VADDlNvdQ4C8I2tdCwnuSuJLVMJ9tNH4yYrIUxFOLa448RMjNnv
zC5UDWD51c5oi1OTpQbN+AsKIB+tQiDNh188qW13+bhJ4rqnMXeEh6B9rJfGctEU2fOkjAb//C28
rf+2bQGDQ1jEfxMO+YEs9PurA+MBAw84Gg7H6PtFmw4r5SR285ytczBcp2EWOMHX+bvhLKcriTS/
Mgr96XJw4U6x10EC+lPWfKFGejMypd/in5L7FHPN9GG9bXFvCrJDdpNdtKH9+tcPFlLJn57sJlND
eqBTSWzSuPefE0uvqFwLMpWWqPEcbDygbmTf+iwCFcBOZ2qPRLDuoJntGR56s5BHU+muG9nuHMBh
dMn+LIyd1VSa30cRR25zUBfBdA+/n+8OT+0OMe8N1nPexNwsYYjhAgCkCrKdTp6r652mfCuZH2pz
e5hsuIKDNzXisOQGvTV4S0ycGTY92N/7WsPcGWqqgBdpJHed9dZNT5gDrFN3wHYqGHl2Fsxtnfg1
0gdO3HmgDMjCSWvucQWrRcF7hasgPjxCTgcU2hhm5ReO/DLhFGUaDyvsy9qc/Kmywl4kZ2rRvWzA
nUKJbkTfqii7mIoiDzSE1BFDjnwq9kpChCFKMJkMmOUx1UtsPkENZ+ahUr+K9KFONeyMen8a1r0+
Lr6MHoV8UK1Am01mdLglGJfl+CVVz+fk3JV0J7BI00sLTwCJTncsdo7mEKyX+XnqhFWzXJsz4RHG
5Jfl3bpEYcpnB0jzTPM2pXGsrPPO4pOBTWm2ONTNgLXunU4NXqx1ABM+sLkbS0+uE+drF9dXRplA
Ssmea/htbeR6DWOkUS7B4pibc0R3JbE4lG71BYrq4muMPbBVww2p8rsGhm0C/6SA3Dxbz/1U+3pv
hUaCp9hS1czjokvHYANLFvcy6/sd4moPbwlP1hozuSo/wrG9xNnC/7/svceW3MYSrvsuZ15nwZtp
ASjbnmTTTLBIikTBe/v098vW3lI1GquhrTs9GmgirY7KRJrIiN+USXbwL2cNdHJjfay0y+NkmdRY
+63PpaVUtachzdRMbD7kmyZRWBpyzJooHqNkoYXpqUPAYZSBFv8cxd+rAKQO5mcOU0dI5CWZ7RV5
vksrhCY3SOSXT1PwtPFrCkCjo8UJtQcaw5nsJjF93qL2MFZEv/+PaDAe00sn+iZfLiU1o87ykL06
F9a0Lzb2cxBWrh+01AENxANQP5jG7cZEUzNNSSr7r+GQ3EZpspdqQDusDyhhbkUFG4mMm3ok0Ss2
njQNx9TY7HvtPEg/LGTHpKxAvyq6i+2HoP/RlBPyWT+7QPEsmeJY9DVocieMz9ifO6pdQ7gedlDU
DsAN6ItmtxB0XCBLSPQfrPZpzH5cVCADUbRtymOQ/+j4DZOGVCam2ClA4IxqSfxkjxNWjazk4Ye9
CW9T7RHoEr8T4xYdM2AWXKmF50TPD2hd3Dblh9jf/Dbb3Av0zxNF8UqKnaZ5VCm4bS4tPWBRP/8k
Fd8n/UkJ70KsboPikyJ1WzwjKVyedCo+Gv3rskFKpFDcQHsaqAsl9ofOpLJr5vshlA5tdNvnxa6v
7qLpQeofkzrcaz11+344NfKTonz1i++B9aFsC8dUn3rZpziIkIP2KTdRhIsrp/Fvu/RWfJCRtsFQ
ZXdGU3vgmr20QpnSetb8hAbuJ/6ia12+gJCmjQp1pSErp7Pd5w9lA0uTKxBGEEogxrbXIWAgdtpy
F2vtT4RGHstuOKpFcD+mn4u8/m1lsScPAucgebJOY7fLj7J+mLqfAcprA6Jymtlvu/FDF1feMDwM
6cdBvVfU33VPpR7dkZQvbKnBvo8HaO+NwzPB8dOKCul4n9UYPAJQNQITEsaDLv8IW74bqwnUvjty
TKht51bTh6DIEBA76pTXtFYiL9ogbvnct8qNnN0hybEtKpRMm5umo7lsgMAeEWykMbyR0Ue9EExB
fya8hLtGi+6rYNgaQ/UrjfQnAzHBpkBGUvZ3ifERgYkD7FhHTaddr8fHED26zVNFWKXKT3mQwyqF
oqTXPOIMJNPa+yB4rmVcFcPR22SGo0QKwh016Wne76JciCnCcJz0Ht2UDWwqya2L4KeOMidw5dAd
qHJrEtokfoycofUZzbudGE6u08LGaN6vlR3tL9oXdUK/KPm46cf7Lg+oWEdPUp05vuIfk0nd+hSJ
O6qmfX6K1PSbPAz3uu872uanSgpkYg+vmdVelXn71RvAKF9odZ8RRdjzGz1zU3zRADDLunnXFuGj
LcXeRv9sj3TuzRYBKErlFwqhVtm6w+YYbvYouj2MLdZrUv6hRzvVtjK31O/N8bAJ2+dGy70GDcyh
efbvN0NA9/YG64OzZJxCaTqmkQFYu7IfavRIGrPZZ3HxcfCr3aZpf1jId2zNvD/EsXar2vmp1std
ubkp2m+BPrmobzgoWDrlYL2059Om21nxY13It5BYHiz/0UJhNJSe9YBFMSROFsq8gzNvU/y8ID5X
6Hd2ph3kTvZUcfmpCLvAsG70B7n+VEIAH0Zr55tfu01yc6FopgASsdsfQ/RsjuFuUlgayschVXnO
0mHTym3efpFI6Hxpb42Wo6Tngv54VN8MCQZVZbod5PAwJQ9SfBuhUqzEFLn1cdcHkWvqj1P6M6bn
Myitq6YfIjTE8vojwq3xgMlKbRygDDoVo5WGD5Cn3NwOD5vNQ+Ajq1k8mMV4pqq/neA7oP7p9WFz
jHHMrQ2TOrjijv73DOhJ0SFMP0IrRkZRTWhTRj/j/gOGFwVLSpaifdbKXsOIKn3cZ7SxirR1FFu+
sXHh0ONql4/0XJtvfluSeWCqCJo7TD92wBgAcqY88yvuQqMU6jEgfeBPqD1eVMn54kcUAlEtLtEO
G4/dtiz7e0RWDqEOQ6b9lCR32FS4lrXZlZc7/aKcR33YWnCqtjDjdnYcei3UGXSlMBcf3TYHwdb9
CCM4PXJ0nIA9pbYpGlke2KNbOmY3cV8gKhNvfXUXlkgiDvdqqnt9NjlW9wuVN0TAaBWM+c827vYK
Z1zc22fFRgS24ANWWzSMqbIgrMr1Nph3UAjcdvNRjUYIUo8TV4UNzhyQFvgMEgCkROLYEawRJHuC
y22T3LWYTQsccZcPTwi4bI2uPMn9GfQf5Q314Mf+A7JGKGeVn2pfOVVJCFMhdMz2ENetm8aJZ+ia
Y2soltBu1HwNWM5ds9lbpu8VQJJk9WcpRMXC+5apysP7If+tFfvROgbq9yk9tWp4W6UozFENrqV9
3p3i/CzZh0b5sNncaRe6WoBcaI+QHpSc1TJiIMaxkzj8k3sbMbgkN7eI5TiN+ggl8jzAQrFjMqJ8
F8fHwAxJt1onASFZ2tGNcdknm8wbqeP4DxM6p7DivxrRV3VAzrrdd/WBRyeqedUOUb7UuKdNJ0HF
31Doqchewn48V420E7q5+UDelbSn0MeeVQrYJ1jhakezfLTwMmgq6VlF1C7O+t0U38XqftS+WMY3
X7klyfw1kVMX48esOxV2etel9U1GH93KzxXSAHrc3E9he4eN431AE7TGeQXpJrc29wgCc0dv8wuf
rxzAuTT7ybocil6nSJVvGxWBgfbHpFr3Pc7swVPSPzWKDvrxJmb+JDhnlSzt2+ZobW5SKJVlBiCt
Q+r0tiJVRq8F37BDUDRsg8tNhWyLclSSkv7jebBPZvnkR6eNyG2Cu8A4I/T2sVHuTJlEZ/DgVTlh
fjbK+438uUiq3ZfWLO4EYwdwo1fTR5ak6Zz7MnJH+cGqbu0EamI6WKhsh48RUx6r/YeLAbrID48S
J3Wf35XGsfJvN1Z2a4SJF0THJjlgaQpj8C5CcyYNQEBavTdiIpFbXzJ7vNuU6cHSUTQ2Au/9F9vC
K5EHm2nCN0f3BJj/rOgrwevZpPC/t82u9epnxZMPGwfC57O551Shfr7WM5DfNg1E0wRWgWIoVLfn
VaRJMtrClwd1O+yK43gXelCQ8A/9incgqF/ycbc/rHaI3r74eXpbug3+B+G6N045g3CGHNAa2gbf
eYsWD90Dj0c6JA1vCw+yU7FfG+fbGhJAY8zdIDxAvWC0r1/CdpFdNKtFrrIc7kvl1la/hcPdyscT
fZ3XdQxKPRK0Dgl9IA3p0NcxwiKY+jAJ1K108k/ZrjsMp80eV7Bde1iJ9LZe+zrSrIY5DgkYypRI
+W/hRRZ+C84xH44WwbfgxtgOHuIiv+jYjof/VLT/H93n/1B7uvoKwt3itffEr2z8fg3uf/n//4Pu
l/8vnSFQ7KLMpskQvf6L7ldRMqKoDXZfh5BFKZB195dQrAQiTVC2TFD8mmWwSf5L9dH+LxA5eHbC
cgKYnEIF+X9QLJpvcYN9BgHJwAcQ0B38odfrUsrqeONDLt5C5d/K3XQsa0FWudzWlf8/Vr5fQlHL
0zjCGN18CyiCSFh3kByN1jgMOajXtN4WcfR8NfUPf+6paxDhfDfPw8zWf9vrao8YKckAovqXbuOM
eb0vLWv3fhhlvqPncWZ1Ql9T+sEUcfxvoGaoFnbu5BYP9EY4JAFn3Fhf/IOwsq2c/sfakfWmSjmP
PqvbBi34NQT8eda74R0wCKyxLpdtjIFUesw86aycEQR03h/ym5LhPOisZKhH0aTVA0Gp4niKA0ie
oQoMYeZl+3yFlSH+2PWJ+RKMo4x9QFPQmDdKEEnq8hIQMvmIVe7GzAjuujrXDxu5to4TNMmDMSnP
fe8Prp/UyUr0pVVkq4j7ARmg9jz3qLTRlKoQCeKdVqtO0MdbtA+OBbC596d03iFhkDRH2P7cDcin
v9gRXrWoURFL7I2fRMgOxy3lysuDQeHo/RhLn+1VkNlKTXjL0BAiSO31dDa9gP40MpW/Ay7wf7BK
Fj7cq3Czpan40OxVm3ADbvbBuSQkaKBz/M302t0wbpM7tJ++yx7L9B/YD79pfc2ndLZI42YYjcwi
fLfLvw83KLy6PK4Abipbf4tPwmHarDRRhMrPfKlaNu4/KiUMwbsSKc3VV+ywwouMgOd77/iP0UP9
NN6anxPk3T4PH/K9diR12WXfCqfr3PgrBDvgdIFbr6zYF2m51xsGsxZuERInVO6gTr3+FapZobNa
Z+JXSE53rPfxPr3Z7KPTZcVcdWGKdUT0QPEoNN1UXZ+Nd+OD+FLLC+UClertVq9cQdHy3c7J83vz
JBAs/3OPxID2eh1T7KSrOeYhCLu5Iqb8kxKi8tINDjzTCY/JXfLE227dNHqeSb2E1OHXWYgioNs+
uxs3FgXvsQ1DTFK+l9GXC6qzdRO7WtB7NSOnCrKykN4k3POIYqFdDbKaZK3pOiIOP5Vsrz13Db12
5H+87DuGLlSrezd/QA0CePDKQfT2vGN6r8Y6+6Q6DgWmkRM5pkoTbTbU2v6Qc5Kev0jQC1fz8oQK
318ofYg7zbbmBTFshDv5huN0KM0IbWZqquUvGYXiPEEEl4Lw+wHfvJn+nNC/Is55zHRmDAQHiKjt
R48a7CF3jKN5q+3SXeCCV119SyzuDTJ8nVuLJuEbU2rIQKPSaESsPfve35s79Mu98cvkKG7sUrvx
3h/h2/xNqH/9HW62YuQqavBCIlzXJ16PGJNQe7bwEVrJqt5eVK/jzNbHOGSGaffEKcPJzaZjgMrD
+yNZOEVfh5jt8Mg2ui5GBmNbmRX1I2MjbzUl/6Fb2k7zMQtL4Qa2yeeywbldN8CDgmW3O2q6KNuW
ID59rab/RldQtS93Wpo9J/Xlc5hgTER1qw/WTv21GRE76mqvhmjjyKqYkTD6XWtPFzgN70/I23v0
9XzMElnbv0TjRpyy8LAO4slYefYp3a2erEu78noJzdIDRb30XS3iADe/UPnGSfJu9KqHbCc63/hz
ts7lWflCyT/79g8QoW/z6NfDnKUL1qBxo4mDPbvx9+0+3ct7OlUOHZ3j+/O5cEG+jjQ7fpA8KaHX
E0nbb76ICW138UNx+geOp2I3vL6KX0WaHzu5rY+B/zKlXhXs9R1GZ85PIKhUQycv3f3vUEdxzl19
Q3t+VeWdpnQmQ2vyLymFBfmAWuz/v/U4V1EZWx92rkSM/65Hda/tmnU0hFhv703e7KiRJ0R0O3EO
aPv2u/Jbq7aSR4PC635Uh+6ACKuDZozNClk9vBfedK+ncXYExdSU03IitMBVRoHbfyJ13MLA+EJZ
NnwQGY540VFqdysX+Xpz5Qxcuz2Eq8z1oRJYGAIqIz+AzvJe8eJT6hTn7tR5Ecx3Woqf398S4s+9
mWpNRn0AMXD5DdYlKOwNlgGEQ1Zsu4m/j3nk1tYKq2/h/aHrwFQNxJoNssaXQV+dlHGVFQVm1IDM
PcgWxVZkpjBIjvjJZbwA1lKZpUuf4QBaxMaTq9+abYY46fFDRPRsq287V0CGKI+n34TNcetOXoRi
wf3qe1z8zdlMvoo5u4f1i1bZEfLi1PdExOxegJTw+jiPB3XlHFu4eF6Fmu0PtcsAZFoMr5QyWk9/
SN3D+6tiMYDJckD1QDIBEb5ehLlt6nWL1glwDe0B0TZaLWtn8WIIQEdUuCiA2eYsRIfShD0EuBOV
1pdCtDrSlcNqMYBNmYnnIJmYNttIFio1WQWWhObSdLeRcaezppUH13IING8Appk62d7raaqgxZq5
SogIwnwOT6a2FOf9L7H0IKAw/XeM2TxJQ0j3QiYGpikdVSYECmtnOou6P5aGxjZ/UFwePg/GykH0
BpzMhfIq8OxWRg8yyVJ8LrbWbWu6Xbtvbmx66rvQ23ilS98OOnNyCo6h7Cp/tK7sFKf+bCj/YqlT
FUGIAV11gSJ9PcUyqp7AggyWyWCdB791bVTr3p9iMYPzjXsVYg4wtGtEwLSagWpyg2YoIBpc6yBd
jrQVy2FaGdDSDcOxRA8ACzB6HPNSQYJf7NB2sMp6R6YNvzU/thyKtROfuvvoQ3zbxE53gDLuWdOu
LLbr9vZLV4xBP5RaBc8wxTJmO8Mf4W4pNlsPcwQc7ULcbA75Ht2CvaQ9/7OS0OJqsjWgyArtJCoU
syMrR3ksl1pQG8Y3eScDHzm0uovu4qn5EJwoC0FzUn8ZyJM6JjoG34ZfwDRWvrO8dEKLLMkC9KiY
8CZer6VeC9omqGhBwgL5o9gNzDKqwd+b/T/IacXferOo/o5lzkoxfl8nXcczhOosREF7b1CxkI+x
d9mZTn7jB/sEYP8WLmd/Uz60H4LVO3BxVV/9gNkViNmO2kmZglWI7x/LDJ0OIDr2dFOH0rZRAvf9
PSQvhkOTDMEyift2DvT2J/w2R1691NxQNNd/K950QG/3frx4QeP1PwcPa0MPpCCSjCuxF1IYw74K
PTuFzdgfLSvliGghfISqtMVwGX3ZZOU+Wd42V3FmJzGKylZaamzcbhc9FDuETuhXOwbZqOrBKUm3
5s3KpC4uWLwA8Runc2S/pDlXaRP2ngZeWkSsPf9RUPOUI6/ebXVCiGZlcyhiA75ZsITADMaEmjAv
dWF8gBcYvncsWPy770DLxlt0xXDH26RbKXZzLp4XqgdotMBpfkHFNUCUBkflvL59FncPolO0uEVl
fL6axmC6QJ8lwdH2+R2sn726p5O//tBYusA53P+KM1s6ub5BiVdmk5C2JRrU5q14Z5t30oP0MwJZ
usMwfbWJsvDaNmE3oelFJ5izUPyoq6/aQ+TpehSItibWMdukbH62TaIgNpP9QGIAJZ5Yv6/q+rCy
mET+OfvAr8LOTv1NMYzlcBnEYsLwqdlhH73HB9m7qKIL7aaf/008IR5Iz5Oa+PwF3Ldybo8+Ob/I
wc1du594AjckLaqnfV4b3cKHNCXos+JCRVFTnyUrXXWZ6hpALLwx/wmygKOXxcpuXFiTr0LMbo/K
LzDACkWasA/A58d70Da79TW5cJqRcOvILsKSld+wg5C9UkN9VEm77BQM34exQoFaUVfOzIXuoQ5T
kd6awmbX9fn9FE5BPPUGEyZGI2Et098plw/yWVzFgiwEmsY19O/r2cfCRUFgqqK8z3AlnT8t1KS4
WLSjL1uWx0cZsGcCJixLvKmH6HzJvfdX4dK6gBCn6KLFprzpOGe2XVZjzzCxGvEude90ZbcG7FiL
MTtEhkqe2kgSa4+ETnaj3YBggu01nuSmGBE4RvswROe1W28t6uw2sg28RLn+MfGLil1S246UrlGD
lj/V35M331Q5X7FK+FSB0F3IMIXW0VeyLJDWknvJvr//qdaizfaXUaLBgi47WWlwX3cWfoyArE7o
hadgM98PtZStsAj/Gtnco6kdaqUvdGJ1u4qkjAzURuikc0xn3AkqY7w5h90DbcIJkOOwLVfejUv1
iVfxZ8kZJenWkIeXJTO4iXajurgVbgHrcULSMXUM7tS19Fcsw/n5fz1mcT9cXTtJ6Zd6YRKz7aov
dY+FH/6H+1HVwGzCrPg3M0yur4ArwaVLE+nGdTQzDvJEJGXDLqaWnH3tLTdx872gbkq75Ht2139E
TqW5XasrvOGz8W4V+dJfkcXGuYrcKmqLgvVL0qR/aT1ON7DACFvtFYjotVvvkVXzumeEtfuGyvY5
3v2Ljgy/wEKCl9oDUJfZSu56zBxSn5sikRtXh1u377AWgE2qtehmri7mxZNAkAiFbqVuzispdqUH
m1hcTL1VfB6J0XbF42bT4Ktqh9jk6i768Dc1vhTo1hYBdtDSCQ/qB1xCb+1QPr3/5ReX2dWvmR0a
emJuDHXi17SX6hsqd7+tUv5gl+rd1Kj790MtDpzeAMBE5IoxzX79pXHCxe6R9zTWVgaqIDU8i3r3
foilyqUJIY9sDfohF/LsmPU3COFp4Usmmt5hmUHHAEg4Eg2oTa5rYyzlaNfRZpOn+QoOILR9yNGa
Y3NfkJi6tgOsAImZM5QR42lleAsvDFBpBn1fmPesntk2VfI6bXQN2L+Z2fh/WzzjOoimtXnba41V
okMV9d8LaagTt79MsYneTlz80AKbglfrR8Onld+z8AoxVczPFR2IG0zI2V3aJaVq+wJi/UK9/Njf
5RAZ9pYrcq2xOhV7fyVBeENuF8fFdcTZB8aoTvcZLwcV3DDMcjx9t7G2OBR8yD6bnwbrhdze3HZ3
3T7crSE2ljbLdfDZ9w5lmZJIS7J3yQCER8N9ZCLJha9H1a1ceUtp5XWk2ZkEZ0P2ZZxitgWSPTjZ
3WCTvDfTcGW/LIehviKbiPgZ86NvrNGTmcSx3+T3KcLVyF6NcrwylsXkFc7qf6PMr+9eiUfIGgxG
JK+Jv/Pjs6iriMxV/5UK5xQEwAA2rV2hSxUkFsvfgWcnzkWL67HDGoHlSX9UNCtFqQ6eULdv9qs3
2cpkvpxNVzeZjo8zAqsMU2Qp0Zcp27bDNruffuCvvO081ZPkp3/QPFk6hIRBAFk6qtRvMBrxJFsj
nP4/81kBnqoglDj6Pn1QDhRw+rULbHGYf8ebPxQxoqhkiDuUBnUc2QM01iHArdHIF3eaTl5gasgQ
GPMHYmqa6SWGGrQtzB+DeTtZG+i/xVZByuT9I2ypvmvC6/8r0mynGWmkdHrL9F3yrRCtaG/lz7Ls
JJ+hNW6+Dw5NxG3JwzFzUl7DsNKkrXx8/zcsXYyAsmh8gLPFXELM+NXCKS5ZF9H9AhKioJjXPdSX
3ns/wlIxzKSArApLCc18U8/V6kL3I7w82QnayaJ0PRzgQHfO5ak/ShSt4/rfZJTXEWd5HZ0qxWzB
nQmQAigX5IRzlMiLGHSUaOshYX0uLx5aVg2Yev2P98e79Di5Dj6b0U3WwF+rCG5G1XOKdvHGejJT
7ecAQaqaPr4fbHFDXM3t7BKEEV9yZzO3YfGcAMaIkfe2R/f9IIsb4irI7N6TKA7rCSY+sOr7j4rU
7DB0OqqX6GfVayuCpGvjmd1yxpRC1NkQCp9m2K+6y5p1k3TtHFldk7OdNzXg3DuLgwSJ7N3wB7pa
onev72UvRFvrgJjryppcGZg2K/IP8dC1tSh6k0edg8uxhFtfQ5d+/0utRZldOl2jKhi1kYLmpaUM
ZxzrMILqs0t5AeWB6+DKoBYfpxQnBY5VwjNZmo0qNy49VCpxeuzUHeoLe/VJ1vYC9yB6Q0jYD/RS
p5Vjc2k5IvIhOEam4OHMBomfxJhMKKxvVa06qHD1odW7rb/Zbcqn96dTrLb5O/g6krj+rg5Hfyow
YkOllHNEre4nKz330XAoiuhkK6FTW3K2k+p+ZQssT+rV+ETiexUVQ15dzVFYgUaMzF5cOigGXJxo
t/FYr+ZjZrnKjXJYpQJpK4MV//0qrN1LgdkKOIu2V5Ltpd8mbvShOYh0mj0RflX+AZlqLaZYz1cx
C1wklVoRMbNqb+Z/XODavv8JF2dTQa3PgmrHff4CJLwK4W9SyLcib27c0fFPvKkRygCa07vI1OTA
LG13TaxrMekETcJzUxiFv4F4I2TZtor8khb5j/4jNY1dgiijW2KCgXxBsW32m/W2zOID7Srq7AM2
kDxHX1SKcHV7sJ6lTxnXguE8NFtz3zjaefOQOSO2ZVvVwwLRsRykPt6f7KXPycuXf+jtCQet15+z
MrX/9KszP9h101esrFYiLJdsrkLMtiQ1xs4qwv8c3Eh6oru8cVLUvj+ZnDqKKx2Cn/3nwnQAOhy1
8xr+censuR7hbG9igIUZViYyNh/WdQiuYby5VI07DV/fn8rluiNKgaZK2oTb/OzS7Y0hbLKQx6Z0
yifPBKj/3OK9SfXPJMG+UKB6DjqHtQRFAJ8TbyW8GMj86KPf/1f42UWsDdVQvtRm6CfuBY8ZHW3q
CxO6gciroMrhrr1hxJX7XsTZlYxKoOJHov6OHEM5oXPb2ThN3EOyhfd1CrrIzfFgXBnm0ve8fuvO
Vix2c41ZiGRNvNK08Ha8M62tTLtLTHL1vcccF/3w8zp6cPFcuo48W8gIYo9SKTOz3S47+r+jfh97
6R4bTDoqR+0GEtNhrdi4uKauY85Wrz3G0xCIbLHbNTejscvzvfKcHgRl1nSkHfoIvv/pcs6Auq+e
iYtp8VW5ZnY6RWZdKX3DTFegHHIUdbZIhqCDQYUV45LueXMa9tVt++PyaQ0Ct1iYux727JbBqwVB
74Fh99RsaN26KKZ36Mja+8RrOR1XFtXimoK6qenU0CmYzdaUgqtE5heM1JTwacBKOFHHvbWBy5Sv
9BmX072/I83WUGn4FwSxiZT00SGdgGzYCc6UY4+szr/ZKFeDmi2dyaozvHmYQ+u2OiKV9EHfJWQk
6u3m0+SAM9hWt+gw2R9Xwi4dQ+pV2NmqiTdKEBQTIySrvEGmJ8QaeCf6qRyA1MkBAP2DqobIWucn
0XXQ2XqpE79Ex52gilFsRxtErV31uO882NBQmglZqqoF9hU3j32ylvwtbpOrAYvFdZWuNKMJNibl
nSBa7+h++xVGVh9QAeIS748aJrf9Q/sg94e+9Nax6IsLyjJESQ5ymqrOTn3sLYOmFw9nzNuLbVVa
6A63ien5SCSufNmlXWIg32pQdJAs/eWFdjXQztwkG1Pk1smNKbuZ7kkeCwpKavEbuKD1kzxF4PrX
MRVLM4x4HpQi4BzGm1ZAo+lJpnfUsbv8q4a4eyfZTiM9BiW6KMO4tm/EFpyvpetosy3qZ1NtZOKx
Mp6CJ+VF7Vf7EN2JzqHtbnYrk7r0/a6jzXZp3ktNaAy0OZTb5GbaTa70K7sPvPBW20o/DYpM+3jd
f03swfeGONujKddKlwnLcmypnRg9E61/WBnXUgjI7XDjDQUc8BwSGOHgXdg93wybksfqo6BNi8Im
ypNYHzsim147xBcjKgZ2eugmA6+YZyO+P8lTIp5+G6Q09qnVIOfjN3mwRupdLEWgnIHoqSQkPl8s
Wq42gqLreBSIN5DABITI+xw2XoaWsDhVHdzgMQdy/s10/h1SnT3bBb1Ybl8IINzFsNEdNT8KxDuF
Ymf6ZcnO5XFtPpdW5tUo1dmliDu6bJjiUSvHkoPWVS/jxUHL/P2RLX61q4HNdpuCsbsgtsBsidpt
i0mLlq7QWdfGMdthgWnEelETobM+lcox0nIUj/bvj2IxN7yerNmOqvRLGtjibET1ai+7EIIgI1af
Q9JvDHA4nW+tNWTK2rjEf79ahZHZSfnLuOrfiMqNqPJt5W2Ogpdb75LULXFH4zXp8mxcK+esRZ7d
eDymsmgTMNgBj+nK+mYBdL6s1UnXdtkcSwR6aFA4GEV1Y2J5IBOTcteMu2j6h9fM2lKcXaXYsQ9R
LBaK7eORboGGaX6uLJOlK/R6mczPqGbQ2u5lLe582HidEz937vhdnI6Ga5RuOO2yp9StPqkr5/HS
2Lg/VUCCeDS9QYXjlh5LUcHYsGbH7f235GcrG3lxC3AYcgBDpbbfALBVPIACH5MQ9IvS7/mLjPhl
J30Vyro1z6N1MN3yClFV4AE6I+Pfr3dA2W8yORDrcKy2/t5CzcwTzInoGfcZB23Ry6k8rHzAxaV/
FXK29LWLP4VDSshaSDQ5mtf/su86yE6Aorcwj9xgp698usWeE2Lifw1TpEdXG32TjhuJm5SJdbNj
fhCXjgY8F33erfw5f7y4wmEjuxtvkI7Pj+tlqtV5nm2MPDZQUxU3Kw4BmGge5LMgeE2nkYIu8ifr
0vCrQ57tk7bMVCl4uRXc1vNPQ7j1T9Jt+lg/Ng/BSb8bYFBg8GI1nnFWDvZx9d29tF9ogaEbhbKP
/mK/ez3nWWSiMyySwD8foC/Ppx/2nUkRkgbVt/HH5o/3V9bywvo7oPhBVx9Z24yl34gNGgbyMZw+
DpV+MlJ5ZZOuRZntmJZnpl+JYQGLdvzplLZoXGorIKHFk+B68mabBN3oKDREj6FyNeSwzEMYc3Yj
4Yyuf/NU3oc0i1Y25uLBevW9ZnukajukzsXhY/gPzB6ksa1WHxU0D9//TEtPkeuhzbaCGqiKXgsC
ZxlQ5W/tR00xTs0Gv4Lod1j+q6wC9qZC2RWZ/xdTjatFkU1jYRl/njaF4irfwdg53Vbbxsq2xsCw
eVxH8C4u/KuQs3zsUluxNIqQU2ru6mHjppeVEsgST1vI3P01qllCVjSmnsZiEQ6X7sa2FSQ+5X2r
Bp6hPaWT/lzo6tHCrqxc03RarPJfR55tMgnJIeny566evnCowGO5Sdot5nOsTYzZqmmrfqet4b6/
aJYP0KsRz7bdBXCOKv0Zd3CrP9pPOLMjeJfdtQ+Fg43BSmq4xMdihsFmQobC9fplg16tG8zRTB0O
Asiyw7QDpLBXzxEdxkcT07XPGycRrBZHu6nvozOJ4sYx7vKV/bh40Fz9gtmIo9GsyrIU+1HmQqY1
FdeHVjv+m3kFFElig2wiNYnXh6bdZE0P4V80MweX8pZb3mLMi5BCecxO/ee1suTioK7Czc61Kguw
MxeHzGQcZawIh0+t/OP9IS2eY1chZudYFo4thEiezWFlPwYGyVOJaeOGtgUNsbVlKV5w8zIAzNa/
pm92mJUU6qN0YJloe8zBHPVgHZMtZL2bZr9G4VibutmFHk6yVClCGmaQ7iwLYU4V++rH9+duJcYc
amRp0TjIoh2qjp/V4qTmwFTrFXD34vH495TNhRgUI/vPzho3rZdRbARpt3JHL5G14Ef/9Vns2RGc
yz2S0WL3Yk9wP5oOziDVzeQKj8qzcUS89Iv0U/7W/jI/i+4DlpNeXXnR46oMlPj87yyPOZfVuGRx
Mgj4aPgc3k1ueFYP6R4d2e4QO/EN9o4kfyfljOjN07CS8y42Da/nYHZSx7aUK5eX1B5e9OVr8kD3
QeiTCqAC7qyg1e7NvTjFhDBqt6ZVs5zBXH2C2cESDNBqciGXJJ0wseWSIH+xXO0+/QhT7UnYhKzd
EWuLd3a2JJvkP0cZwvqa/rFCkl4yVs7LxRiG4AUJmOMbunWbmlKeCimWi20XbmVEH0K1rbdq/D9r
2QrcLTCP/0aas67rwW9aGxwGhGB8EG5QK+OFK95m5QUsV4pQ0tr8LW7Mv3Atb4jXldyUuo71ERAT
6ynW4vsald73z5e1ELM1mfSm3HdiUD068rl8k4MQeD/CcoJyNYrZupNq5T/P9Ma1HtUc202hwrjD
cNa9fA8/5h/poPyDh/TiwrgKO1t8gXrJEWRhZOBXaDP+ljCmfULAk08G+g54Kuh7RzmstebXws4u
O2MstBE8PDpzeosrgeafK790QUmH7sq8ivLom6PsaoCzm+7SJQhMipsufrZO9b75rAGxVW7S3do9
t7ZGZvfcpomzwBRDmjp5O2Goln5aGcpShKsyy5zbFxR6EmfiBfInIS305HKP6Qn3AJ/o7D8ZgE4/
vx9zLeSsElyX5PKRyHsy3Cr88BSNsfd+hMWG7/WoZndeP6khhr9ib9VT86W/WPhHDF/rNHxUdOy1
h/F0AbhfwPPbKJjhYIq266yoWfkZYsHNl8n1r5i9TPxikpOsZ259wH/00frPfoCkpu/zkE3VHh+U
f9Vtug4p5v4qVQ+MYppUkbT8WdYJPSPicwpFyXRnR679x/sTrYoF+N4QxZ68itcF/63S4U6EqvvH
8a6E95H/FmDA1smOLYr2VNMMN32ecPF0ZDSZTMf/YLWODk0E9Tl+HceRZiModBCmHLi84nThxVBL
nMuBN8VprRojftP8N0P9RcUbgQceNbPfTCupA6bE4gib0NWMDw3Nll7+N1Co6yizQzBpzOwS9SIK
UrC98kEa7N37k782jtl51xh2EI81CZUMWlw39u3wxV6TfFp8a14PY3bUaQb0+raEZaTtZd5+6mE4
mLfwsvlqNAP2uvv+mMSsvPdt5gde1kh+MDJrdWU027DGVw3nIrhpj5r04f1QK9M3z+/xPMxQH2Fk
RnLK1eprOP1EDvXp/SBLkjzm1fzNM3y/8s0u0sRJ5CRATr4ET1NHv02kL9IDzjWh5gz/TFVk6ZhF
uUXo4CgU0ed0LUMZpAjy+2WrIiyJweEpIutseJBBmQDK6eAX92/yjeuQs9OnblrZ1i4Cm/e7fq7v
hLDVBYNqfoPys/5YnNL7+hyv3CaLSc510Nl2NiJFnxKx0aJjeAieNMREGOVOdoydEBIpWKdr/dPF
VXo1tbO93RomclFCciItnytb3SabL9UoZCWHtRkVV8Sb/aABk0BbS0YGaHZXZroWGqaQeAU9sAGI
h+KhEztWQyNwdMs//gHHTVyNbyJCB7Eg9ZDXz/kgUhL5nS9KBkIXGLM+xJQArjZb9RSdI1w/vPc3
yOIuhE5ISZIeD1uFn/P/kXZdW3LjSPZX5vQ7Z+lAs2dnzlmadOWNyuiFRyqV6L0D+fV7UeruYqK4
ie6at1anlJEAAhGBMPcuHMg0xLUUsrlMo7rMyWUU3OX5038mgtNKqjE8UAsXPQ9v5PSh7Ee8Ub6f
lrFaYrAX6+C0MAD0+JgGOCiG4ROGTov3JVydjP8A1joaJ/Pz+F5zgzOAHad+dSF6sKw+cW0TNLEq
Wlt0tMUfbyRohyIzBWkPsuSdl7ZO96P82n5pAg91HX2vO+W+vQZ74neoK1rYxS+m1eHI5Q/gPIXU
FYOaJm8/ILytgOTdOmBTBohRh3rWQFDSRZUFjBwm0Bk9Aro+9/QRrCaC0QqnMHptEHPwUFWyNOip
FkBzgTh5xkA3wOiFwKfZirI2605xIYm7/1UglSGYdNhhgysNYQ24cUFwiWpO6NLXbGsLctyrpnwh
jzvbeZBoapfYWnn40mCUaQyeT+/dG03ph1sPhgjkPTHEAcSZY+3pAyTNSxXqC06wl+i+2dMn1j2k
HuSf5pV+IFczcIzYBKP0zepBImNpLlKw9X4GBlglxNpZXe8boSpayAkmS45/jTr1Ut0xo4AI5yqV
5o0lic5w1e4sRHBHGAyzpTcyFlwNVaOAns5qDacYJ5jWLLWNUKCcb2bzwwYv5HFH2EZ6kBMWdFoX
5ClB0/Ztuiv94jw6H0BXbQ6uhrFUcKLezK55iBqk02fLnc7B9iVGKl/X38WP4a7qEBZZEBH8GFaO
HO5Bz3QDsFRXusl2AHPZmventUt0nFxQF0R5N5cm3GVA7dzpKpCexlW/PS1k/UB10wK6NQCweAKI
OS4NUssQEmsS0JJ2UnY3t6IIh53Sx1MEkD2G4AEXyVfQTDsOaht750z0uY/y7dD4fSl5sgl0iEaE
Nfj/HNO7NOaqF75RU8cmL1lkkz+Mvrkp4ftbD0yoLputkoSIAus7+C6Oc8VNmRPLSLCDA6qeAUh6
+xIsYmMsKhSsyLFgYQzC2ITR+8mpQ9tIJOgZ/hLYnF77pny16uBnkeSCTtoVrWMtnkhNYhIHE+bc
cmpVsqmUAFUPdOBOqFLAabT70zr3Fn5x+gAeHGBJoUXlbYz3+ITqStKqYIChSs7tnbFlWK7ao305
b9EWg+IYZtoBH88y20Bb39nnTehJAtewllu2ED4hXAOCLaw3pyRti9rnHMMXQdhDd5/6Legi0Lvi
Ti/AGJ/u5Q6eFnB+p1e+5myPxHK7GwKHrpgq3ITZHN1au8ryYdPnEjCrSzdMzkLw4MqYXYlEHe+r
p7pYLvt8eSfaMCIJhVy7QLNY9bNRHwUrY7/8w5kuJDD1XUiIQr3saQcJDFaiv1VAAmB5pqs+sXZM
+QxknAKB7IROCeRc0VhpBL4OAo0LA+jf5CzY2y3GoyVMJ4wYhxCIY1/3QRwB6goQF2TA33DXT6bd
WKVsB//oRVEAYBQ8MBAqBVgl6mNgbQYQrbZCGKo1g4Ye1z9F822ngal2hjFD9C/Y4zDaMyhRhucp
g9yQjYsKx5hWLPaRSD6wkStaNQmMjebEytY46L72XQIA79baVwTzvvm9fJ6+ZAdcE1Hydu1NcCSb
u5rDMFd2wyJi6Uw9zPfaWXwwL8n3+bt+zRLGYArqnfy5v4q9wG9ehOJXDxqDeHg8ArpN5wfIWiMF
ZjMIF3HQ4Pi9B7/xkH8BobT6mt+AC+WW4hGZ7eIcyRz6qmMg/yaxXWsTEUd7SDcdUi+706on+kFc
2JEiimsIczB46OIFcJ4rP2bWVF3dnZazaiNMGT18gJMCGxSn4VFtmkXYw/IX0eWgm7tsigVWVyCB
z5qPUlQRu4N9M2mxbWftWwq2e4FdEMngNNeIzCpHYgCNFi3ORiJIif1n+2Ry+pnmFLQZDLwj7mNv
1GBzDIGE9Rv/fhR8VFY1Q19Shj4e/tSurK3ul3gMdwBQQ70V0IGHVpSaWUv9W/JCIucgDHmoYjjL
X4gkyjneZnfZGSqFexjTTpi+EIrjvEU6gUEOnCrs2Q2GU8CWAUbgrPLlTQneBhEEE7sgH0z3Ym2c
p2hDzeh6hgY6zEXxOLaFcW4pYHSNchMI33kVPep1qfpyDLZggTau3t2FaGZnF16RGqQH3CQ0vqKj
E8vAsoXx0lDECEQEAOx2flikBaulIaRB/y/zzwtJEwjOLI1NMavh7PfpQ6GFzmg8FgDsbVh5uf8+
gJz9ExZjIZNTmhygmaQZoDS6PTgTJhM6VdDpsRr0LiRwejJLwNSyckjoTFBwXwzzRSUCKxCJ4LRj
JGOeNxqOaDC/Z/qXkdxGQmgCtvmnDodTA8DAN/EQQAYb4mQtUmiQemRohO0+32Rb/fb0uawld1Gn
eVcGzmUUUzAQk+J6qTfGtttnL8quO2v82c2vh0sMe3+OEg50UwuZnPtIgeJWlwrWiJG/WzSLPLPC
dYqylKyin0/cI7n+isBjEuSdBNkO/lXZZHM3NTEWOd9J+VWd7A1lq2008CWmbri3J98kjtoD4dJn
s1Uv6T17//0FRLn1m/f+Ozh/MALuy1DZxLm+DQ5q6mV39ZcIPTKzWzkEQ1bFJWNu1PbFl+zwqdhg
sQfcrTeijkZg+MVB26Zfk8ZFOR+Ii8B9T0S5mFVTthDFXfY6wwGPM0QVaeEUDSbq1WCToP2pqN3T
6rseAS5EcbfetuD7OoajOWzGhwiUlNcJbox813vRznqMfyg/7QtWpEDs+wxud/+0+HXvuxDPWYTO
lkJJ6t984a9cfoMXGfKxQLJ/YBgQwlrMasyyEMiZh74IrWQcoMms/Dzs5/1QAFfHBvA59ccf8+vn
pglYccRGOgbsth8QLUEyaleEBdnqRec1e0YJJaGgLF0oAPeIN6Ix9tX3xEIcZ5CAtd1IlL0nFOSx
M7n0KEZfknrchL3iTY3Aa6yq6kIaZ4osJRzbMGS3onipJQqAzh9Vgm6a/lWgKau+wwbYGRt80T8M
41Kp1fuIMazoW/1nAjboeUvJzkivLQBJetqh8Gf1bKoUEGJ+oteeJZ6Bg4aiExDOuTWGGgX0OWO/
CkodbOipHW6HWmou0q7uD2Uvy4K80GrIthDId5PRZPz9WdZOgHBnhQLtQrn91SORXYiSn2sx21Ia
F8YrSW2RoWBv3nna5nX3qCoD9fUSwBYa0q5aihpwjN6H0we6dhFZ8Q4VPHBuwmYeB1F6n8a9DvJE
TFs+o6amRT9Of/9aXRtdMe8CuHsAupAgVHII6Ce8LmV37nblV8AqwLg82VvLcsi3Gbz27l9oL2Nu
iI9BFN1mU8Bw1B9mgcFNO8UTujmdUdYBRi4j9DDscwBCJ+44Ro92ZFxlUgOGqgZXlGjp10ZC6a2j
+9NbsGYJlj+DcyM5HUapVNjdbIxbTM1v5dDYSWmxT0jvm01ZfyJGxeQGZtaBLwsuFu6eUHUGajmL
EuK4wYiY0qQOBmGTzelVrVmchRQ+RaM3qjkOLPgJ4tdUI5iFe5aLa1qJMunrciyQgOCBjlXxCkqt
Qa4Y4n+nabddiUAHkORhRF1LFjEvreqqCkIgYHgDkRMCjy8DAPIBmarCDZJxREI71amTBn20DcL6
LmjlS5pIGz2Xt+C6cfW53EXE2GnoU4xK47YZyctox5eoOIiakldiaYw2Al4aPw3FvTfvvXjodKWs
qBnLhjVeepk8K7voznanp+IS7Cc39rWotWbFxB+J4/R1HKdySlleU2kL15B+ZvPXaB62p9VnDfX0
SAq310GBMv/Iaj0sAmA8fOmr/oPB6sm7ufP+Q2FMyRY7aEh6HdUthIHnqTm3N+EBuJLjC6ONgOcX
jMGw/eHMztHKOI21K2M0ggrZkrI3HSsKPVQOBfGicPc4q9oFbEie9ewQCTCuxSbfGvczIMM2HWBO
PtEviwWZiJyQB8QV5ELutpszq2HC2qK67s3+aYjly5rk96dPaV3v3sVwetfauTEYDDGLpF/L6J4S
y4kANHRayFoZ5GgxnN5JfVlMBXOzaH84Z3WYxKPfJffF3KoeZQTaooTI6rJUCxgicIM4E84ck2pO
QPnOBEatV5FDBQJaG2BRgnWteBmwyv8phu9S60rS0a7DIXXer/ukP99aiZOip1NzkzNG86g56fdI
cI9XlX0hlotawl6dqMUOLauedblyQmF/5Nrj5GhlzM0vLm82aaWch1gZGAYe2BQwa+iP76WLT3f0
H4njtF1Xhz5sCc6rZDAoyveQfqZZ60gEp+njBCqTiIFvslxgWJ4hX7GJvOyRNBt7QhEwORifsUmL
Y+K0PpAwNaFJkEgCRAPSU2KKoo5VNdcI8IDwyELLG3dKYajaFQqBkCBrt2ESPilKelmH0otAz0Vy
+OORW1IOb3tn7EZ1r29joJIFXp54JognQq88V9ByKh6UWVX0xfq4M1NKMwD9OOIdKS4cBMyuGhPR
HWZ79MFzLGTwp4SsbdkwTWdYs8DtuwJolWvcqcgRJ6+iBPhazgHtT+8nxjnFcIxGuZHeLKHsahtU
pHfzWfOoXQ7FoX1iHVGFn4LPPNnmZwPMo5DOgx3VqeVyjrJqaiUpprf8mTw5BJj8rO9U+sq6o4Bp
sBGtWHSEnNOkShgQqYeKplV70VnmvrMtEa7MWnfb0a5y5j5N1K6dMHKIB3JIvdTYZPcVlrU3Nwoy
HNplcKeYZzPqiODxyS5EWYd19/Z+qHxYnph2l0g59nTYkCc5cs2n+tKAj7P2QAbL3MTY6MJ5GtGa
eciewcjBd5ZCb0eXvjHj5vFdsmGF4tmfgo18bx/giZCJtM8/FZss1suZnTnM9VqqIVrSin1e0H0t
pedTpG9Omx2mGidUlYeVkrsRdVMGBQbSq0FDJ7jepd5IzDHbhRbwkg+TPGs2WO2I8awlhSrAElpL
RdiqhZZNwKKDWJmvdRj5EAIl5m2HR18BlmkYuqaPpytK/yHoLb3Ty101sujRBLY1GrHRtnLscsEA
LEUDfJSjTs9zfI+nT5qL4KxWb+NCBmd+xk6V9JQNDJAcuCnql8jW3NOrEEng7IuZVEOpJrjvtMI7
eLwg/fQpi71YBGdSirrp6ylFTmo6pLFrbpjW908MjZ9e/IXWWbYnH9RwIY4zLkpdgweDYkXJvrzU
Brc+sF4BCd1eeovhc2Y2i9Fvz0Rj9WuzwaCX/VMh+FRYn5ZyCIR6Fl2WsFvpedMfkNbcsFCMNo5Z
ueGA0mnnovMbpm/T5Z7xhKSOK6acEugm4SJOa9ZbJWqQx40oZmT1Kgp3xmy23tSOouTYWlXpaNmc
dVEmo4gVtt8M23Y+766nL/0r3eGMwfgt3xs1kHeEJnw1CljsNRfhlOls9znTKf1CBgsC8o4XL93P
yVP/Qoen4IoQ9vkitg5GcFUSxmdtZXfD+DOQf5y+gmvtXzbArUH6ARZFTeNzFyAEqNWckX53UwL0
kFw10cAfXCpz6amSZnq9RkKH5vNF1tnnhRZ4p+WvKctSPLc+EmEucmBJ/0KWz4j6LTQwhUyJwDus
XUvMzxB01SmwmfwD2WoktNszZng7VUInnAvFsbQQQFBNedCS+fX0mtZeevAENkiqgHCIVNXxmZEp
CaeIbWnfhv5QkZ09nUvjuO0o8edUlHxaXRvOzbRAAwb8fs4VqLMaV4qKB552NXjWod9GgAzLAUBc
Jg5LhSeo9LUtMMJPL5IdDG/pmLr8IZb9rIViFuhnCfKJJQOG2svn2s0DwaGtDUJAJd9FcPuITm4a
jTNEDBvZ7e5HGU0f42F+UjYFsLNHQHU/hpj1T68HDElsRSj6zFSfWiDnOcaI6OZUQzqGEHYMAoPB
52cHUXwk2kfOY9i21rbdCDH6PPqppaJBKBUc1VpstNhHPuSkdI5ozwiFAzV5mUjoQ1/8Oc73RW3X
zlDlm0RNBe/ZtTkEoJ1byKmgFo6pNe7wzGEYh5zRfzTe5GO24pDnXnKvEF87V3aWl/xkoyz1vr+a
fXJoVce+QG8UyDOhrkgeeKIK6to2q4yaCozywGDn48NOoe3cspy7aW2pFvhEFpHjrEpAEyYb8QL/
Id9J1td2WOuAcQaY8eS1ce8GvZCXbu2ug/jgTxmca40xnESMGpYl+GKCZqgBmQOQ7WIA96TX0SVr
+ky9+E4UbIpWxjnZJJpKKy1gPWdNc6zqPpA/99I0wWVooWqJzD5nxCStbXJ5xMIYt5cBDhDDtfas
X4G9ccsrtRS+idYX9S6Rs19ZAZ+AliUk0aX8dqD9fTfG+9Mmcv1RsFgVdwe02OjngG0cG2gcEBBh
eixzFDd9Tg79ThPEumsrWl5zTjlSI2mRncDLEu36A8Cjxi4FSLAxzpHAnqwm/JaSOIWgZa7qEeZD
8ZyU3eI6x3ycfsewFRsMaWYXorTAWtln6Qj4y6touaQrEusMQN+vtGOYRPA3r8E5w5AcLidA78li
iP21y7ZcJdvvhYdrNR2NXiyRpV9UmC46x5jPTbLpzqbr/LxUgZPeufld6Ik6pdbFosIla6Bo1j4w
b+CJGc0mrLVEbpsucWlaI5CIvCj7BG4JtvVdEneMWWwbPbFwBawu8Gb5G02EiVSmcx+d6LsILlSW
DDuvdfbCs+9GH05n1+xY+z2MvJimj33XKVnceXVRpec9Y0RVQjwGcj/0M9lJHiu/+qb4Kvod5vFT
N+59dZzVGkYrSiSCDUyLBBPEqP/PlS+wIau3Gn0cKrjlMDXM8zJJoRyWqCRBHeBZSqDYAEy+ANwf
8o6QO22sF4aaLWriWr9yC7GcMamA7VliMJO9J9Wfxo2FLC6wi/GYlF/GF+tKQeIRgCKioJJt2Icj
JACJ1VUZ1K4ad4SY4xs0k3VjDylo3prZi2IDyI2imZfVPQUovoxqmfqRjbzWpTgsIhB2oHnDTbGJ
Zt7eCM6NXZ4PS1nI4MLHuh4SovSQwWzkjIRQTt1hV3uMqaIzXNGBrY0l2tpCHhdHKhRYLAC9Z8Ey
9YZ9ve1durF36OjwU7+30MtMD9EOU8wpixI2pm84LI3bXXwqoH3/ITqD3FmYzSGYpmwkM94jyi2D
ktfl1BPs7fr5oQUA/WJMEnfv8i4LiDJjb9lgj+6mfhwdTMwjAu529nOvq50odImwSL2qnQZYgXW0
pbPg4HhlatFkRS1BLJsM1wHA1OEFCRpCVqVGm+N3sU1bP1WTcbKhZIOyDXcNS3UIpwwYTG8RRIZJ
wWiXWv4MfQJF2+D1vWc/5l9/wb2F7kAdG1oW7sczNX7uW3co3bQSlptXPdTiR3F+g2aSJmeDCnsk
BXehCUQcZHxu0x4D6ZNCRAn71XfYQhq36zophiwxodjZvtu3W4DM7Q1g4Ig4i0SL4kwPiJAHqxuw
05kMGiYklR6CEbOniYxOqHR4Oq3Bqwq8WBOnwEZvW23Eeis6KdxY6u0Qlu5pCesGfCGCrXdxDeci
T5DskJmyyox2Dg1UZ4Z0y/KBswuo4pup9uHvg0RsiladPqgWEB8pDNCVM0Uxrca2LWEBWJVsPk8i
JHaQeXHNx3IbAiDa3Nb3eLJHlRuoHsL7ux59H0KaxtVKC9g7//gZb5mvxQ5UqVbAgeFnsAaWenba
GLDcdNcRvDNRgrzRQMfii96Z67HxQip3Y3uaJEZhQ13Rw3puoiEIeP+W1/m03bB061/om11Xpvd1
ctex1WikSgMkspf2iJjRBWKuZ91ZaPU2mPaitV4Ykq/awsUyuVsZFDSLFQKhbPawBNtU4+gPrM6r
fU0ux/PhNu5xpqKX6P9jD9/Xyt3SKs76irQ4U/kQ3+pueZPeKPdz54O0/BeO4OyiQJ8BAbx386fZ
xTwikglxvEHy6HMNjPZSxbh7TDsD9YUBP4e1TqrwCEqLwAxp/72xQxpD5FpFm87d6YaqfTPLEIeB
xN083YTaw5gZ/mnLsW4I37eYe7Q2QVNNE2smqsbobAzQi0XVjTxOGyIL4ffYd/FBkg4wSB1Dxgj6
+ExpW1CQa9ds/w7pbXsb1E7plq52EVwzErPmEnx4BmhMQpBVnF7kqnFYSubCs0JOJvgq6C9xAJyA
67mf2fMcFGaMmKPHdP7mM6e3FMmZRUWrwT3FBszsCQCRmHq+MtXAJZVcCp4lq3mHhSSDC8FoY/V6
RmH735jSPe0RY+QpUE3aPehOUWr+hMYsxXEmT59Doy17xANmGh/kGHUm47VIbsxU0EO/WqtYCuIs
3WTQpAeP7K9DC8/SQ7wFiIKf3YiOau0OLAVx1g2jV4wtFsGrpN9Osum2Ogrn+jMpRV1ha7abKT+m
HTDlipfksZfOO7mYbAtq2Mm1W+QYqLV3n9L0dxGc0UhmfQxp8hYIKBhFImdv/KUsCgic4VZ+TMT5
GtGqOBNSIraxqxGratRzeXaNB5bxBUv47A+Wq75M3rAV115XhbLau22Av/gDY+lYdg2VU7wdWSZx
DzoVVDhJI8pUrkWjIFUDoJalo/TOY1FY8hRbmPNHwFKcyaC3tMxq15s/QdYM2o3UqcmDajSe4Ag/
2n2TaAzgELEMWik0bj+jjLR1Y6O5Qd+iYZzYjoIcOvMzYYD3uHZgqBTBpRCGiV2nY+t8LJazkTog
7/TSgtiJOBTghN4v/KtmBLMlo1sXjviL1slZyFifrWBg60z26WV/yWYSGQC/dkDbMXrGIvCsVaK9
FSySf65aamApOZMZXMS3DJolRYq2j9nAw1+oja+Eh0d7yj/ogPFh05iJGw/SVX3LlgjoTF/5qeAJ
KSZAFOwojyliVn07zUxcZtxS+VaacmcqRBZGJISzlmZutmXFhIDuybxiJDS1Sx/TA+MhQ1nnG/ny
F5CPPl73441kny+i+8SqO9tmytl5wU2kg32m3lqetk0ugx6wOox9RpSdWhNp6zr4Ry0wv9gydw1z
TFWWOZuomNrvUlQ7qf18+qKvCmA4pgqAAkFxzTZ6sSY5plY+M8ZIs7yPMffSiwD0RAI4X2DFpJpi
1vleB+dRmW5jMv59jheANSzWwG1SKpdzj8EMxB6YjbqJL9n7p3gEQkf0oL4Aww00kCIOq5UukGOZ
nKGSxooU0VsJ3Nxn021GSjeLTLcKXwwp3FLlmkLpNfvMond1X7n9dEnBFglWZkHgtXYRlmvn7Vc8
y2i3xtpDDBZ0aeVn5U9CM+8zWoJuM1PX8cDmmxnKKKzbtIYLanvJqePcKbqvpyW89QLzlt8Gw8of
IpgeLRSxqvO67xjTOouOVcuzTK+9xEDmK3ksL4B3us/PGcb+eGcBbKV3lG/x07QrBeHe+m6+/wju
Nqh1V8d1hB9Bk68hWOv0qfCtZnt6qR8jPaY670K4GzFHU11qEmJXiqmJSHaidJdgUjLSBA2CIjnc
tYjDxh41kCs5GG/ytNx2SrAIx/KrNP/9fBme5SB8Bdk4eh2Bl3V8duNE4jHUkMjSh+7eirKbsYCt
0srUU7TqOczC79mU+41s9QK9fMvOc1oDyeB5A+uaDGosbo2SIqVapiLSZP0ayN27846AmqG8qYG7
hPCvdVqve9R2xmt2xTw72Wqu+YAo1Mfhnmmgqja9unJh0P1ClLxdsXxHv40zEfIEkoM4xP4XYOGs
EEflveBJuSoBbGxgZALTqM7PpgGWnGgIPXHCIJJMNbigQNh/zn4lv8NoLpU1OCGigNv3+GzloCbj
nGIVrS9dWbiC4Fd/yC9zf/5uPNdeem+VTv6DUGQ9pk9UzDGDsBDObaEKMzurTHgxkV2UFHsk+gXe
Y+XKH4ngDCiw35okbiEiV+od0vx7a2i9ptN2f/vSA40Sk8oy0NYQJXCWxUpzW28nXJE+szZU1t1e
Vlxbf6bpw38miLMuplq3rVGxpLIBVNHuPppfKkzUKq2IeXPFvGBFqBAYKmh1AZt4rBhDTAEaU2Dj
GkDVBXbjjGW9CVN1R2NVcM1XdXAhit2DhW8IWtr1gYo1jR2VnFCazgCBzyAArQwzpqrfJmhBS8zb
0zvJNPuD5i+kckcWSbXcRKxkJyXBfWVUF0EwpMhe234k2weZzWScFriSIYK6M+Z3FF0RkvF1+ExR
hkFnybbST/ajH+/0ajPvbLfx2/PxPpXBVSLKqq5u7UIke6ssttauhsHQAfrvDPE57c966xnwP14u
ATrUfGyCXGCx1uKmoyVyWlNZSkbMGfKkXY9KWng2XtY3yR1DXaA/yx/tXfEqyuCuWUkUBdhblsFE
a9wSSxnNs0XPRHb2Js+M8yCyPnO7FyK4VdEpoUnFDg4+15Xm+hDKtmNNBvDQRL2X6wf2vhruLpBW
LeWAiSJXrCklP9RfwJ0A5CjbnbcMF04/j18q1/ZETG6rhnKxRu46dEhMYNYZgrXkmw5oWanc0mEQ
XAGREM566XaTzuVbunksXDkBaQ9pNwYVILCJpHA+LZ3KLKAsh171h4lcj+AET/9m8GUCRBpT2Rpm
7eFekBw6vlfKnPd1pjeJQ6Xsuxo1ioti388CIKmuVZcirBhexd+k6UjoAcoEQBz8K46CFUUzKLpv
ZbWXzqHx3QExaCOIjleloGkbiXPMnH8wT/JYNnmkou+EarXsljTvr8LY6gVtnPzhsLWoMgibwF1O
0JLBBZNdXKtBO8aJY5rjRT/nXthcop3cP21ree/FS+GMgl7ngSUXkBKU8c5GgCZ1qqcrkVeEd6cl
sQBi6UZ4SZxtAIgOnt4dJLWq5CgxmvHS89CUdgGSyhk1dla1VX6cFinaQs5GoIu57mgLkXLVOobZ
OGr1lI4Pp4WsacPynDgNt7UpN+oKQpI4dzWC3o9YNJi9ekgKYGkRNyHDygdNKKVqnRZBRBhddJ19
MNPAsa3CG5Xsbxrwt0NaSOLsTiINeazlkBRUxpam5qFT5tAZWvItVajgqbt6OgtZnPXJK7O3CiYr
y8leT7KvtkSe0PQn0PDV89Gxc6qKljsEFscWKM97rWr7NAHYkJn6zazEXxIyyzentQDzBWv6bSoa
IGEJy1Bx+h1bZUx0NYIeqIk0ueqk5IfKINltVcnJo1429X2ThMlPaZakr3IbB1doLkOTIdEDGvrR
aBQ/FH2Mnhp7crNc8umclq922haK1+QjimMxoF8dQCWmlVs00QRAP9JG3WtHEtBmFNjNHuQZGokx
cpT3gWQ4QRbZoQbIgDaRMwd848HQO2FZSH3lJFOTIEytZzV7Vsp5IJskCMZvbWHNqkOLWJVcU7Fn
85Y03TxfzWVZ5U9hOibkW5jYMSj3ClNqRjcv4/Z7ZstW6E7qGLeeFRDiF5mOebK5oqHuzk0/0c3U
6PHktBUKkm48UYrBBSOarlIwBD/YbYjUUAFmKeNs7qUwcewq0QE/Uc3ksm4ZkPwoWaEzDRSTVJWh
phdBgqcDbe3Z3quBMcYYpVTMHrLmvvLiBoim7qimXbyfszRLfVoBinwjG/MI2jYTUZ2v5mEHggk8
S5uzNk/LezOMzNeGNn3i5mFuSM5kSDU6JQINnmBLMzPq3biocxqE4IOuQglJ6zJUrO5Wp32d2KFb
Jw3wD/e0HFsAxCJ7BL5Qp0klGuXuFJo4TjDUBUa2S9Ogla4AwJjC1Eo5VS7Hqe2BLKthEucKsEM1
oL5mSpud3UuAratavMeuA2VsaeVNud7qX1mDVvaAnH0fhGe0r0JiuJj0bAj2mCYN9QPFzprWCbSw
mveSPQdXTT/O8dbS2ljfy1JqIHklhcqPYegUDWiH8VjugE2VFjc6ya1+0xdoJPFY0dT2OjObgtIJ
5QaUBVlZqT/NNsp8IyN6uZUrOx88ySij4sJEagWFkcZSLQwT0Xmc6FNaD3mu+opkN3YN+Ctaz9eS
bA1IC8qmOd8MqZ5L4YWRUEv9YZVtW8AzUL1XOicd+0z3DFUBTtIBHKzD/aSCMuI8qsb4Bx4hNRIa
vUQkN2+r9kYzgzHfzE2Z6RcRaOiNC0QmdQaAYFOaNrJCYT9j/UUC2zZgAAHNC2bX5FsWzEiYRy21
/RKA6saZJdmd5ZvlJA3ngSVNxE1ob+ob00h0YJJKVgpEFsBZjI4Va5mJtOYYp7vKTiLiaXrZmk47
K2VyhxdoiTFf9GbVOy1OzWGjy72e+h24oKZdJ9UBzjoNhtY1qlFrHDAmmOO9Xs3TsJsl2kY/5lAb
u9dZl9LZQzeNXqSuQvKs35ZNSbRDWJholZI7HQxgQ9BlygaRgmW5jdHH1EFsMfSXBp3n6bw2U4M4
eSXNgA2pqkk6a7NxVO+HSW+LXVQFs5swAujd2PYzpicsWmgwAlMROzCcdXwp5Y1ZOXWlyPU+DQKa
ulUtZbmrBoEOp9cFsoTx3zKa+ofRHjHEXWRdPd2lTU5mxe+LzjZ7r00bufHN3LDg/200iLqqGSOd
U/rhUEod3UiJZtU6ce0yaoZ7ZWiUCKPvUxO2QEW3hv46wVSS6XVBZpuOojRVuak1S5L3BvSbnmXT
EMqGE8UjDMA2n5QqATBgPVVdsD9t7Ff9saUgGQSyHdSQOc8VWaD6ABks9AlIjtO5ikIkSbINaTVB
APOhlezNHy8kMaezeJaaOdwG0nqIYA5ggWumO0aUMu/Qfn+Qn6wXpfBxyccrcZFn1WsuBHPpoFKR
UFdl3kxuUyRoN9305fQergvAfBIBsxZ4INjni5XRUqU9tWHr5fhpQOcieI3c0xJW4wvrXQL7fCHB
Uoc21XRIGIzvunVG2tcifzktYl0R3kVw4ZKmNM1cWBDRtmACawEV0TyY+XluCl5RfArmTQ1sVQa6
KZ42wCo5Xgo8KIjqesiZczRn2ygLJxjZGlIvsRUkm43N6WWt7hxwzwCShqF6g/DiNDWKUoorXaTy
pqjLbVQM3iirgnfUsRgTHeDAdzQIMOgwVoUUGneN1NAsqyDtf9DIUEpfk5gt6RIlC9xkjnLRkBhX
/2XiGKsJsRFy6iA34jESg0iKp7xQvhNaBIr6RJWEwkllg1U+VnNvJjcp2ozJrR10o7SP2tIAgQz+
V3EzaMY0eSScBhJsG1q20uhU8A/27ywG//VC/zt8La9/vYbaf/8P/vxSVoCjDaOO++O/L+KXpmzL
n93/sH/25187/kf/vqpei7uueX3tLr5V/N88+of4/t/le9+6b0d/QCo/7qab/rWZbl/bPuvehOCX
sr/5Vz/8x+vbt9xP1eu/fnspYcvZt4VxWfz2+0f7H//6jeDs/2v59b9/dvktxz9z8R3Nt+wf//uz
iV++Ff+4fa3671mMy/jry//4htdvbfev31Tzn6jREjbgaKPiYbJiyPjKPlH0f2LwV8Xhgr6LIHWI
+1iUTRfhI+WfYGR6mww2CJSaVZDRGcU+Uv+J+Q7W5g1DboJOBVW9P37p0ZG9H+E/ij6/LuOia//1
GyjXcBnfH7qmagEFDJNCwM2XjZXspdXJCQUk/7a07QTcmKNVDoiMZjNVXE2TTLTJA9EdWG5a3qfb
uiujdNt29VxWLpmHRt62Q2CDWMGS4vyANFcW7TuqhpmLSDRJL5JKG/KzKgFt5S2FAQr+j70vWY4c
x7L9lbbeM43zsCXps1yzQgptYBFSBEgQxECQAMmv7+OZ2V0Zyq7Sq92zZ8+srDbKEOV0DPeee4Y6
W0JBtwOk5Pn7Kj1efG/nYpVXXILpfIxbl3ibaeB+dliGJvU3POodvW56b1xuRlThXaXJ2LX7NOts
duzmwfz0Ry/dwrpSHuJ5BPSQI3Gg3RaJtu3PYG69+dzp3Kr3kS2E7FI1qPyWdC3LMNoVaW8ectu1
wWb0I8p2esXH23I+02K/BFOsrtlkdHGjCzQrfRlKPnnfVLy26dZRmYETaLPRwRydBZOoAoMit/Z1
y8hu7JIWQtXMEvswhiZi97CTg7lK1VopottuRc7OmXNa4HQsPHQoSGmDKWsFhlym3oJRLfL9krbt
H7tmTDhE2pmbxaZfTEPvIx2MzQHaBknPS8SSdusNzWxOOJXa5Z6qpW/qULvYlbBBzLOnAJCxOfc+
Ef7t2pmY/4CZWYBpLPH7bmdz3gNz0B7c1kOnE1k3VKKR8qccMMESeVZvbdEys3cSx+1130SmeBxF
7+TGEDil1bQVyNhYrYKJIsXhCJkDXourVoyHxW6Mhojhrx1U9NoNxZwfZ4MwNZQIBVPVjAqlPRPB
yHQAxc3nFzrd3MGlOY6FPWsAZRJ1FP5/kxs6LycUW8NYuzxgwTHia9qjCBMkr+cOoQlXfTzoop5i
mKxsp6HILMy1kXGI1677dduN1OX3mk/54xy4bi6Vx/GXFO0ShUchECFctYAvltLxCH4YoVuNRV8V
tG6j2ommt40WyXLqzUS6qghM3COiTQbnrFgT9djmJG5OsdLynLYaD6WLmfNakMFPK5KN45svmiYs
c3hfBVhMbW73OVp0KKTWAMW45+iAoZ0f6fmUrd4Eb0PnAlXlLIS//zp0k79ZWDS77aoWldah0OQN
jTV+OMXRBRAzgRNIdxhm9F59aMvfR43V4Bn+3aa8fcnTNWoqLVDRVG4cHT12xfASrr4trrpuxN/m
zwLOTaTTZxqu5DuDtD1AlDHd5ULBOMAboxoqXILGM7P+bvJz41Wj8ajYZMsMik2WFuY2WTPx3uYG
LgoJceK6icDerVcXJyBgd7H+4bifv05e18hr10g/21h0aVmdaJm1d2yMzPTM2BxFG6CaTvW1L4N2
rOJhnNkGv8Wjb7YFecIJpA9LT8z0fVJaQb6kbTp1ZVsgpQneDbI7F6EHzHNCbTcd6djM4UZnguPL
y/CDPY5foquhj+Cr2mNxw3E9nZOujBQzX3NjZ9BDUsafqWdvmO44rJhhT4/3KoeoChYKB5XMRLAs
0mmeDAf0tA24dqpAg4MuuvfKkREkrWAdMA+Zc10BDjocJciOzFNbPHrezP0tLLTzuYTbUNTctDhv
x40DiGLPPYtsUZOAI+CsCVXsagAvaJdoHDh9GmTnDdUKb4q86rWNsXfBOWSVT7Ip2HaT8NGUUkHn
nZIIvt4irRLm3IHrFXkmDd43zgwoZg5g74VeLdZMT7up60QI9EX5wHVU65ETvJFIsieNYvzQK8Xu
E5YM8rZIxnE+N/0UAkB03dJmu8mQvsjLpO2a4YkKgCe7ENdOdOtk1uu9WIvCXuGSz4MTN/FMbtcp
NtGeO417waFD8jaJNln2unh8xmUnF1Z5S+OKGkmFcXxMU8JhwFkIM0EZUshsOnkujdsrhs1k9imN
VPZI3GjCrfUCfvYmv3B17gdFtBODztLvI76AfIfspSW5yYPVDEftwzTprg+E7r4viYrGd9NjoY3X
vSnYBHNWCHug18RxSNb7IfNd/wWkz96ENfX84DH2Kd0XggvoKxvVklcV4py9SzMyjqcxtIRu3DR7
YuPpZA2XKpGJ/x5SmpjdFLVuudH4ItcjjLg7tVczoq6eUuPjmipzYjK6A58z9raJVTOa4cD27KvV
YU+OU+RQ9g2OWfjX4HxH6yO1n8q6dx631Si65hu0wE14lM2czqVYfZWeE7J0wxY1a+/VTSqHn+sC
vdRuJTRC0hxdXfYs0pj1W6g23FR7U2uHq7AYU1Y6vcT0IQntGu9nqXj/2F+SSa8kABm2v1QcfD/N
+QJS34g5/IZpkudfPUgb6TYJNRiv0bBgMjTKuLme8K2ON2HhJuymmc5fE6LQvWd6iNayy/wZB87Y
8ZVfTZJ7wXbsIkWrXHpUPsbFHLJTKpMcbos69aIvOKED8Y0GDt5e+0Y6vzhTLyO+LcMRJ3GlfBUt
J94HMUiUlrVRnQ+Xolj2Td+WXh8DzumyFjkjNBbkagE9FzV93jdT6dmB9bXMfUZLkGujrJQNgnJ3
E+65d9MM8IXL27DxNgFmiaaCfXn6Uy49uSl81mHq3LTeY7Gkjd7KvJ/5lkYwlDuxPlq606xlB+Bq
osldZjoabbIc2+6ouGxtJeMcLlQ2LHp+nWosjgSNExn0dVFIVC9zIlnwmmPmBq4VgD2QyFYxIFta
agAm32MCHM+VFnxytmUo7IsNa+auv3Gd02zbBunM36W3jq4ahF4DXCOTxJJrM9bfxUWH0KYSoGwW
1YotSX/tZ/z3jAgadPY5GoZMotBZPb1tus5TT+E4cXHgvFEUINai2Vc5+v2DsZrMRx0CuDoORKw/
vRgBlNhEWRR9F5TM40EDuBpKkeu8wNb3JfRdLo4vttDx3KavPolwjZQ8nt3ySLl2+is+l8b0BWZH
bqM9fKqT50k5XnU5yyzFYdurjpfrKtdg2UVFm6TIoPXmWT2tacCDDYu7xt4XqKhcOSxD4p9DbR34
RyIFxmhdEspNmC4+w52PX8GxDlkGZ+EOKR5/ErD+fwP1nzmQn3/eQO1+wPuy/fbXfunyD/7ol+L0
N+QCYOKfxBGGlvD4+O9+KfbRFGXg1KIB8gs0+v/ol+LoN/Qul3hOSM2DKL3kWv3ZL8VopWC3DREu
iG4wHwfd6t/olxDx+Gu/5KcwEwfXIwLce0E3Pnrk5M51GTHjsCHgfHh7BOiSF+DkEy89HjMEIK9C
1YBz7RmLcKmU59P7MOoGXFhRhiFAFGy9HCXUlCyozQs9Hbp0iUolDMEIgiTbvgt+hnGUHtJ1Nruk
hQ5Hh7HYMozVjvkls2vGXXKyHPT+kPV0R43tdRkXlENnrLonlPd9NaweYvY0twezUrPBsIMfZ+ID
kR8afbQR7tHWsXafsxWeO4qimzHEPYostj8d1NgV6VAW4U3rzdAu3ha9lD7B/x4ey66I6hDc9NpP
ggQM5DH72QTQirAIGCys6jXC5QawKDLfvq1t0OAnSaYrzCRAUSEFxDL5Koq6dTmvk1niZAuzcQuP
f37oRlgyhksx3A9RoarMc9mmYbzY9RHrAPIjGAdRI3qn/QtuH3co/dq5R/mUuS1qN2+DTWzr1Rtf
0JnxSoeO3ObrUtS5WudtatZxa0Pg4lHbqJ1ieG3JGCdn5g9rGVO93EwwuiiF9OISVmAAoTkXaI5S
VCM2xZe0Flnd0vitYJxsYmibrwNHc4waBK9bb1F1RvIMbE36puzS1mZgz1z2N/AkaQ8wLp+qxQxo
jS1UiD1GIm+2z9TWRiP0r7gByzZJvLptjNqGaxrtp3DGgUXiudKomhw6EhdX6KSbWkoy1Mmk7YbH
a7FDhI+/i/I5qXI0vTWFGdZXI4NelXGr40djzXweF5HfJgaQf0nV7J97k0Lsy0k8bHuvzW7zEDzv
k+RNsIlXyJoz1EZ4yskjU/cVI0S372iQHQuXg/7GBD1PIap/oxL5dQ51HJWG9fZyP7J2F4hxufc6
yLzNMJOXacEtU2JRNRLoZhbgO+Rsi+Ff8CoHw+9k1yY3QzghfijVTkEbbnv4rgkZHx1xxTZruTtG
LqTXUnXJiIFLkZ/9GcX7Mk3hiarGv3e9bs4+H/2DJlbdLlqwrZM9/blGtoMIZyTDdSc7/ggajngM
e5DrGHPyK8oUesWWyJ08ka27glwaZ4Ck9Br89PkG0AoMJrwknDAzGRGovgZxzf2IITaA9+oGxXJy
SCK9nPN4dFcaaSsoUxfyMHFmdoAHxdF5rn0AKOft0P8uKDiSRi51QYQ8w/MkvelGP5sr3J7DlfCt
g0OZi9yPqPOzsxOxOFGP61tlc7FbVBS25cDG6SUjHb9DoC5/JqtkHmIP2/w8L3Q+oE2atyvRGJ4a
krU/Lx3znedW7zYfk3zHIHWqtB2aXUb59EOhky8J3Lfu/JWFawVf+InvMc8Jj1NmOSkd2pazApr7
Bvsj9pRbN27BtWQQhocolMsgsZjtZnjLolq5UhTtUTK9qqyhd0XauN2SJcLH8CoTVwXr5/twzhOv
7MNhbdGvd82tYzK97bDRKo+k0V3Gjbc1gmV3jDX9Dz8Z4eqBchFPJHZxL6wvit3o4uWFpzKNS8QX
B/oYIzXn3QNj48261tu3TRe8dnTGYop0a7o67XIHN5k+7TdzNDkJ+qNATWUHN2zTFgGCqDha+01F
fCT4NPnwDZZM+boJjVPHpvfnUi9OvYY9+sOcx/q9y+YIvLFWylJi4nkAehbcUz7Yd87y5DYlBdk6
G6Eb09goXdVI2fsH3hCykaucbI0YkdzVEw3Vpi3QQXMUM7th8QEcdJ6uhbXzdYGdc9I60fDCjdTZ
WkyXqmwMZ1ISvNGbHlPgfRHbNqryvO+fWtjs3U3But4t69wichtnx5VYlThk/bLAOJhKja2hYEeR
jkkL71kwZ4Ml0AfRU1uUEUT6IU50L33Ao2KOjjRVUY1E6ubLPGTBtykh0VZa39sXKoZ79tw2w763
6GBTm4FAIPMARsXazagGhTw28Nk+L31uNqjl/V3X5S2CujFBZSWgDb9CEiUpG+GlFIMhoIJtkdva
jDGO1DayyKwgeTGKapx1cNbSkq1Ol+AKYJJ/v/YtbCzU0N5IAORPcxBhThoAqngxcWxPqzXpT8XX
5TDIdXkOAWueWJMuuDm84LbhSCIpdS6QF8CkfSBFtwII4pPcSKNBvnCjv6Lu9GJ2XHHmv2IPDV/x
E/5uAL5jEL8Ut5qGeVkEesaSbz15ZLkNbrUTEvNaSVwdtYbHVYFh4lIucdoeeEATgXDt2Xtm6KH3
KJ2bqymYyD6eZfsQ9Gm8IUUUv8HrIXue0nDg4MjK4qpAcXsGmgQH6DHqToEgYEHoIX/p2ToOZasz
tgl0hHK8b8y9pjn/MYbJusOeSPYCZhUSBJlpCkozGnHMwxGJPVzbik9c7tsoX3dtXMjNysaxmhJG
auJAFajQ67dxFfUMGTc9z0oRm+TeR7HyRSVtuG1NilcBPEdv/ZyQa+WlwlXKhDG4AYPtU9AIaOvK
sEviTYJVtvXHlV3zYrhMoIKA3vhzwr60EnumGVMVgmsnKboWF85b0U/ez7HL7e045NkVZX3Dajf4
wdnlbYclAOpcyeLYu9w4i49TVYkMJhWB9s8jmvItZM35Vpm0uO2KlcLAAZNVmOkM6BKhixT91QJ2
9BV61TWqi5D246Hzcb3vpqDv2xobpbN1lymUJCLUYgdiCx3KKVqK72uAPEToN1N1M2nZHOVIQKhU
nAfxPmBh1Nd6VDGtMEaaNCaRY+fKxBAIYDzgq+1NKmbku/t8St9zrPxX7F9cpoZ2rC6g+utPaDsC
s+mnFe8pQILLtZdI9+xYQ5fKND50IGRIE73BWeGviDxq4POUuwzgcz528hrThhiyxCkP3A6EioLg
kp/RkRPOWQz3Lp6LcvUS+rCq74IgE2Y5r4B8AJtAckK/rbCCAb3Jlm2WQLvZ6bdpjrfJoGuScEz0
OVKt5LXJkLxkHgb1heVPlj5kti+H9jT2TSWwqNR8XLIfprkPwhZnXFERyesO5O/Vni1Lr9vhzqgH
WaT7Ih3emnCqHKp33HwHL97gvCg5fonzHxY77Di4ObGnb7GnDovmz9Gkn/pkOmVjcEyYetQqecoG
JAaIoSLIDzXrm853nViAdLGs9D3xKn3zMsQaFdP4OHRu2MVsKQ7o/OevgK69tSh5GJR+Tx78totO
qVKtrMaoJVdjOD3wjuzZoDeph0gkjOFMCfTtRzi7oSYwvX/qRq1/jLzdcpzbOQnnb1g8MNhoshtA
AxDwK9MdYSXvXxHdrjvX5DgyaNTYLUvGtOwF8Ny6DTu5SRR/bAE2fm/jqd+6Ngl242QTzFENRS1K
XjFc4LVqs3cMRW4VLsAKk8AROK7ammR+zqPpdgT7ploXXtxPXar6koz9WmXDsmxXnddFS5Mzlxm9
G30a1JdQRKitYfWUSF5suAWdalGgj5hMfaFa+pVTYM9nXgJTlhaeQmSJdSVHz95TQ8ZbmyKesvNx
1WQ5GDYjEGxfgamkhNYbDDn6aoqX72MObESkBqIeV2At+AZwimz0E+HpeZbxHTCq4lhE4h4IZwov
omKuhUMg+uTsC4rV13EtgrqTdOex9doWXgGmENTivpxhpLYspQaZrZ4G3PZdG38HK/CHz6PmeVQ4
A4YCN3rbcuwIDyYncSNoKeYMJ300Pa8UuzqRntkCMW9LDVrMhswCsbOxiyovslAVY2wF3Lrj9VAE
rJ569TIFYDTKNAINK6fNBjljwHczNA6qz76vuIgRSzAP+wy0r9oWRNZKJOHOdxEcOAu450USow09
x/U0dkWZcOhQO4+rg+47UyY+6TZWj8lLAXvjG3DPwBQj3Wx+5t6U3SXN0py83EbnNCTJcysjZCx5
KLeuFhTc9zMduu++wLABaF78DdMJdUp4UJQo5mhaeenQXzGq+FMHo8TrYmgENMyCTOnOpMA8SOrl
4Dh4qCMhbLVg//jBTTR6aAymRuDgGUn65GQosaL6dA/s9fLWwoRsJktwyxcBIdUAXPsycmX3KsQn
dRHpDr0s8u+TTslZDSkcenkHO6Ne8ecO6FDpQw155S8RMEDHl6HG6meoNwODfx0uCF2A1dt00xQ6
f7bSIDIVg8atmEHzOUTxGj9JWH8/moD7px6HB2CclBWmUtjfW5B1pLkueORehjUcl00hvDCo+1mw
dRfi0rz8/WGxDVqydrUH2P3gh3T0N43nhwYCnGQINsZHgOABxVj40qZZ2Nchcauo47UXm3kE+XBI
Mu/VZiT74Y/SAhbr0eoMqb8ecjWipM8yKR5Wr+ij2s+cePZVkBwRNsAPpGO4i5QH17zFAGe1E5RA
5QJwm4PIOibnOV+xzcOQSdQOMcQ6mZe7LfNizKxCTI8if8036cLncqIN2QpQLa+CAPtYRG1YFWvk
bRh4aodoUU8XZBn2y8P0M5fBuiPBOleeHtcffgiiFYyFwx7I/OBfARfLACY2VJ0G1OvnIB4htcox
l8gubU+5uBGcpjDvbjDHjb6ydDV1Py38J7qp9krRcd2jQOmug8lnt6qfilO/iA5BbG5a3vKZLVex
W5Ci2eByrU3Y89MqC3eDmRqSYF08P7QYUR7XrMlLMGX1cV0SDf4jWeyXOF6SH6ZbslMyzMijxtu5
SvMJE0tVNNXCmNpqaIC2AwUl7lBIx3EOEFabzJkbCmf5vMIcEJNcmk/eUyuX9NEi0nuq20gA8UVx
an/aqfCvVW7ME+nnyG6yFJPhShCdbamR0YHCi2aL3zcIzFhX14Aj2pG7BG2Cqsw897t2HcwejLpp
3CSUwtyb2qHAks2WHHXWNDWPIA12QJY1Yz7Ojt5LgdkTiVg8HGI+2HC7zGnLq1bGiATm9kn1+c3M
YB4RJwhZZFIeMM0O0QaADkmTGRYWMPWrVKcgH0v9FM1SONAag0/sBt9T1xLazufGTtGtL7GxTlHU
wPM7kcOZY/y2RcDZenXptb4CcWcgT2Y6f/wd4/u30M5H2eN/HxkgvzBHAA5eaBbm43/0fyFNJAWX
4p+jnBs9fYONbgumyG5qxY9f8M7LP/0D7wTV4xIECI5vjjDU7HePwj/4IclvaZDCpQa8NqSl/sIP
iX7LcsCgF/tLCFYurJL/wTs9/D7woCJISnwfMGHsB/8O4PlR3XYRPad4EAwUswv77SPtiTaI1OT2
HdHMTuyo3EF/o3fRva3C8Zj4B5wzr5/r2z4mGv3+1AhMKyDAyDP9/aX8wobLV9p26j26QZxQex+C
RpidIJbaxDdsizl/lZekTJ7mTVjKh88M/n5lxFw+JGy///LsDzQ5MKWIovo9Rvj4JSnWbb1duP/U
hvNXHPnvT/lAJ8vMkg6renfwA0Pu1WNYuTNEizCkhQAaNDYYz4F8sJdbu1lqDsXzZ671n77iD2TN
0fJi4uY9HwpzXPVk72KWwpEA3NcnFeiHxWRbPcMcbY23ahlL3cUe/H97CjIDtJQU1ZxLW+8FhdMP
YM9lIP2oUvJRDS7b/2Xf/Ela+itJ6bMv5PLzv1Aj1yhXkg3vy/HyhYz7yxcyfPo+Lt/qP3hQf34f
yHwAyS8rkN6LscNfH4I5f86a5p1FVwSacjG96zws0/gTludHx60/FtdfHvOBrGgFTT0fj4FFZQz3
0e3FbQtsvSe4z33qI/a3vZvi1LgYkELPBrd0iM1//Uzx0OL2yt8uznvzFvXlUZ7BudlYhDkF5889
ZD593oedg5ihVqnsDQg/xiFrHZ3afXtMrkcIjcv12yWb+zP/rQ80ySTD2QRyXYihDMzK4YeCg/Cv
XxuUm0gCM3ifQFxaOIhcEnTmn/Tdr/+PLBR/JYH++ThwgJPLdMr/m3x6hNfEwuO3TNfNI1ZjFZ0Y
ElzDm/DFPMpDVIWfiun//glx+uGch/y8yDF2+qgIarXy0z5+C3fFG8qPIxqx81TnpV9DhHL+1Mop
/ZXpDJEgZm9gt0LDl+ICwajt1xe6YNA/TGlXOTnDzcm0TV6J0XdXEqDGQ7t2yR0QtKWLDgkzwqIL
T3R351nf3oGZ27cBSEqL322WLnQDLgYMgSWshAYFzLXxKbuK1gRT1TYzcIZmC1hnFvMvAB1zQzae
14XvMRq5O2OM2/O2V/XYQ4uD/16I8zw04XPmAgenp2YsHmfn640yxvs2akevoAiC4JDP81uzdhh4
QOlxMIX5EfkD6GBauOM0ujHZ5sqmOzBeknOnZIybjWtZ+w3uPne/ZPn0gGvVvVj0sTcYjmHMHtOZ
VzZVwU82eguU8hG/UnG8PmBdvvZzC4sYHTTBCXQ/5BWSRN4GFxDbw0TjxfDEViJMvRq6CdgezRli
s9PJjqqUshNvjWv0K5/7/ESRCCrA8ZNLURUc1IEaxyqD6UXX+nEdty2bjgxWHXY79Kp/ZAmnj50K
6YWN5U3ngYFACD/VofZM40CEl67MlmyteSDViTNM/msQjIJ77zIoxUkdMwRqpBYWAIWgyChCIpVL
MBRBMvMxtaTFOd9GL2IdhnYHcHzZR10hryHdoO98nd3buopkYywmZ5lYYT0/j/J98inYVeMoDjIV
mFtOCUhmZpKVS7oeoDSmhF22JCcIucSVAcJUgpCIqr1PSY3QqjcrQABpw5TVEmS7qy7ov5uhUfU0
C0QKTcgBGfhVN2DXzbKppABPq7XNAvdvb3olmDDtuFnoFpW3t7OJHQ9FY9edf6E0rRjjHwYAe6Xk
FJCKpzUw1bQBEb7xz9nvkwu46R+KcaG3fqfF2wTd07eBymjT9BgNei6Cos1RP2irCX3/riNpCxPl
PhMbR7u1rWCzggmYBn5xkzFanDzIRpsxA4My7hIwdMKiMWbzr+/G4HIv/ePewn7Fbk0vp6CPIhJ/
wYfLUYk0HB3GAt4wHliDfA84BHvRtF1T/k21Cl12t1thI2GsrUz6iSjyb4fF7w9PoSJEVmgIGfOH
w6JpYmYzDxNPllQhC8y1hKntJ3KCX8/c//6ECOAI/TyCsd2HEwnuxCZuOK1WVCe95vAJF9UiX/71
e7xUOx9eI0wG8IA4zoMgCT9c/xDfJi3mY9DR+eoY9BF/pCRSx2nJmyuZpnTrcj8F9tm77JMn/6qW
+P3j4clQgUMxi6L+b9ambNFUGlj1NesNm5LzKhHElnnXY+/2diWfGKf8Wub8/jTwsmBLhtWCoNiP
Cvchl0nRGnDJ5FfPu+HpHY/Oov2kYPtfFiWCbVL4tML60L+Ytv66LkB+WgNRjBXMd/fdBsTK6i3Z
sX1z95kT4N/XBnrvBHVOUOTgyeYfvrYgmXrjQ7aJYe0mGEG8BQQ4e58Ubcnflzk6LGi8IpSHUQzG
/K8fp6VGL5NYKoK5B8CZjOFGagzR0c5hHvLOVqdgnKSU2AYdVLujobEtByLN82CwrCGxSyEUTnsf
YxPtmiipaMCGb4jGAmdaofOqkUAQDuUC3Ohn0QO+K2F/kd0ucG3agYgRvPQ6kgj4SHTVgXpeJiGZ
vhM/xUx4gj4uGpN5k2TTdAKDoPjqp9P4XSjGBkyQbZPuJawwl1rGNH0swOmD/T3uujOuHnsKBh4/
6qzoaRnn4/Ayj9A6ls1E8740RV4sZcjzKd1E/W0S6z314MxJvINSkXDXShb0pw6NLz9ZpR8qycsy
RVMbx1ikMZIrYeD36xvnvOsyiSAEVc9IKUir6HtxDauMSpXzTj6IT0PK/rcHYt/nIBXhNMVS+nDI
IIXNsd4s1QDH/kuWeLCfT5cM27RcaoDIZ+8TM4u/nzfo4JH5FgT+xXv94z60clazB9uRfDkArdzi
hqrz7l40N5hRAMmbt//6ePv7Cs7hBYUdEkFmAnLVhw1p4yBU0RRUSOtAlsWjWD45o//+cfD7oWRB
xijAgsL/8PpEA58MkGurIcTvB53FrkuZZj+C5jmLH4d12fzrj/OhKL6sD1ic4sOgVUvhYvSxs6FN
XFidhBXYSVf0hHIBVnMXs3bIXzfIOf7kAPjQteFxWIEB/DNwxwIJAZfs1+WoBVjJBaaI7pjvgN3v
0zqG2ShFiNH/YB//Fk72/6isCqvun+Nl1Tf14z++/Bjef/yVGHi5Dv8Ayrww/A0KJeilLtAXdk6M
RfgHUuaFyW8RItsuZzTmEjncrf4hpcp+C/0E7RN2G/5peHE2/ZMaCAEWVi1gNIQ3IaUTwux/BymD
uydWwT9qiPxSNcB7Fx03YDcYunzsRXmj+ZCF/jdg3fuONZibaa+t5tm9YyJSossBIZXuJzoeBz9c
yglsuZTfGf81FLKyECgvMD5elKvS5QsUN+XYfwchvcr1d8JfcFbnwddCSahD5I7lBGyHVyHvYhga
kKIak5tUv3FfY8aGqYf80uFgsUvlJdPOzPcDxQBRXy/kBLnhUUUafDxhHpkcnoTByJUtp7ZHkTzx
rQ3SbTCF20Qk4OwZkN4QZD95/8XZee1Grh5b+IkIMIdbhs5JamkUbgi1AnPOfPrzcRvHZ4/2wIIP
fGcb02L6q2rVCis1SpwGpvE8mV5ioGKaHiV4KzrdvaUt9HPyQ7JoJ+ui2yXv+ZCsBdFjObsa6mwX
+eFGY56UwhfMGWy9eMRoeqsFF6kJV6UxrLUwWsP2QLWdrQ1jS7DVVkTUNDemwx/7UbaNW0VjxB7f
3AZIzqXRizLfCzIU8zP5b8ot9jG57PP3sbnI4x3lye0bFFLGR9CMWwviiVpL6wLqSzo/aYl5rMX3
rshXPg4JvnChzbBlKWeQO8SE4BAlghVUVG3KZSZq18+t+cEWcj/NR2W8TInmTYW/0pHVixWZK35n
t/47aWeunrIX8icHnQYbSVbOobw2EgbpebahOIWC5qXdUxFFjq5U26jhKYvhukpRQUEcSSQcoAYk
MnNwroL7UnyT5nej5LID9tRNv4XxYhdWvzJG8YRo4Lkr4HHk4bhqldypwq9oRhNU1qtxNLe0gc6c
rbtMwwFAp3HQYaMG92wlN+k07ZGEvhDQslqoKV0EBpnmXmh+9qaxnstt28Xw1K3VwDI0NvZCWXkK
U5TYQtxk2VqP+IKHNf6l50i59DGsIRiRY06QQmmt+hLbDMNcNazuNOEzNp/qHAe4+Su2tPWyVe5L
fAjzbBMR9mGGwS4T9x2vWtp9sKB2SlaaWaoxYN0CXgNTspVsM+YtKgxhPfHkZaEk5Qx+ZQtPUEJQ
ZsshGUVZes3Qa23aWYlIiYY4ZMF3jSyP/Tm8G90LjMhJ6OJHdpUdnMfUHM+DOD4HfbSr4spppsIT
RPzU8l1jsJdBiGZi7KCV3baorR1CCsKRv6peuuajeGhnlFZqXq1ysdnUjXjQlc9MkDwrewrM6tTA
z537kE+PKReOvV7BYAniV0FEPSSm2Upp1SfdSHuoHuVmEGTHFEc4LrO80ktkZqzJnKJRH4WpcXgn
bl3fXOWpWyniRY7qTcdSzazY1Piyoy4O6oLmwq9/xqbKZc+3FYrBi2P/dfbL1K4COkc90gd7FP2H
PGneY/aw9t+O68u/Drq/w7TfXOKW80/VgRsX8IjIu380bTWcI2hn/NsHden7d7hKnKbLEr0XONm5
fOz2PwUKyL/3Hf/7k8a/jnYanG+deZdmMwKM+R0qnzu9JV54ldzULdYwrcHSdWJGlhYOntauXQer
dqU9bGDjOP7Tzx4EC8f82/G/XP6//xbrW5hCmwpwS7L5PRd6N9cnO2ve6/iX4tNuL1KSqL4k0jnN
ydfRZndM7ypYOmZ2bbVXyX/s0VTk6j3OEHAPoB616arELyGFomwGz1m7bo2PDNIaDAoWevmqVnCP
S6E4RydCtN3KBNhd9B89QHIsOnX2EPUPfSV4VQ4vro9tDmRbCJptORj2VO1CA0WOvBdHiBX1Q5QG
rjUV27yLXKWkp5FSNzN1e27OgpC6A+L6DKZHu4MxjibNzdtfGdHPxWPRXcPxVRrvUvMR6xws9d9+
eKnkv+7bt7JqiSzAZImgt39GW8lmnmdo5N86ZZcn8LRj/TEWbnr6OTaSI4a4+jTk3IE0ZWLKGrRD
TEvzqRyb4JrnjQNdxGkBvzpozUKV7soq5WtTjjD8vUT7EGX4v7V4zbp9MBiub6iXsYdnoSZrnWeC
XNIu1XwbdRRd39xQPOLoILT+KUo0RzAsGAovvVwddT95ZI8N4XcO+BOKetmIbDqtOWhGi8t0EvDR
f2pRcOqacmvl8qYroLCV2trUJXsR7zVl4hpyYCvWaPfmoQ/XEn9Q6h/H4UsLz4byaWbmala/xPQS
cKLVYnbhcPBEv1kHpka5QqxN8jc+dXk1bOV4JNzmV422NGn3DWwHSXalGvmlTMGXWCIrittGoVfK
9YbQW9dsmLXGXymhrZEsO22TrsycDODJBLCUnUJJSf0Gm6Qi+pybkCmjXner6T7Rxy1eRwdNFe5G
1kV63TkhXCnTyGDc4S/xliY3OaFyYGU0KdWuNdWVnM6OYKWrIv5q2mFlpYuXMqxk5dEI75X8LpCv
gZVvZuMOZbktibBroPm1Jakk7WvSc+jBeMt5OVEKOykc5Bn6dYR2lnouKnZaXgLtAm3PhuhK6UcN
DWlHgcFtCL8mv4QJlTpylcGL+CqTZyMg4Y53g7zv0jypOfvFLHBEK3f4508FjHyVbqZtoKBBOhr4
ANtBcgShhaz+6QdQVlD5qjV88F0tMfCQG9yXa7/lKaKN1uqN4PdHqQwdyDjoX0EpqpqgP4KYsl/I
78AumF3GaC2LAJD7vrw2cuJJkeoNtX8008mN9CdR6rhjvh30r3V4TvhbAvwqK2Eriq+Q+9eBeG3a
yZnx56rjxGWa2Ue57HUzZjZgvcvXMeGs1UpQnoTRDiXZjlOFxV69hp2+kdV2rcmEgGXvM3KKePxq
h9e8DLeitcXfyi6r9wK/nphjNG29vm09ZlhwCtHrxmoNicrLTYhMs+xkycWE1gBYTsOI+iM4BsOL
CbklNYBHu/eWTC8pe6rrm1oB6Xb0mZbuqEB7Yvok8GyUdttrs13jsS1hHRult4b8RalHFRgeDK6N
u+KUcgtkIdK8qV5hJKtoHlx9kh0he4DT4ki5QO9huk3JXQOvaXl9q2BGtbyL0JwLvbrtzDdft3DA
vYL6oTKjkwutgQPjpQ1DhPsQPhsLBy4JXtSvCu8hmePEyJRVWW5CkJEZMMi3MgfKoKG8zsZHJ/g7
iU5NVjkBjM7OpXxtCKgeMY85VER+ZqL1iWrtLlW1SxrrsOexih2nbShYFxWcRvDKOdzFEPoHrLd7
drITG1gIqYNEW1ThLDDAa/JT1yiepeZWC8M6zLYBYngpMp2xfZMtTBrK5mCWRznk+BmidcyLWvD2
RTI0FMFwBaiA7VytsmHw/ET2cmilyFMG4WGQT2a1G4babjj7h7E6hcVVB78aon5Tz/Aei3SjKZnN
COQ0/cuEvUveGZsqRkNQQnhR5UMWlOSNBg+qNtDLWw6Tl100ndNVxC4qByPEcEpo17XVUcYeGv0p
Bg3DZcCGKQTp7yLmX5G171TB43W368B0Gv4VjbTsLLzTp8btRdNN8rMs5E5EzOnQ95uwe+shv3TR
fMrE3k4KYBWorkaIQQd+7XCQk0zzRvNaBo1bAs0tIo7eoJjqMq88dS3fSMbklovLGEB22EluJ3Yg
XzC9NHMrU3dnhJ3i4ArFpVlu5XHMT3me23XabjrMAtrIdyJUU6Zc2pryVhYvyQQHycSXGodtv9/V
2EipaueGsmJbyuPI0TiquC9jyRlpqq1WlcsGx/Orz5RvsOtzN0X5OKIWr4Z0Owq3bMycOfdR+Ew2
YgZU0BWmcYOjUpGbcy49VeyTK+ojohA3Ca9qvxzCXujfSq20TYYuk3cILirsOI5bSSOGxl8l4VMF
SRaFO1rX2GnDhbvIACccW76hpHkrfAMviFem8k0WQnOsHsLkrdFkzzeseyV+bfDbN1n/9xVK/bBb
l+I1V/ArCCMvls4IiOy5SJezeh3Xw0pR9yoeQLBq6UU0JuCn0XhY1APCh1gVHjC/I1m+GyNGbRTo
hjTepcH4glm6wJwbQI+MnySldcuO/5U5KfHv8+YSQu3Wg3mrDBiFFLQ7uAmGH4jp7da6q5rYMwLo
9kv/rR9M5FQy/YwkMLNic2ZYEMmSddK9sBxyNCmHuH8WY9+z5mFTpNfafx98tMkcPlpauLWE9sK/
KDKJY+NZ8G9S99VwggZQrtQcJ7wuo2uCbjZx1Vx9YoAU1d0a3i1Zc/iaVVjwTQ992K8NDM9KnjVf
u57nrt4PbiKYdmm0nmQmrqab27jKT9b8qRacJZbpReZFMtaChmQEql9F+QhjfTep+FH5+Rop9Ihm
w1D4r4saGjXG78/zPMDDT3lVDhrzpxSH7pQQUl2ZTqVfY3He+fQx0rI9zzGAMG+J/JQYqLXMtyk9
1cHJGJ+VmDEu7G290SB5a/gRtHzXJ2BNmwUlq8TnrlH31URhNN/rpHI6mlQ/mhk2OC9hWPo5Jvda
5Azm7LYU5zlvPQt1mKxhLKF9jPDuWwzWpTp3DGOlWms6niLncGHarQ3LiTFQoAP0TFo5iezSsR4R
7m2iKOGF3JfKmZl8bIpNgf5e7Tyy6NYlHYIA+S2Gkpd2/FTHB1ptdN4JpeFtkl4tfXBzdatAdCzD
FzWud6RfOXOJo0LWIkLEnsPYapUAfxtMfuuXG9wWH7PmYZK+GigOY1A5gXLNOcYri+G++uil3vGF
s2r0roJ0TWydaiALvN2xoHWGSWXUTqkhmaMXwg4pjm2JgiPA6SviESVdtMvkcJsrw2GOClfjRvd1
sDWEvVVqyMJv+GrZYd+uw/YXLhmOYlauzqcdCedigHJtPnVRsB6INOnyeROhXuyHI152bsrsLRTn
wXjRBnNtde+TpvBhgDT4dxldWJuovK5bAYe4RDjXyr1MKC5OAaQ5HYLpMkk3Cx6QmVNK8OFIZxku
5Wfclk7fzFhdoulj0e+zQ0cush7M5rVhj43LpDdOqVsFIlPvwUwlBwXKph6s+6iqmZvj/j6Z67NP
E8pRshZ0DVQgWwsgEbnwwajJN96+zANsr+koWKJtaM0uyO5z81mM9pmu72J8ztX2SZxPU4nttIgz
EFVlxnVS0mU3md+l+kPpfadAYpUBeOnhvZEmtobJ6JS9Wpx+mEO6gzYiHkHyUycOBkC8wvQKfKdI
JDvqfCA/5YxaCZvrbI6PrEdWzdgyspv8u1ClK3RDln6cJMSLxXWoSjvX0VdM+rHQbwLStVYmCpuV
TYdRDBjEbmCPpCgnnPBdHZuDtKUumik3uloNWUH3iOdFkm8sxKRNWt/HOZUPkqyRZRtVoC8wR77F
r8IfeUPeE9xu6rsoejetyIl5czIQAUNsDg2gnSD/yoX7DCciQa5XldTtsjC/i0RCNpClhVHi4mRq
G8FkFwFViIMiISZCiBFlADxqz2xB4fg2Xo2dmjGXzqSC7qSv4XwvLOkRw5OWvjdWfaiVO3FABnMS
KWi4w6yVoVyNqFLMOHZUNXUa870ISxtrBrA8VP0aR2XduGFNMyq+6gREqCFdA9Y2CP03qsJHn5AF
Il7GjHfkAx0Cs5TmJX24sgzfEXv5JEyv2qCgn45cCSlwWM0HqYNfrL37xVaQN2mL61zfk+52H09f
g+U7qUqhSp9zATdZLgyC4aFLP2XxvhkCdNOKnchvPm1fno2Y/EFfavWNiDwj7W/D+B6rH4t6QDBw
IIq8cDqGsb+S412P/WWXfElVbOszZrrKxOzEB8bQuMiss/tZ4vnqk6P7zTaEaxEazwYLtki/Q36k
yVcrwIaIikjfGVQ4mwKO4QjpWQVFPz5VQwVfN7tYXF/eMdpPuivkNyYGuytItMZgqUB8odet12Sf
UmA4ajdvhu6Xn9MHjqObaIhUlMS20nsx1/EThkvf1Gur8A++9N6VCLsjvEBi0+uyOxRJAyd3sljp
UVM06ym2ZOaJV7M8N2bN9w1uEambaizZTGf2qBr4miQruCYMlulawXlEpQ+FnGP74lWrz3MC/EJf
TDi7aLz24wrvSb/LV0HXOahmbUEYNzNAXiseffqwbubUJb3hNMP2DpGcBWIPxWT0rHI+CPAsxuJt
FE5djtYUjTssTeZLgoqlL+QInMCPQ/6ZlLMLpYiG5LmjktRd6ZUUuuxN6XJXAw8DAY5KUHU5QeBl
kAL70Cavxky3Nsm4kIGOaKw+pxk4FeSIOyxl17JGJD8eO00EyzGYL3sXLradY6zR5Yh7mIvGgEtC
DTFZkYeuAw7GZcg2BkNEVOE9FTB0RV/oXR9b9avkDUhg0Auz5ijCq8JdqloCr6BplP01MI8t/W6N
TIqQWknGJPZNZj8bipSn+aK1dx31sF4AnA7CAt+s2ften55aJoy0efW7Z0t5GqmVQ3YX9TKOYd0q
ilMXEXPSP4vF8JZZ+jrhgUWPSOz4XQnk/D5FC6ICmyCktNLHMSahlp48wylFEKgiHZanjP5pqPLt
A0WizmLUMVqyxhnZBL5gDaQyy/xtnSUrXMIcvf/S+vlg9fJaFwpPzPNVH+HpqkW7drJsjJ1sU34x
YSu1QNUMAnY76Z7QpugwMI5UA0wSzrC6XEWgadYtJ6rfVW031/T6+l0sHySQgU71MZh+5Ttqg89c
e891MilqH/FjyAwPjzbseJIIrClv6M2kYZMNE5oPoqkwO9OtdlVCUEOYu7OKR6W6GAx1pc+Tqz+V
tnJFztxR7y9wuM+lHrpj8yr4rxF+Nl2LQUtJzwbSb9EP6M0Wx2m70t8aGTCOJk0JOpeFEQI4Os/8
v9sg/7Vt+g0W+8YkDbsYgydDf0vNW5qe/VnZWLTOAgS3KTlqyLR/AOL+CbUuezQ2adBJ4cJ9JxrJ
UdBOc1XelqzuFouhEsOLVbniTCbXnh6yc4EmHL/ayXxgPwY6/77AXq4W9g97XkMzAfxZ8/2+gW0w
FBalsr7NQC6RtJfEH5hMf1je8QOmpRLLxkIe6/XffwDJBI7AcnfDV87TDkuApb8y1oqXXH/irC5/
6u94JkExDEyKiS0JwNW3X9IiyCxZU9yy4mkST8HwIBXCT1D87zSfv26XBC2WJAt4YUT9fOPFlPNc
cpTLt8GJTgudYdlkbBcoXH0ON7IdsiQX18IPr8gfnhEcLUxfIdCDvCA8+I2L2w2iNNEV32ijnFxS
KcDdD78g/eEl5Ce0v95AXsRFRvF3ui+OfOzi44br6t3FXDgmHwzFmh/tVVdciW7ooUpvWJhM7vhD
hssfr46LY5P8l5PMt6tLJL3qJL25ZYSGGxqGZYn1w1NjZf3PVwNaMQwDgO4/pGgouVH7+lTdrH6w
G5iVSqQdh3n4ykprdvJ+fAsGk/7F8C+WGr7FZfSox+1B13FJwSsmiZvtgAP0MZnaXznmY14iqUDF
6vti4W1cRnMZLyxM4Yp6bSbTo8LJzFLFYTZ1sFU4y2mz1ZEKZ4jbUiFxdOu9rV477Rmm0DapdXdZ
R0d6vWpQmQEW1HsTv2VFeGh1Tjw1seN5XA/5B/aXODGR3jtAlhCUXVdIa72R1n6FbBTUMaAV5Tpw
q+Mv1LftMOG/WKMBE7waTxcrfouku6BIITYF55RBUVA/u+5l6PSNCnSjKPNWHoL7Oee1nqUOd6b2
NvrVNtCDraZXqABBOWKNeQvDTmlnTeGTpU0HEOxtpZKsVeD20ZoGxYrtnRG1e7zNHCHU90UWOYuY
IUoSzyifhFjFRERH+g4uA/R61lkQynWzRQexRWa6bjGdhMTl9Zz2c2mdVDA2WaxYkwYo6d/xBT7q
Q7MJlBzbD97VSjmIwHKR1L3iZpAPB3IYcBOAXQzCUdchAQXjLhngsGQv+C84mIfaEk2oPFbbUAaG
YJt054fEH8T1pq8MMJD8KMnEoacY+AXRQ29Zlxrgv5ce0pnBuRkO1pwswym2PU4EKD8l7bovtAOG
fRykuoMcERLuYcZUK2XdwfSfTVf4h7asXttA2fS4xIRdu5ZldSXkT0OTuRKDqI//Orp6uwlvbSSs
1al5CJLHoGaghzk7PotBt0e8jvl70ns4MpxJsDZWw2SwwB3uq4YJzRrx2qyk2HDY4Y3rsdzm7Vde
1edhmo585wwc9cpHwmwKHwEuLHFJVyWJWyHA7iKBi1sMwpegPIZ+fp+CnYVieRh6X8T27doNyl2k
qM4AHMOK1iml4oKCcgXIvPMDSHd+uAcHu/eVZpuX01rrg1Xox44CUUPtLLtsD1Vy9uUPum2/woqT
8zKhNc8+huQwxDtDgmwwnQdz10A3R/QapIpTTJVjMdM1SKYJQfml4dUEMX4NmZ2wP/pF02dRG2KA
107rHCQ/VtOVxWZdNW5tPG8rdgVpS6tSMCyBRUTDW+t/UpRcxKi04/VJnzDCrMzaieOGioufik0S
AtIs/vs5Lu5CBr6RB6erBAbEvSV7KeazULHhIIbRr05LDnprrLrxpU2OurCLtHeIvUzGJ5mS3qQd
zgfCRq/pVyqcGOLxIkiG41vHcLpT55Am96mIH60EmA6/R91KnUz9peNW2PVPpWHskJx7uAkdZ986
h6lu60F/F/gkQwi/qozwocg8qIF1iEO/dMQxvqip4IXzGx33A45ZtMqL+2meCQ9CFr2kWODZTSU+
DTqIH742yl3VqwIwbdWCBidbQ4qfhlq/IwrQVeBX6HP5osT6Fg/wY1Wph6wLgZz6TzOJX6JExKJT
FWTMtKTaU8uIXASBo9xKRRfCum1hrTOl86ZiZpcxGVKN9u4/d1B/qPuqBt9PWgRmOmzp32vXqETw
k+L5VkywRfrRbWaN2iX9UETkpX341l5A9IMUR5L7oon5VqcYbpNKqLWbJtee0uGJEfLccBG3SVkI
T370GCT7fOIBW8fGlLdWt6yBZj4/bhqeYToLqjrJXYwv7TErjhgK2zXeIULybkCr6JL7rr6f1eKH
yv6HmwNzSyIxHT4v2N+3pohHx1Q3DbdI25vKPszWef4Dp1RZSHrfbgz/sgRPHRKWbH4nJScoCWqx
kW8LV4CdYEP4tOhpe9HLvPjKBtlpN8yviHoYvz11CRtFsrLhW3uV74Nrt5U3udNswt1PUkBF/0NX
Q09r0jNB0ESp9a25FY1QN/WxeZ9Cc6WGPZ94/awN6n1WBE9SOm7yQCJQ4cUq1L0+VB6SmCMU62ta
1FvJHL2RPUNBxQKYFKOPxARwijIvTNhMZbegvA7hfC2zgD6wxMsYxfZTIQD9x1Jha9nwYii9wmoH
GYbReQWzi2A+5kHpyoRr5Ex7banvsTj9UGTtpYk2tVS4/WQeh/RUFATaRadIpt+XdfTaaBkz9tXl
c0UuJ5C1dtVrSOYKR/VNjBQ7Y5+Ea4L1oMrVZpZZzJdroXg2p0ezYYdUELAJ0BTVHznbOpTnHEnz
iXCUa4XufFX5xRuUl5NulE6o1vgJUYsKFpRFtCqWrUVcsCRrsZoYAVTuRTna13guCBxn8xScDb/c
pqXhBr6AEmYCnszWQfeqmd3a0L8qnYgXoToq1OdeGsBTb3J3UU2cvdP+bLHHDNHTs6VwFhtwDLSc
cjLcqcUajsOsaPyDhEilnaL7wfwM8muIqwOyFSAL6aONSJ30sWvORqSd4lMS74NRuq9l00vZC9W6
N1fki0T3RNRsDKLapJltg28cdAhVU7vsIIV1mUnHqAM1SNmF12ytlw6AZUP0WvZfWQoy3pwWKrFi
3WXBsKmjF4MaGdblesARpMMEDbs+9s2AbnnL/QtZNn9iNmGH8WayiAYxelxMksPoz66QYZkWg0oY
j2GWwDQAaFfZB7+UwUtkPUpadDRYhJSSdcpbCAYSdIcex6QomfY5/UpI2U1Sk6NcOUIxuAMg30wq
BClrsHWT1YE1MucrdjSCMu6w5YaciI1QPT8n7MhqMOUx7hmpg+xm5eG6ldSPZKq9IuA3Jskie0s6
m1Gxi8YRkG3YCTldoZXu++HO0p5F67VOotAJ2xmoUzhUFodeRWcyPKT5R1rjxyTWOzOtn2aCXmSh
2dYo4jF8T21Zb52sHcHAhJOKbCyVjqp2zqpmncKbseAAlHlwN3SCVwwyqxqidI1NzC2CCe+JyZvO
whKrqRLLhlFhh1q0R4D8TV2Mm17u9gm+cZUm3odj5qk1m0EiZuYC/zRff8mMjzFicxDr4DbSsZHa
53zEqw0r9VZvXKFSaweH2AcreB+a4U01U1YAbBHr6KguO1pcNhpB9yxx2kg9PBFJO4sptL8lwikK
V5SllWmMdzj4vAwGi1YTYnv5JfK2DaXwwa+2NQfPio7p3sLpheAgr23Vc2B193jUb0frixXkV/Q+
6XzV5lqkHW4n0SazBFYnWR+o0SRYQePBQGiHJ4LILrFjfaCOa7mYLzJdSxp2q0FUV6XIvYRDQsw8
by19kYVpoV57IxulNEbdjerbh8TTtNea3ULdsAZUSleEP5HCBhxUFebN8+CrmzotLoLgStb4pE3B
fTtVS2uKCsuHEYLFsT1W952yVXXFLeR5q2MxnWeXirxbXRRWac4WI5NIC1GHXZ5JP1QcaYFgfq84
qJVMkTq82Fwj7v+94s99n/ZNPb3H2/SC8dwGZr87HGBR2kBbP9T9b5T4f1HhdJX0RWQ3CijNtyIS
6VrHf6b3kWw0W/VYATnjLnjgXLFjj0gH9z93M0u38vu1UUJJotBFHDgsBvLfr82XEYb3Y8u1aStl
s8jk4fT8qH79QzOzML4XMjXEOqy6f/+VrBZqv4mkdzW/YD6P/VXtGGiL+w5/3uanO/iHxwXJf3GR
pQlB+fqtB5GhcIVVbAIBiY6xoif03cjBMN3JXqaN8PDf3j/ULfycbOLsQK/2rRvMkhpijmbekHNu
8xU0XVTt7fonrEn5A2LC7xAvQkMoklv0/aIirO7UWLYov4glgWJNjE7GO5DsZynhlCnrq+aDZkxQ
0E35ER+3CjVuFKEc2kTBNYse+6q3sWnPnHwYbshucSmtgTcPUX/J1a86OYnCVSseW/5vVqvhZRdv
xVrCEry3m3xby7ClfWiLwUcPp86pyDZSppuJob0fPZnjm6gck7i8I+zCtVqcY/OGk7w+tN1WAmQ2
on0Tf6l6b+cVdFo4wqOwNhDnlRfD33fJZ0DyQaOdFE0iyRKOgYV3PRtJfDan6dyET9gH2TAviThI
FNxLCRoZ4+Tcx50nl296+WsK8IDFArQ0QTbas1Xf5ay5ZEFkdr6O4b3QIWMd5lPZwKbDSFIURay2
SrdOGWfYEwMaILwkX8sepPiNmrRRo8ExlYsSDU8Yla5giOxlP9DcOEvdUTr0UBGnHroSRrXaqNvN
4iRLbNsgLlvaeJNmxlpjX1gzl4G5biMlduSCjUhBXMRbPmdHXtxVUQAKwDuxgpmTUtvKwSpJXjWM
xaY2hTdoenWYngVqbhaHuG93DqscljIVpj8HzLjpC9idlCfNZ3GSRMo2DsxDM+aupOQrrWETkJgb
SUiQU5+DcNskvTPV2YZsr3Ww+Gv38DCF4ZwwVlNZ92QHHArCU8YK8kaMm3YI4XY84/zT2oWpPSWp
/wgR+xglbLOti1nWu2wsXgnE8Fg7Hwycc2hOU5zMQsPRl4YC1D4lfo5vNWctqe/6pmfBDKveQfO8
strHFgG50XSf/XQzJEzwlbsxuVbmJZGhcwaUZQFzQjFjlwhMEop4q0KtKIJVgF0TvoT2ACsTJhLL
wItYPWdCcqY7eejN8Gj6ogo1BNVD/AChQQt2Yg9XBT5gHH/G8MGbBmsOs1mFnXrNRQwVnxKdFzPS
SUkUUCSHwlYVG1baVEfM0PwG/OAcitDw5l9K6G+LSdxrrJxDFhDkJkO81LZlK+9NK3ssxe4hqIyb
mlmeGODOyRVEvnbC89mLhmSfdufEaLezP60HQ3DM9jKxX5ufZf5ECGwbnd27iBI8hoAMo83uFHUd
i6jZFm9qIZPP8PIfMYR6wXHs0TTbnd/PvwZa4R0K8UsUW7uqzTDI7LaQ5XKamOlomTjiWt0ViG4l
gxZNqXgU5+CX0PWgh7Xm4BmwixYNQgcgSMqmFQ6XmqVKVLM170bjnql+h1XaqY1E6MXJCUX7Q4X6
Jc5HwioGdwzlVWhhiR/VsO2FrHT82tz7VnuJSfdAQ3Idpej/UZwlVdQoLgrCHSKafi8tZYLr65gI
t2kHiPO6rDFSe3DDfX6XOz8JyP5ZLMEl//ZbC1z/NwcTow24slS4ibtgg4XJfliFm3j302H/p37j
t5/5VsAEkmmG2vRv8bbedneB19vdqtgCxt/9W6b2/vfwr9/Y/kvp/b0B+P2alqH2b9dUL665y/2z
rtJqWPf7d91OHvr1z+q7fwLvKkM7IfAGszGY+bceIJ2Q6Td5Rdfbor++l5sfKvGfdAu//cDSF/zt
SiZDknM/4wdYKpiE07LHdyl3T/5mwsXNlm24LJZrbf5zA/BNcvpXw0byCA+MLQ2wxPddBhbHWEFa
5XvrIiqU3XLlby0HVMukY0tWqSe45k86xn9CINzK//tJ45tEgZGnKUKz5ErbzlncdAQHWhMcPTxo
slV0/alJ/OkajW/PzkxzI4Ft/Y4ilF7cFWwiOM7BWkWEhVazXAMg/lcxff9qg/FpYYGyRAT8A0up
pobNlAUoO1V2EQewEGMsRNP1f354srF8st9e/9/UHt+uLCQmOf4f9s5jOXIsy7b/8uZogxZTh3JB
pxZBTmAkgwGtNb7+LUR2dzGcfOFV81eTNCvLJBzq4txz9l7batr3Elm1kl81+QsDYbpkh2S5wz8U
5ggJYnozBtoPE3dXYu4KoUGC4g+RCG4SmXTFR6nbzZIIlJ/AdOtag7w2slUAtFy9kne7qUXBL8SL
kE2mgYxRTO61+mef3mfVlSI9rY0HIB3uqPfwk6FUdnvTqq80AlnyhXdFbVFU/ihCpkNafRGL2Mji
6yVBeYtbpCzofbYJNE7RkRLG2Qb/bNJ3jZk5+jRER+kjKbfuoNeeMEHI0JRjs0xuMlDxyN0l7GJF
vhgXcUNxsMm7Bkgg8h90sEHhGcq4qwlAsTg/2Jd71SiRJdMPxignVURYxU86jfpoIGIgXImys9uW
9+TEuGb5FtX6JlazHRUrwA7sOiJY4Qyhsj5uFeSsMkFzag5fdbyeSUXT01cBtUYcvQ1dZC9JYWdh
5ypJhYBM9ws0IhkXQrIEWuCM9odXBPw93aRIN+w0E7bKqO/kPLmmB4cfExlnBeM2GHB/IJdcde8t
+w75UWSmJeJzjPSjWm2pNRIoN6U2o1Eh+GW40KfLUCw9sTB3UoS8pBQPKhFfGnvQJOaGaJRzM6ag
6LKR0VnIijOY13Jq+CjsJfGoh5Dabzqu2dStFelKO0d+Mou3glZss7reiox/VoMD4ORE2cXphz76
zH7ZPL+lE6hsBiW1fIfYbdMxlJMJw6Of0fIlbi8K9TKQfyX5Iedv5Dq0kwjh/lFUf0WVstHHeBO2
iJto+KjS3ZQhimsvDGIszP5BVV7n5WMKKpSfPHZ+L2C8LDzROhQA0IXWH7qXLpjgZ5r861DhatCZ
oYLM9ldC3V8oD+l4gPaCMCzy9XC2U/ljKm4RQFZRuBHQAA00L4AVbobsttOeKw3t7LS4/UA2jYZh
ssPvmTcw91fTXH0tJDOq8OFIfPWHbNzJTP/0eiTNGtI7vz1CFI2LRdYdOKKuIUbbvPhptk9Ze6WR
rB0XjRNb22z6UQN3L3Ofp58IsdgJi/ZYDfFuxmcaov/RuYRgmXw5Q6FjPsXLR6xCsZ+PqWidWUpO
UnP/WbE++8ZOPj8LVgeYkdO7clVcBL7kFB7YS3RaNhoZXL6vqRM6yn17Zp2Uv9nt6gaAPZNcMomO
wckG1EjZERDnzdJsvaOKDbcVomhvfmWFptOyka8YOVIUqex/tUc0QeEPGKPnet/W19a3+vlXnMap
EIWdN9pY/jJVMjcmJp9yPnppdSfFhGkk6W0Xaq7Qa6hoo+tu0bF+xm7WhLTjtN3Qtv6ksi3Ixdta
6XxrHtyUHrJOLxzXJYOiK2akM3bP5UJOzY+RMlxc0zNU/jkw4JIbhHwaQ+lgjG1kQY5Zk9oWDzSB
6ZM3A4aMyDMRiSZLdbDE27hRftYmsS2N/lCnQKtZfsxM3E2D7kpi5MSl7Mhy8Jhh8KnEmwC9XyNc
d7hpRJ6tUNd8tX3O5xwSeuiXycD7Q5Mwlh/R7KMOFB5m+ToWmidTehPHGiyucjNGARZCPpUiwV3p
cZwPLVItadYfw2Q6ymZ+O5R2RgIum2PrstO0yLHE0qJ/SpNcGaorLoyJA8PaV/Fw6DUgI/p7gyW0
7QY3WmOM86H5NWA7/PsH8rtaFAuopkkiIx3YNiffxyKHhCJ39e/+EPpZl2EEqDvEC/9O4bvW6l8+
xp8OdvIKGWE61YiT3gdvdOkY2Mnd8ETqNIkUVG+NPx702+WMHOTbftvnEzxp7inDKGkNJzja8n7h
BKetBBXT3ACBO4ReeeZ1/UafxIvy6RTXKvlTkRrXbdRX/T/X80raxjTcdE8823D7/r7psgKJSFeo
uE/2EL3clUoljJyWaMPd3ChvKwaFsf0u2ddnTuqbyl6H4Pe/xzrZQlREdwxyyRJEpKGZP3f1GcjK
2ZM5WeNUcg/JPUa+uxOuDI8kcg9qpUM63UpbPFdcr1fmy0P4r7MxT4rrzBymIQnWK0cIns3SdKAb
gUxG3JgOlg5M0AgXExWx8ka9/Pvbpn4VDvF0fDr2ydtG7ADAPMn4MAHgq/2wC/rgGOkYJhPsE0Jb
ETdU8oHE8jInuySXsBj0F6PC/IkskYrcBy0ZruTyBhVvj4qhjh8jBYc/bqEqnR/JZzrWzMkXI/Ob
atewSzcMEyMRpaqTIl2JBOGhT5rG5k561tzZel3vxdC6GSl9Glk4s3XSv9nHQMZdsbQ4v5EEnuzd
0whKNrmB77kA8MUkq9WgczisPr3rGgKegY8IALtZq+Su4D1H3SPV25iJDWNTp6j3mc5Zi53TgYzu
tPcxISwo/aVi9pDb2zpFW4+xoma6Zmm3OlpciTabkpd8H34IoJ9Nwjq16jpp2TVBoaV5lQ2zMycv
onE/orauCHkyZsadzVODqVdqyZTV2R7XM+McKjwWCLANXaSCdKKfSq9F+igECNOi4BrTTpQRBCl7
YIi21D///Un59nv76cqddCJy5K2GBiJRMP02jV3BDO3RuB2q10j+kOlx/v1o37+Anw53spq0udYI
LS/gP3q9gtLCuqxcyy89a3duNflus/nHU3GynNRjpYgJW79VoTrtUjfE97VBxUZbB2720wr6OPPO
f9PX+eOIJ+tLokhMlJL53RBISsLJMSawVgM2akhiRHHcSIS60X46c1XPHNU6WWhqUnNVs5rf/yEU
r18CyZW359gK3y7O/7p11smSMgVjTbDt9G7VxwGJNgKNM6chf7uF/nSEk6+20kqyNEAQA+yHu/wQ
AkXJBhkhHCa1hB0GuDSWTOW2MyukhLhzSzJnEBSquPw/hozwgHHaGEPZYWnTr4VauTMjZsuFei+s
2xkCjQZJAapTX88QD8482d+WHJ9+/MnnX87pqDbpehN+t/S2AFScYLfc1LvMLR5Mbsi5Wvn7G6ID
nlWYGVnayRHNbOkLTQOvYWH+/oATcuZh/q2h/vIBM/91gJMSg1DwckqXmfcHCbSXb9EB0K9BU/6Y
POfu4qCR8TNml/5kT25NjDjza1ZUG8LEOTr199UVUltDBAHH/Prk6WsavqSaOv8uQ2gO2PFLar8b
Pr4uR9ida5zq30zJ4AcjvaWlI3HE02s7Dgs5n3L5USyX8TSQGz34K/tIGPS9xTgiT56qeLmI22QH
obaB54Ma0wdX4Tc6u8q+d4nXdUgCIjJbRL0x+YIpHPFuuVaSuJjYVgLP7YIZpLGI8CvE1yIXfXPI
Dj2jDE22HvpJd5K53E4SEgepk9nI8A0zM08fXmrG4bX2PPWCXYsMUYhlWzECLK3XKmO7dHpO1WPZ
PApRQJflZyr+aKLXLP45t902TZOLiG9PPGJP4CMojNMxLJQJLz7Dp0wkr4cOlUaLSAIY26gNRi6c
KLrqxXLy1reXeRdvp3raizkBy8u+KyMvzxvsRkCyq/Fn0otbk71WKeSetASiLcLnEXv9ykwIlWFf
WZBipPJtq2vlUjFbx1LS3QKybY5vTNIcdK8nijFmQCVEOMnQ3bfdqkh4FzBN1RZbJGxdRpNuiR8h
J0N8l6QW9wc9rMU3IZW0pLmKaX7J1AvTDBQtvxMkO9B99j6bJcAPaXA5t2WbQFAZubFWuRFZNob4
xUp4zIvQqUiiA7Yh8slHqOCSNbSN8ElFZBjNtInIl+y6h7JljdIInQn5s4VhR7q8o2zYonKBP8Lo
c7iwxuwili81dqktDktmY5somrcaZUEzbkfgQTOyj1417DAy7b7yOxLTrNobcplRz4Oo36+h2yli
0o5OWqKyLcUmpE27fmIcS9ZeGjzTTXXDioHUAlzXdDHr4XikZ232hP4ggO+fxFwA0aG6WbydO8NO
Rl9Z4pu2Kd9z3PtLJIKeidHDgm1o0WqjDVz8Pu7I/CJKa4wPwBEdORyYzoK0DMBmtC35y42jzFCz
0hUw+TM0xAv+fBaMh8F8T0oeVgV+WJJ5asB0Vn2VVJBNCrgwAiJRrgbtrbw8KD0S0tBNCbqRYfSq
qG0TcwESQqworUjxYhoeZbxgtSXvloh4qpGyitZfR6hQnfllrW1IEryIIULp17LFZl1qDtWaH1I0
+yEdidrCho5mTxrzFR5wEWWqG/GNJC8Fx9dLF70p4rNQ+l1UEIdcAMUY7pIaBa54YdETbDOfqEWb
Ps9V1e06jFQ9o9eUeBEyXXbDxKLXzbtYli/1Zwg/TWLZbJuZihvMfpn/BQEtrftFOY7lm0QRaCC+
ibqnUrqzShp1wlYA+SHwraZNPLR+IUyQlyXNLQrJoWt4m6LOUiGI5UJnA3D1JiI+U0jTUaS7qSXs
RpmxAENE6R98WMscOZ1Hl1Blm2g4lzLYh0bq5oQnlaLlmap6rLXM63Tl3gyOfQ6oItAnjx6zQ1Vu
0/EmUCZqAKfgFYTp/Tg0E1DqDumIjp82ldNbcglp6c4/teaWGD3HZLgpsmpMy84aVidz8qAITJlK
67ByF6YSiR7tx3F61dLEW1JESVXkEeDkhXl4m1Ydg4Z6/EWRRntcPEACOmCCcNBqbVvDdKvOOqQl
hIZucoPxR5/OXtwNm9CKHpG6Ai1iEUnposvGZZ8PG/JNnRa+i4xquYpmqBRoAzeZtGwH7JCWMLgE
lTEkry4IbBXydVHocTCTjFRZbouiqZKWWz2CB4fAK9A2etzYpXlFTwipEPAfDY0XfdKOSK4JHzm6
SJlpdgGuIuuepvSHmF2KhEWb3VGaH9N1Nio9rgDmqRiuoupnnckg5oDBsfmo8E0nHe3wOH0HluMY
9ZNYvc3LXRKuXc6XgvXAFJL9bKJsZxWjBesT0sK9vJCLe2HwR+SYfSLdj6nxlqGgsOr610JBNASH
jL1zycOV9/eWpjtFmu+W9q4aHlps3yNTl0y5HmJ5OwhPkXWfIE5QuaiDATMg/KVWIoQ3cVsv0VYB
hmNNrRs3V4oKvEeMfREP4KLR2C0Tx6ATP5u3BgCSZiYDdXVoKlcGNntrQmwR+MugOo2SoSL5lfcv
goAoaPQt4FDDZRLnjmbcV/Uv07pdWmEfQQXRLSSMNOe6wJ2Dmwrpazp5gUSrFyhNHIYO8aqy9PN/
3pj5Zy49xTTgA6A303yMsVhI48JdL7ZlIzlC5i+MMMYmsfNiW8OKDqsSF7j2NDdPY2lcB9FKMVAu
WrQhI6oYDA7jUW1ytx5/QrO5qkmaVA0/wdzQr1SkELkmcnGCR3lFWsOVY70FmB6CmLiUGa8IIwyF
eQ0rlUIQX0p2J8rq1sJ2MsWzV4pHtBU3Q4EoIstkDsaPAfJUV68g5S6DGSyDyVVZUGI3KP6Ix1zB
voUBQYay1+wnxjo/mB2u3hfYXVuzLFwczWS0cVW1YD8o0lZiOVCkCtOA4Rqzp433Yf5CN9SZLHCL
EYz+bFCJSFtUWHaTzxwqdkyiTQhttdWw8NVG9oT8ZzK8VU15A/Zg2w6oT8ifE6l5Vmd/KTzFXOSg
mkDPEKUYukqlP0xDfqb2/M76RP1lrvUeFjJEUSfVrR4ZjSYnyq+imvymASxUYyQViSxDh15ICIca
fQc9gKjD4AnL8Eq8umlW/1KdoeS9k5AfaVXr92MeICUBb0P/M5cizKpG7GqTtiWVwNM1w5bQkeXW
cjEEmdsIlS/1Av7j4tegZu8UojxRmbwjHMoxGRuNhurUZQe1agRjEPkA3FcMNGWJeFkKg63Qps3j
7JKoV7frM5foCHZK9xI2yCjpD5aqfFhQLSZdfOzzHpcTn6lJ9dX4Y5XRFKHoaLBcsqWAxBLcGmoB
WcDYKMWLDg2SJFN4lLkbKpLfA5dOJsFRGsPv9Yu2eze09A1CIzaWHLPxvMcNxlJWbIXmWm8iN7F4
g8AfQEypwHTwgQgWk684FDRSF/blrFoIp3Ae96LiyWXDSPJ9ojul1OFRGBNPLIftKP0SkntRhyIn
+tWg2BmDJtifTsTYL091oAsvTABtq+yduQ93ktIg++mf42Z40dbP3/TYqBfdEGz7+Z61NdREVw5v
I6DWrbEfuLYgM3dVTU2W9e8F3fM4uF0myVdyqh1e8DZkAWoVV9B7hwTQbTXcxkJ9o1bAECCLmVWP
YNiSYeVw2yrZn9O3JQywlBg7WWFqoqcbXWvdUkrdkarZ8OJtjYrHMxAXy1PihQHysGYVZwepHfaB
P1upUyqql8T1rTHHnhXiSlr7afiPat7LwqT6TGkjmnwKdB/0gZQxSSdbotWhXRmv1QxSNGkvJIQy
silfkcJ2KEDnIW91+uZdl1/F7KKwpoMIqENOigeylcRods3xxxoF3I7vFbmSGYOYeHLCMnTJ/7Mn
ASPR8DKDPqoRd2aswYFBjjgfnLbHOg7/GPBEYly2uK5j3gSRgbS4z0fLqTCbtPOetOlNKykvsyFc
9PV0nMfwMjRAnwRddaVmHbH1z0bTeqkIU7lXb2LwIIlqInW6adrgqpqYvlihLXOpZlWCL8enMK+q
NdvSXcW1ZlocgqJ1ayu6mxdicMNtHuQE4bp1qu8nMUHTVnhCczk0nPYQ2tB4OH0MV0RrFDS6lrnz
eM1dDe6VsoT7Bjhi1CM0ZOUhG/VGHqlWgSFWQF9XGlnJ+MagtjcC4SFfF9t1/ctVlPLHMfopScme
gY+VLXtBxlAwc5sNofS6UAXlAdpABMSOgUlB30kWZUitOg1UaTNRRjoqsvAu6KZtrL6KAwOS8THH
kGJqPdLiO6MRnJqJY2W8Z811JGEfl904MypnSsabfpyvM9mwC6u+M0XhRw50IRZ/ZiHvjPQihbdM
YNEZopoXboTc5CLxg2T5qjeqo5bAGFH5SMkalTgLlYUSBcXr1gwSf12tQiUHksJYOtM6NxiMrTwZ
u7IMt4D2fImBdzcxfYdzmjV4Ovv2RViu9U73GjR+Ivz4glxlo7iNe4GdrHpujLnuyP/sHrCFZqtu
qChMkB+ftPqmgczCfCg/WpcZ+tpsV3eMyCYXZQuv+5ne0W+zzsnRdMIg8ILjyAXOffK5MOdF18d0
+uAt13p7hX7mPh81G7qOcUi8Zlsqtv5uZVtxq9+eaf2sf/vLsZE8S4bMK2yeOqzow8tlZYofjSN5
w095JY2uHf74er4HOhBfnVXRfO01AXsSAVWbkoS361RHXrRDXqXtOmqa7cnBeUKLgDOmmWqbV8l2
epjfzgUryF8nCmR7EBXMQZkzftENj+GsCOSyvjdOeCvddRfyAy+hW1+m9Lmmw2olrx5JSe/d6t/Q
y33T/qFHwwQKMbauyvop17USi5582QVt1Kr23oF0tTUXXsw6RQH/tz07vPnai+SAqNkJU+GOiqci
swBADaqh6b1kYgjZzwke0cnUH+bvNLbwR03h9APbqH1uDP+1qfdn2XPS58q6RZ2qZXrXjF9d8RFN
4rkX5cuJIf/WVxsgoHxiYk4fVqWdTYlM4vfaNa4Ih0aASKD7vvQFN/CSS5WSE7vzWVzD13HlyWFP
eokTCOYiks1flWKv+nZzN/Y8MpPLtP6sge7rlGE9mElqw0oelr5078J6rrURI+7a+NfXVDXxuXJN
aBT1FV2Gcyq6L2/jydFOhk+KRKZTbQa/xi50QvMqa0Nn6s/kKXxz11SRlQ2BBiFSoO3/nPYW+VDU
eMveJ8pK5EK5grV6l07v/+lKtko4/3UY6WSSMJNDj72Cvsl65TTVTpzpSbyDnreZ71EvFw/nBiZf
xS4cEdEJgkdZV/F7npwY6NM8GoX6V+vObkoxtrouf69k7sC3IrSzF5PMavvv58kg9HTJ/vOwpzrE
JgYNoKtYjVRavdgZhH1bxjiJFkqftq23Wos8cezssqlwJ63WNrl1Gu1jnWWKKCUSnEprYLYIOYjM
aF8jDhnsu3TsAdClIYU/Uro8BT0DRLfGUtuNb1R5njmp9jDVdoOiHmuDnYPGNRpnoiUHxPFyGvF2
a89rj3QsfyjlsWWcaFgelhgfPwEjVlnbCtZypeTTB1IYW8CePdBJU3rG2Cnd95ou1KJjBR+Isacq
yel/AdJahoLUNVN4CMTnLgBvKBTbKU8c7gngwjL29UV5ruvirkjTH9NAKymI37Wiv6wN7UYPxpsc
B4QhR55cEXRlDnexaEA0yPeBKrk6jruygYRfppHTZSQV96RfQSY0+ZfCoXsOgGdtghE4LpAxFRde
FQDApGXJ/lNTF0Y4ixN1vpC/iENIuO8FKapBzFYqrhXGx4ZnRMOFPJWuria21a9MWwGhjrUPUMxb
o24TfG/L9FfHkm8gfSalvxrGEJ6/fmwojhd6LNlwo+yErPRQNGwkwuMwQ+npk9kSbw9tvv45Z9ex
fA/3cZKxm8iPq+8lSh7K8th05lZlh1Dm2mFZwBnWB8F6nMp8Ow4/F3NwSUylb0ELAw1lnV+b85tW
ZPsM0d5KutJRu8Fq2pZV84Jr8MrSGJA3/bafEJjLBA/nwmW9Uu7As/a2Tm5cP25C6vSJHlV1LfKI
jLRpeiLL0xASI3NF9POVJl2ocA/jbGeEDyaCPEVDeYfDM3motNyfhbtCgj9Al3BYPRNTugmSj5E6
cszkQ6vn9OZ2WnwzRZc5RVp5m4BiwunhxxYks+q1EmBVqONFAxuune6lBVZZcRyHylNmNJFIBBpc
eqIZXYbS8+pvDKtjrzynePTT8CMonuoR8ziRxQFNVFmlvQSQHu3Rj0UGD1ARG6r8hJ3smiHtn+xH
TsxFJ6q+3IvQhCysGCnTdUYuarBcLxNNvBKogpy8xFhPdKV1luktmlU/6xocfJTsyYBR42VSHvT0
JayYX6T9djEfUnzHWNkdpQ23RQlCEWWhUB8k8GVFkN1M03BfRRATVebvavWeaQu7RcE2CoaFRuIR
9QchA4BJAMfD9JeZAf5TbD7NcuenwEGUSHGM6UXFuBAMyHi1YqMNMsLLcZOMoCKhY2iBn2of1Owu
wiii7fa8WZFwPUrb3nwgYNmgYDSmnzLSUU2ikYDeTed2LJ1sVz2gkDZDfCYszHxmK3rOs+5K0zO7
wecUSbSnq/C6rw13bOhtAg8ZWVgMAUzRsJ8As0cYcHhSXC1tLtS+u+/yFz2a97gCWMYO5Lo7s/yh
apRQ0lMyq3cWWHMaE26djY40oMmmn1cR823yfynj0zgk27ZXmW3fGygVCLQapWlj9QKb3+Mgho4A
ZtGY3zr4d1Neg7T9EWn3s3LdF5WdAIzJg0cxfJyE67Spae4l29pKkM+1DoQV4DFI3esG1mJhvMgN
1BM02xgBaXMndqPzHIaHRbjFv7aZy5d0HDaKWDlxj5GHZnZUQdnQnufoVgbdGNfmiljhOpEuaNaH
Mghkz5DLB1kbLvjMrY4Sdu8Y3TQTxAuXA7CtUUSXCo4aEkTBQiiONFm7MaQVQtuozGAEa5DaqTrF
qPOEmUgv0Hl6DWtWAzN3bNoEOe/sVol2U0zxj2FAopflV3ks7kt8xHKM7HsgD4IPjUzoBhlluGgz
v+5BpeH+SjX1KLCxnIWbSkMWJEzPltxdD9qxl4/lfGfJb0UwYObFFMyLURvkhbPJG9XMJYjsJmgQ
TKZPGerVoJQ92rUjvPoV1ZmwiYxT5SZVzFt1kHq7anlNKvatfeiHC9oV89rIU+SB0fXSYOAU6k3I
dU5uY43dNnGWhGtsmqLeFirSvQLQuC4d9RSucBX4eIjrjhB1o9kt8ujninKo0sgOE2GnT4mj9G/N
VB6yGW6I+roI0VENyq1Q6t7UXK4CYAsgtwHJx4CtXfDc5A1pdClfJfrHXawcDYZ5mPjDasBSd1FN
r2l/FIia1NgNgwTxGHY4meJnpDnGkN2Z9s2U6hFfCxnLYaUellDZFBXJH9abJXktcuquPogh3DB9
ccYe9nrH/BGPWFLcaejwRdjvQv1eVbe6gtdzeQ94P9oEbNEivoXRZRldZc0lrONwwgYGtGA03sew
9uR4l3MB5/B6Gctdb5XrnhyT2KRBYVM3rcH0CF0/3u9d2bUvlYajOSqexJqFtuUnL6rpBLj460UA
/9kw3Rkok8lVbhgratFDRD8hNRZXKB5qfbHDKdiJlbRJ0xvjgtEQ/i4/5WEMJZAGarofLfqLhNMb
WCujcqaOoJcZz/m2K41t2KqeNeaAYu6yICFUILqSoNazmhzjlb8nRHdxeoznYNvK+WUSTNswVK5K
IdkNnXU06vD6d0X2/0Ou/o8ks9X5f6dc7V/z1/j99XPE1e//4r8zrgztv0iiYhNjIIpc/dX/G3Fl
mERcmSDwQNORG0dO5b8irsz/oieEl5i+i4xmc+WH/E/Elf5fFv03SSSTarUZ6f9RGPzJZlVVDZ3f
QHde1thsGaeijEzv60BrxYDBFLjMRueb158r1f8s1L8c4kQTVGXhFC/mTJOvyvZLbu7n/HYargap
dT5d9ut/2jWf/Wsnu7jfBwIluO7l2GB94f2NopELecq5DBRiKDfdjoGuGfyHdqQvhznRpKnKCGIK
YYSbhNcDRcYUSiQxvfz9XE7bJetRjDVuE/exIoramoz2WRw8tYnBJFeMPOGA5frnSi8sDjiEveqS
6aN/riF12hz6fTwDWYokob1kWHPStdCZK2RSZUUegutHgg5mV3IShwAuKCS+eo1y1GaYzweThLzQ
Af0ZnmlrnGrH1l8AGEBdkUEmgYa/YT+f5NCCLNQDBXfkkaTukMjgIVDagofcFJ7+mLoBrbHZq3fG
q2Jr+9KZtzVSabYcjnxGevvNc/THD1nfmU8/JB9lqBpmHXk1FdoYHyvzxlCmM2/FqbTxy+muv+Lz
UYZsameF013lZuk+P9KBBh1ii07uRDemqz+cw4ueuiK/HHJtUXw6pDCYY5GIHFI/ji4kNejul6Wv
71ZDSHerH8a78xlKp52cfw5qyiKOFOJp1dNOp2DEUqFVXeSt8nM2iTCahq1hr8Kvyj/Xezu1wKxH
o/mBO4E5HMBF8+S1EQRNmQIzj73WTcFktpdrdFRy3d8kjnBLfeSn1yKCs8JPr/p7cxt75xoT3yyo
4KiATWDBMUnPOrmtqB6kOYJs5lX1fT/edMqZNtI3D6clK4oJzwJupfr7cn+6h3mZwuBMzJi5Dnbs
8X6aXtew9b+vPt8eBOncGl68NlBPluwCJWKF2DJm/jxgKye5o6KFmpvyGcnl14tl0IZeTRA6Xzv9
NIXXGhsDPlHDaLIWDpnMQlOA8fr7uXxzDD6kimiQXLy6wk8Wtgr7rKlMcsIWwDrIaQ7HUjP+U1U0
z52hSZZkQJvlD4K2/fPVKrNMS0I5yDzj6jec1Ym85gC1y1Pc6iE6M5j5envWg5n6GmtLY0I7mcuQ
A456KGbYGVnvDXkoLa/x8PH3y3bSrvx9QmS/UhgYCqvy6XM8KcRvyVqQkEnBhj2jXXBnKr9SukB/
P876Wz9NXv45joZZDvWSyjuztvk+Pc9TKscLNlAGt+AT5PathpKYJy9JeWem938/1DffVL5whkqp
89swfSoJbbvOjBS6IR45NKavutImcnqaFrSxo1vdm7dWdebsvlnlcdFKpiVrFnnT7HT/PD0r7tp6
yWF4jYx5WI8g0QU76Csby6eNbhPxcc4g893z/vmIJyugJs9G0SQccd7LOMQ2yTPxVE5uo2xAROcU
+39jjT+Rr/++iZ+PedICVhdFr/SMZksmIrATNP3JMCK/Wsh0NKdlw0RE24RdeZgN3TOawUvkWbbT
aEkckaioItV7zMvDfRZKfpaqtwgXEapF/bkS48ylUU9641HUx401cWkCNqlD/GRqV2eesO/eTDhD
ik5qMivCKfbPYIGIrIILAQEgAlnMUE94S/eRY7jlRXtR30N+q84igb57VxXeUmCTBDZ/GS3EhCjV
9cS7GjTIWOlNsj7YKHxd9C3O38/wmw8sDzRdX4PBDCHKp8tpZOklH3NhPcPqQrmLLzsveDF+EK+9
iTwMerinYQFQoMWMhtg6u/iYz5ROpzzMfx63T7/hy2KrRkEWc77JLtyuTIWVtyDbqGIKalbBju32
AkruI0JVUG7e+rrxuwzSnYsb4VpSzr3k6xp1uoZ9viYna1jY5XBbMYl43Q/zZvUOCC7gut/VakmR
8x/aOL6c/vqYf1oy9U6diZ3hFoR1ZpdQWdry7IxxvYR/O6X1Qf90jFmrs3iZf19ic4/+ZYcUyA42
dDQc9IBnbug3NeKfD9VJYSojY1fUskj/u0Ys0DzaIBIdba9v0ytwpX9/iL9dBz49PyeLsqymXW6Z
MY0n6VhGj0JzZvP2zVYGTiuiATbUbKn44Px59XIrCaVG5OplNBsd1Erbdc4/XDQ71aYhiq3Yp8ne
NEj2N/nuQnITd96IT8zJUL+Csjxzfb9bHz7/nJPLa1VyUlrrzVQs1giNfIQWLx/zjU4ozpSn337w
Ph/r5NqSllubJtxlr3tft5AEKqVw6pG+QPHbMI7Z67e6+/fb+d2i+/mQJ1+8Hgxs3esc0sgTzAqD
JxAj1IXGmav4zRZ5vas0c1jhdYP//XlXh7os1BSRuweLYZ8ytkILc9FfVh6WAmcJNwQhY8TcgJ9G
A+9le8s5t9Ksjacvr+Xnn3Byqp2IBjJf+AmHaGdd/UNfIWPH5TK7RD6R13CZudFmIxxHR97kXnge
OPP1auOooF4TTZFi98sHoCLCkhgnlJfrfq7b6TbE6jWTd7ElW/cGP/cQ3d7+/Q5/81SZaEZo60AH
o8I+HZ6r0RSHgaqmXuMs3iqUWVMCikPrrOqR8i7zzzV5aKetq/bflsCTay2B55TURKECbtc5hQkc
XgehcigKrIBpNV4oifYgiyK9kmhO7XFR9yrJ8GSySEQzjEi/lKjdWt00Y3mLD/USODrDYU0uthWS
MVUtf1hpSFCsErpWwfMDTY9kJvieMfmGpTxhyc2Wj74L95VekPvVumYsMZCc8DKI8WCz18E1YTbu
kDSoEofYiY1i2ETmeKxnOCml+SJp0Wwn8bTN5eYOSaXuWFWCoWS6HBfrZYqmG5yjkk0ILFibAmV/
ToZZXzQ7GlxbESC50MQks0crF2RF7qLSQ8GKyPTagNmNfSVyhg46Hxjm2YZDRJRTh4i9ENofWqM8
NLV0l/T06ZekecvVgWx5JXvstNy2cv3RrCtPFADERuB7BUsmWmydA6IK4dUKiXhC71vLRO4aBiaK
0Wpv/i91Z9IcN9Je67/i8B4diQQSQ8T1XdRcxariTJHaIEiJwjzP+PX3gbptU6Qs2uHVXXxfRLda
TGLK4X3PeY7VEDMIzKPYg16tF61j7rpArlXeXxIXTmdA0fy3a5TicZue414diGEn182ZheIOwCd4
+L5LGpsK943tX0saDzmcYwSX2TBHLSLqN5315E1fozgjNNdI90kevHAIAx/sj2LlDZO3dGt7JdTA
9XcTEee9RmXO82/p5N9jjyC0SeJ/F9Yim/u+Gs10YFQXBhTAAkbx2OkPCC6hCujBude1lahhTui5
d3LzcWOkzV5FYUvyQy7xTooDkrV60VRWsDUKHzWrflmr5iVO9X6Bdvc4pYI8BYcdPl0cj5YvBhkL
iFDMRpyivzMrTbvF2NNoHMbSPQaxe19LbOO0Vk64s56UmgE/trZ2gogEn6K9HlKg/SJ4skJPO+HJ
3mWCzlke0FU2c7vG4UyFEK/GhTtmyabKzbsqdBGsmt4mlc4y0KE2ZvkxNxtJ3E9whiU7bYbAeA6c
rjnFUr/wcvuliCaUp3p3C9iIgJvIH/dj2VXHITMf4yYm0TfQ12noFVvKR/EOAt3ct/zRuVW1Itki
X4feoC1VaYHFt8l3HLu9r03bIjYO4ySeRF78mOheISwQxGfxEFLXz/cyE9u+NuyLyi/OGv+edOF+
WYOBzI3xykRVZUUIxjTTII0yLbfC4ahQhRpuNb+iqxJ1d2qKv/tVCEJJxsu2tojoLmrQ82MErFZ7
DGDaLAc3vo8cPBWe2mqjuu/j2FlwFNxzheWWR2ISaSC+1R0CgtyR2ba1erWIpbWHHjjdN8HwmuQ2
2ipREGAX6xqpDnZIom0YVgv0+jH6biEu04baTKvTfSxD/q8NKlwhIzaXZBT82gnBjaqZ43WsIdtM
ra7d5z7e+oq+5WYcoYhYWf+kN63cJ1Mc74rGPmQR4R/GAEtyHGS5LWoxkO6RI8NPbAmHRSPzw1IH
l97wKTBJoMiF9gwMj/zBKCiYCtmA6xmLfaMHuyxJD0JE5wrGfCO9p75gcjCm9n5ELZFW/cGpzKex
ap7SYNqqmD2COaGyVtlY3Aa6XFjCeQ2MJN63trqtfdxWia/dDtZ4K4lNPNRO4S/tZgiIkpwnBmIK
BpWwvwIQsYE6F5K9B5nLJ3uMthwRwbnjeccR3wXAYXeXS+PBCwp0iCXn0yhLhmXtafQ7+2YCU6XS
PSpjpCdBLdc1BomFoLqHlqCYNrHbF7uSpNge6FI/uwQzd4fDY5Mn4GxLcwOaGGVR+dVSEW3O/jl2
7B9FXzyXSbnWZHQKvbluYxgIagGN5ip77QKomaP2ReXxtvbq61DyfCY7U8vU8jjTRP6xTI0Xc8K6
xMigPGJnXUeWT4QG8wpB3kSWJsO9iIsLvZ5ICnUuPbA4VW6fIrSoC11vCH0o1/pgcypV4U0eu6dI
b3duH94Iq70u8Z1E3Qgp239JJnE1JPEtc9HezMeT7dc70RPMVacjTn/ScFXrX6bOcLbcCb+lc+7K
GmpDoC/NVt2E5NEgQ2xT8GmI1wcDFYQRW4/FKAk7nMJt1elf8XXcO0X6pPBSWgkBiRo67skHsKHX
RrQK69heCqXOmfAOskjvqyqeA07i8xT0T8QU3iW6uvYcULB+fFkGNuZXv7k1i34N9uCelG8cPcn8
TpX1sfbxvhg+kkWtps/aD9p+iqOXLKkPMi0W5qyZb9mwJfhVLW9oVw03FTppve8SdfCz4DYa1aWq
qBG1xLBVEeHmdgAOi1kol6w5zVNgDDeWW/FY06C+q82WLOBYTJeToSUXptm0BxUb6cZUPlYkevcQ
uqqrJsif3JAg0bjioMPO4hAoJ16m7fDies5VXyhQ1hKPVD7VGA1z9pxBgXQg6LKvkdRWdiivAzGc
m8K65s7VyzEMCE0cECjkCjtg4Hb3+ag/9AQ4hlYLAVWY43UQ88KAaSL9B6FoPaxTS63tOR03c7qV
5Dy78O1hy5e1afP8CwiSpWElpzJI+uXUObtRk49Cz3ejjXJK4aweG6ReVdMfoOsfBsu4L8bgZWSK
Wpc6B4DezG/ipnBAK+FsjZzhXtYE3g0Vmc5eQ7HCj/BIR7G/C2R6aeDmi5SJVwtiYpX8yOz6qgdY
tyLcnfhjQhC3jr5xJ8x/gYffLGuZxjHcoMdLBhwlPTD83hF3KnIvRicjQceDYdva+8axTlPoXera
+I1Pfjh5drvVJ3IrtXGr+/gf4cBJfFseR+xFq5NOowueblAV370S+Vwo0+8oRYtFHcYXRWJCgAL1
FDjlNpeYgaleP4wELpk016EfY2DxsXNJn6gZcy7JEPj7ICzvuerqM62YDkIex0B+OqnTdb4xJibE
oH4m9fqW8sbRrakhlVF3XU0GwYqd/NqoiSNxpKNucitjO4AqPww5K4Sp4ec0mitTeHe2BWm5borH
1LYOVWbfuXaZIobxvlipUvil9S+DDkiuqDN2P+N0yEq0XV7rtJdlZ7irvJ+VU6l7nXfWnfDh9GsJ
Rl0vZlnJ3G1qYSgP+8t8IibXLQxv5fl6vRhlipE1G0ggZ5YieiFcim4sCKdtKXWGKR+n7Llxfp2t
GhuHA1qidEsp6UpYHV4QiTnOvQr8gPyDidVERN1Wn188zzRY/SULOHXFY2aFjxYZNAup+a91mF/7
BphjbUy2dlF/n6hoL5yguqqh2HSaelVWXG+NceIW5ZHLahglZ73AcwGFJl2Pg9b5MIFdBG/1WN83
cQ8hL0Zn6WZog+xe3jeWd2KVw59thQ/5PEH5STJTHH2WKWr+RzF1YhdofXj2h0pfWIN2Kxt7maTT
RTVETz/vY1EfRUwyfVys4gFIro8vbikcLjvWE7xF8T4Mg7s6SwEe+/eB0eJhSaOtVORnxwJXKTVU
X7c2ystA8RkNEcxac+PbBFJHRt5s2irtV87kXbHDvjZF8mKPmbv2ivwyzvBjG2FyJeLq3DREUrj2
RB7SkJDRW8Y3gRbeeiLTVt6kAfbVeyg3SfVVYMlaiap+Hv2xIRkjIXG5906jKy90FbHcivzOK9vL
ZqouWye+Tw3QFVXBFsSyUfDANCwIco2PYWRtvLrCMhZcp2XfLUvCnTS7G/D/EQheNISPsZnBGg+W
Abw3+woNjxiRsuw0vAup24cEKVY4GrupYQnxI7lux+o0qfwUDUQBJRWyKuPgT+Yx0OIXj6DchTPY
nCRq+0oz0DyFVkCka8GkVJ38Kt+P2rSxJvNrZbQA1pifl+OEgE0k8dmfALU25MkggqhPQ41PaNYf
dVGa4uWVz0YwXbZBcFEDUgGrCBFuxJdbOyao58GcrX8og4vhaJTRscmsyzh0v/edxiszuvcZRxgv
1UjGSvIHVIGE23WwlJvcsamP03hQsEdIJRtoHwme0+h3BQHO2a5XGK+n6tg37b3XYVKLA4nr3Ilf
JxKrSMG6iNsMzp8/6znrQd5PriTyZrRumV2IYynhvGtj9ZVf8aJoCXsxvPupKe6ajo2hl7UXdLpN
gs0NA8mwIXlGNiEmSkAZRmoEWWFkz0OWFd6s5BSbupjX0241OvZXS8M8aLeCb350aXxZ9nQsk+Fr
64zaLjGmq7SAWz1GpcS7WflLIny+VIh+v0gisrfgCjnYdhSp7a9suez14IXNMtKy+GjDgLK8cONH
OBJLNHp7ZHMEZ3RyzjYpTjI1rG3bRTj28NGqNLq1bUGovJTJcRINmbRs88bpwipM9J2C/TQLlyY4
xE0jgXHt0O3GoEj3xjjeR2676tLw0vKkWIcp4S1l6m+csHoKu/Q5CCZ0EE5V8vDkje7naI2nEuUf
AejkobTfyO/i0JsRrBNZRNoVRMUmxSlK88dMuuuyQMw24ZmrtT6AgDmBMkzHYdtZodj6YxZ+QYw1
rEp7qpbS9wvwpO5OMyg6pClPJfJMucVwBtCxpLJU5CVALJNlp83T5KG1xK1W9deiEvbWh7myE0a/
K9wQkiwOZw3eyAmaJjmscwWgHMUVW5xZCozMLUqt8uQklYHmuHpqrYa81xINZU3W18JHV7tyVSpZ
Og1vM6nEvsuTwkT/TKCezmLkOwSV4RX1WwJqfMxvRdwv05IFRc9H+xt5dcaOr5Y9NoB3oLPswmTD
camigrWNBT8q7eJ2EzDFbWUZQfwcUOhxYDdWWdLc1OTILawGAbEXewarvPajAuIwVKkix9g/Vf6s
dIbd2ZZJtUiH8nnUGgxNw5B/0u94j5H5p9iOY4OGziyUetfaCk3Dj0yNilu36YDngAy5Lw/11r+f
mwzZOly5T/kGnuen8Lnf1voMyl7/jPyeozmFVHzqlpHBTaCGvMLTuyaoetMtyWg/mgtrHx+6nTqH
e+OrdylXYscBlRKy2v+5+Pbb5t6b3+NdA72ikuGJuaL7Nxfp71yQ6tMm1m+7swaKJ4RydOTROPxa
XjU4j2oeR7e5d1ZtfrZRzmqtb8VjedfvPx/wd7VU3N8YDUlwQ/L07rp8L3Kwo85ddKPa1RHPNpWf
NBp+U7dEdvBmjLnN8qaN4jlBwAmKxkYEAGXlJTMsGx1Ts0b5G14h5Fr+NzDu8w99X7h8Uw9/Xyyt
A5zJOJojNDDj2lpSFye3k5cGKcKWfAt19+f343f38c1w7x1H1B0jw0sZrqiJggrPk/34vxvg3YPC
t2KO4dy6sOVNIq4j57OU1o8l7V/aNT/bU2+eUt9Sm/Dn/kgTsY+aQYLBYxN++99dxbvXu2O+06a5
S4GQeTFbBXr1We/ldxXrt09iflJvrkO0U5WmxjzEMbzRjxHv2k9tQ72o6Nt9HlD0SV/pp97szXhT
PM+NJY1IFX415Rc7e3QLotRra/PnW6f/bgp6e2HvGliZ6xKupnNhhrZRl9a2OwbLeK2dq4sFCvO1
vZ36lbvF47/OPu22vvc9/lwB3g7+ru2D44AdV8hVZsdx3W7nXB9OJYtm+3moxGef0ruWA0L+xMd0
glokjY6eR8Evq7Ag/flu/rZ9/vaC3i1phSvZaVV8T9rOvZQxvpyFsfkKhcBY+Qdv9eULTKwNZrSt
ewa1mCzdLa4Uz1gay2YJruL7n3+dT16in123Ny+R2QyNCufbazbYZmY8je6vJhec+Seyzs8GejeN
UMMsOq9joK58lJxdE/NyUFRO+0/G+a1E4s39fa8Fq7XS85yctxVaFTUxQETjOuPWqvXcKLQRIQ5r
A6UnfqyZ9YXicxYCfdb0/fTXeDfheKkZOmzn+DpJxwy++xdzkzA8YeHbaAdvHy+7g70lKXVLdPjG
PjqnzzYOn0yrPzc4b55sYvumXhXch47AOnN47NJdVuifSAjnr+/Xxc4Bn4iuBv0L3E3x7pOhdBZW
jgoSoHMcI9td6j6QFzTWd63x/OcX9eMkRO8RhhYKGxSR9D9/nV0jh/ZQaNYg0bbNPtnAUiHy5fNt
yW9UurNrHXkCckLxEVzo2J2PDJo4g+RYPEZ7Z1tsmPhuFFUJBLtkspH07S3L3Z+v7jfbL4aF9ECe
rQ6Z4L0/X0/9wek0K6Gv26+pcxg7bY1NbKMv9fX0qq0+Y4V+fDvISMMvLCyF3huR+6+3s4V0kdAc
RZfZ+eseTu8wFCsz8JefXNdvxrG4JEN3bUqRXNiv40zCitNmnlNx8T6M6+oyBFwesh2q7+Tm73Xx
s0/v4zSOb92EwI9HAy3Y+53l4Pu+DVwr3ZCo3ZnPZXb352v6+Ca6821zaYRbhOi8//m1HRgxac5k
NuD9hzO01bekImzs/Z+H+c3KR11NOIYDZgxR63smc1+2EN5swj/ih2EFiOVk38yzh7WRXz7jdf7m
kmZl5kwaoRMv38tNc8sqnLJtI4yT7CB0+tRmc+5sCmnZ7SDrHVmIYF4e/3yBH1cErg81A0oGHtjH
++ikggZBx0Rd3VF0pp9Kc4acXal9MtDHSWoeyCaE0LWEFO91zrnt5EBzuLpKhlud9HnfOnImX9gW
tXX9EwXohxeer1e5XA5sCDxC76fdKpNN4JugcXJbbIIu3kITumk1b/Xnm/ebYQAz4GsyBWLkD/HO
KtdIEMuCcuMa3+08XyVWtvL05JPNyof3AmzY21Hefb3Y1ah5jKr4j8NntZ5f9f8hiBflMReB14b1
QyrBbPHrJCGHIolMJdNNL7eVFr8Kw/nx59v1cVpnCMm0YPDF6h9F2zG186iyo4xTmXNI9tOKTION
lwFBgZ29Gi9KypufTrIfD6DzqBSzZ82m+VHGHepizJBHZAhn5k+4XhJEopEA0q/yK4C423xtfDZr
/ObF+GXI+at7s+xXeWuWRdLNs5P1I7iiaHFwz9rDbPgQO+KuUWx+pgj98H1xlbNlyBaWpQQ399ch
iRXygyibSACIZLq2xhAPatSA5rUdCE867syp/PLn5/lhjmeBhhXkUJBD/YF88dchK4tafDsEBWiI
o2zvivTlzz//57H5l40NA7D64/VjzWIVmb+MN7dRb1xMLjUDRHtvm22GXY35qSGMLflkhfzN83o7
0PsEsSKsaxF6mDDG8pxNL3UKiu5vb+h/mSz38WbpUuomzrw5Ge2DyxB3h9Mkoco3Klar0jk10WfK
uN/cLkyX6OxdymWCifb97n4iP4AuBGK8PQqaC2dvXs64mGpbfvJgPt4uPJwYMtEA4otQ71WAVpHi
/rGZ97ziIRM3oNSk9fdB/n9kpb0sXrPbpnp9bU7Pxf+Z/+q3vBihmgTN//31H+u//9l/zVfPzfMv
/7DOmrAZr9vXarx5rduEv/r3M5v/y//uH/7L68+fcjcWr//2r9/yNmvmn+aHefbW8goB5s0LPv/8
f/7e+Tnl70EAiMPs+V82z3X+4a/97ZSVf5k4mtCws/FlXeH1/g+nrPoLYwguCpu9t8G9t/ijLMfa
8m//qqu/2KG4fIQYPh3+kvwPp6z7F90IE++twGQrhMuj+vfrv/r7S+PW/ZfvMPYavrj//CIx4VIB
xsHBVgj/FTvz+S1/80UmcZDqbSmXdg/IO0ySVJy9oFGQuF0zPYetYRgLIPLwIhM1iwRoptBwt6Oh
+eE4SfDc1q514egxROoURww9086cibA9VE851Pqy0lN0BmrsFEG0qXvZT5Z81AsJrlzTCoOfNbCW
46+o5L5SbUleLZnNDaS9QV0bRh7tDbOf6/K9gUjEacg5z1BY9eRjAC5fmGBKll1lyqe6qcMt1f/Z
QR+0UbuyEhxM+NBLQZt16sqXrmPrvoqRN13rnZEcHAXSeWlg17mI65RKsBYUj+5QtgsSGjpv5fsU
nmgHp/5T7tSSriqtn5vU1P2rwMsBzaYtyqu0L8YB+ZFBDzwtoGX4trGv4WXC87fcvHlAkBblOemM
NKc2JnsycpKizIGGU1NmXBoZpJhWa7VqpYJQ/2qjOBwf9L4Ux7r2wdrXpbjkLmpoJzNLM9de5Vn1
vvEHDbb6WACG8cHdV8mALqmP/Sulw0H3m3C6JCSHpmVpZMM5wbANYSQdD5NvP9h9JuMDjsMErDGd
96Ls9ZVn0EMx6xpgjZ5P5cWQ6iSP5Y57X8WT9cTcLV+UpeGbCnRtqAmgBGYosyw8Jp7A4mbAbL5q
taTaajCn9pHU48uk0Mh4zzIJycCEBhsTgGyHdfnFn1SZLmU/ei+G6tsHe9CDfVA0TbdIGkfuh0GV
O5Q1Lj+C/HNuTSZXrMHR1WD5wY/eTmv0qUHfVvuozdWDGSDeJLIduDLgRmTwA45q7DiJQ9Ag6dyL
1oca/J3gdTHL0bPJvRmHwbXWA8BqYmlBMKQh7eLO1ILLWBsjUJaaoDPZBa2Sq84trSOqCgE+uiuP
FEP6ox5Ww0WRRs4G1Z9YJRJIrynD7rHs9BzqJUSLUE/VBmKed4OeUgcHU0z2a9TH4cnq0u7ajFCw
IONLt4gNYyKzejKAqh7UrWbiSjDpPwm0bkvPiOmiIWK77YswPzbCQx9dAZvIVNds8mxQz6DcPR0U
S2M/V1WroT8SwzHqXX8P4oJNSuAjz0+U88SmnY2TZhIHllZg9ce82dKChMxRA5gAdQzcsg67l0rx
ueVGKl6azBnPsrTSL5FqPHKyK7Fqc7M8uPSxXqe01m8mE91NbjnJLiikNtN/vPTYVkV5dCZNP1Uu
9wL6h7WjQpevx9JujzSffxgCvW3YVcZLFQRIhQrVH7xRiVu+NnPNHEjvPVLxOqIef1FwCWsnVt2W
8ou+LcWkA7Zx3Dstjl3Ctod6FeG5Wwc22dCJ1rR3KWl/C+mbpCH4hfqh8SKB0PXbfZgU7sZKMOsL
uy6WzUT7la0WypyefEDuQ3El2rw/AVfB019gi7dEUH5B06XtUrvNV6Zd5Hs68dWpcdv+EOS1aSwD
T/ee/NwSU7TsANCcXPhD/cY3EF+uJc1ogrRV+J0wtHYNUwZyaWVl2zHUhn3fGNU3P0N11kS+/Ro3
efTQN2I8mRMdY11E+aXWGSBAs66MzoVbIcxTbcTLU8YKtH+XRK2rw7rNjLOpKW+T13F9dt0xPSeN
rDd12ySHwezjlcqUkTI1jkibcQ1+DUsEGVPe6EdNutO3Lp1inylZtKcynWp3jScY5o6htUJfYHsm
XAhFgLYcfJl/6YqgQFESZf05jmBbmbFuhru2yrMGHRjIMQQeVRCix2GuXk+ciZJLqPamfSLZwbqK
8zIJFm2TaRZloKIIUJ+XZYXPwUu0Wt7npu+Gy6GGjkCqkdGkxFAPqVSLgtDHbNe6QFesJnGBncf+
jds76UvRdzFAMWD3y6D1wjO+Mj1G+TCWWDHd8pV0drV3ZDWRd5X4JFxVUxzSPSpKYrY1sCj5umNB
7BjIQhIyBGPCr4YDrliaiWbtJFEDsAn1gVE8N0OkqfvmOK5g+FNdjtFw97qoiS6Imp0VhYV5bsZi
yJe2ZUUW+sSku3HbxL2DJ1zfEKqnZevYzklxEKUPakUA00IGNxjWzmtq9JGWi5Ay4Q93rc8CVYUB
0tvAUs8q9cqvWutNlbljjiv2TdlUX0rba8hIzeuQdPoiTXBm9oi4SWjUw/3gRxGUgSmNqkWZ5YGx
sUzvAe1uQTU8kuWwCWhUPvmT4COybQ+aypLwWk3/5sgoFmjLwfpMi9xWVUwdrSMIQ0TY6Vr4UKgs
T7ygGei50PH6Ye9lbpYw/wxiWLuVPnVLEU06sLLSHuzqnIxN2aPPta0BLT0pIa+ByAL7VXmtMR1F
n2bafaNNgOjCqT82jYlwX7cgU3uYEZZD5YQ7DTW3ccqnKRKbLvHxYYrKQtHg1J65zZoo8baqcSqE
O5Szvtlh1z6FmdPyrUbRyYlzee+4eXnlt273SItMe5CCG7+2yhFATlD4KBOaeMLeE4/FefIr+d2N
NRQNXRyrl1wZ8PLJKi+0m8Yqye8TyIYuKpJEPGIO5TRufSNHdjE2KoKFkwTVTZENTbIyjSB8GIfK
vRvU5J/4H4RgZTctdr7WCLa1ruNwFV3+VOg6EpghVnLaT2psqM6iW9/YIvI3MRvJZJvJqbwZQ0/s
6PONt5HnYV1wygn1tjXAh7LCQe4zxHuIgYPwMUyi+gJxNnvrWlRrU/SETgZ+g5ZVnzTj3IuSXmRS
etu6VMVOTESLJG7v35ahk4OASspHvezbxyS2k+tJMFOs9LpLXpoeOVOZ9UQPDHpaG8TVDjqSHnzl
9SIdo/FgpSk0cwdqe7/089REFVM0R5Frbr5EGKZvWQNKtUrSvr/O4WzPmgrXzhahEWS3SAZAdgX5
QI6CHTMXpIjd9tY0TnN6Gt5cNGu+vI2Tyn10HVkcIj2fwcgV8C2zr11n0bK67xVy1vNUm9kXO/Jd
5ogOIS9S/Mhdjd7gP7s1gtVK6qTusQX6xjWayUI5cML0xoIMqvuaQYgt+PPMEda3PAuamvXcQcYa
arq2r8uqyBFZWmS72BW4g4vIL9qbqJxNDUbtm08NIsbbeDCto+qDtPzScOOYwVOdZJvJlA2pFq1t
4NtQA62/rAn6+96W8Wvapt6t7qJ+MckLWGNjDX6EpufcGG2bIMpOxwvZV3IpWajXXWy3d0C7UVA3
MalpcmQhsvXMevD6tN2VfEUHA6riJoaXtychNL1XKjFOkz44rwPZyCvbDW25cDQn2CNZGbFCecXB
9x0Trzzm04z/cGElvBY4iNq7RNbOjZjimrCnQC2bBsTiFJvjWVeltzSKAgfA2NPh7OxkR9Jo/WUQ
XvllikLtkLc+cnrU5HgfNKy2toKlF6h6EXXCfWGfkhBiEKAzGK1io0dw7ZTmphDIlIkJHCEtzFjO
w0N/SD1jN9bhOYMpOHP3Hoo0ZRtvcopaeVlYbq04so7VwK7WrEZ1VsRyvUqvEV8Iq+LLQi2pP0p7
gOc+OmX14rSac4pYKF6dUrK1bUXlXJSFjB+TfBxfhbI75HNDUOFt8ubsZ2+0q11cgbTs9abB7Zg2
zrGlZtYuYPVbr0k2gL5EwpQGe0PzkbzXLry4PO/7g9B867uf5YQej0XJiqBJ8w6pGEy83C3ORi0M
0u+iWnv2K3ZOK/wq+ZM+6YDGHM3tLl3Db/Nl0DnMN45oLFZB1e+RtIod2zx314zD9DpmTKTWFIzt
KgLbWC6oLVhkSkTt5diQoQxIEiZ7gqoi6pHsRmaeX45RUZ10Nvtn04/SR7RkBR+H2WyEGCO8J0Vg
XaaijJFLF9rRdrXxhVOj85rDNSe2Tx+PaUr2t1Vj8NKiBiW61gFpZLkIj+xWs2+kh9VXKd87cHY7
uoykRUYN5fSFrnROJlpkbCF5mJfYsx02GpYZbPRad7YqS+2HbEzHe05Y0Q/05kDoayfcmo1iy266
sbqFuJ6fjFgn33aY8nNKyfAwVgExTSro6gEk6djep6rstrZvNE+dB/nPzr3uwXVRmy3csnV3SmvD
K71NugfpD123wADQIb4zK/+pYq+6NkNk5hKV2qZJiBWaPHfceCSS3FONdRd2E6HXFjYT90jSEew0
5z7XZL2tWU6PTl0xgYU/i6c4ri6A6LvbBBATkFTd34gx1y5S9tZPrlvr+9EX/ton+WzrlrO8um9u
2XsRTa7L4bodVfbdDnvnsu4c7avH5nPdJbLYKi5layDMXaskSS5ysn4IbWjGFfJUml+Dsp9EIkW+
koluEaURWM2rrLT+qzak4lGmdn/ryLB+dGSQPmijW+zhs7MLRelHYLsMqmvNs6ZDF+ru7ZTpeJop
2tYniZ/yNnGHeINa1JztDZZ6It/CuI2iSt3YWV19NbwBLH2T4cFiA0Koc249lVXL0xsxEZHZElhY
+DynfxwHl2AAU6CXzCHtO4MWPzUJuv5JI/FBBQZJL1MTXOa459Z+2ra7IZD1w8AR7kvv+RYlgEQS
IDXFtjhSUEHn4CTWbZAF7bjyi6JBfqcwERrEHMSUDozytigJFBrYJs6cmODFISzzhuic/IW9EWrl
jElg7YwlhsepcxPwkh5t4UWPRYsjeZxp+zTziE+KncF9sGqJR6CjWmjB2uujh0aztUsDDf+TBj/2
STp8mnRBozZb8NMIJnIKUWnLebKdjQi+e1KFILzJs+1sozOSvjCxeLRAXBGMGl7dUawjDcspAnHS
LSvmEFERDLEgpYklmi+C4BYn0X3/AoNRzu+ie9WOwCF1F9QhBaBFwyEL/H/NF/qzHPY/qvmdwm9V
Xuc/ml8LfD+LVP9Z/fv/rTJoUa3/r+l5fMtF87YiOP/nfxcEDesvCroOrXCQOq7UZ5hT/1o3//av
0vzLcpUJM8agFod6j9rjP/VAQ//L4pBBF5EG7D9VxH/IeVL/i5apbjj8uUVBkZHe1f/+VA/8tecA
xZufAa0MeZCOWvFDHbijjuMbhuUvB8CgDnpXwtgOs79NIiphItq+uSv/lCPfwu1+LaH/Mxw4QNIC
TCSL7+vbMLbxNUzAKNtCXgQy2s6xE38e4p3M6t/HsBRdMDqV9nutqyUngl1cdkL4wPYomhO5sn54
h3AXLi6Hxau5YH9ofasWBy7ws67RXJ9/U1ydbycNUtQVSs3tqvcduIAN4DhkHMDs4imoLxPPWARW
ceH59yW5Jma1jOvrRIOGjDHjk8uelQa/DD23gHmJBKhsFBDvlQ9xHGTZqDG0ll12zXWQGQfiZc56
Z+6GzjvKRG0d62sip+s/D/xrJ4Hb7ZgsydAdWbF5oB9ud+lZvdPPqugydTBZBsba0wggbmVrfPJo
5zbpr5doUlint6kcviNpvuuOhJ1yUr9lqLqAbB0ZxlGPg/tQDNeFn9yTYOne1CnH4T9f4G9GBXyE
TsFRyuQw9m5UAYXczsMIzfTkc7TrdfkSw/tee0O872NKJe7B7G3t259H/fClOOQD0Tcj4UJybnr/
OEvd0cp49EFBmFOeEUmj5/+Ps/NYkhtJtugXwQxabCFSZ5bIylIbWBUFtEZAff076FV3kUbavN00
u21AIAMBD/d7z/2mZE2kb/58nS/jgPXnY9msUyC6MfyC6wbxr3HA0pJPIJoy9Xo7dAEDBBPuhEou
j23xtwf56y0xlNYME0oWmabaLysljemiNSr5OtRkcoIr4eef7+X3F1jlArZGd8D5ci+ZamELIZfL
SymF+GZrXtEWXfDni/y63rkLgygVhplItb4+MCHbSS6vCYxLbjobJal6NzdJmrPUWf/Lev9lc2bg
w1AfUbeOANv+J2vmX7+NEnL4XcScwq4XkPo3iyRc1XkMSS/t6QX/+b5+9/B0A/2ARnsEyqH234Vg
0a5WjLpKvTEyrrzsj+HwNwXsr2uN++E9UhWGXcxQv/w+0ojHW574fbCwSudew8S6G2PRfRDKMXEm
q+iR/c83xQvE07PZMpDGfLnilNTdInNg8TKyUSO3L8JxU+Cf/stlfrMmmKKuMhWEOETIfdkiwMVo
UYebhFDCxDVobmqAo3TIOH++m193IoOPJsEz5A8zYvz69eyhLDPy6jOa9rlDYd8Lzlk5E6IPxaki
ugUgnvfYIJFH6FXi//niv1mMWAAIlmbly+uc8r/rw6Tgzantucf5KmVPkvkKTv9h1m5/vsxv1ghi
nxWjqFirnOmrYMChJM4mcq9Uq1YAVadaXR2kqhu+dZbSqpjnsjjZ/Pma6//nf78rBovRQbIENlb9
ZbBf1J0qz6LDgm4W/ixXHwxx+30xzh+cSKqHIsq7HcfV/430u345uSwNVd4FkgUZ+v/3iVq53IVD
SoRgPuQ4jAnuSIizU+3wL1Kqr2+2SSHC6lfXj5gig+/773Uw2uKfKvjl6jmS7iJBv5NTR/eX2ufr
D/f1Kuvf4l+b1ZJVoVaUMa9a1ah+rEEuyqvFPKqD1gQ5+SJ/+dG+vnNfr7f++39dL+rHThsG7iqM
z7pyXJpntbn+eV389hJM6p2V60Wz4csPVItaT4TDJeb2MjtYtGzaBNPf6IpfVx83oiOBZMGvjK1f
HDxqloksLWVSqY1oPFHFjUFRR8T4FJkCGAVPcTrk+n5YGCsRPRclfyngfvPDoWmR6SLyBmi/3CXt
YaXsbGarURdvFRFJGyUH6GGXBemyTvUXpfPXPeyfu6UKYB9jfCx/3ZFtY0T+XA4raahlpByS8+NN
nNZf8L+PQU27/wQxND/X6Tz/BWj2m59T102b3ZPTjuF8xRoazCzDhJGYZ0SF9RmrOP7rqSROnhbC
x59Xzm9euf9can3m/1qc6dwWqpmxiy2V+mrOzqaZu78szt8+yH/dzZdPm0zYTTwuFMNj5NinpG5m
txrEQ2fue9KY3brUv0sMuL3/x439c/6k/qEW/nLVJcl6Q9JatudwVBiX2RaJO7Pzl0XyyyvB5o8G
SuFIsd6h9eXxObOJrzfFIGyoOaaNpHohmAAPgm7vgFjc1Wn2NIh4u1h/E/t/EWABSbKQ7ZJrBRQS
pY1tf9nF0qZDTxIbrUedchsH6zhP1a2a1B+MSZ54yDfimfy+j0lqzV/+/Gh/WZ5fLv1lQ7O1sJUR
iBD27Lw4wDGk8lsS/U2J+kVK+esNfnm0ySgyXdJjTqKQodZZM5ybbazaH44ZNm7F/j0XEIxr3XfM
5CB14T7OYNhERqa7eRj9xWXytaj453EDkwbWrtsadNn/vifmOA1q3/NDa4N9auLh0A3zoU3Kk5Zk
ByFnn//7I15ffaTS7EPo3v57uaaLLKHN/Lq2WZ+SJto22JYRyv2lTvvtKlp1lWATkeIiAvvvdRxN
0sOBEdcaFPRjNKb7NHMONelW9qLCl2D479ezrbqGQwQHZ8o/3+XvHipRDAjQLQs1+tcDa5ZYoxh7
MpcWRu/iKXI6HSxHkTbLfU+LJ3yk6Vw1mykfauPxz5f+Zd/jAElWMhsD/Q+22S+lhrkoaV31A4iK
yT4pavFT1/8mKf1l31svweZtwNu26Z19qbUrMruhysmtlw7EhsuOJyNg6aLe71rlGXjSQx/O/+um
9+WS6n9/zoJosNCQiGHvC9rVS9YQAPG3WuOXr/CXa3x5cpOtx5zTGTf3Rf8+VsaDMONjY2YTjJC/
tcjYTX/ZYTlVahQbtIo0GlVf3wRux47zIpZcRuiyZzYqgIAmkeeQkB55sO4mmTYaYdI8YIKhl0XG
TGNiqlfUMaE2kIkRhtPQa8zuFqUhlHeI0B2409qNfjQa6VM0Otg60QSq1UffK7BJZKdbYtcy/Tyb
oWb5A7BzXy/TJtCJTnN73cyOmi1kwCLa90KaTbcy549Sr29imq5ZJftc9s0csBLp38PlqWDKMc9j
MOvlOZ/RTqDIKeoEjpT6kI0nSdq2zqfZNcEUMZMjsok5AnItsoWZxrg1WXlG7ZPP6KmVCBjgbpd0
F2m3Rp1JQcq2g9GgLKqO3dDtypYwX/2qDIAswvagx4ygFXrdhK/ngO5KADvlodSUhxism9Cljb1S
yUz5nEmWT3CNb5pwExLMDJOme5Xomd7F41FvzEtlx7vQehblcpqN6jSC6qrBsJizRaq1UcD+FROQ
FiP0q4HBB42op7Av4FLwhzVtFBADnWl5ZBuSoNS6czdcym6nOsnBCJ9681sikVlQpjdJssx9RRal
MxnfDPoV+pQ8QL7aSkbtJrq6Q5iQ8+jbE0AoUDcEzpvpFa3MC7OcvcpUTzc7hHZvTE3cMkkCq6+Y
u02+NTZA5Bpi9ZjdyQMZ8IlvpVgu4V2F5FwjQjpp9c8Uxlvi1BxvoO3pTvEwaqSXm7pHhhVH5dJt
lhs61EOjCq8BBBgq81kRPXoWb8r3axoiGUpwAfok0HkHnVtsuEvyOCI4GFE7nB3zILSdxj2kBAko
hFzXfN5cTWTbOb1At1CbjzgFHDQG8XwiWiiZtxVJ45APpZ2SbgQ6y05v/BZ2Y8tYv0AZCE6qj17K
5PuU30vpdllTnHzFGl2hpE9zIR/0ooaaIbu2lW1jwteX5EXKhherULy6gXFZQS4tYs92Ti14jczN
060TulHsWjrqnMPSPa2J8kx+Xfh0JRhE/SkCs1UzFR2610p+mAzF57kq+s8xHBAg1Z7UHXTWgu3n
8ikX4V5L41vRh95knBfpHu5GXz+Gceyr5oOBJdZo7y3xmIN8aYgzS6VNnjgefKLZT4baG6ezBgZP
NaW9pt7SCdagcFPYc4ryudT7PFz8Wdmqce83S7XmTdfGNRteByKtzcByymBKbulgbfTsrINs0W/V
iIRgejLiu2nZU1yYlq9ZwTI/tYSixXLmm+q5iPYjRwunfekExd2AYi8UByUa7hSEkcymur1N7mSa
lvsBK0uKC2Le58kbPHVXXvblsJfTg93fJyTwtuFtko+x/Wmp11H7QFOA2Me1UazapX5knMGBvnNe
KrHh+lAdJ/sOVSUy75MpsJPShTf4J/nEbGwj+GWgjAzEvBl7o9ikuKSBc+tPJPcZyB48xM+D4RvO
uegvk3rg4KIRrdJMNOUKfzJO+qozHX7Io2jcZs1BV5zwm+IApDLmH2UN/FC2n1OEMr1M6liuj8sm
FwDthyEwkMrcIx2Sgrary20oT7MLVmilvi2Bxgs9teIyp/22W+UiRIBCOvw+2LlnWLy5sGzdaQDI
0hTmdrTinciMZwGlRY/CgxHbPJEpfHCk6q7Imzs1542rZPNhUdtNEzuXIZQgUQGqc9e/sBmbeK2s
w1jOBw0iURabNxPKUCyTwTWriqdOCqfgaCuj3A0radMO7Ydek/ANYo4NZQ91yU2Vd6EaDGenfQdT
MO0uVQjhU+xzeznAhVH55avlkCAhtD3kozSU6LhEjsb6fmqVR8ve2OI0xjsEiCQv0jFsA3nY5M6t
TrbyeAzjTZFvjI/M2LQP05QEpKyVSEvCB7VgmybWvv+mdCwmAGdAZ7OA70RiPNhAnIQn9bvso8Ip
UtyQ3Cn0BWn9zGZGruiB+syN+VblBXlp2H29piOe/LKMR5aaTV5c50vWsSW9My6IB9TcDkSlFG3T
YhWA9RvbBjiaf0Yg/IxxuETDj56/Rk0FPUTQY7rmQZnHsxoW29GZ77S+qpllA10eVYeAO2MjVWiD
Yjt5rYsOlZt8heHmz+i7EnhtRrNGEELNu4nspPZzoKfDzgb8JzfnanzVsucsewuVh04/m9N3xEmZ
uXWGXZ9sh3Wzux+WAL4na5RQ0ts0s8gbDxh0EPJNHO2Xzth1kevk3ws6EE7sSdl34Tzow7cwRj2R
PhH2OTlBEh2z5D1Rjjn0vRjGr5S8RfarpnqL6gq0AtnYsjx/xjCp7J9mtl30gC+a2yBcbkL4Ui+M
G8A/oSFCG3+RumtNEOcqBDI2FQQ3G0jXT4aRoVmhFGjAIr7UExbARXa75XlULjow8kiNjpxu/Sy1
T2VFlKHORxJE7FOJ5s6rDZb8YGWfuSI23Vj6bWKQdKjRV1FrXzDYaBrtPKZJoAzPUZL4IunezOiR
8BM3EtbZsvP9JFGtN296mgfKCBk6e1DTeWfJ7bpuq7HZ5tWdVu2hP0XocFVz9rpeAYR1hePkyrQy
mPneINk+43u4jJPySJ6q7HzIyp2mn+fe8vvJ2CkAAqr6BmscXDHsInO+c8b40DXpDTfLfao6x9Qp
9vP80Pfs41clmflVbo7VX9oKEO+sXHXZgnW8YihJoOyXYG4FW6u5nxaLnRYdQPNRqDuSeNwpvJTz
ddIdz9LuGqXzdEyiQ3VYAcUjfX80da6Ybb/Ivw/ELZKQyLoCYVeeu+gth1+M1CHf1OGmAatWCKqi
4qpLKmwt6IvNe7fApLuN2tksP8JiQMq6+IlqburR9mWJfSStLq2S7MwB1brxaclLMEoOPzw0oPHY
ozYioJFMTAbE27w5LYjsUb+Hbw6NjRncnJgQnEMjnOEMz7J+VyzkTyOQJFwVtUxWPZjzjBJw2kik
Tcag5KqOTWjRtmN8zsIaUBlyDK27q/Jpl0V8cOp6l8Yj+zmJXFm2TfQqSG3jSr77RlpWs0pJrHI/
jxRF4Xtrjo0vFQ2iCzJKC2UvZBOkJbUKT6yiROj0Q6/uZ+Wg90QzjR8auVR2khxn2LkxxgejZoOY
lUBBRg9o+6otVLtiCNoi3xdT+WYuVu1aBfHChvEY62Clr9KiuIrINsq4Jowkp8SKHlt73I4roit+
zVmH9XHJDX+WnFNf6Js5Uc9SOG5FLO8j8a1KzL0RniVo3thCSIDuCKR5iEbrJY+PYmmuOWM+QHR8
BPqgawMBsI1yAqTLqxbn6KlJmjJtzV3M+mHq7ECxcDFMt3hYNpXU3eYIlpMsf5TjjyVfEJwAeBaB
rH6o2ia2msfYBtRAOWpk/ZEe8CGXL3r9tKYyA60jMxyipuwswi3YRdUG262DslLPh3fb7iEFDsrj
PH4MrdgL/UQcnsbXTgI57ROuRHsmWyZqGg4Ui8TfTEXeDxdjDmjNmE8CAhdjmCXctN2C71uvHH7m
nvIWIfGV2dOwqZK2PBtZJLumnDbuGObO3WAV1UHJwhm+kHUEIXyUq0QNFscZgwWQrmsZpOiC7w1N
ygqnVa/yIp/ttDdx/IMtn/UgMYtiy6lho7ZIEleyoY0ToCifUWYGVizfVdawL4mZLTLpvuvzi6ao
fVDhjn+2E2fcZYyZVya4XI1eqZ4mhQWCeIhlyIvYqwcS3c5DrW7TKUIVOd03iJJbOz21dudF5VMk
vjvA4rJUdzHE9Mnz2B3KCcggWtFqkxBSCxMYZhl17JlU7pOkMO8tmeOk1VFH5ZnV+kuoxE/2XLl0
pP1Wu59EeFxU0+vj21JBUkdOmJSKu4DISaLqUcHZDmHRMH5U9S7Mh1M0RYFc7rquRORg+bFSEMIt
SGW9TSL3a2wtYdF5Zj/6MqAlyb5Hd4qGW3PrVGYuiDdj5vjhkNPFepqdnQZbj4Ojz12/RlW6RRHt
FbP6xCv7UuTtJk4xe42O8+A45V0u69QugwsjG4PJEJgwkmUikdtwK9AvVqHNU4uC1q7uBMqtmi+v
ZL6Xxrjp0jMeM7TeoTfT8Jcy22+xrIzvuI7ciuTZSrrXCEi3HIwjxnPKLoq5zM1JcjZDPsCcTELO
B4lzreTDqnUuTHNXw00tGvOglKc547N3N2UduNh7rZCY1WV3BlR3iVac1H5rx/bodBhVEhq6fRTE
gCW1ONrrOiq9JNumUchxhta1aV6lISm9OkW9OOQHkWTtx7RIn+R63UsN4jdO3l6hA3NdmfFGuWEz
D4qMFRBWm3xa7kOT38Qslqe2nH9GJBrrN8CNVXZU7XtnTlyZb6RhnMo0ovj5XlPHqpRirAjbXMNZ
DYjBzsGpg4qtIsvaTW2d54gzRLJdP/NzdC3zx0qXd/wOY6ZBM2mRrwFJt30S0CvTrfM7M3rV1VcU
fWZ0PwCwZ66dJsN2EdG3EC5pQvlXwBfOSYJFLBO3ALGplTkMNyshNfHLch8tW2KlUaXu6MCddY4o
pQ2xXCBkkNZ66jxViVdEl6zdTybJbA+cxfRiB5vRJIq+W8VOL7nRb5v4ZDvk4Xo4Fymzyu5kKHs1
f8JQMjh7hQJVAyJOkWeIPeCdoFd2abhsc2v6KBbY7ksh1ZwWCeqTVILjXzk1VJJv9IdB33Z20bpy
3XlNeZ6t7xMry3WgAbYPQ0yOt81j+lm3RE50eOnA3TcdotHa8No1jXgafKCfsbhPpYAI4wHjlMKx
teTPc9ncOK0nrGOYcK+o1EeSO7xwvi2hEsTx98T2GoVJ3yUMXxfpu4JgcIYou8W+N+aXtnDcovqw
2IC7iVyF7xJ+leSicTSVlpc29zrOnxal7XTMymTvxAe7vZfDS49hpQOmqQ+PvXiRKIIZ1BzlvMAO
aj6mOINK1Ss5sZZ0eHro/c3zaMoHieTnUK98KfkhFdeRZkyOvjPrd634mGnEEDAPGVxTn1rIlWbq
hiEY8PB9NqVd0yKvUddTDjqqbv0+GvQBiNeeNzI68Dz2atCmPSHEyXKjkbIsBFOhzk6k2ZMt81wq
LekwhwS7xtI8dQgpF/wIDMrjK0DJJfswOLxH2IwQDYGaI4m920iotFNOSA4nc13hY4srdGOMD+l8
D0GXOvk4mfTop6BHWIwNZPTnmNrdOOBUQp1BPZ/iEy20i9xWx3KgGq0eKzvFR9jJFIV0BTJOpbfR
kblq+7TIWFiMOTASNlcdbKf2VMsHo5K9bl7pkHDBdIJEoxKfjUGjQ9/kaLnz5ITfA/fFNlKnIF2J
o4KvccdBR1MCtHV6ddc6h0iDMoq1ITxrTReYQOLjoXYH3CmuOYh9PelBVobfaqn/OeGYwJe0l0jU
4XyM52p5mwDFY4g+6qIMgEGwc5s+DaeLhFRIloWXTRlcgpkGhumir0AJVbqOvR/kj2xMvLC7iLY4
DPge1AcH328T4U2k8ZwmP6Bfdm13T7m2AjCDaTF8LF3XtsI1ZjbHIv8HTFxvtPVtMbzOzgGrphnU
dcTKZCbYwhMK9b/jEGGQxGazEbYJrxa/MzedYE1OOnDaBZYWVLE9vbExZL5O89v4FA61V6DO5I0B
co76h9yctTej1ukPdAkhv26lDOGTYg/WjjTExhtDu3kfVRppEn+4GYePUY2Vz74tsD6Uy6SzQTSR
jN9HMlY2ayW8pRtItSKBQ3pvcbO03pit3yXuubyfo2Tk6z0lUjDzvyI31wZ532lxdkzsdCE4u5Qa
TkGN3oIdtio6dMwLrIlAh9ZkYOlarZJXuy5R6USabfpuOOlytDPLOiIynTBDy1Gz0xQzvxGvaJb7
LtbrazGZ1T3dWXzJY5m0d11oit3gGOqjjLb1IMZuqdwBxUJQkRSzlaK2CRqhzs+6ms10s1Tt1hVC
fRptRXwrCqv8IZxQEddkZDvxgGfP9lZayuzTjpL60MZ1/IimB2R5BPz8QylFku+WGI+l1+Cq3MhC
6jAdM2rqE35Xdy6oVv1hypRAa/gVfYZzDSwbp23eoDF326Wj7zjOUoEioy9fzWGQL53BPeGjGHah
ZttXpPrUPQat1rbKbHoAraHQ3jPCySs1o3+ojEQl1AV7NbtbYr6lNFFPsanSfOyTorwYTtc6dPya
yJXnmE+XKcvm6A5lOsZ0YNmaYEzj6dD18VvZzhyKR6GFmVv0CZ3xIR+r52TQBy2Q5xFTMqAUcZDt
MKFiy7WHfG6aSzMX032hqdW7HWKW9+0ELxaORu1HYWgOTdSetPTz0C3gkusFm5XXlRnJ6yR/ooTn
HC6CQqqojAgbmwqMA+VwmSvoO3gPeuWxyRTtLDAvqmR/2LWvThz5axy+Dya100GYkuQqkpbdyVJm
8erPC46UEZvy0I2aZ1p8RRf8Cu9Rr8hXWR2bD8x18SluU4s+f1XBHi9zeXwmDbLdxqAwIm+YbHm7
0MOizaqzNRejLJ5Ca8qDUW7bd2tkVpyOOTvGiDr+ccW1rx/BuL1IdaZ/xx/buNjyxrNWltjAJJPA
Fa8Wu1SbMIVUTFtQIVhEcNC2RV3oi7bhINGUakM+S6NTPDa4l9StrsYc9EWvrG6Vvl7KfZ/nCrTS
JMX2NRjREAZ5NojMHdrYqvfwoRV/BuiMlxZPJde0Uic9UMwV9RuG0Kq7GoNUlIdoWpJDptYVO8m4
YEAkm7vz5ERLs41ZGx2esZADGSZ16LmqU5wsYQ3fFjGRLQ0b25DcRbVHuLuaTmxYnJqrFzF5BWVO
q7qcS69QnIKmhLb6nwsqQzMFYObLaOg8Q3CINjKiSrya8/gziIFma8+1WrolX77jYCrsnEpbdnhi
y6bZL05ZUW4A9V9DXQaZwBM5pIvlsEgeRFI030OOKNc2lLRzQlzBRgfsioMpKiNUSPrCKblMX5ph
pu2WpoVM3ymatGvWKdaOqOJk8WKHZrmShESv4FEX5IYnWujZY7T8bBFTNPjPLGXTLrp9V0yR0fmd
iYvYt6Cvf1Mzc800Vjga9wMQga59NMl6uim9+aoKMhBQEhC4IZftKQQC4Bf68D53MZ2AaRKbqFJI
DddJSjJtkd2NdhibZ+EUnc05suAUIxaGdKAeGW44OLo5/MBi7OT6s7Gn5hsHbGJ+BB4z15CnT7mn
Szv1GrlRPZKoh35R5bORLtoboQ7OzoxJL5rKKYSjXarzyZCq9In6jOlAs5R8+lOlqWO/IyVrB5Z1
fLVHedBcZ+66Z5nfXnOLgQZi0wO2kJLVyZwNDQbHfskppxDlXpZBbt/yNkckMssES9N+YYgQz8au
gRnttc4al6Jiz2oSzlr16j32ZCM1LMrEpj6MKAFh6jvpxWqS8iGasLpiohyUm6bl+Z4toHvE9B2T
ZBSm2iGO81aG/15E78zpppe4IuJmTuO1ySYm6S5D07FVLSl+bOyM42mb1vdQAGQ/JZXlEzFGw/ya
NBXyUcqFRlUKALju7HepdZIPJdTEpppNqqiIVIr3URsqmqpNlXJkJz3EOYgpHDQvxLAYLF1U+L1m
lnQFkfioPTYpPmyhVPKgIvss13lIte3US77Jiqr9USZS2+9VoqxwiJUWNUfaL8ROqLnQHtW5wdia
4ioudD28Gosle60+1eTKWDaFUYHxC49d9Fxa9J3qRhDxmUbs8oWjvhpZUu0yI5ado5Prj7jG2Zv0
SG0tUpMw6jWBTamtHhtJn9rd0ETOwLUn4zUysNG4TpJYipvYpmL5Qkxaj9fZlFuKNXDJLv6mwryo
RpY3R62Osfva7TArbmcIozkkINlpxfatllwwBjrVfTFba6BrNuhh88FTt8qgH1Cq0JUeZqLi1Dk1
LgSzhPIeWLvR3il6V4d7G/VYTdha2wO2S/kEumYExOVtpdr2HBnktMOcX+DtNwHzQwYpduQlDgN9
UTuafEFFgymNkWK2C1HSZpoPK6GNi0BEtWkSNIYCGoGEMS/WO5Hg2sfQyYds5pylLB+9gvF4bEu/
EVWLPzKKps9Bj4fY45lk37omV541bFr3eed0r+iSCPEBjgG3vYDq4Yh9GytswBlbyXOoON391Mc/
emswCHixt1rL56pI4txVQoArWa/ru8wKtYtd6O17BGQl4KSkuciIui3pdYQWjtqL0lI8wQtgw5BN
wJZOeek0+hz0aW5pP/5c0o6p08hSpdTSLEYppvUqy+Um6YxTqxdnR/QbtaH7aZJ0VEk1mFN5XM1e
HDnqgZSTarS3GQf/gjl5MssXU6KII5qOitBUt8Ysyo3GF8jFnj1tHZnO2VzG9sHQu9sYLuSumcHc
6T8qE5WdWvQHq5PaQF1GVzUo3gxyeOiTN53iM9zZ5Mtb2bCNOYYvgRupw+2UzKdev02GxDgW8ESX
+GOkrcnEdyXJMmG7uC0xQU0b01gaHqe+e++0JzTf20Kcekp0ldQnUfQ7K0seIk4RgBE2Jl9DWBh8
Ltt7PLod2dLK+FMk9gMxDoGYn8JQfUWtSkPL3CpQGvDDknX15KjPixBHVSGTXpc/nPRuFjJ26Gpb
MZ6vKy1gsPe9m3a2RpdZLjzCoR7HMDtExbBDw+nqPVWRdoyTwlNIcehGaBzpVq6ng9O31yRuDyP1
mNVIfrPCdJJvsxzdYbfYVIvksQMEtZi346DtEuAeRjrSMuXIhsid07PlY/M7mOo6baf+kIw3iKVB
1otXO8z8WkCTi5SdWb8we5rqgvFu8i1ac+ysiOeaALjWbTeckguRDozxez/il4szTsmyH7X8V71v
TnEwWgenEAezajjrhgeQqEFmn8vwYodio8yUHJbGbNixr2xUO8k2HlqoNg3RQOyScKSCVuHdHYcz
3u8XFflnlnzXYppLdNS6MugS7VMr20BhrGNz2ZUtr8+3AWO12TzIw4ktFuEWE/0RcAowD9mWnnJI
FUt/swwmRi1S8fwcO8axTfo3gxAtbF8bu9YeImaNpprtLas+CVF6GsFMQ0+igWZ4Tq0EeZugnK8D
UCNerRtBG78s3Z1WKG6kYwwvLFcSL5E9UhgvZ7odW5HJXkhmoFxeF2aG9dr2mvFPon5ictjHDslY
+LUjsSVY8ZQsG6d4bOO7YcW0PGcgAzL5iUrVL8V9xQFZlzf9wgue430YyHYiD8oczzVpLpGpu1Wf
0Zf9aHMOVvM5q6JNZEweIkiyxl76kgGHlvtj+22u6DTjAyeJW7FpUvN9gwThz+OT0e2KcDnrEi3C
5JomvEXZ4jVi9GKj3Y75sBMJVYkybupc2c4SA97F1mdas/ZL0iUvlUGEYpgGeQf/WHlJrBexvFTl
Sw4uoRw34yLeF8XwwiZ808ax5eWOf6qJ7vYhsy46ONOccO4N4v7NsZ5GjkH9fOnz/TB8DHbma/Bp
ZHGuQ9AKqnonWETQ487LhL2s8ns9kGaZ16y7H0rZX/TKS/gvsvE+Fm9D9iyR3aaMZ5EfMkYI2s8p
6hlyhoHTn6K6eYg5pzQGQ3EtYUNQfLor2XhMR69GxcNIGwWMM78szCcX8FB1eB1ZkSHiZ6pRuF4h
/byBIoUApvSWjcSAaac16pEZGFtqZb0OmnyvCHPTEMhizdVzVXaYncXeWjOMMJ4bL3b8YsEUKC7r
UbDjhe8kJqVMuIR+bvsXazpN5Eb2/XNadS5V/LlzwuvUp5+Zqf4wE2xK2uRl5rFW8VxwstMIhiv8
RUZqcr/+nSs4OvwrG6ZGxWFB5U1QM+LDmDE6Ryt/j0l3qX5q/Y+qa/y0JKdEfVPy7bCcpfbqWK/I
9UJnL48H1T4NxXF2ThkxTBGCVCH0zUo+ieT7cbn26QsO9u8J6ZxS7IU0kLsgNo7CCKrhmtQvdG31
5jyIZhWBDNEp4cg441S33zrj0mZtoCV+TcgVq6zX4oeeriO7He7ds0B2nuU/VYhF6qTuBmwCNVE/
SHn2UnaHdXNLPb1Th8953Dvj5A3muAHURgydQyG208aDyfmoimhDvYwFhwbsUZ+CAjg0JwaEyJ2M
NfBHChztZ4wMMa4Un9nnWWkOY0VfqyRUUKJ4oP09TKQCqew8yV0/HGRYJPY0uARIuUsImYw2Z3Mr
p+yOFnGo35LZehrqZlPHnzJLRY3+j7kz2W1cy7btrzzcPhOsi8ZrPNUSJVmFbcnuEI6wzbomN4uv
f4POg5vnOM+NQPYuEBAsyREKSlu7WGvOMTfCHqmzmmib1prpkQwn08+g3uo47aLsXyL9oHYOLJ0E
eIDjz0wwkYisgLos7Fx7byJzrphLITPhOvFOg6SqmA9joC0c302HcIva5sEayzcOPuzQMnZsTNg+
kDuf0zQBRTpIDpVCo9WttH7clVa4y9gf6p1OQ5SurwXsiLLYytKHn6pR7RItX4xttFRRr4ShQw3p
s0xOsWLOvPoJ096SVX0fmvonQBNvnplLU1uP8k0Nh2fVyrcS4TIc4qj1Iyixg6VjNktJ8jcER62M
tt05dnIE8LKo+K8VNL2TsgZnwBxGAJWlBuugm3RJBXUKXb8lSnVJ2LPUGhWAOtgOFl02WjBJQK5U
GW/9APkXG1FNK5YayuQxy9lepodSGj9iyudRxXya3mvtguxzqXofQ0/hjGGMxXBhNsqbmk7tMcn1
yHYFHDdWV88yVnpLx4HTURpQ3jIfx0Y/o+F6jvW3iMWrDpdaIqPhUxaaHSxiiS2izm6lq5/H9E1E
bA/ZRQvCCOumXISRvJccfe63Oh0keS06lSOLAchPDWj4h2Fv8OGKR21AMlfYZxAQgJYSE+RcGF9J
gjrqhrNM2Ffq3kBjV9v4ibcYyniTZle5JWsORUFIn5yYsCw81xKH4nJcUVN3xRjcIllZkeC3ttVg
U9iXqEo33sjE1ncbR2l2o4GlihIDKaNi4fTBLiVVTU2DmWP8EC2qlY2AmzOMZBB3TyZrs8FJS0We
3Mx4FbqZDvo+aS1aFkr2WvJpLEx2Gx+WQoVBffN1jiUnuaZ3UI+LSJbmTpgfNZ9ITDvc18l1MDo3
rJtV1SGy4x33mmQNDo1SlWvLT6J7hmThRkPiryWovoiUetGQQ8lZRdaGcyVGFtd6l4gBiRZn3HZo
5paS7gJLekpCdScHMcwNzv0zTpicWqqQ+OkyaihGc7ylmlAuISmVhMn9CPty3oYz4oB9vu72VO0m
4GrmbbNTvoYX1QWL9tq6RMsBj2igdpwslqlg15zr+EB4bquArNj47A/qq0LMxSza09WEBLW0pYtM
1G+5NGiuwbkYdnK+UhAhT1vaY96u2cUObmTtkyfaErG0kW6W/aR+ei/msJBvMpqwm17N7OfahDME
xYEFa1GuGnuukkvAt7479wsUZU9cb7EjraxpFjmRV/M6mcvNoW0WfItriSA1j2IXygZxDvSNJ+Z0
rtjqiuO4svb5oVqly+4UL0Im+Wg2btQd7eO99zMtt8kjgYJs8ltkXyuNKf803o1tQ/4AZ6aS30Sb
UD7L4UIeF5iSN2RstVQIN/WRjgGbs72+Zs80VYzP0r2+sqtBUxXPxpX9nKpuSnCzi+2+3IiHTN/6
0ZG6WJQuaWb4zU6NBA1DwomjH7C8jCeQ2OEqcAPWRe3TSq+MJTyOlHp9VIfy3n8sTuHOn4wKF7Jw
d+2PDkANwhC2ZGpEdOx6oMPIXLbKVBrFvKFz8C1v2YKT2TZbBDd2cXwlYFNh6l42t6JY+E8ME9pd
06LYrwp5q1IRrAlgbumhVtWn07/lxkflXa3hFTZIXd+d8ZDxEiiLkpXqbNtwoZDfSOMVFIWC3GVl
9RfaNI656I1d7X1kn5wutGrF5gAh70ibsX3ugXR4c4PkF45NxbxgddQosiGZpA8YbEmqo3TWo6UZ
N3QR5H7VdPuoRRKar8oFr25TK1rVbASdx4xCrrWEfJJDYIerPHdKrH5zJT7R/ge2gWQT3auhuuzZ
rYguI1+Bte9WS+9RQiy59Dh8XFKuZIGnBs+veDQumjvGq/KHBlRxmutn/pPxaS3Zt5psBTzEDzNz
HS7Eqt/T4wkJLfwSml2DeKvzKRSPGSp2QCZ8JjPiYptqGeNG4LuDrgX9zK7PNuJast6n71a9L6e1
eV7ms6RnEtkALoqLh4zGAW9P7A/L4mjmDyG6P9S/YsV/uZ9rxGhVxAmuacZ3/ZogdJR0VE5kAmqz
Dbt0N0VXyyma3at/QYgDf6S/GBttPFUkT4ZrJL7+7SsfdN5ejTX5gztE3uxQasY6gk5jrbJY84cA
VvnZfPJX3p0B07sK6UPqXLn1NhvfPT0JkwW8mXWcnotrg7y82UY/A3nWcYibjCXKrHqU/AXYgORd
jrYlMhrlXNlvlTaPwODE8/wHRbjhQwlX2kua3vMX+4rsXz53EW/2QRMHovFChdbJGrAhnAUA2nY/
G425XLtJtIy4Tn2mfwQnpvmKFkiwQl9O6WV4tZ+I5zTHmXcomiUZp/xN/gI5V9Dg65sBbGmmPcDT
WWPV2DOPsOWm0ECqxLBkIJHCy8E9PHslW9pVnS64CtV0zfjq1T9MdDvarOP1QmlFZZowOFZKMHOz
qZkG83OaIdpLeOFI4TFqnaNersxuQbyzhrJIeWyqrSy/BP46qZcl8yDdz2TGeurYa6eZO+hrQMIC
Zpxpp0GsAjgxz1wMyucSTQQ2YMZVeaICWdcr9WC9cHBAXt4YC/tHdWQTdiE21ae2yAY1m/fItbSj
lZ4SNMCMSM9cGg11jeAnB1/8h223heYHX7c2Po3x1Rlem/xo2EenXKnEBpto69O33F9DuXRH5GPD
TGwAVnUftO01/jz0h+4NmR9XXSyT3fhjbLCFzmlrSBtZnsUv0ll241P6XJ9DVF4f3ol5qNkBQdOG
3VSxkGfqLUzmggWVv7VwaAPzLa74YOcRhhMWhR8WZ2r+cSiP9aZzrkVxhkYYihV7GxD1VwXrC+Fy
iM4Oqptw1OVBuK0WH9GcJgiz0rPkjv5GdbWX3F/S096Y1jagDUfbhXxFJK79Q5N+yiudgtyl2cVU
Qanyg+uLHpuCgtUFkiLXKL3lB74bL6r55Li6teiYIZii6zk60G5YOkD99v6VWqT0bu1N9le7Udsj
tKhScPNMV+LcRGdgTxIOuARtKXSB6dOkdU0nbmd5LL+HkXqquaijrR7euofRWDGPoUIi8hc1hXYk
1m/F88U2hiQ/q3f+Q+iz25vVP8bb8AbdsT3Y3dx8J2K2jyDDfhS8gSojktO7wwj12lvB/CHibC7n
TzJLfi6Wg1gqQL3yHcDeeYfOImo/A0pOm0Q+YPqNkHg8SttqpS3knbVp5zjio2jtde9ISjRpqQRz
v1kb62qNp3XvvKDq46Qp3gmtIKVRP9Tb+u6/e28xar+99EpLH8PrTH8lEItzpjKXnuWamtaMSXAg
aSV2ETThCvnZ/eycnaFu48dop/K782zp37RnFvaWTGk2t/IcsccwC18daVeyd/pJV7d+yUjouyQL
qqoub+ddUGOe08bCH7Is3Tze+LfwYq2lZXEyqZ098ARJrNPB0iX0AkVIMG6HdslWod+gQRL3cT0s
y3Q7/jSP1Xv4Wu+lE9pNatmsFnuHpTXqVuUmOLGuntHjHjmRajfnkj7LT+bdOUbpfEp6nYXhjLX4
rr5QEhPyA/uxwZvOUOhCjJXjnWztYsqrUiwtjWPVIwcR1XlOZVc0TxkSTke8CmNnxOeiXEfZMSLd
W7KuLad2wLAczmdkTUr2MSMk2LwrwKKNNdr+flx3BCuoi5iiWHbioFD67SLTw3mhItCP1/QYz324
pwUMe2KeBxg1HhQ2uH67t0x3JCNTe53KxiJwjYB3DVMMB5aPthPyomv4svjtQ55Sxzedz3rS0VkY
GgKfBciWNLIEM+8dlGO1CbXBR86mnwBy3+XA2JL95MJNZ55nT6BHCoKCfOOXTzANZ3VmHkPpQxmI
obIZSYa28hy4rI53o9E2q2/ZpBRBqEvqMOI5EdM9tZcYWz99/kGdEkruOXNzCJAq98uK1ThY1s5p
qFxAaCGnDAKOnTXg7RmrUPVjEkaOHEEYjPq6A/VQPUn9ES8MnR+A07LgO+qqmJoFvqIt+LkgP2W3
UGYFRyf+SSr0XFZnZXfjbBGLGZJAttgBuQjqHoJxzwBQLTKRSMnuol3WIjBtoEzuvIy2HMus91Dl
D759jFBPtru4Xo7N14fpLdRr8R4zfPplkK2R+nCsbNv1mHIgKNplUCyYW0Z/KTg+R6TDQ0Ge5GXx
RUNUzslRIVp2WYu5ZG+blqrDrDwX+kXTmLeW1b06N+2OBajVbKjI5txIBfjGNUHNMaxtlTeKYw5B
wD/qO0e4oboL9YH9TTecivLUIp2malG/GsrMUFzzSSAYVg+Fjc5j73wM2ry+ofGkh05mdfFS0SfW
QVVKTM/mvqT0WFiBCzmta5OtUhN0lBDLjehLoxGhvDG1kjIte58aczwV7Mm6kF106Qg5ckCMVhe3
/E1vl123HbNdjljNRhFYpIihIDnrJD0LWPL208hZqkmfQj6OuIDKPtma+tUksAFwWbyUyB7Mc8y5
uJwNL6azHD741ksDPqbFiD1kMb6yZNlMh/Y2YkVSiazvwnQb4HWoZ60DtHDvlGsWLY0zmkCpFbCK
OtMuQHKSJZegJx+1tvUrgsYfvZzDpsmegbpERYY0wbLzntiT2tWbL+9SQBrwTLNXnnRKwnWpQAi8
IN7onHs+rqeucXbohidO+BS7ZNSatzGjvbmQCmme6tm6ZFQ3OITKduFbjGyKzlJLz8CmCFpeLVIB
egqm5ObSwci9RVkUD70WunHe4QmiiltoCXT2zKL5ot0RQbqVUCTsYG3hDuDsVwE7lTGIg71kt87d
kCIk/PiuEpn2XePtYkejYMSLIBwKdYeNJM15zGVoJVvLhmyKnl30teRaMKwj1r/S+lFFbAMiK3yL
m6hZOXJIoxTTWx9p9tlrytDYNAmK3gWGBsqCpa1QxNRkiUFuGvCvyr4ZX2rhey99pKI599FKMu69
sxAh4TEV8EyEQc3dS4Nil3hqcuoQj78Hha2u2jEPn9JRcOgQnTgrRZesgYig6JSNcWdAkmXWNrPD
aHr9VtHkc+RTLouNqLjrYewRmU4HCBm3RZcTLFY/uGaqZICyayaB1AC5AHpEGR6A41Pa6FpJ20tG
Ssu+qXxj7UF8eoR57yycAO9TDeGDA4XfDWzB4lpbhhnykGVPzwLNhc5eU8J4WJuZoKesoBiE5c2Y
DkU4nFWf9WQUhb+IZZKQS0tKAPuq/sIPI5SikZm1+ZNV1XSnAkr5JiafpgvG9za2pD1B8dLWxNGy
kJRcQqAbGWwxsxo5GQpPyHLlZ9rbikcdNZv4i0WGo6GUy13TyfomMtL00FvYMmh1RE2+Udoysbga
na8NcdsvUCMRQ4yd5ua6pHio6/xig0Kbr1Sg+gX3aVHlAc2z3KyT9Wh7CmeaTtxac2KOkf11phrG
RiSiIGkaFcULjypraNEnAxo5TqM8yLoF9M52Udkjh7gisJbEuWB5aBMOhXU2fPgdlkghk2pVh5xe
/EKpd2of4LSMlMZbFxrFlcZLJy0WgqyQ1AIU6gPhKZ3BpijU7ZIJp6qc6awhUcHUlGJghxaabX+v
kTE0D76qkSI+qmncckIpCAlrWq2YmShx5oDMeyYwrb7lQtGfFMlA6SZyq6c7FfrlIqk8xLJlYYK2
Tcuppq1X73aFpVDy9O5HrmQSs0Cf4OYXdX5shdHsY1xdz1oT2RzaNTrWo8iQdqrNWOylkMgcHIrE
9CF9sX1nQahEyslYVzFaDLrJeTvwHOkt6Qenfi3UPo1Pbckwoes2VDL40rR1wH4breP2lYX0NXBa
xXw2KeFLl1KGOz8TDhXEZ423nS1jGdTioJZD4ezK0mnDn9bQU/VJHUuobIgTbyghLWT0bMF1SjJb
4aywRcokoeCvA1WqAFxFIRfsI8dmyQhSexroeaTJwbvXlrgCRq+N2xdabrTSSYU3nGnbGugAwwNE
VtItg2xiMx1VsnEcPEGjsUuogAK9zkS+0fWsz58daTLrpl48Gq8jax1raJyLca0lJYt94MOinpxY
bZ4QPQ5jlx2sIlCAMN7iRIcLTOVg7FV29TmQQ7l56UJN17KfCeNbUWjo0LqylVXWWJ3aOyuB18TE
VKR0tbnWE/L2Zr3VD4+k0lfSMFNAWPmkGGC2CvFGr8YyGTa/9ux/xwVYJLpMVCkyp5hlFesbrECk
JYzlbDoCdbc+Rw+LmM1DwJCNj47+mwil77bz6bVomoJBVmU6m/o3+oTal42jo7fCdla38IhqJvgy
e4Ww/ggsPl0EeDzR46bMfpzpfn2d39kEX69NPISqMw1rsjGBBf7EZAkMW8NcO1TzsCCxBN1JfJQk
vf4NuuS7j396FaIgiW6y0P3827vpNxJra8K72aoRM5zvL0fU7KB+820Y9L9jB/3dNRkT0QLQA6Hj
32EIhabJmdcBmmiRpzmchNvU/M3b9ncXZMqAmWFKWhN38a9vm9DTDKoZb5tKVoztCk7MCXOD1f8u
b1KZyA1/xnBNbx2CUwdmhm7w4zf2SpGoeqqiwWQXTdqJ1bP9pn4j52tft/SVIbotO7+ZZZn1OWYF
jeph+esR8jeXarD5h51BeKjOSeSvlxr1hLDYSVNxAJfpTI84AJZ+zRmA0tWvX+lvvgcG/BHdBLmq
Q5r59qbKVjT4wDwJF7hPHoExfykT15DXaNdWtrE1iZP59Qv+zaXZts3FMSKgr36/NIKSfV/2lGqe
1EG2iNE239DdYtFUM5uSoPQ7zNPfDEwgdRBlTdo+fOG+XSDa1VCMI6OGtQpXudxyiA03v76mv38N
kyhbcHEEHn77uAwPU0yP/piwDc7MOWIDRD74o3/9Kso3sCrQO32CmkAAY+Litb5dCoET5qDqOdAY
tjxFjnPQ9I5KXGAjOmT0qXIKRqOzkgP1N9f3HQjE98HBpSBPUEGkxtY3OE6LBQ6mBZ8ZKRSTQzpU
PwMu9DeXN/33v33reBWmYtLAHEDA35g4jVzJdhFNjR8Hw3AS3L3AuJUIKZRObG0nWYyc+6Qa5yJC
duQbSDCCmg5nR/QBy1ltXKI0QpQeD0QulfHDr/97fzNumQ6gDYJ7scDYfaO9BCgnUaG35dwjEGuD
Kq5fiKHItlmBqFQimek37/n3T1udcCiqYlo05wCjMqr+OgcAZaURWfLNZL1AwkztI0UtANxdH+jA
Y640K+khshTs5HQ+fn2x/z6gdZlxZk5oW2Ya49uAHsdAH0yLMoRm2Bfdas9p8p+PKV5CNwxDZy5w
4Mv+9fKqLh9bc2BMaezQi/ZU89Flnf2bC/n3McWKpJoqqyxJzHxyf30VtjhjMRTM5CUyHdW+siXc
NSQJtVE/NysaL/rvJlRl4uP8ZRizdyGteAJJGfCknOm/9KfV3e5M5IIWO4tW4RzkBNrG0soPaww3
5L1cSsP4Wef1pqSOk3fWAvHYPW4dLLK4Qn/9If7bdko3mdM1VWanAybz+zscY3eterTv9OQH1JMv
EGlnelwgZse/OP5muP7bOjK9GKmAFpBgi13ct9FqJF6BzQiHFIjFU+NymF4gJ7416//8mqbJfGKP
OhrxR399czPTEbGJxmIODT8Gr4Gb2PKGS2FIj00is2WjefDrV/z37yFX9ueXVL+9ZKbZKdQZfHkh
irb8k4KcSCbYfjdriisbTGomTyBJ//np/UcAe8KY+PNLev36I58SIevvv/SXhMv/JZGW07r4P5Pr
r9CGgv/z/z6r8OfbnwH26vTX/iDY2/+QGc0sghwP5Iko9l9/EOwV8x/TXKLYOCyQVE57wz8A9pKq
/kNRgcrzFZjmga8dRz291v/9L0k3/zHlY5IOycjlPMA/+B8g7Nkbfp1R/vXtZycFFpz90jRfO7za
960AsRwQgIVKN1vp250XdeCfPe/apKG/wlNwJR2necj9xthTduuk/kG3g+yxpzXnjlHSLkCWDq8t
j2Pz7zcKwSczWWqV0yj31c6Pzdeve10QeRsc6lCJMqhBZRHjwze9dVen6q7GGjDFVJZzfwxwU+gU
b7MqheBhm/5uSPATdV9Pl36HHxJnj69YLyLHskBoynjsPZQSesavyVWmPUmJupKk1nYRzj6Guhxc
Eyxii17kOTggP7xmsiI9lFjTwRPcGwmx4jHOKTL5JBZtbTv3H2OfqoXSBTTcBlu6tiqoD1Xv5H1e
Ex8JCBB7T2/NDRw6comkYwxMzGCR8dBODKdoHFLMFEN2GuMsO9lJGu1JC90QmweiT9xSLe5dsxo6
V/QWAhZJpVKtglxpjXif+128p/herpyOLRJhU2AT1CHJXYMGco1AB5pIcysbKTiOxmA8RiG+U+Gr
1raSKvPRbvpP3LaIseFcPmVjPE8l2bvYVZY9ddK495jQj1V1J4MJPSrpHw/yYHg4qWptJQhcWyit
YaLo7rqLNRRLw4CWUWWJjs9VkKSXY9xMhgLsBpGA2Qlt/N0kXHTXlrmxEaH65vRD6XIML93O9AsS
OqBsuEHgG0tTEddA1g8plobr1w1npge1KPpjZfnaTtcppIciOUldpV+8FsFcV0fvxfgeGHReGHLh
bhjLYp5wyZRQyc/zGhGscQTbL21yTR1BA9ry5aXwY2Nc2EOFQDMI0c1JmnVoc+dBiohOtEIaW/BF
0P9hU3kucvnJ7vMLKqO2G8Sl0s3gGrcKhLXgkCM+Oo5T3SKGo3mv5XCFuAyvFu7G51ABT2r1MlbQ
6W6q8fpMrzrQ2/CAtahBMM7bt9Onm9pKLYLY9EjaFEoXnrNqrHkXTPzQ/nBrKWq6Khicuaq1bx3i
o3WQl5n7dTPgyXKHNMhcuVKxBU6knWlyIPEkoXWjSCJYWh1yD1pGxfJP9+vpvtbF1c7o2uvYYKD/
uulLgzSdLj7aZVqdEsFRLTEPlWTam0bpLoOndq783zeB0XRuEfu9+/XT1xP/eqwtonYn2R+tSMNt
AncIg5PnxtMNAU1U/S17XBleranYBRCyRgnGaUAUKz1I9VMlIS/sPCk+iCx8azXFO0SJ6sygcJ/z
sKQNON0Y5LWeKm/39QguD+8U1Yp0GjQYSSkhM8zIMN2iuCQFVntSAr1fk+xW7L8e+rop5ab8511G
IQqYsXoZ7WioEXE5wYqoNJy7ft9PHA6+g0ah5XS/pOA1HPyYeQuMiNqpYmFhYzp62OKOkRX98ROJ
asGy7xWZLnVmyHB5edqeblqTfxu3mfPPx5LG05ZVRJJRpGv4DCPDkzGrRxkmdSlBryOEdtDLa97T
+NSz7mxA++BTG0tgV+DT5EGhLdX4iOz/+1nK8388SwaSvcvT/N0shuFIsI5zoOzQhQ6pGfbdMXAN
BbhQjmmB4xSSgMqPliRI05UzctIq7vbjI1VCy22iHM1MEhxL04JCGGfM61a3juBh/dD9YRIGKi85
GZHoCzr/kXdLWUXGhJGTB/+IohCjlYKViaQdsGN2grxCppOX9GSL5TABmyYelp6hRUh2Sodyd2Sn
JyxPs4Ai6dEOA38xWnjKA0+j92oRTe7CU0NRY3ejsi58ae040bK3gBaFcG8eDUfd+ngiT18PYfGb
NNVYBn1sGhsn5f3H3R4ekOlHJC9WDZ1J2rVfd//1hB2XyoZMq6PXg4+M+ih0ldTC8/unH9N8VEAg
07LWk6J+iIJc3ba2dbNhoFDVVrQj3D3ERE12iuW0fdIMsj2G2CEybFAs15Q5GiaBsZTGnB66cMDh
jN4PWcaaq2h18yBs0r5K3TAXTV00bzbl+2Gp2GERodBRYO9ZwymNTO52japsKlXWZyXdDTA2usWK
I7xdIxq8ciIiQFjHQ2TMv37EuXqxOrPeFH6mHkgKUQ4B9kNiTlQ6rU1KytX02BSCeMg9XSyZNfED
fj023VBlJ1PMYVGKOgnBXRHoOpbuLAMKohYHjGD5vkYtrrNsPwDbXjG9NxchJ80lZM+xakycTk2Q
IFImC/Oz67LE/Xq2dmj9DoqHcifA8opw9VGOxHjpYyQbkWE8fj2kxDJDFJZHUuYowaaVy5hWLh1f
4EoDBTb/esxu24Y1vbVWhoXfIGxH+do5xrBG+Zxu8YulZxKLJYTI4yGOOxKgrDI5QyJE/pE0+fbr
7tdNimOeMmQ5rL/uhiOa0CaVEbNXz0WfGHcaUWIVFkW7/rqLNeOQDkp89c2pCuwnRzx171QEk7uv
s0hkWaGspEAk9yimeVXDBXwI27p7lAUY4elxJS39XZnFOI+nv+WICrt3pjduWY+Ux3HyHesKJGRU
lM+Dp0WMMrT/viXCO1XBADhFi2OqccJ7o4iXUbXak5Yl/VVBECoTfb3zi9RewCQqF4WcqscmVhI0
7gFuI4ibF7uTJhSXJd5bdeeoZrvzbaRImVQ7x1aVtwR7MvcoHUreHK0LyCe2VUMTOseOZ3stD65G
aaJp8A1jERqFh+4p19yUVsdJtunW9GCKZ2SJJa5PE5JGZNAS1NZ7j2bYnDz6DG/UcaiN5gOsq163
j2GMtsCensAr++j4HfS2TB6PGtsgOu5hsK7Quz9W+XiyVO0VHIX2lPCmLBWjr1eKMNWnNBbSsoMZ
tPraF/7rLr71P37569lybIwL88QqK+F5DBTMTrrNfrW0nGjjeZV/kWUuIWlr8a4zUtMq2eBHtDFG
6Og7jc5zo0bzL63GRhanTfE2JIg94H2PD5JXaVs1i/Yx7SJAFKNxJwfu1CpN/NmD5gsm5l2tDeE8
tP0YR88XH432GeTCKjW9XWcazRbqK2aK2Kt3Wqv0EFzSxjWbXAZuCPgeV5q+Nktko6Odeau4SIwj
8nvyLtPx5lnStAFSwwcST3GPUJJ+K7roghcmR+pN372WhnQRgTE4hwYhmb0cqYe+80lKxay4C3EG
uUadqeucHW8k2/lOA9jpigKBCKlC4YUdfDyo2sIv65paRaM9y6rMNrJM70T9zrVaw9Kr68NdNlG9
yEkvbzW/Gu7paHHKt0FftvgokTGA7mmMF7t4NiIvfZMbDx9nva2wXp4bGc2KUg3oj8Z0aaWd/1rm
voQNvQe7SnLRMRwUf8GshdVGpViQm4AHWw9vSk/n5MBmEdsaMv+ujOGSpn29TdvxB0HKDE2P9i0l
UMxmki99SISyCrV8FV3+qmjvZOYKNECZuBY2PiCnCYbN111KQQRxQfvjS8mvhIkzT2zabZ1ljqvA
2ZotLxCrLbIRI7EOsV0ZeztJPmMZ7xC5AeLMiBDLWMuth1hnkFI9KI4Ovc01MefWPosxUWVdKtxM
xfQUemQjF5UFhROg5dfNOP0kx3ydGIj6TJjDK9Kf4kPIkDc0BU2034XLcAyrd6bBj0GKpJvfiGEe
tlF9IQTMg/6sDAdL1PHWFsw9WWS0M7vxpS1ff8s12mBcC6+1jlhoR0iRY3rJiwwga6g5T86kVrcs
4b+qGjOi7LTvmh2vdeCpZPGiTY6A8wANX5merLyHknZDH1mA62B2YLXG+uBgAY0NP3I1KHorL4mK
Z2I4nuvY7N+hJxxEFOb3mJD3JRkcYi9sJT4EwkOFyRz2kqFNqfSyfycY6YfRt/WTkFFYBxBEdipk
EGaJEuLPSMMTvkL+2nXMKFGmOQeiKbtzHRrveR/kr7ihDQ6deb73sAFdlUo7x5hTXoWKBkQmEXLH
DC0/1T6QsenxMrbHZeB0713AZBc1nvfUWemObipUHAfFtwBIxtSnlBeSBN//+XgNqTGkcHPUIz14
SDqiHvElJG+qLH0MgEcvnZVtglrj7OdFr1B91ecmT4HgFaSnZmgKnquxkZEVIyv/epbURGehQwgB
JsizdVqxazYlFYsBdwPZePSUWsLXyj2ziSGnWsEZQ8xetFmzYWOluVXRpAzTFDOMwepDVraEHBO/
LaMi2ZbUC10r0Gs0pqW6JyKcIHn6CYfcaL2VcFhE6ud6FECJ5Cx0u7ZnsyRK7BBGkinLSkT5hUqG
vA1KH79T7TX7NoDJNZA1BWGZjmxPfMZTNfg/u9rq3uGBbA3anC+5gwU1z7L04PVY7gbPQswv5Owu
KaDGHES4FVarfe9gO/X9mjOC36guOBp9YWlRwpf6oXPAIOlxSaDa4CNfGlPn0hfax9fzuoMUl1Ju
eDEDhU3roKJyBylD76x1gyxSXSlXrJVsCeVcCgTGsWl4d4PTtGfnYD6rfRrkzPQVzGKY3eM90GR1
HgijOgdqjkTRK1s3FLXq5nygaIr9WyUZ1bHv7Ght+kl3SBGgrBt50ltLfr2x4Bu4eSQHW2mSCxH8
q23RpGB1z5mAA10bt5KeZa6dx84mRoey14cUjE2FtyHVSP7O4ya5alWgr/tcgpI93f26gTq7CEYd
XFBqJFfbCiY7NMYj/40Ov3cNrWw8tk53qrQme6Slkj4qQ7TKOA8hWKDMo40Oudw4RUzFe8gqr1x3
PjTOXhIq+pQk3kiYS49tzdxdyepwpeiDDa3w4xfFEC8x78RH2rXI93ME0IUoAW545jvxKD/8rFTu
YU07NK9TaJg0D5blyMwY6x1eqlxIa7nnTEyulrELCRDdyIMIQT9E+DDr1Dx7XeUvjMLB7aFwArSC
Am8qx+sO5lybgFiGHm3FKeaygjkta2yHaT/4kfQaTYgx6B4Vp1l+PdzGvrFD5bHye1Zts4GjWDjy
i1Hr1YVYXXs/dGzcGz2IX+v/z9V5LTeuLFn0ixABb15pQNAbkZR5QcjC24L/+lnoGxN3Yh6OjtTd
kmiAqqzMvde+Eb6a7XThbBTVFzEkFxWnqwlDb7AdqHtme8eBNW1UJhLpSvCyHv59oN166c062fHm
hp5SwxeQu6Q7Nziizur8man64Wae5iz+/dl//4L1NHXtEUnd//uLqnYADTXoHmX8QpTtwUXDJ37L
xxqLLg/M/fflvw9jOZ7NlCW1KIL8pjp0zUJDxddQsKLPf5QoVFR9uecdZ38Q1XBLc3W4xRxhFzlA
jd2/P8ulpj1lkrb991UbReMNyFi3RoqBeHz+hn8fijjbS72enP59Jak1rCs81LJFQJNYaJAvDlM0
+f/5kFdkvqzg/EjrBiLSXgDTTdIUT+4kY0NXYRKaWrNN8/gXVyzA2sS3d1IPJWBoiODmlza7LG1c
uAHovwmRhMWEyVIE48GKI49JIKQsB6E/KbPO9BAWvj6QreE5An/dodYvPqx85ei7Lt9Z0yPyW88h
oLiLEa4o6AvNdYCvqufbnOanNcJVXr5In2ZPXKRu7Muail2uOJoGpBBdI8Y0kvqRps2yHm72AUHZ
shR/JShHKm8DoWAUPmX8jQbgaHM2rFvPwKYD0MOHwbUDnrCw/3r7d0gCz7DwFA1nREys7Gudej9C
Yg669tIshu6bx9/5WDPqs6m8qgMtCuwSFtAFqXlaADRT+XN+OBogO7WcgXNrkX5q03uZ/fyrWoZ8
NYSc+KulWaSsMDtN2+jMC0O/2NRE3UotCRHFUXT7xkjWrQVe0fqsq5Z//uHYxXrQgfmI91kJqYnP
sLZwI6JFU72irxeK+Y5aYBU070HTrlJe566BSMYuzAP1gV84DJwmni6ZA4uLiaGFiYzH7wpRm1P0
/4NcyZholEPJz2mRu06Yz4RgyaNZI9vHEgSOdpH7TckWpCqvubOyJp0jEfNYuISB/Ueps1Dl30y7
VWmwdPD6KwZ9ovx7jL7MCstH9EX0+aZGqhnLjwQfhD9cyN1eGNBpQ87O6XDzJZhL+i7tP3oUN22M
D64cUbaaCxUDX+Z/yFG3aOcLgK5Vq12k/Bu8ERYpzrfLhNds1OJF5fwIDQ7mJueHTpP6F1T5ry1r
DjFA9w5kqw+po5GqdY8LJAifdfcdgJuCs1VFSzW/I+NaAxhdOAgeGmSDk/9mwhWA2Iwid58YGBeI
KvaxonO5ddCRmgQCWIGlXXjoibvqe6pdMkU5vTkjPMQVrCT7B3PK8EWGhDzydi8B51hgA0qowy72
VFLkYcZhaM+B8xvwtBbMXf/Ml8jfmRrERkSiuIF2E3nYMWa5BU3REO+IrgCfGNaTGjxbAtHp6cB/
0H+Q8rfd1g2pxJzyqalbheeMnDhcVvVWyTY6BpIZaAzFQKwRFtWgYHV3KnCgrO27Fiz6zjNsFxNF
zckSOgaNebocUCNe1WSVZM84PbfBctI98UviPVsEcQ97+otayQneFdYTZJvFhHOGzK2U0FWjPeey
Sn3RzQMI+Jyds53BkHW1gX8lklOhAr9dNBW70MYhSlTyBo2zoJcgRII/ITCAYANpj72JtVFC90Vc
dYx+9Mcv+txbxwj/Z4dM0u4dG+oe3mlPlrDYwJMAhLCswrU6ulKyk6urqBGlI7tcA2/hhTAq187O
scEBj+7gOsb04rw6yr3Ce1pcNFT8f0wt23rLLZHR+K1dlSJDX7fFuZJ2qrTzoZnA8+w+SwH+oLoG
4UrWb0F1rKbLxCSyiz0svEX1prK0hU/NuJJy3mBYMsW51YGBvlfAY/SVdsK8S8a4MdL7j+4SRDof
rRlXl/KwQjeCKIuLyNiVkMzNH+YijbaFZQ89Ik6PuKJnoTU1sznsGmPmnAJh5HQmxysnOgvpT9Ze
dOnWkO0Q2NXKxKSUbJJjCdZS2kflZ4O3ii4xl7lDjgp4M7w5kB1861LD0IhpDUBFxNoCrfjsfJmh
x0LMlGa+kusNS74JPQziVz87YlPOrM7eh4fW9QduKwolHH2woXQCCiKaHQOrJh0rGrMwuB8aDbuh
Yh+hmKgRyYoNIDPe0HUuLXP51rL1NFCECxQlaEph4uXJWS84UKHv2DlYlQxoHmu135r6i9mTJCHf
dPHRym/9uKGJ1XSXsDsJ1fUTPCL6J7QYsz3npcdh2Z/tIttW2zvmOUpXjboEcTAJEKAEouVXTnms
+F3phcOlxhwDmndPDwcOQK7SX/M1NJ00oGDw7WsemxvjNE0OwnlkEmkGzKAZKJzMBAefZ3x08U7K
VwJPHKBlJgrlMuDchgu+XGYabRBG/ou4/+benehtowyIcQBt8OFzapjNg2g5AwpwLy5WaMyF7yHt
xi4ed66d47Z0e6C5IS4J2tmNsqzwPAWkO3BDM6yDUQO2PljO10f8Hb+wo3whna90LljE0csJtyUf
MRzpniH+mf0G1goZ+vNKLz+n8eBvsw3uSAAJUe8FxVJ/b6qXAQko2C8WK2ePCzlW1t1Cc1bkO/Bo
Y8HAjlQyZWlTfjUo1pa0ps499hMnXqT26KFB9iwluCk4aZYcl2DcOYcOuTqGh8oANMPjsVdNhTkh
CPD5JB2cC8RutLR26ch8nYVypWduU+FkMbneC81SVnQpQbOZKs2xpy6fZFHM15SzrSvOtZKlbHWI
fbQjQGtnOYYgOso4ZWV/QcTINGn73OKmHqIXUVXhLg5JNKa/tk9F+eUETexaBCtQuVreIIYQra15
rgYn3hNwQC9Cs/QFMoh0Q3uRA0jB9TF8B3a4szgqU0Tk0HNJ+xjuTWcswx7P8SiaYifwbgcC9x37
UTQNe80YYY/X3IYRxg7Fs5qnwXaaZpgbpdjtlObC7HQRCcYfFPI+El4HR2NE2sjkF1iqbJjHC7Zd
pCxfpVSdJ6f+IBT6OG+oZqHRW6BCa8csWffAtlBAX6RK1Lt/H+ivfQ2Z/QQ/P/tgF+keP18ElnDR
GOw8cV+eNAscR9lOu4y9bkiIeeWMrcmfUxG2S8A+XtofxmaUVjWbLI6Evd3cQ32+6bD2o9m1WHaU
ztmU3F0SWtA6B0ci4cTjSRprQwfWp2FTMXAC567iv/lzv3XR8We+TZeF5bLoNhrToyAkDibb+hRU
XSTjVWrNwK0c7c2Q23GHTPQLPbc0XSGFN/KSiqAY3AhjzVy62ZQaA6Bba+HcIDyt/TD+jCacUVO2
CayDHe3lRnyxFJODpss8H0yVdseUoPnUaAEC2F6p8NUZaaXEKvnGz0RnVQLt8CbXPC0LN7D0U5aY
bJi55bar2YhC+M9J8YNPsuf3LSXTU32v5g4LLr42VWEkt9FJv/CzAcJ6eeDsaix9krGTFXCJU/sL
z3U/9dk+1sp9j3kUe3QweyzbX5A5TwvCeq9i7FL4J/7936fVmB5owx9m6HFKgAClhNhW5nTplIdW
Rre4Lt8jcyb8le9da57b8U0vlIf9UxvVXeuCz8rkLh7weEZ3dejTK7DJYFuMXB0SA7XO+K6rEDQX
E30lZInNecqiYJ5R1b7MDQJiCCYbRAqfyAeKqrzB34f8QaX7ZMs/vRrhb2DGTdqKAbuK/BvoB2Dj
bE5wlwR+Kx4VJ1v2GS+uEcISmqPN0tjcCcp8HY8sDBIqynh2Z7c9ziG2SR25oxs3wtyy7vXh8Oyw
Njybdphw0LZrG4PMrvbvhUALX1VtuXDwUOwwCPjkU+VfOBRm89e4zoYl84B1gt5QOmkJl1A8LIR0
ou8oJYegZ5UWXiGf7ZrkGuXoMH64z8AnW92UzpZvY5IP6IPTEM0aUf1OQf9e5TWvinJ3hmpFKjuh
OBlIzA9txmqixEYdsreifIXUdW0I+Pknw3xGbcYs7wUus+K7MlZuM/6rldewxp7DtYCxO5A3McU6
dg+z/qvCew8Bc7THtWiHd7wfkN5Hd4zMDbd8cQxfiiXnuQVWPS73FShiH3YyewzV2fgWFh7OF0Bl
7CtWDldo2ZU7PaKult8ieCWaB2A4bi8qoALuLmthjSv7x4YnUG2QGwb9ms+L3gP91IklUjcq+rME
G1OaHYOpC+hwAtzupSQ1UyMnK3sagVGn5A8u/dy1lb0NM5FAEIObgB2S8nouP9m4oHIkPdUbVA3I
Tgt94tY8SfUp1M5M3mG0xCgtmTSufHVfUQcm66ZYBYo7FCufNAPWouFJOTv4q8RY5QwLQefRnAri
2uWJ2G4UbJVyp+AIn9GRgOOTNVcE3xf8svvzt7U8LlCQ4V+PdiDp+jXOVu4DXBKpfXWqV1XZYzBM
y5VPKkLhYVyLiiWvhpLzrc5SxM/MXvv6SfTe2Hu65AnpJvRVrKVLqr3mbFECVc0ZT2wveY5FVIDE
vXSQIa7Z7oA6vwAk4k7pW+jjQHAVacW9DtSnlzE9bhCB2NPGwdApaMOsDGPTVZsogFDgDoQDUdIY
W/gHdkwf2gu6rX7vPBxSp8ZDLfIz7Ye9ddMvjCTmN2kjg5cLAaCmQzwcekCi8D8zMmZGop87PdnN
YTg1sOw0D9f0hK66wVvVgQ6gYwowBGf8sGd6reV/J7kEck8tfc+Ln8aUt2TN0cSHXTDQgcoLeC1F
AUqzpMm0bAAUmUgzFj2I0JXq2MdGsV0mn4lHQW2A3Wi+fPszsTeKskPjgS9Mzc71eA5iZqJn6veZ
ap3BQHM56eCzWiTxQZbctiSI6dnE75D/KFnBPERkt4jXOEnX9ImruZN+AhcNi+IomUc5eTY6eW8U
nTVAqHFX5F+SAnPmN7SOhAToPem15zh+7+SOxcelFNVoTWDmmY8r4jG/ejEJIjGgh7p9iaZ7q24z
VdmZagoP6BYhYMDyCgeHhC70QPVOrW5Z8yCFG3fOypLg5HP3Ox8drn+5ujnNayAubMnryfBIVYmo
A0nxSH4BxS4B3ebRZjA3gUaqQAG+Rv6VpLtUx15ok7a2kvyrSH9MSV6PxBHSSkggrGwhGvTh1od1
OJrwkdVvOYyxgpqgUqgFVU/hdi21teZffV5TsIrq+D68jCA1Ej3dUCk7rtMxIttDTbBqDfLnrXQ+
Qp51ku8kE1svu/5XVWggplY6L4jgUyZmnbwieyLIv635dduSbxZkl5xLjaxElWegw6bJ1HNEOygq
N//5WcgCEOWiscBRQfIIwJLA1au9wtGkfq+Kta14cub1IAph4IxbmVI7Tm88PCl78FD4fOQA0oUn
ZZa7KJ5tujXIRzTF8MMYyOfYmkErl6BnPwF4jekao1lN+vNkctRbD+FJtDj5pz0wZU1stP6tVslE
wQ0XOIvS2lTmOwIoHGfb2VMOFVNl4ZwRzjvGxuzmhDdD7lLKN3vYOgKW3q1Wmd/DtGkVGiqdkp+Y
xRruSA/NCjXLtah0Gmsc1wEvg4Spz25PZRM7JEmxHtbEsdkRwJrMGN8VMyRC0jbYrWHr5++omLAj
CmNaDhlG7kkGyUjWGReIra0wpEFFUQkSI5AybIEUCUIVbKnkXbd91yx+7UE7jBFVXaPHw7GsZEh8
VcO9H5XrKc2vRUkPLJfkd7XsN2O+dqzJrTQSfDrpnMHkvebbyQ1IIGjkS07HuO/0F5WZ2kJqGHxJ
VvzWd7X+Cjhw2+ftT5QyAsz1caDvzPROQH9DTrvoCeZmO2i/YuOv3tpjvI2m5NmaxY8TZ3Q4yMuK
+l0BH2hMwuuI9qXs66epQiqSNXA/DqOdvL8JYM1qkPxDtxIqMi5T2qPEoIWs0D1YPkRN//7/v18X
EIhpi+j3+Q+Ew5AuYs2Bp93OLXewEAUnTnXwD5JJfJaQzx2aqnUcQOMha0HD2x+Xc+OsDX2m7u0p
7J2TXkunnlphyCxXAnKjyONb2Ru47zR3/rv538AJ37epV50ozJ0QvKB+oGhqoEBmXECes5C0kAaF
2HYUDR7jkOQGj6wdHko6Nxcuqg14SXtnoNUOn35HhEx3CzkwovDcdIhJEnKXXN6pFcERHXa9hAwI
M7gywWVK/tZTs+jK0Ya4OQvhteRRVRfNfxhMo9IFl72z2Db+w4J3Ud/j4CSqS88LO1L5TMD3D1rD
Ufg0KRc/3YXpA+BATOBkwnPW1Q38+5CvKJNCx4uqE/8mkE6SeRvXGhFdL410LrTNUJ19IE84UwNX
C/YdpCORswl3izS4hLKrDqtE3wnnrVfO1psOiBx2tCtu/COWHkY7nBZBwobGoWm2cklGzT3nboXF
lx7swJW1XRvALwHgIK5FwVCD+N14URPDmfvbjtOa/DpGR/JKcI+r0kkfiFu8ddVZVrZ5tCb7Sib9
p/lO+i8FBqu4yuLHjo5m96VWJ20wFu0pB0MQuA6gYYb3DChnk7G/NYtNY7OJqJepW4zZzlY+wm7X
Qot2vJGfzQPk8SpbIeB1Lwoa69JDyVw+qW6iWIMOCd9ie4ZBk6EaLZ/5tkiVa2jmf5bdbvDmXuRw
+hbRsM771sNqurUG6mhRfJcdLyZWwv98SHN7qzvdW6/6rlqWv73GKkw8KB1ORubS8FJM9j4W/bfD
KHGZ98or4hevQ+aiB/NgWUJqY8ujJ0OspMufcdawug10greOUZCQmh9dDXbIfwisSa1mU2ByanT7
VtdR5qazx9m3EFKNhrlVQuOROh3fIUVnxCdAYcE0hFoybg3Ti0ZnOJUlsTmYZon7Ybvi152DsYJZ
EIpdqA0rR2i7hE4ufUMMktnQvcdJwYUdX5IQD3GbC9dXg+5e6f1GChwvl31jSbKL3YYnXdMTggob
iSEIp5RUKW4NwBzFyTcO8oZ1Gavtthg4qigOgawDnYUDVJljOzszED7aaAZWIs9uuDvKdWWBPp4E
rm9QGPTCevNdh0+lJ4N4Rk5m7qLSfsgdDpzAqas3EaW/VABeN3XjccxBnjQRNDCLShZFDOakeG+Y
ZftCm4MVfPaSU4wipMPqHnHR4ul/1xNnwbyanpkgQydH5tINL5VAmesY5NAFGieQvTx3mVVq85QT
804ImqVqhP8BhQZVNSLPl8hEERNTuomWSKUSXFTJTE4uS+lWk2N/RSFC2o21d9CinfQUDqg9a/QW
ufWT9KF/TqVH3hPeItDSDNYEN4EtVOpGhDht+hf2MAGKibLCyi03dqgQJGWo3HGKJEZxMdIMpoZN
hKHHmDESU55CqUJLtRQ6p5kuA5obhUBecGsdSKHbEO7JZheUn745IU2Q2VOVtrUXjeow/ggU+aNC
jldWwKjBGLBHAxhlB42ahF64xpDDGlvGQ9z5EdQEWWc7kRGp6Y6rmyaVMwQhhaVRafPN4Ktewskj
gdRFVW0/pwpDafKCmpgF3+sNEuBIYnUqmhi5eO3ZfvT2S7WZypoFp3bWu7job3Bd6CjGBvdSTx+r
2jaafYymz6TtnJ1vBatmrPJdxKD7QNq7TUrk0tDA2rYG+2HYHCUw6ysyBKkaUucmEt93ddSde0Vq
om2CaHGU+UH/PmhNR6IMrkw96edwFG09lMlZrTtlMyEgPCBPkLy2DDgyQ771QUAPoXES0Vh6oz8S
yeQM2bJqEri7ijU72NVHWa/btNFdVUIqN3OWhv2/D137qicBTldRHNVOU/ZS3v7fD1YfCKZtRbqu
57bYfz+oUUNv9t/X/+fTcOqRqPCEv5CurbUiGrYWl1AApJzdiJSprptbaqnGod1kXy6/VD3/mYh7
qMNG8VrH2g1KXx4btYRK0jR3JanGZxxoiE578d7k4OranGjEjEAWN8ic8n1KprPOsOwSpiEgsWCp
2Tu7yUdoe2RiW3axNOWi2yb0ssd01LZ2TrBNnGYcgAgmW0jpRKxE43QzaqI/1DH7qtxZkNq16B2l
Evokn2FE1/kXv+EmLCZnW4FaUcgk2tnvUlbo+1bGOA6PCxdh/j7gUNnyBQNp8uOqjg6EPLzlgjHk
1J2y8CWq2pxwGCopOfZh39KqbrV2GzhG9pJmCcmIgq6OXZgW55HKxYts3hokCzA/AT6W9gCRPrKd
FabhYEUiGJM0dRelFY2DrAxpg+s7MyPIphlawixpCCsh2aV93e3VSrn1kfmoYvpiMpP5XDVWE6mo
aylW35pmKHnRnMaNpPKtUAjMtX1LeH0iRaeGlJeVMulL8lzGzTDSGJIH2lp27zSrTlfRJ5hzx0i3
thAKRjJaUygXcXhivHioZI58FhLqJCvLvVQp78SctC5ByySIFuhl9YYkdAgXxUJtafRVp84AwFNR
9giL8yd4/AmNTIbQkLbLaLv9YE6em9b5rHcnExStMmejLGYs0b3gr5RXaUAY7AQP58KECyNOtvNb
7VtSDNkVBYM/S5h7CWjDUlgJmJ5c27aVQ2h2rBNNYtrfg/TFStSu87K7RXM6RGP07JX5D51TGIGd
3V6HkQ1btPLHlCkH/DbRvnPUD0x/ldfI9LzggTPpGGNpFYXlzWqJ4umHWDn5APwsbWCiotXEY2Wh
C7SkXGXR+F0OJlKBgQT7Ph6/qyYcrrUjhmvE3r0t/IRxUqMP1yIDXupQWMkJrYt+KDjXQfgbS0Ws
y3MdhC6yV/uKEM2+xgJ4UUsjjyMVG3crQNkTZUzUQr3MHMdf4YaDJRYV1V7Tpqf0FU+wBp1Ed31N
+3F4FKF9GXWCEQymAz6GJU6joKvyT2veBVU4vxbzsty5xwYOogA+DLnZID+CgOEOYDYJWGZhnPL0
rkEKB5QDP+M6BtukGoB/Har+iN5pAd5JzXOvNqnxdIYT9bhpO7qL0ENWBqVA5NfMGNR9GZ1R2y+s
ikk+KM+KKeuY3UBcuJmjr3nXFxgwRfUWjqyXnhDpWq+2Y3mUUM317NdiJ8Oaywbdjaita5hLGkLm
+lbn3siloTN+RhGGcahXVzoXtP0SGm8jQyrdhs8OFkbi5BeeeUFpluDFhdzu0C5NafS06t7MDbeK
930I5U7Z5+PBmaAi1pCDj7HKI3lEzN8a89NOssyDDY5TqL93ieq4WoEZn03LKl9HG5SqvHfit1L1
HE4l+fCRxztDfrCodfKus08qjZHkBb3+Uiq+MwvpJfw1fg8grVNIk4BMuPxZW7iRkr+of4046PC/
gfKkjeR1D75xdO3okSavtlh38VaKtoH5FSvXFm5us1HVgxJDfnOOg8SQyX7EbbtEiKRnqCSQ8xZ3
7JhLExwZFtGFpd67+DUrkQS9RhBeAd2S9kV7uVmVyrWojkPyUjsni8F5Igym7+0q2QqQUoOSr4xo
m1H8+0BMLfJ2IHItaxVJV8+ZgvHkZzijD0faM/y6hGiycClArGonJucEBlPZthqk65TsKSQK9V6l
xuj9W0Oz06FtyoiycEfFbTjQtYynVinjKi6eYVXuMzhxhIGz+hhQ+OXo6R8KvqHqrz6NUtW/BR06
v32trCU/qT3FZMMYi1lDOG0sA6ROz7wxyzfaCOBXRrqx1lqLgW6/KgFCp+82sMbKQ+LMOe4ipA3M
FyZ/tO9axt0hQYtye5TpnDUGdG3p1hLlMSZ7+k7x+CcwfKT5MY1AgWbWtivqVa2/DfGOsdJSQ1hC
HBNhLMNGsxAJzUMDp/31hb2pcrG21IfGz0x7t5sNRKA8CQKRLfUks2ELUj9ljbHuRgVRE/SIS8pX
eSg4UJHIheCCnLxdFV5Shofca/O1WEVUjhW0LWbXVngeaTKynSrA+OT+JbC9uCUfbiIC9Zj5Z0H1
76u/fosWwl4ibllF8kWEN5hbTOzJkSS9BRhadIBVz8Xiq9+U9H17xNexqFPpELYn8H+lAQzQOKYc
v/E6b0D3M8WjdS9uum0fqxIKMW8VufD50O90rhWkl+SKzYN3hjNY0fSo2DNf6GjKmDrcLUELjr6L
Sj8IXT+rUOQNowfciY4O77nyZ8p/Vaft6HuGuHp6muc18MYkV6l76HBFr2OAnkHDkQM1PeDql7J9
QLCfbECZBq9HzWKBSB3tzfyPkB8E6q8CuqGrvnqGdAQfrGb35Sx+GQY0Qmu2kjJbBzSPeFgoqqye
pjXdTb0MUcdCg8zdhpGuytJIRyvRuTTaa24hsDv2yqEVO+Cf3KqJ9sMAcBkr4yY0zEOT/zj5d1TR
dlZ+pbReKQ4E7o8I1oZpPqQKWm74cHJtbVNqEn0r6N6TqsBzikJ7IfnBMgej3KpLR7kOxhv20m3D
hBYMBBZKZGgcy2dRq1eLQxyQ7mEA9OVFlB28qvrOIVcjc0BUKqQ4dgkqmI9ktk77e6GdNO2cNO8x
o2+jWFtK+aUNcKH4ElK+aD1hHtRIXSkGh+aSMASsAOiPdMJ9GCMvBh1OnPYhK9Dc8f8kbqiGxyiP
V7zuU+Cv4WItQrl2iWJ0dCJoOAfJObOQeZmmlaQGVE8lWaequvK155CzuNV3Hi0IAXqepIk0tzh9
VaYt2K3VPKkpTtU2JLcc/iZeGr9+i4OjbT065m6c7Oew5Ho9P5T4iAJci65RwGluU3TXrNuyAMXG
0ee4mpNFfVWH3eg8UW3AtzeMY6W/oo6RG1TrGnfbtiBCIVEWFRlWMbhuQSC4ebELt07uNV9HyT5v
9lq5CzGf6qtyuuX1SwQGkCG/feoathDFVeW94FVCeyeRrezsC/8n8G8JEQS5Z8P97Ef67UcBS4+0
WvNasz8wZQ2Rf+3qcqNyiMbf/jdl+xZlg+U62gb812KKX9SOWe/SdHZiPI3OUdReVR1zsluajT7X
k1wde8JQuZoqsQPXBiUzUX6b/KRCrMp+Q59oEg9pDb191T/2QFRpPcSPofw52eOr5p/C4WHU34b2
HpcnyqnG3NcthHKgQq1/DJJDJCD9Mdd8QqJPfI8rno4E/ejDnMuW3aruqsJFF9El6u4AYXOVQUN7
zI1jpOwV3vTuJ2nIhxreNJVIlVOHZiq3rrG/5wXgmfrSt9JFi6z6QMMEpAvVWAtUYEOWGxkpMOvZ
lh08NEtfQ8bTPsN5hLDnFWbK32lnu70P+W4w761zk7pvWT312iUiqJmYDpn6s0T8dFRl19CPHTKf
qqLfRgEzT7BmW9+S0Vlgk5xKTUS8pxygoDlrwXuavqm4lW08e+gxpGyb9DvZuWk5Q06MgBtOhlbm
1Zab9Qlr2jXMNvhhNDJzzJL3aNta277aigxGWXHO1AP54DTZOUQldBd89a9qeVxeoT59/WYUOIwe
OTWAOAjw2+jVhmkLurStjgcj35tip3SPgVhJXxf0HWnAM9X2XxWmyPWWjNRFr/51+a8YXlFfQDtb
JNvGMJaKPF8tcXGSdJmq4zEkO+IxrIiQcHtkJ/VQtI7Wo+9fVZ36bauaX1V51E1qtnVH5ZLjkRQ7
e3D1+fnR3zNX+UhFcPftc65cO3HIam8qnpmEtHAnJ25mb2yLdB9mNKhVIsRa+WUUO+OkscLX2J5z
BqvwglFkXBReQHPVWg8UYkrMpHpnKoe4/iq5yCS3XOPUGT6q/Jw5R1s5hP7F0mk3roV6GKLXip0g
AqNubQfUgEtO7k6JtQz3Ghucsa+d1yT+YFzVml+av84g99ovvNbxeNbHUzl5sXMKu88MhwIdV/WP
RWcQvEW31FrlE83y8i7zPvgX0P9V9p4ae1GyPQJ121bRqUXjo8Vvtb5JCEeLx5tV7+XWawMQ/Zsh
PLNBp9E51s5KvUekMPY7/4B+y2nA7yZHONuNsdOGr7D/QJmLYpWfirxiHE4O+p1grQ1rwzrJ5sNB
VGRtecFk9UdEH7wKSA0DyeVZm9k5kj7a8pg1G/lcy5tMX4/mA/3vHDkkme+t86NwV+iz0onem4hO
SYAynTQrkxC+U6a+1ORJt+or4YOBsu+jJ7OBRZXd+CPFvDrrDNqWE55r8xpZT2luc3Gg8y8T7Ovk
JWFjZXuhMDWmox/ZC7NVaIluffWQcHiqNHBJMCfXvXOu1TsHR16lDy3fG8YiZ8KoHnimUbssJgQ8
4uA7Oy16TcUNZZcIH521HItrnfyFw7kLz8r4NZBoRoTvou6emCmXZhKsEGEl+B3r+gVdo1kczPip
xxs7p2IstkNyH9JrJj7U/s7EVtPpGMOXrx6p9mBtF8Nd9MeEeW8t34qa6JrfKnhhkWdMWeEFMF5y
9auvH6WeMXaqjHXut6h1OGnzu+RZMb8x/NUdoWAB26H6MNujXjcuzrVF1WbI3c7QHpEXmvHJpkvh
x4wpiq087nL9kTj2so7dmv5Iy8ybKhKRbcqsutHGbD0j15Hz+gV3NHHV8j1nexnOBXGazaacjmns
SQOJnYchfklShgFwgQ9S5erObiL7i7QTqpoS6YD1KZMwweaIOKeUDlzGfXMsqWV6ou6a98JYtnAH
Rw7QXAvWM8ofsx42+WPJivl9bxISXbJfSwZM2V7G0TteBjJyo20ZeyRFWfreIYs4K68T8k77JLL3
wP5k42FhtOzXgtKN7QiVLRJYtXsZ0l/NubCUVBp73IKmSkPYLJpkVX62PE5Bdqm8AacN1HPqP+bl
xNoETKadC7+eLb/VSdHe2Mqzqcm9R9dZXChfrjkrXSld+vjDTJdhQEGgs1lrfwlyeuDF6p1VVVcY
8ShXX7zp/GVo/A9H57HcOJJF0S9CBHwCWzrQe4qUNgjKFLz3+Po+6MX0TE9UlCQKyHzv2pWFIiiP
1qHCsDYRIYeRQzC/0//TBhtgQASCAvqaJ9BdEliubsx0lYeXIf8CoAihCoKfFu1Dcq2rXRfucvvT
VpY0OAX9Rep/0S+M3Z8X7UgZlD2AK8SyGvt2n63tVFmsuhCRoubixs9bxmSZU1BPenveczWp3Jd2
bD0EZSGFd81VGHfXP2Vl8J3yhfHTAHoSGTKjCEEQuEXp6KodQg6bcT0kmJFya2cgl+AnkGtta/vV
KkHO1LmVE1RfIvGfoYRa0aIMh2o5xpjqpdQtSdniPdnYFDs+0AQ573i9IgS5FtVCo2XhqKNflsOh
7q9UK8/UhM4eBKxmrM0bBOWglkAOyIdkyKV3S+fcWCLqrrAPkO+Lok0ntt69CIsQ6IaoOUUPZHjZ
vOKVDpyo/dTrMFjUWwMUn3K2Uf5Ugk3HE19ts2ppyf68EJt9WF3L8YBgjoVYF4+S1lAC5Evls1Xu
HPKyt1Cyj5ZHOnMdVG/t1jLXeeIE3Q1KvyxZQAkIn9GfgtMGrEXeoJNN6z/00vSaNNokd+nYb4Od
aP4Q+DoMBgCWFMS7zSd92019Ms/2cEXygt25RB9sXRD0dOzYoZUfJbuodzQOo3zWp2LoDVR5S2Ca
EVwK7Yea3xwPiKLKRK2sTXclIG4JQV35tFO+iFwezYV569obKXZzmhJF+kMtnobQv5J3WTc3SIqh
xs9K9/lwHYubhleaobpC1JPuSWRZNMz7sbgAlvNPZvwAYV5woDdDeyoFDUpiGv/5lzI+SPXZELBe
Yp/UpyY85tUux9yqB2cxXA1SnfLtgMyVx9Vlg8sfiIVp7BE2/oTBpCqC3+C+zgb0rxAFqVJyJ1Jz
z4I8UWkaC02G6LnSgg/8aTiAlTt3F9JwEW5ZXClxQcdGJRxiTuNb92nl22jErScbgLsiPBo6rMGX
2d4RPKvqbYiJtNIXUU9BwibGuAVv9mnryIt/6RnF3yBzGyllt2+x+FINPhwFJ+Z4aDkKJY3leoWH
QQ/gZhwK1GIszsGKuQEi3CY/e9E+tSanB3x8yAK5YZtKPf5sJ4Y68digmXft7IypVSdwO6OsMnMJ
FjiB/3PyWMORGannueqeqQzJtUPzHsb/Bntr9ycmq652OPVS6zYBWGH6l+awghNQk53biPiIfVde
7PTfEIMffpUTKwpTcVfKn3Y81RI6+lUcM6xRrn2Je7CfvciPSjHXZARQ8J1nU/wU+t7+h8Od/w+X
JF3fHDV5L/A6IfihtcKxqk2UrPwE9dVJ9hx8zgblePGtY8ZX72r3RKPqFug6ViB1UXfzla3w7wUw
uPpsmQGig8U2qyxzVFzSL++C7RpLFzEsyToEKXXMwV30K7c1j2ghpoqKdCa1D8oSU2aWycZs/OjV
yyWrPr4pw1cSPiQSbvXiYGe/IQ3qkb+cTeYM2X6j6y6Vy8i8YuxYV/gEzf7Yyg4zYfM5CWrx4s5z
gzWjX/30FI7mHesCTu9tnB5Tt+DQ2Vfts4G4SsN1jxNhwIp4qpR/suXEKYRtuaGVp1U/E/lsUyMy
Pvv+kRv3SdQcXZWMQMPNSHfnj0mvk78hVdwKV4T0TG3b9DlxlQXrskA5vzGKfUjJinBios5poWKT
RsDobrJ6E7lOcK7ldTA+E/cB6h7qn2q0t5urbjsqCffZzlcdU6xj6Vx3izI/C0Yeyme6hUioJVwy
xinihnkIK5BpYLyDR1zJyd7jgEUhQg45NlDFXEj9dVCfDJV97iTKKuvpNUyhhOeEptvy0gvOwPB6
c+h1aiA2Qj9IFXsXXpQNUtQh+IAHrZeR0f+mBHNGKFDmgx9y+AjxSFwKjChs/jIKdwFC3R/SiIXS
466hiqA6iPxKlgS7cgqJhiqWuTuVvVWu55Ouc16OzSz/EL7K6uciSrRwtuHp4rB2c84mUNR71FzU
geaRQnwII5kvEZjM1bGYF8ZvoyH1n1nloinzm2sBC4OB0bxMUHS2Fma3ZAjSwqdqQ28i4pjF4yZN
WJuORrZ1ST9PBF5XY+FpK9t0UI1TDdYg6fD5fBXSe1zYQyIoyIimSnQH4ipjxPLlh/yblMYcFrm8
WFLNgv2wqGxwJd0BD5m+FBK/ugyOWU3ZgziQO8E3QOeCMGbBBoDMV+70ciNRZY3F3OsFX0x1EOBU
td3HBhkBmkO9BJfiGqWzHDipWjCDWN5boXLM/M7T3w7iA6c7hy5HEc4NtwW9oPzIyT8kgRREI96A
pkIxrnUVcwbpOkhuVlzeFdQuWxkvMnfPIs5+JG4XWKKZhDhL+vPsiIDzeFmk2nwCwyr71OCkyI9y
eSg7Ir8xs+bn0cV8dgx1p7TPzEOd5ZTygWoYy6PMAI+uCmg8EFHmmdcCHGeAjTO7gVrGYKda1crU
TGShDCa8aHFE0Bb/7fb9KqBqq5UZWxGh0DZh87l3pjSvOD5wjmwLiU+fkggZJ1CFRpb5LP8oGpTf
Z1zUc2zDSLCOtpj0qCOy8owPh74heR1KL0PxVqNC1Fv70bSXYniNGGpzfRkaL5H/RETCdk9K2lEy
0Wk2fKfRoRDvpnjJ8TVC0gr8xwPoZFp9KD12tJuZPAayqOZK3+3dSNrgGqM58z3dBEgtbaB4Itjn
ovh2SZnvZbFEATWLlF2rH+JBJVx/wFuFBGBQ8kUXfNEWv1R5HMCkMrGMrbt9nBpYdJ+7ltFRJ1Ae
iRqIe6CT4742E3mZJNXcY0hJ9TsagRxG3HdSLAlx7uQFLuJdXZyL4G1wKOB/Yepnmq4JkS9unNHU
gNg+ovqEX9eyQDPpTK84ixTCPLEIMddh2xwW6Dx8zQlAlCKJHvZXhNquCumfD4p1EIbHDHBWGJ8e
TrQ5qUqzueDeQqK/RtUGsVuu+d9TXs8qZzrxBXBKuaxtbGBevQw+2+TZIv9wG9cZeopxYd79tF4A
WLTmTu3Mm1n5+wKgswH/AAcHOvWsWVfyBMc089V7Ea3T4tjH657yuOhhFncW7Q2+L87LvDhDPWDA
ARxxaWuejD8JI5L1IyW3bvKqCXutgHrkhqDTMFzFNREf1aozcVEjIhLdt5VIi6y+i1GDA082Op1M
EUQXYhaaMpRnaQ0o5dtlY3+NkbVQTIKUoJVYhQa8iEb23fbuQWTuqklgFArEzUWJ2bXHUhXzx+Vw
YE7gsR3sX12Yt7bqmPu9atMHGDKzFuMe6SdNGzx8v8dHJ9Mc7H8ZurpIUM6qKKcy90eFK8+Ni6vT
m6IESw+VWAz9oSAta5VDwrtGKMMmyZG/Wzs5vYvSXWWoJlI0X4a94S/WWq1kNSg2lPAC4OOG1f13
hxNltI0VddgLFcXa9K2NtIeOt8ocFyYzo0WaPjH2C/YkkOuI4QiGtg/uSqrMWyZbxrZ4IhnRS2bz
UgpJ4evQS7MjSdpi8mFUNr21rTuTdPfAuKV1/G6oyiWTtE83Gud/Ink76AbJYtVHIC4r81gou6qW
t4MucV53rHUfMUh3w6JWJvXCL39kmV4HnxTC7Kh4mDKtkGoXY91YpAxWqCERMgQotvVssgQgmqH6
xZcZErRHTp2cD3spZy+rItEkPLfNTyPQXLIKDAIBIM19KvO7XViLmW6of6Zc7zghecx/6pzPMXeY
7CrC6YniX9a1Rk6JutFVTimXhbVHQD4hbVVLJVX1AkoqVTrgamUGxKZMeHx/rGR1ljA40rJXqBiK
OjYm8Ob0j1yKmei/LdoJC9k9200OylahWf8yyPsympzleDJ02M0eDRaKa9HC6NBWg6Wy1Zd7jyMZ
kb3GiVRat8kP1sXUzfEnAp/2RsO6EYpGX8amths+v4WP2iztl270OaDbqKoLDpK1jadWg+33cc1p
8SeZZYcBGpM65JL3+TR2e4OgN2jSmYiBSeFdDQzSVvsM29pJ/xlmSNU2icyCIyPA9E9XVddKF2ni
xI0/YWikx13DrNchAFu0YLe8ja8lDKTc+PsOwkSFw4SjgvRyufTV8mQpt3zHDRZkFr+mkid+q04N
1egBMs0891XmVGiHXfcrpAZuwD0aCR8y4SxVOLe6bUia5cIOQ8rGkdqmIa+W6NC/G4nJ5sa35lbE
hfPjuvXBHI4xUuW4I8WkMx3wcaIl0G7LTgE1oIGZZtFHXiNzVvyDQHASTneafYgoK2nVZFshiVRp
tVXDr5i53o/sObrZhLOMYWFmGN3SZiZOuEhcZc1U3qfRpk0O4SRG9wQSmTyx43Un0xZk29o34Zn0
MjHegfOgEnq7oK4hJUaT0dcL303IkU8ShwcOc5l+FRQkzwOQ0fIl6yO2hJ0k37X6AbrHuSgw+Fhp
tdd//YpQTrZeZnR5q6lINSMLyWamwRZZNFWhdP2rck57jeB7xI/uCpcdMJa/kCy8JeHbwqebnUrK
5WNpWUpPjekl5GLQoaPIR4MEF+XekLc5d4h2KjUx+8PwtJCpkBCGMpxRs0lkms1ToAAyCtAYzxiY
0/rDrgYiEsuZXt0b7tb2uxM/Yjw16Gs7RGYJxU/et8x1GMfPpDyERsbOKIWouMpbLKAQPKmbEw4l
qwuwOagKteeEOajudq5zO9rMIxR7EVMguGe1g57iuhuz72hM87mEIJpcIuNUpDjfcVakFG3WBlEU
4nvaycGo7ARCnKL6joOdhQp9APdysu0aviGmyoDgHqu/Rc0LPaKE3RO4B7U4nVHtV0XfasF3xH7M
/KczlKNGQsZ6zPRv2SAeUyczi4/b7saZakmrnlAbdzLrOGM4ugvUQotGLgn6DBYGRtaS4DjSzTjx
A+HwVySYF8KONJzMZKMEM2Q7keHVIvycsxK2dGbauH9rueuuhLFtbAvBZxjTj4Wr3yEEjQ6YIUTE
3WuIbyG5ZAbg3lT1BZdljf10RhDRjJfIoUBlIaEHVnJnrPPFGG31Rn1bOqlbCb06KCat+5CwvFCB
5sEpRwcDGacNwhkyeo4e1aqY5ANbx6yS/CTdkfH3O2GrUr7H9tNKLqkJAkY5dLM3ZUQHsdw8aw/v
YRE05bIHpmkzGxDFiCbmbbiPCYWMQ0ljVhkZ29Zr7Us6DIRQV7tEUfZuJ6lzo0PxkD3taCRJ54v3
zqITayjUpRZo9yBRv1NVTHAzr74rlU6P7Q7ZEj327TuccqVEI2atzJ4VDv0nCUMzpSamiyQCs4Yt
o3vOPHkMJ3r/Z6Mg86u/mslHEJjfq9ZiSsMcS33NXjpgh2DziKjpTgmcn8sDr5DbuvZMI6MAGVCA
AwxgDhjIW5Wqj4fULH54OvWVV9X+orLKuxea+hGMVrcRaqmysa56okxoTqTH0g//XGMtmz3P3kdY
nHvpiAHcMI8q1ejNPvDiX8mSX1l5EFOlxfRMChn/FrGbP65Hu4YoDDwa8jqfAMV4/An79pAUw40B
Iab8WycEmGUdtLRejPoCXZTVfUTSJ/6FRR+MRzsYnM7NVxWVbhFoufHu43OK3fhtx0eadLj+1BmF
UvA1124YPwwt2JcyahVVTx4WIodVr8kvJVCzg1elaBCQkbwJq9K0btkH/wyCZ8sC3fir5IrH/Pmg
HIzk27lcodioCCorTJuYvqh+yVP0r4qhvRsaFflBnjPH9GtycQlFiCPkvDLwgDEOz5C7suvlz35U
TA4xkuBNL9io0Vfk6bxabl9zEbLdtGXAkdGgDI8iHK+5PsAY9q/BYG+FsQnK8rfqg4+KsavJXmGR
rqk+mCsqj533z2tu+bBROmofj371A2LZ6gg8CkaeKs+2+hgectRVTiNo0dZ0e0MyLOoDmeYnT2G2
DnO4NDNcNgY5RJGQPwfdWyexiY5c2WauSnE5z0/z9BTKD0958euCslZtcamVTVd69C5r1rPvOHKL
2kDS1aGErogfy40iwSiaUPLHSm1ZXE6VJD99jeTmIWiKbeQy1+kwbA3hh3xn1gwT7bhI4qtEoRpS
IW9E++7G86oEBHMXGk4/UZwl49NE8e7W3tzEkUBiKsunhIvRsZW12jxTjqpk0isXk2Kmnc1blk5X
+1fHgONUXsbhramdICBGgT4m0lKMyCn04G2ZONx7S8Lp6LM5ttIz6Yu1VoNF4l5tWG/jk6aB2I3N
umLRSPT64fekIhN+1ViLlhZE1NEr0ya8JrkPkvRjhSztyjTS01nhs2BTCUVMGB5AsPCwuBpy9PYo
PaRYQjhBaB9iRT21cnVDX7jIyBTyPJe6cTkoYYrBsgsySzwnHNBPFue23QpWGmSjkAvGXK2/KWfN
/nUKvVkt9q9hKIKFVqxknVjPKqn+8mZR9R/kGrutY2gXw71F/E2hhpeVtBL62jM+jKbbxdOxNa+b
a1N+Sv4F5//wzPz+exxsgh+kueXtNe9pVk4nH3nx5+zSYEJMB7p00kjrCodLGv1IYh/4Kcr2TVE6
VbPzzHVcnGX7EPAVZMePtkWztoIfCtpwjl97bSdXjm/tdHDPY4l3rVOhMrLfxBffg/lbsmcIBmHy
FMCWGnyjk9Es/lHoGMNLjkqPcUnGieNpfx2DDsF+SrCNdetmD+oj0r0freWi4ja8VQRNcv6Q85/7
rlgolffWw1onz8x/y75LMZWl/7iAVb6/H9R6RkRzEL16WH71NJC53DOvbedj9JPHpLKsyuzaYqk9
Dew4lrvQcechv7DYaAFxo1cRXRDRS/7aULi66+TWiAQTt9S8U54FtlkIKaPhF2sIvpTZvNionSBW
76Rbv0eqsgeS3gnyoPM4UPax7tTj3hyXXXQWpM8EL8Nfc2j68dbSrkP/ImlnP1J47wL3/gX2QqoJ
zd6SKoovUsYaOcBFbu3oYo/XsAf8elox8V6/fnt23Q9fJUACkYPxslz5PkZO0u46e136BxhuGG+y
AFeBiji544ApWoF81QUVb5R54I2nkhJFMvPGN561fqZ2YGz+YJwGtV9DtBEBFUB9/y9FsVb4SUit
eWEmhTKP3SWccNRvCPDODfZw+RDlRzimK3MROGpHdwjKCXK3Xnkr/8lFd+WnznhRTSJGiJqY+/FO
71aRtsxQ3OfnnD3T+xDeyTTfpbnK83+SdFbDRxrwLcVbWfuFCdDCA3xg//bOucs3/uhyDrt7rDmJ
dGJGUoO92a8iCiR7ZBN8j6umm1zCehweSaI79UFpzsc4J12tIN9YkItQ+MBJwjtbiepUSk2E+Wwx
pB++R+zbwTTgYZyyR/VMGWmHBrhzRgIK1Efp/9HFRsshmX41NpNRAyusyCc2lXfsY9bK/QGF0F1W
zmmzZ9clAgI6EjFOrhGI8aH6jhfvEyiuaQ33d1WzHPOdX54D5VjL4FxrKZ8HKEW9Kz+zpx/94qlJ
r6aZlTZSo9rI50Chg/tA/mFDnNsgIyMpftGUJQRIHGSn0H1a3c1AqBetS5qKo71sXAPxDfWupyc7
esLIScqlwqZE/JY6HGsYWvWvRjQCyU66FZqYpnOM3Amh4wxKL3EcbFtepilqXTsOw3iTM2L8YZSD
T5fZLiL6J0fFjeaMKx4baHPR5KeJFy1FL95xEurxNlIP2H81eW9JJGAf9A9JvbbWwfc+quGN+x6u
c2nmlCUipbMPY3nl164Cv8F4dQFeFkJeE53oFAWtG79Es7+sSnHtpLOv/lM9gBUtTJ6WvijA74Qd
7IkNlGeEkd8tT1vTEsDFw2vIC3dww1U4PnQyZooVsL4wd0KAPx1FsO6kAx9ZnTh5QIxSNyAAYZ9K
QPJmxAZq8QZ4TMuQgU7jKFWeg3kLizhBX/AIBvJ/CylZpEbXwn9nmDERqTlCJWkYgmLugbQxxR1C
GiRWdaAdBkDemVZ/ZW4AJHEGdO1HMjj4NYXcAkZ01PVHP5ByeaVi0C/3kbW2zRevl7B3QZh9lYnx
awQK+AAYVlcH6A3jIwhdaiGTu3fZa2QHALgq/KPLW+kRjCCKX7v4tcZoFwXpNRfmh15gKVCa6hJK
XPzohVJVF8wOFBpZryJM1mCG0GvonFKIvwASadRuOdkm4uLDMhb2Tpf53a69fj8Ut7y760Nw84KK
CDR0cHhjh0Prb3KN/lccIt0xD7aNe6HErfYQIn7HE9+BzyAHtiwHwqGi0UcHY0MXq/tl08WIqv0v
KWjZQwnRwy65NYr8u4vrYIVENEO5k+JLSL2noboaLdjht2R2+6CwKVA3gs8wRUSk2BxgdfTK8gTW
udtriaB/XPOCZaeWFcGabNnpxF3HaJmrHDDb1Qrg8H9koEgzoYMnejzoe3CKwbz28qZNnTzbRfg8
pz+6RHSpJP9QakXWJkLRD3gEH4/4K5V0PMCdfPOthvsMt++s0/Mj8iqdXjcMDRljjqgIF1IUNrjQ
K5V56KPrgbvntbY4omq2+Tyls5NgCX+uf1FtBUvQdncJpgfpSI7019bPE9tezEf1iheoKAneWxj4
Q60F1gpSirx8RZRAo2yGkbzQJT+g0RyymP1om2Ubk/VHZ98Ho1snGIvJZY7WQEIGcthO21vVuiXT
8GFpDy3Y5vxU9IoUSCAWfJMMfJDthrwM2w+buIVVlCuLuUYY+qgECGMrWB5CdPD8rb1k36tUqC+B
3dR6l+C19y+9wFrBh8Z12u2G+gUPhzrEj+R9Url3aikAa2Aa5Ui8Y/qZDKxs3Wr2SS3YSVSARQ3j
iZwyTKFJRLZknkX7FRlE7SIcgxLNMoLIFpq+45p1a0zf8cXFntYPCKFXiob0vXcMdTPLaXKJj7i4
pG+RHPnpyLbUa/SFhByux6hdcHu8iCRIoR7CM7HWuPwoy77Nxl1FFMC0LKQ6c25mcLhSAIN4R+85
mf30NmbvxCY2wZz56rZzT737VP2l7GeTtLcdUK3Xa25Us+J4xBXL5Fkc9PYSI1lHzFYjlfXYixCu
zciPcIRYyS8vRfRezTCHgKf2DwFvMq2NM6P+12TzlcbI2K42CO6yQxc2IwHeChx7hvToMLdOAX3e
0aoJPrRDnJM2qW1ywChWLzJTbXx65779gHgeormnvolhWxZ0ZRRfuC7U/gYF/he7QPmUnHx2wPOZ
8eONr8q7teXNLP9U9RND7zD9lgeOC0neDeFvVp389ABrwjk7fUpWfgLBkDejVZLy8uNKX/qZA/Ge
lt1XT380wVbqeI4a+NlVj6vd154SEuh6nbvnorv7VN3Nc/bi5hQ1m3h4ZGh24nrH+KQYkmNawz+x
7FXSTlcKgAVfIV0ZtLqE4yYy/9kTkELz1lyN40XXhCuiSXWFxCXi6L21ar/K8mBGOxvHtfrLVRe1
hAW6dn8LIBETcBLFIVlGCf+EeVTIqgCKksjogP/IH3HzT06+0d6j+Jjp9h+Tw0yg2uryVexRFdOP
8+RHtJ+5/XLpmS8P3HeSkZB4zYUiJTBYPTc9bb/7VI0Q2NXpLSwRHer5J1U9a+Q53P1qvxt4XyRP
X5s68hCLxIHaRSoe8kgoyh072aTCRwCJZnr115Skyz3ibOkNtylArAIsJVLlQ8qWakeHzhJgoPU5
hpor8tOyRxwxLIx4olNnQPC0m+OU/zYxJ2EG1u9Ndx65A8vdys83hQBPPErYiTL/WqK2GNejtFQ/
8xYOEZG+CzoV4mLW8CHHfMGiXlTEheiI1IN3ggS87N7zVqVqvRgXKIZFBmPM9CM66ok3ofbb2HR6
7DUdEYB+i8tVYfr7hlhXpQ/8Fa7gh2tEGxC5DzN+J0gKtAPQjjZTiw6e6ppazqLsDl39KkgJbsm2
sKSF1nQ+rxESRtgudGCgOAuDcifDnCsRBx7LPRlVKcC8Xf8TobKRQKlS/Pn1GCNz3UVht5RAiSv7
X8JERxGS3BKxjKZp0lxhLNFCgi38gD2golAZikZbe8VdGMQ0B3RBguK6RraYRzCeFuVoRE0FnE12
geyXNckSqSNHRnmVhzpfJ4mczMqGOV91gkyvPgY7/gGdWpbNN6Xaf5NbZ5ZEI6sg8VxhfYFuQfJP
f4gXIsl4s95G5rysvmVdmSMYVLS30kvp0mUUN0nvcmUiAeUMUaC2mseTmY8Nt8mtA5vdolMWqKMU
lRZzl4szIE+AG81GyWOKlmC7GJtFQn+V1uGYSTH3YB/dFrq/RPHfqCm3VEq4i0HiohZaqxoP9MzU
iLcb/OEVaKCIygj8XEyF72CySUF4p1pJ5PQJ76uGLeFDJNCuye25FG5xWxTgb8JS5irp7Q1OEAAw
DI8q1dpj83Bsi0urzF6xAKtsQIdkS+fMlUEcyBb+NtkUcrv9SpFrlCzme+YTvGOKdFAi/NR+BCkq
umGV6OKlVNURT1ojBurmfRMhLaZ0YCEI7cGaVSEFYDWaT5FNiC6WY5J7UY4lBPNUBEVZJpd6aews
0/8nxaRrN3UNKemXTmbYH4VeS4yT7Wc9sBNYNWEt+WzQqmZe2NCGYyy9sWk+3Az1rNxqEZodYott
MAUVcwY5QILE1ELhcZD9DymXXzGyRMqr2s6+De6XEUwHiEQztqGGc4mliRQG2WwWKYFevkmZu5wz
n/h7ZN7mAmeQFCOulrA6VR74ey7ZTpK3LIG9D2VW7Yu65ms36r0Ms9ax9ckYWaLr8Ius30UEYbju
QLdI1uCcpfgpYGmeFSK/AXlfxqoX83qA+ykSetZI3bW5PSfdudrlc6MaHlKaX5RYV9ax8j8cUDM2
5KF84WE2ZEHIhjciIbWsLRXJw4w+kb+uDguwLtKb+5zlLgYe1Sg8b/wifpTWC3KXMV3Nn5mSK6to
hBStCdeKovSPRzXFBhJlB2P6B6VWsK7k8EMrcuAAOmXhRSUYLDQ+4zYglJP9dqyqxVGKZE7bQY8Z
zc1b0WsXrb3W6kEUNjIIa6t6FDdMAJ6VDixz3DiNwSyUMHs3vYbkprjmVx06Io0awmPo1qIcgoHU
5EeCylQCPk63DEkdRlSP7SyhcouIFMMvGyLPXOvhqqrq9MPIXTH9axyZgVMZyhTuHe4L2gUcSdnK
SvlN4PkYkzZ40Isv9JLNiG/guzDV2UDenHwmeKbHUXuu//VUkGDJsfXs4PItFPqfIV71O27fpqbO
LF9aRmgN2+off0Ve/kRsrOreGJDbIK0u8HcXODlgYcFpqUczWEprdFqqZe6KUl2a0b5tvzXYTyNk
rMrgx++JDSXBLNMWABc4MnaBS2IqlxQoJL6SjPwe2IPlUG0yuyUSVl2M1Lsbqb5meSIau15gcpsO
oX4WDAPvyrdPKVwkn638zhdLIFQ45u1xU/kAMdyx42zECGQudDbQylwDMk0F0bJ+bZimuphwrqbG
5gq3lB0NbVMoOxJEOxZ4qUQ6h7s0R6D7L65Jq7qknSBxOeJ2tVimzlEHESdtVOlfT/Kn7v+SqctX
hmPPgDih41S0LZpB6JYVwzfeUrRpao6gQkEmvwLvUpf18FU38AlpUtmONCLJkWR4MSGyXUqVSqjx
L8OkmpG8aWwryTFRfzVIkB8+UnhPHzOVULYIBhjLmpwGLP4GYnXRVOLl0D1+IePG4AGbnBVR9NWU
3tziWY/5pWTI6GISiAoMvYHxI8ULxv2w/EHAOH1sgfpXCLyZwBpL2yOZigxnw1ghS/QyKF2Z3x/B
xHm+6lp/YYRrSsDnnQKhnd19+GKduTHQaqzMnDIyxgtz148HnEKhctC1vd4/K544m9dFDR4EM858
+8YUhS7HUO4iRTCzatV10W60eDmOG9/YoVbwZnXIFbN3+63U/DMqPiSCwbRZnH0UGbbGdZrvUF5m
7a0rNlp06wQphOdCv3bdDiUXEkaBd8I/Y0eutS+FiUziPxXoiiSoT/mNVbSR1S4WJHw3oAbmJVFu
Fm4OnKtUlM06zPhjUqB5edsu6vdvpdwP+UG1TmZ6d2Vkno6CuF6+JOE3Doy8P3GqBuZeqOtu9OYD
xq+G6GH+QnNNjumg7jMTUSEJu7aTBZOUe0bEiPIl97dJnijfESxb1ac7kltAGg1iXnbvzLsVuBzi
+ObmB17G4mc2pI8kOCb2PwYmIV8C87ps03+u9xbJv9Ql85a59OJ3+lxrf/voEPqnUH+19QNHGe6k
ghMSe60qTfQoeYY9l8u9aycPy49qbtz+6OnXAv6dgIAZCezovxqVTxirSYdtgZhk7RRJjsaLWtjv
YThq8p27e9liwihpd0rsv0RyoERs/YXGVcGE7LPJ7UPVidyDWn51xtMNzpr65iH3uw/+H+HuJt/2
lGhr8ufWVrEGxRqVLa7wvFmRyIx7TtWOKt68vzAzTzwfpuUiKGrFrk//pmRwhP7IxerqmmAwah5V
fgeHTtoL56TuH738Ysp/LGgU8JQIH1FDarBab9v8yvJ3kntsi7ijDqpxTogkbpBHRANUkbioMAmf
xMUjUragizHX8T0a4k4y+BNXIdy65tLUsy7qbem9IGE2QXrS0Kgm+yR9D93F7nhLMMmLBJoLfbRC
ASmYcWQ7QcmFuwtKoKn9KHIW8RMkGq7t6XhMY+IbKjHzWWY9DYNX9vSte29uSciBlJiFxD3i9adA
eObpTzoX5XyvYShpFlqyGrybanSzMEPvsxHqJkdCC1rcQC4FJ2Mgen6bdBuD6JbsP47Oq7d1Y42i
v4gAOeyv6tWS3CT7hXA7rMPehr8+iwESBLg3x7FlcuYre699mRq6/kNrrhvtHj95yP4iCCQX1JJ2
sZfFyUqOjnhiS+Wvq2oVA/VuDhuQVocWPW94KFyu/21VM1bb1slrWd7xzMTesQr3DWyHFr7rfqpv
glfV5HTfjt4enFCbnYzhGOTXVxe+aoYaEzlXeNaTNzM8R/WxdREknyFOtN5NZ78ZhWfH/Km0jeYe
8D6V8Y4h49paYDYcGEqOWDt29sTDe1DudoLdjWJDbWfNis+gZ11W7DcuBtmnnPk9StbitJE+pJO5
3D8mwQ3slCSZ1Dnn8hbB4pBPuo/xZDUQvZg+2esWWd3PNYqBQ7rHhB5qvNNA/S8Jt/wL8l2Oulgd
Q1Kn6r3MH9SMR4Bvj974ACif3UcE+sWhGF5rdqbxEYOjMKEyriP7QRGMCSrttp1x4tFKA66fJ75n
bNZe8hR4Jxh1fb8C1bPHN+bkz27/D/Y7bULK7wK9EfTJeG06Z3nI3bPpvQ7ZGsOPCHao7tiS2cVO
OvdQ7QcGQVBjzZPjrYZxj5tGE2u93yGXJWcLEWUXbxnP8WAyWzK3nEEyYWu2TRJsZRs0KGAgoMGh
ZAryE15XYb7gYhssqr5dvEZYJ5aOqvYG4rauxz6PvnO2JPKY4E2rLYzseC6OjJINE4PFcE0PEXgZ
c+J2uM3Yki48zMF+nS+uGdmwamS7BhuZCpIRuMmgBXhRfrGi4DASARF2ALCcqfooQ4mSJJOPYfTB
hbp7T4NrA/0CI8PEUjwDcBL/jnCpbIS/9QHfZMZCrs+mdZy9rrD1XZr4rQ/PLakUNbMZgJqhV+7c
OUAIkkq+KupsPW85okb/CnIX+T/ypVjSOmr1nOfX8htKLf+zFv3fGE5AiFONkaas+8PYeK8OLbIU
qD6KEJpFxZ8a/e8OzyZSZCoO29jGr8wVDe5LrBL9rbcA9V9LwnunzlgkWu5sRmHPJ0AMAG3YQtoL
V/Sie/oQrf2nMwq02sumYpvXXmgDz2PwkXkoSpMvf8AuNA4KtFUazdOfaCeQ1/ouyWhD2b4g3+/r
k9m9kywahIe+PMTD2tbNfFGw7pdeXe/KiTIrv2mRco5GvkN/iPkAX5I39P4m8XzGFAkPGz6yfV3t
UIVY/c7wNwYqaWc5vCnrCf33UNjjNvKB5mIDribP2LvQ+01rOxX9dBO6LJ6tRqQHW0DlC34LbXgH
kchhehZdtsVUZhvDuZz4My0umz4FZux9k5e6RQqImsPQXnzsciskb35A8RkC28+2LY0VeU8jjEYd
dJC/H+w/H05NiKTWYu6pMMayUm2Lp1Sc8I+XatcbX2HNWBg26nuB0dc02ucB86oTqEVbm+eg3rbZ
UZR7hnYEH6MihVuPAoynoCx+QbQxMDFnaG2LcehVZc+OE3lMQvco1UFxNlyqvHssqAN19yccxSO/
uq3XH0MMbxmhqiYBkMMCL0+hbXQtkcsOYPMyxlepe+9peCDZkEecGSGLq2r48BF9sxzxYfj5gXHV
LM35nIzvpo2RLD0cOd5QOQwVG0HQx+F73t7SluiBqwVT0MQyejQJ/IFkmB06xqYWahaNsa4Nc0vt
fbntEL3Pe8J003f1xvcpzYAAGjYQ84CjDct+hRliwDebYMeW6o4id4jfkKBh0czzfWZv7ejDZG8z
eOs8jRBTX2MVbjNEVBmjFiBUOZshzhyN/nC6ixDr4a7Sdxa3Oewlsj+QiXvsc/AUtwsbf0DcfSUu
3zwYcVLriji9j0I+a2P3nNF2VoOgnUXfVa4FDTa4QEJuvlJUgzT2DOtcELJYW898mHF+oqzZJLPL
UpIRzJR4/NeN51SSr0F1cY26ddO8u13JKQaydB8Jdl17d+K51eSzD82l8HFI4g3vvQ/2ZCxQc/Wc
NNB69mN7rbTfmhVS6ezL6Nj3zHG2Knw4LrNTgH3Co9cpQmZ3XYBD1kL+ULTd3oEMhnXLbI4GJ7dM
TabK333yMaq/PHyDxEpmIlmhtGAGUbK/JVI5NaH8Gjc9akUNLrXD1TCXX+ya6qONzbdnS32I8CCW
TEYXtncrq3UOfmSIDrJ+C4Z9zYwUom7pxJCgVZMfK1ipIk039R2Fkrl26jVzV5YLjRMc/am8+cYB
4O9QsyP64GIIwvco3w1zsoDMNoGBHgTTf3uZEy94lZKehS4LCWdVZVuvePGZoiPZlMY+am4Gwpo8
+xSWBbcRySOa9vBcN92p0ga+t8iFY2h+tmgMOoJI81viXe3kL7OOgc/MdleSNob6kyXqIFnDeZLz
0ugRGgTucGxSspbcJkSn154yOTs/fSzR2L+NF7g7C/biqyF/1sIcnz+yQLdF94t/1pbHQbspug/I
CXrQMqo6SECbuv3LkpG+VV+PwxkEPpHu/viRcz4VjMtIl6ONJMmPNQgjx0CuQmoaZQOCpxF0Qq89
jKxobNt5aFkOa0bs6piW0i4kTybbY8k4OxjVJ46z5bS0kk+3/nacHTeqDHaUNIkJ3uWsgyXSn8Us
E7iFFSf6C9pXN0APs2VIguYHItcxNrfolCx/7Xy5OjBzBMD33DsXLlSiR47WxWZn2a+m+pCSIyMR
85296bOd8mVX/kKDDbHDBEgCMXUa7dZXDncck7ND13yzERzKPzRJeeqjA8surY8VFhk/m7UEEkzt
3sUINmqstGXhh8fR8ZmMqyU1kx0+8uoXVQUSf60+ZcnNo+g3giOODDToNOVw3oi0WnvTsdJfNBCt
iPAWoeNAGPmIgwVkrWWLPjLjW2u1Uxf+8DVS0A3KRwMmv7TgQeiLGfmLOCao7t6QempM+io3+S3E
nzb+sJ2XopXMl3FSrtSA2YosmyBD5VhCFkpoct88YgxnWFGrvnWO+Ma1OVDaZcrPh1vUiZlj1kuT
sZCevVcohob40fHBu+ETU6UlpjOW+xCT8/XQwpYysSCkDSwq0r6YTsfh7wzrMSmABCuownuiwxM9
DjM6EI9wkNS5w+wsewfJzrXofjJCKbOAj0XiALNiJtUY+BlYLpLItvZVpm1HivoQT6zWsTqhwKGF
B5Zd8lJ306sBoGcjZ3BkjS4e2oRmPydlvzQfrlsdGjPbhuE/cjGDhan5M89rWurcZT49h06zg/Sa
RjPFnlL6kBdCa9OFzmly4qVCb2bMxnOQ5zGloc2ulQg5UrJ8RoIPr/tWmr2RfL8SNXfNxqrgSB8Z
M9VYCmRTU7E1dMg2L7izgkm+7KcnMSF4jHkuyeTTsZcBA2iMgg/VRnoahseBsEhCNpnu5ivBe2dC
gvdekLNuwUyuSP9dwWCI1YyLhKqQ26C3XPuM3TJFFchLt9+EYU6Ko/GbZV6I0jxE/gqmzyTTZSRq
CrGzviot4JnvOWO38P/VQfxh1/ivvPzmhIrODUxvKzTm9BR1oflENp6u1gL6JytkuTO8iHcXTmti
OfvEJahI5R9Fva9Tsimh45imu8t7fhe9vi5KhBElzI1GRT+JznMccnONXfGbJ8Oxd1q2mu1TWvN8
04BNlQI/5J1iI33TVQGUz/oH8u5ZQEWtxS03mTiQXrBZiIuYOWlJ3m1A+PFgLoPp3e0NjK76E66z
RXOq17VXwtXsOUflnZBXoIDQEJGpnnpw2i1wYqjKGQz+ib+jGpaJhPWu/qz4T++adSQv1lovGTqK
nt+kzkM+YfognGro+W0dKv04tm8xb7dXDyvVXAaGe80xYaaSZt/18IcCSht5HcwNK9gg2zuHgrlc
Wv4RX71U3AbdSOglm52WvyP8YhrWlNbl6RmRZNTvKFwLkKeq9R8CETmtdRdTB6rgwF5zclgmUIiJ
RD1FBUi8HOthigWUQtDV1jopEczDBmOktz4OFBM6+hi1hy8SxjjGo1cbCRXcyCl5rVNM/fOQBL2c
Pu95aSeKRzPduulLR2ZRZ1+296t8ixpsHm+9at2jg+dqauS5xzk1Q/hPkVgJWse7Tdi9JQ6H0Iv2
NkyEAJRNz+pf8Acsfk1p/EjRtWpptGtK7SlpwQUTFmRrWBT5nF4C1/iwXXJ6zIsDaMvxR0ZfQFC/
op7Ys0p9ekmxgKaN+pH0GDz7Y3IBYLUwE0YLZ6U32G+8Nf77gwt7QKcOqxh1uEk+v4PrWfivqnNU
GGuTqW5aJKtqsPHpuBBLICKMsF+RKXgAfPu3siRgtZY7ncqKJL8+PcCeaAn07p3DEP123WftrIvq
eYywMS9wLrcdpAfTXNVR/VRkv1F2qRA7q+6iIs5o111U+HEk/irL646wewl1MFjnxCcDf5wT/0SB
txqzRw+ILgat3u90GE069RHHWGj3S6cK2Bm785SYA/pFfrZIuLogxbuD1btmBRUcIq6O1ETFyfbL
ZXwprWdF7CFy36U9+UvT/ErQTdQctkEEYspZVPWvpPq2UCAnfO/+nP2VcxuV6PULW+3OhXUbk49A
g3Y2709JfklDgOik/xnkiEhxp7IHn5UJ42o45E6EPzWmmb65FuqqYw0daA7CfkTI9tay8FYheWUi
fTdRxfZ6uSrceBEKKi9yCsJ2F/n2I8LsYKkOtoD3EpXtlYDlE7GjW4O+ZmKyiOuEEvnQJNlqNs9K
7Ew5WrGcgMYKtocbgc7GhWoS7xKBNrBw8zcIFdVmsA3MY69lxyq2Y1v5+WMaOhmqAY71aZUBoyAk
rseUEXj/ahEvXUyohsQMgoqg+SNtVTyZwkZvY6+IkxzIJTQhG439b1yRfOd6S1v/6VMCMUSxj8Jx
qwprdWmLR9G0r5T2WoqYkwt2oPkBtlgBHhHa3sLMEyug+iCicHvbYDvdRhBLxeU2sBxVs2UNcsqd
Oa9m4tqAyAfnKv9IaZf7FqcydKTSOTJ398N+VYL8YcZGPpje333l7lxmaBTHbrwMkdLZ9bYySj7t
lHE2jwcYTJFedc6XgTofXg93m91+JZITxQ42nL9Z1C4N/B8EMCXj2xg+slmh+9k6OrMGdF5zz8KW
pNQGPtQJs++h4JkAeyX998HHK/MdRL9FiF//XRJoaUMKnc3cyV8dESYJjaPJFZHb9Upyqzc9NrlU
3eDqL03cqXPiBi44tiV/I1IQoP2k8XywRu86e1XBAYLAQy77duAdBQtkUH5k6bQZfEnpzHiT19S5
I99IJp7sA8RQSJtOdCzwnfotDgymoAgSir//Zzh82az60Sk0A0Us2/AyGH9aTHzNT5bxL/qgDIhw
xP5BngGTKlCtzA8aorhS/tnPb5dt7eaJKv8fuW9Pfo7pOPicF9mauvghPUHSrWrkYFr2xzVUGS9j
fZr0g8zfMqiSsIYgFKG24AfOomltkw4raH199anbzmFSgJIpcQhpLlk32bjPTH71mtPvbLY4hT8r
k6m02DVZ2lcyE1HOqdDYdd+j6iizt9D78ViWNFUCaPeznN8kNshuOGy9aqZ9DiMJOjZrl5vOMF7k
3DAo5EbYh974MPpVTq0xVBqm4kvF2jbkjikZJJl9sOqgcQeDYkgJ07t68tI3dvDwP1F7snCS+4iY
leJ1wq2NUREn9I4005CSyzQvPYI1dASCGqhC/8NrGjV3t0SP4rIXIegFbRjj8xaV2Uw+tj1WNDDR
U4b0FTsC4y+aK18k83rAYCkCTEC1C2x+9Mi5KSki07uf3FknZYNkSUbOF0Ni726qM+6fusHU9dU5
zCzqnxkIR5No4vtnWTJxjztfWWOvmwAjYPPbR48u7LdaR8jBlK9DJHOeeEd9qtUmVeQ/pitx9TDJ
IkHRIw1kgtq2nbMmJdZk66q0G+SVkApGhoR40nQ4C0P/9mENipAUa0KJQB9iIkcBgerEKwn3omMq
Oa4tPB66e/WdvyG6xYzdBPF0MiQV9OCFN4No5mn0EdDyQZlUxdWR5Qjwupp+S+4Ce8P13egH3TwS
Vrzx8M9701fS3aOy4rfMeohAwxDD+0uPAIJqyinfGDd07nvp3DrabcmHy9w6jr5i7SAYBWl8rPNa
MvXBpzJD2lbBt7Lea3kvyXzofcwQs22zhuQv+w3lPXQCSIsk23sM5rR5i8HUJ8Fw5IIfI6EzozYO
yw8lkCYme/3hcRAGPfUV0ZzuhhSpVwjkag548l8ZleQORvx+WGXo84qCbRNIBZifaYkSNfpzYzSA
FYQ7AC4hCqsaexxtsIfPJi02LkyYXh6RHaJLKHX7K8N73CJYDFtSF+c8y4PQ8AHSW7Tdp+eyOPVX
OcJNLT1qTceq1VtGJlExd+IbRxspzETLSG1oHnvCVgTKezbt9eQurU0TsvIBA4iADY0FIIDXhu/e
ZikO/hMqXflP1A+jopBh8EpcwAob/6LjYTDgI8bbzoQh6q/IeuZTARLBDT8DealeNbUT5iol0ah/
kbPqRvxmLN8t8edZUHo0Xv4ybVskjvxbpNNN465VZ7Qey1ELWLryoASXIP7KXLUV6kX+FsQqxMEX
BrYKpc78ZqcSmWr+MXG6uLZayepm6YxWGD15sXqqUdYqTCXDfLGPL6SG0+9UC4b17N+T6l1jlQH/
BM2pag8a1vQaZ4qizp07sCjADk/y2rphBVTTEqfefpieMmSn5r+AT6hkYqmV7y0E9XnR65i/nJ9h
564yk2rZAxbwf05Bsu1a+9Vwkj90q14HJCIVFyfsjIPyfqgu725W+6jWb8UgWFh9dsFbw9M7cl5V
VDdxOfZU5/ZuUng/sKNB7AThkUT9S1gOz4WWMREoecix8WB1ZvNSjC9mc3IwSaZLXBCLDHAQ80yW
7YBgdKGvJ82iRXPeQ/oc26DVgpQndEprt9kK62qNJGoWxU6U3sXSfiZUGf3RQt3PItrOmRlpkqvR
o3ct4If2wnk3B57RGkdthjDPj4PvXKducgMGUWNWPwbgLMnBsohjCWh7odHBKGRFMltV03vAhyGZ
0VeUWWVZb/soRxHb50fdKYDlVO3HiMxa2GG8tVw4s44Z9eus7D87ZM0wbizvlrMPVrT13BVfRXMe
J+4DTFs618jajYN1krOJhcbms2b9pyOUMgY0OsFnITlJ8naTNw4W2ggd6yYSeBkJiSmjkG2nsmEh
EGqAFHjGK8wDxuzbC3AKYpTwwo88mXiJKdeKivkF+lmmiMwOzfyrgOiN4ksb+4U3O5rKYTlpJWX/
etTRZrpR9lYo/4nUHw1oB/a2CGneZIMzagdtMRTM6KfktzMwoVmSYncm0HhyY+l/hjo7ZEEhfI7h
sEokXoswnWUueh6vhOjgJuT2W9dOCMtqFpcC13F9GwIGU6OcldLgsVGopN4/JySmNeG57i961BAc
Mm6TEpV0UFssV0H3t5q3K6OfaNy6MHYLPSK9kqgkQDaD9uE18p9LXqNVXpT1ZuiknDaENFTDD9wG
RtvwZjxoKMZkr3XyB3hVIHWEDKl7QGVRq3NRxhmHCWk5Rmu9oJ/Qg+ktmY8d4ZxY4LBmJH+POWLu
Zs9sXgzRYezsnM0A1oEiy9hIA9j2wIRxIYbwJGeTkjO9i/vQvrhkQgTiikC6Lr8zi7ktUwA1ou4V
OdtBZ0LoaPp0Cd2QHvK2W1uTtTWFAV4gIqBDOgbZKShXOhdieKmxw0TiH0TfhGbsHF5F9Fewf4zB
PkYdF6eZeZt0TB+eB01NqWOe0hOzKjqKBmtpQ1KBtUmC7GR9qyRk8GruEgU0GzhEF5CULfnkRDcu
3BhrUy4PFf2Tg38UuD3rE2uZU0mNGVmgwv0ZCYji26KVKA0UcfW8WHMC1pIy6j7J9xQFsdd1OGya
pr5iBT30uAtxLBL5h2kW9i9EdTSJ3cbRcepW/sBSiVNZzXjIvn0pCJHn0E/NF3Jr3sTgP+gEa6j4
JrddGtRrh0AZdj/ECOrZS5+kzMC+w0675k16t8zpuQiRsndiE7OOdx9hGz6Vgx+dLdugD1m3JYed
qLrhrKBHQVOg2DXJC1QRQmeS5Ex8KupRM8IIunNQvAX0J3m4GpIr8r2cma/vf8g/gz/Cj3XMJNT7
Pn1uEnoHo13kmrHT1De6ihzu/GB+5QoHkK2B8CiDD5ALmEfbH1ZglD4DPzQe9WNTRkQPNdhS6xpL
UqdrZ0tpFlnIYvHUvLrlkcPOOiFkI0MkA9xq5StHZy/6G9Q7mO8ObkCxKIEjI68YaZZkl0C5ad8P
EvFg4Wyr8OSG/yAeQOh7TcEYkLAY/9bqMLTZpspsODeSkTNHCzEVlxEvgj5eVbyq5MZxWFOuDWBp
bvAUB3w5/QoBI5IrB2W6wRcaiL03ffuvS3ICIWSHOde+4aCY64xsX/Yhp/17NqU7CII8syeLClkb
9laFPBytULmqzHUSnPzmjUo4d5/MHpqce3cJvJtQUmAjEXPVh0CYeN6kfTccBo/faiSEE1JFwltU
4Eju6v3UPZcQCChrveRz4vYzuINg/OVP1eBe+gJASp23lEnlAGzBRQjkSMqqnkoWc98/8I7GVldP
KB6BubcHl6a6jjcd6HmCHfy9NkcOxPZqcCQDWQwQeVZIpmqMZzMn2aYfGgmUE2k+RgSNXcv32HIp
IGmD+APdwcSF3+CWdaRxDly25IVDzLJiLqQXOwdPTeygSc5qpFvsdSqWOc6m6WpqS3+HbSm73tOx
240WsVuBTYuXYyGOdylj1k4mu8Bxn5nDhTRLOYsAScxhYB6joHwOJRqK5huJlbBOXRlVy56KGPrN
LuF+TyNeI9PwDlqfE8/efNYD3GdWPj2WPHOeFTzSsWbZSKh7SuedjNJbUWMNHIqZQ1UX96iV6mZ6
CafsYOb3Loq/SKo5tPAe2iU6Me63mLBht5gNteaJH+w0xdWhy8JtjnFOQ803aOozrcoXwKV5VuJ/
xNjgifDsOAwlUBioDAV0HAy/UY6CMnfgHRmbUku/YpmdEGHvdU7wxDwgOkyVv3KFh36bApsxCuNS
Fzmq7/Yj3ShCHF/e4omcqt5FnBZUhBABrZpPz3AFjCRFrJCsB5dmpP1IJwfgnc6qaviZcBWd3IAS
krCqeNX0jJkgZwNfIkTcHUNCiRGIJCWfSA96TnMl28GqHld1yADT8V2LlErGiJnh47zLMSgadkvi
CgaL0uYeesg8vgeZdqlRa3TEiYV+3HBijemqj8JTUrwoYqhwXmCRyuVLqY2kWLTnMVREGTrnQEVk
yzgHfZY4tL9xTEPZGhgrE4JPSeIOveBfBx+RnQG0DiFxQMDWtYadCwqnJ2GqKPSdmb+QsM645Q2t
5dVggwpcgeQ+QWQXtVO5jtDj6q19SmXyiBv75PCw2tYtbIuNgyiDtCf2ntzxSFqzxZi4O900SEhC
cWt/6a7x26MXRdtgUuKXOgYL49x502XMp6UNwR3TowvH3THQGtQVYxHQLAkBM3WsxpfRoeJPtGuP
FZ7oO/h54t+UvlSEmCSr+Gw+M7/SSkKUrPqqfeYESWE+YzziptgGff9sFJnYNwEDL+F9qlo84YlG
KKbb3w6rjQqxOutzPsJ+F/hoktQP/fHQwFaHXOR/zEJSNEUhDm2m3NklXGdZg7+nAO5Mn8PLBrsz
PKcpJsCTV+8EY7Rs4yAlQdTINuukHgnsIgxvLr3rb9ivmYvXtHK4mUDjyL3Hsi5ZIUCahncBEks7
Whq9zw9ppwjzNCtbefaz47r9Jp7kX+FMe3zZzHf/JXdCDphJMypDSxAyFquDi4x/HKgy6lmOB6M4
sPYB/2VY5yGge8IaIhg6Berxf3LWG/j12tvM/zPx29x4ggy0pjgt3Fxe3KA8orj+nibvXzC52bLg
1Fzba9OD0dyMwBa8keAHhGw2S4wft9O7w2hPd7/lIQgH9c9Wl/JfVb7GxApT5qFZWgYsVmu8ILzX
yYTH8+hpNMeriJAU9Y1QhN4r9J+zzl4beP/Bd06KALrlZB0VbUhEYrDYg8+C8YEnbmeQfKA9IHLp
+Yk5pRe/EzniI0DsPLA/7Yfs/NeIe5u2gJBb7sqO1HPwhuUu6OY+TAPcOo7g+ab47KmHm2nuFSIk
WCWGMw6+CSvwxNIcNELIap7qNhcV/Kr4hRCG/DK2/IeQbgDr3TSF/mYa07i0Rnaw2eyEshliRfFr
FaAPX7lTfCFcHsg2N95Ad17unXnbn7yXMeAZKyT2PfDrW52k3cFKqCjsody7CdPqzuX5779Y4x1N
dUERv81V9zMKcENtJp9cVC+ENcxqSd4ANHfYUgGaINuxr+54ImUFnQxPwNDvap5pw96O5YEnjr8m
xtTWXkocCM8EalpWs2J82KKF9xeWdU+i6iYH+5l+aBUephjTyMAvxLvN3sYQGgD2oniDoWWwnwyJ
OXile+yfV/qwixL6kfFvcDTY2MZakR5dffnGt4woLoazFR0ma8c50Gh4sXFwboT15GY4puYdaPKE
cdSM4qsuObyHInlCnmzQ4Q4i2ZlyzbQW9ahOCCkHMm4OYjHksmyZU0RLgNTc7PWRpF8R/GYM5lCS
SkZoI6tM62yX93Y8MZzuQgvWEMKJhYN3Kxvgj+x78UVGs6S2H7TfeLiZHEj7osPdAbWsqj7heRvU
eLb46sWb6vGcchMSvzh94/NhGPrga7jpuQEzXrzNetrOQ2xiw9tcSqzj9pKnHCuMYtsbXyDH8F8h
KjumJ9b2hYY4/jyjVqZnAh+YdukfMDyrYEc5VgQ7gmqyO4o7i2MUvu3PHIvQL0cdu40c0DEE+Pus
ov3X+y9jiDldtTbroHMYrafgqsHoQ1gs8Xt3BRgOb9otFBJ/lwIYXTuz0uRmVuO61N/CEo+Nj7FM
l/RvotTVUhY3K9hELp5Wfpp16+B9o1XOPcBaS1+uQeKmGp1wvbeRszPJJrwm1zchpFGL0nJYQhNa
BXRQxhs+Jlow1sfzhDjl6OJLJu11aMoX4Rm/fvkby4ltG0ICvEg1A9xXDbOsvx3TO1UclBkgVSw8
WUUSLMbggZBVA1jPHlcw1+W3T/nbSRkiVPHfucbsJRG8P1pt7HKH9XJYcHmJ8WqOHtNZcg87YTXL
qaNnYK8YhgR4v9eYcgy7xy9O5YE0Sq+eOsD+trIXZukvGCWv7BnoMBRHKaoXI++fJ615qYW8eo3a
JAB+PYAkPIh7K3qYqtnmVYeFOP/QtXrPntBk7iNFfsvF2O5yhb6+FuWPKMPPgXQRzbz4ur/FdqQV
/jzerLcKakGfeQ+wI1erI1c20xn46fEc24VYAoAfg5fnxG+voPeOjTT3ESPEIUtXIwWGDMa9LtTO
0vpHMO1DqyQFxo2JvX9MGcKWsG83oTsRn/UmqK2iFKe9Od3j3L6a2MV7XECtCgbkCzUylmrolm1r
vPY2fM/SWrFneskJOM7JnSdOfO2TVYcBidUK9jgPi49d7wbKjZ4vzGA/8+jzKFhk9tKwWNTx9ywB
+jp48iRdLvAJuErC+JqA0SvPYc58zcE6iEyu2hkQkHMdC46w95yxREr+X4HHRsMAXPePAXxMSl8y
b8/mR2DUf23hEmDEuGbZ6b3FCNLHseQY6HzbtW6598wR1Pwdi10htENRC0gl/blZZpJLFJRTk/K7
/mvr6GOwUeun1qdF/RweTetElDXZkRHgboSOonnNxvw8b4Fz+0RWbkGL6wwgEM1DKXBP5P467NIB
u7O+avhDBuFpCYiMRh3t7l4jKkc2kvbPZreNLJJaig5vc/yG+HJFU1ubfwpbRIuMubgx5Wwswm5g
CAlVANgzNxqFmAkkxSbTbqay6ycRODt9CH7jcNipovuVpvYHrOZLBoA6r1HDYriCAdjoOy1BPmwZ
qwZ5jXSP6h8TZy89rEI2CsUt1R4JR9n43FKRZeRzUObDQAfFaT4H7NR8v8yWvkaznBD0alvWMoiN
neUTrhSg6vsMtpBJeP/ZKDBQ9cZ0nfIoEkINqr/B8qMd9dp9yxDkYaTb2DikOhCbNW4jR//sPcDl
4BCCIDtin+tpRa2/IGZAZ9W7openyNKWjuHdS7xwYYp9zICvxZaUR8nVpAOPaK3rrAg777BpCPHM
2YJO4q9pTnYyfvnAcMOmwp4BSpqdh4N03YoiaGHBMbLQK0M0GtYdn6BX4lVpSM5ImNJkiBvJQrXe
JzPZwDPxAWcFdfBrYKqzohiARKs/ee954pHSim6+QXNvP3EsLBKje7KmzOUHsr7T1udeLlYDjvvO
RhCXovSdC8ZHFK+NDiI3Stq0xiIz7KrMpcODlk3THKnfLpgcnjyuCIWDq0UsPwl/rVe4mjJBb6tp
2mZwOQV4D0fGSDmS8jEkLW5k4KDZDnMYtY9cui83ZX4HGICxozky5GGGo1zGxwSvAGDncu2c4EW4
sxuDsrFBfIqyou0FLSNSkDTaT5nwoUhTRAaNhtddAy6Vb1QFsKcEgMTJIj6VeuvKf3VBSMq0Caj0
nTknCbqDZWjbUmLS1vqDz2iUt3eLR3FVjDOz/RkK1UbJZAt75lU3Qb+77aL+tjT7FJW8JoF7yrOR
RYjxHNZfqn1vwI5o/bDYOGOMij7hiKTgyyDFZ26AfuoUhPM+o1g41Z+rG7gq27XVhDc9jY95gk7c
JHR4LSJo+6G76hXpfSi7XOBZbf4Y22M9nWp7V6i9E8Kdqj4InMOKAvTU/jcrVVp4tjVoixjQX2ge
DMadJo4fi/eqomdcloZ20RS/1Pop5j6R5bEuCERoy41XF0vxz8GUMEXs6ItBIxQLmzkw2YXW+1Ak
PfzOILJYkaHvxM1Pxjkg0eJYCmvJuSNpC5vkXzNcjJzoMh0hKedo5PpLUX3lbr8XESrZACNM82XT
KkT234DqKhHWOeKV4FSxUJZMG82MQLfRO1Y9WytZqnteKwYRK20KN5ApOMOaZx97/oApymOBi4V+
YiIWgEWv5XTJ/yPqvJZa16Is+kWqUg6vluSMbQwY4xeVMVg5Z319D3G6+1bd4nIIRlbYe625ZjAZ
o2c9Pi7lsdCVbRB6OG7+qs9Wga2n/tL4P1ThMkGFJeLJaWviK+jcm3UI18obkoPIja55k9u0hCtM
23iS6ajwjJY/Eg1r0LCiENE6J5chc/FrZoGuHcdRclQ3cvRdd6+tdzbiV1TGLXWk4VEMxDKRSG9G
8yb0p8a6RZO2QCGRUlT19FhNALAdnXUtWzdcSr04iUOyWCoASQX+H4O10efJbZZzbp4qqQ+qMTpW
+Wrm0lLQ2kMchqqTx7FryirEOp8mdsw/qibl4mEwjXd4Cgc2B84mw+wEnAxBHhCUK9QX311Da6a6
hcqONMaI3fqXkDGenIigzHV9SjHmV7s++MjQ4lsCzW5e+7CLDFh5pUoA2Dg8pzp1TDiLlUpmWLDQ
yIalGYO6rGtQk/GZfpM/LEa0OZpgKdj7I+BYuS5v1Wa8CUF8TuuLVU6ncpTtGCkBlf+EQqYJvvAR
f+mIsRAosUKlW2Hk+xpKwY9PHRgF6SafyFbPfA2SYbyROnM3pP0yYqqRw5fMhfPE7HkKuN1zKsYC
zYTSMrnqXuvgJVGMo+rNlm2UVLW81AURdgebiSFefCzcZlQ4IiEo4n0Kk75LEXmN57FzvNwzXMZb
nVHONorWrUYDNwz14HQ5SZciNvg90e052WNSQ8CdgdqKeCD8UgoLG9kgdcPyQyjc/NeEJGlhLBLU
b6kYifA5/WrZCv2ZjEJqAfGYGpiAGYtaq52spw5jbToLzBIpvQiC2mQStFGf5VrMNbx0kHC1tbIi
Lvd18iOG8zxcnMxevoUALpQoeGEB3ECJpCul+W0hwo1EjuWLVGVbzB45PTjUy3nCWe9lE+s3Iwvx
alrp/fTS0DCgtz9gn7NXPBrVIF+pKt1rhotepx5U3QQPwRJyhEPA6GWPPoa9lmc971c+HvEQrVZK
jR9DrjADGHm8kNr6QNIhe1ZJjuayr+SvfpooHrLQxV/LZjEfMIRUs01d/DHPV0VsPLK6/lRnWztr
StZ117UOitLVNEQrjTRCjzCpEcWLr2MgIMPWScF4VfXgSfWathk2dBZ+SxIHqyl7Kwu+zIQIhh5T
C9JC0RXjmbko4b8VeCVW0IY9fh+lOUosGXZQDMBDGZ5tJXFbQ9QLyCWV/N622rvAeLfLhN+622WW
Ujvqz1hrJGl0S6uWcDjTWMSobfc9XLIW6jvZ6uBRC3JwUv+17EhVpyVnYspkW5x6jGM7iAFyeIsb
sjgsshhoIRWBLcNiWZQvNY11Qk2oK92hNy+63la0Bpc69F+kgmEmu+ycrZbXXBHvlvafjdc7JaLY
WsLfPT1GU85gzHSRPq3MIXF0nDkkAkKMEBslxE5ZZ2JPjFIuE0iIi+85TX9BmHpr5hNJVjU6V9uj
vw/xQKm8ORUVYHwMjwFtNO9/Kem08visGtmr5b1qTKyzT51bFEogFfJF+vQbMMl8dAgg642Lhwl9
YeY7kyFqNfOl2/bak2qMnW2/ykX9HWae2eLrQWj6innkZzcJS4kemitZV8OlVj5lY3zrVUZENd95
NdQrrlioq2e/PFb+RcDTJ4X6d5KhjUuh14eWtxUb68VvYvhH9Mj+Vg2Y2H/zyLURsMLQTehD8D/8
0vFygk1DJzdkxyDQuY8M4N+qxeXCJ7l6EpXnKGRAiairu3Y5eOJJ0XQV3od2ISt7wgsenLswX/VO
Yu3XId800w92vI5kTC6lEJ0xK2c0oGAcvgTqR2WZJ5ixrVNcUDwGNog9uqy+V3CJPSYTXXpNzPIz
a0lBypXgQr4O7Td+nFF6zHvsa4aUSYHwRm62xovtOAZmFFrI4xfHTjkQauW1T52VJa7VXUQABzmG
54DamVScZT6071hYvyjsx50HjBm+ERGG00DrSApoaBq5CG44n526yvEqZRAgLT1RhNuEh1a4HHQB
QaVxpuBm+Y8wr4UsEJRM5EQJ75lBLj6qgeWA+6QaY2cZQXonaCEo0tcGa9kMs5/uj2TmbRuG4mL/
lbCKRhJh0ilCpzlHJCJsLa0QAAk6ISvRbshjPM3bAxYTVFB2A3iUYXKXE/S6tDyDHSHeJghU9Gar
WxAs6Vh3sqZBjcHDSC8OI3uZFgDDtxVentl40qPmOw1pUQmHtULpDh/CiFMAHzQ/aTyz7RgwwGs1
8sf8nwLhcjStG8yGfN9S31URSh883jGiwSs3Xqtxuh36htGzh9G/eQCfxjUz/knwQ67j+jsaYWH7
VM0polBtXM7RmdPwImZYWXrNhoRoU8LfPpe2ODg/CIKGUC5NbtIRPSWzFNoTJRlKnTnwWTeB2zHX
7LVKxQIe845n36punwtOa4arsklWPXYYBaFXQ5MeVKslvuxzstCaFBjSmyEj4anP36qMQXwLvz/L
33BEeZlk1zdFt8JxpWaG0BOcHs5gjKzhHX5WfMwjZiW7D7SGNwlhRwjZBXxTeyMnmyZcZVTVeYRK
C1LVtGMM7lJMMnDMbADKlDagX1sSZB4jqSdokoRSmBcLH50i0SEmMxsV1p1+86PURVVcZIXrS8lK
ZerJwH6dQywoOmE5Bdo61QhqIzsji76YNsxE3SBD/FcM8JE6soZIMs2mfdsJpdPo8m4J191Z+hh7
seJINdZMWR1m217TuGY148I0EWhQY4yXBhwvU5I4/77HYkdf8vfp3wfrN2QsvB31BoghkXGpNUdM
BWQpzbYYd2JmlRlvwTjhwCOUGfHNfPbfP42yPMuMjnuJwUg8/8DfUfz9KMz4BMr8xsv1nBbQOjLr
pUedD0mtmnwbJyaRn/M/8b4l8UBNOa78hegGxqV/r5DH5LKN2OfCL27LbVcn//vBb6S9IkmkrRX9
rFsXdL4hymBEMuOXv9/9O46/D/8dVmr46HhzyyGQp+0gIQvi+E2ncBInePijSfvy7zz893uDIljk
E/u7NDSR4BJSGqMldbrQOxYNOCxzBmEkr0XoR1KOVUFZihGppD0smWK+Hs2QOUPwGeZMt+anRTOn
HK/dy9TgaNGkJnBdCR19AumSleEwvx4lHWdo/pAIjCESCChRXE2sjeAIlRoaa6ZqSGis8BRopBBW
szzHqnwsLaR9qHrU7oK2ludT7MEszBo52kQRJUwvtIe/8/33IVZAQ2L8CNCk0B5p87FMZlhs0Wqi
OoyfYzQgZQm0TgY2lL/U/78EOO6ajm8tqm3L4B0WcVVs/37z70qbDZytMbjVSsX0Kxy2cUmMdUZ8
cCIom//OTBokutsq2mefx4nk/l3cTMIzOVXwGsydqJc7Yr6rYVvqKdmYLZJQ0wy5ef9e4+9D1pGd
KVmsXX//JJfHBHadT/7fB73Dsj8ytX6hRp7OVU/xqhlC8FrVuvfZVG8F06i3f5+l81tBmy+VSeD6
hT6xs7JtWYjzTWA2iW7631Nj6gzHB1KAkN1yfVHXJaP5731BoPrfv/z35/OpRZxnVcsiFP/vsDXT
AGqLqbL/nqQ+q/apN5HB3c75n36wEa38DeZTug0V4gfSgnXr78UGdRck5VqFbgGmhPUcrJWD2Kev
NE1Q0vWzyKmMRZa2/96/EL4hhngvolZym4qlosPyJ/UZ2fPkQQi9iKO8JBeFUIFhxSrwZuYA0WWH
K1QYA7cYHrS3blZGS2DJCp+QVr3OKrh5f8tFpKXj0l5Uu2rnrfGNYH7PWH3prxCJQuih1O821dpf
DfaXvngw6xuk06i4Q4H9iK9Hy6wDZYuao9ijjtB6b3QSAt9X3nGCTJOudGGJEQC+BqbvIvDHHpBY
s8lwDJKwIbRVSxgipkR4ilNeSXfNfZdJOOG6c34cLUvllOYKozSCQTB/Mhsb9ABjQrLyZCA/RoPk
gJM2pmISAEOWwAZHMWwE0AHUJwJ1AxvJOQF7NSpRurX6K38ot84WgU5SChFbw8fKlUMMDknQNYWx
hS4SXTof5h/dbDe63TO48L5m7hoTFsw/QQQSKJN2wuCWilmZ/RUFkm1kYFdMZ+w8teHCqd0CRxKN
3d+Zv8auRqVFB6RD14U7ABnABhVJf0YE+uAcICI/WJIhIdcQGuL8ZRs0PgvSJQIdwA3XIHu4k0m1
zwZHblyFJxoieQaM7YgBmT1ugcGBxXJITIiDgxn0H1TdQBmsI3s8ICabnqG6++jd5up6AwmA48dz
L5psiXPUO5xrP1wIdNuYNZDYxgyXiswmWqyiboSry+iickEbYniduCk7Ud44w8XDfgtSJ8yB+c8h
mebvGM/hQgZAD0xBVOBXc4cJoI2LDF8v8HYbjl74Yz0hoDX3WVGQLtEB0gdjk4RugXxYxnihjSd4
defU4eckGI7w7N8pieBh1D9ohzzB6W4WOgFkVdhK473l2+TpQCe0fsFAS+OFJJN5eEzXwXoAmuNo
0GJ/UUEqpP/d/KsKWWlbFg7RtrC1Xrub9DIcGEVGu34z3Hs8O9ewgmFWy8uG6EE7fM8u2Z2Wl7aG
N+A9qrv5yN/5AQ40O2vPiG6E2Lj5LMgzWWxR4RyU2v4pOE/P/J1/5SgGrEVS2smdi8qdwP1Q3edx
0mR3F+Y4I7LuhfrQbvJjqBbTk6j5Up5/jZ+ZLsUhPHHDNYD/GDnOX8MywsRQitamtSlumfkWZ36a
w+M45mEGZEh8s+7UNXw7wMQPwejEtHdhPTNQssbFHR8F2J3fMK+8IL9Q3QlVKdo9ry2YJJ5wZHik
3LMzvEA6pQhi7N0ii3QRnrg4vFMuPwfPRR85KsYB9sF88Mvxuw6jKFmoV8g93V158j/1yh/wf2iU
0vm73Cz+T/jTXHreJyd8gAdu09RxEkRzUzUMdE/cpDHDE1JKRpdP8LSF/4pkDWNCumENRtX8mILZ
JRc5me9kA/cklp0b+gFPwoGSFsxm7WGhGLbaLaA+sBbmW3JRXvmJ4hnuGcXV1+SiI7KAZezqR/Mt
3IwP/Y0nniUFE/f5pPN+ocnvYWHK7ybG/OfUWoyAqGig4aXvQgG7ObtiWov8lTP7xUYRPWPY9tlW
PEXfOJEg8f8wzuZJZTzF0A/HWHv8EjT0Sbg88G8AZIscPFheOcpfBbeprDefoofbPUrwnSHSU5e1
gSUYZmxjKJABiRWPPDDwb1pzFauNus6zljRYmuEV4XLQWaxH5TJcQYJ8JsvolTeBIITyDM+MX7Qb
DD8FaIuzSAQQESriokxs3jN9gfbC/rHB1p4ZEwfAzbUgUwZ+JLSyxfie4XT5C5zAPzwWsM7up6WC
sy6gCsOm2jEGVj04EAuFK1faVgksYHN1MTDjrnGjViGl0PgNmiE+yBjImHl8kKoQML0PONscYNXH
n3ENtJg2/Y/VAiFMLjcO3TJ3TttiiszMxJVSZEJ0AjbtAiRjzIOwSJ4lZEQQsFRjHYT2LDvOdgek
OzHYpmvuQHhsFRnyiBDG9es5QDvQtxpzceA7f2pQ3kfS0v+pxwZjiBo1npLUSOgm8+zWMJ55FsMT
C3K7MZ7mtbuweKO02+P8s8FN/apfG1ZF4+n/sLBz48xLxDM6i5XjPaTn7OvpxCf1AUpwKg48FRAM
Z85tvZxXunhT8PmdBwhyKsYsZGuCx9hsQGWFNgl3/3knYmcwbv01uli3MIAiZSuvZEtH2pU47B6X
CsQH02t0SS7xhrqabWmKNgy59OqKHVQzOgDO8JhGgMZQrLYhMTOrN/xB102LtG6BmYRPzhEJxlz0
2MEfAAhMg/kirpvMTaUTTz1RFre8Rdf8Vn0gZR1howoOTGgDNibTCNsYWGU7GgBKsYHgbOB4nDVX
Aj7f6IjIosXZDbks9ISLdGFVR5qYz2sR1tyBoy7Tr/7ogbwCWB29z/o4fUgfmPUDpmeL9gj7rmYj
w2+Q2KCO2R8LcHXP0MjPS6J+nS4kweKxxnLHG4IYuoN6276zunc+nIXEypGKIzt3mjPfwJHyR7kI
W+lSv2v8nox5fXbWH73msqbh6XaO3zmLs/fehcch3WiQQV1WHfmhPvx31iMKVzaG4D6MC/lh4hR2
ZHS2ZPMnZ5tVpaFgecueAmIVVH0PHaI20UKMHY6VpdabAA7hyvKYFldEe3WtDiFzDNammmMb0HXl
AcOXpZEV+HfQZA2qeVLStkAEMhGfYxLcJ0+wi/Km/tYrGq3GFCNbUdqePGzM4wmVYsKyaXXmdJAc
Icp2fkscsbaWanVamQGPhKYZqtsYmJpImrnL+etsXnqxpG/BsOKlXRsQanObMDbo0AAVuD3EjDiH
BYofUr+35rrfyBA2u1X3gQQLSK5wutgh8cTE1RqBqGyHD7xWu/qO2z8MbUtf3MWkPDCdowJXvxVo
Pp/JKyBnCGXxm71ZRhrtDjlNICMsFFyLCXIM6+Zr9zt8YMmQvIr47pH1Q3M9/dZv/K1iWOjUtuz+
sd198BrNh/4NkQLDUm5E8EcMRbRfaoXyrXudfol7qzqnuU2/qbnwwqX37V+bG5lF+mfKTR3d1E9o
h98hRQTYPLQVcdF/+m+8fv+pnKoPTlLn280vgkay1PC7gGiIaT2nhKMoXoQvjyiSyUFslOOtDib6
C7bZcOpNmMFQgBHowfzHSmQ+QJgP1W9wQ2dA0cJPMBLreQMqIDfCRShrjGOx4+ay2CLufL8j+cNc
5ILprfUJT57aDs6ZSOwp9EpYwdBCFt1V3AK03aAr87xSKCEUZ8PkezysZNIiiPiy3js6Vsx9EBu+
V7DoRDv+xHM249SSa/mbk7/3KbwrM0XGiX6ZXHlnIO4ZfCR5oV+Q+0BGJNIk7sBIxXWE30k+JGmJ
M8kvPwKlKUfqVLim//cjLxNDp18ZqR3+0fxJLXKYVrRIdQRb/Gx+udbVxwDCQt7jNzdbo9M0L3gQ
dJy90K/2boQjyLiqkarETqhtfH2l9BsE3pxN7qZSsGOM2cd90rtcFZnpb7xD/jw7MHPqYjtiUlw4
LWDpjVAH0NSEtLzFnOWDUxHq7w4JOjakCwu3dvpN44hXunIX38NpF1WM/hcQskOE/VRW+lyuUjRF
+pIVKDpTisU/4Sk5xCwZ5F2iWKLSogTKkjW17oQZAtXjZrKmHz+5WUXJwiHD44tiDT1N76uIvwcm
Z1H11pOdZ9FA0fOgX6PWptLR8Eyx++tIKVjB3NuyGbC2CLeuHGTXTJTfmsDh9AGOynIKzYw9heML
Mqds0eIu0aFSocrmxlTs3ljnLdj2iYUhqpdii1LHmbebC0eYnirS7udSkBqWIpVPFPqRJ2VC9xRH
tur5GxSJEwCbVSynlm4v6J9pZeJqv9SeHZV/OP8M5R5QDq3TlYqMg+ZTlDjBHXEO6ZxYmFJi8r4C
G3Mz2uu0XdEjgcWNtVsB4ajzx2nEiNqhDyHNEa9jGJTFkxXWrxy2+GLkvDmMD6lcIF6ppSM+QnmB
5BOLBoO0Zl4dJtJsMruvPHfuAh2v09ZJJZD8GUOWQgP2EI8tdL+34EImbkVJyimAmC/NHy11yQtA
jHwtaEHoLMcjRX07E145VI6c/oyDn/HDCuogVBwHkJ3dl+Pkkgm34E4jKwyzWIjSkU/w0UHPMs5q
JQrEHj8Qbf5bfBO7WWt286ebgVIAyWdBy0piIrsHVZtYOvJb/qCcDCXyJ6kwGczL0NqwX/3hH5hR
g2bOJWnNs4mSiZv1J/pO92Ypwuk6+pbOro6qgjjzh04t6EEZsz1gI0spTuUQaBspRuGF6RjkmvDU
KvBdo9zo9uHAfDBiGYwq/N9Cgz/SGohrJcYy2b6LDRLaRevW1N1PqQrPVC9kx+yFXWmMoqMZg47n
DOYJiiet1AklX1x1wjrW5GXZgdS2frqRSoCrJoB92eo5d2dLCSgxHXRhOz/ELIq2RfQehUwPBANV
mab5lLAxK3UvUQmUxkCIMFoWOW0Pg1B0rhKp310IO0NEb6oxACxUf9kHDN9yDaehSLBsKYQb3xct
LFcSGafWylxcBITAhEZcqUSCTnNIDmSvMEH9U07UlpVHXN1YcpMkE2bqZQNgE2cTho4LDjrSdzQS
9AjQm+hV5rtChZ83nZjdtSYscwtL/yix5J0Q86ebiNmyNlGZSS1sDSGGrpReIOd9NmCHG8P7xLeJ
WA08mhceyYh1wX2UeWrliILyGv5ZH0y4x4hYmTPowyhCo9ANKLzyoaN9biJrDyH8bPUEK4jg3iRp
UI9XN2WAA+bBs2IiLh013ADVWoOBQKybm+iTBWvA65fTCLUq4AoEEyWODqRs9Ma7L80qqHLaNdFs
c5sS+zhoyZV7bsK0l3y7BcUYK53y5P8gWKK/qw4BqX8jcN0uoMHOd3lznSGWeq0iMRldwjNIErGm
dY/nY7uCC688WVLjYEWNyRyw5bHC/RRX5WG3HyQVGWt1GQyo0fqDL9E9sVTTwAWONLq6ihGaC76E
WLnHq5GWIVrHs98VObUtCCu+j9myb104SCcN41yjemSsLr0SZqtRWCtmwBF5VKdoztDdBcK2wz58
Ukp4NKOHSY2eOoIvjZ/yJk6nFldnTXNDHT+8dmQo3KFQQUS5CGNKtcFXn5LZMA/AgkWI5WzH7cil
Ii/SqzECSBqIzlBlI0O6tupEywSv0LH8CVNoKC6pB7id9KC6E9xbWe03tYXcW6jS92Q6HioU5zSa
S1p4Onx92JGxA7jCJQD2mVto0/bncpqNCQUePb8OFvNkCAoAwfoFeEaXiiGXhk0IWy128f4WWwHF
7LbSAA6VqwSwGyFuXCA1mX9PY4qqCH/KqhYbp5KhpI+MXbXYROVpwulG77bosLfepE1kwO/j0RaH
nZ9/yRDDW65JUwIqilOLVGTCqzMUVkHgk14R/HQVUnW9tA7piccwy1e5f5gYL6EegSR0lxBSx+iF
d6V3VPQd3RN7heltPe3BiouqiW2FACxW614w3REJ7liOLIy69jFBgkP6VrpJHFA7me2xlKvPurZq
Mn+NZUVHGbjzVJAOzJwbSbJetOkYv4/Rh1e7YA8WuJjGQMzljq1p4KK9DM3XOgz6zqd4G9gVSEtF
GuW/4DztFVy8+lNQdSbc8vtQSWR8g+nNCzuNdjJCv9vI+UtnLDGHrNoljrRlczSYDlAkRQ5s6Ebr
hxdtGOnnXUoCjwAwFEHWtoNeIiA5Wk0t5l5Nku/hSn3ounZue2i5RQLY5iNro9/0B5ZwzceZ3qzj
Ad6B9tqR1qCS46IEeM/1Ih4dqqHgBhuy0/aMtTVNZTe9i7631Qo0HGFROPWelwSBEl65Zwh4pm6o
Ls2F57K4G1v1CsmH7Z05HLBMIW+n3mE/rJ7IT0D6AkxbYHJtgQgJ51a/hPOQvIQfOnIVJZ/CTS+E
71XRLwdB0NxiyP2l3uGdkXDKUUXiMACc4zERg2tJfh2Fu5424aoXjY/OI49b1ZGf9213D0vZXw9S
9ZElcCYR57YakqBp6O+qcYp0GQCjQZWLI9MOfwWAKKIm0KCoGyi1JBf8JYe3PCQFUR2sI53gmrVL
285tBaoLeiSl3EE0SJTLsK+XVC0sxP2DhR6wQLlpTKaXukycoZ0ixR7OuEHXmJ425i4Q4W+X/boS
QFRqEcFcJo4bLR2WZYUypWSHYPWUNqqG17ykmqsu638NST8SqemPFtwSTM+Rd9WXQqpybg+TaG+y
OlqAabMyXCyvQBxB0q8EkG0lE/sIJHj1LpFarph64vkD9VKFt0ps17AguDMBOHX0gROemHRmw3mU
ROwmqZVaCWJVaSrk4pSxvslVwRWYqdDVXBL9I0AYCz8Q/9pKcZloBK/mbLRIuI6G7XcAL5FEZYwd
MrknXL5iQm2xf2AVF70OuqatvYpHKMAERhXGBtYFiL5kdotzJYvZTvAJQsriM7gB6oW5WIbBylSf
OsZm5cRencWDr1DUSSoGi073hJIlX/UHDB6AVVa3Q8fufIkO8hWECYyyu1CEgqtcRFRD/4fT06Dz
bMxfvktAMyDw7FQsllx1ilyKXz7SHfs/JUkVFxyVaPVBmtRrvtffqMOFV74wPGFcgMojZVlIz3nD
wwGTQvCvtjXNFT/5oLb13nJ5LqY58J+SNAFejMOmjA/6j+BA2UvtPs9DsJDmLwYuYxCOk8cMUAm8
h3AkoKDu0u6nS7S2tkAE+pJ5E2gE1ReHEd3Ha6ItwR7m6QYzP/ZpdFSuFW9B9IEF8nf/i6oc8JwY
UfzAAJWpVNnqKMSBasO5fHU53+ybvBxOMXyRA2XKwrnlZ8CX6C3ivb+xmqXwO63ABZMnFfcnyywQ
FKAo14k/zTHPoNyr9wZqinb3YdysD4QLwn2wdmiZRCQT9JE07ohfMcFMF/lj/AGCFH6JBHsOZ29v
ntiB5nQcuk5lrZ2xPCJBCVmaYM6wY6dO+PmRpXzhnFO4bvmrQL+Q8SHio9hiaZrrfJYfLhy8RXnY
QfXy9fN84i2cMFzKDz7O0XHacrZW0khN3s1k/r/HnFflnIHVcI91T0oSrqp8/etiYo+bhRPCrcNK
wL3J58KNOQmjqo4S3KJ8XVBdMHIypbnT4CUYV3Hm6AB46LlZAzYvGL8IArgrjuOVPgAjZMbWqfJq
qf0poQXVqgJthPdefWM/pMUAr+vO2/XQfoSFdqg+0aalJQkVCyabGDoI9MtgHpxS4u6befuOoFyw
zn/XL/yEsqsJAeqWEmYiiP+QCdCWC8zhoIwyWZn/GVPbHb2GKh2k1x4+k2P6IZxTlAsUvVBwsJcD
pC6AVeefDhDjx65aVsivE8peHjA9GD7w2V11UGWOkpRd4cr+8LnhmAPgE5xPgXEYomY4UcfOj4xN
MfrHDAUn0fFsBzhzLZJMYDKGoFjW231Gzqafcry8om1iO9T5G8+LcB+beWNwgoiG7QP9tSm2iqZ8
9DKAcg+XdRM2DAfNAlLsWADl5eamr8EaHNpCTjUgPI5Zn/gBEfpi+evwPZbnp0G4AcRZ+OYXL/Oy
jis27tpg3qMt6t9CfkEyxPBRGu16NjFuxcskuuwt9dLAh2+XMeYWRWHddzIPZAPBMRbt5tBuuvtw
Lxl205jtMWAhAc5iZzlApGV5MZ401Yxt6I4Zbs3zkx+/gdbqMr5hFsg3tafYrqhn52GYteInyndr
cqvzvzKOx4yuU32I7EavLBvcS0/xyvOnt7b01K/+T8OQhdVMrtczLhEu8O0CziQpKfxiOTEBJufF
kVFhyRPAF+Arz5sZL8ha4r1ZL9mFrZynhW/2JtFkNs8ZQAPnjKaHfnSB2uGEPeK5jeqHjjrG1oOf
ocs8ZOqiS6mgPYu7/1UdokP5Dijzbr2We/5k5sZH9QFuStXQOwd06AyPmFoSUf5UHyxp0eQyEFpW
NtC6DdY5/9oSQM9mxSAlniXK2CLhtMWlN8/W1Kt6TTAvXFYHjbkE4RN/kyuiYxbBGZP6TfzO0viq
bDVW3Izbzeaa/w1rm5bNJw7r91FikW3W1WiaO6PrX3RLKJjb1y+s7qHmMk3oog3OP6wsQe/QnccK
9iXIRxft1Tsyr0qy2ZmG9ZpxhlfhJoWxFgMJkDTmytHZSLZT8GLRVrAkYPSfuR1OG0y3jEWqgP8t
Rqdz2yVa0jNz9e209d7GB/RsQI4HCxBX4F8bI18Rszgf3o7TOF6Fm/xmEUJXuyw/zLpYkthoekpg
bhmQXdPhGrPEtT6gmFOYwEW8zHj1qJZptKiWOQ+4FM43GHagrHdU0zOuPdlMC1P0AH8Dau4WoKYi
fRtQL7JPcvH5DWIy6G4Z0P6BXgy5GUvwi3N+DK5H3OiV3Z0Bz3gMGRJmZ35UeMrmmhloa31j3YC1
St9uxVj/YjgQwzaPlkK/VtMXHy8YYNcZFHWlX0A6EbYeax0dOp5i/bKvaW33XnxE99HvQBrb74R+
aM2fh792NsqF8gGNT6GEQaw1LKZfFg28anNIJb5dvpVYBaHp/5S/C0BCkLEPI1poX+a5/E5efvo1
MemfesWTgkPMQj1YFDG/uEIjF44+qCJ7V+1OPjE49Uc8/lo6ToYHnHkDKCMkUYb2bBPSXCwKo+GA
/UWVs1b86LuE5TXEQwCUFrHR2kjgJeKuDFJ0RHNU80lwsGS84mViJjPbZ4QIsWmR0TqZDDHjFKMv
Y8ctZABxAc+LL8YrdUM77ORmK7crRjG1dBrKU+yfGNE0txoVrnTm/ecOqnzH2HoP/WptFdcAYo+W
hbefxldROsdcUAblEdm+QNHIVHCl8slmXSAnssB9L4Vo1y1g/QKvui5xieFCCiM8WZFIEsBoR3xX
BVylGOkAvQ/g8d0H3SFGG6HMirPgYP7NeyCCAkjQDs7Gv6KDFIEfA8fnegDuy9+SzvLi9NZS1o56
vrb6Fy4h0TrxAwAIZWT97l25i/RrcY+YoWvasuA9d4svSq70XebdURRx97OkcpvSorCI8gkPJZRP
xE1MIgNYJnMpMwWI2ng65rseVAehInv5/KxDJZDAtjcYaFBIsBbywzxcsjrjCOwlbPVgjTwu4I98
lzkcDx31GgsDOwasE29Y0iO+ai+AQJQAjeeCNzJjZigHlQaz5+c002BtSoXySs/wD62EluKjUuqB
PuZZsHpSEfCzOTMSQGrNjZzbbPIVww88xnC8swOzy/YK14QGgImSIm81jBcJBpLs8ZF6qu1n49sY
cqnxLv+ewpCWHBsdCg95bfxYPzj5wBMT3uNmMXBfwg79xpAXDJ4viLCO1wCuAGEY+VC0YYwjLVXJ
Bf33u+UUOTiMQGQNQ6IMHKtb1x5NJBsoNk6L/ptZCYJrCiorv8fasS0guovXCkSVIYMP7j/fE5Qr
zCcmB3+c4Nb8gtYzKOFeGI1tKbtg+RiaZLf4AUrfc5NwBnjjKMoocBjAwFTC1Z+/wsdf7hCqpvEN
z5VT+OBOxXWiOViX6W49ITIkh+ECQt9NLhJYwswwVrswfIbzbzxZnCn8mzsRQLBspJWMQNWl0QNx
5vaYUpdWvnao2CgFKPnob6mQuWW8ZkXzJ1Zrr8RmwK37nfnmoXKch8z6G5edkg4MuvBcnztiji+w
2SrogjOeQwPS1Y8v7Yt+j1F+A+qKuzEEK4bNxJpPMnM/CLFstUgLFScCCmXhQdIZUj/KJlctCRBD
uVTpw5OGhe6bCrheQiihkGAFButhE4Kp4T0AhWiBeDxo8Lj92ZWgnNftCqLJ3/v2a4fagPl8RzQA
OSU6fwBtDI4EGGEtmw6LLZJYXrCI5iJosdsKNmT9GFam5nBNQoZKL3UoOOIg33T8vyMreKswqkai
LcIasoGUGwY8jUM0rtAA9eyQPvoMYQijRCg0ORIgB24FOTMNtBHO0G2i2NX+vkVWNWNGiZoXsg1x
4hKjnnnqJTDN+GUtznDtOxobbTPinISTAympdBbAo8yccG9ATt86KDIaKlp5l8SrSUYP6aRIa1U8
Bfet6CSWO48D2XbAjmuR6b+tEZtzmNxgx2aTI0NiuoyNKU7svo2DrzIwcHPM5TR9sHEztJS8zPGV
s4rzWrGI1hRZrIiZ6OKiKwyw6dxO/1I9nA0WjI1g5E81d+2Kp5NCUAStVW22aZhh5E9iulu+M6Yx
0M5gfIbjPwqHes1UCfiNkk+aOQCMmRhHY52WvrMF048wWGEeE/4wUmKL9n+s1+DML9Iocec3F3ob
Cg7uavbrKz0d3fFMTpBnZg7FXNi41JCJuKGkQ6BCQcDG0j2hELAIJtGGlQ5kkBkNDwN1Bh04PR2G
9e1VZPRiMOGwqVBKHD4wwMIFJEX3ZQdgPZXdf1HLb2FgaxUdSaIyu0g1umZBiLe5KrtgJLwQzxRD
GOHXKlbEDkffReK0GvF4UcDUJbtzrLyD8P1/qDqvpeaxLAq/0KhKOdzaluQcMQZuVGBAOWc9/Xyi
+2KmqosGfpykE/ZZewXpMr/BJ85D5nquKIBB1CXlLNebS19jSIZcle0xXHIVubQDUCFsOBpsNMdK
IFObgiu6zuf913LPGTx1uK5IK6lgmCIUKzWXkqN3vWqSNaaPLA4K+rVpLs5gl/HHnQkWu9SsJdQH
bkiYOTH1Jlo4ib45vIMFigD+OBpXUBp4C9hFMT6wWs8RSV2bz/A7ueYv9UuM988v2xE3jVI2XJTv
jInxFj5neLdY8ikCUEEy54oFn7SR1nxf/z2X2bljvTLVfY0W3IJRwbFtwlRNRimEAyv2j2nkpCJ4
2pIZzEaLGzATtOwdLrf6Vf00sQ2Tw5RtKokIK4962cuAWY76peebXnfhh7K2Fib6NChuczuaxZmm
aRZsS+2UynMDtYp3mnqT2hOiUkIED2F6Ya2e/0je0RNHY2/lTha/4unKbPRlO4Of3hCNhnWCrUhU
0W6u4fSAC91bZGX3Kt8Lhm00KyiwjH1CaWaf5EUs4sBGjQAjbpUSXEOJXJN2vFDO7c74pk+HM7Zw
tr71I6r8bKmcy8LO7v1D+A7uyQ+rAYtA/9CBPfslOx0/5V/+rd6ZR+WdnjTPF93bnfBifUMiph6T
vaV+1Xhaeu7lI7gbWDHAo8K7DQnagf/zDLCsco6NHEHKRfTRivPFohct7pLCYbNiZ6JwGnRUjxtW
x2Bgb7BzjI0GqE5zWZU3D4I6qsltdTeO5psCpjffLG5TcprCNQNHe+331MsIV/0lxAKIAKxJFGPm
o/qAzsAiXJtz43pg+SVhgwRoCbPdhf9EVQnx4me26UU20CLTX8LvUNDX3P6hIXBzeQK877HclAAE
QA8+8JvlcaK5YCmnGIO9wMZq4t+5Y7Nl6cMkivXQbBYU5Eps98WKjfrO88FRqH505c7VMc7+SXzw
vBTIXBva+oK/jj7i2xzbTWmNkfcXF884ww14oKgSzs2h3WXzNQ2Gmd3Rf2X3XFqy2pOL8Ci/Ynod
yCxfICFg00VxyF2HYUJnXlnoBn2nmV2QPuIbD+KJucEqTKKvkD9jIGGuEeF6uqIQSTAzt8Ci8mGu
R3RlLUVnK6JX4agavSA8h6AapKvsXtBn+EBcSpMWayIafcANw3LEdEJe1RPhcOvWcgNx7U/A0zZc
WrpzHol2yjuFNwCROi/HsLTolUO2zPEbRK/6NLGTwNV6ha30LCTQx4eKuzGcpeQIbOxq23Y/Y44s
UL+8C290WIlFFEH03jl0/2LCyXpHU2yg6eW7FK7FvHSBZ0LnHVRMn9x/evcs42TzJNkxqPDRmxvo
EDFnuHPG8zIoE9SqYFr8nrqFCpceCaVu9io/rUvxCnj6knzm+z80kjI2fyG5A9NbweFoAeoXnqdf
KmBoBvShkR5+YLs4fsDNRXUTL2zvLf6egYkzxsBActkqVdgPEc1wPKg9N8B/QqpRAkLndGX4x3hO
QP4D08d4kUgTTobg5wFWKbbxOsA1beAJgJ8TVj/bntvUgwNnFb5vV+quuBBB4M0MnoBjj8wCuOLY
Qr1n/GhszMQTUVIjYwQowNOWhgVmqj/TQcFMn5MJf6cL81RMM2SJjlzORaaEa2G8Yt6ySpJfxfyC
JmzITpScGfkQQ6JhbcS2ErtiaWusjD+Yt9O9hdHDEMk+KiYYpQN1dTFXSBwzTVI4YS3BJ+G9/8Qs
MqY9odzjiDMse4iiTGxKbmYgSwZmP7E7/FTwWph75J0RLRLMs5x3CqcpSNz5w5YOk9PkaMaqDjWZ
j3r3vmaLpWY+nnF2DmipEyvMyUwnBH7ZnrHOo5LQAa4tlJXzTknVwLCqIYozNgFm/Etizax0fjnf
uGMhu7CsR072gMWYcJ7BiOYGovJLT+WbykN9AwjC9AJQlSY1DBEgFP0JCEDByQGLkoKDf88jIbvz
LwxEYwUZkyenYYiodOY0zy5m3iLi3Du3JK1f740ihlkyb4gz0sBmuQm/OQWnLix65sM/UPqMVEPD
e1KHaBdwI57eX0HcKFcAe3q5ivfSBWY/0BWiUDBpwlz7cG/98TtzizP3ko4G9fktoCPAk+ETPSsR
IGdTGvy1GbK5hUDJwyt4t2Ykc9fmFQHiIfLxZnlMNOO+OFiArcVbjt70AzzgfdyiJxuoniWgFg5Y
tFGUAyNToPF4zukUMKBHYXHCRWI26QQVoW1xaX6BXOhtczXATdIzqA44JOScq7IFtrkSroJMgAvO
U3MROeVC0s8MYvCWWg2vFitmjP9WCeCCtOFGNrpD6DtMJK84hf4RzDEObTx9aJvrFgoQN4eJB5KW
Yio233JeTQ9W1u8IkZQDUg3HhwYrfzGXRNzJcyseYe9C8WRQlDhO0pKQEUfB0LFp1MByp3s845Hq
s/gcCIN4IYzxSTu7+xRrQuX+yjBO4Bh3vzF2/G+GF7cTIIvn40PTYuXTQhxiXOQiPprzkZ1hxd0w
MYrj/BXiucN6DCCMQTJA57wo8g3YCIe5F8ZFjMLgb8wBe1DcGb8c/U3fZZxDNab3DBGkuIK8Cr98
PPMJ3MXqZj7Ft1y7DgAoTzokaDZYMUH7C/BO0gT58G8Ma3Cy+Vj3pJMLkWce59KKXjVHfdorI6kM
Nge95pc8NxACee5AgIzScgFc5FgJ9MjH5hAabvizOlk+0LAEDMzfhJ4pdXLscCCk6mVdfgh36xC8
yvO4MlioYEjg0kYr7oW1hDzPVplpQGAVDQW8kuIo4wEylRw9gyETYL9xHOsNkuHl9zLv3uM9zEC8
rxHdsPR/8sEYc7wbtgggjHyPgpLPcJmOdKBn39hyLuCBKeYC/5UZAWlny4+8MR4KWKRQTNgQ+HnC
PfsHQ5dnysQ/JBj+MSQSunKgVTwpCT8w2iqKdPpw37N6hOcsiVC39SdtJ07X5RsqGU4TXF0uI++H
GwBcwi/FJ/OYf6l4trkhAj7C3eB3oCZc9xmIv2ChCgvqxrGDd8djJJwGWZRO4xP+7B+I0r5VvzLk
4tTlpXkk+EzyOb8Syxar1N/KAHVK+5iNmz9AbW/JJ3zoPa08/pELxsfge046PHdjrMgUmNUV6T56
ZR+kyYTm4VV89m9g31yJgU5/NZ/RulcfvzofACo8M77oQv4Bs2caY9oHRC1O9rR+eBDQABAtjSHe
Dm+xY6un87LgE7wln94tPMdg1MBLXCCGGsIGfGXnK2otIpobAY5Ec0O9eGXNtC484sR+zqB6nX55
wp6KYHT4hkfwrqkTSN+5sGnj2flq3npHfPKG5FP7BJzghflL5BHhC8+oPvN5pHKd0GPN723m2yOM
W0Bxo4U53zq2Be5NjUvt3DacoopYZHbBCi6/AGF+nqVMNXb0+aT8QzFMPUgpGmBzcQ/hS772rEgc
kK+hcGCFnBtwYGIsCJ8y1kwogvzv6O+8xhYwr03cWbBnVgjI7fucdJwVexk5FUVuc1aDxa0xeffl
C/DN8MqS5r3pSAu/qQaAlsI345NDk8CyhGeCCvHA5sDG43LCtTzWAPU5d4uZ17QcED3TX9Vs9kQO
eQP8+ODYvLIDckDjcBhcvScHagY7M57r7tb75IgZRTuQXqjNFMRi1EjMTTiCCo8CExl9gBwlJmN6
Li0ULVrVYNU9XBqDCWTyCJyEYux//ZUGQ2GhTix5ShslFCMUaX6RHfSE/HIZO9FBqbtjSGQEt7vj
7NPSIZ482XOx+YFb9JX5dbSsfH2TJqO61fXOwnnCLE8x4n48s1v1ZRIJV2t4rm0bWAEXtPwJpFrf
d7U5q9ppTWoqufOyR3MKZywaK9DznBjrWILj0NB5iLaBFhttW0lEJGYtqabki82Jw753aSvL3HU5
TFHTiuvPRKhdywyE11Tr3aLhkBcOfXerMXE8QQ3bFLJJllYiMUuU8CCBAudeCH6Xdxh8emL9U0zT
mxSp5bsv1SjIBJ+rLWPlIinEEvx9QXwurmUDBY1OD8eKUpKLU1m+o0blOKw2wqYII+WeF/m/P6It
7XZVHYC+5iO0bD8SD4Kudg+QxHDUccoaBv+AoxrCxZiB54siofU1prtmYFmc/A0B+TU/jphPXnBm
Lci7x3Dr73fF/A9WTSFamJHi/P3u70sjlvHKLOv4f343pda4mmJIaX8P+/u7Ki2B1GHdSlUiQv0J
tFsdRzMy1X1JKK+rpaqNm6EqR1z/G+2m6KEBYhF8VlIHRp2U/Sn1xP709501ZO/cKhF9x//9vi30
rdWlDVGWBnr0LHptW5i02Fqx5wV6+Fq1YLgZ8bFraf7XOuyh1Gpiha2TMYObLcJOQwmOueoRSyFU
7t9PA3mJg+kJdzmEnT5heYBRtAEtNik/CjX03vuwRQ2oKeYWVh3pqn3jYAfkvQ+CVDt+BYnv789w
QOvDChAkDYy15Ze6DV4EJOH53lJrynhPtMU9K+kTjFpZbCwJJZ+fywPrQK7eWhUIfowy7cPo4yMW
AeFrVkIiN2SU2/NN0TxLOP99CZtURSUJr7Iljq/rjfqmZYF/o97/+0EXs+ZWFBY7kUUNqzRopOvc
UHf49Ce73sd3sI0LvDQE4ofI9bhoUqiuS0Mq736pvtZ5Mh7r+acQc2hUlqa0//vHKRJZJSv8lSZ9
UNdN6ocbg5wAYkdFc5dUQ+dmohmfSgwAbKNT9WuVAAmHteS9hi3mam2I12kcymfD0odrljBmGhNV
Te4VOvousg+go35zKsjLgbOabuyKJuufCpRyI+rKD8kfG/IVlfIBdAxijiMN3U7oOFNZWJcmMlG7
GlZ3asvYcFiA8oOm6M0aFC7dKXqJ8Fkyyo0nDPF+iuH5CiW4h9f3xqWxYuPS4/+oakWx7jKmfFkZ
3WseYg8Ttsa71VWGY5jy6P79mBEghWd0sk1bstWsSa6vbTyCSyRytP37MbYCy23H7jsPqoef4Dsv
KgqajFyAN5kM0ksSYCou+D2qT2+gMcR4kTKRFSQ9ySj6X0SiTnnD9a9vKN5u8tXRRdx/9XR+CqsW
19WmgIsb19XRmL+kOplrkwkIlhkyW8z8O70HrFz8/UuaKDs1qKJP8krcTitGLErqClKpMuy7Ton2
yWA3DQaqqTRBO+iyi5yY5EUVaQmyO38b9sGpKkANsWYjCLgsLkHQ/eRaEH8YFqwQLVEEfMnxdMEu
ICfoQr7TkiZaqCxJu4U9ccB8QdvkVXROWtye4GUXuFMX4xEXKx/jMw+uSWhleKIRq1HmZGv6bVjd
gtDXIH8XIytb6LXYbokBpp4deo3eKr5gOX/KodScZYUD0piMVJRlBW+SWN2zaV3SKscLa/4yKJG2
8UwO5nXUgX9iJPD3RR5wBxDnL2bN4GPOQprWnRFqxRGfv8zFjac7eIIi0no2zH3khzcj9r3NmJji
vuYD7cwZScos8YDBk7dNE4x5cojGpIRlEFuhdlNh+dPdQ/uN45kuD4HddWF4GgjwFktF/PH05qkT
D0tJBHZGs8sNMThaiVGDb4nl0wTuMonRqVHb+yoUu6GZXCGHLNxHg0y0evEWq0oB1F6br+ZArnlu
jfI5ZWwnOlGvaYsNmILHqhPXsohUxQrWyLHkXa+KIvT4CmR/TOudh3hQDUp1rbf15Eo+62BmEGzL
jcy/cMkknIGYDj78LQsDXMQCb614U3D6+xJJ4TszHi5sqwuXtKZY7LxU/+4fxTgM313NeZI8wPEy
5sZPE7TYkIuysVEtrTmoqgENohr0m2gIYNFDLLmstOWumL/w8F0zyA+zLPx7YZkWhpLEK9dBL7zg
nXo0aB0iWWJRtoLQKRQxea2sQt0GlbSrxuxZd0J0jLJxJnJI40CxQNniTzS1xaK/sEDK67hsFBuX
9/49TcrLoEicyRukO9B5AVsRhU6a3h+ITxQdOQ/67dTJ/rGxopuYSf5LXSfuqCso+gywGqoF7XUM
8w2kT/gNAW1DeWpA9YUIqrGOe1OW9rlraaKwxQKt2rMW5E6hNcKVKgjQJ4yIV+7i92gsWrJZsS1O
IsKW1Czsz5XH8a8RKuGFRAptPQYpub2iKrwUWHontX+TBq6z38vMS0YquW6zcuEwmRr6DAsyQDqJ
2s4QoAFlKZOqKbL0qKMFgMYm9av6VuXqcAyihljN+YvYK+NRt8RbJmfDxio+Uoi2KbEJSVoobxrB
6Ou61y0IFkyvoJRomzB0r1xPeMld27kanomK31J2G56JvYeYXrSh++5zBHAh7ZG1OaVQqHyDSL94
uv19yTGkN0Uxuox9+hEHCAdrQWKYjX54wgIesr3Sbf9+9fdlmCRMd1LioOqx1/d/X5KJtS+UMPT9
+zHwK8tJKxByP45JKPOKeyLV2dkXg3+/KEELxEuI3LrKKm+nidpk3zwm+Wmq0GbAyQXxJ6DW1f0m
o9eW0FTiJKQotXhoW705KK2ZrEKR3p4aybKr4rGGIlAP8AP2/v0O7jkVrx+uzd70D0M5s/0txXKE
poUSpreYMihJPBuI6dPVqC2YpoZ2kqdUvKZl0W7aoQcWnP8RW0F1pQ+dsKyxPdnJ8mRycp2/nebV
KG8jWHCFKq18VdSPvaHGm3oolbVe6RcpgddTZ4YJzW8MOowFyXeUOr87JxMytdH3xa2mFLTwPYhU
WbSnemTqxp60E9ErP6QOjKmVvbvRxeiNe2gRk1+RMSgBa3dG3m9Cr4h346gPwOZGCr2OJiObx4Db
poZGDQHE5CtvLORZmrePIZKF3dQm5C+r5dEfs3XUe8oh7+gbxyVCAEUe1UM95f9+iWsxpbAiGDIM
puwgNIAbtdKZm8zjOCBwkAg1uVxXCsyncfK0HcUQdggtBf7U1XfLMqMfAZpoiwAaTMdcJCqn2rwO
8/0Qh8ZlUMvICZWwgQCun5Q2KG5xXJN1WfjxuS8JhpILFY9JdewllwAK5JKgYjo1KyKoKnfYjtTD
xHo0wuHIq4M4rgZVUQ8eY3ujxhxFJr+wYLrogos3n3n0Y3lNmfTV+yk4EqHa/eI/5eSVcT8YOCsM
1hXT2WUxIaYDOAvEkFzw5jTqwVM2iAjyEhQ4bMSbqE/3TUVsiyXDki7aNc6JGQ0P/aqATHnY79ab
nLhrPHqWbSu7ghhrbLquLMi3QsnQ275wQ/Ac6EF/ZIW+InbAyDarqfrt8KaBszEB+VI7ZYn+Gfnd
V9Gq9OKk4WsqaN6Z4KLUoxLOn0eUOyiBMx0RcIsnMLM7n8gkHvqd1OoLgGzpPQHSrs84XTelm/o/
ac86egrNe1E/g/oZ4eAwPNCatPE9ki7kqSbSPUyvfneRw1eF7TVRTlV1NdO9ZbxQARTQeThTIGia
oVEF2oJL/fsnVQT5+0QvCGwodyTyUiLM1iYE2QNd+q1LTQtOR6MShCbdzxUu1epMSq73/H4mkCkz
DMezNTQGNpa54unFN+HXckHU8rcwnJ8aA+Z6Lyp4WXMOXwZzZBDA9AYHGkAYILPxm5uon9R2NnOx
7i0ZyBjQYKeHdxkqN2GLD4kGvE9nZ82j+UeBxeIQ1288mJUhbTfmN3/DiZET9nDFXgHPhHRYjN/m
c7hSwZ5BlIudEiErWZJS1Jon3k4GoFfvLfmEOg+dEDx/oTpCl4W63J95bSzNgEh0DMPr4pJHtvUJ
Wq6Nti9gj/oDwsgbxp4t3MMuwqte1u0QOQ1OEMly/MZ7AZUbI4rW2kFYDtduy0sKP5BmsdeLlsWu
hz+pL61rSzYG4dgLVVvWtLcQqolw/J3+DViITg4Odf2ZV4ItYsKj5jteAg8yNMPr/Ec/D9fex8yZ
PuVyogcaznTSieufXM1nejZc7TCsravvL6uH/D5c8x/8AyCVQgCZjWxWXM+BvGc3x8aBUpE3ivMZ
ggTcu7AczNbhUoC9AjoDE/Kau2D6OK8tIPv6W97Wy3AZv5VpQ4WtHDrAJTNaGaheMhBzGFojdlqL
oIBig/nCargWn/S+Jp2g5dWYOPkbUYjepCwza6cHVxyh+fAlN5/P060ZBQZqCs0B7uvlYyefZHTk
jDX4DSBk1k3yHhVaDKyywEcaF50mzwl3l2pbYMxHazJcWMjx+5CcxLj46hniOTwo6IHRCiI3u8Ey
LA9ZtEl+W8w4Yfy8yNkL9yYyVjDBGPVtaI+pQ5PAi7H1IzZzU5RPfTp3W2BIkpIIAfb9rZHY+EpJ
JUcgxyIjGiILL0CiOMvCazdRidxFAZ3rMkBmDahZbToyHnOHaNM2efW0M8xr+HtXyjuCovCThHdc
DFeFdIaSFZEAQdkELYwPqLWs5pjgeJht4ubkZQ7zgAlHEKl8WxC5EOtL/XUkq3GR/xiqO8ifg3qa
V7LBZahpkl3AAmAZ3g+w1sol0xZ9QHWEy8AUGL4Y+8RgYm2Psy6ZFrDDsZ4jgpsxnHa2lZ77jNuP
5BiYcCzuWnIQILuIdlDtRNwCkO68Vt84LDJASOZuwZ5r4hpACreEbfj5HcuJonCl4mEpb4G6iUqb
P2Bg8fca/bzcIMFliaMq94LpXjZulh1HlPQR+h6reOTNqQ1h6KBzQHeZ863Ou6Jf3B4Ncs5Ku4dP
Rnsv2ikaAqKFPKxVognpIyzk3y4kxWwxQJCCqmUcCmHp07WX7KnYhuKbxOO/JDpyvaPHr3iaL3T9
jMNW3J4SunVMU+9F00+C/AVfHv9eajsBD0DsX8DMEQwHDxUCh2iP8AuiE2bf4UCPasO7ETuMkKd9
ZkLWzw/BLb4T3auAavnYPu9qmWjkmkyIpdLuwnBrMOgyY9vpB+mrBY0mK0AOvsX8s0guEEV51lIG
cnrQC+K+LtrxpRbtTrFl08YMvyLUSv9wRGvfJ89R2ZGrrAfAb8xWDZPPS/MgCUOMVol6ytuNXGIm
YjAoxZu+nwhr7354CVRpeY5D373RPrjpxQDJ44LNZMztS64FaRzZp59ePdER4guVY144ibYxdsoe
2l8SHLsIw8ND1f52ksJHec/jL6P7afNPq7pxT1Rl10vEhm6wVCwTTGG4RQoNALgytIHoQpNBV+8F
qFYGNRBKNGvhvQqP9s6lJPmXhHL8anDHWKIMJsVXznF/Mt6T+JIkbzp2CeoCh7KqucTmm1a8c+4r
i7NHm7Jb+Lv8oxy3XXWDcYl2gsRpopvj5JiGP+i11TWzt8vXDVXOeA3Gr8p4aTW8A14mMkH1M2CS
6dFBwYGf+MWNXmIM+TqVD7zq+4j+xGEg4IfdssUZcpaRS8K+sHZNfGDQlzAVRohktnnygisoMd2k
6NNAIPjBXqKTM3ZQBSyCH4a6MaaVDF5SbDTpqow/me4OUCJjslo+h3yDkzPWnLPHpun/hOG3MD7V
FmNlF7tjizKD2OTAKdjgsGwg5Wg2WoYptGpoIGE+f54Cx7B283TyZlaI5DA7pXgpCZhv2cScTbQo
uQ3SOgfgPnxpj6lzKPjgRZ+jhx8hc1l6LzxxfO9hsCaYYyo3grMy8TKI713xRAuvGxtBevesw9Dd
i+aaxGuzW7JMEB7cEoto/NbMZYw9P6LTsE6+iNlhnSix64FPFi2yBzNIMF5EjbsdMD8/WzwovBUi
kIzefb8x6OtoR24fnzYlP+caUFqq50pel52dB99JjxFWctFmxGpZDVR//VODDXS1TIfKUIdDYhp7
tpdacXrQeV6/zPe4o5CNy8w1OzQ78k0RZmK2Qx6f8JBkuwJKpurRsaCiD0QybLGLkMZcZZpGs/8Z
JJwlAm/HIviyOzM4X+Rg21I0MsZ9OAwYGbTIWpbxkcWRq+5ly9jfyjeJA/8CYwaxQCJJPRoJtl5v
CRoME84R+kbUoc3sAVl9hG7Ddhy2fbfBL7ikshwIgbWHL0L3Av3QqOvxTqoBAh9t3Eeko8GlaewR
dhwFDDZ3sL9JcTQxd6DXXE+EJETdWQ4v1vCrSHYNq4eJWYdvURetNO01kY9RR/qRLVI/Cz3NEsAI
tiJ2dI4FhZPqR66i6SNa3LY9WWxuXn+0/TokTZG10lrl0IFQA8pvo7INsfXsTo7vmcCwr1p7VsNq
mSOv1Hlb8vRiBM3GH9aEtkAIw2/BO2fNPsif3G2KRMKOFuXdIbY2Jne+Y7nU+2WOcY4sPGJCbjOs
PLq9AdEwsda5v5mPPKI62yCyWZBBMUAV0lEGE/VRnKDPeo9YgYnYIEJCsjJsjZSdgHRaX1j7dPxj
dhVMeHDkeBPEe9WlboEfjlC4KXSjLH6r5IuPBj2B62plCxoVB/raeL+kd1m7yfkN0dMCeTfWA7+q
8CPrZxmFIkfP9i1vrmZ884pxobypNPR9CC9DesqEgxFfxcQn2hv/vUJcmRCRQ4wRBLTfhr8Lxl2O
waRKgyuXBXsC7ppoJuWQPjL1S/wBPmk/arygFt1tPExf6T39CW6IwNin1fdqXMmbamfZ+qpZI/BZ
YK5lj8dhYzj9sdxGb9YOpsOdrpancr6l8FwoD0y/NKY3VQRJqLAVI8d4aF/9D7dCezRodg/TenpE
p0hYmT8drkxUnBvN6TYT53DkGTjvbgpaTTC74sWAi3nnDJob93Yi28FteAzEInPsJK6wnst85L6m
tDOUNduiLqxNyj91lR4y6ivT1tnNTYdByvdmt/Zjm7oLr92gPYrdhtKXOkdTMYpZZdD22ErxtulR
Vy0SWPIDKU1rJpxlk2NFUUgks8USOK6oAFX0SJGtx5y/o/dCdwUSw4RlgBFCd/TkXcSHlm0BphwL
F/z85JiHW3yy+4J1Yv5axmdWYwuWPMlaCHskxxTcsluTjoALcuAwRCac0etZAAltuu1dql1ACnzO
OL3nCJQoD6cDtHGxXE+GwzKpiRhd7/gzIrDYcuv8jvsGnQJE5KgKMKCSKgf2LtpS6K4qp3rxkKt2
WttUowL5JjggkfsnbUWV9GVX97Z4GkN1MRB704oDjKjkE5bx7+INBFLE9g2P4zf4uyOpOWSf0Bg/
cIoIuO+QBUHb4E/BYNQQ528EKqr+wC1k3+WfqJeiFoOGpZ8ARM5VL+YRHTUO9EheJljUmDksEXPz
LYOIIgTxovQg+YQQwZpbbu4D4xRgekcnmV3HzFwNWS0rafGOI5xGnoK5Ssg9xJHmm2c0dv09/eBE
x6Aevjh9k6xt0iGIMF5aCq9msKDTmeLl7684lwGGY9/AbzDSQcyN+QH4JueGul5D7UMmBbsg+OOD
wBqC1wyDqNEQPK04a83nQgtTgAXVOPcg9dcSuq3CVrPlgGainw9ZvDLHJo6J2hUsjytCiruurUSS
5vbyJ7avIVFmn8rkmNBEfn2yR0lO8neecDQbolpI90AWgdZ1/k+1bG1PVWMiOYIoinOUD/l/nnai
zr659PQzBSLVUguaqa067NFXbEakRIr4D4KG9kvGdg7kFVJ7IX1fhWRTZg5e6SXDWyDJd9lErMBI
5hGubFkYWEDBaPh6raQlOa54rFNICzkFlY04lISTUrhiXM1cszyUC0ufWkFZmN/ZVynt9HdNc9nP
jC+WHCaH9cWOzh43QaNAcPKpf7IcVGfvd6SBhfUbB8jWNfD3wAUdx/1+lcDfRrLGCEYkCeNjZl0u
mpfiPG16GnyOtas/pshpY8wllmyncMA/k2xp8nQFmNscmRDvcN3uIJaCHLkpaVClHSd2PWy4CxTB
GvCCjwJp1WB6MNsyLIkHFKmqbsIXuxHgFyckUgQGotcoLyMfEQHUP9AHZvKKujp6Ew+agLp4RRgq
e2nc77uTEq6EByC0Jq563DRVrCphAC2ybyT7DWiuuZ47aeT/iEuUzFS56OcTZYHnQI/ANXf9aMmj
Q7bvbpUhhZv5gXb+wSSRY7u8lz+cTGl9KaxtZB4hkMmhfi199lOICCbNSDswLwVGdKXLwsMJBKPE
BvVudWuFX5P0Zc2tppWIaqRmYQFLdALNlVmQfvidgJl4tJskyvBlka8K4EgCZqkIC9cjMzrbWsQp
ipw853WIfhyLkJbNpRlSoYGh59FDqjdjs4Ukq7aumjhysIIXCCICvU30Pltzw2yDUfMieHadzM5O
UOyguHnWJ2J1uDS4W2I8hYISc2AAJoQH8zm7WmOUwRLGBi4ODo6NjbBXoi0rY0W0xgAD0s2E/SzA
iR3sFmTRSUEfIzuH9Q2KyHBHUtJi0oDsY8Eyio1cq72LMntax7FiI8lbiDUaWaTxPPnpniMjxWJG
8B6ZvJ1l3k/eJOC1h+BmhpJcbdpE8na0TsQjq7zu7P9BZeNwnPf6HbbqRr2nyuVT+LDYrBNmozHG
3tJ2ki4EAsajA1qA+3FKYccai6PLCsJQEK9RA61yCFvKEmwMFpASb1X/s0wcliyIQIpnw1bL4nWO
czI1INcHaHO0Q1KKU0z7FuOJ02apLPLYCSOb+9efgYpQk1Fesx5RCavvuI1+i2wd0KO5xR6URVBJ
hs+7+u7/sGLxW1gSFNnslqW/7tV5MWEZgbf8xSrHWUSoiJC3TTjYaCxh/1/Cj+hW/rQ/fb9WvsoD
kQfViTKFeX9phBeu187YdSdjp+1TyhRbAFwito56bTe89FdprxLEuqyvsbHMnOJmfGUOaV/rYY2E
HTjG3OSxTdElPcIPFr3EUR4EdB+iU3nAFp2dfNM9gpN+no1UaRj/ANzAcONyhS96bK5a+YLNJZS1
1rVOeYrZnqvGW1FyCXQbuCvGuoKTWQHHLISTDlrIyf43HDgdUFI6U4Pz+ldYLqvabmBGw8LDhSsj
Sg0/8ZkSrATEzCx7Ecaz3bjoiarkbOjLBon8B1q6FBkfliISEhGA+3NTbUxtp5n3AK8jbKwRhyDV
tUmNF5SlAekpATjKVDdgYsSwj1Ebryb9o1E+ve7AnI45ZACWzSnqa5T+5U/6QXXHwtWyMgCOwnKc
yIh0BZnKcSlCbNdsAfp46w6IveSVDOMOS2asQZH28BFUtzHsSl0pdDwsdFi2JO08xFn4C1L0Uuzk
s+yip1AhKDJwJrAHdpN3mjiQT1IKVZgXBFBCf/0l3oeEbanaQkYRZ4JrT6dxqSAu8cmivrFo0XlP
BFzDZocylQ3S2+XiTqzfJXG2L1MV6OxrAbfJaTHqa8zZyJyE6gcqhr03UM9seQZDDQTg6TnJA8jJ
g+HJms0WSU5D54CgzJv/PGxJ1LXFGLIGemxylRcU9yAX4JTUfOxVNYM1v+QXWEP3/DpA1hNsbdgN
PtvQaTA3RQDKulCe4khLdzkyPVNqjYX+gSqpenIomaNgjaX/W715hwArRWz5IFFycDIxjNmYo82p
L4Yej+gUZRMMRiT3TFKoZrhvAJQX18l6GlesfdiRG9JA2HBJDqNwANb+8TbMN86k+jtnWP5rvtiT
KY9QflrQOJpFeenZ+24pVQ649ZKXyZt9/RvK+B8t0DCU8lbVd9jAFMLWYANFqsBRmeHL4PBQ7CwY
HNWmPMbX6Nztq0127s7NjbodbIFrVqNTAiV750xtAuOCBbxXX7OK/di+j2hYrFn+/o/hB7eD/jGw
J77g0a/ykcD6+DDuwqv6TQFWfOU/2hfdrTe2SMKLAF9Ef9l/SEDT1q6i1BVtc2IOLdh0sfl4UE23
Gkgy5l4HWgDKf1k6r+W2sWwNPxGqkMOtSESCSaKSb1CyJCPnjKefD33O1Iyr29N2WyKw91p/JPqC
GYoMEGoKeiRWQGZe8kK1x6X+br85KteP9GG4iIBRFEJO9OH09n/xLaj3tKB+GAFW0sfyFn9ub+Jx
ONDzWZ+NX1qCEQApdkEe0Y/0hjoY6TN69c3OH8Ob/g3PxN3EOYwMlUk4QzB93e46QB8v2YNRJ3bT
M1vsZoCoXORP5r3iL4CH/jN4EtgmAZYSmJ/DNy195Qf9NvxNXliZ9jkQw4+nqZ5VcyzBZtIfjKrg
sHJi6G6PQX15Gl+l5rgfoy/yrxaab/J/UxJZbTV8is5SeeTMytDZU7yJaBhSw3qa+TP+93b/P46J
lB4FEy6OIEtp7GFqfKLQLlTC4rO7EZ8CoFb9aInL1ESQCoM258eMqZsND5SzOYJcTyxLzAjjhWUp
ZY5jSMQOhiH4L59Ez5WANYjPhg8TtAVK5JVNjpWOQZ9zmi+Wr0TrX9gB+FJ0hinyWmn6nI7KhOfv
wCz2pUHZTegqD+rGbnW1umN1Y2Ja3/haE3xggHLkZrAMHMpn/obGYSGx2wslhQr3MomOKZV7TxEd
qpx2/1oEobBT5HJt5I8dQA07gvBFf4cGsCB4IyY7DA+DU33y1YvoVZun4We9qK9j/zqDx+7mjX0e
3N8y2TZa21I9aGIO1/FV/N1HWhAVpFZgXzhSAL3ACaMQHRNPcNKi5ty/QKVCcPok/zJvpgzrTJfN
EVKJo4klJ+K25RvT/rfw/C2u42tz3cAvukN+ik/VbXgQtoUolRAdRMAECupPEZuP5TYPEd9/d17J
gt7eC5qErB3P2EjYHuytdBLlyBysIvePn5pbAZH0pBxzDw7Ucsw36QGonX1Hb2zjt+2hvqKVFHjm
fo2/fEirfuDInH/5S0V86mO/icMx9nkWE0ZcvC5miIaqzV0tOnIM9Sxyqq8iysSXx1cC2k+KPsG0
Lwze2Uf3yaPW3eblWJAbjQUhnB6bv55LjxrQN/Vfg3kE9R+m9dyPq2MDu4oU+IOfILyKexe+gdME
G+aTKblcjzqwklP4a3zm6qp87ZsDVMMS8QFazzELfsXRyq3ODcdftOjTv+sv4Tt+3pzxTbjycEik
k/lTmN3KCydg9ZD/zW/jV0fSD64Xvmn/ZLQIQMz7t33n54OVogGEIHwZDxlbCzzVD8gYqyadf9B5
3nopPvU3thiZJFTRGX745DOFRXS4mV/EafI48K0w37oGPxilW/uDu+8CmFkokg3Wr+42+c3nunGS
t6+glxlYPuZ2PgYShZ36WztnO02p8Y562d+dHv7RSc/57YFg+CQgPjuXzZsgMSqwuFf3k4UkFKAb
7FDkMIPKcJgDd+AdfAct5tEFER7v3BioTKmzk9iZMOB8im/Vw/pIn/+jPwDDGQkRhSM4D6RvOsRj
XrzI7jjv/moPBDA6AB+RojMJ4cQBHdv3FjvfU694CZfqO/Y9/Hg66O/k8KNCyTcx0uCD2mGfg7jd
LrgyDYXZYHeH56wmmU000F6YCd54xOrZw0BNNs5LAaMfLCLtYuUTARz8IiycMr91f/rhXz6n50wo
frLFctp7hKQPofJbTErDcACU+4Rhn/e/NvFFfW8yNZu8rfmCmWU/7Bg9kWfyaYyX5rP75C4dX0Fw
yl9Q3qw/ca7DMSroLye7HY41GASuNOMJcrqdHiBmf2HRRDM0SSQmyYKPjELiwqc51yBICjwGGfqX
Sir720wvjYZoNaB8q1zCzAi19FTqAXIY0pB1fPGZzSxFzXYinvIS5+IJKUa/XQs+EcZ8gVZClwMs
2U7oMhXLMwavSY9xbZcAQSpyep73k7gg8HAJCBXTgD/KftY/W8QWEg/We1NP0XUwgqzu8eyurp2G
joabm5K+Rts5z0l3P+iAGv2zSVxSwZdAgAx84RMK9hJXYe7wM0x6KUkICuT5cRpsCbE/YpHqXm+u
vLB3Y306skzrkJ3T0fzi4ZpTsB27pbc2pyLPyze/MF5n0V3YF5kU8Nx0BHycJOk4ljzGfJMpdDkw
RMUt+UEgX/tL25H1zjFhkMTgWLErM73QWjn4Eb/t8/YAE+HEblnotyNrCnfwhrxiLr8UrI8TS052
YND70z738X1TeBj21OBDK5Lp4cTFO9+Pyt2h+cGuSFgg5GK2Ie4YrrnoVPIIsjcQDz7qeM+UPu4j
yBjZKQbAYtXoosMGleTMW2ljUSu4iarfxutJsjoXpk/SP3vdQyJ6lIvFrQa60GacSkCyOf/LmuFU
5z8GrsmSnAo0OnSXWedJ6q5JNAdddaYY/Hez0otOmx99v0EHX2C2WNH5xzFB0ykx5ep5WidbLmHR
1O2ty0ic4X+kTKYVtfTZ72iQp4FJgm+Sqb2ojYB/sTiVmyvyUc32/n+n4FBLZyBr/aqEB79m67nM
MBVZ6mU/NqL0kI9/utRkCM5eexIAiQN2aEGL8fc05KyMFtH/oifqxnFXTbAW7pZOCdGOu6lQ3x4/
ip16UovnNfmWsMJOjBcGr3MMt6dQjU1l/Krk59lk0O0BFVIObEE7W1z37dLumg7RN1ZwYE3iQLKm
f1M9dcSYjCIHXNCK8s1ivSpU69GXKu425dKYHFQs87rcv8GOTrSojgOSiHxIcTLg3iEuQKnXW4JQ
ll2uA3nKUnveMoIjCV7JgKLxqMeKdJgEFsKuZ9o3u2JymgaIL9eDuejvXWE5XQr60FYLsKHi6mxS
kRQ/txGlw8V3MmWRP+QYhPCCRmweoiA7TU/gbMKfP1gpImeVnaPu0pb5fUR0TogPdseroJPPNfd9
9LDEPNCX/KasVXOULEdiavyK0YCCvQbApiw4CYVjRrI4iypx0scrrfbNaNem4Msd+Qd6t+dyN3j+
22J4rISgZ+l4W+sQDaBTrUSjScV1zXCPUrizqojPgG876VmXRbdWdJ4bzIFPsvDbqV9p4iURQqrz
wD0wKu8DFXoUPIvPMVEQ3DqYukgN0nhi6XeQT+ALbfFsRCdz+tzEv1L2KKSX+dyYQVR/oYYbUctl
wqlfP3JOmqL+VVXE7UerC/vqUNxUHKiSzyHHesxUwopHcAdcMsZZgDrSnCtvKhGk+yhAVpTfOAsB
WPBVnPrprKe3lBmF60Xx8j3GwAZ4xrQgp14E1ArCCjaNivpiih4jIJsr/agGC2/BVAXOBCi9wTD7
yUCGShivj1Z466BZexYNvy/pFHNFtM2it4IYiefO9HWCyufjiPJHDnTQ5NV6SYVbYpLjOXEmo5sm
bLu+DSDsES4yTkTEXMTjbVgeR/rsTSlCsoFxCYgSOQ0MybEuvuXloZR3ZafuGrzEurvp1xIjcAvh
Sh2nTdsmVcQhhPrM+aT5ZfVXoHHEvCdGsPIxGOxFNAzD/PYzMhjgQLeM3rQOeDRhTT/30gfJx8sh
E9y4g+N6qSyfQG4Ky7PYtdbLLitf7BQP44ocDmLJacRTnJBqaFw3dEN8e6y7JT5PeTiXGbPwAIMv
zBejSgA8ZQw1+TWV+vWoycJn0WmeCWrnLBZUmVfEnAmUGfq68sgGj+FWFK9VyRI0+Ioa1iX1bU8J
LvLEZtjNa5dXM0aN6G2P4aaI4UJqUWFTcs6mJK53cmLlhgJ6NPNYB31FxCJ4SEaPe95kmGTfXUJ+
n+WYPvO31hBk3aPoHkCy+QDjgw7loZfBZnmz4oobFVDP8uxrw2nCQS6f4Gyl2t8IoSPKoT+2zxKz
pURE2fO4eaNNO7Q0HNKSlpZrn99JR5qUl5EF3mhZYJj39d54pfqSRvMRLm3JCHGyxoCJUwNW2niP
lXrwoQcReBf5lXHb5F8Ol9+5Co/deFKSsFRcRT46k+WmuT/FUEUIx4JcPykUVcdnrXmo+YuufZh9
yBTB1U4zbMuDJ2/nMQ8m6yoGPI74LmSgDFKP0i9BCSlZ1EY3koNGONcFMdWeQI1O7zSWv0aXtvBq
mYfEM8EVOqdYHYn+U9Pt5lOWhoV0NEtPM9w+o5XEiSUWBOS/DFUt+JJopt/LB5Yh3k1Rfs1xkykB
r9vcXhLLa+mf4iZg1CFUSQ47woWlR0+8uXQ30rAyvATRugNWEitskpEOHZKPzDWoekddii+5uT4L
KDGGl4mnHuISQZJ5xN12zEaeG7+qPw3Dj+VHSUlCT9/igY7pWtL9ob1rUSCvRD7fkxr+99B1wnsl
WW/1fTVtBQUcMZiKLdI6RTQfezYwIvLDzTd1oum8NA8a64o4fz6N5ksjhfXoWBXkgRfvfMR1j2nL
1mdZXR8i5cMS/0FRSc6F+TeKtXtJO/PkWoSTQZxDR4ARHVsFwsdHbJAv3oJPdMKmuXic5Og/+wJq
7rFwXVgIYWDzHJ1DEec3eHThoTDYhKAXfQt5FEWtPWUHBUmln8pIeTzJHeY/6kflPmwisMMzgltB
Br+MgjjzJQrNkXkinAv48Ph5zn+boAaeI2PiKurrb4vaSVdHdZVnyUb/Mvpqy2uQMK5A409gfanh
6PrLNL5wqG+dy0lr6AFyg11bNXvGGg76OdbfReOGFHjGE6H5W+Px4wKPwepMufEWvULsbeRamJ7R
+VZ7npZ3K//Tv4nbdRLOqRJI4iUzntMyEIVLptud6CSE3+oXYbpIbaDhS2EAJCqc1fM7Pam24fCy
p4OTJe5+xmCFaS8rlER9ivRTJQRt+xaLnpW+1jGHD7FSs0VhNXFCZPbF5yF7FZj2t+WlWl7S5mfB
dlpLrX1Wq99mCKp9Ko6TQ7acVvGsmL4o3EpEszhT6RegyuFEWeNqXabeRqfUDC51mQl6QVk5j4mj
Kj7ipcSJiBdXru1MHEvbsnhK4nYzxPGsZcq9DSTjnJJJRfcXc3Q5X6ncqVSsGwj6vaF/4eiGcLVK
xOzLL32y1n83BHgZFzRozVaclcofOLA4FxGD1XYreVGAjfxQ6+TN8CsdDBQriERa+F16NCiygs1v
oYjpN4GLIE75pRI+pQG5mcfjtyqMLPdyJYI2FCw3m+jOcqmKlIg6MaP3UjxLUNV5MGOQZQMbtQ9K
rOvNN6Z3C6DPaiFN7Xo7q1lQy56QnKJfXVq9xBTOJgmY2XOznsTkzLcxgpi1XgQ5VOZ3YUXk4b6p
YsAssvU2z+LW3SXtR4OI8M2CONMwtzDVuJzJhvlMqaaYonsPOWQaFTQVfQo2W6evXJkIhoqMTGMD
0e+4WAOqjy1KFjQ7G2wQXw5V+b+7iN97GwOOZsRO+erRtNq24F9Mf6+Qcb3xLkUIcmwp5b4gsswF
4IhgJTk0M/4gVflHM3yTxb/BwfCEZIc9lj2YVc+I+Qdx9vlr8lm81tlVKzk2+r5GlxDlNEQ3hz9A
Yj2L3eaiDFHg2dETohMlhz+3mfgeGAoQ2iTw5uz1o+IoSFBwZULN9feZjIQyrPuvDHCTDHoQuT3I
XoN9tFuLAjYyEj/ICjaya5ddDfFvqd9MGDJy2yDWqLaHm3huq/ioCz+NDjDaulH2ts60nKBNSIPt
FMmYt3mxquKxMFzM52W8CMYfDV+mccXBA+7fY1/K5eukk+Tkl+p9xqNm7jRK/DyTARK7MfRe/bD4
Rgm+nt2zyWvxDr3PGVtW8dETrTZQKAuBLmqF28TbvUoIXZ0wXGiT8Dn4ZlDDMikBfPCKkEoTXqXx
fbx3QLJgzVtxzcb3faHJBIA69AbyaSTb/3eNX4rGW8Bflu2HcamKHExzDHOVTq3oA3+JVITKHuPy
rKmh2ZxiNeCDqNMPNvq1wFt4BhdlZ9rXtUYj78ghwBPiHs4+7n93NquD5EVX3kU7KrfRmaZi8Xe5
O0RyoDlmuTXGg2X4neEtnC6mwaq619tdVh1Kjhxj+IfFusL6KNfMeqoWuoOeJ+U5td6n2ZVbBxNu
xIfB6fqZZaEmhQZYmxLq+IjsKk7hQWhC1wOdHJpC+dKr52QjDbOGu1beW0JmID/QtkENo6rhnotM
BtUP1K/9oexCrXdjlOawhc9b/CZkjtIx6Dqj9aalj622dfnSjG995BWqq44+goepdVl/pMkRk0Bv
0Ap7MOt4DUFCY8UdMLyA2n41n2Aj3Qsd6s2xyvEbIBB8g1DQ/sLc1/oRGnx6jP+99gaCo8HN0LtA
u3BeGhmRgLpXAMBLbFAMgipZM9Hf0SIiVArUlCzWERnRKOa/dTDJB5AItubVvLGHAIys8J1kLd/A
kBGL8HFUeBlA+lDIdyQ/7eAGdQgTr6d6Ts6JdgOj0fpPjpopZllwhfllBICD+Zzl6KuM5z9mTPQl
yGyvftaI1RMaw1TjtCvOiCTVeTpHyc8KdILPo/xpqc8bOC7ZAfP0qpWfygI3/I+f4kkApmSwARaZ
64sp3QsypGCIpfsCb2CBao9RhWkgORfre2H5vDloCeX61HAMVURICcqbRfoyQ9ngoHnYRx+R+EEy
KkC0iI6GGoW9Ng8CPg45iJHLgz5e1SSgQEDTzgWJqsyl/Ql3XT7f0UXNS2BSGVh+lIvPlgGoVYnH
OvFmw5b1sJreqp0bwNQ1h90cqvIlMR6DdVMMR6NA5IfiDwZuV0ChHj3q5U5E7d9sjzhq7GlkKdoT
L2JIawwhKnj4ycrY2gJF9MlriUa37Bty4V4pBLZSH6N7pQUZ0EHjjhNm37+FRn+wl9N/jhyCfRaa
rr6q+oei/Oo6q+VXQtyEQLLBGVhKW/FNvfYlu8VxQJRq2Z3qLeadI09UXsTmVTdCpLq4Vcucb+lz
vVKHbSdNkGQPQSRAxkPLrDM7LYEYeVPioNPfWBxJkAcwANrTuV0dPr9S9KcoUDN/Wd4ZNdch5M/A
RigtDBjnVWbLubAYiFIwb34an+cSlMame9NC9lvFLu4ZPEe8n0dZYcm4ZrM/cPiK2jmyjj0pdNUR
3JTym3o1iXwnl3WmVgwpk9yiqjzJY2j1HixvP4bJfhvbsNm6hJLPKSkh6byu83o2YgY2gBiFtTZQ
5bvZ3CZaNSZqdnY4OolcrTubw1+zBaDtN19ZEgSPfrGcALNuXXsepf3eNe+1/Oj5rfrAMNxFuGew
soYJl6Wllw1WSGnvPZTqXHp964zGuzZfUuvEeTri3hNe0ykc2wujB6ueGl3EHMtsOJFtmR4yRjl6
LyTPWcagFOye9uD5VEQorF2cnTXASpds/gSszBgPHJPr23demW+DDI0rFWnwRyQHVIFqZYNGXiBe
lulDID1sgxVGnLC2zmT+9G0IN4NIVyKvaw0Vg8gt+jdOJbLo6K3RrjGXYf2MkmGWHauxUcGs071c
XP4izm4NbYL9yzJzbHOkWPnDUq9j/JIiVEt+0KrO03kpP6YZsoBFnUJQFD1G566pp2vOvlF13mBd
QQ6RD0zNPYsY8Dib4TUreTsa6nM9fs0YBBR7ElxTJkbc29LLrP7RjbtY+Yt0qmKPZMOVNVrnLGYr
tBHIpb/tsrqixfqaD3/lr0h2B6LXx7AcvtfCk4QrpBB6gHrelUKG6czDtVAYaQI98nQLerd+bXn6
M8cBuVUi1g1yO91FRabFyeH2hafFbv8fxpEltoYihz1ICDt0lFv1yogzpCc5/jTUI1YYwg4vefee
MGhoN0UPdzVBViNvRkrJuybuWTPDLTe2EKuFtJFmg+ZdvyTYHoyzFYddctr689Tfm4zXsnwaoBG1
9JmBkAUe14XI1Zd85hiEowlwOfmdIP9APGTltBZu1l5jej2Gv5pGPXS875aMZEXkbsJRX91s/Rnn
Ty1/SHxIO0AinNhVtuK+xoGGMAi4vwpX8WSVoOW3OPKW5VpFtG0cq85pYVYlGssA6Y+dfp7aYBeA
NS5EYp6eddKUOJi39X2zXrXeTkgLsyvenfLfkL7K+YuBcDia/xCeUM2nXW4I0h6FsdhQK0uUi0p6
Tq8/HQvT69DJoBMS7JTMIoRKKv8w8JFbtva9F/LzaIq3DZW2EkSCbYiXMeeC4tMi+5f7YtndCjn9
3lB1mYtUnb/lcNsBBUrtNI/fXOC0CfQigE+sk3Nd2SPqBALAwIj+U2Hi3474rdqW6alF1O6Ny0XK
/0kwaoN1ShMUiOlJsz71GgYlze0EQNuAuLEK2YujNyO/G9JrLeyqpmr7kw01B08EEaCxUxgoMEJZ
95ThpzLu5nBNckdejpW+189BU0f/IVhraLQvBnK3ErZNKf5FMxRmGibpVYwDff5c6JARX7LW29v6
tp+UND/iSbChkYYshkjsGVzmX7AT+EuFyRenpn5qwpYM1E3C4E+o0fwfJOKVdH/OkP2iP46vsloe
jqpBWZSHWVgn2Eg2V+IGe5FsWQJ/Uklmp4LoLnCBgDWX83PGpiTpXzEKwz4NoPHH3B06JtzTWIed
BAcJB5AY4PVgukirUyRxOZ80Wexnozkb+DsHRDYVMjDJhi07NOpLtuL3DiyMWNjT+ms7XAbgpJI7
zbcMty5tjUeRPCPrMD+D/6XLObZCjAf9bCNwLAsfiqTvnZIOk9XeIpbBo7hXpol3reURJza5IcyP
y1/Buf63RjQWEUtXc/FE5V9mwcp81rufBMqNtQyYYpvclGGuDAvKnrrfqH9jvjVGxEQf4EOJGjbN
ta5PwxCcBbzujE5Onfp9FxZV2JJN13v5SEAzthXjo+m6oF73bTAeHr0F3oMgkghPbcABe40Kr7fo
A/hIxBcksJLwasYYT0INVXj7Xg0XdfLFzC1UX1RO2A4K4Trkr3p0Mch6G0NAqjV+GKa3KchyTyu9
ubKnLxiPHmsfSNt5bj18ljzRDLC44hiDrBrmPGwI3NFYcc/tFkgWyknPTDyN3En9fVR2ogQAbuDd
SfB/Y38mBQnvGVK0IDVfVNlbUnyz3loH7fsUPfd8saZ1skaP6gsTcGclk/g+GZwpXuwhQegGqITj
YHqR6LUmGmIQk5uEXbbbLiqRDRHQ//fEXJCOoY4IcXOmla40N48d+ClgfRBNXhS0oQjl2sRHbQoC
00r+tocOulF0qdldCtrsbLTDYATb/Darl9YIcUBWlW8ovpRe+Rk09vBPku5myLh4TPOvKWLgP4/W
QYApRivkxyumao9hpovBP3fwd5mZcIIa4XPmZazVcsAlkbcY6QDrCIRy+ppnxRnKO4LSerLzxdWr
UMxO2E2S6tz/iUDke5eVHVIyWv20Ps6mM4p/+4xuq1Aywth00sQBLe6I2efCH90UXnU5DjPNyj7y
WCU+QQEaaCEgN/GR+orhrZtXyGGyOl0PvOiWnSMSdAZiEGG6dLb1NKt3ERxzQoq3YIA5KcJ52YEH
N6I7bv9+eRVrGvlEtC8+abUz7NXjdrXcq4rUDjDquwqBw8fXboqfHQXtD5YuCAjKcMborfwD586r
hV3NSlymssxiaGNL5CaGOL221Beb91n/Y2UulY7zeKHDhlRmwhkHsTpXFZW6vNPiGMJAjcXO1q5F
UG3ONroor2CV1sAcjs32LHQnhfBhfTxLlSctoYpsd8TH8oTLjipQ2xhd9F7xduUeiZsfhQ2nnV+n
5EuX71H7Rr/jonFOBFN8YlRKdUcaP5Cttc1F1hxk10l84rsDxJOkPPNhQ6UVuU4lkOx1Xl9Trnui
pRWEqE5a2MhCIrxe/HGEJwduFIY008+99p41Xjp/miRxRxQTVJ6YsqKdpC4UyZBb/+TLi9A6rAbs
FxrZBglbwN3a2c4r1j2F8x+THXmr7bFO2ZQ9ofHU5KWpP+buiziPhl14cJxIvZuLD/oPJ8NTDFoq
bSctD53NhDqwGxQaopuPqPTGRwW0MVVkZso3CjdRT2oIWJOFWohUjr/ibp68Zn7kWYTDYGVboD1z
qsxzKrvlZnO8ZJvDSsUmpa+H8p+s5K9KfrU031nk55yzmaCU1BWmfYEufsa3Y/ed8/FTq0IksxGO
40VRL0eyoSOFWzPjxGxBO8pc5pWZpVd1wr1VG8iB1kr6V5g+ehJKc9rsPFvAMg4qHUs9IJoHrUKl
aOJ9BZtdATPtej0qxPLHx9q6DO15qLkqjpF4nmlF3F6Y/dCwTKhV4lMXX8gSEniydAdcVIsv1ejx
+6+JjxJ+BJednVlxUEnog9MqLg8TshzWi7zw1CGco5exuXSWOwCtoyB9w8KVKg6ejtQKV+2SWYwY
z/KEhtelqQBXNYrNeT6hcs7lsNFOMLretOKDuGwyIor0tmQPMaOg5B+mSVPe/8UNJa/8uQW8uN+F
/rMqj3lD9ApQ6yvtuVvgfVx0QYrJ2eryok3kVn5BEOMeqJLjccFJTSIOVbo0OzZuhnXhVUG4kwhj
kM2HImO1ClrFN1XefdoDgJ/Q9msiclLUD0ppMpPOdSiZ3/gq4PkVYINlQ5AQiitc1cfSccCDp1uO
hQJTAEE5YteqKALItH/1GKrIE7RficRCYzkR79LS8wO3S5PEnmSPN5OQ/sOonkXlmvPmdidjPJfb
sVgOohFUBYs47wQd0/UPoLPRH9QVoMBFkVIUD3xvTG5sn7AbloH6A9o30DePz5zLt1FCABTUfFZ/
j5DOs+yRq4xllwk7O6LbJdOczoQaRBink+kYqQuHLao4l0IeN0A5VXXqjk8zEPpjzluBtAL8j26C
mH8gYH4EHFL48qAdntiBkOPtEwYCDktHr+uI6q5k2XXCVIHsh5zqb7HXxNyJm2FDgejL92g6g/FX
NaOwUtkUKe4yWOwUnq6svau99VmMLdMPwl2Rnm0bEKZP/W30jNm9pxuhT1y4YG4D07ULqi8ha+Uu
DhF7ZZhzcAru+iE7uqA0mv9NlYVcMZZR4oFKbcRal/rXtkDX3RmhAB8zwZmgnIRApWIWlw/Br+vH
kHESBpt+K0Cu6IHY2tZvqMJiU2YytCXTwUqhE2gAFrtjgU/dD7q1/CsuIaRYH/izEprqd4AwivA9
0mlAfCnS0R9wtAU3cYMTWg9EFjnS1nfloNaf1/GvLp3VBiUiAvy6theCXLdjlx1ILZZjlCqjj2UH
rxpuTnKMHLSAqD2X+LkoUBKAiniMT6p8HhY6yWOnWG64WQQks8V9lD4Qli5/8fUQ84prkQKEgl05
tjyp+x6pCgIZWD386HpF3cV1ya67kSsFxyZ9wQXKQzAJv2cb8hufBxIJ6yOmLlx2W+msiDchQqB2
TwuPKKt0ozEYIJf9E0UkfvcBTS8tmmEqeSUyT/R9SOu/9eKotYRzHEvraFbHREZoeFY4YfOd0Ibg
wjmr/0PyI9BDTqllY29YqaQTZTJ6UEkn6zGThq0Ql83br26kfNGT6DVlaMgQDGT4nqAdO7QDgpct
8NkMJJeGaHlFBvQ5K/WVHUsi7IakYEbXH3Zdyo+eQMrqFatIuIl0SNkkwputTWw4Mfj6X9JLu1ey
31eUEhApancTB0fEsQC1BGxFQEfsjIXNTpjn2AETMnW8rMXy6irFeVjDmkY+Uuz7E2I8ejcBG3Dw
9T5jAoSUiaAKE5vsTkrIFcP3W/7q77z0Wu1NMPY5/CgUHs3jVBA/MfLFogvxkFVOptyYSs30t9Gv
puJ0g88QjDmufusTbINwKId5gcLkLITLJHiEpgG/3q7iQJzo21ohArgAgyaUEg7o1v20tLsPIkqt
huFB/RetCnliaFJBQ8yHSQuwGbJYodAGCOT9V2IbYRgJhvwSzAxgXVrnp4RVQ3Uf283GDUH72Y5w
MYU9wWFh7YJgm1QbFVhuHhYA7Ixyv1BDOC/drPXFpGAVY4Z81IkM/ihoiCTeoMoAb3ZoV9HCUbtb
xWu5HjmfQXFIK2Qt7xD+5pgoydryZyz9ZLZLB+Pd/OW+1JFVYA8kMZr1TcdHfFDo3aZIpOGBp5c3
yLLTqAcDez9xEyNJmOj2yUpSn9O6uIH+E6FwRIyab1e8H4g5zEPHvpQc2t5pIYZ5oFle4PnJRsGG
cFB0GDbpAGt4Q49KTl6+eXp5anBXEvVSHPs8YNfs4tP8XC9+toU6ogKSNmRHIXcXBbyAg5smA/gs
n11gY8bl7kb+VkL5ua3sq2x4BuPyFU5z6h5Me5lwlSk9siy/2xyxuVgrdaq2welmeLrkwtXAUojm
EUErRLuuHwtSQi4M8DEuP2T3op1xLy9Omhb3OZacYXdsRk+M3Whuxd5JPrk9TZFOXG+KL4DMtonT
Q+dOYrTw0YJUkDWVLybOsPsKkfBcyXtFDOoagByIzBSH/3Iu1el5Kv8chwE82UmA3FGwYRDnXYZt
FI4L817mbLWfAzzhMmbiN1aHa0kwXJQAEUAmNhxkTB9by5+dQGlk1+5B7l8U+WTkKFkpXexg7dFm
y5F+bJgAI2LEfC13+Mx4NsgurrlyqU84p8Ar5C2iBewI7zltRMf1NrcmcqOk55eS73MENmAAr1ae
bMdknwZwFf1a9BKRllcHrSLm+Ko6SBTRNEfUgPVLsWYX0QaqR79oUoBIKkBa4NELjMlJyVFJbSZI
1iFX50AlvBq1BN3m1ELlXjUEsQA7uv/rqVpy2ffS+ENv3zo1LCmPGxyTmw6OwMDY7IH/m6/6on4P
XesX6Z9koQEvJCkA1n0m4oGIR7xeq2NtN40GSv1EniryDAp9oTUKVHOQqNwgpQbMAwbNQINWRqcB
GpU4ZjKL5JXHyLsNWpifO+VynCU8U8KaYcAQSKnGx4kJibwpUbuhjQR14lvWz0cEwrlk71Al+eMa
5m5y4fMo5nIF97IyoM7W+unr+XdP6hqH9TEH8lc2cn+BUrg6GeBoGmhKE5wl5as9rKTeiqiAn9Ck
cserpdtSniGydB2pktFVX2rCVSBmGVxOZGAiukn3V8VtStzDz+3wlx2YkXHdIe9vXimgbIRMc4Hd
E20+jRQXk7DM6ZffUkXy2jwyldP9EHPOL0NcUJ6F5lsU7TEdTnOyHqSNhU1d8sohxnIhZaz4Zhwv
0emhw+QzkHB6KF71AgSVlaDZLrcb70NS7gpcJ8YsQ3rcEm6CR4jmMymYX5C+AHOgSEShjKaNiHnx
HeglPh48RtM3MJPMEj8+Qabpv5Ayyf84Oq8eR7U0iv4iJHJ4tQ3G4BzKVfWCKjXJ5Myvv4urGY00
d6a7q2045wt7r63tWKPVN8vHLqq+FcfloSTtHTfX4mslOXXVP8HDuJlLQ+mEX8ptZMtIxUEAF7bk
3kn1A9WZHDsTSB1qQiZYAmEQVHVrGssRdhmGgHmjYBpu1pU7ni0Rce4KfTbbvdoBY+mLoU5QUhNu
JxyydOicsxtZ9MTMD1BzGruOJxtTGL4e/DOgxA8AF/ziW3C1G/8VYS7WjpmfGTPeoulrf5MP9hB8
Rrx/mJhYlSr1bnFe3aQPltjjI5RWN5DUzBL5NyEdEoZW0BbobRn+BirK+kJBBqi36QbDBXvq2W/W
3edAL7yqb9Rpsd/euzdsbj+Vm1BrcNIuEXX0+mqP3xSzfOpUx/zMAOMFAIJd2T64aKE92LqHzMMR
joFEfbJKt/FW+QSKhLS2/Aa0hNrNoNxYEfe5x1zg5D/TVYGa8bNYwxAmf8ySQxnDJBeuBvds2l5T
bg36C3MbHLI3Fc8DPir0YS6xcLIdlA7TkUPudkxcPqaP6DQ8TP4QH94UWRIX+ZADXloXtnUyfqwb
Wp/4X7Q1zrHDsiP4P3qPeD7ZdChKVjNZ6avibcP8HEEEs1R6Yboloh3eYZYcmj+EIvTso+qiNSyd
1G2+mIF03nxO0emDqfowp01jYARYS7uuJwdOynb4w90YK3p15blT31qkI256SU7A3xPaPtKisdKv
yieRzcGOigdQQoacZdxNX4iZNnyFT/WMZNSyY9vy0f+g7ezsemPlDrMDMPPIqjD1o5iw5X8MxfvO
yzfVAe4Q8lfDf53TN0bewYGsHWwOKwqTWjsobvnLhjeELFSu+rP8cHgDbEoHNz0EZ45bp3RCWz2D
/z3HcIpXw1/0Iz7wCFBJfHd/mJcwUC5kSWyDFxw2TuzKNgmHNq6t4aNIVowk97VfbCW32Q4Hxi/f
yYn0th3ZyIfi0fFPqoNyhZzpBCeyec7xLt4yxtr2Nx7uX+2nmlYs1e+X6jsQ1xqv5P85Utp5PE3X
7BukO343ZPxMDd5NG4Eczcdf8Hy5LQlJykf04G3ik+EXFi4WRO29PaukofLDiofYZ0qy35Q7BHyb
zpefwk7YW3f92PkD/0pvkxscqfppjOYY7ssNC92JL80td+E1PUoOcWxefAHl5yib7hj6M15AVBbX
5KM61ruDcOJdDC4IE87j/56k6lgdmyNvSccvFm4s5hHYBZ/BI3i8ibqFnWcpk4P0krp8Q/Bdqj/M
FTyAMyUvt7hmo3kIaJthpji8GvoCMLszOxnlddJsowFAGrA55kk7TGQ4902As9J6+Aq/aGeLafmY
oNtS5hJ9VvC8SA49qFlte4Gekwsni7nWoFJoFosfz+RKxLwQvCnhngMryU6InT4nNOFYyQEvFNh4
nZ5dSwnME/cRO0nM9wAEGPdRzfPPQhYXg41TSnii00JpqPkIp7JLfkOmgqhbPZuMk3iUClCGE2E+
bwyQsBSNjT3WO/wbY2KTX2h8hE8sFWxZB8lroytrYYNIAK5ocjnkPRpVPIZ77rgcWFCxcuZ3zJxI
Nt5o9+ldZ8uL4BEZK+0O3QZjvSm/WRPa+DycoVIYi2EmU/YDRabOxN6IasRc5ICm372iDk5aZwTn
Cfg4xxLzg5I8G2kNbBlHQApeg/TUK6hF1/JTH8GRne86hB+r4B/OWLS2qIsOKGNdTIEu2BIXd7s/
HeU38e31W1yHL+7Sw3TJnmwWiFoblrt+9frT8G2Hi89nCVFjhcdsFWCGQ6iuVhza/esueu370F5D
vwHsdY3u0V6/5ocUqV0jFEAHGOSZ8b0YlMyVpeHWdt27kha6HcWsJ+NKuJUhOV4xh+1HewOCxvlW
31MfbRRH2rhhgc45JiquiUATpeqMithvKfF2ys/8axl2tC33w3GRCSwp6MGdLTinF0QbZHDVdcPx
3P5QJjOqaDwyJ054jKBZGN+Zx/HwJgQn5GWJhfFh1eJns80PLKlbZHLX8V0iaRzHWczIeG2d2vfg
c5psjCAL+AR53UwHu3vdy32OzR9v7bTpvpHkfE7/xn3HSH2FWaQ8YdtfzRJ5qEThbphOIxeLHux/
uVLJyAtLT0B8/wc371m57Xu0rzQZFowJTqb/IGaLVbq84r388hcn8Zr2qvkKDo2HEwJ/plvc1D00
rN1UBRtMkUf5r99JDvlF38MzP4hPlN0/oWpi4eYxyvT5FjMRAX9IkvSAcWOaR8YzMV9yMELWkCRA
v6LqWTWZB9Hrpy8jGDg6lsNCT8NjUFWs1JqUDNCHmQmHUm8kJ4zFJ1OqVHq01WdlfjQFiZCcAOtE
Ip/ZRo068MLQdvFnwFVB6b3lC2XUk2vrsbZjMlN/cmuFXSiZGMYCSPG0ZaZxTCoc2SixkcYBFfWM
6AETnUWbEqPkP3WcsyDeMQCZG5bbKQLEiDS3NWsXnlfRH3D5aEv6MFhl02aA1pP9CL8w3zNeBKwr
iX5JHaECmPPRa4ysyl7sxKYsKo+8zq3wXjHkLIrcchPJB8UERdXiKpEa66vG6YHHV1E2Vimj1qB9
KCIFIxXC1UAavFLTnlRBQ3HGFtXzcBhryi114oZc96NXdWesccQntliLf8WFhra+qDLUp6jOvycE
Z1Ry06wPR8o2gBK4fc7YLxERgf4m3+liZJ9sP+rpJir3UL3n/Xbkrz1jEBPdYhkhUl/bGVmxNiMd
/Fk65rBkH+q+VOKT1a580PhZlllC+RankClv6E7KcCvgDKInssbbOB8ZCwXFuZkPNFkazBRt3Sd8
UtuCY5PEIxDXPODLxc8MgE13GbgpdWT2tAavzx1SKBDH9+mxHWxRp2VaNacZHE6xbixnQrMxX3lK
yg1NYE+gKMcXZ/4PVppA2Ze6g5tCV/dptheiHdbuPnYRFTIxUoy9yjypO7D6FLCGMhXQcqfBYFlx
b9gBWM0lONYO1tZv9SyeEfFk6iYMNiAQWNPqDVvOU6jRGPY7hn0dj4XAccG5Ibui7MqA6DqVOvZE
C6SDNdAOoMDwxXkvwqzh1C86jw1RlWdVfoTWXbQ+TCqnyUtjFCIr4LsrJqZR/6EoTyU5dthR82JP
i8oKl/LdEtwZX5p2nDrfGg+BuJcI61o29eCynEZ1H90pJLpmwCx/Qa8JPGpiqgdmVt8zbwXnqLID
1HCAMIeA+oKhjWN5l2lnlln/umZXNYdc9frX7qUgEd+SGlfdGxP74clSPpLqLOj+mG9HWHaZnUMP
TA8p9jgC0aEHsvj7AQiQ4NN7xrjxeASZOhs3Ptk0gYS2n/sLl1b0Wys3Fr5gIuWHlpxj81L1rB1c
Lf0e+7sRM5Q8d+3RpAQOf0nXMLo7eTFsx+mzU9WFct2nvsh+n+A+Klcaoong530lH4WMtaSrcBAf
w19kn0uzvFHDjck8EDSWNZ4UYR+X9yY/pcBHmiuhNkuAN7PnEMzX/7bO5MwekccTI+kKv3tZegEg
Qd5jJxyBh/nAstrCH4VzBS+GZMEd89QZ/QILOjBDTP3Ii8fT+mwPjHONg3rKMNuZf02IM/dNLg4C
nCD0bdkWEq6RQz7YpmSrSHtNZAa9Gci0ATrlxbnbTIjwnEbzafU1GTBFQ+VCUM4+PDbElqTLiYXT
n2OMJo2arlhXTlWe+HrI7OsNH7FsaxIi7+uzo85OfTT7JQ5t4gpwQMJt6kP0J53F9JDExy5/6+Kd
2T506Gc8roXHx03WjjnuA/3yerx6Gw2PeawwLS1BbeB1l8A/AhYyJ2C8ZI8H4YO3Zujf2vyLzqEG
cgZ1aglcXbUHdudHkAoVnvXRJ6j9X1quSDQqdRA3iFbJWeKhSctT+WWaO9BB5vuwy26wZY4TJzEn
1rt+KGx4gSuauxWshiMpcpH+P0qaQePvdBsfDZ1qsTFIe1iX25HTFXJy6PSUbzSuvLuKjYnNYKgr
28JgGykQY7tEK5MiBV0tmU4zsqspPWSNXjgqSTPNRCQWPA98xuvmPqEiQkTCaJU7Ph9WlattRr5Z
zl4KwyvCOU+hc6XwRfMLdhfkunwWhYghoTUkm3lQfl8HvRIEWypAairiseU0JlCvsRkKvDArKNex
fp/LS4dGVaCbpFMnxBDMEcqQ2c2ZIWg/sXzB8FPRca0Y/TEYqullkQhjzyO4Gh71mnUlYh4qR4ZP
CxIhWvfvNeFI8loOKAt5LZlCDYsinVKX8fALcajqZCo+JfQ3NuCtLD5k1dGytqi2mT5SdwtE/fKS
Q/Tcwh1VC6hlngodhiF5vcWKx/I1cxFFTP9gDiJsQLJgSGdpwqy0uPbMr4U4cJrpy5AnOkD3VCp4
j4vVlzW46k4BrChYTAOMHDaUfQmjPVRuVIyAuV1pgcVqFMJZCPLACy6KjAGUiqb+mfoNg23BZfYQ
qA4LK+S0/Cd/D6pnavbmS882qseG8Wjc+nf+6qy8chCZROmicUZluzd+lQ9kYyBjV4R0D+paekSX
9JYclB2Js6izOd7po2h0McOu8KHnw0UsERSdON0bg8CcI812PW4jQA8AXKDLnAfJZmehoiAN/Aop
trWRzsr/9nbar5L5JALzVfgeExKm+rq5ChAU0RsxeflEfzTs5of8nd5k3qJtdSIWU+CEIzd1iQNV
v7kFD+OxOL+uwj8es2qX0s5j1uOxaF1eeH6HGUHa6FgFuqQ1icOW7JDDbBRMoyBDbsbwNj3THIX9
uuNCelKQc4G4Keuta/HUwEYzmC08/rbLHg+qXc8ycXHdGwOKuj+FXG66U364YrnGXRlJJhTDYM1A
Vv2/vEekyU0pJD5/iPBRDzaq89wD709T1K5uySdtgbAD1ax+t39LDvEn/kUbM+ONS1556y/jF5X9
REToP9I/r2BPJXPD61zgFAYyxAyAP4u5EgoSp2l9IYQQBE7VzjEyg3tMN0Pv8KPnn/z+l/aPeCIO
If6W8TMATETUAqrXahfPLu3nYLBT309sqqk8EtzUzFL4j/I9/9Fu4iX/ocZk9La0t/9wCzL0plJp
PG0XbRs2fcvvHA27qFuABcmDj2rAfgBfz9oIv7xgCIEk0mzXKGU5SChg0ZnTv9MGLQ8XmAhIB2il
go1hgGZkWsy34+oVGF87oZzhn9DE/GZ+tB8u6Zv0k+BUv/Bgo2HXNEQPdmgAIllZq/LOxEwH8gzc
h/oLGSArkBUPPATQpESE+Et1Sd3KD8QCmmaZ7fcG6DLpyoQwLznK/QHrDjyh78p0KKyo1phWsSjg
+BUxeHG0/laM8LhrTBC5FDUQB+8m9nia02381IDBIRY9ySVD+iPuaqWzJZ4rohT5YVA2/YifdXjl
1eRjNA/hm3ycz/wuNk4se9q9jq9rdG0ZFE5OuSEgEgk3yUWkDEDMAve4TusNnDN8Ja9r7uV/FmqA
lfZQo40R0cMfuT1LbcFlRtyIaD5BNdGt/DDK1NG+LWs3e+Lag0pZb2uTEMtV8L08R8A1qUPRj2B9
jZCneUp7kpLjOG6F83BLfNBGMNeK905w8Lgb/whRrQF1/vEq8qAVwno8cGZkk49Jgpshqs4Y/y2Z
SFg3Bv5BeCRPDM9tN/hj9Ee53ris35UY2ak9GE7KbE/ANHHgCFTLH3mhya1w5jEEUH6i+jI7ZYin
RTiz+F400QCHcShzE1fbXGXVgsHn0gU+I4GgddhfyQTSEWtmbiuDiTK2azhLDsIti21jDlB0TVwx
MnvrX1Rsafsg66zMZ8FmEQlC+9q+inxDxg+xb7TLM0EtNZ5MJEE7DfQBchNu3hckLSjFvsBEhpCv
9JcMJNKNif/gEVYZg2TuJLu98RaDZuedgtTVOamyy7o/qaFwZly6JXOlZ4Ee8GdtJR4ecVN90OD/
REz8uNjUFTNpPd9Vw1udUh6sddMJUb+qu5Zgao4xOK69zRv+IkYK4MkHkwYdZVaMJxcxzD4oPP4X
fu+Qe0umu7BlwMfDrlafTfShB+t/yDtVLCiWQ/kZmPdivpqBP0HLT7YqSqXOKXQv1L2pIeDONxK/
yg6qfkiLHXMGvvZR5jPdFe066J1XuAs6jH8rkrwr2G5voI/RUwqJR9KVkW9AIUBvh2gLLxWhFKsS
ZguiBF+GdgAqxKbAKUQoZcWbSnTBnjKVQtRKV/lb8TE/5v8/DLYuYNkmgCrCckWN0Ba4rSMYFcyu
kbqw018C2VOBcg/58l4W94llL88o+HDkQyAae3gj69k4Gn9E7NFspIVndC7a7Yq6PLtayjEo69Um
55F/HUqa2vY0kB2Q+oGJf9I14K4g4i7tUEFs5tD/oS6hfYa/gHx4ZBB1wbJUVxgNmQFsELjL6Ooo
RACg6BuLwUC7opJnJPSLB4/lQGM4ceBjT+VpiWcksO5rG01ehPJ19Fpyq2n1gFIsQZQbFd5ZageK
2/auJSD/2SX9Ad+vFP+YXDlBxi4Z17HN18d4wCw2UeHgxq3ULQ8JFwy/EauaoWdhueJ8GNotUbfs
o4rQNtk+0HrCmwAHU7jMulk4zTWWrx2rDM5PyCxUlp0MZgeB0VMXNoD9pHn7mreB5RjFVUbxxAsC
R0Ng8rQZLbuDD5we6ezQfKH3UoG0w4AXfJ5zPntxREYBdOZCbqSM9jTxS/wFBfJzpHCnWtgSZlhg
EZA2FH59/BDCq1TTkfA70+ICXKGNx6+xQ7NTqLgmPIVGtDsadIkowyF3UlnB+M+2zM9ZsfMCLvUH
GOz/2zHqH521EKQEmTZly+72xUHPJ5Zs497hZa8PlCLS5DWlR2dN0/tCCZP6fP46Y70owkZ/0WCT
64dMP5XTBTA1WeeNuRpKJgf7Foxj4TYaPdI+Nu+vHlr3PqSyWWoKO+YVo1We830ZnwvT4catcGAB
txN45ouDPLlMzPqIZY/XgrLIHxlhG7GfIOQIvZnwh3bTcISY99S6JzKP6qXo6M+flcAJ74twAQPY
K60/GZ6gn4WJcIQ1eT9y4aWvQ43nkiWBAXr2nNF6xqC9Fpo0LN0NH6J15hqPtE3yOubTXQHc2Cf/
KkH8DXgF2hB1TMc4bhR5GvggeC8Zn1mXAUTEhAFOdob8XdYPagj3z9xr40WEhhBxmduiuJkRKf6k
2N/tOWb6aSbdRS6QbpoqObS6nfCWvFw0TazqVeb9TCRB7Euu/v9MChnBMGzyycFpi+5ARb4x2VZo
T7nPRjSQPCHZM36hTJqcqfAxAb06T8EyRBnc2AmzHN2tweU3hD8gksLuQAL8lqcLcRIfP9tnGYOy
4SZM5jM+Afh6TKr3AHLmyI7IMEe3Qd9jbnAbpMU/LCBd7lsp4pM1Ygmm7lEH01u+WSIRfjZBnUJs
y8B/sIKC+Ant4p+C+Q+2ENtTdfm14mIPpOqx2boZufNbkBxDo5azqWn8XDvrKrqUtYGT/8VRtVNM
chGY79R0xcexOIQEfdSxbzL1looDeV7tB9+x+joYIE/sAkpgYpehS2HFFJovqkwYw2xZb8JkpXTZ
KB/GjgVMdKiebEDd9sHhkLHOtfuHSIM5jsxMVtTgrB9QjgwjPOgZH1mBinNsMPK1pdpu5zn8VOrQ
y7cMCwlB5A9ErE/VFBwHNzvdMrRdrC05W+Y1FTrT0uouO6bTH1V/fIzIiTjjHlFI7xnuOvZkpLTQ
kDAek6OPJnaab64ri2CUaS9skFJY9zA7vDBrwvnY9Po5QwjEBvETggc9xLP9VJFprwi77WxGYJB0
f1oWCszqP0eIQR4/haWvQE85tB5AlEtXhhzHWwWcw8FnCKJU7NFfOirtCL+BShIEQ9wVnvIt15kJ
wnYxv3DnFK23rA6E88TDgWAN7Yk5b6SXV+GErTcG/nkRZxwoifPcOkPNlnbF35KOIKn+7yWIi+Fj
ex2pGsoYI+LG+nvlmxrAVeoqtdMyExmQMj6Czrb4YvjgCJXqvCVGNYWclwtUb9SXxYSztlaPM+rn
APGF9acTxLXKpsqbZ9XX+sKHWLBvQuEnSFr0HY2tSYYTFP0vAtxyp+rxZ5xYb7+xwrFwklWSIB9d
/2Z1B6oAnPkEK7G3NUGCQKUuWHDHp5loA4w2veRXsA2MRZZGl5fFuKso6IiZJzTDk8mxAUxTuNxl
soYM8mtOfqsZCdjWoBPTbrUarsfxnqeUrEeV4yRd18eJGl7cyvLRqIlBPxPuRI4SPzNIcupKiVQS
MuRmdh4cyI4OzYBvKHtYSPUrhPz70KC/AhzOuIuaIFotgxoEeOrG6naoEUXpCxpJHwB+bM9Ct1OY
XGSriR5X2fEXxrgg9bucvUZEecqUg4Ao5KpbqO1IUNkxpOtCYLLixPou1Rg8HTQoX+gIBN7opY2g
8FtEoBhJF+DATjUdspcHtzM8cfoNCrcKcehfXtZeBtzTbGv2qLHbxx5HYwTnqfZYuQ5MmU8DwBZc
c3xc45IcwSCHtBUchWCQXDkiMaT12uIolneTMX7+NlmeVPs4GorQxX5aQSvez3+14nRsQmVhY8SH
eFhmx/V4n0V5D3+ESFqI9JQF1Dp2GR+b+D5UN7N/i6Gxo5B6FXtmX3K2a9XzAPtU0PfoNYT4p1LJ
jGJyuldA2OLHEq/N6/7Kv2OkcoxSd5TWJQt0VDTWpWqfLTCP4dwTnjB7Zb3WWF8GxzR4iAxZMUdg
7/8panvonqYcX1NzOEh1+xwFKIh1yIia5jHCS57w4f++xDLaMHwDc0JYhOJm5NsIko+Li2NNgOm6
7lgPjZssAF+n2cSYj9vmxq1L3t9sXaPsawSHgTWc5q0l/Y4fl5gaclXmvajidN1llSvOb+x4+vEQ
wX1Cz5P56hJZx5CWTZ6xSm/xO1WSHNm6ZnOSpA3CjwV6D8+AkcspSTQ6O5DRc64BzbqFafamk5f1
Em/lPA7g5bMPIUYKW6mmq1jAY7QXDnhawSZ/hllE1RjUHAiKQHUYoR0ralIHVFoaQUUhUrN45FnK
3ktzjwsuKRk5cpqOzlS9i/rEJt19vdF7/aDynLqzFXrjtj7Gv4WA0MXu6aagFfoGChqNyhrxRU38
iVdDpxRTdZUgnhvL3268VcAk0cIShfayLSQIeFLBszehvVikCEow/ChzRY3UlA8L4fsSY2fM06aF
IsO6HAUdF6zk4AlB4otSOCfbiRJAcBFlkTIj35P0iZ2QAh8st56dNKShbLbceXxU6ptYCrz0rgH8
qL/mCBzSciG3egLjZqRmqJPaNw0YSx5vZvDfvOWhfo2DU1Hdiec2JK9I96/4YILRIBG+LrZEfVls
+7j6UfNixBb4SZkrC1tjtMuZGLmdfJfjbRxchWxXcYEPP2qzxLzjuqZz7X9H4xJTn2qkA83XWvus
6F9HbyEshCt9n+70/z+CZmMxKlWg/NF0v5b0ifI6JoeUddm+2Y8ZMiU3lf8xx9FAsgYA6f0RewEv
IEvs116bVhPMXH6weAuinKcq7xAGEthHmGJtl/pxGs4tRJyXryG4sl//TMUOkavS8KfCJ3jA+Jkw
IIUCnQGeZ1dKEZLYVUUgE91BF5+j9kiMh1X7mnJSCyRHynTvW/EmKYO+rWLesUkiUyWe3/SOLWHr
WWZ2qiAMUzxC5GaGQN4bmmU0abWbQxj9SA4Xhj+MnRZGXnpkSjPf2FbF8trQ2XTajQWpHskaHj43
y06l+WwXHM+2q72XBeTOFuONZMHMIguSYRH9gsfVOr1gRazY3DRwMnSkmyvlonnDbrpNqMle2zBw
2s/mN/yFdjwAuosYaOxxMgYdQ1u2CkxmPl9gLEzXwr5bbAUoVuSBbNhRbUNQM0iO9AdDr5JpdcwC
6FAl977noPxqQ4+Vakz5ysr/m1eN7DaWLTScWI3zfay4XIRSf4l5kDo6vtWIUhC9sQVae52XJIwd
OYiQZFHhMnSMmbEzWyopwzZKccCQlaP++2GayglkLJE8DNscuiUdlsNvVdshBh/kk5C7MPySaq0c
k9Fja4oDnul7hp0S8kZ7s2Bx6VuZ22BGZXfR8dDo0jZu57dJJTxhgFwik16cYtUPtRJEiYX+amjB
zskm/Z0+v1aTPLCtesE3N+v8IVWU85LYQl9DdM8ck2HuYZxtVkgMbooPa16bGCDGTTK5WrUvStpp
UmiwX/iitdUbl899urXoBS2ik7bTa/8VVicNV9XkV7j4XghdbeJbYgbh5dnKtwM7UqRI3HlI27gF
Iwx9zEY+lPT91R4H+dbqVDpL/EKnbnjLeDN0RvclPc+hBRvEM60RLI64F3fJZf5uTJtwneyQjhfO
GLzdBN4ArGzYMc7Li4BGTVL92AQQwJjLS2XK8rVSLgmLLf47WB/wN1E5pp6JpsPEVMUYGcf3mqPG
GxHGGK5WnEN5b5LULaI3Zue95peRrpDnZwIkc4WgAW9uzkp0zxovJZIKvs9pzLYEOgqsbHTOtK0k
70oq7fkQmNDIvB53h4ai3y7kJQOG81l7CMi8+JxzwJx0lMsqTlBcBQWpwegTeq5hJogIVUw0CpZt
aZ1J52p2ourIrhPcEPDOZBenLPZvReZ0vwZSPpx6PeX0RkJuGxxaKHzBUVnixXfB6JsRwAyMIGtO
XYMmNNkHDZXjQQw8Uh410SugXoCE6g8Vt0mOEeFIgBCBatCQSsObNQzyfHMbi6SB7oO0U/EngjDV
QP33SoPBIYMCR2ZZlDk5HnoWQzw86EIQnkhuXfolmNjZYRuXnS0kx0zyG1fhJuN55hmRFKdItQ+9
pfHoY8DYfbCwaE3LCyU82mNgxnYT8VuOj6hiDbvCHj4wvZxIV3e1adt/SrAoyTl/2WQr2vjH2Q+z
qOB2p8ADVklNBOtRmLYtqY1ocZB5QCuKUYeumbYSFgTXvbGAbAJM4siTpxdE8Y4XOTubL03aViGL
kaTHYtgLzTEPRWRWBoChecGGqlL4Y1UAaKMA55pGh6TLuKdrPtKkHIp1Vwd87zAe50b8ZxSTk7ws
hIK9/k9JhdyrRxWlGG6Vgvhrpy6PrVw+4WPii2g0jIQUPHE7NWBtm79y6Gc2aKCu034SnFhuYTI1
fi0zCg2Y+bD39XSNjIy3AnGuzjGF/LzFXoC0mb+xLOE14c0r9L0CbYG9Gc+ePuPVLkXbIpZvQglR
qjxf0PmLiumRMIvtYcBwOTe4C9pMSGm+pX2UzcM5nkxMcq1v9eQmv8Q/k7QlWGBxfKVqSshslrW3
VDlnxWfdPlg3mZjd7gUxCFp0yOufTn5TB/aN1aEKDsZkk/xBwCcppTBINP2eKjfBApLNKFv0DbJY
mo3EqJLDvL0KdERy+SHq12G4Fdgeqf6GbjdY17J84z2RdZ7ObbpXw6ssMfBbjBMdJh2c6sl3EgMe
5hWbBI/vXtWves6CLPhSC/aUu0i5q1DlGoWhpjuYD0vzx3lHDlWbwy59I09X7oBM+CpDitEQYp8F
CU1IRINRDe9JuTVJUvlXJqSerwOqOku6K82+x4GV/xZg/ELczYFlM39mgLGuQw05nexxdCJ0+hsJ
r4rN8LstLYtfPWASCNQvtWQ1EmSw5E0AjjSYAzP7rIbn19G5hpncMPn7puclAwtejRz+DgLExUlZ
XKM0ozFxFHrKL0+iBCEfdVJqoZqWRTgkhC8IQmmyJKb7lCPfmD+LDL4+akRyjJl66J9QNKfalQ2q
6HS2tM003EaCFohGtuKSaYr+rYUcQuULSUpkkfwoY/P/bqwHFct87MV7iYBCDP7FFPnS8CsndpTt
lOg5JGfRepPIcW1IK4vOfMGv5ipYZ63GJXIs6xunO1FiReQ1gHzQN3ZVt0DX6XH1ir7DMw0u1N6v
ke2FbOvMD4HSB/yOPDhJZdI1aMSEWeTyxTIKDr+H/tLyzFP+/Vm5wJ8rwggSFusE61EDMstRLB4M
rNuJgvSSIGYZLrUMFFokp1GHxsWyqWzPGaah8bMGlMHZ32PFAF/0PmD45SOMQ0hJw6VJtqlyjKOf
KDibXCxS8VsJmDmOguJwN8fRb6wdFfS0Q8H//d7Vn2TkluK3vMS9KOzCBbCaqCB087unfp+wWjs5
OuNcvFesqLL2gyFGVd61ypEHvsK5haVnp9o5Vx4ir20c/cNKVZhZvWJDHxf5M5Lazq1NtoFRxBZc
ALwSTM9AEw5hM8JdbU4f87+2eisTpEScpiWWB03+qKDDSuCOhB+cBiw4A6Iial/Q75PBpH8Dsk0H
4BiJj0zSz2OdcrYemo9hOvblcS7/aIoU3gHoCExmWHRH2bYbtm3JNegkyX3o79Xc45b498rJJ0n8
vPZlpIFW82VlxxzSgHoYKArqjNx3YxWwjcRSXZIJzWGaHFrNk+K7fE7za6m0bsfvu4TG9/M3KEpL
71aa9KV3JwVujYHA4T2SvyzZTQcvb/YdHL/ah6wQoZRiZ9FJvsmvf1Uj6SMt6xhgfa95VRofGWIi
YJwqOPqBhcUjSOMHSYyjEN90UmW1e5ZeR+kgZbdGZvT8FQePFHlZG77n7PpAgrX3iO8Bacr8mR9D
xICJS2r2fEzvJabjgT9Q3aM+WrDaGQaeeid5UvfgdeBzk+EqQ82Zwi/4UUZ3rRVvjG+oOsqSANZ1
fmT1ppuPHuISauOspHhgjuosMCfrmqXf1FsIdqlcWk7OJL29ip80iCNgwS/PyAfC0AQAwwpvMqte
Vs48jyAdTekc5bdZOmShTyOdwX9T2I28lpEc+58pkNct72PQ+IJ27qiyOEhH4SaV/gvl9siiDYEp
PsfyEKGZ1suDGj/UgSJkJWmeRtgXknrFfeU7M/4m2lTN9gSyawvVdjeu6Xde2Vb+jYfDq3nm2inH
G6+xB298ETT2DPbnfZJQ03Qy6/6uBwUQwKkj+UL5VyJr78Az8hXJylX4C0Mbb7Xor3QggIl5N/iy
h8ELB+CcE6IZ7tH8I0s+daDYKZNlNj/7hDa9f07KVc4drfI1ZG7aWe4wMidbIT6Z8k3LsdVVTpN9
jNOupeppu4diPl/dly46aQxn+sEtFzfVTiL/oQyYGPX1NTO3xWtYDLklKlApEtcm7MwqsC2ZikeM
TMI20F7EEyvanOlWk4MHMXPpFinWNZVAwokC35CcW54QozjrxQrV64dUjxxiOW4xud2FuLAoT/Fc
xmL73urOEPpU7wrk3OyWxl8v5TKOX/Jrn2IOM+ibB8imIGEy+UynKE2fxQQ12dE+Obfq4qeLWfLD
FYZYpu7FctcaZ10/CLXGEPXCXYLOInKt+pGicJI4dgLxmtSPHmOB+rrXEcCzjfJyQ3X/ohjfhw0L
SsQQ+YZngQlgXa5r+c4WsFB+VOEyRef6uzKckCUQiHy2eVuyEAttA5Kk1aHcvUszYnX1P+rOqzlu
JEvbf6Wjrxe98GZjZyK+8pZV9OYGQUoUvPf49d8DTs80hWFV7epuWx3qlkgiC4nEyZPnvEaCpPxo
dW9SdhvkyHA13zTjOWhAwCyoEVbWKpb3Xnmn2kOVIfFvSmff69sUoTlxqdNeo03Pbpk+GEgQatGj
aq+jeqtkuwoN+/S9CV+6/srIHoICYd63ON4Y/ZKkywgpbiCxgNoNGoU/KprTVUhNDGwD5+GKho++
quAGugusIw3jyqeXbrZHIhwWbMB+lR9OtKt4pwPiDiB7sDw0NVNn6vMxEvARJI6cwnAL35VgywF1
yxtZneO5aNsrdP7xew0GUizHZDt70eQDvoYmcvT6MVVeQTRa8YZX34jfXVT47GMZAZZYZd6LjfZM
6PN/u36Z2Rv3LUgxSpRFkqLCm6vCXs7Jv3AEd1/r/FthkF8ZT3U0i/K9p+40+9ZWv5fRDwOqvP8o
mvc+ON2c/HrQ2ls7FKox4oo2WqwjL3BtI3IORZgyhABqo9pxD9SehGKXQBwNIRJkPVBlavJNJK/y
xNIXlY4yp1B7IDDl3cdSbiI6byHZjAPA18iPnFlccd+21STUAHjo9g1C+2G6pTxccKIQNhJWdhTK
dDAvQo6ZsP1MA7vP75tk39jLMkM+HaQIHkgkODiHoJvR74LgIMzi6E1Sb8XoGnipz+6J/4jFQ0Yl
+0eDXo17TaXZLDLULY/6rpUJQpvQv64LBOi1N7YQL9s/WgVFn8rlOG/KNnkSkuZ09boNWFXZXBU7
dl9AmSY5vJY7SJf+qHDgbNK1mT7L8PRwcJhbwcD+WdnJQWrvdeQVi2KptM95v6S1Wmj3hXBH2Twh
qyVK5DOpO2gCJAO3pkF9LULcVd4ddcoXG+lKBI4Xz7iZzNmKqAgjcVtTikf/BGT+PGtQCDvmDQZi
8CHR8aSSkmMOSJT4OCO3yUPYozH1lKDhmByjtVw8EesmVr8yrCsD0JADIF666rMFy1hvbh3tWw2P
rDExypy2+sxrNqpyTJQrlzYoaDe/QnBbRPdtqmaD46gApVM4huEjRoImMBb76CBi5xuzOgEDuwFs
GgvHygMygP6HsmmihS+tOCBar3zIXBcQ0dgCHhVNpMLdyRDBNf9Zr+pj4Rub4EBXu0Q+AvIzoGDq
dc1V4l4hMmr5cI5vIACmwUOdsgFrVyHkOq+vKSI/p9WhG1pCNJXKdSRiRIp65Dp2gLkh3grPes5S
C3MEs6difKdmc709qvY1OVKsPMn0xfSrGqGIHzwbJjSUN7Vy7VMSfO+75z7nNavINOO9DKcO7o+7
cQI6mruIWIYhSqC9pMExM8GHIP1B1u1t2n7j91R/rzvxW43nwarLMNgEtzgU0GRrFRrT8jrqdx1I
exyNYNiXUxXbKI65fNYgha+LptKOhU8Bp4aQhLdUP29rWhiTMLuRI1LIhzyrZJgaT9RdJACgPITm
lXOuqzzT/6O6aVJNy6bckqAt+OnEuOkgVTwVKqImyx4rJg9HhPkE1V2vxAyMhjhiI7//9p9//+9v
7X8578kxCTsniX+Lq4i6SVwWf/tdlX//Lf3HX6+//+13TddkQ7UUVTdUVVQl1VD4+rfXGy92+G7p
P0yjNJU27zBtCxapiVzAtPsB58QENhXig4PVIJJ9CzRJghiyvIR0W94hdzuh6C/hlawCUzjSg+rd
laodCowc4qe0WxYfQh2id6iBvYtTJUY78sInl7WfPrkpmYoomjIa56KqW6ps6D9/crvRmsCw6fcH
bpYhrzeYhmvVtaUNGim1QNsBYIntOmjJ1drOFtBzk3tJeRJxp0iU3H5rLIVGQ9Nz6s8tASiSQedK
LG8MbrDy80MdmMax1FWQeSjPz0zFsZZFbR/OPwHZ+Pk+mHad04akaookaoaum6P7MDE/SSNck3IX
RreYoujlqeBgZDeqj40BicgpgBPIYaJeZ1T7xbw5VkpU7C3ZEK4y07bI89K3LGiFK9dcaLQgdqHu
3fqm2W2swiFRVcQMtkndgPmwVqbUCLeGHttXUhfTDXBL48Kj0ax/vyXZshRZkQ1NNxRd/fmWGopK
dqJbyFzrwG0qRb/JI70GGKx6W8cOxUfRUZeN0la3WYG1WOxU/ZXpFtdpl4fvXpMhTmAABI2CK1ec
KK2kHv76LQ5CVHo9/z4zwls9LK3dx299Jek79yYu0H4MW7U+2OgwzYqyccgwcLjLkpTyoAHMva4R
CG0iD+JP0RarJC2w34zKYy6CDFdhts36pEIPovRh8Bm02jShCx9Sg/VTq0CbqJ2Rj1bp1lcGmLtE
7Th0nRa/Gf5oxIlIIS/cWHVIMyZCxD2CDfPxp1DD9uxj8fznT+9v8fE+f0u4e89xy9Ef/36XRPz7
38PP/Ot7fv6Jv++9b3lSJD/Ks9+1fE+uXqP3YvxNP12Z0f/8dLPX8vWnP8zjkhrZdfWedzfvRRWW
/4xDw3f+T7/42/vHVe669P1vv+OxGJfD1RxOz7//+aUhbkkab9G/4txw/T+/ONzA337fv4bev337
+2tREgD/kHXdEC1T5IVTLUmWfv8NZQC+IkjyH7IqyqYoaZKiG5LJmxgneen+7XdZ+0PkH93Ued01
FGj5qSKphi9J4h+ETVO0LFNm0Zui9vs/7/vP+PuPB/Z1PJbN0bsjmjqfzLJEXkpVM4jMP787piSU
ThUUC5WKAeqAQHqEeaT5oX3MDM9ybmwrRUfS0F0gNY0Q6cn3KHeceO0R8txrpU1lY19rDXCuXqvk
9sWL/RhMkaUhxWg0do3cu2xycs2MwNrkdeDTJHd626QsneCco/SJmz4FCjSDg1SrXUZvqk0tyvdm
JmnBd7NpdQo6Zal7VON6x8yB3Th64z1qQUYHPAkLx946vZeJN3YV9smzlOT4FiLUEOh3pe/C7zcy
+6EJpHZZFnaMb4H0VrR+AYzchMdw5TdN2P0wNDlBWbNzmrghvsm8XVN4m7WElZLhs4nbitCqizBN
S2dbWo1UvKiCL/TLXuxT4akldQPj70lJ3+2TrIqoashppEh4MwpJ9qREKmLqvtF55j0y6U59FalR
FezArYQ5ZCTKk0czsAAK26nqK4+V0Bi9gtme7FJ8C/3SXhlZaShvUSpDIMI4q4pf3aCyul2VaHr+
kDRZLG8DN8zDF8NPpO62NplrkIO2DoUqzywngpFrOBY6YV6lhdJ7mfVVRJU0L6z8KmwjEcZBnZKz
owklBWVUwu8xlAwD5kLqAwXKbuKnCB7IPuovqQio6Jtu2MZgqdg4QgaLSCoxFlXUAHNdTxD8kv6h
4lLzrtHZhaBXDGE64S/LkjNvHBtUYKpetjmHKHUVmNCk6hgllz6qHIzbgqIp7+q2CkjfRNkfTpl5
YQbflcqR0bYoRMuDRaN0CZx7U/GqfGE1qZ4jtVtJVg2xSfGdrt/1icZCBgOtuujidUEAXFqLtD45
ipnsa2u11LAjazTd6++i1AiUt7aE8FIg9h+0FCc8y43zo5IEWXwQEqf3weAbSnydKZYvbaoG5du1
1CZ8amqMRhvcanJTpzdVaeUGWPrKRiOvt6xG2Yue6Go7PfUtKvaF3HT1IfeEpr0yzBaqkS3Fev0j
cGQYXpXo+p6GrrGgVB7SOUZSeV2RL2JBTzq/WsauoEoVCD6z8XTnqTKdXHJA/7l6WOyUqivI1KaK
57m2hKaqIEhlc6jlOIoNtElM38VSKNPqHIlSUZY47KJrELpBA91d9yFtRWnnvKmSoduvjpQ4kFQS
vxuqUIkO69vvdQd1soCWfl6a6aIxrLwCysRTaV9NtQYcIKuByCFPqSoLKcs8V5trT4pYILNGteGJ
d4VjInOUtgkNpdjtUP4PO8E03kPBDGmYZJ4b3SKGE2JEoPeKK34LzT6xlmEYBuEPxzAz6ymV9Cz8
UXsmAC6jc4Jq0WsdGGXdCeXgKGiCAM0mTxG8RRY8K7V9Z+dOdQhb3TDvK78O6QrUrTzojTEMlW/f
TNHTdBPZvxWEhMVitrUe7iS7bsTvXiYnqgW2Jhg0W2UP50LdJgTtA09VSE5FGrL7IG0lYangkEbc
66LU28aNTpusqmuJdosYZdBnYkGOcGHWEg5BcUQHtu9jHzEtQejU4ibuBV19lMtc6B7NQvLMA0Ve
P3zMErcxb/2CVg5VYj1C+pl4J8IKtVOhiqZaHUn1jdRUXXplRKJZrQNfK4t9ZxF4D6VuVPmr4sSA
eIUuhckLFCMaKgWopRtYlJhCu7I13sVjpGpqeMzdIvIB7zRF6oCLRjbje+N3NQ43bmJlS9mitLEQ
5R4Z5MAPka/wEjVE/zYU4oa7kprgiheki9aVktZU8nwhbuF4K0riPGlik8dLzW/8FhEzo+rAqmSt
vxU8xdCuIr1pghepLwxO1Q4M+4KsPsbcSMkrv1jHRu7j4yoHsnZo9TBCSSVuAHoVw6OvmhCQraLE
zqDP6psKoPc644ivKX2JBFIBDF3QlNTgdGjg55fWsUfYLh1JaJG3pwI3/98nTP+zbOiQvse02d/f
y/1r+n8hJRLJsk+nRCukln/bDr/d/r+bn3Kj4ef+kRtJkvqHquqaYVqGpVqyRG7yj9xIkpQ/TFWU
ZF3kkVucUv5KjeQ/NM0SVUsnZSHjH06Yf6ZGsvwHqZRuWJYl6waXlf43qdFwaPjrpCrIZFkqZ75h
6M8nVNFxo8bNa3EbFQZkEzodweOnmfjiEPzzSfKvKw9//+nsW3dFFGdyg4Ssj8q6LtzoUHi7xl6d
v7x06vqjY1BtsP8EQYGr3WsFFOF7U8+ql+oet3O2HlBwND7gCk+RKtifH/HnHPKvGxof5sXUlysX
TdzM6edZjlin9V0FaqJF172wE5Dd8+r380OdeipDXeHT3MWUAmS7ZyjBuSqLo0Hj9/yFh8f61eMm
0/584aQihnnk6duSQm4j5AgqXdu1REOxXZ8fQTr12cWfh/AUsxaajM8ePbS78kDxrVAn+SN4n+AY
rtIXYPgxTMfv54eTh8t+cUcfp+VPUyX4nt2JaQp5v4p2AQKYtWdtGiOBnV4fqsHmHHy4AgWJO392
BoSEhoC/z9YDRFCmxOIX0a1PTzYtwbQ62VsLMeL8Z/u5BvGvBaONag+cic3aSEQR+Wb/qbOxXWah
CiAbVR0TAse8MMyJCR8Ob5+fqRTWUmknTLjrvqj9I8YT5z/+qeuOQoNDf7kIC0KDXUDDqX+0xcP5
C5+al1FkcNqkLXWRD1zhheWLCVypxwSsW2iJS5T9LgxyYqlrw219WhhOmchGEg7aoMq7qeB9WkIx
BuvYBnvcQFBYMCi4Yt5k0F0kX6XBHW4SEcsrOpcRVP0OgyAHQEjTgXmW4mmA2kYFdE4w+oORgc1v
knlV4eECRdJTY0y/GtoZ4FrsJl+1ojWtZTCpmBJAM5cp97Wpj+Q/aKgaknr+0JLwwLsoQ9RnA8jw
L2npY5aFZbAYHyp6/D4JZ4mNYYCXQ9MG048SIYy+1kZe0ilhxNMehzPQ2dsGeDgWXtMKekUobVUs
PsG7CNlzAnOpzb2l732LfDJ2ZCANKp2l/NZbYDAxE1Dy6/PzfSIca6PoGDe+5pq9jxd2f6/H9/2A
GL+wXuRTj3IUDn1gSxHZn7jVMxp9HD2s2v0hFTL43netRpK9QmMSWVGrQpAIo6hKRuki1uaOWAIx
g6ERvWpAtXzD2ZUwSTVNXcUBFmMwBc0IebFWfnGkofZdz89PxomtQhuF2bhwsirNWeF1nYJLhuM1
KCxBpnMcKMtPPXjHAJu584Opp0YbRVxe07ansCFuFTz9Oh/QmI3Un/9ii8qktwQOO+8SSOio0g5d
3lzVESJXkbZ2dNqq1L5tcsK6dKZhJT4KSfyC3mPl3PsklRQf0YGtFxyx6PXAo/Bwv5JNGNhQ1uDo
qc9qglx+SfbNArfB+ADLRUqigchuAmK+cwJUH6MEilw/LfWBaXLbSA82/BO/MHEwRgulbKYXpuHr
jeBjdj6977ZgcjqNmHO5QuAB5RkaKeevPCqK/yuQq+NALoV9GwnoBxkyIiVQgxRSGkv9LvjPiLL6
ABnq5lbNbsruyvGfpGLTVA5gNLT/YGzlEMk981sfuDOqntMqa9a+d+1HiF/TSozl0r20Dk5MwGgf
0BNfyQzd6rbUEelYl3tf+HZ+Ak4E7HHVzPLogqWxzPsXbcxBAcTYB0AUEnOj6N7m/Bgn4oc62hTS
xvE9q2G3KYWD531X7YNuxRdm5lSuqI72giDFNKboWBvUFNb1Wln5h0FXMJv1c3+OHfSieywu7Tsn
nsIoDqZhyvFWYqgAjTlfQLoAOVdddCGCAvBtfi3afjSePi12PYyLWioYpWwfVeFdqG6IZecfhHTq
aY+CV6I3ek8VhORz22yws5hhuLQN9vAOpnDgF+0cXb4FUJir8+ONmmV/vV2j8JVZmWmIdcu9ABfz
VIHWXznXUV7O9Qepbfc5Gk9K8JInT0qLGC7KcaG1twN0rMppS6PBQ/5eUhFDgJNdgV2WYcqEtbbV
YI6HpjFXkCm3QWIlPSY8NkjuRNk45dGMKiB5dyIUtSJ6BUiHZvpO74uJIhhzj/cXaCFyrED/LmwK
8rAEvkhVlSF+f3poQm20ESdxcQt0eY9a5ca/ZXB8s0vSY+EHrA3xqN42O8wTsVU3d4awgkJE6RbV
BhAFwdv5CZeHsPXV5xiFMz2ltuZ5ERM+M5fhETL5AnXvbbRSVliNbJ25M0drf+HO6mmzkBfyrjlA
+oKUHV9jur4UFuc/x4ldXRnFq9S1w0iV9J6jJ9jXBvJ0XYNfeRNR3jo/wokMVhlG/jThWdn3gmwH
bMPIraKC6tyev+6JN0QZxSrq3T7vOflIACwT/W9Xe6KoNpGBTPV4hZwf5NSHH8UsVU2w6fPtfhs6
32oA0khsn7/wqWioDOvz07Skfp42ckS+AA98HlwhYDJF6GAK93eOjPQUKs/MufCMT0R1Rf55qKZ1
JcOw5X6roxtODXwmB2hyq/fn7+Qjfn+1kkehStG0vFA85giFUGB/yC9NujnKBwu027b2pt1JC+/V
uEXSudxB9Zt7mwgpzKM6idbaRl7Uc2cdPujfoM/MkSacK5tsZ10bm+xOX5TTcOpfmPFTszCKcE4g
2okYWFjxAkmtsKlQoexqABXPT8OJ5SiP4oooqo6adzknHQv3suCuFY8amEcFDUu5+X5+jBOr8SOW
fFozXqdEldEyRlo/0RgDxeVdmBxpWAtfPMSPFv7nSydhXnVwffDYQzxwjSgvOw1V5xuTXebStnyq
LPFxtvg0itvXUWkih0nQyybyVJpYVzfDhgY7itUu7PT5+Yk6OdCwCD4NlJYc6zJL69k8UWI7Zuhm
tStn6bGywHsdynt/eX6kU49kFCBaK3faPOSOdFoQuXUs9AvgiRPL9WP/+nQHgpymWjVc2HEOEVDT
Yp9GN+c/86k9UB4FhLDqvKZumB0UIqeIgi7dQ7hQ59bCXudbaYkY/8ydw9qdBQuEtxfuvtn+8pMZ
RQvZKnzBH5aAfA2Ebl8stW29VWd4IdwJRID4vn0+f5cn18D4hY96zPJS7lJelrv6zlpEc1xyp+Ki
vHK3nJaQXrow0omz31BU/rzaZEsvcpiT/RbduUWzR1RuXi/yHaZwqJ6n82CtLINjfdPf4/Z8YYWf
WHfSKH0IMvL0vGDIyLlulZeseT9/LyeW3Uc++mnZlUHq2bpFlGwwvQXcJqY4ZnQXYqQ0bG5fRBlp
lAuIbZOpYcJW0S2bOf6Bt8W9s1dn0U5dxNcUBYTd+bs4lT5/7LqfbiN03N4OaxU1e47EoLxu7Adr
m92b63jV/oiv0A+Jvkn7fA/4/8JyO7UGRoHA9ZouNkomLskwReoQrutheheQgDWkDRCrCwtMfWLj
wpo79fyHGf50g07p2p6fMJwuHur2IXAv7WPq8Hp89YxGwQFwVlb3Rco5e4LX0OQ7rHJ+0c2evOEj
jtrxO3UTcpWW3+PJI6h1fpkzncQlnfBriiTRvFgVq++INU2gAvzq4hlFjsj1Av5V+q1y26GIvk42
nA/m8Eee9Kf6Jr2XL5yFTgUOaRQ4KiH1q0xloGYDV37v3+bo9m2DnbTRVzj33qBT/Hh+nX5E3C8m
WxxFDqWXMkHBlnmbzfN1fFR2B0xPVv5CP2o3YIfnxsZa+nMUJG/9a5SX76vVhYFPHD/EUfxoykiq
+gxXw4ctPpvzZvrwgFbg5AXt4km4cBfRYDMwRf1lUs2e7+njTLH7nVwMBCcWmThkUZ+Wr+nGiZkl
THFvvQoGpS9wyWXe4HoFxdp5ErylKtbwK4/nb/dEVBNHcSeQcjrqucHbom2jDiLrUYrffu3Sw5Cf
7iTKmtQoUyKNj7VTb6Ow0G3jVLuQukvD4v5qgYzCShDZVig65O6AuqZvbz0vHaw5Wvf+BLOi2fl7
OBFMxFEw8RVRSWODp5E4C+DXCG/92nVHoaSM9Sy2W7PfqqY5yRERdl9+7cKjUNApsi6RSXLh9Bjj
X1JeKLucWiejNz9Xqsg3XB5m7G5DBF0EtP1hcp3/0F9eHBzd6F1HwKZQrCF+mRh/ypFDJfc6CeIL
G8JHsvFvK2WA6f28EEVDbhxzSHkju974aA+6uPMJEXS2aiLhLmRp9xaEew2ykirxKhvexJFuQpyu
BFRYAvRPoR5KG89zLnyiL3dEPtDoHfcqLxGUnA9UWccq+WEj3p668qpDkqiJ42mCSr5ycXM4Ndjo
Da8TAMVVFHZbbRKh7eW9KKjp9eZriW0AMqTTfqlHzyHZQMfxLJY2yhKngol34QU69WhHQaCtc82F
uNpvvWhjh29O9ZQL339t1Qzv7Kf4UhY0VxE35siE3ZeNQ3AU3niCfOEZfb0B8ZBGr35o6Epe5HK7
lXNWS91OevT8E7iSZYKPg6TBzoR1OxTwxEcZggvQbLSlnXmKe3KDyFGZ4qohy4tE8q6SWJiF8D59
QV+rgJ7PT8Bwo1+t61EQ6XWp0KOGd90V6Rr56xZJlPNXPvnKjMJI2xtZKOZcOpmns3KWXKnz/NZY
FftgGU6W7gqheHbgaJbuvQvxfFiOX93MKMCofWIXwA4ZsTvo3Z0vaBRMsPG6dEsjyP2fdVzZ+sDe
floumZ93mMIzQMNa99RrrUhgSq18PZkKpo1/UrG0lOBNwKSllnpgtz9i4w4DW4kmvQeDAdKYWatr
XCe8YK/2WAnB+w9Ud5np5ToTjb1bDxpr5x/AidkY0Mif13Yu+oVVNOjAdhr2PP1dHH2PcC9T0cY6
P8CJtWOOQhA9yyorFBFGnphjIvUqNBdgKF8fMJjnUbwJNS11PRGTu2pKa26BK+0UFsasneK2M8vn
jztlmqMEdv42ToQXcxReeikJnA5M9NaosVeuv7vlg121F96vUyHAHCbv05LxQhCErc9TyObVXN2k
63xtL81NegywqzJn2U5/Mp+sTbXuEcl7xUHzQuw59XBGoUeRtD7PK6ynRRn3IlMDzVleeO5fp008
nlHQyMLIlNQs4fHM7SVU+qkxhwY6uUJXYX7+mZwcYhQ8rFoVCj3UhmlrZ+K9fE+7ey7Oilvp/hIR
6OQYo3AhAIfoJFMdxuhnwmNxTeCd93MUbi+P8eVJQAYW9/PjB7Re1kGGtgvMrimNG38uiLQCIuhC
6I3I9TU65ZNuhjzMVvdzNOJRtC2P2oXVd2JpG6MQkGqpU+YliIWaICU81zHmt3m/uvCMTiwxY/T+
V37qaW7TEmCWCKOik2/PbJ5SPd+8ItU3qS4tt2HJfhHWx0StuuMMkMSMM0SDAxIvM/KpJfaLE1TM
pxeHGR77V8OM4kBrlw5LYridKc5uU+RIp2iET1HTvLCoTz2NUShoRMFLc5X1FuNYpskvmf5q18XT
+afxNUSClTZ64XNd+fOFtwtsN5DZwC/Cc66lwRa7cK6TDNpNNnXyK3aoSWUh8GG+N5j++cgj26aI
/gNSQRIYnzsfZ9osxmUeUZDr3ro3wmZSSncdomQ58BMDfmfrt3NBQOMCp0oqTgf8dnVzVcmb0O1W
6FtCP7cXnWEACxj0b0l4+k1XYyJR3EdsFrZRotdxnYsXbv6jMPfVsxtFpFIzotysm2GJdEsEO2dI
JE+QqVzSWZxls2ANi3+qTXM6Huen+6Nc8dWIowBlQLvIOkekl6hGG924dVyEVbRqEVbfEjtbRAhD
avWLc7HBf+plGwUrtxVLO86oZWBHHMcrtbtUzDuRJuijCBV4jRirlkDhB4F+ZYGnxLafOBsgZLNw
QrqwhUgnrK8vTNsQeb6YtjFZ0bDawEHPZEgKs3k3laccupOlcSM+24vdDjjJpFmhgvt2frgTb5w+
ilBC5EtdOCyLGDq/3nFvmEMqwSVY0qnNfQwtVqLe0U2Fu8lnWErM/BnuXgdzrR4RetgLc2tqLGFt
oHAb7s0b952MPrkQfIc7+GoeR8FKV9NYl/O+3UrgOtUM4dRchPN/F0o/NNu6FHlPPa1RxLLCUuHU
QkV5eFb1DNk5rBjx48SAspwoy2wNVm+JGuP0UrH/1AMbBbHMEIs6V5lQqT8aABVE1C8tFFDPL4eP
SvhXszYKEwHApkgPuB/9up21O6qBb+mhXn1DfXRdHLHs2SPxtjg/mHLijdVHEcIOU/ClJYIVhg/d
MNnp6gbWLS7Md6Z+3yOUbkH6lhFDgD6EL5S+H9SQMk1fey7WdBp9jahaRm6wzTpUF4NuUbZQVKzo
GjoSyg/fUAiaJMhRtSstvsJeWrKx74z1WY1ev4lth4oKxPlbgRp9YrmNoo9aS7UpK1RXsCJCAxCz
ItTlvVSc1eGLb0vY436vZGeJJNvUwJZItlFmG5xWrV2HpW6HFG3SgcRW3gLZw/cgmClpvkgSkjtU
gPMruD7TFgdusZ9GhjYv/WbS6utKcGZN7C/dvJxWXDlDiEg8WkE417JbEQUcJ/yu1B5KrOJN2+EX
6qTXjpTiMIbeKV5FLlh/XdAXmS2DykdwwMuOChqmoaiiNPnceKhwVUh5zf38e9B2MNSRA20Oqf0o
hMea2S04OSYWfu0D8S1+hlMyTcsdaiNFiAFygBPyYGEACLO8CTF4rRAAcA3gj0i+KA5gifC+144G
9DTJdK58XMhT1EBj92B3iOA7OM6L2lVlPngOIryYvPXBvCiw2qrWahFDdsb3yCxXJiKerS7Me0ee
phmGBdCwLOmhds0jXIppKBm/dg4aw8x7V5e8bCgFmEihGaizICRwIVqdqB+NYeIA8jOti4hWNdK2
gYQ3Ror9LhYjjY2btjtz0whppF+sF43R4jZOnJAwsPWKB9mgvRZ1+AQ9n38VTuyW2uhkakpeii4n
L7XttRMnEWdmctfl2VRHIenXRhhFdphZYlANe0rRH4rsRQ/WDZJAl4oC8omoNMaMy3EpwLwmBGo0
oDCpm9IXnGBTOUMmYC5MtTmWHzMIo3QjvBn+LHSYcBm4cG+nNswxhFoKvRCpTEZ3d+664EQ8HBvw
r6UfgifINptpy+dupkzpiQxHYeHC0j5516PA3yhypSEzQLV02mIi62yzGw9na2fyzZjK63JSDyPa
U+LuTF+glbASLh7ET+zU/waUTtNcinOn21JpxDAjmukZEy+iBNviWYkA0fllcypEa6MQnQtVrVJc
AiiEda3zLGZHuxEnNHoGTYJJjrxLGD541Y/zw53YqMdQZJxTK6pcVGiieGlU/QyFiQXIv0tp4olJ
G8ORqy5LYtUt8C1ayUtpoU7DRb3SruJVunJ2ylJeIAtyFTwqd+fv5kSeo47yRCkIlc4d+nWil15J
qroq0aDVCiR4gmLlovLR4cl5fijlxFY6RhrriVfWIf4EW0PBHgVbHkua9uIxzoSpjDtBar01zc7E
XzmODyK7FXsd0ORJAXkz8byphs0palFxky7ExprDEmUX+m7U9l6ADhBjA5Gz+RaVPosM7GeCXRMX
FzKar0kKoOFHoanV21gxwapuDf2b1hYYk2PdFMnTqscIwH0zB88IhNl9DEfr7laODnr6XUAxrTW6
qR/BTenxSgzQWilwjyjwLa7mEZaNonDbhle6uLKhlJyf5RNRboyGblvBzK2Sxp4K0E9Awe1CIPka
Y8EUjBLUXrWdhBxtOL/IG5S6yITzrberZgqYYfSZLnTJT2yYY/AzoEgzNBqqd2mKGOuuFbGbnnr9
opVWSbC2k/WvTdMoRfU0x3Xh/dIottdZjhUbGc75K5/Kfj8AEJ/qnk6Se0ijcgeG8KLnr0Y8seDi
5dZLmKyN5FouF4UNFdP4ZtoPnRzMS8dbJjCxYygXrYeuZF1cuRJtEMzUfKgWrl09qcKrXSCAHmIh
g5WEZYYHNE01PJ2C2Jqq8gZtBR/t9orc6vxtnFhHYzxzqRqt3Qliv7Xw8ahsjH8uPOCvCReypQyh
6NP82OE/5yediUvqFRwfg025la7aG4ROkWTdkAvPMPKZxEv1Ci+hGarWC3NuXXj0JwL4GJpsupIv
VEO2V4U/7KKZ2SlCccdfm7VRkmSXcH3dbAhx5rc4OQqXki/JGPbrLw5wY1hyX4pu1Vsc6HNJnsh5
MnHym6B5iaSDi4Z4gIpBn7zF+aJyVpJ9DNOXaw29Q2xQ77t4U3l4Xz1IiIHhZV/hjOlbk5r/GP3g
ciJOTCxZux9hU03i6DVssD8rcEQMntsSTTHsMoJlkS19XGMUK5mUeFl6ZjVDWr5Ca/1HUm+9/E7H
BVJBI0VIcZEI9233bgs7FLLd/FrSaMTMpJR8dJviYt7vQ21bdu9lvkrxpROedQwt+qNQ4LSTN0+Z
6a2dIHmwpOwooEbWqO5cwxlW13F2KndRvTKM4FojdSn8TYfC7F2uP3cNrhePHbZdEMj8W818KfNd
rs+c+lG8I6Bw0sHB1tQXJmagNeLHlb02XbCJvKDljecgrmxfae0eBzDUxuAiuNVBL2aRvvdbzKcU
c4YkzqSoYVLZmPbNRect1QZVNnGCmGNTblVMMLO59/85O6/dyJFsi34RAXrzSpPeyZsXQpbee379
Xan7UpNTqgQGje5Gq0vJJBlx4ti9yhMPcSp31XA7dwTXwUlEqTTfVf5aFA5JDrFrV1bHqbqLqnWa
7vQQoJAe26O5GOM1oDCoeTEtn9ZwTFBdRCcwUbel8pkTGafxbs7vBqRiqhLGJxOJzWdoemBWFdWE
aWIcjFhCezR/DfWnkLCvEW64f7X7/Pfi/ntvuWz9NDb9sXNjORWVqhxw0DdoaTvE6Jv0OD5BXVjS
X+21S3WlXQsGfiui/pxDf1ysmVCbjuZzmd+hfMTF0jvjvfuanyDY7ZMTrLBtuIlfEXQF/vnvG/zF
9/ppYv7jkmGvxFIrKbh2CTMa1RlFQSxsoJkcqQj6teGVB/mLBfopy/xxnWBQps5sQ8r6FoAVmOBq
9J6bj/++iV/f0oU7XDSzJpYGb6lfwFg7AKHbjHiP1lJx4q25mlbRMVz++1p/nzaRrcs+M6RFgrkw
uZbozG62Ep6QEFuEzvmvxpltgHV2bkvOA7L7nr6K3GiRubnH3wQcgvvvL/HL07xsORsVVHRmoydz
Vr7UMG3nEcTn1fjpN7t7Ph//eFd9oAxVIXKah7txQSGLGoxPU6LlfNVb6xY31GP7OQg6MlhhetFT
l11xl88X+JvBv/C31IyEVzFy4UHeJNZ+Dq4s8t9K+ZdjGxWDpJDORtYHI4oWbjJCczlcxIpcKhI9
9jAh9biKqzuEtffKvBOMF0H7kNDwNtGfLx4DsqyiWB/CnEE74zWVmsdZAC5Zm3YFyFSprzhSvz2A
CxfNF9sBxRua6zL0h7VgIQZXMhm/ffDFBqnmSIljxmq3kwDnC/a0P11rQPy7YoFsXY5rRJWSdHXT
zlthBUeDWYTGfj/3PNLGuo3oa63J8yc/2YXPa5nj33K7l+Mbpp7nqlGSomTk27We0Vj6f/dcdcFu
7oyNuWiO+eZajuknEv3Lwrwc6UhSPf//HsuATmRWklcMr7W2jCzefwaHNH8v1VNkIYueHHkepP7Q
NvNPBTlTvYwQGv/2RdDzkO9w99qZ4tH0UU6HMaZ0NNjIsyHufleWe0gWFvTdaS4ASaReDzZ7ShHB
qrO1CEfEMA/oNjrI0i0H9b0T38PmNKsLRg2N4Kih8RrhZlyT1vhlyVwOmFi6MEmZf+6nrW7VcEvC
8Mou//vMBAvmbNX+sC9xP0qJGrDKz8vlPLySu4kHkZ0MDUCDn05ZdCWW/bJ0wo3vKBSX/8dGiZ+U
0R+XVjRdEbJzRDeLH0V40gvpys79JalwOWMymSk6ToIPcv5j0p66wtHMYRncS5UGoOzaVvvF7P8k
2v749nk3BuLQTDgjJj4pKmpz/tRjKf59qPxWV5UvrE+YIywWaurIqC8Sy6EBUcOIHAP2W8BFKvOL
bDSQQpBhHULhWg3xKAEKFqNNUwvFqS0RaAuE167R2I7oD/z7a/32ZC9M18ygWcbU47Q1DWitBnPO
T2i4Bx1OY1yuk7t/X+XvU1s4eufg/I9nGwx+omoSx3rNuImyaI/1EYl+G6rFojtmVyaRfssoXM6a
BLD2SqXmKvmOHrDNubaGm01tjUQkyMKrTsr54fzFYP30Wv1xN+j3zVOc4Ekqz83B2Eorhb+Dm/SY
fQEqOeHor8a9uCpBlkKKv7/yDH9Znz/W+o+rFkqmV0LB3VVeuzMW58k3kKoMCqk4RPIq3YCp9r1/
X0w9r8q/3eKFFenFuCvDjlvU60+/L+E/PpgjsFVjlxi9rVsv1hmXTaqbXJsa3pih7urJlzneahR5
Zhgnviiif5vvgvFB1jdKwLjJuC9kdK6baZmazyqqxWijCEJFVinyBsgO+dMMNr44haDGUU+RlhMz
2E1yj1TzVFxrtfnF8F429CuFXKIx2VE/abM9pAHPNK7N4P7ygi6b9zWKi5Ym4zfqykuO3HXJ4I55
rYD8m11H2/Q/tpCi5arZnD/9bNfHBVLwXmNLduLhKXn019AsNLh03uIP1D+1BmRCr5jf357Z+ed/
rDy5VIO2is4OXpVQtouc2givLLTfzOJlS3/kF9o4yD+WofIaT/Qga6xM16SS0MD/OcBF4H6uqXL9
EpCJZ6f8jzsxRBw1o6BvqF301BJRC3SpFCNtfmXb/H3XiBc2frSmVNQ7bibr3nvzMAXXOkt++96X
Zlqoa6uSO4KGtbagM9aj83WZbnuHbJ79Tdl173vm1TGLX16KeTkBYM4j2W8xOV+u3GnPTEa7qOwv
GLSFy9msa7v3oJ/ZSNRcWWG/NBCal0MBk4HMgGLE546xxr4H8OHh2joPw/XWt78bbWT1/vPVo+ta
izMKntvHV8E+jvautGP7SgnnfIz9t7U0rYss3YCC35yqfLZIDTCwv14OD9e6o36qiX/77It97ze5
YJYoW2wHcBBBPDU25Ic3U+pgTFuPardvohviL88s4N6Uvp039ALp0JrNU4mMoN3oxXKKb8L4XjDR
rsr2Vvg6Tm9j5WbVtNXpoNfGzCsna4YJBX1Zwlqr/UYDGz8WcxsB4AwLJ4FIaRV31pn6UYAujzXk
Ymew2u2xTxfoVKyCekK5b1LsWu/WekAOFEi2At11mpVlmMhwQrR7lcEPu/JzfVUo157QT7bob0/o
wjxJXTNmCGZO2+fX9/vA+3rabUL7LqBv8t+7+he/wrycPShES1RCC+jj4/NrZN8ul8vdw/fnvz/8
7w6YaV1YJIisVtX1Ia0ts+VO1tFIn6sB9nb6ruaf83wlr/J3+2FaF4ZJa32lGiqmTqAKLcs5XxQC
jSMxVTn9Np2e/30rvz6nCysV0ViqjjEvYkvO1G7smWcFYtOGN3rlaf3Szm5ejg0kSDarybnxs9BE
iCkZ/Lx1z4x+6gqeFMPRgy1ZI9uGjz1yFp4t1P8W3ZiXQwBCI2q6KgoUUhXEXEHvxfqVBfZ3x8G8
7P6vuqEeRYbdt4l/Z44mtMfGTlHUuvJazkvpL/vjcgSAxj15lCDUgBIBFEvriFEcwztAYvNBnxbf
GYBa99+X+u1GLmyVDC0Z+f2AGUPjdczJ+Wg4caN/LYP1k/T4251c7PTMr5ohj1hgpQsNZhmu+ec5
M2jDg3EGtDwQyyPGVd12UzPNjjzeghyl/QZPg3v0rzzQX6y9qfznSSJMxZgIPhV13/Qpc4hudKZM
Ma1G59jA4tP1eNFA4fv3M/0l/WpejggEXTHrfUN/gKxsEMa2UwUUjPAgCIYzM6KWZfBRUzSDy9qN
I9DPreiKPhjk+DHxr7zX33b2WXP/T79J0YthaCIsYOs+vx/vb08vpv1wd2VT/5Sc/vZaL+xGHY9j
ZpXYwDL3l8i327H0GCrxQcmfRetrLCYnaSHVS5BLVc0raZxOZ98e06OgIUQNAAyaqdWiF8v0piI9
qubIbN1aGD7y+DYZ+xcr9O3E0re+1L8P/VvS3NGLIDKYHcFLnXuwPeaVEPRHLOi/b8W49GNCGvl9
v7QGiBSPioBKIP0Gvhl4mfnZGwIaUasa0UdplOycFWLRkNZOI7NL1I+sTZnodpe9xTJg6z5uFgZ6
GlIpU5qJVzFU6I6KEkWjKp8RCUcjrxyXOsKApVLaln9nTWQ1hWUKRVNvJUeKrg2p/P2IMi49pwpV
71iRfO5JrClO0TzBwVHmJ8EElMgwcQKY499r/byP//b0LvwozsJctjqupNaPacgMP8Dgf3/ybyv4
cnokzpQpV7SamF06afJdXL3IEAdrNFaHKd7X4ZdQ77NGcup+2SnrSL7993V/OXgvx0biUEOjICZ0
ysJ9R91HwzKVd6m1Hcz/1T25HB6ZNFNv2aHIrtm1O7qz/fX1gXf7cHfz73v4+1sxL4dG6jpu0lQx
R5jUPjmo21a4Urn/pSRnGhfnBcSAyPCHn29+9vtjFycTr4FIg4ylbudeah8I/rxp+z9JTMkAU//T
kFVoasf00FApG1Io1G/j+FD8T5IkfPbFuWAFXVTmyjlq0m5j5SEeH/Tqiv/2y8H6U8T/I25tykSM
23RGZEc6yjNgXOO2BiLy7/f7m1NlXFj3JquHSZM5tkmhky6OF/PKPPfdLz9eHkJPWAdH4XQts/Tb
nVza+myqy17iBbT9Ronv23RdyQ9X7uOXz76cv6ijtG4RcqZWEgmeOCjAcysYx481oiNz3jt1N9pK
hO5XpC5M6dOqVCfLi43cd/tCmq94B7/slsuxjNgMpDbWCdVF81koHrPm7t9399vnni3MH0sgEiPJ
CiRuTi4foZyG2erfnyubP0WH/za7gHX+86PVQc2ztMhpzWH/1W6XLZEy7BJP2ElI5Sb2+BLcVu2i
0g6q7+S9DZBcILAEQT7Yeu8VzSIwT0rsyvSxhSshdGZIi52bKm9FtUx30aoY9lWy0aGYMOtgLTvT
8WOnDZZJtLAiUE78kLDRph9E+oCq7BerOPY6uJK6I4SftbRt/c+wt4V3M942sduptvwAbzWUF0Be
Mus+Rlzlu9JcDaj75NHEFAJ4vIk/a/Wh8OrBG4+D9FySXSLoaZf6d0WPHP1/KD5qa6jEcbRQUTHM
zjiQyG6b2ukOQ7tLTacXuDs48zTi2TJN6qcYELtLj4S0Dk5jd8p9u+wgBcL23KS61yn1EmLVUpgX
VSyvqnuldq2bQBFX6ohcmVTs+kd4OlDPjG9aDOVnaDkLAewoVUNAYbc68KBKxqd0tHlaS/WHYfW2
UuxK9NmKnfHdV14VL9N4E5/O3IjMaUx3Xhu3KAdV1UnTP0R+LZO9Gp1etGTvoQOlSPUJt2auLHPt
rTzJN90yrjw2RH0fFyu8Vl2jId+ZZXsW7RJnpXlV4kVCRIVTUXkyn6zfdc2niT667/J7MX01NN8C
kl1lt3yx4UAFJqRenTr9PSqmI5MIyBg3tIzD2/JkcLopCsJfw2C5lvE8si0TeReQc5u1pfSdlJuA
Ljz05xbapwSaInLk92Yh7gD9GTex4eQraydV0MK9AZ1JeT8bTtDfDNUrSJam2k0hhMpl3a6EGs1O
O5XdKnej2auFFVhqmIO3waJvn+fAS8Mlyg7hS8AwQG3PIWwxd7jNt9ZTZR5hNZ+/QQWfw1Ofx9c+
dGrBG05aezDRRGa2Qa5Y66t0cI18LVmuoR7pNlU0r1Jd7ckPkfyuDurkQegzLLt4j5hqn0G5O0Gy
Gm6tEBY9GmKkSOR+bY6L1ndQ8xwqVziktEpbzpA6bbHWx9VorYLmMWcFJZuGm76l/7SpP/zM7QBF
p461a327KD6TAj673W0iutvdKX9MqN+0OICPvg891C3yvakeS9BDfmBX8U1D3sV0Y1TsM7jIy7zY
hYmLln9vPpI80p5I24fPOup21XLK3PijYfEHjsCc8OxRNB0ArGdsHphJx+Cm7pywcctqP8GYZ5ic
laPdWga09iXNRPynENxqC7qQwsyR4mUpuUGwQC9bf0ufE0RujfVgsP1W8neB/Mcp60PbBJJK7uzJ
eqd+HtSOoTkMl/nWnX5mObKdeAk7rblvUo/lKqPw9FkMa593Db/0eVbWVWWL3b4+f2GHC4TPvfRZ
ApAZl/4jYHVh4vE30ib7StdGtBSBSq6r5PM80jnd8CrgX7NbtHYJZbFSEJi5E8CRd24tPUTTpkmW
2Cd/ZYZfUAOdIvwc0VhtUJvQ4Eh7fbSQC1jp7LXIGWi7CheCeFCb15zm/86rtX0gL1EyQEDIbJZV
BgLP1iyqmIeqd5CJYA0N3RH6ncBADn9Ggqvu+IumOzfzA94VbDlSscTreV43EI8gIEqJ08RQWm/Q
btSEdZHdKCZaaMdm2Bax18fr5Cb4iE3HJEEIj1nBCiy1HVRDvkbZbeLAVeq1hrFP1z2p1q0JA5MK
e+XIZ/wUgz22Nq2m+KAmy1j/9EtIxMa2p2uU+R0yzdVTjYomhqB5ThW3exgzLJBj+HQfofi4Ugyk
vxciilCmrb+ZFCwCW/zSJ0faxtCA+b2n/rN7zGj6nZHA9/he1lHcW+m+kry5dfLp0VBWzDvF78Y2
WJKC7hetQiOijdET8gcRyc5v1XDrIyRiFdj4ShXs/mMwvHBwauYdik3yFh4LVnaysugIGJ2h9fJk
oxrLLIZbe5xjp9dfU98G3jzL7rzyIZw9VAyTD3cG8OpxEwnIrn/poIm1FkT2dKqsh55pAGWb3Ao7
IAT3CMc4/MFEd4zzKYkLOz1nBGhy+Tanu1KjxWBX1552a970T+HnJG+rcVV/zp3DPkeCzR0S3RWC
0p4mzckBX2kla1ypbTVMGMFCCrLuXNFQnEHDgWHvtxY1UwvzImpedD4amtqWFASPIUs2KS+TL5p2
WEG9Xqa08XUR9kI+c4C3NRTiPvkyquigUlaLcOU1/WZGHl/tfUdPdc7gt3Rcqm3ktp22oo3gmE1u
AwyLaoMXq3eVfmijjwikbLzTgjs/uAvaXeTf+DDuGbAyfG/qDkXxUCYH2Vxm6Rawa9Hfc9x7AHR7
0a0tz+m0Qy/sM8CxQcB3xUQ01k6dYapahypFyYUzkdnqkU6OMf825ZdZepf9FxMcqv8y+S9S953y
/wxpKXaFFxX9ZkpPie9lxi40PlSmGspNIdMhHXzik4Ri5/p8N9nE6bO8LDgCRIM5i0wc20oRDz7B
eFpkrmQ+UPJYgGpbJRzAhv/V0FkyIqTb0aBp3s/+PpGhu0+IySW0bSX5eu5uRUXlmw7LeSyWFkKN
PbjLnZov2zJ1CnVYqyrnyPtUABOwqsXclXc1GyPPiXTG90Fo1qTmvJbnzIEvNBupElfi2C4R0Vg3
OX1TVuYMprYcxdqZUn1dd18+986UrG1Ex1SxtlI/tEDnUD8zJKfrsLuqBh9Dt2vxXgFy3QqK7Qv6
zopOmno0xFMqYW84BAwAzpkGaTpS96UpHMMGgGzLvMF075ODBKAdNO1OYx0MqeQK47oWJCeMuRE0
abPysx6hiDXpkhqRY86mq6GgP0ECTDlxA191AxzvXGM4DXKzRKdpneYLqTv2A/1RZC2Y31mVyUcq
qY4a65uqJodXwdSteVV+5hTKayTQG5wWNtg7YO2dbQYcs1oF6AqUe2tb2Zuaf+fF4PadvAR55oyz
ss2jnwSZkcpe0+OO4pjo3b3SRCurew3bo5Vv47y11Uxy4vEuiM23KisZfZRso4zd1Iw9uTbP0ORE
LtyoAzZdPUVG/wYnjOUD/6wMZBppz1Ry7BsHgF93q1hMnSiQXuRcoZIdPAaKYacjt9/tFWYNw0BY
lpm/CEM2W2IHQbJISL/TGlPPSMhx512VO9UYbgp+UW5r0NHhUq99Twieiqzage1NksPc3CvCaw6j
O2HzMpFZZxmFG85NaVOJ9bGx1qNsHimteIjg8B4fSxZwWj/I4VPIPffDg94Yy8lHKSVoXE1/Dtmk
cph7FnPBei8AcSzdOZfoxk6WIR/uqxyo4lJUlnNzkAXm284/kB6Mn5SJtEpM0ymZvgwskmhB8RAp
r3mN4D8iJiISRcI3gjx2Ud1IEOjG1678bLVN2K66rF637U0ZfJSwffz4rjCChS6t5/pVkL5Gw9iG
ZwPY70udT+pzakuPRriVjH1NzUlTHgV5cCYFMF39afkbc76ViVjJrKjCrjQ2aX8jMPlQJk7RqLYY
g4Ceho+ZZmp/QLp9pIVUl9wBNfVko5QvU3xSZQIJZtr97B0in5dVqi2M3+N8kOPHXjr1YNQHYXBB
6UG8GtelgmcIMx1VeUOL3SxG4W5qHvo+tRVsnt9/psGhZpKV6aK+J9Vn7huaf8UCKUqJihy1+eKc
Ho/93GmSu7ZQvYqusvTsAvIGpjHatd3jGN9mSJwD2GtpIt+GI2h4nBZl2WG/fNrxhceS0rX0BmYm
C3b5/DjrJ3V8SISXgnFm4b2IwL5s0/pJl14qXcIB2NeSBDzwZUAu7lz1myrf81Fzl7/EOrS7Tv1q
gnCVhcG64qnJrWAPGn463rIeC9u6fQt6wS1q1W5StMNE4MU8FS3MeKDGWtSGXUZT0lzlXjVXR8sk
+0gl4IxOXLdKsiy0tZUdLaWzRZZgEI3sGY5lq1kKg+bIxrCIMJMJpmM4lxGN22pieMNgg7wWIZ0m
k9dJ/eJs2aeUHTzUhwJlbNAtq4J+lCj8Tvxt2DHf/TqJz3G01abHVOG74dY2QbwMyq8svhnG/UiM
EjdwVBUwT7sqxp4PPI8YHNi0GfB95Daxi6B0DSzX5H/GKlGjJtml+l4mZPAQyS6KTQuew1IZpR72
sv80qscIuY5iHQ9MFmVHtZPsSZIRszumMIr0aSMJxWFSun0GSbAgOSwPoTsxEW3EITjymdnQidp6
W9lzSZ20aG5LnKmuackAk4yZk/d2rABhe4bU4RLDAvGrXTYMoCQ/LDpjfKn0Gm20a+MlpE0yiiLX
bEGNKIIn+2/T+C3mdJLJH7K0tiTcS3WPmudBIWZRUWeivLxpG3pIyxEkZOGY8KCteDG0rSNJoxOn
WzS3mJeeOEoYndGfKiVc9JXozv6nThIgxU0tVHZU+ahXm7x47IxwNROLiORX6qY4Dueh8XaEPXQo
/XDZE0L0LZVm2XKiUvYyvb0zjRBMj8pGlJ2KaHZuh5WcVgt40p6I17hvWgYvFckzyTfELaVFfIU5
XJLJtULO9il6CHuUh6xN0u21iU0zjPjL+3Z8sIaDla3aBgHnODiBxOWuHhFPhABBnB8rC0K9ROl3
0ewz508XeSPsCKMDKgnGWhhzJ6hMb6QaR5cqAaeySITJrVT1ueMczUhzCKqOyznlUOTOQ+tukxon
YZJdqkB+c1KrZK0b7bM6FIBCFRJ4kEuHxrG6nTKNBFUfU7nEOSqnFk0zwwmH49gjTM9x2BEjG3lF
nNWfmiLbGjwDxp88IWbmRh8dkenEebwds3CZ1gGXlza9aqzUat7MeLiFdgpr6aRq+VKga1Zsu02S
q4Q7xLn1tscLYSSLVuXKmcPRrTJzPepIHGc4R9RE1JowR45dWgEErG187olURJIIoqv4qzSSnFZo
Tp2J51Pp+8jImbAPV9bMc+okx+xNpyHbFuQm0SY9SjgjsUQnapWiV5lvVCn3xlbYDJH/OA7hszEM
btOnjpp0MIRSW+NElwrD7gp5HTB0oE5YIzp/0WRIg9RpUIdLyv5YKCWtvC3frnTmDvsx+LaijCjW
iY+WUD0POAdA1cjHzHabYYyeGwU3NcpsSRo8VExWxlkeoHsMi5oSzbZMBDus0LMQnlJ+ovQtC/dF
xkJV6dJvH9si2qRp/6JYm3Fap9ITHFVPEzbW6FVy6k66gmV5aPxkY3WGM4QfMemMNjNBf1lullqr
AukJ42gohIUz4rmq6cmJQviZO1aC5EQgrnri6Sygi8vSF2CEb/ShOkyYGmVoVp3Wu6GMyJUmr2Yl
twMaM6pp4cMYqlgrWvZlBjjFs7E8mwFNJAsGkpW4NRmfuk5/ChoU2pHK9u+0SnKMtN1naniC6Oia
+nNeLc3ybAqrFdJ8y64hY9RMxn2GaCKD+nslOPK27GDGgPA0mpo4XgkWPvGTVB5qZlBF8bVAl0WI
x4Kg+Fyk+zzThZsRcUIGpQo5WvRkYQUxRaFg4HZrhuP7YVfL+HWyuep9bMaUeDlvrZwf8gLfrJkX
2nCXmrIXFB9tPt/hi92JqIQ2o+WM9MbqAo9xAZaP7nBDtMVeWuTj2rc69DRGRxvWmUGbnLHr/R4T
aDmy/FJZiddZvWMZg5MzABz6IzjbbyOkpZLsldAHH42s7HpyaSHwRgskVysLm4qJnbk+o+GiRSOE
np7r9zHeQSRaR3+YHcnaxxlEXG0rFkTP7VdF9OULrdvrqTO3BDSjypEfuZKhMMr5oqIllotOm/S7
8iytQaLR8m9qcqpJW6xSJXX9RHGLanAQBltFAOk6TTsa4WNoTbYmCftmVp2yPFQ0BysLIz8E6D6T
uLXwRaNHTb2Z0xcqtsN0W5S6HWqpvIvLxI0lbTMM6t3UKwefoDcp0hNS4AyDtXZy9u5n6bX2kx/n
v02CvZLIa13vnzVkGeSO2qswBPbIipRK/LTyVMUWXUURzcNno8GW7cpFrAoLTetvehq3uTLpUmbg
Mvxbw98XIRFc7EnttJOHGpx26miVuFFl0j0FIbko5IuRcTx11+ump5ccEuNk17PhSgOBfoLMxahj
+4ejVhe7hqysQX5mPorAmXviHcUSaOirHLHVblJSCVaK95g3JUi9YifKPrkXaWMq1UFUdfScZwEv
yTjUPKIh+LIIu6QkcToOlTK8CUzUYOf1SIZEwXML83Tf+OQUyUMIycagTCvmHZIkBA0+lYb8dSgf
ck6CaSJOkDUvKd5jkJZDuRWlXYo9nNMz95MAnfY5YztSb1RppczC2zJ8UpBsiVvTEYF90ZdtZ8ab
Uhzansys/tZItWfiBQopHotG3dVCtEbYNeMaiLrbmcpa73Ibhr1tNN8jkReOKQ3BSDUN4E3nYtmV
uxSFhFJ4kWWaOM/8v6R3tPJAVdKRSIgCcVpi/xwlY1hQiBaz+mWFsmMKuzRl1koj7S8zuFvOjqWi
Q4P8TqcVS7EgR32j+uCQTSLW/iNBObdjLnPs9qFfLgOd+BmHvpOSBYVER47S75FEl2o8RhkHd3Mr
la0zqO0d+fK0PlY6mfvgyzTIPovoSOTyJtLyVdh/yRIZmDDzjPQbtHxsMQ9TZmulqDahaKzQxTnq
xq4b8GnguLLpz/OmJkdZvm7zzOmIVuSB0eBh3s+jl1uvuUS2QiSfXeqoPZFPjIKHDsqnlr+WcbjS
GeXpY59x1cnVhqcCM2eN0ZOQPftxidU99Sas+Tim1BDhh33WyNP02OH+WdA9mWyrkOwT3DU5fmqk
rUYPjPaqiXs5IshmkVlV4cWhbqtNf5jn78gvnUa1XB8o0FiqroSJLuJFT3LPCoOdOHAQ5wPWW2D6
EnanWm5yiaRUP3gVZi7K0nWIg5bSxJc1JCB06nj96GaSgvui8W9k5ypxlzFCW/TmIm2euhne5Pia
tUjl+scyoqqfH2EWu0V0h4ooaaXQFsluVm28M3uRMRocehEShtivWzWh9YKYm3DeahOnl1gzPpqL
qiiuE2iYsfrpz/7KMpdmW5PU5hsadKuO5D6tGMcugp1JYqBqSR5o20b3N1U4bVrSlZEpL1o13cYV
1R9mgrNEW5RjR4acpRw2XlGMjmBIKw1soELkNzL5rpq1PQCsHFXqNGa0GjN11ekPWpO59Ry4rYAh
KFt3HNSDWFE7Ud+EGaMjdIC50yWu8KIRz8WkYTfQDJyTd2uUyg4V+UFu0js9+DBJvvZWtChoGxE4
WWu6zMwgd7Uch8/8ro3XtnmOw3P8kr7kSuTlBYIUmmaHXKdtjNssi12xGdZaO2ySxtxnuPoiKmPk
ErYVsoBJPhBCxftSpGXJH5etZexTdDNkYS105qbwFbeiFka7j2uMCOISv/ZyQU2BVHgW9Ps5RwEi
CJdt276I00jiOnkIRctTLIIMtdQ9ra1fW0PhcO5KFx67k8XjY96HBHnnWNAAlZ6pM6ElSlOZzOie
CNFIBt8W3/dzsGvKPlgO2esg58tBbhaTBiMy8QIhCW1JCBcpsVgpMVitb4qJ6d1S3sTF1uLoaqWb
vN8V+Us/vqjN21CjwhE8SzOigqRddGaz/ExeCFb+Eks8FsnWyNyS3oj13At9jx79nIJechg1ySnN
t1J8iSjg1mrqJm3KbGBFDvVDmNYRRQeZt2cOW3/cWLSeqatGjghZVMfoy68uHbyCzYWmYKfeWsm2
J9s3M/B8n6iPPTlxyXpWewtyLToJYf5WBKNj6hI5yXA1pdSsxFF6Aujs9VV9F4ni/YhClRwJJ605
SXifuR55Ucssw3gQpGGnFe0y12/8eSdl5sJP5M9w2KX9PqP0VVXd3hLNxhnkQndVrT4FEGepiD4Y
s4bTOH9nWWjYjfRYjv5nkndsvF52+npyfY4FiwQEQ+VjVhxKUtlWIm/w03gM1aIhMDISmHXpXdon
q0BvD0VIZhp/0wWCSu4cE+3fh0LKCORJx+KGSuMJLa0QWk3doaYi1qRsKCoYWk3eWx0WQV2sZPlm
pnRolQsTP723xMoeuoSmpvFBC5Jd3OdvJvP0Y9ItQuv/ODuT5ca1LMv+SlrMEYm+KcvIAQmCrSiR
VD+BSXQJfd/j62vBM6rSH8PpTMvBM3/ukkgBvLjNOXuvLa8H/pz+TrSno7jjuuDP2sc1wJ+iwAmf
aaQh5HOml9ucz6QOUm3eNvVcd7PnEclybHiffqithZYdIFNaI0aO5WF2odIP8oh+R/DR54btQi1Q
ZOAOOdV/ndo3RRBIJXbkgYPZwi3DOpUMTq+UJ3Bhq0ahlkgrkUOLI+fDsa82NNTX4AambqRlDnRj
+p3rN0j5SkhNyTsyOr3/DsxXb/hMaYVWleTUWr5MRjSnnL5U7yOTDgXobatdDNzLsruzaAaptWsr
2IBMwTH49nz8UmiyWeMA39pwNOYrgV+dzIRZyv8PZUPNhxTgu0Qz5oo02ik7TwIgaNUl6S6pf7Tx
R9AUK4XMwhpXFl1fkxpby2E5MA5KvE/9D4+lgtCRma+fS21gE97QbkpOkufaQscutXeDx9agH5en
wioZ/b1vrJt8TfU6o2vT1esK85LX3ZcCm1bRfBECmLDeesxXoWwsG4HCg1fbaWEsdPqPUnjuQO5Z
/alnqPaABSL1ZVAPatzcm3K7wghjxwkog4AHXKG5EYTPMivZbNp1GmGzkKJQngm5Ohtp6Uqe4jTj
WmQnIMSbttu2neiIfbkhHXPJ1Cg0UxBz+60z92VVvhqlR49DC8tXqBEhOwTNI2cIlVN5cDYjUpRC
9ay003lRTbHRidZ2HNNV2ppMnyIRTuMBUqs0t8pw0RPYyIy9y+roQPDnrquinamPKz9gHLftqu62
QsnZVAvuEl1ZSw3JPMyRYc8pfiyWjaotR+CtRAeryg+B9pXyFA1s5T4r6RPfkkcDQlJ2UbSrEUN0
DWfNe2QUun7Qmn3BPkD2+nuBDo1A5y8az2H1Yg0vsfvFio5CcK+2q8bHqHyv0cGz3LUe7VKIsAhN
S4nDk/SAaEAq6d8VD6bwYKIps8S1UG/67hCVd16+V+M7yb8LpDtxOPMx2WJ5qprAzizPGYLw6Gfv
qTfsRjEEQ4G1wBrCty4XCZA868NrocQz9JMPmUalpEgWMd1Kqn5UAPVjURqYwk6Buc79jVjQ9eWk
63QmQTf+SS8hbNClLKJj3guzqUsw9uoM2DWb5seOUk6jbBi3rkXUgndUw2NO0doqnnJDPzSNfPSk
5N5TV2K3yvmWulW4i7rtJt/g+zlA7hrxHA3ZZ5W+hsJhpCtjGdGuh8abBOrSZzqxcJAJ+V1sTp8q
2c3KXoD7j2yieYqiHzmZoaNHRXPbRZzrynItGQJPMBKBImk3voSQZTQ2o3eYVkc9kWhjp1iTQuuj
yZr7Xi3ZJ1fvfXm2itfc0ByCKR3PonNWPOvmKbVS2nmflZ8cRs9aVdMGK07tfKy3VeITAWxuJA5R
qvqVMROSwlxvDJE9cWJtKnFvWvs2xCPXsScRIUH7OWAS5VFM67mRak7nFisvfLFI/vDClZp/GBUa
LU3ZRKiRhSz5ZPmny0P/Xg3Is56LyyKFfHUXiifZfNC/jcjR33WTFog3Z5YzqC9xshTitVSsimyb
iINNJMLQUVRnEzwvi5wi1TblEvrwQXO/5FB9j+JjxclOvheBiD2zM2llRxU/FaQNImd43H66PO7k
3KVtwmr9wkIcPo0WWh9WGS88at2srM6F0czzeCVbq3j4kAxb+PZVJxHu62hVHyBuyiY78Pn4LSFy
Ifa0muv3rB4ClcMYjcI8zB0SrPgm+d7kHpNTjlCJUThir2XtehqWJkO3mqOW9Yw7dLLMbDEs7W7d
41uk4fE9ulRSF0K3ijRlqaYhkzWkjlmjLvTPQpFnXj13Ty1Fltx6TkAW5CTbL9hRjfmuyvhf5LAU
3XbYF8VsSxuUPSz7zYhQTJ0C3osQOWM89dspYlbv1YcbbeV4gyhbi3ZU1hrae7K7HZ4JdN+byqFB
EwWaITNsP9g23VMMyj5axLi9wnkuHQXxoa/YyAGkPnjZpsk5ZVArnUsRZgugZsFLK6yN6JPFm7cu
7IosqE2f//AmdBiVE7RNc9cnq/bJBD0rvnIkiPRD3R00ztvtQmow9nC98lPPWYCduchewHKYXqNs
Vec7thYuKolojpY6uO/fs3Y5Ppn5QjUeY20ecOb9rqBq3oJKSNfkbpPG7xe5m+p7Vdl0yN2GTfsY
bWmhIJ6It/rJP5pb8ZOju763btjrrr3X9O+/vFfIXop9Cu9lVhwFtkJ6Q/x7TbqvXyhCxSAQM23g
hbtNsDc37QN6mfYzfxkeGFcf7YEtfCHOpB9/VvJdvWeTAeSX60h7I5Dp5lLzmYfrkVjTZFMtfZs2
28zfmsAYb9jdrglG9QvBqJcUSl/TzNhmAkljKicSZk9JpwdNaE/tNSupoVIYy05ifZlufyoGipAU
Tny0LhElJNSsPETqLYfEpFP8nX7xQlMKyUqLw+m6h2W2qJ3Xe7oz8+k/2iL2XpwdblnNrgwU7cLG
3kadbkYZn6eY7H11WRm3nC3XPrpLrKs56uwbkwTK3p2IYKJcU5XfTlQYRqQ90RriG4EgV+6Vdikj
VUozcmV4Ii0ZOgZ0YMXcB244K/JbbP4rTmVTu5CTBqJXC20gdFvDve8ROzWZtBTgKRCqODNlsEEt
ekOJ5aMnzoZSKSVvTr/FokMr2KMKybSjNXGN5eBe9YRT4VI2LXPKa/lOTW5oha9wVTiM//VZ4Xw0
ir6HTDfkN5RqkKl0xmQXNz95tWCkmafvgHD6zUOrnToUM2CNOfzR0h6CmZmjvMObUKhHyVqIUm3/
+Qm++ltdzER8MhlFJwun4U9I+GbyeKOFd9i/k7Q8zh+E+Ys3r5f+xrr1llccCtrFHFWQbF5VIo46
erNsAhzQ2ljLe9uYIRNdx7sJ8soTu5xMVdVr/c0xyzqY9+iCHHYSiz9f+NXxfzF1dVmZGeXIb/Hc
2miwliM2AG/2QNrBPHPy+Y2J65rS+ZIga3SRpAqW3m+3iO5m+fpdnt/TQpr5zlc7O7+oM0wHZIhs
9hS/Pi37h3HjLk+f329mKO1ihjJKNSq6oBy2Ko3BJE5W5LHc0JtfGzOX/NgCY3g6Nv7E0aThPesm
bv4buYz7GmVtuJdtmk2zZmuso5f2LblF77xyRZdYWd/iiOy1A0bMBZpfu2K+TeZnfZbP9vV8dWt0
XrOG/QtONpAFQxsMqCkqvkglXLKiIk1J7bJHbpS1HKfUbK1Fwq4YwlXjmWcNvaxqRNvY3dEuy41F
Ka8MSqbVD51zcUBmoEwno5L0XcxqJKKGSLp+71nspMQWHuD7yG7KSrsHr5QXRRGA3Ms4uUg39gS/
N1OZl8xaQw7pcXdoOvL0Tadr2ikI2wcvepMb+TPItfJnO+rPT9W1mfiSMjtEWqLHBcOutcEGzNsV
Z7RtaFfL4ABgYSPfu/ew2u3wrqjm2VZwrF12Y3xcs2qq07j5ZS+ipGqTSmoAdhVLEmDHu+ou2BQw
S/oVekL7q10lS3Vm8nzrLzUBt8N24lUAklzGS9TV/7vnTr2Y3Fodqg9Y+X47mO1cMWp/Xo90lP58
e38ae37zVKsXk5aGK1FSNJ48zRgoghwRVYvqY4OIoAipO6hUjcOHMXyj4ZqS5Z1++v4nXUqWD+pw
k/yloanSv7jUO9Xq09T3ZriJCwt5C600nfqyoJM1FSxaDIsSZTn9QTDOCmwxvbUzBm+aPWkuHICG
nlj9qSKM8WlJxdlrHaBT2lniZxAeAhOrzYMwHpqWNcW/D4wXQnMRqHwVSXdvuVtF3Rc0/WVJn2kB
7lX33aWOK4XNUTeKTW6Ysyig9RKvpMH/EcUfJJVBmV8mCg2xYf3nW3nNnveTQ/PLcNEDXavDBhpp
gZqE+gbS1tgOE3ERVF/qICwGf9n5T+mYLHMOV6rQ25bn39gSXZvKLiZnOsmZ0GEK2/bFneeuOvnW
ojaNg9+Mj0vkrZx5qi8kZBZqMwR7rGv9jA/Wfitn4uzHn2+ccuWXv4TfqqAXqq7EjOy5LyLSCNTn
WUqQtDxCgtAdq+lXVVM6qkkPb+icNg8dBIcQ0dZ+tLbylVgvtXhYiDKKMGDAcVbch5r6onT50RKp
qsb6wUzZSwtfJrG3UpXMdUN4tShfcl7dGTQ73PoWq/z312JYF3syenV47PuWbEx/OWU8KLU5+/Nt
uvbK07//MrwMTwpUJTE6Wq53SfuYoJv+8wv/fjttXKIhdEvJutTQu22EkjoBNZ65PsgNeJWpaP/5
LaTpVPWvw8i4RESIdNUtbky3Fcm8DfFG6CJgxXKjhqqto2cKkWXopUZHaaLX3Zjcrp1dlYuDAk24
Lh0jCSgBvKHXgmg6d+2ujcXZZDsRbqz1rTn62t5PuTgvtFWVRaXPOz1Pyc6fNFIOvn1+8+aRw7C+
cRenMfSvN9H8ucH4ZQSU5PdFScJDjj7DGH9g3V/pZX+jgHD1Zl2Mr6DqmrKQpulrUXzkMHoKUouC
ZbrqHNVRd+HBXYTLPw+HaxdysaRxPIGZlPNWHTNlTlOiVrKZ1N1wA14htZnKxZomEqWZiA1hXBRz
5yq7uin0K519/E9QPNcu4aJ8UAlyWsU9RINoxj78/VNiq9/P6tn5bQqLvmX1veYuVi7m9Uj3KqGt
uJQMsJS5BCzF9NvP+Q+nMZSel5LdR+TcBkNcGwaXsE69qzK3m27e87PGUL4HM3Q8vzDbQmm6Zfe+
soG8hHMmDbgm1U24eUPpxNClDZSAxVOXPRli6RTmrbPotZFwieVUQwEQb6z0W6g6Ez+SwxgE9Tkq
g1tTzO8nz//yo/7yTIatp4uByVDO7Wb++o524Y5A3nVhj/MTigPbv7tFMLs2x1xSMZMyMCwx47hC
8KFNm3ce29myn51RpdqyHTm3iM/XLuliIpA1rxQ6WaaFpTQrKxhXTXHfTz4xVDb/q+f/517/l5sW
yeLgm1Lab9HO68Wk0ZnJ+g18xbWxdfHwN2LoKwLKrG1X5E6kvkbaYVAr20i8lYgmxO3dW/u9a/fp
YgoIY7XT+wgWDcsWaSpP1L+x4/jzhMfzpVi7Sg85/gUj2E1y0O9XUfPn8fmX+0Z/sG2GSuLZHObi
PKC+0FJQ+TjdTPa+Uki5ZFzqapZ5JuqL7TM7eBofFNnPXU/Xjli+6WQMNe1JwMyVItSKbsJorsyl
l8xL3fXcUprO4UG0ioZw7urPUtEs/jzWplH7m0XzZ/3313tmiW6GdgWumb6l8zsoNxbjaxPlJcsy
H0KNviMfBpYBR5iNTvrogzFU1yVgOW3eL9PFLVrPlZH281f45RqAnhUyRFyuQX7TzQL11cNIE1jA
p/fnm3TtE7h85PXI9Og4TzfpdaRPrgyTgez45xe/9glcrPaKNhSKV0F/C2MpQJKu2hlq8D+/tjw9
1r/7eC8ed0/DRdqY/8QppbvcLrbVKrfdpbqoltkTkOl154wb6YAHCCJ5cn+rRHxtaf651f3lQzF1
otKHgctSWP6VlbKKnWx+pCA9r5j8kW3MkeFs3eOtNzSn+/W7S73YC6h1p1mR1fVbscJMJw12iPi4
93ahh94w+IoNYrFFDJX0MuqYk2faLHAL6ApCEUzV3mmMs30fvVvYyrQK0EAIqD2oOHrrTlq99Ugo
/E7YjHJJo/hOFQCgl8kD9olFNMToabDaSMbCJE5Wms7uKnEt3ZRbnGJG2Ed1M1fSjHA99CmRPAf5
t22wXMSttQ7abpbxCzX+zldQeOjIP0dksMbH2EClFx8EhDZDRHAEKgAPPakPCmqAKtAK/qqeoKot
avZqF3vDWnTTdYPeZBSwhzxZqEgT60eWkeYn7lIKZUr44rqPQ1vNmpGToL531QDY4OefR9uVkSxe
DDY/9MQg4qC9zd3HGr+XcGMpka8NY/FiLTH0FOFT48E3K88KItu4PIwy6nkjOTYJdfO42KhVYLeD
hwnamHkq7eEBUVzlBY8KPEJz2khzf42DEb9XOl0rNXHqrN6Wor80h2ARK+m9mpwjTIJVVzuc9xZT
QEaqrapqF5nv4iS37H+QL9cmCM6x25WcAL1qJ4k7/EFGtiuSb/LE5rmyJ4yxwDxNM0xGmWVhQy4q
d92gkamNcy1CdxSiVczH3DfZqrI8hF4J7vlvSbfmtS7MTHwZbkn2oSHaavwhe+89+3+F6JCuR7sX
TEqpbl/r/TrWUEc/ZIm2Vn1HHc2VX+z9bJ326lsbKSuQTqi4EgziRCfvTVJGJAlhuZRVj6na2vAs
nRZblpu+GcpizLdy+2Josp2h0TPyrTW4s2YwnIA8kWbXF/5amFS+mBOjYa2kG0uNEaUA+YhHJxQe
M0t4SBpy2+nP+8RXdhJ+foATPeotXbHVRa6BnnA8nFZSh/+i8xaN+d7rKG1LDP+T8aXondgc7JSU
ykEJV3ElIGktThFGH3fQVklOkz1X5jnRcA3OL6X8aKM7Obqjp4Yp2Q1BhXwqibTocWKq5rfln1Wg
7/kkj6b2keJDt1DgxwiGXBHzVbGsjdw2NeMrV0jAMfuFGKqztBXXmGptN1UWsZEuJKp4LcSAtGF1
1xMUOMiyPGi8be90mXsMRxnQLLl/MZHAmHDaSni2inGu9tnKEu8LuCpeaPfs4Xrh5A+xLY6SE9dP
nnqsacOXA5pk9TvNh/UoIkDW23kGmlsJUydpcHoipu1RtI+Rtggr/bExEDcJfDDim+AGGxcT0+SS
LjXMufF3mN1V0sEtf3TisBQr+CiGeGPfqF2bX8WLzijUP0niDN9BskdLKZzH8ezmXz4cUt8Xll2r
YKMgh81MZjn1SwM5NAfNxWBN2VXSJiWNLRE3te/O5YjPUalnqStRmIcSITMcrINQ5IjOqA+M75Ly
UBr44OVsOSYtLn76cdW+LjdhpzqdFy+SkuJri6pIxqxnzGGRbgt1OxYkrLGxiPIVtKyN4IHOtYBm
68Ro1hzPUmM+NM1crRgEVHCNHmeHhjIlcOKkdUj1ci3Z9n1EOM0bCOGVKrqLfHjSUMq0yUcmf7qo
gj3kci2j7ij1J5WzuV88dOh4og6fhWASHoQ3IdOcqErvx1zbeQHh6Gg7iWSfeZI1b1Nj1uYgLMla
KyVhruNNHDq4GlW4T4fXrDKJ7nHXMfFKalAxiWmO3+n3PoJnkSCmLlJOoF4781WSaPn0EK4yxdER
z4toe+PgOUP6npVkzjlhgTU9XzV4NuF624b1bo2YTeiddLlpW3oJ6aTcZVFOOmun3JmoRxtMDepw
3yafQ+rh6lklxbnPdkP57IvmvJAVJzP3TQNZy1sg38WxJL2IAtMrF18NAtVx/VkNBDtKuHAx+Bbq
dpnlwSOhomTzVsewQUcjPCladRxach1Dw1Y7Ewc8PYPgIRT3XYWGShhXLfCKLmjXodAD7cnmZYTm
yFon2YNVFovW9Dc9LDd1r/Z4sHD9mpKwnGw0+iDMpPIxSBT+SJeRz8oZokxdKnVjZ2KykdzK0fT3
XDzl+LUa+mhAj0RxFTfJwjfwLuvqfNRLGgnMWhlidv27bl0nqSKoLTzCDNteLY6WRtOW3CIPVZ2Y
ZE6rBfiE3zUpsvXy2wVaKmTWPpZ/FDnknhwNGqm/fj/LfGsWxszIRrMeKbJjQpxLxWESMrbVWx0n
+1L8MoZjxKMhYDQUhDsrrO9yCXtav0jUV13s7KL9qMz7tFmJub5P0nbdyvkiE3sQDxDJgxXzsdWD
zBFx2Rsro+AziDRa8GexQ5vefbdlsYXAByvjU0/vcHghYlfmYvRQZ2ehuOtyeMNMK2O20GiAi278
KDK/Rf4L9v+FLBB3j6su8R8t70OsNrrHDkbixR4lDzlbm63KrnJwAi706NtAzaWDnDKz57baaqip
clN/GyNEoUG48JN33y8d3n3VlI+JPk17BqMXCWikrHNhQ+YatKDBNtlFReF3XR3JQFp0YTurc0cT
D2nOeiLja/lqFWqWmJwLHqkuxWFaW3MRfokMqbjhZuiPUbw00y8jXZUtDmXU/2P8KQvkuLIkKMAZ
x4QIswDZWEx/pd3K1c6wUogOmGx1HG5u8ziKZAuiGMYHFGK9iTtUWpp1ao1thbAdG1we4HZcKXnv
6KV+16B8N6pXIY4QYCB9TJHMpsCSesAYerAbPe8rVHEINs9hn7PBe5FqhMJavkoqLueL+AHQZfVD
PokR5B9Jf+iBtqgBlS28hF2yaqVT720jL8FxsbESjrxBuqpR6Bi9tM6HU6t+iMXrgBtl9D8tXYWb
QVsl0VcqiH6OGDMhyxZeg1jaeHBJDkXMnBxK1GAKeB0TLZ44pNtAgtIg45lp6yfEtQjIjWyRRf5X
LCnrsjol3qsKkbJ2MVcyy0n1y5AmUJq8ZZyNZ031UFwYX6ZkzQStZsflzrrKRcefCbYsY3dQ30NO
ammMZDzxt4NXnhNckUOSgMnAWEqj7dPrGngrygA6ELlITIFcx2mcadzTGjtIWsYPZauvNesQqltX
kc40N+ygirZ66igBnbHPUtzLxYsovRmNf/TDBM92usv0c4aYNraKZem9FfwGSvFsRSBG3fTOqj2M
qrRa2qcmf9SgGw2psehGfeFF04DNt72EFFy+a8tPud2YiK5HGV+1wsQeRtgO9hna8b55CrJPXcd4
Xcf7cnwshbc0G226lDP6w/bYotq7A0wx6yXCZ+thHlsYj61HFs6ViFZXH5ibdX0zQHmZ1XrLIic5
IfmggRwsXfFL9ZFDhSGtoInLjYZGtx6LqPzEPOR02Ml0JoYkN7lHIwV9NKnJ+G0NiSPH5ixBA6+j
dCSOZC6pbJ+heJGS6qavmfYu9/1dAPxJ8fzHOKBGU7WUh1rkn+7Oyw8uuAFdI4OxVtYVusjsTpa0
O6RpLNnTq6U8sfVrKWmLPkRkEr2NJhsVV/o0qmrVlajfw2Lj4uDTWoycUYQt+WXIBEfqgDpoCFRS
WhFBCzHKxzgibD2NSDX/fOOUYl45zl+mf2W130S5TxOqYMj68ugE0WOpuKdBDZcVuspASrhlghMb
90U+7qribEQfHrOAHOskigOcaB999JClKdlGKdgepo44tYg0R219GHFtdeOexQ116ZvQwNTSgnkP
hUxIlpaYLrDp5sTsKTrdWIs4I/wKCeC1kg/bxF8WGCer3dZNuTZ8agGQYSzrQ3QB9RTtd5x2SBjX
uvRShm89R6BsXGvBuoMTFtTEsLO88GQPwbMLrsXK0gcNh3BYPGs5LEZxnAUZnjcW1UII12Zj3IUR
ltmpj21LE9Mrwy/6JkvAawzUUv28ck0+ACzXcQkCaNiHdJaZjzort0vE0hkav/J9pKYgak6GudHK
oEDp7pPrTXJqoFSRZjfCLhBpaJsJNj13KcjSbmi9WY7o1jC/h/5HrOx0njVhOHnlVsPcognZSpE9
VnMTp44xC/o7gtv57aDNZMewJuMw9pwu/vSC1wyHheDuUq5aLJD+IuhVC5oy8Uuov6vNsbO+FOTC
ntTYoVYuQx4aSmhCzjYbJ2sQdVvFXAo67DNF3AXxPmZCdBPgt2ZnYw638/ZY48IMkWibeLM8eSlA
CzkaFUZi7C2w4IjhNk4KH6Qekw0eYhnBwDmoD2L3hEXIaDeVCTGAxM3eehd7dnrBZ91atjqCAAgP
psx++hy3LfSSZ1E8+N6not6V3YtbRE4cg7BinmtYadQAq9SRoFiYMB29xxWpPrYPhSbEAZsENVOZ
IeDxhfTfWhF6ltKzDVIhhdBbMAUtq25jyZJj6u4xEORFwI6vujOZzSzFwFUr7uoETVZrbWWcynU7
fuCS40Bt2Eb+nFXvln4UrJOEfr00c0Bd6kucp++qGmPefIuJc9P7A/p1RjJTYMrJmYFWeS32/kcV
YyVsy8nLvnFxwSiBvHVxVASCd0rTAi9Tc2gU/SEQ4ftYkh3I7dyVjtjfZiW7Zctw57X6pKBtEEe+
W4x2rnLCPlLFxxoYCWW5Qaip9CTbThVsQVLuIqAjY24n+bOSn3KfQHhmoSlTc8XYLMK7lGpUejIa
p/EPgvAipzut21fjqUQqEd+X6cnrNxLoYOtFj7YmKpriw8NzCaveJhkhD3ahhA+hPzYe9hzz4KIn
bIVjU6+K6t4D3uW12dFQvaeUxCXYcTKuAXgVmp1ySTmIFQUw4bNLjC+77CRa8pUhPwQApHCcFegg
Euns1gNu4HbgYMA2wtor+Ub1l2XKgwSLggZxWYD6I7/QmyeR7eva3KxepKiiZygvLFQbWh4u27Z6
MoVqKzU6KgAdWOI35+fYr2YlVnC/kGpkl6BSNOrkBuBE091gWMPw6LNra2yZ4ohqUZKq2IpAhuIY
7BRJvWjRwiApiTz2ymG70htrnZcR6LBNCzCDfEpBXWR9bCeWrRsBJwNxCiWeC0hPrHLhNkjn2c/n
lLPQu0T1AzpwJFH7xMJcFcA6cOoeRjClspoZxFyb0aZNsIjptN9HH1PLzPU/qhRmGii+kM1ec2r0
3Gm7iDN+j28KITm+r/g+aJ/iSYQarGV/IQF5lCWQJrheJN085qM06xlPUcPGhxIbR294mrBFU0KK
uMF5puOwpiGW+0+gumwYD2sikx7C+FyO64DMRrdCQvNcpPLONFuAN8qm9x6FmsxYo3Bc6CAJUERp
2YncJrU8ZG5wp5DnWmv7ZogXZPMuho6OpR4vgs4nh85cq6K3TqSVRcVirGBGhDjw3WWnvQk6WG6p
tYPuHPb1Y4BmU1kryUtrnAKomJWVvtS1uoozb+277U7mAP7nxfKayEu80Ahkhg6kxeQZyxbpmuGx
aB+Lo7sZd+k6X1cLdwkt5YAjaC5tsPgcs0drIy3KfbOrHhI7cW61xK+Vk8Wp9v9LObmTWr1TqRBt
zaZ+0j2cPomMzRUz80jrVXKXaZ3OzYR8APOrcEFxlPiqEUl22Aq6wnhAxXHMQqIiLG9vud9/vjvX
NhLTv//yS5WjVeBs1IlWAzQTyriDLc6g3s2W5rXXv+g7qJHZtkVs0D3FJVSP4hMMWX9gYuWi4vGk
AAFo1LVKrYA2ZAXqfiyZ0733YLixV7rWxREvmhOk6Wa6K/HxKxKYojJciZT1erPEV53aLubwUtVt
auLA/TRHZj9dNOUC+gLlQk4t4g3xxdX670VtX9QHT3TzHtmQDGwx5TRbPNZBAzWGFWY8dvmrB1VP
cWE31vWqJB29SotFDECkY00UOqzkZQiLLeYQmIVznf1kU3+P+OT/PBB+X/k2LtOUKjeU+rrGmawE
IAOLGSykGw/g74eAYV1UvtNREo1hUh/paFZlMGINxTAf/Mqff/Hft85okP91BLPB9pMR2SBbbHHm
5lt/pDNDaiZpFDfe4Yog27jMcwndGmm0pnAFkQfDRIRcKm3oNwON8E5SYDlkyjpJoi4bvXuQKDGb
ZbxspkDxQLHBttlNDuklVNZgS2aRIH+hJVrVcARpMTkmjZNB+zBkcZUOjf3nm6JNV/+vrSTjMgem
8IljalTuio/NvOmVXVVmC6vu1kCM1qQwc3pLF6l6CobgrPkmeJKT1qjPVmosTSvegspLCALvFWRB
DVw/J4LAXMjfXki9Nzr5vuUMHCUlwsnMaQUIqJaXYJsqtk41XBlXdEqldPT40xjeI43iTgdMcYie
VdldkkA296BgM/dhuHnUu3gRxlA/xv6TZe0l0p5K4cef78OVwWFezP1DhJ0XX0+3lWLyVNmit2gG
Bvkh9r9+vsG/n/v/431lD/91S6v//A/+fs7yoQw8v77463/eBecyq7Lv+j+mH/v/3/bXH/rP/Ucb
pN/Z5ff85Ud45X++s/1Rf/zlL4u0Durh0HyVw/GrauL658vzO07f+T/94r99/XyVxyH/+sffzlmT
1tOrecx4f/vnl9Y//vG3SUL877++/D+/tv9I+LFF7QdUPj8uf+Lro6r/8TfV+LtlygrziKQoiihO
mRLd1/QVRf67ZRkGqQaGppmaNYlB06ys/X/8TVL/Tm6VqVsgOERZVSUmpyprpi8pf1csQ1X5Sb6g
KTqa3P/3m/3lw/nvD+vf0iZ5yIK0rvjpn1Ld/34uDFkWyXnVkAsrDClZuzSHhfHQs53sQUn5cmVR
CByKepjVcCMw7+Vi5+6UPjKGcs6CPVIPFoIulIuFlWZS/aZ4ShTZYoxLiZFLMjSKMNmE+NsLIhjh
buz7cuUFegGgXklF8Z5CDMsrubO9BMRHgf8dRm4l3HetzF4+GM1qIs4WsvdCdV8VlHmSeLo5UorP
4wCnaCNXHGmR7FQAFhVJc3uOmYUs+PBSEbADRutDelNiZgyqeAqtVqG2acZpOG7SKOl1359pWhSq
6jLthVpsDi1+3BjKEA3Y0NpriSoQ+AFEyVCrH6koWzEu5bxuzConso3t7rBvgtTy643rxtnw6o2i
UTlEfSoUhsuiylaG39Gr1hTawQ11ni6sqXPL+bTnLbNyJailmjz4gpxN9uc6bnXEdH0Yhrj0yVLX
WHzHvH63ekuBCZ/9X/bObDdyq8vSr9IvQIPDGcjbmEPzHMq8IZSZSs7zzKevj2lX/5KcZfXfjboo
oAHDMCBLDDIOyX32XutbQ+WBQw2NJDtUk63dA1hNe9iKoB7JFA2kb6CKyws2Z6mrzQBKH0Js6ceR
sTcj4fe86/sw203CLn/ovtUga4MgN09BMWvyQa0+a05DWcYIBtQ4e9fKHOORlO9G0mCCKpHe990M
80jEEYSZ3ndzQpOajqbBioghE1QWg4+woDM4W8MA5ThidBhKp8csZtSxmQEtjQa5g3KWolFKjaI7
+jGB6q+GXTrD13awZsaGblvMRb2uZhWqO0eFsQ2MqVXltDfa0Z+u5ryqQr53sCqKSzT2DDkki66/
Civwa8x2pxA02CAn06BXrFIa9m0DTzxRnpu82kbmjmtn9nr/2lCxf5PFbfFVzwpg9Jj1xYWtK8lJ
1jBFvoieC7FuvJk/2IkQmJSosoYkBLocjGCSIGSjkZC6vRlTmX+pRjNiGmwE9OLSJrLS7eiFmTpP
415hFADdluwimWblMRQRNgFyz4K6Iy4BnkgIrNOaEKDWAJC2fk5m8hq0lfQvugKZ+3nkNaK/N+fM
D4tTUaQzlIEuA3HNpCd+NcrWMuDINlCqEngw6aH0R1yc0o3n+Ifb9r17w8QIt2Bbt8wZy85v7W0R
gV+9ctOqCn5OxDi6+9kuB/q0EyTgeB2Ududei9YawO5FfjSTYlhbzKxn1YCnWbf9VI1fnWAYioT3
oKPl3kwz2N6R45TmU9Ln0yu3Pf6NwrWiZhNPNYHJaxUaXogOI8iGFRKWqFEr1UehjZ1Wj+wyhZ+k
RBUNnpuBg4pqn97+JKOCcYVjsfsfWrvZl6zR6SoIMy2YobsZWwcAKuUC5p5UvcmcdEg32KvCZFo1
pSj6rVEpHxhM0VFLN2bUl3sPVxIQeJ437poUSMkv+AGwElHRZHmJ0kjaz3nj1y0RjZg8b10FVpHk
9qC3yNDwLB3sW+kFxVdOq1UvxIc22VncIMVb3El5DR5MiHGat4ZSMyfmSzpCib7UzPb87x4DBfzm
UWlAR02KJXmsJzmJ9R+6uzjtghDMVMeVlSjTIDBAUCX4ovfChPkNbayVnqe5vwjD0LauOpmw555b
Q1eXekrpqAm7qR/7TFntbm4EpViuHDourlmNzS4KAI5sXTfAaxDO1YgJPZt8ZDVET0G8c9PpKWK0
DfE2d+d0M/QTq6ui9s5IeU/Nh56cQjqAXV34SFZEXV7KVLTJdVnb0GNH8iXBnTC8QzI3Vd60t1WT
6V2jO87YqmBSuXmHuC6p7Tl7mIhIDXZZUafmtdeGs3ld9kkPtJJdT39WT3Pg381NOLhb+muWf2QC
P4kLy6KFccH8owiehtIBsmHEIX1IOyuNH+EUTWBGQ7tI8jN3kENJq1A1GvZQbPzM56Adn2VQltPB
tZxAbluwb+ZmahgdH2LEEcW+Gf2Q8it1qhbgkS8lHavMikllEOBrB3K/kr4+A9TotOdE0U8MJNr4
eZzMdmtldn2pOl56+0xBLvqe6LrV+9KbqxkTAD3qlVMlCSx72TsYNTwPQHy/aloNv7lozCa+N5pi
rPSFFr4ab9I8RfJu9pUriYTvGXAWD9BLB/9r5dou2wZVGNywKzpTcX6JSSrrN77KKwuvjxU8DioH
JsctGr/YSLcB2NgFtwc9GjfyNm2Ohn8jssbrdmNpJfltnhgWUu62LrpdXJQMA5HkwG0Hxi2OYDuH
ceeOznDz31UqXpev+X1bv762ly/l/4CCcQlt/K8Lxofw9X/tX7Jv70vG5Xf+LBlpa/5BFp1LtejY
SJOUQ/35Z81oWOqPpZpc6kIpPGo2KsP/LBodfiRt4SlteY4C9/a/i0b+oKkccm2ly4/NpdT8d4rG
X+qvfxWNrkkxa1ssNMdzHCrXX9OYN80S4L2tqsv0tjGdhwEG1qoeJFyLiuiRyo7IobFQMziB8cUE
1pLU7bHupwFuLyN97vJvYOlPo2lfme4EnV22jzayZas3cHEzYe21hJxotVu3AnklA9I4XBxmCUWO
NDBLeRF4Whn5vEmy6FulwKCKKS+ZfhVsqY3oPourH61NYeUFvGDqmifS4H4brfRbQrUKJutFifZH
woaZdkJ3qCR07/Ja8Bz0HrKxBcIn8Vmvi8wS5yIECh3FuXhIFMOKUXrWt86ZvFO4wJMohcy1hKF3
UuG4EKYMo7w1ypgm6hD4X3ykK/CUfQ8gbdTO6yI1xrWY63Idtai4wjiHdGtBUsbCGk3zzPQB0VqP
Aojgl3BgYk7iWrSL3DqwNmUWRmiIdAA72XOWopLK1J0gfQ/Sv7diRLq8sNMIjo/BXOUQVVI+FyqR
3ywPRpAEfMr0eoyNfeVU0c7qg3o/joF3nqXJY1eTWFT39bjXmqRGN5957FcwoApw6rN80lNlAdcv
0Uy4XdHDXzRj8xvkgPAKz29+q6KSgIl5MEEaeXUaoxdyk5c250OvShIxaXlSzbEHN6jAA2WbVz3v
z+uAscK5Ggtc66608rUBK+xEtFV1sAY3OBPVpC8hBvtHb9SMKc0UHRZbGGYZ4jG2/PDoRp37ZQBG
ysRuHGACKCebL0VjZruwJlpR9/FwLHTeipXsGrYn5WC4u6Exhi8lYt0b0MTMoLUpH3LPQH1R8K8K
HcK+Ix954zOvRnDWC+M0BINDi0oD2pGKbALbCY9xyAC7M+f0LJeZBglphuXRrcN+3wfMjsJkzvcq
KFy+p7AkWquEmmU3c3IZp4kD3k0OkEsZbpNzHX+poslglmhZgDqB9Xl5zFWdipRYRSlPQLmNk7Si
3mdSMHtbo1TFUdgTsVausk/2nPoNI9YCAVMmqtMUV/reT0P/C0GKEgByzqZIxqo/erOJ5EtXmqyw
bGbjtEqFMxWbtB9g6rqwVR2WE1gQfod+XCzGL24fg7jmbAR+OU/2oMj1fJiUOW+T1K5u/Gl0to1X
unvehE23wyM9YP5OWI8aQP3G8zDRTkPMVMBWIcbYvBffk7Hz8g38LuNpqPNx1xcWBLNcWxdszhzm
94xkxsZp73kSNV9Ch2gvWZcjzG89PbpIPc+VGbOvqEm2NJ3Mvu7KhtSPYtQ3aRQzs0jF13rS83Xv
mpCuG4Iwz0h7JTZH+7FPMycNBDNq/+DnrbaQAqegw00GJ7kFsansOuvoNHm2b2s9HXzDsXb+lM3P
YzRcTVVJh0cGzKvYzgSvho6ehZk+DaF7LlugVxVTY8fnLq/b+NzsEEfJcVEd5OHejvplLIOQzaNo
CivTuXfKhIvuor5MmhKXi48c2CqCFvo0loTGtxPUrLl5hTW64zYp/bPE6KmY0+xbYAWvocW4ksMz
d5JkNmW9VexpJNl31BHxJhHmLQ4n5GS5WV5UVDTo0CjPdo1qpxtnEb2lMZ7TqF+2uYS11cAlt2k0
WesxHUlkDrT+GTYM00QYN9s3b72/mhFvmw8fvEq/XiPCM03aHErQ4F7aLG977szF+hrQzG2zbe2V
JscwWacrnNJiB1ruU1f5h3nD3w/Hq/Pt4bhRxJAE8229gXBWP093zvf5Qi0RaPHG27ZbefZLnLhl
puasmS9/YgFcRJUfXprvznZpC795aU6GUwjF2Y5MjEvyb/VCoQt54B77Th9L5ezh/H5yzOWU/umY
SzvwzTHrIuvC0ZpuHX3t98lakW37yXf4vqH494v6obHoe/6U95wV6q4NzyjEtV+qNdcTa0Dyw40f
w4O9inafOQM+O6/FEvXmvMJoanFrQwYkIMWr1my11v+/Nm2npZm5tH7/69p0//Ltfe9z+d//LEtp
SkoqT/yKtsbtvXQS/yxK3T9oIVJWmpqfu2IxNf1Vktp/OJZnY3G0bQ003Fl88H/1MQ3nD09YnuW5
Jk1MKlKYJP9GTWrZ5vsOv9SSHqvS/OMgfZeUpu/XRD5ZrnRJL0BIYP7wTQbC+yCk8QX6UYz5vra8
4mQH1AIIXSL1Gvimje1TOYQrtZQ/euPSUBrOukFa5yKokuuumoqT5uUHXVS2UbJPdOuNV+bcJ9fY
oHlMjKPq+suAlzj5DaDQD34DKpac4gzUr4zIljEKXZw8ycsD/mIgk7NZ9/yilUwVWt5atteztIpT
alTyWMG6qXdO0cufEa1W4KIgGGH+wXfvgZSaGrtKZFg/JuXzbs1IAblGp+I+BZoCyhgGSR/KiYOr
WOqh3PuxprMWNEXT3YnSMr1dp5z5VCfERxRFRmBmL+LXrCSqkJRVf7wqm5DPF9KzvaoHlRHRDs2c
+6vr+O+CRtJrFWT6MaDAsYCOCkh2mU44mTYf5YMvSkjpNWLbU9zYNUM8sz3ouUb8aUr500tKcESh
PT5FTVz8aMwah6LTZurFE52q1lWirR9mj6x0b9CShkMqhaJzZvUu0TmGJkM1pR9wZJ8K1dWjLXg7
ZXaArq4t8NDk8QRQ2+CyoqKdiT8Mhsm+ni0N7Ml06w5Vjluccpu3zbbKyUuZjQJjgzvV6Z2Zm0R/
t42LerbQJn1ZbejhJRsABOynLKf9ORVDcKXaDo0HfJnkIVB8R9IeO7oaqOLR2WgIoKUoWVG17ooT
pYb/NXbM7EtvAA8sqZFCUhY682D77fg0NC0rqzbH61T2dbuxi9S8ikPhfJc65yA1o5ofCu4lUGpi
l9EIJizg2IEw6NtmRY+xCAJKF4n0fZ4rIiDp/zvPNQ6RS9vt+QulK4cFg93U8Jp1qb/LyJtPthXp
qzl1xyfTi/XVVPp8UcpUcBKDdDh2TYYISbdpBC/CnP1Xx0iUuhOB4z1mZqMffXsszR3TAoPYwWkO
yfYJZj2sdRACP5lJU4ebm+rwRc4Rza85sa1NZtjyJ2+38sYnSAjjxeTUeApCRXfQsDoWbWqo9HIQ
TGWg1lZhvWryonhqRaOBbzbtIU/JMKJIJSldx9ExJ+D6Sz7mGDTCtsue2QNJGqrzzB8Pg6G5MLu5
JXCNO8PLvfJmEBFqWT9Nm59DPTYXk9ux9kzCt77KmLvTqGXwvah7/9XLEUFGRgKN2aRz+ly3HdvW
avL7R7qprHRpOswY7GmuxdpNKu9GR0PxlHRxwztIN9NeZyV1XdbFTrtpzLL56RNqcF17JuucBxJh
HMHgUXmTiXFRFPx8bF0eDU3hDK9JTnezJTqONIKoCW4kyXJXLobR50jF5ikRyXjt2OOz1wzcRUnG
Z4g9ER7pwwdXgFdpQ0NSmnBIN6FJayyflk+cBHZ8zrShufC6dt4rUzJAGaXDqDOPhRkfG3soTmWk
i+PQtR4qKyMpNiav13GTyX65cmPDp0ded7RyxKjm6PCa15J+My1u64cly/barVhTeVw3hO84tXly
LEdAL8JcTfGqQvqIk/4OOS5BFh6SJJCMSfOzmNkj0H/M0h4ZqzROuUi9m47cFLVmNZTPpNhbCkql
Ypk7dtZe52iAbjS27fNhFDSBJ0YMBzVzibNq6uOzEPVMto3izLpQVgETLLLsW7fAUlZE/H2/nLlN
/VEHkMrCjKvNOsW8EiUmT8punJyVLiLzMFpSNLQDLSbXRtCw2HW5OJm0btx5G/Z1QHqo6HybMORp
vhkVo2XBeO3JqUbk+Um2LOJwypD9jjaq640oCM9bWUbD6i3Z5+nIhz4q1LwwhlujOI6zmFDYGnq6
jueu+yHcVP2csopdpcT7CFp3dp9a9tE/4Tcar+z9azDQw1TnZzzQ54l8q4GU0ooL2mwCM+dVQXdT
PljkhYDy1iobCb3o5M90DFlKy9a5diQJHUUfocwiVogTG3XfEI85MvLoCt/FaxbKqzIiBgm5pr9p
nQojZpZVx9oohzO7rhgtJF615H5OmfdzdjrsBlkWXUZOhQ40pQHaxK06EyXzZp5z5OgaLXnI3So2
aUaWbfloRTBvG10O56IK8st2UmqD13K8nBFsgkT3vB1GHqhebWKs+zlEJVD2vQPrPFkkYpmdnI9+
D2AWUjQJvgBcx3lSV101EHxUmvkxd5juuZk3G+DAg34ZiITfoohIkB5D4ZWdV8bWkwz6szkx1/5Y
NBXdJG/aBqGXbTuHBMwhkcV6nrCasHGcn9N2ireZhYnGKIjLGJ3R3IV+gU50aIfzQcLYacKiuK+b
1rpppA42MF/FBUiB6o4kxeloBezTTF/UB7a/GDuCZSfMng7ROX1mcVkGUbQdBWG5gznU2WpybWtd
RJl9ppzY36WG35/xTALp1w7NQ+0bxTlZATB4XKJCjKqQZ7UWydFyZ/MlgwqE0Yfst7giz6R/KTGd
OQqvXavj/CLwdXHdW1V9sCTcbK/O0/08+8Y2UTgzqRrCfZALuevi6FS6ut6bRlrtVRzIq1oiPWZv
l2wqkvDu0irl3m6zgaSAAuF7QCquMifSKEm4WKFAJM1QkUQWsVM92u0w7LrcJ5/CI5iobmHrFrJh
WllMXwPTanZ1FKakiQtyG1ZtrLNjXps52gvkFUZhh/wti7SZkQeqz7P4UpVOt/GmAe8RU7KnJg/8
66LBvlXgy/vSmeycq5FPHteAm5ukgvScieCaRt2MeDcNDi0ly2MXxtVLVHmKqI7Kp8lYN5B1qwBV
ddRZ2dHEoEEnz1eEi+FJC9XSscprn2ZVrmghcHp12JQ3RV58LdsZeu9g9i/McbHSJUaGJTGEEDa7
1j5yzPCMum+6yKOlLon7imjsOX1xmloe6fyFm6wC0jp4lAjxXIXnRoY0uE3QsM6zy+SWJsYdgw7z
SGdfHQ1JrGMwjSRFUDmsJzW3+zIvo63SVAG+YVXkeyHaTkNbXNtB7fRrYjfSg1+CQo8CW6yIlbUg
JJfesc7i4EHXsDZF55RbPXX2qjVK50BMV4yXiK8RUDLPGcSqENoILo3vM9OJ72drMi+DgoBhGWrn
Vpl+drCNOjujjeWcz22TEfNglTxRU3kImyomjZqyEu0ugR2yjEglsiudYnw28hchQnVZ2k138L2G
QGHTs14KrxLQB3hhEMnaoTvldSuJ0EqzcBkHh/DwuG3OTSIP1n6WhF/aaTC+xnEDiF6Uc/8YBzPx
L8XYxNcM48n7NlzlMpgB7FukQfvTK6f8OaxbnwCdho+TW6o8BlajD2VtUJ1w0BpvISlzmQ1wPyUm
ZU+cUHs+C91ueYSqUzgZGKrirLjIfbTPEvEcHFLS5Mqglccah8J+CgIgloVfbPB2RDde6Vsn7efz
wS1TWsCdNMAfiviq85Tz1ZE6PSuzOLqhyCl3KRq+A5mGVJOWztTS0rLPyG4CohgQdt/3nXVLB9B8
obJpXwdNmJMa8VO1cwVhfERhlVco/SI3ry+8Un5pMMbRpWtMmr0VoesOLzG7HeOdKLL6qpiH+xFr
h8/3ufP9Nj3niy8ubbP2EFQ3ryGo9aOFqugyG8fvWd/ZJpl7Q3AhlpZ0kETjUbeB96AGayCwibM/
hdS3vCRqvOoJkUIUSclwcLp6uNWTZf1IOsveSqdLU3xZE9/ztJiA7Vniy4dUG+NfdBgTonXJC2Lh
ZNYRH53LcU62WtpZBJuIe+42Tymebq1K4P5qrKrCgkZXV9yS2izuY1WRYhaFXBCpR0kEVdiA6k5k
iPtmTN2zes6MQ133UMZHPhAhamVHnvec9sWm0j5xWMypTdDlGLJwrJWOWqfsZ45JnkHtTrtC7vPO
qU6C3pxNKjR7pVXlGOFEngFX+LxRqr2cG5WWRDmlwQNKDfNYCB6g8N+Ghzq2WvyjXXCbleSKwdcz
64tsyozLikIIJc0YINjNfRcXgUosIoV9n8zxhFBS5LOjCG4sLxKk2mg4/1pX2Rnzx/k6xhKztQmN
Swhq5SW6qRxuNLxFsRjOZ235323IG2xsrXwf9Hm5dkzRwHYZnAowe4VnfTOlPRjPfmDubjiq3TrL
BF654GA3dLizSyGC7nJKCjqf7gB21iCvMkdUa68Nw78DQY2csjYy46QcYTy1tWguGiaY17q3oUpo
Hr3MiGyw+pWHwSQYQBum4YVjlvmjn041g5eBqBidkLeQOZsmcC9KK8Jdag4/KMmwH9nOuZe4T7Ih
EB0XtpdyHXpDYMZSkXtZchLsa3iIO3H9tYlFeAh5LKxjE4Gx46nsXObYLoFPfI/i6b4T3iMvbNLL
/OJKY9YYqmpY9bW1yZHvB01276uQqLHZuHN9lPrENR1HrfCQwNxjdo/bx2/Ec24bmGny9jH2SZRz
liKztsctrb9k44UzFM00pRc4irMsNQ5GiM1uxFIVO/1lERdMKJxToGEgYNQlB156B937wzrCxxf4
FZaPembnlZBnH1Jeb2wLExyysXk3ZNmXpu9utRV913aP4tReMobnKkILX38ZxfSj6whF7XsicfIf
5IXcz3X+vQoTbx8ngOomA+n69DWX6VVnYs1BLRVZPLRHmvZEOhMNlCAbB+Kf+Leu616aXXyXujjs
VU4enlwX+rtbkNlHaANA54sun4+eEPdtKW+tKdiK3rgvneYwOeEmTcufeVLLtRXz2kXaSzIjQLC1
qT0UyQKiNhw4wmoGhGDpcQjDQ0MmmFUHE5Sb/NxUmCt4eJ6nzXgnEYGgITWxIZQPzHMeq2kAT5VU
d71DRCuGb6ML+YPVxnOJTGram8rVl+yNHkVAE93wbhsEqYN1zb5n5c4OMX+wN9JUFOuJPCTynjd9
SCRY2At8TtEO0+JOxvD559jgRza1+JILZ4XlTZ+VJz+gWgvn13wySQLy1bXtG4cxlFuACrQvR94n
8lvlxC9BEDxkhBr2YbxXfbWvxEPGiI5aHsO8vDNyx1l32Eh2OrHuk+k+bNiENHc5fmyQ0Bu7yn+k
qXmHP5B0ZYQ+MqnWwlj2hCAOobhzTPICumej678ZinlG8s2J469FkczbOCmOdlL+dK2ihtwtdqHh
3o1V/zjE3+sBTkcE76H4aiNya29Mkj/tJeqhjU4ZYqgoXiDJbAUKbCV4qxQKv9xjgqnZKtPJIOWL
FEopwwvXjk+A/QLCVn9ITHctueOsMOWR54y+okib62Z8wVp/8IhtZ9S5M3ibOgyi6qnc5iYBVYa6
R4hwP5Br0BX5M/vtdSJPjn3ldQhalrQMHK9VrwmurP3j3OY7l12KO5xSm/jJNMe5i/W9bf0LMWaP
ThttRIu8d1qWK24ZbH3wXfCz8logaSyT4S507z1M/QrB/GIrScrbmWmFP/Rni0GNAvgQgXFtSqIv
m2YdWBZ8/ch89BSxtwXqdjJe/dDZp9Pi4bryUDcXMx+KwJrGWNlT+FUl+JsNgjF4iZkdeVmU/msq
jVun1wfXc3/E7CADy9mo3CWKCpunZa0JmZlyh0iN7hrT4dqnE2YE/k2LN2uG/Cl0dslzfaNle8OY
ZW0oJtZtf0JSex6Qcz7L/Hki3NKbbSRBJqiHnwZOvUiD7Ij3/HESXtbMpLFk5D9UhtXGDcl+hlw5
nFCc3BqNOPWyxPvN1M0WmcAG7PCVE0/ILRRx2kHe7acU803rgEThc0Y+rjmvWtJBTBCldUA8S6Gj
9oyXa3bjWKn/1ZxpZ0QiXXfeaQgXNEQUnSuDHozpd8m6UqQ9tPN9k3jFBhzGRIENdSwpAp6vQBXa
cr73aS81K4bHSXoVuLDZt3PoJc/ZJJuv/cDDZe6bg5W1PRF5xEA3oftcm66DSc3HSo7adF0XTrpF
rcbCypJmO8WKu98qijVet/YYBBlS9rxfbv60G5CzVe5AFeCTsDbufeHLl6iMbXMn0Axf0aCbMySz
I37QKK/G4kEZYzDwGoDbQyqqUfnztkmsauCOc1zy/PLWil5UX6SEQiCRypYVUjxERWHXr37HqybN
6SJP+Kfp99ybkv1cuBrVgJmsy3P/OaGa9R/K2VycWX3/ZPDIuKqcBEtr7qCOnJHq41B8lEnUhzdD
OuqLlAihQ+GblIlmamMwfTM/+M2Ubxlr/WsERVve9RCcoH52bbQp4uOQr4ulWc4wTw1Nq301pNK6
YjTv7rGgJ9OfU5t32vO3E8X3w6i/H+vDhK+nJdGw1FemTNWud/pga8kR91Y1lfvW86PkEyPEb89N
eloKc5k8uB8cHZnXzLHlYsMls7Ku5H1WiFUtnD91Uv/lWS3DrL9dQcJAPQ7hIGr+MNgQUghtlB7D
9+KOW4LOK2pt+hQIeoHqsBaK5pMjvh+v/bqONqdke54pHRvB0PtRSuylRYI6c5UF3Te5BHgTbvZZ
eMbvjiEtLhpbdc/VH8+KC5qVI4+ezgc140N6Ep1x/89L7zcXzn57iA/LwQ3daBo9zDARfKdu2C/s
1cD41roM3ZHVlY//fLgPzqpfl81BUMzbAY+8i7b//WWzqejVgNLRPJO7adgSgpjX+/bg7NGBrtR5
a+MV2ahmrT+BaX0YpP86MP1FKS2tpMYYsKzTN+NQaYHTT0i0XEx8+jAf5vJUb4cNkWzrYTUkz5+c
57KsPyzId4f7OFX2xqSvguVw1o5KdSe6y2hN0vs5QRfR1ScHs39zMG2hXqc4lIweP65++jvlwnua
9uXRuYg34SY/dBv4QpfGJv7k+YF54u9n5pla8c4zlZC/fv7mQhpGzrSKOVZ8YYLTRSuV7mh8njHv
WunokHzugfztAeUyH1UWor5F6ff2m3NVW409KrAYT/kOfh2jwQPJ9gCxdtOmuw63evPJ9fzNMxId
4L+O+OGmCEGQB8xuVgYwz7DdEtxaboBareAZIQ7f5E/DZrqPdp9d2l+k04+L5u1xP6xR8CHOKPDZ
G+ftJsjuxVqhEVgH25tjGK8vTiTPnyc7fzvcls4D2tX76N8VgPx5m7z9CB/Wrd/7dK/5COZ+3s2b
/mY336s9HcCtdTDWAVvoI4Lg+/72/+B7/s2j6N1V//BoYMRo9P5fhxbr4Q6PP5PJNdVXsY7O5Jbv
m/t11WoQx5+JJazlj//TpV8+3JtVbam/Ds5OYTttGeyEyYVYywtM3ivzyMAA0wV96A1D4+0nq+2z
9f3hTaJa3SXLagvCtVypM/OyWP+61BSMu+lY7j9d3r97XLz5jsWiEnhzrlFm1X3JDbU8LpLzCiS2
eWSG9f/wuPjXvbRIIt4eTA80TLGL/OfZeaR1ZGuWM+PFncvj4tOz++3Nq+DEONJFavERnugFddQR
s7Y8LohIRlp3SDfBdjlDsskhOj04Z8tz8TMa6++fi2+Ou1z1N1e1CasyoPRedWesWSJ61+nO3fgH
cnBXJtyVz59Sv/kaJboAgfzZtYTzkWc/B3JUWbHcquIs4bKOLNTlJOfLzx9Nvzu7dwf7cH90Nvnk
RKW//RqT5XkgVt5+3P/fLVKKK8ngRjhKokt5fzljqxazCbKOiIbdcLUsmj8XaX1GhPTu37oFte0p
y8YNLC1ktUuV+uEWTOzcbFwSFHveL/ku3MVoeC/kV5ermW6Hw5x/csDlw//rafPn8TyFL0dQ1ykK
ovcn17n4f3JPr0zaTUZ8TV7fqs6+/fNJvS8e/3YM/eEuz2zR5G7KMaypvk/hxh98f9CP/3yQ35yI
oF/GAnRsmwv4YVkotMGKKm8VgyuZyf3RbrkymFf+81F+ge0/XC/p8O43XQIpKN4+XK9ERnE6C9CL
FyhFt84mSM5zlOm0AX2EAWsmi8Va3jm3TNA27Xo6NdcA6sxVxhuS5vDBBTsUQN7OoIU5q3/+bO9f
HL8uM4Y6BP5Ko6r629KRHWEiU8aIBGmFmhOir5uF7dnEKzNP8chE4umfD/ib71VptGDStIS03Y/Y
2cK0U9GRHTVU54YZXGTG9Anz8rMDfKi3VJJYTJZptiT0aTpdtCuv/Ywm/4uH/eEbfXcWH0osPyl8
b4yh2K2HaSWfy4s/awzwKhfivmECddPd54+fvhx+s17fHXb5+ZuHtDKQ+IwNAUBP1VN9BIy56w/V
nrk5lZ3+2d7m+7/eC/8NZu//aQ4e1IpvVu5iKX/n+b6Ivr3W7/07v37jLwOP/sPhjqExYAr2ga5Y
rN3/aeCx/pA8hlngJv0CSy518l9qSXSU7FbtpUfiaoWEkXLiL7Wk+MNB0YjvRnkMQFx0lP+GVlIt
JqE3j2gXoSYPaKoIQj5tNEvmh5UiOs+ZCwwpPdlsPf4Sphy4LlG6e0aMo9ivopHWgg2OdlU1jnme
OCp56lPb3atC9Yc0GfVPN0+rB78wmj220v5H0NhkEIV2/IiDPL5xZt8CzFSE1bYkRfJI7wpgt6BT
dVyet4cYuOzTGNlMMVrLvO3TbjzDX54dAifCAg6FZ+/oybwZaOKRam82VxOzs6MxzcXPBiXcd7to
2y/o1axb3kSAmDNXZ4xyWl9fguyN74mqDLdjljZA9uehuhtqY9qYY2+fPCOfX/+DvfNYltvYuvS7
9BwdQMIlpjDl63g/QfDwkPDe4+n/D7rdfSVKcfl3j3uiUIRIVQEFZO7ce61vLWh2jknaGjsFcWYQ
C4WhXYUQAuIXBD5mDuG1Hsxw1yetfipUu/J7liu655pzFFG5XuqkxU8y1FN4Owh9ndwoHFRQahr5
41aMa2cDLrijWejCk1NG0NOkxDuzUcWumtT8kstBvLSD0Z4nPRVHWYLTKLUuvLejOTvRqCV2k8zN
b4PtrI/4h5friHH6nNAzuct7LT0nISA0s58iDqpTxUCFhlrQ4xVirk6v/Jbb3D6lva1/WelE3jyy
Nuy2Vt66Dp1lRAJyvbfLXJzGDOEe8e5dHPuziOZA6WPiImWVfOLsnw4yM7ANGIXGegZw8jw69mYN
mDfAU09ActVE1r6zEFEKK1VuW9l1x6LIqkCqW6g3w6frjDH0PkOlA3tiXJ+ltMmyWidDOxetAF9n
JMsjQm6eExX+15qrf/R9OygAdgSPGdzUuQ/1xVcWyziGpugP6axMj+tU9mdjNJ2dYH51WCNGqlEV
k3WmEHj2EGfG9D3W6v6grUnpGf2ag6rvxcCfapL6XUkhas9T3XqG0SbkeGvqOYej9lrgVL/0aT+i
WVzic1r14jvSDPgzyOy6vTDqCHSpNK+jsIo9YgCwQVEafi6JJsG9a/SBaMouySVh/IrhqTPqn3Zr
NK6TAlQYYtUC7sa0IK87ZrKjSeZ8TIipJGCFBzm0E3dOoAyKEAFOV086ybylSlB5O/tRnHcvfYcD
xq2KTT/WALzye8tUHqDr1jTWuzZ+0EpbQqhqxu/tkonHrpvXfbHgoUberXzQazR1F3Mqwr9aTZ7j
clwD/NrDUa9NcUUzqN3UuI6PTZgXF6mNTIRpdO6zOYmfB3tWr8JZ9Gtqd5DXlXV0tTxGPqboj5a1
gOpNGuuI8ggjnSXhDQ6RjXU6nveiwmbNulKJ44T5EXhalgfN+lDXXUdcVlx6cWMMt2SLEuoKpf+K
97cPGH+Xe5B+uj9bTbiTihEFFcJWzPULqC8dyzKqtHo/p4xW1azKXizssCdgAuX3rmkIiteHCcUs
owfFEjZgw6J9QpqkB1MizXs90wec0wt02xJxgluaMJvDDOM7uiQtQCeA01/R2kunhTU+xJaIDU+J
h9lDDr4cCwxevDAgGquCfhHLbufLtMxrqMpD/oKsIDvStSNAXiqScW6x4LyykwI1E2pYP9Ta7sns
AEEAURuHL73klth1H3rI3oThVXi8an9SREwbc1KdS1K01VuyOBIM7bo45yEvmp2JVfFYx4i/YJdr
Fd6SKs7jIHfMFu1Rt1RfsdJP4VGoNqPOsIFpTlOgvWlTMT+PWo19TkktJI9lD6PdXONLNpqpcTBl
Tb1XVUhaBkvxeqfCMGYiBb2ZwHm4VWXiRkJOZgQ0zsS1bsPhMCO53ycakMSyRWtvhq3AI76sT+Za
iECb7OkQpqPzHKJ5OTQOzygoCcU4M/RF0iim5E4D+u61SOv9znZCeL04uTsGB1T7Rfm64GBHKZcL
oMkDVMc1hilUp0vsL31bvKbqeiNiET33ja6hygRUN1hMyCxtye+YAq3HtVw2fXg2YTAd4clNGg+6
CnZNs2XZ7Wy1TrH/iJRYiJX613BxZi+XnpFZYOdSfdTGMA3IQYINO0+OV6UEBkW2guPKLKKg6If6
YFlKeGuNKNfTZNIvEuwk5s9G+VFG6qp6td15mgz9Ek/FTu8sUk2dtiDHPqza53JQhveqDaPnZGNt
JjlwARdxzJTvJixpyS5a7PCtbjpj38uk+eDNyoO+WImMLKZ28FmNpg0sPQAjzJ35WE7TMO4cNWo1
4LZ99kXqyRZO8od4AeFWvrPWAbHTmKQKc+9QkumcFEyv+7auDlPYWj9xClTPbVZm/KSzRVB0WPum
MGH5r4ZS7+IIboub9rNym9dNA8mxyN6jSUHVZ2CB8zhjrd40V2hvRyeJzO1Jr18nuwB3PGMjDYVT
7eJCn05p2EgwisIK2tACvJ4N6642cmDQhdDrW3Zp9d5SIF03SdtfBCLRuwJD4+yacWPeJmj/Puq6
QL9Q9uYrpyqe/nlo31EATye1bi1PhCPU+mYtwbgqCBePVacDQJwlk+i4RqYVbjno0lRcpGpeigFZ
d9b15ACn+KrJEn+VTd6j568TA8x3WCTviJfp5Q1qpfnGDLWgdULnI1ER/Wfp0DyoKqvFGK/A7W2L
Nz1X1B/OWIpDmAuSHYQW+mKU1r2CjApWq5ElEACs2Z9qwwY2qRDmsOrFZRqdaO8A7T9ivpx4yKbh
fuiIMjCMbk4YHY8QaGVk1DcTGnALX/NaPdVja6suDBw0GSBqzuPaDvfakBOxto7z4rfJCBy8wcH1
CfLTfOjsrnoKrWalzbKGYsMntNOeQ0Wk7x0Rxd/Aog3D96GqkBMYFA0db5U57bsq7gsXD26fBHGI
jtddVUTmzZD174tqFb7U0yVg2a9fl9kMjxUt78DSiuW0VJnmqqGp/+wrWQ93GESMm0pHkwxwdGne
dS6m4BzMm5w0XXyrSlaBuMU1Tm1bMqtNIBu7igW3Y9eYmdyXoDVe2mwsAka5C4CFOAcUOKlquO9z
W3vtWr14mMcN/GvMNcCKDcw4iEXx0dFiSKkbY5+i9eSFBFR00wq57MJhopyMK9TSfasVb/DKwrdO
5Iwf6hatiQYhv5dGe2vGRvlosDJeO9CEO1Wppr3OMuQPK2T1xVbSkqwATZ50JtE/1rggbCSKkC0Z
U7pFvNrWD+HUkYP5d7KzIG+i6DUpY/NL2qjfCWRfxwcqiaG9FrYVJu9liNsH+RfYjxqTc1bPbD8K
ItC6iasrRny8AVE1X1Tiuy42bzem65JZ+jI/N05qvugjC+CuQODbe61hwTifB1bIOxWYT8467ygw
UfWmzbKXKq/Ta9sXYM6KLA2PVp8YM8q0aIwuXRbbH3M02G9TaM7kQoxxVD1kuZ6kbqKPNaMTZ0F0
AWKEAopzTzRbbpwa9Utdx8t1rpJ5ILglc2oCIAxxu1B7kypkKhGSeaOcxC5EX+PjFZ3lZQ0RT+Z6
l4FvF9mA86ZkVF4gsQs9lAOjX4YjoHt6pwQlLyNqibwaxR4JcUiBLJPsmwXgEUGJppKOUnSrZHnn
dXZDfWzwBsXj9G7PUzq6AvMzelfQO/14jqZ21yptT2aEmob1oS4UskQmWUWviiyaO43k5gqyDU7y
1yZpqvnUst9eKT865ZirMXxiKVC6WQqyNq/o0BPGtbHt77reBJXeyKAL2QhckYIHIEpjzn7HW9xa
Yv9uSnDms1SNySRdR5VJiP1rurRc4qWuYCFkWHDms/DGp85bD+2nvIi3/DDhu/CUq7GrdsvnPVEo
v+ly/bU38a9Phy+Gd5ABJeScX/ouJltIXCMKE/KmtX5o+Y91ef/TAfzuX1fy59n/3860EC8002IY
z1FZQgH4a/djVUROrQU+c46ChB8j6n7zAb+0if+4BkMFkeJs10D//ZdrCLO21je9Id6JI2NPH3/8
zt6HLvVngGblN723v18P7UCG/TrjfYte2C/XEztzyA5Fad9fjeEYwe7/z/dr617+9Xmw8V07GDkF
sQ3y19lFZ6WA3dfSR5eCGPE0iuco3NfzNaSyNnF2/edP07av++vHWbgiBJZPy6DL8defB051ZLQN
oNFrfSxOQNHdwVf25Snyf3fjfpmGb78TXe5/f9SvSaKxtrD28VHNT07UfnKiu44my3P2FcUEQZW/
uTIaQ//pyrauzZ/bbpz1lgJ4hW8/LqRDuURVejSKtyhZRJn/jSnm7z5v++9/avOZ+N8MZyj91oeu
TzLmeBBH1uK9OIC0Pvw/XRyaAthKzPytXzpFQ9auCOHQn72QTMZZzp/PPBtoYj2Has5wf9s7/ftC
sf14//7AbQL2p6vThgmNfIQDrfawAjCebpkM+4rjGe7ki8v4Mu7xqPyu0f0P7/ZfP/bX+aw50+mw
S189ITWgltrm/oLRKCeH6C2//2+M1P7p/fvzhW7//U8XSox3LAlD8fOj/EmwEKfoPt0lPxAmcqGG
cNOgfsaL2n9bjr8PPP3HdwRBhaZJy5SW9atipJlGAaKDyf9xvgx7OBcuBoZjy/R5cn+39m+0yl/e
EOQUBlQiYJe6/beHKKqWaWzsxu/98pjf0Wq85xXxt7Z08dXv40D+RjPyu8/75RlS8sladITYWv6R
cGDN+t/lh//D48KCaQhmsJa0hS5+eVymZYzNDqnvuFM9NO6++Rm+G2QhkuxwS0X6O3SE+NvqiUoK
3hN6Z6hLsOl/+Tx7dJSqXOZAfKgneHc32YEH53F8nd4NtOCeud/EA9ngLp9hIB/yj98pjP7pCwgV
SKiNUgVgx69qrahIR+rnNTD2Gya8CwAK7XKfSA9WHc2bSHEjAH6vecIlHCv5TkxK9a35zWL0x0P5
lz1ku9dMMSUkK52Gzy8r7US7mmyPZpceI5BtGCHcZh/7CUtDdGaJOhl+H6QPzQ46vL8Ghb8cMLbE
H9P5d0/03xapX77IL0vwSLdjCiHD55KAMYWmizwXBGD9Zu3dtsRfL9fgfQGysS2Iv9KWyzQ3jaVD
GEICLqFc3tyCQPwk8az049v+gKnksgZOBkl+Z85PMGl+Kxz521bDdW6LBN5V4H7YYf66RoFC0Auj
b3fGHicsUJ29HdBiUnecvPbq+X895f9/mvQ/oCv86bf/2zTpADjgW7v8GSD8x9/41zRJCGDA6PrU
DdUrpbHJCv81TAIGx2/DeiAli4Nkif0/sySDYRJFsOmovK+MjbYv8L9nSeb/tJEdaAh6eZX+IBL/
XwyTdMqrvzynfC/eRgpvSD6C8h7Fxl+fkijt0tQo7cbLxwwbbK3XZ1yeb4YlrkXd3JaTQQgeqpgB
p74r+mIO5qba5cmArxidP0f2yMf3cTKKjLGChStsHMzIb6S8U8le2mXqID31pim1fToznijtiHAt
yGs5qhTApKkAQxCO8Lca5FQjZr/FbFHm93nAkMj0G/4AlNoXDWQFLUV2edFj9RoxcpmwEDnqV6wb
uZ3SNdv60wX6WrmK5hitc7SFGB3mKo7xIBA3i3C797fcS5mFR9oYjTkoL3VnnDiy75SEcVfsGB8J
UfaHUN+OWvSY/UIjFhEbCdLFbBm9RBkfk/k5NAYfGm8UjOAVVLwEqYAOm4UAbpsatEgj3NjGYGQ7
yckACMmdJRovyxqEYyVhcwA9P5LJvmRlDKw+Ur2lIxvM0U70BmC+KtNhhoB1qphAHOZhemfc0yJC
u0xSDyoqSCz1jMhCPJRkeJTv+cqkJ85+5P30pE8LPL1l+GbnyApiazF9muRQm39Iu8J2z+3wsv5b
EZKAghjrZ6jhkFKd3mWrx+TjJD7B53v8ro5Lh8P0unmgaWaq7ys0VEzMQViQ4xea5WnzrK0KvzYB
ZWooyd3WElyss5OSbXLS6i6om4oszcUGcmtxTle74R4W9A6/1uxpJqYWpnZuxZyLLAP7mEwJoXYV
8K1MDr42lIW7FrHqRTqe/Tm27/EWkiKxjK+6VYbu2jiXyDJV+Kdks0SRTGBxrCFxEzg2MxOV1TJ9
lq3+00Ak4eEdf+5zAZfgfcBGpSn5d0APmKFUEKC1lOSNkcdGhqKqFCen3wtzy48bFFJGHcNrMPvR
JVUbHgrrxVGm50Rx7vo6e0qbHHPRDHKvGFhjZ/0jxzrnxRPQu1JtA2FBUMuEDnK+b0Uw5CkwB1zw
RRz/Mbo4z+2Y+/1Mt0iOx3J0buY2/sGcNfMBoFUWc7qxwKOgQ0EGAaLzizJM6cznGh73pR0bBGW7
LrsTw2c6t194c1XPSqCKGBEacLvBGMDICNP1eM2Md+yfxHUUiIvVyvSUWQn0vMQlaQKAztCKzxkU
mzXSXokwAa0/bxHOsrd3WmsX3tI3h4RkrHqePqXM74ScLF9LS3/sHRNbLeiSuIn2pvLlhM16Trtq
9dZWJTkgal4weha7QhsZrtmrshNx5bfwl30gBsJPZgWYolhKENxEmBTb4aSv8VwVSeHVq/yRZ8qh
6UNCBhyOabqTCT8y18mnrgGFT9aPtzrWJ8HTjyGs3R29+XSfN+TpyIW43k7W3jg5IJuXeDypjg/t
6MUoy+wIOcZlJd7A2MTglIV638/luxqnASQajGLUxF6eLTwYnVQ9BjcvhmVoQV2W32iIvTPhTr0Y
EzTeTftbVheUUvErTmTC+QZImJj5b0Nzgqw+FDsnI9MsJpPeN7dkszrmLm+P97xqvljrhiClvPG0
+cbulAiXiaIc9NRfMUfvtHRvx5Lj4lhSsEwYocumrPD/basZcupGIxZ5xScyTuDa4XUejaT90EkM
8fQa+5UmyQgGdOMvg1F67ZSTxJp1LbMp61mBiJsNwptHhZSkkBQ0KZlaVdEBn+zbUmIIWhOsZWYh
96GIVn7NasGNhq0KUdW5n8fLrOYDNIrMDsblrrfDhRHUc5ZYw65ReoyB8pPcXBqKHRHQzPK+cOQH
8ALvTDV/t2Pl6GhZc5GNcYxHKH9Jl3OfRsfaI6vA6Avb52Bsw0uDGK3CCe3d0jNou0f6t2LSdnge
MuImq7Fzx3F+igbWANq+pQvxEgKDuG9y5WZOyWuoE0FSipI86wV8qbIm9yFpZ28tlVdtAxHxkkaQ
b6R4G8VFJ63Jy8EJ8cB+D6VNfml/nEr7oPQWU3poR5ivJ9VNK/nDQUIwCfNrULpr0o+MvOzuZh1O
4HPw5Jkm1HHsOa4y3sCjN9yCWZGniN4gIW52pSbPjq2JPexQziFWco8RKNknElnY+CatASB1xFu9
RPldhc2XHDu8RY4p3gDym75k/gv1uWJuYGd7rZL3c18dQapYAdz+CrlZvCet8XGpYUAyojlppPew
T74ZZYj3bfiaQzxik3zPmQYHUnMoVOsaJeyA/yuMT63Oc5OFREEx2yu80k5UL8vfwlh7lOkQ+eOk
0PEvUbsRibItJ2C52/pBLBNtb+LWt1c4VzN8rtwxlgOe2Ll4QTz/FZmy8xykH+yV3xetRe0RrplL
+i322BC7b4eJcGK4I0FmTcPMYs2ens8R5UJnMIpSzENTTwfV6Klw5yXxrKG7wlQkeY+ZD12moK+t
NuixlW/PcIZdl8XRDEH/J8FSRKekzu4FP6VbN+OlrMpnBmmEZfFygYBp6QOH+kHJbdNVSN4QWr45
xsYTuxPAZQJ5yBgSLvO3A0ZOE+vwgOVLA8BZOVPhoTPBgzox9I77i9STR2XVfzh2eleDNac0ukZt
+2bIWkGFy5OYOf1Do3DfVOZzZns7USfwFuQ7Jyaeulc8XW7QzZXpcg40wzSaYFGZfAGehPcoPwDn
I4LNx4bmDpQU3bm1I0omiGC6nxDhO2ZY7kJM5il24NbIe8ZUmyG4bN9ZDrwJdGRhISgfGqiKZMW4
ou0fuk0GY3AMF1FN0NZ4DDusn1K3X9BGGG6lWvsqFr2vL6vpxy1CFQtBxtA94DMfCUwG1VJo87ES
OebLoWncmrZabyp3St+z/jPVTAfov7SeT2rCZBYcAZGPyUOxMHVMyfaDAYVKILS9kol4OOOJN0fc
8SzItpWtbp+Hj81KVCBAcaRPg3HWpznIMHOXshL4VhnsTB2qIQZ5a2u6nZzulwqS7Jr61MOqX/ft
hYnFw2L3OzzYxMgN5vdqXvidBzcjTggHsbw2EoCEU3yIPL3VOmIF9ca8KFE1ej08Mn+LIAeBwoJI
BGvJmk58PL5pAyUocsKzET4YbMuevcKwV6reGyPRAaBhfoef/oqN82iT29qvyxugTwKWF6H4xnYn
ptXDdhFesDuSChohOkmXfPIlQogprWCcHCvVsaiWGA3AhyPbmOGXoT01m2O+DElvXOLpdlU+DFYq
T0bRixyKY91YKwUHgZjOvIH0qwuQ/1gfcLSOy5eFGxWFxgOdgVLElBFm+CPTO0zArCFYQEmF3M1j
yHCQ77zUyqlSNtvruE2gZlv4jlY/hlPCVP9bWeAq7vSVwQ5lTWqRrB3n+zbb0GB66i6UxavW51Qf
MZXDBMODVCkrwuivwNZR6hkkq/VJCUbVGpMkByM4EJXG3SQjfhLOZSZ3JyeqfDCyb6ue7mZVHDp7
eYW/DaBD125YJHU3advOJb7L9sl8eKq+kQvyYwEecHASu/djmNEgCfbU7rs0tB7teki8sIeZVFby
kABoAkG0Mqlb0kNqoSzqWusQq9WbnoGjQfJBjDjvfVSl3x1iXpc8/gCXx6jGaimgiXeAGkBg9dA9
6VXxnqPW8hQn33HeEf6g24G51hk90anzC+tNBcPBaDpDfz0SDC3s75g/2TNrH4hd5+E7/WZk62Pc
k9oRyvUrfVdzkv3gV+9Vm7WxqVM4/CYj2Bh4qLeo3VWfw3PXdfDjCTsYw8j2GpFJN8Q9DSb/x1wU
80XnATp2E9tiN9NApebPzQ5TPkuDUn2Xkfpl0vsI4rSedkXYsRPxx5ZwCLTEXP2OuE6ZIW6opvJQ
oVj0yBDOA836tGStchvRzBjKsM+MwfTqAu5PUyHgGKllMcjSWVzzfFflA3skk+clgmTLzB46jb9o
ieYRCpgEmh1fKgf5ybDO9EpmbhMRM/sE6t05ns+hDfBDdBPxWQtx4ro57420Pk3iKa1MMwA3TYZx
N1b7vLQz35DrN3MBnlQ11Is1Y9VU1UAhyVedytdMortJMQnsZQYtrHttNn8WRfuokC6ZA7hYLAFJ
SOMdNYFikOCY33b8Cq7Y/jHluIqzcdoR+PAVKkYdWEV4DdUs9aeOmzc0NhkqCnMGOHoGUp7QAnNR
lNkWLB7y1PQg7kJvSogOGCUO6EwkpJ9wuIyT9D6t6BvmrAV6lRa+3duP0pjviFF5ziZH22krAk2L
UWatXshBAXsSkX82Zt0hL8ZL4tQXUUTn1DCvaa08dXZ5W63JBxIGxw29elOuaXGBcb4OD0UGgLgb
eDfMJLnAqCEj9wumooX1uvjqqCWAMa+PUtcDJDS7lCNia03fOfiyTmfV0yqhLltZ+NlO9ucsGRqL
zH6eWBGzvuo5thFSYXHqngEF4CKNskMuYkRKKYlA3QWKZ3xwCJZxE6NMj4giWC/VqvNi+Gr+EvU+
p1NxWM3QLdek2Tlcn1ub1rhLRYRjQeQ7HQRMIBaSQtrCZNdDyFMP9s7oKjA3MznA9XjXR6gE2tr0
0sQyg6mRrDOF402khYZMhkmWZ85M9+Zeyxw2gq5d3anYlyMbjxLXubeUTKCHUrs1REqUdxp9DBuI
B9EOh4oJt2MHC8pexndROp/Rq65PkBebOPGrsHkDQcd+ZE33WluOcEIdn+zwkUgYDhPlhNDIUHXS
rGf1HGn0R0YkTG6fmXROS54IqFP3YjVyHPIPSc6eARUqYa8m+oGEvTce+KuaRC+GPh8QCN92C8Jf
EF26vo+z/NpWjTfyesQPgiQk+EmQMAp+b2xJrbHnvnusfw/6cutI4De5D+Ne6yCGDXpg5c6hnc3D
9UgqIvo0S8UXGx47TbnboFdk2N1Pms84/FHM65UEt2tkDj+tIZBJ9JBnhGQz2IxcS0uO6wRzqzpJ
lYaOVdXHGoSrb1ndtQU7VKTTzpkBqOvsq0UVv6lzhdgo9WBekLGs0yRQOAtlqcg9qTifzSBpYYdH
RHG3U8lxWLi8lYEqGnALm1CxPzuz+EDehNrJWe4HfT7nkX2uUusngU0w74ugmYfzLIv7cshOSp2f
xmk8ZmyHOjXh6vR37eJ4S/hQ28pbM+i3Q979oAq8Aft5jmx5Bx+aRlNWvFhrdE2mK0rdo0AXV43g
F1TlvqnPOvug7dgX1jigJzXxh2jKbkG+Ik9pwu8GLEJIk2yr7TlLo2PDxu8jNt2hpjDU4TwWxUOj
Nmf45YRGzdG3orJfNSO+rxbtqaX+XdPpANxwgxZCVVmkQlIzZ+RiITVmOmPFPecUCVl7jrU9DpIV
MIjcFyCc3MmgPBIK5Ldt/2uFBaBTQepaRIXitmq4qwzQImFSWFijWdS7DNAg/0ZJnZ5hPaaHas4e
iitLfusv9gJG6kFfSdS2OYBj1TjB/oXhpcEr7KE/zWxbbpUgXc5qHqO2UD7VRPmaBPupReiA17Pk
rdbX0OmXTQYTT85OAQqw4XkvUyn8Ro3gwYvoHSXGyQzFx8zNr0q4u7XAKJkvuzi3d6Lpf9ijPK55
ed5Sc1M+tYnDz9Epfq4qDRz0zfA7+MomIFbA9675UGpZyv85fKRUO9fIprgt2gvwNhXaTTBr8mp1
CveKCorYlnBf1A6couSepKDvxdLeaKVCeOy4CxGruGNlvKtaeTTJ5s1Xr7CK59kYAmIbBtdGIKaX
/R543J0mtQOsU0FXAGlS9xqZJGbE6nRQNhXnNKYHxSBPWfmx5m8yfkC3GYzCfmXkRHBXOfrKWpGc
Jkj3HZOEJUiVj6KmMznq9zEEYwRFgNLl8DJb0WWx7oqxvkQxJX9i5dkpN/cz2CwSgIoXAILQoypi
Z1oOhWlJeCw0SeIfYWhwylKBMUgddZlT3gv4/2Pnm+MeRMOdJMvL7SpdHHoaSlCxfjoDMTSQFV7b
3LGDAvIt4rOSMwqNILhaji/nN4LiaMd2nMpzQG+wnEpQeB0+TIdjlFmS2aU57S5aqT85J+4yQFhe
xsLWaQRiIKMNqwb5Os+aJU1/bAbSqqrVPK6zdhQUB0gzbah921agNzdKrXGDOc95efJqNeZhpiTw
q256qIthV2m0i1CLjh9Z+K0iMMQTjn3f6Qmc4MZ0AaWnQYcq16Wtg47Qs+lHkmYbiFyUfjp+y2Zz
dkMna1hAvUTPh11iwBNIWxAJFDWAq2bx3BXOTTlw+AzNn7RQzlBLaPd2/ffW4jWLYO1EBtVkXVkE
OM/FgLd4tP2hBcYVKmbvV0sZ78J54ZOG6NNaO9rqSUWTiJ8fGxxfrapKryzrLy1rP1Jatwd2jmBo
F1Ywlvi7XOkiZCPpt1Tv7iz0fU6mP9WNySlUpcddOAv6mNR+xWY+XVV2usbkNITw87arWlTtPZuB
4Cxvelmc3FiJvm3oCFDxUlxNWUkfETdCK5gTh7gFRMXPcVPM2Q0pakA385rOchz6ZmTjR+jHFsW2
Scqppi23WgMfq1Pnr4SeXLQ26a7t2Ilbs//UJ3qoYwJuWOvq73k36Psk1P10bU4dxfZdPfLyDrn6
IdrksyrG0BtnmsBYQ7+KxtyRrDSpwLitljWDDDnNlfSJpjxsbxRIt5TKzM0FdW2Xdl+Lqj11HStX
aFmnqpREJFpj5OZZn7laYnh9wguyFhww8pQ9xCR4ys0tbqrZDhbpCyxgJclcPbowPyt1x4VGqQVp
GRDpcKVC+5mSrEncx2r5UUkjD+8jKVPFYntJ3aY+yNMioF/Nb8SxNqNBsW8Kog3qbKIESoC1VTRN
pmwzyKgLzUcB8QY8seWFkiJXH5+rLDbuiWKx6rU5GwsYc7B327XPgLSI2KOx6pUWjSGFrsx+0tkj
mnrcK72Se01fQrkEFxL3mrXLI+tbZCb7EZXpLq/rb8Kmn6huzLJFB2qWGD8I/AYGu6K7qBLwUXMF
BKEXawAS8gn8UH6ohhoq2zjmrgAwWC20GnDY+BgyQCTkQ2Bk0fcmjVV4dP3OaTjIdqG9+kmqc1if
P/H88TejbAjKQR1QCeqeM2Y4mzbRr5WylDYo88gS2qP8FjteLx7OhR6Z2XbSy5SFkNauMzmMLF9O
GdlUb9Yxx5vBQZxTYWZnR1rLNzEDABoebcbJM4aAlSZYs1O/jIcvdDXXrIlvJ6SBu2kojxa772Ud
6hPmjoyb2Dd+DpvErtb2pjNG3ihafMFgyUujg81K1dsMDp/bkcxemCr5CtBSpDZ55A/NPq2fPTdI
aCum+kNRZSGK7pqv0XMDZqhQu77J7/RmuqnqkTQ/CMWSFZ6TrBL6Y6xe6Kr47Vy/Js1wEnHqL2qk
brW2c6i1+/BWTeRwx9RsAIJW14yj6ierkLqf1ybTktW4VGb2PRqkPEwOAlwIepZzj1x3dHU1eVc2
g1CCEAqxtGc3xMutdnUyk/UU9g3wsBGZf59r+DUsNTtkih7daqv1IFI06gOltkszSTsS93nfwziG
e0dbPyppWcYfSVjeVMq0XCrtnMlS3kQpLWqHV79fmKXQWACYv0jfdKDfOaK6USwTv2c15oHYSlUp
U5+IQ8iUTDU9SJVuq7XNfhhKx7MTjsdtJDTPHJgcAdgEf0nEccwkbFmwqlVuTVfVjZOr1heNpxsm
9Awtu0p2r0zNrPPCu9f8F3XntSM5kqXpd5l7Now0kkYCO3PhWoWHljdEREYmlVFrPv1+7K5FV1VP
90xfLlBAobIyhLuTtHN+ObBGxxWotwL8p82pu3WMmk4qWxPsl14aWxN7Rj1GuJnNICXsjewuWLuI
Ta8a94kxU6jVc592kXHvSO5VpOMEgbnGrvfrdO30kKlR6nx2jd+fsrnveEGfoQSFBy0aD5moD70l
euL6J1i+kV9JZm++QVS+xPDSz6+Cfsw1OXMWiK060LgKUcBFvCIu9zYrW7z+yqpwhX3ObHLLavAz
bdHbkwNMnj18hXBrNh6/u9M2sdF6KLr1XIGQksj57UXjcxkvT3KGwFTR0ZFw/o61U65Hv6bKlFHc
act3nigGkAHCZzf2MRNhh1BNCc+bVmjw02HX2opcvC4jzQmSRMebcDy1JVH1dmq/pbUsCS02/RUd
o5hwJkF+Yn3rF7APcRN9p5Iy1JYNjGDbn7RDBqegPpoVStF5Uix5RNISQlf6azM0rklGeSvkarkf
vOg5VBh+nF56u64U22myHya37TmOM581HF1ytCxnifIgDb2P1GxY7hCzr4tpceuo9BLRdL6DkgTz
rW86gzRh287YSNnYV1kenWM6E0ughLWDUyYJA72KTOjvsCce1TJ5KylApB6IPyAM3eU0iBpwX8kS
2bWiOSV1+yNvQU0yQE6Am+Y5DgSYjBnS12nj2e56iociBi0YY3jK3q2yMwbLVdbo7UTU2MrxOpLu
IlYBrtm1kdpcCyXbTQgw79T30rRAOqp3f9DtS210Tx59Tk0XZLu4Y3iKYtvYyHxhq7l7D0EXEN2J
c9TIcpfTFbtIwNOgK6EkhG72vcvk5WeLi841zB2cNNwBiXdElwbezuqjx9owTm5hujeitH+WMYaw
CkHZiuy8UxLnj17YuIfK8j56mjFXnoPSu6RxwK3qdk0FaAqopIi09RZh9lOvg1vHZCsavGfMPFtp
T88+7rIpTx9U5DPW7TJr6Le8BVvRBz5UFA9+ozDSlfbn65IPWboPofqimiyDgGFDNuL4IWXgzCrg
E6gUnhfDne9vY+pCl+xAQh3VvFO0dq481f0oGnUkNvg59bwXIwcohwF+LlGTd3NKD3f70GfFTVYk
O9+PDjRt3liW3oZx9qN0+19FU39PZvUOPL1q3fnRArUnvApMi9j4alMBufahqW9CCTRYOkifyiLA
CNqF28oyWdzYMpgJ2hVFr9g+odAijUbeqGOxlzp5ofPuPhXhyziXh8hLzyQJoyBryOltzIeEyFyA
YMJx9eT/VHyuFlGAvYTSsAN2s6wS+766Aqs+Yp4Qh8xlBh9Hg3rZCc0iabHztm/dAaKlho7PyHcv
l6BE1V0MqgKOaz/NCzCZoViZiauOkURQYGlpbSPRj6smjuKnprL2PbTLSWa9v5VLwUYGMnVr5pC9
hVF6a2L12jMJfitXRO01aJg03an2DnbZg3epNCbEvX1L0sS9KG0/iYIW5YyjD7NDaezaKfavoUCN
6LH7oJe5uoicsrYdTjms5L7tpidyGZwrD4i9dJP82IVZjisiCHaxvzBwXjdiM5mbY5KWO/xwNkAt
o7iS2XRJ4nreI6Ne2EDh3ijx3FNXaE57dxpf1cSc1KiAKPYie4AlmndidrDKzfbBhctgKG12JKyS
IBlR0tf1Z734XCgneUgj9ng8dA8qjjuSj2uMu3G9nRNXrNuG1Luu2zcBRCDwPTzVANwy+X2LeIWl
nN1h5HKKO4L4ytr4TJQLSyujd5wUW9URw9kQAA1ws2afdDde6RJ4QZ7dph+ZUGWWI0Xgztxo5t/1
iNBla9nNK84ZLHz4R1Yx5cjboNY447zuzU8ZAhduymzj/G4qdiBI+WMn4mPV4NA1RaD3oynyM9bQ
eZWNMYHOSwlwxEmyVp3j792gpfpl1ZOwSlhj+BSG7atvWuE+GbB3BF5/X8RzCFg0PkHKAMNAIHh5
uiNGFaWOLpyDq+PLUIn84OXudLaq0QPVLvdk/2cvBdVt7jifulgzZNAWRIw7G+5gIyMoh54VGvOZ
55PfDT6wrgY0ubXQM48bgY/H66qDN+njWGfbmhP7iC1xp4JObRyaeyKvdTCMkB4+UicX+IysdScf
SkqwdaPay4Dmf1WqCNkCAi7gdFRFJAoE2zCF2avH6jagxALz/TRfZUcEiF8F1rmdOU0Xe9IxdM29
TAiDDcbwQqfIdzLApxmz2EfFvqO+fJEIWSs4bVCXGnC2wFJyHovySTSgUQ7w20kHyZpOIhRUkwY5
0ySIDpGBSCZKyBk/plIaxEy/0LH+PAT+s+xshice6iZ1MA9haXJ4W4GzHlxCSYK2Wzuubdx0zA46
oVQxVEm0CZmSD6T2X4Gx+z0G33xtzuzOSw/0uqyjcufM2PE0w0S21JSYWXiD19452LCsF5qX5gtR
1JjNpDBgHtP51BNRFuI9utAKshgmO2CpBsZc5RiixZB5Wy2Gt6wDf0wSEg50fzcu46zZNPVWyumZ
yKZhF1TtoyV/ulibeD+jYu03YXJogo6CbSJQNenUqUEZYId9EfvZ9J5mOsChY1KPO4QvbsiUbMyx
uOiKnSzj2AevJR5Wxwfz1VDeS0NnyQG01+D2B6HurPjYh9pDCEVBeAHqM8E9GzQ20BjAc1cV7r6k
fWmlqx6Z0eDcOWFObbhPAF2Y2oAomyDorc1k4dJxs6USIOGv8YsbgaPWogKerhwG2J7o2CxuBygp
86yqvANN1VfhBquqb9V2Fu6x7TjhoKiZLLwJQNlArCeKO1WJSzDkn6PZbOXkHukipu/SOEyeag6F
d5FMhIivmk9aftAbRJKcXk7mimJGs/JOIwa1aZkMsc2+KucVnw4olXMZw3Q8SWwXYV9lO5qQ8cAv
shPLacTGUdGXFbFA5jrci6x7ttkoS3BwWYR3njHOW3PgfjWbe+LV6TJA6lAOyGh0s/HjvW1G3Xoa
LGS4Dt0vtGY8RHkp4QPrfMeE8Nwk1LzMFhHlHfUQdef5Gw2LLwrD38NOHXoiw7V6S3gyVHHIMcJb
yFVD5q2INhE9NUefDWpeKkut2MnWSU9OuOtNMMjRm59xeFkEWqycdvQweypgrNbdR9Owx5cXrKPY
6DZuMW3pt7y3SI8mD3/YtIb5ztRPLmMgfwmde/tQpbfRCMBDTFp4TAxcaA64C1Bcbia7gBasjdta
exQ7WBFzrlB6zIFiS6RhfeivR2EAfzlAePMMgJFM0Kc4T09hehmmyXkMqMSqp+HA6sUQk9wivAk3
dSFupUCCY0oHA3cGTt2meG6bO2gihsXSoccqafcG7svc8afNNBpfGgID6Q+/QDddJjsQzG1etbHN
/FcrnQdapxBy2QjhEE5smim8RNpvdzS37C1R5UepUa/YPB4i99V0CDGgQpYSpYKbQow24wT9JrWz
V3bCIEr99Sbyrk2t4xsN07vpxXwzYixkdG2DQxVvDR/Dn5ceJU7wdURXAp+rMva1rV59empXpKvc
uDmxV04UOQeaKk5pDGFMhjKSlLLM9jx+7gTmfeLdWR08BCiacSLDwH/ya+w8ZCnQGSOaCsFTHe+6
2EAGAzVCvdY5K4sTX5UWbOcmAQKrZjLuIyaKtduPJ/rwXrJlbsVByCaZ9p++z9TUpXBzqPhWVha9
ei1EvqhJlxpoBUIO0Vco2HZmY94akeqPA8pBJPDGuQIvYfAo6f9MWDqoqEn1aaTY29MJcoWERVdS
LQ/HlrxkpFMcVDtymfEIEPRA7CLPvZKC3CKIA26xbMyFhhs+MReX64ykZMQCCAEqot1sNzpXVvQt
SkVLETxnbL1oMhjMaIjIYyIjea6rByyVt5onKl0s9UkCS61T32jIaDgFnWttWuH361l4S5yMTauN
xOCRLv50TX1HkL7VsXS2DIs4FTxGpbhR2KYlg57hW1uajyygGczGtVVsZ59DnEaOeq8D2oIG9mr0
GtcSpBBBA1gupecY1UEIchHeu5lK9nlN+AJNr89mFWCd9fIHYcEU00rdUW+7E+S/7n23KwEY+djZ
xLfOyKPJo0OeEl5Yz0ZSjqfd4T2tq2hF9bOz5sOnzTVyBuIFumndF9xlRWqk+8jHvuKHpEQX84Wu
D/gzVHDslGdGFTrAeotKmoEKEF1SQhGsKXOoNuU03bQ2dX4+jIVDiQ9TOQC3SYAKWQLbZhLIbaAJ
UlpjrYB7rTShqYuAvHib5B0gRFqm5cxJMZTONVMdhR5yTtbY+KEyxoxu3qjc6FYAkSdv5iI0bpBM
uU53mPvgxkCrvYKCvfXJ3iUBhqGxxFwLBTY6G9MuPnMjmNYJMZGZaRbkb3tQTTz+Btd4sBWdEcqR
j+mMYsweTZqd0949GFlxNqMa9o8nbVC6ZzeO3qegKvGLDR96juN1lyIyHaM12DwdL6K6t8OrCKE2
8tG/711GWz1YqNWw6WHwCFG+0dBnhHTYBC95lFUXFYOQyF7fpl0h1rEJuQZiEqf2Xdl6X0Vq38C+
IwywHG/j1mhwpxQ5VJIZe6j5dD/NGnVZZYE/yO1oFZQmLdsrGUTcc/ZIQgk+4XYKn7opYDE2Q8JJ
ZQeLZNb7wjfv7I4G3TCc4rNNtdtD6Jb3pUQ9HNIJqSnbXvWtUV4LQcAv72QF1E21nGKQiH3K3kiJ
omkmX5nhTd8mx6mc3hyz+2wA+1ejF52A0D6barJPRR0/8e9jhkH+PY9++QStUY2g3mXhzSvZeFyq
lL8x4nZPM6pHE8mDnVr7VowlE7u1n3MXfTJvPOpMavxKkjYroOBUig2AF1cfn1CP4G41mqQdudHO
G+d1FOWHel4ETbXxy5IpfBsDj6WJUdJcozPhC2zck0PhCZU1yhy/W5JCRmrf1+Re/WJ8fQ88jYAO
vBs3K+8rlRrCW7rY6HYgsBztCg+CoFhXyYCKZ4CLqsnl9DU0UhY85jnP78SwNugvvo0+21E3uKHc
mTtrWevN0j7WWbWVo496mNoG8gLQkfW1fygs7AIFQunClsZpiunusYnpM5D4OFH3bOgZuZqZkCOf
k2yks9q91zCRxrjwHIrmTbVVkZ08wcH7iKpD9uC5ROuAwsA123aTTfHMk50pg1AP7qiI96bxrH4/
WC4y51yfg9S9iztAaWLhcQzSvmjnrY/U1nh2dbUjM4UH4dRvyOmhNGpijRiyfF34lt5Qy+NseYvM
GpmMtMoGewSSQa/iEU7//KVQ4S9PlB0Lp3gzDPJEbQZq+sm+jazdpWqY1o2pPubi0yidbyWYwzIc
YqtBzAc5hCC/UX2Xuf1HUTu3LfF+a9UXxAcsn6/v7TD/Ek6HRKDWebIF3qRG0z502XPbC45x8g/a
EL0C7yy94Shrm6n7EVKUiMawn+mm+KnHlHcZ7TZ/QDk4J4w9A/751cCE6TDPZ6xBaZGsl8eT05W/
Yje4BpTAH6x5ZD5Iuzsi8uXR6xTSg5AwABAfUl42WZSu02o+DBG6V0qLH5vZKOHe5Ach4evBl88D
RWe7MYH48Mm2WeUmp2SaIzPwiUC1FWkg2GmOKXsEL5Uhxxu9pyCpt2KObkK2+qFAkW9SeUi7kDpo
NiBhH7lyS6RxM+kJbv05FXA+89gepYleH7qxP2Rm+GEMuCHQAEB0ya8gHT96NAJJUeKGS+U5qerv
oMCf1fHWQf+Y50Sbz4gN1J5qp+fIGIstrWknNADxriGTf2UEZJp6ejrZzvzammm4601B9ZBwrt44
HV1SqFDcxQ+e07346LKoifPBCvq43KdNt68HlIr1ZKQkpcCipkbsrjt/um3h5qThSlSMQNQpSVk7
n7u9itx7i16avaK171BTtkW6gYW+3ka5WEYZvbDc0EWDqBCNqTiEE5SeXzQb0STvyiITCqyGHDD3
y25NVo8y/ml7+aonsW3fZAxf3lCxQ8xPpGBFN2hEwRpL+6ZXh8E0nrICqjoQDwY9UFvZJbswYYAp
Q0w1DWvrCMgGRXium5JAhAJMqBf70CrpAep3U4/kfCqRbre0sWfXscifaM78UWJtPxFYcij4c9J3
nAN047Jui3PbACpb8mPAz7TpOv/VEHOyww/EYQbv5MTGlU8ASbqcyfMqKkiS6VPZBMqM44cPVISG
Bz2o44ybxnEvoYGcOsrUpzX1J9tQ1kmMXrKqDH88xIP4Ku2CKXIi9iOanL1t+MmlDT6syJkpMJxf
4ykGqksrenTDica1aDMbNzNI2BBw43oyYtsb5lNUJmKXG0qvU2igXVBXd4WjHv7qLfu3bHZPRcY/
/2f5mh8FMxQ/sf2rCezv/3UT/6iLpvjV/vlv/eGLmv/66/8OfxaLq+0P/7HNCalDBfOznh5+Np3+
2w/47W/+b//nb6mLT1P58z//4wfcfrt8N6pg8z+45Ww8af+81PrysynaqPiHr/j52bT/+R+W/xfb
cVxaPkB4zaWr+v/56yz1F8EGZDPWk5VACjE/5besRsPCYKcE1iATB91io8P19pvBzpDiL4A1lvIc
7NWkEZAc+2847Jh3/2CwW7wjLn3XfDtpkebLT/2jwa6agyodyEOD/yzVM0e5h5wi4CneeQhoMbjU
oGbk9x2ssR73ZMV1H0FdTifexfYcoUGlg6coWHyaigejb+fGvQcmd5sEsjqH2Jz2pbSou2smnkc5
FMSz0RXzkZ6JmWEb/fQFBR+6fbOogrcRowAdTXMYmzjWiSXSfmW99jbTCkKcusX2VTOeG3lEikut
RroLCzrcyHzSx6J2B39TkoKXXTiOh2+rBFgehRS/zNYH30hCa484DakpqJ1PVp8wPFwpZbTrUBT4
7I6SSXs2LZuiH7M60KNcfI1pi0Pf1vrOQO6gd2qw5mMFGHZ0W0O+AVBx6pMQM579olMsojmkvR9E
Vzchv8cntA9GbS4BaGOTW9532xbTiQhJfemSF35Eu0nTcrhQOhqcaRDHi9tWPdV1CX1I5P1chpDq
igQ57rpsE+/oIIpH1R3relN7mAtWofQmBANdaCO7ioOnNsMTwYBuvplguhd7Tlk356q+hr5j41Wi
k8+zA/dFBwN2kUwmx8rh4R+BdWzrwWTAazUlRVNQn3xzaO41svBH2Mzi2aqpCY0zEWwNNX56EEF7
ejDnLxt654HCN7UvcplcIIGjG0gXJDF90RWwE4gX/dqzf2Y4UDfWIuspLS/5ImEsPjJv5xspyFc2
rXbAWxYnW1wbFS6oKMp2rRU3n3IcjK+QdjFS4axEbQfHhrcbk+4sVF1f1KCHvYMsap+SDXMuMgrZ
XaseX2cna/f46nyisMfJ48xJhvNi2/uZSxV+06xMGSkitw21zBxEfapujFwFKBXqeh05C2qBUISH
d+4/Vm6DDkSm053dht1Jm4HcMyNG+zzsPdp7ef+/G0OnN07WhPtQxF9+ky+jSpzXa3/g4CaeZ6Dz
TTW7XPvRc2b3xmtFwebFEa2BLbOp3kVlhK+D7TtEbcrB2ozDKB6zuE++pDZoQ2wtjtZ51G+1b4o3
lffN1gPfZPcOw+Gpdz0bTVAy3Caipzc7cpITSk4Kt2xupzjwojsjGxTiZYfkr9pQ+6oQcGxk3L3i
HS+39GzThGUjeoutwmc8yaqT3ZcAnAMgoRuH01c6QUkg7hXHWUnyY5q4WNcS3jfsMx9iApUvGhfn
4lEqtMsd0z4HDRrzfMrrz1T1KV3M9sRYItqbwtTyhI+mWLukRpFjBiQuydxmzcm7nSXm+RPS2bjP
x3HcNsv5C03c7cj5ZM2cUrmpU5R07Yj+N1y2O3bp6BJmDTIY8NqDmoLkiRUpu1Mj7hTVEWsvzVRd
o67yb3St1S07O+as3h3TXTkiaWH6IEopTgFOh8TdNmFbw4Ijpcpc5O/p0AQrksusiTVvcrG6kle9
XE37drDEvaxSJC/1iBNubgpynoLsVNXafNG9GM5gBenRUgEybLMxzsiAqYU0Wnthf5ps29vmdBOb
xOPyQQ/7Gi8NEotpAKezO7iXJr4traq5mVWNaVVnasXxaN+apaG2JXV1b7IwR5xO1Jg7FsJyykTD
5Uppn8l2aK++5pZm9/CQTiX9NuZboUpnrPFqHs1Wj5EgpygYXVHibHlX7F0v8vkVu59+4IYnyZ2s
VDJLZXRMSooVvQDQmQ21nR6cqPRvjbQkzLJwKN0QkN1B16qFY0gP1kS7+gj1eCVdISXqN9TnHDPw
Dr5H3fvw3D9bZkI4f3v0HoGEiUgcm/l5aBjGVsXQxFsnb9wzVyzxWIMIp1fduMA9Ue69I1wzP+OM
h1xgW/GNiq0IW6E3Avo0yJmMeVgHdtLtbVeo3WDI5KnEoUc6oaLvTBZLBSGsY/3cl4Z7hoaZoFst
Jvoh9D/ceWouWtrZOrbMESDfXMrMugLVUJw26Mlt69GLI+Jbp8baWB0BWOeJYlAMqqN9MNzJS5GT
lbSoeVPh7VRO85apR3NLu43e2w0VNxBBDOtHKDJJfe9M8Z3wNcwTktdb0dEsRXUWkHeVtUeL7Ycd
IWu3edZ1t+0sQ7pqp6LZQsQD0PT+dKB/q71pWukdKhWCsTgZNGk2U+lIE8LObWd7HfgtqLVnR8Cr
bTT2+6RsgtfM5GtqCTxWLg1q8E7GEZlkeM/gmLziRfZpg8oJOE4xA26MKB1+tBP9zEES8Qw3zeEM
LyPXIi/NU4fWod05TTUe/batHiC94AQDQXMxIpSY8ttQtN1uMePf10601KmH0GKyaPeOO8SXSMUQ
k9aU1vsOZuwwYbEDxkpVeLSDzvwtauXfmlb/6Sj6h/H1/7eI8aXT4p/PrKu6y3/Gvx9Zl7//t4mV
2HDywH1CHIR0yDxbglJ+S4Qw7b8IZTKQ/n2W/W1idf4ibEZZ5kffNi3ia/4+sPI1jFjA0sJeZla+
4b8zr5p/yoOg6k0wqGIEIObLI8x/ief5XbLRXBoiss2B0m4Fxax3oTl9ZUrDlEz+Uxu79WoUCXg9
MayW0hS4c291vthrHbxlVZRv5rm8Tn7y8bv37+5vwSm/D4j7U+YRsz3ZFT5tdFK4NlkV7p9yKhTP
2Qmrvj6mpv/D7alRsdrpS2ON36Apqg9hURyZwb1NrZC5xGO576p8+69/if/mvfnD70Asx+/fG8NN
JfFk8MYDIQXIICx6KD3MIbi9TM+7/9c/jAvkdwEy//CC1Z9aMjpzinRam/oYRcMXcZfXvDE+I4QM
s/rWsfv8r3/af/PSJNn0Prp+x1ousj++tExHaRag7j8aDZw+taxyadT1IaqMpPwfsnGWK/zPLw36
w7ckjWCwv39OMwQZlQLRLTXBIngld3NrjdYlo3eBelS1aRekg/J5WJRTMNDnXgYBB9ikL1Q6/nAT
wcFuhkwOxi9yjl/ZvxCiGGjOG9f4rr1fJLQGK0wFeDgt+WJB563+9XvlLOvhn16A5blE7zHuKu6X
JZ/l9xdCabRjGEHwHkIqPXmYY4RrJWq/tpYbXySHkVZv6IKSJNNpG/D6yuYIK5BsnAJLF0Ge5TUb
UsR/WJKHeLxzkhj+xs+TS0MvL9/Cf86tdNgAZUybrMZlZHEHShnDwno9RZP8sD6vEWZW4303xGjH
INpWUxM+hKNE7eGRPTCPRKc4gW3f2/1wdfWpGmV1HJSkaE7Ct4TWj7wbq2s/ivQltv3b3OI7ouy4
R51Nv26JPKIarzlBsKPnHtriaje+DeTWXrqGTMwpm1/tAkVI0TuUluYwYSo0q3NhQm0n83iifiRC
NmWVdwTa1tsu47QmiHUT6oGKp7hJyVhwjrY/YQIvsYFFITIDx7uU3TRhAy0/KbIlfzRtPgRW1t6p
hgPBs982TbS7Kig/ZirYV91sZus2WjTXw4PBhwFdUE+OvthO/p0OZb+z3foDyVGzG6J5RNzsEwiR
yas2TZKyiRi7+Om7JmoWULgBnoPboZRAb2CPDTJOb0cPZ3tuJDMhoCTElhZPF5eqSAPxuZ3mB4av
d4Y5JCS4pvDyGThAKYxt3jwT1pbLZFrbDnYeaSe7Em8hrhlwpVEdGOibLcCAteO0WAeqfPYQF6yF
GZG4T3KLNvBMSt+uH+jgXOeSSBnRUmgHB/aiOtSicwxl3yhykjMDenxmuV3NPcGWDVOjt/Jcj1QM
B4jdqi+Mn8EZ2+V7jdd3wl6jPOiZIf6FX4Cbxf2O6uqqmwNygnGtXquqHXaTGD6iDMUxv05/Qwro
bgx8NCauQD/VPqBpE6u58xXRGuSJV0gTJdhuvUxMvFq1V8HA8Iw2siNSMXcGvooqWTSX49Zz49cI
1T6b9vBRdyk28gm1V2F2vGP+N68JlasDyYg+MVmPFkz9gE9h+EUnLiaFPC72WcKy7AfjhsL0e1dH
9iazuyfc8PdeTSYRbXVUJxSE8liDhHREsqp3dXvqILfJPu8PiJc8uj9NdNca7aajPMZc/3Y586pQ
Xqpi+Mp4zMrMwkvpMMQSh0Ja7rp5znSBTTXLPlw7euNAuHoq3IYGlshSNuZKqATjb9WshSanRyXx
ZxXqV0qmv6pyCUYsn8KIYtmQ1AbwCp9OBpFf+hpxDqnM3qqxYWpwowXnfHBuZcRKT08Jk2jNL9Th
ftJ+Ud501fB0EbGARAtehzjSjwgHr3HZ03aIs5glw/rEfPBqZ5aBYpxwWkRI3HU9K4+Xfri5/TzX
M0qyyH+teBcWhuqElucxDrHv0fAOhJqHb6VbETyCaJCrUKYdczODZlRrzIZmCMObyIs2FytbM7JF
qdcR2KRZmuPJQLePJukxRiqnLWmJ4m2yv0XzFuXKeTeVRATdQ0LkNOkmRTC+S3SmfoS7Mozzp9DM
Hzw8orAtTn2NAffRU6hdp/r6aFdWcgh7xD+znbgbv+7bU9w7jCQQByvH3MeGmX047Xzj1vOx9DuT
fIP8agP0kgFRRjeeIfi4+VxX2rbmfT7O4T43O8pEKrWobTraZhfX4BBWzy35Ts4ub7v4WgToCqJh
wqWAXuQaGuGBpnpYXasXxxYH+cOclMHWJxWCqgEeGYMo76KiaLEQDj8ILa+uAaE3u+U8kmb/yyf1
ieIJawduhY+xD++aHCWqb8b+wYNZrHkD0MVww5WJ6dJNjeLQLSA0Iqos8PBNvzgK43UZSpsKcKda
TYZEXs+Isql1c5mzkqnEwokqBlrPTWlsjdjIdo6pQ4pMqI+2eKahR6rusQfSKpgjKtJV8iuDsvMC
9lyZZ2fpZRNRzHhtiti4kUl+cLMbXJjVg0gScaPT+dMNmkcPViWfpv5C1AnYAQ9AHCEkOKFa0vos
o8y+m1v3ecEw6Eop16BVSFUDX11NcA+rpSQEInuQwX2AwJ/nDYhPzTKkWXQ2iUsje2SnB6O0XnIj
9PbCaKCKe8rVuzbi+ClcFEpXP7YdFiTjLFO/2XRtxm6ZO/f0ezxg4GnAHDFHzW/5iDASH2qzrXL5
UDXBbR8guW1HC8BMQWsnDt0effsokhF6qj36ZfGWl+Utx5YPeQaP3gXuORmWWAt1NLV564cDGFuD
q5G0tHtPgq6UsSb/DPOPJYKVF5TlxdTOsEhNNG4hH9syijCpcMySCU/4R2D6KFsziiiq8Y1k0TcM
XSNpZuUJTmq3BNwXCGliBYkXN1huNDNhP19su03XXeVRBDq/kQqcHHImRiQy8zq0I7GBubaN3to2
Hv69tlKvZfhrttgLic35zMqcZ/18Sx26cxTAB8FMKG0y/PzX4xK5x/8wLtnEICoTCJxGORKY/zQu
VZUe/a5IuRNIU2hF1nNaBA9xQpG9zq17B4xi1aqFTrMITbW9N09Ei9LeuirXuiXsAEOg7qObLgn4
EKmnHyKelBm2+atD+rbtostyI+uustVjwJWO+oL1xANi6GnZUBPCGRtEaDs2E5eKDKuDMil0KSXd
BYUBV4OZJCKubT3jqqmRpCCFDndcKFvEWQMWLfWIr+BQNNPZ5GaK5+SYBYQRSGlN9IE0r6phZAH4
+lbFW4CMi5A8jRsXD805dfsLmFpyUmbEDFIZTwDFa6oI1AbLql6jH38F8tx4Q/xF5BOAc4sKhMfV
nczNRxpKDrQpbLOk3vuCHKwGBzhPTQ7deptZ+s3pOzR/fXbt0Be5Q/qACOzWH3usx8L/9JACpHNm
X6rEZgSMqNJMOcPsZriDly3s4OR3qXFsK3SzOkzQFg7ejyp11K2hUOt12UGG9U27nMRxEd9G2XzI
RZyQwoBt3BAjJTPlhzOUeySPezwS424CSyZAytgORREhKKSqwY6rjZfZv9yBVh/PH7e4/c5hESQr
JKMYoJvywLx6VyQCl0Nl0zc/3oSagayz0gSnwI0MqEnxJoiJAEZ4oGaGpEHLRqJlbCt18IJ3I+s/
lh+Tlva5dxAki+7gKqZs9MIlxnA6zn9wXBC34CQfTZV+DG21TwFzNtktIBkw8uLf0AFjk8kr2PTk
EHThWzCKg9PGV6IK3+QsLn0DrV23/FYiOuUOdRwRLiKrO3kmervafc3j6v+yd2a9cWtZlv4rhX7n
BedDvgaDjEFSaLImvxCWZHOeZxb6v/dH+2alFFI64Kx+6G40KoFK1K3rYzLIw332XutbhyYAtlWF
Y+MGvbhObXPbqNkd03a58a9UYwZ4R4AeNiLjuhX9xp7wxtTZ9DxMFIeQDuAsMUkfKm6AJoEOy3J2
Q3WKv869kiDbOzNS6072m2fMXLFHL/ZZFfmBSTNQjx4XDa/3topbCQ6bhUbMhxhQ9ZeJvS85ChRY
0/KkeOHUJHYm7SBkPPMzE93XIER+OoYmvzb8kWxecGgRwQZIelqw1avU1r/HBiLtirGBYUyLmq0f
UBC+EIJ4FRBvcRiK+ouEM24l9xkogdDe4f68yWcYgDD8W6/NrlCa1+s+gBESNs21QZIFsAM6ZZXZ
7+QqTu9o0FMAqCIKzzknbhu0z66qWhhJY2iBZtg6aaACmxuiK0pTk1+Zv+gQxAfsJVd4GwRCoiFf
qY1/XwzCX4MavPDt+DA2XFVUBtCTDPtRlsQNGQ6po6I6AW4FSkeYiHOs5ja1mhsq9+6cLDGOEmI4
sya8cl0pfU1xP68M9XteRT9ogVrE7vIylXH+lHSHBoMob+SCLNbrnSyXyoWgCW8COegiWaxQIGG1
yeAsamX0TKSBstJL7QohygjPcd1wLBl788uM95B5DYe/fGlY6ntaDQsCsOQwk+8BinBuaG9KcOwE
orX+xuyTl0Ywn6mYavzcuP+oe/ffmTW/a/BtvheHb9n35v+CgbS6RO796+be1yh7/va8fAW//xyS
714ZQy//yq/+nqb9JZuE/BEAILMjqzJJA7/6e6rxl6oJuniGrZiCTyLfwX9MpGkKgnldPo703Rg6
i382+CRV/Ys0CWhl5Nzyj2VSB/9gIq0ay+f2V4dt+asaTLeBeS9YYsi0MtkER600rLMWthLKYYho
1rTF1z7GGJxygLMKedJyEVpXHdPL1g3MwWi/MSZAqFpoSIlcRZIiyufZHpX4fKA8nHfKrBXNtQ4E
1V4LM5wAGoAkrTZyoiuLqU+FqvgjgI9Ven2ZIZxRxxDLCr5CDgvVRHjIWqTKKO/KVjKu+jhR/BfD
bvGX+XEbmFdSzVOPliyMoJUhfOkQZSCwcTWp0Hu3BNoV7cugR6AJ9ZKsnsGfls5IYAtGKmFekzIF
4Uu6oNdpTxtSGbL6TA2ROpkcTEFBlgvtrcQxZ27Zt3BYRVZMdJu+mGjXSTZIPsr8xK43Ro9V64zi
uKp3UiiFBmbMoc7W+DhzxkRT3xX0WCSiAPl7KGTApvEk4xcN1OiOOJ1QbMMES7ST1S23XVM0nLQJ
FtMCLWwwGslZIdHh77GnV7LKgaoKrPLVbkPjpkIjV8KxGlV5Z1WFml2psjyMlzRFoS+oyYS8OOiH
MD6TetyzGc2JJi+vMzOR/bOyanu2lNE2httR9GW/i+HpEZYO8BfRrwCa4OlyJfOXaCqUl3Pp45T2
KktVZXNljp1UXo0xaAofP6JCsG63rkj7q72y1lv/uYspc6UBQFqpl2cgSGkD6BoWaMYSKF7xK6ac
IC/J7bGxhWu9bnwx+LVKZF++ChWdgqYvv2SJiMYnotiyZNNp/mjsNKpGanSOTGQ4B1JoPfOD2/kt
p1uZD1OBszb2dL2c67OR8yqpS0GeclI0Ww0/4yqpWNxF1dVMG/wokepKVUzEV1+bDQptFBidU1fC
AmcRxAapX4WI0XfGo1ZCdps05SuZVuMi+vdnI/wiUXT0a3iSSXhQSlnGeJxoCHEtXPAqRUcuq0UA
h0gM7WaGZUXAkNEYjXqfMcYsHjH9yq8j5hsAD2NUS/jhzE6taRY0hDXhtYbGsAUH1XW7yvQroiiV
UEHKOHVlU93O0QyBuZ+rniG0Hsjdykr9rkJRblbo72DMOXaYSPFZznkg80yLUepjX2riNZMNDSFo
OvQEIg2MhZqznOFixrp9Yl1wZIvGfRwzy9qpJafjXcVDX+3bKhsGegIYowEbYHdBWd2kJN88REMP
4Moopb580vTBDnZBw1XTKsYpd9UnJuSTlTIj5gZ11tTWMw9M+wMreKuvx4QpGXwWSxt3UxeV6mOs
T2Gyt0lbFBASbJR9LeD4Fmd/Ug/80Yx7JVxzNZPGbKz4MM9JoZTn0zxlWOuAFFY0rPjXNnpk8L7y
6Q9Q+hsAZmkkjHk7nRHC1VRbBbusDSVigLwhOFjDAQNtXL/S6ygY0I55mGtuzeFqYWK231q98dH3
Fa11N0caahG0iRnJd7V/02LUmNfC0oxzQuiiaI8w1CZpqE4CqmGms0Zpr0oUJjOH06we8OZm1NPM
6yFLbQyMm8E1g/k5P4+VLKK2iosYJ0vZRg2ifzFH96KOhnCtgwUjtGOqKaMdrdLkeiFvGW23a0rR
2lszakP/RziTf3Q92Aqe8TwbRXUPi69uQOzOqZIDO8tC3Be1hvG40ecYkAmts7/TYf6oTPh/c8jH
MO13hcDFt/Tb8G7K9/Nf+LsMMP4imIePLfB3XaAy+68yQFMRmDHAQm4vG8qvT/0/ygCb7GGLusEW
OlIxvvmoyf4hTFPEXwq58+R58y8ZDNGVPykDlPeRUgYUPz6/usxezDzN+llwvJthIAX2gQsCZ0Iz
jwRtCgrVTSatQihb1E/VOAiTBsokzgu5sJ6tShaBN6T4jX6VmVR/yAWvPhntLdFLb+sR/ibqotSz
ZM2mxrCP6pEomhoza0knMwbCVM2qS+G4z/5wM9VZ+ppyyr/pAgNDiYJa9zrtiuYWVLfGZB/4m5MV
fX+bhVW1e/NbfvLXEkvO87u/l1huMwHQhG5RLdlLufb2DmV+HMezOuPfBE4eOzqkWjouRlpsp2HO
4AQODX7Jvh3RnuuQ7mc/31fWUF8PsZ2tc0vFrx8V2aViGp1H+2Pco3gx3amzWs5izO2Xoy8kDx0P
61SUNVx8G260Oke4lZFQJD7fbQXobOeEAWqLVWwV7eUkh8YV/mDlYjBzBKeqbmxCeQ5uUbb4Xkj6
88LeCPK7lkC32wFd8d7WpuR8GnBwQ1KLU69EB7JOoeqviezDSWToq4jkD3sqgChoje4YQF09s4Rb
JTdN+CQHJgkdsP8x2nDe7irCnLVooPUUyxnxNyY9rPMsWv6vdUsmZehHmOxlOyE2ZoRE/3WIJpLt
OhUFMfMlC235oBA3UkoUeQO67ceOimCfF3p3ptvJeNar7F4JRcSupkR1CFY0z1Nm307XGONXufIH
iJlCua6MSpyXUxdgA5LTtZ8SftrP0GZ3dR+a3tCgRjHUXDzkDY1vGt7kC6SzbO8NfH23Bd3twqGr
l77Kc6ugY4lVJLu1Ul5pY1MxVMJihrO/zinMVpUY+sSRETMtnYLC6MIExwxMh8u+ntOSj+UUGS+z
ygy7cjFK2/7P7GNL3zGkkMOvcpyDdIVHLpL8WjYbPb8UCjTMJ968+meIaKWAl7DL2bc2RpLTAwC/
6Cdnpi4qQHGgPFrtQudTGR+0OesNYIljuMwy6HS6LQi2idGMqhgPAZ5ZfPJ5PGtuE/f9cGbgOW21
FQygCrwhYqvgElkl3fmWR1rxcJWmsReCPAicDh36TUnDw8ciZxjSQQ8HDQpkgGPVKceRgFwc4K8Y
B4G6WENbPoUyx+MJ5uSjyVzmDiffJPGtUkMP7lP9wwj9oYT5Q4ozdUMKRXXogpjo4x7bTYDOCA/3
QEFnq2MK31ZT8GgZOPB+qLXQ96QBIfEHJ2qv8QAlF3oDN9q30b0CFcrhAtN1LB/R/wvCuzQpdQ1Z
VZTVHOT6oZLHCTxEo3XKSs1HgowZ1FhbS1fVdWYl9hoBZ7pRQBS8Brx0jwmyLX87USNDaDQFhRFB
w3AV+hg57mjIyfdQbuy7YuRw4pqjgjANPGPWraq2rUF1qMOQIpqd8Dzwoe3z6LIh0NBrBJMRZg34
3rb9IAx7RXzU/ArACsC5mQAVi8bgbk5N0D+ZlPyQNID/q7GsZZKAG3svk8t9H4iwcppOrQ7ZhG9z
LtHGCb3CR1qIBuKmoW5Bk+FoN8Nuifum1qYNDsOYIEZ1Z4Sxfd4UenmNMkocDFmrL1UR6Lsev+A1
Jw5agDq/xNyQK+1MBF9fVHMybcHttA+pERFwHLa+vQkHWGKmnpB2minxfFA6HwBGGHe7uFDtYm21
8by21bLchzKaQJX2jrzWzBHza8b4c0xbtnac7mOxis3C2udssLdDpOUvEcPn17HKg+c4kFGLjcg+
3ZgMj3JtWcQqcc9mGlxw0aEllXRbaxCHGltdbc2kJkVmeTWBEd7FOYkZVE/6/JyAWb2Ip6z5WkKG
KUA+SDZHRD+HsEsvEJtggHYkSbEB5kHAtNua5Tu/UQHcq7m8bXSVnJyh0r4G/JHk9thaa7lRZKfV
ZUb4JEx/MqXZibPyJRs761HEKQyZVqXGdzhBqDdS1AOPEUXUznhwc22niEJ+tFqk7E4fG+3E3pMm
1yNZus+12mBZjwXep5XMjnjV6Eyj6ipdlF6gbthUJ/rW+y5JS8FR3c6JsE1RUmqzVu5tY7a8bJb7
K5XhxHcBtAtCQYDNKDKHucPigwNindfQ1wI/6UACAdg9+EnWbsug6Z84JCmvGa64XY2M8JIwofLK
rqV+B11A287RRC8YsXd8hXMJHZvfN9r92LagQhUDlx23D9dVHvXbfknEiECqnBll5X9PmZrypvP1
t8jrnny+ikXEiCi2suFexjwVOgOnKVr9Y5U9TrY5t1vm7Qs5L1TuGeNo9xHClH1iBNLLFEzAp3Of
TrGRRz9CjHK8c6O/16uao7Dwo0MUSIoL/n++hPsy4NpqqxEekaSaL6URW04gocImMkCzrxpOYQ8y
W1XujlmCobLVZ3gzjabzcGa0tXPUFz4z6zIL8t7TJCke+BrWgmDpKkax2JZ1Cs61BXTEs5H5G5xo
4K7rKcbRCk1KA4kmCsT+Ss4ckpcYBldrBpzGYhMK9DpB7g49R2/k/ehb3UXQJu21BeRi3JL1jtBj
ithOEiXJfqS23d37DVXcSsgY69uqaKDyBAlY6q7UfGhOOt8mqTWai6RJlPsZsZYbUi380PjS3UyW
HDwnlKpbC69674osL6tHpoTdbT9NFuEMgX7TTqG+C6Zi4FOmTjxkGLaNa4OI8p2docJ3UmuuNxyw
OoYIALgvRjIEvJgUoAdEqOY5HmuFLEoat3DLDNPNGETQce3bap+YMDHAYY8Jpz/QhHqo+YdiGKpN
XWtKeeEX8rRR1drM3DxIkieNIGtuc5fOsKH8jtcebaKXQG56DqJJc+UiLzEHyjq4KvSlEm0LxjAs
sPeDOnYjPDjnM3agbUfSD0zR0nI7ux9hxAytgSGMQUExL2ErqazfcXYqnppGis5bKmYMtEnZXIy+
3nidAgPB6CXayTzxMDuGnFttKLNySVxOiyGCXn1kKdpOGpHROxP8jxhZWpbJZBfrlCvDKDVP5UQo
+yq2m+KrGdXqI5jnRWEt+/ElUx0mjoE1ouRFt48FoSuCPQWSgsW5rvtrjOHZAbNc9q2vLQTWpKTT
0+/moYW4IzdPVWljG6yqrN6lEyMr6yd+JbawsA5F9oxWbf6qUehtFVXKbhvsjmBraJl5PQfa83Qq
571oDBukskjvipjsByHT/uE15YoZZ7bd3piU8mugJu13qUT61k0J24pqluM2hcP1pe/MXnUYJ8Q7
Ve2ke1Q16D/mSJhPszradxl5eAetjeN9N/rkarc03YOknNbaBDggNQCdABcwmf5WOKLh4Yhgw04v
nxlBHF4bovTvula2Xu1JKm4TJdU9co6CW1sUCsz7hlc9UOgbSHKnbxSlYn4GUSrz0kJrLoaUYcPQ
FrJ8GcW5dCdJUhjsGarqh2BqEfrYyZTe63SETAeKfYj7FJwQ3XpzGzBk2OEzBaPPSa3me4546Dmv
JhuSJQPVUSjDNgZ+gzd8UMTj0PTa3i+H6ns2W91tybmLLS/HgQhORu5v6BDCH21aMS+64vlbIEzp
DJWi0jp5P6Fo9oPxLOrxyhRGiuOvn2QahRWfWjpw1Ny2BYgS/y16FkFqzorwIONilumbNKOK0Hpi
ZzpLSFbH71pgk1imQNbDUA/hoR7DeMchddoUIw0/dpDqkpNNcGHL/rz2DYmwGQOvD9484e8yvRSb
iaQjV87Z5Xx8ry9GL+vszjGQProTeLk1+W7Szcxe1RSybLCtb161EkE/wOjySx/H00atSJ0GCqln
19SmaAdkqXfK1DIOZZ7hgCCXZ77RjYzkOy0uw+9a1zVXBZofz5fr8rJsC/ArHLvOUr0TT3Exm+Bm
wmKXGZa2MyhGv6TBAsm2u/ICcVdzMPWp/FJoJRgOK9SvOjMEzj4UFngaqriCb2nV3VrFUHiBOrXb
GEU8vnxmlgsSto42hVWEOyVBPLTSEUqtMVXZjQM4vr3IY3TpSCRVDjX9Ih+oiVy/50tWbuXWWpqu
y8hJSlKs3eWsn7WdmTzoMD2uFB9039zJzaGmz7qM1UqTPAG0XCSF+Ni+mJByodBxkKJPgWRdqH6s
npVqGy2nKAAI7H/jd6lviG5PG7ISij7XHkU1148Wyo/K8WNSjMC8mC4tsOwCCgPROmyicM069b5r
6RXVqT6f18GQPfj0qHeM3c1XMebRhU7B5QRiMjfKAJOzlTvjgD6nuEz0lOz5UAUTUGhwbuJwSjY0
75L9bFThNRpRX4JOTPdWEFbhyE2abFubxzpJoMrROSOa2J+i7oXU+nSbo/Y4M+FRPZbYyh4Chg/w
WQ20NQZd5Rbu7CEpTQhCYsJMUgVJ8Euw+f87VP9DqAbyWc1EE45blgmGjhT1X4+u/vPGvXVv7t31
//yPh+9N+73O/+MW/+i3t6OsT//If/a02LE0wQzKImBOQyX8a7SlGX8JA3EHAmIhy8rPiNG/e1rM
wwhSQVqMQh3FryZoo/zd0qITJnBmYttUICoouqX/SUdLlRdt+j8bSZ/+xd82bOq202pIAYoTZLD1
a8PYBrSf3SQy5GuC8x5K248cm2G8kUrXsd7fgz0hzQpCqaHHe1njRI+wf5PWxqHrk9ViwOrs5pBU
TfrVstjqewnDczZBZFLVAPDJaD4w3FFgyZQlhGjFH704mn9MI1rIKurr27lBISZhBWTMPiEIzG6G
UhARn4T+dddOyeLr15G014dxbA+amW6ntLifkBMN6ELI6bEjWgN9AbylVkMTgCbt9aiLxg3pSsOK
9LOR+hJr9CgI1OoumszS+XjkD0kclnj0tckxcIuupK53m3qE6V6jZqhgB5UmIGaKD0Ou6S8jIOLf
OBSaOMxFdN8iqYwl5VyT5YswUje1MRHJimudcggnam9ow9qKERlhhgLOJOyND0kLwCXcVa3MflDb
+E4dAJrTF2V3N9Oyl8c1+9XkZD2n0kGWvzdh+q2xJPTAloRLTpcSzP614WUZQyOK1XAFpBZltYBG
lJcGshH0omED7VChixHVw61Ums8diWSbrC3G73VT/Zg46lu1XzvYphUGaPnZOEw3VkmOCh82BlO2
S/brJfbOHx3kvlXom9uopmozyarhQDf4Z2MVbc2ZrwQ8aX0VEy2Jgw84mUPzrtmRiwFh02S3NiK5
A1qD17zgA3vVcXzErqmI20F5hofqf5n9xYpn5RnriqR15XScscsDqyIhyfTdkr4bPiE4AFdNYahr
086UDcpHsJLI7i2RvrT4VT1CnGaQESJ8Qo2NLn/Gaq5AKxSMpbzeMEKA6G3jtRoMPXKs1HRLn/KS
ceZNYwVeLgZ3GkNvliF2QRgYGZzkUqgjYLFvshhaDcRdVf0hDdoq1vK1VQd0NeZDqpq7uG8uSmgH
phZf1GFzhmeKAn+CuFsdSitDGZ1uYFqdEZe1SajSU76Mk0zLrdKQIybJdNtx+EUgyfGfilcvgrOf
m9f/nn19+VP+yxD/f4rTnRbzv96dzxF4vduK2RH/oSpAO6DopiVb6Jr+oQ/4tfUyMsCMKpbd1dTZ
f/Gr/0NVwNYLnRrp3U8ZgrLo7v7eeRVs82zIlmUYIEh+ihT+QFJAmvDRzouoQZfJhDX5UzHVG4uZ
5Y1rSNYBWlktG81cTmqguGlp+qF8W9oarOLMkWll26an2ryoGoUGfnMlHzaSkqRUM0pmNha6Oyap
EMbMtisZK+ipZj7bY5RWO3wR/uCNiWUFpAFlvQz0Nx3kgVqfMDP6mKBVmYoVKxIZY+tlnPuGE4Ge
jL1yEWu0mmdHmv0mAAE5YSclU5bGqFTEc3LJ0FRRezK7zAUrMsBTEfz/5pjfY7OuI1dDkn5ZDpmS
DCulpLh1MQhBC56xK64ay8y2Bl4c+ZuF5LLRzwJi4tDl6H1DbhGfhE7ZEEaXEmHXDGZiL4TgfiYk
su6SuCzXnV4IkXi91QYjpj08gsqwsudZp8eSLjbRe1yoVnvN2UYDd6oofY8jFp0WoZ49/E//wWBE
DY4d+kxSq04hdDYS11R7MeDiloNc+irFaoXeXysSMzBcUn3qanZHeg+xdua3Rqgo1/NQ6pG01xTR
mblXpSqkJ8bedjffBmbVpgge0zArvqt9YvQvRgPM7qAwndftddB0kO88tQtt+b5OBmJ/vJGHrv6e
J5oAq9/WRdC/zEgY9dWcMscEO1rLCdOGMMbZAeVDoH/DAY1MpNL2wMxG6SGnL2M/srUtJTNyvGa+
ymp1sh5nRthQy8ZGGQUzC71MgwFNe9sFl3WT43to2nhKnn0xVjaxbmorznMTYiritoBpPPAtGpRu
2kBzmd0m4cQQr3qFICppFSddh8zaDHskauc+w/32RxUKP71LDVUO5n3VT/3IiF9Gw4Juvy6twvfq
bDQI4OEEqk9OjWK4JwczUzlRtzRt8nXdiEU7h6knDJ7QX9NNgWxldvlLag269j3EwWQ+DYWpNqAV
CBYCWgQfoK9Iv9KRjMdPkhphaXcY0uUqtGdlBF3kqDwj4bkIMfGy+1vkkpCDoKeANUnjDIPdIKlY
23GikkKEitDWRiKd+Wp3k8J5MqKyT3DNGXYD+C4ylDx4mu2q0+HqN4VgkIE6ZyqYrGMPSGzafoWZ
mAZVTxIOdcN4WUGzLBMEm5e8DUFOSaQ1Qj682fw+GcAp7+eCy4hUtQR2RwGFQ0PQeTR/40ChIT8A
TVuv/QvsEgjuNyTX0GMjNuc1d6ez4uH3S6rvh6I/l7SxYCoaqemKZv+UTr3ZxyyzVWOLWKBV48qO
sk7X6W3qrweUsJROjH0O8RlonTWpeVvza//UFGve2N//HY6djlw2ZG4LB/ryv0k+PLpsjtWjXRhI
b4gIcKES4l7ftqvRGc5jgkE2J5PqP97mZT1+Vh1TG1e+/PM31yxz+m1H7v8K7vAGFbODJ1xxp3gV
7MJDeFZe0DP5/SUuV/C2TucKYbawDQgTqytu1vcrxi3oJ1OnRZ2SfNVV54P6Ojavf7yGqeJz41Rg
6ejcjtZgAloXah0g9y4PdXqNJNNMr3+/xLGuffmlLE5CnFw48NhYGo+uA09DVbeFsfLvjMAdXNkd
NtlmvoF0T2tX7GHzrZnaOr9fdjEXHt09Dl+cqSxEBXTPjr61XVD7Mx1wuui7epfssw3y5n3mNdvf
L/PJc2jwh/NBB52DFuH4DtLYCINuoFSsR4Y6ivGljZTnKG8v/R6qIHQqzxfg5XL/FlAVubMGivyu
OeH7pXg5ulgTSaSwBdYBAw/B0cXmGNzL0c/ReveBaxHQNi42uOCWYxJku3ANkubp99f9cUWBJpjn
E8ioJqO7fP+j0pyy2hntIvIdsjSrg8CG01Oom0RkELVYSYn7+wU/vg0siBRTEcg7LEs5usRazsDJ
0qOB0eBl2mM/oZAEGfj7RY4LNOQmOrJUU9cNFJ/85/1VSQnluBLyY5K54Vb9ohs/tYTy8cEUukqP
nBcCqwf/eb+GkcSaFdeMTOS94dkP4dp2Qu+5uy89gnY3xkV7r7gQhiLPvvJPvBOfPKxieUaFqXAn
P77us6HRywKUt+r2/nW0jfZJf4H70dG9emNVG5KPf38/P10QUzfe4EVOy9b5/mKhvVs68BCEVS4R
YC5IWn3TrEeXg+MlSVa19t9dcLn7b7bphl/Pj1IW1DftLvV6VI87cVHsxk1+J50DOjlxgZ/8mmDh
DJt3gboe38779fq5kfq0VmERMrCGFvWo70svvmU6jw9Duo92kwfddDgnPMEN1sO1fuLz/8kTK+go
0drSZV7G4zffHiZbQOvTqHmAj6Y3o3974gqPVtA4Gy3btsqPqPARso+e1yEOpKnBKcKHlplfepVt
sQLVD8pNcU5yzLfxYsl3eT6x6PI2v9m9WdTitMaSBo1qnUrj/W1tS1HnDJm1VQaf7nZcq3zfcy9c
S073NF7zlV/DMNlM2+rXWflfqqw+XqyF6JzfkeG+gr/kqKqYemLprIrHEvDIKJ5MqLwnrkz9eGW0
91RFF/xo5ofbmcxos0dJ55mgblkuK9rXWwIEd6YX7k89Hcff3uU+vlttud43r4NUa5ghEZat8pf6
XFnbD7jj9okzOuYL88l74IR/XCl9WPPoHvZyOXZJxZr1mnBT6iR5cJjArpdNxj8YV8b6xC09ojJ8
WHD5528uEvviuMygl1uKJuh29nSnv1K2tgMUAQ/rvj4wvDh5nUcfpL9X5RzPPmqr/M/7VbO65gQ8
AcdsiaKBLxfBhY3yU+XF8qAfvQjW8qDQhaDGRxb1fpWujDEF5orCzRxcun5uco2baz15pmc+LyX2
7+/lJ88/tSayeE4TKh/co/eOLlpYpL6q0Ly71/2LIjtRDH7651sqnz0oYLg0jr7iZl+3gjBUhDEV
gX7oC8rd7y8AeeeHG4b2kyG/LtCFsje/v2FGOUgcZXuFz6u/4djnFk55puyh927FqbU+efDerbW8
628evLHyi2gokYDDJfZUh75ftSL09hBsGm92ygPB2NbK3p38jH9yF1kX/CJbMxSS4z4S43mzRGau
8MAjS/vSbfB0PaEc5zveOqjInu3y1Lb16ZIWmwmjFBw45tFLTcQZxL8S3z4uCMReHBi2ylZyiYzb
M27TfmhOvDdO3d9PXrGlrqZVpvCL/pzavL2/kxgLs7LBCBDs5QRnUHPgbjnBhXLdnKvr2kFPQ8lS
iH/nYt+saxydWEALRJk6sS6Ot/ExvVLWGMrnh/pMuZZAG3ypr0me/9NaadlQ3l6tcfTkSvqQqpXE
qvIGuoy+193wstwqzbnsQcX1LPfEm/LJl4iyReYltA3K0ON3nYgKMZJ+sDxF1gbgo8OYdJ1vYRq5
4b46tZF9fC9pvQImMhS6cNaH91LOEAnHUcCbX3vWRnc5p6xr3+1dyNknr+3D04pxi56AUNnDFJUD
w/sXszTVOqnbBoGJ/BXoA8qBE/fuw5tPDa8A4qR8ZfyARPz9AskUNlZWtPixvXw3r/tLZLAGUIlX
7Suq7HTVf6suIUBDtwi9E0sfXxvCTLH43FSdFjdi8KMtOusK3RgzLJaNq3hWsdExnWykA4kR5zoT
IWndABt3T/U/ft6ytx8ilrUgrNC4Xf6LfNxmmuceWd6i4F0qef9avbfuxUOynbexMznL6WXcIjPd
TOcIMJwXyPvRKr4pXs1tfYdm2Tl1vD/eGpaaG68fhZrJUPdDgSj7MjJgwdCoAAYn6WudaVgxDSda
MMfNNeo0llGY2WJAMCxaJO9/Zx2zN8IollmqtfwK9ewacfK52Chuf5eevKqfX6f3d/ndesc7T1sZ
keFXP9dbvigofddW73aHhCLR5qS2aV3Tk7cV/twNqUKRByv6RAnw8c6y19r8xAxLUFDpR9sQ5spu
AEZNkxPveNoKj+xj0tGzE8v8fEXeXyp1DUdtAcZEpYo6eo4Rl9YT1r2CL4pGmUi+5UW1AcNiO0up
mO95jjaWK5gonPqsfHyDaKcxgKedoKiYS45WrgX2zFaEXCFvkOnEXguCqN2SbLIa1uqa0JJqXHUn
PiqfLGqxKucKnKsU/0dPklpIU9mDrFjVytVYPCAnOrGA8tkKFoUi9Rs/34deXpUvGMkIq0r0gyj5
PaLnNV5QhWPonflIzO8quTz90Vru1dGvaNEVxSFDrUVH6OiyKqW1h4jU4NWw734YXrOx1nPt1C4x
etvEE1fz04nt73jnZdt9u6A4+jYz35gAfHGVtLaab+OX5Kv/qr6WkNXPQam4mYc8If1ODE70cGLl
E5cqjl6MPJwtaNFcqr7pOUvFXnSBvJmoOpaVt9aN9vqnC7LF83kx8CHzmbaOa65yFjgF9JlHxqvP
rX2yp8cuKLl6dzrPLgdkxOt/Y0U2INugOUVf31r2hjcF7fLJURFj4jFaLYfT0AmZWjhkcnCKqjxp
J9+cWPC4BlFVROYQnxGns+qHStaYo5h5kERIpousNdrSsdlSUyImcFpHWp/a247bCsfLHbWj8li1
g6xkuTmHoruAMWqE7DqzN/SEmABOVpKnru/o9cDOnIOoYUFxaa/IdN7M23Zr8PUY705/Ez+c9lWV
zYw2NJ65ZWJ9/DKiGi+xfGvElKXIGNZ14HbuxECIceXG3FVsBcvS9Sbe/P5n/LDzsC6DJ43vBQ45
2n3vH5seQOEQa7jfo5Kcp+K6n//4O7yssMwRlgdTUY4/SmVJpz+o8UFVrnn9a5uRd9V6eeNj+mon
q9XlQXi3rR2tt/yub14EOWnhtyzm+mFvOb1HIIUL684TYgWK0JvW4Q1BV2sqvLNTJ/CPJcfR0kdf
J1GO+mTZeFuW4dq8RmzCtJuOjbVi6n8mXZ36HJ661OXHfXOpwJvREOBXXiXkes90Tnstw8bAGC/7
AQmAnNwTPbaPH6rlCm367DLpS3wTj64wS6YJixkrtuvlChuHmE/SzpwX/QWI/mYm3v3q9w/oZ2+G
SinDaWAZIXxouttF3BqyxGQQRgJwJHMjPPJ5iBBcvURkEDu/tptTRfNx+xtELHFANqwKNH9QYo+H
Q6oG2WzqYS0aq/K83XF23Zs7suwc/fz0W/jJk8OxikY0wzx67oyB3v+SJt4tXZeW04dnirXw5q3E
l9i6pBQHDLOV1qeK8A/f4qW/8mbBo+0UOzmGwSWvL1MudRPmLVVjMF9aaeWc+P0+btzvVzraR5VC
wt1dslLvkXEutvx8VBq12ybb+ke+Mr2Scrj2EJufWvnjDr6cIpfDHjBirvboYcUyRlyyxk2d9rjk
3MRl0r00UKUNpQZu0C8nrvT4nLws9na9o9dxMhnS+AbrLSeO5qBs6zNzNXnSXt5K5yfW+lDqH611
tG+TY5Pa0Cm4qy/BDVxGbirmJDiZHu4X5rLyKr1opvW/terSCsDkadmLPPbthlOJDEzHSP4F6dLJ
NzApoZN6khM5/4u982iOG8vS9l+ZmD064M1ivkUiLZNJIimKlLRByMJ7j1//PVBVT5PInERoYjYT
MRtFRau6Tt6La8495zVRY6OPgaPkVjyGJ2NpZq+tVhlQ7j/jzs70BnkTdDCIm4A3PHcb1Y7X2Y48
PN9H98puIO74Md35C5fj1W2pU2TXyJKRVp6XcP0hbIykoRIdHnC9mbpS/jrf93fWGftfiv5/XNiZ
1s+bgNYsRU6QZChriYC4hE3DRFHm6EIMWo/03YLtYv192gLvL8v38WYftJSSXgWvi5zXBvdAwLJ7
6wlm7QYBbIy97WC7mBlfOQ6YTkB0OiJANBdnERtEXK3QNSOOA3dX1geej/sSfVy73oDApXOKs6Gy
i9bCYSnVuXJ5Ge9Cz1eRLudam+Gth2DO1v9MT/OE+lhrS9wh4Z1+THfy0x9vGERkZB7LNKSomluz
0SpGkWsTYmt6eKyx313h4b3LN2iabON9sLYO66XH6kUVnU7Du5CzUY4JnlEwMyIurpbmG1f0Xb43
dtPjeLHKe7l83seanbDZ1MCMW4Y3fs8PAhUW4aFesXS+0x+2veWxTb/9/XIlHlVlAGnkAheVrMjP
VMHPYe2oO2+vfpwKkfL3bu3Z4r55Xbw/ro7uTbTpVHqTXoFZK6WyIFpn40T3rO39dbua2mHFc0kD
cyneZTY3DQ6IK8kV1eSL66qVMa7I+XBqCTlF0jh99pIfF/dRTg27CULjFVce66lFT2spybo6sRRG
TcXgOafOk/QMA59xFDqckzbokSI6DcxHXbUbvBTq3fKHvLy9GOqbcLM1ilVei4UQ4eJyL/Z7Rfuk
LUGwprRivlQU2mDQNSBlXFQZvThLeAXUfy0Vhadbt/1d1jgs7PDpRL6Iw9YGWU+XQ56XkxPZLSfk
ZbRK76dn4nTp1xt1ix3sX5H+Z7Dgb6Hg/+9/m9XEb0T3f40af/0a/fy3QxV/TX+8pfH8/n/97Tih
6/8gd1Z00GK0m36L1PyFHQcB8Q8QHqJK9dsyAXCzTP6m7YAQ50nBNxPh+QCjU1mE/wKPQzbi8JqK
fRP87Y+EaHi/v1sjwCE4qVSVercFghwE1LRW3xwkvlSFmdFp4rP2iFpC/+hT0CNp0/aTgerJRX7a
UNMtm9/2mi+sJeyC2ge6xzssz9fS+IJiwCrWIKPUkIDbQ64iIxVa6043thhmrVx4Hm5f4+gD0S57
HRU8Z380/bOR44G59aHvlGW+dqGmoBltkUJZwr3egeW+C7SNlmykZCOTN4bYE2ZwFVH8XY1fLN3u
YDN/BNOd07Ce6NoI4d0Z+TZWjuK4HttTcVQgmkCjg/u76tHsOiESk7Yw/u6SJ3Q0fHcXOilWiavo
BXWUWIVhczc2di+gy7UKXvQv+BhZq1B70jfFfggeE0Ff57yxfgboLTA2eEQ4FHfrId4mxcnKHCk7
xuIeZIdrHYZgrWJxT+uys/Hu5pReud9QaPA3wBdsl9ppi1cwvR27fal3XQ3z6THembaJtfQvlKB/
xtGu+IDsasZ/bWW4m+5e36vaY9+vIJ8g2XfojZ3+Rd2JO0SQf5p76w5OUPpY3WPqiN5nxix9bMQt
/2ziaADBVj/xX/uE19F+4EkjHDTkv6Uj5lgrM9wiuYseji0fPd5yfrmXTo17p2CcLTxjDxDpL8k6
ekSft90PZ9hL27HeIL1bGUfxTv3S5DukieB5+g+dLuMw9RR8iTb0NsUvAimFe6iMQwyD+seYfOjl
O5od1Yj/uLkyrEOzQwwMAepjAuhHbFcZTpvTD9lW3VFHu8Bhunao+Inr5Ln7NGV9kvYQgLbMBZAL
8aGNzVWz+SE42PCYO3dFhyPKHy354NdHOVzTMF8jkrp6womXPpK11tAVOFWQ0u6hArfKQS9U6AtP
sWQn4S7TbKVd18MhDXEMekSE8TDWv1rIp+150O8N6auF1zei2u7RNfB8+xBBrsB4VOedEfzMH32K
wxuXoMMWR+ktngXRffW5v6Osg4DjAVFy2R73UmmHvwxUVqrVeNd8Nx87iz539eNzX65KY43Ch/LQ
hDAkcM5bm+t2mgyY2XdIn9jdx2jXbTu0018QZEKsV8juxHAXaChrnHOQYV0OTkBcKQgcbLLddK+o
W2zl+PLJffrKrxaeMPySWyZ31XUfTG+jfghf0V5VaDI6qVYiDHNKvJ/IdlTqB9SnIt0e8BGYOG6b
YINYq12tQ58tsi1/5UCjo033IB2BaOOCbPDuqTqYtScs6kCJ6x/M+yZ0wq2yVn/1PXSGo9AdWTju
rypZ1/e5k5LMlxvrW/azYk9UqLd2gbrOTHSeHqxQ3TTRgx+fAb1ZMTzCFXIwNfaAMk2A/JcqPqTU
r3hgsckoRVT6F3SD7Lw7F/EnrwNmEmyqTLJN81lNDwbqGQla8raq33UpAkV4n2dfFV4VZnQy8RDE
u8n6oCe/dIC0RWFb34sHDFGOBRbJyHqzTYItB4tc1SgB2rj1xtmhluzQeh6QDHiO7hv6BpSDVpX5
cdC+I/9LHS89aT90xOqzQ2E9996damF1sW+FfTDe58KvoHlwMb0yrJ8qWWo3frNU76QY911+l6SS
DbYZXw2wvt7nQUS3VtZWclbbQEBR6kahEfK5oGyDVIcHmG1zbJbNpt9AhhuyOzeNbKs5xeFOl/dh
uBuytdKA4Oh+qA8qGsmrhURDmW6Jf2Uaf98iOn09ZNV0WmCzGpFpwaCPAYk+Ixr5YoER3haBjTT+
Gge9LNiL3SGAN6/594nwYuiPnfCiDN+D/llqf0aqiVHGibfXum0cLXz2gy37A330NfoYK3NSAlr5
31CJV77o7r5PsRV4HpNPyU4MnVg12DXnWtxxAw0rcO2cFQgp9T51KcR/cWkD8gqh0K1XKipieFFz
PNqDaEfDd4g8csaJF/2SPnShXQl22u/KYWdodtrwJKk5N+sPBldf7/8yxydq+qiyhTmmATiGoEHy
RGV8Veb3gfQN9W6WcKtSrFp7eAwUrxae6Rs/WVvasVKRnGgPfnCo1sO6po9u9Xdm82vEsCOdgqrD
PsnuEOwCYMQGMR6VZxRBw/JQ4zD9neq3Idxl1kNVOWq8rhtkDTfxZDBs4+vXjptyBXkmWOvBcyN8
GtPP4njvrWG6/v7K/5fk/TsIuDcLfrLj/VtdeBJN/o9/v/uaf31vmjv9+3+nd5ryDzB0v4nVf6d1
KAb/Ru1PxBnKtPCq/5nWqdo/6Plr4FWweXrPxpbVyWTMRLdYp55Ls+WPjMTmDX/STarSBtVFqF0w
FucV4jgyM9Pvc/V5rAwuhwDB2+9e0qwVDX4t9t0a2irFMVc/82cQPtf1R/6hrb9kyTE3WxzQX2R4
TyZMsSjavpk7569D4a2Z2KxeNv008Mw0dKiZT/Si2VERoa7bBq1lPg/1lzAZgBukW3XcJzgTLJQE
36e24M1/R5rePTQ56e7MUlvIv57keUTy+So2Fmf7yKQfr8aafXtI8qxwNEViUDyQqRlpcAlmtQac
DicS5KA8j7XccI+LRrtGzkSAoJgFmC7IEtKzudWl97LvlycrUhXHy0xjpwwddjG9L29yRIqPSLWk
yHiMOM2rgvgrhT6qb71OHWFTZ92ut0Yu3GgiYaWBtsoaMke/kPW172XRXebF2Ep2udvJ+9vjm73+
GZ4GM2ICc03IQODF798IDKnQ+lYWnkGEo8FeHAc/3Ovpqarutf5UV8pCvNkSMafmBh0cXjk6bxL5
Aoho4Pwpi510bnv1VMolGk+65+BEskJ86Hx7bFc+HS1NNiXPH2WCur8fm1diY+p7ovJc5gkKTeYx
beOnPJUYH9fJEuBxZkj9e01C7AGtMU0kyIZZbRwOZpJ3fqk8Yy3Vb/JRC45p5gWbKG4RRqyL8JQ3
VXgws6TFLhUKuj2Cbj0hbz/msCVlHSnJVLzLEPB7NVtDePQaN//GLsOMxmqGrTz6zcGszPogllaN
HVinogaTWhs10yESIfW9HYROQACr9wMaq1r3VODY+xz1rs47N8OmWWqUhT7rbCNO3xOICocbfuAT
NGe2PXIjyhVfkEenFOMPqi4cJLn8AlJmoQPIwfomCUH2lzB0iVkw5CAT2uj9p0TSatALqfTO0tgm
WwlNHCjEare5vWDmRczfYSj3o3AFGNC4QGj3fVeA0DW8s4hO2i4r6h+A9oYNEGfLSau03IpKpth5
636PGpwwxiBqbVPQ8mgp65qVd/76IfSvJ5gD+Me5lLw1Sm7g97J/DrXe63HqEwDoZmTRqWVtkj60
UVjN15GPFYeVut29hSrNUq+Hi+9izqlr/OdvmM05biou4rGqC/goDj7iBlwc9Vj/IbVuZ0cJr2HB
D+P7DGJxajdjVTsI9CX3XRh3d+XQmwtTcuXgmKos//w1c5S2h84joKsgP7dqfuKOE/1vsSDzYusX
As1bsH/NPcVeanhIoVw0mxEJ7hsUPsInAzLyqq6kk57e+VYS79iZwspJjSrboJ9VvOphj+yZIcVw
0n1r4Xe8z7v/WvIWDSC21dRHnNdGB3fACiAJLSep/J1edvdKyqNF6CVkQvIXv1fxAKvdBwsf2tu7
4NpeYztbIo6gSMjMb/EA+X5X7lvTQXubl4+SnVoKILdjzK6dv+aYi3XiIcHXmV87eY/Ir18MuE/z
Nk4QYDMpwGghJj0uaqhGNGUOtyNeH9W/Ik6r/U0xbBzksURW3XLKvHq1+uSp1bGCvh3j2mFIOfY/
RzX9/ZsYcsv3MroA1Cflg3aAr3aK0Ti7HeTqRtCAIYLYg7ppzk5cUx4aoapE8ewa3l2jGUiCxhhg
ReK3ANOc27GuDGg6cpGRnIjMgOrfD6huGqvoQEWfez9Bm07Y6GP64iKCvhDnYq2r4oQq5+qk2wrM
YxYnKIQqqIOhcUq1Q2slHnDOTgtqI5H5sVMbYYsW3pnl4uEJUUQLueTlqU90OAqQf+FxUbSdHXSd
IkixIfiWE3u+sqq75IiPAwZ7kNXC+jAK1lmy8q9Wlj7jenVWkmJp3VzsBo1XBhgs9D1McpWL4ftJ
W6t5kZ4Fs3GKYPycCgnaEHAJPCSWNsjlPo8N2f7tj3t50BGW6wUyEhcMb5bZSopJj0JNLQkbg03y
gLSixONgh7PBiNOW3WbvJdqDpAcnSw93cZZ9xYx44UdcrLDpN0ycYIrirLEL+lyZNXEQFtm5SacC
F0ISK0OO9h4Z1O3RXgmk0gwlrUbqfaqMv1/KeeXlnZk1AlKgcWzzTHFRe22BKpbC0lV1JdRU+qdg
AjEQAOQsVMdDoVbK3HVGXcUsig5v7J4rA4GjPx4ScZg2Mk6IS/POXYb1u5gqNaqocZ/aHV4c+zoZ
fQoYlrq5Heri9NRoWMA2AZQw0Vwm0f23J1tcGZmaWVbipFb2KZCKB1mrFzLJWbY+SRdA9OBRgB7P
pGEwC6HHid/mYS47VlfuCz0+iEGOVad4iBLv5GfD7vaIZjr93K9TPLoj9DxhKV3wk4BfJUYktImD
FuhJqoxtieh91dDcLZGmabCxbCT9rBQ42XRLgIvLFfI+9nTGv7koipoqIEq6otM1g0/9zi+2Ou+w
tad0+sKXmwPZpnGCRZqo6bSBWBGzs7UdzUIStFR0akz+joUi99vKU63vruQVr10el6DqFF9bd/Uo
7AylM9Yd5vYPdGX9TS+POjU6I7ynECE+N16tPt/+DFdmgs46PusiXbQJgzKbCS/q6Ze20TnnibtL
o6hf8dA2t52UFAtHzZUFRnkGFT0dVBYOgrOJwE2k0gbPc50yEIv71hWivWS4mFwrOrrKY1jAVev6
Sv12e4SXW4c9o8JMpvDDKOe3C9qfSYc8aen4QeQedV+P7ECstdfbUS6yAtp/CKywpqmIUH6ZBv92
RUUIkjV0BJ3CQNqk0Kq9l3p25A6HUpOLhYPnykxClpyIA2gjQvSeXZgCPcXBR9DGqbT0u5qqPyo8
2I46akQYuRbSRqKqvpC+XWQIjO9NyLkkCJYHxqACbj+jFCiuEb07SWHxs5LjXdYFr2Xd7k2cR1vD
P92e12tx2UAweXjSw2WcLRqMylHHj3rFKfXiAatRDD1wUQyzrkACPI1XaSt8LiIkbExjXFivV0Pr
OisVGj0UhtksF2NVmb4gRuckz36Ai/tEJr0ZTX+HPjs+wOYnpc0/ax6F9NtDvrIlTV2Z+sZUGCH6
zZZS2iWu6Qdqdta7+j7DLsEMtPs07F9uh7mSfkzvecRAOJiQrJmXZ9wyUTPTykRnbIsjzlC7UPxO
ecjGf+ixqD5g0bSK+6c6FXZ4lq+wW10Y55Utw9EPOpzHPkfk/OgRxRJkf5hH5ziDFppU8qkSwycv
q7dV8sdlEsD1ZJnwedCEQ6Fgtow0HDN8swvlc8QZbQtJf18UJtIEQ/7j9qxeppIEAkrDWc/rgFPn
/TlABaZUo9CTz77ob1R18njoyi/KIEYrMW4COy3FL1ozfrodVb42lxOMR+c9hx7exTaJML/T9L46
i3fAtF9cJPzX5Fiou/j957wIPifdiIF6ic2kWWvb0Te+JaPFI8l1HcimaLf7xpcsGn+pI+3RDoGh
NaXLTRSJOyUJcCwNMZSN26eiQEk36B+MAfrk7TFcHQIrkvrP5B2kzJZ9xz4XcbCKzr5k3sfK+JLG
/arDMrYRhW+3Q13u7CnnBjeCYgUyGb/xn28Oa08z0site/+pH53epV0ffE5RpvBfG+uxyk5eZSyc
YpcHNrC1CaYCSMWASD87SkiJ28ZPZaQso+HYRkW9iRQ0ayqrQoffr4ZNm2YLMiOXpwgrgWIvVXMy
DzD77xeilIVGGzaC7nhJ9r1PhHVe4bTje9bh9lxKl99NJ49DfYc2Kb5p8+9mmrGRj51cnYVBEZ4w
X7lrOv2lV5CNEpLNkIv0iv3yQy1mttBG98U4KivNEzemHm8MF/8huWzvGytcKJ9d+cYcbSwkxLKg
D8yT89KPq9YUEsGJLOTBV1lkCZs6DnGLzpLsgKgckihJrL2ym8Z9K0bjbmFeLkqIlAcUCgTcHJPK
zHxe4tTqUCvhFdKE3MhZyqUVf0/1oaGbWWxwShM3SW3gBmTseOYv1Hcukx5ikmSZwO0AQc2TeS3J
mkCpLNNJC7R7RxEPucoqy+3tMV759O+iTL/izT7qq0HDEVDpzngAPPpWafdRthdbcEO9tXAZXws1
Ud/JpGGeWvMtW7a9j9fdEJyxnn5Kcvdz6I8PaOjd4220vz2qKxcjZQiszRDooW8hzi/g2Ii8qpWa
6FxhSbOi+/VLFJE0LgTvbjBgbuf5QVKLeBUU8lbu873XBx9hq9i3f8aVEYNfZOWa1oSXnl+PrYo7
St+4qNqE7VlU2gcl0X4IyCRX+FTfDjWHSPNGmQiuU+WMqjvSb7PzScKzxix4iziDke5Vmuudl9uG
+Zz4n0p862OBrln7EDdfx2Lra7iviB5AkaXy/5UtS70dsB5Ah6n+Of8VSh5pZtcPTl1W8leXB8IJ
7xLO4yDwkRKWcJrO1fqucwXTHvxhqdh2eXVPOrM0nGmhcjvM667UQZBcDqXRQYMyAIpT70dpOCDr
8dNq5buqbL8LXbvwka/F/G3BxtMEQ7P5xZCHnWHQnW0cH/raCjj5U4YYgKEY60JVH40ifhpdsHK3
P/fVoLoyVddpzF0oYKUN/qUmV4eji763kYGOI7xpjYcxkKy1LpX6Tq4UoFO6529uR75yKfGOoDUt
0U4CFz+7lGQhc63SRLYwEN1hjSGuu24Uwd2lnVQthLqyfaakFnk9/Iin6un7swnd5rjJeco6ueZ/
bbRCWY1+9VqpYrfBZWQJfn9lYJDVJjE6/piet++jKUkVyaqCPI7YjDrCbK4EWAwLbDMrssPtObx2
PFGeQV5+Esqg6jSLVVpC5aepoji9pFa2rFW7Nq4PVpDdjaP23BXed3GsvoFgd2KNXyB3H6oQuOjt
X3Elo0GzB74xTRq6JPNXNddO1CSFNjpWbNam3WDiszOG1r9P0fzGF0Vu1rESGgvb5bJUrJG/g7rg
aQQpCPju+3nWx1FEkLxv2SZJ9UHAJ+W+kMfu0ESG8lhZhbpB8CJ5bpK2WuUhvYw2QsayHupu6Xq/
OgFc8DCEEF+C2fL+lySR2lSeHwCraoeHJHXxyBVsVco2jedFtObitS4U20xFbzEL7g0vvA9zdV10
k91y+xANsJgC7NFDN3y9/WWuXP1gMqZfRb4Js2A2RaNWC1EnaJID/W7YN4GYrXNNWap9XvkSk8Yp
/O/JLZny0Wz8qhRESdjXo6OCMN5VUeN/0n3fPAmYUttF4WEbFKv1syV6w1o123wjlpX2IdCTbGFN
XDnNeERC2OQk1ji5Z9shMAYTl9KhOVt5emji4pdkFcVKSAH45lVwX5nNztOGpz+eZEIBCJwez5el
+9AN4P5EnuIoMrhoX/OVk1Sa8sKz4dokT3D03xIRHC7zK6kweSGIhlA7EWLLmV8dBP1jSe0lbL7W
4rashbtcNGzuU7s1xYUdfuUAJRWgL2OQglCinY68N8mdJBZZXIyx6Mhx800LyqfcDL+5er9rm/rn
7dm8GornK9I45DkXJ5ph5Vna+Y3qJKP2qITVHg5Hxg2YAbDEJvh2sCvrZRLboJpFJYCiwGy9jC01
e08owyfGVztNEwJl9vCvG7WKI0zvjA8K8KZdDD22W5jSa3kWqxReCrKyZM7znrJARa/phVZ1hrJo
H4pmCL7JGa6SKBM1uzArkcHz8K8ZG0lzKlnqbH8oUJDBgnQjBORe/aD3j6HrlgvZ9ZXDzJoYDxyt
zMyF+lI6CAbGYJ3iqJgGiqWCZ4+O6QECtl+DjteTPP5tcfBfyjZejaiT6LFvSfrmF6aB42JtjvgB
6oGMHpl6ykv/1cuk1zJyn/xBCxem/toSQ16Bq2oSRIPa+X41d7TaR6DJshN0E8bTO8C4+ia2+Q6n
q4+3F9jVoUHkog7M+qJs+T7U1M+NuqFoHCsYAKQGDSTowGq/4/E1bpWkfhGVaIkuP/38f4GEp2YK
9X+QVlSfJ/2R3yDiN5tVcAPLzPQuPDdu/9ESy0dTkB0xsba3hzYd6rMwpMhkqgi60COa3y1WUxtN
qlfleYiR0w4OsYkNhgIPt6aO8iFMX9ol6YHL3Wq8izj9/ZuBhSFKzYlMxByGSQLjpcaxoC8DQN1O
pcS2Xyyc7Fdm8l3A2b3W5RX+YBi3PSlF9eQ3lvpB8sph3bh1/sdvdJiw2C9TX6a4fCEWA6Iqq3GK
wLu01NQNhnnCptN8cWFr65fLkYoTPcqpPiPxyJuVPnGYiYLO9IozOvjRsa/0z34/4mkzNPWx9HXY
qTm4ySEVkMsYdLD2GIcO+7iTh49d4FOQncxaBMwRjrXUl4dWj7GdSHtU9UgvVyHOfk8dG/yrnnXN
p0ISwxPGPO1TInVY8qqJTmkxB2qHi4ZtedjGuaEwrKJarDjrYgUwe8gfQu7ZcRr4+27IcOdsFBOC
TWat6gY52borfihV3qwxX41erDhIf/o+SLq2EN1HsW2DXYRqxcdAiHpbFBNzkyWasUlSwzyZQ59t
5UBV7FKWONDSAos8rdQOmS/Jn8wuQsBGEUR/ZcZ1fi6EsbbV0FPvfByFj4moDB/SJlcwrdDSjdyh
ejE2xlJr5fJoot5JFYGKMY8VdX7Jj0kWNHFU5ecAi4NNCVUaoxnw913+FSPDhdtvjpKcTgoAP2TO
GLhjAD5Pl4q2y7vUiLKzP2RIk8kVtI/BxUTVM39acYPORpvo6yjpS2wARWmnja74KNdFvTN9XT3q
lZZvMHO0+EhF5OgYLEKYquWvBf5u0yeEepwHkxORYWLdqKpHfE/9B+RFGltR/Bz4fwOvwKub7VAK
0bOvmqPdVTKPpi6Vd1qXGAuF0Mvp5cmgq+wBji2qCtP+eHOCJI1XRJblVUwvXIFQeSrTrdCEO80a
vt8+HS8zb+7QSXKCY5jMcF6EB64XjpD42yc9LNydNBod7uhttXAGK5dhyMjICqeuGMo6F70Moy11
V1XSM9AHWbOzwYNMb+g1nk5UqSytymyuOnPr5vjSRmTFO9/FHZZuGczC0epOfWTUDzyN049Kb1WY
aPVl9zGLMI9aZVUT3MM0FxysAl87EZKEm0DIC0NXe8ZFJfqWgEvcWJGU7TucwFZFlQ0/h5J2nIQd
8DcSKWtFbS3fK6aAZlrcdUtgncvhk3ejBEehCBl79D3ef08UTPwg0fvxXEviZ48Xh2cuqWpdCTGB
kSbjISbuomUsRZWcmIMEAg8iAKCYaOsZw5fbi+V3hvP+LuVIxhdmyoCkyypjUwao6iRG+OT3xyiB
t1+j9qQPe/xJTmb5FIsvRoybiZwDTg73nKl3I4TF2z/icm8gGowmJUQGUiNkqN7PpWoq+JArgfak
ZqApu3rvj19yv9uSA7zejnSZOZDjIQaFPyj5yUWkwMoGI4tK8SyUBaJWQr3J5Porp/BLZjXI2Jf3
Q2gekkRNFoZ48S2pUgA4QnUC8UnUi2bXH4ZNXlj4Y36Oi0bj/TSmT6VWjpvbw7vIGogyKSPRsDVI
webppRarrYr3UEJiD91NFje1Hz6aWHjeDnNtMPqkcDkJ6vGImH0vLNx5jWv4x7phJm6DsgidNoqs
BVkATeazv1ua02hozdI1guF+0T3AoFb3TaVNHVnJMP6OtxVmqGFnPYMKbWv/vsIaupUOtVBDqnvR
BvOUALOM6dcper2VvZdGquiuvEoePjK4TXDiijTyQA3rZujI42vR7PnfYnnPm2bCDZiasGqFM/+C
oDzSuFlFcohpXr5t3OSrarxk+kfRyzZWGNgNfaSp/Jz66Z7/UiTv9Ui5K2MoZK/JsMdd7vaUX/uy
6FLzcKDGMLXT3m+Rpk7InVrRctqhMDb4ebdr04jcHR5O+cIiuvZ1qahQT0NiB3HhWajWrcU2tLLS
kavIO4hN4e9jOVqqockXjSm+LnDD3/SPqQE6e58UFXe4G1XBUxZW5BtjL6zlUAHsKSfeuseQW0KU
usQXlVzQN+vsoPQ9KiZeJtspyLHHQOi9T1WPsbSg51g54tl0HD3RWA21pG5cD+Ll7U9wcUpNP5im
6ZQlA++dl5pwOK5lJTANx29l6O6p+OSO+t4vgCwLJffX7WiXDc0pHI83GneEpan5/otrVpwO3H6u
E6dT/z6TGmEv4Az+1Hb+L7VW8Y7NrP5U6iUsdFggj4ofdx+ApqhrV+ygCXED3+lKjY9l4gfuMaui
5NPt33htpTAb9MO4p1RYUe9/Yqi7eTRWvXiO/fRBt6TnylgSmbs26Uz3lDPRbriQsbcqz8IEMjQh
36e7wEK8S8mcOCBtD9kHfzwcmK2A48hqwB/O20/uMKoxxtaqkyVlt1cnKjCayfrCe+vKTtYRfYBt
Rf4L1G22vcY2CzMhS03HiLTIVguYYa1X6LYhjf1CqCvfRwfGgHQ2bUQasLNQqIJboxETCuPuQwmw
oC2VPz+X+PxcOTzEJ3DhbJVmhW8FidqrjlEB2S5F7ac7Jvs06A+3v821WZtQJaB00PuEOfZ+qYHV
i0cvBqRcBZV8FIagPcYNBOjUy9r1H4eaFGlZA2DpLhkXakenPpQEhf5f/xObq54Sg7g15SWMzkUu
wk3Ntv7LNQhm9WzqakPPxQgZNafJu13uejC/J7pfktTbgVTY9vMYJqdwiOQl/4Frk4mrFs888LWc
87N966VGncZF5joDFosbsy0+1YVpHhvDLBc+2yW8Fp4WIngSBdVJ/n+e2mEDngUDHRgHa3MwrkKP
X7jAJzxXashdPZrelz7rx1WJh+vHnL/d10K+1FiexjNLJGDqTvwpniK8bGfjbeO0Gd001B2z7e6j
tKIJZ/mnkga2ULZHtV0yq7g6v6aMDq4ISPqiv9jU+agbbmk6qoYundAXL/hAPjaZ+eP2Sr02LhBK
ExeZhzvU/PebohitXsjwRj7T7gP9GJnadw+Ryi6tbMYVa+oSJ+jKaUyWDnl5kvhle8yW7KDJiWC6
luVYJTXFVAyCdV6iDJUKY79pC20pBbwou7F6kPxnibLvQbTOdr3k60LqGWF6luXPcpM/shMKHNL6
DEXTqqlXdOo3t6f06ghpKXLXoJ9MtvV+ShNhJC1PXB2YblY89UkGrL4PynNfURzTEiQObsebLxUQ
wepEKbZwgoMwPteGNgKjiPoi9hzFQxGhOZM+ysn+vxEDfubETdVpQs9nMRRzL5qYpIYRe3apx18q
7gNLrRYOzvlyZCwKtw3fibzFuijxYeGdw4Qcx8c0UQH6qKm75qIe2Gw1ipQK9rWqWRe724Ob26JR
qWJFynho4UXBUpnnkdS0es8XEt/JK2jTrRvbihG+JqX7o6/rcEc5MrfLsLBWUdti6xLCsk1rVV55
mR+uc1Y6VqmdtlYqShelkqR20MrGEbgzbdNSfLz9a+c38jRFEJFpAXArT9P1fnkpQtW7bqDpj34m
rtoO3ZNooc507SOApv0NA+CRO98yXqCOfY1Lz6OMeNoKeXO/XBnpaqnxftFDmkYCKpgDjhtZ+y1t
9baepVvIfSi16zlwBcaH1ui1Y5ZXtFVTS93motpuUhcJjTxQoydZ+IJVqn7QLGqpSW64d9aoNGvD
TNOPt+f3yujx4eMBDFH/CmkxkWIpELGtdXJTdwIT2KiCFlGmBk7U4MsbyC9/Ho/jEPWvKQXikHr/
PQcKP2KR+74TFP6nXBSPUlj/7rD7qrKT06XO3ZXlM52+/ww3d3lQEBjAn2TwyYA1Hkmt5tljgAvy
7UFd9Ht/byk6VCp8IiBQ8/uy7KmueTWjCgcJESOZbSPlu8AL9oaO8JSYZZtSakAQxsOpEGSUkeXu
6+3fcG2ktOSA6GAVC9lo+tBvyqUhdu9KkQXuo5yqTuAqj70SLDCNrg2T0wryAmMELjN/6CaFR8VX
84xHUcRTWy/Mbh1EUXUeGyrs8L+HXaPUHV3u1tjGcfRRGXT53oMdvnDnXFm0COegEMc7D2bKHE3S
Gb1YQ5oQHpXG2maydKe3gFOpUq31VDhLQ1Lbtyf32ublbU/OQEbGCTevExWlYCVjOUiPPRJnuZbe
q+VgIkQWfREV/1UT1R9BpO2N0dhqoWiLeXQYpfpebNz1yLe//WOufGmqGqTaNCnJRuevLilq0tZP
Y98hwWlW0ohWVRMbC0v68prl2fBbuIPGJI/J2T4NOojj+VgKj9i9fQgzb9f6WDIN7sLheyUMuKCJ
VkSBEfrNLIzXuZ6WDXrgDJEkPkiR3x+8SlHvKBSYPxembV4dQ1MQtoKKtAWrd4I/vd8hXRO5bpQW
SMbVSrKOE6WyBat2V6rajCd84ft1kID2XhVyLT6IUW59bcWqP/qxi1iWXmKfApZxBcQ12rHupC+c
97RREeVw95LIOyTihF+JUv3z/5N2ZjtuI0uYfiIC3JdbkpJKtVmqxWX7hrDdNvd959PPx+ozc0qU
IKLONBpoAw04lczMyMiIf4nULHqYqiHalEMRuVNZFhudx/Jjbc1yepmZ7OSRupoZh+lNGFIpCkRZ
Qi9LtPbIVEQPYRUJblDV0xZhGmwFfH36G+dJ5CRhGD0qchG+SIUVbqsuKvfXv9J5dkCxF9QqVmCz
Nx2K6qdfqYjyQCljAGKdF+z7ttrGwzaNnrsSAGv8l3qFrcvf57q3VP3SlC0IMzcuX4zRQBTvppYQ
0DDRQR5XCqhnbLy5BYRWJMeeLQ8fdZFmgvb3+q5vsP628u9GW2qH2gqkva8k5d1gdZWj+Xq/6fQx
us/NWPozDXmKTadnGPelpLTbsI3V/eQZ1baOWnkFs77cxYDFUfAAUTTLHlB/Wnyz3kvlLFb74bH0
UkZJQA8kQswTtVmr7pxHvpn/QBmfMiNAmOV7Imtxu7QEROADr7S2bdJnCM+1lPHMrW+Gu7bs85V+
x1m0AeBKIxpAMy8zUrHF3NB41MFl9daXpFBapMa8fjsM+Urlev5LPr43WV1qSCKAd8BvvH4XWV5k
5GHUi4X3JfORDBSMnaY/WNix1GHxYxJ3lK8/n+Mz5Hs/FTQcEM/lXTYZoaQGSBEdQrgttjZacxFc
uWGbrdT8zpZsftPSJ6WFOVudLnODBrZC5rddePCi2C0E080b6RC16i5oou/9hCP49RO8fALOJ4Ua
BSF1RqyQ458eYL8PIFZQtTsUnfoaGU8wVmz4cF8ykyM6bCEMrVyO5zuEcAEdGNFUUZovjdMBq3qs
lNbXokOTJHiiFWWxwyV0jRdzcRSYGVS02CU8cE9HsXphyhohiQ4KLX1B9ALXiJNoc/3bLR+zxBWR
Vf5/g8w/4kMSBfpVS7NegOpKYxT7I3vyaNSq6I2uvToujjRrHbNMdCyXleBGz0cxA+N6SEXhRRMe
isR4abQ7tVjJ2c5P1lxIQneNUWYVrnl3fpgRyPWm8gxlPJQV7hup95x3LfKD+VGSkN2DaKJowXPv
tStp/qXVoogKEHG2VOJ1cTps43VtFDXAxPLCd0GIGeln011W6uMAi5Vq21D2EoEB/ATmtak39V2h
ldVKPfj87DIK1w09HTjCqJifTiOT8j4eUra2LI/bIk5c7KNQoGz3SMBV7UrV4dKWwLWA/GSuD5/J
aTSVWHmaAbVtnJVCY8QcGza5mDhhJbnX9/ml5aF+avIIm+lty93XQqYsipahjNS0G6/9FYz9mgLm
eRyiSUWWOvfJ8Qxavty7UeuiJPYGLmrlRq2U7eS3u9jAL6BK3WmcCXvXJ3WepLMnoI3NMnr0TqgQ
na6WJ6cpcqDCcDCV8m+SNfFGtfLUrRJLvmvjRLjj+dR8iXo/dXpLMGxPGmFbikgU552PNmwRmndT
EE8r2cHyQ8xUstmGlzt05gQtP/akGb0QyHL5WJh94kxy+cSPBN8vg3qm9erriP2Fa2iT5Qq/DwpH
UoW/SJNheQB1XQhZnqx8HAcAPIMxAmdX5E9eNf8OQi7NbuWcLwU7RKqYSiIo/WMl1rukRnxzqLL9
EOoAwPziKR7kyJaVUVoZ9lJMoxGKmhk5AwIKi1wwUIdOqatwPLSp9EO0ENDSFFdSKRClwTtXEp8V
ibruDsOzX9f32HIt5wuCMSl1IizFrl7cdSnWsSNZGVtMrNubJoaMqAIc0KeDKCaqLQbR6xhkf64P
Ov+lp9kRgwL8QsOL/JI/ne5rtc2TDFbieJC6/i0Iood2AlYeFeIaG+as+fA+vQ8jzdP/cFvok1lF
SQiTSzMnw7XU3jsOXpnfNNQE76xSRlN28GQ3GrAcCFRHLlpv9z/MlQM8M6KBNC+xWHUnjllfjONh
mMq9lqoPoz6iNFEXK3XFCwtJEkSiRM0GYPeyjGzh9NH5QT0dImvM7E7RXosiQR/B+z7WpmpPRnnv
47aykipdWElsMEBPU9TEmOusWD6BrkTFcjqElTzew5Qpj/irBLdjY6grV9eFQ0I0nJ8D7FcLdMnp
Uo6m2KE4V4wHaxx06sjGodXUZ8ROf6ux4mh4xwl6dAy6Nf7WMvCwhU7GnW+5D1uoEgNpjKt2PExZ
909VSzfNvFmvb5ILNyUdFVr8ZJ1z9r4IAK2utzkk5ZTswpg2ok4Y1yfZRF+UZlnht9P2+nhLzNe8
TfiCgMpmjhj0u8XHNMvBUMKkSY59g7xhHd21bQVET3we5ai2FSHexmjqVTH+P5PxiLbmRo+RixeE
m+s/ZLGo79tV5LGCYokxV/oWaVVNF17Vc0k99prQ7yw5+Zqncb5JEILzpfoxYsAhCzC3GNZYrcvQ
8O/QxJ+ZUYJy5fId2HLDTU0si4c0iaaNaYa+G5rFsJODuHTByHZ20UnVTaCW4yvVbM+pNTSBrk9/
cXzefwMqNMDBUN+yQL6d7q3W8E3oDpNyHDIEIcqNEnibavxkh+l9FLBaEMQQ5gTpvRhFYftCQMxw
P7SqL37uPcSALzF6jFZ21WIXz+NA96LuxXuGJ/1yUyUB93NXCeUxARO1qa0m+FYWeemUba1sK92o
V0Leha93Mt78ez6cTE/11ToJLOOI2ukGcN1GDfXQnlqMCK8v0yIEvE+MJBZjHOrufMLFfdXXflKq
wyge9Rbrpkk99OWwUpW4MBcuYRkkKfQj/rNYI7ihJpjDTDvIhfI4ao+Tkt8p0kpCeeG0sdGw4Z47
0rDxF4N4soRahoa87hjXtujdz2C5EoXCHqIg2gmONAibtFgTCbo0qm5SkuDZRhl/+WLzaD1qZuZF
xzpPv6SxwGVUqb+LTvgnLrv7uhUfNDqGRiw711dtXpUPWca8arPsGlgt+rjnfbBak4q6lA1gNrn2
dwiLHTs2dbyi/VuX4u8ml6aVYLZsJ/w7IqGEJwjVWAAHpxuyBdQswYVLD0Zo7pVWQobAd4OpvTVT
7M3r4haqOqZbqeEMU7SVzWolnFw4gHS+ZBpRUDlAMS0OxGSGQTJ6snZAVARvCXQ+bhSlb3ZG3YQ9
rfK+eb7+iZcU4H9n/GHExcloNLEUUy/RDgPEztbHtiP07SYq7SLHJFeY7Cy6A3WUa63dqW8Ttg7X
f8ClY/NxxvPe+xACmrwXq8DiZA6+sG90yRXC+CuXyspWuhAA5pYi24j7iN7Y/DM+DFPNuY8odeIx
TibvoQn8Yat4gre/PplFCvefj/nfURbL51WIzEQ9k5GM6YaCIbBUhQaibP40usweK39lVhe3C3xV
sIUoBZ3dC1Zak3X0yXBoemsEcR/di2KHi81kvcpdv3I4Lg0GUoVq92x4JC8bI3KviLPeuXlIlekR
8dqfidyVVAUUR6+T1+sf8sLJB+4GmYWjACd4Ga9LNet6IY20Q1AIuW2EMb0MI//d0biwI1OK3Xxa
i98Xgpwxi2MALAdmd/aO0sRQS60mDNiI9U3e5JtmSr5GtYd9szLMItz+lynpXwpB/fTFwSxnqUQK
stRHlzUCg5RYgFFYHXUtcgQzBHDxN++Ela1yPj1j5qnSa4Kwc+4yVsXkaHzW/qnucBMfrHvVEO9q
wXtuFOVLmKl7JZHu1MDffXYhT4edT8yHcxcg/Rqkbdsdtax2C9F67RNhA1RbDk3bRPTk+miXJ0kF
caazsHsWwSyFfRvC++mfuMZuu2RE5D/xt+MY3iJJvzVkbPhaah3RWp3sfLvOswThBFV7lgdbnPuh
qKtcUkY0wYAQ9L3+p5Tle9OK96gxfpHD9Pf1aZ6fRIZDjwcoHu0wAN6nH7Wu4YAOvKWe/K76gcRz
s7GmYp+ilzSr1K/EtPPIOXMLkcGH9mCYaC6eDpahoA0dyeqepLDFn64sdBtE8sotcCGXPx1l/hUf
9kkXdzFVSK97qs3kW2dm29xSfgMwuVHKrLUtvbqnqrovQ+1VG6fn65/zPGozNj0K2MrU6uiMnI5d
VpYX96Dzj+KYOPRIt2WdosbzrcqLN+LMdrD0z2dUDAnDQ0ZUBB1LdTFdy1PTGABrcsw1bdsJ3Rv0
tn9yXXzwhO6JVH+LTs1dXFrfr890CUjngmJc/iWEA3c5a9bVwiAOgpemR6F8EUeeRJ6KdHaXVr/l
Vg822vSmaRUu4OJxQgWAUqpDTTTUbxol/tm15Y906NdeUBc285xsUZGnmTc7yZ9+fQ22H0RNr3lC
NDb7LmSy9CQY7aOe4a+hgO9aiYMXjuosFEscfJeIlhdffqjaakgkH/ZQ721C4U/Py9D1296RomFw
B2vNIHf++ac5LOzID+MtpkcXPhtGoxePYLkiwwaL4wcrU7r0BQFZEn1AxorImZx+QUkNh8aMhvbJ
TADJ2VInu5VXO7nlU3tQhZUnyKUJ0Tkk+FBfnTOB09E83NzEBK4utdTItH3Fp8aYhrrdVXjoXd+u
F4fCgBFWG69e4vnpUOTiXQk0vX0qugDuDxJh2p2GvEALiTDrVnAfF6IAfWOLlxVxDiuVxWDo1Rbt
7KAOqdOrHBl0jSMUUr6l/YbdriUGTtMK8XEsOu3v56dJWjU/6Fg8IsLpNIXCEKhYS81TVLePUqTf
gGg81JLx6cc2a8ZXlGjlyHAeF4Hc6JGlkAK2SePDerTBAxb3dalnP41YUXbXp3RpS/JqYxjYQchI
zhf1h3A+KUXqqc3QPIXKJNqU5NELzNKD1dT2OBW/rw926Ui/nzAApJAQly9veYgYrpKqp8rUf4m5
hdtj4Gil+r0f1MGJkul/2JdzYspwczXmrC0WelKfFJlWP2ltndu9LuL2WIlfuR8/qT9OvJ6f3ZTW
3s1DqACdfsciLhVtCsbgSRvQsw9DwXdjMUpdIwk/qVl2NtS8pB+WLK7qVIOkKh8HE/Zu6N2oNSaD
P6mu3/OMwY9p5XCfrxqoaVgF9GpmguDSY8eYxNIopF4+6KnnJpEHNfVBmL0b22+w41caXpcGQ5gO
iiz1GWrs8///MLmIYAbH18+f8sD7WQ8hZoHdr26wMrtvQbj6YrUSk89DF2k2jGJUlSWFVsniTJd1
KzSoorZPWqPZXhn9NIXopk76lZL6edDiGmPpZqsiFJqWbwcJxyW1oSuFFYahvCharH+nrlFttSaJ
71SxG26sOgjcQB+rFXzMhZGpr87O9kDx5trn8os2qHyDcj3kOgIOief/ztXhEUGf74Xmb+ka73I5
+/RLyYJ/y37h9Qn4Z7mKejzOwoNy/aTQzHerUTZs0aqHzaCavns9pswH6/TatqBqztARXmU8JBYb
pmyRaciMpDwgqfdnzPOnsYifrw+xbA6zbCDI5+o9hV3KXMsgiQtR7wcAjg+RHN+LxZ/GKjbxqGzG
mlMu33hi6NAohwPcPQUSzWBkNMwxsENpTa//0mTRbQQIRAJBGra4GQb0G8YmR6UyoxHz0sV9dZ+Y
BLTr8513xPKTgmSZseacDGQNTneMLve9OOSo8pZ1QV6Sjd+KKr/3JgUl42Ljh/FdKk07tUrXBMbO
z+JMnMA9DvYcUpDL2k87yJ6XqH31pBWNt2kyb3KlFjMeb1Ur9ezaI6cmsQaPyx+o3i12TUKDtkC5
QThY07ZEh9DHWNPIov3Um7vrH/NsTgxAyYo0jKNHqFnElylqur4oLe+gG0HwhHIqLAklDo9S2Muf
H4qWPdjmucsBQmP+KR9iZ12nEK9nSqUMj/OotEpCm0WVvqm+KG+uz+rC9+O8oWY1v1HOCQlmYRa0
vPT4KIT6W+JByAZSaPbdjvrJ2/WhzgufvJvB+/P4Ij+h1rRYq1I3pkCJdOk5lsKNGEk7v0eBHu3K
QprswegfPFHdEF0f8kh7a2v9AZbiSkZ2diL4CXh+oAwLLAkoxuLL0vwQYou6y7PZbHtM5KzUuq1V
bTeP2MszoqeQxJVPfN44nMM26QslElBeUBFOl9P0wqTPtbJ/Hmcb36YWS+BksejoZtptgMhnjq/0
oZMXSbbLhdE/VFFYvjVVltxYhte76Fd8PvegcGLMtoVcY2yxZYvd8Dw57/2qfo76utkmxdBu9aSO
H3zL9L6HXeY/BhF4Ebn0Rm0lDTmLfXOhCJgsCt48xs+aiFJcBWYiqMVza3TPukIJxRJvVrba/ElP
It/pGMriyRSJmYVQu148p8G4x3hjIyXCPlGDDdTVGxkAcOl1blLw31Z0EFi86T1UnKrs1/XfcX66
eNjQq+ViowR+9tIO5SQxa82vnwtf3qJljWAczsVmHB3LIl4B+c1bdzllitJoUaEvQTdjsbVjFVVW
KlfF84gTs6gHXww5vPGmNeGr+ZCeDcPmgWWvzGIgiyyEGNIXQszqlaWAmacwoTegZTLaDbw0wnCU
EfpKgpWAeOkIkbOyV2Zg6zn3Nqz1MjVzuXjW4/Au6rI7oRW/9PoQbrKk8TfkvF/EKHsrjOYmrTBA
8bxdGk29k2qfBDXOFcf37HmmLhFMlgdnCrxeGkqzeMZYKrV7q300y3JlKS9/Y5hR/xlDPg0YXasL
WhxYBdumfvKFbFN6hdMaFXoh0086kisB6uIu5UHwf4dbxKegQ61g8JTi2TOQnLXClxqMz3w4kq5a
efJfOvu84EgnGQ1Dl8XuUXuktlNZ5FzqXfMwDvFka0WXPV0/dpe3y3+HMRbHv7V8Gqs4WiFGGDuV
KJH7vNTBWyb/UcPK6Tn74bA1u8wxsE8X4siF2eFe/w0Xj+OHn7DIvcxmwN2kLotnU+7uSk35opaa
E0TjylZZCoK8V8DnZiIpM9zpM/JMOvZ9OhhB+Zw2NKincAruLQ9Z01ajFOUrZo3t9xC5XjdUji7o
0q4ujGLvD1ZxO6Z1czcYIZ4aoeFvvCGjpU2rxxZbDcPMaPS2NZhNF5cAf+Vnn2fihBDyfXxJuQZg
myw2QheieQg3tXju0sIpa1v1/tG9R7qvthQeg3QvJRvZNqqNnj52nLOx/HQJ7/0HwCNReW3olExO
zxipfZ4qWU0c85O3XJTvJlPamlXjO10iv1zfCxd2PRilGTY0N7rIO07HSgZtpPemNM+ejtyXIuS7
zJfXSiTnp5gWIQH+HV6qchGcDlJlLQwKE2P2cDJMO5ShHOp5tWlM4S5Bb+j6jM7eovMDWOYfYHM0
7ZcpjVi2sl9jPsWuU+qNJ5SVG+Gtbbd6PGx4hKH7hwzRgyoHa8Y+5+cK6BVE3RmfP78XF0lkTFrD
Mxf96JDGOOQGTcSRIhlX5nchgswIL/S15jcjWL3FbSp5VK27MGueMYazucRtNmIfPYCpciX/q8KZ
wWMAp+m9kP8ypa9dsNY9fJ/I6UU7S7yjqUsfiAfH8olYZTFY/oH1zFv5qR384xSW+0HONmOq7fSw
dnyr3ISZsInL/Kc3TXdCMNhNEztRrN4kdXKTZ4KjSWto+AvfHyi8OqtxsY5nb8pUMhud2hHnJkp+
aHlzq7Wi64/JmvTXeX+K4zKz+7nzsXA6e295uY71TWvkz2g6Nu44BI+id5jT9rJ/iczxrTas20rG
DqdcWfvz08o7j4YNLypE3qDPnB6kvBbMqCyq6jnLWuMQdqL2YiVJ+fbZE8SjVaGeSUvoXST6dBSj
CtQO/E71LFf5iDqqPk5fEkmOdvqIwkbgjfm+g2mz9ZN4LfRdCL6MTegjg6HYeaaqGNddoucKz/NS
rR+7UHzNB+XG9HyXavmfVpF/NlL0w8JNMPEIzZGpPE5T5eSDtxtz7/n6dzgPW/NvALIPRJWkcpm2
pj1U1rbvk2dZ2k11cOtF2U2GcmbZhitZwWLngiaeEXYErPnBS9lqcaQ7wYAhLMXpUUEbS5LK2J66
aB8o1cqMFtnbf8ZBeAOmMFzAJV8kAJAYB7HcH1UaDFbUNXaiK7f92FFx8h8mbbVpc2lAipI09CxF
mpvwp1sJ7Qq64UJkHVq1uA9b77E1qeparZo5atCmdm00K8XdxaK9T5GoOPNTAC9STjsdMWhNXA6t
wDx46oiKufRWJ21tW4K4T5J2c32DLAPBfwZjWjQsmePyphYgSlhCqJqHNj8gUHbX6b8Kw3CT9jaV
vqb9SzOKCNWNK5WCi1MEtjRruhIIlheAkQsJXvNSd5jyaY/m5i6TVLcarF0t5iuv1QsbExgvMlCU
Ppnt8mv6IrAoKJXNIakjJ8im0ObZchAUI1nJSS/MiRYirg8A/MhEll8SYfZaSrwc7aRkFkGoEj1E
IryEreEFg4Nd7hpL/d1q/cMlNq8dhQ8COdnPXG9ZbM3EAG3mmb16AP0aPpSGrx2tqEm3hVzXmK4a
/r06ieEt+aZ/X0xj5mCIrtl1X+V3A0DqitrIpHaik3pxspu4sKHaJ76b4rNb2df32YVTRP8f8wVK
6CAgl/U9aUriLsBL59Ca2tYK5F2RFHsjRkA9GFCliCp1ZcBLG5vWwPyMhmBGV2tx0RjDMKjqLCJa
W0Px6neNIthloJRPiPd4gq2AQC5ssc7qXVP5KNfJKMh/5WLyVloal/YfGAySuZlXDXfq9DSnSVhr
tY90F7nVTy2WfuZx+FMpwj/XP/Cl3cdtDlForgGeiZ7FWt/HUl3nx7Rp3Ngod0KquJ0UKbYhYbf5
Pww2y6vNgmTn+RvyQEPfRrp8SNvSI09rex4+1jhzsht7SBC/vT7eIml43+jkKaSlM4yU1vnpNxz0
PDXVSlcObZ2hxwyKbaeLTbuCBFgbZU7LPxSG4x7URlsL6qHKUaConlLt6/VpzI+E5Xn9OI3FIwJk
HL5YRtzi61sjfNRHdomKMGU8RyqwU0IOAaXnG9QpV5ZrCZP59/uhf0qrAvMzhDRPZxZqECo5k9Oh
bUrkcJJWTDfxQKgFbVn91scg2mWBhzQCAgsobHfjJs6t8iahjG57nTluok4fNlaaVfvKosqqe0H1
+UuP30WPneAAWGFJPFBjw6/8KKsOSuE/12g6pP7wBSfCZ0PpVlp9l5ZBg9kxj4XpwfJ5NfgjF1om
pofa9P6EMt1FEBi5FN9MTeWQL/0dyNB4FMs/ri//pRioUZ2BcsVOPgNGjm0ldOSG4mGohq1XDtiy
1EDP08C3p8l6ok+Vr5ybiyPC1KQiTLHrrDbu+TAtBmnCiggwf2hjsJz/UsVEwTjS8NzYrKtNpw3R
yuV+6fvqBvAPLidmunwr50bZjvRy4iOcy96uVSWxDaxuKpTrp3z8Phra3lPN+6FMVwa+FGpns4e5
KUcGugwTRVybeToSak3qbT+kZojeimBAYV8wy5UjdSncctHTfweGjZTl4kSlRTIMvtSKBzky/vYI
jt6X0WQ6xiRJN3VWSCszuxSaQLrQLIawh2jIIgAi/wiv1gRc4OXc17ATxH2f+p9ERL+HibkBx0ME
KgZwvtMwQeUOgaNgkg4jvoxm7r9GqV/YlKNLJ26kcOUTXpwTSG8QLohtnEkp91I4TpM5pgc4kD+b
UHuOyzXFpn+lH5Yhd5a7mIn5BE59XsePMb3sJC8xg+RQqELkpF1h2Vrpm3QlWnEnDOoP6NmWW6E3
tEk1NXXoh3puOo2/clkfHE8x0zu5Q0wiDzobxJ9/h+pv7xR5ZDlllMkQ09rGLuP8O7KRrSvyvHPr
AWjcaKAr36l57CSj8GrI8W9/kDFxj4t4K2ELaof+lIA+zYeN2MmvZIfZdijaAF+IeqIfaSW3iD5Q
mguQmI+b9DUSEPg1IrPYqIhE3cuoUdlWkBVOo5eBHRe67vpM1Ck0QXWM3hsdgI/VBoOLzM7SQLdJ
eyCFWwK4fSHRbHFIMnSpldKBIPGt1/vMsYLun0Zo7zDR9vAwrAfImoWJxaHcOJ2e/jSTXrQxsQJk
0vGnQDdvobIWbloKIvyRWLDTzHqK9P4QDtm3voyeirDRnU4LDUftplvN6v6MpJp7A4QY2vHjP3qX
/0hGbqSpb/5JMul7kEu4gxuhM3SW5YRq9c1scRzMtYola7QYeS/xbQyw0IIS8QAC/c7Uvdgu6h4h
/lGWnSgvv9B2FexhGnRbMHv4RHpV7jpNfC5yPwGu5QXbilekjX7NuBMseXBjzxfsSsxe0nrS7bA3
cieSUIuzvEy+xfFEs316r3ahswTsi8eqMn5GfYCjTPSaJpb2QJ1jtMdI053Ri14UxXzNabs56CZI
+zCrHmSMgrcxPu57pRoyt4KXg8TpUO/LIfuBkuur3+rTCwgifEHG8FnVxnuhbh6jYQqftLERqSiP
D1YhvAiyfNfn6QM65LVd10ruKPWovxZp+F1K0/roDX66k8Q43aSVnzxJgRXfpL156KIo2gymBBBK
C2+TIP091Mat1wvHEKX0TdjPOIyeSRiop++9QMlcy2oMp8+rNSW3C3cSusl4epgyBeoziE+Qhp6P
N4Z68AfcImB5xfneK4pmE0Q5isNVVbudJq0VvC5cDYS3mQ9MqRiQ+SJee1rgS7kVVdCuO7xZSpjH
vh1HhrbTolXlkXekyyLqwMqh8EJAog6/RMJQxcPIdkLkGJ2nil5vWRymQG6+xnkd/B4bVXrU83bY
53qkbWan2Mquy0q5zwa1f2iNoXHFxghukToaN5WcYx4rTAjbUGy+7fWiuEnyippWUwVu12toWeEH
6gI0TndT5aHKrTeew22h3xfF2Ll1Go52kmnS9no2cyl8f4ysi2w5jUCJBa3cHZvOdJBb/uWjqbWS
vyxrae83El+SruDsM4/Mwmn4lvvZjrbwtcNso9v4xq0yGE819kp6Hr7RQMVDvDDd3hA3iH9FbhbL
XxpikDQGGwFrvZWfc2kToZ0L2hTx/1kb7vTX1FqXIL6aaodQb4jucSzvLC3B3yNOvM9fjqgnITGL
8ym56tl+VXiNlFGZHKMGAYsaRCsOPfHKIBfnM8v0zsVmXlaL+ZBsDLQHLeUwyfW2AStQj9bLlK01
aJYsxHkV6Ub+d5x5K324hIFDmHErRORlcfpD99A7FqZj7EV/PcP/oxQy8mbpfd+aOCkY8VaQjM9v
VYRBZ8QPtwIJlHI6/jTm6DkLcnzslOCvX7MvwvF/OA6021ABgDQ9W7guvqXaa1rQCX5GmWl0cHAA
MOleP3AXPyMj0OGlYDaXlk+nobfSKMC5k470aCCkR0e8DieuDOCsUvNVrEvM8ga7G7/QWF/ZKYuO
1PsKzqL6poQDA1X1xew6fA5kzxSEgxTACzdgrY398GopzU1epX9kpf9aY6m9ctwuRBgqaUhWQ4gH
WLjEnArwRco49qcj3od0gyzpHykMN9c/6sUxoACjYCprM3zo9JsCliwnEVrGsQq6cAtlQj12qj+8
/P+NIp+OUopDDw02yg6KVyBWuB3Jf66PcOEoUyzmhQfHF3O95d7oZ2BHb/j+kYzLcAowURsK8rhU
CJO2cpouDsWjB5UCaj/c0aeT0UM4lUi+Cgc9ysIjhVfz1kCBbd9n6loj9MLqcGzZc2iIzHtw/ikf
AseY4ThnDXV2GLqGpufEk1IZdte/3IWtfTLG4oXQgxWKJiv0DvDsv9Zt9ixz1+b9+FbKWudkwgDx
xPh8pQliBl4/9Ev4Wsvydymak1ipsX6gEya7VoESjGRUwspCXSqBwjRB/QB0nGadaVlAEK6KsmWR
CjO+94ZgF6nQhKv2EArG3jP9xxL1UTPGmANbyb/XPytS9izOMgmilWzwtiPrAt58unh+KZe6hQvH
IZfE5kFvfOVrlBWyQ3IWuYkXPzSiU5n3cVM+amHUurkqlZvEnL75vfpHniblYJCfbTON55redPC1
R81E+Xe6z/K/+Nmo1vepgB1s+l/y/uskx7GtZ9ldJpAZ+8lNn+k3cSvdDYGJ4a6KHUvSS0hV9WXi
mCHkzdCvbFUplK3eF+Mu1krZFroxdFPV0pxuFOBcyI+j1KavcosrzxDEP+Wwf/RH3brDjqfoIjAf
cqy6klSINDFSfxdkTf3QdnK46XgbNgAfXuBWiPdNKiY760YTbYDJdqKit9hZ/8hf0tHNixR/HnHi
hfIt85TSDhoMkkVlrB1MFtptgeu5XZZuvEMN15iOhuNPgsOTRMvcrsawM95SX6m25thFtheL5cYs
Wn0TWXrvmDgEEs3sMbzrTVgJVCxqvuJDgGyIOMTuVP+EThUpTtFZUuK2WSHQTWv1N2EQFN5NSgFl
jq5haEElK1JDc8aptnYyE0SUJDc2RSbDc6iU/C2Ue2sjhmXswBxJnFGGv62JeUpfk7wsH+tgK+hm
eecDCkf6XPTsJqlGB8GrHyM1+HstFtKNyAvInQpPdlr6Fi9WVUm3gqJ2u3L0BictLemxFMd+n6O8
48pNNm4GaxoRb4v0DTNIX3A4bNxSzPQHKF0YxGM+vBHHINmaZeS5GpShLTWb3sW1x6IZMIx4x+Z8
6Lxpvkitn4BarU0bV9/6fpJ7cVv3WeTGvK6em5HqlaH6km02iWAXSjg5Pq8yNlWsOcoUhLd9GqkH
s460LdJp8lY3vdzOejN/THRfdkzBKF2/LjFwyWs1cTGa9H4OslK4Q2Qhi26O1W0QK8VGHgffkUoE
ltUAE6IyQ+8LhwNsKQPLc4sck6emMKItUTPY+21qOl0qgCrineDKg1huoxQbGluLy+mtbPrRHVTB
2/SIPH0HEZ06Fv0wV87MyrEqNKW1tjFwDkXCLFJkf+MPcXaTlyY1XiVCeldoFCeIuUjSme0f6Uno
8rwwXDE3PDsaxMZFzzHYjr5f7lsAB3YuKPdmgYmZWOXBc6uVyK+FqHWHieDvek9rb+tQ+uVZqfoq
aZl+b1AqtDHwxfMyzDie0kT72FA8O2w7BcaahsUOXqquHov1U9iHpQtApXcyENd7c4wKJ+EFbBey
r7sm5qdO2w2jkycCQJlBzf5pKWG7aRZEG0kIQ9vIm2TnmxmC/JLZbQplovhj5sWrmMeSE8lTupHa
ZrBhFai7qTBHN27B7ba4F90MPiiJiDBrT0JpbqaQzdD5amgXZWa5PMn8TQAf3y2HbmJbIN3fj0bg
YGzS3DSGmNpl2+ebIKiG/8PZd/VWbqtr/6EjQL3cqq1eXcc3gj0ei6RESZRIqvz671EO8GHHGWSw
z02CILa1FkXybU/ZcErcbWkVgMmJsNqEbQ+l67EYUsZsd4eCsLz7iztsm4b+IoO/pP4cOXHd0xqZ
Hl5G24uzFekuMRepEn+pRLaYc5C50oGROiCeGfCyMhNCY2M4tZ05YWtmbWvOABJFddpDqXTrSAnr
8bBvE5vDoNIbqiYmFXEu/4P2hC7GymmuNIh9+dWYf8iHfhdzEZMAp/JCbIrv1Y03ML7Qzgiusq13
mC+s0i+z+QuWZmkUjrHBqj+kef8QN0bysCp0/f8nfovyLZBU1lgt860HUMzAjoEXyrXg4dUDabgK
58eyJAcvGjcC+qeBp3DDoz4vhoMowszBFfbv0fGvJOl7cATAy115ftAY/97QJe1MO5eCbkQF7Jxi
10Tfykb79eou4YRhZOQaGRo/hohb0ySHYAp6VBWqTkuPL7vS7FdE+cSSCMoxuDLb+oG2U7CLwsWI
oanDkwA+kNBAMOYKbY5S3v798/+mxQ/daqAT1pQTtMhviRn1mfI7o0HSBM5UPIXzTtIyt5cx43b5
s6yNL1EWG3DP//Dc3+WeGCMDiYexwj+ZinZYLCqKtHeVC/9FjOZiGO3Zq8M/7M/flVo4JWsffJVM
xqzm77mL7UvYKzc9R1lgLXlIPUgFLB2H55kTjQK9Qt0CMsyhKDNq8LWAWjg50yhz0hdL9X9I7THI
hihiuJav30fnhmzDxuxIcSVDZMRS9c626FYBPbMJ/5Ax+msh8n1bAjoMh24oI2Bk9O29zkYxtjaq
2FuE7p0ZRwCF1dpqz62LxmA61VJ4J5tWxmdPPfkatYZ4W4iWjwuU7uQKUG9hVsumGBouuGzDIrxE
0zKmUAptMtdcBph/hHrTjmyEDo8CJmtAcyCOBCnBqhU28hXbF1vDKDaTFUIkhQvZrHoXABKbrQVf
+MFc+pxQbRTxUBRuColBY8d491pXZYuxJXHR5K6FtTVE25TxxGAqlY4e75YYbu0lS3ARgz9IXAgD
obt904Q5t6KbghC5DRlTbilvC40PK26a0jj4wOPfHcNlV4rG0IVyAsNngC1ycPzH1CnmKMH15d8M
q9RfCMZ41lz+Caz4PZEGphVFAvoKAJ8Ci/y94HJnW3mEL/51DrooKVR/Nxvy698P9D9qhe8P+Vai
onM/+di73Q32lgehi5uqukeIj6Qu4Xu/Kz/hOJQB+HgY++K/HG7h0agSVmoFMHOr8fLfD1un+m6w
C2u5EgAVan2G/ekf2hffr41vT/jry/9HHTkit2cRmMfg5hIkyTS2tJOrP4E3f/OeoHKJyS5AEVBM
/Af8nsErgIzwp0ZbC5R+22rX7Pzf39NvnoFZLroiqLdAefkO6ItgF4PJwDgBjVZZp7ZQ1XVls/3h
ylmj4X9eA1gv1Iur7gyauJiafXsjTHYFoU1XXW14RsCbgKbVGIq0Y9157P0/3OnfmWtQPAQqAYr0
Lq4cKLl/hzF1EYKUg4TuAs2CA/ce3Yi/+uBNBY66uC4gQroLdmNrnXyBFLT0HsvGSf99WX+zQUBY
XfmUQOis0/m/b0G3xKCDhNq/jBibxGQpXs1RHXul/vvnQEwXsDe4CkOg6/tXhUn7vAomBBcQ7kk6
KHveDJYOY0CCxz/0NX7zlVB6wwgbch0wu/4eNhxBnSoE//DiLir8tI1qvMuegm9AsaL/9epBmhiN
OkCtVs+Ebx0hy0bpROg0XhV1UY4N/aYozbdQjX8S1f7NLWVDvAcTgZWJDsr0tydBEIIiIcPGxFze
jGsvODIqT4Ls6yDVi7txvenBHo2kGtSf7OH/efLwaEhaAAL6V9rzbQQ/d30bdBN85uY62oJDmFnt
078v4/ekauWde6tjJVIrhFdvfaP/cUuFumjnCLJM1w5GKYWn46URW6eE0Y3I0aRvnLwA6Pzfn/nP
k45nYiWRhP8lL/3tW3GKwbsPCjEU0QH4b9609W5gXmSQ4A975DcPAq5gzduA+AQ/aV3e//hyFKwr
f/RJd/XNyU2gQOw9hS5K7GIe7S1yAe8Pi/l9+wNpuDor/i+dDHHz22JOkhQhi5Q81wEYLpMxHLxJ
wYCi/FM79B+5Il4bQI0mChnAn3GNfRuELR5FM88DhQCz0owN7k5DcE1DPws1s5WY3XzjGFhVtX9o
oeXswjL0D0u7vqO/39brB1izcAw41pz870vbGmBCwc6oRnPeJ7eRNfOhmxXLSR0QtDowoCr18Cd/
dMBLzX8eiRXKCdwwwI04j9/DxNBRYKFpH1yGoS/TtuBmIkUzbxZTlpuucou0ZyU6OovhnEZuDwlx
WbfpZnt4houinw6GU++4O6OfYmp3M6n+uWtGJzFb4ywIvQgV5k4ZvAT+kpDQPbY+5p5N7TdxMIS/
xgAND9mplLnyqwd1cu8tQ5ONTiVzh/Rw7Sz0sOvn7qGxNMsMAtWrZcQ/Brj9xGKhucLQEZgQS0J+
D9J/KA8jwKz5Fs0z+z6X3TuiHmb/TLAVHVAllA11BiPNp6kv39cPp0bvjjI+BU0yPFmVfJg8dCEL
a9AJUcvWaeneLe0fLfNPUs9qp2WzJEahdNwPLXo0NrznFCm9uNa1igcmq6Mvol1ryI+6H6C12MG/
lkQktvxawuQBWX8Qlg+ycO8ikDZyjCgtAn/ja/Uy+eR9EMFWE51DPuYOdodORqVvS6MuY1MPEP2Z
o6yU1YXOal8a+BRQj3+CxsZbAZm3YfByb0CHyXR38ExMJecYbOqz23eXjkab2kR2q63oaR69ILGk
pzI1Al7Rmu6H4tEFNBuQr4oHd0F+pah4nCh7VaalYle2L12NEY4L28ocAM8DShAWlw3PbHdcUgdy
T5kJTRHKquCTWCJxOwnsH/sxOM4bMZedWZINFCfzioZLPs1T3JjNlGiMFaGuizbrOXCH6g6Wh8pY
Ze3nvt81plWgUQaG4lxjUhX6B2JJO/ExIYNQ0G5S8ytAaW2MP50w2j7Dmey9YvpzdObTWDibRbgH
3ZOHrmkPfg+QelQDI1lpTAPGIAHmxojVBEG+aowepK62DeEJtyGWbIGCbATH1oJuj3Z3AthrKt2E
RT3wICRHv/fSd9Vjr0W+mKCh2C+AtCWqcTKj7XelZikKy9wygpTb5AVK0OdxqbLI6g5mRw+VyQ9l
QRJokiedUe8EeMF+Cfn2EalR+4F7KMUs0OpZtj7MgMhqL5vE1E4G4c6dQF1D1a71gsysywNx56vo
w6xS/g7Yy8wbjXNQdelMncxtHORb3U/mtT/KSmbo5m0J4W6ChqQFFnLA0t7+WqiXRQBwS7TBl8nK
+g4KGBWJx8C/W33jYnINmNHi9weLF1nA/bfWNZ6Yg5ZpiArR9gE0r9m4BdP37tm4n0nbCvjdD3cx
0ldach5jrmwlRckiKGIrfHp/F5Flgp1Q/0miaa9c9QOAple/6mPDLZ6nun3osW3U5CTB4MSleyEe
OuhOmGroJQqzHGMQmOOIsWSZAtwDOglHBSZQkErSkQTY0M8aqocNSRZh3cNBPcOCEw/spw/KekC7
4BCPX5c7nwA25Ajxa6iDpPW9HQuGh1Eue4mJBTDS6eSQpMWejAobUC/vVhriBlxGSmrzophIZtxg
JvdTJtDvhGDR3kTCKQWa1LLRcdFT4CWbpOJya0c3wDsPLWNHqxBnVgLkVdB+E+kBabLY9WZ1meHF
kEAmocS1sCROVV8ctjYYh+M0kReGPVgE9sts8QT7tY5t9WxWgEF5BuFx2xV1GtXezkP31GthQQb1
oqn4OZaAQo2HkfsQUBCZHMJd78qDrtxs/YKR/Oz4mELBDD7oDKoTEoKfQMaZPfa5yGzcf03ZZc4Q
vvrjhPW2HihGhzFm/8CEzt6RqXCLnjLQt97dtrHRWiDegA/AcEKGP3um9lCGyrqhhY7htCSN7cc1
am4C+SPAn/gRbRGAXljmqddlGHGQm9g3ntc/gx5jjE5RMgqMgULsBaxSMNLH2pLJBCcqc3kpUKDh
a7r0tt4KDhzr/FLE4ChA4D1RRGfSZNuubJ485WQhem8mmqiOel6NrGqrzjVVe92g28y8o8PMD1gB
bDR4hIkxhpAbNsMY8tNXtNB0XJk0t6zmFEXe3scn8+UnDgWoWDjtvkxdPLvBekpR75nFf0DVbx+C
XCiJ/nAQlOzafSi499n4U4qeSx1Ln58KQY+kZbcwaA6URRgp8bQiGEvgtGICkIRdmXSmTLhpnjAf
BuKwiyNPH0xH3LreBOZuOXMPVKaqe27Kh46VyDjr4mBIdB0LPubleOd2h/3+U7hiWyAwLmw6WcMU
5kMIp2xztYQsgDeMPdY6MYwC7h7w4+gSvaK7yVPbKo/FECQzvE4xrvIS5QfPNrcOaJoZABDUieu1
Zzj+vVbSiful2/Bg2GGG89I6IZKIJoetzCZwjfMi+kyhjY7m0WU9EmgAbdwBUqQ1NvA08otu6R1S
kRuXImOmzs2xjTrmQ5Ui6k4wImzA2eV9vtIcrfcZ52Tdlv0AS01RZyZito0v79Fb2b6wttr7hfNe
Ub1bpL1xNGxGl/nAyBJjyPSqWZSD870mIvO1t6atMQPD71Y3BLWnehQ5JgZZwekHN8xN1QcxsaZU
zMbBq2vYpXSQQ+rjbnpbKIkdyBvSot+0vgHGq7nXlbNpGp54s4+mtAOT9wY2LyE49STRwt/XFX7X
HaSMy2XYO1yATtOcuavSwey82CZQEw6ajTKMO4PcdaNuwcKyJgLpqYUZLnb6+ukntzpGjTo4HQI6
Cze+Q1v8Dsye/Wn6OVjdJZLGKbTrHOOfA4BV6JeRAxpqWzAJk/UzM1NnbjtfIq5/qBnzI/h3lbTL
jdDazthCJd7PYHs7I1IXDIk+ejArMo09CFTiphEu0pi+gpKQnmOMQnYCi2/L98YsDiFyshz9u4RD
pKXw2+kQKDh6A8u1XzpxYvCpM7xu/Ot4W/gkHMl9QIbTUIvMsKEpFxZWGhVzuqpNYViJgRQNrU03
wRZyaJb9HGpgOyfASSb7rQM7cgf42sbtELO8kV0AggLetQEYqhu2pJ72BR2nY62d7ui0VRQzVEkj
np9hRphJgH19fI9W3dZ/hZG+BQYUV2V5LriRQIY8M41fc8lrwI2RauBmWjDRo6Ri8TR4iavJD+F1
eYSCaI1PxiKBgYZrna9eJ4/fZxo+O8TPF7c4LYD0jFhlR7V5Ew0XKKxcAxM2bbaHyxPzJvyeb0Jm
ALQ2EujjmlyNZpu7jY+kpzNtI6387uJY6hHCoDm3qycUSJcpqDsr7vEhGMCRWIJAxsyYPwflxlVZ
vEMYc1PZ1csoMAni01xlK9pP+jZ7pKTcA43hJiNEvBJto4sREVVdkIduJ3/toGIEoR3MqpZHs7CO
tiQ/o9G5BDVgpqWCmazdbU0D0beg7+gUf06m+WJwinXBbQzKJc2cYoCX1UQ34wArz8ijScGVewM2
5UwHigmYf6iLeW/X9AgPxcTCflZEZHPhnBtoAIElj5sM7jpnq/GgMdjwFt0/4F2fAhLUGGtauRtO
25aSzUSXPGjNix4dPNFGUqVnbeZ9MMCjTm5saJSFoN9j3GjD6G+9q9DAhuluVBWPq36nGfV89fF+
p9x8FqW/61t1NKPxwS2cTKopH6YhC1lg5LL2/Ly2xZFjSli1wNn23rozOKbKNGCIzV+GKRKCi6OV
NJ0b9yCjZkddjQ01p456jRC2iLBiZdVX17sVUAGILRQmglUJxlzH3nrxO5kU0k1VBe9rdYNOZtpC
78gIySnqjR2fnX2wiOc1ugvLx20kdpX5E2yHN+KUB5R7L7DsfiSFzg3DrUAlQzoCDcxjUUSpAZ/Q
GILcmJZCVH+JPl3f3odms3WAPR2IGwMdgMROvYclOmiBkZRgJPZFtQlwPgbY9cJ9IacT2S+mv0f4
XZePV95ethMSI5VyWe7Wt7huNJs7Oh4Bkm3ZkJdC/tRsTtDDS9c4w4hxsxhJPS3OCysB1Wk3Iy/y
CUwFc5k2jc+S0htSkzhJWEH8KVpSG74SE1wa7YbiwNb2Q4DcGZ3vFExL8CFxMRXQ9AiHdjMhSKwr
uv719Wme1TyJ0t4HHpRGgEcAieq2rqVjvcDNJOmiTwfaHi4cNTsZ7dYQA+wSJgQrzcYDphHqDbj/
RLRaTKRz5MMYF7mm3x1mGIrGHYG0gLVCM8w2cwBp3xSLmVMxYTmZehhbmcvoDWC4pxlhoh+8G+nr
foPr5hFLj+8OwXM/GlOoJW2dqj2D9XoHdyPDhL1MdeE0MVrTH5PAkJzOW6jiP/kUwJCy9qeYVfBC
4HzZtmFxRgC0wZNd13OQIImF87nCpDuZymIvFhTCKtQHZroIg+o+2y6s7ZZU2H3qMjuLkOkgVQR5
zH3h/bi1AWwmMD3nzZBz7SdC0P3672BAkYyLS1ZOPnnlNmAgADtL7rjshZLl0wbWwsJqrrsarsU5
ncPLQt37GjlB1TwvqklG71aX3m6NI/DERIGMNnHQb2an+2ioztUwY8WQfYVN6o7RphiDe997aTdO
aYgdNyP6huyxxxwpCpvYnGUKJPoO6kNX0vKXEVAkw4fvLr5/V1h5a9Bnp67vNuZIvBouE9aHVNhC
ZXNRxI/hhLexYOqB81j61RMj851I5DjoR2hrxpNa1KnPhWVnyPkhhAINzeYFfmo3WMHDrc/aYnqd
rvFE13cT01S0WY8Y06VD4e/wI6lnOC/MaO7NBJuUiOFXghg66e+uCt4jc0hAackXpDEN5hqljRjU
zTlC1I6p8YjhFggl9q2XJ+xSK6RnuMYljS/2wKTnpXY/Kg4GYoGmVSiBLIL6ur/8KAxCYqMwVRLA
VLVe5n1pQxzWxCuplZ9j9ru3AGEPGooOdrlzaHVf6Qs4DkWhj8tsbpgYrs3Cy8S1oZCiuSR7yQUS
eFSfg0HOAj7fpVf9tY7rIskIJI7Os2FPjYMzRziYlFzHQO3Qsv6qCxYkkAvZkkg+WMRQCdQBiqQr
HNBdJdoAFQuTaZrv64UGCOvL5BUURspI09kstn3YbSzMDRKIa+SITls3rAFpsp4qVvk5b4P9WgNM
WHIsU9Twc+mzTBsj+k7Dbq6BCOz6LU4LqELFkK1/pMb2ShsTKQUwy70nnrU7v7HIABIMZo9DtI3g
MYl+HSpxq3gKG7B0HIXUXdRkH/b0jUzTWy98D2e/uqqlvNW4lenQ5XbT4q5yPyNqZut7xsGHWOeH
6fH9GLCnEpZpHK8Z12mCyzkJRL1rbSctNYl95KnLOG2tAdrn+D7YjkYNuCmD/rzpJEWt0EjmG28w
dpG1pMAH7twxRL0/nBhOvag+OqtBlRklNiTrukVc25DtdSHuwdx+RHBd7p1T0C5pNw+nmZdZ15G9
VvNHVLUpIiOC9VDiaJbb9R1yZ0wc/9liRqZxgY3e+3qgrQFqfLZTQX1PZ0vY4BKcYiwIi9dXgvO8
NX21W9w2CZdqB9wDmnwY7CKXB0ElkUgHwd0ejpKEmeuXN0+RXVeFn5TMTx5SddK72ZqeWmiQGMh7
RwNNldbbVG6/C0ecrACsdzIb2VouGQ3Km0jvzcnar6EKCyC6+U6B91hvwBH/y2pR6JQ4gVr/wOUo
+LKB4mCu4L47+lVWOWU6EvJagEATuNPT+kVNqi7rl6r4eB6rMG26ER/hJUSFXGI2oiwRYz6UUme6
wWUtMSsJj/lqZgAShT/cqZvTUNFrhdsNZCvQs1ChqCgdJUrImuGLiKtV2IBvqfCGZvJ26EDbhy6n
DPIBfjPaJzvuTNkM5KpfBYCWVPmAXhiIJK8wF4tr+lqCJOSAIlGV/p4GGzKLRBnFXsrpuO4e6cor
UPR1HNLwy5vpmBRDsaca9ZdbPi5D9YxhyAM1TMAC6pfZ4W+RKt/d0ptjfxZfS6d2TQ0FdXRvvizJ
YWXOkF/iyFgwyHCgpIUmK+7RWlpH0vkPWulLoJqDJYY77IdPNr4kd5etbxQu+qTuSbvsTSkwOxyI
tCN6rgEK++TVb6KzF44fTmM+88ggKaNwaUMr94ozcnaX8X1ugh246s9D7WzUMv1gM9/Oo3Pu8ZfG
MjwIMUXJzIgXY68eS8e+o3G1JUu3pZM6GeP81i4A3uGiF7PYNzJ4Xtj8aRHgh+oKrUWbdifHrHbt
PF2RE/C4CVBS6gVdwO6y8HbneuJSOhXWwmFoTXh2gn7RbrCm/eTWkGJH0PKNc4NytxL0Dm6PDbTO
1MReMOBU46+6GoHKNZGIOAIpbrhKci+S7bgWG9brbW842IcRcKBAQSZRWx/nJtwY2D8C/wegYpQP
XX+bNB2uHOlDv3DkOBaySFh8JO24iA1+KEDZOOz9OniW3py1o3yzjQ7iPM3rQAGBG6pPtjg/1nMY
jtVBRexaT9Zp8c3b/6ZIxnvXIdXWBFkeH3aLGut4gogtDJe6A4qsjcfnndGjeoAeRkpE8wQx1Av4
gGfIxD9EpfrReMU2aqO74MUJLoA/FXZsqIFyZGJDSB0BCVI+S9c42oiOrblqQHuQ9WatjTRflycu
hnPokjf06VP4Tmw5HU++OV+cnqvYRu9pCKkF40L7U8FrBKp09rua5Qs28iv8avyYEPw1zcZftcaZ
Ud6i4qIYPqAgXqCdE9zX5JEDBQzx04dlRMdscQl4CfWZWgKlzOBC4afYrHc0s/qvKdSPDS5cgRxW
GMh2GtPM/TJ6kdTOpwJDD0fexTJlMLKH5eh88ju+dXqBTKF10JG3f0ReczY6AJEbuJEt87QfFndf
OsgSWyCT4w6wvdhk+p04GlkIhVtoa/ocscKimBg0m74qvrgr0mAoHzzmvnpTe7QQKYBGS0wscFwF
UGlwQpKNFsNdUX+BxJQUNoIIGX0nlYW/Mas5ribnQiJUbKt1FoZa25pAqyjQt9UcEvGleKwBDo6V
tHeM8b0r+n1N+4fSA6zWKc1Hsywe51o8aXSp4kBCNMeo/EMAj0wahHlUsk+7Kq8+gpTyIcKx/rhA
o0mJ8dTP0YMNMCUeTR4Yo5tC2FXqWjoHVm8X1hrkr3nJGYpQOCrxh5aoQyfmBPDqvB+dbGrrHJfN
ZhjwRY0hW0/a0LoZyuYt9coIqFOAtavqvr4YuAht3Kl/qAm8+gBJTcswQKxW9maeh83cIy32hqfR
Lw4uB941Wmr0l6SHyQzFnmTBdoF4zcKRmgENuu+F4ccqgC2vJ+oXaH0GcQBR6NiY7B1OGZqMTfW2
5j+GJR9bp92zFqlzUKP+sMfwlz+ULurWJa97E2s7uGVmKNDAAjHPWQQrQ2DoazMONH8RiFo2NzYK
jmcQtzFjVOMbhoq2sAJwZMd0BHjDpfPda+qnUbWXyYo2oa+yUuttYCLkyfAKYM4rBBh+EMc6t1Bb
ByXzgJb3aZpRzjgN+KVQ56G+eoq67tq6EpUABkS9OXYoU4ImHZWVr3lGS9mDCXxyv3howNAJiGDR
x47GC2A0xNUQnjCqfNDMPUnVnFB3IGUZXIFxHuRrGD+p2dmB1coTjYW2DWjA2RYSfIoL3+4wEO8Q
tdCjNJEqR/uCO8grssBrnBUxmugW7rKB+NGsBqJCeumgu9hV5a7ywXwwUDsswyzSJqzR0m5hFVON
W23CHY50URQ3i/exTowB8xtCjBTRPKXI4NeXJKBjHuJuQgf+yCAxOPSIrkW9FYEDgysa4OxV+od2
9ZiUdvOLudabX6n9EvIdQdczNNFDoRKGKWhV8T7Vk4GbIzpONkiEzrp8nchh45FzFb5OZfPGOrbF
ATo2UXvRw/AGK58NCDYPDZPPuAq9pDVBXjUBWWMG3hbpwlu/1glTfSHa3vfmvLV497nuSAzjtjwq
f6DARvvAf18K7wSW2iO8aw9WXf4otfls9EM2CHbGzPgJboBjjBN9lL55XDp2g3jE2SxRFzB32bsh
P/uG7BHIa1SCQ/844D6j3DipvrkGA1KlFtSClZM2shZGitOYWr4dD7KgSWe3O6Dov2bbADivP5Ro
WxRW8yu0+8wpUaWxAX049H49TCAmkoeV+DIEfF/6Bs3+puJbbfSpqKsNrXgK9ShAc/EZDXtrrn7f
ZvTeNoxsQ9d7Ggr4c2jDzabGfkCIP5RrTBXd8mH71rb4640x9YEEFO1mhVEjHJHjUCHjEaDhOyBn
dVOBuUT5VIvg12RXZ2lFu9IdwXEaER1481kNvAOD3G8SGz8uJ3Ur6HwJvPbXmjjKAHUa6CaHbhV5
sUJMmLUDiDsy3J9RtaQs1DsdWLdGoUtu4BQINgAXr8DN94NLN0g0pIqcIJLQSF2tZTxVmP1583g1
QJPwDePIZX2a8cEWZNQYzufrvrTQ6OCNs7WAgUfyBZEjauAI8LJOgZa4r8WRCtSmnrpP7MFrx6yT
mOqvTpsHJoSZIbfpkmHBVef3a7+5eWEzOaxLYUNPmQsoiKDOyVGrgamBZB56F3NHMINqUttWLDVg
M+XT5aPq2xae6/2DDDDr69h+miBuwI0UXNZrhf8uzfDQWH0CHevcDPTJpH5qF/UmZFBbqNfpRfO0
aLK1HCtZa+UecjClaJ/VIH9yTR5h+LqdRP80sPLAOuAGYRAHOi57H8tOJZNjHkwj+uqodRy7Cdxq
3U3pXBYXz7CgO2C3D+Du7HjffXHBkHqOH9LE25QB+mcI87ONyGigfW7PFAwOz1lbff4Dod5XH/k/
ieTvHQdTxuqMXLilysIBLkuhbA58cR9DA5KZkSzzMMDwXgFYb8gC32z4rKLuVTKYkFB2WypMzoUM
NsE0QgTT3ChmPRWh/7EMfEwCDGaT1rZfA07rv1rMlVnd13MKxz4Qj5mXgkbz6KJtrq1lwthdfEJi
GPMrRX+uH0RU4aG0l7WpzxJFjSFZky9Unp+0tAFSsB58oG4IIKxstnXijRJt2Nm7uv4zEcBY4Kc/
eWHGDu8eQLOB3sXwUFTitURJKsV4Uy466Bo9ktbo961o9zPRezi333BG3rqihREP7nyXTsBBBF2O
jCW14D2UDlXFk9BpP0fdfyyTewYGEYoaUEdjsCorIXXRjwg1TP2MTJT9dRGiEQoajYvYnhJZ7ktc
yWvWTDwTxC+f8FQwDxtEQQSiUcVHZdSZw+df9WD8HEpmxmaDhGde6Dbs+z1oDjvPo/cGMlkaocZA
NGk965FKDtHLIm9sUu/sSD9S56c1GhiksvJlKRwvs3v2PGL4P3bk5nfWI2DIy3vV6JMV9ph2D5/r
Z4dZHo9XP/CeyaNHq73L2r1k3oXUXba2wZHMoIPvaWSPgZuC9LiBbcucueWa7Gt+9X3x5kT9TQn4
bIZ805h6V5tenzTE13FZ9jsWjtfK4j/XT2y2/sFwp8Sdq6M27P167fa6O5ly/IL3Yx9PXV0/S9gU
+VHxgpQcn17k+DxgiDmfwJRjasgxva90LB3kFHBD6DHZwXyTDmcLKfPIiAMXPp01lGVFGcYasvpo
llpxVJt3CGHsqaUPbQXaimw2XEPxWc7G2R/0my3GTTl4b5Vd34NwQY/AQjM9lDF47Vto70F+BAS5
9aoEBj8tmzkEdwmDLzAmjzBU+n80ncdy40qzhJ8IEfBmSxL0Rt5tEHID7z2e/v9K596VRiOJABrd
ZTOzzirlh1JFf1yxuzVV0JaGj/tTW97dgsVxlPQR+Rs/Tpd1TK7fFuUaV0IR1sBq04Meys+wWihG
Osljlql3KTKfq8UjzA+Y+4w1aQyOnOn9ZKGdb9yQQC1mvpI7ePwN5o14xF+gtqlDs2sKXn+kbDMV
1A7ZhTL3by51aoOqyrpAgHkdutF3MbB4bWjvlFE/9wvHkL1VRM2dkru3NKpOUBpWeZ8k0BXzZIMa
zq1Wat8BENN1oBU0WAVD2n6SHOxjEP5GrL4z10CiWaIaoD4UUlLH3Y2YTdugF9H+6P0bJs7PGMja
9Puc20N/D+2a7NpnD7LOsielBKvSxqJQRN2SIkK+i5GKsYFITfWTFM7EjFOGd+k9ZE64T73WIlBi
J/TPjveuBRb1q3kXte0uA+7A6FdacMOE+Mls3LhQOQ4rKBHbZTQ2JVo4qCxe1ch7rwfqB0Rlc6Mc
F7Qb4uZUJNZpCftd0r0a2I+oAYrRdBepsEjxDRq7AnTTGMq9hhOg/RIH8T7LQYWkAYxzq9tqtrKx
NdHBxKKBVEAy7dxUD7OhH+WpQrN/CaeWAmK0DoPxGFRXtGlO02xcZKsxAYJd0A/roaWBaF/Y6kGO
gri7GnUK1QpTPNE9QSSFkspmojPFFV38LaOLgXdUghVgOTbmpEMTeOgb54BKBG2ItwbPIcKjfKYE
D2nk3kx6c7mp7+GzXfVlOGsxNYb0wSvSJ/qRD2EJi2tyTH8pzmDEA2k0dFuvMlf9aLPIGk3Zfg3q
Y+kcurF02CuH5gWgEO5lVJtNRteUXMfQL13RbJxuW/QFflO5t5PosBgLUSa5QhLsm7BDGoe+2roD
CJTrVPnvjNj8KIx6oxJgF8y+ZPtIvQrX7Tjgxj7r/JgG+440qsdJYLG90WcswbqgwhFT8KqqAz8x
p/k2RvVDET8LTEDpvXXubJ1I25jdNrTJyfluzHctG6UdnzBhD7JQKKLD15tVv4qtXe4W+5ktwcrp
Vr7nL1Q2nNwXd1pYv4JW4VKysRwS9Dl3Hsesu4K/WydUDPp23DG9bzc2enIojHTjDLUvgaVs/W7M
7p3K8OvFWWXqN1MUcjW9cI4cZ9qYFCQ6GjJtMW6a+ivUnXX73yqU7T+m3QyRi+xSTKVKjtXLTH9A
6vDobvNtv+eeuGV2LCE7S2V33V1RTT+Omvn8iH77M18i86YrWgrqICd9Wdh6uAHDPfJo0mdOq1fZ
lQkbl1PA1XtqhQEGXS9ucvz5H88c//tL5YP2ATOUGvXaqxwDHQDSY2Fn6xo/a9cNlNNg20lFiiRD
FkDL/15pAaApk3WxmAI6AhakLhQux0JRnsS/lwVQ3yJgMqezLpCH8ig/c1nxi132MIBM4V5K7ztM
zFUe2D5mg2WUMjI7i6Yl5x+pi7hIVsnyKB0bATU47W+VIzNKVYUzLPZdvrXb+ZTnBwU9VMP4xyac
ka9R3CejTbYjeLPBDXekxlTOXqPlS0LbrLXvqX1zPy4PGE5vXJ1VlZWUdC/2wJOyOVlNM/4ulE8l
Mtd2om8ifuARTnRjvvLoQkmLaMHGBEA/9crxF63fssN5ealSb7wcMR7I4TxKUR3qebwP4+/aU33X
rv4N7SnuXoGE+gxJuiA3upFZHM5DDVZS/ldOTTE9NBxK+l8HjjCO5W4c6n2BvWCBagcGNoi2Sglf
yqH3c6yi6bA4LHLxyi/wDyb5DgTI7Mi9VLmThUJ7vW1rAKHsSJ52Vj5o+/INny+G05jNtfgJnhxR
Xx+qhs8e5EYdNmtBf81yniHcbLwxPnGi2hk+MTfa8PW/TcvJlvvTJnvn4taxYHaSntIy+sqWXdw/
F9J2N29m/yYD7Oqx38jXP6NMjm0OyHSNG8ueLj3v2C0euTXe9OD+4hqk9axqu0bXtnPL8M4oosn+
SR9k0ygjzsbcR5O2knUBSLLLSPaW+UX0jTEaM50CPkJuOHfKV68K92KGB6q4VosYWmyYL1LbT2F2
KTZ9HNYj3zveAeLZjm9yQhJW07DuCwrBegynGVFSx3lRAINo0X9HuMUGSQvNwprOvbNNnS0jef3a
kOPMcg025FDnQbYHWjTdHRXP7Z9EvffOmWB+Qto/yx6UPxJDxakU36sGJd13SmkjMnMYDhZPkF1i
iMYW+Cdms05+5A/EHMgWVz4iwifWTmy6PCdWoPHEp9IDXSlZuC+8byO5cFbC4Rk3h8H47/1xrzaR
uGbEG4+jOi+MZOeJglb9K4JUBOuztrF6c10GvFDWO2Pyr9vv5LdczhD9Z14FoFU+CbWFpyHg9PZs
S50WPqgobq8uA98YKARG12hZ1tLYZq0TPmuwjyk1DwWEJ276P9OFcMFOsjh0sgEFLis1TdasgEsl
Payf4DMf7QlwRvbABRUP5DcvQQfDyNtmoa0e1j7LqTNlgaeJYXeCilFJsTApLBBWj1PBGRgT+8nL
T5ZW+jnluRmDWmvmcQ7VQxTvPDy5qbzoSBrIfsIhZ3SyUrYAp5btkWCnOpWqA5u5tY0Lx2kK6w/J
+Uc6faxtN99k//130qz7FHARGjsaobip7JLoC/PZT8o2zWu/rtpVU9A1BhcegbrT830JBkB54XkS
cjjkVY+M0gGOfY3T1pfeqKxuMlMY4Df6YzqmG1YjwOfnU7npdOPSTiTw1btYfdmxMnyhrR7GIL+2
M2RMgtK2cw8MsfTCbYiVa0nN5CRx5/OCsKHs1NDd1MOyq1hOS3kpiREIDqZ82lnNp2XQ16p+/1uN
/56yq7qrR+iHDZDLpeOpSy6cfaAOZwUhitbydmJzJMyTxCu1U4mO+AhyRav9bSTkHR6wXU5wpXQZ
BaDXuh9W+++ABtckWZ4xDvIZeuWuVcx9aj8Anmjrd8tCQu9cFeb67xI5KSNhU8x2XpJhE6HCSwRU
YH7C0NvImU3tn0RH1wz7hPHjfHpSsJtfqumBWE/yCtRUUdAwT6Fs1NI96jX1a8V97BbP51W6IDbk
qMnmYn+muEZp/8sBZnOqanJCAmmn2M9Kda1YWXvZEq5deuAcQeeC0IfVSqvTG5zLwuw4HqqXUSCs
XsnZl4viDvRO9wMTri4CqyuED99RWhnd6GSE+g5DnWEKzND4Zfsx5YLOsPoXrmiLDXQ7eNP0t6Qv
fQuUqHymYRSPRlu/JZV6Z/D+qvwIE/WUA0lB0O6UUeQolPCs1PYXjSzQl9OEoRxyF8euvNhd+5gq
T87YIPxn35rRfmaj5hOuOX5RadjqHuINVBLZk+InIZjwmpaVuIeOGropBQAyR3aYRBq1epWgSCwL
YYjYNh7CjqzD1NaFnNSpV2As9Psu6ldZqb3SnnoY9cu0IBNC3NbWwdYobrz3gKIRg/i+2RoteCE1
y+VsdvsEj24uAX1nku28v2Je/u5FJeI4hUP4TsWBMnr6ChdnK5Wzyil8RKjX+LRZfzWGcDNRLW69
298J4gzX82tcGMAXzX3r5EcxfS2iFP9ZHs4GZ3p0WfJPqMbrKDR3+TiDHwWu57w43YKYEmshxzew
vH+DE990eqzkJkAzK31aZ2W1rRNKIlW6MwiDI0YTSAzsUK5mTtJe7WR3dpZ5rVOQr3WyE2fispkI
K7W+PstndfOH1b+JCVBDa5cMH+X8KA6FAY/rRglfuVm9I6MnjOavJPIQ15H1n55oXxR7DOeXPl7U
prgCbXsRMX3SGt+rg0MvkAYtup9V45M1Yv9xR/isWkCDRIddQ5sqAfAnLjw0211QPQEakqibq+JK
ecOJ99CqqJ/03DN4ISmB93sxmcM43S/lcXLfkC694efj8tXqy5V8OL+SUfSPa/3EZ6lOuQusEM2f
bTswX1iD70P4MxFXW6F6MrHo1RSdx3ygTWQ61I7l8lR6LzlJhyT2c4lWkA5ME2IoUT4WRpvmg5ho
Pp7v/kwIm+PPIPJavWVdQ2GJDfsPMdP1P/aEaOny1btITI6aihFrV0GINZ/PURbgtBTqFrpEuEbc
fcuKJBKWz8QnAd3PiZYR16FlR6U0pK/XbWSPQRB4pJEuC6YgA8gXHHZGVpXY9SebVt4d/Zn5M7DZ
pchY/d8yiLmd2nIfhcVb3dQb1l3QMNhULHVellt5ELY/8HuC69C8SfYloxIS9TugyJCIpU3w/IpO
hEinosq2aXcfRN+4S8lT2Nsq2ShmjmSAsKhMv9joIetBVN33VOQLeVZeezF90Nq7G/Nqz/NCmacP
OZcvBENF+sUbCyqKc03+FvMELXFjvldM/blDLrcCogiNbx1U1r6ElcHDJvyS3Bd7DBDhT1vNzwyX
uzB+1teAGE89G9y7yqNqdrCJ24/G9nwghMXUIOeDccLALJTpezU9z+TlrEaN46SWsK9IV7BEFEu+
xSKzuH/BHANHaurZfzdqrmZT33p4eN6mXLO1lf2kEtmTv0qwhG4lbtfdSHwdUy0Us0bPI6JNrJIj
gZaN4TlJ4PG3/uq1UCEEF49mf9/bVH90+1Dpwy8I8ZDKbu2ny9iDIKxLkMf9nasnX2oOeD/LjwsF
FmsGtNpBhonI8qpae9ey9Ojp1RpaxlpGYa8UdTZXoY6WTC94AQAFdUyZTaWMKySra9I5IpNkhvvW
bug2qP2jrjjXYYInbRQKuaB1l5gQJFCreeZA780IeNVcFeiAEvdn8K8sDHsECNHK1a+iqJ+bgia8
Wrr0ZiwqQgQy0M9a7EIFMCdmjCPg4j2owvvZrTbdXJ6NjnMXoR+8j4sZVeA4rw5z3RyWNPo1+1Lx
AY+Zp1al0d15mPpU9b6iMb9b4gnUYAd/x4nc+7iiJ5eB9wbiqWiwt6icRoH6oQRsyZqat9+BPnmE
lPJbuKVg2TzHj0trYFArgY7I0+6XuP1FaaJdlTzYIzMkVFSm+peM4QOrZKIx6NroEoVuMJ9cuk7r
dFgoHAFcWDUm08/SfHBgklj7fgmY+OT+NOZ4qyE+gI7J3612mY7IMlF6Cm5Bgdagsxj/CgjH27wI
3yMEJmj7w/myJqJh1Z4TAGfKvR5AF6HMfQR0p1EE1k/9XBxRlINI1Qcf1pwDGDZ7mdwOMtVuVMs3
5+WjDDRS66xZ93UIqF+FFqPM6DlHjs2zj8l8HvX5MXamFxWp+CJJomNkochFeR1KXdm8lwGV+smw
jrpLka8K67thrvtTHoQV9Be6e/tY6Zy7NCqObhwmuwnEPsi4BeqEZsdYwAR2lDq5ZARw+ynax6tZ
r9AUUoLX3IXjFFbhPzvDeBkj2mPSDqtNOnppbNFXRSqnb9IrI9zjTbWkV3dUXzqe26q8O90cwFrU
pXub2/C+oDJyVZgRSAn50M/NYQS/ubX68WjmxtWkLbJxLfOg1dNVhah2pZyq+x2Psh7teWt22BLK
Cijklc1d3dkSzY/hI7TA5bjM2nxuLEp6WulG6Cr3FVyKgBe9wBdo42Y1T6VBItqBSZ9D2/ciZzwj
WlucdGiRGxofIUWWuj6prUenrB0boiHmQuXhgPx0X38qcfVNH4LDqzvPsTlQQkkx3IZX/jDThABI
m/VwowVD8DtDANmosYNsiWZY+mdqZuUbt1ptB2MgLB2bvN0NTRGe5pwmEvxHM9oWAPXRUnPp7jq2
cfXKRD3EvI9DYDvGloNqSpU72U/ZGD8qHVYEOCZtN21TByD0evucebl9QSDYOHReu6878xg43l6l
qlvm2XUuCKyAAh1VHfwirZqt0ffdmvrSV5UAZwM4aGsKzC2cDZMAWjYdRWDaJ+m9boGrdc3Goizr
bidj7jcAUmBOOQPn2MJsJIV3Tg160Qlthy5VCd2AaPhTMCZPOpDaba3lTwx+AYZcFHtXhTCWhR9l
3TqrOE0f8xT/HPTY+1SfjV3LqWus/H2oWobrYe5Nt2XGUkDiX8G1zd35rh8cKj0y6rEG0rtYhMhW
fzdryZ2tmNYqoaaZlgGFZlL/IBrOWWT/i2FUmjQFTKLyeXIeF1vx3a6+MK4K/CkgEWCZFoXAsr9S
Qklo0NeFAcewgTcI7gs8H8WjDf35hzq2X5BSYnrHsLFazJU+nimlEmpQq4T37eaJn1bWNildjmmq
XuxZA2M9T5d8mkAYBPhVmqcHuZOGhgjzQK4m8Ho2y7oZ45eSIbPrKpnuhWkb6vTNRmvPYr0h0QEO
COupTqWydrz6s4cKoOvABsr8pseLAo9HBZEchned3d6lMs7HM1M/LCnqGbELfS2oUt8U1H3hHZol
gqCunyi53mBC+O6S3SW2+c8aPKGJqXS2i+xOV8dgU6aJDdgsQf3cUYipR2ujlzpg/f4KCW/b08eq
SBEppoTwaq134PFXfSxhNOfRa5y4jw0DBTYGdZg98e8ldVHBMxxnF0zZ1sxmX2P9zKJ5mN38vtTi
Y5s4j6rlKfyCRw9fL78UNc8oTORbxDMGXy0MEl1aOpoWbHFWW8th1jo+3ABSMAC3QjL6Po+1dwRa
nI2TIZRXR5a37QwQH7CvJr/x0nzlGvk/9HbudbXexc2gQvOzKcor9jpUqvcYJfpBtb8yxmUx62T5
bWkwVGO7bfPlva6UW5dqr0ZDVdMtuj2gEuCxPSlV6VyzsaMEBUrTozTG8FxIv3oPATLfGgondNa+
BgQvV1YAliC3zwkqbeh3vOrJ5NtG9oq4Pk08JXwMhvnk1EMoCT1NAXsiH6lpUhudcUUM8Uxr9QXH
8VU7DGxS5xR2kzV8A9PeBmPEblKexywBakYUMTD0CF4tMz5rBchtvNhP2jSeNQMOth10D1qkfapL
fTHM9BI0QbIaqrJfL9QYhtZ9cAr3dVCAM0whu9rK2mE/LUjIZcCgNSveZbHznkzGQlMOGhAqfc2q
Z6yCUbZ7K+7WIBqZD5unT2lFH71rCnXfToIfTLzI70kT+rj4tAP03jP4H0be3g0WYYSZmT0g9mmP
bO7jhP7TSi9be5UrOT/TRyh79OlbsKKKp1GjDh90N7hz9PkFZ/1Up86p6EhuTWu5IUJJ3tokz3Sw
wjXrLJwjFiDnyBPmFFNOkcXTLz3qIZqx+K1GDRoOZ6YmD27EAEYJENPQg8HblRQqWvtRL7yj6yyf
YNvTdTW1LSL2pCFDpB6ZNHGvYmAaNCfBw16mZDnXrvs9GZQs42FC9E85gItpz80YHbpqStElDJ/7
bnyZSy33E9RxgICNbEzVXNVDcqQHi0aGsgdoENMoNTbODK7cmSrgITUhfOqTIK0zOEYrGKPnyXLu
67wAt7CM4xpFq3wVYcbVmbRE77fE7YcG8LgyVO/9WPljR6LSQ+huhoUGl9ZuF9v5qUciUE2FY6R1
8UNeM/dONShcFsqlNOCh1+qdq9FV6RJwNs6cLGtLrzcI6b/kVC6Hrj7UY3BDciCGvUgkN3AlpdAe
UlpFZq+tYe1USMYzSRsmNkg7rFxjPOhcyIfYyrt2An+2gPVFg/MMH3vnFdPMzBqYCXCwYADnDyBU
zpXdvGA39tBGfJCddyblY0ejcKQlx5xZnus+bUjdymOAHgP6ELQm1GpTwi2K0vZaWN5X4UxfXl0B
qOeQAjC7Lqn73EQJhRJqAZm9qyoH4B9TQfl/pdTXS1c/KAmkN6UJqU7qfsHYoFwx9rFTP2QDLHGL
aQplFTH2RjspVrnrgGFD1mdWMuUdsecFHJxWAlI5ow47e84I/exZfXXT+Sed3YeoGo/IfN9ZerWr
SVDDxnrRiuiQusNDmY3nYJmeWpfvU+9segPbexzLTbA0l3hq9h3d8o1ZOPQX4+nk2smBjfmdW6lf
JOO1cfSjkg2PNfgitG429agTfhECo2jmMNI4KOjI5NtIdY+IT35Rr0Dnjr07qCGtbSwLkTvKYDBw
FQENAZIB5peCrweRugFVdqD5+S0vRAe+6OqMd4XjDJ14ygCNjx+u0d4sY9hy4s+enjFmBADIoqh0
Ejrf0mpgGuGJbiwxPD2Z2HAAFbk3A9YkoTQNC+1kROkV6PYuSoLrQHVb1apvp58uBQH4VKiMsUiV
905zjijaohsAcgEty2M7RidtdCgReQf54dA7EwWeaFdRtIBxtl2scOsApmcGFVAhyA1lxaszjrLp
tMS5q6N5i0DcJXf1Dw06xdwiGcliMfiAMjMnsI5sMFPFdDDG/Gyak5+llDWoWepdcACPjrZ96r01
M5h96igJwmrQzxhWj5SRQ6V40Y46YYZTW0eKAs+U8rFIGojNaK9WyHSm1tNk6Q8JgFlYOhDs6PwO
UtGnJJhlzbOR5VsRQGJ87FYI5gXWdADoQC22SfstIqK0BqHLCrOdYoNFCGIatq93L05l7mId71tn
4WrRoBuSSHZTBw4QrB2Q7n1GqZl8ZC+exVXbTRCAI1JHqjPYDq6RpemHU+sHnUjdwfXrqNQ1sf0I
wWEg155+Ysc7Do7dblFG3aMXu5maiAA3PWZoumYgrbyhFDY+tQQtvyIwAcuO6mkzHgifT7NrI1PK
vqtbOMuFtiPD3ch1NU1y6Og0kZ3BiByObgchw47XRm/sartGrLGEh+XFe72PHjsUKWGd0Vc1gkPF
aAVanH3jmxx1tAgHQDreFvk9yk8qDQRUFAamarQCfI1y8k0G88K8LjZTEW413sjMm3Hgl+hF9lT0
5QF6+rNYkJoD1hs0c1nleg7PTrtAFk43k5vsLAp3SxY/zlQo0ZHc2bbxYS2smjoW1wFWd6AOu4Yk
UXOrtejttRWAG0qyzjz6Jtl5VgAOYJvIaRkHoi2933lNwNlVaZLQw9VdGNCejqcNx3NbubClCsJr
hxKJzgVb8LIpoeqqDqz7yp4Pc9e9IHZhmdB7xc51xnK1MaFyE04jvdDsgBDOeSmjl7hDHSfJnl3C
XxdQIAJWa+abU8Jp3usal+POAdgOC6HaGAEJitUUpwy4ldCGJ3QTeGu5ko2oyBnxyq0YFhKMM26A
92+hAQLBdPiZGk30l9OrGfdoQY7jM+0gX5bF6xc/i5YbecUxMgubqZYmqBg8BUf5xSAPH6rsuZIC
/Qyelewk6tXXCkxRTJFddWj+9kp+I4N9zRbWB7M8ljyIZf0qubZS++aUWYGKDUsQHFYImIb7JlRC
AIgsA4DopG4oxoAaV6BOR+YzZOcB2ZZyG+X2tkclYoGDwNtRkcHu12ISFkyWA+88GZpLXSp7iOyo
VvCaIFkUWw1FCnQcLDhANq/I0s4hO7DVjVNt2STw3LBheiHAJ2QD5vHcsZJqS1S1PDMc9n6AIzlm
5dmi/6Qvry3ZYIDeipt8FGqzDiGtdj+cbigLutv4cOEiRLDACyJtg5jVkRb1YEiqA/iAang3EWzb
1raNtINr9B+TG58SOLeiG+Eu9zYIlM78Dez56IzZl9HRxpxn+ziZ3WuXLUewfSXIN/tZzGQ5dZBP
NLAp01lPxw1ZM/ocIDlr65QQAqloOIsbmar3stfepiBY2WMMgQmoZtM7vgwQjqJHddKPFtmRizUB
dHLXkcX0UgjstmbYHDsr2PWAps0mfhzt/C4F+W3nAG0APmBgee4yQzzCNu6mCv5m2V9sPmy0Xz2s
Y9XTwiKAlVeXB9Ol81CQmOi5zMcmQVlUIZAYqqOUEVsyLflK1vPo6PE+zvS7LrbpN1yN7qcs9U1c
edvKi5lf1EEPSm9FzI0b5UHT3yWMgNEucSss7up5itUzUk5rAmraCp8x5BLDvjCxowNLyjtrWRZn
HHx5NWUy0gDuN33fvIkBhZaPfviHmE/5cYqWWItW1oiDEkee9vexGr4Zc/Mv7F5pDRA5r1Mqa5rw
TgnwqGjTTtJ11KJG89RrFSHR9Nhl8eeCfuTSuo9GlDzGeb6XlU5dwL6UW2uYyrBCAPIMPg+REFpB
TLtMAETDknI6dqMZQONy4EGg7qYkASujoD2S7haGvGBbaGmnwEc6+zUKTtiVq/i2Sc0PMKK2tVU/
V43xbriQK1DLUevZR4Rik7cgyMJwM4+Ijriaj0w9C9VN2cnskb+dqr1Jhxn9deoH+f3QtHcLBziZ
hy0SXacZZ96QXYVx+eg5fJ876KDl2ykxj/byPGqfVPfWfPFMBnr1uZ9V855WR8tr0UPQCOUBYfsX
D4Vwd/QmJNOhLeq5J4z8k80owyBb9vRvj7M6kOJQYWYiy3qao6PmBme3zIuVpKRa4x1Nrx9oSL7G
ARJmrQZgQwrzKeYwfE1r4PFls1uQa27R966C1JdjX8TGxYB6KG+/cpArmm/ZgmK/S8QNTVgBfJgW
wZZI65AScho4BBtPJC/b1GYKHT8tDVJd0EHWKaP8kfETgyw6QkwipPY1obEeRd/JnFy1eMKAD75h
3ncm876qcpOD5guJF2oG1FnRPeuCD8HRosmLcIV0gbz0yjDfFVievbjDlnuchVhPQ4C9F7sIBg3t
k4b5i9m07EWTiwdtdB/0PDHwhwG1KoMDNTK8ypt2cqtRMPrwA2WfICtDEgmxyzJdP5NxtlDtO49k
qqZohvnkNRn8iRHf10tzaxNlJ2bW48MzYr4lii4ZynuyNj0FPR5vlXs/8t7E6RbO/KBpLpg5ayuP
7OU8NuprvHiJkjyKU4xAPCJZAUw/XHH3/EReH19SN92Pwb0mYA0eWkXxoDd/h164etnTwDu0FwOc
F+Pn8MGRDjHYjH1UdNc5UxYSfS8vZswaHuXScrKIh9B4cXDZh4EBBVJ+FDfeY8xr7wPFvd+KIQk4
l2PN3Ai3NqlzPs+e89emgQSFsauWeD3P09olA0u6mwR5AcBMQnRGf8BB+M6A3YX/uoFkMX/tsG4V
ob8ccaAsk/Yp+Vg7xGhMzn6OyWiMkGL8uLIr8wa2KzLpRUQh6N5qo9OuCBB+kGMSUQic+sz3vOiK
QDGYHYB6gilie7ABJX6LRpMM4MucAEvwgYpXb3tWqFyMtewU0zpH9PIkxGmB9xVUtQMrRaUkXv9F
XzXAnpISBNSf5dV2P0sqm5QqobqbMIJfeHR3EaazkA/eg5KMnXeuUC+irKfNd0OB8CDn3U3NvWlV
m8z76Sk36tZ97363JUNwiaVMnOfgfuPhCj7dMgLfpBj6J5ZUzvdayhRadMd0orGRyHVuvqhBbY0k
3KAhux0N+jtVelIy2P1tOG3lyqGLhEd3keU2KK1zubYnMRq83TAf2ceG6e6MjJ671e2YTnhCInIn
Ab6EsCj6H1qMaeIMWP9Yzteqo9/mReRw7FDwDricpRp+M1QiZIMWNdDqei87vJ9m4AkBqCpmMSZS
ZPzJBuW2yLlUbEp9KCNSERqJKtVOAazf7fjLCB/PYnppvGuCOaFpi4RMNT8qSvIpAWfjwtgti2Ns
UnNQaMeExjElCKIPvmnQfFJB0qq4D7ZlCFkDYYo1prpA4i8sBsQY9JNYpry/520XJN4kmn61RL74
DYmel8UClNe9dCPjCUil5a0Wzp6eZ5fNp8h5riZUoXIVvs+47mIq9g1UbmVXN+G9C0czjJODNgei
/4WdyvPhzbS7neV+Sq6Si/fMVFy2sqka2sZ0bSRnqOy8WXc4QLdoABvYl5Kkz4FQG6FKM1a5kAb+
rIdBt3/UIWU51R6a52NGRiJ33RETuA6heL3sa0IJS+lZGW9PZumj7/eqGDfdbs6tQhu+NnymdJ7k
z+SN2UhhqNEXuPibS1SRpSTIrIttLjt6pyHyQmJkM0KmBqig/IWUeIrQ22qFsxVTap3dsV3r0ehb
RNTiL0h7r3Rbe4xqAeVhhiL8Z7Hd6Ya3k1MZgPTzCIuT2v5taNmKI7DS+dwHW9lYmIHC/oFruU5Q
YGaECayX+Z4hpHuZdmF4+U3eeW+Wa+ae0JuKtpp5HyMdJulkKYxQyH53kdf0a4W+puxIBHdW7Zh+
o1e0SzGjRZUf2nLaRczoFPMJdSvmqORwVsVEqghmyx6T6zTTAeeU2o7f50dsfMtCLJW2CWFDlPaz
QTgbVykBDTCa7keKEpzfiVheTDUqhqWWHGxAPWJF2HkhL5Wutha+4MJWFu9hsL8iCjDc2t/1iFEq
4i6xnAuRO2Tbda99EjaFCNzQSlixnXQL6hfCQwUp2lkWJYv+rs46QHz0JcQsAhDUvXnnobgl7kIu
z4Ev+28JsHOZ5OAy8p7ro9y9kQeeaMDZdb/xKHKZ/VVChrB8gapKYHutSODF9ykh9AVZfSy6vFXC
eklMu7TcYVzwSfwHG0qnJkVECVBwwKf8v/sTS6xApM6QAuDCqHqvY5gytj5u0RQWK6iPvw07ONUe
gsy7SUjH50kOOxBXliCV8FTcVAkseQZDK65A/KzctpwW/Co+XLZUuag7XE0BJSNN1V3FkdK11wGz
iO0Wxyrbk4NhLJCOsDoo1QBJGtcqEBc5mC6ahWI1Z/5/yoH/cTqCFmWTCiUVgG9Ufz2CrDz9EheD
vZEkvwUzICsalfSstAdE7J8XOvfi09jT4mwlKJJImEqMb0bvciXZG7xdprFSRp023B4iJmssj0Ne
JDEyMQzbTmIUdhSPp9nRBkwHzyrlAJ30RC4S8o5HMiqH48Kauea8tVXzArH9dUB3Nxr6Q1srB+bp
rDXnjezRWbGFyEti4P+L5k/pci0G5SkYoUwDrwHMt1IoVCLWCKLrK5QxVdQOShr3rU40nkJSZT/h
XEbxnoyXbViuVgfVGnY/1By9tVerzzK7xGPdIlv1Y5y3hXwgrDE48xAZloL37qHSWZyYHvSXR5BT
04VnWhzr7xF2ozNgAJ1W/WkA6mt8GY5MCIZcSOtzJmp37WELUAl7OdwEtqt56a4YVF8OS8aWT/Ts
1QjBebC8k2Cy0ntkUu96tQR6misniQqN8GUZ4kvYhrj8aW81zjExIH/zYuUESjjjBDgEIAFejeIU
MQf5NNA2+6Djys3iRkRNm5bwpnssK/skB4QjWtT9X/YgyY2mAJ+qax9jZPTprsNSOYRIbAsjjvZy
pxYR7UgvlDES64ESOAUj6JN0S62f//F0XttxI0uzfiKsBW9uySabTW9EUtQNlijNwHuPp/+/6D3n
3Aw1NGigUJUmMjISeqISIJmErPpb27D07eC48tYbUUKr7RqbgIKkTvWQ5cfAaQ7h7r2xiXRm2VK0
oRxRmnhQouGOR9N76XuINFS9zJReHKY/0yqG7Jpndndz017SOn29wsnpOdfIgVKxIBaua/sphR+6
BD0zmZx79INgKwxwD+qNI9jfyNFWXoZWX37cDCSYQYezAWhrcNZLM1AVhw4y/AtzRV4HHEESB09g
OqKmtYxKGu+bonzuhuxJMZ0fhXeT6SCC5D+2yNcuUfu12v1rvxlAq9kTWc9XynkIB+vO74x3H4qb
EmCtQuCMv+O4OQ45kV+3FY8G5Cqn/cMQ4c+xpU/eX7rfYM3B5WwV1Of93rtKWys51CjJ9D0u3fUH
SI7Tk1eUdxAeL6xlAZNkKO4y3LN5b2tkUC3XfMlBx5kXcB8U2S3OcI+RD52AqbUHVIqMQLy1YW1k
eZSnuYBvZZ59FlNH8mfcI5WFapxxQ6fzrdkk5/Rdge9GoqpInzOTkeUmqQmEhHA3DXCHINge0yx8
rl3v58SMVOY1HQOqWwjFfRQQm5W3D9t+mproz1Di09wNXdM4ty98TRu2Q1rD49qk0wbssQ7rl9jc
/zjEjnadHUzSRLlEGiJO1uzdKh7IwdQGsDiDDeMRktLE9oRWDFdayQWBr/YOxgWdb5g46jpX5Dq3
BroyuuEx3f61SvsHT/BVbiaU0L58G63oFiUD9xxsagkQVWDLvlhRdmQmAYBJ5xHfbNfBxtHg0NQU
MRXAMHT0FFbIyKwDJSG8C91iyCnxuTgXuGPw3XgLiiLgPiNFdVgw+ZCanyK7PuJWKuhgE3jF6oQw
wtF1pNlAjNv0p63QoIB8P6tY8MPYXoL//NRgRW8N9QSONHw9ZYdI6KgzIMyeiQAa8mQ+U/5IMRT3
IdhPXhkBhCO0N26Qsp6yIystzlxFJa+tdUs4wFVg9QBakNzCNdRFuInAoIjHiC4O/kIXDQAmwVwL
cle8DkAUfESd/zVQSDTqGkB4OBBRyPAruOKKjU8jCSe9IAXBQBMCnxtOdHPYNCNIDlMjZ0TPLmXJ
GlxdLpNniLr6HkBLIMU5nMY40jHxYO/oksNljFlP8fOYMdSn9BBSU/FGmKPGB4+oYgOk6F9QoS7J
yBdsdoxIR5vEiKcNl2MX/4mbEPUSSCFHlPYLfq/J3pvx1GMM8+Veb0sQLC4+2n8qhsG/xEP/ybpz
fT2QXjUZSZv/heGtVYYQWGpn4CabdbkUwYEFz+I7hnPi3tcfcht6Ffpl/lovjy1iJtQ3EWCQFhUJ
amvBc/hbRo8W6UnbbQdy+IMWnl/IyJoXis+T2kUISS3rByuE3RYmMTYv7JyeT1dcw/Xx1fovrPoZ
bFApf6WhuNoCzDp0g+lWsBQ7gbekZEUZ6IJLlrd1uTf8Jv35MLshL7KsUHbQVVSQneLPkEe58MCZ
LMJwBSA2LB5+1GXv51JIxZOyHXqB6sV14QDaQia2iv4WkqJPpMF3Z8Rz6XHYKGEASrlO8sv2Hxhn
dCSBPlnxdEdj0RdxU0nctGweEQALQpLkmndEDSJryGEKbGh0TsjiXFSwURU5uJBCxtp71GJO4U4v
CiPtCeqQ3rA8+2rxqh9GwKBJDgv34ZPp5n13lMFhzWjjgZqIeEXzrlJyFpOfusBzLds9u1rt8Alm
5Yusi+LGnN2eYRYYCfOWo0PCciqAlpek44C97yWnOm5O/YoSO0JfliATntyt6wsGdJGgvJyDTHQf
lzvf309DEV8qjSjL9SExXdCoNvpkWWlTuy2nd/oND6pqT370s5yjUxVa9FYJzmYrUeezKjRGIK/i
rAfnmZsrwlIdiewT8iD+W/nzA50TfRqoLYg/5T65aQE0dAvxm+KT2LV76+JokBiBDe/T3TjQOxgC
e177pPjrEr7FHcgHBfisLD+HnPzWw6OzuVUI8tfwSfkPq6CgoE3r+zMKB02n3tsXAvKrwKUOBYvZ
ocyUMJINrjxAmLd095mLGhuFJPCbJTtmAZwDz78s0/BSd8B+YB4SDe9EhDTT5JB+rEnl+XcouXbP
cEC6Qs0JXeDwyXcf2+KVC9WuC1jGCMv4z0TRDsXNKx8Dl/j2Y0PxN52N+xWmLbJ1FIWjg5/FOhaz
T/UoGL+aBYgYY1Zl7S1SPz/1uT71dDE8jQezSA6wpumDpn+T0iEvVJBZNAAqUW3gTHBKlTz4rv22
BgjcDH2LysfGhISCyVscgm45gbRdtC6R2v5poyVR+u6Bd25YmBMOV0fG0FtY1+B1RI2V9uo3zG6/
IRPRRw97j6AuxIrZjI5Z+82dT9bJbt6FPQbTfrblBO28e8dGdsXIsGroFBPJ84at/XOkoIUokFJF
ZGsuBbEQyWArMtqDUoIhddgo7x9It4WXsm9o374RxC5bPkDu0BV5nep14XAbcYcm7QgAT9x/N+Sv
BVkNOglyC3AnjrN10h8MqqyA2fOHMhbzAsjhvpDtgEi5Okna1QvjF8Fr6AMbjeAcgoSx+5jFMpcP
WfCeDNutkqWVcNWPjH/nOLlT4B45802HoQ3sPzQ+5Vl0a1bON+pBB+IOQHmDnrLsMNHfweVFGuyB
Ed2Vhmd091QmVuCygTxmaXwST6SIsts2928dujFnMEKU4pH78q8Z/0Z7enehhEcFGxViZJgEcXYr
zWBoKjHHFOT9xZlAaO3fdOYcACJ1jKPIOadzCRL92t6LdJPtxxzh6936sbsvM5LeMhB+7v1bQTVe
x54KI3LSNA4n4IyR9+bmGcI1DOooMmL494SjAfMYASjIiZQNrB8QnKGOP0GMPegoYf+RKCOzUToK
biJL5RikwNpPWM4pVutJMLkH+fnFercojKQssdJUVaD4/QmjIDAkzOh1fcir4ZDFtOCyZPzwf+YG
U6en2UB7hXywYQXS4qWU/QuO05n/X7jDHbHjRnY6/8LG8LvavPVyr6xv7jsiUXgfxCVsCvkXJZla
YyKPFFC6aL5JHnGMbY9kAdxKTiuxBk1fZ8RHIAOGgNvi5shOFospkUSpfDifx7xi7OqQ/KsKZhMk
J4tEnt8a1lM3ox6ev5q0CvRmLLOZNh86R9kLKfVEcw6VF4qOunMOes4uAeIiiaChtFeazc/EuuGT
YwgBPXTQpGJiB83AKEIV3wK0QSpwOkxYJ5VhXv30ohzeAzZ2VsDvtr8LzZ+gjtgJVeF7ejPWEG1+
HPtSMfKW0MMic0WZIn5rEhT7WG6F7MmOX9GqKhdXfpzPIV3j+R1/qWNRJq1Ww0Utlx/qvAlG5/f/
+4KLsuib26zyaMdMFWBTsfYsKlgiKyYsQ4dlLm/peXQ8wFnmt1JcwzxwEXKWwXKu9u3v//aCaX0u
QG+4I1U7ddLUleK9nK0J20gW0+QocVXOvI6zzx534/ESI8sdjzsDqOl/Y/mdRd/olu82Ys5k9uG0
JN38mG9qn4v55QP8zfSaAs5wL/yAuGgJ/ZuuGR516PgO34+yZ17l0DxH5Gw2aTli25dNcX6tQVEc
wMu5edo/o+bbIvVWaKwyMlkvISUBWgoiyZqwiggKkNaAQRgIQbx1lAmGnf0NREFUfS42UqXZXirn
352yCBAAMuHW5xrrFXEP1ZrLFwr4VaSP1KfNFiwy6wjD8FrcKjEmuDKBC1QvMNAEdijbhD8nMFsR
IxYAmXnplbaYwstuKg6L/YMbFWDUU7TVKdotrca0BsBn+Jrkg4OmuJCjqmCRq/OFMJZQuF++YySU
MO+W9RAS7u4gK15G21P24kDdSXhHurNsia8VNFLzXZT/8CITz75grM9rDqSWgE/JmIJL6EFpGE0+
sFGl8T2TpqVWduSG5Dp15CHjsM3bMHgImYEhzHUNmdLBnytATtpvfauiMqg0L6cyZwGvj+lwO/nn
GhWXEieHVcmhJytgN+9TeDZ6zZAeeDBaMA6MuLtYWAzdDyj4himBvwnhBJBG+y/54KUOiBVC/8O8
VaDr2mqcTDYNO3hlYAIEqktZ4cr6p5opnhLEYfr24cWnj0DoGBzua26YbprLdkouJ8B/Lsy6squ4
TVV9J7uka/1vQSC9M3vD/1sW3sFanzbMAGcKnIsPkzHXiZQlB3GbeyDSvJf34CguFBq1dvReFzlN
HtRMSnZZ9Em5PKEINVERDYhlVAXliCJJDGeIf92PGESv6E9ZgvwBrVDnMLo7Y2KuN0Nm2y4LAmJB
6wrtKsrtCTQbGFl61Hwt/uVfgg/xE1WJauL0AXAruz96VPCrgnlVeGOSc8yubbkwtckO6g/LFk43
nfM29ryL/IaN7AvBmwcOBcigravdJAiGV7BPAD29f8Wgk5uSfiwPdLiivJvS2orNF4mkGO3DvlIH
pfLb+7/l/7pHXj1mJK5+R4Ej9BJjg14xcJR/c65PCjUHEtLWV+Ax4TwFxMuMmyOSQngRlsUmGOKP
z+4Kqsh5X3A+OsDsOshekxl5DPIX9gxflJZSG71aeScYfneqvxQkgB/p8cjPVESHaFD5OyprhEg7
UqSgEpwzxSFE+xc+pLO4MY96StZtSz+MdkFjEXERKmFye16ZUv8oT2v6oUPFRhKvsuRE1GBNHKEU
nFyngGqe2G7FSJUQkK9h6kbeksUPB0U6JsAGq6SCZ0e2IZeOI2XkCbPAzniRmVeP5MZtxpHYA9pD
+udzNYuWM2HPSsSaZboTtMShUh2e02FA+6SBFq2xi4TmMeTcip2izk4zLvgxX7ABWiiWgSqXIitl
ypxCgPm9PucOPT5DH6Qc3fQ3gcL6X94lex9Xq+fBbOt8EjrKlfz/+PZ/NW+dnWUlqq2EvBDQ9oSu
SquD8k8Asq+z7+6Q1TNqbZinmhJmjohU0PwDes7n6GxS4Q7jW+y1ys9Kx/RXqwnOC8tAGBi/hxWk
uk1AEJLyEAsAa27Ef0RlJSMUpulNfkafwD5SVV/nF1EXQMYOgy5N4fGA4OlN2j0qUZL3/C86Ooee
RHYdJWqiBHbNmY/CnuB4+aoQYLqx+ufCdtG9cseKlTCtMkwlhqUeknORn8XGfq1kzgLgs9I9cgWV
G3hZZdYdMSI+KLB2oehVvu3fBNPPnokMFO+083k3zmbLVyo1wbsrKiJk0UcbgXeDw2BiBhRnEZ/2
toUqVgFIwk1J0DGY/ehkuMbJX/PrDBm+OK4hwgyI6vXedZA9iMLBJ+B16Q6gz276zTEVuY4vZhhd
M5wpNulAmo77Uj9DBHmyi+bZDizyN+MhgDpaBBFlF6t8TXpkL9nve9le1Ba8KUjVrbm/p838J0Vq
Mp9tal7e8OVuJPLRnjClwngu3f6pX3O4+PExRv/6HCINkOByQKx2al+rCd8QYyAgsz9AyX5TUV7L
n1bOXRbGNKVm18WQ/AEaRwcVov7Qd9cgSNVhXLInPw1u67572ub+hgEID13rP/RDfy2KVDnEZNZr
8kEJ8yNJh1cVyMd6vVsmOmP5/CVwPlSLGEtUqeLhR1BGv5WBMIfrjqlXd2G03SdSBEA5pe+xArEn
jvLk0LI5jadmrB7z3r5ns78hBMwcqjnhbDvYscj4nSP+dZFP5sscp6r1HYN+vFlH+GwZEokFrswz
U2LnFPghnBJqYHZxq7xwnKPfeH+y9+pKoItLrb8GO1OtICx3qn2ldQV5iQk4qFExh6XopztxIOKu
ey8IGxguDWmaJDgzumNkJWSNHJLID+nK6ZoXJgDcOHZ0h18Ui9bxDWITkKWwh0SVeK13GbFLbXe/
q2H9RNMnk5DekGm/Mhb62VhnueE0o81wdu/pp2FcPYlbRwVjd+1/ZftSJ4S5gyYCHLZh9E5m0Zw8
xNP7MmK+YHtalvxuDaZ7H+LHRYdMLhDIbbkP75PlXXTDXzEoZ5LHc1kF8sMAC2CSjpRQMyt3nx2K
drP/qRiX3nUxm48kr/Q5/0I69ntzmXWSOExQrF8ocH+gwPnUJuiWlvivYWCM9uLD4yxvDSqJVboy
jSG0blM4wIpsRgxmCrfFB3fI912lOBph0C/AjwvuVW3VkuBi4P+lMTE/pntDJ2pzOrN+F2Ie10Nk
ivE3mB+fVbBo5NzDngwEwC7fx9+DYZIEmcOPemQWOAjlhwqiboEWPHFkS0vm0K1nG+3Be4y8/dsj
blJmWezr9dltE8UFeXAFkqEcQ7VMgpPXkQRUBPvZ/acDwi73dmQO0aq5b59R7F7RfXpa9xJSwPwx
Z6hhg8Waq3EprBFnaEXhVbW+FvAZNvtHMDz3GFF2iWyjOCiZ3xzxI7LBGDkFRVM53qsGGtLXIEhF
xPvUxWm2xIqUOEnChMsKrefWMkpaDoUGPKtNks7sngt9LQGaVffCio9EzdhasamEH5KSOfn8qtgM
I1YW33KMSts8/yPO2uMAk0i20mqS5yYrfhI+hFWhxHoclkuXAkzOzST171Gb0FneiKhw4FyL+xcv
huoz8Z9Sbm6Pv8a1BEV3L3gFw67gYKOuwFncpuxfrqOoM+2Hk0w1nKl0SH9gwvukucGy4kggjCC0
ICct5LgBmjLt8VuhX8SwHlogEd+hiyhwVTIix8ceUY177BFNCcDEtuhFz0rVAp8CoKIEAhdLjkHy
wHe5V974Vv/uzXsNfQJHYLWkpuHPVDWN7bqn7hZKZJ81lb8TGQaVwemkXIWnzzhwK1GB/GGs+JoF
JTo6v6T2tcwIM6sP+KB9TQukjdZCHN+aU/QoJMmL0B1gSinVCj6hW37Q528geSOInZPH65OVEuvo
PIGn+bKK5eRSqK8KaNbTyywVTushh65aU2/mLRT4foFi+EquahMY4ekI0ZBnVERCWFie5mj9Q5fh
hclPx6x5ZT8CoW7avVPNZMPy3gsRc6H45VE/dejNqgHVVK82jrzRAFlX5dW6QRD7BYUmdfdwO8ov
Ka+jXNBjHcXEKhFtoq3oea2q28n8trrwIkEeWRB9B9RA++THSMmbnSEUSWFgnKawSmhjjh8VILpS
+iopugDfB+9F/VNAkgrTqq1YQA3YEtglSfiDpKnkbfLU7MTK/6sNBbGP/de2r7CPTB9+O3EeqYh2
jFYHHPEcvQyoHKGrbcUgKr8V0oLK9JDwiI7cNr3r11+qqZAM3IieKm/KX6t+xV1xSXmVkP290cFK
tNGHxYnl51MFPglC1VHcYYZ4YNC8WoIyVcm4TbCDKSBewsDrrNs8D7uPXKXN3v93pEIiHbluWM59
hrobsPQEnL8Q2pIZU/eC0wsvGpx7cp6zYEK+9V8uwVylvDYZjfMNaeHKL9orFXCkksQPR9rgdvRq
TahtUF7qJxugLEKpkkREuQQ400AU19I/rPQeXFtWjcSNuyrtszlRBosmlbwFW0dEgjKOrxTVk0SY
TXOVBO+g+iFej3ScdxRjzmgVA/tUFYX3xFkcxvYBTEZ1fGHhqLPf2Tb9QhnMLGrdfGu0/pJ4K9WF
MKt7IUXX1gdudTYUC4H8+W1UNC5zb78WxMCohIsAWTCgWtmgkQQ2Zw+qruBSFOBt8c70/kXN0e3L
0LOpuSPaAzngt475owO14ABA9VAUpQPNXteLPBOvUB/qzqdURUMuWINfBj3kzPZVpxSb1bnLK2E/
N8xqwH4lrxPegeKJ8DWRbAI3vGUud4q6jPjR2kRmTHeHeelv+5kanb00CJfV6306I9cJA2HAqfeQ
DomY7dW6WTB2ZlhQr4DesKFdllf/PZ2qGYsH0d//5LYXiMGt988+WNe8QR4z5yDzhdvkzQzsqb5c
QEs5tuPB9FHXMJYHlZUsaBlTNV8qUvPS6pdZtofBsU7CeUb6upmiE57pSzH0EZo1kh8empI90ylQ
7YUUtr5WEdIoVQDvhk6jJShOEzXbve/fdGmt7BJNj2MHLDil411nmV99ED4lNr0bI5JQE9pKKnVE
wK9LSc1pCsy/vQdPdABHUY1sQGRr3f6aRccA0L7Orqvd+7O5xXZYmuYhg6c39strEppkCi6akkFH
uddO0H7vB+bBZDXXKxJmqA7UkG0kYnvmWtVPUbv9rCuK424gj0K47dYhok7zSSBO08woDw2cHedl
GhJ0xlBUY2IqxPEHO5g+BPm2cQTMkXTxMYEtbdkArPHifO2FC/wINxQ90e0L6ZSXKdj/ukbzo9l9
tEFN40YWeGaMghAf+DzXTkwnYW3lCfBkijQc8vSR39zbLULwXfw0++Vfy7XvC4RBym0/LM7wB/UP
1FP2AgIWhomz7x7njIHeE9IpDKb+at2CwDP36MGwq4uKCeewxpRBCi8xA5Ttxxdn3o6ICjFfVJlu
C18iDV7t7tvzThXWCDXNpvmD1Z6pUPNFmPaZQSQM0JyewvoOAydvCG5xnVDM6YkrxDuipUqWEJul
YoeIfDKKMiAx7FzMs6lao4DfYWlPtVFSPKa6vL0gDMLQgAA3/B3DKSAd39g4ugBWS7ehHFpwIpVu
treOtWIkIbUtzcO7Ef0/DrKwKcZJo7Wp8qOAZwZpksRgheBjaj1ki7kRbnIhw2sy+/YcIRW/FNWJ
DszJZr148LPtDa711rgN7KNINhuqeYLP29o/Q3BFg0qU0zMrvjnpBHEq17T7kuVqT5FMWgLdNYeZ
PL/mtIXg+hbQCNdGGWq/gdemWIK5EUQ+X6vBCQRDgS3XVx/wSd64lw7+O2aNm9n4O9U4lFobUMYy
xnxEKsMQXmhJdoPxu0AXbUwlC7W8v/Ln00+K/TG6aXqNfnsrvzusxa1wOl0sGmh3WQ84GCTUAOR4
UlUqWCHM2wZL083g6TD3DX4h33QGF/LhT55SMIXY7qmd0jQJb2nO7iBxPzgx3BlHqErcrQxebq13
16b5FMtEpyKQWf/MbIdHEniCCrUFcKMrfrucxqPMMB/LlKGrMSSKBN71W7qVO4qSNjosc8AAUhyC
TSvbFtQ3BKfsngUelj7VA6varJbOm+Ea1bfbnkg7HoqPEcO9InDGgMwru/9benBdx2T8N5n4WG0F
PIXCYsU+PqgESkRoE825LbkGxsq4l7oSBjZPE8Z00wqMfA81sDv1n3MLvB2Qq6zN2yuWP4/Qsalg
1ZEtJXC5XYbREQbE6ovK4R55QA8h+YuRoCseBxkqwn7JnIropiJLh8eDTkJhnEYY2jRRYaOp16iq
U4fjjSgcZCqHAXCV1CZjPmVrO39H0g+1ZepB1Ck6J+NNEPon8QryjvqDYbwpR3DJUVX1XNv2oPCF
kE5lF4GAZPncz1HEDFkmRI4u9WFmFn95U/232Ut45jUtzNMvbwzoNUmvHJOm84bJQOB6BBYdOUNc
hifxEzr/N54ML6Q7UUEpIPRm+uAlYA1LZIwoA9G0wjRNyLzDsny6GxIlQ3mTKjPF3DEs7ZiNLCEP
GjmAOaFRIAoMjgCpuNroPe7dx339WFCRUXTnksavUOI48ybDBhmbfAEGfKUSErLmF8okSn+7UpVc
KYoQOOwIdbEGIhGHjFYphKfujb7TWSNQ5MFU9s1uCvi3LJAiCuU8aLEZR4F8VDLZ4ipDeaX3h2KO
PodNrTo+Y78uY5KaiNDMh/oxwZgB4fYISfnC/8nGYA8bIPx8nk5+SncC5RpSFuGCkv0QEaov8I2E
PGlQvxVVC728y28CPNUS7XfRDPUOIKGq/WczGH7yVVeNvBGWEzBREB684pcdu7QOfJMfX+TB34H9
EUVYijzNb2ME7BlrTFqW01EDpvasqj5Clyu54EiWsTEyt6+oH2d3vCzZCgiSpKvPFjpPBVxIjMw5
BBNzldO95S/c5GVBC7eRhjDoafGBGgsdA3N6BtG3Jxa3aT7ddf2pSmMBVsy2ncpzaWemoTZAfRwk
+CGPjavBo8cQII6nWkBwFkaResCk4Y6doJCgjiadbNkFZG5oj8yFw+ZowpCAJPWbvf5VHRM4J3Cp
yq4Qi4n7bAb6cOpLTykWqJ6HbF/BXBLazYh57rageViov/szenOkZ/8dPoj4Uq/NLNTQveV2oVfN
Qpdp/KsCezk+8TOb8K0emAjZZVCogkFukBfKFmr7Zy9Em1DrIE5aRpF0nmfEHiH1o7va3vpAIEba
ZSw/iNh/nD11hnhhiBSlf1OzmXNyUaxzlbYqmLWcSMGofAo97ahQvUtvrkZVH3uf0YzfMVRIvCOB
q8n+jacHAZJLDabkODK/ERKCTdpURDw5UAIMAa3F4Ejw9Zrx7b9FaVaNquDkoCWbZf/kI+pZyZnk
otJU3pRHJQt1lT6JOEWsSeWBOgLAcg/kiW3tGLbHRPJfwX69pOUHAX+tsQWw1ekWebWoZqiZSEaq
dJMHozxl1CtESWRWyFUHvWTyyM/Wg1AcNgJP2zNJK0XNR2mmwDN5Qz0D7ovggjWtGxpNOKhYN2pA
HqP4kviO70/qkfY/tIfOVq+qgfcQ+/6wWGh54JgunTx470e0hhBNhwGj+vDMcQgo4jIumvdrXvM3
StZaEkEwIIerGK1z5DV7RXHv97jhFbIUnQNojsqTytERxufTaa2tD2adXZoAi6ngCPoxg1f5g5la
sTyPZcJ71IjF5glCEYXu33JPYC9OeZJwjnjLHqT1avoDl2bBAw4Wkt0TQbzn3dJ5fg8x6nkdGMFR
0MDBANTc9e9i+7vYfkniUERvOQkb0bQhqM2rxXKwdi994r0PfkOiAcjPHrN7OL+yYIJXthH4ZZQo
Ni0OHhyjrd0EhqJrGGAI9SccZt4suxJS86MCjbV2nqiNjSvSg/57DbpSbykpAQgBRp8lGdftSodE
7DhJR3ReCtQmzRUOPKFdXA+3vP5r9Dlec8I8PkEGQHRO3o/W1UBKM2RsRUDfcdB0d7xu8Qx1owsd
htU+PoV0tLp4KSzZyR6Mj36ev7MsvNNVfBKPDlqxtpG/OTcV4Ye2hR5yXOyTMTKlCr1SebB6WJFf
Q+EUm60lrGv/ZRj3x50kRkoqiWnfw7p51HXGdTjo+zIMsv8CuuT4AMXSZX6KV+8Vlw2eYJzFG0NC
yYGyFZQndXoo+qVOsZ4nyWsd9np8bIEhOxQDsuUeNW2wHIIRG5VQPI30nSe6AeX1E2a1S8gR3eUG
b8WOz3oiEItsYoZIZuXx7ykz73YGfhGulJVxC4xMb5R15gquEQU0uI4BWz+xqvdupxG2VcdkQfAs
+673mqCK4nKiDMTcsiK9U4qZ58u//tAcZkr+Eqze2bX+p7YEOQbJkTpZBYQRdt0GrLptJE8ZxREP
TaB0YjQ77RoJE+QVY/QoME+t98NjpkgKfDp7aNkMSXCuCarbip15KZcsEoBtzE827RGTuyraVfBI
YkThJ6QRYoDD5yDSPjEBa0Ckwb1orT+V3QEqAWzSpH3ayRip5k2XPqwF8I6RacfEIN/EtqNSYcO7
E1WUetoECSE0tseOp1VTfjhTRvSOXVQyhRTWOfUDl+M209vRWeFJfCUwGNVoIcmDCEHAakpGnrDt
VtO8Ryfxazb2JwvbIdrCPOfJKXKSfwgOBPoJEuoM96ZoU4YZjslwQ2n3j9q7RHvkvRpQtekThvsT
vLsNeVNWFsalV7n0AMAtof54UN0NtEilMi/6SgysBBZCFCvBj3BHP506/Uqr+nnaNJGR/hhOYV05
B1SkwRtwkTw0ExAuqtl9EWRAtOMu8feG/2Xa0nI3cRyniQJ1+CdtsVd0UuPdda4VKnhb9xDO+5nN
oM2pymFFroXlQivyWp5Lex1CQUH3dGnHb3TFnIQsGpaN8iIzulCTspsKNIvWxclACLs5F0oKIAt1
fM7YSXk+xcYr42ccVGJtEpUUyYLVjR+zfqATCvR4uZeZCrP+uim30xiMkNOah4G512Fj/q0Wi85f
ahTi7OqaLcoPRQ6VGuYI8YPqyi7lE/2KYHuffPd89969mTLjCzIMubSLESdBOPcogYPwtCczWMQB
QtPtww+A/rh02aDGBjFOWS/kOBRNiLgIHdm8WvGzKSLJbs3oc8UFtnjw0J7vE7JIlXuVyfomthdP
gJClAK+OZhtcFH076XTqQ+suwItomzqe9yzTxwyVx9Jr1IBsIHdno++sj5KgJ94rRCHcz2DYltTc
VINuYRngOmWkhdYFQHyAK8zfpXGIZKKIGVkHwz8fqXlxBZJPNlyQm1dzWdNQb1M/oi1smG41ZciN
owOAuhz0VEQPwqD19Clnfa07SH7vU4xyZJPeLOX2wy4HAJXy3lqch3OzA83wfWy+oMIFcNNaV1Wb
Pnq29TxE/ZvfhC9jYz3m04bBMXIHvYDkww5tWtwwVza6G8U+nMqgIvDHdK55ewRdypHcM5aj0Wfv
NaOnrpnugbZ97L04cfXQNvZ3XtLnQm4NBN0nBERuGd0VXl39yglyK9u5muIKyui2Hs20+7n5iNVf
ZGENRTwNPzjTxgV392fx1+9kI9JDdgHSp4l861S3zmkr2ukKma1DZTNdM+HBjLT44Y7uV1DYPzz6
dhnWOLGr3eDGT6Mc/e09OqyoiRyd2A3BoA1G4ppooFvVeUBSXRAOMIAQGfi+IyYOjN6m1MpLrHvE
kjoKvgXLjq7esF06hmHS2sHmaRtCYKaiAhhXBPdwZh8o1Oaw3fx7N5xJRJKFwGpFsw0J4afOxndP
qw0GDHiQFc3riDov2nPmTW5Nd0Zrp9+1y5Bxf5yo4ACQkmAMb3sNKajtYyaoDu1nH5XIBZV5fAIH
ZNGdaXkwxvqrJJy16qw+WPv82DrVQ7+MP6emPOXr9odM/u8W58x+hD9w3MH9IvqPw8oHyyq7lxX1
rQvP8Dt2YwFDA22xfPGsx7Cw198mUmaMcvBeLIJE36x+UJaTBgGxKVvqtgm26soJKsgcZn+11Ou3
T8BWOLN16aclarxt/HvdiX5Hk1TAXRqku7yYObqosWEDviaHycnqITUIu+imTEvCD++98UYO6WKc
EB/WDHRqHl0wvVMASYnVrH/MGIZXgogELXvvjD9+Giszv/f86oWpy+WT59KMNKS8nsFJbZRwPfLi
YHowFax6KMR5qelILexjX8b7LoK9PSSHqvdQA0WtH3s34MraP4O50goB8zwrHVKyqr8xRljYHLEw
9KHEFNWnw1ulqlb+03Xtr73e720r/obvTifkgIbWtLwgXPuF4O/VPDawCvbXvEoAGhEEHKrqaGzO
p8c03Nr1fzEm6IfTst/bxYnvva59HEFHOr+4b2id8Wa3h6nnlVdV6KBKHmSXlTV9JSUJoiXcXhqz
btN9z91KZSBa36y6gBXMXK8lXD+Rd3aZnuB+eA0zVJGOYRBRSveZeYfMNAI+ww6xYIKbX5YvadH4
p9iZ3fdijk57E98XFDgmHHuzMNTBKTP7FAlRSoLZuWqGsYLVPcJz6A/mEDWnrkdzZrKXU8/4SsSZ
kGqMhl8hnDEjJxKqmoQMWXitP1Wn1aKPLnGZN7ooqdtH59CZ9FsbfjYwSyb/kHfKMtX8i9+LFz0U
pv/aR8Gzx2aCAfvDYqJOD2HbiCE7WXNxk4/rd2GJqUn1kQmxlzljtus4YBJG/+zz0pMVxk7gAHES
UqZw05Gzgmbjmm8JaQMadvETscHrCm/AiOlY1K9tA6iVS/tmHpEaeMxAt2ojvFgRu7paQ+b7LSsk
DavCK5RFAiHLIo5y4hkWBJElVAtODTAQBVxoz7vfwX1mhgaNATNjGxHTva+ZZH+3jw14uP4U5gC1
Nde1L2v47QOzD4W6BCO8FuYlVVP6aTHWru+o5YIMHZnxdelxd1UTwhdx/C93LqOvYHHRvdtTpF42
7z1rkmPuOOgM7Ol22Jyk+MUQwjs8P3hXbu4MkNuA5f2a/ewXDJRsY7rxKAw0yDpu2G+k0azn3oP3
mHbP8YbVLOzbMN8fvYosoneYYJv5Yf447tuD2XroeufwokJrtS+byN4g81VP/rA/bZnZXdruEJBS
pu8WLEknnTZoNgawMezZKEuhdsycxirllmqLPKWt6wWWFhJRw7IbUADc5DFfxtclsOk5KO87v7ya
diAHJFnvGNj+YEwJORDyzQczho6Kfg6J+KFrGXMbL/50S8mD9oOKgWSB5TeHoMm5jxZAvduY6O4Z
qC76AXLFCewsM4IOyusdAWRsI2ZsSUox2ypPZkW01Qf/Wnh5oGCGFlHlcIeUDoLmEWRk7go6O1IY
0yW9owGT142TZUY3eqcwBt2J2gEIFLEy4cIEStlSLQmxHoAhCWNodurEpT+8RFFxl1MIExJHGnYh
vMecIZIDnOFn6cacju2yP9Q5FJbVRFeLaUvLyoT3lKiiAzrUfspa+zqJx8+icn+tRJeCWUcVwPLW
PZCY3RgmUXHaPrflhNRMT4/gBuLO1ophP+x8nhWfVUhstp7gFwv9VstBjap+Mq3kpunnJ2stNIjh
LD5p2im9gfk5SQQruymSDB2ZP52GThsfKnkkiAEaSPWwVErvpsr7EmFsJF9eCYzJqbWyQUxJpbdv
ptpAwLe8djitqk/Kttk0r4BouHYG55Mdk3ju+woIOJDAVhYDfHl/JbJMpVEwL2IhOgwpuEwI+6dP
BQWYmbmO7RhdJoX/w9P886aaGF7QPYsXUBDoq7L6f5SdyW7jTLqmb+Wg1k10kAwyyIM+vbAlS7Ik
y7Od3hB2DpznmVffT7h6UaksOFEo/JVwpm2KZMQX3/AOFDDPpTkBBi+fa4cmEu0UXcJPIcxRGrWK
FE0/6JQL1Zjv1Crf9UH3Cde24IeQvmHejnNvf4zt+YFEU7c5pxplZIcfDe362kQSNKdlq5+0S3OS
nmJKcmIF0U6vxVZDqThpFOMI7sLIm9XCJKZf/LVebjG9em+BnznF6zCetm5RbbJous2IOk7YI7ta
7RBC1yolHrMkJ1Orwqxf0rkG0tqBhl+6cN1KgOMepzgUNlEfPnkBXbmOKVanihO6iDYWXbkLHT4/
2zjkzmEe7ZiP9B0SAEZ16LMEYV1qy0hd4VP8w0lKDi9AZC0iZy1l8QgYrIXCSML0qQXBZ8qgaZlc
pyEliChoybF1R7cclr1mk2lVaL0eumnnD/ZeTwmKd3NEA1djPyoazxqrmkuXoTxLZ4zpghCEx5Jl
nNKGttbWlF4iR41jr/+guVsS3bAMXb3Y6W7yMtmltHQaLxr0BFv3HCylVuCYaBEfIxLePk/uWsyE
s5TBJaG8msRdkAO5SJd309bssHGtp6z6vp3eXscmkuNIOScIqVpZhhp3eNA/H1ektbK44R3kpPft
0B0jtgBjzo3jviaQSAKAl0bTX2XMN3qqYJfpXVmHr0jjX2Vq2hdx/0NP7HlC/uw7ePIQcEQEmgW0
FWDqbdzj+wYmO0XVxV3Kn0z2mF5SbWQu7QpK3V6ioOgD3mAoMZLkaEphyWtU+J7qtra279SNa73G
0AILV+jCABSwkgNdiNRud41OrCExG2+Sjo3DrQDbypR329X0RM1KzAxiSNcaVf5Isu5Dd79B3T74
GW7ZxDdaKDu7TF/Jy25sK7oi2duVlgFlCVi/YaSIVvIYI4AuntA1P58FW0GdH9yRmr8y5+hkdCop
sIdUorqqPmefi8LPHOsI1Dnccj8L/2c7RbgNpQ2at9FtO5ZvWgUpiJbXfyIcIFIu8VXN4olK860R
QJTq4lb/yfoqaMpTLl9YtXPQ0xl0Le5CyoJ4sjRUXN8GSDBmHVSP1/FcbHSMKUqf9Sb1BLCstQoM
m0m3xzUqBhXZe8bk2wGNEg2P0JiczhYEML5JJxdBneiFjZzgzojikwbKjNy5KQlokr7OYJsrx6G5
oOZNgKGQm2N0bLyUdbMNCVkVHY9ITYwF8MMLaULzJk0WsXDtJyZ4oDray9lJt/mCIGdnW/SOxv6T
wxLJH6kZP0XecA0I/dqJ78wm/uGPs3GhPEQ4lfoGLN4lRulegQ5aqXKeYzpIBWevRsHqeYHSzX+6
SUCn6kpc2pwOn9CR4ftnOJFgDeS06VCMZvb0UXsF7N341jL6Zx9NH+S5L2oOHNZU33V0+u706Iog
FI8J7kTu3k3iJ+pjHQJ5/Ox+HSVK+LeaK6JpeNngrRYfFG5QE+k+UnqRtcZ3dScN8Wbe5AO/MPNl
74LFEuJJbxWHqsrqm2vfECthi1NXZzdBnO9mFXziHYOWbBQ3XWbmBrZT+BiV3qzvUBmEQetblMlf
c2uc7BaLsuy7VpnQn36ItJZmvqGPr0fQqDAc8afCIC5d2b1F+L4ahhanXEhNmLguNtOPwrjQfn1R
/YiE4Ls3DulKD9rcJj/qkBKH4cOUdjcNzWsdGgOCW7PYH12ACreID840fWOs8Iki49NBTELUncZ4
8aDDg3CmKzsLjzEJgjdD7DOrT9APxFXa4hoyyNGrEX08byq9y85UTMFL48XtsI2oyBEQTKEVqft1
NY+8iPETT7qNJ4y70qWfSwei8l2ApW2ODgOmrAE6zBobONs/R0CfmnASieDKEBh4orrnRvVK5fkM
nD27lDFyS9RRS/k5j+WF8TGWPF6D435OdV4w4QE/GOskmnZayc73nJUG3OmQj1QCxK6UvQrBksGN
aHFEQd0s6c0TVOKZNwHlajTDA146+mmzw2JjeHejbzoYCCPZmC3iv8pXJNZe/eDE/QYYDkQndbQ7
+36QYXZRDkgDO/390A4/9BrvS/tijoIrh2mi76IG3GSnuoxQTza/ubR0KV2AU0+nyamulxQyvpNQ
jQXxS9+V95XhbfVAVbeUyolOmF2AVakdyHLNTsQ+sZknOdEfsaa93ZgbewpXy3itj5iGYKWba6SO
tEqBNyLq4C3f2DUW8Fe95vUjVn12GSQJwf1FIc/FA/4UAAzEbaS+eaq7cVoI5piXuCgn2VV4x1LG
O/rYQh7Vp5EOj1ODxWURXffKYfiqip9pPiB5zJplaKsvPQWfGzsqhq0+vOc0OhE5dKPDNopNiInY
AAmj1S6EoDa78RFQ02vi57fWeGxDBGuMDyAk27SWHIbPRSp/LYIMnqcoOigpGQxXfbdOlCHPYKMi
iBIzWfdB57CT4b1j7frQSve1ZS8CBGDaz+vX3kV63en5p+smjOZ1zZ3CNhEwXbnb0LH3o43jSDdO
5OlaeS6HBbFUT5FpbZQXHZq4XcdJeR92zTrE8hhg8yHNvE+pDDuPKIRKc8dU2Pa8dS/g79gbC2uF
NoyB5qZ74d/ZrrkfBXifxLqUefIhZ60xGmAElL2KydE2evQ9tVE8BknGSLdTlDwH9G6B7WlwL26g
gk3keukDsSIG0a5FkkVlAqumJJDZ3pz6yzSE/DNSOjnihyQAhXSNWhdrgTjAIHUyvTvU1b/x8pcc
uII73jJjnhyoUW5a380tUnFEP8MkuxDeDSsgDMor/dr0aZdjizhCdIetl/zAowIJ2JLPs2xagQM1
baG4TTDDMfCHbh71UJw35Y7hIZoTcZ/bao3FBlBEG9G0Ue29BH2F1K26O5UAueomC32rrGdxJcvR
DvvHbAYAX+X5R2fAC6nQ65DJ/dCk3+pi3C+KXmEqgkQhTpn9ksPwYs7mfdLZB+BMLyhjPRU9o7vI
cNEwH1idToBcrM5PQ1qujG9gxTGUbx4J8/T3Wbuti8ZcQllcuN5DPyBZsuApiNZ3cOWmfbvBIfNg
xfWy79zgHfj0fZtaR0pY/dMBNNYmuxUj6z5DBN5vwtuhql/NzsdZK0x+6qvOnRak8QNM7pcnt/fu
p86DnJS9+LOqr9LKf28X9AM8/6WK+lMR+YBaJgtEgZ3iKdmUHzZtrYQEaEITSf/CvCufnaamBE6c
F7ctfuZRw+ktWlRwq/pumMfvbp4w4zJLmhgGFPsUTMJYx6+5qlBBW3RXC7yfzlSmxrkf0+HZFpCs
StwE4HbP31rVbWHE4VhQuD4gE5d16ocSnFP2EEq1a0S/CQyy4SB9y9AN1jFkwUu4iJuNaMbjWJED
TAN05vTnUFjIG/j3qLXvonpidpNN+6rzHsYyfk8M7IbGNtjErXenmmE7hBTpWRtum45RqU714eVw
1xniYob3pkzj1rRdDuT4oZjihH68xWFalLclYv4BgXP0nXeF381K/2xcuS99m3zg6nOH3PmdyEYO
M/7B8EAcaaRPGW8wMAFQiVXBMAMBWWbkjJoKaxNQYXHp7g1wwp8KD3OndqKpXtAVRDytGg9R+ytO
3uw6QbL+G0eVajSn3ro1gSpnvbNNJZMhgNGkx/qRC+KRFi4pdYdGMxFamqyYQDJ509/V9IBZQlIJ
viVU09XIAWvXcqdtKBUCFjo77xNd/YtVVLx/0uNAcVQWrXgxM0Jc7GNkJSs9+dTHGZvdbKljmgE/
TnADzNaotlvRXbZOt5uQGtA3byj7stDwf0jQOsuK+Q3AbnW2bHEblg+MRB+tnE0RoiQRMYGESiaY
SkSwz/hJqpfPkyhfOJQxC+dIHOFfepBDhf2T4Y2Nc5bOaRmOlnQsW9AM8RJe6yHLYqiVzVEmQsau
oHwTPpHk69i/dajJPku7/UyF0LYIhsEXGEi1NY7UoSPjNwxT2IY6PmnSrgWCTFfEUeWvYbAymkkP
IxJfFmlWBgtzpLQkawQ5yoxt2WPhdp8N4YOurXwnWukDL6nJkZvpkNbQm3rS045yelYwO4i5ZeF9
G3xeZDIOt+iz3zv0b9watxdTgWGsh4cyRQZIPy79bHx0QgDB661ANhb06jaWNeLrQN9qmla5PT7p
eRcl6exlNyEjMBzQf37C+bz54AzRd52MkdzqSqMlqR1FcaUVTUC5vnOMnWRnvuXQmxBQQdi8oIhP
jYYuM4qaibl2IhxRkDqAoaMR7FMAN4S+TRLL+56UJuZM0TDbOTZWjoXqPx1GMDlu9hNzjsuO6jUh
NjJd3TrQY7TBF1pfOnv4/IDkhYEafqHecdSfyCKYef5EqowoKT+W9svGo4DU/zY3ATg5eNl8Lacf
+vxVSXIPxGqtq3L98gyCwtJ9423X0Jb0zumGYdM6ai3dYzvQLOPuB3QfQ8gRIQQwcguZ9gcAVIPP
zAuhl/gjALOlf0zDWGyjvhwlLIvkGFgO0yb8Pdz3soVFyLw9A3hI8XJo6aypoMeWcOMo8dQs033D
haAobLiAYcPRa9FiVh02Y5jKkLwvEIb4sq3NbWmTCQbMg2Z1i45A2t0OwQRfYIBnAXDHRmFFuUBw
HZoNzHx9cY8b/SUTL41b0c9iSdOTYdLoXMJ7d2JuEX/gxLLKLKAzPdie2LSYogM3bcaLikYOWjU9
Ecq+pLYwzfnnpCboXrFQN0um1wmLpPOz9ShSsRtLhVieSE+6XFj48K7dXjXcbtf6xyBMsJq0D1Oh
1SlItoxHSISQT8lMsk+JLolRE+PzbhaPbZDBV+n2nGVYNXTWJtJtE0rhiMqPfKSr5XpURKjOLij5
Gsh3TR5cLZ11IN0mLynt66RFhUY/FeFWNwk/N2bx1cDmwgMMCNP3npvEXwAk9lrjdeSQXM5dtXez
6m4J/beiOw2aQxE5zw7Ynws/xus9Icpo7ETSYKDDvmxj9QsLpEPuz2hUWA+D2b1VlvOcl4s2KG7s
7lra0yF0DTjJzpGILGLvzujkQUdhaQBf9oenyK9P4L+2MZZbGosqk+HamHGarpx9p5pNI3FJGwph
wg9KH6nH1lEUbb1y2Uccsrnpn2riOkZO1mdJ/QaipmLX4M4H6seCuzd5yKSzYgiFOtnS9N+KnHeg
jUl8Zoaf0xqqy5fYHegNVgcrrF88ej3LFL8UPqdwtXQPXmLTQ6fEGUnJdbXvVfMz1GtGLozRjefe
dBlR4YbQTj9bd0JI6g5LTuQVoLkt+XM/TRvbLuGnH2n80OgfnXGbGml55aKYNo7oOjrBqu7w8mlx
e7DcdZKGGKdYa9vqtkshAZ9wK3nmMN+XuPKU0VXVxj8bZ/ipeza206KcZD5SwU+AInjVg4eqoNNt
rEZ3YAtaMjTzOXwxUBTsWUPtAscqHg0PGnqOeSVdVRAslnisQJYhYYXwEAYusdhVQu7c3vnWZB6J
Iw2DYvhw0mHA4QVpwNo76PDvDMOD0aKe08j8DiD/KtH9ow4zmtA8tU54J4kOjUyu6yW8TC1n75nj
LrS6fQ5obmJeMJX9SxhMWx3FFI4IJlozS46/hcwfMUI7osfPUge2UoXeW2B07yWpDnD0/LqkwXWB
JddDYdCEnga564haQ28+FLACo0jc6HCkBSg8jfU1h0OtZXyq4bZO7Ou5jqeNlYTRqg6zZtMHQXuV
wAZAKHOfJXUCFi1bZ8knX+GGIEaZ7HfPMoRW0CGSD+uAMSGkoOQXgBWQo71JL9k8iMzFEQyuogLk
Ovv3oSteohkTqLjFFKRPF+QemJSSaXSkxjrC5Km/pe48ytLvLiJyhyIr+U6RbCM6LjUNP/1ak0Y4
8IDDq5wet5pdYKs1gKAhFkB72mNZhLdjRyMVS4t9o9D6bElwzKq8hie+impjb5lApflBIL3Rd8w6
DlnGsGbKtp09H/N22HeRdcuQ+MMao02YMicMJ4QPeLI6+AQcrzlaspZvrfEbhfM8xVtsNleJXdAZ
KICeD8iyJp21dVNzM9GKsezgCDdZ00W9Q2NFGx2ITADu9WLswxJhrHbedqGHJqB5yDBe7Mv6OFgD
uskxRpltu7NIZWDBoJsVGOhneykFe/aYIwJ6kSPLaWPYbZvwd4ZFoQESZdnlMuQt4wlmTGEBtizM
qJXgPflbSOPPUBBosA/DL3w/cJAqjHu3jg81Khxd0QDarSs4saOXMbgZHpCxpMaNsaYVstrXNiz3
sM+/J+X8ij4xid6SDtuyRH0PljDy2XnQrDqb5aJMm46MX+O24b81fv4UxwH/ZReULzMDZB8p7GSm
qkDIa4L6ZSDhdtGE0z0Wr+469IYdM+kIESr7NDYZTL3+cVmqcF0UIJySycGbsm1+EQm9y95pqRtr
C/ctOJKMzbVibJGjipz1SONSqW6sePyB6ztuwBF6Tv2MUOUy0AGN4pvKGLa6cRUue12zI1FNC6Ok
/mBsT59m5TNO5t91Jw+zuLdBtne9it5j3tZkjDf6zyFw3o0WLm/0GlVZro+oqNjPbf86OMtBq4z3
dQSDBZIUjzOnCulY1qTW1+FQgSZub6se4D7Nbi6kOS/Z2N7U3bjOQiJ7NxlXLqZUIV6K0MVsDllQ
OnQSBpeeuMqvcJi8JHfQHWtSJSiJ2lGcjNvgxFzwYUbsIF02OuzTTgGsQ7pMl98lHdA8Cw2gHuvw
Wnc36LDZYP/0cGrI3UvtYUxjh+4JXR7WEKkJvXo8dvTsD8NB3YjRRwLQ9lUBGntCwtP4mHTHi+ky
bnfo4u90Yc54Ly/abYwEHWY+KLJ0l7WHtQJ9Z+6l7yHm3WtoL18sRr4r83T7eUrRAXd4Kg0z3kqT
JWgdeICc8LRBrpG6MzlykvP/nEmXLXndzF/2IL30L4bsyHPgE8IvdGPA1+JxYBA5cNTopi6JKHV5
wxOtWd2zDDecoLazU9G3CmtJM6lpfb7zG7IRkxm8wejRwHlCsE/72SnnrgR0ob8JiTHqUAM/oGmg
LkcQj78RMDPeBFQn/p5ZmUmFpbc5UCWtPySN7jN14qUxDKkIFLo/oEOdgTzyBT8D83ajFx0YUCIt
UWLTDoD9plTLR+XufU9iHbbFe81rjkmiRZOsdfmlpwE1LHqr1QJZ3Pkn2qwID9rChF+oy7hOjK+y
AZDGjldM4JsO2HfKAz2Vab2LJPPIKwBQ+s1As4a3YQoSkqVaTTFl4zuUNegyaEGj1aWxYPATW2wO
4WjocksvQG6hJw+mD6VLNB5Qnv0ygmiF9iRW5cjkBwWY5ye6O1nzpkN+2CGfHl3zifFbcMS+A3NN
Xq5LVz0JyklcRMQJAY10+O7E1VU3PPKUdTmm1xwtAIDamlTMuq2BI2lGqW4TkraxBUzjDQnRC4Ut
KMgDnb/p389l9Lw2vtN1CTqueppkfdPjhYSqLaLzbZRvgmko+T6sCp15k4jzqbjvaOmBlWVkBa88
U90OzNEKKLkyh7bh0cWeFcmQPIrC2uuphM8BbPfm97kN1jyPMQXxI/NVq1WCkKdmGelPkcbHFMEc
E7M/vdNZGl68/azZES7B/qGK28tMoggGoWz8sMQTTIe8t9H8lWtcq+A18fSoOrSrTY2oIejUNT1O
fXNglkjVhSUBozDTZvSmC3xa71pklXvgXScsuRZLUB6JBlryMHSU0NuFnK0EUA80NESxL8M8rli0
wBLk9Iu8fh4qdI8UjJTbjCVHFyynOARlpX9c30fu9uuwXu7HyL6uKFH63iOssK31ZnLKJ71eRhS5
9KC3pBTTOaouwahmufJnXsneG03o+9A3mUWObGPdOcwgQbrhuMs/VzpB6Mb1x0vuxhWf1RodBXYY
G2aQD06YX+i/7swQGV7vPkZwne8kx8CuBOOfGFrplV0+sXSAHUFZvUGNYa23Ja80B+PcMBjJi1eo
9tcjrhZAq7RW8D3Jo2phYSA1FVc7syMdyl9YyNQ4DHz4nSwXFnqbTNe0F1i0Q+Xt6UGhQ0z6lIdo
Gng96g/wL4KimQCol4gilLvOCPA3sjDGoraTJ2A7F4DvOKFfQuuTEa9LG71azcZBZrJsCR9XOo3i
EoEZr5C7junNpz9KgplefpMb/7T0QqP8sWNrBdIKAB9KDLwwDWAV2mqS/hvvJTe8ld53du+T/SFG
C6fULPxjl4dr/YlNwrdes1lfbGt6K4JBk01CBBnVUBEEhmjHPlEM7izBXAOAlq4RdLeIee9R78Uu
+YS9Fvi7A3ShD0mwtkBj1b6/IaLri7NreYZzj5SXF1+7kbZWeDRpebrA8brGQWYKaa1s2o20mqWe
yXCTsAn1+uWxG2A1QkwCpYk7PAtLn4/+XWLQCNOoi1o+JgMK57EA2h7fzU57inzz2Yyd68EDH6Mk
6ZSHI6poxKl0FSzK4jobQ8hnUfvhjF12qQwZr+YUi4+5u8X5b3lHLvwlctUm9BSB3KEGxqikyeER
l2jM+VAZ6+UlmSsavXSJqE5bhtZNmNHBH133cY5CpKqrRQ6nMW2QwHaiodmQ4QSHQeKtFQ2Bt0ss
f9EgfRzf/vFf//v//p/v03+HP3Ufcgbl+19FnyMFUnTt//zD+cd/AQzVf7v78T//UJ70XCCPAvAy
+hWW6yv+/fv7fVyEfLP5v8TiqxB7dnDsZXFfhsFuGPBczPJh+x9fxxXSVQ4IL2mhsvT7daokb1I3
LZaTncyQT6eRdksmKamT09cX8v68IY8kU7i+UKbjOmc3RP8s9Hrly9OQhQZqJMI8GRX4B9kzn0/I
Dy+73mPaRDff+cuzdP+8tG+7lnQ903KVZdq/36PIjDAqgtA6pU7CisRgnuw8tTVxlDQ6O7iptzx/
fbd/vj4lbFO5rufxZB3z7G5DhoZR3w8oioU0TA27RnMondy7pWLjfn0p/YZ+XynKcixhWp7wLCWF
+fvdAcAz6JgZ44kpk7VvvSK0L+WA462ci2w9IL+MgntcnWRL+jKGFnn91x9Aij8/AR12W9qWlLag
+v39E3ilW7WzGVmY+KRAzv2w2SCBiADAMBeIKw3O2JDyIUOwyGjeMVft9onKceVYOhPlZyFR7lyi
GmoEgpbL9wYc0nUzZhL0k2lAeOscbz1a8ZOsy/wu9Ah7MGIcKNQtcv2d29/PY1RTkpKqdktu7lMU
0zF1cNpGU5s8xt4BjI/L0rEYTAyNeZowb350gry7Dv18uVpMg2XRkjjQSxYJStISbPfXD+lzkZ29
JgngltWv2Grm+WsCsCbidlbDKRdZuLHMId83bd5fNaNkgtE1dnTn1AIBii6kZH+b3Lp6teIw2FRD
mwMCyqR7/fVH0mvwXz8R0cVzLFqGpqNcD5Gt31/b2LpdFSVNezPTWnny2iZ7VLGR3wTAI0HMZkjZ
9ciEfH3RP56DI3wUu2yplCOV+CPgeF1nx40bdcfJY2bhaYlVKUEmjrcemIu5V/gxBTWN5hZql7H3
QkSWfLE3DGf19Sc536KOKfhBAC8e3vZKuPrf/yXCWkFjKkf0zm3uRUJjQ71HKzaBA9fucvOfXUp6
SkpXepjNKmm750FWCjQMsgRDulDF7XYeasAhbKRtXpvN4etL/RnrFOhsXijB3HShTv5+Vyakl84d
2/4EE41DER+jCxSf1GPeartO2Zvrr6/n/Jvw49qm6ynfVJYU8uyCqdW1jRcq/PHmGbJiVUTZR6Ws
6iGqa3gGAUlh7bX4f+S7XBPe8waWjG3b4S80aqO1UvDznCZrbnLGakcnojm1dJG7i0J6GsES9T/q
tEjWY2kuK+457SmEmmkDmkpuFot5aeBk9hbOlC1WtYqjU+ggMxgO0PwCr3TIL6YeqGefPwSund7A
v7dWYTj2wGpk+a5qczz6eRbA/2gweCqCumQFjBBumm70vgF2A5MzTYCE5gFOgOV1b6g2f4hQNocZ
6bju0M2zpX1R0m+jkx2jGZfTkKxuw7Hj4HCMCvOP1pTzRzF63V+WsCX/2MJSsVBMEzCyUJyqv7/t
qk+RcvcHpK/y2b8tnLS9nZ3C2QMBwyRLzvjs4Y03Orc47n53ip6xVZt112nVaQ05N3QeazcsHzo1
OdfhpLID0yCkfETIrMGQ03w0qHdhpoPGmcN2gTchojVcJfcvN3IWiljswnZJcqQvfdasOjtButSw
81lF6qGe80NZlNfeEDy2LU1MVzFDmIe/HFn6ufxr6GNDkhFIhz9chz/Pjmc/XdyKA0udwAGtxqw1
MdVdQOWJ4vLr7fFvdofP3Ig9afsOqcDZhUqzsbxEOChpRfi7Kzvz0os0B5xupRbSBM5S74MsMe9s
b0AhlcX2l8hj/pl2sTo8X/hCIANBsP99hWAp6NRJz5mXlMDbvKRqd73FKVT1QwM5VGV4s9muul/o
vW2rQeKYg78BynoQSSaraNbg01CmH+YqAUnUobm3JAUjGeXtIz8yP75+XH+uZ8eGKsnzsjkdiChn
n5ZKvLXk1N6lk2yu7ZpZNQjs7P3rq/z5THxSFYsUm76w9MTZM4mGukkNSPInr/RNUClxRRPLyOUI
NtWzXylw0vQiEt6CTgizka8vfrbUPbzIbJvY7CuHYs10zpLR1HH8NuM0AFpoMU2pUkZpYVb/TNOl
XpXNkl87tVH+5ag39Qb61wUPb53E11Oe6UkOYP/sqjgB9kMQLPaNm6XV1p8G/1Y2vng0+YQ7pBZh
A+a8ZymzACo/WntuFMwbGMrmr//o9tnppsnpb3MKOib3evZBAicN/ZbW/UOtWiA585HS1A9TtPN2
jAT+cjiZ1u+3ra9G8i1sYorLNrfO4srYV3kZ1Ln1wBtdxR1od2tHNTpEj7q9MNwN1i41PpzhHe3f
r+/zbCX//yvbHmBcKSxO/t9XchG4lHblZIErm8lCyTDh+Yi/pP5nYcy3TUtBbgHr4ns2JNWzh4k/
j9eTTGTIgmU2o6QwwcutS7cqt4zLr+/nPK/QC8hmBblkTfxnn500iZPYjDUXrBiL8WWscdhZbHVl
q+UmAQL3l/d2dl/e58Vsh8LUd3iA4iwMYB+8JGpMxY3M0dlyZfrUYKkZhFDVv76r8834zwv5gj1B
DeWpswfIGLGZMV0Vn0o9cf8tC8LvQ4w1U+w9xir8S+77Ge3PdyGLnxhHwc0Fz5ajgDNYIkYnbuzQ
0Rj+KgKFJr733fTEHryPvfaqz6B1ls6j5CEAgQKDOoxBAlvZuzHzCidleVkIRetGYZXne/nF4k6H
QhoXljY3cxTCfaYJMikKT545v6ksuTaX8oewJcMAdwYfEKhxvaTzR7U4IJHN4rVBaQSRkEGrGpEA
xZuvn/H5JtRvUy8bNiL1IdHv7G2OTMcMuEbRqZOQcMcSN7ihafxN7wUe0ip2op8+UsrCSbyDy9cw
GrIGETvfv7HHsv9LrnG2uPSm8TyLMsR1BEXPHydihkegQDngYR5mAJauEdLlG1ZBalh/2TNnq0tf
iYSfCsM2Ba2Vz6D8LxUG59jSx3NQ3YOLvF5y4JyCdp5wHOhW8HaS6i815lmywfVsTjVKGTaqUjyp
32POCD7OTJVb3Iv2wtOMdmTZKWsvLAzrmHBEf7m9Px8kcdz36KsI13X+SC3ofzZBYpv5fV+AUhlc
Dyx7dmdm419CqanObowVBGLO4ahmDZnIbZ7dmFuXMZN1zswqDIt1MDj3zeyIZwgM5oWRyOF7kPYM
8HR3AdxrtzKboHx3Mtd8RQdshtEj5XYJ4uBmEngXQHopr8YWJQHXdRGqTptqPS+1dcpDd1iBtg+n
y3oeMWeE36s5JvIlCIQBxb+PwQDMyVM2R8O3sC8y+u6TD2MMLy2EeKZ00swLY4A5X08PARLgl5Xj
4U8LNvQ2xMv4OKSQMPyxco7FYI+ryAQ3gTtMuG9h41+ZTYnU8wT472LxDPcqGmMXsle/eGurDIDd
d2mMxn+5jNRD44I4LzUL/WMhf9hJDFdKGsWhbGn4khOC2bOX8rpyzIJ2S93taDnYCK+LZWXJeIHA
RBd49MfkFlo+jjppjT9XNjVXZJGoryVBdQdQKkEZqR2fO7SlLxGJ9x/6SS56/IR6dBgwYK8Fehlg
C38aMHejDjEFMZ1MC0/pQFhYUmuN0GS5XXzsD7pSMkcjw9u5y8xjsX3whz62k3XYp/uaptBdOYz1
Q5aP3gvzm+XVrjxtFRXjdBfbSE6YvILM7dUvGlnJfZf1xtrp8phxM+lEg8DgdQqcMILPMhW349Ag
udfSznSdqtmYGZMQ0LL4jWddcjW3GbC+pkNkx2kZKpUA6HAIhVFAc2ZbgRIFMtlNp3Dp8stS2grn
2IHe9ox0nd/Y5VbC8YZRI5f5DlkPcR+Z5vTq1V28n7MyPHqV8nZdDhMCfjqDQtpa6wC07UXBCPza
8WS0r7xkXPUwmDdznRq4bJbdJTSj7mKpa62Pj95K2XBI4AqJFO48WNeubJIXN0oh1CM7eCrGfFgl
8Kn3WGuLta8a/NPgTa1GKGmXfuPmK5nQZKpoXm9qCXKiLY1xl/YeEtQ9nwoqOaj3UhqoIGfNugsW
HBD9fAYV0SFobGhwqLuYgIKd26+PBXUWHf+5qX1hKd+yJEnh2WG4tNXcZyNDzNGcl9csbAwU4ej9
UtgvRz/KLDCXVQYKtAs33pR5PzjF+/3YmN0ey3KmIc1qzhuYLqYUGHpsuqy+FIgpQUGq1mkzApjN
t7lto93S2dXVWE/2d9erQBHUeY1iSYVtb9hVh6pO1dpcKGznFIUFl6HH5eAv+dEfjQdgv/ahSr1u
k0YwWoewCJkCh9N1OvkBfQQQNH0jgyvEI+zLpMqhtQXQomayzi3ys/NT2yTqyp/RHJyr0d21DTL5
bYNWT9V1IzIRKMQH4eSuFgUWl8qwRh/dKLYJUgzfhk4yqFChuDCICSvTmOlbd6kJxlGDNoDHY8zn
T/PrTC2wbr2yehYxUd8wLAPEMONG6ZvoW0dGtct65K1ju6qeWrkE/9lJwKv0FQkKdTTHnU6lfj94
qsYvjCEzaBeAThwuUIuImr9kamf59OclXGnSI/B8V9jndYPICmmFSxQ/JF0GdA3CIaJoyfKXXOW8
MuRGPEnXnmLd9vjf2Y0Ahlpi5HKYirXzW94lBxl3xmVtqwx7quZnC0AaOSDv7eut8G/u7berniVI
qZc4U+l6w7Eaxx89cpPOLKa/vKI/dxt3RvLl6dqLntHZbisROFAd2LqjIVBu7KO9VBnSDEcb7Ggu
ivev7+jPA9tH6sJk4sIQ1/yjKaiMocVSIRqOyA5gfRwwCEcfDW9tZHUYNNd/WRxnmYheHAQSXQPZ
FpnmeUpXYbsYm3a93Ip6KLFOncyrKoC0PqIQs/v6zv7Nu6JcUP+PsPPqcRvptugvKqAYiuFViUot
dVDHF6LbdjPnzF//Lc59uWMDHmAAY2y3JVFk1alz9l6bUyyxCjp9lX/f6pVCGmqKsifXQ3OeYhER
xpJg6/n7q/x52uIDUTeb9PVoQfyzdv6/ynGxvhZBq/V3jTR6Zt1Mkas8yH6mWq4f3dKNf/399bTf
Rzj/NMNdm62dno/GDfLvj5VrdSrNJLPu+hLaYACKJZpTFjR0dnphuxt3rG755JM1ROgy60g1nv7+
Dv64rnxtHGOZDeKzpsr77RnoxhgohFPod2PtTvezyAOyJ0T84++v8udZZHkZR1/6LksH4vf2OMXG
FBdtpIhPDJmsB8E3ZRQgtB73hrYbdDT5lkaAWJCxS7oZNYqAdFEOY/Ift+wfn5epruLwQZtLM2lH
/f48um3RjYChru4UEX/RPtTOf/X+KIz51v513qRo5kF0l0ELNe7vN2vdTgF+CdFeGKQ9pY04RLGr
rziUkOQ2DRNJGfLiwo+IMR0L2D+5IP6liv23qGtOqgmv9QwrTM+73WRpV63rAX5qCOS+jbghhVD/
ZIJFNl2p07Ml9spCTanlBgP+1zBMgOAmXlPY73OjPY5xfWdmkNus/hLN/uM0vTQhg8liuupD9xyG
9Q/TnrZWz5fiUJ0n+k7M2CqN8nFS2VPuFOdG+rTL1H6hveNdizuwRlOOhEmeVfBcA3awKu1BTfEu
DpIHrQ5OvY8dNt72PlnpOa4WPntiNes8qBj5qoeYPTUbeT/aiCrypztGHuX4tHYIAIcA5U0RsnSJ
2BSZIyUEx+MMGXEbrlu384YMHl6srZagPH7YmknWgazbhmDWzE0mh73T+eu4edEHAIKZdnZN7XXQ
zTcZR2egugjXiZHy1UM/dic/Evssf2HaiSStPimhtjOJCmr6waAnQw1D+LUyOK5AV+rebUSvtNBQ
Nb1oA0o/gcur6rOthZ00J6rUiqYdF3U1AnquuMhL6JnAgyU5ibpze+wybdcX0TY21b4SSKOnV/rQ
L6We7n3y/cLApL5o97IXkL1QuZtA3yn8IUNspvo6GGAYtdGb7PnDNHvcMbH22ra/SpEfcoScbQpX
0vhZcrxZ8SHEiOS0nl5z/2OooL1NmVjlYXOr6V/Mlr2hAl4vX0q08Pz5NoWWbIMG3S59ENeF1+r6
1ikyswPOCRup2kcXctCME+Rt4Pl9vd75RriXNb7NStceafY+ZF15DDL/LoAwMatxm2dXLjwhpyDs
ig+3snEmyGe9SBt4mfZ3Ms2kaOXvMGDAjyp4dAV7ldIvY5Pda3MMjsQyf4ajtZN5/OR0+FSsUlE0
a7gJ7B1jpBWR9murqT2BvkY147V1+tvsxAdjhHLqI3JM1XOYWhfpaveuMz+KFh9k328de0KW1T2r
2rwOlf+W2PWbaeYbKZFcA7BOLJtTJfK3JW2oLddKLGk/7dGJqifNt2nQU7TW13B52aHewHO8yCiD
3gLwtCihpk8bUeNZiptvs/znJ2JaTEGsA70pdioVBwb2HEC4EnJBHNW6/dHVeO/cHBxi2218m1Gs
EHjwADPQWrj40Ls29py8W5pCkw68ZTjPg+OlWsLJaMQOQswxY7qfpuZfa9282gRr04w5W2MLXsOn
xTtLkLiU4dk8b3Nm8U4AXbi6zk5+8zX7HIvwUmrTPkc/assQc/3EXRGQIUpogsZyNKX8G41cM79+
SAYwY2ZzK515NXMxmii+FvwgQpAVlfsBBvm6rfpV55ARSm/Mb0FKcLW4qJug/ELFd+CYdu5IdHZz
qDjcVgmNMFGHx8hutlUKHNhMX6JQoo0cL3oXqjUDxLflqZeGgKrBVoHEfgLcrU9rZd0NceSpwrA8
s5cOAt3xiSbJPucwnznWC96ki1FVzx3dQbQn2c7sHeRYdQltoMZynS2HiGlbgKYkO24dusvahvyr
6xQEjqosDu4SUYCmBCtH0rWbwLI4mXRLHo76KnJtNwoEYZaBkZZoo65aZzqAOvIoZ8z4urDPmArs
lZUaCCnHGIFevV6WP6uNMGyliyAvLqE/+tq93y5OpZnMZl19zr3ANunAq2zh2JoNhYDplj8tuCkb
WpnlUU7VW2hLXLysU1lDxFoRI5euTuzHK5HWO83BuZEKzvvIRtuyPjRtUyKBzSkNs/Kc1f1hNjpc
g0YE49CtPvGp8Xwn4leQuJ9RXb0BU/mK5uK+7uQzwWrXVp/2vosnLVeC1C1hIm4Z6HM54TzdANBw
FFFTv3zlyAoGlZxcCSHKFa1+HO2B4yHOh+LUK2V5ehnyxI1W1qzo10G+Bld1aJVp3GRsqI0sGEDH
5gKum+YWALsddhvhdneN6TzhfMGnIpz5LdZqM1xPrsGMz2nwrmM6d7LvoqjSU6S30c2MNBq8ytBI
FEJ3O6SLZ4rpYEsERM84ju5D/My+1m3bQZVeXPjOKZGNdeYl+o1uqBpmgeXcYAv7WChHOQae1srq
xUwrJOhCzJu5SMLj0KXts5U0w09azKaGqiZJjlSp/srRFzHoTL5NsPiuQlJWg1UK3+jTlc64F9ij
GIt00yn0244ckwHRNjgTRMOgFOce6w890xGx5AQguQ5ZuhtUd3UkvuVo63d1qsFsEYGEglcKa3pE
ew71OzI4UZMBsI/7YNrOPQf8VdRV5SkcWTSHsqheYzBWjwCioQN5cd/na4dJ2A/OmtF2tDXP5WYc
IrUjiPQUa+bF4eTPOX56ospD80x7EK/2QEunvIy6ez/AT+ARO5aVfuqXiEt0dsRSm16rmkviNr+E
PZDxIZl1a5r+XTrdC4A6G7aN7mylFh5ry/yagc6tGq14rUfnO6dRs+y5SBHQByM11uqHDvIiSZBA
KiqAGPTOyQr+pGHqRa77JIJgN/rAQoSuA6rL8I9UJR0VDWVl3W5DElzTsiBNxI6+WtQhELm6d3OM
bP6uRUsG5R/6MWdVde5jFKHZmpP6QzO0rZTFtWAqtCoMol1tmyZb59JVKjrn2oaRN8+zQPIRvySu
dUzZK6eeqPTa5BWkdiBg7oSUalPrErF5GNznOB74tPtBInTXm/tg9p81e7ZODejFjTGTKBQUgj6e
f6s7pztEbZoSuiPFRivR2Cdwk0i+mXLyybsSREAjxdkVJeZR7VxF+gNWwVXC4sKesB0DuHolBeiy
z48Zk4yZllNVk/OmYSAi+q4qbE/LTC9utX1cVvDp0KAPxW42JsitgcEdSxxmymdJ8vvcNxZythd3
xbPB3HRirw8CHtepQ8HpvrqohAPwbNHAm23sbWoSH7P8i3NWv9XSOie970lT3xINRaWjPNv1d8vv
c8BcShcabgcA1WAV3suqWwIDtprvfpoVRgsTQ59/niMsvB1J6HZB2Knff0TWvFu+3oLua1A1+95Z
Qup+BbokDB4cRHRbirGG3Uh0yLvb0evBzUEhvoNtQIRytCrmiH+K+MtagmyJjYVs4cmCWmdw6lcc
RatE/wWsdY927MhpDsCeO7ylXf3tDy4tzviXnWvPmdHf8/6Wun7Q8faWGD0IfOBvZC7eoSD/Z5sr
NHOVlcPGNSDS+fulGsm7X9LFEUdjNre0tVuyp4YuLhNO7lJWXxwQjqXtPvQ9oTTihZJgk1fFVlfm
iz6x32nFN+ra+8YN0OCSgCTmk48y0WkP+vDRmQJ+oGTyVWPkZ31sZIMLkTEiP5qOiIeMBhW41uJW
inZhkCw0Uv9UmdXaCKzvPFdbG2EKyqZVidUhzmD6h81LPJo7rQ92nRUd3cK9W76EpGlvpDOdHKf5
qqb6vQmguef63VDcyLELSEx1vbrtT6lyTm5tcBI6L2V+KeIvQJKYf2wsA1UA/ABmB1mNtYkHwF83
LgT6pgPvbmzdQe3HsntSvdpwrX03Oyht8EY1P+mqvgo3P+KwPCwXfSSh0dCQJPqERDUPZUhpMcDC
oXRUstigftqg30EvOTtPo2hO88QO1gW/xgKybDzD3WXOtBu6hPjW0tNZviPbXI8DsCxuxqFtl/ae
C6QUdXpS6tsBBTja4U0kFEM/60ILe90M5C34IBIpiZDDeVPyqfmWZwtuTZwNpb8JAYgK336UNUkK
ItiGGYuM1cPXwFwo/K0wuo3tgEmWLVaR4N0pYsgBKL1t7SS18bIc/QKqqIjK1aBWgV+Ur5lVkTL2
0c8Dvn/2Bk6ZpMNc5VQfc6hgKTC7tGqPyykUd5c3VhVt1fHqFsl2WVqXZAuTdbjg8JHrJGz70aXN
U1KQ9RvovYewAyI7zGRoW+Ln33sF+m9NGJcuAf0rClmXFoz6Q8MLoly30OsaTxiRJeVwEX25Gkpx
Th3MM1d8odXbCG/jEFTQ+aZquIdbjslfmSPSZsPiOuO+PVHVNOdaDQnUfJ+IzWxaWNyVEZ3TEtBv
b0X1NQ4qZ2dFbbg36LFy6usiA3tqoQGubcR/NDn//FxIITT00IrenM6589+9ntA0M5UFpbzZzVAd
Jg26lOKYaFldH657QweX9/cr+Uc3UFeGbliL7FWnn/V7G2KIBt1ocgNAm52z8zvtlwUv47EdZ2rR
sKjrTSTTdGdWLKUdcvjN31/+j9bn0vBE8U8rkiG08fvnBU44alYKqMSewk97im+BbH+1UCkZxKWX
Np2a/+je/fZ5eRYNB+0SGncusUtt8e8LzLDUcItqSG7RVHgJK1PfTve9PHZNR2LC6GX6d++8/f1D
/vmaps5g9J//XNqgv32pIsi1SaRYGREHrGW9cOA5A3JUVcRvYC4j1Ww1iP8YOGu/NV4XOeu/XlX/
9ydNSgtjC1XuE6ni7MXEJZTXrNiX+cvCDrD9S8UhN/zuER+YpdqphvxZ/VYROfL3T/97//KPN/Jb
/zKz6yFM/Np5SvDN6QHlzNGo87VuPqq+Obb5UbgxeQjvf3/ZPz4+cirGEQ4uASU1LAv//vhzFFTY
5K2JBZ8BDZyp1sevkgS/ElMbbn9/rT+fWkb7jm6hHzZ4nn4XFEEyDaVsXPmkBwYh2Tp79+jGRAYC
hVo7Jc7/v78egrvf2ocsgNzJNCmR9aJXN35vlkrFAGpQlvFU1xWBDtrFhQucpAPnYKBaok4ABCha
B1r5anXpq4Fh0k+qo9swDBcq3iU9ECN+o4RJ5wQMVZIO+YdNEe3/VIWAFuoeEqZ7MuCIXs7DQZS2
h3zlLErr5GbFURujjSjUKreHYxrqxPlZ7XYcw/fAcK/LH2jYbnkCmY0q8u6JNDDUxVXRN83Nf875
obVgCQiI9kX+NjnReUCG3PrBNoDfnNpLb5BAezZZfHlWV94iaEKwaUYIGmQiWvV8Z5bOpiqMW9aS
kdWSwmQAE8i0d5n9gH2MM7g/y7g8RJGUK1shXrd/0sH4dojYKIRBBvtwwUy2Ufx0OCIsGt1HqyMz
tEz20A4RH3ARHRASprFp7HqtGx9NOt+FRruNZ3lMs8+AdoUPP6sc3zVGKRb+XlmlJL/1x6gI13QV
DlL7VgGIsMkl8m4+kKp5HKT5VLAERJFGqEr9omf6tik/M19Aajf3bT+tJ8felUlzSw0yxxMNgGuW
XTH8bYFcrO35OUjEM5DuO61UtAayXRMaKyN4mWHj5YYt10l8jPQC/2rX04dEGNY+zUmzpue8aQMV
eIIamAevDuu7Wi82c6NXZ5nzffHul9DSphYwz/oN796VQ8CU3/FRgh+NGRCHJKsaJQGKh+4W4JBW
MHUyepYkimIUTE384FzsBdTrUku6E4e35TfyyTyNIVE+/qWxy51u5bRsXYFruvf8qL/GEUIfgpCX
7Fq2BDgctnsc+unkVvXdPLYnl/NR4+gYoawPW7pHQ0OdBX9iwH+m2duwxt7NPF0WnFUWkKPebPHe
XEom/us2lp7v1icL/LXVtM/tWD9H85iCh6TJE+cW2TmODpSQY0fFIzEoUrAYNkOC92iI7VoKnJWm
Y0J1m/5enx6Xq2RnOJFz9xXuMRXHj7Toic8NfpgRkOCk6d9ardzmjglWN9PXjn+Yag6EACC/0cWQ
CdQLeAhVad/bXdU8ZIHZ0QyznfrOzozXYW6qXbFcWtqC2wHgQzHnR31Inh1jMO/7tK7O4PrcHUdA
YHmq+mpVrh9GmSfHriv8o2pU/xoypYaRZ2hrlGrypcdS4wOAklPyZMiK7MbZ8R+FMJ3NgCrt1exL
RWRjF0P+nIxtZ/n1rnNj2u20f3ELSvGWpERewoDut0VkEIo21NM97oCwhBom5GM6duOmD/MCaULA
8b8KWvtOTlg9PKaoeb+OuXkWAqDd36zGARcZG7y6KWP7Le9tmssE8pXsSHn2bA0z7Z4ITDWHj9k9
SAUIKjJrA658wZdepL6MNp2y7ScASs5zbek0saOySU5TEuHaL809eSRAXaclZKUhkLgnB5bZUi2r
XZeBZMsUHuHWN/HYdyTL1278pLsBYo/gUmGR2JZ2/AO/RLEnBeOnmrJXU2RQ4pIjluBthaGKoKTI
g01Cq1tBr1r6mGNtP4JEey+QyM1GptZRq786o4X6p0i4AaXJ0R1An13oZAGSbQerHzu85cu98i84
xOgJg/sfiCDrbhYFX91POwWqUygT8QkPKMgsF6TeaH3aC33EB0QfgkxnKIHEgoJCts2SPa34wxSX
YwW+FMV2MDzmwn3tov6tnGOsfoq2+6+kMzz+UMIDb5OW3kO7yVGmmVz0sdrldJCqxegcECGlSHwY
NvTJQb10uwqGaX3UhH0l2W1JSw1K8yhH0OsEGk/dj64Yf+mFAbbSt+B9W+K+SiFEhMHaZLYRcqYJ
An09EYUekkLbcq/DnuKyKavl7r5B6+Ph2AVOfd/l448+LnVKdvK+eYW2vC4fkZGlx4fKcB+R7fGj
AU9GIYcq/F5UP5LKvudzcTU6eRxQCeXWs/QfXeIklteetdrTg9Hd1FZNig6pwVABVN4gJrqbK/OR
2N2jGnxKYAU32pyw1PsZcDAWTd4VFUw0lc8B3hlA5w+E38W7BpMS2odjVur9sQxslvmjttjYm2aT
t9XGwYtqctbv+nSjLRG46bxX3HP8iEN2PTSoI6QcDkzyuHTBl3+JSq1Gmwg4LNHe7Sw98L8hkSGP
/B3flqC2smmHZozRnMtxXNGMTG1+s9sBf+RJYvlM7T0/lCfpOTdI3LHRymjvulk/cfJPBJHrXB2U
WB6/6O2wG7RupU2Py9/FCbq8FysrX/jDoCoP/F/XZB+6wXGwhfU5nrjAYDJuYPjhh9jw55J1Hn8U
VQXHTR6x5y7vNIzklV8CVGEb3osc4/cK4i/lN78YkAUJRt22EyV/J4kv1JkKjNoLSb5bZF9bElOP
InDeHM7QUFlWDgfhyhBbW0EQ4x9vijO/iL7+yhmZmHMs78taA/ypEQV4j5aV7AA7Pyin9DLUX5Ga
HZh0+qn0+5cg0z5VR7yMrrJzVxRAqmhf+QnmaYoorWuAtMxwAGJs2UC8P9PKbUEZzgYYYmQT8OmP
MoYQGo9s/uUMWyLyWxicpBmHEv4pJA0rmd97duIV/sV5hRScBtP8xKnWv7Mqhfp8mubGG7PqWkUB
59a+6daL01BbjXFKXi8McX07c/BaYYaiLRiA4TSBpLjpxHWoFAWbIGmk12sLCA5enRNTh/xoCgS0
K6ON8mqdOmjL+LbaYlOpYiKLxmcyEE0mEtQMn3w/+pfYlfXjGAnzRo65WrsIVVYRv0cORwPvN+Ez
munFVM1XFkWfOQOstY5Dfj22yWemT+9oPOzVUE6sW5mP5zrQn9NcdpthHK4M+vOPyE1enUmAlC6Z
ChSjQyBogIyzTPTCC3M7uVg90NfZoAvVCauDVBdpXu4aCyWIVV1TpMMm0ZRtwizl/iMcw98mIYkp
IZRt4o2JkwySYb5V9fjuROYNaSx0yE4TJ5eaKXjCtNKuzbD6YBj/U5j516CBpJO1Tw5o2TrX0cDl
hNTMAbjg1mSJrPBroD2tVb4xdHJN+lS8JjZBHrk1i00K5YExWV+TOOe+Az903sBBLdyEgIrSYgbm
TVN751jxQdI1PJCOwwwqnRvjfkGHnrRIxkezDl+Y9dOZEeVzFmX6RrCnnIfGdZnELV1tSfPCjGf7
nTw7m5DhgIZDidrtGjvlcOJEnxJ8ScB7GEhClgzw3Josz7S2hzfXDN3PSnVLZkusrINDI36fCgNb
n67DoaQH3Og+y4ShgAiPCJ3QWquYA3ccLHYy7HzwHkL2ZYyJ8DXDumVbtmkTrEzVhcDbJYeb0Va0
4QIiaHZhRShT1vbRLu+zhHZSp6E3a4PI7dapbof3rMwBC6zujyBJ3bE+BOzSXi4DItqacbwLghQ8
tU823zmexc1WKbYvxn7hixvHQKJFxLiknfOXAD7Ta+nUPXGgs9rUlax+gfyfx21G6A/8VL/LEzZT
YferEKTQMYHekJPjEHevBapBa627dfQjjKd0L3pA7uEcfg5D+K1Vzs9CZ+BHn796JUfGaYFwcQfo
tO9+RmlDwWhYlc/Wo/y7aBL1Lgnn8kMO/uilWWN/8X6ybd6j2dUT9k1dT+W6Gg021KxFlJAnMvJS
GLnQZ8DG5HZLzFfY5Ewq43bhu9skI5N6y5cAE0GL2JuEie0hiJiXcLI0dUZsJSHAfsA0obJbZhwE
cbk9qxTh7Ph12+rRZk53cpY+vzbtnMW5q1fmROIVXA/XqQkABroxTvUu01FBMDhhrO0VEjJjIXM0
w+JXBmQGyYc3kPGQKIojnB5ErFAO6LT3axKQi36PBmttgC30x+4yVsUJv/KpL+p1Vs+7MCG7HvEm
aKTuErZG+Mut6OASz2fQrUXcyq4vHgDhUF1YLfxoxYAQIhxpT7Dx6S5zDs1AP9cPqU/qc6VpH1YR
f/nQsladNWzKiTNhMCCX6C9DBaurSI+xKjzbyZ/zsqOLY1/0CL4LNamXi+IyO+FXNdKQbav4aXQH
cEat+9VIi4Sh7KMrdI9/P2IWtUTZV33JYiNKrFa9YZ5DR3tTBi25nMKVSRxD1W2stANRkDfsIK8x
/qiA/8fNti4ncHLG/JLb6dZALkJY+iZNxcMwoEkmIzpniOT0MZpo9Zx0TArrosQRMNnmxvVZQ/O6
X+vpQHOV3Niib77KGqC01k6btpreY5NJxPI5qeYB8iY/or47d2VwIDyXhK9xijzbaPozXweTHeUs
ccbuxTJCH5Vqe1jenBsWn1044uquCPra210JncwBcOZWzBgTbLcZe+bKronbswgVLB0BAtEUwAzB
20zEjukzGJOy3NSouvOAiIQIj3xDzz+RKTL95DhZxlroGbkbGEgmG8waY6w8ddfGoMwnMUWvyuof
Z2bnq8Boi/6hZlz5xYcetpnveMWc3XpNOzjpeHaAM7ox7uQcya4Bsk024jnIOC32VZ/nK79HR2K7
al4ZiSIt49fUuq9Cgp1aybbs1Vb0cOtbOXuMmtGJmlCbFRGwou4v1cDjE0OASp1R+xFPeUimPKrr
pPm5jDQNdj87mfaSPKBajEc/DS6i6z0Lfpbp6M9yHrwC5YYx1w9wBW6Ry1ga8A3czG1I3lDV2N9+
j2sa4YXpT9vSLafVXP+jogEHMd+bqqKgC4hcDK5Mrc9JWFAodndlynikLC+5BARn1D9n1dKHL8FX
jtM58YdDOGekhoFhQJzvhh2HcrKZEIJ026p1GIP1+6Z3r4ldbPzQ2fl69IEkcNxMPGprEJygZmhA
72TF4jZOpVc6xid4OrjSxSyv8wwdNK1qMmJi6G75zHikiqFgE7OCPnRMyXxFG+HnSN/ngRm+1gLK
D7Lvrh0GD4m6vZ/0XN9qXZDs3KpkFcqDdmuEjjjEWbJLYlBT0zjsGWdfzcycCIkgIbaErWNUYC3T
IZoQq3F2D2HbZbwj4uEYg0eYrabE3DV198ZQ6ZZnTrfO2xEuXBmWmzI3iXBEQu8Mj34GVsqCO3Mc
BFmMY/kapab2GBWd/gzJAvzS7BO1XDAa00umbW1fn9Hd0XWo8xIgUlruwCCgCWk4YlLsmmnJWpts
oEVveyp3epk7olZvrc62A+srzmBp52zFHdGJ4Os4hFVtxcA3uQwZWobYAK+BdETblhCLRjD6oaU/
0Pwl7mxMzsEyQQ606iCJ+EGZiCGEIVrVEcLkZhcjtDx2r5KpzQTCLreLnbTzaTHKtLtxbqttrfr7
RuuPcb4cl5nvLzOXtY+2pJ8q4G3y3bWLh7Bddk/HPEf2+LSkDNaR3wC+bs52FpkrFpC1ExrbvCFg
NbKOZmldonD6aaXFG6kEm8QA7Z6Ul7IJ34q6o/ejD7tqeWYGbC7ruVNPZgv2o0lfhF+enFZ3Vn7n
/NBrCGFmxNVr8vhCGtC2b/1rkWevbRw8D2H53cWZ/+znRGPmAwvgBP5vWQVhzVUCkHz2XDrMaSyG
e9jst3YLd7tkRzL8vWEnHxPTvEQzt/mSOeu3w7FKaoqV2PBcPORr+sN3pqWOFJ1n6KyAx8RDNvjs
0NSVpFbHsiMu1f+CHHZGM/021cy8RugafaA8l/cPGefkLjTANlgVbXOiBLirCKhkq4b6q/lUNtGD
mIsd8v3bcs2daAmct3Y+EiVl027v1UvRu6gNBdKd/GB0+TbjYZ5Cwe6JSCOKn+as8hhWfc3EiS9d
QZJbYLzacETlBIFD/Rp49eUHAjk36IGeqsh4mUkwn+2e7uS4yzp9TZbgBn79puOd65Bfs4krTyl3
4rQ8BsOHToRCm5OOIF9Gy9rX4WtSagytF4ZWtJFGsh2YPiIVRd4Uwrgs7gKUzWNAS1FM7m6Y9Tut
J7tcK7uVGSKWmQz72LnmrTPI3ZuWkDTtUqJNjGy5cswatLx2i9L50gQUH8stWC0VEPsrqsrLaJkH
uE8HmMIEZoF4JoJ1+W6zYto7rFrOxHhXzTH6vCx/1epuq7OG+mjusnT2orC4BoVxX8l+35HtWWQt
8jP5sHDIJmMJHOabWL4V3h+5S84pDqKvLhqf8qa5TkzxvJ773S/Dt9H8atqQp3KOi+0w486chmhv
TYgulsCkDm9gAasT9MrK0Ks1kSEPsxjWU5xt44GgQBoLLY0RLXy1O9vLnOQz1Aki7Tm75DNl9TgT
yRNb9laESKa6Kt3VYwJnnLZErj/FevUDjzIyH1F/yprqUhPJliQwTKjEgHWjc4/qBJlXAdP2/+6t
CQIDEroBWqLNJ/C3vj0fkPYkG6sZbipHrQLjZx8YTC9Nar0igZaHdT7znMyI4d1xKNWmdDsPJC/x
Ux09zIJyHxEJ8yiC1aZub/T8nY5w8V67Izj7QQhauL2Cw9HIEjO6/SNqc+FhfCb+4qEeUaTjdPEs
FZ/bbNjrPQEjbbJrknwbx3JN8X4rEHDCG/FE4nx1hImXgwtXLeBemnKkaygvsM3yOGUG9GGt38U8
VnlUeZWePBTcE5pLM3r8bgNkzm7lzbVOO077YYgezYSWW4A1/fgBI8VLCyPZdwjTYtUeEIkL2zz7
XCvbSVlT2nHb8DKqIp5YTM+tpi5q1t5rxmMN2Hm8g1syUv3VLJnxztHaoAnoO+N7KR4Ut2cENWwN
GhhQmv1z6KJTmrGDEp0ye8xKswORztWGzqo6wg4Wa5sE7m2tI6FFy/nOHfqG/mVe8wjWJmx9bqJI
Ew9lRFBpC+ls9Bs+hyVvbskHGpzyZnLjZ4S5NWyPA52WRV7g5+riI1KuxpwgJhqVuu2V9bCHl0sE
8ATZs7dInox2eIm+FdanyiLNqf2olvoaVy/bxDaGeRtH9YUTGSjK7Awt+xQ5zhGI6kUDQtKJ7KqR
pRn2EBCy/CtyNfrpnCxT+ZkwiFlJIc7zOJ4bAL2qIl6SJ3AoI/YQ02s67iWbAc5oW+3aps9MTsdP
8jXOQkJLNKPkqODmoVlJcm4Mch06O92MWX5IEK4ubSi9st8zoBjrTKVfYGb2lur3AdlB2kCICZGU
M+06EqgW/CrDpeQXVtInv0s+DN6jaxUHP2J5CeCCp8nRcLsl9ufkazw1aiKlnm2TvIRg55s8ccs7
jgFMqpjM5kjBhEtPzCV3orY3GfKd3OguDqq7lnO6hTKtRvI0qHBPA2ndQC5bhQ4NCTcaoJea4K8I
F6xpjpb5WvZYMLFOIGQbg22ku8uKuzdaCqEguNLo94aa5APmLON6kop5kXzR2G8K02ToxYCjQ/fV
SLWj8/Oy3IgmC+UU+wzKiFjy40M5+HcdjHMtjr5RPt1SfzpgAd10dNZXVl1smtIiA6HyXEvbFWW1
z2RGIk+/ixqQ0TQ3TXCqnT4f8EluXMBescFy3GTGXZQwa5oJTpjc+SnJXwrGMWFLM1Ki7ZOqfDEp
upCyCASuULVR2vZV9hi4ck2A5XvpI7lKqoxs7Ih6w0J7yNS3SUBjpg4XW/w0LGIwen3vDMadMS/5
Nk9xYh3d1t2hwPiGef2mJv/E8q2j4pe7vJ1PFJnnkTbBcpvBxP/8H2fntRu3sqXhJyJAsorptnOr
JbWkVvQNYVlbzDnz6ecrnxurZUjwAHMutuFxNckKq/71h2IwfqkHQUEMPWP4lVGGzU19aXI66+FT
5I40ldkHHFp1cbMf43w3atUFd5xVbJS31B5gH0W5DitggtgINyC1uwwvCAoD2DgdVJr+hViQLWck
9mgg9iGbGQYgm7lvH2G1Q/FGJhCwfdtl8QO987arkm6f1Pl7WY/vdQUupL04EZ3+tBLXY19uQpvA
KCJoELqQScE9WXDQBMk9NlAFWobm6DbaaRzyHYfNTp9Qi9dOgJJYV9Z/7Y+RU5qwGrQMOpsm987/
evi0+FZxTVNXWicl1oPfMg7iweiBqSrV9vfbQ8tWpfYQn65uVw4gdFq8ruJgi3AAblIyX2Ve9tiU
A4c96gof180FL+/UVfEuo601NFUBUj0AtEY39GRh0JFL7Gs1R7J50RFXgtv8/cChaujRr9o1YtJO
MBjVW/9p1mkL2lixs9MYv3lHde9etOry0pJSonZ7e0x+BrVBtks1L4iSSTetTHY9AMIqiYtTFYiI
UtB48ljBnB45TTQ0uH1lLkVXXhRpACV/1h9bWy7JFbwN+gSolEzWpdcRssyzZ5O8rQolnuBms/Ry
SYR9ctv4Dh5XMRs8TsRDCMaauLc50tCFbGMSVcNEBWvVxOr6KDrmMF4XcZHgup8GRz+jk2Y2cj/2
uVikNfC01gPvxnxhizjhlUNmA8q6Vtvw4iluZEp7vB8Q43vc8Qu7vSDr5yHUcTWfVEWRUCWZjk6E
VeJF+KFU1cpqmme16wUhNN+mD9Y9WnbgEUslzKOlQxUlkVwisye1YhwRImR4uBzgJwMfWy21oe1O
2yDH9lR2PCemigW1U3rp1MkhK8Rm8PqX2G+CdY0ZPNWJ2ClqSFkByWrlIZPhfwQU45PVu8Qv1CkV
HBpLjqofTU4EXp9WB5zLfHLjRrEvIo57qxT4mhYPeuuRYevUe7wdj2j26WWZ0cGx2SQNMqk77piF
6/K/1n40RV5eVNawGgdKnFTxxzyu9/HSKvNDP2JantWi5uiGDqBpWkrGV/4yoI+vy+rWy6DcDx1Y
g+4ONtW3EiXPd4lV0PbK3rPCOiVufeDaTBswaX5FJp1YrvB7GSZHmOFXYamx3eePyeRfa4F/DRR7
sAc4DXLGD6LiWjmjRxBZcaMOhLzMhrVR5bx0U84ZdyYCve+nMqjuK0dAMYVSOpUXJkdOk1kX9kSr
YEhXnkZKUD8+jej4NhEVH0yrIUSjYjc+biL5iyinO85mbLsNqkxo7xQD6exdaTGRMr41jHyh6N6r
RwvFTHTjF9VeRs1FkneQdqYUZ3G6eL0ZXmPIuy+dfjWyFGOJhQexevhs7KQkbTiMEVbQns3lSxsP
axgmu5grdYu/LSU0HrFh7B9Qn2Cp3/1KEF2jN3g24uwZMt6VXwLNQYXD39Yh47UPI7IRg/heQmTb
jolOakhtF+Gi8FL4anODdzQ48qvQW+uu66G7S8Wt18f2JbVzuOHzgHGuhllsxDzvEG6HxQOUvu4i
TOaLPKvocdRdsYEI/aiZ+EIbCoSnu3yr279nC0wEtqV6TdvkGt3WroFPsE59JAEETUMg8X1WnpEo
n/DeWc1piGdE5eSgBLA6O1pThV24T2UUVQt9TqMjnq+wXks35pEEZDDAcX+vLqJX9JbT67I38otQ
dlBPTbB54FRBc+FS5iWHhz+yrZrNzeijBhMGfSOMXOaGtJQmGxY+VGBy1GAPb+u0HVczTaFnL7BQ
SZtJdsuNiyg4xWIdO5cOlz3O7n9tNPf2wibi+iGPQupmQ7BCFZNuFVl2vNGkUb7w5otDYtjTBcgm
/bAa8Ue8GLluHzC5EmvhJeldBYKIDiSoTrNDVyJE3Lpr3aZ+6fC8XGnKQ8+va//BFhohZoHGrcLP
xt2oe8WmCAeCspJ0vPX0XPwA2AGq9HpWvBfkqygkviHv/Nc+gK5Sa9Cf4qnd96OG8j6rCxR8LvAJ
iWwGfuB9dB8zGUgkd8Cm2akcDct9M6VBXEkuhmY0H6mRhkPjRFgm9OLGLTO50k1nvivMprzMjfhN
kKKERC1Kbx28fdeNBESfKHzBOfvHetAAoFN7BQLzHhdawiY/x2A4k7OfbaiLQaPH97iqaywgT11j
s4jUsrITODsU0bAJyHyD/G1Ob0Xc2jtRpqVcYBkUudiUDOOtC9Z+EesiGE8otdv2GoBW+JsckcZy
0AzK6hg8quOAXdkQYDmPi3f6EdlVERjzyaV1i04Lx0OjGJu7Zg6d9zStWzR+TvM6zERSIbaay410
Zu8YZZzI8BoafLIgIsOGNJe2Z7bpGmlJdphGiMe9G0YHmzi3VeGP4xuGXrqxSeeQiMXEC8S+skcP
n31veuqEiOlZu7i7zqaZAecEXKJEnWRYJc9kcrg9MXJ97zxPgjxOXzO7q1EMoHRKaeD62DIwpYP8
gfAXf2/JgWw7uizabdvOWEtTHgJ4tHa/t/IYCQrzerr3HUhgNCrah6zCdV3S57mzAnqXsaciPfI8
stdu0pxSNleCvUh3uohgUd1mWtFhC1FakJYtnO5wP7JOedaar7Nb5ogcAhUJOHon4WPxACyY+nV6
qAZrOvRd/2IVcJdc6uhuqVk+XuzjVFTJKQLDJaNKwOBxlKAKUFJbQLdqp3UyauZrMRvNaxJDll3g
ggZhwdHzh4TEHELk5YZ2kUU9ktirrvVgh4dRCzO2Fm3/PI/1r1mWNEyykiaY39rIo4DpdW2gmZrN
ZAD+Nr2nJOnJDoCbB4AxDPhfJGZaHDWpHA36AJcpk8bHYsQ/5EAyTz0vUj2zd63vW8WSV0mKlU4H
uO/YRkvCO1aAm+EubcGoiUix+ts4SchtiTCSC4GnxBhFN0w0bddM0lgGkhBMwpTldBgAJbwVBhWY
0iTCL961Ie9vuKsBYFBkGNSD2Ocs3VyWyybqxXMA+SWhVOZ3GEoJ0Of0pEkv1STZaEm8t4Ao1rEo
xl96pXsLJMSPVg/nc92OUU1YsKlxvXADF9rF6EXNg4Uv2hoyV7/J2gYNkVnP+67Ssk1RIYYLdazE
SVlu+S6tvpdlkr3maDbsralHYu0Y9Qj42CTrwvHLPc1vSjPCWVde5Tu3TQOPdGoG8eqbKG8o+GOs
0hMSXyjr7byR28nOXMKOUGiSN577yDkwsMzG4l5zm+YxEGb3lLVzerC7rLqVFRdYcsqzR43OL4QE
4nVOuuk395UklJKceQLsfBMSRsxxSWwkmzrUJQJDAzd5YXVync9w0cUwRJlUcOEYWk9b0Gb8mSME
ZBM0YMQm8o6w8W49ujWa0MYrl0YpXhtkwbdNPlY6YEjXUGRoFLO2K7Nfo2+W9E5cDv6xjNNtAbi7
rOLpklQqbZeWmJEbLfJcoohgDpItCyQwvEE3eEk87x3LABqgCfInQniKK7wN5WUv6l+6207o7OJx
kcr4FpT/v0xGwXYm7GxZj1zvNLZiBKWzv2Nz94/wHRTdIxIrrdSJUtVm74B0A8pMOGIGD7GBficI
p2MiVI4wdycaJISE5TfeD0l/8C5s7Zb2tXBXHAX+ZojzdpO7pNk6Wq4f6MoDq7NRwWSkwi4kSYYT
5QeC2wlK3UDbc9DoVwZRG6/zwbLgEmAnuyi0HOt3dQMV0lWkTsPGUwmSowxQb46zVBErPGlcVu9d
6j+MzCK3DDdGa56IV2CCaGvNhKMF08uKkysbCKaWBs3R5hDI4dFqCJWGpn9LQ7ekU1HvmKHOIcad
dmHouBtFyQrE6AkkbFV5sPYJ/nodu/ho+BBmLTL4euKnMHmin+FeO/pYUdXodGbt+DLJwKbM2rzE
nuDOQaRitd0jnf/72CQ1SIZcwHP7oLfxM3G5FKOkx7h5fkOC4Vr9ARLH60I3f4WDuAxzch166+AQ
/rLOlB4JUC9M50Mbp9eiFo+DyxKq2ueuHXesSnrkEh97Wp4yLyhxq3untkkmdM32QuRzs3CoX5Q7
1u+f0HWQAeZouGi1clPT6MaV9zIwyru4iSClkjVlDmFP0xFWqIG5qqKfV404jpl2mdkP1BWvbcEJ
jBHnu9Y1lLxRRiIyS30wYE5I6xTkOBJMVWxSSUTkbQ4B7Tm6ZYqLE7TFnT1Zv2B8LkjOXYjJw3Yg
2lkUExlUJ9DaGybNDzLoNo1pErmhOJ4aoFw7PYtcf5xxBmm1+RZl6UNaDbdRldOUNtZG1P/sZP3W
RdpTQDjyNiWwz52z5VBXFxQ4+cLs9Dc2mV00ZndZqe2qeIZj6MDfR/msWO2hFW00BDkDrbhoHA9q
GNycGmTVPoEFJMPgj4MfECjgDCrcBc9UOf/NYXHLqSp33ej8UH/LnfFNElG66rUcahcG5IjHacuC
VyR5v8Y5Ykkm3S3+AmuvAXrNvGvM5jfxDDBV+RuZ9vd4BMO/NhqyYGiCdNUFxwexbkH40Fbt5ejV
1/ZUcNNs/KeyDy5y9F34mu3wC1wYwPsFMVvgkYQRtVcYhm/zjPPV9X6MHTc/13ltwB0XsqYUcQc6
E8SGme50Uebjo0LzooErWcn9qpqafJfX+oYNYdk0xVoruOHRcZCW7y+Yqbd4nhyMun3yLORhIQVj
IiE5i9BZGem8n5P2WBMbseBYI/K5Hm9mhX2Y5L+TrbE2x+qFxKwnCISyCLkKl+VjbA0ljYbkuYn0
XWIX11YXsLyNYyDyi0r9pmbe4l9waCH5Vp698RKa/IrK3aTkBQLTF/am73DmyLKCV+4/6bpxggHw
7BmdthwDAcQWstOXvp1uwA2I+5DwNfq0I6nXV77+7lOAlG0FxPToTOjgPamhB5faERVSRdDU/BqK
6NUx8aQbUFu1bb9PCU4SCEJmUkSGpmeLTuN+D5X3R9gNiNpD8zI2bbieKoSqY6VbtfMelBTUbeY/
m2IKIGYXGNA5q8rHNNLUS3MRCv8thQ61M8JhR7N3V0T+YwCvbjH2E+1NNvIr2YfZdpRlShxum6M/
s49Fa18XlncJ8c8bonpZ1WanGIluqB3yisSUstzq9DJs/ynNxGoGcg/YoAzL3fA31xa8Qg+qaE6E
aWeiOJOIudXicJpxZWJOQeAPuyU5G2s4jhLJ38CmG8TitejUQW7SBoj2nOdrSOLbEdN/IzmhRGO5
zJtJhzZLPI6a3hrN3CizSMqsuBwDjg4tRmENJl50rh1CKI2XiV03LgxEhBoNXHGY2Z5RBCorgAl8
M84GRKAzN0UE77AzXfipNtaAk+mfgGO9lJBm/66AgwL1HabiI8jixBfTXGup3oRZBVdNYyxyXdx7
ND3gpyZ7DN0OhuZd5j1KRuiUg3Uck+CpRvNoeemKgnI7R94W+427UYAtQhbhwgZQPz4RgkGOW4tS
8ViY4ugM1mvHw8i2oK1iYoLjPw0uZHU9UgFaJh527TIApMd6hvjlbtUOzT4nklyJHp0UEJa9hkfL
mooT6jGgwAjcfI8GSJGJRVit9L7cWu3j6D7XESppo9u1mbtBP6eiUVepskBL/YFLVrWZgLcEPGT1
D/JUCdx9t6vp0EGQmsL8RjfFhRGFclW44UXoZntua2sP+57O0U4IFVfgXAedf4RIj/0Y5ifLjC8z
/chZsoSBG8EibeQLv60trtSPlz2hfUm9Nmx/od7dFM37vjyaqJWLsDhUvUEgLzxwRciqtRdtDGld
x5tKej9EYz60WflzaqxrmJtcbPlyTAxeKyOpGabo0hwlYq4MCoVS27gQ03eEcST4C7Hshe6j9Ajv
ZvrcSp4J/J/iKzK86IX/7uj6pqGbmYIeLtUrSbMupa/Z1Cs3MxEnj6dKm1+6TNyKKdsOXOVhMgAD
190xhs5S6DaG+SgQlw1x5tMA2cB+0Dp7VcTTNnHJPtTKtZxZs3On70JOqNSMtw5MAZTl/t6Y7Tud
c8+fnAlGxwByDK9YZWNo2U6jRew21rryILcKwgyqMsAQIV55SfOCDSYZQsO+i5J12xM121B58MZx
mCrWYso3ChPorWw5jZz2eV381L0qwet23GcsnnF0NzoIEkfyLXfduw47YtriEZhaKQ6mgq74JX3U
78beu411Epj57HDEUc9iDsL/pxWCx4Urgz5UlT9mXE8MQUrUkF/kNGQMPq1Gmiq20BtD3voeKmOr
rC5Tz4OQ7IDWIj0dex1jId+N9m7F0axWcYB8ZQjDTdxpGy53WyZQWkHhJHz6oPRQTR1eltyKKQYP
3Eyue6qXrjHRALibVogdnt9XA/9OUmFDwtjqd6k/GwPjR4HMGTCbBrOAsdkdRR7vfd6vCPGNnGbQ
yHjFH1u+t6YtD56sr9RrN3mZXhTQdkEMPZZ3ge7c2LnyZka/sVDfIJHJkdDFFQSIq9iM9x0TKuIB
ND29C1waUwk7ecy/xGvNIHnPpbFpB+wfxPxsa9mVQ0E38Knm8K2M57V6D+pNe1p6Ycg7UOmGDNfh
CKsMcRQNXNi9bHcTaH10Z4tqqwHC2vxSnIEvpi5cw5lDSJv81+GglENCSBLr0eEFc3ujAU0JH+IP
4UV7JUFQlZcaW/27Dt0qnWBAXBAaGon1UsK0oly7zFAlZBk8OBMcAMCDcjfJ3sRY/EyjEXL3vKOU
x8FGReu9YwqidP1+ml8k7YASmjPeLa6TcaMN4c9kCPfIVCBGPFeOu1Z/WamTW/5WgA0q/H4q0OCY
siXZuEByquAQvR74vFzo1z4ry+BS1obtWk+iG8+YaX9B4kPYhRgIDoZk78WhGS53kJbg5OBv11UK
qd9kb8+cLFmUdQb5nE8ihxA7j/DAVfHCSVoCpjW2bRldkFMzrPwmJPO5vC8jhPFloR3q2XzCKmbt
sLHr7bSDlAhUSP5eHhFfXeCNw8OwzNNLSBpywbJGxV5BzZm7AekHnhjdHD4kIr3pI3i6GljNYBk3
Go8wTMk7hiTbOA4u0jaYuC0l0z5GZV8AXKxj0JLllInLYrRONIJwv+W8muL8uiNJrsKeZVGPw4uf
Gn7JPujeVhDQMlv7aZf1bdX7kCrpIga8YoenwwAGb4Be7uNOp2lfyq1II3fRdsGtmFGX1dFaoA2L
635LxYhXCw21Ps+efaeSi1Ab7pI+v7WG4Nri7YOMJTgp5c2TR84TgW3r0DOHtY9sZ6lbEQ01arld
XzSPWNM+Z0hBugbzr0yYV/1QvFQYZJRcDEtzfoqCHBNIl+YNuUPTixU3p9KBqYg6FNSxrQ+9Ux4d
HwvS0Xzg8rwW/nSgdqHXUr+FboABQ4ScjUbJMbOGg0mVAjvqDdv7nS2rZxnJa+r8m7rlUl2FSDqS
4CGYk1WsiaOXt3uSY7YUnGuJj9KgqCN5QoNpRDzt+tW1ql0INFmVNV1gGNhco5ym2YDU1ccavQa9
97d+Sh/9PL1qzeiIh+DGsIP7VOv2QwT1JvMxvMIz9ErZICkfEFlyQgzs2m6HdWxnVBvHq4ELJUuA
XA3ShFlMtHT2CkTU+OeyqbuJp27a42mao6VLyxUhNFvlTjYk7NYxhlV4z2BrXIPzEFPaVIs4DYi0
HaDg4Aj0bJFDLiQwZIv6cYCG1Nswr/PgHoOyk5kPkHUTvOE6o8233IeqJTlP2ANJ9zIqQX7ySj+l
aP/coWOl2wVwS9opXom/LLxkH1rOE+rKQ9BmGNVMt+XIZdNSd+uO7j9gr+FCtYFrM7T10ZnHyzYq
CZRrIbh6KnuxtdnnfIKri6i9SrEpXRST6S3pq62jOr8qdX3XWA53MuOK+88m1QkUVe9ESKzZ6Fhf
dpl5U2r9TYkFhT57oJlil8XWynS8cOH05N0bxUaG+l4blUEVgFbqrummbzX8LCkjetPBpUUB0XF2
20KnNuz8anI4djCqZWckOctJdzkWMOymHZ5C/OiE7EMjfHdmfVHZD15TPCUNCcmw+LI2eZRJ/VDg
qEM7aTMmyVUYjYcSf6RCi3Fg8akXsYbSG/hcpbfigvNIE/dy6tBP1JSBhjT3A18o9+jHKfxTRccU
uKKRWrvt7BIOc8Y+xTSAab/Qvfw0xPbbDG6u6UO0BKjfh3DGbUKj89jaebZGsraJF5RErmIGcIob
8zKKoYV/LWr+pJKn3jdB6oSjg3055plM3AgGu+pDbzrFITJCgut/BVg4MxtO6qlCHxYgWfL/Pqat
O1hJ/M/8QP2mP7w8K7osITqX4TRCXJvIqYSFfl/FL11kH7KQvQHxz9x9o94+N7pEu427vQuX3MVC
FJaUkq7/Meo49Ip7PXenLL7wjLvKeuZ5gbShbsn3sQ43/Kdhy3LV+WDJj18/8metuhqcrpzE7cHC
c+Hj4C6+UWmQie40WsFJojSJk+OQW/ddPK2/HknyL/3hcPn7MaVOrJ8kSwQP4rORUtm4oeW13YkS
pL3hhjAfmrb5xubg86zBRlPH7tWStm59cgVuksEKLODLE7I8g6xVML8bJecjDNqZS7xoKljCwzdP
9tlbwBKCZEbbxKzDJSrl4zv0w4RuPg7mxMhH2koUsOO5scJkbMT83WRRb+nsLVo4IzJXhOO6GLB+
HKvVwi5zHP/3A1p2hyCxe5j8nRyvTHvPk7YaRo26ZNfZlz0xsARpfv0Z//KwH36AmlB/zNYYVnjf
hBHLEDURwrPyRCjlaWj5j68H+sun/DDQmTWHgA8xIsiq1bKAtridY2wnDQ1RD1Tb7kqP5bqgDv16
0M/uFK7FtNEN8iZUhIo4m6VZbRIV0Gr1KeFauugsyJyIJ7Qww0hIv5yqC9J5Fi1/nCAc/nrsvz6w
1DFYV/kwfN+Pb9bR8VGzXB449AiFVfDFcNOWyWVWXMIPuR75TwvC/f9jUGJbDMxPSL2TZ8/rdRFa
keJ/g8Y9AcVd+iOHq2j2UF8EHLPoh5E332Qcfd502GANA39f3LtZO2dPmgPh4hdfzfdESYSvkzBQ
ZOrDsO+L3NYWVkUi5tdP+ZcBhUo0ETiGG5+j9mxvTuPQ7K37ivZC0I6PGF5h3MEV3H/8eqTPuxye
H3+MdLY8yH0fm8oerPuwL6pdXGXXWmxk3yQH/uXI4FQUUrcBNqW0jbODClRx1uF1TPcI2agh73SC
5Ijs21SWG0N10pcRz5bgO283NHH85AnV/vLrB/28DzgYvJsmpyXRSVAGP87WQLjZYI0h8LG+4eMV
pFIcq5lC8ethPn8518O90SUWSnct9tePw7gjoke7qsp7A7s4dKlkJPp3vpiGZSO7bx7pzFKeE8rl
kaTwbAKfABfO3qo/EdCng3DcI5B1Ub/7XbVD28id/oeIU7CTZP31w31e8WpAx8UKnZ695Zytg4rm
PJ41YX0P/8R1S4iJP6AxLwaogG5wLRGdF8Xu6yE/z0+G9DiFqXEkGb5nZ1Umi87HS6K+N8O3IC6e
oIoH33yyz0OopBnMn0D4HCy5zoaoxsyGvoJFS+mkb74ymDSnu399Cg/bJh3dseE6nLtnq0yKOW9q
WVb3xgizGRgk2LZwUr8e5PMM/ziImi5/nHTt1Eu9srPqvhzzy9mO5aYnc41uoHP6eqC/vTDIGHQ0
dEKX4Vl9HIhoU66tCQMNcZhyvkUprJ/h7etBPj0NUa5YIOFnhTcRBhtnC8nuilLgEZk+6FnzhhwP
BYM76kiFk/t/HQjlnUV8NIlgNlFn55+/bSBDunn94FXNVpv1izqenwCUvx7l075A4jYXWEu6hinI
UjobxTbm1Oi7wVA5uCdNXtD52RS2vZitb2IZP7+3jwOdzYISF4bR7CfjnlBRxbZJfhJ7vmzr+Ltk
BPUPfajsPItnITlJFwbXHUf5/v8x3XLp+KKTJW6t7tPki1NfL3Gi25hw5uG50vL45xf4YTjz43Ak
SQZzX+LHWaChDNG0r4coFmtzTmnw6G78zabwaatTTwdf1eXEZ6b/tif74+n80Q6gE4blQ9nEuA00
1wHCmL4Va8w5yvmh9zlAMBH8+hk/n5OMyh2fdC8yS4FRziZ93uB06rR1/iCViY/zFPnvQTXyQtMH
jF2Iq85ftXLEc+q9d54C2pBfj+/8ZfIQJGxLjxOSjAhHfHzJJN2Kyaid/KFKG5S8mDQg5wYib2k6
ibWhBF+GFi79NLojwJHb/VurRcVSOj0OLtKlvYUopAzKgXoeS2AMTDemh9VE2NDMw3rXsMc3DRUU
hvCkYg/2vI+yAWMQ4tt2aNawOUEJYpckh5IS+pbob9rwWKP/UPrKUZ8uB3PYmhimQPYBMQ1xv+3t
Z4MuvANZbGkEAR2cAs17fkCWqpAG7sStGbw35nRi8f1CiZRIe6fUQ8oiSZG3VecvTsGBgf60tLnw
XfHS+4hdU0R2QdSsfbrUNIjwhWh94yWpOrQqjUi3kDN/oMUCCS5/VaV/O+GukSf+Py7n/8XXmi6Z
1vjAfbogjhLLp2xOnBOxcnDeSflbQuDBNVcRpL/++p+2dTZ0NkKydijnBTXhx49fm36sBSZwbZgE
7aXn5Bgbp6b1TS34t1HIruf/GAauztkUjwpYclbrxg9lH+dX/qSh00/y968fRZ1AH/cm25CSEsz8
bbDpnp1Qs2/Bwyra6iFyxFMNwi8ILcblpMvkhVUXL1+PZn7eCm3iMKjDTFcnH88+e3ODUdWejoPK
g5pMueXuYmwR49dyBI5TrCfPWZUJLKmCHRKJHi28EFxeP/b4ylgw0jCCoZXg+c51AOGWEpKOySOE
ywX8aqB8jgprwAJk8/XP/rzY+dWCho0kHJl3dfarKzF6aI6b4mFyErmvSXemsxon23TCl+vroT6f
fg4DsbmZcAC4P5199NycURLXtnfSywC1YftDHxzo5TQsUvgV/z6W6wmbcs4kI9U9GwuqlpZH3uSd
Ot9alFl4bOL5UqDGGq3qmzPp83fHhpNiGFdM21Dw9McVY0qjRtAtvdOAXweyO0zSsI+qlZ0VBn4a
Rnz//GggKRQqBMxwKzxfobjxB7TOWv8Udf11G1oLGHDr2epW5Ji+fj3U58nBOKoeIktGGUOePVqR
zKHF9ds6EaCOVi1rj3iXHAWe4t8ctH8byDEATl3lF+vZZ0eOh4OXM1WmOMHNnPEeTI6eqZ+Qd3yH
zxjqJ3/cFFxwA0dKyW2CWXj2SIaZ1FpSWuLE97zIYMvzrcpaWyGOPwQY8Hhag2lJ+wZHEBHVd0jN
X57zf6glFxkAsU9LIOhFnufCPdmooImEoFOj1ajmYAd+B7qd737qzGCa0KtVE+XTg2I/m4MV+TYr
gKDlbqvmZEvbgCIpkfKbmuX8uX4Pxt0GdI9iiZPj4xpIm8nGyZXB5jn5RehxqjeX/RBs/206/j4G
LU8FODm2QPP+cZSmdpyszEOs8jSf/rd29At3WRviu9noqTLyz0nCyacug8AVGI4x9c82xRZmfT3Q
97lLysi4RFgr6YnDJcNtB2MEPSiOVhPo28pI5XsQ1lq0jzD0VG1su3jRQK03AQTP67lzol/DrFIY
5EhbZpOkzrDRcqhbta1P3tYb7Yj168gasgv8NA+7IcRNc7rKUYEsLWII1umM2tYQREcMEqmZJFwJ
NxQLf82sKp4E6tzkwCFHxmDbxphXwc2zt2VZ99RKtnUkuLna9oWZbQ07Rk0ZQIGndSm5EVSafKu8
WkH01fTMczAHg8LbpOaDMxH2CYONbtm8nOOUiIMiFBhc5UG2xOzHPlV+Da0zROxrhWF7MpFEraxs
Qv+md816MifzlgZi8+YkcXihYWT2lCbdsElDb1zKwKhPLZjGojewldCCDkofYRk0mdxojfATwV5l
2pdaPjgx9NTOXPV4vj6UU1ucMg/nR0xXNG0zOV67t3PsU8pB0YeNWHj3tR9YtzONsf2swayvrbjf
EGAPOTXMkm+C9T5Ne8lBr4MIShBQOgRnE7J0LTM0Qj+96/WN3XVo+mBGEy76HWyl5tuH+cg4bFaO
OmGozs67EGVWEc00wZipuA14CBytKo/hzJHkAscejsqFozcIf5r+u1hE49M2IilpSLE3Obg5Tn/v
p39cgRInhR8QOzkOai1eSY1t49bXVrvaTqG/ZcPoXKOlMi4KEls3chgMPFc6yDou3m1WXATLeG6w
fqS9sJItokH0ja+9DOQ/HiBcplUnCLCAzcHUf99p/viZTjn0FgW9uIM/fFkT3lAa1n9ZZK6/3oHO
61YphcW5wX2XyoJN6GxjGJLMhdLYpTfBYE5E54hkIw2n+uYGdj6t1CgcEDZolCPZTc+mVa+xDAgT
SG86+wlZGRYW/vTNyf7pkvl7DDA8F1zNEVw3P+6lSVpY9CoCHC0snE42VQdo+JzgmOnlV7MFt6wN
dpbsFmZMlBg+y1+/x/OaiZsFyCi7KyisYwOmfxxdpuGkN0Xd3LF9La3i1umf/frVSCSsjPpBy5++
Hu7TJD4bTn3WP2bHXDhhAz+OWLjUu5WjUeKeek2IDZtC6x662v3mOPy0XjmcTN3gAg06yx3q7OU6
tY4NJ8FOd7McV22d/Sy8I5fXdvCvWzQLsOeq/Jvi+q9DCs/h0GJDss67E3ZqlGOpHtHGfSKAV0b8
ieOGe4i3i8r72YfxZahF3zQuP1VTfEd1fWDFAfnCID57ULwaMQYyQ+2OW15H6Fs/rbC9Qz/iJ1ca
liQuTLIujp6E9DASwUZgg/WH/Mfl8r8fQdQh9TAZnb/Tvf/4upNMdEdv+RGo+jrcHjvcy5NbR2X9
fj2NPvXZfo8EFEmnVnmyn+N3/jwPHscTdsOiRrh3D71UOUZfBmO0ESEiGaOaifcLF2QGfj20/bed
h8hTMDYwZObW2ZuuCVyWfmilN1WKdmzOcHRNhJkeRVOiicCKGFtp+DlBUkcbz0vtI/lvzgL12Tt1
joc0vILrXQtSwyvC9fpUYJIMkeUyayvvLg9H/FkTrO2gfqZPUeR3VD2wNwzg5MOc4+BoBB2GDLKa
00dv6MINnqY2WeazTUw3xjJ+j5bTCTN7D8c+PA7O2C4xrcTCRxKsnMr+BoPMCKroOO1DvffWOreX
daK1Hk4W0NWxiyh3wiwrECJ2IOJqYWXiUDophEdfZYPnw5gbWzz+4J7gaViuhBc8zBPcMepOuZIa
JGA8le2VE0NbgxmGXUNZB6t5ENq28Ir+H/cUNlDWNjuYKhYten4f95QO99Q6B/a+NazG2VXEXCwS
WDs7SV22CvwOU408tL9Z5X+ZBQRlwUhVDUiTfuTHQYswpx80hfpN1pY/5f9xdl5LkiPHmn4imAEB
fZuqMktlorq7WtzAWhFaazz9fqizu6cKCUtYk+RwjBxyIhHCw8P9FybQJ0npVz5MWRoE5yv6SbzT
2WuzL6M+ZKiNneYOXkYQa23UBoooQNuqJZrhEZ2cKrjHWLFhS7QBky4fdd1LOXiWtEXlq0FcoFe3
qqjMlYO+9sOmAsO7g46cf5oBhI6wHuLaiKiI7RJKVStH7er2nXp2+GSp0HJ5z8yNEJJWyqt4gJhi
kE4d5AiRUWEFwdPA83BlOd9u8veJHa1BQh9lF0gsPNLmiZ1M3UCIDjY8quUIqAQyuOqiRj0My0Qg
YZ3dPMgq4leqMfwH/fDfvianW5RB07OQXfWQAOJ4rHUleA6qAhXqzMtP3iAwzwsC6Ytkmt0Rgzn7
GAFdPriNhtxu0/xQU5QaS7PD4q1J7M9S2yZny+zqz+GILIeVI0uTwiImwMXRLkez90CNIN4GlWGt
fP+0YLPP17ESmx7+iq5R8vu4oOD40gbSSnGZOHZqUb1IYQJjRX1tk7US6tVQdA4FMGBmm9SK6+rj
ULwhCl1PbeMMzVV6ljB0/EEvIfxcxUn6ROJY/ZvfMM0CYbCe03WMRS4N/I/jDXGqdEjVmM/S0Kg/
ihgQWyIN4evta2Ge2Eyj6EyfwJsX8/J5FgePD7KH3VcOJIJt7CNxSOdXC/qdKeckOhTIb483Pxv/
M57J01u2MO9VZnmb7eZyCcGsQi48AgyZHHq9faLavlLvVuer9TaOoXOjm7ywlPlLXw9zMwDl7D7z
3M2hriF6gGUavP/H0o+R7OR8ppsEoiyyllr9De8S4wVGb7UdDK3dsYWx6Mx8Lh0gjIci8O09VFT3
GDWZfbJFbDgCC87HLuXK2yDpj8h47qPIpOviEy0AKtJeVD3kSfwfUUfjRR4LcVSVxPuqegGBvTTc
HAFfTfta66MxbP18wo82hf5koGT36faUK/NcmRBBlqUwF+xf2hjTX38X9XqzL0WMK4gjY3r84CJv
eogGdEoytQaAL+QaNpcwn4oo0T4laPpCV6oUFOy8+snV5BE6W61hx2gp95UxiCepKFvsfOXoHlVd
7tfbv3Yeolk4U5na2zKlZAo1sw3ShW2ldB0bpDKt6DyMqOCOSmutlEDf/jbvA8fbMBRmQK0QQBRt
Ohfv5sQIA6gNnVk6JbrvqaolG1lXXuqu/NSHKAsh5aLmaEfK4S6EVqDrYbwppOBlHM2VY760OsAu
iShAMHUO++yc0w1LjM72jGfE3wsKJoPlKqiVAYfdpHGiV9RvcKQXWp8eTRZs2Nej8Dg6RfAYKhFr
hwQwYg9V/pp5YNFLPS62sCjSH6MdZ98hhMP4/9clAiXGA9Zgfbjg5m8vo9eTMI/s3DFa/5tnNhcF
yNTtIeaPEbYsCZFQZJ2YO72EPi5PqISNYkdD7nhqqP1yOx2ufBAluzyUUozmzfG3h1Q8XDtIDTVi
aSvPr6vH7dv4piB20MacWqkfx9fNsgHOVOcOcpAbDGOl7lhHtPRxgoz7TY+FprAdC+6/Scqsmms9
laXPn8omEyqOoztPoJA8hVOakkDVFm7e+UiHw2j6O3kUz0rU/kB8GlEmwOppIK9kSItfTsmAD6f6
i83e7EaVPMPKQ7nLnUouK/xjI/SeCsV7oJuTHiUL6SMS/AzqqWhOhATiKQ57+6ZM1R398/Fwex/M
wrhFwQhUq0JtRuGRYcji4zp4Hb6kQ9xrF721tRNv/vpoeEH7Pa/s8t6AarSSus2uw6vxpuj0LiyA
rtcqaqD6pYvYYln7UGspXP5cUSGDVX/Lrny6/YGz+/BtQAMoso1/n3z9IDSkhniTmOolw/YQqob2
GnUIwwy8Rf6bgUzqNbQYuXpn6+obrW6jq2ZdcBP/hRrHuevl10iJ1jCH83rf//2i/x1oWtL3U5jo
AvWj2LoAPYzpbw8FAlWRHhytQii/4jYxfuXQ9f7mqlw9+ElbPQQ+tw9wPfwhwiK+y0t3fA50NIL6
9k0zPtbu+7AeVlKE2UXz9junaxEwGPgTuB0ffyfPfRdBBFgtsRGgWigJ6Tim6VqCurShcCjDUlkD
YS/s2T0jJVmVcs90jp3JDwJd300d+ejZm9KdrtXUP8fgcnuhF7+L9SVy6tRx5v1YPUmSUSSwMErF
+1PI4UtMxLo9xCw8/c/U8diw6Y3SH58D+KQEEU+7F8alg6wEVaT8I5fyYxLUGkTLdO/Suu5NA4Vw
KdvfHnlxOqlRqQRGKjVzlFXNraD2FvU+fL+/2wbUGFzsn62cWCg06fdo9CuJwtKAlOYNbmcDRNq8
DRzx5FAifxicMa4+d5qxy0Wy8e3609BI2VaWxEpBbGlqWThQ2DTDdGrmH3dlYqKRb/mNdVFlUIRl
8sIb4z7EvygZZEjHTf1E0YUyihysBKLFD4VtCwCbP8DZfxw40zqKpzx+LqKFyN5kSfisZG68g9wc
P0Zq+dPtirV9tBT8+Fv+/zFn0bYWytgMALQvSEe++rl5CjL5szS6K7jreZHxbb9qsDipFIPcvdo1
PHzaVseUxNGjzntw88Q7SZ1F+w2VCExAcjTjp9rUwF+lntungIMQeY4tee2D5/W/q18yC469b2gB
ouXWRQw5DsNZ9Z9QGR7LQv6q9OIlsfPfJc1W1yv2qYvfzO3Ds3SZ0tBVbIAabK/5se06o7Qlb7Av
6YBKTUxy/Kh0hv2XLpT/oxkqe+UyXVpe3pY68CVKISiHf9xSstxGkSpLJqTNyrxvk+Ab1mvjnuiR
H25/2eyF8zatBkACwwL0Bjp2FmWjJubJooe+0yrN42BlX5G6/VXk9Y+8HPdlabyWdbnSuVsKs7TT
6DGCmaaWO/u4AvGGLBQauudIRciN+lAQyv+LBeM06tNrCHXB+Zns464rc9zDHCShMHar3/QE/Nj+
6lnGt9szuLQ3zAmmQeMICPO8DlAU6MZ1OerRWifZZ9dA/RUGK+xdNCD2MSolzu3xlsINoYaeIMwl
QCiz6aP6HPDKo83Wez/7mBouKlG+/NNVx72Xr1wai99GDq8qoIamDflxH1o882nbpL4T1uFToEO1
kLUS1wcL8dH46+3vWtqJE8bOBHE81Ylm3xW1Rmdi2Os5uCp9s3zINMgo30fm+Jmv3VIIp81rrtxR
S1uRrf8/jRSoHrM7oyGxy4euSi+ZVt1rvnkCSRatbMWVMeYwXexlss5A2sEZQTVA/uTyW29RsA7v
3uRvp5gNAWSUyvSEmv24TnndNNQk5cChC+NiKWqnD31m896oq1MUimjlkbcUnqD/TJ0YJo3I8XE4
z7OHikDoOTI9hUOZB8O2l0b9iAfhWhN8cSjavqaG1yugkFl8qkd0NBE1iqgaQWe2qvpQJfkPO/rH
at7bDFIyVKZ4RAox332dG+U0gKLoJcOzqNdNR3GjdCOr4aEsBTzqYlxJNpe2+4RsRoqLLQ/B8eMc
UsunBYzYoYPa3xcxDshLtunXTi5fXHg4IrDu/QTO9O0zthQ7bJ7l9OqoW8rz/Z6J0hsR7ekuZiYX
jwHaGA+JWYlnu7Rq1O7l0SlFkJ1uD7oUROw36IQOEomy7McvbVDSqKfH6sWSsic/1V6ppJ+oKu6V
Vvnyr0MplIGoeoBkAz03n1QsvaBt6WV6CTC6M2XpEsbDpzZRxEZyzZXc6HpnfhxrWuB3r7W+swP8
Z3zPwRfB2Mljkr0Iw2gRSdPDtTC1ONZUbjYJxTbwuI9jUc9GOo5U/aKaNaKKX1sfIqfl7ZAF2nFB
07m3DkneXcr4Jc9fVPO1EspL1VgH4aFs0RwnK4KyEltNR3U/2tC528Yepn76YzucxwLY0REnLKX6
S2QCC4g80Pc4uFd0R1D7rcx8Swdx48Hnl/JnA6tjzHn5uxrW5zj8Aghsn8na3e2VvI6azK5GmkBK
Aot4niSAMQ9TvZJlx4i1O3LTky0p328PsZBSMoYNumeC4HINTLP+bgVzMdRoAuXaxULtheBiTfK4
BUqUe9yc1FecTuWL1I4NEIKo/1UOfnlsirL4evtnXJ9JnE3esAP8kgnE9/FXcAfFKQQo7aLIbXjf
Fm1wp2ALux/dGl3VbsToAVPA3e1Br88kg9pAtKe3tXLF4u4L2mx5IbeXOpHRAR7u2tZ1lElDuNfW
GHnTJfrxcpqSI0h5Ex6SftvsA7NECzNDF50DDDKx/4DXwqUNJ57DGCOhmn6D6bAS5rSJ+jIfknyd
RzxkOdCmsyF1NIRbzRi1S0CZ8zmQsGaLK+hhG3rFw05uAoViXFiifSJBNMgKFIHsxNoa6rnRAkVG
Z7RtGvy4E3WboffL/zuQ9b3Qo/RZTbv+US8QMYmsath3OJfto9GV/1ZNZXyv3Kz64QWIeUgAVJDC
RMX+E33a4C4XCHt0etltA68Wr21nR8eQ1oKxKYdPA1SS/6BC3TqJ3iQ/ComWVVC23sVVMu3n7aWf
vn0+N6au2URiOuhXuQKeFQIhRKV1MlC4QeidSj/7E5XJf/6LYcCEgReduO7ztDgCGsJ8RfJF9Plf
ZEZ/BXKLze8/ssu5txUa8iBgaATA7Zvf2wPdGcX3Su2Ckuy9i2VP7vrHtPdXIvDCpFHwgicAxgWc
uTpLFKWoMvAMscbLVA671GWBEHJft8fJl+7fj+b07gPOPl1hV33FeEiaINCpQnVV1rxYIgNU4qnd
Vw6ZtPN7LLP+eaFICGhgUkzlNTGfQaBFSNh6TeBk/ojUVa/Zm3zwXwwzWevXLJxKRqIUNGFoII/P
JjEWnsK1n0ZOmg3azijFQ1tJ0cYY9ftGN7YVoGWhxr+VMdMwhc8O//ydkC1knk50NWldzZJWrskQ
iJCpO5HWf5Fy/yhy5XfRGPvbw8y7UtOOZByghxOVUZBTfoznfg84RgBJdrpJ/lt0BaW93kqf9AzX
W6lSvWeklUscwYvkMapkgelIoBwaHHdA+ffdLvCGcNfGMh6fHne04QYRitn+sCmjclzJYRZuWX4r
b2R62HAo5hXPElHTuulGlJVwhofCnJ8DK1h57i/cb7oKdx/UoT09WGfzkVp2M0rgIRw/x8EarTrV
zk4mIvCZjasSWoS353/xkybuEWoBsAzm+gRjJNdx1ia1M1lRTOkPXk63R1jKG4C7Uv022MQKH/Vx
hTU/UyrYJqlj2+0L0K27gJid2goiDN9BHDww27tMM7DDSVb28MJVqgN2hsknm4Kezuxea101agkG
Eaav2xaoCQB2II2IMFUYX5PorczlQvkPbAjZFVpFbOir0iaSBOlgB7Fw8qRRjr1QEqSE8W+NrdY8
uS28EfBgkr0brBaxW1kLH2WUqDdREIiVqLg46boJ0Hgq7sJ2nW0jT2vQEgtETjn3CL1hy5+84tkK
LkZ9iOyXETMxSG0roy6EfS4XOramzHSTiH5c6SAF94ewauIEsQxAL9YmxJy3jdN8JTYuHZL3Ez3t
6nepaGlodeBqeeQo2fDNUiFb06cD7WDF5yLySDrilU289GXoJU1FOJB0oK4+Dghw3ijGQJYvMCzG
PZYx1kOXhNGzFpby/vZ5Wcg1YV3/71DTX3/3bVR6UADTkXz0db3cmXnynA6ohJbmoVp7/y1OI7Uj
lCYmHu98veS8CTtPTuIXUyn+DPgwKknx6kneUdOHv/QG1qrSK+Pp04337tPUUKdk2gTCoWu39Yv+
ftC4wzq7Rtm+38lhudLjWJ5KuEtcX+zKebwOdQQdS7ehud9hTmTeBahFm1hOdcka32cpjEJzU3hy
wrG4rngH5lBFg1o5Q+nhGRdYyZZNurLrFz+HXhNVWorr5KQfp6/wwrBFZyCiElz6m7Lxz7UEi683
qzs4OKfb23Dpi2gU8xQBog2tYrbjqRNrCTBJYicUYqTKlfw02Fq1EjEWQ+b7YWa7PazsrG+NTL5U
4HqL5L5ASWqs6z2E7seqRubOwjyuwanH/mHYa02+66ISyTDzyOfxprtqVZu9COSgjGInEoV16pAJ
34veiiHbSdkvZBhzTH0M81eodNHK7C4tJaESwgTFF4Ans6XUC61DfC2MHL/rn2TPe9XT9mHIFbzR
pbWMdXEscKICcjH04nn5saggyaNXkzg4nz8kuQrPvbgzEauvrWKl0rk0oXQvqXROdRdKnR93aGS5
Fl71XXYZmp0V3kHY4ral+jHButyV07A4Fi8YOj40LK4Q7hV8b1V1E+Fg0XaMC1yV8+Y1MbxtbSb3
+eg/4Xe5cgsszeSEbft/Q84261A1TaEqfezkuDVvAC7aWwn/5DBEQFAYK8Fr6cqhAsCbEFUHmVP4
cS6DXrUyPHQDR5X7p1ap72Opfqm06t93IiUNggonALTkvHLkSb6o7CbXeWU093Wd4L5oPUZKfMis
NfbDQkiBQUOxUZ1aTZCdP35Rokp5m6GCfQkzH3NXOjObNLNXCsULdwyKNVO3nPbjhHf/OIjtmWnN
NVM4jWsiHI67zB3vKG1rW6G7UXF7O5qK6668d+dA9OkVg+IB6FahoZGkzl+FZWHaUhJYlWOplf5a
CNT7pTG28NpyUfKOBBe5qY7nolXRmcSaZ6/CXNjaGjg8uTHEWR9ld5/keffPzfbpd8H6pmkzNWxm
rzjZREfbRmTfaTCNQbUeaSflpTH0BPv48GINyuGfbw2STnIJ2qM0+OZv1lIklWzmdubYXfdX87t9
VVbfbg+xtMDvhrBnSUSt9iKy+yZzwhj9fIC5KU5jtbdNzTTfDbjFvfTcnivBZnFQLgvQguytq26b
HXeN6P24dgwZ7qTvPmgSSqXi6Jr5b693V47+HGz/tp0AoXH0uRwATc82MZmtbA9aWjtaHX3FJk+2
o+e0HV/arvhjp8kjnCzLSA51P2mQDuH0b6cGw48qSuxdNaAdUP5ypfg45qm+UeHiYj31E5vEc91n
n8I2PdX+TzLoRxW5+MDlM3QMDrAmTqmrypX1PHjqORXmIcBjbmvGUFhur+ECdouCjcGpMSwb8N/8
/suTttRRdcwcWsTygzr5FmuuUaOajiQ7ELL+6Jbd13RA47iS8PuKsj7bNzGk4abCPllpBnMb5Xgq
2NowbFS7Fg+xieHe7Z+5EIJ5F5MXUykDuaVPu+JdvlpLNCiMEFn5BOb0zvAbnLsTq4RHxIvq9lBz
nPC05BR6OKvUVYHFzHsxHtSgKArSxNHCfo/G/3PfTFqaw97CZoV4TAFoQPlF655UKTpEY3w/mvVT
oIb72z9kyjxm9c4JBQCAhdIce2+29awA7HZg1KlDwQbReP8krH7YKDgxbuGWRCRkCC4b3nFo7H8/
YyC8YObzcgSmfCWVCrMr0vKwdKz2i1GWTy5+mMM4eRVYQ/H39lcunGfGojQwMVcpVc5WtqE33lY4
WzquVOO70DXltrXM5s5NYnVX6pm80xAAX6sPLFT0LIis03YyJ8LALBpn0ugB+M1rB4qcgnNCeSrl
kYqE3DxOjkOt2qfPluFVm7j5IvUrcXNhYWmdTjQFjTIzkgsfN7NZDgIDZCl06s7AZh0b9zT9Ho3D
fWH6u0CTvwcN8O9U9VY21MJUk3pO+EeqexQzZxuq7a2iTLgCndD3anyahv5QFq6ES1bqAXoftGzT
e5q5cp4WUjXUKElDSbFBGM/rH22WpDLa1u6FDn95VH2p31hdKu7csudpRoNr5eJbHI/X3wQpoOA0
Pzb+QM7YDBItVEzkhnavS0+VfZbrcmU2p9maHU9qpLxXLAr5xInZbJaaqEJEmoFHKCyhUY36t7oc
5O99gu/E7TOy9DbD8ZnjQfubctb8FsoAOuLFnEQvPJ0KfWsLH4nrPkTwPrOlxzoxg31W57iwtO04
fsYLNUFkvqyeJwGJNVjI8o+h+Mo/gHxT2Pq4fYXamqGNP+slLrBntkcI2DrWc5uysFD60lKU/eVI
3ahFbm4NFNmflDpGkL/w1iqmC++Oib87USlM/jkvWGtWHLVFLHwuhUw/j3aK8Hj2THm13QnsDJ5l
oOyHsS3SlVRuaeWRukJ2hjzzWieoqMbabbFwvgSVOFsFIvGqfEIE4/X2qi8dV0hTyvQYmJ4Fs5ep
VQeqSQhClkD1Nm0VOmUGp+/J7CxcbtcSHV0sbGdkCmy0gQhOvKw+rmrS+A2+EyUGo6VrnWNRpFtR
RmDCetfyfpOQhajd+3hLqHpw6gjMr2ZZ4h2E3DeS/NK4bWXf+IYXgbp3IQ7FyDxU7qEUJir7YRzJ
J1kt6l3WjvUuzkwIUYUcFHvNnNyUerP+67cdPit5iSUOeSv2bRr69ijDZL+rqgtq3Ezt5K715AJj
6yLhJur0YCsNKDU1ctx8Mtyi2sI9RBOr6yfHGjvPtgZAdLyCjXYD5hSRlDLqJy/cACM1nBIUuyvv
Ct0zTnotuVgdV+YdRZj6vg4M6+72Wi4FpfdbddrK7/IXy5RaqN6654jYk05T2DhEuihfYqv6XaVy
tjLc4smYKHB0kGWg6LMjmpihjh6eL10GN/86Zi7OTJi25geSXAx8ffsnOoL721+4dCg4DibiBehc
XBUciqjwFawwA0dWUavvtC7YtJrU3wlfXyvZLA9FagT8gcMxTxmwfC3iSTXtkqTar9BN9K0Z2Zcw
t//8F59EnWbSaVEWGmJCUF1IqW2HuSj2lRvo2GPhNAO4uPtvIjxwZZDPcKe5mmfHzzTqIPG7QnEw
NruY6Lj5ftJDFTAucTIcPC09ebFyxvX7JHT3zkuytfVbav+BEgYpDf1IIA08+wUWJh4BEkb2pe5V
epp6PZwzLcFqZ8iH3yjN18dW0odnHBHQHg0T+z+i08WdzXtmX8pFsY2GVHMCSQpeQQxId6KClyx7
EuzgQo3rlRCsLUSrKUOHKURHBQmHj+fJ7YNaxKVqXkapT46em1cPRh1Vx9sb4DoC0/BFehVSLjhS
4CYfR0nVWFUKty2dehiKXRdmhy5zH2zKF2OfPK72567zwo/DTR/9LkiYTSJVRiuXTmxX0kPY1adg
0O7cEJCx0Q8/fct8VLLsuzEAY739oQtNqmlog6okxxdQwmw+Me22sIz2hIPCy9aIxaaL/qhoJEEU
HcY/oVRgiIOLcPjPyyjkyUoAjK6YnvOzONUraS4psU0LvymmYn2nbu2c0W9/3XXwZRSwZ5P+AUIc
88Ka7tWVkUONcWI53eeV+aR00p0cGfeSb6zsmMWh6DlCMqU3fZWokdxaReO2gZM3aJNzO21l/N3p
d4bfciVYGew6DpISAhUiNSSjv4qDnpSlnZK1IZeKOLuyiecmRQMFrtHt+bs+bIwDjJXwTi0JBbqP
+zIQpQiRYRkvWpijMjDixCqClRtrae+T7CCQRFdPuWq2QwtJ0lwt2ftR+hNbq79pIlcXTe73VLKa
bYZLylZT/btWcm5/3EI6OzVW6JO+0acAe338uogUM06tzLxYivQ5rbptH7mIsmEoL3fFt6JqM/zN
wmMfGAetgDauuiuHYCHKoNk7FRqoWFLcmJ290USWVa+FdcHzGBrvb0MpNkF/6CQnxn/r9tcuTPP7
seYlO1oqkRm5iXHJ0NGv3NHfSGW7MyJ126X9fa/Y58wqXnLrH2U8qalMusRUgaHfsWXnDTO7TcDO
Q/J2AiXEXCttn8e+O3lt/QMP+G+3v3Fhu3JjT+4otFIVLu7ZgqaRFwQZIO+mL0CoYYZ0Dmt71czm
uoTA850RpmcQrOGrEgKajcqgdZAeDXyhUVQzjtjXZOULen7bZGI2SthEi2iFw7iwglQNppIkzX3a
O7OQKSWaJIsSpYbG+KqPoTY1dUT1lzpkoiUn/kMQr5WDxNKMTiBeogz4JwqFH2c09iylQsvYvliN
aZ3cIKRoPY7xtsx17dlVq2oHLrHbyVqSfJHlQT61WF7sKG4Z28GP/ccIeRB+ZNTukB/0EQ3LjBOO
e9U+03CrE6LHgmlAkrtPQeiqk4teNyTIKFvKSpRZOGpkjbzaAXQTyObcYl3J9U7SKgXIqnFPhLnP
wvCLF8voB+b7wvBWXnBvWt/vawQULGlBU/ngfJOszulQOpr6ih8J7Tn10qd6qtfhwj3Y3v0QfdI9
DME8b0+c2+Fid19RB9s0PabNhoIehxIf5TrarRyN+Uryg0wETMEnA0WhmTwLdp0RpJLcZuVTknSP
aZQjwdf+p0JxIM3CI+CYvZZqnzVY8MCsWw/ktFC2kPDV5wJTdj8q0UN23Ww3oQUw9vum4RT6M8yt
10aKPlEj/gMe9Emx3bukkPcx9VpgPtzpNYg1vM6H7K631GLnttCDS0w8kJz/GekmTCD9RxD0W/Jt
b1NJPS5jOJsGOBQiD49mUOx/CUOz3Va58hPF7WQlKC7co1MjjLt0QhVfgcmCeOhiZUgSxwhQeJPN
bT+ceaF+vT33C6nBpB+LYg+PI2Z+NvUSvuqu1reEebKVR/Dd+a7sVRx3R2l4goIYHW6PpywMCOYK
uoROfX9CzH48tUbQ1rlA1uMyaLLkaKnd0/ASLGXWJwc9FPGLFVryTomN9LMcZU6CAN0DSi2/PM3o
jhXC0vtg9JPXZMzEIwrWa/jxpd/3JkoFIQedyCtMyCgPIk3jBhO58IdR2Ce5Kf+USY4UWfWyMhcL
S0zbfeL8CFMDWD2biy4LCglkgXxpuu45UasXver+ZtZwCCuEFipD/OqwUI6r+GLL0veu8M6VqRzt
fEAzyf7VZe3aRTwXXZhuRH4RjQYeW1wi8+eWUrQGDux9cnGt6Gh68Xc7D157d3w07O5F7ampIaSY
AW5vXGufVv0pGr01sub0fnkfnt5+gwqilbSDFsO8sd3jwGpWsaxc1HpwHR6Z1X+4n429VlTNoQqq
cd8WVFBTv4w+N7pGcq6k2qHwMDTtdBtTzREhfU/k0jez94YvfGZ3j+tqvU383kAyOKYZNKS29HU0
+/aAZpV6LjM9vR8y0W/rVjFw8huG/qscpPrBhXNJFW1IcG3M610buMW3SKv7M8iobFv3SuHklDwO
5hCjTdxX0c6PEZ7Nm5HaY5tJjWN1SlPhuGviXzoqwV2JUShIozal2ysPp07ybewE1exLH6vBThLh
6zBGGAj6Lq4DoaScbm+65ViL2RzPVCql8+Bfe5ncG0nd40H/y01eRkyM/3kAKGx0eCF4TKJrsy5+
K3w1S1DLeBqDttx7hWrui1ZboxouHh3EyhFJpfR85RNGd3wsoSRkF981HhA20w+20mW7UomS7e3v
WR6JjyH4TRK5s+c2lB1bCrxWvdhS93MM2z/o5d3pkVgZZumx+yELmM0bdueWJ6oidlqf5h686EzP
7gkO6aaSlV+S4r4qdnxKbNR2xmyltXaFT5jQ6nDtARpRYqFwMYtE6ZjZrWf57lm06knDZcLScYhu
MFqhuZeN0R0pHBDrnWH9TFFxUJJjWJ8ja+1NN3ceAIWA2AsoY7j45CZXt0OLJUWmSpp9jlVj40bP
UeOY6G2mZJSMWebpHqCqiKy92XePuNAi3ptvYFxh/1omX/lf8zsb9zfUGECRQXSw3/77sU2/8Bfy
DEE/ZSWIi3nG/faTSegnliOFxnnGHQTe6DWSbJ8HisL9iZ85tONWy0pkKA9V2D1bibmNqVrwMxt8
2/lTF1t305+aVzP+3RbHbpC2qraSkr/pv7+Po28/jEUloyQt5/d9vGlprMlDk5UuhgFYh0TynRp6
u4mjhi8aK9fznEoHZTvQJ2preZOm9o96wsB4ryOs12pItnEJnSU9hJ17CIrPkNlSu8KRtMFHxJyE
QSP2QHTwynSTGX9ySdq32VqTadp4Vx+BCNCUIoIbm19IWt7XdZ0q7hkf3odgtJVtCUXlNGTAAUHU
oFPqrtw/86fM27S9G3EKoO/qXUDV1QLJJfdsAN7YDN54EH65CyBXuWl1jmPzLhr7n6h8rwTmxXHB
2k4Me/KB+RGkAo9yW9W65772HwxpfIwKHXxj7e/atPist8NRqoZzaiAAdjvAzTOe6YMngBwikVRZ
uQ4/frDSxr6X5al0tnQgBVZAr9vwMKYtcyu+03R8xm+Pt3hiJjQUWuMUyq9wXvFgmUEwdNI5gRV8
Z6mwmPjyv66ev+aa3WP6Pda/AQK497WbNkfNammakPlShDagt3jqodIy45NWx92vykR8tfSa9hD4
ivEcJ0i/6KlVrhS1FhaHJJweJ0KB1FyvchI1U/xMbqQzd6qTutJToViboMQ9OWuyH0pjfOn0ZBca
zUoVZmncN/kVWrroqcyz0ZxGUJ4YgXQOStO+aFaC1q2rhXfCrNTHnCtrVxRjCkk26GJeJKW/8jRb
uhjIw1DwhibA9pj3rVF+RiRR9qWz5hY/RDP+avvisR/c03QYWuIYrOs/cYasPaHNH819U4f7pGp3
oe+vBLSrzMXgLQTlBYTztArzBktvWFUld7J71rrwOzyJR8lXV14nS1uTciL1RLJyrIPmdYyw64cO
Zo97jnyj22eBUHb1YHU7BZTzXQWjZ2daJaw4KpxbQ4qUg5uGNPxSxf5tJb53bGwPkxa0BTAAgJlZ
ipayQSPCo+hdEuccuWDhjdrKiVo4wW+XJj8dVO2Vg3FVt2k2qpbLCZY2XalsNPBSXIa+Fq+U5BfC
MWgzCq7i7fDOXaGbIEO2pRpZA7To8Cc4SLjeVyI+2pZ0kJpm5cOuyqDEJsYjSoDUIAOb13j6uHST
fmA95Lzc9Ym5Mzz3JxXLr2mdYTShon4X7se0/aRn1n0RiJVjP8/9puGRgGQrIJh17fYrR2VK/9Qm
LYISFGndj17qeZjFa+q5S9PKB07/Asl7hVUOk0YoXtR4l1avT6K2vsZ68FRK9WepMf7W3RqFZHE4
SruIV4GkukqeVasu5ZBKCvVW+1OethRFjIuVWKdWsv+qIl+BK74VEWaXOMGenhjPAXbPPIo1xSiU
Ugzwbw26AVmmo51eewlWI1B+za6Uj76iDBvTjcMdtjnxsdLxq6k01XvAZc24pyfeUBtqtQPYy/in
V1B2D5FNOxdanh7z1Ehfoxr9sqobxSnhYQgirNM2HOF4Dye927nWmDutFCh7Obb0re71Bqyj3trF
Kk7qfamWD0Nl0B6MQKXXYyHuvSwSd0CQk4esMeOt33nkpCGvUFsbm9/NkEMQ6zXN3WPnOG5kJbbO
Y5Bkp5Rg/cOjvPaY6425lXPJvKdeFR/ikCApTQ/ExqrsjafVw11Z4SpnkNXsxw6TFPwHrV2HquYd
ji3F59Ssh6+ZGQ4PjcQTNlEksVcrCNdqWkgbLdKx37Kj/JT0mrupMwJP0OcSirKi2edai+oFgsAH
pi482LFa/bl9i18BEjkbKK/xaqBIRVV5HipNNW4Ui6bfuWklBD3qO7+AqNM28h6j8a2E4lqQjJ8w
pj5pcneeyGSk75/6PPh7+4dY1xnih98xBcd3+VrhF24u1WxmazDcx7qMg63qExmgmDc7L7ayreIb
ylNimtLv2yMvhF1Gnupm3Bb8MUWPdyM3sRKVtt9Z/4ez81qOm0m29RMhAt7cwrSnZ5OUbhCkKMH7
gn36/RX/iTh7NIpR7HMh0XU3gKpKv3LlXWvF3b6ZPDWap0wEXaqw8zRp3v/36/1BbCUDqf7VO0GG
57dItNApcpWtPtwDj/WZAOYLBvnU+qE2x3DCb/rvV/uDuWVfZTKfMcOEY7+FD52SmnPhGMrd0Dja
Tda5xbEcl/IvXu8fNCw6jyo2LHoMAvu9r50KGLM7WhDSk2tbUQ85+8XIzCZMbRhv//sD/fFS0MPI
Xh46wn8vuPaAJtI6GdL7wU5Ofc+Eujy19+Pk/KVD9w8+G80S/+86+r8fC29MUo4e+qJBRxA+QZtF
TKVvr6tQZRxtkIn+70/2RxEAkfsVOzPE9reDQaf56BY9dFmp2d1vY11BVTQcnF55q3rz0Su6y5T8
Dczzx9WUGG3ghpJO6LfDr5aQBetOP92XVtdFgtjlxKDt+aTm5d8AD/8Ux34zIMxmA1Wh0umiEQr+
+5KCumIAjlDdux7/++ho1XhC6zXwZ9XqpakscU3zYg3dwptubbvLQ8nVvu+m0YnmFBZja623IO/F
GNaJ5gRskX3emlW7YQRBGwiwE5EK7nZvxMsU9Ek+/Uol7F3LrBpaDSO/TloxVn7jxPkVEF/l23QO
R16X0FVu9d4+L7z91KfHuQIoZpo9mPqMIU6ZudPLtQidUk0OojRaJmq4SdCnm/BXVad2DGLNL/ON
3uN+gvdPDCuJgc29MEey2OvunB3rYqoubZLVQWeO27EZYtPfCgtuAYGLzFVH45QJs3wAvZtcskGh
S34eFSwM5Ec7u5qNqKu8OUrVYotm8oIvifDiQ+4wq22ktfs0rUsWKXNcn5ldOZ4rUVT3bWr3J1j2
K78fkvxMASS7b7OGYV4KQMpmZmCnvszDjRmbfWTaKf7flj13Hog4VVWMXVk5xYGubi1Kx63emeuW
+5sBbM8Ysy1snKS7JAIgZpmogHrKTQGMp5ZhE2+xX4gVAN8iZ10ler3L3LkMPei4wqHwxhvNTZTD
qBkpgDwmjG1s5c6M12HfjfS/z4riHgthb6HaFW6YjQLu6sby/DFvlUsCm8purWy45WfX8aumUPys
yuMggff1aDATZV95Vrq3jWGzfUPNp2BtSyPIjNb286RY/uJM/4eGlaV18rA0PVH5+g/IqtZ0sBJC
EAXLXZU8q3Ezv04ervxfMot/0keghOhPAHP3n84lMa3ORXLnbu47ZnrM987ENMdZ0BPTbesDzKyv
kMh9y2zSfv9dL/1JR9hyaDz4O/zk35W7Pgwwy3Pk75ZhPKVx+roY81Mzl8NfnvCP15EJWgsAO+ro
N13EaLt0sNbCvUu/pqLSU5j+jTjtqz7/uwqywVWzUYQC/9F/0W9iRnps54702SjIANhJ3p4tUn9+
DtoMNr05CzItxpfrTXQKon0rmlp9KBnqc/AqZ3yx49H7WLNifetMb5KaaRvBgPbLa9LpKdrLaU40
QDu3NXUKZuBVPWxTdkoitlac28mY1GPTtu2xThg8BJ3N3wrDf/Jn/vcjSjPzv/wZO24S7sad7zvy
mVFC/2IwjX0cLko7h7QW/yXR9qfg7osJAFcGPBvUxP9+vd4Spkhoe7mLRRYZZv/SF9t+HJIdV72r
Wn1H79bezcSTpSbHAoqE//vplHInB1uRI/Wk3Pyvx3XmJCFZETv/h1PzB4+NLg5VU0mtE/b8zp4x
MYlwMfPOvst09X7RncLXp/nZdatXJQnMSVP/PwSOFgNaOECV/ecwAZOCvruAB7pvplQD7jEph5gR
l0ztTfK/yJyMTVmg30WCnBiJbya7yRmg/76AICFoyInX7X6iTHlE1WXwSS+j9kMZZ2AEi6Nmt2PX
lhTZ7SFsh1Z8em3cnoaxVm7UZmyDjRbNS+kAhcZyiuditfVzlw2Gr2+Kfmt22Y8pyV+bWJtuPGTc
783VuzHUmtHbiifnl9vC14ql2xc5qbhFVMwoa0Xra8OoZX4q+uUtHhzlPJpaH1Hk08OE5krLbxLz
p9uZvKXyqgDsRRZ1SqO9qa3IQQKAsLnmaVZcrG0zDo259vtJhXmfkY9rlC66epp4oW84qx3RfNwR
PObY0M4FPLAq5a1jZOKqFmt5Wedl2se6lu1Am9fHEebKPd2tVVh3WRzVjtIGrZ0mu7Tu1toHkprg
g5BExyDpt0mbG4/L8IXQgHx+BwA8Aylova+i744O/sSFxrhqX1p9fgedXBY0TRmHG3l+5lHpeZR1
Ve6nCVzfSYYtVjtaloopF0GSq+ppNcR8p2xbSOkggo3AuKxkdUIjhYakXavtaHhZfxReca7nkelg
c5w/VqtXhZjHPqzqCfRMomcPSWKYJ2fotDtgr9apny2ik3Vso2mL271NfsEXS1aGVu/afgoI/CZT
5+qSM76Lgb9GHzKiJNttybA+AmHMj0AiVm64Ww5DpdtkBRI3SubVCz2jc/y6m7dDbG9VYLnNENRL
3Tzb+bTuR6u2IoPRRiWFAQjUws2Mq/chV4ICFQqdX9CL0FovTHVS+mLSjlpbmk95LpadUo5vmp7q
34pGLAyHWplznXZGMGyDu8vzalqY/Tilx6olXPKbbH0bFTvuAYOo3T6unTiMVav86BprTSEQjAl/
aT7H6djWu7Fs112s9/P9MpnzLtVW4vbNnL3nLR3d7+SUzatVG+0WZXgY05M65KQRC81kIxGuyLAW
FYT3GBuPZUs3n7Dm9mzTYRgA3VSZDpYwkz4xu12dp6x2XtmHduJcDqVp5j7Ex9prX23g7VUIC5NO
cYDz1Hn+VnmFCf9eYqa+yfSGYz5v2X7JdSWIB2/Yx1O7NqE5rM1zXYH78rVuqMKKRlN/8OLFJxFR
npoeyYXlb2BIT1Ke+7zb13bB4UnDeM4ukCH7+bT4LfTVS9eQowCCxujNir5/xkLuzBYGXOtSu/t0
bX04hqjtAVajzHmqFZx2hojIPyzaEZtrQycL7qAoPgim+HlZP80FFkVZiTJXRnHga3ZzOMV5pKzv
skpoHRl24PNSh/2cYIEq1SlgQGRedL5hyq7gA4g/oX1WDA9RfpQjqfV6R4BWAyx2svvGvlbFh5ZX
EfFroG6mPynNbtSulX21lvagTd/Mzgm0Vo1aCpO2t6JxP8TUnMohv/EqKm3ujyUZggQOQK7LPVGO
1Ism8LKrbj5QKdwMPSTDzzygj3gElrTauL8vwnufi9z30NkVFQ9S/aEwoNOrNADQuT9q78Y0UGw4
CNPbxV0ZNBYzxCjExWew+o3f0+pVriJgtnAQt0VU5wqOMizjSQKxLFSsFy9zdjx+lq++PpTkoZYz
HqK/uuzzwgi8Zg3p/fSbXou2ruTfznLzqIhJ88eGcqmz+Kzbp5kpRRpvtxP151iMO4h2ar+AkCbW
8z2H4GDNIPB7s3jSNKHeJ3l20zLhmwE36xjFwmUiG5rS94BC+/E4c/qSu2pDHHU5z6QrVRyf/jIV
7W1naDfM7ILGxPtUnc7vZaawW4bWp6/+luEJ0E2W7SHTxxus0qHhgTWlv85NFaWz9lou5SXTB4id
Zu+x0JqocKtjy7BpAobytnOt3aRZT2DBa/rD0ltlMi4WO+vFWaAa40X2ctttwQiO4eytzg8lrnYM
fAlJdtK+UkdyCQ1HeXbmKtSN5IfRmns1X+mNUHyiUTUASHfXi+TibvWt2qEJtey+5haQ2+9xYT8V
tgaXYR6t2kDXp75bu53H3VrGRwE1UjwVV1pffcvtoxEgvOMdYQvlQKlpc5H1eYs+ehDI/IY9bYQg
SmOJOpViN4yQ9iuNhlX3yNuYVh/lxkj5It1x+khJjNondVyjSn2ra1ChdiDpTesdWLPVWqIurkIa
Qw/M8fBRN0DQEAI1PwIDsJb5FiiJ329llBZi1zQkcJM11Kxjn9mBADQ9l9VeZBOTEbRdbX9S7h44
XEaa7OvVYS+r/ZYLOPjWIJmumnaDKPakCSum6NSzcbLoMNiGaicH3XBX8rBS1JdnNC8+wPP48uhD
nu07k7sfW/A2o2q9ScVjzPYdq7FQxpbXBiB+1ZS9aXTBAqTBoXXFg6vToS7PvKsISMCoJKFEOzCl
+rtizYEzDAFqpjaWkM8p6DpDUxj6N4+poIhxXosDLYU09j2o889C7QOmR0c8nzmZ4ZrfuNsDeo1F
YjGEOx4AbJQ+AycDl13tC3R1qdVBFbsdIueA6AZOsTWh5GAo5zoaoJeVOqOqwR3mZ5UQXrLEWj0x
cG98szoVOurely+bBsZKbmmQDImvpBwZ62KIz9aNDxwF1RJ7u84nyMziFxSri0IREkuoTX7RNbK0
X+feNyYOy9M00OZLpfkwlJiWVN/12exJGG+jmGFdieOAu8GPFFw+lZEJXOyU2f5kzzCaO93FyVCE
HuYGrVx8yla2kYJeXvOGSNvVYgr17U7qSVVZmdXDqHo+11iHB/SuYumAXMSDqg5RPsV7G/IZoknY
GvQo8ay9PHryNCjrh3zoDMO2jpacgXVx4maPuFTuVPo8Yryoh415v17qBuyOwhcsxiiGiPM+AqKs
hhVmxI9Cd04WdKRUyKjgvhHXBXVKY3Uzf0lMrdehFW+0A47gTzOJPal7ZoPy45zAM1gwCcrloFp+
rBwrK8mk2Eich/xiM9UdsDx3kwOVYGWFklz7xt4bE0O8q1fTiv2eW4hJ4SjxLm5TeaYAhweLVsFw
oGCdblsVx9O+Du5rO+R+GVPXWz8bcVxMw8fKEN9ynvYQNPtbfHGUOth6hsIVu9lZoWKl9hGf+Uk+
LcobdAw/MCrLd9znHolMc+uBj+izF299MNWzXXwv5rMaXxiDc1ZynB5XYZBcHspUPpPA9/rYfNke
QLryjGF7ePGSECC6EsDiGU2o6hqLIw3RRzM/l8hMZy8PazneSWuzcc7lqnAfrBH3xJLy/coT84av
Janrt3QLpe6D71VaUySQivTOsI7lAqGFkJiexVGQ+bsteZuzPdPKbsb4wek+KSH65vZK5N9qudwu
pX6btHdu0jPLsErM0NVPWbN82UWuXqNlS+1FTbND7+khr9uU+LBuqt/2DOVDfzYFTSXFT+mfLBSp
EB13GfwueU3KV9e4kzfGQBI/5znleaySLJQrq6h1NFGj4W6bag3h1Cu0FxTRUV8YrA6o2rDmo6ID
Iil2jMOT+WFPyXdT1vgcgqp+kSqRX5YmE9Smn20KAQzVdwYURJMRH1i7sn7hf5lp9IqfzCnhCGpH
xaIZl79LPdGsqk/xF72eWGuw4mKIxX7btjPV9Rs9tx/wAVIHV/6g5InvFNYj95IU6g3B3C3PW2Tb
TlGt5zFpDmvago4X+GIHx6ohF+Xz1xgC99q4afDReGeT057FGHuzCDocD9Z+IyeCPTLcQ6w+0RsW
LNmz9P+Msv9mNekJMpJU2dXGzoNSxMBfd7SE4XIpL79Q4p3W4U6Z14BDJh/FAHEq1QU6gLMBMcAO
VO5FNO2+GY13AE6Aj65S7opbhItvpIoYOvdR+koau5pai28ay5kjIeW46UKvUlF1hTyGE3smzWGm
60Fcwu+1Gg8exDxeA/COv29FcY8JTU3xjyKwvTAtPuPip61INc/zo1Eh+xb2B7DpKFYcORZvJw0d
aoY15hBLX5ePWtSfZmfcufV5i63nZgNkvzLUdD3yoF+erbXjOWEJl/cyVsUzZ0jDlcANmHQjNL1V
upBO0wVCjLvGyo+wuEhovhSLLg9qc69tL3JNpbTyURRd/KIvbqU4osRSPEzpApZLtDk76YhTYvpS
iNKzrFX7kjHvOY+JymD24+L0+vD/l8gbHy1Dd/jMGPWk2myDHjq8i2zRDiq2q5I8fflUeNewyfCu
ZXxZSk2eZJT2ZpvQspLqloceSYKyw2BD+EltCBb5asfljVxLdkP+1BqlPFqWsv2Sbt+/1okvgvBF
MqrLJ5ThhSvHdNuHBN+Av7rKl1vbU2T0lcH6aM1mn5tjNEA5LTpnR5vsk3wnG2eYIHXX/Nlm2LcN
vGwSldSUOIjYcZLQ3CiCIXchFePka5O4n92C9Nxy1qbh1XOu0I9oyDJXl75O18BRvY23/GGi5MmW
f7eXeEekvl+8EWKpTw4v/8tdpD6ICh6a76XT7cslP0ml7eGsT3ijqGZ/cCUzwQ6Qz17qZM4eX+QR
RjqlTLOqia5GQm3ktzG5eumqbqX5k/t2PfcEC+CLkV2Yr32b28VjScCGbLlYEpQ1q7/2H5xfZIXX
s250PEUohQL72bU7ZOeoWtLHm3DwO5EdJEU+JxCFaVQABfPsw7F6zlEFJd3jXG4nPqNRvB98cTL9
Q6cNNRXWnrXorfoZ7fPKXzK1iiBGfuLbCfC4SKZAq9PDvywK7Q7vkktfPs9aXVvRPXYgEKX+4Vfc
KSsg7QcaUiRayEHHbMgTqE3b2RtCKffNPS8ik9/133kZtsAmFVR4n1or1S+el3WWNs10XlhcHg8L
rVQGLNq7PFOYYflYx9rBU3+s5eZvEKkNBF28RlfP0EmEnGhEHfGMmw9bfcPAolAQe3mScAHPkoNH
LoAY99IwwOZvwtTDC3L0D3+I1TaUotxJ/5pfr3CcTdqVH9CV0m3idxNanSeJV/ONyrrfpCY+wTHx
5ht7sCJJhOulP/msYjxJkxkT5lhfiNNqjpxCeqgTSk/ojDGwpHjxkbgN/0TW0pTH6weyyQfIYwWw
DxWF15pNIyCllxi15xTfeTzaxTZUw1Cm/jzLlzfzNwBG0ofiHW7/3d1G6i8/pcEjwf8VN3IpqWR4
FumvO/Ymw1Euw7u5JKoVwIXcE4ONSKdrNTxJB4ing/tPB2g4rRS38L7wcXhGsRVBSSphjZ9MzZW7
K68lVw1fDzWg3tq46KS9ZkJy6cR5tgik9pDnlD0iWf8+wn5FwJ1pIDU61DTCYp15v9Qbo1wmtKgE
SvFbeoh8MSaEV3aQ4YkLY6H1MN3J4yLtNxMRU+JjR0L8pAGWXZD/wKA7gUPU9Ht8EE6EVKArlq4m
cM5nLZrm3Jc+rzx9LKp8Bu4eKV71Z5ZHxmcN0y7kvbFI0vWz2pM0eJ2byP2TxxOthNdWszR2/hUw
AU+R+kmQz5EGCqGZO4UM1AVNy3rKoZhjc6OmFZjiB+2fIyE3f8SH4OqJB9kcZlxYGXiXZyGuzOb2
mTO2575Y6JYWqI6wXB5kDAz3xew53262Y6Z1BC1mUKmJvAFOg9xx3sJtqI164v3jkAcIEpTrF5Hm
xA5aMK4kfLcIc//PxuW4F3zoUCT3rDw7k5v4Vl/WRrqzvJvc6h6xMKA8QmAWcz+aaSAfF9KcYuvl
SWeLeYUMkkvLYAzex2I153J6dKbpmC36j2K6zfP2y4KPFt5cp2kX9qfexJX+0scxf3SxkzQxhHNH
KPewxiU++XhyJ3gDKFiSekqs/Du+DQIgnZ6JWFauCs+drwVNvx0+kV77ywipnOLcEOfs5FOrHeH8
srNmK7Iz+5bH46wY2ysxAGAA+xWfDYfdcp9nMEEsmHQSueBikZxLn7YJX/+ryZYFUVH/rAaL1MRV
AFHhTWYruNrUjlFQvElTqojznOa69B+AUfhSgUmPlJVQbJwYwh/ezgcrI7F02frcDDJpTj+Wxb6V
5w2vCX0YWzFt584emwZ9gnThpUJSpNAuOynhUl5iCExkrGsV32lFkstEXt7XSovBC+4vk2gq1oBp
EXxIJ4ElLqdbqd1tXiU/g/HoUgjspf6cJntXNMbR0Z3HPDPIKj1w1PjEImm2wG7zF3lgUbz65IUO
Nl7Xezzz5Ss7h/jLu+Ea1biFQnh3vfmkxh9LmkdSUqfeAJPe3STE9jKzwRL964iRLKTrjwwmil2m
NlznKmPU3sUrEBcU32QMPuvTkk8jw/eokDxjAWTgVGc0IJkq+vbr4Bl3JvEoyo7JWlJjs5NTWhxl
RlK+2RlTX8oGrSLy8osSf0gnrQFEiHaRW4g1YYt7sje5eJJf5kKf/KGwr0Z/1+FV0UrQ2on0oyYd
VsGDN+G21XQpo/fihoYs932du71FrZEPkieCbZaPuxjVI1EIiaAnDhvbsOjLVVrCdq3DrEgi7qSE
27whBaEyh2aksdzBZxCgJfwRpVCSvvPlkxBnNf17qrvBOBnA7KavaIc5LtI5LLd+j5UdzPKTFvKg
kXrQSYI8hvCGMEdz8PbIQa5ZJbW3TYrKissIbqTnLGHE2iiyD0uxfrDzNsZVRm2cOqe2UMuVL/Uu
Xne7kHjpJwDd9iH2dHKvn0OjnOPYfl4LgnX7qsTahV1w4m3XwSRTLxr6tr80ix5MeGVDvz7X9hVE
pa9XzYvGKUICpuaGyE5thogKbOQ2yk/FjI8MFSC/I05Onb5Lr7yuJG4OBqFRvYHwJ9TSD7m10Ajd
E+Yeaq94kOA2KNMFagtrKPVVXL+1qJAm+SUXQEFiZCyJbubh0Ele/pV1y6bsiBaQK5kryW420OFK
A7schs+7kzqYiETKRa1i5FX3aKtjKOX6n5Ai81wZHK0Wbg+NyX615IFmxRGVB+kfMQ06GLB9oHGi
dEsfhvhDZK8UvnyZr8vnfvbjxXlUl6+dAcB2kf7hunT+QraN2CTw8uW+0pXRl6PixlEqHNJyihlN
AB6T9EeS1+Rbs4dVa/2kewPfGMbFdjTB3pu4ZBMqRCEj4PLRXkX+dEtuyHpJZT7ikDg0HjMNUdPr
mwknR6zzTqAmNhzzUpavLCuSFhwFILYY7IwZxlC6yECPrdza2XeRn4GMXSeKoCFAdtoiD2LSdmrp
3JEPSIjz6/VYlIi6lLVa6PuKnKuPMXT676nm7WfyqejmFMwIa5qQDGtQiM6SAgMpI3iZCbsFfRBk
Iehh+EoqSFWGBWuw+3hKwaCrQauLaNKnvTbpH1/3Z23RuCZh4jjSxd7wBJy1YGz95HtkeSYvkw6j
qw43MhYsi7Crh1upGqWukMp0iHNZuphg/QwMoRBrD9BOzP7saLAyJ19PC8nZjTW4LAOhcKUo4WIl
kWgrH2lHLqVC6BokIvshj6tU3PN8vzKztUt+kThFKeeGfmom+m6LZa90TK3hq3wUzo6GpKAApUST
Nbb04lBSuWNNdXKUQruaRiuvQ4fuT6nQCPRdcc9u4XDAfnzaTAgG0qdUJlq+0hSqK45qDcZHuPBg
pXMgrPQ8DISYAFICtxUYGvi3+kdRd8c2H26cyQgswD6oXfkpUID6VPTOHB3WJXaG0Byf52Z4cDhX
7FxNHc/V12hLMQdFr13tpjzHnRWS0duliqn56zzea4opdaGdWMzUY3srOoeLn0uZS1lL6gwX+gcC
VTHiYvPuMUMVJ0bE5p2D150irF7TUNRoz9KFtWWmIac3r8AdQj2PAp7isuuPcer4emvR+aCT7Oyh
AdNmX2q0OhllykgdyZRwgIxf8lWlbZ2K7DQhYTIDrmXxt9iyL4J0+mw3llxllAmlLXK74hBX3m4p
3F8GxsnAvhAJGVT4V6e+rw0dG7rtZpAahZhSvwWg7w+dhFwtrsw6SKPoJO8VQABHrxlN1nylaaVN
cDXnrcCKNpp1L8tFJQ7bhCNsucteMnkO2QuVKinQZpHKMEz2wNf0RbX5XeGse2lNC4eJmbO4SPeo
HrUbje4PtdvkE0il41bmeSGukbse63Y4F7Tx08VfJd0pnZxf3N1ONz70EpraOGFO16U23F3ipSdR
9qGGTtFLNAQSoLfpxUK/SIsFQQeV1zfUaq2+2OW271JxizK8oY5QojWZYnunL9P9AtbTmb83aOlm
vGFW8t7j9gbSbWZ2kap1UVO/G4yTNPvIAIkMgBXEHVYQQ66NnZI1OZ6QtuETex+b1VObGo9N6t4Z
LsOec/eyTQ6kE21gNUognZzRNMGzeYHmZKiBjCJ3GUBsCs3CSlfGTB/edKd6/X0/iYdkLMBNIqdV
HQrX/TXV35EG1/N8hfOWdfiaEsfsYCOTEsNNbUR6JlAr48ATH6O1E5s6wMTmFx+tuj63JOZrKget
Mu8xdvk6fG/SNynRNhrH3dS9TIGZQjzHzBqhiDIymLaKChKXkCYbAruf9KESj6E6zxDrDnvp+9Rw
0dFPeNWy7uqoc8q8vOqY4w3WDeBzo6IiXn4jFcB8GGdHSfO+S9ePurPBCbzI98t9oJXXr0kRGnWV
+OuaBpme7KXLVebdbe6YB10d9/aGJ1EY4+3g4GEV5dD7pUapkgxwnLaH2aDw5+LUSMtEx7dhtXTL
0/TN2JQkzR7GjkkR0tuIaQZxzY0aaXkVq2Yz1G+83+zutcVwpx3OlqulrzltrxJs+DFqTlgk6hFg
Fn0mxu2Mm2VbE6mqJDL17Nec2/sURTYSmGbFp9sVkdpWZ1rEbzu2vhwoB0A8KM3SDGQwzTxAhsUd
NHCXkaOrUdmoNfgFvSE5CmMKOyQtdMlDGsS+0CrfbHlNdXpJTYwCpYDW2k4Zyws13jHeyqO8blqk
UWKDY+z1Y9n2O00ot+myHerRInUMmhCi42+yPdddtyeXkU+4/OphmMS1tfvPYvXwp6E4lUWB3CSM
S8ejwnDMsfKg7WzeO6N3wiHt64Cy9vM2CMAhxdXJKbuu1YlBuXLPos3ruTj6p6y2Rwhdj9LJiTcb
E0T3YG8kTGlru88kt3TfZHK6382av8w0V3iQSdsQskjlBUtqaGHZYdLjJtPANZXPIjffpREsLU0J
ks275O76qvfjvWU00HckgUd5Ufo6wtIpbZYh+/F1dF1V7AeHN8HvBz4H7wiq9dtaz69VPNyrgxux
u1aQDx4fTumOztfkXC3iO7CmgKai263tCvRSWfuWhgPdVhx3KqiyHN1tHb3QzWPuNNdqnO68IQ0K
572e896XWcdEQTixEjNYP38pts+lHI4tzq2D2tOwlpvOKNLBwmSrO31Di7ve1yGSsmFT22pwhVq7
WnEdk8/FGJ8NOz6Bb90nHYRL7dzRL5LuLVcChcTHUL1O4+Y7C6EOWpg2dLBMSeAWOWrGrY9an4LN
0PIPkc57eaYBTb9aehaZBFJDFe8zV/2W2tlTumS3FSUOtbS+6Wnx1rriUkkVgE9aaDaYAlt9lgdP
EeZOvhCtRL9DHNZTdoOOlp5hXr84UGxKO+GQ4q40MuuouBF3uDCJRLR23o3pS15OJPtxWOqJkV2W
XBcCqRG/yaZa57nirPYbczBVxsqY+w2UPoiUjao5Yj92I1Q+xOZYBm9lNIW7UYxeryj9emZeJpre
JlbnaX/myvICFInjPQUeOyJdImVJCaHxy2H0gaRr289y+mxC6w3csMcMBvONvISdKNBJNKDXAEk3
3yuTQcmZUlqhWdRGsBkJnZfKcDMQtC5p8y7DOK1tfyWT91Y4dZgggjLQK10QCGtynkE46Zsemrh+
StJFq6rsZwIIr+aOmGImAx14XYI4tk5DVT/16vKcl/1Nnjb7An+pRpeDXAGV1Fzt0jrn3PsCGedo
Wjsobt1Q4aRwt0f5oWyFiuPsDMs3W6lu4LWLpGa1xBzRo/Q0bamGTdNpTq/3CjbAG0vKA8ZZOk1M
brvUlM1VvT7HojiZiUMVW6kav6PCSxQgHgGZIb30jTsjcGGcxhPS+gheQQ9EbXRknux3ry5fssq8
YDdP+EVRQ0W3M8wjPVf7wRpPUlVrTbxLcqoIkkYsLrSAJG4EbJKM+gjwfTM8eHTUxgcMe170uAeQ
jiYttLE+TO1Y7jtTcLD0UbskmlaHCsh4Kp74BeOS0O0QDxzDemyO6xIrgWMu3Q0i0p60UnF+QGBo
nDWHsGzzFrCBdmd8X5nEvQSFZRdvI/1j4aDoVUiJQqOhEHCtw/gVSmUj7SHOvASGBlNsURQEzOlk
+mwyBWi7nM+dIdyQw9qzGroIlMnxqK1KlzqrP9qckGSkm/ymAlUIjZB59ZJapUYX/8xV732bh/Gb
2vflTWkt45n+0fkhBhpzMOuqPy0AGS9Cx2cUgkyUbdNHoOT5EmqjSs22N+ogKaYY3IUh9p0w08u8
OS6w7mzmD6Ue5cxMi6asSiJ1TnrKg4TiAUDs5rbIhqoMlxVpHEU/B4aT4edDxnKEbuK1VUswgfNS
tnvdajegzFOdlb7WkzpojGW7lCkCnRfJeGckuXPqljk/pfQQH/ti6MN6iUtkznTPpojxnNe1sg6e
mOx3m1NFT15cwFyXmq/90vXU3Kwsvrr1Oj2qIDAfYDcv8KNq5TFrUocdMexQr6zlosVLfnTLegzL
bE2vnII2WuM19zOtUg4r3hl5fRsS/rilIbQnXp51ETMjq+su7jLR31GnDqRNiro8jm5jxbtBAUUE
TMltH211GcnCGenVAv/aEBRlKfWKpLqlS2hujra5kZcwRH7PXrThVIjBH7RY36m962BL1/oEg3h3
m5UExlqWgQdxW80nuvNC+PuSiA4Ai5wguIi4cugSc8b/oey8mtvWki38i1CFHF5JMIsiKcmy7BeU
LdvIOePX3691H2Ysu6yaqZqjcxQI7NS7w1qre9RhdaAfk2Ws07HUD+aQJA90Hhn8gLj2JWFDrcFB
UVBT6vQ6l5p+18aOt1GieVwvM82mgY6Pz5XloIqkZWEBPsybyJXAn9RXYWs2nJdUn0nXeeM1rUMM
qp7BY8j1xO+AQ/t9ny1+g5z/jXxaew0cwD06HJNtRePEu7B33U/zEMEmqXKaWHtLlaO3qQfaz7GK
M/psl9VVIzV2yiKz2CiJ9hK3WX0zqsDaVMv4nBodeEQnUjYa/JFNqC2Q1SJyUP0A3LDphpqtU1He
cdKSFrZdDlM6NOcviZbQdCLFMTCsiIqqV5Lfqe1mmzhx46uTuay4+K0nY9aj+6zApmUckGud6Nox
t6LJR2s+e9Q4vfTxKixcMbPyC8uZANMF6tHoQ4ozCRnluI+ByM5lAxdFne8Wr642VLK7s2f3Cbpo
mvcCRnnaQgX9XnTLdLJR+llXfZX6Jiu4noZJ3aEp3R1btZ5OqqhmLGo57NoIVCZleD1G96cc83M8
e7ACXZg5RjWE5wmVFxRkOFTYH2CRqDD7C7IGxzaivFYB4gYa4GYvbhCSrm5QPQoXi7pzZBKgOers
j2FHn1unsnYNIvBb7nblYTLgf8VqkK8GrY7E1/f4PaXeJPSoWg/5QARWZ98q0+gPsaV0m8gZFuT1
VYd4uB1EkwTqa7nUyN8hK+D2889eV0a/DA39HJhZ/9CnIfvFAJ05TK32GnCd/6R6EW4rr6mOatq6
K/o7pb42xJ/UyPuU1pxiOy/2RVLZGyfK+nM1V9WWdl4UYMyac2e683oIogHsK42ZWwwr3m+IPHpb
UM6xCv0cjVPsBy1UptTurfUQMgeLjofWhexw1LaJPprcvdOsPtvUS+WejCzoqPB2JpfOIIh0MyHJ
Mnqjvyixtw8Rw9jbJnt5mEmpWl1proOEdiEdO5xSrmFzbrEUVlZ2vhuQ1Q7bnpPe2eQfBjROlpiw
CAi+uikXTyBMQeFrdV3+sqF8+nnWooaiAO5Wi9wFIRuBFcxz6MZcgZTXaMaiK3nqz2XrnsgLp6ul
sGLCsaU+dfpEMcsF/YzIh7fJEfn1U3fCGCda6Pf5FB7CVqH873rxNssAwYej1vmhUUUPMOGWDRLj
xakgm7cOLb06ZPME/jt3S6rMVm/BWCnmpwAxPFwRTms4JdsxcZ/L0O5e0CVJPmGMgJWpETAdK9LX
Y82hKXM2puoN7T5rdQKdKcE7KahacC1PK8UF3haRRlshT95tUrBlpAZpVnHp0SlYBzaB/gBO/thb
zewvldPtI4dGvw4S45e8KzAc1bLsK5twHzzWtyTRhxvnHmx11nhPQZapeOih+mjETbPl3p1281yh
LrFwB8XuMn+OMbVfFnwwYKBm6FcCaB69AZRLHTXXMFbUW5SYFPe5tpCDNiocjKb8OdRNQQfK4XFZ
0MGRVraroLPArUDpXaldGW+0EtRYmcaw43uXhg3NpKznLM/CVTIZjRCzQciberppKOOvFdvQca68
/lCUYRyuonQEoFNFsAQgxvt53JETnwGjB1atwfEb2qdkIleV1oZ9q3KEHvMmdNZDlXkPoVYQy2Ss
XYEfeRwiOwMu1B8NJfulBLT49RS9vHecpPLL2jEPZTj0/hTgcfej0Wx7ve13I4ioOxhtYEamon/o
Elvd6Dk3TpfpJW1Fx+kxsnTy1jZdYwpFzwiYcTNC3Ys+uUmdHmt1AHs9Wt2XqC8TX22RCDKiQqW6
XtkHpUdos8g189ohKbXt0r49GstCQXWJlH0cDTPIIthe68yM5wsAchL5/VyuS2dAQbLXKNbVcUyN
1MhuhQd3I6wsAjz0AAi/1GUVl7V1RnR5OFvLkD7+m/jzh9SWCXX9v4kr74hORlgj0l14NpR9G7kZ
qzmJW1x52dnO3KfSdb6ZUX4MDQ0z2g0f0JC1v9JmUBMWTQvHNt93DdKyJOhdzXQuredEuGlKsktj
6omm6v7QGzM+eqOTP5fq2CA8R8+qjGQFGomwQqq0089KbRuf/j0hb0KD75k8EHiQbcPnNmgf8TuT
B+pL35dp7lx0ffK4CpJoC4WCTlZTN4IjbzOym4Ge7ZbJIR+J1OqD4s7ZfZjk0cbw5mbbcpRJPJLw
rmIj8MWHJOU1URouXHs3906yU/Jc2ehxRR6ni6uVkXvZc9O63oHUyjdU3sGPLvRk+YAR9TdOm4uW
mGahbWmhjfv7yBzSLK6CgM2VgwUiRfcyhqNJi1933o1Jq37+91T+jWyJvItqWASr+h+CPaVWG3M6
q/0VVVL3a2WU5UFkqqjf1+kln2gkwbS6q2koxi/5UkQfUEr/Rjj7r8e/7fz/4rTVQzYPQ9J7F5h1
4Sob5xOUJkBCFFPN+MlIP9L9/YPCykkCJw/JiZgdots7Cpg2uQwuLaNr3/Xp3WhEBC5h43ywiJqs
0vv9CUMQkVhIbRqU899XETpZGBthH1wiFVQwuSORh6vShwIBZVqfjWRB6bQh2EPq8/9e0L+P8D+P
lp//14wWpp3OYWb015wi46p13K9arX2ktfC3XQqVHk0sMmaQdN/t0rAvdfqS8BCc9SelhOGcpg+p
obzCVvtAUeovXFmYeGTebBs1Q9oU/D6epdVLT+NGu0T4gLVTfUUkbrfEy0fkzr/I4vEcRE0RbcPa
vhfHmEp7CVxDmrYACEAIlgKWSV4NATm050Hl6k9c88lqWur7BqDXvxftL/PpMUa4x/gtnvZ+Pl0r
SOiza4XXttiVM17znN2SenoqqR7870/SaLWkasjqQwx+RyKFPkY0jAjqNUNKD+jdqQEQEidwIkg0
/vtRf7PSKFDa8JvRQUCV492zaPY2VWOrh1fDrqJu5ZQLjuNCDl2vPBtCPvKlBZywjZJBsGogeW1Q
bw2p5znKxiBKW6e61oJsdduXSh37dZeOPRWb3Nj3uVOciJvQt4uTeuOVC7nFhlpDMSkpBE14yi1Z
TrAMI7Q21Wo/mMU/NiUEc/5HtzUsNb303u3/gdRY3JCwvk6GSiqc3/oxmnnwFMGH/0Dq8o9HYZP/
axI92bf/dZ5xovmx3ir/A+v3b7vP4IxJV1YRDH1nrZZ0LJxa7SI4PpRyMvOuEdEyZbgYev3BnviL
vcdi/OdR76xTHgZ23ymecgHhssqcyQ8CenB5gtQDHfHv/af9beoM1aErBhocKMy/G1dpxpHTWAio
QOaJ83qzJOTGu+2CZrQajyB4BLJGjVADwJYDWZrBFFoB6LvoI0kDU2eV3l0IjPs/r/Ju3CZ5stpt
F/fiBlZ2s+c4Ezqoss6HBBARpHWoPEu4cxvSjSFSdcAUwNx6CmX/xlOLc0JWcYVEjLJpBjs4myCH
Ac6EcH+9UoPEq+PHFyYV/kAfQaFTlRms0Fs7VkLrpqoiwIQ5eRLJrr1VRNZWMRv91piT+z2oC5gv
uhduganMvpeM+OYxKtde3dR+lZBCr+fS2TRLWW7L1qR1dVpCVsngDf57vf5ycyHPxL3MjalZtND5
fafPedLy9oZzaaqmXolYs107H9wmf3F3PNSBRHrGQAZGffeMNrE69ENt61IXiFaRSqjq3VIVYE/2
KkWEechPS+j6/x7Y3/z33576zn9PWpJY5K2sCx3n6kM3UKyB44lQ7ghWqVaDxq8cNfEjSPmHIqiJ
RbSc2ua/3+JvR4+eUpZpamTVYff/Pr1VP+sIT0XJdSiLU6MMn6ijb6xcf+mGJCIJr37/9/P+5gTR
9knHQUfSFWnyd8cvV/oyaF0tuSpmCMA9R5oTnkfl7jqtmc5to6cU0CnFdKm7jpoRVDI9xnx7QGfl
gzf5293uIdXPzSqW4L2Ge5SqeZW1lnUJQO8DaK6qh2Qk8dD7NXUoqpmULVVEB7IPHvw3A4QiAN0L
eLZKauv3KaeX3qRz24bXsPBCip1dsEHHpkOGX/uwoeCfOxvFBhdiI2uroe71bnkpwo5p0U/EiOBa
FFRrQrWhvGCdJ8O4J8qlRUB8dpbmoxbpf14e8lxH5BboAYrs4O9jNIMkzNV+Sq5uOV/GsTggsrRt
7frUmN7Dv9fxTwOhqfguIsuHehnPfPcoraTHQkpWGxZWt7JGt1zZQ/GBI2j9OZE6bWxsW6SlkTJ9
v1nUwtOaRrODi1Gi21yDVFjHUZcdXaeHtxQG3XoYMZR2EfXUDd1F35c1se4UAMlFix4Ade7a90U+
mrtwrN21Xn5pxycbyBdJM/PUIXW3dXpK9fZsLJs6TRuSd41HrbAs4vPgtshGuAm1Dd0sAEbAkmnm
3lzPrVrtRj0294qagA6iF0Q+In3rjm1yR9OLc2O5wWvkFq9lABArhk97R+TukWSs0ZjOh7WpPCtu
CKmzB7+jKhZ3nwqWLTaGZMP15K0rA6Ry7qDPmqkm6HPHa75EYV1kkKUCG9hmVfppBV/3f11WBPxp
K8XhxK/+owsZdXjSlpG9XEwLwX5VJ41Dl4XXfz9ETOxvF7A0ZcOwG56uoXDyXhA3q+lM31LwucSF
Vh3joiw/NzM4D/Rc0nPnDc1ujBobxdPU+8BX/NP6y6M15IQc1IrJo7w7mWWgpp1rNNUljzMCphFh
KNfvAbgJJNo6juriR1SRprL84LL747w49G3F/Qa1QH8/03p3XsrG65OyLapLY7RU9qqw9GOVqti/
Z/ZPOy+yUHJtExTRUud9ymLMInZLk2QXPUTccQ62i+qsoKxh8WhLaZbKhbbTT9WIZonV7R1Kjh+8
wB8mCL1T1LbpZ42aLMpN70yQQc/NrlPq4tJWiaauSs+Gij9hjoGTol0blV34QvHKg0K/WEd67Tnu
bki9jINr5QBDVWQ+KJSCXK+ag9bP1iGYtOiD6/fPxRA5cMRr6KeLatl7O8k75bbehc1tQEO6j81b
W9XP/54IhGzsP646kkbcAZ5lEd7hEL5b89FeMhBURnlDJNtHIxmklbsuqWF6TogcenRIYZPnpXd1
nO5EidTXtdK3qvFHs5gXq5y/x01+V2jUV70fJV969E7spEGkJbyP8vYXefpdFQcgDpNn/OtDqxcX
He14OEsFiebmTsvRNaWcvvK8CRhC9RM5v4e081ZtlG3TZkSIGfhXVt7FeY/8SbF5eyE6jIr6XOD2
n5e4X8+Qm1eoVz2EAMTC1l5Ts98we/s50fMVDgPNMfiTAgxX2FQ/yrq6Gtb06EQIqy46dB7QvFD9
0rM6oH9uN00J4q9+nMN8N5nzY6t62yFyX3BuP5nL6FfAEZOo9fPWPBRzt3F1yp2kG9Iq2LeVulbq
8oEN/j0DoW9FUbZWwAKXw/h10JvPmUZPcXzHKqsuERDDNtc2Y6YA81TvY9h6S1FXPk02Lk6afzHj
+Jq4EAhy01lR6KMEW9A2AxeBHsEnT50eqyB/AqN2anTQV/w615DzQCH1OCzmzgRRZI/NZ0NUtkya
cjCT1lpBSYxGxVur8u4zBVQQgIKNZdOr2cyXL0Ae77qxfHQMRX5i3fGTSYLs+7kZH8MoubOKYR/a
Bvj98dOoVXex0wJCNsHLx90+XIavCeiL1YL89K5NtLUOB8k1Zno+DJuubJ9pcW+sYlY4tKJ7UNrb
MW42S1+xHbzPKZxDv12GW+vZ68iLbnpgvaiRdtTtctPAkW3d8qyACxjVcGeV0+elK09xBq8kqEzf
AjWpdiictOAN0vlHWykoFMKEHPpDk/RnRLpOZt5epyLc5vCAmqLZJMDF0orydTDfgL1sZNEUO7sL
A+c0RP2JjW12+sYpp4hlmR9zOwvW/eic3Br2GhIEJcK3IdKbdByAa+Z0QNS0s0MZ0XGqDY3nmpVb
QGbLUfMe3fgyzv3rbFY/Wiv8agOvqQP9ZarzXxqE3Wh0fqB1eZmlsDd5xSHpQI80XXwYdPNcARq2
QA3Q7+DJsyZSsPZGM6ZPfdNJUn+dLaPUlNkK9V1WhrtmrA4l4gVO677UTGfZgXEbxgZPPthMMRBe
MCXY+fToLvibs6JfhhJE1MgMN/bVy2z6KdDZBC/lC8Qnh/6+ZrW1ExfXxC1vuFxQwfO7srafcnO5
H+LkNlvEhZWxS+xs8EcnAadY18gIKEqoPZYJ0FgN6IFRel+RxAhLe9UNANAyb04eHWDk55RQR5+j
qzKrw16NPQiRY34s+wmVDMAkenmWQTY5F3EFj4efjclZGGEG2OZo+T4qE31+7QopBQpZoU69sb6v
ofY6GS/sBBA0UJivPR98q5/AphizbiPCgLTUWhnBeKhbAcg5G6t/iUJgy7ZxMqxb64y8JLoTja9X
P2cq/R3EjgayLtITZ8rObQq7AYIiGgp67t7zr2JLDY65PiyAfchPT/Vm0k0i7vYkLxs6g+8AArDs
ZwJnRIGGQ8dulR3R0QrC8r60munbTvLKCEtEMWX/QHs3dH3Hq6hYPYXmy+qsU1Lekn0BEFu9InF5
17mxn1rpxumSJ7WIKVQBNFURaCu1+Fzb6Sa3HZKvoZ+jWJG15jYKXsBDvTRRsSeunetkn5bzDbji
qg+nbQtfkwclJX4PaAG9+VFY2nmZfyxZfHSBi4xGvc9GYUq9EaBlVnXrpmSHAlgxaiooXMGzIktp
LGgUDVA0kuY6AA8tlV+0KaYVl7tmjCnE37itN7bWrw3OC0ljYR7ZrQMLuljZ0oB7tmSR5ZQOyrBT
CyRRoBY7RvipK7pzbgcn8J3rro82mkaP4ghkP6K7TbSdeEYDaQXFOqR4tBeJ45hF+ULQeZozbJ6u
s5wz/8cC2RAmFWd4KItkF3MJWUg8iCwFr6u2Ncprn4me0O8bkSl71fhOgHiCjW5OoaN/qqePCZxN
GxYRf9N9RvtjQ4RNdZBPTSiAOgECis5a757xxteh80B7QQSdbrKqAz1AGLeioJUx2xtmRmMrdVPr
09f3ZinBvdjwesB6eWibwdfCZwkRHAit+TbMToJQirarOg1AIFgNxZYNjGD32mh/5jaCBKqxygBt
2lxkbfbQ8WEWnl6QvWYcPoVr30bIVfYMNbCHsHgkN7KS4aiweGYHLmVRNGfudt+pm+dQC/xw+a7E
FdYhNV/HtpigeU1+247XJKoPZpJCQXjkGMC43OopzuvyPYkg+M3GqZqcU0klAO7gkjuQXrJ1COtA
76pXDqWfWwi6yXXeoflvjPqdXdefEcry5XQ6fbNSU/fYcDbTLD+4LX8IWG5xuOqsu0wZbpmiHDUE
RQj9/HKyAN0ivDyBHkzG7dvZFMOhPPNCbxaeIcu11OMB9XPni1lR5ULQ9w1WAWEsPaV/OTNpkgBk
MGULlrQfnmoK4EYF+qfvV3NyCzmsrLuc5NYwIYA7wF2ik+zWhD3OOT5VEJJqHIUMHDsghiel7k55
r+006OAaEaMh4xARAeuQwNFMh+zNWEK08EcPG8pbOUsib6Y6NLqlUuRFr+MMI7yAt67v5XRrQHig
R5GSA0MKH5X+HUjHrwGl7ZgesXld2O/IDG41FhYU1ytvsh3mizcKJOAbisvQPAD9UbPWeB+ZEiM1
XruWBo5Yz9z7kWuC6MwOmf3DsV1Rpl/bU733aJM98Nv49mtNCxEjSo46bxOEEHA5cU5WvWrMBlGX
LzvSDsaNFjffeLYWPtscKvmtYrbvjPFnmyBYq/QJ82WfkKG/8fIdbJTKK0HLfJtNbRf2N1N28IK8
iZ2Ar0urlUoIHFaAZwbnQgkfd22Bsl5wl55VNgiQwV2Tjz7Df5TByUORZLxwVEZ4UTHFDg7e0s0H
PWm2YNehlxbRYc6NgxGn/+/iylCb1kGH5VMNxFKPalA6N62GRNmEl2kJv+uMhvfJtAfZoIZ9bsdq
k3SfY1wOeXrlZNfc9DZi44yhOiYq5KCuPcnkcNDXta7sc5ZSpsPWknNjwlOZ3BWNKCCvm297Ww5t
W4ocjy5qak9Mj1KHhwV28qwP3ar24ktEYygKyE+JRzfdEpC9qlSI42irOCl/qstnDAtTnsPZidf5
nK9M95scj5gbQOaNDaUBQiZ3ggaNRYJ58R0L9wZhtw7ylqr0oFkeaOO3T/W9kY+fZDwWTCtAnL/k
Nyt3/gXy/NSXBiQmuBR9fVcDFqyFSJJmu2nOTwn3ugXhN+y9cw1JMNYuEX3lljyCHBVcLVpD+ojt
XHWglcUyaH7WBufZ6ykJlNY9ms+/qoEEeT2ELxVCw3KPK934uV9sdkZpPso5orkdknSoRBgse8Wk
4qxuVaCe64Q+VjN7AujjfR5qJ9VxdhpUDMV2Nn1b7o2mT+jZWOZczvMmccN75JIuyFCvxxg6xACr
ty2Mhzrov8UejJG6TRH5RGvN8+gN4CXPYzZcS8/YDHl9lKe7OTBOyEpgDe8tWv6VxCmGF+GQ0CQv
nwDz4tjDGwhMweOEPwJbuQca91BH0dtyqgtuhdZwHY97mTK5e+y+/x5N1pewnBE34g/p1vJUePOl
U6ez5RAyLWqMDer3vVWPglW5qY2QupT2qS6zG1vwoWicQ6cun9qxHjaDPV1p6boXQ+diFSzb2AYG
HR6S7BRW07kZgs+jE+xCb/kBnWxXaqODygyB0ZIvq1Gdv0QgU7km9q0X9quhmtEnKC5q2B3MPtoV
regtAEoMnG1XZI/uWH0HGnIEWrXNq+g+COqd1ho3REB924heWuwV2I3tWNMyjUlE98k5pLr3Sn/4
S0iwOccRmDv7QDF915oBmk+wBTwtPdUpp1+FLy9bCjcoW9U1+YdxACQ0/czC/FYa2o56b8mrNzRU
yB6HpBY/FXegG561ykWKT9fv8zE9ibmELPqlTMxHO6wfmiK9f5udOT7B1ELxh8SZNZz0xVDWCHvf
A6xFkKl8SUtI86qx6xxEb1pwzH1u33kG1WIGuhj2tlyWe7WxjpBdV55aQ2KI1oXr/arD+mRxXaOk
5JtR95CY3PKNhvim0YSg+8IvspWyWd1EbJUpLI92npym4ga0gXLm7JtxtV2wti16QzVCAx53pVu6
GzkDZvqVtMZaXNyBBans+TFcbphWst56pPlDcs771xpGNae7nzD28dqmMmvPNgwqayMGx8CfNZAo
XUz+PkP6LJJkVdh9zjJEfwbtriSIzop1o8Bc60xc0+2YwovC1hQzuCheRwwlvhTEurVdnPhQscNy
9XZnMSVyl4DQQMMh26Sz+y0xtK3DyqqDfQ5yFHD78d7rnV0yokmCB6VGziZ2wxUIPb9FU0tcL/md
mQgwho3acTPjRcjlCN/fY0MFKl4utUi07gBtsqv7RUNRMNp5CuospDuxMStZQpkly3kWo6x0yb18
TRGRAachLygfDkBGpiWIrzbhUxC9ahMxvqR6oY6oQqOm82ntPuG4oxz/IrZWvEq5pbMHNXyW/aCU
ySPDJzwQh6YOpzPyFzIiVsEk1yAu0aIrmzrTd3Lk+DaatCsHzdEGeAw3PBM6ERxplS/2uAl1ssPN
2TKHNR0c/GY6WAQNWvec26imDPFK59ZhthHaBWQNO4xjm8efeClSuie5T/OJhGfKpkDoBfdh0b/w
0DeXi8kOobj139LoRWP74dgqxkDPgR/V+JTk7RrRcaJ396Cg7lSx4lyCpvdFbl6qV29xEmOVSQ7M
8e26M8L4qMBlNn/JHq2Cr20rpEzyHFnDHbU30q8qffnG+duba9/J7BROuqYpVWFqJ6Qzd7wcqv10
M3qABYBSirq2MP0SE+ahvdaxH+J8qHh5BFvi4YEpFvm/1URMyAh4o0ULYKE9dzSIraeCLfwgx0QI
N+NIRZb5W1INSnIPz8iDr4n4okM4joR51vME5rT92VQPcjKTUN2x7ZvZPmbk22tzunFEetTQQiuG
hTT4tMwRvu6czHvTLTZeoG6z6CXuhl3MJawruwRujRLRpEDWgWkTt1mOmtm/iInMXHPbJQpqM8q2
UevzCKdIk32LVB6/yULKObVtS1g+by8/MC8ktSlmI8zCYHgcQ2TvNEu6di3O9zwecQZMHCqxSRRP
lOqeMfHPlljQYBco9I917eRS4o9ldA1V+k9sIubOxkGVMx9o0lB6XJCOC3z8KzZ9VU47vZ7WYnck
tkupj1BtqJFNmuFzi9+BpB8HSjaHxFwt4GcjRG+NzzLYpkPzvR6inRwanRFKBNny38zeW6iYOHuZ
IzH28t/eVPsy9GR5DE1IsoaxH2KeSFSAgy0fImdSjC1bRh5XFaIbW4kLWNcBWgSENPS1iLvP4qXg
a6JsjbVC+TBS96NlnbCR8hHWqK4NkgspKPUOZrEebZslOmf4xRILE+fRDOaTbUFdY92ZCDlVsr8b
xkcIv0Wb5xD009EYk2tQPBP/nPHG1zWZAEsurSGGTG1tec24UvbyqLe9hOyPCHPm0dkgTqURAa3c
CQO7W0N3xalKtm9+vP1gQTaGbrGqMOa58r13SbbeG6i/tNxI4pQuYjWZ/RLapEu5U956tKOj/Kwl
LEIz85sYG149SL116mm7BGlB0sKy/AZh1exlt8FzUWqBpoljxhlu1Htca2I1jiQPh9+yZf/ImeBL
whqJXYHXetLxP8RCym/JKstXOaI12tZk4/WRdBe1d0Yv91iG2IM4NSpCdoZXyjvZdrVl8+GMstkZ
Xe/YD00YrLFDYtVK4rMCEvdof2ZTS5gDoHmNtRxK7Z5PNdRpW3J98R1LxxSxZQZ4yWOEtRCbZz+z
7yoalwT9J6y0TBwj4GlE3Ss5YiYJP9sRGbBv4fjAGaDPfeRkcmhs7jBsp4lHRTTMMSBTtp5C7Ca3
ithBBWEL9UVV2vveBJxBGoG3ljNoq+0BFIqkR/QehUI+PzKsfQUTgQTd2q4UGNOkMPU9j8H8NCXG
nXfC9Lc/U0IPZlEWvhqRhFa3st3lyhID0lcG+NxvFatdV/ja5OW5E3lvo3+RP2NKFa+5xGR0IiIi
uVTYhXodwnLkIuOT4i5iAp0XsTOE0fyBTrYg1Zx172Wnt2elsa86L7yLkc87mwmPcE9r62Q4AyJO
zkbnMsunB/6UB/MIeRIHz0SwKazT3YzjKO8r+xY7TU4DXZRsK4maOiZyIVrhWzBUzgZRMearUvWN
BP2ZAkkUI9B9VhP9scK+y2U/FdYt4xJPU3vvZc4pcId93P7q7Y6oI3gclOg+4TJvRlR4J2AwQI6m
6lOESIRG4NRo3UHWBC2hde3Qbwbfv+jafUzbDyZRLBwJmVlvkNJ/EZMzmuMuNr21gcfi4gplD8Bi
NoGIWak01tBQtS2mTUx0ONvQqLgf0GM2MDBykMVvrERPPOru3JwcZt/fl8pQrcocUWh7PqpgfE3q
LwmDKc3q2kU95PYoX1Wq9XayZOJYlt5Lvsh5k59DKER3liveZjgdcgLLRfJyis3eNJCDVDesBMtT
q/GGsfBKrclULeRGWJiw/dqQibLan5wwmXy7IwfZYu7mS1Vkd7r9ZgiZ9CWEzdJGd+Ly5QGy/4LD
pxOqo0S7lLRHlJYHPequGbFFUeRr+hEBiO/ebkKWn5mqtWVFr3qYe/vRfdFJaHvxFSGMNSSjUzuy
9XOGk72W3GCGoR6L6YFZFx+ZjPOaS1F8PrEUcrWhlHuSrQkVdy9EpQrVFxmUg5cklk2xFoSGhfNL
ekgOv9adRuyYHrzI9UGTk4OcPhJ0xxSvFSKtDwROsnOyq2Tx8/mRVlKrIbBRK7X9DB9jQr3DcNGe
xv/SG+8YAmKTB+MYcjxlk3ZoH6Owo8b21m4LP0CTvmV+cRmrytlCpuIi/OXKoUnno8x8bKY3bAu5
PFs/Fsydh1C03KON/e3/LTlOXPYgQ5BbVdx2ubNaPL6MyJUVFQ+n6GEZxcUOE1OjX6rxjhgPpbty
8MXm50lGbmogR4dwk/tikVVKTaSGg7vGcnwelfc8UcmADbi+jKEkqJCjOdFRgU+ax/FMXmEy+5uq
9uKvcb2H7B8x6w3E/dhBAYSVgqKxZr85kplho9hL9WS05Z2h0s0hrw5q99zit5bYuTS0KS5yKeAL
eYknnmpF+sAbi33AFADeJqZD502mXvkeKMUncAzXyYq2YtYVEftXnr0anEn1oJDLZqsYaYuQ0LiT
z8Eb5Tu6+03WKSDn5GWvEiFh9CtSSOL2zVW8LWxUtXApNGoa3Lk7cceAJW5cYgcx8YxFMvckpQ3N
fsAaqa62kUF2UHTosFGk3aYk8SlJS4BFPDKEtZNH7VkyzjL1vCXrl0QvBU6SOKcFkQ+eNePF1fET
cxJDy71dsO84nXq00OVL2arsJtmKBF3sHhx//kmUv+MaXGxlA/iUHhjf+YOx+Z6Pv9RO23cup5gt
zr4Wf0RCrCwIHt/c8BCZawhvxIBpnu9MJJMlRhInp2ofxaNXpc0Gd9ebieESR59o0xO883Ky4cDy
Su5vL96CnLM57GicoMzbVv8mrgPzLQlocQrcLnpwOJKp5m3R31mb9rNlnxfKdrJjxGfHr4vQq6/p
LFEyxBr0w9wj16rek/aUw7WYN/ytXNip2ncWkUkQX5DjKN6V+LR4sDrzWrpXfkz00ZaxOH/Mjqmf
USOE5SoNhkkaLremJ4b+LsNfIsoqtENLUDUdGJW8lHhcKlwkyYsqKU4zQumsjzCJG7qoukwTD5Tj
3+Ait0aAM+K++TKSc020Zw4dJi3GjxvScsfVJ4EXA3mL9nFPuhiSG/tsyZyN2Ul7D8JUKjiVc5Qj
Jjniubd2Kf4P16Xoc9XmPgl4jYDoinBensfpk+3Shr+a3j1piXknQYTcXcQzoPl27CcUdvz2zV0K
pa6BLyqRMvtXAkm7im9h1K3IcKz6+NlEM6RATUpe0pvp/46OMoPgMzncAwxHMRlsORyQhDYBsvzc
EBB81+ponumwtO+Zcbn0enOU8EALIBBXNpbp62DQa5otJPlfm56Ww5MNxRcT5yFtwSKzYm1v38E/
9Es6S7Bd35wB1d0w78p8S7hO0gF0QBk9tYZ1Hal8uy1d33ktjQimFu8aDzHEaFtoihbKL4kGZZRG
l+3a1LkXd0Lc1wy0w0Ibk2FyNgYpa9nKEg5a3RafjVoBb6XQHQbe41apq6NDMUI8cvYR/Wl8lY2k
OciKZw9plJ7L6ktulOhGooP2fzSd13bUWrOFn0hjKIdb2x2dbcD83GiwDSi1ctbTn282nBsa2y1p
aYUKs6pmxdGhac2dv2EyNxAPoXP4lhIBNFf1JE4lvCzqMTuje0ovljAQplhKtkq83ehYJwzIS/Nx
oRRzjeiFQ58V4B+JIw6dh7vlOpd7ahDPBaQvePW7q1eAXWGW7Z0ODodOvw629qTVpoZ0BxLR4CQY
sFsrlKjzAQgNw/Wuo9oFpDl8MMvq+eIStcVMWEgmWHxYepmvxviUVDFoYW5ChXwxe1gbvq7EOIWC
IWnky/NBprJyyVDP7AhUOKfP6ryjnM9ixvEkAJrMhHkC+3Zh5cj43Ptb9W3ihSsjOYzAVpizWK4M
N3X/aHdr5HhzJj6p46tZy2/ThyC6By9ElVkF9hPr/W/rOsCNbK1yAJjBLYV0mr/LDEIHx8ML4+I/
kI3RBDuUj8jmrNb3Cxxo/I9jklnfhvyZ9GKulv7it6g4BsR/RqiR1h5GNOjGfCyqtqZQm9AiJgs7
yAOrazAqdI7i2dnLsLuiSBYMSFj2w17GLjiKneGhBvVRVrg5FrvCwyDOn7VDuRXfW3PaTlzd6pa4
gfSE1DgHQz/qtlJInGx+E8jWx4uSw84lstQZOIpJuBa3qvt3ngibIwQwMxsbYF/RofFmsPLDeHkz
hhpnguym4ZEexofARVfiyZBdgV377+Wborr3IIQIOJKGupuAgGKklES65k7pshcwmGFGf/gGiRlf
WHUGgKhDr/GvQBPuyXFiZaUyEeFUBMHLQYYbi6BNw/xYmHwybYsRWc3E43ZpEZH0xvTmVv7eZA5k
9GjKUWZXTIb3GTn3HEgMF92ev9GtcYcDKfMMbm/8Y1k7SOIO4xClIPM7jbrbrX5m6PjdPqGY8aeH
5MO6wBZmguRkKCLNGEIfvwduDOwIdnZCTkqLoA/aLwVzFAUQxDYfgmTGn6MbPTsUdE/Vd6Lo43XH
sPslNflZIYqrD4V7hemFZX+W4eByzNiQ7vS/krwA4Rhb8sQgmJSm6g9J/TGgx4q30icmV39SaHwz
I6U0QQEvz74EDNIH7am0XDKjZXg6yUOSuLehNUEgfA0Jsi20K+1gOSJlr8+1vxRJJnrGIzfInOg4
Ys5K5i+jvZMjcKlDqnu327IbdzLgEv7GXA92/AA8orimtFkosCI3jryH/EgkmUR9tF4eGbtsCnAW
87KrLoAGsLsgw9sINozovWVLIsyko3DCSe+UcJJq5gpGFIs3KKvOrJRhHLQftX9Z5Sp8wbBIth8h
gl3miQDNdHyVl2zPjzowkgyCO5AnbWRCGOfeeKYiVmw66XFSW/nB3JYDkzb7AbLPuLoPWBJ8RQpF
Z66e2ttq/uN7IOMzLBvw7Ug5oCsScBefmJggDdgWuf4V6doB0NFOSFY0J5EP5oQjwOli51ncUBPE
T1oX9jB/5ff/Npx2uwKn/MiuDDhwrtXL/OP77tW5l1MqC+kSwE/DxmEdGavrN3dQNP29kYbDjRXI
47ke5dW8nww5jGsNTlvAjWEJgtnU2Q5LSrAFreYH32ayyMbircVZyEkYYOcuuGM6NCbR/AaIgl3M
WeE5Y5pS9/bNd/yHv0ecUUSYfmb02qckDJpH060OEXHLvIK3jzDqPxve6Zwbv8BeGb5Rg7bTLhbk
pk3LMKVEiidSBjlPq7XdzmSSNOwU5lUHksmSJaCpY1IEdCHMZZdJy2Ayg4RwLOVUbWgl7odpiYQT
hZqF/rMpz+eXMq6AG7XLURNaxauwAXeb7C/sRO4pmcpbpuS3Tes5X7JTERBrNgyIkn6jwLiL1+DT
s41aSvD+yTBCOE+T/+EQmsMvBiJhK/4uJqwHSMSYIIbIQGVzUbJ16GrEJednK2mcV0Fax1FgweQa
xkAHebKe5b8P+T12zgEkivPQEj3TCeTtJx9cCG3CWctokM7tE/Q3jS3ZPJpAX1J8ssM76U6dy6te
kd2vu5LBfmNEDiFDv/8fsy7n4oJFl1rfWhzWDYEhQIBDJ2zTZ+55I0qz7rTIaQjdFQ6mfHOJoGhg
TdFtpGOhYWnyglTTqkgNYgjUCz0wSCwK1xRkYNzzuIQ41WUDcMKD2+ryYYNaO8U+NvdapyD+YjaP
qnNEvaEeb+QeomsQ4i7Sg1fF8ORf5JBp/WfCOcHTBR3LnsdZtcnNkHSrSAHB++F5TEUSsZZpuLOj
4cW1jRP5SvwWAaF7sfuUJmOU71LX3I09IIdRxgUDysv5lj72mNLjsbQzqNRftQPC8oEPFgCiS8GR
ko/xiJPBJAPEKdqNuY29zPFl+klb0LTzRa5iRSKbBkJMtm4Fd6+Uvy6JiGBx9IQmCerEDqFbDI5a
+U+ty7C74uKGtuFyedEhuRqhVXaUCUQy143MTQy7G20y9lxHIhsoQoBM+7t7eUV241UcMQmcp9h5
3ug6rIQVOaG8vO9z9phUqaxhoUkrWL9NP43hQ9sOI7BpT5f00ENgJ8dHslJ/F/TcDf49L8xySgJR
bNlYMPqatF2BsEdGKvIJOSLMRfI8hrkZ4phnt41PCj1jJ/BmkgUYlAIjA9SLYjpxjRFjPiF/RwIC
TDjCvwIr0DDRMoBuQrnYJvU/K5zXDFYQB058+zdYxDnCVWJYiIaKvEGeYlYu2QlX8cWH7gVd8175
Q4s/PHALbU0+5uqBzc1yz9ZXeSHjT14QU1RQozbrPxX/98XlPco+cTF1IAk8CnnmvZA7XKQZZg/R
2PKg7/3dDp6DSrnY+6v/T7WTNA27RAPGnAeI0wxLQ5AtwalqyN/IzE/5dAIX5KPJHVzAdHknQWDo
ngXSfBYcJ43gMCRQSjRjAXUH+gCxkUZ/FUhJqkqVbbA9IkF4GwbENCs3Jn9MKUnnhryVzIAqde94
cVmhnBt5BYAMLCWj/Dd3iqUIO2p8877Kv8tjiTZSmDnxErOyHmVycDVD4DL+5XHCbHhFFvxWsgoj
kA9CYKNf3UmDpDxJ1q8yH7+tl/R6cBgTOgg6/CsyyZFFeHMvyfc1+JLDxsUv2P3ICS7UuqBsG+/W
MqLXJCfD0v8WEkGuFQxfoR99NMkKiZBSOvMV7Hq5ddFZFTIGCrJyEKCOux4IJobnJXZ1i68cZkQk
kuYwRpYks8xG9gJfASYuLJmC/3wEaW46SUisaTF17rRQ7AhJr7+j15nU8xmx8AOnx1yVX8iunii6
MbBz3Kk5kidzRer+Xi49Bsn5UP9CoGk6/Ufelf/o9MCWdkYCxX5863c/iT933knbRgvGCeAggLsf
XYhdiUlck3zArrhcBx+qGVq28ZfpzYOnkbszdm6GCZYrUYlDNW82tXv5Pois+9F2kLwHp2+flXFl
ZtvLNZwRDM/VQKcVcvQSZ/qQChtoT8fO+ysgNUxpFh0oHDnijkoyWov6iOaXuBEYxSS4gMqKgrEh
hSCtKGTs46tUpbg7B+ePwfe4ZhghnsJnJwzBzfLB25MTg1T8Le+5CBqYKD9kuHKm5a2Pi/MNEzu6
5GeewsQgoPjXxJcGj00GCA2HDx9JghjQsdEmAQ6FUhB7Dqu6eBrXZ6ab8etAc3hk82vAWMLAxkgs
GbYcFL7EOvMXxLEiWi3Up9hyPGyyzWfIrLTwCgBEvB//TczlJPPdCRfM2OlJfhJvL0hNti7jkZiX
2EOsYSPKWmM38D8HOnUH85EpiPL0YYxFmHZUrgRPp73rIQjdx9pOILgwTpJ6Ahh44jW25t3/1Vke
+RGoUIioyFMF3UPRCdjv6A4B6rpNsDuimIRDpiVWHEohIq10O2xx/XJJ+sO2RTceRHyyLXT8hR/L
nLKxkTBrdjpPLAUYrVZZiKz3Ss4JXhcTjpTOx5N2QU0LBHakS4NEVSdrCPyRwBoOEWQvN2k6Eex+
FjbgYQtvHZAR0SH2VzVB2pgfEX+FRdshwJX/dyCdcT57/zIxdAKjZyZT6l/+vY48syXL8d/xpZvA
W0ucgf2mM8t3Q4RVjEmCN9464Z2CelLYpB1rYcfqch+F+WNwKY9JndxsABZDMEBztoLfQ1zL5svS
M28Kx9F9Uhn3l/Fzg4yKx/IM7TJ5MAAMnDU5vnLb/pm1IUkfY0YsD2P4Uk/PW1M8jJX3m3bS31ub
jJXlcu595yAPgRnUloyC9Qf1V4eis/aCizwyDnzyJRVMcYH70+CXnAMJKrYHrHjIhf5J+US6OlyN
33Fu3uvM47qGG/Tu2HnEBmozvRodPewzgA/xUfDo1YLey9HRa/JCLKakicxqGuk4sEfq3Vgem7iA
QrQDlWF0UYAy8pmzEhDXbbzfkjgeyKB0mgX8LBb72KbBavgF31PLQ4BEwEZh/MdPxDJ6pLvhD7Ls
WFKKtp5qm2Ka7r/cpGeHSWY0iW0MXkYBxzAg5QLPnrXkAglnTSgyDg23orcEsQuCu96MCDLHWpo7
oXqGoeyYJ46LLrmCmdZJlg5f5saoMjwYCfXWGX/pEOhCVFeKqS5zR0qHr9b5r4q8OA4yw0WAvkcY
s8q5YjgEIrj+6iDx+Veuaz+ilvkyZa7kmsn5/EnL6xMz7uDrODatYF3mD9NaD0eQgXvlWBPSN+Rt
xw1Y83WCJVz+erq8h4bUzl8UAcfOZk9KOvHanXM7YjMn2Se/E5xpt/NZmRzCMJEQUs1kIGEgIx/Y
JwyMMuM75UXIQVCgX644O1igKettYc1f5Yzp3o19dEubox2Rl8V3vw0ryWjOp0OWhjakUdh71NUc
v6O+iX0hxq/ZbJoLlIE8Icmavr2biboJ3tMWEbrQBpdjD5KlU+ITRrVIYW8i/L3Pce0E6mFSL3Q9
Hj9Njht3N6KrR5VYOLqwMbJ+EvXMj+vlD0oUYuBXec5S81vuQP0AVTlX3A/BL52yUMk7UwXBDCoM
uRi0BiBLl7sLqdOukC8BlM/dC/MaF6iKt7qGbdD45AUU+uDefDEboD1ufvMUGTJ6NPFpeYWKSTLn
9hA8cEYW+8MOwVjm77LYBLQLQVmHFy2n2dKTWYIjtOaD4WE7TRScUenWnGWjcxczOJndylgderZi
kfPshlQlZ5iU0pSyxYW7Sj7Cr7LTOmvytCP/2o8sTVue/wWwtP/lcXCl4CkK0OWPXieRWilFchVD
jbv5Tud9i2Cgv3qjvC2DHq44mcC0DqLchY7dqBZuVSz/KcmCnZ+E07tLUE3Ym6aSvUw/awws1DRX
6zR3/riPoydZBQO5PgpbYmJKa1YGUDenj5NMyXU0VAfOAft7GkiMAdMwN/9O0hahyxXcTm7raMc/
lKPVO8DB2OGVsiS6AD5pDIPNOuInG3QFl+6NpzcCS/wZe1uXFMFwyFEAmgm9MqeeYDlTzldqALCl
hmZgkx/VALSwZ6SQBPvpAuZFzqjeSKqxNZ8kZJlM5RZ2P4OikspnENfyBqQzd48uxu3kuA8styJv
+fKjzA5h+msxooMQ8xHGxUvyzuO5T0m1n2w8qUlMSm4WAKzy4VveTbNAEen/V1+qFw9LEQp6GKMf
UGiIF5v9q1uwJ/8NSbf5ewvFbCEugH7pQrtYjFr/W82s24Le1JM3pkDo5Nq8OPMBnQJJKCXkqMYT
U8Y9gWoRLz1YQEQRDIIWMaJn6JxfBQ1tqUlmkcmrbYUzSEEHYZr8VqYChRDWM/S0r+syvDuUCcCD
wsmX02b72/egHB66LnqKXXoWFQmxQ/IVw/HyQuT/ZQvgR7+sBpgeRXDT4P8oek6u0+TvdhZ/BMBb
8kwWd36U4qyd6OSu23eSnfYSeTmd+5aZOsyaaj0vmmlnlp3qS859u/0lnt/dYn1u23W+acC4lB3Q
LuYr/rqNIem9D7i0YQnNElPm0p8PwmNa6Lr+Xc39y2g8NH343yUoPtri8r0h382YYPGzlv/FVvzF
NmjKV15Qh47ZPzvVdjQn82mCFf9moZ0KnY+KH2QFUGDQQf7Ywce5m2ukYxGmO7KNTtisAqoUM2MJ
+qF85TBZ3a/FnB7cdbhQZeXd9212wClYVsTasI57WiTCmtg6u4YMtWn6FmeSXPl/bGaujnP7Werw
ylC1vA2+RSZqiCDBaQNA4tRSQnZYStqbwBQgJ8coKhPnIT1e5LzRKJJVD03qUM0kOM2m+zJByHdV
1rjAQhOF/+QxDhvQz/aB8DAR7ltJjheti2r7T2s0Z7mH4UzVXAmOnBnhG2Gw2Ztfw2b9X+Riepik
rS30+6y67xlVG509vRM31boNBLRxcGbqzvwy+wmwH87e/4raBsakZAL0ZhpJXViphET6MG+dVwcH
6SWkjEK7Lc1I9bIGCpUju7URNOHplySlhpKzPa3dWe+pqGA2W//TCelnA9vxjxz4EowpKX721LSV
vTKx0e9IXpbrjKXg9d2ZDpbE6e+F4ZKQ/8XJIswuqkPxChPKgGvna7lN95w/pYmRIMVe2F5byptl
scuWEDYlydUu3rFWeSdnzZwnwRxpse0V35y67K0kLlpjlsyhebnH7tms4MG28z9+1Z8Cq/mpxOQN
CiFQwmKXU03bYnmFJXlQgf+ZKLMQ/gnl18bjxfiCZCpY5ClNvxqZT14bvTqRcgoDDXlwJgVerrkE
pX9xYFI0mn1J1qDyNMaGjCwGVzbrI0OFWPsEif2NDRLHj0pqE2YmkF5ZF7w4zeNgIgCnbXapkacU
IlLCb040NaapIniStCV2j9asIG6ikjUlysgdRTUzUsXcdQBVHqLdPBMRmZf1nsZBTwMdALqLx7Dc
96JdXkywVUF4Muvkw27ERSXuDEpCEExoSBirjwM5AS2NWIXLIGx1EAIyWojKmTMNBLA72XOKyErY
EY4fgEOjbTrzgvA9yueEG+h+uJDVgU72sYjnvv0w4/lOCFOwlb9sC6bs7VL9F/rxpPQb8jrOCVr5
XyildqOdwoFoIYxhi8Ok9SJ8EgTdt8tMSfhIhGAPl8lNPr01JPegavcd3a85ZYQiJpLQUmt487f5
TvHaePDvYh9q3CTGeF8rP+M8XLuLozcIBN21JBIJtsq2WDCmm93GU3OnzCptwlW1sdToM0WMaJia
T0FYmjh9alEhaHyWHp7djG0KIjfUP8nJPPZdeo+jx449djBbYx3h2SlPIRxgaQiqbNAxG/vkqx+E
55FaRyaDvvQ7t6+/MJEm7Y/DYfxj0OAqY+GWdtqT8iUMfow55WP0xqxv8BGTnFld8CHi44Y4veMT
ot8T8WPNAc/wyNQQmNWXZ6HYegZd4T+sunoIu/i325Z3QUmDBFKrTzJYtCnjzqPcID7ObLHUPyrZ
gDspf5cP/aSnmNuJD/2kmS7K8W1zFsWE2ZuaDilhLBCu0OrzYXaWeVdZ3uH6mNLerfOXxGMnMVA8
zUvUUXTSjGc3d29HqznxgiZpBx7ZM9xS9aDQf5z6mCY21KqS2nbf5+6+9s5QBQi3bobqJYvHE30r
3gRnxuF6rysMk1r12Z8ozfyF9HcH/6CtGm+PSdBf6y11FVjQQbUIeUn2XLbqFeUPFY1JBlX9TclH
mpoJepWzk/RapDT2jw5ICCIWSqq7v6aTXo6eI9fTYA7UqpYAOUyFayp1PX0sZspB8S5IrKFW2U+Q
nZpppmjMsErS8ZOd8G/GffqUgjpoTh0UXPOEHSHTQ9kZWlOfhhYdDa9z0q7pH5R5KVy12/COZN9L
0LME5JTeqVZeiSp507/1LW0+Am9+mUnVkfNIng4DFxY/E6kp6+1R+1tHj1FbU/Dq9c0jpWePil5q
B12WZucW/d6gETwKxsaZ8sdd4/kfRgjI30ynhEaG+7or7uMJnmkCLBlz2fenAZnukR0jfUQQCenm
BTCeYwQp+CR9Fn5nOFI8JtF2mY7o2xL+WKOaPjx/OZDEuHMWntZHu8Qbn+WsxA3wPXBzuBhktUFz
76d7LQLDZwcNHh2VqQXm7iR/ak/iTrLM8iQZFqJUWS8C+vhpGgvtaS5DOjMrSkfE8CUsSOsYsAll
ZmMHTW15Tcty6dXUg1PBDfYuK33GBb0KCfOp6v9guiNXwzb4IRPs7zLizTiGITyRdK4NIQcOR9ob
o1eA1i4zmpjPwmwYrlnnzwyGH+ICAm2au16xa8t0TRz5U8T6B9veLcg5niisH2fCB8mu6P34xswf
FWBhixV+v+sbgiqcMyZEv9UaYugzG71fX+te57YN5BIzFL164V99jSzfdhHB8Iz+jkya6cefqC1G
lHXrmyomrT46ZU250NyiJ6uvol6QxGIgUc+SvT4zS/VM+xS2doemEGVXlYcnfIV/MsXzkv8t5gfv
xWy4kO3gObAKKocARm+bz4lL48ZhYq3Xvo1JAqdhXvRZ0WqiG8EPEU9czBrqZCqMzZrhhv21XACD
Yxw4YL/cL3+6HBlFUjW/Eu2VKoVB6wq67ZY5/LX2kUTZJslo1fmdRHw23tzUwHdbf24tdZwDmWso
TyFK0RfvCwaTDsHW4CnZ5ADml+CVXOUiSL+NRdCfo2q8R234IBy8lUo25U4qcVbp4FlJOkaUMesR
ZbNNk5BdHtF3ZXbemqR5QQGb1vTduVgUKzS4hlP1hWYOpBbNtE9MSKDKsl8N5BTkeM14hEa2o4SS
wXo0EKOEwTgFdYNOnJMGX8e4YA2i9WrXY/+udKCk2BO8BGqMxnH38t5dBILRGsbxMhh0q4bXQ+cU
Tvb7pKRrZP+HHKzX9BKcWPdvPtJNRwK29vuBRRZUa83RgyIGbgno0k31KXH78xhExOFq55zQDiPM
rM+k5N22GHIV56UfIFDKBg+gLokIxeShda5m7zEEXl/Ttf5Cmxvy37L5Px3mzltIHUvy6VFDFtWO
h4tJUR0V1WzManWglUzwKsuYLjwXu83uBnd7hCSHMqQwWqiHd762NWTZiTMDtZDsPpjjKz1Ddu5K
99w5SX/nkA7+BI70jm5MKjD9Xe4II5EbEfvnjkiR11s/fLSEHGfbzowDPNvDrbUA3Wzt8gjt77NA
rflCX8I8Q4MmfjTfRp1aEmwkimKbLFv8Tq/hP+MY7DNIpRDEUIauh2Uxfo1RHdwEiGpdEaAm6Uyx
J2hBTKw0IS6qvG+e3b+tJk0NBoqYbq2I5hd03pzLkARn8/LFMcITrhiJPkBUeVrQyK8mYmomVFLN
0Z/cbh6uODmnKlyKfVHZZKVPZL23x5nyVQgA6WxghBGeU3o2NxoXZbTjayvaRK/pa0IHjtsmnd6j
FNFTefYeZ/4ATzu53nZSAJevjzAUksZhFV8rhPbqlXuXjLt8cjmLGMqP1Jaehi53brMsoJCemCuw
PTKZCnkBE30L6hIAUiH94DG9aYspAh8n8Z0oMOwUGK4kbrew9GAPmBQxgWxf0TQZ9ivKGhBaxpw/
jYDWUfDQDgSkC1fFAhm3aXz7A/ml/Cld0dHPIJvWfTDZT4ruETIc42S/kYIiKWFSdq/0ceWdBRjm
AvVh/YVxcy9gbKQBhx+dwjC8E4fI6LYfXQ4dEGkxBvY6j8x7i27fPvJ8otgN2VNQ9UtlkKQpFHr3
cndsZ3khqNDF9cOmjI32CqYr+3jz9yNVHCBhFp0R+s2iL+d0NfwqzzsosGkuwUNejncbkJzy/vs5
ulqtwscVT6eVBGtBcSBLQPI11nH1MOKnYgPhxTARV6jPNzT1Au71gWHiNv/ryNcslhV4iFR7nEkg
z1u3SY6ATgvZ+Qpa8Q5xjCkBTTn57swtfSV453ij8ddk0xu38V77/L7mT8qWjapvbm/tSJFrSCXs
MQQYAjK38kh3gSnQwsHk7m600PoH2FlBsOy/DLdGyCjWYU4ebdYkP2hirGAGO6RBjzFniHz51QKl
5AVtFFg6f40xCJH24Kz7BKQX7JanXdFsMnHGfFe3zmMuupOcLKC/uUfKFCbIGCvNJ33FOolxdS4s
tYW3pDxe7SHcB3zeP0rhkU7VrqU0NfsEG0ppAoKJGYFB+LyrYJTAn36lJHRYrsl7PQbB9Bvz6V5O
o5Q97H23PgrAj5eDlBIKQ6B1hc22FSXELby7vAs5qZwW/FsjKV8Koz6na0cfIqRIMX7GdNPzqV5h
LBKVfJGkJX5ghhsLSojUwK+nGAM5T9S3ref3ifzf/o+sS7nAcnF1yoTvMYJLPl8xAPw2xXPXbXvc
fBIe1nXXpO4zvyqi6pheRtiW/BZUF8tlXI37KElUjftB44hz4dl3Uef8ECP2PhzH+7W0v3XuSPcd
+tX50A2YyZfcTP5DLH8TDjH04x0dY+ksY9MyKzOcZO9RxX/nIN8ms/3I7PWHx5npyVykCwCn3/yD
PiNp3r/unV7g7WzZ7wOCmk4xX+NhOI9J9liX1HBr3EZ/+ZoV86sVUKhrVdVTMnbj29AH92SAfePs
wEfUl/8LLnSDDByYLbNfsvOmbHgJ4pJKo9g+zJdsb8QA+nCBJ17/J11qyNummREjMPogM2nc0Z48
h7Y+UCi+KAGsLymT9m12UwMNhF17qHRQEZt6cSzXxyWMv0NhXt5k7XKUQWLY0LQ0lr1fHNoIpkE1
DOSqmM/I8/BroQOJt7XWPXsg9IvDBGDyRqugb7kBtxnkqeYN7YqC3aAQQri94W7C50Mab1hYv4Me
0q868chqZbyrkbs39Ed4CKqgvKsKtsEQFuAGBurHgYskJCdps58kd9d8umtC70y3gVuna99hrvi4
QoI09HI2n6KMksT0df0S+Fl/ExgG7RM3G4EvnrccEeY8zG19SL18D3GJe5N66wIpjLuc47k0zzOC
F0CV9FYi4K6dnyZK1m4deizVTcJIa7K9zZjTTV/LoUqovAjrXQg2UTtEtocxgVQpOvi9cbYL+yGM
6se6v3y3cY/bwKfw2aNnvOWdgLluYQl/6YoQELlcyHjtH9PRPemzqgfgSTzdMH4I6+XeGaro1p4r
CpVAgaeFZFc7Pi8RufuZcyo4xl0Ft4WPp4vFOsGy0mDl+hdijWiNDdRjvPj3kFoeg7UlRj5OX9dh
Ba4Jjx6AE3Xbj2GYfPiTCXFO15Y7J28PcZD+Isb61Fnxqa+GhzXYjpZjE/SKdtvQndNhZJ4SGuBs
TwawMwbKM03kj31qT+SLGGSjdQjdAIZiZ70vfXiKPOs9Ce37APK3NGzbXZ9CWuNO9NEKadkjqayF
TCPyyk0aTSF3VlAE47+ayJXbkdY5ussp7bf9AkZvcKwsghW04H2M4ZsbcCFKyqOJl1GmAgxdj/Rk
g/w7oMy+d5PXbYq/NpcH8jj7EtwgwF10ujcQ5cfWHYkDTKfsUhOLgv6FRkDj2bO9N9xtK6HtoUvb
HKd9pK/hp2WyV6e5vaeZIXWC6fijT1u6EVHQi1nlNuRodGkDQWR8svLnSQ5JGx+7ZLndkuE7GYf1
zcRqWCv5mtOFvsn9eo7omGPMlyfPz/+g2ImqUhKrwIx1MQ8lZW5mvT7E1kYv+aH63c3JdoiZqaDM
BQ3EX0fXbu9sl6pWJ6U/fUvfpWoafxfl9KKt2SzFa9T4yQ9lQStQtRBjvS2y9t1qMoQOWZeD/Ql/
1jmP8wM0fpRy+hiquF/aRJcls46lT/1Wn5guCt76PZbm1xbl74yXLxsBzqEOv/QIziyGUWOgQlWN
lpoGXMYui3s67n1J6HEjIFE+mOWQjUO6qUwzmLzpBU2Id812a0m/+3EgZk6ndsMa6cFKDz1ZPBfD
6e+axPou4J9WBXQNTP3p1nYuv2bTuez17HKyktvK8fVmtMm1ebU4I7l+Jq2gDi72bT8m00fTUTXr
DCX0EmV/nALvwfJr8hMDt9v7NSTaBThxC4oVYXwBKcPPtjnjIS2afjf63r3Ea7H5L4o1XReX+AxM
X7eXuSPzBKfKiy/nhdYvuy6L030E5hC73XmEuW7n4OrfLDZMPutw3NzAu18maEeCNf6ULxEuF2sX
9/a4r+3pa0LXYmi+SXvrDADDmQWpZxe9A2SQrnStnZPThGfqblC+LPNnNoYvdU3ObVdU4LY00rmV
SqnN8FHL3pkeRffxR1Zs/0H+yhae1mMWFuQAjf58m00W1WCtPZBgEm+/4o5O4YpRjnb5Vad+DqoX
fCeYH6bwOQqsaBc54598rVuIQ+w5IKhPk8MM2sTfsuV8O1xOJZ22IKHM772s3YfDdJomQZcDC0gX
ajI/l56jRucW4HCADzsg0Jd9bcwaawUccGdfBiCpvosW8zYy4tU7hsFkwSjZua0CkXTBofdjmzwH
GxwqFxSS2fknouhgHMzuvjP6feSHJKKGFq3/1sG+K/Ly69CF5R0OlrbCPjO4yRaO2X+e7Rj/A4c0
ux3tX3NoEUKKdxBfrRWSWgEO17UQ8dKcmgWdqJTgmWy7Q4VwMnnlmZBwsKbhjbuieCGWArpqsy9L
GimrYLlJM+fp0k2v1kQDua55oebnqxFvd0sCT3U7fWtHh7RVZ5d6lXFjQMR1m0z57yQHIlc4vKQQ
73vd/yF3HNrl/UAGEvHslSgtQuDGolw564uffgCBENZrMYekoFINYBSZoknszkq1J32QQy1A6pnN
oc9754/VoKUxyeoS+ogxfSclRi9zyb5eckCBsUpvkgUsZJaX5I770SMMVdUQE9mnrGwfjYReJ6lz
Jrr17MfwZkHLRGliWpN9ZEH4HX3Mc/1Es0ES0kmM8ZzjFtbnvCNX3vBvY452HQM7YNnXbFDisq9e
ZHDuoS5kGA7mcNOZZ/qN3KYwm1Rjmz4Phut8rXqHnOxs2bcXh0JcKD2jrjapw9/33bjnY5uJy2iu
CwKPXVXflmGb7ac6pM3nxUp28Ld+6egA/d5H5NP3oB19SJTUaFZ4H2Z3Z+VOuvONx7i74L9gJXXu
qYf18+K8F06BFCVo2OL6X6AIW+Z3vgErOPX3Dlle1ctiffe38ZNx1LSM5RDdutn47DOVVPGUz5YF
EGUW0Jw4dIyJd00Db75PeniL0544n4HzUqfW7do0L2UfHSryoVnPyi7wNxGNk3158Aw8H3wTu3+5
NOuhjPBBq+8TT/K2j55+XOQvwHwzssrB4warqN/RCQAOytK1jtVMf1BaFbIDDvVoH7YeJisDwsEc
msatvG26t63Mj4H8j/WxjbCkAzjG9nPzqZfnY/Geotx8HmgHHNMAupjhXAGaGvA5S+9bZM7H3Lvc
h0ZF7UFJr1TPVMN39/faYkPSPTlBJtJX9d6hAeNYB7ed9XVBUvVe97BGK8It3Sf+tDOoZ00MC54b
iHbt7T5ztj2Nb2hKs954zUBXS9HAwi7oHIvstEzduehXcJLms48yd2ca9Y5w5kvU+weE83VqGGFH
upN4QlsLSX0hh9f42qDUvewlLuf33D8O9aPXubsBU9AqaGaXqFpqvRkB0NMZ8wjcBi1IRpZ/FzUW
O4BOzCF9r+Mm+GpOBuGN/NdIzt5kVq+N1e5HKPpuLs7bGi/0FxyDX5ea+GeAPWdC6YaJH8Bl7tEn
NeZ9TWqw0LY3bZzcri1sdPbORaLbhKO1T4ZtPbAojSjmU0ILdDSvRg7gMH7QEX3f2DnUsvS4HPHf
/VtQQGz+jcKWArJX0pFhK4drtrM+7UmOzY8yxGiJSiCc1D00U/cVo/sHXg9VeduuoKFtFH+p8gBe
w+pnMiVAriKL7G7Zk0Y07bf4wpknqJJDswzibdTwRcCttwTI2vcQEJP2HFNL7RCBDaa1LdLDMIDj
+M7zpVkqNlLfHOOcCP5gvRKR+LGs82VH94vvg8y0oPLuU4PCui2mEjp5XYqUIu8AbBydZdcnN3Vf
y7z4Xx0EuwJCP8+ZzzT62PWV+7LN1aEZ6WVP38nCi85zXHyxaRi/dtltsTZAy+2uCzAwavM9HcxD
0vSni6W0yOngjeNjYSZv9DPuKey3CQdPWbIvQodNLlKKFk+UDMUFFdODsvWwLRmmRUxovbPzvCBn
jnyNoDttZnhfhhZUZxS5EdZj21Igjh9/u6TV6dKuD07slni/G6XC80eYhnvaIp68guwksepA024c
O/DfEDeWVr3AOG1/n1ClMkShd2gs/6NZIbqBcH8XTebjQNhul8ztZ9n69d6q6LfgFE9zYuNnF4c+
S8gqHWsCpcCRdkn6XT5t0U0ADj6ySpR83Tl+930BMIN1++fadnAZmHcwdH4kbfnaJ9Z8601UwbqM
b2iPue99Quz80+WtCM3vcqs9R2O2M9kXRm/9hCH7B2T6uzlN9iZn52YNjceSFuELixARbXcL4+AW
5VOfBzAygkNFJce+SIgIZbebVe/HwX4NwwHC0YraYpY+W4qvpWH97jz/nIkWvfWtF6BjDlV86OL8
yegRb95l/Z60dk4DUkhcSxrI15f/I+k8liJHtjD8RIqQN9tyKg8Fhd0ogB7kvUvl098vuZvp6QaE
Sso8ecxvYI6WyW/nfSWGDkXHW7CEABFrV/PZ9OOzjDgUxZBAmeg7jIYR6WwfAZDU9LZoRnngGKOK
XMwMBAGtmOKXUVNuWo6vhaZAYcHAq9mn2gIwkm1M4d/tHsTJoPenDiCCZ6tmCW/QNksArZMLi7PV
izcjz2dqYfSBP/xROthF9dlxcPQW6EJwG9rqaiWdHxaWeTUt+SXjBR3lZMMiSXOb8f6ec0gGA41V
CNL9Q6lp76ieg5t8lZMGVfuHOdyO71YfIsm/TQYavvFkEGXUv0jhomk0fOe8OFGQfuTfbFNDU3p8
LOvOIOsFzAyCqvnJvKfBo1/PSZFZT3yb+uGYgkYDF0fQKRS9zdtKnZbdjjEHUFdGEqjTLPmXWtAc
p4HI1SGtoTVk9UY4oJcBLfswIRjI9Th35rHYDXa+LzlN+LFStAoqiaToRWeuFTUwAWsOUW7BHZm0
Id5jPU2tSR/3UOqvcQeMmOQtEzvCD+f1iF5m4NPP8l40zGjGmk6/u1cht6HFDR+Ep0iOlwJAZGyB
nA6zYOfKjf7/biZOW5cakkcMp31t/DWYjjwKvjyTq8wglaOMQZ9/0AW3x28pBYsf9Hl0bhnsuUwL
g24ztdFjKipOKEZH0touPDguUfTeWrYZza44e/Ei+19FTRBo+kHg9zrgajuO+nGJuputPLRT47lz
qofOtA40jl/dUuf60fJpMCIULtuFkclZ/RY31m+ykZc672+BXb54I/AAjimDghrbS/Ohm3iOPQmI
1mY/DGzTtY/1+trVx+qQSJ5RPElIFsXwuqR0kIM22ScVgDBDA16BauaAQeHKM8S9wjIWDploNq2V
wXTUSJb8SmwWnLWhTUIR4tmrHc0HOEdR/9nKkk8bpaHskCTA9hqN7VlRDfJfzSj9U9NYuLqn0W+J
sBqsMXZGXut3x0I82SjSB2gEhKyufRISA2RNrLNEOwZR+mEIddbH6d2bi0c847+YTu8oRXl/uIHE
SkJIq4EVOLesplYP6h75eItpUD8mVxXinLj/SvvqPIEddanRLDn+V+Cvu0QZA2ZQyzT75SCYaklA
hs1uTKKT1Zgbde6rn09TG5U0dLVnGW1dDwDhzMgiBVyQDNELyii3bmm2gWMfTb3b01XAPNpDhB6S
pFuGZQeaJggAtoplk7YGKE/tV0XfiLbDYLtXjykOsplhK8WRZ7hBX/JTzqUFPxroS8sUYqGfbsfn
SHO3Vaa0dL075nAbJDsPcUmzDOsvBC/HD78Zb3WTnCYmshQrdC1L86ntoke1ZNAqPVqpkjobDrQx
NmobppEfNp5DSshCxos7jrW1Td5WlKCczOz1/8+yqvZm2oN3W0hhQVrH+jmWXYip2T8VrjxAVlJP
1gtFhE4uQdvu7o+zgQppnu2yGSqG1d+MwvFXiTa+RzL9cpPxA4fDWzu4DOzn8zBGK9YHagwthYW5
y4oZkbYYfG1s7HpuljIKYx2rveE2fmtGpEYssewrmTIMtkqicUNhQvYkMZ81rAGlYBfMpRNZoZs1
Hzkm8aaDRXediaPXGi9+rW8tnYAcAFRbzJPWkJTo2m0uMebgsWOp3N88drPbo5Ia1b9gnjZRU168
ND3i906/ezxHbICaxES96A7EoiW1ddNzAWuku8qLAuvUMz4C4pVGyCJN26iqn8m2QDlQaiz2ySH+
mDmoYks7T3n/JGdtm07RIW9gqk7mv1iPnnQYIzBZyysD+AvQJSBOy/uS96HWuUctth5TOg5J0qie
n2oJQJh2yrPBId00bFAzQm0J2Jy5xEgo+ZeCw6CztVs0aP9pZnsbreKeGNanusrICUZQuFrIGCyo
vq7A8CvFAaXv1CfI9k17usH7bAmoEPwXEPfACZh3r9TqWCrGpdJ7TwoENdz21iwEG3XMac1wLJbx
AGoVkDo8vkrUWKkhGmYwJUmH+zR2r0EG4dWikaZrF/WCmsV3aIINYZfUXzjqNSuZTTcRzRfczT+j
ZKDikscpclYzdtNpgOOHn6w1OlFkaHtNwEkVEjqm/xaRqPaVzwpu9yMOGVmOYaCfzsk2L5YnnYK3
8MZjiY2203Xe2sjaW67TCSfYLhFaqCYTyqFDKwA8uuvt41L7z4lnEhrvJ2VQuzZMndVWy+Pfw7Kp
H9Si9hybLq35YmLYYczOy4CbNtq7zbltlYoQU1BYD/7nhMlEQIpULyIcO105XshQPetS116sopgx
c28/XLCZeH2GuUhJb0F1cSA72oX8IGMyMQL5wzUmJrIslF+dTaXgQ85ibenG+0xVRqnhgMinituo
E8vhDjopNpxyhf4qlofAeJJLfYzJ5Eja4i0X5oLo86rqRy9AraQHlazwa3PGOQkUgZUHudqB5MP3
giu/YLUAoiTayphS+qGl8KZklSxAMoKAlV9PT65f7tIoOwYyRhrQZKiE/pn+q3YRlsbcKuMAECw+
KJo7h3xPvYvlR0GWYGvptw4gRQg2XIfcAQcQ/i/T8MxBq/bQgBfFPFhXPmhZRCuO+ckiQpAOuanY
UITiPm2s1X5QP66/8t+U+if/JoXiZ/hcmBCtB3QaK2rggXqwzd0d5zzXHwg8fEi+ramrB/7gL/SB
1pzMmkJdoVxF0iD76iKQAx/HV+69JY/pKT9UoutRDdGnsJ4o7/d1/jvZD73zIeQj1/FLHOhEueEG
xsHA0qQ8MCf7x+N26PGpp6h+FHk7uqoO4bwDb0HyE9jGZsAWYTEwfTSONvWHupV0cjdZg0A3FV5u
nXJS8YWclktwg0k7bC0kI/zlOwGgMBgv2YiCow8ebTK2kzke6M6tSe5KZL27AUyL2EXGV2E8jAXd
A/mPMl4tiuanyjHqsNrnFts83p8owSlx/xD00zc+O6tKffQm/22BJvMVGJebtDFXPQ9FdSdGbDrj
5Jlv4GFOTFH5wyWF5I1MFFEj0b7RrA/KjHXiR+tkQJewhAlxRyuAMIa8hPZZWgB0RzYEE/kujAS/
lhde0qqYxldeGosaW3AAk//Z01tevTKtWo+8SJdGUN5622q4kfvyjbwEwZHmKgOXOzJzG39ATsrd
L9EzkV6lkETWv9dfrfvug4yUCREGAT2IFkgV8U9P85i0U4/OgHsP+Ot+aoGpElEuXrRCpb6xZz+D
W1irNfj3kfWLhAirAUAj6TQAhrSjguUOoZcjgGS8MEQ4xl6NRPElW9xT0s5PmgBYz300tnOnMcII
cP7Qpp+cNF89whm1oO7p/4uTd+CMbFDXOPbab+mH5MKDCXvVP/GG7CRBCyfACind853C/uG/uQXV
We1ZzipVPfRANRs32nTIXmdqk6V/LbHAF69dwSibSjvltA2oyJvK2fd1dA4UHoWV2ou1D48EN0tc
Zt5ZLrlNr7KXb6xK7k8lSjakOGcGZUst0JrjScWiAD0X1OBBP9obU5qbsVWCojXKqAr6x5tkJzXu
P94b7hh4lr1OnnWKxgDIBySTXKdZ1q/l3B3aQVfxTmX9KqDSmVE/zqcYOV2C4LDUF95VP3nXQlCC
98GmLJsbLzrRqxN/2HqBLOSFF/i3ZrFJ0oL2p82Dmx8xeNKjr4kyVxPL2dfmrRvle/UBTVzLtbG8
qdtUW5dSi5tgrAjqiUTSkiVtEioCO+hPVay/IH5s918yQlL0kUUsUAkLkCW2Qa4HJu0P6hYVMVhC
fhWqzhFwTfaH+r9uAdI7vvI1Qc7FQmJV1ES2DualCpD8i8ruuOrfM+MrKpL+NTSBQIodRODNX+BK
fsFFMWX+qzc12noDFS13rfYiV1e1EiRHB3aO+na13AOoin35JhEvZ1e6TX3gsmpL8TcenYdbH80G
1XepnPjSDvllrHLoDR2JvSe9kTGhPVo6zceZeSuzHs+FT9s2NCzzk0S8XYsCyFImKXFcfRRzsjzk
dXkvcqQyPO8akFyDJP5t4vwxRfYpREb+rIJ6U1asnrIjPDjzRXOzjvERylN5Gwyh0ER7SFwebm+b
UJgQXyDDfJyt4DbFiBDSRFhVHfraJpACP0G7wdD4vrhIz7KDXVO4XNzU0x93mXE99moomJNqICKo
H1iYppXZRzcMD4xSNgjBKOYdfH1UXjOh30hE9vlUhahyh5q97LJh2cYmfJIhlpcFSnYJPqutcSau
AB63EZP6+dRZZIgipq2ZHDE34wx7ZKUwnTo2QnuNCpMq9DwS7xZQaHUiwCsBkYnOuLaGba99DRat
fdsIQqdINyPLgrdu1gwqXc4VIzpqkApnFqOl44Qmg50qfTvaAHbi0/Q7CwiiFtN+JEvaqxx8WiPd
ucnh8NDgy+lLcPI5tLBn/T8d2GvN5o2fxch8j+A+EORBWGyasWFS7yCy+1MZIPxtxoH2r1EHGy2K
L0Y/hYb3aiTqNyXyy2eea0/+gb8VVratgAsNmRsObFms+8COQFOzu63NeqyC7KxBvuka62q4wPZb
KmX6QEuMiwALE/DbtuQ3DnjtsDp7WhucgxWdVZD9myLQqc9IJqMzt19M12RxQ7VPbPk2knpSExF6
wML8PQYnzS9YD6ukgWyGrSHJ8AscSNGvgEg2HmndM4M/e0tKPj2zwszbUIM6ogWQkBfgCQpAEGZ+
q8o4QAHRwcnSdR28CZIqPiw/29eP6nZ7JKstzzyPsthJX3WQsRcJYITUjxYFQpX/JhyhxOYjq8GB
85EWDWWDFy7a+E3DDW0CEwxMQMWZAhMD+xCUe/zV13bp06DFrLnlOGcUzSCh0o4Or6YuRYjj7rrk
DClIyTkm0WCAcMAQnrRhJmwGy3efouyd/Og86rpgThm8xZhoKStwoorH0EH8HT0sP/Wm+C027zYY
kCVfLnw89TB5tv58TmsO9yIe53Acgh4IcWyjMhIh6joayyOuY806sew8rOjR7lMzGXdTk4eZuNqV
vsmb6gkA1bZbLoJMs+ibjZd/kmoYi7+ectC2NEGXPW2i1rJAf07fQbv8Jm6wZQHymVW2FHeARcfk
QiZ7Y4uCH6BppjHC0+b5gJMZWXgC1LJePEC7rBcv7v/xedSaNew7nhcr127R2zJma5U0M5rFxUVd
Tx01fWcxLQz2pLrqxG/olbuZ2GrCOlrS2djohel2E6pNxbrjqp7H4RHHaHiYT0HvPQO+PCrcZlci
M+VvvSo/42gLWGDYkof00PHZyzM8s5Ylh9s349E8Z4binWvHfufsl+DydKVwmH/EFAX2mB97toAZ
TUcIJiR6/rrgPALT4t1V7Bgol0pL3yz1C6+JC4wSeIMvQ8y+1qnDLIOhbNJ154JsGwTrUS7w8gT4
fz6uadHd5bWoN5vqm5IAbcHYUtfsZlTzLOSFcfBR6y4dch71T2x7Kmp1wHVKeC/p4J/LwL73sfS3
5dy8s6B4mzw6nS1GLeBxUGZWeue0V07TWnCSLFWVaw51fPI8EBIUnxxBsMsA2NWWBlQ/+hKkC4xt
9mPzMjVIrPFcjHfO8ok8XuUNDvdJO9BcmMGQcVgI94C4PEzWcDUX3HB0SwUf9NwdtLIrfq+FON78
m3QqAfLwMdB/x6gLh6XZJ+mRsfJZDum5YAcNEPgMHgnFLULx9ms9tOiATio3VIeKR4gCJLrr8HgD
cPphwtfM2qeCksOwj72hMoLOVUlSQhHQTNNbWswHs/yxrXe+JGAuqziqoomK6F42HNRb5L2od4F5
IP+L8ApJNWkCH5slRpj28+jI6GtJ2aqld5igBxZ6udXBVjfd/MB386j9aUQYFD+W2rvXA00TB28Z
A6+kHs8sa9nAIPzTsuBLfxd2/loaKhjoHA4kIcj5iTOR86gKKLPwEVl0D3b9pu4sESc25YAw258S
p3adFk6zPsDok3aBr3jX9SWrx2uKvXC0TJ+FSz3UtjMENCd6N0vveyRLL7AuyvVjQuhxu/mbEWVq
DqexyZp1GaA7Q38E6BuwtWpQWVXCuKDuo7M9DCGrbvYpQBmq2jZMUJ5awjYMmFwKaJKBYR3Njiwl
kddgXmjngoLW9ZBu/g2m54YfT1o3VJ9lAH1g+/ccOonNAF0nMHjDG95nNmipDlh6Wx+WFpyR5dME
ykv/bZnaez/6t6zNNha/3I/kzpdeSNwEBxUVGwYvFze1oJH9WCZ85B5NIP1ZIx2nqR7OLQS7Biwj
A0GbAZ/KYmIckuJsPOPDtVJhBW7AeqA1q0O2jkTOkeI+xlNOa/nZABua9j++BLnJnIxKaCQ1Y2Zx
cLx8px4EaV5mJtd8ujauL9aUq0CqjEcqZJ2Rqhvb8Rai38aLu9DvPtX2ZheJzliruGSy+Dhh4xwB
Aec6JNgU5N5v3UyfHQV0XmWgoaQ4VWzNgMqHgSSLsli6J5seUjw8t8DnJ/EfkA/Q8RPGGozmuk9V
hvB9Fok1IY3ISmJC1ZVK3AWbPlRRT/fNY6YQjkn0TFJhk6GqggXkDXWHKz7y8ehWLqDaCMRkjhcj
rpcgTZ7tCMAEpYs6qCQN3I4fymkXFNVrSpUzE7GaDuyEpuu8GPdmw4hREdyevd++c3dd2/1jR8Ik
VOVeglu4ngSXMQWD3+lnjpRC9OHM5JGvGma8SSpcL5Jn3EXXqhUxR9O+qjNJtlxt1etdMDZQ1X+Z
TBcKG499WC2HqUcxeBZlaCmAHS9NpQdB/UolhGa+uZ9lGhoMYFLv/3lgA8MUyBF4ymr0fjQGqqoa
mBzzheN0L0kRORjVLiU1N5bs7mr/zca/oLDfUuvJY8RMhFLzpYX3oDJttaljfYDHRRTH5A26FCmH
CW2sKEr61ZhotE+6FjqMS4kHnaUd3YF8/AnH+wetCGBpdCB1atDY+aGqf2WjrT0zDuniMttn/VHF
82k1uz95OW6sWIRQavACGjA9/BEw90EIcCbURwh3GuWPOmKcZN5a1ju5IkmbhmTyVKEdy4dW1a82
DR98CpVUJeU7Y9Jt7cWb3v1WwR++5IiesNuoViF6XXxoTg/eliuMPQkOnCrG7N1TT2TWbPTCynHL
5ik1SkIWIt5WK52zTW2I2H83gnxdahn8VufukstFECEcynz2GZ8mBIm35a2yS0wdTCEIeyi7D70u
HhZ5hsXwHNCfUWGI7WT0zlUdunRkAi3exb1J91+GIwJ2bvwWaTYmxmkY09QRdFJzhvxqA7ICSNTU
ElZ9HWxaNH3ZqTMaj9lLD5doxgwQ/wRyRdJcAr0m3FCt4rb04q3d/Jdq2seEFE5RmP8mw3qxZHUc
TPncWuVLSxHPo+DKEuxbOTSAiegQA3pnEjiiBqLFz1JpZkR0ZtNcEdxgJ5k4YzIfLqenIXblypxx
o6DXV1ryI5WfwGq3I9cfjek6pndLbfVJfoEpbVYzwdaie+WX6NbERLe001GcZLJoLYcMoohKtiPH
XCFsep+z+U0Xzn8RuEsC2DN36ZVfQz0+x3GK/EDdvamEVzrpg0pIlny8q9U/F0YI8PMZMEK/1QKx
ZVGoFHZqkAcacR1AKF8lV3pt3lUYHuMHTnnELtdFC8eB45OugaPZ13mmw8R52HOqVzgABDxUlVaZ
jvno1fWNluSI+SizMbrM3TwyWmwGgnTz35Tikygf67Q6RPh5+hw93vgux/oTlBBK/djveNCs+gkp
7Bo4uB9YRz+o6C+B/4mZ0clqXfs2jBHoILMpiCele9KX9EpeUIZy0IHniUNbjke9VipZzndgQ6VN
poNHN4F0BLgX5XWNwMNGguce2J5tVZ+TGOxRG7OtU3nTg/mNTAHXMryOrcUbt35VUgeUxDhMZlcq
oVLReUgysfHQ7D7WHF/M6JsCo1YGblvDYJN1KeM3yBvkNwDzaTQuTHx4GE5KHW2UxtXU5bump/zi
Bfz5TDN67ubPLkeNZXYYtGZDu1blqZ2Dexp6FkMaQLmihEakPNoxD0FlGh+GoJvCKKV3E806Otyl
otnDcfXzlhzOXbZ6XVBtdjEouKH8nRdMyMlZTAElYxY7Q47GJmnKe0T2b2Tie3abF1VINXgLTQHw
fSsaIZXSoSdVnEPGGShLIczgAINrM/tkNvKl9kww4GC2C6RC4ia4Ys1Yb8CTJRctlWKlsnw1f+gm
Z6/Sx3mwgbpON88BRyFsDj+7/zQq8Y054k9t1o9xF23SmoeY54hpTDHYduuYRxNtUAdpx2KkMrSh
m6uasKfDz1QJ7QarBou1LOlxbjMl0lwgakEwHboAkzuHbSRa7aPV5ueu62gFBBV5qNNfMZNGyFaT
UWh3PvsbkAqa6pCd/D8yDxRq5reIEuXbGjj0bFX1aklBhCVF9+gFYjd4zdOYYxPSCTmeLC3dtL1A
sqF6lraegdRLgseoVZocEuJvZfT2eimRTNCG9qVnXEuTztymVnLR4+zEErtYHbpbMjkv6fTb6ctn
kC4ntVzB4+zGOQL0lXCAzKkPBUkED4aIfpMICiH4Um9V2NbGFRMQHSztmYWhr4FTuA6WeshwWBkz
FLYBzu2ctJYrFFgZArkmIIql+ugmlwne4m/RYwCXJPXP1iXDnzX5ZekFQAobSFExO/7G9Rlht1Xy
4PnRV1Pgk65rTw4HiUlOUweYIzRecFlKjlsP9/lgwa/YA5cIVzCcORimiMsNvg3plVl0pVsnTHQ2
PltR1+fzmMIeiukFG7YMtobGPD3262ZfOwAtEjIfJvHvKvx4snuuaZLE2sR7NRG9BKi5KhxgXbXB
I3UfYqSqgbqjyTaz09x5wFEQqFXsPqrugt91B7PPz0amnV1OQ7Wn8toDtEQNG/vZi6MvD06JMosV
i/SU125/AqbtPSJkjVoala3MzPgWuA4UdhDk8bxAi2578ASZwm4WKhEDU0jDjkEpINkJdQFnXAx6
kYDSunhaNxPdpIkJ2Six5ZR+9ERlcIbcspFyxHTdeIoVenHwd/Rl3nUPD7omvcdL+mbZxW9NpF0V
Td/8k1oVoM3uPYrINraNx0dWT6VKCXUkUNYR7OgZJjcQoGIT2Ey9SCzAHN1tdaIW2Xsws2fwqEYL
bbhrU58DmO4Z/BKDtcFFxqT/xzDuaGTyO9fmV4FawH6JdaSyciQD6ho0CpiwIm6PnjLMcBl2DdR/
fTYq5Eqx0WeSdKX2r/NCOJ+l3ZwKlrGGKWDdDG+BcF8Ll4LbTRmzJ0WxZZp16yswnH6OwPzgvWYW
+uPqgZZ5y67WjlUUYapQGGd9HN/w73Kv+lKBmTeg+2vNu9CmTydz3iK/fYpmvG+C+isgrbFJorqp
YuPp6M/NnXFt++k3sU0frs9U/UXdLJ/eOXAWcjZCr+tE+FZ0otk5dCvXXrD8aHlfhKr54wM6NjCc
tPwGQkC3612cYEqr3ydBc3Z9if16G1qUKHU1P0BACRESelgC/TzSWRAGSaKa/RTOAROoD0GrIMji
I+yCMyiVTcfwUS/AZDSWyZEz0FYu9ZNrIuzkj5c6MI/egLfc0Hw4HlZBvjkfVbSofAczMSDfLU16
zwfrP7YvGvIIq5FLBHL47jPprUtMLtA0KFdMVbCbm0lo5hGNWLh9qqsOeKUE7CjjdNv7/t3F8Hlb
IeMArk+gx1bDYbKJgyke160xUZGjTtSXgZpJgIJEd10HKuwM9HpS3IFk2qG4uOS4S6vRSjCh+qtD
BPM7jqM4zd6KHO8BSZqkU0WuZMup2fVQWTpra47a2gCTx5Do2fXheUFNpedxE0htFXG0j+Pqscot
7xrRaf52RXaabeM2zX4HxbuaDiBUk7UJygjj6/eMVDhvs/syLdkeXqF5wrO6PxYehKVeeA8qV1h0
aEjFBJ5+sRZw41Nz7zOmEn4FgK6x6tNi6SdtiI8j8PzTmIkL5+ZuYJgUC8kcIjrBdGbeWGyLvtza
siISTbulMAY4B3QoqUULOzqD+STJLtamzoYE6kyLGQ3deDbPhugYDZjGxwxbGG1/AAgknvHZcpbn
Cr7iyk3QdGyDJA2H3lHFdhfND+1kg0sxYRZUM4TUNlEjKJH7t1E1wqQQV7MkfRXJ1L/1Vt+Fyej/
OnXxUZUWrQIf7QTkD5MX3+hBzhg6UJiRjblx4NgAboZc/Ls0MWbh4yTCxXLrizvZ/QvwZ9r4HLzL
IDquEMQ7YCYZhpi6/E8DwxImXlxe0yVKHzrD78gybWEMW69Y5DVKoTTAWyM8+5ClKlOieNZoy8Zo
52U/RT6C8APGDIGZ3YWXZutlsMHKJzHSbJEVb8c5GfdN4Xunkjd69GiIgWTKm1tQw5eyG2Djdpn+
S63M/CHa1js3g58vuh7d99bSHq24MnfaUPmbGCtz8KpFcYyra9ra3SoFLr5JJubUBmQexxxp8sUw
syuITutaxGDzA0QObUANRcJctc4tPNZaZzW15vMYzDWxa3nBzPFlhokH8MH4LHN2oee3h7nPDow3
3JVbV+9jPbyR7u49hD8Yvvc7wFHvlZOhvQAGCIdx2z1pAaunhGh7BMTylNkBmW22aQJsfDpS6ahr
Tsnk3jy63yJptgD77kMKdMOA8onM1b4rWsAV9PhdumF6/tyM3uavLEygf6vAo3qX2pRhx8NGLpb+
VlYSJc5GU+2i4S4c65NVfHIg0iC65ZvmvTO78XuexaEWGH90ibVpx6yumMWK0Ae/pPca0o4N0Pbe
y++BxYDeUL2BPLvW7jQjGowvSu1dUedDF9HLqmHvlfauF8XJKLUpWGsdnJcJWdKRQwf99P7oemMC
rTGg/Ia6bLT1Joi8s8cvWwgQo6ePwFURzCYJSOMeOCKsmB0oYO3RCSSB2LVB1AHHDb1gzKvtXAJy
MzIKJi8zQM8mebSbmzhh2jqjAlT28X8sPAgOky+PpVl7F6OEM61HdAVFYmewnZty8H7KxGNY0GSF
jgZW0+RQbrzUucy+SEBbYfrl6lkCdKtb2Ku5gnhYs6Od8n5KefgiiFiNg74XKWqsciJOj/7Oznqw
8PDffCprw0d4psu2k5eCjC++baKUn5ACZkiF5Q5E8U5ANUQ9vGfsQsIAmJ9rqL9MDaRlMTubKmCq
PCJylU0JR0u3WRiN/dA6mJnKa+VM40OEQ62szLVzLorPDGy5hSZGUqc3T7duDmIE0dyd0lbrHyyt
TfcJtOhaalvhYA8cwK60Mqossyyv1WLoK+X7EOfxcQr009wMHx7E5oGuM0kNbeeyjhDVb92NbYHV
1r365uceKcJA3e6V6WsOCy7g0G394NJG2X/S7p4j3QbeRi6hO+5qLlr4322W7OWQfE+xcZ8JQ+iu
OZiAuf2hpLtqI7+neYjvQ2GzJgf4YdmHoz48ol7wMA/Ba9pET3GNkcwswwlZo2Xq3pZBemT5bUCr
ubzCP3rPBAySZhrWabEA84VoFGX/htla8yE2BbopWlu96ojLAIQFShtYJaKCQHzmNPqa5/jR0ABs
1nBvsrn7aQfnYXTE1bdLBHrKi2PZbzRcCDilMR0zs3ixfFQvR/FVo23WZEoLOH926dTpdCITLYyG
EukXfilPgxw8LCJjq/4sJ2yuqkV/cU0gUj6OZIsVXICU4vtozSSVZh4xD6SyHfQJ3jV6jNJe6S3k
siGuVnZSP5exHaIPs03GJgxm46e3sip0cec+QbHda5LYVKfwb11/r+URfO38YM+ZhSTnAnKlCGiT
lEyWGWxibspMifcqUtgxuHDmyFSj+baqKR5RnsoYVghfriUloemMm4TVJlO5nrpm35n9Bkg5ODPE
MXudzH5aRT0SGBxRRp99FRkGOcEQrXw4tbFLUTs6t45yOZ3jLSD20MSHIrXNg+3lT0a7bBP910Cb
oCpA/SwCUhalCG8bOWb8epaeRjoUe09/7KTLk+VmjPnMIPOprIr3sqCMWuAFoU84xHCJ0MFasnZb
phiBBcwouuKimeK7cMArF9YE46WQZCZCbosaIOKs6VvRSrjSzo4u+t3EK7oGRMdonzZMd/VbDheA
z8oXEtbUtIsymwGaPX5OmnGdRfrUxcuBZtCpmPq9Wy6kBtEEQztihqsuWga0B9VuzOpTpucGtLP0
fakYRYk4WpkMnfw4g5lQ0KxojWdHz9DUbqlINf3C6PfepM174yeAP/xjzPp2eiSXEyeketipN2BX
xmOnO0D47Yutm08WJ1su848kkXsp/IcOFWDNF/sxcLdFkR2wfsQhE3EAkx5dbfxIfBxBeC4Mv3KL
wzvtIJwjn1CkNKUW8ej3+Ch5U78G67orJpbINMjdPCVXO0r+zVZEKshgZ6Nb4qPoso2Xzoih6Kck
djdpPO+ZkaDtUs+vtO1PQpflVkpEjTsEDdeEH5qBZbudaDreXOxADomjnS0DgvfoXCNZPMp6PGN0
hqZST2KVTkVomybKKDZtjRa39MZhlldtBsDnejPvbULwktbojBgp/iI9+Nx+hAQNi/PB6dHzMQLi
gltZL1rC0aHbQ7EddUjnw1h82Yu4GZbzFvvORtfjl9bzfhZHDwPk9I70Pp7ixnrSqtzfxelhcZQq
z8GiUkQ+UAMCXpEMRW+Vz9QGkV7lKqBT1BivTmZtTMDCwCJDO8XDNV22Tmdtckv+1y+JXDv2A47y
xrpum7WZ2QdRj4c8CQ7liIyZ6XzFwZPTJ0i56MWtG2zGYaCTqw90FP7Vg3biLuSEtXnrov3D8uXv
JdBxYaAvwxhJinGjGTMiw9h5NvreFGCVKebyjP5NkuMm8neHapP5MYRjf7439aNPat623dop7a2G
drXlVNga/4szymkUL/6U25aSk818HLQSbutUIhIwbsma/kfTeTU1rnRr+BepSjnc4oQTxmDCzI0K
BlCWWjn8+u9Z7HNuNrUZbMtS9+oV3kCi6qPY4rfATSL1s3gYkWuyP+utqWnHeur2dmY+Zyjxzf7r
3GG4nr51Ka1xs/xSi3GswOYgnFLn+O2YO10D8TfM5ZrvlVQj0wUXhGxz9FFDj9B9pSlqpPBU+6HZ
8F16J8X9IW3FCXUX4fSLANu2mG0Q8SiqYg0YGOPK7L57VrFS5aYuKO4d5tHZbKECp8cQ1KDbys1M
LMBMaY1UT/PGDz2lNgq7XZ6l8N6LB2Ok5zeGHUs+qldRSkc3SWaY+MJdZeuhS9fIuzHFXRoX2F4F
EwS9cCfGHt7CxuSr1D6bkEHcGKLar1t7NIcqwmnS7hM32vmp6tZWXNdnu4PdlyzfydIdIwQ+5Sl3
i/Vcdd5TXNT2MU7nc8pYzavCdFWwjPykenEa+npdWT9muU/HZkoZJGUprWtH2ZgqDs9JZX3a4BDL
1sXQvcAbUY2Td7UxWmZoDIjBrG2E3ZY1CkzrAd1Bs253TGbXox19tRpIUAvkC3nioOgT15jchQuE
dm9tp/4pMlKOSWPG0nkognWCKoDDMN8eAppInQ5EPz/4pfGkqZiJJiPCumuvanLWzRi/5EnzGqX2
V60NZKGGiT0JWGl9Ch9bR78MYZDzvO3TMEhHt/9YfIAGdCIgyEFd8DiCKRCmwmHwMUzUu/45pXMf
h96+C8FLtY5230XwlLWK5oX9nHsePHmLtMAOhuluGiEpOnbFbkLRK7FoT7gaRL/Ahqxnvfi1eqiL
cs1xXXCvq41b8KICsCGFITmZq0GZquHDOR4JUKolUOw7a9PEwHcHPMQWkJOqp5zIGXglmn0ys/Jq
4sJbNzrwdDyyNRv1Ez/fzC0Sf0WZbR0kRDv8rOH+m8YbbeX4FmVN9RoG9U+vdbfKyAFPulxGSsho
XeccR62/RbXw3LSDwXRp5EjuysOIejAIlne4Okc/Wv4AdkMfOBm/KDj21TJf8zYaV3qfvtnp8l15
3Ocg9h+bvhJVeiO9ZUWig7U16vaPZvvhK7IgN2fCZ1flz5aWP/pmAjCs2WUI0pxSai9TOZtKZwAc
+zsgPRe3X6hBlhaheIZ5AUIhDHq8pb82XtsD8m1pP00u20G1C0BCf9cDq2IMDoXJWbqfBAhLjXwK
akS5HUMab/GcqIJNm9Y/YdNbO4ccIg8R/tQabW3VziojK+Fh73Ldg9wx+nBSFvtYZOlBd6JrR5G+
2O4/vyvWVgigU0dudwzXkQd2zp8mZgpNvgXxAQ2a0Xpac5/n1NpAWH0xqNxQdJ4xZzHXttEch6C4
ZlaxdUCgS9bnwNlM/WwXZPpZcDVWMK1+D08LTNIQvxkaoj4W7NhlQalqTC/lUr+ZJpC22erIz0Ik
5DGzmnOWB9M35snAYt/Kvj04cfhoo9DTBhWi0ln3U/v9vT+1j5UDLtqnZ7HifK1Zlfl97Jt/xOyD
4o8DbyTnqdM9gI3ae6bdS1ReiVpSXF8xPa9N6skpWwvUg7G0+QXohcjnOCf+utA+feN1QbeLSGe6
1SY2RcsLfZIsIsoyBhucDef0hVfI+/sjFU2GydRXMUPtK/ZFAQANKYzYtai+EP6f9+Psr3UOB909
TfwGaOFMfIkXb5MYGmIsiKc91PqD3L3O8bhJn8rBMByDU+v3XevsKsEQFMDYnuWf+BKR88h/i34v
28Y3RHn5Ry4iO9q1IFXaijHFID58XBNvNRrXAnJbCeDjy3T9Y1h9GgXamQhUW2/8OjPReHRQM3VO
7hitJ5hrI08Q85PegVarLgl3N/MVPp94FDGn5m25AMZN1L1ojtX7yn2xwi9MtajunsF68SturMZB
ldkYt817l0ENB04W/yClz6OQISb9BXF8mDZO/86Fh1G26bR3N3xI3OrQTRiXlNtqQoEn23YmCMeO
Ri7y4Vgh08NIBf8m+44/+u/T5hwkK3db8Ut5LJ19RuStXs6/n3IeRsxFR/Uqg1yuH6gMsOVdRdYh
jQAuieOBCa/cMnl0XClvK2cCPxCyusv557IdXpyMZmP1H2SPLzblSNd79TfmcY9yYAfD/Nn5IZa/
E1a7L7xYXsgPsT+U9SNLMktWRXipgoUB15dGR6gD/jGgTj6B6+cp0Dw61mUAlVs/yHIk46hJrGVf
u07EtHIbJ5BrQfTM8iB4dxveFouDrzq2JF/mgTcWWeeUTp7kSElNfUcClEa0FpG05iUx/1t7/3lK
yvuU73IH5EXaABpm+h44tJ2F/BIJ8RiPo5T3YdGpoD7IxuCzFqozPl+ikPxwkisoZIVWX0HlwYo3
7OvIQJM1Ukc+axgie7a1+eu0IgaQ08i90WZaBqBN+HXPXCVeBLj5NeQzYK1+ZYSPcg+55Chlc4W+
3BB+I2qz8h150PwfAAlZC2LNrtmPnv+36BF37pCXsUIR7QrIBrNt2e+Fu5BzzpGQcct41jCTOaWK
3/cbOQ2auVmR8T5YBB9eUrA1Msw/QnIrnhz3ye7f8/R10CwA/TRODcxFAocWW7L2AnrmMn4ixMtS
yLj8tElpgzgH5Yw3Xlz0zpEfMI6vVazDN8UshEvvJZzAwZQNwbW0GB124UdVmE+t9v7fA46xoVMx
KTcvj/hKgp+S5cHLe/tdN+djMw+Mil4nI8MmnXiuVAfdiYfBgmpmGGINBiaqAaYE1COKb17pI+Xd
jMgvsg1nCRTMpCw01Izz2APn5+tbnNZu8FEnj0N4zXymN7P5T7dJdwy9euyIDtH4NAFGUrn1lkJd
1SsA7K4272fV4ynC4x1AZZWoX6IZWCDcubKMUxKgImkODHSH8U8XGiCVCBbmlzzleviCgfHpI0xY
mDFJ7uhdDLP377IO6HfuVmBfYO4z3a510EN0RuOx+WMnYbAOWqrRvplGCj03uENjES4lU1m0bf45
YX9LA/WgFZBuCxITr0l/jLZlKG/4f4N8QdxL0S8MGu1jsnNk+jm5m6kCLBB/11X1TO+MzmoxX2rF
rLasX8aWQfsUm9WurvI3NVl/O1LLNu4vnpseBzy2GEsg6KOavTObq0IVOChG+9lv9nLvZmOG6hMY
73VNd9s1h6NJMuNqwEOLsnnMXIQzEuSJZMye+e0ZtYa1P467qvBeZEP3Vng27Qw5YIXibDTdT6m+
T0b7Xx86fzs6qYIEWKdDfRLN8Y5olMT6uGrV+BoV0ZM+pX/rJt/7cOlIWRMc0/JcorWz0kuLvskE
nj2zxmMcGA+Jbh5I458D071li3aRhWTQ4uj9BicTLTzQ595LbVSGw0XSZxUOaxrIa4mVUaofutpH
Hak9MuZ47rX0yVbITfB3yCg9oaF2jsL6vh3V3ovTWyTMqsJEw9B04qtoxSz6+OIq/daOTMzycjwj
DnGQdNsPiaNl8arc5EIV3zHkbu+LIHorYQ4AvHHbVdLHT7RETZBplH6+1Xx2dvxlx3Th6BXQHmZr
dliAVP45C+aXOkLbvxhuIR0vI0fpjmHrxzgZZMpcTFcNJ621NyODnDKqcROyLo6tvRnm8pkmOWAN
qAYORyjqaYGo213g/KAj1PDUzKdZZY8x4bfzk3POjA3xJMj+tf5hOMtP4NQPo+uDaBzb68zBmrX2
vcnum+fsHRm6lYPAW9BEJ8dTG99rDou3rHzE9qqSYne2zmVrv0rcDiegVIr+TjNAtcgSmsvMpQ59
Oj7Hyt43zXCFPQVYO7E/LWM8uNF8AmTzbfT5qx4akAEwgO5rHO/sU1RTaE0x7dF40S8mXSW9LE+9
qw4u9h4wx+17FRFT9BDxSBLIpNsD8XovY/0aljoaZA3iGdOBAobs0drlKnsLF/WvV/0lbDVI2SPx
2axBGKE3PIBK5i51NpqRDk1FfxRIxNOIQQUeAsc6x1kzVRu5J3qNafuSn53RehtNDOVq7b6awkMw
kOORJQzR8rZowc4Kwmtu1xct7Y7tjEMZgllFR7KZN6iqGDs/HI4TJ38za7j9cRMXK4BnEkTUSXHI
ACPeLXyUrfr3IKnhFCcLxuwRvch+I88BpyzaGisi7nryJmyyWyRh+anXFhAH8ZVb7l23RRkmi+h5
saPkFhmO9sHEqMfcEMiw0yV/1TLuJ9W/dXqASKpXfjBeO836vJdkVhXGwQWflbA1sePYIZC3scm7
cemgCvaWzVg6+y6god6CnogG9YbA/82w423iVJ/BrG0l62jifFu5dCkHbottvM1Eiyhg7iEhWk8q
iGzZWaiQYz8fXSQ/0QvU1gyuD37W3gp7evYd56mxzVc1BQeYYiipYYapaizmtOrc2jbGWtyaxB3o
CvTZ/aTBxNQ9+zBF3kpVFk5WiwUil2Ud1N2e4Ixok1a+OKirTGm8d/Xs0RuTF8BX9wT/H6az8IlQ
s/MWmgVlso2H8kinYRfErXZnxTP/SoPAdaadnsUXAMgIF0g2ASlorZkWOlmFu48sHhNxD9EXFFRA
qP5EGdoDWYNXPe15a+y3sqA8IzmI8XfR+g+5a6MhwQyIOxjyeTCF2HkO0iUhDNcgJHKkgFVtdRr7
5hL09g+g7Z095Gfbn45W1G2DgMev4o2ilSxPr2ro1E1BdHUrxh+OI1I7eOtwo7s4oM6Npl0mwuy5
pn/aTDcR8dOO7mThda/MBz1IdrWdEM5jMOAmsMumGQ/Uhe+SEEmym3GIr5y+/dMuywWxS3gBqrn6
KtjmTXlpUXq3vH7n9/p9M024WufJJIvmIfVsuJFsRqfsNm4GQCdEW3Ak+CCku6/pUadOcUjr9rny
ly0EMu/Od/JXxBfu4WZ8+noIi60x0FfrdejxXEnqxTTgy+K91LzPKabTryyDsFL/RRprbxr+wRjT
TWqC8ieRJ9PbuJaHElWCpJ1AEGeqjnlKPyrAaFzHxdNREjPoKHNwho0u07xtF+AVQkaaVEwO4wwF
ETk9jGpinK441ydUigxjH6BvBk0daG2KRjuvBeAOxlTvPrs0+auxLdop3IVDsTX87gvY3t5SNOZJ
yWGWQyyIX2x/gAODuVscvo8hKpAepPUcwIfn9d8leVVtDygijt0n/HAqV7yL5CDwbJOhbLqTv2yq
/DXkKCgVSx84xWPYYzVsgUqrG3onFHYQp+zwgwYOSCn9lqExLytGgsvCuSruerGNKgjdTFpjO4A8
j23TbbC5fFIm0aPJskMfIT2SghAvosswxicQRw/zSGmWqbuAU8P3wQvbaG1ltNyMBNedKPxbNhOW
5um+y7J7idGa3R9Lrd9GtBpiagbVk7AXXfrqO+lVmcWjp7UftW+JXilCSNa6MsYPL+p+jMFCjd75
HGJM9+B/xn63Tgty6qAtUK5ZvPs0y3c4ZWEgP3yXWXgcfEKQiD0RCgBZYS8WbjRP/8yDZZv0cEET
TEkr6I5p2W4WImBbaweNvnhceH+GIH4HrohrbokB9/zU8BAj236cPcMl+02eUWrbq1C9M+V84alu
pnHeTK06LAR8eITLesaCi3bkNZ5h804DubAK3rzFTxiKkhEkJLnjhLRpop3JALYMQAL4wcPGZw1p
BvoGpbdvUdpUlE7unO49otm0sNqSxfinXCgB1AFQXJvPxUNy0W12dRTvMcPcjml38ASWVjvVky2B
QqPJxqZAwPNZViTLZdsoOo66d+k0tXez+VQJWy5DfQuh5YY3Cjj3+9Heh1WHx4tOBwWbmLsyGGle
F/dySPw+oVT9WSawXm6y7KK0pt4f6Nopg4S94CmnZDQqT/Z+4n5oPYJ6efeNMQEttAXBLeNV9b12
F/YFmDp6g+2yodn/r9SMCtG8ActrpB2tNqTedLynMpZKFy5xOiPCYcTtKyrHR90vwCIamLSUxrNR
T8cl9fFAWzBdQqren8ZX16bf7RuYjDdeRLO8BfvElCv26n+55jyauGJwc978FHEpNWZolaCGkfv2
djb1bS/dqsKt2K5MOeTOahalYFZq7wB4Dm5YPjtiGKTBhQzH7Ii97H1AFNF0agd3LvBG1EsaFPAG
JucNnsqTPuY/pjl8aZZGEdF92qmIcxSyRLEe4OX1YBxty/6bTdmmRbuscZBOTsWyiB2pqA+wjqoj
dNy9b/pAr5VKj7qn7ZKqW/UtKfXYFk+yS5bRf1ra/CcJptdwbG/Uv0AG52tZmwd9RnuRzp1La8wK
nYtcpOwqA/6qRWO5LdWWVjhtLxJmKgKA/WuDQOFHXJ+e/tPr4GPAQJTkAYNvex3ZzmakVJ3JSCRj
5vhg8TbwvEaowmz1AG/aGc8GVqLtl+ouL8qHKsSzcTGe5qbGLsalQQ4XPyvvZz2jmxdeSvpesgNm
Mz+4Wo++r8vpEj/Vnr3xABc7JXhozQJZ10C/To9tm70N+sSMqr39Rm58JiUoTHnPkV9cAjv7M9Yz
iHvUDEPa97pg6L2ugR9KZZpDLjeiB9oKFJv5zmRTWnHylDIi7hEd98huKmoNvy6fFRBFNCx3jjHt
NVedJ2O4ZKxPxB28XVGPaynNsrz8KiJ3RZSgYd8e5ftnI1I6VDsmVX9tOecusNjG0b3XdrieLDH+
k/i4Fv5pWoY/hW39GWy0QaBuh8lwHrz6S6UwtnO9fdcbNJGsoC/vbVN7tcliw7a+MGz5AvD4Qv26
ayNGcmiuPzCKWdZxEG9YRDdU/r4QZrrJk4nRKi699KXu6c4QJwjOsCfnne2p14YjQe/rtxabMnjb
0HpJc+jLXWdt/EJI+kxSvQ0y41izPKrEOg+tjp+J+1ZZfB2NZLrK4bAj1u6Ph7Jtj+EUn11WcGam
93pv7+Z4fBhR640yeHgNKFNuD+JpDJ4BWMem9oWGfUXK3l0gZe+Cpt7Z1bh1xuUYW+UehPK16I33
ZuLEq0k2vc5BlaiYjjkDQKDcQI1Yq+g9bLoI0l+onQyv3GVGtgmC+UQRuS/L5iAfjOrLZuBuiPq0
wmk0pV/Vybo17JMNvB9uICldpO9l/VXIvUmpLFWlfCM5MafQf0iMxLmLcoXVm3PrWnObL/6Wo/nc
E+MnyzhbE0p6LmTtXIuF8uv8y/BoS5HukTWQIgkM4t27WFHeYJwZfiyz97OM8b5klJxE7s8g3BAV
4NaE+wppz02qoSWzHlWMetRgIliVhGdaoj0dKTnPZ3tei3nq0KFuno/JzzAm1UYiqtKmTWA2X9A1
b9Jdl3M4ZtOi6XJXa88zMMJCWneck4PLQnWV1FycAiZyAqqbdm0oWnERTO+EET/ThQ4m/7wXG5OB
LNwE1N9anEd4nnQLDg8mDeRPh05VXI7XKtHeUm+6SDhZ2hhNc+/e7kIY5e2pW+D+sS6kppdt44/C
omy2BqdD54DsKr4txMTpny9cJA52905WfSmyNN8EJFwD86dZLo3cmYAlD9S1qkOWZ/hu9H8ypFRV
Z5xnu7sCrMfFEHYrfWhu4E4r9L+5vlwgRFIqNZBX4cvPdGDL+LfuUjUMHFOjHM42zEdXTRuQrKdb
ZkDQ7g1EHj0EdW+/VY4Hk48r0VUKRgxPaPxniiW7M6PXHuiMhFUBW9F8hpn2mAglRGLOQINNO9UD
CuVCijD38nGK1p/ZvcpVLh5FFMtFToEsTh6KKd2544g+7xW7MD/rsM2p1zb6XVW2rCbOrppn3Y/6
i7SBZVtPFShNZnMkPQe0vYgp9GkQmcKAESlq+q75xEQhXumJfqYHOY3qzsrYR8RsiwZL1X8X/pcL
Mwb9a3DG6Z2ajFUUfmvqmk03cHxrNB2BBS8MdnsoeRCInfCBuyIngtwwh8bsYJlY5/yTb2IjtEA0
WAEfO0s7wCQxpisp7hG/YTCPEdWiVwRacMwAf3LT5sbkq2CQxcKIYm1bNNPNIieSv2vqP31XH10K
4lnhEhDNB2add3KCmFGIHzYtF1D5PAL+sjWxuuEgJxVatbBIOlxq8xy1lGwvbdWxAOJtl2vMNVft
0vwmZk4U4GaGDA9mWrn9R3aN7s/rip59E5bHHlFwWSXYjodReyzTZm8HCKOQmtD3lL2l5byWMdTy
jNTpa7Z8DIN1KVJr5fXdHlEhkMDIGgZwoofk2I3RCqU8OuDfslJU8Uepdi0LqEnnTUVnTBAEoMHu
5Nax+0QGOzMMvis6eVybiC537Xwvd9VgSaI47UYw4bCRYdbBopJ7JtuaiHWHvsm3HL2S5Mh0JUBQ
xp6RkKpQnGBmRYLbtZiZhF/yaapU//hOkrPRbTWj4b7mJsuHR+pTwgayWxuT/R2U417ZJsE5ROEA
cX/lnXlhMTcbA8fditxqSs+h+VU2Bh508ZppyBgZ90OvoXs7kiNO3YNkqnlQ7DsKVTMEPk4bJOhu
HSs3ybvfRDbsbrIVeg7LPp8ASuA/XYb7fiEDZDnyDVj3xIIYTZBmZ9JDBzZuGczy+wbOX4OdH9Wr
05W3qHvumwpK14g31rM8tYrbAYByKxMcmqBIykIDACooy4J41LPDi3TY5lrL//uaDJVW8pikaShr
hDN1oRjycHlOOtqfiOayuSUaWkzwqAdlBVjDR2x3Z78xLi2AawfTmLDYsGBiG81ioAi1pOceY8cW
wF9RPMVgw7s/TTiRj1ibTEdktdPWAIkfJOT4nbfiych6ygxrL7tHQgjDMMWTVJB7MNldSWDqvQEo
xoc8w4YCeARGC5H5TESBYnFri2953iMJmVdyUoUfDDP5r+8z70ddwn9nHUX0GmWPivI7XyfCWqrm
3szVh9jg1C7Di/QcNAAxF+QlEuhN5DiyeHVCiBw0Ol0DpkIh+SlPQTYoo5c56ZiOMyFngzKt8KhA
7KSFCv0Fme0udSagldSVhJ880u6M4JZqETBbF/gBs1OmL3IPsuTg28ifipUEVawUSrLpOZBqLKVy
6wPVt6N8IDXC2mJZ4HMjS76iTpagtYyWREI5RGRXuBGKdrruHYjbdKNueHzBM6K/w9d2aDDINuvU
ZeTsUfpyP87BnggB/4ETuGW38SXjKNpJlLBAYuj5+FBX9okp1G/4rpi8UfjJaszTmbSnPbNyk4oV
oCcgEoDchXSYCVXZ4j9KqcD6k8edth10LyjYHL5y7MstMIx3QkdUAvPnSxSono4xaEkUYq2PhJtf
F3gySPxiK7HrKiocOaTifmb302z0EEYcGBRL5KdlvxWzubb24f9u2a8TdDuJHTJW5Ml1N4k2ssfi
AbI465TfSjxYpOzFAbB7lmhj8l4x3AfeoyaXZfkA3TsEHF3F9DmIrjse5A4sCGLDwJqVhZJzAOeg
Y6ISWppWMZDMMG98h/N0yUiu7eFqF/w1z7Cz7L3PjE8QKv+3aiT+sQ9ceuny/AwHicjwQYJJCEK6
ieOLM8DTBNPk02qQloLrN3eQhU864RiIw8FtrT8ZMx1n+Wh62RZG3r4Ss4rZO3H9oQXEdoHRVl7C
wn/wx+rr90QxFOy6d811V4GD+qYDrQ6KvB+b59+Q4JxAj97b/wVXq4tFzGFaZzjcIVa8ostDa4nt
5k8PWXaRZI6z14heA8BgKFgdZavH8/jWhenR6F4J/lwYUiobF83uPO53uF/+frDsbjnG+We5Q7If
hyq7Z1Utltp5YHiRSviNA+SdiNAaqMMjIq4BZORvZDHyI4MwJ6lBoMfg7UFc0Y720vSRsTCBjLeO
A0iKmDHMbX5pMLJ3uZeYDx5km6U01dRVtqhAAMz4RLDhJWwg+ChIAuPKSESCy4epskU36HvAmcAF
WC355nzltRJWJCSzS1iqeVJe7RLYBCu5JHCiA7DRCoQVI3UfBLSQ+HyHZxgO7l6qNbkAZ6lWbAe6
GlDNeXR0nIah2vEruSl8Q9N4D/muipgo9s4S0Dz7JwAQQ4reLu6jnAETwYO4LCvMCd5tOHi81++q
7l7FBnhuu6NE9WhqHnoO74rj2iGkEPGoH4ONBOGGTaAF39rwpOftzcbtBXLng88SkU8IdW3F6Shx
SM5T+ST5ihp7XqfvlifertbmbRi8zQ5iP40BPOuWglVyKE1Z5uKYk/iYhxGBnXn8tWBLMJeaIRNE
c/Qwz8grOsiFTijyitQYu5GguQzkV3h6e8F21gcpIQqNqeysRQ+pbGE2PgFidpqD2BbJpyPyx5rz
zfgfynVMqjIE73mvVP/H+2Q2N0oijCQh8gq7M06tHV8AZWLgEpTo02AxS2+K0lt4qxvwrJuJJe1D
/WmmESwlgYpFZ8DrUF27tmb7pSUJ6DhteWCyDh1gAn1bPEgY1Up0MasvOew9hzIoXnYVtbys+yTy
LkWIQjDrH3wYeWc/gUYsW/LiiPG7vrey7OSlSHyyHySUJr1z4NSQXWvnEUANMhk/6ATwcScxMnCw
scYMjTeVUAf2Sk43+Ii/yczY2Bc5YPSi2naE85h8WCJKasSkL0I6O8tSkTioSCfkbJVwQUySD5SY
w/P5TV7tjGE1QFnJYomKDC3vZRoV0zXMe3o1Zbqtke6w3GYtG0lhjzLR45TVINE4HUCzN+vOhnWd
OXtZaRrDOD8xj0sPXTcqfhMjFJdXEbs34MDI9FsN0cQn7wDTQ74p2avE1gIoU8W/yGNhz0sAk49F
oQMWO+oGXLmEXFaENFYmEPbcIL1ZbrlTbQPd3tY1WsEsOumtEvoHxb4J9IOXKszVAhBENVkKklml
vVI9k7OquRSJBjK6QneA5Cad/rYh0KQQSU+2SRYub1R4nH1LAF6/+JYTW86fRRVbRTZueLiocGpK
bkHI+F2L4fdEf0EwUyX9VCxfnezd857kaoG4nCrPf0zJzpj0HSRN8WnOxZhieJa3rr2rLFabBLNe
MHksNCgX3bXWUPdhdcRG8cL7CTBUUm8NixdJbCJCnCwoEGhbuU1s7JbqRKKCpIwWh7usQda0pKUe
A5Burq6yBGpCmGcVO8lz5NRjQrnG4kpCA8Xi9b9nNjwvCmYHaRrHd+2DSYbM7HUvEovZwfIl9ej1
92LGiRktfFSiSxR/dr21//0Usz9L6tJHzp4UJ6+yPwX5oDswdmel/n9skpzTie2d0Xn3EowmKvaO
BdfjDiaPO9Twnp/CNaxfPDYsEdtHN895QdWdim3ojrrGHZRbVSPmGTu/t63y5u2kKyDOIRkgh6Oc
A0G5rOUTGrJRPrQR+mvx/RsIaTxzFkhCt9T2SxhVyE/i3YdeDB4JU/giOUoQJIdsCe4jk5jdOGQh
0WtjaXsJ6GaX4rA9HylFgTM8QWbZS+YsCzua6KZw3qKiyy7SzU2Yjtes7URq88rwRVCPj172blrt
RuJqoftHyS7z+i30tB/f15ER1ob7lo+aRaPVj46SfkkraGo6dgu6XICaIUIyFhQ1reekIY40Oh5A
eYIsjl9pt0VzmCoW/aUPolf0si4QTIrVAghlhdQhZJAI+mjjRAqoRHcK2+4fGmbEkJnzvQ9H567H
ggiWRcabw/LXy1Od5AuCfjMS32GmvQUGz2lUM3KvQec+9M0COL9U5NUeiOjcRbs7KtGJWyyjoLD2
P2k/6VSqPjFshjJWRkVGIqneRqO5FnF0yh2Lpn6I8K5YChX4NSBQFhdYiqYfCv8+NCmX5iFpivYU
O5CtUl8dE3/ycK5F4mveObD8GC+WCZ+pazw9PBCDwLxX1eLsc9kw5YTWZusFlA9eu1xnQZgtrdOs
9NREfX8kSpuo9FNfiRWw+NWov0Wh5UDzq63t/3Ca3zMSL6xjQfwZTUjnQ3Town/Q0LoVaYYOcq/+
U2nlcSLgVGC4NJQSVipdnpSGRvdYAYmvfxpsq4F+kcIrOoFIL3Ro1boUQLNbfVo2lB9Pm4GJ2rHr
7pw23wHXxsap1nivNJuf8oZnC+L9MQiBFPcOyMC8vtYRsBzJWHsP408UAV+xBgd0abqvjQGOvh45
JyrX/HFGyC2qwaWvLgJ35xrTuA0W7SNV6D9rY9shVYs6qw3ZBLjzafHZcvH8OXa0laZkwojDTUHN
JdXO9YFBMJmKUH9AacRnEF7nANkWfZnuNR0Bn1EjpLfdrVDNSx+ULws+HWvkHE9jyEN2Gp1CvAue
IiE9ZXTUUZxz3iEK3YzM/Siq6k85hsXaaUoPPVd6pdW8q7r4DbEj3G2zyaBbllo7H2IbRLGXpC/2
mZX+nS3/IxFJ2TygO+Im6XBIEKCjlkREHKfDW9Sj2RUZ2mNvoq+aJUW3nTnE4LrSPTThAthI0qwN
pf7US/aKps5fRhYPeAfSUdHVh+YXr/oUmTCJpmtW549VxvCiaD+CGaFDQ6ep6QTJy5ij/hHrCVW0
acbXWCsYQ5c8yWywu7sOLH0EDBZ9zemcFfo1Hzg1EkNxNI4Iu6NTY09Bzjqb0Btr0OZq9adhIU1Q
Vf4cquCExRaCNXrxpHd45MWNUgfTNK6NnUbkiGB5hr5qDp2Da2JRt5d8MJ6rBPpwZmYURMh3L721
Wnw7I9Xzz6FhPhZaER8XCzRc2iEti+7t0iGS7tKob+IOt0TQ/G9zXRqv4USHdszo7dE4+ix992hG
LW5hE/oGmrJ/EPag2jKHHoZOxywzdIxDUjIPy2oHJIqPhFfqr7FxY265WBbBFOWDmOfnxXp4Vy6g
oAZU62mKPzUanWxPm26T5Y9kecu16pe3udBoHcMsvHNKaoC2w2yzjtR2COavIvCOyVxCdgnAjsdA
MHx/OQW9Y0DN0mkLDmjDBfFnlHVXc3Svdb+AMxX3tMqqBxRvgPMvBpbTU5yCCSzziMZBoR9K5TIr
6/uguIw2nm9eBT2osDmncQSijTYi7qzqAOMjONHPU1zpRHLfO/RzcdGA7qBDO1OWANd6xPK8WU0o
QYAUMZw1dBacuVXi7OIFqkFZhPk2BwoGVJx1mwU6DDjH+1INvg2aiUdKMM/gSsFsrvs6TLa68iZR
z3CPVo8wEbcVWTdk08jkvrOamW2DgmAXOQ+Gpr/jtJghoqWBtB+/zDJ6gQl/iK0Y5V8G73WsU6Pr
uMG3VrBHuCZAFb081FWLzYlnndtoKmmlU9Qj44AwT2/+bVwURlJo5Hcwa3C7yYE2aDFt2SVf6KXj
Iqcjybdu6ha5/MDIgPcv6WFWji1thAVqjtEzC0fFCR5IcGcZc39fpNqjN6EmBzwxNyoW86TjC6pz
jnKaaNUd+i3Q3mPnKEDVwsZXcqpCDvv/sXRm23Eq2Rb9IsYgAgjgVdmnlEqleuuFYdkyfU/Qff2d
ceq+lOvYahIIotl7rbnw4SufnXppT9QmndVnKR1Lx8HTHA6fnU9AkkxHstUHymthBkwl0e5yK+my
75lMhm8Lg/O21zlHw7q2xD72x+m9W0PNjsuGbZdOr7J10oPvMuFxpAAAPgEfOCy9qiomDM2OkhAu
+2HBwUGnF6POGMzG1VcnJ8uac5pJvrNsltTJr2VfE2zhRioC84LLG02+w9JKqN38upInBCx2hNYm
APq4a6uxeyBIwCYQcMOtDAFD35HLnDrp2auy+ag8L0T+miKUge9H6sAmDGJa0+7Sl1Ts2ix7CIGB
QzvAVbJtXPGVdxLcM/rTQwfll6KeXin6WfbZ1elMe04mr4NdD6fUtp2DSOoVnk7mbYuKZNeU0uhp
bcxWPbPCB6nlFG28vuJdCEt2UlS0ugd/ypoGJcSU3CdRTux6W9ZHGpE01wpZQY1VdfSa+CJjXSsk
lgmSHs5d7rTIQVr7u/Qb9dx4ffw5umr9Dh1bbdcCUFYlPU6F+Zge5TKiLWoqZX+nKo9/N8BujgpT
JdkFViW/QXgDL8oWENSqwHg0E4MD38mxyUBCNez0cgDY6JLuFK2orfYtvm32SnGYP5XeAnBjGo3t
zyuaiTTCxUECWpV1HJGnGtBhj0v5r5bgzMqsbJ9cb+KpzRE5PC1D+oKHqn0eBxcbiRtm821ED4pC
KVXvs7b6z4Vq8bWWKRV/bTm/h5GltXWwvAczmhERAzOfFCotdkLjPpR9eQsWvf6phxi4VtRHil2p
F58IBWRnqRfNEuDSEuSGIdODKpIcHQGxSM3V33YWtDgWB45SgSLYXRzI7t2YPYseWoAFW2eTJijS
x2l9JMum/0eWVg7G27NivRkmC/faoHBye0kwyd2cSp9M03xhx+cJBjtJWsB0p9o+VqXQO3rFaF3U
yLlfoayGjN4uqLtbzbyVtxYBbFGEhX0YdX5dZvkjicLcEDeYPo+NwngyV84PsaQzfTdNSXoui60M
pL+TU/rlQscxBDIgMbmhrKCXYFdtE74QFINPPWnU7A8alI00cKOR9GmSdYrkoH3CLLlpzZ2fZ3I7
u7UFozRcHqf+19SpDzH846HgQnzWE9KZfjKESg/vHcvyfdv/LAXYxSl59nUXXyXnLpJyOVASRU4N
dp6JRTeaItyGJCGS+oVN4JJl3g1M13buyuFOWjSy2eM1Iv8QSoNTnUOqa5/8XoznH72ggha6TxUL
+0649mmgZwJ9OwOoxRD8W3ovLc7945KoLSf1eWSS53MyXO4ClvxMLiersPYu0jEBlIWfSpUALuxb
3FVQAJezS2+685qTPRDcNvoPzfLjIKPoqVaEIBhHXnZKlJ9+t77HetkFLgkS4HHL6n1k30j3YjQg
FsJvWu6e5xEG3JOOAnoghqpAefduTHG21UT3rLnRlt+RJ/EfAQyIa83hMHuXwL2DCHmQC+jY31gu
ZdiappGPvfBXil8T/OqcEnnDoVtD+s0dBzwmtWPV7hYokuzh432ZGWh87b9l+VXEyzsPyYdihIgy
2Nty3EnXPs8+OckMNfLADuaTCSd9SQhjcOM3g5fhMwQWiWVu7t9qSIOeRdhKDcTAGf7JivZU4/82
1iEOpe+VWHbEqz+sKuWwHW34ESgQ6D+MuzFWn0p1z4QfQSp1HpDGbQwFUxQD4vUUStb0l083Uy7k
j06S4OQxc5GvAovrbk2SXa+ynbmD5r//k1/jcoCr2vGfDsUiO/k2PzOCUVHh0PKAS3d0sa3xo9fr
XkcUOAG1aKRkHHZZbp1dGTufFXTMjDs3Dm+zg/3SgS8RLnsLa4ubQsxgiz7xkRIYQ6LEkrTa4IDC
m5W3W9KLt25Mr6PEiGe/F0V8Hyawkj2XIGWUmssZfCwdWTCRHFScV5cFspgWAm/YjzbtcZnSV1l7
p9ILXkt7fPXRilZF+LnElEOBg2N6CDqQw30L2jp+ySS4EDdsqEu6vL7d1J7jBLJXO/+R9frGJqDY
p10WbmDZHHwR7UO4FkV2hnRDQAFINz0itMOaoa8WtJBxDB7ws1wAo1D9pVIKT8/V7xVB8/XAGw0m
kbX/HRfwEWDnt5vox2FdiH4YWzJHoFHoKNqWPB7z1Wl+nZgTmaXvifzducT25GjD5yTe9VP71w4y
uFkzWugVmIBEzTJw597YxWwSdsKjCv4M6pUQ4ydfF7fM06+SYB9utdTuTnj5a1uXfznwbnqx3thq
Q6EWENQgF5tHIutDmJoGSPtdpw1qjgXRI0RDLH1ldq7c5plI0YOnsBLZAbqm6jAHtIvUae6cP+YR
ZbxMkrJkhCp9sv2jdtCGrpyBhhsVBdb//hOx44Y9x8UlG0bmn10DWDJvyPyQNJHYIU410aTk7HJf
DJPWMCYZqZM/PDEyGkJlGJ0rlbLRlExT543rq+HRCcjjcftdenAU2IdxWrnzGiAp1kDbDyQmn7kb
naPHyAm5Hea/TXZsQ2zSBAiBSF7cKjBpeE1DDZmzzXkcA0oAVM7Dt+00v3DdDc7yCMj/08oXCEB4
CaNTLPpPlgjetJwAhplO87AHxHvP/TIzgKrBimM5+O99qquHPHmmgL4fhLOLh/zAh1fImfmDsUmF
8MxptH90R3ExF8JfL0O34w+/84kbXBmp8B4btMUD6eTWi5d2lNX7GPrGhIqrc97ALUOt7a4AkYC5
QN8CYbnzNSiY0C0+nOiXuWjH4Rjg69RE8RBAMU9EUfJLLDaFN/6cBsv8zj7yoLRS+fUzit38hYvk
46OK7M/KacECSJpPogSMeo+Au7kqLAA/Zdz9ycgb8Yt/7jofGJld1hc42d5ycK98y+KX74X9aqyr
CD+ew2w9T7l1zPzmN/+KI+rEvxrbVgEi1hkQDcnxxrt2oZAM7pydqV0+8CXGxOuSEVh1cOC8p8Lx
tj1Lo3lN0n4+K0xnNkMftjffU3lk6uXhJveWryThZ1J2XUW6PIxzv+sX8BjEHyHJ5o+Rk/amHunS
ZtX8AK41yOeND/jJ5BCbnzVkvzyOqQygdTeUw0my9mIApxcbXVTzneASdv0LY6WzS7SM/ZMP6HYb
1dMTrqDHdNQkLLX7KQ7fPLeBNUxy5NDJGYFYZ2IZ7MhM3ZxLz3Ke3pIlP3e0Iah9f6CPCSO+MLcI
9TZGY/NWL+gcuuzXWP6YsDfwtJuAv+0WGE/925Qzb5bTm919ptxvbogJS5uFDVQGWhJ4S0OtZeyq
9jVtsU2iSWC/nnn2rnMIi+CLeeodI8QuOQ7qnwDfyMAawYuYL/j4IvsIrtvtiJYdWYqLf0yI5qGM
dmOedSblJij+sbCYj1lQ+sM6vSOyiXVA7PKYuT47m7kl0kjvKZWtLBsybPDX/jjFdwgrLmJx8LJ+
Yz5Pv1DuhP3KZ9Jxth+Rj1TDL61844eVvb9NuEi3LYnbeKgFiCIKsVZ5U/0PqDcWSJAxLnGDbvDo
z9NXCKmO+YXe6RM3cOYDTUF+ymHtRk6/NU9ci4GwWewDXDE3DLTOXeh/JiO3kKweZBntRFOwR0zM
9Mko9TpAMd6Pit+mVhHigVqKxob4x//aqJVM8EmcW6A4z+YrQ7lCMwOUy3ZhLsUOoDdOVbl++OC8
aaaYx/XfE+ZxmXeWWzWLm1nmZfHNB/DDHzcjj6j9M+UmWz3f8RVsfvkh5lUzj5eEJo74/0WKeDyV
3uZdvbG+jCzgpXoLYvsYiGcpaTNX+4Ar7sALec5wWRXBC9wvtnsYGGB9f5orjponjP3ngqKLD3Et
B/krzVBLewu4FRqEZT0iM7+TNqY2V9CWJkgMwzURoHsz2ets3JhxaD4a92lMyEbI4z0fISXpirvE
BZSwUgqgp+aKza0dGdUKZOma0PEG+pl6bBIicRTpz39jitvBGk/HmaowQ5eP6awrXSZE+5p0wXjY
ssMTxK3zanFnuAVrhOozPPBHpd4Gz9oy6vnFodnpY3ky36JCCtwjKp6w7XeCUZSwk0UawUfkofzv
QRVU+lm9ZkiyOMF2OqNtnBgxLGhFP3osnQ9E7QlJpjUOVmcIzrz0HunHkR2f1hYhaYDsklXffi2Z
YXXxWguPdxLyhTS57jjQXZkcEhE8uPm4Q/H2zuRkLtmxmDmHW8nuvM/TVw/xLb7Ve4T5UKPTJxu6
/+Q4qE/p2rJ3MNNTJEsC7KjOtuqSrgA8mFG4gSxrgj5j6Nb/TQbNZGOO46kz6ZlpYBpWCtM9gCdT
diXoZM2f4pZQyqXGOc+KqnH/Z+slY7q1s8jaL2wFsB9qmpg4mAhcJMMl2bZOd99b3cUZ4bkR02ZQ
Gj3De0hpYWXRkwG/c1cZanbuYd994eR0NU+C85DHq4BEDaIy54pgMCOcFzrxEYXm/kNEZd/MyMHg
3MZmYqnaN22JbzJCkWDzTfsJwfG6ZE+JMmPim57VPaCNDVW7A69+yMw+cmNDEdWbsASK47iAkKcv
ppNRrccwUo6ZKfso/uiWhfvlEbHbLNdGp+HWrqzNKPxzleDWA1v3Ho3EWDZTUr8PTZs+6mWuf68w
zQgg93t6arAoKKZHHxPFI8zYh3hN7kMnfY7c8a+ZEEbMIZzZ3ijFIx9b9niufoWxT7mxkxTuy4HM
q2kgQTg5qzxhGnFppSTjw2iSgNcZlF3vNheZ9z9u6HS7wK7JyKR5Rd1NUt7xgl1QD2gSfEB15chD
t6wFfE2LftJlGzHE+b1ALl6oDBBo79NR8EnFQLh5J4PxRN/6HTDnb8o9HJKQsFGdzChNmMjW8sNH
0WwtKdhiOBwbl1T0v+zhaI77HJYCCp4F8CGreqAU+2E2fKgqPhzLOVU0j833zxkm/BpbH/h3iljH
jgL8aXbYyYtYf0sRnoVyLnYin+pwuFCYP0jQr4K9Ud4lV7Lmok2RhWQt23j5bUfczX0ZABFxTkS5
Ey3MBIuEM6AB5l1l9FeHGNCU/7wspipHQwvdGyjhbWVKA9jYnAD+koBjVSrSa0GNECgSVK+iTrdF
ndz4CTa/Og01DynbmvskCOsdQWoN0/0U2O+a9AeeC2KpYh+wC8TOADIEqrmccfPF27FbcLKmxojB
6TultPXcloC/Cst6g9jzpy0FuoO+uqeWg720TOnpz0dqWIdCky9RNO2rVsmHajP4BuE9bfuvompB
EulT0oya0IDyLSz4P9QZflU+BSQxdpfIB8jV90+kg721zvqUYUZpRnGtNMwHIPY+R3jwOJuOSZfB
fKXY86QoZ4W1m6wMqLzcttK5+nOx7bRLII7nAPhcFec0wt9PCyr+OzPBE1BE1pNLpBLoDz+ngDeg
I6pR9aa1t23QFxUjCU2zos3LqAfCoP/O/tAw45e/Rh3e7CFBGAO60ShtAR7ryXuGpZlgasxyF5Be
3ET/MFlFD4D43xzQKNOg6LOEpPxFN4x/59weLtPQ7Dzsc4GzgETQpxC3e+B70b0tvVfTxWkipvc6
PjZRhmi8cZ9r7lamxxrbTX8NOwYU6ndKnglBibVDqdX/XfnRZ6DK34tdPlHq2xuQatpgQ0N0xmRn
Rx+zXp6H3shgcv0Y1WyF6jYkcVrJAfk6kTgSx38r1G20qcXE64A0xe058/dXa8ZXmwsrZn1M2MmB
txqqk6iam+KkKPoWek7FK1oV9zqZ5vvISp+L1v+n8vFQhgZjEM1UWuH822n0tnr6lBb+ISO+ipZY
eJaF/RY7Mwnj/tcSlh+A7R/8oQQkgsTfSo5Tj0N2dG3OvUnJZ7MCknnQEnWWgBONm0uXZxpdO9UF
jyHhTyxPxXQnVvcS4M5eafXrGogZnQROLe8RIjUaSHuvS4/m38UY3Mc1wTWWLxDQo2kqxioDc72c
hK3v+0R+Y+L/CRyvu3FGPJUShWnY6Q+3dC9KcItrG4fQjLSjhZ5swzLmIWtfHLA1XVPlnVNe4bSB
PLfAeShz55oOPQcGEnIeZyoej17nN+xCghF/MbInxxZvLqkCd7MzWQjX2GbavfrT5wSa+IH8Ewbl
k459UnBGQc2+0+8JaiwIlv3B99xH3wGI7fWpfUOhMt2jEfCpLokbqJrf/dI8RaQAWgFD1COypfDp
MdXhhSLXxfGX96COl4GKOaWvxAn+la6bzzuKlNbX7MQ+IeNRHnwkkJIsuW4ipe5byFYpdZOMTRNR
L1SLeMXykbFFPU6lPrMnOpw5OUyMZWIHrr5rkmp4kb36fRnCnTuu20m3EvEnwUGGNli5W5zuh5C7
Wdpgk6uEAB6BBq/RpyxYkauy2R4kPMjWk3y6IXyh/PomXIfIEh1+OspQHnnIBsgQt/XTKuWFEvq+
xtfkuoTHFRJKYMC24x7KFtEKvVEjzyMp20PbYx7q47eKBhDcD/04t9FAOG2YF8DCkr+5U3G0WJAf
0G+yg3Q/L4ME1R6BmoQinyLk7IgkjJMQKezCppaQE+GgIeJEV9nUJ902QNXPGcvhftAaGu9wCXoB
suceAwvr2vfg2NRYZpMOYVcCBTVysU1oOYT/NnRHCE6AVwGFEWlCPA2navFxHkbNcgjqMVKbdo3t
zRiUeX4oOrr6r3HfLshpm1+dpYFteyj/tLXMbAqycSW2vLQaGkW+j3ujV4G6RUVhXzBYrfOFsHoI
y9aKyrUdORR4KEISzKg2W0Ur9dp2FzaZLTjrw7woMVY3+8bVc7mP8mxAUNv1x0lXzsGHi/OBgrz5
LUzLZpu6K7umYRE7Chi7kFUQqYEA7gDO/02JAAtO77goqklP4G3DnYiGQTfLH4p3/kMio2nfI389
QWNb7+IhUReZ9D994X1rl4Zav+CMGS24NDDoTCuKTeZUI/BUYn53yk5dmhAhEP2DcTtB7oNGGtQM
2iQnPHGH46nb2kAzT1EQT2gG1lR+hzoUPeBQFe5RzwRXP3AQsNqCPKZgjDDy+em4LTuSfXijCXwb
O/Zo6KKhvTE7JkGOSTHHWhaFQQTOTSUPGQe3nTvV5VaBEt3aqENvy5gBCMhjGiekO78vi+YNqzP5
VNEqZcFPfoD2k446LS102bhEfZNUuw4YNjwE9mOUYOHiToiuZ7r0Vhx527UNyUBOtqLEEzZ4MqFm
QyCSH5A2s6TpsPUsB5XpFLvX1ocgnkYUEEQQU/HL0uDXMis0A46VPaCYQRce6ohFbTQ5vmizo5QI
XM4mbOqD1GLstbHcgodt78Ym+SH0mq6LG2C1nMDudFMl/sqxbF5qI66ZqdHeW7GF4wTdkoN9kWTi
Qg3MlT7RgCrl1RhCFW4aL3F+3LUIEfewBsJapytvh90pbgPkd8AtNlUFTZ81S5NZUgj3nY+/sr4w
49drVj41EcFI5H0Er6SrBdupdSRQrAmHmTWkj7XrZ5RxqqRF4yKhPvsy/GrzdnxhRGNzXbP+qIPC
ZzDVPjFx/tpT2nTKv04IX6ojV/mOyiciT7pMfrJfETqYZtPYIq53B/CPydh9SvRaT4XbSQ3AfVhf
nEXMu2p8XO0b/TvKOL6bg0gYSDZapuDLAqMmAVTqzeSQAV9wfQfHLrETl7V8yhpFH6QGwkMdQH0E
Ucy74819RI+ha2kbjCkrkkAYcJfHf5HzcPZrkYAQS4d1CWltu/W5q3eLW2Qv3rrMXxI2+5+wSHhf
E6L6oOwM+PgsYkNlPmMsmkV66se6OGVpOh9bz612Ip3QhFtR/ztvKVB2DpKjfOJYn3Zpeo17OoId
Sxz8GG94WJckRyNaZ4v7IlQ8wFadoVVPpuhit1n6YltiuK8Z2FAg1vXSpIViswzHqQ36PxLUrj+X
DWltY1JPWNqU8Q1RR2VPKJ87j5767Pnh+BimSTIeikw11SZueijSc2fTDOGa/1m1SKNt5AfkKs3A
LPd9MoXPluiCn7rPyjd7GY6RXCmfrwkVejnsorKAOp9YWb2129EGfdFmGviNTeGBY/2ln5FssWcy
KEOSUHDT6i5803g/JKrGXlKOnrQmMoNF+o81TsuXHnQEFFtIoHk5cYh0WHZ1OTaICbFwerHwDkxb
85W8L+dR9D7tEDKfOFVoSjnuCp1BdV9dEk3HxVkFnrWGlmTqxfeFEDZ1JDGTJoTBa1P08/iQJBXa
gyU0y8K4uNGuapEpg8r3jzTA4YI3Ac+2zOneLxk2dRX7NmfBDBnF5HN2TxRa+A70jbeG831Cx+k6
TxrfT1cN2wHYwcHzac65um1wCGCA1Xr2rhXkh/1YzXiPPEEirEewVp3r7g9pIbSb6wIlckmmUEp6
FkUXw9Efw+owDZKaDSez7TQpl92x+otWdsCo3rnYPFoXA0v53xYwuBVWTq8np+QgbHeiUxKrFv9p
09z/9zsInkeh3cAXVlZY3ddZmXJMKBwq3z3MCzR2eyvhdxCBkd4cd8n+ZjwXiNzV2Hy2Xjke7S4d
z35o5k9Sfh/tKf09uH5Nn1DhpV+T+moxk1A7kynnTT9ZTvQI0sdmWP1LKvrlOesk9Z+Vo+1upXoB
VaDpxTvSORqMZQVHR3vTG/Dq7B7K63IGBJmArZ4tmqcI2JUzrlcZegl1l5L9VejQPBWkoNK5c8XF
X8H4WIOjDnm2BE9hbWUXWffiIGnzbyXv14bQJcy8KyrJOGWzo+wYTWlAgHmoEYbGruzJEEapxwYp
on9aFtYpLxx83i2+09FCWjSvcOz+IwcRzF1TrzKyXRt1D+MbiozLipy3zUBCTEF/9j9+kNkq+Q7n
/9Et1F6kbrlXZQOSOk38EqIsTfoQwAcNDfppQnmoSXIYhYmIUxLfyOEL7Tg4dsQk0t9b1vteE35T
9wiwKBbo7TBRLEC4B4Goh0yfccQ7Jp4H8dhlZV1dl6AMEhoQCHkQM2Yngf0uumNvC3J8IvWbuHWq
fQ1EhCCDlxtImHTsgIBKF2NJXhuqhjbMx33rUBXvePj3U+vPlz6PBRXBYHlm41vu/WCM90Szo283
/xAZydSq7PoTtaN39MYOJxEv0mbyVvnJK6u2tgzTk9XO9mM9pf0+ISd6O0k3IBsTyZlT13QqfPLp
kGKMSHmWrOi+k7zPX3M5xr+invw3L8buHGSJw5QhwvukS9t35SFvtDIJO46SHeAYaR1znL+bkNYv
BuHFA+ljSloMz/nFHv3xfvC7AJsRk9VRiAWeFxVA2v86T3fady241UFdvSCwQiVU1exYm2I8pFr9
MqBhpCeHmCZpStax0wSPyh8+F7axdysMmNrt8NK74Jfm+hZW/lEZLZ9j/R47Rc0sZaGpZzd9DDOd
7JLM/WVH+VfdgpkRuvoMBHg+BGuv1gp9KR8o9mcFFBX7gXr+c+HlH0Prf0FIP/dudRlEeiVf/b3i
nNzx56RYv7182Ao5vfBU+aaafBkyinRa3vsOIsFozJ8qqY5c6pnzO03ZhLZV2h/W0SbsIGwOsxs/
lRkrd+C2WNf1Wx9mnNgWcENJEr3lC2EYHez5LJ7f3Tr5VkXwKtbh2wCqxZochtFBjOnjKtMnJDRX
NVXPFW1gAE1wIvO31Y4fTKEkiiGtozZDzXCL1vCz6KcLvO+HtY0YzPOd0u2jMYvXbmVE7nqPGImU
3TH+yOPubDIIOtgXmHUJV4DCprrupcraxziqH4I+eFiiCCNsj7ufhJiwhl2F7vhO+mwuPDKIh+S0
SETt/Bg0WdtB0OggxTMak2Ma46pDh7HJbKrC1vLSes1P7tWvbCYwKIXzg1U5N9k19PWji7lLc1w+
CeYLvMoa8sRwr8izWPr2QhvyGOnubx9A7Rvz5pxGEho27hsInSW5yJqC95x5aD8bfeG1vCJc+j0z
ESWNzZqSPDNpxbR7k+9srO91E/BOuSwg4Xo0WP0ik89Fb53E4J48uaLII4/AzV6g/BzmiUhWrSZE
PvrFBkMwuNjQDTKTXFmglNC5FzAPPWpES4fXsvHPRKzcooViDNwmfO682AmFLSExX5NzDipovtlZ
/MeTxibZfg5NfAqz4SgG4N91gD2vAvbX8f6mDadTTyVPA1mM3hBde09trDZDDRPsuzY5z7Ww4QjD
sEi9t6R2AHaPH7B1SMseL8ALoRura+3IF1TT0BWpkTPj5BTui1tA2ovJP/Eqdp+oQ00T2MGEAcrU
3vjEXdF7fnKS7H2opq/MRI/V8W0uk69pGK6O8n9hFTp3HQbDWrwNud5b0jsDyWSz2LxmbXlpiDJn
1SOOUu/MxTCpHDTBCggAv9HI7+IuOwQxfmzbugyo8qd4uq21s3Pq7hCgRpwdfYwG8dh1HmeHkepi
Ccpvs0j1a26LZ4beR85GCX4fryZpHVIdVo5LceddprQ4BMtySsbwake0juPpKVLL01QDmeLrXVmS
e4P6AnK8hVLEnblKYvBgG7OI9+5PILPXJSQxeUqcpwJZNCspMoGKD5GRi+cukJpMPpvduse2smjM
ozQ3N4Hppdi2dfIi0JgCvXR2JntX2MD2kvKvjb/Jx0Wk6q92TNjv619dLf4h0/jntgN3ebmSZIRY
raamVIJuhpHpvAQNx8rKxCNmNi0p66glsXRk1FYdw7ZtP2jcXYe0Ye1xd7KavvHW7FlK+jtu5/SS
8Y6f2rL6XrmhdW4f0s7/71ONoiRynnw0xZDHz4X4K/fx/VMP9mvrS1tY7sgpHYntoVu/T9RyHHwO
wqIiw0fIt84XWDOAf1frd4rW8A737W4JbNzA/sAiIR7prKL/y38YgRNyaQPCcMg+8YsX2wRd9u1B
qYngRB4Gn8utZoD76lDKjnAQbCC1JrnCcf0AbgIU4sHG54KCqzmNHfQthVCGCI2AbgyDY7v2y3uU
peImuinAz0j9wQC1i+YaOP5haebxLSrqj1SKd1nZuKqwI3TIFUXDqwQMQi3pLTcChqBFpR4UwcNQ
0aCLegqzU6k/A3R7vS8r5+jUZf3XVYt/WwMUCBwIJVHHor0lvd2/SouC086NIjUjukinn5J4rz2/
skQ/g3YjcUKs14qzTtXF02tN9wWicgb5s2uleigHv95NtQNvorXXHcGUDTFFizj6wSJPPhlPlEHo
KIYdOs/UDdpjmzrtoXYbeVBdDLWn9/wTtZT4SAp1fFxQIBziyFfoBj36vXaenYjdKveZUma1n3K0
hjVNIHTY73HQT4chZbs/67aECDOTst5LtfNpAb8kXdhvwjDPTVeq3Mt0iA5L7iK5ydrOZIb/CRRt
Ajf38EMBazmYiuCLG1rjLtNDxlyc/mUfip0uGbNX4ZGScNfiDgAC5qC57tihfdkdxSzLa/XW9x12
34qOceoTNsfZdiQsxA1KZ0vDIEazXsXyo1cFZCjWiYP0zY1beFrtiGsuF6MFN8JaNolRu/UFuYhx
M/lnjOhkK8aSg8xcWt39UMIV2ORdBBI/CpPCO6ZW4B6XAk/zIIP+POe4GaZolXsdSMNxtobz4ubF
K7ykDhV+h8LJnzrx7kCpIsocox29Op9ya5O/ZVyejf0oieY7W38QhCxZT3u3NbnZ2snxTR6bxt1U
yzGj78n70i6XNNKUAUP455Spmz8oMVYSsuiW4hio1gDTg3UMh+g/0RsYqz77pSfEGxl9pvYUqfyM
7BDhP7F8CuRq99wlH5m1PmKjYoh8LcF88Ah2ZaO5aZYLQv87UyosfUrJtOnjF1XNWwvTT6fJ6EYp
kgBus+SGD8x/+Q562nk31E/zgOdeHQM4OqX3LsjvnqmKD+WHmxKYeU8iYhZxoHNJKyQQOZvApxH6
XP7pl5fV/TNx7Yr8OCIhNnAddjY+zQnDpEUqK78mU8eSwIiWj8BnJCxJQy8dCDbkLmn1HSa3VhAj
dOG4jtucdZ+Ab/KCrfavShHJ/PcX3vrRcXtabq9cgfYmH9zlwn6naE3c0zlsP502obD0x1z3siL/
ovbP7VoEJLn/8tdbvr0qX0x92E2f6Gybn8eFdVIc5sG9MxdRpcVjS+U7kOG+i3OQEt6em8iPRQBh
rpDOqhqeRB+e8EGfiHFHnvNe2v+4aWHTgJ9/RnV3V2OYrPsHvhNA3Sad1J5rDAgy5ILNWLBh/qN6
UNaFiygt1IdjvBXaXBK3nGfTcfBp69EMijQ98XXKuXJXuJf8Y2i0ibgIYMovyDG4bCyjMYVWmyil
5cU8aYYXt84DB2YJirP6MLcUQcQnY84IWxiZRquQ5N+cMbZ8WclGnz9s0o1MN8Rtug1DiAEBSo9n
A7t/w2Pr558lwdCA9t38CG5tmn9nbEF0wV6ZXQ0FG+YUErcy5IhXa+Uzal4dvk4dzYdh2ybWXysR
pXZA7gvAI/GGksIlhpL0Z5toVCIM5YReyQ6PPGLzyJigD+YJlljGFGLWkDlihYPKN2Qxr1wEWX4F
CM65J2GvwZm5a0LMNfwQMqf+d0dVsnyax+wucIZ9kAr2P+5zlSwoAz22I49RwPRsrTMjE3oijqOU
V5whwufmKpmsTPF5+7/BK/0/EZMX/8TTZIQxhMzd5dmYX8rFMrr4St4thkYuFI8BK6maQakABOG7
cHGM+n2VyCD27DIREiIy0+/WXD7wtv3/j8PKcNfJkCryDfPF2Yx7XhXR/cui/OaAw+3r65CX1FPY
y1FbWrKdmVe0ds/mdnSgWL2GNaY9NMF4MbNSwOaHyEX+JpvzN+jUh9HleLd888njkVIP39Z3wVGN
HzQAOZ49e5Fz+N+oM7fWvB9cNJdfyS++yI6CnbnwWAgEh9iGCCckhVWM7c6M/9W+zy3fMJH3biX/
xt1xqbr2ZlELPbrMi8tIVKtlRdtFRGixORySy6e/9brilvGGf3Q0T1UfHgqrPpmZw25wPplsRgQ7
goYg1JDubPpD5gvtbPjNSXmPKXbHP+78NES/sUKQ1Q9Fije6bZ90kfAu02XVNT306qEZ9EcUs7Nm
Qgv/j6PzWI4WWYPoExGBN1u190YtuyGkXxIeCgoo4OnnMLsbd2YkNQ3FZzJPthrpQUhJfKIh00hu
aqF9ekl7G0XwGnjy0ITtym6Dl8muD2WonTVCedNJ/Q3cA1NZ4F2rgrsvucF1q902XO6p65aSJBWk
ysyrZH+W7UAQdPfVIe5h3U/ibyO+wtJ8dzQ2sn31ir3nnwwCwl+tdjnf5sakGHiORO9kW6IZV42k
1+cTG06LBa04Rq557S1x1jBCEJJ2smjWlJiujR1cs9pcyd6G5K1fBiluIf3pE8mSB8JAVyiU8YKx
TP7/DiBzwLbUfr5+JtHFFQFEddO9VDbLSjACGygc3jx4xRQTVsskcd2nqJ8KVv1s8cjPYQUOakMj
464mUY9ZxZefWJco9r4TX35iXlsJzg/8cqcoQn9sg1Z5kgV+P2Z099iOmciKvcXmzchT9DDF0cxz
wkbkWsfxwdPJ3mEKLRvNNN+UAlrsSHdDduvGSeONHlszygWpnPQeXhuRC8XNYlTiyH7r0qf+XjbO
ikRlNmk4o6xKHrq6YgwSsGfm2y9UsMYqifkZxK7wN1aBvRVwVkZ2AYPs10Bau8Jn/dMGEanOsGNC
8xEGCKnqjGYElRYvj/gqMouNo2geYQME0s4hjnpuXhEb63Ahx+dAar8pZqUl4d2c1/U8tIzJnKaG
TNLhIIZmM6bolUvb/wpz8mCVKv5p+Ibmf20kw4MabJVoNUPmYi3p/1rQI5Eyz5B1tq2P4G/M9VtK
rcFoQVs2o3YEUk+QlPVWQjCpNfuRSnTTioUaa0gdnxvapJ3Ro/RxxneP2Ob/P7nbL1OhXxFqb9r5
+ayjY0SOKRbcfjn/+tAATA7+qs7TFy9BEjrKhxGnkH65OxKXZW+aXkLEwV2t/RCTRbID2tbOerf6
cF11cgf2DMMbAah642ITwvVR84IDyCshOlpO8Rh97S0silXsz39GsB+xbQEtijdOWG8GSUEQ8rjN
HygztYvdpmfDizYI384eW04ngPHpldcprbYYpU6W750nZ9g5EB79zj/SP12FX81Amk8Za3sdnq9H
1mhM6y0iZ6Wzzplise1Euc1d68vOtRdUBj+17ixZzM297J4t3dbNupPtvk7w7iIsAqXLtg3ahtO7
6yFP1mLIC+xo3cK0QHdX0054zR/l7kpQLDYt4lQJOFvMURXc62FLneaXp3kzs/j/C48VmIek3lYs
wsGDOd8qKPdmT+6SYPTstMmHMpEbwyxk4qgvNers3Ocd3kv80Yzxv12N4wIFoZHC9wuwL0JptvWe
zZkyN46un0HFMKwL9cNQuGyQIHzHvTiYAe2kN2emIQ+c/3afujBU2qIrffoQwt2AGh7BfTIn6RFG
GZcKxcCTLqelbY83J0BNFtUKYYiXwlWoxaPQmLwVNqnLxEgyNBy17lra8VY0wdnMBIcLo7MaXTuk
kx47I4aCOGDW6AzBhRHWdmAwGZBAQjyQeK9cAKK48DaZ3SJXgIgaM8zti2jlada10hDvcOc4CeI7
KTfMTsH3DWdnTD9EmT8Sg3GlzC5OXhEvYeXkuvrW/77zZtHp1TZPJrbwXKeO8KQRvbHI0c+e8rJF
419/Din7kMlBR+gEH9jCmEJiJuuLe9TdmsBgIgWTPB2B+hf2zrflLsc5Wfb1ohF3mULV5Ndb3Xuh
mctcip3vP8gXxsn1JDk9q/E6NphA0dy5en0WcYomVmzmu6TRHdYc6QGE3EglIYPP+csIoYvVujzO
t4tG6E3L46OBafVxAqWV+zYVfBMW9ng3Xuk+PjKvOxLXja2PRAEet75l96ACRMl/MtUueaWe5Uh8
mPvihWI9X8aKcItuomuwW7zQGZZOxyG2M1rleM+rKWfTTsQRevPe1S8pb2phRHvbPRVVdxYEO9SM
hKyWWcnM+QlYCOQNaQj8iXravKHOW3WVDsUAbI6B4j2M82XpMv3p2xPT8KMn1CEUZ9yjh5Dlp9Wo
45wjRz07Io5hbO7TTzmaXOkx+7X2xAN39kFr5l6y0gaQBxxWyQSzi8ypJ91kicXLIgras88RJ2p4
GhG6a8HkCvlCk9+L2AcYU3yKEnHvTNUMp+cZgplwxpqyOhpGsWcZ/mH209Wf1D1CRzOImdZjfBcU
SeHo7NlqHXivLbK0Qy/TwcsIyN7J0Mud5tTtUc9PhPceI2meYxPfLCuURGi8pHgLzQsM4sVssthE
/Zy2wztYzre+1d8ZAqFiQBuivY4Rmesj2hqIcw4HqgbOS6GrsoL22rfFOZwfB3ZAqyrPbuVwdzJW
gbJ+sgT5SqkD98F/ImaEKTYmlyJe4WVHMfKbdvS0WKamzr+NA1aaer6d+8J/kT2DJ4yWMapXFLCM
gwIsVjX71ZQUNScMVxHyVnusEuTw0DSQLc4XvqE+YUAN8cdk1sLdloUpG/evNgZIbcXAXu1z0Jcr
lwzuXoGR0fRnsnk3Usyx2xOVN57SUO2b2H6t4IuOvQ0d+O6ZJsi5at3ldwsOYAAxxWRSX8DCJdfx
AW33muAsC0xtXQXlGuUHk3AyUBMPAsbcleCW5+sJ8U7A8XzuLZOpW0Ib/cVdtyvbJn6aH5sYxMGQ
judMwMjipRmWr4P5BoOMtmM3tSSUjdOGnKpH12prfUA/WBjkMqIo5HPPlYZG3dXx9mwIAhj+X8t6
XwiQnsLB2kiWuDanQBGwqCtOvFOXbfPtk74BKQ6QFr56/sR4+hYFjhkeo5LSIDeD7fxJdCd8UuNr
lDmbGtkPskDqFPh/brU1LUYtobXlPfI/uY8U9rszTPu0L9B5G/seEDU1uTrNYqz5OitqGaPNVj23
XYCg6IntNfFVBZocPEyJt875+FjcmHXyEyuTISX7ihphBQ7SgeqU+7HkM3P3gk7e/X9x+3gjQJ1U
SOwd2g1Mivoymr6LOvgEM+GjCmMRj0O1sh+JZ6zTonoXKAE6pD4mpx36EALRSNYQ8Fsn5LL+15jV
1ImxRDfWvnFHS97DzKT38/vYJD/DjI3lfNjknLnZbM0dKepNaDI+41WjwoPl6hlFJoRjlFkGh2U8
RDcLZQclhHphczg7fJ/mb8cig9VUpyi1n1yg4hUaraT2r26IkYM87twd5tA8Ag0yTLHI/BE/F2z9
cb1ARdFRkOeT/s8r3TW2BR+oE+u/UnOJqVCz+TGfozHKDZ0NeboWW2ktpJIlQOjFZMnAaHYba9or
NPAfOZR/qV0m5H+4cgP8fDVOOY8Ww/Y04NENINv5OwU+K7fy364FbennBexudbVs95ekPlpK3UdD
Ua+0EvQqfVri9998S/cohhTUFzS3kY2zbciZkBmGZAplVTtkhSf8yCsfqx+cFQ05HFCm2ESApQbJ
UBEnRxD9RCWSiYSrBNZhl2vFt+3CqvCdcOtJtt706+MGpBCC9fASEG60NIPqu57wqNuEVUC90Bkn
t/c8UJcQUvyqnldOtXMnw3zr5eqQpeSXO1oSEkaOiiiPaHCkt8XV/OZE6THDHwSKkEGlM4oN0/cP
2H+vSm9sji295mUy/mS9umnKQ+4jH+S+g8gBRc3iy9vidlxWUn+pQ0SMTZ8flJYRfpGcXFt/zMcp
m4WPsotWRm2v0VpyMfqDlUVvmLr2ggxiLypOrQII07JpNhKSqavmw2rkB5v6TZJmW2l07iJntSjc
lqAKCmRqjfAwc9I82iC7oaStypuow4VZmxAr2YBXkiaqb60zjkgoQ5MBuSg4TAmHP34s5MsQ/cKt
yOodk252GgZ1RbJ2jYyYdH/b+9HZLN2Pfnb5VEhhn2q40EvdMXosGbBFcpNAgFmlF1ir3s9g2NFg
mmHnI+VqJjgPDoDVqDy7WC/6sIfn5St30dAZxTVwqo7vw3YgIlJPaoX5kSQ6knI3YF0u3ecJynVm
tBwbBhn2gdMd69iHqRMASbQW+eg9TNzVhvL/SqJh26Aj9dH5J7ppp43m2UGFlBrRu2Pm9ywPSjAk
1r88hpzT6PXJCuOVQ09nK38JzP01riUlylDa0NnyH1gG8mhk07cf0mZnTYAWMK1J7PXKAzXwwgyK
V8fXiHCFdJdnBEoiHabJZvCV6H+6jisSfQgfIvrVyUFSQVcvwErcBfsrmcBMBxMQuNyCpM68kSH7
MTnWsI1L0u8S5Xxb+rCOI+aazMn7ZS0A0NcUxuwF5NJoMv9JSfvuIxhZToPHXi86cI+CYDNvbHOA
LCfioLc1pwiz8WOpAwXqRfsvMWt/E9PgTh5j+JZNnAf3i5F5PWhr0DCrYKj7w+Rqy3mEwL5/oWbm
i9k656CUe1VMp64Zn21OdieoL75A99DTICFRXMQNGtwAooXSq2cV+fNrUTqYuDLC2Z3kswu6T/iz
WxugicbLFVYQfNo+O3e2eXBgczFhJJkvkZ9OhsWxI/+BEKiOMFZftj9mS7wbLVbOuz4wvE0bpNsI
g2eSFICbwEW3keUvLQMcwQRPyddeWjwKKCHiatPOYvKB2IcnWTbAE3x5LKmeO8zIQeWedeaqqGz3
WZgcUs67yidMNQjVW0h2a961h6Yp/ioHE27KmJ0S2bioiuUl1bRIxUvR8FQp3O6CndpYVduQSfOK
JMmUpM4BCAsP15iMxDolzbXMHczimIPd+CsT+S3hS2XgTQtm4EByVMteSx/ebA+Ub8RDyguWkosw
ddeOoP4QwzY18VGxgzhWJis9K/7RKGDTPDuZA259mlE95/2GnGjPKpPEYtFRqtoScLEhyVNwWwvN
yfDsDvktxKxoZxLZgwnH2Z7QohPVOF/dvsx/Wjv6jS33NaFkomKoeUtpBae+0GKPDoalXNlejL59
YE8GKtdhiBsfZpZfkso9RS5OSQrfunSIcbIfMwN1SL3X+RM4jLINMGJWjTMd4t6MgUXLxYjc3pDY
cXAhf9HoL/EYUO+Fh8RpvuYSJnLzvQCeWaAesAoXHVy2nYtLfjVO5w3ejlXRhatYmIu5OZ6fi3Ce
7qALjCt3S9zHygaobCTdYsAcyN+TH8gzO/Sxf7IRWc+6X8x7Gmjzvi8AkSC/kAPxyDqprBkbKL+N
jUVmcoaOPOZuCTeWgyDu6JfoGSYcDbil7lpswnZnXyzj97lEtjQb27TLq25EiZ4jXcD0BP14/jtM
BQCuddDqkc4pXDBZLN/mGl+mZ0t7rSLi9vAPbguQVrOjwi+LUw096aAq967XeUlzXAOvHC5UL75S
zI5QsZvWT0ptgcXoARzqSN3oRNUqVNYauvvCBD3tFPa2ZJxj0sROWa1+ArpwBS1rVLxf/DrZdjHF
v2hXevMTdzX0r469crANk2Bn2GoNnCL3kc8pC6OxS7shpE7/aS9qQ+xHHyR5+zZXuBTvsLnmqiqG
n5fdDBV9uKG1tvj/S/iXVtguJho0pdOzsiZxNXhTZRpxkuH7mPvBKPdXdtrvSlNflar+CEyMZnQq
bTBeqg62Bz+9cUrKdjTSU486x1oYgfixE6h2cx/V+NRl8xwioVjNcRlwu0c/g5/c2uBzrjFNyrMa
gwFzd3AUbxiN+Df4JPRWAx0qm9i7h38matD1VvUxGPQ//hlRASY3W18LoMkWEBSdkyN3ITaF4Fh4
gEFOUXuZbbISlbMs+EXzT+SQ2Y+c6D0jgVRn02fQtRScOr0ozlIPuK/6CyKcYpFI1CUzOSM0Q5bZ
Q+nh9rBfA5LOnrSZoepPwEIryjtfw/kriNdCricse11OxrbV5HGM1DKLMMnTndGrJNtpEGyNZ6Ox
H++GNjkx53zgIYJ3KP/vyueWDRP4eaRdigTvcpHyX0/W2dH7I7EiS1gQZ8b9n26KL4BesTHeJrgX
ngdq1cjW831dDHeTW7upfPQ3+k6OA/Md52Zk4bWDMsJcSzfE0o2NTWoO2RM8pLPEPuH1/dnpQSPE
qGBj5kQKZfd8R7GTf9IBXQKxoDDWOcgpTjripgwwBEXAHoA9QkEB05XfTmodhe+8OkOywWi2y03v
xlyUojhx72mbnUDvvQAHWjl18doCJixiuZMAxOZzpA/zLRy8n6KSNz0rn3mWeKmHxIApbZ3q9T/4
Xt+uyXPBx4LvsuBFu+SfLRBbrEoE5gBuETr+qsRaSensU7QO9L1ei4mm5QMRqCIpLjrye4ib3vNI
MNxvEQhFNgNpvOHzqdIj0F13zv8JqN198nmyGu6sVLcuWEcZxvEAzhOZyRSblpMhcrVjFdsX5ipU
AnJrF+qjbfsPlXRHXqrv84RG4wpKW65yilvbDfaWpw7oD/7inDvf0LJD6cAEAUm7nmTqEvSZLZoJ
2zyfvfPxpxae85sMAp1jU/yLTXbgTkyWejh1gEltM1mxH8YdV99CX6OhByNaJ8lP1zFBC3SOKAJf
0DiRLcCpWFGx5HyTE4evnpMZCYWPmNeVLLl1gGZ9e9RFmIvxf1Yro7OXjVH9YlHjmQS+28vk6FvF
EXlSSjnICo5uh74sHMB+ePI3tSln7FlfCXIOG1PU9cvOcRk+gagt3yJd4M1l9cHYuOdb8iQZNp4f
LEo5m2p6El8TaorY69cGHa/Pi85Jk01YBLuGT2VwKrhlc/AMQD+2D5g5BJDF3aMk1MTSak55kv6L
XYz5Xm/+YCLZRByNZsf8UUXf6Aa2KrNOFOULvgKWLERJcHRrtXiXskPsiI2Dyjsfegbc4dq12zUD
+d182QJUxk9laKx1w/7ty4CCwLGJXsIbafdXlmuXecw1v/Yyms+SkzeR4SrMUQe4LKYSHD06f/18
HXSFma51yLmxEbIKd2as5OugHu9BXB1y4WDqZlYatRsnC67G7CH1E+ixVneMLQloeHQpG8uT0jt4
etomtnpUNfaiMKpwiRCV5jOdFqJkm6R6whmg/AJoDHXnTbObr3lKnyUeva6xMIvh5McE5Sor/dfU
CZY8CEQclFXYfLtF8SB43nuaWtDzplqNhv+eMRC0QiRvHjpdVgzwtfjbe61ftHX6b37Lap3zwX2/
RGbxNJX4InlO5/WB1dubrvMQpPSAhlpkcAHhv9b8ghmmg95r7ynRYF6cHakfgXqC+zVil+Ez1EBV
A+4i4HAz53CUAhEl1aPO2C6nrRmMcG8PKAJ4vRpzH8B0Ha+Nh38Avts3BG2mywwtZWtuvdFlRNAD
q2tNheGcgjspHUDYrApqP1tZXf3nIZDhLXnH1bOa/zw7HJFLaWi7AEMv6qrcdWPyo1XotnhNyjr7
6i2mYcbAVTEb/V2T7jnyp0PeCGZ/yEgz/1zz9DOFYOFrmfZGYIGYJxwO042cAIMnqYwPnY4/ZRCE
kOdAxhsr3/I2xIhWcF4s4wGcrogBikng1CbZuevKx41lpDWBQcNapuoZ09jHPEy0hKnN74DW1ve6
pl+j0ltXTU2ZgW5HztM6lS1VHmwCS90NvPVpO375bfovqPqved8GUePmjmrve/0zWLVdipe7CvIN
zq8BwIfYor2epemAMAKMFv6qmqCixbxOg+5gpdlBqnyN0yeBeYjv1t81evOGeGxLwB1GTZPkH6vR
bmXZXtPGuc+HT8BrhSfi0FvBKm99SOU6MUc5fWJmD390pA+vMKHGsUjkxJyfSZfDxYv0i60Etv8S
tEZuuslSm8Z93X5NFmC94a4IxeXiUl+75ovyOZ3SrzQC7BAr9pFaHWC6RK7BCWi4c62hwBXr0FAh
FY/iZnhzlImKkVtYA5pFvDH4wA61Zt7mK2C27U7J4Xm+C+pZfCewtlDuOy9ZcPe8aJdynKTVn+zd
BwmXK9BwLMGDcDVRLrhhupNNcbWD/K3WS2/Z+sF9nPp924rLSAIkLZVimjqehqTZDb1p0IUESyuk
diUHaXwiA/rcyOrdMP75cjrFKv+YmGmUYKUyNuKmD/LceBcTNgg32pcVnVHofeAqBiVdUoK5lo36
wyCVtYONOW+gqVVC7MJuPmwxkLAbLk/A/1/6rN+OHbo91gFhPd6U8I+h6G+oBCaCC+Skdl0fOEvw
Yk9NR/nkFWiNjOqcjtkpjoDANt8mL4u6uYeRi5yu108VERuhn6zy2ji4Xfg8Ns5mcEMaJrnqQ2ej
dHWlk9hxMTGJdFfLHN7qJtv0gjRwM98KzPeOoz58Z1rhSr2a+vBnjfrNxkQtJuoX24r+iIIrkUOQ
xGgH50GxbWtCcjaDZZR6B/4aRWg2aoeRmx1phJ8wO0c0I1t702P/iTgJg3L40o26RM9efdSsFVtd
vUld+80GDrc+j48t8h2BeeFpZJ6FnP5cmpw2TMVe9LQ4pq28OGARMIbAiQNZ4VvGXueilQLBWJ+c
c68+hVO1bnL/PsbWA7EdMorxZ6zyWxRBSAzrXZMGVHX2Lx57OAs2rZNdGitiHSlvHesUtNUeXekt
csaX1MJ7Rr0YdFCtLPE62rDlaPbRItkyHYgXSOLVLLhq0B4R3cTwly/BQpCTadq+NPujUwRMA2R0
H7tszuqQxUVmrrnPO3ISJAq1hsLSqZqHREtdhKSOe97/0R+nOiR8EBVIZ2evfqpBKJvGpafFxaLy
h4M3kgM3Feh35x/AyXqo3GImDdRHRroj/1W9FSPCYN9BOLdPdLWtm4TkhjxcpVoH9RPZgBwufthC
immRx4HhrE24jNiWFVb7IVlWjTV71IMXxxy+sqh7TGN39prktevktbD8K7Do4EnY47FUzXmY3Rwx
3PE436i4hpHIvLjMoDWq+BOvrcl8JeR0Sd78ZLiL1v8VolvGch4fZ7iqzchmKsq3uqwy5PcDaQOi
LVnppbxh8tT/LIdxHecoZIFYyyI52PnEFBI/m5guaUh01xz57nufNhwpyxZrqrVNNYEYN3Vtjkoo
t8R0bAZWtgu9mM7cXMSNIN5CHDRwu6W0S+U8MHZt9IXRVhvKg6FNeyNngqB1ct1HqbXKx6AinLbb
0HysvcFZcfOop0q3jlKZ0ZHT7d0zSqztA72api4RUGMtag6Yn5dGre8btGWpNjfkYUY5UkRnY+KJ
mi8clvjF/HThFpiBYq/St45FjJ+TH65s1NW9fG7c4OGX8mpJex8l3gu9WHS1i3QCTCjWTug+GzgK
cakf+i76Nzbtv0k5LkIL/7k0sNiZ1rc9kFvhaj/sRg8pgFkuT3Ka4vBQKAc8KRCW+UhtUTic6xBa
bGLgDXdIZcNoXn+007S3xqxbTq0k7MyXZ8gwa1M3duAbxGYq3a3Bi6mbUI33wJNygDuCY76zjj66
malKknXdjG/5kL4oOyNzc5z2dqgtQtDhj4Kp32JqmfYD/DRgMdubyJIBiw9gR1CFfwYqZN511FWI
AGNr+hxL7zfNISnHtv7TgLxwhHcJNPvScrIFGdTFMP1A2X2vCjQpAsEZKAKsCD25vezC0LaEr3KS
p8BM9mluEbWpxLWoCVGutfY1Tbp9gzZpflA7xzkkmfPXChj0kRODskw7zATOXo4I/TG84w6GQF5w
k9n93LUTxxUkFFyz6CrqZjGjDWfKb7Sti6ynbJzD6AYbUyJMafRuYVTWtgTiYyhOHQAG27SdKLex
Zi/wvO07xk9llL96JXmGtsF6CNFZ67bHtvfm7K7uIdLqNbcqaL3jc2r1tzTIjxBcWlSWWYAJz9B3
I7BnrLu4qTW0fnn+nnvuupPyEaYIWNzuOWrHYjsLPgYzP0puy6fOdX9VNP0L2+Ja+cbWMdqH4iBw
QziXUl9hHH31O3VwA+0hC498NHWUjkPYjPXlpxlaCUzHDQCByNtItyVGwX3RcXnO5LEjYdFkFLGZ
aVHAR+J10L1XzfCAJRc/UVxue3ycdj+sOFwWkkdnhPDIJNj9G7ht6jbeGxlZhEBfloXoRzS2LhRG
GwY5si5nUdUJeiQ0T0XMatcEpYQqJpoV6CV9ieK4HmL9r3OjZak5JEGb8DwqDfRKokFNqMW31XUO
VFbjyn4XzkluL2xl2FQS9qP0aDcCQXQbdr7CTgyoutZL6QarLGPygkUGDZAJjae8JZXNAogTKiY3
zh1B3ceGvI66by8C09rgK9yN42zODXUaSWA5ZIAey9h7Y/dAvkqK48hqX+vW3dYRg9kwrlCj+lfZ
KBNdqbMeZQM7WAlWFO5zPwbM1GUPILKDyF0e8Y9OK4tRTNMNyHGM9WDoaCeHt7HPH5MZBE89anBp
Ej8y3wxGre00M71RNP62Qb4fRPrpGQCY9QArm3HJi+TYl0zG/PEiQzZXU30rNG/lN+o4mM4HeOdd
I+qb5dK9dA5gg+xLhVrH1N96Rs3AzeD232bl/kV+cEZcSuZ8lh58I19auKU3zJZvIijPHYGjvELK
azPL6HOToQ2eCp4TGA55ckoGTKJUT9Tl49pTaJiFjNArix4cme+vY6zDDBT+FXgifMu6S9V7S+ji
a26Oe1MPGy9D80BMXZQZn1A1DsB9JUjUcucFxS3z1ZuB7s/t052VIYfDmAWgZtwbQb0WTg1ZvY7v
iRj4WAmKOZNFjTAp48VemfiPZiVH1T60DHHsSI/Su2wx04Ae25PyDBLhGAf5zSmqfdrluyQp9/Pn
mS99hZ4HWecPLrGzkUXPYdO+EMnOwI1cRP461HDbWPk/aGsM5ADVCX/An0eplWjlhQDg7/kHMLXZ
G6LYD538wQNInAHDLqBaVNNWXt6ywNyMRXmZ5aqs2F/QwT5qMi1YCpM1y8eu25q2ntA8dvOF8CG6
lPP1NxnmSMgJo95yufk98/WshUd+zcDWrHPzANoQr6Jh3NpIMessP/ZETACduGZpscd4dkgM9zHR
JpmFu/MDcXXy7D0aGL0Zlm8sURKAMhg6G+JtM0um9trEcowRPM9AOIUbAju2BVYY9L8DQ7jEw1EA
k69khlbIzwk+EMPVb56HVYftmRxcyp4h28TpdBSOdZj/N6/N39HtiF0VqyyXC8xhPyjWLgGi0D5o
zllq/UU5IS6W7iUvddnLDcfaHXrduGwj401AHPwwfOEQ+ub0yyjr36cgmR0dF7JNcMN6oSSBGlEj
0DY/1PYFsoWMrzdT8qQop7DF2z85MT7z8CNJxNbLiGDGc2tpxWYQVMths8li/oBRP2U9/bKEpaVn
BzOB0G32J7ssrqaVY52vNvzgddBOWMLjjd/XV003tvoMW8PfuGw9nKyA+4GgDqjTk+zQl6zhnch8
p6j5I/ABOgSk19q9gHcgpWDAYoA2lWnF+G1JinhOoy+zZE5GLouFFCC7aIb/geLxzxa8dCM2OIU2
LEzuVGSux0H5myKOPydN2xqMFcM02vtZfhrS6hBhw2RntJ5/a4ps3XCcVScRufvlLo3Gsz94p1QN
3y1cA9iw6Wr+AYWXXYWh2Hbk/0xuf6tOIIkWhAyX5o2t7GwMZXurF/iCypeh41kLywY1A9Kkp570
mCes6E9OE6yHLrmN0j/kvA8Su5vJvgzT/O4vU478KI3uqnXmrmWSihUaVJyJIBJGB0uP3P9nZCUe
zXGv5TW3XgzyzXbTe6amYD1/eQV2lI4ctD7LeOXH5rPFYKGIYVfXwx4ISrJRbvkrUqAqwGE7I7+1
46Rv3SH9HnjMGBwveP7XU2avu6RLTporHQLKxBclLKFkLUCDxmP5ZFYABNPPIQLF46XtDu3ITse8
zNumSu8jKg6+wWKJi3+Zeg4gKl4FiPLuQeJ8TRH9vuEZP1UzbSM0euxYGA5Owi7wwALhKlks+DgA
gUuAmkCkqEqIYi0zgKcSkZ4eBVszh4jQRdo+Ys2OoF4dK6t60AEam7xKyV+eP//8cwS+9AVLwyuD
QH5HJB9B7B0HFuJEOQfNStVQd6Qg07yZzi5mZELPf6F5hRstZifEjDhd29BUF3lBuoypV//ywYLj
3DSnJiGLL3MW7cQYNwO0wlwP+VqTeCFyn74mPgIWWahhFp7mbXER4O+ilkf1C7UD8yQiTVGMcl+V
xI3l1E68UJt4jcAOVlXGHDppevbZep82ZBtGQPibgnKmblPys0fzO/TIe4AI1D13oU0ie+XS21Mg
yrckq2f8e8qOskH9vfR1cyCMiFcrsjopihu63nxlBNY7Vl4aSW+yPqSjMzMxdVB0+thcJVOsjW9l
Cj94GqyIdOJ1FqYDRIw6eSatpDmUU8lbzAmCtR3BHvPaDil6H5FGRqey6XXsjJ2uRwfafXUsJy1E
PlUx+3Gwf1aKqTNclXTbq9I6xCAEKY4qcx3GNmurkvqMiXRm2/dCeUVBqK2qH63ptYvQgD2dGdFn
1WrmqqmYvAR1dvYxI9zdImaQXTpuhpMfmZVyhqs3aN1GVw24eMPL13RzQCPGCOGFAsg4sVsi1mmU
pKTrzsrNemAQXFzkD3665IYg4pul56WJTB46Cjqkv8jkSKoAFlD62cmt3XBRzqHSjP6sZRLBZZ6m
rNsmRCMt8zgA665jNQhii80q44KbLEtyEg2DJiBV6d3NYw/24FDtwbYlUAkKtZ3sFkOrEdrPTcvW
OiuS+k7SngVpBZWEPuGYbUMW+tak+mublf6CsYJYjDqQB147LLtNU6zToQ2vntU169QYi+fW6IO7
oxV/oF9+Q5PLUJQB1zeSgjRqhAYRbKJ1V5kFfsQWeISZhGwHCbCCiouFoC0Uq4S+7bdmkdgHU3TR
dgoy9yB7Mz3+R9qZ9TauZFv6rxTquYgmGSSDvOjbD7ZmeZDntF8I25nJeZ756/sL57moTB3BRldX
AeljSVYwph079l57rSHTPaqcnPg86HJjkSEquWrHIbqIXIoKiykPH1vKeTd1LikXcDqQ1iX1ZtaE
kzv2cfdOzHe6iC3b3OLC4kWKAVo5wyI7ZI3xEtoEOGzdaNhI0I1n6TTVl1nTf7N94h5gAPMtaSnu
6WVOpWGOjojO2bIQegVAmCLZLWI58boaghay34b62xJ9klZUOlwdQUrFXKPv7c437zx7Th65tVG6
QZYPggq9JyOSA+s3GspXigIQtUcJMbyQNbTCXWgDrJ+hGWjJNI+apu2LoMEPzMf4uqXG9Cwo0BzX
Iat+jP1KPKSFXsWgJL0Yhj7MKXYj38GOxZWkozj2phpQ4zkXABy/NXrYnHMLOmvsGcw9YGruFRVi
Z2PeNJt+nHZUEl6HRQHGH8WnxIKQsa1WFoDINIvBK5icpIkFUzLxmCfTGA9pVlGbHRM6Nub1hCis
VpKa6XX7KoC9DHZM+e5kcq0FgL1QZk1weHqrRhwxx5FGBtlCnniI4g3HxE1bed/mNn2uelgd5oI4
QitB34C0gDSwzt+9tvwZOTNQRwSQE3ekBAL8FuErchwcu5qLIlWlP4vUpys24r4zAYCm7C+RNFpb
xIy5rd3G3fQsKUJ1sKZeUN+6RrE07XTXV5T92wxkJ/1VCwbKDSkGRWrSLbufbRTexHVyoQ/JAwRd
31pffoPgj8oV6a+h66VsyboxGiSJBytDIXFaQtF1YZbTDdxRD5ZNNCtNVrVX7UbduZ/GduNkwVMI
4l+a1aIwusdqhPZ7IBIoc/02JNnFMIfasjBU0gdazt42b/JGcnMfORJzIolnFJ+ik1dRgxfF1XM0
4evoIBu9TltmdgXAAoaTH3DrAeZPqew1XANRpYTKsaALAWrA42w2oI5sEhd+pd22lXPnlcWjm3r7
KqdeUtf7l6milmYIXnqD1KRFvn2kqhuxTqREc3s/Bz5pxRSIYQ1v0Nk42PjgbXVuFjWk3Apv7z1F
VX/rBtpDExsPU9GjiBhfirY+OC2Eal1JqBN+LIoP0RidDMokKA9FX8IjkQMepB5g+0MCBplOfenO
ryKZt049c7KZd2loriAyAb/DcZOFRLmS7BJ1LSQ/gRnannigo+84bA+zSsaFGrVxbnlwGDHySMZ9
TuJoCStTCreuv5s1yhBqFcChLhk1phS5YB6IK2tkLgl2EzB0HlIivY5EI0NvuAiLN24/5qZojXu/
sxvsTnyfJzB8jxQjL6xxXEx5Hi+It0CtUYrrksxtVEzE+QgukZWjTrc3b3NKYGDu8mvkT2DNHYnS
aDAeITX2s56yletzvTYyE/AcjadFpJ81FZTA6gpuJi6xBOJbDW5FNY4XikVBMXqsOwdMcgZktQyp
ogwfigS7o9QYOa/OK4n8uZlT5VI8hFFxgNYzOTOl8exYnEUwW1A5XwdiodjOy5J0XzKy2vKqPLRu
9tCHECunDmU4SQF3pS9tyiWcV0PPEWCoKBjQKQtTdCsSuAGQ0WVkgH0mwkFw42qUGpdLikB9cztI
75wF+E0FxsPJurIHC29oDPcmcIs2AoebjnNPsRecPpoIy3Via4DcAyxYriNMBrn+6NIVYVEZm5mv
c/PaxdOw1wereUq4UQp7WCu2MxV6xau6GvQRHGo236ZBEp1P1OktQ0xh5FBo3MJ4GpkOlacabGat
mS646xmExSJnmY1NBzuuyeUtGZ4dt6GiLAHfNzjty9zAJJtYVBb3ShosIVZWN91dhSUHccmVz+Lb
/Fu3C/AV/JoCPWyUCYAKePqLoXkWGDISc1TQXZnhRFLJtbNlBs5kjkc4FMEegMSG1I8NGmxl71JX
ppa7NfjPxCbw7NsDyMNdRuBiGyRwH6sRtozpXJC5yPV6D/fSdZW3iBwnq6adlqMhLmTaPYNGw3gM
VLz4tQMN0vcQKpcmQixKDG9J2JFtzPZMzVOjBdCn4xaZwM1bF9rEJlN5gu7Zj6afCMeFnKbuNdby
YE/6BrHjn1UCwU1LDS6aM99z4MV5p0HR3I0zeStwYjHXl0rzngIteJvCchHq5l1ST+iiaNfkLe7k
0O5ic+qI/kfDorQgECHmuLAyce4Rgi2q9N4Kh1vilWD/ikdfFWsU6dXUBHvbdd6g9VuYgM2A/1Xf
nFTfx/C/uNlEBAmup9m9g2PgsiFnIBNvDUnwbdcgCE5MYqHOhp76NTOtCWvIrN5ULY6iXxvPnU29
N/77Fr8McA7VZkupgEfhrF8FZZ2hjMyn63hThmWzUHOEa/4IwvpWE9PCMOZHjWT/2MFDNgr7OlI4
attoLgI/vw/m6taT4beuF/f22O1zmV1khNncOcG0U1aDvcgRO6U8dINvfAhtd2+22vmczJQ8cBxW
1CKxq5d+69NZdXi33kHtP4wegAwOySn8Rkrntg5sxV7s3YBKerIEmssEduEo01dtD1qq7Q8Ub/2o
uk3iaG8Vx05g5yRW2Ro5nDivUPvzHrpLLqzKLWgnnvHXj9aDlKl4pEbytpin26kkazr7dXeeOzGQ
AC5/exukgdpvfEORIUHNbTkHeSzc9wrSvFRHuJYE1ATEqGYrdQapRE5v2GDCO/ViFJf7XrsZU6TV
6RkKvGP9hgiGpLIdMc7IvmqhN0x+KMUSmnBha+UHFBnqNzG0F2qljcC0W9BuPDVFpKuE8qi+fguy
bqFobKw82Fu5d5ZNoKtvDe810pKlN93Q89znxHNf//pyxsEmqsPFhPAiyOW3vwaD7DzYAVzG5Jbv
QJFAyx+pzFPc2TBEr9TeDNsnU+UOE0IENzXeDd+aEP/nxwjrYZx/5y0LArGmjJepMdzRvxmaAcos
amJ1fMzFrvODgDILZIWPX05gvLsNn2JaBNgJdnPMhPGa+uacQHOWQ274xmPjixLK5bn91LvkMYty
eiZUD8Pj1ewdRIImkblp3QLU4kYN7ggRua9f8JveeD+kD4Sr1CCGOEgLthc6wjxo4pqTivTizTB9
r4rif9YFLziQAPGsuQgWfv0SuC0XbCg1XIrdvtGQgx/211PylUxK410jcZoYj7JEHtbFRYdi4teE
UjaQOd/5tPr919Qz8KGc1uoH65zmRkqSWDHZVJ1N+S3jOQ/Ql8b3al5ov6aI0Hjs7PibGhc+OGKN
BWkLekrOY2n3D8ySJC7ISAk6p458VcCUq1EZC8pQOUr66Vr9ORMcVGrN/RoptReYgV+/sE618or/
7pxqr2bdoCCkdu9a21zzqkaAXnSvTtcr2PQmaa/t+UE1azvxjpYG/2aASoRP8vV0lcdQy01tQvVa
+0DbtMXA8i+975wnPjIBdWDmNVCefGogltTJ8Y5PkP1KyEPWBZH1ZOWM4x0dCgNvbcSD6noED30B
+z2v5rOzVZ3jC9TpHxHT5a9JFKuOweG1Vs1iNlQjdWNy1V0lqbnq25sSxlcPeQRKgdS+VcPGm72I
Fg6CsEwqC1/GFpTNTHxO+SMAsPS9wiqzgrJqeGL2aYO11gJzt7RLnqbsvjewgbjQllyK6ML0FG0l
asQDej/MNDMa8TVIpp03WA7bvpDJVT6SJ+YB5uIasuNFMvuQ3NvrjwcJ+kNAqUgRvTRxtDOwoNFw
F1QQh+MeUvrpv0/DSshHiQQdg8siYHCJbdM2lPrUSKHXIx9N4pVJoxZFNNfLXlEdyocIO6NmkOGk
F/wl65n+EwTdqfMLXByLRZ2g/JnnJhvBgpA2zgJmRzWv7At/SAf4l9Ea2CZi4MhvV7mdbFPvez9e
at0D36mmgW8xsl9z05FSg4iD0a9fCue1nbxND05XPoakVtSyUfMZcl+OjdsAcDYFTAh4RzAy8rrq
klb3W5Ug/esJNP9c5AlobDQBkYGyp/PCh2skvwMdPgbwJBqPDogU9Y28D8hp4U3RXn1cWSTYlEZc
Z4471iictWr1gntJcrDwtzx1O4htp7PzZ6K9FM91g7iW4IFENSPfBeHWKrdIsBd4ji6Vc8kV96oh
Lj4MdvdICOOMw5q7LBQfLEEBrthx79HMPkNiPOJZKToHVA8KQpHLkMhgBzAlXYpkfcHKqfeRSfrf
yBaI5y2aeEPtIayzMfHyt1a/igsLEWii8Wx/Jkj9MPNN4mdrZ6zPWDM8qtobXfYxWx6ZoWZsPjb9
r02jTh1mHuvGp4JpQJ3OXSmzpwxHhqK6izvCXk0iEqvQozCdai/D3lSVsEkT50k7xL3gWAwr5XKP
62S4UCPJ5Khl74prdohyhHwu7vwnC5TvsJsdKzdMvXNL3+sx+eDpbuIazkOwF9SSwmggDKB2DduE
3znVUhyzHkXMUoAiE9d01uNfbm/UbqquazNJ6OoqsmDJZFVbzWFUAK3qiufhhWESTyk0kjp3IZi0
167SWmySczt/te0fSUnBBYQA2D4+q87vESQHxzMSp4vJsVS3TetGyodmeKth6KRBvQKyr7/zdCwU
OVNnmK84mxpSV7yWM52Siysmrk/JnAAcZev1gA1VO/YvWxTBdAgKummvIuPWld077yHlfOYLgOdR
gzDzSh9mnCf4m4GRBMaGK+mmpaBG8JKlt1D43qlu8hwzMSxGmAoY/irjINKKt6IC/JIAliAwhmA1
yPjL0diCeiSiXlNvghOb1cvUDHaets5aY+N197++IzIqmNb1A7x/F55iPMXfUmvcY8WoE8JsH9Vm
NIowWaouWhqSZN2d+uqyi1+9yrmvaBKDFg7L2iI3N+TmFWtNPY4GXxDmgM5yehg+OEcUnZqUez3y
olVPPIbIjoDTcKjax0gVbccQDWomIhHOlpGK81aNG9MzuhiS8IdtFqSKLARd3AcIEBb5gC40Jm7w
k6sYfsS5b67KXhIPRsM3rKf9x3SyY9DGxPrQARZYN+CKUAVEtmUalkyhJd5YmDg0YL1WwkzhsHnq
UlhcvespvgQ3uFRupN1QoZjlm85rkRlauSgSpQ1KA3haSXcDb/ye71E2ge8eydx1DY4Qi49faYPN
ZcgGslvyY0xrWlFA0fzgvYklQuk1j2bh5fBQjb4pvZ2vPTfuE54F1scrTKpuHlBB+bDLLQEITJxy
4NQCTvwXxLfOOJrorFJEyZI3ZdGM7zylV5Ej2wYpW5QaOfx1Z4ZNmWOC7QbcW63R1lEHNZVIZ0H5
5tnYBvNV3RObNCQnfofF5m3KDCgyAd3ovKk4xF/DilbIpq8Vty8MP7g43rUyeTaFKkSLXuZCHQv8
RZ226xQ/BL43OG8I9H0UnMyUDsY7+mWa0bCThC8ilJsG+HOkuIlGEoA2NmMghIJ6UM9+Yw5oQTUN
y5Z3bTvoD7ILWBY9G4ZxUtunniKq7LobdUjlAnQ8wDGb4WH8Szj6WHjqWFMmj6FW09rzAKUOO+86
0NB8QAYG2iuvhyOsjiHRGS/VcplySkbBmZwVgNbGZj4wukMGYLLbUKuq3D4dhk6LsQ31bBmZ9Spx
4Mwv6/al11c85MzbnnygAHxJOQv4TgFTOilvgCrKXKCycD9b3bYwiuu5A/eqLiBDsEMeTF2mfnlz
ACaRS2jOwwBuMPlocyOgYXqEh8l0CmqqgvZpHAFWgJBgqASehOuQt0ijtVrWYJCRSblQY1CD7sDJ
ZAwM1z2bWkId9KPFdVLDLCYKqVtcMu5RLCi+X5EDqBMxooCk/jCAULIasN27XXXJKlb+R3QzcEZV
kLvhU3DDqEj1jK6BukBCMLm9g9FWmSxWE8PGQ1gjygM9kNcyafYt4uysFtVp5QBA6gvbHgEoULX8
zQgzhXoZB9YfmzPWJJ+VWr5HsJqK5T1LjSWvrjgCmDBLpA7NpaTECARfBNUCZ7IOFxl/zt8xHawg
dldDrtOF4uEjsoatUzNhmM9BZC3Z1CpAoMpm4JAhdQWduNgyyrgqobxVe0P5ZPZNAHeEMTYUXqOq
9mGVVQvaTd2ODzqFoZJbEd3lRbUJI3wf9XS4SR9zxkJlnHlfBI+KkBQziQoAShlyaVCI0YzbkoSU
XipCDo6w5KVBqmruHk3zWbTqRqb8RzXqLBTlR3ODsX/dXfha5Srg3X7MUgtKcN7kYGl4EqwzG2pH
s6iOb+yxXRkRJTi4fNX4MTkmFxWAVLgGqbP1jYLS1moPR/ZbO7WLSTT7cYBsTB2ikQn1iwjd92Yu
Kf92VTUeUbwqnlDIhB+KyEBcVbu2TyB6SlvS97UHj0g8bFqv2OuV9TjE8X3Zip/uPDwFLVWpalZK
NCpUEJ0b30UCcdHHyRm6EEmzGT3iveCL0aaX3c+gERdkmRsmj5PMNXRSrBShw2uKB2burSlftn6I
ezXcE42m6E9SBp6Ics+dMT0zsUBtPa1LylzB8VdK9AQ12pCCpUTpwy40Pbk3enOTltYdUeXrvCfz
7/fPpHG2dae15x83KApPi7B+GMqCa+O4QhjrAOEyYXO4dOHLfoLEFbel3oq03mcaTwECaKu2h1od
utQ3XezvHWskrkyYWB2ZxXA/4dB31p1yDLlvA8KSh06QLdKSjPIEgZR5mz2oUEzWA+PiflMDKSYZ
u3F0jRwG6gFGzIUDsOZtr8+qpHcJJ/t1bpf9uTdU3+CZvSnR+/PUjbnmyp0FDI8hD2oCAHcT3WzM
hVOEu4ZVMnjNhUbKjVJ6qnIQdXUm/0yK+IJj+0xP45fWgh02H7ZNDvE62BBMoYmURZxhg1jSfTNI
MtTRuXJo4Ju7HaUDF4tzMFSShpqyzA+eayUtC52xKmeJuAj0ANChlZym9DuqRqjVlN/gIKXqU5aP
g+a81wWVG6RUbubGvfdGZ63Wmnp8I6d+/+NInoL3CP9z0kG2c/78hESC6jtn4XMy5zVUOGB0PCD7
dhc8gb9+UP5rUYELpIgvruoGzl5n3yHbAP73wtKoarTdGOIcmGfG/CGajfvCmw6tSl14HvUTCmjW
UxYU9N0B8S1yDo0Fpt6HwKN0KbBtSN+FU8+xP1IkmC51eGzQDkLSqhcXMzHpsypFVULvw0tk7cYD
OY1uXTn2nbqSzkpSWSQkjbO5UpqyK6gZoFBJuFZn17YIDp0qosNu2tjRNnXXJawW3KaCe0RKuKMI
NqlTzWt7DMvzkmDGENpP0oveJXHdJe7MuevW65wgmZG0b74WZAQnzbOOaqII5XEhDGzpHCzGiR1H
0BVUGDamwXfQYv+BkpaXrIEFKZmM1ce9DV7HvB9X0uxX6vQa2mGf4Vh7FtS9etkfChTzNv6sQ9OY
hxtXzptZZC+WHzL75gBIbWgp9SIJs86zzl1UghynbAgopLUPd7F47oEfA4zajDMEBXFr7aYamZdg
fA0Mj+piT4MiO6rQjRXlDaT83+2+fS7Yw32f7AHabvCliABhkaruGoYWMCzIUTtBemXGr5Ds7FrO
kcaxD+pUdPWGGEJwrxLlhkbUtex3ORx+Z6PuXXg+7iV1mU0AIwOo50gpd8LPdRbIgEM4WzaEokps
n982e2ULJHa6hqhERQ8qkI+xqT24XfLToJDKgYwDabnrEBa2ISOn45bbUMolSg2r0NV/RoQrM8OD
5yjd+QGcFbp8ScR0m2rNix9PhPX1N0ApROUQ+ClHJEL9fQtiCHjAT7VCkqS5F3p7nebWjcgpoCzH
C/L413oDtb9J5AVgZaJle4fiQNeMNmEScBlx17o0H01OlVSRvNqw6lISDaHCgbNo1qv1QNZMIOkd
An09J9l7ZdX5j9GmYsCgsqqCVgrluqX2cRftdmPjbkv8Z7VcdWpVEMzcD57cSNbnWOQf5yUw2Oth
jm+6hpybAxE+zkdeU8NdsbIkuK8Z/6LNY8iQ2436wrgM3pseSa4wuIwVkNYrFfgM7hVNjSFc8eUw
+efToJN9M570Do8mpSxGsPwbdpib9RdZNK+4Cm7V2jZj8yJK7dvYlfc5r5PSulQRqApL5pQhZiN8
z6Pq2+iW69COViSo1spZ5EqlnU8WUT6CL54xQ9lcc85rtyPFFNIm3VvCEu1lMLGPQAmatVrEMkVi
0RGHYCgugJrsU8D3Z0TGwR0JeQOIESQ318/Ipcg0qPRrNS1N7C00W1/ZgVj3oAIGuPNmvXgyIeGy
BLS7LeH32l+hAkCxESjTtFoKf/zIVobZvA7rZqvmTC3ukZM9dYaHfgjOJXuxsECC9/leYvFikLzK
C3eZHTQElx2bv+k0Vfh1ltXDdkQxK8zN3cfAWMlaORhG5b7Da7LQ4vBF2RYT7HSWGEvKvBaGM2+T
0L7w0IOMWRVuInZE559DTDcwFIdAjr1q2/QQJSGkj92lKe197lADZoeXA4Vjk5bBiQwZMKsAb9x1
hnvknYg75ysTeFdHfagPYw9bYCsFyXe7XEiOQPWe8ny7WVwJLmS622CPVSFYvUNDjT2a+D9UR/Uh
2MPycDnI9s4JoouiQd+SOy5nqFyU0XSvIpkeoqN9UKyd0LqYGkR4VVfsknCOHRPsyHdOOb/lvncV
BeE2nYIDCpZnvWduy5DTb24fReKhietv1I6vJ+4cOtTDgENImJIDdnZ9iLsyJhCAqPAyDAPBGQ7E
HqGknaBoI9EtKI74JQ6ylSdGDk5zoZ5BjyrypAhBGQnMUv26hgwCRMhzDWF8nFdrA0jw2IlXxBEe
sgbNwTn4kfbadTABeWus8AnFgQ0MEnctrJym42ZcmfrrtA++JYBd+jq5h39+h73YxK5FmQ1CY2gN
jHN+Tx32pSHtbUFiSFnP0k/fMhF9szP7oiynXUxxysABqWJVjqLxiriVVnNNhhCeipIVUqgsZLcn
2Q4G1VsAyD10M8JftblORV6iXiWXVgmdiFqj6ngyg+5gjKAyMOZeTIYXkxUB1Qyz8tJRtNglIkkN
b0oWeSGi9wFBC4g3F9Diwz5d7eHUotCDTD0aW7KiVBy+RQhlgCrVP1QuJMR1H6NxPWcKfjFeDN2g
LvQhMHg3hU2zGXYpB3Lja9fKjMI9QAy0th/b2j+oWeiIttW9tw6QRfmYSMFOtKhYA8xzK22yIIU0
d/3g7TLIHeoWrjhY/iKsdI7kvbL8pfTB0xCISkV40aT6e8xkFaFcmwa5Y9geMlc8FGH4LSZwGFiy
x2kKdxT7bYQ9vDu5vNWNHvntcZ+69V5gai3On4h+BZnYNxABmRYwHWz7aJu3FKTbyzD1twkCA6TK
/CsVCw1bk7r9fBdivgKruVang52jKm8ZvP8KweaDI8P1v5ppyGTHiXkXlR7Wed5Sag27xnT+rzBO
zYSCmfmumkryqt9D8v///Mf/+j//+338r+BHcSjYJEX+j7yj7CHK2+a//+n88x94herV7ff//qd0
LWmb3DOEZ+hC6EJ6vP/+ehvlAR82/gXJRhyNVK4cmEi0ctJSs69qp5t4CBOTYxvF+ecNuscNOqbU
LVS3hUmVkq4fNYiqteij1Kdy2m5WSTmvkygALg0D0kwhd9xdx2b98nmTf+vjR5NI5Xqmo5vCtf/s
Y2VVGXCVUL9GmYJ7avnsQIBnTBH0DdH3/7+m1KP8NpyWR8VGXOf6dTEnzUU0B+U+jXIoiGaYVcI5
sg6ft2cdjyYl+B7/0z3pCgjNxJ/tNYEd9bNTRdSsZXA/QBYYLj5vQQ3O8QLRdUe6BnbfNZyj+cI3
wroYbQQpKFykQwqc2QTBbNhW+MVSlKdaMmAx8xzbFKY86kuVxDDVGRL4dj26S5C3CMU7WrYJrWBb
OjZFoGKobz/v3d+WBsvfkpYuLUOaPLjx5/j1sgidBPzOAV9HIXLhRuoqeIER0wRO7tx93tqJ2TIt
V/csxzB1xLzUCPy2Onpu/n5RRsUNpbGASua1X9tfNPG37UWHbMMWuu0CknCOmyiithm6wkq5TZF+
i86CSHE9vLXEXEx3Q1Ff9B/M2u8Nqgf6rU9p7va1rdnpgWhPBG+AOrKBUULoe97jO38+gKem6/fG
jhZjkVmw4kKMd5C+c2iGcutb0XaAMw6xtTD9omenVv5vjTn6nz1rgH7WsvXLQ13D217UU7XUtQ5F
gxaH7vN+GSbfdbzLbAOck4FdtXX9aB26o8FUtk16SJwYrKIREZ8cLgQi5eqgdShQUY6EuhAZihQX
Itwh0b4Y3NMPYSMiJm3Lkrp9tAE1LvU+xko/OMnU3jZ+OW7ThHppz7kfYIrONbjgivqq69qfccR5
mcxmdY00QP2FyTlhCAQmx7F1cGzCdI4Gg6CdZeQeUlNBM1xYKTRhPQpzSRG8617/BjD1+ovRP7Gs
hO55lmlYhu4Bbv9zpt04nZO8iikpb6tq7081ItzQ0qyImRfkbs3wVfc1Ik1z2L6GOf5o5M44j3U/
bQuuwTgPZfvqenhgQR+3z4beDf/vdp5glWAVCN0xGZo/n5DC0a60zCA+IOCy0lPzHvnmH1+Mwon1
LrBLOAGmLTzreA0GUjPAigbFDYFThxRtz4VOI77RWsaeBLZCUlhldK5ElMiZ6Fy82fJD/aYytF88
itpaR9uB4IgnTJIXDvb5qLs2deIAuv30EFiJt0SL6pvlJM7Oib2JnE6Xk5MZkSAJPM5ZfR0atfvF
eBun1qAwPUcNufTc470AKhjuCS3LDmJyL72mOqALtUw1iGdr995xxIsjut1kByuLLLqSRQ7qgIoL
MEm2fylBH3YZt7Zo3H4xMmrtH4+MDeW2ZXi6zf+PLKCVZdwQYp/iKtJfsEQs3RRoLVWoIz6/WVNp
NPfzczdGN7og1lyMXzoEJw4x4egWTdsOHpV79AR9Dh1L1UqJkj3UdMQ2zrzWKc8/7+epHcnYe54U
tu2Yx35NiUsjXDNLD34MMaZGCBDy5qS8LtoRrSLDljeft2ecWnEOxob4kWWwv45MAEpFk2XAV32w
zGqTgYBMbIKsAJ5GLl9WQJmZP3hbF5j315N6auNJXZeGg/EXtnfkFkR4iNIKIkLU0Km47fytcZqX
iWzw53084RqwnQycbpB0UEAdNdPLcZjiLNRxDaZvM4U8biNBmLVQfFENNjg7iIi+mMZTuwjHEXOC
cSWbcLSPSygB8irsg5vMGZaGijPo4VWBvTDHHNQUJYufd1GtvePd4bI0TUmBk61bR2vT1brYgT4+
PRRtfYdw/E2UkKeDgOQ+iYZHLTBvXKu8U0Gdz9s1Tm1LTxeWYEO4OMrHHc0DDTUACgF7M3tEb3jb
wLnrZfESUqRrX6ULSFUKaksNRPCmr49utTyPOm7Ra4MnsBzXPnb7YqjahyHywsNckzSZ8K6pg8/q
y2m2zLuiRH+MQ5UEkeVUV2KmOq7TM4eIuqu/JVaTE7Z03a+21IllbbnUPVFCJh2Pmjme+TfPEHI6
4KckUw8ksM+T3H4LgJB5JLXB5l5D5gKZKPFQrX8YXfyrlHrYWG93CYwYmtfczzCPfj5JJ9a/5bpY
LSGx6N6xr2/MiZtx7M0HHbhdaJ2l9iPV0iWcGmErgaN9sSZO2EnLsxk4HDoHfjq1ZH7rflNlCawY
VXJQFSiG2T00Lhxhn3fpVBuc1wD6CSqJv3n7ZZoUsy8L+5CZ1V3oe69+1kRf7OFT02iyLJlDwb3d
PFraDny1bh5p4aFvyjUkD5djj9j0WNx/3pUTpoJecNI6ro4ZPvZw7CTNCyNH+wru8vyslPnPICAf
JyWM2iATHuoxidefN3lqQXALMywdp4oeqkPotxmqkTvv4CeYD10F1YPULgVYDY2QsZLfqufiDQWk
z1s8YZ+g+/p3i0eXpaC3IbeDnPVQE+ZKxh5iFWcH/etFniQZ6MFwrzSf9GG4/LzdE8ephTfDxUK3
LMsTR6afEq228ClvPNTIk3aeuZjj5Hp0u21ah180dcoUEocwPZwELjPCODpJ3db1oQKvooM/kNua
AAnkXbsuOEpVAFu5TDkl8SqAbpHbJDz8H4zx7+2rPfPbrOpdGyWa0pQpxvmSAkjYaYstDs2ibLGM
kMqmUQerGLmgz8f41NwKgXHBazENfIk/251kUrsIuESHyY329TgtOYvP87TfNUULYj1Hua+y9ypy
/Xm7p1axsHGTDNcxhH1sZpsuC/yUwpGDyidJpM6aTpWAUP2Go+4ofeJZXnze5Mmu/rtJoZyp34Y4
tsK67yh4POQIfBA6Sqm+KdYgyR5VYBbuo32eW/tIat8+b/eLroojk2o6SGAYaIofwphTLWpuAAPu
DaKwKo3iBekmAiv8eZOnumoT95K64xKtPJ5Vp9SogEZ19gCkDka0bNvBEaxWkczdFQpky5xzq4mz
18+bPbVhHcM1TMO1GMBjd1SkZNRgcwsPRsk9K6zwf+Oh0tcDokTmGVoqJPU+b/GUmXe4WeCt2S7H
45GJMKDpTbMOM185ztU8mS8etGUcYV8FnE952pZD3R7rhxDw38J8lILXJcVsrNexe1Xp2HBEvZHj
/04QLSfE8Qhv4XUnjQMMR1/M5ulO/rvtI9vg1R1CHEWAbeqDrS2yn6Av31R65T8YS8580yba9/do
Drp+njMOjCWwkktrLm5VfgkFuqvPmzm1HRwo+R3DsjG5x6HZFP4Y3opQz0JMsBbzIfIsuCXK/Gma
bA7NEUWf5otYycmFKbkf4QvAmHVsbQbCIsFYMXvAfJAkzuHWQ7lJ9gucna9OEhMzcuzU4nb8T1vH
272p4c9PBLOl11SlUbkdxe5KcItQCSiV0u4o93OT5lUVc/pU49V19YXFOXma/f4M6hl/M3VDjoR9
Kxhj6tcvzcLYZ1m7mKUE9+mE5KrBwykkWNmgc9xAvNKZX4UhT4XlsAH/HoajRTuKcHZkncApMbvU
C6jCLUBx/BsAm3XQ+FCv1c4FpBLIxf4nsRiuFFg/MjYcL8cRB6PvcvRmLRbzbLqLOQ3jJawQ1LXA
xUZNRVMioanni8nqqm1fTenNEKFw+vlKP7VvuSET08Yg8ixHhj/3MsNvKF+Fuge+DQRIUCQhnTsQ
4P68oVPLW1q04NKUTZ//nG4zC8YWjgq2lJbvmtZYZ+VAd5ObMRZfNHVyaf3e1tHSQqFhCmF/w1Gp
XbjU5WXu+XvloOVFc1UHzc+h61f6mEKhP+454b6wHifG1MYZJcbqoLHkHBt8JyKMKIOZw5QCDmif
FnpSbAXKT5+P6KlukokwPMsirswxqk7Y33aQ41bwOKZufhOg7z3dAPZUsE7KUMBccqWG92iiAg4q
y/GLAVb74sh8OER1de4SZBzJufzZ8CzQuMtKUXAnh1JgttC/rTXf/6J/J+4t6u6ATy8cg6uEGubf
uleLbBgSO0sOkGDAZpFne/Qe9xwMa3TQQZM3XxxhJ1YoV2kKpEwymVj/o3M61aAj8NIRbGXoPEkX
OiBWjBZll6h4V1+M4Im+cVYS4iMvLLg5H7m0Zm0BloUx9JCABFJIqwrmDxC5zrJNynviBl8cLh93
g6Mp43ZEgsy1mXr3eJ/DaNXJAa7Vm65yw5fEm2CEHb0CdoJcanfoAA8+pTUadxcLpZcmEFCE9F6V
P83daD/0UYv0ZhJ13Rcn0YmV5GF5uMfbBnHX4ysNScIyTuaW+gbM45sWoU2Wh5a9/XynnNiQf7Ry
tJLGpM/h/Wi1awTC9bXsDOcKnQZ3HadGsP+8qRNe7R9NqUX226KFmCMHea8HByuLNlByrSmLfvQz
2aMZ4L5GsJwgPzCuKG++/bzhU97fHy0rn+a3lgsjq7PKNcMDTLSQNEOFUurnFA4uXI1KheJhyP4v
Z2e25DaurOsnYgRHkLzVrJok1WS7bhh22815nvn052Ots/cuUQoxvPqiHStWtCGAQCKR+Q/BiWrW
Js/ib7eHvvYRhUqeZJggEORpHUNBC7KxMtk66Ghx7VI5NGHQ2cHMR7wW7uhfKxZ3pULJZPpg8Es9
kV0rsg5mGBxbB+MbpruJpXKjOtZTk+SvSGLcdR2St0q+wvbo7+MRGSFFc3qJGmFvcmYdOQRT7STd
sdcELLjoIYqkF9MUB2+Uy82zuSh7LUbY46Jq9I00Os/nHxQNKRlxC8M6VE2GgrZevOrUWZcSKK0B
4JhX6DN7d27A8Tt/2UEdWuyeA/PzWMEYHWTjqBviKUmb+7AqN0Y1qDNB8MqWHSsZMr0gyodjz+N8
wCCN3FIG5HV0tAxzJR1r4zfYUYmlfnSW2JEcHkaCsOEXM1nP5UzPBjYmz2zblxNbG08pFIwRZEj3
bSuyO/TMR47Y354OIQMgYeuQ7FHBmHxGz9ASqY1i9yhnqgb/wqoeENlLln8/ikDaDRgOj1sxTa8c
FO/0JLSw+PXBiiOj5q/kUe/29ihXzqBAN8lSec6CaRL2JMggDBF3Qm+tQySj9h1IGz/xNy3GO2GV
v9YObt9ls2I9ng213QhjeL09/mUg/zo8seZ8w7ggCEsHn7ujb6RPZIBQngHtisIoZiZ6GcbFCMmh
UMBsOX6TDKdt2zLqDN86ILu1SDPKPeyQ/9Bqivib5Y/8odtTGy+G8wualEo3Fc6BAWRmmu1gb+gM
+HB3NFjcu1SD5ACSXi3STSuU7e2hrp07BcSWjqimzfNn2misXVFEeq62R8DyCY41dkbHIpTRRnLD
6k/X6hjQSLWyawrTelF1QafaJ1WY+RVXPia/wh6hGSbnYxrfcixAZSUoy6MzSrzCqZI37K4lTkwq
FObUOuK2s6zD/sHVDyjIPUK1q+Gw8Tq9/UMuH/tjDk2OaYGMsEjcJ5sKE6yh8oPyaKYW7rWxrqO1
j3eGhsjbQu2RaYoGZGWwq8rmPoRy5auj7jciMUYIGFiz87HrMI7Qh26Ng90p2YlmqAM5BEVBvcxR
ytJxAVaM9BWBPWxS4yZ696UGpHqaV+qxDwyYL1Xjasu2iYy95crVJoCghEXSgPO0XJOyObL9W66M
0cO0gjud4+Xqom147/Eau7dk2VtRHn9OawvxF8Ra9ylctmXhxXxx6kZb4iLSVSF/kV9n5XfRJ+iC
OW4ByrW3ftapEZ0slNkQN0Cap9KsUXakIvz4oblVmjx7NNMi2qR9oa50L69WiR9aK5NYBelRVZ6z
KG427ZDVCPYIefRQQoKvN5BbMEpfe0ztBvi+HGtPgQvIOhNl89BEufNRtR6OjCKCS27YUNHyYYXv
3u8wykt2iQQdM4l9GWkfS2BnWAZYZ5jtiaVMHpIAGTPeEjjkqkG/r8O23RNRA5h4+btSOwj0uVXw
wCLBKJXCCuUEoZ0608jeePY4d6mq6Uu5hpfmDmqL+hx4arvW019SYGbYmsCszlq8fYsuKrZkRu0i
oFp3KlSXqfiwQEKsXrHEyGIA9VCAepQd77tE4XsLxwtfFOStN1kkR1Qla2nXxTXON3aCG0/WOVvL
qPsXF8xpvfBRFVwN/GVvTeXIM6nOlW05BiHs3oXCW336WsBl3XSGrjZPjod8Y0Q3B7EoyfpH8izj
KTQMfS63Uy+jnyoLxjMVHgJAhs7PQR90qokfr3cUuB+mcfOEZu9KL0fP5ZEmmdTfDetnrGCkWaBS
Nwv+uJIPqLbJ8dNVnU7c9EEb18bQDb5jHbLRWke4WK75SoTEcY6xOZULZ+voUbm7HXcu02aSyREQ
puoKu0aZpFsMl0hZEATHSkgWLG3ccJw8fbk9yJUgyyB0zi3etAgBTrIPKmhA8xteBVIm36k1SjVh
ifGd9v7Xw2C0pWo2jXI6stMYqqkVJk8e7txlZboPmer3eJcKfZ0bSr25PdSVbwVuCaIJTXlTsF/O
twr+ArzdMBE9ujUKsgpigeVjmBo0Z3auP/eNriwfOO5xV4zIFRp854O1SudGZQSIOzIMTqzmYVVn
e4+J2q9vz+raQKBXKd+DE1PRFJwMZHqmFvaFQCmoWHddc5BiYeOeYvxze5wrhQDybK5cPhfY5gs8
ZOL1pkNSExxVEz0AHLxcLCOKDtFqxL6U6BvORggkuPJ917zCYYCT6Gxv/4TPzTBJdfgJJh18tgAw
tMmiKpVakFrxE/pSQXlYReEftZQBLQQ0+wqqZ8tA9RCw61CUa4PcWTmmnqystCjfW93JV45dDus8
SJojBtDZXYGEIX4zrv4YUqhFqpGXN9rw7qpKMmupezhg8GJM8f5Q2qcE7ZQn6slkjRXoDMmXBdwU
M5+pt1z5nAaoAUKnLI/TnEyxbnMrT0TvHYM6RXDUww8jMh7k2O1nsqgrp+HrQOYkI5YiL8M6m65B
E6hPURQ9egMWvrb76FnYnCoiqGYGvBa1vszMnGTGfpUrcjOCFooqv/fS5qSn2mxlfFyeyQ4xwA6Q
oZqcBcrT56dBGGECWV/2jmzOY1HvSrgv4x/0e/ufciQ/aAJIwc7s/HVbo3JKCUD6wLh+xx9K9Z51
H0gE3d61V38SOCsFyAlNy+kDS/eRetccyz2WPD9SrceeB834RddjymhD9zKqbRPQbsuSaOa8XLmM
dZvkUKFaaFENmIQGtYXC6w90LDvZQguV9V6iVk1VmVu5a6RiJh2+8oEZTqfxZSvcTNOrGOgQtlWy
REcgwC9RzqLkwS/iOQzPlQPCKFgRynQdgO5PtpETlWhehKp/VNP+ecBMNQ77F1+ZSyzmhhnzji8l
DQm8dR13WXAU+FXjhFN72YutNAFS20n2cXuHXFk4mjggoDRV4S0xvQMlOolebuTesW+GaiHb4aMO
en91e5Br25AblowBTBzFn8nJsAthRWZH586M0+AUZoq7hBTjU4S32zVbtFuZKp6ITt6167J0s5nh
xbVJfs0MJwvKQ0m0OuH5aORmivJS4C8xO/JQF7CanaHhGN30CZYTueo+8ubr9vmA4bUe5+a+KZsB
rQwk06w0xsBTxUOiQ+t5tK9XzY2qFrG6DCOMeVEAEFs0G5MnvMBqdHpb/1GSYDHD0ZMhsStZtmky
G3YipkoLNUdvM3DDdKn5UrYWtdw9iaYrtsJV+hc18WWwMigo2o3V3xekXD5EaStA7zylQMKZ074j
j55jcVO1iPpG2PMZMpZfKnZd26LAsMCCvmxhvS5wqXpUSeN3ioEUklSH6mMtau2tUPunSqlPIcjq
7SdQEDukh6GFRlugu4A9ERaFZtOW/KZZaOa1ogwpCveMxlN+bCeeb/IgTFM3tmuiJWqvbpuv69L5
Y8GhVRVe8wQm1Hkr1HhQRfewSdKTv+53kcgSKSygbGSA02JJjMSbbJae4JWu/vS6Rqxlj/VrdC36
+9zPAI6jgdC2afRMK82p2Wo2wmQU8nWMJc2M6N/twKn7aMLMRvwrcZdiL7wsy+BfVGLPlzVLlNwf
usg4BKC8FpTs4mXVJN/tKP1V20Bjbh/saweL+jnsDMoyBpTB89FcJ1Ays4nFIbLqYh0EiroyC9ma
WcBr6d/Zo2M6TAFmMu9s5Emj9mWQUfBq8vXg5T+w+kTS1TCfID7v/Fxs9FRfIB6/BZJ+sHp1ptZ8
LY5hUmMQMaHDqMb4/38JzLbRRy3a4P4xr52xFXuMKjyZmrs2d1dKZP6LljZ1fj2cWeUrw5L26rQP
yOghxE2Oih+bWDYOdXSsVMTKNQsIc+xlC0n3N3UsnTxPfdS14GkI0/Xtz3t5EfG8hJc5UvAAO015
F7rZOkFawB7z237VKD9HhQMymtuDXM6OQWyOIN0C3rPTDkWbuoXcxHl31ESe3sPF7O56BDR/RXjo
rmxPhrTtRsK5N80ALXWvCWYCwZXxVYoPFi9owtEFA1WlCgSdpm2PZYNq6lgf8fIOOeIeFZNmy+vG
3vUo0A2Ekpmk5cry8hwEDT/yJ9QLOHzh6k1dN1iO6GG5CKEYZv0OVc6Z3XMZEQCgQ7FVPtm9/HG+
aelWYxnf+O1Rc7U/AjeK0ooq5OILY+GnRjgzp6ujsRQgxmjd0uE/H62ndhqWhdsefTM91ZwNKMRQ
/wrjzqvmcpcr60fRBTyc/UnUmo4Vp2bc9qFojqUnt/cqyBTybaGhEtqlMynE+LPPc3uTpthYKBgx
cRfE2qyh6aq5g3vE2+l7BqrRBu/n0G7v0m5dec7MnrwC8jEpfugQXuB3XaKsh2owMG9SnLGUP7wY
hbnSmh+50INDmuXtthBBtCojBZEjYMtP+WjFlkkyhb9SODNTv8J9Gn+LxaThCFlkiuefNEr1wIu8
T0U0b60OqbJIDecOH5Alstu7QjEfbYyteZzWywirVgVyTGV7h9weXbYQDYXm/l/saQtiMBGYLjzB
abLLROfRWWx950CZDWZrgZ44hktz/ZTL221kUTMAFTbgidO4K0L8LAJDNQ/xYL4pwKPlQJ+BElw5
LoCiyb2pptOyma5tgCgoGmi0YyNjQP5E+zfWI+wYgo3Rp8+34+yVjIvpfBlrnO6X2yuWMldHXKE6
4inyS5HDfWj68QL5vgcPSa8F5ebHXLLwqip+K4WAvYZc0u2fcHVB/6MxgErLRcHUDBCJ1RO1POqA
czsUdKNZCsSVaM6+ILGUTRb04q7UiiHOKp3GpeMioLmwMSdbZ3EJaQuUwaJSA39fAiTdqK45LHjy
1DNF6CvNEb4ib1DqKDyoqI2dr7LtBrjEI5Z8TLPMxVQZIVjVf5biYpV7xY6W+aNNZ7h3LcRhxF1O
OQfbEQQndOmpUepnKUDquKzDmUN8JX4B96dhzQMMfNe0oiokrbatyBEItPvptgCXvXQkA6kQ08vX
lo0OoJMM4Uw96cqOox1JCZevwQ1vTSmkmlsaDko0Y4EVV7Ha7odFPSjNMrMk/TvNGWlnWkmzqeKo
erAG3V9lBT8na1BbvL3xLm8K0NqWMp5k8gyqiOcfhXRRwSZAkw40zbRdr/ju1st4+zW83P5+KDrZ
1CEI2zREp+8ahUdT3FUAsvxafrIL6a5w012n+TP77MqM4AfyKeHwjZfgJCc0Fd6UUcwwaLfGbvBG
a7cv8m+3l+1Kz5UP+GUU9XzdpN7BfUrFA7kr6ydPjX9IvvSNUsRK7cP1UGv7DEVbo7W+CQSEbo99
GSsYGrgZBC1rPMuTT9YKpxdlWTqH3ICHmBsW4aqdqwteht9xEBOoA/1rcVHA1jgHtZVijhTBCFrI
CoIFo5xUqETvTZ1pM1vj2mh0yymHQdGi8TD5Znoe9ZKktoyWew9qXj5YAh3EItsU6hzb7tr2sMEE
UvMjCtKoPf9wZm0BJUVCEMFXhBr7qF7XqvxLzsz9zFdSr30nGC7AY+lBgaycXMW9HnGcnJpMBT4L
cGykYGnNx4sBqbSFkobKQnS8kHr53nX7376XRXeljBNULFV/4qD8mQUVigZ18j3InFcBZtIujWbb
tO230DUeCxo/fos3S6QgpmYWp6i2N6Wuf0rPCdVeeoP5hCLJm8KGJDdZFmWG0D2umujZQa8MZeoH
ZfBcNqNfpIf+vfbiBQ0Wd56xb7RgU3YeqkfyP41S0jTmf3ROe2gq/11zxTfXQdTSEnhdt3W8kHvj
jylQOEvzQ6MY3wsJ4VVb/TY0KZhcaRdZ5TPQ0C3GgGuppbFaWyjYkZHRpcgeZBw0ELiPrWWJWVCj
tnujjN7gWSLqa3Mnhc+NMmCEIT2QUu4kxX0KhuZ51AG0Xf9XEcPwQAQP8/PkfQBr348eMV1AFyRM
9FWUIYTl2KiLqm/j8NjWbTJdeykrZz0YmHN72POiG/yAcsIjRoAandEso7UeYYjtqu0SJNB9axrb
yAjXgW1+4ONx9BAk632x0nMoLkPxkQzmPi6UHVzhg1Z4uEaDQ3Kje5YTdeKgUNCV69YtNmv4zomF
LBn/WkZ8V6XFz1oy1hHkAwtccdoYLxjD+yvNqx8Rfr2zKn1b9Dzz8gBlHAfivKpm+0odtIWaGEsz
zJ/HualutbcDfHzsdFONXjtptU7axoNshBBVoSORnOAeu0ho8yPWHexkCY+hpg73QnK/4XJ+iqv6
F6BQZdGrDZ6CedYHi0zvpTUM4mQ1KKNyVIHci4Zr2LotEmuLR6y+SQoubyfCcAVLpPHtTTDnmYCa
VCl9z/yoXCNHg16hIzk/4nasugFUWRhprx51p5H/RP0gpQsz1jTE8HN/FTiSTat9GEoUriV/n/Ql
JnJNrzeL0gprXIJKX35QTcujGdRmqJnyd+aIJC09NB6fOj7F4NvWk987Hs5cBpqJoTECGABYIdoY
qw+u32DR0edR+ZiSdz5j/xKvpUjqcGXW5FfNCLQN8ODvCV1BVR/uS699F6G5H5UJm17eOr2zdb3h
3RAZPlzRoVKSx1b1UMj3tmqGNF+h3He+uQm4dfyiPTg+VNCgu8tCmLOO7X5XO2kZ4bQ0bgavFMci
Vx9MrfyTu92jV1kHX6veutg8+FwtCOo/juZ1YZ/fpWXwz/htq1pZueSIjVq+J0nz00vDYx6p29zG
vbI0h98hkbq3sBePMctcBvkYQ1w9XeS5ny3KFGMiy262ihUegl7cWy1K35Wunny0YmqdxrXZkWfr
BY9tIdADtb2fbocXhGz/oZ+p4KOLxpDRUPeoMB207IchU+4sRUJrQPlI5OG9d2oOFTq7Btbpvq/e
o4yFjBwWRYl+bD15VZnyq6cp2wqgntFrh14P36pUebJrTGlHtTC5NBMko/sfSj5Ei8LNHmvVexeR
9dS6MpxTOX7QTfURWZ9/LRtHGCPc0fzEtL1S73Qz+O54wwMGmP/0VR+iCOOtFds4OpkbcRRHK3Rx
F0nVUUWLzxFYVJv+KGLiPSAYES3GH+jmKM7Vo5G0tmsjeYdr3kcbGJshTddajJquZGIzUfWyeKVK
C7pJ2bR58wsNPXlTxmIJpxonevFhoIRmejEW93n75vXBKuyt/bghRjvJNiv+CdkkSAy/eopyksMa
fzxlH2BpVITi39JsnyLHfndV96lmLWIUw90kfs7iDscHXOOXldzGeEHjCBpZjx2AGsfDq044w950
mvvYVz//mzpr954mXrUo2uEC90zfhBJ/aR4czdwjkF4tiwaQDt7Ky8ZDC1rH4WzNxltrerQZGuk+
0oeDLnlbNwNOFNcAzvulLBzMLiKXQOV+s0h6xmUrWhN18H7YQ1WLFhoHpFK8742EJKsIOOZNAkEZ
A/dTXeqY3FYGEqo8r5cI/LXYPVEL0RB9MzTgxrdv4is3vkaKzbODugG000m+VFWpb+lBYR1Ajd9r
YfJhSvUaxOhMCfTqMPTghTApM+vTtEzxKIUkpWUeKD3kGrivBSiv2zO5kiZpFMv/Zwh70h3GBJXO
A/WlA9IOy1TKHjwh7/XE2snBHJzvkzN2XtdhtXh4s3KfAINJ9pKGhRM0ac1GYcv/zqOYxroU4IGY
6WLZdAntW730d/gnY7crJw1s4bDbG6ER/ghTCJhKlaDBVBdcyBjMRgtaCMNvVXPSl8gpw98xVbD7
PhDJThYUjDx414+Y4GHlh7fLPdJf9qrLG3+H43p4dJ3SWBZKCIZL9PU2Q4d+5tHwCTOZTPfrO2ja
eE/1mNnJgXtE07U69K5f3RkUrTdyoWcf9BQKOsGIt9ieXW9bXIK3piphXdBL3S9LoGckrLTeFKFS
IuOOAu7t7z55o/JqpjnIVwBMOoLVp13CWCl89KS89hlj5F+Kho1Oax8cSfvuRhBCsTW4PdxkJ4/D
kfGPfQudmh5MgPMUWadL0hhe6zyj/vnL0/oFSS6Gzs7f7ebPYRTbgpcJKB6602SH6VlXkfQj+qja
wdLUvJ/wnOoKh+pRkvT2jKZVQ8biQEIxhZSi2pdlsYFOn4e/XfZSDcUirUfFfUn9rdL2iZWXUcbf
V6SlC7PKVfK1z5Rvjz/BpDI8z15gI/QMIDxc9JJTiTXQEj960eQmHHVtm0dIgfa9Pd5KDXpS22oA
gY014hxP78rMabGNFGIWGHTw9NVtc2A6HNiSF1gOQh6whNg34IMT+T3v91QIm/iPZe8HBWoLygO3
pz15ATFtMGpU2O2xxWxeYOXp6ZZOYUruCz6AR9MlYZjVn7rcq+MQoI6o1itc+5PgjsyRlA6G474E
yFYP5XuY79FxnYECTF/7/5nI+C4FKkN/a1pVHRLJp38WOM8RJtE4pZqe/pjAX8GosTXqZdGBarIw
8LLJh0T1GshzJcrLDSRGQidUYkAC4AUm0yxsFMsJ+lgDxn/C5J1vaTTlquj3fnjohTUDjrmMN9QX
RukXY0SV6ebkZPZZmblu2UcvCbKjXYZNgfgYSpn9aS9GJt3tXaKpxJMvsZfVBTzGzQxMBflptst5
vDEyZI7zzImfVcluvqkuPuZZ0Gv/oB7kbftBlqE9qiicN0jrDplfvHQdJhZ64Hp3Q91Y98EQDHsY
IDJ5WGG/IUborCFudWvXtovnJjIThOWDbuuLLHjs7CTcGxIa26nTa+uKxX62Y11sCgk1IqsztGXN
Y+PekX0M4aQEP0wacf1MRL/Ytp/wWCBAJmUPCiyTFW6F2SqDJPqTFYp2UaXGQw2qZqFlxu/bi3t1
IBaVTGqU2phCr0wvGXqzLOrnyAm7RV2MjNIUOrRXePZMkLsMNcBlEA2yOIW6CcFzMqkMLEQb+bgr
eI3ykJf2g1xqa5Asf1zs2avRvNNNNm2hryWsHBoMZRa5NUfWHffKZC8RSikj0T8cr8txPb6U8k03
TStLVdLnJKm+e6jgJb7y1opvAye0QalM41rrYnsmxZwkZkCE6ERp3M8oOJFrTrv9Jm7QkZO38olm
5kMpWd8yQ2AnY6FF7cbi1+1PehELGMyiYAuWmyFBDZ1P0YD3WUhmoj3nUfamjbbTBYKMdfQ9T/Q3
bH6/Ze0wM+SV+aExCaGFpEAg2jfJCALJS+QE9ednz0BjPfZjajktcvhF1AqyP9+ZWc+LAARMkPSK
fxDP4+KeTLFH6jyLvUI5odWlLBILd8xg1xZUF7CRtF5vr+eVI0L1n0YWfQAi6/SIpNlA6V/W6mfR
4LNs0DLcx9zEeLWgE3N7qMt5gakBDYJQCkiJCxxpqgUSFQQtPQ1RkVCvQB4lhKBPG7/RN1lWlR+y
7mMxcnvUy683jspewZmG5tI0n1O0VPYzoZYnwNYFEuDfuPblyLNXs+S4qyPB6aIZypV80WOyBFZb
StHhDZ/rm6GOXzPNWlmw9uWoPt6e1MVBh4pvfhlqzD2+HPRA9wct1e3sWBX+duTIkrmNjkiC5HF0
nC3aX0YmzaykOr6wzsLL56gspgwuCmD8ZGM6llblJZy/k1u6380q/2PgNuv9a7wZfrIefWzsXgnW
XVXQb0arneJNj/W370eriDKeT4KpoMi7NOoOITcn8n4r5WwxfdpcIhqNS/N/P3L8Sl+WJpbMWg87
Mz4lYW0+8PLHxU1PeL5DRNkGWZo9lNSm9yOFYt05srnogkzF5T6VV7e/0eXJOv8hkwtBMktNQh60
OLUmpzist07pLaXQ2NweRrmMiIwDCZ7WInCrCyBHICdd56lo3qOZgwmRbmYrBeOUpewHXDgdqb2k
yy6ejMHQ/Zv2ErIYIW44zZLNgoUqNiWvNAqSrdAl+s1I094nil2coBUNj1WeAIC8/YMv12WkHAN8
g95J12Pa7khwECnoG6gY+PrRwmqNH9zTH4razO3Xa4eEVw8tdDAK46VxvhPctsRJsDfK0yglKVMZ
NJPR6djAOGm0IaP+hEDK7bld+RYIhNs8c+D/60Sd8yFR+dPD1MszBCRxvvUBgw7wbp5U179LxQ43
wdvDXS6lypMY0BnLCL1peiAHV/aE1rbViaqLYpzQq4+L59tDTEF243ninuWlyscC5DyV1zGlPi9y
uZSPIRZ/EobPdFXwgMCCSCyhdi060d8BY1i6/j/C3kc5TcBwDj00hrPzwKOxpKRW4MZH5czJsna9
qqI+asXHQlH3dtifhgLm4O2JXn46xkDYEaQ+nTgmev7pIoxA26b2wlM9tM5rEw32sooajI41NZdW
meypC5yF1OeitoeZaH55MZ4PPQlZrm/xOqjpYmkZ2jmSm+AoaeMu1KEL96DW2BnymefUpy7XFN7M
WHsAvoNkjjyZL3Y3cdEFiThRJf9XiZ2f2PHeXtHL84fkGZSRMS2m9vgZuL5E4jxQVXSiw/LU9O6O
gvGnzbiFNZC68xRpvKM8zJpvj3k5q7MxVfX8KyJNrkpFJrknq3WaRWK4HxnNi9tjXJ668zEmKydy
I+4kLDdOg02Xyoieyih4la05btj1qegIegvuW0gT51OxJKQolDJBVCjqdi4CQy6mcP/NTP5viMlq
DdjHDaIeipOoxEeVIwiIn4uVz3yTaydrfIPx1gP7AnrtfCKpqjSGk1nFCY4v/SF9kza1s8xkjPDU
shVIJYf9Mmvsn//N5P532Kkugtz17MtGKU613PvLUkT5kiypX/Y+ily3h7p2gKlLAyThVhuxCecz
bPSqkWrEX06an945IqO5rTgvat2u4dS+FgjVzgx4ZW/AyxiRJOi6jkWZ8wHLNnHasnPSky5V2TYj
3965Zd6/357WlVwKCBrVOQoi3FwXhRdZxg+60Vr7aDXNfY0BJeSD7K7XmqfS8J5yO3zBiiNbqpgD
erL9M8fP9vYvGCPfJPBz/fATQOCOwMfJwqZ5CXpzsE1UZZPnMHHfQ9XjFnJ7Cod6MXcFXDnYKqAZ
4tWI5NamqLs803rHD9T0hE8zFmqYaS6C3t+5AJBnvt+VkVBMQg8K2SQ4s9Pqr2l6RpcaknmslbrG
g1ndoiruLLwk+X17Aa9sFHrOpgyHg4WEqHi+UUIJ2K0VAgqQaqPc1bKd7mEcRn/X/SFHGC9NeBPU
WihFTmsfgSlLtONl81ioJcpuSqY/AcN091Vr4qd8e0aXS4fyOrjoERIONHsaTRDLEHVuK+KEnJZy
nwIZ3NOgEOtadqr97aE+WcuT7QfMCdgg1ZQrJdxO0fuyaRSBCGUl0R+Nq1+RDdsmtqwcGWr64wu7
QDofrBB+1XndPCh5EZxUsyz3hWknu8TzpaUWBsZq5peNwf/il0HjQLVmlM+dwms6meZR5KTiqOSa
+hH6uX43yCqm62ZYburaA0jQU9Zvsns8HFysOnC1sh0jmDmfV6546vrItHBmBHnoJA7llY8El622
p7AjAxxOfvviOw8Cn2G3pAEGT4rtfXvql9+fcPRlyHHHf8kqcGhEyMNunKNkY4cqcCFbFWX4rc29
uXBwWfhmWxPRR3nMUTN3ys4epBCaF4qaR+AFB1MaDsUQpQuBS62cJDsi3jaStQesFuplnetvt+d5
5U6hLoNUPCdr5KiO6/BlnqYG3tEb3OFIyYQsW8+7dRBjxIsU+imw0sc6b+YcVfTLBz4NTy7p0emI
NZ6eY0WoRVEqnnG0ERrEXE7udiYisg+GSPV1p2T2EiaWsbRyXV8acZvbOF930drp+hwAjJ16W6nX
wmWhKtk+bTQMyv0GT3jAp8s8j6J9YJc2xL7O3/PxxCattHAd1ghjpLDt/rF1H7h+npdbQyn0Q+F6
2O7JPW42XkcVO9cqZ6VVsvkQUn/BeBZDtLUemcq6pU+6CEWSvCUE9mVkuvLSTYPmr6McnZxRipYq
7yj0NMljqiLvgzy08WXqPfktDMz6mQ5Idi9ZXjzzsLu893Du4LVDGUOHpDttpzf2UBSg56JTkPlv
SQpTFn2phVHZW9krv9/eaJdXBGONcnqYu6G6NH0IZMKMkjjDBUEu+3dQC4/x4O5uD3F5ZschuH4g
s4zl6UkqWxpdC/q1iJ4l1/eOquOaO9id3Z0bmulMzL48NgxFqY8YgMfVBX+wSCIphLAenxy1hDRq
7wP9XwRh/1A4lebsXy4TW8ai7v3JhKKXMTmiCVDQsCzT8NTbxb4d2g8VufKgyg96p72oVH6gvCQz
4e/qmGMXlecwIiNTBGfFhdrLzPI56jZlelSlcgF2L+l3qKk2WKPf/nCX8Z0ZAuMcK/u8QKbxnZaG
I8vQy05p6xreQjbUaqUNmGf7vej3dq7GmHXX/TcfbbfvVpDNaRdfngMCEo9xMrLxR0xR82hORmXX
WsZRVvA0RH70hyjtHfIf3yOd2vjtyV7uUlI+mCNU3OkvWNNKcd6KIMh1RzthX//SpTkUyV6MshzB
8+2BLr8hl646/gP7WYU3eB7aWxPNUWew9RPokmiRp0fb+wd3xRrn0zw/1pVrLtsklWfu6iuVHIZl
LYnwo0LldLtyPql710IcASeuhrR58IEeaHJ9Z4UfVTUsq/ROMl47UGZS6D/W9s+snwlrl6EGPh+5
G7k15ZoL4mBmO6LP1cE6FmjnLOyw/bcP57onVxpxqC3YvJoBprB7p03xFi9O089zA+W/ZF+5+Y88
SX+6Q35qkvjBzfMl9nC7PlQhgyrvZMU0k5U5itBk39IKMz4JzBTMKIAAgj7/wkYqu1DePP8Q4EA3
ZACV6ca+5pW4F5Jxur2bpq+0z8EAeHBGiAi06Cf3EuCkum16yTsYub0JBuWlzNVmEQjnlxVnD6AP
woXXBhiJ68vUj5qlhnDA3x2dz58wtgVgUaDFdgFh94KAQFQrsLsSZSdF/QvVLDRQlLlW4yQe/f9x
6DaSdfFIm77QBoCxXlpnHslBXD90yMw8Jo4P/CBvnZ3T2eVSy+Q8XEhKUb2WvTenDH+BlOLDjmqL
GlRGbZQLntxkgaUNhTIYxQke2kpRHofqSY/U5ehjGPggABt96bYYuj5ZALN9/63dRB+jrfntTz6J
VOMyjNxQ6rF4lrLkk7S78Tvb5XEgngClU/oFeD1LctOubGF689R7cbrjiTptDGaFjlKxbqQnVBCX
GsUTLzJXrZUuqujnAEjcMA+IbC5EMTwFKeR1XswlJvSFhCHxdvCBpWcnZwiWhrZVk3ZRe4ew2iXW
j6rbl7icS9Genx1ney0KNwovbTOql06ZLQz1xYb/EGlYQ+RiZuEm2QELx5U5ku2paFNVmz6HBR5+
IkN39ZSpyXPqQMlOlOAVRkSz7rL+uQMfdPtLTd8QnyMCPjJRxSLWX5wMx6uEnjXu6IeIX33tdcXC
KZqXQUNvhTcSLuS19malQtu4loQnZuBub/+Cy71CugrxiAt0lJmaXuFcdXKM/1L+VKWgy1yt+iba
/mcDkXRmbaeB93OqX0eavMyQEUkbM/a6J8mDgNBVFVJIgWkdlcjx3oo2VnfYvKCNMWyj0DdOudC9
ZR25/a7183gGxHO5e5k1FohcBIgQXLyevK7ue3R886fGxDr4jlz9rQuUhVsbc2fxggc77imkX6Bw
kHKSIk0OY6iEpYJfRPeEU8Wy0KWlrbx4brzTM2k1+tpoBfBJ+ykKvf9H3Zn1xo0t2fqvHNQ763La
HBpd54HMUalMjZaHF0K2VZznzfHX34+u0/dYKcHZ1UA/XMCALUvKzWEPEStWrOWhhLKxUJMo0QOI
7ky7vg5m1MCbfvX33zn5GwCJs/Qanl+SqVv1XDROfZr7bvZH+PBx31+b7ngpGX/vMS8S3JDQoEGS
Mb4+55zOwm8JM9CTE2u7pIh3hTr5UZSuLEH199c39e5YdHQTDpKgkkm8HstSGmhM6dSetLK276PQ
wlK8LqdDpaTJSU2b5kKwco7+LPMZEyQNmI5cjzrJ2YvNRVIpk2u0p9Sestu6NxrEJUpjNbjliDZk
XfpsVM2jG03atgY89KsMNnjWuJkfuOPshXrs7prIKda/fhBnUdRyXUQXwMx4UdG1eN65D+GkkhUQ
0ylE492j87zZBz2GSb8e5SxIXUZB0IxcDdooC+kcZ0O9VIsiRZmBeumdiAWWwHEZQzcbjxZ0YXpU
ssCbwQIvvOZ3tuifx30D29uDbo5jPp1o/ITQ/23IdmFoeiVq35p1KU57J3Z6dZfnu2PlJlk4W8V0
yqxYuxNmbPtOfLQDVcfIVWC5Fbux9lTVpbgRudvsJkzshDdA7L9w2+89bhAmnTxchQ54DvcEmC9o
mcjm06CHGYi+Yz7Z9NfcFGEW7QMVu1C1VvoV81RcEBV4G1ORLjuU5EG5SA1M/fW6wi9Dw+KxHU70
kXyEhRz2ObTqyMv65oEaeZPM67/t1LFMriWCAcCFR0IX/esxO6gtWh6n82kyYQBqk+M7YXlyx+YS
Le+d08+CRGXyaAFL3ySw9M0Y2JDM06lwAk8fjrQ5eyR6F17eOyvSxjIeF1Kqx7Ctz7cmu0kkehrj
KUzC625SP8+Gsvv1cnznRji9oRGDoSxDLcvmJziw0SLdSXK9OyX4ZXuBHYvlXIXbkNvffj3Sezez
uM+ha4GyDNPu9UhMbXvUO7RfjbbUPmSK6nplEBSffz3KO7v54qO6rD4CaqjSr0fJq3LuFPoJTv1c
5WvX+pYJxGwHpb5lzv16qPduCKc5UFSOqQUXej1UIyZbb3Mi9Vjpaq9U6fxvg0saBu+sX8iPi9Yc
7aUIq5zdT5JUtUIRqz0lhbMnDYfoHlKg6gZ0MQRKvNJoOlQgiwtxzrv3BicbyXm0Bd6QlWUVz9Jp
6vYkM9lf6Qn1zVaJ2wtP8L2XBY8dljILiUTz7OaMqLCUQpPDKWjV8Apj836tG1O6axr1O8WG9MIB
d05pWs4ewDuxkGmp9bzhYhhzb5u13dQnPPiG750TG9/aZio3mp6KYzJLvM3awHwWbdRhgyPQQ0tR
XtwrNJ1tlLEoPks1yD8l84xmgjYHe4wWcukpJOV0ASKFfukYOXs+y/umALYA5gAOTLOz7UxpMrwh
p9R+sCSqBdW3bHgyxt6rxvzC2jxPJ5aR8DkGoSLeYi6fxyQiVPq06aX1QBMM7LodlCajKzalsbEC
3YPSSEPbjRbf/f0VxCRjJ9WWMtj55qO7WTYOY9OdMoP+WXSwsXmf4tWvB3lvhxNsOsTR+oLgnC3T
Cr9AvaxDeZIhNftQ3rTKvZn39/+DUWC7kDgD3XJYv94MjFIXUQax51Tbg0emmhVPaXhhb3v3Tpi7
BkTwpSh6difU/TFLoofgZCzrEZnraW0mQ0GdxLYuHN5nM+/HSqHwxq1g2Iwe13K4/3QsVOloVtXE
+seFqlu1g/iSheFNq5ecqLGj+79+eO/tNrRiCLYCKEl4M7werdf1WRTF3J9cN5a5J0VQvmh9+Ter
/stNQRRhGwUixF7rfC8tM1VKVv9wUjhYYYpeQdkNVbq9/idHAyMtgqTUFNlwzt5UYEVRXQzwGfLi
iX5smt7//lT4EVqRhmmcqOd4URfHLe3mAyoZRvNxScRstXoCGr0QHbwzDUDnF0bwX00yZ/fBC2vi
SEvkCUgh4NCpexpG2pe5pHSoZZeIle+N9nPEeDYN6nBQRTM6w0mKMriilcJRXK+LpXrV1JV1gRz3
RjlnmQ1QqjWVYgcw1HlkTG/VWDhD356csDBO0FuRRXY7WOQyGfaaO2TryH2pNYqRHIViFVVajHjy
3HyFvRdvlHYM/ahRjXWhkbVEcZd8+vWieO9p0CiqUzUA9KPT5PWiGAcr79OWvLSvRecNmr110PB3
G2ONAeL212Mt7/Gnsj8rA4EkzkXwR/wukFh8PVZS2IGD1PN0sufYU8d+G4SI/9u0QQvzY+/0F6KL
txsZwzF/ab6CdinOGXxGritFHYDw9WEv9rkdVld0MGnrSA8vxbfnJ9tft/bvsc5h+3FqW2k2ynga
k/iDFpXSS4VxN0bjrdaHm8Si8q5W1Rqk7RBPyoVT4cckOnuwEFcgO0GnQibzHEOf4nCM5ZTndxZq
S14/lA+aFesboxNoPNQoewPx0HDeYO0xF9rkz1JbFTRKgepd61ZxapY8ptGTmyyhCB5Ewqui+juC
IeVa4VmFsWhRQCgLX23bm0xW5TrKx9oz7XSAVGvfmFP5udNGxcu7/L5oxdYQ/Qsq+pPX587nXNgH
u7Cf4rklA1V8aQfXE5hp6sxIA+Sg7fWTqizgUhTeZdJaiSmpkFJRPvW1edCL8tGeJHYNlUTNNpP7
JiRkEqnyybCUg6nXK0vqH7BEPgVpt8ukUfu9TcdYnx+VoTzqSvjBUqFwZhYZcm34GCs9ot6yNSNz
Kwv1gE3i5AkruyIygtlP+xw1+PFA6nqX4TScO/GHSKobM25fcIQ7TrZy0MZLhk9v5+pStANhXdzU
ibTPTsJUZIEiddEdHeQs0E1Er/FSmPc2xif0EUv7igqp/M1pkYvRKIzaYQhXVOs46j7PrvJJ2rJa
yVR9CPT6KZ8U68Kh+w5GwfG+8CaXzpJ3hPawq3MtUqUjZ++tqZXZyhnCaF3a2T2qxCtm075Wm9Rr
lgpEP0O7kComG7/eed6JyTm+yG35A1LwptdUYJhdDELL7uy2v51CuauCaT/XqNqH1n505Dqm+6Bs
pPSaKfwzrYD5O/EYjOM16l13VkMr4dxVNYaz8TazoguB8dvIZLk6LDk5DgS741lYl9ZFTuTsTqe8
TFfo1906rvvw6yfwdp9/PcTy/Z9DrdmM2tbAULBzTobY2/0Xwm0xXOjFf+9GKJDaQHv02ADKvB6l
NQBpARTHkzsVvoK8kDA2v76PtwuFuocBgYBoHjD1TQoxRg36dnp/MvXeU/uvCyQyUYj49Sjv7Ocu
EoxUyRxUJzg6zt5IXxZNtXhh3grjuyMUz8y2CAZ1uOCWA4bu3ddBKuveuFTEX5b564389bBnb0mD
VxKUptRulTIdbI+wQB4jHQGTQh3T4xz03aGrOuOTo4w6lgv9xU3COiNRsTmAAvD+jB8HNaTV128Q
56tusCE5HfU8de9hb7HbTTLeQLtUbqcGOxZtWTKTHgC0ufrYbcusC08DAh5XGnyfFZHUtA1wV+yg
yotgP1QhcjN9oze71jLgMud9ZdxPQ/e1cRz5YC/OK/7oaOlhHgPlUcFdB55UP35z8in4ZBSy+Jol
Q+4HBQN5+BErj3ORzDd2kHWnWovcdSoal8DJxAJNgrVqgNbs5dQyg7nrvyomhObQHLKriVxmZY8p
xapccehoL7QZVK3V7vXe7ZHMjuoPeOu1V1yneWMoGD7DqM03UVfIDZLkxEhYIe96bXHgjBJzWKMI
hWPdUNePF6bfD82Ks4nAMU5Hx9IVRS/+2fwb2cpxCG/FEc5Z6LejhvN8/pJLzQ9drrdx79DnqFZj
qW+xJ/6Q9uV3qxl6wJpm18ctQjwJG4mjrBKIBr7V958SwQfVStOtsMC8Uu2pOVjgWF7TK4nXJ8HB
GkPLA9U8ZpV6U5rjvTrlch2OSIhlZvsl163Ks3sKx5zI2z5C66pTedxuBnsuD2GKRqI6YHRHi0SY
wgbOsC8Z0j+hNMWeXk9f3H7WkNkwRj8M0sGPiDy3pqEkvg7v1qtwq1nXo1qvqHGusVfwAyvnevul
jzTxosgIPFG3o+eEEt3YRANq7o7NYFCwEleZLb4aqFntzUlH78o1o43tjJVHD9ujjR+Vkqlf3d68
xxfragrGVRCLtbCbD6GL34GEJYt+WZr79rD4RTFBhrm8QaXtSxE3YC5Z+og5ouWHaoLWYyYTP5GJ
vQpnd9vG5R51kZNT6XuMXX1HTDmitf1dow+KFyfzVp3beQuJfo8400G1lGfcFe8GWXyz6wB1b8QI
lP4ZbYLZGwznqDpz4Mui9CMXZ7+sunVq+9Qr8yfoRTEU3vTBDsbbWtrbcbJ3QEuHMjJXfVw/0hN3
Ek52X4rZd4viWhXZtmPI0AlrH4bo1lGTtUCvBV/oR3ihe2OIH0Q4fYNYu59jZ48jHmRf90OizP3a
0tx464RYwfSGvknLapcEwcmxxu2Qh+u8tx6rzMLcS0UyTU2SvRNU11JJPw82RXAmWLcKEqfb1oA9
ftXJ2SvjadyKQVlhs6tRUXTTVW7CAy0mvAKC5kKm8c4+ytkAAwDZhXd8bZjqahza7nAcxMahSutJ
9douLX9KoN4raP/P7ufBuCTI+d6pAUJL+x8YFwH5OdJoohJW1GM6HLNOrzZaKPL91IUF3q9BcMg1
O9lqRRGQy2XjYdSb6JNTt+WFA/KdMA9TlIXgsTgnU2x7vYFHSVpMJKPascnc5K6dmugYCSN+KmWD
Z9vcoJ7iDCWW9nPx9OtdazmczvYsShVAHjaHP4DuWQzbYGVYxrEcjxyWC+YRrWCwXDyh3iaRHFD/
HuW8wmYTk49D1g7HDi1u/nFXdO2DGXTXmeFsLXe4kB+fxRsLZghRf2GxEtDAaD27KWSFiAOcqbpT
ZHkDpeS2HJ3nNmovoRJnM/Z8nPOpMzGR7YSs6C5flOL0G2FYy1+p3aAN+KJGX1v9go7F+Wz9MSSz
lPBG5ax546oQpFVRdKFDw0gn97p8KsQnnBuK4sXqH/jSnE5p4q5+PUfO8RAGhZu9gG9Qc5AMPYf8
eleMGaszvKGm393WNOyimTzqq5AHsAM4QyORLvj1RLS+xZa7WEUdJAPLyUsfEdN4napJulaDxKRe
rY4bZzLkhUt8+8ahZi2XCCmCWuZ5BanI7W5Wx2E+2e1WVp7Tbi9KRp+zLngKjLEQagC8gELO0z1H
KeaS8lJ2h88vcVI/75nTvecm3W3OXrtkyjk75Dg6m3q01hRUD5MZr43ZelItOg8JTWwk6pJsvLCG
3735f1/Yjznzc5qQu1hYNSlpQjqXd6LOmhWNtWITUN+6wFBYIsmftovzZ/AjcfxpqEDMUjQyzO96
rVyVjXkXjvrdr2fbu0MgDs5co50ZtvPrvbBXbIxxAyW7G5NwWU1V3a5/PcLbZcuLXPgckGhQpzpP
R6joZImoovyuzT9So8tV5C71G3a/qM2WaGkFIezXI54n1H89N1A0ymWLKt6bZHGU+Cg5RX5XjtF9
RhkVlfp6n0zJjdotTduC1tEgMI42UpMhYo5ucMlH+WyjX66AJHUB0hd2DhP49WNlLogBS6ruhD5B
9WEa1GLbzojWG0NerycVjd4L6dg7T/nnAX90fvw0VQYd4mc4MlVClAQ2g0JEb+RF7LVF8KdZ4TIO
oIDe7fNCvfu7T5tliFnjYo2FmhqVq9f3OpHYzHloanhwCb+jXZDDTTrR8pc9Kcixlj4mlXgC0N7a
pJfUBt5uFGfDnz3qNsZlU5u5RdsYuqUGmG5soRCkFkX1La2SMVmJPHN29mx7RYBcpeP6uOWMfjIK
ZdUGQXY7aXTqNUairofJbBG3jqsLZ+SbZcZFYq+nU13V4bmf1yFKtyih6dX6Ue9hThrF/KFNnEt+
V6C25xsGpORFCAHGKBxINHRevwoVjDOLlAT9NcP+PGQ6/Y0Aqx5NP880Tm/SaFxxKf5glOu2s/eK
I3elNn6s7BpZzfQ2qftrkms0dsNqY/QpXlCKoXhcOIquyI00TrUzm+rYzOqfpjU/9J3GASCstRmM
O4fCEWJSxrrstE8j7F4v1fuNI8rvrUyfC8u+b/rkPkqsvS3NFYo+m9YtDyWk5Xk0uo10Bj/O5oNi
q9+1DFCxzlAJrleV4K3GZvdxjo0vA/ojHrJKvZcBr3qxUX10O/fKitFhSUIH5nd772pB7XULVEYF
71s2ItIcO3fLhMzn6KEb4YWaWYErnbNLMOaeo2izxEfSrSD7DpM3B3nm22H7RR8sANzWvOcO+flK
bKxcXk0TSZ6iqZ/UJvloDG3sF4N1H2HB7Yk83IRa8DiZ84oziGyojR/yvLupRPRxbgpJYG08tali
oj7rqEvqLDd0VpqrMU6+415yK6R6a+GR3LQkeSjV2mW2D53qGzLRn/rU/qgUWbSeZ7mNi3I9ZeZh
VpMdbPCrinokHtDKfqDhbJWAWnt2QmPVSAOWY6afoa9WIM39GpOowaPnuNghfw4pV4kPVqMeZiBz
en8REjZ7c1W25raEYum5SPJ7Dn73tlu13vJhRiEKv69n6adxfl2KWPVKZbiXra9mJiraDh8fOOaW
4g0dZR0MicLF4jgO1RuIyL7Sf9IR0VbqtcxjXMsARbexoZEL6zR/iVh2N4VI6vu67ZzIq0UJ6C6K
aE3Xrr03mrLfmPbkbJVSbfBXKNyVYtVV6pmDpb+gNjLSxcfe74VNMnoZT/BqGIuroKZ2hNXFvDRz
qtsZW2ZMWHGYTpM/aWA7pmYTeLR9dvdlZooLG/N5uLD0FlLfoqyFGsoiavV6SSq6q4iJp3Kcwyi9
cUVafYEFNB9Ddxwv7MSv436iP4BrxkFFQ9BPbZ7H/W4ZRpMsJnkctCJZN6FjYWPURR/G2XE/DUk6
b9Jahi8/tv//8238j/ClvP0rHGn/+Z98/a2spiYOI3n25T+P8bembMs/5X8uv/b/fuz1L/3zscz5
c/4jr36DD/7XwKtn+fzqi3UhgcXuupdmun9pgRB+fDqXuPzkf/eb/3j58SmPU/Xyx2/fSlCp5dPC
uCx++9e39t//+A1W8U9H4PL5//rm6Tnn974851/j5ze/8PLcyj9+M4zfsbWiTxr6JpQ79uLf/jG8
LN/R9d9VKLs6YAt6p4QEDFKAl0d//KY4v+s0ZML9gGeCcg46Cr/9oy27H9/TnN9Bi+EN0oWLXx0i
QL/9162/ejv/flv/KLr8towxL//jN3wxX50RZGn0ixPqAT+jLIM44QJv/hQpyGpSOqBHygnIcrW7
yDDibNNFw2xQBIscMUNZtxQ2Yb0vTTztwfJ6A/1HnDSuEqcI6ysXKH7UfOADHeCkycM8Osncyky/
aNLA+YC6t9Nmq54aZv5n7Oa4C5oGm/2uyZNp2vVDElR4kcQ6SKeNWPlBVnquraresJGzRnW53bVO
mQVrJ8zyevZyC1eFmlPLVMZVWLlqcyh6NUo2asBFx15TlG7+0KJP7H6t9KjkwylHtOugdXsEzOFQ
KegzhfHHsTN0EMtOVYo9exy7SdMFbNp63zjD3SByu/GbbpicGxv8AVsSJ6EhV1ccNe6RBm4SQsqp
bHQqiME00/+Hg0vKxu9Qv6mLLaYifQjbUY8cU27ofuqCzJMxwJsJ6WdAsp9D7VQIi+3PsboqWI8W
VoS+NTfwfJcAffZGbO7Vm7BOm2kz6ZUFgJzAtE5CM8DNmQ+siZdd4zjUCTFNPVd1cwjssvuSwMi8
m82isH0lkZGx72e1d9D17VMH8DFNP+tRV2obQFE1P1n1YMzXbViX8ZXexql9bcbELrsoqZzmqi+p
XPjDnJef7Tky1c4rx6QdvCyfZ9obitLcGtXkzH7dDx3aWhP2Cju71GJ1paI0Vfuj1WgOPSEq/mqr
IrLVz5PTBu2qDLXc3rdTooZ3Fk4s1IChlzRXWVRkxee6KZHiDspgMD3wE2dem7BE5J8DR2C0xiGg
E9g9J/l8Cjs5PA1G3AsfND7NId6DhX6jU0hZDDnVvvUz6JTabWzqRbOuQFLTnavkcLjt1A3NRx6t
U61lQ3+4Nw5Dl1yhaVDIUwLzoD02rkqJM0dc4QUIaRq8pJjyyMc1prJh82ek4MKAmrPObcCcvdMl
FH6LpnA73auwOHA91ypkvtIisyqPVtXa8iqNBH1ESTi6WeqJQR+TdZJVzqGEebfKIQXcl9CKtFXi
UMZeh3GYxeC7RWACzOFvsNdExOqQY5KEGwTodSptQ45xqDf3c2gnLF1FKp4eTG6w7uvcGDdQyCfx
obAneswR4bXzNXZh47RvyUn0qzwYsnmVoYOk3ybo9o5XWtcXmj9boyqAbzRLgVsBpWYbD81oPyq6
TO7TKRmMvdtIixpskxNJt5ZV26sGNz1jh8S0ayPSHtZV87VO9QFxJTvTOpo05rgQ/VFxh0b1XQdv
My9KtVF6mBRPaIu4Q29MtD73XX0rWAzZahCNQd2iKtMSbV03pvUikzg8BP6cRtb8MaFQOPppn2Ty
a0R00SGFSa+2TwNZ1a5DbtFcUb7GVaFTOh78KLk0rllL5quRR9beaEGeIKjVh0br+Cn0y/lgllY5
+MKZaLqd27Tsj06oKf0mFIlUgOrbuFsPki82oQKXAMfqUadgL9wy9oxS6C8yxjrEQ5WeAFZr5kjh
9UzUoI7EQJ3q13mpoNY2tJ3phY4aFF+yylSD0EtSta+2ojW7fl2DPU5rTWvVr3lHVRhceNRRM1MU
7bsqIyU72l1V5OBeCd4nWmrRg0WdRGC9IbssriemoEwkAhEN6t0qahqPY4ae/cqsDBctaEy4e3VH
hTu/MQf0vVotwdcuyOScrCeCrfyQD818N9vofvVljQuim0fxOlkEZXdoB2yNKFE9q1KwlS/UtsOL
Qc2L7kaRdtvmn+O2rQavbs1p8T7no+7rnkqh1wZu0FIZ02dmqZWEFAdEND6mQ2SotMjq87jR86hH
jc6IdNFuZpbE5z7pFMsbOetoZA1hSKzQti3VnTZTJPTxhKS7dMxFF99Hbji9pG0gFguFhF4G0FfH
+IZUW2n7cR6PtL+mY1LemvZsLgKGKVxef4xi1dzEg5ZjwyAyx7lNI5NUNTPDZtnjlVlBBX0AfSma
esp2tZjm2hsRvYq/R2lDQBc19nBrJ9riIpEn+ROIwPglE01sHjSakdxD46i9eRi1fJyvlcoeH+k7
tkDlSOLm/TTYMts6E7Qgf2xnXUcWHnnXA2JG5kOTz1R0TDdPq1WgKFaLt8rgBFe1Udkm89CKjBWy
HOawdckLGm+iedFYoSEQemwFToUBwTx9CdOsvmlgMiZsJBX+CWZDYRa7m4onC7twqj1U7Zx+r/ZG
xVmixoOzwtkwDtd6Bed+bedVfZ21amYcOeTHyCsdCr/PSm+K5jQjw2XeKhPFn5zKv5HTFZNPFSmZ
PmnmKplGK99oM9YKx053W2uP/bkDpWAoG+fIC2qaKwWT9uETOZby4qZLgapKwrjz58jKx+vcUjvD
a5SeilJPxwHd1DGyHSvwQizkYo6fWzsqkawYhqJdQ06LTI+exrj52o6zbq71NIepg8TqsYpgx5zK
ZIgH3w06w3pkro/TLgicWq6Cruxib+ocfeLkEBMqvjWv5jiExkQxu83cGSPoTuq73BCyORLTI2Q6
sS1g7qPVprMOUi0293U9u7OfalWur7EKiRQ4a2mkeQ7nebCKxinVdqIjRNuoXSKELxVdLxmxxQnN
Te3FnkbUerCzMFDKnmgpC+iGT82WCM3EZ2nXd2YUbk0902EZFoVFmObEnfFVTkFrHFI0evI1veEB
9ayY49TLgTv60JsK2Margqg0KLzeXVxucI31bLMP7Q1N5dhaZwWR2H2lu2PiPFgFnfLqhnZ1Q0xr
C/uCUG6mGienMlpVsxg4SGu7VbrrNIOGmKZToJyUDKxl18BTjVk6WYSVtF4T7lqekuVF/1BFYaqs
mqSK5o9BowryMSuj6RTJZnUeV0yl3Eox0UkqA/eWvgtTQkyOyG03dZyyWg1y4yFUEpfWPfohdb+B
r5rp6zEsEvPJUEdEiWPcY8wPYRuZch3BMP8eNEbTbvJAKQH+CFCUryGOnp9yzu9k05WprnlZXEUq
5K2usQ/t7LTRru7xzLtNh75vTlMLLzf0AsOYPgonHdpPuYnX22aKpkq/mmcs7Vs7HkZOuqCrN4O5
nEUNRd7hcYrniMJ9V7X1wwR7pvwzCg0cr4167rq/cr//hTTspnopHmTz8iKPz9X/B9kY1ZBfZWPH
5+/P4XP77bn5OSP78Ut/ZWRC/Z3UCvAZwvHSM7pwKv/KyEzjd40+YZiP4NMkZkul5b8yMk37HcFk
WOqwW5BToKPy3xmZLn6HiLvQpMiiNAQX/k5Cxhg/Yfz4UMBqU0n+0LuiV+ZNX0mISphBScHxk72x
MXbpdtgo22abbH96KP/KA3/O+yA9v+at/BgJdRuVW11E2d+ombR6rYpBYkCT9WNZeGaispJ9zr7Y
yleg2BmV31BrRJetqmRwJ6wkQrNQTkOg41rpjOEPsykmuO6LzDC+NGB6z6aDn5sytkmyWWJhCvpF
H5IKsd9U/lSE9iFrA9nRNZnLYNON7oD6BKLGqPjo3Sw/9AUMUMxk+ilgDdVp1Y+aZ0oQk4UZOdWg
paiOpElB3DKbHL4VNr2EXkaUDji+VQVuBLcxQprpxzBtYnkI9VY6kCUEkl5gQKIdKDjYaZPwn/i6
CrX2iF4lCsXUnmXSeRF5Qpp6tT33EalcUtTooPamPrm9F6lqm+peYEZVfFXjHDLupl6CHYH1DSYZ
URSkLmaqMTlS725yCq/WyxwjoUy8ElU1gnpzjr8azeckSRtDWlLs4kYrOHVDmcKVRL2hccionTK6
6vXCUPdzQhDvY4VmuN8UWHlAYHVUJs0VwVFp72yCy/RLVRppja6cE8jVlJRDvwomAk0PZQPzTpal
uy8Hy9oKp5ueXASYVlWGPjIO9LpALEJrphRGI6qGazQ859wLojE8GuSvuzl1p6vKlg2oWavQKEim
caIf1z2osNwHnyQy+TgNUn0MG7IvKwycrduyCQ5JrwY+csTh15R4cVPJSL9WEFZPPNT8eHG91RRf
ikwfdB9RSDKHMok/m+Xk6B6cUye4LnQ5H4ekUj8BT8Yne2iwDynqvLjqh1GXmyJ2RpfakWV90fCF
BHCch3vFDIZjb6TBasgpwiEUBRGpjgzd61p6mTxFgcCxLec5gIXRzJhtK5DRnzWthzZuD7gB1sLs
v2pWSeoF7wLvMzGeur4ynyY9w4MqLzDV8wZhph8bxNRxJsIoTF3pRggPta0F1OE+c5vPWU1z/CrG
0fBDu4BolF8q0oKskf2JYFJf1VqrbISV1FdKbuh32ZjSgjpqQY/EfUctdcYkz3cJqB+SupluJ6CR
xuumOr0qe81YQRPWrqfKXjqCqYLvjd7NdVaoVqyFtBIMqgWuYVYCRQctnw3LTVi+iSMcubEderre
hatYlv2um0T9JSAhxLFLVM7a1dpmnRfEQgdVmyIQ99iydnlYzTueNdcwTkbnCysUvpvN1VEmk/LF
KYiiOTkV9xQ4EQr5+pTQFh3LIf6QZy1d8QEcts9prA5XlgJ72OF53yJDRV8ems3KIWD3cXcEQumw
Qh83+Sw1TmA/jfThi7Ci9soBZtFXzlT3wVbJrfo+moxRbuH3If8BmhIeVSoVpxi3jBtUuDMV0NyF
mxul0jJ8QsL5ZXHkNaDPZn1F4YkFS8CWYPSjO0pX3MopGqAqdvbBnGwgFqUhPnmeUuAVb4wrKHBl
HX+HgNvT6FXaQeyndSx2ht3Vh9zOrMxfjpXaVxsZUDGxNBwoZLfoA+AtmTy6oiTkwTiBrQKkOwI0
ua7SKH7Sx1HcWg72iLzdID7GUVOXGz3osKCStS7vLOTNv9lSwlWrugBHgqUr/lqzMSLESS7dJhjd
3JI9uFswEpMcRil3ExDA/ayMxvc0CJvtKImTfJKkjtJMZO4TssMTgIvylbRK92gysK9Lo0heCNKy
tatidlAKLTqJLJ2ubCMUG4G2ghcH7bxumsTeVc6IW12m4O1WFm5xoh7fneSsVFhfgeOlHgZ5JKm9
3dCSpwyuYuPTqOAm6BbaShhSngoNgcU8DiJKAwb1EbMctjQyUhPQW2387g6hu+8KK7+OZKh9Jyw0
N5CIYBbE0/Bn4wp4fmoDg8yyYwCvuf+QDexMIA2uYNi5v3GdEM9EvXb9sZLzASzcODiV9s3IHS4p
nMcrG8G5FFZdZ25sgMVVNKvlvh/m/0vaeS3XjSzp+okQAW9u4ZbhohUlSrpByHTDe4+nnw+aM7tJ
cAVxeiY6ovtix2auKpTJyvxNdh9R4PHzqM897A/lR6OeWbFZapx54DdfB5MCYl4Gqa/QInGprpeO
FlvCUSkT5ZMYqfqvGAjlbGdwA90Bw8rE1tOARqLQiCcd39EjnhYjGqeJEtnTJMRf5YGyY17iUqDS
sLWnnsXZy3LgJ2HJeQgP8lGd1eKzkSXigxZo0XMwGpPDuRl+HuZmxdrzHYsWYOgiFp03YgHnsyWz
xA7aXHrBRjzk7ZEDE58oZPhprzR3ciT0Z9XMhuc8ynMvS+u8ssdZSCmQKa0nE+uwWNRIbLa05va8
f/8ua0ouBr0gTxVCy4m1HiwdL6Rvuh5NuLmCd31i5s2bOrRo1FF3HR7zTBs9SP517nXxnH3lZui8
pBrrmNpPoLndEvYX7ORUFxSidQol1XQROBAoBlbx/aThtSpmGA5FViN/Ihco/V40Yl+fSomm7cyT
nAyAaqs8XjrqQzrzXiTPdRXTpqwL+QiCBjN1PdDZ6VH7PZrN9CcScZktYFhzEMJW8NpSwf4Rw2as
qVr5FsUH2a1mmubzqBd+3rfFk1mqzTGfys7R9Sy8CQNgi0uAjougtOKqgdHd56JW3pDRl/CaxeRg
mgCfi9nMDnka/EhrNXHiRLzLqq50E80MfOQ6IyeqGuMhSrT5qz6aKrBJ6NHxIIs+voSK25FmHUSh
JWcpEmqZaWS6erlkjgzm1G/aZnqYxUX2OjXmGV0lzRO2AcnLOI5YOWaJ9H2SCvMnXbr8YQDPbhvL
qHkN83CrdlPtlIrS/AJxIz0YzTS49MnGLxhd6G6pL6HbqVP2gAyIdoOIQWuDIQIEh7BPpwvjI/cE
O7yHfezWcb2cQI4EN3U5VU8lzug+MxiDxGmbU1ob5Q+yUF6ZiLi54cgnV8vJctROHx7KvFz+srqo
9RNBHPxJm8hpMjPzK0XtnEjpMJPQe+13peaoKo+cwedY1sdDLRbKpVAqU/Jka+4u8lA1bpRO0gMp
x6LBPbBo3qpdNfhccCx2XSwjNgfVZZ7t2s90FPtH0aqlS4LTKEgENayohWT6r3kU5E+Y/EH6iScc
LwXV8LiuRk+wlMZNk7F+AKHK4RLPIh4YMEdqJ1762q1LxfxFGWnhbp/GA46j/Q1qevGPrk1BPodW
+2gOAd3rtOg9aZwUe9Hj+BhBNMYbzZB4f7ayg1Powv/Xkr6aRVrflgi7+bW+CBc6MpVmz2mff080
ygLOmM3tkyTkGH+a6RD1Rxqbcv2gagkCJTQfpwCqmCK6VQm9yql1xAqAD0tyQ+HexMMSdw8FWVu1
DL5rTZbcqrMQHENetj8jCvvfcStWbyppamQnza3pS1XqKVSsJHJBaWkPpFzFTca+PBhqAd9dEhtv
LCrZrwLNfLTmvkJSQgO9bi1FUXjRCPhaDqL52PLqPWTtMKIhlY8vEimQrbEYcb7RU6cOK8kXu7E4
dK0oHhS1wQsnH8TDXCfq53QOa5ZHGLh0LNLHLp0HcCSV5gyrF+lY65ablZZiK8qgPc3yrDOeju4B
vWC3iuL0gQund3QjqA9ibEm0khLjDCI5dKdWHG66uY9/1+xCXRFaNw8QYRcRAnbCRGl8Nek1vIml
wlFbSfIQKgyeunyWjqGotYep7hRKLWFxG+l1ft/SDfNEbWi8qERjXa3BAAu4Aut2jf3qjWqFy8Wi
zuP3GS06e576/MgZZHoFvM5TnucSJHaKr16MO8CppNFwSBtpOg5T1w3wgWItJAvpORbkOnPS3syO
CyfcAfBLddsWZv8dNzAqLqqytD+aRZJ/CWJb+y2F829hi65LoYGoRZ4vPGq1uDxVmdF5aTbldqPA
9qcpFZ8MYQj+TpJA+TQoA4BkMdFEUAMSKHAc5yu3WEDr0hvK7kSDcjVVnRFy0JQcVqMBSpSwd+dl
kQ/9VLbMfov2l9SF90lW5i3cuUVysp5SHXKUeKpmfe5qejDarQCv1Bji/lRAWngOcJ9DVIy8GC6d
bkx+UhfVjzRMpVMQJfj4ZYvgGoLaHWRjqGky9iZZXJy+5GKCRrJZhi/5OJqeaZVLfsqByZ6ZUe6a
REiy7EkqY2AtQWNFL6MeUS2eayksnUopZHsAYv6SpmKBBKZCQwuR2Jd5kb8hPSzdcJUKgFKsHDx/
3/bwtDCidmpxWCg4YnBONnVvMnmHZOLGBbXQCJ8jsVgea3adRhciZxIyGEiSUwVj8p1iufpAX2v4
UtMrtifqhn5BseGgJabx3ViC7qYowrY+yX9eqZo0616eF9n3QK3QOrCWbBo8w5Kq+y7qcg+N9fIk
VZp4DEY46VNvxX9xKVQvCrgnWDmhnvpTrBgvVtfJD3T1cEau6VX/HcQmH4brRHabmrcYwEkgpENZ
+SgvZy81/Y7MoRljIkMfA4xyoTug4qItmelPorWcay1ajlEZ6oc65gQ2YtmgFCxXM0lJ1Vd2Ns/x
2aLkReU4M5e7oE5Dd1HqMHcEC9dBKpWjeoonI/6VKTNOyjquf/WM4Tl2Q2mqQz7us2O0pkmFtcQv
GYfbeazHmNdtRLbXlUn1LdKC5GgGlvIgRbF+BGIu+FOm4cdj9vFN2fICRqOt/TtPVNGlgUR3WjDL
X5Ac44sVYQbrhN2SITtBUdiWlDmjZ5KkN3KJaHuvhdoNoiBrFVBNO08ZjfmiwKLAu7ozqLNXcmrd
jmnVPFbdZDzUTSfPj2sXDLoNzT9HqNvxXuoM9nmldRhZs3TOxcCbELkgig39FIShHSZWepeWUIO6
uFUL38BoS7ivsJzqzkPV8ZCrsrq9GSSEbgQNSsNUCRVd0R4VNl0tTk2ZSRj+WYELnaL3ZjSM3WAZ
1txQDS9D0ARfl3426DxxU7hNuYifEGkWjhxuvDvrjOoMNE/SRWn20kSdbxAeoBFO7n6ktQN4Kcni
+cEMl7ymFQfylwsAidpcL01bNNNJ8bHTpiivyKyus1UhYDOw3b+Qoo9fBas0nhvdyE/0bM1fTRY2
biiHk9eSIR6SOtbtseeZqM6x8SkcsTuoLSN7CKXZekQsGd7FCFnCVtI+PUxGaJxYyipPT2lxtLay
3LAF8VROceZIvErwouIl7ILFG9zOyMaHeUwDzS5R9qZbrarND3VZQo/3XHemr8LKBrlzZ6DaNK2t
a9XiGFXAEarFMCuurA3jozastkpDqdkS5krPupYXx4T6y1OhCfMhw3cigmQHricwx+h3EKvSpaOz
YJfDgK+tAhEsK6kU1+j4zotJtUkonHThWGpLqhxZqd+KvXixyjxEfqxP3KITnkMNGwR1AYsnjXpX
2E07JX4NmMwGEx4i2j2EHskMfA0JIcVIzbJL2sJpadupcLTSUl1Da4UfM6pXngSOvDhQBY0q1Oyj
/pTLUXPWpK4SXaodJcU6ldwdZUt1plOkj394T+bkLcViHrn1isKp4wZl9A6o9dkQrOyYVsCRkzBN
FkdEGlDFOrgf4EJTT+PZrYL/VHo1ONNlgMwkUnnsnQ750s9Zr0k/EJJEDnGwZuMyUwW6oLKn420G
yUmnXQEig5LBACRsCPvGKUHPpW7awYbVqLY882QMHgO6aZ9jYRypbiSA8uQulXnjGPEpVC1aXIlh
zF/nPJ5psMSYmrtZksyRIw3GdOnRc3qQ5yD7KigTX5ZGaNSyC/KyPsp5sSz3oW7Mn4FUmSMohGj6
Cfm2f6bps6SuKo/dF+5ZNXdiRc+e5kSbvsj9vALMSo2mNwBAMuK4SqXlQVJrXijDrKWg8fQqO3dJ
lNxb7dQ+d9g1sib0elDJyrLhe0T38CFv6/FGEfTmlxKNgmcIMtwhKS8OkA7JBJMmPA55kt1Kxtq9
5YARMPytInV2cHIq/blvA6/uM+MXGX16FJopvUhlmLwsAnvNFhIdwZ1Fl74kYhQs5LRx/Cz2HMlT
noHq68wSS3MDq97fajzoSLFLpgOxQ7zwGksVR0/ABziynlOx7ha9pJuRyfNXgfXQ3QZtOdfnftBa
8zgaoyZyG8wm36MO5PhQhWUUUUTputYXBhAzGUDEDh0ACvTR8LVMkV9CE01gLZuQI2fKYvmQHUTe
5slTq9JBxWlXn9WXPMxIQGyxnkuO4CpMuI/mOB/M2xS5j7sxpKl7zDDYnk59F87pOW1yuJYWYxV+
GVUvwnZqqVGE32IIjZJBkY5nBhWgSTH0e1HN5eExUAALPaqDaAaPec8l8mmpW1G6IBwXCW4UNhPY
2ojem5MGRofzjKB1+QMtPbFzc3PilVzKLM2zkAayksPAMxA0An88ZeVnPLSG6M4UeHM8BF1j6l4p
V1EDQnyM+bNm0srcEvTqzPk5ydOFmkFQcKslllyY55AecHRa0pRTApmrUXpBIJFEesmV4KugRnX+
3A1tR8ywy8OXbOAB4M1xox8BinKMd5NODZ7F2apf4rFjEcupaPTe0DcDNVC8saPDmkTnbp7VOU/8
DPlLW6Ko0r3wGp7ic5GYjcKvnUL+kJjm1P4cKyq19FMIFj65p5eaR4/USwTjLDeKWJxYO+3szapa
P8diKgRuqdZ6c+glYA7nQg+G7DbA0nT5WRdUjL4NVrd+o1CbejF3xUUYwScnTRs4RR9osj/yl6OL
SZFAv5UnXor3SoW4iCtXjWg1NurwVugF8hjj8RXDp+digUshiZ+sLsiLp5qqTuiXgtLtoLzlFcz5
D2FjbbFALPuD+Fxx/yhlvMXW6bSJYy0aAie4lfzgLH7OFFddnOShke3OnVzDD88cr4OzOOVzUN0b
oB1SIOk2p5Wz0/B5Czx9/1toe73G+dHyzaI04beMzuJL8ZPs6E5ynzrSIdQ8YXTLh8Srbsvjx2Hf
At3fR11n6BW6kA5clZOTA9PJVIAbNHHEvUl+C3N9H2L9Ca9CjLxlqwVsndMwo5Cc/MrF/fEHmDS/
8utD5K6PSgfmrN270TGZ3PYEye4RuMtRcPcEUjciou9/zfoZXv0aFTuh3oiZ5tZrv/C+k73laDk9
XXKnRBXcSTzBNXe+7fVPC0tMxkKWPuTaU3wVs4/V2USBitQ5gu0rHNFB48h8/vhLbnho/zOy/0TZ
Ep1UrJ9ic/2UrSf5kWJrx+Q+/lwd86+jP7ulq4EcOQZ3XbEzOul9S3TdRf8E3uyivOjMul8IrH0S
z1QSv/SH5aj9XF7i29G3Ds1T90V2IZ2fQXTtbZudqf2jgfxqamOLepxcE1sRU2p5rR1ZmlMPO5pH
e1E2u8Qo56Q3AqKEaQMH6rfV/mqiZAd5vjeNm31ihINJAkEQqr0HvbYeopgCJzTkm4brQsH+gIqn
31mR+39cOJst0XN7g1plS4iH4Hb+uzlpfurFnnEHhBUZkd+q3znijbqjlLYxWv+f9QrGycR/FPb/
hoeElm+AXzTj7dz2S3QYne5S+dMxPc6e4Wdu5IYHsuQnUKVufpBPk0Mt+Nw4oat7yq/SrU+lOx+F
HYWljazK+18Fsvv1XqV/TAcr5VeNzugNp8of3MVtHxNXcHiVeeJFPY6X3K0O6tPHn2H9vO/von+m
Y3NIANcL1a7lzqQ47pgpGrfq3kZdl+kHIcwNlJw33YLyBSGSU3ikOJz4FKvtws4fisfpsH/u7U3m
VoorUmItVwEScCQtfnkHioo+ugeh0KV87jSOdoY745Dp7+Mn3jL63n1Hc3OdqvXMxabwHZMTqvKt
15yG+8wtHfw8J5uq351xLt0Vyvl/neTNWRGTOisrepoxV2QRz60Tubmj2gMdcFfmStsz2PhDTvzo
s24PDgpYtDwYavBdP4uHzo0eIidzRcf0Gre5BGwtww6PhR+4MRxjW3gUHGQ72eRlbRvO4EmH2W0f
GodX6F+pDybaqV8+XtzXV4IB7RDGIeJJ6mazB11JyXJdCepj9CwNcJdwAHaMm9hDB8UPPtEruUty
W0YZHfzg/nJYP/e7OXoVf7OtU15xVRQRf93W+pcVuKPapt0+527qtztJ1Ybj+P8W36tom71c9Qj2
qjzsHPmgR6STspeeA8Hubvpv9aW40xzInTClvhfO3vK7eor8E3nLKQJLROVtZJwDVXYhPQ/BnoKz
vBdic91Pg1aM9MiYynP0wFuJNPXPITn9zlhhcOWY1eEgH2POlpJnzbnwUnf/cLl6JwPnV4E6QaLc
ni1ZiuGatJ6XQkXJ+nbGzjTeoY5ffx+s+mU6OCyQaJuh6gbCpY1Vk9nYDZUyyvVki/pJvMc8/Ftn
IzN/EQ7rQRaTM45UjZ/1Y+qb3seb5+pIX/2KzVEGW8Ok7sqvWMqEHOeLnPeuIvz1cZAVIPd+h7yK
sjm3liQyzHomyuhIvtBwbmkv5rlwY89in9a3+aF102flUD01DuRD6Vb6of7svjRP5Sfj9PFvuZrK
wr7FMAhVATSON6fFhN1atwwl70fk/WIb6V6zdlIv5KfQmY6d8NuSu7IbeaEbHXZir990e1K8jr05
KRKNOqCUEbv1KKweEbd09ef4pPq5L+7t1j8L6KNgm4NCrEUgGhXBIC3EjuxEDtPtJS715k/mg3xK
T8mT7Iov+tP4nHjWw94PUN6DDHGk+Gem/4hnvcqfA7GDl9/yA0BlkOhwWN3rp8yNz8bz6Exu8dA6
8RmBw8bmVeYbXuOlz2Rkx+JQH8Vz6ZX3+k5eKF1b7ib4G+ThIaqbW6+mSYDEDJxu/QCiAyNL/Ou/
L1DpjP6jM2BWYhfO3iV67VBD3Xa1dhRpo2zV0doK85OlW+cBdslk3ubinsTA1Zfn6xDrBnw11SGy
F8nY/Jnq+MfoVb8R8WJBxycy+/UMCd29Qa2r593qejWozTYKMh2dd6Pg0u2fAG9SfKTWWT0VNXos
5o2VU15spp38Z90eH8XcbB9rAHSZK8TEJ9gL1E+6cC9Jnw3pNum+6Nr3jzfr3lfbbJ8miGdFXlev
Esu/ACrQsJF2HgRXVyM4XAg2BiLoWz5wO5hdFieMpzA/NzI6r7dCu3PNXDt5SYr+E2Id5auFgcR2
XTYRIWZDhJdEuVZx66Dz0FSxP54v+cp2RwN7BVcjq8rVuY72VSgUWnIcWnPLEc/hMXOTT90n8kAy
MLOyLQ87tgeIArzUuWjqn8a3vZvs2sGuAelGhVsW0aLZqikaM7J4XTitezu9g/XT3HflSXD0y3Qe
Kf4on6FYTXhP2OWOV+iVlaKZlomE1Kraiev524FnMoS1tCBbMPWbav49i78/ntmN2dKflG9VAiYV
waRLfocLz2f0v5KyYa9R15pvS4dDc+h5Py+efEwOIFn2vuX6kzc7bXVSgpuMnbQMVe/tkMSSNqka
kvaLB/Wg/dLPy6VwtZ8iBkY8OTryMChms5vzSm6c4JfuV4/op+38imvj1hmwhIUhM4sk/dtfEeKK
ixITp/Wo+uZB9WoGXv6aM54VMqn17gq6soJfx9vSoUujsLQxJU3pihxxt9yup58RiBTRUTSuLqVU
LtK8Z2J65RAgqIZgikYbF03it4PUhbZahopBxsrjHP1lLT16tnvGVVeOAUMVcdKj6aDjj7EJgsYZ
hJQ8Cugzim44PGVF4ww9gM30X+4FGBJ8KZR2+Be3w5/Xy6tDQAL8ZnVWu6B34c+0YLNd6a/tfG0j
bC4Bc+qgpfdl5swgskuldzWJ2y3Yk79/d5yscfB7RevLhJTxTmWWN+VEfcykgOypZ9h15yBxLdQK
fw6ObitO58joWdy2og0C41/u9/8ObeGZY5Kgosi3WRLaXOgzTjZUr0RHLDzUM6gjD54121FuR94u
IWS73bcBN7cE4iZNH1fiQhm9uwwn7SZ9BD/mzL7k5dL/R0Pi2jfktPzPADdXhZH2FfAzK11XyQC4
owofu2jn1NyLsUmJNJS7Y5Bui1NkP6h22nJ4Mxl71fd3r/HtzG02llpMg6BnRFlbOpRtO8oPP8LS
S738MDjGQSHHXHwaWP196u9+t+3No2MWjkUHVx7Pcv7ZLJSpQDhRGZpsrQedECkYJ6c8pI52WF3K
Tyk8Om887h3L7ydWp63FJSuDD0fAYjPkRVSyCeTH5ARzccxRJO3qwDWyxft4F6x/5vUVxNjYeEhg
swlo2G19LyHlAqxApsaRRARm4LOYFXCrufb65UuYS87H0d69lv6Eg06P/r2IA9xWLintdXg+Fo6p
5vf46WtziX9MrmBnLmm0V54Tf30dxvMN2XTqWrtdnCunDaPlSYrUJE7WuNC/3fIxT+RUTwDMw0i9
z5/6g3Cnn5DfmG46e3IAZVG5xwnKLl92xr2989ZxGyjE4NJr0EHSN9skSOOiKoecCrlrHpRn+ax6
8eNP8e/gjFbxreHVMe6ydvxbvsg3SGTtXBd/VujmK1s6EtUm6gow8ra1u6ZPClXH2MgJme8IJ/fe
Cc/hQXtEunflwjrVIdpT0nu/a9A7EVE+QRqBPHGrQid0rTENQ0lPJ52/BkL1HPVaiYMfakawCW41
674Yy4sA6U1MJm/UHhHMR4/EngcQP6Hii9BfFFOwq7l3JP5bo2RbZH83VXhchE8t9HfhUoq/A8SW
kyb2VfFSxbk3ihQ/muFYhSmEO/myiKPbomIY9ahJYLACpODGlJ/yIfIt6pTYf52tWNqZ720eoCsM
nZcvjjikqvJWdBTwbo79OxA38JLg52UPodnLLH6KYEx/vLCuTvI/kd4VC8MG2avEEh0A2LBKTk2i
ux9HeL9nNJ6YlsqG5SJ5n6RWSawmdEQHbq38xwTj6M6CaUWdg4aK17qhcpm+qD4oyJ2hvTsAN3E3
GcjURSu1RyIPWHJPgVSeCpOHYejh4/G9+1aE4SWDBhAoWDKqzeEO3q1Tq4DhRb1ld8hO6zNe7Oga
T92uneuVIRlQ+9mG6JuSjW5iGVrRQxVfBie75HcWNtmXxJ1sy1nO8uyjPGP6zaG4NfaspLdFBP7m
m7DrInqVLQph3U+o7A+UqLpT4XfH0Vd9+biX2L9bi5sw6+hfhSm0cIFcRJguZz2WDxKw34+/1bun
ynYkm2M0hM1aKSkTOPi9VwyO6pUH3Y3u8mfu/v2nyrvq8Tbe5hIu+gGTj2X9YKe0tTEb/lxQUCvc
+qB+af/Sn2nLXxKaAc0B5t3v0lVUe6XP7izRve+32Ql5J0xo2fAr1ENwLvzhmJ5kPzvv1WzfX86b
D7h5CMZQsCdFmQZux+CxOTVu74VHpNMVd20zhqfZ1f3wJFAyHy9c0PsvQ3mbjLz9AdtS5ojMfzXy
TvtTyiTbG5/qW8HrfYQEIsOuDsbe2bZ+vzf34ibgJh9IJyBUuHGu60n+ewUj/wr+bjnYKOdRK68v
0w/1Vxfzefc+6UbnmEtxE3mdilebZS7KUUxjs3TyEs4NirZVBeM0ioDInlZH5VidDiipuJiB76ym
nW26Kq+9jozsN2yEdU3jNMuRo66G2aa8M7NXTlW8G6XVaBCTI2urB4u0vFJ3pUqel4e22Js+AEok
IkHBZcJOqGuHKoVmMlgFdoK4heZk4wwO0GI8afX3IMYA4b9NS76XuF5bKTB3JGLIa81m872EBslB
Yd2Dg699nU2XTpJ1A9TBab8OHlbkbu2Wp+logDMTDtPd+grJLiHlk/FmLR59fA5e+4Svf8zmEwZ6
OmZdzUmbmZ0DAwZu3I5nytWz4HWI9Se8Wp+SPnYosxACxq6N47Z5TO/IWb3IVV3hkcbrRbcRl/wb
BIfgjPZxV7Z+HcN2a77+AZvbpBsgd5nrUZ+c0qfcuw9OvyaHJvepO+z3XN8BoNbt+Dra5mKpkfZZ
8n69u9zqAm8xuVVsdGnonZRO8zN1hO/RnegW3sCX3Ut09r7muvReTTUg7cTo1pEu2fd2Plvzj49X
y7u2xXZwm/ujH3R4VhODWztEMf7ZdkBxUbiFl22vz6z5ZvdgvbYpX8/n5irp5AZp/5kxIfRziJz2
MJwQYM4d7Fvd4Jd8aW61b/Xx43FemUcKSbyxDIvCOOfO23nMUNJLFmss0Sh76qkYNUK9cwpcOdUo
uyN6tFaJKYBvrgsVAmZdgep36np8FIr4OewtV6/EwxhL416uc2UD8HBSeTVavKAQV9sMJ1B4OE0V
PTzeybJXH0y38ZTD5ClOTjN+r9P0rmnHKnkTb7PjhSbPJCVBp3d0BkCeLfQEu1Xt4ATH150vUIKR
+IMH6X381a7N6erFhbAL4p08yt8O01DB0Oewh5yivp1E9G1J9CcUpMK95PFaIItqKUrhuiTyEH4b
CLWIzNSqakJlMHVnA1GSABFco7oITeF+PKYrq996FWpb4Q4z2AMIBwzOZCF/bZwbK3F6feeBve7a
zQFpWZZorZfSes9ujw1x5JLN+8Lpg4uSg8KiaKkZj9Svzkv2UAjJzod6PyieSapMNJowrMjN/Fkk
DiEs6cmpE6E81DJOr31l5I/GUik7a38n1J+W96sTUSnKWJz6FAMcbUIYerTVAeAGLImPP9P7FcH+
wkkP9CIDk7c7LOjXzFqpuE7QEemmxQ+QSYC96wDj2wl1ZXe9jbXZXWVYzrmsgtzVb6G3OPNt/j1y
QbLdTp7kFF7jVLfR54+Hd+Xcp9vxRxqXzicjXaf51TSORikq5NMjiK38TnLBzh3UB9WuL/Vp7VYL
7h6A+cp3exNwnfBXAftwnHMIhZ0TZvMJSXFbqdYt1v7r7UVBSVr7VfoKG3rXApWsBaopFjaj/kmA
4iRmBUy09N9HwdIYJxJiIM+9rfqmWlXLc0oxQNYHFCH/UsYfYf/y8Se6sgKJQXmFSq+KxeLmQoFO
BXHDGjpnmIzkUHcIGdApae+7TsPSL5OEf4vM0AHjwJPgcJK4I6XtJh5KTIAsYSRrtEevvyv82gHf
5Qi3wPbP0Tlz/nUZ+09AA507akRUwjanFHLl+iCN3CpyayEcF8SUi9Jcxdwp3Ctlv0Mo/vfg/om1
yXMQjRyDwojWnLVA2gtegLv43GSH/BA/mi5iHm7T2uHX9H4v31nPvrdn8Tqt/0TenI2Rps11M0Lm
ypCmWozhhLmNp1pPS/k3+phI+WSXEZLVx4vn/QVAUN5nCFizyZV3FwDMPamymFp0VeG81/YSvQwA
2yy0JpXEDdVl51Fw7UChvSlRzGa0iLVtDhQ4k01UZl3HBNMx8yQ7cSHbVi+S6NBAcBRPoD3y8PEo
r9R8KCO/Cro5VPQgWCyu085BbsXX/BWhKP9OQXM11AOWnWjrMbz5kG+CbZZrGFBlhnbVOar1xVpU
DF9L7+Px/DEr/CjEZpUuczZnYgVbzMB/wRJn3c574QDn824W60+mOnuZOiBNEB4QEHAlI7or8SdI
1dtopkBRijYZgdNYqqN0EG6RNZxj/UEaUp7ZlhtUiBj3xQ3WgvyHx/ByQJfuyUpPgWn5MQo1aM86
LRR6hDd21uO1O47FSL1bo6HE6bIZmVIIoTmjjE2fLDjknnRTdTb4ZN7IruSUv0VQyaErR/7HE3rl
DH0TdbP3wOguo6SGPBR7ZbQXxKDtpF2+9YOBlAdkvp03wPteigaWVFstqijicLpt8nIkCgxtgerh
TL8GpK48LlaqY3QhkRMkM4/9PYTftQG+DrhJHbIs6gcsd3oUv3CySfNDr6OvKQSeoO4hUq5c4Lxu
sInjLKPdud3gKCrnU6bybOvDR7N4yrKXVP788ed6H4J+v6XJWOEBxnrXcETzGJieBmBuKlgQ2VM1
f++NvXTr/TbWeQQqNG3/gGu2hXY5mkpEvyPYwmX9ZMwQhos9G6f1JHi7jTEMUXHDROdBxDZsswzo
+yioCaHApoUJoiGFKCNWICvRbZIF1m3bBNINEul7d9z72TMQh8XjiPaSgTn6ZrFXac4DpzJKusFI
GpXlUx5CZyxQOv63X+lNnC0TDV3ctJcTypMBvEUUB9DyCJwSaYP/RRjk3XBa4LiAW/A2YYyQFRLT
ieEocgBjG07d8pmy087B9H41MBgqg4DVJEwdtmiZtJsTvuHYO8Lir4otXfrvHyxvI2xOvjQCdR2L
jCNOEMwqO69tb6GR7LQVr9y/b8Nsvj60a7XpcsLQNNWxBUD7yuUOeILlpRxA4Z3RR4l3y/JXpg/t
KHr2YMMkDRjE248kzsjeSFFaOkv/UujnbpePcC0AZ6oEtI+89B1sSsEQyihjyipDrP9KzexLpHz6
eJ1dObRJzl6F2HygMNZTWVQSinmuRGKYexHeDk4Pt7HwxBcMjHeW3MYQbb0aKEhbiL8id0NRaguT
FNKpHjPsUIBpxkfh58paWgEG7UPy2B8/HtyV6VvPOpVHOWVw/CDffp8CVRx2Fh3Mvpy/aSEqgnqq
Pn8c4w9k++1x9+dA/U+QzQTqNeLrgimv1aFGtrOTCPYGmapvaKJSJ8pv9WdUe/zFA9z9V/NX/i33
0Qxypwcz3+VnraHe/RReEire5Bi9batwijrR0BXaAv59P5ytIK+QhRtiX2qxTm4bRbOF3PjRj1a7
cyj++cvvImMzZ65OpiK95rcz3fQIB9cFUh8rwXvM7CqnOo1Ypt0e0EuZjqRervD3KNthAGyzdKvb
8WWvXnalH29gSrP6mfJwVMHOvf0RZTPk9RBSh2mMzIrvEa5P1e96NmkooBbClGPdZBZ95EpaZmQ3
aiDbplwflkT7kVq/M+Q09a9dIv2F8re13En87/JOYerKHWXxoF27P3whoFNvfyCxhQD99MKp2vgh
ingllJGN08TPj5fk9TCGQbK5ljm2JAOtxgp9TGWess3g1EbtggiusEz7OMqVR6UBMGCtNqwb4F2+
Mg9GPM3x1JHUxk+LD8H20N2feE+e1E/WI05Gaw09vDefPo77flPD6ViPXN7MV6i1eijoSGwHOSou
sMDa6IxI3s658X4CV9oIk4drItXyLRiqqpY26EVCIDPsdEjIq3Hu5PLe3Xil1fk2jvx2PVhDXARy
g+qFNHTxJUbx1M8xwMDEVOofVW2iwytE7VHLZu0IUvq30FvB6ePZ3BvqJlkb6qFPs4ahNslTyEmp
0KXPpc//iyB/Vj7sEziSmyAGCultL8m5M3edS/tWD0cXTwX330dZXUO1FT2HEP6mZKQlQyx0ybow
UALKAVEDF8Fg6L9IO68duZFlaz8RAXpzS5Zrp1arZVq6ITQaid57Pv3/pQY4U8XiXzyac7OxsYXd
UZmMjIyMWLHWhtuvbdi5lcU30/wCPqqMtYzIdGjwfn2Jja07+TqDpq6GSJsOf6Ouycv9Mjq/rsoJ
G1JINnPQf0E56WmxZ/6tfOhP2tF+M5+7OyAVKNxsIUpX13dmWxy/s0pl1UeKgtQPYu5w+1GD+6Z1
NBykaqPetmVG/PuZGTks8ZSBckJY3ynW9MFUfiqq8em2R4h4enkr8RChIspMCHAzBKEvjTh6ao+G
nGYMjDLdLtluPA9ePOheq4bvGtirU8g3Q6XfuA3XItS52YWLjKHiJI4vBOrrNNnTMwjvwmL+Y6Q7
eZTFsBhBXuPmXT6zkmqMnCilFRCGn4oigG493ThQK/EJExBHA+/FD69YDCJJNRFBmSjNI6CFzIgn
ycpr0CPeNCenKNbfkq7/q8zTl0SLNvxjLaO/sL1Iq2DwnJBAIfWdf7SP7UfnS8eTa1efpCeba9uF
snNq3a2G87VXXi54cUH3sWSHTH3Q94hayPak+T0KYl9C3zY2osjv1PPSNS8sLekK9ElLq7zFEmyx
h+xd8y56QJHoJNDT1E/2w/P8vXrebudfnwjxNpZRPOA5AbJvEYnDInd0uDzpH0HnVjuvgyIzg4E+
r1zuoiQ++NPzOLzcPoVrm3pucxFRpKIcnWkOBm8qfkryjwyZGn2r5bf2jKF0Lzq1isbs1/L5Dxex
LkkZXST5XitcybUewlfJ093Zc36137abwquLArDoKGCXaTOKfz+LX5aOJiBcchR31Q+ydDf1R39z
aGbVSc7zxcX7ZRDyO3Cd8/yDBvaDDu9BuJsZ43wX/+o6vEQkWOFPez/+oMRy+6Ndl9ZI7s5S1cXx
62cjsHsIHT0IQw9Od59EKIEg455L6kaV8tolmV2jUg/qk5bcFfA9lMJg7KYG3Cytpl2WoHqU5Qla
SEjCav7oNSU0+VJsZ3sp1e3j7WWuJLGX1hexOkGjcw6gKf9dmaXdpP2VDXftQ7VrHovsMD/F9wJc
l8Al+hH4/yaZwrUbXZpfnEdpLCskNjBvW5790nxv6MnMshv9TAyPEVbBc8+AWwRUPN4I7iuX1MW2
L06lgVxAE0UU27P8hz0+WMPX2zu7tbLlAYmNKkoU8ff90uNRurM06ZhY6Z+n6iwDPWuN9wByhIuI
DdemVqkFG1hrj4nyppofKuP59kpWsjFMcBooL0LJsGzUhWhXIY3FSgzUr+4lXQnuS0S6D8P8ZUi/
tsWkfb9tcP3T/GtwcfYQgRlHtaQQTNX0XZIgY+bEG9u2uiYmaJB65ZFjLoswaVE1oaF3mJgQK7jr
kRXJ9J+d/QQJ+O3FiB97edHh4b9bq7wQHQA7l4GyHmF0kMU8Y2p1j+n0uWsIz+FwtMPH1wGh6NvW
1s+zGA8iMAv0+iJk0kvN0eJkYdNRf5GeKQPvm6ec/uqD49V764gEhpcw6P88nLa6Easef2Z68dmQ
cSszQy4yb7b/gqAHWuJvDpWHjQWuW9FpFFC1Fa+Ey/3UfaWNKLWI+kr3WXLDt+lTtJdYG9dP+aH8
Jj8ElJduG732FtA00FUAKLBM8DsLm6VhIa8EDMrLZ+U1KqAWBXkyBZPnlPnJhjzxtjlVBN1Ln7m0
Jy6ns8sVgIFfJhWHWhDazDvFtVD2RmjPR5z0/dg+CGEqMfw7Q5ZdHoKd8Tf802FyLLbhyNdn8fKn
LPypb8ZgVGf4oXGq16FQYKjs5q39vf6ml0YWnpOYGeM8vUXHpOv7naTa5ePUQg+cOoG2EZZX1yMy
JVOHR/iKgAIWFBvmTfo/cJ7LCMXFYfOCUJJ0d/sTrvSmWdKZncUn1CSFp4nB08v32/be4HHmoeE0
mo+pVPeC3V0QG1Q+mOBQ7l+GKW8egU2bT3HVWZ+mtCo3OvQrWyygbYw548bXJQi9tHPZDjmcRfol
avV7uTG9Sq03gt26FcBnwPZUYE2LB6fUKmqKMhZOEj6pPN7H9KT3Pze2VuQEi9PBUA6c0sRvi8HL
Rc7QSPD1xd3v06EcfieFz8kTGlY7OOEBVeubMfU6FySYnhkUPnV2HDMls6kicvz/wT+iUvhMcVtH
MRJNLneArGY6zbFb5XdbzYLry0OEccGXQlkHgsnF5ZF0gZlVCq1EeVaeU3nyYopVOyWPIrdJnbcA
6tt93wz+RpBd+4y8q6FLoRByDX+zmR+PggFVJTm8S3J4MVpm1rONoLpSrkYGUAGeT6WRwcelswx5
ocGOjZVmP+whI94DcUYsOjm2e+nYvCL9Gr/AFgExzxYeeG1bOQd0CMQj9GowYEicprA6sa3pQ9Xp
95H2pFoo3iFCkei7rlM2osGaA3EcFHJ8MSq8fCzJ2hAHLZpL6OMiAz4M/cEJokeTfgWVT33jpG8Z
W0Qe+ploo0CF7XUwkfrj3YCGQid3r1pd/nGdhw94tqzF3YAMghzliZqi+614DqTvCTwnG4d9fTUg
7aAAoIl1ddjNrKhl67eTONSrPqr75siwiGPB+OxaezFqYCPEobsx8NONrurKXcH6/rW9OPe2pIVR
0GI7CJ+K4rsybtxFK/UlNhB0GBBMGW6RZfKuzo5k2MB+PGRgCP/FqTVgLUQq+CFL8geofAK3hSu6
1ecPQUmJ6/berp1yOoNM4ZAo0opcBJcGmvg0qZ3JsyrtvVk0L1Zk/mztP+YBIBXl68GxAeE0z9uF
lzStjbyzyox8KD05keH6IFvrLcDuSv3j0soyhfBtLXCQEPLGAwzZ0pv8BPSzCu7RtTpq34klQ3m/
+XoVO7S8iXRybeDxFFqpQl5eDENuaHk2liKCQcRIgv1Ve8ieJobkTgwzuGDFTqOxKz/Jp/w+OGxV
qldKhKxZjDfRSab9sSzvmpJRAQzFvPmiHHJUB4FwPUvefJQPyVcy4fbB2WUbZ2ItdJ7bFKnr2V2Y
FgHwKQf2j+xXqrwP0gDViGe9LA4KE8xbtKlrWdTFChcbHMN4TIsANhOqhG/KYbybT8ER7QnBMJoc
nL//+EBA7iMYWgT3Hy/dy7UlJGx92GeICTIW6wJMOcLYcp/54x8XBJ1zO1ej2Q2k9lbMHsrQ9/d6
7xrDV1/e7K6thM4LM4tkDGFXsGEpyxFkb/I+3c1/+TFvh/Ye3RQP+tKn+mcb3G9FzSsOSfq6F3YX
LtKVYxU7dZ6CqLDc4Xs1e7onGjiIfr4Pn5UvYG7phoNGhDvyoD4KhtiM1sTTVvK0Er75HQg/CkDe
9VO4SAu7KHzWb4bmU9+aHzJFervtMWtH8MLGIuy0CGtMapLCiHSYyGGaY/BiMW/sjcz6ZQdev9bX
rWWthO0LkwsvFZqbBnrcmNRyRBA/oJLpTr61cfFubN5vsrGzc27ELYItHQvrUqQkFVAqSne4vXmr
CyF0ivNGGr8MX1GEYlxmSjCUOYSuKupit2jGkxB43922tBZHVHiXRPeVxvnV0GnVlKhJxD7MLIDb
0bxldi+DW6O4ywEmb/JbXN8KZJZAJGG3FJLUi6Bl6a3ZGDnkOr56T/cNMFa9cXOvfZxzC+Lfzz7O
zEyHBVg/8bLeOUbpdG9U5q/bW7ZqghsNxkRBjGItvIyGNWyGDexLDSxV2fjOGe9uGxB/YHF30rfj
4kK5G3TXMi0I5gJV0KZNGF0PTtqpPRlH/ZActkbX14KghlQL3R6bwbzlFV1VBuLZA18eeUXE/yA9
N54YUHJRPtnfXtDqjp1ZWnwUWE1GMNdY6qZPsn8Kk79v//1VJz5fijhPZ1997NIeISbBSkWhxLXv
ayZftSeEh8c9mgr7raLM6npMU7UFbxlN5IUH5FFSalUo2OnlGL2WO2ub9WLdBJglWZZBTS2pYFXF
lHo75aTUkDYE0LHWEGo/i+g57qFOSNz0adyA8a9GbLLe/7G5iNhpTYVPknBs59V6G1/FRL9/0p9t
N3oPv+/Oudt6/K2FuXODi32kcJ626ArOjKshTp6PiMKqB93eCKYbW7kkSChtKVWoixDhhvBOzuRf
jehb3/bA1SP779YtYUF5F49SUuPhkw0ZX1IeDKe6kwsK2ppZfekyVI8jpmj8NNkoiK5uoUWPH9wk
aqdLQBc0W7YVG7hiMcrKyUBQ6tGQDAWV2EHb2McrFk2RvWhntkRAOTtlpj6lAaIJiWd+g1KMoXZu
i3ino434qXgKjm0pZoXegYkSg3L+h1rarKOvIETFT+CHAB7n1bRk3oLZrwrSdvonNEoNwhTvHfh0
REbRN9+2KANWhjMcKnWCu91kdoeq6OWKi6qUu9JgHELkifXH5CQKXO1JUKgn77W9/RcF5t1tT1rz
ViohjLdxBfACXbwJi7BppUnW+aAZELkKCV/GfG+bWAv85yYW5zxET3JOuhn6QAgdTedNR6h0zuEv
r8b/cBvrFLEMCqw45/K+7xJEa81IgQogQgZ4fGdtzeat+uS5BbGdZz6pRW1StmYCNOIgWLurY/cB
QrR3v4mWvNbVJgici0N5VDM32NVPWx6ydvwMBh1VPtUKjwZHbai1FgfRmuShQD8WfWV//vMJE1JB
5mYsYBm0WZbTM/E8Ti3oKzJOKz/l5YwEYvI41c7GA3Z1MymoMscC7O4aJVtRcWv6tBbuPuyNQ74b
H4Q0SfP0Ae0KYN8FjFXO13R/Kje5Xdbc/tz0IrbMXaD1s9rwHQsH/eEXpen2t71+rQ4Cmp0xTpUb
1bGXt7ZkaiGTf6xOMDpJimfAj/mp3MMsyXhjUe6Gv7byhHWTDoPEGhP0WBbuc+adCLw1rWxyLdQ7
SqrRSTlJXsX8cvJRlEC2p55UcXSXqePvxVEbMB1eeJcGaao3aa3gjyOPrgkGe0iAPgankBj9Ld61
D+1dtu/5Ec1ugpijPKLG0JAkzZ+L0s0zKOT4UVvIKRGxbvwmR9D8nW2CqlRtjboZm8Dwkt2Ert4e
+kTh7fk926R6Xt1yi6ayCvCNCuUyZDdaaNRTxw4I3g6p3mm735UuFEP3gh8xQjVwI2KvxYBzi4tH
/RQWdqwEWOxnByrPn22m060rN4L2ygHh3QQyXOHi05lcvdxFOVSHUq5VzmbuvCJC+L5PjY0TsrIQ
Q6biCqkE/KdXXQfNhmAJWVEeNmDPS50KhVojJvr37XN4tRAgBYyVEF9kkLiEtMuFjKak5SDvsSKu
HIRL5zDa2KvfL6QLl8OGqN0KdAG9/uW9A928UnZBRZoALSJnz7kL80PxEty3aPD0nzP+g7H+5k5o
KTg7aSNRurpfsU77FN4/SmYgGxafKh9MfZZHEs4qlh+N/j7FIfy6cEtUem/v5dXR4g3KhDhXAuwc
UKsskoW8c4ws4jLw4onTq2ayvVeicTf31pd5kB+bNNvCXorfvtjZC4uL3AFRRoVqvMQLflI9v5F3
VpE+pqbmIk/6mHb1YegHcgoeX7BKGfpnSWiJO1uUqFeeyrp5gJOVUbFQrurz+aT7bZXn5BWpdFL6
/DBZfwMR29jdle8Ixzggf2hPITpcdgGCrBpTVSJPairSF0gAQjcx7TdGZ2W3MzfnL9fMUZJTZNRd
KMcsm35xZdtRG6LnlmjFwZqKl76nfSNP73N12FjZ2v5R/KPFSBPTdpYeGumTRSrBSY8qaJUlpEUp
ZQRGub/tnitHXWVqlSaALiQAl/Aoxx/8wrcwE0IXi5q0225yeV6n6EK4gtcP9Qtu9itq/xmFUDhC
sCFY53faoUfBJUqOlkz2Z/6Y98rIlSajy7CxhWtfi2E1CmdkfzSEF4c8RTFVcXyudiSaf2hm/hZX
FmxtQftKGnB3ex9XbVFvIPMTQwxLRywG8JZzRjEA7OVJmbi0TfOu7zL6Yc5/WRZ8t4zv8AC5ony3
5VbxqwInLGOkmtpAfQmRzjCn+vtcSVtzQuvr+tfYIpjYtdFJlUqgjPw8tF3w5EGH5/uGf18VTWR7
YWZk8vH2Zq46Jfgoma4Q75LlMVOdaGgA71LlSMrTNCM9I6sbm7h6vM5MqJdXXNUEeZPJmCgd7b5A
Lzq15N2IEOXtlaya4RMZYkKXVtvCBZlCUrU0xAWlBj6yetgZ3QdtS8f0urYmuDJEB5Y2s4CVLayU
jh/42kTEl+/bx3+e/NY7BC7vq+dgt8Vgt+IRGuxMYjATcrkrPZockn5pgIbJS2RfOURS+Gqn2eyq
jV64OlLNuz/eQQYTmdw3oCckX1y878GWFGoSBKlXmd1ekeJ3Y6p9rHNt4/yuXNNCAFUMY4BzpE5z
6Q+BOU1j48Rohunjs241ezS37iryjzmJ79R5i9zxGiRnklrBuQYASNGuJ8QNq9Rh6QRhpR9juLRQ
ooGXb9hXH5xDfqj7g+Xpzyg7v9kAEvc9HS/zy/Y8wXWza/ErFqdbG+y4HSRmXZq9fZx3+U7jwQXX
67egoBsU/10eogHtAPR398Uuk3Ym5ZwfQ34nvU9eN/vRK3nLxZYsPoEWgiuzI7ak3gncoGhzSCA/
RQ8830evf9zouFz7coYjjOMoNMUXUKLOHSnX9sHrbdddCWPnC1qOtCEtPI6Sw+46cujVw+R2zum2
hd/ev8j1Lkwswhgo+yKObEwMXvXZOXV77ZCdmk/BN7IhQBnH+XMHpW2xY07kPvsS329N7a4EA16x
hiA5gG/sSlsmVBBvmhQNeIRT/61YUuoaGvKdJDV3dl9tlXDXrJEoCAoPXiVXiUTHW72RKuCPUtlU
bpk7n2dJeekqJhuKFHLZ25u7FhJUcDvonjA8daWNrPtpwBvRT71S/dzL8b7tx101frES86DEG3Wd
NVeh0UulnaBqXM1qDbqWWH6MLTPrvw8RDdFWr1vvvyyIz8Q34JMtgVxj3zZDnQsjxXtGR92MGawp
+UF29lBHW5rBKzcfret/jYlveVZSiKvGKvuJkkps3/koA/fTU/Qf3qk6D0jqvyrJ0NXt2vXRaOQj
yNtJeQmcBx4+Gy6wuogzA+KznS3CDxKjBT9JtzqDSblJjH3vwLBoFpDx3P42W5bEv59ZGhxtChQm
3z0znxEd190wPRV/3GYh5J3v1+KblI5UW1rGN1Gn0mvDj039HyLeuYHFY7fye1WeJlYRCw7KGWrx
aNrIB1ZjwNknWVxZI3jIthVoa6k7qnG2V7vCldPJ417fOC5blhb3UV7ZRarBNUDo/jI2L2nJHI/6
YmVbpZC1OKMZ8AbR9oZ/bJl61JGUxdVgAP7i9Vq1iTuGxS5n4i4d7yJGqP7c0ShF/NMXZxxm+Yl6
2J7tGligkfF4SIvdLHxhsxa25s/nZhafSTNqTa47zKRiytl870utq8obEM4tI4svhCyVzQQ8Rnxb
RkMDhV7lfRJvDBCtheazlSzzhChp+iFXMSL546Pc+g9IYBxufxPxO5e3+LmJRY7LgE2pqBIeAAVZ
4vqa9BZZ8VcnD374afMYZLl/cBQIcJQt8eM1Fz83vEgfHDNV8lC4nkPdt/df2q44qTZo5mRrZGnd
kigoipT3auKyLtJgmEt2sZH6YxCN+zrTHuHhmtMtjqwtS+LfzyJpkBdVMTSsqZ30x9bqEcd9TVMN
bY+t+sK6+/27psVRUmfTrkvx2Sx9r+mRJxXvO7n4T+cVXWow5uK9pV0uJ0NuVMkLolDghIUnm1nE
OOygqaEHFWZj/4foShWODhbdTeBnC0/UtdKC64HPFKZy5uJ4ez/9AYPy5CZqtWHrmpyc6+jc2ML7
VCkauqIXxh71F+0HBEZehhY4cqBqDDpadJl+6QfzlL4MXzQETPa3T93qwT5b62JnTUOKGDVjZy3t
19Q+ReF/iU5nf1/YP3NEJ8icUcr5+yjOMV/Rl7+qIgu8LlI3XgFbCxF+emZIbWLa4gJlPg/xrgry
nZ3f3d6q1SsKRhpIHAALX01yBGVtD0GKhRwtxTbOf3KH2G7npwelzX8EdfPttr3Vk/WvvSXGNMsg
UOt07IHGdCsk8pgThQtnw8r6vv3PqoyFsztlCB5J7JuWMxCnap7ulxsbdz0m8tvH/7Wx8HFnVKaQ
W59oBEHX/Djfla+G4oUH8KOu4il7/wF0IsCura731toWzs3UdUY1HLsEZIpOjTvlW06xakK8++D4
peu97JxWspbYVSgCrVy/9yOgiaV+uO0H6yZ4rvD3KTct8W/S7KuGnwgTUuQp1d99sMWht3pbQDfO
QB3F7ytwjjoaTW40vInG8csQ3Sdx6vb1u7j4fnshIt1Z3vDcfCR58Dpfc/hrQxg2KADj0IMxHeJM
AnDhhLP0PSil6blR9epTXEZhzaiU74cbV8hqoGVGj/sDAjcoZxd5khT2SWYUjLoMXvCuf6w+m/fx
V/uzcvK/OsDVIsHqZfau/FF/2C4yXbd7OQJU/kWXDXaxqyGYQQtzx49Zu2DX9Y/RqbgH+gfMX/MQ
O9sk/F+LHYjeUnPVBLvD8gpj8JRLuJpAYph9PLtTVcWtJ2WNQ6M0rxRr4+G2EhqZGqa6Cy8YKBdZ
uPBZ8LVySZ/NLuCJqHTHqs5fB2cI3H6Gty3THydUfzYMrlV7EWoR3Dg4LK3gRbjvY64RW+vE3Ma4
S07ZvvpJM8VzjhVKkd5WIFndzjNri3TKCv3WMkusqdzR7a86fiqTv24fjnUPObOxSKRAlchNYWCj
P/hHgRDyd9qHCMkZQYZc/fXHA3TCIc/MLd4mfcb8WjH2HEYpuesYzGqk4c6q3sVmtTO1T4G8NSy4
tYeL82e2OfhzHYM1aZttP/QmkxPVRrqxetWA4GWqRrQmaQNcemJhxINhhL/9Iv2oz17RHlLFTV4o
oiJhTYObUbM+3Vev2xr16z4JFxJj7YhtUMa6tC1nfRFbY8Nz77H7jIAQ8/rTofio7Utv29radsJg
L7rq4CmdZR1rqOZBQm+JAzA070o/PmTd8DGowt1tt1y7Gs7NLDy/SZLaylSuBs2pP6qJf8pj9ZtR
l+86aOtum1pbEcxnNJRpIQoEyeX2BTMD1XlHiIyYkxtSfTfOCEZmb/83K8sFZUpvDzVW6tbYBcNf
naPvu26LSHq1tWE7qHEKNt/ryZVqjqNJCRlmM6mAw6lZ9NVwrFNTEEtKk/8mGxAX23IN2EMW1Na6
MbS1W5hKrgGh7szvhq+V/N+y5E3OwjrbVUVQDkd9Jv66tCP74lR1Cly3deEEd41NieYwZ1K5Z3LB
2dIYXPkyNNeoVyu0rq8n7rUwLYZIYpJk1j4nMmX06a+5tfa3P8xKdiCovmWQbwJPugREpU6hhNaI
ESMvT3JITyKbOslVeYUzJI18mnQnR9HxttGV3Ao0Hw89If2rXPF9d62RS7JP09CqXrrshzVujXBd
YxXF7PfZ1bjIr5M6mVNVEVfjob7L+p0Gos53A9SMj4IHr/o47IZD9NjtGNI2+d93We6iKnB7mWsf
8PxHLBJw5vgLvJ5lOrG+j5VPhpx50AlsWLlGPS/Wugi+TNmPmd2wVrlNcOaieS4g5ams4ktS63tO
fecVNpyAZhu9tyr9BwKM/8FVgTAyk0uxgK75so6o5sag1Q0DlQjivkTB+Cmph2dZyQ+3N/R6BoHr
88zOkkM7GBKt92vsWM/mve5l+/gQ7niuPwoxpQh+3C1qltUu17nFhSMp49xWyvB7UnWyvbZw6wqI
oEh/ig/WKbsPXsoH83F4c0JYKVD+FRowWz9i9Xo9/xELR7K6zrKzkB8hVDjix36nItOZo/AcHc1X
6zg8VgwAbfXX1jabxyOIIyAs8CQt8Tljy5ulKWLOkEODOGvcxqtg0vthdpCjWb/EIOl/yPiAMSpg
jnioAAJcXEa9NSIynACNYNjkfjLgYrPjey32N/xI3DaLJ5Eh6J2hDWO6+mrQrJyiMst68SSqtaDb
T2MI646mtPJfptXQnZoSFLw3julazIPBQNYMHgbaFVxMTuusjzTeXkndQLBbpt/KotyoF4tUZ7Eu
ZoEsMTwHvQDvkMu7XA21pB36CSSQqYTerNPPMbUkPxlTexyz5s4eEteYind6XG+xNa1sKf0DcTgp
8FOoWZwT5tEMI+BZ7jH+hobi3zPD5E3eIKH1H7p7F5YWh0GJky6eBNTV7yIPUesmQpdutN3boWbt
bQWLhwZyDOj+1UizU0t6muesZw67t7qcj5LPC6EyX2ezOEVG9vG2uZWrgtEZ6ASofcJqu5zrKGvq
X7MEWCdp/J0JHfwQ6u40bzUVV5zwwszi+VHkc503ITdS7ljf+3R6Xyggrm8v5ZqcwYR4louAiAGO
6qpiNxVylSRi/i3K5r9CNTuNc/l3DElDEEpHrSsPYa8/ZJL59zQqGwd7bRuBDdNa0gEkXWFrmU1U
a9/iq2XhiErWdzvpEO35tLHAtV2k7yvYGymMXxEP9kGjwwGLFTgZDFfoP1f2Xvo+3qsH1O5tly0N
DlvTcCsHjMELgocIjaLrfHm2M9TqxhZlCm/S6sENhjDxVKX/Kkfhm1I0mzftiv+j3qmBnoRGGGLk
xXluS7MHXMwpk04zdL4PLcCY0HP+guTfyNzyZLwQJ7XPxWv6tHXdrW6vBhenANZeizAZTEwg+AGw
tjWGE37impX5cvsTrvoJ4FZZaE/CWbDYzDzuASnr4Bgnpz7QtnGb9mudSRtp7poVLjHEnQBmAuZY
hGMKC1Iw1AYjtLwNaERO9uTG5KB/vpZzK4szbRaS2QczVqyicOmuuynp9Bz++HMrVNC4vuBdISIu
kkwzrlp/rADSykHoydPHAEm6EIGs21bWnJw+HRcYT2z+y8LrwsICUCO8TkN4qQkaN0VWqehKAvyf
B1ym5wQ2F3DwNX4jTvpgbEaOU5NkkWC0HeNd2Oj+m2bN+gbCZiWTUuBxgWZSUI7opB6XZ3eS40mV
xkhMTsme8gi6pjkWR1H/RNLga/estptF+GvfE7BPwUMFqJChrcVOJk7rd6UdQjcSUqlzpDsAyJ42
dbvbH+w6TPB+YxYEJJgGRdpyoqiviqpCg5qMA26hwPlC0wFVSdurJJCF3UZ6cx0YqOAiDCRSKMrZ
y/M05Vrm9yGzIV0b7doc5YU/dgoMqMDRUWOzRfS5/E5VTrMhMflOszPv2uKtaZpdCKvq7T1bebBh
Bpy2kMikZLWcyk00P9BzSE69ynlXB1XgOkMEAnMMjnFQ7jWlPKDALYG6T17kNPaGYiu1X93Isx8g
juFZ4bhEntXJJQZg5nTYcQnQD9jK5FeGbC4XuQh+DUzmSRj1oJzfpmlf32k7iEwO+l0Eadn7/AsD
n7vwJJ9Gfad+2NhflZ9/mQZjWqDmuCWpRi5LWjXXs9KkmG7fSkRcGWpDTSpw1fFgHdWdfKIEetvi
ddjCoBhZInXjmy6DI8WbLlYsMbSU/ewdnhLNz0Kv3X6T21wEiuXKaKMwIAUFo7hXLj9cII9NYlYc
N/0oS/uaYYZwZ+6Ue8k4wE662+6grK2MSWomFGmjEPUXX3HK7UmHzIJUx5ncCL3rMTuV07vJ/A9H
W4daXMywAkNcjn3Nc0+7FX1aT85OU6CixbU14LkWEEkKKVGTIIrQf7l1rTrkisnjEqgEr/TA2JnJ
o9HpW2d79QsJfLpQ7bt+wZL8jkbaFmTYkRvBvM0M/LP2If6seLBDf9rmjlVXvxAJL8I9jCKB6L5c
l1THjhq2rKvd9bv+o3ycQTHsk3v0K+LnHtan8T56n6Gjp5+UfX2k6Dm5smvcq7vkdevQr8UV0W8W
b094oJbxM+u1XipDfotlUilQ4FQft8CKKw1FKqIwogFUJW+7gsZa6RyGbc7hrvbOK5FlJunxosAV
UryQDuyMp9nLkztabv+7YsyaH53ZX5agLCkba8fmrI8p0/c6snE6N5+1VcFcN8MW0kzkYCzdNcri
cNCjmFdum7uN8yyNpzT7fjtsrcZooToKWSU1iSuATxDJ9iT5hJPJ036YtVt9yJ91yS2/mK/Tm/M0
7VSXafXkOfzUbr3iV2payIGgTw65I/5yBffp4oj+M9MQwm8jV7BAKbvkPvtk7fPTjKxX8qYzSL41
jbvSLRJmebYxw0S9YklVFo59WRmmTxPsrb4zwflbH2Z03gStV+5tykWvfUUhKkhtHb7AK64eGqm+
1hRssGZRfZbs12Iu9iECr135obfgU2onuHqdU1j3uyrrSQRS5DjiXT3HnlNv1TRWfw15E2maAD8t
URMWuf1s09vwEvUuQ+Auj5/M/seGT60FQGbLfzNtcSkuh2bov+hygSCRp0wPft7fT5PhGTHMC3Xx
qAU/Ax2fChClCS1wSR/m7tT45Ua+rW79BpEgnOU3vqZlQLNZ6OCZR2mC+4Giw649NW+cp6/JMXi0
9v1DDVuq8oQQwqcO2BcE+qfbW7G63Wc7sYjMJVjAJJfYCZXaaWj9lHQGajZ78ltWREw+W+tcEgsz
ocmaMvlXNTaxKILWLNn/3xYjfsaZmS5oajPyRZc1S14HZrK7zvRaM365bWbtqQRI5F/3WaSmfZJO
NCTZNPkl+s7tkX5Vvjjv5pf+V/25/DAep1P2ZcOkyOqXSRXkPOAZKPddkylB4JKQWPkxoAbnh06u
2EIe6hZ3BcKz/dfbxlZdk7IYzWqhOXAF+pHL0jfDis/VHrrazSpv+AU/snXoniQvOEZ3+rP/WO/n
vfmgeTHkE+9ar/xftBSu234Kuda/P2OxzfYoDXYZ8gRB6ehglYUb5KmrQYNSyabX6JM7OFuQ1dWb
+9zmIgNjYLsIrZylx4926Y2dp//q75A8PEA8UXr1w+gl75XalY7Rj/i+O22N2a1APVgzSCQx849c
yFK6wMlKW6sdgnG1zz4bjJ3dpwcSpLtcOUpH85Qfw+Ptj72WmlGz4yUiRG31ZTUDqbmCaoBYsI5a
3/R1qJxDAd+1pmzVTVaflBBdc41D2AgobnE8h6z346ATLBrUzeq88hr7fRcdlRIixXJE9Igt/pSq
PxFH2sh41+LPueWFJ6nzPI2TQsLrN3DFGr0HA40HRZF3ey9XzFCtI1EA6UFRcpkPpYPUt1ZOZag0
tLemMt+N3fBttpstL11JYclIgBCIuWMQXAsn7e3epAEuZt+n4XFUhtdJ3mLWWxlKF/TdDKsYJEBM
mC4+VmrP0qyVVB+158R09ZdhP+0bD9pdtOE+aLUbf0DsczM5//+YZU5coekFJdjiPkpnNQ2qHLOk
Po/x3yq0XJJn7rRj/h2F3ZP5kD3/+aCjWOm/JheXUzzITRCaEJHr4XBf6Nq9URxu+8XKGVPBR1jQ
RsKIeaVq0eUMhGs28zGVPe2k9CV30uMcvs6Rurtt6Lq3xrsGvgdyNlI53vuXF+BQq2ZEE5bDfBfQ
921PwyE8qaetJ9San1N4AtoqynZXnB1G0+h26hOYlUr5CCz1NYzTxqXy9vH2crbsLKrGsR9FzZBV
MGhXzZ0zNm8B5Hp2OW7l+WvniZE/kCW87EkKFyW1VKvkFq1jgD8jlDsSjHe1vPFl1oKfqpNqoo9q
WwKBcPlp4qiKAklk2fFd/9gds+MPcZXEbrmZ0q2lJxemFtGuV4emKlK8QPAHiUHhSUwKR17ykSnG
cC/mCf5DGikEDFC6EHEJ7dLL1c3IXkigPHlUz9nn3MoeCkX5EZvpBoZPBLZFFiTuRmqf8Agxhr7Y
xAjet8wULZEuHOYPWZnG93mtRd+QEikoVMqm287U/P/cC1HcoQYPiwAQvsWhCv04NVKNtUX2WxH+
bKfv09YM1dq5PTchHPQscdXgMMlRcIw9i0FK16rayu1SC8rxpPwSWsVTlSNgIOXjJw7jxhlbi00U
zwQFCUH3SjKlgA5GmVvOct3qH7oxewVOvveL6c1Xhj9G8SnM8NJlQhcbfo5lYVDRi7Z1bHLYKfNd
OfhVcxmr0+c//1oW489Iigsw9xJpaQyKnfB4jj3DSA+Dox7SMjrRYTvcNrMWMiznt9YxzUdyp8sv
BpQd0HYpCJIM4My1lB38jnnO20bW4t+ZkeWYhx70tpanfeyhkvkp06bXApRbVucbp2rFjEZPH/A7
HBliyvpyLVphhmEvqKbqAlK1imELgCWqbW6sZq2aotEYo1RkkLRc5bY18z6Bo/Fp1KPzrP6qP1r/
KELeF5rnPxueekp/dg9bRPrXDi7oRUhuaQXjFss2qh3Uhi+lrAhpZbAKPW+K2Wu6HpJoc3TuLKsM
g41H9apJpLrpvpNQX7Voerl0hl4oH8uSDDy28tPT1CbvyAykbwxkDvPGzm7ZUy8/YGXovT7PLHEq
4aWgM+2OfTQfKPwhXp0aWwj7VXNEGr4g+gRXsJNCnfVOgVPUS0pn/Dy0ge6qXeofEBZnhqcItx4O
6/YgSGL2F/6WZbrLi8yxy0qDylcLzV+jbLRPleEp47SDCMD5f5xd15LcSJL8lbN5xx5EQp3t7gNE
ya6WZFO8wLopEiIzoeXXn2dzdqcLhSss72XMOGR3IFVkZISHe7vi7hetgewJTkqWS+anQY0Su2U6
oIigIHOfE1AiAUhtCwoedhbxU15ZaxQuixalVrbcqDA7Cz+UphsR0AN3yUThEe7uIsXIgJF01KDX
uzWKzMvTjl4TqUeCFCMe9/Nq6NhbdjyZqfCPbWo8g+T8eSXUuXy2nxmYkyUqSoWuJEic+EUEGFcL
ecGgBabsxWZDE6TGCF5HACp+QnQjLVfWbuH5jCIvxONApIWzBxzK+UmIMrcF5TSmsvdjoPkD9dk8
pijoMYhVeWzy1N1asvZytIDYAJ0Hx4kA9+JRW459OUAwjvst1HgIuGqU+LuSfSR2fujSem/yNRDb
QnYYQ0Mjgw3ANaps80Jergmn0aBd7WvTvRY9uPZdnQ6eI5JQVX8IyGlM0c7uHxl8QaWv1dIvdw+M
IzWBGiL82wXBIhOmG5ESwy2Hr3r+5EQE3b1rDH2Xl+u5kZk/SzO8pZIcRuyn6ib6me36U75NTt1B
ARIbwhLVCQmK61ft0s45G9jsEhxLR6St3gFa/pP8JH71xD9Ot4PfdijRdB+VYK3J5jKUPR+jnIN3
IR932wYpaNhLgDvrDN9ViD/xYiOEgNrKy8roLtOH59bksr6zppsDy7Me1ixgzmoufNcAjSs4QVry
VKtgtoOTs80BTVrRhls/rltfXk4X1T/sVyCMZumKsgcDYWVDYpQ0ysHlms/Q43fdxPKhQIL0Xzbm
T8XESltiwoZz6kN7U27p1tj2gSyvCX/tzK9am7mZnMTGkE6wBpnKF0kzr/gNsAI2OjgO69DqhXys
XL1/D25OsQCFxsJhI8yZd+3zsAF53pZuUhiP7+HgNuwNZA2BDRIkeyQn+5txzx7a3w5q8BEgVYV/
tQERmr+9eIHOQb3CR9R54rnj546qnu2GoCteuT8Wt8s7Q/K6fLdXs8gpjMKBAuA4cM9h94m19qJb
OHvIx6BiCYQC8NVzbEttIR3TaLgl6JR+mYCFSBLdL7Q67Cx3D5raFVWChStCFg+R+QSWG3fSbP9X
tUVjMgyIlxLzoeYHVEJCOoxhb/KgRlq7y8ft9eOw4KXRKwNUCZjobBS5Z/tT4UqdEFFgwzDH0yMw
KA+PrNtfN7LAjoYw6Y2iAGSxiOpnLpNbVW+NBcRald2wcbY6eGhBTWYH6FHc0FD/om3Ng6g93YNU
eTAcBrC0/SedBwv7Bdg4G48+5Au1CwmySusz0IujQEG1cTMobTBpv7/1dQg0YjZRB77MALhmJwxK
cfU0FTtMEHmvRWgakT90q4p4i4MBWhenHTjGC9Q/KCdSiLbBFDRAHvKXbAcQng/MDhDCPhp0g2S9
cUNuhvOkCt5k70zKT3p33nCfTwUpYNLd6Yfuht2Lm2gLeNdd92o+qvts372U98Uhv1sX01l4Ep7b
nt1LBG406irYTm/EHhVIqE4c8x9K2G70z/2Ntem+SgEpd+XBu3TZA50ELTBEiugemRc9WlFrxeRC
g5o8gKlKXhduaEKEQXbURsd1/vClVQUgVcrUSGj7PCwFPS1eqDnOI1WQhEFpO9O1DdBXVrlyD14+
JZBfBKRM6mgAqDTPMqKFqp2SBI/Oos/6x1KPya6sVf2Yl6nltb31+4xZCNVBPyB7EAjgGTMXAAS0
GyUDGLOycbJ3faNPG2hh9ith/YIDla8/FD6BuXUvyHH6zixGhjeFnxfmsTOwSlTdFWntGdN2qjtv
WtNuvPSfwIniuYnkNiC+qOScHwkr6ykUEfDipJECLmgGsvth+oKM91pP2uXGANAWPgXyEuCJuGAm
ddlQ260F3WW11tTOn0qVflYihz5ed9VL40GKB2921DkwpNkLM+Jp308cb1qtLgCJz3obhAa5Q340
A21WgA3LQ/rL1ix473SDMpJiSLUZWXkA/fT8O/JorrrilBftyH5gvGHxcJ6j8XhE+3xsRtyq0GJu
Ap6lUCbGtVqG1+fu8khhiQx0n0KUfGHzFWTs+maaZGviFIpRGSCYJdzjGPX9fqJxvGJucVjvzM2i
HxDHJpUjMCxUerT7VijKYxKZ+Vr/wuKOeGdmtsPFgICzUmGmay0F7V59fBDpmG1KUa5VixZHhFgE
qTdVgr1nm08b0ZFs23jN5aIp7KDrFHXyQBxXroRZy3ZskNajeQ1Jt9mQaNYVLudYqLGvp88NdarY
46maDsH1DSF/z/l9iQ2BxNC/7Ehv9e6+ZIPa9bTG1OX8oFNQxGfFlk8YUy16VLINZ+XxtjgueFed
IOxGiWXmY0szrcykwPz1WLETek2GTWasUrcvjgose+iLQuxxAYlCPj1hPcFN3HegooO4heoVqOGH
Wm1sLZtCCdsq098uCGAmwUsP2iQHku1zN1s1Q9Vp8tE2VWMcGhzBKmEK9SiqOysX48J+l41eiKgc
NFRcYITz1uynXHLNWta4c9PmlPXlsY/RKHt9cyzYQRjqoCMeW/0ylw5hTJ7mTQ92FdrbW02xWy9u
wNA9RO3P65YWYicZ8f5lSu6bd/uwSjVICCiSNSNw7ygDuW2yK7cIUj3AZMBUD75pfq97xXYNmb9o
GbGFAy4GIHovILQ4y1VKbAjVNbnY2uUQe8zgn4zBCaeUFV7utk9lPNx19KEay20NQifFER8z0n0X
Q34r2VmCMlq5dhb2r4OEGLYkgvRLLKoN5JfLGbBfnbhjBQuS5BueXJ5BOr/NVoDgCxVW05G9e+hb
ARvFBdAD8lYshxYPiBVPTuUV9/wAxSbInmrlm0bLf0LqoV0GQbCJoYE6AtXPiyAoZmNiWlUC2ogp
3TomDVy1xpNfbe4ap9o5vAJRQR24ihp0kfBS/S5OtE1NoGo/9CE1sdtte19aBVSnlXolvlgAeDv4
MiJBDiD3v4hjRjDYWmjrQvM3Id40gtCAqZ6rDyc6mMeyMTaKg+C+H05VWYVukzzQpD7gFfTBdb+p
wt059HtRpwBF1AnC1Hhjl+WHiIB13kVpKOuDlucB3tiK18XFihNa2M2ySwEBC+IwGV/O7g0BIKhp
dYAkscQzvps0ROYYHbs+DRVfIUflI7Dat0Ci35krF9aq5dlNoiR65bgJLEdf82cKaj+OKm8I0Qev
ulU3TTgG7JA8rWWvZi4KAwUCRYIQAHQAzfHb4+id3zC0RKmMCnSwozHdZsjlQ6I1HfZViq183UXN
bi5pCbTDiKCxM9CcP+9xASUi76FLp/uMuEHcl+FAqpVc8exUwAReca48iTjzeDPPLsdhtKaq4sPo
13p+hMbJp5bykPDhJdfFczQhwVKZa+T0s4jwzSYgQ+izQhYekcYsu6IzcHVSUYx+pvW3rB4mr1Dx
jESRGdKWxMpXZvFyvaQdWYqSmOgLpZOmI4nhlGTw0670nByzGMd+BxKc31ss4LxwgkwIJQCnBKz9
LEyL+pgLdLZVfmx01AOt/41mdCurNR/K3IZ+fmWBR87phhI2QABw1NFlnbbJB61z127h+cZ7s4Ml
kuwtBlJDsyOd5IbSklGr/IrbRwr9coi5r6zKfONJE/DFQDLq+P0XxewONDSQh54qv0zYqbK1vWkr
WyUf65CLZqtVCDMggLNidGlc743O5m9y4hF9qTAKuqXHxEx3Bhser2+DOVAJOhLnA5udKA3ijbyc
YMPJtH05Ns+2QR/UTg0yASoDdI6zemO4x3ycHvQke7pufW2A8u/f+aYuqvNcd+WsZjvijH6VrPHF
LlpwoRAr9ZCAlZNb9J2FJK1ioLDGCvDPRKR+nEf5Vouqeq3jeZZVe5tGmRQFMQnQLpChObcDctOS
saGo/DZnXh6forI5FA3ZNxZ6C8gYtFUdaP1ak9/SAYOflYV5NK0gMjm3SsCnmkGytfK7BBTp4jPu
05A7ayXIpTl8b2V2b0Wm1o5NDyuNqh4YyKy8DnwG/4+9/t7IzMuOxByFFsNIWre7gnXf7IyvxHEL
Z1hyILoWenURzs7rAGWS6hVXzRKEFvk9ceh+aJtqG/e5usl140Ef0LpooCZ/fY/PMeZyaxDkLVDw
R95cxh7ni2SDms1oTQbeEXTDWexgjV4RebrluYg6ht03sOx949p9PHnZl/YpPvwmWE/aR6MkENh4
USKJMPeOMTdYk2pO5ZPJQdN6F+TxLeXV7vow57ektIIyNcizcElCOnK2FceecaXK0UZUdOZtIppD
a9Pb3jHAQm4Xp+u2Fg4bIEVSSg18Gog0ZndXkau5oYM1xIdqCfHLqPIaTjeQ6AuNzj5lFr9VLOVj
1XRrEc7CecNdaSD9icQGGOpnhrNGAPJWJoBY6rT1gDt77oYq8XLOvlwf4dJsyn5aIPRxR18ALKtp
pGOXuHCMhB8Smj8XzfgBBbltJcjn3zflYt0AMAAa66IJFbg5ZDcivfKRyAsGTGqdKDtHfbKV/XVD
cge8S6RgH8qUkCa3ieSXnWfFCRk0mxV169Ox9Vkd74T+0ljGnio01LK1HoDLGXTQsguMDfLVeEfN
cWCxiQR8bbPWn3ILb8JUKw9lnzdQATTiwFQMtr0+usutcWZv3oMJ8qRpJE3W+oLfjOntpG/j5Pt1
E/MHhJzB92N6u8vfXWYQOFO0KoaNwLxLHqt7I2CovNkQsY5dP0W5iAa/2XvwyySgH6grYndc7Hht
ckVlQXvZBzfVkaX9jjo0XBmWdICzjQEYMd7XyFnDVc4DbJr01KZ50oKWFgkopm3RvrER7bAjgzi2
+hAkFDp5eA7AlaQn1S4eqkx5TvN6ZX4v7zlMr+RGgbNE6DsnPFJSQ1FUJW39FKwl7hR7aG8Oro91
cZe8MzG7SisaTRFoPVpfs7ovOndelabc2bpYIzy69JDnQ5F//26nDGTqkfnClKLFJx0JkImQzeru
aqsPsuwLwDxdtsb8uzR7yFdIggPIdiB3fm4y7XH9CU1pfC37Cq2Gne3WK0dsxYIxk+W12txOtIZi
L1Z2HHDTvusmp/Ovr9BlkIBOh7+GYcxcfDWwtrRrGDGGJnSiOIjBtW/r7NSqX/txz5N0ZfsvLRV4
UQzcmtDEu6C0a6ukjUbuNv5Qa3jvTV4pPjXJp6Z3fFS6wXoJJcjGWkmfzVNab+f6vdXZRqwNxawZ
ixoEJdoGYg0uxF7Redb59hatPt/z1lvXel7a/Mj9omUKmkvOBUyhjIZKKBZGatY898YU7Qkdmw4C
uhErMdeS839nyZ7tlCjOhqxTnMbPJuPTkJk7Rt0D7tpj3vb76/tlZVBzUqo8ik2UIjCoROheWX3M
LMszhzUM7vJ6/TV3tn5+urQimxwIbDQAUyP3QI+gFgBOwDyVN45nhIBSn9Y8//9hUnLOINWCh/Us
ootFboydgpFRbUtAahBAiPsTaMw+Oy2k27Y6KBvWwU+LdxxEACUJornAujFa1mCOEDXyyVf3bgiG
D+VDGgw75wZ6ti/ZPfWHj8ndbwp+/zoN74zK/fTOXY7maDa2XMTGdZ81PfFju72NSj2C+jc9ML3a
/P6mgaeUXLMAJFywtaWRE9tN3TZ+2+cfgfoPhdOBxtPm36/bWToHrgYdNRCKoUdxHgSZ2cDjXmka
cIqZiteYWcD7WnhN2n/uamflebXknqUCKzhGQPlx0SY2qGVL0IwBR9Y+NfFJSVfyp2u/f+ayWhCv
tyPwxT6Pbp32LqPP1ydr6SSDlR9IV9kXdoF4ay1IG2EPNP6kfbN64O2Qnk3ZmoLs8ij+sjLbar0L
ugNRw0pcjCE34TOwDa4PZCHQBiHVXyZmB1dX+oakE35tVzeCb9o2TlW4JgXCBoUw4odYa+Ivjjka
a8Tua2ObrVCsDsTVR4zNrauPie48pFXTr7j2OZjn7azifQlkgymbxedRmuPEaSP6Amdn9LTNsM++
gmKl8OzRB70XPKGbetP36xM6Z9y9sDkbmKZBi0LTYbMJyEFFY+wIIOQ2f8h910/86IneR17/vfnR
bKM7yea0hh6eV4N+fQBcMCjGwONzIXLArakp4wJ7v9vwW/atIX4WRvvmDYoqdpKzzXwpOx85dzdY
i1kXnQjaqySFDtqs5vdAjsJSgq5M2O6hnJk8VK4R5lXhKcZa7LV45aCm9G9Ts3nW1a6xBNIVPn0Z
AuBxxhMIugJ6Ip7y0Ewe/aYEv1sekW+q9yZnYSs0v8oCyQtoYpiNj+papX4VCLuub6Dl9ftrYGQW
kExWFykRxL1869QF9XPk+LzYpm2olh4/NeAudh1/gqaLsVUcf9jqO+vx+hesLOI83U+7Hn0aGT5A
I/y1rbLS16q08bjlCuCzhbm5bm5OuCo3LLo2ZXOGY6LXZZ5rS3o29UWNG7XWctMDFB09Q72ARyq+
865K/HoqaWCMU7EpotiKPZIWa5W+BX+uI9+HfI0EMCMLcH6pQ8PY5oICTZyWD1MzeAJZWf31+jgX
PB5sgNQVIucGItqZq0VfhtZX6FACLwZeJOJjRNbyokujQNkBmTvkLS/rNCNRwPKLVhrfbmTVwbLu
GuGC9bprteD3x+JCGgt1ZwzogsVqGNOOZqJrkJtx6FZnhTiUWbEG7luaMeBaAFiEK7OQDz1flaoY
JiUGggucDJo3aIqnRCveemGr6+8t6OcWVMGcRkgLbpJ+oBGqTbqm36PQ0XixsabNvrg874YzS+7G
+kgrYuCuFZUdqCMBGIN6OOnh9bWZtyC8nSfkYMADgYI7HJb8jncRKhQ+soZzXK3dBvljezNBh7oM
QIAHyvP/IO2zUBZyZM7n3/bkJL+zl01jbZEO9noGDj8GzHwOZSRQkg9F5w0qSGOnrxGQIAWrPAg2
rkQwi5vknfXZsSq1BLhCE9Zb68tkfHCyD9enc3HVwLeCeZT5prlrcAptKkoKztMBfV4bPXnG8UXZ
32bVyrotGIJIOyJiE/gxsGvOtkcucmVqNIGYtecjqNmMj71WnrhWvVwf0MKEAdAADSRkOo3LPi2e
D2ywOPwCoMYHXhZ39rRWzF3IUwBsjK5a1MFlxXi2A7NCHZV8ggm3+SS6Z6t6VhoUjsW3inYBMv9e
FvGV2VsYFUxKOQ6EegCyznxF74xZoqQwiezJiYz21qJrIcfCAhEDqAiokKGGdoEidLImSzihyAvn
ECUsXV+NW8jNrFVyl82gxRS8IxJLONsHpuEwtasV1HvUlt90qIdvk7Jw7kBKlgS/vRUQImqy1gPg
xwWyT6DjykxRWQWJ22uhfxiKlat9cSjvfv/MvbIxY5Yl9wEIYRE1VVkMxbRcBcUz+3x9JAuOHF0m
6DzH1Yo697ytpa56W/Q5qnKFo0d7dAntC8aajbCyn6x0fz9AIujFlUoI2G9IYp47PDK6dLKELAF2
Wy5uBMqEtq0GkbZyUpem752deRKTOlFhCvA8+xRcuru2J09WNICFQct212fv8qGElhJkGCDXA9CK
HNv5iFTQjzhT1JcA/kTByGy8i3J19AWtJ0/n+kvORBsC927jNa3euDR9IHGx60F2FDhRuwIFuTjK
+BAUzBDZI0GAOtDMo0dlNSLJX0OOxC7bk1G0r01cke31IV9sGLgKhPOSuRFc7RfQGa3rUwFUbuFb
CbTc48HZjeAIiVtQjKqrdd0Lf/hmDDhxNOmAUGu+YbhpVA2k7gq/Ze620oejbnfg1EvHn0Np3rsF
MghDQvBkpEz3ro/zYg+BI5yAwwNcrmjKRc3ufGVTo1Nby2DCT5TCG0BIoRgf7FUWLflbzsoytuz5
t0EWgj4rtM3Ir3gXAkzWZLp9jc7xhENPpp1ugRF9hXxhGGdFAcRhOv7urS8NEjhHHRkkdOzNnGRu
RUTlZYTuiA48kwB6Adeq5SvHYmHuYAQgALxPAAeZk5Cnao6ukhpGpt7JPE0MJ9GYn+uu+nR9jS43
PDJgaHRAogI0BheyDyICbMMZbLQ6afq2SdNXIzWeft8EyjyouqsonoE/+HyBuGMWdUyBgC9qjjJ7
4T6JQmEr18nlmZI6XzaA24DugYVnZqTmbDKqGG9xhU9a2PL2oHfVR+ayR9ZqK9jMhbUBSy9id1RB
AM+YHynHijltigQbgNfHUkH/YJbGnt6I37YjFwZ97ZJ7T0ci6XziHAXuL1cgZdcy8hQLNZzsL8RB
n+vvro8BxKX0D8goYvZmV0rPbaehpgE+CU146uCGEB5ZuYwvdxmyQeDvf+tWlLjL85Hkbc1GXYDp
Li7Uj/YA1gO7W3viXAJYAB6Vj3iwKKMacPGWz9AwWCsOiFyqQf3S93xvxvUPYsLzafx57NJjBj7V
dNI+kXGqQibova2lm9GmG9ccPNMobyZe3qWCJQ96Kl4AxFrZoxezABEDdCrL9QR/zgX2RNfGrONj
k/ocWUDR3Ix0TfzwwhfCAqq9EkSD1CNm4nye28k2GzUGx5YwEr41FDQ6tU2gptph0IwERIrDbwem
uCXlXKPyItsz5mdBSVPL6osyRUmC7pI6Ajtt76+K08wJ+ACFAlwNp0E2R5uXfSC8sNtsoknqOx+L
m+pmhKAKC7pjcQRpQLKPd/yOfbS/Xz8XF8dcngcNvF6A8KASOAckdVlRT7qbJv7gRl7SEc9qy0DF
OXkz89/fhv+hP/L7X1dV/c+/48/f8mKsEho3sz/+85R8A4tR/rP5u/yxf/+z8x/6513xQzw11Y8f
zemlmP/Lsx/E7//TfvDSvJz9IRRN0owP7Y9qfPxRt6x5M4Ivlf/yP/3L//rx9ls+jMWPf/zxLW9F
I38b9FfFH3/+1f77P/7Q5TL+9/vf/+df3r5w/NxTIuhLkVc/Ln7mx0vd/OMPXBl/QxEWJSHQcgFk
rMLn9z9+/Y3xN2C4gM9B3g6XiszOiLxqYvzQ3yQDCVTQJMs/wa7BIazz9tdfoS8P1TNX/hcNh6iZ
/+vbzlbpr1X7L9Hy+xwosPoff0CvCIfpr8BDUnkBriY7H+AzLUDWZy8Mjr75MqkUse2n6TYyTL+r
gMeo43FbdEqY2xkDEbVbbqyqKEH0QlRvcIonlM6PtYPO8yT3JsPclYqJkrrwc6MNWpfd1NREo1Oi
BA0jGyfqxZZW1s7K2U+hDPgV4BiKuzJQhsjwyGBtUjstIFrGbnKb7CaNhUXSqx7NIWhQ2g6YCsyt
q5pQhZGtjzCVcNNzFa+upg1a1B9LJQv7yd7z6inLoDtb8K/O0AFKEOk+T8C2GivmzuXOvq5e0aZ1
OypO4heq7nE8pwUFm56jeBmaYHub+RCHszye0Q3cxaYhj5WjPxgR6MGFuUsZMhh2G8hPlR9TltaG
RUo4gTepIwKsqyZYy3iIRncfbSTmhLdu4mxGecAHsu0EeTDN4rPF8ifhTsyLaBsQyIk2vbiXv0tp
Td+u2deusHal+uLYPATMI8xc7YFG3ckaX5uSh4rCQjFAuzK5NV3QeNsfx2RPjcdGaQIHnd5q89hU
gTlaSLnYe9VCO11sQmnj0TCjA4t3pTYd9Tj6oGaG2JZQZfWUjrD9GDuopg8+yAGFVxKyk6vrtPcN
Tbd5RHY8coKU02CqWifIxwT5N735nFQQhijFTZwCATj2xZe6fc3V1wwzpWjsRs06oDoeVRftYdyC
Xtuj/HK1gAA9KT2lMn2ikJ2Z5vddI+7H8VH+L7k08gfHjmypSrZQ8wjlxygGUBu1tW9K+t1KzQc3
qj/Lf98p9FQS5XOmoLm/bE4op3tKWhY+x5pOahQ6qY7WHPTJZIgOxoiF+Ejo9ezGvgvAe+AnKiKs
R5E/qth7ciHGIQrlhlBz7ANb8cUHNzHxstG31mD7aRYf5TnRSRv04L9Dn/Hmrb+vLrc22Sa2uZc7
plU0PIywh9E41vYePMGmLOCJUz20HPzZ3VvVd2m+EuZW0YWvQSPZqnUvznAGsd9pJXyhwgYYoU3Q
w1Ys1G2wAhXAOXePtBU+B94iH/h9o1m3ULU6la34SiZ+U0fWrh3sDyimHccSlTT76Kbt257ISrqR
BEC5PTyXThbK/TFydiKmB6TApm14CH2dsKqireHQIzqOdzzGj4ArzBtz5aAqbIteUF+Y1sZq+M3k
CMMzmuEEx7VJSAeh1SFkDsYq7FvIAm5N8EfIUbpRFLaZs5GrJlc0aaKw1EElowgPlXK/rJVw1LuT
PDFF2wZyHVx38GyGvqsh7OA0OsfeM8Xa5Bq/cWOoSxfxZqRkh2f5HjDzFoej1eX+cfaRI566FP9P
gDpDbU+WxUONKN+4i/2eFKafEyXE2S9zHG3L8uXewR9zhPhZ+yiVkkC3dowSaxPTW8Q8e27zm6py
9ikpNwkyAb4ztaqfgNUah8Hq/Swb0adWca/NyhTdsfZXKDC10F00b9J6B8/8vYZ60QYO+cZy+Q3l
oCbhec6CFsAn5nILXcL2V7eilpfbsXxKo8VOZ0nArVhgl1YbLY7QDyM52PM23mh6fpv2zuBXMZQE
3DEXQUcL/CfyFQ0M0FFR3OlO1HhOY+70sn/tJmNfaAxYaPlvIy2pPY0mHxKR3ccki7eqW8UbvR9P
te4+Cq4ZnuOUZmD2YF2miX7K0XkRwBv65jgKv4kAgHRr1JsG8B90NrkX8E0eHgK7rkb+VVMTMyhs
OwSVaBvYA6demcQcogP217fvbMxDGakc49SxxOXkadwS6F4RPy0BNV6m6Cem9clOMeMTVaMvhsNF
YMT16NWmBR5FyPXmbXtwrKLYuJMVOE0jtrqSuEFSxV/KTmxTJU82ZR/97LsJcoCGDmpxoew6Vhso
xvWvrFaNTUvF4OMiCtK6izE18MBKO30DcacViol+GjvcabTmQW8KPUwcUYZoXAycwd0UJQkK0EDk
yMmzKtnkGfvGK23PISs2iehzwWiY8+FGTezA5gxTcozKdK/oaySFs4rFn7c4HgzoLFdd8CvMbnEl
QZcTJX2+jRR7M5ZwufAgNpr2bXiTSegPbBR4rbxS0gWRHYWKq628v/DYWogkDBMkVAigkbeeF5sM
bnWAAGdo+XDJlrvFoYh6gIELZxPHuEfkfYz7i0UvGVi5cDuAnmEzpeikhZjnKTPSF2JqzynXH5Qi
N0D1BvpD9lD0VPNMs4e6bg0QuJv/0LeKpTIPMkJ3iGwD6aBxbO20vLe5Z1tZ5/HJvk1aspVGkDnB
A/dDpwL1iWgBJFK4WqRTpJNy6HARTCMLpSuXE0UmJdRqSCsV4inrnA8meQU1k69+apizj+FtB+x7
SI/vhY0eF7q3O/G1h1eyamzwDj8PR1foFvR3bJDK02PR0WPaR2E1ED9JrJ0DdW35ZzujR9V5STTN
S+ED0+GxQtrKEsLTegGVJXvfsdd+Qqa/faUGrr9JQASP31up5ffaYy+DLlwHUIj35O+AkOI2ithN
72joA82fXCf7qRQEGkoIFTTlUBkHOli3bt3fgk9vw6bQzNobCkWZobIGCBq7t8LFJcSVsM7Yzx5P
dNfYNSPZpSh55cMWkcQeOM7x1IBctjVNMOiSCfUw+wNYSR6Yk/5MqGjCRCcg9XChlj49y0CqZBam
RkfUiNs4AS+TGYVyKBWigxZEuPDfcqZMxH82OXROHdiWeK05v2lq8SU3p5CQ13wybxXH3MjuqHdx
+p+x8PvY9/yZ+evMoA1WBfQfBxYb9/yZ2Q1xzTjUcLd9NKqecHUvRwcsHDoL8TmxkrxetzcDXPwy
CAlFlJaR9jZBq3FuUK2TrqVAJG2t3L5tk/oYZ6aHPMOuV7KvyEE+kAkl2qwKKK4NefmJTNmOuM4Q
JT9c/xbzPKH6r28BTs2WEnR4HJ5/i1tDgc5JrHw7dJC9keEGItExK+77xvTHlm7KBFeigyjBOijJ
E4uVw5TdqEbzTHR+k+omLjQHFFgPNcXedPZu/n0UiHn7DbSyf+3K+Ftlgt+gV0JWZNuoPxTMvi0t
Zw9+jNtIqQ6O8anRyK4arH3ZgFgVRewTtaBET14VVAotBFU17gYdkOou5iFSp9sa52Tq/cpyPdEJ
HBl6xB4xhvKpcA8yeKboz+4wBBltX58yY2nKQFMCKKFpI5SZlxfRjaLHHTKaWxnWsQhHW2bw6eAR
l3pd8Qnbumevk0E38iBG25Z+VuMuICAnU0Hl2FSvOOi2CzE6K3oL54aU7KRfbqmCABVRnk42gwMl
Rb6tP5dkCNqxQkPqdNvXvV9QEkjDmWKD7BYZQodsx6YLVga5dCiQE8TjEmTSqATNQEG9S9WMACi5
xSLIF8cwkq3VtUEOJokSpE5FL8D6DKwenmat4GHs8qNuvjoZHinxq+e44j7VoBUbPaoVu5HUwNmA
o47N9baExaNcMvmCYhkEOPi+GKPD0Nkb1TzppN4PjrmXfxsPuMaKtSV8yzXOH7tILalQdgC/NACh
57veKJRE9OaAXZ+y1zpHIEP20MYKk6otwYxh7XMSHRDPAuD2Kv0f9lZr/jAy7Y5wvAtSuPRRCaOC
B3pbe53BbkpsUOm080FuTPtYlGtZxze3cPnRqMuhfA6ejTkawWClYVW0xkfD78sn3qB0Aep4fs/J
TrqtUXRBxkFHrwWRUnpgzr4xNBGiLnQLMdOQsFsoie0VYuPl8blNcABb6+TcVcNr8jGKSpwVXMR4
aaUQMtPqxzbjoTz98i3fZ8DxVPFzjltTqlF3LryRCK0Gh9rCA3QydrGNJzT+qRpDgTCxNw02KdXw
/3JzM+b1Z3kar2/SGULwl/NCNxqa3yV3I5gpzpeRWVMEAimWb+UsyOeADMuh74egQPek92hAKO8l
COj73vSrSge0VIDLCOEAhqjmX/r0o/RWTiw80ll+izfbyifK8snFotmWAwqvXwRU559oFgWSTRo+
sRist+cIbgWkdF/ls1C+QQvMonwDjQO7SRPQaMo4DW9OwzwOw9cSS/iWDjDhBnFjK1AHxSMJmlah
RVfhLpdnnoC+BUlJiIKgE0edTeeEmeuiCafCiI9TYzzmdRtyrKhd4aGFy76n405Xez8B6YqjhAYE
6YyoPUkXmzW3pM8CoxQrl/PCZYmPwupCBQPfhsrB+QT2wIMrY2Vi1yPmwsB9OXPcVkKoRAZUEhH8
L3PX1Vu7jW5/kQJRXS/3QXU3b/dy/CK4SiIlkRLVf/1dcjITWz7jjbkDXAwwyCBIcrhJsXxllW6R
3LpaLs7DLPiFVad7ZbBOtVKXyX/9kF9/x/KhPzXmai0dy5rgoWRgTs+l9A3HjNMSkZVzhe85mMTj
9GWJICuwj5dwZ9mIjmJt5CXrZag3zGOu4S/7rcs7OLs9cnYoQT+prPN8PMNe3tnyeRyGoJ12wnpe
zpLDUIARMq7bzJ+kfUyaMlyO4DLZHlu6R8DQmd3dx6b9q4b6V0S0Ktqu/vZ/bniJ/63Lsl/Kuf+y
zLsM9M+q739H8RYb+tPBXYrDX4q3Z08TfBG+lG4//os/S7eG+QdQlSjUq+ing0K5ZFV/lm7xT0Av
xutowSgIYAkT4dNfpVuFaH8sYoQo0AJ7gsbqIt35V+1WIfofi1CSBo48AZIRjYB/p3irf63to6eq
wckQ7U6gqpZj+0Hv+LQ3ia3wmmeW47lci8z63qwYVDJqe+twtml7pELCna76obijxljDq95vGfLs
ohxAbfk1lHnpeZrmDYq162ooD8CZKp3iSW8jDZgZ0Bx26BESj9Sg51W30K2GfAor37OJXgJFdDAk
3eeOuOT2ZW51L58+xG+ic32JNP4+eMvkIOqINQRz48M9axWJtElBHJoMjteRadOrF7BSDNCyPmQ5
vUwqPUpnzZ8DmOOggAuP5OZxSufrTKlvSiZ2RkNvlcHejF0SlFkRQ6byAPmbNrkgoxY4zgDiHI0b
89rV9rZC/LaI8qyK9EwLdLU414W8kB3fTa0b1LZEJv2ec8v/eYZf48m/JogsAIrxsA1WzdUNVzdK
msJn2vHI2IRUyy8yJH6W3Z1NururciMWBb8Yx5N0RW3JM9YrC5I6WmtwpgRsZXXfJ71BhByF6xH9
jqdNTNpq38hkP4wwg+7v5gXrYEifcxgnzhJcK3WvlinU0bI4c0zcb81OK4jvdIgrEHnU1z+vi/Xb
3wfaN9oeOHyQD/h65Y6ujUY7a12UwbrQlONDXaFSpu4GEF1QejqMtr4frfGojiUkvpeKmnlmSxar
zavWk3jqUXUZ2x3tHmAts8mnIu64tR307oG19YOZ5peY1YwMxMvUZCMArKP6VqWGZwv9pp7cI8Qc
YbfQeUS0v7SuYsHUjbs6U+4J+q+S0liTSpChoAOn6V2v2ftRgzD2YbbHSD1yoV+hHAlhijSLkH0+
aXl535TlOTUdqGEgQCoLz1CGI9Dw52r+6+fFM+yvZZg/txWaRgS31sLYWL/mqlMqc8UGF6Ta+gim
1aWNwKzN7J3CujON8H2LoFY1LpU+v9Xc6oVmyaM7GQ/p0J+T1Ne5uCnV7NZUI9Oct7NqB3NGDi3T
ntsUhldt7jeJiQ5iGjWW8cgkiXMZOSgSJ/D+KLLOo6oIU2TsLfwogQvfG2MeFm0ftlZ2o5Kg1BW/
k2gfN2kg3Pkms/on1NNve1LuDTOQo41C9yA3muIGKXVRXyzmG4vTbQWPgUJVfjmdE6X82R3KoCH2
Gc/6s6HmoQoPbEnFcSyLnbTya4atCg232Dyoqb2xVHFwjQp+6tm2TH8paQ5ipHZkibhIMMYV4dar
2ViwuZ6DUcACkZoRGrlBm5CjOnTbmvdbF46XkGPtVPPcURF8MrazaL+1WmdHLfIMZTr8PYcP57ix
K9WHpFYs5NkwdOe5tGDxilrkg930e5nxiNPsrCcyHlp5JmfV11HaQWcqQB7sOwk/8HzaV4obt6kR
GjOPIurmQUoEBFPrXUYkYMF1MNowWsndTc3LvZNP51SDVwFInmkHrkxLtm+gBZzptDnmBo2HDAWq
FtT/FpgwJXeetDp5cj29qs5aO79UMu0wauV9pzt7irKaBPEw4xwtd8tXBnLgtbMvRkR/CUMbawjL
tNlBpjMsCrlREn4OXvlt3bAAzb+x73YwSgtKWiM/TsPU0KO3suMXVDU/amPQC7yjVvpedfYmKa4M
YUZIopwbrecXidlcU0SWySyuUc0LM9S/7B6Fu95ULxOYAkFPxFMU+mr31jbD/WO7LASI+6a1jPuG
3KbCuCxNNUahJWZj9mp1ZjxNJEKcDswxuhUwI/Bsw76pa/NIG3QX+vEgZvaq2PXDEoHPsFqbllvX
lnDcQilO3neGdTQQ8ZqkepSauOATug9jetRUn/F0Sx9ESAj2iALiBSqXLnwx3IGitmeMXocTb9f4
oGjjNTW/tgYva+Z4Kq0jRa1i6dUQ5VY4mU9a58Zo8uc2qa7rGa6cjRmzarorpCY9LC86TPom4Uv7
bwzkjML5rN4tWSqvy2fFVj2QGnAQ62umF2HaZc+aUV+WmbIBq/lmdPNnmqDMpZfQiKPPKrWOtVbV
ABI/pYlzIywABU0lNCdy2dSi9lxTHtMMhDar2fQO7mEGlKsosrh0+HXj6MchRapssdv+aeiwHxck
YFXb4eiyoCsyT5nqowp4/uy+W3X9BgzQdV0Nd5Uyq0goFGxcvKvOSHFub4TCroa9xZTnjyZfY1wC
XHPoiuFMZvbRbOprWRp3zRuYlzCnbjTiDfvUORoARzu5e8loG+RZCwBb6fUwOfSKqn7gefaacUQ3
VcJuqdl0kV32m8QW+8F0blI9B3JQZwGHQn2a2BvV4BeFHMImJ/s+Lx55Vhwsbh7L3JPM3DYVv9Y7
4KNSTb1jU3JTulqsFiLmtkBmjX6obUwA6C+hhIE4i84aPK019d1hDYsyWT0nDQihCFvyuUbvxZo0
PyucPfryiycZsqq6qlKY8ARwBUIFCwmpSlGTUOcZ/sQkVJ3iupHNhrpT6UnNuNRU+8g1+r70FFVh
3YxIPFphPiuy3w6wd1Za29dmNOYoQ8euUHYaujS+47jczwMi6d1STeucYcOrpc8+oLV6NYPsQG14
G8EEjie9rzfiujDupU0P49ycjULZD2hXQeR0l8DQtM9RDCTlxkz7rUbye6Dvz/sOtTBDyzxmAJ45
OvdTlbwbeR20dn3ZuORMJmlIz0bCr0Rah5raTF75ZOUFwlXlnEz8BnCFULGaPQhv1JuIGQxOfmx0
Fs6zG5a9hkoR3eRDjWsMsO4sv1TzHlbsv4DO24woSzSaunMH+JmrFCpe/WbWIfmDOqUGsx+C7L8n
HRqN5GCW2ZnInU2fsG2uxQlwpZYLywkxx0oy3miFdZF0sHnEO/DzC/1RZFqHX0gcUEJEhGugPPA1
vCkFBXK26F2voCpMU++cwQmS/rzSJ8Aw50AbBej6qtdZqafCvMRpw6G9NFBcVG4MmaEQiHwGeJX/
t7Tvc9b3P/EbX3Axcp1B/lfmhojI/zWwB25T/OWFf4b1kKWM/mduqJAlk4MoEuhioBksHNl/JIcK
sf9Avog3B1q/wPIhkP1ndqibfyCNBL5+MekF5maJbf9KDjX1D6AWgfmB6OuS+kDv/d8A9qw6ggjr
kXnirgC+fgHeohv2dZcN6kjVVFefZUgiyycbynzrAmovYRunWniK2Lkq1/w1HDDnSIZtaFKtm381
HQCeNudnKCZEZrSYOhtB8qv1QCaNyygFhCf89DF+kx8CoIcZfDpHWGKgaJbcCXBBUD3WiNzZVJR2
nNInOIa7057BGSs7KxKdAxHDOHKrO7enpghMqmZJgs63VY7F9GDYPe22DitNKy50KpSXrkqd9oYO
uoL/shQuU9xta5bplHqlXtkdIHO1dOv7VGO80I2g7gCQG/aUK+ooHdRjKsKVK6Y3Bq/9GqqLIEj3
KP+REi2Maq4h2MqqrDnvmiqXNw06infCGcf8F8c93F5zF8q6IRBCffJYu7VJdoaZAVoJhbZei0dm
sQIXNHeQvTJLhyu5KwC2qkmdQNoMoPEx4jqRh9ySDhKV3kCaCwd4mCbavaJv3ZZRE9X6D4BMVoxn
qiaQUzuW0wFvOCyL1agVggjWyIp5NXA696qVSTzSzZQ8Ns7cPFWOlT7RcujgKq2NAIqoUDEMUN8f
ftUDRIx9QCf1HQyIoJFryqqOisJoUhRiqwogMArbSE86M6Q8W6jn7oq2nkNWZPmGEV4lO0iLUzty
jYkpG8CDBfohiHGPbOodGDL2re54bedCQh34f1Q3+nSaY82aqjRspjbZNa2V306EVFd6OagbdDVM
BUOPiBITXSB/VyZUowFuaFyenudQTAUmRCjT6FKgV3mpafgxc2Zd2xNCWcNjEBmDOC60b9TsnuZF
03jaPGZhlS2eBfBpQEGE2ZWlp+C4wik6zBrFEIEu0foAEoPq0AdG5frKSOs5v0sQ4/WhSLMRdpyA
RcgtDCHLyzrTUNEcJatZ4BidfMVLXV4beeW8AU6C71gUFkBoaddNuTe2Dn3uyKzc9MqUvZQwInip
oMGWhKNtz20AezuS+1RgG3u9qipJMAzo+nYjFgUpLaKzXZ5QASFNgPChUFwphWtcFz0ojsIrtRy5
bKuXjXZIOOjnrTeNCjHDyiwyYPbLuk5eNbth5UVH7NS9KId51PJI472SACMLTFW/qVuSoC2flazc
WDp0NANZkyY5tDZn1dZNS4OGKSKr6rVLBPllZIzU1yDpDSQJLFcqGbQSkLY2vqhzU3qp7EstIHqW
WKFqzxo/l6OemucjaV09mioow70nSCq0IGdJVR0aucAIIVZh24CY6HkbSipRPtBzYGnilrOUDh7T
dVkfdKheSWylerIvqJKZ2UMjZ+THxlypzkVbWiU2T1lRM/eGGlT86xx5j3kP6dFWgfZyh3LSzGHz
d4VtbmrbhiQEazRkFfyiZK0k5wYZgbapIBxWHaVh1eX5qCOGuFE5mfyychqcmVydDwBP5tOFazIN
8UbTWfetNPE7pkbN2w28AypjX5vwpvLaVB1fug7Ea3TjRQM1mK6cfw2IK5A8NKgt/MpmijCX9x0y
MVcRpnqwBdg/3qSOCYGNgkA5z2bzKyThgWHzdK3qzftmYgP3mNoZwBfpDOAF5shENvjgrdjCEsgK
ZzHAbMJzRdu2+EBz6bJ7ruqiED5JFMvELxkBlGwB12g9qHkNWaiUbjYCrVYmMgKLopaeWVELRsIt
XowoR92NbTinXRcpyFsH0A56UFwSBTCiSBHAlfsDyqfcN5Ih2aT2BF4xU2aBzEIoTtnCuLdwih6U
37lTpCc5aDhFVURTk1TlhNyrF93DDAlSmiNxL3pYBrijMXY5eEGa8soaA7hAaxq5iYCrbZUZIMGK
nRfTlBxJaRhlYDmQ+MQ4rg3ZEE8WllLs9RE5mw7cNv7idJsKgGAvWQBaPbaiJ1M0yDtxnK0RzbTq
2KX2tWjzIVQScin0sgpToepHOVo5AnJyBXHAQ6aBwmdqyk3Vj0msTppzGFLAH8RAaDwClgge68Hp
RHZtkixOZPmMXt773CzYOs75HXEVvHHwZQ6samJjLCyVR1LakHLo3YOLgwoUZX1rkyFUpblhoorm
qYxZYe7G0Ty3ze5WKMhwkdfCM5tYhwHb36t7wHTc5RF1xDHXdTQUywaSfm4b8Y7jMawTPysNKNPP
PC5z5HidrT+NU/tLEuOh7wBnzxRgUvEgtEx1zycl5VeGBdZUMgDLaCTpm5NUFx0E5JWRP+MEIQDH
hhw1RLVwChPbIk+mrWHIq2YAFCtzBdvhQeC+IOiIF2TaddCFfyZ1mxypkc3XbGAEndDhrjPphVLj
fXJbt4kUho8zugDhDXprhiWqxvthrjXPpawOU27d0Q6Pf+eGnHRH0VlbNQee0Qb0zusmgFaUxG7e
3EUrpmEKiVW7HkINSutK4OgTe5CDWux6u/qVJDKt48ykcKZzmIOKaeMEaCXvSrfpX/lMlUNr1No+
J8zCtcaksUVFP986bgeAG8RTsx04bfBKM4wZNw6+bZL72NvlUwsIyB7PXpt7tcZSF411Nm6XF843
c26g8dUKf5hcIIBoNrnejAIcmsN8mB6rcYR4rJFlntnYIkzMhAOrlw17pUrnw1QAdm0U1a1UM+pV
QOR5AtmI12QAMkA0AoBVIBc9iBMYAaTMeQB7WO7RpnIeTH3sdlklrlwzU1S/VhrqNX2S3lKeYh/V
pmIakVVXrbKt3LaSIdVZUuAjgCXoWYt5iAoiqc7G55YUTYE0G6hJEziOujlWA0Tm9I7RnZY59g4C
0BkqUS5qK6pbO/ivh6QPoZqIkozF2dEU6IJqVtlfmSm91YbE9kZIkY+dc9nCaq4aLczbPmuSfJOp
N7U1RDXTd8D9ld4s8S+DfnrV2S6etI4hemGJhy4b/6XNQ/rY2OxmbqCS5prp1gIrdjMbBfAXggzw
9UGmDGhIeRysMi4UnP9sKIbIcsw5sHBFAYSYOcjW6aZn9Fcx4laqHANmoWrqHmAbBydrYCkGk4Y9
tAcaj5hFDVcFYBpFDvRoY84o/wly6CAmFE6tUMGB6SzPtvvmqLTqJVyW670hUuYGI24bKJvkvdg2
WgORgLzMu21OnA0U+2qguCrkjlMB/KxVAcdTOOmk+ga3ENbOhr0jmdx2lF8Vbt68Wnyuod0psjOn
1x/mFIoEHsQb7QeK3QwcmQrxEsW54+AfhYWZp2FOFbmVg/KiIlr2RoQHbwVQm0bcDQVcKvqhWcCX
Z5VIDpasAni7nQEyq+JiAL6gRJkl7Q+QjYDSQWve5w5QaFDC1oN2yI2ICsPcUpovzCalehkNqCea
fYE+hTJofio7MARkt6VMt/0J9ZuwzEGLhudgujcTm8c1QtKtlYjXfuqKR/yoDZ6852nREZ/TBcGG
UtHgOyDJAptf7/NMh6uHxNlveu3dVKzKq9IBQFYirR0avhNCwnqZq2/abVSUeqw3CFKGHo4MKgGC
K1UBjHCTLvGNUXNi14F5Fsgr0GVq73GBMqQPQOWCJIuOuiFoCNmz0R+kHD0yqTLMau4PHE+owZBq
wKDxRbSquqAB80O5RC4CpLMtIpM04CiO7DTcB0E7qxtCcyuGkXF5kVstu9NJbUPAByfFc/PiqbJK
VLcUhwcdVGFiMcCIwKtZm27QSE+jLBfiHnC3/mLmWglTa4hvLUg9ad+WtdOf49YQFzWr6JGjPHbE
fhwOEBxLZcATQM2JWbkxpbLx1XzoIotw9VaBgmictw2q3qUAxHVsiz5SUMuJjAZiSvYM5Rm3gY0H
NJL7BaCVRaUNXZJplH3Qo9DpyAGnblBRZWuUh4xA0mqCAxkbHBckAZuFja1lQSvGa5cX+6oZbjJI
HocG4oBNlhC3eJAOIBce6eCyk6ew8zCETOVOwDJLA/wDQN7jqCXNU54UQyCzTIKPYKIxqqrgiXCD
jgMSv6LJ3kCcZO2Fndfs0u01IK+E2U4v1SzKV5ODwOFrHW+MgFrotIStbPIwGzMLvl85b6cQ1t35
K81a2u4GqdTpQQgNaYGSwlUGW9TFYJVDUgQEjVA00njQdiiyWyVrMiBoMnBZlHSgEtlHim4L0pfK
uUf70CwPJgQQh1spYSiEt1+MGu7mFF9a26IxksMgjpWGPiwQcESeu4HMZnbAh0Y3eICUAD10CZoX
e5ggTtpOVEUBpEJVTHgOPOQGpH0yxmyEcgsHEn88KLWeF6M3ZXzKKj9BFmUUnsxcLfWsBko5mafW
rcs2mQ585mbGkMZGmACF7QVwh/AqoYYKmD1zaooyRN4iePechhnAgDOjsPvXnvQ1SJSIp4CPVwpA
yq40xYSNe2IlKCKnLbVfUhu0mmIRyDGNBFAetU/fEGGryjvyBRALPE0t5/EMkQNYrKUpJ5V5itAH
dGPm8TjrFhk8nhs1pBQLLU08VHSgw5mM4EVxYHGVxLhu6hTJAuo8ZbZFnMxhpIKY274G3E9JnhHx
5DnyZQEP2GIEIjOolUkhZ7UqBzNU7J4Zqk+bWWg3Eni8GgVVI1MuRVmW9DBMFEgVxMRS3mVap5Sw
dR1GGeON7VAghYcGn+Bt4fIxUCzE+1sCqdjifexBk0iXa9UdnlUtQzm7ts30tYfoq3GijvK9UIQy
CvB+iyM7/gLMzddCUQf0oT0n1ROuxBgBu4jGTe734XjXX2XhqarNqueNmg0ooypk2aEZADDWerCi
nxtqZsYT3aYbsmHxEBkRnooT6KuVGsNC08Yw8LyCJTIEEEBS/TonAxB3jeb2k36eH/sDWtl+u7Ef
p2gOQZw67dm0/HFfK1GL/h8qC/grKMhrL5acdCry9fzZhCv6HEgwQWBaDIG4gITNZXV2itL5m0+G
D2ZD1gk4VCgor1cxmYp8rKwGtb0pJAGNCjweQR9aEWTOYvP150LbSk7tYzG/jLbCKYxo/cLBu3nu
dugCobS36PBJULeOyU0TEj+FaXj1WNziUdieGHmFbyFkkeKCx4PmGpAPADTt62fUpwZg4pwA8k8i
LaRRZWz5cKltpwjkeCQIaA7UMexvTimGflvg9cArdLSaqZXRCfJGt+12MANUBjb2mb0DX0z6Semd
Mgz8/XiQ+YHstwpi9Vr9IXE6FCQ08iZ32bbZVhEgmleLziCEbqNTpdrfLuqnsVZzgwa2QlqdvBnW
g90J0Oygb8ZPmcR8qwd/rOCnUVZIW7PFEy5t8kbOJzso0bgP0h2oeEet89xL+324rmJyUvjvt1MD
ZRaqJBD5+VaE1pnT2plL3uxrY4LbnZcUnuVnUXpr3yqP7KIWHvq9cFULft6nvxkWYwFKb8Mf7bt7
t+m22lhL7U2dz2Z5U4FiOl3+PIK2XMKfb5iF14M/H7Lr4BLj8K9OgpVlswkG1bsRFy061J4NH4Rd
cwFdysD28xt3118JyIN5fFvfGAdjo+5PGVusRMrQRwAWE0LtKvR6UG030J74AoTUkhS4W0t/N6B7
SdLsPFPTDUNhgwKIbMiIjq8uH2IGG1eVPfw8/d+cDzQxYHQB5W6U/PFofx27Fqoz4US+LM0MEtQx
HH5zH5ZwIRxF3hjxfx5uhaDBTG3HNnQgYjW0T78pVtBhHijMTl9At/EYfcymU/faqQFWR3A0s05V
++lFjfsmAMjOh1LPjvmG1zUBvwCp5+Sh/zYiHl08h6CgY/FQY1h9PBPgBmMS6bsgrmeJmwQ8wp/X
7PsnWo2w2qGlbBFENNObskF6HpGNFWjXU6QGZZT4JxVav504GMvbQMNDiAI6ONCt+rofdLdzxtSp
X0XgXmvlvtoC2R2BpJtvIZqXHXUf5cxz89Rn+92oIO58IPagzrE+AYzVE3Wr9N08D7Td4gep+C/J
NdDIfhlswPI9sQ1PDbd800/oTqdDvbnEN+vpI2/vOndXOKeU0r4iv3GmsY6fZ7T6aCkKJNCiUd6A
DoWe7yDuIcMN9AYHqZKh1HNKcmYBzH69xlbjrTY+kvIJXMD0HYHLu8tRsfCWe4zsy7hDETfwrYdh
K54Sj0dgXQfGWRI6Jxb1+026+gmrhynrJkuhWFV1x3Jfj6oo3eWXz8bsy1gJe59v3fc6wkKLXXPb
7JTgpAv90t7/cpWvfsCq/d8gZ6oHlr4v8fYEN8KL6RFdrHN5y+I6mN+F9Go96M+yHYQXbn4+pKc+
9xKdf9pR7ZBxoaXp+zyAfD5vC7fz5nyrzu9IPU7dB8sR/GGaaxHeCejRj08NesPNn2cFAXFEcTZp
mAf/6Wdda/OMtK4nFDjfUUFI4RsYyCtxbt3150WwvJDAMj5hh0voKF+Od0BmheAun5jxsng/TXjZ
+58WV1XhkDhjby8xY7ljsR67uya2T11Cv/+G8CqC2uCSQa2OLGylcnNCJCBD/kR7X4USw07fs9QH
9CXUIi1DEhcYe3fb/Pt5zp/Xxd9jr46vXZgQ4SqWsdtDAdEKBXrRzEdTFnTcJ2sO0ujkd11hgf+6
of4ecnVcSQX9cR2npY/oxVKcBnE75LELH57yUG+dqL3V79RNt6kj4Z/+pt+Dno/D+vfwq8Paly2S
eld9GXzgOX20nG7tkOzoRsSniCa/v+3/Hml1NqdRLVlC0/d2uhb5rxwBnqAnuCwrneh/XPf/HOPj
n3/aovCtA4Ead9+0a7bwl9jM8XAAHCQ4JaP8Ly7ZvwdaxWuJCmxYjdNIDwaGMqHXHlcwPDEu0m16
4e6gHH9/JDs1aHwlkHt+ym/lxBn5iFU+zXOi7WQOOIrsDuoFnhPDtsyngXaRX7ph4Tled2Pd58Gp
9/p7zvN1s6whNwR1bLEE6R83O7SdurNxv0R1xNcO1WV6csDluH27cWATTRCuAsq/1oofk95WbRxH
AyBFm131aEUncOHWq+efn43fbE1YoyPyd8AQg3zr6sopR9nAqcl41yq8kuY1+r1+bj79PMZv5gLd
gkVOF/eaC9rM19tzqIEnBsjzXYCzMd51BrrL1A4ufx7k+0QgqYuIx0Q1ARJm3wI4u6tRK9XeiQFp
2OFa6Gi5jtnm50F+Ewl/HWUVtzVa0YGybL8tyQrMuOPmnh36kIQsArX59cRgy0n6ugeWwWC5uSh8
IWNZRcJuamZuZmrvbdAHoILqm34DpOsOTtTsZBLx8aG/DrYoiRN8ItdQgV1cHeuq1Ia+77VHXMcv
4pBfGT4UXKM8RoFUB5M9NiIWnarl/eYucZfSDwRAbaiXQXXu685whSFHkOMfm4f0qEdGSK+bJHCP
875EiW0M26MNPIdv+qqXI1gzzhwenljj5eVeT/vzL1g9AkZZj6DH6o+gIoRovXo0cALgGyLUveJT
ipnfz4H7p8KpDmoXkIWrswZAF2RmGH2qsqshe0u0V6WA0gI4gifm9H3fYByI0MEgcCECrUuIDETh
Cv2cp2KrhtNtBof1GnybrRYoW3hg/TzYt2O3eGJqqMdABhKccnu1fmoi1JxV9RNPupA2PfiSxa6s
7PjnUb5vlGUY6CugIIqKL+7DrxsFlC/0MtsOhewBVdEiEOpVAgmw5yUwGkNgbVFPizeD576KLoA+
18ln57fz/PQDVgefMg1t/qZ7Ivys2JpREbX3+pX7xB+ICdMJ0H/x2p18dL6FnYsVKHhS4ELDoRMA
7q+ztjmdRT53TxDK2qCl2O+NV/eqR0ez8ly/eM/9cqsGQOYY8GH0ADuZ3ODndf9+Kyy/AGfURnlm
qUuvDuiQSmZV/fBknBWwD5HefLD84jwJqj0aZda5DuVKj+66U9fst5OyGna1q0oqSqlh2LbwwZsx
UEQ58h10pCGadMUOU32WXyy5hnLSouW3EwbxE7euCXNqaMF+XXKU4mg29gY2GthAE2LfaMkdB+HV
ha+czSGP1HsLSIOL/8NCo8egQegUYn3fuhopa0WVFTbGXYLRzK/OU9T/QFuLSah5wi/OTrVrvoc0
uIXwTiLIWJDM3xTbi3wGmm+2n/oIxb6wOoeB1t68GiLiNx6/BtmJ3/88yeWMfLlrQZm3Fy1OrC4q
VWscccNst+ekeumGK6XaSZDef/7zv59RNPJg6QBExiJiuqaV5wUtylqTL5I2HgC2AVgEngLBg59H
+R4DWF+HWd1FmqJxNMLli3k+4clA9BkZW+sc8nq+utFP7YvlgH1ds6+Dre4dUBUroBmaF3aXHaAx
eHCjxchH3JMrPa636OBfLK4V469/d45oySwHANrBIOrai7Dl54QXCb4hBqNCUTaJ23MaJYEI+3cL
MYC9VU+lLsuCfZkjCNPYFOhSQu7BhO7418E6wifRYkHbBzj/jYcuToLcZwfb9OotD/LoZLHv26OP
AY3FWQ3tQ2yT9b2aAiJgWHx6K9/7YOlVfmS6jQdsG27xUy/kt12PRp5mIJIzHPzfBwX981K6aPRn
U1W8F3I7FcxTTxrbfD/IqxFWe8Th8FCGNNsbULSB5k9vNOi93q8P4mqJm4r41Lu0vp3hj4EPZeG1
X7RN9YUd8XlGHWioRQ1+Eq+UnVW+jt1r3YFEqJxK9ZZb/vO++BhHgx3HosyDPbg6aLVe6q4g8g2S
MyFkHMNFx9OXmNyAzk9gHqdoCsoAwA6AB07pkHyrDnwMjpYI6LYIPRB+f52kWhQcoN/mjcmDEy8l
aAdAkf3SnWTRyf7L71bUQI8eCwqGBRowXwcbiWycvobt2UN9N9yVmxwGkarwZDRE6UV7rHZAjcf9
SQe49TlY5vh52NXGqUF8BW1CvlWHfot7zPGg4xmoD0vbXj67ryfulPVB+BgNx9s0bYgrYGG/TnIa
IXXIoNjAm0i6R4EqBXCMCsx3VOdWf+TbKsx2WfzzoL8d09KRQn8o9K4TjE4XTV7k3dvI0E0vXR/w
pv9sgFWk0tbYOorWvpWSPrsVQPegjJ98cb7PAteGClUJE2060H1We3EAzXc2RPEOiNpWOdeq0I3o
+f+ydybLdSNZtv2XmiMe4OinAG7HXiQlXmoCoygKfd/j62tBiqwkQT7eipqVWUVamJShxgGHt+fs
s5d/IV3m6T5wF2bpP5/iZOepM5TRytDe2jQ7wsfVwNHkJQ2eTPlCQ5dty/tIObGVrjds7uu0sqwi
CCyoqlp+/VUsJ8wqKYqa/sUiyBHJ90klNn13ais71chqK1OqOkvmsXuRz4K9nn1ZvEvRjGiHzgNK
qm/GXWo8IIFyPx8Xp1pdfTJJbUVt5/0L2rGtGeAo4Of7QJlPtPLuuPq7B0n8yTKkrsXq/20PSk0d
lnE0skT67W1QXvnEi/2DuTEv0/QsSb76v8Php0bHOw3OutlVn062ZI1ROBIGQeI+ozl1u90SFS/u
p8bD9ew08vjkm646VIGYNJr68LKcVgMdzYHvYe6Q7DSn3zQHdQTa3u2D8EQHf/gZX/XvanrHFAdm
at+/tOOdJs57664dTo3PZW1/u8sxCV41sbrkpXhAp7UxvBiX5h3GcrsFR6x+Nxx5K7zyH+sZVl9O
XWLyr6ZcLvIEYfbwktWtU1tnQaA5mn/ilT7qNHZtgAoAgAx0E6s2KCKWQ5M2ckg5/r2NBNscTwQ5
PmqDEwgHVNIS76/GlkXNSs4RLrYpy7nuhvMyuP98Br/fkzl0LEmY38qIdzcyDFsKU0eg5Jt3ur6f
qu+IOh1/uv28lY/e43Ury9L/6nsgagyUSZVf+p4TjX3QxJXWnkq0vLuxCKBpIC24fS2MNmUtsQhD
ucjiyfxJTZdX3Kp7wAs7eau6S+D6VKrsXbet2lrOHK9eSFY7vDd68+coLii7dIe28exMQoh/ipF7
8q2WifWqJUPxtUgbl7caNtVtvk12raMTp6zuTr/V+xVv9Vqr7yQrbRfFqvkzPiRXiqeeRy+2dl2e
txs07ZvIf6xOHX7fnc1WDS4D59XbCW4oPX4pPxfdYX+/vB0SEq85VNenkw3vbhDrAbJaz5uu1sqO
AaI7slvQlbeSS5TJeZR2/eV/o7llAXiz5P1+N3jo8LQJvq5PF5XizyZQ0Z/ymXArBxMq1nGArdBa
T0WS3p2cKCKmGJ9TJwlVlbH/thfb0SqC3CIkkEVuIK7U/sRSd+rvX412ZbJnmZqlZ9zgzpOx2s5U
xX6+QLy7BK3eYDXK53RIwypqn+P6ulBJcFk3Y457je1Kcon5/vHz1k69z2qY56j7WyVpQRFWOxk/
YeMUMHLZpt9+esrpif4Q/9Z10Fur3S4I62Zoqvk5Rb83avKZbPf7dNQvgg4Xb8LLp6bRRy+kQmwH
UgS/DYjt2wFgZ6Out4X8DF3UqbX6ougLN1Qnx4+njY1sgCs7FdSTUxNTNdth689oNPIaq5tTR4m1
NRe6RV791aOsJllrR9VQ1eSbJaQoauDJw1mAhbVTtd/j6ftMnUuMZqTAYGPW77Ab9yLKSvPsvkkx
iQwO5XjfdCpGklSA2d8+/+wfLG9vn219usLHyZA6+bkLXYEvNAXeD2RCKCE++opHeeLX/Kt1Skby
wadZYJE4LRjUXKhrYawwSjumyv/Z9i9tc3YH/xQz9IOpY2D+pqK5pXYbk7+3397qqVpppeE5TkrD
wwnAk6r2sdbFdRjNZ5JenHXJdHeiI99vf3gD/rtNfXW+UnAzqdpqJHAG2dxNt2Feb5o2uoCM7UVI
4puDvKd4coNz/d63h6108fkDvDtP4O/LZs+djR84Vq4WvFg2KLTJlWezV5yIm+HDouH8vIkVxmoR
4L5tY7XoaWIuc8rCn4MnTM9IxlD0d2e92A/x1vBGt/1mp8501xFNuBvOT+XQfvsevllADFMjm4z9
ImcZqHOrkZobgRSEnfncetU3zS230QYEJLWzbFeKWyGwNH5Yt6fI7e/PGqtWV/eATPbjeUqWVkdv
yYwGZ+1ec+xdvoHq5J3o32VJf/eKlHsRmiceRP5nNW4B5iiJbDCG/sS9Sn2Hva+77I8SJeyPfye3
/pFJzP/X+PONA8z/Nr4T28yrvv/AIrSro/Ypj57eOMEsf+hvJxjtL6SgeHqS+fqjxWA+/bEJXZxg
ZIYhqC/yAZAJGRJ/24QK8y/WHNjfi7clYRuDD/i3EYyi/YU9DP+ZsAeVD4vt6D8wgsG3++1Q4W9S
FoqUSeENeQ+e5u1QyQ1K8+UqvDJiTegQdzS73rTqxOalUknW/5IoMMIjTUv0wpFbKomdYgYmxgpP
bQalm/4Uel0FggH/2SCs4vs+6cxmm5hNbn1rosF6bNuO6E+uxUbojfZYZzv02qa99Sula38W9QDs
piyLohoIQRSdeUuRn5KdqUo2UfyGZYfkCSQu0ZVSqUXjqpNCMg3Lraj9IieKVG2qvhmq56kuM+Mm
UNgbU5U62pH1eb7Aksoov3A3GnGIz63xLLPsuR0AppiG/6TUlhz86AzDv83BtcR7UXRyv5ujyVfC
4CDZll+dVa1QQ/lOs2KY5R61oF1A9smu8aS31Exg58FT1vTHNf9V6AN1bCZF0+J72QkS2he6NEu5
vtUiq9DxUcxsdb6ZFXDY5XEyrKxUvyhjiFnDRR5Sstd6mVzpSX8lB600tYGrJ1INs4EabD02rR4v
haDQwFhMuHtY92peBVUIGzxS5Vne1n/cZyTljxmNjqkBWrFaGSBvUCZb40vn6EXQh7/kJraDZqNV
ct4+d6wj7b3WTZYvOZTGWanxLBehohTfbB2b+ljehG2GkUllUhUCfYk8pOTYVTMmbtnn1OoXlD+W
Fx0yHZxMZOsLphdd7LWDTg1ip47lXkx58bNKtMeqsPFXzZtHo67io1SZI2n4dErPYap0no3TQu10
fQNWaGg6T9hFfa5bfQBBCp/kooptR2c33lP5PXlqg2+eKJPquYqT5LxfTNqZT6iVdVPg0GBV2oOE
0Q3ehp1lPBgB1fxlTPWC45f4XLhtPmMdFqT+QxMa2WNLX5MDhx/1BS/4PnAKP+2uojLArwHi3Jby
xeKx8MvixWqS7qtPja2GUyV/7SLCQJvb6vlEIXs0lrrDb+7xgiZeEu4DeVLGnW9RN0k/UeEZm1W3
zdTZOEYmhnxOhyXKAPJoqnhtHeuUKZ+wtgnl4bdlvmzjGdmL2oXIhHUNReoRySYtlrdKIqW6a0eR
uJV9nNrDrvVx0bD6hAf1k/OuFskeI5QWfS3mP4oj5RaDOBAYkNRtd1jEeDdqS6mtMySjfkUpa0xy
vEzFJSd57UzCu6WGNB+SeGoSi43ZSnRscOO0cE1qf9HUtCredLkkt+eJXMsYxmM0YDiaVrX7ZNC0
OzMfi2Bj1lYnnYMjjiCIldq3Lhvr7dzBEFHyJMRsv9SmC3Wkrtm1ElN7GOc8Tj2q+LWzPOvm/mwy
sPjtx9J8SfAeOvcTqfvSqDj61slMlqqRG6/lWPWDglSt8YK5lw92HiU25Cd8VjfYv8CMpJqVElB7
0HNPQh4Q7BIJVZ4nRKWwPfo4C2x9UVGsUwqBGWWeXBCDjQ+jZqQmDiJFVrngIBP1Ig10q3qyjFZT
kcQoss9dpNHn5zFV5shwIEXK6pmY5UG5nE1KnxEiKAOuJHGViWedEuPNWFcclcvC3oZFNWdIUCoj
od9AF+H6FyV9ETTndUfIUnabYZSMX35UDtL1UNR5slVUv48vRCSr99MQRjaYmKHAaiDtFXuP548q
PZaAGoIH6oqTaCMlcHYP46jq+kXkG7Z4GGi6xj7ITPBbYVSNv1pLzgpYfcn4C0efZPQUCYT9AZ5b
id2MHQt/OxkqlnQgnaNjGIiscOdaVQ12jRkbmcjSx95tutZGCxvPfbwvjMZgvWEdfzDjRK7Qk2d4
8fd94vfApcIQTk7TWT+pg0ap3Mod7K1EIhm5iSJ5BIgx4LeajUZm7k2lsL+zmA/C43c38Bikbvhp
Rkx2d8Q9R+MupgzYu6jWLbgJCIQObsR9tJ01FhzPVCXlzphD8bOPZ8hfslxi4VGElst5G41IJ1T/
GylLM3K1Dqq5I/S0FF4aaV36aI5BIzu1rSYMMauxMn658WfbK9PY+DaCkWyY0LofXVTZOGPkkylt
ODjCz+aeum5jBGhST6YC/6SlHlE2JPZP6jdjhW1I6lR37jgMbxPNRnqURMWo4meMU4Y7V7LyhOcM
fEBsa8La68qmNS7tvDFHPKh6LntKiE3RngwrWIVelTT2ZVXpHfwq9O5LocyKgcemVQcdvyyJEmeh
JpkA+RbUOZyVIh5SiKZJqJ8Irq6vg4vBOdVoFioKeo3r0+pYQZVIPg6GuO+31m5Abn9QPYTZDOQH
c2dt5f0/TdNxSIK8YnCm1znac+R9e4wRM5Pen5pjkLXeNOKacZKDsD5TLy1wxcQ0Ga3hYt33toU6
AEkp5dNRprinAYfn4d/szcjGsI1sEtc+/OMcybrF1XW/CDNWpHI6/s5e09K8Ub15b7qoxTKvDLZi
f0pOudxnX98bfreoc3AjV07h1DrYldZ4yyXqfFS1EkxhbaaPWSEaAakyKVRXxVrnaerTtjmPpamx
r+1mDE5KK9Z37uUZNJRiC+YXs5S1YEybCt1vG/XI+Qf3i3vbDneKMm9wGW6deP5hiW6XY9LWtonD
JWcvdfZFwBEisD24nV5S7kT/MohTSUCxjjWsH2t1f8O8mGXfEkc1MbdJ6v8gC38lqmw3D/X10CZX
RvGgVR0F/NFVGmFVpdTzBuPgfZ+NrgqwfZAdu5U9QlvEKwPV0SNxVajYD5idI2nFoRn1E3G/j56Y
CkUM5Jdi13diqRmMdljjvTRKnRuxiVfGP42/LH3yuoXVNV4XAwGvWTsOKrnx9mfHkevVZermz8h7
DeFax0LWDSxz8lUIu5hrgtgq7uO4Y7ehzNnjztDmvYGp6+cNfdhXGANgvW4gU1wHevy5ldMm148z
8T+ARGNa38517s8nLubv3weMrhCIAoWJG+Y69BD4TWKavnJsAfI4lYlZYF0imvB13o2rWX2i+95P
JdI1Mo8MSJgk+droQLcjueW4dpzM7lxLgo3wIwBtgEqC/nyMvs72qQbfdyMNsvAvehcm8e9d4dX3
YscbNdFKx0moM+dTzv7WnJzYWrjgrhept40sD/GqEWvKUuxR/OMiuKZ27Ikrafw8O773bDjRTS5t
pMvJSzfJneVSXuZKJxfmU2+52glkozeGzvSPMVPWUr5Np+vjV5dy7FlRm8icVqnhAvi+FitP8lDB
3JGPbSZsfPxsfB77jBXYwn2qmivTgeAEZynwHwVx9oOqNv1VIlvfPp8U75I6vx+Dgm5CEWzm74q6
MzuS9ClSj4MR7yKsT7C8qypHZbb3JYbeSAsJ2MG9clV7+DlqOFaZcxBvyxxmMQ5i1hk3TGn7+UN9
1Pm2pRKXWYSFKP/ffn15SE3AxOYRfFK7YHPug1Hcfd7EB7MUkSmyJrSg2C2sqyYijEOwgTeOYa/g
7moPX7g174dWgkWZcQ36vLF1uJU+ftPYajRHdjl02EkfbYkQhpVeTL1+j4fb5vNWPui1N62shuwi
jasMWgkpmHPmoD7yYU80cepFll59NS2lDPNFwGBHMwTimGAzRBboccBw7PM3eSfjWDpMEdTncMhD
g7k+6alWXKZ5bB1/C/mVm3Lr38hf/cOi4h+/m8aiyDl9MHoXvl23uno7q47CyUiWVlEFk0zt95Bz
nfKqPPtvpIo/mP5vXnE1xpUqyHO6k8aUrY3X6M4/9JjutAQYdqeUg8vf9fbI97Y7V+eaXGAJltMW
gTz8Lp+xTGYSP9pl5OjS7eef7qNB+PrLrbIpIbm8PqGpQDG8xJq3pf/r8wY+GoICX2skiWSGuYG8
HYJ5SJgibOLHLGhvMlveYAtxmEW7/byVj16DoUdgFl8fWBCrQ4kaU1hXCuko5BJ2bb+BdX5iTfhw
jHMA5jC4pDmxKnr7InLXEL/Ky8c+RZkQ7HFPg9q8yWxH3BNUoWQj83KxxVLs8zd733+oVHVoajrJ
bn62ejN9KGc/6u3HKVLqhyqd0+s27rCasgI7r0+cuN7lgCgYlE1i4+RiLJsIzPIwr9YLS5ESU+Co
6OsygeXptswqSrOLbQtHBXYPsdHwJkhNrPsekABsgiZM8Ya7yUp4Mom6ALmJkijyc2XiXyqdGEkf
bH08HV4igFgV/lkPpdmIjDwuou8VLh9FWJ1xmLv1bfPGF9CFg4G6NgM6Qs2aY/AhutYZooE0cAQR
NT214i0Zv7dTFHGjiXITBcLvwoe3PcUuPJXQHL7Hh2ifX8PMdKctVMPLU7e/D4bd0pAtU2XB/5S1
qmIKp6Kui+S7thtSqGFO6A6XGCCw9OSzUz/h1ub9c50j44C4CofFxdyeF1yNg2IODEJL7XecPp26
O48gLeninybxFzd4g7QqZ5hFVbbkU14PtiHPMJTtsyfzTtl26UHdj+d4cJ3JW7k9LMUxNgrwz+fS
+86kyWURIlZAPO1dOSmpA72u5JLSK/vY30E0cSPXRKTSb1QcQUrcK/4+Gv1fFu4/KO581fvvsnBX
UfBSr1Jwy5/4k4IjY8ZHWBSSi05gUbH9KwMHi49zNrw9FruldHm5r/ydgVPUvyyLKYe9Hjk6Lvb8
ob8zcNpfgrOUTgSIrYaaWigN/yADtwzvf0/u5aloAvkCP1togeuqY/wzS2KJqRfHig81pU9JTqT5
wHobmDrWba/65YML9QetUc3JWwl84bi8r1b4UCH+nNWFZ1rGD5EX9pcmCrBpW8zaP29oOQ+tXosx
r6HQYtLhQrcccV6t7kER9UZq5R4XFW1bana06zVJAYeQll6vQ738vLlVsQWdB1lCxqKQOAeXA1aT
t+1NVRDYkx94zRRZX0mJT66BYw1Q0tK+7CErHSorVM+gsw2e7FvWZoqEcQVZ9JR4Ubw9T/15EHUZ
IIvok9vD0jGvXhypmBHOZuIN4SQdptmPN0WXPmSK3O1imUyPlFGilFX9r7YDu5WXOKpmxs8yCDAk
S/KbMK0xzyMfAFWumnfmEDb7QsKZOFbU4C7sA+xDwvGqxD/FieoIlpA+zmDu6FHydFeJahcnDgUf
vhDrMks0tXfvYoJBWwd5aMReY+IknSWDuUmUMgkxiqpND8qJuNSDQlye+J5v97y/u5G9l6WaScjn
fduNiqTO/YTPJ7AIbHj63D4zVbk+b4OkuB6JSTnqmIRnVpOFu7hNksMQRdWJ4+q7ucKQomk895AJ
szasTsa4DePkDWBplNp+12OdehNUE05EwCM2n7/tRy0tCkOCQ0ve11rNSnkCydFPsVeGYtiWOPOP
zliU3Vfw2cOJr/k2wvunXylCRs5EYIGD3qpf7TgOB9HGXm1rnSN3WbAtqF5KPC7VMEHwsMowea9I
/s34Wjv1NMNR//xl3x6f//UELMMEwgzyBKuXxXvcz4qRmkM1jQ9KUEUA6cz4++eNfNSjpB/+q5Hl
IV7Nws72CyvsgWNZ4qfeETlu+/4XxMxTToYftoPpHHkOihzfm2zgBkfcBKGbKO3DbNS/ZqBUsLB9
e/c/eKFXDa0HY9o0qcYslEWZojoLcNy3yqDHRpozxokx8uEXetXW+hoVJZki0VbQiPJc68bkXJXa
k+5iH3cdFf82qa5FxPv2EwnIHkEaJ5BiEnJlXEO9ilsXjJr6VFTywzHPeDdRnWn4wq1GnBaETSGY
XlMrzstCcXsK40bzqMq+azRns7TL61OR8XfbH2uHScUkNe+LYHPthSExzzrwGJ5B4uQmVNLEFQOF
320ZX0qdyE9sth99MA7RlL/ivbhUW73tyi4Z9AAzYQ90SO+Sr4Ee3UTF4fMR+L4R1g1q7zjwoCvj
evC2kbLuUJiYsRfOyexkUTMfp1bt7j5vZHUrXFYHWvntWaAhiXrn51EkQuDcjHIEx5JFJqegZQDq
7VKrA9xgp7r1mbwXRHX7zZfq1Fb3fkgujS/ZEuJKyLVWQ7KORznQeMVi2hSwxGXpxUyyE+Hr5Vu8
ORhxHeB4ohPf5V9e+G03+q0OYamMGYS4D0VaD7FBcWV5XG6QIDTgZD1+3qXvh+LSIMcwdLKa8a5E
rhJ951dJjMM6mUvSxENoukZhORpJtc9b4vC7fjmyDchGly6kUVb3ty+nJ6GKWMN3+lrJjXNeL0mc
XrWC9k5oRSlvbbNok72dW+m9kdv45M9qLl9mft6heMny7HawoEQS8Z4VmFNDoB4kuWi/tlFopFuo
j8UXqijsizRW54euNdvW08TYfwshf3hGXX6V83H+XlVa5Ey9fZ300tdcyntnGrqHym/3YTXcow8L
3bBSfaJdyRe1C/ubbBrVa73s3CISX5IZi38zmJG3pBkghETIOz0MCLlIEokGP70zreloIGyBE1op
iluWebwdszpU3cY3ROb5dnJVDGn/vcLxZI8QrLtU5ni+sMqUhEUZILyPct2bEiVN3apPBeIGc1S9
xB9AaPcSycw+yO4o2t+y5fzo2qkB14Nxu6uJ4puqpv6GioH61u6rEkDUGJ9JanHdtxFpATFkt0Yh
l+PVNA+wvpqO9JKJLGpbWIN8Jed9JrsWluzRrsnsUfGUJvJxzi/wpI7keBsR4rBCsbEyH/nLcCW0
ZBPlkydq9Usm5Te23WxGgfeghJxE6MU2beyN0Vf2NbaJRMPye4B4rSPazDoPTAVujylHeJgbvTN2
VeQVoygu/aq8CCi+uihzhEJVnW+jIBhcLSetHnYpaKFi/B6apUosKL1HtnNUa+NnVqa3oiutjVYq
qRcC/3XJeW2K3uzvMG7AaUNNq/wZwElynWMrf7ZsOpnr69nsFYU6b5W63PY2P2qiO1pSl08bq49L
t+MAurdHug8qx0YRU7at+jLPXdUfmDYhTAI7jABJmK26qblmOGOgYDPQ5x6rJFd5S9yknOP1CWQw
IotuO9pWeyVG43uCMZcbqb50j4oDQE0qlOtZjdTdoGovRP4TZw4L7GZke7iuyDsA9bbP8VvGncXU
75ocpVg0QaOU0i+GH5+ZRncTDSOBzUDBE17vv1KZivwm7S5nKbxqzaR3AmveU0pcbIG86a45iDM5
MR40X72HjqQ482DuAoEaP/Z/xNN8zbFWuhqGHApbDnPptoaGk2qR4ZVNY3MdjfpNl0XfQkM89RVY
z8AOShBcFjB4qSA0HZXFJhpUXJ7ySDukpcJoGO/9srw1jMo+THZoOVFc7rO5PqQmKaQp9EcnyxvZ
NZgaTg8NwcEO8mGSjbMs072s9+EiALFQuD0KOS82Sqr/Qsj4o8xt5DrzBMzIz45Rlx1Sn0Lwiphh
YaYeiNltim5w2yGN8lgmvlgahs7lFMRX49Qr2OonpSdAE7lak+1J0kpbK7DsDVca0BOx3MEsbe4i
RbKuTcXGFiBQRb0pRP0j7I1flaUZ18QDxs1slSgTrPxJMTtpa1ZJ5+JlzdVT7lK37ADylYYkXCsO
XnzdDpwBBPFstjtNze77ovoaTfp29Ae0rROIX7WFWgs67WG2w8DtSHh7nTYHbqBkCUo4cWX6Aw1g
Au4lGigOORE3nGiwsNXMyzbPvpVVa+86DpyDKW/7Hs+Lzo8PBBxux1Rsx3QunFnqnrPAeDHHFhm4
CtspsCIQ9qJ0cl3PgJlN02GOrYe57YXbNuF3iiOBzrbBNynSv0IQu+4NA7lrkMWbcUCoO6dJ5lSB
YrlyBvQDagHEmSjwpjDw7wKRWm5st5d1OI1eaaJHUvMaHryk/BJ9b9w0vTlshkQ6lsOgbHSpjG5M
KCgwZqZxhwi1c6oJsLQmliGoy+k33aTUxQqlzhkHbg0ENrTjLCrMdeLoRxQosFaC2nRAuZ3TbeeS
VLebata2qc0x1py0H6oePrdWfZ62Nm48g65cImmZXBSnYjOie3OFYAYQ/wS8pFfyfraxCHSKsjJK
h/qp6vvAerXNLRhyidLID3yYPnUQ9EVnuZUHT3YVlcd5aMtvpKY4OaeiBUjXqIhfgdOpbhDOA4Hb
NiiWiSODtNJhP0G6jeMnwwqtfTWArevsovml+H59V0pVeIAh03hJUGX3A6qYM5MAx9UIcpywRiQF
iEM7Praii+bS6Cw8ZHIZA0yoZzk5gjYZfmnJALiKsqjUwgofyiMSTzN8sqIg/AbJhlRmbuYzpUFd
oJ6FSZpLnqxJvn+Zh4NdgtsL2WCrokVfBq4I4op+ROoeQUuU9AijrgJ5MoBIxR5ZfGNtGLPLImq6
OXEIL9XB2TTg5XWnzrHRenM5DwI8uBVPbkfGfDrLfSnN9qkP2zBx1Iq/Y2cXGWL5bQgVGaHqmOut
m4Of7rbNNEko6tIKwtyFzjDxH2Pk0TDTUGbGrl2YAjfHTg6jBzraDg9JqyG5xnJcMIR1tEOXcS2M
wZVY26wrKY1aIM9z+6xnWRozeHqRO6Hw82uYJlnjot+AIJDEQ6nsWObKeySBiJHNpYrDKxVWhQVI
6ZZNlTVn9QAS/lZLIZlsR4IlP3zfKibPHoscxyvT8htPFcjn95FaDqNDuV+B52yoJKaLpVIen6sD
nCyvaAI/caliszHKmxrQW8mkt6ZXN0NbbNoYGf6VyvEn9WYALrDhx3mWHqrBqkAqJWjphVsHZt5h
3KuG0qW/cLe+V7oKZKVvIIpuAjnPv4zgFMKjrw6h7E1KYJHFahB49SXSx0PYF6I6H9opNW8C9KGm
h+S3pkJlSuTxKR3CWn4oM/T3mxI2qXITRLnl76skaXHSalSCfo7RDUn3XEB17CDBxZYJ8DKzAOt1
qL3iTRNZ1ezi/ZJnLHNIYB25CchrdabW/bRZpXvHGKtoRlsO6fiut+tJOaglkKwLY9bsO55JVx12
BGarXyOh9NKxxNg7lZWgdyxIgpzrEvjqZ+0YoUEJUosdwcjV4UJkep9dd4A7EV4VbYMxbdj0I+IF
WJyjp6dmvCwaqi3/6noKGbBbr4NbJpbNAq9xrE3RY4+iZh8TeWs6YCp75Ubmh/lMlUA0Q0qpU9bC
QS8utd6E2a5ivwaxy65xp+D3BbkDidAPDnruT4R4bLZxZ1RF3G5DOKTful404xcjqK0cRlSX+bXb
10MU7JoeBu0m1rSuvhQNCnyiqSn8l+leBQXfaZBo+6x/mgUMHdOsQScEgaQ9BWDmUWOUMryvqWCR
A2JT/ewAMvob045m4GZ1loGeK4xA2cBIb8/Zr2S0G34y8dxIdu/yPNEfAdHYA9u4pj22cu3DbSS2
img9V3CS5HBpXFdtnP8y23SUz+JZn1qnsmQOI0lQF2TtjDHsHCOEq+oklNN8UdRSY5xafngo8HlB
xFrrlUcpo/LUz4gMgUP1rQW1HazNpVWhn941egcsziyRR3hEDmQig0bcJy+kZ6viSQqsYULXXUaS
ec41aKy/cIKr1KfGB70X7W0zjuICVGsz8STsXXr3HWCBonZejDTYHN0QQb9S4mzeTaj06m4Ah2ak
c6R9byO4gLvZsPFadIxW5gkovpj7ukdL1ep+4Fp57WfpEokd6mM4N6B6OziF6kYeclvbg0cEJ+T0
dtprFvSk1K7yba3rvfwyFq0SXsMwSjT9bJ7LybzApNCffqmijDM3o9Jh3jR6AyVrljCwYADJjO5D
aDPqYBeyNo5sxnIug7mMudU1aLHtFFrZpEuBtGzKnYazRcZZRvvZjaweZ0HST8mNKXWW5dad0Y67
vKla+Qz39b5y5WmczX1aSRUuJ/KcpG4aI6pGwmhEyrdGhly/a0Ha9784O+fWcn7g3urEoqrMR3Rv
8rGhHEDZmcZMIg8VuBEfNTUcup0WxKW5EQM2jHtEbxo6fDnUKvW6RQqpnKeSXho3ISja4VDPRTd7
PuRh1RNRr6abCj1dfZGj/am3StMKXC/jOp4pYTZCygYBbRlE3dI+3BSyHHVbnSWPc6psFbWXZPPM
ncQc60a9R+tQhAdjVkf7XPiMHW4IiI0CVLxtkLvTEOOT2hGR1fad6LRn1WzH4Wmgbqnd+qY5UTlN
zYjudsA4H1JtTtQdItiR+2xaxCF+9b4559dD3A7BeTPEpv+IMJlaiVwa5fIszQ2DOZDHM6X4ihFe
TDBfBXkdCw5kYhdT6gZqLYWbTk8VvPajrA2OajDhS25B9dzqZhyUbgPHs99nqG+pyahJ6DhaUIpm
x+3ISB1TEjUHvDJKba4scjnbLrUymQndyky/xKwYievzGa5kTh/UjsS1ljazqwRx1YWeZI8xA9z0
W3xhPDWMlu2w5Ods+G2jyWDplClj2TYX1btB9dKw47Y35Q980Ehj4I1mygFuMGapfKnqauIkkaVF
gAU3GRFwslXFQoRD4r7Iet34YbZ2/BJJalgch7jvdil5t03gt7a/JeiYXwJOS0/EN9fJIvIyBGwh
G3A/NPEEXYegk1EzR4OilYUzxbGi2llUnY6bfnZOK4fehc0WU7qlWo/UCa4l6/xexPJREPJ36pFY
CCzKx0iMf+Iu/5f3/Q8h053/71/Z1Xd539vhKf/59Lry8vcf+JP2VeW/LMQMEL6WGkdMUAn7/im8
FNZfqHwxeUY9iJRQtQmm/532lZS/FmgIoTKMZ4jSgT37r7yvJCjl5N5tWwJhOjkUqjz/9Wh/p16b
1f9/rW0Wv93n/h0K/J3v0agJZVFUSMravyXnr5IURR/62Mebd3FezD/bLiSdNoTJWVzcz+zhX4Vo
tU1jG+lVaFjFl3yerMtB0ccfVOxxpot91TO503pBpzZXiS9jL1pn8oUc/Sd7Z7LcNpKu7Xs5e3Rg
HrYYOIoSKUqW5Q3CsmXM84yr/x+4qrslWr94utdnU9ER1aUkEsjML793CjBRwsXnQTXm4WgMmcIN
j/O2sh6a/KcgBfOjNOBzRPkTnBC4zXu1FTWP1TlyUSNBfTVFWn1AcUORQrkPjVNW2OP9jHtylarN
1mgMrQOHLEkLnmtxlcxB9kTLZWLHD8PScKPc0L5pczM4QGaD6BHo13J6x2HxJNeFuY8rrUbq1Jjh
FzNX25NKaDeB6zKeYQCd8Uj1b+T0GAKQ0LUviFpiq8h+3CkQODzy1EKtphe0DzIJtn+UGTG9IrHr
vkyBqe07K862syUQZ17HivBzCFr/UMeFsu5qH7O4OZy3+gi31Y58ZdJd4kMN1RZj6mJNxlWhr1dW
1UeLYNJAGh6Ik3hgW0+2JM9HpzoO1Nopumj2fBOv0KoujG0HFX5tprPwQjzy9FWVrYTbsmy81iRG
k4todBO0/6qmrcAfFdezj4edmhQqd7mx1p0MG5BsozbEFW6GShPbW1pHSycki+cUMUuqdz9TLU9K
r8lAfovJbGRPz6rwpixCsur9sDZgXHdNQWaIaXD2DUFk7MdZN+9kYfQ3ZlSX1U0/9F3AvIfSDTUl
+enUJrs5TPVn9l9Dsg1xCp91qjFEoLV/qJS0uDe5AG2EQcHsoBgkJ0+77iSbuUQ1nBjtlzjlDYM3
dASmxIWBIVSOOYFIK/W+L+aQPiNELc9AGusO3Ma8LIzMbT6N8oMkjt2Rnm743Olaep/RljqlbKCH
qcyL+7Jtoj3iw7i2AZoHLzHH+hC1etvZRcId2ymLYRY2hiU1kq1JKFbtUay/Bynj2Vm6hK0T/Frb
UzUarmgq8inINH0vkinOtatTvihJWe3z3NduQ5R534Jayb9NmR7vhdYnITxJxcL3Er/hu+278Shm
oXpuMolY0ghSdm3oWfRQyjT36GSgVwzhUB9FrhWym+kBf0BF44vQqtWELfLe+ZyVVhnfVzr3CCeL
CRJyKl0c6TUnM31FEn3LDk+HgCIklUdpXrc0Mudtr6HR2qJuiltn9EX5CeJ3u+R55kRDkrybOS1B
nVzGU8uonYGFuJa0KNpgupw++mFrrVQlFQli7WshsSUBKopd9mO9qTutcMy2qr06apDYlkK6heJa
rsx2iFeFmPirIa2TQ9nl0bog20D2/MD3V2kXTo+SKRgrazJ7uN4l0rIiGhZcvD/Eojof26GSvlN/
Gg9pH+ReT9d/B6YjfROigdqr8q0t1VO4GeIi3CWyJdym0yBwUZFoWHLXc6t8FB61pUiBCTimlds1
RrXO4RDakmmUJ8xz8xtTDqZv4ObmU1cZ8702d0gI1VBx6WiHKxLMpXMWkeIbaWW2baRp/vH7qPm/
U/d/5CX64/9/6p5f89fge/ru2F3+i78NDyTpH/B+oFTB3dBVZFCcoP82PIB4ADd3Md6A3GEBsP2T
b6X/4zcRyiThnk6q/m+6lSQvXgjsmFB6ac2DKV0csp8dupcQFbUARRiuQTp1gWoQUnCBlUrIa8Ws
i27oHCbDKiX77GvLyIPdVbLmWVM6bTmrkSWPqtCgKpFBHIpMlnZqmQQPqBJI3R4VI0D3J4zdYHOD
kbrNJHLJjq0GiK0ylbNe18lqmqp+2xB8jiJad+PG/CnU2Co0JB+7mlxkuyps0Keity5cSIs7BcDm
mMVNv02Ckpt8LymjR/+rIo1aXRzMRfZ/16is4EcH5NLC4w/7VVuiLtNqIXpVO4JyZZQLra1rQA7I
FaOnhOz6G0UlHtoPev2mlWP+MPKcLUk9mg3Ar3vSNKqsNgjZqdBYmy5ujT29GnVdSNq0HQo/oWsS
VyspjHVn5IJ0EPVI2EK40VYaDpUHX07EVTkO064J/erJCPvyp9K3ksvlsN+OWaZ6MN/ErWhMwUbo
NGk1V914KuPGqhwC7KUvXEqiNYCP+M1KTGXbQkpb63IQ7oQ+aQ5KSlguiCAZFpmpe4o1Wvch5cod
0bTQpuZUyneBEjVuBuzkjtJocTgQumhrXK6cscej3CGYON6a/WTtfUUdPbEMzE1eIf1Wh6pbh200
3mRj1NxPqqCeQzbHDS0XgqKTuJWfA00w7wWplL/SIyUAl7bXNu9TprMdp22WtaU7yXP6fUq1kLtL
MP2YTane0KGp9siZcf0za7HZmk3JuTaZxk2hcb2yq6Yken1syoDMKbGzbslkqDw1zCuBPmBUOmRb
C3ejUFS3vWpVN1bX+Ksy8osfVFLTA3QG+Zve9eJjJSrFsczreO/XdFhXVdubm2HsYyYM3zlHM5tg
r1dFkW2HekBNnBH0vsfpvHpVqxp/7tEv1xZOH+CRfhqVtDl0kzQLyaibFV1e3dOIX+ndyrwTzM44
1uZI9ztRRb/x+iagTPWFHDgPRvc+jDqsNmIt+MHb7b2kq4iflCoKVoh7XmGm6d6fO38rVEP8Gg8T
GFgZZfI9HeviKGEyQSdCbwriXBPsimFvNjfFGPo3+FP7TqtjyE7JoHomsOtBmHN/FSixsglaiFqF
0YjrVpWig2a2hI1HEOQnw2wPuhT4p3qc600syME6mMVwU+q9dBj9vPimN9JwjPVKfIqMUF43sd8d
AqkrbrC9aGm0SfWuFwccvsoZtWsccpq1cVbfpmHfbltfxoM4TMbmZ9zhmEAzSBkeTdRa9yFL80ti
JaVi52JmBSvWMxELfTXLuE43lUxcvdnr+2goGiwOOWe/Q8BSXyI5rcaVNZQDhUuTdSQXYnV3kPj9
3/yuiaN1l9YR/Q51ULZ5UNGJC3Itf6WjQ48rSGcRlGwoXzJsInC6LlqiFowh8TR5DLy0T0LQxToY
fkB1kL0kpM6y59iAlcjLaUlAbeY4suV80h+LSTb3KTdb2vtinX+Z9aY9BnFGxnemGvQBl2bYrZ6Z
/pk/i6OcAYL90LcZAvosDeIDlTI5NwkmJQ70zS72wP2wjUQHcpxmY1iXYwseIA2N6NUgM9xBouII
7674apaNLt5NijHf4b/c39aN7O8bwtxTG8uLeLaHVKX1Vklo3O1CoIS1DZY8gGJT9Pt2tvpTFgxp
ZCdZrcirUqvyV9oT9U7P9fFX3uT9vZ4KNaxUS1vXoTUiwOzy9I77TsCfshK1JT0tb2l1S9l8blhw
j81vB4CmCoiZkWM1Ix0dxa8qTBkPYmBWU2M4gFnGHMx7gdglKFqKRjVazaUJvA+NEvMcNRl3Cmz+
uzQmkzzS9OqZcj11JQ1M3vKlLrODqklOTVsNv0BIhReNo+MxTNjr8T1Qbvy0rB4xxwBSr0dVOZld
KT9OQZYndljJMwySSIY3Mxj+cajF+qtGSXykVxbddGarfa0TpR1sQZriHYF/+bPfzs2Jr2z8Nsgh
uj2xr/oznhjSLquTzp0ziskOv/sXopF0j79d3QtWVqcAkRhVwx8YhC+zJBBOn4/WcC7x3HhmoghP
qKa5/ikJOXoVKVJeQ2SB6zKKiF4Zw/Su0HN5b+mTuZsNv9uqRtBXrmnm6W4OotaV5SJ245IW5pym
xr41qnotxLm4lxKVbTmqR21xlA61h1mdh+/mpKo/uoFelRKm2Y+BpByvSqtyTSKeFtixjolTlcjx
KW06C3laE+U3iWjAoqthQIsObF2Z2Axx7O+UtBUsWxqnkW/Wx8Eh6frhsanSaLLDnnrAiYLZ3NEu
F7EuSwaarbhnCKGTJi1amShu1Bu5CxZyi6WjT9f18DznlYmURzKCOwwS49HN50LzplQVb6V5zHdS
mRm/siEysLGwQNSxz+AuBLxIJ1MDcMRTp9FIfpUbeL4xSsQOaFiyzi2s8Xu6d6wKP5UVi41A9Yml
zZoAgDgT5k2ulKm4aoUkfEhkCRZv5AsvZtyMugtjLI3cFkOmX6ww2J6S0oTPU0UGHB2/aLyz5FBU
7UGkTIdsiIuDGI4Dv0WrNQyGu0T8nkrqHALe1NMRiXZ/28VVBXrmq+OZikY/CgFuSoYfhYmtC2Vz
7I1JX4uKXiDxKeV+5BtRjeXsLqP7SA5bZTclUORPgE6V8MOcEh0boAJPpw4cvxEiW/Jhx3ZODWOi
3ODjBnZeQcLmOqhwQx12cyGNZ7yhuict7+S7IKL/KwRavAm1ID6PbHkQBgLrC5qa9rYutdQdLCXY
9GY04PYTlYnXV5N8rBq/4H1Sf1FDKtgRqcHGEHt51VX0fofOT7xWLSqvN3WtIrGom1snDWgzr2c8
P+RNZ+gDtuCTH7/6MbRG21fSBotrTLAymP69Abgd6bXpGoHBhTGtEVU7td4JGxNvG9XLOhBOkRSy
VdlC5vfUIOicMsqtA5idSI5jFwWmk1QGbO+RdMsb8FhxP/JVz3Y++yZQY54/5mYmuW1b+M8lHiI3
iS51z1UcT+7YJ9EhbcSgciV8i0q3zuf6rg18kKRO4fWzj0+/Bk2eyKs3c+tXqljCVo4pmFltVsaE
9MazkcTCioSxfDMKQ36P+4bY2lY+iq9BIFUvkW/FO8jF3bnDPmhNY8mHehlLcEBgwAxcSU2Wgqu0
BeQjGeYxNhq1zhVwDgUB4mQo5XszVqBGHZqqSIp9Mc3il3geqI7MUSzGVV/7Ghj/GHdnqFBlaHOt
F56EsKZvZda1n2OlZZoLm6ebtthhpqYniWYE6CQFyeNUyOGdEZnha4/9VGOXxtQFq0ahorWtSRk1
J6Wzb2z8KA8iTsVWLjjHJaFYy+UckqFC843fmfgyS8nU5ScfW7PWDowyzzzd4DrMdRuG/jbSxzj3
YCD0pgf/DXZVHsqUC7FglI6cmeluqCzIcTEKiScrGDpE+tlyHotmbC4EoAg/E7HCfcNRYlVq3LRN
yzN9OF3ErKbTLZvKzbDAYPLiyyRBLLRDv54DW6qjql1RS0mGZyoJQYtl1KYaPKkQbxvfqkHUgMsh
vsRpPLDSBSV+yA22Py8ibmVhJAYDtw/65SZHczDgXs2GeCcqjYLpd1lSwcy+IfeOMU3duNPAYHln
GEUXjjIOrz5Hse5YvRF641Qa1UrrDFPailkwgo3yXQ2eIvmCSpEIkril+eE/G2j/txECjhGAT86e
qtkXX6ZOyEmM7ikUXSPHIsrNBdDfh0T0ObjukjY0X0OZxkAp8MMGRQY0GwEQDSWbNmzt0mbCbtKO
EAmtxoiyir5N5eEH7z/OrQUiKAeCdpgmMRihzDUB5kGKtTSPUBpbht0lgrHFACu6GZVWm4lQFPO7
HvToBtO3+WYeZkooLNGsxGmjjv+DFM0oPaTJ6Bso9H4bU+Tz3dI0UlmgQoOblB2PvRG5uibACOlQ
hhS4CXXoRkYULmv+o9qAWRi1+ZeAFhBoUVpE44a2SXbWBaUzN7Fo4F7UjPWMpRvlJVJ4O5JykWUh
0WdbQ9et7vxhCM39MNVttfIxrIoHO6lplSW36pSHRrlORSNS7oJZ0QFH+cwrS3npe2lyqQt7D8p5
/dy0Tex2YkXrj6SnsKa2iwu1gTShpeTRdM23WtdUu4JOGwM7quramAtc7OaY6YDqD2Wnz+91tatc
P8/FYtk+q9c2shpXo6XjKILe3yoLqcjCFXBXJ2JY4mOrxAeMOuPbpPfNY18IwQp/qwjHcVDolz6I
1LWCQnwjR6VPHN4c3KuZLu1pHeuJU0XUUlERRp4RZOraDymKCUz19adU9FGYUoMdyyiQH7Mh0PcW
l5DHcJxx5+Jymlobrmj5TyvoOWtl2m1brabfjIucATJeDepdNvG+ECniYUcjNH+VVbWihk4C41Ht
tKjzCqtLrygY3zNraVtYCyCBSGQJaEcxeUFNTgQZAqiiHnuYff3UE3wyrClyZ0eE3OWU7XzFBfY9
a/j3eDA1adQs+lxRulTZizxzW6j6Sc/8m9actvUIgBhWMM0w/vmPFCF/jYX4BQ9HxJmYsFwwyxvQ
1nbqRDBORadLrg3Dvkos88oMXkp6lynkRsMMQlLWFPEys0lqEJ+LmnhKaxdiTnRPR4V8ysrNajeT
7eYG2H99VVK76DL+jfH89WwGSBJAEq2tP3ywmlrSfNjQp2k3d44IMkJQWnZQyWUbf4W/wsKFf7iV
PC4ixc3VwT96iW8HvxCNwPRRda2UTupa+0rfZzjM++gQ3Kh3xXa6MTfhLj5QmYXXtFsfPjNiZZQd
ugxadvGtIrxLYUXKp9od4VxUDmGgm2pNG+VQejouu81W+l7v5sfrzgkfPjDKFUA6BS3gJbA7hqHU
d7N8mgzFUatfFlH1eLQM8TU33+UJ/nirb8ZZQN83yF2kFSKXOfkUSgZHc5y9CGP0QCX1601f9W/I
8C1E+B47/vvjeTPMxUQG7IU1jncnoy980BeBjD1Ji6+8rg8HQaqCWlkDBrlU2rXSbA15AL27f8n0
Fyt4/fwZPpyqN3/+4htMdK1TpVg5lYayS5uKAcwv5ng1+Fz+6I1oOkZHizcbaqz3b2QayggmBDeH
g0QK7LiBnLMisNTGm9W9pvH83SP+4/W/GWz5MW9evxGWlTXnyiklzD29kwuH7gFEU4Xyl9RZfP4c
dcXFRXn074WHz6fzwy/8zdCA2m+HFqgFGx/L2Hmmq9N5pbmLY9hcbC6fj/PbqumzZ7z4xAt60At0
fJpOMaTyTU6AHxVU43Xuslv5zrUYk2sPdvGtCzOtEj1RTl1+DHCPpx3oanoBG1D4r56MU2DxNMJh
6VJ4VmashFBQTohHQmcJ74P9u00JZuMAOEXXc5GXV/LHTL4Zb3nyN19LlHF0KoxXu8YP86StpE27
6Z6XXb/9FnrXvL8/XM5vRrvAN8TGiEbBUk5RPELTW7QvVxb0pX/6X+fomxEuVjT37zDNA/UUfcFI
gcXWrMe95RnO9HVwRVfflw5k1muH94fr2wD9xd0RNPdSwzfMldWqs3rK6MNWGjqUyG7NzPNTMEcA
3oiEadP4AbEXzlP2IIXRla9mUS798RLfjH+xHOQ8H9PEUk+J2RzDYNr5abAK1c5rk0UlMXtaOqwG
oJ7PV+GHi+LNqBeLYiBRwUx46jIgPzDJNkIBKT0SXWFoHz8f6YP6Eq0+QhzuQEvYwcX+2aFGmuJM
P8m1Lz6BO+QPsVxOK8SAI91v2M6OOJS5+/mgy8+/mFRNYTBk3rKxeHO8XxkoRGJf7YyTguEerPCo
9GYhpRsjS+OVEvODkuTdSBevT8x1My0MHRBASF+gBPURF/UkcukoSq9q5OfPdZgZbhbQLPz8GT94
hRoxl5hIiFioATi+f0Yx0Mteqc2TVc5kjmVBY6e9/KhmlmcO/TUbhI8Go2xfjC4MqtxL14U+UgJ1
0qxTUilebPwItUdaRDvtWmThR7OJjJbybsma1C9F5HCkabrk1knsdTfN5hW6tDWAr+7qhvyUB9ND
OGjXDF7lxUP/z69lKeosEcd6PErfzyTdqAYygHkKcxzerWbVNGzdMCZlsyHjfV7jq70uZbCKqqV1
SyoLd8x9P5oPQjqdfLNZJ35wN/VEQGtKcGNNX2r8CYeiXMHTdKzpZy0p+4VikKsLwxzKZvFaQnvG
u2I35JrXdAXCvQQF1NcofS6EH1b9pcxIjUDYZYj0pKTIYzLgFFnr0BKdvs/sBLOiGgbJMLaO3Nc2
jtoPeot5cgIGUybbbPzu9/j8aoojppYDeR4hWnlXheHjVAv3WSWtoIFo4LnGSuZXlrgRiSIJDqPi
hKm4qaYCxtVPsbyt5FtJB1K2JCfJDXRlUrCWAnKgM0iiZpINtlHnyFZGmxvwkzH72yr+pgYwnuLv
jUwERhkcZF8PYaXnqGpmFyAdppAuuSM6hYH+gFZ/kehvZWF602tMcmO+FNaoYMSKiknVqk0oI9hN
S7qD0lmNH9N+wrR8OErE0piSvhLBvoSu2ug6FhaBcWdkuo3MBcDMWFcGggPk2JrP68M++Vj4P32w
lTzs15ogefkQu/NouWMTe0n905hwsx/k5N5PCroNlc3R4Im94cV+degG607mPh6MD5X8y0DeNGWM
LPFLSWGTg80oHWrjuQh5PJquxbPuY5s+W14t5nZd3xj9dyX8ZUlnKERVA0pabpqkolGWO2b4bJY/
uEiiYuOFi+WxUgT0kaiSYYfDq1nRcU+q2Sb74JQhm4Qtdw+IaPeFdpcV6q5tlZU1o0KLu29pgZCH
C69vBxEpKO0EUyryoE4P4lfB34o5dvpK40QIr12URK1d5vdy/WwUM3Y4/jqQzggI1zCrt20Kvwsr
xo5uGy/hqxLKrgy6lhsgJXxPWxmpUSa9IEf1AtpTehOfmvFsJt87+l0Yx8IB7gCvVJdukFMjcVFF
Y6u3tKQ4VkvE8eoAIsLZE5qRp9ArrbobmSZrA3hbmF/ATr2w0xxE4ZtwgX8Q7Tr5YsyN6qRJdUyz
pU2dd0ewN3eO442k++AcFfnMxhYYwJYVOLF9GffrKRIDB+f7wk2Ujkfu52IVRggkFnpjUOlEbRZX
Oh0fnXzszFg0LVkpf5jGxaGAFUYqnHKRAQet7x6R8PU0l6t0AOTSw8pb9Mf/xdH3ZlRj8T95UxSG
Ej2/svdPfmx9NyrphhijUzqzN31++lz6Fi7FmkbTQ1N07kTIiS42TWz6K4FsivsldkZ2Mg9v//WP
glBs8elqu+HDmXwz1kVh6A+SWoxw1ZNfjdcud/7AFl7GjeUED+xT6a266u9Bz+6uJd19VEa8fcYL
1bnepyrAIVodIdqS4WFpkZPl0enKTF4Zxbx4Y4svBQBpcL9EzjUECUBFs5PdMp8oap2oWce76fqc
fnSiv3m2S9cFTRCIE9CE05KTGjrJbt4nj4mDqbsjutUq3uHf4jXXiu0PH1Uh8BGulgJd66JmMSAt
EXUS3Kfb7D7x/GNw8FeguJjOldz81MP1tOBLt7S/vtM3Qy6H/5v1UProwlQpuDfOSeVIGFbrGMeD
r67ajbRLcaNkj3Wu35Y+nN43w15UoH4Wdr4aB/dAiYoz6QKRV1NhgrkA1SOAO3/+DV0b7aIKleVp
whU/uJ+G2g1xw1Jarp9xghQJHtDnQ310f0fcYMkmYgdcJC8dreMhrBp5DO8bYsRUR9lDisA6HrH4
ul1Xon3VrP7Pb4Y9Bh+/34FTi7ri/Qtsm6KF7dndL2mTODJTYBurpQ0DDlLbg4sefJ+sTO/zp/xo
x+EZZVWnKtT/GFRJoX8oo3GK5SJcAR5uE6U/kvVzJJLma28JV1yFLq2nf3+liIvJgsTbGo/Ei50m
bOe0SZd0G2fG7YEMQNJ2sYC/9R/yF2BR8ZjuixvJke3aiVYWoshjeLq2zS4fyeWlSQUEwullESJc
trFNtbXMoTFPKQlfz7VhFA8BRMDpysFxZRTrYrfT2iohrsg8dbLUIuBpsugA38a/MqEfj7I0ibG3
pBNzcTr5iH9YgNaJbtMj1N1VtVCPPv9EFibqxXy9/zAvdhbyN8B3pPY+nY+iBP2lsXPpNhjOSSl8
EWtjLcr5Cr8o98qwy599/5p4N2h/IB/QjvwjRk+RyZlDN/sQbutt4klPw+DAy7TVVbZSS+/a8rvY
WST8CPkS+KeoEzeMX9n71Yd8YJKmSj6HrXTIx+ieHCNXboudRgrRtQldVvKbJ1vGMjDrXOyGWAa6
djGhWOT4Uxwo55gny1fZmqppJayBkr1qc2USL76P30PB+KUqkzCew3vo/WOFwZwaWa+e1XV8FL3K
oTI93qwRUR7TEx2DK092bbSL+gVNS48KVD1bxktADW59/fxpLlpIfz0MUbIAExIitj/AiXmC6yGr
5yVAJL+rN9mWS/quuTJnHz7Em1GWf//mIO31KZZRwJ6lND91ofSoz1V4ZZ5+AziXX4D8ZozlLHgz
RheaUjpJ6rn9Wm5H0tTrbi07kovNxVMSOKFbbtS7iW8iR5m46e8TtkTiJ+7+C+9YPsW3P2RZFm9+
iBy1cVnzQ5a7apLftOkmH8wrT3t5kv713mT6VOKS1sc3/34QTWirkhSK87jCMEY9LTu+8ajbvj3X
x8yNXPFay+jaiJcR61Aa8zDQFD77yTOawzLicFzSKc3msIyYPH3+ZX44IJ1w3cBfGML+5bmmQc8W
Rtk6c1WfV9m9/IjsyXhK1rU3uXpIxXDtELus935P6psRL1NO8eIYasWAweaWW+1O3/Xn6hC6NJHx
7HBiG/9M+5oj72LZ+sfG9XbMixJFmdW2QQ16ts711npiKh1iNyA96A9gk57gyGdjTXhvfygPgKWO
6JB699CXdvMkrkt3ePkPW/V/zwFmZxjEUaJd2j5anbn4MflnhMM4YNTBJtasl//mzRrg3stWjfPx
xTNHaNcSU/LPEpzdqv2ig+Rr+DM1+npShHUaIoLWfySpaof5SGdysmV8rK/8ho+2JLgY//oN8vsF
NIaVOYX8BlidO400wmOFnVuz8u8Gd3ogqOMq5PLBaQjyLFGfmZis/QEDE1U2V0lunQGhYZ9gUVK/
RMZ9i/HQ7yf7PwkQwlsWz2cSoOlH+Jqmr807FdDyH/2lAtL0fxBOqvLWRW6RBnXqP0VAKv8GGIfe
sWbyP4gC/pcGSFD+wQYEdRPOAG7IhIdx3v9tuixI4j8WkEDDLJJNWDKwY/0PdEDK+29S45pCp0cj
aAV/CZm4qYt1gSo7wo8Jvr4kPqlSdpcT1rbKxvBByqxvOr3EAybDj+JMkxJ+pe6GnfUNxhX69py+
1UgbfyjkbScMezNVTqKZqbd5g8rUh3pd3hvIDmClY9eUKtm3CP6MXxUY2InnWRW+SWP3lKB/K43s
LpT5mzHuNfVUXrsCvi/UNJVCA5DTglOnIPe1Ljk8U1wHKcw5bKQ6+KpifMQAYjPBDcNNYY/h8FaV
LLvR1Geujy46nCvrXnm/DJfxMTpE5IXJmQEd47IojedaLyE1E2HattDi/eKca8m2EIrbxAq2eCTt
FqlhTyShGlkEmsc7hdLYHPR1WWjPVQo/HLXqFEh0sZuHICj3MhrFHI+ALPke5yHEs8iyy65BnTv9
wiDVm6bAGa3qK/fFVeWPt0Sj0u0XFU8Pp29Vj2wz/PXmuz/+VfS8pWj8foh/10LLQ5oQl/gs0Ybz
wV4GBRB2qU49hFpHrqsN3i/fx0oK7EYvfbcajOBrGJoThio4MowzbPpwPY+F1/UPhS6686C5abXu
VMGhBt7I44R6Vyj5akwCXmfEvqEKNEFAQpWjBoqT3DGK20gBaTXqdVUaK988ldXXNPopt9eqvPfl
6u8H40JBX5RydTELvijyEiTo8Al5sHSID+VkPeqYeCem5hYKYEZK+ymwbpS0v+KP+f6Q/mtYSGCS
tMTvGH9UW/qSqSgrLT2ueNdrXxCBsQDnVWU+dhZELUt1P3+BvyuNixeIHOFfA/5RbOVBIOo1AyL6
cjEv/JGTMKeYL20Vvk5Zv5UTqOAj/Qwp0DZqd+izynCqPCC1l+zh1sfPHJo1Niiuz+GWiZYrsytU
UbjB7+5nEmYUEFFmt127qobWhTWNXFlD5NFicVd62ZQ8ihaMh1rpjvP0NS5woSHWvayGYyUYjpYF
3jyKq0mG/o591Vrrte9p3GFKZ92VUrEWI7w8K8iUNNp9Ybyyify5hs13s3OxTxrW2BAvx+yM6Y3c
P8uEJ+iTum67azfY5XP67DVcFAnoHP1EnRhIzF5k3SBQl5BnEqM/f9uX2z6rdTEmZa0q8A355/tS
BGuSoo1V7HgR2tgjRnhY4H8+wkUt/dcHTC8DbxHKLUDPixmbggKeKhmhDsqnVdnvrNIdN/O9ak8u
Jk6FuRPca3N3QW3855jGklUlLmv24p4MZp/OVsKYS9Xq52to+86ElmGD5ntw9ZZkYUcorzb9lj97
+c7Y+0zQZja+P67nM9cGDJWYzagH98yU58AkEhyLnjaz1nVye2Vml0/g/XALZWdxbIGkwIu8eMqk
hPWBLxMQFWCGtlp6DxB3bGtdrITtNVDhwol4mdP3oy0b1Zu75Vz3+GsXjCaNT+bIx2iU3tCfdP02
whpBNx4Fiww/9WdN8dxj+hlrxiFTtT02fZsKhbEd6RL5uMI+RyHx+Uz8uVbe/7SLG6kFfWlSOn6a
UB4obZxOKj2ruP98kD9X/ttBLPGiAxj0LRLNcZnthsMbZBjFMKTnb7l8LajyAqS6nGrg/fdTHSRB
QynBUNpEFdI2PgK13HhU9Bm3yZ/G+G0K9gbOHSZdeW2oz22Urj5/2Ks/4WL7UX2xbmd5edo02Yez
+KjC6W9nPmthK2CAbhVfyvCER+mEeq4ur8z1hSPR3zOAdTLGiJTNuM+8nwHMBUFcZoZPt9FG28e/
2XbTSvH612sNIvl9Q/TPsS4eNTCLtMHJipztg/QjueW67/mVjaWuqxwUw2ardwZXviFf1XhVN+Lm
WsLrn7sGH9abZ73Yg6uoHvSEXEEnNhE+t03tzZjQ5ab8CM/ViVLJvvJuP1wuMvEui6+AjLr0/eT2
fqviEMGAxN3vtMIGtqdJlW+UtbgKN91W3/wvWH9/nDSsGIhqRBxgGMQ96KJ8KslozmU1Iu18SGiE
jS96qx7TvPzaBhK5SkqMAEmwx8g6dya+bj25JTbsrJFgq+H/kXZey3Er2Zp+IkTAm7mEKUfvKd0g
KEqC9x5Pfz7wdMQmUTWs2T190d2xjbIykWaZ31yliGr820UgmCO3AvYOixwQ/Or3DKEkj4jYhI5f
pPex0WHkno4uUO3NPMCzr4udblYbUSq3YVSii5Jtm0LcZWXuRQlex1l/5jZfFRHZhpjQ4LBjAiCi
ekaf8etXabJBj4qmCB1DbD21KzGW1CRXH9GVgRfV+8qumSGWK6XdZhS9IjTzxHsBKkyfarteEJzJ
hHAMtEMT0VTtIWmn9daIpL0/DjdpFz1EUmIn4jkjhqPdy88mqyG1Ih01pHVBZYJ3OUF6o1CWw4Hq
f4DI8QVXDp6U/F9fCkhCkQzDwMBeAmXV1aVQCZCDGyMInH7sruco3baT4NR9datZP6w6vB0NGNNx
sdUaFXma2vt+x2hHx4bhUanHU4DSJ3Cs1Y6JKhDuUjUItlhrF22EPQhiSUDYorvIah1EAK+LUttE
jYibUNHj4VZsiKMdqZKdIUHyQcK7zReeKsV0c+UtTX80oIUmEuTBUu0kxfcYy3u7zQ06hLtGC27N
WXPhQF41eeeinwiF/DUWf/rGkwQuIrVe5Pg9kkYHLTkUMXgnIE1opo0UyaZXPKN9EhZ96mQbQ9qr
xpuhUB/D8UqAA98gQ5xO/LPoAJ1Bzx+HXqwSgRcabwptEXS8vm7jOvDFqBA7AWrcYgU+u6b2ihDf
RTLJqJ2n6LPfdnLhRnF9YYyTbei6l+TaZYcC/Pff6zjwXP2S1b2O1qbcZR2/ZHA42D3ubVgOuQmI
9NEz9P8H68jjl2Q14uoIW2MvB03DiEtABiuvob+F4rbq6M9ocW/8fU4jAO3C5/iiqxGGcpLN2ULy
UZq6/IZloy79UBTdV7t0Rmw6T/1WAP4L4SySI1dCGzkRUtfSeNHEWz++keD5ydF1nKmPljhs0ybz
lEp9yMQ/oeFvUJO0GzPb6tiHf/9JTvw2SlXccYAVuerE1RdRKj/vRdrQdhsI+3nurmMDLFgcPgFy
RoJk+DAdkNv/6AG+j/8n+FOcqEkcRW4W9Qg07JasdjHsWMXJIcrjPU8ssuIId4ZKbGft5BQGOvzB
mWT9xBVBeVVDV1Y0MXNc+z00fZpTwWakcHqIhgHc2GAnynBmlFM7GxtzGUdezKxpPK6+MfLwQYEL
MsiwQoRenvhv/gwp5rWI4HhOceH4TfsGY8yT6vIiG+YbpU1f0cK7/f5znvgdvJv8CoXEhidr3Y5M
JmlsEOGKPtKs/lLFXsyJNzWOnIhZCTRmznUIFmu6rykPqsifR1wlITilzXB4JSJjYBV8weFZssub
/kK15XdhiyLApt0CreR/Tef/c7KrqAmJXOQyJoZWt9GOqmZrd9tiW+96p9qnnu67ypnl/dA7/JLf
LZPVidOwPUWFaY3xDzWsvUthCYJH6zHKW69RDrkVbhGrcYUmdqaudgS13NSJ4aqgEfv5vir/TM1T
F6GWnXfhIYuQXZIlepC6as+zArIwe0y7dKuOM+c7ePp+jY63//KD4RsRT+Ecv97+OKoIZZnNEaFI
txcQE9BDA/xvdOYaObULyHqXfaABJ6CF9fWNAR0bFtDAI6cNYKUTjvVl5iDUa1chMub7WP4VJfnG
6McLreluAWdft1H/5kfVFqLca27V1yryE3gj/PugcslYFEWFdEVBfx3kZi2itvGI6yma/FSnfKT5
XKCfsaPawePsGW+oqEeuQun7zF45vlkZmCqODq6RatDax1CIFHRK9BygX/OLzeQmWuNR69+mkPTR
BtlFBZrihXXmQyzin+vjyLem+sBdRINJV79+iAmRAWxW/JDwFP8NiLDNpFyOeuJOY+fmYu9OcbXT
wuk2EfqNDww3tRCxHFIXaakNWid3mnKDqIgtW88F5CMFjr3aPOJApbUFaiPbAXGG1DA8BFdeYjSj
A1mCtz3s6lDcp6Hv6sp0UysB+oH3cB1tPS/cpr6Phr/f7+tz01zdtzIyREmvMs0UgVxpl2wH8qT6
rPX0qfuU50mSQBou5kTGKnYyaAWodW2hieYN3hKuJPitI8WbPC6erMOv8cf381p1nZecY3kPAa6I
BGvkoKsHWUTlHgEig/zLUYFxdtuItu+8K3dLO7881E/p9lzitWyJ1aX2ZchVjFQgr4LHJ0PqJiX8
WsBY5dwxlJc/47sxVtvS0Pqy6izGGF+lwk6up+du218IXNjtCwGH59u5VzsY2ux9CRTBdNk95AA5
zyzuuZmudg0i0GWDAP/yNUc8CrDuSq6spZhQsLhINeGwgFD4mVHl43zs6yddgqFPZbqI44i5EnOX
t4Dia1s+dLuK7RTtFn53exEdeqysqWhMlxhGT267zUEzJJvqF4+J+x8L3v9r6HV6hyE3/OEZia7z
crQ+/Rw0+HoJcZnQaV3lvcVo2P9RGd67bi8HiIwx+1Vuz0YJxwEfa/DPoGuwXjKjh9KkDBpeokBz
2dyNO+0aG5LeRg3DDZz5D2RAGinnBv4oGhxtvE8Drw5wpSO1MghcFJmOLA6tEOQgtnoqO0VjOVr/
gAaYO+UXdfuA6SOOV+0OrnSoJrZQmHuYwFei5bVonMjGS5Vb22b6Zc5e2GeOqBY2+l2wUeBLacau
QECuw4lLyGrL7QXfDY3+JakawZObV0UJt8n4oEDGUUMk/JR3dUL9ZBDtFAWdmJDQetaoK5QzjBfq
mPFvjRp1icKhIj3KaOKJl0NtQuSGuIIdk5PoqGGUFuI16U4OQa5HxRV+C3Y3/FW68dGcjfszR2dZ
p/U6kh6IH07YQJpWYZ4ZJE1fqx/3kujEv0uQs9Flte/vzoeUKwzr/96BFKWoTRFLqOAjvu7QwfKn
Adde3rCNshFeOg+uz9O4w+im3MSbJV3Uai4JWB/Kn8jFLOnKejx7EZ+Ia5HgBgEAVY3I/uOh/XRM
UINA91dgwstdoW2QmM/tKPFQDAkdtXYB0G6HHUbI8KIMGNxn76oz46uriEpQc/zny+XGRMSrQf5f
KeYn2USixZTRikp+a/Ke3rUdwgVTms4ZdX+DGPFGjujioEaVBdndYMBSSbKX7/fCuV+2OlKlrHZD
J2gsAwJno6xeFr5eOhOxv5LoLo2WyI6b+kwV49SDv/RwDMQGTIAXq4yxaYe+0jT2xJRhah++YhGE
9g3VOEk/hOZjZUquMSi772d6XHPnNab+t4AxuC+xg/26E6tQMsdCVpZN4G/h/QQ/1b1KO6d7rJ2p
cawzRJ+T4QY7CzV4TYbwo66eYg6Ej8L4Un2lS0aLjMqhvbDaMWBzgvdye5a0fCI/YIL/DLh6lxtU
wPoRhw9HnBY02XMIgNXw8YHHJ9bx7eQd3dJNcW5ZP9LQo9vEUk1NoYmFze56c+e5rvgz6zqhkI5j
zQ5blm1Wo5wpjZearFyUzeAmwoSgM7aJfWcrlYghqrAZcUXs8Wqw/TJAknZ0o5EyElY9IGAOs9ja
ofBDllDxLK577WY0nkeTgqR+Z6jxVdx0W02KXtrSvCrj9IBI1U0zGHs0YD1fnNDFm9xinuxevaDY
vC+yeRv5MeS8ObPrVqJsEF30keAiUOmmcrYNBAQpo+aHKjbvQ2Fu9Ohv0/1AmHTHMXUXCU2sRS71
oPld4PmTC5MjDNGmmS07apWLOKxzu4rEu1qV/qDWeVvQfq99PDAiGINZDo1RvCsEPEbFd32hAUqq
W1Makq1iFy95IxaSCHg/ZnJx3yL5psaqa9TzztcoQjQ3ZSbfzqbwmoENCDvEsYJniKv3aMVtZAHR
bvopvmTs5vJWb2YX3cGrCPMpZMGpexZopOWUcd9T/qlRY1XK5jKtZzcry5tM+231mjcjKoi2oZMY
uVONsofGO1MO3Fz6NUrbeFxsDV/HfvD8un4bLPlmmoVfapBclya101SfnMwaOgc3KK+ShetWF271
glZwhEy/bz6K85Uw4cOZyAc5KAaKpu1V30xut9iHZI2n1NXFxDWMu4enJcWb340uEnh4cYBjqQVt
G4zqdhYhPEjpuZTyOJZBsQZZ14WRR8fmQ3vj08tQWh06lCY5weAMGNNfLSawIUgJXqbRMe20vAgc
cYdw8rk34fiwfh14uZg/DdyUkejj18dhrZ+D9qabH6zuzDV73OZbDF8RoEbEDCQCsKyvY8yiBh8P
9Qmcut4U8UHPn2XajE3G17Yu4Ui4AkqGOvK2dXwmYT4RmDI0uTqq19T0gTN/HRq7eo2vxvRqd/C0
Tfh72MYPJUZNsY1NkCe79QjSyDkXn5+4dL+Ouwo3wqGP2xolIgcDv22y015a4KcPOhEGfY0/AuKK
53bQcr19vf4WFIS4UGSWZH1dES79zi+lgLd98RAe99KuRNtD34R3vvf9A3ZiqyooiCzwL5NSq7GK
9XUEpYpS5qkeJoEb6BHZMVsWbibj7vtxjkMCJgTiUTR5KPGHX73Oi2eq3EHJcyR9xDAz2So4lc1W
4Jna6FrJcBeK+dP3Q56e2j9Drg5DCLYMfwQCAmRY7SK7biC+I+Bpm9qZI3Gcvn2d23oNZxBX88BA
Udq6FkVU1EI9iUcyltBMB4b+/bxOHHLcfwDloExP7WhdYswxvS36hKWcQNmZwd/eR5szSM9sjBOb
nmef9q/O7kAkYT2MkqhgHyteYOhMC42xvIEXzv1V6iTCNfoo5zb98by+DriKNNCltdp6lknE1IMf
XjfGNqrPsUKXy+nrufo6xvIbPl2QkjYWTZcyKfYpnb5+lwJrS/ObWcO41d9MVGvTEbof5VY9Grem
kO2//3inCgwGf/iCJqUIuqYY0o5tJLmjhT3Pf2WIt2cRq6e/G008mq2o+R2poFR9WMRAkGiS/yTO
tuhhhW4HRsGjzeig1nGegHqq6I2apU5TAVzzcT85y9U6NVImpd/ltyjKurNLYfDCUPeyR3XKo44N
Wj5yZmf2otprHltn0Wzbkux+v7rayeWF37KA1+hwGKs9hHuwgPLSGDoFPXSiBTMQHMF/75srq/9T
+sU2ruVdK7duvRR6J2OXKOVj1v1tR82d1clJQt+D4+cacr7vlfdG3itNsBc6FIOrx16JcOK4xGja
FifhNhUqu5lfzNYkB3+fEWcQdAEFNXqVgCnD4s5KXrUGtQm5Isi4DoKIZ1mzrbDfz6VsT1Ho5bHm
dXh1S8YQ2EZeX/glipVFRe2hPdQErt8vz4m3e2mGw6YHQaFCflptf2FsIaLqmIf36p8pD1xZuZ39
aV9lslPhXugPxQ3i13f1hAtv1P37rc/gixAjOoki+/Pr2cNTWY9KzModPXkIB8ppdMT/q/n9M8Tq
8+uJOTdyyfwa9TAWgLZL7XLsEpiurRsmkhfmw0/ktOxUTfdYYbhnhj9xu1gi/BQL+y3ohesrs1KN
PIt1Zrgkg43dXRVOb0t38qbYkJ3/+G9GM3T6xhrCCOqa8CSqUSyYeruMJm0a27iongTnXTnUh/rP
uRb1ibsZzA1AfBH2AmzlVUaPR7MfDVqFCkrR2PrwI+4ip9DqMy/byQCP0I6kD8Q2aI1VlICOX5xK
Ay2RwYlmx9qZ2yV0rhCny+zeQYG4dfSXwLV+f7+Uy7b4+irga/dp2FWkkEwt6spaFjklJYpA+gM6
/NzOPBGMMITCxYu4BFKCq5OXB6GvThNDLDADVF2udSd/MH/EruDgMitvMAYAOyXY0plDdwwB5aUR
eQZg8ILE4UpcnbqCW6CpiRaEFj+KctwJhuSMQrnB+NbBJ+FJi/CGB9GSTbdhWXuCPmxUGpVxor7M
w6Kj0+GJpd3DSn9Bf9H7fuVPwC+Wn4cjMo1BumEfbcNPDzLuO+WEXjfBTLXJwvjByLFjjROsOfoK
P3RBe8BndU+aTISqLgI+XFpjvldxDBEq8baQo6fUulb1xLHQLcISxYul1+9/I8/Hyf0BD4j6jgWr
Z3VzjV0QYau97I9J3glS63aBZRdD8paBlUGy9zBicCP4V/BVf7cthhp46qTtQzW3G5T+bVX8G5Xj
3kLkBy8I1zLR6ElSr0NHObPIJHrTNmYmnHa30OCxxmS/N5f+ZG6rJLuMB8UxjG2pXVml70hWdWHm
sjPF4FLC7CY14xvO7WUvFU7T9YdSy7aRpB1y7YaodJtllEaiLPsZjroX5xnd/gVQ/dSCTq8r3WnC
ZKNrWGD5wk3TU15I8LqNkbXRxPDJKvO71H+sKBsbVfhLlrFnkHNErhXrzuzfoy59ULPHKcX03DK2
SThv8U/mqOJNYKXbAgwx9y5QmvFQGQM6SZTDKXPEkU4XHNfs5A7TZezaFDdH5ZIpCmrU2SKKK4vx
wEQMtZf1/D6Oyq2gTED2ETAuoGnHo+fPs0cJZSNI8k/RSg/lOLr1sG3D2zkoEdAfn+dAd00VHw9q
KKl/kxi+O+eiO2QhOBlcJzCgKwGt5MCtsAveK8JBM4PnnNtN4t/Q/OtC0PaFcidZVIS6p7Y7RBly
GmJ1FSCzhKv2QYoQgU9rMDCPMWahU/SgTuJOyYINVi27DrPBAJJBLsDTFLOLSfad3nroW/8uMN/E
jqYGEIR2fI36+mps7zX5th3eQ9N8rpXLIQcfl/6YlRqJIR97DrBqaUawCEhF0Hc5RZzSCq/4SzrY
OVtLdGeWJru1xOtEL7dx+SBB95qC2tHSJxwvAOHZZqg6aYekKEHMaN1MoulKaYWQt2HHBB9icg0p
yXzDyNlWitjpo0WB/SHKtKs2wC4X17xAHy5LBbEvxQ7L0lGlC6s1nXBoP1axVW5N/a7PuUiyfVe+
CaCtRU6rmKK7Ulz6UCFy/xe8BapkOVZv+h4fXidLXoO6wWP3ySqelBJvBFhW0+JSofzROBdmUt6q
GV2uOArdNJZfC3mjt9JBlmfbgOWJvLjtG5Zbt8JlF9Cx58YqhJ+D/hal8iYPhotA8LfpAKRv8sFC
AyzrLoSx2Vcc3i5ztISNlISuWLEnMBNu9N9hwUmqMfuuX0Q1PxSDtUEW+84CldlVd1YtbHtup1T5
iXPxRvZRj7K6XYa41IBmTzKFfzOzuAni5J4I6l5r56s0DF7GJP+pKP6973eS00g9yvu6m6UokNMo
sqpuUyrttjDDw9y8tYAwjEm7KVpcc6rnJn3EiAn+zVMWZt6wsCGGpW3k6It5JkTYItOelu/98bNG
KCEU3grdwHhSdnGP2qBtdiWK6J0ipw/n52oIimt50j007bclBdGELVSO2UVvBHuMhgyeiFH8O/rw
EvThvqzqfUzXUW77fW0BF+KRQhrZQW+XIuBV12ebCbeueq6vZSkC1TE66HPZYZB4ggTAYMqcfu43
oYSDB7bpjQKKL9Yhof8a6saVRZ71od73smqXw490i+84qMiRWm5nHLSg+hlL9Pyolg7lc9iivExI
HqLelSdPCEbscTrwMjk/5IFwgenfDmdyLxtNL60GG+GKYL6U8x9pVmK9FWOCmT4Fmn+Vm/md1t8r
7Q3epeicEdyDyyqq2p7V2O7xURtN4qmBEhaOXLCeBrQ5841s/M2BbIaF6DYYLIPlopAh2lnyMHG1
AY2+LFX1gGwhJod45ZJOpl21zczoKldzezLkQ6j/ENgwWWLhF5JvQvHQlCWGLNGfWZJZsmhfBY8B
vWbFuOHihi3Hrppv8C7Ahj360SfmLX7jlyj7uOgXbqdZcgfzfRE3wXz0ohFD7Fp8p8KyMfOreymn
d22kl3RLXJG/7wPKVjTkszDTbgT9tjd8kmyZoPi3Yra/hkGH//c2tDR4qzup7r2FxddS4574ZnLD
+Z00xxLw6haaXasomyj+ofbSftayTd9KW7MVoQA2nNWlyO4feovcesRkMfb/tibEwZAW2YAYoSB7
Zu+7edpsJ7Hz+vbQKcxMaK6YsNtgR2Yhy480v2c1gY3GnJcJvwo5dfxaesv6QrbjXHUHtCgH9Tmb
anYAhLVp9LJqwV09Gj5yXcHklH1yPdawlyY2tk47KAwfB2HZGBiUluKVUvu2CfwEX5hLTMqxWthA
xHQCeIlN4tOrnc9EOye6RV+jHetrMBYBZlQo7RNGxzt/W5KZQ3eid7Gl5qA47Xl0yvIHriJbiPmS
ohNjSQZ6P18HnItcqOAooxFcwwDM7pXmEfiOIB/0ML3IovFH2TxW7YFFtf3mbVySCR3nvPG6lqNN
AJ49TwJgqal+phz4wSD77oet4uFiapJYXYpzTf4CeB4rncsWHL1WVo6h3as8E6Ms2TmafuCW3bLL
8Da5Gq0nrNpsbdQ3kfYeyq+9nNqA7Wx8jHg6EIbyb6fiPq5L2+quDSx/Juu+4a9LNAIAnzm9DCFG
mCHgTHjFNURMJv7ggEsFGksDDnv1veFjEBiNrt++4aLmLI7GLf2OQvsZiT+b8HeJC12A+0a31and
WPJdhecsK2zLvMqpcBt3N1P2U4ZQ9n0UutIAWnre7B146ODFaDYedRozK2mLpqQRF8b9ZTf2W5wM
nucsuWynX1Zc3Zv+8DgmnQO64FymeSI/+jL0Kv6dVNIXsODYY00PWVFgFks60Y2vrXEXqX8FdbCh
/eKLg7qZkbtmlbkYT7DQZ9fg5A+h7S8ugDmRBsTX7RwbsxKbA4WmtsBFKxZuzaHc69ZtqOy0yNrA
qLCnerB7POZtsxdcDTx72kKZwTTk+89xAoLA5/j0U1Z5VWVi04TBPQVtiHQ5yVuTFB4We/eRAc4V
lAzc7V2nNltVTWhiVnet0lzBsYdWXeMdT1gpb+JJ84ZOtvG4vbRi+lZTe6nO99//0pPVaQwMFnFI
A5Th6od2uC2Ngc+d0+Y/ROtV9WsbXU6i4GZp5LnfD/bR2jo614sewSIbRalglUrPgqWpac+ytG5b
u5hM9yjONLZi2gCZECHdkIlKTnlfuEBbzjUzThQiDQDjKAWQzUOwXGM5zQnY0tgwehneTynHM1Bu
GwDWVQmfQ6VVOb1EJe41MPjDp4q+qGnyKnD193DUE2lwchEXP1V0p/BaGpLHbLYcsrjrqLlCMPvM
FlquuPVSSagcw7ugeApi+OtmTuYotFpxKdQKmCDVgi1oIpKh1rmLY/lzjsahqrVAVWRQMatHx8yn
UJ/LifZE+DJO+WbOoark06Ewhh/DUNuR2OLWWtht1d4oYlvaqizSZpXObI1TZ3cpS5sLz5a7bPn7
nzJ9/NEyLcv5NmmHeRUGb/LZ8tHJmS4wTFT86FGu8/Su4Q6vVcp/4yZs9kByts3gpJMt/Z3c2qE5
GGzOguXOjbmaVieHkZbHVJyXTh1ij24vAY5ovUUuqscehA7z90fsRCUJQTaY3zwCSDmvy6gl88ei
bhmwV70UoALGPlh6Ya17TvxiOavrjYOnxsIUozZDM/vrF0P2pBwpXFCw9W9TH1e2QcNq8AKjvz2h
5BiUZ3bICYw4EHEIdVyr0CSMdZUxMKJs8gXqp0gM2Au4RSYZ9BIvQgzclq5JufaAO65rR5c88xyX
70TLVYYGQn2OppeF2uzX2Y4lOg66hei+uB03yTVVDXT4HdVNr2/7C8PpvWGDwO9W3AmP2Y12prWt
n7ilOVaysTBRWIB1w7cWzFoi6AwcHN5sJb6Qs+4xjrnBqtfCEC7wH8aeq6wAi4R3gjEcyja/tgr9
xfL/NJN0CEbyPX3ABO2pV/S9oM/2VGDW14AKmg6RVTpCSBC/AEgUlCjydETyIf2j4MeWKUjcZi3Z
kbFB5fAQh8FFpmJYl46OmCh2EpgA45uSXDT9a0TCfShl8KnB3ImDV6EBn/W3dFfL9oeZh09pMb0I
vd7ZfVfMcKH5xzrD7pHys4CTx6QGWXE1SBjolD7S4U8ZYF+58W/yqXBbEogxff7+uJwq3i2VT64/
/ptDs/queA/k/oQRs4O/6GuIR/OUHAw0u1WQU0aKjbXe2qbHjkP4YrrTStNtAG7RF6SEodgLeV4L
Y1rVuNyX1SEgGRTH2OsUaZOYb6rUbcyCdNIS8SEz332wOwU2Y4NhnjscJ54LcA+LAv8H+GutHNCY
WL3ikMpp7MH4xbkPi2IB94GjiZqDgvWgntUoYxneSEaForgniYk36BmK17I3SdXj9wu78tD4CEhR
oCAUA+Bi8aNWgYUxzF0mVjVGmzGkDSvCD06eLvX4tg/mvZBJyIGlG4GgXmww2BWHlylWXJ/ENJap
Dg7CwxDl5xKs49vYREGV37KA8o75nkVU6TivpgLpePpYWDPM2uxJMYiOU/MCUtnNLD/W3QDU1roW
YvOiUuhuc+84Z9ZGXl2dfCbAeQtPmbL2sZZlmtbWjGMut1X4BLAbhXGVGOjOtGZ3FL2idgaik0C/
F4K/83AOS7++txmc9iehxQdQhrfw602GSa9cmzODC9JvVR6dKjPsbHjQ5jd/Um/QtfqXEeZ6vGUx
Pr3so1ymCuoHlHatZp8BVK+ytxRzZ43SH9fAmfdveVA/v0rr0VbnuZAEqLA9oxnxvR9CuI3PDHB0
Y6xHWH7Bp/n4ZW62rcQIQaJw1Wnx/TBZryKcF6oFt6FuPWhZjxtl+Vpa4iYYb+Oi8WoehXi2Z637
iazktR++SB0GCkK9kdtoi8U1ynRv2vg+iHcTdXRfz9ym6lxLSTdTLTnpjFOA8Vhm9ZnZrMOF9WRW
ibZe6zrdFCajSJexiWzz3Vz8oXLz/YY/OcpCfUMoSyY/Xd0FFhjDPl6q+wo1a5JXWzefgPC5pXzz
/UAn9/angVb5RQCac8Q/C7RkkgLGf6zKYJ/1ko35LeUfcO7+mfdjCXKOttunAVdBkNmqw8SkfbvL
QZn52B1opdeHgWNRHYvlxRBv3ki4bf77eRLIwhSlv3vslSj4WT+mrQ6jp74xBPESI91tJT1biCfl
uUW/xtx9P+ARNmDZKNwZlBcQGwR0tr41BL/IilIFFoGMV6UX26r4rUopSJlwV1jPEZ6ZbfE3tiYn
6Or3M4OfWuXPg8tfj1xTDPkQCEB3UclVHfkwpHbzRsPCjW8yp/S2FWXdveJ0S/+33J6L/Y4wMx9z
R+2IdwyRtyMBNKXGOrvWZB9VlPieWKeyp6p+VdvnMoq9duzdUNEOtVgrdhbPd1MZ/oii9iLWizMs
4VPLYLL+yB+TIKEa/HUZ9LnwfRlDIdoL6ElUwSaoVXC7GMAmvVNE8V09SJ6VJJvvl//E6WVUAGXL
EiyKZV+HTfs2TvxGtShAyF6MpbUu3up4uohyciaKMZcP+eU4UUj6oDxaxLpstNVFkfdl22jgU+xe
z676LL4CIfOKt96fIO6htXRUBerA/I2cnE3f4mbukBYduwG2YKZicFNkTjuXV3L6NqtUmoL4WpEa
ZevH4dK21OifF9nPEXGFQh5pBFH1407qS+1nixdxNmWuYGAyoyzdGilDfW7eDviOD9NTkfQH7F6f
oim+nImwbHMg48FUmeqMIXrpnDlU8VE+y+02VJxEnq8GNULiVct3VtY7Sio6lS8Q6Q5eYxm7tqMC
Vtc/fbnzupJyWcztMftebsluIFmuUT4jsXaV1fVvPbTuE/lZiyK7DKgHW/Nuqgtq+ggN1n11aA1K
/SbE8MS6AKawy+BqWsK4jZAW8qdwY0E7+H4/HAlCUEVRZRl2uPrxn48qz6cXsNbhfEIWJqcApNDS
jJ2DJ8TcI8Lh8mbw/+g5ksn1o1rJdK0Bpkq8/V2T2hMw9O9/yjrqXf+S1X2v5xbWwwK/JCr/pAlq
gpZCO+jMHX98963muzp3QGBRKaQFbcdIFwm/Ag8foxt9016FZ7WtT4+1eMCh4oOux1GSO/cNtuD0
55aCwXANqHKLrhoySfXTOdTO8b22zOvTWKtrVe2SWjLp9SNuMW9kR0HeOoNVGTnGNt21T+dcU09+
rE/Dre4RM4XPjAGbYatpvkszGpq/xeKczNWR6M6yJUiEQKaCn4Q7vf5YeK5PCRULXKMET+uGwFX9
4lc2BfFu0jUPaR1bjBtPq6n3L0dW125HgfrqXzb8BZI9C6FeAmOiPKdhodmMtcU7etdl0HXa5iqg
JBbmptNZ53QI1zn+xw83F5kVldINb+zXaxaF6iaG4soP72htmO9jSk00kLfR0F6p554S+dRo1BHg
JINYQcBp/TFEdTDbno8xR23tqWO7HXACy6anPlM24xwckHSlTYbwIthHXK0vppCjJT8OTbod66WP
8CiBeywTeJ9IlFZC6GXSczwO1Ct/RlZmS62yy/XuMEv9v2U5LSsFDAf6BKCz45q1GUc0tYHT2Y2X
zE75exH20t1k323gwPJKb8+ZcBy9gAwIHhfwKu8TXOfVs0QUKUxTMxu22L1ZChI3jN2pINUJd76/
0NRzQ61uNCscRslCXBdqj3FppOKmpkijRr/T+KcIiQ89XVUhaYizq0GAcRzzoQLgH7qwgYRvq/Gt
EQq32MTaFFvpaP70VWU/qBhW0r8WjcyZu8nL253gaxdScRubzUUqGV6ATGuQ5hdzpTrL/6/y+7D4
VY0IOao4swONL6jHgDwtu/gdVYKXebbexKYGIPLjzAIcRQAqIFAgcJiPcITXZe9uGnS17UrVLvpL
AAZkQcOZJT51DX3+mKsLojdaYzR0VngM37LxzgQEUrx+P4kjpOKyQz+NYS7VxE8vZN5YepVpjBHv
O0ghSEVdLM1c1c7fRg92D4TPczSU09NaGhuLStCRFPKcjWmOvKhhl9JtV9AYTdFT+H1mXkfZ9ce8
/hlk2b2f5qWk7dB0CoOg7LopLNy2wo3Y7xe7JhBGsxdb3rAzOu/MsMum/xoWLsv5z7Cr8zcJ2aik
CedvfG/fqZcEL9C6vOhABQ4gFeS13lM3wS3Qiqdpd+7wH4EQPz6mujingX4mAVilPlS4FGXKPiZt
bhuPSlb2RtfK4VQkT/M1FZR99Kg4xUZB1h+EzP772Z9aczIQFMYpTyKkv3oXgkYcxiqAJDxUWDoC
Wp/U/+JEfB5h9VVzo8XyR2V5tcFCL0/eAknb5lb2b5NzNo/BzU39bRFuUlfr6Et9gDv3cihUeZfU
ymNU5e4Q+uj1iY48D4+J8fj90n3kC183DvEN9QbCgEXjeV14iLtC9tNwQos4IB/vQZLakSmm2FJZ
lGjqt1zInptYeYoMepGqRoW5HnM6rZZ4mci/5XzcNdkMxAyVvp4Szei3YC/THaC0wTH66sY0nqMQ
ZpT5kCmgfKQg20q6dZUY8atev0ZDfDsJ1YXkN+7SyC0z4cmUw20vqJ7pG+daFMuTvZosRU0yNYDY
H2/V18P5P+ydR3IcWZrnr5JWe892Lcy6ahEuQiGgQQDcuEG61tqv06tZzCnqYvNzZlYlEIQxume2
syMJIl748yc+8RdqZVmpniALpN3oa0NeKZvYAz5W2w06GR4sTAQiFtURYateg0SwK3cPGcn59ZT/
1GRF0JpYmLgCnDt/PI6/5Dkv5wArXLIVdRWpV/jledg12uigeGGcuiFQv3i+lAF3Yi+lWsl1Sncx
iLCfSPK1WqNSnRu2LL7pfX3BxI1gyS11tGU8kJdy7K+/7hcn9aeveyw8NCMYXy+MNE60ZRHa9aN4
N28Et/Pyp+6svO5uVIxCTmzpH4rbP70qi/4cqmn6z/ayiprMTdMySSrwMj+M19LQ3Ldq4QS5g588
R1qwHrvLUuvXqnAh4zJjwvjAgDJI70TE14Eq6RKGpxiliuM3Oac50T8M04uMvIyppPac3meEdbmV
rPqFkju9/XravoiyOfXQQ1OIj0kDj9sNsW5iMxvyAEY3HhShXpHyieUbJDrgnocJfnEsXkfjTW28
6tnkmSaq1zr6SRFmGAC1odl6RoAVXQEVJqYFi9Wm2p9n4A2HinUKvPTXX/jL9/zxCx/FVcClEd+O
FJWYcaQRiw3pnc9pDTP+DzOzad/cyyd25BeDfg5mlqP9w3VJkFTHplmA5rUlbxm03ZiXjYf2I76G
vl1sgpNhwM+3xechj26LWmkHv0EYcpXoot1qgKJOBRo/QY2oPX0K0Y6uC6uYw1kNCdHC7YJSGzf+
BoQ2hjanXBpPPcvRtR8JUaAIEQPJNLGnKXVqvTt1XP0AFhxvRZLSH9UMndTx6FaqprnHWVYEkQOL
RBofiupdksOVJtzlBv1l83vVUI9HynPuUFbRIv97NymPCvmOGWA1nFsrP3vLAc8WprkaQvZupNoV
nHirCc/44DVKBbY1axtJwfMXeCe4MJwLd4hbb+VW3CRS4XVTdTX0vugp/uTOeX4GllXc+GF916at
q5XknHo1bAGPbtoq2nSAX8u6u4uDwjGMwTHiW7Wpz/I0IhNScZIdclcP4B1zlSeWRkdSOhvGaCs0
i87/K8oBbu/f14tsez3AaGRtokedJJcBpsM5QMsm1HE07HvyufDcz2JbanRKOcM5QqCrwto22l4U
Hb8S3S6Z8MAFi0o9a2hyTwt88ADDquvffHEjKiVWvIDvkzMddzjJvzD8NzG9DazLFlxdoO/bonSq
+kXqFoj8LcYWK2XpxVImo1PnCr7lFeIhCb63GhUugNFy8VaUz0MHSC/ErHq+j+N9XW6iEtkF7cYs
D3n+bUj9Q6VrjtJtEcpz+opNr2m2Vo0g+mQ76EGNNg+hTN1Ou5zDta9mZMFuC3AMgXelybya9gvQ
ZE/qdDuj6GaVoqNh7iyFvqcCDBTR3Q0wtPRpjGf5jdy/t/FTNcy4+ca2Agx8jgEMJ6tGnW1D3AvR
d+xPFEG3fZ0HjJkUyEo/sPnauaDJK6n+3kP1yIwDkApvmH3uhPtFEjYDH6LCkliW4hgXu7qt9ypU
bH94LeYLEUyHLl1W80vgFweQZKTjAL6N21SFL8gfe5XT93umYi8tUTGefCcQxyWCcZoF0Fo8itO1
BIzRRCpMX1QbAJtmlSv6sZ0P5Srp36Lkse2wW34fVWGr9FxHrPI5udCGfaEYKwOJto411KYxEAJI
LCBucUI2wZkP5J9Zc0/LeiX0Fz2TIw0nrlHQjT+FPCrQNUMj7MGj5KdeZm/2FZjhEQapNHQHKY/P
haj3cpQXiSK05lKbU/02krsQnF2NClK5k0zzvDbLzNXH/kaM2ktfNi/7WDq0VvUqhNo3YQz3rai7
ltaZq0iBxoH2VLLqyqGy9TaB+1DqoB1EJHMCguprVZyfcOVMI6J/Bf5P1jwtX2plqrXsmTpMViEo
thAUPENDSVPATJNicBp8N/rdKN0tfuVBpLhyPe3AWYzwvfryEgWBNo8uy7yEvD1KbKLOjRRcW3Nz
TevY9eMuJ2GP3tCRzFeDIhB/yjAoTDtHfUTjM3PzLieSRbJjbO7m5C5MnmcK31ESgOTK6I/x1oPz
TgeHD3NFaR+6BU4SsuQMtEHIqlRfZX1buAF9L6J1lO+UWoGRWqx98WqInoD5rGajOxsF+lzJtB66
wu21huq1hnwIYTL4PsAkq1FDbUne1ZQftDFZRGlXWGJu9KLe1JbolsZkdzE2OPFrBS0+LN47dA0z
86CgOk3h1R3MayJpvYFGou0MJXCa4EwxRxSpLxp01A2lc1ql3LS+tW8ltJRGANO9cqh74UHqgh2q
giMi5NiarqSSfa4UBBuFwK6MtyrGkZaU4RO0i6WNUc1ObjyKqeaO4q2RgJgdOcvpOtT1hWwah1Rt
HZ9Z7op4E09wMsJDohZ2ksF1tzjjSrBypmKX6DcHsmn7FA6zFrLTwAxlZbBuUvmmU2B9Kmizl9Na
0ckeadikVfyaD/q66pV9a4hOHIeOCRA+qOdVDZeE7MYR4QfpjeXGanIFuWbU9Nu5mTlfYycwkgcr
JXA1Im9GZj3R21UkPYjomKiU78QYwD5TWoGm4K7AzkFZ9TUGLbxmI/+m+KQH8nlY8LeMKHJObnNU
mQrRtOXBdA09cmLzBrUJjq16ZS6JTICJEfIqUyNf+fJ9YxTXctY4eQhRy+9cuY3tiL0A/MPJjAm5
zHMZYbQWYehCP2BN4mCR7urR2aS9p/ig0GtpovdavC1wMmvb2TPRRVOryfGbtZTuh3GtZYdafg90
cS1n8tbvt1J4XZp839BfjWW4tqZrrYtcNa/sbpG7CWs7bd4pLmct9tU5bDpkRCXuKbV+kBKJJt43
Kb1Ux/vZf81Fd2ovwEWyBwWW/qMfXC86aJlxFooNwKdzFfHx2YcOSStXQ0CtvmiofEKGiqtXpbjP
9G/5fM2zWFTSJnDibauu0vhKGO4UVN9mAhclrzkjy5Xsw+O4lOr7mgN86BCANzu3bGe7p3UsR7It
kpP6guGkIUKRYuyM/HKb0rkqz3u1s3sNFWDQWOrCQEtBqkNUSwOUNpPGG1PTG6vUS30O3RYOAy9L
H0QU4LI9tGcOo5sOd5RmeIwqylH5Y06EblDwres3ha8TJhfQ3eG8RZ4muyVpcqtk14MIMe0aYBSQ
2NkmvSSaWNfWvW+YALwx/MGLR8yu6rx1MnUdYHIVc92K5kowH0tWbjRcDKoE7L7ntnyuqbxb5nlV
X+j+N7na5vNbpZ6Z4V7pMiczaeIpgB6y68m4L4m+VAlFXoKdfMwcLYI3pt5MCi9DfxbHW71+DaTC
sYydaa67snNMA2GzIHHK/qFOZOIBKFnVi4SdVCCew/7R+4eZaRa5e2ucYnoj2kiJ4sh6sFc7lNTL
O0iIdtNC7NJNlKRRQ8ivMkFwQl1a91HwWGuCBH8rswsMjFR93YqPBthHQwrXivqeW49a0LkFJkew
wdBtR3Ar8zfTnGyiaIb6R0ez12DwdiuNunFQ5Zusab1W6dlXoq1M34qYQiEi1ppp0fBsX3thtCAc
+B73DgjxSn+eRuVazLInuesI7TrEFFrw0gNttzrhMB7T5DJqfc4nbN7KOcHwOz7j7DsFbf/iykWm
hdtWRGBEQRj4c04jZbkSZRXxcoxyarPu8ZhYhB9PNae+iv25iykAMxbIkaPYn+6EMlddT+hW6US2
wXY2TrURlm/6OfJX6VL+NcRRSgidhf5xyRDqoYORn7jFWrlO7l7wvcd6HhEvPA9OpaHHMNIld/o4
5jK7HzLCuJLESakZM9y222YdOpm9SGufnr+f0LJHI+lHJehQkCtZqRipdaZ32c0vknX4rsX2y6IF
VzhYgNox1UyL4Of/5iGhE+BYDmAARPnRu8sms0RKuqEQ1YZe24i70h+vpKByAjlft0ZMKQBCdOR7
RWGdknD56qV+HPvopQq6VM+VxNjpfFP2cG7q0GmLySsQigOUZxsqHNo5ONNDgP55zck5fhPovKsj
IbMiur8uO/zczaEGthTCKJMA3Dj2ZTHUahjCrGYmyJXUaFuHPbC7lig6PVHD/TIrXwD8RMGU3xB3
OVpZej1PxsRQ+Rln28an3aCtJZee5ubXz/RF25iH+jDS0RRLcmoEs8xIjfWgi+44w9Btz2rjYIQg
TpF7K4X3qn3ShtKW9T3B/4nx5S/27cfxj/aQGGRxWtD/o5SjPBC0ocedHeJ30cvdvDqtAPvr0Y51
NLVOJhtcXiEmVytLvYsH1e775zA49QaPzHsRveJs+PBcx5UIM5pno6oYSb6Kb/NbwavPqg2i33a0
yVySXZvs3HReJg/SWbTu6dJnD/E5iCxvgLBoN8aJffzlVvrrPavLe/hwVoVlbrWqwTzrOMpDDaxl
zQZYfmKUn1iPx4+9lLU/DCNXaB9GJo+trrunbg2UC4bEbEeP8ib/n4u1/RhNxbgIzxn0zY9bubEZ
4d4QMZpxgaEHJTkA3dgkU2NeK2763bz+9WL9onm0VMFpZqL6wqjHnCMwBHTswGnxdGp5fpjBGbmB
qzvaWslWlSN6Hd06oLG26YWu9SicuOTUr+7Rj+MfFesaw6giNeAlZrhOS+PbDENcl+6IZGB4X4TA
9ua0tE2ldjQYfNX0zTKe0uSlSd+tZA0tySX2Fjvf6cR+1WYUDirfzrvriaQxJ0LpKTrnMIeait3h
j6QsXXEoe/ooyWhPfr5S0F1or/RGWY2F4RqxsJ4EY9NRT0uh4s1UgVRCFN8wTpyHp5776DgMCgT0
Mo3aIXL1cfA4qqcqyl/ujg8v9ugUJCEQJwR22R3KLumaTaM/a+10Qjvu67MWcueCtUJo7bgd3ksQ
PsycUch8DUqN76lTHQSXGvK4R7HAPi3X9QUCaVmxfw25zOyH/aiboh9UFhXkpcfbIBzU72dEilI3
ujjlh/H1S/prqGWOPwwVR8mETDJPh2i1XWolgcEJyOTymo9jPASfAKNR80EO+niEJIlZb2y/3LqI
QNm3GYrGZBZ08OxS7te/3u1fxcYfwQtHa2KYU02Pq2XR/YiN2w1iOd7p2O7rh/oLI3F0AcpKEIvt
siiq4ptIMWcWDjX5dVX2K41ix6+f6csl+OGhfpxwH16SMFRxHuABTLJ9KLeKE+yk64CRlsbVSn6g
KLSm3PXrQb/aXB/HPCrKD1M3m5XKmKWEH1ewL9BEtyTv14N8efN8HEX+vPzqcISIDKh51Xu9E2wM
L7vyb5UrHyW8ghz7FInry6X477cmH91zvS6HU+TzTIpwFUylI6MiEpvoJuj/j22nHy3aD29MHOUp
y5eRrJv4dj4b1uPGaFbFQXOrLYbdi0+CsdVeT8zmV6nNx9k82mrhJPSmPC+beZ1cIxazHXeIoRxO
K0FKX8a6H4c6utR0uf0TJJT63zXxvim1nZZTZ8QaQMZlRDafJH3dyLetTxyBrrFP+QJpFruvHwU5
8Kai3xXIu1jWUxTdSPmdYb5EgkqrGdvnmrqjSCu/GgCVtggxnqu5hASWuRmh8WOP5Fjh5CRAGMVY
8VL6t2N0Ycw5ui0zdbPiplTuC6o6rXqjyIVrBTeafydGt9FEzUh4SsZ4RUfUXdg/qdC6mXgFRhFo
gOJK9JeE4lIqzgz1UZmK1Zh4RY0P3ndBiO7LZECXQ7EzfFisGemUtrqUtOoaMPC2L1NqCMNBL18p
WG+HfLanqHWXnktsQS+ik4AUjUf34xB3+qrUA1ct01dEGSkXIV618i0qG4kkFI4/NutBqi67JHhD
QdTrCvCPaOEFJhjIQnlMlPsZJRGN2Yzmu6K6mWi91PRHJkXeoUu7yctin03V24nVtezFnw/yv3bP
0X1eio3hj0vTcbGJam8xUlnXrrLDkG6frk+1OL8AMXxqcR67FfRGV0nWzA7CGwEsBeoQdALPrQvZ
blbzhiIcUhjJ2npCdWQgnc627UaXMKIoHNqC7q8f/atLUpMkFWo8LmSgHj+fUqXZKpHU812EqbW7
hCZTdyJI/PLa+muEYwyEYeIYo2qMoK5r/DxQ3/1vlXS+jIU/PIl2dKorwSQjAsw4C7Y5vlScxaS0
uopc39FcbT05uVseVG9pJecnpepPTKN2dNjLtNyQcGPwBKn1xC8cDSHBX7+pL+/lD/N4dMKXtdCq
8nJTds1ZWIsrPZDxDLwJunfAlL8e6utbeSFXWl/ycdDyy5oEc6FV+9I75k7ZlJFH81FaC+t6p7YA
DPPYOTHml3vww5hHU6iDg5bGgjEXSUkdX7h4dggLbJ0YR8OL78Sy/AJkwi78MN7RfGa+pQWIsy/h
VHoLifUxeNbXGrJu9g8tSyg/+P6YZ61bOeq2c7AB97KL/HBKNv3rOOHD91iW1of7tMuioC6Xs0e/
8te5s0jm6o6Eta7iRjd/Fj7/45PBTvOP/+TvL0U51VEQtkd//ccheqkxhn1v/3P5tX//t8+/9I+L
8i2/aeu3t/bwVB7/z0+/yOf/Ob7z1D59+gtg36idrrq3erp+Q9y4/TEILozL//zv/vC3tx+fcjuV
b3//20vR5e3yaUFU5H/780fb17//DQD9hwW3fP6fPzx/yvi9WywOf/rvb09N+/e/Sb+boglOHalC
VMhlelN/+214W34iiL/DYYCR/wPyhv/ZclTnRd2G/Jb0O0IBsNYkaivslIVL0eCCwI/03yVJhp2M
2qwEDMtAiORfz335x63zxyv52o3yKGVahHc4IBflCpwwZb7o0cGmKX6qmXEAzAc8/Zm2N7dL4D8T
+5y6mU4OdbQHlUnup5mh1HW7tfYB5l4jiintebw7VYE/OdTR9gsFYZCTH0MFm8WJfgL5Wrsyfozp
ukxPCVd8voR+nsPjTTYGTYtN+mr0lsJ4stbWS+p0qnj5B57nr0Dij3FIBBdSOqrlLJ3Pm7kyjRof
1XdRnrVgo3BMu5NRtU4RFbQ/RWFyZoSvaG+GsUDQnBSFRAtK1OyoDpr5fMZaxtZr0tXIzzRXGfBn
EoQChU0WCY5Mat3sjbJoXyUDHBvtY4MWa9jhaqPhRmH0nVOZam/raQG8AkmAC2Q/gQhUfQ2Af5p8
F4yO7+kVAKEWIqs3qqO+j4dU9QS4oM7QoiLYmIg1+I1UIUgOVyym1bYHdwPP1LJipwqGxBUjrd+o
msQilPvyqhfgDERmpa/z2cLzaBKk93TI+9cqV/31opiCJBzutqoQVOd9N6PQ5guza46xbNf4Ud7q
pRxdZtb8pkO5WqWS2u7EcsYxpQWULDT0/31Fmc9yIxkPsi+H9G1bcE5qOxAayYkcMckp9YNArFw1
qUeEEjQN9FTTiBdyVYulmw3R9JjWWUmtYcAh8k7Nxqi7rHIxRoJNAgd1mBFQHe0uaKzsKW7KAucO
RORU2rSBpN+VsVW/w5dGo6+SgzbwsHlJRjT66iKALtql2eDmRYm3i1J2DZXUXDWKbalJfbLRtUAw
7G4ehfyBmetjx2rpTQAZEKJprcdCft/5IXYyoLPrzlX8DleHMWzqZ+RG58pT/Up+V+ME9hnTH0RX
QidMge9a0VRbJAv5GK6bTqq6swwJ2cGp/crvz+jYicrlFJWINWDf3t2mkpYgMNLNUeCOVRat52oS
m3wlF1nfvEoBShirNEzNi9SakCFD5t+bLOSPNezEddWrAkND71LSOqePDjMaEOmVoLbNO95b3dLB
9iVbbeCoq20e7Ds9s95pnFc7JZRAnflBKdCilzPd1pQiOchQIAsUIWUFnJk2fdNDVRoBbib5bSFM
OOiofRp90+UqMO1YhqJLNaLWLs0EGRX8h+NE5PXW4bmVD5RfSkxybrKRZkDSSUWxTWV5QoLPEmIX
jNxw1/Wavq/6xH9oK+ACwlxrYESk0WsUuuBVVSluO2nJN3AbOSSUztiXcyq95XE3PBdZ6t+VYjfs
0z4KA1ykOkQ55QqnQwoX26BUKjcU5xJ4yYQA4SyFSLOPyOTu51gO76KqAVwPNoIq9wAjDyYm7+05
DrV+a+Sc/KtZbGL0Mxr0/ulpmxXyx1E2PrbwAhyrn9LHbBjra72JfPx/zALUoFxNkoOE8oRMTK6N
LvwccW0hZryJLF919ayr4ZXCNHqshdSqV7E0N26vCub5QPloMyjpTOJRjbEzR8bg8T9FbhclMPei
HMso+lhZeScKYflQmzEWQLo531GNHAU+KWpu6DICto3CuLKDWejsIZhEoK6+lp7l+YhjqRWbxSu0
sHJwMJCjryD0HTTitDAugszSHyfJEu4zOVAfUj0FwVUkQXQuY0biUeLuEDeo1I0+J8V2miYZS/oq
+lZOqXAjD8iuuvhqzkCBUXAahURwRXlMA0Bl7VQ5oTiICBY3/iivUBoVR6j5bY8OrhzeiGVfvozS
YL0AgZkB/klq75QNqpM4TA2XGTrn1krTtPpQ+/noDH1UOCWa6pcpfjJXOpt6X0Bg3uQUTe0oEMWr
eTGbacrG3wC/D9dDJY3uqKjjvs60Zu9HY/hsTEAAZKWsn7W0UlGoFdLu3ci0/lJrjWEfxaiTDCV6
fSwdlKPkLAA+NiturE3tW9L6FYK9tep0/eR7TRgOrzMhwrqrkmbd+TGlEKmWb/ReQa24wb2pQoMq
XhlSI3lyhTqtNkXmTRMW4f1cGN11FkwB6GjfV3Zh29U3XS1WD4KSqd8jSY1otVnNrkHi8lzEvHQ3
RbK8L0bLPORhbyEYmyUbfJv660zps8OkjOVjm1svKhsZSIPQjkx5Nm5j0yc5KeMG57u6V1xLkLME
XIOBzROYdLNApqLXb2uRP02YRThKrSrnUZgXt0qs+sh49mF1gITXcUhU1suk9YhrZ5EgFo6kpu0e
mVFu7lzpsctODCBUAI6SNQwaYvRwZH2IZnQfoLParwy/MjyVLbJBtANpVcNP0X4OsjMVpyLXH3P/
oNal4HIqVIQ6xCNbLQlg4IpYoWtzW6P+jNnbvtU0UJJyZJ1pIBTcwYoHqA592z35YQOySEiQSspN
4DLoWitPWr1Yok+yNiGwOkXjlZBp9d2A4dWqARawy6cKQdAAMZH7egj1jTYEzUbSsu4KaXH4sWGO
sE+rp+ejJM5rvwpFJyqQTp4C41VrJGEj9qL1WJukDauklOL11AglvJLGn89IeUKvNMb02qzbZmuF
AfAjq1ToXQZZQ1qVmxk/F8PrBhCXjex4tFPGQL9rgjrYh3hqXcyFOerwVXKkNDIpF/YqLi9vQzQo
CFQHvX5WSIvCdNWN4O0DEQ4LXnd53WySIaz5RjPG12CUW/kbQOVoY9WNDypM0pvXMMosYSMEIc2G
H8H8/89ryGuIjP/jX/nDT3nNzT//q/jttsj++b9+e8pff7us//m/8xf46J9zHT7ij1zH+J3eiwVo
glYwjDdlSSb+yHV0fiJS/+FfTQmFtyVg/1eq8zsOTYv2PBQx0UIzkIron6kOGdIPBycyJHIhBIdg
LP+Pkp2ljvtXAA3aUBT5YmgSLiNKCKJ9DqA74hUDpBx8GbR+X/G9U4hDV9mu3VSOIN9Gl6JzuuVx
zIv9Y1TEXGFzoZlEpvV51CQLW2nUH8u52/hIQeiaubIGwBTKW9Hcpskzgd0uVFOwm7qdjM8dbuFN
3gGYq89rRAunpkEG78IIroX4STG4mTRQYMqmktvvRmKtkqpfVSCxQ8zJ0NHO0THuhpHjGjX6dlyH
aMVXT+o0eplI+39WHUCNHvLSVxgRbrVu2wZXY/AG9Mou1VPOR0e1nsVPTbQgzGEOgUAii+MoEWsH
S/DnGt45GUbaX5lI1VbjtYZeVilkTpd1UMYNLAWoLFs7pWg5TYwTRcjPpa0/vwJsLlbg4vJxbA2j
y5wTPXp7LRSDgCA1HfE6RlWutw7WeDLJXer3fy2xn0c7qu/n8pziQ1GT5EoejEfMajX4s4vXbxC6
+J9rdnNB1pQ8T9cfduafmf1veYcZYpS3DSWCZSo/jyyhC4oEibigdaRjObiMXKSOQK/3fegmZXvd
Vd2qRbg8C/rLNtvpPdri/boSpW0cvljhu0Q1/tdf4aj2vDz8569wlAgPEPAJiQDQ4w7Y7fLtRJpj
DwdoH9hsRTvfqZzepUsxncX71hWddDO/RTenqs4/v3C+BWppHBgLK+b4hUtCbVl1CY2YJLhekIwD
QfkuDojNy6dfPzGf+NWsfxjs6H3XXZjOVYM2vTDexE24EXOsCkppr6UqW/Fh8LVDgz1DleHtQBas
w7Jp4LTr450Calua7sVFeR1IQoaVVWHiDJJR51Vuw/4gpJNrxrNbmySB/bMpRGe5HroBIORKA+bq
x05WhFu4EMMAz6c9B9xK4ydy5GovU1TBCULxn/BssKX2CoAz3puaTWS4SwbIx5m0rpD8z+rSM3LF
nlCiF+d+kZuye6lyjFRbA1FGjr21J0lcmaRYqXKWhclOkSRPTShgWhgTJ+MdMbKtzgnBmAROu6Qy
p9hYamykMHKTXF9VBgUD69bgnEJ8mwDecgX1tekwalpsN+RrXN9WluivqmS8zI0QCwNrNRNhSZqw
6cFFG/W4nbqGVnt7lZb4hFuXUTjvI+W7EIXQcfdWwAvQn9QRQrOPzKskrpOMHGlCTyZPkUtvnCl9
bv0XBNJxDrVWOmhWIuqVKVjnWCatEt96TqVsE/rNWW+ZHvz3RUzHqSoEBuTvATwGODAPeoL3rYDh
b/I8RnDhJZxRcd+tyDZrqFNEu6vJf2JeVn5aeJN8r4iyM814VMTRtsv1b+0A6n1hhUYwdAp5GxHK
VSManHVph2J8KYazU3TVRiilgyr1h7mTz9TCd+qi8EL/PSgLYLucEOl+RKdiCmZnSCWvrjD/UHtg
MbO4kYvhLZodVOoU2QbjCABXRucc+KD/KKkV3hXEzaHwfS4LbyzwOg2QciU7zIxxL0EPUbHEkaZ2
l6fhtzQOvMa0Vl2MuYiIKRgt+l7qsQKcUa+PDlKm3M59gRWA5iSthvgGLxTOVaBPK1mXHKuEGRRM
3hQ9SE3q6RC61OjOol+ZR6oLDAU5yd5NYH6q0k0T7LjgiiGgafcQjhh3tQ3U24KSErTksFrn/FvW
hC6ppxZYXoKl+sSKxgMDLoRy0wNGSvuXDIsBuRx3EiqhlpJjfmZyCqNLNPqeNfWHEM1LqVS8WZS8
vKWskCHI1GTbCDsGv9MgppaebEXOiBT4PIt2JsVeWp/r0rvVfJsyaxcq5UXn59cjWG4rA+rO76ga
JtSXmbmtmOhEooehw1kTS9tf7AnaxC591C6GnhcdXmpGhnt5toFZivbaJjTx7UAcar4Ae0o39bqn
f2pqGMYgUlV27XVNwaWxoH5pg/GtU+LzRu8835whOY2bQJJsIedU9VvsKrqDkPsYgA3ruswf+rh4
7DSkn9CQUrTOzrUnXxIvfDm7m+eYCgHI+IFyZXio4KM0EE2aKPaUIdlMWbILqHIJ2kOQqhcCi2yo
s6c+Hi+qIXPMFP/eKT/TtfobFi6b0RhtTSydWYTkghJ4XGHAkc03kV7tGtgVyVh7gFy47yM3xqRB
pPkoV+dxp6Fypd0BGOc0O2tTbgSpPx/Dl4CjpCqBEVrlZireLA4nsLg6x9wAE6awIjuM9gmWEGGB
Qt4w0V4W7SJQ8RyY1/N43lbUKHTCDf+CgpcNdmsxHorrJ3RZXJml5d/l0kMt+ZdR4+MjkTA3NJeV
aD2K1Gxa2D5KciiyRUNGsNU+2EyI43UZcqnxKazikZHVj1vTRFATbRR5MVw/xvWJIfW2nCLUYI/O
0qUdKIvT3K7O+j1+I6U7uoWDhNIIpnB5eHXTbX59ix11iZZvIBM5EH/LMkuVAOJzhBrPDaqd5XPj
ChfjLff0LXqDiwVs7OJ0dApj/fP1DEQL5jgujrDIwTF+HkwN50JUhpdx4RJSD8xvEeBZBUUDb++U
oah8aqwjVNPYx7ROhxe495NreZB31spqcGUbdwYXTwxP2i/4yZYpxvXtLNtO0Ur3jDU2oIdT5fvj
nsQyyQtykzaPSNOGNOjzcxO5YcDSv8qpapvNZR6InhHhPtPHZ6i1bVHatyPk1sRK21a06H/9huWf
wxRZ45TDNxNHPaRtj95wgxMZ8InvCwIh2OOfic4i7kirCJDHqi4c/axzynP/OXCUlbirH+q76FV8
GM4IIQLvZIy8DPY5Uv38ZY4aQboPAnrW/vwyFbbr0XrAA1jenxIrOGIS/FjYnx77KP1ostSYI+07
taxzch/ZlqKV5OQXi0ZCjGMdgtvhDuIgwKLDKcmwk1N+FAzX8qyjh/i9dUai/m5VIHG30h5Kr1jX
mxx79zPjvLrDQ4jUYPJoBu8BRF6262kbeaeULb7IDT7P+FHiq2VGHkw686B40JGuZKYc3RuiPy/V
7W5/8g1/udxoeQIdRmfhJ+BHOkRIQfjf/QMGVjhaSw7sd8xCAzexlXW8QYCsuSwBp5xY5Z9xXH+8
bjqjbDVksXHRPnpMABoKDaynwRZtRNbt8qZMbASbgZ7Xk21c/Xmk4ScEI9lVttWpc/TnFIwGL+KW
ElgXjCmOM/1Bb0EDF4xvrvuzkr4jfo9efo6KhXNaNenLl2qg7YOSmE5eKx6hazI/HSup+P6HKgQ1
W902wTQsXAIdLYr7U7N7pJ345+yimWGKqD/juHM0u2ExioP6xxkSbRIDEAUAdGdymkt/rz7ntnni
0Fo+7/iYgHzy7/GOUqtqCGpJ0L7H2tn/Ye/MltvWsi37RchA37wSIMFOpDpLsl4QsmSj7zfar78D
Phl1JcplZdZzPWWcdNgbIIDdrDXnmHVP9QSfWPLj7y/MBeXi8y1dzMlp0cAOMp8bAComCLIH+iye
WJl3yWk6gia7GVb/pcLx85AXSxI+OiGXfIq0GG/qB4q2zH+5Cx9l9kPqT9XN1xPuRaTLMubHE/HF
bc5VBlUcsJaxKnbqS9tuCB/1h9OiYXpV74I7zK5o65U9bm0oDavqOVib7T9F1A/akA/1iWW++/g4
l4tYILCORhTAZbxD3cZ9ElJh6vbdeniYiX43pZWD08d+Mlz8zMNK/6Ik8qcRoV6RRGJT7PtkxDOK
ts7TRQypw/47N+P3v789f/znWVRpNkHN++SQyuvEVGodYATh6HpTe9VXhYw/7MtwechEYiDNWBQf
F8/NFDjb0wyuo3wTWSHOyZdCV9wyLbe5Krn0nj2kB6tucryJA0z2VfXO+v1MPj4zJjSbSHYEB7DE
Lh2T9MnkWbG+T9FAsiWuCBu/ucjW2iytK1Xzsmb00wLlKWZ7oQCDmBUSiONV57CuqY9J/CMl0TR9
tYEWVBySpTRbmbhrzZFmRuJshuDZIaihUDkXlvEGretaIZ5tsLBat/JPSTb8tkl37CTdWsegnM3H
0Hmzrdyno+3luUEr6DaljpKYb6nSUwN4ham7mvqBg2O4F4lyrkqc1CppnICuq+x67LY9MZ52nuzV
3vTDWjkEkfNIa9INDG1XJdRluVDNidaZruxU51QQOhc2jZdw2E+03M/saadX4sZIcBvTdko0kHLc
c6aQ6jFEz420K0bjnoblzoZLZpU9fZD+SS8cVyhPNFB2bLU9KEdEwHkQQloubuaSOuS4TXc/zW8V
vM5IEM1HcEOfUzSzYq9gn5YuCYFWcZUn40pJqhXnHK3AmDy3FFMp7k0EOBBBGhV7kxZt72xy524o
NFr2wE26B3k+57joE7NZd5PwYXZivO1ICKNpq+wdh/57KdwgeRxy+qUwhO3KnYndqvuXCrAJSRnr
HEmNmKzbdu5cJcEYjKMm5sCmA2jU82MaILS16rWI2cg40KRPeYx3XT+Y6Iu7+rWW81uM1SkYrUxm
9ATmJXUKyifUAYZNVTV7h9Z3BmrMlGDU9OvaJG8wUG9obbpmNwIeUXdVxXlU4rw80iV7KuKHAdt9
aUp7pWvWAWYZlKgre3yxRnWTo3xTYoEVBMe9UxQ7y0jdXGRXnQ47Vc9v7OzOqAq3JHVM2MlmSIi6
ia8nTvGaGXlJdCSAdzO3pIs22XWfj3tTwo49S66avSotRThVhnjwVFb93hDJNhrsbYvlKHCkVd3e
DtjdkrDzjPw+iPttnJ2SzFlPQ3CMm3HVoKNGuwIP4lpJpg3qLGTd56oGjGWG10I9aclLpF/ZmbZq
gbuM8Wqo7nl717HBi98CLhAj14Z3u3N2BtEenbrPYS0bTnc9F88SdOV5Ms+l1Wzq2jgQ0LeSJPTz
8Q/hUGsELVDjBkfEscsLydXmn3S1XZO4DdJWF1a20Q6vk5L5VIfcYLC9SWJYOXXbvuBT+h7FFIzi
Y4+tTrbuq4wsVRWaYvKrMK4NHW7CgPi4aCgMNUBfzkUdvzAdr0PN9LKp2InxHpSEi8zJS6tvTa6s
E/um5OCboFFWQtI7SepdSlzrToIFQV6LaQW3aQvpSFNojkz3UMi8LroRCSCsrAEg8EwXXOOFF4IE
T1iLgABWwlQAvh6QAqzU0PHD7AkPygIPWnUV2Cd08LWKiUs+SSWptwSfjk7kJtSxegKIjHYTRx3h
yPGS13oSQbiJyresnzfBGGDhF8x4Ooi40bVJO+3N0pNqRGBLcxg9jabcOrrYhsX4jbKEOzbFqXb6
J4VI55k2Dr673VxT2xXpswRALHnsxLCBjLIZ+F9z5Bcg2CuJw41ZGJsEbERpyGtrmqE5NFdSWsE6
hExhTeu+l7ZRPbyg3mIqfjFi8zoi5TiOSbuumxyxPjpU56avNY9l+WjazSGcyoMcX5fiqWeaa3PC
f3hzgjai9WSskJ6RzNxBzbHvrWo41E5Bcawfz3me3GHmP7Y1CayK2MfI7g1tODat2A9IwjQl2nd6
TJBnvkuo5No5aRaC7B+yeucaOhET3UzQYBnIftfpV3FdXpejcmqYYO3stR1DP8sUN7HlFYgUNDuA
noQs9qQDgDcA52HZjTdZIuYbwH8HHueKdcWrUU1MYwlwdnzOZOOcGcZbMLE+DQ7p1fNL1f0MHKD7
mYOaB0FBiKmAgotG2TQ3jGNnaK4RP4IH8HWlvZ0tdE+sZo6kkftMJqeBlgKNVRltMoKFE6l/1uen
3k5WjjjJiLisZlolper2XXTP5sdHMrPv+8lXAvQg5etIQmXXlBshY2XMJ4R4094xyrdUcvbgdl6D
zkEFTHolEa7QiZ2O4Ba9ey56+Ce2hogqTMJqhchtN2vTqzYHtwN1yoaKl2hv06KO1s2gbVKz/NUv
f56qZ0H5EUQ0ptd4rLnKcJVHgxcJ+k8BLDAQ9c3G6Vo+q966UWPpe0aAbVg+Le8XOCl7WeucqLtV
m2yXh/ZTawoupQCt1MsnmVupBF2OGszkeFSGb9C4AUMOXhX/DrZcD420JpjIDbAgRGw79YZgvDwj
iP2uDNW1kqEVJKZJBUGva80xKtKNvVRlTeouFHGV7KHMZV9picOCVhyzUIXgdGa+IZmAzChJdmn6
rGGU73Oxwijp2RPV+oNMHVmRX6yhPjvhXmUxKuL2JmzM9aRl6wT41SiKbT9myToh/dYmLa6n26gm
pGI1840DkWaazFU5RGhJ5HUY6KcEnZ0onesMgFELlzK3ZnCG9A/yp2yM1xozU9o89oKNdY0qhpXc
AvtoMHu0vMwdfGmSicvv1fKuJt+gdSTtddZdjcM3ZbCBrWBBr7RdmBg0UBLKo+BOIh10TrcuQssd
9Z4S/Y9GuY6TmuL0bVCD3o++SU7ht5R5i5G9BKCkONyaoYND1aK5etcG8l6k2bZVEqLDfxTtD63f
gWnz0umoUXW1p3kPWisAOpNPJAI7KYwemF5h4+ZdwSbszgDDEub2Wg0HnwS473qpPplxc0wC2Rvh
mxlNu2vg9BtUNvSBDU0njnXQPfQyTBDLcC1xzphUFhZ429CJyd2pyQCab4v8FMNVYyZYAYDbNqbm
NhkucFoKsXnDMcaX1HYtDEhjhUmj5NrohJcaCnNAyHKU7rOO21Xon5OzNU9iM/dU8azUtYb2CNrj
ZmjrtzkotknAlz6pJEzcN8012zRy6DlsTPcphGhUlZ7tiDVo9Km9V6SXBaTRj9rKsF+KIN/K7OTE
9BTPj0L6qkLwxzOtTeEHIq6ifMrs6mM1i9lQLy4EXAeHxJNOWIv9pRIVbyJf8r7aw/8+I3zewv/v
iMsp5oMDQG9guDBi4I9PyoaUQm++X05+vKUU/eh9rIq1/OMrCfbnwxEnBweQvW5S1v509mKflWmq
9L0fFR7Yd6v6r492qkFliXKmtlRAFlX9+7saS/IluvbZBI1rZT9Nfff3o90f6le0jjXA9bK2KPMv
Sh2dMSTNJPjnlfUwgawRhT8MW5OjwN/H+cPrwDjU/BcVPh2Ai9vIC1PM3fAsV2x51L1RPxbGV37U
P5VtPoxx8QKkaKfHeXzWr3Q/P+GTd9laH4dNv548jl7+l5aTPzz5D+Nd/HaDcJo5GZ+TXX4QnvS6
ZN2Yw0qQBa39kvbq9qs37SKu7XdF5cOAF3Wi0eyYNEfKycM62JMi90vD/b3APcsn/QkaF3a/ryuq
6qdqBg3Md0/u4mguqVWRqeNzt9eeljhOyZV3zs1iAPsPxlr+rYtPGHsGmWekaoBIVi8KfRU0i2Ya
qSTHJ+tp3i01XDgM1yzJd+wVpqO+lR8DN/+CR/PH5/i/o/4GAb+bOGZHhSXVP48q3acmXjd99UV9
70/Vt/f3pV00JbI+ilVlfC44b1+Pr7avwbTotxRsOBSpr3T2N4X7pdf3jw/u3W0tf/7utrKsbXtj
fF4kKu0JCDzaHONZ3ZSb8O7LevCfxyL4U4GCYLB+fRxL6ZRKluTnfpOfAJX9LvQN1+UOSvCX1dkL
h+I/XwEaflm1bWAdvx1D7+8LoKHVOfqzvC+6PWLr+DBvTc+8q4/BNqJG1LvVXj+mGwHyfTG9ffUV
/ultAa6lsyOzfqMlPt6qg8OuysxnO2o4lb+2xdPfJ8o/zmLv/n3ngglVRHk1FMFzcpzcaY3S1AOB
3K9o9rok4O6l6/Kft///az7RfPLs/u+az/uOXXH88lHiyd/4t51N+ZeBVFNmIpJZG9UFBfCPxNP6
F71cx8JExAtI2i1/8G+Fp8YfLX8JlRR/ixguPpN/Kzw1+V+LVHRRYzoUaqkL/1f6zouXkMtZuk0M
hNLUUT7FHQQOyqtQrVAJ7KVzfZuBV2JiPmv+uFbW+WY4RP67n+b6nzn4fVF7Kda/m5k/DXg5mVA4
qRWdAWt1X6bTSi6vFPGWIsW01IPaz1/MmBfbhX+GY9OocY8OReGLlU4Q9hqZUg74pogyFF/OUySH
17ku/rsEb7xlpGmzIUF0S0TfguX/+DX3RpIF5kySZ5ft4rxdRRr8dmblv/96F7us36Og70BUZ6hw
cJWLb1q2GskxU0apchJrS7RDCFVUQJOB5P19pMsOyD9DsSOVFx2oRRjOxxuK8MgYVsRQ/Sa6l09m
5i08kGQjttGjhXjuLiUORDm1XncUPjUyD+/MV1PkYtq8fFtQAXMVBIJwHZcKzXnuTCUY0xTNqzvc
9B4oBdCcLpqPG2Rh36az5RsPSbaShVdhVqRiULpfyhAu1qR/fol3F7F8Q+/WPyDD9qQILmLYx6dp
PfiZR2tB8539dBd/manwx0f8brSLzeDUY3yJltHKnrjh4imQrjTtyUGG+/cH/Icv48NPe/FlyInR
VqnMOAs73kHrZJf3paF98cL+YX75MMrFel6YdJlyhVEKzYQfRW0quf77fVxs9T49nYvuoBPPQhXm
MgJNgG666svHORrpaOzb6auP/Ku7ufjIu7YZpL5hLKO23RRNgAri6++3s/wTF/Pj+x/MvPjCh0C1
xGwxhKRcj3LmjomBsO5ObqtVJT1HVF+68cffh/z0xqGlYqPM8oTISP+UeNlGAR6cUMXuhtwWhw6K
r5UwHmfx+vdxPr1xH8exLm6NGc2MhaYgLsCSp+uEGQYgLu7/HwYhTM+WmR0VQ754rfOizme9YxB9
zKn4qW7SCWCx5Rdfz2WjUWPT6CCU/j/jXLzYgYSVLq8YRzvDQV7jG36MHiirr0H5u/JXkJ9lsv3w
VlyMdvGST11mOH3KaKqvPC2jYRc9kTThGW7qxeevFulL5dXvuzNQhJPPabNjwTH/YcqrA2OaiX4A
HR5DYs7QIBdR6EVO/2JL/EfSx2u1Vb7JQvVFq3AolouveO9fXsPFx6aVJm29bkLEQNv2ZhAaOAal
hys6mgieC6IIpPi7pUzb3CC/ZY6eZIpu//3L9O5n0C/f2Ak/p2lyCaCVsc+JTd3dwBbd/n2Uz0st
TxfRBvUtMmetT6kUaVuidTSWX/so7jvbDUF6Oid6RuMhvmnQ/U8ewMBmle6GIwVfv31Mbr6K37g8
LvzzyN9dxLIKvlvl8imQ+2DkIuaz7o8esRZ0NldgW3dENHj/ySl92fl+eqvf3/fy5++G7PlM51Zj
SAul/Sk/Eayq72cP/uWVg95McYedtc+POO02zUq5svYIyL9M/Lo8U3+68Yvl3YwR1BgzV9F4+r4n
5STfLtUC/fsImNJ6QND3HyiRPk3zF4/8YpWXsjEscb4wTfn12r6Z1uGhOtPD31nrcVsdzFXzoL2k
G5j6X4u+LjCR7FUX7ayu2uZv6Srqr4+/O7z3hJxxWn0KZps+U+4MZWnMdaonaHWM07BVa772ATx3
3u9NpOwG3tPOmd3UboBvdbT8ZGzRwg+1nWmWNOYC6No/JevBoLcZhvVNhDmxa3OvHyIvCEIvFwTI
wn2s4CG0ttho9UKPNz179mUMiwmBW02KLEC5M7WU9wEFugg8Cfl77XyVp/15HeL2oeZSX0BW+yk8
z4jyMApqJtMkinHq0+GhmJ+b4ovPmgjj5Yd8P22j+AK7oMuLkNVCwHoxjY6YLKnUG695FlILShK5
yO+1uFLmU1/J4WMbjplMZHCW3fZDiqd1kGf0AYtZKfZrjMgDcoBIm2+MaLbOVpX2xF3UZanSys9q
baPOUXobKDXGUXKH8hAhQw2RX+hisemPjYhddWxjOi5GHx9Qo+XnSusKCzdXPTTawbHzYSKFq6Df
MMxCkg5RJMuP2iQrgOpbcifoknSTtHYUJT3ig9XPGi7dndUE0haSqJx7QRcl2zDFP+TXRcxvOVZt
ep3LznzIcnrDZjL10NjG8M6U2pcEgvqmzoXiadMcYy4CciWFxF7EYwGeNZt7N4ClsTbtjMPaqNPG
VwcoYKn5WitT9BSYIflR0DdI4yOnvcrxtVZDeK76UNu2xGMEGOk5DNJdGrPYFt+srokMH+xfTTCO
0aFUd0ZJCjeiEo7tDqJUky2MBi0DtRBm0NjChmYSyRh7p1VzOmmw5wqQ0moleU3fkhJTV4Yd+pM+
N49yJfU48iBoik0eVMZ5pK0FL6mwk2ZTpkKKr5DL0f8s27iy0O5b2vda8K7Rf0Gcocx0eeM0uNHE
2P7iObW3qmqEZLMOTgEAoBlSIij06kafdflYDOObVSs4xUSa09Ejtci2R2Vf8Aut69lGEBsPaC2a
UzuXPHfdNjeJkhBZ0TvtOdRGWmjK8m4oGqa24Ps81H7gVPdSbHAPGYc3NZzOWj2idh2swmuMsPKU
1iBrQR1vywlICekgY4imCBhyW8504wh3KGRXUsZskxh9TVu9JUekm/BRirIpno2xSHb9AC0qESpc
8KX9pNat20Ii4cgGBteed2pD70hU6xizSGkGrtHrP/Plo5fU4lfryL0n08+GOofDBJ90spIygcKB
yJqNJsRVIEbpwLiIZLGkaISrhGmwCdrYx0RqumVr38h92XlJNj6CjmhuOws7tFg8LIRYh/swC3B8
huY2NOTXVHNedCGYdGSrXkVKtbOr+NBb7cbugnOhd/4CWICPskun8HYZNJfUfYaAaczKmilLkTaJ
bqeeUHtrlxTRVo1S9Xk2bfKDbMvKODSQNsRjdNVU8RUHIY1WmdOVMSeJpzUFAqlITzdma6pPNTqh
LiAloiOUhVQK2UnoRTTdtdzVHtwGpBjlcVosKVpQXuci3pOat1PAAuAbhnIS4GM0iSlREgJSoqs5
nXliCb/8qKjqzsT059qxPAGabn90DinHRZ5th8a6a/KR68gTOtrFhGnNHu6UfjS3ltLdZVUWuBma
qtXY1YCic/rJwdRdY2BumNyteW1Jkl9Nk9+GAWlY/YMZFr4jzerj0CLAGHHgHDMyFdZ2HhPKNj9T
l9lSqux2ldq1fk3cUFVBPtQFdqfIdiMjfSw58pR6f5uMkxfLwGND5y5Lx2MXBp5Nh9Uog6tRIelN
yggTpLWddPqbLAWrDnevVhCtrQW0vXXjhzIDTKyd61Zu9LWqASMutaxx6wo/YjH3+zjj5MXUehsV
pD5lc7Kpe/kux55UBIKwroykL1V65D3FnRqP5yjGLNeI/MwdPamF5Mdqdd1U49Im92dBkFOD3d6N
8sQ+jU3trKHiPcyaujEh3Vx1kkpxOVSadRlF4U6pheSTmu03ufnYm/il9KjY6gUmZ8Af9S1N5gh1
QFSuK214wjSLI2/M6J5HZKJPQVWv28AIDlIbr1SWt0NZRIh0meLXuWbvunrc1sZ41+ewxdO3EqUw
8ReLZomAcyJPkfNm646ZUyF7dTtw3FgHVvksGb1fmuXzGNVbhaAJy7KJ8w6f7Cpd12L2bQglO1tJ
yebQDrBzdNeEoMJPBw1lEPIermtHOiRJzVXTu7PNqy9h6Y4c8EqG9QJ8A1UbGTQNPrO0mDdxaaM1
qh6X+PgxnB9hYmA8CcPorKXsWKLZoOlONXNDsFKDWVK+n1No/4B4q72cazwknWO/pDhr2Uz9VDhX
cowRLGhlXGL6tgqsw2QXL60ZVaCx7bcpKbeQ9XZ6kB+MXnlqaxt/RyqBtQwfkKf7gR0f9Xo8VTGZ
lmXmnO1UegIzw3poVW7aTCcrTw/FiDPBlJ9KxYk2klFs0poPXe01RNLo/1r0H8Y5d8A+EJl1LCTi
j2IpQryQazBLRvb6U5QXyz93i4L0aNbhdW1Zvh5HJCtK49Sh9epfirwMbzJ+kmY9WnmUXCVDicPL
SaGvRC2i1sqZ6Nbn1D+comf5CJ0JUpBRuFIidx7mxB9dRvCmyFX5IYyGUFsLeYqUfWLjS7N7EaBE
7ULlDKgm9i30GF6kOjXxKJPugRCZNkB+2MwlQFKjpB1OUyEmXy3agFJgCfzDD5qGF0/u8beWSQY7
I419Pc9tF6MkkrBGL5FSKnPtlnY1flekFMkHTBoEM+B7XrQkjcBeQSjSrd9yF6WkPIW5L6+s7pRr
bfINapLi6XKWry0xyLtcxTbIpulRgVtOaKvW1O7cDCPBKDmmhijLkkMcYqcda+2tmyZSsorQVOI1
6GYgKtIcP88O+BsgDVnmxVpXf5vyQCPZq0PCNuaWeoq7mui9JoD4YY0D+a/hEqKFMQ1pSUxhEFGg
lIRE9fa27ktzuChTtMAraptyaRtOPlE1KRl8eeMmjQjOjtN2b6lImrcgZkOIVm5ubmNmknvFaU1f
N8VIWmTexfSC9aoIEbip7A1lcFvVIl4jhk4Vcyx5EExSd1DZKzSW4yAVtl+LiDrRgMbGtnD2Kor1
1hnYka2YyKdsUI6kOe9CqT31E3jsypxvy9S5tmeeVFVZr3ls+lWpDptscvbxLOvoTWzUoYn1Q81A
1WQZ+qMyQQbfkKWhtfeWAPDSSWSUzmM9HvLO1O/DOdR3tSQFa6t2BO4wGyAOgqzBPlNsVu7syc58
XF/37CH4afK3AKJCKFvbokvLI/SDehtNIthWY6G8yZlc3hDzcUr05CbWbV8u5h2UHp/wG+IImQqq
alO0eGx1Olx1v6ukET1Sj+ozmn91CvNfOHTA+IfYzTFxb9pR7nxTNMpNC9toM06WvGbVKPYRSqe1
BUkCd6yEwLJoDwr8mp1sJBOjRBXhi+r9nFsvkkkKYwzaiWPPOK7seUjgDPWG5xiwzqy5e1Am5kW2
w36nhk96M/BRlfmwm7L5J+a+s6PHrpQPt6hdUHGR3REHV0OlWB7u65h4izl5RM21dtLiWVG0atW0
6jnG8YgsxGiZ8kG7WH0Ky0aezqFiBTtkcg07Ecg3WhjvCIRkZ2RdJRKOBNIzJML62huTFWRl9fCq
rDDCFcz9TWLYZlFBxXTYtAjqWGrPaZFtQi3zpwpxk8UvNDfgyQZYtEHH656YV8CR9zW6UCbPh0yv
SCOsfqah/gz7cl930lkh8cYzuwRBVkqsVz4E12pZvkQOKLKYnzeQaP60TMzeMGXm2srIIUScUnlO
3be5WwD/yiJOi3wlRB8qI8nwKNKvlCVRMctRnpZRdZUFZFPqPWGdIiYBLMnxrioYuSt/gIgxa/a6
d0CJcQOLgxtD8ZQIsM4yaDrVKr4xiQV+YEDVX6DNwJUsfPt6AGhMJc3pLtan0MtKwSmjrDuAIsVQ
3JhpELyEhsH0botrjK6sshnn9JDMVaFm9ioZw4GsuHHEl5o4EKcTge3cBRM1eh1GRbqvC8CKpxxE
zHL1JP1I6+y6Gi0/bd/mpt47QuxqrXXRam0pSbiYxA/mUO+HZv5VIP8im0P4TaK32y4dYEoh58fD
BHYA4tJpHAt1QwsFTeF4a8WmdtCU6ZdmTyjFZ1IsjWZnU0uOOyVzM7krn5WulQ6JDBw3ypV5rQ4D
Esdg3lkDODG5M2L4Tgjmx7x9g4kIL71rHfSjM7rHlOPZ3E5P09zhYxh7C8dYELcojo2onyJXyROr
f8lCYcoH5r1k9tmnmlvZbDQgU9MyP7VsqHCZj2XgahFsao/1Uv7BzrX8PtoCVFlLiiQO/ERB8dea
44ZVXCFXLRuMrRy009UcGeKYJw0ba2BG63Ac4bUMRhOueMJmSlGpt1lu1TTvd0YegPM2i07lW+GQ
afYVEZ5ouv1sqAJflwtSyzLJ7n62VlU/zCRvzW4yZcGLBv8mcTuyH8hFC0ySL+MuAfYQdaG9k/RA
wnQd9WsOmIjlKtP0y9pwdo0cZHdkakGLmaluxG1vngD2EOlo6Iij1GiYnJUKTe5GpoiNyDyP2e4I
kcihq3PjMaTwqboeRwUgipiH7J7uY7PLoloziDPVhgdbIkstB1V3Tiw9e8po4V7pdhMsa2+xcUp8
HK1RSD9L0rsIxRvy3nINtcvWVqSVnm7XYbHKJlvc2vKI1E90HZw7STTfJlUD41ipQn22QpvVZIz7
Dtiu0McXOYolgh6BzccrvS2rb2gPk8cwGYPjVFrI85XqupTqcGMbE6fctv1mW7F+cKx8vOqygmBr
JRuzncThFBOIxMlFKZxWwlI/iQPbYPkNfqPtm3HUM5W1o7rv5BHjepRR8u7a6BSnxNslzih7oZYq
h8bImEEn+IdqrTlIEy3H1Yso/dYMjrrNw2LyQl6/dVxG2blMmAK6hmOFmQMQqPqYVD5BLuOW2aby
OsUMqDmkZXTsh744GnWvbmgaK17SAwpFpTnUv9TUtKu9pIcZBJCyP5p9OOgHi3vBlxCH0i0F1PTB
jgPO6VOsp/gPSqewVjKi/Eerd4rbtBxEhtRemJzwTQ4ZGwoCTMqRnAUTFhxZe27nEYalUtbLznAg
PGuO9DK6CmtWGtcsh0r1YGW07tBMitsMwZuusSUI2ow4xLhsr7okDr4ZQ01VzZlSeZObbf3SGDah
1300rk0rYctSyLN4Uznu3AO/yR7IAoxxUnNa3g6lrfhBaA58qkRdHlstw3LT67FXiYm5kMOQQnhe
6aDgbofJDauUvpszyCcnkGDHZCDFBGp3/LtLuilgwrk+xpbiuAlUTrAFQx15rRjSgz6U8VbSVO3K
CInpAK+/vJ8l/we1SCv8oQeWtOVcawSgIob0yDNmFzq24qRUc7mu5Yx0s9oW92gag3NtTdV9yYf6
2tX9AGFOka51laA9YBKzWwKG8wqjpGQZx4PfMwvtHauLnhwzppkbGAZ9FHaexyar4vPUTqmBrYKc
5ZRE2gO6TPncj0IsqcAVOMzSScJ1UOnTYwbxknpcK7X+GDfQI8ZeI4IgipSF29jh2aks4zmdE/tY
NqHMg9ZFBJNBt+5GtmUqrL4ellNJq30bJorllt3wUAG8gwPZip8lL9yhq3S9hnAwyVexI8CZzvnY
vibqbB/0MbEj1xit7pkpoX7o+IjPTaFXBPGmNUL3QKswKkpx227ZJsueOvBHQtPYmBQ5+eTOMDyX
rS7vQpOWChOc4tE1Y6bN4qT6PhfleC+BAHtNnbLajmmVYNNB7ICoe7Knpz4M7J+VlvYcFJTsvmu7
4ZuosvGc5kHMzqXB1+yZ+mQUhyDgqJzbNZEEUsbB3qiS+j5KdCivFECTw5I8L44Gh7yHnJ3JU2x3
Q7YK60z1xgSxiMnExuc9mN21MDvLJ0sGPfuQEQpaUrdhkjNSGIWVgCjU2OWTk6tsEx0juG7YQFuc
HCGEmZKVrGMrCXZGI0d7tZRRWTtFddONRX+VBor+fdas6NaQsuJbmbZ4B6egnB2WPNt+i0mV56My
2ZOVMTtsUDyI8ZN6cjo3U9SgPUkdNSJnhDgCN1oXaylNQGQGWgoXYpiAB+kgG05kKHXqqpeHZi1n
cGGp0Y09Bzi8LoAuRbWNKJv/Mox6eM17zv/U6WEeUWNkFXKjtO5Yh+uin1fzrJOkGSbafVAqM9ih
1KBNhHtNRtCthxIzbmeXrDgkjeJLE2pt3lcz9FVmKxPATpzWha/PCjRg00nZQKzUrmQpTBopLYEZ
EWZ1rYU8ojtJ0RMKJQVkMnOfhRi5j2bV5Oo5bWq1GFCwTVEkPCLNVHgolRKzcNnVMMw1dbxaVe4y
eM9K7WeisCyAu4R9ZrtBS5Tw19+bacplU0mjskkpHm0wKhmQGReNWS5Dy9JFcTAqKFaKzbiVJR8i
7rW5qfygXU3br7qlSxX/Y5X/44gXVf6qbKm6a0vLXua7IIZxNRIjbo/5ta6TMq4vBQvhfXGbl02M
y9u86I7WnDrovjKo6vde8Kt1M+6UAourPagbukbu11Esl+qHZUjTWrreuPVRsl2IT6vcJDK+QHQ0
pl1yHAYSl/UKa+3q77f2pzt7P8xFdyrB0tPEAaArQTk0G/Kbwvkf0s5rOXIkydqvstb3mB9amO3M
RSKRgqpYxZJ9AysJrTWefr9gz+wwkViie/6bMisjmZ6hPDzcj5+THXhsv3vdzBL1IEZDxdVEP9Lm
sb5U2tCLHJ6dGDO1SDC0Ifk+mGzoLfSTnxFh9OvWrsqrf5gzEMo0oK6Fkfyy5jbmddxwwuhhP6aP
IRm/I4R6lhs9pie4k1uagHfxzRZNzdqKETL/r9HFzqQXxyolC6OgX3mI3+bQUb8+rrXFemlhsQ1j
aUwQssWCmQQfSv9WmaNb8kbu61aWGJ/F5D0jeV8UirWOtipVwUoXpCdxf0YOmr2IkLey4dXZ6XVr
G2Na7vPCj6a5sbFmO4+8KmvpTio3kOJbJhZ7XLKjOgsGTOA9n4ZxeJxi0mNNM739/xvKosI+q+YA
fzF2nnuPm/d0pO15i7xu5Aqp8cfyoP0KXY8M0FKM9sXy4BOaKBMOUOgU5G9gt3JlJBFij3btjbW5
wt0826KGxxmyLAi6F05Ia+aJqip8kIKyRHVNd96F+/xWyHNI5y3PvmyU0JbWFusU+2rr0OJJwsLL
HoYbSzoMv+ozpMV7Hz4YK3mqzvW79GYLcvi8oZdXimUZNAJpZB4hX72c0SHoNF455B8gYdkFp/oN
OpI7QUHTfKZw5dyP3teb0k1/ogGjoGS721jQtTv0pfkliIoYeZzJ3e7qg3xjHDTgRsFROZJR9GJP
2ivn1+2tuilahoAb6QBNzcWa9lNmVtREcSJl86g6Z1gLNrboloXFOhJQqhFte9yWTvdZg0Sr9X++
Pob1jfliEIuj1pc9yqki7oANco/KAArMBxPJT4QLEvCxW01Dqx7EUW2QF2RQuZMvdwjim4VsBFzG
HQoQCuLuLdGyIW2szBU45vkAvDCz2Al0qeVWLe58+/fqa3KbHvJ9eECx9SY4C2CQUu3yTUGu9bvy
hdHFXan3I8gIUzjg+8GDqqLbJaf4ILnQYLxpzqSytwWjtqZzcVMOY9WWtpjOpnTeBuTg8sT4GiDG
/vouWb3IXoxscV22tunz0BPTaVqeMdCsU54yGuBnuThOY7J1jjfMWQv8mg9jhY36CAfr9xLGh1+y
q7vTh+Kebvc3kQvfYkhEv2uP0nmLz2r1wP17oNbiSDPOwO5F5GElsqeQ7/TLLaq6LROLM82rxS86
YcJpKL0HB6uuN1Zry8LiSCsN8jFqyPSpSQ1LifXQZerx9Q2x+lyxiaZpZzQc/l3sCJRrA0kjD/Mv
LkM3in4VRwu9Z80zx1/b+PLVI/3C4rKHIKWoGQ8C2P9P9kQgxl/QjHR7j5c2jDWS2yb7YL/lsFYd
JMQ4qqLK8OkpV2RY0OHkBs9d7KIK4KLNIb9D3HbvHFGbdd5uMtmJzb28Q1/aW7guRwfiEtfYE1GJ
dpvAmKcf0ps/ITO9tk9eWlr4qyaaWqvNn0cmaNRCV0t0AnwIEPaaW/5uJ9a+/bDVG7Eadb20unBZ
SgfCqaqwKq5oSuoBjIzTQfFQ/Nh++/0f+/Tfq7fYp4Ml+xk60H/sGkEVB/g2O4LtOhaQ237Ztrgy
qbA4CfQc7CTXYsgNxSDHj2WIBh3zWTqV1NCGf1wz4aA5pwCGFDDfxZiCKGsLvEi8U+iNPulV3sJM
A5fP60d8w4qxcMJaLBf15MMfgzjO3iBLK8Vbjt5YtQHgHTISSKeMZQTepE3e96ABd2o2Iyza50P/
qchrsq+JM5xJh+hngChU8m2rmPZ9l1VfANWIgtII88pYSEcr7uGEnQflET5AkzRTXxmPlaJ0FNzU
AapYbYJ3wvki3vsdmak3cW3DWSzlce3fq93Q9eSUfKSlJq2IXbvLlbPRSBAiIeQzPoT6QIWoDKCm
rmvljWYjV+PWDXknCX2m3VS19TkyVKgei85I8Qw2XMKJZvSHyIlA5yHB0+9Kv6jfOpFt3rSDHx3k
IQYbHGg8B+uuQlcysrP0MElz5jnQ439WE8M/IVbanF9fzzVHBjsaeBb0GRAXW7rssPGzUIZxC0cm
u9U7oaEJZ73QYoQbc+spIPbgwou9NLb01pYV0pQzYSxFZTpBd6G4Q6b9WG08SFeyITZZM0WzaV0T
CZ7LcNLwh6asVI5CV0i9W6Rlve/i/HY0ut+nvtM2Lta1CM9WQSDT26XCk7aM+Evb0CzQXOjBpx7c
jxSUYfXrTxPpOgTu6h2MxzCceK8v3MohuTC6CBgmtZqVRMXoUHhZAgVYt0Xnv2YByK8tKPRI9FiL
iyAt4oRiDUddVSG+iikMnRu1sjfW6nnNL/cEtLQqCTh0YuHRW76BJ3OQAkjVYzRt7F1AZTKOgcgM
X3QI0YyWKyg+1JYKQbO24cpWboFLy4spVPsU6r28Yt3eClFQczgHnsVjX/NGfRd9hxr2r8ZHyAPB
D0rikYvAxE0vfHRY5GUd9x0h7P18EJ0vNJ97tUeeE65lab/FoLk8Bwtzy/ar2ZoTwxgwFxs/RutX
2XwEt1LZv7++E5eH+tmK4DKBiwP/sSSxQExtVuIIK/oRWUL8BwCMs7zJ87DcjpjhHeHQJ8oM0kO5
CMKHabSzVkMtoUrPCmEsVeGNG3T5bFpaWO4HBV22cMJCVEw7pW/3RnhjFp9en62tYSx8UyenSdOr
GDGN26RJ90q7yasgvufLE/U8DqINjcuTHrgl7YA/W3lvt5iI78wbOheOgGp2n+qvorN1KxBemzO6
DzSF+8Og12/hJHSt8x17oCXZ0H/1XXmEUQ2KpZvX5+x6h9EjLpqR6W+gILV0EUNfaAHchQAmtfyO
UhFSEB2YHRpObMT2cjm7nRzpPqpTa8M5XS+WMCzygA5t86a9OK8w6cUoDvQZghG/eqRDo43Pv569
i89fshrURhxPStllyEjEe+oQrjrfApLaSDM+B2WXGwIztMRbVAfIAi7Zciy5h4ivBkUCHqfIz7CJ
9ADGm2gfI18G5usrOpqUHLlvfpUQ590ZU0U5sCsB1SfTrLvBENJJr0IeaCe249lNKGjgau0YZapz
kGr797TjNeQmnWmc0C7yh10iNb9ka3pom+Y7X84FMwtcp4FODd7UAN3LcnDTYAIWCy2dG4FP2Jdz
nnuJkMYbGrX4bI+280OfzFZIOXD1yMDRAfI6ZBv8+r2qhPpRNpvAtaqyOgRJB+OcpvR3ctsDJqRe
etRZu42ZvEqh4t9oxdQsInni+atuGxM0Q+AEVCJFtBSdgneyB/kLjtymCUTUq9zmKfSUfCPEWDsA
YJFNHTC7al9RPTtdbqv96KQ0X8Dn57ezEZ2rYAJQCsEKFGCRZNLHoEKF84FgGVijFM71xiG8ihQZ
u0KhjK4+vgIkCwsHLAWUzCbdQozGEx11+UGKoVdo9qJTHVa9rQBn097CHc+w91q9sCfmun6Psu59
cobCkZ5BSEI3ZvgqGBCjMzjhikEN7Vqrfgot0AM1qiqNN0AwglCFcXRII4j4lIDVoFVjQyRcuMbF
qXxpcfmUysBKOGjScvibd3L8o5b788wx1GLYaoP68LoLXRufqikUGSyDfrErH9DnOqsbs4Xq/XyY
vHwPB9iBdsxdcQ5vy/t/8qf833TP4h5bjO7CnnCtL8ooKtQ+bRZhT8xn6HbHwLNJ+ddede6P3e2W
PZEfeM2c8LQvzKVyC7FC9nxC3o2z7Tm5diBbCJMvAFx6L+meeX1CV64GIh7aiUXtmE2zOA26lcSw
q4L+1Ae5fwO9RHNGkzHbOHQrF8SFlcUZaFGDLuQYKzlMqxFaRE999J+YQJVCNxX8C0RClzPXTils
3akAn46Jm3bSvi2rk9O9e326VgfybytLNqnMqIu47Vu4Pqovdv+2coCLbkRWWyYWKzLqADRsgaIN
NBm0LwR/g3bWp6f/YCBo2hHq2viLJY15mVldg4AqTBPVz8Z47Ptvpr8RFaxurRcmFkcH2PZsGy0m
rGk8xpp+0uZk6+2z4nwYATGNyF9CvrOI2+gMDMyuqkUtEEEUYInDMYSy9iR5cCF66BoBT6p+lDfF
Gwjht7J9awPUNZlgzoIWiFbSyy3XoSFrNGhIC+SZm0OvOWzstrV7mgKcQqOqGJxzlULS4rl3oBsm
BA5mF6HwffY2uulv09sgo94z7CGLrXbdaevFdfWa5Roh+QahEW9+B+L0xWlKy6ovIDfF8Jm84i66
0c/WkdhmUw5+zaGDvUC0WFcFc6BgdXrp8SYjznRgp2g+cx2LC4vrWGbpSJvqB/nU9/dbZZCrZLsY
3EuTCycLgBbEnDAZnwdP9shvgB91e1eFVixO9uo+9qAn/w9OA7KgcFMoFs++5WumGKZIGdsiJo1C
xk+5y5Ivr5/old1IdoPDDLSEg7B8v8YpklVlMsY7mQRfQH9aucXqshK+XVhYLFUCytNuRYIoPdfn
f72Q/zoToii4XNhZrI9cldDD9YxkuJERk0pO/R1CWMZBMGxIvwfvjRudxOMm99tVgX9pd1GcmPW0
UScxgx06X0/5uTxAbOpW2q60dsV3kd/wd+pOcIlUXnXKf25KkwiHsbj9Lwa+8GZaQHMjdLhkpZ/+
IHsI99o7UT6gl/H4+m7ZWstFoQI2AkVNS0wFxcdgtOBN/5j1n+zpaZblZ/pvqff3r5tc82YXw1s4
FStsU1qBRK6PSLinv5CWm++6N5M+Onb7BDEFk8zZrj5uxeArR4MMvKyrKHeYprJMAdYloCvkJRL6
/AZ49b90Q7DbGJuIYBZLh+6EJeJuITGxjKN8JSCPXsPBNbh6vRM5MccFsv1m2lNI2+SjWrn2LqyJ
b/MiTAQgPya0rlNaKB6sNPzVpRa0Rw+S/TFU7Y2dcpV949VM8lRFexbOmavkQRTqZTjLcb4jVrwf
feXRBEApafnHYJ633qVXs/hsyzSB/iHVgSDJ5bisGgh3GiDLV+/pHN6ne6cg2Ibzw0NR6puypeF2
ffks7C1OQccLdB7+sCdSpykSNvk3epVcHW5J41E7v75LrpYNc44QTaMYRJVweZ3LGY1DtsVUOikk
1/psHdJW/ho70c0kG6dUaz68bu/aoy0MLjxaMbeR1hgYbPcoQjCfvvOx/TTHLt23PEi56lBvf29n
uwDxyTM0C+kHJfZe/xJXh098B8PRebXJCgLZ4oX1Yq9abeZTLuJ92KJQKtFRUHx93cDqKgpYMdLM
qA1chf6WJNOEHYU5wkDqjVDFU4CfqY/CcQrto634YWVARGQKpkC74VMWA6IBzG/qlO7gQkXvBJmH
edo4ctc5AzqMdCIwHdyVA4fh4gYMNYrXPc05u1j3Su4hoThG+1sDdInOMG/rMli1Z0ADbIvSj0aS
8HKN1DwyiipBvag/2Ig+45KFwlnwyLmDdXgr2XodgDG8l+bEDL/YEnT9KGYUYK7+jJpcru5lL/FE
4To0UbnZddAdty46cvuNjbLiXi7sLqY1gZrMqvJ/DVPbV6RGxpvsPJwFldLWPtmc1cXpM8cIuWEf
8p0WJmfBWD6e2lMOEBOC5dO0KcC5xFagB3wxuoXzHGJ7kOSI0SF9+F7DVHTWD+P9nyBj35rHhdts
TLXrwpmBUZAkgEbn58l4EPFz7sXbUdFVqLIY1yJsUK0A5o6ScelHAOGu/st0q6OYyPxjdc6+RNL9
9Dk8zTZZy9qVtjEyYvNfXO2obqH2BVMQZHjQVy+feZkTSZI905t3N4Ij6fO31dHcG0f5rpHv5NO2
0Nn162thcXG9G7mcFnJAEk0ESt1DdSxvJ5Qlk80ocOVuJ7tFHQ+AJ0mAJZWn3WUTLCcMbRyeHP84
aIgkm+fC/vL6wVtZQRUn5lgYgZ5vGRwlEOtXva7jXiiO0rs3nkYTsdxi9D/KEg1+U31Ttg4t8ak8
bp35tdV7aXsxl6g0z02UGvlzrdK/QYvZdbzwY+9pbnZAQWHjtlu7jC7GunClVVHJkHYxViFVAC3K
k7+3PP9JcWlIQ0dS3ciACJe13JzcEg7E+ygxwAp46UqlfHSkGm4gVCGG4GMK7t9zYglGFNG39/oq
XgEEcDDaM8Gtrhhov149YfNuzsuKg1g6b3xPENKZrgU10bHaK+p74bO3WeNXLlsNulsuWiFNR3Hu
cnwNwm1lIeNqAs2Y7wfaqMjxzNrG0FZmkWIIiUPY13Re5wsrSRU1Y5RjpQrezulnvz7TRbp7ffpW
R/LCxuI26AK5gmIZGw4yVzWCM+9f//y164ZBQE5NRQdSKnm5FWx/hjySuMR4I4TLvegmcdsbqPWB
5x7yo7kxZ+v28Izc5ATsHOzLpaF3OrFCnQGhSxw8+MfuKFQnJ+hRiRq2kSIrTgTVFVMT6DMWaQlV
lHu1C+hyFddAe+6O9jk5hyeKGufXp3F1K7wws1gmTZGUZshGChhCAXAodkH6exRvOMQ1D38xmMVd
neWzmscqgxEIovqNmDjASjf1/VZotzJrZMNpNyK9L8D8i8urBbzRpBEtVPLNfJce+lN2J6KP+P71
WVtze2D2TAtsOmlKSL0XmyEa49BpsTPc5AyJxtuT46k/oP7h6Zbfq1un6QppiTPi3iI/CWQJ/RRz
MYNJXZiN2T0PDBnXt5n7nf5sNz7JJ2NjR6xtdG4owSXO6OyrZKhvREUOk9Mfr1KhgDADXE13IiGa
bNK8iu+9cOgCLShCcd5KV2m8GpkrR6ORYJc76EoFKuiKR0l6kvv2bCN/8PqyXd//XBmqILwXJTUc
7OWq9U6YxlKFvpUVwXaZ3lpzsDfnT2375nU7zzf85ahoI2FY5GAEuf5yG1p+ppWhAeVPRZ5ed6Gx
Oue37afkrX2e33barj7RgT/thcRw8ASfbKR4W4iV6/QTngNVJaF0Sq/S1VEIc3OAug/Glcrr9053
jE4ze9Q4Zu/jh/zds1y6KzjT//rQL8wuToaV1FphaZgVb3AN5XLjsd6Hjw4K2sFR8LUnbnJXf4Un
jxAh2m8JeCvXHuBy2ItrQYYUAgIq7AtcU3o3U098LpAon9CT9oLm3H+lTHIcH5n6w/D29dFfe1OM
U2uXeVtCS7R02gVkBBaIYRi2igc/uTXM9yiEbVysK67g0sjCZc8QL1hBkFDggSh2ACakHIc7lXbb
7bf/ii+A8p5yJW0UUP7LSygNjf2dOklRxUtZOeis3twdeldkUsKbqHG1rUt9bQJ1A8gYMRA3+zLZ
kPqpY8d2IMYWnYxPxT2soEgM78wdtAG7hFKna3pbisMrkR6jfGFVxDIvHugaiqg6nGtiz0BU52m3
aJv2kAoiuCTCPBldRfKc717fKyt3CEa5qlA20MHHLdO0Slu0lQ69FlYj2HR241OB9LgAnyIshUpp
ftysc4nNv/BLFyYXL9m41JRuDA0YVT7bR+sQUAeq9iPrCQUpKYH/0J7NdWwRbV6dB0mTptjPzZLt
wyXpKp+gz6v25rPrqz/4D9bW/hHeZTFA+v7BuWimwQt2uV8hldHSKbMK7n8EGmjf3sFt5WZndc+E
bjeUrDl6w4Q1R1EA2wrpscudM5U9TMIG0rjGm/rsfEqf2m/6F0nxEDqu9t1eprZWfuhgGbJ29VtR
StF+oJrx+kZaOTO8T6izyTTGI++y+A4FiRcE27Ryp/U/B/lnFh+MZqvR6frm5J3wwsbihFiDXFXc
4YD5f9UqTy7XNu4UQoTXRyI+Zbl60JDDVYzUE9fzIsjpjbw2psQuYUXuED6tTqmd/XjdxFJZT8Ob
GXAv8+miOEKO/3LF0DauKt57UJdFu+qXUCXSaC6VPKvZFTm4KPnQnQV3QfrBl93Xba8slElxgS4P
uv6Nq6hAsfJg1hwmcYbAFPYxKAU/W9mGW9kyIk7IC19mTloLrwVeJVY77WGqzfpb70jyJyWWksPr
41m5HUTxVRXCQTyQWbRLW5ZPrX5GvxYPllM4F1pZDpIAs9s+/Cd1UpGvZJOLG4nSzPJsp5x3KZqw
1h+gGXLz/TyiBMtrvPcMdzbd3MuPhn23HdNchxTCsK5wtgCCg064HCbRuGHkQGF2/n19bo7trdBd
2RbjWp3O504EsPuE+8vHf9DWdWE42IH6iTmFhd1hQ5qfhXOWNotqK2lphkVjh0EahWfMslIBwcAg
Z0UlVs/5jAIqlAnhk7lvPVhK3OmkjHA2/omH7fowX9hd+BLIXoumVRjmjGyFeDv1J9Q034rS4Z9g
ub9+YDBKmkpQeREoiKVPGUc9tyaFPqPGa2zK60JUICMQFU0Do4uSKNi6nUikbmp4irfmpTe7tLy4
bNsi8bNEWK6JhMXpCG5SSALU/Tb9y/qcopPB64Za4hW+ia6PtvJrnu8tOEFIxPKDOBjyQfqln4L9
Vqr/2k8bMvEgoS5Hn97vxQr6ZCaMJOwhRvWnk6k2e0MPHjd8y/WNAzEK6E4GpIJfsZd+LGrywRrA
yjae86ZqDlkE0QJNJaT5/e9j5cJe9OcS4GJZFst2YXjh1PK2f5Z1Ydm4qaOy/pxCK+oHUAlPhKJD
5d+m00Y6YWU+aXlCBRCMMjikJbKqx7dYhgobMLvlc6kXH/L0r0otkcO8MLGYTpAAZj1OmLC1z6DG
ylLbOfqnjTVbGwcyWZYA2QF5Xj57xyhozcIwCyqTwUNwyjwK7c/5UgGxhjg6h+IZYXRvw6z47ssV
42KgxQSOWfK0C/+cho06liouMyYV0z6FoFhETFu+g4BsX502rF1fsEhRvLC2ONZ2JktJ0mFNyAEb
goGT5GNA8rH26o8DiiHgzKdbf2OQq1ahZ6eThrywveTuaYbOKWGVL3bg9j/kqIjXfuahLbHZxnk9
l6ojOoJIxQBIWOJK7SGolLRDclzu7qak3cGGDB5oYzArTx90NYEu88QjIwcSjm/xIkgpkOOSa4U5
VN/OB+UOKmY3cSGo/hq4pUuDw18OvDCHpxIVc9Hrt9ggRChlLbf4kkL6ZI0/bO2XGn7Z2BYr3l4D
t8jcESWA7xML+GJIUikaoUSQkN9ph+qGxhC33dm74rHdRG6tZAAMBJSJ9UkzsEZLf+E0o1ImDje3
fW/edMfsHjjDPcXBPb2sG3D3taW6sLVwHFSyIFyzn6MEmj+99Ht8gB2dR2rxxf60fbWs7PMLcwvv
26lzUEUmQV4LEd2IqlNc7IW09+urtRIUsMVVnWcpgn7OMnD1ixySYV0q8O+gpKSHqXrXmrHrd78q
0COv21q5T0hEy1zNov9NXu71GeGBbu4CmIDVH6mp7ozorUkncd+6vf+QTRvrtTJ/F9YWy1Vpdh1V
Edb0fP4G/IbSY73XtK0K0oqnpw4C3TQNkTZHebHbaUloNCXXi51gAVWKk2q1G2d2bZPzUOPe4+xC
pbfsjC9jvbcDuAAJafIzpMT4CP/OIAndblYN1sKnl7aWTR1+FJoowmDLekLU/kTB+0dwHlBSq4/O
fqvpYS3wvrC28H4tJIRda2JNvhGS18qtlLyFetcTKCwF/cj78K39sNVKsrZiL6YTzdYL/wSbt2bT
So3LjRH7RYVA2wp417beSwuLoyvxlMDPEhU21qckUNFFS90qSbb6PVeydQjT4vRIM+tUQ5bPMXId
ap0PjKRGi3MydjUMi4ULK36ErDbpOpE6c7eukPUt8sLq4tpvUPQZVWF1uGnvrIPIpXeH+CGgBZgG
O+91n7FpbVGpsNI8GBoyhLvsowBhKLv5U3T0nwBF7KOnraLZijVauYXGr43ML4X1xcrJNfTCZQur
wh+0KOl+GM72XiBcigM8tps6b9fQHezRseVQR8UvLt9kala1k6kXBcBf3n+Qipnn7lD+iZzB9Za8
NLRYNMrfCUpU3CZy+pQ4H4vkTsvf/eWlEjZIV5EekOWr9NuYGFNXpwxmcIuP/R0saTcqdY9nVpKY
7XF83d71uwhzVLwtISvPUi1imSTvIqew0mJXdTR1dp08PRRIpHl63BUnayqcDT987Tcu7S2mEKAv
7BoF9tL+pk4q1+G59x+MiM5wejPRf77K+We2r5upxu6rDBRtcpoSIusolY4btRvokdWxvLAkfv4i
Rhv6roEiF0uw8e5ovvTkqt06ueKsXD5GmC+qiza5IsHOsXDuE2w/lWHmYjuMAP3SfX8yaeSGcfhY
H4fbLd66lTKfpYvnsSPycFT6FvuhDCej1xQKw+LlTzC9T7zxm/MgfRS16JISO1T7Lk3Yr6/ZptnF
tmjsKQsqqRAgVDqRYFKid8Da5d/UNzB2uNYNzb1PdbsPPm3YFdfUYnqfAw5YO0Rn+TJHZsiSo/kN
4ajAG2WkyBD+aA7d3qR5pjspPzbMiWG8Zk6cxhc7JiMfl40W5ubvkEZPza454hh36Ng8VN855tAC
PYhCZlXu52Hnf90wv7JhdUoZvMRArWlXrIS2IKwObfzXVItp9qxvdbvrd/Aom7vw1LyJIMlCOnnD
qtgyV4PmGe+QeIElYAnHTTu/MSd0fnZWuBsPhF5vCb1+DNpOqFH2KIFCLvLpZDxOG650xVvj0rja
TTYyeJrFNZRNZmFXGa4mbz536fdK/xFIW8+0leN5YWPhAmbYoY2kxUa9jx7Gff8+3Yd7B/Svc1QQ
u9wqh68MCa1sugJpU1rp4W9y3fD9GOA0abRd18NpBC2/Fmw0g6480gBxcZ3StAAf0BXpC3z+BWUg
zCC6aHw3b/KDvy9vtdKtot3spZCgSu9f3yRrAzMsnXiPqwic0iJAsXWtUJ1AARVef5PhWcoihrVV
X7jeiDavZlmI2esg8ZbV4DrU1V71g2wnHwNUz+cz1Cs8qvcCPFC7AhCVgOi3ztKW4WsvY0MZYLEP
ec871GYvj32SBoM2RuRRBfiqfQJDCfHj7KKlt5dPW7xHK+EX1oCJqMBtBVRDzPULJ5Notq/0cMlT
XxDBnibvMnIH5g6yjEMU7rYgX2JpLo83lBDUKiFcFhjqZbSXtJbum1WW75Iss35B0NKcrWqYj4Yi
DU8hwiewhSbaQ6QZ+U3QIfX2+s5Zid8v7S+OIF0TrYygMchAlCS97F37mO7Rut0bXCX7+aN5oklj
41W8PmSyJRAVUX5bJkx8qZGL3udp/weYrj0Nh/DUbnZ3ruxXZvbfZsS2erGQqtZPUMtjps7AS5TB
rW9k93ZBX89YoSpXPL0+k6vmqJSim85FiGzTpbm4l9RAmqjCdlBlKdL7MVD2TXVjlm+zSd+4FK7P
O4sm8oGEnDAGLXt5EsmQczqPc1Rz7AO9X4957ntm+leJ6iiyXZhZ3LfarLVdGmDGcN50DdV77dvr
c3Z9oZNxFDU8Us+0+y5TgZE2NPY4s0SogR17NH0SGbkC02z3UWbcxUp6M6r1H2Hn/7ugVWj+8d/8
/3tRTqhMhe3iv/+4j77XRVP8av9b/Nn//trlH/3jTfkzf2rrnz/b+6/l8jcv/pDP/6f9/df268V/
vLyN2ult9xOhvp9Nl7bPRoKfhfjNP/vD//r5/Cnvp/Ln33/7XnR5Kz4tAPr32z9/dP7x999olX4x
/eLz//nDh68Zf/dUdG34X0/dj6/Xf/Xza9P+/TfN+JvDnYUSBXlg7jABpBx+ip+o2t8AjNAHDj8R
G0/WCKRRoWnDv/+mqH/jCaRRxYcrjvDE5Es0whSf9zfKJ8KXAjfRTBy4+du/Rv/4hw/8Y2GYjX/+
/7/yLnssQDs3f/8NS5e+ko2iWxxoh5oMenCgBy+PWE4MWpRj97EIu2mIXQPt4WqHoJ5NaJSXvZTf
Sv3UQ8GgFINU7/JMkVAjzc1R097qjhQ8tdqU8xKoDeSFd1ndOplrDEnxcUCuhZ7iCKzqoTbgP7hH
3bJHgFg3Gjhh6IeYBrduGxnRG0sZmuyhjeTG/2J1KHkAj4qg20JwAY6ZufQkiRL/dMx9lEm6k2RK
SAHvhoSaPRpAZaXzMuw0c5r2KI6Y/SlNutpEvlWHjwsnP0s3dlq3xrsA3GJFrU0wVyDUO6LBNdrO
LNF0H2mjG0hlr7hCArbBweU60Kypmfld35mdtOdB2lsyOrtWncbH0Wg1lJinPpD3XO+IpeREd/H3
sM7z/qyC79xJvebn3oA8I8JeuR3qXzMNrTOvhpq+Obf6nNbWzlCTTnYRf0RSw9WAh/CccpSGLn20
2iSPijnyaUlfI+VMI3hkfubNzNcepwiB2obXGLy8zchNpoK06gDmaYb/I0jC3OcrltPoSkbT93sE
tNDflarMae9oMKiC+yhoZiRq5WJ0vHIoRv1d3NRDfwdOFfGdOkc9+01moMYITlWuv85SXQcHf4hj
60kfrBrZ6K7nAaSZTWYd0FoPlWOfR8rk+pFWd4joqhF654FdJ29mR6/L+74scuUUw/eCzp8MWVI8
WCm8enkYJzdjbs+wjmkyUtZG31VPQ29auYu4jx+7TmcD6QqbRuYJUiIZeDC1eMwPZtOZ8V5uUFc5
1FwW7cFQm/pDFYWIc0pp4/A4LMAOPUqT2udvzHma+zsnLOHRbOpOzr004lTs5Lmfv3Z53oxo4UnW
o9TZSbev+gQJda6FyNWrxooP+tQFwwGM0EjzB2KK5ve+KaBcUmhywXio1fvUN2JZRzVJjcpfOlwz
87GFZjv5NGkQW+xNGDsTeP0KeWyepFDPo8M8wSNQ7oIMkqQDFTBLvi/quAx++tD4qjdNUFUQYhnl
ID59nv1x8uRgHKBAl9QhrAzXTOzI+D1iPC1EZLy1EhemNesxdkoHwutsnAE3Vk2RGL+bJWy27hAb
SmKd4CjNm/YglRbyEgeJW8P8ZnbSHB5NM4us5OCXUYLuqdT5clLu02wqJOeDHNQVjFaN0ljmPuj8
OdjpYzWhiieVJBDVhwRlZjB+U29OzrFElFRBncUuZDX25Biw4APa6nFYuk5YmPpNFnaW4jYJ+SDr
VJHgMb3ZzpwQDSKk2aUJ8RzZniGlk0pdGfZhz8lDE6qdytHLylnRendK1ax/7/dJqH6ZIA7LH402
jQuSs6XzpUxy9U2QTDVAZFm/bwL9bR3OnmxM5XSbqoOjHKFNKfydbsxKD0UqL15DK0yKM7kEpVeu
I+sDKA1F5JRen4FjG0kOVGBaPvXyPoHMozvnrUZTRhqWkrrD5yVv/Uz3Cy9Ng7xi3prEhPO1VMAf
2hWK4iFCpsNtofoTavVObKBhKM125NpKVX+JRxutpqIfpN+Rvu3mXSdLQ3hbz0Yn45cRTSebGKPG
6wW2nlferDpI6nIDnUJkQsPDKIO/8mbJKIOTFCTZiKyRXpooydXKoZjmob4pZlsG0KAWcelNzqSG
BydD/Tzdd+Fk1sdRB7SJFAxiFu9M2Dv7W7meRuvBV+x6PJUzSeKvUoByIuJHmQElcaHZ9wnlhfE4
9+OAsF84xsVhnlOd3nxlStNjrnAG7o0Eve6jgQJcX7q4I5liNi0gER6w1kuvS52+cachH5MfaKBL
uWf2Y555U6c33CONPvqPYRP6ym2GmCzHGJFv5ffWSRPnDs3LsP4QMDulN1hlirpwEdixdazp2Ax/
tggR2/CK65Xx4Gh5+Q0XEKfn3rB84zRJmpyftbkvMq9N2C+7coqc7BgHupJ6PhvOOqeB0/Zek6SJ
9EWvG9EqXJR5fYiDPBiPXWijXUdGs34oWPTUnfD7g6s2tgbrbojanlsVCUrgRW60/o3plLayC9RS
H/aOkmrSLjPYifuATEh8n05azs3LzRXB9QvV6Rs5ESpYXKepvy/6uXwX+lJU3pfhWI+IHEc2dZWE
z3elPPJ/xfCJVG6TI91HZttG0HSKa4v+J/L7VJmyyB5u9WgQXrOoSny4NSOdV839V3vIB4QPk8Lp
d2EQU3hXR5UpIHaZy8NYxHXizu3EiSjlVqcTzoKN27XrdEYSWe3D5BDZjfTLVpH1fWNpRXKvaVUK
TK/ObWjKCHZsIXsqFcM3K28t+hL0ye3DWp5+DHJjw1I+N6X9+8ALw75J9dFOjko+N9/8ufCBsmN6
OGSlHfZHs2vKrz7kM8ad39jhpzLKBhJGfhsHtzSmB6mXwsrvHCXF5Ix1jjo2u94ayvlcmW3fPHRq
5neHychMILNAeCs02oMuuyNnX2qHQFDCHsOu6JOHrAn6/JjKutbcIozsjJ9ThyzEr2bWzeym16Wh
PVW0IKOVmFdZdkA9cLY8+vr08d7RUNxA2L1QDHxkYes063eq5qlBF48PHWK6jVsXbY0YGuXTwzjI
/8PelzVHirNd/pWJuacHif0WyNVppzO9VfmGsF02YhEgIRbx6+fg7vftctrh/OpyIiY6oq+6LVAK
Sc95zlKMkeKVbpEbL/xq1ZJOiHjiDR0XU4GIioVVUORjJ2ZrIMmgQ9roGvnBvhE1FK4OC4RVlHJR
WS1LF3XrguI9KCPPI2YbZrrVdptBomnRDCGDFOkLizygBSR/qeOzpfZZoS7AyiituDH6PlkYijII
uB2stlXeSGWuSYAoM+Szq+GfZuv/rx/+N1zSvqsffi813v/Tf4oG+y/ATtAIuKjnQaSdDXn/Lhos
6y8ApXNCmDU3llBY/LdooPQvdGdA/AVlDcxfdOP/WzRQ8hf+zty7QVMRRyn1/qRoOG1coxmEpjU+
e1guojj/xOsHPldQf0Li3bxlk2d8a7i/h1MRyLeksZjAEcUC6SG5JC8UaSInteFPGTaDGtwgcqC2
SJc1SSfn+D53f7SM/l8rMGfHuf/znwrui/qyrHld/a9NWz5Vv9rfl8v8P/69WsCL/wv6FRMLwyQo
MIFs/L1YYH7814yBwTgygAwDVNj/LhbD+cukkInDthadHPDZ5sLvnxLTQPmJZqkLKAQsN/jrAED7
zxP+D2rMk04KhHbo3LgzN2Sugk0AVB9LTFxMncRzuXcDqk1EENTdkz5mRhJLOJDnJAkD98hbG/Yb
ReQgZKew7lSxtTgKXCRII/b6z/C5fx4I/GoffEQK45YZCvoNxbIIZ3mN6vFmluPPdmhkglEMTKFm
CDRf548OshaN8Lcf7otS+wQEBewJ3G9WwQDmBZ0E6p+Po+adnWkpDHojIBcpOyeEiGuFjuCFGbBl
M/BFGzwCkl0oxK51prcZ6+7ci88z/S8w+v4I76Ij7B9gtXxqg5cN0sAlAIcbeMgYCMKtwdmBsmXl
OJ1eCJ48TjlKb275+cac8iSekmY/WGgOfT8VJ6ISF2kQDsIjsU2hxwWJwqmyWQyitKykKW6Qjlre
ZqUPW9MS3FMNEqrBA3dN26oJiwBhFCagBIT1viqh0LUfkQFMs0As4QBlRw5uuUvmJpDhlbjU1aaB
EimzQ7T699ifzmgeyUdk7Z+nnsXkMyoDqv7JD1j4KSICWFFg2Yw/aNTDx6WCognEFtDgxoWx5fB0
MJF9ec5f5SO4+3ngE8yQTDmnZoGB4eaCzgfuRSt7eR7cDXB2fFge7z/LvJHADh5v6Z/ArcwRrm65
KG6goEK1opFOnjh64RkECViFSMK2hxfWOFg8Tj37oQC/bNEU9CqobDTttFvtSFu1a6PsWGQjPiIy
Ef9+G+QWkhjdQa/Rw2Ebt0mQ1jUWN1SotwFJwmmBwFeWNh3oYrKOmpEiBV3dNK5aNwL+urDZhp82
g8Bp5PuEZfCmlzninYNOxzVBuDMsl1XMmElWvhiuCaRMEcCjNVJ75cbLTeuSajNquuBmaPNDnqir
yW9ic+L3RcrMMG+drYOqZm1wUaE1wfde4wG+EPYxqLAAC6u6ZM20bRvMSTcipzDHEqt79tNlwZZ1
fh+lrBMRvvg8nLohCYfAEoh1dlYJz247SEWR89HAtR3+WJFKjR+GYQLRdk25HmzrjQ3FrYf5mKuD
Nu5QBUQFHKxwvyPWhuUqX3SJu5+8tF2PKH+W2NDuVDK1Z/aGeQ39vjXgt5/PA+gH5l4e9C4fd6cU
gdOJY4v8JpsMcLTMcMqGpbDTUNHmzOePbe/zYD76FGA52fgHaPvHwRCMrEUfNMbR0QhadiRwOFZy
hCJnzq3MNX6UvN7WLUGsdn8TuOUNShPv0ivthd0C+RACqyw1LbWC0wRine30KAqC9HL1CuhpWQ/+
gQn3hqp076sWav9q76A0Mtx6Z7fsruDFK4L3noXj8RAuV/uq4IteGXskr7/pzqARoJTImaoQJvjo
wTvFsdXWIkX6tD05F0Gf14vRqxJc2cvXIQmCMMefC8lQ1guz6f2wbxzkamMljGO/SUpcxGGscJ83
bAgdP0EGB0LTEXaMe7WPExHB0D/cAgo7N6/WokUyCMDLO4RX/ipVc9UEDURbDLnlELOgMGP8Vo3G
Y9DyI3P8G82qV1nLx8JrLqcU0YXFBkZ/N2NZo8S0ix2X1dME7EpU1QpgDZCgwYkZN+GKmZSXY5u8
EUfeNonAA03mDhhEEA6t+plRGBlwBcKDJa4tpteWK6fF0JCfU52itu3krqFqVw9ZECVUw0XR4E0I
MiU46rn76Fvek/C1HZtVIlaW6tdYDg9+BWW4UQ7Pqa8rQMb2m6for1HJi4ZWG68xzhFv/iYLfVjW
aHDiyMV+jVMXusmTlQbYqACU7fuHGgU+fpgRgFwxeDtpuH3slz1b+nljxvhfUYsOAjRje4RzlE3T
XZ8qFkuUYwvmGLCK5C69n/N81maiwYgYRHY5JNLaeb3oIgPMmyUQ69Jd5q4KroHJmTBHbiYd5W7C
L6Wr0p2uDEhW3OrK07JZAV+0tsZgM6CHzB+eNXavI5ducQCwV6jYKEh/OWZCbswxha6d9+miVOgc
jUnh703dlTvl5M42m2jzqm176kJhWN7eNntxD76RFyfKcZD1rrr9MHovDmmevAEWFUk/Fdt2yPyF
NrgXBqw9gEP2UHEuVm2BsO7MSrNVOQKTcIOuiVpDoNlnGuYKMqQ+9LtxZ9hj95yY2YU0OyN06kHF
vKitJXAsOIkOvEPpiYggm8o7Px/2iRp8ZKfkiIPJ7HFhmjmJClwVV6z1wPlwjTjwuyROGLBWlPHO
spm8H4GQ9tLxDIUtWDzZWceAtzDI/MeuAoQNgN8T45bpdDpU8EiPEMHXrBCboiN/KI0FLqP5VqMO
2ZR+64aTTR6lNnVMC4TAehlRcWKw/pKIQ2voYJkTVUU9qeVtlZcoT6ahC2VqT4teE4CbHLCqtskr
N1S9yBwrixL8aIuB9HZcZgPK68oe4yBxnV1gJ/3SNJPgpsuVvZIdD0JVZ/wAiPh5YFJsKCr+Lee8
PxTG+ZiNj9xD3BZ87OPo0s5mEzDnP+VLCQ4dDCLmrWMpPLpvnB7CT1zm6NYtU7D1huyqN7l6rCav
XFO7TheWKszr7294n24sHrhhSMmCPwQ4NihWP27wODhrjVgxtIhWs6CwX1ur2dvlHFWQfnrXeRy8
I04TVKPgW34cZyQ97K5Six7gxQC8DCgc1AI9zo/YeeCrdonLgtg0R2B6q/dU1c05lsgJMQWzjSdA
Aw2uWzMnDqXUxycwa7uyBtypDqY9Vgt/UHdsCvwLz67RHUp7rreTYQ4rOEYEIViMKrTNrohEzo1F
gG7WIxnG9Mf3k/+xpTcvABSB/nxxt0HHx0L4+EjQcgoXqhbv2GdQyWrB9klGbv58DMAP0OFBg/45
y6XSfk5M7blHo8GhohtyRMHjnLkofPUivw8yX8h/q9NEWvJCKFSHva7hJuLwpwR44vcvckLW+Hu2
0H/FNKEDS3EH+zhIWwLLSLnjHht/5YBlsGthe5ShdbForai4ht05hHHrP6NN/TOqAxwFqjgYh75D
LL+9Ws8nitiDzj26Ae4Dcgy5GkJenJvBz5UW1gKu8gB/PIRGA7P5+HbZADvKyVDu0TJGGtLAVWEq
JrSIpIh9gz6YLi6zcJNZZ0DY90XmZAtrBMPX8XaAC2/RpeniQJWXgRrviAOb3amzjdDvYe7LOCwP
geI8ff+DzPP94cQ+eeKTH117Q27kUrjHwbzUAMrt+ueIevz7QT4V4/M34sJcC5ODScG/P85LjfDI
ERAURkFOpl7AOjJCWutKI2SreuzWZ0b7dLk+Ge2kgPMqCLnbEaM5e36V/2xDD83hPFIXL+mtelKR
byJeI8wP5wb+PJfIWfEA/MG/+J1n9vEtR1rmtjf69tGojA3K8LU5lb+Kpnj5/v0+7fYIdQK4AzNm
yCJhFXUymc3Y5wO1EvtIU5LEvisvZcbLkE/g6SnzRVBwdlsbfRGLLL4f+asXBKBCZktVGB6cnjO1
yoNBCbxg5bwFw2uS7B2QFL4f4/MuNL8dqIcz9R0g7Ql8VbTMwV0JY9gZiXhuh2o6Zz4xr+mPa/7j
EPTj71R25jQNCkP0RR9mQofWcJ1PwwrgR0iIsTDp8/fv9PW8/ftOJ+czs61Oj5lrH5POWrY5rnCw
Z+H+4ftRPh+O7wvj32Hmqf1tlytFhiMCZScq6ZDd6id+SK792+mAy7b/kq/ZFm3SM0N+OZUQQII/
4wLzfpcm/TaksMAbKH3mHLsq63dMd3RtK+TmTWRs44RO3SJh+sUXLvKue0PvaJH7G68YklspIQoV
rn3lZhK33Ib+MGW+GkpzqdFejL5/zq9+ABzR7+UvDDNOz2hYDicgeXv20bJxG7BhcEyn0EnGM2v3
88YDv2EIzHHAwQ4UX8jHH0AnU4P7C7OPqjTDMjGw0yzHolqm1Zmf+ouB4ApFcO0gsOTyT9+n1Zxq
Dhz6yEt7naV8X5HyCa7A69pP376fuvnIOvlYEHuGNgfwaRzap2GF2EnatBy1dWwbC2oXU4ZZ6z9z
2Kajc0sOlnEuteOLJQW9N/jLaPwhosg++VhMI2tTN1XWMelLHZoWT0Okhq2sicE3HawNlGs6lMVQ
nVnLX2w8H8Y9+XrspKEo8YV1zBzvqqhxidbVmZ37xLdwvocAfv3t3eZ1+tvn4pZlAhflzjrayHTd
CKAgETa8R8BBMsaa6le1ANsoc/xHtBfSNQgd55jdX3wJeAJovufDwwFP+OMTdPg4CchWmN1HPkXI
MUfsMVKWVzku8/t2x3/Vy3KVPny/hk5M1P7z3v8d9X1efntvNN+dIu8xt7SfdJyC8xmiO1LdZ0T8
aLHOw2GEkxMIqGNkpb4VZgES/VQlvdugaS/zwHq12tSKHO2DiwW30zBv2m3fpRvX1me+4c9o2ftv
9O+znh5AlA+j73MLd5Uegpvq1oqntRvD9+lCvPIoQ4z5XOIgOIbHTjTHirvH76fr65X47xPQj7+R
8Fvu9FVjHV2kklbTJXXO3JDOLIJTxrZBhEMSjVcEZerNLocp1Ga6Sqmjl9+/yRebB3JpIM1DDq87
e2h+fBPfBhTR2wM9+sDZKu+VudkVdp/l1JvXWTXF34/25eeFuwNYlmAjfDa8YUS0aTJN9NjSfi2N
/pkp6y1R2WthjHHmYiN26YVqnUffqM+1K+Zt6WSfRIsFDiOQgKMlfHpvqYtO0LLq6fuyGTfWcwIZ
SBcnodxm8XBxrqL5+l0dXKopfLIQiXMytV47EU69AuOpJk6Zty7ptPIcvnqHuxHIaAbiqsp0WP+Z
rObvjxlHDnjvc1bHp8bMNFqJTBuXHEmymVi+rmzgHP25LswXNQNah7hrzqxcxCmfOpS6YzcO6STM
o7LuSa2hOXPQrGs2erwKSut2zKESAxFII2ay5XWs+37z58tpFpTObF0ftf37rvbbrpWhSdZU/uDg
1oDk7uYe/BJWdiFYOnsiyJoBqk+afmH251y3310xThYT0FM41QBZgAjUPzkDOR0sPx1r55i5qFXK
bJUFzlNpppENtXIo0RppyX1SrAoCE8oael4QWFEqgNdoLjibrmAGFk+gCzHPDPvcu7Rosay8YWno
n23/Rt3XOrHBTORhObX3zmjCWHQ8G4j9xRcx37MhU4KH0Of+liMSR1V55hzN/m6kRdzmz0NlI1fX
vODJxtY5xCgcPR6xlflbY0AYo70z+88XpRIeAax8uNnBn/1UAVYKMbDeRamk0C2qk12eiEixi1zA
PKmyQPwDxTp5/X7Z0C+2byxb3LPR7oZL1KmvGAAnpy3AwT2CAI50Bi/GRutnTQzjqDBhbeST+qmC
5bjH31jyMmTZsgEBqPfziFjTRUfRDTfTY9X3KH3k5Sy9aNw0coMpCfNhJ/Ppj1Ss79/z7897Gj8L
IlozE5Hso/YuqHdvGWdukGDen+6Nwcwohf0Lern4IcCH+XDtSQtPOaWbY0Ys+xcfBnQ0FB1BO2h/
NqDIbWzWI8g0ayKfkY3VeMHaHFK6Kqb+ste2G8FiQIfgF2cRyaYy6qoRFQMFumzDAC8MRHboubjj
Cd+aU7AJyulVEf81zY1Lo58QbeuKY+k0D+4kX3hK+TNX/vwFefd5mUCSaKLeYJmr9yY8cNLS30je
+bHZBK8l078qK/kRNO4yVeB1m8RAgkglfviTu0+c7pX743VHQCmuGydWFciEMvevleimuLbQqbBt
RsK2ClZdgR6R7fcxz9w9Hn4Np/9Lt+6Rpl68yZI+D5rsae1FbqVeCreU+Iv1HoAcaPhwVUcrQ/bd
rRTdazPCed96Gbi/U4StgirbkoyuPTk9DBl99XN1qYndbiT4aRe2Lsi+y0zsD4iPXSnhIDk29X4x
n8LENzjmsEieBLuEMSuHgIodcyd9c6TYG1QvGFUrYtiHgBO+TKpgCYsOaAVKf217VRyAoZgzMASm
fun03A5xKHdh1TEBUr+z9UbzUCbiJa+NnUyra+RXLRHhsy3z4UUjpxdcZRmmxI0n1d0ICq/SAhPj
wOoaeYUXtEyuYWhK8EeHTcnMPfWQUJNMzlbnzTWrsDKMcTmiqQ31+rVyWlydq5uel11UuM5dIdvr
Ns2S0AEXOPR6yeICphxLLmkH9r9ThGAw3wltMXxThbkhVZ0uBUfQfIOA23gc/Qcns+2wYvzgT/6T
16QK189qhSRadCp6X4QS8cLo5nS7ybV3HbN/NB6IxqRBzBIY3ZscWGCU9SDY9J6+4My4N01gghYF
o9rrk192Biufytrm3Odx75rICpT80iuy9WCOW/B20MX0n5ucHmB7tK2a6bkXPRiFdrbN62lrq3oj
vG5pOeMmKSpQ6ev0aJTvV2lYqJgy8Bd5grYLpN43ox3Ak07rn/6U3Fpd4x2QIbM2Bnie5bV5nTg9
uMPwM9rak78rPHlfmsm2EAOJRNfJsM+wN2U1GPU25QYuFqi9OukPNz0ZtgYkLPFg2dHojYuqnm5z
cPxXjfCtreNw8DQc59gTGtu+PMiSPOKa8mxa3Wvf0p+28O9gPMwWbeY0EYfnaISUv6ehUDDvA6F5
bXoKnBSSy51TJv1lMU3WQWTE3XpT38VSSjS9LCdqE5Bmus63Di2r0dD3VX1RyExGue7ObGanN1rw
ioDBYzd7b6cjW+HjVsayQidMmd4h7ch6TA60hyI/20yyXKf07vuT5PSa/j5WYEJU6UCe/pkkgCQ/
t7PxaylnJ6qjgG+/PleRuidb8zwGhP7wjwEpDdjsydYsi26UgS68g/tY4jaHxLDQu8hjP7YRJRR7
BwAY9+MK7dM/LEHex4XLLTSqM/XtVKPqgpeOTnHgHjLrkCYy7IK7qZrO1HJfvRxkzLD7Q4gW5Mwn
16g8zSuZCs899P6dYQxRS7EN8nvpnOm/nci60OKZVWO4CcMo2IRH+6nLWWqMRjOx1kX6BaJSeJLZ
j/mo/UUBukKU1MWANi65hlDkB0WvLs6AtKDkZbcMfP1lYDTkkiTZT97B33uUd5AWrbD/4T/L0bdH
swszhXuLgnwJ6pNpjcgZkGokAwsApZvZQtMAEUcdQ9t8J/1CA+GSHq6lmoGbpbc9VESrP1uZ6HYC
/kVRh40cMLR1MrEe+r4TyIfWMRUEtHGC5m65dHFB+X6Yz7gBuqoUXAVAAOCrfwrPQ+O66nH206Nb
JOMisIt+7Qf1QkM5EQY47knAVtUAWU8OHwNm0ANuMvUuM0UdWZmLOYMCZ1HYTCwgIPqRGTKLXcGM
yynzzvVgv3xWPC181Ex4cH8yXRyrQJgahO+jf1nBbLy4qNDFD4v1bAiA2KWb4LK8Ktf9XbFPjehs
yMKnyzbybUG+MNEbhfDxk7CwT3s1DDB+OCpCriaqLZB1auj1C+OOW7jfq7TxQS8b21lFkYG8XqIv
DfehKksfG6c95910+uWhPJw7IB6MdeFeB07rx21Sz4Vy0gt9rNhxUjd5GYQu7iDtNJwBtD6hhRgI
CxG7CPYSeD2crMR0GCWxDGM8DkDt7DJbEj5TBybct8rYxbXIyIJfZ1bljL/8Xp2hhQhlPTYtClNw
xz3tYWbT6GV2MmVH5o1dGFT7xCxvYRkJloWhX+FXeT0v562l5U1v+VtD26+KutmZHfRTgTw/BrIg
wLYxseuYp49htpb0hkpkxzn6d04nHC/cjQerytkZhp7LRzutak5Hm3/x34phO7dAVmQYrcuHa9df
kzI5U4ecVgmnI5wcRbnFx8KCNPQ4Jy1US3/zN4uhPTdvn47Vk3mbl9Rvb0I8ZvKet9lRlNKKR3+A
SXeT5Gt8BUAe0VxfDD2EnE1S4RQUlYyHLMfuMgFjMXSpojJNXFBaehKC2qTObHmfpvn9duECLUOA
AHj/Jx9Oy/phRBiMPgSjxq6uw/ZceM5XI3horgVQNGO3Oi1Pa5NlA8YeD7Yqo6qVIUGj7fsvBPvN
p08E7tnohPjBLJqAFdPHOYb2kJkdegRHatTzpcKW61r3T03psJDy4GdZyjud+zFJYcWBcjysquze
kuY9BIy4JmJuW6vZmZRCvsmGHQKmcA1NvR5waGtG7dg8QPXzMHasWhhF4odJ4WJ7s7007LLsqdLD
RZnC15Sr9UTNHdyg7trRn6DLq/dmU8euLBduWy9rLm58O78cHP5SsbGKkxLin7Q/yoxBGoXHGFP7
JzP8txxRsUEjF16Qo57wEFsJCtKlk/hPPZWXJOiX7tCtFZnWvEMckSVG9JgtuOx09XUQiDYSw/gQ
ZHTV59nj4JM9uCR+3E3kMOgACioIiCOQAw64aq+ZUb9CdkJi5GwvcNAc8IbXBrUvfBPnvQv9GgTA
cIVt/XaHwJt+CY+bah0MNnhXBbSXntceAputaid/BgUPhtwCsMsomyGsiCNDJfvrwqyeuWCHtmvX
w0C3IP6kURbAGqgU9lUfgHI1msFKa/NnbtG9luyC1PWLzYcgJByceXhvrTOF2049ApTPepRF7jAN
lw0ZpwdhSIh2h+5Wq3QlLKScBUOJGkKNB593W0mDK+j0LnJlPKu0fEs862CkHbyfoXONVCHScLDx
CaL19ZZKDqb6BGk24oqiEtwJlVT7fKAXvFBHrJTLpiuw8/oKLkKuIAeWiXsp0ioubPwdUF4ZZKJ6
FwzkxneRf4ZSaw3tJxS3rvPUKVDuDRTrfpVeSx/UUbN+GvxgFtamMbpMS1bXTuhnY730OU0jq6Xg
ajOYq+Q6gUOvN6YVlPuoWMJOG1edIyGfLfSeBf1D4s/DWROaB1UxXfKu6ELCcigwpLrrQDpEj5As
aY0wB5sotq5b34bzE33hRXKRQfS5mFoO8baAx08HjORH07iIWmceXYupLhZ0HA+eM1x6NUx1wXk1
QzAGXxWnbz2jAjoP8LtxK4G1fZru00DgwUdyNWTTWwVZXYSQ1DYsM+iHieraha2REm7a+sajOK0b
ZZPYMTwZWXa3dSfrwZMgjo9DArucxIAlMTe6qHEShJdx2EBbIxoibefD1N7CoTgF6iC6EohkDlmb
YXrJqtfekbYpKm/OUAdXYFkP/XM6AO/K/TqLfTE120ZPCoh1v2tqeBP3ZvFaiHIWPY/uevBSaEZ1
Z0XYMXQ4YisIjYoGUeXkUGurvN7B3scOhzR7q1Q5LBsDEj/idv2GBDmWeUeuMvy8sncWLc1mYWVf
Pxlt0W2Ton0mRLLIUZ17T5vGiRJ3fM19N4tbD2V7iyrmHn5vWUik+ZqIHFoWWquITAPbtX2bLn0o
bztIHxc5tAN4pPTK4BB4QoO+Izl/JFLB1cvm92ZavWU+N6JsLPAj+z/wCnyNPbgNWa5Bk8z5tAiA
cC96Wlz5xoi3T6c7qEdY2HnSX1YQs6wLfIywZO28cIRWESbOwg0JRbYgzMXui9wlYdeXxyRAPCRU
nn5EvWSGAoIpLISxQ7l5FeT1WrHsTnug+UNrGxpedkja8QcHFhM2XG4pyR4by7tzNFSKKLPh8Zl4
8sLk07Fx+dU4WevAyM2lqco28piEo4NLGXQuxqUkPpAX+UhYUoSmrDbwW7hyTeNpGOQtzCk4vma8
ALMH4HppD2ZvlocsgNV8JfywIHqVlJBhgi2ehkHRbgOidkXTlFEbTPCjELd1YG5AiHuoci6i3AuO
bem9TJn/Kpj5s3WbZVeTX6pn+GCL4CfTYq/1+MY6AzztyoCrQLJptd9F5qScuNEmqAit2gLEgs+V
ETgRDeQycJIHY6o1SNxshV/pEn7ZIKtrU2LxQ0CFa+C1MVnPlsEeJ50/UXQrohI4dudjEUOCB5A5
r17JZNyBDXEN6W4MWHJLOvvGbQITH0pzNMt8CoUFKTb8J155V79B9PyY5HYeDcgnByF/I0drCX49
ixuVjVFetpdy0pixMXZScpFVDNZOyt5UgXuTS+wBptVjuvM6tKR7BV0xXRadvjTRP59F8xFJVb2C
toNEBoE77Wj9CGTAwt7gFyKFAIEb9QXgtGPqAB3iVQvLjNoDDR2LUrNVNog7INU/KYj+MCYC5mcN
bzLveGyw9JhaE6ICavhM5eYFKOJ1NCqxL9X0A7lmGXBY/SxG8yWT3j24gRdzS9cSw9WU08sCRg+h
yYPXolLLYkp/wCL6iIbiWpRtfjvvG1FZjZvMhW58dMaLLHDBeub5RU8hVDLVHbd1GqlMvgzFcKFq
1w2z3A3AkccjSSsAbDklP+FU8Jo2xk1Z2S/MhJsJUnhfDOob2H2AfMAOUcbCzy8r0WAC8itTGfj8
MLN+a76ghIJdWAqkCeJsAHFVFrpoKuLDKfddLaMu9aZlhiM9ZlB8RNrNXZDc9XKYQNruLXlIVSPC
gYtryid03FudxXaPi1FJ3SggAmhiQ+8cw7hzkryARqdFr4Q6gPqcLfOTjSxNtIP7oVi4uIzHLTwN
orYdLrSQB0u5KaaP/GgRdxWaDsxPjQz+Mq53U0pwHvHhxvXsBzJa/c7pyRQqf+hDu6tgVgQxM/j1
euGPYOIMruEC2xwQXmX31yXFF0Pa7snoxshPm+ukJDclkWtc1u/G1jqQCrGsaTmFXl5cmUIfDFlc
FLgsuXyqIgBAez7Yj5BERkbZXxKXXFFfPhpweosCY/zlTtlWNNPFQJDjmBfLrrUfGEQ4PbLDIidD
f682IIDgQMBawZ+UqR8LO0/XQz48tgljMdHZsrPcveWkm74uboEl7VI+XpljvWO5uzHGDHRkC/6Z
bpvAP3jIt33KIbbP/L2dOAufYgmZk75Q1FwmdnesXO+2LKo1qhU/qvpyo8b8WDu4V9j5Q+BWsQNN
GuRQ47rqhQGTmulOeuK6BfEGzNA8lB7bBH0DqYtXblErVVEp5Yaqcj1lsOmmE0vDAqhPL/stadsm
RGAmjwpuvLb9tAZOd+tn/UtK2i1EKksv0dekH36Ckw8LbjiihMzlL32QQite9j+oaKGH8+lRuBKd
5hLJrq0rVhLnVgh7ASuE/ioyBXmrzT5Gy2VpOMEVMbSKEm3v3M5CjELtvyWlfcdhfwK3oR/opUFL
DyMCf6zaDUiod4qzC1eXT55uXCimjGkhJw72j98juEk/29ACKdU+kMBewNb2duDo84v2IL1uJer+
DXL7t87xYqHrnaOnw5CRx8ptjyRP3rime6aYF6Y1tkyoQjaqb+5LBQS7nsznAO1MnbtbZvawNemy
YtFCtbWwKqNeemq0wsrEufF97XLipg0sj4LeDkQPTC0YDXxKVSrkQPu59XyU8Ri3V7A/XdOfc0ad
GcPRB/kP/4NQmVNi/TwmQoigAoZp8pyz+LFcIpNF4X/eGAe6AolzCRfSFVIGIyiuzvW0T3Gi05Hm
wu234tfSJtVOUBiHOW0C7hiIQOkfEJcDH3TfRKLZOSDovWD9CJZ8fLUTgAbeCqKB6ZVxYBtzC3Xj
EgbsS3fV4FNA5FJ5EyysFewkOlixm7HzBPvF+MwPOk/ed08wF8S/vXKL5idoXZhce8WvZovXIso2
AqFcBbIkz4z1Rd0L8gn15sBzRIOdMmsmZlrCojo5DFGz87dyP64zmJwGbzXCss/N7Scy/fxj/j7a
yZsVthRjZpPkwHbgey7U9WybC6wR4jisVrkqV+cS+D5JQDAkdMQAf5F3BsfHU9CJAzOBKUxgHFAU
HUYaJ9th9X9JO4/luJUti34RIuDNFCiUZZEsenGCoCgJ3ifs1/eC2lyxyFa91z26gxshEAUg8+Q5
e69doyBzY/wfz6OXP8xvhqcflk/lEjP9c4NoEVWaAAMBFKIJOWsqVL2SJBQrDg/S3gOp2Wibdqdu
LzWIln/m7H1BnA0LnsnLAiM9+xhTQZenzE3nVJQ6DkL2OhHt2Di8rDVuRWRe+CQ/Cc74SckyZL0h
R3Zplpx9IVnGG6M3mnXq8EP5cRybnqnO8olThrUySnnCmo1tasZIxaSvPyG5uCqmUHJBEVwlY35s
AdS4Ss95Ml88h+ryqmfpLwKVTvFAtYoZjyK1vMDA/KRA+v13M3xEnMMNqOeKJ8qiwJDLyDoVRbcf
ZONAPmy9QhskAVDDrNC10k3JWZjBtdVuusC4v/CxffGgaHkvozgZlBVkhY8ftpF2vUiYBZxmy/Zp
Er9L6XwbgUzzjRmjQTncylZ46GkwdJ18l6vtRg1by8tl8PdtQdkv+ViN3eRi7uDvKeDZK2RpwAY1
on0QPHwSylexTA86M059XLw5kppynpa/GS2ntDoFwua08oNwJGvXm8Ivw+yhakIKMSAwnq7E35oi
29vAnvTSeraFtpHjYq3q2U1AW4YCMt2CCgSBpYEDS7Oau4m6FdPudWaK+1hKeteCpOkmJkVzIMG4
zeunyihfxKwFbsoRVY6np6QMHiK9vKYejSC+KaonK/FVo1bAEeRwGwrkoZJU7ayxfQOBY23YbwvX
5LDjt6NDNRKXJqSloUXL0t1Pg/HE8ehZ40hSi+FG6ad5Najs7FZTjV5nDy9qOx7CRvLaZL7Vmvi9
GOv7uZ9Mr7IUCWiZkfpTEYgLX9fvQeKHR8FobplEMJkDvWjbZ1/XCFRRqRNGc6rZHytq4kQTu9nQ
jxNHm8kq7uuE7rng6G9mPwHyPQDfP8Rquiuxgmq0sQp0JhHec/5xZOq7sG/dlEag0stbWWoPMaGB
zVAdwKLBYeu8vLyaZRyqabpKIGsozjYNUmYAwXctMPYsbqu5s9BNZIfCTlaJOXlNjHYvilxtsjeE
VHKq6P/dzvryG7BeI+MmkwEd1McPZe4xRIZDbJ5yBNQQYbS9jczYAvVXjvEmnEEaFdUj1at34Qv9
3GtGMC4rQNBspOOf4n6jKe1FZQfGySEHhQNWThRKepR/tLgHb8nfXRU/8+8XrvlpC+ZmmYMxn2FV
Qol/tkvEvd0QF60b7BJilwGwBfBsHc13zZ8O7UF8+39e7myaMLeGXBE9ZbDjy155V90sidS0nTya
yBeBwF/+nhqhBswHKDLOsQE2vBAyTTXjFMdHkb2Yeub+/XbO53bLIJstliQenhkjvLOvRQowXspz
aJ7MvoL/EW4AHF0RPb4OtEuX+jSGQaELEWbhw+CcpJ74+FKClev0QO1YI7V0lZnXU44eRLrwBl64
yLlcw2LnBNDZGicZuJ9hv2t0Xyfp8e8/2vKIz5YYE7UxIlGQQEtOw8c7ASZTjVkVGuzMuh/q8q3g
x6otmsgaHD6JjvbF+L3fLOa/XfPstRuahoNkjTZrMlfk4jg31su4ZIX4RHy+TPTiaxoEbkuGl7TT
Lr3znypqHh0PDkEFIyqWlLP1JJnoMErVoJ/CN4hmnrYNGZq41gY3X+peKsc+V7lnVzubPCphNAqV
mRVHFjr7u4qtx49WljetOQWrbn+UVhfFx1+9N6gbZABP5Afw34+PFALvjNfY0E8o2jg6FztjHfsj
WlpPucZgbm2Y5B8vV/SfT0vLvf5x3WVx++OsgkiH0V1m6iexznbWe7ptjyg5Mi88pj8XZnx9VZO+
QYp4uWbaVK/KwLP+7bqOvwEDo6kpSyrcJ5d3lkQa4w5NP2W74L/4N0yUvci/dBhdEGmfPpw/rnRu
CwnHZuFEcyVpW/8K35S1tkrW7QZfLv7QJfDOB/Inr3nDXeWh3Uigf2ZW1va2u29+Dt8vucu/WF3/
vHHl7KHbAhxETCDCKUxeGul50N7+vk6oX6yuHy5w9nT1QZdjvDf6cnjapE8ILL1sRcyJ4zc7A0/w
f3H6p5X8MG2th2hr4KNP16BQD5cUPMvqer5+/PnTny30g6TrqOl4wVWQAcuhONw5G3176RF/fRk8
sTDyAF5/knlJkKPAJuu/N+N0H2/SneLLF49sXy6HQAn+5zpna0ScVWaZzMqyRijrtnVzP34tvYQ2
/N7ZlOvlLBreB9iALx/Cv7pFJHR8KagxDOd89e+zmcgmuabGMQUt7WkHn9wL5GZdp/M+bks/ioyt
2ZtPemHfTlqATrl7DfR5l9btJtOTTaDLR3Oc0OX2HWAPZv8XXrvlWX581sCl/pn4nwu8kWHGZi+Y
+C+OppIWSLnR9/Kb6mfEesC/WTm0XgpfbKYtqvQ9oN31pdft86e1/Al4h9keF1fD2Y4BZ0eNFF1D
dDBkD7o53RdlfMGB8+njwjRMQhKRmaQIUmqe7cJ1LhfOELIj2uYqTkI3GAiHVeqdMZfrv/+gn28G
MyTvsin/lkyeH3zjYkR3XVpgj9LKM5vID8dLXcivNgKMH/gFoddRVJw75sdCzMS7y1zjytzEW+Vg
J9eVcLtHRMf1xvGFb0er+XEJ7OnFirlCKEM0Iprp77f6WciBPhRhFV8vx1gFY9PHDSkVIqk7BcRT
cVW/LTF1IDWYX7tLsOq/8DF9UbxzQRxc9BR09tez96Qdaslqk9I+DftqJ27CfbcOH2ZfdSM/8y65
l7/Y5DUEc7QQwHdipj1b741xMHUavfYpnaECM7LsgkWNecnRrnx6M5ff8I/rnC37ZaQWpQ2anRYo
k9CHJVIrPRFsv8qvUHLsx8d4Ha6N1YUn9+Xd8bmRe4SJllS8j08uquRINmLH+v3V6wSt0VZOPSzu
hm+6gVv4Mvil3cVq7Ys9HbAHsrjl9cX3d/bCVHMrajgx1ql6HxZ36SZ81bbKc7nHZerlOwZTON9d
jXu+dNr8YiGmawd/anFrqdq5FFCq4ZTbvWydev2qV361m7wGR0y1SOJB+Bg3F5SHv9esj8vqByn4
+QFmwLjOV8r1kLvvJLfcW9vuaO/mZ3tnF25MppC6apbP5DZ6BN/va2550/wLReMXD5rTGlYjiJP4
zj/hHdUSsF3e66cRD4acAMNCndHe//11+voiqNJgmzhL9PfHtylI+gnsfKefOqZvVhx5QcJ8Ijn8
/SpfLXvcC7BKQnUW/MPZZdBO5F1n1hxr6LZoZGNotXxoc7EJonKb4Tl3ov4On/C6mF6RzHt53nqm
0j4BTn4R8bSuSrwc3TcNNlxZG/iDDNch8ujvf+VXvwVqeYdBDb5LGhsff4u+lZxaMiv9lMR3eWmv
7Ih2e2NeWHo/7zKc78GmGgs29TPzJxOhJgq1nU5q2aw1/WFKLy0RX16B8xunVqZen1g8mYrSKkfg
cCrlrYGRMZdn/9/9pbgH5P2won7DaM8Wgx6YZIFOZjqBtPfMAb1hOOzr/sLU5cv7WPLsOKihyj2f
nmXC0rpGpW5i/uzSMh2M8sJi+nkFX+7jnyucreBO3g7kChTTKZP2k0KEgKJ7jcwtheO/XVugdodD
DU4KRe8nWG6yRKPEdjCexjDxtO4XbdoLV/hiS18OdotnmOY9W+zZNyajoUmEnI+nZJfeWduArNRy
B1L9945+aVGmbcTX8HGZ/HA5c5l9/nGkndBV5n1QjKcmNK6KJgvcUkGdVpt5xJA6qh2G8UJy6Mu2
jVfUcPWsgVa9kydPSRp867u2u26zeBslNFbUucFN1yduMDY7G2mPLjmZa2cWLMZkNNx2UKgVrPi5
augzBl343gzL0DzVBnco8r00zk+a0m9zkd4WadvQyh3feIqOJyXqJjQ4bJlNTou2Cndd+DvdOPsl
Mum9X6BNjTipVvONrO/rKKJHlhP5VMUZGr/gDa+wtZnKuEGTBszOkpNNaua3Ic2ZqhVXxTztMPXu
jWz2Ml3sIZeukqp/Tyz+jTT2TWneoKvYjJW0BWb5JEnSjy4ur1Iz8ItWeskd49grgqSYKtnapXSt
04swnOlVcpxN4QTvuhOuLCfzeg3x4TBg7ZXa2JOFiH19NGo/F4n8XW0yyRUiwLgXW1jktVbxNA2R
WB6OO2WKMrcf8NrZnKeeADQ066obk1WjDMZVNBL8nZYDz6luPKwOFDFGmnt2UDcuEUSP9M81Vxdq
5oMhD98MOyFPCK8EwshEoplBwed1uozGkAOTGyKcW3UaWWadlry3pf7T7kR9VLRYvJWTFdBVsoNk
rbVMDSQNpV9oltNOlnTEYETKodKRIUCgtV2jnNFWkSwhlW2E4Y6teG91K3ZLM/wOC/VXOqbRVRz3
/fMEgXAzqqWzziILgKkTS7vAJgHHGgglMBmT7UYyT+6LyHQ2iMjs27JaGLmTUeCES/jBl332AK/Z
8VHU9odO6sEloqpaoZF7ypLkBN5/rczpE7qiaqsFirlhTBZuJ6ZUuau2OaSFKf5pDLmJxxPYhlJm
e4v8yCVUKPHLKL4qKxKa4rHtQPxy2yXHmBX6JRSW8nzX2/HWlrJyraaFscauOG+bQv5uFirhIhHZ
FoWpkKIj835oWajvFZaTdQ4SUrOUaOGKtH44JNfDNMhuG3SzVzT6yPcSZqu8KO5IetFXrdkiksvi
t3bofmUx3qzBtr6DmA/WbWWt1MaePHzdNWpE6Z1z0lPgVMdQL28UIe4MAjFJimJUqcbks0waIjY+
3nCtVOZjYmgoXWb9WAyIdcniGJDbDqZfSDBwG4RGMHkNb0zmQzkktAm0wmOAx7/XY/cxeSfBoXGP
qRE0XtvqAGNj5DWEi+xpWhduXTAUMyv5OZ5Kyl3LoIKom5emInZH7m5DEb/Ikjp6em6OKzs1tjof
pJvqyP1Mwk/WWjlfFw4a1EUbavC7u3PPvzENpYY6UMHLE8mKZxviRperb7aslCsjqEhZ7ONjXAx+
F4/XwlBXlYnu2Eqs1KNie0qdZKdLzbMN3cgZ9btMlu5tSMXjLB5Eb/2K1OCV0KQHK+NMUIyZq0nQ
hnNY4BvG+/Ft6YjOm1hC1lVdIeHT5G5TEFvjmWBNOfLFD4oCvtnQnxCcsYZH49Yq7F9jPfxy1Ezf
jBMqJSzO0soohuWYU1xD6n23CpOvQBZra0anCJA22Blmo3t1HssrvS9MdzThV84SgVdqZVW8gx0R
PtMT3e6coUq+g83q8JvJt1UIMzcO1NcJq5oVqd9KNLXkbpDdxcd1YjnMV3Z7WykrqViTFkRWatA+
j3JzlyqJKgj4IrgnVUGYZUptewLRsY9BK/WsOkj9UljbkXezsTBmE/czeMYi6bJK8M5jVBVH7LnW
TVXNvW/lSevKjDD2TmBEK1mNghlFvNHcT11Rf4ubVKNatGuMxHUah7wr4gCB9y4Z9X3Z2fW3WtPk
e3inKenXfXeawCaDWBDXFZrQrW2F2qbBEPyK3lg5YI+THmSp1G76rrffZ7vGshIWWCeHWKzGOtd8
k4g1rCV9uSkdxg9OnTAhak3w21Ez74dBIm9Ije/mIIwvnE2+qFcAwyG8kUkBlVHVfdxzw2Z06JlP
06kto9ckbRlBICNFB1duoka/UA5/ebGFYg1ccYkwOK8n5jl0zHqYTmM6PNFWvqfC32h6sA6mNLxQ
FH8uvbEBkreILgMqxydLbGb3SmW3zXSq2mwvif45JuQIcvCF3+/SZc6mK+2cj3EbcBldP/TlMVSu
autCu+rrSyBkWQIB4ZqelcaLoFwhinY6iYEds24e8qRb9UHw+PcK/JMt0dD4xaC+yXTf5M9yNpHn
5RzaYqINMPg1zb9FIVQfxbbcLEohOXaxhnvOrXzdHP8vXT8wRpzGTc6ln8zF2WAaU6IiCmXO507j
s8jeL9zdF6U/LTIOGMx6mYqe94vQ844wfdP/vLvmwfTmrXUH1dhlod5mp2F7qZ5dXuazahYfKu0i
siUZkJ6T19KaA6noOWsQp7X911G7n7soPDXmQBz/FLpu5/Go/SjPUlnzy6Fv8ZzmRR1PwqJWknG8
3IXDrws/4xc1+ofLLZ/4HzV6VI2OaB1eRorPfcyQXmzhrTNqkVcJYc+XmkRfvvt/3N1Zq7Yc69EQ
TTWdNDsnz8uCaa7vFNFfWJguXebsK8ZVbzemyWXQjFrKXezcaBflol++gH/cytni1zp2LLKRk2Ft
30b2w1QWF1a8TzkYfMAGbTyVNix+U1RFH59Nhge1jAe7PxGhzp41PCInWoXTzSBPvpEJP5vkVVc3
+356ImhyT8jaa0OknjQfjbx2o/InR5SfnMK///2dYcH9/CkA1yH/0sHtjFZ2+fn/eGkUCgcOxppy
AvPwluXN9CN07Hd0S3sRqtId7ou9VXLSG1vpqlKnOyyzwHdlndNzl7lkM4JPMgZ728XioVP7a+zL
JNIE3dNQ90gKLXPbmj2epQrvhxpOfpDIL/rQb9BNUVMSFW5Xw1qexmjXt8OrPE73g6muJ4FLYSaw
I5Vv5iy7TutxN7fdXlD1uINQD1Wn3zi1dUevax/a1XXTBZtI1R77sj30XX4Mw/xVawFOQW48yVXy
ZnXGbpbHW8MYr4Y02451sDNreVfI+hrT6kFTwtMAe9qVpI5Iia4G096+VqayNcp+jdR5l1sUJmmQ
n4yoviVh9S3r4bvoWfE+B7LsOnqxjztlHQ7NrhHKVdo3r+NUerPeN6uq6R8Mdbzum+oth3jvWnNd
u2U+zV43zu+6VJjotMyWKs28Zmx7Uxeliea7TtCk2z9a0b0ofaRtChvJLbzFrZCGQyCbyF+TofPj
ROvomHEUt1sOebL4zjoLq39UjlLknGJHia6tcimRUwwkskA67xgWirFsyUl1GLUpLW3WUO+2c118
h8aNp8Oeb8oqv50wvaW64oFo32dwC5pqvk6mYitjldJUtXVFFvmj1F8lRb1JAhg5NCWqXn2OpAV9
HMiIzGUmHGa2qwLzbor7bcXvHjXBqTNVZmeyvI3QQeb6hudznXQn/AzbPopib0Jpl5TRoR1sYk5r
lXCIdHwMzG7aVCV5s0Fg/+SQPLm6Kh2zgsLahupl5O1Bq62NWUtbq5VfrMlS8UjUHoO5BzJqKpf+
xPXUEfGZzOa0IvbnxZDsJf7Nd4rpKhiMjFq7+0l23Z1S4CrCnHVfpc42m+vQyzR8I4TsrWazvVaN
9B5QFI7WVEZjEGDMJx4T5esubbQXMThvLd5Ea1iS44LgLVSWR1Q2tLMDsgIHLcPn6YhmPVf1a1U4
hMTi4kkbNfL7Cp9INsXYs1JMY3E4XeElbLb48Qq3SuOfqsF4rIrmjRxKW75ggkD6fcdj93Xe/0no
T3WbLVGWYesJffyBH2tL0Gm+qPRNDgEUr8QsPpSq9CpI9XOLlpbYlMlE0aTXwolsTyki9bbT2swV
VD9eGmW4M6zmh9qpoZ8SpuuXgcwJUi2ftEmaoCTRAdFLKDahTkjgMBJHZM7z3micRyWa75NER9RI
Coc39nT09UQiwgRfJfvzc0VYiVsTdSMwnOndeNQm5SDs4rGyrGty0bBnRqV6iKPgalmy3Fbv1nzG
63rWn0BnKGuF127798Xxq5LYUpZ8F5rQsDLO6u+sraNem+fxFMLmILQS0tjWMNN11lwQa3y1/Sz6
V7CiOK3N85QrNaZ0kMOM+ofmWZnKrpRu/n4rX22if17hrDQYIyfu5XbZq5NgCZNbdcYMnMe80GH9
YoLPhPiPOznb5uxQikllplUcPykv+JBQuhrgmw6xn5P5hEUf30B9rflMW1em//d7/GIn+3Dts0Kh
CORJ1A3lTyUXd1Xg6F5kFs0N2r7tAGgvb5UfWsEYmeKvv/DzXnqAZ/VDlvcMBgtu22qSlSmP8Awv
jf+Xl+2sZKX8pnAgGYITwPk7UuPTw4uDoLwyfswOqUpFecQy9dBIebOtMnOvEl9f0/urwmYVlvLD
kEa/ojh/6LVwFapvItLdRpS3Q6DSX3IASR2lYrr0/JcW+t/+yrP3jMxMRQoXZhi12ou2CvcKeHhY
sV76Lzgnlpfp/GJULEyy6Ol/ljnWNVG36lCisVc6aAIERRHvrWD20QKk886FOvTCM7bPOuASIzsV
/TVHPXrdKa23oLhI2P9yxQGzDweEOYV8PgOpOyvuiMSaToAI9vMVeU7H5nneSMfRV3z9QJT4tbXS
dn//bv6Xj/afqy4P9Y8SEMV43eP5nVApjOt5bayLmzFZLyfM7JDuuitzbR9mqtWb6MJn8/Wq9M+F
z07PYYMfXuokJC2O7FH6HVVicR01vnCDX8x4l1Xpn+ssj/aPGywlWsG57Iyn4LHzdc/0srV2qPci
XmVrkAS+sR8xE7UOujSacdvkRDl3H6fej0s3/PU79M8fclZsF/AxSI/m+SqD8I1B2vRWdP/3p/nl
b7oY3+gYARP6Xe//ca/QN0m3rrjXTHty+luy4uzxx98v8dWxlmCS/77E+ZeQkJMMPI1LzCbWqFli
w5fLW9T5SPvmRvajcJgOZqFIlwSdX/58v30ACLRs5fysojaWMTYKF6agpICFchE//R9ujaaARSwC
cplzMYleyAZ52NZ4MvqaOqx1m/hbB+1gmqTVpJED0v38+wW/vKU/Lnj27WkCUWyYcksEy1Mtfc+0
C8P4r94Hh7vB2cMyCXDk47uftuk0DkIZTs3ch26Nlsq1E/UqqC6qnX4rK8/W48UmsIhbccwQ7fPx
UlBR67yqxHDKNetBdKwXOjM0RxjfcWpvu0EcK6l8QrW+5dh4rzXSJb0VbiAucfYnIEJH3MBqzJn2
XHng9JnTtbUxn7Qgz3xRWt8lDVUkOVhuP1LFge4U/qDpWyeP36rSMGmaj99KbDJu1PZ3aQ6BLEjD
dhOr8sak7YrEfnAjzZno/s76RpnjW8WYdSK/GfckJQiVVsv9zJavWjH/zKrgRi5VL3Rqv6SB7pbd
5BdhLGMuqX+ScQXLS0z5uonbg97K15M1bmJLPfZtfNKGVHH5fddyPR5wnV+LMHmVRHTd2+JQlfmj
lBgHa67uI2GudUeADM1v6UavHLl4SefplvbhscP/bKr5Cujgddrr6xr/UaEovpWEx7Y3jklr3ZIJ
NLvqoN47k/ONpsgdEZLfBKJ3PGzE5oFhXieWFC1CxoeyLX4YfXjsnOa9ryJSCgTKzMp51sccMXEF
7BK68i824JG+v3bEBTQwFLb9Ts+OaAXhBcNOBbak/Uqm9gWb8irUIY4KWXlOALo50HX2vWrdGpq4
Cm3pgfPWa5KLvTlU74SgP8hKcDNV9bYs0iu5K9ZNH7+FU3dP6uJmaBJfMfRNKjfXkOWqbVlq04ZJ
Dxgx52ZUsj1Q59LLVXOXjsWumxlhzL+H1FnFuFCtf44xivB0gn7S0n/pW9JtjfQtatW3Totv40H7
xnFYXXembLmDlJ7axH5oDc68gVzdaJq4pdr11Wx+kZXpKp9BofZy/uToTIejeS9Vzh64zkO4SD8A
ulWTAxmm5bKFw4RuUPZBMBzatuEYAyd7hRt/Xkvk6maYrDUZ5GzcyWioY2fd5sndUDW3eqD7jtHi
S5eM67jhrFX2yon8ehoRenKVWwjRkua214xHp8huxpDe/ZxE2yxqqXsjwK6jUxIXRxNj7EgalJV3
fW6qVZQp4Fg5nArbeU7iIPJFqnwXiOrxiusLY9m+l4AUuckYZfuhgCpRyNk+D6Uno3f2bAYdzqfe
8GQ9Mr0unJ+jikm8KR10OMFj0D9VRXzrlOp6JpK1MULhVkX9VOotQvzmWznr92FWOdD/DNkjOuTU
tfZPucc43oGlSbriaOUDRK8etEFqH22HiZ0WhW9lHH+rwvQ1Cet3TUZppMzDsxypnU9MKRmBMoGi
bfCTlnOx06AVTJ21ZfC8g0mzsedxdqVI3U0dXYtqJGQ5zvRXSDLfzEnZNNJY31A24MoVKVSLrNvP
+nzQijC64u82oe2Th2KF02tTGOY2k5WogUSBslNTOmLx2gIGTsoMM+4bleF0CWbAaTejTMZZJXoP
xbHuC+qAqJK/l2kR+GE4gI/hLw1rcacm6RuDdubWsSAuAUWUpopDNkM5nvKifEaK8J6O5iMD1XtG
pnfRrG4MK/eHhK+rja/ldtwmQISzsl7FgfIQqRHRpHdE3K/QKd0oxnQF/+6hj5VdS1zFqs7zaNUK
bV4RD3QnabXXJfMacQsIYl19lmrrmAbFUTPK61moqyis/M6qiHkUeyervoVl8jRO4W7EKRp00Tah
JzxNaF1Tx3zg/P6QNs7G6rIns7U9yYZzIHdJuZLDeROO+VVhWO8Ii1F6J0kEdyhU6TlwghPCep3K
SLmJ4RN6Utn0G13EW1OejnoqTobWPebSiJukvJckgaZVHpnw1ggHjMbYBpWztWrtPu0rCXCG7cdy
rrlqza+vpjgq2+E91Kr4xo6EtbK1Plk76B3WwKZKDw6j7DLAPiST8S0ZaWClACtU+idplu6Htiyv
QQc1K0Ixi9tOFP1ukFP91uI1F1lxzJg+uIOqate9Rcsy0Nvaa+fM2imB/US3IXUbW3qKA6n3FZFf
RUZQu0JR7qdCuZ3T6p558S4x+axzUEBZW6EpKfTZDevwuRlig4jnZNU7aIaFAtxpmd3boQOnXGq9
xoRYJIoRnqjCp+20ELfIXXRcLR9CXKOx5ZuaeT331on0mTX+0kenzqxDPY03ckxYxSByFBgG02Mn
VzdDWd5x+CrdYenWWqNxzZSwW4XZ8oySovvhdGCzdMWCtVPOdDCN/sly5n2aLyunUPelVPR+lmQ3
9RTpu0FCahM5SBWsbmWpNhqiUZJceYrB8fXOTgF0uaJ7O9OQkrZikG4NBzJprEiuhPBh0hgb93HF
Sh7x8qe6uupRbST8f+IzheIpaQ6+IxmvqibLt6GNzyeW+xtg457GZV0qBGhnk9mBQa45Mgb64OlW
GZ3qSPxkezTomvZuZ0r3tTYdxwR0MbICVJ8apoeZlkZhqY2rhiESg7R+R66YbFFBjneGMpNeGpqV
H/bwjSAt47fLrPIQ5054mMNiXCeSdJDC9J3Yn/t+7p8zicCWAHHKOrBimmWlsycuZ++UqeFPbbCN
qhzwEOPzJAIgFZqpRmZqK3yraUIfQYayEtgyAbKxqMGJXTOuPRRdr7tWEWWroivfQMHdpXL8IIZS
0LAcbvq2sT2rBaObafaI5zh5NwdKIKA1ChZzGaDHXG/rBso2iFTJDy1Z4Poeug0BUakLDes2KMxw
Y9VA/eIpvanSftcHs1iFtAbdWOj9uhfjU4u5jD9DMjy7cDSXSXb+HDvAnPWMkkGwQwK0QcMQ3Erh
fDVPmJaH9hQ1A+oO6C5NII+eE3c/4ymveYWJkWXQdm+xp0kyk/9uUBugYLXsVmPZg5ga0t08w5TV
7HUbgL5DOWBbCdTW2L6NE2srC+sYtuLo6LVvgcTOU/XKQsrjSZgwcWRnnrAQi8GFJ2cZjD1Ptba0
QzER7yrU+9yyn1hNT5OT7yAe7qJa+JrOkq6ZuLq70NgafXedQ+qutfi5k1Aqx+KetiXyLr5ghgPJ
d/aBG2CtKxh3WzGq22AUvlBSkCjyse/kfY/kATf7wUjie9UuYbgot2GioCXq161RX5XZLOhhK09E
kl7RJXwIVeskZ+xNet7PK2nE6VWp66Qt9oUCJjEM0pesSG/qFix3A0HJSwvVXnKXyb0J5mbVZQNo
xGjYQ9Knn1vcyaT5rErqZ3CNKq53vvfU1O8iVgwA4ZusyTaKPR1sO0Cb3GsHM5AtXyeYLKy7wGvq
/MrhxTnG2sxtKxD3wrxgoY6D1p+d5jj2QOAsJXgYFM4FqiKdytgY3VCk+oohs74qI0Hy6cTpkXFq
4o4VJNhU1VwGa8Rlhjt6BYcYoOO3Vkes0hSB8+ZE0s1oBojSHQ0FmySWUQYHNrWQUe5QovRT+tik
ys5Ji/m2aZwe/UTUbKIhgmY+BjsH7yq6udyzumFTDezAjJC6N6ucXokCBMYnFxDyZhIGghqO2cgL
xT4+QQYxMutHlwX8qrO8jY3membdl8ZmIw/Fj14Rj1MoH4hox6k/DPbVIDk/AicKV8KK+GZV2F1Z
Jj1EWg5bAWULPSXplbnbBroMPCFpukPuCA5q1N8yYABykIyuxCYA6SDfSqG6QTUN9JHfiXDmkyOR
9qmGJCLGQyp5TiR+hLFyTMb0oUqmOw3BY5f068xhViOUTdwlG1XvHwFi/CSRe8NXwE84hS+tjiMv
ID6q0+pneQkxTk1Rr2XCUPsg+tWMEWnUY3OTqNo+LoxrtcX+LbStpiQgB8LbMmancJr5J23HyE87
/RgGBfB9bd8V3eQ69ng/NeaNXukPHchW5KCrpKvuEwmWtojsFyURwu274LF2TGKQ/4O089qNGwvS
8BMRYA63zQ5qtRItyZJ1Q1iyzZwzn34/zgIzLYrbxMwOPHeGq8/hCXWq/tDsfcW7TV30QSjlRuye
WuDFo0ZX3Zg9mfRJApU25OBZ27Jv7tjyR0WtgfQq4zHN62PgWeGGGwXRzeA1FIN9VfpHNfHpXEkI
N4rDz7EyIXqNtDGDXH2Tw/Y5VpNtNhrPeF384Y1ybSSwd0x6dr4h3td9dpLF8Nadbi4hjK7rob1F
3/82TYEESXyWQS9RD033dNWu4843AezlIJHIq9D8EtlpOJaeVJdeHynNq+EJb8CM/G2hG4eJsq3W
4zbP2jsXyGgVVqe0zStbsBSSbkvcaGLDc4jG3RgedA950jJ0P0KBhRkk0pNIVlvikLAp4tTbkJ7Y
lozKf+61b62H7iNpa2bz1NiXJqJ4YX0t9tHWyCUnSf2XsQcoShNu0DUs0/FnN7XnNMMsoyilK7BI
r7EkTC51LUlZ8oMCDWvb26fDsFVU7zbLmqfQ96+ttnn09VGyjVDhlZkE5Ska0y0Qz5M2TKhCAIvY
FOBWinc7bqKIUpprOO+pzjArAkBPAypDy2ZCrc/qEFGSl0KZJKPDKXuwDMke0QjMejaofDuUNf5z
GnmrvL9cyVmoRp9HVeb14SHtq7KOR6ft/X1mISIQeu9WaPxO45prCgeO7eWAXzWuAAVJk3o1yhi4
eSqzaqKPhCImJhIV6W27zX+h87b1doLd2uFd+k2/kl/Sw6pY0RLG5DzmrMBvNlWCSKwMUiI17uIO
//rQaF/dIDtobblvBJpwCq3Pe+RtKZKU7YfkZnewcY9VoGTWCqpiqXh2/mNmtS1Bdb08bpiAvJwM
lm6VKFib46WKPCUtKIKGMdFyZj1ANTLlHqfRaY7Lm+gbd/x1gyAgBLpy1+5wRqf3vEvu17A1izV5
JJKQiIAENeH8P9fSjH6yGKEk7pi39PGvmzvhBYGP7Da/io7dtjkOj8pv8707FSvlwsUpPYs7a6Il
fuOTWsBXaYTH0n1QmxURkwVuEJgoJNKQvILVBq3t88CKltdwiSQgFdbwYWpk6QoefJJKZSaj75lf
id5TnwZPhXWb5STU6nGUzN3gcsIBvMzxCRMT9wmzk13rq4ds/AWyrFxbV0tfXSfH4H9YcNwFn3+k
hRqX58s6fZgsfuwM/7YFwmIgmuyiriNEz3H8KmNrWWaYa5jPxRhsk+LXEL5mYXJIcalxO28vu+kh
nSidAQKzsbqLwpvCEpA5De1WiJ0hcL9rZXhMdXAkf+ohvtNdPLRz8xhZ1kM38PjqXJQE6aG61a1S
l7YbFEcr+clTjP4el0SRPHq9sAlU3IiKVRe+hU4e+iuwuBQTD7Mvpg017zAtE9wWiBxNXOWGB5tt
wDI2X1sHKt7KPltoKVi0v2FxIkjBmT2bcLgSOrXBBnrJpDCttldh9ceAZJF0vLUaSnGi+Ovy6bmw
0GHCgq1lb8E3nPcSTGgSZVPkU6UfLezs2EjFyipaOp8/hZidlb1XNWXbFIS4r2/6G2MfvgY7d0t+
s0MvtnsCZL6qk7dQ7ifmJHimSMBS59IvUSnkQuvD08my74l142JBVuwvz9z/Ma5/YkxTe9ZiIkUk
CjqugFEbfMCFTWXjo0e7ULiV95QAr9BRXpvL5c/1T8zZXYcoOf2NuOydQlMOcVcACbeM4QFCxoM7
hEc5zrdtmB/jwT0pefxUV2h35oYi3BollV0PxNTlSVg4IT7N8+zbqsNoNEHI8tHlapc1b62OVjIC
3gr6bf8h0iRGCPmXi2iOVUUxPi/0NOwdCxaGN6B+WnUbWX7uxrUO94JGC2sGrw9YfgqqPnNOWVbU
vSLmRsdll/yMvE28DR/Np3bYSLZnZ/tgiw/W2oWzdNOdB50zyyKTNxn07c5xDZtqKWS2xpa2AEbs
FpDCZlB3gmO+Zg+gYlZb34ur6p8BzxE+Pn62lsHrzzHd+KTLzVtv+b8uf77FDXkWYtbga3wcrIzK
6kC1vRfhSR3vSu3l/xdidqWKVk6LI3CZQRS5eGtuK+S3234NNL02ktm2j1SYw0XEh5LMdx1pYxc3
xqL9c3ksC1k0jFyydwkNJgQqZ/sczo+R9wNLMOYwKX5C9nq0VJlWfQmyQ8xX9tbyUXYWbr6NLUlu
vULn6xwQBf8eZTvwdt+42rEiK47BaxXZ3rZfw3kszuRZ1Flyx/HZNRhAdA63A1W52qT/1H3TsvDn
5cn8P4anILMJbl/7gmDTTTQIA4nh6dom+Cbb8u8i2mCPcHCv9NhW7OJXacdv4tpKWdpWoOopUIlA
Hb+IFmQ0BarBC/iIFYSIEw4NK+OaVvTnFx4yMSr+SADzQGzOaRdU1DtBwv/FqSrLyXXhXesL46YR
bpXkoc9gkhV4ACaBsm0T7A7j+mU6P8UU686VH/L1qckPQS9GFMmTsEiebT01MamkgBV1xkflvt+m
D+ZB2tLfRAgQylt6FRypv/yUdp60gQH/Ev3rnY87C9n0JJagAgyb7RYUy3DGpGLimE36qFJYgA4Z
gZkt6GWtjPRrhvY51GynWKolADVuaye+iR9gLe6yt6bZQlP7Ftz435Qd8pu5o78L2+rU/7gc++t2
kZGEoEPKUBW4+rNJNilmhakIOl8Ub5voJGsf5Zrk79dj53OI2dlm+BKGAiPYwYHKZAZpLwzs0sUL
AQnSMYhWJnN5QFQ0ddg09E7m2a6cF27dezBqmmQH5PaNjvmNVZUrb7kF1tA0KkSMZUR+ZVbI50St
IBuqi4E4ypBMeXT8Uy3g/oLPkWxdGiLKZIAjGqHcypjo2oDeP3IRHjF+V3RLmkg/1oreXHVDenSn
WnlNKWIbFMqfEojxf5iTSSvGAPcmoWk1W8p+3RdKFvFbywzsaORvY0s5oHd5vLyWvh5NMkIq/4SZ
LWNBjLzCclFRqsoGq5nKu5MK83A5xsJW+RRjdrz7RhfBpJswPVLlkBTea0WsbQXFR0gF+9QeavEu
mXRYL4ddHJqmIboho7wjz2fQNNpI7sqJY9SkjhxrxyzsHy+HWFq4CEb/HWI2e26XdpLeqz2NmvAB
uO19EgIxN8Pi+XKcxRkEqDYBopHmUGc73hglI1fRXXQQqZ3g5DoOoRV10Ki2qq2QIb9qpkaxx49i
RYTii+2zhuIMaxDSAbRerpjZ1gxZg3HQ9GSEhWVtyQ1/dL3x0ifyXi32ho/2l+tRlM+UW1ADb/Qc
rs0yu9VLHeF+XfiZVRLE0DoFe+yn9FJw6muGfier1a4S9V+9Dxsi1gdvg53csPL9Fz8O1Q4RUiUO
hvNjMpPL2uhqnps99lxijjfRTxND2stfZqF+wwTxQKc0oJOjzc+uJI2rJkkmIYjtYEv79EG8rd76
o/GKENk2OYi/NHrH3z0apg/JdrgqXoa17GIhq/n8E+TPx1qPDZMHNmj6CSPtiY1xr+2VK9p4+/C7
5VRP4Jeu16wZp5U9yzgYNg7k3PUmpM7ZnvayJhstPegdpCGq8b6O71X1Y/j3rm6ygoYLLpCIoPHc
m637aJITaVuiyCHC5aPxltNhuPwBl1bJeYjZTad4PZdFwJMn8P5yL3ryEuN6NKzt5TBLhxE0NxNT
R7QndX36GWc1AoC8vHx8wrT9iw/6p7/9//37s5MoiXoYPdNjRMfHI2iAuqwUKpcygvMBzD54m8hj
oqkMgP6ttu2qFlb9GL83NYAAULy9XQ+w2C8PauHboH2HOij6VxTe9NmgYCrI1NfH0smEhzx1KlXa
JFq98mUWgpCn/vNlprP37MuUFh8/RsrbCbFTwRsNv5zfebRyjq7N3izzMEatjYXSZ5WlJ6V6zHHR
HtqT1CmbISh3/3rWzgc0VweWy9QDusLzt8WbPZk8d2qqov3H5SiLydTZvBmzm4GWWmG6MkNSpE16
BFw23HqO/AvVCLvdNUey/GvecbZ+8ncWcMaVc3flqxmzMw9k5iBlA4M09RYJi4A+KJ1nafz3K/DT
XM4OoL7vXXR+qFYI7nPaZWijh5vQj1a+2MrqMGZnUN6UndwAKnEShPv76qlSQryHeXQj/dF77n9Y
8FxVsLhgt06E/M8LvuFdLVXTmFBWB0j0W6JiR2a8MnNLB96kfjMlRxPrezZz2TgWcI7k1imM6A/m
Dd8wlvf+/UjQEZukJGUK8/CsPo/ED3LPqvO4dSI4xELVb4wcBRb/9+WVvvB1EHlHbRDhKuqA89aT
3OkW8L+hcYYGz07wYHWn2Eb5aEqJk1bD/nK0BSErxOjOws3OoxpAKtTOrvlL2gD28yPAts3k1AO9
Ub5aEzNY2EegwyeQugFgiNL/5ymk8yIERlI0jh/72y5z6O3XUrXynRbY3pPA3j9RZrtVHyGtt27T
OJkfhhvAAwWqOKbd4CRZxdmzJwgPSpMc5R6epNLkP0XPsI1R3PaQmGA02qpXPNeR8dIaL0W/QjZc
mgGcvyepDzLFL7LfxLRqMTNrxzVDuyzBxAqYNgFPvPxdl8Ig5KvDZ2TFftETUbpuqBDzwkByKjkp
ORCodlNhrXU5zFf/EpgNqiZN+pisImneOVKSAnxdXJXO4ILh0GT9VHGnNdmjqmK9a5p3Ypt7GyRT
ZMBZl2MvbHkdbVfE9NHPx8hmliJ4mZZgFugWTmh2thyX+0GMV3aHPK2UWd5JDPY6lUjakfMtn+XQ
v/HqKVAddbXNsENbewucIN6jBNU8m8fypO2Co+Vg1LpNqkN6AM4rbtZ4S3+9Hb78DAzDoC4hzffl
bdEmQTcqAQY2uDfmR5S6JhORjfiY3Uh2bde31bu1skwXqBx82LOQ0+yf5SmKOviyHDLyyUgaEdkd
dDQIWsJ17KwdCgsn3qdQ01o+C9Wp6VDIJqOzINSDJbQTMq+68UFty3ZuNY+X182ClOznoc3yPNcd
xtCsGVq7V/8o+woY+kt07TmTpZX4OKLX0WNM9+yv5MxLxxLcGNg5sCaRo5zXg2S1sVyrNAun/sDY
9F7/U92VP6Qrywag9GFcw0Dq/4hb3NZX+7uLQz4Lrc3QMaKK1YcfMsUYce8gXZzCrb+XTok9ybwM
2+ahfu5Oqy/F6TSfL9vzqLPTXoRCIw4YNzvaZtzXR0T6rj6abfqtXvX0WDjuJnEcUzOpTyLTM4vU
5KgOm+Nk2dyequGpgxefKNnKmbp04JwHmV0rbdBVRePrlWN0aKq231OIIJeX5kKEqdGIcLMMt4MX
/ued4Km9VOp5VTmp8l4VxwhT48sBFio7iI2wmWTRAFwxv38N2ahbWXVLJ4Eb0kxG4iVKILaZSSfV
iA5hIjcgu9Es+/dheU+j/kk19KvLVanj4ZriAuboY3bbd+NDbbn3gSH9ME18ZLPgIc+Au1+OuXCq
UML6J+bsa3XZkLS+ZpSOqPIesfz9mP2Wy8I2JHljjh+Xgy3N6/nTcXaEiaYvpXKpMK9t/g1djJc8
ciktoxgZVsjbNleDkG8vh1wa33nI2fWHcmovC6NcOqNU7qo86DdV6b0NVnEnDmZtF/KqjLnydTtP
2vAY1mHGZTC5n1dn0wu6VLe8j8Nj91OdWLzZNpwuBclGdNSzAYGu5RfTPzk7Qc5DzlF9RTOMEuy+
0inRKG51FfvUl1wPb3zf9uuPuMMcVFiZ18VPSX3NlMlnVHUu0qy7eSsKiMY4ffuamNU1NKWd1cdI
diZ2ZhpAstdQfUtFPfAif4ecP6E7tRQFTxlKRyiqLYquj63RfJhpfirz+HcSJNuuyB6bRH/H2Lve
dGNx0It+L6r1fd4b8raRtBOIFOQ941HaNRFmWlVvfCv77EeTwlK4vO6WziiFrhuGj9NJMud4NjQ1
lMYg42saMwCHDj4hxUp1ZfcuHOhMyd9R1NmFZeGarntNWToK5rZe3W3ryLvBbPk/9Gg+xZmfuHpt
yCHKT395Xpi/x3qj3USOvw9s49Btc0jBD7U9XOlYaF8Fj6s35OKWOhvm7JBq8ECPBI/wIQ4F7ROa
oTttl91MUsKlHazieFa+3bywP+ZCNShxUzpdhy2qaO4MwXy8vDyWysOfZnT6DWfZHPzVJqd/8L8z
+o7RULzNbPem2/c7fe+echSS17yUFk+Js1mcnb6xmaL2HDOL7X7ytEwOwVHdq1erqNC1RTlLHLHL
BmmrMn21tbE+8Cg/jBsXeswmLzfNFqn6m3jn7VfxCkuJo4Hh3PT+kBfs98hJdGOsYk7BbX5MvvtP
xj59TA6Crb3pT5qj/EHgY1tV9nBYE3VZHPFZ5NnHBIWpkhuk2G6LV4Xq2abYQmhdc+9cXJZnUWbf
T4ZtpLkZS8YtTWNbNdkxTOk5XV6Ya0FmH0/MPUkrFYJ03p82P3nDt8v//uIiPBvE7D7OPQ86YcJH
astjZiBU1QUPvXcy4sOYBCclCHZSs/KiWEwBzkLOajdJ6AqmliccxTUaCdV1Yb7G+D5pJnJo0Vq+
sbyx6b9gFIrMwNfnS6WpeTeG0ypUr5W9tG3TjXeNGwbYIABqqSNs/ds1iMVXr1wwJso/UecvFylF
fAwX+dIpduWNtm8OLYlAukFQ+6p6FffhVbTtrsSbBPeP7GQmm7UdsDZsbXZDhF6IoJEYTMOW9uVR
RxaNTV/tJ3nM/Lrf1XZ+yF4ur6XVoLN7oR5Br7bjFLQ89vIGmvZ1a+7dK/VD3nfH4Be+4yQCG3Nl
jyxv978/8RxPEwpZZ2UVYbl6bb2r7ArGpa+vdCcWMIefv+nsVEmlPsYhnTDC1bhX9vWv7BoH7ZO7
DwDXS7vxTb1CG8bOri7P6rTDvySTZ0tpdswMolQUGdQXp8p/w7XcmO43paSO0649PRYDIYSBiBB1
XGrSn69ALU6sGqY4RbFJlFw29pLxiAfQRguL//LBziLNToAiMvI2TT2GBG3XHQb457CNk7UwiwfN
WZhZ5l9XbqfCBS64BiYOMhqQVbOLsMFBFWtvwoO6/KEWU3DYCTg5Q6/h3vs8f6rQCYqeU6AJ8u9e
8l2P++9qcVWKx86Td5ocr9S6lqp84ICoRoO1p843L7mXSh8pGdxFp5gIghgEWPs84HuJciBfh4Gm
HtUAMajylhrnq1+II+RWz9ziDHFSWzLxArnEfeghPoaXcnrlav3AR2h9FAaNDpa1+BBm6WPBU2Zl
opb2K9VAntXgJhBdmX2XMvArIxN5zsdaYZsKvPMR+0h0zS9/j6X1fBZmbjHYgbGA+UYYBU0Tn4dG
PvweuvA2sla640tVR0PXgJqZPFi+lq0rN/ejMmKLTkawQrZRrsoTB902+wUFcSX3X5g8k3tseuNR
QP6C7KYeoSkuahSO1L9YeDm3z95qfXxh46A+PCFpp3X1BYo51B5qIWFbOFkOYrd514y3hNJxZegs
rud//ZUsynj8IRAV8emtcZZ4G1UPGLHzM6dQM+xBXhHU3RTijaWuHN9fVwNlBypIKOnyH6iMz3HM
SokRTgllB+Ey6RBG8dEc4VdmcqtsfKwu/vXiw0536h3SEcMdcI6r8QqRRobQS1SHrVNT9u8VrDdj
bJzEyFfyqaWRwX8BAcfbFsDubDtpatv4MSvGiTtlm8byr0a1rqMqfOjjFXjDciSQs6BXtelK+jyH
eULvz9UZVJkE1zh9bSzjrfCEh0xwLi+Kr4t8UrfCCQfl8r+q+Z8D+VI3gEP0ckdQfwcmyqnivfAf
AJWfg0yjPVt5g5/IcRoSxMrvY+tJb161YGXRfc3ewYPhiMZIoMd9sVlSOi0V3aHNHHwubD345YXy
7t/P1HmE2SAkfZDhCdSZ4yI9V0QgbPtxi9DEynJe+iCAi8C3KWiSQ5L9PFedktaDKFeZ08Gu6II/
qinYvfp4eSwLWTPTdRZllmH5ll/SOSNKtYvuzGvd7tNNdQgfwRzZ43X+ExeQnbLL7q/yAwJbazmz
PqWnnzOtCb2HxTZILQvLw9nyHpo6Rl+k4SgyhFOWUczI02OnScjPAtbwXsz6NWweUlm8ZiPclK60
NdzstS1phPjAEkwI/aaM/YlfqXsrLcSdnskvNSoXVtvurFLfRIjFoOf9rRDSdI8LD7o2iY+wcH3v
l8J985ecs9OJ7UuLaEk5dFsd9Oeg56ecgkQrwyFXp84vEA4STbndlzFCxG6db0oZCYcwQn9J3rqG
8JOzG2ptdjIKY1cp6IdV5nNmYesNfhC3+m9V/xF7/r3qqbsmlg/ZsFYB/XpSfJ7K2bJMAJkIssuy
5Azc5taHGJ4i+begJPvLS2YtzuxUx01EMD087p1RVHdFb24gtdht9VNfxTB+ze4YEUe5LONpxY6b
ZXfKZDhkVqzNUOk3teAfau02KT27H59UCB+WtzaFi1vuLODsMaVYrVtllFAdS/6ToY2h6Kdx/PcF
S1JVABuqNCmH6nPt0EhCuTDSrNQZmwIDQdmuMl4YazCopaFQlkYdHLMLJDVncyeUo5W1lZk6tYCE
UfchefeN+XR5JSwdtecxZtPViGbU04pOHS4oG72tTUXV+3KIxWHAQTYmHAT1hNlFa5YVbDpRpmQQ
ZMe2zbf0RQ+FsXL3LSw0ml3g7jHPgNUkz5Z0OCS1EKeIrZlSm+HtqkCJb0K655KBXFqfYe+EO9LY
lv7KXloo6CNhic8AfRLWAqns50M+atJ4UEOTQjJ6aK4ovWm+qm+U0bsx9UnbITL9zdAr+U7r3fhK
kEN17ylJikIwXWhFbNFa4q5O8TWuQwWx/Cq9A3B5K1Q6/kFCjCFm1forF9OXz65S1SFRJcfCzo5k
6vNv9hIlHxWxLh0rSw9KCdOgOV7+6l8xfITgFidnhH3FNT5bvYMWtkFmjoUjYtwtZRtY1v1xeKZ1
ZdzV1+1397G5Ca/iq+q+ePQd9dtK+Olq/XQrTeEnKU7ED6ZvMwsvx6HO62IgGfe1n634u6heiiSy
e41CDjWAoZSezVb7FgnmN8GP9032Gsg//8Nv+ItGw8KH1T2nDGVRH4olonCYnCFLZsXHMj3JvlNL
mY39kk0Fcaughys1iEmnu6IybGEdHzXt4PlETJA8kCSUlL808pQgNSuhmH7ELWp3V9KVgNTweD3u
Sls4rnHLv1avmfazaPMenmoGPlqZRGvBAICjOVQ860KUf7GkP4y2vKeLuPvLXvxwebKnXfZlmOx8
AEoTGGyOCYxNI9U8OaVqIaVXIaTMOkd7uNYQz9gH7sprEjnXlXCznKvVpC6XxYRZTd1fct5PcoTj
PkvifYAOF4SXA5436JQNP63BfUlNZIia0dj5Lo6z2Ay2R0mm0xikjyNSOmEa/0hRjbeHPjmGmveo
jmhOKMO+9Zs7XPmec097lpsBNCpnzaaSJfwM0M+1qzq+w/1S3kogzHeilxt2LrfqJhpgvKhFjMJW
J6pb09SPyMTBUx93bTfGm85izbUabg6+IDg+//y2HJB+K4ySE1oKNu3oDZtYq/90cfwUGYW4KTAN
2/O4iTeS21YboyxwjPOrLczm98jo7wTVuBEGEaBshmWAG9A4VdEqCiPOwjEYamilqER5UvDiZfVe
7+BAFU3xqMfqHfbur/Fo3UH/k1Evy/sdLXblB6bWCF5Flt0VPk6rwk1fS291HyGrFSCZmsTye0s2
uWkN5a7v8muxFNKrwfXL3aCV97JePDVK99so5W99UR7FRtyZUfQ0IGdhA845odv1mFXCh2A1H0Bk
H/x8OOpNeSNVyhOCs9Imb8NfjRHel3X+HWeHGz/u0AYVtnqg3YSl95p16SEQJW8XogLqK+59pOmI
eqbqky+UO6/O7nsTLqI8BuDlAB8GaGPz7bv3ttFPtVcjSuSKJ8vtj2Yh/QorOcfHQbyP0v5+1MW9
6XYdloxNwJXcXQt4HwpC4qgyBhX4DN67YnzSygLumIrdkBtUFBxhqftBdju4xquHQ60r9Td6Vve2
Maj5yq33FUo6bXTURZS/bj4qOGyQs2dgKtVqlLdu7uRDfVTq6ICg2SZIs0Pe3OHfVqffE0Xel7lw
VyNUg/jdmhf5V5wcehIUJqb/Eer/Qkz1PV/jj5o4Jf6BV3ECvQyBF8h2MUahI0J3vnWXBsFjVQkP
hhfeSFRMy1H/Tbl95TaVl4+9SUwDF2YIGPp0G53NRtYFATKlVu64mjVu9KzwbSlNT6M1FLacoy5f
6OzbQj16QYBqSXRlduiHWqOL1J7xNKiCaMekmhvMXUGppiqqcpVyjIbmt9oPCAE03R/JFX8lufdd
d9XMrtQEf7BSS/et4BrHqDBRiQxFAIP4ce4wMCkeKz2aDkAQimOJHZYVxzu/qB8SXfpu5qhsqUa/
Eavsrpebk1GLz5XScTBoEbR5GXvTqIaDGCb6tRQnia3U+bVZx9FVVRTHDAXVrakN6pVqRd9CPUY1
MCrQq/W1k5SPAyDcJr9te+uXOqBpqY5/pKH+HnXDrZtaWz1Xf7iYE0WB6OTNsLUybycLaN/yWdIi
vbXK5D6vfRA1AlaIfYnyjzKeQs3/2QfKUe+B73atdCMqwy4fjD+NFj2RmG20DMyrZsRHXQZl1MeP
qSodxJHMaszCX3XaPbcxOoMqaM7Qv4ks97vX6eO2Lsv71K8fejkAGRhzRPlKftdGg4bNVvM0JFqw
cenObMJYOTRa+BBq/B0tFJ1IxzNK0/pfpNDyYRzA9InZWzxI/UYbkh9+5X2zIuXV88Rt6snRJkmF
W/x9rnB2y7aj7N0VWTVswrL/0MU02uSZAHSWY3WDztKtZvnbXECKzlCKeIfZ61E2UVUeeJ/VLrKr
Wq4dxUR9yPXszc0bNK9E77ooYcClMplllP1GPOw3SyWxgYg8DEP4XXK1m7J0P4QGMqZq5ltMjrC7
zfHETHP1mxvCxK2a5BAXEkUq8a2N5UcVi6osQ3LEkA5mggql4vHyTkRWiuWGx9FIMgRCh109yndJ
qMksYun3YETPaaHv/QAr+0AL7EKJnsVqNGxwPVtVL9Dg6yQ0R7u8sSMB1wpDvC79+LWK/R9SJP7y
NQQ6RV85uW5F49Eln69NHlqofD/kdbxVA1Sk3bKj5K6LD2WXxpt08N/11gedksXvaZbtK0841H2J
MqMePIg1EqVt/mdUzR9ub/3IlTa1OZyPUl/d6p70gq64tbucjywdT5xLsoq8AlXnL7pGqhwKkVGb
OdVt785/mDzi6OHvumzzv7DPtdLpUkAKfxSZ4CtAr5gXNI2+w7zIJ2DMHb6pNoXtHmng2zgsyZvc
Tu3ViAtJEO9SKrYihU2g57Mc2+oRRo6VkscjjPKNl+aTFGv2yx9rPDTcMThIodveB+2oY0BECtzk
ERpUpmTdaggE7HK9NQ9KluHBatXWLrC8eu0VsPQLeX9MagHGVOydnctWkSfBaAq5U+9Rw/8j3RhX
AGEP8jH8Xn63rodH+aq7klbKl18buvSXAMljCIGUjPylfqniMI04vJoDhW23E468Oox/ifbodDfM
q+zR2659i4UHHSENqiw8d6g1zgaaGLLbBFj/OlZgbBEkRk44W0l6v7zjkZkQdYOnDKy5yWbx8x1X
yLlcIoBAC8VCc54Ki5bK17hZrTwcv76npziGOBFvKMyT9H2OoyZk7hpmh5QzG20vOsGdG2+yChT+
VnqSToKdXkFMRh72kOMzlp2kXf0W7NdeMgvviU+/YtZsRZugI7mbfoWX2ZbyntfNvoqRthaHbbKm
xPKVWcGYeaNZOlBxPCznbRZdQhTByNwMAH521xyiw4d2EA7rbbCFZfIpzmxUmVXhmZgSJ8N5mssk
yV8vH3sLGw4iN8gl1JOkr9hsmPaYA5hW5sBIfLQq9xSI5rBtc82306RcE3dZGg5lDIjkiBho8Hk/
LxUEUvvaKLLcafXsHlnsx0ot16j+S8ueyiWWjVB4gJvPdpbQwMGX/Dh3kJG1Jf0NhNRO5sF0ed6W
Tm/1PMw01LMMMvcng3KTMDBfb7V6yLYFuud2nyc3TeHVu0wc4fV0tCn8OJ7MwnWA3MlL4g7XeYrW
7+Wfszbo2cSGotQPkh4wsSUCxSRiNbZPfjvsLodZWi14l6BuLbJilHkvXknIs8TOoA6d3fKksrPR
RQIk3asAmy5HWp5f5AUNFiWs8nkTLjA6vYVwkyHyaN2nD9JfoKIk4EDW7HiXHtYO5K8sDLY0HjAS
5Uhqt+qXGnGvok3fmpkjDrZ7oMN0iN8Dx99OHCJ81u38LXxzd2vibUs7gguADABJIJ3j+vMyQo0m
cnWZyr7cqE4qJtdBJn5cnsqltTGpqSjgwuXpmvscQokNPZWpLbDFj7SgbTQlttMzdSXK0gEM0UxF
54RzkYn8HKbKjTBIkyhzhryE7CsJ11Wv6ztfD16bov0ZmPGdmIyPMjAR6IvKY6YotW146vdCC0km
MjDdhfjHG4Nn2k0U2TJHqWBfa/gVdLV3r0SoOadC+qQraAYrvf8sNuNtFw/vvRs4eejv4xozUVqd
/WEMvMIeQvc3JdtkG3lRu+0AY28Eua+wjcVFIUqjg+wZKY8wnGUCXnnkNKFTZ8mucaMexWCDdqyi
/jQr18kw0Yjj/Im/us/0ER8HVKGGQBquhTgPJuVwyxbrWLEvz+jSZqP/DONdn/KS+Q5I3IgaTS1h
0dqa1z5Ot1730hTmESvJlcNsaYVMxuaICPEYVuf+eZU1+G6Z9LRHhq6mJJEf1dh4UPw1lOeXmj9b
TKPmR5F3MqabCzB2UKxcrx5SJxOzD3d6KFMqSjdJIjyKQVJt4l5G4L9e8SH/ilshLPkJHQ1N5aqz
ZsXzUkTjXGgJOwRjs1M0FK+1el+mzYlm74eSQYbMKhi1RcITu8vzn167tgeXRk6iD2oG+AceIrPz
uZV7sRtG7HbTksc34nC9TBnb2ohtQZZyr4/vl9fO0hc9jzetrbPbSRy6pE5wQ3W8xNyPpnRMrfwJ
Msfhchh1eVwTNkshAUQS9nOcfszwbq681IHigjvUEGFsRIdEGcUPRW8RgykGRDQQWFIrydxEk+49
sjhUBIR4RB1Y8TZJ2+8GBPcR/T6OuD34FCGLUDwIJcL8g+pYSv9uicmz3+WIngehiZB4fCNrFa6s
DcV5Kc5EuIhFZgcll1HVP4KMwe0BCGYoa+9NLNzhUfErLK0faVndtq51A3fy3g/c+z7Af0dWe3mr
R/AMQ6O6KrBs25gmMtyXJ2rxe5CNkx9PPfd5c8UNO7TQkyB1LCopgUixNe2VfaoinX850NJ9Alzu
70Dy5w9CNqdJWckHGcPwoe60xC77ak3oZnk0kzyszHUChvJzELGThj6qjMTxjaMfeQdR2Qbe/5B2
ZcuR4sD2i4gQO7wCtdpl493uF0UvbkBiE5uAr78Hz70zZUwUd3reOtoRlUhKSanMk+esMUUtvcpw
FIGv1cSTHA3MMytGobosZmaGB/lE89wdah/ZmIPrg8rOr8AQ70XBWrfP4vSd2ZztG9F2ed0RPbvr
Jfs2TvXVfixXzqOlc/18XLP7GFgcK9YTjMvGMxMiAqPDf6AqcdWWq7Hw4vYEdTCuY7DmgJzq80Ll
akdBgG9ld03U74dCh0DPgLaZWOff0c48oCcp3XRmsxaCL4QCnzK90yyfnT5ZlxgSeqAYoV3n3miZ
+7GuI6Ta5VWr3EH1+uWy0y8lt3Gb6CrcEZEO2AU+G2z0LC6LmvO7odDuO0FbaCdnkd/E6E2qnfoF
GNnvpYlnqW21OQ6QuoH0iLEz0cn5B1+C2AecDUD6TU/7z19SJngVaAq+JD7IZ2MDpXgPEgyI//9f
GZ0Fd8XSoq12QpEB0TNb34qwugLGj9/1xo9IObXDr8vDWdjon35/8q+zheyKCio8YBG6i53syUr1
7hC75H1kyP5cNrQU7gM+iCAEgwFn5EeS4czSKGSRj5yyD2wp3kw+skwfeCj0L/Kfw167XzG4dLwA
4ffRse+gAkBmTlo70L+QUk/uWhm1HiDaEOfpkNNVDKP3nU4FXnhyJC6UyqOQVA+GGAAYYeNiEZnz
sxdIJ9tRjMwNqX0oHZ1SDapmjqUFkuZvYArZCw48EyvNF03WPwQ0Pzd21b04dvOejf2PLHIH30X8
mA/KQbO7Wxpriter5gMx4KmWAg12PolGORKCYxIvck+tQW8cRWhGa8A7zk3jiuRptbHUFkck1t+l
0YNW6lBeg4p1CTIW5PmVa1UFmC2Oi4esVTep6N5ylK2ggKFhl+RJH9TZoN45Lj1GHH2+jjHuNRcy
foBSA2uZQ3ARfGzts6IrGmThkO9GCIf2NxNy3LrWfRu5eAGQMuRKdWyg0h71GeghTSXfjEoqvUY1
XlGpgzpoJcpAoTr14pImXlWxJ4eyk91FdG/H1nNN6IGr6RW1y5uS6TfGiAS/iIkBOIWCwppOXuIc
+uox0BjIEUJDA4oZQokzr60F9eqm2EjTkV4XqWC3pjkNALFD6icSz86gHdQyoncKQJwdWNQ9mypy
AxZW9Irp18IkIdQY8jWXXticnxxsdn9JSkgJ3cfkLi08Z2dvoU65tYJJGiELVVTz15niF7arjZYG
pLBtQFwA8fu8XUXVk0iyNLkD7/2xbcajEeUvJjVWLrApXp6V7m28j+EFQPAAKTY7dUZpViRlcXIX
QaF+a9fqbyVTrknuHOooOiqMXfM4f+wEFuLypl0cn2EAlgZ0BnADs9RORWrSppES35Xq82A9mPAL
ew2duWQDshIggQCcFRT4szlMXbTL4r+LOxuFa0jUBGaDKl1rrjzulg48PPiBe4IhCzi7+aMkz8El
pSfFHf/tul4faACdR378IN/Yc2Fu3MgH5Gjt1FtYOSAuXBAx4GGJp8hsAuPIVGL0ivA72btoD46S
m9xhj3zE4ydpxrtyEqlxsweKw21l6RauaORLHZABq6g+OF8geF2ft4y5LbuzRcBv5C7blXuoSsut
uyvQHib2l13lK1878qZoi0CMiiDVBpzx816A5qkBHGrO7qiivRWGuFVyK/X4pOLTVwXUFZEcBuJB
+R019m1aGgD8pMYTKvvMz/OG3HC7WgNxzcIiJMgn5B44QkHvgPyZNpt9oxgl5a4cQ0comT+A4BYp
urr327oYACpLD5COXqkBfPzm2V79sInSBbg3rKlje75XoSFmQiSpHEMrArpENDTfJJRB2jsfGa6I
BvwmudAgfCY9syE/O8EOECY+AALqN5Zy1EhsedY4lOhd0h9YUqkPCp7KPqv1TS34zrRwZUCrKPJU
0ddre4R8Pmj++nhQK+uTKvhXokSIBXEhqTOGWguhMwO0IWPmNTVek5A5lWEzlsEAbBhuuzVvnZZi
Pm3ocEG/Blp6IV4/250kMapYifsxLFNlo1vjlcKU52hs32ULxZIufxoVPbDT5oGpIwDKDX9O02Gr
d2s0xbPT6GMGzr5jDs8SCR0HYG+gztZJT1V1jzcnBbCUy5tl9kz4YmW2V8zO0aBWjNHK8hkICA/K
eAejeS0w0ylkDRzz22V7a6PSPu9NpczNhsVkDEXbgI01D6bkXFbwFf+Zt47977g+2KFQa/uCZFWQ
iMwH3o4h5+mNGYmd5HYWWDlUL5rWbKGdJ6Hjy54tkTAIgNnPDTFfoxRCgJJqP6Jcg8qCLffMxQu6
dwcILY/3Gvqt/CoZv2cNyuWZiFZ27Pyg/OujofQCrKeBjNH8kmMJYv1SYsf2r8Zv83pSrSIP1msb
lj4IxFeOycWVODM2C4KTqqlAoM7HMFOtwG22EprZJBUr/rVmZfr7WXCPPcSFiWpzaIy3rfGQ6D9j
Zq8s9pqN2cs9shzepShwhyk6H8FEGphYJ61cKxOsmZnFPiWk01QrKzBhNgl0VwLo9jO1VnoeF40A
l/SBTpqq4Z/ny8GhUtV6Ar9FUhSKop5QG1/2K2XvWXz6l6OdWZmtPWupkUMReQxrXWxIoyLN/nh5
n88yHV8szNad9QMQIU46hsivgwm0QDeLaPNHZH10P6bGn3jZ2XjmHsC7WOouxkPqZ8u4sct3bQ0h
vDZls9W3ap0WUOvFDR7JGzmqe0fUa7obizZc4DRQjkJFew4LMVsXiBtNGcI8HsPCFUDpCWOlw20p
EgF/3P/Z+ELgAgV3IgWFDc5813yXDQAoRAVP0G1E1kR65h3lf7kBSkLA+qIk+6WQ4QB/hmcb9gxX
lEfL7g0/7zU7UCt277bFtsS73yOqOJGiuUICd6PFZu9XY9wENVjIfaqpW/x25Q169uxQZcVtluYb
4QX6Fyf4Aqpwnzeb0fLEZiPcBm07SFal8puprhGgLm2EcxuzPEoCLYqKSWzobByBNjMQ2yOPrV43
zR/crOeGZnGLzLIGcGA4qDHqN3i8b2Wr3FIUoS9v7JU5c6bA7exAp1KFuqHDEJYM+tFizaMY5co9
uHQGgiMTwBWQq5gInD+biFkMjWZAZEOteDcZRFHvDFAnXR7G8rLgcQC4F9g+5x3aBZTkIiuNsCwZ
DxTUF4sCmG5+b2hPf2Boqq6h1RPPkXn638yz1OAU+znrnSumPPZ6feyMRxG/XbazuC5ndrTPk0Ym
qr0Br/JQ6G9WDbb9am23LC7LmYXZ1WRDv5dkGSywIj1WdfeoE3Fr6OXhvw1kGuiZgwEQDpBhCjOO
MI92pO0t8kcOhpQxSI+nLqB5eUGanVLJDDppKum3bgfl9PJBS8XKQBZd7MzK/FKykbgrTXcI8RUA
6dpen/WBzRO/Xq3Ar5maHWRQu1VGaTlDWLXxlhbfbKvzZHc05QoPwKILTJjpqdKP4sL097O1kej7
BBMhhhRnwMpZJ0DLtoq8u+wASzcUnu14KgMDgl7ZmZ+xJrGdSGB1RqiNpxrKPSPQ0ehmIO7g8Wyl
t3xx35xZm7lbQoTLWhXWFGptBSFeNXYr59kcX/JxC56PaDZtWtNqoACAjSrgz901yIfA89m/RCd9
p26G3Iv3zCt3azfP8shMF/x1KAqa88YxOzMazcy0AWxH/a7LnKNdiofLS7VkArVfqGvgjQW+5tlJ
nVp5PWY1wUYCDSCN0MhiPF22sORxqGii699wNaAVZ54dRW6t1307hEmroSgMGBzaMwx1c9nK0v45
tzK7pN1MaXIaySGEhOIhZQaU4KP0JDLI+dQUlcDL1hZnbSIMQ1MqpCuc2U2dyqGP40oMITN+E5QY
kDhasbA4Hh3EDKC4UMGYOHO4thRGpWaYtYb0Xlslnp1bWw2aCQZb2ayL6zPBZ1XI8WKBZpbSzhmp
rhRDSPPqFTm1R8dNt5mE8vblOVvKUyBziIwzGsbAqzY7FCjkuUsJFH4IyPrW7Ms3AXiM51TZHnWS
R97Vr3hZrLySFmfxzObsaOhyMrSDBZsmSPkqdHR1zE+1MjDQvHF5dIseAb4TS9dAb4nmlM/nqoht
C/sow3rFoId8t+Ifl39/6Ui1/vn9eS7JbFVh9jZWiZW67ySvKjqaLPwziW9GwMEvG1t0iTNjs0Mh
syDJ0AkY0+vXpLyvDaQJu+fLNpaX5u8J07XPE4b+hqQRCh8QVb8lvXEcm++mZQAkJu8vG1peGTD4
AIsA6pb5ZdSI0iwcSEyEOB1aP6vqXTJEaxnyNSMzR0udlEmtTnHIjeCWLLr9WEYrN/fyhP0zjvk+
jZqRRuo0Yd330UQ3kBlo9q3i/ktKoo+rDszsf8/X9B1nEUIxGImaqfBkoJYT844k3yx2X3Yrl/ba
aGa3gpY1FDpTsGIxE5XUpAq7lh6kPqabhojdZRf4AOTPM8LnY5rdDgC5o3OLYO60Btakbr8Ubco2
kWM8tAp91HjGNpaS2wfRZBwtgPRVBRq+ddy7oUb1iKrA/AI4w46VmcVbIoj1QyHqppdFdteZjvuk
khhfDxDxU+2Uji+kcxjRF+pzQ8hHoy+SQEDK5cq2WzSi2k5+rTb0l5KXp9iy0yCtALICzPSgOmJP
K/13m3SWX+lpqDaE7khfPEBNFtBKUAE3IwE/HrffqIumjlw/5TTeFuBc5FX8vY0MsJFU6FEVqvFc
NhkAgU10Xxf6MS3Tw9BDrlsxcbR3ldgxy32uo5gG6A1CtV6PHvVB/yXc6gm3RVDzPigY5JyVSv1h
V8rgV9p4qtO0+pPDBrEBmjfQN/1FEg15VOC26mgIW633DagtGlXp4ab4AzN4j4L5DPiOqSjx2a0V
PS/cPDL7UHFv7WLfkt85MlqX/WzpFIBWJQJrKCdgPPNzkw1FOVZGH5LoNaHuttHi/b+38BELfuC3
0I/5eRSFK9vSrJw+zCG11tmvLv9x2cBipIvNj+biCSX+pUybSlXRklZHG9uxPABWcMU3H5LF/rC1
XpVjEfCA+quA/Glm5hv03Ors/Bwb4tQt0fpwauJJ9sU3xW+87DAc2HFNLGDO4PNxwJ3bms0hU8Yu
NwRGqEF/IdU9u0AHtc83yqbz4eYpGtyAGM+26ancAV+sXZWntcz96izPDlmmx3abq/iG5Jnf5KF+
jVLyMYN6rXHreMUjebRehit15Tk7DezLJCMCh54qaoogpPjsPGmUNrLgQx/WJRgTRQ7UtOk3azX4
pU2Aivj/WkFrymcrsV3aKRl7DE0pOi+LDTxi9ZVXy+JI0GCG7jvkf8j8FYtea4EHZt2HmVKj7TYL
0OHtm122EtQthKyTlCm4liBO5CCZ9Xkobq5o4FqyZIjszwuv5I7EYSf1bStMr6X1NskfV3bfQpiH
BJOlI0wBXyKaaD5bJG2GhlMVcUS/tY7VL/0aggUP8W2ya7fFAXxOx+5U9d6fOeQnw7MbsicNTXMC
w9122KR4zG6zb3rjKRu0G2A36Jt0U1i7dd7shZWEXRf6BXh9IF8w80mjUnBgAqcWGlp2jHpg+xwz
hlxHkbxfntoFQ1hK8CIhVYzXx7xXo0RypUZ0MYSu3fhFkSG7Am0u/nrZyoLHfLIym0ZRVKUGoj48
p83aG1EELHboW/T16ho4LdTany+bWx7U33fnvCVr1KlbpBruzsTtD3HS3atadtvTtWfU0pZGa8H/
XdH67LQqwKKPxl3M3VBDHDOaYMlvlwey4PeYt38szPy+VDsRtSIZQlu+FGgYLYQf56EUb1rdB//N
1GyJUqZHvJUKLunuqTOvDe0lZpqXpqD/+XnZ0tq0zXxbRI4smYQz8MwAk0drxZ6Vr5VnFwPpf2Zu
Xg3imU7ySIeRxsyCsrrltPIiDa0Q5lqgNpeQ/etlcGZqHt5kaRHJFqbYoY1P+muqHEuQhaRHVATJ
MdrXaKUkYEoAMYaFlvFA/627NzaoTcA79Mg8vv2XpMpfPkj7fFpG7QAZBR7jSQSzRYeqDCAJllgb
+MIuOz+j3NmNhtfjSMH7h3RmFe/LggI6l+3rbk2/zJ78YXY/g+gM+VKcUBO13/QdZy8vh8gIegx4
pbh2bPui2I1dkx90KZRALd3aN1HgRy8iQpa2b+0gaQrqqVZxw51OOQ6Nant1pIGnxCz2dmuaHuta
T9NBQMAtZV/pkBCRlvKb2Pw7HgWZFxny1FkCaHm0c+TIRKHyng8B6+zU06GPva2NMt0YLB8Do0YL
t6jAppOZQV6pz1RLg8pBE2FDnTcDN+e+TKz0yZJOse1JckvzNPY6mj91JexnQ+fuRJVBnyBpwS8w
WMled3Tq62a1pUzYXuGA062H/K5f17a2dStibssGq1pHSdjy/Bma5b9ScGJsTQMMX7UwI49l7c+k
tE+olr0DvRX7WQqEURcB71GihTQgw7hzmb4DRul1AHh1N1JaBE5doWeMV26QKPz98oZf2IsmkOxo
xfrAIM7ZlWOLZxzRSh928T1JQRwv630DTrEsYpvLlhZd8szS3PORiu6QlkGQZT4K+zqz75s/iLE+
DWYW/HCrI6NQ3T5EZyrgBYaza4AM9pO0XitLLZyTnyxNfz/z+5j1ZTzYeDYxp931rnIDBpqVBP7y
yoB/DaK9oL6eI+lycDwD84F3U2MMo+eOTAVnMCoFaX1oC/LvcxsYzz/GZjdM0bkR2l9gjA/AZqCK
xyy8ypkM5Hh/2Q0WT4wzS7MbZmiAMUd1vQ/Viv5meQwyzf5eATCKy1xFI1f73PQjHhQagJGXLS87
4N9j/JKPVEyhVQOe024jPTQYgJjRwLb7fdnKsmf8Y2V24xSNQxv0o/ShSNptIoYTE8W/TxGfL9Y8
Dwk90MgtKV6edRmy9oFGHFDeZ9mupb8XPXBKPIBjYUquTRN65uRIdfY5MAzYTsNtB3R86bSgwNG8
wl1rCF2zNP39zFIb63WSirEPW/I2pC+OlRwtfo9pDC4vzkLMhlTHPyOaxWwuUlvu6BCMKIf2e/7Y
DBQUWjh829ar6jXM9aLDnVmbbSpgFbiFqw+jKkLZ3UbsW8NX4rU1E7PdBLq3BskuuAK6170e2NQS
mujpQLzL83ZxfVQ0yH9en55LzeA2RtKAB9aIXPBtDCzQXPkjImD9+W/GZjsoStI4YhEWqS1+NVG+
sZpj1j/H1Qp0ZW1Ms/uoHy1XZi3MKFq1IbjyQfi+t6zvZvYnJx56gadzHK0E8xeP0mqda/c4d0xw
FDXOvQ21TqV9zxsdp/pjglNPyb5fnsJFPz8zOdtPCk06ZlnYuWZ+26k/M/OmIW9pdBsra6n3RQc8
szTbUYWW6QigcNy1HWiEwPc+ADgcg9z58oAWzVg4gxyiqRN7/mcHbIliV6Aq7EOa6CdXa45CovBL
+nGlYrE4cWd2Zvd6pESt2/eAPlbJEx9tTydN0LpPBf3pqt3KfbR4U5zZmsZ8duhVbjvGNG/7MB7i
bTbEe6jiruDuFi9b9B9P+nUaaJZn0yZjZQC7Mu1Du5E/7ER5i4tGDWISbV1W3lAludF163k011he
ppPty7NAJ+Sj2QTFhNkWzpMqdTOJQKxkuecWaJwir0b3UqffsvbFGNyVmVz0jjNzs62c0bHJ4hbv
47SPA2diE2ydICflH5n5O1aeExWPMWF5gZ79kLJ416vGThP5zmqU7WVfXzyYzgLl2WGb6njEDBG2
VFJWPgMhG1ODPm58Ltcu+MV5O/PA2TERKYLoZQlvN4yrrjhF6rWwV3q31kzMzgfDyYgteAcn509d
/VA3r5V4ujxfayZm1yxpAOosObK3QAB4UQz1yVzzDPBX/Dczs6u2mZp+ZI1UtE6fgHj0TP1Ktr8v
21hc+n8WZK6tEtdmzhwFs1VnICcvvFReD0ES/8l1juQwOurQrkSAQv188ihDWypuDDOjW93bQ41u
xn6H1sGNzA+XB7S0NueWZmtToYUEeuMI7Lr4uwrO1AhAmr5Ye42tWZktjVoYoMNsMJ5Sf291yBlk
1OvwmL08lqXFORvLR5Hm7LyWtqwq0k8OIK94Bl5Bw++HJ+lo//6YAQcRGoHQvoY0/rxpjmsQ1CTA
JYe9+RtAYa8rHqR4uTyWhbvnk43ZPZePGlgRkQ8KuVGfAOjZWkX387KJhen6ZGJatLPpGoB25FUp
cIyB1I+AAwdKVH6HWqwp+v84Y9OnnJnSR1ChVzlGo+jPNcqwpX4H8b2V5V9wsk/jmW0aFZnghEYV
nKzWX/NcPBkFfWYG2f+3aZvtmKzq0gh0h3ilgg3N4ah60c63yAPrHv+bodmmIb1a6mOOYxNkbbs+
4ic91WKvkPULb9SHy7amuZnFA+dz9yXjG7ca1VMMqjfJW6yOv0FkCnW+gSWerhX39RA/XTa4slhz
NDcjWQd+WxhUxGPTvYP7d1xLNq1sIWMWdLhUgRAghQlhkNgbud75RVO1K669sovmIq1U4yhXZggS
o+y3Xb0h3+rHxUuTPP+3+ZqdB42TN7YDvaYw0tAKX3bHzLR3ZlWvhNdryzL9/Wyj2gM4cZsCZqR+
Z8m3oXo0yesfjAQ4Boc4KBfrc6bEFDQgulpkiAUVEGGkjYcGGp+TYeU0WFyXMzOzbRoNrFOGvMTu
QdXMLQ9uVG5sXnk6iHkvD2jRz84szfYp1xKof4BBPjSdGsTs3wdj5bG4uCh/G0D71+dFkf3AVAFW
8XAUpwr6GPF9X9xfHsNc7GEqe1jkzMbsQYCbJm1cs8DC+30wfO8fhid+J96bl/zKvBPAjQM3wQOG
koCn/KrtP1msqbnWAWR0kgD5PMJmcM1Oa9I+LGh3yprkh+0Wm0rnGzVG7uzyUBdnE+pa1tRKpX6h
nNTJqBdCifAgFs9K/FalL/HabC763pmJ6e/nu4gkrZmrMYIql4NeLvEIhZxT85woa20RH5Hgl4P7
zNTs0gMcH+FhB1PR8/AbaNT6ZjiJk2l7w5t6J8Bm/9zcjCfyItBX+wevE/jNPzM522KilWlfllSG
msW3KpfvvC73TuasvJGnn/kyRN1CEWuClKNg/Hk2ozQx8gJ0YiHwsL5BJQBm2WZw8nrjCD06XI0F
X7G4eBtOtWNQmIEdeU5/p0emFke5K0NLMUFcGzLueiUoxMvmSYlX/fEjHfxlgGfmZu7SxrRVlATm
HNn8SikEIfU+7fFSyoCSSlTI9ZrNPYiEXkE4Q0CXZv6smiToW2XbiwgtAzTW/TqS1wnZlY191ITY
RwBXtuhKhQIWeJZAdrNroiIkMYqoWh0dmUqOWsNvweVx7wj25rTsV6nkT6iffcel/KZE6bHjSTAk
4HlBv7mvVkgt52CV6WPWHfK4fKESGPXUbjY9iGR9k6MSyDP1MLby2Ij2MFB+0Lk4ARd5FcfRr8QA
AlOlw21GoO5hRZqPojL02mmyFbZ+UDjLfCn759wAJXHX6/4A/gM/5UniQZ5nR9zxqmT8UI/1letW
R5lnOynSb93o7toUWr+k3jptf0vt3EU5KYUkBtJcTTRqIGBlV7EZXysS4hqQJr6JU+to28VhHKur
RLM2EcoqG6r0HPxw5X0v3Zu0iejGZtLjVX9rde5GOsLPk87TQAdkdr/yUt/qyAVFAkCrvt84er4r
hLwDee4GRHYbEXcnHkOxLSFe143BmKnfIdJ00Dt6KKjYgqfkFRWVbSf4hrUVhtnecazc4JSoWLrl
D9lzv8rBGMXra5cUm7RQAapKrhQ12saq+apzdiB1jEKQcUpK5U7n6daM+jvW0S1NsHZtvkUFd1Nr
3M8NqBJw4alg+szw/Q647KoC7bfARVaelibHDjVdaVrIr6IXvnp0QPJuGcV1Z+kvGeh99DG+4ZkG
BiaQo0zF311qVX6UERTw7KBHPruhkLC0HL9pyi2aau4MRdxMvPt9YoLwz9nj0PftvgNnjx5khvQb
3dw0qrKzrXqDIusmSforUNjvIaO0IbW+b6vhpkrYoejfVQNc98LySwOKw2hJTthzWxlBl9JNEteo
2oIKCYLk6AKiqM7GFDCSU1kRn00FAwC59C7xXPUuZllAtB8N9HYt6u4qRib/QwoKm3rkQV+UT6r1
oKOMS83kBpVxXx3fKujXxiODlsqhNY0N2uCvTEkDHF6n1lCDOs89AWBCH0VQH4QopC6DFqRMKVjx
OyU5mlqxaQojGFP3YWggmsOah9IKM5P5WoTeJXFqNHXS1fAhLnJd5G+g0PHLQrlnzAh462wTc0Qb
rLPpbbLTqAt6C91neXRAjqYm7ypAGZ1ETVgESUH9DkB0ECOBn+HUJT8H5bvJ36sYoCuRgZ4KayFq
YIJfuXoahiutgSgwbXxIZXt5+iNz3x1jY9UnG8VFB00TEcQLDNO38vvS2dfqFaSw9P6aWnuNA7ks
4ysKGRUtdnAufEuKG0MvfOwhot/x4qhhXtWqDnpwuYzXpbwCQ6ksn1zWe50KFVLH79xAjyDzdd3Y
I7gVfyVNvEU/8KYw1Y0p1Sfayqs6B9YgMwJpt2BtKyFzcNO5v6LqZ8NLf4jeNffKEC58+Gdj7Ccg
PtkUWeC0iIuvbHVLFV8I8Ni4XpSdcnVXA3dm5dBSSB674YiylZHcg+qltB8Bpx3zxCvZg62/AcDt
M9Zv0v4RIjYmwLyme51mRzV/S9JkO4jflQtKr7j0RKkHlkM33NlH6tYylY1SXWn0Nu1PUXnkvYRm
DiSJ0W/bPA71C1Wf7PJxzJ/4cG0naFibagv5t45je5twVOoNwzG3Nla2a9UnHj+rIN9WwDyj7hpw
Q45d4YvR2Jr0OkqRwQ/HPA/63vIbbmBLCK9Uf6uVDLSu9Gi2Ze09AxwT6aWNOYDI1gxawCZ7QPBQ
2vAHtC5pSFs0UoCdDKcTXnq6yu8l18Ge8qwKckdltIHKj2emN01/VTF0J0JBUVKQINs/u0G7GjqQ
r6TgjkEhIzDt8kq4MhihEDBa34Rq+WraHsrmVSi3DW/90b5haefl9a6BLJpVeEpTQSlS+sYE98hi
8AKmzWPS0V2v0B1yRXdgjX0vC7HjmRRBWrd7m+m3uWVd2XGaebZQryKOBg81y9+oWdyA3Pq1YDjk
jBrk00zLtiC7EqButaMN2kZbcMRkP0jXgTLXZD/0fLiSKji40ZkO5UQF/52OOCcSYQUQY3rEEeR4
LpMhCATC3DF3g5FfqT09tgpwQFqq7txeO2QSoSpjBzHaz/kAGSMwEVzTuPPAdgQxmBYKXax4Bpv/
HSvdzEdsfdB1/oPo0CntIOmQtRJpF97em0mxiQ39kKL2wx0GNmsO4KlerQUai+8U0P+j5QU8SFBn
/RxHaSJO4rI2ZFhI9TdEKl2v6rWVyGnNxiyUMUiWdqNhylAVAHh27r7v7e3l+H3NxCziTRDIdJpj
y1Co43doGXeBOuCKu2xkenB8CckmqLoGNi6IHs5iTuiXZIOwVRm6Sn6sB3atJE1IWiRHx9iItqDg
6DakqNhjhBLDiu3FAdrQ3HOgAwLE/Nz2QFjBEk2iNxxyWHl83cQrmb81C9pnTyCDJlutJTLUzXu3
Efcl1e8uz9+aBf2zhbSmRuQosFCV9i2W7IEmcmWaJlf6ukT/TNP0CWePLFeoZepSTFPeq/6gvZmI
gWr92aX3l4cCMuppxs9MmdNDwFVdsL+BeNv4IpMyNFWn6UbC77KJoBivu+uMJ3KnRirakGvIkOeR
iL3Kte8h3tR7kMvUPHD7hnZhvFXgiHRo9Kgx6H6JiP9CieIWrBhA3dnmb+JC8hdNmX6vsl9U7V6S
QQkmIrAJb7kD0eMPqGl7FsETrmA6lMj7J2lV2yiV4UAkggjkA2zZPHQl2Udm8ko6fds1HDEPNDp9
bYzvwbfiXAM4BpJKZL880pS3tCyPGjecjWDQ6C5kOALn6GuZcV9njun1PdSMBARdvN7WyN6iZIdG
8iFoy2rH3KLc9lX0pgsH2kdEfK808CFZEWTZAE5mp/G+QxgSumi8qnL0keHcd73MsjOPMbnTmuSa
DxXeJz1aQQpy41bIN2tDvdVI9bN1+QMEn07UTW40Pf6dKJYKjJPbBYC8bjArW2lXNznTCPg3ARHq
3fFNT9ijixbdoYpC8DsiGwssbtB25YE5NDCpdk/R0VZ2w41mI+4AQHJv2fyuVmvfJiBbpmb/lOXJ
hrYQKUri6MHU+YOdlh5Y5KDm2IOykLTAAaZ5f1QnqUlqPLpoeAgsWo6TwJ7lM4O6IKYcDI8VdXpg
avarbRIoHhPZeUKoasBrvd2WA8tvRsGQ6YzASEStFBc/GsaUIq63DDp2vdTYxiWtEoADnQRkNE6F
kpg7naaO14GM2iN5catT+hPNsB+MIVdaPna+W/fCA8Fu4bdgZz2UkNLZW6LFDWumNS689neapveF
LDPIu/HhAQJoGe5Qu7nuOeId28aKcXWflwCvsZofE9mf6owlm753Q8scX92+wW0eO4jEyrbza5co
25GZiIBN6XqAe/Jtbw7Q6RIuNP8aEHSwbxLHpF+oZQ7pKc69RAe/up4f+nS8BSkBumaxeGHaNSgE
Qn8VaBVLuyJ6pWxSnBq7WitTeN+Qb3ubTlEQha4tBFw8JcpCd1BGcHuPJETWaNhRzX2PLL1Cp7nE
lV7o12OamMDStt8kIUflf0g7r+W2sSANPxGqkMMtAUZREqks36Ak2UbOGU+/HzxbOxLEIsuzc+Wq
GU/zHJzU3X8olHfNDHnn+vmTJ1i1U5tVgM9Vfee7+rWufqRVHdq1ARV6NNdBYa2SeohWrglewkXV
dBd15EVagbe42QzNIleLh741bipF+cAI4EqvjGU8Gu4i8tE2ToMsXNZVzrfFLAkCXn7jZ0OzbEUm
yAqru0QHoIUj243ph4fWM+/wB6P+6Satow4AXKq0+hA08zHo8Ggralm0646HaZr6q7KabIQhnK0E
Y3yKSffFjiRQ6cPnDr2SIlY+jGYw7KBOf4quixBtF1ZbH6E/20yB844dyYOgugiZpdtAMN7CLlI3
qeBvuARx6uZPC28krU887y6PceWqM+koDCO+Zl78GzVYsLHFyhhR9zM1pqcPhtfWGpc8g0wn9LsU
d0Q/WGie9iq6MAKhruULhCNuenA8C61ttwYuEKDWVNsQrEPT19u6tHaeSyKXDi2njkp5ReBkUpSO
ekKqlIssr5+jzBpZe+qtUpG8FUHwSwgizxktSvpCFj8GQvALR7DObihoOIFqcWXWDoL3PkgXqqV5
li+kMXrDU+DW7Np97UWbuJY2QccUd9p11IvWtjTzey9Ca1MafwqdextEyaY3g+tRoVPd+sYvMKXr
NMnfAE78Ruw2WoWJshOUrF6mNUK9acLJpTSFrcbeVY5vBHbFa9fI3oSJZl+F/AYN29DMT1zHzMxt
kZInNMWGU/KZH+TEkw+b5ulLCXeo67rh/1QmPmqtuHEqUvueKdF2CFpr1cRJu1CpXiy8XlimLcq/
ZpY6kh45o/8Qs/5g23GIZvsK/SKj6G6SKPmFt6W+yIB2LyQzC5a1x5+qoi+XXGnWMvQ60w5aTv/C
9c2FaxTktO3wbHZh4NRGHO9HLdwXfZxsRl8/lHJ8b3A4LUNXzKZ0nvqTBKvHH50ysF4jtVjHOOGi
GIl9YFA9Zn11VdZqwq2IBm2UcaybAsWqcGXW0arMs90Y8e42vBcdLmzpxt46DTrlSmjcF+zAF3qQ
oEWV61RHii50AimN75GdBD4cWOZCGFAIzjXZYSjQIWT/F5qtzaKJs85O+u610jCra1QXTrDq86HU
6BG55HYhVeJ9ouELOow3YRHDSXfrZRMhuapkAYd5/qi2yUrzu5+97CnLZqhtXcsqLp/GsOvE3fBK
XAZj+BzJ4kpBthASff8YgGtBnAQJmaF96fzUYrfHKQee+GLVAic5Vgh1LH4YA+IvbW3CfkSOuKXa
42ek9AWgI0CcZMZFhe2aDPyDSofR21wnP3OlyxeCaD7WHGKLXnGRpEAPZSFErXooNFZsLmi3lcWF
YbUBYPHROAY6ktFug+VXZRVrWeuXpS87Ruc/CBUoHPzeqOMpwtpshL2Q8U4o0+7B7cMrJTG39AT2
rTdwEvj+Y5rmj+mY3+hRv6r6yF1xhV21ub+2AvFHGPSD44kwksoYRfk2Mwx+fIFnC2dxoAu2EiHN
nHfya9KJ78mgOGNar8mUZEXYpWp2B71vXZbe2qrU/WiBus+62uEU+5HI5kMWo+TsGsbW0tLrphU2
CaiFhW5x2mWtdC/L/tXoAhkt+2Kq7x10hKjxFqW8AHreUYLho9SVvSZqxULz1W2jJ4LtUdz16N/Z
VSc8N101Ol3NavL08NAIw61ZK0c1C46mZ76ISusg0X1fRsVdmqTailLUWmqKRzMsPHssktWIOM6C
/cGmFbTf8gAkRJTGO0kyY0cUumLXdzgWpMKVZpWQvVlJNFV8ChwUPp4sFLKDRtq6Vb0wlHHp9sFS
ErzfUj9uhSTba533OKKK2YLp9A0cMcPhvjYtB3DaulHeGz/a8gA91KG+0WOJmjFCDvhIrkc13zXu
D/QJl/3o3qmjDxpqfKzUetP0wnrkvlJ6cempr3XU3jRNY4saXV8FH07qZWqLivb4JEvym+qSFMu2
HJTrlMu7EXIeuTq0jnHdiNKuQfQ8x2VNFgMbwVz0wbFtH81bLmJHdZ8LnIZ1M1glGCkl1Z0wUAAI
Qifz9Z8dylGLBoRG6ZnLNK/XcWJtYhe36a5fWqVLg/23TwmjcH8ngMH9vtrHGl2OFDfmrF+o0yuc
0lsbt7u+9uxW+VnpHQRcxi+5yyaRltSr7biSV5HrURKiZKb6do+BZ5abN6qVLNTG6Gw9SoESmpSe
tGqbahanarH2B3wNg3uFik8XJ2x9hTfEi4LTs488nZ5/iELu9KSEYoEndiI7iiQtEMOy+9BdieH4
lFri7VDjxdxREkZ1qUYxVHTFlZh5m5wDKlKVBQrAP6hSOLI2rtLAdCydOcBUNS0OQ/wieP4Gs/F7
SbsbeUUlgwDvpll5mdLgQ3HUjRsMV7jakmVtpNe4j03G9HZZaPs8dB3ssmIepv4OSa77lJcsj6N1
3qEbMIpLPZJtSQj2gYR+EqnsntfwPUz3G0umtF5JizqPHJ2eUW5o+BXz2pa0Vc1ZgTPKXveMBfS6
TTb5fDb9FTZWi47Ot9LqD/5oLWONaYGtbizGfLg2XOpk6KsHQbs02u7XGNe3XvaStCEof7Y1ZSU3
kTiE8nUi9o42GKtOw2HeMhxLfUUGgUpWz0dMHMOt7L7lcui4cZJfjZccrarcuIVoq2LjyJCXMPf5
UGRsZKJbuSpzkoTyTqhzbqrGxtuOjCnaRm29VjMqUn1ebZTkZiIW8eGoV0rdovKTVeqVCwOQdmN2
R5e/6DeZHer9h5hXToUXdZtHy4YvFlBgRB32oQyLF1EecPEOF3XQQ8qEay4d095bGwjq80baVHJK
R9OzNffZ8oNNkADoKmtH7vWFVeo3rtvhStg7SRncoC/j8Zzw7A7KYpinVzir2CI7MlfrpS9KrxVU
K1vj+PR1axtQi5J9fYdPyUbNgCJ19Uc7jhtLnwgBkOY03RmraCNjH5CGw8ZoscJCdb8wondPr5eR
kf9QqnqXBdgEuOW2U9+H0t30Km9Azbjv9fcmS24ErVvG+CAMGXLAYuxtRHpiZi3ZkogDQR+sLKps
vh9C5dQ3iiK8GFn1E/DidVv1u4QrrUQ3ubN4a1XFsMhRO/TbGJ4WO8i4Lz3F7oVybXlPVUl7ojPa
rWt+SJnIQSt+eEYJEaXpF7BW9iF/Rfei23gs7ar1NklV7vThKcXb20+Hta6od3Lu77xSWQVVvEIF
YC3pnNx5c53TJGrCaD0myX2b5Txn+v0oek7O6WZGzlQLJXe+Y0IXSmmtxvYlaAUI2ck+NcVlmgV7
QQmWgMwWJu3UJNbZ3dI67WHWC9kylamxtgGuJhHONGX/Ihvmysg7ZWuZWrcKVRWJegGdaPlD11pa
BwleefWYvfkCu6cd44fMhSEi1uVHPpm/DO6xj7uPUMEZ3OjEp1F2r3pdfaSg8NB3dLdEUN8rrthk
Kyh4Jgk+5VfdNeWlBP7Nk7kNizDe6B03XKOjtFBKW6DuOyUobrV2fM6r7OdoVdf9mOCSJFFm1XtH
EV0nSMNwIyE9tBjo5cgwMuXcM1dRp77idU+3p/HWviU7jWseE8ElR/O9luYRhKQxa/YaIBLEy5PH
2Kd+ngTlW9gG+yZjSzUmD/amsjidI7bbIGB1HalkX6PBgrT6acWqwzEzyUEkTbjnzXY76DrpSXKn
1jng/K5zelH/4anxk1dSRDVl7q4me/EVLK8jIdoY3riWS6GgUN2/lgk3z5j7H20W7i1TWdUC9Wce
X4tGUddjaD0CgRscozaeqYvmdlfp725Qq2vXywdbCtyrahRayhqyk2nxJje7zGnD9jeMQ7Ta3Ipu
sPI0pOZrL7SYUwnym+tpOy/Vr9paXaaSeoUnOK9zA15rLwv7TK2WfSDgB9JcIQC5b7zmoUfYR/Jw
bW5EKIoxfo1WzS6Lj2Wvrigp39ZZthUVVrTXHmNz6mg0Zbf84OQ8iDSFcBjTl4FQPNetu4uLVEB4
XXsIq/S69q1NNXBdK94wVadUa5G5crHoBX9r9c2VG7avPIrpfQzKR6gHb3lvIdwSFZsx6LD7MDtv
UwbVTZxU12ncfPQ6L4+2LF49Crx2kRpPXZaFN9lA/1cS2DSDWFfOOKLjG5bDrVWl2WKscT0ZoXIJ
gyuSpuTPnpxw9QfZD70p3uJGf1R0JKYbn9ZVF6rP3JnXdV99YLhNA88MtsoYlTuNk5RqvrrtJLVd
WZ6wLUMB6mkgXocp7YugTzBmMoRtOsLvVNT+Pc0FLMTkgUeZa+XrclTRG8pf1CZfm9ZwTBOLXmfl
P/aJkS1H33uhCHUDr1VCAqXSzLu4iUe7ZB04Vpe9qEOsOyKd8qXl6s+pG4broRJ+UmLSbK/rNEcY
wFqokYdpc0jaF/YG3c4socHU6PYYNaQlmowIQhLBK9avJCXiTe662x7rxTDKdwWZXjnKJEh0Qhwl
7bmvJkGI1j1gWKRHO+xOblpdu5Xy4c2N4mVYjm9uoxi25VU3kjRsMOD6aXXaRhNl/7oP+5g3k7gz
q9xa0aZ2gQ30jd3F8h6AxlqOxqMxBhY1qoH2c4WuOY/Bp8TymwX0nusQlCGljOE9pt9OcZRGfdDc
jHTXl62k/WjE8reZlHd+K2Qc/DGWVcMY02lup2ORtLALrPD9Qhl2KhmfK8LOita6XwdQ97zoWDq9
o9qVHa6EZbBWF8U2WQUr4eF8vFl5+Z+ar6YoGDeBALGMWRVehCGdl70eHovEjZ1BodlUm/JC9iW6
hJlzPtgMk/Qt2Gxs8qBiOx8QrFUkW2jpLbA8Wy28EGaGa/knDJAdhPLw+qG98bVkHgyNicegFB69
Nlsjrw9+Y8Q1iPxxMsos3s4Pai5cP4UzAH9QMofQh7b0DNUVdgLuaWoQ4tgq7/6xT9f32hqt/XXg
XOLtT+X+2fIwFCojMpqTFsf+7HtljaF4ZS4ER3nk4aYP3VPbVPXy/JBOTCBBMCI3sE8FTzzrPQEb
UDSskIOjoqgrVXvGwIRe5l2LuoiMdeD5YCcWBbjBCV+uK+goqrOvRQJNcUmQyEClV6tcC8I+ENbn
Q0gzbNWfT/TZ82rWp6mwQJFTep7H9sO7UV6qG1rK6cLbWUgzqVSvt8m22Hp25AQXDc+/bzAVkW1T
YSohObDLvi5Gt8tyMUc/9KCYiRN0JFjIOiQmx6h5yQpg1s1jlHRyERufNBQttKNnnw3dybgVpCg8
liinUQzeZH6mLhoLxV0zJ6WxWpEcwLqGH3hJ50H6vi4lCBy4rYNqNBClma3LFjHUNJKs4Jj53XqM
qudwkPF6vEMIDkQCqWUnrQ2Xt3nRSw6Pa6rPqd2GbBFI6+e/9omfIjENimYApCMlmy2ooZIVN63L
6OjRL200sXDQgNX/etXiHv4pyPTZP7XlUs33VYQlo2MYdUsBmIEfj0udp/D/byyzTwriSEzruIqO
coPmDkbbNwJqtBfOy9MThrSVMjli4If+dSzjUNcKPIXoqI15DUTEAgJTpf8lCGq8qqZi0oXe7Ncg
AuWWIDB90LamEdq+1m7q8JKIxIkNQGcLlyH4fuw0bfbl3VQI61LGTK+x6neFB92y8gAbWaklLxMf
R4Gyip9zhUxbTqT/Mr7JZxdhLTiO8myfd71g1jiETbHbZKkq7ToyguzCcvh+VrLqJi1TRPLQOpxr
MVTU+kOfxvlRUuNXXTZ3agFwTAc8dX7ZfT+0pjhISmGcjZqWNRuMwkMz70zi6Fi7GyLpo7qQBh6g
l4ihpwakoyllwZpEwGV+OqZ+IPAsKcNjKpWPCkPnbBBDR7CE5/MjmsvGTYejLKHdxqFAO/ebiOGQ
qaSmreEfw71+HNbaAnTklbs1rqPrfFm/YbewkDfh+nzUEwuSpcDAYFzruizNdlanwG+LNAV3R8l9
QWi7sd2qipyW3g7pCOVrZQgo/hVNsdIHzbqwJE9MLorB8p9mPu18dfYwieQunhzJwmNvFD9VLXdC
ibS0vURBuBBGm+H2C1X2qV0Spm3D1eB3x1wP7ulP35+fyz+kw69PH0Tr/x3OHKwiUg0wzJZFiUiY
dh+N7U0XQPrvLf0lSzFFVLXmEDWqsSwGUE7h2Jp/PZ9fr3L16xHGQ1MM0X/X4VqAOK/uk6k5713y
4Po+nURRJViRKoBRc75mwgyMll7xYEB66HHo9Bsz0Z5iLzuen87vYabZxI1cVbivcZH9Opgxy1y3
HQaOEtIeIxScPBDsCIr0+TDTnHz/aP+Gmc1ZIRoxGdlIfqHycszFYrQrUb4gofD9ecdYyF94aKka
/jGzhe4rUiPVUcVxlbCdEgT5rsTKWuLsgu09lybuJkht6FX71wtiissM8nK18DScbW91UMJerIgL
Am+judqVW4qbqiousJVOD+/fMLO0yQRbIqo1YYyWXtEwSO+BgKpu1pm9E+bVMerdEHFzUMj/4dtx
n4mmjPozN9vXJZLWIsIGRc/wRIoGinUlWOiwnY9xchmaKqwHUUFddq4tmJQhElWskWNr9m9ZRWFZ
qqlFGal7YY1cCjRN8qcHGzzWyPT7MDyOlv4spXT9uyi6Vwvh0oo/+bVMjnuTK419Nf2QT4FymOwu
ZbTwGBvm0mvBe7jCVR0W2yiDPM8K3hdpfOFdcCIHZSVisQiUjg/2ze6A7qxfjorHp7JFe3Qq21ua
TrUSVxk1g2xz/ptJJ+fy32jG7MQPasF1gUuwINEM2eRb8LKP9QZUUm9Xe83GZPLKc0z7fNRTJwl7
m4R+8ib89qzH/7T3dFENjqkRrfvUfzSq/u58iJPTSBajWRK+0jwXZt+uRDVVCUod69r95Fw7boxl
tpdsoCKOdzEznF6886PRREFNNqBYk7jNTi0zUuW48Eh8ZQXM3OBpqU351LR1nUpg5z9bwOgu7LaT
c/hvyDl1PBrdOpU6xhcKFKGFPlCRDxCX52fxUpDZqdgVlVnLHdUDP+i8hU9HjN126ZY8/alkNGa5
vhCnnsN8RT8skiwTAy4WYa0Nv9z6Yex/+b7iWPEv2opdc2NR3Q5aOhWdeOHgP7kDcJb4v+jTA/rT
Jlcrs4O50wVHt/zoNdVW1NguxWQ9ROC/2ztDv6/pwU8FflW4F6w3HxyPEGXLwryoOTKdwt+WEcmu
QTYKz/Rb1k8Lw/DCgqxfajqnDi0IKv0AaiDOykdEKTbtoIB/MDvX1rvK3ZKkxJScq0PpZt4KkfQQ
R2i9c8IQOzxM64ZF5ss5WIVEsQtABGDkYjtqjBysZmHAdkp/VZl0ZVTgT0og91K1H3Pro4+8H2NK
YYEGRgIXxXwkcY2uShWsgIrv2rKOC3AZIbIYY3zt9SLFdBK0Wvb2/DfGkrcdlIZWaleq7hpXYpsH
dInzZiX3U6/Zl6Vt6YqjY/WDQQ28k+zQR/L2b5fu9PbSYGhylIrSH5nJT59V1DJMDsJaP4B4tIe+
oWBz6ag+uevR0SM9NQ3qeLNLFUpMm5Qe1cKub3CmsWhxWtLgO/qoPgFbjBeoTj2cH9WpG8nUZAsJ
XxFD3HnW2Av44KYNtZncau86EwkETD37jV4OiS1JkQ9YLlpawnChDnMiiYRti+2XNT3Nvvl6uA2s
BzFzg2OHSKwIxT5WvaU7/Gqb+MJ2PB1Jx+CZEuxU/Pq6G2sRqiRiffh/p+1VNIRbOrZPut/d1dJf
qsj/SSNpR/1vKMb1NZQKZ8s1BwYVdbojqKJdNBf0Fk9drrTKSL8VCkxUWr9GiC1w/4LEGY0+4XaY
MC2pNLU9LqSmJxcFBV7JknTeXXMPuDbNBuT2R07pWLpOemzZ1edCwe+4givcUZq7JKcmy6cOqn8j
zkVl5KoALWVOEbfyLrmpt+22vVWu4nt3ay0x3i5B5Tmj3WzVKxDVcr1I19ohv7BUTmaRFp0OFPrN
qVQ5m1438IKxGcrgWKmroP7Rxc9Bt6vMA/CfAJYpVB4/+Di//059UQuFGV0RUcCiTPr1i5ZgASxT
yIOj1PSrLBnWbWdtrby+IHF0ahdAKzco4VFthvzyNUwvp2i3qkEAy4jJlJ/UFNxF0ewi6XB+PNN2
mt84nwNNH/rTKan5+FNHaRQcdYzokyJ1IpBAwJ3syvwhwNqFBd55f6lS9mfjWbKkT20PjVRhOlc/
BQVAGTe4PLLHreYtzIB2axPX8vzITk7hn9KahaPXNwYE0sBVKIp8KbWTNl0Hn9Brw00j6c8G3OLz
sU6uik+xZrPYxIFrwPUNjl5nLMBpO3Ls2nJ5yQz6dBiqX6gOYMT4zTvK7PMyq8LgaI3yEpXkbV0F
C6G7tPhOHSeW8m8Y9evnQQe8i4fSD46iAflUA+7p5cqW/tUDNmA/6CC/ADK/1HU4dZd+Djrby8qg
RUULzOgotL4jB2AyKcwoaCpoUB3j8II27VyE4J8l+GmM0+r5tARdEMlSMbDBpiQr/omq9Pu40V+V
G+Dm63ptOXijgAfzF5cK9Ke/IW9crm9VI1H+GrhFRVFW/wROxqXnpT2QJEbagSb5L2vy30CzNVko
IPGAkvOsrbPrvIJ1OejKS9ID6j8f6PRG+zfQ7BUUSXrnu9Dej1GwyyugQgN2CRaA+xIowvlQpz4b
tgXTfUqNhvR4dnIUftlUgpiQ1G29jfAMYKh/t27yjbtR1oOTOekxWDVXvepcskuRplHMDsovkadN
82nBNLhv9GacTpHbbRGtk185z9utfuviCyFvWuH3pcL9iaOZS4bEhBR20mqe7Qh1kL3AGmKOZnjS
cSyvEv9VinpbFP1NYd56tb90oflcmOHp0fNtnJ+izjZGKeix36ScMfG+3DbX5tbbGrvSztcXzV/+
uPTMQ0FUJBgFj6ko9XVKB0QbizyRg+Pg5tAD3By0bNw/C134Iw9a6aoYM7QQu+BuFGW7kq1D1cqx
nfdhdY0kA7oSHTDmNYZR7Q7zkwbgXOgouXWV6YBaWupDECGM/dh2zVGywhHdw/Zq1NBwo5D6SwWa
stHk4KdUjOnKd/N3PZChrnU6aCPTWI+68qR1zQCyWfwRWRVKEE1CClq5i6ZuhoXVDNvBxCinJVVM
e/+uAMVZNJXdRdbWy+mzKKUje604UXBap008a2WKk1zZKLx3afho5frOLdMj3AZ9Wwv6o6c0cFwt
cdkU9UMiua7tZVq9wW53YwpgeRK/40SK9bcMXjV44qKzA1PIQEDKAxjNZNMAnANqX49oacgTODa2
s94y9w18nWWqGN0CjMVBr/orzSBnsSrPDuGM2cEoowCVN/ee21z7guzupLYK7aoZH4cs8FajYdxO
4vhqUKFEH0gPbSW/ykV3F0jGa5i4q7gwHvVm/KEX5iIuQHJD8nqjk5DBzck0J6mKcJNb4ks+mP2i
7BAHBBaxEoLqZ9RoyFaoSWlr7GoYZqHieHryWw/M9NgImrAOS/lBdNPQ1irrRdOD17C7lAec3Nsy
1V9DZjXSOp2dKmwyeRR4TB7rVbdUVslywulYdrOq9vpm2GR/nxUon8PNjhI9h8kYSYJ/DDRxMXDH
aNmTwU1+YSefOj+4lHlnaRhaqvPmQ62mmmHitnEsuOgWFc6tDsxZWJMSN1sJLngRGMayB4OyhM99
r6vjLYTKZqGmYNUkC+ZajccAVm0/28riYSjq96bux4s8oX5w/ree/qk8p00gBybv3q8nge6X8B0S
0z9GqdDjqmGx0CvzNhCrDz8WFDgn0XvpKwa2pm62PB/7xMODRpQ0WfSSVX9rZjeJEMpZpvmgcND4
TFt0U8o42sOX/tG4frTCBFK9sABOICxIpWldgiLRAGrNs4igHevRN3zvWIUob9Rdy5YpEnOlNekG
wl6wa6TgabDEn5Gq/fIAEYKKvncFLC9d9D6kMd6fn4PvV7hC2oioL7q6LBZ9dhInZqLUhS8Yh5pC
US+MTl55m14e1qM/XBj79+lWJhgXGE9IYWRRs0/deh0SwelgHAagr54Ijysq00U9lqusQiCjb17P
D+3E5sbriJ1tkihiUju3JI30nCJpztoZkfNcuFZMnhOhBCMOQUR9FghLGan5svSYXuhdAzTabJ2a
1q96pDGjtVF5acF9v2KVqYyCVzt5JBYZsymAgu1TlcuZAtW892G1riTJe+80r3GAiLvXilqtspxZ
UUI3XFjQnWytqTNbzAoozXUy2F6uwcNoRzs3IvNJG2plixBTAg7P+tEKfX8dxQINrEjbxqqeLFDm
fK9j2I8w8IBKlemI21vRrgWrWwKX5UJslX1Y12/8b9/zIAWtrzW3KOAGC78K8TpS5ZtGKB/EIUHu
Y9xXQ7TW3Bj6jYjOj4IgiAcAt1wHGhrGwdQ9GFDXwDSxbHrqk2hsoeAxFJiOIGwklcOjoNQw24QM
DlkOnQharQGeM0LDyi6MfNlXaAeXFBzriWxb5vkGZipXOhhNFGbEcnN+iUyr++s75Eul0JzVgcww
KJLCavRDFucHr2p3ipkdVbhl/78ws5d/WRVNM0ilfugblArlysnG8CZp0gthvp+ljEbjH6rplD/n
zWAxxBAeliSqPWa1K7IWpLNrgH6vn7tIXCOLuRtN8xolsfHCIX7icT5FphKDsgDGH/Meo+DGncYB
pR/CffZUvYWv+cpHzAp78HbH9WbtqFPv6n6R/lIvlCcvhp6lrH2rJTkUMv0gH+t9u9U2ykba+LBw
kkW/M9bWLl3W1+WjtTWUS6P+ni1/HfXs7Awz14C7Qp05jOV6WWmQWUtVvMtGHSm02ExuaRmJNwWq
NitO2bchStdUkK5gGjzptSmsyiF1l1IgynCfi/hdDpQfcKCNu/+w+D59m9mzPrS6oA5FfuWgl/ed
3FxJLWiHIAgezsc5ORuTVyAgFQqe89JOWOlmEVeZfgCUtBm18VWOhnUZJPB91J0xSfIE+YXz9OT2
/YM6Ah5jGvNll9RFbCQS395yryvvl67fNdHx/KhOVBr5yAYgCx1c03dLU+xAJRRsYWlG4BDDKF0E
yW5M9g8B9e8mMheqEi0MPHPPh51W7beDyWAesQaUgDlNW/1TzukOSh6NCBEfsqhbN36OXoGkX6rl
npy+f4Pos9MvrQo9lXJWRtNGy8hPbc/Ud4py4do/GQVhQlXlOSp/c2z1ChQMmoqzwZDUlTCRMElo
ue0u1HUuhZkt87yXIpTsCg6/Ft127V7TJ7bfpST55HdhiZuipCB2NYfUxS7tJlMK9UNQdrswkY5e
1l2Yrz+9o2/fHhwu+qISsJR5H0Tj7R4nismKA2A2qVh4iwIKlFKLjR22LVZztZwvDB9um1sp12XY
VisprW9qQXyR834FS2zXY508FMVjIqpIoiGvhWbUh6qMuFrimgb3VX8OxS55Or9qTx4BimpN3rx0
qeZ1iyBQ8AlFUesgJdVzlpl3laRdJ9Lwo688p7S0ZyPXL4ScfZBJ0lMTAT6BTbIAi5rTT/q0UdKi
Bg2qhsUhkbydmdAwTRrn/KhmK+tPCIDtE94VcBBZ1dcQvC8zweOlcLAwCXG1cGdV0aMi/mVp/J8w
EiyE6f5G+mH6GZ9GIqn4XleZWhxyFUZbJ7CI+wunyuwF/k8IuqKIqogUR+aUChimSa9lGW310t0H
Q3nV4cml0kiuzRwh6Lfz83bq04CuZhVTwaJfOasOiq2GSO5AE3/ivtX9W5k9ng8wbelPG+Wf4cBv
4CFt8RXmgDEQ1TKSBV5xqHQNwQX4zEJrQ4sFrfDrP0RiCKw1epPaHKYgFLoo4GOWH3o4qqP74BpP
ln4TB5ecq+Z4iD9DoptFtkJ/ZCoBfl0ERsE7uaV0chDXyU23ju+tO/GgHJWduRJxvP/7lc21ORnP
sh7Ub3VGq5OyuGzU/OCL/t4C62+D4/0dlvnf9bSmUWF1oNMt5/wnFZulPWKKVhW6FfmhDR9Tcyd6
yBKK+wgFnPOfaZqdLwuCTi5joZlALNDj8ziCX1p6nGQHHzn1RS2mt2MKSawbq/u/DwRKaQLAY7co
z8lCVhgmo0yr7uCrvwZr39Gqy4wLULd5kZQ3lAiGgTIc80a/YB4kzd2kUaMEZa5bCHLWbfGW3WDV
Xe5x1d1p1KoKO1pH+1w+ui+L5EH/cBcT+QVBqQvT+n1VTvVvNPgkmWq0xXr5uip1DWe9WuVK8fcI
pG2inb4lW24cdVWuXXs8/PXkUhmWyF84CbntZtHUXM9gu5TJIRiyqyCs1mpFaVASL2QOJxbLlzDT
8fXpvK3rrMPCukoOSlru8r44ZFWywcXi794lf76iCZeHG0qaTsHZjs4yTD2RG4sPijayJuUcVr/h
PWdhKtjn5+3bcUjPQIUyYUoKu4DC39cBdbKYtaKhRzy0dDuinKe43VKtckj+l56nJ+ZOBzUl0nlH
Chp6wddQgeJ3RjKOEQibp9bXFql1j2TF8vx4LgSZOyz2A1KaaSlGhza/lYwfSv8WaX97ME1ThrC/
biFCxiE0/zhKmyHQPESHRvxR9EgnK+9m8qar/vr8UE5+mk9xpn//aa15pZCIfsBQxj61/4e089qR
G1m26BcRoDevZLn2VHfLvhAtR+89v/4uau4ZVVNEEeo5wBwMoIGiMjMymBGxY+9Wjhyx/SxM3i7Q
NgLTlqFFBNThRktMGMFcQfogtbLdKh+a9h2EUZfXs3Y05ENgn8CdQDW42Le0MtUyVeGeKfOfEmOF
UntbFVthZ2UtxgwmpjSr8YlfVrGpo/pebvo42djbevHeL8EhBvDdqsL+8nLWLVGENnTqwX98n8gs
Yy33rIjvICweUnocagpvVWuLCLa9wRRDHJpFYGMsYHFAdZr6iq+YkSsW2osuUQyrJvNjlvdPhgqD
0n8ztngcd3GWwWLhRW7TmZ88S/gJLcTO8tQn0UDO4rKtFZdgAgEWUBrsPJSXxae4jz2KjVrkKn7n
WiF9qlxFKLCov122swRtzgHV4GMkqwBkNFoGizBHLSOMURGP3DicdFifpRZMZvgx6rWPlpicNPig
4WGz3gFCfmhS3YGnqnf82Ihh3Kp/ohdb7LM43vCgZa2ZXyXNE70qhXSV98fyaZ1YcdDngRW68HRf
FW5tS6fhxMzifnhJrrdRx8sk8R97PAvoXjCSBPH/64jS61EB8DiM3NSDNkDWoacPDarWqiV9juPk
2os0WJ1NI3YCs7hXaq3eGYG0i1roMgMzdoNC/+FVzRc5Sm61yvoK+9FkS5X/Seph6gxzeDjiqFZ3
AyLXp8snuOYpOsUARtKYqsJfXv90QwRIrGR95BZx/SyI3slvmi8DQkVv8EgckZcTEo8UiBZbJEOq
HKtCE7nymH9rR/NrnXiwRBfdxkPijzwHhzy3s3hIDKOZ6FpQ4flDfcgqFVh79vkNWwarK40qoJgM
9L3eMq3PYj8z08gVaJDL31SP2jpQzMtG1qIgkMh/jSyiRarAZyQEBetQa6DF1R7GL6dPH/J8iw13
WVT7dYd1Dp9B1bmmpi/eD5Ig5ZE6xpGbFNnRlxgVGSRDhCInDXZdzqx/OcLZroe05NNcaHcThZ2N
G7t6aiSPRGKJAsISoClXBrxHPVvaRuGJOEMzovtweUPXTDDkQA6Mq2v88/rUkknw8wwYh2tWPxUU
dSF2u2zgV6xbJDzUkH9bkF9bCGVS7LjCQhTswlNyCHbw3FnAUtKdsPOcDWtrFxf8tkUXz6DDsIy8
cFkJZdzIkQu3xjGq64cxf5LH6xiyyAlBHFtuv2keRL1qdxsZxS29AkRVq5kyUDoYlfX3D2vj/Ncs
1p7DBKn1hRi5tX9npe9G7VtvPV9e8cqCUbOfC7Cm/uuh+3p7hSZUq6zxAlfvEqeN5YOEppknbAkO
zrf39SkC3qUVQDuYzrCxvA2dAG+PxRQan+lg13jVSYbJTGhgcNPFXZBshKs1azxAKJmRyjGCswi/
jc8sWCuPxBImV1tLtavxKxkXdGCfVO3d5Q388wbwPCSJ0xmDJOKLixtgaE2tKSGhXq7ofblodW3E
rDlQLLaOMCKLM2EBgIdlB6CJkYHKEE1xtW6odrAlfimlVqc4Ggu7aBLNB5n8EeKLb5kBbdflxf3p
HXy/aC8DQSaIgdV67R2VZo5ChLiJq1nQBRlatcvV5JBF+dc32LEI+/MwmqQvh+smHVpOkFERDMLt
qeziuwAWSwbk3182s6TX+PWkwCUQHuUNMxdSXq8nnCDCS3zs5JP51EZMGhdTfyN4uaNP8Z0+lPtC
9XcSVImKXN4AAn/PrQ/gUBSHfapBBKUW03SIYmiDWlM9xN1fy5PPbyxRJI0GEzcLr7/+gVFkhGHQ
eaGrJNboCEhSDGE/7fOyPlzeirWTReSYIoTF/+RlvQO63tyjKBO6ErR7iE0Ikmp75kZ9B+juivPC
RwSk0QQRbS7B+2IVF2IOGMGNRsBcDAy/0xn+OxgtJGqNL7jC2B36vIKPUWze5ZYHZVml5bCVlo9+
0cuOWOSnEiYZO7XCzz59gl1o1K6lji+qbO6EKNplEnw5ClOn8GAX7/NKefZK9XZU+gr67caFEaxH
Usb4Gk09hHNmceD2ZHY6hPfeVDxKUSHaJZItnm4YtpahmgSkW4A1SgrgWA1fwsEAWyeNxs6otcqx
zPAjsPzMyfPiqYjbmz7UT0mg3qRdts9Uc5cLAL6DGhZei7FuzNzGAzSwQMCv+U2f4aF6LuTuBAoO
cF0pfAoa6bsiQdLsx9Jdp3TQmyvV3q9ORtXfeOH4SZQiEHWI+hAbHsV4PHCWX6rOv/Xkzr/u9Pq6
qqjYorv9rfOl1jFy6TmZ4C4NENcYkVhMoXmXxxtSr2ffHG68afwpJyi49IZZ760uv29VffrSQrkF
vZ2TeExGte1wnUjI6Ax826CvlNyhmH74GkyShl7cQo5zsCbB1UPvuU2amxxZZMec+ukgeuPPurdu
47Y9VWn3GCpVs4+sIdgLoXqVjCmgQJjmYwl6v0lW7iRLvkOqg+er/jFG8HJXKPLPThsEuLv0D4nu
TXZTlve10TzFTb034EO0fWP63I6DCpto3TmxIHKAffwCa9mNqCf1SyHPxMKabzFaLX+wSlJOK52U
fRxrW8/vlfolc+90/H71yshSFvGxsaAHC5k7c5VQH26LUtZ3SWnGoJ69W7GSkdxgglaPQ/Dyvf5N
Jlo/JUZ9Q0escBqeDKhsBWBDp2tB7a693rsLlPpal9KDP1nvpqg4FLpy3/dd54yhAoLHzNSNr8vK
54sVWCyC0gCV/0VEVAZBVquUCG/K4UG1yoMSbZUH1xK5VzbmV/lZaSgJ/UklUSGRG9Wvvhh+i81e
3psdSgygGp5gJU+/1/QEnDwQNCeKR/W6mIoetGcuOhAxZy4iVea1lMTlXvak9iMZY30bKWp8LY2Q
0A8iLBWpByqkHYJZrsB/uRwsV74bMpPzMrUaYjMT04tdCvqIZhij0qgx6kftod/LDrDaJ1O142ue
pQ7AQV+2jZ/mV41B3I+Xrf95RK+NL7avMONe7BDldEshRfUsYEpx47208jEgPEP/weAFbrAsR09C
H+QSEgmkzA9ac681t726UYb8cxHclDMT85+f+YAq+nEQMf7pDpEMvrhANciE8+lvd+q1kcUxlXA6
F1Y8PyOgrVKy2CmIWJdNLNGN8xPi1UIWp9GqRPuuQyugd6ZD+2KchhvDQfThqB6UPRd3k0htOY72
h8VFZsykDS0fFYuFZaPScdXex/vweox3sBDeGY/KlxHL8a792JR2fkBiQtrLp01A+5aPLFLnEtGY
UM/5FeV+OCTPlZvscke9im+h+T0Ep2Tf32yR0sxbuXj5vtrqZXSNO1MoI9yy66i/BvcDb5Sp+m60
G2nWyvV+daZLjFyMhp7cNPOZXqtU+j8Nlt3cIhOyH27kz8CEzScmgjIE+RzR5tG98cjeuBpLvCz8
sRngObxWTxM397t7UIbHy167tpP0tBQ416B3+2MmzW8S3+u8MUBOOr4V/PtYCq8iS7jJs61pzTU3
AYc61y01ytdLYoLSKj1EubDU5A/t+NkqvxVbPIYrb0o+VZRgeR3QRP5jskIQRMgF5cDtBwXm6+RL
5cV38aT+hFb6wdMg7vKKjSRvpT34q8mvAL8ASc8Wvg5fCBvFshpNgSt7wnPAuL1jVnnATHlznCTp
qo+EYJ9LnWJHvRgjU1LdGGLX2WkabnQO106S7rlhWCaJLRCH1z/ENHMjENI2cFVr6m0jSV1z6D9O
EwMloAQue83qWSqgT+iBzXWIReDhgRgiUjlwlrDf1e+T5rbZytTXfB/cGSV1qnIgQhYmKrVUsjQt
AtKQ1Jz1Qb9rordVuf5zHeQ51Eh535DN/kEbRypQC8yRkKKL8q5qOkeKP5Xg0C/v1vxTX0er2Qq1
KhSpgNIsEQCNDoNDmFKsqWqFEkqR6IQM6yOb+DBOkIerhfHjssW1dTGXOQMfASSpy9KDXgaePwI4
d8N8ZFIeenMB2v+tR+6qFRr0TBHgB2DCXnucERhpJkhmCOQWUr/Eeo6DqQDR327EKCTv1nZQp2FE
iwUY0nJQwkj9oVGtLnJHy4QovtTuy7D4bqbed9Nqb0T0VMe+RqxHCH8ORvC5mJInIP0n/lBxmih9
NHkpjmq0Dzztfa6o+2jivx4N7XvQ8Dpvq4pJbVl66jRCehm3H1CS+QEdpHVThErhFHoAnWD82KAc
tUsgB9nVEaKXgqKTeyVIHEEJDoIbNRxniBHR7SPtWk7H7rHIalK+CoWknNEXaPYn6qDfa0m9M6rQ
ncKsRG8aOt7c8699sk/kWbV8H2b+Fy/IQPCJ/J/Z9M95zr9kVpFDOEH2Gajw8FMfvpOrGh3uVptx
cneVKhyaoLpr0uxlkLrHIZ4Gm2rCQ2EMd2FbQG7PxLztC2LBSxpcedMHt2PS7X2UNnSEh3Swg9kY
WnbokwdTN0KINenrq65SXRmKaJR6p6cisyApL2ECj9PyVIrxlajVD2U2js5oRrdTKyBzqcOJXQ8M
0VjGsaA9AHq/FW01j2+KxvuhAlpFHbV96Bnn4yDKYxqmzS6va/a0kz4o/M37qkmOqjDdpo30Uohj
4Ah1dy838qktpneBDC6o72BM9wz23bzV4QyFDnn4mrcFuVPoP4lNjxDzJO18Skh2PU654yv6S4xG
gE0j7y+nTnmJccXPHHTxBrJ8uKupwkWom4aOFn5mFs9mEOGv3wNYgc0WINGM+Vv2T/22F7QAJTBX
hHty6NBLVeIPlyPHn59QTNCWoirDRxrIxus7XWtT2Io9LytDaJGkUJF29mrI/dvwp1egtTMV020V
7S8b/fPTRR4DhJ5hHIpv1nI4GDIKLqWfUXzTife+ck0l8FrPumNdZ58um/rzs4Kp3zFLXcB+R/Q4
YFY15qYBomEBIt3xFjB73YRFTOS7AmhuDptnCY2PMlSCpkvoluanUv4Q9RuP0tW/f6ZxmhmvsbGo
BA5hKJdKQzBMxvAaX75K/C0o3mpkPzMx/4SzJaiV5mcyL0+3aAbUuiPHFKt9Ct/S5cNY+zDCmUzR
H8aqGWL+2kynoaglKRSwESr2QeWX+y4VnwyaOZIHkd+08R1ZX9Vvc4tV+SQqEUQW81fEc0Qoftro
S85b6Q2LQuySYS8LVM2yUWTIhZKPUU3dRGmbvdBokBlV+Vc/DH4UzSjahaDsLltceYPi1Gcm58/n
2XHFQiFWKdp4LqIFvwjX/b31WOzLq+GuP0lXl62tHtrcBZsHOCQAz6+NdVLKU0bisjIKZQ9k6mWh
US2s7UIrH6Zuq/G2YW5JzdmiQSf1Zk5ACpivR7osFng+oRbvTTdTtVHOWfWQ32tbPuZrhMuCuseY
rERfLb2nHsnL3Sy658t7uGVncWBd68m1b9E1z2LRnqn84WG2fd6fl82sBfMZjgGqh9fZH0QxJCYe
4qB8L1qkhIYJ8cm81w58mR9Lz7hqvbnEWAlbbal1dzwzO4f7M3eU/YiLPfeGegcMHvz/6OzEx3Jn
HfMD/cMtaolVe7+8H7go5cpl7wbpn1rIMyl0G+AnjVtk9nBijHknOSnC3ifl8+VdXfLw/vrYn9tb
rE/kywsgWg3dEf5RuvVyYQchr5PJurPy7Fpr46MB/Ai1hvalisYr30hfyqiluCv/kHLjM/SXP7IR
IcHLv2vNqVT6V3O+BEX1kgM7hqNKK3U6KrL/nHdXlf9O7X78NxMLv9VGknu/m/i0iV+mAbHJuEdJ
auNyqLjHMl2CRZMPAzgnFjSv88x9yCkaw0Qh1IW9xh7R1siMjVnB1Z0ywK2Ak2aMZYngLCZ9yiyf
nYrldwi5WONDkj9e3qlfgNPlKgC9knyBFKSJvqgL6IWG/hH0IG4lwyrZaAOTUvSKTCnoEEmsbw1B
nnbNyLuYVOHIrwwPBcrssTx9RiDr2hBbGWUR9aecVTtBMK+ELrpFKeXBL9J3ZSjUG6Fi1anpV1DL
ptQPsGzxLfaySVAgBKR8cPRPJdqhX+u7uYDd7tBFRS3+rkKl1I2fvP3GRq0FeIY+5p2CUk9b9hvF
pFErJtlCt86i8jSa1VXdmXupMq9S07w2B/VrrA2upAUjbI/+SYrTg+DJJGxIoxU68DarTG6lWLwp
W4bETIlJyzFByj5o9XeMe5DTlMq4JwlqDkEqSnBDpNpOb7z6Km/DjbbmykOWTibQHhyXV7q1OHSj
DUJjznzcoNSujKJ6HmuufdUdAhIw+/LGrTgxtmbkLrgo6w8Yah8q1lAZKYWnrCC0dIfUaPaJ9Zcz
8r+CHYTEsPxZ+jwItFjSZDR9lYigbBqhAEDmyT+jSL7RCrQJ8uDjXy+JNv9sSgLSQCXr9c1virEa
6qYN3VylLZmGD1rUkLdnGx2H+a9ZXk0GpiQm8eFy45K+NlPnltzKtRi6ouBrdpwGkm3E3hXEZ9rJ
GpGBpYJnR0x820m4Md+2cmg6vSIKWiyR2a3Fbmat2FR637FC3TtEIwpqmhS/H/pS3PCOFU8EzED/
jkk6FF2W+IxpkESoYKkyQMWAEvKYfQkE61voS1+VLt6IdWvPDAIp6iAUX+cC7+v91Bq6wgK81e7U
iTeDkT5OSYHsFKp7HTQPUMvsAx3J0cu+srpAwqJF0siAxjLLmqCkb+MaeJIA6V6PzGXjt0eSY8a+
twieV00hRUCKCkX3HwmXkbdyMPAydGuKTxWiIJ2J1BPKf76y4Zlrn76ZEojMbi7eLS+AGtdSo0P9
DmgORWp5VlrZApZvmFh2NDRLkIe6b0LX13A8U7ruhfINn9ezVSw/fV6WMnAp1+TYqMAmt+HwqZPe
kMafm5Bfu1wZBTJssKxCS1Fpb/VHpaiuLjvY6hfx3Mbii2ipkxcLsJK4SmsjIJntsl20865C2CfA
luyl4+RIewbTmvutM1p1uLmhzNwwTCnLOk8yABOWBi6vUqQ/LCVId0HR3/HMPwo+09CX17n2/QV/
86+x+XafPbcCH5pfTS05LQ8quH74rJqVjkR5muz8IXhXVegSXLa4vjyEhABCk0Mu4dttXI7mBOba
Barh93Jma7H8PpPNdwCANkytxlvi3/9MzbfhbHE9auxRDsWSO8xUStWwC0HXBEF2uryiNTMmU78a
oYgh2WUEbIaCc+wUIoRWPOpoUKNzN6JWvTXwuxJpDehjGO4jPPypCyQLXuhlkhG4BoQ19fTeRxUG
oljoe0Lw65M9pFs00VsW57M828DUbOlQ1BqdHnDRQoIaew3v2zAC2xF2k1Hw1hI3guDKZs5Qv/m5
Mc9zLaHrTMwXtTHyiKLgbdfCowlPYAo59eUjW3HCV1YWnkEOpuW+h5VIUB0doeO+NXat75rmRrq4
uhy+ijzSLACnK+yVfuSHNe+0Tt8FM4VePe6hUH13eT1rZoD6A9Th+QRsb77mZwdVIzHYxFMcuAri
lij8wnVtqo/gn95wpZgpgM0IhCBz4cvekjfmgRpA5eP6w+BENEy6CEHXcavuswKnkLEzQ/JpsM6N
xtcL0tKoleQqDIAVtHsUv++b2PGAeGvH+qpxasHJnK1++0ooZD4ctDNVU9n6Y+i0KqtgmCV9wSTe
D/Wzr/Z2JV1nXWxb2cvl41pBr8u/BAtlmlokXMtCO2OKnTpQBXC9O4oke//aOxlHeVc42/ptC9dg
JglE6xlvw8LV2zkXLcRQd6vZ1RWeSvmHXtiawFy3YlF8IAKa3N7X51Ubihr6ZgrVijbLig6wqKPV
DIX85Y1bvF/+WYzF1DawNIoEy9xdHQWjKRtfd7XwMVWezGjjui7iwv///SBSZ8QTvec5eTi7R7ko
T1Ees1mD0Nh+fxv4fO3plnG9dm9Zyf8sob/42hJFYZkWd6C7gEKZXQqyd2anf79sY+1QJFGUSer5
CELW+dqGX4xjCM5Rc1X1Ju5vpeiuNP4uXP/asHMTiy+EIUUpQ2mm5jJA5QRAq/Iks6Ww2Tj39ZWA
pEQiZ1bZWsQ3GoujFxAvwNEn94KqP8DeeKU13gbgbVlM/P/l/LazeA4xRdcA4obGo1S6Gyvwv/pa
ChuXbjlCa1S2Fwdf0r67DvvhOVWqUyp16YEm8FZRc1k/+ud3zM8jqFaoqi3zm64SEcDu4acx3zc7
70huA1kFGrLAgW0PUKStHNHecmQ72vuHVNpDwWlcbRJMrd0G2u7//orF4c4TFH0d8ivqvX5duePd
dIL286Y9pOhIO5XDnNJ9VNp/GYj/WPzisOF/q/uq63VXUAVwz3WOAl6oCbu6qh+TX5zy0KVdvinL
gPyPzXmYEFaImT5hcfH1nIRM1wsOPrxTS2ZPPI59L0c3M+ixs00t29fqi8/A72XDq4792+4yIUsA
umpyCncPWs67QuAOVfdpvVF3WD3HMyOL4Iw6aZYHGouLNdGJmncVOud9XjtW8KZ7emZJfh1xKl0c
zTGCCcuCEcxkWM+hzMtrsdkqd699CHjw/O+8lllEUeoW4FRcs6gCCqx+/ynL642PweL1+/8+gS6J
ZMLW+8cUdlHXfpYVMB51DE/K0/spSCnXPni+OyEjD+7vLa7w29xi74IkR5FdiaFxytDGCtJ91xuO
mv69Ni6NO6iH/7eqRWLbmerYQEaPpxuaHXkwLMFabYy3hZheD2Zw+G+Lms/x7IMqmk03+aDgXXTU
T1UX3MBrcD0Wyt+BrP45qlk7DYAVa1vCC5NSjKZU4/kRCRCSMMHxIIjRj5a81uyknbo5ALUeL84M
LkKj0fbRNFIWYgQvQjKqlWDE1kY8MaQpNJYBBCVKtBOLIuHLIRV2Ucgwu27VWtYuNmpIjJxzmhQ1
F5FSz8PKiwxPQ11eBd/+aMXxTph7lvrG/i6HvH9t8LmlxYexLpW877L5YZRG+3gQNAbNNfiClYng
LHQnK01uut58MGPB6WDrCZE5V9CW26EGs1FmX736Z1u/WLSGUC/ZLmc9DR/B+kThp8suu3rt6SXD
v8LWMkX92mWbokj1UeaCwJOSgBQI3FQrTkor7UP6mkwn1oata3+Zkf7jwWdWFw6FHkWnlgztA7ZK
vwya/hAmwpPc54c22lIxX/MaqJH/XeBiA/vAMPtyjgD5qO1j0F45JQtNy3bmVmVk9ajYwpkqg8Gr
JVrAEJqgz3w+BwDXdmmkohudviVq/jaxRAgoZd8kgZKReBjFY6LWnzMhOIlefrzsFKvfae6ZPOvi
kZQu3ge5GeVaWeH/WtFe61Oyi1LlQPVu456tmgGWB4kN7w3YmV/7XlB0QdH4rAaV3H1qxo+5170H
v7bxIJhP+KwH8o+znZlZRGUjTjy/N2B2FPxkN5SRk/Z3tacyVAO9ur6BWNpa0+I+CaEmV4yDsyae
HDI41KmqHCnYEjdd9TX4IAA6AIehcvB663wzrpTOxKspWL1rmuRR1/sNJ1i9OGcmFl/oYg4N8Hzg
a554oLe/G2eIIc9DHgr/0dTCEcyR4R4xINEdmcbrkGmCluK+lfNdnZRfL7v2qjOcrWrhDGJdq5Mc
sCorLZx2SmxJeykra2d1X4dhS6Bm1RnOjC2cYZATPYZyjcRGGhxPTHaCUe89adyICqsxHAYt+FIU
BmeX5Qh/ynJBQoYWNERAqfRzHIxXg0xxZSicVNdtId/qZK/v4m+LC98AOdkNhiloboUWcqUzwkYR
Lok/plKyN8Ifl49sfRd/G1t4h94yopvK7CIwipui7j/Aqfts1FtIifUrZcLbTV17Zsl7faW0zMjh
POB54Xn6B2RbTlafyG86qd82Fg+LSJe6UmyxIUITUQsfArib5VJ1irLZlVHkRFPylpIFbWbkRvki
gUJ+vaosLU0lnK+W0nwyfNjRNZ4wWwPbq+5wZmSxrEDLrT5tLc2NwpfBl+y8I1oAmZv6fjdsSsSs
+sOZtcXXKQv8IE51NjFqwp/WpB712DxNvf7zstutLwp8CPM7Jm3sRYjVor5VQ6Yg3WxgrotSoqZ9
0doXFEGcUDCcy8bW1wScQoI7kSR4saZS7mXUETQu1FTe1Wm+Fyr1mzVt6WCsmUEwAtJJipZ8O+Y/
P0tQQh16vQEaLjeZyoOXtLYkprZSv+HNem5l+bpLs9BPBRYTyOOtYfVPlSnmGzdpayULv64YVhOq
3NDcsnlstacid+ut8uiyK/pPGqCiLTkzPQF0WQSevNSVhIIyt9UK/T1MhQi3eBD02FJUZlc6TLSM
UiC3YXhidJ+B14xMMzwVRVTuEfY8+nG+S8v4AQBkZIfSsAU+XHPQWXUc5DVAcrgHXx9mWWlBn1aK
5sqxN1M6OfD16zLtW4PJjmALg7MWHs+sWYsSbk7hZtQzNgOE1n4UhFOqB294D843ADE33p5QRr1e
EKD7gVNlQWLzGENUEH/Mt4Z811O73zb0xTL4HHdFHGKjGAMR0dAOQJVRCCcj8vbNhJwCAwHvVKO4
mqrgEI56tevH+GbS1e96taVfuurD8IqSLGjGnySw4hhVoLYmysm5dvTkGzr0RwDAb7kpZ1YWt7EY
vEHVYlY8id/N8KZvEJKo/6ON5W3MrSLQo5G4Er9Xi1uleUz+kvHwn8t4tozFN0bOfEtvQjbLE49m
Gu7Qy3XgRimV9Hg5FP+CHCzzhV/zIHghjbFlU1YYZbOGrgFPv2k+Mac97MpH8f30NXxvvVAASJ9L
t3yQPybv/xJu/s8S57gM7bjKQODiiwPpQKH3YsuFblvecaktDZPdl7AByA9B9JbqJXM8/1qTX9+2
tmunqs56zkzOEKj5PrSPtbg1LLQao2bcGRh6nHw57sK4GnOpcUnNJkieULvdowsC+vuoesNO8rfK
CqsX6szaYklJ0ckd2rmaW4/qqWjdrJeOmTjuLzvIWmIEf45I4U2dqQAXxySlZWK1iCm7pn9n6qXN
fIrdVfdBK248CtYMISID7AsORGYQFrcKeGcVWG3G5pUK45rlTmiYXZN0u9aljTWtxkVSB9hwsEZb
eGGrlkfNTMtUc8ex+QApzoOsDNmDOFTZQSz8AgEwRIfVXrkSE58Rf12FwEMoIVKpANKUH/9+hykH
QNvLYA5DvosfM7Rj3hSepLlWkP9MhvKghspVJKYPvTJ8eoupGa8ws/vxmX99C4YpyIdQ5xYI0k8R
/bS8vTOUzwU49/9mZxGFe61MU2XENRspdpTpe1q8l82vSRTuLtuZt2YZvHhB/ruexdZNYlC2WUHw
UobSaUL/qwqlvVNUMewzhr/rGt+9bHDtzimoPih8xXCbJRtxNzZGHDeEfkvl2RF9HwLa4eKbtu/M
yuJm1yllkETkmGjBOiUCf6Hp2WkD7P/DW5YzZ9EzplldjntXpgaLc0LAMvMfGcw7SazbVbmFels9
JQIizv2LOX/hdWIIIaykxnhDLx/oAz906TVzpXtUyux86jZ8YjWOgI2dOwaMTCzjSFNBWIkYouoW
wSOafXalGk4UXnfJFoJq1ReARbAuYB7wcb6+TH5TiFovTqor+t2uV4CfiYINrHDjLq09RXkkggMH
hEtqtvDxaJyUCPSRio9nN0Ocn7JIv7rsBmtbdm5i8drw9aBNEmZP3KY2nZl5VYGdsh3cehOctb4Y
YjzUYCB/lrFuquM68QdRddu82qmxatmaMrzlWw81FjBbNJtIZRaZzChNtJgLSXUzEWIrgfkkS3QK
AsPlXVs7/3Mz81rP0stYaHNKK5gpIvGAMBJSko+VHJ/eYIXZH5XM3GQaYJEmpIVhVVUyqG5fT47S
I4jS9gjNbJH1rLrAbzNLWvIkSxrB8nvVHauisIWsJYyWkeYITfUp9ZSNuvFaRFDPrC2uThcEla6g
A+CaWvPs62Fqd237rdKszlGLVth3pWdunBZ6FisfC6AygP1Vpo+0Jb4t8kZRrWXKeFpYP/eGeBuZ
8dWQDgckaJ7g7jXtrmnvYsl4GgPlPfW+732knoRufJePDLBW9Ye4rGnApf4X2YQCOUaATqylm8CL
bxqx/xpq1rEUhnTnmaW8i1T5CcGYQ6caRy8fHlNkVeVO+NJCY15m3T6PlY85dG4SjJ8o9kUfoGuh
FjI9+oF5H6XhPvPlQ9Epiq2p/oMYlo+Z0qAoKjXvJVR7h1bZKWl3NHRfdYSA+DaFu0Lqbguru5L1
9tGTsychSndjUO8nJFeVwb/tffk6mZIT+l6hredMCfpB96XwmMfoAgpLZWcbrfo+groJJr3y2FvF
R4Z3UnS/ymvoHxw/rKhzRdMVYr6PUl2LtmYN+rFveRimcM/edIX104Mdzc4V/V1v9aMt19X7auyv
ZX+4RbvnqRanW2toq32j6N8EKFcVT3pOBVO2+2S4L9L2Xo0GSHKnk1oPXF+tuBFHcIjpYDlDr95l
Rf/IxMIx6YtjqdOv68ThRjKG2hEVsHadeDQiK2I2KHvpxvTekMksTCs8IQ5T2XAg8rIq9okmfFLH
nrwjmk5xgJiblvYSwMr4UeqVH6Ll79N2upO08FNgTR91Kfwq9gZ7Aa9BOzxNDZQOcBRoThnUIGUD
JuYC6NsqY7o1w+k2D8PvgYIw4wj+9FB46FtAMzHZYB54OMR3Y4GIYdHWI5LSyqHO+2ZnZdH1YBW3
Y4jCE+pbR2UEphIK8RGSoi9Ko+712ruzEtgKDVrtfTsAYmlT09GbHpUbtHRtIei+NVkC9UX7vhwh
yh6kAmhL3thzfWbMKwPqbP1TpzYHT5O/GFXiEIGjQ2fwbWmLq6CJX/y+ODT95PgIsgvpGNtibt5l
svXUpdJDX6UfuF9PI0sMhvKky+VJstJ9IhMyqCRcp4N3HKzoKpyML4Y2nQJNu0OK9aEZajdT+RbP
QoRp15+GtHwKazm3UwGJjyA9GmIE+Di6z5FNZaYuLY9iCmi9EUcnSsbvkV48g49lMenJAyEk1/lN
XwSfc3JiRqRfOKg7b/KvIF98bEf92FXCrTE16OumN15aPwShf7RG5ANF4yM0jLcKlSvAUZ918Lt2
LQP0KjpXyMN7At8xl7QvUMokdt0mkWMl0r7q26dOrG+Rc7+DQ/Nb2dVPcVUHNmwAJ2XSXhqhvm09
gcKpd6M3wkcpUBXH78fciUTpSo4bmujeVTsfiiwNN0ER3kEBdV+pVeBMqvUpU40Pw8xeP4iZ5rRJ
AAOEVVY7CBUrqpZF5JSFCllOK4ewogdXY5Z+L41ulw/ybRImR60d9p2gXstddgd95bXZNVeJUJzg
VvERpamCnTZBhYLXXHOqx6hRnpNgME6IZV5BNfioows9ZvVHM+ruKz149Pp4lwbGk16MbtMK4g76
xvA6EulXF+hGO35VvoOjDBE8ee9rcN8oHguPxesQpKM96N7LlIhXA6P4FJ1g5xf+j7Qra65TV7q/
iCoQ8yvTnjxgO3acvFCJE4sZBIjp13+LnO+e7C1Tm0rOfTgP11XpLdFqdbdWr9XYe1kvH6Mkfk6A
K+fxpDsU4zAQDdknHe+cvEueeNXdpHw8gInkoE/KM8Scfb1Jbgq5v9XV9oVHquLNFJN/KthAu3x+
KLn1VTPqNxv6A45U9w9aZoBSE080cVG/yHJ0mHmReaU+/01Ou1DkImsGio+IlwklWslqs8e1bN9l
mCNp8smVo3pXSZ+65C+ydLSvCei88FiDyajLRAN8o7lZ2bDFq/l2MjBnWhB2yJt+o5O9ltAgJ0M5
BYYQCBIIeXoy47mwYUwLK/uVdD029GT9FSoOZLwKNm1RTxJJLsyyzOzKLLRwzr9K0xvnryV7vp4y
rSWZ5yaExGzsidUoRqWFegPWonx0K3ur8BT1Gn51r6AQs4goQsvjA2u4QWIwF1EsY3zTX7tPdlA/
jWDC+aJ9at4xaxAomsNnb/5yfWWbZoXKMLVmLU0TmO1eweJSPA530IegDirQ8sVy6sf6CImK6E7f
KBDWUqfz1QoZdTqkvTxAVhgQoWLpyWQ3KohNvclIS1+OCtuP0PsKSjVtNwyvfUpgJUwQFqN4VERp
Yb1SSWaPBK4/1j9bhle9IdkYalvLRdEEQncLPG8ogYX6aqooSOdoB683klNs1F5LdI8gwYju+fB+
/futnTADZdwv7rNlrOjyJNd1Yye8QMmo0vxpLpGFaR1SN679xdsC2IsxbI8eF56/hO9lpFJGi27C
CZDvqIJkbnq3t2jpVj/NmQ3hlBEj0ljUYS15kRzMTLlrpK2pqPXt+r0McbuqbpBVjmWA293J2LM+
JG66qciz6gBnC1lKo7M6zrCigVOChSSWHKCj2jj2VD8A3vTUVKM/p1tIdLK8uohdq/OvI3hcxewu
Ag4Nd4fbe9Zx8rO9eYJWqd9/tj7ZX9lN9y3dN275PCGt/LlVCK0C0EHMg8sLIm8yJs0v18vnikNf
EA6fKuA5M7W4dczlpkaBdNBY1fhyS1/LLq1dpVWeJq7clNWEvINGAKi3/aM183c9jfD/jFRzZDov
NGPq4Cet/R7jwAI0aG+A99cc4Tz+iL7WgU6vr3O0WsiXxAwt9qCYG529tQLYhMgeOlQgpMfI5eWu
KIVNZqUqNXTTMSSZPCiFsqPkcfzTycV/bo4zQ8JaclK1Ep+wFjTf3CF5mhn1I/CM/3mkwcFZKCxB
HYl3xsvlGHUBhY0kQXMiihyZlfh83CHpFifSaicdQByENLTTF4T9pR21KxKFjroaDkbtZmXrszh9
UWL7wc7fLNmV2L4HUtzzVPrMjPr79UWunVwTrS8b2QogEmKjhyeyAiJVSQ3bCnMSw72S3aJV5nba
F5K/Xje16h6LsMsCFselL65zihC7B1UNOUeRpoGOl5YPqo9E+e26ofU1/Ta0XMVn0agGiUfTg/Un
lGRw5L3xTm+PdaW+xEV0IkkWBdfNrZ6ss3UJwWBs8i5vSny/hL0Us7KDThjMbgkMb+ye2F2igE+B
D0xTgV+I4AqxP0S2a6DrUlLv+nqW0yPG1kX/5v+/k/gE1yD5B+IDlqQMyjton0/y419YWDD20DJG
U1Yc+6xqWaqaFllyz8dvNKlumrzYWMRquoUgpBnoVX2kzYvNiZSYSIAJNXOhqAcaBIoifnQIcath
9Eixv76mVS84MyiklWo9DDw3ay2Mx88M1JZSYbsAHjnXrayOYC1Mn9AWRUpHRHiWXIDkU6dII+uS
BJOpOebwbk5Q32A3DfiyGnTG5tKfu59qflCKje+2vsbfxoWDBWIsKB9kiLsT/yaBoLOwen+qtzx9
9fieLVE4T9TWKlTJ+HQpGzAkGTu2XTk6ldEAkoKylzeO7ypq5/eWQkfkMlxgYHvAJBW2NL3h7+Zr
tueZU912pygoDnXiasG4I6fhtCX9uHrM/l0mZAwvzWJgj5kKh1mWA9MXvVHl6bqvXP9aeBe+NFDg
1QNdYlzHfVeiXwH5sYmCU4Bv7N/1zwWF0UszvNPSuDFhpotmr8rqY5LcxWhUtVHrWGm5Uc2IvO7/
3P1n27Zs61lw1+wyA30atk0+zl7r8sodS0f9jMk/85He0EPrFYfyjh+0fXY/7M2D8Zj0gf7jv23t
svXnP0KdM9ova9aTZ5JWrmxKLle//Tcjy41wZgQNZuAvl0JVI5JDEu5K6FzKZGvUdjWXBlWmpiAY
r8g0GGZdaVkaa6H5lB/qA7tTPeaCwz20DslzvUcyG3RuP7oZ+JldKdgI1Kv32pl1YZV1Ms0zeH61
sOg6KBU6qM+dFo3kpN/C0q6fh9/rFPIPZuYyhZYn3rRAv4/Rf2KmDtsqT9eWAzAOuIVQpCKpEjyj
qRLgQCEPFtZQBLP0J9o8WOkdrV+v+8aWGWHXaGk3ctfDjIKBLrON3QlEEFq+i9lGyN8yJGxaoauS
2RcwNOVoUcIbWO3w+IWDAPn6ipZzK2Yd5xsn3C1mYVATA9nI6cltBrJA+vP6v7/a90HFhlnvhdsO
tAmXx6lnnTZZJtVCKIDPgeLlQcYwCubGHtDoPrjoHiFtOe03x4TXF/bbrvCpoC8mxQNHho2m/r46
tngb2tt+68WP8YnsdYgHGe5Ws2nN1c/XKny1qmB1Wk+wqcmfmHYyAbEe2r+Bk54bEb7YzBNbajg2
FDOM36WRfZLV0c21bk+AeNYaa6OAXd1HaNTg3RHCph9ACbxTKzBQYE1gvriBDNKu7kz/uo+sbhtI
JwC0+EXfKmwb8MEMrFqRGhI9uW9n7ZQvUK1J6jb6ZVt2hJ2rS62OLYqXrJlGE/pX1s+ZZH4qJbv/
th4hkwIDmgwJIFsN5fq94e98xsjcFrZitXzFBDCY51HxA5AgbBoxOt5yamLTdtYu2w+31XNzavyF
AEp5BlXdRkBadYMzc8LeRflATOgVoYoskyczHk5VnmnO3+zb7yUJ+1ZbHLAN9N1DrUkceeoCaXxm
jbnxdTZW8utePrvf9ZqylpXLe2Z37OYJ0fUPOaR/5Upnn0aEWoEpAnzEgB6EeU/frParpvpyX+4A
hUC98N++y6+87Ww1xJ6bgoyGGhrNT0PqXLvrgutfZWu/hEQzV6lJQQqDzC/R7goDhPhD9XDdxGpj
73zHlt9wtgq7IXWRFljF0lds7/T6oOyLW9vvjtkhCTUkQpiSeobm156+9rf06W+KAkDZF0YaFNkg
yry0X9ptNIL0AJ7XZ8AbNEHFor8Y8LHQ0gal/FIXfxjg5Q1phgrdEROzmlNS7RQ9P9UT2/Du1Rh3
Zka49mz866o9EOykbTnWiKwBkAKzl//mqC44NTwh4tVNxPZAU0JmUolmBWneDEySU/VFgmtcd4tf
MexDcvLbith8iQrVGGp078L8xpqApnUwhiU/s2f6NbvVUHIAtZJ45ksKEqvjX93lZ7aFOrFQI1la
uPBCICc46N/1V9vauPdWT9aZCXLpdQSqBv0IkF441Jqrd4/mvFHKiFpR/0SiMwvC2Y1VqmukQETN
XtoXBViRYLidmU/93uGBfhxf+MGInPY+84Z9td/4esvPv/b1hENtgXg2UZYGXaqApEa9TYt7AoXG
0Swda/6kAiuUNU4xIF+HekMSbyk4LBfgNfPLSTmLKSwZbDr3MG8SKbBq4sVT7ZVq4yX9Ua4Vd2O1
Wx9TOHhVCUAGm+EvndeD8B5qiDEYxhey4tm39s0z3289h2wtcPn72QJ1e0Y5DNJRNGxwKBhGt0g/
BmScdzbIku149q4vcWuFQgrAQF4xKRlOY28prpriAeZvJkh/oV//iSoiXCAaUyPWF4+BpoiTxSYm
tsIm2mL/EGncxFMhCm6MQ9/2WYyFNK/ApfFvw24+gSDCbUwvvcNdfYL8zcZs+8beibMIfLJ1ScWc
Gh6AJgf3tNORjWt6lfzjbPM0IZq0c9upVgkTUbHTI8kZF84rYFq6BA0E9efQP5BxcGzgcOJySzF7
07gQaIjaVXVPF+8vnjtbCqQk8Un8uR41KLhBkgiYjH6WIZUbO5W8NdW0dU9oy+6fnYQGD9OzNCHM
DUfzvrsZb4a76qic+j2ARvRT/Lj0EuOH9nOz9Yi0etv+jq8iw0sZYwKJLZ+V2ZCD1fcTug8mpgiv
H7wtK0JoyRUJqNAligPR2lWvRi47ab1RG622Y8/dR4gmg5KkA+ZlUbTs5KP92t71T8op8rRP8uvk
sbC9Tx/swxap1taxEEJKR7pmmlMY1a3vNHrXSLaxdUviduUSEBO7tMaLrsLx+KXhrun5TwonRHcU
XdK9Eh9i7GdENm715WtcMSlyf5QNt9UO0+uhyeWX2BxP3CBeMTU/06rcOPMbjiE+laqDZI0JqAZC
bbpvwD9fyHdt/OW68y2f4NpyhLBST1GpWxFcvAU9OGRzHFq8VzN1MXHksn4+GPOWhtuWK4qPoz3l
kCKsUKHVr8yXATX91IWtmz+phRMqDy1Y54AmPgFavEXbsl6H/D7PuhBI6jixyxjixeF8b93aT9ZO
ctSb5ukAqLSH26g4ja6zVNgEpAPQhXW2UFJbH3T5+1kgyzpW2VzCBVhUP40KROUTh3zA1pzJlhUh
nigsA2xogodGxlOTPtXFUQWN4HW3UdagImfxRBzQgbyS0luLkW6MTo09EVcbI91Tu8FD8X3MInLs
C/0g8QRocOnluvX1uGIDp4+RJ7zZCfXcrBmZCUA14nKp3kZZE46J7l83sX4u/jUhzlljspyQokOh
1UH+LpdBu3PE4NrBLJgzlPmxU7bEfNe/2m+DQkGiZZFRdpjECyn/XnSl09fvJNk47GS5pz+e9t9G
hNOu5LVqWBMOQPZuPFi7/mY8AGa+q/AS6D/Gb+2u2EVBe2MAQuMZp2ZX3urh3zxTgwPjfx9PhICh
rzRMkYWF4rEaI/ylayTaRuDc8A9bOOfymGlRC4LssGXvxhw2W0PQq98KWDmQNoKOAO25y3MM1P4C
VRrxrXTzxeIGdwDG9Fgfbz2uLEf1w/c6MyRcoLJcMCXuOlTIqfJC9d4npQoF+Zg6qYqX4usuv7oq
qOKBBHsZSBbnnhmmIHlvNIsHFgf4SQBZgF3VbmmirX6cMzOCDxK7knvWw0wSJW+MNyc2NhvxYWsl
Qro6qD1o2MFJF85dd2hqiK9k1q1qyvu/2TCAhdHcXvQThDCUZDFQNlaNlejM1yF6kSjQTFY3Ss/1
xfzPii4+pJe2AUVKucJ5wRi6mb725mvab6xk1c8AvftnJR8mkCLOaBsnLdqMReOMEvHAeOW2kO+u
/gpmDST3v6aEz69RyjR8dSSimPJRrDdqYqhm2kh3t/ZMcIC+bpimMBiZ7e9jH1INBwYkYP/l8+uy
EGUgACaNusWwaRyzUFPrEPu5Agb+upX1Js/Zhi1rPUsa4gG8aZjEXpqnc2Adx09pKN2bwbxHlZl7
+kP8aAXN7YSi4ZZtlLUrLQhwPIJFDyBUcP+LnW5m2bXK8hh0OEazH/IXPkZHXaaeEYNssdwiCV1x
QnCEWkAGY6gUY8zCceIsjRZVIDyKdqaTT3hc69r9lD/zdksYfC17wRgmUTBfiZcvQ6Q4aXpMRWg6
Zhen0jqmMZwRsK9aqj0a556hRU6ld24Dxr0mebv+OX+NEQghXQFwHIx+KoZjFfHu0M14LBV0C0Lg
Ol9Q2iKe68bssBogVnCojg6ehR/swvSKGjQDY1NzH9Nkj6VsgdJLu2FzoR6NVNefWFfNbmbYd0oJ
EfVcRjJkpj+Tqok+9eirekVl7TMGuH/UjbeQPZA8btjHUoUqVcJ1JbDRKHdm20pcA4fFbeux3zXm
MDpJnh9TK1JcOg4vNgpHV7Vp5U/N9NTN7M6cqpMZQzojo5ITc3Lb9nXp8h7oLE2aCh/ki0CQJ4MD
DHiK5M/alWp70qT6eznbndPHIOqeCkzkZafB0iU30xl5KDAj501Nl3oT0LR+nCc1oO5YO6jwAY8w
zMZnOXloZf6FV1V6W4z1naGUCIgTZlyvf6KPwWPRugBiFMA/sEvYwoHri8JK68wgYdtlzpRylwPk
Xeb5xsH+6O6XZpa/n51rnqrmlHUqwZXRueVcfOqbblea3MsTa8PpVjoosAUKexnUH6h/DDFhGVkf
RXlPwnnQdyhCjphC8cyCY7yvUApv7NsHppDUUSLyGSJ2jp5D3bjutLsxI58WRtKhVr0EGoBOTaXd
9e3+mA9c/jYhx2krzNEl/UDCqapcZpTfx5l++m8mhMiiynmlNxlMKACuE+k22UqsV13m9/6aAtht
rkmEF1uZhDXHt+QvRP6BA/c3DnNmRKgQ8laR0ipdNkq60+mXN8BUu62PseqUZzbIpVNWRKemEs8k
HNUfIBxxbK3HJHLkY+Lau/5Nls96GQcvPrs4bjU3Fk+qGlsGGVmnjAJ08Rsbott4v1DS2JERQK4b
/HiZXRoUrmuwas89S0csbdah3jd7mpzfyoep0g9qn26RQa57tWGCRw6MD0SEZY9qm09zgo00wRju
Gj2Dapj2en1Fa15nQEYJiFXQZABbfPmxSBsZCh2womZGt757IMYIAs0v/8UIzF0aATsWyNUxuRZG
9bRPielIVuV0458PBpng8vnfWgwRtznn4Jrp5YaEuVQ8q8kYyFp2X6vNxnz/LylP0e0MMFdjipCA
6UGc22qGseysqUMk1KjhKNweT2M9Ao4y0eYWIvaoeCyQaKa9fWy17phqKpS3oj1lKFStKL6JcvNn
wcrHoYfsetNQ5RZpgnZrjiMGsqVDnpf7WKpvunI8FDKjp6xotuo0dcleP6wBH102wEkCMJwQzSGI
msdRrythT8xvaIT8II38k8f8W5LXBwu8JbrVmK6yjF43qoo34tx+RgD/oTT6rpqqxFXNgTiZOtMT
eHcm16qkA0gemDtTGhiS9hlauo7Jqm/1CFGVjMsVJmes7E6fRnCw0fauic05aOgIRKoye8CjJw6F
BvXGgf3o3kBO6ph5MWUCQiRx8AVDQHLEdEkObXLTdPGhARRG1jZunxWgzYLPlMFraiugjBZJ/VkG
eRdQqciIqhL1aKK8lzIbnUGeysOEUXS/TUsWDBjwVWMFc/UYDMdDXDIeMh1air2WzxsuuhaC4Zn/
fl3hPjSNtiyHQVNCRR6duXxQjGRvxomnQTTy+tFei1GQQoC4F8iLkQcLflRgWpxgAlkJs/67rJa7
uqkO/82CsJYps6MWAzLw1OxRmTpP4lvJ2mpqc74IIQg2TdRNEyakwkFuQCVMjXtVniA9rXhDYe9Z
Jx9zqK8ORufWdXkAn1wOVsbcy5qJOaDQCJI23asN8yqTP19f/Ef/BZMMCHiQReoARn6onkaj1cZk
UsK83adD7KbGwraw1dRe+4jQasHYHK5tKB4tv+IsjUzkrLEa2imQEZPdOLNdIn+/vo5VC9APBXXR
IjMr9utzMykxJJMqoT0ln0zeLpQS9caE91o2gNP3r43lN5ytYjCI0bRyrITybOyU2KQ+Axeai+I3
c4HgS/w5w+Grc1661xdHVle3EGah5wX4ozg1I5c1djc25BD6h4HVluOexMq4r9vx69SblltZuRVg
1BManErlj7Z2X7X6qanl2amkOmjUDKxEA1gciPa1bw2UT7r8PtkdZHOK+KFX+QMA5/WumZo8MGIS
Xv/5q+4PDYZ/f76wcXk8SyY0KOQwvqHfqvleugf5ga/uIS7rRYqH2Q7rvn/hITnFG3FqPXKexWch
H43IXKZcowhU9XgClsef9fHVrA2UdBhb9mOJ66coG3IACVjhmCjxPMMYJbetJOZUtWX/sZ9e3hfk
0odAflZafMDvsUoeKMr3KPnzaSQMVkGRAh6B5IGISUqGPgyrlEqGpg2csWZOq76p7RZZ40ePXKyA
Ghg8r1BaFnWn2pkpbQ2Rw1AZSr+se79p/7yUuDQhxGWmzoDOWJmMl8WvWjkiTci8iVpOoxQb5+vj
bXZpSQjP4xTX2gy8ZFhVYPbJQOJJfqbAQyVgptk4Ch9jCEyhXMfUEShSIKl3+f1zo89oYytymHDg
ntr5jaqTFxc6SF2S+6qLbmKVB7ycn21JPbbMCmkan7KZe1WZHKbIPCFjlx1JA/vNCPDbxs/7eBvg
12EkVEfeqWNCTzgtFga5EWUGOWzw3mkDKjreqla2sdsrja3FCrqreCmywGO9pI5ncTS3cMnleoMP
K6cvah9pvg7xFE+2xgo5LN8Piull1fzYNA25oxAm/+OO4aV9IRwpfJw5I628TPc+AWnpkGoH8m6P
SsVDOWxliCu4FEwAQCkJgRvq2kjhLper1lk2NTPFcpMetM+56gJNrQRKyruX2YTOa5ob3c2cmTaC
UH3AQJoGQpR0C6GydmLV5REA6pQLT6aw60qV0zK3rDmsIaNSvuCNecN5VqaJsFAgWDVkqDbEIgXv
KYkSkwQuFPK0ftFaDh6pruBeVk+BVIF2J6n3Vcu+8xn8tLy3g5lVEIroTqhBPTCNo9qZ7q3a3OsU
jT8byu0DO8Dt+43Pv3baz3+mEIKlBjKg2YifaZiTB04kp+QFhgwfbJyy66d97TipcHFFNaAQDxKa
yy9fSRabE5QwITQGNXWARt1jDj6J/2ZkWe7Zacp4BjblHkZoXxwYah1njPN3NKqrDUMfexPLJAsy
RfDBQ9lQLEI02hSAFQ9zSOT0AMxR0EzKZ5rXR1upvzHJ3F9f1woEA/Yw7oGBY8xkfGi1R7wxygzq
yxj3s45LwpAGjgQSNcd46n3Vr3fcGcM/HzVBeYb2I0pWQwGhv+DDhp5QqRpHGG3t2m0zs3ABkt54
+VkNCRCjBR/hPy8XwlnskqqTmAkrJWa4CjXfoc4/mLH9okiRh7Yn5qzKRzzVfgZLvGPIs7+xtcsq
LotzZOIEDwsKtGoxky/YtxmVpTLiczjFw56Mik9Zt89I+twN5qNhV25sye9DNu6i4c2gW1Pmq1/2
3LwQgLvJYiPVmzlkmbaDctmpINopJt17KpmAWOc3tdWFI5auyYmjNuDTiIxHi/YvNU28cu5dbmzR
Qa/kqL+KE0RHODfyGSFKG0sLqQeIL2zK3mHZbdfFJ8wl3oC09jZpuvt0GlxqZ1/nrPRZJXljMr9h
/MWXuGq6FlSf24k/DM2fP0Rb+D7wFVzKmGcX+XWkSK7LrE7mUKu7fd+rgWE/XHeGlSB1YUFIswyu
cClrYSGZE5dkL3pTB1qmbITClaB7YUXY3sSawFqZpfB4GZxskekWduxo47tm8o0w9WvcRHBufEGw
s0CsFgWTOO2XURqlZQHuNYy3OoVxV2rpPZ97Z4g7Z6TxywSdc2t8qnsoIcip05SJM465Ew3mPk+k
l2H6OdSfCUj5TDXoKJQapgZygOXGtqsrmSBqSehfY+RsIfQSIo0pq8MEZj2E08Ie3aKOgjE2IemN
+T1HN6ohMFNlxpsGt91WjZ80VbJcRR1ARagERtZ+H1n8PM/g4eyR4w+T2Tulqfiq3uxn3vs5b47D
xBKnMbp7k02o7BP1bpBj10ynH5PahX1KftRjFphy9k2W9UCd+sIxSB/k6fRY9uZnKTGgEQH2yOv+
tpKHoCghBD3nhchJHKgwiFxIMzCXYRoFXZ9BL2xrlm9l3hPUPAAhEAvM6yCyFXpGUdKZJtfzKYRQ
FHUTje3nEfMGyuAPyxBoYd0YXfbcmfNXlsaZM/JM96BauB8Z+5TlxnGUZnXD/1deyJffZNjYSvzv
w6xcJNVxl9QpftOxuFvQwf1Tdhz35Xf1dnb1o+onQXqrV252n251D5eERjgQF6aFE14lM9DmGUx3
3uBLDriSmAM6UFfaFYH95c+HVi4XKpx0AkFES4UPhelcukqaPqiz+RJ3L9e9aC1eQ9LMBN8QSCnw
bCgcH8j06RHvzDEEvfx3zBsdwAL/YGXlfYE2LLho9VOr8ldFnYO50yGtNpLdiNjtmRk/okmVuzXP
68Ds8I6uW1P0ev3nreRKF4dbyDG7wmoJqewpzNL3SNcdtX+zqydrVoLs+3VLa5cpTC1axJhewxCm
cJfjutK5za0p5Ef9vjxITh3wW3qEKvwepU1+xwL51O63hgl+/bOCU12YFe5wK6KVXM8wa9zWh2HH
IMScwae6b8SZHOApnY1lLsu4Zk/IpSU9V0m62NPvQSW8n/cSFljcDB51My+531ItW7uvznd1+ftZ
Vl3KpTbRcTEn34xRHtD8LrcHL0m3kFMrkyCg/Fsa27jcl1tecOQYnFqSJGlTSF+ke1VzIWkdyIdu
cspvxacSaW78c3MwfdU9z2wK7hlnwAtqNmxqO/VNAp66dcqw+9GH82n5iLgd4z0LVObER7a//iFX
TUNUR0ebAegWEVkZS6pCwa41hcVEXmivH0GyesvjfJcN2dfYGrY6LqvX7Jk9wU9lIzeinipTaE3l
nsnTo6rR94nJbiPbbwlTDRCxDRsV5soVh2oPU8LgNwV9mFgpWY3Ulpz2UzhMiV9xmnm1am8VlytN
YdDZ40MpSOM1W/mFoz1zUQVUGRZAijj4ELoFBbMKDiAJTB3gGgPXUVKlDgfbtpPRCjyeMul9iY3M
iUwJ84pWBVHTHli9vtVaCF3qPxK0C506p586Zbjr5vYHWgk/hnj6HmlzAHxzBsYpMm7kamvOYOJB
QEe3AEQgojPYiVnmxKhwVxgN+K2bUyVBXpFB5bkqHoxC2jC3luqemxN8QcG8QG6lbAqbRHb7QvtU
V/Z+jLYaXKtmMA4DaQ0c6A/P6iSamsgqCoTGfMYwNN4cY255Mze3nlVWtu88lRInYOeaSLNtYvsm
jPtJvmxIe6TFACu31l0V6VtPccvNLYTgiytXiBrApZRmNhtjCNLmPQVCqs16F4K/AG99n5WnhhZe
1W9kiyt7eWFTuN2A+IyLybTGMCmfSK46EX+A824YWTmvF0YEv8iULmkgizjiEUwFc1dTObUh/7ks
CfKis4RFuMB6QMpJokljaJudb83VQY9sdM6bIpja0T5cj7Jk5f7CKLkJiR405ACWXlznLDiA5YJm
PQ5siHn87CUv8B+CNgq4TzxolbmG6sqH5BbwnyXeKy7xtABMlkbQ7RLP9raC/tavETJQBB5SToo+
hp31nEz7ITYOEWjYS7ox4L7moXiNB0MdgBqYdBf2uGozyyoraG+kh2hXB/1+mTAGUHB3fXfX/OXc
zLLcs82dLZbWBhCLoWZ1gd5wdy6erltYc/tzC8LnA/lzAR7FdgxNekeayctivIJofx4OybkR4avo
oPymOcNuaV16AFTfY2rq9/PWbq2WY+d2hIpAjSqrlBJsV+tPvuIlPpi76NE6KDvAN4GbdId9fNjM
cZZoJEarM6vicIyZTymbLVgFIvOd7stgSVAxzzT6YHIITO/6B/tVb1wzJ6RxFe+TOseDLBDQoE68
ixtfqzA77LHRBS08utzRsC+yXfxkHdpgyVp13Ws0J33OjzQgMsQVXCl6GQkgK65Fb5pn29tiXV8Z
LQNC5ffxsIUALmlNKieL3+YHPdA/K+UtYXjv8tuvyqlwgXgNiNffFvfm4OfAlJRQTXKnz5v+sHZt
nf8MIaZbecvAoIWt4kcFImW7hXQslh/7k+mqUNhwVH96ih+q7/nzVm26wqG4AKo1ZE14h4EQlWAa
+d5c502NHVBdrVhm5EE3diSh5ozZvm+dnjnmRiherVRBkWNDSgdU95CiuYwW5ahwcE+pU1j52Ut9
owTJvnvK4Y4NLlHHuKchuSH74aR8ue6Sa1EKVPHog6HTi7RHiCFyTuZkTAkKC+V+jD8Ru3SuG1ir
AQnRCBgoFg1kXQy3Sd2mclxw5LluLB3pnh3zwPIM1cvoLt2PP8FNuQWFWPMdvJ+iKPr1/X5B585C
LzOhbwIUK5LeuNuDaFjtlHuOYVobgtwA12yc6rUcG40qSOpBKRDim6K6fdZPFbpVSOW49Jm2PGiH
2ZGywdNrADIZmmlEd5scWudZ5ciydl/w1Cep5Ch26pq0u+F2shsV6nHpS1UqmN4sngy2qBq+AUHv
EpAkbH2TtatWxduyaWkGiIvFx1XCCpBaAteJK7A/SIpb7IYwe17aPfU3I8bkaOSwQDrY/OG6M6zd
WPBv1I2gM9bBE3vp5bpdNlpnI4dSKUeThXnZ8NQqW4Qaq3cJHoWAtkNeLYN4/tKMDFZLE5PAiOo7
XIkue0DouM/c2h/fIyd1Yh9DsVsBa3VLDUNBgwXPXpYYNCKVDo1WKWMYIzaz/EVvVWfGLP8WS/KK
b+NdEgEKiZsO7mlhbQDy8BZc1thCHrsKRi3a+itNnjIFEkfjljLlSqp0YUzIYTDzCkxWgSBMtfEx
TvWDzi1I5anQJ8Fz9H2XfInLd5AFbeQcq2tUwW9kYBYNSAghALeQaUstijVO057omObGLEcmfZ04
FE0qe+P4rjVdoQr529oSIs+ixdwYplSmbAzHICl9VXWtxrHeiW8HyVHyTRcEl6+sPSQ/FMMpgq3I
v3IkLqwL37PNMS9LOaxTZgXGlP+KCrqS+X988i7MCF+SNBG0ECjM5AzaY1DQ0vLJn/9cqBuOf7aV
wm3C51EFagJWiFUf8UbhyfWfEzpdmhDyUbk3oRfdwQRnieLKxQ168cwZk61qZOu7CPloJrWEqzrs
DNPXfI4DVleBWn6+/lVWbt/z/RIpGOIio8ygJRydxi54C5yabHSZVsLShQUh4rI27mMgS0a0KBW3
il9Bhb9XwfjTtltDb2sX/YUpIXEkEy3qYTm1rW+CD2EOiK/sox+tN+C12smCP2eluvAE8RLDMy9E
34xiDOfkWyT9mOYtMMy6C1hLlLUXmUvBBarC6qJySsYwU79IeD/LgFMZ+vfrLrAe6/41YglTCbk+
jFWtpGNYz7Zjd1Awg2C3XN+PuYm5pS0Q27rD/bYmuENT0CkhdoZbKq9dDfwsvN5fX8+6w/22IHiB
ZaOjgJd3nBupOaSEuRiZY5n6kJffrxva2jjhkjD7jKO6X5Yi0X2Uqg5IXf3JjH2Lfm0gtnXd2urG
aZj1NSDfhKaJsHHQf87+j7QrW25bx7ZfxCpwJl45SbItW5btOMkLy4kTgiM4AiS//i7m3uqWaZZY
yT0vnepzKlsAN6a91yBRD8U6as0veSQ8rvVbjjLz1rV4HcJ+CkAgA+2qz86dSa86LNYUXMV49QIo
EJzJuxsCLyfXiNLALqu9IVFLG5EVKXrvuSWTX70DIEie5VCiQmM3B1oj4lAPgp0V6pfancKsoMoJ
VB6gsAeAOfzylH6nS0d3ua0mfm3REIDC7ygP7R3Y7rojKPNu2rWPNm9mkWX5EEcRJETyNrR5e7Ab
K4xgnAthtDGoWBvGAN6HhjOgTVkl75ElQRGqnYNecfA/c3aX0PwRhKWTmo172mpu3WfRWcbw13Po
lOxLOCPc8EypvRq4bLdTa74Fo1n9chezujgwmGzxG0w2v7khosW+DU9JMLxq74OHn4NaVuzRf1CG
wNZ0EXOxc3STznrZIGbR/kwydOG3irqrq8yis8mmhTY5XaQj5ERq0nZYZar+g0FEnXcvrNXDuBbv
1/N+LZChgjKNFxwsOT7pVbdc74AQlydk3BEpWQ7prsbeETnh9UBrm62h2jBkwNMbA1uMaIZTQTBY
Sng+ND9yEgXSzjxHso3i32oYILfwuHdgLLF8jeaGxeKaqPKUVKgsQRqizmQQdX+tRQwd4oso86xe
XCnZUFWiSTBdo1XdDN10+0/tI4TA+42CD2vAH+ZjiCyFD27PNXlyxIuVN0el2HLtWp0qvNLwoIVI
AppHHyOYQ+nkzYRB8EJ+VeL2u2nzHRb2P9yBwOSFGz14HXOX/mMYVKBTYWtzatVamBqwTIcu3r/c
GvHUBYQGRW3nU7eF8bh1FJ1IlDks6NpF8pbU+ZPaio0PvzpnwG84JtDDMwby42A6xSkMESGLSQ/P
VpE9Srt4oZvkv9Uw8GBBNxj3NqTAxzBRNkgbHinyVETReSLNA+geDVQbIv8fFuV/4thLymSl1GWl
WhXyuM7dqm7us9H4miSQbrkeZ3WXuYizmLYhdqzJSRt50sweiC9jepBpBT/2kp/Kjm0iG9eOBMCn
sWiQE7q9ZBpVjSIb9AAkjgRArFFrdtATO+k74jc36SMEKKiP4/L6ELdiLraEeBoKgHwLeTLRxSyi
5h4WQG/XQ6zN4uWw5hvTxa7TVh13GoZZFAYIfQwWwSJ2/KSgPlO2Stlbw1mcqhOLytZiuTwZ/Dcu
EF4u5UbubUVY5PhYjoxXIBCeLEu4TAxQhLQ2QqxVXYGp+08iLN9f/UBxddKxjhqAngyPeVb8BKtF
Ftoe0MNe0QRt5kHIgNzap38Bx3wIvkj6eJSiUjUsrsZXw9wKSrSihAfVsTMr3P4JQtL/UFa5HO3i
at4Xdt1Kc/5mWf41rtLbpJbwCs4PKW1f+qh6vJ6Oa6CVDwNcHFFcL2x76DDAIYx2Ekp8+8IbHvEe
FK4TZj6EZr8XG4+C1WLO5RjnrLpYAyqJca3kiGns+L31ZTz2R33yJQMzEpJgAp/V9KIRsgZuZBxK
b2uK13oHH8Y879wX8fWYcBxmfzJq8P80UuEAvpthdPmNA+2ejU+6Vur8EG+xrUwQI2/1AvHmjpKG
DFaU27TZUc9wtZD75Ic+7kwebsbd2GuWzO1CtXozIVidjLtDOPjZPuJe7heedkCVG3x0b3yKoSMV
KuH1rFp7JJkAzoA8ghIvnPc+TnDXp3ZGRCJhizRARKr/pqfdoeTlbWMp9wZtXmxFbJFW1rei/8Zc
TLKTcBNmvZk89ZQ+chL/RBX2cH1YWyEWe3elqiOtEwxLOl9rDGrcUl9aDQAEIJo8uDUAl/Nx3ght
s8FkDDeg6cVyhpkd5l8fwtqlxLyIsDgSCifOekVTxEnQA1zVvSz9nk1bZ/dq3l0EWZwKpNNauJVE
CGKP0CbmnlS417ADtbeaSBvDWdovDIxa0SQxYbVxY2hPNjj7w8/rM7b2TWBzBzgfcMhAdy9y2dTr
LHNy3Alqi/0cCvulhvH8xr1j/q7LosJljEXuigLfhI7Y9GVvu2plujaRO7MS7tjwG6PYgjVthVuk
WVfyjGfgyp5Sszg7ancLM4HvNU1u7KT/KVT7701mQP24mMJF0sUdeJk5zPVOads3JyJM4pWD+URZ
954mKfR/Si3aoAt//mp4p85wNF0DP+UTcG9IydhigRmneIBZ+2iSnzwZvv5tZiDGjE1R8RcZsE3+
uFohgsWbAW/MUy+jrwVjjquQYmvuVgeCt52Gij120k/YwDpTRohdG6A4iiBRdGhEDfBLvj6SzwsW
I4F6ADXBtwCLYTGSUUUphBawwp1KbQcsiWuNUAQr0Yy1tvTS18YDMhae9sDP438WFyrqTJ2c5lDQ
gXuS6bjDAt4azuf8hg/aRYzFHcopKMwiM2GcZJEcjb4M2Kge5Wy+Nk5PrV1t5Nra7DmqAdU6zB1F
DfpjHih6kklFbQ24NkKas/ze2Elgm9+yTZe3z7vdPK65rUhNzUEn+2OgMu2UQu0a42SV8Flo7CA2
f0FnMrieDFtRFptRXIAMriYw9uS6HtbwNopzUC+2PABXv5E2N/RmbdZP+A1Ss4krAnmgsLvB1Fy1
Vt04hpGSgBJfyTbGtPqJLqLNWXlx4+OZGGByhTGBsX8oLbyTGdrpylvFNurDW8NafCJ1zMqp1yqk
Hm09dRg9Le89g4BZ34EcIjYuJFvRFp+qLZnshgwJYaLaK+Nob5gZEMJpkMKKfIw27rGriXExiYs8
h2CrAq0uRBNAH4/xr6R5TqytKsOKZBKS/CLK4rBQkhrUTUAQTtGv8Ua7ad9GL3OV58Y3bqow9RUv
UUMNxXOAzrpgCgDqvy8extt+b/0/c2Zxi5lUOGBD4gjG7lAIF91jWnVumjxO3Ua1c3VH/O+AlwYS
BJTJlEKkAKbA3Iuar0OxodqxnvxztwfIbBwji4FojcMMKjncGSH9V2UAh0NTSHnrpn9KENhPo7QG
bNYntSvWw1Pd0jES0z53Vb9LFbjqyK0izQpPBhlyEWaRIdLuuIUzBGal/vycar3yCTofMxjW3ukB
f+qBOetvtwb356T9eEn7GHYxjUoqCoYmgYGXMjjM6EwwdEae5a9iV/sCUER98IbMB+vrMX2hzwwa
Mi5/SJ7S49YvWV31+p82F5QjtSX/v0iVySx1uG0yChVMlZmDa/ChBwlzCIY0vmuHcmNXWxF6wNjB
W4XagKHjHrwY+1RTaHB2s70oaFg9w80UR7jiWaqiQDBnOJAOBlF2kgKEGJdf7DKqN/ae1TGbGkAl
FlWht7HYV1Nz5IPsoeIPlo1nq0923+96ruzH5lvDN0p0q/vcRazFrtolIuUigeNakmru4BynAuu/
/acg0KCDqhrKw0uyV6LFmmnOFnh1ani5uCkhe2lPG9UddGZwsH1KWvO/YRYHX9N3ME1qEAb3hOxX
0teGm2twSaor+fTntppN7X1sydYdp2pH9OwIDnET4P7nTZSeImFABLy4jzV57os+8rI4657jmUJd
TPE+0cW+0OKTXqMhSeCh7g2MQPNyasJ0BEmiyhr9JoE2gEsmG+TqLA1R7t1L6L9gB2EuGjA0LA3n
GVfsoB7FPikghsZiGlQ0fxlYeao1Z8cTK+CRuNFJ9ItDhFhGzV5E5BzrZ6aUez2JA5IltR+ZA3eb
mn/DkvFBFbzvGvWn6MebjORvXBVHg/LOt6Mk8hw2PAxmc8eILe7UlIY27nBepLa1B1ei2mtj9fsA
fUCPcXJja/VLb2aBDUROYfSBxbIHfbDfcJ94JHgbAhCiPJTRpLq2CvQBPNIcV0g0eqd0b0y0dlPo
yFZcfzAy52cOtLA0J+hnOD90Mz6WXD6Ajza5HWEnvRmwlh3JAbdE25ZUZ8sa79usvc8i8bXXkhtD
xq9Oqt0YbbZvNHKLq27jYVwUSD35Vk8VdVW8hlA5IIAHGtlucpTJhbCdXxZGME7Qzhu1qAinQttF
U/pdoVVYjuVbJtQ71olH6C1D12kaoVxDvltjVrjJZL53jZK4mZXcGSUpdsMg77RJvdVS9ING2LI3
HZ6tvcNhwJXzQ2Fazwk6765ayMKVAGW6zDG9vOoPOWXHoQNbIdODJi1+DE1UuSNJf0FJ6TtuTrqH
UmSOVKRnPSHIocZ0IaQAxc4UTEjpEN9U0K6B/VZDCYRyieU6fHwhNhcuN8D26ATyp+HF3QiRnayv
IecFWQ2foo/g9mAOt1P62vEhcetIb7x8gJNPVX9RYMNuSiJ86G4dmro8jpNyZASOGUX+JbfZUWfd
j9IZbxXdgeVwn57zcSh9GPaEauT8LNPpJ6fNGx3sX3oP91lONA86hscyGQKrnoJSGw7o2557p7/R
KAGxS6l+9qN+M2m9l3HrmabkiYrooU3byU1GEjQWFJALBnVXWu91pbvlvfZtGgFFT+rJh/j746gq
fRCV7MCL8UVNzdc0Ir0bp/C6anLJA7Ny3iYCxpIdS0h5xw4Qo1hAsJBNX6YUzPSxil8cUb6TOIa9
k9qToC2m0h+dvguqfqr9kQAT1MY3JYP/U1mAejvOP4/n6Y3DipBM6W9FTHdarTwqYF9Jzm5ABt9n
mfpeRXrp5lHpi6I91n31WEK5GUox7cNoly+Vkgm/qrVdV2R3eWf7sst3AAA8Nnl8b/ca+OQRYOTF
2eq0M4shJy0iH3/lvoefiisK8bsRqP1DeMgdxPQ0NV3rTm3zJVKbryQ3b1NS76jRHdoiA/Mxx5lk
Vf6I0oZWISf38AX7CVbGS5NOD9ALBIfALL4NPbyJlLJ3tUwEbRKHQuAZDGTRLs40rHAS34IzVcPK
Pp3dRMmuybUfxKHnkY/nOKm/1nZ2yMZkghB26UvVOealdeR1edIGfmBtEqgyOxRDj+Jrzu4r+J3z
rD5M4whlDhKybm4nqF3qUtso3EIzXzL4/ZK+/QEOWuJODTQNaoPv8hGaqIZRQuyDAV4ydPVjhX06
z5zyoYtIyKP4bFXg/9uigbCUyGO3aHTH1WIRZn3U+JkxPPcdSzzq0N5VUvItnwwAmnJ56IxmAIMQ
dsomweUlb1h7C/WhMwUHMqC1dm8xRd3nJHlPcj2QLSuxprI2rAvRe47QRpcUJuyXNf0rh6Kk5/Tc
8ayseC/0+nemqTurhuiXXbLWr+vpRiF0cquRnesiZkeI5ba3gsxfwLS/j7w8oxriHEB8zN+qBhYU
UzGntlLjmqx4GjfOtODEA+v7XKRN6BgAEHdQoujVBLqHNsvnVtTR4OY3JR53bQbmjcC2EmuQ4o2r
lru6hAB5nJR3opxvMnDcC/pePDZK37h1rN2NJDqMsfUdwptnJmWokCrxRKNmO7UpflACXu+gq+mO
Ea3x7XyivhOb5Z20x9wjfTmGrbChZO1Q4HDKQXfTRlHdhoyvGXF+qSauSnGGK2Nu8F9QICY3usMt
rxmVXdQmN1FU3UITAauNcHAoqxb5pp4bBUs1ycZjxPMnHMu6y8gIsSX7rYjsMK0z5NVk+0IvfyVD
c6eY8qVi9GHQE0/J4jsHmhNJDuOyFJdXUdxLTQ5QXY9CRvQ90yrnq+ylx0frjB3yWJjI/Vx5jmX+
apb2gzOUd6qjhGZBdV/qVuZR1jIXQKcuMPpiH2PhQ6Mihd2dGsWuyNtHaG1k8E+XuCPy+CUrlXfa
YEx5Be8A2vZHTqBf0HE9CRqWv0Op5otqZd/FgKYBNYXf2/Scs+EL7Urq6iPDf5tJ62AVZurLoTno
cXkEHuW5cIxQY+mLqGNgJsfoPtX7gEnHE5Z+7IwqyEVzJ3PIDJllMBn0pjDYS6eqBdpLgrtKY/pa
hPEoZb0fWi2EnVGGe6waDP1kgkqFbveQitGNiAiGhB5z1YpdkyVH4igsLDubuLhxvJRFkruQl03B
I9Cg4aFBtjctbxiRr9Jht+ZYHzonAT0r77BJTHs61vsS7KJJ6HtZ59yPSR3CYTPkBnkdovpbG6lf
GFdST6SseMghjOtKkj+qWfJFGHbuKlqRepomd43q3MRTgjXCBRwHc/15IBBnwfkXNPZwViL7oTHi
H7XGdqSHp0M1+qPIg3yU/hRhz0F1ZMeEec55fdcq06usut9KWtyZdguxEfbeqOKQZMnB5NHeBPjM
SyF+5rPWeVdIdyjKNhACpS8hzMqrnfbQKVNgFeOD0vdPnCq3kEv7nlvZLtdR6nNw+2hzbSegCV9C
kk4zjKBl0w1QDDuci2iRafad1quPeYdTvWTkLk7lr7i1doSVO72oqqDk9I1QK/Y5xMh6ph+huuNV
bRxSxwBpwDYl5ibBPpnkzwAgtm5VOairO+2JTiXMhwY90HLbcKGyDPO2STXPWhkVgdDttz6CDksV
Q0VyzG+VTq89yZwDUXPqmimuYuC1u72VPOmTKry27L5S0MIAlYKHQvcKrqnmJXb6E0hHvy7as8hg
TxpzW3edFkcywQEyduMhFwOi5fpvHI1sRweLuAXLSgCk41uhElzwwPHIkre8bp5BDK78riiei5Ls
WZz6Fc8y3zaiQC9NPMNMesbh+gwZ3/cpk6Ob1bblTYY5nhVl3vxbejtVToG/m2P9xJmDEz55sWQf
7fK0hKYbOrG4+YGjIIuh862yUR8gV97ep21lH9MMORIraeIBMdr6fR8lcCFCPWQYiAyg81dAAlx7
ZRZrH9C0DmynfhsgZk0qCAJJTARPb8UU7fmQj17e85PWWapfQb7Wy+NZHV840st1BXdVLU6QJNIK
RQeuAjeH4VCNgNoOHI2wlkjQ+wtNcc1pPCqC0BsdNtIhBHmehBIbroQ8KO6COXnIC1w1OsZ316ui
qw9QKMbaDrB80G9a1K1nwnTXVJNxMjS6T+PT0ICRY9o7UmG9Vy/Xg61WbFBIhniZBffSJQAuqTXO
7XJEPX7MjXsGy0bXVPi7IrBdmZazUYBawQAAPmZD9BYWU7Oa1+J1L0dI/ZGc6iiomD9p4rYuipdS
uj+7oDgpFhrEVrrZhV8b43+C6mQJW5p4rPUWgTMJ4OguIDFgXVmBXp8nfaP8tdJ+vxgeIi0+HZ8y
S6kbvOexTzUoGfUluNNxMPOlYQHANVA4m++wmTn//Ue8HOCiC6HzXhk66N0AIazcsxynYxU1x27w
Ig0Xruux1koWl7H0RX071TNFlBiiyXFViNJDU6STqw3Zls7DWj3hMtCinmDQtMXzD1+tj+KdMIsD
31RW3RrL/O8vavWWZNqY4Q176sWbloA71e4nstG624qxKPEUrGnTMcJ8TXCKVuIqMCXcacZ/sOz6
78JC5s2bysVQxrJP0Rk18VnS0TO5EkatvE3Ul3/5+NSGsDy6hJ8Ie2nZKnjjYcIiem/jUj84Xzv5
fD3GCmYGiwhSt9AcnVtcS+ocpMV7Q6LdCimMOBxyx20HkBP0qsUtGFeXQvdpz6GNmYYx57fwsXnq
Kmzc13/F6me7+BGL7EsKOIYMpT7vGeIANGUIS49bWtONht5WmPnfX3y2MleUFHwT/TSIW9O8s8y7
cqsmvxVikYARfPaUAtN8gka3PsGOnv1Qol/XZ2t1rV7M1iL7BtbWzImRFx0F1JDm1oM6ahvI/dVd
/CLGohbPk7rq0h4ZnlmOC8yPS2oIKUSFNybp/vpw1k7gywxcnFLokhhxkiFUR4EMpngDjHVQdP0B
WGLoHZZbKImNT7Tsy3QFWCaKiowfDahh4VorpYmLyFZtfSvM4nTK2raG+IcF00XtVFpQzVRfh3gj
EzambunmPUSG0zIw10/K+KQO0JYXQ2C0lcsylLPSf2mcXXyoJTO0qoc2rySi9cLBriC90W59vRT+
kG2BQ1fSD0zeeQtF14nSpcc7qBf6AEE4uNZr0Y5W8KUBjbtVy5sKB8dfp99lqGU6UG3MrbTH7SRq
5ktpE5T0toYVWtUE8E7baHesJMWHYIuksOkAVEGKYLyK3liqoRAwVneR0YfXB7XCB8QUYWOHSQ2Q
MvZSt4kAdcQcKBuf4BgBe3PoGaCYDoGpL/VBPMrMw0rbQN+vfTJYFEEYG8oRkL1aDA1uJ1rVN3n2
qBiqr6bwfdVtNHghAOnmU7EFjl/BmoLGjjsfOAsmgAZLaEuEkcsuNtNH5xg9FvfZPgumfap6ySE+
mkH6hfiFn4DM96Pfd9+uT+7KR/wQerE3OvUYU1Rm00dURdwyJi5eFqjkEf96mJVtHnkOJWcIKUBP
YakOMSZq3sAzLn2EdIHX2mfF3JIiWItggr8ENKcK7YOldgLYH1DeHOL0kTT2b86aH5P197hEUHF0
C90wlPegr704qzjlMDa3afIIJa5XTRVnOY2e7WypDqx8kg9hFp8k5VqNB5CSPGojOZBIhIOpfCEy
OV//JFthFkeVMGShVI6TPNbqtwTJBnOKgyO3nBvWFq+Bs3du78ENGqWlj/eUUap6GmtGgi6U9rsw
GitgrOU+gG6FFulu4gzo5XS3YHyHdR+hNpo63+2U3PXG3xPDQHO6+CWLeXVSC2pNppo8FmX/MOUs
iJvmi7FpTrtyjqGWopoqWsAEgnyLAcNnqoEzDUAY0rjJcVbCStJV83dN5R6eJNe/4VrSQ3tYx7AA
usL2+HFyE540WV1myWNfGMhE+JuwLVTSnAaL5ix+Lrhbs30EFthiOKpCFdXmMn6Eg4BfGdD662Mf
ZGa3QeGNO5PfZJ3Xoyx8fWTzx1iGBRsNR+GsjW4vEa1FGWVgITnKCWjCGzSDBcqXjVvS8TYS4sdN
HdONjXBlKullwPlIuLxPtxytsUxRTlKgqFYoP3uzrzYGtTaXFPryeJzg7vHJRjMWUV1rkaGcNOVp
jKhrSQmZiMY1tYdZST8eB1+k5f76TP4RX/s0lRb0L8C8m2lx80ZwMbJJhdyc7HQFaMYpHGIoHnUR
dzlK1b0ZJ55p/aoHDl3arDsOaZ66XcM9XZT7OFLuOqd6TnPNo1rzvSrJAcLRey1Td0M1HTSF3MOh
Pew4ecxF+0PTsm8UjQ2aqVvFnzmPPw4BeA6Ac2dxOZD7yCLPhVVBWwgo01NcGq0rHfs+eTG7L7Of
taF2v6ZRs3Zo1xzgtHBUCeyYKJNDkHXoJV6fzM+b5kyTw+miwiPgsxFNZNfVxGwWP5qt5Y1Q1DIn
2x3I1kmzsmvCFAV1PAfYQwJQ1OKbZYl0ZIG6+sl0S4jL6b6+n2FleP97/F3b/712yMdwi+QvRCNL
q0O4RD0WbQ8FycSNAIS4Pnmfb1WIAlY6VJx0IHSWTFMV9G2hmoUCbN5trKV+nHa7ipBwbuldj6TO
F7RlwmCrByUPqkTzPe5jzhcRy3LQN5QTq2KPaecI1C+lpDe1ChhWd7ZQ+4bqaIhzCYtvQyljNThu
cQ7GCJFk/Olj8JqmZSxTK4IoEmQLjCC+gb/grnsjz1Dd3thSPp82qMirSBFVm6Wxlg4/Gtqxudpm
0anvE68YDTcxW78cpiCKmp0StbvrE7uS/7jDzZICkKeaHZk+Dq0lkaWMUQnQTXZgQx9Oc/Ns4n8/
KBUSWBBVhDsvFG0XZ45Rsi6FrHp0IoqEWEb8Mg5sr5j6rqjR4siMjWxZG9RluMXFgFuCNtgko1Ot
PoPfUCi52/KNXXhtRX8Y02LmrEnVcsdEEJL97iYjTJVuT0vFz1LLBQ4ojLQq6Mw+6AzjCSgQNzdt
v0dX//r3W8ElQsMc8DQD7kBYi0uofmQRKUc1jU5saIIRIv+8T/Y13HnGSPgMBgUKvJFKp3Wzrvcp
OoBR/DJZ5X6CnD1UMoKCbKGRV2cG9GNIDWCdohmymJkmrqZ0Nh7AXjeBRJv7agJdN+gEB+meozXl
A01wfRbWPvhFxKUpgCrNsbAJIk7pXd++1Pjgxd/7H2PbBifYgqc31KeXOh9WZ1Ezjwp64sCD6Cz2
DEkBPdqy8F1BPSLOzOzQrJksvlyRYzICI4b//2QIEMXNZwHAAqgy2NeSLsir0U3b2Hca8W7X9cZm
sLKfq+g0mRYUHfDP8sMJTiVa5JZzsicIg+SmS+lrJsqdk2zBaVciQUrSRqcJjPvP4oJ9a7fSyVTn
VBnACanYVMfWz8D/qPTX66mxGgkyPTYqNZBUXk6n1iV1ZtuJA1WoDNCaV3M0DmOtBC1EUa5HWuEM
wzoSCxHtcmjIfvKN0MuigwMcc06zxFFzQDznS/7QvZa3Rb+jk9d4ie8EFiCJ53/ZjTTDgb4A5GHg
WrFU49CYmIZIiZ0/Jg0zcd1QXPiVeFPQ7egpPTobO/rKitNwA4UXJ6YUoOvFBQ6OZJ1RaoiXFcNZ
KlYIVVvPdMqNovhKBwBzehFnvuVf3HXzUrS61iv2SdlbOzOsd44fhcVBx2Qq/tag1r/gRbR51BfR
zE7r0FJHtDZQwyJIgupH7ARgOLiOy/bwEw7HfRQM6Mb/ww4GJzvcRXU8Iz6Tobhd0B7wFqz6gnrZ
JGbwhx93G4thRcIV9ShcKmajANxklg2VQmWDUtSafYpeADwMjABUaE/WLv+leOQ9JciY/F78/l8h
Z+tswdppS3Bj7XjQwPbC4wwwJBRgFlc5wFFgJzKof2SIwraUR1NPNF9TtHthRd5gjcfWbEeP6gmE
tRwdFrZc7SBqaz6OFLy964t2LY8vf4z28YvH/RA5dqTbJ53U4EFkobCzkMZbFcG1XQiOdvNaMaAu
s3x0m4YyJgxlwVNTtaEAnDUZmKdnxO8hYfv3I4IcPsqcf+w1l59YtSGzR4HHOCWRxOVDHmOAkcZ2
S2Pt83seBzven0hWqH/AlfTjxEGT2dQENlxweiMgKmCfbR+junQBiUOvLNSap+vD+lPvW7wAUNik
IFjCGAFJvAiYNpUtSWRafwgY2eSyd3GwvA7+h+CWd3hHFYXXH7qdeKm/bQs0r3xAHUZa88fD9vqJ
CpBHdHKsrregT9qcHArNt7gTfcAnCyBjIjYaXJ9rFyZkUAn88PDcwZ8W92UinKKYcmmd2jIGvE0P
LJpsnFZrW4EOSh8Gg2sGbhyL+bQ6EHTsilsn9Yk956di3+7Sh+RYvtqxa/hdUN/lZ+Jr++RB7rNX
5aBsjHF1Ri/iL1ZezjurHfoaSwJuSXpRPxKZPYwoP9RE2yg3rCzyD0NdHFZGVmZlLzosienNgCMs
LelBbc2NhTd/lE8JejGgxVHl5DaFHSQmtG7YKS/0MHFKv0rtHbWjcHTSfxgUnt4OMNxo2X66J1a5
1jPbQLgye4lgOzplDZDo/3D+4hYP/C98elG3+0OcuzgRna5rLIC1scxDfp/cqrc0KKTX+tHDbKGY
/r1WLqyt5lsUTkJwdZeX7DLNgLVTMgviMd0ensB3dJjQ7O/xrO9zOK1d31M+LzM8fHEAzY0o3Lb/
XAcuBidlJ+TUG+Yp6o1fFjpQUWJsZPnn1AM8Al1CFA0Q6BOHSYoS4j6Q6zo5TQNbxGPt/I4gGn59
HJ8z70OQP0+Ki3HQJAE+r9SNU0LqgEWwP410H4BYb+q6FxErG8SsjTH9KZdchIOcMQfmETR3myn7
iAxfOOlA7jPajS1/dViWgTYa4CUgnc2/4yJOZMFPpitbDAsUwh5lkKx9dsgPLCU3Sv56NWEKL2LN
u9VFLEzSCFW+3jhpENtlE93VEUx96e76h1pJOLwggdAn2I8s2Ol+jOIA51p0OWimQ29DB8F50rl6
vh7i87Zqa/OUoZ5pG3CGWux1JBF5FKugQ5ZF+1DW0SGJrENvdYC5ZxvNipXawxzLsdAm1eaPtHjo
5xBhAjoGsZqv+k902v1ir96ez52Ll/HkVfedl26aZ6wlhQFNOGhholkNMcWPU0hVtBFKBSCqDn90
c+ivgFtWjiBG8peyjRoXz4Wv16d0pZ2LcVJI0aFZiDKDvfhsYFCVmtEAASRCOGh6+QN7yusA5gfo
J5/tYPC0MIdefVmh+OCxjZxZHfBF8OU5qZlda0YANqggfdVl6zpDu8/Fi2gUVwOz6vpYP1/rPg51
Mb28UMtCWjO0BrKbeOZ8NeuwA/g0i94t8loPW73RFYn8jwEXp2Y8IK0UOOqhtkpyGFG66XOyz0O4
lZqu9QwcR4auuW26/ADNoj0IDI6nHdFzPNon278+9rXVefmZF/uN2qc0A5NZPxWw/7NGelaNLUnD
1dV58TEX20zeSQVYZ4SgcN8sCPCuEkU6DayDfKs+uRVqzquLHY3qsGXJGfImv/s/vanS1Q59mH+R
Piwy9qlnHeV+sxAxr/mPt6CP33NOsIuwNggJKseRh7UCsPc7HOmKyZ2e+fdiZ/ggItzoXgpaTOXK
BwGHhy2Tkq1RL7Yko5nA/ZPIX2HoN2kyygD7ug8XBhCytG5LN2DtJLzIGId8HKyqZZqSoY59GpQ3
EwxOqt92eAP9v9Ly052oIGqJSi1WCLQ8Z7RR1m1E2NhinMUWU6uVUyvzFtPmN6CvuKkF6D55Lqyg
jbckONYWGWjOgI3MfSPYIXycMmahcdmIERTkugprc0pdnbL36zO2Nh5T13R4H6PMgLvDxxgcXna6
Xjf6qelmRAKhQaxkt9moVG4bpaEUxfl6wNVBoTkEgABaVOjJLgIKp6xSlQPQZCsvTOngdseSLdmp
ldSGuzSMt9EzNXHBWsxcgwtM9T+kXUdv3EyU/EUNNMluhivDRGk0ypIvhCRLzDn3r9+isLueoYgh
7M8HXwz4TQe+fqmqNBVTU8kAZKEmmXIFLkf1NXJfL69m5lafGRpXe/IJ9zGUhXsSw1AhbVhIEYz3
+74znMtmZgpBY1qBeAgq7XhWp3N0bZ9SlNklDAgG7pfUBS9S6O0DAPxYe513dixZ6duQksEEOdCx
BJNt7gKacflHzKwV5TAQNoFNaSavZ2Bw6xsVM2+C1DZhQMwOuybI7MtW5iIlpE8SCghod2NqZRJB
8ExhoRL3yhHHVvu2sNNXCa1m27UhBjJWF1XfBgNWafHOWnrW5pZ4anvydWdgMVBJg8662r9mWWPm
yotSL5HILRmZXM6C1V1K3Qb0BV2ylVneWkGor4WHeYTLWzlvCDzoQGbAf0yrhyKpXALMEb5tUCxV
qeYwXBiXL3n2uZgPJ/bHznTXPIl4RYATUxLEJegwKTYlhWIWA1/7dfICTO6Vn8SP1CB3Rpnf0gbo
KqDNUdu9aVRlHRjaxgCA3JCqdyG6BYczAy8Z8/E/P2+y326PCZ3vQwW3gGRDEnpb36SrDPSO4wtf
bAMFpZul7Py7jzZ53JHFIjlH6A126amfEzUkkAXPEXxXLZw3+Wo5W7lx9AAh8rcOiXQdJsDLdvlb
YqhPXeUBI9WmPTD10hGoUTATsPg3kbL7gUsHgOT4Oo7A2iFE/1B1w5F07AbMkWuJlKGd1eGuxqQm
EbGTSRWUh6CCKav930/zYidP1jQJyZoBQ69Kj88DeiuW4I1leL8y1wXeuvj7vPnM0iQiYzJBkoI8
4hgDld148UuTxNuojhZev5nHCGbGoUzMJGnGdCqjJ4GGIAiPUZAJRw6SXRspC+O089fvxMbkiWjb
hNbMT/CKO8Y9tRCx2xhngSROZWMi/+hZdLPkxmYyk7NljY7h5FWSaRqir4y7F2evrtDNuJIsUvrg
z+jx/W/JoC4scs7TjPIeGI1QxuGISRSB8VeJ1E0FHI0OzpHQloxnAc6Av3dnIFXDxwQiPCBGJ99x
W/Ckz5UUq0JVg/PSQjPfbP3wH545REMYpQWIRgO873zzCkmUutQHeNJbDYP4B5WPAwHPl9cy07rW
8LT9sTK5FZ6UNbAEK/5W3XXXybo2Ie9yrNdL402z3vnU0uQyNCh+agnwP9BGArutd0edyOn3UCMN
tnfVteHUzmB7hlkuW577ukbhZPDHoMaCzTzfSTXt1F43PIR6FtorrQl+k88QORy6raBK/I0x6GED
6O3lnV0yOkmq2rIpgDzFxvb+HTE8xy9T+7KFuct+uqzpZQd5xEAVVz42ykMEdDEH6pU2S2raM6BP
3BDMUOlj4RUCYhMzgxpXiVuFKGYo4FFzuw9Aww+IniO717rCDlMa27oq74cotkG0GdiDSPdMB78K
lKmEibj019+vGxE1pi3QLUPsPjnOtG7kkPaSjJw/A5MWN6MccKK6XDjAue01oKQIiYHRb3yHwifO
yygVt+yDWj7mUW4lLtrXYbMKs6VpoPHXTt9nzKNiSA6S8MaPvpEkiabuQQRw9LxqG6KXwhr1IKfp
mieBjZH9x3/YvLEjBlUaxNDTIQAECbSJC0U+FmABCtA0Ag1arS5s3UzaA3nvP0YmTkWpB+iOIoA/
VkTdtGGyYXV2F8rJVmvzhSLwjOwxsMgntiZuRetbzI1FsnxUCUkskRqZzQP+Cn0fhB8YjTVjVbkq
w+4g1YXVgt2Ed8L2BUi0KLd8I3KIzG/cNm5MxcUIgZ8+e54Smgjjbjh4kcx4iLaZwQtLr5VVGrep
DTrKt8uHMvs24ynhGCJnmoRc8dxD1QEB3EUROJWvzgGXUmXVshNCvTblpnsjHB7ZgS2y1dL0xJyT
GiVHQNYmo3E5vQ3gY4FCbIM73jAo9bapVYqHf1raHxOTu+B2fdAG+GSP4bAqAd+/9VdMMRPQiv+O
Hr1t70D8tnAwGDLYly3Pfli445DCxsrQMzrf014bFLDsVvKRKreKVt9KPN7w1NtoKgGmLZMX7vz8
Vv4xN4lJs6jOqjSDOaXCy5L64WtVLamWz3xXfMyhoHmCQVPMY5wvqYrSwJO0AkuS47vKqJ76Qd+X
ufxAmLe9vHszA7RgFfhja1ono14Q5rqcy0dfAPWsPrvBC+CTpsQeQ+8lzT66EEobVWp1VetcNj1z
cGeWJ4l3CqI4aAKmMtQNk41GimvPjWw/qtdyAtyy5C1kpzMHd2ZOPt/UaBiCehQIBMrhK/VfS+Xl
8nLmPNSZgUkgpyYxKYu+lDEFIQ8Y73Dyrf5VlSZweutoPzwxJ7brTfWh3IZvwHQE4MJct1+uhH4M
hvii1VJKuHCL9MkXmckqeIIGLFhN7odCukujne8rTiUn68srXzI0+QJjOfHw6iV4BnJjbYACFpJn
FRSfpeLVl4wlKORcbepsnydfoFqFhocgWYYEB0RZ7iB45oh9hHl9EHVhXv+/buN4jU/iA09UAEV6
uKZMcEiNuDZ6laBvOQjaLuzj3PNwtrJJLGkQQjGinGEjHRUcGIMZtxYqsagcdKuysMK7/OAGprxZ
GhgaD2gSm5zZnfibUOtykAjBB/R6bA3hUzskTp/Xq8vXZMHKVLa9UlIQlwzwamlfWDnyKdU/CGOp
4T4zlnjm0KYKWG2aFVoew8yYBdCnaA8SXbu1MONZmfW62lxe1Fxidbp3xsSteIaGIX0Ft9G99jbd
Y7QecSPtYfmQ5hKrM0sT/6Ikqtr0FU4JZdDY5KsU5JNm0JtNthqTuc4G0i816TP4frxV5rCFnHvB
fxpTdyJSTYG+OxaqpSiIomHTQRdwwUnP3hFQmmsKIlddnQYqrt6kPYTH5aNQv3y523FabTSwh10+
tNmlnFiZLIV0RRhqBLF4KT7bAl3qNlm467Nv24mFiUtkpR965eg0VFBeFuzZ7xPQu0VOG0aWNPzT
04YOOAYXUCkHIPfcRdGkG2IZBLJH6Cbscy4eQE/FF/Zs9mQMzBJIGHBHMjZxgz4nmMIZiHTM026r
QQne7UdCVxEs1UNmt+7E0MQJlsYwCOZqEnjsJCuO3xrJuE4LtnEjELhJdOGgxsdi6vqAzEAoDolz
8FRPXB8KTBmRBkM6evWdBmZUo09XoU4cw1ta18wGAl4GthSA2YCAmQJt3N5QC8CA8Y4YzOzlyMKR
2XVF/v6czsxMti9XJF8KAWo+ZmH+nlP+4XrxWg7BhXr5G5rZuDM7k41DqQUCCjqWU3BQ5nmgTIru
RfHVgNbosqFvzZbJEZ1amr4bnpbGrG9hqYbeVwwuUdO3kJ1dg3O46qxRfKtEx5ptkFs4rQplAtN1
Lv+EGX8BJDrm6XH9gUecAnk08BryAEj1oxe3NtRfwJ2yMK+zZGHikVB/bAKAIeHbmWdDkxn8jM3f
u9azRUxckhZXwg8SHcFFDIJpMMANkgra29K+vFfj/fpxWid7Nd6b03Apj1soPWElWms8ArXXgUo0
r6GtENlQTNYt8AoSh/uq+I/Lm/gntRJJyBMNt6Thdtz1VxoGnyvQ9F1eHpdn14fe9egIkXJOXmGG
K88rAB8wpp+zpyj+iGVvn8j1py8V6Pfk6y7SXVMzoo+kIC91Wd7JpWdsZLUAmbXn5JGyw1T7Og3I
dujrZyK0X33ibjMPPOZeVXOzLKU1siKUumTjCdTMvdUKZVPz0LdJmFd2xduryiDXTRruSFXvMuGV
qLiXKx7rh4o0t5UyFj8g4mOQoxbx30YUrdTM/2rQx12lY6KF3u4rEcLONHAhx7rLLW4UnZlq5RJL
3pyXGJniIUWrG6jkTS6dSHkj+wmhxyGqN/qQW00c75JeNVm+vnwwc18QyncjQmSc3pueS9TIteQR
Xzq2qBBGxQ2LXy4bmOH719RTC5NvFAQUhVpEgYTAktyQPfgnHbDTKnvvFlTIyUtl01X0Ij/Hlm59
+d+YFGDr/uGWMwwWA8gEdDaoKc6/LlJzBhJVjR4xf/k7EPlGKSpoN6cLhaq5YwMTwP9f8slSCwW6
P4PAJQ8Uso9S9SZVIrZSYhJbkB1aAnrPteAxua8rFH+jKTY9OyMMRy4nlMX4fd2spdXYMvB2Xb/2
MJTUO+JN+izX/q9/yOzOzE5W2Q9hng18gFun134jWQZ/6dj7sASPmH/ATpY3+QjwaYFsCUopmLvq
V92T+1Ufu7eRdgbf6FG+AVH1S1fZ4J2zjatmv5TczcRTI1pR0uCtNPlHryzHzFXSNDjLHOTpgNCD
M96Ttmqu5mBE7ntLyvRgc/lTGRf04w34Y3KK+RSIDDrUAfAGdM9qdw2CyqZbeDAXVjUFnctBShRQ
EshHCZAvnbjrqgalWX8LCk4LI8sLXn8uqcQmAoDJKEZ82JQRs40ScJL2OMKky7dZZqhgWqa6HSHX
NDEU/9TV/AAxZ6CIizu3p584bZAz5JAPuLyzCz8E+eDEAZBMCwqlG4Oh1mbWWPzIrHpXXaXO8sTg
nE8dh5qw3rE3NAXXg62yoC2BsfCbSbkuR90G0AovrGnOzPeYD4SeoVc+RWC1EqY3gHbBI7HTd1CB
aMDDKTkjjh/85auucNLO8RaFVeeqLdCZwnTR/5qdRMruAHY1AwMVwEK3dvlAQBGy8QFYMgAONV0z
+igtI1wvpdFzrhXRv4T5N/i7HzcpV7OgTYpOOhJto6bQ/ZQegfl1fD3++5EGgKEBF8YoigEAxeSp
EBDiVMGGJyEG0E0RghyfifROZAgxLp+frMx97yi/Q6MSnTogUib5ZyFYAYZjZLtRFbuWW9DfKpAO
TPdvO0lz9HjY6g2FSg5vdg26XqIsjyH+gUXgWq2ierBcrX5zk2ifinYrFQpkBkLHxWxg3dN33M5f
SQyu98rTwNqtvaqGn9txOhYgSP5COvfKg1ShNLgrSrPXIJbvWUxBRU/ldZLyjRoKs8uETSXZpqp3
VfoQwdCGfTlSPwuW2FHB15IHWnUeauDlaqPWrHqjsDDHo9tFJe+jjAMEXVpZQA411VZ9ylZlJ0PO
xxdXetKuSOLboNx6l/1yVbb5Y+yyvW9Q6FwWnWdGqX/tivyX4pKbXAvTA+OtbkptvpcKttUN/QZM
AQ9JC+7pJsk1QHWDm7bvnKDzdn0LBjQRx8991O2VobtNRUrMUK7eFIn+wq8Gi0i9ZomHbjcZLNGR
NShZbCFXILmuepDeK0R2cmasMEXR2iTjW9WFbIYn+LqW+xcaaWD9U5tDZ3h7qQTwqtHpdVGnx7If
0OLlPrDSRmOXhdgD4AyCZqPfl7J83bNmL7zUsIwUrJ5pBAEBT+R7v6B3AQXDAijZUW3fNJnxFSWD
qUhk3Qtpmxd8r8RduIUYbGXymGyULvrws9gO4kKYpe69IhoIwJhOajNrctcZ1P44tPIa2RGkMGrt
RjYi31QTdt1LzHNaLXw3OteiHGKZOZxuPjajlapQwbPd/uqJvKkj7yENpAfdA017nISwW4t3v/EN
s9bK11ZOFEvn9VtoKLcYhMqslgL1jl7tWmnJTRQa70GZ91ahuZmjsCyzWdl6W6ZUVqSrj/4Arxhk
1bXmF+uEccBhqmRfe8FWV+sABD1dbvkNf3IZRAAHtsPYQmixij4wor9mXf5aCOUg+v5otEKsvaRr
TDS0wMc+fifkWq2hVOIyYA2ZXF/RPgS1v/gs3e4Jg1C1VVBPNRtlWCm0vpYDtsJlvvEH/0Uq3V80
0TcFCa8wRXUl41WDYkv9q6iq3xLrAgvgE9Ase5XNqbsLsmTr57zGCei13XvUCml6A8+xoXmbQm4F
ErR9g/oSiqqkAFMamq4Bc5QOlGmXvcncw45qDJgHAV6VwYV1/sB5zGilMEcfUSubXS31+F7D3qS0
t4thcLSsXhwAnbUoY2oXeHltnH0+t8hyIViqhKhkOD1CTzC1f3ZrzDpsM4zFo+wODC0Yr/3GXoJZ
zrrNE8OT+BOBmZYEOQzreX6rg04MB90c0MpcQo7MvTmIXMDRgyBmBASdrxC6vuMjGCDYzI7goTMJ
giRDeaVg2P+HwxtnH2EKI7XTQonoJRIOvYsUidzjU4dw47smSiSwMhSWuoV3Z3b7ToxNti9H1dOj
JYwRAc0W/7lGpCD9U9kEytUYQMYQhfRjLEYH/jBkejJWcpGNQM6kCXKr7aSFkHn2iP6YmYbMrFNz
yFzBjJvru5a9iPhx6JpNvlRomt00DYQ0BiYBfkqGtoHH5TyCnSJAEFt1eHREJq1U0GBcvgozhA0a
cO6IrVBXZQi0xl9yUghKdJ9U0FVBvUkmv/KCvAs/g75Nhfw4qAs8RUG9C8BjtiuU4tOIQdsQVJ1i
GqmXWd4Qv8WsRXsDcg9ZA67ddPDvL//AuZ3goFtHh/2bpWfy2We5VitSG+OuCmFWQIdV1QNkfRYC
9rnY9tTK5JIq3QD2aB1WGi9dDS4E+aKFjf6uoUyzrZGzYSTAQuw1/bqhzqWWXjYu5FtNPgWVPYcM
IDWLX0ptKhvlCsg327CGFzDV1G/SW3EPTaq7NLvi2yWM0eymnvwW+fzQtTRnPtTcULyXITzWyFBA
o2arL1bh8N9cWvLk7PgQeUxIIcyMqi5kL/TWVMkSumduMdDIBAEpxjB+6mS2oBLWMg0tD5BHOGUA
Fe4A9Z5I/EOgjrwc3RtgRyBlOL5PJx8KzhXC0WAdO7rpUeFXHOFS6C0lWXP+5dTIJNlpBx0zJeBv
O9IyiOwizd5SXfqsFNqaui8tIQFmKzoowuH7x2yJ/hNUkRo8JWUv4U2Fbg/KfZZBLKgLhSvV7lZp
YDXJqrTwsBvpopDEmNhML4cMnwPcPVQBfkzCQ9eXZW6CBhJbe5tmDbC6Y+zKxc7v3O2QVTCmwbmB
LGk6Hgypn16QAVddagakDRgChX4cdIY4ZtEue6rZTFXWqCZTFCDGCsT5DUlZGbuYzpQAxKwOfF+s
wel3DZJk/QohnDmi/aVj9veMU1AAAU6Zg11vJNca139yLbsyKktFYH0Fe80QUycY7JYHMAk10SKT
wbiAH0d2Ymu8vSe2QG0tuX6B4q3UuLpZZN3VoDUIhEV00PP+VsrRLkOeQS2t8MGkFkpQMmvBa+S+
G02+4Rx6MT7vV17TQJ4PBJ8DxErS3rNi1S3MBOPCJhiYSnNIQDqOgOTFpfpN6ze/KXSAHMPXUmtg
43iwH60AOHC8pC8x3soeUJcEUF9bR3r/m7fuulEbOJqg20CS+Kkbpcb6YjAbor8EaXSvqtVDF0NK
rJcFgmgDADpdaj/L0PMhgubdQyvxQWqDDxZUCNrzZpdCt81U61Zdeay3w6S8JUWkmkJDEV8t6XWd
aHdh0r/oerxqB2lHOQc6FaXmVvGstpF0M60K+HTU1JUWDGRDQA9xCPUzog9gHdVC6AWmAQgZoTEi
8p1exi+sdp0u1UwRt7/1iK5FFL+UZWCHeatvfVnLzCpQ391Wv1aiDEjQ0UEIEd9wTEUOTfpL9lO7
UUB8L5fNbRFAilEVoW/pufTgAj+IVUPv0xtqyYYQHrhBOc3NQEXyXOn6sCGtZtgxkUsr8Wh1TPSW
WFIZ3HsVxJoUDfJhIAKnK6FKVuF1h7I0ftdN39qXv6e5L/f0wZy8yQEbdFRF8WDK2VPo5UgUFUvu
/qUhxYH9BE+MooBzbPLR9g0FEazkoqo1wo9IspYyfhsT/18Wg56yOgZbsvzNSHvy6XQJJQhRdXr0
jDI2wxgqlTVLVBMTAP/SweYnpiZvSEWSLAPgnR6LPt8RBN4AfQAQRBZWNL53U2eggmAHTwfo/KBi
cu4M+ihRQbDZ0mPt+fuGqU+anm7VSnnzav0t9OjCmPl42lNzp35u8vzmQe6nGUUskUhsnyveTvaX
Er25FwnpLMccNpjg+Ld/PzkjFD7yAdzD0jHeehvgkDfDCgp1+6V+xrj/05Wcbtwk+OoUEZbCk+jR
D0PDAqB9K1IGJJz7NRi44q2XXOVQjFoIX+Txv/1hFmgc5JeAnv2QDGhdLyGq39Ej8SEGaoYPwpbs
wvIccUcc/yZMTcMZx5OKo4Ae3qoE6Z12XKJimE03xjgNfJtju2Na7izzQGQoQVJg6iHCfahvCmaq
r+6Vu6Gr+tCv5Y387t1nz3zhts4N0GJOCSxbIINSZcRp59c1oGjAgm+LHjvqQyTRBR8CyZgtwuIJ
oKHXqsh3qEK/d0K/DqT2t+L3xkKOMRfb4fEEWBbcJRQtyvNfgOKRC/nfgh6b+DludFRlrjSoBDJp
aZPnHOepockF09ESh9BcTo8R11Y64XZCGquStIVceO6LBPwYRGlgn8YEzqRyzSl0Amkx0KOAqosF
nrptHejvl9+ABRvToZIMAsKlBxd0rIPBEbJ/mxt0AbKwZGJyLDUTXpzFuJH60Jq8PBTxQtw0fxz/
v0/T0UM9baQ2AbPRUZTU9PwYFVhER+4SCnPJzCTZAlxBGdKIUjyXbmuFCsgPwZltQQJ8iSFiDoM0
8s9jxOYbJDE9eZDWERVNM3qsQIQBlscINXbLy1aAH6H1ZI/Eki5buwvfz+xB/bE6vQuozwdDEZf0
qKgQMgwfyvDr8mWb7dohmka/B5ONI6b+/Avto8LgGQe9WSXcz4HlBgTFtQdJjBWQKjRLEbzIJdRP
wBZs9mWTm03jO0ocLFz6WUfx52dMi0w15LOTuk7pMQ0ee+OjzD7K4rPlC63Z2e0EnSLCahlNrmnX
kOekalkLboI+rdZFIBHLDRFhX97SubcONLh4UFHLQoI+2dEwbEGLT2u8dfGdDxrePgWfMXvptM8i
i6DqPCy8crNuHvUyTQF6B8nl97+fvOGJXvLBL1wBUkV1Bwnm94Rlu9KvUZeOMM8SVeGDH0GZOUXB
vVIgLpMW6sL3PjtIgIwa5YZRp+HHDKYaMZIPIROYD8+3qWymD+NDm1xHjr/KnfLJv2F267CVv09v
oWGzNAb3/ZBMX3qQ2uEHUOTVbApVFWGIWaN4EEdME4KDy0rv2Se5K/fMjraBNbIt9Y5sZvfBfXrr
2RE1lxjYIU0/E2zgSdBBG4zcHvR351+SxNHVUTv8BOa5TsrVNynuP/0kQrrT1R9GqqgrloNj2ifK
jvMGTcjhvmLxGk/wY6LwXeZLV2XX74yq9UDmqq9y0T3FWbT2Qm2TU2jb+qD/hyCxHgetWVf0aaB1
jTFrjBVGXemAIOU96IZHZD45dKwCiHHmz9BaPMSed+hdrzOFUbp2oWIKSfT0V6Ubg2mE9TtNi3sQ
haMg1zdvZdrdD6ph+/UorspWIwmYCAPMhNLgpXWz2yQKHIOj4aPIzzlHZxNDc1LRfA5h8VxVTWrp
WUL3Ydxg4qt7ilgVm1A73+eyWFWK4chEGdAbAuWWKoHSTi3bbclKKIpz9QB1h4MhJ19lqR1y18jN
oU823Tj/BZksveXc1Dvi9H0dWkNFX3sjuXLz7E5Q5llZwR5on79QlPm2odwa60gTrzSPrqWg2CdK
A3xt/SZDFA3D4RiBr/U7RqjNW/xnpcp8M8o0GfmW+gAitMJSM35tFOLDS3lw1eut1SscSbwGIh3M
ezqc+YUTlTmBeq/sxE1cOl5N7gJJ+tShvmGWVXGP2sU71JwOWllsBwYdTX1A/1b3dRCsLbFIzrhP
YMEN1Hq+h0CnFAuB7mkiw4wNuPx++VFhQx4cdGq48IsMrjNPLsp+BqC4Cga6Uas/v+VRY2hJnErA
MMQYRCChY2B+XE2XpklmF3RiZvTkJz7NT4e45i6GaFAqsLi7Zsjd2/LDX1RpmFmPOhaRIOPBgQ2m
kxxLL9q0ylwFX63uvjQuYTYnbWSGrvKohMZjlABh36pxYQ9N8Dz+LFMGXsuiWrzilfEWp2VtSjz4
vPyGzOYMiDJHeP8o6vOjxNX6Ze8mkkBdLUVMi1m+0A4e6x27MdaxA0LjYNWvMWW5XYo4ZjYe+wGK
XqTTYOyYYhZrHcJx1OcCQ7LhJvZ6CzrejUmY4bS1tiCRMWsL2ZkKehNkRz8G9/tRalbpxFGK2tsB
cvQmCcaenBbccHmJM+G7WfrjiTixNvrvkyuV1TXvIxfWwi0GtZnTb0C4ZBq3xRbP1e5fNDk0hBp/
Vjd9D/ImCzQd9oYOUttCA6z6JQgeiLbP3afL12XuEmPGAaM7GIaC2tQkngcIXwcNZY2lhbGdUR9a
J9s2vbtsZO60To1MUiyCdzcjCoyUxg0rkFCXoDBUVSdLlnoos/OsGO4C8xHYMjn+nB+VpEWCtVIu
jj2oE+lbtCv3w6tmNXa1DpA7g2eY2vpG3mt2d8vWGBR+LK+N35eXO7unJ79h3I7T60L5AFxJJo5B
VF0nhNy3red0EP2+bGYuJMXYPtaIRiQoqidHF1d9QBWCpcY+IpfhflDeLhuYA2eppxYm5wZKxr7V
I1gIMCtoplx4wGV17U6Pwt7p1PQ5puzTU2unJxD8UIiOMl0j57YLsoGkARkMGqGxMspWKPy3XvPX
oPC3l3/j7CYoChh1sQso402ccKB2iJkNAi6fdq2DCq/RFts+s8d5YmLy9Y8CqUFXw0Th1JmpX6u7
dJVcE0d/qFbGr2pb3AzPfGFZczSVEAH8s66JC+ikahA88cRRFuDKzodnzARQU8OM/pZXmnSV0+Ae
01aZKQXtNQf2sA7RzMjMROv3pKY7g7jhOh4SfRWEwJSgb56beoyOh5urid1WzIUGq/vB420Yksi5
fChzeQXoWfGHgYYYnbLJU09SIkuFDDIryrpDH+XepioYeuEieSUJO3o8P4jCu5Ygc4x+SM4xCqMt
5BXKzM0ApAuSqSBQlzn6dudf4RAlsS+XNYhT0J+3slYvzZAlx67g8pUrV3eNm+Zmm/GPouug14MH
kxi0W/sqSewUs+JWHeQOlQsbEBPME6QlGB1bfkVaqVo1PLvncZ4gCPb5JgQFWZUEV7U37FMqfejQ
M7UqOboPAVhTC8mw/ALjL5Ue+veZGkSbNK0+Lu/4zB3VUZSXMBrJOPRAJp8BRnZZUwhQ6CniGSNr
Zs5f+2DBxrhhk1fwzMbkO3AB1Mh6Auog9JrqKrRp8StrCySpBmgqbguaQCB7CTo5d4hj0RyCX5jt
AFHp+SEW3gCQRwD+lqYezEQqHQCXrb/fulMT40848dYBRtD8nMAEsntHycMVhMZvoBJnXzaztJLx
BE/MlKBy1IceZgztM4U6Gk/k/2hh8uyQWqvKPAZfIx9qR+fedeR6X5cXMXfNTvdqcs1Uj2fu0OOa
lcBx6wh261xyNP3vOcyRh/859MlFI0Hd9XGGrVKQWWreHqN+lisvNX5mndSpmYmDSLMohKQo9mtg
qDS6dFv2R729lfvnOAXNV/caqVfdgHw2WaLNmd9GxlBxUEcGz8nLjbILaAQqgiki/UVtEsRCTxL6
DP9yVn+MTB7vwUjdwJBc4N9bKNVfK+6yvvt4o6YegaFU/X/rmHyd4ID3wqYAN9Wga6sOfTNVavZa
FBzU5h+CHdyJP6YmXykvPAL+cqxGd4e9TqmjsWrh2v38QkcIsIQYGCV6SeGT+yCpjeFzLemOYex9
5H70ZmTRQsj2c8POTKgToIM/JAOPIEFzjOlBKvN1nkBaKFM3DE3iy6e/sBh1csVY0IiMYlL7WJNY
3cs6hd4qa/3/uJ7JHctTHw98hS3TZFRAXN8OZIBIcmiuscfL65mpNp9v3eSuNUMZKgkGj78HwoRd
WeKZowPnmvpmWGSVXjqnyW3rPT/LE2DC0a3tUMCOLTV/c719CPbsy8saXdn5FzSuSkcNAcy0+g/9
CZKjMIoZpu7ItUdubPysNZXOszvIQ7goBS2pD834vHN7kwMzlMyT9Rb2QIwGtM/BF2TVKFc8gJ6O
aEwvOAT8Sd8sZoA/PR7sGiifowlCR+6z89fPUAZ3gC9tj5oXb1Wh3wCkdhdr6e3l7Zwzo1PwImPy
DOXk76nCk0c2qH2v6AfWHnNUarV2A+aRncb8u8tW5r4tHRAiwHpgB9Wf88VUdYSHsMNVjKGF26q5
FZPPyxZmKg7ggDwxMV7Qk4X0RVnKnuJ3QNexXX+V3PIDM5MtWQMGag/7YnPZ3tKKJu+6ywapygKs
iPC3nD2kS/igmdG58/VMnnSloUEXxXAUxn0fr5CnGJkpP4YrAqh7hTs/MoWh6wD21UVI1NLaJldP
jSOvpxxrKymq1y1YoMqFPHnOW/w5LIyynR8WZpzlfFCBJtArCLY2+rs/VI9QU9pi6si5fFALG4nw
5dyWS6RYyj3Yirey5VvSputNQTCCiOY8xPdcjB5dB/fV+2KTYs5TnS5y4jkKQD6aJA26o7x2fas4
tFt6Hd6A7tx/Vu+FVSSW4pQWfY8/jd/D+j+ueuL8S6JmUYQhXIDpNFPXQbpmGa2Z2v4KEwqrVLd5
uq4teV88K9sF00vrHq/XyZeIqblY7+VR1dXcd46BXmq3ulHeEwuSeZZkBa9NYKubaOUeUGe+bHve
m/2fn8E85rnpskbdLmqw5XGcQuIV0NbPMhULRhZcDaMTV1MNLQGDERbYWdJK2Gi72ZrVbpqVvEpW
8SNZXV7Uor2JrxnIwKEFO14kbgZvyqpZt5uk2SZXne1ZiT28g/n6ssmZFuOp9wEl+vlGFoxJgxbC
BYh75Z6BjeBFB3+wb+sgjY1us0/Dkm+0ZN0NKw+L32V2er00ZTJ6melDf/r5TLyQXJYNrXPcYBoB
1fcVg08wvC6zGz48iQ7oXuBkLi964fJ8Uzyd3NvIZ1Ki6HAUSt6anqKjjuyZYORdMHPZu/7oINNQ
H/SIwbGz9EktPPBvLEGZFrzrd2B4spBGDryQhLBQKl8a9IVlVV5FIQpfZAk8Md68C2f0fXNPLCWD
4ulphZspBdRCi9Ds+/e6020NU7Rh/Xr5fJa+g++xkRNrmtuTJuixrsrp7Tw30eH3wXlVO6jMNXjl
/d0irdfSnZg4FA8RmkgyRH/+FVtTizq+Ff4Pad+15LYObPtFrGIA0yuD8ow00Z55YdnjbRLMBDO/
/iyO6x5LEK9wbL+4au+pUrOBRqPRYa0nBrbR1oseQzfGQLIIRVskkvcumNoJkQaGfTBwe2ppghFW
ezUF2Y/byymSw3mVsmvNUq9h7jnAQ6INK8EqApSR20KEe8Y5khy9+WZDsWeA6PHIax6C+DZZDy7K
to+N6ZZr0fKJjhfnNmgeMb0I8RCpy8lprPuQSQKdFiomF87x03me2WFIqNonc/QSY/AUWcrUAVSs
BzyVbepMo9PtkL5cFSiTr+dgDcPrXvqeNXPTkuBLFp94Zz6SL2gQO8hpncI8ax+YSG/0AUfPzbbj
tnsBA7VAmmBlPxtAz9TOWK+0aTjfCWhP0pqXsk89gbWIRGiX185YJyaVR4iw7sZXusGTdZO5SGU9
zXXD7kUc6goOwWdR4UynWtUxXs3mgGF4KoFD2L+H40+BUuptJ8k/scwCuBsmgYx4a1joeAdWQ+DZ
3wZ39Ib8//A0WShCXdon50H6tkgKQ0F8Ytyhga73Jw/k1oo77Omd8mjfBUcAvt8b++Y/6VQIqsxC
2ZxXqWWtN0YLsudq4oy8rn0JEwzR1qv6IO3YLltFD2Pg2l6yEiGcLMzHXOrN+Rqzl8zUthExqCMw
HzUveQA0HX0h87F07bX8TD1TckQOZ4H29lIs53F6zNWadgCj1Y8oi5AHtkW1a02eA4xUO9md8SN+
VVeNSyavTBx6VB8F9iW4hPl2vnZsDDOdw8PhQzpW95blZUBdNn1lLuIqbuGV7yzxpjto/4/nlU/L
1mbGcquG/5mOwEFyrVcF0Bmmj5HCn/on/7dQouAwafPfzw4sC4AkxebDNMN6Sg44Eh5AoOia69yX
v4s63ZZvLwWc9BoYSBUMsl5Kk2RMENk29OvAFl87/Us7V8SZrwHKwGUP9glgBLd3c9EDnknk9AN0
GfijDEgMSs2PzSYBgbEm8rMiIZybNezejNoeByXMd2Px0DHRqNry++FMjfkLzrapMlVDsgHugG2q
EEg/2qvUi56SO7YBCQMDxAZIA1vP/DluYx8048VK+Apd9OyKgbYGtCkC1IM7laFCm9qenw+1H6zH
xKkTr3+PVhQYuq3qqIcYo/Zujuaj9e0N/P/YzP8KvjqOLboVwxGq69YHACicyvhC0YOWY44rfTUx
ckvjtR6HyFrKbofhnB4dR4JPEOjOH0sV7WRRVcKI1HcdUF1bYBm4wVa7t54wgossqVMiGBF2bS/6
od8rzh/NoEx0OQduA/Ycgzo/Ac9fr0NffgvB/nKoDu2hBSzzoOLdL3whixTmDDrXmVFYc5he++Ej
cZtTtouOEqhueq9+7h5jP3dFwzzLt82ZupyJl7rc2moMmWTdbPsEnY5OvCobp/KKw+A37gSgjaP9
Jmf/urvzYpydLSXMrKkOIVjeScDAbEM3qtfF+rNlZ6u/9k8F4H8nT2TY84G5euud6ctFFXUGGg7W
4EAhCW6qLwWQcnq0CbTSHQDP0eQKWBZw/Qgsef7RW0K5cCIfKImBmtafyq/DKrmP3qZt6uGdaR3U
Y3FQ3Agf8dRvurfbcpcd5O8zzEUSSpFZFZu9cIMMqNW8T5MIhlOkGOeeYqTICoAwIr1PdXeITDxm
v5Sd9hjqlqCtQyCJcLlW/KAdNIHRnZQ46B1AbjKvQ7epo9FuXxWZAB56YXYD0dBvM+GBW8Adk46a
CsXYqvW11bTV95g0z+5MNzz1B/1FAieuKO0nFMrdmqQx7KoaIHTmQK8fMSa7kWpHWY9etCf70COh
I4I4WCwMnSvK+xyTJjTHwBtkjj4umHBnAV8cEDx+ZYlvFYFzJZy3QThfSODz+hX3kFdL9/CuDYkT
PXXOHN7O4cgUbYDDE65Etrr84D3bU87jFFbfDMUc5qHtCPTNjvRjfGAHcxV72Tr+Ykjw78Wd4WVb
C3iX3bp4ynfhqvT+6UwSzv+EJajmQGvenQb2pst3diKYVxE5dB6AoUY3iEKjTyOydtNBecY77UTv
mp29Jofiif3X7//uAX+2spyjKYY0VeMMKwsuGgwpeOxYuPO9hUxy64tJDBZanS9PJ+d26qnsNUn+
jIrCjd0jKouPbewFz8MO/Va5j8AANDmgwUHA1IDI+fYWCoxY51xRUXb6VA6QbgyaHwDiD2Q0rhXs
TCX0B0BA3JYmCAr4Rl1Wj3Yp91hbO7wH7qxTyYOTRLl/W8pyfen3Fn4iBZ9dx/OVmHRy0KFQZ62V
zkn25RH840f6kKzR5fYsDV6NLsv9vwY9PIugAYCoggH9El2Wo6tTp32kqER0iKu7b/IhdEtXTN68
GAQAVcNWAIUEZH7OE3QjHtjdfJnEW32lbbpNslX+L3a6eAGfyeEOu44mIGkkkDOnEdIPfZM80DuK
FvLRax4mA+GrqFw3n7SrSONMIhdpBOOE+ZXB7E6BdF+G6tqwAInWnGStcrX4R96GAnezeBbO5PEn
PywlkEtC3kDfAeaAkX3LlawcxEiaZ3fPt410eTkBW4yWOXQ88iAljOaBmeoK7scsd6Lhg00iT7Z4
2NTfEuYvODsFMYvrGqyW3Sk0Wj9H74zZ/Zfp6vq2HstSbPQuA+MCKGbcezwqcgvjRmqHxtPvSqR7
1IqcBu1g/yaFiyZM4AyqdoOeiK5MPW2ynlnRrGM1FIRKi5uiYYoQTdiYATF4X2x2UyQrI5aM9fdW
2G6HbNzc1mTZ36NlDsM2GAq/5kKsp0pnpYUFAzPadvC6ZwRkslOsdR9TNrWvrjD6tov89osmMLnF
rTqTzNm3UWVhrlFIZgiHFMN0mNF6NvkiUHDei6tjeyaGW0QTmKOxOundKUu0Z1WNjZVkN+N6LOlP
4JinXiB3zybT9sGkvQGWNHbTwtqkrZCXbr66bnwHH2WnwPdKFIbjLO/oxlb9SHWru+BE3jIUAWqP
PpsPgaO76mbcZ/YzOqNFmbFFayI4ExjiAPkHP8QkGQyDPTGMVhvhHMsfBY7G7bUWSeB8sl3obakG
OHxkMh3Ffh4LEYjCos2c6cD5YEPr1BHTnrhKszdWvU1NuJXBMf5vanCGaVNrYmTQcLorzOqm5KBM
hujYiRThrLKRdXliEaxSXZfb6l6+0zYIkGPkDltPxu647CVd/+Pq8RRujWyRLNBlPCmz2CubZCs1
9Z1a/uP68UTpZmZHEUmxSW2ZbY2hBC2cwHUsvliB6Ij5Xkz3or51eZcgxojACQfH2GEeMGgLoGo9
FGxPTQEyw6KcGfodPLHotPt8EJzdWV1FVSLbOZwjyKSVoXZUdQS+KlIKtagssuimzkRxZ0cn1LBY
D1FkPdcK6YNW+g3aYeptstJiYRFUpBl3kGzEb/k0QJwyqOuwQpmaaP5QBZspa0Vd4Ytu4Uw17jxp
8gjYvQiyWJ+48Zh4rfxXTn4eisHFDwoJHkMpYFUc9TWCi0kJTlGtbwGptC5soChW3X2fSv4E+kdg
ewFuCqlgYNoq9TtDO/9txzErcuXiMb5qAtcUHZN87AvQr6KYFHxFPaG5aFQw9iBtc0PzsxAI0q21
HoNG0GC9uI9nIjmzkUfg/yZAvjop1sYYQPHQsL2hBX6plAKXJZLEW0w9MXW0IWnoMD0tA5YCcF2h
h/lsupEqzP3cXstFozlTjDOaOA/0yiI44gmlmDy/B76YwM2LFOKcyPzQrQHBDwmd8YiaMtZPfmm0
6CHQbIF9Lnl79OhaNqZB5wt4/vuZH1HHsCTD0HYnS81WvfbUxGAiqifBDi0mnM7FcMaggItjmIpu
fnuhm9vJnzK3QYdrtUqOomBCpBFnDQUozsERVMPUFYA5MMtHo78rW2+3jWDeAv5AIfCF7wWsIMZp
uWje0LvMIIi2TzZIG0j7xqbeTc1nq0ncyt5FZFe0Isw3vMsFQmdPfbZZ4yRpxjj18ztvBKqQGayU
pHooJHQbmPUmk4NNnoUfaVZuSWo+IWyMva6VUdvU6HocrQ8QKG0xPHfIwnSjBM0uJkrtymVwYAQo
6HpeOWip/s+Uy685pfdyo41eQhsAcsi97RppVzqSpgIIsCzQkAWMd7dronsjqv6LI7YOU/rUWuO+
VZJtolnHbAz9Ma0Pupa+DFKyScay22eS8tqWDQjlgCbX9t20ZkMc+fmQSS4BBoYT1ukWsHMrqzcH
JwIo+UFChdgfggiz7ayx3HZIdwWYAMAB+q2zii9NNfgxenKdNOww+j/QdU/jVT72IGZMG0cFtn0o
kwPu0FM+l9StFj42zLdjI23BT3uoxn4DCIldosZHq1BXQ1C/tr31BPS29y5JTlQfV0owrMpYPpYh
gP61pgs9AORM3qgFb4xJPyur+dp3pdc19kZqikOskXcQMt+FWQTYbb2sdmPbrzplAMF0CYwKeXRH
RV+rhebLk3UvK+U+0apdWueHjqiA+jdlFLtUEDmE1cqIk02Ypz6w/nc1ro1csY8xOKplK43cOkpO
elW9MJbeG+WgOnaEVIOqYAZf3Wax5gZJsQmz8eukdKucWA8NULUcTBBnDtb+qxrXoRNryMOO/Tth
2qpU9UeNtjt4v71STFujbTa005+STt0OfbunxDo2mnWoa9PvmO3pI45XS9ys7GNHinQMcA2m5eil
7id6u7X0+PH2sVvyvbaKGxuoIYDN4Ztk9Thv0iSAHzFb4wuzh6Oes9VtEYv+40wE56qA3GAVug2P
CLKk7dBgmzP9WWmIKKxaenWB1lzV5dmNXGHmAuOymcomaE9JkFpeFKj/VVHwnVas9xng/tNMaZ2s
7TEGzKLnojUEAeTiSpKZoVIBOuoVZzxTpbbS2wqhj8qee3hnTw4A8nV7LReFQEEwlGggduThRqQ2
6nVwdyF0RCGVNV8m+88BTTCleiaB263OLsywaFJIqE0njHXfBCJvle1JLoigRKpw10rZpCrCbKii
N2YK1oXm+5SnApuYP/bqUjlThossqNEM2TDFyIq234MAhNUzKvwI2hBdFUQY89deSwKawLzzmNnm
Iwy9KWmvzUF2O9wZSu6U8seUKn5eKeso/YtkETix/p+wq9R53FOrGCHMqsHTVlCQjhW24t02tcVj
ayDKxngiKGl4KAhaAZ6WJVJ7QvrNk/KgBKZstg+qXIC1ubhHSErJKtiR5lGuyzu4zkKmtJXdnga5
csFI4UqB7U8UcLDN3yQt7DNRs0meXfdsjHMGtNkW64YbXRkBvTr8+JtV+60NF/7JEWhv+hhOaNR1
l2r73iQu0M8EbmB5b35L4Q6p1qeN1M5S5tn7giLv2ZnuSP8iiYAglgBRDQiac0B7uV5KI2EYXtbb
k2QYH02dgnNe+VkFqSBkXjg7EGNiYwxgu5LPJpqzbdF7Rc3NlLRAbk93NCN73ajAH1M1P8A//WBF
wuB5YfkuBHJ2AN9pqaivt6eOaRYIKUDzNrFjptpbu+iOwC4eQeBlPqYVHujo+HJauVaQtmw+mgQ8
MkbRIkFQfr1tOEtlawIGPwWEvTMiksn5QyNLLInWCvYUzWwV+svWwZY4CNy+kpWMJp3wKKpyLC4D
ACbgSXDCVd5nZUpgBKWNZbDqrHHKlH0xQH1k2vUoMNerI26A8gHzmUD/wwyyrHGq1WC/lDKz7E/U
PnWp7A+5uqEpnrDNBNqm2+t4pdQsC5D5wOUDQ5nOBzRdI7eZShi6EMthXwJzOwiStcRa/7aY6wcY
J4c7gmkTpHbBIIdIPd0kKZiIi3wwN7o0Zni/WN/lOiAHUBbVO1LQb8At9vJcVKZeXNgzZbmFlc1a
SrURH5Ha2UNRtWv08HtmETwUdvMkUPgqvOIU5u7SrJysPsrq/pSooE2qHIoabUJ/RmG3VdnRsJ6R
7sEFK2q7XNpPPHQB5wQqHjBzcCqCrMkM6QCxrBgQhIxrEhY/LYMK9nM+8hf390zjBxRHDLCbuId4
s7Faq6Nygmq0Oag/jBR8I1bfiVCsRUI4m2lA9Ww3aIU8TUC8M/V39HYKwpAFg4AaKIiaBJAfV6/o
GuiHYQ6kzZPWsNKpOrgqyRgkQMeY21ZtS4G4ZYV+i1MvL4hGA20r7VDXASlC5CMngsJSZCSCZMeC
CWCuTlYIMPbAcsq7j5hUVl8bqDUE3eQUINCiQJSpg1rgpWYDvjKBGavaRoMooPbmzzi7hvpQkkwz
LFGCU3fDRHdSUnjA/MHkF3FJCyTWQYAfKhLImUOKyXUA4kNgntSukmduDDykvnNGA8PlZujlkyxQ
cT4snIrgerJnhFQT9y1fZQRadF2WA9pRk/ZbRZ+A1+CAiEeefuDl9G+izNmdnK0mBdNZa3dohE8b
YDia9RN4I5wxRMs9BmUCMIDedk8Lhj8/vIDfYwKMFUWvS3GTBqa0EYnhE2DNt6kuuY1S4CXepe+B
XCdfbgu77vIHsD6yz1hLOCXN5IsFmtEEZlWiIwE5Cg+CjF33TPfVw7CRMcm30v25aUdzyb5pj+1G
NMW8cOoupHN2E4+IE0YK6WT4lo/vYyx4yS6ct4vf59ayatsYlzUKVkqnOB3pJ8eQE6A34Z/b67io
CADw8WZHXzZCsstNAyZrNjYdqm9SBvTBfjQ9mhWiAv7STW0B4u1/pcxfcWaJtgKOgCmZ3cfd6Jer
YRNsqm3szH3AoohKpBDnQsCBIWsMXOcno2Zu2pJiVdAgXf35qpkgswZwJsGi8TcioUVVqzZSNnIB
otnIVPyklohAyNJ5AoKy8TnrYBt8v5Skppmqhkj6Rmw8WMCPcUBIybzS0h/lFiy3t1Vasrhzaerl
FiVg/7SNKEMuAPOvU4D0HVHXJpgz/0IMInbQkVqIJHh7m4BByaoE72bTShw7uwNKktOO9C+s2oRn
ALAgemCwhJfKtKPdNFOKxEai6+YDgAwTT+vBnPnHYlSw9pkYx9Y/+0Y4MRE1NCCcKOyUquVHORbu
oACC5PaCXdszZIBAAWE7Kq9XiNptNiW0U1tQs6rEBQGjByIjgeNe3HqTzDeuClJ4vhvJQh+GmaK0
ddKMj3SIHDkp3SH5fluPJSGWgiDSBCEKYEc4j5YDhrbVmYUXZo6uVCCuDQrYB7uffyEFwZcBgBYg
tfClnykjVGYgKjlFwHfW7ecG5kVBCXtbyvWe4CkOuHhkAMFSdxUQa2XGKEOm8WSSHpSkRfVO9ECw
KQunHzIACoktN8Efx60X8KPTyWJjewJZhSyn2yo4xvULcI7/PLK7kDNHSGeu2UzGIbRDuT0poX3P
wqB19LZf97IiOPjXs7EGFg03AJaNAOny6qlLk0EZGdhK58f15OVeemw2+tpYxX65bv9Gq9/CrtJz
dsNa1e5BjVo9ZHHrRgyvXoFFzzvARXKAhAXTmAJbAFQPl29UJzMKUpO1eH7SY6z2T+rUDxgP69E9
NpmeVUpyJTC8hUMEaFjg66sqalp4zV9uViHn0kCB5X2ySXKcwuA0DdFpHHJBVLwoBlCMyDghxLqi
iQsTWWtzq2oxuLnpzMixSOxU439/fogAfCzDuMHAQ/gxXKPvSzWUIxh49aYEBNRhorG6RTU+GWvB
XjHzXV6u1pAleKzWZnMquo+x8UAN7TbSx20tlmRoigyc6jmrYvHjFbXFrIHlTXMKU5CHhdtOL12U
8tzbUpYcDlzN3GQJh6DxwW4OGM4wU7BWKlUGBByTZykiZMQlc0YbMerliOItwFVerlbQ9RHrArs+
NbrhZDE4kvVwpeiZL+c/xvHHbYWWlg3u08ZTH1xcGp/WlKfELklr1idTk9w8eq8YUL3R3fk3Uj7f
Ijo8KL9sUU6yxphIDZJY05WavSJ9HQNVcCaX9mamRcGD51PI7MjPHGjVSEnAGqU+oSDsNFV7QBuV
4DUgEsHdBVqm1dOYQY9RalYqpXtr0gWdLYu7j1ATrIlA7TX5iGko7LKXkeQ51XJ2lDNUWPv+K0H8
6aQdQUuIHIpmUhdN4EzirPTZunVdY6hpDrq5pvtayF9rdteCMOQvDADJJEQ1QCclNrdwtjk0ujYw
7I0euTmVPMmufCoaPVq6qm0TRox8D+on/JMeg0fZUKRFfYpbSj1iD7FrGOxV6YEpCdwXkVLX1gBk
buC24R9UOVEWuFy4GH00UhzHEDcVO1NGPb7BHM4fe5z594mBPAVCdRB/XwrJp4kFNA7YKaM/W5vu
Ykk63d6ba4uDBLgyUHuDfeeKnyzKB6vsgWl8mkiCgTCc//Gb1t5rbemRZHq5Leza2CCMzJGngh2y
eENI+nG0UQKHMEw799KwNliPOJc+3xazuDVnYrhgqiwVY4IPR7A+INmHioWlqn/sCy414S61Ua2b
MTdVvDnqadVOFhgZx4fbWiwtFjoRTMWASc+Pjsu9J2NSxXHYsBPVEh/G4YbKf2o1rW9L+cRvuoyf
VNyYKLMoyD2g9jh/xpkDMIEO0aYgCcdo/b5IzbeRGZupvh+nJ2PCUDSRN42sbew/HycA1dJ8j8Ia
gLR0VScuRmplI2kbcD8fq7Dc1WPlRKG8va3e0iLqCAlsAH+jmMSnMhva47fBu3CKS8PPA9+Of2iS
iClkWYhmobWDAIeIf01nKYJQc8ybk1WFq2GgzgQOq7J++RtVfkvhPLVZ92HCorQ51YQg6VvsxvA1
1WT/tpQlfzC/C3B84EV/NYqdmUNZFZU0hkmDhvl7QL+kZe6a7JDXr+B38m6LWly2M1HqpeWFTZJJ
LA0b5Mz3kWEe1H4flqLJW5EQLp4aJzqmmFluTrp0DIiNLN4utQfBBXd99cCWQUeDghuCT8vmvAGL
oixu0qA+WYn9ow4iP5Xu1Q40o7klSnbMvos/rmitMPB0B4AD7tTLRSO0insl0OpTYhQgXgrXGpVr
RwdqP7WaXcuaOx2MOLc3akE99NnI8BAzb9nVmzFFRKpHE646hW2b4msP6tsWUBy14CpaEgOKSgsL
qcIj8Q+FPJuiLiIJO8kD9ZsgBrT510xnB0n7clufeTvO1hAw/rhRUUcBP/VMbMM7hRIY99OQJCra
zrNHbWNs+9V4SIUwaZw+V2Lmv58dJWRAtDAKIaa0Y6cMnudWwg5P0yAU7A9fMb+SxF0VQQa2wzSN
VdAkrGy26b6SXbkCCpeT2OCYf0ieQ4zYiLphRavI3bISofmo/FrFZqtsbL9fGatkJQJYwKNncbvQ
ioUULE4ZHwRNnVHUbJqZ5sMJTdg5EI2lBChRdbkZY0leKWOSOzRL9wNaMN2M6I+gYoy3ckctD7wm
d8YEaix9MpycAYF50My7qVVkJ5HDL0k02mg6ZZoPRozWAWP6E8sYdqsi4XEctdIrSvx4m05Pw5B1
rh2zh9iw7gdDLVwj7CafFO1b0iavqDZ6mWyvpxicqoVkORJ+a9QjUICGqrSXFcx7yaaUu0WCMgkb
6twjdFBWeiNRD/Tzipto5VEz8toZJGL6ba3VHsieHjPDesCJ+Vr00QuCDeYUATl2aedVXbXu82wv
p8W+U+krG6adYSTfEgpwwygN71je+UlJGfrWw9ZBH6+vMFyyqU4xy6HA3s363h7KFqi5yU4LstS1
st4rjfFJSgOgMlm7DrgkhOlYBOaXCfDbTHVnVPo3KYreLSU7dHl2n0fTCpgygDBRtkqOt2pSsHUZ
SPsmIitzANuqHEaOPdXvehLqTqMDEUSjhtuX9rZMB7CZWcQrVJDR2dH3gPWKh4SLG8bpAdglu9C2
38yyBlmePr7lku1rqfalaM1vVgOo8yrLXikBqr9lVKfYlI+TNB2SBiSvRfmQ5ARBBUjuQT4ozZQz
qqQcLHBxNDG2jQynVB936hDWbiazlzLTPkqweGwlcAYclCwpPaNH2AzejTh7UaNgvEfPDkqSLPmK
9uXUU/ok9zMtsLy2N/Y5rK601R8ZGGy9vFMBlRkgfEJX60vREH09pFPiggg39rUIfyQBQyuGskHg
/9hMkq9N03ZUAXkB6kRZDz7MXO+dNh6HfWLTGL21E/PCKNNP47wweguinq5Vv7Rdu+7N9GsMA1qn
am8J7jW+YvTpWABjD/psA3koVZtv1zMXRtIktWqzUE6DGToKgJUz8GPaQUSdEs3OyBttWWp4vZ5u
MgBstUkreA8vuVAdLx9kd9GRYPENUcATbKRBAk04Jk+cNH6TJg0n/WUgyl9peiaJi65qUGcroRQp
p7H7pqfWe4sTObajhz50Z9BBKZkGG83uVqlBtyk1BeK5KOXXOuMmwvMYXDdXlZK8awc7nEmKYz13
08A8kAKALiMTdIF+oizxNx9aRywdRMjAfOZrDHJS9UXWaRMgriY3pF/HvF7FVuAMJHUno/EK+zHp
UidFrl4ft0oCnKq+d00crvILaG48UhB3Yua+rVu/YA/4T9Tok3WvVy6IF9dF9L3t2caSjppSotk8
2UglE0T0S9eOjSgYhVkUr9CPeWmSbaZnAahgp1PQawem/IybEnRGXxjTnKaI1onauIkIrHBpe0CK
A/IBlLiRmOOOQdxJld73kAkKDF0/GLqYAuNahIUNASEjHipIYVncFT4Y0VCOKWidh0Hel1qbOB3V
j50pIiRflINbFIMlqNhj/Ply+Sqjt+U0LyEnO0zNvWTtaSuI4zQuRoU1QxdsDxoC0OWGPsZLGUhl
tCr6jWHN0gqeLHdYAAKWoqTAaNcr2w2Bqq/0gddM4Q9jmvRNZMjZRtfpWiWjr9Rg/aKhfqRVl/hd
jkzElMQftloB1SkeXnPQtyIi3Ztjqa/TJHodmnETT8NhiICdMYEtE7Depuz3I9HcNqet15oYzTXV
atvmVe1V8Xg02BitNCtkXtFqheAwL3jNS/3VS/2VGqZZJFjjUjOeqI0Ig2qrmOZ+3GjPPVUfAskb
mrYBTUL8Eg+dEHxjXuDLYz5/ABYedT6A9PE9IPDnQzWNYFSWd802eYi8D30db5gbrkRNaVyq5ddW
Az4BJV5ULVFJvlTVHOZBVS2CqlO+lup4XZJUkGrhXqRXIrgwGtAahDaGNKGT60uQTs40fGj9UUd7
UKSIKjsidbhTqI1yOQUS1CmSwJkq0Gq3Ahe8eP7OFoyLmgMrzVGEDWV0EqOiowBDvDsMaMi//cIR
6cE5yTgBZ3cVgmVa6U2ATkTqz3IQ5SMEMvjB6ghsVwNFxgaP3uDOovoqr3X/thrX1z/seC6J472r
26iJX1pX3BosNCVsfa6kvgrLipSUOh2aBdMIb/nbwpZ35rewWd+zWKexKemlAvqMKB4Nyn0+wUvR
zW0hPB/fL2u2wTCIeVkkpfh2kilJJTVvQW5KTfQU9VTJ10rU2a4WksFtcJTw/+psq06V7RfggbN6
5cRwJ2MQCqxiU/Uk5e16KshHlxYVjGe4GwbFp4ZROX1U7nINmVXUxUNHx6tkLeew49saLDh3DEnh
69FIhPcQ/3hWorgAk7cKnL0RaGkB3iVvoV14egRageBUSPDBtwUu2NmFQO78d71K0RI/oWc6L/fS
OPmFpQhiikURc8uFAf5CHVn9y62nrKZZpCGnITWbNv6eEBG6Pd8nN2872g1BzINOFWQhec5iTFwl
00Ds/mQ8WO5ceidu94SMew3WjRwIiZZXe6MHzsmxXgMZU4jjs2DcF/I54+6n3mglC/IV7bHOvyCa
cfu89/5ip86UnD/i7ASxWkmNmd/2NEl3cg7SbaMR2AKPoPq5jsjZGHMXNCoIfPgSgCeZSJoOPaRV
8g19ctY6PZitS9zElwDegnnzrvdyEwi/mhs77EEMqHwdgKIye/YJ3FLGsp6mcmoBuLo0QsdOsgC4
YGPuQHUVY47lQ90GQNYaNmYeiaDClrbxc+QNOXt0aPM1rj625SQrNZCINNkWmAz3kSS7rUL/bKzq
1yrPk3W/xPAtqwEAk+xhwipPCaKnGrjR1Z/1NlxJ4E5cVswVlBoSmi46tKmObEpRHCojNAQWs7hi
gCaYE7MYJuFL3DQ3TSBlwnugIcQZJdUZ7a01EMF9u5CBg1Hg4YapbVBwIbi+NP2e5GGESaT+pD+F
jwnAVpENerGek62+k3bWXt6LeECWXNa5QC6OSIH+qVnWAIeibEZZdTCMJ9BpeeV+q8TFECRrpcZQ
RvhdhlRijr7laIM+rPWf+4wzPT4P/JnPCJk1KVndYXqkwKAKCIGYKDkv0IN37gbQCy0QpuPMkMLR
pbfOAPJS8vpvaqiX+w+yD5LYHbbDTJ/bfPhAf/kfkj3+OjK/TYwfD6y6Ok7UDJZcajUGsXyKMobW
CPTgkep/SZkpkDFggCIt3x/G9GksSQ1DljYze4K2ql1tk1RO0fnR9/rDXMOt+pj0DidveqPf/2IV
fwvn+8Vy9LmMpQHhEX2roxcj+Yu4GIDlUAyg5QRwJdwxza0O2JIG5q86+g25Uqey325rsGhsGJoh
oCI37at2qqip64JJIPYYtB8NQu9CMzCk8Tfu2cLzDkVsfU7NXRobs6e+HFIKSxhDhyQHS6TFknNB
ggidGpisxHQtF3cTINckNMU+9HGDLB9QVVvBOvF44J92RlDCQjc6ug5QnL3UIe5bswM2NqYiiF9u
y1W0Cg6G4gwPg0vAF2V7QkKA+Re5RzFwM35L5O7tkcbGL/Im5WmG4G3XkSe/dTvDmfzUt09/c1UT
CyyF4HL5nE++VLBiwJ2y0hk3tUSCrExm/iQ/qlABuG1xi3t1JofzPF2ax6EyAWItJz+J9F6bgpt6
0SOcK8LtVNvpBRIKGG1qVp2nrRI/q99Dw52qtXUAY7uv+GST6EekMwrF7UBzIHgyLR0pgmwf0fEG
nOeeLhdSx2Ee1AFDHkr4qluS02cYXxcRPi69asjMDG2izoleGE7JSi9JpjKMRpjJAbnTwyiFM74W
AGw8FVG51IumghaetpglQL0YQ+MyaCZnrc/uvYhOdT9WmF3omq8Dm1Z60Jyiir5R+w9HpD9P2rkk
7v2U57Ec6iH6ypOpP5C8uBtmppo2irzbhrh4pM8FcRuF/GVtpcjLfKL2NoqDbtJsF4L2R19LO2XY
0pWoBLlk++cSuSDIDIiZpBTwTGVnO3o/ukFubQVazeeHdxsAA5/dIaLHq455NS+KsTOxUWnhFHjT
rNt14BlbQ8Fgk+qU6z+cnPm1XWfyOJ3Gyv4fzq5sOVJd2X4REWIQwytQ1Fwuz3a/EG67m1EIhBjE
199F3zjn2HSFK/buZ0erJKRUKnMNk2GNGM9upqArQXi+Zk92qT5pU3CCZ+IM4uEykygsqbhX8dmS
YH6IlkhVp7W35lF1vCbHOyeJf63ep6EWQbeuVC/FIMDQWiebdo1IGFmRWF9tEl+oeH6Z0uI4ZaUL
tlELzRFgKyMvg6KgsvyqatOgSLLS72rH9mWV70ZO8Qu0fl0R60qgvLgZP011cc7iNGdQm8RP0Bl4
cOLR6fi/CPVALQBlhHYY0IDzYn+KGXrhtibLZ6GQodiSxHyx6qv38qVZfBpj6SxdZxm0OyyMAWJQ
t1KrofVtgAJXUvrqQ67yOzj/9UlArm37pWD0n33/eeBFUqMVnWjZBEpSvq1ivzZ89zfb5ZHxmgXk
vZ6CDLIbAXR6y+CaK+jFKeuEACaGpgjUgL8u61jYRuVWKbi7ylnZMZxZtG4UqytxZL5BlicBCnn/
HWVxrh3R65IbGKXKfPLWrbOV+GmhbBY4u1mUWgvlcGW7XLo4Z5zLnCKCnrlkC4+2smXFwfUZXP5R
2zl8gazsMW4gY/P93JyLK2hCFXL2ULFQ1fy6ggqIqMllkBOxh7j3Wa//kAKeKrQon3pCnqghQ0an
jxK6Xa5dQeBc1W+qsh8yDVV8t3I2Y0JWxQgiilXuNLO5a1Pjxp6aVw9MIh+QtLVOoCeliRPLOeCc
U3lQrTwAU7FmJTqmAjJpFhXPPIl/JYX3XPy/+tRMpazjtWhQDu1T9oPFNt+PFSN+2kKJJNGhg1SS
Fk39osNGTwlMLSJh6WwVN7zcqLJPV3pTFmHGy9ivXH7L+v40kjGgw7Ru5bDVBC19fdB+5JnYt13y
gmIsyvpaeuhH86S06sHhGj9xaDXueGx4keKVF6Jybq+mOMPDqnCOvCInpSe3QGpc4y5eLEvgw4Ok
grecYS7rRWC8s0bFIGLN4ddqfBhRRd4qfRKlr+3Ixr6DnNFV24kLMX9OofDGsimK3EtapjDVQC2J
mK9t7Ntqq4dlOG3Ir+omjer9EBkdSnNG2Nynt+3+apY/s6kXx2xGskIu1/Sw95eHmXtEj7tZrEdr
4IKZZLfjCEY3F+2tNg0RHeAnIHIIcsL/NmHNlc7nnzLPX6OjiIxEklBQ/RdpZElE5tYZ1ltG7WqK
AD65xZvm2Q2TbYd8Id3wUB6HzTVDTvPCAUQ1EP9cEHkgDbQInoSMlJIUkinuD/1FrSQIy5BNYRDY
Ba7kUd4MMHwMSvivtaFzqwdQXN5zSO7yrblS9/UPeyNO/am5Ea0v1lcN6C7k1gDauUis0Tqfo9HX
6JBNNE4H1J+RFyo3qC3YlKYBfcaPec3WXcTOjvDF27AVCILXMsQ/efTyi3wefPE8knIgijnOzHdj
b96mU7Pg981sSlBHfF3u899OHxYinPazCjEDUq4I4zuIZq/tK6/2Sw8pIAhAUAG+A3CWJaAbGM04
73t8pPIwvogtfxtQ7j+mN/pJO/IHMfkOXDEhoRhW63/oyz5frhjanaE8M6h3CWCw41KkXdnjE/CV
lWSAmFzL/i/twM8jLLMfvdFHwUD1M+rSZ9MU0vbaLr+4gCZBY3sWmgWce3G6ZA9NcyFldxYh+e3c
iK2xmrbZrbaKIxjMBPTN/J3D8Na7buJ14RGASsjMkMPw4JoutnCqHO7KASOXh+rBiwDLCsx1fodW
W3Tdc+FS1P4y2mLPGgYgvdmE0eLH7vfwBHPdPwbloLX9nlZNlO6upc8XMoUvAy4WthGlbNg8INNV
1FRp4Jc2u9LGvzQGfIFdbER7JmktxtCUC4BTjmykg66/kzS3PRSzA11eNay+8LKG5hF1gFfToUq8
JOZYRttM0FUFxZm/AuMeSr3wJ4OteH2tY3wpsH0eafGdbEAQi5FYiLoFf7V7Rv2hc296t7g1G30v
lXwVRfXz+1xrydf4c5SBqdA9MCdAPFo+AjrNsFNvzupalwQ55MESl/sa+amJGoCaB5U30MFD9L9W
E7y8rP8dd/kwUKNO0NtDFFdCBO0Ao/oMpWFQU7prynEXl3VmQM6wP9R8Fvl40gKjBB4+Dht8zbNE
e5rMaWcJRMW+3qRufmws7e37Vb3UVwT67n9jLrJzN1GMjBp43u6PYUVWzh7S9GvyKvYWGrMr1wfi
YFf+QdDAue6ak9TFAw8OErjyiM6oQi0edk5B7QzFhw5OUtlb/gFwLEw87IDUPgi5KxroxZq7/r/L
1MBaQYIITitEcBbj6sye7NbDrIGyvLfaYWMzbZ2PsMsh00tXjJbfk/zsAr9KB0nWhtSsIOdsX9fm
ySqMk2Ynk99UzT1gxoMP7iK4d3Ay+/7bXLpZUN+EnCTI3fMX+po+9J2AUlyD8wyJzKMn2hPgQP+i
t+KaNlgHNuRS/wZMtcNESq3U2rOwyIMbt6usaN9SoLi/n8qFGIgDO2/pubn6l3FqDmEPzpwclT7l
RZ2brmwrBbCjjb4f5sJRdV3LnoeaaRTLe5LYo9e5I/hIBUoQ+XTgKJ7yydrW1TXxt3ntF9kVmJZQ
mAVoAoqVy3Y8RXdVVBaX59GoklVaOfcQST1RwwA0xXZDHN4q/H5ul5Zw9j/ATTLPbkkmJnlrejx1
23PZx68mrVaW2T54TXbltroQg1CDw9IBKjs/2eef8anU0lcQ2uo8UFwaA1JbelXcdC0guaWO0mmZ
pp5fF2XrK1Nemd6Fze56AGYihwfnD52qr+MmVc31LgYjm7oFbJFppXwm62uVAdear6bFh5sp38as
8YYn+3J+qilrqrUd4l2Zdr4cyyctoWtR9rvMoyvIsf0WGdLyybUGP9P53vNQEE9auQEH7SYFXQ+P
nLU9kSNa68w3anVTcw2vZdMLh57f6612Q6V+z12y9Qq1Lq3ZF5MaGxBad2oEWylOk8ecjhuvnUJB
m1NRacHQlzva0RO0dQw/oeyOIao42mjDBiqqJRr4zcB2qkhWkJyZQqNI7p2hGA59ZsPVw7nJhpxs
uQ1ucaPf0cH9QSuyMVwVwvn71s5zCB7n0wcoBs+z7mLROGHhqshNnSFI0+KuUA5gz70TjVm3twud
BlQmx0S5P5Wqb91B633kuChUaD38aZknI0n5pjK8B6KNP5t4riZoWQFVZf04cvZba5p+jUSK+MKE
pxD+Rp+0xw5Rsm7p3pUkLEYYoNXmljI8RiYXQL3pmegg/bsacTC6BsPWEoa8tSHfJ6ViH7iYJkh5
VkVeJ5UfAxoZgu/1HndkjKAm/YrG3cFKAL6uQIb29XRaqQwPLg0fiVXGi1ektymXN83Ej61ITqi5
hGCv2eueCdNnaa5Q3MMrUCfTbmrQlxvkDewPjlWvv/VZuXX04QiIJKRjmoyEI9N/MGoGaTnWgaq0
Pd6oq1SHiACUvKU/CHECHNcMp6ZkK6OqyoCOHvfTmALDZYZxkUHQm2uPedUynLH63tII9xPLrX1d
1CvGnWdNus9Es6nf1uMDcJLuBuitbZ7BK10YzCeS3MYe8q0K3rrVVKzcBHLicnwZneE+zVNAUodf
nNY/Cm98gEI68ak77t1qfG2k+9sa8gOpagmJbJR8CPvlsQnFOQ1bnRl8y8QAvwwUbqipQwa1yX0v
4+hyWYgIkFw/m2P2QMz8CPJ3jYIvywK8+XzmNLdlk1G/48ODDuRykA/OqRyqDUzgX5nD3/IRPBIw
Ru8GT1OrxB7eE6HD/1MOmm9P7FGX3SEttXs1ujegZ7e+iVvab/sOutDmquy1w0yvUTV80/UeXNCc
xG7gOdm9W4Dsg/Ej1qRHtIgfTC3rfMvVfnSttlOl/Ok5dgSv8CqQLcqQ0rZVUDb2HdSTfeYaKKRV
1YvBqBs2OlcrwOGHQDRzG7uvc0Q7bwrtIoGprwXJ0lqCb+PRn3nfAYpb4yca3DgWA0jwysuArMbb
OxIOjHj1mAPObur30EtJoCxPCOQMnLPtalspWljJanrmj3UfkWS4zWQXoJSwy7ncVrl1gzLZOxID
9JLa7HUkcs3t4THT8kccCgA5qnH0e0cJv5tQQM2G/jHJ8TnGiVShKvPHhI4PlSsO4wA/GQbxCVGp
A+sLFQgAkALQFe60OMsCXZGX0pPnUnfTIC6Tc2pLIxRt/9TblRnUUH7w41ggFFVxwOJuAwH2hzgr
jrCO3dvCCtq8Oo2snZA/5TvU0NdFnMLSe7Le6t7aCiNbO23xOGTT/ZSWkZGwNuB2ihdsoVq/ad27
yshiGDuNiCb2GHgVW3OI8Y+x2QeGgDV4LCowKzqIHNm2nyIZ35CC62HvNQ9GLk5qzG77wUWMJHa8
LXh9SAUrAs7bD0NvIBXZN4Nf2dq6V2bpI9OC5R0h5ybhj2REUTXuLVjUQbHLp5XmbJukUX6bVuWO
9Ens57mX+bRlph9r+s+mGUKlQ7+2ZqwLG05uk2J6sXItKC39JYcu1MYbUW50YAsRNMr6RdIkDWyv
bQLCskNBmno1El1GSdElEeG95ZfIiiPHkzda1RxMUPhB9xlrKKDYzzweR0D6vWTlyGQjoIznM9te
G0ZnbCf4QZybsdlmZHzKCxP+CTTZegqwC0AMYIvQNWNQZtPOMNg5HazSp0l7sivrDhPsA6AQVvrI
fsWxE2qZjdQ+VQAfGMUv+IUV6yJNXZAXbpta7BOQ3fzU7tTWSYaT15AxzAw4FI75RN9Q9Ep3mstj
f4BcoA+aeChd2wBW3ZIrPji/KEoLfoOnqT8m9WtbUBmMYy6gbmnRiHU6X1uxo/mQVwabxR1+1ppx
YsL5CVU7vANAUoBXABuiwvDWVI5bItspqET9u2zgJuiW/MPz+DOYE490oKOPN/B9Fps3LGuiDs2c
wBnap1yiOM5hSK1ynELSel3gNerV6DUbc1QbKQwdCiOpXBdCPuoFwgHNNRTrG76dCE19aoxx6BGx
gZT8a26NYGvrps/p9CQdmoalY8aR1NyPQtg/etTs7bLie2546gXx2osKxx4jywIPsPXuUjeZ5Uyw
iW0nsXYAUEAD2SysYGxdPGnBO2NB2Q+xb8JN269H6+hVOANaXxq+0SBcu3K8T6x6X1JLYSPbP1RL
ECR150cxGmAGJsU9n+rYJ2UGDeuq5Dhtajtl8qGkJGKD3Lnp+KLb7cHwytvYGo+ZDSeNYd4Uuoky
UgdipMWHR5s2h0SVb0KrxqPr9lpAp+oVNufHTjQfFhlJIKtencB9LFaxQ/d1SdYi5Wkgi2rdpvG9
gWC+AmYVGVAMQ1JoehO/l9l9wrt1wsV9arhDaFU2CXRXnCq9OaQGP1YdPxtTsi2oqgITj9N1FRsG
zI1jhmWAIiB6mk8g4sDh1Mv1wLKSEogFILAN96Erai9q9GEPYYTHNJuz8XbyIqNwYCoLLko7Zu+Z
qzbQBFrDseV3Yug7MVWRY/XQ+M77+75Fb0JHZ4SpalfIGDax8DPWVLVhTA/BQbwZWLGpEnajnHgn
lFynpEz8sSQDRBzkGwwfwskukEhqR1O6JYBW8T3y072XTm9l1h/SrtoOyDuUwcHJpylC6PCDiHjP
Bi2qqGqCxDSPjYErsbLHN6mzNVhtKzKoTYFCR0ezE5DoYQtvFEPRsEyyyKtNSCPTYw4gaQ4pc0Qf
EekiJ8EwpltIoKRhZjXjPrMbcbQH3OS9QyPdjndubLw0pXsQWnOyY+eE+3nPGvEyGCIQZrGpk4mF
wmjWpcOPQ2ufWyFB0zX110ybIGcEyIbIETi73kz8qZM3ivbWCY05QA4FaL82PlLauXC+rx4sQ78R
vf2g6WYEebEnIfrIyeEyTOV0kKOMfZ6nt0WeY/3l1pHxrjablZZ5G12B/Jtye6Ph0ZjT5HefsD+Z
1rjyqhRvcrkVac38gsYn0+gec0cPQCK+HRxjT3sQd0fYtUP/+x0GOZHQoZcPsSwEpVZG2pQfC0im
+aKATg7t82Odx3dVh86JXdeHOtGezQKSxtrE7nk9RkxnCpGOK9901BZS7cfcHsFqNTo0v8rixXaa
Q1/Xjm/b9baTaObKPIVwHokaqk1BkVc3Zhbv22x8hb7nSaq2Cx0tk37hymfWqbe25I/FlNzKsn1u
OB/Ru3f1ddx3x9rTn2CxuKft2MARlm0c3m36rFlPmocWxySOCYk/ek3dZ7q41/Lx0YQZDqLITZ3S
fVoRXC4ITZApX41GcfRkaoa26t6yGjwwg1Z7TsYPpBgf+mg/TDZYLVVxV7dF1Of8NRUQEim4HbhG
W0LNTj63Ld2xzH6zlXljmmxlOsXeqPlDa4C3bFe3dhUXIbeyFbcAn9JatpJi+u2V1m8YJD9YKa39
thOrjA2nmsVRm8rNAFJ0MMTlSXYp2NqpOg0chRV46aSO3OIVYvhNWncrvZsOmkci6pLVfMNlabE1
SmMtZWYGk1bsbUY3U0lBVVbtA5SjEMGpEzqVM/magcSQFd6N0ciDcq1faaJ2TKT7tEGg151qMxnV
L8ObkPSUzXtaaINf6s5NOSUQ7Gn71I9d9y214OcpJNK5XJT72s3WzUBfOtoavtU6W5Pii5YTRRUJ
MiXoz96Bpg0H7Rp88MrQr+ndX3g6gw8KtOIfBf+/xLFNlKtENuFJ2+e4KJrqAE3d9ffFhwuFlS9D
LKqE8Ep067iH1mBupwHMsdbEe5zwZiLttRf6hTLHl5EWlTmYbGkZHTEZ22ZBRd7dEsdr+vh+Oheq
N58HseZe6qciR9dCGUdYcrboIP4ENRnigTtbrRIYw/D8WrX80veBFihUwPAMAu5zUdoo6qJXYAfN
o0HPzLa727FAwvT9lC6tmwfvIWDwZxyCs1g3Bh0M6YJteuYSOQKZ712Accrb70e5hKACuve/wyy5
b21uSFLMqom9cG5YmSNxNPldVzdHPvEsgMXDq6UPsJIg1YPtZMdUQ1fs+99wcTmB/4WOiQuY7rIQ
5mVTmiali9KbHhMURuzMH/g1JumF5XSNWdBm5vKiuLD4ZhDWLYfWgziUAqpi6p0jCsWP2lBclaae
v8uiHvVloLle9Wkr5g3cb0hK5Dl7qtCMjdTKDqqbaSM3ZGvCd82XYLQBe44QjxfkP3aNn7sqX8Zf
dKdq3SrqHMA4tIkrw4ddGXrl1kcxBkVQww7aOJgc7Nnsmgz9hYDiQkJ0RovrOkwXFtvVKLvGKhOs
75AjqtNnORxalPltyq7slkstBhe2ZtBwwFxnWbGvCzw6DLvTxP3Vj+6mLjTpW42+6iYWh0PhPFLO
n1VsBgPXwqQit3j4HR1h9TBn4LOyyDVaziWwKPTfwO20we6EuNli5rWQ+eClEFOsRUVQc1EbNZq4
0Q24BSWO9W6ASxa4FVzqXDvywOUOQBgKEmofLIFSw/dn6dJn8FAknck7OExL9s444ctX44BqL+RX
zIxurAzM+HzXM2f1/UiX2ncoX/9vqMUVknRMp2UDhUdk5ZvSGanfoGrmt1r8lLkjEqWCovzWyeei
K++gm6yuTPXSifbmgIFEE8F4Sd9UQ65XZJKQ/BybI9OzV8fit2nXXcM3XxgHFBKQ1Gxsur810QzN
bjLpWuLc8Q/dhV8jOUzJNZPdvy8wwHkgHgcmKqD9aJ993dROjEaL1JsWugx9lAkameUQTEYf6COU
O8Z/DPD8MtryupR9zUZtqtozqRLf5T+c5vH7zfF30+HrAItoOw4M4p9dDS3O9A6y9itgEtcJ9fxM
tGsDx8Hxsu33I17Yjl+HXMTdBA6ADconWEHduFWFsauBRdd7+9kprGg0gOaDas4ZKkGpn2XGy/ej
/71H5sGRDMydegvqwF8/n6lybjEdC2ri1Q0dCB+ujFHiOVdEZC40dzEO7Kz/X9Hur56RxZopJ+jX
nI25Ru+Z9TZrxte07Z91JsugNmPPr3JxoFqys4Y4oGxa4QUWIaE0fUGB/YfPWO6banxFOenUmISF
KG4Q3+uTa1nSBaYwfqwHVPbck7Vcd7EJQOJONFnnLSB7ctvfeMTv7KCxfHvwk2Mbemt1mDFK7t3w
XA+rWF9dg0z9nVh8/QGLLaFnMQOdUhNng+8L8Zi7z//iq3+a4OKqhRWlSO0W/z+xUCQoH0uVr1Nv
9f0gF7BCX2cxz/JTQsGN1muSKWvPSgX2rR6RFd3Qn/pPFog9/TEF5WnoAx7VQbm2rgC9Li8gHq5z
b21W6vs6tDBz1N9HTDAWAK/GN+KaMui1ARZfSMZEedq8glMBG8dR59DsTd6/X8CLZxPCS/+ZxOIr
gTApbAHp+7NCV0XjxaFGbRUv5itr9ffNO3+m/w2z+EzN2A8oA2Eqg/6ayMzHexpdsFuoW/7z6aBr
QKE+PEeaJeWB9g00F1xIwsIOGN7BT1aRh11zzY/m0qJ9HmUxm7Tp0jwfcOllcQ2LYS106W91lQR+
ac1AY4BNJEi9NiyaFvsLleIx0RkOKPS0x/y1RVrKxGvh/UPTCySK8zGF5ZhBMIy7RF5kKYrPGUmh
PuzY65zWO1Rvr1xAl1bMhGz7/MJAeroEKNclmmllWouzji6TbjLf7dE2aK/Zc11IfzGV/42zZLRz
yxCdjLk4o9r2Un+UANT1wQzJZR8z+j65Dhm8+JUgDI1cC8nWX4yyopwsLJnWANPThzXMszYoxY1B
HnkBQLg72IjE+/FYH6/BbS8Fhz+OuLPMF55si4PLFGxWJjWPq6eHslQQY8gf//lh+jzEYptrOXrj
bYohnErcsby+ad32fhrEldhwgRICYige8VDpBCYH0KivG72BD2oXJ1lzJtRP4PAB9iHbmM8NMqGT
3EGctvXZ6/ijuKf/YlfOanMAkuMO/otyKAfPHrvEq8+QmdJUVEwPWXltS176TjCsAUwHdQoPE11M
ziqlQsmvPrsG7qICFWHmXTNJ/hPWvj6rwT8FUBZIdAqZ/yUxwzCG2OrkUJ/TAwNitnnrUOEOshWa
kbe97fcrfW096Gt+aA/Ng3GwN5CuXevXUPGX8trPv2I+Kp/u4gwnvGyQPp89eM0c04f8nG2qSH/W
7tKfBjp27x7UqabH7B5O81fkli4MDRNqC2EfC/G3exOatKJCCQg4F5pxH8iAGjvJAdShreDggDJu
WNUGQ2ZNw+/PyB8pvcXSfxl5cUlbekW9mrLu7LTdSS/aR/hJAyChtrBY3wFte6jqBBp5iu3GAuVD
B53HwGZuKMTAVzqNK98iEs70XguHLiOD3mdp3aUlsQMzBnmllfY5q5tHfNwoa6ZHdO5FELf1i9Pa
oNKUJHTtOvEz6PVWRL5K00Eto1fXdBMv6BlBnMmG6jWEvoCDWCY7/ZS6WeKi4EbWMyLbWpFfcHXc
uOf0fejDWdiGrofD8IE2bpi92j+7DxSQXq/lrMbF7/zpZyxWOy9KMO8zcGitNS6SrNhCwfwEjH84
RiYultAAgDNKwyKwfCNqDt7vXAR2FwD2EHaGD5/5fFdepXJeunW+LM4iFhd16wIxgl8lwjGEb6IP
q5gWJaU2nBGlzb03+NrD9/vOu3DvwAvLnAWUUWcFzvDrYSNF13kuo/Jsd50MYg3vR7eC5mrhVbZv
dfSj96rT1I27MrPfHV6M6L8rA6yAEY8aN36BpiMaphbaNLRkj3YHzdaauz/MQSe+RC/R71v9AFzY
gUneREXqlkHSNd6uUNNLPLFtaU+tnxdkNzmg2JMOj3HUsoGMBmgKqAcgXA0ZWQA6WVJ/1Lr2pm3H
p6HG0U+L36MiT8oTBdAokEfTBFRbTZacBBnt0MscfQdXzHfKxQ8dmwvdn5+jzdax2Xk+qG6Nz2q2
HlV6D2+zDjK6Te2TMQeSA6CjXId0aAXDQByOhgRiaIC4qZw3kagbzRLAeqFFrWSC+k+D4liSTtYt
yfoalMMEVbA+syDay9i6TpuDpqwksGKZbM1UkJBpdXK2On3GFihIEjrTjxq4lDC3ccN3rhm0oEYH
cMNGElA6bxpwh5CDhpx6MZm40WJIATciuSkHsv5+L+jzrl/GIGfm/sHeAY/fv+QuLM5GZ64Rt6v2
aebfaqciQIM7VA/GVRLShVQOmuSouoP5Bdz9HybOpyivBDUIhFnRISNe6AmJJb+Jr2HDL+1uD1rk
AATYsx7t4tYsEx1mImhinknt7mjTveZm8Z7paYQquOV/v3wXxwKXC/hoXM/WcqxCL2BfNiCCM82J
ivyJJ/sOYblrzCt3xYVU4I+L4X8GmoPbp5VrR5tUPMFAQFkFbjf4bXKlBHLp28w+if8ZYflkEI2M
hxgjxBDqrnYV24junzmlzY+F2acKRCPkTCj7LYbogFtV5Qibp9ZLgrTPTv3wKO2T5v2r1frfQMtU
vjXU1BQWbpzK7KK2iYMs6W6///IXlwu3GjYYZgWk9tcPUihNFW0691bQ0PeyP64BLL8Wqf8+nAaS
M5cCsIUjsyRyMCO3nToDSlvpBnrQQr+NR7HtLXvrWfVPVcOaU9DbSuPP308OGJDvR15SOQaeOGlZ
M3n20nFPvd7YjML5ZQDZW9PB8bXOOjp5ukX5b5+ViNhjnd8WE698Z+qKgFTghI+5jdKgYsMunWqI
ZCf0wzKGaWt246lS9CRQZYuqMj73Hbw5LdqvcZC6jdNON3FLyz1DWg2+wIOVdO8AqZTAL2L0otsV
KZiKTKh3OFTsK+gdBa7mNj5Aa64PIyEgS0Ygn4zyniqWA+Ba/fJ4DsxtjWNjETUA/sB/t1n5mg4y
XiVE/aKqRvO6zfYs79Gna3V8Utd6Q+nt3UvJsY1tkGFb9gAZ2TU6aGtg2s7ZEJ/ycdyNLjTVOQEt
EKYKcEd5dK30vazJg2wdezUk6rEvxnthVHuSz/DJQt1qGjQVUgh0N50FYVuJZstw4yr+BlnYdeKU
t5lJXiBONAX2IBuke1mU686x18xDweSusap1Ppl3pQ7UIR/yp76HojFq7O9AW2/gDmYFgJn0cJhI
oWjuauesow8x47/6fgSsz6xeHUN7HEA9XsG5cE+lvbKnekXzcmXzlOIKBPCqy6qbbIpfR0OeRDbc
gb+0Tlm9lYaxjSva+TH0oYEyADiAmEW78hQgVayB0jJvzFs2ASOQdMmjhBQlGXKIzBsi8iAYia6x
EWngBAHQO6xkncG+uUGGNZhQmhZRntMpcIxpJ7P6J6SoQ7NLf/UVbNQ6dC872/llpqBoGsa6MUwR
eCp9dGuPBM2ElKRLIEHOWuNW0vLNGIeHsXTPxMNvcpl71OQUpgUUgkHkMPy4GTcWLzbc4r2vxe6t
URf3jpe8VI79UHf8tXbc97wpkRLa3jadwADNxLnoNSi9cKjnQ/BjBAqi+e1yC4BEet92NT3KDjhb
q3F/GmXxQ2rwGDVochzMGPXYeoAWiD56uPTVL8+tH8DoPjLPDqBzvDNLAimP2nnA1f/OreLZI1kg
42ZtWeUvDkOAwDXjteLuqVRUnIaqI4BSdW9Clsc0M9ecWgeTZTpQ0XHmVw75LU1vC3ToB+pakCTh
bb7ThIiqzIrRJkuTYGCQFujU2hmnLc8AMYOZsDU2P7ka7s2urkM9h8t2X2hjSN3qSZjOY8rrn7XR
/XIMoGLpsHZ19VDEFgkqT4chd+48NyL/SGFCZRjNk2Vqe9ecHsxqzIJaj3cICmD0afte9evWaF/S
eMoDixQ0KuzmV4anUqBzT0Kr0X7svTwHtaDIQoHfHjaGNQRUUDMSgDyEXUpeHder1kk8yKB14zpE
xUEdYkOVO6cgPxBsRNCX1AYTqH4FKToPYVxVhq0FVFJdcQhFlN7L90HzQi6AYO2gIIYnO2zRF1m1
5imvJzZCZtXtLDAzYnHjGndafq2rf+HmAXUcCRRSNih8uYtbtFC0Gs0qwzumebf5jNVEwbq/1nae
769FXmjA/RdcbDDVwQyff8WnhAMiur3UYP9wzr03hz7FGp4kyV3f/+QIS98v3KUOE2z50OOZ+Ypo
PS/GasDfYNb/UfddS3Lj2pa/cqLf2UNvJu65EUObmeWrZOuFIZUkehIEPb9+Fuv2kbKgRGKUbxMd
0d0qSRvgxt4w26xVIRCPvutrZScFwKJWAnoj6mE9kVHe+P9+DbQt4dFH9ahRLx0rxUDXxWMjB9Wh
iLa7rtwHyzvqLVeipupTa4Wy3Y1LF8ixvxVHGEPZzLIEcrZc7j1VIjAK2VXKVKDBU6c1uK3RhLTd
En6rESgHshZG4iDcuyIUVWWfjaYT3HdOWTeuOyZyFaCBg6G/VZ0zTLWxTiMSCtjcaiNQAGukglNl
NsPz1iAY6NVYjtbIRpFe0ZQTvTcmdCoozyp2Dqf9gVCYf36gUxaOdcGzBzuLeaIOSKGGM1OErqWU
InRSPTaLjmcdkGnxl+4APPKHbFbb/RfcRTpS+wiWywg4vdVh1i55SaeSogZV3XdNd20Bv0npZYEG
tVMqtBD7x1JpyGqyzX1a1dkgcJiRybClFyBka+HaJAgnSN37MqcvS7J+aZXskJTNw6TaH1UtPvSa
9HVUloMJXMJpUsHZACwrw0qjRcFTffhiD324ZkrYVMlNmSS+2pD3Nso7XZmS61WebmhBo0RZgjTW
Xso+Uf1cNZWr1UzzUFvMnZY36/0MwEBB8O6U5SM1hDwH7jfI8TMq1fpCUocW1qKiOiYrULYI4pHz
dnIqRIPHKoAzHANw3L/loHPLqfo5R2JgOtR7I+zvtKsRjFCt3wdolXik75XPghG3oA+7+SIRtcWW
gVHyG1YHSIVpLBGkb/TIjtBCEY67l9mbg8WvD+I8xEkdIvy7QVJqIF1kDq6pT9CV2ZstuIqDYdDB
HvSHRJib4evAYkZBHxpPtqb7t4avjBRd4DpSeJV+aDPwAYnW6BWzhdHYmxGY4F5iaGjHzTFCvh/9
6nGKmsRrBpz3LqAp1cJfP2at2++A3BdKEUoZItAd4cXyFFsumqJQG4/i8M/V1/PreGL3fzMpJrbX
yFa5knr7bBl9f7oTOehqREOFYCM7lQRBjsCWla0f9Hfk8BgQA+hCgr+nZN3Tacndqnk3LV/6tvAU
urUAPFLUaa/D4wwwgGZWvAn3/dK+QtWvF5P0zxOpb6az2dvRDq7NeoNDHj65ptd5GirKrpgFwYoT
JvtmCObGgAsd8ptTDwdBs4qN0niLCEbYNg7WoI51uu2xRx+hUKeaFJCT3+NfN+aCnhqSvJRF87KU
zvWioVXJoO48iFI+J+CBgIakOzauXbgwqGydWbpkVMmA84QqQzyP7vu77v0KGpQrK0iuZ0+KaNRk
4fIRVGHC29Hmhewng/Flq/tCv/5vHJW6sTpqXyUgLN33e/TxoXEtQNnZHnhbui8a7YR+t+oVUBkh
a4cLErNxo5rMQY242t43dfVprvGgSH+oPUh5Ua6QdjYevG2goDvjvEeesBsAiwDyyUFf+O9Zu40/
ydRq0t6X0xoSG8/WMhF44wmnfzMEE6mrbPSr1QA8uB+SG2I+p8O1JqoeOeXwCNduBxKws/TfCBYS
vJ0boMoj6wnylhQ9GXfo5bjLbjqA3CzX6jUY7nsXmQMRovhrxTBjIm8GZrzConlZryhOxAU6vZc/
WLtsdg0SSB46ZYJhj8eYfjWhRFVwBJ+4qr0Zdvv9I2eUZKOXjaaAsRifVYosVXenAXMNofGpWaNX
E/lfL/P/Tr439//zNd1//xd+/dKQBTwXQFx++8v/vsleaNM1P/r/2v7azz/G/Kk78r1+6un37/3N
F8L+yTd/EfL/Gd//0n9584ug7rN+eRi+0+Xxe4fS89dBMNPtT/6//ua/vr9KebeQ7//+66UZ6n6T
lmRN/dc/v7X/9u+/kOlBwlp2dMBOo1gDcG9wuv91PN4/f/j2SwU5/+fr8j0T/v3vX7r+339t967p
++v/WX8D5QHlnLh+ggMAT9S//lU3tE///Zci//0KQIbQ2YZ2DO//619dM2y/5fwNuCvb2io1ESBG
GYn613/m9WbFfq3gv+qhukcXe99B8NsLMGKyCpwbGQDspMjNw0ne2sucGPEkkf55qWfA6OljiX4u
D83ssra6c4HqXk9vzJrs0y4Gf7G20APQePQy88CcQO1H9F4mQPPT6FgS+gxDoVvXZlZQyweUxrgk
fr0in/7y54b3/5tJobXgrAnV/Rf60mcvX47t6PUv/Y/d4Nb+91bX42gK4EgsvMP+Y0fSqd/6x5Ak
U/4bTTwKQFJwTIFTagtf/2NJkm38LQO7SUUyRsVb2MEM/8CU3u7m0sZXBfwL4KS8tSAzUUfEKvQ+
GoBKoVdoMQTdWoL83ZE6/rHcY0vdDoNf++kv8ds5dbShIb9ojUgiDlGJmAqQLGL9NkMBZ2ffzeAv
XUYh+cRbzMNfAzFXUMtMZZQCJGOEHGWoys9q8aGXGrcbn1SAmG6dL4iREcRZz3/XWwf8NRxzDZ/Q
wZ91IGdDDhTIEVkWzJ21M8puX5H04/kheKpj3hL6bCPCjV6naKBm5CA5YWX+DL+e0DergHvQMKlg
kbbFOLVITO/T2qlVgiRtF9U63ZV09IHQIBDN+Qi2tcHUuiJutQlox4uOtlHnOZE7VKTXoQG6wsEp
w9ko/+hW/nNJrG0KR6ZmasqU1Sv0ZZP7hNQgY7yb1P35teBoiO0YSdFdmskUshPnKV+/yn+Wk/w1
5828juZcgstLVje5cvnUAEyi0gLZEUQOOJ7NVpTHC7zdBm5rhMSWLD3O0sdRE1Sl8UQzXt2ULWlU
E6JL7bpfHjXEpw1BCpWnacaP13WSKc5bMD9pi99pCMLIolIA3qxZn13Q9Jtmdhc1a70b7WdSKXDZ
P6Mv/bWUjLu2M27jalXPkbPIB3W1rnJp2JdWcqFeGB+NE2fK2gzi83gP/l2gDp23bI5S2BtEgTtM
W5sjLFtHvvHDqEYIkwicnyeb8UipyssWIMVQCXmYpn0BwOXyMnWw5bh1XwHGx4E6BvAg623pW8W3
8wrhGKDJuGTS4tCNU0zaAFBY/j4rPp2XyzkxWNjRZEY/t0pwEkrjk1xGGsFLogmG6rIdymRckgD3
Al31UAgFWoTeW35mi/Zw3jIyLmm3WRmTYTvDHTThg5RP86X0w3mt8GQzPlk3udkrZTVHqX3XVE8T
QuHLn/Fr/fRItmGzs1KlqGTMe+m+GsWnJr5DiveyaTPemJWTpnabZZfJV9KaLqk+ZoqIKI9jKWwx
xAJEy9zMcJUp9HcdbmSD+TgsL4WIAJlj4AbjlXg6WU48Qy0KwDTWnARaJwoNbCJOXCTYKiG8MgpF
SWCEspX76Ht+XhIJhO2r1zjGB4dIt5O0iogAeFrafn50dHbEIFqp4jNs+0kubm3tRZv9dnm8aIG3
F9yxdMkwhjUrsQbJqLkmuFUzis4nYF9dJp7x1hVcKhlaPYYoz96bJJSlh2W8zDQNxlsbZZzVqXq1
+kcCDi4Un9Hp4fy0eabDeKtCunroe3hrqxPqJlp9k9Xq03nZnJ3AYM5POy/VAXCxc1Svt2p3Zw+R
Xu/Oi2byrz93ApZLCw8BULQXcFcgJ201mMotjPRdWhtuoyyST7LcHWvzcUG5rNwVhX9+WM4XsVkw
DWgI9aJhJaT4jsjvkxjlNALz5Bi/zviwVCdNARyYOZonxY/Jj1EdggrN0mS87DhhcevlLN2oekqs
hkGiBp41idDpeVNn/Fa2U11tYnRzFslN3+yt+WvdBLLy5TKdM35LTKOPxwk7kElu8+LTqB0sR6Bz
jvHrjM8aA8iQYxNbQp5roNBOpdKnDYCMzk+cJ51x29ms5UHqoBbVqn1KphDliwLRPDtU3+5lpV1U
lgpEs6hRgA+p6bumbUJzFj29t1jTiU2fxdsfgYRM1hwzjxHVXjLQytTeuHyVeoD7ZX5af3Xi5kKP
Yo7dMQWjkj5uQymfB8BE5s+rLUiHcPTPtk/LRjuvzQLRjRFKaViIjkSeXMZTdcBOzui+HCNDupGG
97MieN3x5DKRYsWQVw11vthc0kcLIHuJd5Edvqbcj47VgfbUkgnmO5q9p2UAIRtlgWiOHbI4q9RI
m5UaFAQmOto4Mp9IKIAXUbTx9LH9/GjeOeBoFlSgDFEtyWA2bdpseABXtPzpvFp4c2fck+hdJskm
zIPUd1QL7DgcRsELjDdzxj3B96mpqPSE5dHC7wfzpumG8PyseaKZM1VSm9ZcDIiuSkAdBmonMD7O
Hq4xfghISA0se+oYOTmAVfsrNfsqL1dlIjivOeLZWgdpLlM6bzvtUOeAw/hI9Pd0DspKBDDMWczX
BpojW4n7vJcnu28jbbB800n9bmn8uFn981rniWdc05lbdN8b0E6P8topf+ny52S8Py+bp5rt50dT
HzNFRwmUBs6u9IuefCvXmyG+Sy+9l7IFaqWS222/mbmUXVt5iJJSN3U+nJ86xxhfu6eOpl4DzrPs
B2jd0nItonVL9303iSrEOKcQ29ScxPk/++xYoGBULVAq/X2eCzeXriXwQpPiShfGNXhfwnispRqk
GWJ8yWQST23ADKv9GeHwz5sqW0DSrkghAHMXMaoBiCc7kn/sm8uuRq/IEEf679cGSKGkaiOyFF6F
K6+xzN6ainBIOFb/iuVwJN4B3OoKci28tlctTGLNHyo5cOL4si3nFePgSLyUTmruFNkYaevtPIaK
dpMD2u8Pa05/6p2tRljkbgYwJ5RjL0uYWpar6s7BzEhw3vZ5ymHcdokdSYvVtAO29Oc220n5ky1K
WfNEbz8/UsyyVuDbVqAYa7mdm12hP86i5x5P9Gb/R6IdDVCnVQz0UlCCUrQdTIY3VyN9dKZafr5M
Mcy5aheElPgHFHAgShvL1tOT+mGxleC8eM52+doUdvwFdB1QAFJ2iK+nLiogVBm8X8U+FcGq8DTE
HLCLsqR0rCB/lG/t6toE4qIoTMMTzZyxxEknKUnHNlqGKpDsFQ0Ozc40kvC8Zjji2TJXoyQ2zRuI
nzX7Go3l3+1S3sWaLkhecbbILTl+bDppNy3o4gC6pJ4jU6XKXqF8PT9xnmTmdM2oSjL0wcNTuxeQ
/WGvn9zzkjcJJx4yW8b3eM4ami7StcG23vRZ2ObfGkV1c3Jft7e9yKN4k99W48ge7UrN0M3Z4eRY
CjnqKmvyG7t+PD9/3pIy7rrqsUPoPKMP5RU4wsoTwPMmml8OnegKz1MR465odCpHwF4OkVPjTO2V
fT2DEFubnqYN0xsMHoKlYEpSf+7HsvpWUZOpd0ZsNTTSn5NHLRxrNwfq0k2yb6+BsK55oIKNik7w
MOGtCuPFjjxOsgHCm0hOZwo2C5ALNLbpn18VpqTo16cwjuy0KP/STEIj+WH0dQ9Yq7sy7HfZteKB
681Di1NgXRS1AZLCW62lqU6rsez6CNWCN1OOrhxltA3BmpzWkuEwLq3GTQPiyRT3tzi5ArroTZ+J
yH9OW+5vLEdV2TQVuNJolKnAFEaYfu9MgtfV6RPAeG0RP/K4Ls1RjpHEfaR1lq8ZHxbEQdThgNzc
+eXlaYXxaFlWtW61CYnSrfvKAfY9eDrOi+ZNfRvyeOrmqqLNipIorq5QoB4D+cPWrhMcxefl86bO
OLMEoKRGnloS6Spg2pPYHxxVIJo3dfXt1GvAwms2wJiiGajwSt17g/1+Ga4q41KLYVy2GluqmyV0
0zbfCeqAiWkD0aIRTJ+nGcZlrXxMrGyc+2g1XmLtHuULF2mc7WjSJ90u1RZy5e6xkh6bWGCEnO0S
Fehv9Z1ZRrYAjLqPJm8I8nvNn3evJa3+HKABOZh2IopijqfazOlbOq3d585ColJ6HvurdblJTMFH
8EQzx2+GuqcVlKF4lefPYMpwzfRxJe8vUzzjpYllS2sxSCTqiebVLfgJVCs8L5o3bcZLV9RNIVe0
koiSz2qNPsXHMu8FdsiTzXhoRQiRsyzpo6Vvd0pXhiMxDqs8XnTuGTbjpV23giigwtSRSvfKorod
KvOi5xqKIN8apIK2nLqrIbprX7rkKUacKJYOVOihnA2GBR3O8wWhEAPyS/VDW16lKQ0K9M1arQg8
j6N6tnBpiBdpKCpY45ArQdVZAZpZD2ovagLj7DBssZIhj3VPuhLzr8LVBEFGcN4aXx+sv19iDbZS
aZ7SFVjsK0zmwQLY1sZor/m5D8IqsNrTAG1YwXbniAUmxFMT47Tg2u31Fc0f2Ic/kDFxm+bzJEqy
M92M/7k5gcXyrRHJgzzpmQ4ldYESmoALQ3f9DIwDD1hNgbwDa4yQJ5xBs/41FuPG8aKgO1kqtrHi
yEBzZp97YEu5NUP8SJS/4K0648+Aui0d0HmQqKaB04aaIYgK8uQyjmxM6KWgMuQmSEqtxA5UYxUY
FE8048hNMSDcKE00mstrzXzQEDcSWOo2uVOWyhyyhDgVQU8gLqtRer9hTBdQeHaP3nFvckX2yUn9
/lYhXYCLoyEjRsn32a469DvQZ4byLglFAIGnn0Sgq3trpHkba92sWXinW91hSZeD0aBjdE3CVDWj
ogGTwnl9bXf4E+piK56oNMlateJD6usEiGE2oMClqI9ETwfOMwX9Km+/o21RzF43yqYoyPeLZ8lz
QCLjA5shLO5ir/wEmlOBUXF2DbYWqi0W+Fo90yhHt6bUA0sRYAHzu/OK4hwNbCUUaL4Se7Y3u+ot
EErY7uhcr/Nzkn4+L583ecaJK7u01Bp4ZJEW30jL4prVcy7K6/NkM45cA4KqnAfIbsyres7drr1J
8J/zE2egkH7ucWxBFElNwAXkULvzNAUWKL/rqwE3RA0QumLmZs6GwQKqaLU+UpwITbRkG38O8TRT
9GDhbdJsZVS9KijMQQ8grrlmtHlBf4WIwB5bRiQi2OZMn62OMrROo8SsaUSQRwBA+ZU5i9JaPNHM
3bkwF4kY5UIjybmTkAEZ/fPrypPLeG481XU/ZtAKUtdW/pBUghpLBob5p72wRVBqvtKlVkaQYC2u
HSEKOYANwApLXw02MLuNDECpAoe6Zgib2kvh+e/hOLCxfefRu7dwSie3NwuyemCZlfeqiXiMcj+I
yoF4+mIcWEpzUwGtER5L694hAS135+fNu68YjPeiRUONC5DbRBvE3RbpAUpL75pudr/hqg67WUDM
ynNktlaqrvBQGieseN24i9fvu8i5XaPOLx8xUCTapXl6Yg5o0NwioQ4CnmhcQUE1IIa7iuIDPE9m
a6Oq2hlmtcUaLN7oq17qJQdy1ey1YNmJoCk402drpAY1oXGcm4jMONikaezZZnbZrZetjtKStkA6
CpohIGeofSu+bpKLyvcMnXFmiVpaUpVJi+LPxp3SJ1MuAKV0ofDt2DnyLE0bGxiOTCLA4LbWtT0/
AQbtvPFv150T1xO2OkpBT4DUK9jcNPObWVl7XQI/Wkzfj2kSAEEMLTmingneujLuOzfDWFAK5cdy
pLURwJ3OfwHPq155go+0Q21NUvMeN6B0n91a4bqTPGQZbw2vCB3f8AWjbN5zSlHMhZpazZjMFKPE
N/1e29GrKVyD+lB6pcA4ORdSlprByAaw+koZAeARajTLnRFflend0D5M3ZPgG7YN7cQ3sMVSRQZc
pQ0VPVpfyL6q3PxJ8mgw/8BNYnAl3xLoimNTGnO1JsCx7UiHYVL1R6ncKtm1at47yORZwLVamgu3
bRbhDiAUST4CIi3qQ3qtB00ENCjgYa9eAood8cWIc7djK6vKutBSHaTJkW3Nd8bUXlcGghaqaNl5
4hnfXvtYioGRhmCO+amfEBFVbkb7w/kF58neXPHIM5yhqGMzAxLOtDzn66NNHvQLb9Ov0MFHolW8
mnSQ7bQRNZ0DgH89WQXjr0VEi8ubOnMmE7MyG/yzObWzs+7sw3CThst9+mMFxoAWFH4ZiXCWORuT
xni2LAM8ZVxUvMnMXYEHTfnxvPY59yG22grU0aAYrBCaWNR3FrgsUZRDV/TriK55HPlsuRW14wF0
vLB/9WH9tF0mrEd5P4Srp0VKBOYVnMlpdFnC32BrrxIyZ1IKtL8IQOJ0eqHtY9v/OK8nzlK/Qqcc
mVIMVmrDBhpQhJZWsG12N/aAfv05FmSSOMurbuo7Ei/ZiY5qGcTYpQHtAMq1UV0omPFcfbXzWjXX
NsqaDtQmhWeMIvBz3pnGFl1pXY8Y8gp1A8LyNRi47ooI6xqYV4kvSgrwNMOcyFTuOmuyMAiwkxw9
HEQ7MwPd/vMBojLOq6b2AmI3XKjB/6L6876vXTQPV4f43varvYRIDsV91/ByvGErX9k27MIFhbfg
JOUZFOPQZT6NYw4e0sgE0mTSL4cU1I/qvAr2Jp545n5NqSTRiWLrq8YGeNPx8mWJ7TZ0nNS47APY
miyQP+o22H9J5Dg3RvuxmT/S8d15Z+OEo9h6rDUpR6oDfxjhIi2sgds0AG+oFz7DeW8ptiArBx3r
NA8W5GcbZ8R9cQCh9pUJXj9XCYow8RVB2on3FHnFWDjya6hoKxzGl6wveIoEXWS/MyLr0MOyRBcZ
zg77GnM7GsKp69QxG3xMqgfgUgLO7Wpe5a2ghorn5K9ZwSPxMkjVs6mC+P4ToHT2ABb01oh82BgC
JV8USeUtOOPkUtv3Q74dpACe2mcHurOwi1wcd3n9tqNvINowqLU8wdeka3na4b1/3k45Tva66kdy
gc9pA3QR0waFrp8CgQeo7eUsODo5Gx8L4SejfhhU93hijg5wM2wwugOI6vy8OSbzW30WGVCiKWNN
s9Z8zFLLIzmNwLkWtE4WnB+CM3u2RitfSkAGz7gxGoWOKm5zTx0qONJ4TiUzsa6lV7I8B5pNZLhT
oCIJlRzinRzWQR2JwkSclWXLteoKnOJ5hukvxW5NPy/yrVlctq4sJmhdIbsIbKY+KrP63lzXUHJE
+Fc8pW8/P7LHqjEzTVMR+BiQyerSAdivrcBkOA8/mfHQpbTbOAXTBTqrHgagympWaExfDONjmQmy
urzJM+dxTCYqKTpOLL1wAJiVqotbVqsgOMETzpy2RpaZTlHjGiTbVQjmdi+uRFivPFNhTlo00dZd
q8CZZJL5hRW2ANlVF4FSTgsHucrbFbUmpVMabWmjrn9Us3tJugbr/HkP5YlmHsDrkE9Fv+jwUP1b
ijyADvL0FfVv56WfVrjuMD5qDpqTGRMmvsofTWP0UbATXiaZvSqjO0STAG2K/E4UDzeViJOIc9Lp
zqaoI+8BRVanWNutYIuwql6NzHbqGzdy2IRZqF12I9CdTWFHowB+E49RilG6YEuFAT/7W3ENhG5s
XgBwP68izg6ps9il4NuQltTAIL0vgxAr96vICiw8SbMwvWgbA9vb2+/Q+7maaY9lwOWZpGFaROfn
zjNLxlOJQu26NxecTcnNulxb/erS+LKDT3cYX5UzGwTBNqrSRpDVZPUhnQY3Wa5yUQkuZ/JsDZbZ
FLqW25i8PnuaQj19uVZ6kUvxhDMOO9SDBhJjG7WeUvbSFqpfteYTwDEv2iIBb/Z2QY2xy0BtUiN+
q81fnAocxUTJ/owV9z+PLd1mnBbMKaDpbra5W1dr8SkDQn/78bzBcHYaFmSqblo1A0Q9ov3yfsz2
mSPYZ3j7wSu7w5Gnlr06riYSjpHxVCO/X4bmfX2Vfmj2ZrjsFBGPL2/6zMG6SlMZ42RFyBZU3OkV
uBDOq4XzyNHZAixDKvtZbTa9HNbQCJVd7K+PW+QFD1uU6KyfBeNsDv97vFZnq7FApTKtgw01LQcF
dN5NZF4DCNwHAGUQe00gGIVn/Iznji2AQnIZ280YxpHprbvV77zGq7z54fXm9x3ngWAHOv0YAd3x
W0eoFMC05GDZQ2Bgo/IpoinUwyoUJYEZ5tSfvsCWZyXNkOBiA/nltXWXwK4AqpvLrhEMr1EGggoq
1S38xG+vRK0knBpOna3c6uKlsrLl9Zv0w4qqrXlXeH0wBnq41cSI4ZA562Qxjq4QkAzYHRwdpLYD
qltBJX5ZalVnK7aGXuuWScKdXFrqIEcaSFMzwanMmzVzKMuLjUoIAhtWjSuZhER51y6C3m+eaMa/
y2wp9MlKSGTWCDYYz1bzrRdVnm5KPeF6wHt8c5dQy7yRuhVbtkU/2fInQr9qys5OBZlgzs5kMSex
3FZz1+k93kDTl06P3VoW9YFzkv/ABnw78bZAirabus3FAHbuNc9gCcUd96bxLHiBHtYP9CYtXBR1
f7TuRTcWzkqwaFRrCcYRojoIlEgHjYDBJP6gDYJwG0dXbKGW2dvgvS16FI9oD6m2s03BGnBWmC3M
WkuHxkoBm8/6R8l6lttPdbHPwRlzflvlqYTxVsvMU6nSEMMrE7CM3M4r+s8FxzLv/GHrsJrMQpXr
tsaI6fiI/HvJ7Nl78I97iB09T70rKiXY7j8nvICtyYrxrjO6fkD9tf6Nzt/jnnhK2YMC7hot6t5a
DcF5ZW0XoVPjsJ68LrXezAONCgDiLm4/WMOXnGpgrdLbimguqPzmxifKknSCETlWxcLt9KPUTeao
oWKrWcDtdJ81ooI/3sIzO0cGzoZkNLHwBHVO0qfG2Onk6byaeKLZbWNE/ZohY90n5yMaX72yzVzh
nsQTzmwc89BkYGKUEOEwQtW4l/uDMz6cn/dr4P/E+rIFYLneT2ChS4aoDSScy/oBtc0h3VVRjXS9
c7tVBss+9fJn56C69Ca+vSwVALD7t7shoHSXMW0xcOlEqXFjo4NLhOTBO/hZ1KxEr+YR7cZb84b2
Ut0iRHznePrT6k3X+Q6XjFBEzc2zVWYrmTPbwi0Dy77Ety15N4puY9wv2Ezh6BqOGvAhM6fXLxj9
7KoALQFes968uMV95S87a3/pJ2yfdjRSQTUZ9NVYh8EJ1nxfaRccDht9DfMFYN6wa2mKnb3RgYty
AEDUJIJSOuUPm2hmyllpp9OUp/HeUQHBk9i+1lVBb4ks89SibuKZLa+yyDiTqmgPeqkETl5fT4to
1+aJZnYgQO3kuUr16tCk3ZWRKf48iGLPpw7NbdbMDqTFAGxRLcw6nZGXpGXh4pHlS5MVlYqolIo3
fXYjQu1irFGkabWhkV3JLG/iZL0/vxNxZLPh+alX+wmFSPVBzexQWfSdKSzT5dgLG5ZXJYOoqz7U
B3mt0b8JSDL7qylK9vOEbwfnkf+M7TKOamZWh1r7nqJ4uagal6aifqVTxy9WlQ3Jl1IhlRV6XQ+x
LXvG0qLppwJQ/6j4Ui1FSVLEgksRT/2/uatKVK3H0iJ1/lSXTgLcNj26bGm3MY9UlCeVPAEvqz4Y
46dYkcICPKHnJZ9sRtj0w/jqDDp6Avqd4tAhqAWwO3chqB5cerdIHks798AXR3CDz2pRxTRvuRkP
RvXLMBfGBJbT9qHurlTyQC/pOdm+hfHgRo7ruTfS9oD6FK9KB4+sopsPb3UZx23X1TarBLNGKbY7
t8setMOCkMvpfee3DukpKUtgX2JLwyuyKSJHybylfKC9INJyeua/9UjT1Co1W4FdNlIZYccMTBGs
I2/ijOPmlt3FegzH1cvm25A8jJIJip0uTEXHFG/q7OWAykCgy2Jy0AczyuLmaR4vwXQ2wS3FeGsz
50OOouvqMBmz+q2kRbezchJ/PO9Vp23cYKP1tdNKKCDDplPL7d5a8zv0BvvJkD1eJp7xWRAQovzK
ruK90uVBLM27rJT2i3IJfMumG8ZDu0RSmsmo4z0lI2gp093YJq5kXVJ5sIlnvHSdZnWVspUc+lIO
QPCLimXyXkfeLu3Tl8sUxHgrqLoL6sgOOTjz0LuVPKbIrTVPFm61/vkROKbJhuwTAMRIVWNVByMz
9qNlR7PxdJlk5lpvJqWhASadHGQLBJP1lBdegQJawSnFsUw2XI/CUqWoR9g9NYbrtn5RcAVR1lJw
TvGkMw7bOFW19pZWHRRa4UVtfaZr822aakHyiCd++/nRMRivgKFbVYscCnvxs7j1YqsP+uWS3mMY
Jhu5J32cxwRc34dh0QKaKGFliFJrvJkzHjtbY9oMBTZhudfQgmFFuj3c62oveIRydmI2aJ8npEP/
BQ7xdLT8gcih3txoM3J4l7zON9UwPttU5QJmCWwJq4ySNrr4+Uj8uhXFSHjzZ/xVz7Skp7aB/dKW
M7eKU5+Wy2e7qjzHzoPzfrX5D/tOxyew8XkQuubz0DnQUa+4bfFST4tLnY9Efaekh7WoBRsD51PY
MH3utKpcAKH24FR3oyInrk1/rHr7XAr5tHgjMMduG6uE0O3YLZxbu/CnrnF7MP72nWCL4GxtbCy+
KnqzT0Cme5jMPgT+qydREp5fA55oxoGNOLbMblLJYZFuYz0NiDxeKHkb8WhrKLC2hePgUDGUe7x7
/E6qBHbDmzPjugv6CiZ1LduDXT9NcnIzmiLgRM6mwMbhKfiqs7yCqSiVFHTmfJXVoErOVcGmwBPP
+myTKnPcTnhrphso3bKa3ZOlT13nrpOpfrpoRU1GO9oKzHN7xKNZWTOXlDjEEQU5L5pn58ymkKak
GkzJqQ4jepvAdo4gTt18sufUt+VVUCjDWVw2uK9malN2WlwclAZUM04TjIWotZUnmjnH+7QqDWet
6D6jZpJ8zFKtrj/aKWgLRCjHvBGYjYBkoLxVABB4GBvytChj58ZL8uW88nmyt0U58ie7kTJwbtmo
a0Zo05+B7LvPLEXxzks/WWmCzZiN8tcl0jgE3POHGTtY3WheD5yuZbqbRtstG8lbFNNV8Po0V1SL
Vr1g2E0xJ44ANuSP5Sh0PYXC9Pp+rcIqtdyqvmuyQE0uQaTaPoy5OxfWis6yLikPWZsEZlv7XbEI
/OFkZcEmm3HoJFMkq96UlsrKdVZjuZU71NJ4FAqzltIzMzmgygx2ecUtzcUrHVGHGGcrYRuoG3Ra
amSl8X4CplFtxH4MwqdkFoHfcoyNDaGrieTkQGVqwYDc+2aPUx/dvectjXPqs0FyCUBqsWzP8d6Q
hpBkXxrdAI5mGpjWGMzLO6MSEcLyvoFxRgulaxIYLJKDgtSLO9SEBPoUp4LjjbMAG1XbsTtma57h
NdDF+9Few45U4WAi2V8o/mVa2oY98vapNZQC3RJ4UOpjMCn7rCzdWK58PflSLYCwGQRHEk9J28+P
xmmrZOlie9hWQ/VivXOTuBB4B+e0YJNeWiH1czbAhtpkdsmi7PMlv5uXLJDrNREYE28VWOfODUVq
jDHep7UagADSN7syMJNFsD3xtMP4N0X8amm3APSi2+4AJLvK/n5+fXkTZ45Sok5NUSy4w1DwMhtV
dTvOJlo8RM2XHN2zndNxu+igJ8JJPVVp8pA78eAnUjX4qZTbLkBVRNXEHAWx7dNtIpEknWGmJco3
bTs9tGkpMB/O0cC2T+uEqJ2DxO+hanu3dlDNBlCWSY2Q3At658f5ZeDpafv5kfmr1WobFsVmhDwn
+IrMwFRWv08eJM0WVKTwNLQZwNEIbdI5qza1WGhd8bD1vVONS+BTcfqw3dTrqNWj2tUtXsflu2RY
QPcu6yJcQd68mWvk/2Xty5bj1pUtv4gRBMAJr2RVqVSyJKs8bfuF4W17gyQ4z+DX30XHuR3asFDs
w+4nRegBRCVyJYDEypVOwf3eLlscsvP6xV+cNhxUH+yDrV5EbZVlA2ECeD8YJVGz0C989kPpZBtk
CwO4HA22WVmp2W/r5jKTOVS9QLsrGia2veGZpuE17M6yJTKeYBoPyvNDNUC07Jslft72SIPd9arp
2WkHyitEzVQVkFV3LkHXb6S1DfPWK6XRZHqgOYdZ2uBTSb9XyZWX32/P2jS0ttc6vBG578DLM5Dm
UdaaLgzrumESA0j1mmiHdP3UdIgENZrPhoNTdscROnGloixM/Oru9k8wfWX9aa+AKptUln3ciktT
9T+qpI/ULJ5EO9/JYOuQbTj6sHXNX33CEY2XZx0WoLFfcI4OJXXCfHiQ9XTvxd/VVts70y/RoBtP
6DZvOfjMQn6V9TlrcdWkh25Lcc3kodqe21hNXVqrh+b1X+iLcFGZs0GxM42s4VZVxE5WASv4vLRE
lHG8VqOApN8SfTJ5qQbcSuRJ0JCxuHhyXI5dYldhxtb74BIkx9teZPiEXiZtx8Sd0Rolu5S+h/hQ
Plg1lAjc5nB7eIOF9MJozvAyxZo0Q1JlzcXNLpkJJE3trRUwuI5eHV0rC6pMLdaWp0U0OPV5odbH
frZD5qWf9/2E9dOvQMAH6DV0DLtW1+C+5HR3S7+lhm6yjgbhgSgIVUob73ZB7oUig6I1q7N9IU4v
ksbVNMnQzwTvCzM7xATsRnt411XVh31m0UDbpBwPJGvqoAiql07hMsF6utVg2eSVGmSR56Z24NHi
gmKhpyUtnuhkX1xZ7cvZ6P0oRqidQVJSAVeoVI4UuOoHwpMtmW/T5DXU5n3r8ERiuy3qz37/j6o/
DuPP20Y3DK2XPqepP4PciKGnCfIFXXFIqvFhFPbG2c+AJr38mXZ5SrNyFJe+pd/jeob6iaLOoc4Q
E1TvbnV9NWwrehV0OlSsnUSP/bF8lm7I0uTgs8e+/UGyH4zu6UaI06ZeAV2WcYHqAPh/Ys1HJ2lP
xEJPk35LNN6AXZ1blRGi/MFBblQtydPkkI95vqd77Trz9ZOvIg7aZE6J1WBbcSvnGtvLN3f0w7p3
Nrzf5EQactEgsLf9EWwBNA4+Zgk/xMI6j/kW88/kRBp2m6Qr7XnKEC9nK7TcIpTBs5Ncu2RP4cpq
Hm3XTemYLUqskQdBc/Gb8zDtPHHqpc+yc/GmNzriUjjdkfHiHmoJESnc0y746vyqtmRVayfYSrgo
oix1Q7H0D6O/1U3GsLA6x6rIAp+UeSkuo2qvvcgOHuEfW7QYuD17w8Lq1c+F6n2rlLgEJatUyPiV
0Oeg/MrQy/X2+Kbpr9995faSgpVA13OanyJ54UJDTVkhBIWjfcOvn309/MiaMbcLcUk5GisX3nFe
1ImgR/Tt4Q3xwNZAixawscgZDv3xuIQ4SB2WYouAZjKMBlh0n0XXTRdDjzI4V/U1y6ZTwd7vm7cG
V547SYcHcdzfnPaxbXPvIPtqqzm5ySgaVIe5iSu+dM3FtTx5JEPsnKDo9OH2zE3+qO2zZQchZVni
Dodo9i1reIg34CJMm/i+y7cu/m//gD/KoFE62Pe8x1Y1zEPE8vhlCPjG9N9eVUfvPMFsvyMsUOLi
N7KPj0oo8AWsqnSKU7bYctoVc/6oh85zp6YuWuJcxrq76/BaOq69a8atJzaTgTTQikRlAdi01n3X
Bc0vYYsiCUt0Qru9xKbRNczyJUN/INcrLo0llnBq2PfK2kO69vgf9dB1OU14Omqqi5y7J7BN3lXk
um/WGl7VzKa68+rqMufVxW6CEEeF6PbQJqfR0FpUiaIlZNYugTcdFGSA/fWv5LtCsKMTqzo0jJnH
ZMCZKQn+6lyhQkrfx0G3i33zRxV0lXWtVaOw9VIn6jjM1tdq+ksxtSuL5uiEqsZakjwb5+ZSusk/
IqEfl8XxDtzqg8Nt4xu8Ue9HEYPMMxQSL5q9G6cHGrteJJp+41RmGlzLSJWuLO22wJXHKvysizwr
t8ejUKXYSpAaXEd/MB3RetdOlGwvqEd7FrI4puX4Vfn1RhX324d6R38ZLb1xDuq5ay9CXvz8Xe49
ls5j2iKb8wRy6oZ/GoykcwVwEkuHZLEQM6cmDGh1qdSWAKfJPBqy+rFHd6ZpaMG6qUJUHT4wcOcC
Jz3e9h3D8HodupunLABtCEe/LI5kQg+s6EJLtPuivF6LXi/jgrwTgWvmztULkl9pPYYqXzbisGFx
dV4bGhDJ0rcVMsiJF5bj+yV7KeqXuXpo5xeVvdw2kWFxAy1sSmlPy8wWPF61XejE5YllW3cS09Da
4qZc9dAMQ2hoGISdGffoqfBEcdg3ce2UwyXvklTW7aXkU6TaBtnkrcdn08S1Mw7hLEi7BIYvKnEq
My+S3tap0jC0zmYjie8tk8I1sEBea1LJuXf8fbFMZ7CNuWLCJbjAlqn1oYEYZiht/uW2sTmO638y
MP4oKGdV5zalA2Pz4HsNNcT0Z2PdJ+qbF39yanTA+nj7Mwa86hQ2K5uZJEXTXmiO3bCfHiVD12i+
JRBqMv762VeXEaXiWAbZ1F48XJJZ64Ueve6b+PrFVyPL0otdFSCOzRB64qd0enC3lB1MNtEAmgbO
IGaStWC8j9+KcQmOSW6/E3gd33e60elsTWp3uDLgfMD8TzH74A7fy2zjmmOau4bREqnQTCYYWtCL
1T507b2aN14BTENrGEURcC0XBYsnTIS0R1FW9T5XW9mOt285js4v420LUe4BjmglZciRkvCd/NBX
OR7yyo13NoMz6jXksk28xmphmwK8k7nj982wL6Hi6GXkU95wla5mr8bvWdlEXvlN7rT7H709MkUn
WsHuIqhDMvyTdCzMiq0K9TeNgubHa/x5haO0QveTOseOio/U6ABErXckz/dosXkYfd1oX43OaVZN
CwP5HyjyLk2HDp1h0wX8x44ggOG1wyTPm8oeWJ8jw/qV5481G8Nhs5TvTY/E4NqVjw5JMpH11aJt
/EMqPjI1/lKlF6UoYL09fdMXtOiYxd6wOmRx4XV2dPxD5j4u1A7LLe1h09pqMTKvSOzmHLnbbvgx
9EsW5jbdxX2GdbQg6VRlYXlJjE3Daw/S/UzlloaUadb6IQa5CF9CNmG9DEcNQa+cbCsxaRpaj45l
MWYsrvMLq6buYBdnNjT0cHsxTWNr4XGc8ORX2j3OGejcufAxEnkT7hpaZw3ZPh5x+qnLL5nqmtBd
mbeWRzfCumHeOlWoqJRv5wJOiIxqxK38Pm+mfSbRqUIM8k4uCm3h3ygFVISGzbTT/fROC3Js6yLN
4X51D2JZ0R25VWzsziaDaKhkTj11kz/kF46GoFbj3NXLsGEQA+B1ZlAwW7kFgkFxSf38rqHP1hKm
i3+ntsp+TONroLQyd2r7Yh2fXFh68BMeNtbjEmzdS988AvhU5wdNvYjrAA+WZ1apb70ln0sJ+jFP
9jq6hs9YeiVJXBT/AKffVUIEKt3Ur9sgMs1dwyc40tB54W528WMU8v8IgjO+tgFQw9g6OagMWp8m
Eg+tcwZtmiDPQrmUD6nls50f0PfRsSd2G8AnB86Psq0PnRe/L7tdlFyf6k0UiEdsW7nIaARWel8l
77N83EiFGcCkc4QCN60ze8TxAoWS7KAgCdgyJ93YP02Dr8vx6nQRWGK2MhtmV5Kh9XPeVcdC8Gpf
HPiDFWTHrcoSlV/i9MssX/p6z60RxtZAyovAGrxkXsuMuwhtdO588Dl2+TjTtk7f4j3uu+uBYsiP
ti8ei6U6qIbvnLkGTzwblo0KGuxDjTOjP5hV0GvSps7p9uxNy6khNLV6h885DJ6n8sFX833J9+1x
OvsnW3iSdlaO0v08jzJVHGk87/OSP5g//dqxs50BnaRFw7r2yeJkAzuGqKKTfigby6aqgMo8EyDK
ow4DIfcx8MZPt+1t2C30ngiVTNI4bePsYvnLMwp8PmdlJyMIEYeE71FnwwWAahBdvHgQfu62qGN7
73ovnLy06q9901/d6BX641jNakhmchYKskH2lxQ9qqVNoVm7S0IFk9eQShIaxwvHuav3UUtgBY8B
3dNuZLWLhlTbqRdfZbK7cAu9xkoU6Qq20yM1lA5Ztyw5g9uk+dM8i0NXbiUATQ6jATRp5mKykkRe
evI5YYc8bsJKHKyt3LFheJ31Y0PegQWdn11Gx4FAdR/nYeaN47lpq+Sud4ct4VEDrnT6z0jZzL0a
16IinZ5qh3/w/f4E9sy+KKnTfnwnKCFXjy1vnvv0MnPi3luu/+G20xtipM72aSGgNNtOkF2WBLLv
WRllyT+3RzZZRUOqiAufgMYoL7L3oyFOjqrsDtAg3vBK0/AaWodm8QMEA3mB2BR6EP0UjvWlX15u
z91kFQ2oWRmjoNWGVWpSnuzCPgUu+3x7aNO8NaAOyhd48cVquukR3n8cggt3tiqtTYNrULWoPTSq
QQTuMoiG5TSau/TU9PPh9txNgNLwiqbgnd/4CT03rn3fQ1mqzvNH5a6KNbtel32qU31c4tOsqRco
m/D5MzIm5MFCb7GN44xhWXWiD55MvcxeIzxCpQ0R7BqldFaxxQI0ja4lj1qXCx64rbzwKZbiJLpB
eQW2cErzb7ftb/rCui6vdihujZX0u4GcCzY3ZyFQQhfb7talw7C6ep8DujIpunIk53JkzysnmFXy
+xg8VPlWz9PVEn+8QWBx19/1av7Z4LaLm+XtJa0+u0XkTB/L6V1jv8+sXXVi+IIGXOEtkJEYRHeZ
Bj/qfQIiJsJ/U+0hemJ4DbxOPU+9dDtyZir4lnbf56WK+FD9LeL4sG+JNQRXVVUXfostkYPpGZGK
dlE60V1KWZi/BmC+qAXBJmgvMVJhuZcemnKr/PZt7yF64wNvTJthbDOJx7xPBDnTrn6h3V3T71tZ
KPD923cU9j5Iy08wPUs+27M4CuL9jbT/xnbyNrSI3v5AQK3Gn0bEHY7X36jvUcw7C7mxnbwdlgnX
cMtKt8vqVEIAo8oinF9DG1oe8TCc9vgM0RWVMl9CJQEEZGh4xKFVjEdWiA13NM1cQ2wPfXkCSTKc
0ErnmizxEWfvl7jZyv+YrK7BdfKl8oOYI1dY9X8tbvVQZFs847djDdGllBboivRTYWUX1RfHxrI+
ybR6748kC4M0P7Yx22khDbD+2POpSUFuYT6aUDTOc7KgnmtJNg5/JlhpiO2UoMFAAnIGB/DBcsVz
sMRR0bVPPFefbruPYY11/k8M1fkp81tyVnZ151r8ZcmTqIztfb9AZ//Yaol75PnwaLDkD7WowmJJ
X/xkRrOYrXST6RfoO69tdQ7KrchZJtM/EqIpoDc/JbG3LzboHBQ7LZva9RB6ZiJ+Kav8LvKtl1sD
AHT+ifTipOBl0l0CMoCCidxNXO15nfSJzj3xapmNJEWKr1fll2yYirBU3d+3XWYNun9u5ESnnPTS
UrXo4vYytOmhtisRZmhCCX3iIyRZDw1nZ7+yt9pDm2ykbbpT3UDpPQeZ0Q7q4Ij36PaQiK0SUtPg
Gnxd6MCgEm3Efuss6mGA2Ot5IMX722YyDa6Bt4x9VTQWzjtzGYRyck4QQTreHtoQF/5goXSxiwyo
BU7Bmhf+JyZdWEM7Fa0Db49vmLpORSlni/aVv8hLkzdjKOTY3edDk+/bsfTuBtJrm4SWCJrKn1Ah
GURTsNUIzDTx1WCvzphC2Dx1HJucvXy5FHPzdZmdDaKkaeg1/LwaWvb2KFXCgCj+Y2b5C2urL7et
bQhg/vrFVyNzWviBzb380tb3ef2F5EfCf90e2jRpbYtNAjfhoqMYevmsqHjs+u7DvpE1XNIhr1PI
SiG9mn11J/boopjn9sgmc2igzFBvnYk+yFG/+SHOnjLy4rUbkzbhRoMkxFmmFKq0+cWvnln6HFeo
o1JImiUbe4Vh6jrtJLAHNdnEyVH6Ox1IYv9QtXf0Sb3rBkh0ykmSUexGGZOXauJ/LTg6RVA32qo6
MM1d20ZL5fmJixd+5Jj6Qza0aBjucMjQllvUOdMHNGxCw74f3K6Tl9imkfCtwxAkkSvtwy630Zm6
TVtMo0uR/cC9kJ7nZBkfBqi7Hhy32DrMGNCks3WzseGTW/22//NcLw9T0O/bK3SK7tjUtBlQBHZx
WYJOV+owcLrhk6ZJa0CN5Vwm08LBUpjS94FP5VnFZb3xFPK2jLGPp71/xy6oU0uX90F5sSz+kKzq
ROXfpPCimATR2q7LpeIwoow26DYY0yYv+gPCjeNyhSy6N/nhlFpTVBfj2e93UlGITmGiHBRMlcNN
WTteIXwL7XpZ7ctbEp3BRJvS90s811/69Oi6OPTV93L4uQsAOn2JTjIApylBfS4oXTRY7m0yvAPB
eefwGnyLpmFInVPw3chFkQcqrm66b03dda1fbYAMkx7d2MZxY26OkrMXoYBgHmw87Rhcxl2R8Wp4
sLwdy+sneRlHkUdOx4ZTP03xxS3VFtXbsLHo/KU+nzkfp9+74buaHpeEhM5KCdiSjzXcZ10NxAFz
UJjri+IyeKd6gkLq+CEto3yoQul7h9v+s5rjjWO9q0F5cVMRJG6D67j85FrtKaP0tG9kDbM+DtkU
JzNsuyAyhHabo7OhlFsSQoZ563ymLEjbhcUxNi6nPcZxdWjQR2DXxHU2U50GUMiv8Lie0PeFyw/V
uJW1MdyhdDKTVMQhboJJ0/a60IMKjqR7Svnj1D4uxffbszf4vc5qstiQDxCxkZelm++C2UHTsqyF
zF+wJThgsryGW9Ti8gkFIFjX2udn0OFIcfBzdPvct3XpBKcuiZdCBHjlcdPxByTAPlvFtDOj6LB/
BwXC5qqrXURLyK5+9Fh6x4cfsfJkeNv2vyva30CTTm6aWYy9QxB6Hu08/dZCEOMQ9EV+nFRqhx3P
E3TQSJoo7+g36FmQqImxHdA8+Ym2b3lUjinos03wDcVYW2K/ptXS8D0KUVWBDxS280+ryouQ+/FW
xYUh/jkawjMrYKzIYc2luW9pxCEdSaoHFJzv8wSdEtW2mVOnpQSLM0El75IXEdxuOd5eK4NhdMUk
lddQQWcojujrsMCUHbVsTNtgFp0J1S9j5dIGybUA/a/D9ROs8r/lPL/L3WRj8zR9Y/3/q92NOrFb
1B5Mz5dT0+aHeTnW4ucS/7htHNPwGsZVCdHLsQYGCfncNuc+mUJSv0d78A2gGIKUzouyR1ctjKEC
zqvu8kBEQ/ac8WRjcNPKaiBXBat5Rx15ofH4Uo/qgSbD1nXGZBhtS646rK3vwyXROfleTjl0Cer5
JIr2WE/ulpityToaZlWyDO1IwAdqrbg4S0GayC3G9NGCUMGGj5pspEFXpKzOvaaRF6UaRFeBWhgW
snyqd35Ap0tBcCuXq5japcMhLyw9Ph+Duf3ntnsaDKQTptQwKelXPTJh8qGiFHJPyDBPd7cHN5hG
p0zlFU/HKZvxnpjOYVtWZxRwnm8Pbbo46XSprPcHYMuyz+7YRGiHE40pmsD0qI51C/8x9nAgWNLI
KkqIs+4qO/eJTp+y3CwgeOLFgaBvDkjgPkuv2HgbNa3DasLXUagfPB80JJADYgqNRZ/lES8XGfK0
TA63TWYAnM6fKgOV28rB7VvSu3z4WZOPQxKiE8q+WKFzqKA/BL5ZSmGcwQ2zZorwYL0BMZNxNBRT
C9ofSE90ULaUx1m0Z9Ijcd7IDV8yuamG4BZp6wn1jt1D4UF+/1On+q548DoKvvZtyxs+oFOpSGpl
SVGUMA2EBR6Wsp2WEBLn8u99w69n5Fe+k+ez77RWRs/OTOooq6zxMJVyqxTMNHktrzUvvhimGuva
FU0RUpk90WHeFyB0/hRDRgjKAthfZr6EfuJ/Li2wzPdZZXWmV1YZa5sskOfE42s1/bKRMT8L6e9p
FutBP3w11qvBO9/KqxStWs5W1X4exzlGogbNZvbNXNt1J6u3kECxc4hn1NAxaiLKt1gqpsWk/573
SHNpTQ4M7onpLnOKe8faEtIxDa2BdALLTswMqfKyso92nH2sxvzTPoNoAPV7vPzQNCfnjDY2ZMPr
5jTOzhab3zBxnTQ1Q8IBrBRMXKgAah9FNE75vqiuU6YS9KyZWZWyS0xskI3GU6vUcyeLjc3bNHMN
mrnPrdiHHM1FJc53KaefLkExwm2bG2Ku3n+Opm2neIo0nhqcQ7DKtzrWyXV2hkSdLiV5XjW47tKz
yxz3itY+yYd6WIaN11vDVqdTpWLoHvRViWesGj1TeDceY7/5bIuHcZ6+7jOPhtGqQl4AlGdydpX1
KNt301L9o7qt2lhDdkNnStGZjhb3cO+RSEie+sAdIgj1ov6JODXEu5ck4vn0VzONuxQzfaJ3oEun
haqi6PFziPi7HDISkiXeQO/qjW/c5HXalEsKJxcLzh1OjXYY44GSn3b6qSxCsRWN315uW2dPNXNf
oDuFT84Q1DkHs38qq+BS0avy09Pt5X4babbOnwL1ziGjcMg57kj3FWk+KIG0+Ry83B7+bbDZOn/K
HToPokyrNw3NoQ2ssJvJE9g2G8Ob7LP+/9Vu5Uvfsr01DKFJ1xODMMLo2h8YXhYo+oLf/gUmA62/
7NUnFFoxel2FBG5ZjuhGgmLX58Vdtp6lTfZZv/pqdDLbMsgF9nKVeWEtpl/x0B/R+mTjFcY0vAbm
bkbvSN4js9MPIpJVee2zAZoX3QaHx2QbbdOlAfOtmJVrHRAPRxGcErnFMDMNrW26zSR72RYjjgog
Lk+H1rPS+M6qY/X99rKaLKPtvO0IqZ55abrLYnUnJAB+0Mw5VZWzkXt5uzWI47ja+LOw7LxdZHzt
jv07J8pP8s7+MEfOqTjxg//x9o8wfUXPcMdIGYpeseD3V8ghP6xf6Q7Oqb0Tm19501SOo+e6iegX
OBGLr0v1TEYV5nhdnrbyGMafoG31jd81RZD85yfQI8QYzvaH4bAc+zsw2r7cNtSb3oSfoMWJuKYe
FaKPrymKpmVWHshmwYHxB6xmewVhlsZzNdbO/66BPP7/+AHrD3v1kRScCj52Db/6Qh2XOH2X45n8
tm1My6vFiBI3lAqi29Y1RW1AIFGKHAXVVvQ0Da5FCM+V/UBH+I4TP9UVGjiTF/SV27hOmAbXYoTo
OzEKZgVXvzs79ClND8OuFshwGA2+TKWFxGMvfB79+8bUizhk/uRmfx3DzPWstVfNeHkRGb+iNK47
TegUfT8RIU9B4lR77v6Oo+euFzuoKLhg/LfLM2W/m8hWZemb5x4MrUHWsd0OWvZVfIWih0zOYhbY
XYax69pT21QgG3uta3fHbkqXjR9jspeG33auimpBGcW1KwY0I+rdD1PqifvGK73TbRSYYMzWT79C
mN9lbjEFCUcozT+yQ3Mno5SHKH6K8Ah3Lrderky/RAMyjZ2ajEjA/Bc+uxrjj+MolkUDsrLtCWXs
Ob/GcjnOsZsd+KROXuxHXhLEG8ch00c0QKeW9NEls42vgkcs+IpuhOGMWkjS7otGTMN0Xw6FV3hD
fB2Dc508Z/nZ697fXuLVxG/ZR8N0j6rwcokRi3z36PP3JN0Y1+Q6eh67D8ZqmgsHcz6lV3ZYzjJC
/cT/q+voGe0YQcOhBJ9BuGu7p6TcHe70fDZx+9S1E2n9F15ptI6GXV9O9jDGiXWdf1snO8ko80NI
TUfsqM7OFrHf4Jh6ChvK7TVkgLC6hZAHH+RUq4qh6d4eJkVOtx3IgF29BcACmlozFMK6VmkSjX17
Kpv3/mwdb49ucE89i+2pKqGtG8RX2VjpuVpo0h5GlfEturpp9hpyrdZFnXHTwEvxVlRP+dnC20VQ
bBVxmYbXgDsPPKUpSFH/hQuZLKMBd5yclHqT418VGhCOizg5m33WDEPrCWyU5qVJsholSJfIn2i4
zFttSg0OqZf/LlMWQPM/hkGope66JHuGwI7zzu4scHPIPmEAx9HLgIc5Ldyq9v0r6mnDos+iJf15
2yFNyNWT2CWZEqfLcGoeT/X9ersYz+p5jqy79XZBNqKnwW904X/f9QK3L1Lr2jsR2hY4UHL39tx+
YZp10V9t6VQ0qUqG/zP0erDNNjQTTH6j7bU1insaZMmKr57tJnbkkDmgj9wtuLvzAxpaQaBhtB3S
4DqgZNebx0gWO62iAXWSbIHw0IjTW7lEmSuOrFboV7wVh02W0cAa+Iz3Wd8F15qO9wF6pQib7bOJ
ns/2acHjjiNCJqSPMqeHsPeuTuM47msvTVLNUg18jq8lH60v617iXwTYN+W+A6wu9j+LemIlykH/
4+X/N65oAJCez86d0ZvEMsVXu8mjxqoOc0rR/KY63I4ChjCm57PLtvbEWBbBlbfkd/+JAEVsVH5N
N4/ehuuEntPGId4qUDHgXdOYsEPN2xKdsZr06AxlEg4BOhF5mZQbP8dkLQ249pBQ6lsjuXZ11j3J
wLWeVYWrTFnNak8GHb6kQbcufdVRq/Kuc9xbd1kKFX0/cOV7p2l3sZ7WspV/RzaRzfEQgNxzTYI5
SEI2Fg0wjMLGPc87GF8Dcc8X122n2LnWbDn4NjlS5oV94G8swtsrzvS0NrPKVMSTcK9ewiPSveCm
/Y63ziHrZOix4Xrbc99eavZHant2LJSocufqNPUJipBPqo7vikV8vj3828BgemobDSq54zuwUT42
oVUm91nWH2kg7yTZElY02Wn99KsNrFtSatXT7F55nVhtqCCgdxacdHd2O/oXF0SBz7VN810xiun1
wnHPnNZBkdQ1sfs4TOLJOSaW+KZovMV6M63Iume8+j3UR8FzTj3nyobhDE4R+usNT17bbCz4Osyf
FzzGNWzTIOmmTAXOtRzt6SidtDnFcf+yb7k1VKPzkQwqlbhXxdidk/xMAvYxmEiIe9/G9mayjgbq
rBkGSmrYf6rH4FduZ+SYTCVoh6zLm42M/e/bxFs20pBNRyKs3h7QgVd0aeTbH/z0ozUsIfSBG6YO
bLh4/deVbuc3XljIY86+1dZxoirCC+9dT+mhd+YHe6iOrvAj4UBZUDwO7pZM7O9j6xvz06uO0fkv
rYCr+Ooq+mthwTcSJO+g53rMQICSxXBfqy6Lpqb8bLPgKNBYKLJm0NIy7zAx9qn2gnsOBaXCZafb
6/42Hwt5NO1owKQo+m4h9XdGUHN6qOakugMLTv3TcWZ9tRqJRulDklt/zdC1voegfvoYI728yRde
Hewti2jZtgRXzn5GIf/JsRvSDiipBVW0eeYooJ6CM6dp6rXofczBZAlTx+1UfRR5zesfQRVDvzcK
eEXrKppoSRVU/oNRin2PHEyvgPaTvKYOwsY3oep3pCuvtjNHtT+dnNQ9ub13cGkRWVBsWcY8Ktr5
GO8rRMWqrCB6FUqG2afDCNr03zjpnOsCksXBFGw9ShgCiV4j3SwLLoY9tutwUT7k3PEziBsmZN56
1zUEdr1QGufPGA0LLBBrsEE9SWf6Sq34vijtMHbbQxkHGyHF9EO0oKVqO/UKK47hoZ7v5Y/NOA9t
huZnvdt/v40PQ9QKtKg1FHbR136CgGI7f8X1yebQ6Nk4hvym2L3l+1q0qsCXre1ugghgm1fhVM6h
931sH2jxy+n9y8AgUFscE3ZP7I8Z/ciyv7O+PAZ2Hi32XSKbSLbnRETgXiHh8b3fRe5C+pv/2/f6
WtVzNbeYVdr+sCfks8ROz9Prq9FRPs+WVCoRNn1/V9YWODv+RurW4Ax6dfWcF041LIGNsW3+d18h
v1QV/RbR/3de44210iX+23oUU5YGoLk1nFwD8dEtsNFP3lE1dRZy+4fFptPU5w82EyhhCJpPsSyW
e3SLjOhQPARpif2GPyjSXGm1VUBm+s1amLAXRyyC5h7Iv86MzFFXIVw/t80o1IaPmr6w/v9VIKKc
lmlCyliEvtUkfxNVZTQanRhaN7cBZtqAfO1YMzduXJZdjN9AUK+WhkmBtz/SqyhogrsgsOezhHLd
EX0O+bFS8RCBA353+9umH6fFD6vEIdfC4yzM59FHp7Yvifhye2jjz9ICR9BWlsVitN4NbR8tllM6
56Hr9JFNCdryTi/oKPJBugWLUAoJyb6N7dz0i7SIkmbM9WRq+0nIhyz+iNNo880XFtnwht9dE99A
gV7o7QbJUiWWsmCxSRxa1qHl01ebfqhtBgwg84dqWNcLLS7CEaz027Y0xGC9/DtLB+Z2NWmTkNbC
CX3FulPVd81BkmDrsfV3Iv2tX6adQxgk5Ad7ofiIj0IlvlgRI1ZUQrnFHlG2XbShMx6bYL5Lpw9B
/tHhMpzQl57+qpzPnDchVCJYcq69Tyk7o8VDiNzKjKaEIiLJ+9tmMKyt3sGgwIPq/xD2JUuS6kyz
T4SZhISALZCZNY9d3XV6g1VPgBASEpIYnv567a61fec/yzbrqqxkCEW4e7jTSRH8hZ7m70a2503+
5+P6Wdz/19f/q5LseFx54Vf8cls+6f3V90XVjo8M18HN92l8yfsXjRAf/ubkUlmWVqX86fh7sd6Q
bKwMXc69+vp/f9HP+e9//S1/1ZySGpXHbcffYg7dqLyt1q7OqLqN/9V1/tsT9VfNwWYSU3z6/IQ9
TNU6VpqRyvyX6Ozf/v6/yorTFkZhweEl8cf2uqS3jKe1kQFJYP8VV/sv4DX7e/+8Y9a7Y2A7PgMR
KwbpOVhzqynOoDxIICb7OZpfCjGE+7bWq7nJd/MfJebfrt1fJeYwQ5ofBwEzqqdz149VtkEd+Ov/
vvX/8oz/vYRuR70S76e1r1xkK6j2vShZNfXjfxlX/dsH/DXu9HJS+ZbmHh+Qd/9I0ooqH9v/eq7+
7bf/VUR6yjhD54TfThdbiS00afZfS6eIdfy3X//5wP1/hzHXSKVK1rm4rKRYZ0+aFcuAO4GtZgdi
pxzc6m5HN+yz86/Lp4WZ4uoMz1BebJ/Wm9Tagra/U2uJ7osmd4Mn5Pew59NI7yETtrYfLjObsaXx
Dn5nFeGfdusMnBlmKDfy8hL6bOuy6simfjnqVZTS38+bOiYDDXa75KbuRqozmOyV1u76Ym0yyb4R
ek/yb0skAMKqg6sFygPsY8p+qUyZwqqlkXRN+3t2APVzFQjCEgTzqDDa/U42L/e71NPNjVhV7Q1c
Q3W7bkPZlBvCC6Za59Tyq89/LA9TGtLu7Lkpk0cVdSDivWBB62uyShncFYsrxNwDPdb4e8MnyzfE
S7f7C0+XrPgTaIvF+NAh8EvUzLklwV4Y0ytcXGFWBTKXJ+lq62Qohv2sR7uz27AnvB9viZVtf8AT
ikqA1O4Q5NdowDp3zUh4YB80w/GCcsYPWVzm8vDjUaXcQeBZT5Tt5SVzZLDj+fPwnmo6oNbvldlD
/JrbcsYYHArSPhyzKbu0Ep7o9LoPa5QXqH9BFIhC7dgbwZaT3+8NVjPKOzZB802bOUnDXq+alipU
e86n7Z8jWdGcVJlLOUJBlI/t3dSHfPguW3TmrBraqeun84JJGqM+QSjXcjVYQDdvEp5U9BsVzmDs
HkpsOuDUG9pwIZuZQyNdVNrUmXMCKpYZj9PSVcA75qKmtqfJ99XRYfHVPNhuGiqW+XT/U+YykQqJ
X3aezyGmn6nwGTdZvMFmrYj30DRjqTY5mWmP6msQwSI7HrzjgX7Dz+NLYiWn65WUqejeV0PJaBuv
hEqeIqU5fZk7H+hZZiz7KBzneOxl2ltVzeluxFDbvhjHW9VhJFnqWNDenmgvO1J1JpH+posePjOB
uTGHRXuIyT8TzGhGeHiuA39S3G0Jb3w77/JFdGGmt6NdllZWyMpOjzfLydDetv0mxp+uTGR8O5BR
ii3Dsu0tFkkTudt4HeBt5+rOIZlgB8HhxCxqu3WbelrIkdnzMea6vUoQ8b1dqUwMfqjSKQn2ZZFm
yv/IstV8+xyADbmbc1ZMtLJtNx/wCpdbhuJZdnjTniGSKeOXkOXro+8FPCEyJ6DNMtIev5NyIFOd
yi6m72ShydiQPa7Z1ynPSvWjLbNOrlUX50i6K6TVtwryoRXVpY5pYUsoezUZ1hOWDjqHDbKy+Eym
hZR/qGxOtvhNjFzBpivNC1Ui3E0JWtyzUdHlal/j+jJ/7vH+mrgb5Ms60XFpRth683O7+L6/aQs5
8utBJom+a7shCT/HOU+yK+tnuX5Rsfzcn13KKfGnDFax00vXC6r/WYs0hGvRI9T9Msx6AogWZ78V
cB7Z5FVK5hEBEM6ZZoW77FKRsZsfdqvJaWdT0OetHAbUve0Yuz2ripAc9C1TjEdZ0YklmPw+i8Qb
FjBTule7nHL+uiMZHXlewGXdfrVoZFKfeZpN6o3gW80nIkesxjcZKFuPprLojqQqrejMLwbfseJ5
G61Kn222R/tPW+BGnbldWN/4oGB5dLKefQKY1KoJUvx2jP467MUo00qNa9ee6ZGk+dPQY6KZqgLB
2P3NKFlvUvhOzF3KqyKbZXIXNcJ6/qQ+ZjFiUE6wRgSDUdF4xMgfj61P/buQgChDZS0byxuyHJge
gP+vj8sGSEdWJneovpej24OZLwvyIgbZxPyAVWCledKt9+uYJO4PbnCyx4qmmKtsNU9mQUsZ+3xe
9qp0xhLE0WZkd+oO4k8t+zMt9rlkl1bkLXlyI/QWFOGLeh9aODLJPWuGHLeluHKYQebL1ibpPeuC
Snwt0lE7AmmAJfJEduzu6Hrryww/2ZZpb9ZadZa2r4vz3jfIpjzytF5LAC+YzlYqM2SnGumK9gbq
LDj8VaNnMN3jyaYYnGiZ3+l1ayMwLD71CTuTIvrteuJkjG0jxnkiF7zKbRmrctOxsOc1dEd/vxri
a9i7kFfhYLeVkC2DKghLCPSLxHHGX7Bmi9ynKsK+d3/GY+jtMy1d1z3YTvD2CrLAeYBT1LDo2zAs
criPrTn4hR0lURQpjBLWlYPlh06xtNnu+41rs364sS08yG/0EbrpFve1l88bhM2ZrV077P5PwXOI
z89jSSVrzDqj4FVrDsVhvfcy33Sl5rU1p0PjJGdXi6Jhd8+8Bfd6o/KF9E99Htp4phKtwo8gje+G
2osR16xm2BdBOBEX2Cf91h+2HTDebnJ/Fom38tQjXNfY9URJUchHa0FAVziykLdTqxWb5D+PZUH6
yC5a2f7QfE+mO7bJlD9O0wgzonrDSmBy3SLSVcoTnTozmmrIJvgBwoUXuFLVDSuzH6QQdNzqNoFB
t2vSPtHoRahalHsbkyzM6jQXbBDhErv2cPaEklq4GiJhvdzkZFhiXxtvXKd/0YWte2Nja/1XlU74
H1UfMwU7VZWVY6IxKwIQwfhjJte+IwEZPxPWBW1Vha6jj7Jha9eHcBrZuIr0NNiBJdhAzpz6VSCM
+WP2YN6uzBJURXm+3veT57RFzVa8GypXdjrekeKQmLn6hGccEffHbgaIGsau/8L86uXLsRXxaGKS
8H27pFrynZ07gVP14ticYueuRDTqGBtRFPsyVcwH79/zg/BM4w/iPv1RKNRU2aAjyOJ1ZLqQWDDc
J0RH1xOyJzDZhhlXBZcyL6eyJmWPKIcaWm04lV/JqRcwgu4QYcIacfhdPGqHo6RK887mNzNf8uXJ
DW2eVnGSrcbx1LNx+L0sB8v2pkAhknfpAaHMfZFrAz3nYTG49HdTSItVnj5Bt5Ff+TzqvDvpKdsv
rQ7rQ6q43+4Lkjr4AhUAlX1y56ESTR+8Tov4TPpYzkfThWXqrk2ryyn8mNC4xlNYCmOPqiuEZLQy
854Y+wyCNTO6HuEGlD4xMRZMnb3Cyix8kQGtuTfn0AVf2WWXd9tUqJTXDi2mAaKDApJmtd4tiVcJ
3sbl1EGCwrOT5IqLrxQcS9tW+RqESerMUAimatPPCZ7RwtliKeueEEvmZkyDdq5WNE3jcYXDwWJA
NRn6G2yrRfS3g+OZs1XbYzOoOdwGTcTJ8+TI8mZe0NXB5pfA3900/YrGMG/6Eq5/b0mBJ+7JLSVB
v7TCZS1Wxbrrw54mAvQLx0UqzHEfODq+23Tj4AH8Qt2RV3gSun4F+jHp1tZWl4l+xD2R2CfB+7rM
5xJ2w+bTlw8bzDAQKfWG+2t47vK3EjOi+NkraelXdHGie0CrzYefTrk1eV42rPvfUiYYhqXSu3W9
lnmRT7J29AB50KDGyja/CNtS3fi4Y/u13n3fdvaSaEqRLOzgJXQ8jAiSjljZSEFpPLJ+K5K9irw4
YAeSgUNh9yLf43IraOlTlFrlMIzAjVrxgjRqP8AJPxSRu3i8LOPc0eO1JI5llwQay+yrZRTc1xXN
u3K2eOdhytOj/w5s+CImhbP9+lAiMVeRoT8DXh7izgLAxKkszfWQY5NenOWuVrJc+WSj6WdX7Pmr
OHLlujPGF85PqU38/qKQ8Eb+CIVq/gXt94oYHE7aSJLGCuc6dhfUoMaTIHsuhyYbxHyUdcfg0iSh
v5hJF4Y6LJiWCWxuEpfQKqWbEpcln8f5pjOTnh77RKh0a0Rqoeet8zI3+Y9jHOd5hBEDVeMZB16L
OL9RLwgIQHIzS5ejWqZ8Hyus4ugJYUhkXP0lUQexH/OQ4GHVoSX2LsjBODqjOgW1aANDn3RJp75C
AmEmH0Yai+zLYpBi827Ukfrrqc2X5DsfYG7QAy20BdhYvmqP6e8okNHXJEuB+ll/vjIi1Fvblv0X
xI7RsQcZ2FJ/5cbR9m9HkX8iES1Lp+4+dbPsO+CQUz+8IvWg538wj4ESPlE6L0dWi2OBh06z6YUD
Ic1Dmc3oc3K/DTseKlJ4fc4PisTB0+h74+8pzwb3UWJfEJNSadiWNtOeDNlbVtKcX63cgexH7wID
5nOybOt2rzdVLPbaaxw5N3OacKbASQ55csVW+HKf2gG7di/EkK5GmzlOdbshyw4R4tGFEUEt+67x
Aq3IQdXsnsBtGN3+Vm7Y0a7nhVH5tOYdsJ5sxP3/3s39iqoxYXnYf6CjW/Z48lYxCAGXskWvAeEh
nCnSaeu1g69cm4Kn7DI0lEMlx6lXzR4H38KWSU3TftclRSRNMrYw2a5h/6HCV658Yn7HqSfdb4/O
Un2s68LDu3Hl6L/K6L35lmSEsZvctUWenUvofMdHSO+CfTu2uVTnDm+u214QauH5nbNHEZNqn2TM
f8+Hnt8X1R+O3yho4uVtd8zDOlQwRdjUD+KL5wy9GOBYOBjgbSLD6K8RO9WCFG816RxMVfohXcG9
5jFsZ+E9cfokl0yEV2XmbMX2LUnTebqLaD5hNzJ7zbZrscEMx19bhxsHsxeX86Gcq7kPs/x2tGkh
E7i0hWEz18iGEN1NQkdmX4dDzcqdSrBAyXeyBsvjpUhzUTxbjRwveMRjIod+QKKIlkdzbEtB5jsx
TUH6KwJIQKUVh+cPyS7cyeIor9F2K51gi8H0/rrMV1glNT285905H1LMYyGPKf0TuRwYkPVBTsmC
NwrWODkPF+aSMvxiLdv3M41GoKnSLIljvdAeufenNkAehGkjegx31UJSW3zbQ5FWGjsHwCf1d7g9
AUuu177001b1OcQqui4RioM8NZzww3qHrjTcecKH+XVLh5A/ZiMdu1OCHfCRN2OUgCG6CNnAl8TF
1Nys2yofc7W6c4KUVEqHtF0qSoJQzTDwEN9I9Hbjlcfo1xBIWdzLNhc6b8g2vmaq9/BXFDx97wcg
IxXM00MjOLztjCzwWhd89fpu40b5JzNzSF8rBLNwG06QIh/L0OyOOvK7j2bfORJObKg2vafZCXKv
to0VmY6Cf1kZOkB2GQZFdFZvdJiLl9auQtGbz2EqyHqIRenF1eECqtbrIvBEpxU6Op7yz9XVHl0T
3QG4ZNfBHDjym9XSZURhYJD61VQie9Y0JKdO2nOKSYihb12Hgv2YjUj0Q1/GFgiB9Tn05HiChq3t
TojgLtRWGe1yA8tiYeTJhzaD/KTdFaIlxoCh+s/MSgAzud07+8evbAyY7RKV5f/olJDjOLX+03v7
dED6N+IKsDIa0Gn2WFFWl1Qs/ViTSDITa0AfyybP+3bMhX8Z94Nud2PGMT7VEU5jfIDUAXtzeVcT
I3upXjMYMmnoYeAU5tKhvMLolO7xZhy1dpjxaFxTUfVjBiQDvqtAZaYiT28Omi5TVkE7749mglv9
z4we4/LAACCOFR609SZNpBBXmybzg5DAFieXC59eYFaZpd8L0B1b95gXx7yd0nwox7shs8t4rQyL
c1tHwaSpgPZ4eWLQ8E1TU8g9F2O9xhlJbAIXBAhIIRKVF9U2oF1SwKfUOBwVz1PUsFPc0MJ/V2al
9jZde4pNVtgq/cYKUzueUT9FUU1ZzM4bzEsxhDshhl8d0/o7gLVhv1vJQVcMMThSxRtAOCCkCJUd
QviNYUGpj2CsFw/z6DUuHFxb7WktUTRNhc10DHqN6PQYrtMyejnfDA59g693BAT+sIdHQ3MDuHKb
FuQTQBt8IDN5Ptj8qxyNBYDW4rRvj1cCKCLwJ5EW8MO4TtY9XT4wVRLqnzItAGnVCg0i3nQ9RFr+
ycZwCA86xXJdDwNRjRiO/ZtYlnl5HbtwkO60HkKH6/1Ys7kZXIZM61McIiKzmjld574p7Ax4tAnL
psADa9wejL7U8BW/bWkBFRZ1lm0hS181+uj+q0qYUHsluHdaV13eFcezhVfowhoA8Ad8IGnZG5qc
xNIhG71OF4LTsaZUIZ+rWZEe5e4XPkZ7bQjR8QN4pS3YCSib489tj2a5O4eky1EmrT94eyuNoPJL
ogGnvmdwo5uGRvthCI/JUOLuNWxM4ro13TbGqRGISZ1/xKk08pLTzWAin4syNbdiLSLqv4f9b3FC
UW/hgslDsHKHR9Vm9YJvNPoBSimXzSd09fbAvUyRXvwJx8i49XejPobNVczATKFrDh1Y2IBmGCFI
TebZYD+IlGlI1gpP9JShemEl4bGEc2t/a5DMYnYYnR4injkfcAsxhe3dV8Em+DZKZcKO5UqBFaQq
Jtz608pxy07UL+Px1Ku9Bw25YK3nOK+dLDZ4fjMph+sVfTagsX22rjyPZsJ5XJZld0+2UOy3w+5y
GHIdJincAy6qcFfCTVPxo5RGLqo2mNFmVultzpJf/Zxvw0nNSIHSFUJKUWxqtn+KILFn23Wrr8oY
CKAMogAakstmpHDfEBnllxkDkR3Ld2ifPptV0rF9qXA+Exi5CBxG+4oQKQA5t5spBHsumC8lKMmj
7RFk0rr2oN9Gq4HrNH3rhzifTJYgDQ143txvV0uvTHq32JbNT7LwwyqakcGm2eM6Fzrejwyru3dj
LKdiahaS7Cmtc/Am6CWxZpUIdsI4NXbk8mnaKhyatS6IpcE7PcpvPYFo9E1q17bTl7KXC0wlMBEO
Aa9fRAP9+/BhTK+WiVH+FfqeVV/GbOO8YgvrzsYmBTkxOsgdXeMAa9jptAOdkLLJobF19HHbBr59
12qh67OE7bm/xc3AEj56bTJ1d/mohuIHxp4VQ9CQhmx95UT6/no4Cjai/mcYiP5kBPnfWwNVW4Av
acbg7EVrIO7lZKsD4Se7q3M0ixS4qCihvKuAcdv9sezQFvwpxbaEexTp9VN4Nk/+iaBfX64l8mXS
535zZfaauiWYogZs0uah0SHm+RcQH9KdiRYiVtOwuG2BuhOGNPWUbFpcqa7M0vvCokUKZzEjzb5Z
6GgZP5XQArNnmZAVC8ldMmANs8IhBe+Iat96lcK1A65N01d4SDPzsMEXtbubNvTJX9F8YY6vS+B8
7TUNnrLhhI/M6M9yWLfcX4DsO/192sHX3M9d7OFykZnNb6cu9Hz9HgLIC1Uni0nah4CugpxHSY5H
FpPcVGgyW/AJQCzeN2+79xLhx2CDRtRwQLgbXV6Q3ZbPGoVpWS9rQvi5y1rv3HtsSzHYOl+2YE8E
IcPqp4YXmk3PncxmVd4yxNdOpFphELCZV8RtluV0CfsROJoqgfp5Wls5qN88naWfv7qJzMN+glyT
D2+mY0v5Akf2VP5WfWfLX23BYvmP3sA7XKDpGuenQ2979h0xEzu/ZB2qB9LlGCvdcRMlAiH72iPe
gp790vbuvVuyRNROwqX1y4AHVmBCyFVIvsR+GePNsmEnBb1TWoqsTkCdJFf9TmWKhOY0YB8GigQt
Z3RauZm6ao+j2T/g/DSn1yPa/1xcJz4bOa2iW0j2A3gbI7fdZELxtQNABTowoTlc/T9P1+chx7P+
CFJv8w4n/J7FC+QGMjwKbLCw5UR4DLFqrRAXLG6U7T0evzACyB39/pExxbajgc2PSS5Ursm9Ghfz
aIOPXz6PvxsccMdjnuLdIDhoRYEnFJQwF/uVkMiGbZCM0iEdoe+GUh6VkbPit4Xk0t2y2TDTpDOP
NbGIAfxs4bIZkj0JG/i5ZuYo03tAE3pHwwfYgD+DSKLtcxEETNImhavX3c2thrNiBSKD+Z9E4jTY
m/VzS4+egu78/EfOq46/gJjv4oyak7D7PGXj9IPgawTaDLjzMrw6nEXio0dCqaN1t7muOOVICGuz
y871cGQY2vty/h47L01+wab6Do3k1ufAnLPQbbSv5JKQpZ4ygBkYn6lAe1tBhpSiM0p7fai3eS5y
auodEIbFmQ16F5wATUqwIv5wSEeHTwMNEMAWk5bkRC2Ud02YDZVNptbRPoLt1ea2U2tOUFwwI/Oz
hHPo+pDobM4vxxAGfCaq01bUygp0wR1dOZBgg0WP+zGdR8YvFLQgg5aIx02C5LILP8oKBaeMNfZc
ynAPaE1saKdUAfSRp0SFn4kCBAGLecwfBkRz541KLyTHyKya9Mhxcj2nLeXaXPLeDErUfPJMfTgV
IiDk4GGGeMIDjCihe6yflPK5OLieMG0QbMRVaGFgIez2DPoeTIbAfmy+r1cAwtKFfvh0LcHEohgY
tAc26fBVq2VrJx8rz/sNLbhPfA6mr8VQgNEA0GYHsjki5cfXYZwsxnaAUt7fHGC59Es3ZN7PDWQF
Yf7aD13ChvrAczdujwNBglUH4DUeqFQHkeUOJYaAx/La6AU//LubDmJUNRRdEhosJ/jtqs26Pqk2
EMnTfpb+KHB+2j1yOAQGJZH/vWiHz2+I2dfsg60AuzUEjGlMV/QExSQsqMjV2/w0YJf9t1aWdQUe
Ycb42sh2ho8ZYwijsRdTuA5oWon3pqKg6fg5KY5V35QYxvx0BuJsoV2sCkBmc4OKMLRfgBuX+gtI
N9aDS5g21bZ3JuQw60za2PLfG90S8+oFE2leM5kn23IOM464dyXNxm5CmonOV2trTegqIAs5vfUF
cP/bYemwfdniQB4eKIn9fKGQPhMMA5rGC7idfjsR49LiGn3hrq9BZqzijkPeMsFDt9syyAI6VnxL
Dx4dCFws/Wz0DuBUj4dPTrNjGKoWrDfcbomI7iFHpkUBdSvEOAEkVHrs+92OQuC/rhIQ0pUZAPk3
fQGadTgToL+fn4+XcAFESaX3W4UmaUFHNAJ8234AFjg6CAPoJjZ+pWQs1qcj39R4jTRYf9z5uI6x
gOwHX9bAP5sWOlw8zyd6go149l7iZXnpfaeLu36dzQdnNDsP/Y7XqHOgDyuLOdjeLYVXP3eBofYU
yyWbnsUmOTtNkBSYEwDybnryRhxhrgaM6ImscYANwwSFI6ZFCG+XxElo99syLOn9XiKG+EeqNvJB
IHQWd32B9Zt5zP9TOJp/So7+h1Ds7/wELXgvkUKH3pPRwqYmhav5SMERfipiJpxrwwi9RRrnDi9z
jsJGc4cBH2CFkCAjmCPPWFU25TcFTcQor+ccE+wOBZzR4SOnqvik3EYUVH1Wg2WQ+23tAo2/CyGH
5bvaNLKiTvsMUd61Ry98PATIPmATzbBiNIkvBEtmBc7sAiZSP03XpZgwKBZG8/cOydUjr5lFHEB6
Sv2Ua1UREeb+NZtkwuidnTA09KcgCCYiVD4i87VCzIsFgYTZcHDLqZ3RB398urQl9ho9/dz/AJ/I
huJMMM1gXAATtJEvqpi5vR6zAz0xOAusIr4zXu7lIwHBvJ9xi03Bax6RUQoDWLmB7ahAfmVxBk5A
xVqDCASQWE+GFPibZ8TXlN2fBd2Bzk9xmYDz3YJBG8a3BNz0EE6gjA8baiLkenSXlfARxqNzaUFJ
vJJRsyLBRlm/Z6E8ab0W7XEmlu/ryx6w+dc3pYX3Iqu7ozTb544ttjPLM8hgWcircsqFxpY5mjrw
Fi3GT1Yjl3713UOxl0B+6nUWINnwag3dIu9Vshn7PSRJL8NpJtmk04tLe4x8V+3uXD7Ap3MZslgp
OoikRN4gLQZ6mWJJeXqVB3i0Hk8JmJriPUHblrX3vl1VyL/OmuVd/6R6PdHpKlGMMY9hCyjumTN9
6BeF1Ir8+L5PeBfJXEVdruM4VFkCNUK8p8nRdnBY4F3m7jdecAgsiKEIqq8hufTJa4SmVN0UxmxF
Q7lZ3ROmQMyWp3mGWSfsRWfBDYWKZ1Al/lsMydsMMLj1lS6Bw5xHhibyJ8b+w77N9iD0FnmEKQP1
Xtp1fxjnaPgHttMpVrzsp6Sj2rAPn7Y1oAOFMWkkm41vMVJ0dFCGcDEd1cE3vNBiY/lruePuAt6f
s7G/WduEQYRIsry0JzQ+ycAqZx0EBVVHbTZ90wKT7/1BA9v7WtrNQeRT8qwTxXky0wS+fAKTriuO
s2L95j3r6Y/YlfChqIpDFfsKtPBIEZcLnzSWfafdNnW/wYqa7THbSjRO1WKJ7+8YX0TyUlq2HD+B
6lP/rft08/k9lFZzQM1+IehBx43vebNjcIq1dN2W3IHbJN0dvqxgP/kIQuGKhhJof00X9PAIwulV
pr6XTHuOoLKpyI6m7ckMWmTmWHuGQlan+TP0UwVC4jFwc0du4KQ67k8uzLn+Dow/C8+bE2o59Us3
hi+IaEu2X6vU1P0CUPAJoyhcRdARmwMD8aeQgf0/zt5jOW4gCdd9l7O+iIA3i7OBaXQ3PSlSlDYI
WXjv8fTn61lpMEQjLrcyhUahsior8zf1ny5t5+msLEae/0wqyyxoh+XyAuatoP07nQSr6WT0GONk
kn4YvTQxr7k4tul7pBSz+H1M5CB+RMtIDCBDaJI1ADpS52D8IlIaUo5ZQO66OHkaR4VwGIQolzWa
Yl3Wn6ZIiadHMQyTPjxYlCXCN82sDfm3FOh96jCUXsn2PA+iuniCHqjdaKdzlad37AGakfrArhbj
qHHfSH8rdZKRZ/W0iIozLSijeGKovhCcduJNTDqsk1W88tIj6SVSURE6bHVcLKaPnUQkH2R1nNI/
Syrk1VHtzKr/lYuZEoHhA0hyMMHOYcZYqoUwe2U/4Lli64Ioa+qR8gxXk3MiZElD/zmZOs3RpjFY
5FuUaKNCu9OVVJTJh5EnQbFzNhZTdxd9So3boalk2TxMfD2ROlWfB+dUleldsgWzT8dNvEgPgFQ5
RLFX45JmB6Vh0DGTW2sxXuu6nfTOzsQgCH5xyFD+qEcx1X5Uy9gvz8Ayqvl3V1NuGOzewF3WhEpC
/e8Bh4dKc3N5CpRv5BQzJ5KhzNVSHiajbMEjGOA35NmraqHIXnHBpZToLpWiCq9lgjor27ZoWtV9
T6948ZdgtkBRW1x5pNITGFu9pd8dKZSD9LBRu1M7dVn6l6JOqLxMahVGrHERwNyJSVP0H2MpyAuN
fbWEh8ciFH9lsR7VNPlxeSjsWZ/V5UiEj8NXZDxzU3YaLkmm20/Uk9wM6JVQ2RQxQX05CeYjWeEY
UtIkLy24fpIZo7Fg6XQR6E+qM0AQ69s8E+iS6dUc1I+XIgP9/VHTkydJC+X0S65aw+QOWiz236Kg
MuPfJYgq/dcs5kFxV1RNHdwYMy4wLzokBfHbYnWqCuhzqqSnhQ0h8AKVTOiRSjjnbBcYBkchzSJF
d6A9GdwHREUqX2OJZvOr3kSa6c9lkyyBbYXahMKe3qmJnDn9ki4WO3loWX+zDhnBzG7pwSknxJpN
+UcRViMX5KwlC+PUj2hQNsCz1Nt6GtX+LUzNcGY7Lo1ZdoUpMeLnJjehDFAqYkt0WwBoyc8xzDUz
89J60vNXNtSwOmJMZ/V4KmPJdlcJuSB+pzZDU03NObO5nF3qJJUnZOhlAWM0KwxhuxHDXtWuEUzH
layifnTgdO+qxmk6OmkPUz3WzUN36V8dow6xvIj0s5THr7x0Zj4Cnhinr40kFH3vZAQ8eakIJ2h2
kQCvu1NA8QDQuSVIwC50KjD5XWMZQ9w6ZV8M8/vFb6r8TpXNwE0oXPKotIOCZfMtiGZ9/FIvU0im
Y+bjQvXcCiYyOVvszWZ5iPMmv4uinrmfhabofkzNACrXLqMaSoiNeK8g3fXV3Ah3SwEc5FstxmGX
OURpeQwoDoRPoPxK40szcd/jJwRT9ZVuUSAeA5m98TANrTm7iQLF7ZAHZh6/DkJRgcbpAvV3qGnB
OV5idiFwbQ+ZIT1GUVouX/p+FmfuC7P1MyiThCt4RHw8phOQUzLQQ2BJ920VnWSKwC6AcyG7MaD6
xM9tkHbT7Qy8t7xRimGQT4Vknmp6UWnikL8sZuKOXN2l2NaHRZYO+JbPDQwUq06/ZzEZ06uVTApb
jRRhXtHZaiBUaupSvDepS1D1SOsnABe9diOkshL0Hr2kIn4IE/rnD8syq/KTMjdVCYRgzBqNfCdV
ei8DCmMc6kmE5G9RXLNnal1m75aZMtado8bwls9jo5Fa2EoAEe77OPfz0NtqBlX5RxeWXQTZWhYh
cZltZcg+1xKWLtSAIQAGKfWiEdzHCMHC76KK3Jc9qKYaI7tOlmhXF0LX2+AjhvmcR3I53pDU65JH
OUgTzrUylMHNrAkK2aZMsQzKEX7c9jLnbWkDR6WSEwFkRMAw7elYkd7jDjvKKv/GDABoAyIEYuFT
f0JXZQSFzvJrmr5ZvIFmnGF4hmgstCe4gi7FTXBBJqpUaIy+fJkAuQm/0arqNdUrR4CJCX7Fo6WM
tlks+vytU6ApD4eQo4CsOamb2fhL4SId3kuxaLoHIwIx3totnAbpiEJngUaGNGZqdLICLm39CSUK
4t2XyjkDqRpqmQGqWqMxV34R2zaDRTAIidp3rpkC66DeVgYDaRFkfUoGXqe2MaiLDC1ZejqVqi9i
hc5TNeh/GJ/z69QYbIdPWhTN8DlrFs/yt0ybdPmeQsTsX2o9T9rQFUANPdWcyMO9npZVrPyleKNl
ljuhZx/9NaU5Ld0FmObw2mid0NzF+pxX5DpQQcJXYH4gWBKtk/B/CZulzasb+ob86nMc6tht9KU4
AUuWOi4fCVjQeCjmwMdkXQszYAdqp34f437UJacEhjjda9w768aW6faUYCEhl3X20Bd18aIgGEaD
YM7gKEwOdXvK4nae0O15btnEYtUpQxX0Fl8eZU7RFoDI0knCg61uNM8yVcpUThJkwlyw6hT+t5uJ
rRYVR0DjaYs5FXt2S9WoLHBDBKdqSuYz8Am6XgeryoLpZaADpQaHmPNQPBoB2nhfepVV4Fg0i+hk
mMa4KMe8S/X5O22cqSvsqRPYN+x6zpbUT6hCqj9oKaYL1TXqdzAEI2GOoJgDRm+ss97oRkXSD0tF
dWcxTKc/xZSzrrTSGjRqFUIOUGC2KKMbbk9BW/8pSTrHQ0N1ZBzsBpLCPL+agmEIyBl0YNW/aW0W
G5K7KAhsg7SJJsl8o7mWd1+AR6jRHTflSTfsmjh9j+YgR8GuUFIzeFLEpJ/YgZUG6GGroY14ZJql
yPCWFsAcfaKlToe/VFU18XAx9rJUr4infkETuG2CwucsWSry85CajkUXukFfwI5aoW+/RdFYKr1P
Gyjofs3NYMXJQTVwtewOQ17JvfolCHOZswZPZlM/0vhRtNd4MpPsFnKyghRY0uTqvSIROvewAArt
qIMHyM5pXxuZP5Yt9QZbFnIaJvaoBbr1MzECLov2YIkiO1E/ZznHuTTqjfCnBWAKSqASYQn4NPdq
ObvRuaLgWjLWplxjhJMZy2/RiJFSi5D8MxEirjmtSLkXytqncC6ARyPi0E7NSz2PlfDLGi5oJlsH
L82yw7NWVgqaL2k53PKPtMmHxrOAwKa1NfdvOfCleABgX+Tc7MoLIOItrkItR3dFrZrS9JJgHCnM
9nFg2XGedfEbPTsZ9SxV1nvpScqpxp8ztVYWJ+DmMpi3fcyMQC+pW+h9XtNyoAIvipt04gp+wRZU
dl9I0XyqzaK2flXLRT7oWIP7mlMUtOquDg5kokt0W2ahbMCtTxtN5RrZohnQvjd90Y63KSm2+gZ4
gZuzVM2K8YcfVRcpBqKJJMaOyW8g7Ln5lwZ60R1ojtErLTgD04MlJkjlX2oFjcpM1oNq6V6uG7E2
n8A3mvkrt/+ycU1hEPJvQ9cY2Z+uJoqLUyeGspK5Zse6eyIYMssn6VHrJ3qJQ4nhH/SL8CWU4jDS
3GBYNMCvutoOimpHJLAXUdeWYjj1VF0gu6cvHWdC7FrZkoUZ5McLMNUGQtzlkTekAVuCIwdCjfNq
HlatJDls1vCTb/JhbBAW5o4xowkhtVU4GX4MTbLKzkugCmJ3JAjLyR812vmho4d6Bhul1CrptzZT
+nmpwiDGtrsLA3W0+yHvYt1NSJdEv0vYD7+LchP07FShkEiSW8yKaf1MS72qb6h+axR/6yhrMvi4
ElXHU5ZVSm3aqAlOCqhVEQaOLRhCVVZejnXhWD51zEGiAlbvyvxBJO9rJwe1D6G4W0htaHdORScI
LVgeuRE0r6yNpPYWnILUS9CI1QAwv1PD4Y479JTAFkl1K+z9sggy8dgTitoztCl5VNx47oXmXrEW
MCAuN+YxvVVTdRG9JszNBDz9UpZhz4WFQ+sNuopa3QVzGIg/JMrRvQD8GFQBiD1THOAUjVp96es0
dYG3hdHnEyhjmk2G6ciFtEjxbaiJTRM8RSbw5sipyywqKQkKQWrhL1BrjSV5bU1RMPfMbuY05WAp
Ct1bEsOan5ZeVJK/SpYRbHZJEm/9qVVoA/B/sgtKTgEpSOY1DUOdNk5tWgLtJOBLcmGTZhjxKUvU
uAtPSjc1beqZpco1w+mzdAq+mGJZZAdp4L43uLRB9OIGyNskvYi6WhXf5rwRRe6KGtWX5WHJEYEB
q6PFoIfcUqqW9iFOLWo4cTxJi1PRJKcpIqhhkmpOG9LnIK2yxqa1e8q45u8xMwqTZhEN7eX3QnJT
P6BCxtZ1u/D/G68OqYuBcmgbmGRkv107vI5gePB2kMJcbEtnGQAZ6B45fyCeLoBd7Y8xoUdn+tmi
KfN7IY8mtWqUV6TgV8ttSjDtzMxGlX5xGEN5oi0E5fRhCLoS9ZxBttpZPo6zvpTJASZgF4a2Koe6
XBxR7DEWcGIGfLcHLYgN+gWl2bddepdGUwrkIGYkYAOgAoAJeFArcnhGo5hP6rukVJp4X7bFZLwq
BQ1z3VWt1sBluJ3LBaeEJuaiDQqqC6wi9eOOIlV0Dw+C+qvXlJ0gLjdFtaDADCojUKwbGpWZtfhW
roNNdpfW0MXMy2VdkNtbqdPpGPKCszycrZx6lmWHnaqNiDpyjvb0saQxqYvbgYwmSJ3M0DX9sS1B
CJSgC4SIPmAoW00g0XPsSNJs+rCmoTmAOrOgckwEA4TegZNQdOlXNcIELfQgbsgsdpyuMr4YC3HS
3HYSdTlxJNHIZhq1DSAkwRaEJc8vaLdLK/oCbgUJAwJUlOo7paUT9FaU6LYtqdM3YpIhcNxpAfCA
JWNFQUiTWs4zOUmyJy4spQ7BEbkLMAs6wIycunFiLWAF5GJEHNYErJb+NWpqTdz+proqa0QcpcU0
XRaRFDpTSDwHLzM98+67FdVDV7h1lhTaA/guTXKtfrYoGFVwyLI3PVeVtvesbEgV0FwBMnnDYztU
Tf+zmhrVpPxB0zbDiHGEHnCh5ht56SrhbEDAMEcZGutd0RojV7JBoRR8wbSY3xaaUU9dk7dVfm4I
dgnDbP6aW+NcdUMdOBQUhqR1GxEdIXqkKT3m2CGpMVOChdtJDzWzbovxPIiEMxIz49zOt1UEwa9y
K9zMoq88tAn4P8lkPY00yUbBGwwtDSeXk0/uvpNJUi21pXjqZL6TLokCMTMacpRz/QtLC+BkNNMq
AQY9mhQ2ooAzrJXxTPKArWrFX9quhaId4PWpQIYlU5VqShZNWQ7fm1KOuiPsvrYtMOiNM+xH0px6
+muc888Q98EnSgDjFVFn/a1ryIRwQ5no6wq0by41ArGvpSRxaAm2+GZIi6XOv0DjqcqDVQO9eYaF
JGYLDQLAu3+4dbKk7Egsx/YRuBDASxcWyhg+zWD+gTCbWChHD9QCMMmgHhwBpWyDUc7uuDVVMSzK
qRQWKIECdT827IVt9tSOSqO95rPaaqOn0c+KBtdEzsQ8gjtAQh6aREIl2UO93DJiJ58CKMFTa12q
XxRKCYV0LMPkJo3JYrOTkSlHXJUQ2XLzZiSZsJmVQXgsRgCvDyn17/IJuRYTSSukOLgQBdBSrLfU
pFJ2UXAIOcBA1AxzRjVR7q3md9eYYnIjdfBAQj9va7m4CcsGMElsgyY0w8pDvWxRmocsDTKthQEH
uCoQ3TQDqAX6Q5eyuIQDQ5wPrlogOALsYA4YztcG4B0CKifFIkTuzKHDBc2wqPEAfm+DVu7sftHD
OKPRNKeWObkJE61YvwZaeL2FDBY4CCGxuKp2UjegHCaXFu0tS7p4onijkTb691AfKN7e0LoE+fym
tRT3k9ssFblvPNO7DMQ4+nuduf+R6AGOh2un7qVY5ISNmXw+ee36+9n8EYS+Vu0ZoH2kOnAZfiWn
ElhCRQ6jdL5o3Ij6rSZ4ab+jq7H1y1eCBjEnNDKgAbQG4ZDRVYronGnhk2Tu6Zd8RNvnt69tTC7N
YovGUudH1qkpjsmy45a1Ne5KywAmIY1M4Nb+HJOpUlUBVowy546e0odaL5efvRIzaKQB3uzAlFN7
+BpSZhCV32V1nsK7ITrK8kl/3VHt23qPlaxBCMVbixM+gP6KeUbV7jWIt8ZdaZoESxGAl106/yLw
jLzeWT+1h/gOKqytHsSj9Rj//NTaX/t157TiyZsuL6AfVO7xwbHmjopJ/fXht95jpVZikbZm4Tg0
fiPeJ8VNFe6o+WzE1NqquwsHjpVc7Pw8h17YTHbRvC36TlRdFuG6N39ZPauAhZbex+MctX5hist0
EsuhMb+jRVEb0LnGrBhau0LDvrgBP5igidsFC0Djncj4jwb2R09fxbQRAo+UeqZs+AX6CKbkYXhQ
jqkvvM69rx4yT3Aj//rX2ZjFtdmJQQNLWUyt82XxzhyfeoErQvTr+tgfuqkzi2ubkzHFzjQbeI/k
JLxo76oj2dkh9+VTfQsu40vo8Dc777Gxyta2J1JWpQBk4x5J32fJfIlS7/o7bI27iu4GNQkJ5EXn
h7P6qzdh+Blt9vC5sVcR3igIgUhB1PuW4KjmQzo/Xx9Xkj9evWt3brr2MrkmW4f0QGJyqP3mGJ5G
V3EaR3D3DKI3Dh5lFddtEEeApIi/VB/OI1QqLqBuE8gnSnY7W8fW4ry8368fz3ERtv/3/0j/XzVk
eVanPGLBuU89Lgkd8eP1OdoaehXg+HgWIXi82hdB1w1fispHBub60P8xg/4gfJVV+E4a1TEzNdmZ
TAeegUfRwx294K/qhV58178Hh/mgeOINFlo3ol3Y+q2h2aKbeOONuXf8bWxga9sTdGficqKD67+/
635zir7ERzi53nIubE90o3tiz4kPe5rRG1Gydj+RUDhCd4GzvB9eperIBXBnBWwNvDrF60bJrELt
G1+WaP5BOuqRPDD3/H4+lLljg1rbeXewNsQFDQZ/PuMT4LS+cT8eENQ+9jvLbOv3r0I8kQfgQwNL
IWpPhnzUop1xt46Itd2JJkeygiJj548OeiV25qoOhuSe5U2O5PSP4rHeedJGoKydT7IomFEXYiEN
xTdx8avqVzTtCKBuvsQqvidZLdRcUdHSvJ291i4OpSM4sTMf6pNsoyrjfsZv6/KdV9GOiMVSyiZw
ehDwYuLWyKIOvlbO4SeTZHkV8lk+dblsXJLk6aa3znHtXd9LNtbP2gIlhzSaDSqzH43aKYmkA62D
Tw592Tn+2Vx7sWyp7xJaZZm6YWu5aEzt7D4ba+Y/+tH/DC2W5QKHrq98XXvJ4i8Yq6jjrpTp1pSs
TuQlCjh5avmy8se/xSNtehZN7dZI0LpcXQ/jcc//c+scXdufIFESLrHKrVD06aLjHTU/6qTfmpMe
YOK5n/vEl/f8Z7KmIG3rhjuwr5bqEUbSgwk57PrQW99hdUT3MCQMFWknXwmfdQhj0ltf7WwLl1Xy
wRn3nyn751fHdCJC5GRQIREm7aZRmhbGXfxXGCJMyaUcXkBVAVMDe/6pdF+xVntFN6pgNiG3+2Zz
Kys3Y/FtGnfe5eMVpVir3SGgXKonelr7RvseqSe9fbo+/VvjrjcF0xCoAym1P1JTU9CQgmtwuD70
x8kXHZP/XjSIEaTmhOaSX+MPE48PY0H/9XnJ9+DJWytnNSVIfwCLSAmytP/RV6+GcGsKn7sv/+cs
/mfltG0MaBbSoY9ExXMqD49dNcY7G8/H06KuTWiAKOdhZzHj1vAVCng8nIT4pOgv1yd9Y1LWPjRa
EhrRIIm138lvavLTKu+7/PlzQ6/ynMJIFRhQDA1NbRb/poLb9Z9aheragkawFjOrDG5GivQ3gNMr
7uxb0mUX+WALWJvPiDJMQDNg4Oa998wzyjiOcR/e9q7kmMfK30tlt2Z9tT+OOToo/WVqtPyQ9G/q
csim9+uzvlUkElcbJAyUPFAAffvZbeBrR/O0+PAQHG577p4n49bPX+1b1TgV2mTyCKkaf3IZPs3m
chwQsbn+ClsrfhWoGVpVsjVzipvCS4Bm3Vx7U+shCXZ9+K0j8H/MZoKLj8CccK8+iX9BWfmGR/V4
PmgO15XdJHNrp1xtZ2OrxSMaZr3fV7FbJ7ILeX9ngj6ef2ge/71TwrOJQK2LFVjcs4LKg/WwFDtm
XR/P/f+YzOBXKaE7xx1Sa+/a4Wkx78P6WCr5J3/55bH/bJRh2ZqBVF+qQJrpoZlyDpLysIzpzqm3
NTGXP/9n+Ja2uAxbtvLl5CXuDk3xZo6H66tma2JWIZuPJdD9qGn8qhPHB5MKqSdlCo0OEEMvhQZY
6PpztpbNKnxHCd6yVDFDqfaitqfI2Bl3Y2rWriK5VI5dmHO6psq3TH5NYSXRftn5rBs/2lxt9Qjt
N2GVJkRS0jooUTiB+uNT02GuFsw8074dL+cT/BwbIBjI/8/YExiYt6wWi1Ii3ovmF96Ci74ckSVM
vjVgi5VPzslqwcST2rRQXYmkGfFNj87Y9Rm5BPn/HlHK2sojRsKthAxb+730bZpaWCKgnKvRHfrn
LkkQqtN3yo+Xj/fRg+T/DqZBrjpdnqgXG4ifFCikiBmwLVUvjxeRrCZDF+j6G22tntV+P4LC7Luq
IwcR7tr4e9js5DYbd3HFXCWr5tIVehbwCbLb+Ed4bIHeO4tf3ta3kicetVPhi8+feoW1QwfK2BH6
TVPlF0giVFboWnCrPzf0arPnTpsP0NsJ3Oqx7x5gP18fd2ND+193jloULY3lD2TMA1T7MwDM4bSg
0aBZdDtraOPTrj06Oj1DJaPhx1cmkLK8cFN574azsTyNVfiOGWI1mKvV/iK/jfKDvHgKui+xeVLL
nevZ1hNWEQwbOkKzg+XTz16mQsB5townZXxNxm+f+wSrvV5GhAglvKj2Y61yoPho422/NLaR7fgl
bez5xiqCpQGGbBjFra9bDZpiqdo7cQqkiD30kzu/sY5dpKWRegtY+A0c1Kl2+unX9cnZmv1V8JYh
DJ0ZGyw/gYIuZ6ep/DoMANhbOHqfm5+1d0asXsiLsUAeJd1q4U0ofBf2jvGNqV87ZMy61jZJLFe+
liGNUP4wEZ6dpe5ze4J+mbN/8hxxyjDoG5ibIAzPwFadOOu869O+EbFrT4ss7+RhtC5DV48UVyRl
ZzPe+Jz6KlyXUlQqwSI1y+Ovneos/f1o/YVDAc/8k5OyCtdGKUtBkwjXvJW8Di1Nvdd3ht76mqtA
FZq6V5AJ5QJYPgraHXof494htTX0Kkahk/RJdlnmKCp1qm+kx6DbWd6Xm8YHB7i+ik1O61LqtEsG
8qAcqGrdxCfjvN8H2GiFKvoqQg0jkWKYTpzbrnSAUuEsbku9frLFF8svD8n38LB3Yd64sylrGwo+
wDgMKs9qPe7LXnKwfrTv4kF25xugxDvJ5uZTVmftOPWlRcn48hRau17po97ndm+outn7TcYPjatI
PLVV9GpSh3KixFOKd/0pPI5+TAvtOXgUHOhwTmU79W9UPP306/WI3kqDtFUOjXqwVcgtcye9GA/G
u3GIvciNHdUV7sjhFEc+7nWsNxbzmv7flxP51uXELExwcH+Sxonm9+tvsTX0Krp1CYb4pMy1H9Xo
SsVu2veFJsDsnKT5XS+tKXz63INWsd70MOgGgXcI02Oc+lJ6rvdsaLbeYRXrkPVMDQna2lelJ1m+
SYo/0E6v/+qNypWyhmNJTS+3+LMS7MlwQBLd1k1Erg0Iw79R3PRGBJvgkKFypyMpqeE88dAuP68/
e+PI0Fb7gCx1tUrbjk+DSEBpwiSXd9rOGyOvcVpGjCaJecl9LfHnsDhSv5N4bXwIdRXnAFzMAcps
6zdjDHdRMsSTlpQ/g6HSvOtzsvU91litXFdbEFr89NZDnM6tKUnY1Y3qDp7ipQf9ftgDFMiX1fPB
Nq+uwhuWqywOM6tqdJZDehR+iXfZIea2QxPpXn4Uf6nvIMW+VGwp4lF/lm+0x+vvuPV1LrP7TxaC
LouVYdDCrR/J4DCYznUW7ATh5vStwl1G5h/5VqavP+NjccwO+iMqTZ2NpuVRvkEcR9/5UFsvsQp3
UcJjpa4WtizhIaglO7YE+3PTc/le/0wPgiD1HEBh8yXJCr0Kvf57/kQ5Xh9943Bfo7nEjgpaCsL0
iNSULUOa6pbULVIIe8iINskd6GXdKncmaethqwjP6npEUHuk2S+9hcUJrWknnROUiwdPwGsxi8/L
PDjXX+wSgx8s5zV6a4LfFidVIx8tNXeNFqZMj7ZZAQKgM5/zMPbbaT5df9TGt19juWAdLsqc8lpl
nboltDqj3Ls7bg29OuNRO28iue3lY2Eafj2jTISew/VfvfExlFW8B7KK9BNKxEchTqBMDm5VHIbu
XjVT1ywKf8m8Qmzdzz1rFeIBakhCm/GsASUrM3sZBUxVJht7DN+Q34vh2yC9XH/S1me/TOQ/0TJV
XVgLERMmqjNGq98y8beRxs9ZcD8ZX2ekNK8/Zuu7rMIdYWnEd6pWRnw7f4JwUNqVOv+5PvYG9EZR
VhGvoi8wjTMC33Uw2h2I8tzE22qCHx2oiEejNSO+S0HrwMvfCZat11ml+IEeYs8jEyx9iu7x0jel
Myx7mLuNK9sa80W7VBdiSZSOMOpvRxaCHS3hsbbGmyRHkW8S9pAml9X0QcivgV1wr2CkmCj+LSHc
g3RUTqHeFn5QKu1OsWtjntZgLswFYkFBIucYpsWLnCf32pzvfIKNWZJXkV6qadXrA0AofMVMdIqh
xCArD+BfGoIbq9dN+amNBbl6Rxazha95fa1tTdlqE1BCSG4XRWeMk6xfLYrgDtptopMVY7hzwFxG
+uijXJ78T0CWFRJ0PdLdR7nNhfghLSC/Hau0SI2XVpgl8UcPmFvZO+8vC/aDp607uvD3Rjkfp/qE
zwcq2CiY1c96AdOxmJzQSp1Uajy4nk6UKKcF4uH1Wdz4dut2b1ktVYY8fn2qEMtGTt9WR5SGGsQc
9IOghzuYsI3FJ17+/J+ZhFS/SKUZ56cKq6kbKzWte2uI853RN1bC//R7tRnKWSyVpzG8C803xNDV
fOd83DhpxNV+lvcm7lZx2JxiSzwoU+Aj/oGnXQD9IHFDBfP59Fu4Z1G+lfKJq72sD1tcYhYLrwbK
CbqTHeruAQsNAFCJZyVuHzjSTuK6dc9fd4BT3cCkEQm9E0xW9ay40NwflTvru0gPmMqXd311ffxl
ZOsyrf98936YLCuW0uoUd0iOlzhFnUeTvF9JYDNdf8TG0lpDJuUonuOpEPWjwi3/F1pc5uDJULw/
eb6skZKwmmh6mpp+pP4leHNqZsi3BsPO0t369av1FWGdhXgJvh2ViBThsSuGZnzG4COGBP+5+Vmt
qYvEURUagn7UUqv9JWtiSq6npT+vj76Rs6wRkojQIRIhtdmpMH7qtXWU9MCtsYJIitQVquoBKRD3
+pM2Nqo1ZtJc4gBzlyo7oa2oYL4i6e/wx5V7K8bnKIdJ68L8DHcw/B+vW4Qa/3vdNgKIo9gsi1Or
i3/qIZcPmpac5lxu/Otvs/WA1ZGpJO2SxDjPn5DA+mJY3aN1uYAP2c5kbSwraXU2VqmUdZBQ0SMY
sQdT+yJy4hFCzed+/OWl/onqAJWcWpqC5NQpiH0O2cMUFofElHf23K25ubzUP8NbMhr3ah+np6HG
nWxIjxK9oSaZd071rblZ5b8ljQPE2+v0JDaVgCabQineMj+5cFbxXApjO6IXy2/v6gPSNl4zJv7S
jN71md/67atgrgIkPHR0i/GbC8+RZB4Q291JBLZmfXXBTZAhNBo1TU89Zi9Zo7xi6WFHarZTx9oY
fo3h69FknQo83VjwpS8sKNlVeAF1ewt+a/hVwPYWfkMYNFyWo4FRXuan04T2y/y5eRdX4Trr0iJU
rRZSI0MT2tLRBR8SI92Z+o++qk79c7UiOa2SEGuAGRni4hS3MaqrTf/6/3/FXMZeLcgq0JIKQQIV
M6ReOopobj9hXrkcro/+0bRfRl+txyWSeints/k85enNouivONXZxiDsTPvW8Ks1WRZdIoVNpZ+x
WzobwQlFCidLpJ0fvzHt/9P7lFvT0rJOobptJce+HauXCb2CnW1m47ev25/YDokipHr9XE/YX6SV
F/W5B5FqZ2o+upsw8+v+p6QgDLbk6XwOIssRJHykxupXUZe+qDXNJ/b5yzNWpwjam3iSC4V6blqM
zLrEEbr23hD3iIRb83+ZuX/2eWwTdOxOWTz06J4DrX7rWm0norYm//LIf4ZGj0qsijjQzq2EnYNh
PPbC/JgpxWfunpeZWUVsaimodOASdB4GwUXC7YiXm20mzc7H3fr5q6DNUattxybXzrE6Pi0IFAxT
9zzF2c7sbE38KmrxSgqVyqzms6ot95qsnUd9ry2/9ctXERsLYZth9Mw3HcKTESieWgc+jsru9f1m
45eve6CmjHrOoNfzucDwGqGuW2xCPhev2uoEqeIoNoquV/HXno+DEHrZjB1aEH3yl69PkGzQxCwL
tTMJR+VmqRzYDa68O8WdjWlf9zeDHkvNULfU85JeVGqt8YcUjF6B0sbn5v3y3H/iCVao1McI6p4n
sfDkXnloBfMTiQGhpF0+9T9DI5RlGkPOxAgTokf1gKHMfMCld2cP21oxq0jtEUvBfipczlqNpLhd
KYkyHxPccvbwXVtTv4pVRKZUFF0V+WwlhT9maDHqePn2e8SoreFXsTqIesb9k+H1LH1Ngt7hPEcV
09o5A7eGX8Xr/+PsSprsxJntLyICBGLYAnesuuVy2WW7e0N4aDMKMYP49d+h4y2q5dJVPLZ3IXRT
malUDueAOm8A4JjrgPNseUlGEwjHy9kCm+d9vVEsL1cvS0aSjHke9DLj11Tw0GXLaeS6wp/icOUi
ZkK8pk1EYl0Jsf8CWN63aeNZ27d1yWATdAsXQFNxrsUwfx1tI2zAnQZUy0QjedXepcvVdAxAABIH
l+tSPOV5/Qznptm6auntNN6YVAaekjwQMClRNf7Rtr3llKz5t/tyUS2+/f5mcTtIG+Z1kEtimumR
gj03tAA4vXPrkrnWwNQp6gX6CLbRa+ktx7rYaUkyskTvsBa1x5xePVBShgkFxwwgWv3IF7qYTKXt
kq3m5rLhauPa9rsZqTt2tBzzMralxlOqJC/ZqmDZPC+gTkJQI0qApqdARhaeN9J9rlIuOwaAYLZs
v3CuzGq+DjVaJDBIvWoWV8jmj0IjqCFtUKvTK8fUnFMLoFGBHLJx91mTDBSRgOBmaAQOtxNF8Qyg
+vUMuKI9YCe4o+R6o5Os20RUR67eBPFYYOB5MgDOs0/nbdlcRV46gA2j12YePoGG4O+G0tMuY5Uh
I4Cv5C6U9+Y160DxvgKgaP19f+XNTcnVik0kkqECNRFkDTN8TO84z4YLCgXferFaVC6ACXr/Ewp9
l2uJSISD0y3hW1DTnAFUl6J42Py9b23JVHuWuJNl42JyC+fMDfOh6OhOVZTM1BjNdgZQpXkFG/eT
PU7fwAqsiVEVEpGrhGvv0wZpGXpNe9v5FgCtDHzL1b59/1EgLHq7rpIWulL2H1bL/cfKgx1ZbiiL
XCCcwTgprLpHlNH07qHqTPM4kvT7/aNUeBYZ7aENQAMy9iW9tv3yima4MszyBGCZZpFqFFH1he33
N1ee53c1qDXxhS13VWUO4GKL0+5IQK5g2IDhFoBUdq7cBaQpyKtAINUnOxKSm+glOy3E5NtpgRcT
m/sHD7y9Z88Kbm1deBq1UQlHin8HKwGi5AJyEcAGHpFe+gm2gkcb4I2ai0Ol85Kl8i4tGCjlnGue
t8YHDv7jj+CY07XaKNyYXL/ouAVuFdv0rhQI83MP1twWEHf+lQNbeZd6ynWLCcTSgzvDrKxsBIhe
CoRJAwR1RFeBUchHLlUA485r3VwQUIKZ0dqCsQ5dUPe3voW67/h4GfAhW4pBjGwl18L7UVk/6uDr
ZH8k9tnuNBGNQvpymSIpQHTpLNj73JGoL77m4MF0MKCE4vf9f6ASjmS5PDU9bs24QkjBP/KN42nI
mA4PQ7X77aNv3EI2mwPPzMm7miYAzGldRPMM0NuV+s8NDXb+A8l+rcleUaUdvSsgfl+Xdn0haGfd
Jxzy3/2TEVx1CUDNr3bfxtY6bLCjO3ctGW2LOCmpEwRMjle1z5YDviMOvk9d04LqWKUrVqzrMvag
ILoO7bie2g6Q3bndacpPW8LnHa2XKxU28UDUMdnedR6pd8GlUsdN3oJesfJ5CFDtH0CR7g+15WSa
+E/hQWUAgjTLmG8DwP+6AnoOrPdZwv/pwEgEBt5UaL6hkJhcwJi9Le0EvE0k6sXfwFW3Q9iG7g+o
Ft8M5I0hdJjYLZYUkXFWGe7nBZi5YT6J4csuNZU7VICNmgysx2E7NRAlATNvH7wFfTD7Vt/+05u9
g6G8cJmJN5tZduChKcv0DMJB3dCGwkXInSkmiougMcPqk1MdCcYo6PrCrJ8rzQ73t6/SHcmG67Ew
8nULNqmNnkQegGWcRB4bdy4v2fFiZvNkESy/cnZOKxKBsfxo7cIjQXAiN6FknC7O2uJuXHjmVVGZ
Jcw+UG8RfVQ5oHeI9wjJkbP1oPb16GRO9FqvKUhrS2BPG3B6zS4VclzpDPK+agyDCfe6Tob/Ae2V
YxNhkhQpo/vbf9+8HLmJhrWWF6zzYF7rBGAzXfcowHixb+nNB77R/qKzqFdnWJpW9akj5qNhjhqh
q3Yt5c8YOOlJEsAp2FU9nADKbP6ws8bal80BAcN/dw6K2mztwSp8LbrZvbTU6z8AEt+Mx8kINOf6
vm05wfb7G+HkGKKrgFtOr1bAnppkee675bqCMvy+7FXLb4J7szz1Z4DjkxmeZ2pebD4cysoAn7Qu
I/K+63EC+7/LF8Ra+n7A8iRJnrp5vjnr8mlJE5C4UU34pjpiSfFBMY5GEGDvXxkH10Q7WBWasAJd
9Kn6A5LvIUFjrIhpkdKpi5eK5UEES/jhYsgxbP3i5/1DUP0FKZIYWtY6pj/aVzdLDUDsm6CVCmeG
wer4/gfejyYcIilRBnoUcJoHAZgopyNYgo9m8M2exTGbqw/50MZN7+x66TnyMzLJwXDs+453LeoJ
BGXF+FHMhnf1UrrvAzI6lc+axfTM0b0Krzx6gRMnsxH7nu6V/f5rw5HhORZEW2CSzsxrCrqjOF2d
4q+h9Kx/BJuraCbG/MsMumrfuctwHUmAYtzSpFv+BxD60Ywo+5/Ry+zP909doVYyZkcColMTrQvI
AeUFptmBmf4kwGq5z3PIsB0GuLAqE1Xpq9jgzPvPpjFc8lUHn6na+/b7G7/ES7BgphXOoZ7y9cUb
RvHJMjJdRKTwejJ2h21Y3dQs3Lq6/vrotmO4pqBvyjRpPdXqkkcCLs0MYp3Gus68iwrzscU4ntiX
p3V8ySEBh2XMwTNtX81xyvjZER2QmTDhUtv7Lhw5V2Mg74vOqNK7Cho0UZ4uUzy2DgjP8snWPG4U
Avp3gu7N4TYj+IP6wXCvVsGC0C7RWYeMiou4rtBhV6k+IYmpSXo8CMABdLU8uwCVunsD4UAWgvNt
px+SfPbSknWtAaV9TS0znqwfhZFGTf5pl+XKMCajawAjfeHuNUun5UF4qf3VTBrzcH91hWw8Kd7i
XceqAgSmV1ARXdDJEE5Z9mxO1r7TlQFNBtS2a9Bc21fQ/jpRMi7g1PTIEA0G083BKW5lGc4EL29Q
U4N6+ZqB1T7q+fJXbtV5VGO8JLRKc0/XsotLaxPgGz0tDOosRe/Z12qs8shIPR6hZ8LUGJrCxXmS
iyPg7XB64JhfBcvPuWkfepN/u3/CKvnY/904KJUAleCa/hVMiU9+3X+hZn12W4wcg97l/idUSiQ5
OccRnPRd70I243QM0iEPU2MBH4+d6Zgt3p3j2uQvGXEPjt+al9S/lgv/UXrNlyUnx36dnkC3COaT
5AHu8RPYGo9ofNppG5JZj7Y9JhhRAuQgpmwyZv7wF7TPBoEGCkIhNbnbby5HwRZi+deBtE+ovp/x
qHps0EB3/1AU5y63+4GinrbIfiTPvP/Rzx84zeKh+V3auk4K1frScwokS8EMDj16XVCnjRtwTB/J
VPsRZctHJwcd7L6/sX3+jd3VTltNWYfGNpMh2WJnPRKDExjFgmsdmPvClz9wUHrigpjGhf6CpFj0
BB2jBtjNMgyI3f8TqqOWzDvrqQmyK7Relqk3PDam909RTW1c2mLPyDTMQ8YVGVNg5uDy9K9156an
dOjMEydtpzFwhXuSUUU4GOPbJEFBKEirD2Kok3Ajzty3uNxC14PtNQ9WXHBDxcajSPEcEWMT35f8
do/9mTt15Ca6MfAN1OFzF91KGL83imhA4AjLOzgJgF22ZpTcern/KcUhyxAidt64pTu26A2ey0My
mBHIyA8uhqTvL684A7mjzjLQEOWWBorypAekXBG0J9cM2D5fJ6OEdHULCJQchzBR8KaiM+VzAv6t
E0lf7+9eJRzZAsx+DIwWwgH/fNygIs+cMsrzfUUJh9r/9RIbWp3V2vASoPL8zdLqm5snX/btXLrc
gN/nNx3O9oq0zgFvWN/tT6Txw32rS9daPflGgbSFe6WDCdwXP/1V+u0zr/w9UHVwDDIQiE8TELTR
Au5SUDesK5T6glT8ur97hU7K3XSoCYgBfc3BFSSaMahpThiojvctvRn0G7/vgpyytBjD0mbwpTMx
5GjwfdX/PzibCO3HKRVZcHX8ikXcK1OQiBWaaz143+PI0B+uufSUZ1Vw5X3zNW/6hwnc4mFppX+B
7R1szWvcekCXC/b11oGL+b+CyjECBuZfHlxRmPuS5gZaGhOtb1aYrczZtDEddkE3uNe5tOxDBbyp
aBRpffDzbl/R0nEk012B4cozPBM+9LUn6Lc1dQz7RMnqWH44pIGVZYDN8Yz+0329evcfUf+POLLx
gf40DvVttk758s37npZ7ekqwshQuJgLcyCDbrW/TAojkF5FoLOHdQAsUGJuivbEE1P+DqTHa+uYN
oAWyCvKjdZwicq0clKFpuiu5jM9IBueDhpCXhcNuTsFOdTueSkLP47Bo/oVC7vJ4CMmSbg16Vt8W
ZEAC/9KMaziYmiyLSkRSkGgABwVtGU19A6t3lK1Pc8Kj1nkpdKUD1ea3398cQTEnrShKi98S5A3I
P8Hwq6d7XsgQ++Za3yyNGZ8gpYHgt7I8e/ln1wc92sf7qr4t8Ufsg6UlyyLd2CJ3ZkIhm/kysvmS
6ozo3cwoVpbuxMBzrDltK8i7FREa721xAzslGg2Oy6SRi+pIpYuRukNbB8tS31xvPnTs2+g+DtNr
b7zel43qH0jGOqYzQqlkqm8Ubq2Ni6HHEH2cWeB8ON//wrv3APX/CGuD1GMVGsJB1VJiFoqEYyKe
mCjiIXkqGhHbSxUzT+ckFP9HjnPd1gD9pglxDeUxbZ6L/iEDNOert2hekwoLkIPbcet6ampR37hl
PjORXvhQfiAAGbovLIWqysEtWIpzcCDDwLj7wJcnSweYoVpXNlxarCCKd7wTWKi75mr6msNVrbv9
/sZqrdHgJkDN+c0CDXJCxMd0rXYuLVmtjWwfcNBWflusDBirfxl7gNtcKKRktHmL7JXTuN6pLrMH
0vMPea/D4lSJQzJW33By1pqwJscH0y9xH0BCEO/TDMlQEz6nmMZp+S0X/DCU87EvdMMaChcjR69W
3pYCJdr6lrklgLTP7poBu+lADY0LU0hFHgZpusbnZgsP0KygqrDJgQSj5tmgWnpzA2/0z2nseUay
rb6Jif+o2uAHd3SzeApLl+NX1hNgLTJc1FX+yvxD3fxsUo2Vq5aWrbHrF/RcFPVtTb8X5UffOK5E
M2/2LnwItFuOVNuusfiSmqgzXqwjARipEfV/0ZN7bE5VpENfUv0ByTYLbq9GkMJNzflX8TfHXHRR
ap4NKmWUrLOyvIKbDmSDVEhsdSe8xoHY/4sEGgGp1pdM1J5Kv4YD57cmWSOvPfh+Fva0CL3kZZeh
OpKhMuSIVrEgTEVLhZtH03NJSakjgVRcb/IkCAosIO1uRwSnxoQc/4nUj+b0ySS/LeP3/e0r5COP
gwwWplrXNuc3MD2cuuAVg96npv8x6Ga73+WAgYLKAyECaYQKzPL1rYuXeI2tcHkYriAyP9QnXRLw
Xbie7Rvbn3vjFihZGKi8YQTNz+mYnJpjEU9hb4dOuH3IiPegTG7fkQw5HUtjHXJElnb+OvhP9j/3
z0C5/83dvdm/y1lpdsvKblUQ9l1YX4AqHPsxKJsrEbKLGeuJXBWmLI+LFLy2q55BXUn7g6zXhQIq
vfp8/3+odEmyZVIvKXcbHINtdgeMc0ztz7ybQzI+319ftXfJlpkLwuZ6thnesMU/QdDEdkG/N0JX
6lItL1ly7xh17XjQVFDGhdY4hyN437NS13+uctXy0EjmV0K4wI2/tQx0P/7JO/JT95CB9g7Y0QDd
ju9LSXEK8vhIM0/MMWnFbkNWP4+J8Zo50xwFRRa59a6eJurLcyRukCz2lFH4Je5/nRa00lsr5gLc
r56lG2dQXPXyNMnSDoVfbrbG6fBjAoVvYfa6CEhx0nIvkPBMLpoMRrDi9Wb1JzGIqCDHffKXjFkI
IynKBFbQZT6GX6Kuf07Jl6U83V9etXfpLhYTiovCga8YpuJlMYzQEMGZT7uARHCykg3bxE2qYFrY
zSgeGwKOgyWqA81VqdJMyX5nQGrWdoZMUZ0BpCQQz+U6fzFa64xqgUb5VVoj23BWrMj32vUNBYmb
O9gfguT3fbkrVpbHR6pRtEUwFs0tGbwIVcBoLjVtFKqVpQyUTXg61xNOVJg3DDT6XCMLhabIUyOJ
P1Z9OSF4oPZLUbwgTxfVuiqras/bEb+5sZD0I+vQYW2RPNvgPck0yUTVnrff36zruVUGYD+suyJz
b8RL8cnXJSZUS29/5c3Svj8gS0Y5AhES5+mvtP0sah1Ai0ocklGanI5jCcO8CWoszxZvvG88y3SQ
FQq7+fdCebNz10hpNXZpffPZP7n7HAxHxv/Kq2/3FVt1L/0bub1dfhXDMuVYnpyA2woy7X8ZX7+R
Iz9Wp+54/ysq6UuGWdQETzdUNm7B9FDan20kFEcdMrBCPvKgCIUXJM2MV2GT95GXjoBpxpu5efYK
zSNCsXl5MISMIP6yadbcgDBzcGwall11mLNdMyHUl2dCiEdKjEgjjbCa3mkCXXZX/rwvdYVeylCm
PDfKfE3gzev0u9d+cioNg5tqXclMO+Y4pud5uP8dGi2G/UiSXfAvEIZkpoxaTpGPyGm7XhFlQ2QG
14DrMCrf5Z9ABC/PgeSrbVRAKKtv7cECEPqFIdCewuVj8aX6Mscb4qYuDFM83WTAUqNb4X17iKgD
V9P41UpOpvklBaWSuYd1e/sv0nVqzYDZFqJGxmImWx1sdUV5EtnYae4l1bNEngpBESxHwzRCsMUK
cZN+2F5vxdGPveWwoZOWRx066bs0JC715MmKxJ6NIdv0aUR7djjxcCsdPs2nIg4O6SN/zLu4nEIr
IiGoAyLd61rh+TyZvDJIO5oX3Gc3YEof6NE6pzf3sfjNL/xYn4Boft8I3/ceXiAlrXoHYy990CLu
p9O5X/nFQnuzACbW/eXf936ePIDhwxjzpMQp5eUaOcPjgNE1h/wmugYM1fYlW5/7bDWNLQdR18mp
zBngPacvpr0v74Zu9f9ey4Bz6Nfe6nExjPCpwjw7/XBptQky1e6lmxnolQAumUsIX7CwFd8q0wjb
YddMNPRWipaNFuX6dMDqfv1gVKd0V/cC1pVMe2UVYc04sxsH097kexH1heYue991e4F0EWe+WYiA
9PWt52hD6Vbnq4F8/n1VVAhbHkyY+tmj5oBqzGL+5hWIGIYwr3cFEJ48lTCWWbcMJt5sJqCySQTQ
5O41cHjPzoNBA40tKYQjTyMAFv3/ksDEtK2D6Mo58od0X5ToycMIWdWnduuiBu/20wPQxK+U/bgv
eNW+JRslQZ+WZu/iPmZGGc6NT0PqUc2pqhbffn8TH7YLwUSmBQdTtX9Nw4gm5jzct23JOAktq2Le
bH/B5eJcTEN3c23292cJ2PMlu/QpKOfdZEaJA1nxf8mzirg//svRdR6LSGje4irJSGY6Im/Xz07D
bswKFqAVrFYYGPbzfeGobieZMrRJOaOVwHN5iOeDd6zi7Egu1okc2TGN+T7NkdvsQdazLnlgQVLd
IU1PXPfaUohGbrDP5iYVRYaYfGTtFM654UQGJbvCWgSa/9XINS8y4o7QSBT2Tk5QPrT2uM/NyG31
rctcT/RAxK9BRVoHa1wJ+mFcNRtXhFSe3E5fmehLm3vkGLczteP8UJmhcxlCQKXH5dGaw1WnPZsN
vWMCcmt9UbUY4k3wpe7on8hhPQ8PVhBP0RyDqO6MjCD9fF9P3w90PRk0t28zc86WDrHbzG/EMsx4
JnNYe5UbBt74fWVufP9D7/fCU0+G0HUw4JD2Dd6QAK7pwhaoO3FFneTgFF0fV+Zwc13Hf0kn8iub
chIOS64xEkWIJTdPtQIV0zXHA62u89NigsVeVD9H/2/m6fp1FTen3EQ1eOgSMnOOtNvsnwfwslB/
iTB5vc9Ryb1UCFIqv9qiIDrMZVSMBpBwm3pntCK3UPV97Q5zAQ2wmqqKBavSiA37kv6e3EDVijEZ
ygCHviRVmGdXxz5Y2cf7GqU4VxlX1675MgYLQttKPLPhx4wJtYHFla55ROED5f761MhRLioQ+C8z
INz88VZ2uh4nhb7I7VNp3SOOINg550/9iM5iZPo1ZqZaWrqUm5KQlecMS9dPOQtJ9mTvgTbHM0/u
n+K+PZsWxdJsyh94YsQ2XV7bwNK0kKh2Ll3Hjd8DZkbAd2Mi6mPX1o8FzW5ZvmiiCtXyUuSc2gt6
lteB3VL6kPoxmr+CNbqviIql5aap1JyGxnCwdE+msEVP1vDbWvdtW26RYtU0LVmL9PLoMXqgA/u9
IC8Resvyen/zqktNbpIi2WhR8HQjGfxx+tZd7LiN/Ev7E2w5z1vpUtcyqDAnuVkK5aV6EWhrug0W
wSuxj2quA6fdUu3vXJbyGECTTKxEFRaW2sy/6o4cm9k9Wt70dzM7KLc/l7al8cSK21JG2TW9BFRS
rVHdvBYotcBXCuYgsmd2EPMDWO4P949E4djkuQCxNGtigJnjxBxxWs314HR2lAs0qwtdv9b7fX6e
3FZlezRfyxlP1GZyzRNgH176jFLAMc78sbTLz42VTBiX6VhkWfZf9/+WSgMkAwelAB8WggoqyhpR
5foxhk93WqBk3JnZcNu2UbXjoNDoRPWwdj+po0OHUWxcbrmaWpc7pgULGbvBufqYXj4CsOrvXVKR
+61Yl7rLCEHfLOZWgCVOKAIvwKDvW31T5Devv4A4ABViOOc2iOr1YjoaQ1CoqNxvtZRopigHWPOK
LrS0Qn7vY8LRB6y52lUS3zztm217XhfMWYNtF/5rkl4NHaCAwlPL/VaV2bcssMA9xOFDXeOlS5fQ
1WV0VYtLV++4toWDzrYtXe+HnpdHVroeSKuDh1KJXHoV4/KdEKfT9WEqmnDOgm9e6l9H04nYUjg7
1UUyUa9EmbRIEfOM03homX+jga/JQ6i2L5koca0umGyyPnCXP0wWKvfTdFkt/xncRp/uK7viAOR+
q6UjZYM7fn1gvhkbzPhWV9ZDHrganVcopdxs5SxBthaNvT74WXBi3Lw2yU4PI7dZkZTaHXQRN9gQ
hD4D/s6qK5qodr2dxxtTWgayTDZ11ocuoV9bC+yqrEAX3X2JqxaX7LSqS0Ybbq0PuJk+s3wOQiT1
do3Hgc5l++jbnfsBd/sWzx5nSoJLlhbG2WG+LppVbV22Vsvu5iSAi1kN8m0Uyadcu3GVHkqWGqSs
Jnkxrw9Dw74UnH+acu+VLbpcqmrnkpECELAvixVCbzvLDTl13LBKMk2CWbV3yUzLlmdzTUyoS16f
UjFGpjv99H0dEaBi73IXldPMeI4H2DumiB8ak38Rgu0zT7lzahlqvxtL2JBFnFcwBzw4YucTWW6Y
Wl2SZj5QBW9VcmvTEmgcX3bZj9wm5WMY3TMXB21S1TVLnl3d9aw4RblFKvGWuSI5HphGahy6agyT
qY14JuL721ZEjzJGUloQr+pKikkamp6roo8EB9yrjRllNAwOxXwqxyZ0Hc3NofozkqUmnNAu3ypw
U0fD0bHCxC1CQHje/y+q1SVjzYRwQLWCZHMnnocE4H/IwNe7euk9IllqhpaJuQ9QUSnNC/gytGSK
qj3LRsp4MOY+Hjyi96Iq82Lap9fGGzUCV3T9Asn4v553aDqnmYDIc5sEea6qKTL572nOwoKOH+a2
OKT0RbiXlX51gn1uR4bf7cyAEtNHnmj1P5QsTJ0XfO7+ASsCD7mRiqGygpwI0vypILEL0EVb0GPd
Wqea6GYmVJ+Q7thsMeop6QXMbandeOnaNWIl/x4YzVcy0UZT3lKcurX9/uY+dHIRjFaNU/e8c2df
Oi/2E434FW7534aLN0tbwglQsMQjpFufFuekBXhQCUYy3RpUCHgwIySemQOwZuA8JZhCOFi5Zv5A
JRLJeNuE0tSpKLsRdnKHD6P7gwb/3Fcb1dKS7SK1SArXhUjW+WEK/l7wZk18zUtYtbZkv9PoZI1b
4UHp+UV/BPGqeZiZLw458NMO97evSuvIbVV8Klidu/gG/01+p2frbETtHJYX68A++Mf8uAuJjHpy
d5XoEztLTHynIb/MNUzMLDR30epgben16izmzHsO9an6c2Vfivog6n3ZRrm3Kl1d0G/WaJtbgptd
fGgFmEDY9/uyV1iTDLXLmcU5WumhOmNB8VQrf2AEPT/uW3z76BtTZa4FstgJG3fm1ypPwjLTEZco
tFLurmKjYc/IcuD9ClrhaC3qS9tkv4D2rTFWlVgkY3VEC0LSHqnMtDdOXpVZcc4q3aSKanHJXGez
pqiZIyHR5qD/PQldJXRTtXdyi3IXVc9rhwkDQknhwbLuWpmvQ/1cmk+ttW+G3ZXbpwowoa9uX6C8
Yz47zSsjv91CF7kqytCu3CQFvN7Bn0HAfjPOC9wvKolGlF6a70lYHOpoF5YWdeUmKVESy1s8TC14
nn+YTO8ikumlBjzhHp135SYpYSVLi2FNRICodCefFud537qbJbyxJaTe7CWjDeap++7QZk44FoXG
v7ynj55JZLm3LSAg+tnkF7p8KpLnodT49fdC721dySWOlV+YmIoHk7rpHYh1MxEPuyXa/JfsZJdu
6DEjLFIS//8FtH1NCmwYvE1bdkZ7qQeAAxbdJ7tNXvctLcnepCMdOE3ai92mAJd0jrmvg0DdlpBt
dtv1diZvjhXko7OZD+B/72YyRmUyFt+BNNmG5bp2mlTTeyWH7RNSYGNhrCUwedZdGpZGfhKEBU8f
5iA5JUMb5cw9gARR4/DfNeHtW5LfpH4yL0jY88tIw+YynnjEIuOLE3KMlplnXRfne45u+4rkQDvD
WF06LN1lHgaExhgIOqUXYfdhmlca3VXZhBT2bCQVk5GAYWAAmGJiTx9Jret2VSz9R++aP5qwZI9f
KjsLaVeF9qTZtEr8cusaaTj6Bwws3YtDcqqP6WEIOxA1fWkvaOU5Bpqm7He7aHEAcveaAAJ0Vvk+
jvnaPNJjf7KBm/LiPtfn6WCjdzb9UFz7cxdXN3PHhbx9UbbuogwMH+PeF5ea0VB3Mes174l3X5Db
0pJ1g64UzL0zls4uKCk+FnESJ+fgNH8yYl1jrurIJSufi6nPHRufyIOnpX/WBlgKDytD64KfwjLE
gnWdU3ruT+XJPlkH/QinUjSSOdcuwwcG6FP2OMVolj3RF/8DKq1RHuticpVoJFvmTY/+OZLwS9ef
i/7J0qFEvdvDsx2rZMFVwgjQp5zuEtROKBrnYajSczGtYdYaYWfQ2LfXsOS/PLpo7lGFo5U73NAz
2nUg6oOjLacoGB/qxD76JglzmqJb7xcmVKP795Hi2P9oeTOFi+fA0F1cs3rogyTKcvslZ3aUYB48
Nb9yVkcN0Q2NqLRAboJDqw3pbQNHNB0FWsk42H3D8nGO7YM4NzrKA9V/kgycVJaTDAaOq52Hk78O
B2YahzFwo7bwkUH7WY72xbT3sARBOeTuOGCtVC3IpfiFePHqHQGqev9k/k07vXOfy81wjefU6Vyl
zcX86IVrPA1RfggOecQfRcziMbYjFtenIuyiNKax5qObSr/3UemGd6bGnXhldBef+GHZ/CPoRz8f
wnQww8HoH+flE3HORZp+u/89lZ5LXmGobQESj6S7gKf2YBi3wnpNGi8W67ObPhNta7rilpd74Syf
Bc6IjrvLQrqzlxmPToHpZd8/zeYnkWpzbkr1lhwFMojDnAEu7iKu1tGK21M2/Kve1iEDJGF4X2aK
PyP3xRk+s7PBh3pnaR0aHSaB1jUqiz7u2v5h6HSMAApvKjfILcNQW0EZdBfM8cWoA1w8M7/c/weq
paVoPuFDnyc9Tr3s3dMkmic/dTRWo1pasn1nGLzRd6C/tsX/XjDoXdWLZtcKtyJ3xjU868e5afqL
A3hst/7NW3FrvPJgkb9I/RHjCRgysTTh17+jy+/YodwrlztpVaDWAOPvUybysEE10z9QTGcFn/Pa
oJ4fplnPixdqNUv1UbTc6L6lk1uxL2tX1vzjIpIqGUMW5Ji0iXqP59aHNZ8p+TSB2iPFNWInju2E
jmAGOOJt4LiT4qkoMpYj4Z2Q9MUsDKuOMfvcOKVGdVWnI3kXmuB9AHTa4VL36UPitKig6ALWLcR6
T2CSJ6F5MBlscofLmokD6sqRYcNNgol9n8pKsUW1WC44nbFzMsEZs+EwB+lOlZWcRlMxa7UwS3ZB
V1Wc4nHFhj2kv7ib5Ba9zGeDm5Z0uHCRH5rEPOYB0QQOiqOUO/QsAuZsy/CwaxcVEmAcolod35e1
4ijl1jyEG6NhOjhKkcwxWnRjjo559OZrYivV8pKLIH1T+1WzaUqaPax9daz9DPkzXT5RJZjts2+e
4RQDRaRI+HgR2XyqnPlk2bqG622H7+i43IfX98xOGbPGy9TOXwduhhg7fRwn9sq6TJNzUglHstAZ
HJDWamD3ZjIfMtJfaIqbbKw0PlS1vGSlloWu4rVax0tS+WkIIuqbWJZ45pzs8zBUslMXYV7arw4O
lxgxclEXzAEe7qul4t6V0XmLMSlAumAPlzLPIkGmYzaiqta5x6zxIs9KNWVIhYjktrtkADJQ7njj
pROAn3VxrXfTQ2C4GrtV6NAfjXcWQM4ymk8X2rU34AHHzCovy5JHlb/sOwNHut6tpO/dJi2ni8UL
oCGMp9rYQ5IOhyY34JWWqGfPyqaLP1XhZKw/G3uKiFl9vH/ECtuV8XlF3pgu2G2nSwD01jVIHqmr
qy6rjnX75Bu3kHkL7ZMyGC9L7l+ccghdKj6CI0zj1BTKKSPzjjknDi2hNQZ3uodmRoUhDbzvUzHw
OKNTEiVNosMcUklJMuK2K5lN7QJuyPC+UbMWUd2vOnjC/3F2JUuSo8r2i2SmCYG2kmJSDpWVNddG
Vl3drRnNCOnr34l6d5GXmwRmsY0FKBzccfDj5+jspDgwdiRzvH1ZLlDuPW3Q1ob4W5zZ4en2Cuu2
v3LYNivYc4r9ugzT4MZIoaAqjfodBAXOe9gYgqhmEhWRl+cuKkphsVyQ7KCwjDeOkr9IyGaO2T08
KXAEFZW3rmzLSqdZLsgRHx3J4jYcXrbGN8Q6zRKryDyPog5WOy5WgaA+4ImNJnXV3CPwev34q93e
+ALfg7Zmm4UQt3dp2ZIf3chNtyPN/lHpzkYAoncx+ssFpFgfqHAfAuamgT+/3N4/uuEVNx596fc0
u0bnxT/YFto0LXkI+juzWJXpzNtC8PpPgIjaHH0PKx/3uBmbCgR6+z1k7VfjK95rrb4XtOhEvEh6
JWoH1m2uq3/vs47ivM0i1haE5suF+/VpYuw8eTgqrXuED66frjgvFOr8lgMOcnG86uju1ce6QOnd
6Q0Pw5q1VVF6a+jLMaTZcil7ZG5L+dQJmixe/vUu46hIvdVxW7S0ICUBCIKhSSmY67pqI3+oKzeI
QNUOIk/DCaz7J8oJ7FtFFZJxA9K4sC6W7aYtmY5oEznc/iea+Kbi90aPlyEZQB/tz9vZz4to96aX
cfwq/OJ4ewbdS4oK5QsWp2Ky3ueLxAOo2J3HLJOvbca+z7sVrXYF61VHx7djUoAbE4WJ2/Nq4p4K
8SMDlSP1bFw92h2MfeLVcUyBSfPUpeqzTePsNuskMfSWJ3x92eommp0yLhwZ1z6NxGo6n3Wrr3j4
NDOQrdXIgb2SfB1p+AT81MUKTG+EutVXnNzuazsjC/JguypeJtF+2Jctdsk2RESYCHV066B4Okpy
O9+s7XoF7B482T9ATy25vcQa66goP1xbQVSxI8SyqT340BCkq/eU57WhoKX5chXSJ0jWNNaAHRTa
xWNR7E/FGhjik25oxavnAs82JcUO6oL14HT7sepNcqm6oa9r/eZE7uelsGsobVxAgv7cZUuY0FKa
XrI1G0ZF8IFxYGqKsVzxgpidnDqoEmcSKRnXby0Jv91e1asN3rkaq1A+bwkWDlSZuKxN+332hl9B
8wqepmNZWE8crd23Z9HtHeV2LPcCzS1yxf3A3V6Cwr7sY3ciaBq5b3jFcf3OnxcCkko4a34ed3nI
7OUUGi9PmgfMP7H2zSIjpaMcMqzXC6xz8sansPixtG3UTiGwa/Iw9R94eA+GDUf1n1Lam7l4SCeC
s1pciqU4DFX52Pr/1s09GqYYXUX52ayqrWrzBbBx9oPMRQRQwmM4UcM6aDaTCu7L0CSIRi9sJrmC
31mED24hzn0Ynmd//Gh6zNHsJRXlx0CAvULVQFzAmp7mcj1Weftt8VzDVdbReJ0K9SsCnGPrNRBB
CzcKxfrFG73Ur8nDVJSgQ4G6ZtXVD85Cz3y1wLlvIc+Xzks98Idtr47DfKmy3mBQTXhRoYHz1nqD
zxHOoRLx1IXyefE9g0vqhr7+/majlRJCuc6EXGQY2Hiu0CDc2K2JmVO3Roq/L6Nni3G8+vvoHhpK
0tpyP+7C+3Xb33VLpPi7cCcLVOIU2T7NYquuDhJnU1xkaOJoGpPAvCbvUBnXNkgzectuI1kTZbxP
Empq04jUCUod1nooifcUkmo43f5HOoMp57YgXd5sDJt6BWj+M1qG5dFfEPmrbDa9Lr0/haPiBudu
GEJoDCGysOFjlk2fM16c83ZPbv+D9/eT8z8Itr0hdbCOeB9DrI+WcttPZVf0d9nHUXFsDjRefDcr
5GXomidZ+Ie5yh4lMdXsdLZRjvF1pCKsLAxv9e4xK7uH0A0vnJsSEN3w19/f+Jq70//4Wp4fbedT
CNb7yXCv1plddeOJ+7K1Bnmp3SVyqvo3mo5NjE26z1a9uCnRmDbjLPLrMLY3+wSu7NgKq8N9O0bx
4qx3GkeWk7yIvjh3PPxuL5npIqczi5JrW50na8/FQedMrvPvUiIfmHfW/bz95TrDKN7KnAbUExXy
DVT44p6PcSj3yK7voWWmtqOi0zqHFqEg9XpxguonhNzQOuov3zxR3sOdcZ3gGvLe7Me9FznJ+0Ve
QgicJoUYQUteiRlX6saE7tBgfxwVn1ayuXKrupdIZNbIEk6M8imqqmCLcH9XBBiJYYhWQS/ePN11
B3VUfBqaS5mFQqa8kDKcQSoZInEqqOG41Cy5ilATlu9MJXj7L01p4e7J0SyI1j5US8GRZPj+99NM
hymu7IMu3i8DG+k+5ycW+hFKMGHcFt5pDvZ4aXwIY0/oVN4dE0fd++eoo2LX5qKF2/XWemFDHe2h
THJU9niTsMpQk9G4oUrN5jp1x7mFCfps6KOqCctIBsF99U5HlYbnXjnbIq/kpaPbFtk5ugjLxYcg
BMrXhhdpzXuKo0LY1gYXoXpbse7beObOHAv/r8rZD+GMF6iAHeTy2LlftglTy79vRxfNqqgYtsmW
OKWZXC5Dvk/+j62yMpSJJaPB/gxVPyd82FbqTl9uz6ZZIhWu0i4kA18z3y52Q346K+vjla6m53DN
llb5nKyh8toK75EXCOAmbv6NLmvsTuB/gK710nwpwUw2Y3/f/ie6kKMyPA0CPfdNHqJ5kkzQfAH2
tRzPBfQddtLHuA2jnSw/eMGQoDXfEBY0a6ViW9oNprNbV1yChrvuyzaULPsX3aeobtZL2/c0qqwm
80xq3brFUo7Mftj6ldro5qtFbk3nbQa/Uoru3cWQWGvGV1GNZb7b9joLHMlZFVk2TyzHFN10Q1/v
jG/OHFaD7X2Rw3apbRtLAfik2GInLApTAexPh+b/PmU4KpsfJ5JULi5Kl2o8r80aV4wl4Bg4uC5Q
f8XXhQyJhXWRQDDyOp22v7PC/uZn/bGwzn0/JJ2QhsxGs+1VaGPRtPnk5a68+NYadUWVFn4ZV+0W
7fU3qyijrqvjQprEMzRHk4p3lNydWUU8edlYiW66Is/B3SKbCFDNzbDNNah2R+X9s7Ig2Kt63i6s
pc8rZO+HLoz7OkhdIPVo7p/dunucwr8g8hBVqx03rgmcrF1WZc8vvHAa2kjEkOmvpv6Ass4Y5eNr
0ON2TrzIFtW54uOBA7pUhyTp9yWy6Yec/uWUn6ws8w5Z4xveKHXrqmSVZQd1KdbA0gDKRlXFo6EG
K2Fbx2GYJ5Poo0KwaLzz5dtReQIb0rsAlfbbZXLogTvfwMIUzyD8sf36UZY0YsxPbodOzR9ToZH9
aonN8aftMhQtWoV+ekFxcqY1tjL74+JuUWn/tbazIc/R7FdVxr1sHW+mk2VfrJqd1z/at/P2aDuZ
Iel4/+LuBEp2XpNJhpbM3QsdnYiHWzQGXgQdudgK+rikJ8hWGdxC809UmFiAFYLCZuldXHs+TZ39
MeDks5ORf+9aFRUq1jteWWd74V4Aanxy3R8O+dUu6wEYLEjwoJnnigMcTM8DutNTRY8JScKegkrz
Um52Unh5NA2/clYcsjGMoLoZzc2l9poIb6AG62lOBJXiTbZ1uUgLjbrW7HrRRKmddE3447btNJtA
JXkjFfFBN+w7l24nh6L8wUYWuQOJNlZHRf9q1yb2tev59c6po2LLZFW2HGmag3ar7nmQX8ItO1hB
/VHm39G0ZnAZnam8/z48W99ya3diHnDYVlISiBjR4fW2oTSNRI7K7ZZD2ZMPvdwvmVNaoroQhjCH
l+HWpeNTJVB3+OGFTVB4UTMR4JqjoZpWFBMd4lTDhrPM95ciYgNd3UPWC8l5vMs9Y78DwSfxbEsy
gnKmnWqXIf/Lef2RQDv8Ljk43GVVxAW+0gocBm+HlAAETaa4SqD+friqwXWA+Q+GFiXNCqjQCxAe
4omRYpquTXzv2eoMR4pm+6iwiy6wa+ZMfgXd4iUu0Rk44QQVddoUH5uFGTztXSWMq5Gu/+pN8rXb
UKnZGkSSNV4O88U511+qv5qHJrp2kPCTXOPJcGHS2UnZqdIt7M1zvepSogF6YMMRpE9Hw07VhFsV
geHalOUC94kL+UDDiH8OP0y/JjR3WLHznPmHNouyyD0zQ9VQl/N4ymkvZteXm127F/aUP18FI9oY
C/+EKAU+BJNyyLvEC9elUU6rYhJLtvAGf+rTWEbjZTpliftCfhbPExoGrST8fNt6mpuKCtKotqkG
/z/mYfwff0q9/tvYP8jC8Ayp22EqSMMqoRqOUPifv5GfF/wN79n72T3uhznGC1nSfbvvjygXCVr0
6LGf+voSIPqEYB1YztnwcWO7wVl0hrr+/sZX5NBQa88x/i6GyJ9FlHtfN/aRB/d5vIrQ6DKQfeWQ
5b0wqMMDDOh4F2YfcwuohtVw+On+guLuq+tmPfgT6gstXxfxkc84todDFhiG1/i4ishg1oTSJ95y
LmTCXTrzEyu4p1AcQODW/W/j531BcI0vgnRq0TkVgrD+sHj8exMspqP0PdtcZ1C8umtcsQaB46Wl
qKukY2D3wf25TuyZU+BKVhO943tGus6j+DUjvO+9SgZpR0fJTxnuJ/tZcss3hCfN+CpWMhtqqLfu
TX1piu5xlvTRskxMehoTqRhJN6gHVjRekIaN50WdmCq0Ry1zSi35tye4beAq1v0DxZGXKrMztuYk
FTm6pYtgjNZwru/ImGB+9bwua3euaWt7qZ3XxcWbRvZow1KH2zHovVP7Ovr1hHobI+ap6aZlDNMm
LL5w9PDbu30onfpxFvkhqKfj7Wnezcmv81xN92ae2r0+n00cQHM6AU3qJPXwHNQUlGY8HtBsmtvF
gYZfR4g0355RtybK8T2QhXklZV668/EvEoAshvqDqZ6kG1xxblIAc7YMEqRCRfllbwDNb7ZCGL78
z0GmJuJXWymO3ToUkdWi1cXt0fO7b0fkqRG6y45uvn+zM3mu/Okn40u0UD8alykat2uXVhtDZTzO
l8/l3BwWyR6tAK/vvYgrgOSoO782eZsMYk9GvkUZkej/2uKdFudg3eNgvKe55vr1Srgo8XYFoAQM
v4hqPHZ94R6saQ6inFemDob30idMoWYApLKzKeB9mM4L+wdvvI+95Z1FbQpIGp9QM4Bm8GTrDwVN
pyW8eGKN2rwCxgd01EH+l2NTQ6ah2UQquaJcuAWMCfFSmZc8JuGIjrx12Qwep7PRNSS+cbi+ylEK
Xils5L6KzM/xopOnPhQbDGFJN76yzNkOyVW5QA4MPXHHTtpRToejJZvktvvqAoYK0lt6j8mJFGHa
2bi7kxgxarT7SJIi8Luo4yDl/zS5TdY/B3xwQdPHoPsa4+a3t1OS8WC1DPcAzR9V4XxesLs89xo/
LWWfEjQXRbItunh0FsNf1ewDlacvWHo/5wIheN2hWIcuZUCz2vIuoTLm/wEHvdkHYLhArSdnNOXX
2EoBKRst/xfo+gzRSnPEqtA+1EOXtumtIN1Xa4m4v36r8uaFbRt4N31Tg6RuDa6me/Mn6FJUeRZi
DTq3hbYVLV6BQ5BJmJuUoXUTKKdFnvV1IfycpqSHldy1/Z3n7TErTImIbo2VAyN0pWMNDUQh0Tnz
V4uySlxWzCQDoIlXKqqvt9hKHCA2U+o5sQz88+zaz1Ty88TmBHj52bDUOiMpLg9JinUM6t5Px2ZK
etLFLiqJIRgPbru8ZngV0pcxXIW23AnTvIXC5Tgf7bZLRTdebg+vsZIK6at4MMjJccNUOlCFbJ1P
+eI+BzM5ux7I5ErU9m/Po1lqFdXncOk5WbaGadv6zgEkqFs8OCZMn25wJapT6KWFMp9oujDbSuZS
4o0FT4+DKWvSeLMK01u9nNRongzTIROnXpDI67tzvpJkrO48OGzFl33G2FhWWZCWfZijf3WPVyg0
NtwyXCfeey9FcqCy+XlFPl3rO2HayyGGmOk1vTyvvZ1k1pzYnn+Q212CXphK8WrUxMreGwc/DerS
OvQM78t9wL7d3ke6pVCywLptOm/hCBnU249ZuMWLPySu4x87aPzdnkLncYpDD5AgFMCLBSlj9bkY
6piI7lA1f98e/f296qkwvVGUox1YJUmzBTqv+7xnLyVHNev26O9/u6ei9ECib/HAswDIXLPhIZD7
/JIVkLgRfRsawFHvr4CnQvXClvokvwYkq8ricKj/Xpcs5cuWOGOwGKKFbo7r729ONsIZCo1BF6R9
JbbImyA7trG2B/GKW6Ahd6pP95nrasY381Su7YuxJ9iq2w5IM9408+IpzHnB4iBYZmJwPs2aqzCZ
sfNEE3IWpJJ8aWkW4Q52V77pqRCZabPwNsOxV+fJPS3sxZpAxFxTw+iaZVDBMf26sc7qS5ZWm/Mc
Vhu0JfYPa9gm1DM1LmtMo4JhKi5kQNeNpqDx4LGoMzci7Xa+a3lVuMM6IFAslcPSjrFrZ8U+T13E
MhqKtJjua9sMmKcSDDZLXbtDn3spGE3LKSGAyFcR3uhyUw1K59VKHjbS3YOyMVIMQlAb3DjQUKMc
vajIV1OxTjeFErSpyJo+A+VrWkHGK5qF9yocqNZNbPh8ey00C60SClZl2VVBeP0PSw4G+kI6JM3R
SWvCuunGV6I2E7yh+7D6aUaE/XX2yJg6JTHRgWlGVyGbQAbIZhh3mvaooEPRixNgPZzX26bRudn1
zH4ThbzWCTZiVyz1XPlp76dfAF7E3ZL96F1xR3kLW1RFa9pOEZZL4QRpnTkp3URa2ybsiM40SqyW
U1gXw7DS1B3aqEQ2Ibra4L+6odXwXM6ZtdVIigaAQVzQvIWL4YlbZ/LrjG9MDr6fvJEBwk7dVmPE
m+biUfezbPe/mDCJLenmULzWXfba81c3SCE99ct1rbPn9Y8NYLg2XpZu7xyN16q0cU3RLNaMh7Y0
b9DtWZ5JP0cuNVzxNdZX8VaBJ4QbVgNLMzo9Z6G0YuHRNbn95brBlaWVe+8sBUhJUivbSLJC4urB
FcbX4fdvNZ4KmSKub1lbCbtID0pmqeedFvkdi+yK3/d9vrK2G0ddGhlCkDZO+NkbqRWJbK8M2Y/O
NkosFtDIHCoLtlmnMd45T92yNlz3NHtSJXyjVkazsKLAdS18yCPL68mj14giavu5OlQ29IDuM5AS
joFmbaott2kausCG1xDeTVgwmfa95h3MUwFNbumCuqDaWOru9pIId92TrMzKqHWcDbyQJE92Adqu
1uFNlEnaHet+Eoatq7GhiqidXPS+NGhIRA2LFK9Z0eHhbbdoUu3WHHW1WxiSU9081839JkZBuDPn
+wh3roDgiJYcTOY7nrf5Vh98YqqGavaaiqlFk3VYjwtlOBiaMhHDKKK5LwxXBd3gipO7/mwzUnA/
3cpxfiTWHrqR7/gA193eZJrwp5LBbRabOAOdQmpX7iuf2aEhG2S4uuPt4XWfrzj5Wpah3ERPU7vx
hksOGoRkAvz3vsEVJ29qn5QzGkFSvN091YPdJTM0rwzepzOMckvGQYPOQr/Fg8i8/PJa65AH+QPJ
t9fb364bXnFuNEpOHamqMLXD5uTOVTSFzqfC6+879lXYHSF8r4dyZWlT732U7yRLus42XZk0bqWi
7jpW7LUo8VhEi9yL+oz9FCX5NPdQLAs8Q+lTN4fiupBB67qhDFnaw1IRWI3OdBr7eODdkfQmLQJd
EFQBdhPxgH4UPEwrqH49O5Q+tXycDz6ew65POiSSPGziqf/Ryq8uQLyGzaX7c4pXj369VWVtsXR3
5wfRPe1F8eqCsCOb753h6pBvIl/jt4MvnAbPI8T9Z6ztc9vJIgrt6XkSq2GT6f6F4tzZXhd5wXNU
ggb+ec3KtCSgP83XZGms42030cQPFXkHmbRc1hThqUUZjn/vFuv7fQMr7s3EmtX4/BBx1WnQoJYV
iZ1bBnit7qsV5wbMgANCgcBER+pEwrO+u2tuuqVpIodK4uZmWzX0NpiHfFFYz0CiynSqnDKhWz8m
dxlHJXJbHE96YQ//bscOD1KStHMerUSK+4yvsrgRVqGrbg9oWszTr3EIIOMlswzF+vs+/7pf3+x9
KrdGOGCCel13PATnKNhHpJtN/Sw6+yu+2/DG9+Z2D/EW4jxTJ/s97GFkdcyQslzj2//W6D1VUJX5
hAXZNbbWwiVRXvFjE8yPotz/trLwkC2mFEyzR1VWt7HYqSMmnMzrWv8M/5HdYlhcnX2UU9mn7ib2
YkTFC0QWPqk+DnWX1t2dEUEFJyFNEeCiC0lKHX+J/LUeD2zd76sheCokyfL7vZkaPFJwESYenc9u
K8997dz3hqAikvx5skYfuWJqo5n9VAP+e+H5wl9u73tNPFZBSZNdNLsn5iC1h+Ecdk4ibPay1r8I
Ls63Z9CsrYokzl0K8bVlDNKFzq/OvkWTtXxEf/J9yaiKSOKCi2BaUEmzAgto/iyeS9BOF/cw/+AF
R4UkFX24lw5UhlJfDlVcMpollE3fbptG40//g0MSW9lt2xy8hiz/hxEAaHwy/Lo9ts7sykFrb0M/
NhmeWuQsHyqHPpbV/tJ0/K/7hlc8lmxNDj0/VDwaOzhsk33kk3eg3T3UM1ezK0ftlHMPHjQAsEi6
Q21tj1W5H4LV/vu+r1cOWyFAc8Fd4EUGxMo8Gz/mOfgncmnIQzXrqkKCPFCi97TL8Q4ivQ9ra/9Y
KxNjg25o9t/n1OJtFM/eQHIGuffZcoJHa/j3tk2uI7xziKgIoHZt6nl0UfxZgvnolmjvYNVl9tyH
pagf6tB+zEnwz+2pNHtTJWzrwmZxOq8BiLMBdVRX8h+NW/XnzQJi/vYMOjNdZ35znEPiBsKoEx6K
crd9BJdDFwczMvPbg+s+/zrpm8GzJrTqXSJmApL4sPtX0UP+GkAi+fbwum9XPLfEo67flkgzR1pa
x7acfjsF+pJuD65bZcVvrZZLgfbQMA39XKY9cf7xQqc7VrT6kLEMnSTNN7vwTLPpLKW4sUATSYNn
tTCd8AYLHNSzjeKlKEyFMp2lFDcG4z1pwkXQbz4TkdOIh2y+S9OSeSria2xDD5Uk1LCcsoqDfU3Q
WodXRxN5s+bYVXFcJbguwSnus1QU9hixvD2IfkJvmI9i3NTe5wQqlmvfRpA3i5rhvrKm6EOsr41E
pg4hje1VKNfAQWICSSYGMtNpOa5i/pbnY2HIGXTmUdxXZm1dSebTNAdJ0FJaJ7fwv6/Lfmob/v22
I+i+//r7GyduFz7xRoS4r9D8G9l2O+oG30TTodn3f7pS3gxORmhfCLmzlJMRt2g7cSwnJY5tMM+7
w0PoT/l2e8cr+2RB6K9oRCT6Mcom1LjvSUowuBp+ckKLMZPbw1RCA9jiK4ntOTBhet5lfggwvBKA
KIO+pdutUK2eSIIk4pitbcqzD6vXpEPTfSCzC47ZLq7dA2Qf7onYmFSJQ1W3jzneStqngFQxeH3i
Sr6WjqkU9+71C6MrYaiw3GksZ2ieuwQn59pGzXBoQfky5uFprgzXgHddggRqKdR2N3cAZ3f7VJWS
/5NB2vShB4XZj9nm1UMxOiaE/7v9WVgglcVGoA4i5wy2GvHGcfGS6hge9mdo7x6A1DiaXtm101yN
+cZFRpcNc8EhFTof+0d6HE79eTygby6uk9KoTqZxFJW7BoCflcoFouWV/5UUP8a+jKb179sBRLeT
Ve6aTlKeAS57FZhFg1l7KI7825yWL5DyOZmuH1ozKa5eVPZIbe8qan2Wx6senRVnR+/0/0plpm65
d5MCLLnq8nzdu32FrGcDYu2wOPYL9rA9xlnzc+MygUbVbZPplkPxfRfQcrmGK9SQfeehFF4UtMsB
IA6Di+iGV7x8FSxrukBgQeZ+jhfpvI5lvR2hv2WCU/4BEv9PkgxLKa4uyZ5Xi49/AM0F+mk/0mN5
aGNAwfOL/Rto5j/qVyZtPc3/UUE6s+xbHCJQMCbM/7Gzqozb2X2xpWOq52kClwrUGSYwk5AKys6c
sUPfF5ehDJ434L6npT1BNMFQ/dT9D8XVPVBUQV4X0wjXjdr1LMpvAHTe3lJXP3hnQdRq+S6t1t72
jT85dAEDCO3tuKOhibpYE3RVxpGwn+vNzhE/xolEnS0A/O+juQaNlGHL6j5fce9hHpt+KyR/Ascn
FBLkqTc1oOtGVnwau4Q1nEDneXN+IkpF3nIXhoAEVPHinFlztTBsy4mf1uwMusPbS6mJQmqRvNwE
eiqyiT/ZBIQr3ValKLweQPwfA1n8odjmKGT+r9tz6bak4sfDKouuubpWMQFr+o3Oj2vw8fbQGsOr
NfI9H3hmbwgRLk+qOrUzw1bROKta/6476rVkmNsnz+riCfw73kvv+hHqS72ph1Z32qjEUhMc1Ucz
Azz1KBK0xR3EOX8MIuvUHpvTZnBZje3V2jcPXctqrn+ktkH2FXaJ7KZoCbzDbfvrhr/+/iaxCIMM
2mElToGFPFj769xCD8qEX9KtreKuBExAGwsRD0AbkbKGxT4xta7ojpZAcVj0YdRZuMAs85Gdwu/Q
tk2K5KrXt72Mh+I8nvIjZFrus5HiwuFYSUKmhT+57YnjOKHyx9bdg18i6Pn9b/vXpF56y8f/GKfL
Rl6m+dN936y47MwHYBe3ENryyy87KyKLfB/6b7fH1qyrWvrOKS1Ehf5r+FYd9aCM4Ij1t4fWbEe1
7t3X3gbAkoND3KWnnNiHUIQfrMr0wqLLQlV+GSC2a7TBwNzVIzvtlzJFQ/HJP7aJlZh05XVhQa14
y7lts+J6lsgm3uL50n60DnNaj4l/rI/0EhoOgHdJG3D1UNllnLnKQ3d026c1XQ7ykR8tdGtGy9GJ
g+N8yg7SAEPULbfixqHo670bZv6UW891YR+sbUpur7YmYSCKE3t+71ijXLCR6L+hBR0u34/6FZL2
051XWbW63a9QeYEKLzKGsk7c1r400k22jRpyNZ1pFO8t55HglgRP8PlhdlLfNwR93biK95LaHiiI
9+G92KMS5HoG99Ltf7W0DQiMB/UY+Nf2/7rs7cn+O/hknZpDfjT14Oo2plrcZhXzMlnn/GlJ0VeY
nZZTcaTP20vx1T02h5JHJv13jZnUKrcLyZpmohlyq36D5nueWPcGIv+6Zd+ci5nF8jUU+A8SDVXg
jM2BmnO/3N72us9Wztx125a5bxnSKYJL/AjqkNrEea61/XXON98Ndb6hFHgvfdo+ll/7S3/sTvwh
v4RPEgwo4NE63PcXFM8tA7DS0L3gTzX6rIMxBDEAvwtpTgKVfqMTA+U2war2bRe1HYB5dplWY5mE
s2uCPeuWQHHcDeLMvn1N3YBOng5r030Mc8aPt42jOcTUEjfvnM2aCXIqmb/m4ddqPzvCUO3QDK2W
t6thcvk0ekjXQDQ02MWZgmNgqVZD1qwxi1rfdsqOrpUcOdqLfq0gq6vxWnrbJrqNqRa2u7lCJnjd
mNVj+ep+uRJk2Z9YtCVuFHyz7n3DUgvcOHeltB3kPaJ53OUjAVUFMaRqOttff3/jWn5nh+68Y89k
0+vE6hgPo74R8/I+To4EanV7EtkiKwcXodVrP/SF4IcaJ0u8VMCbN8z1T02ff2dgLjtsqwATc177
hqXRLbriy+G8htwpsKfm3ovLVsbunhuG1plMyZzBHBKQvUC65Te9E0GDE/SRxZisRfD37W2l+3bF
j3fwqlCRI9datukAiFCyGorSui9XTuB9qzI/g7zyU74/uTLa7H/EfN/Qar27aIDpm/ugfXLycY1B
z3PyRZsfGsF+3zaK5ttVEoy9r+kwg3D2qVo/BeuXXrTgzzFkJhSb/Z0XJLXuTdCGPVe4Wz+Nw/xz
bbZ0nLNXujYRQbiQoYGeSpenqDXvns2zt4AP4ulKqOfGU7yf+zM9eYfyaHos1mwdlQIrRz98YO1Y
4XB/8SGosg2fbptfN/D19zdxol0sUvkEOdZ6JXohi8uOHRUm4lLd6Iq3VqzdhvVaPql38o9fsH/Q
8njn2ireKjqodvol1tbpn6o+Ievj2H2tf0/L37cNo9uXirOCaLMdqOVfnZUnawYSR3/8VRWewe66
4RWXHUVeekNAEfpHPD82Zw/UO/ZkOHg1VxW1wr2X7n/O9JH8Fv4HXqWd91gTQw+CbvTrI9+bLVMM
smpdG9sdCQ7YyiOQM8ziDLHT++KwWtsWzsA9EeKiNY31QVrLB7+5sr44920ctbrdAjwVbg4ytrAf
joDcRbsfnPFOeySrF0GO1HDb0iywylcyTIT77Bo4a+fz9tMDCfHADHdcXXqiSpDN+dYOTo8VQGtg
4iPgdF/CeErCk5vY0Xp27vwLivfSoBLgv8E0zPvMst8jS5i4z7v+PEe82UMZL60t3zC0nX8n8rVZ
XsfcMLQm5vyJ0m+GJhmgEQ4hCAxTCqTmZoplugVVPNafQmnXEp8sAcYtn4lzEqA6vCvYqJQkYV+0
Yy0Q3gtqf7b87JlBWgJPJsl9wyseW3blwEMHJvk/zq5s2VFc2X4REQxiegU8YO+9u8o1dr8Q1VWn
kRAg5unr7+L0fdhHZVkRfnWEhaZUSpkr12pAUtyYZeRYp9H+8Vzju/N9N981KHNqH3Kpr531lSyR
s/056dIGipNGFhaDzhajDrgrX82+OIU2gI5u8H0avcQqKl25lmJZZSYS1DtVzbzhIC4NlJ+N0bYd
3FCzFVX937fo+6npBKvMdneulgCb06udhRCYjixbw4Jwl0MUUTWZg8SeAjBGUVyehsQ6enF78m/1
t+YwHYY3M6rjMi4MzQ5VBQplDpKxzr1/LwoIDV7MQ5m4IuExBEU/1CDrj3R47rvk9fuQJL87rJyD
v2gP+nzcL1PWS/dpSnfGWhZPh+CTqGKRrNfgTcc6qTpMTcmu17HbGruD7fUH69h84JclWop4iJaY
IDLZW3Gvea8qXk2uTFRSrGtoFdsMzG4PmvX1Uz8HYGIr/piJ8UIXFMEvrwh5ofqE/nxsmvePQvc3
7hKwxrszmZZr6ZZxxUjk2bqaEOVgJLO3gmoQjofBLGtxzECWWonuVbTloVnbg7sgProVSe32n2dT
xM8NZzezd+Y0TUHgCQef9CeUb9aDVcSz435+3HiIRn5/K7jhfj68azxc+5WGg7dcWTkkbvlHx61o
YPOxX3nszW8TY3GjFx3eN9e9r0kngwfKD95XZLluKz9tXEBY+M3Ou1jgBCpbduzrIgm3Sz/rwjyq
rSD58qCjfu+Ldbkao8miEYpIpwZ3Ks2FU7kbpNs4N5gFVbU1f3GBKKZgHGPhBPGY4jCEOV5aLqLl
DrC0Z67laVENSDonRhcFVSRDzNPZNX6+bIvmeqhqVzoOytzk2L1ot6AHVpzm9vB4f933M64M8iLt
sJYuYfUrsWsoA+DQtP5YskUT7lH0WkZ2zaHrdi0Kg187mmxV6jxFsum6MsvF0BmCAxcDSJ8dHMzu
A+iGD4ajucfuR8UdI5AhXA0QHiMr0fiAMHvdtxdqiNTOjZcCLCMi0EyNwnO5MphrZqAoritc3CBm
EJzIoUiM2PgKVM/RjZuTnzxeX9UK7L+/Oz9Iv5eGWvhKFx4zK8mqpy7hrgzgCjkLnKrBypLZAO1h
n6KKM7YgLfi426ptKRkubTrhBnTflp750QIzgjc6if2UyjmSfjKbUtgBcljuaT8X2URy8nWlQcpF
lczU4Pb/h412r+3FxdF0IgJy/h2h15/Zt6dmR4ZpGQNuh363L+pyLH6G7NwGmvuUYt5lfBbyWiHY
X9GyV19L8loFKZk18ShV07u5vduJrG97sYW40DRZVBkn/4fzFDDcdWVEludw1yqXFjGRNj/UHTlV
mY6fTHEWyHCsSVgeKSERhwAXjSEqH08+/1RXRRD55dXpR90dbN/Xd84cmcdkzQAZBfZvh8Fkp+og
TsXf28f5uBxKqDpAiOO5fSN5WzNcTQdEnICusemYlyUi4+HbGDbH55qXjLbpnBz1yrgjBybURRZW
/G1V1qFGAO9x+4q7kAzX8qpQcGI14nVypwP3RJRDnAqIxUPddrHbrRGfvlZlcHj8tfuvJFcWbWJV
lefBnkxogecxvXjwPtp+avPPj5tXHRUyassahrCsiqbGBX968aB+UcUkpT/o2Txnsal5iimMToZw
ocy1tgjDIMauf1t49cGh9GTYuqIShXeR0VstomuTZSFLRxdy6Kc6FvmXx9Oj6rh0qYaWarGIDHEq
4n7v278G65U9I9GMw1+W+quLidt1hk5P42kaj2F3XHWYA8WekXlK/MbnFc0QIyxzft1pkr2wfoFw
bZyB2uK5iZFs2N/KqUJYsH5tKSkufWb92VXrcHTcpxjEMD2SFbPVX2i74c4MtbbgbAXcLSMIWDma
hVVtGfmC3NvtWhEs7Fh50SiWY8hHzZ1ENfuS82UMbJVtDoB/u9G3mpTxQMqkz+kZ6i+ae4mi9zJs
K8OBWVomkrv9tsRQ9IpCHTJa1bIUDAOxB9Q7K2BRHf+8mRen0PR4//8dzyKjtVpjqYLOxjHD6yqL
i4GdPJd8ncnHYIbGfd0D1QaWwcd7U+EtZdQWawar9l14y60R28EAdBH5yuw6el7ckxa8jFoQmmKp
ZdyWWUzEB+8XXA0d/pw6cXLKD7Mx4E33/fFQFPEXV5YD66GlRZodQeHTaEiCU3PEIxWz9WUPwFRH
QCO/Pf6SaiiSQdM+b4rZwsIPdhmcqPtS93OHheqHyMiZZmVUu0sy6olNazsOon51Abh9W0Oj+4Ov
uspFVeOSSa/L5lGf4lqx8rNPj1A2ezwzCh/gSvYMbQZnK8xwz+i8eACUj0a8Np8et63oswziypqM
WvYOe6KNebCW9WfZ66glFAsqQ7cga+QMIcUZEZTDmRY06TzxAZxhEfOyv5/r/W6A7+7SvF4yn1q4
aZX92Vhfn40yyIiteanmAhr0QGw5//T5jT2HkHbJvsLv+ls6FmsAwYbTWqGzOZFYCCcWZqU54xTn
jsxGknVmUE0hSjIqvA7ScFhJVBX+3+PaQOtusf4yplGTZFRsyd/4SIawMYWHrW6KLikc++Kz7lMp
gieLFV0ZuLUF7SzaAh9Y8BCoj9WpQ/ngy5wgunxmOnitavNLBluDmCGfV7w2SBl8CyoTcfJQF/JR
7X7JaCkhYRssM/yNy9rI9a2kIvZxaPwich0dgkKxDDKEq5rKdgZZd/3qk19Z9hVv7siAktxj41I1
Lnlim5WWDelE+HjrY8uAzi4vK//4XNuS4VJjapgLLpXXoAPL/zRN4SEPPTDoeIEuHK3q/r4w72yN
lxTrO2BxxeS3B0KL+kDF+FmI4OvjMSh2j0xQgmB37TZ1LV47sm6g+QPJKZnLJxvfP/qu947fOO1g
ASg9BvFqnAzr+LjTqlmRvCxba9CqlFb9ugUz6NLLOBDFW2/ouOZUcyL517I01kzM6HbVfdgEv3ig
P3nccVXLkq0GZtuZhp0ju7AWhzYAxj7oNMemqmnJVI1+9XcybvHKePtHM02v+fzhqU7L8KwaOu0g
kNgzu9X8d1NWn23/yZuMDMxqN9A+d3ted9ldSOAkQa6rvVPsERmX5TfV0A0EQHejyU6T556XXSG6
03kpVfOSYQp3Kdph3HH0xdmqEHf8bkyHx/Otanr//Z3V8CqkBiU4dN1+jYMAQgkDPcxtlTzX/L6B
3jXvFSgxcIq9+fxH1Xyh4j9+dXvc9D74O88TWYJQZD0brR7B9qWe03r7NZR+2nhTVI/hk3MjmWYO
Cl8hFkx7Y1zs9TuFmKL48rjzCgOyJdsEAnoLAUfBtSbs4yYID95TmsoIUtiSbXqIdJHeIwiAM+dP
UwBXMAXGP091W8ZhoUgTLIsurksDd0+sNS/z8BQLjuvKLCOWYL4lyj1Nla2R7+ZgVNC9BhSTLeOv
lqouoWCIXucoQ4EhJR157i0gQ68GCtJ3q8/K1zI4E/bCJ43PUfVYsspugXoPGfF+6V0zrsUQ++uP
51ZQMsjRdkvT4Hi9CHu64MJ+WLiu2ue/O+yORf73QfzO2Ks2ZyNUqedrvbhJ3/7jtf4BBWUHH0yF
3EsYqCb8wEts1zjU5Dsw16d+A/7cmUASZ8RkAqcMFFpGc4Im50dia2I7qrmUrLjahqWc5rB8DYUh
IhejT7qFajbAviD3hizZ8eD1pJlCB5eOASTxxJtvoKX90hhh8txyScbsmuMyTwD3vg5DlaOiu5te
+gAKBk+1LqO0uGMBdYqqdHDRGUHcFlX2VvT+/NwlQdaNag2a1VXA98q1wHfjoV5BpuuIqTg/7r1i
7k3pRlwEoPRxwcvxulXxMH013GPFNTGce3sGisxyNNboAYFujQZS3zzbonWaaNwBFxY/7vg9z7W3
Lt0oSThaRtnnS9pRZl99s6heptKazmFB5k/G6ukCpveyHviOK21OuN2hEUvnpnYbJCv0EYLi1zQx
kG4ucYkKFmb+ynkbPR6UYsrkkEsBlAlEAHo3FVVTRSBoM/HKrfjhceuKochBF+Hbhs+X1k0r0H1k
WY+iVxJ79GvhfudBhS8d9UxdiuWRozBQ+8uJA0anlE59sL3kAFSZf4YTSt0APG4K2kfcN6xBczzd
28VYJLmKbqYbqQPLIKnb9Cd7zGLD7A9gQddMnGJZ5LgM96zCLavcheRP+Z9ZvNKWaGxkf9TKR9/e
8X1A7057CMDNW4YCz7S0KeQRr3w6t+VNhCffO5Lp6+N1v5vr2r+yj+vdV/psgMYM4M0pfZmOXVof
+etwmY9rstfT6RJ2qjWQDLIK+m7ka2OlIYDZK3iyl7+orn73LqRxH4HkfxzWmx4hlfWvuvu/sugm
1N23y7+y6PlRp+9+N/K8f0oy+DXb8qnuDSst0inlH7M/9+F8cE/eEQIXcwTKsKeqTPdPSY6pW80y
mxd8qkm24wb2BRHvbD8kCk8CIW4tmHHv+p1dJsdrGBuRENjwnem4HpxEnPo5Lq/uqT40J6p7BClO
F7nwbi4mBOW4U6QCMDx3+VZtnzsbmp91FzuTl3jdaWY6PTHF6WJL28E3Q+GsNpTTafO5MmOzRMVX
9oVr6dwUBi+/LKCIKoBsDVjKCfTW1vBU0TbRGONuD3cWQ35agAI963Krs9MVpfVb0sccxfUAYUZW
3FxAJKXDNCjGID8zmqwOWwjM2zCZ8Z/g0p+yxP7Q/+QpwoFxF+stRnGGyY+OPKsCwODzAg+7+bNp
ncds++BUvxZUwk/zfByGRuPyFTtMfoKAYHUjQ0aLNBiqaIQOb8j/KHovaqs/FxB9gVxx05UL7Nef
O4skv0nIMLDKbx2amnmfAuWcTGQ4FuMA0slfg19q/MrdGjEcAHI5iDXlDsRTMXWVkZ/8wYqC+QtH
JBXxz8gDVd5Au4g63/v1Z6vjtFcdpf/9/Z0z2AIxO+uAc7p8AZT6UMIZeE3kH8ZkTUAi8Wcdr7ra
SdVZKj9mRj8bITmEb5lNbH1vUhLXyXL2fhlNzD/vUAtPA7RQHAj/9XzvBrUakDnK9g8Zcx3XdkzA
ZFg4nwl7ouBxXyjJKZQDaBPDDu3bxksbHGj/YrqaG77Cb/4XPPuu65tp08ID6WjqTxBRr1tktfNg
spMFKhaaa+V/TfHOdpbfKBXkZ9w273f3+er8/PcwcN7sT9+ck3HaT4Mw+eVr6UMUxiO/WUxQ8WZr
W/LUZFWaryLaaBhXiBdO9nehw7Mpjjf54ZI1lNS0H+y0NT6s4Wudaw4ZxU6Sq0u6gHvgEhIsNWv/
a5H91QzNKxPDP/WgQ5upei7d+fhSWRlQFzQFw2OSEX71x1yzl+4irrFPZXlbt3ao75YEjgt66yvk
JGr/1IV2LObpOEOKoCL/Mb0qygHpfOzOFLtXrjUp8Prt7MKn6cy6kyD+ldLqr9lxNFdX1VxJjp53
GfTXgzlP/Uyczbb4Vk2bxkGqmpZM2mhy0kDSM0+dLBtja6HQ0AUVSvLcvEhXu4n5jDVdlqdgKEY4
eD5slXXqOx056P3Om3LRSIb3LtS2FjtdWP8HB8pJZB8fd1zhH0y5PIS7NG9Q5Pr/V+0Br4UsMT+I
7+IFNVAg6wwT8e3xp1SD2M+PdydfNrpQ3V6WPG3FfBSLFTPnw3Mt78b9rmU6m87W7NsGtFcJiCwO
RqYDcSp8timXhDjWuLV9k9spzQ2oSYGFuqefBghAiXPVlaX/ERJHvD8E0FYgp2EsG3IqRsgKXAlU
Oedz41eGjrtH4V9NmRe4Wk1e5kNgpZvzj12V0TZ0B8f+YbprFFRgEwjKpJr/AZAvmkp+NF0/dkGO
8HiO7x+Upkwb7DLSNIu30TSo2/NqG9GWk8/UME6bsz75Ccn6q4XPFuAcNPWb5dSH04vht6eFtIex
HzQXh/t3SpSQ/e9O8WvQSNrLUKZDiCR2FjnGlSx5XGQfOuczhZhe0WoGc98rmjJp8GwXzrxCKz2t
2V+bN8c2A+vYUB1G4AuYjq9UYVJyPUk9zhOr875M57ZEPhESs9aK293jFVd4F1OuJzHHgW+m0Wfn
goKfriCHOeRxbtgn0F+fS/FpbOYYjv+4hO3x8SfvuxdTrjSB8k2ZedzKEdyu4nzGw7IIjiFKop5r
Xjon6r5qOWsCI7XMbSMs7h0hkFRfSgCDu6Rfndz48/GXFAsjI8x55jqkaPI87SbU4jCatI2uaEBh
iL7zv1s4X8HhP9c+T5lnRhxMNObHtftMdAERVc8lIzRBsUqLkOUpI2MTrUWwohSWd0/dH0wZVE6r
obSXDPMCmvAzNmwsoP7n1c8Qw/imKaPIg9oqgq3deCoKaG/W4HJ9KiGGpmUAeV13eYvELEsLWr/1
YnntV53skuJQkmHjU96EZZGXXVqIIZ03qMytdpytY+K1YLuFPgHA/Z8GSxd1VmwgGUYOnWiI8y6Z
cc48RCOsFbVcbR2VWxZ7vNXxNyi2kUwCGlCa29znIm2cJWotwEvy4vCUbcmI8gmibzm1LeO8Wm0Z
zXz+e+HhkDzX+D6ed1cJF8lDCLRhg1LRn4Rpnk3rmWztvoMkwzUKq+Sip3k6gjm2RZ6PB+LJXktG
62xgaSBjKdIeJVbULuOQWpoz8364x5TpPlFoBp5qb4/zVQUH/lqYC59e56mseMJ7q/auqDQi0zeX
lNz/1AqwbOqo4RTeQIZ/T6gIaT2GUSGve3IMEhWeHQ21jrZasUXlksDOtTrXa2ws9VBfUel7DkPd
TUbR80DaRT7gcqvY4MdYzZNxNg/u8JPY7LnVlqsBO8+zkZAucYhufWzyKg47naSI4mwIpI00huXk
m3MFv+V/YcOxqpE5YgGwtDqmBdWkSxewOVu6hpM2T/MAhZfuGI+2Tt5SceOSudttp3U2vk9LA5FF
84M1vdHhw5TTGJhvzZVI0Xu5FBDlXGPbTHWews9EuWNFZPv11LkjlwKGxDC3LBN5OqNqvrKrBHFC
jQWrOi29uyg3l3obM5oaePhC4TmuuKdpWrHP5VpA3tZlnlmGcQba6khz/+RCVAIHRPLcpOyffXcY
25z7JiqPWUpGFhMLzFq+zgkqJsWTHuwmD6Ywo9gsWTCcwsryYmCx2eFxvxVWJHMC+21rgJsHB1c5
gXzjtNOZsfA4ZbfnmpcWdByNvqwRtErtJfXmMw9+5AMYw3UsH6re77+/m3Wgq/y5AZNlGhqQiXDP
XvOyAvhLnoBYwg3KxSRizss1yDE5LYCh0eSVfZSZ5Ll7t1xHwilnqI7AtaNwjJjSP3BMakxfNSuy
984LOlU1FWmeeefZ9j+sjQmmKPCEgMDj8boqrEmm/g2QGA67QTSpWJrLZkH/uQHNJHgTHjev2PIy
tKEDYLYqBEawTG0SZsbFh+jk46ZVPZesic5+ndt7z1EYkJbDdGjofII2rGZiFHMvIxm4Q8ZJ+Oi5
EOVnJ/w45FYyu1Xigc378QAUc/MbfoEA67ZnFFLSuXns5t4cFV2haVwxOzJcgQ3G0IZb26QjyPyL
7uC6ECl1fz3uuapxyVqrAsERYXdlOi5QXEn6eiv8BCUxdXsVJcdD4vFnVBO0f/7doZDlztgFK8vS
MtxO3F+O1bBopkcVYpPxCgu4i/Iso1kagOFpmS4ZCIt8k57WuYmg7HTI8iuE+JBdSoa2TJ4bj2TO
gxGsYHvhTWpn3dX3jLdy+/G4ZdWC2P87U5ZT7fVlRZbiDp7FgcdZ1BiOGYebDkWi+oJ0hxpxZZpC
hr6v5acx/MqtJSqfYQvC6SxjFOwhoAvwjg1IvJd+Lyg5N6Hx+fHMKPaQjEuoRVhlqB1q0gG6UNEs
2Dd3KJ/Yn15gyVnpcrI3lBCGzm3qL6X9w+FPpA32diVfC3nShbmAo9389Vvl1m9e2WlyjHe3/d60
ZLk170yyCUZu5sfxsEs/+W/AQ7o7f98509FG3zs6949Idttbwl/zzGVXXAJnt0zKvd7xo1GMY4kI
Sbdmwckd15DqDtJ7e3P/nmRXAbNJaLWZcxv6tIFiT2HGnPz1eP/czVXsjUumVfkFh6ArZmwrbrjr
o6D5ZzECDBtGTkbAM8XPtgdegrw55O7Nnfo4h8Qp8GG6g2r/jpxX3b8vGd5WO4FT2MP4nZz+JRHI
vxhfd6hQ9amMn3IX+1ckZzo15Tg7RUluHDTc7akEMEkcH8+gYnXkxLDFgr6ccsO5rX4RN8V3Z/kr
ZJokjGKnyWlgMa0LANhYnHFLV/aVzShDrqNVW4p/7/TAtMgZ4HDKuto3Bdr3nQ55DrZ9birH/fR4
ZlStS8Y4TmMDJ+3srbfR6NLE1xbKq5qWTNAjoO9ZWn/43g1GQmbvUI06+LhqzvdPvvPKg5e5qPFc
yc0Da8rFIaCTppAYuGbu6EecuLpT5F4QaJ97yaprgwF7W2II0+IdLPdGg49uN5zG+WqF8broKtpV
w5HsG3lyYa+mn19NG2Gs3jja7ZxHYyeiOa+fucjvY5GMmHZtmDl5jwOCH0fnuGYMz8orRqg5JRQ2
JgNuxGAsAGDikBjFB5KfbQpo++3xJlU0LbMU9nZmofDby69bsb7MnHwUuQGdqFlzi7+/UX/LMlf9
lBdZZ5DbKq6Nex11lRn3u/1binmsScZ4kJFb5/wsnKTqrCjUZcZVbUv+GYznmQXSLfTZ7j/OKwrf
uP0397zk8YyrpkQ6FmAJ1roSzHi9beXB8Poh8bt2Oz5uXdX5/fd35hs64NwGlJle7QIPjt5jabl6
ASiga81b+75B/ZYwtgUURIsJAqJGM9ZnGPFyqvrGv3lz/aM1nyP4At2QdDyUyzBMgcOyyzRXX0lp
fcns7Px4ilQLIB0JLG/gUuZmTZ12S7q+S1z3mTwC2J7kXHC3+kGfUQdrm808Yg1kPue2eSZIu7cu
eXFQIYLce3coDauB8aVd/gYWHB0i9m5uFs3LmV+TlpAf3pW37eFHi3KklV3aPEj4OiGraaMO/0fY
vJB50BwNio0kp4LH0QPvMS6Qt97IN3iWrki2DjymUe14W5yvMx4LjxdccS3+LQc8W60FxL8IL0aV
ncQIyvI+8XY9sLCNOgHINIoycu9cgPSK209VFGM6JTuvV+gSruXq3joDpK8gK63Lp7TY0LRk5FVr
GiPNquzCl+zI5wFgeePFJzpSKMUZIqcaNj9fAz8Q2YXO2WlY50tvFscmoJpXisL+5FyDi5qUDjyh
a8rCIDL4dspMnbtR9Vwy7WJbnaXrqXFxTPdcb+yPzZliQ+hywarmJT9P/KErLF4blwKKhzEwigB8
VOxc+Obh8U5VfUCy8KAd53mZGb2ONDzxbI2dxXlbaaFxDgqTk3MNYDalw7yN/EpAWYNHDWofPHYo
vQBk+5ulsTbVR/YL3zsP5DgF6eZ9kphhf54hZCbcMNkMfvamZwpFcFL5koeeme2woquMCzjYkA0e
ELnzPmzjU+QUaF6y3MYGSZ0ZZktadFNssf5oNdaBMJo+XmTF/pcpCftsnbsGpXi3MRgh+i3+aNru
qdCCKWNEICW3Mtxa3FtpfgUx79X1u4/PdVryx1BgDs08a/g1W4WA9GnZ+sHbOHnL+tzWlyVig3ET
Te4G2WUg/gQquuVrbblsJwf4/ngEKv8mA0U4WZixjJAy86v6CnkSsJ5Cm7A1j8wCe31QxJBFjCZa
RPby9+NPKsxZxo6Mgg9AYQjjgsGdiBGceWmc8QzVrPa+3X+PHfyGH9kEEtjGgJtkWW2ptyS2DWQ8
xuIj5lMvOjVKxXaVoSRF78x1m3vkNpVBRNjJ73VBbFXLkhnbgz/7YTu5t8qD2DCx4zx/qmA3MGWs
SOZakw+XT68uzlRUG1vuYcjmZypHcf7IcBESFrOT1a1xKYP6c73kH21A003RHz2rf+6QkEtfofhJ
kdbaskuI0uY2gs5rM0Z2OQQaV3APILQPQbLnFWgmlzRhfl3BgwSaK1JvkSFQ/o39k81zRPG5ZdGY
nsIlyIyEfoA8lBMs/LraSHIb23BZQPrJwyyCv7s9tjXVZpJ889i542ZAifhq+6CRmwshTiEjuhuX
qnXJMS91K5qO4E0IWNARpM/HeaXx444rDgkZkkI9UbZ2hqdsaRTXcGlvSHglRWdqmlccEnLiuECg
dturES8GZV8CA+HmPozKqYyqzIH6jcY9KFZYJiksmyyoYQjwyNlwJUFwBirvAGWjyJsqzWl3twYV
W1YmJxyH3qD9iomyPzo/83N/ClLvhfzcyfzgJzRuSPmVfZneX194MUARHhGLIdmJfPNDMUTF31M8
J87BSJml+Y5iQ8lZZaRbiDHtqy4QNM+ZH1GimSeFZct6sjOiIgMqpvPruBiR4xrxNr0RhKJMj0f+
wGJe1RED8um53Wv/73SJjlXuauHG7fXteeqGA8OVjIvm9Lj5/dJ4x8XJCWYG8pcaKApym8MPEM8r
SNr3e9XeJ8KO5VPwxX1nSdadZ2FVDWGYXcpeXDZYd+nPB1JDEqQ0NUoGivWW883+0rVGJ2h53aho
sSZ1wURs+12ueU0rThE52+wOjQP8BuKoYvZE0ncijLq+oYlJoZ3zeC1UQ5DcdZsVvpVXI6Kc9TYf
KnupzyMpqud8hFwhP3DDFwx8BRBgt7Jo8wakzGnqskBEE9PxF6iGIBm3W9msKBrBr/naGFFZdt9w
43wm/4tdJOecx27tyokN3q3i3PgSeLgpRwbIF3SYXlXnJZdNZ1BtGGZAr0ioprMBbsFAszlVm0cy
4mA2B9exGnqt/fCyrvRTg8BID46Y5zaO5JqXjDK3YoV7q/H4BF1zR9/CpXE0R4TC9fyWXjagwFuQ
xbu14Cr3V37JnPA/szFfirr/8ngAd6tksLRymrndSg7NMoyAnP4tf2evnR+1CZjLD+s5bCIdZk+x
EnIJPBC32eaUPtKRNpi03Git/ywLHfOaqnHJgFltBYxAhuSGMrjINJCkYK8m19wAVI3vy/POb7oh
CmHQvnubOogy0IhNsVZvSNX2/vu7tp1umodmw84X4YoU4IqyVq/qMpQilbpCY4VxycqzuTs1Y+dk
/Lo14BYUUHcvTK4LQKr6L1muNbTblqPG/UZmFLzQCHftgOriLaqeS8Zr+HTtQbaOY5nQqHPt2Hcc
zd1R4X0dyXCrcNwyPhd4JNRfB9R9Nj6iwL9Eu5y8sItNx3/OsziS/92stV0aMuDstx3jDzblvh+t
Az762HwV0y+TGYJyJ1+dDfn7ls39yWsmK1rAPX1ZrWDUzJTqE/sMvtuhuJYWftFX7BrOLjDs86Ed
3cTM7fPjEewWeuca9BuxIV76YcZ6fnU6A0AvvMAd0V7MenzrivC0VpvmpFYNQzLiQnSm3RYuufnl
cZhffBZnw/HxEBTbVFaa3QqHmfWKMAIzod0SbaMY+zhzoPGs2USqOdo//G4JUL7UM9HjdOOOiZQO
PVWr88OnwwEJsJjbuoSpahySLSO+wut+wThqO+HFgTwlCxCYMiGJZ4HGgbdzeQ06diYuCGa5cRh6
3atAYcoyH0mAeAUPDRxBFcJRYGi9WqJISlTYV0F7nLww9dv6z8crrVoIyZrLbgsaEkyIMpP178EF
LYk7H8uy/Oyv67ncdMATxULI7CRlRvySOWN5FaMB1oNhMePeRl7/8SAUliCDvyq3WJwBAdabGPpL
59PP9dbFHal1sa/dou5YtAwCy2bkNrNiX25rPTLKD0FNj0HZxEMWaA4N1QRJxrwVTQOK5ZVfh4It
5yXcxmQOM80iq+Zn//2dtblj7y/Z/mTi4fS6EgaV4TpMemv8+nj+Fa9YGfJQMMMgG2f5tdi6CNS2
h4CBQgVixtMC5Lv/V2ANoBj1nzucZIhZbbKy5lOLLQtZOT41cTvo6jtUEyW5Z8KyYW1mPMy4ZSdd
GNCD6FwWOTT4+XimVB+QnHQ4tzYeybi8Q6H2W+VQBJj5F1ApaTybKmwuY8cGwSyrF7gEFAiZL2YY
CRDLWbYDhvY8ceosotBLtJw2wvVP803FzpUxZX3mWAOltnsb/BNqwoYifTxVipNJxpPR1epbXvP8
2gAC3EZBmH1dVvfArOrE1lDTecV6yKCyDtRjS2NjwefiG1/BWNtF2jIN1QAkk16cueVegAReVwkK
4RVviTMDGYvcWRnYtqchDTlkxZ+bLcnEzd6CMnxr8SuwgyhRZWllr3HbficgacpzXU5Stdb77+8O
EohY5MuK8qGbn/Fka/JzhxLexwNQrYTzv00zOtiVY9bezcByd7aIuQmmmsXUuAhVzyXL9nzcvfLN
dG94c7LsDELbx91WtSsZNEXRme87uEs6lRkZpIkmGNxzTUuuedft8WtfYEZGKK1cm0LDgXC3y34o
k4kECNO54DhmV7vJo5w2cSme0gxD09LNGkEg5o5CsCunQ1JsPMYnjmb1lcIXGGT6Phqv5lOlhB4+
ttvdu83YFdkMGpeGXUlTvrWIjje5Lghy13TRtGS6pZPlfjnW7OqaX8feiSYgNpm1JaBJEToBd9Uy
SBY7CBwG25x7N9u7GsMvoZPiVrW7//5uWjzmBI0fzPzK8vCTY5lDkm9U93RSNS5ZqTeMphCAUVxt
m0RsCMAC8u3xbr9r/5hyyUD9kBaM2yaelUws/zFquoBDyrNvRmd9efwFVd8lU12cKqiYC3tqvSKp
CmQx+zl53LSq85Kpusyq5wAUgrdelHGWh+cFlT42C5+JF/uhDPaqysmAti7i9pVb3ojhd1GYTf/H
2Zc0SYor3f4izJhBWyAGMjMys6qyhq6NrKurGgFingS//h2uvUVe3VTIPjaxiIWQXO4uyYdzzts6
/Do0fbm6i9sGay3RAXI6rJNyT7JnBri2zCN3W0xfMlRvchdWV1CaZRr/qRxEPmZPV0ShkLxcuDV7
Zt1mAzZ1868Ink/oBaDaemSFxsilW6ixm33LYP5np7TPqCc61+WhPgnIZP/kOyudKrN1MvQwPIL2
9jU0DJTTkZc6r07HdlSyU0E7ERYLnnXNVP7NGifpl/b73OjgrhT+UW4Tz4KuGd0lhyn156k8WXb7
bLpPpgGWtunQyeo5juQQUPNhz7VbgcAhMM+C1hHyGZf70tnd+P+85zC05AkWs6OuVWPoEI2/Ee37
Z4vRv3t/uDjZj/uf+FB18AnJI4QT2qeKArQ2AjCP3AHFwpGmaN9z5ACZaVGe9TNGrlvru1eGp2nW
0V5/aEwYWjq+TcMzGmrl9c12CI/AIBWLtfxkLuuROx7GlxzBUvUsoxOQ2a3BeXCp+Rra9h9CdICh
im21pVN7CT3aEAqCCNwj07kgeOSIrzMdXrxck3tR7KocFxOsatuy2QAtnwWPvlMlTqYDGlMNLTuE
MZ+bwYbs2cROpjmeyr7XXCRVcpGcATHLzMnBOH7rxx8CGOCh+OIC9LPUZRNUU5csNWD1NrvAGbzB
t/fsMShNZp7mXiCxcN+YVAuQ7BUpftcuOnC8ARYQpHQ8rluagNFl0X1AtQLJWu1gcJjdruCiAWZQ
4FtXFhwqbkJibo+ZvHf0IQG3YLATMRvbtfLXT43YNE5eMWs57EUdf3WWnSwA173h5HNqxAvVIaWp
Bpds1WhqC723EElQwnlZHjDS/r2/mx8eHpCIZKahSRtvW0EA4qIJjZVvW/XbM2+CgGT407Ev7P7t
ncyJMHKHLzv9VOGSWHSD9TivSxWxWdQpzkWQaBT2obsflrML8P3HDGcWYmdfKuvXnkZF/r3XXRJU
eyAZrm/YhJkViEfKHgHZNkc4x1s/35eRwqbkXsq2tOZ1dkh9W+gStdmTa37rt5ctO3Lng1Qkk7VA
6OSyLKtultv9U/T1D1qbR0rSMbRkrKHl1Dl4cqtbkaHr06XD8Gu12/HbfbkozkA5nCVoQecppDgD
u7wFAkMWeXWVRWNuaA5BxabKcS1v8VsGlLvqNqJC4EqGjT14/XIobew5ckBrCwxqbwNOqNxxEex7
roqdIS25LxvV1CXLnU1qjaEAcwufL8vymB1qEMOkJXsVwNikTs6qG64fl6CpkRuYLr2hw2BXTXv/
/52F9pQXpUDz+a1sMycBc5d3s6f+UBoOk5eM1HWmDR0+YEcMRR25f2wTNb26Kh6FkZrSycoW4fsA
38It0vmTe17EvB/L+u96qLkDU5eMNKgKz6sWn99W4kXotUzq5dC7DENLRkpbVwQOAYlZYecRuvKG
YYgNXavxxxtqyxGsYg5R4ZFDLDYaOjzRJb2hwyj4+HCy5QgW3fIAaLh5das3Kw7REhZ4F2/8OrVZ
HFgaB/axi7HlwNXQD01NhYEbPBpT1qz+a4EjQNHEoUuqLQevhq1cSB6GOLnzlp9Et/kPwLDvXu/7
ANXkJVtd2rFnHnHAZrql3TjDMcbh9Pv+2Kp9lQzVttaNTxzpVEI5jYw6JJHZ2f/cH1w1cclO2TKu
JrUx8QFA+/WD9ScP3o6NLFnp3PlztyJWe8sF/+x4PN6C9aFt3eTY8JKVFhSdAw2wh25leR1Ar268
Una+P7RK4JKVehwPMa8E7x0YCKqz7VanvDHo5f7gCoHLUavS7wriFJh375aXpqsiFJ++DpWhmfvH
aBCeLUetqgkPsJbg+itekLYpXt24i8Wj/Wp8q56MS/hoXkNNxFy1EukubDlmj7YK+BvgxP5r8vC8
VuNPZjuaTJdiF+QYVk8tsi4eFoLNODdViAKIY8YqB7BQXFFnyNeAMtH8y5//9tF53Y2aG97HdXaQ
/76cd8dqmY2dY2dQewNcRtHOM4SkDQimouVs/4ezXScflfgly52RI62MvMUqthpEIH+hX/dEhaZF
WiV8yXjX3O1mc4K3tMKf6G0918zS1HarRpbsNq9sJJxGPLsrNj9whGyiLvR0oZQPU+4QvmS5xdrn
qMDFraNfczRCzSW+ULyOozjBzSVe6P4WSGkubf73fWP++CZiy92I/rQMbuntnOL1b/+PX+GZvMWV
q3EVClHJ6IfZ5KHMKIer2Lx/au9Hq7s/qXRUbj500NVdrSCzvAF/87KraHUJnwDfCB6pJuEXL7kv
HdX8d6m9M4VVhFO4AZf/NnHQ9U120vQ6xoWP+6E9W+5AdOu8HkF3h8tOG+8k5eK6PQNTCiaW5Gf/
dGwB+8LeLcBvmNuDqK26sbX6VfES7UuF0JXnqKQj2e8y77UnuQ9dzc3gTI3hzUDw+ODMJfsFbUof
hBaCfvXqnotyQ60v0+yqwu/IPYg0H3Pb2GmmXfPWgXQeZRPb9Om+wFX2JNmvyIKFTgPeJP3w4C+p
4RtRzVJAUEb3x99Dtv8b4rZluOoOB7qzVgNkXmX/rLn5HFbigTvIwbjZS8/eGi/USEmxErnlEBg0
gN0CIOWtBCjztSwrQOdxu4nsUGwgz5n/3F+QYjNk1Op2JNXqBojpDH2fFNM3Z3ji4bFjUm5AbNwa
pRM2zLfK7Qh0r1G1djHacjR7oZr6/v8743IQ+cs9H1NvnSSjZTx0DzM71Ozm2XLvYdVMBa7NuJtY
e6IhLJ6cydGc8Aq7ldsOAbEEkAUDR+Ncrz8QCSkiMCNrtEYlE8lsrSwc52BFSHfxWjwgfq2g0PYP
4apAJtLJO9trY6zGTudcLGe3Jk9+HZXrqtlOlcJLpms5xGj9EBJHA+kn2/ZTNBzsVKciYtzUiEch
ernPcAmH2TDH/Q3XjlXCQsOLnW7W7KtC9nKXIWnzSngO/DHNwOTxPBlxqasEVM1buikPNA/ERHEn
3JwMV6nw7HXBl0MOQO4ohLL8/3xgJtBqbvmIyfU+Owci11zDVWKRzLTySc27Dom1ebrkwckfTubB
d5bcQFgVFAQTS9bcLCKKt9DZxsfeW1vN80QldOl8zRxa5P2KZ/O42dcOpZeBryubUui6DEnrzd4M
yG5EQ13xk4/xHLzNiG53luZWqZq5ZKiuqNA7luOU8tGgliBnvZ54a+iqIVUbKhkqdZwSXTQGwpVl
/7sbugspzS+WqyNfUQwvdwnmdT0XToHH1TKGX/A+5FEIqPez40yGxlAV4pH7BHODzQ4qVmCoxvCE
xiw8fgxNkEg1eclQ0VM8AI6gMx/HelrBTpKLCFSVxtNidP3pvsEqdEduEiR1029Az2xuHBQWAG/1
6j4K7LdCJ519qh9ccWQyXdIBvL/xcfMbWRihrnw9gdTlO7ruH9uy98GHri1rU+3D/v+7A7wJp7We
B3h8tuXb1SzKfIvNza6OMEP4nu1KBlzMa9uaHJrkW240euXJ9nR4+6p9ls7Z0R0oaKpwh82N0v40
5n77shbmHNkEL5X7+6ySjmTEpUX8cEQY8wbc2DyhtuGnLXeb+P7oqveP3DJYdK6xzOC2+B2gk8zj
xdl0n9eQxN3e43S1xT8rf7IBft6gm+r+JxULkhsIA8YbPyvL5gacEZF4PRrwprz8cWzw8L91KdxG
0oE4FyE3EiRorHzG1fDPsaElmxZ1UFC3wuE7VAaQsWvC+Q8BXnaNWBQhB5kq0WlpbgXBbF+KogE1
PUoUKoIGmOL7NPLfiHZ8n7KflPiX+4tRKK6cEyKbIVYxtDaAIdBBtRoiIm3zayx0XFCq1Ug2vfai
RRdkbl/clZ7ttXwuxg1w9E34ratZMrjrC6vQtu6L3/fXo1Kq3Uu+8yFWIEg1T0VzaxzwaRQgRl01
GqWQlLP//27kekCcfA72B5h5HRmSUC0lz+66HNsIudly6Jce+OIME28yZBNuIrcuusYa1dQlx5dV
dVDlDDeXrrjSLnKDv4NJc8Cp5C05PrsEmqufY9oMWfMl0tHgqWYsObveWOEdMmwjNdmtHtiD6Y6P
JXoS7muJanjpylIs1ZiZA2aNfp3YXR9oNiVgGrw/uEIkcuXYAGDhtkSW8kbAPOvimavFPFeNLDk1
3yTcaHBI3gbQrZjt1xwggcfmLPk0umRWDXyM5jYYrzn7GuiCs4rLiVwrFrJs5F2GPPnUAWkDROlI
U4bZxXSPqZ9cKbYXL4LMARKZyJrUBbu406EGZQ+F1v9t7/1AJ2OxIZKdJG+0i4iP+dktddda1V5K
Nlm5LuVbjVOk3pAKGpqmvyLdqttPhYLLnZNgP2Zu50PuoNFcgRoxR4JNb2zR9eSrZi/ZZ7EtPVvn
GeN3KN0IW+8vo9dEiVRDS7ZZOaXlowkAt8CC/YX+2LdV6C6AuzZ/cJWVi8QssASGgJ+EtlCcoYGX
MLYmq3BvrB0Tx9FhRSpWIBeMbWDTAfo3HkSGPfOEtis/rZWtawxXbK3cJclCthFeVvNLn81cIOtP
g676KQx0s75mPgdJ4X2XoPqOdJIKo3W6ZW3sS1f2X6qWRlZA97zWonGTCtcgQ+ZzzNhw6tC6rJx9
ZgQMWF7zMG7FA+5SGjev+sS+Qe+O7IC4pmt0BZg0J4HLR/NWecGlzoPY9JzzfSmp9loyY4Emeg+4
f9alMtF3UwRVJByuyZmpdkA6W9FH0YMaD1EBcFLHVVudjaCNClqfjk1dsuG8rBqUwmL4JuPXJmRf
nVBH56ASvGTDRcXXDVCjzW2aOiMBGNJrm/HXJqBfWi0FgkLycgXZhAKJMmiW5mYQ+zK17Rx305wd
k41cPTa1BiBPgIh+swBREXnbmEy+q2vfUuyrXDzWuBNQEDkGHzIRrfxz0b5m+TF9lMukgsB1BDAp
7Us2Oae8686W0CH8qQQuqWONKqAlGFb7Yvh/58GcTFRnRCqBSJpoeZOdD7mwL9aI4qvOj0p0+RHD
11xuVMNL2sjXwfPLxnXA1ENiAIxfM/T5d9axm7sll0k1HVlYX3jOI6nsU+Y2Z9CXntpaF6P++NCy
5FKplk1NaFuO81g0xXPubFGG8Hc/Fn98WkVdY2nCsqrP7P+/85WIadoiX3r7MiOddeqr+hVosnYU
muzfwOOPAsTXR9wOohb//SGbmL4gGdRIkHKLWED/tB0/9Eaz/odFvG5ojouADbbsCRAgIrZB8bd6
uhDMx4pkycTgWw2OKceEIq3OlHo2uzRZ/uBr235Vw0tnSUCaecl7KFKBsIILUlqf/PKnI7yNvmfJ
nX9AKUOl0FLjJe4v4KfpInAlv/i9e1p5eyqq9dCN3JLh3h2bO2LLRvsSTOuckl4UjxxxjPu68/G5
Yslo78PMRM4o7iS1u+Dd1sZTaCFc6/0pa0QVDn1DrqdanZxYZQAP6lXeExnLB1Q/nfKge2gcHWi9
wtbkkirgNS6zaPAJTrtXc/s0gZTYWbKE0vHUNmtyfyEf+2tL7gcsG46QvzCLW21aqGfwS/PicLy/
7o/+nzrw/71MW3I5VdvkTbVwujzOHvtGKi/pSH4xZ4BEhNTaXqe8eq7scTkZlu9HZpvpHk4KHZCL
rdyZ1UKMVXFzyIvFP4Xi2RjOq657VWGDcrVVbXg2HUVT3Ex7/FzV3rm1/Cez6jWXXtWeSCYeOuaY
dxzDh90YjeBGN3UVtaqJS6dz5qI9E9BfuOuOXTqK/hL2a8y18L6qiUtHdDP3K588eFZ/cd0I9+fp
BOhoXa5XNbp0QrfMB0slKYtbN9txRcV5BhvBfT1VDC1XVJmbQYZ55cVt4Nl5glPNzO//95HB4Sbj
0pVUhAbPwZNsW7el/RQEmmv/R95hH1c6ibOl8vwtAH+bkQVh3AXlmYBba+mGPg6m7hoOR+5F+4ek
k3hcvdHLFyxgy6eE9jyppylmlg4p7T8vOdlD7OPvqvruSpHn1oLjcpvS0J4j2n5bywsLqtTKWQIA
tc81bV89IAi5VX+aBL96IX9AZhuA0XkMZoXT/V36yC72Sex68W4S5czBf0BIl24LeLJAqRivIe+i
zNOdq6oPSCYNoBTugGuiS7PWOee0SyaWP7SV7vr3kf7u85fsus+GvjCndUqHLgN7ivvAJl+T0FbN
XLJpATJur3dYn5ot+v348OAszinkumI31fCSUe9ZhS2gkHxV58iX85iv5FpNlcawFcPLYVZj8lrb
n/M+Ndw14iDfWSsnWZgOZVc1vBRrNQHZVVh1hoN5MpKgbS+Ms8uUu+f7avlhyST2VW7SpV6xzkGF
fa1X69kmT/ZYxE7wibiPGX0xvTxmqKYZyufAfPABVD3pqMdV65KMvlpnN6Q2dqXgU+ITdqqM+ZTV
uoKjD/OI+7r2776zt61HiaPleTRt6vZsFeSBk/JEvTXyswu1gVU1P9nzACx+84LYoeZeqDASOVZb
DGA0A30tTTuAeO+UeKiO0Qytkpdk3sXoBPbs130quJe2W/aECpNzZfWX+3qgGl4yb6cz2sywMXy7
NcmIRrs848loHInx7LshmbjZhj3gN3C9BMKjiEqyep/mQliak0o1ecnCHVRc0yLr4EDC+aH38yTP
wavp6mSj2FU5XLsCUKWzELtOee9FQ/ZnbI7E9iEWOULbzCAQMnpIfWPiWrl1tIAoe6K6pKdCLnKI
lgIye7YGOFYg478ERCR0zL6QSoeO/yEe+z59yYadrKM1kHP6tHfnz6gZj42tvAAo+nOV1dfBZd+8
8EfeZIlB5ngsp7fW9o6pqxy0LTkFkw2p+pTisLOWIVrYfPbnTPOoUO34/v8752F0GbGmEgrlBGsd
jb5rJA7gyTSmrBpdMuXKKpEuaticllN3MrkASRE70ISw74hkxtZgI2079dhx4SdVTr46xaw5pfcD
54Nb1H8c7TuZ+NtkbeUgptRung3+UvRGjFAc8PFr8IN8cU0du8auPB99RzJmwxs31+7bPg16ejEc
crHJdPZGGLXLPt13dooNkEO2q7u5WQACuJS0n1jx1vJjWilHawGz5Wfcw7jApmTzn5KkbXPMxcmx
2s0tPLNDtiv1SP/GR/E0LN7VEJXmGqCSiGTJfB6GDjyrfZo75sVAvM1EBdd9YSuckFzZYWejaRtV
OKWNQ+gUh8ZotLEPzN/uXATOeISjCJpv7it7p54iRPQOJfx9uqz088Cdi1+E6XaoqXgfXrJZUYcF
qNabMbVE9YcGBLh+wfZ2X0Iq4UtGi46/ockdZqTVErJwjIstR+YiJkCUoQc+4QMDTvpEMwdz5o8M
Gl/bJ2NarqLQVWx9NPt9aOlob8BM0zGUhKUW2WIX4WaEnzVu+MOiHQwtuYKuqdbF9IMxndnX3AXZ
ADBSiunPOFVoNygjln1pB131qGIZcrjNLMVKUHM5pit4OaLOy5rnOZ9NjV/+8JoNKcmhtsobe9iv
Sa+0NLyTUwFp3K7YZ9r18Wx0jwC3Qzf50sWenSUM6ZgWHQpJhmRS7oef76uZyhCljSpF19GpqMc0
M+3EgvuetuLsEp2dK84HuQV8dNYxzB1YCGNVFwVouA8RbzWJf7KJe5rNLPEz9/R/X8quc7vCvDN2
lNR5TWa2Y4qenXM3jmfUdz2QotR4w48ktQ8vvbksKrzZWLMxNcKsPpGufHFA/nPNUUSm0WyFtsk9
4SBjQbrGqsa0Y2MYb944xk03axrOVYNLznxppiUwLIKdQPXeaFsXvuoKxD/a5F0yu8TeCR6k0Na0
zDD2svmH8yYCF29Uo3/PQJcsYFEij/5zf4dVpr+v7d2H8qLM+LzC9MPyX8v+Zgav7TomtVPFwOwy
ljd+DNAWS5I8+wS2l6keKHQJNHOsF4k/6y7I/3lEy3eZ3eqlEJrw14UNDeCpyJc+rU5IMyVBjMvZ
CbymsR/zJP9KYv5NoDsxP3upjd/xAgdw6S/D9b4gP+6bxhwkbZjsbgA2WUOui9U+WW0YjXtCKivH
N8bLv3K7SIsgv45UcFCV9lu0mv5Lz9uvc55H+dTqwlP75z4ShaQ5eT6M1VJ45Mrd8UvZ5EW0J1rR
NXbL1uDn/bUqFF8OmgddTkKr28iVGYX5ko+19cmch0IDy6jQfZkb1aDCCkFiithR5vzVVOMzIug/
2g5snVUbfCHtGplFc+QFsmuOdGCLnLCpYiClX+r+vBnVOaSD5ixSmFYonQNGJkzUAhUTIkpeMhsv
tPzmAmPSDtzYHZcIh0S0lodwzrAO6Qj3QIDBVwbrqk3/ZBQtUuuGxocq9kOOqNdzg+K1FW4OXL5R
KJIAwSM7q6OgvqBI0war732tUn1n//+dKwpyMXSc4Tt9/tPyh6gyupjnb5P1h7Sv7XTkCo4dl3uX
u6IKxtGh5Oo4PTm5vu8/+cGqwzRQmIbMm1pUwzQFNhaxTn3SUCfx+Ko5LT+Mr+8zl0ybBg1yPEXJ
04b5+bRGrUWZ7yUgiWYrSSfTGY2f1VKV01+C28GjkVmZFY0W6MrjKuuciUV+wIzu5wCiAD49tHSi
SLuMxVplz4VtZVyj+B+nCjFR6VBZnc4zWwqjmsa/N+wkzVg0uCEoZfq/zHqO+mWOXH+48U33KlHY
WiAdLitYM2vggk9pjjgFBxSqF+bA6V5O5licauOLtVRxvv26r6iKa4tM08o7y21Xc5xxbbkR52ly
ioiEmvenSn8kp0F5Y3ceFXPajOTFJ+4T6Q+VIWFXJBfBgAJTGMGCcEjNorX9yhdEFchf92WimLfc
GI1yLMCSCcw7yy3QW4EyXVd6qtImuRO6scZ2DW2I2zM+CfGlRRNPyX+7OVLO87lxn/zmyhtTY2Sq
dUg3ib4egn4cpjmttvXCgIQ4Njq6UYXayO3QrU1Fz63WTC2nv6Io5uJUr42uj1vhPGU61qBCRTH4
ZMzU8ZYYRGBuBWICMiXh+sW2NuDHvt3fZ9Uidrm9c9LDRqaa5r2Zens6AZgAU4iKG6EjDlCJX7Lj
MLRs6ocY3u76BA+Ni107yf2ZqyQknfQNW8rWnMiUlkF4CecNwAAX0gxfyi6MbWx0Nf25/yGFL5Lb
pEuAEBs2mttSn1XpDLj9rvs8zvxqU/eCctrILd8WX/caVO2HZNSrUU0TJ4OZdpuBKhnzeRHFSR9U
UuyH3DBtu0Pet91Er2U4B2BX2H4u03DwziI3TPfe1i1ACc7TjbRdzAwP5calcah4Cy8oyZInGJsI
sylPFzRNRw4B+IZlWW1kZ+IQkCQ+IV35fdMkW4eymxRNi30kummMplVH5qvYWW///52lWb2YVn/c
TGTr15NVZY/bmqNJr03va6lqeMmQ29K3hDmbZuoC9gd9eSePrA+TxQ6EaHFXkRlYXVaRFrHfBRVh
9imgReoUfdS5mcZNq2YvGTMP4e6qrlnSoh0uLnqQs8Y8LY4uoaNSe+kUXgERmm1tv6SCZo+u17/a
IG28L3eFG5J5Vn1zrgn4Fey0cWncBnZEjRLoWsKd0q5/AVz5sYuE3EYtiG3XJc3t1A+qB8NsQUNs
DIdq5giRO6jF0vVOPrtLGk7ZqXZaoNY152XqkiGzD4EH4xuS/dreQIay85Z0Bhe03/N08YhGORV7
ILdQ20HNqr5ylnQq/+3Mlx61TdO/S47yQnKddZ1yuxP44CEu91ED2AnUApthpS6YF545F06ykaZN
3dImp64O/76vTwpVlRlX/cK0XJfYC+LxZsJWGtVgC7o/tMLI5P5p19y21qvJkgahf6634Ao06rit
M83wqplLNrwtIekBqL+kLQDsiNO+AolC85RUDS3Zr9uIsmIBhMIKVDq5a2yaOrVUCUU6cDthNqB0
gO7UC0mAhICEa5ksmQ7ySqE1cpP05hPu8wDQRRmwfubwQRRjYiEEP2hilorpy0VspjsxTwjsaQNW
w6Ypr83MTvN2qBUKMT7JaH0g/nQAn4DgK+/SZ9uJNZpHl2JL5eI1p5ha7jCM7G15tG0iRj+aRltU
Mtn/f3fSrtva5DXwmtPVdy5juTxW9RCv3Xw6ZEZyRdoWZBlKlzORlpubOCJ4woM7qnNdy6Vq9tKV
2bdnm1sOdL2bnGfL5leekUvAdFEZldwlK+2z1qjKKlhS3oH5KvjujY5GLqqRJSNF4L+qUQGDkV37
ymj+5LBGM7RKJpKRrk4TCteDssy2H3GvT1pUOjbLwRirXIpWeSEiGBRHU7PdyHgaqQFWdjfKFhrd
VxmFaGTGiMHg61ITzB/4p6eg7q5Z7R9TdrkOzRz6bR56SH3p2rPZ+s/mBg5nqssYqWa++7V3tjQ4
gGdcBibSzn6ZPZqAYvl6TCb7Xr8beTZLGtICIweL8eKGBki2LO+Yc5HryUhZjmNdkSpdQHz9p2fE
pgkQQ4tDYG7ICks2Wqwdsiqi46k/LGA29cF5Ixzi7A8qMy6bMdNc+hSnh9wGTNjMifDgarzhwbWy
OFzaqA5ht47m+FBtr2SzJXhkTa+ripSyqf/koz0DpX3UdjVRJNX8Jbt1+izzCB4jKYgpiJnHjWsB
zAzwNkZZvhjrxCsPjJd2gCf7IaWSS868DRCQxsqtdM6XqYnC2kNyc7YAq3jwA/sV9J3WFszqzQl4
SWk+O12CoHz57Aah7jGhkJdceGabgm/zVlnpADKfon0h3oOJpjR71URyVePv/7+bfVuazRIAlTpF
SDvkyY6TZ55dr+BVmhWOaL94fPZdjfIqdEuuNRP9hlg1F2vaNQ7y2PRkVDpKD8V5IJNJuIR3i0Xy
DqX7aN2Lt1qE47nw/XlKCgYY3OS+Nn38mVCOsI7IIVE+Gl7q1DZJRpstl3ZtEO/OXa5Jjn0oJBBc
SQaYDx2g4BpQRc61V0eo/7NQokG+H5g/BpfMbwOMQFhWYM8yjeziFtUJ9v1oLuJ0f/gP6xhBLShn
koQ1FzTIOQjRYuvsx/nJHROETBL/3F/Q9K+7QytkJMPeBjN4kLtxoA+d4bG4hPeNi0XX7/ZxnheL
kK64GQNuy9C35ee1zU9DhQdX7Z8CZ4q3+d+pA/1dwJO5+w38hbj3jKR0r+jVAVfVsT2SE0zULrci
5yCVAxxACGhEC3i1OVsjA2WaR3wWViidtH3toEgqzNkjQ6qSiTkZjEMXGwy9b9k7h9Ij+DZtTuGD
UhqtJ4JcGtpqjE+169IZu4zwg4vjQjCgFgZhTwx0HY1APnSDmLV0B2ZDO7d1DZZTD0WYYi0iv/46
2d8Kamjm/qHjwAckqzaIKNtl6OlDKLKHubKekJH+Tprx7b7hfRjvwPCyXfvWjHBEwR7RnXOuXSMe
+CuzeNQgCziQX7aWJkXxITkL5HOgL7AGmhOYYPZ0ROoG39vNvq2hOKFGeai2y6EVyTkhA5EItB/W
7NGgTtQW66k1kHLKvXQkLYAlgqhadL1qis2XEXJnNGqM3QCoBKP1RAL6prdynY0TAQrHS7AKzcVK
JTnppC2pNQHibaf5cm0ANjVRs83nFiCuYgmiziyjoiMaN/xhfiIgcqrIZRPfeq/CpzqSZM2fvP8K
nvGoys3IAcIlE7eq7I48ZPCt3Vjf2zuIJHM+IB/VknW8dvY0njurEJo6FJXQJJP36RQEo8nZ3q2e
iIxHgwGSm4EkHZLMpP7lZIdAWLAOyQOYTWdwq8E6fOtCyKPN0fmluWOpFiHZftMOgnnOwB5BUxDb
yLLYA3/hY5u049Nq/6oC63rfZhROxpe8gHBpgyxtxx7NUIDvAgzLVzZwHs+cuprtVnxCThflC3Ep
WcH7nTXL2KHw0d+KaNz6+efiiVJXs6P4ihxkqnviGJbIy0ev8PoTcAyAQ9ZxM64F6h0OyUpOTU2j
N414etAHkCG/2E57tdb8xXV1EBKKs0rOTe1vjbnFW+rzjAh90lfsjUzA1jw2d8mVANA7W/PWB3cr
cePAzM5Fg/KLQpe1U0hfzkvVyHhZuVsEvxFvGk51R9mzZa4kGsEFp8EUUH1C8hpDnW9Wua/ABCpu
WU+Rm/3tWMvBvZW8Rk7XZuEeLx+XIYiQz45Aix4RMR8c3v5vl9d5fQm4wKp8tMIb+iEjgLIkzDs4
uOQsBnN1l8Yqy8dqas+umz0aDUigwAd3THVkF1EUW4Wa+PKx888bWaLtz0B1dAWKTZUTUvnSumPr
Y+zAynA8fyqzv03/2KtIzkdRf2xND3jhj7T97Rkd4LfG032J7Lf6/8niAEBKuu0bjYVnYoNZGwNL
mH/Li18rqjdwFaw1z16VXCRznVDxjH5GfAFAf4lXBEnlTU+DFmtHtYD9s+9OYDMwhGVNBSiLrTcA
Mzj+FlHrj+3GZq/rK1d4MzkFNVO/NtqtLh9r53VBvUM+654LKtlIptqKGYWrDmSzZj1wBB8ajD6X
v+5vrWrakqGaBUHl5wilyeevvvMly17vj6t65rqSkeIVUqKhAgO7ZQQKpfDSnoukBDRkPH5z4v5S
aC7BH/be4j3tSuZqbRWSyHk4vZQtaS6O3z/5VDy2hBcJ35gV+R07W4C5K/Phc7+Sz902frq/RsWl
WE5TgVaAAZMWfsihDwsyeAxHcPs45brzV7E3cprKtzN7hg8tH8NwiM2An7xAR/Gj0Ck5kVQwOxwz
A7eHQvgIcASJEQ5Xq9C9FRXXORkEgYPiuUND9PTC+x8lS+n/4+xKduPGgegXCaBEUctVUm+2207s
ZJzORUjihBS178vXz+s5ORyzBehkwIcSu1hFFslX7w1ffPY5n16bx3H1/UHnnev/3+W0kQvfFzMC
LPXdC3qxnMAo/W+3Z1ZnW0k52fIUjQZx/9RCtGNq5KE21h58dZ5XEi41i05Sw+mfhvkTbhaGtA3K
TaIauJJUcm5wl3LO8usy50/Pbm4GPq++3vaI5rykao4PBuuLSZruG0AIQen3O78VoZO3x8JhIRrg
5CxDvg3Q5frq2xJP63FxUzgpJ16EVeQhxoEwW9bkHjTTq74sJXVrYyVB9Jvek+/cjZuI7zFsZZ/M
J08aPIP/k/SYy0cLZ4tpZXPXhI3KKdsz23cHiVWu87rAFuf4qpIVr3Tb6oxf//8ulfi02JCkNPon
j6cReI0PTj0GnVyTUdLEjvqwZNTGVI+EuG8DtdDAg74zCHjEJnrCSggDuidvnKC6U62ch3WTq+Ru
XbEkTQePHt3MeslIezfba5JfOj8puTubS+yYPR+eRO2h6WwMh8S6q1fFNXXmlfQtZ5mVjW86b7EE
KckXVs9x7oQN+KzygyBC+v7+djJrlmdL2TKlBarH3MKEsJqGcUOPPnGDwegj2w6LGX+qNb5TTeGl
Pi3xuobI1dS1T+7YPklR7Ajwn0PShQAeHZs6i27/II3nVGoDlKVLgh4GeiyLBL/IML+AcsUPsrj8
su0DSmY3k58JJ0P64W0gInzaLXnxtIhNzJsupvjvBDS6UvaMTt5bWdn0RXpdLMK8pZCJuT18XZGk
PitlNIeoTV7T08StfdoCOO4lQWW5XeCmoFkVeF5sm6gxjT9OsUD4wNy2kapvTt7opoIWLUUnc7ZL
oZY0D2viih93ucJpSqLPackdOjX0ZFQj6Ndey+JlpCM4o+yg6bN/eipePPK7ymkgy+HYF85nztjK
cqxZZFTqgyquhp5Xc3G/DOFA7tz4+fZE6ewqSwCvLNraC+z2pvOl8XkfJL6xdijXGVfSvnCWrpMZ
Ke7Nhj3MsfziFJvEdlxfJTnozbp0C+aXl2Epwsz3d1W2xuqtGbXKcyBFy2xWiBIXXXh0sKa+CZKs
W7l31BlX8npIKyPjJlxiIUZeBHiGfztQ6Djenk3NAUFVtWhTz69jxqsLaHv343BOOyOa2j1bQ1dq
Vtf/sR1klUX6NqkuTsNPlvNqOhLkn+hm6tOdyTdpBGNur757Vx0kJh2GCgKU94M3pXdJnD+kQvRP
js3/3HaTZvVW6Q5at3crF3KaF2cqAmF8ZWYZ5O2X28Y1xYcqc26msxi9tC4uc/GpLw/D1KKP+M6T
330vcuZfzbiyIuh+hJK5br+Mkw9G5oso7WDAS6jXC7yIeqfbP+O/reyDOxi1470oygIlwJxffJym
eVM9kfSVyzQgabX3/TfhHZsqj3yThXH8jHumoOe43+Zl6DIRyQzg4SlKvLV3xo/7kVxPbYp3QPKT
1wnBcPBiAuBguNA28Lv7CYdg3+ujipIoa0jkxqvcm1dP/t8DntooL0Apn7gJ4rDdTREKlWg6khMe
T9HHLDZd/UEl5+9Q9wynYVA4Ke7BuXHv+2kwCPtBZmt3RJpnc0+lAa5FK6Hb0BaXYvlkULmf7U9u
8bjEjw7vQy7QnJGfPEgKintbkLDBQYKs0dB8HJ+e2kw/gSUTzChIMurhPbvxdhYU+obVkvLjhdRT
WYJllSZkhPbcc0mWwC/pnss1rS+daWWfH9ySQOlrLC9FxqCo00eijFfqIp1ppaAvp7FzmyQp79Ps
JTMeUJfezlads5XFYJhkYtFElveEdfum9yPQMD4Te2Vb0Y1a2cftAe8+FQD19/FAX4vY21XVsu1d
wFOZSSovJaZczPIyETRLEOOTUXQBx7PlJseozCQp95vcWUR1MST4s2aoe4N0/o/hDCv3yP8xRH6w
SKgkCDw3fGly1j27nrgD45Lp2Lu8+MFdfuR+tuvZ53nq782hwXnHDnBd8tT6Rbsz5+F3Ag7Z2O/C
jBxrtFda8qkhlxwMOV5zKcgOqCO0TR1mVu2XHogjN/PQyWZkQU4yEDulj3MlV6oSTfioLAqx1RTM
tVA3xGmGzt1m/DlKAGqsspErfvq4cvBUPmEzGU3BG1peOMPVIivRGlYHBrnw+IdYo3TVhKlKkFCg
HjSa64rjDXY09P6rlSefbofRx5u6p7IjTA3QRN5sds9oPk5pdZfMbehWLynuFIbsxczTIPe21Z+e
So6A53Pbt9G0cmmXeNqR0S8OOC6b21YKFcpmL6ShrgHrpIgc8huygmn/dttJuihSlokc+gJGMiKK
lpr8kyXkl6DlGeful9vmPy5uPRXHdgXT4ECBkddLAYG8x3KZgqbeT/22pUIFsDVOwdAqj5WIZ6+j
V4fO/AKCtmDb4JWNfi4W3y39uLyAaO6hatkBtMZB14vHCcJstz+hCX8Vo1aNrvCQtt3z2Ax4/3eI
E+SQoL9tXDO3Kjqt7mqQ+nV2cXHlV0CkAvQeW+THbdu6gV///67eZ0VSVVk6dc9eXJoBG1PcqJB8
JXN1xunfxtF7LJzBnhDvZdKG3B54WBpsjenoY3YI11NBak05FIbsZjh9/E6aJBqGOQRFEYBDkQX4
aT3fd90YGXnUZvsuZkGy7B1rCXvj223f6epiFcRGmCzR60K7Z+ZI0L6Kuxlq3GXbQpj7c5t9GRxr
57VTtKxRF3kfF8Uqqq1uW4+iVb+8JOxbb55zvwma4q0kj3I6zdW2VFcRbelCRt5XNVK9k9BMzAO7
/J7hMGWyNYiU5jLH+x+WzWwyH+ql3XOTXwTZCzTJWqa/o5C/zsdmN+SAM7ZfqoZB16sJrXnZFU5y
uD1p/917flA0qOg2FhOZcWOhJwfiqw6ToWE92P0ZbCCBXTxX+Yl6gHc0YQtyyKZlwdBCNzs/uMUL
WBkCIe76xgrwHBUCVBbdHpMmwVWeBJ4SA5cTqGMc595Pvoz1Z2dcWTs0C7cKfWvyRhRujXp6WmiU
NiIq+29pdWf2n28PXZPi/4O7uSOVMhnmC5+XABrdARk2XRR4qmi8FNloe/M4X4zikhtvrvGJDRsH
rZwEEqcQ9VDl82WRFd4nSEiRSbf9oZtK5TBgmGbTe3FfgiVoOOYpmCnG4SUZV3yiWQBUQNtYkGTy
7YyeJF32E9m7kPhBY2/UxmmQmUNYGWuPupq4UXFtQ0Ls0QTly6Wb70G9E5L4O3R/w5KuPNzo1k4V
bzY2ti8Es+hpnJIXyP1S8rOMy0hAF5k2bmhmJ2/6BV3p8Pa8aL+nFgFQIE8hs01PRUejKon8/rfR
A2WaZX/K6R4kyQMxTkQuKwWNJi9UogRRCrNq0sY6SWl+qTl/s5JpZdvRmb6G3rste0rqgjVtPqJ+
z8MRqrxdssatoTN9/f87012L/pCZ9fOlKP3AzZ2Dz5ZttYBKj+BCKiEGxnu8SH7o2k9ijb5WN2Ql
l/O8dXqj9ceLEI/QSYu6lO1vh4zm2MSUVJ4KZ5a4DBsv4HSiQ1DZT3bzRPsfyUassKcyI/AqNjN7
mszLlKPs4kkAIPtKvGvcomLP8rinI5sL8+JX3pFy8ezba0zQmiVOhZ41tlMurVObF3Byh4nNHhb6
2TC6lbtPzcKjws/KvhAtNxvzUvhnUJY74xB6edjMfMUxutFfv/suxK0SkhCy6M0Lrx9xJghceVqa
NTSwJmRUBoR0GuMClPHmBQQRJI3s8iua54MKD1XFpnZ211OhZ5aTZNhiRvNix48xl2H6zYZ2yu2I
1/me/u0b1tU0jgf4Xs5OaBb5WbD+Z8nbiNnzJjYBjF/JV1bSCXwQLcafm4dycu/tWkZD3u9u/wTd
9CpJazLTauwKKWXFLwSkqkX/MNv5Rv8oh2zorBDoI8B4kt0l6SNqxcUEEffX20PXpKyKMPNmllOe
dOal4eTgLsMRu/nKUqYzfa0n3gX90C8QYgRW7eJfcULCfezmYuOolX21ELi1YrVFLnZLg4JloEHb
RDbkeipubZ7oPPjQ17mY1Anankb56kzqHHINn3cOMUEGZCy5Y15I70UZuCzGdOMCo5If9C4dFugK
kotYrKMhwDg32GfprB2eNDlKlRwFNkuaYpnNS+15JMp7/9dsxSS0Y/uZpnaxEjC6ryhZ2tS5zWKb
YWdqv4FOPe+GgA2A1/+5HeqadVLFrrU2TmBWXeLG1cmgf3As2J2VfIVsUbCs1QW6Tyi5ypwKoHRe
kQtQr2HnH7j/DCXGkIHje6XE0/hIxa3lBh9EMzNyKcGHYgzDvqDxL9vEi/W8Ng2aMFWxa63kvMVa
aV484F2gL+NcGb2wo9yeBc1aqSLYPNeUuSyRBKAk38+x8VqnEA/L11TideavfnuXY0BSppUJXsyL
aS/Hzv9pO9POytqVfVznGiWDy9FoxilFhDajtYuhXOO47kbT10++G7gzZaBltS3zkuHCPwZlap2s
NerqfKJk72jNBfY6QjChVUCmqDRFQNdEInQuUZKWergkdKWN0qbKD+CZ+1KxtSZsXawr26rfZqOF
F2Byaecno4pS75+p/uXLNXYt3ciVZC09rDc+mCEuthPjxDwHfva6KcZVTNpi5tPkZia5WMz5upQg
+U7lz4mu3UFq/KJi0doi7gmEBK4V0/zHQA8e5TZgBuZepmuIDI1vVMYDO62tyrSYvI/rN/CbnXi7
rLw8aZZIFYgmhrR3phjlnj+WkVW/EfkYIx7RqRXyYeXYp/uGkqZy8kvhmYjJJv0OrWYeH5fij52G
lr/yIzQZ9d/r+7tk5b3LAaLCOiCaDvyT5l0BXhqWTtvWAhV3Niy9TbtltC7EI+FceKG/elWkix0l
XREhjid8mHaH12nYzyN2Disk48qrny5ulJS1+8Ukw+iTC0sttDaVuyr5czundANXsnXhXHR85tiV
7CGAyNrBc/JHo/rRZu7zpi+oCLMlLuYy9fBEOeVPBehEjS6c20NKvm4zr5TDED3t4tx0yYUyB7t1
dfQYiAV4fipK7+ftT2i8r6rqWJD6GLvUwyOrWUW5Me18Z62dQ2f6Oi3vIr6bxsY1Brh/BtlnQKza
DWVh/942biVfhQGkpetm5NLbc0SqAS8AazAi3biv/3837tYr0Ki8FOSS9UY4xXGIZ4Bo26iVbbWZ
XSste2Fe2srE6156TEELeNu0Zn1RIWVFVZZOOsLbFBQ8nit3fsH3oFbd3Tavc4qSpUnvgJqlRaQX
DQ9xR7mT3RbJQMf1VBAZeAxpbw+t+Aq4f9RCJxdIkk2roqsCwphb8o4WOQ7CbiCL/Au3q3+2+AOM
LEqQJBQN9DKDu0HkORBzR1BQ3zZ9NfH/hx+QQvxtOjEsiOM2DmqvBjxL1Atpt/Py+hBXn0fySsq1
bfXjKUXr/N/fwaKLYqbBhp3n9oGayX3um4fbP0FnWslOb55Su3fxE8zMO82e+xkQ8k3bBVrr/h71
larbKoYeC5YjX63+s7m0b9sGrSTnUrWzBc4mdskr6H6AeNEf1ogddP6w/h60y6EKRST8EfNsXxJ6
x+puf3vUmkdKQM7/tm12nsWFiwMkFG8D6A8g0EMXGuzQhapBxghSot1Cj1Xx2PtJiPc6jz3f/vLH
JRMwuH9/mBOSZs28OMcxnn/N41NczmcXpDptme0af4tUoMNMFXHhJVz6UwU17azHlRDkAhlQibd/
wIezAtNKosVuSkt07FnoExu/5GMFcfTW/H3b9ofLMWwrycXyxmVdioRyu2Tax3MBQo+kg/QDczat
+PiEkmQL+kZFC5kjiLmOn4CADgHtTtEyv6YarXPP9f/v9kEzbtuKzEt57qUFxeAcZCdrLM5XL/xv
icPQlVSbURpU7gLleNNZjnH2K+u7n079NDVsBTOrG7uScKPR5Sb3UkztmKZB3xh/eLV2KaSzrSQc
L6Hr7lylewz/69AOEbadaFvQKBnlTXG9tAAnnwdD/JF2e5+b9G7aJrnFTBUxUWcNb6ASKM/5UO5G
0YWxt6nJEKaV7dDhXQr9OPhEXPfwpoW6nhMsfFNJBvNKpjrxLBorhip9NjC2y62sO/LRl9vWARXW
kDptbTi+kZx9KKJMwtl1rFxZnT/EBGLgSo7iXcKCBkxtHupxPsq0CCzrpYUEMxU2Xt2/Mgs6ceO3
29Gjicv/QRykOS1QcYekVJfZ4x116vhH1w3NsPJbdPaVpLUWYbUih5uk7R6WmO0MKInfHvqHWwnc
pKRr3k922yeITHN4LYa7ejjVgLk44mCsyQ/qBq8kLQG7p9+QawSRKchx7AYGNLg9eJ1pJWttSXxb
dkKeQd0UVaKLDGPbJqKCGzoOvHbfYkabUURG4eyr+vc4LStO14xbRTa4eAH06jbDcmCBWXMRn3lv
rzyOanY/lUVHMOmNnEB7r4eQY9p0+67KwnhYa+DUmVc213SWfFis3jq0gzyQJg+WeHmxC2PFMZrd
SeXRcahBko531mGKMwiQQEY4be4rrwpAlBTdjhndJ65z8n5vred6cYzCOjgt2PYGqM2W/gO1L4CV
rNTJOh8p2drZZOgSSeEj0T0M9tdOjvs497bFPFMStuwpye1+tA5mCmKLMCFpkQRXybZu5QM6Byn5
2rqmTfFmJ88M7dk16KLz32Z1n1a72/7Xxb6SsyVtAQgr6XifEmobaEuKLX9fZJm7CaDNTBXXAB7q
wslYbh281tsz0z/28Rr4RbNYqriGyrIIyPkdJFeyyFCa3V0ll3M/0/vRtfe+t7HyVhEOcWbVXlk2
oC0h6RiJqTc+VRngbbdnQDPBqtKD6/a1LCl+hUQDTT+RUFoJ0FTxmU9bVOtxdFBRDiDD9XMJAOfB
6+UpzZbTMqzBVnSjV/K3BFqlMSjiPxFDNFv9/SDEaXTlPuX0+baDPoYNY/hKBuOtaMrJkrP7qqAh
dChf3Xo6Q0Hthy9ZRM0a76jmDk0HP6+PVUnnR0tt/4JEeTiXECYHRu32ODSpogIhpjJPgLCd8zfZ
UgnGF98Nkzr/c9u4pj5SCXmAobHteKjYPWm8+wpCHAY7LgZ656h88Osksrov1titdEN+TP8DjypZ
71dsbOQ8sHsLCu5ippE73/N+PtMxjcq6CmsfjKruFIGWKVja9JiJtV53jRNVzESWO128JDjwZPn8
zTOb15GtqSnpTCuld5r63BwGbIaV0X/OfOtSme3K1Gv2EJXOj4HKhnIwPR3MOI0cP7mznP7A7bWW
MZ35a3K92wQrSbzOlAkKJyM+NfEvMsh9n7CVXVznl+tX31nPuhgaUAD9ntM4OyRsDPouP96OWp3p
6//fmaY58z2khTwvi/eQd+RoJ2JlY9L5REl6L3GZ7y4Y9TBYPhiL56fBtj9ZbPiybejKxl1QEgNf
g8KjFSbfmyw2ryR7v24b16yKKlzCoXbJFjvOzhbpDn2XReXo3Bk82RXzxkOISvnjG37mtlNlHfDe
KEIQAvcHZ27XGp80E6tCJXD9YztZjh9gTNDTiZNdnBfbChoVIpGUFPTQqcjPJUn3I1SGna74pzQh
pprxlSdG3eiVU7LdVBmZe4y+EPOuFjIsq21HS5XoZ/TKeh7aMT8b6AC2RjOq0018YkC9KWlKWtdl
cznZ93I03DocZdrFu9HEzrfieOtaMn5w2aQy/fRl48XjZGCp9/mh8JZn0MqfhroKpGGfvSrdMzoe
GDooedY+sLQ6jLzeSTwwQT8B0HVcZCRNGop2eJxzFnluEnHC/yTdyhaomzUl40dIEtZtN1sHAnhO
Hddh063hAHWmlWT3aSzMfMGtDMP7Ck68vR/WVmmtOFZnXSnRaSXxHJlh4KVJQJU073NrTdpGswqq
XEC4DEAVCIaEc99Tc1e6c/4gCp5FI03WRCc1o1cBFzYlAnA9Pz1Duyh07OKQOObKGq4zrezIHZRc
x8xfcGVdVN84R7PJXBb5inGNa/4HswDV7UALYh2GzDjRtN27sb+DmPi2rU3FWkDwBA2ZHadYvqEs
1I0Hmo7Gyq2A5uCi8v3QK++SkcHl9XI2lkjIL1PxT02iKl8LeN0XrjPybmP2HLO8tlCmZw94vSzf
V/R7nw9h3QetteIgzR6nAi2cGqTJBp44zgmUziFj3PZfyuRHxeW2rFJJfDxesCofnfQ8tVYJxEK8
fCdWyldKYN3olZz1fe5B7rHKzoOgn93J3xPfALla+0N68condNGvFNl9X5YmHdvyrUGnb2T2zZ/r
s/HtAkMT/CreApiW8qrwlJ0dCgnrxIsI2ApjvglEw0yV1QeiFLUxFzAv8vKOi3LPh5dtA1e25pKZ
LXMA2DvXMt2Bi/tQdJA5odbKoqDxucrpQyqR2C30U85UAGSfxcVLzPuVoWtySuXzGeI4zxzR0wPu
Znl+5PKXNYPshR0nusL0pwlKlcvHymxQHwDIeLD8KgFXeP2ZW35/Z1bC3mdGXK4Epi54lI12TpqF
0xgr55QNATjZHqxSPnqF8bZtipXNtpcsm+IEF24Nz0PTCwxahfFa56VugpW8LTrOhtqAcdp7D7Kd
v4jM2LbgqPALoA3izGlgGle2kcv4zl7D1H08aKKiL/px4kBcwTJvHPRSDS/26tXOx3NJVPjF6HJw
/uNq8BBDiAEAgwgqfgHCJ7o9l7qRK+kqpoWYRgbzvZEd/KY71M0aukNn+poE77YoI0vMrucLjqW5
K4MEbQloGVi7VNMZv7rrnXGS2LHXJQtFmNQnkELc12INzXUtXv5fReNJ42/TqFGBgwddz6GdjAAc
8DtLtl+duA0bOn5rWLNvq2QTTIoRX8lUnkGxfoaU50F07WtD22pXkGFbbUl8JU9brzTGxmP0kA9g
ViiXvessj824hvfWRaaSqaU1uRC/gPmlnctg7vsislP3pyWyrRGkbLAu6NTH1o/te+jG2Cb6aafM
23GKUuFwO/o/Xo+JSrczABXU4iRPsSLkd4s5AHM77lyWfi7cNZI4TaCqlDus8KZloddJSGgTyAag
stFpV3YsnXEle4cK2IvpqhiKboRjZ/WnBCLyt12jmV2VBMcfeytfAOA5lIsV1pV7lwsOjixnd9u8
buRK/tal39GGlWTfWq74iXoZvHmGny9JdNu+JolV9huvmHnV2nB7hRu3NO5PMSuOlXR208yakPbP
tNpE+8yIyoaT550rPRHTA15e94tFcbzdxJMC00oGl5L1qWNReihqWePq2wTNdlbZ6TMokPrXxHby
lUTQTYeSyxXO//UwcRuUzBnIdebSEr+TcUA/xO3p0NlXMjkRlWvUOXw02Tl44W3QPKypG15j/YPl
WiXCiYESBkG7T/Zmbhc/q6mbo6RKm7ulqOtPnl01xzxj1UplpfkdKkYrzWNncSXmeEnz0BtoZLn9
SsJpIlbFaAEvyhFKMF0mr2n3c6lfHQIW1X/m5mUN/qFzlbIj59zuhBV38iwyEqCKC9xOoIfpORnu
/XhNm0XnIiWzFzGjLQXvKOeC+uFEx/0Sr7FEaNYk9/rJ95u+YY+GyWCagSwUitQtf642sWAyogK1
zF5M7bTA9hQfivQ81jg4bmqbhG0ljSeaMMcrKdk3sTUYgC56C6TJmKQ/NmWXynrTj92cEywRZze2
Q0ia7/N07fJIF5VK4pbQBVlaadOD3xfPjWwF7hIhd2aQ1A0Am/uB9qZvRbHGhK75morb6qwh7Vic
41Yjf+RO+Vg6A2RaTl2eHOu8hCjqyv2M7jvX/78LJMid+EbbjPLMhx+5uMtwnefad9P85KD69e21
5VsTryqYK56TWlbedUdYimO+fMFLykEUa1Gls65kMwgtWNe1gh5ik+1bPqNNaDpQuQlRzogK6HJK
sFNOKfaerPJCHvf7nqxBHjRLhIrfWgw2ZSleWt98XwbEb57msX7elAoqR03Z1s3U1CmcYiRDMICH
Lqy7fKNxJY+HyilwZVim5xmnAd+l52Qkm2Cc6E/7OyJxGZNQw2/nN9N6xjV+4DVr0u86ZysZnPkZ
79C1aqOB/bVlcWBnG1d6FbRlQqHDnbN+fhua8uiKzxAO2m2aRRWwVYwJZyOR9MDBelVO/XffSlfm
UJM1KmArJmXPDbOZ36x5jKoxPywj2der0hkab6ssM9y3eYZNnB6sKiujogKmajSntVZz3eCv/3+/
bi1LZziVmN+KdtqDtDnwIfLCHWtFAFJnXt1fS+KPjajxUjBa8ckBR47R9DQc49GKbk+s5sClcs7M
dlVwN+uwv9pxCJHi2JDBZIzB0K38BE2Jo8K1bMOfbVxA4j4jpt1JLCwPmP3A7NaIXNccwGS2qUOW
EZWMhvh8XPLMs4B7Z9AXBLCQW+FtL+mCSEnZZcTBaFh8YOYqD9K6uB48Dt6QBLeta2ZZBWw5WZ+l
aACnB5vMXmDGqANN4ICjIZHtxk8o+6vtNmBzMHDP6bkLifCmerBYCrioP62cV3S/4Tr97xJhLAkr
BhfOT7sssFMSDde/q/zamglQIVsJ3lAzNsI8meJ929WPshl3t72vM339Re9GLqeZQAbXpQeXj5HH
sn07bPX69ZPvTHtxNpYNL3F/DYmy2q9Dv013jSTR7ZHrfK7cVWUV+j+rwsPZJx7vXZxxrRYnCXSx
bTOvbK6WXc51POEuo2KN/ewwDqKOIjGNT0lFshXnfyzEwYiKwsJ9hg3o0+TcV7z5NZA+wXN4fpra
YQxLNz3FNnkop/hEBtAu+6D1CSx73rYyqZCs2MYyalZzA109NCwnOU9OdLTt02Q0ScCSmR382my2
nVNVFJYvUaUYJHfu+9hIv43CoPckL+fPt6fqvyfYD87cqjRaliSZNVBMvwfCe2fhEfXBZTjPe695
hNTfHpCkHecepLVEUHsC7zQ8cpyvsn8uWgDOaB2Y7j+3x6LJJxW5ZbGmqI0m9h/61PhuV+4Pd/m2
zbJSX1u5AebkDkg24aDVbCmibvXqVHP+UAXaUmfKObY+nJHHOjSQrWmSBDU4P6a6CYV8q92VZ0Qf
qf/RRClLwiIMN5fXZoDee6yNl2l+iJMsyOYCHDhhOb0BdL+y5Gs2XpUFpyVLzYe5xBnUHSLAT9Kh
DCbrqaVJQLo1BShN+fAf7fi7Fa7jeeaCdlee56zai2lv43Do/67zlWOhLpaUIhwiRnMs8qt5yzmN
gj004K69HUy6lUeFc/WOXQMZhYfLcax3fXVvxTQCyrW1k0Nr/VORHZ/TSHQXFq9JFGtmRIV4ZX49
uxIH+LOoWZDWj172A4zOgddBCeh4+1dp5kOFehm4MywXE59IvMcYUN3lYluRtQ2AQFQ2nAoPDODs
xCldyO9e+UC8s7scJV25O9ekhor08hfRWWIQ4yHDKyZDy2UyfW7KJjATEMnSJZLljwowrW2OUnZ9
ywbjhjuN4iyNMjSXGmJ9As3UJ2stdHUzoSQ6AKYxakWb3eN8GpqQwQu8cjpDRhG9ktmw8it0EUX/
LjAW0c71vKB5aYC6Zz+d0uG1GvKgw8bZrryQa1LQUqoAWk0AQxeLOLPe39MJkBlsGLfnQFO//Iea
e7d4pBM1yzmZxblsaMATGjDuBF61tjbpRq4U7eAL9otFwjxkc9mruQZT0i0cKnyrHiDLjecMcUY1
faARvyuO5UkGUAqMNpZeKmcOt+VQyapFdHo/UujyxN8rL7rtdE1cqiCuqvaKCg/64myOL139mkxT
kMhArnY2f9wUzogK4xosaEekNj4wH5wD7sEOSObdEC4hVG5DsfNWQl8TPCqiSwpoCRmgbgaJ5LGQ
dYCLVk+uFBofM+HiNyjJ21S13c324twXhfw+19kXr2Z3oGSMSid+7RojnHv63fOmyE/GT7fnRbP6
qeCudunsxI/xe3q2PCQNCIutBELBJ5N9tuX3fjIjMN/c/pQmMVScF8sGmRoxY/dGCk4gOs/BUpFt
LYnkv6x5l9Q+BICh/F6Ic9vGYPfsj8bGfnzy32y9M+1wJvvBhWkw7hLjc7vGwqbxhwrt+m9fXrJS
4A5kjnJQEprO2oO5JkpVWJcdF7Hrtmlyhv5y4PxmfR7Q37dnUdNSAr3Qvxd/3thQs0hgGwVkv+PH
9iAiHzSwwRxBbnvvriwYOu9cF5J3Xh+slmH9x2fchV96Kk7TsAYo1Zm+eu2daTIA2Sz8XpyTyYYy
FgvactvtrYrrKpJW8LHGlF4JCiry6i709bbbdWNWttxxLqSfCAdBCL0GI2siId62WVZ2Wot5Dgh6
MObGe2rYwao3+kIpoq18smU7udhm8XS0r6t+OSyFt3Ly1LlD2WQBGLX6RQ7ibPQHajxUazLmH1Y2
tq8CuNwqgf5njh0QKBpj33H3EwgzvmZlPEU5i1+cbt5yxMCHrifCdzHYVtBLL6HCcaaD10LFmbuH
YSz+2TClMK6k6ChrOYmyEme7HRa01AwF+JHW7i8+PLP6/9P7ZKSZR1Ia0ykhU9gLHpjU/ZezK2lu
W2e2v4hVnIctNViSLQ+xkzjasJLcXIAEAY7g9Ovf0Vdv4YsYQhW3WoBQo7sBNE6fk4ZoXm+Xr1b2
bUlM95ZP1xgfUhzTapfCrZMMHyqzhzZs75yuNOx6uqEV37RKBs0S3L6P2eSHr8ky8KcZXNM/bpv/
86MaZq545zI6FqMSJpqKKs1IdyyHEULF38u6OQ2iSGvxb+Sc4xL17sQEiP388JD8pf0JxvL//2gr
/TOfvvKJb6buX9CtpgUY8kI2pONwR9c9ZuN7igczJ0Q7KHOnI2k5Sb0gDzd4rPptMOHVVH8VLDC6
4sIoDbmgU20XaH4sGxcExpL+oTgyDBXd1GzZjORnwMm2WEzkwJ9GPj6o7De9Vw81ikgL2vKqzRR+
ccm8l+XPoHBT7q/qk8BHlJ1H1IvfBKHdHgcxhN9JHSZQEc8HYtibr8N8ZrSru39IKk0Ul7XV0+7o
iox9Iw3NrgSyAEjkFo0MK6MJf1UldCYVb/2pW45knDYe6J/9+c3vkl3ZVnd9fm6kWFO6hK2U8Mcp
wxlmqKQcLVH57vNALChqeo5LGsMHdCuuJIFlshYfS+sdfavZQoz+IGh0JsDzRDza8aYyvc9rko0K
N27KSWZQiWqPLoSE/ymAEqN3TUHbanc7Vj4f/y8NUEeIuCmzDGd2m/QbGYQyrePQRBn16cUt+Uvu
017k4M3lnB37htDnKfefoiLPTmPOnR1QpV/X/Qcl3AFaib16sSGfQqKT3YUkBf23YTfU/QMlsquo
gmKuX+CRUc4HyOGloii/hTLeDBVbU62Aka4B+SHwYndmbKxofwyE57yDiT76PVmDZzjs6P6AEtZw
0YQPcQJH5VKiebVIk4b9oj49E17f3V4A3TeU82UoGpoE9hAcXVL8CPh0qPLon5AO+7gxXUp0fqoE
dASk54QyXnD0MnLvQ7bx+uJ4e/af3/6xAEose85M2ND43ZEsx+g1vvN3xT6GqtIhuQw7d8v28cpg
U7b2CTfwohkT4Einr1b9O2Pr1lhFIHO6DCxcMG7TVZsghthnfigQYlX/ZjDR5ztqrAKQk2ywWirx
hWkAMxObhgz9RG5bpW3iDu80mMQGTBp1kHKr9m0oUU7Q1HQGk+iuZvVVRdCYCSvuyqA55tQjLzyI
4kerEaai2zXQ/t75YhWlvCwjtW23DY+esJ7s3tl1Q3VZ2n9v2043dyW8OXQZnD7E3MP+ocrvI9fQ
vqyb9fV7H9JGlJUiG7I+PAJh9Rgu1T+DjXd+D80dt+f9v8LRZ2ZRorpdeOb7edgcp3hOyShTv1h2
KKYuUPgOrT51IAk6ta+W/8cpnTuLHYZoSku5iuc0+Uuzc7GSoaRSZscyT6I6dftC9k9dEiT9Gsof
fEAJe8fucmumQ3isOnczWN4ucIZT5Jr0dHTrrga73zmg+e+iY996dgqCUpkmhTT1PWpWXwUsNxba
JWInrI9VdRfww5LgBXB/e+E/P6TFKjw5wHtl10Ks65jRakmdydouNH8mkLpmqKag/pH2lYnbXrNz
qHhlcF2VYIFeouMkvdOcNVuJhq0mLgAwM+k4a9ZBpZacsQ8RMozRcRjCdtm2TcjqlFHPcg37h24p
lACXVtMmFbiKj2LyZUrj+Zsoxju7WZmeVMAySA2l7XSwUQlwgSs5HizzU56buJ1001fCHH3RXRWH
Lvx0AblWWcpz2M71bsrnlfZRtu6Ega6gJf1wFE4+H6y5gwDjFNKNjNrRkKt0a6yEsp/0rKuws8KN
0Fks5ohiG2zXncFjFVBckSVjQTUlx3nJ7xfWPOWxqayt8X+VCFJMvR9fjwTH0HfPpbDRnVtve7f+
2S6m9zaNbVT8cNHxqXFEHR1nVh7k7J/bpNjdzhQa11GZIIdsjiUtl+RogZe0sJoDoHI74E8264ZX
AivMIB3RVph5Ypc/igKkWlb1DN3ONVW0JFYBxIyFIZJBFR1r2Zxb23priWU4EOtsrsRUEEUjGQhy
v1yAy0lIQTah5RhOezqrK/HEl6VLAAkNj4ItLz7PflTY95nIDBAj3dyVWIo49fweSe3IkjEtybjB
ZW17e0E/vzTHqs5lbmUxbRn8BaJ4OShCmvLBqtvmKY4md0Mz5u5A8v5++1saK6m4Yi8pQYonbVhp
FP/WrAs3MiE/yhI4y3UfUEpYU2sD5erGyTGqp7vcsQ8QbUpJ3e5uD69ZBhVi7DT1EjTZEh7J4KXU
LjdVYepN/fTZLolVeHGQ83Joc3rdsOohYoDWtIF/Cl0U5fIUTZI18K5xPTTTSyacoXotmdU63yDa
Gc7Pt/+cbnGuv384u9aycKRDLKS9wD1XyZUmhp+F1RhOMLrhrzb9MLzX4n4C4o/+GIVfHPtX153r
5uu6mSuRPbFFcsfGzOsh2XoV2XVjkw5GTXPdzJXYBsmKYwf51B9955Twt2p+zNxft2eucyglrm17
iqcqQkBYY7DF6p5EtTLdqYKXbRm01ow2UpT13PKJVuH0wiCXuy6ZqlBjAbz6MpeYuINzYV9kKXgJ
DTGsiQSVGxKXyXHqxNQeA1Qwxrs2c9roIHKo0/1JQODGi427NK5fbBK7K4cvZUzr9h+rqepszTtX
Ev9FWjiVbT2RiZzm3m23woJ2tcvZukyuUhHG3BrHvoeviqVJPSg4F8Niun9ovEnFwC7UrjMvcMiJ
99UjS4AFtBJiUjDT7BMqypV3DY3smWZHx+3kLho6e0szdOKQ+arsW3BQTNWF6XitefuIVZir7PMe
UFOPnDKGRsb80BFvx4tn1/nuiXHP4jOH2HtFVxFEJrEKe+3J6A/1hD9X8f4FTMXAjCXCVCjRnCdV
ElLmtx5HdbWD5DHgpmgr5fHvkp0SsvIsrILauyGnbZPDYcNy+V7ORbDx52IVuRmiQdkWpqi2SM+r
7jg3/44JkIyFqWVE567KjiCaIIt5TbLjFM29v2t7EaBdtRlcE/pJ82wXqxBiVM/tkjY9ItkHbILX
7XbJ3qQnXhy5pH3Xp5X7hQfsLqofwVa0KqWrSpqNbEYvCQIEYeA8OXFz5xjZyjQbkQouTpxm9m2b
kFMToMpTC7HhVOyoLQdD6tWsiKqnafcj2DHtYQLLLBFplrvxtmli08ODbnRlm6ZxFnl515BTByGG
RPCnsBaGrKopj6jwYVG7EEgeu+zoDs5TZx9nYFZne9nXOCpPwbYBEd7t1dUtgbJhF80VWToVKEtj
Ic65FO62BbHHfoy4ibhF9wmlRgUsMRgNsoycclDOwH33tmU9uOUqfoYkVsHDELizPNajhEeLIaU8
3tUg8L9tHM0Cq6DhEWzI1RITeiKR56QjD7sDerpXyTdh4teN6cMBsnTHmYOpG2UWWaaTFPuQrTzX
q4jhNsjCxGFWfrKzZNsPv7hRJUSzmCo15FJQG32DmPRgJZswStLa8Z+HMDPUmzVbi8oLabHBy6Aj
nZ8QWWnefK2In0r/MOSGZzDd9JWQRWv4SKQHw8Sj3PiAaoN67VBLd+Xw7n+X1A/6qZ0tJzq20bBr
2vgOHF27Wqz1GDVYIbiK5py8wLKy723GL4zz77ddXWcYJUizpKBO09H42FjxHQ7te4jRHsBute6y
pEKDvawcWEEwc4v8amV9jpdvtl0bnEYzdxUUzIJ2niIp85PjF2nY7b32S9e+rLKLigpGV0o3Nda1
dmzXd1FQ7+ZOvFmhSYtEk2FUTDDgKQMfh6I4DY6zlY2/Q+1sc3vmuqGv1vqQXrI8lHAW+OLUkn88
VpYphGYM25Nu7OvvH8Ymrl0UE5+ioz3ZzrZuc2fH8uTbuokrMcpzf4wzULAcc4ftxNgdURNYOW8l
PlEAcIcc+NsjmuObozu5zRMZRxPTl84PlfB0hdXX0oO6WlFYh8Bvt3OHzoDcJC2sG14J0bbOrFDE
ojhJi+/H3k9bnP9yx1RB16ypCvZlaJCxOm4Xp0kMgGWFaZiZ7nGamatALGt28JrKYBjIzGxCkm8Y
vD0OVxpGRWIlGUThmqKkp2CKoImQ7ThYxafExCyuub+ruKuympcgW5biVHh8y0WXusVzOfU4sF5h
S18t/zWWBtfXfUqJWc5tyiWC69TzHyWe3Wizo3ORjuFXYj+OMR7KaGDIyLrlVkLYzzKAXkVVnHxr
3uLd+9jntqHwphtaCeCkL6eGk6k4LdHvOs9eRGy9rkoNKuKKl7IJQM0cA9npfXcXKTdDIU1s4Dov
VcJ3JnjsbsO5OFHwSBOI926SOfkdLQM1ZGTNoV6FWdl2HpB+cYqT27A0Es62zEfUmrrUrn443WXs
TKQxn/+TvyQ2m7bPoPviRcdi8Z5IRA/j3L+6vQlhohteKUrHPPISUFRiFWS+rwtv2yIh1cx0jQ6x
ifwNCfhLa5P4jTU1NYKAO28NPcw2SAumXVD8uu1DuuGvv3/Yu8o5tMWU5/FRNvXP3oo2Jbmys4u9
X5leg3UGuv7+4RO2dNqJWiw+2hlqIhGas3FicLDUrSF4df9BCV4pfFmQpI+PHMiCkOBtQzwL2qZV
Fxq+8HkMRyrdY1ZMUMXtrouQ3C9j+TNeehNqWmcdZRMO/Uig1xbpukSRBBxKaYvGnsYzEcTphlfC
OICAJNTdeHR00YtQuuEh76/iuyalH51hlF14BPTeXdgUH4EPo1tZULEt+8Fwf9AMrmKsxq50JJgL
ca5qAVsfWAki1cai29ue/+noUaSO7lVVXdZ9e5VpfZPWeGh5bkC56EZWMkIurI7WZIE8M05u6ezZ
P/zEHtN101buycKeEygCODaeIFEjj+I9L01vy5/GESxy/f1DoI54eUQ3xWT/oMmZ5tuuzzZCnMba
cKnSmUXJA/1SyrypZvtH3Udb0st73J0N8amb+fWTH2ZeTj6lPqmnw1j3EDoBOTMBTXDrQU5M7mhD
yvaLJ2Rj4jrWfU7Z0okfj30ux+JCih66AruodlMW5KnjGO5wOlMpSWHmSdxSayguU+CmNSD0PTPR
g32aELDISkKoBhKNE2/ZZUkyCPGiOlq4J7dYDuvcU0kI6MJvMgiJRNANLzYDBELDzoQL1sxcxV9d
+fk635nY5XpMEzsXDYNiNL1/6AZXYtaNsyqGXi27JPHRo2MKZSfL2Hqh8RcVctVlFE0lYV1c8OyR
En4qo5fFf8excF1OUPFWvefSsBB9cYkcKARzcRAe2d1eT51drr9/iCya+dyeoNryo/WKtKXlzrX6
jVPMd7eH1zi6CrQKqgVPSwHcBWjKnY3u9L745/bIuokrMerRno+c5uWlE4/BcNfyOZ0Cw5H+04tJ
FKm8kAse9qaBSKxnNqaswqEJj3Hh0KTSea2du2l882ITA4HOQkq8StoM4NiFY3ZNvsnEr6yQ29sW
uu4Yf50s8S+UUI3pRIPmavvSWbYWZITmID50LnuwLbZjctUJJIpUKFfChWjrsGcXF3xhbg/iYGuz
WF9u/wfNKqtgrjFxOouCl+zCyHcOSIDr7lyvNRhIY3oVxjXE9hyg84xd+kKk4CDeLOuqFzDKNVN8
CCvpxYXHqMsulD4K75LnWxTA12UDlQAy63CrKkPJLlbwuxjA5QplnXXWvhrqw6zLrly6uAvYxacM
Pe0+KLclpIhNYm46eysha1Nrya0mYZcZaZ031jaQ9ro8o8r30oV7fdWjQz6sH0kEDr4wN4ys80Al
PhcndkfiRezS9Gh6C4KHMPnaRyY+KM3OocK3WruJWVQW7jEq3V0NPkIZJNs4rx7EZO1WLaqK2mq8
wOaxX5aXOQz2ED6WaGWge2vs1oWoyglpt8BkMwZXtxz54M/dpi+SKfXm+rJu/tf09sEpIzHHVT7C
3cF3ey4y57mO8ifZrOr6h9KXEqlZN4R19b8kEP9yAMqe0Ha9buJXj/owcTnkRC6JjyPHwo4FWqiI
z8/9tPJEEyjBKuVgi5Yl4aEERyBKjYe47rZLGRouZ5rdQ2WExMlr6mtusUvd303Jk4fOI3eTz49x
dbxtHk02UBkhmZSyyYsRx72KpsydN6W9Cp+LNVVitiJZMNOElpemdHZgj9pQUxOkzirKnloWBHiQ
IvePSV/sXecyV/6Jeb+j8dcis3VZWAVn8TaavS7zwwO0qrZhW97xiW7nydTprkk5KkCrbaqujoua
XYL8qzuc0fCAg9PWoYazk2ZZVbhMX/sithdWXnzLepvigKa2azoNfI4riiIVKuNRt4xHUbFLtnQ7
DyVL+cfPfzXT98F7Cp0Hmz0V7irkDL6lhG/dC7ABgy32kkEVL8ChI4xMYvOaPcVXQrfKk9lLJJag
Q9MV23gM/dqRoTihG1vZZKu8yXIeNuWFA/jGufM9yL5NTbkup6n4tzroxqqu+/DgeNY5spZ74jqP
S5sYcoJu8krgzsnUd/nI2EXU56h8z0H2XhjymW5oJXLnXnI2BElxSch9N7xEBQCKplq6JqRUuBvL
IIjSUkybFg84QjL+ZWJokzasqCbnqOg2K2vsfAAr4UXO6Kvak/qh9i+9dyqLb7czscY0Ks5qCbwg
wL3APS7xkEEPpXmXhMh7ggc9w5FV9wVlk61l4Mo+yYpL5r6RHgXcr0v277rJXz/5YZcdhnZ0qyAo
L6xE/wvv9xHaA3x7vLs9vCadqZgqUkXC8uQYHqDbPJ5B3Oc/Z0T0htF1S6sEazxERRYJyS94cifu
+0LfpvEf1/83xhPAuvm7/zVPEDVEDkK4x8KjfOOVSXIqsskzjK5zfCVeq6DKisYLgwOEx2KQZ3T3
1li/cafYk8zEVKZbASVwpyCRkgSolUkepWMXpFSI7W3jaKavgqm8pHcdBq3jC88eg7lLaf8QjF+I
vy5ZqoAqUqHV064w82X87nQgq3FSa36/PXWNVVQ4VRa3LXogW37JxiXNIroVycpgVeFUDLT0IfUw
7aR7n4tvrkvTLjaR/elMroRrNKNDLWktdj/0d7H97gZJyu09r0z6yddxPil6qJCqhQQt7b2M3fvQ
TPP8n00DyvGJGvKYJl5dJV79MGl6f8E1c/SGtAwOHnuv3SptBHQav61bWCVg3WlmvJt7fkGr906y
Ye/3xFC71dlGiVYB4wsnLIqLvTw1NepB8XExogd1plHClGd2HvtsFhfHugQR8BRul4YQ3au/OaZ9
SvMJFVZVM9ta5NzxC19QjluyjYeX5QW0hQP7Pogvt+2vMZIKrypz3neQN+OXeO52bHwoEyulfrO7
PbruL1x//7BbZTwCZ+SAhB/D/z3+HlXVpptRNJ7q3SD7/e2v6M7JKtAqZxBGLlB7vXAPtItiOUqv
gaWObgHQNFSMPfzsRd9lbeKS0IS1SsOYkTnKfWEj1UV34DlqB7JtwSgpTONr0p3KxDi7WeVWjJT3
oEzY4kV700qTGp9uaCWmSb4M8cIHfmlZnCatuylqU7LT+ZISy5Vj2aAfLRETYPzql2W34D0pK3uD
M+mMrsTz2MsyEXj8uo+X7uS8kVbuwkCC23/lu8P/3OuDt0rQ2MQxiYo/gnkvaGA/ddL0xKYxjYq/
QlOC7Nwk4peJQusA1ZwYXYQJXYWqQOlbee6pstZDvW4qLi51AUnYNPT3jLa8Ua561scHlEB2yriN
phof4Hh4qKaXOiOojhhO/BqXVDFYns2sBXpa/FLO1baLpgNrTP2iGp9RGa8CUkC2hcLuRfuW0T6d
7W9hsONy2N5OPbqpX3//4DJRtdAQZz+caG1oyUv5yoLQhN7Xja1E6jS6cVQm2NvjWVap36HzaqlA
MrFu5kqwhjPemIXFiksfJ9+WDht8vVRvt8fWebsSqVM2OY0QTFxy/m+0bBvvdybX3WtVmJUlmhnw
Jxyoujne8rhNx+C3cNe9IYUq/6LorqVRvrB7kX/t7E0epdPyhXj9ThB/e9s215D8+8QW/sW86BdT
QmMuLkN3msvD6H0f+3NlnUL56JWGTf1zzwlVAsa2K+ZFTKP1xpo8BcX3rnBN5XXd0NdA++DwreQE
yjxOc1/z7o7I9ktWmPL7514TqixWUH6kZRI37D7z393umz3tK8/Uovd5HghVMd3RFrPnoo/7ssQ/
Y0heW1Wa4FQV2yYKKN0HlGD1hoVRZkn7S+W+8Pm9yL874y4cTCDbzxmm8OqohGseDTLrBcan7Xs8
oJenfsfT6Y7n/Z/MpikYwLZFuBxDNt4TSo80LzbxYjoz6FZGieerXAm4ZRN+qafXJMZhlFVooTU1
vulcSjlKF2HllsC8YW2YnSajv+mh43s72DRDq6CoyWaBsMrR/kKaZ97Um2SdNlIUqnRWjZ83U21j
Pcb4vR6Hc8giQ0ve52fmUGWq6mQ/1Giat96W7pDwd476EaRLePUuPZMqrcZZVWRUY+OA1rqd/aWO
T64NzQf0G4YLv/OSdTfHML560oc04edugFLAhB0gfiSzuwnjbyEO4g7Zz9OqU0OoSuvay5CV3J/q
eyufApTB2LynuW0KOI3Lq2q6hT/36HTHH2CjTF1ohhf9T9v+ddstdfZXgtnquq5NlhbHtbYHs+jR
8c9Z85L1r7eH13m9Gq5FCOYQH3MfOwuXkukOAs0G59QNrcQq8UG+yzxce6OEp53Yu8HKHKPCoUCR
U5ajFYiLmO95/ugndzFdVZiCgu1/nTEpsGsN1+TPc7YJmLNxXIDtLVMNRrOjq3CoWLjFSD3kr2Fo
tmAh2/eht5vzIG0KcUdJvueua+AM1ZhfRUbVYumcSuBTlf/Ca9DpksnwFKEbWQnYxG/bnAfD1Wf+
RNm8a6rl7rY3aiJJxUR5jiNGG4iiC+13ZbxHD7DtG4bWpEpVLLckkFwTmVPfQxH2yRfZ3hmiA5pR
/qVVt7MX/7DuHyjhSoIygNgsXFOW46brx13Z1Hu0GhoSmSYbqLK5ZMBfKF2E6xD9borngd977T9k
/H178priSKjionzZEAcUSOICkgpZPTgJWhLot5l+dfgzWNyDaRvWhsSj+ScqNqrlySQDWlUXsbxm
S7H1sydB/vjdultoqMKjLN4nPdr7i4ufn0cwzTAgADp/3VlBhUfhrk/ADznh7N+MY43iOF+mjWBW
4a38wNVqH/bEhrBymYUnLg13t9JzdyL3XwyLfE3tn9wqVJCUb+dTGPMEtZHzuAv2+Yl6h2Ezbt1t
feebZJY0OUKlu0KZvC3xhgBHncMNzyIY/8/t+WtyhCqXO/ejqMNsrO8L39o3NgcV4fRiFd3z7eF1
E1cCuOznJogqBkpOWu2p1T8Uxv53ncsre21c2q0/Dpa4lKCg98PnOD77yZO/ipcVuDplvx0bELn7
llv8iUo+1IDyVll0aAfK6bfMn5f+2Rl4bxtWQWMmVcRkYlFfJ44IjlZfgVg7hiibj6PKOvdXq2sV
cQsy0z44irx9icHGspHgkdusWmG1vgYl82KOQyi5tuX8nmfZuBlpbEIgarxTra5BXzKbw4YGxwHJ
soFOLxr70Y2z7G/PXTO8iljreS1BiVlWl5EfQBkDYm67N6yobmjl5MOnMIqsglcXWf0GS37SlFBg
292etmbzVenFQIdaEU/G4hKzDiXB42i95NMrbTesN9R6NP6oYtXqqXeCKAeTblz/rKdpQ6LcMHed
Xa6/f0jFuF+DPy6uq0tS7lufp5NzyMK3dXa5/psPY6Pm2pO5ENUlCn5DSTQNxduyHGbrfiQm4jid
Ybz/fmKJSz+LHFrfEzE+jpk4gBF/5ZVZxalZbsscGXT5hVXDMQSFjicrQxuIzupKrpxGDkFTp60u
xHvrMz/1aSr4uuJ9qDKIySKizPcxb7z5bYDxf2dgmLi9ohpzqwi1LrEtn5Z5fd8Eb1320zFhdHTj
KtHpM0q7Gsn9Pi5fe/m18Q1neY2dVUwaeCqjLnMw7pBfxuiZyybliSFZ6easHGIS8I70UFQu7qV3
V2WnwNSDoJvz9fcPUSPjfqkakThH2gD3moxo12wdO/ma5/m8u72MCYb65IykwtBCWQvfFiX7Q8G1
40B4lIvyjlXQB82bzSLuR4o0thhuappLoUrLhsZuyxEZqS52+ysUr6X8s4h/wvhQlnfD9H77D2nO
Hio6DXd87uMyeI2nH0XyYxEny7mDbrBhw9YkeJWgjc9D7EcFfMian2Wy6Z1+y6Cu48YHNIEbbnA6
d1LONx4aEpZ6WKoLdOck7iXDcxAnphP954xaUagC1foqKIZsGqt7y2mbgG6GAJwq6H1we5dscWtn
/SYqY+vNAd/gsR6Lei9mUHq/4iQd2qdC+vbPVSulPp8Ng+NlYW/Ry4BK24KmeQ4MsPM8NgYzaqJH
fUErrSgIlsarLjysAEOwtnwcIYhk6mTQeIIKySu6aiLSnqtL0+19VPKWYzW2qSzf2Nr6uQrKa3ie
8UA4UGewyR8B9LiXyTpNoCLaViacgMbZVLIzkLk6i+UN/nHJ8zD14qE90JAnhiOoZg1UvjOIupW1
H0b+sQa5dh1bj+PS3YFJZeXw1z/1IUGi1a7yutDyj4FfoytOFF/hyvWGo6HNEO+6P6CcKkS+FLWw
XXwBjJbH1q/8g1PTcg8g8GJIwboVUC9iSdB1xcL5fRH2Y77pYwFcQ1h0aKW6HWi6/6AcMTIviZIy
Qs6CXroDYMBSvlrk33VjK7kKjwmLx6ELCJ32cjc4RTrV3h6oUcPUNbZR0XloJQ7tLAzhnRZtNrVX
V7tEWKsIYKJQBedFJPbbGDbHs2OD1gZ7Z9Vse9su/4PZfLKxquA8d+r8OaCC/YmqZBv04qUG/sOZ
y9NYJgcWuUevHHZ413+EDNQhlOF+ybuH0nO+Rr53bIeH2WnX5UEVyxchV6DzlYaHpRQAZfa+k3pF
ngBHiXLL7X+r2XRVjrRg9GQWhyUSlVv+lvH8CAXn85QMabz2vKmC+kCmZYVBlgUH6Qz1vmsZO0SW
icRXEyEqpo8W0gZdfB0eaOADGcXmcuP52bwPwtbQwaSzkBLklUccX3qIkyUjh7pcDuU8btxGntDA
s66ir2ooe+goh3qLCA9DLw+cupv5yoVCVjHsIViUSJ95EI4khhqRX80nv44PgyNebruPJspVUF9Y
8Ylk/RIc8zZoN4tdi03nj4YLlm5w5UIBSu6MyA4XLGv+s1hkk3R83e6jMqVJ341LuVSQo2fO3cii
1CPdPW/K/W2raJxSBfB5lZ0M6KQJD8JO3oiMTl3Qn0kTryskqHC9lmUZzwvW3HsOz04ikkmeekNm
erHVzf66HB+2ZnCbDnW2SBRw6DkRh7p6LP3vtw2juUao+sgLGQuXg7zrkoX7Eb0+Q/lSWA9duCNk
3nTTr9tf0fmNErHX/Tco/KS6tAHuzklZpKRrTNLIn6YDqIFef/9gnWbiiQPwAj2HUAOI219Z8DxD
RDaMDbfdTyeP8a+r8mF8LkVPMokk7OZ1k3bL9NoM/u62YT5dWYytriw4uwvBeyiZ9tXOmvPUbYID
SUzaHbqpKyeusIdGDbYT6wFKRVtm9dvc+3p74rqRlRWdXS+vk5lCSt0nXQrBh3jjDyZ9B51VlENW
7HrcilEQPdeetZeV2NIufg1y9nx77rrhlew7ZW3bDxmhZ/D5nca2fAKffdra3ppU5kOs7b/+4jh9
u4QJhl/EU0KfInHvm/RAPr0nYWgl/7pTVgQ0yMiZJGTjBvui/u57X6bsmVaGt0KNbVRwyDD0rGGe
Rc9MPLNpmy33LjGcnTQuo4JCQBIa5DPuLQ+9bfspuozAGuL8XrWkKhwkaX0ahJ1FzkvZbacO2jpu
nDah6WVNZ3clTJ0JKb1lWNLA+8KgPJHRtOFPxbSdjGTTuk8oodo2NhmXCZmg7pzU7vax90gdP836
HTWx5OjWVonZoZ15lID/4dxb1YZaZ0Jgo/n19groVleJ2SJj0q0qKFaP1XORv+GasW5cJViXrnHB
K4mNDxXZTTMNDxPzDA6psYeKCAGqp6tZCwl2WkAovYvInVV7Is2hNJzenvynFUEf7FL/TQV9lZcS
9MawuM2fJR3c+zL3a7CdtNmdz2mUBoRapyq3qm0TVaMhAWk2RBUvIktIUXCP5GcW7pPh3qp3IfjL
HVMlVbPSKkYkZCLI+gJuBOqfMDlDiOu2sXTLcf39wz5bImvGtbdkD7MHUmj5WtThmcR/bg+um7QS
wZVgUQjYMJTr/fp9CNHghbYgk5iLbnAldv1oFv4MKUCArB5LlqXE7g0OpBtZCVlUSCeohGHkNjtb
0y/H1JXz6bEPjqlE60yt0CcRFNStToAn43sOvZXiPaPdplke88Fw6ta5vxK7je9ZXjw3+XlJnNfc
2tns9/9xdiVLcuJa9IuIECAxbIHMrMRV5ansdnlDdLvdiFEMAgFf/06+VbW6lETgnWshlFf3aLjD
OfNMY+6S2Gq7syDnere6wuD0emlIRnzXmSsIzod2ES1WlUAqOu4REG9W9XDfh96vkaWhXh5SjL6w
+dgUT614UfVXhk6L6kfdNl8YLR+R/4fU6HOoXmRfo9IxhI7msvNlgxvopSNlLvu+JDgc+MheUTQ+
iz0+S9PI2uXZsvLB67YS5S5h3cR9jZ58Vuy1n5sG1xAtJZkGCU3wC3J+4I/e4sLa21kNm4VeKtIJ
UNQH68qfECg++/4TeNOv1DvEZISF1gHdzbJZxAzHxSsFndynsdxrGDHZREM02nKYgOY7vXj9b3ei
CVn24sMGTHsaplnpe5K1U/FUSp6A2SHahh8jS6aBnmr/j949EhqBbTRQI4PlczYJ+CL9RX8zCNJI
Z2e/MCyqXqjQjGAhqxgO5Da8oncbdB3OHtGIaeib0d4cLlY7zlNJXJzEHnlZUT2/WWNs03bnKmHY
ffRaBX8RTPq3E4AHvY89tJ+jLRDdo98V6lLk614dlulnaHBtiWxye8S+PQbZCMEk76NfZCxyR/vb
/T3O4J7s9uE3dloK1L/ZwZw/0aBdUqfNrNib/D1qW9Pot7+/GZ05HoJeYH9/mhjuWRM/DfVe+sK0
Ahpk64lV6NvBm7FaflIvzmUYTQG4Uo5dQ/WqBXB7ro49BTgwp9yPiCf+ces9tUTT1DXgFiobvZJi
bCqep+LZsdfPU5asWfj5/pqanEZDLMmhgi1GrKkrSbqh7hYZURSLeEeCgjTUqxcYiIGcbGoRCuiQ
dZxo+M8kg2PuqJPr1NsWyh6VF0/E6dFwgkrfs43mgp3blcEweh2DSz25OujHf/IC8lutAcWOQNwP
rmUdUmiAbXS8rr0tigyxo6bkc9x21nPuQPn10LrqjDqKzWp0hvlWJ6HQgVXH1dSiJegQ1QXmroGV
KDQ01Yrxp6n9J1jIiYdhcn/ihpNKr13I+dCu7bIWeBb9Ew5hAvkpRqZTBakTxWkUuN0x1OoFDKIN
CeiTYKFq9i6Tv0GEeq+D2uQ7GmgHuS7ZtOK9260LiwZwNsY+z3m8NPkecYRht9Q15hSxO4qATP4U
0u3jMubX3Pt9fwEMk9frFnxbdcFmL+4lyLyHURHkapwEufZjjqmn86c2ZE7TooCHBcvJqrpLWIdx
le3d/Qx20VP54a1AqIMs3ZN3k4ocljoKrPbrMctogLWlQ/2i8vKnkdM4+FOgPq3cy2Oa5n1bjTen
X0nHjrTzgHmjzzzyu7A5Fege3nkjmNb09tU3o/uML2PXYU0p+AijcquehgakFD0P9vL3pvlrR6zq
V05yC7ahTETMYXGv9kqBTENrt+IQDpnBD3F6l8ErCOpRXFIGe1X9hvPV1aCaD1m+EGnjEY3W6e61
ntdotk6b2qnEMhleO157q6ipneEU6dr+SQx50ln1D2vYKzIymEZP2ysHFHB0xOyD/jtRw8NAD74q
9ZT9APJK1/Fg9IBYH4TqHpzs230UGSyuJ+xnVNsFcoSnlDbUyWg2R8SfPtmy/2ive2kfk100pHoW
50hANOXTjGRqMqHjNvZG9F7d/wWGRdWz8LNNyi5vKjik9AZQcBIR1wso+7uimHfeDKYfcPv7G8CW
xQa28Ylgl2RLOk2igMRgsHc3MK2AhtW17BSFCPftHj+mxVJ+Q7/YZSPz81zs1WebTKRhFlU2SFpV
tnspFNhJcnCj8PPkbDsLYPoBGmjtqutLSBblWADLTsZ6iEjdJrLGBdDp9noCTUugQReV8RUJGKyE
tqJEetXJz/caVA1D63n4JkdQsPfW/ClApMuql8eq31NQMQ2tvWXtOfBkNgf5k9MUD6J8cgQ5dpXX
s/B84kXHtqB/JJOznsDbszyxIWCn+5gyzVtDbOgLtjgZYk1QR/4WCIhFFh61kvuDG7xRT8G7Nlrt
23HJn9r/Rz8gGd6gAarckwEwzf329zdgtVbHl0UTupdldFHX65yg6bTj6aahNag6/ZCPdum6UBZo
vyAl+TmX8lDbCg1tDaOr2w7WFkCbcx2aIKnz4eMWbMHO88k0cQ2iKCMaSUgD2ESESCQNpyrYS3Qa
0K/38vCwGYtV4d031jTpg/C0OcGZ5MuHnnuf7zuMYfZ6Rw+K4Yq8QRnOU8A5IjZubKns2Irq/Ty1
M5DBkcC+U88JY9gh271zyTTrW/rwjR/KzR8HYmNBPSVffHeU0SidQz3p0FjRANpnWVfNQXdTcs2+
eGR4lnX9CdUhx/Cvc+VYzeRCaRH+MvhjlGdhPDb9jsUN6Cc3c70xC/Tup6Gn8Ben/kMR9R1FeTEL
DvEHwS4aQhVog5za928nnRPD/KfgaKRZ1ySr2m4lrkNxzDXfe3Q9bvMe1YzJUzR0ZjXKzbuJ0gs6
Yk5dNnywreV8DDr6sQlyJiJ8N39q0LOyqOU08OzQKybQCXJCv4BSTA97COxZy5NHi4hPO5Hr9y0S
6Mw4/ui2Fpg23Esj6ifbDj7lx2gSaaAT4syOnPF8gbGb/i+Ppwt0Ltbx0KEc6PVNVg3KS5KN7iVs
8xhEVmfWHqsPCvTSJuV3VGadnT9ZzfIQCvc0i7+OuAhaKv4NyMAfHOiY47xUCGXmgzqF4Bc8NrSG
xo7m21blsEeLBG7H/DiYfhwbWTst3ZWxYnKxiqErk5GA5qyadi77729QQaihUYmwJyPaDp6oy8Fm
XKFTvvw0kW3vjWvybQ2StF4DZ2Pwbe7gdUtp5CNMfcgqej2Tg8LrsLRhla7s4sxBqS2iF8eG1m6y
XbkpX1jYWJd86yMXktnxzLOdokyDyfVSJguVLpWdT9hH2uepggogKM2PuaBeyuRL5lF7gncPqBwL
1Bx7bO+iaZr17e9vTjKOunJcCG8mmconq/OfyjZEN3OzYxSDn+ikNgWyhLO47YF0+LvIROJPzaFD
IdAJbSo6oW7RY4hW5mUVjXz9Wi0w+31HMVlFQ6YMRk9RibUs6vqpKJzYL6vvgasOzl1DZ9vOfhbY
WE+7YHGnQrTVzDvRodvd6T+9CzQINGASu2ee52DoJncimsfLhnDlmIpDehs00IuY3LpVM/gUrcdw
8U6V136apux03+iGqevVS3lLrbnfJgs6AM63agvScLU/su7P2Rc73mj6gnabdctgyPMNp70dNJ9A
phrbKPSUW3Nq2LQD1fd79GCg27ffAApxnHnKO9yYe2uOLaki7odp7nxmOVpE1uTWqdcsbiqrKyt2
TmzTz9Ix3FuISjdYk8VKlR3EzvqJDBfu7UkxmsbXDlfUp/XTGmTZY9G70ZJdVBhiBzpByOz+whs2
CZ32pqs9RBgkFn6r58hy1Lnle+yEpqE1IFsuIkaV2qxHtXzexu1ldeY/j01aw7DbiLK27RXHlAqj
rczPbM13fMhkbw3DgbcMWedKlFEXJJrV96YUEfbNwd2BgcEoeu1SSypo6S3wFwnJ73wZXkXWfTpk
Fb1kCel2K2c9lnIZ17gJeBo0ez0Vpllr4AW5ZYeHKAxubUPk1jJe5F7M+3b+v7Np6nJfbjHyep4R
EnHYCv6E4XdQLt+KrEBXRW1dcj84EYscNL4GVme0WRgKj158v/mzrKBKNTv292PWv5nuzd6z2nkB
SZ4Nr3Xpnldwg3t1nRwbWrsFI7WjelFT94KH6QWy8WmZeweH1jB6ax+aCx9tIL7F52vfWcUlr7Kd
i/DNO95bWh2mJEe7WbBaj43qUrtYflRizWJolJCTE8xfpIPCpWMW0lArugmcP25uPdJSvs6D/JWB
evz+0IbriF6oVDboUporGH+4PUEcEXe2fyLqEOkvDXQJsFDMA2tHB27TfGBeapOdff3/Yb93jK+X
KYVQzQrEjIG7Oi5fwnN5tmL6Uogo/zRf2sseD4dhZ9B5VdaGbGgimK3HoCB1AlWq5bT19h7Vqsn4
GmBtd/YZlbd9ZwgjsjyhHOpE5r24vWGv12XA3HLsQNO90EvpoBsnfB66E7hW4uKQTBfW9j+43VAW
uip6IeVGLg5Y/hNvsw/1+GJ0DbpV6Ta0lwugG+QPdpgnGR4o933edJHSVcBcpVpGvR5HySCLtOjJ
kPT50Kbo4e5fQfcsnno/ZHG+qSlVWUdOdFzDixXstkiY3EoDdBFgqLqC9y6B+GlLUkV2dqyxmwZ6
FVO5dlsTFPAqN6gSyfwLa6x0Q+byvvUMTqsXMgWgnPWZg7kXdE49L4z40j5UrTi2ZeuVTDeunlHa
iMgFQxNR6EVbvn9w6BtQ3pxhYra7uZwq65HRMK0zmnL++75NDOup1y/RHtcee8BTV4UEzLmgRxk5
SPeODX776Jtpc19m5dqK7LEffyEaf9nCY9HPQK9eQmcFZDNC23rMKvkXXdAsYlGQvRybtgbgzIZI
4FK21qMjl/Lz5tlV7OfbXnTVZHHt8O08BMldbrkXSJ7GtcpOQ3BI3g340cApvK6uZ4mhvQkvEfFX
YJc7p5YBOnqx0ghuvXymIfpC/CI8cWRVIyLC4KPnqWOJj0AvWKK2B9HdqsseB9Ve6zAtgubZgsTH
/TU1/QDtouwjdgsWf9yn5pGeWOemDrP/3ty9qKVpeA2gpG5A35/X2aOERAw0Q6KV1mdrPeiROu0I
CbORFqFrPfI2lBEIdF+bfo/3xTR1DaRiGarBqtHPaK0yzvPfQy7+Xrbqx327G7zd1Y5aMflLkUlc
Q8qwCqeoKR35vVyO8c4izalBldWCKdYH2SOvgypinfe5mcs2dpv+67H5a2hFlV7v2mDWf5xa50PT
8F9WwPfKFw3XHFeDa9vQcK3Ay/BYKPEddDXXbbGvnb/+1a/W+dD09cKluu5HvKwotrKsvkBW6+OW
7TVcvd9YFOiVSxBwn4VUCIC4aPSBMGaKYsPYceVZuU+Ig38uBu9rMR/SVqGBXs0U2HXTbbzNHmkm
z41dXavq3Ht7MXADBnRKkWaBXvFco3x66eRXUrhf/XVM2zXbiT+ahr/9/c05OOG6bHGJgMs4zV+p
xWKkvF/nLNg5r0zDawj2UHqcF5jtY52Lc7j+Q6b+eXD2GsgMXqpziShqt4jpAGLlTCfIqvYfrLZ+
5t70sSr3DGT6hg5jMrqu4LgyT7lrge6oG6NimKvTQqGPDhGJ12No0MDcuXNIpsBzLxu3QGwOLoe8
+nV/6HfXAE2mtyjKmyXeamdex3oOQAwFebMKl/5eXR1H7py/7xoIw2vHlwPOIwQxhH+lxfRxkvZJ
qfBFEvc8qvXICYlP3D795hfkvsP6ZiVlWlL3iWYitsPy1Dt7ZeAmA2kYGLlqR9dr8AsCEq+DSrq6
SlSxx+ZiMpCGgU4VZJDcKVM3y65N/bUbvroEF7eghgD5/SU2fUI7yvIVxWQ5dCBTEOs88z/cdo0Y
n+KyPvQsxQpoKCAVd8En6ITXmloeinmgkFGRaq+fzrQAmvP7/gZ6FASSrmXRyQj1rA/l0r2srD0f
M492mjWZXAsJmnz4T1hG9cwSIbsqHioaE7F3DLx76IS+nmnpBzcYAYYyDZ2/hzCLHCwCQT9B4dcn
Lj45DYmh97qz4AaL6bmXrl1yb6vaIm1FcQnL7sJnLxmtvRCfwZ/0FnGyWLXkxPGvnr89yuxX2yVO
tn2xqr3KgnfDfDDW7cNvEK1utCD5jBXn2UcrfC03GdH+88JT0ew1k5lMpKHaXvouq4mwrquVxURC
/KMXsWrGHZ8yDa+h2rIRZApIb12bxYntHs3EkPWGfNvpvsuahtcQzfJ18SY+WldIB6EJNIikPZ4m
uVf/axpewzPopHOwZMH+AUjmHadMNkWTNTzEb4zl1QDdTmAL3NCzdi18/2Qr/9Gz6mgVexLNJvfU
8Byge29p1VamDVliXFYSq0GlW1+P5yJfdljE3n0dhGBk/reHch9yeZzZPC3KIemCEX3Vzj/319Y0
tHYgg8kykEUY5KkFclYF5vzIc4dDsWfMWzuOrbJY7IZgZWU9xkEBpv8iizN/zy9Nc9eAy7s+Czpr
wPBtVUUu9V+7le1cFk1j35z1zaaQsWlGl8oMny/KR2iqX8txO7Zf6v3gIfiZqESx67UQ1Xe2yDzy
gv5ZOfzz/SU14EnvCK9skJFXsuIpH4pLwYNfdTfFtNt2MsYmy2hwHWaonk1+YF1Rx5gUJUkGb+8O
bZq5BtUi53WfLwVPJQKQkxsNvJf9y+w2efFKwGZFdh4aBszqfeGcUGscah87Tv97mYqIiedhffHz
nUuuwUJ6ysVGoZcM8e9aWeHfbp//WdR7bxjT0BpcvdlqtnmG8UUbxlMnz21+SAQx9PWEC8ln3tq1
f3ObUZxRNvnaDajiO+STeprFaixVWGOZpx34QoVCzZcsPoB04XxseA2tqxjAoRqOwdWxyHnJvAQ/
5nQwhwbT3FbjzWZAMtQtZ0udpxxdySto/S2ZX/15b68xuL2eZyk5gnp+n1nXbBYXj7oxqZYHbu21
sJp8RgOsF3roPcooT6ueiT4Oe1Vc2CCdvRuzaXwNtXMjWiFFV6X+GDz3hP8JAYq97LrJNNrpWlAQ
/SkHZap+0cWgSj0vxRBllpPc95sbbP6TZAx9PZMy0aYRLBRVqpry1p559qwFIvNbMvLwW92mZJE7
W47hh+hJFb8K0TcR9KAhKlUs8K6rtjACFc8Ovgw7mp5UsUdw8a4U72oUbl4LZIhiGzdNnuefYYa9
uLnpN2jnbV4to03QFJpWwioefFW5D5XiRSI2VR4Dsp5nyS27DGyBnZlyFRMIjebQBl4gr3N/vU2/
4ObCb4DsQyliayYPR6+aYtbw1J1/KnbwPqJnWwIEk2o5AQg9y+pk6Saw1Nhk51AxTV1Dcd3ZZTEE
jnUdeR9xqKXWKzhTuz3GO9PwGohdIUCvWWB4UvCLb9XPjgugifl03/CGPUJPufT1FlpqYsEVke5n
sHSMUVeMxyyjJ10mR2ZZXmHqqFGGHvyWqNmOPN5d7k/dYBk94SIm5M1QBmJdN9c7qTBDoY8T9Wra
8XiDZfQO8Q2lYC1a/fHadFbIldofrG2P4900cw2vIAKRN1lI69p1zQPCPh/nefpNZvLHMcPcPvsG
TLbfUkE2DJ8x8knY/nkCX01nsWNYdTWslgOvxspfedrI/sGvxnOp8mtLiuv92Zvs7v579oJZ6paf
C65h014yr04za09S1GR3DapdURdgcFPBVXphKvMugizfBaoE0f2Zm4bXoAo96ZGBkyyEPICdEKs/
zxW/yE6djg2vHbmOuzmTvYLWKBjcR9Acx9RHRL72d+B0c753jlw91RIWbmV7UBq4knL8MExOtPr5
h8Yeon4+RF4Q+nrKZR5FT4IABro9yasB5UKU7BjH4DV6fmXobY91fhleZ6fHEduf5LSnW2EaWkNr
6fWO1bMqvCpvTRbHPq31QSjpHeIO7XknJGw+z+2J110ki/oZVOHHou46R3uOioulLobw2o5+4iJ9
qWYXr8Kk3H7cd0mTz2hYVeA/nJqgDxGTfeT+xSMqkvm5Z8fCK46G16Wt0XFKsahhBqL8HF0p61we
jIHo9OxjRbo6n2B7ruy/3MyGfDr5vY57kV6TaTS0bvVAlLKB1pl9Aeswq8doWh+R/LtveYNT6q3h
PqmZ7VZYWjVNqMKYryMkC44NrT1lRxvSdIXf5ukE3rGxGpDS3cvVm2atxZ3q3s27AiS4aTNDXfja
s1ENlw2ku3tiq6YP3FbjzdFXtjWKzhuYpWpAusLsS8UOyTaA7fK2678Zupl4NQzjiM2Lb8CqSPBI
SUZ7r4PbcHjYt1/0ZviqE6uPzgL4yzqNn6G6Zf3kFWHfWlWO3+8v7M3K7+zwOk+76HsltiXP0z7s
L9m4RlSJL62XxR1YiIegOhaH0vvFEb6BAqTIi5Sw7EvvWSRqt2YvRmdaYO2MlVA6dWxQXKROLxMy
hGd/915jGlpD7ILgEN8oEOsIur6uHqtohBDXuKNKbVhgvVfcLXg+BD5mnnkkZmSLpcjPbbjXvXzz
8HcWV+8Xb0ebsiyweNryIi039jwr54MMuseuPsS9EPr/EYjqfb9s5rW/glanfV1W6fwEn9deq53B
/HrjuCVxqZTuvFyhuLk9g/bYPtW0bnbuBybr3/7+Bl45CzdIkeGk8kMed2Hx4HWIW8xk5/JkGl5D
L6UUXXFLAU2lxjkLb43trX2w8nVnSzYNr52zfgkRItnwLq3b+dw66onlKP7F2+T+xmAyvXbOSkmX
DH0dXbpMa+zibcl7ktwf2jRzDa8ZGwNHFBg6s6bEgmBe41vnFTSux4bXMTuVrnIsO7yKLU+wfT64
PgGh7t7s3zcMulH+7TWkWXgeEFukjVqLONuQrW2F9+3I3D29lRxx6BKUaUWXDlZIorwBr603hYmz
2y9smr122m7NwAN/Y7jRg6e0J9Z19padPf79ZUWk8t+GGUvllYj/ibR3x7Th7V/rWp5uTeDHTHP7
7Bu0BoQ4CErDNJOVX8qOREvV/drI9PX+8CbD3P7+Zvh6RP7CRstF6gdf7NyOeLbHIPP+LuyFGlBn
uoHlJSQi5ZudeExFrSOreCU+Hm35P/dn/35s1As1tHLW4MUguEgD8X22P3H32+g9FlnqND+7Yo80
/P1CBRAh/9tEfO3EUKHnMWUjPYv1CpLnb661PVlbk+LSHN06b/pjHcWhF2owDltuOU2PxMxa2PRa
4yb+RIYxS+4bzLDcevN5XU5zA1I+kTq4lURtWdGTGuXekptG167LCBdn3TrUIt2kcKNSDCJ2J9va
2eBMo2sYplXXruVQdmnXOWfq+JeVNTvhCoOv6gVT9ri0W+YXApXK8gxm42Srt+89rT4u1Hu9b3nD
NqFLaqiSVWsLJlSkriSWtY/8VvzVZ+uXY8PfjPYGx71yyqXyFpHSRj6sk3+WgsZrvyT3hzfZXgNz
PiwOuMex+7OWXZAc/jiCK/n+0Cbbaxim2zp5xbiJdPS7SNV1JMBZOlcX8MDf/4Bhkwh0/Nro0CpQ
2ZJu+RfufAohk96NX4YmtdU1P1RcDCp7DbYEPMyT1cBAcnwZHPaptMXL/em/3ygUenqh1FJQZyZj
06RZvUa5W32unBdXfh3cAi2iW1SuTSqy+kyqz82eDrlhTfRyKVYJ4iEjX6UbBCwXu43ztfk8eCxW
fnDMo/SSKQ4AL0GGXdVt56hdtpd2OES6DYPdftUbLDSOnYGQNRPpjdC0tPPvWWntnMYmw2insWPL
kAVeIOA7UiZLb01RsWUkda3ytakdb0c2yPSZGwzf/IKhDepxa0aR1miIlHkZl7P3MVy9C+iqdn6J
AdF6U/qIbEc1lRKJIDT1lBAeydpj7y/P1xDtr2tWKK+FW8IgTfO9bLKr0+KC5Fen+5gwHMl6vRQo
rCfpK0DC5WW8hvaHBu+MaiBxOzSnZZtQEfw0y71os8lUGrZbxB6yIBhECi48cP+Hp+EY7XGIRrV/
L7TIcqegLlbBkVNcoK6sWt2ks/e0swx+pLerT2y1ttWFHwVjEWMXBIf7R6n+XOsf99fBcKjpxVNZ
2VmrnWGfCK0qndo8yTv+mFvHyj08vW/dCXhobznr0hkCP20mP4Vleeid53kakHkhl1BM8FFSrWEU
+mo9TyCK2bmqmOyi4bd3y0k2MybOAvGAu0UiCudcu3vLahpeO41HKMT3G6F4pHryNIa3VLGfTPYh
Bl44pYZft2HMRj9Im47ikxu80vW533MYA5R0UY2tV2MtQtKmvJmSMkf0cN6TvDQNraEUgtQLDi2I
qouARmwazmu+lzww2Fsvlhr6DUQ0fchTUvvPre/FWU9eRV/tREwMM9f70712prnbrW0KsyecVGew
V+44omlo7c4s+ly59YilnJsXz+vPQh10Er1aKgulp6za69KgrKB7xtX3TvQictZdfuzbHP8bxvN0
7YyBl6s7eLRNQ/eL3b1CLy6q8i/U/7WUvw5tX3rNVODaHLW4S5tOPdowMoRp5/68ZdPOEWv6ARpM
K17lykOzRNpUaV00UZb/PbcfLPY60p27s+Fqq/en+45fcG+Ezxf2C5SgpPWB+y98/Vi4ievv9baZ
fEi7P08oMGoHicOWutW3Gs090Zg3fxxbAQ20jCEJvfk3/1QcDZfd1StIPGzr6dDw/6mdWjo+TSsW
mKrq5C7Nh5rQxCqn6/3hDQusF0zZoZBuXyO8D6G1s2s1F4XCuIrbabAVf3gu6NHvf8ew/+iVU9aq
hDPbEO8ZuzJSeRmFUAYJ6MHXr66qUTgreO7BpZ8u7t/5+tLa3+p1ihy5J6Bnmv7t729us6yzB6fc
MH2re6o9NOb98vJjr2pdVKOljjMtK4Zm9EvVfnHWZzF9um90w91Jr5RqwqVbvNbDrNVXlz62/R+y
HcGjf2zv0bU0PEIZSCVg9NZ9JPbXyk2mPbZfA2CpBti6p3XGfewKVvszuynJjnv5UNNKanDNC7ts
wF/Tp33fffA9dVaW84n6/ct9kxuG16ukcov6De+zLm0d72R7RWxXzXVy+OX+8IYV1aukAtqpoGZd
keZ9gw4LAqh6L11fJY6VJ/c/YTC9Xik14a0uW+KhzEAuF5fl34ZKHPNH9/ar3qBonYi3STrh6tS+
quqD6FnUy5iLb8dmroE0U2XllGQsUh/t6d7Dgv+Ix3Bs+z0GCdPi3kz2Zv5hMYugxuvpWm8E+sCZ
40TZRv+xGrVH2mn6gnbeWi5qvbLeblLWlc8e/10u5OoOx9Ktnt6fzlsoH84E9ncLGvVWHQfqqGk0
wKoG0ZDCBaw2x3+wuuJkr3Pksr0s9P9pvt+5Send6b3jK9aUOMG5ZEkvurMvfliVSDrJI5DJ4lPe
o8WvTZftHIyGldALqMD9yBofSuhpJ/h5QJ8Rz6akZ/bpvq+aQmJ69VTr+sUie9GAfu3TQP+uQnqq
uunUb/xDOIuntvQjr/K/gLrn1NXrDrYN24deV8ULwTY5TU3qN8FvSnFlGS6eQ0Xkgijm/g8zbB96
8/owq8zfbvvrTHnSuOFPx8v30himsW9r9RZ/U7d2iOA2ad6EcaGWv/3NPnYK68VVPJjxdObodqVo
GZxCflLulrCyOt+3ismbNFyjYrmiC6XYOeBNyiEPFjKcLdurxDENrz1386AsWqTEs6ty1qQb/Wvf
j5em3HZmb7K7Bm5rcyWlTtekVR75yxfQBdy3imlc7Sxeq9AfS6/t0dJ665wlYGOD1N1efahhdL2o
CuJ/c9hXmHVrrz9rLoqENdueoJUBSbaWJ9rYMi0c9SSphYi8RLMpwYP9kahjVytddiMQbrYNa9mn
4VaikSeYknmdn8kye8fu4/btd72BEqmrILArxF9Eqy6gyUzAufo5DIedk/5dh/Q9ndhfFmzqxm0T
P0fxK+yuAyhuh/r7fa9598mCsW/r/WbqKqezK7LSewAH6fgpRBQ7Xu0esnFDlXgdUSe6BHtcsabf
oeF2GEhXbbMjfvr951x1kSjPZbFDM2n6HRpoG1L1jddQ8XNt/smhb908+fwlzy6u7OL7lnr3bQ1L
abhVKrBl2yp8YVaPtsiuVUCSnMxnp/P+sOmYKM9+uP+pd8GGT2lQltLr2Bhydg0kdJFylpB178Ye
Yl3/c/T7IIj593qHa7BmMmiKn0Xmo4ioSEhr/bPYzpOk6uO8kNgb8lMn2Jf7v+T9JWd6IQdzQD+0
Oov4SRDGspsNWoSIlhXqCPDwa27e8MZ7kaedUOICQ00zTexyja3JSUpeHNmqMbyG61oJeyszIn5W
9R8lkm0o7NiZ+G2E95bhZq83E29KOY11SfjP0U4VS5iLvB177scdNJjMrqG6t0fldFvBIGkovvu0
ioQsz93CdkpcTLPXgGxnlBGwDhU/7b79ApqDTypfHubuN+d7kRTTFzQ4z2FTqcnDlrdaLELdIVdo
VHcQgD4S7sfKamB2N7txAxvjz0Jd/Yyd6Pzjvse/j12m12v41sZ6qRi7ep79rZDuFofEOdR44zO9
XKPpwbsn17b42XlLQsLp3BwjxsfQ2hmM5qCGDgq+rmSZ9lvK5PqhynbuJgZ/1DluljW3smLy2LXz
pufJph/9ln2kiBccsrlerjGJxc3XqmNXdxmdz2Ghxos9ruO3+6MbfFGv1OAqQxc3ZMV/FpTgNhur
jkZ2+HXco5g3GUcDK8lLXnN3YldZ1jwmlk+S2vUg3qzW5kj+GIurAXa2m6lBwyNO+bmEjFQbj55P
o23q4kaFhxQD8RENs6jk2sYyVAwtLGr6WjucfVai26sxN+BKr9rwShAzMafyrqSy+rjlqBTuQ3/n
wDWcinq1xlT70qlY335AcDtW7C9efin+x9mV7catQ8kvIkBJlES9SurNbjtx4jixX4TkJqF2at++
fqpnMIAvr9kE+slGP5DSIYukDutUwdyTDM4uSJxwhANF8/X6bNKM9n/YG6OAByrFbBotuHymr2Vb
hEFuWJh1jSsgZgnMEBY6eSec1uGAWn3J638slxui9PEZy/0PRYPKFkIKOL9Rv4+2OnsuHRdMBDu0
6vquc6GAfj1EmqFW+RqT7KpS9L13rFKnjTdSiwN3W5MY5SUWH2y9/iV277ZeQcc+RzpUvvHhLDIn
7JMvEDMKnWC3JF+S6iZ2GpQJFFSPdUEaeN1g1ZBJWLr0bI/+LVkBNK2g2ZIbTtFJ6Z6yMf+ncfw0
ptuS7m4LvoJi1m8Dtpi+vl9SZw6nbPvdsf7GgVV23TpZV6gGpN6pgmXsFpJ5a6JS8vSmhB8Co5yb
7WKpvAnyVCfbcZDYgmrbuV0Wazdhgt4We5WggSNJ0CcE2zuqa524pYM/hMgVMMdwMNRgTGVoTBf1
2wKZJZSNkWMgIDwB+asJjJYhtyPemxS9NCBQiRqQdvWa1G7dEzKw+7XN/DCVLK54dsyRzdwwInZu
MjLQLEoqa4OWUPLs2sY7+VXfRQJFX1uelQ8Oy0rDsqfZoVXyRtc7TTB36AG9HIpZhksXfM9EviPc
ia/DQvcSCpydnsEAxmfuyffBaOns+bjhvuNUJsn893oPmlVPlcCx7UbgSxLgWNuWhBC4K44baW4S
YfFdlcPRMm4tU++yUwWp+GiCOMijYMR0k6J7dgXYUB9J2szz+Stxf88c0nyBSehM17ICaVxweG3X
V+Q1T+d49ZbjWplYHJqmVRYHqspK3P6UzRtuOL5vnvPcZPLP9bHUzJb/MDjy1mXtjKceM/uOJvmh
9fecJaYtTNe88tk7Tn6QWNnmoYCydU49vVg9dEjld51jKgHVBecCtXe7ZF9SktcOd08BxMjieho9
+0CsbZxP1yOkgaxK5nC9dhCoZMAXwWrF/uS/sYSIUHh+KCacKK53olnlVD5Hm9gs5zaOQ0GdvwnQ
iRNSRLMHEWrP8+tHpLZkHEylMLAvdMOi7Mus6Ce3miV5hTF05GXoavYiYpT30jWv7MwJqo/s1Rbe
CUaLXbQ2U3pa4LeIyhj45V4PmG7UFRynfMFXQt2S17VHgrdJ4jU3pWp0TStArvI1q70V53dbdG9j
2kGqGz4/8U3PrfI6ygRkay+ryWvaQw1uhHx51LLbzP+wll2m1zssLDhujbzGkX0THIeWKW5zE9VC
ExWVyeFuebf5AgHPXAaiu9x39o0rvsriCKBb24h6wBqUOq/CxiVPPsFI+HrANXNR1bypttHxlgFT
vdrsbxmXxbF38CFzofoapqLmIKQyOZqhLumy9ulbFXxfsh0qGQqnv9xwSxNFX7MEqYQO21pQ7NRh
0hQdePTU/k75iLljox6per4eJt1LKJBtiTdLzxvSt6bKYy+AjtU9gR4lg8hOetuio5I7bLakUGHA
DOK4BOOEn6xJnFjNb8skqiI4+RJMnNsdecWyuXPtIXbtKXTpTb4dvqsyPNwCrCVvxCTNWRq6vPye
LkOYtYPh6TXwUhkeE2jn0uJFey/oLOfQFQOz92Oy+CbPZQ0OVH4HtzzZMM+XKCf+tHrhkn/1TZrE
ms1L5XfMC0z1ZuxQ96ToD3T4FFQdToX9DqJolTvg1883zVHVgEAUo9vbXQMYFF+rLgrWcwN5wcB+
nuvitu8+VRanQnmxU1IcbVMrsI/eRnH1mbmWyWJMA2TViKCeBe6VKAbBpyJMvB/btEchw44nhs8L
3SxSUMymZuQUMoavhUvjtarv03w6Xg++rmllw3UmwaH6kPonklrDbrTc8bUKBtPyo5udyp4LBwIf
33cYWu4gW5ZlcWCtMeM3iehB3VK5S6rTpO3H4bK6ucOurpdQyFvUTdCysuO2Q1A7LsR23lBiDHnd
7KUc/K83RVxlbWRr7gxJgYOtu4mhCbkHtmMkZjEZEgSamKuUjcYdnZZvrnhrBvfoctzrDPy+gofZ
9cf/mOqC0Fz6fXcYgUinszmEd7gC+JLKBhUccTE/W+P/MXfgJIJykWOCgukexpLX+9TsYiqdI8sg
zSxnR7xtBKTl+UjyJ3r5L3iuUkMXGgirTgQN72be+KN/CrK1eUh4NcdUyOxY80CEXcb+3PYmCpIT
i49JPmf9W92eXHGg7Vs9v/XZjoL4dL0HDaBV6ZwpadM+7TbyarWvJNui+jYNDgy8AuZ2HOZhrPvm
rUumGNg4w+rvtlVIJXdQlKsjAsBE0fjPPqVDSB3HgAdNQFRuxxJc1rMU8zVtpohJeVp9k3OCBmoq
rwM+8au1bIhIYWd7nrr7SpBw8oghKpo5qbI6xsnuClx1ekdrRGHxJB5l0X+rm64M57QybL666Cho
TsZp7udxIa/BYIWtS2IIBxhWCl10Ll2+Wyjk4KctNDGat2m1It+RkVfzCBdkhuZ1T+78u3m7anC3
ydrmTRbkpSHsvuCJiU+ji7wC06qgW4Cv6eYtoXU4S3DP+7s8f1in39dBqguNsuvW/sizDGzrNzLW
O9nT2CLyc5othtyGrnkFqbbXtxahiXhLiu/u+NtqX+r0n5ueXFXKoaNre06Apm3rSFeyY9Xeak2K
xLq9RRXK8Srwud06q+7Tdd+cxkMeB5Fgu2Un4/wpP1x/Bc3gqlI5pCsbb/MC8ppkSUi6A6QqI3ia
8dlw16mJviqWMybZQNN2Am1vRIEgHIvDsukuu2JnkgPU9XD5/R2ygnFoKCGOf6rYuJvKeSfc9anw
ZsOKqQuQAlxfjLU1JTCP8Pl8X7nNEeXLcYkCNupZhjHQgJcq4IXPY07KrB3fampFdtLs5sGEXV3T
CnYnlEPnS7r4p5R68gHGISwkVAyGo7gu9Apy12AQLjKT1b0vBwHLb7vbTa5jhUUQ2LdRQ1TylWxy
yLwWkCUpgyHKnO7IqSlN/vHTM5V8BQ9JWJNOAWxBluW12bw68m254R7eNSXwdD0oB+ciL6QFIV8g
uKHfSLpGdMoffPcmszpIT19OiO9mPu4b4SYsMPMT3NrtmSymx662xbfrK4Pu4S+AeNc6tTaUyJYc
H0O27cDPBGVfa5k/tcFs4ux/DC0WXHp+18Mi265ykPuFkpy3E+Wym4mVhWVnHYeV32SMjCAp+M2c
pOZozj2meSrjoZPVEXbbJgLfx/hiqoxOvwW4WoB7zdFzp79rQdejU6Tt7voI6BpXwLsN09QLmbjH
eUJiuWZkinhtMprUNa5i12P54ouBnOzg6+R8mk32U7p2le22mzaW+NQhp67s7lZ3O9rbTVsJzpP/
ni5Yibehh7nbKU8O2/QPBA5r/vd6pDUzUaVbJQ4jNOcIhrAeOvvb2NOwsr6klklwVxMUlXHFmQja
qYYXSMGbsKVOhLvLmz5xmMq28vx+4EsG554xTaNxo7uuHw3zT7MCqFQrMc2111UrTIHsJ9m1ofOT
kh/XA64LyOX3d9CH70ozENmIu96qwoXzQ98Whh3j4+9jWFX+u+kNtPh25S38aOyzSF4oFPL7AbLb
dYgUuSHouj4UZApnLuEwOHrHOfPWU786C9J0dIrz3Mn3VSaHkzdupgOOLlYKUom/JqhWxTAsbnGA
X1yPMm4j/0bXuArX1OohXXYZ4+ZvW9k7yGnE14f447omn/2HW+XJ1HF5iyBVvydy19R7v7DCMa/j
JJDHtHskeRmWxDV8IGreRFXFgcZFgHKfvr8j7XBKmdj1lSH/pcHBf5hWBahW+diLuzl7cgJ+54hn
v+5uOkMxlV6VwFa1aYWE0iybQmJ1EcO3Z9HcZI2FQbi80zugLXU7SUtifEtb9KE1/mi99lffmjJF
uqBffn/XfFl0S5ZbIIcV+fZ9c/tX6eeGqxRd0wqO867PoXGKJaLzfw3z+JJupqSjZrVXFXB40Q82
vFcgO5+jZDi9T+YfTL5S96bjPFPlb7o8aGYb5+ITW6oIx6h9XWWGLVAXEwWtzMkLpByldyQVXHiz
JZih7dAYlntN4yqZauhI4vUrrC06SZ5EMkTO7N0WEpVHRTBPoJcEBPWzPGzW/FnW241NX5bodzMw
mf0krZpO3LmJb9/xeRzCvFhN9i6XVv5LT2QqW2qpl6bwLEyVzk6j0vqcyG9tCZ3g+mtmUm3XzEaV
LsVkt7j0/9ywkNeqH3h6X4uHcjF8v+pG9fL7u/iMQVYONgfZ2CFece+lEreFc9Fs3LAV6h5fgWkX
eFZlOSU5WU6GdPSO2J82+iBMhz7d4ys77ea5IHU1g7iz8/SQLdWT1fQGMOnGVtlXA9z2pDJP0fRY
PLEOmcR8aLdwIDAISq2tOc604YZVXvcaKnAr0s2OPwEAVMR5C7kn9vP6NqvZnFTelEWrIvNA1znJ
Jdln2xOEiaOhMuUPNKOrUqeSLaUbnOzEXbkNUe1D4UyEpfzjmAR9dU+voLfjiSsyTsjJaZ+LLIuc
9nc3mq6zNUFXRXDgcwzd2iUnOIxhkVwddwtFX3+7Hndd45c3eoerntpN4MOV7JQI6/MogkdfmAqd
dEG5dPmuaXirioVMkD9njnwEbSR0xgZlzSbBD92TK4hF6aWztk7mHxvOn3MPLtlOUMj9bWFR8Eon
JAv4uvDjkvKf1uWTx6fNZECRLjAKYmVfghCNW9q7yz0AijxDv7EhZLrtbnt2BaSSJNBytEv/KGV+
Zihj36fD5NwWGJUUxXi+lmTEZHRwtVzCIQJFH4frz60Ji8qImpy+lYRjQIN2KPZs8qCM2gTwnyUs
vt6DZhlQiVFdPWGbBQf65KVuEbpbFgoh7xvpPzblTRXwPlMZUlm+tPbGECDffakYSslXUz2JLj6X
39/haS3xWVxUNVyMVutcDeQijX2oZlOFugZPKjdqacukc6lAXsKyceGFisqa33R3wVRSVEtZ2/kW
FhkpyI+5aP3Q3tI1nNqRRddH9pKK/OCAowrdBF4nU+gh4eOyyiPSfe36Ryafc+dgs2NvmZJwuhFQ
gDvKaUo5x3vYNDgmQXbIL38zEwB0I6ACVzYLLGgxAlBwxymNHIq1MmBLc0hQKVG5Q4K5rQpkhrwq
clk0Jl+s4HMunmlvWNQ0D6+yooo2yatghrgHzHsOmWjOfmPyQdCEXeVDSdbW3KeA1MrnHd1kWA82
7sBNRz9dbC6rxTtcFQzCWsOAw/GWnQWN/PIH6z7R9GznT9cnpy40CnDHATXGRYoOLiuOM43hlpty
q7rshMqCclCVK2BU7B0HPwm76dHti1decVgyfbbs+4TiKiztdoVNDedk3Vgou64N++6cF5hIyVCL
MyRf7DClCXqoy8EwVzWrtKqBg+8UR+R0TiCrs8CQjOx4150LL41QwGWYrLouFCC39WRvQwIjb/AE
d+kqj3Qq/5mCIByr2pC/0wVKAfNotQJimYV/rDIUeTMQLWDb2S0QOe5MOuuat1CpUliriS35lpyC
BoeIxIM1H/Pcbm8vSXmf+xkxDIjmVVTiVCELOW5zDycVeqr9560+BNXP69DQNX3B5DvssSxz26VF
lDw5771svYO14zFARcz15jXIU3lT1BulhDofjDr7vbD2G99db/fDyDOu0maIveQrwS3wIc++MeuB
VSRMUXu2wOjypg5U8szYjv24+jM72A2FnwHuxPZb4zPcvHE4mi4mj5wP44NqHeVmL0UGqSzXiR0a
skUeHR+83uQM9eGqiqaVkR3swPK6ZSbnslz+FNDLggn3PZfzr27ANZys4uuB0r3BZYTeTSBIiDvp
MCJQoqxOJFh35U3u4XiBy5R917LFBru3p5EdvCmDAhqBDASPG9eUcvxw5qP5ywu9az4daW8VdcEO
Bevvlmo75JvcWX5riIuueWWdHi0UvBSkZId1SOIF3j6rs3NMqNUFXfk6Kqp1BIWgYgfXWeJZ/FlQ
2HF9OD88xyEqysKc9G21rstKzmNR+ZjtdM/9+X6Grmk3BxGvrO8VhL6u96V7C2WFrhOrzpEUgLGP
XEOZ0bjObhKlYVxl1HDy//BNS34crBZFO/ytDAJDlDRPrlJqBjub6qQsyDkXU3+yq3o6TkF9Y+MK
cMu87fKSY00YfORlO3FRiUszQzZcM74qj8Yv/YRtZCNnayh3aXqw1x9LmYYVfJBANt2sr9eHVrP4
qOJGjAaoNu3q9CGxPvnV9irHPIuhP/rSVVW7d1t/MRyHdCNx+f0diqfOXoQtJnKugoaES7DSXSbc
wbALaECsMmrs1CZ2LmhyhkbovFvzHuYL+RqDgX3L/oh5qgJ5oKjtt9fk7IJslLtlZGf0y21DoCDZ
a+dlsOdUPFjQHNrXpP7Ul1j54V07Qw6Ie5/c2eSKqQuTAuSZd6XXZhUGYZqrcHXnPCpH+5vtNSaK
x8c9+CrHpqNelw91Ix4g9iWQOPhL0zUPJ9+koK1rX9mHcffU0UEgX25Lh+wzISAdIIm7gzbQapip
H0PCV1k260y2sllG8YA7iyIsPSdMbftOuO5R4BotTU215rpXUTZkWox1Ilr0M2/OgVt1PBbyk80M
yW5d65ff3+GtJzNUotdcPCyl9b0WbM8DC98FN9nK4apXgXPHHLdvUPJ3pl7Owy1ISxTJOH84s01n
dt0LKPsyg6rgdMlEPxSz9cnyf3vB8oPB/PcW0PmqVRU86KcshSL4w6VOoG3bO1LyU7n2py4JflJj
od7Hq56vCh1B9Xej3SQZKpDnmNEponZ905Lnq0pHDu7Y2EhbDDDJPvOt2yepc3C39fl6gD4+uPsq
+ca5WH62DoA24CIAZaj1cC/A2kqga3i9A834qhQcq5nbpEJZw0NQDSJidWGHsAs4pk15uN7Bxzuo
/x8OTrLMMKVm5JxBnaxxtx0T/Kme+X3LBOx55n2/maolNcOscnLqwN4gwOLhmAG3ZFAgjpZvUmPR
jYOCYxe5KJ4zl5whSbtH2ee9xZYoz+S+bk2OvbqRULCcdDNrnZmyg1/DEsZ22hluWO20863hppJ5
5qscHQt2CrZcHXYgHjT1tnX2Ym8efgyCmFZt3UvY/17vRh83S5nlskMtk9eNIcdDISAa1mn+9/p0
0g2Esk1LfBqAb4KBCBocwbpors+OzcPBJAusm0PK3sy2Ps0H4ZCzk/ULTtkZ2bfCuUkJm/kqN6fK
aTKSCcdJsiZf08n+VEnTrZsm8ioPJ3ezPNkC7DRtlucIS+pGVt4ssZ0EJihrYq8ScnAZMS3rQslZ
uksVgwtx9JdtR2Age8hak4alZgBUYo4byKUPFqwXqygfhfCj1ropX43oKyBesqlnnrDIud+auzWn
913wcn1W6h5awe4AY90WuiLkzDzyYltQkRlAbbxtiVaVjpxiblNBPP8ee+XXMel+Sl+E/dzcwlRA
VBTIto3I7M6i4sFf6y+OM/6eSuvL9bDoJowC1h6ymlWTA6wz7yOWdyeQImJ4kH0NevL3ehe6aa/g
dchZmfUjnj7jX5P8s0B5/JT8ualtlZkDsYauEgnWAg8ybnHetE/dNmSP1pKbbgo080Yl6DSQ5/GD
FekDu0iDfTAlwYPH+G11eOC4KZ/GRPr9JOB/e7bEeRT9SzYVv66HRvfglxF/d66FPd3YVjmyZdbg
BPFSlcOnNLW9+LbWFaBKZ5Pz2ANOBC72d12SlSfCanx3X2/+wlz+z+UbwqKg1ZuEv8515hyqLoso
+H9i2Cd+cpjS6lRsSxhk/2SUGr4AdJFSDtAimco239DZtjh35Tj9aPyb9DvxHgpyYeE4gzdWiQcv
7+9zCFE71WAYAQ2sVEuqvlxL5vY5OXOvPJT+lymbvjd9f7w+ALqYKKAtl3qdhj5D1szpny5S43uU
Ot+WkoOs6b+n5kAgg8kzYR9cWv5eLTvm/RzzmT63QQIxcPuQUNtwLaOJkkrTyXAn01UD6874zgu9
5XnOUC+wPN0UJFcBb4KQSD9lzgHc1+xv4QpQwT1nqwzNf1znBoaqAuFhS+dsFV53ZukQg6UTVW2z
F+TRsr9ZS/FEUx5OMxIgSEowUx2sZkNQBY/qqWxq6I3Yh7UsxM8J55P7wVlQHJUWv1Fte5MIJ15N
AfjKSFU7s/Tv035dD0h5tVWIw4sw7Aua6esqkE76Jeh8xv37lRPvcRmDFRVqqfP1+rjrYqSguoKu
8EIW7hzIKr5m/Ytf8J1fQqZRmMLz8SUs4qPsy65drzMn9nQeWB7m9RRl05dpuK/kN/AcogHpZY/8
qpPf119IFy4F7YGHGzOZt+y8lHJfwTM161vDpaUmSaSye/ImKJ15JOzcQFpyoofCmaMgizrB4m0x
cas0X7Aqz6cQw+iTEp0UpLvH/bHbdOFajz+a6RvuupyaGVYTXT8K4BuGLFSyzezMBoYS6De+rDvS
TrEL607W1VFb32RczHyV85OXfY4idwv+TQvxQ5T3NSETpuo7ze6qqiLxed0sZ6HsLOc3v6uOG9t2
vHKilGw4hDyu9rcg63fXp5YGKyoHiOe06ZrRcc+bm4Z+XkeyzuO2uctuDpWCdW+xReBCPOpQZMOu
Hbs2shx/ja8/vgYZKguohHqni09y98xJ8TSigggpWrs3nHJ000kBOatpVm6d78KvaI0GJqNq4L/T
bUMR/x8h6MNWu9Ftr6EAvLHGol76lZ23LivDul/WqN4yU9JC8x4qFYhZhCczVCfP1izjyts76Wvj
0f3g/nDEp7EyXcxqppLKBwq2GsYGNhhYTTKEgbT3DbRcULZ4aphJ715zXFB5QZaA6RsTiX1g4xZm
3Tc3D6LV/nnTIKhKSbCqy/oh44BCl++yi3/UmE/Pt7V9eaF3p/2tkh7lFDBjNuiwji2Gg+iIZ5g+
urBc0PGudVQrLTU2IucwV3/L+QX3U6FY/7ntyRX4OqM7Sl4DvgFbYssvQ74Mhrso3YRR9ulZrtU0
gNFygHfrfqhl2M7lJxesDXy77K8/vW6jdhQMN3wDlWXEoBLrt0O/lkMbch4n6T8FhFHl8rXOy6jn
jWE50r2RguMOjP/G9gL7sPXD12GeQQXKoQf6ZLuZYb3WDLXKAEKVSMpLAgQsqC2IpJSvvPStcFna
v4aIXSLzwbedyv2B9DHzlll4Z8bmuF9+VtZ9S3nUkxR2MVnYytdifUnnJ2iHGqavZhFXtZSSxsV1
f+G553KCRrTfbdnOLesbtwiVEdQzudhZEbjnMWdRDf+ldjNxUHUPrqC6SKaJzd3iHHyWeiGr5Z/J
A4nh+kDoGr/8/g7UZSY3OjJcqXXCme4Jyvy/DDkUO6+3rpmpqlKSdIm0poBiyah/w+K1SLMoCYqw
tQyLqa59BdtLUsGO2Xecw0Thg9iHwxzPadgWN2nBMV8VSFpnMbZ9YeH5gzkOnHGX0V/XI6OLu4Lh
ZqnZPGeIDFwL95mzPqbWtL/etAa8KsfLa5YygCQ9PkgHGdtT8kyzLfTs6baYq9wu2iCvtrU2Zswm
Yyudw7TCl2jugCh4G33MVzleo1htwYfAvx9XEnyyU2LXcB9IrJfrAdLEXtVKwkVatzYowj8gW7If
hnE/EJPUqGZCquQuuNeAkk6A1XzYYNHpk9jP0x/E947CMxmQ6R5fgWwh4IgkKQYgYONhFHY0Faba
F93UUbbhSkAkpimRws697VPPAdWtdl6dxXu9LfIKXj3aUntrkSuBmF0XLBEW4Pi2lpUdOJkoSUZo
dh4CMA6t0j+5pb+7rWkFqnKbl7EAH/Cw5g+0yA7uTI/XW9aEW6Vz1TX0zVEVgQQnShcsXoVwEYLG
gqmwQzNRVDqXgFLLiGMJihWy9AclQx86tklvTNe28hE8WLwrxkE6B8wS2I4scLs1kQ10TV+w9X5L
qqepFR2artoXsfXxZOW3TRKVvtV7pe1JWjuHcgqe66pIw5qS22aJ6k23JUUifIJVd+uCuCLjsWem
XVQXEAWVflrwdZNITbcow4znlraxZfHD9Tn4v8TQD05iKlerKbKxG4aFnJuAZdt6nJygqQVUJ0ay
fMu7bLL6OF0rQo8MAi7FL2/tFqvcZ2vpVY9jEIxVXE0NQYUDb6olSaFglW7l1xwco767LTmv2tlx
PmRZAnf1P/7sOF60ukjQx3R0EpNfng6JCsbLoZqnFjprf7eiyNcX119tO66bJq1fZitzb2PpeCrf
y6eLO/W+m/5dA9nvsnWZv1UCbEhBbPH7+nh+PFk81cQuWSw5zH3h/+1onULH3+0fEn8wJXJ0rSuw
d/O1TVzS+X9BF0EKYajc3Tj0q2E91LWuIN+mVjDMwQIqHKj79uclwezaVbiBuEkSinmqpJKVWyPH
JSQ6QCm/s6vL+djX6RTfFvrLa71buJqcJ00apBJ+JL2T3QXF2H2F4GCyv978/x4i/otUT1VTYnaZ
kXG5VLz6/KebfWmWOYJ+RWiV9VvqQggTRsXPKGHfy+EHMpRhADnPoIdclytwzvRN1Y66UVI2cb9p
LxxzhjWiEWU8NnVcWyaC88dJSU9lgNlSDiyYQaQKi+z72kjova3I5Il9M4/QcP0lsnTXUlPdne5N
FNTPdlpZ1YTDclimKF+rltgvTG1/vKJ4KiNszUanzLB9CcgGHnPLD9380Pkv16fCBRAfzASVDYbb
6DEJJoLGcZ3us09OlYWgEoIlfL19TWBUMljbUQtskQTtu3SLYH0Ubp4fX2/7slR89OwKyMueJsXm
J9h8OUrWsuVbttBD3/0QUoZ+YrLA0b3BZVjeYXFdytoi7NJLOlTf4Gby2bHq8PobaCYpv/T5rm2H
SuQc2xL33F1wx0swGZyd7z3VThUlyPxYf1xiSlroulK2fpJNTokr2Bp68ykNl94Ng86KoNNZsSQE
FS1c0od5SAzrr25oFGTb0Iy1a68UaZjU1q6SVcjTYu97n/OkQvVXa9jNNekyT7XH2yzqlo495A/Q
dTyUjERdYIe+vexye8cx0WoKP7uFjfd1ZyrG/Dg77ammeZvokpQKO3/gef+AYuqdtNLfsDsA0ZdF
cs6eRWaq/9C9nsoeK/vWpTTL+jR0qBd2PtnnzmfesbAvUFxtuXtpWdGC+1qrNpESrcuE+ABVKq1s
GHpqJbgwSsNJPjXdsofMQDiSR7/19lWQIm3UhIF7jx01GpqX3nXCOR8NR0jNtFH5ZnRms7dwtuJq
p7e8l4FWTpwF3QCttWldwsHGbZ8tx9kwSzUrq8o8y3p4xZLKR3feNv2waXKXCBfH+cBAtNK9jrJ0
LBwyCv6coP0UGn0QQYmqXhxsvuwq8C/HfDH4Pej6UZYRAteQHJ4M6Idv/WO5LHCdvyix8TeCG0XX
6Aam60dZQ4p0WWppOehnXacHF3ehzZo9tAl9WGY4GNHgcH1Z1PWjrB7l1q+SVBP66dwGOvu5zHA0
IenjahVl7PWF9wgzSZPPga435YO/IbwZJkh1XKTkq50DOWccuo6Bx+/qBXTTNHu+/laajUS16SvH
eu279jK5batyDzPEAPZ+UxsSIpqNXKWurQE2jD6oNsB2uJxKSXCEknecEncIJS5kr7+DZhdR6WvZ
nLC6HWHdECYSl2YjbieqNdxkHYGbFHdbu0u3J8JNzoa67i5D9m5/ZI5NRVLK5sEncujcHZTOM7cO
mWUJpAsXFPGXVsSL0k+7cFrlut21c5+AWDTPXW2SL9KMm0qbsWtqt8U4B+c1gMebM2zQCd1cU+my
rnVljaBsuNi71snZtzx62Jyx/NWVzWagS2haV2W1MtRBdixDAOGEAdupwTNsvJqVU9XSCoDDYkwI
eIukLsaIQso9hT9ntMnGtM/qNj+VtDdRzGiyMvoFJiRvweLHfdDGkyBFuKbZr7TP7mmf7jitYZOa
d/H1Ca4LmLLEzSkH42q06Jdum51YtN6LxWVqaFwXNWVd63K7WzbfoV8uQl6h6zYnh/WfFykN6NQ9
vLKS2W3D0jKg9IuLwuaQ53YWjfVm2Cw15x5P+cSxhwmb1pbTL0GHz6ahGWPpZ5D0yqsoKPgWIUUY
jw41WQxp3kUl9Vn5VtX21tMv0u5bJ8rtFrJPI4wxnq8PtG56qVQ+F7hr+TDTL3DNHMKGtHO0iBxs
jyZ/THoLx8ftb9BU5GA5zRRam6n8TPdi6prWwIeXzlNyrlPxmgWrG2LvMSX4PtwFAqayOGXglqSl
sruDAdfDNKT7ltSR18ofXh7E1wP34SRGF8o8cOVqc9vNi7seNoN3iwMNumIMQhCE2S3TGFIKl93g
3arv06R2PWZ1d872tXc2qDLPhuVQ8+zqmDfSqwch0/Ru26w4twbkG8tdzW7ynsODK0O7lUmZ1tKp
7qy6AfKcCIlcQ9Q/nDVoWvnWTf+Hs+tYklRXol9EBMII2EK5pqfdzPS4DTHmDsiA8O7r36m76qfb
KiLY1kKoUpkpKXXynKYIBzYubdpYdqIKesFdbiOXm4a+GuuNuaueSW7PMw6ovn3nz+Iv+iM3mqlN
Q19/fzN0GUXYoqexTWcfldD+QwW9sF1eqCMygx5SrlPUwEfq4CXy+SfFxhdrUB9vD2+II1/L1Pls
+8GUr23ayTWp5z8d+Svdl5FsAP9Mw2uJugeVeQBaHPCVsPLOtbuYk6aJR4tDrmr8dfsvmHxdi1NB
5sylYmpTj/WXmZXPE7UeBpa93B7esLQ6EHOllmC4eLQpBFficuYHRsPT7aENM9fhl3Yw95x3MD6U
aVPpPjNU/3v2z+3BTfPWYpQsXS+60itT6naJwyE9Kd3z7aFN89Zi1O3ype5kqdIxap6t8rNbiVcw
Gif7Rr9+9U0soectX6FL3qa0oyqphvHzLGxQrTRbingmy2jBKqkd2I6CwwjQHtTDcl78IN43d+1U
NeRkaO2rv1sVT8BJftfmTTLgvfz28IZw0lGVfiNXz55heJ5/VPYdtwEMQVdHtW7hp6/O8Z+aSOTp
apMhDL9wdBSnDRGPtHTzZHVoBSB1k/Z2KtD2t2Eo0xpoQSsXCiKdAbm4KJdvyzr/maS1UYwweKeO
qqztrm8KmbcpD0MIQMznqKdnPu1qTI88HU05B20fWJFfpavCK1/kd7Gw8pO31vvyjQ6lLIdpHTwe
VGldZPfMyT7TeUtb4t2TLaauxe20zk4vHRjdLQCHR7XyIymenPCplpel2yJ4NaysrjdZ97a0mwob
eE37uK2bdPSLT7fd37SyWuCixa7wSYn5l9lzOz7b5K8oNqoKJtNogQvxstoGxTsEJmpCodQ1Pg1+
/aHpejRyR69iHtKKZBuHM5OFtD13bR3VTgWtUqdfjyKCLrbfVruQuFhjbcfNOpF5cx5WKfeWZyrm
eCbNN7A/HW4vgWnuWtyOtVLz0jplutphc7A4aLbcduu5zrAIOoYyLP2GDA6yT0jtZM3yY62yJwkM
2RKV0A1XD1a/1fBrSHQ6mJKOXLl2hk2mQusj/4ymv3idjm04x1uQU4OldPCk505syNdGpf01DoLo
iPv1hgOZJq/FsQRAdwJRbZuuZXEBY+ILMAQn1+NJ0WEf3mJSNmw2uhLlMsw4HQp4EjqgjzyXsbvy
T/byd/Dq0y5n0oUng8KapYRYRLpkzgMHNXFZtcd9Q2vxLBav47VEFg3C8qWt/N+rrz7fHvrfUHpn
k3S0+I08Tkvfsqc7VWN9fyyiKchJQg7Bf6j8opvywzQGs/c6KGAtl2QcQ986Ln4xrF9Q7B/YR08x
D6DtdXCc+izAHLiCdZ+OBUuHjK7ykfZDaeUJMhLek4K8ao5M0bpcEjRKWuFni4JuMIVkRzskLlvp
cBgH8O38mR1quxVoOTs1q7iUpbucVzkMAr4NjIN4LHrhyr+FPYNE4rYtDBlZJwlr3HGRJOcqrVaa
4qryo7BB92rXG/V+Qwz9W9J4cxTsoVUnPCJU6rfqg7WOD6Oc73bNXAeSeZMKp1pIloJz77D25aHD
Gdy25WXf8NcU92bmlMwDzpgYkrfO0UJr9cAzVFy8jQxgsLuOsm3WKiDTjMpBvfwtA/mJqW9r2G04
uMHqOqXi0hC88uUBjgnEO3I6v85WuHE2M+QUHWgbUjx7DWAjTMGoeCzbPC7d7kyL6dCvuxBrkaeD
bTtWVWM2YvbNLI71Wn8o210cXRj6mo/fLGpIspZU0K1NhZTVucwsJy5XstXVZLLN9fc3o/vUzyXl
XptCrfLSNR8pG+MZ7+T1LuliTP/qTG8+QPzIRV/OUKaLAkxBVvTB9oLzwLeOHga/0XkUp4n3dSPZ
eBd2uUA30ySD+c6LcrVFxWn6gJbUIXeaMXuC/ceiv5vD8QEA1o2AMg2t5XRnAEEjGUsGbRiuji06
SJPFpuXGbccQrromZguG/DmErEI6TPy8uPax7rJDzuTxdrIxeI5O5WdFXIzkun1APeCJTu4x7Ozz
mJdnaLBv/APTJzTfWcpMiSJDoncI1MY/+dOPyTk4IAq8/Q9MBrouyxvXdMawqjy/ZSlxUa2YSfXo
s8yPQTfydd8HNNcJQo/yES1HqVV/ps2PmXznTOycvPP/kw+DaGx4JbF9VP+Mzdfc/z1Nf25P2+CW
OoqTV3gFEkuOXaqqT37kv2RVsbEBmobWTvILB2wEvEwSle1SHAIH4AonUN9uz/v99XR11GZEx7Fc
QL+SNtl4VlAtcjLvbi7KDYc3Da/truGyEKgTlGU6yDm2FHJNDjE55p9uz/59Z3d1gj4xDfWEY1WV
tpM8BoVzwZPrw4oeVrZs0QW8b303un76jcNbnK+Lv+AfFNw5dXn2WI5bjMimoa9GezN0hdOjDaVf
mdrl0CStkw9xP+56NoxcnZav8taqntFBlFp+oO7DybPLWEWFu6v44ep4zc4auywMlyqVpBLJPGLr
WNqg3RWors7Jt2bIjzhOlpBBqT+0nXytyuk8uvOuM5+rIzHHJV8G2vgyzR3/1LH2VDvdEXJdyW2v
NDm9FrAtGaa8z0BRvFo/HPa7Y682/7xraB15CUpTInzWVmnl0mfXHu9QtH+B/PrGG4bBI3Xs5exY
81C7TpW6/vildK9iDe6+TKDDLnN7HXNAqju8RH1HVTrm8hPwMxv+YsgDOute4ZLSJS0WlNttvOKl
OWA0CeDxaG4/7LO8FqyjxWarBZlR6vnf1uEvm7/a8+99Q19X400ecJrAARiw7dPe+WfAZmfJv2uz
Beg0OKPOt2eNFjobVtqlZcWAlBsAkfk5bR4HTA6j7aiqGH0OrAPeF7PyYS3H+2rd0rU3TVyrj7FM
UjmCZzWlZDlQXiRhNlz4tNXUanIZLUgBAK793O77lEQPq3Ok6LC8csKonSlMB0pWkg9ha8FfwCYH
mnj76NbiQLxdPUqRq2Mim5GFORql83TM3R9c+sFdNXVy4/JnML0OevTsQLQdw9wZ/+rkHKI5f7J+
C0FlcBkd4hgsfjaNuarSfGqiuKwWoDXW+fPtUDINrkWpPxWEduE1SsFqTBt5APhgX1YPrp98E6Uu
7QkSruCosgE/zP2TKGvAx4fDvplr596qXULhezDLvA6nRY3nxqb7zng6u17dBSKqVIEC58q/eZ46
o7fheVqXjdd6k7dogRqqno8Cddo0qiFAN9VNnWBPXU5OCdKr28YxfUILVhqtIuJ92KX5+qRGG2Dj
D3O1decz+IyOUwSfnkOWq1SH9NlL4QQf6LR10DANrR1/lQOcuVtEXZoVGS5hNOVZ9OO2SQz5S+fV
C0OnZX4Ak8jlsS/OMqziKf9Jl10sqhG02P/f3ftM+Dht2Niv+yiWvkom0h5BXrlvx9bheg4Z8frK
YJkRGvY0oeHfYT0N9cYl0mT36+9vYtVbe68vFxjHWeYEAMxkKnfup1SLU9/qo8aaGmSY+neIjsDC
eqbkdd+aarspnbkaOmfh6eQNB88P74Z5+s4m92l2mi0o0781sP8WxV0dkNWh26WhmYVbByvwcJ/Q
hfv2j1bY1XTXVvZVK2oqIJD0rQuHDBLdDutGaoF+YGL5qQFWUIEGHUC+JQXXy1h9riDEYbFrewsQ
8snIrax+kAWzaBGzLLzCf28bx5ADdHiHynM3mzrep1k0HHqgFZdmScLp7+3RTR6jZZgKqsAD6hpd
ip6UpCiKw5J/uT2yIVB17BgpqZNnPlUpzfn3wv5KePaksvU8bnL6mL6gZZmhDyHKIUmXdtHQH5cw
/L3MIA7mjNR3NFq68+0/YlgAHUu21FK4ghVYAPWl6Z+s6OsQbNwmTUNf/9mbeBXQFu2DoOrTOvh1
DSqHvWabZ1TT4Nff3wzeZ5kfuGBUTgNU+SF592seQDzN2o3yjGl4Lde42QiSPI5MxrKv3vB9Fp/E
tOE6pqG1XANMVsOlKnnaAyARLjyZ2+YS4Dn39oIafF6HlDUzlfaSZ9hCJhJPTXPoNrEFpplrZwI5
cA6aRYQTxAeOfeA+FKq7d8YtgmbT8Fq0+lMm5ISDR0oET3wiE8tr77Iy2Dj/Ggyjw72GgFvMQ+NK
GvV+HdtuXh6VFewS245cXVEzCzha7MDokgIOHfcQOnPmP7sW1NPCaMjKkA8u6wGwc+IB57C12GJA
M1hcZ9TzR3seCil5uob9sZbzX6Kaoxy8fYWH/5Dogb6oKCIsKFSZP4u5fO2tLYi7ITvqQprhiJ5x
bmHmoqAJINtAii9OwoL1Q9exfSdsHe4FtpiqogRLysNXT/wK2esy7ssBOtBrCoaBDRw3GrXKe+p7
MXPI53YajrddxrSuWiQpeAk425EDIBz4kKHvfSDBt6Fe96UYHeJFwYWtFh/Vh2yqDzIcDs2wD77k
6vCutrIgrGhj5gEUQbwJ51O1cdMzhL8O7HKy3CJ9IXpcf4uERu3TWObPt81tcEYd2FWj+TgHGSr2
omA8lr78YI1REqn8JKrw9fYnTLO/rvSb7Q6vtm4TdS1PbZoPj6zMuxewe+/0dF07E3XeMkTBB7aZ
HfTWkDslfk52fro9d4M3utqG1xJVozZrl2ltq0Ndj8ciKJNc7MOauLpKJuQHa6vP1jIt3eBYUxcs
FVtVDdPMtQ2PyspxZgpv7Bp0A6GIFy1VHO5T0Y1cVwvTCh2TXhFN8Jul+lCv0SfW0pc8yPZteDqe
a/Hm4KpQiv004Gi2JwlapTeCyWAYHb9VE75kyqp5Wk3OGd1A5xUivXnh7fMYHby1jCDErb2lTzs3
ugg2psPqnN2w2nfm1anvisZvCcRE8BDB+IfIJidhLS+dEBvDG2JVR255QeeFjUQ0zUgHdZh/jVZ7
Y0c12f36yTdpwKmt2gGXXp/yuo6l/atUdVx4zcZlzDRxLVDDuSNDdD1p4N4EYer+PsqHfedpHbTV
taqZffRZA45qnRQPEl67pz4PD7dTjGnmWqB6FJyZdjSVaV4vX8k6DLGqNkm/TUbXwjSYAJaGkA0S
jJAPSlzxStFvp4p2NWm4OijHV3479mTu02j8ZDtnUQTgDfm5sGljVQ3T1xE5Rev2QUs6nhZMHphw
oYM8oSFpSxvJNHzw/y6J18iuIw6m78m/Dk6mLshJwnFnfUBnvhOOKivuIEVO5Duz/lrzj2n857bP
mCZ+/f1NLJWeUEGfIcm0RJxtmqXF0hx7y9/IAqbhtVB15wpXa4ok01nrJ98PTwvDAdLZ6rg1Da/F
6jjXLALNDF6CXZKsoXwgw481DC/7bKPVrCLh9n7XsirtuX+WkhxWS55ZsQ+36Oq4RSgR25yinoeq
e5uUc3nyZnlsh13cWJGr4xYnsgZyKOo+La06zcAptKriWznnP3cZR8cuDpXywBSA1p4w9y6j6k6j
zD5EdOsRyHCa1EnwADGpoo7CL0FadGwWsCX187Eao7t63Wo7MziPDoi69iFMtMM2svoTBNJDtNh6
AEhXGwcP0/DXf/YmskQb5k6H0ynQ3fwwz14CsbkTICgbyd40/PX3N8MzVzmAR17rShEFD5IH0LgF
zqUShCH7FlgLXadZ7XLE23BadhagkihIcpn6IAy9PbxpgbXQhaqQ6JsRIP4aItB29TVfivu2lM89
NKluf8GwHeoMebhUOrkICiBo5oUDIJJ3YLCVr7cHN5lf22vDIO+CioV9aqFMw1X4KK7P85vOY7KO
ttt6UKXyLUgVpatLcaknd/XUH6ZhTErqb6AN3/8Hjg6PklHVg+2qwZY1lnFdt8AwQa1iH5FW5OiE
dvmah2N0TZ6rP8dLUBzzpUIPhb9xXnh3cQNbR4sMQDYHxdABFtEGT3YrD8Gk9uxZGFqrOc8QSAvR
tiXSzIHmKvgo0GNSO80pL/td4C58QjsuNKjA8RWNB0Besdcgyg58ddKuRSf5uMUi+u7y4hNa+ilR
N8hyYpOLb4cfc9+N4mChD7XytgLYtALXD79JQAVhTel03E4jlFirpjwUYgtaZxr6+vuboRtZttZS
ASNVEaRN0R+lLffcHWAWLe0EVbX0g1WUqcNasKT1l4WCtrDfOgeaZq4dGYJwlWR2e5mGJGrPvSB3
IlRbLA2mJdVyDrFEjSaBHN209vjokukM5sITibw9z64wjZZzFh4Eog7JeHHaX/UIWHz1veMn394X
sTpqBA2KtMIRmVyyaQ4UUOUh/S5aGb3eTsgGy+uokUlGwbxMK7nkjDcHGpTgGhi3GuCvof+fh8XA
1lEjJeGz46zueAm64jBUh3JQscc9HK3QHCyPwttSpXo37+NDWtTKdurGFqr3qeVMCQeIevVjFb5a
48ttKxlcSNdoHHFYc6lXo3XOJ1nMmsG5o3NUgHKsEad9n9CC1xWRWsclEyCU6BOR2XFJf/nhFrbJ
9Ae0+GWiWqyS2h44qub7yf4inXO4bhjH5EJa8OItGCe2oC/T2VqPDfQ4smJXqzHWVQvdLFscEkJq
AIcp8EnyNU9KB//htsVN89YCV2XEXWWgnItswg9Sjc9l1+xidQ5sHUECWZ4aLURtk9ad+wPsePdX
3o1989b5rdYQl4g88MdL39ixO2ZxVbYbTmgwiQ4hoWpVHtTGnQtvokcOtpnBnTeG/rdA9k4y0OEj
k8smp8xWLF/ffbPoCrnfNrHab135kXRNHAEW4MmPZHmRIR7X+ON8JVFi9/n6qKKPHWnjBkLlVXWI
lujiZl+rEu/9E4/b8vuofkrveZdT6CiU3HWn0RFEpAVIohw6HzIwRt0e+npKec8AWoRDg7hYQKUz
XsK6TezyU17+ctgvnosk3wW8gttpYU5Eh1TeeiL17ArUAr9wd43HLb2dazJ9b/5anOOK5FoZnSQq
fPYPnk8g8IuecrDyF8v32xYyuZ8W7lzknbTQSpWOUtKEF+Qgmmwrlxg2I50TyGKgWQcltUTRY71k
4HGHCOPorXGbfV397JHm+/6Eju7gXbVGSxGMF2lfUUwKZbOtapzBPjo10NQGELrPYJ+yR18yg2qt
v24kFcMGoUM5ypzW6JQPyaWM8G4+1NCRi+4aT/xze2VNw1996s3RtA6BC4JMvQC5hg8pd/7krjX4
QfyNooHBNXUFRwKYC3qomUybjlxqP7uffMBrs/CFNlsUu6Z/oEUvpRVK5wGuN1151W1cf4IsoY8n
dys7mNZWC90ydzyZ87FJxbycuiY/+/zPbdu/z3kf2DqqY0Jncr3ybLysCFoVfQumPxltnTgCf6rf
/rIiKJVnWVKxPmZV9ynvhgRs9oeSbb0NmGynxXXmg9N8qiKRVqDrzvkfD6c04u+MN20bFzyDbGQ3
kAvDbSpuvGyJ/WjYcCxDztYhZg4LpkFlTQPOhEcSVXE3XPL8vlt/e/PH26tjsI2OLPH4DHZXPxCp
041OUnr1E1OyuZfItRv1WINn6egSjwu8Otb5dFnH4lCH7ilqdumQBPZ/4CVV2zaWVZJLNWV/yTCq
Q1Q4O885OsCknJremuhELiGvC1geCJa1Bh7htt1NVrn+/iYj+WRaBTiEgaKYZxl7dacOFRu2MKGm
0bVo7q05qwe1yJTIpjj6iyge3XbcoiwzpDsdXGI3wPbNZU8uk61e80UmbRd+ojY/DZuHFdMf0EKW
QbQPDfu1n+bgta0r9Ng7W4o+Jo/XArYviqy3grBNo/nZgrRGhhOhc7q9qoZ41dElS9a5IgMjdVpZ
P4bwXl5Px+LvWnxr6y1dyej9Y5COMuGTX9WMtn7K6j4mgYiBPE3c4YubLceleQGtzTTsEkMLbB13
Alr6IXP9QqZ1T6svDpuXj4Rm8/m2sQxrrENPIghYjv2KfyKW16gZkmEWh9sjG5ZYJxJSaDkuIojm
pI79NHjPkLdetvrdDL6vw00qF9kg7wQYDuhr6d2HRQ9B6Nei2xm5OuDEUYVDcoqpcwBOfDd7HKdh
XylHB5u4iqqqv5YsrQbFb7xereOudgg4ihaubZS1PgPDcBpZL+N8v4KAWNENNzFZXIvX1e9IQDgs
IvqP/vKB2v8U8gIurX2JWEea2H3R+nyw2jRHw4iL1wzf2di8Df6tA01AE5fX/Zy16cgaEGY7zZ/Q
YRv3REOi0VEmUV6hHXXEWs54wIjqu4o9dZBoLcp7ugnxMc3/uiBvtiiEY7fOIWlSv+IM2mTdiYXB
n9sRahr7Grlvxo6gL8eDJcKidkvch+puaviGmxuCX6cG8h3Z5Q0BxZHvHFhL4hZMd5tHScMtTtdY
rC1XgIeSgTGyeiTWGrvTn7yNjlWZQVbos1UvG75jWl/n/+0DtK9fBtfvUALC/UspoTdv/xOpD9Lu
DvuWQIvZ1fd9wiCckEIcIk9AFWAnQyh39TCBFFGLWlVakSxc3qZBRn+rJauSqal2XkR12IkThtzL
GsTsGgz2oQrzOVaO2nhrMOQbHXNC+2sboIt80wYXQn6V3ZPfPu5rBApsnQiG8YqA1xSOX6z84xRQ
MMaF4xYC1TR1LWKVX/oirxQwfyr8Olb+eV6Xp8kaXlwIF+3yGp0JRs25LZkQXVrVzUMXhKBL3bhI
mSZ/TRVvUkJbNJSpzkdKqIozaelDBA0UZmeg1CMvtydvSA1EOxZX4Wy5nKFVCqicj1l97+bsua+z
DdMYYpZoMRvawncI6f10HKpE9pegf+SQAVxFyrzX23/AZCMtZqtWlM284gmDdU7i2ZcoHBMC1XJ1
uj2+IS3r6JNezTIf7MFPnaq8U+V0Z/lbFD8G2+vIk7pAcgzboUsXL0uyJYy73k1nsqUIaLCMjjxp
exW66rqhtHkV58GzrAVOx/dsSwHDNP3ror/xTiGrrvW7Ave1jrpokvA+r846Hayx2ZnUdCoeJYTF
qY3Iyjz7qJoO6JMthSmTca5/6s3kgVVsGVuQ6ltFP6HKc1ghyho3EcrXmxqVJgNp4WvJYaIeFV4q
R/F0rVGRaP6yDlssQobgsrXQzS13IQSdtunofrBAXsvFt279GmV4Bu72UMYFto48mUbh83XGlbxU
7mkNWCw7d6Mj2TR7LW5VLWva9pWL9+v8ZFUPoQi+qqoIjh3PE16OWwyzhvi1tV3XAYlgmy1+kyqQ
/vDQO3j2xj94d2RoKV6vo29cKI960mHfBcUYpI4WMSfod9qTNzH09az1ZuhFLO1SNcpOMyDVXXVn
z9/C6NVxju2uEhS+oAUvB1Nzplw4D1RzEvRqQZtnq7Zosss15N5MPgMnSV1I30nZWB84Wy+02mpV
eddpMGstapWKaDCu1MEBbcYpdj1ACSMh1V+IGJ2pN2xY/93cgK9occucoR1oxLx04R2qXB99tMzP
4lKrnY6jBa7Deh5MEuN3hX/PSHgnl7sdmxVmru23fVi2nc0cQHCuPLWZ+0vlWyg606pq8TqVnWeP
luekwGbHrTcd8Lh/uD3rd/MkZq2FKOrsa5+NOIOUdYdXFPXgBDOPrWCrj90wdR1ihYffPmtCbFRD
Cz03r4nYaV7WrcrKvzDX/7zCQfBUC9Z5BPy1dzsf3eZBbFt+vMoT7kSnIXdjwGIvOQffunic2ysl
7t/bJjN+VIvfbJ19UQbX3vy8TAb5pwn/quhLJWiCppYDQaGNscQF+HxWW2U2wzLpQCzbma3Cd3Iv
nZoAF9QyHm3/uS+6jfu7aZW02EZtuXU52q1SMbgxEDzHhW3xApmGvv7+JiPNcikrd0XAzVMUe2GU
lCgQ3l4I09BaLHuhj0b9fMQ2tpAnGYBTruk3hn5fawaOpUVzHiibODZy9FSppCnzU9mppA4ehvy3
qp+mcHnO6qeMbdwETP9EC/A1ILlb2GDMXL2/XVhewk1yPJPjaPEdtY1Ty8iVaevMTjzTPI8n5PED
H0P7cHsZDClbx2QNvQB8Ho9OaRS9Vu4lYyru82+QTt65FjoqyxMR+jlr3GSimh/HAjxtAiAqPFav
c3cso585/aJGaEI33vn2PzIsh47Uor6ghQwLbEJ+GA+gsCEQAtw3tLZBz00JQb4Qdw0BpENZlP8U
nvNr39BaEKM6i0ZSbELoJBNJmP8z5sXGpA1OpFP7DKDbkOuE20xVLh+GYDnPPQpAWfRl38Td/08R
6iopHPWon0yOHM8d9e20CtVGtjatpRbIeOntihzss+nCyFl03hPZJylPIx2P5dss8mRmuyjtFddW
ySX2SrnVeWGatxa4feVNliNwgcmG8o7aE0+gEmhvLKhhcKodn7MaLxLchVHWpT5KNXxpNzt4TUNr
O7IYC+qD3A/U923/m64+4ODzeLntKAY/1AFZtajBbGtxJHy4dleqOzI9bYsTm2auhWbUznVFSsx8
qdrE9V6LeavN4n3MAY10HFVvi0CFqu7v2Zf68/jMDyrp496P5wStpDE/BlYcHG7byHQ60UX4Frdr
FtLjW0tKTvVpvrAPEESKnRgvr/uOujqwii1lS6SzgJmaZcdczBdOt3BJpkXQwnWUtHDU9ZUiYP4Z
lJOnodzYYw33F53XhxISLEuHJLa4oF/3o59lwM+yrz+C/uCuLDOxEVsmJ9UC1y8cMFN3cFKW9Z87
5cS52z+Uk3O8vb6G4XVAlTUWiN7ed9Oplkm3gOqnjz51Uvy5PbzBSjqoCgU9FoU2SMelHGNQofXN
p768BzE72oTi25/4t775zqFdR1cFV33kARKu935Mz+QEfON5eV4T4G4ScYju+L6F0AXYRF/7C0OR
L52z8WCJ4sAYeWibLeGNa1p4719cF+jNwXZw5ty3QP6URhKFAoBsEqD1foCu9tiE2UYwmxb7GiVv
viGobFc3mN0ULe04t4WXuf3iFsue5h0a6YpszBYkGirPBdNVf0COiunsXETINjzVEMo60Er6jVDT
CE9th+gA3bFToHYhbTBz7bysFK/tUHQ46rA68WR4bpYtvVyTybXwHWnnFgOox9POz5I25weCzrWR
7RJToZEOoRpx9OuaGqU3gvzWRusD6ezT7bgy2FvHTrHaq4qJBDiO2F/XKjy2DtvI9wab6Jipulu6
fBrhhq1Nj2yAnKEVJXm7ddm6njreiSQdN6XKYhh89E2mFvWSht915YV3UxK2xWFd70j3Yxm2pAlM
/+T6+5uAAqMNBIuy1U1lZx0kLx/BBwQotbNxQDHkBJ2mh4LNqbPRHZUCgpdMKj9kYfU8gwkkZMXX
26ts+oR2WO7KzqnWmbopHoxqusZ2+cGpvvVduJGdTRbSNuCBhnPleohaX4RQ+xFHVanYyp2NjHY9
Br631lrkNtTxwwHVhbQTn9bydRSf8/mbxDULAtFgq/t920imUNCCOKCtVdPRca8VmjiPqmPXjsdd
Q+uYqpp5th9y2CcCtLL2gmRsttpSDLPWsVRC+NlCC2S1GcQX6NiZ+4RF2a/b8zasqw6eYkEzuxCr
A1RAQGt8+FDZP8fq0+2xDYcGHTq11C0UD5Ak0kC9NMUdAehRkU9h8zRH84ZbGtxex1ANNff6GYWA
tIdg0XfB0SPBrGE6LLOK4qKwd7q/DqjC1LkHNLCfrnwElKqLA/JZbHVzmxZYi908m6kIKqwBVDle
fcc9M49sxJVpaC1s6xwy2M1ieamanshcnEW41eJrGlmLWEV7r5unoEuLqTgQaf/x1+n7bb8x+aQW
psg1siyXFUxvNcMBBAX/xU28Ru2ziY6lgpKt1Vbe3N+XtcRrwirC4exaTr71hvwvwOOdZPYfSFWE
N+kJvaD3UxI9Fc/roToE4an5QRN2nKCEdYjOqFbxo/M1x+H2gZHktt0M8abDrdpRBl47wm6z93Fd
voTZnQul3gD9QPteSXRaH1VUnRsUpZe6gfMC+hoVN6LfAEQZ/Enn9JGOZVfzlPupYjkSqAMkTr6x
/ZqGvv7+Zne3sjFrMxvTDlZ1CMVwDLMtHgBD/tGRVjOA3TUXE6JADo/D4B5bkGLMEbln+whaaKQT
+1AWojTlV6g6tuRY+6yIBWsvleVvWMcQbY4WyNHqCMCWGy/t2RqjlnIiHXrKiLNxmzBZSAvm0hpk
lWfKT8PyUULCvCuTkd1xQK1uO71h+jrKagWy3kGxx74gQd/zYnxCAeLoZ/OGWxoOJjrOCtzlgV+H
ykub8h/Z39UQk2LTp4KeSP7JmfbFlQ63Qkf6CtCP5aaFR9EuiyJWsAvhRiOd3qeTZPXEDF220PeT
PJNHki0bljeElQ6yklAcovmIxydEa8z9IXbrn7fX1DSyFrAgRV9a9J97IJvq4iEUCRdbFy2Tu2h7
LaCiUoQhDlMrn35F1pPjyCIOwo2FNI2ubbfBsroWkJdeOqI/mQApPjTNqQi2qIRNzqiFKs45kMEK
mzF1oq894fEUrnd9+9GaX7kY7gZ7w/z/YsHe2cB0gBWD3lZQTu0IqtU18dSacCnAMq4Se015MMTX
zqt6cA72TOKhvlPh59vrbjDff9BXuMAMY5Otl9AKAOcvyPcKvPuvboM2031fuFr2zVZQstxX5QCf
Ldn/OLuSJjl1ZvuLiGCUYAvURA/uttt22xvierjMIEBi+vXv1H3foi23ShEsuxcqkcpJqZMng2jM
kao7TeRuum5phbOTaX/Mra+92U9NjLerHyrPj/AEeZ9XxWGxdNmF6ieu/3/zBZSTfuodPELRjIEC
czgYZfHk1SQs/fnLbSEp8gjzejxvfiIgqG/M4F9CQ/l9YB+o24RVf8lmdKbpRoqpfkKy8HX0ncpe
8RUOKEgFscK+909tDxRAUYRoOH26/SUKRyLjsYy06SzMiMGXBPPBFOz7oG3oV52DZOrt5HTM9nGX
tHPrRCo7CszeCnOQ1zV2/fX29lX2INl7tnBmbaVhnoUD8kdca2qa4qG8Pd5eXlFgkXFYW9fYqV1M
gIIu9FS3TlQ3950oozrPPzr2c198s6guTL9/Er6MzCIWh2f0bJ5kA9xJN33NQPh7+zNUS0s2LVa2
LIHtYg4QFSfBxIGuu6aBEV+GZNmFX3E0kvAkN/O4bbI7Ok17cHxYWrLjdCpw4148IBGX4LOwerTJ
1p6uXeR98/JlUNa45Nv/4xAX675tpjBfcwCEXq0OtBa/9kn9ehpvnIToiE0EKCeT2s1CAz3RnDvn
fUtLMdryR8PJUwdWa5px3jqHVAuZet+ifBmNNYjV5nRCSaJ1+kezqJ7YRE7TMGiyRdXyksHicjTl
nVWMd9TeYpbdb5SFVGj0XLW4lEnX02Z5KUVwwcDXKCA8Mgj/4OTtPqnLkCzPGDyMxG7NpEeBkgke
EnPYlSn6MhxrsKaUGWTBHBrqkzDzVuDBmaNxku87Yl/mu8I7/lKQbeFJ1f0qun/K8YexRI3uRK9O
5O9UyJcRVn4/OLVR/ee3inOd37eOiNrp8wrkc76g4L0PEAcu6D/NydmWOUXHBS6SmGXyD7iv/C4q
XLRq7kp8fPnVi24VOr+9ayvW+miNn1znC+Yy7jJXmVeg7ipnxh3MxjwEeulcI7JnpmkwelflQfR2
9W9vnAz1xbhtjX+lFP/qtRezexHGHlPF0pL/tYbAcpuGgJy0S080K8/L2p363NPI+12txPLSeVp9
t7h+S7Hz7bx058r5WfFoyr/cFrlKLpLzZSSnouBoBZxE8BmsQnGQrR97V/fY9W74wOYlB+wQAShj
6oGm2J3Csn1Yqod1nMF78ICmi9tf8G7Qxk/Yf55sGhCAp9oeXBd8KC8pBrpHuRFMe/I+rC754XoT
qB5Z0BvSbJGDag/NdPPMVAcreWGSslYMoBZJepHGpp0mxrJ+YPkYprn587ZsFKf7lydeGPqXBlYl
4AZLaN3FVmsdaurs8cYB4PB/it62hFtMPfIlg+eYRQHOKO3URIXi/OWLkRBUwsPSaXmenTsnZ3hm
+RiAEszWNQQq5P+XQzZaY+kKAeby2jqlwg2NoXh10iziffF7n/wl2y0qLsoCcPwLIJJVFhyHLDXy
w2amZuCcXU8IrsM8KKxAhjCaJZ4vOhdeIui/cYx5MDDw8PY3KMQkYxUXPtleO8CEyxVtXiULvWYN
i+wL0Q3YUBy1zCY3OKZrgPERdjAUB7MvQ0ZOFEhrns6x9ln83egb2DKl3FAK1K6u+oQpVjzCGOqE
EXIOpuBQT/lDtbV3XbedbktMYXUymrHypxEdMPituQFnHcY38vHH6mueNFTHIXnUDiU+E2yiWBzo
MRa8sMVAUv7ZdDTtoCpBye7UG0gzmEhT0uau9khoDad+ehbDq8N+u/uGddsysHF1KVhvs5UnK2df
7LqqwgHTlzUBU6VPkl8VRd6bQBTwxN/OQc4OlgnIuXUqxYfGL867jljGN9YbR905g5TKOXgx8URe
L1MfDjyLb6+vMGeZdA7td1ng9JlIeDDFPp0/+PZ0ub20Qjv960++yYQ6yjDlo4A9B8W9myWNfW/r
rlvvlgEQDyTdLAtMhOEmMqEOszcK2whLwK+Kl6D4mhVeVHmX3NHceVUfIWlp02+8nwl+qcgefAxh
9h/TRVN5VaiPL0d8vxxFt10/YuChXT+tzQdcT8N2igei+QnF6cocpl6PwG8101X9f1poclqDTOOs
FSvLUHmMy+C9a+Nwh3Q6LJV/NLQRWbG0jI01l8brh2GswGXcP4+MPpvF9vm2SqqWvvq6Nyppjm7G
XdNAkmWnS1iX1EeAqQyNP1B4zL+wsXzOimKDP+DGdhKkRQZKvjXODyoMXUufQh1lSKztjf9zmiad
n0pjBqjUe5nxVHtbPqrlJbvyPDh9VljQ9rU7TL51ytLmqeDVvpBCJGMqS7aN5X+xscdTgJXNhyUt
DuOWfQMPyafbn6A6YsmqjC4oerOAQ8v5eNqG5j7odBO0VOcr+XvurX7jlik45tv2rnIRFZf5NFD/
Ca2J+yK6jIl1nbzH3RTuvpgLoB+eEL4+D51OQRWykSGxGHBDW9GWIgHp1qEM+nPFfY0/UGiOjIQ1
y7VYyJiLBOyiF5HhDcy2HtF9Gt0+VdXykuGmlFJR2RC9cOZ7MOnG3F8uLSr9+5a//uwbv7CYlcjT
CkoDOte7uTWfDdB2IJbvG9Fje9cDebN+OrqeO/fY/hiwyKHOsW147Ln1vpupDH/1ads7ZML2e/81
q/kRxLc79VGyWK8bMX68agQePYavE0axNpP/nRfmvhRBRr/mLPWLtINcgo1Ek29HnutFYgt2ao1k
sEGOaynG9EDfs+kQUBqlY3s3164muir8gYyAzZY+8KgRYGRA+2Tadz4Izxzr0lSvu5RSRsHOleGn
U41g1bMvA30u+oei1OTeCkcgw2Cnepy24OoIeg+vNG7z4Pn+viOVIbBjW0NdzKsu2gKv1PXD0vxc
i0xTAlNtXDLUreY+Y6RAupqKe5Kv92nKNLFPdZqSjYKQsC2W6wgLzFEIzjMJeJxvwxpnBunPS5ZZ
mgKh6hOkGGvMm4l51ZUAhfSrDxpZYu2qWeP5SDLW0cCIJQtDLNAh+WUuMQ4boNrbqqjasxxUa0Ka
dIQbaKwtbOct6jDh5vbSCs/uSjaaoUfG9ihcQLvZ59k2DsKyz512KJ1i5zLINVuyYDXTViTLmB9t
YnwSRvB0e+eqpa8X2zdO3fNNx0CDv0gIyX8yCKUHCbRG4AqpyBjXrR+ELzgTCWhPD/X4FR1dj7V2
mpBq51cTeLNzsnQ+zXtc7avFeend8YRcSZPiqTYuGahnOqA2tHCpGfzmISDL07ANx5XvIpwIbBnU
OhncDxwDx8mH/AiKgiNp8vj2cap2LtklEhiSeTZE3nc8XiEUO01DFgT79PxvksBypVkDb25Z5os3
tq8049+a1P16e/eqI5UstN4m0wkAFEyaYajD1L82Rnfa6TWq1SUjdQpjQCNYXydrZkwRJowVYTps
ukY/heeV0a2saDBzrYPkzdV8omzCnGfv10YwKgG90LvEI+Nbwdk/teUKhu0RA+8eaxB9/mgcs9GB
aBS6IyP6ytmf0KfSYoBNbRxMmh+DKY2XQCcg1fKyp9lAUI1qWY1ejz5uKhpt9hqXma69SbG8DMJd
QEHTD7wXydR798PsXLLai3by4QEMKnkb4Y2d8EE+nThB/9SV1SPurPvcpIzABYoya0s+wAXzMsE9
NTRM/zisusE7KsFczeGNn1wC0vqGKUSSbeuduZgnPrGP3TJrMgHV8rLHGfCqL4BTS+ym2voDWVvO
YncwW/4QlBm4afbpvv3nV4AajDTV9StSA/A4EQyRxatdAzFwuJLfGZwp6FgziWR2yL1ntU00l46O
E08lIMntMN4Nbg/Ie9IOy9GiRUxRuBf7WP0CW8awTstWFLldVkDhNI+B35zsfgFUeS0PrBr2nbEM
ZuVu1tVlUAt0yZn0NKdDGdZ18MsciNh3RZMxrem8ChP9JBiDVM6nxcgOHqaoMsI0Beirj/kLTQAh
STaA+TWt19eIuNN4HgCk7MrxQM1nZ4kFW0Jiz5r4qAgxMoUguk4FqCq4SCrMbwBD5+NcNTvPQDKA
VTBmsx4OKAV33TT/O+dXAOUuXCAEJFlAuwijmQW8p4fRd+48PJRbDSAaGg0C68lxDU0EU9iCDHCd
iDE2mIfQJFbj/y5E8MyKNurraVePcWD/BWQlxpYNld/gocGL27WKwRkZ54Wu60BxvDKNIDEwpMMT
ON52DI5bMN45VPduqFqa/unfNuC53ZymmPMbzHGGyYwp1fVzqpaWQlcvVp+LGZozoPvOCIC7ygyN
2SqSHhmxOjDXWQcjLZOg8d0vYH62fzuM9Y9l1mbDFVjn63psVL90/bg3UcyoLKspFygo6/1oaKsT
8+qvHenv2bKLARvKI0WywFpdc+nwEyUZzpjr3IAfSTvPSaH5Mn3gWGxt4C8I8u3ixKaRx76/PFZ+
qaniqM5Yst9KFKzve4r0ZEiLKGXNEublLv4dCEaKYDnp3I5kiL1r11xyAGvEpGvffP9YLRmeWi05
dwRIzAE0ol+CdQzBNfEqRHGi2xTtyRwsmUCw7EySNf6GsihdHvvUf5gG3dvp+1K3ZJiUxyn6ggJS
JRkQZCLMl7r/7Xi9+3J75yrhXP//RueFM/GlNpGWWOsaGdV2tMcmRNvlV9sfdLS07+ulJeOl1oqY
69BDOnlnHoK5ep6NF1BOaGq6qtUlq3VZZfKAL9D6tIp7jL0ZJxqvrQ7crFpestghMwFo7xyRiLU8
sS1/5kUX2YauOVp1vFLI7VDSMS3Mo08a0EkH4ZCJ4YuRUV2Lk2p5yWaNYgUGhdi47U5btNXNZbZG
Tf1SpTmSxdZLyxthkCbp0LMWtzn0BykzOfNl/FWMpI9vK6hC/jJgyuf+QEEHJjAsgyTFYIQipQ8d
nXdFF0sGTPHaomnhY3kCBqDSeK5c49K3YwSDPtz+gGt0/TsvtGTcVGvNvJkruM1isyNOjfuqsD67
ToyyUtym/97+EcVhyMipahjWaVxSxF+reB7a57UNPjr9GlZAW9z+BdU5XP//xlFgzk2X14XXInlY
k8AdTnRyHqlda4KLannJipvecnMO0E8CIvcLpeYnh4Hxn+iK7e+T+2HyhmTGrV3NbOI4Z5cVY5Ty
mURWMGEAmiPmS+mIf6/v9GDybR8IQElxak1fb8tNdTKSgbepW5i27+FqnFUxN57rNke353JEvVWT
tasUTLLxxu2pS0YfWbsY7zBcxgZZXnEaWZfUPDjM3T5+MshQsng6pVlvVNmUTA1/dX20eY6e9XuX
mGSYBE1pSasSa6dpHTP0PUXcSDEOYHhdgQy7/RsKHZMReSUiE4jJDLjyYgkpktTWbsNJ0OO+5a/n
88ZCuI2JRLyHDVZjf2IWDeusOdjmrn6VwJJBeZs/OI4Hoimkjr+aIIhmZuzLXmQknsiDGuOOqg5c
L5WINrfP4tzXIjEUBiBj7zbGm4X5yOwsTuPZX86TQdtw8L1LsOm62hRhjkrW3XU9OGdtZBgZ5Ucw
Lhz6adc7mkUl8yXTWPLFwaFOW33oBu8BcPCn2/qi2rRkt7WxksbzTJTozSWsqBf7ne46Frwfc6hk
qSWaSd2Ju01yHUxRopOTCC9q0o+YYBbm9DXwrdDfdIhyxXfIyLvMZY49tUghMZBxCAX4pQ6FwXQv
agr1kXF3zRTQgQWrSLoNCLa0OLlucZrwZCqsddcjryXjqDAyfA76woJfSNev1BBl2OT0dPuQFT5H
Hvoq/MLKbZa1iQt2bqdB2OeAxOyNyjKSKgWIxCsNSAfaFBIvP3Z1h1eNFoOCb+//3cMlvoxN3JoS
t2/k7Qnv8nMH1uAQncq6i4FqcclsraJcqmxAM9iMWVBGyx+LgWqy03ctAPuW7LZxxxR5VjomM+aF
h/loot8hi1wxndC9caTTkkU2GTG4SEfX/G75Dz8oWXNFh670vXq8q4X3aKXZYem9kzNth3ZhH6Gz
H2m5jwrNl+NwltdEWBmzEtq8lBjDgam3h9unrfgIOQoX5uTWDKPoUVsUlyb45Im7uf8O2HeYNWVc
WXuwosSXA7FVoKq2MHwAbg+29asXByP9efsL3k/0sLYUheu0FybSVAttnfyQb1XkDXig/OXnZly1
37LxtS4+ifHf27+mUGA5JpcCjV28HPFj3u8WFwj02Wns7l2/gc+4/v9NMpEb6GFimM2dON5vYRqR
kUWZJzSLq7Z9/f+bxe1ydOws8MDB0GJ4HHEOwu41ebxqacmkbbdlvusPVlL4YxR42aEgNNwnbMmk
DQvD+hYObwHupzlqgmwKjZbtifOQt2y+ZgmyfeFi8YHh3lGfQDOiyQtVIpGCsRlUqejLAPMHzId1
zqIco7RuS0ShJHLk7RDVLdIwG4wHX/vtAAxamO96cyO+HHfzzoZwaWsngoRrgDm5XRRYX/ftW7JR
vwHfaLkaJqCnaPOJjeK8zBoPphLJNY14o9rGVAMpTiCSFZQWmY3n9/Wx1g12U7hHOdoavYkaXAO7
8dP7NHtl3atBj9c5P+X0neg6MVRfIBln5lFI3cmsJJg+gWhItMcx0CQjV/n+VYrAmUrGCRQhYITo
jUxa0d+lw68qS67DNoDpPLD15fbZKrRdhi5bIP9HQrh5CbAth9Fsvq39rqs0ti/ZaIdMfBoH2Gg7
fyqW81aNIcFEYl07sGrnkp2i+azxMguCH1YAQ0+ObmKFYl0Zqlx7S++6owmmB0HReYTUJLRp8Om2
uBXaIiOV2TA0ttHkFvrpX7gdTfQT3Zn6yUhl2+uMPHCx9GiIeHCdg9vvemknvgzzRSeBOQYuolu7
3GFIHOHn29JQKLiM77VL0yTMx5ar7tHxT6n7CfO9MRZk0lXj372NYONSDMpYx0HHgx8YWoSJ6mWB
SxcX39MYqGp5ScNJ7yIEuRMSo/QwWkezBx9neRdUOsYoBfuP70k6Dn7YYKtH9HMbd9NxuLTH6bw+
YdDXgUfstAuFQ3wZ7utVdJxrC6drkc8uu/OtPKx1hJmqL5DBviid1biq4QuqL/zePWSJf48n5Opi
RV28nrmjCa0KTZKBvxk4u7rJbqakMttrxSJyvEmEc8dOjM6XvtCB6VS/I8WrLZgHM7fqKSnqMcT8
86z4kmYuRtOBYur1tlEoXIQ8RjwdrY1yCp01t/xhBaN0OxZRw3eNfMRpX93em4gLJuymaXAmidF8
WIcv9jyAOfDe1/WiKrynK8WsEm8MVQ9OdRAWVY9jvUa+p4NzqZaWjBkbLwtg2wgKp0U0zQw5q3O8
LXPV0pIhG2B8JpWzmgkFGYP76pVf9q0r2e9M2oWXDW6znX83UmB9Nh18ReF6ZPxvY0zES7N2Stzx
Y7/itfFfm8Wjq6lRK3RQ5rk1BaEMZQqSUPY8zJiN+HO0ftwWierGJ0OAay9D+UmM15SvCtvg5PkP
M/yB8Y0isSzm7UKnS5n/vP1rirrCX7y3hjkEnbmZ59Zp4iZ7bQvynPntgVg2onoeGsZvQMs1wV2h
RX8x4DalgYkjm5kM5Cd1wODIdDPXVCtf///GaJ3KqU3g0eykLD9sJPRmTYldta5krf3a4B0FjFnA
GQZj6BbuYezF59uiV7hKGRjcM16n89JjSl9mh5MRB20ylmZoseOmY81SGYFkttU8W6nZ9HA2IN8D
Cc/6g/GjzTVlD5VwJOP16tooZqdEZt9E43Icx313VxkWnE7WMJMcpmvyNJ7nKeK60RCKHctoYIra
0+BnAUJHu4bdYB7bpY53naaMpXV6HtiDBWGQ8mvlPjVkDWkVii3mVJdlKpyOjKfN0tw2EK0ncFTT
Iy36p2DpTqlRlZocQbX+9f9vjMgyJt8xW8i9ZRfT52FLI3/nVERfHiKOMoqJeVqVlXBxYulLbr/Q
+SET++KTzG07OwytTc0yJXiwumNrcGlrHYBN4SFlTttxaVMuMkTVrH30KjMcwRgRuNmBzenR2w55
t8YGyzQJs0pBJYNd0FndTqYDYqv5B2vSZ+EFX2/rp2plyVjtyajSFte2pFx8QCz7NeqyaueVUIbB
d21LEKya5dwZ9CDa5Xcwjx9v71sxeMj/i9W2ciCEDhy/5X3xj3MUpzwezvPT9izi/Dw8pIdKIyGF
s5RRwf3geoCbQfbpcAw43s2PVoV6BdGkDIoDkAHBXo5+ZEBirMRbgrse7aaZufPSLCOBy9RrHD5h
53R78ui3FeWPcp+Pl1HADWlnb66vasOcaCv5z7a3vmhO9hpE3ynfyMjfMt/SKS8yBNcH/zk7jyfj
kJ7HVxK6x+EUxJ3mEq0SvJQWDx3DXEuw/iWGS8G87B3KdRcClYDc+k+PaW72xIY2MM/+9k/FvO9O
Q3TOWJUG/vf/N9649MpmzjrPSrZmjOfs1eDphaFxpXRcTJrw8F4Y+gBii1yTdyq8v4wDtqy+TF3O
pmR2g0uQi6dmzO+qkhxun7ai1ijjgP2qZD4ZXSthjrhvhl8Na8OU/uNtWeLm4Rhocof/zOkdpZJp
bf15qTvPgZmRqQ4dzJzzSytiHvr0UPf1l2M+Z6Fj1iErL6z4NGDctddVYUNytDeeC9Tfbn+uwpnI
s8fz2jTTsbJIkvufef5N0BPBm/v0fHt1hUrLGGIzXUy69XxKPGsNaw/15mB42rf09SffqB0BNtnN
fFT3ps0uonxm6IVbys/7FpfSaer5aeWvpoWrzc+spuHc7+oYIb6MFQaYxEUlGNqLeWt8/ukVUbb8
vL3p/9zoeyolWXnJBgd8NoO4sx/aC4m+jw94BormY/OSPFZxFusuMSoLlEI0qJJXa6yRaQTDQ203
4bgdt2bf4lRGDc8DWDhRhbcSuzwXIgbX86Tj+3lfG6mMFt463w98A6+Ggbgzje8uOJg1kr+66L8l
T2WwMDpy5hLteyjZHqwjicoj/zGcQbESk6N53va9TQIo9afKB6LYMFMpRc25TSjPwpx8MonGUt/3
A1TGCnN/dYelcuBVSf2y8PW3zTBEmFwR5yXb18JKqDxyHPOj29Yf4Q/StQvnmR6toQiL0dKAD95X
TCpzLI41z5pRrP1dgCqx7XwzNvBB1DpXqVr9evhvPE7ZIe7U6OW789hLn10Yekxb4+NtDVKppmS6
pK1m9NUhfQFLb1jS/GXYdImpamnJWjungveycFtavCJ0Nw8vc6tG7xVLyxhht883l6WIYRUGIQC6
GRXZEu0SiIwPhnfx0KgJWn6zyWI3PdrDroZAQmVc8DYLw2kXRDyb1xGrrajadE287+cO4N39U0Oy
xV6LCukXJgPZ8Vp/asrs0JsYPQH2ONv/Wda1RvAKVZSZbV2bdLhKokAFeHlI6OvU/aw7Ha3t+xdJ
KkOPbKufORn4chbd3MaiZr+bqYqrlX9ZWWvEmCMxRUOKcnNR73thpDJK2OWBma8uMmyvfWDjo2Oe
wcTm8V03GipjkoLe5z1b4Ted0YkQAE5Zr5tCpzoIyW4HNx+sfO6mpHeAdgG9SnVxMx2X1vuFNyrj
jQCQL1ZhmWYC4plzQNKYNN+Zw+MlNaMlyDTSUXyCjD2yPLtyg2tU8QAKsI7ZeiS72LoIlfFGhNZT
NW29uKPNB4Dw++yjQfb5BxluRHujcSbUahKH2YemyY+gFdAYl8KryeCi0e1JE5TETjL7JKxPLft8
26WpBH39/5v40TLRtzTHcVLr3u4/WhMepftdzFkQ9fVj3iw+Xxmilm3r7/xlCw24H1/s4g7A0lIy
HIDSZrH73E7c4NEtnpryvtWNI1dkHTLK1y2zZfAqmyRz/W+Nh27+bdo+sGpXTYDK2CLMjKgtz8TN
VJQPDeatMlc3lVnhImWcr0kXVoP9BIh8BlQpWy6Y0nkg6L8PQJ9Vgdpi4+mx5M0+ZZfxRqJvGsw1
qKxzCjMd7elI8n2FPCrDjcaZp5VYOeom3v2c1lHWbvEudZfRvWNj+2BNRa7nrsUZxHQgL3YPPF00
FUiFNckA32qwhUCR5L867SqeyyVudaSUirduKuON8ia3Z4yOgsY/iEN2ts5NlN4392vcxK32tV7h
ZmSmRNIvaeMhXb2rMbjOHetDY3YafVGYlYw3mrP6f9nkvH6Y3MvCMf/FeW5wVbt9tKqt2386m8kG
Y9HMcEfLkeYYF6GrgKnOVIqm1QQiJDLRKWEWyO3cfzK0BgXj932blvJgJ7d9d05xqH39yTOftdOv
FMKQYUZr34Jmd4N7FH0d4VUeoGrjeHvLCjcjg4zGFjDtdcHSZlJAC7OTd8KAqLOOElG182ve8SZm
cHs0XPCkAg1UkYNVffWAY7+9ccVBypMRQDCdDqwQeAHi7iHwt3Ayp4fU0zGhqeQiRdKhropuC2D7
TjlGFHPdzO4RyOZQgFPMxgiJZv61OvvURoZM+Y5vFtTHGTQmHuftMOh113lFvYbKqCm+BX3ecSHu
grNnhdbRqSMQL8blMYiW8rz960T8lMU6GgjVaUtGO4zlxq3Z6u+IO2Fk4HooR6IJtKrjluw2a7vJ
6iiCiO0/tsExX77X077sVAZO2b0xTfWAe+DMhu+rvX4SJiA6Jv/ntqIqhCJDpjI+e3m+FlOSGz+q
pYszbXOXInmX8VJiynJnqZEiDJY4jfmraThPQQbinMo9mUTXy6SQvAyXIltQoc8VaXA6/cMyL/Ta
f0Gius/Ny0yJAV1nsDCYUyKaIZqD+sgs3cQBldwlCy66dWT11aqqrr7rLTyV5avG96iWvv7/jVcT
JmutAlP8kmwujmbpx5g1dbmtLYo3PiqDokyjmIoUjUXJHM0HO6rjMvZo2M2hG87xEA5R+2DoMBH/
PS+9U1SU2RKNjNX2aCJgsTE9Of2J9K99/XVzL7X5Ui2f2u015S+18dH2P2CnmtRBJT3JlMu1Kxti
Oyi/XpsrHuxy56lI0Te1vblnNapQGBf1OE7izvcNjQ0rbEBGUHVjXZpVjjC2dS+YyBl2RuKW326f
uGrta6XnjTJR8Mzg6a9Eop9voQco0GhaES6Hmic/xeMZlTFUThnMIkgJYIglemJtc37qHOdSEyf0
liz2YW+1a2B0e7eEDHNRbn+U4oxlLJXHRFcPuC5h5HA7h2Keedgs4ue+xSXLNtzV4FNVwLLzB8/6
3Lifb6+rqK3JxIpzxvFoaWPdPse4q6wPQecSGTWJqnI+NP1Dvu7qJybUcf4888E2U7cJ8gmlBeMD
MdBaKZwPdtZrLIFgmXfMWoZTsb61e4/AEoLla5r/CrovffuQ7cM6UUey32Zs2h5NlaiwsyALW9f4
YmemJh4oQpoj2bCdoR5LbBTAnfzQt5fJKfAm+S3nzYHte6imMqSqwojyAT2CcD92G4OpPuy659v6
o7BkGVI1uWnfQN3FXdHdielgzN+rbJ+TkCFVQVewwPSgMG3qPw6MnTKPPLWVDhKtMFcZThVYdldu
K8wVbwJDVC9DE3rWpukbU4lFMlfX9/y6bksA0/mFFHVY8Mu6t9QuY6lmuzOLYKLITviPkY+RJ0xN
mFIFRxlIZY9zm7kjjnNN0pN9KPECGWb363EIO9yQ0mj7tU9tpKy584HPtZzr2Rb/EAxnZ/lru77e
Xlt1sJKtcrcVwcyCLSEYdYW/Yl9bOlYdq2SqC2Yas8UnZrIQEvZukQQm5ht2uqqRYnkZR8UM5pV5
ioMlEwbWuEU8Gz96V8e4oPCQMpJqXcQItvvr5lFJ66pfBQkeRdmEYho0xSPFBVKGUFmMOGMz4KHG
LEBJiNcZzJW0nCLyvOrc5AeHLpGfD4fbx6z6nOv/3+QQI7pJhM8grFycrC5ZzOzYrqcR7Z+311eo
kYyqWkZ7TjHC8YpYCdv1XOvuFqp1r/9/s2+ntWuRl9g3QjqqMQx1HqaRv2ppKcQSZ7Ctoer7u5XG
o3EyrOM+UUjWas+OV7WWC1ahxglTlh8MUWtyf5XKS8aaYSRm6Q3ucuZb+injTdjgfWoydTPUVRKR
DLa0SmEv64JypvEj8/vILXSZt2LjMl6KF569DBNoatzsmbW/Rve86eaNKDYtY6W8ytuEkw84Rr+J
7NQ9TWOz7yRleBTfJtDyYhZ6MtTHkh2orjSqkoZkjHPNm6nH8y/6i+iBTXfVhiqLr8uQVJXjvwBP
JU8Zca/HCPBE0h7zo3ewnlGVOtphddQ1el03+04KaUqW2QAp6Ldo5k+IC0S78TurprByYi/9eNuM
FImezJboZNx1JtdCPcc72nkZ2sZl9j84fZT5OnYupaQkUx0Mw1z7DZKajm5SnatDc3Ivw7/usTlm
x02TmakUVDLa1DOC2nbM8a5K+RcL4FxMfZl1yEeVKkkm21XzRPlEASYuBO4J3mdHiKirLE1m9v7e
iQyEEj3my9qcUfD3PE8WYoZVaFyZfd3h3/pDZCDUiIqm15BuQi8ied6ObrQ+tPfrwY1IQqLuROL1
WBWAF4WA0n4HNUt8W63eFxiRUVLMtYs+BUjnzi+/TsWRXPsOdLPKVGtLdt0Xrb+NgAMmBOzy1fyN
iyYsNs2d9n17IDI4ypmoTWcLalTWZlj3JJ4w/qHl5WkhX3kXaKxO9QmSVZe87MjGcSrEPHX2MTBP
KGDdlrzqA6R460PqbdvAYZRpwsx4m77Uxn1uRqMWAve+SyLy7Fl3RkHeEiW/W7L1/zi7luY4eab7
i6gSCAnYAnPxjO0kzsVJNlTyXBB3EDfBr//OvN/G0WMNVWy88EIjWuqW1H36nOeW1Y++FPFChgdI
vG0kS0wOoTmzIn2pRB+oM/GzvwY+qxDce7uy/DzQfBnP5qRxgGq8Wq06ZjcesXoLb2RYVh0k5eep
kD3DzsybNhzm4sI98c0SxZf7S2sa/pYveXNLywoB3g+GWJ0v7aFmVej1HCnPcuOhZRr+tqPeDD81
vbMsY0AuRTHEGbiLeaHOpbeLNJqDW+DP4cnQVClrUdUuBjQiBcU8hn3Z3ajmra1ikSFpi+bxP3+D
WUC8jxxg3taOQf/uRn2UHuS5+l484snihG1UR7tIqvE9mg93Aw2SvIG58uAJGEG7f8mLw/2FNniY
jpEivBzrogFbVguV3sPYVCT27E6EQVLjyJTFVt75/bcR19FSY4BvYKVPzjR9SSRYKtzXKvkpPQJa
j9+k/G71/cbeMq6M5tGiS2CqHjk9B4yQg3yqRAYP+UzUWaFsbblrqEA+FvR56A4qbIZ/Pe91zT7e
t6chJuroqolAXTFIOVyeuF9nGjwom3wED3Bc59XDNG5pHhnMqcOrIMgtZ28GD2XgjDiZ7OA7GdOT
wJXBL8UDkjtfh4IerGnZ2CaGKKljrvCKzeYqZz2qKiRkZRE3ndhYL9PQWiwoUwpYIEHZfy2PM3/0
t/ooDXdBriOu6FRmDTocQLqEdq9ZPZTUCzlaqOTPbCgf2um31T/Pf3dTcl7mLfY8gzvpRE/T2E9c
Cuy9bKJhs16K6YsrXga1laF6P1/NdUDWMpOKdL3qrmtRRVUzvkKl7rSqJWQOMM84XkDZvpzub2XT
wmjHeyF410JuFq8Op7t2GQlrtosnmXMdoSXaohuRWwDS1P1R2CKyVBven7ThZNHRWVkdtOjYLsgF
hETHoQ3C3CpBDb7V52oKLjpGS61dvo4t0iL8aw6DP1AU66onwObnJoQ4TVjE22HfsAA6QMvLbTYz
0KtdBD+V9cfA2oe9w4Gin10KTIM+Bh7aL2X32Vs+zMWuyjqW9s+hh4W5ljPiTujS/gJM/ilfm5Pf
z/uChY7PKvOaBo2Dk31wHQR1NwJQfGPnmKytHehpxwd3xH0BPCcuakFOI0Ovpfuq3lzHZUELJYNa
JY5wF7QgXklja9mX2OQ6LkuyxEURC1fBYm2eOuJdHLCCkDY7QSj3232vMhw3Og0UxetkTn3Lvihw
cDWVfXD6b63lIpwCEpOH6eBHgto7F0I7v+Xi29Cn8ciZL+XL5OUP6bqFTTKET65dyNd2oXNXYfuM
DlhZ6BPr1aPMv6cLjcuGn/Og3nde6vAtqLUFvHR9FEPX7JeXkDm0K9yg76+G4St0AJcoyqDp17W5
Tj1L487qP7aejLsswU09b2NstCKc6b5CEdeJoxhoPVVX0v7asiAJVTb/4w7VVrg2OJ0O6XLrtLGm
FmeMQ79M5AdZ9716me7MPkU3/3ILQ8w79C2SZBXgFf3W68twzOvwLdJZzKJ2j7R4FVgoVUzQJyOj
+qSy6Wm1i2qDyvbdwyxA3PkzmK65m7deO9cXe+yOKaURgEtQyiqP9/eRaXjtgM+8UdWdn9cQz0sP
nE2RGvyrT3bdhTB758/ZLwkbxtaGNh9zX4rhuSIP9VpGZIvi5t2tg+G1MDFSp2+CFBJTaSfjMukf
uao2bj4mw2hhQnjCcxR0e8BSzB8b8nNcnI+2/f2+1Q3z1kNDpupmUByDQ34rzmF5Kbd6yUxDa+e6
zVeV8wmFihTYXMw9ksEWs5XBJHoUCLizOoVtgeEVUmqfAp57R/BDz1HGm+583zCmn7g525ukQCIW
oOYmWV9ucWao+mMSVDG1mnjf8LeffTN8OjZyXduxvlgTmJac9iF3rLDfy92shwRvcdIBFOj1ZaCF
Px7zpbL6Y83B5vc4E1KTDZ81LbHms7WbSVGWCzQRW5KFxVo8s0Zu9WiZVkDz2FTUZWX7kBzqiBUO
gE3gjx9nqvt1fwneDZuBzTSXzUGhTwtvufWZikfPLmKm6KvPhnBttyo8t3vmf5LQ+AnNdXmQeFO+
AAfTLRbQYN8XMT5MbgYqJzLG87JFMm6wlI7whDAlmvKQ675QPke4fUUZXWO5U/nS1mGeqiqQlLTw
FdRbTy1Nnnq7iPJsixjasA46vpOCVpzL2+yXtoy8G5Aa5Ju5fO671/sL/e4NBRSkmitTOvZdXywg
pFmKqKkkuA/H7yLJLkxWh0U8Oj39ev+XDOut0+GVKRqgHAbqG2l/S5uD5PYhsR/t5Wuv3D1vDnzM
zRXfBI4VEvZqSgAWnpbuhwU1STCBjFsXINNSaP7MGtoon02A6hXpcU7bx8mvPztpDj0T9u2+iUw/
oXl1sARMdNM6XYBoPChoEssUCT6Z5hd3WL/c/w1DWHI1z+5Wt17cAp9BpHwaq/okufixb2jNo4Ua
IQc/Y2iGxn1fiSvAXPvOeR3jmVC8luwVfpAEz+34rxh+52ILGG+IEDpHXuF6Q+FVGWQIVHrwq+Lj
MshD4dqH+1YxDX/zhzeb0suhBKNGTL1QfqyUPKmRHmQhH/YNrzlwlpakdTlaLVw5P1I3OHlu8CRS
unP421e9mf0MhSNhE3e6rIRfSpKHvmw+0GXLqUzG0Ty2Lp15rgN4bD3NYeG7B9p8trpkXzzQkZy1
mKxuyNCCNpTeX1XaV9Go8l1IgsDWcZyelBBxK3oo1trl1Umb5yooHui4lb8yWUbz01oRPjBgaS9O
KuOsVUMo1XCUjdi6gpp+QPPWsnYCkQmsbIPm/WFwwipNIsfZKhwZ4oyO5EztJWiSm+2TJDi4bAWx
+xYZsGlo7fLsTW0zpii2X5ppjIgsDyLZRV2H5LvmrITOxQAQ0QT8qfOj5CvUfqDrsfhbCgAGo+tY
TrdoKtFa8FY+F895hipD4tDqsE5eF96PB4YzRFechnoUa7gVDBdSWENU0bHGpnfpz5wX7JG1Ktjw
LdOXaJ7LHd+ZwQqOwCCWA1XOdSBVyIfksO8ztNPWG9ek4Dl6T7IGXfUL0rXjUxu0YVvt6pjGUmuH
bVIuYipvevcBIP1Jz8BzspV0MNlG9928tBO3wOST/BUXRMglXOfpn/uGMW1+zW0rK2hmZSXDZVnq
cz1DVRP6iLuG1lGd/kJ7QRJMG9eQhym5qbFttesbLKJDOr1BJoXjIM67WfILCYjT4qI/fbK26Klv
/vnOY0IHdIoctL8DhCouKnOaCLpCsYdK0UIm6JBM1SNN1J7eicDW2fGArO9ZMSFV4lvdiXX0K6/c
DcCPwXN1HOc8iq6nFND9dM5PlsUOlEJChRdRy50NrzItg+a0suK0CWo4bQVe0RYqBwzZVUlf7+8f
0wdoPjvnnM0rKraXMuDXyROfGtt+RsNUPHnFBm2aYff/r4L45jpiyQVydT7WOVP9syyTx67fmLzJ
NJrP+mylzVJiZFRrDzPEWO2gOvrpLt4v7BvNbZ0iS8eM3Poyanqc8vqwdPnzDO7G+6Y32EUHeeYr
GZvAhut2nH3Ig+AXGbe4WQyG0UGeQbCOA9CvSDUkbR4STt1jXgCNjXdKFd+fvWHj6GBP7jipw1aE
YlzPLotdRWzOPgDTfJjzaqNF1WSg20+/2Tg2WwOPdritTYJ9myFKNNXuvmyYjvkUQa2ktB04lWBo
rv00seR56XexkWAJbx/0ZuLDkjSDdHGPgvCjOgjwNRyLKd0ikTeZRXPZQlBC1gTP/7xlj0R5352u
3oBUmRZVO1+LrJXMbbAlPeKdIKUcu8T92YNMFy0nG/vGNHvNZ1PO+rHMQVpmoQfcScZj1iQb7x7T
0Jq/8i4RoNK20Rhsdz9c4ZN4LtJdtdGA6NBO6LoFuVywGauhs2NbJONhHsBVtsebiI7ubL0iQEYc
+1HlDvYKidYZhGUBiKKKdGPLv28doiM5K8sS4JG+JSoq52jz8imHvuT92b8fbohOcjfZyu66BPu9
moMHP8/DRskXMO5tbBnT8Lf/v3En4QeT71UEt775upZPQ/NxKT7dn7nJKLf/vxkaNePEndktBttO
3KRtGpYi++f+2O/fb4jObCdAeICEGa4da5mdij4A2r75PMzl47J6J0gp7LrUEx3FOdJSKXtAOJgU
hzQRbmhTcnTXLb44k/E1f62bqpEexO4uEB3+Varg1IGZRyXFztlrPks75TXuDPoQNidjNPPln4F7
TTjUO0XhyX+wnMGEcvFcQfbRliG6zI81mXad4EQnvJO26lkr8DLshuLQLOKap+xwf/MYzK4z3uVO
kBfWiFVNR/dvJcpv1Ctjb2g3zG7Y9zqGM7U8t/ICuBTNp2OejB/WROy67hEdupmVrTd5FpjkaQkK
HgjAkGndObTmrYoJ7nCUUi8j2AXdnMTU3QXBC4iO1PRzPxnKWxqXJUWspHtq/WWnrbVDdabW2qae
P1zQPt/HfRqoo3SL7/f3iWkhNfdMgnzOEWWGi2gAV6y8Bw9MIfeHNm1BzTUdG9D/soW1W6WOQeDG
gk/nbpP40zBzHWSZFGoQrY8K80KFHbrWgBKPw/69P3fT4P6fcb3MJrcjFO4zCASTpD/baCHeN/Qt
3L85MqZKkmZqELG4GiNs9hff3iq3mGatXXiBEZaF2+IW0LE1ifumTqOi8n7fn7dhOXXwZAIhVCRs
C7xmFhKBreDQQ7XD3qQPMs399v83ZikcS6WqRIXWIQ4L63rJYryd9qUPic5nV0qSoryMDEpid9/b
cfxrSXe6p46WnEQNzNuEy4tsijHsGLNjV2xe7Exm0fwzXyakCCAwfRlbBsWq0p1DiztbZjGtqeai
xSiXhUnsRTv4a3TTa8BfnbLYSJu8/xggOkCyL6U7jjNe1ykFGG30kSvMuuZno/7hhdj4DYN5dKxk
DeHMvq3wG1ZZnzgPjtze2O6mkTU37e0aPKtQO7qs4FqFyqobJbnaF110nOQQVONaShwWOVSgDrS0
7UekD8vDfUc1zfy22G88KWmkmEWD0ecl+Cutk1O6jPsu6jrkiYOom3YeHl/AjMooWJI2grZgNJb9
cd/c6Z9zr+vBInzE3AuRfuVu8tnGht83tHaMcpbP6OtfhksaoPDBFijlQct+57w1Nw0yFUBLhyKb
UUOUKkN3hlP3W2UhkyNpXmp5Xd0sKy4AqA81h44MX5Mk748uLR5nsTOM6cAnSoVap64dL07waiFP
223xZhq2o46HzKqEzgPF7UKUIp6D8Qj5no/3l9QQvnTY0ywSn3kF5pysn3BUZNZf61bnjWnWt7V4
40SZC4prz3KGy0ofad5FbN15LdLBjx2FYmNNXazmgjKHo+wfnPLrWG/hBk0zv/3/zcyTRYh09HB1
YZkThAGgodzd4m41ja25Z5CUKzpUcYzOVYDckdVZB5d6W9Biw4OXaR5KeTl0rMLMuwqvrMJCDnl5
kUX7IIvkmLXdxplh2jWar65ZmnotyogX8MydMvHPyJPTsE9rCxQwmrPK1M2XFapMl6So0P9d96GU
7vOyyNegzw65GuP7e9+wFDrGCUp1XbaC5RpQqqJ6xF1svuTOrj6BgOgIJ5BTiSJwbvlfH2kq4ca1
XZ+rxds4Rkxz185W2ucFFRw5gZLJNXRRQwjdZBeFBeaueW5SCxbgjScvSSahLu5fHJVuVGsMO0eH
M6lmRv5rmOUll8ERiY2HNHdDJ9+ZidGhTIrUmPkcNJd5HqOatlcZQJO280/7dozmvNIpShfI+ubC
OlZ3wMV5wRyvOeS2NsxjOKd08joHWYEBm729FLPjH8YiR2+J3S1P80AoEE2+e7z/If+rzP+38kd0
PFNC7cTLRtIjbwK+58eu8mlz7e1m4lDLcVcpVMhaIokbMqj6LNchgSrNk+MP6GGOW7Q3FSqcsnZM
nz0oz8oXyx0GhsspKD5eWJWsbQyNgzIR4VIWCRHoDphG0C0kZV3g6m2vi2R+OItBqauT2UnlRkEH
ZYBfbjnnxRdZofADIWHqujQsZ+Cg970c9VotsZ2eBwNuMEUCOv45H1M0jO9MBOjV2laouuWZwnOa
qDIc3QxqTvDL+ytmcHi9VDvLRSxdcksXoZ/wavtN+8LSwdqVtyd6fdbjTh/kFGAu2xcPkFdqo2kg
68bUDT6vV2iHGRXaZEAWNlMQ2Ou6koU8bR5p5e5bVVc7MMaxpErIpr80g0BLTY/igzz7noNLxw7j
I72l+T1qVX7iO9Nytuak/dhlbvqLTNUW5udd+2B07dC2hty1JhvNRzL5sAgapu6/HE28+6auHdXl
WDC1WkqdswoN6eGEDMTvMsgyuRFJ3t2XmLxm+2xoR1DYigkR4qlVj9OWJPG7kRDtZMGfdzCPDCiX
OC5MvgTxEMzHTE5pZCXetSUgD91lHP2QHlPX5nkFRuQpsNSxnVT5tAI49nXf6NoZPc7D1DFKxmur
rkP9bDcbJjfsF/14BrVAljmdPV7n7GFpTpP8nQUbQxtWUz+eSSKq3F2IvIKl/0OAZFVkJ918uG8P
05LefvTNtdpJpzqoBsxbiZMCGasNts7jugXDMbVD6yyzUCpJgBZw5ZWmbSQFizv/G+8f5htVkYot
/ujWKuZNbKN7rMx/3/8mk8E034U4feuk4zBcBQhhxkOyVdcwCN1x/YDuVF6LYXHGK1g1o2A9VkMZ
yiyHhMzfWZ+d17wLPYk7ATQs3Q7srf2DzJBGQGcJLWK5j2uP65EV3SNtb4O+BUuGUvFUP/T1VjHU
tF46OHnp68JHq6K8puILcVEQHenDYtGYUhWV6b+r9Skrn+xVotWPhPOS7+k5QzOplpd27KzKQKgz
XnP3RYB4hfxItkqZBsfUaWn9YihE5xXkarm/1/U58UWYWBtPrtv0/nNhw7RvTvXWebKuXga3c/4Z
ltKnT0MpywXMmbwJiniinW99EsAVep8c3q7i7Dndsm4hvQ17XNf1nlMoIfC+tS+ZzCK/BJx2nDYC
8C2av/dVWkhIvUIlkN+T1zmFJp59SLmIu+rJAWVwQF878sNJ4vuO+j/Rzvd+SjvD7SATok6m4X/U
l+2xOiXn4HSjMUnjrYPcZCgtGHRUDH2/jAN0NZ3UDrsMb1huCchR3v8G0/jaWc75OGRZOw9XuhxH
++hv4duMrqgd4j3vZDIQb7wOcVPF6Zme0VwNfU1Uaw/VMYi3lBkMxM1chzcnztLwxMEPQRXgelOE
Lb8hcIFJJth4QBlMpPPV9rJQQVPR9ZJ5gQyLCrUnsmbfdtlfhzkH6ZjzlVAcYOlLmn0bt+h8TPbX
8c1AKo1k4RhYxtYHOy4OOE9e5cE9Tk9BzL7sm/0tar2JIEtDqK/AUHOx+imaiuFQFmTP84FznbHW
DlY1ZetNInJJnHBmk3Wck2JLasu0pprn+vWikqxh5OrLvyGGlQux4U+GeK1jmavZWRVLXQhteWer
erCSQ7dFzvJuIg4W0Vw1RUd5Ksa0vy7LGa1tTf2SLh+HPvRAhnt/OU2T13x24WXKynkAU0RDfqSe
93Fs85+L7e1zJP2lbPGRpEUAbU6oo//tyuoboVsgdcN66u9kIdFZmMoVZAvyix88Lc3GLjRYRH8i
g2FUcYdhOV35qNhBFE9Fsifxw7n+PkZTXCtBRwRNudR+TiDx6VvWHoglhtbcsiVLQyWHGqRskUzx
UhDmi2brfDWZ+vb/Nz6fsaTKKJhdr/5wtJYPidx4cRvObV3bG4TyYG4EdBbZiDZS/efK9T5m4uvq
/BhbHkH3LLSGrTSt4dnwv6D55hsUmrKbGYi/SwfUNbREL+DeXsJ1AM7Yxz3hvjeZDKX7Ky/FQkos
cHqjmM9VyO1g597RHNX1Fq/GMxALXLTDIWUdP41zsk9UiusQZiprRdGoDnVb0GiC/uNplltgToPh
dQiznXqMzzX8VGR+SOsulMu5y7/Ou2q4nOv45cbLQdYZwOaO6H80DSAR9T4NO67rc5flGEwU9fKL
agD0m5co87Yw44Yoo+OWbWW5c+XAKkWNx0PseKd+HyU110HLVVpk1SixU/jw16i6aN3XtQNTa0co
LhgymcabDN78Ab3vUWm5h/uOYzKH82eEsZPFZnmKOVvixa8fVf13idad+2MbnJJoTjmv6SCpRJQB
FfMR1eYPQk37nJJoTkkZSF+YKOxLra52da23ip7vm4PpGGWeuI6qEpij5mfgTbPlY791SzcNrT1c
fSsv6dRhylX73BfoaV8PaILbMLVp8Ns95k2QbUSWFGIBSV1qkZ9+URzWxfk2Z1sVW4PwAIowf44v
aD+sq7z5+gmKXXF3Kk79ECMFHzuxuNh5mGxxPBh/6vaJbz5FUSnnNi3Bt/d5iJPTeBKx9zL/cD7M
sX2ArvgWb9D/7hX/fVGy/8hy59yaIEZILkMMtHhsh9nBf6g+Wc9Zegbn3pHERVyOsT2HVXu47xHv
h2SmA5pBiuq3lsKlrxp5DNqNgz+rv9PqS8PcLe60952O6WDmhnSLdAkn1754HYrPfIu28v0rAws0
Z+YNByEe6+dro36VzhlkQv0Elr8Hx3pc+Ieme71vIdP0dccmQzai6x3Sf6I6iXZNodQz/rg/tmlr
6UDm0p7bBHhMgq21RGD2P90YUcnnKbJO5SE9bnWPG39Hc/UEKW5Gwct8YZ/LL+zYnfy4vNqfcDAc
i2N+cjaungan1xHOvLV66d9uJjwtzyWEgVp0bgTj1iXRNLzm8zVIAeqsgCIWqbtzlr7abfuLdO5G
BDcaSfPzqu8qVKwQD90TPVYHcSxfcV7S0xLXh+BBnIIsvr/spu+4bbU3AaVK7aymBajt5lKe6DB+
DUoRUZFsrMItxL4TRnTcM0+nspzKoLsCJRBV3Rguzdd1Kg4+aGP8LZiiwS10etqSurNVEBirKM5O
9ai2su6mcTWvtoEEsdAQjHNDtTGR6cmrusM+s2ueLFKH1h5HUqFcqq9O21vfpSWfl85XG5lgQzDV
4c8iUIRNbU4AO+0evHV+QhtvbBU1AOLdxtoazKPTypaZsFx/ujmyj7pe+qvwd25KXcnb5a0CGStG
7uzz7LKwT0/BsKWxaZq25rly7SZ0oeE2MAMKFYkbF0Hj5FuEuCa7a4470G6G52L0xfnk22kk8891
97JNXmdwKJ1D1ildpxQlNo5X9jETLFSW04RjxY7ZWv0A4CfbCEHv5+SZDoke23aqvd5eLmX5U/lP
rf/Drp8t9iVtz3Xz9b4XmJZCu187Xd+ULvCtl3yur5DIiKZ8iPYNrfnuUg/1nOeICWy1f3MmL0xt
UZ2ZlljzXSohEOoWqN56cn7Nh/assu5Dm7FPqEfvcy0dG+3Xnl17DA7AuyV07TVe63HjMmwgwWU6
JtpuWOAvOaSUhtj+Tg7l0fEOPB7jm8wGuP+HKDtau/JsTOeTnVrHEY1AECKKx61DHrOh3hjaUENk
OkjaSQBiTht8xhyRyIlElH+Yx5ilYfo0hDx08DVyfkhjtXE/Mqy6LgAOZhRaFS02lGOzSLAD8f+1
ut/INu/arzp0ul85b/sBVzs65w4qyMOrj4J1vG9w7YXMrWycfQlbrerak2+ps89/dZJIb0wnAUII
crFB+JGX46nN9qULmE4QSXqwN8gAmYjA4m5IQYgOvalpF1EPZzqVLAVjBmlAJXIl1mNVxlbzrd9S
bboF+nduPDpQem6LhrgCaqleU4GkfuJB7PPlp+upet9W0RHT3TpYpY/C4mUszon/j6p/3d8lhqNF
h0tnbTYUKWltCAcnxw4CSHZNH3HURFDCuFqbgCaTgbTzlxL0qPYKVM1dnT80rvNa1uMHp99qKzHU
m5gOoHaBfssDJqdrf7CPPOpO8ppBBfD2PE6indcrnTBSNpYtW3BqouvTf1GqPxRpF+eLOJWJc7y/
HIaAo+OyZEGk5XK6XJjzcbB/Nc4jUw/rsC97znRg1mpnQ9dSe7qmyWfRO9EMPdn7EzctsHb0EhQS
R7+g0zUj565+9NKnrt84F03vIh2RNVv5iMb+abqqIz12l/zYntlPdqKH9pRE44V+vP8JhouJDtAS
XmWNxEeBKIP9A786lP5WqsBgHR2WVSNTaWUzWy6c1XHmQtygE0ero+f7MzcNf3PuN+85ZRclGzuk
zGuKXDwVGXuqStaEgZ/sDM06RAso2KAMbpCJQNqhxZJYWP/en7wBx8B0iJbT+RVJR4S26Vg8t0d1
Xj+NcRJWcRbvvJP8B0Wt0tFG+wPSM24VF6DRWRTft/F1kBYvp4Ldmnyvft0ucc8r/7BMSxN6QZEf
7lvItDG1G7PXBg3v0XZ2Hfrz0J2mdeO2b4qaOiTLCmRXFre5T0GYnsdTFRURQM8qul0Lg3gLwmAI
ajrmqgb6emh8LDBAJKHIj5n4lkL6JPl23zyG4XXYVVUicTLxDlmZGZwo2d9Bp3pAVX54qf113y9o
2at28VOlbpzny8wOWT5G/Ti0oevx0OqyrYS1YZV1rNXqZQklXYXsz5AB9tZFJQR+78/fNPTNcm/i
wyx8D5k+hP1akAnIOu916patRIzhBqGDqRbPXcBJjmSS9M9Z/9PNsX3cxyyvo7Z+uT9/0wrfvuvN
/NeapWtSZhDIlb+n7LA2Fy975dnGJd8UgHR6SGRlmN0NSN7Wj06ErROJuEW2+3a+iA1XM0RonSQy
H8Ar5Tv4ian75JcQDRWnmX+6bx3T2NrRO87EAms7on9T5+Eknwp3jjpr495pGlx790K4xm3dBbty
Sl+cPkyzn2hxuT9vw67UoVP+Wvs8A/vN1QFCCxDDcUPQxDSu5q3uKvoho8jSpmDu6hQNeeNvDG2w
ho6XSpOuIIsFa6CZ5aOP5GnV8c+O3Kd6znTUFLkphlmlO127sX2Y/OQfN6WbKYDbu++dN4pOCJn0
Hq0aB3PvD1OMFEDcRFaUHMuwe7hJbW6m+m+n0nu/ozlrulQ9CPiG6dqkR149p3MVohE7LvzrWKHG
h1tnNZ0IK8Ks/dBPf9/fS6ajTNcBH+3U6iYbX1d+H+JbIcOfwym0XwYoiTrnZR++nukAqx64hDYP
sLeQDEjq47yzFKqjqxaPW3V+82Efb9Ip+MmD9DpDJGrDOrdQ8N6aaF4sJ2WXEqxn1/nSPrhRGUM8
8aF58K9pvItjlzMdXlUGoPRmaY0zsjpR+nPMNnLaptSVDq6yoR/qVQnyhTJW8f+L9jl5zEB4GYGv
MwRz6rNlbYRpQ+jQAVclSB1BFIzlZfa/WUOOWbCVITCNrB3BFpqcghw6PJcerOEyRdGw2JJJMA19
C1ZvTsd8VZnXNLB8xoDXz/Aq3WoyN418+/+bkcnMR7DjsPViywfmzseJWIf7O9IQSP/31HszsteI
QJIAdza3TMO2jXtHhKhV3B/ckMXW8VVzC1IPaiXtlQVFPaBP25HWJMMsd71PCygSIzbm9oeqrNfq
2jGgzzc+ymQu7SBuy25eE4o1dhb/KpffwcJ37kvNfwG/kNSqJij69BJ6rSWQGMPGpA3G0uFWPE8m
a5bYPaLuYyrbMBmfhvqSspeE/+XzDS82mEZHXvk+2h4K28MNjjivBfk2+2rj1W7YSTrmqu+TgGQJ
9mheWw9q6R+qWRw8Is7395JpeM1vCcAXnupTJM6HIG7odCRUQnlnq+hluDzr2KuEO2SYegtJ2kYc
J57FvFRfQOsYE8igrqvYaX7NkVEPSB3Z4f3bd8ljsIinEY1Q9w1kWtnbdeONJ/MqE5DNstbLAvbC
tq5ix92SIzIZ53bDeDO06JFnyDMoA9JKfMsnLLHfPssgv4wZvzaQkdg4Hk1rrPltXnr1NBFYp0le
Pe9Tn1xGvnFhNFlHc9xCimRKK+x7WU4f+yY7obd6l+FdHZjFPPTP8lvmlpQeuzbS9cOune34/rK+
/+RydfJIu6vBg9tO9sWeXgsVJ9yNsr/s8uX+6O9b3NV5I6HGyFEKB+yk61FNeSUyrr3D/aHft7ir
47KmpJgC0c/TtUpEfezFkh5U124UoN7fka4uAA7SRVcOEJK/LP5nz/vH4nWYJk+2+ylBUfb+/E2G
v33Xm03f0xydUCyDDlr7TVgR5V9y77psdXQbblOujreaqF2h4xfregP8lF9EdHvtchqup+qhe3Bx
IWxe73+IaSE07+3rysrBjICX45g/50vzNLAtG5m2j+awDKJNE0kQlEl1GSFDPLSPubPFOGJo6XF1
DfBFlJS3eTFf3dP0WB2SB/vkHPl5b1eVq4Ou8qmsvcFu5yvahpR4ajcbEA17R+eOhNactMWKgdcP
63E58Gg93oqk2eH20HM/+HhyhTe41f0FNu0lHW1VtVWTJgo/B56E5wCtgSdkb6/8S9KhssyP5DyG
00aOxrCZdG5JsONNLcwGxyuCaCnTT2uXbSD/TUPfNtkbhyvHoVyp08zo2hzqDNrjtvi7AVB03/A6
pKJVaw9CBjyHIZacggZuq6RgmLZOMcddUTiuC/ThIB9Ecp32ocFdXY63wl3ZWRecWJO/nkgWPHST
h1vJFrrasEX/o8ZbQalvKYf52o6nvDtlwIRlNggCdrU9BERPBitF/o+za1mSE1eiX0QECJBgSz2b
trvb77E3hD0eIx4CxEvA199Td9WjaZUi2NZClFLKTCl18hy39r2qQ8sD/bCxp2Cx9Q+9GfsxslZW
cuOugSAIeI5mkDQlm7s0SZENf/g6/CoWBRr9TkZ7Ujs+dfsLr7YkAGhNWRSiRxe/BNVI5E/s61T4
NsmON7cOhr+tzavhi7Yd8ixUY8rmqDyC2KtJS6o2y59/MzhjdM2f0MUL+FyVQ9IwL5ukqvIs6fwW
vClRsXeRbxN7NYHIbWOfuAN4jlQbo1u87c5NNM+WJP/mjQgT0E60YD4noZyWDoJ9IgxPeecX6zEn
fG0OAW3KzyOsFl18RlHH3Voou1oihcFw/w+zr2alVgaa4hvbCuvrGIIz2XDOc/AJFYNNMNkwM/3W
PbjZROIRLFcOuDN+QMSM4eLt1A+jF9ED28J0ID1/bpd8V78DTKmdASgeyfnsYqcVEMY+OUE9JOOG
Ntb7Cci0j7VjgHTqrI/4NqKIUCuATCP60tGttPSnm0bXju5bMIVtVIPkxQMtVcqwDZ4W0gXH+//d
EE304jepQfim8hGyTmQ65fl8zbYmCUC7fSCxVAfopwV7yuyxqzcQL3i5Ldu2kulKiw26Wpx/Fp7X
W5zlzXiO0bVQ5Y4+n9sePDsglz+12fyhbFDwXfvyUeTNX/dtZXAMvSzee9VaBqBlgRyeg2tI3Q5H
zyl+14OjLDvJ9AUtZhVj0XF0hk1pBfmYx8Yfh5P0VnWtWP3n/hxMdtJCliC8duYxHFPH8R62HC9A
IVGnPBLJUPu2dn3TNLTIhVbcTTR8uG1Z8sC8j2TNvm0Vvd6fgsEh9Nq3E7F+WAPwWTZYhXAdwILK
T/eHNllH82S/ahlfudunCzSx0FAcbXRVXysixOgfAFGa2j+8Kbj8cP9zJjtprk3jZlghkNWnrCzS
rgRDAxsfu6KwZECDofT6I9/IhopCAUP56wtT8aUlnmVowz///xPmqxwRCLqFqDOOkOBbiss0ZOWl
K0UBTrMmsPiC6d9rxnF7jpe5oIVwWNAdnKZ5zmtuCUWGZf5PrRGKfhUUmsZUDOUDDsUFyNajB7cN
n/A42ltMZPj/eqmxoRwnmnntU8cDkXapKoKYVErLFEyja/GurIeelA4YxkuU0qBGJpVs0BTn2Nh0
TePfTPdqgUU/1lO7ImOGjRjTsnJdMPxQmyicafTbtno1ekbBQlndWGMncOleAxaiYw14XYtbmUa/
/f5qdDXJskOUow8hy9rPeNDKZDK3XHy877Wm3aNFtzFevGm76XOGftemUvYNirGEv4v6hRw6Nvy6
/xmDi7nk37MopgU9ILdNukTUPUdO3hwXZ7g2he01zmQmLdhtPohvlUIc7eZ+Scpya45lYcMomgbX
vNeJIWMwTxjck+TUMvFSTKPlQPSm/aNYLzjKvlurdgRJLVMg7Z3C9zmTX+at+SBctadcik/cDq6v
dpDIS8XyAQJQNUru58Lx0SHgEJsc35u2wei677bRBCIP5OChDA4bbV9y0e7JjRhac9u+qrMl4xWG
zobic92KakwkxVPQ/T1p+uea33oDi6Y8ZsgoMxkBOuJPA6GWsd88ieKv3775yubQwGpBcsJxX5vI
oR6yB0dNycjkMQbVk+L+Hu/FZzTvFSMFy5sH44upOoHV/x1x8+8qy34wbmv0fNNz8Qndc4t661wZ
y7SfyUXMUYJixlVkTrJvETS/9Vo+1N1Yj2lL4/lQoVz0g8Wk+7RvdM1xx8Yr82UKZbrMYrk0lVed
MrJZspbBMnrFEXxU0dqvgUwFbpYOUekQ1ucqtDGQGbanXnekbi/bYOhwH6/moxdkh5XL432zmP65
5rNx4/k9L3AL6/B4MoFOgSnnEovhy/3hDTFNrytWdM0D6UUyVaHXJDOEa1qyPgUx/wNR0337Rhev
mefJ68Yc3Ug5aMnfrwBJAwUJMidL1n0b+hLFkebAGwchIPqpSDr264F0Lw6az4HT6tj4gW7jyfM+
uORXO03nIPIu0bwrjeGzmkOjWFqj2LyQtM7XT2hOEO/6vKN7aiEYXHPlJoJu4QB2sHT0cVfyUTs6
lgwctHR1bSRwt5zyH0wMPqG5s6xEXkTTRlLg2/4KStSvJ9I/4hlte2ZDHyAEEpizdMXP+1vN5CSa
gzvbtoBNH0y9Q0ce22gIkw7y3If7gxv2sd75yVjF58xFglDu+2b7NXlFKsSHkdsS0NsYySjW+z7B
MIiHavfGp8uH4KFapXOMi+kSjk5auN2Vb8WcOKI6DtDunvKVnojTnu7PzWA4vTFUzc2UA9uFMg9p
n1hVn3thq4SazKal7UbOY791OC05nJyRAqfBTUj0k4x/3f/r8dt7TNfHWXO2+lNZIrcCOHZCd9Of
oVWXIdo8tHB6j3M7iQOP5ZlCCuH+F03G0oIBTvOeyhZ/SB0wUCYDWE8Pqun3nXL0twyAWEXDbvqc
lMfiowdc5c81DHZ1b2KLaT7fqqmf6pFDjEM8KVmfcNG97DOK5up56ZJVOLiQd9w5hSE9lvXLvpE1
py4XFY+bjCGVNcv3FS9f8t6GvDXszf+0g/rLwh1R4ridQeaPX1eXJLP4NM+WxTRkVr0ltIt4hY5D
OqQVqr9guqH9uex99+rS2hLxTF/Qc3c0lLWD6k0akz/5ihNfQZ/EUOyCbUSx3gy6LKplQwMDBfFf
rh/8mEOVQHXYcjIwOJLe+umxovbGLMDBg+fLKV4JjnxNs++eozd+ciIg8MWR3niTP3njSBKm0Al9
f0+azK4l5pr71UY4SsuczF/9cfvsT8WRRNFx3/Camxb12sw8KCFUVLRpIKBX5jufm7iwBDDDdUTv
AZ1Dh8pudZFoWHDIvQdRPGE+h205DtN53ww0p+VyjTeVE9Day/A5o09zJ54DvqcgHsV6KyjdeAGI
OKwf5PNxKslhAddgUtfRcVLhr/sTMOxNvRm0GJaw21aoqJPNLc5b6LbnYg1srXym0TW3zSA50a3E
m8BmOD7U/fCEJ6Pk/h83bM1Qy7eDyrcgcFGg3rzqIdiipIvyz/FiE1w0hEy9C3Td6kpsDbZmXIQP
ivFrETrvCtqca2q7j5iMc/v91W3ZyUvBcRaZ00D1/gGcbPlJ1bY7ssk8mud6G9StigJ8fU7QXeK8
PEvevODVYF/U0bs/VY/ez7p1ULuM8l95A2HaAm8c91fWZBctxXoe0D1Aac9pE4qv40JwaC9zyynK
ZBbNX+sVJelVYFldLh6W5vPq95+pY3uJM4yut32SrGaRX8xzOoj6PeVQFcryxy7sLIYxDR9pGwY8
dbJYbnsypDMURhYJnbH+TDsb6tj0Ac1dyx59q2Ez4I016r6JeQReIJYvG0AtlnxiWFq99dPbgjxc
fWx5tq04rlZdfKi5+2HXvtGbP8FbPoMADNXWtvLHn161+P8MwbirFSiK9b7PBozzdcuxtm7rVEm8
yuEoNjZaopnJMJq74qWzK/0GD/aSquIkulhcmlvh775lDIlQV84J57aeoh6at3O5XL2sfJmzB4Ap
npSqu4Qvk+WmbZqE5rgxtHBwhEe+rdfxgXXi3ei6l/szMA2t+e1MxNjKGXm2YKxLukV1yZf7Ixts
o6N8aNl3LojioGeGF84m3i4xA76EPGxrCCDOQiy53PQZzXeZN8ZjABBjGuOJSjD2KVbxt8X1H6QQ
fxxmk78w2EmH+9TlVLe0RojIQZZ1DOIgPPUB2Env28oQH3S0Dx4EQt6sYk4L4V3CIXxYou1TWe5q
DI9iHe7DGrw5RxUUfcmwfg1XBH4AaCyB32SY2++vku0aBH1DG8jLOltcHmgWvasWa1Os4bCgw3zC
iPvRrLo5bWv53PvxmBDVf+smXiWNY6PtMO0g8u8ZBF0sozKEOCbNfXGA7PnZ6cgXOtYpSIA/9X5j
CaOmRda8uI8LryqcckhrNgQJ8/K/8XIogPYIbOUy01pozuxEtRd3oOtM19ADalW+MNfWBGH48zoW
Zp0mx1dQUE/VIkC4zhMnjn96dJfYZBTrAJgN97itzyrgFUj7HE9+DvFm8f2+cxmsosNfoqJHaSqD
FG+xxvxSQX7nMjKIhO0bXTsuu34zNJGP/d974fcgLKtkaAaLbxm2v94OOvtz7a4+UqOi3uNWBmfa
LOkQ0YR24rjv72vuC82LCQwUOM7WYfRDYOODZFxZSEFMhtdyL2PxMtQFsiOIuy9eKBTOstEuAAd2
jOa1m8hdUWxY1SEMfvVOGR5oNO9dVM1Va78QEQ47uEHcJJBb0vwa+nGynNVMrqR5aUVU7omGwiwu
8IuOOogy/ByUoWVFDeFMb/LkYFpwWzAXpjz66cn84G3qgvrmARQYyUxtQdOwtnrHZ0azBc1osJAI
vPIXwKrhx01C/vD+rjSYSO/xdMvIAQIWvKBRRqf3QzuBapAN5alwiA1DbZqA5rfBtpQ0d1aFHo7y
oaf+mcQ/9v3526ReZcR88TrqZDBNI9TvbeaHEAkGbLy7tLOjWMegRi2qLkGFEw9Am+EhisfqxR9V
Z6ntmEyvOa3bz05UqE2lC6PnhRaHLq4vIrDyF992+RtPOjrwikkp5ODzPnW9+cqz5zF/V2V/WJAd
RR8fZf4STt8zaYMTmGajOXLglluXZ9hIIp6OkvzgrvMYzLPF1Ux7SPPkbekD3sO/UiKLK2RwQTVg
6xy7HV/fMJMOw2oEECKdzPEg2RbHuE1yPzrMfo3OT5q64yc0lVmCtMFCOhQr2IYiVBJ66e3gdocC
qGoczotz0dpKnaaZ3OLUK3eoojxjzEcWoAs7dMKBqBj/zWr63oP0DCvcr8CrWOZiWA+dgL/q3Bkq
CgXWAwr2iSiLb+PSvtz3akNY1btAt9jP3D7CASiK2xcqt8eQdhcvQFIbyuwxUM35/ncMOV+n4yd4
TF8FBEnTbZCPRRYlVUAe1jiGeOiyL7rqvPzVLGQfLLiZeXN3ChsvaQvnueltIsSmGWiZuVmEqH1/
UCn1yPvGhZByPFxbEBHWOPbeN5Jp02pu7XpZG2+TVCARDd7PbDs0Ms5vWsSWIGjaSJpjZ10z1qXE
vcPtisF/PynPke9CCLrbCvQGQACAMP/2Cj92xTD7wMGgknVg7otXPVfF4xx8DbLm1MQtZHh/CH9N
sKFPxNr38fa88KD+76+ibygI4pnQh3nmsj0081DHRz7VuJHfX5i31x4PhP/+AAVX7AgdDJXyvIAw
qkgYBeeN64Nk1NZ4Y/rE7fdX8aTYIuVShe2F7o6z3OYE3Oi/svCLyIXF1d/eXXgf+PcX6pJ3qCq0
Kp2LHEKHVf5D0mk7tmBOum8l0wduy/NqCplLS7kNi0o9yv6KwvbsU4R2IA/O98d/O+Tiwv/v8dGN
MkG9KsYqLP1pIV9r9QSI+aHr6CVnF9yqj/e/Y1oKzdNzloutHWeVjl18DqVzLqv+UzwHiRvs80Sc
drSp1I3nTBnC4SSdf8Ji/qa6cVdVDexX/x56q+tuQKuNStmAjcpryo7ztNju4m/DCiIdzhU7jU8E
A2rJcSA111WHKfjszui5pAhW0XGUAIR3nYU7wLAQOrgLiq/1nE2YSlXUTz2rnqF29eyPwSfIXFs8
2xA69EZSReZpXtFEB+pvzzmCZTN8dGeyWXaSaXTNqZ2qDQcn7xVu0c78LmzL4F1fTjbVMpN5NId2
cZ1jIYF58qB4XqMwiWr1i/oZFKGryy5X+A/AK0N/TUDgCovTP8uYncJ+Ood4OQtqerr/CUPU0MFc
PfdJOOT4RCG7c6Xc57r+3Ssb24vJRpovj3Hmh5WDlDqHEhQXrVzOigsPwktUHWg9/Lw/CdNCa/4c
OnLJ8x5L0WbOF+WK/siw8JaDzdtntCjSPDpSo8jpgPO4dNfHiP1oJO2TaOAf64osCUftcJ8z6FCu
CZCzpVpwefSijl9LleC9tLnuspCO4tpmQUThKpWuq+ejoAp5g5hMgcVEhk2kA7UG4WWbm2P0mVQX
GciEsO0CXlKLYUzDa368Ajc39jRD0T/r+uUhhADUR7/kYKCeJsX+7LKQzm6ddQu04udOpYL2RYIu
mxfWLBYne5tZIIp0bMPq+iCYAo4xHSSEjkfUHNrqjDfrxPODaxvyh74mh3Xq02iN9503dAQavGAs
Gc0gH5pnp2omYH/JTy0tLFMyuJyuTNB5TVeCQhSH5cFL4nK7NnG8L2zrYLNtjQPidJ5C9ZCDlTR+
3/mLJTsbfPk/SDMgNGp3cLHIzQvx26SuPgvVHNr4IRgtdjcZRotFssZ5gntAWm8MaNyQH4OlshjG
5AdaJAKuJGr9DpHIF+ET3VbIn4RPDrPhwgz/XMedFRGPtzF0l7Sdxi9qWKbEJ8uv+95lOLjomLM+
lGulhnVJ0bV7mOlvUf9dzsHBm4Ijo1GyqiGpJ5vMomGVdSECGYVrU9w+5jXlcWJxUgHdKXt53thL
uwwP+6akRSUl0I5XL2pJp1a8c1zQjC1tEs5Fwjqa+O34RTqf28rWQWdanNueeHW6jwvVemHfKPAE
CvnUjVP0QDm1tYIYA9Tts6+GbzOyLNOIAJWDpjHflkPpfw3ns8/Ac8PzF8CCE4dPh3AsLSnDNB/t
NiGnRlYhxXwcpg517F1qV1pOTQY30en+gVUeAH/PwRs4smO3sesAzu2utLmJ4R6k47wmcMaiSxIX
uR518C4qznJsH/xheyCkTYVa36F2bStJGHayjvdCg0Lo1zGS0tS84HxfOf907s/QeSlnG5uIwVi6
DIDkudeSDeGqov0Djf/qw/ZRrJac+jaBexTpsC/aDAGdcrGmvQ91hEAclsq9sEIccM1OPCGT3IV4
R+6cVJCd/BGcNaH70JfV+b6LmianO00dhHlB4iWVGbBga+w4icsncYbunOXkadoMmt+sU5YLEXUL
uEGe/HpO6NwmJSUHz3cPTn2N8soSbQz+ousDNAFtherqNfWDcTsOtbc8qGqpLYYyja6d0yXo47MV
6tQAInRnRbNHL9gHIopCLR+KBfIbHSmWtJygHLKGL7Nvo+gzGV/Lh+uyZQBp4F9X4APoio/Dcl3l
j3UIr8z7S/m2dyPDZ3ScGF8Z79HhAsrK7F0X/r0S6JqFWTLJz8x9XkrL0cSQIXWlgDaUbVytcJUB
zbO4+B1lPSbu6CaC/mra6Dw6/2S2bGxY7uAWbl5F+wXkg1VW1ksK2r4GepXOnzi00R4ZfE4HjTkt
B9pblgs4Zsgl4/7F9cbDmtHjfZe+Zdf/PmFE/4GNoS6X3a5JKXPUtc7dy+ACN9CTJpmoZ0kgpqW4
me2VeVaq/HwkWIouj5I2DA8qL87gNk42TpMsrgBefSTg6rg/I5PBtEy4bAvOWz4cRKzFYz2Ko+8X
z03sWAxmWmvNtQlKBmE7REsKEcP6FIzeekCZ9tv9/26ylObcW0yKmeTwQN5+lmV1LNznPFDQsCoS
7syHsf1TOTYiXZOdNG+PIC6+9Gu9pePAT41TnBR4Sztlo7w1DK8jy5h03WyULeyU+x/8LnuY1v60
1ZklwpqGvwWXV3vKidolcEULPsiBHYnMEh5lT+OkTvcXwrDKOpKMhI10ghx5yO34S+z5F+baOJdM
//zmia/++YRSKXp/bvUPB8TRznyWAX0ZxV7D3D77anjVxc5KQ9g9c4aXuvKPLJOXWK2W7W/69zeD
vRp+zLy8AH8c0s8CDjbHPeRt8xhtmaU0YQhHOpYsmKex8V2xoK6y/fR5fQxCeXRlC3J12lumYFpb
zYNVNHgjNiVulKTMjn3LgvPs7K3d+JoLRzlEoEYWQZPeh0LNrWONXrPQ5rQm+2hOuywgBQPMFOzj
wYC301tG8xJWHSP2/f7GN6yvDiHbyrF1pwgfYOWP3PnjRJ/GvLAsrsHwOn6MsG72hYBod+ONj6qs
nrJyF5FlFOnwsbiI/djv8LfRJnVZveUzz6ozr2zlPsO9QSdOUqWQzcQw/Mwgh3j01deMP5XB94ja
ooLJNprbijgLunXFF1YnTMrCP075vncscvviK48FbGCjc4h8CLTOmYEoI/PoIy6iluRu2jBausUd
oB4dvDmkwRAcSbFenZK/ZGzd92iiI8hq4fi0aXD8qSA3PQTenIDW6yUu5KnunNKyMU1z0HzWIax2
WiGRq2TzuMiQXGs5ob1Aubb9aVpezW+7rclZFqIWPfj1egDlDcejMbjW7jut4USto8lo7SKp3I48
LJxPfFRJCCk1AIgD//c4MYAFj/e/Y3ADHU9GFXCZUYfFmHoHM/m8+VcXlWmfL0ljE24zWEpHlS1z
NCxrhQMpOnB/Tlk8nwc6DpYJmAbXcu+WhwoSDsOSjl7dAu3l5wfKiGWrGnaRp7lwGdWFm2URrv44
+Bz4hFfvaPB/+Bz39Pv2N/392++vXJmgL11MHpJvWPSPI048h5r2trcl0+CaIwecVUXogr9+zkh5
WLpofNicZjzu++ta0g1DGQaLj9fupneeoR75fu1sKEeT3TXv7SPWRUOM3b/Q+UgoP8ddfWi8na77
/xLfK6NnTo096WPTY3ERgci5adbzfaOYyoQ6gMwhWUeUzJeUrut1E/SnROqqhuid5P4jij0nL+bH
yGuPtJotVwzDMutQMr9x1pU0uKu6W34cWX7CPdkShgwLoSsIeJNHKJvhugv+eVQUZ77G107tkjnC
u6HmvKyJwpHUWAgejKAiby+9I/c5lo4bG3qXCUVxaB4Fm5N4yftHf5iLh/vLbLKL5rbb5oaLX2c3
BMb4p+y2c+2T96SSlkqHaUU1x5UVkW4ZYPh6pkPSucEnv6lsZzbTf9f8tq0zin+NA3muil9+Hz2i
AyCJC9f26m8aX3NeNgdlXsPF0laqc0+nAy2cU1v3p32m1/KumHjfjBUKvrQcj6WD6vvE0UzcWXb8
26ZnOkAMMlOim25nq9IJv+NBYTyqTe5SK4yYjgNzsrwbZc9xKgHS4pCJGZ2+DkRS71vm7ZsE00Fg
fV6VTjTCMjOrwL73ssjLgELyUll2pWl8zVvJGJZjxj0XTFv+kc/OCdReL00BXcS+s3jt23uH6RAw
6B7QuqN42Iwp5ItwB11kfwTj9s7F1dx2oqRZitxFlXV004oNn4uZWSKCyTiaywJcwZgSt3iDt2o3
f57n+Fsk2nM82DruTDtT89vSi3yRM/hV0fXbS9C5zYcAF2uLaQwsNkynjAAmyy0aEeAhwtkOiq1H
WfxDnN8umJx7QNHzFqer7Wsbf0fH3PH+hn378Ml0kNkyuxLFNqx2IP4R4iUY34/eBxJdp/mf+x8w
mUyLFZ7bkC24vTSL8XeGZ9Vlskl6GTbqf2BmaJUYIYviArZTn0ECcOoC95AVtgd+w27SgWWuLD3k
3gGuFmzHHM+KfMgfQEx2yBzXYnzTJ26L8uoQJHAG73wJ2wAynAwK3C9bwvq/0fFn2VEG4+v8YTj1
Qzpgw9FWEv4ULfTX0g1fdq1rdFuV1/998twVtGEumrKGJzVAybfkRW4Jo6alvc3n1eA5VA+gJo4g
MUr3qxQsafLpGRwrFrOYhtcDhcsK6VL894oUv1lRnkoGpmPm2DoYTONrYWJhEd6K6wU7swwvg+ec
4gj04rM43ze9aXgtu3esGljjETeNioqfipyRBGC48QApNG/nJzSvLSIVguAdFqrr5lKpAMVy+UFI
mxSIYQY6iCzy6z4Aft0FsRUo7Sr/ki3kElQ20TDT8FoZu6kh4T44OLvxip09J/ow0N9dPVjark2j
a15beaLoyxnXC8/1b4fPp4qrI49bCwDfEBTY7fdXez/m0i36FXc6qOychihO1jp4bPrhtGa2B3vT
DG6/v/qEz5ZqXWPEHYIXvGjuDpA9u/oL27d5dNRVy7wskgFKwTHLrwFHn+9CH2rfVm4w/XvNe0t/
WidyY4ms+wWRc/oO+ewzCWxskW+XfZiOvhr4AspqTta0mLak9P/4Q5+A9yuZnfmC6liyVTuPQrqW
STzGZKx6bFPpcH6olccTCNp+uR8k3n70YrqSyZY7zIUs5ZoSvNQO+V/92CdZ9Sviw6FE9YqT/ODk
NjIIg810UJZHYrCAjdClL9v8UATf/Sg7LgSvqsPDxLukFtPp/qwMa68jtJye8813KUm3hR2FcJJ8
wzW+n3cOr7l2VnDUD4Pwhl+afoId4qu/gEu19AFzvf//DQlZp+0SPdoKQdANqMxUFO+KifvfetXa
eLtM1tHSZpNvjlih0ZGuHhryvO1Hs2XHYi+jCKOa58VT7WQ8wN3JDSlPpAxl0vUAxe2zjZY1B9JC
gnEBUagqvLNoumcv6C3dcSbDaBlTKSZFBDrLtJyXc+Pd1Bi3QzU3lpBtGl7LlnQYBsfjEYGMnopO
SwXdLAUiiHjJ9r37Mh3OVbExDpwQQNYaMKRIVNAp8U5sCQ/3TW+YgI7gWmNg3ssIvUuF5x7Lvj6j
0+jIKnm6P7whpenwLS8aaZWt1E/jcQDsusAjUrb+7klwzPLNknRM37j9/iqnSelk85C5JKVBeSgj
NMxsX8nCj/XWft43i5vxXn0hI8RRccexiYR6CHl4EE7zOJPsrGpb0dU0Cc2BOQ9VJ8AUky6u/NtV
9Ue1uEm/+N8oK/+6PwvTUms+3MjAVZkKSOpn+VWF/HcV9R9F7n3aN7zmxBvbeBQw0NZS1Z5WJc5j
Gz7ayVZN/15zZC/CrWMRMdZgKf8CQcqXLnL9w1CsOx1B82RIIHeBcLDGQ1t/7MZvYuWPHt9HIcp0
jJaKqa9CH8s7KZ+kczCQo79s+8Cq7D/YrI1ledBgZfkYfxmHQB06Z9hHC8F0MFZdBmtbNki8XRz9
aNyqTOYm/rlrz+hgrAFZcRtu0VkV1de29L60vLuGk43nybBndDAWZw7zA/T4gFEBZx+PPAaFAt7d
hrA2pHSdxCuA1T2gw/HaMKJ+G8/sa0WlrfXM9N81bxW+G1Q8crBjnOiSF1AkmeqPU7SrP4LilPbv
kMagHFGjXXK4Ibrk+yUTzT+bB8rJHeuK0bWQXIUL33Ko8jxOUEWscQxV8XNmY8l80+wY/GaxV9EY
txckLReDl+pbGF5oZXnYv039P9A9jKuF4DmYPSqrdnj0N6W872MRz/UDOkozdtqydeuv2E9xdR1K
1u1ikMYntUWutzAcIHo3PK7y4JMHfPu+/U0m0mIx4gvewQqMG5XXybkGtguYaVwtCI90gxIYgelH
Hr7rhf+uKXZhBmAKLf7WjQx90crhsfI+NLU4zF1/HHfuR71g2Fc82/qbnaF12cWPpUgKfr5v6jcT
NwVb7b93Y++r0uuWFgTtUiUe+UkhHOmBE9amkP12aRgf0Dx15sUA/SxWX+dBHjsIAhQldGU/ieUT
gEVJ5tCkWv2jP19Xr/t6f06GZdaLhwKg8b7k+GTUhh/wqDokq1fYeoRNBtPctw36JQiKqL6q7KVa
jy04DEL1JVN/7/vvmheLWQ6zHDF86PQ/oWaHvlp1uT+0cSk0d11B/hO6IqyvZUUeStYcZlCZO8F1
ib73E7h0nfgEWcxDnn2J/X2RVNcbYF6IUm6BpSjmvztHntb100SF5dnkzRyDraW589a7bZtJDI72
jak4NO73wEaAYtpCmjuLELohrIrrq+93F5TNUlnYbtKGOK2XENc1a1VFMXSbvbAp9QFJZuKxqH4G
7a4yLiV6O2rQriVqQLd/Hz8zmnrVJzW93N9EBsPovah55uPwmmFouSVNfFz9675xb+72KitKUNRz
yTAuMOnnaO0uEMs83B/asE30Vk1QgXfgasTQeK+bfQjXQGhv57/WvDVe4wXspFl9Jf56DFWWjMsu
rjSsoeasdViNiyT410GOHp4yP3L+5749TEuoZVc0OU5OcNvbtBfvgHN7D2Uci6lNQ2se6RYCpBsL
F9fa/4OMdamF7bnPtIiaQwYU3arcQ8/PTL7S/JqTPFmrD7sMohcBG0KXJmrL4bHgEg+WAp2rpV+c
9w2uJdjJp3m7rdgi0EEUh2GJ+0M19BaM2duUNBR4mn+7TZGtEzRq6gGa6jdd8vaSf1Hfg2Q+keN6
RXvmvjnozikL2se0ENewgta5R5J2s52b3qz2YgJaOo1IPrdtX4rrcIpScZqvAKZeyNXGUWnQUie6
IkCrMq+D/BnGXw9BioNNMl3EJb8En9y/4ws5ovPEEgsMO1SvMW6TWwQyEMMjr9lvvDBeRqJetnlX
pQuG0rxWDi6ke1qsQe3/9tqrjH82NvbB2zK+cXPQ2+fdmrOw4N3w2IHoS51G+av9vsQf7+8dQ7rT
20WDasq8huJqUMXO166bElc5iXD6FHqA79RoYxgyRB69zliiFk0bhvO3G+DNb/aOm/W53mAevcbo
ui74HSYMjSPBpUBbdVi3R+/G1qq+77KRXmbk+bSyrsK9pPfw0I2u/IonI3nMyQ0yamuEMsUKvVt0
niKUqXG+fKz6pHsQp/Icn4LPQbKc/sfZtSw5iivRLyICEBKwBWO7cLuqu/ox3b0hpmemAfEQT/H4
+ns8qxrdkhXhhTdeCEhlpqTUyXNIUh19Q67Q7TJVsYDAql2fSXyM28XZaT7lCTvMdbwmdQIIoGEv
q5vu2/9vtgt5h/7z0kNYB0V2COr17LsmoQzd0MrCa2Uc19Rz25wbdnGz15YYDrU6N1ICWNaoL4LJ
Y7hYexGHQVQ7Pgh5n4FxuO9EuvdW1l53laU7QNn37LQC1AJdvNvysWWdKouv41TtUpYC1vYPS3nC
5ej9V9bkBrWsKHi1rCH6lc9UVi8L7ln7/nvgJuPiHX3rn/vP0JhFLS4S4ni0C3h1bkCeNpMKVVFT
q7puaGXxdTfq76tXVWdPQrEeLAW+KdnfNgfvZGS1sGgvZWi59Vqfi+3zsndgWKhPhf+jmZ7KKUg2
mif3jaN7jrL61sJhAKN6zgVUS/9UY59YZR8xYl3XoY4Xy4/t6s/7T9LZ6vb/m4Cl7YSWHIs4F6t2
vkwZ59Bm9U34M93gSsgSyV2IG4T83BNoh7g0rvhDxBDMVdUClmbnch8tft6GIR7W6rh5psYzTULw
lIDdpE+m2mfVedmgdZDzafskgh4aBI4rk2EdxWO50lOid8p8kLGFlJ87YFaqxfnguqZDiiaA/6+r
k0puiYWhStc3L8EarlFdrj97Els8j/ys/Ou+82jclNz+f+M8RPpTkO3cvYRsQvyKo2u/gL5bgOfv
C2V2hGx9uP8kjSepjZ5ZKHayQqYSSXT5snRAMrpog4/uD677jJsjvPmMbmDF6uM698z74BVIEx63
YxWzHgpVbK7sQ9c4r5bfnO8/TfcpSmwP3PXDLMiK87Ahg7Del6dq94jBUBrnJbenvv0WKb2WWXl5
nlaWBhPAhQv/wwuDRDibobyj+wAlqt2VD1YHdoBzRYssIrRN17kpDe+v26YQZTkevKrM1pUVZxQe
qkiuzUdnLZZIECsKhvFbyPsw4gPaKrugPdiV+33yfEMNRXPmUXtCLbK2OVji83PZT1G2JEW3XKbw
wrqrt+cAXw+RE5hKQTojKsFPaAYNg3zLz4UrslewqQV/FL01GRBlGi9Q20M9OYBeNfQwRThkRRvf
kzJztqipeVxPJly35hPUPtGwadClwtfiPGViT6Bu5T3luI83OMItHN5ZatVWUZS/yQw4U3nmxfCx
r9lhb+cv3aPHNrVVdC4XPlnoGj8XwnuFkNaLm68Xt3pIz5W5qtqA8HzmC18U53Gon1Fghf5lABTB
2tuGnKUzz21S3sR53kKnvaphHtcpX+Z9S/aGXrbHWhXx/kqMQ5KunIaAQ1FM7pFbDNGOa8613SLg
gHZ0Gu+z6ZJZ9yFKvPthTgDe5+XZYc01n7vjyiFdRImpq0fnpcpq3gk/yG10XZ5xURtEfsst8LY9
WERylSiuLGu2Z26XiDP7iXX5X3XJvjy0TKjNoiB/Kyyw0zsX5lA/7um8xvXAv90fXGN0tUN0z9ds
R4UUF3l5H3lb+6nyipNXWsf7w2tsrjaH8gmQk32cxgvNs9jq528W4Z/uD63JbM7t/zd+3zfcQ/9U
AS1ZO+dRGDT/jAuWaBaw2LIyw85MsyFQW0TDfGJT5eIhuFF6mUhzHtbsaJUWdB/2s7MDxdmWhkyt
O/2rCgTe3sqsahpswO32d193n4L1LIvuqVxI0mfTtc2GM0jQ/sgIpCcC8R3a0cl9U+pqcP/SV72x
pSxLSNgt0rlAmOOpxY3fJsEk7xcRra+7/TXgIoII/Pe6yo9D8KHdprjxyshiD3qJEvnT3klrQfH4
IsdcoPtZ4GiTlSYsrM7Flbjfd7ellSccVIfyf3wRgD8TFKNd98994+n8UIn8wifOVpPOuZR+9Xul
AxTO8x1cuP2hZCZic81+RG07nbEr5aFd4xToURk3pQOd+e1E+vbzlueRu/VPU10+e9K0D9aYTO05
rbwtr3oC0gdpfRWlnwT8a9kKw7ZXcyRRu07F4k39VAfjRYYvYGmIehw1q+XbUv2m/Nf9OdGkHbXz
dPBstw1Xf7yw5rRWVzE8lg7UttPMswHGvIXotNDssAXsOtCWR6zZIVDkelZCWpZ9sOrRUHbUfcft
/zdxGTojwO7onr0M2/p5B60eOM1tk8yybh6UlX22+jooWneC5kIIcrqGRQFkiv2ujPIVhArbg+u6
rUQ349IfZE+mi++8Dvy7PV8WYN4fm2gltqEl7G9DBwOB5XC2L67JR3UBoAQ1c4cV6qkI6q1xROLY
a3fgKIc/wXNNbervP8JRW1HFVuX9LOh0qWkiyYu9Xvbi432rvD+zjtqI2qy+qG/1lktT/kEaiXU9
XWlK5zkew4dWX0eFd2FZZ03n3iYV3agSvIKW5NHq/qBGSdv3fd9RIV5kAK8ZB1HAJRyTZf0uTJRd
unFv8/EmpoZNBI7bwe5FIaJp8iNi5JLUDa2Eq2Sy8iqOoWc3xYI9uIbCtG5cJVItr11bO795+Rwk
7lwkUAgwZDTd0Epw7hkwaRXFK++bew7p9hq6dnLfC3VDK7HpiK4Q2LJiEVmgVPlRrg/FvKMCufKg
7wtvx7h5+Mynf9zSdFV7e7H/P2g6Kohrtms/bMrWuWRreGbV8L2e5Elu7VNfWXGRjR+zbklCK3tm
TQEyp6A3LIgaQ6kIr7adO78H4fNFlh2oYJhwIrAQf7k/C5pcoKK78rC7IfyD6TIRNBqx61aexPLH
MuESsTVMiO4Ryk6cgrBIOqGLa6vuI7jp4pw8V/kJzSfRIv++/xU6EylBG+4b4b2Lr5D2Xz6Imanx
1Kkb+fb/m3QQoI+yrSy8PPOHH47bxMFCTIZ5f2uIDu7/jt0xQqay9aeL59IjbYeXrYNC4s76qATu
wmB93UOUCOaeLUB7hA+Y5KXLIouUcRWe+vn3Y5ZXopi1xcLyLZwufVhK0NZOU7TWvsHzNWugKi0w
z1039AEM1IM6Ohy8w5B/542Jf+T9XbOj4rhWJ9gr15qdSz9N3xyfHHK0XC9Lf8id/Ujdn9yaDswx
wQ41UaBCuoq9XLzZHp3L7NufQrs4SM9+luPwOSCQSyg7Q8LWmEyFdw2i3CHUikhYvb+49xIOv+zM
sMxoTqCAlv/XX2nI3Rr6aM4FXJOJcAWYDsqIhPUBBCsAgvrf12E9elCtq3l4Wsl+nhZp8GJNGKoQ
sMGTNdCN8GJ/tb1jWIThKSTz54d8WO0arTp38IYOgzuTY0cVoT/csjPt43TzrgQ5xRVR1e/COsk2
O43zzxaM2FYWJuvPwDeB6XXPUGJ8QGuNb614RluhZzqPRujWEUqObLIOtWPCymnnX4n1THgF37x9
vnACYICXgMroif9iTiSenMQ+A6Z7fz7er6o4agNpU5Fsx4F8vgC09Kv2fw62/aGbQe/dWPG+hE8b
yvz3n6RxKxU4VkiS873Bk2rZ/vay8XcWGo5mmjhU20Vnd6ngqjjMNEDLcGi7hGGce4a8qMnpKmhM
ipFQS27zZQ/z8xTkQIt15fdM9lEz5IbErvsAJdg5nd2msGEa1zvm9HPWfaL79/tW1w19+//NmprP
Oer1hTtfIHRAB8DVq2Q3tenqZlRZr0njDCM4ZHDLSKYYuLTEDq0HnUWJZJztpCegaHSxQnZEofhU
jaY9q84iSgAHuEHEnS6OS40sz0WNTs4mOA7dYMjcmpVOxYdBoZptqIfiNNZ/t7PnovnCxFc+/+lu
l7a5BOvr/XnV2V45FfcSWklNveLo1PlWd6nddmFPDqpry+GhB6gYMbEXRV/cJnequ1uWa7+1xP/y
2Ni3ZPTGKXcybpt/sxHwQxByoP4SgQbcMAGa+VXxYV2R23nf4MWFLC/QAopCb/+ARork/rvrhldi
lS6L6IA1Rq2gG2MQjp6rdYm24bF7XEcFhFGW9WV267rJ/C4qR/TnLqarQd2bK+G6DCPtinFHuA5Y
U/r6lFkSkrGTIVHqhldCdicbWZwVHrl15bkssmdozj+tuUmeVDe8Era0W+tqzXF9YY/Bj3UFxrsb
+RAN1cof286p6gBhHloTIFYohrYo7G647P43rZmElzQRq+LCaq/k2WajC4+GwwmCPJ/JZD3EzMAc
FRtmcc8aJOfDZezZoaNjxDf8wiZpoWNRb01kg6rhIf9XIWLtAA0NvqCem5HsKMkQby4/L2uWPDb8
bdv1JjXYAUhSXU9MF8KmZB7t4+q25y5wn+4Pr5kEFSsWBkBJeBTh1RfLSfbd1Q6J4c01G0O1AXVY
ABixBIDBUxjZtndoyhGUKNNpQ4HIM3EQ6B6ixDDrejuoBihEluPr0n4Mszka7PzobEG056bjkwbu
4XhKKIcrCsULr8GTulQxUHtXTt1I2r+I74GW+xVZ5GptO1h4v5WTaSOq2Wep2DEBuMowtznShxdc
JGQYodn71K3suRcmvJImhagYsgBytKNYrFt9YU5k3iWBMyS5fKxX1VGhY7Yg2WRRb7zkNljkI5cW
dR4TMI5fH/JdFT9WBlDJsAWqsMvsiKggZREtwjC2xjQqaAwaiMLfeT1dQpnHtAx/QN4rCmj21/1X
10yuihTbltzb9hLDW0OInpEgakWRFrUXk9zEB6vZdxFlXUaJuvIWB3sKeFLUQvRBhl84D6Opn+Nc
hhHw7hFu1003xLdQeKdASW6GfJOnLAHRbwucK5e8+lxRYJDmF6cLDmjNPxWLeymaQxd8sKYtoV2Y
dEHwvIUP1ihVNFlFg3lvORPXrrUvcxCCKtY3bLt1bqAE/o4FnG92Dv5crz4663wEeyEQl3ty3w00
2VeFkc18HS07DN0Lr7AtW7Yo7A3zoXMw5bgsxiWrLF6TC93nD+C/BRVq+cEqvDgsTWyuupdXdtz1
LHoBbBhBn/vyHC5jmoFN7iG7qMgwSqXPelGSSzn1v0f04MVyMbLQat5bRYQFEzrYprEil2Hk12F2
jmNrEuzSVSlUPFjl2Fnv5Ju4hmfg6LNTk4gTO0wFGhimuDqa+lU0bqniwqwq8BtLrvB476+6/r54
PBqy/EHjK5Hsz3bj0a2cL2KYvtKiuQ65Y9htaLxSlQ/Ayr8XnZxwZ9xYL30xHJ1ufPbHb6MIDBGl
s4wSsHYNsHsbTrBMf22yMup/9OzTfafUvbyy4bYXGix+N6IgTH0R7e4WWZV/BQHPGSeJ+P4zdL6p
hG027fu2imK+DAOALCMH6ZpdrI/t51UcGFjTXWCHpbj6XKS4QI7nlbzU/XR86N1VLNhUACYOVj1x
leLFt79IU+lPs8VTYWAuh8OIDv641c659C67rA6s4PHg/aBGp9dMrgoG8/nWTt4Gz7TQTOJyPw5a
sBrs43NomVpsbof5d1ZIFRRmi1DwYc9ReXJBOc6GWEDEiHbf/PIcTN9aarhg10SACgtz26pyHA+5
oRffZBHZ5K/AMQSXxjtVFFjrObsss1xcCwACumSRBsfU7a9VjBfBXkhSYrVXGm0xFPSi/dKdfTRY
difTJuFfN3zP/Gr4jkj5G0QIru5pP7pJmVjJeIS0wpG+ehFU2o/DtY7RGpl0pwfPbv9+7ps90S79
gkNIUVxrHKA7D6SQXTyZBPZ086wsv3TqaeE7DsJt+bx3Q7Ta1y3/8UAoB7569mhGf2/tgLqp63br
eaisPSrWwkSP8O6bY3QlyZUc8iXDQki6jfKybfPBGvjTCJzG/ZfXDa8YhkxtXXYAC6cT0lyJXa7f
+M8r6D4fGl49dVDura594+Lqp+LZ6y+9Kz+2jmkB0Ly8eu7orG1tcacJLkNffGOT880GX5k/O18f
e/lbjn3jkY7tgxdTeiTN5XZgo3ftPREj3RlOTe9m0cBXzxyga+uyyV6AMBkYtIP3w8LCnxbr0jAb
DUgInYFu/7/5Amuw0B9QVTB/Wx5E2yReVjztuenG+t0Uhy+4/f9m+L7rV0+utZfKjY2HMh+nuLbL
h7CLGF3ZnYR9OdpMgAQNvB3npWZnO6fYmfNHKo4YXklxi79sNSUILFDdITtnKGr2h7A1KbbqbKPE
LZ2HsIE2MIFemHWE7GJCHFOXmc5xlJgFgoh74c0wAeDvuZ8fspWfc/LKpKmcovEb9UgxuDxwwhU0
cQMu2p1OnJdgP4e2NGx+3j1tB756qPDRm3tj1wZjGStKtPqRPpo7QJPddcqioM9kXC44xozNiltq
W7SGDbVmStTzRp/vCyRPkai9yn8e2iLt5GDIc7qhb1P1JhJ4HTbCmVx8UU1TF1z8rhAGY+mGVmNY
1pm0RY0YpvYp6LwITceG3Y/GkdQThgx2v+i7zkuncH3esz1aavtbztzIR13gfg7Vvb0SxEzgOisM
wFQ9tEfLcqIhN4nZ6kZW4nd0HWsN8htNbrPHfNsiaYT76Nxfid0ws7k/NhXyGuQtxCyeKlp+W8rm
0fBSArikFmr59orUU/cvXrgdSo/9NYWhYU1/9wwQ+OrZYtv4LFqwa6cSAqCVkM8QmDr3VXWalial
e24gnNI9RrmHA0vMWvboNkD2/wPdBkP5paPfoecceaZ6u8Y/1XNGNuXg3AdyOhUDqBq8MKyjIONf
8qZyDhJNFQ+5qHrUKKY85yMBT7udQ9bCLqfYqripqevdcwzmQoleByeiymHQ9rIWcfDkS2sBH9XX
kZR/dv3xQfQbnnOLkjcJaBn7XPhuj48YRnKq3OYH6+v1cN9CunlQgrjLwzqfptIDNdf+9+L2SVnZ
37xxfiaPRvO/NaI3799UVWt3OGan5c4OUm7HYDBVOTSJQj1Y5B4A8nh58MCj1yePrI07TxsHH9h9
42iShapSJovcG8CPS1LhtGenLn8OpXeqoT16f3jN26sdIxt4H52pC8A2CybYWvQvuWsbAlg3tBLA
a0eamdawue+Vn9xQHPYuMKR9jVHU1pCOtzkb89FLh3JmMW+3jyMOMYdOdoadrSb5qI0hMujJJrce
iqZjcaDl19H+7o+4sffTHUrj902v+wgldtsss0B2gzRdScgck6zIo8nH5Um9tsKwb9A94jY1b9we
3V9lIylyDx95khHxha95AvjcYzseWwlc2o9Z2csJpztb9HE/SPvQSHc/PGYfZQUunWkP6h2Hu1kQ
0Hi5qaj9A2Hl6f7wuilWVuG2CwWSgHDSEUC5BY2qDfs85IBLZGEcoCB3/ym6GVDW4jbrQoAyRpIS
KAQtkJGpAYWZLBPp5/sfAezYfyeYlFu3ixF+Cng+Lnavc4jiQ14ddu9HLoaHHJWpbSLTRmoKeBYc
lU9n4ctjUdifg+0hcG/A1BaRfOkpbzxwL2d+cFqm4ZDJ7ItVme7e3l9dmNof0thymDYO7mWgz9Pd
/ztvtj8D/7dLTU13708xU2mAF7Z39riAUnth/feu6SLIu313xoeudmAeJYbXmtUS8wwPqtprl/MP
/myqEuveXInfcqG0IKuPifWJHVeNmA5ltrvxxD0TiZTuEUoQ855PILBEpp5A2BtL3n4FdXH3hLgz
pdH3lxmmyocJnFIFmopu83s7d4mRQoKabQ8tYkxtIoFyVZjlOZxzskf75Fo8SFjQGlYZjXHURpIK
XK18rRuSMoc8dWUXUXd+2pfakOF0wysLsCClH0gfRzvbDs+7jd69srpsyNSPpDamdox0YYuOMo7q
Ty6LZzJUP2qCjvPwISxbgHbs/6Y2BzcN+dCVJKWDe6pBdzJuwc+wNhVQdMa5/f9mabT3wcmDdSap
BbU+Z3UjZo/HpXys8MkCJWp7VheT9CmMI9irPTTp2KL7nNr09b7xNVlNbRkpy571RY76DyjsXuhS
JxaRf/JOxH5jSpyawFIZf93RGceNgfhdthVkemY7LIIY5WjnwU9QFmB/q8tB9PB+t+8+VEv51IxF
Arz0ucrIl/tW0iyPat9I53hzSGccW8otbJOGzxQ8EXSLnXb6tTU4K3kuRFLuP0tjLrWLpEQhuuAc
Mx60ox2NHpcH4o7zg6MrsVzTcoMIBOYbGqdXvuciLllvwh5pnEntFfFqXCg0PSKZefl4CKrqk9tA
UIRi+o9icEzLjc5CSkS7s+UHQYfDqmhmdsgK3sebV369b35NPKuNIeUMxVYHtF8p2sT/nqT8Mqxo
SimMinc6G90+6k2+yLw5F82Ccxh4ZmoUEL2LsAbQHfTFx/wxjrKAqVTBuIvJl2AbnHStdjuWiI+o
6cf2cN9EGlVqCKD/9xtyaLei+whbXkBVn+H/cZWh7xftOcJDV8oW9fMW5/RcOuRBr1VCfORlWReE
eSl32qfRX5PZ/vv+t+h8SdlX++FmDbhwc1IvsC4umz+1jokjV+NJai9I6YITQIaZl6KukgRWkeze
mOabSddQ40hqQ4jno1POH7FfmTp+rS0Q5OT+M0Rjk2J8iLw5YGpbSEuIxQhHQYVy2oioyhshDyxD
Sc0wr7es83/3t3iAEslUWtQap/l2tPfQKZrW+5juBQQAqi6uQJ4tM2HwWc08q6zClsDucdgnB8xk
23CSBftFbP8h2kd8xu2hb2J6p1VZTVTi8pP3uFYtoejzbJfjZNje6WZa2V5n2+iBeGDB6kPmp8H+
kNfNHjnbcOg2E7mNzjxKRO9ryenWw1ddvwLxC6mjUdJf90NM9/pK8C4eMDbQkqfplhcx2J1TL9u/
TqhSSEf8vv8InR8pUTxSEjYF8nZqB9C426s49H/aG0CeOMKy9qfY/rr/HE1Iq/0i3WRZfpvhU5yq
iec+P41gjALmKXlseGVx9hmdd+n1W7pjgx06zanMy1Rao2Ef//59FlObRpYakoAb1uG0WtuoxHVE
2X9s+j93v41WgY0AbyO8giG0dQ9TQnsBo4WARJqTZmROBrs5TyCg5eCEW7bwIJY2rvPfTWOSo9JN
zO3/NxEYWG3QdoSgBM/mJz56z1tVH0pi4gbUDa8E+DDsAAZAIjiVkp5vnG0rKpzd4n++P++a6KNK
gG9V5UmcoL0UhMy/eS7/HvvdkDt0b64ENhppGS7mBFaJpX8K3TqhVvg3c3MDJFU3vBLbNNhQfHR2
rBB1+Fw4YdxL/syXBxcgtZ2kb327GSVqLkMOvs94BIOMG3EQeoeH+5bXbWXUppIyHMmyOnDTPdhB
c0ajkv2YIMLJhwD1ozZZsq82EFfubrqC1VhMbS2xBnsqMxul1HzL0Ae5YGtJntzBxK+hG/52gnkT
CFY4tRVZMN+Oux872RxAE58Sy1SG0Xiq2lriL+Uwi7Xx0pAOfgL2PHJyB8fE3KNZKdTuksDvQiBg
bS8tp+nDDp7zZgle101CYeCxij9TJc64LMZSzLdQY2tMmB/Po3vMWZXc9yfdFyiRTLk1byyoaNoS
FucFZniAoLJHr7P95/0n6CZYCeghH0TdWrARs8bzCpRz53QfKOkMaVv3AUpAM3v3/WCimOBqTrd5
ObhZlfL5rzAzpWqdCylrNXo6WyCdPUgvsP0138hHZlrfNCOrKK6RZSwUGTYxjS1+lQO52NREbqux
ugrhysoxb8B/h5cOWYrS9SGH8F45mA7OuuGVqHXGrPDFGnrpLguUF4anKkeR0KWGuz/NpKoQrkUW
Ga7mrNukDmnb0mix88+0/yc3rr+6J9w+7E3a6RYGZiOW49Q8L0OEK914zpo/qp0fScbihzxfhXGt
KOX3y3xbhOu8jUTYH4UABRe4A+6Pr3MfJXatYa132eEbWj9com4JWCQLYaj/6mZYCdsOB03H6SyS
yqV95aMTT9b6Otam3ZamQKUSCAvQaPjWCNswt/7JRzcBmdVZkPylm92YFKbFSzfNSuwW3mhhO1F4
6bhVxx20g6OgV9Cnxm1mArRrZkHFdI3NbG25tdE0WKqvIZD/B1a7j92iQSDsv26KJoId8t4IhKXl
T4TPURX0H3MjnbdmFlTkVlnv8+TaxZ6KRZwIKOJDIFraHP1ZQZgQPzBcl2pmQe0UqSbQz1d9R1Mx
voZVLBpIel0skyicxlNVAuHeb62sYQIT4MjI6ubTYoXxXPLjQ1GmgrksBtZID/cUOEJlPGqtXcR7
OZj6XP5Fl79TUVDpgylx+skNgG6DYmSV9nsz4zjOf3v7Hh6lDTGAeq+GU7v1XmTR9XuG8y62xI2I
vaxcj74zs9P979SZUQn43hrR7rR7NF2klVJQqOLUe2Z8OD82vLJOl0tj76U/0TSsRTS4X9vtpbR+
PDa2EuXuSF15o6xLtz6MJy/8jC0GSLDJ5/vDayJcxX1NZMMp3cMUgXYlTFg2zMnki9f7g2vMrjaW
CEbFCsgaYIjb9C3vyHQqSAG9WdceDaqqutdX1urNdTraoLEk5fngeUlu5R5QFyyzTFsw3Sfcwv7N
WupJHoYOwTo0ggHb6vdj3TWvdGlNRTfd+Lf/34wvfL4wG+rKaeFwEM63h2Vaj6UwVdp0w9/s9mb4
CY1aktclkqAIa5z4RxpBkX0/1EFm2ALrZkBZqLuF9kGx2jQdFn51s+bMR1Pzpu7llajFeZPzhYK8
Usohwsn2zKwfpdMZErfuxZWgBZeDPdc9ZhYkbfGIbhvCTAAO3dBKzG4VgdCYhC79WOegMvG8Wfzj
zzM3yblrDKPiuxyyD0XQN0ANz9NJZMMnp3Sj2X9MeZqpBMCWU4lwXIDR2W+aLaIvjl7j5o+lYhXl
1YbMIlmFSRVjfpQgw9mC8bhZJpy7zjRKvG75Umc8kCA8LezY3conB5iERZq6F3TD3/5/E08gXAhG
a3dw9ICmsk/C07C7B7c3KS7phlfCdaVZti9ttaNANB6G0DmNa3vpAvnxoXz8f9CuebGZzVDBsYv5
pW2Kp84G1YXvGnYTmh2XyvW7Wx6aWXPppfack0PfjiTxGJ8+zha3E68dQR3BXGliML7N6DubC1uJ
X9AIB1Ux1Xu6AOEyYz83ePvnHJv51fEeW11sJY6rJpjXjeAkWGQsoTn0nsqHtLkDqmK8qirc7FkA
pVBv9R6z2oK8s7U9FGNUxXaBArgL/B1Z3617J1qcFvvSEC1DgQkt/n6Coyq6a83q3ceZHm8/2tC0
4NBhkVtlOJ3pBldCmLXtvrYo06Rh4yah2x4b2T5oGCV8Jwpi8wy3K+kwEK/4Dsn0skuymQjnQ5CH
pRc9EmdUvbYufJ43BbFQeGrndBC4dF/Zk9ubDk7vV/OpymgodxEAlIzSSlCBMwPKS13SdMCH27RD
dc4i1UHuFeZdiuELbyBn99BX/R9mzZvszEWMA5bYHHLxuQJHzsamw2OjK/sIL5iGkYUdS2nfX7f+
zxE05NQzkbG+n1hpqGwlZpfIvgU9VGoLqAAzQOu7P20IXj/27koqsh0CtjJZs3Qr+YfWmuPS8a4N
N+1B3890VIWr2dvoLlBaAmanDq59Np76ek4ta4vt3n3MY1XQ2swzgL7anqXjnL2iYMeG4HXYHmpa
pCrFcbk4dYbzJeCCwkqCxvs0e8WT9DawWVcPnZKoCluzFi/3WzejaT3N580TEChkZ6swsV1p3EeF
rfVraVWixobLL8c4L7dj7w5JyR+7aqSBkpaC3qmG3kKheqtEjHuC0wjh1RwELw+5pwpbA0sXao4B
7oUaQb8XVfYJvVWXpTXJvOiMo0QuDvmAn6zwHWqzj9KfgevLk85av95/e433q4g1T9r1JBy+pSA5
OqJEFNX1lLhNdw5C9ljuCZT4DbHjDXOoPqWEhCkdCdZj8bRspuOAzkDKNsLp3b71BM7YThU82QXD
tjf72ydWct9AmuFVjNrWgpKjWguGAgtPoWB66LGtYKGpBKWxv0pt3M7uvPdjuaWZIEnpWpEQhYzy
ZXwZZPvtsU+47SjfbKtL6BPmXYeK6dI1H8AYg8WySOyqMMyvZkehUhuHYbMDjQ4wd9fI43CjsYJ8
vanK9e7gzFEPY6TihCwBaALGNnGrYzE/8tIYVymPDnNVNkEFpptOvKze99rE9qF7X9XWYIQp0YEn
rtPU+kfaN27kBdS00OpGv3nRm5l0ncoJOcDU13VKUJYOTFeFt7f7v90+rHFz/jfjytorWNvDGvbW
ouc3qspnGjyz+ihMBNjvhhGecPuiN08A4GIrAmqLa5nNB6c45fTXwJlhfdWZRcmR41gE4JeFWSq7
jcj0JzOpN+kGVjY2QbVTAlxbe+VkQu0U0p674Z5KZw8lKW5rD2KJHiN364A7qvNKO5A6PlIxhbGV
lLi7YJYbGgxeTkeOgUHEHuy1wdjvvznovf47k10bFlvjh+0VmBC7ObTeT8s2vPf75rbVk9UOyFHp
9IO4EvHihteqOzyQAJmtHqhCl3R1GMA/OnA5Wt45LxowciX3B9e9tBKTdMaCXI8wdgMKRT7kSTmb
upLfL/HjxW9z8CZqrGm1tmGFrVH5Dj4F6XjKDoUdlU8r2JtOPBW/huP9r9DN6u3r3jxpgHBwwCe/
vQ7lV+aBwwBUr4ahdQZSonNm07LXNob2EPlbspj4GXWvrARnRUfRDhMYcfr2+X+cXcly3LgS/CJG
ECTB5cqtF6llqeVFngvD9tjgvoLr17/kvIsGIzQi+qKDDmiwUFlYKisraQLuPhUq6rjU8AI8M52t
VWaN5oOhJ2gTb6bkaWyNOShG9KRCI8XSL3ij+9aS/zV15KXR03NWjG1g2MkSpP2WK8Ams52AZF4V
qT7XcIDcrUKzS1Bvqiq3kAwtXkpAmk7rGmyyyzYtcd6yqF9V9UX/1FL/dz/RxTtJviZouLcvjftl
Pbcn8raFBSTvvWCI89I33tBZ+DgqgobEDcTLSTa4BfgKFXby7ZngADI8zndJJeClVoB2Pm5lPk+w
fj05F7hb4JDpHjYZhhaQjdu9aSD5CDEz48+Sf266l/auvBCGFqBsJiNxUF+9N4tuX8vMQCExO0K2
TgFnmb0FOGurARqXg7UdWP7KizUY3eR1TFRHERn0xBsJGgPVvUX2SBRWP2jcHdIQPr+c8Y4X6w/2
tfh2O+LJ/F+AOHd5Z/XgUl6K8ZG6r52p8EfZuAJkTciJrwmB0xjm24LzH9q+rbbirrk73ge4Ei8j
zmyYje5uyWHDqWFiB8KPhEIcMz3cZRPxNsIoa4q0o/UFRx3dflyp4o3i4/OlLlbLoNXY1kPZG3K0
WfLQownTMHQPnGALy956fufxQbyIFMbseF1rYaPxXrf12N5FBbF18cGxWyDtNlLs8I1ZBYYWGSvC
2faEVsm3rS5BlPjiWDb5ig4tEDacDRrMk+s3M9Q0EtX9TDa8ANjNXkojtQ2o05m/Vu269ddN9fYh
8XWxOibP93obvg+d/3BG7+QoG6bIJi2g0+CrZw90ATpB3m7bM7N/clXslaFIQOjo6XqfW6S+cBsF
POmFFH867wedotvLKTGKWAyzjvlQewZkBhnVQ3O0QrdUZQYkVhELYUq9oYRtmHnt/ijZI3ZwXzlt
WeAVS2CQ1mg1gjK5S/9WnzSf+M0XL8hQTnVqwjTywu35tn1kHyHsqrTVp2pY8BFO3aK+9uJWkOe/
i3KJdNv+o+/OsSuHft5YY3dqUbmDMnakT+5JnGDkfbnfjdzQjNd5g5F79sCLV+4oTgJSuwv4NNBz
di7bDRvGC8iWR3J0Q/LUR1CAj/KIhZrid2RuKRyXV9TyLND9g2UKelqb0t/cSRHeJYASe6TYc1Nu
0MPmD0bFX7ZpvtDOjCCVG+cmU/yEbPYCZi1WmVPfY7ee9Oe1+FncRQCydbHMxc4gFamlWNUp+bFo
b43+vKxvt/1coqasU/ffHlOXXCsWDXPWjskLjcmxfXBft8AMqpiFNLz9KxLbi5Uu7uRpNalSPJA1
T0kb81YLkvGwliqOi8TwVEDrZkxJ3ROEeL2MrP603EV+hOEFoCLHZlUsxzHPzRe/MR6n7eW2QWQT
3v//DqepY5XDPGPgxmjPyGUEpXlfRxFQqv89dD7rqebtVyaXTkc06YjqDXuerRLhk81cQCiK3wtj
NOAvvZcFXTMF81yE9xlF3E7x+LEZ+6G6tf/U7GL2X26PK4nlYtXKODWtYVcQlXa4Fdv939WMzAFT
da6TjC5WrDi1yVhZw7c9esUlyaBoRo+u1renLgGOWJ0y9PbqbD3O6VXx2rBPo3Yu9S9zdk/KDByz
/ST8zgvLhKVmPmMtyRqXzotuhDlRNESSuIlYmAKRzMwsbHgha5K/2WhwH1hSXDBkFt///27aPNuW
hSR7NHEeuFXh7fpoTCpZFllAFCtSZqrpTbNidB6PkR7VYRMUB+vViJuYxXclzGB5AaTO2rmMWjbM
s/xVj09sfdLv6x2n/0dXuKjbWd+vjKMx+TV7SHuIYTf+qiLdyFZWQOk6p5vejEDpatmnMU8fSlWB
9j/SeR/cHMVmJmnnGUmzh1vjMH4lofnQbiEEyKPk9dEMzEjnProfDKq+E7IzjVifUqEalQ8JLOUd
DXTTiNs4jd3P+icoh0fzKY1UEVkCYrFYpVjQJYIs+Cw6rcGyOMetNyN70iBNcpfWkq2LvU6mbSr1
dVvxTsbfWm/0yy71s/nr7SAkwZtYrpJSNB5JdVwtTdOOhl5HfjoJoeQe3B5eZh4BzhAl1EpiYhm0
yg0KOy67Q80M33PuC0VinUrCM82ACG1zsdfD2J+mUXHak5lFwHAxmxA2qRCb3eZvy41y78lI4tsm
kWBMFBlu8mnophUJOi1Pw9qoQ7Ko9m/JK4dYmaJPbOxyE7M23UOXP6OZrM+SM/pecUd1l5fNXjgG
4y2YAsqYfVrFSIfOKuE4iYS9Ltai5E6eW24DT0lP7gHtfM/83Jx6vwhZqCp5lCyqWJECob6O9yuc
JWU/quIw9G+Dqh2xLN6I5ShNqultxoCj4ivaHbPjniiZgqHxoQEWGH4Wq6pCJYgSC1JqK98yUGHW
B489tNkn4n2riO8wlfqHxIXEipQRnaC8dfPWB62rr4v5O9lYYGv5g567vgdxltsYkK3E7l3vdvlm
ZXmX7hhYiHNooH8HEeZDd5+An62LhSk8yTOUqsGX2PATHQR8Bxdb1aVKNnXhjEwanrVDo2MLpvHa
wDkZ6pinQpGVlcDLEDZgrW4Wo6rxgshG0zcdNIRc7rt9i81LwM1au4lio0rKb25lf/aa5ttdiynW
mHgmFL8MC1FnRnpI43Wwouyu6Zfw9vD7ZfWDg4NYZZIOHKWmMxy+N6qQml8T8jCXa7jliV8v0eo4
iq1KsrCisrDJeheWn5GzJi8FDYfhnKqGloBKlBNGxeCKHr9oqgPCeoZGbuPkz84hwQuuUj5GlvH6
5///gpSlVRlkSC/NnzmyAuLnIf9ph/ObFc8hC/Y4yhQLLlsRAb2bVs1TVeL8n3D6yTTHL0mF8jLT
7sLGMEKImkVzqmptIlsVYSPOWcKrZQeEkS5+n5Fw4RwUMZW8kgRvosbwXLIStBCgom8+8Q1/Fc4k
M5GAY2/Q0ynL8JRZkc/IfJ2S9kvSXEiNPpFT4KT3Hd5EnWF9mVIPTK3mkhSvLTKPyDrcJTFvQ2zw
3xG6IA31MgevLjN9BSMs4uldAj4YWXiUIknbrt2K61GdHhzrMhX3GUOsPEEP3TKpZzwvoh600plP
ITKc/rodgyRuIkoLJ24zexQJ64e1alO/wGHcz43h5+3B/xHk/iDCieQnB0I0IxKa7sFpPmflKddn
fzL+5vmXdfnO0VWSVrmfT1+S5IuXF76Rf2ktxZOyJDCJpChaDMnMW5xaRjsJXP3o6l9T48BBnlM6
kgQJYlEKt3unQNeLPTuu1WGLPvMeIc+oRX1t+u6Uo1vqmpXRbUvKlknYm8fGSPKiR/bQWfAFvf22
OOjbeN/YAqJbZ+xw18AtrEGTDQZpq9N94woH6tzxUlZZWALkg0J928IlVwDiQ2ugBEWAsLnkhTcQ
Z30YdRaaVhl2uDzenvTHx12MLYB4qE1qLf1+3O194+AerGg5up/n0a8erbg/JIEqVyP7iN1z321r
S7s/bUFy+8Kr2k9cO7YMFS3ow60F37CfsN8NnercsidIu11Y+zcYLnjZg/agOStMJJv4/qvvRh/Q
En7UQGq8jNVrD82T7r6ml5j3/ovvRoY2csszD6fbuvbmIEGJul85jsId94//TyzC4MJ+6zJmtSB6
1xeNnyb+O+tP0MTUeldhFdnwxr/nXiYUfbEGBFKnaf2tPXoa9Vs9cmbF+Vm2pgJKud6ZbuahY5hT
6j7xsoijeswuVKU5suEFsG7c4mADL8hQtpfavgzDW6mqDfz4bRJFXQJcGUsXjSGTddk+8bA/DQda
+dtLcdrx5JwqxYOJ5AtEYhSUNtZhybbmYiXeFHAP5UMG61EhaxhzqAgOEtcXCVEOmOTFuuCKZL5y
M9ig2BrUYQLyFS3DYQy0Qxmhw7TCYT8++MJuAow7NjhDu/8aYVF5Qrwf/BK/lsRz7KRB+XUNeZBG
quu3zH77/9+Br6/myrYcBA3davyZzl+6Wkdz9PH1tu1kphOw3S06mdB/p7k0zhq2yKF19l0ZGNhJ
QLapVRBTh1Dchc1WODhFkPf3XC0xsgDq2tSzybYBarpiwl0b2IPipiGztgDn1lmSZXb3B62E+0VZ
+tbW+8z7fp+xBTRzB6lLyLfCc/T0cdPNb1xvj7eHlkxc5ElllaM3s41ryzR9W8tTCXWBmik8XuIj
IkfKSDU6Ggvif9f3b6mXTYFVWZsiQMsGF/bb0bTdvjYzXClce4wtmhuf+mpRUdNk5waRIZW2a5nS
ge+3VMjW4pWsCoqAnZrHNazCLLwTpSJhatTrlvcEl+EEIohMM/2Jhly1x8hMJGB0blNC+IJvGJIy
HBsWEC+6z2sEiFJzoZO1s/2teYBk54LuVQs6HAWeOakuph+e+FHZK2AV1T4Q4esz75DyozYio44O
sImRwTuLIFO9NUl2eUeArbMNNviBOESQPhmDdiD2Ycv7+riu/U83y5Ln+8wl4LfcjKGmFAux1J+w
DJw+LEtwe2iJmf5DoWJZYScElBjXpFFvz09lbobLap9MJ0OvuOm++CbSqTDwTNoC4X6mD1URzsO5
VYV7yRqIZKp+K6AQTpHqzOw1tCh7snu0qDG8wUcDPyu8bSYJFERNYXNp2gkteXG5y1sUNHSRR1VM
M9nQwkbLvTE10b4B+QCeHCa6vU73vUBQTyRSda7TZW024U0pP7VW3BUKp5FNWYCvkfbaPPMR/ohq
gHVjJ621Xu8ztADb2dOTjWewhjWUPnProE1/3x5ZslOJ1Cm9SrShmlDy0pUPFRq3ZUEz/rlvaAGf
3M7KiXF4x0jtozX/SGbzE1c9XUiMLfKmpo7VBVlhkREa1kZfhm2nut1KTCLSptBBHALoNV6S0KLk
qC1pWGnu2+Ld1XiYeiJhyoSwt5mseXNxd/n29gfljj+UL7dtvt8WPri/iWwpWsHqntPtr2vLD1Kk
g5/k6FFFXX/qtoesxxstqpF8bVY13JWdv0UeldcXCWRHSry7ndm1HIPuqxUMaAttQ7fRb/qwORlh
EQ/3Hazo7g7vzt/uBvGRJrUAhGQNaF1+LY01su1FYT7Z0gsQ5u2WpWiAiTpE+pBwqDUd+F2Silh2
AcLTgLnbFCtTbs85xfzPVEVlk66BsOFuRdZbPMfYbuEXX43z3gLc4b59KjJ/xhUsSI8tLpGe4sAv
s5IAbL0v1wJVcvgU48/mfveqg8Xvu5+KjCubaqgDM7C+Ez9OPZgC7ePm/b6NDUnIEAlXHrc12tIe
8ZmSoC1I5FRDdHtoiUVEttU0jaWd2YiihKO2AJKcDO8PiV4qdhbZ8MIdNyMGGtJrwJhJbLTjjoti
8jtPcZ+QhAxRCbhgTWMgM4HTGlq9Ji0/VrR56a0p1O3yp62nh7Ha89hgWNy2leRsJZKwDKZv7aDh
ZOK0n3v+OpQ/B4+hhdunfFapUMlWWoBxRUuWoEgUn2TnfmL+Sqhi7rKBBRBrmzOVY4GT7WSkwZ6O
mlpVOZxsjQUMM261loeibWAYR/J1gbZ+HTrG5/uMLkC2zrN+SpDTv2h6GizlEnvm8kJ66HBrW2Tw
7b7wLNKudJB1qWW1qGxwjqn1iSWfSlORq5CYXmRa0Qpik8aCoDNoz5b7KVUdlGXj7m76bkfpid2D
GVLsxS8WiXLqknhedNUxdn8Q/2A/FvlVegntgLkn7gGnt8DZ0hd9+tZzFhGT+HQhQdmpMqUSWJm7
X737DlpXZqvv0a0i42/a8cDVSpz337K0fmqMWvHAKrPW/v93v8KyZlf2RNM/D5J6hZt97opeQf2U
fYAAWrMqs3S0EOSm4Vw5ceL0/kCRLmriQVfVjsumL+AXuqPTSDUc/elwRlPExLxvRxSZVxWtNg9d
njB3dl2Gg9nkftUrYo4kMJgCdEveFV3Ha1xX9Iu2PNoJdAGfb0cFiTlE0hUyj8jWTwj964zEolmc
qLLLt2TWItmqsfO8mDeEM5R/hejB9NOb6Uu/ZYpN62M+KRSfBNjqecIamuOyNb9AHy6isfatCxh0
BkL9lJY+j7SDccyKQFkJLblQi8QrRlcTDeiwpyzr8nsY0L2txQ+X7hEkjvi+5RAgbG5NNc1rji2g
fVjqPtCV9HvZ5AXYGs5Qcq/fjz76N9f45bmvZvFUItF8e+Kydz2RcbXlg1bmJKn+IVbTeK+1bh+c
oI+GUxUnkergKf0dAb94EbCWti/B97zsScfsxT5tV3IAyS5qD9rnRYELWTJG5GHVSE8NKWV4QPyy
xOxYx9Nx+D6EW1RG61HVhVoGEQHYzrwNOaIGFoV87Y3Ial68WbEPS4AtcrJquqG904xnXAfCDR1N
o6y7iyNOPZGPZWaGswwZht6yyNJiQ/U2LLGGyL/KCpqaE8NrQZ43j+gQdiRrFwEFCmxJEPAfDtaU
U6tYYGw+RJX9vFG0ddKeunuP6P9czd5tjGWNplTa/nY7etljb3/1LJinVIlAyWYv4LdAqKtzA5Qr
Oz9a0zHLJ3+AUI6haoQoM76w904lGJMppP4vW52HeIkkUwsR4eh2dJA5owDaFO8DnbcX6bL2GXzk
iSluRZIDg9jFXSs8x+l3kDrkq12/1tabxvE6poW1rdjWJVcjkWBF0OHF7DwQStwm9nCkXSYSp04W
t3PUEf3RnND+1ZkVW5pkjUXKFc+MvsgzrbrUzmnzCugY/qUbf6zm7fYqSJZY5F0tlC0VVJEROscW
4rN64Y92FyTznQ9yIv+qHkf0Is6xGpalnxJdC7pc9SAnWWiRflWjzaudFl51SbommLZwWy86+1E2
UccVAV/ioiIFa5pnN7UTt9ovFzouF6riyI+5XdB2FIDrUlr1aMi2byQO9HHPbaw95T+N0W8e9ZhE
+nF40BRPJ7JvEDAMJXl7pLRuLoXjRKTrjngnVu3vEiCI2r9dYq9lgnwU2PneJ68PrS+E+3tKv4/m
sHlcou5T+YUG09cuTqM744YoAZy2fEF7MYJkIV5IO3A+Ucuu+CCZrYStl+49wKYB55XCMw8TGhEk
tQLFH8PMFVlXoONkhpuAJ5aQIRrMLkwgyt6jNcI9KHZF4pXm5c24pBh+mc0HpMczn5YndGhV4EA2
e+FU3bhJnToJ1tmqqoNB05hp3bOXW4oY9HGIg4Ljv2+P9Vpq44yX+8tcP3vd59b97rS575aKqh3J
sc0V5aqsqrYtPEBg+gckl4MB+gHOF3K24xYJSL+563DligSsCeTnqQKb8eIUyRBbE9KnqTcXh9sr
/LFruiIDq4S/mE63YXTL9iH4EVoo47k9tGx1DcH8LQfzf0Ec5Tg/kO2hxStTM8e3B5fNW3i/0mY0
06sZPLMyi7jC4/mGtpP3DS2gtZiqavQmDF33p948KXn5EnuIlCuOxhsadkIUCXrnNAtb41iqRIok
NxVXJFpl+WY0moUIA6muMbL/OEcWeVHR+PoYEFxWxuOgeJKRfYWA2a4d0KSpwC/pph7aUx0k+ZUk
Cl+XQUqkV61WUdeZjdHzRxCU4+2Ihp9fKuR00igJVIiSfcL+/3eHZ16XEC1y9g2+/6mP3wvjMVdl
TmVD7+76buhRa/KUQrzskm7PrRFl7WdHxZGXDS1uuFWX1xXDhmsMV2gSm8O1yRRgkg0tIHUhPbeS
ficGVH9GjUEP88pVmjmSICzK4bZz62Yj3y9w9rEoIhdNxCzd9/jn22CVTV0AazNTRBfXrPDS3KMK
lvrT0AetsqWdZPYis2qalwXtIzF7UrJg3oIxR7Kl+bT2d52i3P+wq+qcj32PY3KGy8r86qlaSEvM
IipQLZWuDTN6s16I8fdSBK37WnqKe5Bs6N1U71y8RkVtmZSYclHQB1RA/K5Y+YiUlMIiMovvP/tu
eJ6RnFIHb6bFmMVo8+qOL2gsFRWZqkhYsnOI8lPaRMZ82895THvm9ZOlSk3L7CLgUxvylaJHGALj
agSF97WfuG9QxWu1bNICQnHvTLVtwvumRSfIh2hxqg/hHQhyzX9C8TuDV+jLljN3dc+zi+bQLjaM
3kVxvDsO8e0f+HDu+AFhqx7qsUxb03LO1YIXUjQVTUDeycfo9ugfmh2jiwHAbZAhaG3n7GwkrMft
kPfkMNuq/sCSyYvX5LJqSg0Cdw7eERz0Q+hGglPSXZdY1xQvyf22oTFOO7norUhyv3S2X7N1F9kL
Ywv7NBKHk9l6s/Mt8Xg8GW5swz4r8qt3mV28JHPUq6OtjO6ioXXysGpfc2s992t7T4zB5IUgsFkG
b+t8c8+OzoOZNnGaLhHK3O4cfl/sdy6/2o3eNw6GH0fuzwYE/tMpzFhxz6UMsxciActTrUIC20Xr
mioiXgJd4jxsxuk+wIq344J1uc3qxT2nlnMwquK5z8Z4GVQvox8GYMxegKudm3pRtjlmn0G3muna
cdjQE31tTe+iERVlWYYrAbZFy1mxeKV7zvPRPK5DgX50g10ojvAff4MhXospKSa21Qb8Z+7Iwf5B
miXzyxQsCT3JVJrqsh9x/+1FQze7rZeWzrdxpb9Lk4daiuvliOJU9OtUwGxH638Suq4hSjmzTeO8
Y6N7tmurDU3Us43j+NBx99Gdm7/08a5ndvzO/o3vEDEv5lRbBpaj69viG8trhx14slqVIkrvNvno
OwRAz/3YJc3QueeEzlHujkE61bHZ9KjX+IO2cn5JVX2/P3YsQ7wuj8wxR7bCYpSaQ6BBdDZYVMiT
9BRHR59/m6lsu8JM6949W4zE7naetPmtLjqfkiy0rczvux9kXT6Pa6m4EMnsJuz7Tl5stl6XzlGr
3YDaV33Ug3r9Scrf1vKA4uT4djSXGU3A/NZim4MQD1gUtArL2g4G775mMJBH+bfJyJTMq2FW5rXb
DksJ6vf8UqWKU9HHe78h3qi10daIXTTmleqWF4Ntnp0Y9yBD4o4/7zKMeK/eTJBAmI1faLvqWO1C
ANuP+0YW9uc0Q0fZLSnM61C5cZ3xsJsUJ+gPX09dQ7xDWwUv0NW6NK/Tav8sqw2PGO4pA7lw2ai/
ecZ1ad1vedH+vv0hEhcVpZ1REQ5hOw8fMraFT2hkoGp4rX6M6GmX9K8a6RQxXeKjos5zQ4g39Bk+
y51DxzwUKpKVDNRiqVJv51PnaUZyZliFJpsPQzP4rNv8uf5ScXpMFhoW5fdKRYOQGUzAdFK1LIfj
JmcXvSFWLw/n/BccDZvrdxvqKkaRKs4hMosJqGaOtRoblCSv6NeZ+TiyZf5UqGRfP2aBws0EYKdZ
Sst2H50WsUmP3vaTumhPWZz7qXqY+WOR//TsJ5NnPrYRfyCvefnNcMnLba+TbIzixXwZJ4+irbdz
7Ofuqdc+rVZ2WJvq2OmhyxWeLQkv4uXcGYbMsbPZus4DqMZPefNsNopUn2xoAf0cL3gWaJXWtaMP
jRGj47lxX/8wQyx6ygyDpHOxWteCPybTqaz/tpSSdhKPEiud0i0pC3Tzsq6acyqcr0wlmC05Sol3
8nnxhoI6o3Ut+XnVDjRy7ECVFJPNWdizbYdNns0d64qmLyBQZkgAKGWkdsh+cKwR65sSve70HkC4
po955ren8bActyfe+0bMg/pw32XLECuceF6WlTHCEdH0uFoPZf3Ac8Vm8fHLsWs4AoxJmhGbjfiE
+m0vBB4P1WFhfva4xla8k2lUpfUSjxdrnDx3naqWLPB4VoVGvV6GNg/MylI8S0tWWaxtSo0e5Tup
bV2JVcZLWZ9brrqMykwkFjflydija+QGD/prDfpTHafh5JcP8y/tsFtIxVSWgEAsb4JYWGaSmtGr
k0NksfDp/OgSw9cqxYlDNv6+Mu/O+KQ1NcfSLOvKzRylrccFheqr8VhOipAsW+F9ad6ND0ZH5rY6
Ag9d4sKIOy22u8PtaC9bXQHDroY3mHxAfCgIOw/m9tKnrSISy4YWduOWWeVENAzdbdAGObQqfoVs
XGHz3aDulNU5xh1sLOHRbRSO/nGKxDVsAbArRadpD/qzV/PTGGXH7rAxXyt851BHe8Sxv9w2ucRb
xIqnvLd5yne7OCjWGlB87oWL+WrZn28P/7ECn4syi397C0qCwGlpMnrlcfKPoAc/Q6AFCnyz7wa3
f0OyBGLpE0u7CeoSABRn5DNDXu/gdlob3x5c4u1i6RPDU29hUMRktD70XD/Nj5UW3h5aZnoBqH2m
4WEk2V0n++ZsYduaPgPBerneHl42891c73C6TcOcNCMcaEq/5Dwo68XvDEWMkZlcAGrRQUVAy0yE
yoE2KMmy6tDTVCxc2eACVI11WppkhxRHQYrtdIGh0iWVWVwAq1vQYhxmAky1F9qerQEFLxTsfBUv
X2ZyAbOJXZi8H3HcM9fY0ywM/snKFTQEydhiDRMv6gWaGgi7dvNESLTVz/2siOgSs4glTJnWZfa8
wMczMMy1NCorFJn+Ql7mtiPKQplYx5RlC9rSrFjQtj+2J+jnh0Wg/aZrgHfNsD2omD3S39m/773H
E4ttOoWJ2Fft1YzHg/V9/E5eusedEjXeJfiJqjEBtkbiuFVa4pigkUdiRHP2RdmsQuL5YhETaROT
NyYOTx7aAU8vVf96ewVk4wpwHcsqNxLkZq7p+LZVVUiSO0/dona0wd0WHcJgjApvfIiNqtdp2YwF
pNZQ3Bq6/aaQVOGmH0ZVHybZuAJCx56uU9cDoTU7sOzBUs1Xgk6xRIlNC83pROEU7MvEz3aCaljV
FVw2trCFsk6jLDFxoLOzPPV7naA9iqWHfecozhqyHxBuqS43iqbZJz80z0R7o0OsbAQrG1qEZE4y
PnJ4Xt0foQFt5mfjzsOiWJqE3q9rq5sI5nWdHOhK3tBhS/GiIpv17j3vAkkyO8Uyt/DqOT8WY1iS
80qi21CUDS1AUetRGF83uMBYyTcXRDuv/WpNv26PLXFuUQSarTZbaI1re+G12OuBnF5FbZRsEWIp
0pbbljXZWMdKPxrOozFDwDcJV1slZio7J4r1SCybTUjoI/RpRlDve0TMDj319Xiv81YpuMiueGJp
EvCj2xDbxcKek0MbLw/m5idH25/DOpqP5Dn5fddKiHVKLuvQK3BB+MqN0DFOzl0yl64h1iflNi3y
vsNOvQ3R5oVK0rvEK8UypImZDcsNeI5Fzl0T697Fy1QvD5LHE1H8uePLYPcb5jzFJDbD5rD1ge1v
QY2il+ahfLttcdkXCJDFA/5YruiQcE2dE0l8rX80VARHCazEMqTKsak+OIDsaDZPFU0ebO3n7UnL
RhZOumR1C49YcEfLDVLroKx6+ZggDj8Rtk/QYWtrrGBz62K/GMHgmw/FJXnsfm0QSusP7NP2/fYX
yJ6HRQVo186dZBhw5tIPW7x3A9K8MPk8MX8I53Dn85E5gG5qf1frUNcQa5A6l/KuGRzravAcIt/u
pXe78Pa3SFZDrEECK1avTRursVaHzIhdGt0eV+KaYg2SMXrcqzT4T6N/Tv5kSFzlhWJoSQ5IrD9i
A0qaRtchVzcrPy9NGid1REeyBH3+5HWFv5XRwGYFkiV7gFiM1A+VzrN9qav6YHPXn5cnlLpOfRLc
tpPkrf8fZ36365bZrDEQ0bG0yXOSPbe2GTv6Z0JMaBszxRrLfkPYfjeuMydj+IZGf0Hqh7mLz6xf
YJ70SGrc/gyZmQRQV5VGtcV2yXXdLqV1QhY87At/ylSfIHMnAdt9kc4Z44jVZHlqu3Drfhaqg6Ds
BiWyrMDPYOPGPHJt8TQZ0Ng8It0y+iNqFBE1Qut620QSpIlsq9qweqdZcb4iVlL+GG13eNYSa1b4
kWQBRLoV6dIahbwIEf30DVyiCa3C8YjQqRo0yyYvnpYXvGjXBdY3wz7W/LWlKjaLZGFFrpXrgVI8
5zhjGTqNkz/eaJ7m7edti8tssv/mO2x5ZkqLtEZsq9BluwpM/mfQzmRQJOhlJtn//270nbIMo+BW
RbcnqpMIfTkVAU5mExGvFDdB2xuwreeP43yiy1+lskPhDsgPsjoiwUpHCs0YLSwkuCmf9nLcJOzC
BUIWqMetD6obsiQNLPKstmRcqm5/xyW1FyNtSttoQtd6p3NBBQjIfLi9wDJDCRfbLtOHvtkQFdLl
wRv+WOiXp1Jn+DhmEpFlBca1uU3A5xUlhK4bjbV5rIY60hcepuNdXW5d8p8SJH2E2OeE+ed0Diw3
Obl2pvChj72TiOSqFM2INs9ixtWryGVmpRtbdm7Ft+3+MbCIyKhaurZmdQvjMO8JDUh8Bgni5a+U
Of7t8WWT39f7HbSWpNtvLPuTZZ9/JhNd/ZKUqogjG1zAbWp6mZf0M/nbhupziOws6AP6du/oAnZN
kMG01DTJ3649uIHdueguNqnyOR/7O/F2UL+zC3bAeihQfX3VnYme0zXXQJnz+AVPpFl4n+mFjTZf
2sK1UywtLnH2eBpVdSkyq4tQ1fMx2brSuGZ2qFnxoCoSlLiiSJPqTIdtLPNgknzwqeGPqGVY3MBT
taSXzFskSY19TWxzpu65qUdk6PouoAYON3cZW5R3bvlc9EtVgLXkNXlodty5eKxV7dkfC3u4RCRL
NSVxOoshR4R3ueP/s7va1Q3d0LwmxzEkkXGks6/aWiTO+R+ulJfxxMngnA6Eu0ajPbLJiq0ye75t
K9lC7wv0zvdLw2iafNHxisFt8BE7f2iS1EdZwrFh7K7DPhHZUqM2tL1u4BMytAJcOK5xS9AuYXNX
RQwWRMAvKpgn1kLC6GzS6oeW8NnPq0Yh6iQzvwBcRBvLrdye/L2icDY2kpQF4zYbsb12tiIs/4+z
K2muVGeWv4gIxMwWzmy7u+2e7u0N0SMSIEBMAn79S+7b+FNbRxFsHWGhU6oqlaSsTM1NElFhUcJ2
m6i0UfKQ/55nK4AFwnR93lyJn+KDiWBC81NU/FOY59xZZnxmY9YFfW8kjjn5fN+NNPGs4p5I1kWQ
WMJ5a4s4mYVX29l3y0nUviTeO5kTzzNefKBAXl+ZC1h28WXftLeoeOX93Mog3RAtxUNR4Cg9gI44
CZvGMLjO3tvfXw3u2MCZZQQ1uAiCSxZmD91SnL3elId0Jlcid55CeyAUx89wad7nDfnpFOzTfbNo
kkKo7LYt3r1Rgzu4/EWkZn96OiRDjl65XYrJEVExUCSiI95OkBDq4GfegjLkdH/eOpMowVr5zliD
oH6rLkFvJb9GuxiuMGFlmw1zn1rlVjlNrEjR1LPST/70/f6kNcZWUU4yGO2+BePxS5uPh8w5+WJM
l+LzuouWLiIqzCmfnMJ2oSPysjJOgK+1m4OcBkN61E1eOcDGJWg6YvT8PxCvRJtZ67TBnFSzsI6+
J0mBgoFZ+1KMinUKujkmMkeK6YJrjybioDQRn+p+hBKoZbaG7RgGxUPvB9fAsl9smxyA+ziNzNQz
r/uEEqz2IKu683D2dIt4eOkj2pywbb10PB4uZTB2h/u+pAmAQAnctRzGpo4qvL71P9rqj7HbVzeu
ssPODdLYVLvFQy7r4ri64ss028Fl36SVqG3hnlZkF8VDGy4RfWybsKG/Cn9tya4rBaI+hY8Wr8KA
cOyvS4DOjvVIisGwd2vWVZVSzn3mBDUQrg9tiY4zJj5EPv0XHbqHMrdMVO+ab6joLYeVFqFBA8fv
DsHyj2f/cUhKrH3dFkRFbVk8qGJnagGR8dIQZUGx3GhtQMpptkAVsQUutFpapdie3h9oc4WIvTAh
QXRDK5nHH6kN3n7sIX35UU4VHlafJPMNy6obfFuKV1t3wAeeWxLzHuhnFiYznvba7tt9d9eNvf39
1dhrm8m2c7GcFn8f8ZeZnyfLEEm6oZUsY6H1Cx1ZHU5t2UeWtweHx+hV3Dm4kltAJVVjo4KfTC10
1b+T+B0d9gWoyjy95mXhuk0JD4/602jZT4wFx/vW1mQuX0kuEr2+VV0jI07FYzOf9tHcRMRXKoLF
4cz1G3jIMlpgz/GuQ0wS3g8GGIUm5lWEli2yVRYhLFLl5xq9ELyxEr/7ElSDwS4aV1FxWuhl9erY
xate6Y3Lj2jK6bsQrOw/+tyKP943ve4TSoTKdokG0tS484gIWmXH61qAZp2bLkM1K+spMYpGKIY4
RRwV2VPlfsMr1b5pbz/nVXxy6gxLsKKkqZbBS3grq8RpqZPiUnQXjWZEVKSTYPUYORY2pNK52eEX
3993mPcUZ5/q0aarXeAwH3+NfjdEJnN5leXzfcPofFJx+S4P6ryqMevBWlOH9GmZe0NS0+qBteHL
rm+o2KeAu8IJJHzGrmjSVA8O+xDxJplMTTSazi0ou//v6nbugoYGEEi9tDxPl/o8Tv/avn9ltZu6
02chjh54Fwufne//Ho2TukoMTOifq9sodF+c9TiOF2KiAdCshcravK4+ycoudl9C7xhlv9u1Sklw
4t1sSA+68ZUgsNa5rVi/mYk9CvK0DmtiO6lj2kt0Ztn+/irGLCoz4gw1ffAGMKvb6O1I5mzZl3dc
ZaOqFht8aQ78dLSvdftxHI6NqXtUN2+lDq5Kp/UyICtfYoluoxYqBpyn9z1Fky3/QkV5zF9oteWE
tT1Q6T41QZVOHj3dH143cyV4wePqV4WNQtUppu+jG08nN2qjfV6uQqG6rocOl2u5L3Q9BfRd4+2r
C1Tok29XIl+iunyww/qyljgmBZbrHO5bRAMTIyoAagxzJxASs4Yw8bUGmGjmSf6IKvWwXCASfv8r
GruraCgmmz4HGxBO91klvvEyZu/iiEz7VlXFQ5Uo8LCVNOVDXnkfIUK+Qu193iWFibah7Se9ClLo
Vkl0S24F3/Sw2od16JO2P1XWr32WUcJ0chYcKTmGd+I8ZY51mRwTP43O6EqY9kNeCOH47guz8pTW
7AD6c8PJQANrICocKq+p1YWE4o5pihNrAQiKt/861csQABoA2d0aCrDh84IeVjCupxTCFPfNpckP
KjjKzqCJ0AXI+GP9O1xfut5N1nzfUqhAKBd6p3ZT4l0Z79h2kzi49H6GYpF82TF1H+Ks/+tIXOY9
XV0wG9vMKxNvWFLmyYuTR4aK7c3lxvjKZjUIzxZ8AjkbLexjPAePfmcSvNMNvf39VQzEYyRl64Pr
sJ7CX4vwRnR5T5/um+Xte3/M+68IYBt/CZjrvKfx6AIgw9P83B7XNEuGlJ1MWKg3PQefUaLBChY6
jLKE+fvHuXxes6/xaCgJdUMrBeda045HNn5BVt5GIJAd51DN/9w3j25sZccKRs7YBBjdU1u/H6Yv
Y3wuTCj4N6sb31NRCGBqtboe10JPWfxRRl9C6JmQ8lqDCu7+1Lfq7i80CMZXisyMTlWN+qx5mqPy
TLLs0Dj+dbLBZVnkD6tnH+9/RvczlOLSibrYCzcGR9nhqfO83VJ4WeKamBXfXgBPhSPk0KinFeA4
T2Iol8TKv7WFiJOi34WMh5W2776KrQha8bY9Lhzc1R+CRoDVOw1yYliCzdRvLYESuH0UrpWwsMTN
0hzHaDpLL3wgMr5ysR7yTpz8vjrcX4ZtyLc+pYSxXc8dDW0KXlE5W8nKZHEYYxAn7Btdid5qacg8
UoxeECtdPOfa1CaxaN3ElejF2ybjNLOqJ6clf3zGwPkcBzuNokTv6ORcik24A0yOwWeCi7rPdmVa
XM3EVXRCiR5wgpcHDlrUyE4rh9cXSxIT25/G71VsAkFlQmuS8ye/iD+HvSiSqf5jc5OOtm7yStSi
+GNZLcEVK9CMc5w81z3iTGqomDWZR8UmTA2oeX2f8KduKR89i9xoFr7rnSZlQFe1pq9odi5PBSWE
/iqzAF0hoDGObvzYnPsimZ/nlACJX59Jm9iGrV23FpsRX+WImgdONfn40Np+IuMvVx5603WGbmgl
bItIxJnYeGMD8onXOKB/mEyYDd0SKzGL97CK+BJblze/L6NjkBn6NnXjKgErc4cETQhrZKCOKEV1
xGIb2pR0Qyvxmoe4AvRaTLnqn9qwT+t9havvqbCDSvrVEBYDfIWSM/TjEzvILzCPIT/qfFGFHthj
CT3JTRmCPo7HTbHZStsH/2k8eKcS6AmTLr3GQCoMYYikKKuVoRxxvsjxX9EZbnq181eqYxHaTil6
zL8/zgcL63qkJ/dd8HH4AsXgc/F7ebm/kWj8XSVicWuA+QOvgHqD9a342bVD0vcGgM/bt2pY481o
r8K0HAJA4QdsUiDTPZSX/NZe7JN7ZCdxuT95nfWVYKW2mLIhgphSNFTRwyKcPmmWwj3eH11nGiVe
nVYAYhVLSKNUWcIgLtJViQgNQatJySoTy4SNyWObIOhisTaljXto7fZTTGkS5DlNQuNZRfcrlBCO
4mGsehog90dVwodHsYAI09S4pBn8L5SCzAeXEojfUPGpq565eFobg2NqylgVoGAPbuC48wTSd3Z0
nI9O87ziibYzcbFoXEelYgG/AMuzEFtin03nuFjPrDXkTE2NqSISJMR04jxbwZjc/dNm59B/8p0r
hcKLZEcA0gwJTmeebUVexZbHIzzQEixrAyo8nyVBsSYObn3b8y7nV8WmyywWLl9RTM3Lu1z+2/E+
KcSet07f+wuPgB2lmccQJf5yHIc+Hb6BE9dglzf7lTC2ErRTV89z63j8aYre4412wy4S+Wj1gJNW
4LC/+TvPQaoAdb4O0sbtIerBuUsKkkghk8k57bO+ErSMiqHJB2iNtsw6DsF6y2fxFI+VwUU1zqM+
7pO5xNskSAaeKvD5ee9wYE+D6imzXcMiaIJLfeCn0H0KPALnCYc4GfiQFu3LLsOoTCwNWKuHcMGl
Di5gDpxUtyp+sAPT8USTlFUqFr9Hg5hnQSYV6IGs+OGC10gAWNh676LW9Iai+4YSuK3w5q4ttmsp
x0rpGj6GZLm5Ij87BU9ZLQwFhG4Jtr+/yg+ce7QlwkcWqk6r/bmQn/YtgLLlDrTN+8CF6/DtheYd
1LykNMBCdFNWQjezQ+7h9QFry1niCu8cFOSwb9ZKiUwhIAI4znZcDvmHOZhwkRYLP3GBDTze/4Ju
8krExiWIpbMKWT/IwZaXIdlUNDbUCppwfePZn5fQfv5/w0RrKkMv5S06kA3HQ80urr76W4KEtT3B
8E15DGmWdE0K3aT0vmF0g29x8MoR3TGeLc6golZ69jNt//Vc8csGduH+6JrNVn3uZ7knhb0gC1uV
cwym7wSubqctWp8i71gX+zZDlZClxjVvhwsXFAvFFyK/CZpMRqCVrtJXcWgkW/KhY7iIzT5nT/+R
wp2cD/bH6ot32joiy6/3LaVxUBWTVjJ7rAE1RghYP2YhCwjUElMxoltjJXKJPcs46pFsouVKyYdq
fml2tYRAg1mJ3NH3KkIpfDOe66sVtIdxNN3H6mathGwnp4Ys23ncsr617tEH6yyuHe9bWxOyKmKh
dlaPzQRliM9RAtLjHFbniTzTXZgu31MBCz0XI50H7LDMry+jX3108iYJhKkhT2MaFaBQdQ4pbYkr
BWyHp6UME0KjU1d6hnSs8UUVpzAuZTdJhmSJI3oCgJRlSge6gbff8yrZOCKkdsww77aZzzXpDr3/
6/6CarZtd/viq5HrStJAbu8OeR8Oj0FRoreSfo8rOidhS7sDgbbi/S/pfoOywzbeuDZWg2OnF7HF
Ofjc6j+vNI5NFGK68ZVgzdqoa7tOQMyMl32S9SNLxPrx/tx1fqNEKzZVHtURTiWi+rP6j3X9jmU/
9g2tRGvcr7E/yE2Nc1qhXnkpwW3ZEkO4amyiQhWgYe9X1gS/WQIAmILqSC3TEVk39LZzvXIcxx17
1+k2CdQ+TNt4OrPGlHY1SUaFKrjScXLHQm4ce17c7M4pEhlP34id46gTxNmH+5bX7LEqWCGKw9bm
JXRuJss7L9ZyzHOIIzXH0v/Z1h0atgy7rM5SSvAOVshDtmwvkr5D7WMTVshtM4sb0xW+JoZV6AJ3
GieKlg5n2rVLJMRubb95nGL7tDbQHBn9XQwivqfSuQh3KRpa9tvZ+afNDt4unBHGVSKXinZdywXR
xSvxJxOVf6Lc9vfVaSqCYWhC2cctnmYgyvQPyaxThkU/oK/cUN1rUoOKVHCdrGZTB+EhBoyC6FIG
7qXKPd13UY3rqFCFAJgUtyVYWbke6+w47kLS+J5K2DIKewDBJcatl9PqPVX0cn++GmOohC25cFY6
yRZiieP0mY/8EZRRQRKWpgO4bvwtY7xKOj0oEmafwtgDjq+LKxIIqQMYYnJwTSCpPC22PeClHHcI
T677UnvXALdyvqjQJHqpA3q8byLdkm5/f/UTMjD0k6DG3W6+oIs5bCP/MnWu/Hp/dE3q/K8YfzU6
KBZ7mtcdclpWHrp/254fHXpoSsN+ormF+g8m9Gp4gte2tRMxdKnbJXUhYDAC/2P/pkOYFPHXsru2
JuiqbqWVHTebxmwIGa4sKqizzfRYLnMyWoZLBN3g6p7LWp8E7XZJ7YKnuk2Kzk3ANHN/CTSDqxQt
S8d6KLJDny2k/nkqwJUGWJZsqCGfafxH5WiZst4qpY8yp3D60zTyW0FN0aUbeguLV6sbeqE1ZxFW
1+Hnhj3UJq4l3bhK1OKur1s7wO2fOIk+OjFch4LJz2Bu3eDbMryaNHSSqsmdIjzGwB555x1Zabg+
0MSSqhUtKvBoRiPMIYvi38idL6zJzuhzTereBDrU+YpSE1tr54zRJtLaA5VzqWrnH1fw+SilCYym
s46ytY6d5LUVAtEl0KB4XjjAhzkLdimOgDlTDVKbhX4RMJzWrCXlVZu6ZOch1lZClMcVbNNj6NWj
h8DFKdAuyfchjHbtVK4Kisp6Z+lqjvdBaccXL4iTprEOlrWLEc13VUwU39hoC4H7m3jCVX1KXdBX
JtNKBkMWeNtxXJWZZVh4VBCf4lquyQ5yndCxXOO8k08/7iext/3GVdFQZdujdTveNtpolalcgBB2
hnLn5JWQZUPd2muBTUqW5RfZFO8A90wmPhqGf3sXd+PtN73KCBYEp/lUwfaBzYsmXUUYX9q2bz6K
bKaJDeXPP8KND/cNpVsIJYJrSM2VU43cFoM1tIstkKLxgzW3huymG16NX2HzesxxdlizdbyIUv4B
wuBnE2Se4TFb9wE1hK2qrIdsE8/2ioT+DPmvyLTMb4OHEQRKDM9geWgpqzD59z1NN/7q5uwdPHGY
js2mV3zctQQqPipEj/HaU1T4osoT6H4zdOzFhjShiQMVHSWLKcQF8mb/7ppH74WJ9Vg3rrLVyqUl
qytxGTJZt4LcjIzHGt9XEVFuN/scTSbYwvvvZbUkEQ7na9lcLNtLZpPQsm7ymy+9CrBqppDm2t5o
Z1H9DMvtGq13DMcp3Q/YvvlqbK9eqZxLnP2rkF7L2v6FK9gMN4DoQKm79nvuz4bI0v0IJXCtgtMG
3O0A0lRTEoVDwgJDkawJKZWgJSxJxlgM86zR58ovUujFS/rpvq/rZq2Eqx0OUbM2OGDNVjEmDh2+
r9VqiCPd2Eq4egxqDb0Npeiu4fk71rXrtSbFv7smruKiusLv8faODaXo+MWn+ckyYqI081YhUdbQ
gJsSrwBPkdX7qV3lVyiv7pKaAJxQCVS++Iwu2LGehF0fevlUoFMvaNskGz7cN8zbVaarqlF1kHN2
QAOPNxhkLyC0iRMlY3TNTK1QGm/8Cwg14WUzDlBiLu5zxoZkGoHYqEwNP7rRtzV5Fa7xQkCB0wvM
PpDPfuf/jOMi7QLTc4DOOEqQQhU5sD2J8jWb+1sA+nZccz1bXZVmU3m4b3+d9yg77DROsyAB3q1F
G/U3CIiGEGvbxacE71HCdYGAaxY4OJzI5oHzl8a6Vc3n+/N+u6ELYyvhilpvpSjSUKKd2qt7yG/1
pbk6iZ1YB5Ngg8Y2Kgyq8kro8E24m+7DtgG9SX+o4r4y1Qe60bd72Ve+swwOce0Olo/G/Ojk+S8i
bcPRTTe0ErVWRTtQWuPotkTEPYgBALrMJz/uW17j8yoQqohWwMjzLb/34qGEBAqL+xQ074aEoJv7
9tlXZsmcbgrFVs40Y84ShqC6dEElTvcnrxt9+/ur0ftiIALUO0iWrnvu5/AcFj/vj6wzixKrPp0G
r6pw7yE5PVPBD0E5PwiS75y4Eqd0WePJbrHzxdC2Ea44ZK2pFNDUHCrkqVj9qctnFGOseRetZ1mC
pqkG/9N7l5mYrHVmV4I1dkeeQReXP5Vx3Nbn3usITlRZPe07L7vqw+k8u2U8gIzyieEZKaQHv//e
mGDpb5Oi+676bOpaqJVmgTTcH/FG+L1JswNEQK5r6qbsnzqND2QXgMtVH1B53mVtWDXYbaN3yP1H
kLMmM5NpvK8XylWlL7x+cAdwmKI+Xq94+m0vPPrsmvAmmt1KfUutJBB64YSttl3Iwa2eezzlsfCH
H3/ZFWFqq3cgGV/K7fbbjd7jDkeSx35fj4mrIudyO668JgKQaK3QY1IgKQTo4r0/bY1ZVNTc7OW8
ERHOJOX6fvHfEeDmLHmYaHO8P74m8ajYub5bnYjNLTAJUjxEIihTb/Svdl4aEpsmdlX0nMuqJcSN
K2BE6Glbs/yQBSZUp27q299fZeOFsEpAxwAnKWd46H4tnJ159v2+WTQAHNdXUr0d1HME6ky4y8cl
/X+W5vC4om/FOxVH67CLlNV3fSXvWwGRkAbbKuTuZ+HyFOJDyf1foLOOkvLdzF4jFm3ZgPgn2Z8I
7w5t8/v+4LpVVUqzepoD1hXuVts8TPUDMwHmdJNWMv3SLl6egcQGl1sQBcQVvcdToAl3TVpFzGUl
bqR5hsGdoODJ2Ix/vGbaObZSjkGOAnSZBfbv0ZpS1nt4at+HFXBVGTNCOxqUW6m60rVOGKrW1JuL
fbWeCpUrQjh67eAGjroQBsr5egByzqTeo/ESFSFHan+ZPYqZO7T9IER4iGz3cH8tNWlRxce1SxY5
rMVaojxdjkKMn3zRD0kbR22KItCwqrqvKNHJBIjsMmu75nAeff+R1r9iKI1Yhv1a4+yeEqHOOoU+
Iag62l4kwXeGO0RiIorVja0EqB/YxQJpI8AmtoMxP2C7W+x9NbanBCmezmYiwbyD7c45lxGViSjW
3mByzcRVjJw9kpAvAa495+i9bV/8TCSW6UD8pj+GnkqBMdM2HIXb0xuc/uAtJF1bE/Hem9PG0Nsn
X+1FdpQPvhAiu7Y58RKL9fmpDKzg0Lm9Caiim73ijK5NRJE7NL8BRZLyaTzYa7bH6Ji94olhXc9t
Wwl6g1rnee2n1PPxolsPlqH20k1d8UYSOn0czBDXnUYbuvRBMo8mtvQ3jx+YuuKMvEUeiHvHuq6e
kwwO8AYQYMKuQacDNdGPvJkGQk8FkpSOQNXbFflt9JjAG0V7WNCDjnMgTyCNZVgDjY1UVEnDp67v
I9y9bxKk9UICQASaXe3b+AXKkZ7G0RoMGbGutgXGa5c/5Mt63pGJMfRmtFeeX3nWkq/1GELpEpIk
EXdliiu/7IMT8D/LWorn+5/RmWcLvFefycp85m1DostqsdQV4muMgt5g+m2T/qsrHz9h++arscGD
4xfDCOuw8iOjz0v7WKHPYCCJG7xbAsMP+M8j3/qKEr+iWWcvJiy8eGUNiaSlbJK+cNfH3l/tX10P
MphARu0JrfD8a2CH9DzZlfw8Wv74QTb29+q/BgVnJH1i0zLHvYxcri4kih4COgcfmOWLl3mJekPI
6myipITVCq3AGUL/0nbzyaLfbfCgRnWdCLu4EPQidtbP+wuryZz/3dC9Mn5Np9ifLde6xvJhHN67
/EyKPRsV1lXJDQ30K9tF2FjXjnXeu7yvHHQb1FXAD/fnrkkMKlrFsUbWi6ULLwub0NjucuYlrCNe
OvOu+uDCZ/c8NIaeilsZe2uymmHNbwuDOncS8tLvjjUEOoeESssxpQnd71HSxGhP2ewKNwMl+5Qw
gLfyxruN3EtA2W5IF5o4Vgl++gUXJEsgQuge+FB2KkHFH43rLs0V2EnJEhOzhzofo+iSh1Xxqcus
SKRcRpUJ5KNxVhXVEpWg+B8ikl3jiP6pWfmY5flPqysNDrvZ+Y0UobL8lKyoHSiAhhdZticoXlCP
Pouu/i0icoQ0goknRBPbKstP3DQ9K0QTX7qwdRKSEwAvF5bO6PlJeqt3L9aUg/QE4g77wkTZ/iUL
K4etyCW8nsMjPKBLyzADrbVE24YF0Q3Dd3S+pcR7JMum7GwZXTrB3Sc6ocpzhe/+uP8r/tvu/16d
v1AvNq14aC8drq29JoySifpyTcdY5leP8fqRBoX93pl9q0HnZ+unsycdP/H8xf+4YaXxHIh/yojd
fl1KC/Uyo+14syIQSwaeH70068LcFCRSu7CS4V8oGtbNUx5zICSHqk6ysn0fDf3H+6Z4E8mIoZU8
kUOsp4tJFl08u38esaX1jfWwOlmeNCQMbuO0PHrj6B1IPJvk595e278wNXBLmVFnKm6FRxMrzNMO
sJf7v+btoHZVciH4DDgJm8W6ZhA2eecu65yUbj6+j6vSdJDUfWL7Va82uXL1x65uB3oDL9gFx71b
bYuLW+yiRcd6KKWFFJZ0Zjyu3nj9MWyGxKtNz0y6iTv/O/GAUNLE7WRdx9ZjZ5dPbkoiFl/mMjRt
ojpnUrJDHPhe1ttFeXOGz5X7ZQhfCvdChs/c/dN4j/5kqL/e3tv+wtMsVhPEIpfFrVyhF/7gdU2y
8ovX/7nvRBr/VHE0k9e26G8Wxc233ntBdJGhb8Dbvv1WGboqjKbjY5yVYyge6LW9opXxFBzw8jEd
nYN9mU1v0br5KyHd9wFZGzIUtyoYxdnpu/YU8fBw3zhv72uuCqzxQh+M3Utf3BYPHExuUnofZmc5
hB6adQwp6W1eEVhp8+BXIVYX8QSAJo0vfPVPDf/djD+GxUsLXJjXrH+KgxHcrknAZwPWRmew7e+v
vucEAcD0UyAeiqxMRPsJckv3jaVxVFUCKfZqH8eRDLfxbvOcEZGguDwEnbj2kMq4/4m3CwBXBdlw
YXXSK63oEoIYaB39C+iC0qjwHqZyeETHYxn4hsJV92OU4JZ9EYy+T6tbxiLIldhJXgO8PMfYGDvf
sPS6lVC2fdEIWdsNXDcH/xYQVakcHcPWoJm+Crxp/HWk7ea4Yf9UYila+xLKZ0v+c38dNNlVBd9E
RdUFXoTIHut3HN7pdDIZ19O+wZWIlhCPLsc1Fg9eVRePxG9/UCvPj1VUS0NY66yz/f1VCEjQmoaZ
b5XYdqxby+2EF/0x8MUvb2QGOJhmbVUADnMXL4bkcnWD8t5lqgm2/srgmjrjKwHcRqBh7SyUcwwi
7MWXjuDNN0732V7ZkPNxXmt/asqb1y9osWkORbckk9hFNRq6qihS7ruNjOOlvOF5ECdyP+kDZpi5
zuBKwLJpCZY+dyAY2j11YrhZlm2wt25kJUwrH0SLgsbdrWQT0LJd+NvyW1PzkWYxVbANn8A3GdSx
uFH0r2coDdtlhfix6dynmbvKO0TCsR5FnrPbXLysIzmRtjRke93ElSjF44Lb2IHbPYT+mEFVuecJ
JOWtJC5b05LqPqGE6cCs0JEso7cpi441adI69E+9b0KMa7JAsH32VRYY8a7OObWLW8+uPXsC5vpg
L1+Jb7r31k1fidPKi4RXOFn3kA8erlfa7Ddvx+WwRqGJjUL3C5Ro9aBZVDTcKW5TDWAD5x/wiFdB
oAp4dIieGgJLUwOpHEQ2E10011V/EXn2KIAzaUDM51fhNZDeEeft+4lH9xUlfCurHRo8/BS3bL1O
oktsCDvU9qfBmhOrqg/3P6KzlxLJU71YDq4qi1vdfmLsEtdfrOqSR4afoFlvFU3ht6hAi+2k15bv
vWFKAvm74t/vz1w39lYQvfJVG7dCbJE4BEx4bAus39X4efa/3h9bkyNUJMW0AX/joGK3mn4IyW2S
/+4bd1uFV3OucGAtendGL/dYJ3kRHgsrM6RkTR3oK6HrN3MAVl14Cwe5Du4tLOfYOyKxlw9Ohw48
072MzupKBFPa+SspSHHr1uDWTC0K8uJxcEy0jrpfoYQv6JkniLJ1ONkt36j/yNgvQR6Z96eUH6bl
n32LoJyDFysOGK1KdhvqIked1tlXVvnyw/3RdQZSolbKiThWgF/g1LWfFNa5anlxIJ7/cn98nWsq
AYu3BToTMXeX3gXzfJ8fy9z0EK9JOCqowvW62a5HWd0it01777mqfhegtRP81E6X+7PXWEdlImJc
tms0T9VtGIqXmOVpSHyAoExHFI1xVHxFUE0ilB2WltX5yfUyCAwYzK7Jkyq4woeg0ex6Dbs5crlI
ET0vdfzIVnpd2p2nUBViUcXtKDZ68gfAFD5L3vZJOPQ/79tdZxglbHHBVk08h9csa/Vuzfk3wAsN
Zb3OMkrIemPmlTQu2C2u7QfHddK8wZvSUICP0qT5pPMaJWKdSkLxSTTVTZAxoXX/EXxEF0Ltwz7j
KCE7+j0NKxd+T6X9r23H3/LY2+nvSrQ2JI6bVtTslnM3maMWTI44knvnXRP/C2DRLbB7AdNPi3Nm
bnnN8l39duFfMNq6yNoO3RHVTQbTn3ZYL720j7QwYZU0K6oCaYN8bvqpWlB2ZE6ygFqH9jSJHRO9
osbdVfis5TcjBGQ4u9EIW+HAcFXlevXOA4qKnc18GYkWEMVbt/ALOuffu+E/9TJ+3LeoSqguC43k
OMSoEabsl9OEeLoG53Oyb3AlWPNpyKqtZfZWgjezbUGkZqD81GQBVwnRoI5oJXNUNoLKEGzdIzt6
tTOcicWG0xoG9XHfD1BiFVePQ76it+YG0b1kDcqjgNzK/aF1P0GJ1dwul7zxrQJ1gfjSW0PaWcuN
+W4S+CaSKY3bqzREtoN3nNFGplk7eijdM5+aQ2XShdA4vSqbZDG88jdDh/uV+kuNbmjbM2Ux3chb
wfCqbC0y2meFN7GbJeS1Ktcz2isNRtfd9arkQ1xas91GI7sttAFhTI9DTjFCt8eK6+VL68UdRBBj
euwDXiYSmhvH0SXBvvypgsh4i3cuP5xR8Dj1ZSLWQ56bTro6kylRjCfZLgKKv8Ib1y9pBUlpm2g1
dCMrISwnaBzF/namcgcwNQ1nfxgO9yNA555KEENIcOkZCLZvsxTpEAapN4yXQu7CkIauykAUz2MN
NW1shj3PTzL2oIAqDG6kM4oSu4vbxGMM7bpbFcZp7bhX16hypkkLKmKsqS285i4UF3TLQ+3mpzh/
j0rtaA+mJ3VN2a2ixUi74uaoDPtLN/gJFUdhyyT3fy78VC2TwT66H6FEcNbEfbZA1/oGUDrgdU06
R+xRFhR80iaYqmYJVPBYUXj9DFQOx3to5CZW6UBQEQxfp/uuqRt9c9lXKci1wzlo/o+0b2uSE1e2
/kVEgBAgXoG6dJe7bVfbHnteFJ7xDHcQN3H59d/Cs+fsHk2rdL46Dx0dUQ8CUspUKrVyraksH/n6
fVlytFDU19sj68y/P/HVyIOdpnOJ+/TzPH5vuveiHkF89lsHEo9xvatRPHBVNiIJkXRSB3X9WIET
2BL++6W88774J+fAq9efRlLWAKzC7PP4q8g769SX6Z3FaRXQladOVqQO3rtBbzjtGOBq91VCVDyX
s25WEaI+91jKIOZl+eywynDJqqkhqEiuvrLQlW/59eMMSs4mPXtQjLdyHjEndkl2cVLTmtSESxXJ
hQzZIQuH6ekSPPbjMEQZGDRbLzAxOWq81la8dl7WNdxEXT5m6/IHL8cjMF3vq+FHnfWH24tf41Yq
hEtynw2D29ePISCSPW8Pjm0KOTrrKB4L1Jzr8lyUj/7yyQYJvMweQlBe3PfeitMG41q6gQvTl+TX
Biqo1HMMFtG9trK9DkXgWDOtysdUuM4nVgRdEUuraNuo7zI0Xt/3/spOW3hAAAbS268KoNuTRdnk
lS82bblnyMc1UU1lJKr8zLW7easfbdJGIUUnGBiU/5jkozCJvOvcTNlyHQfMF+5W1I8j8aN0neJS
Pg3kx+ws0ZZ9FCaR8Lfng6j8RCjibGPnY4WmTnmk3ZrQreBxlmXirqVEVIaizsM5kSKIPuZOfmRM
Jm5vKq7r3l3x38r1PdbsQY7R7rBM9NRLcRRLYNgT3w4PROUmmhrAzP1GIP4EwzeQ0EXrbH2YcJ7o
IAB/e53qvmD//dXusqLAbuW0xQaQnRq5RnX1kXofb4+te33Fh4usXRurgqcJCAwPoG5iqXWmBO3A
xIQG172+4syCLK7fZAPWKLg/Vw7GcB5+DC3UGm5/wv6q/4YRklBxY7kJ39pq5Dxeax9cUMzg7syQ
semGVg66M2GuX4Ix9XHLmqgqrKNklmHF6wyveG45ZlLi2Fw/9u2naT606C2uQElkUnl+GwRGVPiU
h0swwicyXOjJPTZHeXZP22E8DYaSmsYwKoQqpNVGAMdEQKgAeO0IyI1NvTM/k6Y35pMpDlu6a+74
JV4dfM9HGucH9tBcdkmp/mSWlNIsShVB5fWAuHTgdLtk3m/E/QZB1KgyhQTd2Iq/zoJP/dZ25Gx3
EJTKtsgPl+epM8Erdbbff38VDvLMy7waVa9Hh37JnDVxbJN2r+7FFU/lee27nreH+XpD4t29q8oK
150eMwlt615dcVXBufC3atlj8aduDo5jcF8rGmGKp4p+c+qyt7pHMZ3DcIZug89MvagaV2WKq3LZ
UZIvMEsBcadgfmmXxyaU8brehXwjKihq3EbLtlBQwOFnPTMU7HOQTN0VG1VAFAD9QpRNh0QKdxpx
t264Gi+lCamgWS8qHVETlE3RUrt+7PzhY5u9BARRRpo60TSLReUiCmW7ACbiO+cgC44gUDm1RlCO
ZkZVFFQl5UZWpJbnVHoHJ5UfSwAgWhRMo1qY8Ak64yhu2qJomTY1c85OPT0v/fsWrYDAsya3J1YT
3wPFVVHEWXlY0+EioWdGPmwSAuHoZnacSz2cy+BTOhmutHWzoLgsgFFFGaxz/VhPJK4m+VD3JvoL
3dCKz8rKcta0gs96HFx2XdKhW/q2dXS2Vzx2dLwQXKNYOn0hztILoo7KLxtIU28Pr3lxFRy1lA3U
o1ngnKfNOhErS9Z5Od0eWrMyVWCU13rgVBtgExq8ODIelq+YT9YYXlw3urK1huXcOvmWk7M10aeu
oOe6KCMQloHZp7kzW1UJiRgca3NZB9vnuBNDawouJM6IE4fbBtIsfBUdBXbqYfInTO3aizSmjH0I
N5mAVn0XwYaKFP6YTZ8W17Qp6my2L4JX2y1AKE7ej9izGmv+jjutUxp0n7kPBsDFdErXrSfFmctU
pmvKRnJ2LQpqWfDYop8H8gK3LaYbXfFgT5br5IbILK2OBk+cM//7FDT3dYgRla6oYgQQGsdyzn7l
ju/LCR1Wsgn64+131xlfcWQSFhnq0xQo4cqOSo8cg6148dqXNgBQ8/Yj3jQPRXOEMr92vjnVOPN3
1gSymRLAlzidA4M76wZXZtYLx2JNBQYHY9F6Kvy6P/ihiZ9IN7gysVvuhzl6pjG4nzvvwq6h30qv
GQxZyduXQjCMEp77tUuHQgz8HWvC39wVhLKe+0Rp/sUNwhfirx/5VFy7hn1eSNXHtyfjzcCNZyrz
7ftZGZbE5e/k6j6SDtqCFmfRtoR/3B5fYzIVXdOiLxYiBr33SwoehDGY1pe08KyPtwd/sxhDATT/
50oCZh4F/qJOX0SJf59FaXXhcUm5twYPXj6K7DM0GcEJ7nml5SxxNtnL8OH2o919Uv51aMKzlcgO
oSIqsnpzfxlWlJrC38q2il3IZ21IWat8AOkLSOdwBYbKRORCfzbDcWRan0BH/NC5IJ7ibeJvxZmk
zxPITbscteCcv4M0/HFL+7hJgzhMXxbXjcuWHdAhgEa7DsCePPGWwNRGqZucPQi8irSEgpLTyqz5
F9n6ywHnV+vSzj03rGfN0lKRPZOLlneE7uK5DyCYXWzHMvgdqY1hW9K9+/77q3f3tnXkLRBnz8T6
JUihthRs98UnVVKsodRis4ORp4VGAa+SXJjY+3UurjKmjG7B5bKC83oW4+/rCGhMM2YlbmHFcxOK
R7u1ijgV1rmpGztJSzRZ3l6ub27iWK1KaHHDxpHQbsiziFG0aTjyq8WXeMzCuC/GpM3lcal+hLj9
v/043eQoUQXnwZygoQyPKx3wIA1Vz9F1Z4TpvF2xgNLq/pmvJj91iC1Ge8D4FNxQblZHkgHy6dQg
Y0SzfzomtXBj1EwPGc5eRHxlHjF8mmZVq0x76Hat2mEDO9q2NQ8+LuqdsnrKssAwvMZyKkSoEh4p
S1bR6yLoOzTsxMwrDP745tYOoyneLqem2ZjEm8/jUMfQTU6AnTg13RaJZvjtrolXQUIl2nWbDi2i
16oekm0Ad7yR40JnGcXhnU1kAfSH6XWovTWLxOBBboetVf79vld3/7mmHBJaq1PY7tW2LMjLTBQ6
7pHHHff59viazUrFCkmeO2CWdW00/9ZOM/fRZtUttLdZAY2f91Tylf6+H/6yKm67oXfSaAumyTYE
AM3T1Xvqik7gSA65d6VVegSnYlR2+WHNCuxP2ZHW6zsihQEaqZkoVUZnKyqaouXWvy7DOWPPjUkT
RjeusgC8uiVt55T+1RvrhPgEUPK7ekepr95UO9AH8Bbpe9eWj8eGy2dbmPjxdIYn/1xWa1vVK50y
/yoCdiiAERBoyAjBhNA24dGZ8ngyNnRqQpN6bx161ErbEY+S4v0UZlE+nuvxzqxdvbrOWdrVbYUF
NMr2a93ZXUxpf1d3OfXVy+txDSqrlbl/RSfkcWRg1FjdBNIQhpKKxjDqlTXNstxmK1YkCisJT7eH
eiZo9bsLhoO3V1LB3gJoqNhW/4pLo2joWVRzEweiZs2rN9UdGCFEZ4UeiHH8uJ/KRC6fbocj3ci7
rV5toVnoZQW4+73rtJGk8fqHkvHkrqF/psyvhm6JN2aVU8CbSNp/qMBR9j2X5C5RNGxjSm6RDg3a
yavKuxar30dd64uzP6emaofGLCpWMfQJpEIGvLvD3ObSDUENoqD+rl45qLgrB5bQ7aaytjLv6jZ2
FEgJve8sQppnOPxq1rmqnFjYfdYWfgvDt9WnGeLzYbCnSGNt8COdcZQMYmNiZRXLvatc0EPiLxVP
WiJNrcq6t1dWpAuKbiJKz7uyUMS2TY5tYB2DOTXsv7rh9496tSq9wrE81u3bx1QcBPTdFv/rkJrq
DrqUVFVHdNOQ2SPA/9edJNlJqoQ9/EW2Wh/ThFxve5b2KcpusjgT4Ss+5D9PKQ/lyX7Zr+rqY2h8
im6alcNCnTVz7u2hvlzyNqr7jsRgdvvt9ifopkFxXxHkuKijhX9N8zCum9/30DPx9HDX6Cps0e4r
OW8OXn1KP4Ft6ug0f451+3Df4Ir3zoMAt7nXYn9Ni6RKh2MDFgBp3aUJjSRE2UY6ZmXo98X2PXXi
CL5wSLuZlIk1RldZnzYvDwXUg+iVdb/PYRql3afCKJuoWS4q5xOB4kwzZ4xeQ387u/mMkuF98Uyl
eXJI5VA38Og17z5kKwrn/HtO7iJfxq6trHJ3gN7jRgZ6xck4kX19AVF1lNXj8a7FoiqYIVXl4R7O
rjX5WEIXDclYZuSjens+PRUeFIRlgIo8aBax3KO8ZqcKzeJgTjcs9Ldn1FPBQTarw9lCh9M1rR9y
fs3SNbptFE388lTepXZpAuFwjPxXlMwRv5aPQ5KdS0TJ4NPtp+iso2xTzsBb4YvUu9qcnQZRPYQe
aDtCE3hfN/z++6uNZGymSnTcodfVeXKHP4Yf6fTn7RffX/DfNUVPlS6bfLeel2ml14CVDyNIzTao
0w0uuBbDNrn9CN3UKqfcwIXCzwaA8hXCEiB9CQ+1EfyvnVxlc3K7YLE4vurvLfBYnsjL8BNHYp5c
7VMUv0WzpmwW+j9LqDyM5+XjeNjRKuan6OZY2aUkd4aZQP/hyvgvQfZejghuhjKMZmgVKBQsTs16
D0HNBz9C7SfFvMS5qanvba0GsK4pe1THyWKHKAD+j4PJ83Dskr9drDszQ6FK9xnKbtXndtsEBaah
rBJRXwDPXa+3l6huhlWoEFSmbScMNuxWYEkDhyxgFC8uaOUt/8LnbzKgycq/1yJ4GMIyovb48fZz
dV+0//7Kr+mcMxZ6Lr7ITzL/40xjbn+/PbTG69j++6uhZ2mFaEbHXtPLeCzOo6mxWBMwVKYlaonA
Dq2AXoHticOwPhPSfmKyu/T+Ysj5dVZRnHretnXZ5p5ehZdH0P+5OEMbt4Al3LaMbnjFm8cSZYV0
xImoq87++JTnyTgZ6lC6oRUfbppi83OX0OvU+ycB0jR7CI/cFce73lwFETEp29SrLHr1+CdQwMZB
fgbt1eG+wRU3Bu8897zAxrvLKSpwM21N7SEbDTBpzbJRYUR2VRZuV2DZuFZxwT5zGKblF2/Ij7xN
z/d9wP7oVyu+AXacTSs2yWId49F/aoEQ801HOY07qWgiu/FTJglij2tVUV1PEcqChgxFs2gCxVNL
Cy3jdo7coYFolHAjz//kWB/us4my90ra+X5IMKlO9wnNNgTNGcNdh1tP5VMqqwW9NgMyB5T+0IMX
QUnEjCfWBWRVx8yWfTNXMzzpv2db92lK0HSDLdcxWEc3qYq7Vv1ShO7urj5/JpsXLeNdIEjqqegh
r3F4VqwI7Nz/6lISl8aUR7NaVPCQ3CaSLRJpQiMiOaSRzaOK/XnXavGVDZamQ99OLsWxajjn+XPR
mCOjxtQqYsgCBzOVLYZe7AQyj0VgSG1+VprfSGBVrFDvgcBWTBiYnvIrjavjeO5+Hw/+sTwuJrIU
nc0VD3W3znc5xTOy0YoziyQTamlLZdK41y12X/FSUix5OE3i7xJLhSz2vyUW0xFFNwPKrkqt3Fst
jjTNhVYU9OIPjUmHTTeysqFaG2/dse+9a1qOyeTKQ5H9uG9BKg5akHaRPIQbZXlSFlXkos41mCC/
OrOrpEmT3fotTeH+8ji+I4f9ZLibfcfQmytbmrWjalHhloFwhze4BbNAPg7yThyzgNG4yz4qfVJf
NYHNyxo3JDRGKpP1cVAbHEv33spu2vlBWLEQxQS5PRfWV2RJvelaUjf0/vurjTrsSTj17X4gDE8I
M00Y35uAqUAvIsPVHSgMYs/zgQT9B4ioHry6NMFX9mTojWjjKZ6aBQAiWjM2vS7Lvubrd+HNR0H8
M2vZuVifwmw43DezirfOgtVQmcalAJn4cRiaJM3KS5Gy5L7hFZflXWm5rsAUdINIdjH0KVgOwDfc
d1JTIV4LNLsq3mMaaGgfV8Iegnk9DvlsOCDogr4K8erTKUw78fPImX1wk/wQHqw/vJNzsM/8PkyO
pyK96r7tupx13jXrRZSjTx9aWAa31QRMFcjlOdTOsnl//R0K2ldJIe+0vEqflE0b2Cg4kslw6uKm
/ToKnvhGSgSN56r4qnodRCOKfSPEZakV0mRKq0SWplKCbvjdXq8CwzRCJhAyRrhMCtoIJZekqWgs
FxNJsM7sivOG6wCEaYbj0xxWeRqVqSV43DAO0MVtr9I9QHHanHdOOAlsV4sLsp2xgELAj9sj/4QF
vBF4VDQVH6d6GnfLjwl9pPEQt7EVj484pZ2qA7StDVFf9wXKhsvG0h/GEV/A0BxUnNu71Oepp6Kn
8qwIt9bGuP4Ws+AkTdUIzfuq0Kh5mNLNS1HZKqT8ljIX0rgD/Xbb5rqxlWw4tFqUtz14KW/aeKPu
IRf3gQ+8f+GigtbK+xbmcMbu2Ib8JGvon/SmIKB7c2WD7WebjAjw/2tra/xTlRutrWaeaAgHomJq
4r4NiyMI9J8QFpiBUkD3BMVFu6yatmCvzRD5bkQA6KzvOcuP902o4p6k503XrigWA3WabGWZ2Lll
GHrPit5wTxV/IKHnVLL9JIl0NbaqMEpt60WARpqbmnh1c6p45txxD7zIqG4I54MTdlFh5OnVvLuK
P2gmMo5Nj3cnHU+G4ddyy95vax35/XjfrKoYBCich1mTYz2SgHwKO15HCxjBxbL+cXtiNatGBSE4
bJi8ORiyl4mlceY8i2qNOv759uC7u78xtSpvEuRwghltTOlLMViJi600BM1FiWlu0y8DIMa3n6L7
hP33V1uf54tNkL7MXqh8B3h8XEy/BrmpO0Q3+L6mXg0eLHRZvQrNe3PaWdHoy/b9NhU/luA+SkXq
qVAE6aZbMdVZ9uKXEGQs0a5QmOgPNAtf1dlbynXuAg/2n4M1Fml2AnzQsC51eaRKlFTQ3p0npxef
V3dOQvdK/DZCJ03EpmSoRnDv54cBstlCHIu72HRhKcWPw9znrCU+/8+RDap702zYvDUrVUUi0MEK
7MrbOCq4PAHQ/rgJlgS5f25tJ0lzJ7lrqao0SjSQvRV2Y/uCBvHmNLrhDOz4mkEyOzXd9GhCkopL
KFxnsjKR8WvtQV8ZHWBl3AGhVxjK9Lp5V6GpbFnTqbeHFdo7AQOhoxRRxreTSMNkrafYW5tzHdZP
chtPfMa5q7qr1wlcKYqbW9JPbQbwwkvFi6egn8OHgo3zgULM2M5I/uX2DGlcRtXma7ehzDzuty/1
muf9sV+57Z0pHwMTbkr3AGWbnpYqBDzHbl8c4s9X1pbOCzCmplY5Tbj6Wa95Fa5GUY4krx1yZfaa
pPUPUBUfZXlXyzGmQDn6ypLtfB4YXfKUxk4BXGyYLiY1OJ1lFPfeskqydvQIIN3ueayRo2d3cQJQ
T0Ws2jItq9Wz2XUDD4yNxom8uC/TVcGqHXEtyXAWfWnWso9bAD1eiAAf/e3VGL69gapY1XJkUzZy
5lyDbo4W72BvOE9D9nKr8ohAeDRcingaTd3wmtChwldLmfWtL/E0SfPImb/keZqAJqeVpSH86cqG
ql6eRyCr5Qo3+Hk18c+yYZqUBqNpfECFT9FA1CzYXHJtcfgoyx9Znx8630TXoiljqfipWnqlTYnL
rsVIn1hJzwGK2qz75GXZ1ZLoAW/vwyR5Kp7K5oS741SE/9nuwENYmFANGldT0VSeA0xJU+5hov1i
jc+Ndd/FlgqjCqHWWeV9FV6D+Zfe/1iLTw15ue0Kb88qVUFUNCjnwZ+X8OqjnFS/2/I4NSle6YZW
rm8zNJL89dar+03IMWHWE4GGyu33ftvUVMVQWXW5MTbBJC24cTCycyc4iKrUSkudz1aa9ewqy2ue
1jFYSuP73nk31KtdpNpSb8vRnXkFl2REsuCQsvuqp1QFTa3t7JasA0xtLh/WaUo8+zwEJpos3UQq
e2vQZ7JeWvCpW579Yx7RnSfHqYp6n32/bRjdA5RjcF0Xs+2nMLmD80wN9afv7Whq+tONrWyuIXO3
0q1SfgXLJiXPuDUACcHt19bEXVSO/zmhtM6XFV1K7BXO6O9bMnPcfXv7oCpUqly2Cv12HYwzOzH0
sX4qBYmRJxmEqw0fovEmFTDlhHXLuR/gCJAk+8VTlViHyH4ZD9thv92u79pCIIn1T3sFhYXr7WIO
r10N9eH6Waw8rokJi6KbDhUyxRjfMlHIv6bDPvx1abl/AzmbQXG66VCceEGbi2ytERvV5LyjYx+L
kv0yDXPk2CY2Z82SVYFSxHa2Yl5xINva97joQhOh8aJLayPFl8la+1lLMdN/oxj2G8b/IzyRqsp0
nGYC7cgSE32onx3chvx9fVwczDOhM5Pi2WXh9IPrYzXZ9tnmeYRbOzMzr25wxbWRIpY0R7PgNZjI
KejFj35nYx9tAzJINw8qcMoeNr8B66CFeZi+uEl7KmNohtCIRe5hPTezYcvRfIbKxCQsXruLhC4t
rmMD8CjU5mRH+wmKN3ett0yli2XaJ+jbT/52Nwqcg3mSNZFJpWMKvLId/AV2AkrDDh7YnQgHaFf+
MxbZbYeoWrrhT0f4/w0WWhvtn/Vqy0fqz6kISHhdjvnVSbYzZA2dqIqcmCTi5JsILHRWUrzamjx3
9UhmAQp/4tk7Xn68vTHoxlU25tkKBB2hZHEdUH2t6uqYBiZ9KN3QivdWoiisPR26lpADE20Wr4Pp
WLovwH/XR2mg+K6oUdJaRwrfha7qLJyHVJw8m54J1DcnXh7uso0KqBJeTbapdth1GfM6i7y14nlc
jQP//fb4GtdVYVWNXXEGumtrT1wkpPb+L+FNxVVtsp0sRgvrijL4RxmgOu1X/i9FmJvaQXVvv2+f
rxf+bK+cjwg8nidOGdqbOu8PdzXxkOlG339/NTprXSay0kf2X5374X+V1OmGVjy2oU2zgj0RSToE
Yd2ijEv3T+c+8mKKxs1/vjhgH9nmygFlRIpaw+YMLJrq/MPtFaOLNqo43ej3jpzs8K/Nfc/i9m13
7wrYI7IpidM+RfFc3ILzMMWV/k+Q0t9x/6/2O3Pc102D4sOpi6ZN28UMSyc4QXgb95EQRRrEffui
CrRiqQ9BbObxHVf4n9zB3JikCW0qwGpiExTsO4ZsGk78OOeQp+us8j7+JaoirGYK8uUZl3rXiTL0
z68JaLwM5wDdiytOO0p3sLzGglt5DNyqbuzNJmibZj5VjTpiSXtwW9TPEc3gsVlz/zFMhVhNhef5
QYZYs+e0+7Ifz/9Fzd0HVgRg4J+e62X5LO2GINtZL+78q+PedybylC22wBlyswVWYk2XuAirJ2cu
D82WvdyOCZrjikqnxXswvPsVnLXgNkjqXcjvFv3LNosjMLv3OBMIqJSQiW6nnDUktx/TTSSOHF6G
fkqmxdQd8fbdCMZXTI/O/2zsQXvyOHnTAW0YHyhlsQWcD13mg+1Xj7jrTla/eV9x+6vtTdc7TIfH
KjMDrktvEEVmPxbQTvOP8/gNvaO2EXHxprNheCWMim4doPQ2OY9Lm8ZbuySj7xj8+E1nw9BK8HRD
MgiyVvaFN1/kjza/LCaBBc1Lq8eWym98T85EXna1mAnSvEuHno9tNEHc3lyu4BNTaoab62UszQv7
MXDqhAkeFYI/LALNNmw0Hb32ZfOv9BDPUM4tAVTknB5MnRfnRSbe1yzuYigyxa0bE3SQp0f/cNf6
UY8uuZ/TIWwDG4RWpRutwRjEEIFiUSbXP6G6Zrgx1sz1v84xotk6IMjsRzqySxau751QPnpG8RXd
hKi+Xc0dxM377VzNtDh4rHA+MktUH/2im7EnL8ywZDXPUbPp2uNL4DvjeOHViflRL07zh7kzzMSb
BwKfqqm0z/NAWtY4X3z2kvfPdXaoi1PevHeyP25PtWYS1HRa+FkI4t1pvGzuFVxPuTwXjqHIqDPM
/vurVDf1CGVLhTDhU3melhVdefMHEBnFNfOT22+vcWq1YWGDjp2TMrw9b34MYRqFRjTD7rZvuJqv
rJ4VEJupWHp58V62IznIhMZZDN3SUxDPxy124z6eExL1p8DwKW+3fmKqlb1i57coQbc3X0AU+XF8
GE4g+brwsx9lz/SI6tPRNfTs6Yym7A6b2FrSp/i0yf3otD9wP397MnQmU7eF1KGFTVMbaqO/BSCK
L9No5B/mMQYXdSI7w1PeTuJhJ2WLsHqR+6mAncbEjsn3ASGQPPjvnbiPxs+u4RZX4xZqlu2FK+8X
jm+ZKuAa5qehx3Vrc71tKN3guwFfOUbbOjLLum2+2BAsm/6EPJc3fbw9tCZeqCl2yWdeD8MwXioh
XiYyXQj0TQPc19bCjqGHZLjWe/Ma2kdP1j+/oMIC2qwOS8h+5I/DqTy5J3qsHk1UGjoD7b+/MlBT
L6AIyiZ5GXB0kvzI+jUm8s/bJtIsfzXnlpaDgkEqnUenlugPLA/IZww+rBtaceG6dcYWt0HyUrLg
AIHgQ+6a4NA6iytO25M0zewKQ8sjCFdOCKjH4cGsT/E2JhozqjgvhHFKFzgeCf2L9rwd87Nz6S/j
45TYiTxZCY9vG183s4rzAvPOZ9oiS/KQBPvS+VK7K2oVkyG0/cT+vBG2/9XMQP8205jMByd52BMk
cc7jPWI//2/0MDTBTu1o6BxC25XAXv28AtB8YSCeY892+iPbaBIUdwml+VTtbhATOP3R4WtfxgFC
VI+BNOzNmpWqtjaklT26ow8Pa1wr9tgUTcRUP/sJLHtrDhTvXVJbrK2Aafyn4pN7HKK9mpMf6niM
9iut7NmNxzg7hJ9uLyndIYvu3/gqWmQA6qWcVvOFipif6kN9WoGbzOKdVYkfTORZGgdUaWXztmxo
uYy7g6Tn4TSe9xaZ/sQOt79CkyypzLJz6rbl3OEj0rXB0SHy0jAiw7nJDRFbt22qTQ8jo2i2Qhvw
pXjoHyBwc8l+c072kSTr2XtIDSUB3bJS3HtYRZfJeZCX2f1WN++z7b6jgtry4LljPpK6nC/bWgFV
StMH9FD3kZ/L023z6wKH2vwgeGPPrMH0FtaTnJ6hBxTPXR4t/OzRAws+5N2vYXXqCSQj1nNqfbdb
JATi8+2na6Kiyhpr1e6QixGfV8rPdHnsxRd+l9q2T9XuiIyHYFqWEjPCn+n8spjEITWJhsoUu9Vt
3nQd7AWp6mn83G2ndfo4sM/DZkiSdAv2Xw0SonCqDkwVl+odQvk7cFM9y7j57sXiVMUmr9Y+Rdmy
x6BcLA/6Jhf2tB2943a24uFYP6TI73PjrvcTNfxGSFTJY9eSi7DJ8S3k1B+Xo/+YP9e4VMsPWeIh
MJYxfb/9if61Ft5oasjXBCy1jcIrqgakYXhm8cBPu6KVOFin8WTK0XQZg0rkCPmguqhmjO8D5FZk
z83YRT09ozExZ3Pshh+KMZ5R2ZreWxBaKUD2eNtZNN+ltlhM29yGdF/R9iNYLx/H83ykx/EUGFII
zcJW+yuqcApsF/qhj4s/pZFw3ItwtkcopjlRZkGRfcsMBxmN06uNFtYAPUifw35Oei29CJrIlumO
XhOG1TaLnrYi7UIM7brvgubDZhKNIrqB9295tdWmXYBu0XDGOm5/r6zYl1vU94fW/pQGUIt2Pi3h
aQiOrPvgDl1EB3Zc+Bx1RBzcBdzxL7V1FuM1K5/m2sbPYzTn7zp+vL0udO+2//7q3dqqbHM2bfIS
4t6ubNi5m02dyrq1rrZk5DbhWT6sWHMnelqS4Fi8L37xTiwiiQ2EjikJ0H2CkuTTDehyBs79c9qW
K6QIZnIaLGIqdutGV1J8Sw61I7rKeRS9n0cpD38Vm6mWpxtb2fidZsiqSrDu3KAf4+TU8zu6suxw
18yqvRjQ8p7kvC72ZbZP25YEjmHT1+RcavNF0C4M0jgS46boX4PkaJo/TdJ9H6xfb7+4xsXV1gsi
WrbaGV58nPw4XMrj7PWRF3DD+2uMrnZeVB1bcp4yKDbNX60RgjtpeN/xQG2tmJrCG5yQi/Mi8kca
tjSB0IiJ5FP32vvvrxx1QJuAyLrUvnQsyZxH0hqSRN24ylbuB31oE7HaF3cMk0n4L3k63WlpxTGb
qqL2EGT2hdnO+7rYHqb619tLRLcGFadcrdJLcxcvXdD0fUCd59LPjhkdSTS4rmE2dctQcc4hTSnL
AIfBIfVzmkZ1+Edm0trWvL7aRxGMQ+p4bt+e5+WwpvEgaIS73XT6cds6urOd2k2R5SPt+RSgwPur
TPJzdwL+GIqu+8mLx8R0NtKsHLWroqnn2ZMcTxkOBUn6B+FEXZnsOZNdoXSQxrI6jTQqDKtJMx9q
W0VWgnJo8dl4WVA+QHvu+FTmhqxZN/T++yvfKhfo8YFrfLyE9bfMuthQQnBNhGw6K+2/vxobqpYQ
0FvWESl/fZ5Kcli5oWqpG1nx3FKAylzWnTjTuvzSBSCnAYHgy+0lpLOI4rodc3pn6LLuUle2fYQu
bZCIpQyixjY1tWpKQWrvRNY1Y8vnQZwZtBlKG3XF7HEWXULJn8JHE31/F37Cp2ozBW1BbzFNoziL
Cj62yGM6+obk6e2k2lWbKXy6pFYwcXHpeXiaXHLsAvl7WmznueGnfgmiitIv1jYYlunbE+6qDLWk
hJpCXcMDrJYceDkdIJwV3TPfrtpeUW+sH8I17S9WGvL8I1o2pyABFyjpvs2pjT6m24/RfcEeEF85
w4q+ltC28AW5Bb6USn7qmvqucO2Gig93/QZYCNiaLsT5Zk3PKcnievn99mvr5lnx4f/H3Jftyo1r
Wf5KId+VRYkayELdAlpDDCfOfOw8tl8Ej5opipREiV/fKzKzu2zdG44uPzUMGDgxUAqKm9zD2mst
q7C9I9rl5DukC+N2iMiem9UktR26nYHeRBCPHggrBq/mScXZdGWBXQi0Kd/YOCUV0AJjTZDAnm/D
pN+rQ/ChO3ppeTPF7RWH618fR0AL/PhUxqBE4a7ARZYhdfSNpcfCvEzhFQfjX28llG/OajMMs1l6
tpyc+XVWTxQ4uLm9EnZeWk/bM1ob4QadXU9LsD71DMpHtfy1obdtGCDeMboqqunkqGXHDUmda7qe
lx7qtvtCLG7puja0J8iVBHH5GBzKdDyVbdwfAXo+XDswL0zOtvuikgONFu88OdMNJe+j7so2dOGB
btsuoMXnh8VSrScXeYr+4Di3Q3DljL8QMlK2sWJZwoeWdWBP5ZTQd246nKvHiQziMO7fnAvH16TF
L15pY9MuLuPMPa5EnqYsX2MNCXAnG28Qa4Ci8lBm10rUl6ZrY8J9GHWLAvT5NJefFvtgpkPrX6Nx
ulD+plvM0qTROOK2WEo6o+/0vdiVKanRybMkSwbIwIv4eg0Pd3HVbuwYKsytW0lrT8vO3YVJvev2
oYyjZAbTodxPv9ToF9Itlmns+9kTWtiTYffg9HTcK97ShcewRTLl6qxhViGqLMidZbs6f2yvlYW8
S2OffZzvjjVkH/zeX308Yl9UTp+wqh7PPkzosWbXdFXdfHBtM9t3Zgii8b5Hp3r0znFM37RJEHSd
nvemr4iTQTFGrjeTLExDEn+yXbMDC8GwPMv2TKkTQ4JzrIJ4coTTFZCBcdymx1dV7vbZPIAQlSay
XiHHna28DvJXOgxao0FwCfJrzeuX1sEWTkX4XIdhgCUHyALQHe0uevZo7D8ENyIzh/yXNGlCukVT
tS2rx/l8Ga7SssuCa6oQF3bFLX4K1MvVkLeLPXnmo7Yqbq8RQV1aBJsNRalaBLrAwOH0VoVZh7FX
nfzcAbk46ZtNpBtYBSFlY0/0hU9xeDPt+wSehs6G45l869dALnTLqFtWaMouvdni0HsS/b24lrW9
NOmbvaPqREn7FrfvBHe5zvJrDMCXxt2c/23t1FMjO3uCiDXLj4V6+fl8X3iWW3TaWEEgsnZWLD7X
SUBIIOfPOZjAfz74hZveotMYC2vmdNhIGTkq/dzoK5yEl8aNftyFfNKREAVLTPK6W+obek0s/IL3
uyXOBfwTmDRXnw0eAIeDPESo4a6HX0vf0n9CozFT+XmD2x6lu94sUJk8gRugu+JRXJqU8+vfbc22
PGPdAoze8jtTHnh7ZYVcGndjkKNVgaoXiruub2t/F339+dq45JaEG188knU+8ai2p+km3JNM73Gg
P3pv/moUlHtLryzCSztKuDFJPjHtMKhwITkf7r3MPVT79YvKTHruRwQbzc9/z6Vp2hgouOtcl4+4
ihlveXciNv35uJfmaQs16zTo3AnDwCWP2ZNNdWIPEOYChOGJ3rhZeXNtS7yQTKPb7o5qKKe2NS32
9SfAMhL3UGTLk/PEDuZgH6/8mvPT/edKJ90C0MC9RYnxzte4Y38+DJ4Fd8GepOdGnvLXTGELP2P5
4C26wEXy5aabk6W6Mu6lpfRPvR580dZYDAy6sClTR3po9vZJfTsDMNv9LzoEWwTauJowdydcRYR7
U+yna7X+C3v9ttGjoGpdutWBJTs3K5xzcgjMr87MxprraV1LMtbjKQSZ8bviXNwh8PcIy5p1GJZ9
469k/jQvk6P3i6zlM++auRkS2kriPnZIJ7TPmnSOW1+xx0s/dmP1S51Hg+9Py8nm6qOu6oeRNK9d
cS1DdXEpbOx9raeF6xVeW3hGFZ0Rd+TFfQofwh3i2oRcST1f2FW2eLVgVWrQHBhN6YZJG73P2edf
M8QtQK1Z6ATUTE+wK54N0eK0GzMZn4ENRXpN3/LS5rXFp9Usp7qXKIzMn+2UFAexY0cPlfKPztO5
d4+n1zaWSxO1zbe1U3XmPSSnlt424sF3syvzdF4v/2LD2tLwNoAVhXLBPJkbd+dny4HdTmmOeSqz
8kpCL7pwifNv+u7kHnSI5hAiUZjSw9GEsxO3dbn3oN7NW5ot/rXy/KU52pzknKxLOUbLcppt3pw8
UKBS4uS/lkXaAtQ8by0DUuNHRAMaZ3SVzEVw5Rlcuu+NKbcC6r2mddSpi5qDE9m4LNWVfevCLuFv
rLjo1ij3A6ZOk6Jx/S7U78fhiule2iG2oLRBrGHBHSQbuYjlkaYFkDzhG/sE5cvUSYdf84W3wLQZ
kbA795h3vn5e+Ze8vkY9eGHWt6CzaK1qBaJMrMpyqPelOy5gcRa/JPMQ0i3uTDuhrercXU7t8GaM
nNhTqeXX2uQvPNUt+KzVYpLz2mrEHU/rfJTiNF0Tv7009MZWwXY6UY4VeerRvkCqxGNfu+rX1jnd
2Kc3rWLqul6fZn4IhjBV0/qLI29O56DUapVNp0+17VPlTRm9yrBzaZlsjHNq1qhzaOidcL4mtK/S
UokrR/iloTfGKXptwXu+DKdctfm6H0sGGi8ww9Jfm5UtUqxbpV5IlQPHPvGYgpWtvdpvfOng28LE
eD6bbrWIeIPhmLOMIwFeAy4/f9L01YRNLERGwdw6rsnqH4erSud/Yjv+xXG1RY2huxzQ87ZRp3Ix
r63zRvksm3lz7H33NDty33Wg+Iya1zzwdpPjJqMJU69zXiIk9JJhch6EmJKfH50XTGWLMotkDuWT
odYnHh2EiyV3YtcI2C6sjD/Tk9+dmKAKp8KrsZ4d93atgca9UoW6NO759e/GHXPbRm2Bk2ayoPSv
IqdDIyh7+fl8XDoQtiixuggXPpsCVng8Nx80WZ6y2/DhLG3I02siPZdmfWPqUyhRO1VY1H0H4iCS
Lg5gl/2VR3ppfjbG3vLRddH9qU+iEoA8lwC4qfEXs0XextyjyO9bGsFkWJRyuff7w8/n/YJ7tYWH
LSZqURrHuL7a9cstAMnMZUm3nkT96edXuDDnW6CYHvJmdg2mJRDvFwiRriiwXNOJujDlW4zYqn0t
1xpFxc5DF/iaNe01HvVLe9QWH4ate/Ski8wCTB7t5ykaGD84iR+3NlnTJr2Ob740P+fXvzMr0Gt2
jYTyOqoGzz2IQZb2sIi3vzb3G5O1IPMWZYdgeVxUXKh7gczIGj7/fPBLk785kXkuRiUpbpzwJMRD
vWakl8bdGKk7lv3qVLhp15Cb2e/vS3MtgX6hxP1ncuf7uS7BKOuzHmnAvI0LP6jjkK6PynHSqYec
3q/Ny8ZUA+6g36VA6Qr77xzsUSH9pXG3cDEUXIIuPOcER34XBXufPP583AsLcAsTm4tlVCBqtidA
e5L6c6C/OvKam38hQNyCwwbbA5BUYmx/b6tY7pYDOYaxm8xP1yurF9bLFhFmrQ3QMYXE9Nz0sYZy
XtNfQURc2gS2DLu133dlMWPKaYEu5vMmYD+x1I/RSk5SlVxv7bv0G86vf7cwXU6GwOT4DXbsdyo3
mZW/JOAUQuP4x6GX3HfKplUwJ6p3QWDquKLqVnThm58vn0u3vjHXLiwCRxYokuhxOAxVf2uXa2nj
Sytzc6J6g5HaDzA0BG1iR79bSRjba2vz0n1vzHSo9MgHhwDbpkEkg2KqmaNbUGLy/oq9/uu797aw
MNaNdF1kiGbu6YYPL+t6r64GFpfG3pSai7mqSLSgUXyyhy68X+xdI/5a9P/+efmP4mv/+Jc/rP/r
P/H3516uqiqgwvvjn//1IL+Kl1F9/TrefZT/ef7q//3o5pN31WfV6/7buP3UD1/C+H9fP/04fvzh
j0ygDW19mr6q9fmrntrxzwvgTs+f/H9989++/jnKm1V+/cdvn/sJJxBGK6pe/Pb3W8cv//gNFvDv
34/+91v3Hzt86399K8qPAg//4/Y7Xz/q8R+/Rf7vjDEKaSwfzNQ8PMN2zNfzOyH5HVTP0HV3OfNZ
SM9hjejVWOKK7HefuyQgkUc8F1Q5WIS6n85vefx3GuEr3AUfYEQR7f/2f+7th2f038/s3xDoPqJD
bNT/+A2SzDDn/45tQs68IAoYwXDU9SJ3W7OsA7ISHTp5JhR2dYDfqGPiFi6eyMpgdqohWyZrTbsv
jSGV/Sw9TfUc573L8s9dEHGZeMMg5Zt66tv2fTiQcsWs22JIWtERgp6VJQ/jVXKjD0vR1FB1hj7R
aNLSWYgfO5ArWr5xBnQAFJ/zoHzkNEDLBOStIvKBLuiHfw5JPvT4pHC7LB+HXsQtFa5/szo+0w/d
yFhMOvcbn0Cd3OOCftxEXKu3du5K51iqCHQqrtXUyybjQAHTy7Ua0nyFGkBcBaRH0pkry28EwBj2
QYC4RLzShfvFR0mqsipiK4ppuUMiziw3rXS6NlEt88V945uwfgwHn4BhyIl6+dRCQmqNSx8avk9t
V9ryRpZuBZIayozaQVNx4lkb5FAprgjTRSYCpdeYezPUu+uiM/uu9GWQUrdR7Ckileuh/lgWCTDx
pZOGoiya93XY5+O+nxen+2qpHavb3Ndh9RDCNbTpGpml2DE0WIYPM75bv8ysDKaUYUabXTmF3QJu
mcr9MkwqcNMA/Ktk1xatEYjRSNnul9qqj70KS/+pJ0Xj3BKIjJObfhTjdASut6gg2UgE1IQj1s4Z
xCCWLhbKjnOmMOHfjKPzPO0K2Ydl7FVe+KEEaSNqbRN4pcCgr61nk4bM7pCBbiUvUzxvQZMGuypg
NqpaRmyuFFxNlZlE97CuYhzTHqtPH6JmCHUcmMZVe8d3h/JTE6yTjsBGTiN1YNxjhsRaV/6c0oHa
6CMA8wJ8i3Wj/YOB4vfbRkBHew9cjEZL2zJ6SxI6pfvMQu7OMU6QpUiqYcrbJBwgV5BUrVeVGV2F
a/aYI4kDBfOr0nBZoarnziEJnuaibknGK7REi1bM804SaI208aAKic7GMM9fdQCm3qy3PVIVKirt
tMfUqQ8dGLyaQ7j27ilUlaoSRfhEnrlodP/UjSBHPMuh+O5RNWCG2uGEQLI2n0k0pUNO8vAOLH69
3hWeqQGpGadKPkrhE5qEqpxl6suiweuLVI9Vaxad6oCX8sClAv5HDXZ9mbXxlxOTCnYTtNZ39jKQ
pI+x/S/VsQhWcutBOKtOPDGMb9y8t2HsOG0zpMPQMnbCgyLNt6Gkz7Z0GfD7kWmbNJgMWBFrz6h8
X+XYAmM9zZ7/HuzgNY8d1pfqhnit6dMwdKncj2j/m5KREX9MXFKK4k0xrtFXa8xcvfVDTt02LkkY
wRBVAz6yQdgCJEwkKqMYhEDIePquQM8taQZdAnhhfZBNiKUaHlrF5rNz5Pp6RxnN3d2oK93cM7tO
YxJa5jYJqMLQnYU8Zw2IrmaQJRYjWfZdHnlzhnCUoNg9hkZlDEoh6FMY6dRkUdT3NG20CO4BEyiq
WJXG646iavUUj5Uz1amCho6XBjokGkFUKKMYm7TpEmeCYDm6Nwq0h5xpsliCvqW1yZho8PmuyNsi
AZ4r8k/GDVZ5VzWr7jPJeWGfR860epXKVlmgh6m7r5vCfJodUr1119qMsSKFH8Vq8aOjGJzosy99
8SVsZfHF0678PNTBEKUN9nCe1YSUY4w6NRt2/rzo9dZTvhgynFRFnUSmGd7T2vXIuZ20am9ViL6z
xF/yHKz0/dSDZoC2CwglmA5YAmG1CgjCylUfhh4xE4iswF25Z14HwTVjXN3FUbuExR03iyyeaxXa
8Xkqp/525nQxCWHuMt95HR0xliGCxrlhekyrZirnF2D+x66PTcHNWaCw9QYbF2URDkfKCxMmJFzr
Olmwoc3f6OLYYkmKKqzFCiyVMuFLjc4t734O3M7drYVoIOKxTJ3fYWNHEuYwAiptHkASszRPk6ER
O4D4i3s3xFKNOt7QBl66+FVlIalpaB7TzhmLXaUNWcCh1bj5weOL4VXsiA6M6wIo+AGHzOgIPOHG
6SCWo1poiHiVkFPShdaDFVg0ktlAL92NBPn8+NDpskmiUpq0Nl5BY15NvRu7vuenNZpMRhwVbVWn
eh3AgktFs+iYqqlrIUPSV8XOc+i0xvUwBe4OO1fkJKJAJJ/q0K3dOCpbOeyJoT5PfCKgShwBWxpB
LCqQfC9Dd5AfXY/WazZQiOWlXT+6b1E/NmiTLru124PvdCn2dDKgmghgbMNtV7imPOoKfkOiJ+X/
kXdF/2lZIzbEVTcZE0eVVurTLI1Txm1FOi9xIEkK6CcIX2XSe2hrzxSqc/Suzr2quQlcjVAjEU7d
uJ/63AVm3uFFU+w0JRglBh0h5HcBmZf9UINEA+rEh6bKIRQU+FA93QdmXPzYeOMaZFi5lqVBPvr5
bhrW6XWRUj2jSDvwJOgKaK7F0obrEqOPsgVDBhbnuB/oUoojzvTO7Oq5khoqS0PlfipGz7QPHgKA
5hg4XjQfmRtSc6OhtKg/cHwEzo7iUXMUfUPar+jWb2t0qKz9mlYRmtFvDDLYTTq4JjRHQlD1OEyl
4xR3oeeu/IFWBVOQJa09dTPYKR9fW9vT4UZOi4PEQ18Ouj+IpiBgX6L+ENnEb6L+3SLytbyPaO2P
B8913PVlKqiDdTZqd4RaOSeUqZiNlYUuW9uHwQiSKFLOw/uxYANWS0fmcHxZgPmUca8d7eyACm51
HTMJGfiXShIobgt3wK0Uo0/mZ+1www/1QN8UVaPVcWxZUx+HsJlxJHIh7ZAJTzY4QCD3o/RTPgtq
Y28iWKxWTU1wN2tpADoNS4//UaGI2sWEFcKJHYN+l4iV3D70OmrWG6bcDuwcBAyyOEmjNRC7VYQu
f9B6Gce4EY4jYmFcGu57iJCvcRt6HmQ0W6tomTm+NxQ32FVH/gC2naE8ilA1Lo52v3QOEN9sg8NQ
YuijCMJCfGbePPQzjk1aQ8AVhuYfZG+nKevDIejvg9IJwYluSNeCGJNNCksFaygTbK3zWITAoKUQ
gGW4QNt5r32odZ1VLRfsTuscCFxZi1ztYH/9dI9E2MT2PsZdk24wHUM7rCjoa0ew8xytl9dAv0Sd
W7/0SM1DZ2hoAeb9EnH8zlditdE8VtEKQRPbLcFyy3IWRffKRCKXsTRsYIkIdbncmKDQU1q0FS11
urSSd/cObaGhVwPOM0LhwvbgvEtpKBr1PLlqqndTP0NjFodtt7hH9AoFi0DCe+7at5WsGto9C5+x
9a4HjnjYN2E3lU8Eiexxx/Ho8htucejvQY3sTVg3i1L8RIVh8/CHCpxy6b6VIbFOfcvXcAjzj5xE
dUR3ZPB481fR4X8UjV6MMX+IS38as/5/GI0ipP9JNGq/qk8fq/rHYBRf+SsYDcjvLOKMMxK5HuPk
jBP8Kxj1/d8jICOCyKc+YR45M1j8HYz67u+cMEI54ZQgYD2zbf4djCJORd8PD/DPjzzAt73/STD6
I1I0IoD1eS4kpH3qMh7+eZ3vk1qswOmlBg78zFI/jobwJyAV7lcDseOgrfeep2/W3GZ+60VXUq8b
+qR/vvT51r7Lp9V29AaID3qZV7P3udXhgzSNSHCMZSgB7qdCHOD1JQDHJ8L6xU7YqUn5PL0WrJGx
x4tXWck6QYPLkJhWe3989xD/Dtu/D9M3Va6/789DlB64NKJ0K4wnWTtGPgRPM525u2gH2KUEnjtd
d2flcD4jHr9SlPox440LRjwKyPnB8oBxbDw/Toi3QABWjs6Ykf4bW0g89U+mbNNyif4y1B+yRj/8
NPInd/F/pyBwLeYGIfO80A3OMd62ixBoo5G5QyQzv+ddnbhsad6BMQvKjGoEF/yi5HSzLIO6HUw0
vPqWhWucV4FE9G6NH35kHZ2HVOqpObqqoBn1Z3WzIhe7A8eTPLhj8WkuyJQYDo7BnrTOiUbIiQcT
7w5EetF6XH3uPSGmlbGdZ/3kctW/QHrwXOUK7ZoItyQfGW9wMvZeA30duwK8W/WRl6A1ZD1VfY60
Gqq/byfT629d1BEoGNZqpxsK7F4zEmhyQg7cjnHt+PU3tyrWD3Ogqk+mCbjd+Q6CsLaegm4XlYub
drr3QbDIQi0Sscj1mxmbMStahJB+Zd0ythy8FWVV8SeSj3o3RpqAPoktwSuzNtzDg/Cz0brLZ6fQ
Jpl8GYKus7HDmhjSenujljB1a4u+WULqHoTPbTU5yCPP647BvwBUSiw3zEYqmday3SnXFi+ic/y0
q8g8xgW3ToYAX2RiKMN3QURYAqm08KH+M3XD6FQcZ3eSH7Sqy1hVlD3kKNFk2PyntEQi7HapHZPo
Mih3oV58UNcsYPda6q9IUbAoDtw2mmP45MNr6zd+Hdcs8tjRcagsM5/l4gMOX/mqWN18cZdBvLdz
FN4EgTa70E6qgGNc1hUcxUnHErRG8hh1Bd+NQ0hue1YF8HxqUnb7iRfjCWxUTptAOzi617aCZ76o
Eo4SOm7gVKjZh94EdCJ5s0fuZgRSjdB8yjy1tGi6kxy0CvOyEDfukUYp0pnPqCfkPdqF2ep/Pe+q
LNG5K+t4ptH5vbWaUjXzAsHSWhUZPLbFSRCxRGvsMbjYyhVsjyxEdJpXlIQ5Y9+QI6gf2cC7jGse
7oQxMmNeUR0mTsZPgRd2H/Xs0aybiHxc9axeZndMIBeZlJ0E9Uuf0A7RVOyyyY3HrgTVVjMN9LkH
aUtq/aA76UksOwgzz4cK+tt3CJHbGHKB7hO6btWJQF70xe814IxuVe2BcwwPLc6ZW7m2/t5UFKAd
/MeDePH4eshdv0nztoPDVPT5C0iHKdxOvj4JrWzqzfNXETpNSqu8T+s2qF4cPhYn0ucrqJlaVd4j
+eC96pF2iRuuwY5KG8WTO0CUmoTVH/4a9YdFkfa175DdAN7sSxFV4rB4Q/XorSGzMYFuxd4Oht4h
TTNlXQ5Pa/IregfQwPwH8jSzc0J8IEFaJ/3GSUgB9tnMY55coH+9tg96WqfHHnsMxHxMbcH63OE3
jkiqpU1R5a+c9hGaMHOq9vVoUA1ka/TYTDLKM+OXqI4vrubjzlYrblrUUZSsrEBExi3HEzctKqvI
VVWJQSRaxX6riyEttV+UWEa5+8KERcg0adfGHD0OYwL9MPowonz6rKJ6Rm+jj/Q8Kr/Ug19dDc2x
deapjHM4Wd+WcYH6F5YYamYdcrFdx+WnZuyMOkxVtS4Zvqq6RPqzv8Yjco7hYdKN975ADpufdF7Y
8NiwxmOHtnD75raOilnEerCl92gJcGafl6IIQOJCsaeyfeNx930IyHJ8jrXu66iC+9m63pFT5VTH
QMq8P5Glxp69OP38ItTUBikCOSVjAY3LP6RwQWHllV730K5dH73my6Dfo8pYHFRkqYjLaghu+yhf
XshqPeyjUXvQg8ZSahf/s+ON7U70DsJHSvrTLMG9EfdTZPNskro4Gu3TR+Er53aGBNfboa7YM4N/
/2jrCmk8adYyRied/hQ6Fb9jc96/96REJqsKzH0UtSqWwdzETWCq3Yyc2cM6FKsbF8IH3YNelHhZ
0bf3BzxZ/Ti6tE4NmtX9FP41uylCx30pCJc3M2L0HV0W8y1AT/gdJCXC26iibzvMA6hIvLF7bAdp
bjxkBU5YjvPDSgfhxQRKvA+Dgt0ShDWxGmu2M5U7wfcmSF9I8Ja/Nz1rP0tgkZD8MeYw0pykdZ7X
O1F3aJe3OCZXZ3DfIU9RkaQera3jDoHfKZAVOv+cRuc7hSRHGunJPhEOBRm48Q76geoG4QudTlMU
yBee5/A5qrUf7wecV1HceYjN45yvErnlAo4SjpK3Bov2pWvLHkuyr2RMxFQ/6VXzP4Ro2pTmRX4a
BORN0t7zHfD0KHpcnVXeIrEsEDZWaqqwScr5dm3bDgQnyuF/jAjLH50yUI+2HUWDzSACM6HxAMQD
X3Aw0zgSgYdUlO37+6KfvJsBBRSTFELzNwzJ4pOL9NYNNRCtbC0EMfZ4MAzEF4J0KfL8VYX8k9Oc
RBNJGgcSFIQhUf3duJL8az6N/NkpjH3vgRs0kRabAGftsOdN1x+jenVxJNU+gF8B8q49DRPwtIgF
ebEWnFsR8lUFIv50iurh6C2O2a3aabJVQL6XGmfNwD+A06Jwmy9rgOwGLSWSQ3RqUVaJ/H0Qzo9m
9ZBgb/ox5QXyFgCttAmyG3U6Osy5hXAsGnwGK44zmhJiD75KKgc3RNFZes+18L2dQR4/qYK+grID
VsMc1hCyzz16r5XfJPPSmlsk9/q4rjp4Aby3GY4eBxTiku3tXLaZ9Ez+6BdumxStfNesJfhhaDfu
XG2iTFRLt2uQbgVOR/RIIDG5z7XrZE6Xj0kbcpmasZgSVqzF8ziMfoz2qv64tk27W7oQVOWGtSn4
/HlqphEbHyLgOvVBh58M81CkvLVvsKmRJ1E3nyrtDXttdZ/UdFBNjK64BTsPqkKxhXhIPJY+hWOu
6rRq1XRqBlvtQ2xvWQjKsiTqKkydp8Q3M3TzM3hl3Z2QbE16IesDfMkuQWs0v/ECAyF1JO1uQi9U
WRDR5TjyOkyBfOqSIazQWsUincrcLXVct76zi4TLYyTM7CkyVKMeMqEpnGFmLGorqR+6KKwUQXtq
CfyTyTXBbu10Dpo7iJOiEjUkWKZLisA52AelBOyJ13QvGDElMCcVu3VFOaSF69Zv2eRMjz5zxg/r
kPcvS5d30SEPrXiDs2+SMQNvzHs4KOWdltL5DLcxyBZH4ShqXUke184MczyXo2gPnV8gQlcGWcS5
ptFh9KEhL/umPk0gnJQ3Q7UImSq7yjdIXbQqczsUGfZrxaohZSAksFkjAgrJrMjuFhgkCMLBvwi2
BuOCoKgEdDitoCW/K4sKqchmWI9ijizUUms58Awk5u0HbhrnMPgzcrIhMxD0RDSA6pzwi/4tK/v8
rWZO/aTytX5qOELa2B8gX7AqGdwNoOBRp3aGdzVWOQVjaDs++mHjJ7Rq5C2BkSPDq9mzqkixn/t1
hWl0pjtbyrCTnue+FSoXuwiZyhPnSJbRqC8zW5g5cwGpTsHnWZzgLJf7cqHInIbB8qUl4U1U96+L
jx0XfnkEY16sepkWqd9WtkaJyx+M/t/sncly5LbWrd/lzukgQAIkp2CXzF69VBOGpJLY9z2f/i6m
fc4vZWUow//oDm6E7bBdVUKCSQAbe6/17S2vpNImuoLzZWIkciUEel7eSdlaRsb2KJdR9tr58vQc
6HPgIV8zCuAQZ7ub28bkHZR1FQGADfFhjdM8Cbctq5qHEKVIQFnbvEO1S4k3Upkb7oyyHVy9dYis
c9aAEdgONbZWv1q13O/tWUaNJUU36zVRZmhna/QUyU3kpcuboRqDAx81w23x7t7WWFS2MVZ+jz6V
CZJjHZTrgiQK7hw9cD6YCjrRZOY4ss5sEs42g6qqK2lMOBLFPlg8cQJy69TJ4bOWa9IRb2XqxkXp
75GQCAdbynGbifG1mgbPg1xEgyJ9Bvi87oBUop1Jo/6sUCnZtSFJ7Lg2dA8cYMmpUB6GerTsXOSz
q72fZ9rHUNbqLWeNHJthRVWPogXgLoY/3vTHclwZQ4vFniasep+wQR/qnifHMWd9ayKUxXuONH2R
Wz6uh40Z1KQ+IB/YzqbRl4BK+41khmQY9lOo4Rvta46SbaG04xEdp1ChRJxWoIaQG17Kp6mylaBs
jhEuY6WoFW00o9bH7mSgCLDlKEtvuKTpqHCN2ELzSmsflTaYXvSoay2/kvIZPSPhIBvQlACCu1kP
VhQP2sz8uH7nsT8aVq7U8RMtmOz1U917aW5wNDxJEednLQhsaZ9rg+hitSoRa+uNB/9q8lrNVfSq
RZL6zscOgkSkSd2BV+i+M4bI0ocDSrmE+8YLCnUohHE1wA04QSLxttahLUpHPbhnLeoiuGcThjR/
2vLPiSG9bKITffseK7nyqqaJiiQjC9GkoejnG8ZQzBiX4M/s5qj3OgRMj52sFeasT62btL5CkEih
xpFrLH8qhjZc90ZND0Rv6y0YlsH9oOvVNq6TqRC+3+N+nqh9+jqTOLK1Ls+ttJwqV9Lq9s6oyNuo
VdkNWOQ5gq6p2iUQbN8XuEi401DRdSGVSbpEmnXkENx1RxMlA30ftVl6R2Lts+E4S2b8nMIMCxZP
QupraM3yma6MCWKFNJHlrY4OritJ9QdPasvMiY2k68TYV1hMncb9VaKgKhSU8oJilXGkq6WyLiD1
OGadD1R2LJNMZJD5mqjCoBg494jsYz/B2RtW0jv1h+E2yaRaJFIag5EBXBNaOaBSZgUSOo/hWx7e
VE3C3tgxLfKiOEtG7OCJbrIqrdddTt6j3miQ9+cwWMeB/JzGGtnoeYO9osBnw+FCJKczJAmtR+rY
nBuURageajiea0B+/XFuTVpPtaclvnaQUVfA9bnKfIidJm4FrJafkyqigveav2pQTr+LWAvWLe+U
z7EPSgSl2ox7d5PFaEGIMudLaIB9hOpXWR4LVgY3OvbdXafUmoWrf1WYUq/FtYCAQ3vFHShiZldM
+VpPBv242LofZdyaHDqrCDXQSHe2Y43VexR+6g1rw+EwcbVa5xCqQQoy90hVU7pO4xEVo16TLezg
KaKMnN83CGofUmTQhS4FsxmRwRCt1pWbJC/ZIaGacVuPkL/blPoLmX2efYuPI9QNMeGto0mV5I11
xwBRapHxWHQvhcOLFAn3oJVBsBsh6lN7CFyKHFm5BSDK2zT10PNxdDUY9g5GWmNzHvsIFaeM+14h
R8WOp7A1R1GMaDDgrRvXiNWFps6jJwe4hNYRSd+NeWg36kSMBxQF2RvazA7YnOrkHlXn8HaKMnZA
g/pW+GkzHTIjlF6HBMVufQ71nT/UZPB8HzycSS7DXY0SGrYjZCKYSNOZOShdITpHgmRamLFx5hEc
9atSz3Thz+MLqlloRcppL6qxfUvqZthCIjDYbedHHpH1zJuzqPRQkpJ3sH21ttShztuSsDrCNYEs
ST2n73WmSEdgeUakkfBB+VOQVhLgnLEfqrWZZRkRnRLXlZkXuXGsaILwt5GILPSuKjZphlRepiFQ
SlDuQ9ld1l4gXKhEEVSQKBE5ZhbUVlhyKkQJi/ZnNTVJvJr6UN35yEZAl8MDS23CyUJnsBat1Jl8
p0yKKkKfDiLDy0st3K6lDhXuPIkF7Wk0ChX80BVrx9htsRPkFpd71UdBKcABgDClfZRTbDgCcRCK
jYyVk9XqShXitBiDd0WLSieTKCZRt4PutdQfIXxhM0OxRps9qL1k7GZVR0WYK5Xw9SZ50mNJd5SZ
ltasJfIuyscZQEQ6Vnd0zrkucqlRD4irShhMAGnww4Q+DZmBeLNAC0pAjipkSM0xHmXUDaNwR3QW
H41GTT9iOWU3Sagkn74CvYBA9Fr+qkedO0ioIeOHQ5dZxYhko9omEC5MtRGX9s+565O37Sy9i4I/
ZG5MhZ7tj7S+ZHRtiwIXUsmDRCy9KxUbQgo9QwOhONnn2oRGgiVasNZpz5yQRwlkRLO8LfvsgAq+
NahNLhAStGY/DG46SJELWhg6KCyn8YFWObNGWWruJmnkHgpXgzchz9iIJOqDT7+J2kPu+9mmnSYk
T0lugqxobPW+WCEl/cF7yAqkAUmiocbrOCQ8d9tASb2ugsTq5wdB5e9aOyS6UStRZEj3oNrTmX7u
1w9KAqRZiNIgEDyYGAuHXcyDeK0lA1ZaDujWK67Tia3SvN5VtOsfY9AU3SaX5neaGYmEpu7L1RLp
XHWv6NN4E5dZ4YbJkK79WZrWidTGSJiwGT+O4AM88jot3gyks+4CWqL9LE0maYMUKC6UlNPJBSoH
QV1Clx1syZE/GD5RqDkqFSh1Yc1fkqSY3Tg2NBNdH+JPrVKlewiC9P2kUD5BxhXGdlzxfq2mWr4L
Y720+5HqNitrBOXtRE1ICfJ3LHn5RkaWd62qBLmiYZB5j9vxoL53yPdspXYq90rFUyQoe2X+Patp
t4bBvFyH/hA/qIDNEXPyJ1RDi6EbH2rD0LwsyrX7ZFArlygjc/ouLXAWjsiJldC/bHMjSdwO2Ssn
pynEXZB8oRY9R8GdkU79E1c0VOeRIrGQIlHRTQTKGlCw9LS0UAXrSqcOetDOjTn9QEq23DVKqttp
teyaOIuYpelD/oYE6OxIYwjnOky73gR9FNsgmmhFWNRAXCm16irKoKCNYipj1jlf1VLBPcguNQSZ
iFrbuFc8bCvdPmOTdIdwFrfYKs/rB3SW9U1S9+jMOjYSstlgslVcapAUKkCsVePhpp5H5OaqIc5f
Wr0Alz0nvUNmuf7QaNw/F1VJ3IAZMSoEwExOYIl6EVoPr9pabe1OGdM7bELThlck3PI0RSVAj1fI
yo+3gI/RY6dMg23wyIdygT4PoT+ZKAHSSGRKFm7rGZXmQI4Sl2alcQcoZ7aNIS0x/V4lbm3kfF/z
xFiFvDC8FjlkoGRpM5lg7Q7rIqrK22nwIUGRRupBJdiCBlUQ/yNT5MxTSUTMTqpTq0ra/ljB4RqL
EArmXujKSH/5fdvf1AFeP9sop3Ilhxr5zXGTFAk2ui1v/DE2oYIabJbL+oY0BDWyNuvSyjSCCR1L
dapHYhqg5CJFnr1KTRetypg2j/ijtUAuSgWwe1LcIiMhM5E9oltNzrIHbLJHI8t9J50gw0imKdok
ZeSvq17C7p7o9YFKWWQCMSITs2qRQUigDPtFwzhubQUZ1eeQav5jWcEBPKu1flSVXH0D7/nTN3oo
iH7ecv6sGxoqarYGWgyhQKvitvm9jNcCLFVSiC1slKqUO7pW7cjWrQhCDzQjSZxrMJ4zoNyyw30f
b9kBv9RRFV1qYhJivNaBL9ZJ7HHRXAjdaiwCtG9xCEcze7syye9mkT8HXUTvXwdV6wywSAw6EgFh
hV24qqeHYum3EjnXeHxk0fl/O86WKVKI4BTdYKjInk0R+WN/Rr2MIilmQPHZdzp/RSkPVbgW8T80
1IgwU+hVjk0MwtSAi9oDadh8+HnS3/13/8wZ46uKohGdnnPOsi4OYyRgqc3kESKZAcA3O9EhbUEi
jPjX2i3+eXBhzl9GWz7NlyccKcgDFGpO7aquvTFtnIgl177F5VU8f65LHRgyA1nWoVH4PkaZoSmf
1mKMwSQOuUdzECAclXUA+xyCpbV0//MDvDQloms6UYGdW3QH34eDJKxBZ64URNy03IK/54ZB+/Tz
EBdX39cx6PcxSKZD5bxMqbEHWwXzDtVQ34Hm3U3t/IHf/jzcHyV7vJhY5lxfRLOycY43qZPA75Mc
y2BQp42kLRGRf+h12WlS/m/VAd+HYmdeGJ/mRWlEGZQa/TN2Q1PWplclKQCwK1c/T+rijoKFpFD0
2UZHnXPDKThQnTT2nCznUPesZrmxQ4JZQkJlKFy+2Lii0ghXNYuqJwJxvxlrEmSIhSrHFkqPoecX
4SgGHVrunz/Zsqucva869tVF9qIrKOMuX8eXNcHnKi2bqsIXm1aHRuXuxOZVxeIrVrgLC33R6+BL
ZXhNMdb3YeaC8diAmNmmGoDs6OIqJtJuB2nc8Ja9QBh2rRvwhQHhPYJlhRPsLsb5kTHgto00M1DR
MAAhP92NuOZAA12jl2uH/m6N3lrhHNdXSCcX18rXk+psraBSo8CjhLeX3CEnhh46vte8jOi1m9qo
RLg/f3d/KI3wQqkGdlGqEBl6mrM9HFS62ph6+OiNOkZ2iwUKGk7pS+qteFZT4rJebp1E8gN7aqj2
71+cb4OfHVcl6tIKPAiYacSPkDVbiJyEFky/f57jpQ2OyxBcaKphcO2cmDJ3rYocl0ZsPxgFTJoZ
v3IEXfrKVEoZ2i9rALIp533t6jhKUacCHSj2emux4NPYNczx1Auui64GFxcWnEpx7CI0JgQr4uy5
YW3ObR75aEeAvgSV9BGNd0i3i5+f2rVBzlY18l4arVDWsSG2EWUHeSoSp8m/pOGeju9vc1kW4ZfN
g8S8maYUw8Cx7NWhAMlZjGblAUFnB3e+/fOkLsUs34Y720SaOKQNg6J6+aa8/C603jMPN2z3GnSJ
XDjE4WogkAQqCEz0c74eakilBBGcjHkxB8KTwMZFktzMn0vruz5H5t28hsO68I19HfK8RW1PEfuj
p4RsownTZKLMNZo1uhSarPflKyv30mHEKEXUAK+ciobpZ5tUT4k2tU0j262Ve8RC/goZYROGFG/y
UHtEzfApvjbmhf0Y2xRqUQiMMK52FqgAqS81aCaLR8qEtF06IqmmXIl+lZj5J/Ijk7OAlJlnoEfe
FYf3hW3y29Bn05015MKKspNtJXwtK65Yue749b2UTS560kEo3UEq0F85CS7NV5GhNUV+BArE81Zq
ZR1CKFrnMFRNAQoPbX0kcveKmisCbrgQq+4aEefiS6tQiA+Re4Ay9pz6NDct9BcVLFyqC8sBCMnN
R2jx331mT1ZmtRwOoatv7YXdGdptHSc60KWaes4T1icdTMIuxJg+gelKb7LXoAvKK8HDxVG0JRiU
KYOXe/mCv2wzEbIfGR9K2U7D+IZk7GZxKv28t1xafsr/DHHaer4MoUcIOrWowhAd0pmdhYqXCIZr
ItFLE2EUvlc8MlzNz3EmOQ2QSW0gtTi1mt0mduiovzuHmNKaoidYtboGk7j4UiCYNmQCWTOQxstO
92VeoO0zFtOa4DqiCdSuhcIP8wpCLkhu6XCEgcb6+UEue/BZPMkNriBuR/ZS5ufMNwUtBOMuSkc7
7omoJ9WEHsxsq7u8hRgp/qzba+03Lyw0YGC0RdaFSwM7P779FAaLFBYue4hbiKOQRh0rlHkV+RgV
xT3EHk8/T/DSeDgXGIGPQYP0fPn1L0/Uh1apUsJosoMqbG6NUMntDO3t3BquTlgjtcmUSppcO/qW
PerssUJlSeH/1DQowM67VCyMPi5RjBp6tce2sbW0xp1N/7l1c/PaZn1hit8GO3tpCBSpvqFhMLlW
31NcDISRkkn0vX+L8/km7PzfPz/TC6vPkCEeYTIU23hTzw72PumMmaDNs90nsDxmsxN3FMrSFunc
nwe6dPR9G+lsK5FZUBfwWA64y072wvGXpdWcCYh5TMjN7OYtcor8ylFwKcL8Ouj52T4hszlxlFDt
2poAeYpsGNrgDrZOlCdmsitLcJnD2bvybbizozZmSQTiEIZT5jufPPWFyaRhT6vR6tL7jN7DgnVl
xBMW7achz45YP4DXD75UVNbQQxt2YxsxUyWCtZIJZqPx4Qu0CciDqCjNWLKnuYjaTNQwzOIzkYUi
AmfsvWtv8aW979tzOHuNsxB1vHJ5DujLi7zFqccF+qbWtuzkwMbzK6fUlZeYq983hhnV1ELWMJwU
3KJfvNmjOtGRa0HwtVGWX/+y/UwVjyMtkQYUn+KV2mBpJq2Y+mvDXH5nsdNQKssqbP1nS3Iq/bKF
Res/Dw8Z7Id601iVhwbZmbj2XV2c1ZfRzpbl1JV9LkEqYKN3wIDKQd/Bv6zrVxbihdSSgVDsP3My
zvI9cywhbFrmVKR8q+OQ77x58LDB/S+ulEv+Tyc46jV4+86Wg96XkdL2eBUWn0sIanaueobZWOGq
f2A9WMBXdrULp8O38c7edPQRifxw2dXgQDZVM7cg7Ync3pTczElBT7823vLz/ljuX+Z39qo3rQ+S
6YAHOb7LJrFUVF8/uAXbgpNCxtgLKE+u7DB/WpsQUXx9pGfvPXJLESc1huyd8Mgfmx0MHJCKeIkt
3Wr2jKni4d6U4epas+JTUPbTZM/u0m0E83KyvDVL65elMz21Mzs8NmiaEzryUfc0M3zttt2dHggg
u67N/OLS+PKsz+INo9cK1GgwfN2p936UgrN3F/h1f+VkXL6yn2Z5tt4hAE3BY8Ar5MfN2q93RLuG
GD4h734a4myR11qDYuLyIPluWrjPoN/WqzFylmQLLCJr6MRXw8aA9My9VtG5EJUaBKY8BYkkGVHp
2UMkwAtEhoahoX+f12lBIJCAALDk+ls6x9bUAW9HpNcry/LSV/d11LNnGifwABsjRsWNbA9/lKms
ghvJHN51oZiZlSYisK7uBZc2ua+Dnj3lIBh1+CfwReKivbQqAuEgY1ZoaehKCQCFYt/lv/LBjh+u
ZTCuDHyeTadRAZ2JsryoDNJgFq7YuNMLyaLFtZ6PJ1Lq+Zv0ZY7sLMLhWSlL1fJ1thZx9EciwMKA
ywgNOCXk1TbY/GypcnWrxdUXcFvc6DRB9yVK79YcfvAFrulFT9faf19aQl8/1dmuDzF/UZEWT14y
ZlH1vqn210jaFyJzvMfALC2ZKVzqziYuE8mHbhJDdPJqjDeyYfOar7Lmpo2vNU67uFy/jnU2HajZ
O0WKMBYOsWfZzq1mRNnaqqzi/u9m93niqrqT30RW/HHtNb60dCgzkMhQkSnFxe57mFNlXRCiCDja
JVwi8BhZQRa5Nag2Py/RS1/Z12HOFgvsfEFGdQzjAyAziTJCW8O+VuFA/1+MAy+qgfuiDsTL2Rmi
pVMST2o52gb5iJIZzp4rwefF8xEyv/+OcLbDBa2UQcaGEfSHyeRr9EJz/GFdPpH9lGN/HW3QIewQ
9xxJzN2VuOrPL4vJKEDoHBQwCpjX8utfYlKlHKMyTKFuJEDUS6GVwk0wBC8/P8IL5/D3Uc6eIdqC
GYlGMYq8XlqRwKHsVmixINmyN66h5LMpLnDI1+8VL/Sure2LU0SZAMIvLHGEdN+nGJZwGrSqCl07
EpRS63UadO799ucpXrixMILkK9IYyM8iTD37EnNmcNBBkOhid3wdmrDGPPU5dBzQmy0nhtOtJJ9e
eTUvRPrfBz1bapCkkEhuCqRHD8QxnH5jmJX1dz8DMJCu5GIvXMDBkEOxhSM0xjo45+LysB0nliUy
oqka8tInOiz9HwXUQQ7BzsnvEse//SeG+v8Yhf8D+duXd2yBBn7D+u2K/PW9+EoBPP2Bf5h+f6Ew
qkFipjMOXgEs+f/BKGh/qYi14ZnXdKSvISvAvvgfjILyl8YANoAQ0oB2hOo4gv7BKKj4JYpMHHgX
qiZrC3zhXzD94M7/HpJSABwA+qNL7h73eCyI72sOvdPZBC83xLv0pkEvTKvb3DBrMmdcqWKrX+0m
zerkXAR3uimvB5xQmRu52mGeHCDhzWESm8egX6R7pqu4rd2jJ90zbCjrzgkzK3aG52nF1j3aXg7B
ivE17G2jLpr9Y2M3IltlK83WHZJHFqSesJfS7FGeVpmplIgvBNT2uch2Pbst0dIVn2oyR6e3dIIX
2x9E8ItZnXnT4SPcdKZvw9vghh63QzeyElFswhtlMPm07TYQVHfisRPhVt7Tm9STMRcmeoeuyy16
U7mlxV42kpXih0iW/KSu6nVqU+Sp4AxdPQ6mdKcIYKYwgi9U7YA21crWdxR4mTUh3/YvdAeSs7jx
TRzjB1DmmXhc3zw+GmK3Wf4DtaZt6jX2L9UsBJBb23oLbtoainR8dsj9xbNzfx+It9Eqt60FF/Jt
gf+JlttwK2m52WgC3WJoClCWFcF1YojuMXTwzGB/x4/7FYl7PCsRe63V4v+NlvYOX6DgpqaLt/oF
7LFbUPFEvs1EsIdZzAQBjOa3EXJI8CQjSRYMlgZtp3JTvc+u7KEjDYwI0DvDEOAQDII/t2U30TEw
S7RH7QQ5QDsMQ87dXAU2KzAzpJ5QmPStZJsLw6vdoDWhWqPhQ5AioRHoa3oHsZEbGfYTRzX7Bq7q
xuYv4+r+XloR5Mxd4MVMMLzWsRdbuqVYIQ6Y0VU3lNqPaumoH+QpBcwiWYP06/Cd1FntvB7MLFo7
uBpLmgturlAS61GH0AluGvxjBBQLQuxxBQYQwz/q0Xt6SH27GaEHXbfwXq3T0FPvhgeUVatffexA
4gxc2AjJZAqWjTBATgBSoA+sNrBA9atk4OJR0uv7pzkAaGRv3MRCskpXfyp34ZbulLt6O7jdA9eO
0pvxVsww/utoyWII9HzBv8hrxNCWdCjw37G0G3CBMOtkWyQQajoZ/olsXSJqKgBe5KU7bIFmG62Z
mQQwA8OacpuSndJ4HUfrT9F95pGgtYC6G9L38r57DWPBtu2hwc8ovGFad51VhCvF8tfhEQ92y2Bb
+PRv8COtt1n04njcrvH5K1O+Q2NmLPhihC1ShM+wlJX3eS8UBZo8s/nkv/gu24QI6X3dgTJSspU1
OofijaojEUk2e2/wp3WLuBbyEmiMbfqFE9wUMzS6gg8WhPPjM16zionoiRyTxmQvlgQj+J38Hjui
Fbno3W6l7nrF7KHVN9k7JmaIJcTqnOO0AmzBDJKNjO+FwumL3SDYKwf/QXJwH8GSlZWH6SlMrAZM
xzd8Lt8sc7N8ZtgoQBF79m/iY7AZf3Pdrj6kty6BOwOuWdEoDt4P5ubBUwWU3nRPFYuspl2Oi6Qz
IX3dw9zizdahdNjmTRLNDusk2sS/kz1fS5HgrzlKu8mHn+ORQNOnv6RvmSTqFX05AmD3qoDTKPL4
SG+VY2Q8KCiq05d58gAvvFF29EXfljWKYHAod+Jd9si80w9ItGiu/uwLaZdte+Rzyzd69JRbVzPJ
PvxU9vqxN9FD705Z7ysvXhUOqYQc3IIpBtOJ+qiig7cLAwxYHasEVcnYfn0NVzFsfig834Wr4riO
bcV8QtepUOwny2Y3NLTfqUUtGDF/0y3+TciW+py/vijYuqEgzsXkQAWM7BOyMFYuYDQQBPHuaKcr
Zs72sN1TVNj2IEA9NqGlHuY1piCi3sy8An2bWls/oPU0fgs8pwIeOZNbQDQa+D2Gm6Lf+Z6tBwsf
CH89bYkJq06xghjUgN4Z9sMdxOWe6q/bT8YE/jX9fNHc06fYt48TMZtN6pYifdTsDhthD8u6aLbV
dnDgnUCiDI7Vz5iuGwtWHVKjCoE6uKhgd8GcMjDDq63hgsGpMBxM7Vpiwj+kyByIlrjd5HQW/gwX
zE2ZI6XWrJsjXk95p74H8uL4dxQ7ODL3RdoRzAF+fjgfsRm6eCutpY8lKMTK6wPAJOs7c/W5+Dot
uuEb3XnYw8zHoIHWBXtlZuLVOCW1HdkngzkdQU61OgfwTEtxl7/hm7nRSlP6hRMVH19zM7jF7/PX
BD5kw222+FD6M2i3+2Erw68IG54Id0b1a/JN6XcPm2Jr8UBE6sG3bwyLLWVquC+jQx+s1BIHG3tJ
8ZGlUiixaHSnlFZAfBgW6HCmWqy5If0dEv+rcPG+yPDXOdb5G3LL/SgWeHJz/puWcf4LjP5/g/2M
0OoH2ladfeQRklt/Y6QXVjR+/98xosr/gstDkXWVIG2mnnQM/6C2lL9UVSOIIBUDhmUQ+/4nRiR/
Qa6tagZyFCAvgYX03xgRqC1dRUEBJC5YapGOM/5NjMhPJP2vmaCTug8XTwWFQ/w4fpakqHnTTpLW
oXIHMalZBfW4mtRJXxlFkdqsgj9VSH4BBguMRpNNC7kxIVKAozic6XMVMigw4aeuzVGT4iPgKhTs
Uxocqipq17RVFI+WyD7AdDEaD3XUJYu5cfH9ZeUIAGnMsx1Is8FN40vFgSs5aCBFT8LnNOvGVZXQ
eTvktRygQANzobTYDKF6RTC0WA+rPpZWcGJgrYT+/JwvFsVQ0o0NOfkWJyBu9mVmZG5AJa6CtwmL
Y0cyzZQX22O/WH6yPKv2wZCpNvz9PgKlxSkZ1gnd6ForP7d07G1ZD/esnBUL8MlHzmPZibUCsFaD
wX3p8zj22MmTmZ3smQUF3vrk2ZTg+j+C0QAnZyoPxCNpCEJpXKIlAFWmfR6VYM6eLKDZ4gbNF1+o
PgXapwRg7q5cbKP9NCnrVpZip5pyzQ6gOTpKcBTvF3IbYk29zxzIORRMpo52AHqoO5WovRcM8K6W
qj/d6gwHYQCMnxOkSY7WRIvNVY0r+hwv9ld6csIWJ1cspJIx3JLDYpYFaNtNFwNtX+vVLgZ1DJgb
Or3NChxW2WK7BSg2h0EGVtwEqYvXLgo5/Lknr27JcvgoS6nyGB0kO8RbDgszbR66SA3NIaDhGjX6
/ClZzL/pyQcMW3Pr+rVSmP1iE/Z51XvRUCj3A4hNB36yEi+m4vDkLwZrVbVUbY4fkM4jB6ZOrLDb
xZSM5wx/Mm8Xr3IIvvB9czIwL1Zm7eRqHk8OZ7qYnaPF9hyGvVYJ1Qclecz6cDNnDP2J0HYvep0B
YHxtFhN1V8JZJwD9XbzVwYwGi0FWQd0vj9M98DbKqxaw+CnixgSD9uLVBoM3M4FNCVcDlFwxXHVw
dftQlQLks3i90SCifcjQ9+yV0kSHEd3oMpMt/vBYr4bjiB7a781iH4ciBSOrQdkcQciAv3xarObl
YjrXT/7zcrGiDydXOshVcKjD2Trs9cW2PgNsNoGhFQ/HQK7qg3RyuBcntzuIOHC+TycXvNKn6XFe
rPFR0s5vA1cjKCPCAYsFDqCVpgTqa0p91dNOHvsgV9Rb6hPto14s+DV8WIA7GzjnRxj0Aac1PNDd
YN6bynRHmaQ/Bz7QIVIOc3805IAdw8UKy78U41pJ08x/HQC45nay0AEmuQMseCEGRHoWPudpkrnl
whMIpgUtMC6UAZ0PbDMt5IH5BCHQyvHkaFvgBOBRwKHFjOYNbjLU0aRsrGzoevrbKZYNF5K+fqMr
iym46NNjcwIgjEUM/zajc7eWF0JCt7AS/IWaUIClAGYWSArxCaqgoOkXyvIgLRgLcyFJ+m4VnUAM
zcJkUCIt2A5tV4uq7GZ4peAR6xeKA5EKyZ6lATUTrQ48VInoc5sP9StZCBBxWOTrGiwsb1z4ECWA
o2B9ZClgAgs/AtCIBTywUCXmhS8Rar3yaQRjKJDe7nALAEQa0JyPSa/v45ybPnhveA10CHn8qegs
iF50cy71cqvraAQ7ZTJgVlpIvQ7sfICCA9lM0xD30oWAYYwxxTBG5VQLH2M4oTLSTOncNM9BMS5k
Mj+k+jB5NFIU0fQwTMhzyu28l9U7pmejTQzSHZM8lXdTNg77psh1jwyjL7Q4xNY4dfpr38zJLVfH
7oA1gCaLskQ9gESrY1VOo9vCI7qLlEz9DRtY5MRtWj75kPsdZRUoxiqEgVEYrKiBmGWI48KcrpEr
axacBtw+flk+kGGaPcjj6YYU2UI0N/L6twG2o+BkmOE2zzKsuTmrnJj1w5q3RmpDdj6acyAh+oqy
AAY7Grq1X8EsHROw2qVh+AX5/2jzShl3hepHW20E6EoMYVPuDXjCEzHkcghKdqOVsHj7PRjjsSxt
hr70vXHMqAfXF3eamrUOB+kU4vIBEBlVLcnt2CcUnmcfVtyCpjrYxlBGuoCys49uig2URaUhs4Ip
Bs9iaviYioZnya8ijqpphaLdjG8ujGB4JBDIyXYwwv0KmK80WnWdAys3EuBTgLzSNj4dgwfQiuOX
AYyjlaIZ/UfdddWt3M3ZWzpS8solYMjNYqBqtjW6ptroIE2vFaXJt0FN5QNAr8GaSEqOnlM6KR4m
ZaDbWvPBeIGnd/q/3J3Hct1Mmm2fCBVI2MQUxxs60WuCECkJHkh48/S9wP/eCumUWoya9qS7o0NV
JGESn9l77fvIC529JdzikOqTUqcgMjpzNWZ1c5OMY/oNFru8inswVtrsFQyAENeJ2dTXJjOxvYWf
0TeawOZKzNYt1hyiSV16bbho9TovWnKtoyDaBJOtHlvpBt/yKiqQ5bEgWNdBgo5sQGBsAhzf8J2b
X13DaNcUWW99TuuctX1LTY+bk8VPOOwnKNdXmuzM+yGf+TInpcTHCkTPqzXa+KjUHvogA+6bGqo1
Vi6kbc5Uu7W/BHXuvhso78+VvhzpbZntoDDOjwUv9Rb4hrUvarjJnZHXB0cVzaNKFRgzEdXW2o4T
8VUbu4H8XjcZH5IeDG7TWbj/SbPL7lxDT4fNhIPnKp2FsS9hIG/53ZNVNdbzdQiufOVC392L2qaK
CMvoDprW+GpmbvhetzpIp8AmGdXWzX2WIdOw0tG5la3uAJzoIvaLXhV4hC1E03QTh2LGpVcKtQ3S
OX4PJcwAd65nhiSaxL2HD3ZXqbjagbWqNxHZvddBHGk7j3u+rzTbe3IbL1iDTW+viqGn3hlHgibi
wripBkfdKCnaH2LWwtMAbuBb7gGNOHf9VN4Fi2V2XMyzczZEN1nk8sbbQ6YAANRyo7K8uiJIKf+h
6WLYzh9+3PnDmzt/+HTr1DWvccDR4iw2XttKmd7kcXznhZgQ5jiO3xNDTtex03ZsHfjiZAqIUsnu
msj3gViGnhL0nC0O4oqR7aFYXMXjh8HY/DAbh4vvmPwSBUkULzJxmfp3nnVM4okl1XVO+XAGQW+/
j6rNz40SxnVpZpHNuMeuj2Yf5m+1K6dvdYtymQQWuQkXc/TYj+ONhShj38B82IwfLmpzMVQXRq09
eIvJmpAEalU3nHdFIGnhyhxWptZmdyLUGXMsNu3kw7ENloLJhViM3MWHp1ss9m5NLE5vuZi+7cX+
Hc29/eRAdYD4EjlsmAzXmI7hYhqPF/v43BTjXblYytWHu1x8OM05P+b30FPZNkyn+dmyvOrKW8zp
+WJTd/5xrCsrPvaLjZ3FDIZ2SOFfP/qp/6qh/L+JcYaG8LfWkv1DWGa/95Yf/5F/uktsb//yDIww
bLMXWPMS2vlPdyldQM5QJFxpoSMWSL//3V3axr/YgAPJJPSH1YRcROf/fwMh/oVRyCECg0Uk6yUY
vP/FBoLq67cNBHwL3MbSZF/7++ahLjrH8+Igv5pMuqRy73n4g6wtPU7XjzdmADks/FKXGK7WYWVD
rfTJTTTzNUFDsYY13I46xWxCuJ7B0y8HVsscsGH/o4ubyUpWHtWwE/h2qTkFA8sP6eBaz4K+c4nY
scJ+ZYSaTS5dP4vKgFJXyaq24MfOgfhmBvGcaZDl8qD6lqa1Xn1JgBUwDZTFYDuHwPIC2UPppK/9
3vZ5NzPztMSgWVg7RBUE8FLyiVHSFHWegrA6JSUJAnPVplMPwCoK4SPOI3XRKsxdmZpr06k75aym
mprrMBLnkt3kNUi+bm/GXq2ba2cOwtRYtaxyROG3mhO0AnZ+2ZvbGaZSRW5qEg1dvxoLwo5wJJmT
HJhw6rpeAaukRn9MXS7F11mDWgl21TCz9MkKrcmCkQtL9DacA7u4kZNRekgR2Z1S5LuBbYs7ocox
fAD3mEW38WTb03WSF1NVbNIAW+Eql02kvacy177rAZTMw1gkbX8tQMJOd52bjtMOZ6ZbnvFuZvEW
zKxITyb8nkgAcutn4wvF5xzdyW7m8+yHcrCSq3mUOnELHsQXIoJ6L6qZcspaI8BqnuLsDSBoE2xU
XafxBpQu8Z9BuLTmdVMUeIJnG08bzQO5vHfcCVL2ahVn077rva6/1cI2Ufsk7VV97rPcpuNPQNtr
+pbvb2KgIwTEkibwCYquwmTYRaUYkPiS3xKtYagFuGm6TpvwqAvNK3viH4BbjW/WFEGI8EWDw3b2
mzpONZzQQtF/K53a/evCUIZkrCb+hpUaYMywFYNReFXGVjBf81/izaCWh7KIryzHUo1xPYnM6lO2
QEM+ZBRdvDcbhzQA9z7R5lkvycGxMv3cxUwB3sOxa4JqDQRWy9n6GglTlrXX4o+Rp9JuU+dZNbGs
IoY3fR8/JG7fDfciJvSNDXHTa32x5iYpUnilO5msA2QC0VhfoXgSTMj7rK0XmlmdaeItF2IqnppO
TZa9N2nY3J+wK9wWJ1zhBfbJRdCeHprcEdp9PSWaSUca5aOxosysv+pOJedmNVHSjAzWRTOGT4lM
+ezPpqOV1XrQQbI8WLk+NdeitNRgUNN7ygF3DSNV4dvPY7GdVUImk0VuVXBgIjYEB4ZHJGMdAG92
qGnL2Yy/ebNK66duYEYTrdTIW2v4Wt2k3fK6mlr61oFz0WD/wOugi1dJmUNQnJLI3OWmE5C+XmhO
4t5n3OxqmzKRS6/DBv7SObb0rnhdytfkgU++kf7I9FTJ10636dJWUcp85mtRW3Fj+jXFrn6yA1o2
KKo9nQ//qnEcf+SRHDtfGkR1+IOIu5HkJE4YwsnSLHbJP7E6nU1OVNcP+N4JJ0uqQrl3mg706k3P
OUFOE6M772p0bYI1EjAH1qlMZFsCLKq9WW/5L4yy/qrswtY9jUvY2dvY9GXzjRy1BFiIm0fRPqrs
MIA2Zsf5jkQXs2c/SLbPMBwMPvwA9dzGcB4Nq7Lr78lEwBiprwpkhUn40nAlzKnW6fHpiM0TRcjC
JrQ6QoXBRzr1NeFoocEjO3QTeLwkn6SNd4WmGWZhqmkdMzYQx9d9bnfTtVSpO/R+bHRNrfsgWPXx
NCGkKr5NkTmAd48o1LJVohc9ENgkdSIbCo6e6HuttbOOLWvcQ2QLwFwMauVVDCzOLZAW+ByjETv3
Vj6knMeB1k/ddixgsUy8jQ3Map+2qoyuAYjMat0gJ5Ken5ZWO91aTMyoasnxmu+GhngT5Yf24AxP
ULUrj8YmJ+vKJBiu2ECa9oYtmPZBnlsolt4qm8nyYMrTBDSIXkLm1l1lkiPANttCOLkdoEbn1ipk
sOj91JkidOe4yLMu9LPUHSVs7iXHpaPm7Vv2hME86deVJTPzidpVyh+oyBLwpkUyiq9NRObqbsba
GD/UEaElt5U3tuG1iKZBQMlBjXLmgwy602ySXh49vRv1Y5PqqnrmWLQnP83rodrEWhm6uxLqsvUz
HMJ2QpPeTvZ413gdXUcFiv9nWBdp8LPiw9FeKWeYmlNdRIl+P4V1R8ZUpKYoX0Weq0QM6oKYoh3E
Z2yCc5/F4a0z83F8bBrPil4SZ6wE0l5VligIpfEa5/pPT43ZW7ZwOtVGG4QobpPWMKpNBZFaW6V5
GOoB+0tYwEAqlZsco9Jt+63dWyBilTnrRso1Dx31lsdN0dwENEgpyxFtqONTFLTO/DDH9MUn0o2i
/JYZm4lGoHF0eIK11STuczmZU0ZTktjdvg2mjmQ9eDnmiQFNqr0kidVlyWpQVeS9BEOapHudAgCN
VKyTS7BOvaFCX5RkJMBYdV9Mjh+FZApBZWdm4O772tDydRH1ZvnF5PEqj/pUFMENH+3G/YJCZAzV
OnEiUgJcZzbEOUQblewgQ7sG6B/dnK6IoKhYslL59bAh50wNmi8mQHnVou5HeL+uSWKav7qKUI3X
Jpet/TVDoStOSK3maDumIaxbv+jKIH1gwNYiDy4SqT9ERmpUhzTJleatOBOIbIQX2MWHsQxcBioi
N/p32y2Ud8VwWuPO5vSlGxK5upIxLwCtGxpGAsJ8L6wc8doEg1m/Zn0YmOhN+E6qeVuQ82WjG52Y
0TRbL2s0SOtmQo7kbVPCv8rWSaOL7Jzxvxx75cHO7Bknu5MBzAFlS/VUMGFp78Z2TroNrMU+JOXK
qvKiIkiHR53oDQDwXstaS3otPqBGNwKdqQQsire5bxr4PGVlGFQig16OWfdGMQb6+LpPPQtbZxek
dZABTXYsgsZKkUFlDuIimdItswIvFJtJOEXRHxojjxGm5HMKo35dksGRR+CdY5YqZAq2JhRcLuEQ
c0J1wrPFiQiJwv6ZUEJAa9bKZBZ3/31D9H9rw7Y4K//3FZv/rQizb99/NNGvW7blP/NPI+QZ/4Jt
4Dg68tB/OqF/N0LyX7rBaI5MG1yj/2Td/D8plrHs5nA9StZwdENsv/7dCBmEsi7ABORbto154L8K
tLn03WMfZSAMtIOf40hsehdLtjwkjyDSvHg/OYkEqBk/svnycxelxTSEGy8gRqTQx5EnkkULY8zP
wD2XwkjkZDoPo4UeDdQNxKKL36AgSJRhbQEbMZCE4glvk8d1dNc2sI4darepmJZqV2qbxiNtmHRM
kjNN1/LHxsYnIrS3X+7e7T8Lxl/jXhZN5C9rx4/fh2sOwAFnFMmVi0HmF8Wr0Ui6mdICcCtVuS0y
l2177EHSEtWBGKs33VLw3bv4M439pcx3+cGYoE0aKfImeGAuxJrwaqdZOUa8R02VlFix6uHgzRZs
EVpo3xvyB7OFHDw49HBmvlf98FJjWfVZ+aFi6iGzRclp6rr+8f7vV+RCrLdQbfBWgLjhUdHRB15c
kU4nM3MBHy0w7s4nP1A7m50KNrmwBDz5EBBfjXz27z/0UqP+8VPRLsJlXJyx/3EfzNRyQAvOObvW
ofC7oHPWjae5m9abXhL7B/G9BehjmW/yiv3e7IiXvlWvdqbHz6PulGuTiNRjoYadLOfmaJgJ1H5K
Vv+//DV5UqAs4G4VkpEH79Dvj4sNCXbIKLz2YuihgVsZsEYiDB0inP06ayCQZsV7M+zDaWC1zIru
ujW/jp4ktTEM3et0PThRtIb1Kq+UdWrRZ24/+Q1/n3SgAOX2Id8WnDIeqlzvQlztkQjujrqL5jGA
SO7mXwHTwp3PSC8aOqtb6Zq27i1TsYxQ6bYKSz7HxXjfz92DbnXoS0LvE1H5pVL4n1/JwdRtc83Y
3l/IP2kfxgi4SL5nWvxMpKk4ml511ywBLQTZZr7UK7RGjFz21hy8jk30Is0ST6SNIi8u7zkvP9Eu
u8sz/Mtb//Ebcfcwt0M8IK714iKFyGjJonTKfWCi66tL0W4YR7Kb1dpo3QhPXfXMwH0Y7j1pKI77
3tKWzg0RJBGjGPZuKbVSOtbtmWERUhzXRuTpBeaelJNkReN53YZBuF/c7GtbsumOgJNs+OvaFeTo
l4DT8VGoY1oizmFkBl4oautDZEPFY7as1mWconpqrWxFMKwFcBkWEDuEZj9nArp41DUAblNrS5tB
7JbBdiiPI9RoUYx6zcifhVFqt+yNSQBrtf6ogdgei3Q4zsv/8II624QB+yjBhP00lrtGzvaNXdja
dnQmxKeV7azqBkvIZOcGaPv4OInxmyyc6YaxULFuc85uEhau7cIaDn1m6KvRrkDdRvlzrCF6+vsz
/YEG+vV2Yc43SRpjhue6WL6siwcoHXqbA0FU+2rofzhuRwfk4Mu1YRofQsVWIphj4kGG9WhOzt6z
lXnL/L47NHI95E+GVj6nU8fqILXYN9R3Q6i1ez6VKWsHZzhr/bweZOyuDTJSfOADWCyqNGJ7bL8Q
Y1VUOuM7ydM5q7z1nVLbe3naEBBi8WVQfXkNZCxoe0IFRIUpOnX1+6S1zc+OnuWPvLwISKcpEyg5
GaReXISYwUrM+p6LIKPOh9Ker+N4O1Xf7IrAjtawVkQ443+R6rUiOfn4yT24fGW4B9LGCGuT14fk
x774cGt1K1lZdc0+UirZCsn4tHWM3ay65FiHzS6qE3WtGCoUkwtNLpTWF2d2T2HDcjeNImtPXjaK
b/LJERVH1BpSHTW9mw69mT6qYXpzvSRbNcVLYSb2TgqteYkZN7L8IJ+9Cl9t3d6ZVuftjWzeWUm5
joq2+mKYjVj//S/9oN7+eqGXE5QJtkAUj5aemu33Mx6mPetML2dYHPElni39ETcHiqNhuiE6A+O7
ob0w21kp8C0vMIArlAG1uyqs9qWa1Pg0lqwK4/o7dX6x6z0VXqdNxRdepuFbZEaEG8+zN1LQGHvT
io4B+NtzL8SRqIfkKtdD0vygkPvEYrg7ZAudTxwVHTyqmU1It/SlTMNkzarpbdkdyUxYUNCdgH+Q
pNtseTbSJnYPJmTRbNaPRlSMK0WfsbXGql0Bnr8iJT4g9VsHHwsd3Thbc7ObFGDx0lVbpl++Fpb4
cBMZ7/9+af9UWnBRcTfhA4CmfzGNJxwPJVWhFfsRyOiW/8tY023bq2lonD0yjF3CAfXJg2ssTrrL
28k2iJIGGRu19OXtjCZeh0mVe5PAl7d6kshyiQ66J6Kh2VYoadI2FDuTA8NPlNaTMlXv5yTEZans
564V0yFWrs0qmC/AGGVPmkVOEyONfmMNnennDJrPkfzEQOQgrLv8rXUuFbA0YTJyuqyT884ta42+
cF8z2IJG4riHkPZtg2YcidAED+80WDXSNoMR8OhZrCyCKdyqNnL3U0L2gJhAfrNmPbiTtikyAjlK
T0csEDQ3lQi3Xm2mm9Z+TSWu734dmKF+is3pGJOeROTBdFtbrBaFBR8/o6hCL7e1lDdfjbl6yaL6
xGDKPHsM9HxSbqcdw/lHFTkpxGEn2EIdqVZuXDpHZS4RzF22Zf5eEYaX7ClPMhQgxLOklXXbBwmA
sUI13ACzWqczbTOiCGsRx+g+205rMw8N86lkMFa6bd6Y7KBOMioCSCYVZfEUb8K8T1+jwcsxrJfB
Fc90cyAXxvikRHWXE+7iQQLXYgkO4aVuv6zYVdsKAtPjfJ965nPvuvnWdnL4F4G1KG5abgBInMpM
FNIy+Oc9asuzDVJ5ZebBQzTX1SaDP7zSFQJfV5vGo4yH2R9K1/SL0MG30IB67gm9WGtaoq0riz+Z
qf1Vp7fFyYnuA28sThZcZT8xGX83Dmom9B/OMS02vbD54LcAlGPy4jaOloFKDDoddaDBpzoTztq2
gc97TXyo03Zg+Z76Lnwy5JXHPqjl3eBIfRe1OtGaVULKSWOj865N58lU4TaNmKyRZux+I4bqjBYM
EXNNapxL3uJKVIN1TZ2xJ3K0v024g05RZtdaLO9rTdNWbbyoCyblbRMjrRA2e2fLHvU9hHu3JqHn
72fMUrr9x11ybdSXtNRsHS9ed60fiGxkDL0PawLgicMiu4ZQKV3ypvex88mJ9ofXVPCNAJNvUuDS
X/Pb/NI+SgJSyNkps30F+m81dQxzNGQKbLR67G+OwfeDZfoVv2nAkIl+6u9/7B8OVLHElS4dCVXs
x9n3y493x6VnqvnxZl6GV2P1NEwoSIXJiW8RgSk/LcUEK9nLy0u7LBf+qcHptOx5f/2DWawQDd00
xE4XpHGI+Gscebfu4Og3FI2ElxV1sosz6LWOK8nFohqOguboDSXfJqamhJD3X2b5Gafj0ke+FPRC
OOyqqI+ojT6wNr9cCLChHnu8It9nQ5+cZ4s1WloPq1mfukPYAxnrx3A422nFaDQKyIPg6dyW9DtI
UwRlhObt5/XOGUR9VOmwzZ2xPRutCAgMYRqsnGiDX5V8W29UryRh219KD92QoRO5FHjWyGJu+OTJ
+uOVpmFimmRb3n82ctrgEK3ImmffsYNoW95epzUrP4Ead0SJuAqNrD5oCWEELqFd6xKu+rrq+LIX
IrtCbKFtw9pkLcFu8ZOT8MOcfvGOQUZ2HDb6PLkoiH5/CIzcSZGlSbVniHlnatqZicHZanRKFa/e
zY7MT/6emC8o0FJkn/30P3S4TK8goUkYeYZ3iedBWVI1VW5gIKvq4KrrxpVZWuaJu+DRRu1yJlt6
bnOjvZVmVPIYuiO+tKFWLGe9dC1izEd/fw0/nvrLC4JOwUCoYNN6XJqKK5mSYYLCaF8UxPwps9my
8kATHkpcHP2LRGx4jsObrh6xXuiEPpAZGZBOcBe22dktBrXOKpa3gTiSFBMcjW6Id9XgTeeUkOc0
VPqpNefprAR8vqF77OrgM9DNny6qS5OF8gdX6H9USfS2Qd9LW+2tiDTViUM8mdrwqrBHP84UKz17
FQ7L+CCpy6NF5Ctt5xSejboZ1yRLsdDL9H9Gy/97EvOffidytw0+uFgP3I8P8i8vtVwwf1XDG1C7
mksGoSv8uGExBWGo3JdtJ7k0WbzOdI/kUmUvc8OmZ1E9MlRDuHRXD/rKmDW5/vvdXr4glzfb8wwX
/KVE0Hk5PFCioZQfZLl3ob+uE+YVa1XkhwyDqp7Xz0VHg08w9CeDnT/8VGOZnQqwA38gDubou+2Z
CEVGS+pxIpji7DppvjYzzVunTkJVN+JnD5EW/v2vvRxULkeroXMQoaGxBNKzpSz65S5kHOKa0gbO
oeFNA9N81hVdkJNV1lGENqLIrk63tHk7JGfkvaWTvoqajhORRjkMLYMBB/aekE/+Sp+rH7WWfHYg
/OEjTO1Ba4pRhaXG5XgA5XeKio1ErEZrboNGzetUKM1HBOutYFB5+5z97YPVkKmnFy0qEc5To50P
Y9+fhqwwzwTHXaelkIeyYP7rGiRllHkYrwfNwWzz72XB7T9Pya/j5j9UJwYcDND1XFFA+Rf1Ags+
C6F8Ue+zRQowsRGNFNsd0C5DLz8DO18CAT5u3dKzE4NADIZ3+aT2ZgLrIKWfqWXUrjpkRPtiAOvA
HjxCaIhu5EaSo87gfTsXajwQFLSqsq7/7AZdzg74oyydX4QUCwH64bIFMx29aa1CLxnujgaKVudo
2daxNmvCH1p9IHJOp1SzrNc07G8jClvfGM32GMIt2YRRJj4pEf/wKi3nHINmg4Eks4zfn2iiu4nY
NNJsbxRxuB77+anCFcTkLSLc07lOQu/d09P0kxf4D0+pzaiSA4O9ATXbcpF+eY8mvWqLyZiyfTHn
FNlyvnMm8w2WyE3teIQpo91wNfQ/+sjr9fen7gO7+PuRZdG0METjbAfpqS9X5JefncehNuhjUCO+
mHDNth6IYG9YT1OEoyebXvuMfjye029W06FenvE224l5HLPBW9kh/WGkmnSr6163Rn9JVPnXDOoA
Gxs3uzZ4pOic9WbHfhq/c+Do30I2srhFxuLLRFgWRucy8HOn6Z9m5ziY73aF8VAxWwsHN9xrSISZ
bpo430WdbmSKM1dZiXMlq+DZTup8z86KNbNl3JKvyTpfy7ak4OFO7gp5h1cI54+u8dra1bmJB/VM
VWe2ePr1kn8jEoJUDSRzRnEoSjkQ9Wx+//vl/Xh+Ly4vxw+lmm5ghgN7+fvlraypsSemf3utd57r
qSO7G2+YijzyL1JFNF5TdLe6UMTVX6V2n9/1hVXuEGNZa1kugntkV5u6IKCxq2b7GIFTZhctCTzM
bwvK3QNRydqK0CGcpmNHDN1Ei1EWfbg1A3Wm/+DDKJuvo5lezUV3EyLy8K0+CVa5wHKaeQzUoiSg
yc+RkPF+r52YRCmEcyja68YPJx3FfjR5pBa0uzDUXivL0s5lMFyRBzbvBpIOPnsiKRe5KL9fNFKJ
hOGyDNRNmsvl6//LM+nNRhsQM1zuRUyR4caewoPFrG/2jlg+7r3Rjr+UotBuYvJZ66ZSYB08QnPY
nJEK9TpBKLCTxn0ye3s4tRGLeyQDpR92UbC3BtEg9bmxCe/hdGdAMQ3jayKPkWNmjGhpSL3Bfkq9
+GRr0APC+KUi5+m2/FFS4d9kWGs2Tqj3m7DOvicDjTM8Zt9VLgUFAfTkqu/BargbUkoSXMQwIYwB
3iG5D7LvNlTnV1k8TqdOz5EtSXwP+PQ64gXNsQ/WBPdeqahitp9Z+S4Q4cadmgcEVDBpRPpY6dnD
WJq3zKa/eKNO66yqjaUq44ssXIJBc+8mkabf2+gHNXtldtpzoGR4DtTwMyyi2a87b4urx9oh+tFJ
WKZ9ECkymdQiqLWafyjN5jfRQxK+4mogJhVF6OC0bzPaQX8IirXmVPG+SSbYP4nzpSHSeNXDY4i+
116grcOx/jll2ntQw7Gwg10aZT+VG/3sw5bETXYLvqhwQdeLq0ozUryVNaeG1paEHebnSnn5uvqm
0iLcZLn8kQTiPnDzTTtiSDaG4M4KsILzmQ4WfX+ywkJw3yGnX2fZcJurmrlK4zyaEgM2Edhk40Yp
EeJetem72fXdHyY2lg0rhHLDvZWFhhwWDR3xp/a9G42HIJfXluyeUuWQVO91krqVgaC0hoQ3I0CR
KuBtOOWu5wRbDdlHEvfwErrIyUb5I2JndI5L45FB5oZ0wVNPzNm6kQnaFR0eudMzvXF053vc59In
BF7RQOLRnpqYXQ1BZoNOnV9rVbqamALDxCqGdU0udxjJVayhTKq8GQc82KoeCpQvc1JDk9m+StsS
O6Ghr4VWvTfkoh+NkaQnV2LjZ9q7QqzbuIBIhjapjl1KjKphx74i1KHMEH7Npmhuh+zWq9P6PIZ9
ewhb5zwkeOczZ47XzVQfZGYbt5PtnTEVFsdmCuUVYPUCm7eAk+iQRzVFGimiptoUZrkPI/ETfZd3
NpJp8Q1UBDlqSX8aKfdwdXtHkYwmFrrqWdMKZyNRHOB1b6FwIM8lrlU8VK1ebJgUryNG+UTADu9m
qV46hWfBbo1yzcoQ0N0koftNmu6rvPPWhN3uJzX5nQWxoCN8PEbkjwq7+m7VxgnNjAOk4G4YgQHn
IegYgtXqDRa1ECT4tSe/GnkQM0OU1zzdwDXoEugR1cRjJgPf7OEJZM4ukMX30GRXl8x8aYai3aQI
+VYxSe8EH12biFu3oQb3fcKy6c3kdlkPxIoXqzgE6lRmpE6YC+GjrW3sqf0GeZp1XVbNbVIznjFr
484Jux8umbJZM15X7fQqIu9aEzUhVWEI0mJ4Ys+4bavk0TUVYsfsrDUQ/8ahC3cC0eE2CEGj5A3a
gHwfhcY3pqjxYUB4bBgvWGlMQnnpf42k82uNJkHE0XsOGtF3Tfw6wD+MlLyoWgY3njvz/y0idKjo
GVPVHKaGYLgmkyfLVTeRLLbsBhsfSJ+20q3yUHdBS3yZszLdjC62aE6Cus62lMGUEcjCrNn3YIvd
K1rlMyPeeO0I3h2vdW8zJe2tnsc33ZUzGsnaiOZhLRr9of3IqHa1cEkV9vnAWuS1k0pu68FhNtzy
Ki2HW0Mtj/dMlprTX6P+fDFHuc8D3DN9tASZRX5Tde/CwXPIuvCkRu1MyWX6aCdpTpe7NPe3gTm/
6HJJGCySd6mxhUEEfqgi/S6Kt1Fkrlot3JK+Xayiot+6KjvahnYW1hsUZvzYVfZWG5zISZNHWJ1b
RKHU8Rig8PKRevpKBuEZfWiGTALsTmDZflsj+g+DMVs31EaEIBYjzivh7kMaLeoWkldzpOV8CMN1
irHsqEf9y0RgW5YaO8TlpJWJ8odnY+sR3sqd41s+TbeWNKAX6fqjk/GOP84Tdz0rV45nXDcz+zZ2
7Plai+qHuR5Oekrx08/p9wROiGG5sV+VKlkJuz8YfZQf2pl6oK5cX3jydbCy+9R0HgjjWU0Vav2B
hV9H4Q6Y2K9ZfvtM18kgsVeRLjW/ZGdT5e+zDr9lkPpMZHH5wOo7waNu84am1CAJIxy05s4jVqh+
32MTy+Rort3lyVNucZwVnLm8gUJSKT4Jk3fwtGCNFBtIS1cLX4/RCTT49bXe/EHM7ntldc9UsA8a
Idwrqj6Ge6QwajPgeJ0vhm7HZ+bnREKkxj4x81PTjui0ixcvLL9YtDl+F99FHQEWmh3bHLH41/U8
XZVd9DDVBAELZyUDnoXlSpNRwr8wn2HWg4+ZsWZk1fCguvyJ5oXk5Dgh7glWTKE9liMqBibM746I
9xwCGE3H+sG2uYd4FL/Gk4se271ixfV18JJd7bGZxuntK+TakgOf6HP4iwEWRfNUT+jQo7H5GljN
86TJg9aUsd940euMi8NJbhNEBb6p0vtxyBD8Kh3vf3Jtg8Fxl2+sxnYR4wS7dI8vwbipKpyQaiQV
2fheuc62h6OAWpZqCl0qWifzIYlSGnzBvwo4w4frep7l2bT4aWFAIdATppwTceubMoN8Zab7QpDR
aDHlBuZ70KYErk5jXFXl+NSJ4ZH3EG3kFO36ejxr2GXzTr+zxbxvLH07JnHum2H50ygmPrIUckrw
pXRTfCRJt2pnQkVmnNmTWV9Fltn5RpiujDzqti5mUNif2g6Q71NUYsRgUuWsqiH1laXdhUQXyza/
H/vouWNAuwl4nfwB9z9ToeqLV4z6qiFPxZdi+I7U+VThobcxopJ6Cqcki1jn9YRKJVHBht2ZEvKX
kUlEbsIYz+N7EfWJP4bASzyF4tga4u9Y75GKBi7d03QcCpaIKfiFnSqxAEvCWDLnaLRK8G/T1ley
pRgYXTIYs11nIEq3Dc7MqogQPeNqLloIX24Bn8mhJc+l/B+OzmM5cuUKol+ECHizhWu2o/cbxLwh
BwWPgimYr9dpLaSFFMEhu4GqazJPftvBW6/5VeTZWhVSTAMn2IUk+zSBiX6f+cPHTjgxZky+xmL7
oMl+3vcVYGmAS1JNLIONFdZmlXEEG8BMp6kZ0mqsH0asv1FTdefS209+7j/ie0qXnqO3Kbf/sDrX
R9FWIvJ70EH7qIYYj0YQzSYlOG71Ou32+lj23u88kGo/Tze+zLJGWI8ptjBDRqIgWloFt4wWr4xy
B2c7zucQdyKwJSyZ0RgUS+x0hXHN/VLHXv7G/vseU/21q3Y70blfhNj4rtx2OSBhx4rTJruL6IJs
MuuoWxQHFfskY1vnRDN0XFBrlRQESUeruzS8Cdnj0mQCPa9RHN0Fk+mt8EX+DdqjIcRPr1mVr2sW
53n5OLQYKaymN8LAJ8J0pc6KKCeufaMv51txNXV3N/IIJ5FidUmJQzFm+bJ/GogKZdsu+TIH8xkR
1IJKn6QusyfedZXBwZ3KWPaU1N2GTQBz8dEdKxzAQ8sUs/bOXU9UQl+xLC31ew0ZJhpr/ONbhq0C
jwy9x3eNvB6WBDQuDu9lO6CHGc5DxqvOa9vm6tthq37eu9sEfuKeDEY2i3p2sF21gn4wfwqLBnoE
nrVMY7i63kclbk2Xak1eROt+q7QfuWbJnlv/5d13p7p0gEQe9lP7MtZYwEytfXbLJkURRVXtvOv0
mFE7vyl7eZqKTSTS0Y7zVH8F6k85UyhpQ/8mTIKXOFtTsZ9KiAohQzeQX7weeiEeymw9ekEHKA24
ELumkGr5165T3WqGs0ARAPHIFH8Igw7ODMlmppz6K9+pDfu0z/efbMmo6xYyjgg0dOi2gnUP60VS
PpcTZcRC7Trs5hVTFwoU3//k7eELOQ+9OHVze4aPoMV7V96wFvisvB5tkM4Jplmh7PVXFJJUl6X1
TUZrasnls/az59JyfmbDAfqlDbE5cDGttvNTYG5uspbEmeasuyC69i5pvOquK+VDjuAvzNr2K/cD
GGf2/aqB7lvs6tDicM6M9o2P8375/yhkjN2qm+5LRz6rbucsl+0ccaFDu5tHO7Tq8lrUvhnumfIj
MRmsxS0meZb55GvtL+HGTdgHAjhOgGAryx/VyFnGeGYnWDaRY/bLqJp1uWu8j6X9pOfaweypI11t
ftEbrT34alySqqiAZ1U6szhMGw2d/0AtEo5Fxq/HQEP1J1/T3rbusGbegzRVxCBeMNp1zKjtH1TL
At/ef/w1w2VQHANs7rHqACTQ6qcUBVeIH3gHOu1jr/RI8zqwzoR3gvl42ReTds1DpBH0P1uljnvu
WpGLL8XTgq8MO/ZRZgPMQBHoMb95wx/3vFuYf2a/IQGdg5fckdJLXGqctt3TfsVP7gIAw9tACRuR
pr2nRiCeZ78iwFjQLUyT++t7xR6vXnW/C9uMCm8/BwpkViFdLQiZ7WjhjJKZAZP/sLvtCyKoozuP
v5nBNrE2xNXq/X+zPRXxWiIjfgjcoGeKIu2YFPHT0I/ZZaitKpqRA1TWcNHo9SoFhrJv9ovdySRg
T5RunMr82znFZQCQMLBa8Dglk6xmFWeXOGlrdAAC3jyXJffeIvtja0dZ3d6xuTcO3kQPqoWgHH7t
2f5j1Y6VwL851Ubx6gf86G7LP0hwtuNl5r3hrBtepkzlyYjxLHJK9wM+5kmbnNfKVESQMyoLDbUh
GBrcv9ru/AzY3eJ2q7Zw8rzfsjfiDqpEPO/wCuEpUUSNwVcr+nDSQ8eFWkfY4ZgeNczuTNwlKste
O+ZbzqivrhE2caIv+UAx6PndNSut7a4by4/Fuzm16i+uy3TfuxcHtvyyOlFf2HNolxQgxjgTk8Gj
1O/vLLidmCkazSunSdiZxSXoOZSMAlyGT19LmPVbZc+SfnH7w1y3OOTVlmrtsIbNDLp2A4RUTM/N
YF4bh3DmOguySFX7fCcd5zlowLLhPIo54adDRdkh+hUfmJO0VfBH0kZiGp6MmMPpqc8ZI3iMnPqV
Jm0r8jvkGnaYa57BRHdJjJyl8+D6IZCDj2JySS25AIoCG1jQXnuV+OsK+YvudWBf3VPfDVzPk5VO
eGS2FsjPZJsIDLZui/usNVO4QYtcLktP16RuOjWGNxj+mu4GDSqP5uaTI147e1Q6Th/JsXwh6X1N
RgE2tV35mxzcmOGQl88eS+/73Ww/8WN5YeA5eHx158wlS3KHZURL0UDVGyqWXDJnuGT+Yp3E8ULv
jFbdeuCeQ25Tw9+sq3RCsHYr1KkIfMoCoYCXDCa35kCYeUsRMNJQgWti6I/810kzzRzP/nifYXK7
d3zOXlETc1MyF2YHUH8U2fzPBCdsrO160ApTS3KIFWmw6Mjg8MY1bG1Sm5lbXu72ecb9h5th1/hH
98eZ05r23Iq3ab8qQpAguEAbbXnHjF78GKVArDHTDJYFUFoLac+hWi90Qf2pt+VjvUPIykf6Nezr
3b0lmhdz6MbnovurJmw69pCtcQ4gdXec5iS05Q7sihnZGn5TS6jHpq3bIzynIGpH96Vd6Hl0bYkF
6tPILZws5BCuz3XDHwHE6K703BfB6IgJlDnG44g2yrEUIxj6wCpqnoXX2hQWfRsWWEePGaixROg8
s4Hy/Zdtmg+6ubrxtGEUW1aGai15fJmvvRQ8IaVhUeazGUeNQfmIOKhR5gkihR8hu87DtTF+sE7+
J/EHLXUDzMvoyge9Z+sqWnGY/FGG32RMH8mU/Ri0O787GVXnvvneRHwW/V4KuSeiFdtDm+cMP6/x
tNXDt89ZlFYbhec8jSLq8jX1OLiwJDM7MbbTOFL1CO8rk8WrKGSStY0TaYsXxOWCD6TIucOzofVC
X1pOgv+g3YMmUusEL7Vx75XO94B66dfX+pPRQkANio1raqjvMs2xL3Un+azFAi20qYYnd7TvGETn
J5Pq7oJFWKm5S2Q2Z5E+5DZjXetT081kM+vmsngjq8K5/Ao0awTSs51LAacLHdArL956v9SvCsNj
CGosC1cRvO2ezkA5ODZlidB6cp+YXdcpeukiFIxnDhvsG7HIdw9LQ4gBDqjrDB9gMFrktOV3Z3DY
O1Y9R3KyIw9dUaJ1BEv4w3JFNmXckeNTXPviXrXVdBBt+YrSCzjmQCnh98ZhNenYrcAgHLQoU7Ex
jLXHbo3HGmGBnWMusceXughQ1Xkm0Su5RT/T0gkH9NhdRXmO2xH52ViGlS4e/WBD5r2OMaZ0YjJB
CUWmTotgZcHA7LJ/7jcfbjGJ3/FARgWklclNMYJ/CD2tmsxOZ6hh5kyJW1juxOmEctIpsxOxccww
2ErkqKvHdbMuYkYPwZD6JiI0XMIQeDhYOgfPHMFJidWfm5urYz0yM3IuVhZ2K7AfzWwfurWPECJ/
ZdTKL36LGWNup/t1ms+5XdFUMrw1rPnSKcwZQOPsq7hBnvI1T2s5HZVbjzFeUpiytcaRQOBuCrmy
aIpPWgCZrugmm3xUt5fujwZjKczNbGPNH/DgOBUbF4iodt4s7Ed6BNFQQRdje1/M+t7wXUrOevUi
tsqpg+70xIlxYq9mJWt14wbsd+zHX/XpAfvhCbyKecjpW7Aj049B/8ndJ6oyfDD20p79ob7qjHSL
gu6W1zuoOrp3S1rxPhbnFj0qM9qVh2jINzzPYrxMYj3pVbz1zJgGLI4c3TZkINP9bLpyezFxjtol
sybZvgfDxOnsUKfv9XtvKvtiz+iMjc6IVIvWafRDb/Ksk+fXn6Zc043qNbNgzvWFm6h2P+z1XN9N
3p5RTw0I9CFXz3S4QIHSTNezi68d2FQZwIa3IrQ151Dg0InMroYZtFmMyhyqGdvbvgdDiKRsJcb/
FVWyydQeizjwoUq9QN2ao3Wb3lU3wazRGXS61qM0zqgbv9daaalXq4fsq2rsMh1Q+6bGvJePhVbN
R7e2fyWadHY0NdWdb7UnxbhKQykIgDFpmE8lusVTbRp1f9ikc5czUJdK5HfezLsd6Pk7KDRSOOE4
pIacprver+7UbPrXoFwyUIbbzoku8yNGLe429tV0YjltCDTZcgnuZM4/4e/Llz26YH0bP3VFyTxy
YOW75fuYNibwx2x43+ZkdIr5qei8j17wxWRL9wAjUJ0GrefY8962prRRUFp9LIAlHkcpY5wjPUsY
00gk+tFBw7hnSXFUWaYnBPUk7Yz8yQpKxn3Vea68PaJmfZqz3Yw6bb7otkQi2WjVmX78ENQwr7nN
l7BwcPPyQ4OOUr/MzGtuesxGBcWiP/WxXDouPrGnqvXvO4K+ZrMdT7ieqMOVmd0tY/eRG05zbhuk
8qwrtWEgKQ56VeS3c1IM+ZA6I9zdRcugUoFpygMaHQp0/XFeSipSww937CXQ7SbjqGcaswhUDKmz
+rAMMHkh7VndsCvWP3rd/LLc9lN92N3jbYfslVpwdY1MXWq2KPuAIAsv+J/Z24yrY2JylDigCQ6i
ZsMLpB9c9mDNZIzXAozadWigdPbBBjowx5+DbtnRbpklBlO7AhK2NsL5KCRzPRpK6fcgE1l2sdZ4
8lZ5ceo+FUw6PWPNTyq47cKAdUasXpZTwR9zELbzuLlDdzBHu4g8HkSGJYF7nFp3BAVtj/j7ma27
tGbTvLf3mriJbGduUoqY9+C6CwVUYC0hAEDGh24AgxkAVrI47eOc9XNKRPqQzC3jdMUEcedVrhAo
QZuzXsem/TMArEx8c6EwykraYfamvnpYBv/BmSc7cbTu6JmuSLedvMi6eMhFvx0tLf/ESNalRcnk
ESTAkK5Ch+uGdq1w2n+ZKNq4nktGzQtjYGFul73xrjgJM5TAaAU0v1sTXSzqsvdUYAhaL6uxFWhR
RLhPcnr0LW7TBf4kK2CQdbbSosIVVpqXlGhwBhhDtZ6bTN2yXlnfrde2dV4wsNM2OoQxum778P//
2vS6esgPU72KBPG85HjfY94+4zn3Pfkg5/2TzUdzBcZHbLdonLTWyzG2mdhPg6UfCm1qI9dwBCYj
7ADYyFgN5pTx9AWsGXf/tZ4h+BERpEfzGMR6OZHEoowt3Tp25vRNTqMFp1IAlzVnLYs6LiPMBH/l
zs53XzUqIkjeiL0ONG5Y2Vt4HEHAOmowGRpaXWMcWVlCm28OQddbRwqpSIqVsCObhIJMH2TKd26B
7RCRNjtvBdsA1lTaSz7ladMN1okdkfk2/Njj0CW2uxrMV7U8wRU1mv6pqyfW4NV6leV+roOOcAFb
eFx3u/mob+K7ge5FyealmzfOZ42Db89GAmi82yJ7ccZYdz941rmbfAjkM3B+Y8fEh4YgquMFxMCq
+1toAPyLjI5LMZPoLRtZ8Um12sGqIU+MQUSZf1DdfMXD4lwy60kx/DusBeNfP7CLeNOy4WBbUBRm
SeysaLdvarXLPlIuW8Pwlz8gi5VW3i1bPxyXan4vGbSfyhJgN4DIWC3IujSdYia311t0rQQyPhen
qu/vC0ebwrKxTEqeNs3MgBsN+wg1oDzPVtAnYwcCqS35Zxn9FJp5KVkJ9MX+BI/on8ldEOajMONm
vXXV9ZmZ2rMtRRdN43zxC2PH0Gh/syeIcr2EBdfQsPqL++6uosNKDNx3yl9yT8DDHTozXYbt5Nra
Ek4dpHDHxrPmvRfNxpRI2RotHycqVELYAsbr0mdmktvBJ3rhRObBmhRlBwl+54+Z2nJPCQzjpGor
xAhmWvSTwY+H5DONE3Zv9kBa7e13UAYfGoHE05jmkkE+wiO7YUAM+IBT2PrJlZHgrvUg10ovbjr3
0+CpCzdq0sgTM9xBVj9j28ygjIujXphsSmX/5Xmv9WZTPGgt+RGddhIiePLqeT2UTtWwPcniOciu
XonLDs0aeRUVD1dO1a6V7UuHHWn05ckwg2cEJ1HXBN79OP9aXfDjg+cLv+oBR2bpX5ue0oDa4Qog
8x6MCgOUlhVFzclCwwD3xL4M2v7Bl7dH1rp8mnvxPFQOXSUjw3ADWRUuVH6CkUyz7Cd9ks9tz16/
YZ9Hpiz7UFm9D1Zz4k4JThuJDZXVfdLuvpaFKSl+hRn2Q3nFV/Ssu7l6qnvWsmZ7WLDhhJo3bjf7
dhsNpe8l7MHmMK/p5tvOoB2cfFgRNB11+6F2/bdc6/tRmjRnpkC8XjHptrqk1wwjHld+n0J1xWWY
vCDpvAd++343eQHqO8/L9RP0MCrQybiwjxLJaG9eWIrhA0CKe+fDohFsf5yRylFq6Li63XkbcjM0
WdSdFQU64NF7VThnU5TqxZqKx2x5Kod1i5gf4h3q9zdVsSJScnsaubYGgeBrbOqoz2QZdeWlZXcb
tt6s8Q8tF7jQ2HlnBugmoRsu/6A1LczE6/5r6c0P+NRMqjz/Z9gyuNPmfLLNBRY9AznVyuW0Ffr7
AhCXn+48oiPKE9im53ymnsi87LXBxDYpwt9uYJdUDMWhtv79/9fj3e9DgD9k5GnB49wirdj7Onhl
i4QBmxwQl0oj0JyFz654kXnhpJP3tMkp1ZTPE1wyLfCX8s8O1STMW+2sa9aeSsh0kbJ7/VBV3heb
MhZMbnYHyhdu5WuOpSQRmcmupDtATHETFBn0yvic8vqvvpZ/Mrzrn3p9ougFwIxFHLMNb5VB14wW
wcfzvHtFrND/TeYXV7sXjZ76l9XBdCawmgLOf9p0xniWPC8LL08j1RQpvlwysem/+jeg4QR46NB+
YKe1h6E33ypWlCzmVd9coaV/ZT4Q3MyEVrM7x1abmRhLZiL1H0PJc+O2v2ZROedhEXGLv/JU18Au
td7/wxxzn/oarORnq7QgHQGCcf8Wz8yORkYKvCBgFn/aenLO/F+3kQAiH7tFM+tj8WHYFc3M33Rn
YYI4E8tBhU2xW53KYh3S1q1/Lc8eDg2sUCYVhFXd9ou78bf3Wd07jv3IZwy0qXlZMvVgq5axzY2X
ChCbGtM7uL3x0a3FG8nx12yYfkXJBA6I2y8LrcfGAfqySCZbXUehXG8ZW/32RSvNPd4cN2k663fV
EvxPbZepFIYknUKnjm2vP9W1Ouc+4K8uH15R0L1hwMPuNkDQhN1MrUPIdN79gYfcJZbZvjLZDOdl
DCtQtrFpMmsN6NnRaH0WzevKa8rS7ZMT7VuhKeK+gXiqdergAFuD4iSSIhf/DFhtBu3+yLkdMq0m
IQyAcag0HUO8cbKRPAERK7F7dxJU7QavbLRZZC3rp9aqa+2MB5nV/8ryJvMjbWypOjMas/wDwGAX
+3QmjD82YN8maiuJYD4f4De5xOQ1foUGtAX2JB3JO6uzoS2f/GZ+8Zwida0/kg3GeZ1xTPsIcOAm
huMyfdoLpXzvVj0HQIssTDFSYhFOBet6HppDBsassOke9uquGlYVjwaf9TL2CcRmgj/YQzYQ7/Zy
/yo8snwo8x53KtlaEyoGHvAoy9K4d0zjKDoTSDM9uMo9LUTgIk+OPGPMDCLQ5DoUdJKF7XLR4y3v
iGlqs5cmyFhG2Z9KaVXavSjd5FFFjEZ1FlsWUpFl0w+dlcuwccZny2Q9DVFecFD5wBqELEKNrfUy
BVm6F1hndFq9ShOspT2YvhJX1YqtG9sDYTs3JdosG4QzunZ1VEY+UCnovkw7tia8owslIlCLC6GE
inXu/uzKmoeDb5PG6l3Z6InqoFGXvq9JhPPZuezw9EMHHhJDRQRBZjh7AiIJupdEtEHkVuzwtAIu
NIJcDpG28uNxV0wPcSuHfhagLJBfTBAOXKtWwmaet6nax3jfmz9Z5t45NxlPF7yX/ckDRn1nvG61
QZbNZDnwhcGw6l1xh71jP3il+dJ2+pkJbaT09U+vm8iWxup7WhFAiJVSHFwHuxOlvfT7DU09zye/
q/9060DB4TZvjpxfWw6TRJYWv4tp/9a2Dv1VIvOeim/LIIQJJMrBaAhAolg92PbG9zrmT0rV70Pv
lvGayzWs3AIJoH/DlE2HLdeY3CHwEoMfD+72RtokrYi7D0fbGf9CQwRbw4S/n1HJBo9OxgkbQNA9
m8rkA1VT3PfF6yTG1KyGK9MfnnlFSA2u2g56KZM8Z04YYjSp5ZckwcgSqoh6kOV0z8V+xunNgMZj
F7yTA8GVQdbNLH83OyDLxGyuk4EYxpmsKZWy7yOxThw5FSWxG3xLwdqu8IoKEdn6NixBEfvOveZY
DnFPhB00dVGH7UhqVskxYYKDSnS657QQgOmUTl0v6jzShhmUYYVobypJy2Jwxxv8UTt3vYtIYpsn
hyKrTcfW/rcgxys39WJP3Dz7VrExnt4sa0ssIJQ4panIA9jS6iYotKLbf9hwDaHpBOoE3o2C2Pir
Y2WSakQd6KKxKbkSUFB6L44ku8lyS1D4w48/ZWfpBs7duPL0NBePcpz7Tj4qbH8xBLmwRH7zUtTG
PXdl3E6obz1m2IKeqmnKq7X7n2IxPjR0IZSCNSVC/5+50ldOLB0lfHauf/dSQFJLuf6oVq8oYLoI
6+x5mKv1ZKwnXlgVBbC7mOncIN2Kk93I3G8zQ/VsH03Hvs/pjovsyfQmBGEeA89e0xhqeO+21rMj
GMVT7TBT3sycWvO1l/t9X2pnYB5xXwb382Y922WGfkNmqSZu99bsXURdYegFQ7myH69H3Kyzzd0I
MBsdSJFFpmyRqQw/NXLCMMOxRlgUZ8mMSTbVekGjHXhT4rlZ5Fr5L6YQTP3WNCa137+VNnlC2IZh
OnRTfiiYfJt8KlxmPa+5CwY2qw7MhazErMVf5OUutbyUqa9VqHo1/8fRkM9bmhevBf86L3VxNM1f
rzIosNrZDP8QsWAdpTrASB+iIvvbUij7Q0e5r7uwv9tEdr4ZabajJX3ZxL0amfIhN9ZxpYGi3wmg
YEaqAkb7eludJ23kf9FmtldyItZo5jey6/rFzh2mTLVB29rYRIvpPb/eeNanYUlWnodKsn4X97K/
XadZ2mYLG2Z9vLd3CPZ9s34ra3sIOvuu8OCOZ/PVVPkPpnmXzb+OeTpnNVAwN8Im8K089W2PLHG8
5q2mPLl9JEtc1XYy7vbrNnbImLzKCvWpQVaXe4/D6CG001j+gJDkcCRuqaQDbzOFVdhQqVUGPxLe
eS5Nikq0fV3H1Gi0XRZbTeiMzqfosZjJPjtso36qc/vANCwPdTXGJpJuiutkDfpvR1SPnkVrWm/B
33Lh8debcU1MtO0IquFsNdtDbu5vaGu3ULTN64akUwIBdDwI++zLLKhEPGsto/W+jm17PcyO2UUj
Y1VPkzHl8qeiGGcIufCdGiEiFDedHb2NWkbnqaOgZPM04p27GO5w7cCsssjLP3Us/r1m/Rgjmz+j
ZEWpBzlhy85r3y0v1rxyWag5Ik3oZ1LqWxI8w4V6djXA8QiFGcVE0zAwIVdOvJvme3YLeaItgrWZ
P5EyoxE6RupdqyxiGFFTbTVDw51xTutsdqRvw35XuvzNHrLOMa8e5pLByDRNr1vF8NPBtnCr1id/
IDyiI7yqR8/k5M6bnSWVa1SJbEhwK9k1z7Nghrk9ui3XNvklzY2Gx61YkV9lr/mTViINQoPzQAWm
cXn173J2mSjP68cgrL9WPX3IChOEqfXktQQBbdwIfHdjA4eTk1GjWVzzSnQsqfb7UWQlvevGLbiP
/4Za4srIFrJuPAoSPKKpp9cXh5zJ2UQOXLJsvmS3rRsemN6tjyx8OC+4v46bKT7g88lQDvBB0bBJ
C1G+3bk/VcD0S5v4nzQyhn0xGPdloDBvTOvnuF8wbxUo66anBSY/AAKPU4nJ3SYtPD1Of53W8b8C
OEU0pKJwLDwLWQ+I2uPsraoY617qkNKBjAkUPEaBT+g3xG5UZQpmlpRKJFKkKhpp6+trOhGFKFz7
sOzyQw0m0ZxorsRt/lYpfztg34xUxn5ie+f7JrIyM91YeQIXUd7+tUvHOlguCLUNqXjqG+2l1+az
7WYudVR5Qnt+vxZocqHQDj1+fSvz/dQh/ztDIiALmrZJJxx7u2stdMyT2i5suFseuOHFMsybTNag
Zt6bx7mrBsCmtUKJQj7mUBPfmdv8PkB5Q05GoyLHaeV7ANLNx2q7ux9XvNtm7sMrGKVKtk15sXDI
JG0/fGGth25DVOIYGWUjeju9ar/NNvDijuKVXxaVigElcm5uyhN0hZ2H1yAL1JvW/CM8x0x1T/9o
Ojupuz4gCLDM03yTx6msNMa92r0arZdBz96a/f+mHLlSU6p/22y/d5KpZzAM/0CxRUT92J+01ZE7
wPuxaEhXJgp3RPDcMZDnA6uQkrWMRMJd9v/mHOmEWZ7Jq7JZHjD0MYhtYec8JIZeQBTXkaX2UPRj
YxHbqd7r/1xVvzWNCdRDX07DW/eqKRwaWgkwpr2NbfJ+RVo3ZBG9McwGD6FfkSvk4QrBu1rWZ7Mb
+ku5ftXztsc5m7tQ7sbXZA57TGtXRc7u/0c8C/pdTGJp5WTsdcgm4psZymgczHRYzIdd8B3Lyf61
dbJI2DytqbWCyZXNPYryCWPtiquz219QbtaYumKGarcNeoboAtgti6XUcxlcysL5t2tUtOT0mFRC
HYpOM64qd477OUtHNf9r2PPcgSOFvj19TOCHOdLGkxo5KA34MZGnlyeLJc4zJfBfzBV5qDnQY5B0
QCsZNSR0tWAyGA5Y/JImcIlqCr60qvpb8YHMq9Ycc8PiB5J82i8zeC6A8ndbzp0z6PmcbnPwxs7h
pC8v5bIYnIm0E1r72U22Fgp9H0gbrfDwL4+TuVtAExA5j8yN0g5bnEnAQlLMOVyvsfudN6Imyp5A
pAEbVdE2rHaUx9nSHPU9YJK9DG9FQ/YTQ4h4ctnxSZrMQvtu9LjQd8gu3rAdtBoyqMXqyez34zA5
Nm2u/ulV6pPeF32OzJpIQ2hwRxTTzcAyMHaQx6ze8dkghI+p6r9F2X65eyVDmEfkiJb1x6z3buw2
OfhiICDUMlwGiyWPZI18mFmLeq51+bnGARYSlb8r2ri1ngq7un1g9nu9bv/RNiJ8HXs/5SO/aIy8
zrpl/6OTS90APdzEUmqxL2pohkMxdQisnKSYtosr9n+Li2sjcJqPGorqzX30BhqBXJ0Z4JQHAnko
DUgl5cukXHZOyN7AVVATw3RwppwZCsipZOaHxq7e5mR1AOe2XfOzZTdqw26PZn14y7r5cxfi4sH3
j7HxHVBSfWZG9+VkI7maixb16BAtrKbRjscxacdxiQuN8Hbrj2k2253Yze9ldp6XdSXAl3OqIToq
Wkiwi/d1u8uE/lwA0j3268ocb7os7AVDLC46hB4R6/34oHcAig3JfsjZecPyziOUlVL01Ovrq9Ei
IzUy490DXDxO/Pmri22KDcQr09NDP7K21pTMSNB0jqIncnmbm9Bfkd5Y+TCcPKt7c6vxDvxFnax1
gOjgrCzzisVVHng5tnhvXTalVnUaDJmMNyyva8QmiVmI2GiENRhq/f5T17e3CicI+RLUqdk83U3m
8l3nr7CY/tr+iHFGTWWEYfdk68zLBOKhy0wqwu0eyPEKjffkkcBeH1I2VV26DtsPBMEJQS5n1Hwe
LOeql1qNFYZJkSHgVpGEzoJk04tEWnzq7JDcGMj/rwJ599rucNp2yVTAsxUr3cJDmrrsB+nx9s0b
VfE6fK/ziKO1Yww4Z9pyI04C73YMbjyfRxSA41vrz1eI3Dol7JLN/tGGp3Nu2GtV2Z6drRm/J7lN
wJt0uNpBfWes3RjZctovVpUTghvYhD1ZP56/+Hd7Ja4qZ2c/dIGTzIyJYeOsrJI0iMU7bjKcR/tC
Z+z/XazBStxKv/rsTkIB5TVyVgYEcsm5VLl+D06ek7k1N0AnJ2Js1gbQqvSuuhCk05U6xZtQ+hnl
2J1eIQvYguZIisSvkVEy1Tbnc2HRSU91iJBIJExJgeF36LohYdtRIGugAziGRK/RYOVD9D/Gzms3
cmXN0q8y2Pc8wwh6oE9fpPeplClJdUNIKhVt0Afd0/eXdc40+nQDMwNsFLZQKplMMvibtb41e2W1
JejBoNiwFxoN3UNuOe9Ocp/tqUtXoVv2KvsNEeXviM002yZO7V5hf2Kdum2hrDBnRlHWeGJTRQgy
mBsZpDTsynHeAO9wTng0H+t7cYiK4+dQElgINLFhnayO1aPWbbRX98vFycxL1vHAywRFoT0Yak02
HkLKQKwGyAQwGtU5tHnckHDt14m9vPt1y+k1i4x2qfucneyUvJW5VWzncUTjVZvnyuwJCY483rXg
RgWBjxbaiG54HntjirdD4TUs2x1mKEJhs2JPJU6H0I4fBQEhXooUnfnjIWydZxxP9trO1S3yhrdO
sctilEYCnd3xnFXNqimCDUGNiH5Nogpl2zJMea6cC1CdH9qoaOH8CPc2a16ruOQTPnH03/QqBmvq
EcTZgvPjLZYSVAdryAL5/8r0N3OWvLcDJp9x5BpH/hFes655iavgBqacdHNL4Tc7155/brPPvsJF
4qBo6Fp1rWR8wcWLudo3zVXdZ8EB4QBHR7pXHS94khM9hcqfkQIs82CIm2VZ2Ux63QGkvCAmxPGp
ldxNQpyatHdooACDudO1iOi74zn4bAVjQaABCUMZe9HG8VPBDbEiHkMxGIp27VDaKySXiur2XksQ
Xu0k3uPUTW8BQtglJNN8OchiPXT1GVk5RuYkoPKfJUNIGR4R4JvrtrBMluXc/qaHDbVCopzHn6Sc
8XzhdsKWzVuHQDZdTV5zpVT8Lqw43yfdq5b4OEeLSQs9/X0T+64SbNcx1OS00189etoMWPeIho2s
qa+gqiDUKsKdi+rLJPVpgZzJoQTJv8dAAC65a5TKIoP/BXhT9ls5h+vOTmHYMvttuS2ZCvYP7c6M
DbVIav0S1QoOIn2W1V8NWjtn9K4yasndZpWDcP3Gw+umQhfPdLyJyVmH/k0M30xwH11xDajXkdG2
KLDLd/M7aCAuDn45mpHnwUkueSVBObnGqyv3ZcVeNrSRvJSW+p0lM9IWPZ37NmiOwhq/ekHOBtor
Js3d95in1EQWc6c5/8IaotYZDeSyUCzxbaEOkOxdGExBv9aa13Y8G8jX+daBuwwIuBtprwvlM/A0
VLgqvCcaD5cVJ4QKd8YPFkQPqSOcJcIM5kJ3cwBHdjI6O6dmA5Wr4hrWxUM+OubOa3/hsg35ddMB
J4ip32BKIIQxefpx9iPO45NM0rGGNn4yTGrmhiPOy4ZkFWlcIRaDq36KVpOtGR0Yn/mk3gzF+CBJ
xuc6ADZsOj8T23ss0MizUERfr6ZvpWmhnfzohgfl0BMRaYLtmwsPI/6iNuN3m73iQhIOUs82zr/Y
OkZptKbnfXcD90G7LkjBYD+50a95oj1mEusUqlmGBCa4gbdsxuzRKuNuLWuX5juPFu7w4Lr1IcTf
s7hfOkzMhm0eIF0jW4RJfL4ajc5bjzhBFq0e781iWCOXnn7ZhFagzkJ9SwZBF1XNiqVxtHTHTybc
i1pnP1CUZawZkt86Lth3zIiMnXjfRAhrSW/G28rGm7EfAZoBewIeO2hsJ4Totr81lffYoczdWBJ0
YH1XgCAAldEM634iQa9Xv4Ywx5mgCtbPdtygK9jg+hDDG8+NRRd0zPnxKcT2UG9MFPOM1X/j3/4t
jG1lmUhh3buEzjmHCCAX01j8xGd0G13m5CGSmKF8rkPXXcbWfS/V4FmpDS9Dk4o3mBQznohl+102
g1ghbiE2ocxWEhoxnHFiY5t0eqz3OPF60KIzIq5APAH/f8k/ereKlmXJBNRpOcb6hrwKzUgqn7yL
iAiTnazwNk3FWz2HV66ifkX7qtYEwCDzr4tlIKl3+6jGZUAmYCXZ5w5zRxAhOgMmmynXCdKI8S79
iEW5d03vOxuROlY9Jyi5optc+5s7FwRTbU3zrInRdeKPpCNaJvAnQqGG2xA0MSn2+lKXxvtYu99B
kgEIKEWGiYI4dGneGnfGzFvpVe3amybm5Zix4kS1YJo06PXQogqfJdls3On2DU3ALSx5CXtu1Snm
GBV1ufe78TJiUuStCoozLWDP6gMgExZggjOh7dFNe8Ov0KlpKHTj82ufjcZ4Htsw28TjjP2vejAJ
ZUMMzzAoDd6SpGyOI2r0tGUB2TX0ieZH52bfsc/Ca7Q3poArOX9MOKy0PHPWe5seJgGdqxPjS254
EnENBjV3eG4NAUw0H9WaO4EV+EoZHS6mOv6BuZX5JBv4+7f2XPmjKrzT4LTeeuI0WI5R8DBAB0R6
tfdiWoI4AIYq2uDIk410eRV/Wj72A/AikYXwhxPh2Gaq2jg521w5dGunKXZda160a2F1K1484KXI
11s8LwzBWREyxW7RiHpm95nSc+IyefFMuHyNI39A/NxlsutWZIWMa96QGeflpun4LWnvdviKF/ze
w9rJ+jMam/ofRJTW2TWa9b/tZyD+6peqFzUxEJ1LXTm+gtXltfBngcRgqWpqhX7obn5bxWv7Tgwh
BhXrd0H74neJuRpc5BeZjc8vwuGugjWCIpaGtnsrrdEhCagiWJWsXgqa4E0xcFv4Thrhqdiyvk+2
aFPBdeAzRRgllz7Cy4lGXBko52WBqaeABOGWZ1klv7Ny+ka2f1E2Jp+INLIobC9drx/zNr36hUuh
hWuOFEdMTlKohY2fG7nS/XZHuDwkm8rLaUutjtQhH+CCdhCkWSU7ewJipuDgm6raMtCB0r0I/Xkd
ltH3RHLZyovGHzahU2WDf1GhGhimdMtx9JDbQFH9ngQeBlpGdk2MhhhobxuVKidw2mMdZ/HztxS0
tC9ky5LPsuuznWVUSM/b0lm3HlaROisQCTsfbHU6yEmS5duQN2sPKVIypd2qnspg10uKFliQ+MAE
mW0xEVoL14EDrJSxCthpg10pFlVhwfyUTrqO61+9O3/47KyJZPwWlmwWtD0IhBwQY37NvQGZjGKv
wcsxefGyGbp4DTUk8HgzBHLdFd27AsxFG1A59rfoMiTAqfvmThhpUd41WxML46VE6+7mXs/j1k/X
E1BsZUTB3ooKdsQ5sqCpncN9rrNLjQV2xdbs1HJ0RcJQ57Iivyx2/fgwNHb/GOdYcQ1WDXSDwdqo
zXYLO2Rf1bALgorgoqmFc+Ro48c8KEabtXrtVD+/WAh7ODJUQiCpUclhbTBG28i2eyVp6GAkKnwL
jsSo1NtMh/ZhOvj5KntqLKv5yFP/IdEqPYafPbQLHMtYQ5HLiD0JXKhHjOsIyrhSBmKiIszXGHs2
qLSik66DZQfC4GC3jkAeEot14aSXUqschgIruRivLTia11jDUeaFtyjTjavlMOkWZXGNLPBzvu7j
JSx3tWWkNGcNW6+EJ1A+o5GIRxMlq2tB4o1QhwtR7XGnf6LZD/iZnBd6dYgyrJqz2lS8YtomJPcm
hFOdIsxhKw2RHGCanx4dN3/uHFr0Ed2+KrMruHw+GMfHpiiGZzITyDid0f2AOEWqn7jt0Yvds0nn
c0J4tSTY0DjnATUPo1Pr2JAyN1b604IUPZIxtfMVE/2mV+alkRSgCJ54KEYY8/EwZEtkxvNZmrQU
xjy96OF2R9hkqf06gwN+YkSARXkITqpWXO22scVhmqwaD1uU0WXjNmYDPUo5L6dOdadS2F8RAfc7
w8qIfy9D+1SiAFoo336wGqgpr7EbtTeWKfG6lnm/JkkBxos286cYyXyROZgSkqB4HGmLa1KvGM26
wVGO7FK9euQlaNv4WArFSTo8J3Qx13z27AsmhoOhg+eZ2/A4M2rLRbjL2WRDF0YTrUN0xrgr9UOD
vxhrGIsrjEkf5FxdbacfgeqSeDwoJD530CX0oXDltQxMkH+zbLGti5tbNWUIsy00QBckFSETqPDL
1z+dmtOBoJ5DSR+5KNsq2Js+CC3UkxEx4zl7d7cdLoXrPCdNEZ6USIimiuL3JmU9BJSfnm0GizV5
Pl+ztRmqtUg228bZtg6DiRgGPlvI6Q08yQN57vkx6LqlFTLIMS4D7uAyE8NWhEgviXH96tV806qe
T2nJOd8liozuyVonSKmbEcxT7HNJSsOb9pFL6AeLW+BrvwFo1Qe3YLarqRS3ohwVSvzxrSnD9Org
V9uMTtHCRShzf235RbfDPYvmWXr1I30rc1cbAmNrFp/wSQaO58C/bGbD/IScUxyJ8HtP7cJaQhRq
tyrQd7B0gLlPvsGN+hFKVCAkep8G3ouHUIWMK2JRrKby7n7wOWHDJLLXUX3itjcHmjsC14yHoMCQ
ZbbNsc/iC1VYeMnDUwJO4AQjLDsmFNu8v+4OC+xKmPHPcMifIo2hCNw1hAuHiAxFuLmZ04kkpv5h
mU1/jMVbNwkFU2vQr5l1z6U0Q6y9TOS9kJ7ElN0ZQOu6wG+8ROHW7d0gpT8rq0NROvrcd/Z4c4qY
ega0VzxSjjcBXSbOWXb11QChwWZFWZh2f+orb8fjUJ7F4LePWND3aKcOkhmnNYvy5z0X23v3/C+8
R/bVNKASQI4Tu35IsysDxhQ65Zq4soCt98idWji/gEXXu8AiX5z6/TF0iuI0ILqBIUGyJqPNH8E9
FAv3/LzyymzaOsPsXX2TCxIGjAA4M4+rvmm/e1u8snD3907elCvhM2VPnLswPkXoNaPIrpC4+FMV
XZGb/erCQmylm52rbo6u3vSrkYZ5M0qxKjSxh3JmzhCXWhwbg5wfRQm8mNXd01WWN4aDvyZl5Y+j
EdGlBVOPsWhA3Cw3Rhbhl+rS5yqA0lIHLYJwA2wAz06eOIci+yYhK91R+KXYAY3iks3H6O5o9Z0O
IQz176KwouESpNUxM/ofrLP6XeLbWzNVwUHePYwBEnE6tnRp5TOSA0CNHUVdzSW3/Z1146JoLCaA
6a+qHYajayaUxJ1Pjl3IaC+2jOFKGvhv02268+BY5jOEB/wns8U0PJK7e0rK3oF0tGB0Sb3oNqwY
LTXthQG/azJnQbI2SnonxyDIvnTlhshlbQQwy4yh/qpPbevqEnM+9fHj5BWP+GMQjqJmpiTPtoTU
UF7/Y6jJsO8uSBVthE23CRdCsvNmOHXBfKg2vg+7E7jAQGCD8ZLcV6mzXzfo4HiWdZ1tnjr/2nqg
XCBNQRdNbp3XB9c/14oA2Lr/4+R0tIMSy3iRLf8DUuODJ9IGYoq/LFzD2rD+/pQWZ5XohN7LxBsO
ZA8i1IgHJvMlytIpRh5r8RQKonyP6DunCp3vu6txOpALQuKzv0LnY/0osT/N5l2AAmHzSSOq7nvr
MZo8+UVpVMmqP9gVWScmLDEQcVzbsx3MH+Ax76kIkWa3r77bAEt+0wMYchvR3PIp/VHPxaKcTThl
bOaXbqXfU2t8TXWIE7L0ngaCPw/zjDTBHb5QIn6CgzK3gh3LAoV7tk5z0e7nId3NQjkH/Mpi2w3W
+5g2WPq88kDFMK/CynwaNCY/UTvlyfMZvYpBdmvfjl7lSBaPVTJAkoq1lcIq5YEOweo1tEuqzXbR
kTrHveGm2zQ2fDgr1XPcVyhSy7BjHKUa9GNTcPzzB6bU9VBCX5ZBZL00moFelvfJSYXlocolnkED
HYaaw2bdjyQHmGZb8V0qd58Z7OPC1EZr2kmkjV0wHnqxl6hTdqGbsL6781DMAC9rCZkFDTETWvj/
asGk+MXNUzSZY/Kg206Q1mQwDhHF25gP/tb2f3UujxbUK2DzZPAQDI2DqYC8q5o56FR0LjgkzDI1
/26XFclTlxsV+RfZ+9Ro46GuODzDMTzpvngiPPwuzB1t4mgS8h/NhwR0WhTP2VF2xZfvj+a+EBEI
Feaufdvv2gD4QNrDxLMiJvJFw0KPmKdtwHT5MrWyRpXnj0e3Y4Vl99GxjdFe153ID72sf3Nm67zP
XmxdxoQJ0p90dnAYI/FtByjtWTE5yzCourXdjYxby8sY+v1Dhj4UZ/a2JoiTdSSeXRiFiFqQ+0fk
FOzi2vkZdpFiWG2a5xj5Nfk0G5Hje/UdBCcItuMc6D8WrWCC7Nfou3aoOCKO8nnDr5kZrMYx/tkJ
79XwWMIQWYJHMaKo7yK/vqq+fwXYR4fgbMhh6z+9AB0Ompb8WWH1pPEV0cE1y1OqaSYiEnRvdndg
u4zBrklPSvdf7jB8FDmgUCbJwwNq77Hv+ueBenaqm3HAVCmedVW4BJc51kkP/TFt0c0TGDQAmdHW
c94fasbUaBVaZFZimK+hzzMX275YO3YColA0cuWFMKUxSKLLH033WuCtWo64TdI+sxj7SgNdqkuy
cFx9kjnJpa2DfTHW9OTauIfLGPFH66OUQafG/R575xZZFoidn7EKiW7smq2t/X6fk0G7Ep6L9t8H
HJ5bnDxuQHzR6G1HdKBoqWqFhy9bdNbNnGbQ7g6Dbr9x3W07Fetu6pxVz8DyMmTWgxoS+wn4PevY
YT6VUUtZOO9V7XmrYBbjQ+f45UYCRkTggITLy35a1AqXmSQWqjpH/3DgKOOigEvU8hBeIHi6DibS
3XK6n+N9Pxx8/GDUUtEhEPEGOMzDMMQIStLpwkKYqVCDs8UI3ebEcu3QuIa7ouytD34NTVQ6Si0z
k/Y2IaF7j2ekPuk0KbeW4NvalWDq2tb5CaxHtADspLbQExDRjFb1ACytfhgz3LVeJJ+ERtZhpzgf
dBImR+h3PD2nyUKNkJlHNI0auKZ46PtSHazilhVTeYzMu42r1vcFfrc1bUXW8FyQUD48ezEZd12G
DsvL3Z9OmeL5StsDwXCriWH73sUDMatUHWmFuVzM/NX0YAQ4WbYD6V8gh2cpcC8e3Lk40Mqbe5Kw
rI2t1YcSTn5yHUvsSXHd9gMbTpBLLCDdkXwi0sWBB3jjIi9QyFjBSWv4ck4XXpKAGw+RB3F7+OPO
NFT+qgkizbpBzKvKIoyQRgqnYE1z0Xkf2kqeGA3pzRx3y4b10xlL682xzfL5Ho9LV3lCGoOIoioQ
XRW62o1d9VJoAqfcKeDEE2F8jMvqV4IpHhoPBI1+xFCRWd6NgUF0UK75zhaBSaoZn9Ipr59diW0A
WXw5mcMuN9RB9TWtUFRdplBc/LZzv6bslKNkldnMQjk626prj/3cPWDMhg4xyFdmgbuCQVeGx5P5
P0DfxnX2ozdcCYE5lnW6n6eg3kZUvEu8hx4dxNFiG8qFouXBFP0ulULfFEVq54mnNu+dgyB729I0
MWKwMLzH0UllDvi+nipDjaq9uUgP8LFrZBoh5r0qgIlgBGvNGQFWKpjOf/6wiLld0fR1OzvbuQpg
G5GtwCFN5guOirhXFWMXkuef3bABc9Huy5TINbMR09mNzBT3clLTC7I6qGtkUYS/nrCOb2WGXM13
o+mSW2a/F7zANrpFfEsOt7Isk/OfP8Km2Ya5O+wpRNQpLWaUUCmWeDyWZC2k3l4p/PZqUtPS19HI
6D1/wN4QHnWqX0y3tU5h0p8ncvR2JHXHO/Kgfpt2623zETz+bGDp7My0/sHglgehd9RRFfzUup4W
Ef8i8dQx7O7CYjawm3v+IQRmqMUVVPCxprIc7sNmAAVrNKBM5m1fnFqHfMEprw6yUg2jYfioNvZw
PFkAEQ2KTTzSwzJhbxg30ylEatEPUblC52zBySmDbVDA0Amj4NmGtfqUGWKNG/wN2QAIUpxXh4aQ
9LW3IPDCvAiD6c7g+3IxzeR4hAhCOXzo2927Kb63D30eZo9itCJQkn3LwAvwgQ3EcHL4dCryiEmz
RRRKbaQbvA3xaszsZ7d0nyd82ct4sqNDcm/+SaQ/Bo1IABOYYqNsvNNSVdHKH5tj4A5ltIC4lsQH
cr0HaGmQfbwcul3iteaesrVe3ZWgTjGvZ8d+noNheiK22sIkObsPXov5Pmz0PkSpvNX+OL21ZvYM
HV3cXHnE0tMewhr2KNO/epe5HFBxNfZLu0E9xrNpRIImsDO7QXxgOBxhtQLWHeB7eDMF2paR5yZ6
GJJPGE48dAoX0qryk4uqx/ipHfQAAg7Ub2tNKI8DZLpMS3/R8YtdYGLpaR1drGSdvjD8R3FHKPeP
CrXRmS+xk075G4dbtgHodhcclOMlJ/ZYFvUKIjc3UtrPzUq7JhJc9+4CcfJ2YQ0wBpAjHaY6wRRp
3z0BmMc3hE7H4PzC1yG/J77WMWB/hZNUtvxhet74SqPLFyzXcW93W5mO6tlmpTTEXFqlyYubabY9
eeWh4IxSWDxawGq9J3iVOLEi4uDP1ACI2bdN2aHJALiCwJ1s6H6ysaz1z7MgYS9mvnfqpjsiZ0LL
kiJuDtljr4nQIRdz6rJVETvRUsOcPIR5RC7oCBsBK+1hDjEeIjknny1s8NIGN9LaxXtVbdrebX4G
89DgYDBJZbPK9mcDaMvHce8J6DQp0LZlnIItiqxxxNcqnJ+Y2MEg9v7NnKEwyRmM0qgTxlROKQlV
cWPEYJX7hv+szpr6HRCu3jse3JSR2CWLloNHrTfTDNRIy33WElpw+3XGSFVWhd+SEDEPLjsTgdHd
57GHKj7PH6ZCVVeQ/eYtiuwNY5RN4ITVczR0dN133VmN7jatvfTRwDJRyDCFycW2tntG8CffIdgf
Wbl7z0IZP2xtvgbSaB+QMEFPwfNTtNLbdyXKUhEG6bFqgXdGDgGzzlif59wyXu4iuGVn+9/N5Jnn
IOj1Ki0cks6EAE446CeFx4R6lKfelBqXJIk5JNr0NA4pTlPE4Bff5LEo/AY134ydzMYtP385Uoql
gJn0PjT4rROeQ0lWwlkimHHdgBtYYrRAaZGG0w8JYQRVVGuI+Prnj2AKfoQCTTAbWHMlTbKUeLju
DBStVDL+CrQgmy2kC4eMBcI1BO1NIm64HwYSC3A3pSgeUEMYrIHXVZ8NewJs9z4bqEfuCiYkNE+s
i1i4lwECQlb4286Cd2ho7o+eTnDvTtBnZP+NQql9qmI4feybDpGdyJU9VPU7KQbs7HwPLF0nqRDx
OdWD9g9tMhuAqL+15+SfSZyQ+XlHHXnaGnYucQ+bqkxxb7bGPe2++sWYoz0MmV+t0e71DxGYorWD
aWuLDgTLfybLFy5/eLzO82QpYz263Iyj1iP3eZztRV7aN4GDaJFKO9giOJJnCWypt8vgaPoHy56s
M3vW6jTLaRckDrIsn2doZFjn2Oo+HHIgntmf4W6pp9M0F8HKmkSwp63EVju6n1PqWRszGh69gZdN
ujXDQoWx1uv1p3sf6DQFAAg/JRbAmcDGebBAll2txofWO1tS1ccelTRqViqHmCkbcp8XCukvhZNm
2yiqRIgLgk3sNaltQG6gg1ayMa92zViaooEtLRGB3Uf3nTgDgnKavZunx73LcvrcAyZamO1DGUtY
SoaL9kLAu2rb5AZJYtrJqkALhBuYRvUipggqWFvTjTgkyQlAU2UcfDt24T72HMIIxtg+IulZmE0I
uomyczObXX9JZDscRR8/FGX6K4/grk+2T4VCx4xFcEI40JjrFDnoyrGSvSorJvdpy0MYVYBV22xQ
R3+LXnJATZqT2DeraFMmekd0JQo8K82nzR8OP36u+tTBJmIPh5UTzcKh8okbnUIaQPySj4VOXxxz
DJ4D5KGM5hubcrnVbPOliYBCIF6DfIk+ZGSytsIwdtenYeP2mlg+oITZcbrGq5aPGIRXv8G+pMcO
OcrC1TJ+ZpYk8NaDTzRFdvE9J6TvitUGv/tas4f7U+P4EoAA8Xqs3czZOhpNjfrp/n/Ae1/10Ka7
zexxog8CuLVh8Lwyc5AYGkvkwaRsp2gI2RLhXewT9CzSYS2RhaBuA9h1oinPOEraQ2BJ3k5zDzVB
PUqrJJbD7q4SRCgGO3yts5XstFlfqt99lX52I7xkz44RGInmaPQT1nJ+lEPh9humt7uoMto3p0dK
Z8wW1H+H07SKdHHQqljLUvcP8ZAYePxTzOOocRILBqYxH2YJgyaIS28pqjk8lCHz3NYGR0MU2HyI
tIfJdWbq2/kpM8uGaXCKnU5SI3wUDVKTbiw/WCEUJxQq9cZgMHpKuG2OqWk6G9k31SMW9L2v6s8O
PMtXrc4ZR/6zabo3kKvJdRThzxAl6J6gi1ejrDqcS127T0H3r/oeLkLSNB4zCbgITmO2Fy2C+uZJ
6xcKdvFshu2ecJFyYxW1u07Kzn/uv6fZcXdenCcLYRQvZaHnF2QHOMfK7jwbWblx2zn6fwSsiP+Z
deI5NFouKeIWMUnBf8s64cUzTNP3i50jsQfW9p0FVzG8zxpZr+puevXnCHq0HT3i1KdqnNu3lHp4
qe9FaoAR4ETTzBa8yj2gYZgBNaqbXsBV4Wz/E97xv/8lZqr993/j46+yoq2I4u6/ffjv5+SrKdvy
d/dv93/2n5/2r//o37ff5eWD8eD/9ZOeS8V///1T/uXL8t3/+dOtPrqPf/lgXXRJN900j93H71bn
3Z8fIfou75/5//uX/+v7z1d5nqrvv//1Bcq0u381EsiLv/75V/tff/9LeITA/Gd00f3r//Mv77/j
3/+6fFcf+f/4/O+Ptvv7X77/t3sEpkfdEliEGVl8peH7z9+YfyPmAEqddAnt8kyLMNaibLr4739Z
5t9scnX9gMUnCifpc820pb7/lXT/Ztk+uETHtaQlbSn/+j+/9z8jlf7xhvE6/PPj/xqx5AX/mhtm
EFTl2YRWWffEkf+SKJISVxDBVWt2Xu40t1bV+krYn9oPTVXjuYI5lYDH7TE9DV4vfoza9EuePK2x
xdxhwQw1UX2HjQp3SQzVuRaGu6mrrj4plbirzJmyzwFH6M7PqCYXLAf67xx/zRpDGSSQQcvVULMm
Camiv0A2muAC0vYSl8ADCvJIX21blWfyXu9cGCA2vgqjpzmnokYsZX5nAzkiqT01ADAJkd6hS8tu
Abz8Q+P42SUdeJDhxqjB0iLMJ8vB9cQX8mdzlao8/5ydMX2XadY4a7e03NVASPcRjkQKoyFx/QSQ
nFEcnMKyD4UMqoOb1fJYgNV8HWKRv5Bii1mzG4IMTaUtCm/FL8C+oEYf8CjnkaAErWPjXeLYZcTB
wLteNOVMKLajmQS2SSY4jQrv0Z8tyMJKOtGLVl4OJbtEZrWyY4sOAKnKEdWDQLeTw1kLvQwrOjZe
fyvrNnlMek+9WqPEoGmLiBbeVvpXNncmtjU1l8vIQNsK43FaE7ZmPOiM2TQUG/+1tEX9cxorgh4T
+B9oboTJetWhnMFXbyU6WIy2N256Mcl3YGNku+uy7Va+Ls2fUeBzwssSLCsKquqxp2h56HNkv5Aj
R2yoEQfutHZVjsUd3QQ4La8mhhKRm0B46zRKfNS+xII/RUFHn9ffVfxyyF/tIdePWVc0NyANkNRm
4WBpMDOrgx/F3joBV8y0MZvkNmUhcWJVii/FGEloWfakkyCBZYWLFyucDqCSoy1hz0O5ztG+cBY6
Oq6WBEGQ4GM0Pdk5mM8QaQcBah0PCXLS1d53HSEbWCDAKZGGuGDcUS/fe9vWL21FYTKav8uW130R
WQHJF8KyrvAW9Gr0C8fBnALcYYmvPtx62myOGP9BVk3V4H3WVWm/JfyrcxoH7Wc2ILoBv+iosxd2
6NC6QbbMD5TNyJDnI4d82MuGNIB2QoOYYCslCFGgVHSQ9qhqrPZ2Y3n7pmogUuUThgvl5Oh3Y7sM
iTcB4rRMBnw5xMJMw4ade49qOzZKUB1dBBjGjCg1Zhc9ZWKJepMH0lyLbsJCn7KKbjFPS9tc+lA1
Xr0GyDCGC8cNlmRp2zZtpkXnH+AorjZqgETDAF+/+7wTO/h6PYUB/3srbYKVF3HdVMdB+rW4GUHR
oVIe62szOM4zklgc50btJ8euUQFrABtDZGbTT63hiGbJxvMjEW7zYuh+ew2i5aaJIedKERh3dLX0
7t1IIMHdDnMJszCSPfAAo+AzSa0ofyEhZDZsj4nYlJ03Pgd97P4K2lk6+zKJfHAxjCde88SvW7o4
H5gS1o7gRuxyM2w0R3O6ZD1rQI3sI4YXCclFyzAqcfRSSlkMt9xSoXPR3JQQk9HIp2YysMUYY/1d
azK3aL8sC7VTNrwUmW7eS1epvRE4xaXGQDMt6lG6jw7xEk9KaQfyA1vu5yqqy+8ohps+90ZVnlo1
ugck3+h+vPhO2YZGkF3N2mZ1CgUxuRooibL1zEwPDSpnLW77MLb3Opv4kWhjWR+zQmueYe6U3wle
4rfO8v0bREvrCEbf/2K1qX50jiq+LA+8B0t67aKosWgBlwajiGOd9EggPHb24yape7SqvepHZscs
i7e2PdBrlWGCkA7eAtt87YsA/ZkEbUac0Dx/CZYrxj4wPfsV4Zs4YmYglIbHonflyWGif7Syt6a1
aoZGeYQtP+5BujlNxUnhOpWC3ue38X5C7PQRKfs/mDuz7bhxLdt+Ec9gA3avCoWCamxJtmXZfuGw
M9PsSbBvvr4mT9U4V0aJwVHxdB9TmUkESGAD2Fh7Lo0KrFAa5sEwDcs7GHnSgcZ3ERhyFWRE9yg4
asDQFL9wHZ8NC6cIkPxkH4fVAScSBucmbBoyXDBcKBRLlAJaiPLQvsV9jftQZ0pTSony8nvWFUkd
hJOvPdgOO/DroRzwcHT02iUyuBKdFHQJat4i20hOQOktkF29jXwF3Da+arMFiRE5Goc/VMhY0VLH
v9j1t95uqx+2JXGidg2YEwX1Q7GuZa/YCWpgBTAi6rrY/UX+qP0ZTb71nfQf7JzYogQuiceqvrLZ
r/7MSUV8NowGIE48sEZcpxSAURtKbgB1QraAZzGT1v6Of1r5K+l6YsVYtBoXiHUS/krnUpgfuaTP
56tFb6a/B+7toCUUswfHyFz+MaSgiIQjxoT4rnUop3aK37ND5bc3rUpia7KOup7Ma4pdRyvUkMDF
YsLzVxTi/KEJy+qn3Ypl4K4paT4vHVHmGnyAWMUoXLX73MMdU22AWDtJx/nLoKZldTAQxhO3HDm7
BH0t5cuXvvpUR4P7Gvm9c9voa6FmlHILF4G1WNJa/qrLRXZXhWi58PUtDlb9nI2HstNxy0gRy4OX
Gbya/6Lh/HaAxeoda9eYjjimLXcFwwAcUTahyJUORhCRiB+1aYYwbEP0ceqZwyNcQNhKvlP8TN06
vHXHBTZ+l3LPZkWrL+NifIa4CqBvpUAuXZ88CLDwH4ou1h7NkbIaSAuYBdoVKY1ZNMl1VlJmUzoN
lRddk0YfbCcx78Y8yj66bqJ/ws3YzQ6jZy+34VLioTFUMkwOVtOib5wXTlpVvYw3tdYU3yKnzm8p
4ZKn1pPmbTdwVrcTRBiJy2Vc7OdMZIpn9Qm9ILUFXR7hPxSaDUKYiHVtopq67P+Kxdx+tDh/HXRI
oo9i6csXgbGPxzbKaH6P5sKtDhX7BiWX6J+s1i5D6JaRBpRHc1/7tAZSUIv8rihNalW5urO44POH
exYYZCS6JnCziibk/doYTx/suCSTtLTCeOgZzDccZ8F1hFF+Y/Ze8mOOO+2fBffi7srSJ1jiGYIB
Ex7nKZ7CBBijg/LNztLloy3hanbC4kqAjJb5HTrz9FwZPXbvZVN9rGwnfGwi1/5YtXN+wguqBx8G
C9gVckE4bmQfDEPjps8fWwx6BwrSCt27RduzyprTEK8RLn2urbiyuW4W8w1KK8lVfm//cKlOffBy
yW/qfVjmVpjoBylb5E+GzXi78tjMkM01h9WjwEqs702cuh+dIexvBVu4A6PB/1R5SzkfrL63nyrG
ccQOJ0b61flxQ2IK8+/RqMS9gX79u08Od77DbF5Pg0QrEnIZVVWCIdP18tWxvPjrCjlrbypdFr8j
TVonAxZpQN3jjCmlIbMQlxMDI4EFrD/Oc6IZvpo2dC5A7jPfNeuW4moZe9kdbHOyn0ZXzgt3mBmL
Cpkt3MTyouOGIWSbj50Cni/lUSyyCEbBTdAAqhmEL+gy8JWajhLNaO/nnHO1Ew/ZJ6qNjI81QLID
m+TotpZAFf1q0quVPEFNRy29gSx+PdxOqwkb6DFySHaXxPDUhhrrMGp+5ZVP2fz6K3L4a7H1NHer
/VyqD2GEvc7IojBS9wLnZhwd9JRArm9zK2QJs2KKrPq+gUPqeN1A3XqL6r8nVfeJ7DcQj3Iy64CV
iZqAhJySBUCi+9WwQ0v+tkUIGpiPS/2u4UfomRgmPphmcx4A4SR4I/YSvwFWdeRGSALHu170LJBh
CzhZ19qH3mlCDosdlz/NTI1kadRc8CBkotiiEA8LEhDqNOPiKZKOeClEn33CbYQSNdGgCAdek4tv
XtSOt/GsT9Se1SJwI097HBmh9y0uSC9pRKGVASjWuCIiut+twQFNhlhMyyG3Lpg8Dk6pP0HZbvVP
dSP6T35aMQzdbjiFHWlZ35kbGI+Cq3K8MDvq3BYoxX5WRZ+zyZHhk5GXzpfFipeXuI0BPyHZjq9q
NraHcnZ60nZwCckMtyTVkwk8c+Fn7YvJMlZctZPMv/m2JahEw8qiCResZ9YCbOoXu2MNj4hZnqL1
LCxnfm2KEqC48EHoaFqY3VduXVwXXEkis8nih1VmjSkOZ9rveuz5GGOU4Yka8nVJbjLnU1QBrrnl
qmmWVHYUoMTtZF7dLBDqXfX2ggOUL9IvRkYYZxuR3OK7Gd62BV6AV5oLWhegYXHNYTTBdMezHssV
4OynBuebLA+fW3Nsv8xxFMJK6QoWudmBcBY62bdJLtVtYTE2DqkxeB9lBm6GMVihkZCQeodDRjLy
QyLk+CEy9OhDvVSRDKqaG54rKxbD/bJGNRA+UnwgxIPQcWM7/dL2AllwMifuBzjOODGm5iQeLA5f
9+U8paj5+oU0HO4Ftu6iX4zn7DeUzZlC93r8FWpcOIEioiCOQ9FPuxpKCuhtm7pU7oO968SQ7peh
WnUrvotoibNmJH86CBrplljz/0XL+qkjY9QP1P8n1B7mVfYKEsOPUM1TcTE3w/DTzgzzGWnXhFDb
8MSNU6bjt9SrXPdgsUqQCc6axzisQuokSW3CwdCGtdSd2vXTInXquzSf8slWs0iW4wQChK24oayO
C9LEX67Hyl2eTFtvHwQ3p7d6Q9Sy7PXw/H9PcL2flfoj17WV3fr/MHVluucyVx/mn2Xxs3mbu1r/
h/9OXXGm/BcSHxMPZMMiQeL9J3Xlm/wL0xMWKS0Ms4VDfup/Ulem9y9buJ7j8e9R7XO3+J/Ulf8v
kl3ozF1StCS0bc/5v6Su3ktceSb+hn8mrkDiTI1VoxNpnBzIbZUV36RVctJ+8x7eyYytNsT/z3H3
v/Ni6+OVbGyZcgLL9EwGIkrlAyxQ7iXyGfQvu3/f6HasfXm377Zi/tmJ2KzcQbauXHO+XEjkrdd9
i4sKhIRsKRgK+tpe7KcOO4psp19br41k49t8nzmlduUQcoJY80FljaYh72PQU8v1+fdmrA9678Xp
fzZQd2kTi3yugilr/CHoesNpA5v9wXdmehfeGZE9/gOHJvqi5cARrcXpWKhlnMpbXZjN1/M/Y6Ob
+ppsf5PW1KhVEkL0rOWS6/CDnVagBN10LnZNmd/vpuoOHg+djQetWwUcoIfP5egZv9O89sTB4Tj+
P+GIWPJ+enZjEOrrsHnTi0mCYIgd1AbIEdATyzj3Hrlpph65aMZlx2t961UpGeCOZZ+MQ8UJtzOG
R6+W45O9lOb9+Q+x1YX172+6UCWyG7pmLf5pEvGSzaB7Tin2dgKNJSCm0/lWtvqw/v1NK3rkx6bj
hRVn0I6USW0j0M3L5NNlT1diAY5SJbyLlEWagPNcGxJEWuw2TnM8/3xj6yUpYcAA3SNmrq4Ch1KM
ES9ye9ZvGy0KrSPEA/APmOBV3J3BxUJ3aEPJMbU4du6EzyHx3i5g4h9R9QGE4ipLTled1nFAi/XM
iXZ+4p+XVP8Jh7oSNuakgo7gEqjCxdO6AyngNiZLF4kCobnmV5zURET9UVhK68FxKWU6kvU0l+fz
b2gdi+8EFV0JKraAge9lUR04VeNxLxqKZ5IH+OLNjrzXUAn+Ot/O++PI8pWw0eNflKVjCieqispP
hbYanVJrLL2Loq/ls5K+HadRIpcMJZkMchjPuN0aZfHiFrG3E/XeH0eWr8SLbnT6yYL6GozIvw/Z
YKefNQCQf3GRXOxEi60mlGjRG1GTQ0SrA40baAo9NZ6MhQTAhjR23Yums7XuHd6+pnxpXL+MPRmk
CaUP6MwtBLdZARRx5zts9UKJFyy2nB5ClgdRYSB+pL6ypjKkaDmnZ4mevp4fTVutKHHD1HUx564t
V9k6Nxmj1hseMvlxyD9OLdjVq/PNrIPnf08Oy1eiR+/PHdcHehkId1ypR4bIus/ktSb3Q4l0dibJ
M5XNDRVEVLcPOXrEC8eCEhSGWK8NC8JA4AxJ+cVNDDDLqBpq/6rwI2il57u3jqz3uqfMfSp2x26y
RtzTceRAmzKjdNCOmGQUkvOgwanuynC6+cf51jYiwHrj+nboDR4VteFU10HfSq88hrIFnLigonm5
7PlKBJgkF8CiMtm2ZmysIZG11d8i1yNv521t/X4lBABtlFpZJzJIfJ+bW88Bf+3k+fH8r39/GbDY
uf/xdqoJaG+jQzEZDV4JJUWRkQDlpILRfckXsThBRqZ5LStJpXcPqNSbKffzx711YGNGeevf36zz
pYly1jD4Opoc/G8hfhR/gzTFrLfoPG1nrdl6g0pscDQwDXUzsydvqpEbhGUUaOZd9/dlr1AJCiVF
MbprFXXgJXMG24o6Wv8YUcmJ3LBKSBVYbQIdKww90m1c32Tf3dCx/jrf+MZc8pRQEU9JNteCjYYe
GmZxLRzgQUGaUTT2nEjoa5/duKuqT+cb23qRSniQmhmFbpkzFEWx/EL0E71wvwAh5/zj1xH9Tlzw
lLjgUOOS1FNXB10+axQDQI6EpI43GIjcunrJnWRnNdoYdK4SEgp8q3tKDGTgAYXtjtY09PCgqxoz
AYRkS3d9vj9bzSiRYbaL2iEVy+vSKQ3u3fqlo9QQ1+z8wgaU0GDlKCtqiuAC+DHQSh3doHTU8oci
Pi1jl/06342Nz+IqIcKsEREmqJoDFNVF+WLE1hAfo6pAU97BLXJvFioN1qSsQFJ8vsmNgeYqUaHw
ErOyDPbnemqUn1AKYnysDxZVieefv/Vl1nbfRB2q1LhR0znDyBn31ashMygW4o5llda2k7Cfzjez
1Q0lMkQ5yuguNGRgDRWyitaBnNTX8sJOKFO/KpqCQhJmI24U1n3pUoksKS/6Us0Ajs53YOs9KRM+
JNeM5pjjqlPiKaqlaHftbvystUl3c76FrVekzPnYEF6tmZ0M5AQauXGFfoNMwth5+sbvX7NZb7/z
wIwuhqjhA7SWdW8STfIcdhA+i3u7543f7yhzPNbM2i9gugZJFtc/C6rQK+gvSfn1otfjKDPcq6uW
Uy8CDIo9qsfK1uZj7WNVc3X+8RtT21GmtrNohjQ5YAbJPP5ewrQCpd9S7T9FV5SEfSi1+PF8Q8b6
Pd+J7Y4yo+cyA8BRlXznMn1azOSbF843ptc8tdn4IIcCA1TzN4soLDocEHe6t/Vx1r+/mea4sITk
W3wyV2ly56far4UKnfMd2hpZytTuRNuFE3Xb6LoFvrs+bo4GhkVXDWLmnfm9foT3Xpkyv/uJgiJK
zaqg7ceTDfTqurNaB/yhf81tUv39fEe23pEyxbm3GaA78I68WMdcjqrtq6Qq6uvzT9/qgzK9XX9I
Gkuy1a9qPB81HC2w+kmv+diA/Xy4Oueb2fgatjLPS/ynBpxKOVFQsIovAIUKjzUnDEASht5nlw0n
W5nrGiSCFpI0piFeczTHHoM8dv+XfW1bmem1JT03bk2+Q/QojYUrIOsKZg6XQu3Ot9j40rYy2eOy
EwP1YzKAOAjWiMr3acCY0mnG4PxX2MgUW7YyyT27huBRN1WgFYuGIw7+Vg22Kfg2lfiZ4jz6ycJ0
49FrcSNAHe2AMOr8a7tvp9fzv2Cri+vf30x4e4Lz3ZQVU6aTM0G/aj/1M9Wj55++ES1tZc4bXCJy
ocZghlKhPUYpBTKAiJHCH3qkGRKpYSW+y2WCOnW+wa3uKBFgRn7AxaxOg5mBPylUpVQiPmC23pxv
YGveKJPfblxEt2uI8Z1Ou0pDuzpWCVZqduqNp/NNbPVBiQAxVJw4x34z4OyJ9wWKwKu2K6Odib/x
SYQy8TuqBJoUiwc6sCC3g7gRduBqjLo/lXP5K1tJNuf7sRHJhDL5pZxcgFIt3wIVxwkwDMpB1xof
ukhELxMbiuP5dtbnvRP1xdrTN0O4EjrCnnHifUExDjCWaK44q3wrBTXAnf+81DN2THVnv55vbmME
CCUoFO1gYRUDCCJOZEqBz2SkM5oJb3zR6i5sLxsEQgkMizZkQxrx8iZt8g6U/Itbj8vGnbizMcSE
Muu7VsR6kTHEmPvujZToH/wO7OJlb0iZ9ci/B8svCcxRj3FHXzb2NSeiOHC9aW8TufURlHluapCR
LIPAMovEeHC4H3jCLkGnUA+7xOvz3dh6ScpURzuRGtYMgLttARSiU1iOsJrbnZcElGNj3CrzXHom
FeBZWwZm7pfPgx3RUtpnAaKr5cFEIYFbi4Uj5oKLQ13mONZQUH/QJzf5OeHbYZDZws/junYbqu6z
xlpBiwXKEjQpmApVqbey97pw/EKVLxanXoZK2E6zO3eR/UueLA7mOsN0n+SCYim3Nf+iEqp5GZoR
4elMnQTQTwCtmDX4KQLoNAy5kc214UNixvBIEHu5AGwjELgHjw3RXdkLWJEZt113oCaXOzP0qkdD
tPkBLA3Ee8p58YkxuuIbJX/WYzyGqOByR/uNmB26sycBiSAytscjesH8Lodb8HWY6u5rv0wVpWaR
6Txm45K/RLP9Azs6/VeVJYD9gI7+KObYezU7CIF6a0fUDpOXsEtAFHSQTaDthydvGPUgzpruxAWT
fl85enbrOblncyTHzwONj/kJxoT3d2M48sVJTTCmiTaN5KiwKYPDyFUuIB0LlJ1wXfdL4qT2leNg
5dIDJ4OOe2jdzvkdSgqtzCLtTbzpPDxKrTR0nkZReTe5XcXPoHB7EByJ5X0tHAopb7XYr2xKY4vw
nwqJ114+YGOCWEr8mFohvEUgSOu4d77WSldc99KPjpbWdjv7r63Ni6VEkdLP8ERp9Rzjc0uz7wBZ
4Rm6LG5en/RoMrgc6yjfuTV70YSn1Auh9VWLNk5BPFcTYxbTlsXa+THr8vXOImApy5psJyszwS0E
Mlq6L11pJh9JYP4MxwYoITK26EqO2JVAMKn9j2GDNcHOKrf1opVVbiZ1UCZJVAVOWujgWqKaik2o
W0WatzvReqsJZYGzy5Ga+yypgqWlNGOFq8zXFjed39GCg00+H+22GlGWtbbR4V1YWQnPDIckE8rN
35FflPcLNOS9W5qNiGopCwO2gbY2mCIPFqfXTdjkFIcc3N6T38/3Yev5yqqAAXgywDaHc6t7GfgY
D9BsTG30+advDTFlPZjDYRzd2czgB9ivobkaN49+fd15UXFACEYeO9f7m3b9xzyFl3K+1a0+KatE
KDRE/W2WB/gJRDfpMDcnGxr6ziq0DqF3po2pTBsQRJpTGz3qlMJdJuoo0+7vZKREJa4tAeZoBKFe
Qzgcd97hxigzldmihfWUWyZSNjFleopBSo2qWiSZ53OfXuRfL3pnq4zr7Y7QsJORyte4DeCT2/dh
7uZPUOXkr/NPX2fEe+9MmSlxLibb8+MukHYEgngAPRDiWoCVdtanbnmgjAXS9fm2trJA5voi32xu
S8pleyoAKDVMTZwSLMl1HCZYSx7/nPL4BZPEmymp5G3PbncU3fP5ZjcGnbn+/U2riwFaKa6mkCNB
jqFVhOthnXjNTqe2BoESBjK79ZMQaXygg43BNLDwIvsIN5FamaIIw2qnmc13p4YDKd3cT2QTCDh+
9yOS5vonCK5Y3nuUWobYLZIBvskxci/J4MGlu51Ag6dPfTw1y86PWAf2O4NF1UhJB7QOF3NVUDZa
+yNZllynCjCOjphdkVdY0dSZ43Q3UGHEtDOpt76eEqg09q2YdrVxENW1+AKLHRi5vze3tka/Go+q
xOI4V8eAVTDxycAIXsPKSY49F+6J5r+eH4AbQ+TfheJvBqDdJr3tNlYUZMDsxMEijH+HsjaKa2Sz
4u6yRpRg5HW9bZIl8E8iqWijzi184SDLYPRUXZ9vYuNTGGokGoE/YU/mn6awHL46lqUBOvTdnfVu
41sYSiSaitB0hUYtQ+ga9rehQnTEvt+EAjJWVY0RJQlWudOTrS+iBCK/doaMWgbvVFMWDJab3a8G
JAFFPl6H51/WxmKkylkNCylDJ+G0TXpoJ/+4A5fndyiPyvGk6SWcxJpMfn87jexNLmtRiURtEWUp
hTmQjzXKIcqWipYrqDeoBjCsYk3S88zLuB90hj0R2daAUGISfI84R8qundoMQQ8exUMnD4WlA8c7
36WtBpTJHzcT5U0ZAbspdaBdlDVg3VhMdbHsNLA1EJQAgCW62eByG57QznZglDJgIXE/3XvpcGEA
U5WrtW1W6TQXvKS6KrErnY3r1DP3BBwbb0hVlMKPdB3dBxUD+/EVJ3IWOGcsdzKeWw9XpuQyTMlo
irkMNDg/j/Y8+mBZfXfn3W89XZmEGbc9ThaSMqBQD0q1r/tB1xnG8fzQ2dBgWvra7JuoC0W3sPWw
ME995BTfOlcTBxP8IbUvqLHjmr3g7E5oGy0oRQ51p/fVkvt3FOilQeclTZBMmXcj/OG1ieadmLC+
t/fWT2WGWrWt4yvgUVi1jD6T0w3HX52ZRM+ZkTn/DFGSOTsr9ca41pWZ6UEZx7GIJIzE9+ZAWYv3
wdUNcauHSXjZ5bCqIIWV7GvIaEjxCKxiufzvHvJRN79EEYaw57/hVi+U2UlSBrEBkTMQI4mYznVK
pMC5HlCg1+98kvcHoakKREOKOD0KHtJgLJGB3JQ5LGAokyXGUuf78P43N1WFaNFQOCwnGtCpTPtq
D44VaGyXDrLJ7Me8AsN3vp2tjiiLc5oAuiq0EIuxrMGjB3DbWF87Ojj+nTf1/scw/bWDb+ZTZYZz
78SQjgYAA39nMUD6PncNMrkFdgHnO7HVxvr3N22Q36JgOA+TIJzT8qbXhZ5fa+Nsz9gQOc7PyxpR
AoNL1SgpvZAvYvwbd0FJU3JtuviDHqzIs9zr881sfRBlsosaiYmpT2mAcS2Gd5Q+4xvqehd+DWWC
Z47IowpEcWB7qfdA5WP1yDnReM7T2vl2WQeUxdcc/AkMJ02A1fpZYyh5FdXiw2XPVmY2laAdnIAC
K/u2lU/eRGm6Dvj/otD0b8rO22E0TigX28ZJWMuxswSuL7D2TmcNgCAVf1hzX9SJtYzqbTNpJBbA
AloSOHqMUWTmeZiHl5rl7V3ZbsQOT5nTJGzxkLa9OAgj8RPERYuneEql3PRxHCZzZ6l4PxNErPuz
F8CZPW+mKIVeWB8XY/xnLAEP4FB6XXvGa6uZYFHSz0Jbvpx/axtzXJV8ymzg8BqvJDP8xXJKDQ3r
XhdR90Ofh8tk+ehu/+yTq9tm3mjc0kwLfsRLuLgno/GW2/M92JjZnjKzAQJAgxsjmKSVoQUGLgoB
F8/WzvvZ+h7KzI40WB9OHnHDtNQ+xqkTgNm7JO7FL2q8TQ//qDh5hqfq/5gLQ4dxMXsk64PzXdv6
OMqc7/BxlPD9owA3oemWunntuRuG5L6MUvflfBPr7PjfmyBTlXkaVNLaOEbFSGcgAHnuP+VE0Xo0
dz99zB2u5pRstsDi7rJJqoo9HadE1EJSJuAmBGclY+xf/Rn03oWPV2JAlWuW7uaMAE2k/r2NS9p1
N4TVjm7q/UOk6SoBYAprfDpkFQVFZjw1U/FktzN+QLr1LV7c17IVO+1sfHZV4ymdqQO7SR6k0pzq
uu0aquBD8iCAEOudF7XVxPr3N0t70VPT7+ngqMMShcaV4xfhx7jW8ALFQrq1LmxFmfiNECa+cy2p
Fl2vA3euWlAkfoGdbj/n7c4GYmP+u8r8B0AkByratZNtdTBW2vrBGufLVMOma/75nlyusxO37CHO
aDZokhrnyUKkGBSHO/Nv69crUxym7uCkHg2YbQULw9AbDE2n+nR+dm89XVnYm1yOg5Fq+GQndfJg
TYt+W2PfvLNWbTxdFXQWU5QvFG/5JwgPzo1rzw6CDzyIL/rtqpgTLyibm6IyCqyu+u1VeQULytjL
nW79dGUqm+lAgZUGZq908vgE9KXEExE/kvM/fWN2qUpOq26MElNicNM4dKG4AhVbX2tFzNl2RTXs
XUxudUKZxFwOLiNVNOQygBgG2DNExwqs92WbQmdt9U2I6KnptcBXADRP0/QYdn50GguzvChBClLh
z6cb3tQtAEcJQE3NpsAe0m6CxFwP5lVcsizsDNGtL6HM32gxzSHuiHPO7P6OBixlTWl8kJga7YS4
rW+gzF++bMu9LK7QTQrszehwnHdD2KKXDSRl/iZlOtSa5LKkcTCnzUSPrYDtg9yIre7pfBMbHVDV
mu7SeXmS4tA2ypH89CBf27kzLvv9qkizktjAN0A2TrURvRgQwgX2J/gy/Tr/2ze+rirTDPsKIZOf
RwFkXIyg0TTeswdbgmmY97TSW00o+3F/rrplhZ2DHFue47m80+f6Noeefdn4UVWaHW5XjpUkuB9g
lPZQyWLOcdFcLT3Pv6Ktz6vM4tqKBspSWB3rbLK/Qgu3P3V1Ox4ve7oyi0u4dP4UY3oQN0v04BZz
HcQ9kuLzT984cNnmnzGi8OZxnibWRq3EJRaBEJdC0p0O8I3LyKh2ItHWG1JmsFmaYjQSyRgFY4Dy
XYKoiZJ50i/8AsocNjNoaEXRsMKDW7wNk+zDuMB3uegVqZLLZOJtmyFLAGQy2IYjnkZz6DwPRKQD
aI1v51vZmASq3NKUXqql1CcwiPTueyWNvP3QFrHpPdgcffYqzjY+hCq2THNpDSOGPqecaHEYsXAj
VepOO595Y/OuaisdH68Han54U3Ynbm3M8p7rBPd00HxHbN+zl9rwwp0N/MahSlVY2gVuYrOLMilO
k+Raallz56NjunXJgh8doxxvIb7MeLSV1s5E3JgqqupyLgmFoivCk7ChXVrcNQGgu9G7+inxxZ7q
dusDKbMdCo2e+QV3gqaX4BvQG8l1Drp/ZyhvPV2Z7Rag0DwVsQY9DSentPXdayvvrJ0t2dbTlVle
jWGNwV/H0xvpnkKHwq8ht/KP5yfI1tOVOY7ApZFezdWbVUb2dCKjXI4HysbddCfJsSE4ABb0ZyyM
gFDEmJKxDoXD977yXzsfB3Agrff5OAcCtvu1HE3ca9I7PZx+n+/WxpxZodpvt4D1WFf+Eofaibqt
qkGiStnOXRdlOIulRSwwNbddiGHJbE/mTkc3Qo2lbMw7X7O7MhlhEZpD9wR6cwx0odWfjKLZq0/Z
mCsqk9vqEmshBenjSZtLn9oqsxgPRdg637FNsT6O5dLsvL+NWy9TlUrWHoap6cLuoQJ/F3+qZ7PJ
jmj8i/lJ6nXxFGpCGrdVVko86QEBQnEDAThdeXAmw1NUcAd2nLNSHz5FGMDgzO7EuKSjM9lVTW2M
XFWOE+JrA/XL9k84ruN8bODfzVq+V1C48TVNJWJMc9fYXCpyELL6B62L73ElvZuH6LIjiqoSbdqZ
ZGmEzXOB8P9Hg1UiKGu3q76eH/4buT9VU4hBY2RgLuyfukgHwSh+Na52gFj8JV2K8Aqg3XNXzvKj
lgyXZcotJQQKnDCHWNThqbXKz0s8fXT8+uNYZ/KyrciKwn87ny3u0QtZdP4p8qkzMsH0nTTNb3ee
vvGxLSUI1ojL2whV+2laaijP3rOTa8+crPcS/BvPVwWFELvsccbr9RTW+afegPIMedoO653JuvV4
JdiNSYfE3cvYp4W9s7rbp0COAAtPtbxMoWGq4kFnHJKpq+iBZ7R/JSYDyWl2tjdbv34Ndm9O691g
2XrfE2m00LOOLh6swSDK8pjMfrQzOtdHvZMqVvWC1QCPLtThQDZj7H6xRz0JLFfzn9xm+gW/fe+y
fGPRwXnhj55YVZi3pUQNFOmRAex2gHVUD9XBMpPuCP1XO5hRv7euboU/ZUZ4mDHUopEkD2VsfDct
t/gFtdnd2XRsfRRlRqRhyz2dSYWATSn1NSZpy4FcYnVaMGg/no9RGx1Q1Wy+G5VouEPvJIUjv4jQ
MR91skKn80/f+BaGMidMR5RjqTGqmqUG1iH70g+mqGnJ4kYD9hNmll/VIMN3IshWZ5TFv9DMPisG
pmDkOPOpmSQRMBfVzqv6969+ZwCrmrZk4BJ4jHLiuV61/9jjlNu3Qk+mf5aMO4ObNJqfTF0endlI
nnwL/PjtanOgHSZ/NuMTRW1/uRhmNg+prOwHXzMc7wqXsb67XpbG/pK0rSd2furGwPn3fuLNbE7z
ye7lVHgnrkmT17FO/c9IWVsS9UD7g/PfdquN9SO8aWOaNEz2Ejc8FThu3PiitzGkKIdjre1qiraa
UJZ/HBGidFwGpvKYJIfIjz42o/vbjNKdbfdGRDKUUJF50KXtGfsC0UTHIY/HKxIoCxjy4bkHyHB9
/kVtjUolRuDosYReSpLDBcF9ldlTddQTuz5c9nQlRgydmxpYdIcnUh3sJYpI/xzqbv3p/NM3JrAq
d+N+vXRD2fsYsKcHG6Ms2PwOJHh3ma8SDkKtEX0939LGW1LVyNhIWEkxEbZdEKc/9STqsBqOw8+X
PV2JDL2oRg0YKv2IvK+2LafHPvTiL+cfvjGM9PXvb2aCxLhOLwyWZSc277H5eLAs876n7mwMxZ60
cev1rFPkTRuto1WaN7P1glxt3rjgrz5MS2+/nO/B1tPXv795OgwYvI9Stl5w+bNTkcbySsrQP55/
+sY01pVpPOGRYQvZI2XFKeDVgjf501x67b5uNHzvL2tDmcpaUi1OO/oettdNflsV5YKXQ9UfKz72
zkzb6oY6j4twLqvS9siV5XcY7h2FkX93i3rnLW19A2Uij8Kw5dhJ/5TjJ38f5V0O+TrTd87F749R
Q1XGeZSC1M4K4XZxXrubIKJ+GCE03RbGjNiFRJJ/uuRDULvy51AaU65RXa0gpRu1P4ux+IZt2gPF
Lnsi4vcPVYYKUewxOAFfnBFNpSyrAx5RYXmV1LZbnkqJU9CBcrvEvuX76M1NSJUB0PpSkms43733
v5Kh3uE74SKwYIpdvMXZXfrFrD0UeCM/XfZ0JZLUoW9laSzc06rCvK7xt8RqOTN2VuytMaA83XdC
0gnNyHKq4SpVtC7HlKnDX9iZvkykFy/qg0qH1MDoG6G2YBaJ8dFPEOdLoC/DvHNO2eqDEqmKyZgS
12MSCi2/jdIJf3dXC/ycCiQcQS6TeWIJ9+cgngfNLETGrYoZlRgh+S9+gU9jaH7pc4R/l70nNWLF
zuCbDelqUfirUUjonBq/aXa2Nhvj1FeC1VI5i9GELcGqjiauwAvzGDvJ18t+uhKqKOAZncLs3NOA
Uw3WnkUCrz+EQX9ZpthQMY/ROMzFIHrvFA9TiLFyW59ijC++XPTzVaWf1PJmWMzaO/Vzaz7Y2VIe
ncG4jI5qqDI/sptTlLmoGsa4Sm7SZMCstp2Ky0aNqu9b8IrvfYfvajf4QDutNE8r33Xn4mFjdqlq
vraEPt54kXfCVf3Jyg1MgRr/g3Cz/jA7/vfLXr86hUXLbiOv3VMdtumrIWPrGTcTuRPk3l+lDVXO
11jkLmSKpY6TadOza8aYfaCDXF3Om50lbmNuqZhGU+/1UWJrcVpaz2qvimqKvzpFgvzxshekzF0d
ky23FZZz8sapj45T0yR4QNtxszP+t16RMn2tMDZcEZEmLL3e/r6I/+LszJrj1Lku/IuoAg0Mt0AP
bsdObCfOcEMljgMCgQBJgPj13+pzlZcv7a7y1alyTnU3aNrae+31KHZ0TVze9MtaPrz9CBe+YqvT
M6UZGHohcNTg7H2yTABRoYY6r6b+mvL0wiic2Z9/x6wqYok4EzgPBQFqq561BtWwv5Z5vvTp5wf7
KyKeOuxs+nwC0DLa4eLwA1gLd2V8L6yy6Pydf302o26R4BVBMtEaW4IERqobEUz2oBYDXHUCzOP7
RmFzjE2lbVa/x0MgyX10S7RzQH4nLf319sdfekebE6wpllaaZsXVE8ahz20X1/XexGSUV87680j+
/3xLEG3WgV47OXs1clNhRHLPYx/meHkZVgkmKDnK2B2GJHhn4LVZEkFdjpCVhhGShrRpUwpMGtiX
XeX77xuKrdYtAshbtAr3k2EJAO+p2oML4t1ShO/bVLdqN/BWutm6CKthQT4mrxIDVRQMftn7yBTB
1rzQAr4ozRgj8AL0CBwoHzi7M87z7al0Yb/YKt6AD12RAcBiRrG7Apyw+eZ8/jVC6/iV939hzW0t
CzW1dT8siH1pxB6XTk/7Dg79yoT0xnP+lbPnwoLYSt6GxsBHwiBfZVYPTVQjmtT8AtCJt9/Rf3nG
f6yHreatmF0o22JG4bFJqhL2eByeTksZgaEUBnDsuY0DsFYgWga+QXYx3CW6QYbPfZ944x+0N5Bv
5dzD+rVgcX9TQwnzwtiYBLs4mdv39cnA8PN/9zb0/c4mBuHhEHvzekpaFi/pvMzztf6GC694K/Jw
DQvXkdYcaaIGyZXYd/y7lUHr795+yZcm4mZPG1pLp3YF6r5T6EvNI4wf0PS8C206RCCKXJnvFx4j
3GxtHKaAC1q6kK7oJv2loGT63q5zeCU+v/QQm90sHpH7LUuCtTpU95gySNhRcVsJ8/j2S7rw67ea
P+2cF/a6iw++dCE8P8L2WcNY68q2f+nTN1MoBnwm8KEXOlR0YEmWJHU5Ax8brcmVhXTpCzbJQGFD
InuY7RyQfkpeERi6z3FHpy9vv5wLL3/rzChrYCfhK5kcehf3JzoP/m6qW8gLizh83xV7K/orYLOD
/oQK6bqiKQ0aeiDMTocGML73TU9+fnN/RSiOoCaXoGf/oOCIcogWkB26Vlxzv7j0huj/fno5RElT
WIhqVWNAKwa5eZzOwuYrw3sexn9sk1vZX+JLYiO/44dArTdhkfRZJckBnLVT1eoyr/r5fUEu3yxi
WnVLORUeP6Btfj60HoofDWP+R83X4Z2TabOS27n2ViFHHOuznL7wyQuaVIohAWhmXbxvb8/Y5N8v
bCsClHqNaFXN0YH0Hb+ZHWWvxIwamMwp2nmJQS/1/ITOriKdVVvv3/7SC4twq6cDwwFalBhf6kcL
irN0MBn1+mvl7EuPdJ56f03ggQ1sIWepmQmeC7nCKsockwqp7YntYG2eR7jajsFVjeaFGb2Vz0lH
aqcVvg704KVPJzPDUtQbQVUEq5Jd2dUvvbHNslntCMbOgmYMpuS0F7Eej7wn84+3x+O/otc/lg3b
nHwxysBsiuPwoJwFgtHfu7nNtPwJOGg6FTqNLbs1pL9ZAWdX5fgBZa33ydQDtllI7Ypr3FxH5692
AaoEYDmCYAETKz0W75xum4UUOiH7MWbhAYb6PVKF9DcI1O9zDQq24jph6KCoCdjBtnLYwRVTZ+NU
yBSHyqe3R+fCfN4q6fpFMWfguHSgvEgH8HcL6vep4vWxJj7YO8t9sgITSa+lIC7Nhq2ODoGjGasR
OUnkr5rwAFB6p3a1FaBMUpDj60yQxivSpq+TFWb7o1rABV7RLxf6rfoyN6RG09nsF+5dUi2ADv93
QUtc9lt02iPlGELcV9cwhsbV85pn54WltdXZcbRcQCVXhYdhHvc46J4bpq+k1C599Pnvf+1EaCtO
ppUjVyrDxe1gdjRlWs/X9NvkvET+sWq3GrPQ7wbHgGA+oIcttrvYNW35HZ5/MHCJ4f47pFZ4waew
FKMHZikrihvAgKI59avRB08bnHAvA6sr4DkoniTYj1UCf7pGEG5O4+qWXz6No9wj4SdeGHCPV0Sp
CvzesA53b0/tC3vnVrQ2CgjKPBHzgxqHY1DIZ7EsVaoIvzaXL43AZncRKvLDpGbnL7AvAYY5RU7k
fQ1CwVa01pxTdeUacvgcafgTxi/tWj4lQfzy9su58Nu3mjUZGeqfgeuHKeYafbvjnHvSv9ZYfV48
/5g8W8s7ZAFJEI1jeAAWwnxEcqgBCheWsrmCxdrOtWXyvt13K1zjQtfRyiNEShMjAMHPsZ81tMSc
fPs1/SdX+teTbLYH9IlCEwsri0NJgLjcebyzMgug6PwcwC3lvl2kY7cgUnfmqzeKutzJlXT3dYid
Kwc1BNYqHCIdB2KSi73MlHbsUvAiAV/3+6qNYZWKkDgHW0mHAIy4+VqD06UR2MQpXkVKwQrOD8aI
5/PkP0+fqATfuaqn992nthLdpSzWVXQkOjRoDFrBewqJzRjxzDW2waVJuglMFJ0SCDeRr9aGwcgX
Ec+NrAi9cvRd+vRNXJI0E3j03OeHFalF2NIl3Ql+u8Bavz11Ln38Zndw8PbDUXe+bfp1+TL3I3Ja
yCX711wfLmxvZBN4RJhKZpoXjjOLRek8nPUDMkrSoPDfWRPaavhgLo1+o9CEh6JCHJLOcCX6XvVF
875S4lbE5yKQ9xptMABtOdzQipssCk13RRV64f1vbeh6MJX8xWiOBjZqTuti5BED/j7tVbCV7IE8
JzvoitmhD1iVF17C83j133mR3crsYg0mjekwdyjs+io4VddtmRLVifLUcBv+eXuGXphBW+85iOBX
dNyhXmbJMD2xMvIfI+LEC4zuym739neccyv/2D//H0+5PTPXG2zQ4xj9RDAn4RjqK3gFr23DENlV
/NUmpfhmozmYrnznpZHfLGyI4VBmx9l8mJOqGrI2gAM4QuaRvb79TBf21v+8of+KvLxp6HDXRyUQ
zMMhTkerOc3Yuia/w0ixzw4ihee3v+nSCG3WONpqcVeqRiQlG2HuBSKaHyGUtI9FE3bvW4RbIV7D
w6gYeoKaoBfaG46cHkprQXOlonnhAbbiuy7utWt9ggeYOz5m1TQX9zA3i3/EiPWvbLQXptjW2w7t
JyIENZRjuOsIjexhuf6pFGEs5WvvoptyLWVxN4/4IekKadI1FPSFabBV58m4pphYDttXyT6Gvbo3
MspXHIqIh+vySs7pwlz2zy/277mG5F4iuhk5pzBIPtLWsn0v+TU576VPP//9r09PGGsxkxHBrjao
PsSsDI624s3u7dl7IV+2ledVul2mrgvowXWRzSx8Rk8hS4I98Nl2N5qk2CdxUb9vqWyt7CgLa9fB
lB3SkV66rKqEWnL4kAoY7EKWcQ1VdGlCb051uIxZmNeX9BBjMZ59N55oI2Umlvid63Gz5CUr+VqX
Ez2MXLibvhY9IDjsmjvbvwfc36r1ClksgQ06dvBV0++bCSLyaPaH/dsDfunTNwn2Hr77YPVKdji3
TA4pEVPweQHs+Fojz6XP3+TXmx5mr16Jz6/oI1uj9p6tsXpXHsDf+tZBBaGDqqwRZo5TCOURe9Vn
0PH7XsxmFSPhDQegEZHOLNb6NmiEQC+9Cq/89H+vMz/ZrOJJLUvQTchL+1q1a1YXzRpDvaZWLAbG
HN9Hvkm+VhMxv95+nAsNC/5WxlYUobArJDKHxgoVQ9du4cyAJKs3ped81Z1VcQv8AAGiUec9tUBg
wJUVuKBcCcumlIFGoHekwl0pTWYSuqwOYViOwGAESraofTg9oWuUnuLWVK9v/+gLkyferlwxdkhl
AD2PJiGzc4XPc9kO77M88bcw5qqG0xJ4rfQwRyj0pUvfNSYNVe3ed53wt7o7LVGmav0ZG4+px3wI
NMu8rlvyd72cZLPrkJp5auWYMOtMpiOaItsH3jbvg+P4W9WdnOMIvlE+OcDbZsgB5zCnbkX5pJH1
NbO1fwcB/lZ6N/e49A+KEaTxmo/OMojMiLgLR/256KAhbNlE9v3Vevy/TwF/K8WjFjKkMOroAYY6
9Ga2HsmWgrXHGE91JXL6d3QBEMX/Hs1TjcrJCMd4iI+TNspY1/RfE79QQ0a7GgaCzA/1tUPt0ndt
ticNCx1tWxocOi5tHvstz/yWuDsKDMKveKLuyiy79No2G1VYmqJeiogc9LoalDDgLGLSONEVzXoj
9fS+3Xar1AMw3kz6PN1mlHiPYG8UeQVtyZWHOP/Y/3+jge3r/w5Ma300YGnqH7w2jrOKhVGOsbkm
3r00FJuFKPVS6hAl/APwVx0MRdyD9qc5By0ChdJrJvAXHmEropOejDSwPgQX74V9Qfe+yqKCqi/v
2ku2+jkXVw1rlR8cwrGevvRM1nfN0l4jxV047LY6+amLm2VVOjjEySjStTfIMhrtFTb1dOl/9qth
mtCg7hVXWiUvvavNOhSUcFdPM75vniFJYLbNUGY2VwruF4Z7izCeOQOFsjbBoTFC7ljIbgfJ9zOv
XBpFkIC+b0TOz/ZXmO9MGcdy6YPD4JXDkwPX+CPX87Uc6YVVvfW5G1VEkqjFMzjpxN0ivPjWV4Fr
U3QVvU/942/t7lZ0XSyg2hCE3SV7LEcj7/qQkJ/vez+b0KCy8dQjbvEPQLTLfYtcVx5UzTUewqX3
s1nSFId2EIWxf1h0t+5lkkidTqMrToCNoEniXY+wlQFKF8ObLLD+YZZBkYfgp92ubHofO8/figAj
PpYa6oAAnYas/1p6a/cF7XpXU6UX3tBWAhjPiqtJFVhjfB7BJuM6nwGDQxNg7V+5Vv27zulvdYAR
r3Gx7WYMsddHXxRi0myZhjINvXm69QTtgFzzm5Pup+aLpe6a0vTSk53//tfKizxZ9qLFXijA8SDp
OAz8V+ICU2UL4HXL7u3Bv7CLbOWBFdNeCfsvHEmOupsgmMXOQ/fKfl7LcddNxl5J+F/Ye7c6wVXU
Aa4Tnn8IGiAaj2sL0C0axzvb7AobdcMOvgQ1gSHwOUR9+9EubL/h5rRt4Iw39V3nHwSImkgdwc3L
2Grcv+/TNwt/jaIp9suz+f+iy49Ke8GzdG6+Mucu/fbNwreiLeEDJ8ghiOy4G3j1C1jO9cqLuTDm
W6kcHwai0f+LNaOi/rD4XnJsu2ZFX2IU38NE6n2G8f7WKW/o0IlA2pIcxpYhfzY4BacR9Me9PQCU
/xeV/SOe2nrleXHnt/DxJYeFluUfn80cOdXYuFpamF1I3XwUA9IJN3xppiVdRudwxR08sT4VnZZT
7qpi9D/yOUpI5saunXbwcF0g78ONuMjgiAJqRK35oL8m6Nv009DVbMp9z9bpAmsFU1V+xmL0Esz1
dz262yIq2ts5ocVDTK17AEtJZ90YTZmaqiUd46HBwdYHqRf3c4qWnNMi9Pdg8Je0S8oma6ppyELu
XvrGA0JxZPMpXBMFSb66Q15nyROUsfKiKY4zs1XqNd6Qhq0qgFOLyK5LQHFUTmYKatxJd18V9719
0/S/JzovsLpv0JPolQ9iXl+7oTiD8YJn7sZXUC6/cuN/MWQOs4bYNZ18M2eBz8JMmflDpwls2ALW
7j00QHMC/i1kvl1W1vw0Ke9TWNEx76bwE4irJh3r8d4OwWMT8C+yh9cIJwhCZR/ybIwGwJhDf85K
5X6t5TKcPH/5FqNFchclgHWaoPsSy+a5SpqPE/59B9zqmC9kmQ696ZJskI52aeMsQHVeo1IqZvdc
Gk0OJcOJUpf2bin4UyEW76aClzFy+DQlof9QJ1amMOn+0gGFmqk1LlFVHYY8jriX6mn09qp0L8rC
HVowX6XWDw0ULOXJJotIRQSDOE1/1byYYe9OXlXBHnzW8ntP2RMiJAFnMgrxh6CvPvEGeKxIeTBT
clv0y0na5ASy9wuX629Ps5uxaelhYSZORShB+C5Wki8ITFP0Nik8opqysWp+jnUc5HZiLh0KuNSB
W1TftBF805HY50cAWdpTtegqD4RYdpQ23yNRfdCdjtPQBDzlHBgORqo/c8WatCayfLBl/whzqBoa
RN6mjYmGVKEInUb18BsOTS43vZx2kfS/9NG0ZBi2JTVTY1OXqOW4aFugQKjjnFop8wBXu9TU5plw
+zQU40fuBZD0GuRosY5i1HIhmLBx9VSC8YjytG5yvsIT24c58KFczVMAW7FUjXCrU9U6pH0UmA/M
jXdYVK9R7x+jMoqz8dziPwHblPo0ITtPd1NKOvNZshb3p6B/sZz/RO8W0kKWqwxmqPAbJhhFW8bf
p67Vu85vgl2PFEUmWKVSNjc/BpKAF+tZZFqGNdVBa7DoulemcM+Divh+ZMHDJGMAN6f1xpVTlyVR
84GzZA+zmOZ2HUmZcYrMZDF5t66S63Fc9cdGV4+rxx7XEMsGhf/uoDxseP7Q/Q5KSyEZ7sa90jFi
W8UzHplk74WVzQOvXrNZQr3U96WXhXJ9MWRqUu9smA/4yScz+F9ElDz0xJldC+5kWmF7yqwP0cis
of7WpWH7sFC/9TjX0KyO0Mb0goObxqZMwuUkXW1XZsShczcmjhxpL6pcOVbtjbMuC4AYuBmCcAT5
0/mZ17L7NqyqVIbRi3LhsxkKdJ/AqBszxdp0grnMIWAwhU3iRTwhncRPvfW0SEcfrSM9TfyvAdSz
X8eiBrU0KAL4j4zDKB4SUB9ZxntNvgkuaw21lAnvnI7Hk7C03mtISR7HAbuN9U07ZRFDDjuL4Phc
pZMXlnss/9Jl1J+853oCjjsq6VhiGMh4kMHCjj2cZU/+oPyjBqpkP9Ga4cQJ8SuK1a6nZjmz4osA
G+gCCcVNyJh54q4Zxywp0GtGIJFE5q136oPfj8g1ipILltIZGqUU7rTJvW+75s9aVfzW9NBspFpF
6qAAmMwZvlakNqTVLbdEHCdDIpsGuJJ/8igLvrfVpG+h22//JNVQPoxxz5+CMq5XsLCD4KFMtLvv
KKLZLOZ9+8Di0vvN3Dx9Lrs5wujG3ke+iuYwA8NS4ozj9a12kHCnXd+5u2hstLrrAeQCioeHrZca
QumHJDLzUVOxyH3paXpMVuOOxOr18xQn9osB/viD59AUnwL6WIdpWy5FPpIzy6J3fG13I4mH1whO
5zatxNLDO9/BZHCxxZN37n/FDnFfzfxlMJCgtINus0Amddqb/sUVw/zY9AtaQqi2KfH98VMPltsJ
PkF36LR0KSXLIQ7J10LSpxgTKIX534jDC88EUlqX93Z49oggOSxukPPWmH887r6tlfeyYiLdslI/
2LqDcgqmzp8bv8AkCSNxAoOjSIHCIbveD/y0dWiWwDb+yJvoVHDyjM5Lu49buCUL17mT0FGfDjOv
Mz0ArysH1OTRzL1g2xXjJ+inWc6hcc1w5P3UtfjYeMhah2PUZxAKB7eOjUB+xuGaUa4eagWgZasG
iOA7FKvKwb/nIVE4y7FYB3Aub1Qk7w2wpOjlKD4vhrcAVpMdQ4o/N7bnOMCnMSOrcCnR3YsuE7S7
urDOrJsmbOqtwfmPS4j09KGlSmQqHLwUINV7uZoyKxrpZSiZe+maoD+tVfSLkE5nq4/wQtmlvVHV
8BOVYQCpShQ8W0QnqaPmMIcI/IdYr5ngPM5mANBy6JU/9w695bVc4Rvmy5+xmICMVqbc9XXwDBPY
Jq2CQEJb3LF85nOHZGkyZa03/jBF8BvWAWWqG+fyZPSOIe9jkOabOjc1lIDwJXxu4Y2UKkke/YCq
ExorIB813N2FrYxx0tLawSyo+1pGpsWjjdG+Wui871XfPDHoW9PVLIe27Pz9hPMNGpPiboIq9XWZ
1zHFIe8fIUyo9h7pw/0wSn4sKuIhh4+eliSMW5nFuo/2pW/AZARJp8zB2BY1dnlX9w+q8bAuBjGj
RNeCJdDccUW78Rijb30v1vNywb3wTDp3Jf9EF3/o0TMAN8mMNzp6xCSbckJ0fEOT4Hx1F93vaR3q
m7Dq1iOUqG7n5nL86YdVn0Uqtp/iidETKUR8dGJVN0PC1yefEvZRk0U9FuD01ikx3PtVCK0el4AV
9/DlDPdeMlTfOvTKHkHLLB5B3TW5Qb7jY5FU3Su8DqpdWw3rXZxQcwvLxRKOQgPKzV3R9lnh14lM
RzJjh+jj9UlRBie3uGtvJzfNGscyMOLz6ie3fln4Bxj7zLsZ5ssPzok5t4lcGXbGwd5hrpNvumz0
57JHfNPLGpF4TWe05rkeSzisnutgrJ/MKsmunVyM7lgqM4wK4r66Q1Zs1Irext7K96bhAaasW+5K
3Re5pWH3ZQpEfJKKVyKNeYUeFpzkH1QperFfqWrysi7jjEYFydCgWefwECv3MIPiKHkTuyNrQ2/a
hPQ7UZmffeEVL51dlhc5l3hPJSW7EHDaX0k4Jx8TZAQxM2zzxYBX8zi2zbiPk0LtmqSrDsI0fX4e
57sOCC9EFlEHgWjhHfVSDUc5WHSxsRE2OzScT+hglgh2VkhYUSTfVcCbZgh5lnzsW/ZM/TW8nbB2
81hTdd9PZsiFZ2bUIdrgk4FSP9NnQzrbzBF0giHJbRR6D0nEw6M0qEKla5dgyyyLgjxrYZLhCEMe
UN9NaOYdoL5SgGQa9U2aVNr/Ghq4GaUrGkjv6jryTq1fS3Qd9v6ckmIqP9XrzB9QQba/2WL85zng
9FYuQfFzIUXwlQjUlZ4FLxUSvk4SEAC0E96PqMHL3A+BK7rM87QhP+okkC4XS1L9qgI19Xci6Pt+
pxy6BOFMDFe/TFTc+wbMayFxPymbr4I2HvogSiRtTsHEPbkTpe2KFME6ZTltSrucMM3lcKIx4KMZ
GbuK+2lPi/oPgzgHW7nXoONQVpFwR+AnfZbqhI9Vrh067hGnkn7YzUGCDohGVWVmmR3IEfQC+HRY
MJ27V9KAfX6rJ1cXR1lMgZeKSUw/IvBOPzaR4egVH6Y6vC2ZC9f9uHhBnQrEfVU6OtZPD9PKiP1u
kBtfMihKECepTpv6Ju5UEqSzF7UaUk2CM6sDRA2gSXFu3BviqEEvYlniigTefO/nbikWTL8GQ/Do
4RiCQ201gq6AtvikOwS6in5LGKrPGZopA/XBAQdX5AWrkvbEbBN3J+WZuE+71gtMlvTrsN6zIqAN
2j9V8kEFAwJDsYyWPTBJ0ckKyg+uDGvCDU7NyAi/3XmjrlGMld76lAxdC04Cp6hrx5Stdi88GrD9
FC7LI1r2PfoLqlSUpAkfwMMGnpfVuxbhu9r3bPGah9obUEfplroocjUGoQDqfqiHbCJTOB5U0FP1
y6+t8RFhUhrg6rEK3z7CNI/Wp2bsBco7AxxiTrENAoRxM4xtn1wjl/g0emXQHganBwxC3Yp6uekS
yYKbQvYmvkcaIBJBKvVMkmxOZk+nlmLYUuiIQoAaXa0qXD/b8XfVR667c5yb9Z6EHRDi6epXlftF
O1pXWeHF2BC8bgziU1N2Nk4TbhcohECqG+CHg+19RxaDm4EPG4wmbbxKHgdSlBCmI0wA5nFuLfYu
OA8XO0k8qEZxEmJVlmLCOTzNqPw9rSX1vW9nTDbdWxIgmPabmuLa63r2yRaWwh8Z5YuUz15c3FHH
iMyrDvvGUel1nlIUxdsGs72eMalEmYQ7N9baQ7aDd+omhhTZ/1UA83LHm9bXKQUVGIFTzE2FZ+rh
R7TKIHF7H1Qogkt/0AlM7zUZpjQcbDJj9fbw2sDOP/V7HRjzRws+/TIjnJTzGZa1xbHuIAu/D5VH
4hMhcPfLoOZfphRhHF0+gP+1Brmn+6q7E1PLDRwkYtnedKZog51dJtoBojb29jmqXUC/EE2xh+E0
n1026TL2gdKUUXkKOYW9MfPwn10B83Pyoax89aCbBHVNXDcLvcepjHsfpbap72rPedHJIuCqYWnQ
gASOJRhNN+iSs58LLcOvniinCpkaonk2+QWKERkYHqXe4ybdu5d1qii7R/G06l8BCgnsK0zX8fMU
uGk7EnuJeCGr7H4GHPfDHI1QhqZ8cet0P/joH/vYLlD7ZTqMY+8T8L+jzuNCWIGQyu9QLEdnssNh
QBjOBai/kWFaVI0eo1l3Ze4Qy2ArsKISn+CP0YzfSh8mLifRlf2vpU6EeGAdGUAx5KNpd6rrpMli
Vyh3WmPTBBiosZFo9BSOpo7MdL1fi352h6ntnHeSoWu+DqUw5cM0jxNNrZ3n/gZzh/apW0VS5eCZ
8GUXrLOaD2Rogj+0r/xXPcX4/9oAQeIBdzsdfRgjHUjcvmfsRWtrLb8bJvRp3FhulH/q6bqsN2xs
xmnvs8Lr7jBjAv6IkoNF7gq94iyzPJzZLiSDsHkz+7jLUyz1HyDNavfq+5D7fq4galpTpI8bdohp
mMATMbJwap+kDH0InXwN/+KmasdbZrp4zYPARGIXzkuvP/DQriKjIfPiG0na0IctnorJoQ8mXAYS
JG9w8/D0vO4rYP1+h1rOKme9GhnOIFvJD6hxG3rSS2+whlecV7n1ZMN3RbRWyc4YpewBiTmLrb7g
DWY97F6rtOr1wnZxPSbLDi0fAy4JMHXwUlQU/DG1EmnYW0QGrPpQNrhSZPU4T2vuW4+xHUSI3v00
SCEOSYl2lFSJtUKlEjJEnerOD+tbRM29OeJayPRhoqpyucSOj5tYtJTiVnRsbXJPLGRFtqwr/vjU
8+ZdWA+ky4Vq5HfJ6/IZzboqyCqnyJ+ogkItbSdbm3yoIjrklZ3pA3oYhtfzHxH3gi9Z7nhVeU0e
MlV+i+AsG6RrGPLvhvnNeLOQKuzz0Q0T9t5KekGfcanpH3T1z3w3oQY34hpfIKtGaIXoCHnBsrtd
YFPQ7iNj6/qgNe/FCR5LIQYFuFFLMlsoI/YqSqpwTWsso2o3aRj1PJ45HdXNWMI9CVtuWI4PNukB
okZRKAjv1kWhq6h0evEgelh8igYK08qJnHAR5lE+RnjevYadLULwuB1xfxJwXsIEBB4FVtLD+txP
dQVYO278YeoJtvAfY4NOx08UVoTLnsGmpnmCRjWISqTK4H2QjcLYx6hWkCFxDu+iz7Lm9XiUJVqh
dlMiZX0zDnCw/B3wMg5OCUyG0fgUtE39Dahr2e6xP4dIOY4dgRU9FqTaeWXts7yerSo/4gADNrr2
vFh1KexU4SuPAAQF/w8FZKtz5oC1wMJI6mR46RQN1XFdIrGgsUWt6hYmigs974SuarMQx9eY4lDv
RZog2sTBXat6fsB1k+AfihrFmX2LZOJHRHSq3I9IMZnUmkW5fAihj7+pEC0GJ+Z10XBSyKyyU0tE
cAR/Wn+QsKLtbpTssPdYQldcPwd0cu5oFwAsNPScouigeNEdzaibCHpoxZ9mt/aI06VqQiRYuEG6
o5mKIq1r0pg8DBhHqnWW4/jbcOt7Od6mKB5ArkOqsFOMPym05CscIchy7qCzKIM9CqcGuyJ6x+oc
/mNCn+a4L74JHKfVXQOiLcPlVAxRCofkNbnniRgg/nZBb9M+iaeclmS+BU9jblOjZnUcdBL8H0dn
shwnsoXhJyKCedgy1CBVlWZZ1oaQbDeQQDInCU9/P91NR0d0uC1VQeY5//gXRNx8BNwOPux263wu
z3XIdD0o0uybYX/6GXK7eCslQqXKB5UO5Bw9lcO2dnHeB4DHlVtTTOqVz5HnOwS8mNufQIbFB9eK
uhd04r3mhmUy4lZyOPb7PjBPimnPWaCJMRStVRxsowwynxysq7l2+RxzKvH2upz5NJbNxv1orcL8
wR/rMhubXHyLYQUjqbc5uJQdiS9JtRge8GGuzazNzWXijo3MDAP08t5atlxYikbvvZnALnKF6DMT
ozCyYJ7Gu5rvFfIhHE0enjyCsZ8EHbQEyQaHwdMruzUlPXiepuVhc+zhLa/b/eCBUci7Oi8IareW
BWTJNeyPqFh2eZiGtoF5KKfQZinQ4MJ2aC8bE0+4nfydVeypd9vhzrNy9uLOFK9Gl9M8YlTiMZez
cdaGzWMYhfJa1KtHWYgfYmmc1kBx5kn75lYwCIWyzC9aoZbjqrBc/xzZb0JoL90hv++9vRMXm7+X
s6YvX4JBO090jeSf5tj9J/uwTNTq6iWOyIU/DZsynZgLcAX/XSMOCSMgQdnhkoJDe6t3F464NP2F
mK9BXXZhB9+jP3Lg1L13iAp3+m5mOX0ugyzuZrec/zZBCBKvQ3vGycoGFOtQ6mvAkvJFkK7NmanX
sTlsU4sPmUjRwknsYO63tNixaTG0Dosbb8qz93jYrLI8L1XYhJkcc72eO3ru1wPr/B+xV2+icscM
n51zs/y9CRMLL1bWI6xnEmRfOwR9N5vZjgUyiHnfbPDhbX0J96L+0I7TpNFMBFURqvKFzGj5Xw8H
8yfcZ/uvbHaGV92YNVeSN6bmMDXsSI0az+VqPs+hAclbOX9sLuor4jE458rdfjl1NSbmGE3kIrhL
2jhOT+tSGyXWauRvTlD9tN/W256N20JqYEkcFayRincDZClo/P7UNE4EsED1Lj+ue9Asalkk88/e
3HLIwDU8aHOvAI+q5sD9O39gRmJ+QdN/K/b8FGjPzExNLYFn7HWs2gVzfhOoT7MujIviY6tnc71v
zG09LYsclwzHgAFTRBvevx+J4LdNqHg2YSnMpolOsznsvINvGOYQezIM/uAW9iO6R8fuwBnjZqPh
LpeF8pzzEHTRYa4GlCMycBN4SP503tR3deUbd/4STmfYN+u0tURxaSYtUna0n9pNmL/5fbScI9Py
eS09lnLfi/7QoS2DmLt3/6gNZ6cZjmoO/vD+15EcVpZkeQkgOOKICOsYCnJnYpiNdGeaOJoly+ns
9NOjb7riPC37RAGM5m00avdBUizVwLOF/ZECMR23JGu2CCG6/ZkR3kslP3G2rKos2doN41EOg7oP
o8L5WMpluS9ZshLdGiJe65kF2hZS/9nDfT1Jemsuhm18t5YI3pXK9auciqfQNRdM/VBfXaUrdiC6
oCp+phez8Yrz5vVDEo7tcOiHof8A3Q8fN6/sPiB9JjcNlce9QoFm6o+z32aDpybztRMtz5KpxuYY
Bk6YEb9Rpki4JamdXjhmDFNupozBeZ4bL0qxbsq7Uiw7M2dUxUIGFgkzP3hGPg1QOa5O+912bnNf
LGnbrPUNUFIeS0taqRXpr4Kp4Epzffm418pJ8Rksp3K0ddZKVhtpGVESDOV3vjm3chrYYazaSepO
10lDcdRPKHdxdO28TcdZ1Aut5QFIscwBFsHUN5gN045Y6IyVrzF13dL7sw5GeY2a2r6bc3+1gZ1/
QP/Vzg820uK0gpDjR6tyP1HLKP6OfrnHvjPX7+tocy7BMJ2dYM7/lcKa7glz6O+G8oeBw/Hhvgeb
duCJFKt8EvQFmcz5au1X/dPg6+kG3Qhr57MpHffD84J+YZfEsp8EDs0TurJfLdG9tB5DcxKCFgFy
V4OiOErAuwSa4yXuJXGzceEQ5hVb/bAQidEQ/7wtxfiXqob93laiTgfd+QtM30QNPcDLeQydnObq
3T6UqjmH5jK/GL4ZvVtbMX1XAq5tYDxNQyKTjuveGhj7qvHaLbyMuBTlfesawbldRMlDMkNw1EAy
L27kNPyEBj2XDf9rNB7jkOWND70XdlNW2MULuUzRYTW0u0EEhsGdLKMIMMIQThYS//rZuRa5Z5Rz
JR5IJREVgXHjRR/jACj/z+4a5ssgHf/kGhyE47pGd4oeiMPMIn+/O0ZwBfabrt02QTLZ9YnC1iIh
tm3/Ap0rM3NR4tF0mre2tZo7LYYarnxaP8ehecInD8vVj5RlobU5dtJQZyayTcSFtfsHsbtvHedC
LJwhP40LB9YSKft32bTW21avBoHtff3hu6I5ysaymIxhNRCgbV+5aTr/ofP6NxPdDHMxDEH6k60A
qxPBrUeiPSzSnK6N5a0Hj46qJPJa57ZwwnM7dYV5EmJqUgQz2J2ayO+P4U+TjjRFd7+T53ZGIlJ8
RoBcT6ryyWkelvpTO7M6SuVtL+Hq93e7NRuZkFX/EPWTkW6diVG5jtJ6qvYs6CpkRpH4oGsojxF6
VGlo8LLalQYYLpmrbUcED0gM9SEv1+La5NF34DvyKeh+QKbIHtZ7owj8+3qpIf7AbZ7cql8PSigw
/sp02qRj5M7Koueb9RuPrFaXcxCMDkQN09WUEW0w/cUTZd+MKDIOi181qYg0kmUm4rvIs3yKCYL9
3YKdY5sT4aUksv29L8OONl4jc2g/S1s7ai+2RdoBf4lT/JFhuGMVd76U6OWtW5un1tzcB2HTTTOC
NV2gC7xsbNfy5Hq5907HUvTp7VN+22rIybYaujMuyv1KZXV5h/LSykxTZkhMgkfBLJgZRqeOluR2
jO0RK7ApoVW6Jf/dBhHgodLd324EaNGuAHOR9QiUqMpsd6WVrSP0nyzn5cBenF/YOIPTBMJ44L3g
7geIOg/luv3Tw0J44rh792sLjS0k97lZuIgChsU/e80mYUyqgxq25jC2o3NwEW19VNMM8CTCd9ev
oxO2I31DSR+lez2KeFjQ3aBSgLUhFTM8KBSHzI2bugJEdrfaEdPJCIv6HpyijKel6Vmj+4b3gTS1
DjVzMkUKxsHfi7Sl8uz3MEKNjFXXpHbOAEQggZWsG5hCye1y8a3orSHbGwHONF4MiISXQlHaGQMF
Lhe7jMRF9/tXMJYGgS75f8FmZd3oNM+WY+1EbsF1GLbpxe1utQfUH6D0O3NYWU4HXeX6NPrqa+ij
AThvshM4q/W4771/w2VhgIPVqjntnWtk4+7/4aURZBHr/hJN5nJi/1oZJermCLrsvhjQUWec8NAH
TfBRe9R85njXWR2oUlQ2nuPN3Maz1fwQGxu0idarBNPwljhn1X9tW3uKfUbTc8QamyxgB99gR9DF
dCF8BHVYv28/3vTSJI4lryfjnpUjPHvMxE+rKqzzyMF0oJsTNY3BonlVcySeGuyuH4FeqsemogNz
/FFc5cUgz9DhzbUahwcrUvidhv3XwCCQgXAWSTt6xmnOo9vkb9EBqcyfpQrW1Cya8t1g6nioiTc7
1CNcpg4adaehCE5V6X4UFq9+Pi3KJgamblNI7z4NQ4d7qJybfwivxmPpwVEZ4TyfNmPlmsDQWOQM
uAgG9r9L1/gO0QciuKvCSMbrLsS/vYcDs7pSZqtLEJlvz83Bgs5kEhGC053NAL9fcTYdFFANQIxg
iS3lw+o7QNOFrxLUWxM4nRMklSX7i8y98TKKJj9vWumjqUKy42WJxw6H8AWjXR+HLi32lm/rRBWG
dWQTMR/3kAKh1fP9Pg4AET5WAR0dNNJIdSl/7Ztd/wlMTShOpNzi3hzWEGxkekLVEsR+k1dpkHv/
HE2Ukm8H+3EqKp2KmWOuCRuGUjlPh93U48HNo999iCJpFNGaGOxaQFn98rD8/Ka6kr/CqjMPIQFQ
z2GbR9dp98fEn2cIt2r37qLN/O2xKoGNTgAMeXs28T8nk1HdyI9kwrT6OXXaFWCUBFemM/nRhoyz
yz6+jmCOqV5BsRDv72kuq/aLDMHuIeyLPN5Dpd9FTfi95TjVXb0Z3bkJ63+2rwoGb/9NRJ6dBY52
0KCEQ+r0IDmT3ZmZ3aPEk8TeXHS+nAzSt58kLXQpmcyCK4tXbTWLDQkHh4lSBMz4ZeTw67BmwK7W
id+r8hTVtsXtYtcXx9DALBb3uGlaxJZ54t9kGSrxRFg8W9gpLwRWoa3LdbAcdnxk6dSNcKTUvKU7
0qRzi44hAWr1Y9m03d30kzg19Ro9H5xLDNIsz3JtlqMUtEdMY4/RRpLvUprlM3lsBroROd5rzzUv
s1bFp21H/FE1ALeNhIlLt8gPa+3n70uLWybPS5IwvXl+WrjG7wqj/RwiuN153vFdVA1v1m42aT94
PgRM2Nw3hv3ta++X48P26MKzYstGmYrgIIuiHMka8mfuCqMnl0la6s50Hf8B93xwVV5tXymEL5Nq
Np8m4auzi8owraKoS7fRlfezCVDhLlrEmEoX6u4VOEeBFt2tW5t7svHjCBoNgYQpz2C7KIUsIgYd
ixW1CCaVmS6qAklTqL/Kz1ygQ0DrZsYF0pO4QCERK+wRiYH/nUGyLa5TtUQXwSX4IPzaO5U6Xz/M
jpgi2A6re/hpgY2XsVU+h1MLkNl7y/4WmBUbWqHsDBTEHC8I76JHxGOIMCx7JDAwX087r/cdBN72
SJJGiXLSPKBlGK+yyP9TwipekeJ4abBwGSrbEvcltUsQjeTMFbMenytiH5OpJ1l7Lg19ANvML5CW
Vux68GqVZXwXE4CfWju2el3IjkgiqVvkUqSrIsT4Xvhln6HRhnO5FFXilfNTNfKFCbN9q9fZPYoK
lTxHQfOTq/cFfyES3zfuw5ZtCvofq72Lq0p/Vj/SjcVX87EcyibhU2ugfT0X0af4/mFcE6rmHa56
/zNch28XrvUW+qJlAO3v/cC6LSPpTF6v46bu3zZnf9rJIkvtFYmLE46HwJh/TYH5NpiKTC7NmLHt
xmO/7RiXGgmRHcnlxiPlwAw4TuJ1/j85DtVxDA0rcR2AcHoR51giizyKqby2uvoVrKxGu+qHOHD9
7p9JkeGF2ZceTHQYNyccWpZfRL0fISbXV6mb2UTpGrGe1Rj7FXfaL2uap2M4qOHkNVWUwah4Jz1G
YVIbiDAQbCIpT/Z6r/52VU9m8l6uRuLCNx6NGYh0H4vFupkzbOnIxvMftHp/HVqmAmk6fh3nxtqn
0f/lYg7qqnJWI8WC9Qjl5PopsjEb/MMrwFT7YP6MzBA+eF5YDzapnk1UhF/k2zVfYzH+XPXKvx8L
UDcEgLlxt3Wtw3Czoc1U1uT+i2ge+a8rOrq/OlTBXGC+erdaDBgcMgZl9Ma02GbKWd8d8ih3ofUV
MQuOIfWXotLqFNIZRm5csJ3dUqHT8fdJP829P0DUr8Nhdev6mO+FmTBXNhegTvsq9FqdtnVsGbHr
CVUzVSTyYDm5/x8Kh+o81xBdwu/HNxVVy0kYATIUydE61pHz1DHK3+kJh+c6dWvq7q169VdzA6Lk
70pDj1fVQNX/Pnpb+Rd2kSgQ0UYmQCYh8b+gbOQbJZP9u1l6UeYsrkiXzljvTdPs57hb6z3ui376
q6K9H2N/Njfr4GwVkjEKYfc9m1CpEjxWV0MbFzIPTng7pj+0boDa8nXWLNEsY0wS5ZXVzLg36IG8
gEk2CNbEbCPr3iP7a4uIGkauKlZCnOrqIfehFLl1emQWDJy3MpztY0uO73MxTGaQekQjgygJcA62
XTsOS9m8o0YaJNx8MLOMb8TdXba9M6MEiKeLkGvUcj1BpHVfujCb9y4yl2uF0oDlbkcaS6okaGoC
DYke2x/aYM1ab4ugQrxguHfbma0F8s4qYnOYS1id0oyarBRNMSdDO7jbu7ky88aRtoog2QBtsnpr
GQpLXrU5cfvaAdT1hHuw7FUtLCd19wdlazD8xDbbrAF9sJSJua4LhUTF7HdpLecq25kDgX6amU2B
oXg5De7SPeaTF2Qwjc6ta+GwzvkeREHSI0zwr4sJMM1oSsjfofOlGcXjFNV3kSx4gLUDK5D5UgGG
OVQSCgbmFd6aF9b4LQAA2+c6L0FNR8mXkkzgPiodmt7rUmyLKjyslIcuh59J73GyOjfKhtEZHxG6
R+d5KoIulXrc2wTlixGlwjKgiG1VNQ7j5Fx9uRSjeHHPAC6zrQn1irhl37AQCH+KzkFV+QFZ0BhX
+UCaPh9yjrcxcv4gLZ3rpwp4bIuR8dju/RZ2vp0gMXNVRitb3iYqEOBbczeLBZZvbJG/Af3ut2qp
u/GExL7RMYAan1POOa5T3++c/G3u7Cl/0TLcut+laJXTIlJYG3HwJazhBxyrXo5BxTA00zy/DeIo
99oO01zJ6l0UzfDYEevzWskyaGID1P42GhU/Jecqo5IXlkGbtlYHrO0MenyHJ3KqFNRz3M+KNpE+
abe5/JiEZefJQMeLuhvWctxSs9UB1Ha0TuIPNK/rPgVWYPYPTm7mzXFFB0YE/WQ08Ae+j2STUskf
omS1Qy7TXP/IuTemdtoy+/3N1Zv5vXZ1dSyNwU0te7BJn52f67bkNylMccoj2abE7MyvAfLQdLaG
JxZufe8T8ZKNrp4YOKYnUXc5wvSw0BgDPHnQizBjidY1pd0YFJYfNAE/7m67thgo6naj7Y/i0Qft
9dYWM7GBOcMbZzDa+re3qScuxPpU2cp5nVxP37mqCB8myhQw7w0omvZ8OBa9x5G7OPPbDsQGIa0/
FxMBWFEjTJblWqYh9CuyTG3EZWiLY01w08+MSOZb3XUv8FCMm66qn7Rl9Cl6BHUIg3JPddMZ19Xt
UWp4mLFXhZ3S0MhOmCa6gylETulr4DK7BqO93Wb2i4cimtc1i4bA+g1VaXLCdtBYdt4PH7PY1LlH
DUIwpDEMF3SSxphIlNV2woDepWKZwswI2QhwwnDYxc2QF59IPMdLVbP1oSiy1lvkbgPCe72M/yoT
yNxCWWklSxRWFmaXBkNBU40aEY+luSaiaT04k2c/RLAZ4JQ8UPCz6qXwpjlTHZ01+GZctP+NeLWX
oTiP/taex633/tadzVBoy/5BbmV/ydFivfie6d/bpeLWWO1m4lJjYYkt5fbloavcnkQ9Wx1o+2Zh
Q0ZHWTUh7oz/8HCfOrBr1qqw2+9HrfZPdwTSir1ti3RMMGeeCmi8M5fhlLGrvHu2nw/p6C9U1NG5
9z3WSHL6frZeXCZP9qMlSC3tkVcboKT2CjN8D0Dlj3ZFAd02V895ZHwSf1JDydXlgSzdW9sxf+zb
HpxdQm0PnIznANlbSpxjnpkgl2x5HV9e9xCM4uIoaWbCREAo5IqAzazmezYJbBFW4LGxOl9dVSHr
7+zm2Kmpj4U7PUZut6R7L0Tqq4XAmyW87pKJeYiK5k6EgZ8Ms7+lxjwFmHj6W7jYV4RDWd848rTP
9Wks11QECP+6cXJu5JQ8SomYmiKv96ZsXYJ6O+sXdWtfG1x/7Ko+TAxVopAKvFd4zjUzCNTM6F7/
Qlh09af96C0yOHtGf5k9/y1E2Erqkh6hesorz/sGBi3xEo2FHW+5NZ4cMKZ8WYo0dETmrc3rYtTf
Y2kynUGI0FYGXlqeba+85BOCK7xoV/jnIC4GyzyH/UbXGEfdHMMRBim5JC7ElZvlTjUz6hmPPzpU
dO+8YviSnWE4L31ZvlZ+d3P2eUkowq0TyykE80n3lGvMXl1RwofyzccarBV6ZCrbWAxulbkDsr6B
Gw5aq3AO0/Rz+ni1WV2ZcL5atwI341bJYO8UKrQpAIlmT3Pq3uC2An53c3UnR/fad+tXaFV9WkTb
7wiVYAlxCjddOOcq2kH51sA7yHLEwDH04BZuNSQbrPAZEt7J9rBss2XGjOWsffA3khBbgcb7Q2yv
c0/aVf9E0cD86hcCtEvpKiX/ZUnL1d1QqUZX0W07L7tbRO9L5L33TkOpBEvTckA9c1Gm1b8ZQXMN
t7ZI0FhFdDX75u/NX/vvMixWpjJpXaGvG3HBO8FZCCV9CToPZNhgVNzyTRzsHHH/jA1gm5pfUzTo
R3w/kMdoFxLtF96ddpR1ciJn+1w5/V8h0YpUDOD2UWU/LLiqoMFWM57dYICWrmwElj0OoqH8YsDG
CFZMZfU8GqaFIw3J/ySDUierRNZ8D6QAWzgu3zOaxTsXO9+s3PCQCxuB1bg8CaQXXHPhG7MrchED
IXpT8a4HMP2Fvy0ndx2mv3K091NvF2d8bleXveVk2WVzEwhK0IP9Fl39Zub977or7iUSoWOEqvhK
OvOSgkerNFy67TcfnnXcGahTo51//Dr9bNwN9dItsbl59rWzMS2WNW9p0G4I+NA8lBf84ryS84C1
cXYRZQeOnW5N5J1qY/UuQxh0F5htpvxymf8EvVmcjcnv/ts9ng/fDv1bwImUYJmyDkivy6RWhgse
ufSXZl32f1UwiZEYbOA8SEofiUOUl3ehK6pPJcmckAu1Ta10uo9WcCD6QQ1r5v2Hd6G43wJt/wf1
r++6Mm9Okm0R2SSZ3Q5hiKdZl3XiURNzm6An+StD71wZ2BYxZhRNPFHWeQlUzrJjVq37qeydmaOk
9vWYz1Mori0uliahi9z8r90D0Da3XYflWdejhXBERNG7bifvLaC8t4qHrt+undGqUwTTWB3rATwI
+tysHm03kt88OEVzH3RO8FwEhfZRGnoY6XJy2hZ/xbLxk59yn+vBvxBCZj2ZKPe7RLZaE0xUmWvq
RXLAQOAb351Pva7GQLGxbxVeTXaT0z5WTVt+zuzUJ6XU/m/a1+FSR7VYUjb28Jeq9t48inLbABkE
mlhlBo82D+0Ur2IBH1NYE5iHLfcVBVjkJZ3cLWRp0H/MauXggReMw81GZfdaGwAvztQ3F3wK0xms
BvUY3qnrkNvGda9pnxnLasgxu41SH6y89NPeNKaRzzywnxk6fU2jSVT99lBO3zeuOZ0r6W1Hm6Rr
lDlz6FwR8bZPzhLKNBxWzA1z51yNMbAujKjoEipCElCvII5Z8Upiz4+mV8mAm5bWD6pnmmH/2KNX
rJO1V346LXOT7LYNuTBXEPbe9tu12f8mPczvVRkaB28TP76pNXwSbL6sOA5kyYpd/iAb/Z/wh+qp
iTDvQinm/T9h9UwTE2p6pnmyMQpzuFq2W915ZaPvvGH0iBVycdXlnb469m4ceEbqzPNDZMr77qQz
gTPvotloc+T+f4CIfvGsqTqh5N2R5VSTdapNV+FeBYZHlf3HdCUgS8k6tnvNmoQKTG/AiBFbjf9i
Yt6PezXg91tBXwbHLl4R9njnutjtFwJbVDYNKOCtVc2JaizIo9LFn8A4hDu53zK0cg7LGp/DCLzw
o1QAzhv4zdjK2R84rl+VY7Zp2VFCOhco2ZnNO0YevzhbUKwcGgCqjm3bZ6qAARL8bU5yxKqPo+Xp
LUZoYv3lGtKHqaE9wltGQEyDJZ12bc1e0TyC+YYHFjMy9+GA0A6uiC4i/1JNgG5DWUZ/6J37QcVy
fYnGUsWBncPM0qR8IGeFKd2H+i735dbuW4WY12d4INonpfFHsJdHEKyVlT+g11gTvvnyuJTmpRDj
A4SzAA5FgSWmiZHfD50X94fQa9rqP8V6E0tdE2iuSovXcaqOm2qd2MS0kswm0iaU0lZWYEDkH7l/
6zu7RTIZBbe1tt6iSAVJh8rqceXj+0T78Z/zY1GRBaudVZmPypPlIQiQ+oELAX2yscTWQGr0pFSR
CUSbLAyhAVISbA8+iZid2NHQYswcfswak7XuMU3JXjyaPPZuAzbXCHVlnmjjsViJ4F1PvkaKVnjI
86whOo265o85LKKu91NSr90rbU5V0iuMnu5AdGju9lwfffAfBwHFTq1u/7VeqI7u7v9lHh4fBqfi
49wBWnBbzPeqwN081uYjVS3hae7C4VxVeR2HfTew7toTVz1yr9BBeoPdiYEIFkcaTc7j5U3WrUED
eBToeZNabzB4P/3k1UqOkd77j3ppfzqWGCFb6b7OrIA8IL44rlEVQeCgw91Zke9ok/sgoTBKuNzu
gaAXfvNCpogT2iywaJDB/tcy8DuQ+LRH3QSix69yMYKKKWX27p1gHZ6JaDQeuJq3UzUuIxvuMKNi
LDwOgxX5lkQYPLOrH/HuPYXohe4NL2xA6huX4bdi/QN5Pberks8aedVSmB5bEmdENIPILrvrJD5e
iJj5qCKfy0OegI/uGISlwdsbmc4v39zaBK6DN112GrYe20DfmxIIbg8+VbTVp5UmotuOYPlZN2pJ
DSqhbr4O5IGEWbpJWdSAEpqJf9W+wmvVou3Oyy2hsKO+aVMXDG5CpnaodzJTZudEgtHLsk9Wauro
J5+g864uhrkERTO4sY2PjbW+vBuq9op26sGr++ZQTUVxbHLroW6Hq4GaLXEsnHGh7rgYAWfOk4m8
a6vC+ZeNNQ6ioZ2Qg7XipN0qiFWQbw8i7wSuT8lYuC5xhYKTk81UGaf2dZU/4D/K2mlEOCPbOrif
98B+nUvWhkZR6jtXPdTQ9mOYrjug7VECKAtjOYJSzccRVdaj9Ek4Ee6sYmEtD6iLfxmrYWZTkxsx
UrTp6vC5p4Hb3nVO+QvV+5SYGvV17zGOjNt8A3TbX6Yw6C8TGY+9PX1qPxoONeZeYDcqXPQE+lm4
dMXnNtNHzqHh7ejE8IU8a47QxBT6jWrLb6/iFvdL3R+QvahM1q06Ok15zV3XyZbQe/GKRbF5RCe/
dptsryPzYBZdwdcxvLkB/72nwzhq5a+xRpW5evaWjWAFXoBhbqBWIHNQpZyCra7Q2NbtOZ/K6S1Q
zsc+7jV6BrgH6c6IL1X016IfmVHOkokb8OBte42/HX8v7vCGIyIq+lPvRuBhVfXiaD1+CVfe+Xa1
fWHUqu/z2i7uLFuEKW5Ccmy78au3apvFzRthWzfngV4J9T3qrj7srJi/ReOoe4nn4dBhTHxpRhxz
3ogouzBMVDKOZ+PGcB/ICYDijmD+IOFjhz2Nmwq3oLtYie07D+wWLbkLoISKwmu8SSc/dx+JPWXe
0cfetJ8KYz5wMt4hC38fp/JiCe44tHNVMvXIjgM+daR1c4a//U+hZc0l2v7cVCoOrXpKuVdvWHNR
nZriZhN2wSLHwdrnJiZZbVzzXaV9MWdRqXCaLMaN5nIvW9QEKDvbmCeLo78LlHjN8p/PDUwQR6Cz
jVkz1bz3MfXwdhqF4i/OKRb7hjhabIfkgzS11WXWvNWPVTVfmjbkCXB5qgqDDwKv6uew22+chZ8e
TOohXyI8fKXhppO/oMRivUVy2lYH7vEdvrMusqKIYjH1zi1ySohAq3jDbMFL0iz7/6g7syW5letq
v4ri3OMYmUBicFi6AFBzzzP7BtFsNjHPM57+/4pH/n1Ii6KtO4cUCjF6qioAmTv3XutbJyez7o16
mXbRstwKlHYAHSpUPSszxzXLco7s2M/rRpQnarfmbK/JK1qO4fiUDAQHdBIRgZArqu25+eQk3Vdw
IvhkkWA62oDCIQ+jizXEAIo6afUxP+L9aUi9tcnC3ZulNftDVOiMAilgihxjilgr5E0IhTyj0hNm
W91jHK0pnbz1imPYuXQaUz9Ei75ROKc9vTMu8j5qvThjhmktWu2XGCE8utYPVWUIrw/lDUHsSE9y
eo6ZMnHh0KLzoyL+FDF9T+hoZzNa9UbzE85dGydznC0C9dJXRfERVuvT6lr5ljCR88AnvzYT2SAI
rZHaZehYE4WJ1A0bxrhy3Qpzna/dbLH8mLLpqTXWwa+1MeTpWqLAaBj32m3mbGGg1Ccma9LDh29t
6xYDPUNeLISuPC1Ra59QFkwMyuJkq6MLZFWaPjfTFGI0m/OdYfZPY5bfNLQTvZGm2NmNn+ylbN4q
R3+M4wFL4hSvPlDOnLuaUfain7kZ3aPT2+3GNkesPmehfi05VxcFRVKxPjkTAAhOeKRAhBoTeqW3
uxWlld/UKS1mcyyo0dp6NXd50aEBxh/oGoG2UC14c7bykGgiT65jW+cixoaVv+O67F7pZJUtI3cV
AU5d7BOeIVZA/JHiPWFNH4PWMNtipw2NJoKF/lS1k42O7CcaNYgzTuv2zK5UmYaHKYoHULJZYsdo
dOaG66gZrbtTaqjcK3OK1HwSoh2fppDb9yGzRuQmMg97y6ssIxy2zMmTjomDu/Ko0T+36DfriL5Q
fyS/Yn7/BK2kzlSkP3G1wkEJQ9ocri2tQSbuuvry2cFH9fWfY4l+gu1SP2C7Fm2d51lXeKXFWqCP
mscL+nakEsXV8gvykTgTrP4R9+j81v70FqJcjvh2UbkluqmLPUV1KrjraHL5CwI+sD1V0pLBV1rJ
G8V+/d72zWLR0wtlcbmKoah34Frm23/+jn+Gk/ohaoNoBx5pek+7sKqov9yGjU1N74U1flqN5Rec
vZ/ww9QPMC+NkiJzGMPvmtIsKB/D8EnSrEm8PDLx5tZpxjMuGrTn//xN/ewu+QHvFcWNnSFFXXfY
3GheaPkaDGYr7/+13/4D3kvoxsR4tl135dBYAUcec6/rVfILvtdPbsEfs/OoBvRIphaf1ciADM2p
jp+IZqdth7/is//k4/kxUjVv3Up3EJbsKuEWZJfhQ5HUhGn8Cy71T+4p83wb/OkO10pRYojDqxg3
t7Ec9plZBwvl2KT9KtHzJzfUj1l/DFFy+FzFCr/NeG9CZoLiSnsy5LZJ2upfu4nMH9YC5MsDOghC
odvMogexKG0jmQrs//lN9LN38MMqMMPmULWerhRn51G36qrdAqhih2JiCVQrQtAiTb351/7YDw95
hl4yUT0XpBsVCYY6XpcBMsJxiaJk69RFSetqjP6g3/3b+/zv0Ud188dS1v3tP/j3Oz23Noni/od/
/u0yeW+rrvra/8f5x/7/t33/Q397qAr+++O3fPcT/OK//+HgrX/77h8bps/9cjt8tMvdBx3g/ttv
5yWev/N/+sW/fHz7LQ9L/fHX32CFlf35t7H2lb/9/UuHL3/9zeAq/duff/3fv3b1VvBjDG37t//2
/R9vXf/X31z5O20pUg50E/6MgBvz21+mj/NXHOd3Wzm6tIQ0gLIBLfvtL2XV9vFff5PO73RyHEOX
qM5cTpT8UFcN375k/W65zvk/liMsmM/yt/98Xd9dmf+6Un8ph+KmShD98Yvt85r1DzajH4MSoxDH
PCAbuc+iZkF7o8PB9BOtKfaxk7THkbYP6sLhLA92lIGHnQOMtXiJUYgeOg0aUifWbea9XaW+9thV
n8IFSx9CDGMAnzdMimZ8MeYMyO2RTtPKr6V3qOfup1nUMTOA1rqj/auj589a2u2Fm97AoIhQQZvC
1RnRDAKA0KBFXzMa8wxLBM37C82Ea0LJY4va03MOWZ6NcVz5UZmYhHHkaX0G+8hw4bCHf9ijxYZe
EjzdRDHMUDi8aDVaexsbf/ajAIYHOIExwEZbl7TE8r30KuAUjpYSqzRSozhs5i4wQLjuE2h5O2O1
ystYzPnraEXLkR4kWLIJdFSxMFyjZF+x8wm6Q5+nLHevmVByEIjzqfcEHC7X6x0OQo1d4CYQaAwi
rxFF9VFAwrgA9dByWq7hReWJVu1RH7mvXal1H5gNoksLK9pVVBnunS3y/DEcJeqxZkIsYiKMz7za
scvrVdHL9SaQPzvDQv9QOGPz3Oe6OjZ52tKXyq30Lq/W5hUB9HCHeGF+0CMXqQJYAZu+vdV8hm1j
fTHNHN5SLZwWaXzFPILAsjsK3kF4EX2sG6y4KNRcaTa4W3MzsDVHZ3KcsKGXyIIOHK9wPHPEni0U
aa16J2gLtdICNp8pPc2xyjYg/UxVtI9Td9l0qxAH20JSgwtbK9NAOIL2OqeDI11GeFGq0HiTmqJw
oXHqhCQLlFbGWChh3nUBdSGfA50N3/LdmUoZzrX6mi0tAI+kmXS5jzMZIvczrf6ZdVBle8Yn4QKG
JRemv8aNcY0AFE7kCOYGlTZr9FufS9vBEJwimKBFM53KuBCXbqnnCbsyYgF7bc9cg7BGK+NESW5v
kYBpnxAUmQ+Ja2nrjp4TTaO8mruj0ET0VWtX+iEBABDZbzUsxb3f4bOAJdVILMs215CeKS38Matr
DVNcnCPJMc538jA1OuoAmd/mKrHvGIo5tFkY9ndeooR5NJlSHyBYwLKJ+sbcl7GeHBoqW3+oZPxR
GLw7SNbR+N6SvfRsOG4xIrVK1GZi/N5vDLcfX0JjmAE/VcLQXwq+2drRJ+MoZOlV/4YGiDNsLBbH
hi6iIa1bQhiCjXIQJUHzPffx4lpmO80e5ndaf/nBclasZ12v5TdOvg4HCTl98uIqYsqt12H0SQLg
uuZorN2aajT2GiCxiGNfhJUeQivM58JS3pBODCzByA17t5yMw8huFjAdRVaRGJF47Z206v2pWJMz
PkwZDaIHnXZ7KZeLMQPO4GH77S8dHayOn8eCXmnRC3dDPm2sEBfUUUD8MhYGQqpv+jxdLkOrkTm0
lvNpd4jD7A4oGz4ve55MZJdFz8zFKNRFqgGZ8oHoO9tmLZebOKUF4Dt6Xb26M5pATzYEK+B2tQAK
WbyYqcy3ro7vFZFxSw+hdJJTNxv2le4syTWAkHHEgBYzpEvC5a7q5KOMLnunC19wXXePtcPzORYW
/Md+zsQOof308W3r+l/t3v94X/5uI999VOfNr/s/sHmb7Hk/37z9t+Jz9SXhQPNHJXDe7s8/8cf2
LXT7dzT0trB0uIJ/7MR/bN9Cl78bhuu6ZHzYjnveiP9z+xbm75Zj8TX6+45B0DG139+3b6H/bjKz
sF2FWci1mDv8b7bvb7v0f+3eNkIdZlyO6xqGbkMmsX4oVaVNnkY6j/2+aMaKzIDQ64rmYbbn9GJo
zeowTCxgIhxxR8R5d4iGXkcBP9MP1Kt9y4O7x881eaEzoS9IkG8Svxht67m4US3C7rkP2eFRDh3o
Xzce7oJxlwzdch5dvuB27B8Je1Mnl0dpMWf3NEHa2WCb5SgLhBoPo9X4aWXhTKyTnSlA9iODz3dm
hx4FaM4zTj6aukps/3QB/17l/LmqUd8XNd8+FtvAW+46UvHpqB/OIcPoDshb427f6wowqNXsE34o
4NgNHtQA5JJrIwYu2pgB3gp1+vZZkVGn6HOMTJaT5mWkIx+hdmO0oUGlY0yNZvw5QSHUdXl7rBOs
CaYgBYQe0BXggD7QoRBsQxHrMAXEbQwi5zJy4Mum55GWbJozoUfaQcF19CCylJuimpKdMS6fl9aZ
t9GkvYyull+4Om1apR0ouw6RSdHkyjmDSvixaskuzYDMIRl+pM2SYRmwf3FQkN8fS/746JQU3FRY
UDGecVf/+QjHFWlIr7TbvQmx7CSHct7oDfZuuPUml9E3ItPyLKevDmAYx+06FGyNgIY1+Wbkib6l
SLoUdp/6bTQ+uuEUITCHQov7iOcIOSHEwh0C4zxAOFLBHisRpEE1wd9oigCcRP6L0/T3+Pfz+1Gm
w5NhCkOZ543y+/cDpy2FaSu6vX3+y9ac7Bur1QJdVsjSC/EEiNDTCkVDrx3FLzDgP6Qlffvjiomz
a/BZKUEb7Ps/3sth6G0N2kvHMA3BfCGPyFkfyvOF/3bjLOsLuS8rusd0xumYmjdR72bBOfVlz678
1eICHDKGupqmjZcENOtBOay/OoqKc1vk+2WEl2nYlnIlYyTzxywBMlrAuZCsseeDkv40aStOBC2I
G4um5RqekDc4nu0sXGdOfVimoHmZevKLxhiDsv/+QlyTU49lS0fYhrJ/OK9adW6WLlwOpqb5US+v
ONTMHt5JJxhmPd1wF96Qhth480CynEA/E6/tR4vBFKEvXGfV30cZqvmUwdSltQqipcYwaCQnBitt
X1CppWa+NezllTH/eViLwGhqp21h64dKG1+0ybjuM+tiPJeaCZ5Cb7DBSEp5ZEA3UY3B/JnLR53B
/6lmnHLoYFQSPuNs1txo/XwW9gEy27OFr5AUbCzqBIw9NonbbtO0n44hEkNs6fy/ugwdb3Gajkm9
16DOW1uqP82urzifBx2S7o7080NTN2exniUOhsOol9mD8SzVAvd6pKOPFmy3IFHaNCvz686Q5XWV
U4QlUZfhQMQ6NjHv29ZLDFwERepSdCcsoemtC8TyqQqnTcbWt11cZAIuOsJx7b8aprw3LXzvrPMH
BBK3ixXdGAOjXTk4eMj1+lPRWih1k/kl1yO1VZ9RC2fB4nYGiwOq+op71S8cFMir0OIghS2GmAQT
CmKRhGLfMoJwqE5ZbTZbPKijL0W2mWdmhkVnXDpxfVgX+CT45qFG1xpE5I45fBpj0TY7nEWRcugs
y69mbjRe5Ua3bd+/srGlWAh7JoXoU81cB0yrjM9ptUPA0GzGCUvmojghhNptwrsz7fsldG81V97b
xtLvcp0ZZzIivCpQvOBMWi57/j7DX+M66nwLXP0G0jTT6rB75qQIOW1qP0B3vHW2OwdjDs9BsVDK
GqtMjErN70Pkv6WIrqpzi7CxzOek2Rlyca9SWJue7TYTZqz2Ck9rvekL7d7sUSOhn4mWlTOFIR4B
yj2utbqY83of9p9Dqd4KskSADdSw3GN5AgB51brYNeNrnAJ7pBQwIfoVc9DQWcgmzI1p5Vjc5wSP
B74hY0Z4pVuvuOZYvXvgBEiVVuNGDMtlrLWcW9ze17WE8cdUPuJ9GHbkW2tlfFGrJPdhjtqHHPTJ
Uj9E2NvYxdweCLp511vwZqdoBOxSr50fNfBby7XHyLaGl/xPdeIEtzVT7VWf6sjXJayUMO7iGzhN
5i40FBBDA3+v67biiJjudRq76jqN2aQtiK0DHoJ9lAjpwVt+XRJjhGmPo8LEdw2NQt00w3Kykb+w
j3p6oa08EPYlY3GxaSp38CUpON7AoXmbcWjYZ3nE7Mig0+506jpqYWIvMZYWrXF2Tixg/+b9hd63
MLPR/XI2Ud4ol6dZAbCfteoyLHhdboHATa4MpOvGfjZHZiosPRMhBP3s8ZLKyRqvrAICKzapS7x4
6DJtoKUa3ii4ur4+zIeq7D9rLq4cKDzCw3eSevEBZsKBeASfUTCwiCRs98ydkCE/xcyet8hx39O4
+iCwd74XLFVIOTgm6uuLmqtnM+mLXa5lkw+ga3zVDlZX7bMuHA7l0qhARlCGYrDWs9BnDwnsU+bm
X1XsQOszkeDDLNlbC3CoqVIDLwp5AMZ3BoNh+5zp7UucMl+dJaT8oiA+thovNdoDRgx9MnEEYedu
Ul+56/pprtqNlOv0pceG5hWVfmuVVQWAgpF4Zg7PY03sOcCWCGKrZOxb+EwJsr2dYqZtuW/6l7xE
1J30mrkNkxhAinm2lQrCzG2CT3xjNHHmVtlrShmLFT2+lfkVKSvjySjLzVwqL1tvdb3NN0UDyWCR
zJxpz0C0yeJ5C3ZnDxKXZkSZwSXvxi9QdnhydH2XV/YruOUiNV5wpYAocPUqAK3MCZYxeB3dkhtz
Z1faoy3QPCYfUW4FwJvb3ZgYahPBzMBIgGRZb0HtlpBGVLjeTJWPLFa2SX2YE1VBsQYH9ACPzIZw
y8EbuC4SOIU+pHin9HQ8B/u7RSyBN6C68Cftti9JW5dYnQPsiPtWyxp/jnqHndG+zBm7bUPESEzc
6gN7JZh3Hcx45uK6lSZPqTtcpXYVbUQ6sg8CRsYMTCsuhQfq4ARhfBu0TvQ8uw2rZ9S8RBs4K/Nx
wVKeVDvOqdDl63ifrW12DFHG9Si2pB49prL31JA/6bZ9b9fhfeGGb017FZGrsQ9X6zWz3YML3POG
vWHTjV2HD9Nugr4lbc5muh5fJ9CQvKFevjg1eu68Lz4RKEVbFdH1MtJZGRTziQwu61aU7oee9uZG
YDWVMFN3XRVlB1Ez4IFBU8xOs78pmsG4dR1utvGoJrqHtKuCOjOfNMnOgz7+2rDdksGrLDxH6x+U
1V/GqDk8fQpf4Pl4TmlcorDRT+RFrogompyMTQiPYquV8iAa9dDD2Q8YXs0+psuDNtr3prFMWzer
brLlva81+2VVxRIIfO/yDHeJJQcNnIcGNDQUdWsdYOJFPYY7GwvIXYUl5wozj3JRzUKea4O6FBNp
EfGwxciASEctCFuUPvsCblLtvsaqa3dmqS+BtBzGlVN7bLcujYuLKBeo/eL1cexo4aj02a5X9kxl
nVkBUXFZubMduFR3MC2m/sAMCLmoVewQkshT2rgEZ0fWeRHdTaOEaZ5CmBoF4RzE015MI7o5BUtg
HwJK3kpivk/jtJoXA/IJdAjJRWyN4UVed7s6mxhnLFoYJBDgkDsYB9b1dzdWr8SEhrtC544tI8c6
wd1s8bTV7+cklIyWLH6ZYyXFVy0m0DTVYEO2pn1Y9Lm6bJ3h0QH/5Ts2vhxSKUoPmUcEd1EhB6jS
fZOh91IrA3g77Wx/Nr+mMxsc5qRXI80Pg0ygwiZTgzGn6zZuDjgkd8Dvn81Ga84JuZ6+Lo24cSRL
VZ37emu/ihm5o6adMCYzDhpgeWcGtywmPKILMnXEtNU9IUV87WKoYSbMqSTV1puKGJvdMFFWzOaW
Kee95WZvhJ5PLGSz6xlW/NjKUfNCV/9S8/QgNxo2a30HTwZURF2+tkhJXVrwWCfkvp5PxHvcYYGa
9iokoEOp6JM7G0e3zYNeDx9AsAX5sAwBDC0qFNvI/AKltg9bAJN4clhR2QSlDQewGuRTxBHAB5Zw
61Q8x+byklKoLD0Xo/7qjMZza+ECnAa4JNBJYAAJr7DETaM313ibXtPJ/dQ41UOVfMnc4QOe+afe
NSa2LPijq540RxhAX9a14vRgcG7E7Vx2JWSv9iWE5ODLMMWXKzG+oJz/qhXtuz70n7IYJPu3PYJO
5FGkZy1NjCRUATINreUkBtyZ5jxdaUKYGxSzi986FKtNfO0W8Ue4Xmtiui7K4XOhNWGgDZqzERXW
MDWXeOAmJNZwCuKgTJ8a9xSP5SM0e78zSxA/Vf7OmX9x1G2frxoHjQzcHvSzxuLG6mjvUKu5pwpF
mtD0A1J4z84Ujd0GcbjVlQc1Qn6cywbsEkownSiYAMlWIKt2l9btXS+AuKiMuJUk45aWX1aiqeEs
ApEcHqGcvcyriYw9pMlaClwa3Sy2ihIDk5ur7bJovlHOuqVXykZqOrY3aOKEYJ910+mukggzO917
uuMVku1c3cTAlsbZvlia5XNIDzSZ9fvcnD7rtjiOK6gG152PTRFy2LDUEZOiILwgM6B+nkMnF1i0
M7BJH4qh7ecDdeaQfuoLgojw3gPeuhSpcWO5IctDxTbKM/CVmnT26qG5zCzzRrNAPq6ayVXPLgYX
nDxg92vAF6wDjo3hjmNPWjtnxb1CtyszBJ9owfWl4k+N8nEwm2zT6eidZATcrBjHe9ioOMBAnvPw
UFzGXfnQ5X21WTms3g3mdOl2I342xEb+2MccJ8AzNz1aw6QzQD1M2d7qWK3zbOtkJieGxW7p5eBB
xAPiJyX28k5ATXTd9zyajH35hYHRaWxH19P19KPOdI5Jk7UreHYQFo2l14yaHrQxxBTZnxoCPC8X
Nw/QcmWBYVnkDrmHLmUWhBMb32wkT5XUcxYx59jztW26IFgdaxzpat2g6dbiGpF7BGXTQd68NaeM
zCUDwx33fd0U3bYw7a85FuBwzBwegjwNZKnd6XVNhA3HA7ri90vUPGd1fJWyvuIec657u3yRy4PZ
ls0WOtMR6UmJAS39Amkps1JCHkYUzSrGb1MnuAPRBztKNRttGC6ZwnVHV5m7KsTCDKDPH2qcS/z0
ERfo0UWlAPf4KnJl7SF+xBR4jnGq1vUzOuwv9E13y6TfRwOehVVMJ5ZGLIQrvzvDwGTZ6ANL5Vxi
Kar9Sc+e+oT5Y/YNK+Wo3CshTUBQXYAepjdoaJ97RzheDi01mLDTZ/V6UxwtumBu6+LttKP6yEyB
/YaeOTpxUkXsg1iR7Tu9olwenaBm+QL25smqP4fXzVdaU2lHkhIQaGHzRhmLdSEnMyIoyvxkNMWX
FEj1lkt4sIxoB5fyQlPNI3MgEK33zCswDaWXNnavoIjGA2seX4hpno7lpd7q9lF0LLXGdMNR+y60
7RU9m9rk8GbvDY00llACnRvPvYeka+Y76Hwz4eY+FKfEX8cy37kSo3DjKIwflUPrL58z8FjgTSLW
lVZv221SWPVJ2FgCmRl2Pirmcl/nXX0zYw7s2ig8mufBgqEdoWZqG0e3LDyI+AdMFd9k07mpsJIJ
VWRz4KwYjrFjEkWWzsfQLtY9iNK3aIIGj4Y74lPN5h0Y2dRHeEfrkm36YjDZ3wbDQl9LcdyMc713
BuO9zVk3MwH0yRHtZaH3gE6G4nIKi4IAj4SMESYpxRjX23ZyWMYhxrXr0aaxwMlXyutaHx/y6qWC
oHELHQ0gSJJOR+D892Ybgo5K9MAy0PxldEKn2YlgyY32nSH0C9wodNn6HNe5upQ4dDEjgLwqbbiP
E4d/VhSQfTQ5Nis8axo1OfM0SuF6Ec/WzPo3swGh6uE4k4Q3eNkWTjOIzWqsFUbiEI6SHLSCS6YS
cqSiNNxMIc1kF9m5ZrZfSt0Og6Jvt62hXRSi2UH+BA1LMBu8Bvo8aHkfLEaokElsJLRtxWxVEoLU
rl/N1rpok67wMH7z6bKlENdj+JpZt5vIoGIHC/Qq9eaWjnQCm7plH+hSUuXIhEClGj3IaD/BmuMk
GNOZXQGZ8HeEkPeyGMNtMhSHemhbus0GXdamfoylXe7aJkbAXhf3tpZKdpnwtaUZPjlnDHxi+yiy
PvFEkm4WQuxDm1/SI2uTna6N+zhRj9DKpmDVYcfQ53noga5xkmE17emUdRTeTQg1E1+Je1ZAt5Bc
J6iTOR8xiz1lLI1ib27MbXem/BojzhiNAy6wI+nFLorpHkvaJv6GcdMmKPtpUKgMAj35Q+tIecVx
je3EOMArzY/ExFaQG9ZLUWc0+3JgnNj5rstS24zOee91Oh2RWyh8C1tC1n4UQqq9Q09JxryERdCs
T27Sju5NNNk2oVP1m/Fukgbn5+l0WN0SnfGCehn/jGdqzUAVgbw2bq1PsbG2RxFlONuYatrVzMGG
3gwEYTBlo6n5AwaHwzCTmdZlzgYG+HCRYgbbE2PXewSgbbSadEGzDsFIhMWuN6k7yyo52kmBlbz+
1LgZCGYdall1HGo9hG1CVyAvQt9m2j7kzGSg4nG2XN+GnuiCpuipfOfuwNqAm9W0H4pZC/pofEvy
ItswODjnKeSMLOWIYUKWX6WWKh5g47bgJBTQLMMWWbjvTQ8wV8VYBkNHL/25draLaW3S+W4UEO1N
ndg/Uvzi1WCRuAOnvGBvkyqImuRg2hNBErp8FL0JcGgx3wtd3pc5RgMZll9VdapA7UBDvWSWj28C
FYbfaMUeg5uE+TNPGwg3V4213Pe5BaNFU0dDh4FZkcOBbYNiYSB4tM7dYIrJFpizq1g09gXQ+s9O
CwJpwFiqRbw/S7FTIV6gO5li9UO+SvARA4DeMa+yRQI0Ws891YVatUMHjoU/mQh8aYriPR9BRFpa
WHtxSU4b+lbDW1vEvucSNveb3Or2c2Nfait+jKR/WEv6q4RDsf2RV0RMOOKqL2mJaTMfl3ZL2m0d
QPlziUbYLc1tHyudtgT3YK3Jh0aF97Ixr4HKfPQLHJNR48viDrqzi5YEny8KmIEaJtmIwX4wzYx2
cGHv1yneObL7jAQHcTV0tliFe11uC2Jwdn2a0xie8LrRBFbeajmBsbQhghjnEacKsXszIAoZy6vV
ODtDoWVck6PyeYKYxLEQbSPsnIw/unzK5niLW7KlfVbAgctvZzpBXqzy01xfZZY+Mdki7AuXDcw2
/upZgh4OmI/wDM30eXCfKjt+UIaiDlnSK2gJGjhVAbkBNJiMSjh/BiIbmNvMGLluGielzOWvu729
8Jxoi+/0+ifuHcWYM4xYYejK7R0jy/d1XF9JxOYIqfBpqpzNuUwjeIhGAET20BldFTQR24yWGZyS
aNhVlk0ZaKf2bW5Pl7iYSVhYhsnrGk6XRT5UFJs5hWZU3o3oDjZ2g725AziLNd6gPkFcvU75WxQX
q6/68IIuAKCHyrxDqvAoObVtKDTo68eDj+EEi3p0RHJNPQp4exMt2LtlZ1PC6Ij6QUtDdwp3NVxV
n7ZC50/MqhKVyiOL411J3C4N849FZFcOmmRtjnfFyCml126NtSJHbh3v+zLCLGaQ7Cia7H2JjlOB
Q2ufDAR0T6C/+zi9slT/QWeh8pXA7lzPXX03yFN9PsqvJlXXanF3DoBVfAxJJ5eX5Nl9n13QvsqL
M56AOUhe9MdsWNftLM0vBAB4Rg8LVigwi8l4Dlyzx4tzCogdJe+uPW6LzLkgSnNvOocZ5SkdOJfO
hX52ooPh9duQVMVw8AcqGpr6+YclAd7l1UdCZYa9FYDbObLNvCPvC41TLEyv0mcZwKVL+9uRXBq/
7ihrhJUF4+DQGDDKXQ2PjU235nyo31YSHsa8WjDh4OtDFk5tapj6AOhZA2aJp457ABHQHaGAcRBO
6ET6bJj3DXfkMo07UgFUMDFcDIaJozgM6cgct1hmT9WQ7CLuQOlq+gktJ8zxBeyNw5XTHyvVVEGt
QdEzSFmwo4yOWytyeN/3kUlTSSspVTSEHk6Z4qZmerEyJ9ywluI9MTddnUIWobSTA7dulo573Wpv
CU2NPSnrBQnNHW1bZguQ6zczd9OIgYqZA3d+6MIRXHtj9Md0eGjh1hxbB1AwXfaIMlftmznH/7Gk
t8u6qgB9661I7I+2B5PrRNSjk/UpbecNKS6YpYzpiDeDxj4Ukn6BgKYz2hKNdReayXNo0ZyandPq
julpbs/JYP1wWKxaYlJr7gh1JaSTHntCQMdVh+ssrRqkWKFAKdXCwJA6UZHU9CgMW4+FbATTUiOJ
WgGgMZmuOCrT07RLGAf2WIBcy6itumBWNEXoZp2NxWd7YtM85mII3PSLyhw3GCcwkbk7toAJcp2p
XQETU+c9jBOsPcacTIGWEHhQGR/2zBdw/KXLvUp7jJb1fkxzwmsxNPpYqE5WRl3StguJX+41NzkY
xJa12bIQSg45E9Iix0kKT9XreXCABaUlvjsJUBeJhe3u8WwRGMUqCLSvAMfO6m+F+mF17O0owt4f
QApSkHMHFwVgOGkdHFfe6LHzQRWyYL2DjEtc/MJsEO+gBlY/GDKKX2HZfj/zgddawsLqjH655g0v
KX0wOMoQEkKl3uTTxi72CSOtLcks14N4KltGLwnjcL9McSKRFHF0SbszG5OGCzeCbZUv/fwlF+UW
LE38XGbDTU3yJQY1/bkvJxjgYfS0Vph4OOsS40tMXF60zRF31b1029u0fEFT+lAWlbvJO+s4OKN+
JOXAt81JQzcSPVQiDdTQfFAKwz8DlmGb1U1iMAAj8KQC8zbR5R9Ahw2TcSy4NsFiFjBBlvjFnkgC
dTVtr6PB93qVpdvJbvq9DnyYhtp8KGraIJpr6H4MURlnro5pyXlsjQMWldGf4nsHP+d2zCqb95zv
4APdI3UISre77ehaJtZE/4ouvlbRJcAydWu1jBskMz/RE7qoFwoV5DrD3coe4tmWFN/0zWxwybGQ
dF4dbmah3Zg1p+JWH3fdeqWgi2ydIdMuyNmjzQxzmdYJuQw4rbIivYlaDhItJhC9D5/oJZ063rif
EDri9+YenxFzJm3JDjKVb7pYLpcqf7GM7nkEie5Je/JtC8cQQYmA+CjyfLKiCB6peN3ZPDSeTrX4
fK7oZMiONw3tZXijat5QnBDFkpePE3AAmBAPKoZo0yTN/RQxIGIO5rmDNW6KwX0giauFhtmf1qTc
8MzxoFRQvMqerA/D9GudHUQI8uBxYVKIJuH/o+48tmPXsuz6K/oAIQe86QZcOHpemtvB4HXw3uPr
a4KpkWLEpRiVKXXUqGpUvfcOgTg4Zu+15vpevAOCBWo2hUj9dpjLVyF6tXA3bVQrfclSQqZyA0t4
1RdXlhVqfrz+GZWGvXqWM4RIQkS69PKz7KhrTTkXMJNFq5KecqsfHTMWis38MvZokuWx+SUK4VFe
kY0Lh5BNmQ8eZ2vhMMioAGmNAAaF58HNOh45FsvihAU+iDwFMuBGMFGLisDXQNQ+VKb0h2JnBfX0
RpKoNxeVehVgJVlCQLISHlpHBe0yqoNyFeUvsZDtMfhJDgmegT8sVAgHhTSBDAavTJmDbo9dmeM2
zqyGFmoo22Zi7dipFSeRrVe9NX9oiuFgiH9WKZCIHcmmtTb4ZQJhppSmJ0iN5MKsnFYkZpuU6zyG
PBnBJY3E5lnNWcWy4ars0P+GcifbOBtnaunLsJ0gLm+EnjnbL3JhL3SZfV0mTEcve3eWAvFm1odj
qI/lVVqknNTnm1Jjk+d8KxgoYYDgU5zq7klc3nfD6lGOVGpgWnmvBqO+NcqU4GIzfYl74nKaEKSQ
1d0DpUr9noObLSfCQ20ItjS340aTKtOlX2JHU8jnk2P/rdGJb/phukFB2bmB+ALbeNq0QkryZhGE
dtMor4DJTcjumU6ftuV+maCEWBM3DTyBes3xjgAcm5jw/dJyoMM1WaBAggNPpTDYuCodsgN1O7gK
1htkHVb2KgfmI+SImCjuT0FuOkZLuLVMPBvRwq2npqD3wgCFbA5ZkJpt51WEZftqN+l2GKnYyUPx
d0TRhJRoxNxNPKMnC+rXKbhu5uS1Gs1DK7b3hkn1WK4RnoyjtRmayOYYWGDz0CW7DIClcPuiXlbD
1IkX8C/A6vmBJA+w8tsi8g+WnB16gAmOZElwUlVMtHW5iSLqo5IOTCsiBLwSpjtd19dU3oHueB6T
4tSB2zRGMnFJcVSGAo9hbz4jXqaIosptdhdS6eXKphxDjbCEBmhu9KxHP7MuJXQ9pg0q5I+JWb5E
gb4HyZGHgaOr69Iqp6ALRYEtNF6vsYv4LaexbneLOR7F6NqaCtFP59LjLt4eyJbmXBe+DXRANrE6
y46hz/cErvq48e+mmKeYoK5PV6oVPSX3Q19N99H0DQAxPMIZF0zG9rvRKrlxSj40G9jr0SrHwpaM
6amTV+PiQKD9kkLFTUqV9OKstFs03kjWIdCRdrvBav62FL/ajLVi7Jj1scnJmCTQDY4nUJH8Y3FR
YP1VJRg8yrFuiseaoB9XT3ncJl68juSGLdSIXatLrwWVBxcFselzh5C2Qo7saRSGpyJakT7EhhHj
WF9D8l1Y3tUbCxb4Lmu4TZgDUsGC5PhYUF1tbvzZWne/WnwOJ4miu255cZIlbiIXmD6HTvDJ3L5F
K/g7SNCXoxU7hqS5ecMo/dIsg2ZIHgIUjISEDiKFpWUGQ6RAWTLLu7Qb+LgrGnRcNLw2LpyoQ0FT
Znz4Svgj1UK+lMh4WjjyKsPUb0X6MpwdidQAC4biOBZ/lCJEB/BAW4iUe0RQXOgRaFRil3jBQLyu
aE271qDiAGnNK1T2nUZuO3K/5u9lzIlDHPsj9B7SEujZrDyjvvsl9iRTVxPmjQY439zROuPqyPtc
KlTuJctwDlA+odlVSret3kyIrgSsAaK4194VTiVIEPzDaBBMtmGt/p5H897EYOBgEd72XbmgKimP
PQFtG3miQBuqIy0HZlMa0j2JLEqAhX4l6N1wSNPvuA84EfckutWJIfrcGpzGEO8wYh0zgQKRPA44
9VM6u4hGufs08Hr738oA/KEFiilhOvdCQ+qZjj0dr7i9FVTmOaeHudcpXxbZVVY01qGNq+2Ujj7J
NCaXgKg9KOjQpinZzalCQg2iRX7t4YHMU4E7ei4eSwI/lUW0+7G41RGc4QQIwVkvqdcq1h8gFu4Q
S7/5DImCnejph6lwWK3yTFx/UFFXIgV4DU22ULhibpaFTwW3DD0CtioCTMBgSqJbn/w0Q/wx6Jx5
SYaKGRnjx8j8xdhLDN0CSrlMan+M4ceZ7c+MeQ+TZA351vHlLNoDKgVShIqC8ltN7QKfPEqO78TJ
ST47ksU9q6CioofflQ7UGTsilcCBhGp6zq2kvYrgTG0z6kVXxXWI8MEK7qAvGmMTko4CjXkkd9qR
J+tbrCNgkjHIVcQF5bpAbiSwEWvho2PufbO6uYBOir18CRpOyLpBU4sMc3SKBWc2MX+V2ogQoPzX
Eozttm3uzKK4bkagriRLcL5vlR0w8scmN8hk0siEt6IcmE9KXXKS/hTzTSsWOuJfqq2GhMoWwAe6
4KZTN6OUN8cC0PsG0oDdppXujIKF8KMrb6iVtRujtyzH+C4oNDoR9M+YtMdHju9XNBSUzSuHWIgz
3M2tSSN8N6nv5yl30rr3rYhrjUnBkwmnE0jKwlvEcP/zUOlxPOluKyQ3QV9QqeCF2XNDCk1jooPq
m2DN1Ux3izFIfrojQvgb+/22a2XlKhHp6ZUsC0bUsBUUhCp0M5Zzc9hXFSgMpSVHr2uN7/MIqi9H
E2PX6k/iWlqsWxFw9HZHq/stmKd0D4foVckIGdfoMMYF3ExONna4FE9VhjyAW4EbzURjiPr0MlLk
QBOd/ww77qhpDAKwGN86vEtsVBwwRMpSbo6EM2x3WJwBRwwNnVO0LRAQwretqKmvijFlu9RYSQU6
7eyhA2YrNHg9Ryh8avJzdb35zGZHRIpIbhRMBMLoCi8FQrapSk5AVm5xoEzoOmjI79i0kULkBvER
qIyaCix02tIBBd77xlVzhxOWWJUsPghDgYpLR+SkzKgb6BZQ7fkW6WF7N42pSCcGZZgq9Cm56sGD
lcYune7FocEaYrFBdDFmD5zkzCsrdRUCtb1llmA9Z68B4Fky19lTWEb6PRdFghlBfQ5/MhUkeSGK
d1ix6R1q+OSKyjGGMHkA67MjpfE+bhoaPkb9DKcfgoVu7tSmYu+HXquO/QZyDrajcXIQoPiSAUyB
ZlfizmZ8VZij4vF+rqRQoHi0HmpUs5oQIHS4ccwGiFed/46H+Q28+442ANJso/5jlaD6S1ImoIrx
OkQImkr6YgQC0gU083S9WM9/U2p9aMbgDU3IFRi51kcJjS5vXp5imOp+JcWvkSjt9TxH55SjZjOI
3IoMjWijgKtKrEbfjKp+m4BmOPnSgImNn0SSlv3ciianVAT8QRjIx1dZXw5qlT/3c32cppJqQESh
RtF+0TdEr175jSHRzRW5bWY6sPGgZaM1de3J3BLupfJdNNdigQBLzp+ymTC+koso00qCtgIIms6F
16Rd5xs5JcWSpUCF4YC/StrCr9CcKe78cUbTU2raz1kNj5QwJ8B55B8pWty7KnsuKQk/anOS/aWx
XqpCg6xl5dkT3qKgnRKvj2FCTnPyTHJJgneJS1YWmPZIndvGkEXDNEHSR0o1qqY3q40RlpX1dyn+
Mamst3AD7XwhTjvLMTdF/IsDrJ/FmoRrPaHSNLTfOowdm7HMC8/IdB/XBt+qmcZOLpvfCH9jvqbL
vUrrjrWUhkeE9KuVnroVytn6eQT3hyhQcF7N8xjLBeiyNXoQygWfcaIDM4VBzBLBNaiAFpzg8Qgr
Oh+xxg1UGRPSuuBMKWLq9XUPM1PufF0HgFbLjV3jFCVpgWzExDiQq+5pVSrvtDd5BihpUaDj8hK/
zQYl3Zqs9TwkYaVbkNUEGtfICnhRklmFmw6rYDryKatpGF4meNeFi3xIdpIG5ccUU5sXkv2gVDc9
fUNgH9GRvB3OxVF8IMveBP+YgbnAZiiOkV3mdeGSCvo7XuLZFVF/EkCeeAvMMlaoJHMCWjDw5gsI
eMIM7jnIbpaKTV+3aNkBEPIVY7ATGRCw2eJpWwq0CGSY1KkAq5BUSCkzKYqbdN1jeqPIuhb2J459
SIwpbhR7Ocx+ymNWgJNZ1hpYsAsKKnDGIr5NOeFmA9TiMAxfRaWDIcxf63Q6UZyZNnHHAB8nj6LF
qYeLhroVNOyECgQX2zJY7wOKgWoNM1OMtgMnBrS0At2kXn+blf4JXd9BGR+VRk6OpjaijVQRuxMG
gCfGM/EUo9xodBe56L611Ij4g4TIGJNyU0m0DE2Y/FlETe/Q6suJz1X2rNHorxShOfJr8pRNVrho
qpCJURgMlnhwS0FNPYSXLE5q+FDGlKOJf0K2Mlg3pF8d5lqsPDVrOYONVGnQeAUHmuV/FuCJ78YR
qKI3ExaiG3hgnS0gO3Np148OBj3wbmWXgNbfYnb0gfzJd91VmAP2N+I/2aKV1yPhHdogPwqloh2S
qV+XwB5BAKGNiAl3VWSRPknM8FWjVI91bAywCuXa78KSy3XaaY99I7tgzPmZn7WFjSk00T7JGHmB
v2+KPiqv3v/Z978UujTumQgd06DSR4v5MhAsbUJI4Du6IoTHsgc4SOZsqZ/QUkQoBrrxSm5RhNcT
wY+DFcKItdKjCf07bw1hJ3QLrUA8SupEwCaabfFgRfus6Lt7uC72ux3LQNpg10uU7KvQZEGK2l0j
zb9w+1t7rJWeoBqF2xQIo4RCxe67+rWmiM3EksNnfa19x4Sku1ZPsSdPqWqhSeZQPhvtMQ9rB3wz
QhsdERdShzJ85N9S/QjBI2ecZHlo8uLqJcWkcj1E4NXLLiN+tYuTVRLGY4eUW6cQenmX3GGhvc/7
ePKpddKopPaIdI+jTJsH6hFtW2GLtAjKeTKdEsmnk1AkddKov5U6mH+6+s1I8swXpoMyTfrVTNC3
O5Gi47ZSs9iy2kIGH3JYpqvXrRpeJD6cW9SVmteOyc/JNI/km0PKSpfvAvevA86InZgnD9DFNfJ2
U+0uzpcc8Fd2C/c99gl2qEhAzRESxOK1oVEZKdVKJQI2JAevzXZ1EVg0P9WdVlfqdQBprxd6meMd
lmXuJC7Jzzn1I3xvBUGZLf/4VZGZBHK26cZqlvBFRF0kKQkYWNagSpaOZL/1jt5oxS43R08o59wr
eql2QtVKfBlx3aGQRdS5peUXRPTkEiKNkrZhj7of/VAheKRDI/ftgGcFdEZ4edbtnDdvxKY2o0XR
rxH5PTjwdGq77JpF40tticINTOVaIlRJi0V9L0D8o7yadZ44UU+XLIMDUCay82uTnSMugQgQJJ6Q
BC0iYsrBXCjDg0aTcFN2yu+lHnK0iGO509ZnnzVaap2s7uqpR4wiKATeW1P1itt6ceKMHmfN8tkO
fYlgHREwny9XP80tLIIgu/WF9uv/jwRJxSvi4fu7p8ta/YlCEu7bhR0mUYPwvm+w0Gsj9meFUOwG
b6Zj1H21S8Rb1ktEMRqrbym1WAgk7ef7f3hqKJ6UejnBRqkmt8PCtgkKa/bh6qsAj8EuQelw54Qt
Mq8QgOXL2NAT4ouIAQ47ijJtM4yXm2iOoM8rwMm5j/fCoh/LOHCGmO6jRNVoh+LS2FT6MLlaJe2J
vE6u1NUeuSQVGrk5ZSnRcnMXToFLreN+IJGiqMktEKP0XpNLR5i4boZBlwEcbabbwjCPbOVoftXm
3gKv6LxbGANayxQiw23TsB6bxHRP67dOBALz+6akpO/OE8lFYObKrVBXR5F92NYUgj9zSyWYrrFw
F4baVkKfnOT0y4Q+4f8cT/MREKi36DEdzCy91wU1t4E8i6tYaHaLZpCuVeqjZSj313pP+z5O1WtK
vS4YVeOOebwP1yrePCCxmhJC+II6+bWkhgQ0itm1WK26iYZAd4Qq73dGZmHDH2/zRIyvQymkSJYh
Ca9UUmzWf7yeVITRkez+Eph0h76HplIu3Jwn614bKegY8VMJ83gnCKC1BdKs7TDrbw2A9Ue1IcCn
QBoDtRDkXzhqexKhD3FC+xFRWmurFjMEYChRwUkkci0CI6ugsujMXPXMen5U5vZHmRbcAIPXlK70
Pw1x/6+t2P891sr/T4ZtTKf/Z8P2QxP/j+NbkZ46tvlXfr8DV0zpH6ahKTg9cUVrlmLgif6nY9uw
/qHJsgitn4xE3bBWm+P/Aq5Y/4BobWJp1WEzyqub+1+Obe0floSDUwQbYODgXP97/wZwRVr9s//b
aqlDflj/LmzJGoQXSzy3Jo/LiJRlQm+q+sZL5U3bbjN76W1oo1tw+s2HF/OJEVpa/d8no2mqLBmS
YcGXsSDKnBlQY42cstwgNBoLnEOH/Gq2423rq7fSHYFC7nDNeeyC4fbvJzwd01rN2R8gUAjLiHWg
puIaN6OruqWPMsDnJMEToq6+9IR/vc+z0VZH6YfREBSFHYaSxo12pp9uw71lt0gEmk3qsHVccKie
mon58TQ8zoZsvU8VycC8fzKYGXPqb425dpNduCXp2R891ZO3iX/hZ1ttrmc/m6mCBlJlHVEMc+50
nJzueaS0LeRCW7QXBzIvxwj7Z+/MDsaibX0BRXXm/31/rpPxzNPxoIzgBYjVkvFowjxx4PTVDVlv
r9R3L421/re+erazKVng3hBpe5Qu0MuMqARkU07mCXZxSDxSe2yIluUGBbRfPyKNufRm1zf3xegr
6OHjdCGoIDa0iifFSsUHoTixm/v0YZx/Dk1f4y6+GbfJhYkjfzJNP77hc9ySEhX5KmupXP3K9CUH
9y7aiIpzwQbtja3Y0rfwCi7QjgbPPgIo7xTH5Oo/+VhMDTL7On/J5FHPcBFzHiEXLHj6wZM82eVy
84wI/7i4udc+X5pVqnmKgfvntAK/gFdV1SWo3mfDVWv+ckx2tJtQfaFNF4vhPs/TEvSZXO36qZIK
p9CN6K5ucgxdE9US1crGfWaK6Sq0pcJQBcKPMMnTJ9yoZAuQ6E3Bulm6OxlWs+IsURsTvalojzll
+xfd7Gu8sti40FvSxSddCt8yWP7vc6OSu6Bl3PzMzmDrp7KdayHRsY0+rI2kTtCOqdxF8Tat8vqH
gchOdXtY9wFu4KILiLXGCITRqGnozYkg7hcjXvj5JCl9nnkgMqA0xImyPOt3JP5ioJLzzuwP1Jka
ukFxSjCOGiwm+HBd7Oylb7IrrSPIjFpKXv7QFw5abazMt2MD49nkOELDICjvylxS3hQxqsJdbyoc
qVUCi92YiyIFaWpqDV4opBIb/lefOim4PRkBqhTV38KcDc8XjXYYD9osNpQCNQDXlFdZoDHFEDVN
fzszNm2pEAMxYvryo7QlF8tUjBs6C7pKAbrFyTDga7tD2Ba/QfhHZC+OiNA3A4FPV/oAeZmiEWXX
TRwbYMDKQR1uVWuIXuMSQjcV2XgtTgUKDW2JREjO6N0Yk3mq9kcKdtN3RY0LTxSV8j7oM+WxJxLm
JpH0hlL60qu3utQtNwlm0cexB3A75Gro5yU1ebhlGfV4JjQJempB+tgA3rVP9W6PISO1l7Iq902X
FWgUKWRXqSQ7MfNxDUsyqfrX8VGtEPGrhUalvQliu1eBks/o6O31BTpd2jSPeh/od53VVDdJ3OvH
pBeUe0QwRC5J0DyqfpKuA61dHoM5nPy6ZieidplixRUrc9PPAcdVRR4obfYB0spdgwCl2EJByQn2
QLuKhFzIRk9qc/wNQTlqEDTSXPpl6hBOHCnNyfALFLHWXEOBqPQHkkaX8gu3U9g/kfksGE99XceY
4TS9iggzJn8C75uYYw2biGV2EiJ8M68fzTqzES8vbjhmlo98iwtOaxkp9uh15dcIc7/LmLzfi7lC
A9uRElRDtPPkeQL0lRIj+8PKOqTwkZlx32zIwtlIUWJ4OdEtlDCDUH7iyK5FOOq0ZXb4uin2TfT0
4DahYMcDcGPCtYA6SXVIy8P4oMzEjdQVmeijYI522y0lbXGx8sW6bCNbUpNeQeTZVKaPkTBUHZMY
OMSxhkGLP1EfQiVZrUdEmfkdms8rNcWtH8zS4s6DJTuLToMlIo9IcFJut8gOg5pajtE0HPdRhQWz
l0skIUyi0D+1Icm2tPxHh+uktCvluHoBdheom0FXJLexJMMd0NQiVQyKAwDqSCCKabuI8pXVG6Yb
FHWzjcd+kB4iPdKRUusa9rlisGBQCHQ2ahFAmC2K7YxSHxaHnU96daxFNUJJlMjjayDp+iOmJuwY
3dxa9IdEwq1ApFJZDXOA9WhkJzviu5ecUTSWR3IAlD38Mt3VkErskahgzBVY35ANhMWRQuZqce6m
H0OaShi5wHfotULwKK7GonP5LptDkFim4HCkCVKHzEH6X1D0iYNc4gnZYlOV6i21tea+KKnw9p2C
aa5oeAkydkNgdovZUVuui4r41VppJNz0a2Z7oUmUPDIrr922yQJmd4MDSqnT+HYaMKs4nHwEfjkN
IA6TkOqXrchVYrqIcovH2JhnxHnWmroZj6Md6UGHVYWUtFlQY49kdrQOyAnmbkHLJi+Nr0QRlVS+
BgIEhQlePlUVce1mWvLCd4bv3Ik410ElEh+lNMy/08wKnbptxz1tkiulM6nTjyjcFj4upzLm5Krl
y9hE2VovLuKZMMJy8Scro10pQ3nIJXMHaVA6TFb12M4hOYW9fBuD53JA5u2xHr1WCg2SWeGOHaQq
Kr9IJc5jTEg8s9aCjiSSGyDqwCa6pNDuSPI0e6o1WvFzwMZ4G6Fx3SeJRedYLamIDQPHTcsQbwtL
i/YNySFuSzIEqY7iC1DDmTW75Zw9Uh9Wi5JMiSATHoZeJcc8ofohSNafRUKWHhdC6NeTkD/0+UCa
eIBu3Y4jA05TTxwp1yWaQpSZ3SmQzIeyRtPVTME9xawnMIsxLLT6Qe5maTcxIzYR8j9bU0OTdAjy
tDUTEIk7ViieJJkgF1XjxeuIil/JxqFOKgCJh1m9JNTP0Sgbv4O5JHttqpv7YUrGrZn3ULJVAej2
ItD6odcT/prULjgg7hN+BEZrTbcLNlLlTg3zdDkS4pQjtSe12m/G6VZNIC+Bus94cZsCfSLacZWe
TynrlZMC4nFHo5HcYeD7p7SjhxRNZW9eUGqU4Oq/sbRSXk/YoeJ2Xq2qeG2tdCTgPQtGLzaHG32O
KOogn9GpnqCQruN9Q13Xls1R9HvJoqizpmYMkZr+ifmOKFlQjaBnMbOYQrD+0Ydzehc3SvBkJEvx
nOKo3raY/OxhkDuWeAyeSt2iiFXofITCgGmkU6rbsqxGJP5NQq6huRxg4EbgqYjLEI5lNAfpnWR1
+bAfBRiWYjZVz91Q4AbMWJPLtMM2uGgWgcZ1Txl0bvQQbwP8dXtEKU2aV0PVRA2aaN6i5EjnbQGp
0ReCjvZMWdV7KlPZj2aegXkOtSpNR1x77REeDduQFsRXiL1MLw4HlK5GVbiRBLSHhkNFSng1XSLZ
Sp/djbgRyTLXWsy35tndqMuylp+SQ+Vox9fGz/UUS5gvFA5O0Q03zEtH988HZBxdN1bcmrj+QR9u
mKhB0PrUQ80dGrWJjQ/Fhj4BR3BT71SYFZuLI/59SdFEjsxc2Tliqap09ogC0K1SpjBHjaDjQ7vS
nuvfwavqDK7spE72DbVkpnj9rfB66fIur/Th0/sRQ1M6sYBXaWSsn12nKVtgXCF80lVu+qeBW270
knnwK3zpuven7U8k3Mf1vjJ9QxlRXeeO/GzcWpcQ2J+889M/Y71OfXjneSUWFfzEwqU9vsiObseu
6aDymhwZW64jb9izLtQt/r6saBzYkNZaiilbKHZPhzRGZapSxMeumHYgaYAuBMkdBoen0eh/fn2/
/7sqw1CmiOYP5Bmv9Oz3TY3JRNa4ekSM8mWmkkoLzWF1e/h6mE+eyFrrWfCCFVkFEnj6RHA9KA7n
AYK7LACT2jj4mpFZ+hXttK9H+uSBLNMgu49K2YpiObvo9Y2iJIpUz26n/czzgwHqQpj9r8f4ZGZa
awHGkAiqsozzu+u0AB1W5Wl2l17i9PYnby8M8P4Ln839kxHW9/lh0o0tuXM9ynpWlvC+cSTPvEI3
gjk22hhbOmM2ev8MPpcXvHR27PUHgpPdrx/y/dP+6m84mxolhgthyfgbVJ/KCHvq7OYuiKvX2iZK
wx5cCbbpsrF+x/9J4U47ef6zKpC+xMRRgn91WxfHx1q5s2zF794ANvG9XVrl5FNI41odMEQJRolh
QGlUFeWsEMTmpPTlhC293+dv6p/wUD4ZBLo7HGGAJjrNNkNrznTyOJygdtqQQW5//bb/LufxF+iS
TE1XV0zwvqc/OA6LIqwStixxH26VLfplynnZvr9U8vq7+HM6ztmLRZ436lbEONlO84aHyFs3D2WP
xdyNby4W2C6NdvZegw44kxoy2mhPznJc3+W0yQ6Gj0Ti+8UJuy4ipxMW8KjEIsYb1FXtvCRqcUOa
ccySGO4H/nRM3RBK36ZykSX64iG8uRQt8El5GRU+9HOFNVKjiH72eOrYFUNP3K/LTdDh6oRyaQMM
eBPc9LfzNn/+eor8vbKdjKac1QvjNGm6cm2al8Yhl58rJNnphbCES0/0DkX8sO5EIpVeFIzrE41u
eGj9YUvbf6PY8nY8mBfm/N/L6OkDne2sUZRIQiEwWLL8SXP9G/L431+/sk+qyadDnO07fR1hPCfY
3kWq61vedGi96B6H5H9jETkjbL4vIh9nw8rp/7hmg1s39D5jLG0j2lT47Mm6U2cfPDTCWqd7wk5g
w64YKm+NFZLdiwXlS+/zbOtjx+DOVfMHwOiE5/wLTCSyKs+wRU81t9Sx7fjiUeXijDnbqfDDyoKw
zpi1P7A+df8b+hqNJNNLvl9avj77BOia0UJSWLFZqE9fMfYv4qsqVFZTO9hmfq/H9+OoXzhBfPYa
Pw5y9jtWuRyCXVqlXMG3Kb3L5tcLk/KT3Ub5OMDZ7zTFix5kIgOsZ2p0ijZwx6toK271C9DXv/sb
xslAZ78NK6QaUV9k9hcP+ni0Um64lWSP862pcV+X8gvHlk8/t49PdraLtSRTq1LPk4324sk2Z+W9
dm34wp6EjwvPdnGss52sJyQhwupSoBDaBH5/Fz1YdrpLYhtwg1tfWHs/6V4aZNuzzBuck9fj5enM
A4/YxTrOYRcnCHZ+8Uk7xPvi2boyN/ltfZO8LS5izd2FmfLJfD8Z9Wwq5kmt5dNolhyD0D2ynyXK
VoM5L7mGbfjwrf1p4M7uB/KFc8JnJyLul2hNLdkwgUefbW15MintMjMywqJtkP6KxCdU5Oj27vQ9
uex30U1qR08xzWLMhujzum9D8wbG7NIb+PsEoa5Q8X/1bc6m8EJVpujS93bg6IIWc/DcEkrPfVc/
zAfl9usX/vcHczra2fxVCSctpJqAPrm/x2kCrvxN6IKtrP606tsCH9LXw302hz++5fMtvZsTtRXQ
zb8vnrzWzfRsuKIHg+T2PzkdnYx1dqmMSI+Wo5kZ3NNYlTxsOy4/oj/ZECVv05tL460/zNlhjDxL
WdIUUZUtKgenH0yKw3+aerRwVBytTdZ/C7vHlARPdQCh9PVr/HsoEvJESlbclaU1peZ0qHhAnCSZ
SuWGluYldBjM2BXjDItQeeHE8sludzLU+2fz4XyUl0app4pWuRVEOYiYOynfig6dTK8K8NIaN2DH
o/4gdD+N4cKn8Pe2dDr02QutRJgBdcBTwhozKJHStQ6U8cIDXniV773jD89HYzEU24jnE6vYUeca
7FGoP/O710C1kgu/29+r2+kTna2pViCGeCQZDAghxnVajq7Sf/96blx6a2crKHGFNDR63lorocig
PJrAbft6iE8KVafPcbafR1zcsn6dFDPulXJj/czJFve4HO8UD9TGXrAhwb1EW6wpLlwk+DY7yZW+
FVfyv78nnv4lZ6slZE2lWiz+kmQXb8u7yMHl6eteeXNZz3PpxztbKjMSnLWBhCB3rn9nU0E49y8q
4xcWyEvT8WyPrxtBapVqnfMYt1PRm8k+GN7LzS9f/4aXpsnZEhIVCO1kZLQu+Wdbueoes3h+/L8a
4nyt1zBTa+b6/RaR9KSL9RXsvcO/PYRBpZTCoSlJBnW204UwTUnqaaSidePOjGGllRBkNe/rMT6p
h1J/lmH4UDSBxKKfrUPzEOnQIqDFt655Z+4Hc0NxxqUY+9j+Sp34RjheGPDvTfl0wPWI8GFNKssg
DwCnty4gyz3JcY/cnlxEjlTa+ZD86BoBrBN9p6n679dhT0c+W6CUQOizOGZkw/qmpgIQSpBcpLdP
4+vXz/helTzdLU0qT5poaBS7183s9BkRWwQmzpWWg8DocqPB5vhA8LTuR6/L0XiJKDoHTgcC214M
55hdS+7odW/C/nKFaP1uv/pLzpYQiy5sYaoqf0li3eaQQzf6pMHaMZ5FdcILFCz//ndBkVs212Kq
uM7e00c3iZZXosagyE3Aa4gvpX37+uW+7//nj6SIiIw0xdKg1J693KHg2t7pQeuKvpbZxk/FGx5z
N/HCK+keONWGcyyIob3iljfFVdpd2OU+HX6tRpEAo6qoOs9WSmw6UhLW5Giuh3jjZnbrvRja6T7y
6H9X7tJQf4OKjjjIYfDLgq/PvlhzrVWjv+RIz/X59A1LtM9BRlTdWsj1IOpNW/l1sC2/hNy/kRDW
/AfVTPPjiOe6y1wWg0DJGHFsiHA3UM90d6n2JNO/0a8n3GhYrL7+keV1mpz/yB8e0jpblgpDqgoZ
VgIwk/C5CKUHTUx/xbrqFFq8ryL9QJv9Wi++BQkoRaIpNkX4k+ara6kH7pF+KunXvMB5Gw+pDxZC
2fzPYhJaspN4ioVWZpjvZuviBeCTtY0XhfaJBZvr5Xn7JdG0Iqv1ukMFh/UfdAoiHAImPMuebGxM
30eHWHiAPJ6m/ndKVuvSef7SNISd6EeZG9Z5xXQItGCmQ9q5XT29tZH8AEPFD6z2ulSKX1GITD0U
6uscu5idBLDulxR3X3lhk1+n399/BNFIis7/gP08nZ5CKHdLIJBMHZU3tItTXkNZvskFSyHVxwbU
C5qGr2fLJ4cXE2PMv4Y8W+SqDIQcBnV+2YbyMDTPyQYD8PUYn90VTgY5++4jqJKq3ImdK/vlm+Et
WwiUGzA6fPvogS99ABeHOzsrMZZSwrLu3MzaVLt1fSt+gH71lb3kkrnifv10n20TH9/g2ZoSKmPa
c1fgR5PmF0LrrhfTfAbOAtrAyy78Wp9UVmmu05jhS1HXQddv/8MJYBJwS0Vp37ooUR/Te5k+VHqX
/iakdrnPjwhlKW2iQagcTEuR//WDfrqwfBx8PTp+GJw0KYQIIYOvW7MVuVXrhCZtofKucJpdZOPL
ZGfWwUrg4LTh14GkAA+Da967VOH95EuhEkJziNUVuf750QuvpmihMG1ZyOOttMUa4q5lw0uPvD7R
2Qd5MszZgWsEAoNVi2HIMBoVYOeFdOGT/+Rcvy52gGEQrMn/Rd2VLbeRJMlfGev36q37WNuZhzpR
OAiChEiKL2WURNV93/X16wlqm0CiFtXd87I7NtYmiiIDeUVGRni4K3S4oxVBzE79BAvgQxNBS8v5
+4oFYtVfOIQz/vXCEHXQVfC0pErJIoIDJ4CiuPykbpq6elQDJ/Nt0HXc3iyzM3c2LurIa0GDWGbE
uPpU+pFnELCtxYUU1Yzr0nDPiVCt5xHS0C57VEcIrIJSFS1X/FELeicoRruupoWnxLwZURWh58CK
Eu2U5UIt5AJMkVbJyg8CyBTwQAK30te/MV/KpxVqeXpR80A4i52mcWgNA4eBHrB5thCAzS7KmRFq
UVi0+4HwnKutFJeoqnwJW/f2KOb8E9bkcxiU6wUeAQy86OEDkh9tBONTvJl0z/2OK9uZ1h/tJq2L
Lm9n6YEyk0BEMeTMMuWGFa4fR4WD5Y/qC3g7156tILIbV/KCx+dmD+2nrZPS4ZkjlPMoRE/SyZbw
EoPmBTh0+D7+HliE6CErDdkuA71/5u+y77cnePYUozSPAFpBMvEU4J5ZDjIIbg2JVFs+xMimLL0L
OVBo9eMxZiAUAu1vHd2Zi3H77BGA9htU6EQVIBkqoqxrcUrLCc8GcA3ouU7aliS73cn3Ke7xCYkk
fbkpZHavErgTcCUQ5KbfClwX8zxozGur5XyX5YEKr9OFM3f6HVfu/cwGtVtzSAj7+QQPwjuV22xR
t9aLR89VUD3pLMEAB4GD/v3F9qjZ6dTAPiAjzkPJnHz/bBF9jSW6yloN2jcgxDmIs3HQBunrv3Pa
z8xQLiVXEjBloDcKKtrPLJCTPghTbu9GbnaRIDog84IoiGjwuxyJKLNdDVk1kpDIQIuvF3buZJtu
jV7PtboqHN+U/paHOTNJPtL55AVRWKJ/pbairfbYQSDB4S1/zd6Ttq8I8PR1i7o2Z0UWYy71zsyv
2+doqXUL8i4XIGIH1qfpLuO/F8LXXPpye0ZnPcvZ6Kg18+uyZzgFJlowozaI9ivuLQZ1aCJ569uW
ZtdOYrE/sHiIKelcQFSBWydv4EpEh+2/qOt4Tbqt4sRGozrosvXUBEL/24LRmWBZA8yOwNHwXzTR
Xa4ejwYMLcYz2GpsCLVokHMBq4kOAgAHpKFEz8ThrGTtGYwN3qilO2Jut4IMTEMxD22mIq1j2fAZ
2jPKCOkHuV4zNbjBeaVYcNBze+TcBrU90b8ilCATxXu/3dZoswfhDEAXC+dufiCQZlUQMZKi5OUs
VlzHIfOYNBajrQjn9eAtGJhLlMAzfVrgLy2wUDiXxhxMkB06b/R4A6HUzIZ0lIEbBl0QuZk5EbNk
dG5znBulNofKjBWrQdTWEsGY0BTjo1dBgy7pDhB6Mhnox4kgwxQbkIpK9d5ThCctGVZaCk7TOMt2
QSbcDVl9aJJx4ajMr+nnZFBrqoxMhC4YfC4+ec77Q0FYptqn2ydj3gbyDgCFwp3SorRyVQCwAoVR
axDf8zG/F5rAGaKlLMuCFY4CTrF+HTFyDiugcNRjrTY1TjQJVcy/NZhTrHbmo/MWahPNyNTWEFVf
gly0IGGE/pMO7Le3Dc3vmD9m7ZQJODckMNzkezAkpJPbyVANUUWAA5Lgmx9kmxAMWQsGrydQU9B2
DnQktDpUjvZflS+VDHgdRwtsOoanOFMBFiTx+faoZo3gQcNygGEK0AG4PHyNjMbLgmUJg15tyyDj
qoAtH6SFEtn13GEoMnDOQFZL6GqmnEiJXs2wh5KKlYBFIRhLU+ljqCqO5gjiUS873B4TCb8vQ61L
a/zlmNDhm5cRA2v80BpR9laBb48ZVJDJiOi6gXofXgrFz9s2r90kbCo8C2YBDXrv9JmqSx8wbHUa
IZAhWkHR6O0iqu76vr4wQR+oaFA4Tws5qDKKtqA6YGCsjHqyZCOyq01lec0avZOCwR6DZVQymTJq
ShGMg3dSlQEu4Gh9aLAGpf7UqwQZ3ZhKZYrWtFGs5ickj2qkXJZgDDNvOw3sthKpqJ2ewtQLyw+7
tiuCerTCRGdfpT3eqTYp6TbrGu0WjQ56YgNSQN8ShM1LodfM8w7GRUFWCDQZ7pEyDgY1iM8O/Whh
nY14aJxB7I6eoLmDwqKX7C7oo/cxCdy2Y54BjXu4vZNmdq+G21BSSDityHQ5cfJANojjMlmi3xsS
utR84SiWrdWDT5obQ70veBttlAvOZgZqhQzfp1n6ndnmglc2WjBZ/GhwaMz/UR+gMfot20idCRqi
Fz+CnpaeOCC2uT1e/mpfy4CPSKCmAAJbY5EPvzyuKm5/SGmi1QP9CQ7ULnaNneOwvsUrcIvh4TeC
1XMjgtUeFRvfAPgeHfOsLdtoGoW830Ki53oeqE9DvdPiGhiMqBfxHvuu7JWX+i6FZoI+6BN49g4y
aOiMCQ2tqBY4t6fhyoFQdqlNV3FVJGcqThjDgDoKkl0piKH/HRPIMF1ONFqxmTRCKgt03BMobB5B
N7qwltex3MUo0MJzaQId5X2jpBq6EdecLVrDSvB1KB4cPmBzzVd26fq/zo8Qi+Tm0iDmw14lNSEu
hN5uH+zI0KB5wru2Nsr3FM+LGLWcwaoL3XuunOV39fw+ObNLdvVZOCBpTJEgcYJuoXW4UtAV+xpa
xbceJJwWYP1rxDp4VYzflt4V8zN8Zpc6LYwoK+izkUecFg5EzyCwII0pcagnTyCtMtgVu1TjuHJI
1AxTJ4Lr/KluW4w0chuXYNOhd7BK7SWU8bXPp+xQJ6AB2B95SHLHrMU1gHJrbls6qtkZICiQ7vB4
AyAe+tgHVDGrJQTWwhjpuxU6B2DybmGbFQYjg2J0nripJDmKbMetHUK3TFgCJF9FXpfDpQPXAP3E
EtNjWgslsZMGxG/I+yIRZ94+9NeJJ8oOf7lRs0CGBjwkVC31dcK1DSr5ygTD+0ZYoewZWgRE4mmQ
WACClzGX+HJOE3cROFDWqXdW7w0gf+RhPXLzu8zuVq2d3fF6aC75z+scA2WJejlBiD2KwJtMHAFr
JD84m5wMiHyue1O2K2ChF48i8Zf02PAsBlYY/UMqarnUzKItHihIxHxD8oUteLOTNGdUcP5BwxE0
rwU0JypolfOBsODI57bOuWFqSZMExJgFmCCtGNezuk7at2EpClkyQa2b19Yg8iV8bprXuQ0fpS8S
9EerqP9xe3teJZmxaudDoVaNB89BL/sIarv6MKkAdIINhqhY2cL4yBcxBDDar7ctznrQc5PUk4cb
ypDhUmxJtjCg5mmrb7XD4BQo0wroUjQQLx4CMlm3Ngp1VwSBqoJ1CBuF9PcIW0BxAxuclwZnaE9Q
rlzsWSKTdm0PVQGAcwXkEKmNmQBtkefKAMxLnlpyyttdrS6EK/P749MEtQX9IhXAgQcTHkAdeQNu
+WIjCvvbS7U0DmoTyl3gBQkZh1d+r5N7D4zMtw0sjYLafWi6ggvusTAeqoeyElmiiOTT9HLbytIw
qA3XlWrUVHKP5ei7DehxOx3kOcXCUOZuMIjX/7Hm1B5jRK0tY/LELon0dPvAQjOBH77IyQM7bSvI
PgvxUqg8F7ifm6RCEckfZA6kyWj6NfM3NnfqV/SJGyUEPlIWLbI6v1oGXCzZpIKRIZehaJPB9VUD
2LLy4Nlnu3CLhrbQBt37QjJuaeGoiKTtAh9gbAwQStEQr/hKaDtub43Z8PVsDhUqJi8gAtMJOZYN
JNVQ73gJV+MXEPDHu1FAJFnyer/NbcKZvFzFnJ1KlVdE8NmdEjOX15eHnEVbKtiWqNHeMakBDmPh
AQwZ5rhtO+ApkJg34IyXu9dmp/XMMPlgZ6FzlvMdpgRj7qXE5MYeCh39gnuajXoEDd3MIHqUJTA3
XNqA0KKQyiFONgvtVl1CIfFNsrlVbHxP3jQngBTmCQ+05OpnT+GZWWp7oncH8tYTdgxC5nWHzpxy
gIxcsO8EiOFBjRnKvcnT2A0/b2+j2Rk9M0tt1HhCyMorHWK8wK0bSHuAxejfskDv0ygNAMqdsFmK
GIWiPjGG4sttC0tLplC31piko1QRE9CUzKHz+yKDHkdvD9NztQm3UW2XLjpZgGeEW1lKQswGBWD2
QAYEaE38gfLRxViqZS5jBgneyEsgpaCT5yvkItd1aihvfzMqODdJHYMuFsFXXWGLEhTicMx7i7xa
U1ew+GcOqkWLXaPXoCoEWyIL4lN07Ij8FZFJ5MV57X04bMgqPBDcAsiJHf59+AZmtleQyRe1TvpV
ofAIimITsC9d+zot3BuzCZ/zj0F289n57zuo7/UkP4uqtCWYvsXka0VaE10r0el07YvModLv6Tnk
2HXNlJDQ1ExovTnSI6i3w7smXEhPz74dkNVUkJtWkAqn4T1sGElRjOYD1CfzzAplO9wkKEF1eml6
j5Crh3bYMurg1HtAh2kalNexIujGumIBaRs2LGKoHFvJtj8MNhK6KwjKxqv8LrVqPFg8I9ZB5UZQ
b7Ge7oCg/U66mSE+aYbjI6QyTGR6F54W18lP7BFNY5EABUwMJJHUKUzB0eWxEk4hjzZZaQPFBuAu
wGPnRuulJ9tc9HVuioohGZADgf4BZw6ky67n41nKpodYEZba6+ec8rkdKoyEBtgY5Q0OGnZXp0du
4Q6qq7Xomk7s0Cl+Zm/5Pcc53E/oYDjLIcusbzm3T+13rUL1K+tPvmWyQV/5kbJpzQlE9Tph/V26
ha5RqTJa8lR0pEiaDLbPqwz2FBZlUgDES/pIA8kgeZQacVmAU31YZsWduX4IMTISyEjYwyC1ZzS2
kPtawgBZGco5qfLKClCqv309zGwWjuNUoOLAZkOA/ZdOgy/yIG5Y2OBktNeX3wYWbMZxebhtZXbm
zs1QFzgUSUYfwtVIw0LDZw3kkQMpqwdZh3Y8dNEXg7DrLjas1Lk96uaWwR6KrAXxhaD8QvO2ZjP7
wewd/ikxu2cOvLSgsbwL9prVmmA2O2iSGX9fzmXMxILnH0OlwtA8VnMpg+QbYMyxXkJNOq8zBwRf
Jj8mq9tTPD9kETxBIBTgUSyjhlykgM5NhJ6El3ScSYtbETBIuQsMUCpbgS2avZ26HiiAofgLjurc
RALXzZ9vf4zZ/SSBB5eAOlHYoi58JavLidOIUwCvPaRPoCIJXRUNEjvqXwV1kiU+s0Td80MF8Uzf
x5MFKmiAXL7FbWLxS0/lOSeDWhnga2j9xRGkqyhdl/WoH0jkMcbZk4sbdBPvqg1W0M5tH9LHSxH2
7ASeGaROCsiy1DogBqG3uuoehY1/AGhjq6JaxDjpPgLD/3L2m1wJ1JV5MUpq75RguBRiDUZ7A/UF
I12TF2ezJiiR/tviXTiTtzmzhjrDpc9JIeeQNGSIhEiHMM0okEpApgiUgRCP02vOWDJJvNjV+FD0
kxSeNBTSVBuMFDc9Dy5di8uPkn83Qu1uEFW9CR779sffOABnpqhbSWJ8pvI1mCqHSUfMqAc5iotN
sBBQzN0NUI7+Y0TUOZO5SE1yBQk+YOv3Cls+p7m8EFDOO+0zG9QJG7OKi/lCQCLW9lEBAubcLh3N
AhjEP5I2jHGpeWbWXZ4ZpC4jWYoZcFJj7rqUNTjpdepex+BNWoKwkSN0azdQRyxNoRGUsjCTM+o9
kr6hXvC4YDMIuAKD0sr9Kh2W3PPssQaGQYM6AWRsWCooS+UBikYjbNZabTCA64AfVOdUbuE6n/dX
Z3aooExIIYLa51gz74skGCIaOoLYYJ46S1lXD/ImtJdosZYGRu93VfElOYLBMpJ1iCtZCUTZp36p
L31mM/IypAl5XtBkBe8JamCV3IxVnEmk769/SvGG/E4KkbjG7D9Rhbw+XTBGInYJAbsCt3/podhO
HdiOR0OQtPeczAZPXI62GMLPSB4HIcgRDH/h4pwf4KdNulbGgCR1yFIOwC4OjcHSKt1BpxoaQQq6
5v5Mj9X1wvGYSFR2CRsmeCaoCfX6IeAgy91b0LYByTk4lkJgb3v3tjucm8lzK9T2iEO5TxMWj3Do
IOossxfCp9sGyFJcHmZQ3WEAqBXNsSjJQRyAl5XrcF/K649KGG+Ly9IR11fIpR1qIF4e4XVXnuwM
ZtYZopXhiQ10KDJ7vQ39CMhwIGe/HMvOvKJ5hRdAOIlhohleply9OAQquMexMWql9dfA4SmGryqh
DjkWz8gCprfkpoTptgIHEpjie6eKGP8RtMuxndVF+UVjk2ml5kL3l+8gcKGg1VIBDSaMnXzRWcJB
LBlU6jN2sAYBIpAVlGutrBa8hTakuYNBrm2BNJPL11CEBrp1UEWSCZA1OvLWtPLRJq+i87D6M2+8
mXWGlIMI7AOauZDjpO6gTFNQHSkrOMzGKFzBLEud/Voi6f+DfRT1AWEz4w4Ruub1YJnyYmYzqxLc
DhoDsaOviJmIVpYwTjAu6d4BkCAIz1v1A18ib2Zwum8pVvRWPfk/ggkUligELDnz65uRv7BPbXIh
iL1KAievJXmHOAmAewZjv5+++DFv8AIoqYPxr19YxKQoAAcngJGXToxorQiZr6Lp4NcBU4acn4PI
E0U8AeM7veKXxDpm/B6CedC2wi0pYHGlfDtqe2jgjyMwfsrYtBmUqHwugIpotQQ0vY5mMLJPQ3Ru
tytiiMBnSYc0F2Rgs3JdaepRKfJJB438ghdcGBSd5AXRdDT1ZdxZjPym9dBV81WdXaqqzB6NswFR
MUyRC3E1TjDCaRC+zo8A84HV+1HJnr20/Ou+5WLyqNuJEdJYaTSySv2g85Dx5KOFKujclKngc9JY
1EzAVkod9MrrhFIMoJ4pxo+8ci8yjZllmXn7dpqbsnMjVKgZZEyhii2MJNXBA8ByaEAxHQ/g4sKf
8fVtazPoKR5OEmTLyLeK0IWhZk0JSl+BTmCHLi//ASouemCqoPAEv7VNhJuWI6X5Sfw0SDkMD1p8
ULyAwag6aNohmBh9bH/eHtXcOTofFPkMZ9dMqSqFqDKwkQuFGbLJgS1jM0qzV3acFvJU5ONSwQTp
Rkb8jOmTr6AnUOCuWh5EKVYp1YesEtApkbf/pg3qFHVsKiAVHOCCkSAjwTfGyPgLu27OjauQIYIQ
kYbkBc13V8lahicohpF7guFB2qNXui2bvInNMwBn+6hj7dtLNBejIDL5wyLNB6RGQQm1TVjMcr1N
QGEo4EXv2SWDnv3RDDaV0bKLzUAz0DZs9zOrVILUl7mOhcxLC9BexJsnxSuIPzslKA3ddEcy7JMh
GRACQLRgcwuR7czRBpYacTPQxOgDpPNtsqcpfZDVg5WkALkMYNMJsvIHZJZSY8hzLC/0oBac4sy6
aggDUUojEOYr6oAI0k2BxnlQf9MyyR24JLCyOKjusonL3ImVIrPLfX/FeNJS/8zMuxK3IovmUUje
4Q90Hgxkd1UBjc4BrAXNlrUgxx6ZhAICCghvHUTUFpPtM6EQplaCawaPjnyF/Od4KeUCpoRB31s3
JVQ6PCi5yl64hvTH96niPDPotB/FBFWz25t5xqeB3UYQAT1De9tVgEC4MSehjgeoMclmUxUOeDnv
PG8x9T4DUiCsHSBMQesGaJ5poJtWQ7MQ0jkEcyquG1c2Sugh6+o9ocPMTVQw9t4zEH0Lm2imFHVp
lnJAap9MTEnMEqLnzoVEm6NYxGKwXoonZ3CKl7aoC6mXBh4tDhXSEW2hQtM+diYFghvVrmBekiE1
2sl/kjzmMeOZ1e1VnHHlF5NL3UxcGPsJl8CyUr4oHm82wlKuZeZeIjoSuGzhBKA3QAUQyiTJo6wW
KOkxwEHyDbtuNeEwjFm6mWpUfP/GeGRCvISCKsrM1C0oRH2lhjxWrRggqsN2zzWvLPUMXhOlygJQ
31DyJMAVKGpSRlKh7/MgjEhJTwXPkDVtIU7hmUUKpH6+Lt/Dne+I+iktHNoAQC0X02d2DPkIoEgl
SqMotlE7Bt04PGRBGICuOanU+0SW7iboeq4Svva3dT9wu9Lj8EzIG85p+cmDvvgw/OX7E58BPTKI
QElegX4i8IkSZxqf4mBKbWcIItIJfWiLQPhCokafYkhPDUm5YHTGxV5Ypd8LecfWEZqTUbvXW4vw
DXOsTrrzFWd0q51vSwsGr/fvpT3q9uQqxYNkOOyVo2imaCw0akgKAdSj8HqiAqt0ewNfu9VLc5Tb
qVt59KUuRu+RqhwLH/LnbBpYXKMsdRT+LxOJKhjYWEAhSAsg9CJTFJqYAbazU16ELVgVDBlSqf4P
whq+LLgwE3WTkf1hj9a+9PsoVyC5+OFQuRpJA0KPBGls1ShBb0dIr7T7JTc+P50QO0FuBM9nusNw
aPM4SH1M55QJKF9OW+ic6FqQW7dXbQY+RAb3aYfsorPou+4LkeEH2CGEb0QvppIcHurkhqwTKAn3
hHvDEnqdfcj6v7VjPk1TDrYrOgbqSsS0/6IAtEzUxIRaXLAycw1fjpB6o02lBi4QHmbIfRiCkImN
LVIwJVkISNkVpzxEZqTqQtA8f/4+h0clIhpwnUhDDWeb8He5t8r95zBg9UJYQOEsbBQ6rwx9v0Dz
SxxzUO6ufV7ZDJNs+kuaONeh6cUknoKOs20yRSzUQRUMJoXWIJKOhTGNpe21nsPk7LdECjqjk5fY
P8gdfvlcuzRKuRTIezF+n2Hlhjh8ZoRcNRNWXMxQza4T6gCkdIO8HF154KpEqKYOEwj5FkcudQWZ
5q+gOjSKOyFFcr4yNJd3AEIsl874yXPQA8RzHr0Q5E0KcdnLw5d6YEb2GlyGnBrF28BrfSOofMi4
NdzoGWzkQcqm6r6oJK0AzbddFnSxIWT5e+4XB+i9jSgxQYE09YB0CvIhPyAIhXAoBy6ASeQe5ZKt
TIapOF1L1F7PUiWBPFkFGc2kJPptjG+UsnhkBzhqMYk9oErH9DlIiRD81AyPoCKe9JGT2u8Diyqn
qGal6yu9qEPwJ3CKkGF+SoWsLQSw1w8vZG0gGAaELeJzxOiXk8ImfqOOg48NHX8vPQ/aoKORq5We
hOggbBBBL3jAuV0G0hwVZH4n9m/KXo+Jm6S4HVBqLcGJ5FfaXcVPvjVUTP/o+f1gSrzQrRNflO06
GwO9JBPUaKN6X6s1NJCzftwXWuEvhWtzJxuPB0IGCoodVAguJwKY9SrshwnaeEWhZ4Xn+pmm59K0
MAGz4z8zQ50yVZZjKKchzS8MYQmtpka1GejtLsDJ5hzI+WCouK+VuoKTfA7FhISxeMAAyuJNApe7
LFst2CT7p9urOneo0aopKCIB6FxFukyrFGnL8oPF89iooGVMkGEfIqNsuoUwa26VkNOXVR5rhJiW
OsM54swyZMfB8rkDmwh6qSV6pY5/41BIIlBiaHBGoYTmd4rDEUy3aPu3smqyFUidFuOOEZGYGJ/9
dDHCmtsS59aoLTFVqgYtMlgjLhE9F5DdRlITr0gf0E7xhTMArmCG9VJr2OxUng2S2iNKy6mDmMNs
ICBEHdA0r6p6mS3sxNkniCTz4LeRRbRO05mdEsrxffkBW+3wACLyVf02tZdpx6/ZdPHeOrNEU8vy
VcFPWniax8EE0bpgFo+g9SBU5zVIHHSgLEzN7RyoZ1m+zRxvn4HZVfwcJ80ym3pZHjFsMFo+2JHx
urxjOvn9tonZWBx7HjBGsA5IoKm49FFB33oQesQNRnYKRJPtov+B5JxLguI6tBvRjMSFAzd7tEGo
oMBhK6BlpEwyYsv0g4DXWwS0ANNNTlkpj7zkgcfQW8jlzuRSAAsjhGoslLPA6UYd7rAug7ApMbwM
gdw69MLK4fmxempypbTHNMlNcZLjn1ITcG6oNdoDgwO8rZkm+7Ew0XO3IpDWeDIrePTw9LuZDUUt
TCUVtxSwqeNOfZOebcbqfDQwoxM119UNtpLJQ6Q4W3A9c9sIQCYWNzJkKwAluFxiDDLO/RKuVFXG
8Evpx/5ea2V1YVXJTFKhELC3SAaCcA3p1qtsS4VkICfzABL0nHfPjWX9bZz8+mcAHeQINAIgtWi4
MAD7JgicJHOQmNJemGLi1eiPAK+HwAM3BmAo1GKnU1JnPgC5FmS47GQE5TWrWn7q3fFg+cnG2Byg
ZQEBZbseCieUlAfobDu3P8PMKnNINcM1IStKGpwu57psMkVOQpIVHSBNH7YjGKnz4m5U/E0YVxv0
lC81Os/43AuLZPXPAvtm4ny5EytkQ5lniPHqdfRQ+EsEB0vDoo7swCd55BUYVhjBzaXpDzEcfD3i
v7QqCDKqbNHgjI9AYQRZZTwgAIGhKyS9EIBMVcoA3R7DwSpardsKJc8cZKC7jSIsl9R152YREAkA
GEiy9wrKnWV8JFYkhsxGZg/w3lOl4ihWEWTbb2+QWUOoYSvgoAcrHL1HAwxF6loY4pkueUCXZ7kZ
PSbPdVGcioUDMXPwkSIjB0JFZw+c7eXWECLkqyDGDh1U1qv1tgAwIoOl04D+4/vwn/57fv9xvup/
/Re+/p4XYxX6QUN9+a9d+L0C8eXP5r/Ij/3xzy5/6F/74j17bKr392b3VtD/8uIH8ft/2TffmreL
L6ysAa/VoX2vxof3uk2akxF8UvIv/+w3//F++i3HsXj/52/fc4i+k9/mh3n2269vuT/++Ruqc2dr
S37/r2/evaX4uW34/j1o3rO6eQ+vf+79rW7++Zv2OykbINiS0OzCQSgSS9C/f3xHJAxX0CpCJyL2
HBHwg8h4E/zzN1H5HXejhH4scEfxKHzDz6GM+etbwD7inoZ4J+DOEIX97X/Gf7FSnyv3j6xN7/Mw
a2p8GuL5Px3mSZuT9EmgCQd2wHZNeauW7XEEqxL0LnyK3Kk81ptWEWyRDw0tzw6dCr3n3mtaeywI
DzTrm6mUQvFMqsD3IcId1EPOobQHJXJLCVINeDjViHqgAdhC0VyUg5VYaMww4kqwrI9glctr0Ykn
KNQ0/rcwyVZa21kqChAGaAu3viCi4UeW9poc92bsFaA8irfdFOgMWiNWvjahhSQEiixNnweJj/Wo
iyVQYQ/ruFAKSH33O6bM2E3K9srKl8wsqWs75DQQy8d8fIgQjMqJwplMI4I2u+vUBz/Nf6rglQIy
H0i+rr4XwZCvD2nigWIKhDSNJ/aE7+hbmbBHSWnCh5hXXCjwpIAOS2DdlsC+rea1KcS9o6qJuMe9
B7KOWEbmLR/utTXD5GgqZXsIZ3N9p0MvOHRyRup1rWV93Zs0qMOD7V4vmJXE5NswG4bdmEL9AzjR
jzjgL53UY57i//Thuzi0f+4wO+85OQY1/av+L55jAub9j/85J1fn2Hmb3v4BvxQWF4ef/NDHIRbE
3yVklThQueGUIJrEUf04xPgOTjck0okYGJEPx8/8OsQC9zvUPwAJJBEuISTAe/rXIca3eJ4QZLIc
glMOseBfOcTgxLs8xWCWIyhYiJnAyQDkR9+VcFCy4hV+a/BKK9o+KwcW8HOdOTCyv9YYLjObPJUt
6C8kRhPzPui0Kt6CEoRwZDrJlKLaCKQ+1osqiiy+ElToOEXsOpEbtyiCbxz/7rcQCNYScxwlY4iD
FcOpq0zK97KWhqafoXUyqAG9bdDCmYlGL46baAyfgzoy+1oobW54TgcoqbfFoy/2ePpisxeBlhkM
38eguAfaOh4VCKUOyHt1VbTLePFnNXC1LrQNCueK9DUpMjALoWCo+1FQm7EKLmaQXZT35VS8ZUGl
mk0N3kwxKTxrUGVwRHPpu8ZHL6gD2f4YWmCuPiaozvFdGRqSwhhQqOv0lq0NOGBUPRvk12oB2hdq
J8VPUqf2o94yLGT5gv5LzfxoerQjFBxzCHlTEgbRCEDUtosr1RjqUI8GsGeqrMuw4GCSeZsPmF2k
cHu+FFZllZljEf0Qgtr1kc0YUFCRp3Ktdipj+gpTun2fyge0RDKQ3AnYl77YlXLOuJoY+c9Dn3C7
Cjg/lGNEtAArx1L8wfqxJbeolrArVa5dZHuCVPe4AW3W/GMb9MVGS7Rp54ei4tSZndZNvOHlsrLb
oA4gq8gVhzGdOL3skiJfCDooOCiqHURXBzAEvM1ZxB10CDz0fBppJRC43o70cALgbouu5HhI07Ob
XwXsv+TT/pzD+n8XfZC37P/utdwMlP7vdfh24bTIz3w4LUB9fgf4BUQASDdJH67pV+Qh/c5jq6B0
q4gk7hDgT345Lel3mawYvBYh/QfxFAKgX06L4djfoRSFfAse0/itKD7/Fa8F/wffeBZ8oPUM4GOi
/IAwnxAV0BTdqcCxmYSmhJ3GTYfXUTwMmWS0kfTiS3WsD5qvmSyHRhYpTeyeG/J1S/6TNNwW6jhA
pVpNETNmEEqs2Ydhocutj28zhRfjtSlk69PXePGmePYVox4hNFif/hOP068/pXWAf/35nc9vh3/8
m8+/K31GBXUU+c7pV+QJ+0NNtR7uLx8zp+mrYs2qYbGOahEUZZzs5HWYrYeuUtBcSP748TWaWz7+
FIKcFCMlXyfk02lBPYKGWvleaI17+uvTD0QDNGus0y+Y1K5KV6dvlSx6ER5PP+cVCvKVpz9+GAOc
hTVGH2C/z7F+jmOSG4zj8+uPcdWn0Z3+9vSfLO1PPZFkzKdfffrbj397+q3MkO16BZByvvpZjOyd
M/mCGQeTqwLPrk88asjHMCvN1Af3ll6K3wwDDivVjTto7zSmZaW+Ym+zyrecUdMMnYnzlV5KmePE
TLpyEyFwjlEn216vu5LYuUdXir6G7WsayNskkmt0hxXv8sR2ep+JwAiXBG+0MqABbxmN7Jt31l2I
HuCvW4evS91x3AehZIwH1z12XGfubYVN7BJcSJKgPCAQxwXXvrpFq+yOvs606d1xv09Db/Ut07KH
HZghmxfsLYONu3c2S1Zhpol2EKnbFByVXoMrlE3uylR7h9k0YO4txVPvra3jqFlqOw+B533ToVPl
SJJ/VEdlo46ZZW2HKDa3usMzsu48PASooWKYk5Y+6GPxoDLy13g8ljUcO2jTzFzdZikT6i6EArYu
AIR3slSb7rGaav24/9YKmW6/7qKs0183L4kc6724qXrR6sqkNdkpd8pssnxcmtgVuaSrU/h1THgz
hmofiHL0pJieuJZ5sdqp+9oz8vdERmwbdrajb8vhRVQG8hnd4zHwDhkX6ft91HLH+DDW8Uobp6eJ
Fb54Uvr9AfD9/RHT3KqCcdy/7l9TcbRfy7K328EV/GA7MKVilv5LjxvpuAvT0X3d7/qkcna7l82Y
FvZTGKAFGIFzXkXbmhs3ifIt8ENQA/Ap9psB3ky7VKWt+8C2CRZ2H/L11m6z0BhA26WU60x0/dgT
7EqV1oHoGRCCWlV1Zzq+yKxYhTH1YooDsJaVZuUXuqs21cbX3WOQSqa737OVaOxf22iwsPCqvxt4
f1P4QWiJageeJMJwiOamYrxvynUbhvtQbjehfmSQltjvd6+7Vx5voZeXzSZuBqvChINdYOPJG7GV
IJZReZVeudpz1UJfohVTnVgWgGPDjmukYf36+loGxV2uvyS8r8v1U513rqcJTgoKklB64uQTr4ou
VJ0ZyeMXJ+Cble5qnmC5+FVZM9n7454tM/v1dSfnRaC/vgjaWyLGCMci3WuDI7IbUE0PAKdOICAb
o+ohS8KbN2YHLkehtj+ACdapufJwn8ncwXnwUu3FBYIRIVBtt+CpcI9xEjl7/A8z9LKTh8rebaRA
Z0E506aP0FCu1nEjPtbB6Om9z/Z4nb3L5fiQJ+qa+2+2rmRJUlhJfpHMWISAK0mS+561XrBekZDY
EdvXj0P1vO4Ze4eWSYKqziKRFOHh4aGTK5XpupZpQKzHbftbkHa73T/OAwpgJKuC5RGKjQRx4m4q
lpYripLMrWEFrkz2UGU8w6FcpZydPbfpd72yIyaaIK/WOdRp00xsYeBsXKfZ91aNvWZ8XR8Dx+q2
x/tGl2PI4l93PChlyD2eUzsdikJHn1FtOiHP2EGL6phDv86v03sRN3qbukOUxfVnW3hYR9m00UW9
cY1v2BUvwd3BL5h/3fNiSmd7uXzmjdh/nmAdJ4l9KkYko7E2QTWPiUVQf2Yy3QwGIrrPi7a8JIhK
L14XcJs73znL2r9OBUA8FPJatda8jjsGw4k7N5n3kZGWRtj0HUxBkKtsM18bH56+2bncB/ddS+0g
d0WIlVf2KsLLpPvxJWEfeSn3g1Lf8drldfV7TTs7DFIuw2BK2nCih03cu4dfO0rz1/tzl+Xe9RLh
BYkuF5dcKksHn6cJu4qojfOQdEM4VM/YL37yKvRaRHnxr6rN11+DW96waaEUbd8EO2v0j88nNavN
JZF2dGnZWjrFrhm9EJXSwuhTJu0ea8Ub0o210qveP7+HY1FtD69pTQPRZOvJMl/dAgU3eddEKDb7
SvviezdNU0AhV2nnycYZfiTk7hL7CBmb+2aEub1sUagVY1UTnvHnoK1oXpEHO9d7QaZj91Z3RWR3
Grn3jQgLAc+F2+BE1002rFIpdhBhfrqFH9TZFP5IHPUoWIM32+0uZjN5wcdR1u37ZrOx63Z/B8br
r+/PIWfrHbZq8vp9qu3worGyii1Q9488JVfSengoxgeNRRrYreUFyOQZQ7vUJ9E025Kpt01slu/3
punO80GnnABP33DwB3xO8IywMQqiQws5MA32vw6ZxaGaftWpvkY6Ve/YPyy62116XWG/OUeX2PBC
7ESSyej9dDjUEbweZbM9NGrz0G30IZb704QDuOrL8N0r69V7ncIfckPC8SWH4eh1q5CKaXtIu51A
fAJg0TEVYUbcJx96pMn8IL76tVhaY9Hl+6XhUDUMGooMOOlQmA+mmeV7c7bGlt5yz/8f/ueWr6vz
cOmhgNL8G9pxgAJznIVfVony/thuX/bJX3tlscv+mfzHtvvHaFnu/2vCtbQTQTYkyboQBmwxe/7f
PRFn+8XGWnp/55ahmytYRH/vWS5//fTf23XufKem0nButdUcFlO0R2zoT3d5arFl8HwrRL7qLXh2
Tt3CfJ3/PD6JLkZRtySOYWaA2ElIogIuymLPuzGDKPRs6S7jpJVvvEJRz8F36oA29o7C6qc30yih
tpe1PLRiOoZVC4a0hDYiqjioDjqyjHgBNXfaq6ZTqY3irBO3DeDNY9eGEEiY1m25rSecuLlmkOgp
G2T10bFbJSWhj7jqzbs/3gEoOo9lJueoYWm0Su6XOVZ9Gl5Rnx0ISwhLTCcaq+bCrb7BSd3FAY8L
vc7GTB5HV63Bq3R3hpeOTTAjnxvC0ziQjZrCLklQprRXam/TIt/VlPEHwnkokDSO1Y7Zmj8yuOsn
k4MrAznt/eQlbWD5if3SojRBO7wop81fkmHFH2leDSgD9FIkpnOOTcsImKfiQzzR+FAX3Z9mmfMB
3UF3G4+rspvAJFNiBq6VFWdnbhLW0GPSvym8yE3k5NuqhEOSZax7KMeI9z5YNwEphT9bT+ah4pN7
HlJbneiY/gZXD4STNOtuONP8fWoIlKUTvvyWeje3TrrvxE2b0JuG8WgIX19KiFOxuhIBNnn/menG
OJcU6p3zCLLW4tFDKmEZfTUxC/uO+DfD7f2nJ9NvqKrGjinFXjI6T+V7xUo0ACrahjjPNsmmNaph
lhDKxNA0S3vby9pZLUPi5eaRw6hCaGKGReLsZk92e3OSNKJdm3UrYTsBQAp6X34btOc+zNhyTst/
NXH2s+bcCP2R3whqnaLuU9JLnKxoCiL0GjtrEhWi+0yGxvk2dyblOt+GAXqKrGTfJnSGpBo+ciih
p5mtA5UKdqlSPz4LEJQDyMWPnwib/LnQzBeotrdtQfaAxHTg5TFbt0KYR91S4zhQbRxRYegw2kZ7
LdJrLwD1iJJnV2syX4d+Kt66Mbd3o0HSkOZZoKehuwzIRL263jCttUygKyJSel3mOqt094LFr8tI
Z3lIzARZd1V3Nk1Bbl2fund7aPckTvM7KjtvTTbRM+QVrX03gHnqxvZ5mXJBDdn2nKerQYtPx2HD
m6jh0HRy6i9AsY1t4vIChm3B92muj5WCFdEDQD7EFp2OXjPFa8Vy/5HNryqtHPeCv+3pgwRmhght
M3jE+NbiouPwGarMwG6iOD4JE1EC8s3X0O8cfu61vXfcrjuBzEbWlZnRkOvWUCtdmm8ongididgn
m75V3hU1B1GvUXb1t8mGA+4XNLlphEKOkJiJV8uF0hSHTJf+i0vzfDsnbI0tM0OOWrRPJEAlhzG1
jYAIDKnB8b5n/bmAqNIzb13zOUbLlSbz810HUZAV4ucX4Pnk3Eqmn6WP7KyeuHLHpqx7+qmOo4EP
XjgOFaS6rTwJLaeMD0pNf5rY98XOs+PNMm/LCRpjObs5KDN+GnxXrWrVjZ9FXKWBHgx+Y1PNTsyG
JP3gYulR1WXYa73m3FU2f+jJl7s+jv0Am+QQ+TKX0YC9+bQ0ulcftVv5m6au/kwt802aIykn6bJ1
XXsaFTOk7a4ds6yDsaf1sWPdpzGZ7ZblBrECj7TmSfRvSSrpmbbVrmk8/eh8zmExMePUDd10bxz/
SRqbfSg2+mHtjKjWxfn4pgUNsH26H63RtBu8j4hCJO298H0ICg5t+bA80iEdK+92Xu1CfZwBe4GW
iFBgu0IbKaRghIc9DJCizQc4BHl1+tuzDf3vnIPMqrVsG+AeTmNqWDd5csjabgwLWN2fZhGfWian
iyHaKG4hyYcIT9/DxdNZQC0FLNQQ+mLYWgLD/j+9gkIw085KRJr9CiwfbgzXpRmdsj159hS1GRmu
XSLZthfMXikfUSrPAi9NxEiHrRHGOUlXjTscxMYWesvkDFaEE46dGRQ9nXYWlsbTq6GP2UhJomVY
1a3cedJrV7k28XZJwwjyoikltKHH8eu5Oqn3oT0F9LZh1blCwOxrHn4EX2VGPJ4yW1j3mDdPMX8P
KavAvXLIik3cOY6k6g+FUE0E4Cd+UDBjAifOyoPt5/V6GrzD2Breo9BiOElt+cEEgt8HSyy9EshZ
3RmVelgAuKKeS/Ge1z3yMcqhOkPPMXltQeAvjUG82yDBHHoeQx9cl9UddRa+DZO6m6ZmP/3YOvX5
VL1PnUVC1sJNk02ypmnjmVHn5z8oayBXkHv9CfvhcFqGwil+L1NLM8XesCUdcL5N2hiQ5EeC5o2z
PSmUuol5YI9tf3QEuy2XQKciN+5748bIWbOSDFXePDEci4I5DzhIpZFVD8T/MfiVUqDybqz8Yyr7
8s30IfHbJ9WTypbdElmcPFYUdyie0uq75+lyl4z6DHk/+7c/ICEeKiE/CFzEYMz8Bj5v8b0lCMR1
YKknov+lrKEKeFXo5+gMEic5dQ/jhBc3saeV6t1q1maUl56k5a7KXiHSz+RJ93B7cqYKlOMwDYjp
AWqLUicfr8Iq5GWuCd7V3bMf3fLDE8ReG6Yat25fVh8SsT4/Lau3Yei3jZOqZ8atn9A+kldIjpVg
eF29HmgDkp4lvgiAQhtIEhr6l4xl/EwmwQKS6fo2YfaQaPu7bqY2tHxF3wxoe69qGEl7HVf2Wz3x
vQtilSxHvu8R/L8gMNJcBnsSl9QMHMjnILvVAYke6qnP0QMppXGzbMNt0T2FHLytN7Xjarna1w1d
WyKB7QS8f0W8ofjW1lNIrcz9yRLoxeXJYDzTwbYjC7bRnmejvCR5qwOXeBGjonzrlIY8l2Y5fEwM
/TT7FmtjuEipjTNn/kdq8T21ObJoWNLAEDLr2zzlmnV94tpJtp6sbQYOtz+u7K4zj5PyjOMIGbkj
it6KtVl537ISu39/ZTyj1wmlgK907ll9/mG26bT/O1/ZPrS6xtRfVUT05BHnzg3CCuwnScQuodb0
4VZdF3IDbP84QRQs7eJ6NSoj/j6CAzE57jvM8jW+uOFkD1hXiKw74TJUOKUtyvP9MlqaDKcEUslH
1Abp67CMjY6vAAEhDtQCz1ne67F3kEkEotwR53XxluHMHY1aPa0k96IS8aNAZRqkyknYx9HMRqxm
XkeJCyAndYUOrKFZOVZpHnO/zJ+l6rqVLri3bXo/e9bmILcEUcMVJI4AcpDsrUZNzkAUzLhDRLrf
F4XRrf0hV6+kJrsa6fgvzjQlR3NA2gj8Q/sls+yjO4FB7jZO3oQF0ndWiVR+OEDRDrZZPMKIA1bF
5940z/3tJX0zff69jyPyNaXp9v/dULA+CYYBGHhPzUPjViK0DHASUrd1T3xult5ope6pIJ+FqoyD
6KDaVSGeEQKlhBWIbxmPsSy6rRjGbzXwupOUbvZMfZasq24womU42HP0XukKeHJPL0uD/eabgVjF
P1OmqKuLV6HKN25yB5y3SVx6GyBh2aozm2xr2qS5V0Pd3lO2ZylJdtwn/qpJ7Hrv1nm1HQlccVbn
xZoBoX9UYNasRNyzj8ocnpWfGL99EKh84xKXTN661K+vBTFPi/vyn5HttPaL2wxulFC438iAmMOk
qkBlNHcIVWqOEb5O/pC+KW7z1cUrWjylcrD+3LHMLXfkDfxzomqUDM/lbvEZSiM5WvCBr4vPYNms
DIayTY7LRSmw5ieCGgHLVVUPaVQlwl3DJW02AHoMv17FU/uZsLE/JrVhwsAzyWtT1mxTUlqul2Gm
csiclo3aGWXrnZwSAila8K0GuP5RIZK6xtegj0U8TifD72EadL7/SRFdLZjw4ArhsDakGoK8b4u7
n2X21iUj28DAMR+6BxXEg8LvT78RWzqKInJimAKFcJCjy0b7jpVG1lLL/GT1rrUbu9japgB9zpgr
1rqk+HtE6q9zNycnV1aXOtHTbjQ7q9v4bYysI+6R1XK1Vb+rJi7wJ4zjufLy8QxCoR8oEKuiCcw/
C8QOf0DGt19HWJtwQtpK7LD9R1NXjoemTP40tp2UKNiX2sOhrZyLMLL8kPjcO059f3QrqvHCzcNc
tscJxee7KjFXDaznVeNzDQistdzTV5eosxHU0BcS7bFuK46qLQKH49LA2ClOzaT60NUICokuWY2c
AtZDguZ9LpK7doCEQ8XDa+52a7AVq2HE1FNNb11ubpyptV6SzKa30eKr1PwGVhPoBNI9iJEXZ4Uq
mVEL3aOos/idwNC+dLSzXgya3rOGjZepYO6Zyvi1N8htuV7N+8uAu/357pSTVdVr58nIqaHEeKVk
ms5wTBUMs8m6IfDjrOHkvOmCFlt7tkEmljl9aFqdiWDgbG1abX5Rqlkb84Is5wVZDMyJXF2n4TIX
+yz0iWrvWsU/M4oQT81UGSA3Q4QD3DEzMCr71VmMe0ESJJJShNxT+2WMY6xJsCKUS7ZV7Bs30yTq
oVO5c4SkbwL5mfuBkQ/QOl+ICbyigEcK+CByDJlFy2dZPoGJVyRTZXtluWkf3KL9ZfkxWduM1ZE5
wxVZOf4Z8vpTGmV+M3I63pLmsPz80iCCUq1qp6kkKFOgCpdIXYiSYrA3rQfWksOt5tJUdXPJkQ29
403xXjhJe+mxpHBITWmVB4UazKdXuv2NONV6cmAEriq3Xi9T7iTNZ0MgPp0DLEWOh+IByq2QTd0j
IKtk6UDqDCTKtcK7Qss8W491lR1Rz9A76aIowgRb5rcqB68jydKfSGwyAt04gEEzYUV5AY/cGQ1A
XpbMr6Xd5VdWj1dP96fMpck/jeFDTCT3KoCmVXvBTiN//p8OAAH1NdMj6S82km5LRrxIYFuQ7fI4
4V1B2bsiBJlSqJNQ5NVvNi/YpdGo2HtgrI2MZb0uc63tjeeyRqDQLMjFdGm61rNPwXpzvCaAPQ6x
09y+pjqZ70yYAU2EuCxalX/5t2A8oDTWgXuTfKc4mbg9vrc8zQ5w+MEXgf0ZdVxVm0Eg2Y5NIj8M
aWm/ZQaQhd4pnjmvRkBjxNlCOr9bF6C6rXKiRgexE19Elp/pdVrk9tFplAqhkCK+U8SZCq9PPmzo
966/3mC/yralE4MOVOf2iwGKym4ZVmNenBsLnkHsw4jMvHrtoj5HWPRjffs755n2SdvyRr3iMKHo
KySiKx9C2HXlB8gpgahkekgcIHR83gCQKDMvH7cuzkY68Mg3rR/CMhK9A5l23JW+kyK46rOzS4aI
TUrel6kpN3CAcuTzpA5FbgoUPA4axM87gmrfPdDjvkayaIsog5UXxmXNHzT3jL1VTkimYhKcIVl3
+y71smsMx/rAh/I+zh/4D8g5VDDvzZSRQ+WZp3hyhuvSECrHK7CBa+F506ER3TZzUNYwNAcT5W9z
vwgB4+sdbPDyTSbJh0qle8kzf3jt5MbHtrAdTRIHy/HPNXLuizo/LKNOZemFoCQHuXdeO32rrdYK
wUPvDhTUqntX9jxYLhSNbAO77Og1pbOyFuqkrFVu96cx5wMcMjTLEIRHOKjwyiPbLauDduptz4zy
A2IfK65d/n0kRhFaPumOoqvVudF9gIcyrXqWsSft6J/e37m+bM2gHVlYK5ffoRs0RfVUJsfYmClC
vY2oX5uQa9aY7ko72bQvjZqEFHypYnbiLTeN16mWfGfWvrhxRbe0Bxxej6l7ZcVETlYBfDmvrPEz
K6wHijXlAURLVLggcGyx04zMRwjDycl2otWRGrH5LqRwYRtnxQmuBXImS0LWfkZllPmifXodKFO5
I7pfBCIuHokjx7Eb6IjHzkFU5p/m77BydbfHyUHGHkHSPqJ0rL6ZMv2xdLwu+aeDbK+nBFpktlpc
YitoB40NFLIxWHWJ9/xCfGzt86MPBCDqO2nsoKqc7b7WviPy5AyArke2IUQUbZeV59ZNTqQATo4Y
z55CsugCKxHuLHy00PH6V2WxAdWxDOul7BN/XRNLfx0C+TzkCeURUyfXAX5k2vV5AHLya2yRNJJN
8afHyBRMQLZA1XGvCWH5VlpOvrOSorto4olQNErAIZf5OiGgBIwzhLr0SEKHD7ikebD0cmbkwYwh
oYqeKbbaB3N2dNphhf12fGe6tFbF1FeH1hvG9/SW1Ul/97uRrZ0ckX7BkdMoO8s8EmpAcTmG+2iA
uKDNCsYpdEaRfG6XaqeqgT94IxwEOKaHNuoLwErAiabT6zVyxWB+pR65JdZquVPq+YW0TFAvSntX
2knGwTmel2cGCR2uuymwOma9oCoxPQwqDvwp9Q7GbDMZLZIEslQlOljGWUvatSJwrYYk/3O5TNwn
JOG6nT37wyAUN5ciAoJWXoiCUIggsbuTJA5ZY7GfSeXAkZkmIJWaAxvD4mrizn6Zqt6PVA+nqcks
68XLbD/qexCZa9qtMoHTyEL6qR24VUnPKrawQikcZh/Wb99OPws90It2U74jvam3w4RDsG2wVJHo
jhx3gtyA5TxMkS1zqnmXnEzHATwyI0/agWQS7JpvdgyENRna5GIo2oPlaX/CioJWs8HVuR+9OPpv
vUJZ/14tvnHkYgWx1aoxGKpe7KGQtIObYh4LUFuLcJjak5Up97w4hfUoXgxbqIsSNVar6Iu1MHkS
TlpZl1Z4AoVi7WaL89q8Fon+7tXWPXGFfPHKvF8tvdxBCUMo7E2nqWtPYnb2e1fg8WXjtFrc/gUA
WOYsghCU+FHNQZ/KVM1B+CYP7KzD5pM2ZTj5rNlMvJ521ErUFTiAXjUVrJJ2InJduTFgJLLqZiQJ
2nHOY1CD/wfA2y7HXTefgzUcwa3XQoNrOQdLWnUnJGXkPFSWFa8GR/zG/zhseqaHk2eZ5dYobXPX
F4N/oYJB/6NujMgT2DCDZdKQZYByoPusNfLT8r/X9TiG0k4IbCBgXEqX8li2DLEgfKqlQUH2DXY/
vatIS45t5bFt5zb5Gm9z9c5OivpAhdJHmwh5lDgjTsA6mq2TFE2geo7gWV9mGyJq9qiMrgi6vsu3
3pjVW90ZEJRXaXyE1du9duCdGxrQWZy9+MXELpLgp6FVmm0GTtkDYYiwK+2nJxL2c3IhCFS2+XfH
pOMqU1ytciBFASlwTuaFXb0tPQEL463vsF+S1LZWOGqStT8ftj5+9tyhkK/nkBznZdM4p04UPcKP
hudtJ5UhWbupYcTgpU5j3/zoZxpJXBVdZI7WmgLUBEW15Wzd1/bdzhHpGKqGr4lF3PdxXpKkrH+a
3P7hiSp5MSfqRl4lCRSiRX7VrlWutI79H24fJCVqYNu2ierCdOoDboLNtfTAEIlkO+bnxdRxpPCi
FkjRCjKK2bFl6Ri4+JWh4SlI/LJyOBW05wdDTmAeuSQSVOnXymCX0vbJzpl4HlHHBIMfBYm+fDg2
D3mV7lQN3gY4wu0K6Fv9ofV1iTXUQ+ZEBJn8s6Y1AmjOf53u9dUDaHTLjeLZqRppCDNHBJQz0M6s
fpszgEoso8dhIvzmd2kK6MxA/QtHk9fapKiqC5NyswzLHFZXp6vu4CT5tqM+v+oY9a4Q32M/FdgW
MgXCR5XjIVUO8GfnVe0+b3o7SpFm9Px7r5WZIQ7r4puvLASbgdUeBrvgj9yJmwi4khXmeB6INyLo
42e82kwKElO+wBnn9Agld63bXOwlMDymw1k4h2mOfzAummP1FRmZRgEF0O68GI6cWvY+NzkPpqaC
jEIyVPV6yFCMHsCnf6C9j3xOKOn55YFQApBWo1A4ash3h2TEmVn5cb1fDuLarhu8fsO0GhKQzl3C
PqVT3SE27r/ElJcbVSN/BNyrEvE0hD8HBxJL2TRYm3409RXQRrAYsV+WLM6QnU5RK3kZOhBBBoae
GBEfRjkGoAtm6zQFBiRHO/ngvDwCkBgeZR/X5841kJTdKv6hcqsMNRw8cEAL9u5e/dRR+1zDBTIy
q787M1meEZCqfTi6phyN2zQHdCnyaHAETkhZnSO4XQod2BjQMBT709/Ls12a5VE7Pm4dDX7+8ils
z/+sbMh6ScvajzIj+39OLYmyUynjdeA0k7FF7Kt7AlxGlRgjA/1nHoo5Oiws7/cySkCIrwc6nJvM
TsIaClnrr1Vf2VW1t7LmMx3AphkzELkqFKy7Vix2r6izNjj06gyT+9W0zHkpXRRT+TuVgV4lnWwj
bUP+rLGvFzb7mU+NBb171q3bIYG7JDgP/cwpo9acV0KpPESJ7DmuPW/xUHO3DrrRH57EgT6oqT8t
TmLjxdCDVqQ7WTPIBnPvz9W/9y23NKrsv25ZLiTMLwJpV+4Z4lhj6HV6iBbbpU8HectBhFhGRTnl
ETddMzsggDZsUudtKKBdF9CigvZKWv8WdXYdS4S807KAa+7WxlurTFw0B/YYBwU6Wl42Vy9Ppwju
dnFSQtCtxzOI0y/WwNBCCaeYIZawdMdT47BuP7gZCAGs0keEAc2tYJYKF1szQ92hCLA49g0ne9Tx
uFqsF+UM+QPiOivSODAue1jvbd5CNpu71holwe0X4MwQql/AkX6Kb7SSCTIwcQE6+mzvV0Xy9Ztc
0v8ZxiZpH7qWK/8/U8sPLHf8/fmE59hefdeMoJboHBDhzzZ4X17SIisQKZnnLKb1pnFkETiOye+w
uV8qWVcfFUL4676trS1RfgkXDbQqiN06Tqu/gUecBxB/lI8E5S23LaqQbIvatR8KVQQAs0v2o+zq
Q0MT/j6MNcqd2ak6kD7ZdMzrN8wqjes0uixAnnj2wzN01CifvPMEcRChBh2xLCPtDseTxukEYs1C
DUlQRhkq0PZH0Q/NrWH9fvlkyAZTEPOR8b6wzPZNEBjf8yf2wQFBhDLttoq40KdUIDrNWEIK9USv
eyS2Ud+6lt7iltpv4P3Jndmz2fnJ04AysAW+YA5dgmeG02i7fMXJPBQd3RTAZNbOTI9pC4StJff3
y2hp7ASGkl2S4g98gdpwyFBTZvnmOmNIEciB6TPhgK6ABOS288uccQRbchtxaO+X0fPx4Njj9wXK
/K+g5nLF4e7ZrN0VHvocbMYSt+emciUMv5aCujeP/rMXwLkJmTbL8zJltLFcVZOEwFOfehuRmMbO
d8HvqPBqh4nd9O8izXfZ8JvaPXm1q6Hb00JOq2VYEXCINfWgMz9fhcFWrkDdcLaWZzQBQRI46WN5
XNg8nHFYSCbkSbNcAzmU5bOD9tkxnqzmblq1eXLrTdH6YAAZOd/XsydHoL6zlb3fQn6Kx0co6rzC
zqhvkkLQp5EJQ+2pFPuQmMfUBqvb8JIxQEXNQ9yo+iCRF39ZGjpjdlnc/zNPLXKyHcFB8AJFo+ga
us08+rqMFoYGogrqfwkc7QYoQndaiB3LHaLyaKhdRE4qv0PwSIpmJTI7hqNETPPIGpRt73z7SvLR
vrbazSNp099IQ9arwtTFC7iueuXjEPrqLXNt2uxcHFBgLlbAhQYwASb8fXtGAagnDYSXOsczn0iL
bwMJPeUflilXLi3obySTXtySDB/jCP+GSLdfe1aOcuaUDGewvMDsy6zyg5WdvxK9Ux9Mo3deG1RV
oJFv6awAiSRToVsysVkQINsz8mtiOaGPrNAQ+VzWGnvFeNbCKFFde4wPUhTTfplbmibO6jNUmEZC
68jOgYArk8EalTDyzjGqj4/cHq48yceVl/Bhb4/0xwg1+0crW7VH1NOGLAz8rb7ZpfhKA0E42eDo
dLB/2OCCZBNisctYtz0kSEhlb0o4DudMNjF2BlDzIPk6bZbh3wvCAWqGL+IHR9XMFVNjfl0M0KUp
tRMCTg+QnJWAjgdzv4in5FQPujyUpr1KwBu89naij31j7paR3+IYVP9D2Hktx60k7faJEAFvbtt7
Nj3FGwQpA+9dAU9/Fqp1Rmb+GN0gALT2ltgEqjI/l3FXUcbxIAaVvzcjDzpVPoeKpexRGLQrYi3C
pYjyeFj8ajHlmdthMKj0ktlCMxYb2v6xVTL/UCOu8CetOUlg+YYuD920ipQ+XwQo0JZeUkWf0B8Q
FU7+AqSX7pJ4aLbWbI0dzCAV923Y72qEiOw9Gmif4bXVLmuFf0kdwhnkocmSdBMGarG44SpNb2ya
MOofBoiW1f91VlSMq1Qioe0gU8ts5UWeum2r/BmgYsa50V27yjXwXLQ8nMRGW8cLTb02IoD4DWxn
P5pK/EBKzWuod0gt5qt5WsI1mkBN5ivh6N+9rh83UVSZJzdx1KXvwnCOjvPeOHX5YNSBeaqhLZal
Bd5y69GrzPE3Wtv3CCpLhbEumr6QlS0ha3uvTcVjoobxxigaZ+doifs6T5wpJGI239fm+4N6JibD
vMgvvDfsZlV2o7WSeH5ogwj/ZD4qu9rL768y/c9aKPbP71l+u22PIyBX63YZFOJHQKDo3cDAxz0h
MO5tBzf4dd0u8WH5pARW+lYDhVsXo59u5RYjL1Py2xaWNxrLMvb7N3NAzu7WFC45IrUUzewpsBXn
2vTImSq4l4++M75ZbF0PVmMYByXny5H/gaXNXXz0nDX5Ka1rjF1eVe0TMMNnYkLvasbKfzheB9te
evGlhHa9c21sTBZBfMvI6bNLPiTnIbONb/OJYla3k3G+M5jROVdL89vIiRJYFqRo8iXstHapBXFw
tKT2IAnPKEWd+8nuiqd4ZOzvzLmTU+accmyvC2P+U3qWgYSWcB3yP4pC0VLf9tmi54iJQHH2dmqG
+9Y1MWtqbQUw2Jf3dtamqwF877nPaR2RwPjvRaFjthTqj5bupERhhOpPefVKB6GW6U3HOBDjtVNH
jXi3vv9M6vrOi3X3WSipvzWrytqm+MYtdWqeMQDfMX+nuNcJKX9O3I4lQk9fAzIbLrab5Isur92n
31yFPzMDfs8I0GQC0G8hAURLMhGJgZiW4zqUq39H6OR9q5Vd24oNITL+Vh3bdItY1z0zlib5eZaF
WNkbhR9mpnYQ5yPAHKYHeZXVk7FL6wl1pOm7q7jy0JjPEHxocVA8YR+RAF48CRJM2kcVs7wH+jg+
JB08ielr9ZvmWZ8Qpco3lf7Ga1wimBTsgSJoqm+d1/0wtNZ61fzks8lVnBJjf28kwC1KV4tjr0bT
0Xd6b0NvIu71IFEJ5ivtNysIX1KnTdajXfj1WvdVcUxtLVvVRqOhEc00NoH+AQnm+M7MWpIE2UHp
UW31UQ3bB2sEqPZbdLGbskxfQe+LVdQSj2KpfX3vRk59L++Vhf7DM0L1iBD2EiJyfBznLjnQUoUs
yRnfJCIcUCM2jG2emOFZnrFd8Qz/ee/2aWARUVYC0wqrGzfw5ON7Hn+NTd17syZRYA7kNjTPacoR
PhyCRiygKtMZkVa3wXw2KsbPM3lvTBPyBbExnFKLvrNPHhsq8afa1/pFAOt8lJdNptYb6rZirdGL
Akf3L3k04jHTiuBdnlHrK19+O0vEi9N+iWbRdzAfZCdKFhM6NCd31vJe6hb/mEZj/Zkc4xC9Q4ib
aluqgewGNvKv0JOgrszcyfTuYGxKp32MFa1/VBvXOloR9QTetgXEsLWOvRaZ+1BSpsnrXpnhXcO+
sNry54LOWevx4N4lDdMYtcY9esxb0RZ9QFiTn3+GRQhhJ8T7KNF5RQCVqeIrieVMc4AUu7Zjsm6m
WY2MFP9xyDQUN/GUfW36BVxl9q5Cx65soPSjUA39URjJg2L7yrPdNytlMoLzTSI5uEW/VBD6EYJH
y1WPyLL6RNH2lnAXwGLeTkIaoZNiYEwNdSUvU7rau+r1f68E8pv7bSHgm7WJttc0zXMIH2HgD4be
35KGrMkgtRd2/3BrExGK65DHEQsQe4JXBMr3xgNaivXu/SbXSsoJwwCCAbT9gI7/OTNLBFd+9HoT
Q1WpkaxctU83ivUDf2t6kEx2Z5ZwjLRa6xjNJDOqidAMBvXnWci9IFQTVFpSlSdQ5YRWEa3dqVDf
AWwWLQOtvqLHqpYBM67v2j51jppZL9vE9RYKc77y5VRMKOzYbYRl7OzQNACfOITw/ydfDxwUdV6A
xmbkdRlKaCkbyZ6di5MUTxhiVM+6HZ+ldgJMc1VkUXqtsAvQzPn9UQSgPU48J5O4Q7SsRye5L6fB
hR7Iw1kA2O6KTLNXBCpmV3ko+/SHZbr9flAIMwjzrNwldoxwr3VA+wf1pVaK4BSmWrAqS2JZYL77
TdEm4SqwWuXoJOWLKuaB2l5jvGSJshusvHoYFG8griTxFlbNU2NppXqn6Jp/6uo6XAE/eZjM/+NE
/z/2DGN+x349KS4TLeb0GqboofrEHPB3IsUQWmEdlmNBRLlxjcMRMa6l6WxUTAgIKiO+KyYnWjrA
2/yGrWbXzKSbPBiF1dwNKX4XI+hxCDrd5ZeUTmLwNpvR1uhqe4+31VqUmq1sYoq0A/gnGJ6YLnUT
rW/ga0gjtO9KsnZ2lTtN19zohi0zUJSVlHf8upRQSDM1/xoIoZl/hnO4DoEcDkkfNvgEkwT+66Wp
hNW2ShI6xy5Dr1RMQN80I31EAQXvjwoR8BYllLWI7T5hT3SCHWSOQ15dVT/dymfPEN9j1SRVNtCC
nW1X6lNUGU8JmhIfO/DYUBtBF2BS1Jr8imwxv0aVxviHJHqvU5YmeUt+yOwszC/8RyEs0opwPN3e
9m5Z7qUyripUbPQIMo7tvAOQaB9sRjqUdZ2pX4s+cPYBpo1V0jFFkDBhIH879cu1Ibx8Vc+dfD2j
emm7QM82XuUde+7yCYN71f3cO/y6RaLzK0UbZGMOC5mxPpQXU6/tk1nrJ6OsDs2Q73MvYczC3Pv8
OiiqtTEVp0jWMQ2NtBQFIi3u8O9GzoA4ztE/WyJuk3NlhV+y0qt5n6efB9TIqLQE1ujODqo1FjFm
kMwINPwhP42hDo+xrQcYXdtFxGi2YGnU5H20VohMprbv9ahL3sIUOraulY9RMDjUrLeIQacfStBu
g/lk5I4yFO0lG50RwFXPrlYQLWHUy0s6/4ISxIurW5ej2t1dOtugitkVkyoaADdW2V+3rCm/jwBo
7vsCMDvzeR1qXQPCJWgPfj6KPrG8TNVDrnndSQLQlRm5d2PDJmuFAz9dbPg716mqha593LrBbkpw
yGaqd+sVHa/CdCB5mYDicF3HR5PI4Bcx9VgxbLSSyaQbr3ZL0v7/XiZIyvljnXAoLR02NxYLwpPZ
tv9OglTrqG4dNxg2HlDJLtPqjbD94MuUuAagvrDJLAsYsNuWz4najEdCZJp7tajTlZ0JxiN3SnOk
ZWmO7XxWTjpjk/OYZXu+dNFPeQTZjCu1I1kbT1P2mSVR/VY+ZegA3gJRVlu1z3ySABPlnHtGt6KY
gYWq7V0FBbCo/MC/j0bMrHRo0QPjTUpmq3oPAbT3fvIxyoSkYd3O5D0x34vne4Q3ZQsjMduVXVXR
pXBJPKxBLnnm21fm/vnvilOd9p3wk69lbiWrDnYd20g2ntEQxasOkdvXh78+VjFdrbsCfLcuS2uX
+y6gBHzKhaKqWrdsLU+pZk4ESFb1Jzj5Nmyjq2Km4xdMOVsxeeaHHZv+wrUN7yGDmQDYFNauw4sn
5StKEnWrPAubjbyUh1LDv0Jy5g3/TWzNPUlJYATaIqZyFQc9Ex4y0KAxjDyEIj9fvoQKf03YV/nk
x++GV4ZHJQr1qxF/1WOk98g2v3d5QoyXsCm4wbSvZRIzAqAGoR90DE8NypYlM9NmPTE7v+3RXuWt
nq7pKL+lnencuab7o0+H8a1uMJLxeC0i8EmY2b7fj2xvh3ww+r1iNpzpkbEA5HcXbgHnagPnEqET
fapZ2rMURt5V2Ga/w/zH9AjhnaUwIJrVAVIn4Lo4yub78kreL8p9PjlAU30JmhQklMlaI56Cuacp
qgzVGsJ4H1x65/SDtZb/TjVk4Y14J5COM/DRT6v7dlbr62aZ7Q03V1fy0g3cpd9X+bbuEN33Faqh
tYrdY9d1BA/If1rsNcO6VTp9GbdOdhmtUOzTQwGMuZSgdV5SIIyJ+lRjVcGh7Iakcvo2c+1YCeUh
nRdGSwz2P95pAuh+3/p5pTWsk7prMKxeM4ge/CuDs53cQtN6xF6UvMou893kkGXeY86SdDRD+4er
NNthphr9PPrUplx9HgIFqeQwjIemWcveiAp0J0DA7mS7lDbVj2kiGxbQLr+vZzmAD1l+73piYc8Y
t6GYK72L7YvB8DFqzZCxmlZTk9Q06NfCHMVVj2r96uB6urbq0Xcz7eSVEuXI7QUptRNWhdxTT2mH
L1pYNINtp2P0nHdS51tp2srd7Tz1jH+kJclS6FepxPfFxFDTUGmrTdXin/DXrG2na7A0lbW+VW1d
4INCcwa3/5l03e1kvqMOJEUMVSXYIn9+XkfNq6htsYidABKz7ZJ+YUt17FBAO5a+cFaxwezENh2+
y1K419JnPVab5zEUL/UAUfagjeJJktCJXQfYksjm+8cK/3f5QyVIZhoT7z3HIFOImOE/ewYjYEyv
ofjNQRstbZ/0xvgwdslamzU8dR8PO2BCTIyzAEXVx5e4pRqskmzl21n1JSijL0HSfBFjEXzOJ0HJ
Cliner2S8jh4KlCFrEAcJAxtC0CKlHDG1ovBFCfFqx4UP2uOgpL/Tp/Dw5GdE7lbqc7WyCNqBQqZ
B8s3yl2lqdOu7QS9cm4Svke0QmAa43ukt8kiF7NNjb8LTJPvv+wIaOgdd06hcYvX0NJWeWBkT9MQ
bka17HYTU4tfCuV73EXj2+RaV0gFiIzKDB7JLuvR1EJhNtYryxbTQ/3B2NfNmG4geIxdgJPnLUmj
ZcmMlJNl99iwxrC7dCJ+17OE/BSjIrswz1osHhXxGLOMWzYgnvhAqGHtwYqtJ6EcgyCa8O3px0I1
jJAss4ekyDB6auqbDqW/U3t/6Y3PsYbaiz9GjR5bg4KMrXtQ4kB7gCESq45BZ6eu6f3VbQOY3EZZ
T7Y/XVUl+AD/Hd9CwYZk5dpDoVfBi1O6983ceYnhSY3T77E/qdfIstML+E54s1eOPZkneqEtvRLN
3fJX+9PkcXeM7ebk/rJB1Wo4ra3CZqCqYcVXZbS+KJVnvPbok3Z+2JZrVUz5VkDdLe2qxWY8pnA7
WVknJ7X69Brf2o+eKL8o/bDO/UxBMT0mJAOBD/06G5gfsRydSqN+RMo6zgdHNdXF/34f/nt1JKCP
SQW0z6yStAR/ve2tUzaJ6RsWjBJDfJSm6yBQRsyNYoq+BmtjZhzLPMd9LJLp3CBpOvtqUzGC0BNw
nHqrGGe5/4Zt8c0cw3FnEx5BwooJkr7I3f6UV6O6UgKjfJBn+djxFgzsLfIsV9uPG9zl1J2FN5/I
rWzq7QGby/cQF8hKZQW+N9LxAOpnrlJryFBgJPFbZmNLzHv/IUUMei10+PKwjN6aMfC2ESvcmrD+
6C1CyIVS3I3X//uLc2ds4Y9l0lGBHTTDppm05+mZf64jrTKS+aIl0famcc5Dg72c7++ZZvZI3Nx4
LS2rQ9RUPoKAZHd1F3kz/sa+moVLCLNu3VrDALGBaUue1d7QLmpVxAfRvY2qWT/1DT+VG7wpsDjb
LFasZQC3Tg5DMm3INnhTp6nYZ5NVXJQmS0+GPpx73181s2U4QdWx3ocOIhHp2BkM3aY4aB4FIzi/
qHF47MwmvFNiy8ZOhm/WbIrqIVAQtDaVOX1t4EXyOE2Xdpn3K7ckIEv+f3tEWhj+E1rBdtZ9+vpx
GC3vvsCNwVoZPdmJFT1VTvW1C2t9eSORrZHoI8qdbquUgbKWVUVpJjYinUE/9UWE/zhJqr3jEQ7I
mIB4Zc+OuyjV9LVv18Uy15z2gAfLABGjEVSEWz/EPaXSbKcKA635xy4os97+/PXqlu3a9McAzLou
U+p/g5a0HuIvFkGyjbSmOmX5KE6O7YjbWZ7F9WG0zNWvW6Wek6EUBxm8blCfi7BkONb8e5jM4EdK
yvOd7X+Tba/VGcFuYBTCrQvGI96TI9F/2GbhnP08sM89ruLROTMPxDnLu5ObkxI/c1HDLFGiVCGP
9k72ifEMZFr2vRKV1r5hOzqMNhHWmL44xXpGPiWA9cpg1UwnYXwUvrNknJ/3zU/mTj1Nx6fQiYyN
y6t0qLxcuXipoiw7BQ1SFJjrVo+9b1M4fnN0Ui7yLp5WKfPmjoIHlSTH9AE8zD4i1rGPtQlVsLBL
E0FlWDRrJ8FnyjAjbSGFjJIHdGtP3O6p7TUs1eYjLxG5FIPL6Gg/aZYtoSKPWPLKtZZ7wV1UQMxn
VVQfw9wxD9NYeP+oCGS+9V+/aaKvVaAQ+AQCjud87N9+03HmBRa2zmir6Z2ylRYFq8cQb6qDtgAN
G4/SqkoVWa/UOHbYeFDqKhNoqUKZuy5ao7yWzZM3A+xVRqIYIxrQFJrCcjZ1R8neC+jWWXXsK6Au
buVvxkBVn+GQV+PcLrSJ8SOuSVwDYBzuvMIYCBUem5c0KoGzYWO+qWSkjk3YEL4VBAd9LwurX47n
eLDf8snsNlncdauqI0RscO3x4nXDeHGIbtFnq+wZIw2PLZvNWSWP1BMC1xKBBcMmn8YWJpJhTIsO
K+oSb1x/zKavUT54P7RkuI66kX0UesAUr9SKXrBbRpAE5XCPUjLbEOvdn2EevR1Simj3vxdaZ/7+
//z9gFc5jNU0TNtjgs9fCy1UgaLjmU+2Ranpq2q2ExWxVuzjzvmI59pKHuT9uFkr4sV1GZowq1Q6
YnT2wu3RH8xdTcFrjuiuXsj3MuozRhXNxFdA6xqo+K01J6DA4v5UuhciUJKDE9bapSLC4uIkunrJ
KkKY1CTASDd/IO/JT8mF18/p+IDTQd07avnUBAFjlE3CBgcrLaHd0dePdXGwBt1/gFr9lmtu+GnY
Lk5aMWj3Xaw9DTkJfJmvHf5i34cp32HX1J+Ssfe2uTe5G1kjQ10OZkeEGhjqVvqxGLegLN0cO4K8
jE1r3ON3AFzLu70EZ8quBzhS4vxSNXp5qZOmXTZdMP7jpfL+DHqniXAMtGYy0ROHAavony9VXQgW
/0KLt2hYkks3Z1N4dWBsUhXL5O39IGnmPcgN8gnmnrr2yq9dT07YWN8Ps2KgykpjmRiw7kabQNqY
5pn9ajj4ZpQuFSsOVg3RLkdHK6gTEe3eu43W7v2xXAwwriuZnZJ4ZDqo+Vju+QKok1vxPtRgzRbz
rFaiJJs4ilTsQLNBMcmDdi8v5WFsUS4UWX91srRdFuQdr39BfiPd9XmLzenotkl0SdvUepy0iqcT
NBPSoEuBuBuGpDrQ14Fw0ue6bV583MQLhemmd1VEsr49dRQPPN6veoqhujOL5mLPcT59IApkReoV
o662l1fyPsAZG2GbdltG0NtX28VDLGbxz+zsGIr8PcqLbDcUo6dtGiNbNok2PSSV/UFJkV8kd14a
xoc30VOGgfWmfqLkMD+8Gt+DPjF8J6wc8YBC4B815pw5/dsbTD8J3qxTWxK04phET//1Bmt9g+Rm
yAlA9YfiVFbUB8KMFq7RNle9S6kTey8DtCiE5hydNgzP3nxIrS7b+45xylOg0VE23F1KkWgrVJRj
EwwkWgDqr9OpJYWusNZa5jkn2YEL1JkoaUCUBCo+wM1KbOtW4+usxbiUhmZ52c6X0Cv1UlWseq1W
rrEKsRU8yLNAy6IHYlKbpaaF17IM0pvox8XBflWncO27aI1IeBx8VvreXHZR2ZxoFUxwyoK/B0T8
VIqxXKZT8w2W3XtMHfqxrMq0LZCwiQfBNletqUPE4sJYSGeLTUAbP944/KNktYje/ev3YPBW0tgz
qMiibP3rpWQ0Grb5lCyAOCE+jp7nZdDRRJn6gfAIh73FLc4UzclHWZJib7t+9cTomGzd9DT6Ph3V
rvDjpRdhQRelu+pcbDhZkE+Yc0v3THxBRpFTrOTm5IrkPU+zcCd3KROT6v7WGOg12p8xMlHedMXb
kBF/EnTk3zm6BXfJfdyTCFaRduza2v8u/S2+k2MBTMIfkhX5z5XiJ87SxvJ9qIfJPU49mhD5RshD
X7UbLUNV/r/3I039Lz6X+XpYZi3NsBiy57jz4/5bwTCM9qRZY6QdWOTCu6S0uw0CSm/t1E67TBTV
SM6FoTy3GHwvqZIS6DNLacIyyBdx3anXkWR+gLcCiCnrrp1RgKMrbfjVr79matMv1ZYw8zGLxms/
ecUhr713rW7HK+l+47VpTW13s4MgZlj6TXtCnZq/Bj0hm4yMg4fNOrJZevNwAzFqF1G8XX+LscN6
WlkeItEW941bqQtWMWXHRjZsZ0JT2IV38ctxWhWj8WhaWf0gCsW5OIKgqyBDIpqMSbQiQ2fY94Rs
rcqqYtavOpKonaWvZlsSgTr5P3Ktto4eyDN9cO3tNLdqliWo0yIbSdFtcrO+H8exPE9pdxeSQM48
bvXZHa38wM4aMSccx/J8fxw3Vq2YX+HtyIDq2284KS+N0XqPrsNX2dQhsoPE0Lfx1GEMGcrOWxma
dxdFNI/JbONwmTOGJUH54phahqxQHfau0jfYyRBgtHXnLzvmUJyjcpp+GrusMClRRHXI0VwVdVYR
ttlGVb+2+kzVV3r/rWgisfrHEyUhyF8lzrxAEnztqGgSXYQtnjm/uL89UXWsqbWSkicnmpYoikWG
cPoryL84i9l5WYrSXvSYSwnciFN3r4TJ0205LEyipovBebSiSaE5zDIaLi3fUL9pd+ydIT8Bnt8B
iIaJly1bP9Ozs0GrgG6tzyLSSIaUrll5z4vcT1bqH9pEi7qqykqpmT6TGUs/Lhhnlm2l7UcepAgQ
YHLRFJrzQHn1ZjKH+UISSnVow7ZeBEUtzkpoPRmKMu7kj5G2CqkKIUxKl2MH08LS2bZ65m51v++I
MlPvCyd1vhGtcFFyJXsLNYZIBkrirZQmqRYyVCJLzGmtWWm71k2tfPCcDVMMSRiDrfV6dLyD4b94
SpnupqwxD3pH/vNsVZJb91h2+U5DhmXuOnvntSgU9r6vfNoOMSiJP57wH8KxRIzl7d0Usdwvms5w
YsLKpLQGmYC9HTtb4HSaIZ38P4dwqNZ8tdH6ttBNlfJhCM0mtIYWLbAd5ZSSYylxQuJAwLh0fxqW
DaT1/JRa/QNsp3fN+8+AMS33Ul1a+wkSxdY99IWSXZKq8TZhaQOgW556zINmXzu98aowVeRAZCEa
uvmyVsiHYAfF9kDiCK86prOQzAB4kvj5hstUUubTaMFLX/S0lhBlaCcBl+VBkoIwTMegaR4ZrDVt
JWkoPxPzn5/AWBbagBEwUsPfPgwFaFkfxif5Ry3ern+A+XMS/F9bGAS2apD4bgLhWn+jtzlTU2xD
qO3eU7A22g56jlvB08fUF42WtxcEzVu5wQtv8u7LNNmC8k/P085op3AbMB7qKcADfwM9/bFZDgQ7
3nf8MzbI48x9p8+C0dpNr06JrMEPqubNrOrnLCfFSY2fO3+iLfX38r2R4Jw8s4dpPXr6sBoSPdx5
GmlLfnJf5dU/vgLnv6opRpp5zP5QAe48zZ1HAv2+WARGHJq43WkzteHs9RCjZK+KQ10Z/RKpuvVC
B042C0qKjTN/mrJXrSwVlEF+qgo3RXZBilykQzYzOCHdW6P+7swGU9sId3qdel9wz9UrpkINCzFp
3vIXj+9Wub1MhYIteH5emNnx870IIgUyss5fk0nDc4Dger5o+r75nE8MFDZdORHX2nrVgTqFKjic
nKXPw/thkRoeahjpGM0bbiQdYvQjds8aKH8B5rBj6Taowe7NoogXVcdM2cyLHXOXjGO4xQ4P2I0O
ctMztngtMaHEi+wTuYJfJV6ElJPWlspja6ZNu58q/zmZsw7lQZ0zEOUZAwn/0b3OQ5P+fGBdYAWd
5tUG1Dbcv4UnDk4fpMikRBuDMhvjw3PnK+a7mkXhsjOyDOVeGWxQi3sng2+QlDwLSWO+zdlK71mt
p41iamgOZlRdHtKu+Z75yrZUOr/da93gbAfVOAivat9vkLgSK8c8S91v0aRh8iNkzcUq2PbxqqIT
GBd1m77mZMftkOEP0Kul8a8Njcb5v35senakb/zEmmb910OaOCa9tcAjEYs+OkRkuD2IKV7bJJwQ
DlqXm8JowqM86CIFIpeKRx/X5Hro8vEwGVm8knRFTsm6RCmtA1DWLbKdZtikdlZ/KUS5NGbO1MaZ
vcK1058gxJMrX8S5LtLAfnMxbQOAHoeJaqECnxNMnK4X+iyWlwf+4cVWN/xvErtRp25JT5jdCQXD
zCSyZEeKF4pFIbHscmptc4fWmcwRQf5ba/rfSXXcwxxN74bfTEspsysYfrZBhHJtpyReDprSh1Dk
fr+R116omBu/aXBEDTk0EbIY69i1cRmu3ERRyMCi6plduA3g44KlOzrJy7Kogu2kNAKZFdkxZW1W
h5papRS+eNKmMDhPtcoI0EnFvICWeTm1vnXK/Sne37Yt1y/Shap10UfIFCtmHmdfc7LplrEdH257
Iq/8dAvWyxxRbAhCg/2bCTxZweNeoqwCNFxMNgEkqeEGj6xD/sJkPM5ekqR1qLZnR1Hv4xEuc1lZ
2h+f1gU6Z8LbcWTUJHWSjnswFNtdN7FWHt2I6VkETWnaOiOtbD+R37elP/QepPChrFr95faDxJN4
R/ycscNr3SlItGxXJKa5nupmdpcMRyec6qPESSVAKg/yfoFj+9ctP8fUKUuc1J1jnIyRoHcDERiV
P3tzm/vAu0Q3bd3J+VGXqf8UaZSkWmtOh8SJPWSZ4txpHZUSIZjb2PMA8tDWgcF5HvovmDZdGR8R
drj723Yvd376pZ8PO6NElirr9QMuFSKV59LHYlpXnIqvHbXgggHA8KhlUxxIMWYAhKt191hKu3NB
Obf0wmx6lx+oWhIejMoUVwcb8smrhnFrULDxtOtIiOJZNNC7Y0ZVqW6kWyhm1iaSpUxdlTN+IJIs
uEamta1jYa9uD0MGLr4YbNBeuvdgHQmfEtu0ButOcZatFzzdKpbZ+lpNqyDJZhC3IVhzIGfHC7pd
Xe4EUau33MTWtaplg9R8Jx/mLPJGxqSUxz7BltGEaFLVac4QdYyAuElUaYHbBuK5Sf1Nb484mDFa
vRIos5cqlFBlYGlfn0u2oW+esZNvYl8TZWIo2PHUpBjXajkS5ZuZbxJQqonJoR0q3+WVmkSEbVWJ
tSyMmsiPCv14gj/qhfRLNKEKj26VTUe1S7z9GFI0W4rCUInIAiCEhYvmlBk/p/hRve8lsai3f6xR
I/Xwe/5uFCTtl47w/0QoiBsaPRLPuipUUEhwLflPiFQyzTqNOkZPamVJ9AK5zU3Z3MsPjI49SoJg
bFYGmRZTurXmsCCZ7gUK2K6ySNQrmevVTn1mr1SnJXParg+BGmAucKb0bM6j6HzMdydiJY3Xtn7B
iV6/2INtXzrre1kQ7iIzC+eD+p8zYxjVU6yS5YpPKebnR5PMsABCvAlbApSDHAcPgdBhNyE3Sw+9
CeW5v6rnWD55pY7KqkeV+6x5hSo/G1gLllEU+ltEzfVJHnTpR0m81j2S4BJR1PZ2TqImAPMuD4qE
EKNto8fWcfTMd4npSKGFNlXFouhQtsbtEwPxzKUw9OapAB9cTvOZmO/JT4Oy/JEQCnHXj3r1WDM7
RAZ1+LiaH/WxWlrBsFSU3r3K1auDEltBLhdbzF90lnK1D0bHWN6aAZRx9VbLI3jHEVPJoKbdohNJ
tfVnQV2pN9YRocNZVkW51nRnM9BXvyB6ZeiJcqmI2CJILSKLyHv4tRapY1odm9H5bXl6MG3a3W6G
AlMvwLzkaGCEXv2hx3pz+xpv36D8MsfZp+7wu5putCyPVrWXb36DpuF4211bBONL2TCQlPM4RH58
3yJaf1StZCtvOyT+L5LYp1EhG+KEo5dJIBOpmGMq8HjPpksnVb9Lztcrp3OcxulZK0mGaobCWHXS
6gzQnprE1gAAVKeh1atXrC1ydTQm1B+DbzDJMLLDG/Vht8iks57UHQ/Yhx0OtXqGVWHtk+6w19Gp
nhu9+UT5xe4d2cVTzSzHzVAriPCqWpDWHupr10qm+5vsRFH8a+NFymVog25j9a1yIfeIMRS5eifF
epFrBccgxLJAuNLAnMpErIFzhqsgj/Z2Ju8Fovv5qeicYI1Hw2Ayw///w/JMRMRlRkxtXAFvL4Wr
hm+tIH8oimklJIwB57tEjOBsbvrPzEO3U5druQTIxcAg5fCu1wgs/H+EndeS20i2Rb8IEfDmld6z
vHtBSGoJ3nt8/V2ZULR6eiLuvFAAWZJYJJDmnL3X7g6qXuGxEiPMLB7CDK6kzSIejSSFt051BeTq
99E419qBOJpp71Qje2H17FYTJnLxFzW9UX6vydMwqwhowz7XCGqLXkfFxoc2s0YiEx2qLPopJXWR
MwaPhfIXuK85xYib2/tmAss3084LBnBKmyJR9q0SbOTY9+c9BsyhQ4XjqrN75RCVrX0fAsdbO7Y3
f9bjuCySKlohnn2tIuwCXZkrdzoGd9/zoTLbir2T+piy6It9HJesDv62oo5xN2x7Z2quEHOG2Ug/
YjSbGFMJgmhQyRPbOQNkE79eIsg0LSTDI/y6k3xKIyFi2ewWs5Zcg7pUtuyR9TteBWWLWz+CXrk4
paVnOqo7sHDNHjt2dKNvVj4z4Zztspw+xA56Z4oZVk2M55amEZ6Tzn1Tuc1PZYyIb7n4FiwQGqIW
CAabI/mQeQzK+lhelpEBQJRrW8Njmg50dCfsFxOjDTNPeMhL5Zv8gCN3SHaO0qCMnyx0Kt91E9VM
OcKbtUu+obHM1LPaT9/kt0exs32qaY2QVdKUzOtde1Xj+of8PQcdEo45R8GuySttv7xDBWTOVf5P
bgbNtnLjUzhExC1G6ngwY8e5ZOZJkcsgtwn3bArLTUQEBNKhbhW2o4cAw8B5J3o1uU9UD2qtz77W
tlXu5zCgbW9ntsP0lgaxgOPbh3QINJCo9Ed9IYiu8DsX7WDcctX6iIM4+5EVzTfsZdGp0g1t18LK
lpNLXLTac81ZI6YamArac4FKRYjwjomXQZ+cHfN5ihvBs/avs5OT/gDjiPEoUvHzmE9Gpzf6PQJh
t6vGiH6n3SrP3PkIb+LgpcwqaHUFYMvGV5rjciVW9jVWvYayRvRFOMm6YE74Yn1K+kuuzWfFaIpd
nnj6qhQPbjep7KbEaZCq765N8drwWccsXYFgJDfWKDPhkamJXtGyu6wjNGmzrqbR+BGWcb/q6Ws/
ahhwVkQlrQcXdNF+bh2g2jmh9Elvees6n+pdq8zpBfvZfCjLEOpl5fRrSyzRK8HDTtlfIe27ZpVT
3OwiXQe6017+9I9YUhU3g/zYzW9JIcX3rTvUSEDVUNsVGNgKFA1mvYW4IwwKSvmdspR18UwGA/je
0wfUgnLj0j48NSp4qDLUzot5lw1fcDUN/5pk+OSJzYWsk9PBEve8o/fBKTODXdWxMo8M0C6V0Exa
QirJyvE2yQZKzKZN1JnxNBk+Nbu2N4VCwdLwcKfBtB6Xho/RKbtadUa2Vup7pkBxpUidbOQVghJX
B7I6fwE06ta+Tvm5nZzxAxI9W2xvfjG4GtdBG2Vrl0jdvWtYztVEmr8cDVGnbhcHHKlC5AXIjRhV
0CsGvDdj0NhMe8Z0rcLVUiJNMZvAfY/AYA2FCVNv6u6eUj8ur/p93J3csFG7FRRZ9eIJRWfcsWbG
JJrtTLLYz72bTOfQ6Ps9b/RBnv15/s+pC3Z9lc5qsG212UZoIh8TnxSBwDXUMxHk7WShW25Y5WQg
ouuVfNEqPf88ThUudPGzU19lu6hnWG8mY7q59foffmd7ZlJEhNauYk1v9408j9v06GMGv7ZF9Vy1
inWWMg5JqwJ3/mwHk31W8E1gIjioWWkeJ7KJuGQxAYaRMCL6zZt83gwdctIr66tyLeU0pcr0ginu
WqvWU91CrPlzHUumagtpoUBVskIfktynSEio0SseCndGaFvPNYvcof1WD75Q2LNJh0D3EE4T6SXO
X2OSVg++sHRK7hNtPJBrCqz9ft7JYl2Z6sywYiEvC3iI0OeVfLWjg3tUyya0PwpAxqOOonw2gOJn
eeE+TyxSZacS3u5ZNYA0+bkP/0psdxWNSy9M7Oq7FPjWg3qQd+Uk5a9ZAP7TqepyM4585at/v5T1
pB7JJ9V6ZrosUWH0jlNclSZFTOv3xivAKOiRde6fIsa/5zSxjiYz180kYHobNKJKJ27CXprp5wpv
ezQRERJiaYrLob/YqWO2e6s72p6XXSG7OddMsR6VOi4fIza1I4ToV5gHz0txGOpGuotHYIVN60Zr
6ZWU1kl59OeFP881FZ0ApCFHdPcOQJvuNKNvODlpDxy4Ef+fJSROugv+irScpyBu280/viU3UC9B
lZzkd5b6PQB7NqMXI27vGCz3tj1Udzlm+AHVIMfsWPGPAjw9hc6+H53qzgQYYTOx9AOAM+0wC/QO
ShAVxUWiPU2DAsM3trSTfE43q/CmevFFvogX0zsnk/WDjFBY1EhaaEAVQpRRc8ugndzKU9ep4xMc
NeQ44lUdzcydYvU9TDSNtSkNyGxgrzla1q/egA4Vi7gB+UAvk3hTyA7iGXewqJ1H481ApxOvNYUy
p55V6m5j9SolumU8L/3XWkeZD42GkcO31XjtajGsSTFwAm0zN6pvVctpUrr9YzHGq9+f0Nw8LPdF
luEKNufgW+up1aICMAfnq2zsl5q2DOwxP/Ort8bJkOXr6kczsqeXd1Qftt4W0R4SxIpOjOXO3eLA
l6dM593eAtd3nuMuIIupP4dToFyjRG3BEOj5xR6nN1myhMMx7Ka47Fb/uPi18K2e5noTVmBy5HxQ
WUT1RHl9x3ZqXEh+ui/Xsrys5YNCidmtlQ9NM/qD/DsaoWrneep+qQr5DfrUiUQRdKbdxk7M+Fj6
VriPUGO+VYwIBXqV1e+5L3VsJGWxRyYehMWRJmHmkJ+EUobnUKoAGx1meENaW8IxrsNjelGB/D3W
on8Zzej+04s8ls+WWZ8/TqdJ/ERutFvfSKOLn7lsgUEp2xodnKIZoLwEuvIWjekLlTiyLmBUxLU6
v4oc+7lkkdarjn8gE4HtemUsfeNELYIdYjMCweTokhNotpaCOlMUDORRFSrlum6DfUNc4c0sskSo
jbIfkRdtXLOrT31f8wWKlULuZu42midzucZCz6lXDuuTs+o03d5zWjzVYqYXk39pZdOmaxBHLFDd
HmHmyQ7A9QOoqpXhvZyD7BKEHkg18Xf8ut9Gfl6e+pnu8H8OsXKwDZsuuuRNutF8EM+lORXbUQjg
uuZcj9H8ntRjcrEL9+bb7ePiDetTyvreQCcp7xHP+mxRVuGgROz9mYXFp4sBkD64NEnkTa+cXHd8
rOHHXZZ/gBIba9rAe6FmbF7L1vhpQv8+BHxIe+iB1iO1EXkpjdRfQUVW5oY/c8TxREHyhNlYXFHD
QSlq+2cYVGvpf5UPnTUzIctlipJb7UFeo3IlhKSakN8E4B0SEGW/FJDZcOcnMD/x/9DXIKX572o7
5RddY9uGGNmQwIR/9I8DzyKwZDCN45zG3vfkqVeKr2bq2tuInvrSeyOoQQcag41vOIMRiT+oL7YG
S/1rwJJYiI7owQJGamMKUhU1rrpmIM3t6VB4XLYk1WRHNSivOu3CB/kUtcByp1nVJ2yc6aQMqfvQ
97D2ARR63w0RxCH+VWLLgouTFGiiig41HQsvabSwhY0gVyFd6WpH1aOtCFWr6hVsDxfmfeturIqk
XDNxym2asYSuHfpS1B9aLQ3WTqmqhC1a80Pil9/6im6pFhnxGj7tX4prh8dYDRyxqM4IhDIPatfF
v5hUOLDHA1Vpd8tfBiGoKONegd+/luWlsDA/lRx8idzfGgUgPJfOBE6J5Nmiv7PSDTIubKSYK8Ll
phe/hgNcauF3xUeC1pq5zW2G2FzPMFeaTiB8MeiPCLHVSAEhyauIiWiB87QqAofkLcGGN/O+fJiA
myn1pFzyIXuBy6C/oup76kgWuUPODrdVQkchNvDTAJAyTlQozee2hdJcTNNPd0q+5BselNLZKQD7
oJk6X5MPvRCA8ErujA3q2ns/TmpqXkCgchQWiumitcjUbY04dmtJur9TQsF1kt3SHUjVb8BsnL1r
54yhhdlt56zINhJvndFoWOfySkLjYT+5IdqWQiuupVJ/2IIyW02Nx4YpzNeuOHXoTu4r2Kgr+aoM
GjP9fJvoSnrRY5+hT9HGtayBInGHoR5CQ2zM4dPumCXYYQbqth08Z1v0qkm4AWhqbR/G+k8prC1Y
Kj+qVrQv7PCzt2qTqjIFj3oM87OV+j8gw4r0COWGJZp/LbVy4yQtHQUBJeJtQqNS6yNQ1+HdiQdl
NUKPf2oJ0N6j6CTzweWLVeq2fXITN1yB7IAwlHWkwCWqc9KThHhQAvU2JFd0X9jzdxkF7IumwsUp
ZWyVoipgEN2WNCkRCTC4cBEykivooes7r23UBT6ZaLZ28Yt+KxdZRNYyXbFGg2hEXExC9JBUNk1J
sgfyUB3sRsl3CtTklyRsmxWFdP3Bnad83fRwBMkA+gpI3BN5nNqResEMqMpbx7QlKOUb80td4x/V
DOyg8zRXR9MuuMuqyd+xmPlpjRZTuB55ay0vzhFqzefAq8gRLMzqM4dYUAxKr+FFaJLb0g0qaxwQ
uPsCS3devXzClurQWE2G5NDVzpF4DOcWDE6zA8s0reUSZ1kGUwlq6v8l0/L+q0/uAWFhLDRMXRWS
t3+Jalx9jpOJ5PjjMuKVuv1M779YYSUaPr0mhHaXTv7NJn5o+VXYjtPP0jCd7hEdjqpWPpY6ppdi
zC8xHoV90wY6AsBBZ/dIVEdfV/ZKigeUSnuOojZ6V3NRIVSxu2FW2tNSGrT1PKXReWgMFmqZQQ6R
W5orQNSKcPkaUGMU7WQE9fTBvrEDILrCIB8/orinvp82VH/Gxt7Nfv8ZEUm3kR6w1jLYdifRaye4
REmqMoWzkrvU07m2bGxO6Ts2ae3usllh75xUn7pXdRuHisLJqnQFrY1RbpcAprR+CqwhYkXhuJd4
xIgmj8K/jwqWx+s8MZ5k/UoWu5uY1MGkjKt1pek3qbUYHAimEzeg5XZ/0bVHQJWqI8h0E8yOoVDP
IJTP3Cber0nuf7y69lkiuA1ac27lUKqFgAIbGf1sNbHKBarNenG+qB5AV/WnKhx6uUO2sqrMd7VT
7G0Q1v5ypECfvo+5ZW8NYYhDxH3qxVmo8LzZ4TvXAOmid/3NsacuHWwoDOa7YBh3sgalZ6VQ/2wr
kT6aOUp+i2v9vAwYVlampzRU8pOvstqBTbAx5pz6dtkXNzcJvnu8uQdQyemmstMci5TraRjeAlAH
nee9xnWVr8NasFV0x/2udQyVrMKDY+TpEEIkXkGOprGZGVdDYcnF5Rv9mHAnYxtfDdX8i86jdRwh
5K173UNQhABiRYkyfVzeIsBYjRK5IKlVSdXv5ESsoA2nC/xGyFiG5pakzx419Hqiun1Q4mK6U13Z
/qkQWSFqGEa4c1IjpaBaFOf6t3JskoWjOwD7TI3UXEGu2HtQLW+p8B6xJ1mZQQe2gVrGnwdZxyh0
+u9YDLWTLkfesS9EvWBQ/sftbvxLlIngnP4TehgVVRA39b9dHIAoFN1S83RvzNDvveZrJpGQcLN6
uMW+lsxvXI6ce3PxoBSsIc3RLK8m6sxzRSVylxVj9dx4o0p7uzG2BoFIrDlslGUZfD9VocYpdGR6
4UVAeQhW2/s5/qmdAvHpJuNDciWvdqWKr5IEmOjSunwR5gxYQcIKWqeNNkQV4e0SCRtTG4Md+/wf
OkLn36oLliEIvzQdcRA0dNUSYpR/rAMp3PeEQSXhIbArfVf6enBnen6VS66/zyD8GK8qH9GJxuR2
IOphOzjonirPnF6m4qGPspBByO7p1vOTVRaHKyaoYb2UPpRe/8spJvuaEygemtRF1ppHKuEEjaZh
vI/wWr6kY3aQgxpwNoNGp+iSG9y7KyBSbPlgsz3JoyTABSqPsEDTe03VA2ayPXqmR8rwPySOPRBM
djUvN6zXnBvwmvLgedBEnTL/8oKpXQagyi6/pPxLLqDEmSUiqnJs6hvFmSCGqIH3No79i4yJGwfv
nCJfYO5PkeJLx7UvdtkQrB+hfJWHYeizjZbZoA8MX9GXdUs7kdZXV1p4kCuYfEY3RxwXdUoz6HW6
mLzVns39Oopf3aYuCLUGLilrkBZ2z/VgRfpZr6pkZRFI6e+KENq9fGjGWX9jD7bLuvZcq3CszDQz
dw4LwKtcqciHhObmKnfhvkr0dzq63qkix9y0lOEal0GwapPkR1KlGR0cwN6yk7zUwFHViRZa+p5M
Vfia9qa5L8lZPAwOWVeLCh+0qr8I3E0zANidkr5omH186CMT9D4urBW6YvUWp1P9Am9nn3hN/NzI
DVDcKze5KZJxFXAiziZRfxjG2p0CXwFed+kdlyMfqw2zwJlV8Lwzumnah8PAHBX4W3ZI8yu+kvxS
Unle85FVn3WibKGPZjsCXqEPiGFJ7i2MArrncmktezAobMNzmKpHf+4BPuWJhuwx6h+yThkOxDL6
B6znD2AQiuPUJv4un9LspgyoNQJn2C+9ov//jgRTKPyz/5T22pqqAv7SGZSwMKmmGLf+cUvOjaOY
RKuT79pFkSDGsmaE5b/z+sA7yweXOQ648N/nJgX6yGm/UcT8LntmSuKmt2yMvkeh7dxRBKLEds0E
2r79PSdl5ylXZuViGRDYzMbEOuKmWb1yK9BwRZ9sWqS+gA7cnqyL6lmabSrDZWDgqi2UCOhSHmh3
S7AoNLGuNSL/YWDp9piR4CiFUVjA/W2R7SNw5vCRLRPNXwLV3wvUV3ZMb6bBHlsXG5c8ovKii9Nl
a2433cZtfHpuIEjIceNKJSDstVBnSv2JBbYGAgrvkU6a/lhrzk4z9Pqb1QYNnBgvfbTsLjxYWLbs
HNmVrHXI+rOpmy43kwFrSjShqgHp1qCYJuRNyNMYqp5mURr4+0y+G3FmqxQCZU3r79d+v3F6xEnM
yDdaEKHEqqGYaEPPboge3m3ap3GYhnXomv4tRBFznfWAfYBXh0QkSDFt23kwmGdh7DZZa37oBHFJ
gn0Xmm+2cFd2uNw2ek49txB++6rLcDPX/Tf+5sdAu3yF9sff2aLpkOd9egmU8Vdh+e6jPQWXMZyS
teTpyIdMLXSw3H2+nxuBnldB7dtBSFdTC6mzWjG2e7tNV1XRkF4J4vg3L1v3OnNjp1gmJmztS7Ew
IyZ0tfB2Ol/bBig0aQWKxg10p3OINjtyrOFaCYEHhVEg426xCvRmOBbULF86pSPnSTHerakp6GUg
mEmqGiSnSzyIkj02VTZcFNe8LWw7uCaf+K20h0lh/9fBUDzCVIvenDRElJ5Ou+UvBhG1ClFovLrQ
sY5kOR48jDXXoPy+3PNMQe1K8dp+P/bO9Ko55Ey2irIbESBvMFR50IEduz9TiRSrPHrD3AniK3L3
xUptRpP4UOqRLML5M3fzX41NfGQ2FQr8KmEt8iYPvcrYKCtHeJF1+335jy3iaZFpJkTPZyXzVRPY
zyhX4lNK4OiqRpvS1NoAn8YZsAnmv5Q8L5PNlLnaevkHdOH0mdBUPCSlAqcZxUTo+uNBj/poSwm1
3ofEaW3xbU5Q3oJkI0VTk9/Fj0pcbWiKYkJMMUQmpoD2UrrHah/cYhcgtpCYvClVUB3z1EwuYxTs
5RsEpNmva3MUqYk0SWfDpM1ByrbO3sHIKjK1/n5gentBgAMQgVX5sXdVaoMzC8LZC6OX3GPQVQgd
eFw8KEP/WdRF9qg5bnWywE3vBponRLgXNkp12jeBNWbvRQe8HMWfR/Ne/1z8s2ELmNIY9JUlI561
WAnX/ZRpBACN5g1Agnmz2vz3Q6mj/83WQxc3Z3Kg2wXNJvlsrtWfQd6Q98B+7IyVT8Ua72q3PMud
ZNU6NBVDL/gpq0cpZoWNRttp71VK/q4YpLFbPibNXk3bJ/mgpvNfEAqqM1MnGD4/ave2OUR84HNz
6eChvgBHAc3tq9lenjql5RyIkptwv5eC9GTme7lkqb6Wj8gdWQtUanZJUtScdmER/GgVxkvl5MWK
DFP3sEh5iy6oX+t3adbPZucZ826wJaG+fAfTEYoEJG1Sw7Uc/2uWY/J20BoL+1U02lt5Wo7o8Rd7
JcVso9mNZR1v47YrGbo64xWqBgGUOPz8ZAjZ/2OYtWnF7uU8g9LbELSJ7gwE0123IEyAqtXhtXRc
QIR8lyoUyK4tz8svNk3GXdp50orwL0vLl7MwaeGgxvNb0VX7JCjNUyOpbpQbo7VcY8kHV6y22kxT
T/2yPER6KZdm8bOfYnk28WBB06EFEaKNbD7ZLqVkhIX1hRaOEEz7e+yV2Gel/yNJbNSvIrcKBNBW
rgEl+gCs8s804bK3uCSPkcqFUXihyX3eDW996/+qkNhepyCzSQhBByA/5yKKdpY+Oy/BFCTnMhS9
57iTLulDQLftI/XwHwlzv123PwlDA5OfFFzidcDgnoreJzPpMzTKexqE5t2Ovf7sdAm1zIS1Yc+G
/ewHxlFqPpVSfVeLqn5D/EmsbEOeMUBnX8nftLp6NaOhodAGHSzJGxAj4M4ZuMcNVAK4syHn277L
IsL7VPug2kW17x3NeY1ATOu5r77ETW3dart/R3TxOVD2pNuFET2Jph9JAjwi1M09cgv91SlhSWMC
HY8Db7Hp+hwyUWifozL46lty8ORDpc0GmBeLf4wBmhBgrViTVGs961VUPsODlkOVWhOTWhZdR5xf
GF4NpyY9uk6sazONAKfFMK6Ih04JmsuYPbZ6k1ECYGnUiGmnsqPsGnCbr6YacnaaGnAvNEQ7UlPl
JeZagYr7PoDn2gG1KDeyxilFP/LBa5PvZpc3J9gFRG+grl2KrbLi6pYrCrohiSrEjEkNlpU75T1O
aU6LpYSsQOqRO2+Wy64X/JCO1F3p1DcVvT8WbEKBAIiVDor9A9lOiEUMVjoeHtcXcs2jWxtpzxJg
WPTc5NDyp5PHdCBdyLVdlJfMiZyVLBKrvosGaiIqJDYc9MygvwLcxhSJSdGWR8EA6tcrGWD9Jtc2
acm+Rgp3wXdR1lT6nznWsARW25tmNsOGgrl9SbJuAG5TeTRP+KjtuK9WaOVq8oiYU5GPbAKtq8jQ
68NHta4AbP99pNaGdlimqhnYxgrl94uM/vrTiAu8+gOYTo1ddDqgaMh/uBpRx53dfSvTGMLPNA70
3bLo5HAL3+KsnzeI+0ljyatoHTJDa8jtEB3TyDa7ydvZhPn9TucBHr1BIDw8aGYQPZOH4e2ciTtq
0LQHKT5Sc+gQ8vbzM2OvzKzQHIXycmqp5o3mCbfgrBvv1M2qPZuskDB64oDEHuEUBllxmohUZ47v
jMcgRKtcVy92R4WM9aI8ieova1b/KqjoXCQvGs21fbE1d2+TsnBdVnuz9ov7v6T+i3BL0mEr9jHL
yFvNrk+5qYuWwAuvVapraGg/Kq0Zf1TzfZha5y9wLNSGxgkRskxO0bSmPNPaY91uRo+yqJ05gN4h
0IwbedrR4j4sI9VgrhRHQxSXOeS/iwWEPRyFle7NIDz+1liYAl0iUsa0uih2bT9ZZgXciQFr6uhs
1qFbXnojdp6ytlie93LX4T2PH7oGrFl+fiD81oNu569FEVr3qs6/49Fk5nCK5qEL+i+1ie03FxX7
1m9UDSFHl5yi4TiOpFA5vuM81cQdI+hBzz6B/FQYEF7syM6Q9KDJBXNcrOkvul8k16/CeN4Obla8
qNgOHowieauFkw2bOgss23z1WcXtapvVj5QZRwSPHsjCIlJJiXvetxIdFgsC2xOl1Z/KSd9YGEuu
UtIFU0WsaLH7y9PIixEHtVPNGg0gbRTE76EaaXvTM5z9mAbGW1fWp7EviWIa2Y1LdBv7JhecPqrr
pVdSw7+FfewfuzEBrEvjdcWyq9mMRA+fQW8yzrQIdHmFc3NSrkHWvXsjyABGGHC84tqWl3+gR8Vq
KgfrJLOqcLuMZ0P8iHwVUVn3wCjKQrp+pfEDLy4m27Uc35sRtbRNP+w2FUSPpmGY3akQ/+zoY+/t
jBjNSlg/HTf49MPcI1HCsx+TLH+2hKSROejfP2VOqn+N56i+jOS5oHi1nPv891ExqL+f+3MUhCGz
c979/rnCT8qrEfKlGEa+d6gbnnqM5rcZMMAGqV31bmn9exdlyUpl0rjC/OpOik07OGib/APHh2rv
c6V8hElKCGdWvKuo63Zjz95xnH7wbHeVUs3amt5pJNgHGsgsgFN+mTVb1GAnNfNRyhqnyYnik6dy
VO+DWlup5WtMcOzZTcqacSV7kXdE5VOZ8307JxuhNM9EaqPhEESKwOrydVKW4pbHljRmumBHg3uL
gTQ+jj25fvJIPheK52bxnDyK3WAXhL62QmnCxmgkcy4Y3UwIT2jt6xUhsYmxsceAPHnhz0BED9aH
bdAO3TMG5WRsQEOHJ5ARaBbVzN24U19zO84EOVde+NyljE7LGD1BP6fd3T9nmd0/G9X4Vav2dAnD
rn9Wzc7ek39gr+WLIORRiSqkJlQDq6sgxKxhzx9G4vff6cY78Kd1/dY2fXfuu17b1oVnrtNS0/ad
OTcbo1abhywF/e3nk8mFPJmnhK7a3vTH9N47CYG/LhJ8nIv02FIPD7UePRrOgHh1iI1NL/CwSvph
pl70aef3QRutZ0CB0y6YdX7FxDKfdTCwZztV31Sz3w5KOJ3+YDf0sNc2Y6fVh9mqUUdAYGC7Xq/j
KDGIj9Z/1UIGOdUwQxjOAcyis7vMtMLCyLS/VQWaQR/OI5CWdNVVuEjUxmebEjfEaVMF3sjRXj50
Vgnz2aeUNLW7Zd9a0rT7vYEr1J5sBCf6cpnsTqlIGFgmChTmm9mMFqNH2LeMGLQbfwvjY3Eeh+BE
C5c5SkV0+R0KFP+/5UJhHbhlkrw60JetTtia5pVsH8xxUX+EA62/wHKdV8wfq7TqApzuIzFe7hSS
dGiuzIhOvMXG6EDXwN0qhRqskzwFMmtA7DvWSgMEObWekfNZz/XsP6kKPMJa+ybxUZQyqlXkBcEh
FFZl+Vxq1tkKa0V+N6hYrxOzacXwYpMYKWI/5xwOGf9NsgERZp01UV5qKS8NOJDR/Y537qonKQqx
tKLco4sZdpagsI3Ahk9Wn26sUXE+PFhVuyE3nYNKQOFrnol8Kb6dOdfhQLcGHI1YeSlY4r5pjNo7
okubkz+7yp2VOdOTwgVcXVmUlUyZbcElVKH9pVQ2m4q3bhX8CfrkNvfSrZWVUVvYwQN8Z96MnUBV
yRLkzoyemLpenaGsPql6aNAuoIwp5BTByRLalHDaa6FXv5R2q2zUSIDr6NMvXa/ZKe7irLX0AFio
p26tCWTjjBbnmx81j7E76L+6iP5IZ9vIXhPEJfqE31ArP9tU7z75CH1i3+3iYVC5AMUwkIa2S63d
IEpQGrg0s/9OL0vdVag7FxCDErHdnJwqvCR67LwSLrWlRhQdO3oDO61nt5fVvfJYE/BHxqERnxW3
owZDaO0uNcJi6xK/txfewr6Mpi+YLXD1kkY/RVg2T1xnKAY1puyiaPMP2tcsVIy+eycLpPGpGySD
o16g19C4h6qzkojACsGvVrAAqQ1yLZVI6Y5oKHVokJTJIBwZlyYbD2yUNkXgHQOr1X/+50EYOhd/
gC+hKGI3qWXt1cupvcASjU4wp75s/gtUmF375Ld+e4NJCEmv6rFvshrEk9+cSp3fj8Zq8zHb6YGl
Rfoj81hJhwqDWhiEYPsB0I2hQBwO2AdmcRSK5+SRfC4I4F+oSslN23uEfOOU+cTxeXKEO9qyrpXi
8yuW7UNHbNZTkhYPYaP117gAICmnG81QhahwuEyGOz9k1ruNTQMpemA9uxXaD2suhi8SHe6ul4Jc
AYOdumSFr9h4Phtd429cot2OXorqsI992KLCoTckaKKonFJCsHZjx8A+dVp6rmss3+jqjHc8rApD
AnT0uDeePCOLLrLkwDfubbvQcl8GG4Gfr0dQgg2YBHReZwqZwz92Rk1BAJttlj2I8XRXlV3zw2zN
lYyTsDrzs+1s7w1mw8/O0simysdpI3UzGjS8O7jSvZumy09Hff59tLvxzZsJM+G+wQzlInaRkPTJ
8zZJ5szHqEDhIW+j1p3mY21rM96T/sXirkNqACpUsZrsic2vfcpcpGJNrgdfuvVuGK9DoCefhBom
B2cK9Z3cMvN06cXpZ2WWyaFgB7KOfD862n9Jp0NKLs3FcOaTEtr5sYbJfDeI8qZSqKSfngJiBMn4
tcHkuxlU9VcfacNjEqkEJQXUpxlsyEW2E4qy4miWR0GEOkTWLkTjhEZvS/opvZlf+dhGZ5KRiien
t5WjLJwS/Ef4K9iMk5OE+QEoGIXLoMAp4eXzsvV0W70klgvPkFymwqh3j8sUH2qucWCzgHCY6hop
2PSoye7BHscWm2HtWXQl5UdZeGTaakn5UzI5Gwg6h7GGBKGL5jng68attYvp19ahqNwn2Q8PddpG
xHWU6yIaQkDhWXeWR4Vut4fWmsE1Ij9Ww0PJ3f+CPsydhDKL6mle45sEFymg/UYat2S7BCOYlMk8
9moT7JrBj3aZOnhkCeAxHdrQPWdR5EDbKNPvUbH2Icx/NwlUZco0hovXjMXdG4rs9wuqwwVpVjSQ
O22TGBNGH1X4p6IWvY7Y1sY5Pb00nE863SmyxTog6s0BdH3xq7DLfx2QZnuIPUUkD2dgiDNlfDDr
irw21042nqpCoMqYVq59jc8Gha+m5/O1ZdS91+JB843yXGNIDEwXVRPW/L3cc8xOOOz03iJMVMTo
SC1M4BK7ZxGsJ2GbOailGtevM1I2p5svvykjNgFsiFP2ytpJG1RE1uK5uKvNlaxgEcrRniszDFdD
zpLwUZ1UZx3EX4tPxQKVvgJul58blutsgFdSmlXKQAcHnOwmgylCCC51qdkybvLBhzd2a0rSxdj0
7wI1HjdGg2HSIbpg8e/1XDSn5VY1Etynbhv/w2MlCyyWPyJMMrXuCDFw3toDcb6y9lFH5v8Rdl7L
jWtJFv0iRMCbV3orUpTXC6KMCjjw3n39LByquzpuz8S8IACSJbFEEDiZuffa/VHYSGbvzQ+We0MB
kguIr+J7T2qmBSiVQDGQRkDfbwzDZwEoazvN3RP5LANscUli5eQYbncJwhogOdSusoaBB3JXXAcc
nSsVddb7mEWvYZArD6IkLDTNknco7d7TVEbTfgyVeJNSR35aGtEKTVFsc8t0twFV/aGkD7uQzSC5
KZl3oxaOYQsQyrTM3Lh/M5ziWHOnfMXmxSKq1GJiLIv8KC+GLnwCPYmTT02EJreqcNxTFlzkmVJo
qYUEJRnv32GZpugE0ansLP3Uz2meLJUhraMX34EY4bQoFONBV/gl/uyPEvqAQSPFujg1+kuX1+oi
QjmxdJV2XA1NQy8F1faKS0/x2ej+JtVnzqC8sDr2HJXqdfQ6PJ12c52m/dvUn0VOMOx9QYVfx1nI
AS28/mitEqu4KKp2HznhTpLt3UzP1gOEij3LlPB1fryb6qWOxQZRjUtmWtdwQdOV+3MtI+Eli0Jk
P1ws+MOmG98CZ5sRabpK655SUJhX2+jNP35rL/xQj36PCUo1g7f8XAHwW93fNb3q5cS46cKy0noi
a5tOYjLHsBaITKJEIdyXZUWu042XYaXmYG9EL4oXrVTaU8HMYenn1huYaO+m4ByHamv+BAz2z50y
P+aos9BvO1+kuS7MEoczrUlzBRJN/60M2c8cK+u7bkU547WxeTL1qVxDEm+PmY8sOIWCBPcbeApk
r23G/5pMLPN7L5gfE/Oz/3xd2ns7bpYvESuvje9E/rUQPhmrZR++2BljEgOb0EcOvCFUCZBLHQ2U
yiCI86qPlk94MFbG4BSlSrexbBZSg6dT9JXUnA6BFcSwWNYuZC517X0moXZPsEIWmdScUfvFKvyz
rEad4pXQX9bK/qWvsndjVqgS1T3skc+j0ZoPoxI6pCjKJd3J4QZry1345RD9EhYIjrrwvxDgv88H
hpsUZ+SY6XPpMxatrcLe6dFASZ236c6OKZXCcBZ6aPoPXaEJEoIuLcL4kYxU66NEU4Zf1qtuTWwX
m4SqpgieS619aTHr/pgwWC5EnoUXmbkn0/eqOYev9sdL1+ZzTs+cd0vdf4/w+o6PDn8pvh0/9IT/
3cNMSogPW1Z64dEyqmjVjTB5lMFsFp2b+XCC3PLx7vbqAjgsszCTqYB3LoSGuWeWac7OSpaB56RU
jm1Ovt+SButLh8YJbacb3fKW0i9IsTSSFENkSvjHZzh+MWLxLcAnv2+lu7XygYGlXDO/aY5AHJ8T
UzBY9UCwObOAONO0F7VNqmenjcp9l+Gmp6XzUPZdQfHO7b0SmX505zGtPDRgmDm1ZS5l+kOn+vU9
FSKqdcqaLPfWY1xusqZGfipfIp9AQ+oyK03eZY6KUvf2rkZrv5KCJLWBgxjQ5zhqHa6J3nu2esoA
p3WVkxyeY1RJ+N7c6FQURwnc6VoDWLxpiI08TFxU/A5WCRRU2blifXAl2mM62iOCuaCl72Eggl4j
Jh63VnIUo1FBrktKFMVuGIEgavcUbvZRa1QyIvFT3POWZehy4lT2Ue7x8ecLJUO3rPi+US6mztCO
ZVf/a5csFjIYkHMMnZ8d0lTvzjCvmzVeNOV5DGveXeLnv7V8Wuht97t3HPPVaYMbPvLpA+svrsyo
SW8apJxN0mnRaXLTDrlI2a2HuVuRGql2dJCFLrr5sEWRvRhL2EryhKGTTZoXSWfyzCFMGkyPz/xN
sXWmqegjRMoNUs8NDmdfjXCS/jgQqr4ImD2xjmmebBH5+7pv3TXZJ8ankd9Q3dEzMpQPHK976e6R
G9vxIc7ombeVh56VBpeqS/bVHMceZPmtII3sVhOMJH8zKDD1VnjKSn6aiuqnmypF2ewp3aOs040h
rLZl3zPnsllxZHWtnjOhManGyIE+gbI2s6MCFjnTa6UXxk5LPGvt0QlGr9j9icZtgxg4QJKT3gQI
2w99YJplFb621ztSDtx8L2PIzbl/FXv2BT/qXso35EZV8n6ZFoHYNpWx+55hTshcOpqF+6qGLgxR
yDvHnaqvSSjyb5btAXFoG+s9FOXnqPfBV6Mhp2qL8XOgR7DWqvbChcy4N40tw4ajpBvNUhloOXWa
RYrnfJeFAUbFWeSPGR/KaYzoCkgBwL8PKaD8XdLq47LyGvsUdhmOJX1QXnK/P7sD0Y9DGD1LUuV8
RAxz9Owm2f5+b8sS56OjU7nPReWtJOGzmlgDuSUsnIJeGEg4qlrEyOkxrKavdp62WXEEB3y25fRI
AXLuAGuB2JRowNzfJDmFRmKMYiNfKzd8GPu+iooHq6KpmCF1oBPpDtfa0vYmzUaEbRzFVjZe69qu
VmloY2WJy4dqvoqrQC0ewrK/FtrkoAHNok3uEv7A/fSXib8VHOK83K5aGlyAFZzVEN/ftfzdozM1
cyEWUeBU/fl+TQ0SQ7vC80nxQniA6uZfgyNb3XrcW1doIgSJkw5Z9JbvfXZmSEQG4zep7vGasj2V
wylxEA3NYVhibkuJ4aToQX2Ba+o8xCh12shNr12jpsfOsdtFXLEy1AMj+2DARxOT2xUiiV3n1OXZ
KFjf8rFF68CpgF7PyA5JuROhRuXUx3P0GAMV+eWgtUDDUkcLKg+ZRur7os8XGqmwa4TgNZ1rGGYk
V6rbhHvy1ZkIAW1rtHCeW28hUUVr3VUKcHI4NYSqCkAO2jvtYGd//9vgLFPu6zBGeOGBApos7tzs
rkrUD+u/e2Md9dcAfMt6JLLbI2TmW2sahw+ok8gZSHIYBQl6VlY8LqrNeSYtqnJhm21+pTLvHmjJ
oVEuy5BgGaHmm7Jvpm3m+PE6ThttVapt+hlgJvECemmwxipIQ51zmzAFskJVIXZO9VMnFP/osupc
mt3Y0BovT0kasKoLgGE1rvKe9MYvK2cxbKVXKYctDCbISe9NnCr4p0Tv73qA7sdMh9I8zns4UGYR
GMJOeSifkC+Bb9PsWUGFx37e+/vs3Na8/4D769rpFYORR58gqB99mLSLIQrDfU5Tb2kJPoqo7yjq
qFfbnYWrAuxVziw4L7yFBMmao70hizW4BWreP303NgdGzp5zJQy+ffiPWygPKcVNr+LmSwQl65i6
fzc7ot+HmhD4MEUwpOAZ26RJfje2S2+ZamBiCcuN/NZjQgn2modNv+vyfoehJ7pDEZJOffJoVxHe
3dD76IP6zzCHeJrt1Uq66bfmmT0UyOa799qM+Vvcj2DQ535ax/DkzWoiIHp8IEW5MMeAHAENLUoM
wBaPj9tuZYRwb3KuC/q1+HBJFKYTQFmRTus6cqat3ar1rppbdp3Rkcvjtq/NRORXOLm/+t4ez51R
n+QnyzC32rTMw5aV3qF/lQ+qWbbWaoCEABqzq0c/mq99Ks7R2B09X6RfQToc+YanAH2bY8yHdmfV
oXFFZx2ae64xxVtZla/wbAjspf3zWqaP8n0PBbmtXYWiXwtu8oNzoQZfegB5THH1lc108BAVVgZe
jxtEM9KZDGdeg+XFzrvWIGKa+8TI90MWaulRicLiSUFLvsjmGXsWJwSfBAxRs3MsgmxVO5jN5W9W
I1rULnMwxRPDqzGyeo6jG13WL7UnDMyee8Z+QoHM2iw6B27WPpe9ttemQnvk6/48kJR1mNycCmq+
+xdlKLAdsciQFxaR2I99pzDpk1d2TSfNuUp6fW/PerPedKCKdfyvnvzW099CXdhnF/EXbnDea9qi
ZqxCgcMihqCMmuEpt4Y/0vY5LzHTxhle0NB025EJDVQtHfH1fOcNlTY6TjUCY8Yt2soSQ7Ydgd0+
hmayl/cweYSLARLmpJ8dv4P55ozByrLoNMZu/FMFOfbHTZg8oy1bEA55rSLffTDLtEaR59Ury2PZ
6DaqwN/MvDkcrPQXni5Cpeqfgj7R/QUDuQ4U7wye//sFwF4ZaA/m/h8vUrRNnCTN//1T/vUC+T6g
oMORcMMj5XZ06ukUwxWplI/BJKww0MJZ7q1OT2aL2nN+PLK1ZJ0ambGPith8a4khlq/HEgaMqkzy
LUPhZjnkurYeHc17HCBzyTNSiKn+vvERDLvvkb1ROs514pDb9P2r8mNSFdqmiCVOsUPKqTfa2tEU
gmU3FPETjVn5sSsWqSaKQnCBPJxUJmZ4akjtG9ILVh8Si+b5xqBXD2HmGLQITJreRncatcC/L+6g
x47brEi/D1NY2rDPidkRvkN+hCrQqLjBUreH7gOfyptow+HLNMCe+bRKMTzEq7hkMQU+4BPahnGE
moNnxOImWWo5oG9X+FTD6EIzK/XeOtU6w3Wofmut86ZiQH3xGvJYkBnSJuHLeAG3Ni1jC73NkAhx
KIEXLcvWzW6WZ5E9MTjxKUSoeAz9ut7yx7CubRxjrob0KU/nsuJv70yfWtjtfK85ySXBveZzbL7P
DhQitYEcV5jNq9EOxaGcYddUwfVDM1FkyZGSURr+I9VLcESvFa9lGoLrEP4K6WQytWLdkR96bg1+
UOwRu5YJUmiQ2qdo+ZPwVe5R6gffe1TcrP4xPs+5HcqEjDdE4jvJQnfqi2Wjm/VvvUOC65V59gq8
HiNY8alKGgSK6+6MFygCJJTMs2bSfrZlDXerLd2r3NSeu5LrB9fo80uqTYdgyJpFPdCdkwt+R8FE
g2zjJ0Ht4CfkszbFgmKhw28mAA+xcT9XJtqoWJPMNzH561HhNKFAqg/CTZOLOXTuMo7a4kfaDCt7
nnL4LPgWjhmpzwF5kRsbHRF0v3x9t1ObA/+TROlyOImjuknLmO71rNpqbE/dy0OLaeBSaQ1CT4bi
SZpJVc8OCM5Im9XoBtTfEPYPvgVo4b7CsgtxIJn6+9AivuR+dxCq8kOJ4tnayRtWRmhYST6TXA2a
/mjJiL2JcogD3DqmXPEPUZS1S3nlzgm1WMWWuP+C0NN/uYzvzrLq8svpI5+IunaxepC3cTZHLJNy
7VTABsTpIwi0zCZrX1Bk7cVEzrg60Jm9vykfsUk80BmV711Nw+4IUv0/D5OcBqNCAk5QhOIzCxA8
KNEUfu/l3pm7UPfIhLNcpSRVXywPrldvFdm+gXZKWjB9MRMFQVQq4TXWC4VewfTuTXp9k+vt3Irs
Jd80xMJ4BYzO+X+CAmgg/rd50jVcB/WOjWvKdqx/RDbUHXKwIRP+/q5OivMihyU4QYzr0uaAQDLc
mLUTMQJIjG2QpvHVsJ3fMsZUrUWyUSeskvIwTdSH3mziBw/hyFquvCUduneiYh1MhP4W6vAzNYv+
ICuAQqN6Jwc3w5JId0JvgVn3bRMycSSefDaVd5p4HGgUn2OsyY+ToSxlaW62XvpU1es6CIG5AP5n
BoGqt+nC6tGu7+pe7AXgmbggHWqD85gWb3NoTJc4TDzcqxiW7y4jmmIlAr3lmgKDFlsw7PVwyHf3
858sT3sxNjgc2prsFcXHdZE5ORjYJP7WQhZqyiCcAqlL5tn/7H3CGz1392mQAay3iXr3Z0YVFZFO
kscxTAJUdi7ndK6lJrP2WdYtavOHq5r4CCJ917sD8t/c2RYNvtoOUI9mAK3Xtb7YVVxNrlNMRBsE
vQStwPSKRs2++Ur4Dr+2OsmNj4b2vkeaTr2+i+zzPiLhaYh6FoJOv3bgIDhIqnwI9A3JMTNNbopL
sfACMSehFhnMBv+Pj6D+Ck1MLNoiTfegfNKrLYpqbWtCW8LYyM+d05f7Wk/Ok9LkZ59vbruiVUsv
Ap3oMpP5bpUou5Ouv7fwtmnJNlTu97FWV8TamuamdzHD1j/AcnqUR383toEYBrVymV9IV2dionkL
ys2sXjWm+WwpEx7A3j1rti9uEynxN11TDtKjUOvbvLGaS89yGoVsG+90q/IuhaF7l6yM0otrEKBl
Rpd7A6KLhnKZjIxUYz8hhG7SnvDLbXWPdaOXWsGmmHSHDl8H9UtK1nE8l6u6wD3IjJ7TMMvwP0mS
WkDrcK3KcQKxLuSdc3bAcXfQTSQqFNS+mvagrkh6MzesfsKnTAEhl/k2tbJ5ikozu6aFkz5b4GEt
xf92PrkuccFqXeCCy8pPqeTNzOl+JEXd8rnEfNGIUVG8544W6W8bhabeZO574BlIoR01XNROqj0I
DbZMgTos8yp351Dc4XlvH6R0fmRABg6oM9by0K+Edj8chPFO7JR1U1yur07uvPCx1LukRGCmNVn4
3tvY4YoHPFDcW6z2Cx5Q/BKR6LBhoaIsUBJ5TC1mGlyrCK57ifHp2g7fkQYYV1IHW0lVsVEVZEq+
MMax34FzHa5y0xhVBQcwDIEVErnHzR+/Oj07vnIhK15vFpnLjTPvpW5acx0BArREU+e/BYZmHEOH
qY9pwbjiDkFFOpP7yhw3x9BdZI8g6Vx/pVpQGg24UusUJeExxcd6wcb+MrbRNYDN9lNTYGnnA4kl
WU0vO3Hf/KS7YiehIeJQvDSdnS9aJwSEV2ukhs3dDnRa9fV+V8GbNwYQljWr+QAVY5Q/a33hoKTZ
EttWnlFiDARdsOfNj+WMqpZ0VwsIQGY/RwyV578vZpoUbz3tP17/9wWWnQPMntvnQ7tSUgdDf+GV
lybF8MWa4zWfl6oV9K2ZiuDsQDd1yyZ3vIPhWfB1gMqYEW5IcjOUa2BY3aGJ5kC/sFROeg8YDZtU
sVQRrD/4CKjOSdCMS7nWSkS2o56wt3GRVru8qVGWzAYwZP8tRPJfaMPcRerDu4jdvNvKi48Yit8w
nVJkrwvanc2Xrv4Evx//RtEID42hydOIwnBZDv6jWdbRR1q/yfWUQbjPpgryZNeOIXKjot002kyD
UvFHpCrgJ/n3byJoZx12g11h6r8chGP7vzeoMkL/oaL+jgZFvehxHu2rsq53kVrS2BL8v5qWwXVv
mHhbZ2hKVCWP6JnGfZ2nGIdLqx1PTBjhK5UWUD5S/QZiKoZyQltpn4ahMri6JhFfI5NEVjUvHvDN
b+AqoULHzPLIOkg5xw124m0FU7Mw3+QPMClerMWY1vo+xZSE/Gx9/0DdkbELZudFxvrseE8x0RXo
T5no7C328gL9M7032e5lqEQzsTf1U6zNIQEhqunWiJ6yOU5cNXwcBpn6KPeydFIf5waUQg8U6vhE
k6HCTwWCsoA4II/TNIvWjoVuRv70P0Nu9fCAyECig8GUM/RaIKcZ4je5zuo6tCyNiWp4ximpddIf
DEf7HSR9tqSrSw8k8asvz8I8HI1J9XC/XfWBHbEqEGRekhKxQjKDLaIv55uH+ThKD8eUKiQOTUiw
DEV9akgd3jBoyo+EkIRnRaM37unQHMtEwBcKzx3xijcL7OUtmYwj/soeQ2OLr7sHOMc1MkHU6xlv
Dp/lKUIvsmDNZr41Iy1l22G6L+32GVkVNAirn5VqhiczQL3qm4a7TifTe6YNiu4Gk/FO72DTTXg/
Vo6RxAcJPioBak4FuY6KmRbPfZK+CZ3qVulzZpmEI5rGztCUPzFn69NYwny14VFvGy97mSowpWU5
0kgp4nQPu5GILxWzM5gA8d7gtBztrH8OJmW8eCKc6QGCkbmmbKbBGTbGfEivd98qZHb3EyGa5gRZ
c67Uu9bdFha4z9BjsD/mensIgXc/Ej7zh3ChhYshoF+ZRXZpCyBdxgCIM6JhdHVFNezKAroSPJjg
eP9EEsNhFOyaay8ivfbuBXG1jCi4Qm2XqQoJeFAj/9ggG3iKJvzZRTu82ap/aHSdZu9s4ywRj0xE
5anyyn4fd3s2kAQIliuHQvoFyO5w1pLUYMpoTCvTxhQtSUbmmIHmpKgG9KCtp8D7k7LCvNqeyHdS
CiRMr724CcVeJCZnRYyAcwiMiWuRZkZn5qb568BfGaMgduRZoWwMaIkBc3dXVzP6nchpbSotImh7
GLylWZn+UmCMZA0EPVnP1fdSY0Rrq2W7qZpc2dF3iJeG2o4EGlKj38Ug82HkwcRQ5/+way2rOSKu
1kL7LsavTKCNQWoqZ5S40wUN+IE59S91HN3HItIFI3do1tLcS0TO1S4n9VgYccV0rWvLw/37o/pc
B3ynHV4EDicAErMIkXGcUvkYsf1CvToEmBJYxthzVCMoOK7Qdn9HofWuY3h2kw/kcW7vHDG4FL+2
d1aymlvu3PuTclhXsb111jQ2sCEC20rscqfG96sDsFw8irhKnqu4LG6iU+9HStd+Gz9tOKdyPW+r
ardJrVJZxVK1KnrIe+OwIUbRXI5a015AnScHJwc3i+zYPY2IOxChNUwnmD/94Cq8EERvLicxMJGr
IOB7pe896xVKdq3sM0hknNqTy3pAjvUDGmxyL5xH+HIv0lDYVRn1dZGHH0mhjA/8a/2lSdKPoDPI
tB6MHTANfxlRyT0N9eTDCpq8J/lYMDD0vctw1c4AoGDYc6Xe5sEy6PPqkU23GIpofI9Ewl49FCtM
DeIBJpBBNsKnUgG7nsyCsEtHTV+wTl/qeRBuA4VZmp4zrMNuKLnVWyjDRFqRgtcKfZ0HvvJKCvNy
6M2Z8lNSN2YU5/PDtjqSk1HT8sTQVW/0mvyEkcjaJVf/5DqWY3x0M7NnfeL2H0YYraW88x+vMOdp
NhGpodqlnyJxFuUotJ9Nh3OMOG/nLDcEUFgwbnnCRmnR2176aSYJwCk71w5tW/SPRu42iyRvT3cV
nZm7Ffy4qWbNHvtnYQ9HKdCBbEoXDwYfWhm+esIK7e1f0TX/DXoTfb3ribLYoQWq9706FCBDSbH2
IdO/J3V1acvoxzCYw5OmUNwXSqE9F207rrVpys41F8ED8/cBx8BrojxI9nDXFNew1Fxu2P559kwl
oxI/48u6T8iEl0BfSR1K877kfVpEz3mJcjYzZ84Joy+ue3rCz5/XooYyDRvVGsK1Z8TTThJBEqV/
TR2HkDc+agaqNviINm3WASrlK9PXZi3mvWB+TO7Jx4Jq6i9AhfETA6GXGNb7yGzq4r18TC5sGOXx
yel+tgtFzo27HLur15XBIZpRuJj01JdWVO+x1kS/2yK59pZpIjBv9KM3Lz8apV9GuOEvotKSVW1Y
YEtM92YCjXplXZ1tIFqoB6Pq4QZApMFYXDm/suem1Rx6Rf60lwmmTTo1W191HLKdM3QS2GwSz39x
NG4Xajx9SrIhQnd/h04zWjbhLPcr7KBdeCgOT9qlGaDa03rqT/68caKM56JGQ3RFv3njxOIQEf91
o+51H6vUe4CHTBpWNHHFUbVkCRsdf2vfah9erN5iqDG3oE/ts9lzQS+6QIP3hmSqc9qK6BECvfxY
gxZSGcrrWW4rTcuvRgIFlGi6N6by5mHE97csoEduEdmkOzchfoii84/mKxuAH9afiZ1kfmR+KnYD
m7iMqT9FcypdaLNAKP1eu5YK9q98zoBNs+ExVZ6M3gkfbb91b603HmO7jt7zKmGcr07WKsoU8T61
E71Ixw3gMfekrKk6UT7kLC+mNsufmbRmmzDNjaPi1+NJ17DBqsp1LARSYEUzHqugf5mG4ImiC8I2
jr9zzZrzLPf+bir6sghryFoViA3k0k0wBHwF6XVxYFV91SaIAjhuP1Ci1MuouDjzKFHPURyzeM/P
YYy8UzXx6hV5ccDDgrQfV+n3jKPwUZEi1Vw4Xah8Eqa8JNQ3+t3NCSiEgWTIFUNz57DQ207Y3x6U
gqIp8913JU+TO0/Xsm37qIfTM0DZZPE3F8loSCaZCGPb+pyBD4oabiYZagEJ6zTOG4zYXDX9EgtM
3d7SSffpq9KE992BpsuMyQqJtuZkLbOHvmfFxspGWSujaT82VEbSY1HPlZE6V0Z8r60nkXa7yQCP
F8f1q4b4Z4/XmhbUPIelhf4fj2tR8tUn9rNqpzh6JtkG1oknTKLiTLjPVzZYiH9T39yCiXj/63lx
hbqwcq98o7210hMtfmMyWuw11h7rdMAG7tBGQQCdaievSTA2Nkb3RagCA0MHApVivgq8BFclG783
Azm7adheiOc17w8HvYU31NDhILZNe5eY1H5sQl708/UdsdtEq4rO602SMiPLN+5PKk3WroLA65d3
K1agdjSyB7iDztypK5xIO/v2rpkn9dyC4vOQ9ujaOXISxd8X4fQqI4bsGU1K6lJ4jp3139Ah+bCt
pr8YvQdbxdTHGoluSugecV1bzMjXITTiTa6k6aL2HTJFrahctxB/T7boZpcnGR3+pB+rvPOPZAz4
9z15aARhftRIYfefgrk3MWbwvxz0GDcWYsYWY2f6PaRkxaSvLRqRSwXH0GdlExOOzfdLeOUDyvxu
i2kLJMosKggcGOFUb9NGRqaxXL/YiavsBkXLd9agpXvEnf2ltzG5lvnIREL1tlQR3kVuPBY3pN0Y
7XIiIeT+WGUXzfG+5p1G5XcYlq9S88/JOu20hoJZHpJL1DJmHBmohMppmIf+Sd1CilfmnDCqVH5r
oD0jIvJ+Dplx3+n+tTM/FVrUIYllf/7vrwtF4X8wTSUkJXqgE2T/niroqYiJ38yyrdZVFtcnJSHI
rG59aLV2mr1rbfLAsAlIBby6S9cow8qKovyQ4u56T5JdMn/rNC92dynSUVaNqxDhwhsj5mLV1Haz
b9qiwOmdfhSKZ9EzU6t1UzkFtJ5XPY2NN0Sg1kkm3cjDiGUdWiqVpbVXnbo46I629pTOB99hjl6y
vYupA05OBHyrIcQBunB1fZFZNXkG86bVi+DgNzb39Lk+xS/sHrOQc6URDGU9EtnJKhrKe4RgYe46
F5igWbvXdDbXkwiib8CEXll4jSvMibj9lTpgFiVgg7S9eVNEB866QjPgAGcrg6FiJJ7Wj8yLKYRV
zF5O3BkfaHkXkjA6dGazctssO3ltme+bmUFZqzGy0bkh0xCZEIoOy0mZKyszDJ7FXMZVjvsHBbe7
YeKcrTTVTwAl192q6Vpn0Vq5esjGMFh6qMnhH3vpjSFOzsruQnfCW/9jD1oHCKD52Uju0fJcoRWq
d3zZjvL8M7ta2TPpY2kSMSfWggj2foZtxyt+8Cu24dztqW3zImym8sB0d1mbGMsMQ9wumic4fdWS
7NO73nlqtPwNPRomPSN4ztontPwDUBtaadOQWDD4ms0UuLceTM8qKCBfjdSVizQBcY9sEc69myjH
JiQC1x4wfc+uqtgMtmoTFifpsTLyZlylmRetIZugzPJc9PlS9PX3OLLqfGkqJtDr6anpRHmVn1Go
qcX2XtrWAyRIvzsEttV/zTu1sAa5QwqKfyp1aJMyZ65KM+5Z/46dmyaPdkARnOTjMZMKZgmMj+eM
v9iHWphYhruSIO10FMka8ney6hRVwBqr2y+/RtI+6PWvNBLkMqiF89iBjdkS2VvsjQIkYp/VxnKM
VeAvnabi+TL/TFCqPiGi/emL9HtHZAZnYnUNJrCuYc5cRzZ/7eyrtxr/tYum6dQEGVzduSfs1T50
mwy4vpsEK3NszYcG7IyB3oRdd7gEngpyrmQZmviMbw01PpllwxU7VMxuFSlFsM5I6TiwtoOyOZe5
WF2/D/0x6R7H1l/Ltp81utMxm9T1PaA2bY1s0bRTtVewusoRHlz4+kkezbqKOPO4wplBMqCn0LMn
nxxkUgE08loKo9wXdPfXpsCgPZn+0Zs3cq8xO86aSBv7PZp0umyu1/1pnPYRqpsASjtrevRtbAQr
7OnAtG3QBSYKkauTwTSU2jUBFnXZd3XN3dbINndeuSKQllQWuscCr+1y1D33TOjv9OARpLJUQTz8
1NPm2KUF65IgP5TzfQkSYbbK6eguEdcr9zcon/DyR6v0WajN4DNJP0N1oi3tIArXoQ0YcxsZ9pE0
5LH9qiI1XwVK9+CourM1YxOFwb83E4rTclEWJuiYjuAcmQhBufWdDSEPNd2MmLEnDxUJ51A/M4De
s/ZOjtyDeU9v2pesoPK8/8mIbewWIlOsNT14EqVxFJ1lQLBndMVS6PBw90llALSKrXWKgZFTPa6e
M6N9klpviq6IAYtmPPhALR8QymZL0aE7b7oSo4oV/7TRq9ymADppPtnEqLiMopjd4Yqe75BmER0B
ornHcT6S8PbGCJwD8kaY0GBKxxDK+qXUg4k2dmQfLcckJx6N74Imt1dvivf7iaMlikmlz9UeWEu8
rko1XP8FvteaFq9zlORrOYyo6DE0SmXum9n83+r4/Ot5I/fkY4Oj85hw6T0H6a50mktb+eZBziyG
eVIBTalH56HXOzm44C/IatHUy2U78cdkVdOu5LvR3KI5c8NBFcuSXY27AuCTP95X8H/X7XItD10u
PqZDfdR9e2/QxjzfbzK4Gba4HiSnQy3831PkOlzRtLf7ZayZGvunQWBrMBner7aHq2W0wnim+zCu
m3hKdiBa997kU8G0NtFHarYeQ7N69m18lhopu9tAt61nqzLe5TeFke8Psx59evaJemrLeTVFLPpS
jAX9j0qNdhWNsUsoenMbaWa29nz/CbCU+uK3BQ5Nz9d2IqELjOc3wLTYxp9IXzdjTIUzfxObNHCx
V5XDtVDp1nl+ZKyVwhAf8yvUcfoN+Sm58WfyVoR4tAc9FPWLMQ4HQHzG2i5qxuus3yCQa3W4EEH/
VOSBtktNNXvHubKQ2Yq56mZkhgf7Vu21zUiVfTMcgSQ+svrLd1ObMTWEtWYn31UYA68imXI8VXrp
LGVzHJUeZmyv2GOaWEVRRaR9WH+UwQj+menEwS5pk0fMkkmbiYdS+TmV/VdXozcZhVet68oMz+0E
yoPEa+iBc20eDdh+mlEdl8n/EHZeS3IbXbN9IkTAFNxtez+WMxzeIEhKhLcF//RnoZqfKPE/Id10
AOgZStMNlNk7c2U2YShPYjS0IjWajdD1GsNtUK8Vf8rsgCrXeV3tUJAUaxUCqGtmvaVZx8YVJ/k7
uFr4KjvlW1tClV48nt21F9pv5KiNBBnK6pWp9auEs/aUdfpne1nVY2z7huJ7QZh7/jqtqH9Uuf9V
Qe0SHDodeNn3wYM1Sy7aS4lS+jhXrrWa/cw5WCxx7yt0kuz1iw3ixDaD4EhEVLQXSTPs+ynIVgrz
UdetWBv28KT+swr9gLWPB8PQ030thuY17pxbL8yHzvXDdaRlFmsO8n6q0tizW81uWTbH68puU5ZL
lO2ySaZXdToRfnZW9iVmCLAFgV6fZmD0awXwi5Dz7dvQMjdDngRrBQN2ssvPRXiUNldc7f5DDYT1
ocBftbeKADORGLBXWRm5rXqAQTEKEPXXtVVvXWD8dL2tHTFy9gtTrXyyGgqTC4rNT5Lwp99uFHq/
+KO/4OE3vy4HsmvvB/pgJ58hpUABLzEbOuanucvz5+VMadiTBqhGGUWPAVM3jkwZHhSaSy1n1bWm
60EM9QAqli96aMsAoW609sDw7e97BEri7q3sX50ZULexjKdqExIYskHwUtTgAALjIUM/3P0p/Jqv
q18ymkutb7a5o0HrMoqncA7hbC0BMLRW3Gu7xL6oI6MU6TbxoODdLZWhYR3ucWR2t6sRhT/PBqnS
jSWNDfGV6bO6Niy+PCftzGNIFusjdZfn3OodpGr6Ioav5mmXC/CHmT1uobB3D4MfAbD34v5+1CxH
KV7FtdP24m1sxoWkSUuBMs5hqqZknxTAge/fLE28r2i5yQDpQKtAc7sGXYGoGN/Kez5i5qDSUhM8
b6anAB3VWrcL70Z/YzW6lvVIOIZ4VEfJrD1HxUx/aLluzaI8uGNu1ki1aqon9CjYkz6rJn8iMBrW
fbHVNRjDCrEN0Kh4tEvUSo2B4gVbNFR+nb52xgJk7zq2fG6zAmqhsJdgG1YNdTF8v3tMG8PeNaz0
1nXWjXAKAoTlwNT2/H53DhO8nwG9JIDz6ZJ0UrF6e79/BwTGwoMN5vCqXhip3c00tai8YIjhcF0l
EamAg0ozjqoZnWdDt2gpRiZpaW6jLIGBsRyVOfLd0WsPyZDMmGxBi9HWIJG2Epij08Zy9j26yuvd
K0vPovVj46JPaJ+WsoCqDbRujEYB4wIxUvNedhnLqcWBK4SwT4ACv7uLTs3TVrJBdsjyXltVOoa9
QEsR+C/xCJZBc8hzevdAzdJ+mWwLb6+NG35DKYXmSjHvsUh6F62fXQ/HCMnLLolI7L3K9tWa2r0a
RhpT39zvjLs2vBEgdC2aJWQ8sPeEPlXt4IPGVKNH1MMRNLrCoLqseKCDRhdHuSFDB0ukJbzhcP/H
RoN/RmfYuGKBc9fFUgVMHQh+Xox8xykSeLjxoZExfnhWK+5GwpY+2nH97qeDvnaIRgALQCtZioTH
PwY98KtkIl0jvPSEVyQtq2bMQN7uXmzyI4LWmsg+Kjs8OrLmOCI/9HPzM8QpEkxTbXoOZXArddnD
2REhe5dF18KjtSrYPV6VwMVprWDL/ApSMykgXmWYtRX4wLTpFaFmMqgXe+wVyY96UEeDlk1HUxfu
qvDrH73ozU/gjc0ru6MfNEvjy/3zkjUOmrQ/JPRcnqZAc5eunf3H1pPtj/vnppcfs0FsDuI5tgP6
QBmDkoyPywaIoZ8flBCd3Uh+GFFw33XpwPx39xa6jstqrJx4o75aTCc8VYQDXsayXY4Wm+8wTxii
zI5FivS1tS7nH2mtV1eiWBuiTGOqlR3eIkYdSE4uLvYm6WAZYNNk5HZPd21eWo8PJZ4dwBLm7d4x
dArI92yILkAoDPrttXEpe208J9W3JLCfi8DqUaGz+9XCEiRITz+Y5G5KV/QWqYsD/DndTThBPDQn
NCOQmyXm75zn8t5eghSyTmRdHmBIyYs6CqtJXqLl2rxcA2zxv3dTP1jfOy6kyEX3v8lPCQDsE1ql
qElXohTVobPAZgy0LLdZVYOjRPu6DqTmfGTW+CqKUf9h+q9tlWkvGQM8sBWap52ZvaO5ZvxRz0AU
jhdD3URIZQntTB32DYFn3YCKBvso1qFcK8YnSc0XapbrjoRUsh8zyZCi9g6ngmjkizILVn8dlb2p
HxGfI3J+VtrTOXLG19C4mwOQyKoT9Y7XQxh15rI+gGHN98LiVFkiSQMEu1SGA1LFpUVjiyF9cjKt
2EdTPW4Fvpi3utfSLWpWa09qX/8W63W/jlysP+rd1h+LVRWi+56LontLBHE7WeQ9Bm1jIyX0zbVN
x3+daCwXNCAfONnTH3oY2293X5hG5qLR4o7V+n7e6kPuv1V191pkk3PRmct3Itt5ZosYj4NB77UE
xf52qGOfJmHrHwyWWM+DSZnWbesHdSaByBzK0NubY/7tl5BEC2hcxE30DSy7fKqqFAWKblZULON3
KTL5HqY+VGDDjm9NAPqsz4YBPVVA1nAvn1MoiYQ5WN43spTXzTgEf0apvx9NpAuL9C83Urpdc15f
kKFnOysUf5SBTbxQ2PTrbqlD4seZ1xoC7G2VzNjRqvwP9Zvj8uuTKb/e9SvxhLnBrErP2GlZH29C
h+WfNsMcVS/ewpKcauLsnDFITn0Tm49gt3d3y5qXzw/OEImbVjufWC9MJ+Vzr3A2N31wU+NlnNfO
xg46woPywDyj/U1WCjql2EgZ3P9spiLWpSJ/KMdRA+jIJgFnSP4adOl0cmkbrloyeV5TCUZrTB+d
oJ8xfzjtLm3SxWpkIP8ROWCXzmG4MAkLud/w9xvb2Kb6bNwmBvlVwo4ovXppDiiuaMdrS4IGm+0k
Jv1nJugPcdMfKCRWXhGGl0Gr3Y1bEbXeg3A7qvlGptpjHbf9k98O5aZp4ekxXWDOxRG0UajMenIf
8rxJX9X1bLmea1N/hPftbmFwzaz8++hIBoR4hdn9oshJZRMSZiPcc2vkW9UJjYOSHmpp3PuieUGA
qtpU3zdBJQ/OxTCs7iyL4s0ryYD49ZL17d9P1RtTaYG/z9FJFvD9NkofLnso+CiJJ+Jtm59Vd2cg
rKZPEmp9yAYPU+HH6xh1JDNjSSHU5JZe9AbqRRvBqg6IRdXgqobZ4cW1556pkGwfS8ho98snvWhy
D1SaCvjHZNJnSSBpH/TWJ+K9gXo7mIbV4PHrVL2LTvXnu+ZUZASURPR3jZYqRxy+d0GV35qK0DAj
6MN3sr7SY1/lcqPe7bOi2mrD+a6m1srOOOBxVGLbUJA2M/G/4hNuGbb2xS5tYCNV+WO2EMx0iYap
DLDNWtU7fpU5bCaLlSXN4YCR1AYe6hBlCz3tCTIQm3LKa+qM0NKDMh+pM8p5B5/GhZF0FxXgAcwr
OtZNTixOOlln04fMpSY5YVNfhUD+oq7TaiPcqNTds2lDEtDDon5i9/+gtPaxHKfTEE36WvnKEkmT
P3HlRrT4TN3C1F14H6MPsqtElgW7iSeI3kbYdZveCMJ95vt3HzxKX4l+iZGkrsvm0RM4MgnU1lZe
ozUOMRUwWBkVWE2lVqrt6ho46T3V1+6YQKriJYpkfxzdEO5k3UQvUH6LY0kxlcc8eI2rKbgwvkUv
RmLra2EVz0L40clDIX5SR2GAx7maHkCX02hejBlaVopVwAh4M9zEfWirtltl/GGvwqmxIrLsG1vv
Q5ZZQgR87qGigvTH/Qk1OG/XXeI2F8vIHVLVvfIdAKq3i4kB26kuh1b2OQzxni6mWRiHIonl3oss
/jrkBiuD1vRK7dWQHvd00Wpa3IKZRZUqOy8GgLAUvE0c1mdnqXqrU/US+Jg938AWVSCrlCNPPSWY
KLJdM7HQYN/8taw0nTU7fGa/ZGLR2tFa3WemYAkcKDy7PgOks3kyUS7mLI5tP77qcXtybPEd1B2b
WFhp0KdltRHJ+BneR/6djf5XW6NGd7/Vfy5hGgqGwbKvUepanG3FgWj3fpV29vd/j1z4/zgXfGHb
FDjxAdtsgX6LfUJhpVG3o7Yiixe4oOX+V4s4lss05CaPqrQutHbeCbTD60BvKMKwoVV9A9VB+K2X
YAFp2t1DvoGnsrYUAe21QZID0pQ/qiUxSKnN1PW77mxMLg3Nm1M1lzznM74jObKQ6ynG34aUVXWe
voJOJ+7ezcZTZMUo36bS21Yug3O3gMYJhJxOduKzL1zebdv6kXHuNNvOcK3NeTyxzdqrHYZXWB5t
V5XmWeBI2oyoDtdqDpCCtkEF1oMOA5HxPoN7Y8ascAm4+1RAN3SlB754XDiTiH1v99jqOgDCB3++
PNQ2/jVlsFV+NDfsh/2/f2NC/91sQiyGbgrDtQzd8W1h+v/MyNCbMnUsx2pOGjWSPXpDzBFBIs6B
X85X8mQMSqHzTHBXHxMQqyPGm32YQAsZw8up0DUTITS5c6ql8VQvKQWij7NbWnXf1FlfiPSmecO3
IgleUTiWH1I/zmSawJvWjylslO8A6t/xWlePIaqNhXnNgqwQEUQMI945CfrVzPRIAUR3MdfjV00u
jOI21E+KsdqM1Lc1c4cAygNXmo7HOGwIqOmT5ymo3ItuDXs1IkvDZasqJVGEnlE9TPmM8Bx9jPRM
+6hEb23b+AeyC+p1UFnukiNLgWMOFsEACeHYEF8JWonXJja+ozCT4tVI7RQMhNU+9ZoTbpserljS
oVpOsUNcbQI9Vwiu5C1vPf0V7AUL3a+B5ejPd6hXgsNmmIznRXVE4xTdD2Nd88Tc9t3y8uoFvbSO
EtJtXpDcm7um6eJz5fnJwcEzd+ntwDkVhvliLOkBZEpb11mItbfIpYK2WxKQilKD1EMjTE1rjZv4
ZJFEaBaJzixIvQCx7DQXuipLoVRqJ1NY5jpebORKTZiPuABTMabUlKIYLGK7bFii8sr6gWHM96fP
uZ36q3kBymZ22NAJTc1dp83aU9FCjrb08WgiJt7GQAIaNu40V7q+o+HiWMF5cIKUzS2fArEw+bUw
B31/P9IX4aCiUPpJmR782m/2Oay21dCm07XJvS/gCZsrQSYS4Ag62AVXyLnfFufczDbqknox7z+C
vqFqxEV1MQH278e6H09JPv1YGlpndy71JweenfpairKzdyW5fivY35C6I8t8KXGabUbP/nav9OQk
h11N2WEpGfsIWjiFnk5ofwYVVCyvFh9ziu03TcPo6NC8uM5G++Yi8f1Dq1BOdaiHV2a5qjpnjFdy
iLaZ6fR/BiaTvjfViHskxgA/6d8beIzrQqfQD/fty5Qm8dlOZEy/hSMzBj6Gq/QAcNG4WMOkX6ZF
c+OVbogZYgGF1pUPozFzPuzYmQ8RpB9rE3W22LMGpXBd2IhgelGHmGrHfEt/C5JdaNigWmfybHsG
xwN+MngbS/1WnYre6WE5zOEttsWH8jSXHby1wZr8I1DPYSsQ0W7HctCvcZdcVcVMvZgF8SaVHvu0
v/NPKvRtak9VM2bf3Jl1EaBM9trRC7AIBG9+R9KXGipNqX9xM8fazIFun3WXcnJV5B+2pbd0N6hx
T00rNkbfHTpAQ2i74u+qZSpdSq6OP990rS4fZZiup1ED7+7Z+aWdQha6Fdqn3q0/BXjYd3Yye6fO
TeoDGFuc2dQ1kasN11HPq/0I+xe5VeITFRoS3bU4kHLZHUvCsF+GhiXXPYzGM8sjstgEpW3zqpI2
DOcB1rZzUCBk9ZJr0UcTe/5qSHvwRT2q47ZF7L8chV1YrDqtdW+R0z4L2F0PZI5bnwKvfx5Kvcfm
hJw+x1pHNknqnyJSTy6UYL0t/+XotXLNme8Tcdu93KalY3ORVMOLaoL41zDiUV62H/oS1YQxp8+G
Q7UgmJCo3F2kA4+/Oh2GxNzc9+YwOSs4dGz/qBgwqGQz3QQqbetQ4mQaKDkexFhlFyCnRwJKcHAt
N2FFLNLlpi+HhuuE/wvACbP5zoNxShYvRjvVV3VvubTaV53IkPjlxdZxYEGzPfkzWxQdupQaOagL
X02b5PJRZvDFl9R5aInbLiv9WxrUdCPi6XOFe28/2sJaydm2z54cvpBVJLEz/wFhMlznY4fyF+7B
IWHsua+PrHbIPliURKSKo9Dga8E6trRa1AuqQeoy8KfQZw3Dqisz/aFN2vSBFh9mD9W1wretiBvR
MnJW9OVOYVh/hHrXHiPN+wZgoLypvbha9Xc+SR90xeUuCSqM/SEUoSSn9aqJGL+aRqmhCFEC//tE
b+jWP8KwXEL6CKXTXYGr1BOWYy/v/y0My6UhMg1dVO8jJJhbRVAarcK5iNz5oqa/pAnw9cDDWgmE
hHhoWh379mBOB6WsISuML8+b4S1SjLrnXOmeGA62M/8UiMhGIy1iCVAYl+imOY7a57IswJAsRyrO
KUSGtSpacDtu1Li3gT1fvdBKiDVqHmrc8lu1crLq77aMPiuCoyaCK6liwSqNwYwzHZY3kZC/vux1
1r/K5jwaAzvxelzrpVYsjsBqIX9Ve0RS0wb1arVpZlCMVB4orFKofmI1c8MKFxkrG1vBRqOrT5/M
v4KkFKsZqdMK/d20q9zauxXLy1Rci9T8mtT1zq1ldcmSWj/fq21j3NlHuRTK8y7BYuA54U6X9Kxt
IzPWSjoAmhOw3mLIsdiEru0gwAObFMwftLkSurIbSgviYTmbvXoG7pC7K8Q59Foi8CE3lFokN3gv
iZymV8Bn6aZuWDQGSeOe5nzxUAhiQaCUxxslS1ZiZMTq+X84lPHl/t9bSbjYxg3TxA3oGt4/b6XE
pFhBlnbJ3BLBhabBv2tGl0+QVIZn9dK08w+NUsq6CKnQtpr+h8LEQviAccdu+JrYrvU007QNw+gU
nl2ioG5qKd8LLSPCiLHelPD6JOyEuY6qW5oR9oU8FIAqUCKadxkBam19oAjqre6ZOOiKetKesXkI
F9p1t/h2O5TUbPFmarmNVazVWkl5aNWRSbzsWngxobCEo5c1EBBCn6wPdZSQ1/BB5PlOjE1/sZch
YTQm5IRN/FlhuiO/FddaekezGJr7QJa3Fe5zDzGGAoDPYxTsqEZ8VqNcWssYSTQdtOWSMejWrkAc
u1MprENBPGpoOI+em8VraLvFjZU0dHwr1reqWGdRRL2MgYALSJ1vPbqyf22strgFbv2qztSLTtlX
q8eXMHPkqsiNYK/RcNwU7JNfioFC/L0RZOEwY5DsF5mWf43zgHAm20vfIbV/ZujyTpi4SGiMxwe/
c73PlGnzDVzf8mHyPHnsTeQd2lB8i72GvJi20vfqSC3ihvIQU41kOVVb716kv+qz5QFqCjQma7kr
YxzXYwhc0prBYMcQ8CkSAcUJCh1fayiWHCFO8WAdcI5esaS536QWbJK6TC//PiyKf97KHlwEz7WI
7XSEbiO+Nn+LCOwq09EtJ6hPYzG+T8oFilxTbApwmsDV0zWUFSLGElN7yipyrpauMe4w+2Wo9a+x
+wR40d3p6aiv0cOJW94nY0DVMkgIMxAgc8GUXtWRVyfodIjb3Cv9qUzj4qNGzKnErI6dHBgs/C/U
kF9n5HtXteujbeSfUn/8os6i7os/2qymbRjGrt9Ee2XnM8qdu4gM//2DMZzfwxN9YTp8MojVXXp7
zBv/fMgt6rlyRBN90vA2HvUxFmes8ms2uuM19kY2fTWhHqxFGNk1IL4eN+X9VI9j7RROVbHSOiQb
rfykbMuc5CyfPuVvptTkNVFI5Q6TYp98dgV5VSzkKPl6Efs40dbPVlryMFBUM60mf+mw+bOgwQWC
P1gzfYGaobdvuuN5m6CPBlJVa/Kbi2D47g8+kT1O/AIPE7iciVR3ps54LgVE5BmHG4GLUbxBqGe8
WMvRqBXVunGgcdSD81YtAYEtmgSZVcWHLEBMypoYKtEtixnPP/oY6JSAAv2lfgn04J2WGVu9Usqn
dJrDR7BRGWTWB9ySEL2wyrPtX1KZ7wlJHWVzu07YfCHp0gLvlIG5PqthbWhdOq3LAEeI58m0SEHN
SxzdH1S5r+YAMLgIA0KgetCpKzVioPkar2oASYOmWtlDeEqdPNsq+K1iFauXkA3cZojcJ6PIhvtv
ql+6/7pqVZvBvLhXIyJ7wKL5FZ2TUWjJM3rXcBcY3bxJTSrxa5tMy1WZ5TNkp2w/Wih4kD7hd5JT
drENL0MqsTbDJD/PIzTQKQSy3+etfc2LVn9uRPnq+JX4CEct3tLUIIkrZPTAzTbeVXFKCzfrQblj
pwIP5i+RHNirbq2rbWGTIghQ89vkTwY0DCjKoqMS25gEiih0yzjY12EkIluVKqTTLxZCbzUYQ8po
R6oGrp/0qolNSd7frh6r9BPI2T+VkKZoXOJkKUP++zNlLeCOv+eR8kghA/NcXXd93YZF989HasLR
w1VdnJhoLsYiJLGtQdsJI+/uzv7OqbQdoL2fp2GabiK8NIPVumd0soe7BuCvU/QtpA2bOsO8SZiJ
2+L+Wl7U0UQ6wVXWxnjtbRDjXGa0/9F5ZDM6i8QjEoF1sUTy9CvYUowmBqWIva66plWJdv33j4Ci
0j8+A5ahntABc1qW7/AR6P5vMcnAV8OynZvk4ELR2iyNlwvL0hWhq+7VokB4NZYXdaSujVSJ2T6w
T6a2pAX2R48GBTwrZxKZdlPWyTmjJqLG6TnJs43X9ONeDdQ1GrOzP84UDugabiq0duIQeehmZuJA
mOnLcEUJGVEWsvRVOKK8luH/jjwAkFHTx/uChAf0n91HzxZj6zbzsgGXT7PtCUDz9nwdCuLEsko+
DAsNVh3JLJxXqZc/0bzvtlWb23vCdsr3bl7qIF1AFWOJEKozfeW0UQ5JyrXP2BdQubTeegq88FaI
KoLpQBdjztr+ICyDzqGXf9L73v62HAz0OQ9zUGH6qIYHOXf9czWH1WNSzd/zNtMuqQ4dDTt5dnCI
59qpmrqvfy6nIf5IyBI/SKPbyYxNezDp4oVdA00NM0dljGewh2n4OsKRQ0zFsyw1t9gPDYF4zlhZ
52ZwPymFmT1Z9so2cAuo4j718NVUxuZ7MIOVm8GggZ2uT1Fshlta195/PFHOcrf8/YnCZ2mZrOYc
y3CgkjvL9P63TY1Dc6oiYGpcxuPpbjqu/JwOXtoV+45m8I79ON7cLH6ZZr9+NMvafnOGA3aJ8M22
WxPZv3Muest+K4ecVB9J4Ea1nJpmPh3CfGZVW6XHUvrd+7AIQBbQHz28m0XJ78OdXMx6mAyecEK2
+1mfmIICFHV16xU3ZcNhId+uxbepZj5wcvOxWXhNf53JRaPz19lYy48+DNvHPKFejBm32YaLz94y
WbalRv4jJEPozKg67srWci6onuZjVEQ5ZSazvhIMh5GjZmFtj9Bl8Vg4iKso1Zn0/r/ZeY9+Z5r+
YwWl9o2/fQVAekzhMOf61I1+G9SCoXC6PkcLxk78T8ge0VW9eEt4pTqaGFR8wzvEheNSeLA+hYEx
oYHU++c+w3qrgmRyo9vUrFa/TC7uhqhlviv6WL9kdURdBHcX8UiwLGnE9y25QxNBWaMTnge6tf5C
10kLE+qYGXX3tqlIgzf6q+5NSQ9BLL0tnQAMQz6VisF2Vgu1REQTuTAe9a+BpTJZIai5SCgmIZyY
YrMnPR7X/C7E6sOyJ35rbbt7IkSK8m1TJwfk5Q1RV0O7/o8h0vl9mrARiblYM13DxNNueL/d1F3l
AX+EjbZrCLjxTAQvUUBIgF2c7rPfRFrIPpn8Gm9rKI+yw6Zj+cFH5CH7KZFMvJFZNXl5vrYd1NzC
1+X27k7HlBC0mXzrbUccf12PWm03dc0xahz9pYeeuwtNKz0RJTJsBpLcjhIZF3PTi2qNAGJBuFvY
wyUy3f41HagL1HleE9HHltkhpBNAO9gtA58YaI3Zu/JHUE7r8erDvDE2kUiyfWNjqykX4nyC5f3R
LJodX3+51tqmOqqeS187y0BrPqj/Kl6QdI1QzjzeTx00OABuzyM12Gd3FhjJ3cz9A114RNvkPPhV
vvnFXVIYJnZW8pKjCUWf1RLKhlOYri0kdCCXF79mwUekEyID4cITHcr5MDBjbqLApou7TNZIq/pN
jW5xBTSpX1GKtNknBOnaURH2o5nGF8u+R9YBR1jQxKS93gvZJBZXsQmTJQ6+KxlWn/mPQTfKYy7d
72p7qN7/6yzJhEclLLD20gnNB8wKVJ+WxKCgQUYzGFP8IAcgDXbj93zFbrUJvcpZDbJI98PE8KxF
8c6PKuPDwdC9E8SH7XHG6B8jK8G+Cz8v+3Q4ngMM2xBWgEL7+wHEvkia9W2aIBCnngGsp5KPloq4
6rN0x1iXHNTPxliBY5sE9CZxjpCmplNAcu5GzTJjnp3Huso/UW19lnPWr9FxpB9yeFNbltLHZB+M
Q3rQZl1dzkURH316NVvHq6xDLdwKRzYVPaNnCa1nBPskllW/Bp6xz82qf//3Z879fR6xaVkKCh2G
yfqMRdhvxbGuwlHQjwmZDoXjbRrorCqGTsJzBY0QBgfglOK9ZpunHqQiAT+lrhdpmGyr0l48ZaaB
lY1oWVUuyxnswZZE7/cytnq3E3GzR/NzAoc9fyaPcK88ZDxiFitqmkBlI+knd4m+aiBMf8dYsMkX
1O8IwqFki/SF9DG5xhRv0bgniiK2kyufUP+obiB7yK7WP87GICxO965iMcGsKyh90G0BUK6OQjGX
z/EYG6hVtfKZ+r9BZ40Eqwy8wX0ZPc+RRwrGZN9bfnFX+AeRahXLfVJx5qx+bGfbfxgL4/SrBJE3
I/QeX3+C/0xndW76lZS0Kwi4qP9jBWB55u/fHesSut+MlKbFNKJ79j/XABJ6PlsSLTxKB/eGQaP3
tQh8b9c1BPRy6/ivsSv9I2tvtIbLu5R+JiIhg6/qTcpbzlPdpfffVD8gWQjNU5TvbCJMN+rSXFZA
YByLmjb/oMsWEMyz9E/qTWA4wyaFg7FX7/76r6t328rwj6JnHd95DCXz0PkQz9PhOSNSdDSKF/XS
ILTGZ5a7sBW5htNAPiRhdYA6Wt5/wuw8UuhN9+dvVeY0X9Im+Pzr3xiYT5FeNvk5MNvyxQ2hdjRp
OZFywz850o/B5se6pHNeYrNmH6QiYEm3PNY6ouQCkUCJaky8GM7sbDzg99s+14wD1Xb3PESFebCW
I5zZxoG9tUeODWm1ok+OTmvQjTQsP3ukbOPs6TKRuL60Z6IO3HYfeNXBaHScmrUO0FsJyKk0Qd5D
y3xUeoba8J/6PumOndONV5//txU8/mQ3LKcBuJqeae+zGL7abjB89RJpbUI21CRrNNOprN03Qijl
+W+2IVNidX0IhTV9IaEoWOnSs89MWYfa4SkgpNN4l9rwScXK6Fay6fpy+kZ0D2EAPsCXMoistWbj
3d1YUCzQLfflFi0M3ZDKL/eqO5C3klZMYASXySfLaHlU58w/dZpuf9F7IixdpgeQTr2P9INo1gwB
17b3Tp4bJ94eMXO8kUHkbIQr3wpnCGmHAgYLi+DvR1o//J9rf/s5SctIopye2qIg44AfHYp2fS9E
OU58lo5MN6UgxTqDvbowOQcqnbZ/k+4g0iv4bXvbjOPhXvSnzc2tXBbZgbBAsKGEmDzNQ9RfQXvV
a+WtNytcFpnjfC5dL9+oZlubeUdNH6hUF1N9DFSVCmH3OrDsfF0Zdn0pLSJIrZCqJOtZXQu/JlH5
2lQeGP3EZNRhr/KsxCLQ1T7z+Qbnu05kXk9oNY/S61qKM2z6hnDSEBDULfeDaX0qmGKPBTu7dTI1
f5RANUxg9iwXKTIH2xDF58Ovo7CCj9DWen/Sl/nc7rQU4u5knYiDv6eja9PMSAtteIdWpIIdBbhO
XXMjuZO5/lX20mKd7/ofoMR6FDCrPPH94y+DYBK6LV1ylEgeePgmnqazOvr1oiPIOWpee/+JX9cd
3Fk5JLcmMjettIkZ+Wsx7beuvunnJNx4Nv6Q1q82tqyQky4gu6iP9E1I8Mde7SmpYGvFO72X6qEt
y+9p7pTvfpdERyS/46aeshLf7ORxU+OltWusQmMy1R+eG6I+E5SdZum176lZ3K9XZeBtRzunxcpH
Rq3L8F35qk6ykYxsjD4dm07W5fIp0bA7lDELz1+PodWT1aWupa3bH0gnrHfaklM00IdZWUPNsmR5
wse6+ej9HB1nggpthUAq3UtQQm+uHz/NRpV9VOSh2mCLd3bD43hHDioWYdR6BGyNK2XwUy/VVFLu
8UNwWkt7RwuqYteFkwC1uNzzqS36vRsivdAKB6nfFH9LJ3hjU5BQ5l3yYfIIFTkqp/X9Xk60+VD3
dXdWkBOa4JueqvQrNUb5aATBOwKI7mZzbYMxaK9wFrCqm72VaPauXz7eytRPJDsUr6NE1J5qL5ib
FvyfQ4VSa16j0p+f73XldOAvQcnGY6MTRsItX0a4EdRjoJ6AbHTeU7pZpQohU/nXqMpvLuvlk+pA
2ULbtWXlkoQkq12BxG4DVvfnnzIV6HrhGCufnYb3bYM31d/Yhl8cYGQMGH4qe5fXbnkLRdUtqZ4u
WwVchFD0fiwHUezcD7To54F6Kxq0jWlQ6hy+ix7P/y+2RNqlLlyTylwFTd5s+fiSNcJESpiy8xld
zT7cEQTfok1IB8AnmvWe5BGmzchD6GgG7LcgVyfjtq0d76aMeBPS3RMQ4nCFj1h/jMsWbmdIdunS
HVQmC3BTiKnVDSXi8lE5Uwq/cBGNkXGpkh0dgkOR1hyaWnPWhTUOQNcXHGoZOt5x7KF86fm6buxH
w83Tn+NjbwB9gaYKCIDnG6Uww0/SJPELk6W8gEn88A2TR0y9y6pT21q5I+pvhDsA/1tGOafJvENP
xX31SxwXdMsmNLHSDXy4rzSH/QeThT0g1NQ8O2gy72d/XfcHm+QSLYCK2Zg79Ynp1Gl3rFkaAn74
AJHoJqsgyOwbslPsLVGR7TviBpa9YhqOZLtmFFchQXFalkznBalh6t3cmxMQXw6xYna6V3/baBbZ
4zhH22AM5x3BkkQMmh1bZmIW/3Tltl506cOcJGiwHfmpKKzPWdL8P67OazduJdq2X0SAsch6ZbNz
S2rl8ELIss1QzJn8+jvY3vcc4AAbhiVvy1I3yVphzjGtY9Imm9sVKewlOw4ASf3bYFHcW70Z/hs8
Fl1po/dAta07MSFPCKob8rc0KvBqOel9/9tmKH20VmGukJwp0zrKTwu/1Ge0INH6X+PuElb7fHur
kg7FKZMmIA31hEkp7PYOeMt/QTz4gLt9nUrc2wNJQengPdz+j9unbioxN7P++wsi6ZdLO0KufCo6
aFIIalaUf93ck/u9IIle/gEUwaLZwWrc3d6egXWux6empBeINHN5yUudoktVd43Eab4zLVM/3EqH
mq3GXRReByblAfY4Dfa1KQgpkV11CWfEpsSL1N+ZHfs2eeZF7RI7M7Ulz+F6EFSmzmtHj3i/xIw3
q8yK4OlE8lmp6pjH9bQzvca5gFjyW6PSvhylwqCe8OPWVa1hGbz5sYrQfm/L5mgbY/14Y+GtH1kT
G9XMqp1j45CsIDwQrU7nwIrGXrll1M8TlWCuZremOFRFKrZDmhlHL57Es93aSFFh5A8ORf8kNPca
GcV4hPy1VV2dbadGl+81W8Vbt+6W+dXQpbx3w+YvBvV6ZyxNc+xLgIyTFzFySZJf1UxzTyp8f50m
qw+Y3FT7DuwhL0R8fyO93Kx7XUECa7U4fE9Oe7x9eaa+fuSm+q+6jOm/KXmvgyvfYyg2+wSPy7+Q
YZUCCihawqFCGbvB2JYc9YmtfIHk5rceZZv2lq2UD/YJvlz7HfYzDr6lNp/RouAuQr0L/x4j3O2R
Z9zwQjohBsE4gcH1NNOEzEYItgvN/eaeu31+KkvSZ+LE5WDGw2ArFslS5uKRiUmPs7mlrJtebj/a
/1oTk1jeDVptnJneEy2pFu2SZIQOunqKccurQ6pnkFBTMxPjMfbbFp5r6HddLE/OVL8WuFhD387b
5aS03PRLFaunoSWlyemM9Mlr/z8z214AHCEyjlVaPujFqkLlyDZ1RK82OBKIcmtRbifG0bIABdzh
9H9Wo736dZPO9WeQ+6HvJfKusUX8LKwenVZXtX45u91JmwgXXEgphoXGNrXpmKpYKt1zimLQnVfk
emUewqZ7uK3itBRJUKZpX4AAtE3rlCFHbXJdahBy0xpmw83WHVki/fe7BZwwj+012lJWv26XdSGz
7L4OJx9FHeDnRKqHxtWWB6RCuf+PEl7RVdylURc9N6sjKak0zHi8fZFqC/KYgNr9n9+xx0D3ynr9
piEU4eoK/ecMiyQ69co0aPVZCjR9mN7hTXhA4/Y2rqnWugmxqB9zbafMQb5CDAxKU99TrI5/19+U
djz9jdTMZ4iiII6s2dbObGD5brN/yMreiu49M8OgHff90e5bUOsOARuzDNsrGLcMG3KoJH0FuetA
cKafzthUFbSvZJYEvCKrvJqNk/E08OZdXZjeq2kab21DZc+EE7mZi/UgGHRjeRRF/3JT2nK0xigH
x3BjRHZ8KACoIH3wat/ClLMYyXyfpN1/vyAJne/TugOymxan2+ej//lDXEfwb4xv9r37WwVrV1Z3
sduh8Y2ovr/NRKxuogc3rfGpV7CJG9Gw2FyvyL6d1R53c7/5R8tjvBilfE8R4XN3t+X07RcdLzEW
gD4N8DV8O4VuvaJGK+9ns/+mSVLM94iCR4F4g2oV+PxhUZs/gywKoloI2lgaYpJNZNNAhHjPnJoZ
jdG4+BiXlo0jtsJXuonNbUhFV6gf68p6Mq3+56ayv/0SN3p9D2vLv5GsRwM58D8Zu91oDJJcmu2Q
uIIHFJrmWYsJxiCptd30UZhtqgUrtcvg/TCEVnxpMnyX0tTao55k96yV//tZc1ISWGTP807oWk5q
bg+fVG/0s9Jwm7PCeIv1kj1nxKPPaJ671SXg9KbBRsQd7mVezju9Isi4N58B27bkN1bGtV/wks8y
urtdrXlde/s2bcmRtRvgmU6SXsrZ+h0pXvpmNmSQAGPCVfUxGaN5rh0FbDMK9ceUiB2WJP/poi2U
tq/syjX2lOSK+2E0nHpqtH851rcnRFUYFO1tuC+Fh4z7HxNBveWhdC66MfDQgGazIX6ifRjgVOA7
DlEbV9bFzG13g1t9m6DkBRulycNU9JxaFLR+MYoHW/2SfUfsW+RAepRPMFjKJ29ESU0p0BXlc2LI
CyPMx8mtzE1jtoL51vI0EZIhhlIGTV6fGcZxaUQkJRqkYGqDmLfWyJnUT4tvjPAJyPerEgJJRowH
EwClrAuJsugtiQLIDhxLMXeWpvCFJ3doRYiIIi5yY3bc3nbYP3dNOuHyx8M8dw8Li+TABSyw02P6
KmUeYHk6O1MSdtb1M/Yr0tX6yZtQj4b9ZVL8u16udtJbnskkQSdWy820RKtq1j5kY+9sVKe9A054
VPjXg2GC9SZGBsbYiX6Xju7s+pkNTCxhlrFnyRvgH1FiMYOZcfgXZJG38YwIv/P2Mu8uABUJTKjc
02hb09FpBJnlOJIRq2YbXVqcG2PudyVGiLie0RejfPS5mV/yBRtjVLa/yp48dvXVm19lsymqVO3M
YtpUtnthjwmeDT2wH5GF5hs2q20RAtcy3K+J/S2KkPf19dK56/0ilgnO/Zm+i2kLWjvOLdBRQcsc
4+iG/FUbtrrTZHe2DvQ+c+YX6JnVVpbNevD8EC4MIbS/VKL4EQUn+EIuWshBMUwuocdecyL66ctr
xH3b2n7KFWCM+cWxtPyUKg1HyzJ+Mzbz4ciiEsldeB4OyIBsNidOqqg6JbN7ZRrwM3bFe5m417p1
Ft/jqLKMzNwqsyHgxR1GXzr6VTbaKcP8fFcN8zFiSELxbEDFABYy0Chv6sU96VX+x6m41UfLClA1
/QKS8JzEhRMY6EpwK7xoS44lyFu/KUvs2F6YbLYLVAbsQIvKAIlkvKFJifyhTGpeaHJQKuJCHRNX
B3oB9PDpAvJ9SoHSUGgWk4R/Hs6djy6FAbdthBvNa54zNSX3PY+0NqFvAq1ClCggr16DVBUndysH
M8RwxqbCfi2Gxtp4DWlUk4ftOClXvD7dBV7n+NPRbPsCZQV3gOvDIkAeGmMtd4zkBzbjoVGEl4VV
km8zI4Ym0z57Zot2GNPZlsfxezMun4QtA4RtmA+Elra1E4SSaUncqMfXDBK9/7IyuSGZhLc1gXiG
KfXBcCgEui55KvD/3XkQP0Nt5dcQry4S1D4ljq/C/iFoiXSDBJzOiHILA+0HOqgLOKw/VDLDvnGj
R1sM/CAwNTemFf+0VZ35vbeS58t8CQhH7k9dgXDdmyu0A92phwMemFjkGZ6j/Hc1iaHk0o0UVVAu
/hg1FCpqoKvT4ZxNRH/vSSZ84AGRq7pWwIS09rNx+Y1o/HdX81bDvwOh1y7HqDa/NVIJomnsrrMg
zyEPY31X9uWp09UbD+YHgDwz0EpGHTma8X6kginDL5m37THNoOhmIG65lmGMdarA86cntCJi2YyU
WogJ3lOmF2QOIhOPnX1aNQBIs0fNMD81sYS0g8lbryihy7iXPtQcd4fHovGH2Xp1cemdVZLuRe9R
crUaAcUQB3NRvEbJog6TYBloSt8ziDpYmuqtqOhNtIjkZC36ncdjSiOLmcU7jrnN7Mi+6xs0DaFZ
fMyifLB7Ld0I7o3Bwskbq36XmVW9Rzy0r7pWXazoowvd7UK84mapS9yaiGJyyaCJlN2K1NzsXBY2
h+GE/NrBpOC5U4MNKXmQhCVkRt0Gjabua4+rX72MtrG8eh4WwfqPRUjD3kig+ai4xcFTAqGLrCRY
2mscO9+8so2qyrdlgUnniI1rj/lWx5a+Ed1z2Kln3sv+JOKQKL5omThu8u/OMHmdhn3dMVvP4seR
f6CfjEegNMZjmGRHNB3ztu3iz6LSR3/SrU8iNKAnhOFHFwForICDbDTcN0GrssByBv2uJv4UDSTP
HgVqfopIBFfgfjEgtQAPPKYIGnRbglNAZc/IuvdJ4hwWPd3A2NzNxqKTdl9zaovlrJo+8oUcn5V9
14zpsAMZ9WZVWNJzKqUATg3my1nb6SJRuzruB/TsffKgiviMH4B1Pzgmkr3ZhNRXIm0IlI1al1ir
1vVza+Lya/4uqXrEufPYDMNBgcRSmCgCR4g70faPGCYPqTEzHy3FB0FWAyPYbwPEwLYa+xLtQMKm
hlwIdlovZmp+6FWMfGjBcGYQgSAbyR45dF+MhVSI0WN9l8jx1A9U4zNN+ACu+eLyuvlWP37GYbWd
HT2iHiNhk9VKcirD6hlPRejN5i5hduhXCiQN2oiLGLM/kxk9FfrK8K5Bomb6YLCSBYpfiwUXhFU/
qXHY9gqZL/0KDyDeLbREWmfogdeV2R2CkCP9K4bFtjKDYY5Nn6CMH+EsKzT3OupEQbAje+vJYT7d
M1L9KQvrigJ4vqt4/3LZfheWwbVjV9sWAROwvrdkbPfmjEvBCfnGBOm8Prg+gQb7MzL1c1P32RZb
KaWtSdj5UF+8OGA74m7Sgl5udHQOwana6UiNdaMGA4YlgNeS5ys3kWxTLEfc71WoWt+pozhwHe+z
gC8c5Gs+iGl5L0KFj66+ko1KlkEWjSAKdSKgoqvq2YOplGTBhgEZYXzhdqBZ89dSk/PkQPnkHqKk
eeQexIqILHJD/fLXbZPnPgkLBBhF64+LhgyEvORNXE5XvBdAecqdlijjJCZsM1WziqtiDH+RYWyb
qOI+7TFBRGkWZIAJIPZIzZc2zo/UXO7yKv/Me0RnDlOmvPUeSSZujM8ozBvkEBSJNdyVpBu3argb
zZGKx6OTT3EPWGyRD2lvlCTZKOqP8cMaUwz3cJnv1NReofN6gTT7N4ZXQ7BMUHoIkPIOcwt2RJqU
9tEAXm1uPCtg5n5S7kA47RIBnxSj3DIOVLA+iPhCD4qlfSDYOSyGje4aXNhVDuRnYWFZF+VuDLs4
MKvcBvwychIY2a+OkRxbDvjlQiu/Il5gQ6te7ESreLY7vS/WEicM871uO7SSVmxtVUzy2CK9LVK7
jwShgp1z6Vvk+r1gEmtnsXW1WPHkii5EpVELVNbfJJcA4hqHE46JJNj3MICEf8qYVFKLM5d3Ot75
kpewtpBYjiQD6ml/LjmDuXza8YghTuETRhGAznysSK7EwShA0TxMNt6+9QXH5/MR21ofuISMECWV
sJqaZ1g4yxsaqgsg4NWwzt0+mOJr8KKTxtQd+mjyh7YmusRLBclP8srJ3n5m8/4i49UI8GsqFZYF
oaWBLeXVyzvsri0mSPZ5d12JSDjusiDBjLRpFwvv3oCNr4mgb41t/z5QjWemnu0M1H8b1/tTcB5m
RZKi/iVJdEKCiKcmpzyKUcui8sQChp4+so+4qeHcsG9StF7+pLyUYX0ddFBgNkZldjx2i3qj55TE
mfvS2BqR0PlCps3+dmO2qZVgTwPqMNXxFXhf/o4Et0jd1x6zC1O40jmUw916twz8eB3x7nqLdUaL
XqO8/EhnKM68ranZ8fVC6G0osGtWDeSTT2pvdDHuHOvddkzKBYQ2G31wZrKP6nvah9qxYKgkJf3S
DIgESSQRQ7+9lA2VmbW/GWB459767WhEx7sQeAIma2cKqnEz2sV9BNnaR9RGSYMJdlfhFR4L456m
GMmm3hr7kZXXaMEC9lD/biSLn6BxecRHPhKXc2uLlk9K7T6a4t9C5ndoR9nKJfqj1kPob7TqTsv7
Hbq80V9G3gQ28L96F25oPnOVhvNvuy6OLbdCJrHNObjtLWEimNWfi+yJo4BlAGWhtJLyNLBM15Oi
3UBDf7Z07xwNoLYbF07wLMe3jNlFiWZZHPrK+BVG6Dw1huo7D5zH3ULyRbuYQW1ys7J3Y56hX3tw
TVNL4dBtncR9FboZbkA8EoEL1NHEW+ybjkM+C0nFUFtsX/fG3/OYHyqDLm3syOcQiXlxUaWDd2VB
lC+ABh9nZ+9OKvsiXu/kQg/zFTXP1pY4Hsfovi5r/To07MmdAmuumreNkHR6ZSeOig79SZTRdh4I
9F5orJaC06YdNMM3Z/SptIE/XWgFFQbx80jPN4O7BZvBv72wzgDd/l5H2jN2XbGxEbZv57HJNwLo
wWp2JBjG6859rL3PbDd9ZTH2s/QGm7JL5mUOPX8dJrknqy3znUjiTzEyghLSvEpSrjchte62M065
a5d+XhWQA6LwVdoAIIruQ2vhb1dVuc+d5DXMam0zWPxcZB59icp7QkhAlFzVTsFU5dUOA+QFgT9T
dW25q4imoiih8CXTNd1JRCpkO/D8H4k50DqGkQoHdxVxjeoHNafhtrNGNEmxNfqVR6I9tmjQeWSw
7FRIG54X/UEHtES3WIdbSclVMGXlfcR+NCin3xihNH01WbSlPLykg98l6+oPUhdrZNAje2HWWYeh
mK5lEuIln4fpw61/8yDlkM15YLV0Zq43EREjvPEyCmCm0UD2dB2zyx1Udhynhse5NxIK0V0dtJsH
LoRPg2U3cWpbIu+uKtagthu/m2Vgry47Ym+jPPPBsvlhmgMe6fqnuUihAgiOzz6B5enWWMOT6U6P
33B/5NBEKhbDpOPaedefnDXfNhwABk7Lcsam3b51ldqTFNYmKt/IuNa3hGdhyqKt5aSit3Tlc02E
+BFLLjbz3PuZFEJw0NPdI2kBhAWQFRwhZbDtkiK3i455pW8NYqLnAXJ1QsxUA9yj5arL6DV8FSOE
WM/xfA4/3WS9aPFDBnpCYFxRMNgWKJl5XiwcgwHQj3SPKJoNZEdMTylsClD1KEtOWkftnBzKL7CK
kK9BZSG0AdqLVQeSwBR/iHp5ZAYDstk2/hq5cyLN5HvqI9amtL2b4hYJvxg7vSnEJo1iXhNSC44w
Lxzfi1N3lSX4jWz+FnP4Y4QupaphXxHWZSfWBpexJpZJDbW7ldJVeMU0e58rbRu1y3yqIpdVtmz/
Gs6ZBtM7xmH3TqzzU6PF7RaiIcFwdSDiybwmdW36RukA9c2bHwVcfjMZxA1q+CSsukt3HLa/WpZp
Q1MSownSGLOexbj4b9GObkAZH+EXrn8kgctuLB6jnpNobYOdxo62ojfe84R5nBOBeu0z5yJm/XUZ
XT8lEERErqI0DCmBc+2lyfrXKSnhsprzh1m33BJOe+9qZXZGrC2Y0y6PxZycB4eyrnLU34oh65n8
Vx9sN0S0Rm9PfZig9QFqRoypxELJJgMJg3ZvGtnke4IYX3PM8YSAbzeJW0TesyPdByev0Lca0Nd9
aIbnaaoeMy0mbmXUX4YJk7nHle472oTJgvEbNvFqEybOH6xtp6x/S2QqA29S4aZLeO80K9zUkSiC
1KKFRrfC6zGimG1ra+dWE5HJadDp42n96s7k1LvFOfG4VwyhiO5SwwRSSHICa0jmWw5bp9tFa6oj
rNUvT/87pRSm+YjAuZ89xSKdilXFjdylVNZ1P/0phxabcImmr41xM1ux2xzXPBBsaaDfWwCKPnoj
m4gNNO9tuVIUIiLoBjk/qdQh0moZMLamNlNDcqjIU/8hO4Mqllhto0N2yWmBquQS5kwg0z460Qa5
27wZk42cou8MBd7GJC+Qh8yyJx7XD+X4wJ3ScHpWMWJQ46XDNzwW2l4YmL6wduKK4yYC5P4az8qi
UdOfinT5FQ8LRoIcb0Xa8ag2p2ij1nkMdgof2BrvP2GQmuvE/hxrcJ81xmCSrtPVxbcN1jTAk3ty
R8BM0AI4eaRAHAuGbmSMSxvyI4fK8SeJndtpPNNvGaVL+UOseEcD/sh8hy12ZOyBA02HRmSEz1jY
nkcB6GuJuSD5P5hemSQYc+TlIzMBthOS5fwifSUutO+w+zFknHSjPLPKXihHuDHC0broQzadc6OG
Ix9hVoXB7UehW/oz43dcFkGVpuC28URDeF/gt4sj3qgPmS/ggCJCN6X1UDuMxqYmDRZTN5m9AaEx
p/gJDcC5tLwHPACCyaH8Fm7/3Lr1lWCfQAtZ0gESBa1EAtMKadnHBs/LodR/ehOeIcPaasPkkLKk
iL8mzd0yCWAqvJQo30aIFBktdq31h6WEzZW5sbY1huGZLGr2h3VvkahLfuSikyRutene69KPUcw5
7Ygz+1PYf6ct3nqA/XYztJuZmC1U3+vUxBzQ9LITEDn6hGw8ov1rNxsB6BvIRRWMdfVgFXQDHkPd
C/N3oiga9Gskb2w0JR8XayGyaAwJwlX08Ur+BvgcTBNHq5Uon7nKz+CtzszklQy5rVasmrQWtllU
JK/5XMWwJYgkaii6nKIutiF+oMDdhOh2sfzx7iQyeTEMzMXJxChDnx7Zo1NheFT1sGhfB6z9pz6K
SEiuHeTtSmHHdWGjAYWNyOYOVnnSwtkpc3PZ0wePSdG9AknYG1VdX6KBjNpEb2HaNb9gM0G0rYX0
5RRWG5cj3HBjG15n9jW02rc+yVdMh9BBxhpKEZkfSKAaVPNh+nvWnOQMcedQT+mHo7KZ5JXsE4Le
3llEfB/BjA+M6j5B1O5PcUyO09Aw5hpPQ9lnu5J07o1l0rMO7Ok3BpUpcLs0MOuu2MLuoLY27MfO
JZrMcFSzy8fkK2vCz9rtYLLTOGDa3rrp26yM0U8UxdK8xLvK66OHoajxYrjEs9COMlMpSLUIJhNi
Qq2v7JMR016bAKLlovYcesm8DSEcOiXIddJ2o74ODE/7ky/5Na5G85hYPPtMRx1JEmKeLNHRu3pr
76p8igN9jim4SvEHVxPpy8n44UD98q1IXzW1a+IWzxxc+H8JqfQjqn4p9WA0Ou2Uwm1nGPnHmXra
z7B5CKeZ7DCFWR9arGIQttfSrNuh+OvBF7jzmROsdWS2HVWL/yNWe2Rz1BLmu2oyx4eYIQKWexuy
A6qDVaN5bYhYngXVQ8+P2sE8DeDxNJn11koQssp7Sxw6GXIFc6JH2PErBymRDD8AL33WvFg+4Y/r
nPpVZeBrdWwS4A0M59B0xnVcpvtiEhxog2Pss/oPJttjMdYHp++0pxCAw74g43hRIeM2rKZ4rLdW
1k0nqoDPaAbRh6Mk23pdhWSI97BYmHVVWhAphw9a8c23exbldMCqi+lQameOiYhaSnb8qMfOjL5A
T9N9Se+vXolDg6az6M3f3eQdTBWdMsSy9jyNpwUBpmjMKvBSO92ZxiWeqU2BZLW8SGgqxuynMYmI
QIQs/SbnOW9nc+Aq9lUqqUhOMgsoDv2fPqiAJewH1wn3HgneFEziUhblpffGbx1JVyDn7NwX4WdY
hdFmGSMVLIV9tQ2kobFdLn4I96xqWUgx2PgVC5NYitaj06vsnfKm8G5RpCTgQkGTrCVsdIGHWmg7
K8JWlhTwj2KdMcTIOjCj3jle9M5xHE9QdIuMoO6EEUJVLBsYdQYlT8mUI1yeSMBLmW73YjcJqnTT
QTMlpPJrAk/9phnsayPCH481KJKQgfEJnaxB9KDfipiwDLZyqAfZjoyWXhNnCfOgn+Mfb8yHICLr
l6dci0zLnr9VXAFK5scaKwAaCDhcVb0ykTeZoe0Tfez3CD0dlJ4IjiFhk9yHZo1a/JKk8tUdcnJH
edl7gB0HZEdsYkcqvzEsdtW5yJho94gSsUWGLznLKOgIXLP0vnscU4RIcBX3fbimCXS/dA83PyOi
z77lUjHK6EB6a7QpWx6WS6iuLnotrM4d3dFA9e1uLVGRHaq5FjHjBj73pNilaU8vuVSsCOPXTlCk
RERrcNGu96SU2yQZHtGhDptxzq1AzCkZXXAy0UOcBpy8S1l2MBjUWaXTeUYQo+8JmYI129uovkuF
fX+XT+q5sXV8LhyDYrHYjkXdRdSTfVxG/IAOemzG/QxXycvz67HeSdd8c6roNdU3KaYW+PjWH5sA
rE01H4ZusndiJLc3Dk10UQahBkjSbBPCP6L7p6JCeAAY5AE328wxlhwqpuc48kzMbK63cdoCjzT5
iIQkChemjsFYwarPVm6mWNOAzRi8O1ZH3zEwh51aIhaBALFUmRA5muNQnyxkX8nMU90svYPt1W+z
Mf+p3ut4CPHYpTRZynR9s5YFUvWiuIvc5rQ0urvt1pJQLy5GywR3iTJoqJBcfXg5EYpEVKi0vcAa
t710UCVkE+nN7smopo+cKTwML527z/txu3unIVIp9epvbMM/yEJ2JY4Ef6qqvTfl4pCZIRvcydkK
NwcdEYm9KcIXo50PYafbMBLY9KmahAV8FpAibN8YwmOjm1+apPX3vAu4s4VB1Uisfe28qrxZzvR5
PxMKzWrNvbTnsTu2dh6kim+dvpFXJsMFGou/ZiJ/UhLNeUco71Wu3Vs1I9XCKb5qIpSYnkGSSar+
uPT3ZfkUKqTBerRjBE7T8zD1Oiz1efLIQnTetWj+29csrdZQ9GAWw8UGBU4pNYLISZFg5tVrI0Po
5rX+VZcsStFDMyR11IKF4ltzzGexonNSvZt4J5G1yPaZxBhB5WBSKVlZHkz9H8cjbNaLX/GmEJai
ooN053e7RmXZDVyR1sS4wmD+OcRSEjODumxI7VeFICVuzA92DN9lUzcMTggEn5mpFPvFlzNeHhqW
O6JMX0WLLluO9hYNNfLU5Ksskh8AfHtKmm6DmHVBzML8f5rKOTDFtRAOtLD8cSzoXUbNincG1B6r
XGzEeOjDkkWcQ2ZSmzxlSdN4eyTt+T4X+n7ACIjUl6U5oyp29zyGbBZ2nWVv6oLho5SZ2lJu+knM
TWGX3HWp4MeToLYcyzwPHcNjM+Nh3LG3ThjhM9hsqlXhDx8pWR6kBecq7YAFjto2B84F2DP+3bIl
xqu8PuITXuSFUSqRD9ZWR5xjJUZ8nlh2RCabndQwySuuSECGItWVw0g4kvOtKfGdjxU9xWJ/aA2X
k+Fx0aA8dDnNKXiAbESm+aMNhrce1a/lusNAW5f5tYkhlHb3iCsq2sMIYnEHa20a5SfEmGKXm3l9
9SYwLOV65iQV6EdL+zbd8lua1t/C/rYU801z1JGtq+ZZIJPRCELg/O9ZihNi1rDI8TvWP/teNM+h
1OtjrelbK8yHQxOdyRFVRzRCjDm1xmGC75X8tfB3QmKihjX+rtHvJ23q10jQVTo78P7wQjiib3dz
3r10OqTbROu5tULSBcV3yB25nZX9tKRVDbKNcsw0iPlovRd3+VXW3i+21eJOAjSEVo81o38SqZXv
KuJ1DLD8PpinWhd+aQ0PWRhIAS6d69NPc8+kXbTKDQ0mEYyeOa/p6HvX1MN7r2odcDzaH7V02S51
yhOD58e6c9eYIv1N77U/1boprRUh7LQi2SbEd7pBSeDiatMuDUr3Zu4sxl024q2p+YJDMFxK166f
6/sYM8i5cUWOX70VW9ExV3G6yLmmkBA2+hQXn16YPBaIDv+Wqe0z83DuWS5DXGl5IO3WVo7DbvwF
Coqkt9I4xpN1VIxW70ZVR//CG6THzWTVKUsRuGcGQ2FOeA9wTaBm78OMphqtJZ2aw2KjT1FmNzeF
f6OmXVGTm43YOXsy2u5fqj2y0W4DG7je5q5WEHIPOLvN+oMrnPapj9DjSY2S8d+HK4mlytFEj/Ds
eQJo+qGsQg3+lW5e/vd3Xph9Ch1w4rDas4oBlh+zo3udifIqPUUxQZx5czZac77LcD7+i1Jx3Xk3
FR6el269XVb47jwRT0YCZnS5IbE9PL7C8RLkx6sVpWJLW+NYoRoyzTtNQ8mY3FhWk2kd7DnV73JU
hz10q7vCS5ITCzOb1SAK0KLEFKzEA0MxC32RywpDdV2xXykHTSUn+k60ka5JRNBg2c2RNJEqcMmQ
5YpPxgf6diBFNkKwG0ns9gemwPun8Axcp3xGBx82L65ylnuFkZzuFoDfv38H/KS402jFtqPRWA/z
grz3X0ICmzfzHFPc3ZyWs5EkL7VLROFKRmTMxQ+4/s2UhY2WesmhD0OoCp6W7dxV0BGtwPusff3v
9U00OOCdwe1TJn9umWqY2P599A9VusrUwyF7S+oFgA2bwJ8itXz6EOerirW3f19mJODjO7eWrWkY
y68qxT9qcURByslS3C4e8Qp9W5wREm7nzD1ndE2sHqHPmhWlFiHs9t7qWxLDdOfDQjeiAKv+Uq6B
Jy0eXYKUckIkbAZ6AnbXtk4jhNlG9LuRlftYTHbKA70dsDpV89f6+V5ZUEj1d4yaEoQsPn9nGAHa
YenZstXGPt1QA4+W+ix6w3jQ7Gw9grE2c+emnPPLfHDUoFbtu7os1TCxTV4/zsOKTvMWaTA4w6Vj
bHc/tHNzdcOOnl4mp3Bgdpl4VbmlebFekcDn+0QbH2tA29FkfulYfb4WezI2YUxKdl8TV3KjwkQy
z7fV0BS7GzJmsfWcftV8r8T42d4k+fqUs6OW8XKOam2V0iIFtUy+ktvap0I3UlJMkIsTsKZt/yn8
GymX60IlkSwp+xqLrZ5pudlrg0AXOXai31lprk4cgUmggP/Mq2Mlp4UxMLB7vPT1rlvBZQsxH2RQ
OeLAXnH+6FKSSfJy24JKZSraAJ2PWH0Hqfh/hJ3XctvYtkW/CFVIG+GVYs5KlOQXlCzbyDlsAF9/
B8A+HXyruqvOYZGQ7RZJYGPtteYcc9KKjJQWSi7IplIMY0/zVD0h1g1W41CIm6NTU6WAH4zQdBlM
Q4IGedJ50TUaCsdBc6VMvX5uhZ7whx0AruUdrZPIgwpT9aDH0t3EWT5dwb1yzQVXulKj/mQo5y9V
BlU0oTNG3aq6rQbkYb0/VTq+DB66Ei0WRXABlBwPhdHZ2VK6vfOAdtg/iwDECYqXeinK0VkwefGW
RVHIbZwHnywWOQgNq9+w4UCbMOUVCIzHZDWn578iDNLB+Am/I10M9JuWTkhKF1kgN0U3cF7hZdoX
VWKtNXfsXnIV3SnU3PblztFqZFBtSjSFTLt04w3PV7BuAq/ahNNL1PTw5Hs73sSSzJ35wvSN6KKH
anQdnbx+0ErkdIHl148aEYrrokZXdF/jjD9fo5rhHatqizWBZLtp+QLQmO8sG9NVUVfl8f7Ry8rt
Dzpx4fUk0SWwkV0KI/xTGyfcydPqyZl9FzFcka0v61/zimLHiJxtl6sMD/TEblQJsIXBS1sbYcup
kV27l3W3Dmbyq9aaW6FFfOJAZl687tbhzLjcP4oh5J/sWuY98Pr22AR4FtnuQ+X4zbZhHbnMIQ6F
SafIkGh27sdIkF3yW7qbvC/HRVq71QXNlrGy85I+ek8B04Cy+EL/8MAaP3wz1HebHX8TSXWRC/LP
XfPHbB6ygvEL+mh5i90hW8koSRg2MZSZhdtGLz70sOrO8+XdBs6H0NOa8CKLndSQY0exyDDfKYJ1
ZL5CFSd77OsieUopoq82yVKNe6t9Q7veowXqbIk0UdndF30pw+GRvrpMyUaAkpXrFv5FgmmKSkvJ
iwgsIs9JvhuS/RCqk4ikGe6oxyZzrH1hjVfW8onSqDjKrrHYFeK0GXeubyPeKcLumfPunjvvTDbA
PC+JvJ5OsURFizV47LsJkfa/u4k2fhpV8ax7Xf2CvkFgExViNR8Pz1FRNJ8RxoSVkujDLh8Y1oBT
qHZi2tq7pm/sHTLvmAFqKjkdZNLOSfBz/vv8gCTOWrSGlPQYtA13LbQ2EGHuayG7u/ZJdT6MKbMp
gd626/yBiDr5knW98enQkVhmjdcfpe/QEaYQ2s5Uy9nMVCHaRf9G8FGgBes5YF5BJGEjXVzd7RVO
Q2Y24rrqTMImMWjAI2TSfek+3OByAACGoMt6zKoypo0kku954DII79pHGbbGIjJ9ouS4ixwbz7Nu
GP8WUdf2b/fbggi5jXlJFNFrKepNlWK26ANxmbn7tG+hY3fdlxlYONKm1IpiYMeBoqrVLy5Sl1Vt
Otpjh01dm+h+czCcVxvoB8rM3tcds+eefn/RV82TaigUXm50bCJu3/MrqBHVMaJXlJUvI1xuNy7D
70OAhr9F5H02kk47EV9NI3/6QTxGm8IIjTeVOd0GbhnRSYoS36a/Of+B+W9mLlKwoIHU1vfhU2cr
p9l4qtSmuotShplK6RpvFRqdZYfvQsF1t7wHwiJ6Ms96i/QyDAlM0QfyYTU9RG9LzbYdA/3UTp4q
I2afY4eTvnGouhN+d4K5Bte6ga3cVlpyzFk7nvBcVk9FMh7nBdGuEnsnKyVdOrQDVmXL7x6QBzLN
0Lwz67vyDKFhK4piYD9aya2llt0qDwzya4lyWIiq8k8O+EpZBtlL2TCfT9q0Ok4MyxfSAdtVxom7
hkmYvmR8AoeQEUBkOt8YMIpnOpwCODTV/hj3jzO+NlCp6qaeqDm6NUrrNn8f/BOkwvIDvlPM7yrL
VSAlKdeq+pGVxGjAO5FnJXP3s7OoNL1XvavUW98KYzWySHvC+wzKAvHf5Desp4WP5NGHSjGqNcqi
4iLypF3qWV68uab9mdL9+1XeMhOymjCyF51Z91vKvn6pGq485ey9D0JNjRW5JO3q7vK7F2/E0Fx9
RQ3PFb3SSY4+vngRIO3W9rrvqQAEVgc1KpcEDooeVF+2Q6y1J5izx+YbVjdzPTbFuJ6Xka632kVg
KeqJGUvOfB/ygTGhkAxEAuvZMyxmMpJSKvS36X2hdPD3Lh0MfCJTJC1JDO9pIvSH2BQM0N0IUJNV
aKCSuI2YNL3ruLq/mI9kMQ3F+/vQbQTSsRXBPfM7AuByL1rOL+cHVSjaHq+g3Ea53x/wyiZ4744k
P1HiORH5xF3rwmScqw9DJZKUztWJcVP/rsMZZRhXJKeqAC9N4+/DiyAVV2wwZ4+3PcTx1sgCFR0A
x/76Aa7EuGbODejxq8RIjGpkWp1lTwZi1/jBqq+dy33VNRJSpUQ+RmefdGzy/kT9VjbBWwyJ8meF
d0r0aO6hIQh6y2XB15i7O7NKkxsU5zt+cz4OVGaXjPhomPKI56qDiJP6tN/mKnOuLS0obaQbAo/L
PwdWywdT98IrlFhtpwnKkNxL4L61kwJvFK2/MQq4PMCNX4hYG9dSzdUd1PEpb8j61RoWVbyVMxD1
hkweZkx21Sli74wes7uJmu0UJl6FoZWYculp0TnsVAzXRpbC1oC2s/x3gI47QVb+TgFzTFuQXGBb
qoFVHBv4PyEslVbkSluU6e6OQ5bCrGmPh+HFx62/zv585tB6vR9ruJAIZq5eAyoC14+8VzUIMqJp
MHW7gUgf7wG5eYouS5KwMrKTWpljDz/Piu3qfhC1pLYb6LmEqtNfla68qkwlD3efY4sYd6Wapbmk
/9Qu1MLPxpsmr/0UiNPND0k8UvCi1ypJxZmPx8NgnCxQrA7/5Wc71+K12ak4sHMvP1SW4awjLUuf
MHk/5XF4M4XrvTqDnRImwTOmENmDBAF9apBckheznROs5oewRqXpV6TSzC91TyUQy0xXucfEYk7Z
ClTDv+dt6YF2K7F9njq1fYsJID13Zqe/MlR6kyiy0S0D1kjZJ/8RwEV2aWmK5rGSbvrSSIZgVv2W
YypZa1qNSXh68JLQPFuOyju245e21d/vKQE2nmS0Kjiw74T3aky87b+fHjDdfz8/oB9ZjsCto1kA
wH+nyVYUYqlmupCiOHkfCIwsU6xLBf14bA0YjBjDVa4IjmKKpAu5y6zRZDBldLGqJ1i70HmcAqOQ
Vz9J3maHu6FF/ba2cvTbfoKaxIByZtejtxKR6j4jmtUW3FS87wCMlvS2zV+5+sSSJ2A4wIgcDckA
KMuu84OqSuzMZXPzDbTHdu/KL3oFQexZP6hK0ZdQHz/0eGd3DOE5d5qtU0XFpTD+Z9T33T7cpnJS
BxWYfPzxPHvnfBXHUFhk/oUtkLHNc4YJYQeeXvck+znE95c7BRaw2dHUsd4MbvKeS8gC7KD/eFY4
gm+xGa8a3cw1OEFW9zhMLolgIOW5F48k+osRgw43dZI8wapF7fiKuaF5bJDXPDp+fhusHi10XrLJ
rHxkzrXt4s9iyrBpq94+WXgjT8CnhlXsaUSy1mlVMNhNvSPy1eOcYxs7NPcN0wwhulpHL++C56rV
zYud0nxXvINq9XcENvmm7nnshtvcG2FTtfNsWS/jrG6B8NWHoLWD771i0QEsiGcISSRdmyPRW9Nm
30KTeAT4wp1hfi2a8sUlGQjVAoO9s5IP6Rq3ankZ3JehLM2tSi23KuOq/Ajc+ntrasEjTsjw6iOT
hoWu0M0KQ9iTHXWpKJvuWOhKTFpa6m86CAhPuYjYpAS2vwmSstqG0DrjvuNrV7RfSu95LzZEZpJo
vQcPdNLWCtT6zSOAc5RN/WnCD1q6rhgPttYXT8Lsf6J7rD6pJzFd6Yl2MUb/KxzTk9q43RE1mzyi
Y+93nu5vVUqRY4rXZjIL4ytczH+mrTcstMRUh94eSVT+alem3IcxJ7FnMto3Z4D8v1+dYgIK/n3x
djXbNhAagqbVUK46v0GwYX/7HjAmZe9C62be3T/WVqZ+TU8MT78/EVGVvplt8emYFGqB1p0TXR93
NHFB72pBchR8RnP6UpkV1S4KaEkYgjgSUydKYTaAFwUhHZb78w4fqIJuJdSueqx8Vr1hkt4xAIbw
0lbP+sSaUYrJcRFWz5WdEvuIo4vd1HCTetR/r/73BJ/rDW0hEhHmAQtUAfXFny6rOh7XCefdcT40
P3SNXV9KjptFVh/J0fH/A4wvnP/HzIYV5tpoww3bVlWe//MuyKLDNiS2k0NU9et5exT5tXasInJ8
JqLKfbfqo9BeuK0o8gtZT+G6ZyJ/JEtFPzTBaxsSyTsEqPwq5AJMvTPlMbBrrLYhG1boSI9Q073H
bCTGDv8ydtPp2PzgQxdfgBXYVyCLCJ2xjANeaLEq07y/9WN1tGCoaE1TXOaa0B6il3F6VShoO3PT
dhl4TDWZ0CNn7+npIp3qNKcxwiMc2RlrMNcPXlp8BJoNfDEuhPqYDoTMWZktHqn02i2D8XKTJTXO
oSE6pH5ankeGgvSr3PgbABR+hhFT14f9zBSYH6yAAVwURlDtpzI/9rulBg7kjzLfd6OlDXVLy3az
Eb0fAfK2dvw6Ou6+bBC8JmOpYtnTB2R0xWcttOypaWgrkRDwOlfyWcMtBPzjQ2MpaOqQYyLBVh6a
OX8h1v1lNT+bfmqk9ncnD6r36fD9D0x/1DRrIiciowRKoLMep+1nZcMhypIsfxQRfXa7kTszG9pr
2VV3VlXnpQxbMKFdgzI9R13a/piejAH8S0WlSz52Od8zEaSbedektPnFYdPjeaFzso3cZgw/tCsr
+6XvlYpPB5dp9xCa3Ym4OqYyBTciGFo7qq32wXNsFGqxcRAjal1m6BWuUNSZTO69dqlFxgH710/i
HGuY4vEvHMo7WypfmU43IvHx6Ar729iikDKy1iFO3MUeQyhnkX6OIdHOSGkVvYBxUOk3/NG7qCTG
JAQDIPwjMo4vnDXUeRJ2aGoFP9oI2UgJ2F/rBnfPpavgkyAJwgjXYWlsIMvzLxbufpB6uCGIjf1p
ZOKDxitHIpy/6rx2Y5uptUKY3mK2Bp40CDjifRovbRwyzbqg8clXnrzKxn0Os3K/jTGhhB3ItjpC
qg5zkq5XtnJQlAF5MLRy02B5L3yfgRdiTgUW/yqWjPdjdRm3VQb7t+I8cIdFhHBtU8JQMFmBML0O
x8T1azYVtf+E4tizcQ8w/hwIqymePG4laxqExxre5aL3c30nxE5zKvdoVwZGwmmUhMJqT3Rdv2/j
rN/TEn+xqJcWTKS6pSkxWGKhD/wWpVyU9Tg6cZSnsbbAoLkjsey9FKhB9Hg8FiVtkJgoudL8MZqh
ZM/6zdSuDFyQTIWLDH3oMbVr0toGuRka+we4Rs70qKVg8VxCRqaAIHt8BpiNQCdQtlmnmQDYB3J/
fcZpWILblzEX+yEry5WNFULLlB+Vpl0xyi/wBTgXeNYnBoQHO0L3ryKGLDuuZyyuEUNipDsuuXnI
zg+uEmJeqaKVxeK/qbQKq1iF0ynBXOD0ePCcnjgTqr8Hp6xPg0XCm9RXo5s+1tkvlf2NB4Qx7PSP
cYgtgCaMq+gauCb4Kiz/9RZ6bfpiNBOltQ2Ojlq9zTz8v6j2iK1zo1K2WtHaa8NJ9FsdD2fUrF8h
nY5r7NBrKJxRZV+mds9RJvcyVAAqtXGz0kijPzsRG9p8cI2t3TVgAt3mMfDy4hGv7s3N5DnRen//
V/7MWI75oQZEF6tJcaaaSKnSJxcno8k8PWddmi2bMZ3qjMWUttEb31IDjwdVLlGAOJneYq1eegnX
GdG7Hcwbj6+s5+NK6XoQRrKY/j90zzqNkwDvOzSfp9x2z5j6HmiKRS2NVWq0FI5bxlrhgMUKvxV0
ZMiH3UXNsbaLTVD8NA0sA9HWzC6qta2drQ+CucMtk6rrvt91zNAT/31sGcmyF3GfkdAk4TsQEoQE
TBXRluruCVWcE9crF/sa8ls93A/qOq32GpNyILkPmqrAmL9ZWYqcTX0jDfR7xsJzceKnOYW2bSE9
0Hwh0bhQnlxSdg9eK46ap14jR/iM0PDjatmUlWYcDVTxvVMtR7JaDlmfTc6h9KffQsByPTO4aKQC
ZNo3QzblFWMhvWPKK09ime6Q3gTg3Nn4d28VGO4R/c1TR+5O4ABk93W328fdhyMQirWO9wJ8NV1h
9XobkBv7dV5C1upeO4a7p6TFYVg69oGrT92FgUpahatxSYw5NwkVSgj+pa2ni+jAcOtBHVlGhqJO
diCQDk1W4lTD3OuUMHn9oMpP1mBeEPd6jyVhtm38lW/cQSlXbqN92ubQrDoyPRcJJJp1m1yB/O2g
bZg7giU/Y/et8RhuOmbzFbgjMsuJJDzX2mh/No3DfRjYsGxDwv70uthiNEWGWvZby4qDo+rZ7wKN
3quFl2EhHIRgRhBZxIp22XaM3fxcmrm5iqSePaV5QVeQYRL5DZpLAJbvrh2DZLRcSOOMfGhYi9w2
zgbQtHVNetf92PxTv1XypW5MbCBpRC+9Io8KoO6Di5PtbFuSNK+aodcqqUPCd8JavtUq5AC71DZz
6NP9r2JnbbeaVuLV8gV3hpyc3wGZpVu7wZapevowTmG7ZsEYN+fL3ZqM0KyisNEm0tjWSVBcUUWp
J4KtccRU9F2bWhnWbuogd2DeueQrM+ii+fVlYIj5QLLLuEanUF8UCIpbj6AeTIsenROr958DNUFu
y04Po0Rz3+3kUzttfpnHuJhR4qEeFJY8mZJoWDhgi1pnyn/faf972a7NaPV/1u2ERagqG2q21gZT
/n+WmzpVsKVylh0aBneLmXvjOI2FeaSTD7lvB4d7N2au3bFhbWuW+1vVqB8EwsE1cNHBy0GBxQiG
jzlw99ypDVtnW9kKYZXcQDMmUHBSaEQH0YeoxbKNuuzWF2zGp5FIaeQ/tOBpLl5otBoPbl3lJC6o
7qEkYG4Rphj5PGXwnhG2xZui0F0kMq7Y2nG7vwfAwB+Fs28qL03PRcT04TNAdYccbXBejEgd17YC
IC0F78G65ARMASAQz/sJTuUBNZ37JUcrxAvSjc+9yvQ6x0D3LFN872X5ptgaQoDUjk9BaxpvY74L
ytI+J2FXk34Okm96G0kZYXTvHD6fLnuMe1tlr9haCIcpRqVnOCQVgcboN3Zp0u4kJwyw1QifKcs2
uu+Wp7nZWSXlpyJRFw9GHjwX3FXQEHrjkjj58sFienBq/YZBZufUj16JLWkI2dVlmhN8b6tTAW/E
TVQKKXoEOP2/hSWXaxc56RWVdXyx21e7N+pzB/kCZEniNycG9tmlxzczR6g7KFWeUtHt5pHbUNbI
MtPefEqS/A8Nw7+ffkKfYr7+cfoJIRDgCBPrp6Ag/C0GrCT2vKGdV0LL1HrMCrI5KKmmpwdVIjKy
uec/ul4I2C8nXxGtSNNa2b4cNe3VYpstqy8HG9IvP3E3WIyW9zkRUpxrQzP2SWoO97NpGIqcdNEC
xOyP1aS2aPNueHX28xaGXuENBS9Y33hKVS905MEE3h8pQgLQJ259Vtsctf2q1qv8MVQtkJsdAoWN
KR3yMXP8rbt+mjObtHGxMGMJhz3EfQU0G2m56lsY0DMVkfWh1znfdxPdDL/CJ+TE9qWBRWDlMXe+
QJpPdQ0eooi07eCoGLCmDW+Zr/uAMUpiMpSzFb3cJjCBVnxt3SFsmJ8XcUjwb41YoDC5T+swAg56
3w/LmbOrKd4psvJ0VzlJCrUMjF45x0qUstr6ufzOFHSakPMwH0+gcWqtw8oa2qs5auiv9CkPPNn2
nklm0EDkLt34y9bNOM3yqW2mWz+Yj/0K1plXOIcZyiWnLNoqtB5rEwYhukbr6Ad5t2I8ol7nZ9H0
DBzCO67PYBep9W4G1c1IPtcWyVlHOG8VqCUKGWqrvlPIwzN18cussDqmEoWw4qRMzJoEg4qNmmLV
zHzWsdCG+xQB+BQByWEsHkIfi+k4oX6QuDPgjoX5TGNUWfeDh++6Sei7MzFdtUbYgLaxApx3UfpV
WKic3bFl9tB6zQ5Fsr+8Z7VoKjnYisf0aE47RB5SPDjSy59sny9EiYL+WBr8noNqsd/SYTf6Q/qV
IjZdJEnwDalYj7hnWg+i9JfNGG0TRSF74iqb8ImdZq1lz8JppwV6ZKd9CYF2HO/3Eg/yxsKyfFGv
WRYsBvd0I8uQUW/uBhYYwaTZ23q3/esLDmmjryoP+3Bie8YZtaSJnk8tyRabzDoc0iwaMe60+s//
WjTdAsrShQtUleEGFzktuMED3ElQ7D5I9T+e1YD1uHcjSptaMUWPjLBHqQq7DyGFLIKLwrRgN9/R
OqvtUWsEH0RTH8mSaq+VrNIDuND3++cwv+wDuYEftJvFV6GAQkDGEfno7JWey06+2F317Pf+sA1I
86RZl6kfneCEho1KQozjP3MGF09V8pZ5zvO8OncFEwEElvlzXT8QM+2BCwVz16mS6OGwcCHGdlwf
3GZ+aDlxR/N9kKJGOQr0SdmPGRtnQgxbNU4JCmFqxJRayK8YxFhZ9Rsbu3Ws2M1r+5xwup56+K/T
nFxbEUhPtGXavTuJ7M9Qu7WlDdd+V/hRfut6Fqg/pRHzLSDKA33jltMWRwsgQrmou9FLaPVq1mvE
1DPrMKoPdmYTX+FhIOnLLFhKSwuPM85uftA9xkctvWR8wxpofUhwSRV5SzGmxrF1zWhpUYPMCyCE
pHZ/X8w8RjCLVEBLUeZ8uim3TjLUZiujP4q8QXcbVeXW5nRfR0PnHBBWNUc1tCeJm1Ce5GSLB2BY
vShRiAxV1nLt6OibG3Qty8Ay8PxN6y8YdnfZlELD4cYERyHHzyNwjEBZ8+AOIlh7ldQ2YVaQsjkU
IQFW1XCcx9KiEOdAIbC+wqQELGCI1YfUqAnaa1viO1ggTzG+XnhyQXCkrtKvWtL2CxsV8ffO6yap
1UJRECMQyfZtfqJAL8rUznjUUhrtLGfq0dLYKjC43kvbmjw2SaQc/DDq6ERY+mtIDMIxUxV2Mh3J
4gl26dcRX0RCmAfmhUUEsxCbEj+Zn/z5I/hSIqlJDmjblxL8zypAkr+DY+e/5Xj9It7K0tUw8Hql
rmymSPj74Dvr2EQULk2oli7uRLRL+4ZYk2pdmddGcU6z/CsYgpwZjYYbzuwj9JeoBSmkUkR3znGK
lotocVLq1Gi4MGBRAwQ0PJvyAjw22MiZcS21c1FLo/weOZlzbqbFu4ikuCaAUGSGvJ1Aig2JLAZ9
W2byqMpZ22il4htKxdO9TmwHcjlmAUibOLhzvFq7xz70+MEWVgmaT4wuTSUNHjhGfP80P5jsNOb7
qUj0TQnm9iGa3sG8zLJFqS9IA4uVU/WvlU6fg2HvZX6gD+vQw8Ty8NexyK6T0z3mRpkqTZ/mSAea
aqXa6OTmT+sulvvrJwVv6ExVpB/8HAIEasJNRt/jj2ehekWFau0ZbEvaDLl/yj32dYiG6tKOnyFZ
Vih63Gg/C7yaBn/u/JL9ZbZMwMmutT5tL2V3c0fRXz0zHq7zMyPgNLFkOcV/1K9B16GV5l5Mwt0y
1nI8HKOoJMKsnggZ6Ye8BkjtKV13nv9snCRyXVlwl3qiNNHxDN8sJ3gsmKI919bYHf46HrjR344j
hy6WXJ0PBk1mrC103DyljNfz70+yDrgKJuPrWVbqqVq/auSj50zfc6Pl36Kf839KT41sA2Ki3+Rp
Nh1NCo12aKcYxyR0VWYgFS139Nr/XjNq+u9zYkLRTP5HniQbF67A30YNHj1qswkrZZOkoQdmuvhs
a9kSC+AB0VdxB0q/0L+N/fPo5+ZaA3EMAGqw1joysU3R+Rr5NSpSmtS9AYg196NgtmTJVvuIBvOX
PYTJQnpedfAG0Z4c3BHuJCzv4753l3QFmDGkY07shndWBrXZKlMQPZQ45SBFSxrDYCabjBbQYubW
5naZXAdHuZdzc00Xdjgv+lwlZEeprqFU2UsMjkU7kAFbX7jhxlTsPF4ZxViurNhHnVv06O5kUX7E
/s/MSbQ3B5n7Ps1sqLpJzfUGGFMTOY2oTjh3vqvlkwgu+vrBD71yW5aldr3vIKMIblrnTwQDwgH2
ca2c7qHSBpQBGSvizHgHFRxWpmcEOcpWipCspV7EN83LHvUkyo8Bs9dVK/J0WRMKexGKj41GtNE2
753wcUjTb/BcyMvVE4zAdFfeZ5FJro311gmzdDW/ZFNdkmjU8hUmwRvIE3SgYfOaJJZ5IjgS9mQk
T8zNVs20g5m3MbLM2/29Br2/mZFpLG3hScbaWs0uzeJvxFakm7LMm6da1dvHvjxr0qmJGFJqcgli
Quzx/A4+WOlZeyXNytoB8mDsGkjrP4bW5u/7G4cBj6upnKmWaVrq78EyLRb3NLSGbic60zrrUYqg
FZ+LkRrB1Wx1kqlMbYLRzvVjaITFSpm8uQF8UkW05A0qOO0T6WKPmOXLbA+cxX0ElPr91CmatnJe
4wAGFz1651YrvzQGkvfCz9cVmEViihyiPVGxHuwHxp6iwwAkZ1m8gDS1ksVLHUfj01wC93YqH1SS
vrfRVBFndDhiaafrPjHIAJuiIAoWzimVOd+H00tNJk92LZ2r1ZfW839c7c6UEfu3HaLtappwmS2q
Llc8EqXf5mE1YMqwbBUd49ZUoqHxx43ZonNeJG7QnE0fPCt6+XyVNnlAJxxHSxP26dXIaroyaTwA
28gAKjEUw8DoMh9uyvhoQzugwfNHxnLbt8MZSaXcWQ6poLpd548NxLApMU092BjY7h9gM3V1GmTR
2N2LdJVx3zkVyBbnfQ5kbo9kx5VI6HpmeXuNCcb6VnlQz51U1geBgXw18J2vBe1ubHPC380bXCes
2q0v0nHBlujRj2EI53781xOaEdW6zmNEuBE3GbexEQJ2mrhFRcP+ATDJuixycbPS2H7wfYjKgx5a
t5Kqb6EM3EWAyJAj0Whij1q8WYtAS1/Jh/zB7I8Gd82lrEK72vi+3aE3g+hnKvkREmO4ciaUvTr1
x5qJeN9MpgJ6x8ZraRjMrvJ826TlT62PiO1NXZaDwKZaLGRM37CykCP874GogBAJbKOA7fvfsflZ
ow0MWjGlGbqtAclm3zTfZnXF9TaSGhMGAMgDa1Sbt9JwbrOsyguGByNEAu9Lm2ghUy6MKXMyArww
uWDV5yStPxhJUvjhnXuHwresJqI8PWMq5RrOXo40ZwdAwDr4MpWnOoBQixwDsSRLFORX3MDT26zB
Q+3nl3ftdm3qyzQbrUvttT8ZiXo/k5iFt2t+tAGewrJpPgg1N+/a6Vnn5k3yt8yEZWAPmrKm7CGY
a6BnoKlO9JRXefxEEQRYu4qu8yGKBqwFoiZ4yiu0TxpW/Y1t0y8r0ZJfifWQwkj/RWv224hsbssE
3Lh37Wagcwx8OxX1sEMhu82yDs0a1haJF8/BjhgUO+HXwapKIuYm0/uDOaltdCNHJje9BOdQ/sdA
W1d/XwIZZGu6axq2yTdIvuZvIdCVLg0GrZ62R5YfQRgZDvk0ZdXCggiUolD3htWid8mSF5/c61Qp
MJFPDYnK0DKAnjVNFhQ19qkr6qWcBlK9pYaLKIuTl5zxUZj1wA9UeZ2fxRjHqJIS0P7ofeGwJ/pS
r/DkewHuAIZl7snjc1vEalY/2wNqQSdm2lAHgrOvpd+/IEXFPcYGHE81Kre5GYG260aybsbckMth
HN88vZn8o8ZQrzzdDh8suMlh3J5n3dGsNpqf4dx5yrQK16/XXRv4GgN3iScjUNFg8apxavVpvpam
V/THNk4kNgS6GYdZuqA2yBIBZgD59g5OjtxuziQpp0qVTd0iHUfCKBX05pHS6sd79ezgIdrcy1wh
3xUg61sQu5pjFh9xBRu5ZwnC8qO/8jHhPu7jrZ5yrVdm8WP+xTpTTrz94oeuBRgU55uLFdbBBqCz
s3FdEvZ8hG1Xu+uQzQaouE2rbI+VpvdLRyWBfP5X5pdxMKzBsIfjLS/LYS21Saxl1wdJHYlpr9KH
YhHEzFdB/ebptla183yLR4jZrGtoIPAxuO2Phu6s790r0dAOJsdU4oFBvE5jUrsxl1nPbQIBqKca
hTjc21c99r1Ficj7LfEzgOdq8B1+FxmCo0zOEfPjrYw0e42Ey8HPxdZulhTBCHmv6wFJnJnaD6g7
OuV5dN1ptqXB8fLjzZw9VTbaM65JZ+1ZKNrdAs+KEvXWVuHOcPVdkmDIXHQ+mPyqvb1rGFL8jEjs
K5hMfsPRYMAWkMWV0/6dLPB070n/rr9EtlyfEb3fstR8TxxW0bwKYRp47HFEOmXvyc7fzfaEfMzW
OM8XQdoY1/u2I1WXJhNwGC8Ug36isaJODFmjaLd61sojSX0TSoJNQpG774OA6DOqsTxicTfBP+Jv
UnXlneA569pqn0PcupewTsvtYJF2qU4vUaVoAFZblOxmprUrtON3Aauqqz8KTAv/oQh1JsXn3+79
FkvHVD/ppuG4LCHab4pQFQ1KaSgd3nFAapwtcLYa32ru/Zco8wPmYu7ZqAb/2ITct+aFJQ781zD0
0meGS+gK/jyecpyMtnBXYEAHvmibYOYyLP5ul+5nxb7qIgc0U40beZ08m0X8WfPkoQNNsM5HqmKW
DUc/clETvuOCbkvG9InWMkLSYYg+pEk7wDe88sXoG4whvKr1+I/jiV1Aa2NeuWjCjL6PhuSiEXAq
p5eZq6Qb3etRsrnGVckG4wplD+xMAPBoPhZPPygVpsIaTsVCbRSUDAiBAdh3kAE8/NZDPIGbI7T7
0ERonHA1GEjDIeRgEiBW9TtYxJNpZeMPhw7XP5+M7Xg/QkY7qhEwuoMTKkv2RBWDqiY/KmZTbRVf
jf5zN/f/kmo1Vdcpky2wP5C/1d9uDx1owZbGcLS5x8259NKP/mSIiguAW0Ei3zMTipIcNECBSVUe
+LCod6YEGhoDiyml+tn0Aa7kHWAfUezb6XqDYQWrFlH4JTLFF6NDRirCcz+L5v8IO7Pmto1ui/4i
VGEeXjmPmmVZekE5sY15nhr49Xd10/dT4lQlLwzIKI5MEt2nz9l77XGr0vqmRDwlZVV9lcyJDQbr
R4w54j5K5z9UeERdOm9xa4cvgzOSY+Q71WGw/eKFg/cfFQhjGSNWHJTml0l/u2dcQOC1FARriHS5
SyagKNiA/P0soTMFZJlrlYd3GQOLF3cx8vOSWUiU5H2XxtF9lTjbufNLujnd+FI4mblyibzG28fT
uBP2NsewtlVPhR73pwW1xSoqR9A4ynGrMWaIMCrwUSU/lP9VOWFRFBzyeEKtzlq1bQKZINTHRnpX
Fz5IXwt8bK9hkScjKzs0pT8RNQSapqXK3KqnqISP5Ii3z2A0vpV6Lr7976LEjKKlzO2ZMCIssiks
V22SC1Cv2XMGnvnWd1uK6YGsjOYVWah5yF0WTsHs4mtD9q1RwFzJ+pmynOSb7UKVfrKTMHg1wx4L
NgX0ZE6AiJzgiT0aMpeDHYJmLoh2FEGv40TBg/a4/5HwXYhGi7i2HltK5bTiESB/fhjaKjl2BVba
fz+YeL+XNY7rSKm67rggNE3f+i2zum/bztJ0vdqLVOiHWp43scji/dJjb6eedrnpHFxPq9+DxhzI
WEYlBZpmuG+rKj8hng522ZR9t9om3qqmbYIs7CExDkWgV6eyy5AdaKJ77GYM6sGM8XDJs/LqahIb
JRWwSzBumy5vvnqLG2Hqj68xozZIoQRqxGFnPkYCPVcqrxiPP7ptBbVV17tvqfgBu9j9uO2V5lK6
L2irV8paONgtsPehv0Skur8Ywu6QmUziCInbfotzcae7+P+0CrukNYffzKjFqsMhepfiR9zHVRJh
u4vLm+MPhAHxD6W+r/VuDRHR3Sobr6bpYqeelr7TnGciHzaTZ94ndG8eu754TGarvagHf9AGUiJQ
dqqnQ6Jr//FJ/mOX4ZM0TdMzDU/n7SENnl3oLwHwLRZ8PSQeYn8rNis/QqUsT+CZvminCn8RvFa/
u0a1GPdRNvXXyk/+/6qaMF68fv77zyv1k5FwnpRwaBS4ozV8h8ZQtet6yENaG2IERRQ7t0zMPDS+
GkBINyC+2ksXJWcjypI/ahvDqhaO4s5IR+1aVZ5Ym9BOIejqT6NuRzvLjOKLUdOWEeng81XScL8W
VrFh9C6uapRjRL6/d4tC64+EiMyIfDxgLHkKWy/PvvTjQAQVuhFRYrAt8dFec8P2jyjPkUiUYftQ
BvALScOk/ek3X1UTOsvScT0sTX6Af8vKotoT8UJprv51VRRHFJrRvUadBfK6ojyq4XUsTm08wgQo
zxNT1m3HKfMPmw2q9Sf02eX8yvJ1LBk1fP33+9X5xz7j2YAaqSLQOwSkyP52vxZFHroaKNU9lGhw
f21B6Icc3EfJ8NTZkG3K0aa/sCBl7/UeenGfNkdDmMuTGzAYcInhDspUOzrmwuaqpmfeFFGQJD3k
nghUmOlHTw2y7eeKnplcttVi3Yr81aurlMazXNijkxyrPdIL8O5jy/uJMct7Kmf3pXTp6JXRiBxS
8n7IHz2VPvlBv11BFtCPiKII7PZbyOiy2JMRHyvDLS0Yn8WdMgyhJk24bcpmq3rxbuNYB7RCwDTw
LrjlfeiM3enf32HL/edbjEmJ1RDnpY922fxtK28bva7hG3h7MtCiOxQc4FSTyP+iJN1jXjubZsz8
dTvoBCxa+wqazWrQUcSsTXMwAHmI+mhId2SfF+l9ROq1eM0mXTt0nuajKSQIUa42rQ0hopyYzgcA
plW8pQ1DaT9PQLUQ6TjziiAV2aoxE905mHZExCNIsp1V6hDlvMHxNlHdHEy9Hs5qqhR1EmsOApUw
sNra0YI1eN94ZwXLBkPb2tgO+lxtx1lUmzxcCA+UD+rq86Hz8ZiPNsTEyZ3glUS4wk2lhi6lCPov
l4yAMFigRBHtWD+SApZtI0ff3tp43myv1TS9G7I7n2TFr6L2oi1T7eASBBWjpSpJN7iEvMduGAvw
IKwSdhn+wPPgPKVAD04J/J1thtJpRaqta8OGT6vDKMIFGzeZJ02SWq/qKboYhFpGFxJkFdEllkbX
IZ/ddTYMwTaVTtfQqbPLLQSzxI+0D/N8uQ/d/EkND/POne/roHyidzQTLghqZi4CWDOuiTS2yoP3
MGHha4G5kRg5XI2mwG4OUvyKLD94YJYGwhEo3kcu8IBEab//7V8Wsgb4/K8mGCAu2KDHXLRfqNHC
O/JfUpo4egttLTUPtMm881+vIHYvi4ySu/0dcoQB3LMI5Pl1sBYkI7qB1qzwV2qRYx+MIedn09GV
yYcc+Exy/45230XPS5t++WX615tnVZvUU/qNZiwB6GNgXxZBHGBbBs397YMEmsgOHs8CHX3eEWDr
i2vldt2eNt+vq0rPjzEYbezR3d6JUmRUZtjtLXkl5GudNV1mvNy3Fj85rCYrVCPOnUBn4mBniTLo
hBG2pqeqmbkik+w2EO70KDhrtofgc+htHXuxMx0SusB25LzM46I/FaGe7iwxlWdU2lDTgdVt0OV7
e1Izg/0lzoLpo/Ebc2vhCfg0ZKae+1EPfS/xH0A6OIB11fLFlH2N1IKjFPjOfVHTecfmd1Dj3upv
z1I6Bo9t5hEJLqQ9IHpFcdedk9DX12pf6hjLr7UP6JnloVA9rFSaFNTzWQbUTEXxjEhuh9bd/gkH
bxczhl/lflqR8tPGz2xbFlbqaTnSduq3tw8N4LC+prw0Lp18aEXS7MpWJl/LpxUrjoQzksXcL6+j
Y6fPMcDLSxz/HJD33anlpHVoZNzSfPV43AStAJesZ8tHyAi1IeDli5Uhj1Cv9ybI9EHXpp0CYegB
QTVtZN6pZ9HgoygLAFOX3BqARvz0WnJE8ZSh3CFY5lqRWiPnnukcBju3EMPKRIBo7HALi1M6iPXQ
jRbhTswfzWXZLhGC79tBgG+QOM09YLVZy6OTSpeTavWknsbDrelvFoAMay161uESb5bCT3fqjROB
9yKQxvDWjvTWNHRK4Le75qrRlkWyUd5XvWjQoHb6Ttng1YMwNFLD+mLXue58ofZnKCy/Dbe2hJ3A
yPGHe0faRtWJotEjfzu2ps2YbajRCE+EOsoUagI9IG9oTEoF7pqRqQfxh01L7WsWZMIPNlEdBHTm
Rlc+KAYJ9ntixBjdTKiPXsfK+VB9YI6EbAZT+D6E70JNOWLecHx3rOhOnoFOIsTs6CMTBoZocVZb
RneiRlle0bhqkBhR2RT+82ccoK4b2QbPhLPp0tq4x+StfiX1O6iHzMj/42BsGv8wApmUK15AyWvT
/bB/300FYjh8dgijJzvKxWMC9ovPQK+uQy8Ft9SnRBEjAfH8+6EQ0MVrLfleO9haBu/7GPukQDQN
LHmOQkfVUGW5QJQpGNK11laTYdvEU7WPumEVnLj1hybvrlYcvYCe8+7UmM8IWnq0aewTMbegNEIN
Wawjawkfkj5ZR1KLUPt1s76NZghwIviHk/elqNsMT76eXYBdJkeACwc7i12CEkXdvd/8Z7OVIBpv
wPd+vs/0CXA7xMWwRSfKSI9oJV+n5JU94L45ttgCux0wOOfcV6l7HioQ0Asdg3cnBCaYTHl3Nkbj
S+SkNL6tZejOPcWr3EBsUj99JMteb4pr0dBW0fzOPgsbHZh6L9Fet0wc3WSnbnX14H/c3nr+TO4w
FktnTpKvgvCGPUl43QHtnQuuPMWqSI0b5IKTNR3kwp3Rwlc1AdaedESxlVJ3W1p4GYwc0PVAniGH
XXFt5XEbPjtfvgGBN/I1GwdKXG9YVPWLevDllSGsaHdrxtpjxTSurQHOa0PL6SGo8WaJkzX4z/1N
ZSs5YkSywQFqYnDLuQjp7ivnlW3m2k79T9zsrP5kj0RJNNbJvuHlB1Nrf7SGY2AhxfXL8g290HLL
YyHd4LnQr7e5NOF8H3VWJFtq1PauNnkH1nYGmBPA37DG/0OsxFzTLauB4wAWk0LtBAH/9rNUmucm
PLt18KuGchKBmK/Nwz2RDoBMBSzlQS4GarCmXsubfjj2vfcBcSekLjfs+9Az2pMzL7TbeKaDYbtX
V4vpMKh0ALmpp2GoQQ1XYcVmDIf8862HNNzvE6xmt/4yN9zDkDourhd8Z8hNKfn7JJo2ihtkuSnB
R8QObBQ4SO8iwlO8vkYCgdGDna84Uqy9pNW2yqzyYqGRu8yEVV0IBjMukTYhwWkb9yxis10JEWUP
8IWMu2LUXMBANARut0XXc0/Zw4rZNYhybTn+e5Hu/DZOJesCY73FVNUPdB/d92/jVI/lxqj0VtId
rHMW01mANmO+qitfs7u7ZfBSGEiG84JAi5NNrjE7NGL3Je/jGU5qMm8M+bRJ+/I8T8ja9Wpwqc5j
8z7vi6v6T71U9OsqMwD53uh3lYjSvU7IwwRo6WszzLAh0cUprZya97VNm+8nRogIPfsdGRPWaw2Q
+gzJIFxPkae/0xOj3bkkzn06tcZDq03S5F8b73kStfCxY/MX4iv0m/FtIqqiqiz3O7DWbmU1Sfds
VeX8Hx1q+x+210Ana5PTpBM4OGB/716aReLTFiQbqhVB/pLQREmGGuhGamD4KGzzQ/RmvDaGJnuu
WJR2DRa5i89QG2Wn721hZdAz60cAS6IghFDubK52tGp/vA/lrqfUsF2mzStTz5ld2tVJLSwsNAys
OJmeb/t1yUmozKIXjcPAn+qi6l/GrsmfIvA/xGUa6QM8D4d1uDUPaiQh5w+s7S1Ourp7xD1p/ccW
5tq/t+8Dg9Z94OJk5Z+wPv/eWBkcxDNL62nnyggOZd1/LaeeeHax6IBAyQMkXk0+L7uC7JBBJ681
IozEHfovfREPRP3h61C8pgiG4bkn0PP2FE/LcHtq+HtDd3HuJDrqTTcI0HSgSBTDiD/fTvVvzkCT
DVvgWygjBbQ0bPYRsKbDrdgH8uSyS/qAoMkYQE/nQr1wovHBfhi3k9VuSacPfySlDqehKL8WEtyS
xthVcmE5x7SFdjJYxp+jaZMWNMJG5UCgfcsh+NYyzj7jP4zrMEDTCAKi1J5vkMO2xvHmE4fq5pr1
RoZNvANgSwsZd/K/3+2m+Y8JCrJ33bIwEpsBU5jfiwiqFXoprRZdZptfL0+nYTN6fn7JZiamZPyQ
ViaRfby/XzQfhy1yb6wxCcJdq3R6Nmz9h3qmBLBRDnbZqfWz+lCQvByxYpWPLRKtU5oQ/zSN4Ubx
bOgX4ZJvzqTFVd9qulaM11Dgz9ZFQ2P6bWJwhnrSG17G0s/k0ZYMcsp/3aitbd2YyXsfQPGRYukl
0PDtajVkDm3wThGZp+um6LQNrOKItCUHmaMU0CqLrsnhbZsk/YnCivCcvuGHQ5FgHO0n4xBbTQkf
FO+VHC+wfPi7Pq1RgkmXwSKWQ2E18SNBg3h2LPEIyMVc6UoMf6tvcMHybuL4swabMMrum4I7pIu5
n8oQcLBvMphwUqCnGEvzczgWJMPRuJ5QV24NL8nX8TDlx8pFBaGqcs2hAeJl9qM5EijUmdarZZn7
TPT2ozpcF7GNxq1eow9ZMUWvnzyd2F6Ct5utLwWtNEuS7n3imCoe59TzDyyi3T3Mc6pCXCSrzIvT
LWCecUXSKsDDqSMbtutXN70/U6Z91MDh1somWHVoOw6GZB+2/nAUoGQ2QGAyPGVYpjlEmvvUNMIn
tyUrEQwhhogbUkGG4Fgi8BGs+tGxAaT+MHv4u3R55F6WwHzwxXnSoGAIskhW6gcy/yml74gyJwvF
Wq8qe4PV7CnnkzoroZKtqtsYR+rCdOZQGzopxJ5jXEHV7ghvsn86gLjsssq+BZgm1jGD5afWLQ+J
9HVn6UBecez0z+SpxPg+uNUYy9fvfT49tM5cr4WucdAg+HdfJ/5yNKJFu7MAh23IDX5wSxeeP3x7
2kDz3ecqXBJhucYuo8PsgjcR6clw/3nl++1TYLZ3Xcl0e/T0jpTGcDjCw7N3NqevyW235Lb6e7PI
rDdwBd/dJZvvm9YYX30UBI6VvzitfZOQah3LsgGDdWswH6+LclfqYX7qpHbaHHGx6QXRjQrnUjqA
8Fs8vxJ4s2NcWZGby8OIOXzbuq25+nxNXdnt0JxRLh8NPKVXeFHzvi9z93w7PP77+mP9PiQJApP5
LQ1XNhkqi9+RPrXvdovbL8FZ6GDcMqknC1wgc1YBPvjm05eveb2xCrwjWNrsdjerW7q3veaQ6fYv
klbtOC9G48OYpF3Qn4H8GJecQ8ZFOK9+7Zu3V+re+zqEJOYqqWXTBZdoIXSyn+TwTGTNzp8W71gn
+BOULFAJBbFZEidBUux+LOzyMHto0tz/WIv/gTfivaBGCHzXcl1VZv19N8xmsBS1hZiDIeHjXI7u
Rvfr/ljZ9owOYEGybvSvYaHZrJY6bEP5ugC3R9zLjLKxKlEk3HR+Da353FkO3ZzWBJoXC6HW5qrV
7Pqr17KOgeKgKnMldCZxBC0EL9lhYRaoluKUNDleiwojIcIAb43nda8ly84M0OTZD4sAWpt+6Ia6
fsM+5Z4XnQIGtY35dOslZkWFR8vJxDVeTNof5GKUbVFezTRfxcL/qYg05DwjN0yZALZThZYah//D
mLgp9IpkjXArflAvqQe7r4g1dqZq8/ma+pE8MY5g86uLel1nkmRNwXB1h2laGZknPrKMQ26f9tk9
vFr9HqwfB3qQ6j0ItT8J7r5kKJPf9M6Zdz2RjXpLfNVnH8uWe0dqFl8DX9AcwPt85NlHZtmevkm8
H2NX2BeSK81xL5j7c5rBl4mIT7tqSfMfvXPT/713DuKF2bdjIXYMdIPq/O/fjpHkmKydM2y2IfZ0
xahIi/Cn41QyrYdglrI0om0ZtG9e4wwXONkBEKvGfrP5Itk5LnD0mN2zT5kIroarCZghRA7ABC52
GdsJf73++ROfV1n1s3axyN1gdRYcQTxpl16aazN7mB7b/12hIfn1WuTU32rGxyiWMb8t/WSdbtuk
3lfvsLPrPRkQBvpptyb0misHtqFchd38kcFx+G7m1HR/08Yss41VDtCJGVo1B6XwfOtw3JpvFjPA
m9w1yjiZKn8bRuyNMw3ZW9HP9TF0RxYZsA38xVHlbiKnq/YAwazr4i2M90LfpK8m3Xa6dg678Emj
eBpWvWyPYi9ozi0d8qlGUNaR5PU+zNl2ciosA/ocr+da6/b2QM9T7c1LZnf7nJ4LlkR5vMdsirCu
zZ4HM4E8MBfkYGXzmzbVgjAmf3k0k+ZrVAT1eyWyYRuNkwbLqTI2hpreR0thH4qC/h6y6ydVC+QR
2dRpRMdd1zSo992J0EbvyVzs8LGaIZkCc3tzfZCwt4YvPmxKo6mmx/U/Ul+VVNZTZeqEmoUuPju/
JTiu+nVVdQYfWUaAjqx7mepKgja5oN1kXujTTGuTzWmjRtnqIRHON1Rkyzl3+2EbFMy++Y1pDFpD
+UAdN9/hHPJX7cBfmXBWnE2ys9oDCiSV11ynGj69OZHJMoZFazjoNBACDDRYefNmG8olZeFvv0Eg
5uzYN8pTLAZtrTZMSc7EtadPx6AmtyFLRAs63U1PJYq/lTKemdwh26iu/bU6kXcEwW2bPtFhqRnv
cxDqO89MOdFbQ/GyjOPyiPp9Y/qDB4U3XSvHOFVVfdU1ogWmhlxR4JDf8s54Vd1MV9CutfrBhLvL
SD/R7XEHki7daGM2P/92VRLmZBlCv/D+P4wSkk4OCkpSsyReHVRRarsa/q4Etgi/xRUwFo4j3yN8
3nCoi7SunQ8L4SGWFT5lfeUwQcxbXDY5HXXk3oSdPRrl8l7GQ3xWjZLSydLVzI5+WMCAQksJj+M8
dddExit7ZG7KJbE2vS8YUcenQYnzUZNp6BNuvNtAlJLFg0QhLivcTuXVCKPudXAKQtiow4M2Xxum
v1G/PiVsdFW/eYNsdGfOAf4buR+rB+IKf125dL8zV7vc/lbKAageKjNZ9pZX/3CZFW1aThIEJgC2
X+laX11vl3QhgQizBcQ0yDaxCTr/mHsPTsCkh4zIjuQmplhWZV7NLAbKOv2iNrnpo9YAZ1WYXsT3
Dj5Xfr26sB/SghzP/6hw/tkBQNyqyhy2dZ0uwG9z5aFpraIQhXXSKsPeTlNZbuz51evqdDcqV5Xh
/syddN6oZqudY2m1gvwcz1b5MRvdMcUfvHOk17deuvSxih1SSZ4c78lT9r9+0A5LNxvbsQyWFyMz
rqySP72uoekWWiRURi6aKMcKum1rduHXwN66nXHIy7j6CjA03U0VYJuszb6UHSJ5tT74VlasyCNZ
yEFsCQQmAfg8uuE2lEY87FwNSm23vy5N8RBlQ/in4CINwkBdMBMbSFAgCrQ31oljTogZkEsj5JT6
uMkjEDkjEQLoqr2mCd+dU7IRNnMKhDt0ckRboOZxk3QVGeSdwbe3sd60AN1MF/kvvJlAcnQEp00S
sKUZw/gyxs1dr7vdanZ97b7z82YvovFe1XeZbaIYrvT7PiL/B+w3nep0Ke87wnCUiExYorygTcZw
JokVJkMTTqnLcFZHnTksaQRbQ48aRy7ilRkXW1SnJCv1pvdc2a22jk6tYbd7YXCbr/yiWjZKTruE
nn5g+Nbv2GpCOYYjiDHLg03lmbQbrUDOb6b+6GqZ/9A3/p3rFOlbSveHZRTqgSbwQxuvVVZlHyKy
UnT42FBth0gmsMHKOmB50cV2K6TMSSIuqBf0UxYNBkP+pX0I8fZvOq3r3sBcfO8XG0GKUXWHKdqT
GoF/h4ug1Wr8m3ZAA21Pn957Q2XGsOQvP5Ijb5OY0xhCjPwANZKDCAqrLX4fPtpb2xRphnLRN6L/
1gLofvFi5w2fb/pMgrm3MpJZv5sIbn1YmNZwyrdZ1oBaMC5o9YPIJT1BNnOLBMG6t4BpVHSDNszY
6aPJPTrEdK8Lm8SrVN7GZoexE/fQ5iZPIgNx3OZ+eHOoGyAeLz67juFh5lOS6AKwM0jDkWFk9GNO
2gfOqNabOYaoCdD0bRSzo9BgRCbMMEhJS3cKR6gexkSDMqot+bGRw5AqcZdVgqp0pQZiY0iLZ9KF
vVdPi8ou7qu6PqglnaSIbZcSzaLcTEs+nwJDc54cPY+eNL29GwyCw+hVwbyXkzzPqMWaUchLg0ni
TAA8XQDd9z5EScrOeBzLdHhS60A5xhpNiYVDoV18N1LmHxtDEidvGhvULWQgCI9xTEBTXeFiQ3Mq
7tMccUfJfj5jpFkrXh0UguGQWjIuCoLEZQrn5gBZornERh1vvcTZKTtn5JLQ6DVuu+thmktJ7EA8
tAGjHyQ80MWWIT0Rb4VWkG28EPiMf+zamHTEV0SEXm6tAD3Sxid05caBXRt0Tep+V6ThMTalvHqc
r+p9in+Elgt+Cro274bs8eNn2TWlBfmjR0vuTuIjh+V/iht/3gGkCF4ssAKJ6TnHrkPQAvMj2jQz
CI9CJw06ho2xjqPAgm/kmvtSziqY1yD1Djo66GX14yY5cxP3Kp/VZoQ8Zx6tfZJgAfJy73s8ZC+E
c2pfEIrdT6QYk5BkmLeP1agzGvezAam7qqOXju8DPFGMNUZh4r1hOqMsw+ohF+Ktayybc4eXrnri
vK76WOO+iGzvMC18Q5dRi24Y93Hu/mg64Jd1Z30vhN8flWyf0RuKXcAg29jx//SDKjygEsv+o23t
qL7f35TVhs38xkGl4zmm5dvSY/kXzVtvNXW3tPVywtf8fR7i6Vzpy7JWpG2rxR6ZZ9bX0DfCrSE9
z5WVeavBx6oPf127kMbFamkmZXxSzllRLfV5zAlWDozsW1sAh5A1g2GhcMns+9s+iFNg2bhdGq8/
bb/qqh/KL5ahHW48QJKd0AbK8ZgCBTJsqrauNRdbEh5DEMTpcK2SJH4hxfE8zl79PrcDn4RhESkz
CmqRJaDnF3dn2FvOl2XG/sSo/z1sjQqCdBLtWJZxck/Dsne7hPJfzf+BQLN0wzg3HbNZF4Po0dYR
hjMWRNdFEL+OQRcP9344nipDGwCyjObT55UEkPgtgbKOnGlB6wuxxrMzr9Tz0uV+k6zDBdPE/4Cx
zZRXB2wYw0rxY918RnsjLQ9zwlnbabTTkprBVo8Sb9/RC8JUZCYfJGKQKVnfpQvfLtVBifykB4sf
Rzva/cUzbi7152W+/Q3rFLAc+X8MMbKcRt/+oibBiC5OYxSAcw3yZOP6koAWzsFuzMPq2Ac6HC1p
GZndZdkvUUmq89D655C1+5eXxMjrkpRACvoK6RbMR366CmbroKRFScbMKNI64AcRCp2l4wuh2hmO
xerKEPSA/F3fpDTL96q2JojSwOHM07hz75o8JUhQtkNbnOprWy+dY7M09WPVZQ/q+BKJUt9Y3lUd
PVXVMspDqGjg+cX0QbYF2aB36l9IzH+Yejt1XKTonnssop0d6/vIqvN9TrDxBy8vs2+turGG+0G5
ebDrqXzMC459RauNfwY5+CqXEJthBLepM1xOfGIQvPTJIi77qHoKRQT5zdcHbauA+aEzv7mTXh6V
wEw9dI4ASiSPwFEyVke1ozTebO560+AblT7ppTZeQDR1T0vMF7jy3D+beOierDYztzZ2ZBr4ICjy
sQn3ttLdZuMlQYG7Kg1GUKEd1Ke+0MSDR+bmyiq0aT/EuniY8dQ8IC6GSNhvVdhON8/ipAeO2LTI
IVJJq/W1ucK94NrPOgNqFI1a+WYC9d93TqWt9X7p95pWZnekikkJYm9P1V4bmpiQ6Mq6OLVpf0FC
vqq86Y+6DLOrnYIruO3gFhqQLapH5GhzbB7VvqvpznC8lRfx9EPVRIltrb18zj+cIH6Me4C9qaid
Rw4LQL0064vXN97Jz1z7xSm0i/pAG2wBWFzi/e1PupmgapbmlfJQqSJPFX6tqTP5MM2SQCk4OLRW
zrdxeQjw8Hj7NQ2z4syrttuuJ7O9nQp8l3KrEyPSD8smb1cxcaLRY+8FodfK03ZTa84ucNp5q8RO
S1q4O08+lfonbLfBlXyR+BzS8Ea1V80fpRnfaR25ApWJ84YKu6bY8rmBZgKGoyz8UQ1ilpU3r5vE
w3kj7NplsN2tFs7WKhA54mry1uumhyEpuQ9z1/Zbs/fDY3JS7oWwHZINWxegKWqlTR5p+velz+hv
KkvXmMTscZzk1ZuI6+A16eAHEr3Urx05DVT0HrNEaJK1/bJCGvPx6T6Lqn7nEkP8iI7ihW5qda9s
bGWWvGgNQ0x6vTv106pEK4n1vukG0CCDDPx/3YMR35OQgX7HNuE70qrZUbaWT0N8MnHGkUqMTTot
62Dn5b6xbR2NQwTRiEhgrOFeFZo3Vo7gQz+qZWdmJL2j5KhPeU7ssQESZu26BotuEsxihYOJUEPl
rHdtWmi1QGmHjbc4+eNc3Q2Oa1Aq0qgyasLiOm94DOMmuZGr594IrpPR7CY9fYF5lFzV3WuWOppb
HXmDXPHUL+GVVoq6I0D5FqSPhYH50l/o5GRQK8+5h+XY7gd9N7Y1qR1xyNcqJwzNpE267btgunTm
YF9KdtltLQwSqOF182C+VN0Q/FGhE64yDC+gMqPTEkXhsfL1U+TSOjEt4tw5Q5DhZ4zxJU+XZK3m
jYZYxFZMrBmdIb7dbPNtzhfn/yX2N2F9mA4HUEl3xeLXx3JOX02qvD+g7Ny8tV7qIczQ8L8GRhuR
KU1rhzk2++fIIW/rK5VHFOT72tK9TSxmTku12yRbofvNpip0/dw42U+lDXeTltNc7c8P2fQjsGvt
DxMQxtpvyUvr+83INOc+bSN596CgBAV9vsmPSg5pK99yL2qDuzmy+LzloF8qhNAk43ZoDdCVyDxC
K8mvGNpUgRJYETdTC+ULC9EWt2b7wtQXhpzDfT6E1pfO9n/asSjua8JLAIGZJ1WaeJcpGP0LNYU4
BZMOa1Zil33CsHOmUXDDXQxwWrWO0YLU+qsKwbD0GV2fMb1pHCf3vgvix5tEu535C01BZtPv6L1N
M41bIkutNzeuKgaqMiGkqehPOyj/hoQh0hw2/BbcVWv6D4R5jFhA1aheX8gDXOKuPPW2PxJvb6b/
YYkwnH8Mbhhw2A6DChu9j1TN/70+jHOjYse1/dPYMQnxZxa7RLKwCnd8ZlfuTkNpFaA3kahqCE4O
ul2Nz01b7+JIPx5UOpQvQflB8oWvX8/kIX22aW04hf6Erdl8yUNBGokmhpNpx+l9Hfpk3VXTtxwU
ItmM39MBUbLA/ncYBksDnJ++5KOTXNUXqJNHxywZ/qgYOl70cul30C4RycqxA65suLNBWpzJdroh
BjMRrt2gmyQpwtootlFbSftuaUY79dRpjBJOZfCivlq3Iq3VNhV2uStwV07G6C1qGLU4z1WRhooc
DkEtzPVNPAT1igznLg+Qz5kzjXfbv13F8rXFEjPWfCaeIgrx3XrR7iZ1DeafSe4Ck1NwA6rSnpz0
EvB1ucTXKMZvVw2Bu/sl9W1xrOKBvP0f0YPe2FF4wJoNsCh/M44+4V1t+s2GrOGn3RKv5NWUNO77
kJneYZGCpFkKktSDBU1tU4dUKX5uT/t+drzb2dzKnn9B7lAJlVLr5Q9l/2gDRUDFxQhZs7xxIwRN
31Xch/QeOnpsn5FlDrpUFiPKKbUP+0A6nTh7tbS+eG2xCgNQcH0u5f4ZB2stiO/Gqk/fRNhz9M11
ll3ZXlji+ZXUWiIKctxBdVTfmX3ov6clBNfS8RjiG0vL0RxzOTmR14W7zOjHsV8tGJIu6qHyZ9Bp
lfmhvhvtnAzXeeQNbSVwhaScewj53jaS1ca/dwbVEepvRyxHt3zT9fhiwP+wfm8MklGhJ6lnTWcW
B1GV4Rmkhv/mwzGU6Ua6N3YHNoWV5bWErXmyDVzZJ0gI3cULRhxemQHQyrYqgmv97HnBfwCWssoh
n8kMWHlVcSirfIKZEaLQ1lnQuty2XCLpV1OX4mOVSo6+MeOTN3TJrU/eTj4iiSXVNk3VoQFlC1zN
HTLixtYO9LKix9GAF2VKW4FIvXdKVOO5oDA8Rl0X7erXf3+fbrkdf3uj3ADzJ81Tj06q4/w++kpL
6/8YO6/lyJEs2/5KW72jBw6Nsal+CC0ZQc3MF1gKJrSGQ339XUCwO6uy7q25ZmVhochiRgBwP+fs
vbZB1qaZHH0scs+qqRDuIWL/Zb6XG6Vye26+57vqkojjL3NVyu4TDlrlTLnPFKlkQtXHdDSMBR/0
6bZkYJaOKKEQQ8C/0rbzQTD3iqnw4kOqh4/zbn3enxtT0JXLpATRhYPTvB2pDxz4Xd4wqkDTGMoS
MdCvf1b9mE6FI2n0SOcQDFA6RjuonqvB+ebbRCzmLF5BCG4oHCwKSzu48+pgeBBF/TQ/T8ckW0dt
KKkgXOeZ75qLmssktu8fmQaW910dPMypXQOl116G4l7DC0BRyQEUGhVhnXXYn2dU2E2pepuP6eET
87edP3bKce6o9V2HJCRSSnxJ2V1lCwy9nSJfsupxtvVVqmYxqgD43qcQ2NvJCHXbURMSM6U7C/dQ
ltHdrMu4kW4TqgkU7/Eq1cSSjgEXAjX1+o2IvdMNMTkxHNqsZalDVUtgNRnA3hQ5lquhsxky2W7m
Ph2Zc90i0UiGK4MKBypNuHq6aZ3h1RyNbHnjOSaq/dm2ZX7NnR5Qesautp6QHmEUglIHVaSEzVVX
OnW6XGskodfBV7UKt/kUlFaYebltK+tzF7rFXcXpjxz1USIpP99GIX3IsFQdWgFMrm2ADsA61jwb
nmZWOBfDMsSSNisg4r8/9vW/qDEt16b7rAqCHrhI/CrPckhbUIjkgr6bOv23sWiXtWdRsgruGUHH
92112dLz9RdHOPFzFiQ6SZ0dw48qtJe3b7vLhXkqGPSySjMAz7hX1M3Hvdtz06vZ/Nyf3+cjuFu0
CimhaVa3i7lRFhX4feK6vfz9P9X4i5zdBvHKPJXxNsul+NV/F6gAkHLdaY/0PO19ShawMyfJprXq
wjzGOcXQH94Gqod06uVjlH4y4Xqc1LxX2J07e0UjNG9kG39hiAiNoLTHg+zkI9TLj6dCP79y3nMy
ghg+D2xwuIzhGBMtIStKzhUwU/SrJxSMK/QnT9T63ans4mI9VJX62nr21aFV31Frv4FHw4kXZz8G
p9llVhY+/f0HYv5FHUnnjcabSf/dZJn49bLHBiz1uPD1xwIS9YJSm5321DXz7H7fUwG8Vq7zue7x
4EyrZONEO/QzD4OI6vvIrMTBLtwfs3RNz8xw37fVJjbIkf5Jk5/vpVlEB0w04XqwbKtcm63u7/TB
HiheawzsI0A6ZQLSOVqrbpHq2FN6GD0DWY5wSFVz35eF9sxx2WKHm+7u/KyCcujmoIWnnfp8TfXl
sA/rUD/OF1evGPAn+uF46Bh4WBMaVh3rR7gL0Wtq9x1xS/WPv/84nf/Lx2kzh7MEEGuUjr+KTQG2
IT+njXi4kceMRvVW+iCgNMWMReawQxHpbyHb9SvCb/ShcaVbW3bByW5QOuTyFD4bz0mKx0AI5RLE
OZvZoXgkCKF4zGTDBd16VSy3OBV6fMgrbIgLIVhGA+qS1SyQ9LLxwLgjO/uKlIfa1hryH7hW835v
7NXXOKP/KLX+MKNRq9Y0VyGcIiUm65pU1zCoH/ow8+7NOvreEvi9YTkwURf23qmR1BrzvWq6N2PZ
zZj4NqgOABFpLrxRI/P9GrbYZR7o/2TMqrUn3BeXjsFJTt1MCg//zu7DY9l6JI73gGdtXZByAT/r
1c7IDhelWm3T6SEMd4jlovaJxQT8aXvOQJkartRJI+hTmD1Oj2YlKF+Jf1f7Loxynb7DHB6XSeEc
bxfXv/+isepSe/xpv2BbQlOFg0pAQ1r8K7K8H4DkKBqTb96U77kQjg9tE8Cwit0NrKF642Blnzgn
lds9q4wDXyEKrEElDK9113wrctw9eg3Rb0Jz136cTumo5Dc7rPdDh8jPn6ZQpaaCbZjIkrfq0hDu
XkHMdoOMWKa4cH1On5D550e7jR4K1XtMphNwvokn7LlXoaK8/XTTaPD5SYfYaC0DsJ9VBlqWD/Il
dDNmseSNLW8ACoAGzEXJtgymaJNJoyodzV80Y806OsYbJyi++MSLHyqYDkcPWcjR8LX9kNTGroSN
88F8VrMuvJ8HbmGUXXWP6NasN782tLPWodMQtWwqmbcIdcK3BKC0+eyHc36VltGf+tD7nqhFgFNG
4d8oh+G+Ad+neRKEv7AOtyVIc0akpROBGH+Achx1deGZutGtaJX6cHGFss6SAzFVykOQYznwEeLm
Td4ySHSDo6kxpAsL3XvFsEwGDW5Q3NHALTSSy+nnUwwAOTt4bo6ycm7KTzdeRnYtcNxjRjpyVurF
FibBVjR4yjO1uI/RbtK1UV7G1B2OWBwYEmmh/yoUNdr6Ekqk18jgIXKLL/nYbwJDHz7j6alWDTKj
AWvkC8KVTdgxnrwdxfDIOIimIyOrHJOUkamPmxWodjzjdaZnjZFnLv/+YNd/XTUdV7BKQBBk9KRC
vPzFUp36HsBzqzX3ZCN9cgsktmMbho+SRHaGxONiVtwQR0bxQPtp5UaO2AEBO6CYte6Ia/fWhYdI
a+sDwgIbrI5nMkd/0OT8oWj913nc2A6xc5geFcykg2k4rTj9V0ULDKIQkpgxveWcYGkoi6Rkn/X3
/0ACwn45myeyjyvY/diCnZA+BxT8YRIluRJBj0wCnDw2ZY9pAdEdHaCGapLJNbP4fu2jlrzWzmgt
6QosZ9Lt3NBJg7bYcq0rNqNqo2QXYXDm+slUsgrQ8CZm3Kz0lNDFhWXI7Dg/bs1Uv51+vh+KjY3s
i1mX6W4Mk3SNGRrG/MFZjilD01QWrz+PONP6WiScTGYtcZREnTjWTtkvLT029j2xwgMCjcFMcaXk
vvJu4ppsMv0kyIijVYu4qkp8pEYTZ023G7b6EXt+3MpAPoIJVkNyz7RQ2oH+zU7V+tkatM8ZtIHD
XJfMFUrBpn9nIn9GjLEc8jKe5HX6IcocVBOG5MTCn/klyjBgTWw6N2mx2SiZvfO9lsjIKQPXMKec
INElVEodngmDc7sBM0SOMFjD+S2jQHJPd0Eu5p1HNLBNEI2ztNpI3GTqKWAV4E17R/Xa17xR3/O4
bJGbWNq1sMPbjw1NpZ2sOCoWtmR+jmAzXM+en9nuU6Qvg2cG13khdFSr2YwmQ4eWAKG5s+pUcU2I
K9T02SGTHVTEz3dZGmZcIlnrOmF8skg6/Mp5Yy6hu+4DRdTn2dVIqMAzFqr++J+nb9zNWFUAIZFS
JIyXgHCKjUpbeG122X5m5802xAxQAi4OhUrAMHNv+dO1qptTq0spV0zY4Z9Eur7tvg74QAiochfd
UAwsiCyNszYxI7p4nlRFhKv0FdK4yIiBvjpo8Rm0RHdeWfODfTsGy7LVcMxZITYlH3xsNyHSZ30t
eH5IQ/ZSmGSpOTPgvh0csaKSZIZBOjSpJyUkvYi+dpqQsxMwTzhr4Hp9/DArozTbjVG6weNYAw/3
8mdYSU9zpYypu7gkWfSkVA0kyiRyv7a5oy/NbgI/MsJBEReh/UP40MpNxE5i0cT2V73K+udscPKN
OyrhIY2EvDW9S1lHqzEsEfXZ9gKmC2NOmT+ksVQWbPr0rx3Dflcb1EOktGSPD/QOB6kU+6gOrQ8v
JJ3Ys1BL96twN+NYlwfaSvrz9PsM4ddfc7/dO11orMHudZRpjIE2ljUWe3pMnWOjigkMPJhkB58Y
lLlfHTfN93JS3oEFvchAkBYVVyjIoFdbE/reL9WNU+fW0VXLiild+zTbMecBBdFzLsizsUSXEN/J
0XQPqBRoSmcZZibNekxQ3OMZp1dsoCBgOiUDHNCu3FF3i32uOGt7evTzbQpX5oWp5e1BsSIkga5/
Mskvj7o2eM8xocNCASxM0P2ir1la4U44X126m+eZ92fZuFgRIpwy5qda0g3XGZMRj4q9Iz/LXxVQ
Rr4OzcGoyDvjeIlIjpcO+ewwM6RRp/u26uyVyKJvhaNET1Vr80hhYjWFQUi/Z/zhp0tFG6qjDcO4
W/gD15DAR8haM3EmGbF6L+CFy3B486Fg0zDywruWES3bJ0Cxwio3edmn+y7ydmQM4E8lTlDfFoje
l8An4hMxl8PVFg1tggnGB5p9a8mB47gtGIPPf0fSkUKVtj3xnJZXMtRycZgiEIFbQ39sKs5VuLkr
AWn95fazUeR9GS12NHPHgAF8figlkOTCbc6A22Jhksk5KweRhYCxUvOQYCizIW27/qrkcu9nqXwZ
tPrfT89v6PSdgoDj4fb2ri8fqdAIPkzv5vVyvlEznIqVR5e11nNG/4254xhwFnbtb22pNwxpqynB
zlonMl/QtWwfVP/Tzyxnrk+CQBxTZ9qRVzSHJtiIrtG4sPNseythJKDiNSIB5JxsctcYwosH8mM3
Ve4iy8UduZl32n5aqlDZ0/1ciOVM0OmW23Jd65dRdCi2IvOzGJr2SVNKkiosl2QGM1w4bQOrx0DK
UreRuenijuapjaZKVzIOhXpCoABLvo1Gh2Q46VoyLNH3mNCb/foSvPQRrbkoTLeAU9Ij/q2A7ytF
eBc1FTzPgcSwvme3GSDdneW1fvD9xpJVyhIEUTacBlJfb8M/6o5+a4is3ww0o9it6/1u8OHAm7Am
9rlpBEtTaczHTg/Mx2TDBN/hjwwq0n6N/JgE+aNP96lsfZwh00iUpnrBTL013l3gHmfRbbK+vdiR
tPazLiCw6/6IPfFFqhkpv5MMwA7Je7UMciV+1tBW3Xqn22dwa9FblqzAkU1bZq8wjr6BZD+OSXZe
2Lm/s2T0Q6KbOswTUdM0+ZJpdhs4SrbzTHW+MfQiXs7PzdpdW4Z3OOuQ306fq10mnF7T7rLCxrGH
vBwtqdRK3MXElViDUu0r9nrLujV3sYVVzogCjFtV9WO6owv2LjNENErIDIHsylSgGemBjoWNvanE
r8t2Ktjm0TP8ZIVhCyuISJkleAoOODdWX1xP3zqhb30v7OLLgJQYKb6b5RfG/+UiU62UCUpASTzd
y0r/jeHeA9f18WgYU7mtO/lnJeiWpvZUjCUmvcotFklvbdUga3cO2uGDaHVzezOGD0Z5ss2AVDAv
wNKEJvRi5a7BZsMTRwUfzqpAGZY3tvms1Lo8MwUzFjaSkuWtsGoNJzvWFX/4/7L1xhz6y87U1Wzd
pF/lIlXFuzTvXP+wM2Vn0RPylRC6YOvhoc/hL5fDnR929/4Qhd9M6+AHKYW6TuiF1WTj1YoKd58W
qrnRXOld81jZ+j2hUwyqx0/zvTxUh9u94D/Pza/2GMv+8D4iwL8BXBBH26Va7TWzXFZTQDHWF/jh
ZpafO0V1cMh6EL9T2Ne+p7wkJqgZXQG/MT9sIdnuLOFBLJ5elZhnVghtvjdV5C6bFAgs5tt6FUQa
bddJS01KHQ9bu9yK8XticalBGNnQFy2j7BaOjl6xv5JRxt6ajL5FpzNgmhPPZw7iTD8sa/T0cRxW
m/kFl1NskWFSBQZGbE6EEWinR3365Bidj4M2R1M/PcwM45OowrzHG1I/YPOqTp7NKGS+50z3KuYH
61IJOwUyS3/Q6kyelf5uTsjtGg+joyXlctaMQVHT4Juk4ypK23h/i4LQfAEyfJpflgH9Ra0aoEAh
S3xs/bq5p+u/iHDLExCnd48WMrblWPvR7ffN1JKUlLEPDIZwOAaz0khQWkJSCEYdsVFHpILtJnLb
ZoG2rtPaW8syYfQ9kU3muW3gJh/PhaQpL4icR/OAbulm2Ptp02sCfdt4TX6Yn4oqjNlZD78kGGvS
XP204epIYULPfNpn+cWh60b6NU34oKaSyXyyVHqNrL3Aq45KppsvLqPK2XqShFZOL1NhU6AUDnnC
nbrubV2/pujyjlHnPCkKVuB1NB1DWOYuqhMSJ1CV9UqZUg5kK73jfG/OO9DGZjwGiBQoST6oQ1zV
6ovIE5hyqknT69/dRZG5HSIB4knyESWrpuViPb86SpL2yEbf39oQAMK0E4fw1eqW0Tj2XwK7IFkx
dppD0tf6g+1VP+I6QTbSIAHra9IPra5+yxPg0Aja7TusPdpeU1jMgqF+q5OatWI2ClSExOiApDd2
HfcQyia4EhTwhdm42R1guPjVICxlUg6jbCKeCyQrJVaonxOWwZWhR+Ungi0PpMqqmyxNDZgazBhh
dNa3QeP8UCXPc4EtZeGFtXbMm656aXOMJHA5P/VW7e+UAZJ+UOO8UZVCXSWwIm0Aq68VI+otxKJq
S1Zs92bU2GAm/7qU6rjqylA9Dg0CtV6PQdwHHkt/h1D0xt4Y4CGdtEDHS9ymI5+F8JgZUkvrSfYS
gycmF/w/I9/cQ7hXK+Ix7GociFwUdrMEX8vHR3AVaB18DobNx7IfFf6BOTIVEmF79eSTmllSuE9r
lFI0UeaNl9fHYlVXdb+2girYJ7CBFz9fwD3Qr4nPMy6orhYM6eILBR9s3FHFRjOQzGfLwjnIoupe
oRii09EgLldgSDwCtu+NODmo03hvMBncAEXGsKVC8BNCWt/Xhdma31uS1rkMLmc/vVMxPg88tT7e
jEMDqO3WK09VF+TLrO/Clekk+mdVZ5MRY0sm6fkURzVtWWNCxbEBnqqDmw6aTVy3UYnPuK39tbDG
ozNZOG8zqVwZU1Y2aR1ttm4739atY8dGc+cq69ZoNaqXYdtrsTkNWfVnb+i3JHsTfG+OB43uRgC6
9ZFxVbHSS9Lv0O378KfU7JpIEpVo37ZrTSTqp5pLFU6zfmWWNTBMPwZYkDWujaFYQ7UwubeaIC0u
QckBVnCZSvyueUJ2X0wAjKYCSA9ZQj27tfVBnAg6xvXYdPKFEaRHGwHUrWhHKuocdZPOb0puEwi+
ylkQ0Hi+URiQtx89lRDcRvLtT1EWCiv+ZcijRUr1aiR58VhNHmW9auHzO/nj3EWoCAZZmojgxCKo
ERnSuv08yzt1o3nrLE6xXHlUKl15KfHBq2CPHv3CIX+RqHGpxv6rq2ftuZQukjxVuo9Wh/JCTRw0
WHl/9G2N88u2zzm0JCbmWR0cIapCvgFO8JqI8sMlHOcTJHhQnCXORX0F1cCAI41Y3PZaiBFDfwLS
d5dbQn6PCNie7+RWvpno7EmsJdcZbR6iT1WjKsG/ijCnmV0j0oPS7kuArLoVb71MaK8Y22Fajka6
AyIXbW3X6JfJaHmrmHr8PPiknyXoidcpXJ4NKcdyNzl4EUAOn2dT72zvZQuN99UFHJO4GnAMLTnP
zYGBpJOjpRjWYiakzzc5Pt6jcEb6/Kg10egLeF91eSOLBqlYtZ5Gm6a6T9jURRSs18RH9mqiUn4c
U0jgHGyfaM02GA298EEpm3FT1IhrXJUE9m541cD1rWY9WVmltAIbozjND6eTnbzsdtm2ekWaiZLj
kmmqT/M9kdgf9+bnOo1Yzkj9zJrW3rejaM4MxnAbTf9u1cbW5Pfpokz8am9FpXMJTQ3Vc6oVn9qG
oz/VIdNqnd/f3TqyWWrLZZmA7BBakqN0tC+yy65Fqn+IawvYX2ed3K3b7NYIcwvlIF3Fpu3EtYtx
MTIXz2hYKMNq9hC2mqddTWSS1eAdDNP/jv7OfPRV0a2jXLHXMzXcgFS9venoygi2UCjBaNxkwZBc
wq0tHNwHk7ZCRMM3PyEft1MJ8VTA3qxmL+uc71KmLfxByxb7UI3pWfpaox6LinRt1WOqxop28e1s
A1biMLsUynzHvNb9hmk8WjqjLleJiYp6CBwTha/xCanD8DaOEUGhXb0dRh1wgm8ON9J5nEx5OD5H
KMPXyCvGleOxEhluUF56s8AoMfNb+zH9HHj2i5aW2XXGHs03NWHaXJhcljZiFiL9BF+SRHPPztYK
hodXJauvpUxZdfSUcVFo3MlEN+6Ez3bBwAiXVxbsyq5bt+FgcMr7FJPkdXTI8MyyLXe3hu+M78/s
8as3GPHJjNuPG2AaMU0dnnP0fnurRdxy/OZ5CErn66zlGnRWZ0RZLvVrl7rr/+fvqEKxlIM53JWQ
TxZ0PEDAtsaJ3sHDzJ/N6gj4fap9me74KuoG1L/6fmbT1fnKJqz1WqLRXit+0e9RWBC5ME7eyyN6
v/r+VtXEJjHQSF7on1Rw6Ao+n74O4AI1aFeNLPjRDM5X6vHuoFVVsXDL1L2ofqBsHPoty/khGhT3
Mt/rDOh78bTh1tOquLO9fjsmqXued5ZqXykLLj5IZA39y7wxRGOW7n0HkjBzueI1toiWllhSdkZE
3a+annkHDvWt9rryKojOeJKEBfRRgWfK+4CJu7FeHhGyAdsMxk2LzOtohHI4zvd+3jB60VaeDP6X
WS6+0b+UXo5uGjoCKsPEC6z+4oZv8AgwDyFb++ab6CxYw2pO+znoQ7rRSE6Xtx5J3oXadt6fF0Zy
YB/gH8garVb6MJgro2pemBc3x4xQjZtClY0bXE83IzjAZt5Pd2n+FIOcp/D6v8IXH/ZZkqWg1RVv
L1v3m5wU9f0koR9nHT1K3VpLLNRa7UF0YXjJa2YUSluFpxKQ6NmKLPyq6p3WoTzuppMSekKPBrpV
jy2MWAhCpHDkRGkvEfglLx/33m+qvql+e4y94rMZ1P0TsiB1hZh7X0el+RIm8W3SGxVBv5f5JhuF
eh5D/cfcVimmRz2P5uYDU6BwqQa+edQCcZxV3ch7zVWkYuej4HU3VVPmNERdQZ658hDVtr9ENkK3
YtJo11nRwzb3ckSnvrYyYYsmSkpw1sSU7qYbo/SYabTWQxTH8d5E1LiOBt3cOH4FnyZR1amd3N/p
outPjB7vwwYOhwVdej8GOJ3REsFgLOsWU2PRrXtdR5GdNcfY6b+w6S1XhJdUq7Iudpi7qkM7tcVd
axBbc7JfS8ec2oQgxBwyKCkg0KfS2+Cc68qLHSPIL8fxMgI1OPuy/0zrisykVJ1cSnwhiNrSutz+
/SjLmXLn/jSXRuU3HbCGgJCgOb+i1QjYbWr0We4hCRJnXWTqAgxa/l7BdWV5qO0n6H/VJjMU0pEG
mwMIDsQqN53+jVztO7In8nerqc/o5823oGiHVYjB6s62oWOBdS0Pug6XZupoMxfvr1FLpNCkGrRa
dv6DXzGdVLGWM1BOt7exbIHNBBlG12r7yMTiXscJL3dynTuluJK2s2wLxlVOVe41aSf7dkIK/rwR
ghzClpJ/CYglueRVCgSoiOsFq2fC3pAG9sKvCOEwan5seg6+Tbp39HbAgzpUl0ER77PGeRCNsR2F
1NZigha4eB8XeVS5q6FIcFo2pGo7Hhhe+OzPf/7JrEzxXpqqth7tMNum5RCvXEtPdC6Iq9xN4Q8G
dkDhI6iGXDN60Mqu36eCOYsFLf9hfi7oUlhjph5sTKszdn//tQvt1xmtyzXKVac5pqbqxl+UJ10j
Eti5jvvBv6BXF54Ucopsx7DPImjclRILYxMMg8L4D0fNrGFGZHKq5pgnIptXrVsgAhm8Ym3iKXgu
3fDj4bzzxiv+76gy2Knjogfri2KISWIC/WxnKHyTyDruadRoN6q5RSqI5NhQi/xLlhB7DP1cu9SK
wii3Q7cR5v7wQI4o+V+JH++RoKpPNezPuTnPRhUPqMz7y+g9sWMmU3lqFzEXgkHg4n2w0vKToofx
ca4GmTnYzO+9cDkjlV2lshe3Akkzk828PUXQjpcc2/ZmwGewHDtEN3CsaA2ZdXWfxm15SGNyvH0N
eDImFGna8rFyCvTwIqfpMT1sh3A4YcP6fHuEcedRD4YXOSHnE4q7rTGm7ZORQjHD0Gigk+MhY6x8
V7HNXc6vamoFxz5L4AF0Ct1sq7Gwjuv2viz6ZBvQcd3VKsNYqVstqoOgYrbHpyzdpjvlCPJvD4tG
37VVOtw8AgRT4yA2+5yBCYp9KyXla7LzO6U02LAPlxBPMS21aaYtRP7QCb9/BqS+nzUqFB3+Godm
ebBpXMyH5n996//bf0fpmAw+5cy//ofH3/KCLCU/aH55+K+nPOW//5l+5j/v+fNP/OscfqvQC/9o
/vZd2/f87kv6Xv/6pj/9Zv7vH3/d6kvz5U8P1hkk/OFevlfDw3stk2b+K/h3TO/8/33xH+/zb3ka
ivfff/uWy6yZfhs8m+y3j5f233//TUwyiv/64+//eHH6B/z+G9G46GLq5stff+j9S938/puj/lOD
1YTMCF2mDn8XrVn3Pr1iuf/ULIMT3nV0Z9qbszHJ8I0Ev/9m6LxkIUFDg4bmm5rjt3/UuZxe0t1/
4hixpxw0nBZcJMRv//7j/vQl/vxS/5HJ9JqHWVP//ttkzf25zLDi2zpOFl23LGSU4LX4//zRuotq
IaH4hdaeaZ19StPCXY8G1/KA4cb/5gOxrem3/fn/NoXyWLqGDQSv8Kxi/EMTnGCcuCgsI9jVFdPf
hR0Cmw49AMuepOWhE0NKNkJiKHd9M8pdrOOUHXRijYzBx6GkBuHTSKfirbea/iI9nJjryCPAnnAF
sW8SqHYLVvbmHEVx9SP1I0TCOTD3pY/EKcLnmvQ0bbDov45GRIIgm2iWvbQncCft9Rcc4lChaCEY
b9FYE9dkhlGzMIEr3ssC1+9ClK5y6LABxosmT5welYWC5D8VAlWXMQltW21X9KOzkYA5emOknGsU
VfyAC2Rf4S7gdOrQAamImUmnb4x9qqgEmTkZblS7CO8JG4zW9GWt+5Gz81yldv1atQDn8EJ4a1cr
B2ZsWY+PA5l/gpPdzt/qvMT3qpTpBRAW2UCxotVvdqa7W4/GGL6fTN2Azykem4ycvkzin8IInu5h
e+Ix0SMsnTs9G2tcqMxwH0PkJu99ZOZsc5GeIznPxUPkKEyVnTRzwlUk2/FLI8vskDFJeHErE95w
kjjfm15vnwhhMNcR05FLa1TiifxL45xoRZyRZmRk56iw7R0jg2idYkvYe9LPqMENwbYmQpUh4MCP
RpkXS6uOO1JjmyD87rfM950ePbwvLcbjdKqZ83p9Gy0YAkRHkG/B1o0HcUzrtDiihK1RaUYo22WP
+5C1ShNvbqXJjQLYmY5BChhFi2jpkROGy2e0UbOHiPa2JZ/DjxDNWbcIUwDqphc2dx3hRSDyOj5V
p9aVbapE9sos+/YVSo7rLNu4Nb8FFl3NIu7KvW6A/FpQIshmpQyxPi6qSIgfStFZB6nacgfWV/wo
jBD9Y0RFzsKb5qvSTuXRd0Hc8lVDmshbVdlbQ9Y8NdKAUKHkBR2LpoJ0jv77LnHsap230sZCBF9X
RacQL6Ra1AVD/9rZxGVUghIibPmz1iLnw93lJcvcLcSbZdpmu5MJp4qD+31TN0NQrw2rEtlCcRjJ
0KtLy9cW+OOKXCxtFee9EROXExv4zfoM435ImsxiZBS1U5XQB26WGk+lz6FXIgIBKNOSB8e3u/Kn
ZRAZeAOCOgTAUQ5F3xOrZMSrbtBiqki3eES7WEHppmf4GpZFh/25Qna/CmrGEVZuhEcjHdAJtU1L
fyxT3wyjNq8KwzZj4Rpa95l9mXf1GMLc23abHAsGsBjzsU0ufFNL4R6k2iHPQthM9qCOC6tV8nuv
lO1BNVTthLBrQCQWGVc6MOAWLRluWXvjdVxn6LTzWj1pFk1WV0vNt6QZIcGXXKjysjHORFTYe9QE
EVCwMdyOowi2He2MK8Tx7t3vpL7MusQ9951JjGvn5veBUMqXWhm7o1KrHL6jHmtb0K7dXRrZMPuF
Mnt7/GChQvy91+K2f0Xy0GaLQY7ps5f7HP5I+rOdi3GpWai9LBA2kh+0dkrMHyZ94x9qi+/TwUCF
b9Xqj8QC4QNqjWHLmPg1aogKFFymnulSeSlXR2RekWgdVDRlxEfa9WKdBF5D3RXF+8DzxFrrFXaG
DAchazHJwezt3w2FVpyooGlDqVTzvp54O0dNQ472miTaRaIzVyrSNv/syBLIXhyU/dpg18vmFaqr
KLTg6lbecO5JjXgJyBw4h0Fo84nL/FlnUTy0KBVOiDorrlGEo30fEN4sNA4AD8QFk4HpeO4U+8XO
C2PT83MHwLwucyYNtIDpVWsyH7WNofhZtgjUsbmTUsE3o9RWtHeM0EkWDsICIGChfdVKRA0dWOG7
yPMwUWGyGzHy0Uoi8w3DJHM5wA6VUN5IAoShUHl6sNDdbLhQoTGfDDonWxVxIj4XYPk2ThIWxUax
h36TgvlfC803960dMOmNgaayGS9XgeL6B0NgE/RLJBqF4bnv0NGTZcNYg0BLkRi7Pm6tnZ/o1obo
hOJbKPNqIwtT31m1LUKEFr1zpBPvbGw/t7+6fj+ezdRBCEMYN4AkNOm+bTwQBRwuPMnGLlJGcUGy
oD1gIHPPRoF0ARMuBJuFhk6ElBZ2IIu+cRIY+4IoFTy7zcE06uxSaEP0Vsgueo/Innim6VR+Ngym
Bguj9TEa0baje9qOZXNwlcF8VYrUPOueo0CK6YS+lgQqQrfJsXDmUXBts1FBnGlQsC8gfVvf8tSD
FBl3ob7KLOmtOSOzO6MbBeSgcBj2MpLVve8VIR6pKmG8z5YQ/V8ZcJyW+Y+ybeEIlkkjWYo0jUGY
FW+4eElOOR3ZvOVjBGxVv9gkgeEhp4hxAzd1+uIgQa5BYaT0jUe79I90hOrL0IdiG+eueRd4hDWW
/vipSlLmEk0JKq1JvOAQFEr7JSvLGgJrou1hGeF37nR9ldg1qsA29olbtRC5O5UEwaV47tlNIstf
dq42LZAmagqiV15DI5FrkaqcQ5rSnCLLKw4R9JHtGLryzcFSuVP6PCBKAq1YD97iBdBheEnT0j2W
QlOWFY6fV5WVZklIVzYsCVaWx7Yhx1OBa7xWzE5fNuEU7BprfQ5hp3Swkkat8wnmQvykaSOctCEf
m3WgmgZIWgSmRyNR++ewaAGf4ZVM1o78P9Sd2XbbSrZlf6U+IHEH+uaVfSNSpHr5BcOyZPRNoAsA
X1+Tzqx7ZJYp1vVbnZccxz4JEEAgELH3WnOFYTqJfAxGwCFKJoo2K+OTAh09ldUoc8eMQTedbJ8r
z+4tRIVGtgwGyiYzO3ScDRYAqLRGMtR7m9KrnECoBi3qdXawwbpL3d1WJ13nRc/Sdvh+xqIMzYVa
gmePNDeYhZ5RLqpY9odUoWWXkle0UJSUYnunJ0+2FxyaDv1n3TjiPRsLfKU1HfQn2GHMRZI9Etpu
YziSwWouHT/TwxkcCN4rXuVZZYdiEZipvqQB5z7ljmTlkQaF+BloQztDLy9cfrqHdNvzciyXOP8i
QsB3GTi7fZik2Y5s32DmB4NBpgYIoDV4gSadFKMRfjiFYrg3RR4SskbGsmgQsFjJDLaIpOts4Xsg
ITaaWnES7PWTKgNFqqbNNRN/uGPWKfh1W/Aq6n5c0jGhWDFV/WqUE6/VzGcnjWpnWpLGPdHNyITM
BeJx1Yg2xzFDavObdKGcYbtQvvspQXssMrsUeaDa2qg8QGZ0g00MQURUcGD61SQtnGRDwnu1zclx
fIidKFxjVtJeBt1o9rBhxzt670jYfn25CgnlExa+d+9rqnrQKzf84HMvF0wZSHa6qhiXYa5WaDQy
7NKub1AppeaSTjwNLo6Va/Fcz+zohxc3cHlk2wGgKxzlBhPjCWcFGaCVSTFvpZndlaVQDgYETazI
vTFrRFo9Cpnpj9DojA+6HVFAR1sEr0oQOm9BlpDvoptxhAlRr57wIoT3BRK5J0EjzKL9oFk/dRMw
FZmgTBPS4SZbthHv0bOwIE5GNASVHy4y4nJvKxM9MZ8FAwCZrfqcyB7S+WgPw3NTWvUsQBezznV8
2KwTPEwkSXxPF6uaEemqvUWWXR5t8uRuzSZUfrQ2nrxFaOndrG7QUU0CpxzneSaC+7TIFURRg+bO
gqG3plDikG/FqFN2eEyQCBpVvNNMKz9Klbb9JFFS48bAkPsg+jQ9ILzKk1lnlj0FhShdakVjbohr
7xZdIaoNzRd/rVf1OAckXs6p9GUHMBX6rG91bApCs/pJH8h+yStobyM7zI7waVMosLp2bxGeOpd4
nmad1PM1IIyObPaW5ekURzGYoV7vXyPU928O++VjQBr8RxfZ1caFHT4TWsjyIez8J3DFFQFqcBzu
h7jNqT5WgtSIvoHaNeQS4F2WbrzcUlaCLO0VTXHl1K0eT7lbFopDL4yiZYrQd+q2itUvPB2Uh+6H
+krRJQ+2bq0O4ldBOrPKVxRcRqXeiNYNiVHvC4ftQDXmy6Hs0DWHPWlXhSpbC51ZXku2mX2Y3lui
gRlHtHoYT6zIDL/hFWj7RVWn1jrRG0wuZuggJfM1J/sm1NGfp9mJxqbEJcY4I7JIQmRZE9lbQLpy
3ijadxILW1iaVUj0U91OKfGbK6shZyQcPLnCL/rad9Kcw3r41qJSAO39kFR6s2Tzd0pkQVarhKLs
lizpS6SsSMEUJVP25MDaB09Ywa6ORvep0uju9kEdb5LMR1iZIXPM0YfPI2Irpj550jciGvSJMD1W
fb1m33iOJ3fIRatdIDTPn6iGAAvMCJpVVfBqSMNdWcjuqOSjneyavLsd0uJAvCVAlDQJv7VDLCZD
VDW3Sl+RNF/Qa9kliZ1tO8eIN0rWURGuE9vfsALxzZnnjtA1ZVbSiWXwKsu2BtU8idzYJ2av7Otg
1gyFey9qW1nmskW1HykE5LjVUN+HfgkcJa9i6tB+IZAPttVgjItal4LIB9LCnmx2zISwFFp+Q/m2
Q7FopAA43Pqnb9usYAGrEXPtSzu8UYXn3LtJnWSnX3XKsU9gg0zztoCAxA5Ze7dEQso5qY6Im4am
JTlkNIfuHa9Tc8NKh7f7l5YdAFhZPdJIDA4hv6GdZJGT7PrGIZyQse8e0qEYjHVWOWkzZXnA4Wt4
SO3GwXkNN7xT0SLXomDL4vXQZ+xeY7FUahEyklry3OdmaY/r1o2zV1N3Ynvq5FJHY1HS5egnKQxz
2r2trRy8Tq9f09ixyITtvXe/i/nlGFHynzJJqmjhhI1xF1JRLxZl43Viopp6iMEki4x22vZhszd8
J1QnXiLNlFAB9otTQgHsW/hcxktBsB+JiCE2yHmKOPGmyQuUL9qgHtizmUs1UcsnvVScaUpPbOEB
FKJ4MpwSS1vtvRz9dl6VWj/t3MKfuXZ2imq3SEHQ+bSCQgvdfRKFRCzgNaoPmaKbeLQkin9XxR/K
Pwn2EnVQp54E1T89RdLcO6kHqU8laEwsqlJJdlniQAzJAiNW5j5LphdaGgObb0T2BmzfhyRXmheG
dbsv+SkLemfptwDQ1JqNOiyWusu8ZRsF3dYzpH90XTagEztMxJHymaDbE8abUebNI7Es7rse1fEN
EvV8USOa2oaibrjxBlQwHts3UMhdOjdcFdxiYSPstPoOOkkpN4Zl/kjcU+hq2Wkr1xLFLBy7YIN5
SUXS1JRyeloeTSveSCoRTj58E1XXznNLkCRCZNsucbJob6aw1SaqbhVvVe8RTOdi7hbmOGwCvkzT
CDcJiOumyjFetnr+I0jKDInIkC2KvNSWkRyik8vO3JaBnS8CH0stqR5wrWiW3tT4Nz8QFjB1G4r9
3S8qa4O1LJrjpVOZ6vqAUDlCV6qJrdZ1PIE7G0HjNNlI6sLPJ/S2lFtmF+82Zf364jlque41gzy0
HkPQbOjjZl+y/CcTyrOtfYxp6N5CcgmjXlg0DfEGjlCUA6lPdc9IipkES8Rf2qQOthWncvV45uCx
nCq5lu9LE9sFEQBDQb0woAziRFk1LGD2SWRAGjhOfeiextghSIxSDbr+yiwmqgPIeDJIvweWNoC8
PAk8Z6GRuZvUkOCsR8rwagoCgr44Ya5IjQAUaYGFVtyJ1p6Tp6BWbGursk+cN/YglvS2tHt8wuFa
jsZAx3VI1rFWC5j6Y3mrwaLBWkr03UNcE+dsxWb6XKrhsHP7TkOjxRBVaZRtNdzHECiUuJ4lFFUQ
IwZmOQH8bRRQOCDSQMHFUUbUefm9c5TintXduB29qHutmiH98BRRplQ2HRaK0cDmDz25E3/0dQNc
N9KHfKnBA37Ga/zTZR/5hLyV9q7m9fO4ks0sjpg4UnNU0bAZZMGlmXLryyHWZ02Sxau4BTpBFzHx
jxSN1UmttgHq+JwwxDSsZ6OrwtQeWeGBEDDXVMIMUkeClHtNraJhC4d24c4a7PhgImfbGloLiNpx
+rkrK+XQukX7KBSHyO3I757AL2dHKN3Dmk2MOUUr6MGiYElnxWwF52mVaY+GCRJ5Goa2dmr/UuXJ
9yjynzM9i2+MkI9N6iOWQcFcPasOpMqlourJbUji9a4J7fxNbzS5NdsYAIVl2CjAwly5jeusO3g0
l1gNVtm+LOApUb0P2EjaIeYGcuwzKgOTwsiCeUi9ZFt1hbMxXALPNa8MV6OvOzix2uxIaFi/JN43
XsRarj/bY+HsCfGMtiwm05VjQ0aLa2PaD6Y/bdshvKk1V0zNvmOk2bC58trUX4A9Eexe5d+QRwm2
9X201MzMXw6UXO6rusF15ff+vVJE/iJWPOe2EML7EUSW9TPBW3TsqSzeUm4r5tZYNquqsgOKqVZI
jdiyU9Q91AcndVAi4SxESKGnD6JvBTMH0iBq3iZcHaiYIcTOLQSphKhU9GxKkjrfY0zC48LXiv7G
0ESGQnys3lMrLW9xCkPuySr+TC3thURmtkb3pz/YzIZPbEtziupRypc8hTKmkyLXsLYugHD5snR3
0ViYq0I35CwApPEzN2l8csRqwwc/hTk3nmAPZayuiHwvbxDfkCJeVMOx7qJurjidvfN6hBFWN0bm
QgulfqcBbrpNrHxc8fFJdaSdrfMWkQi+RoXvO0zQMuung65BvCAeQ5DNrJvatjRBR3Zloa1HxW5n
daLjUHIkeRmdIEiiJUuo5HO+gKQXrHFutjdm58f2RLAanRdGY84HWXWLtlCGpRxbqpzukG2Fy0a/
BgfpWaAH57El8pU+ChtXXxHRZA7SkdQo0enu3qpJxTSsjuZk6mDRLweXwMPK9LO95mv+Moxj7KDl
UOh8tXL7zTIDbG1axu6hwsJjR2nJ1r0dUjgZFsIPO+rUu4Rt3LLRmmSZsoh5UGvXvGVLD5+3rG1s
4qGSqI8IjdhiEq/t/1Ajn4oDFlvcUPgRw/vetdJ5MmT9uzK2YzNpaI3uU/hms6AplOcGOvcs9ehE
ErxpvtRdHe+JLMvnKXHFPzrClwhcjnrdnHas6Y5KQeGqU2mZ86NDx58JvAKU7Bx13Njj0LzhnMjv
08ZPF63R06dV9UHMGlKiN2lDDq8crWSqgY2ZJ6FuwBmDfg55KLZ6+HCpTSQW/WhjgrMQIGhv2MNW
ot1P0KqOAUHM0Jinau4FP/JYb+914sKoj8raOrqKY8xrVBWPXR55e9dzOvIeArkU5akfoSUsXE+C
12FvllX+Q5XY6ipS3p7aSPg7X2HSmGZjGIX4oZ3m1U9LG3RXC6NN4ctw1/tsM9F1EV3ZFcOUlYh8
Rh0IIm4MHAvV7RgBHql97XhyChzpUhkz6ZAP4dTeeOslpT5xNVnsvQj50Iwx601hF2SvRQJBlY9X
tsN7qmAqGdmFTMvc5HNb49EyIsF6oU2yVePZLtobwMks9mLom4qNOr2MT2T86EPaBQWfQSW5aeid
4b5oKIOszKwFjHA6xk/K0Pglht5fj1Kymk8tX4fh5mVjsnKlpuw0xA4/rNSt38oqGtZj59igRKXx
g1FdvUDfz5dJm/v3AwGU7t5TS30XxrUkrsVmasi7mM//kIRH3+rdDRxDe2ZTyjroYTpOefra2lXY
/E07cB4ry4Hd5ytW/BJj5fpWON7J2575zs4iZ2rFx9LId06Tsyrq3VPtxEU7RuUqtG49r+220sH4
KdNUe2Aepn2R+UlfTVRRI6lWgsEqCEDwaqKkPC+9jSHE0eypiuSR/m79wI2OWnRYJep6oY/k9/UI
6podubxk3CZ+E2xJyCTYzR4Vf5eNNeFY4KLRO+VEXN9Yev/Uu4G/JUUHyx0UMRCTVZC8KCYxqAR3
CCCZLZ1EK2LznTNjv6uxj1q/6K2jPkQxJGLdhejWaM6y0AN5G2HR2jGPFbMSM9ld19n1I7iC7MFp
IQDQJSVJo24z877yTXNlIyqeF4pMtkMUlm9BhDK7d/2R36Nmz+Vo0RZusDHzbtb4MHVuVEDQ+Ng1
CeXvvPye8cPRsOPUvROBHq8qFWVjm1b5IYkK/UErgpFVRqwuesW3brVGidY+lJpNlQfudAiB16bl
kK77BgH6NBjQOCAGlv7jULTtXBmFepv6KuASYwgPhmb4t61lGbu29Ao8tKDksaL7kTYBkxNScma7
OE2LDDl2ag4DgN1I/S6QCe5RugYrK0+J0nPVdFP2mbVw6EK+pV1LwkBUsm/o7Hjb2gDLS1tUh8rH
oCpjS18Npm4uaxdFfe9Gw4ZQojl630Zf4i1un4m/7he0l5o5W6sUgoIFTWcqsaQtRndsHuzOze9d
J0nQScU+KmNN06a5B08IiUCzZH8G3TxQZXyAg1e8Uk8YtgA4XTbHwHqLiehd9hSDx2hGx1dNfdGA
ra9C41CbrXq0cj+wZtSmTg3tuOYhkO8RwYB6KZsSmk5l6pvK6MUxplBDVBsJLvcGXKuZoyn2T6+M
ib2ipAS2LDb3YZCmG/I1LfragEtmdqEmP90G0BmKWG9LOd1/9nNWsBMWj4TUpEMvfpiZlz0LvrfA
JEql4mXo+ObE7aCtlIZd45xCcvjKBk1shiTKMa+E5jHPZP2I/1lMdQHekO9T/DNrCHbwe8OdiZiJ
I+AVwDXe6y9tGdsbwZ6cVng8hPcRFgnCYSAl2IsyVU6qKLwkR6TPmj4pWnxDhSFQ17P9rh+I03Hx
eaXNyvM7Z+UXobdX1DzfIurBX0wyAi0UquRamX5QbGcZS5gMehybOddp7XCJg76YWZm1puJOGtoA
LHIemDL/kRuUWICPad9LwBPVTJFltVV1RbsFrup/kPtu7qMywEfjtSZMZXDM762Nwsc3W41tnPDc
UzYbNolImPKnAjlqGjUaZfdWNUjtKEOY3NPAo0o7VfE2v1tMwKuosNoFnQzvQRidttTigF5rmPUY
Opui3Sm8gN9Cuvkzp0nKl9bRBtySgkpD5EbyEIQMT6ZBlhpO69uz3nHFO7VOeMSh6i50sMAI2Qft
TtJF2JRVX93+y8hCohJN3YMZHVARDPBGjXFLSEUfyS3pgcpP1RbqawfxbYWHT97WRscCrrNck+yA
JDkqdWp+FA2C7AkNH6oQujfEa2kL4ot6nbWRHChZySbCAORlxmPd5mTBJievN9UktByJNyOXzSSH
MS+NN4Ol4A0l0wI4nUje/6X3jQyqJMQ+m5nBvVWAtHCHAly67MSzpcYIsrJSyT8kvK5pEJn9ko1o
8Fh02KLcUgbzsuY76bfjR9WCAed7kQdseBPfoVOsNPdAxeiF0xVIO0jLVjmLm0j/RhaXas0sxygW
vtoHt0qQok8sBrknaNTa9bEd32eRRjJSm3U/TSPpH7oErQbfd55r1JfpsTADcs8i+5UTWAvFhG1g
NbVyN7oFN9CpvBzttGfScqvDPea8cTaaWND9Qma7it7yrNcq58Fp0CtOaPYq67rtq/ueWJ8bpUhz
+AUZhawqjRYUbhr21dJ4/RcA8yyoyZPENZ8Um4FG/W3skmhNkVGfJ4YRHIkJ6W80VbQfTdNn0yhE
ygslontnZ9kvItGgRKqDcJhEqrQOFq6a+14GA75zgkfYz3TJ9F+aboVhJdNwZcAy33ObqzstIgxB
OgmZQAOMkP+5Wu3/TYp2W37k90318dHsvpf/X+jRwPZc1qPtTwKy/7Utqo/vv6vY+H/9W5CGoO2/
bD5H+E7pMyI2RXr8b0EaAbsnbRnqUkeF3KPb/M0/gjSVP4OuY2g2EUo6QrL/I0hz/stG3cbQI2Me
Y42u/08Eab+T18hIMx3TNbRf/ulP0jAJiIhR0RN2MsQSJLlrLkmBqfef7sV/5G+f5W6/q6r/OfrJ
IvDp6I7tq2rtC+VYlNUipiNHwWWZNXXIzmBcfH2O3yV1/5zjLLupxuWo6hQD7iiEPjr24Ex1lffF
yaO3r09w6RadLu7TRRhN2YiMJJpjXVACt1nqrPKg6K7I9C4d/XRZn4/e0d+IfH6+q7O1dN1hF/mt
fcUHf+nenE766eAe7M2yUYiyMRVSQFrIMN+zts3nndsbVyTUv2cf/nP7jd9PITmDMo6cgumxXSYW
AQFsLVdDBI4JttORetGVi7l0pjPNpAsWnQBy1z8iJ4YIUtJhSGehq71hrDsEpwb118/70qA9w3UB
SYzHIYq8o9MVp4WoPgkIn5622ZBO3VD9y2F7EqR/ejRN0fdjbpvu8dSH3HFl1n1vRc0triT96a8u
5BxOmbo0KhosSMe4bfdEb07TNOWLH96nMCuv3KwLw9c9e8MtbJ0ke9rOkf7BNyXt0AdV1vPXv187
jaF/9Kv/Pbbcs1c7cauydeq2O9YCQRQcejzy9LPXevPkjo9ssqdI7uYJX2wH+ovt3JnQTb4+92mC
/eO5z956lkVU1yCHHHFWg6Ju1kp2J+OdHZyKlW9AoEB+YfPT15374shkkpOGnQqx8dUbOBaz//yP
ILqP/ybTcJMX/ayXMVian4bvXbn92qX7fzZ9qG7lZ33YdUdDCdeG8SaibxQwiXPsAX8S0I4JGMOP
UrmzKDA2TooPxOzW0ohmV+7T7waKf57R2RSTelmsVPqQHdVsmDQSihb3C6PoUrO5NSPlgbV0kY8d
/WBBqXKC+41qN3sodhZOCYAFDAP/aZIsQllfeXjOaUr408A5DahPL1c2OIDlFaS9YSffWW6DyVRf
XHIREwOWWZOSJ1kVVNqIy5FBg28SkE8n++7gW/GTo1tEeJjtnMrcbRuPP0rbvmWttGu96IVe6aOT
KN8wri8Grd9IKBVVOGxdCi5OS4+d1KK16rMW8+KPJFNnoxfWk8hqQuZ25kbkcFNS1leVG2/Ccdwj
qb4/2U5U1V9Sz9yethvhcKqoKuO+7tplYMstkMMNE/g2ysXObotnuFBLQxcIeaplGKXHyPbgvCnu
wiIJKMc9g6E9mSPuDaeNFAs97TdWx9RiqMFEa3wAM/kd8RoLKkjeJG+Kp0HYV6Y17dJ4OD2ST7de
k1kgrAb4Qzzaxx7EIU1WRG1tmKHKDgrrJBXLdkyv+XQYum4BHug/i9DfHBOfVxuX3oXzibsfUdlS
T8ZJi2wJKyvGo+XXw/zSbHA2W8ekNpkeJuYDheqX1kZq12RrvSxfvz78aVL5w3h1zqySZpElrl0a
4iCAulHJK9eEYi31gl1uE26/PseFS3DOZupOqbOYajl2UdWt64mgJHdEXAHRQbDhuzIfXTrJ2Yxt
5FCJgS/Vh6FJ9yQXbgdVuRXs4P/uGs4mZaeqNa8WjjgoQiFyKy3ufA2VWTDo/3bdXBxCl37/6c8/
jV6kLaDVaGUCd3MlVNVEmWh1Apqrwb32d9dwNmH2sPNLYWvVoVFwoyrwOo2quREqNYevT3DhNXDO
Jj+iJqy8oxd0yMFaUCshKlGyM7/yCC4d/ez97l0qXC4BBwdzjO7trJ+A/vr4+oefBsmf3oKz9zfz
wgGsXFsdvNj/6esdZMthPPihf+hC61266pVdyaVLOHuZHVdJgQcwRaU++D7eO38Cje3564u4cPBz
A2kMea0wvUYckt770TieNUHmeWWa0E534g93yD57h1O9GmKKD82hURdN18wyZxE3GDq6XR5ifND9
t4CmvRjhr/pN8vZ3V3R6XJ/eCeSttUjIpzvong9PQh+n0ieV8e8OfvZGA7nURlKi+FxAT0FwHNL0
AjJ/5VU4zZ9/ul9nrzM6KDYkUd0cqP61aHIK0vGSe5HEW8Bn6HcpVWbusM/y2rqGyr9wxtOw+HSz
atseRjXhZrEq3Y9aff/L+P/1vbrwlbDPXmyvcFCym3D5as98b/N2albOe9Vqc2pjV3ZzZ37Y/17O
/bKSffr9DZXagEp8yUqoil8SVxE/chV4bEGUD8joapim0Ob2roOPYCIGiumJpd2pvpLeNCRwMRUH
/lyVmni2s3xcl3qszbu4Z+UlA2NBjpd+tDvNvjJ6Lt2RsxkDWYTT94raHGQhF6Uitr4x3kZlvmt5
Ob6+6adX609D6Gyy8NvMx4qUMfpZ9q0CC+iXkyur1nCeVFwGWKP773YUNZuvT3caJ384nXW2Ehgb
qvyoUZtDn6oTrVIBKSOmuvI6XDr42fTh6KafV61SH1IHYlOd1MgN3DG6cvTTS/Wnn342T2gGwXEp
2piDhcoKT3wRc8/wSbFtjxZ/d3fOZos2tmrTtZPqQJurm3j+gB7V1dMrj/rSBZzNFj78ccrfbn1w
GuSampG/ZL6BIsfRb77++ReG67kP0+2VIYuiig9PV3UbtzK9t8Fr1ZXrhsmuhi939/V5Ll3I2URR
OGmbGHZVHcRoPKR9tWwq8lCc/Ph3h9d/n+MKhXJIlTXNwUio7yghfnKIaWrdvV85/qX7dPZaowwz
Wt8lBDou+natCRxEsZF706jUjBUGGOO1w5ozc4QIMakHiMD0pJywYPAQToZiqmBjnVoWfLLAJKa9
6YhtpZBagGm205sscv2FxP/HDom+leL72dQ0ar4FikAnQjrwPC9Vb0lz+oGMhWymjVLMFGBac/ww
zj5XcdY3aV3PEI4ahC9beCSzTL3BPs/3ODSrSQI/8qasezkpOy9FvkWWpqENDqHLqA7o83l7umNH
UcCx140iWPiJHDb4R9pHEFrxOgaIeZIB0BXpNEx0paNNqEISGff1Hb5wg82zkY5QMh2GvhCHltjP
PMPZ6UbZmwRQe9rXfH2OC6u5k//685fQDkvXxKVZkuRdgzLOXHMLvmH4gH/uTUp6RXiwTOPKq3vp
gs5GvGemQVOlQ3lwTWM/lv0L5Zh9NZDqwLP6+nouvFTm2aiPStzoesqXEQeXt2laBCBeEDjbqmGN
91ensM6+NR0pEXWg2uUBbFC9bCgYTPioBTMU2X95inMeqo5nOLFdtTxEWr0PTZePjJs+oCh6/PoS
Lj2Is09M0+CMq6XJgzhldoZeJacOsvJpFfnhErzMeGWhculpnH1s+jHJStXR6kNdilvPN/d1H+8G
278yeC8d/nR5n5ZBfZSwLhSwlazK8unlKskBV46YI6fM/3LInk1yraEnDs4D+6BHqnejG8Z3Z+yY
ZxykJMpoyr/75vyKdPp0Ja3SQnEZdPvAsm1NxtZd4dfz3hweYwyrf/XMf2W9fDrF6BAR2iH2PmSO
suzH6q6Nq52S+rtc76Zfn+LC8zDOhlUyyDaw6Zwd4nSq1+BRiIi+8tKd5qM/LFuMs5GEXwDrpJnY
h2jstnETfwSGd/i7X302ivS+R8VSq/bBdyA6SwUHTHuC50mUTF+f4cIka5zu16dbX3nK6A+uhzc7
rdpJXigHqakPWYNE1EtWgxZeWZae7vOfbtLZZG5QGxUW4N2DEyjzIjjlfI4ffqidPEPUvnEzDSAW
v76mC1OIcTaXV71o9LbGYhMnZbMjzIrUTQ/xeZHCsW1rI/7LMXU2oasGrPkaoQ2rVMyiY96/+Wql
3WCSr5ZfX8mlUXv2iiuel+gW4awHWeI1VOodZM6FonsfXx/+0sg9+1wAsR70shqsQz0gugmSMJv3
Fpl6Xx/9wo/Xz3cicWwiJ2itw9i6N6mwbrDf37uFeuXeXCoU/8LHfRq6SeipAuEjZaoYwJWwTmbQ
xSgXzggtpHaXotnB1mOlcG338yuQ7w+DWD9702EwuGFsufahjwlheAwK4PIuGOx+oecPlJlmdbnL
K2XqEiuVfejGW2o8q+a4New1Sxjc9c+q2ESkNo3+lZnz0nZbP5shSCsuhiTOiKzDc2L3PTabnwTY
moE5aapipcKtt9dmC1A+XifdPs+raQFkS4JKTEZaUGIRi1PvRNj5lRlFu/D6/WqIfXouMgbpZAMO
PwD/mMrwQSmxh5J6G5K9YBfoWQPsLq85xg/hv1J9WBpQ4kTVTMtsY/r9lZfzNMr+9KzOJpzcbCLc
+XlxsLvj2Has68epAz8NDMMijIOZ3r5YZbb4eqgbp1f+T2c7m3JCP7EliZYZfubYn6PsNzZWn4OA
rivzpRzxe+GPGdZ9VL6FfvcgPVdMRFgOt00VVISJYcjVrOKnntZ3WQA8tUwrPN+qRmKxagdYCceH
PoPnYZV5TFAbW+4TZWAmuvDdFg1IXEVPpqpHJB/cTUgx6B4nvYXtuwzH8sodvTBbIBf57VPRo2Ow
Wh9RqKKGP3Udq4Hnwtr9+g5eGjRnM92YFajPNC076APWtsEyWMJisOoNj/SvQF5ZlV06y9mE1+tl
qLJDB+Nrib3Xth+2WNnyyQb98/VlXLhHJzLU58/p6NSoFpUOzFnWr6Wp3EBZvVaW/3Wj/zDItLM1
TNSEowhHfj2U6mYd4si6t8VYrR0lqaZlGgVskuqynHaKm86Q83MPS4zGsZVVG7NXomVYtiUBsGl1
HCkWbIe60hduFLJTjbJx28WNmHZ1a7LSKCT0Skn6xt/dlrOJE0MEOWt5l5K66cCzgWWcXKvgXbrj
p0f9abaBRJUbKWLrQyBh4EHesZr05etffWHNop2tjRwXLYpMm+SQYqsyZDDVXPghVnPnCPOmi2E0
Jq9/d6azyUoF3+KoLfWusa3ewyKPMZMPi961dxH2cZwHL6FSX/luXrphZ1MV8Ps8NA0ZHQoidOBr
Cm0WCeVawfzXwvFPg/RsljByBeex1kes5RedJWZgaCbSOubtmnivzFLxhfSbIPrwCEPxexw1wGjC
1Jo1oZwY9pNrwmekKRSQhurDFi+0e4VkjTF8SODeuOWz0yxYywN+1O/9DkOdHy8l/241i3+fQguc
v5vvfvVQPo0sSXU/1kz8+f2oviWFMa1V5dq7fOkhnE1EMbdI96MiOdiZvpV1v3D65soUdGlddI7N
jbwksEnzTZhBD5kKjLsGPXEQIBXEeABLixj6tmyvzKgXLkQ9m5OMQMZhMmYp63qTVLY4Wpa9eaUV
cmEBqZ7NGmkWJSEetxPtYI37OhFrcU2idelnn80aRUY8gbR7NuVeksw97v6qpDR35RFcOvrZxEGx
jkQppU0ORiHAQ0WHQA1+fD1TXDr06c8/Dcq8EFmSVWZ2SMKUxAC98+bwxsT866NfmPHUs7khtArX
7kGzHFI3e6QSU00UM3jCtbVz4H0ndvKjjOsr57p0JWcTRUmCmmKLNj44YfEQdZ4yiUKKsF9fyKWD
ny0n/FHi0cNBD7IZh14XfiewofjLp3v27iamiroPS/BBi7163kk+Cpnn66uvf/mfBz3BQ78/YKgF
COG0KDuYwnzO4vyNaOJ5qOfFlTvDB4Qj/d8ztOqdvbJ+UCYJeaLRQdWVpXDkDZOBZT9JfQ0zca2m
FRS9dd2v+atZfwIMNc82N1EHnjwE42wgRtzLlCOxbVNQFEZrLE8GTlm/G8n/JuxMlutEukb7REQk
PUxpTifpqJcsTQjZLtN3SZPA09/FN/rDt1yeVEWpbElwIHPnbtZ64ZtUW8/ksX1r8I0cxIKmM51G
QFwA4c6zel81Th6mHZZaF5Zu5BDKmqUIxlEGcntgnXfUPjF5xss2i8O+tA8uhzjy3HxlY+wPzBzi
8AMIZI4TnzNj3Ilr3UIIvsjxjj9jILpwDRmhlGPID9qKZd1zSL9l4wAv/D3Xn1wni9gvND44+EZh
X2Qxe0c7QYqEGMuv0Lvjs5329KGeAbze2PKrqM90B7o1Xuy1C9a+PUjDxEd30JcSYB89esUdf8YT
VsyvYOsLHWzufh/BuAApfBeSMRVIQN0w4FY4OAnIsn8cu49d/Y1dbxbdBZNjNGFsrN2E0bT+QoXe
T9K9Qr/vhbjDgnqGv6xPNyQ43hM/C6fyrtSf9GqNjJ7/ss1Ar3PstM47v0Pqcw7NhnBC3mHo3yTl
CaexP1pdnVpLwVBuOFpk8ZbqwTBiYLiFwBI0nASnfUpU6Ltpjra/6bTfQn0RIedEpDcTHtXNBvEo
Drn5uV+kUCvFcAbe9adlRXkAFpGzlVc6d6QvArGJiAv+73fj399q8f/Z48FHKd+1i4ehAGWoJ/Zn
Smb4v7/3vvL/21uxf/3/LKwlnkMwiRxAZst/I32+ctsr6NJrw6U1jvjLj/n3FVb4v20NHhIESfN0
QfrcOZrQObEUBpvYwn4Qx3nCfJLof1lJ/nS39q//nyvqy57hvmkgxgCEfIbegURzwer53/frT+vU
b1tFNy2+k+7na5oEn7OUvPPU46av7/772/+hdVf4v20PPWV5m/Gl/KHhfQCQGupSXXjhMqg/vBN7
zDSU8JQOqWMeWlM86OPbf//oPbz4tyfht72jWkb6nogrH0A3Ox+JP3QvncVEttyS/gVMEKPEEyOi
//3D/nidv+0m0q80XS5O/oCOUdwo37YfhQ4wdN2m9ui2EEHSoqdTI5lQgTsS//gmiy2uK98J3FXv
4rz1vb88MX+48t/7vV0oZRXEvOZBFG13x8BIddXSTTwDEXUjC5hvPMEM+MsD9IcX7vfGbzhCFtPh
u43cK3/Wg3zDo3xk8A3FQ/aXH/Gn6/k9gBzNrZY06zzo8PDh7qxzIAoLF6kawJ4pzriGbrR/ScXt
G/S/PDb/EwP8n9fNhWKSeEvJ6VyM31truIJdBRE430ufqQ8msgO7TJhLVof/fnL+8Hp7v68kLpxU
u1qrh1K1H80+xSuMz//+1n94t73fVg4zk4PmWVP10OnjjT9x8HXmT88Z//KY/WEN9H5bOtZJK8fC
MooHSFp3KRI1NlAw0Om93ZMM3IxPEJ3j396vP0Q73m/rSIvfZRStXlGdObXbpe7PGQ2+/Ktb7wz1
Q+yK8P6vZ68/PXG/rR16AgSl8q38odAy99neBueHUzTil4YTYYmbAlU8AYyZM9kCPiEbdBDGKcsZ
HQXdkd/FuIWlQrp0bhGuqHaOEmWOI1OhVv6XA9v/ylL/9pz+vuAMK5aGzs8epqUJSpsNP01PTekF
S/NI7LMCtdujMPllWWm0h2a2fQZ4fCz2RD4D9MxesfkP20PHibLgdF8V5ZGvcFIfnTou3TpO2/dM
WvEeX8B0JIaqg7p8moaZrFRHivSnmL7N0192ij88rL+3PoMOE50NPnOv7I2kt4pQH/7y8FgQ3P/9
rf696Rk4mgRhNDDYDV75zhj7MvJabw3lZJwcU3MfLUd5J2DDH6WJls0DsRKXgEFj5OpIgBv7aScv
OUHGoPhR94QKvRGuxZIjq+tE658LXuJ9QFzUb6WR+WDn5vSlLaCWas1EJDjodbSh50QjApg2E6sH
f5b51rUflqCwy/44thAdfF3/0a52CZXH04O+sxmVbofvmSJm84yluRTKMY5SSvNmJSxA0qBtl1Hf
zOts86wZG5rEXRmf0Z95od1Oe7WGpTrtmGfayTM7GDeml1wMtWQRMklM0U7gePwiUrlPnQPenWfD
TS9miRlRFOlBGN0cAtrJyNVk2o3jAuVkeLiE0tIAatYL+X2dRfXUClAXrm8UHXMQc/ooKqN4ArDz
jgeihhvkmG9FrXEG0schVJuz7RQCIxiyipFxuQDBTkYe0k09qkargB1vzIRY5nms2xyGi/loZymn
hinBbJ5ZUyQG5Z4GH4I5bYrwY8sUOguTtRdGCtJj2fdf5Ld/lggdzkZe0RtZGPpL3y54MNVo3vqU
9eH0VelZ1MXcBY2p5vtGVONRjQsGN1t/XhwPheqaJNdMg2ZlTZpzKZOtuSk04BzUtfs3zmAwxJkd
d76KbNSPG9Pnh7z286MFmjFevRT8MXUUKC0T8N+RAr/K4avSlEV1aRyjJk23uFPFOxPn310BVcUt
mc0acqC+dYX7r7mDWo5XXpMRRoZz5s0nY3afGWyBlFZ8qgWqGIYrcIrpMuKK7p938t/UFyfEPE4w
GOCrSzN/T+c59jt2/qq/EZlJ5s1vY1BhkVPNPwe3jDtXhovPuSlPTnrtxl6OMXa9Q/KKDD15mmmJ
Ynz+mqzjjb7A8y2z7SfdX9ZxJWjbkkNqfoEyCHQXjKVl7nbOw8oCmYJ1IbJL+NESYM/SrFHRXxu3
PQ2DA656CKC+h3mzBRl/sivbo4DII2A5JPCelo9xIqcoWGhnGUPdp4/qY9rco8ZROvBFG9WGdbcp
amPtEBFHPSmjv1o8xU7vnHpT0Z9ZJzdmNT8ZZMEdv5mjHG/ZOZ0BRsMes4aAs+ltkjlamNsb0CcU
AvDA9B5HmpldLGhjU/tlFdUHMAFeSCfeuM8bHV12A7JHByU9EtVpoWP7X/MM6KDKA3+F8pRY+/2b
0TIO+Xra/ygP5LGCwSGXKeKeDIQwaQlTijEdHya1HI4dAekKYtCSC07M8twXH7AtgRdSEbWHO1Jn
apYPa2VEaFPjwTRPHX976y8NRw8fmTWoaiaPtGh0n0cg1Tr4sHw5dCDhBjWD9d8e+T82isnhO0z+
cGEok+sY63fgsTei/mfRFhiWGn5u89AZ/wD43yLSds3gH4GX3Daee55HbFz8+jaQoHCDeRAgAeXT
NwyUviuOHBrv+NvG5GIFzbc4rZPTpPkw4RKUc8n9mPdGsHADq/4smD9sHTpF90/MMe48bSY1b2mo
/Do+hPKCNT2wtirYauhAII4I4Zgccz9n5Eag9cSJNHjU6dYNCP6w6GaGTkFMZBZPC5Ut6rkb4lR5
yBs7VE5173rmdMh42NrEPK2egrKYA0H3WIH0EzyWwJtYRFPrUOTwJdvq11iWF37PTi/vJD6fRfL2
L4cmNc6ZUyVHwKcN3c937XDjGwrz5/jIZ1S2yYVTrRHywi6Gv3/J1YYr/0oK+yRg+zwleRcz+s1c
f7c/bxWJe1jUzM0N0/6BeYieIrdQP8c0+UVGNlI6s6HmT0DXzEC4Nz5qU5WzLPCwpRPvT66dszqJ
Oyh71ZzAWoVWPHYnPro9Skl9Th7IqkfYybDEQHTkYQ6BDYgez4xa1EAywMVHtrn/OBZQ7a1kx69D
4DDhYmj7E6Ck9diNj2p7cJuORVzBbWH1Xs+Gkx9M7ljqFq8aYYSoynhNnnOQ1z79+5k9w3Dmw8NG
swE3ZQRsBobYT2eVV0FKFomKFz4PPfCHLGoWPfDqKdjftW75gAxzswj12rCVjCZNypn42h/4fnuF
5/ic+KSlWGEr8ZNvb23vpfHKyFfU1swXzuLK7e95XvbXbf9V9h9S9gRHWtRUNVu5doIqESyuTWua
fRrqd1wt30beEz7icXO+W0CwwEWcC6YCnfKnI6xg4wxQbJ/7fYfTCqikeJqql8zZHmkRPlWNcW49
93X/iLzR/dDM7cvQ89vURn6k1i2Phsx/NFkKCl/EuecCFSyNHA/ccpogVGiAfUqKUrk5rrGVNd8a
pUVKFPeu0dxLvTjQefNGqYfUPyKvwigpTq4mdjVrvMBGPY+N5dEAB7QCUjpI5LI5uaViZbE3nKGO
uNPnOdTWRHDRxIeeLuegzOa3Ztv8kIZzK+hLG9Z+zUKr6331YqdkhDKeP2PzTxqMFzRmcP2RzR6V
Pt9slQPxyruB5PwsxfI+t8PTZmp06spDtwmOmby+ZZo9KDxegnCasYVXElIflb9CNksvFV+f1hkq
6SCn287xfqz1esXcdKgb/YM5yZecrYxWhzqEigtzVVSxvZhZSJeGe4VByxy+o+VMaHZPdje8sW82
L2RcT1M+Hhbl3xYVPqhGsfusmJwPpSnUTZX425G4Kf1hmbp1XJjqh3Pf6X3YqwpttO/SWwazk15Y
iZG9h4sEKL0Ic5PwhToiaDO7Y5MyJahQyGBtBFN8PtKKPsZ4K0E6SeWGzE3Yl04hhMbK1S0HZoGs
i3LbMy3fPLYTWl6z14PR+GYDRPON7CyxGkf1AmOzz93tWSfv9rhWGaYXfzM/BoFbV6cHp4YH5OcX
2jOAcTtKb55TWadHobyBOtro1m/63Ji3tmbJY5vPFj0h1erCzapMOrWsDGp5ln9TTExcdjDZsaxH
hENdQ46X1lmQ6plfJqdZb8CkdWIpb0Yme3mv3WU7C7O2gUAB2Io1S/vRNJOPxEI3yqBmcPV1pMnN
OIxD6zzzXC8nX0eKE7R9DmJnaxlM3jKDjB/SWfzU/ubArlbbz8HeEJN4sKecaLQXsR6Imxnr87wa
KZ3jaRxVDPb3R9PpUvCV+TL+KDSX1ogeG/Hb5Jf1gyil+tVJzYTjN+kLlEjDnB4BCzsxoBx05WB9
qniyepC2HM0WuK8NeeVCiZoXOJfntW2xGVelbA/46gEIgtKCHNuMd4ntNrR+e3vzz5rRygr+2e+g
WM9ruWPmPYFjvcg5Mo0Knx3Y5EdBESoyl3qiSX1rX+koaV5TSadi6bb/eEtDirZWLMHm1zhaQLba
xv6xZE153hXnX2lmoiIYJiNyNbaB1aFh3Wo9K0qSTq+CZHaMhg2+nkAka/ZhMFLjCcN86QbmZgMb
FPs5YmIcqDY0J1671Yhqy1uialLiBJ2d/vm5AlfjID8CpOBzScKJuoyL8XI/k5FVDKNz1YfWAIw/
jJ+jGqd3NW3qtqb976CZvXmf75T1AwNb2rNpGNZPA1LanVX2200tDRQMFrZKqNCaWsOGzFCoVWwX
ml9BXM4d/Ytzk/E5gaoLB3vRb+tUTKgxPS+ebEO/Oq4E4ulZNMB2Qtwui8nyvSZKfZ+dJjkIs3DO
mZybIyZU47JK07vRZLqw7pjrc51N/RPjOcxWG6ROAy7BDBnRxiQ3auYVxcj6OFueH1YDxD58OpP4
prvaGA+DNp+9ahzeHLwoB5G1+X2K4BgU9A9Ru/cNvr+Yix1ugRVuAQsugY4+IRXPmMxB0VuGNW7x
wBsallsA2JG992s7gEzPZjVSVh38e0ZJ8TnNkUV0YiugBd72IqDn2WbDDEumbVFdo3OUjh8lHjsd
b9Hql3e+1R6mjfi6cprHwvaJIY0j+DFAcIZ8LpDTZU4Sm775gr0FWtlAVLQ5jPgSdiz+aSC4F2YZ
F73/lFbLnYSzTUedeiSA+WysFsM3fywAuXU0DHHMXPnoWasf2DPxHoy0tN+uszscC00ci2w9JCtS
BoX9mrQPZR4PibEpJMwHXfyTdtanKzSYd4NaHwwtJXUyv4MrB2wtnmYvP1ju3htU+0zSz7hueIie
aliCNcMqUdXZ3kGMHldtHnzPf/P7imh9iFWd24xCuPHcsK6Po8MthMQpreJugO2rbdmd5yI46MqX
QbWH0vDZ2megVgLB19GzRve6NmZ6LBpnuUcf7sG566ldWYkJQlSU5tGwJ6KFMdH0S9OI7sWkXFIf
6m26r1yODKvfqR+zZ1rXyew4HRjZtSuTq9NmT4wilWFmsL9k6mYmuYoKUbtzlm2FXJ7f0GH64Zk5
LokWJWSuwzJu6p/ASXfVyV052GBqSe8byRK0xljCBW8fgbQz2OxOp27vQhwdPMJlvLAXjuv0tvIN
5Tz9UP7sxnbrSqxapBbStm6Cbap/oWBEvNEsmBETQv+mMH/NvcNDpO4Aip32RqxpbmKrzv8xBH8n
l/ImFyCqzIyntHeP++fuVTgZXDchVOqE9zL4fQKNHQR5Yc50FbvflOT6HLaUYPbdo+V4R2ALB7Le
T0XVuIektcaYQOnXQC+I0W5NsI/i+4775Zc4srhqYXSPdbN+bE57GWue3wxbxRODXcXFcjvnlyuA
GIqsLl46lnM0Ms05nTSFmcvbOzbHl7QXt9iJLtooT1qpvsZqPnrzdHEAHaxAvWP4mixq05YfwJYi
Tt6tc3r6s5qmPMRSBYFOY0HQsoB3/8sz6EsYV/r46FcAhTCXn5OsvBsMVNgG/A4ol+MFULQ8NNx5
2HR7ALsUNxqfF2XRpadE2aaBu+ECFRoGrLGGwzYCm+1vvGy7Fm52ymf7+1IzKWU1RxNjKMTf6so1
HfwJKxt0SkL2LZ7H9AeYkymguwQE+wLOPGtvBN2XsbNhZtm6Bq2lN7CYoqYLXYtm8tK3rXgsPTvQ
nOWlo9aA5JRfxj1uzXAZQZFAarsp/e0rJT8yZJLmpDa990ZOVXbXzoGbuo9oLm9dv7kFfYnrN7n3
UHChJOJAaiz3taFfUr3Zpyu+Fj8/1dtC7WL2PxD9ERNVVEsnm6MnLrWS3omAt+lxJbGzOBjrpXc7
D9ajkdoXPFQtYj7vXGn+Nxezb6fErZUuvwrdeVGuQSqgnC7woH06YZEiduq1Tftbc7bv6BHrgGiQ
GsKLc86N5dEafdD3/S+vJfUp0vGBfM0nvYeMNrj3QzV92D6xOHciX/2X2gX63aKRIMoMllXH0lKn
L0sq7tO5PuVleZpzDN4LwJkj/Zc2j60Zu8u6G7vlsyPd+5EgPsgL/c6bh++2KpeT7aPtaUZrONWk
qk7Um0VINy+BQt9DBskuUNve5yU58kTn1A2w4w1WA4OJUMXRwGIg7Plu8h7XjoF2XJBsHfh0Qg+Y
5O3Q+tM5n+wGyKjVh/XYyyfNx/GntetA49QKItV3uu7BmIrmOfcAb65W8XMt57dpyas7u2lKNgDD
uGn2DjSukmddW0zjVkw+420TrhtE9s21MhfzQxvb9ZvSc/op/bW6kKjz33qlG+fUWKtocLrp062h
PoabYyMMWiEyfldSlaFZ8/x0VoWEiBRXeVjqxCYNhlO7H9gunR6nW5Dq8/TAp9p/NXQJUEoRUHTh
cOr9YVyb8t6WxDEIIZJTURuCwlkKNEVvNrARAxJZGoHjfnT2wTpvS4PJ8LbrCOzmMXGg+gf1ZKXf
CBvmZ6zrDZnMCakuy1Vo5t4X4YX7NBmp/CamDT6P8nTItkpi9Tl3cJ8B+9hmsgUMvVWY6XJOv5Wr
4go2E9umnFRoQeE95npDK1s/DdmN2Tni0su1u3Rj4Z3/12iJBze7rqahxwgiUMgMc3nFBT8d9Lmj
vp67MqqLTVwBULuh0GcRsnlVTz7aox+5Eg9Zsq1r2OLXCVct9/O4tMfZJDoz5MGXwkJfMSC58zix
+SR+u9jAiM1RWay3mSfKk64nVBnxoXPiVSLWdLQMberQK4qLwz2l5ZS/SoZajnRDrkE/5NpJbgXY
97Kgv4//xP6yUuvqmUrh0KPflvqiRdZoVWczr9DsJoy5vWdDqn84va1uJ/Q/b4WpEE1oxQJZ0gVO
2xZ1f13lAhhyIYnFFXS3mzDTaGD24QPYwhBps5qOdZcMt6M92qcFJt0V30l9penavhRlJd+m2bRe
ZTt2t8uQ+4FMqySwramNUwZnA2wyEF5REEVW2Zgkh+nC3jyrJFnPDBuJSxboHkNd5TKbZxuT8eYp
sPSV54jbRg1N7KVlE605DSnOKrMwHdrqRjBtcq9kQw+9NYyxxSscNZLovO7b+VTaEmfL6grSlC5H
E2c2z5nf414jzpP/0KIE+mkdEyDcg+DQ4TEb86ZVNp2GQ7PmNMUkaruHFy9oghlkaQRGtitYZa77
KO7MtvtRpKqlvV2C4rVNGcHM7I9DmQ6XotqlyMJaYrc153gQK2x/qebyy5wYqxONRllA0tUVmLXc
lihZ7fq5gfrzTTiufmAr0u9lp1GPcvu99ktfs78rDedjv/k/VZLlca1nPCWUACJHRwWVyBmev5+2
jyTet2Ab7ZV8AC5mZ8ddNwVgYtIde2yUdwEeTE7XHW5X3+EMQNVEfqwGxOusyBZ+msqjlft4GLAa
0G6zGQeZANaWaTrcubM7Q+mV+dWvSGZownNiU8vlpcfKG8i2AIPamM6nrRZKi4UoY7MnUjQp4jx0
Q5uBmq7WA3arCXoKZkTqRkMio2TIuUM6u73HQMQBlq11mJNVsibjI0Q5776PhjaHE1YBrCMpV5xl
02e9pgtQ/3XjiGtPAJQIoGbpYGijfB4IEl3Z2iAt3JhZrSvnH60uhou5aoSiSXKnhu5XyhE2b+q7
ppZPrq/fDb3xklMOjIFxP3bFcuEIdzfl9S8czmNY9/qHWRJJV6Vqor5PCSM6qwhUVTSRZhtdhNLU
2imn5X672PQs8cJB6nnVtJshy3JGVsrvldcz75MNLwgP2Da8TA+Spf1REj+3vmSSJoltxziJYoIk
XNlHnp8fWoqfyDeOpY7Mzl/vm94mc4pcUbEF1yo7LR3Ci4a+I2vedufaRRbdicr4ORFkPOUel7v5
iwQpTFSfvzG1ssc71XNHjCPgWHPEBIMKKvM22cY13Av4HOAGzlDVW92lr9pkXdOqe4MF/Uv15tn2
yvdKQTkoEw1hsEPhWG59zw61vBcNAXU/Y02fnPJu2tdgEghd4Bv4T8Cs5Bwa3ecZuVskTJKuTve2
6foVTt/3tVSfbbp8Q2dylso8jTg/Wdvcp7kprsyS/UoX7cnA8+AM+aGTrfPq7hsHkTMqPy//p9cb
lLB5d9iIaslGUjHBO+xthAWDZ7waRU0/GrhqyqiUAk910h/0InnzzfylMCm/JL5x4qmiwGp2fdgB
FIzo5U8x1hnfFs19N4fi3XJTxSSN5+Adb1B4GBdTmrfJTOYl3/r0lja/OgJbfnAb9ztO2pXHoLcj
lCjM7ELzjNeeJrJG2xlqBSHGOow3xcyJtK7tcLadjyHTrkLgbvIzfTovxTwe2OcMEGT2Ey6ehCoA
NR5v4POGla51L+mW3desHxiamyG2C/doutavxic/36Era8V16UgW+J1zXyLpIW3svY5d/gobX8R9
6U/Rli+fewdilqv7eTaPnDroPrHTGH8YtiTK0DIlYAL0r6UJJ9vVe0RChXxa0WE4tqJjKWvuLJIa
gWOaIuJ9uqC/ilVJsUXTrlXBB0Qp8uhpBmTs5nMzSKM6SpJ370REAgrlSUkB2UL4jJ3Vv9iQLqHk
p0+5M34DZV6REE32hHuujn7GnjnKyY3mVuw7cPYyNB2CmemuzwkvuxoEe85pg367xv3lYDxIje2V
at1V0Ojv0wMWlHpSATjxH61KfxqYkQyNavpMcsvFqJ0/8n9lWFTFpdO9r4xZthACAQGYrJ/kbN07
JWnsxtjVwi32nHT8SaaMufLN+dhE6p7N0aCPfq1G0NBJHnZuZ4Z7A35dEkXAdmfHnjmf3iyF7vMU
pG+a3N5qayniZIGOmOGfY8flLISuKiOXPeIPKWvnsLgajr2Om07m3Y2zhOJF73qxystfoja+ETcN
iEdKbHvIr3+otmhObYapCtSqE5njPBw6MZT07E9akNr4TkwlT0ZuvrIgSQ5TarhPdXoz2kKj2LXs
QwJOvkVTmm2vo81pIUO4ECurH14MffrJBLF/m7iuEcg5H2Ka6MzL5GpNhOaHxmK6Ha+e1ty3fGoZ
Z1vTDlJJ7sohK3LMzHSOiUR9NhmJddhDyqmPhkuKu7Wbw1b2fsTeVPGY6PWLsNclyGT/T5Gl7Mv4
1VJlyguR+3LPFu7+HNfBfnZrjYYfmYg1gDhWRjL3uhun7/kaaPLTwFB17CEVC1ODZJCgPHjmlJWE
Nqn9B7PWPnqEHghZsvIlh3kQt8Il49X5a0TSQ914SdVGhOfpYViki9GpssLE6H+ilkXZMqQ155Gs
oXJRsAwZqvrQRLdc9Un/1ai6pTbbUulWmRd6VtfRm9HPsTGbgmQODoGZZOVs83xR0eDpZuk2RzvI
zGwXhXAkK2ZLnmhyIZvj0zOrClUFNqjDcBp1O2RBb2LRUjgnxZXBjTdY6mHHof2oa+0wOng++tad
w9QDbqgTMz2JcR3ReToGpW1LBO5iLpHERsTOyBNQziMoeyCn6oqynWkPm14ua1y+tQMNLJ2e+o/4
3TnCG+SWJbVG+jW2s8kTePLk7IQzHpKQOE6nCJj5D4lVPiNdtOKkmLAKdmZ7NlLEjRRp+vucf9Aq
YF9ovVlYWxuinhU+nFFkH/0+YpfrvbhQwXM4pUxzDN6+COAdWSHHN5ZRswHQ2FXqqS/T/UhDdsdy
7CJuoLRFnaUsqO36L+yMNa21hhkWI+0xm0ucOG6CercvrnnejCGb2VNqz2YgTAyPgs6PcHG0a2Fi
liAVR6NybaMSzTtxqLlGdvHpjVPmV6HojLCm3D/Qrf3gpWt+XIf8YubtW5+przQl/diJrAvrvOOk
7A8A07OMROQ8oJDlKBzqursc00X9hPxNIa4h3z7CbPIQCiBLKmaqoSDt5o5yq6zFcu8unLZ36wIZ
BaUHq8kNWTXfCosmWTgvT0NsylaFQ5rWfHR2GvXu8mXmwo5dE4cveL/kOCJWjJHXviJmty+0eDRR
unPS+4ELSErtEeA+aQd4Ju3BLrwsXEX/I2+8+QhJQxFtr+xePm7JntAuIl3yQaT8jQwRcdNSkS9P
jR+6RnY7S3ealCgp3pORDAyTNXHMreY0Svd9XscsNIbpli6ZIpR2ieWm5XI49ZBCR45TzjrfZrhp
jBWnsJffae2AL3TfpTt1stqMtNVGKaYjyc/ZAPVbWom3smrXuPFEE/mIit3CEBexatWZM0v7KGvT
ofHKefJtrYjNsahiZqTuu9b5MY5YlmSBOW80yHtkDg0ZiQU2dmuXOmrbmYvQU5N0REE1aPWrg2GT
xEnqSr83BKgJF8D9DZkwM863KsOnimQ197WObLpJUqdb/ylsYpasQijmdzXJ35aKFG3CEemJNmpM
u7uxkop026wb7BqaFbXWwnai0RpPfmF5sy35qdVCf2yTJI2tMakf69lit0+M6U53s+Ho0FIauY4z
HnuV0QmpvC0o6SA5qGWbn0lUy/scaN9RGxrj1SV1S+FDrpFjwZrQUt//pgrHg2FJ6/xErvNOwgKJ
R702z11V1rFqu+2GWee9cx9r/FgW2JdawQuriAHTdnpWaMguo2qKw1SKJDSWjIfZ0oaYTFtJ8S71
g7TeZOR27MXDMFi3nA+Xe5EZyKxkP8tw5G69LOhEHhslxovmz1polUZK84bbn9Nk9L8ZIxxSuxys
qEqz5thuc/m6jTXqmNQrDzPuxcdE6E4sGSm89zvDPPsauTUtWf0oAwx+rWd+jwJHx69MJliD1qn/
nCkjHLJ06J7xGZCfnrupCGAJ08axVhSozclg3a2VPPR9uVALmoejqPdEoqZ534WfOXSHNPpLO8Ao
StRoRapf1lvqEMWXmxQ0rSGgjZammR/KUtzQE3FNMp/0Fga33iQytLWZW+IlZAnWZv2RjrZ/v9YU
sNtkHc6SjCqh0FR9pybupRdnMJT3vkq9ZFlzyad2NBlO56Yt7A+Z+s4NuVFzDvFB0DkgpGNGAsXD
YzqCdtOLXkaOTx9cvrTp2eEQhYMh57Q0e31/N+gJnCaiaSr0iYf7x1X+1VmMn1vKO2br4Ip9an1R
OZpQEtoCdpgsyb/pOUBhwQ6Nfpe0tpaTu12Ufp6hNkar8uZgEY0KE1PKyDPopHF1uK9DR2em0hYV
u6XlHVZJjWLJkoQVrmzs2w0J+tEZUaIgPfNSGs/kcjcYdOQVIrMfhmUbjk1ajm+F9Pc0VWJOp6ZV
24uTFc1txyHvp76J9sXnxPSNcU/vccy3LCaKfMNoXPw/xs5suXEkS9OvkpbXjWoAjrWtqi64gYtI
SdSuG5gUITn2ffWn7w/RNdOZORc1ZmmWqVSQAYIO93P+8y/Efad50BeNEZiZrW5YVP7LnDRAFrNV
B5PbTBu2befgTTU8GWuOt7OeEl7R1v39EOOjQRkNMk96RPWQMHG7EjnubXSpwYvsLVI3lU3giGOJ
j9kqzB3UwmgrjSlZO5pG71tghtYyePqwdXayARf2TSLz6NOri3ZP12ZvMpL5nko/abYjEBxe1cnw
kBAish1nLXrT3UHcyj53Xue47S+lX47QWAgkCVvBIskNbUvui33n9oN7L4pSf6zayP20ctF8hMp1
b8j7JCa5Etbb7Bvp7Rw7UM1ynflELv3HsOzaN8uWKoDUWO59z6TYsKNuB3tseKyrYtzaOVND3LRm
j1gSFd/oWdvsu8wyNk1ftsShgoMT7o4Ld5i0gWHb2fOo6+1BkMJH/E5qXnJmulu87vovq8jag++A
vYROnb/miuGr3tfTRh9GcW3SDqAssiVJ3qMFR6ck8M6K2CbTKjrBlkiRN/WAH42Qr8S7huxXozBW
TAptkuFSphKoCU54H3ZHzyVkPibP7XHU3TKYPUfyTI+a/sz4Xd0gty9uF7IZTjAkRsF/MUoseL0W
AXcI/ymxXHtX4G/CmLcz5m1aueneaZEIjl3WMK8vtfMw2FWyEnzON7PwUBqFBXiOmdQD0Wlev46I
ujtg+M0oR2ApdMDOrr4wi0AGRv0sXnA8I37XLkfaR4F5JEN8QmNn9qGNiObxbh6FOoSWMXuroRzH
HQ4v7XkQibrVK0mPQIjrWc3hK483EXieUjz4VUi+8kA6W1ihs1gXsVPh8VgN361CAU02Ud0/Td2U
HIRd+l+eIM9HJlF06h3gL5AbJvwY+Q7nmZiSoIsZOKTw/beALzzikebnbLKdQSqT5T/ZBLaxq5FT
DE+QWCcTrrBsP4ocOt1IlXO26iK+iaqiOoVh6VJ8tX3/c4yo82szray1YlRTrkynhBgYieElIWfv
rvfZXktlkHDm4O5geaP4lHSI20pI+8FKXO+nEmNHJExiHN1SYsa2PCeGxKYRgCwv1lE11BcX30yg
GyIBWy/Orhmb0nsxD16Q2554mfqxPUeRVe3ntjdPehU7GCTjJJ17aniXg0loRVsRZFgRj7fzrVY9
YTRZbDxdqnvXZwv2mCmeDGXr3drPjclbJb4ZbhMoLQWDuTTbOBjlb1QPnlTF7XTU9NTGgTOSu8wi
FMoy5+4WjFHf2A1R0KpU/i4F+7klrDcPCKacNliblXDyrCiYTQ7UchIQTCvvq3Mg9JRUxee6q/zP
KPODmU1zlc26eRuLciQCOrXXZt+XFwap+pKYUxNGpvVwWhhHVoyw6E50aDvTlBJ4y2i+Nas08PBl
h6HJOkjb9jPMXPHe1gzD8aeCZD84LnYIREyVdqp2hJwCGNPobGVCzVRq+bz1h6Fm+j0693EZj/dO
K/qe9hHlI5hEpw6FGtyHJIVOSk6EWGPiMW2kUuZT508vdQKbkw4GKkjBXwKzlcIsH8rA4hsCgiph
oGbuNVLlc5zH5lXTRXfShCeCSUaEexH+syHm55AAmK/yDBSM3uWnKPPHCI4zFg6JrRF7DU4NKIeT
TUma+7vjgJ/gJ92PPzSPBt4NQ2Mzk5Mb6LHv7AfNHQ90lsj6+0L1ENZgTvox8YpwIsTwibMq3IE5
ym6nOTePRtl3xyJkT1p5onWOmSr2RLeU60ba2So2hbsyfAw+aLmpNWu/NVZ9JvJN7E0oFXEpJo7M
6b+4Oeo98WwIM5ozrCsb6xk/K/QN6Em5BjQeDqlVf2I+yDhssoePUfk2YsjwpZ/tn2Ghfvh8aXQm
XrGyndS59oN/ROf3OJdI/J3826fQWUdpuJuVecbGJVlFA7NHc8zJoBKEYsFSIlO9srxrmhst9Pg0
+5R9yWxYty0C3lTe0cmEYNQ6mega9vbrsW70NVR3HQwLu0WeubPs8AKxlzFD+ZmZRVDBUifkVKxI
fMzWlU9aqWseONk0KmDI2xSVQTgna7Nm64/Ecxspjlhj+mITPzQJnCqvUD8nVW/wMAnSwr8x6h4R
0CLnhSoo3HAb8283aY4FfAc8K4+DHj6UZn+rtU6zKVIClZsaEqZk+oDG4egmk1g3HabDnshdHIgi
eICtzm7qw/k7+AR7U8S7Z5Rwy1bGr8ZunQztuLUUL3J6enSfpn9kdD5YYbT1E52LKLxjnke3onNv
8VgI9NB6Ioj67BoRC9w/Wq2xj4kH7qv4khb8PyVW0oR+UNaExyknW099HJhc8ZSZZLRW1Hzxviqa
A20ANE4NNnu9yxMBai635jLMVMiIVWmiK+2bCxyI3cjjpsLx1piIGPdh4JvJvGqgFPH0jj0wui8v
3kxXVgrrFDGHBC4Yn6Bboewaz66DxmHgpmstWXO5vpIkt5Moa86BOydvtW4+E6wuIN4pzBFWyLZ3
owjJMXOHOSGAwaLGAfhchTUzWneu37SSfdifopMjIr5yTN2fKoLOqb7DmyiUt8puzJWIvHuR1ww4
cuel7SqNxruarl3i2KxIeWxdG4pvTcBukZOaLIHyqnoFd1Pb6yki3rjbNsYME0DVB0FwI9MpdV/I
eEtU7VNit4z76vdEzB+ZGd2acVtu9XpEsgEF16RMXjV6dyJk9KYXmdyWdrc12a9WJpWi0eob0Vsb
l+4NHF4+OEn0nBVcSePQxLtPxIXnzPrKfp1ow0mbAFC73JzWnukesZF/kWVBTmVU67DTU72LiGBO
9Oeiic4xXG0E6g23qVdk6Mw3hgfZ2jHNtTK1IxGyj7YXfxI5ffWG4Z35xzuH6K4ymqcJa3aa/KJg
J2VGk2tscEMzVbdklV07Ve2GOn5LtU8LS1juY6GIEOznbUVJDtX1bICfK8LSTBm9tPSdjTIBdOq3
Qs13wteY+KY8aN+19aaqeTMmDaTeOUgVI/jRBnaz7Y/RSn+Q8vMZpgqOoPXW1GIXJzjeRVVAmutN
l6jrrMr3nO/JDoE62vm7Fti6Yt2fltmDw2vAw6+9ZBdWzL3jProZ0oQewN56nU1PoV9tHNoW39CW
HEvycI2daoeLLSOg9WFcuUbN9GguPkrgDShdOxqVG9PVMXFw1pVyVxh0vdt5dl1GdW5vrytIVASw
bayyvysFhB9hbx1bfbmtjBEd0D7Tok6zeNeKV8/s1yaacmrHa+cmD4j64ykJXB3WjkZeJT5leTwc
rWJJWC+2EN+uSi3J0yaWUtF9P8SnGrQ5d4hM7c3bYjJRcDxOiJJ6l3lXHc+b0CUxqcsO3aQ2FHUb
20C1IewEyjdWvkY43eQwFmE+TXn8nDHqTlJ/b0YI1ZPmPnHd3fJVxfMcMOc7eWTuNFFPqa02eg2q
1BC/ag2nLrUPeRYeciDU2O4Psy051ihdtfKd0elJoXJflkOWDFvbw2UAvxgSgofVPElGnR6tTL7O
hYKR+tDgJLlo5eE+bCqWU8lFL1+PKdr7qJAbOzJe8A2QKPJ9/pi0y4tnA9NVjJn4vpSYP4fWZWim
tst9k20dmIQ3Y7EtV7VTb5yCQ5Ml0I7a13KNaeYEUpPBLJOtXrhPLltKasUJ5jFgt9F4pzv5UeTt
TwRAJ3PoAt/L9ssL22wArJqfl+0WnHjHfrP2iYXEDP6GMdVqNmmpmzJIMbzxnWRftOQ0Gv261yvo
qdkRAP+HCq39NOYkBFn2qiz1OwzriVKN9+k0BXZCiZKY0O+wEiAKEugt2tRTfSKUKGdlLXe77KnZ
+uFQxUz1IMq3Q3jm5Gy4+mZjMCPLZPOcVvZ9NZFJjquasASD3Ao0tbpHAN4BDz5GrnWd7e4JFY3O
rpDshs58HpN6P8WJAmNZ7lKp3wxxTwqBpWM+5QYz5LcVNbENmS/7AdFJrsIYlc6s1RtbaT6TzhYi
u24SyyY2YGVBEaFhKfz96M8We33Zrp2k2Sg3uhfS2ydx+ExNdhtKptd8gE9IBBeZZLusjmNapqjZ
251vrEd4UkGVUhU4EKz7ZKFWkrJptPG2LWNvq+X2tWiGU65359oWzxXBpvE4VttmNr/mrH8qVMEd
q2+yIX4SeXYa6vmD8e5zU5VPhszEKlT9M9kHezbwm7JDNqDhAq+s8Ehf8k3u7Te5PI+6Nt5P9H61
1V001QVZ4uyyzDwDS4LyNUN9Qn92Ng3PZF6nAt1VLe5I6A1HeBfLZQNSwwIdrIuj1dDuIgqNcFlU
cYNkZZJ0ZPOIvKg3GpjS5SPEmofKVne1L2FwT2j04qkPkli7MDXT9lRWl4kNDq2czfQxVd1pmMrD
lIGv+CRq+Lh41TxvUdNc69HnlMNRg1N5DacdDmzNk6g5TJ1NGTR5tJtmZkdehpgjNI0cliLv4rU7
b8yOaR/eAi0/wvvcK443HWgLsQwzOVkbM+QMprh6T6Idi9PrSY3X0+Ho6NO1NnomyUCvdBac3tBl
64L0S78XJ0vTL4MCqEwa7dlHD5r12dFPmycGO/iOlBDpDDZwMKGHWm8CuzU/ajRGbEliXMVZRDzs
GH+0msbohTPKbIEXaRpvQvJtV73Uz3pjXoVVcA6P1i5us6+Qkkiw50Se3a/V7M6bIlT6qk/HnYZf
Ry9HBXjsCF7QFNC4Go4P1b6FebfPc/OdGYyxjXS0NstzWJL4VYX5Pq1g13SuWKBt+RSjvcCo9U5Y
9XfOLIkgc6oyKvvaGM8UYahVjOE49jWWT919mKfPmpahvuh/JLzStssTtgYbbN3OQxVh0zKSHds0
2laLh+/GYAjmJP7BSNrnZehW21oHhzxbfOC+ysiDT9hop3xUR3M2FrL0F6ThII2qhTwcmJ21L+zi
Hqhrj9p0WXdG0a5dDsQ+Ho8Mxx9sdn2LE3W53zm5OLoHrwnufqU9OOmrP3DcyV3ZErLLOuDuU2xC
nRrGdUb6FAYkN4sZyVJOkmO5E3N47+fWGY3C0Sz7R2OKtrbrb2y4ZLBiEI+4G62p1loxbkb0VtNS
8R6FFr6G8Exh0ln53h26B92+6CNBukX+BiNgO5OnXNrOuaQ3BWV95aWDViyONot2v82x9UWHWIzH
CIpK6MTHhQgDFynsgKWz8KGitUb/uPHDA44uKf4qWdk8z6lxEH3yjqPCPoTXVMCsKLr8pgCvqd37
0LCRZ352yTmyCfcqUNC2jAGnmul0K0/p7K9xlnGQJU3Kux0ppShZd5jX+LEIXLc789tlmZXL4ufm
s+XuB5DMvObAh6OFk/KNFO1nQ02ONq54HDgio6E882elbqKfWzihN4Dki85jYxqAgdqhHMplQevu
Cl5nvpGxR5Bu0zEF7bCWZC1XLYweGfhFNayysIDDV1QriyfA5ijnrRM3f5Mmaj/OHyvq91E/nyUe
HpCrX/xIv5PWyO8AcEb3BLGPmOP6cfm3pedBzsYOP2QzMYhokvQbO/1T2kKg56NBodVOE9ho52bB
4Omn2iL+fLY2rQtJvdQeMpPvc4nMc176hROK/mppL5zH5W+zqbGKoTwym4cDMm7MRlziwTuGFap8
O9TfqiLfiZ6Y4sLee+EUqCnHQ1jbRzxCLiWzA9VWD5OHjI1l8uiysehhLtDKbhHSXRr3vrTe8uEC
KQSelblS5ospw7OWhsHoQFMZ1mHx4nSAZnTZWnioBZH238xO1gVgLpevUPWBg69hgm+K6BsT0A0C
9CeH6fFKJS04tL9tOhrIsFgLOi9f1AcVd7/8UZzuu6tul0N9rMINlXFkQB0BUiU9jid1nl9NnOAM
VRxarzuFqYG3ALtGVHXQtlJ/W8mUfWuB4sTM0JvBl5N6xg3oCXCx+8ZnnZzHJRoFMTnhYlDgamYN
yxPl8A1PPLQd2xjx5oojRgQh7LMN2quSACmYu8yfoIO2yTokfTHLAn4yXVFvM338HhY+M7cj0a0H
i2Vl+YjKqBskTy44HhSJq42FLuw/On8GMhRra5KHxTYcJAwTfZtBrw4hTmc8dCiN1jgNxjOsbej8
PuzToEnrkflRqa+amc3Mxah1hVIK6wIf5kEMNY0qK4iTEg9a7OZoDZ/b3IEthE5g2cp8bISJlAhc
00GxYwe2TJ4nU9zmJFzzQSYKISeq7haXmihLd3GvHZcNiIfLZord9vFOZ3ZBag1KagQzdDS9Sfvv
9P291G3S5e8zEm0882cGCAyb/ygZ+adsrcsqNeQE0KKz+OjzsUKcF9nLOF6lMwDGgROUJahj85Vb
CzObcpvM8s2y4YUX7qlRuWrtNF2+OF65oik2YSpgk0E69/XuI8tytTfHhE0hd1G71KjX9FC+V00X
MnP37vwcJqz+UmY4QGFNdp5lzVtM8avOjk32yAR5EY5bMgiBxrE42dK+5jrqbMe9pgL2ga/1326a
X82F5R3rL7OyDlnx1HivtvkzHXIWS7odxKYVQ3KwKNPAofXhcQD63WrMHx5jhbGgK83+hzeDROaa
guU3V8yPZ5i3meO0j2FdJEEzotE2o+7ZmOHLTRb5riQF/mCkZUGM7IaA4N3sQ9WVeiphhCK5r2bq
DQnu60zWu6NctCVG2n0YtazfNauFWGWmOlQy2esAK/5Q3znWCIxQNT1Tl45KBRZYvdXnuT8RrTGu
5qUyYQH2jNpIpkjmTO4VVx5MaRXDuK295FYy4t53+RTSjRs9w+6SLszG6jZktrr1fGVi0KCsNwk8
mgStLMUPJQaVbZpiAt9NXFIbe7O7sZLeflxYHpxBMxwXQ1KFKreN1lbWoHoU3scQs3U25CkSoQCL
DgqqLBKiTvp3MnV/eKHEZ6GhLl31vcQS2qnGb90kcHFVJY4IIo0kQcuOi1Xu+ohBWLEiyEs7OWSe
ZNAselyyVqaUol4Xfuo+1K5lnLKs5AS3ZbqH+AeDMqqhqarZ09nX4pLolNkI0Och/4VpgNf/YF9i
r59uOScBHt24uW8rZT/U0xAzySoo2HFhPXh+Y+9FSqLl8op2QxCOPPGbaAOBIttZ4wgYMIVldJ41
uwx6dik5Za/0TfmqLac7XGCOE2BFAWa+ttMGzafJo1EB8KmT3pTPlhWeFuXbFFanggpYgdCYDZWw
C//UN24Lz4hIaEVaM7jVPRAHsILnPbsTEtUhOyzPp1HYr6JGpasNO6R/AcltG1v3gsUFu0Gkh0VH
e6If34+DfRM68qQ53qvX6FtfJoGNDaiWyjundFYGSpWoNh8ax31GfbMXlnERXbYXjnZwKNnUoH0s
626BCHzIzCvTBIyHuNYU3W0WkdIbyXfEOKiFfA42PyEHtI6oTmkbV+3k9hxKDXC9bp/Noe9uzdG8
kEhzRB6RBZ2sd23WnFjiKDTt+m2ItZ0BlVX1ElQv8g8INyAWubLctJH1kHkR7nkm4KiN1QDxGU6m
3XZGQk9q3OYWFug1XIeY1w521h11Ag0OnJX0Ilb/M5mxQxmKR2KNrtj24kJj3acJWL43naahe8qz
CSdzyhmY0ZfBRwOFucna0tsgytp7+CoQUxHn5m0SKG/Y4ZLjr+vZblYICbe/KjAhztLgrEJnccCU
++4XpMDJnnfoKrKGqUx88ov8ydert6HM+MJ43uOcaJlkvvWWc2Kq+10Re9cw7S9LIdT01ry2p26T
jEa5nVz9Y/nUaW08iRkrvcx+06Zsp1vFs9su21/U3eQhyvrO1XB/MvSjX5c/Q7u+G2t5HBP3DlAY
YkrmQiFjfczWbV1BLDOAFej6qUwwMLe/Zu5Q5jYvEdNs2s07cOrz0A3w8M19O9dwOiwNdUX8yt0q
sIUxUfB2QTiam04lTwknOk4E+5zFsRgJCpx9clgF9FcDwk7x7qXzQ+Jlh76Ln8K4+IaVV7LdZ4cM
Q8CZbhA22yF16bbd7M7o4P6jR0EY6iMboTMy/epHXU/Gxm65/ihRYDpJsWYgesDNcb14u7tRCpGW
EAvHgHODKcdx1DNgGTpJP25vXOgavceJzInwWXk9E/hpUUKhAV8ZI7tmO78Os3sD/3g/9JgRynEr
PO1W77oXg2dV0mFSjzMO0n4sEIyT4l2jwVXrikMzk+/UhR7Erv517OQ1D7EngH5zX2n46IjZo+Hp
xR5oCNJ9XX4U0A9wpklPCSTmY2GWd12FMnVKDQa4KQm9eXQnmJEZbvcK646yuS7vufk7iC7Rtkm9
9G6xb24Z1/CNa9WqUhEy6wpWLXIg5JMxdMOIxlxFX53t3XUR4LPC2a0pimM7Gi8wxoOyye9q54MS
Y1mk6XqCUDbNMXMU9zga2k9Uck/L94lK9Kqxt0Fx6/eNDbMnT917q8kvHre+X5wFl2+aJBX72rrl
OW6mF7ehDdecyLy3tf4pF9iAFs5m2YdkTOYzOI+BKD9vvLcoUqjr/WRv6BDg66a5N0f51jXpBSLN
Y1aXrx471/JzxW2Cw3YjsKJcDP2rvmTuUEw34eRvEJecQmWhALZeSxHjUbIg4Izj116lfcnSD9zU
oTHGxSCvTlrdsRAK4xZ3lzfkB/nWL9FFNVFzjMnnDlXE45R31koWGh5IWushx+gv8F2Z/TVbzZ/v
IzEHVdXeVHJa+6pd4t7Dah1Oxg/dcvyFBoRlRwi33EHMtzQus+d94JPzniPS6+L+0HXeMTPsa2nw
UMO2XtkJm7/VQoPTfHUHyr/zjSLl+qN953ODLWUFTRfDh7YQQlMRM9WGuGrvUj3C0k7fV8hJlnd1
quIKYLvTJLBLrsPodXFuKBErYCvLZNowEZBaGKqO7RULOci8dn9bR9GXPTZ3Ln6lbpVuJmNcF1F4
swQWdXQaReME+pwchlT9lJbz5i+tfS+OdTly8EzJp0EFnhc8fmZEycaRpfzhAOuPWSjkYFMU6ySM
917qAiFnTDwj/+TO3UEC1/PF3RdRAlThehQSpfctvKJ/T5tieFRtCF/E7lFSxgfX7IedU0uAtPJo
zHW2bk14haUx3cZqXE2wVQJvVumXZ7Q3Zi137HJfIqfX6WvztoKvvoLAX8Ng6IMRq4WmFFc1ePDP
EesdC8wcHoq2dO+hazICduf7zkA4lBdLsEIRfqgukevcldQ5Y0h/2RsIS6iMbLe8WvHwuVwDtjRB
rLk3kQHLhon1jwglHJX3yDpqZrmJSbxWrXkxvdZA+41Ivo2mzSyjg+Oox5b9grF6jZYHLhnEFURC
/ntsa9csHw84Hq3y0mXaKS6S/6dr07WJGCA2NmV3VDy5SYwcj35nzjFx6ZagEKYxOHnICPZ7bG3h
rLqgqeZPZClbGcfnoemPbfxZwadsS0SzFTa4wtIuy46q2I4ENIuUfdsd+11n+HtnhNnsFtp9ZoYB
DgKgUWbyZGnZG+Lqp2LI2VYR/hrNno7oFmXEUc8BmZzmFTeQ8xh3b07OoGmx1A+8jHU1WhPm1cV7
HUJ7TBxo7f2bnoXdNo7qu77G5LAH4OhkcvSkEHTBmRskbarvzBaAPHEsUgPTU+1CTh8HTtOwpyIJ
5+Ucjf2HUMinHqYxE2WUDIU6N5UggM2ryAhosCJT2k4r5tdojp61yMN/Y9hMo3+CpP+Y9uppND2A
GcUxLKyq3odF2DMEM9cOznWrknheHrGFQH7jFbjd6aB3TQOnFipe8aANTb0bGLxvBhs7n97WpmAo
McxS3UBeelNh7RX6pbOTWk22T1ipY4jCdtGO4KwF7RS9rm6HO1fPsSzSBuCpmSB6x+XeMAbPUAhz
vCl66jVaRIRug/p0G2CPAZ7BFSMM9SY7H/qQZWMyPI0uB3ZoHxtob1+lLcYPvy/ijeU043NDp3KP
TcG8d8q0PQ7NCILmJq5agMFjTxTnPmqVvUfPBx4YMgXdOXYeboyoTo+mDVRgpz2U1yEcq32s40RG
HEs3bFDl4As2M6wo+gR1HJ1a/ZZ2VIF0yBb1ZIuj1LFCA0TPOKDWN+J4649SD7w+0k8+xAPqgXyA
sNPIQwUO9sqY+efgDO3JVVW3LmMtPCUpRjKlAeihDBk/dEU/3kw9Ouwq7+De5QzjQYzhdYyQqahD
xpuYzeaoF+DwjPPfiBb3L7RP3Va5rnbLVFIcpScz/KgN4+DUzWNjTwTH+Gn3BqmgWqsSsqBOvXGL
AJEAhUa/n0XF0LmHT1gzGlmVI+ZcXDlNb+iUW5YZxHvd8dahAWoWSUxv6rFKLmMmsEIuRfaia15C
Jd2Jz9Jwdb56r41wdGji7dQm3zrP7YqJ2PRIZ4Q9cgSS5/kY+us2HIISucEaFKKFMBOBpOZeglDX
w71tGe+YYynXvdcznNaZw00VRuIRlCy44CC/YSWwozE85wNKHo9+nYx7iY/HelJhfLQx9wjqeEwP
xYKnx8qfvs1KgVbqbJMUG5G3mRcVVeWTCoImDqVd2aCQ0toBAkOb4KsUR6rdQ1gejqUt5xdqanet
2eGrYVjNdqhTcQg9r0OPOWHaZSSWv7Wc+t0GsNtAyku2OBjl0cryHbjtc+66iJlxO0waPYKdjA+H
GUEjTMYY5bqNVz2M2n5VJ2a+z1Lzqg+2de8bWHppim7AjS+W5RMOYsgPrLAeaTKQh0v7uZ0BYiD0
wVGpvGRn8eNDpiWPaZq9DYZu7ZNmSa/u6ms6Wh/2kPfsjMjNkA/iKSerZzGZCb4WenFNzYJ0DRXr
rzMhxSuvcguW+wRbrLQtUgat2lv/R0NHqrVW1d+ZlXEfKWPj2eKwYDiggnuZV+csRneiojuFRMIK
UW4zNaNvjmqJqXm6/o9KtFUkU4TLhiHOCzBUT/ZXD/ja+Pm7B9SqupTZOVXpvOCvrAD0cON2ylG/
9VpT33YJ5Dy0qc/p4jwm3GeBpHnVWU27QZORbaQJfm5X1VNU4Z+wYEV+e5nzHAfCIiji6tH2S+w7
ISll2RrD9y2836e06xd3MDRgUEtkskkhX2OP0L27EcNBLBnufxnI/ueP6b/kV3n3P3ai7T//zs8/
ygqEXEbdX3785yOcpTL/+/Ka//tn/vyKfwZf5eUDH6+//qE/vYb3/dffu/noPv70A4cltdl9/9XM
16+2z7pf788VLn/y//eXv339ehcMTr/+8fuPsucA5t0kxk+//+tXh5//+N0QmOH+5x/f/1+/XD7A
P35/gDMV/XYqm6+P/+dVXx9tt7yB/jff1F3HMHRPUA3yfuPXr9+Y1t8cGEmepTP/8PDO+f03rNy6
6B+/C+9vjmFawjN1w9ctLEh+/61d/ip+Jf5m6rrADN0GCHB98uL/z9X96fv53+/rt6LP70pkJO3y
xn/yOcXGjkvzuTrLFb5j2vpf3GHt1HCk0jR5N4GKrewGxLsOXbWdyrZaoQHfy7I9mzT829a1iJea
KvStgJbZYtAzdPF6TCY6JLu7pCOpzaaH+Vbc3cK25qxGMMqnijHqJ/N3zPh9N8lvrer6cxRHG9FM
9GaVsy99lPSQm7oA04GhEhuvGtKjPtyFvgvNE3n5niI8P0fi8ocv61+3448f/1eE0v+a4v76+CjQ
LIuzW3dcam1uzx9MnJsqwhq2a+SdbkLPZVwKj0gy2HH60Nlh14cdxdZQmoXTRGwcWxxZymJqNzP0
0TfRe0eRmKfJxBZidHG+AkxeiA7Tv7GjNf5smb1cpeG7wOM+/7BcfoXB/eEqOxDeznIzrJ9LmAVu
jmsi5x+6Z1rlY1HHT3YJpp3JWduEBgJkP8dhZpi/lR5pkM/UB4dqs0dHbq4AmJJ/E/Fo/dmJd7k8
Fo7pG9zD5T+WFf7HmxjFU1tLsy3vJsOfL5k9wKaexk9DRzxGCS1vPI1gg7QJb7ARm24JiTj5UPKP
yGYgcKE2cvtanm18LS6zWcYQBHZDUrY31EHysQJ6qcfiy8LHeB3l07eT5VDidRf5czLlgc9Ap0n8
+qQhX9a7T6trvbMe6vapgJZ9pVhgHhLnBoJnnRPNRu3Q9HSJzuzWgW4h7jB89C0UVPZpRF259ZWs
9lJ43/9mqf3ZUfjXXfJ1Jvau7lhYrPzV4B4dfDsDVGZ38AuMixtGH247lLRiLW4iYsaY1iyghOOs
toe3LaCMuuWz75TdTqRZsZt8uR17zKEcFzOhkQinddJj+uQ5SMemJPk3Xt3msvL//GSYvoeA0rHY
t1zL/4tpNwQQhMl+W9yVOZI5npzNqDk3XR8NO9wn4iAPNe53Vm3zuRWn2Fr1fviYp/9N2Xnt1o1l
W/SLCDDszfB6ctY5irZfCNmSmXPm1/cgfR/KsmHhNhqF7iqXTZE7rjXnmO5PLdayXWM/dbliv/R1
fKTQToAiJzjT7AJK47xjs3VehEHV8N/vWPyO4eYdG6olVHIZLcvUDXUeqf+ZKGNoObmss+BqGemL
AhoQe3lo3ypDvJdcVB8TRVnHo2Ifo3Wq3augFB/rvHw0yji9tIbzVSoJV53pX7H5W2tJ4uOucDV8
KE6hL0VaPvtjMr52NdlVg/UY53mw7QZxUoapbyN9mGZ8W6MBjjRm+C45crpjZZ042fRLKEgwUkMX
p1XnLso8TB6rIOXaXp3UwhxuVHC3TW/T9C6pmHFV35MbMeL/jcpP3tO8rP32cakomEC+MN/aOA3s
DzMWPY1EAFLb1B5VdB5ar01MjXXlIN3uBs/aaFrLJ067bA8vqr14ufmC41ke9YL38O+P9ufqZqCw
ElihNKlZks3u9+Wj7jPhBD6Qq3Gata2s94EgLo4JHxCcEqEJG80fZda6R5knlA14YtUT50TSYgHT
ChORSsgFGMve8uCR/vvpPmDTpyHFLMAV4ghdwOz+GHjVgH4wx1AQn0a1Z5u5qrEa7QlrSP4eGxwF
XmrCwHnImsT12z0UKfAmrdKXrjU864HZnRuiax5yU3vRXds9lCbuOUmfVzTKqcol4Jh24akuZ2KS
Cu/4o5bzMgTvaV1FcrgpltJRmd8m7BG3yKl/OHglFmMUcfF1IxzYFryZxt5bAWb/f//wfxkn08FE
sAjYtmOIjyt7LDuhIEEngKWz5VG1vccUmi3Hfx23heHGW19tkOWidsRe4e4te4DWGwnn6oWfZIJp
80nk9zHLM2AKZsDyPLr5AbXvh3UnKNX4V2Ex67wiafZ5cqaJi+gcuguN/H5XQvwkngygEylcFMBy
X1sPgHtzAN1IjA+tqbGcqqKi8FMvsvqrmzogpZpb3hTBFsIglSn1Oc7Nbm3aeAjnv9COy7danWBu
rvRw3dfBPfjUYGW17XjSlBYOS8AdoMXvtc6mfnOTBdU2yo1HzBnaBWYMHFpzOFCfRCyBfpMbBJZy
1QLeyHGjV7WV1ecNsgHOErW60iWWfIr08/RLzeiVCPFgFZTaOa4y7eJ7ycoomsktAK/QawjooLhq
adlr09bahbAFZPf9wCSBE8zV8otjDt6mDXpvO5Y0ZUn9NW8UIJ5TbsDAFO6w5CVvqYjvFC9aW75b
XZssPUUcQm8e4tZ+ULVLWGv511Agzssd9ziS4sqtevROlAjvvZYLquTLrV2dWkIiGr5MOPXj2zw4
jIX4KdWSLdWtvZXjvwVpJz+J4PjbOGXHBwlHGC+fT/2wniXTGil6xinoPXnUqCAkwhQ0xvQ3W8X8
okcD0lttGPZOWGiXeQ2xm6rct6byyYKh/bkHEZ8tOa4hgkadK6fD3H/2IFKERoMGZXDF+AGCNR3M
dYO8dpl3GIFtq93Nj0BHPtu/6/Ajtw1KmGVJWc2ZUl9j1VmVVb1x8eRywEON8cmc/uPEb9jY5IBi
mlPLlWn9+/PRTjXSDrfztajBwhLy5SWV/pXMBuweeVE+ayN8vR4Qa8IGvjNGGiu+heUNWxBLlQl7
3Ta++zVKAD/LNaQrPi3CUN188pjTY/w+3dmddNvQpMM3pYPw+2MmeqLQ54YE4+WtgLmA1S4vRyKp
KnWP+TDA3cWMYi9Ae67tO8V7DkyFIr/WNhtLsX78/x9n2iu5Juncu3htvz9ObWkIVRXZ3ZFmwNEM
JCU0wJLjbYzIBOPp0gRzDS6Ahb91OTqkHpu4ktDoAcEdbOtpBPz7kfRpUH94Q5y8hWDjtKZ74jQQ
/zPQ3KK3PSW3exq6w32OZuECffOAJSBu/a0CN3RrVzgkbBCGRtlaJwdM1tdwOtyQS4BxouD2NTpA
giU29Q7QVQUPAE5sTSs+zi2xhNbZL2plVHean8jPLjV/HDAN7q/A7rnOqHzfj3HeCeeMnJuNemdN
x0Jh08CA5QuGOt7Jyk3wqhXBEoV5fM6jnuXdXutqXa3doH385EXKP18kVAZOITyErekfT0OabDwb
BqW4i0ozPEkBCsIzddFxwQ0pRUYWYl4V/bvuAa2Fxyj8NtlQ5kNJbMpllojuLmqQJoTdxRvGdqeE
GS+vt6O9n2TrIPcBVtGUVxSf+h94j50RhOIa+8Znr/TPpYehaZiGZpimOs3u30dEoVaO3xW6uLPw
K2+dwAHHUkdvI6z+deD0yYYK1W4YsvLBMB4R8ZYXz032lgSFPg50xdMJ60mxVFJocrW9bvvdJycK
/Y+rrGFMr9mwNMGDUvn4/RFVkyTgQQvEHU+xKl2PpJjaqXdtIS9pNGX6ud8tDW32fNoagY0l2STu
GGLIZOPXshTDre9R42CsJXa7S9atTB34ZFl+8j1KDklhr+fJJgL6ydhPXBZ/HZVjV33yo/xl+v32
k3w4jzR2kbQwVcRdgvnZ84OD5oSf3BmNv74tjqDUJzTuYh9HJotZWCK+0e90p4uvme9huus0rvoh
pVZIQuUGX1dCBbr43qXel8gOsefxdx0FiYAODmvp+WGyQEnHxUvpqh1WnkuAtGFJyoOz0ZJ8G3q4
HBOjXrQOsYZaJ7N9buWv08SlpaleChEmRxGW5Yar9K73nC+1YcALzpRTYbl0jxPcfIlifDIptb+9
XuaiykWFyxzV+N8HShUadCzN0LgTulE/harzoAVsSm2JALElLmKhqiQmlhYUm8orv3s5nPfaBJSc
TQYB3QL9OYLl++wYKqbP+vuq66iq6eiMXp7O+BhjNrSECdBQiK++qZycIslOKPCzk6UN10o1T/Mp
sJAZe6hAQ+1DcMbxWSx1MRktncE6RzGGwh7PNhkymHMbroC/bmHTOWteCxV3RH/WxnKhZvZFDpW2
seJGf7HGTpyNvnZvkitZ5KirDHvdmh4qzNsBiZKTBs+Jk9hHq4I2lRrvWkXClmqUpLYgK3kwkG6v
c3f0zrGpP/aGnaEdtfsVfIz8UW2jZIGejGARHMsoRQM6ekEp7L1h0drW4trbcw6Ngybfm039XBcq
4b/CPZcKrV38qSyFRfikZQn2IhQwqzYt83OJPIuqVrdnG9ToScTtzsyBOdZ57h5tU3030sLflmGf
bUQ2ymPpm+XZL7qLkiElRXeT3WdweCg/hdyb83rf40LGBdQb5440Gi5NlX1tPGlvY2UAv8bNYZUF
+aGP612aX4E+9QfbTDrCZNITvRdQeGEW0Q0v0PZ3w3gRSXQs65r+vd/SauCPIOTK0lBDcJOnDCnO
uby2QapsAquq9pocvsVVgMQPsCxHpApjQRLlW6DTxGX0vnGwS2j8KprZsCHgIi5u5VRa6jvjq6o3
FyWKvcdhfBlVsPR95BxrFyAUN+Bl77YksqoSbYbdnbPGxa3jQDKjg7ymRTVQuwKWZNpefol892AH
nvmmB/dePX5Wb9T/NsbtqVRls80JSI6/zz2vy0QsRJxdPV+B/mxE4qjqg7toxakn4OCAyk/S/xTH
WvN0GNn0Q/LMQe8pTG8TZDg+AXLoW7CVqZ8oD84INAsPyzag9rPSpgZMB1z+37u49ucu7mgg66XU
WS0cXU7njf8ch8w6LkaaRAURwE298or8VJimcxw0YFOBRuVWNoTY4JNt98XIHSxXj/PlCQoxK1/5
pMvaeMKX+fTv5zL+qPsJIQ3DtCltODoX2A8LmR/pOsCUJryxLa40YVcL3aXbbVbKwUr06FI6zVWJ
AB1P86mNSiSPOgiz6STpT38hg2tnivwlZh3ZqCpsilQHKlGqHvKx6RdkOKNxGPn+Zkwd0gVcpMbN
pOcmoyKvPAGvkMoFZuoSOWZ5b7YC1zZQuYUbQ9RNrOiuiAEk6qiELibSVLZlF5drr3565LM+7mdC
Csuigm0i3LO4Hn3YMy3dtXIYRM3dXANtSsFmM8gdYQrLXnYtAL7B2UAX/tJgHy/oxUKD9vImWYrp
RJgm+UNUWcGtIZRMu9WsukCgnn0/Ps6/3xhm6QEa6d1cIVCRHom63s2Lq++i49IK1gEgIAK5NFoc
D4bIoaY4s6p0Mzlnr52L6WWqsrTSD9ehVaZbaSvcplO/P9teiyhosHCZu8mZLWfbKE74QIUB5EDI
iQWBMC76OrXuYj1bibTe2V2LjLEzvVVKhkinDwA5det5LqgO6reurU9DpjrLRDbtken2VTfED0O6
yoGtLlup0bjWM6/Z0BuVx9CqI9ygdBbVlhJCAusZ2GO2cizuQL5hP5ZeiWliDCZt04DJD/RABe3G
yQ+ago2sy9SneXwkKAY3OBSfwoycidbR0GcKDGfTIJnr5qZQ9npayfNcgBh6+sIKKUpWnYEZGepT
51s3yvQxwlb0T8gZXxrACurUJ6/KAcxuHLwr1iP6kENVpuq5sAzrVqqJdsmqhJO+oIPH0d5MLZgs
ReRvrME4m7VecQp0rLVu0B/WYZZ1gPbuqsrbeqE5UuNBkmC3NJ/n36XQERyUI43T+YcaXIoZHik4
Gwwf6yRl9Le1XjwgZp0rh5oEUYqGJEfG27+iK8+BTHFA10u6rpSUl5liImgSlLoFfLfJvmarPC/E
VElNgX4w0K9+iE+CovhODfyH3vI1bP/Gc9foVx3UztYq6/umKXfz/c+X5qNOfwLJ9rutCwzriYkQ
fmAEdinz2WtOisjuFdGndynF4o0i4lPqDRG0seO/VyBtOlP/98giJPdWjZ6DYVqa5ogPZ27pAAAI
tVK9cxuIrZXFMXmMcm9XSajitI+pWPvVBSkKLSy96XZ2XIlPqg7Gn6uzAbjEYcrzX37g6Z//Z3VW
ZN0DoYFgmVr2CbWF8QSz08PkoMtjbt+G3NSPJLARMQAf4FpEeP/pXKKKS42tUHJjkTdCOXiNUO8N
/rXpymhE4/fYbMKrW2HlinIbqhOby9puyYSaRnMXsDqqBGwdEf90v1o8odUh1yuNZGdPxUrDxMiU
WZ7zHNqU+uvk+u93P3WLf3v3Bks/2gnNYHP6S6V9lI7spF6BaIt74sUApGwytTvNi73RYuVpEm1L
3BrWY+HbG8vz1SkwxIGHhVJeyRx8LEDpfcTBCFCqOwdl0lIN9AF9lb9udE0/aoJQJj1w010DVrrS
4R7P+0JYQIr1OmQHaf5jfmNhqR8TKJkXswhvSOXyjfDBrf37R9b/8qnpJNuCZrLpOPzsv39qSDtk
qkT8yEn+HOKPXTqO2uwGC7osB1u2NgXKZutmSCKz/lvQ2D9GRW1OtIdBw/sGJV3rB5q9veVk/tGL
u6eYQ+i6HcFPqFNbomULLKmEYsQoXgPN2zR5bn8yZ4yPc2b6buxW1J0kpyBtblr8Z7zGuTMKpdD0
u7kxyNaM3KVQEsCpnUeEIuaKeXXUSgvBpBuW+1K9n2t6kjkdDVcSkogZKAn3tgLINGmVkFHTZhVq
W+2+bRqkg02FOSMKwhNXyVcTcRRb0ZSuqtc73OR4alu6erEfAgmgR/7vj/S365VpGxJVkWkhsjE/
zEe0J70HCEK788wvfj45lnToxYNUCf6EUTafPKYCzlFtupcxjZ7LsHFuTaXTi0iam198XhD646DE
K5/1EIbQWWk/dloIdDL0IoVmCMGFNX/sjmZMrJGSAHNsbdilprUKCD78NXkk1ku1jr8NI9O4b9sK
kCuxKG77MtST+6yR/jmeNnMFjMIno+Mv9WZem8HDqsKgBvexl9uaKLxDp+NR53ozwrOrHkHK60UV
Hxs3cgDXgdSIEwcEN7ExkeoFl9ifjP7mZ8/yZz2XZ7HFdPrnPPtHjwaPd4M/EWeaZbLZaT3kZhWq
sAZUwU2cs9ULbzN/Tk9E4y7Sy3DlByY06GrEmz1Wzq6MSNPrx9Tdhpm1ILkBuHmjxp896J/rAnoV
5E9i0rw42sfCuNWUjYUwa7wz0KMtCFyLtgUYsG3JzRM+R4Dz1zcdbu3TITbABFNPZ4a5GaZByF8E
HNuX3hjoW70jWebfE8L+eDSdBrMlOJPSd6bThazmtw3K6vCIW6lQ7yBRNOukKxQiuiaXSIsQH0e5
saIYAU7JacylW2Q/arQpS+xF3jqxE+sQV+6x93R3Uzd1vsmM1Flzst50RirXbYe1XsLE3YTg0pYQ
zA2FdsrcWMELEWQQBVWjvysMBdRkCf3WqDqEf7I1N9kA4zqr7Pzr/L8gI1POAde2N8KiXHtRaVHU
++EjZNj4SZod6dTurEQzNyIqz5qZUq6fi+S+flW6TFkp/GcRekCNuhLBj4gazme2saklMBf3EZmb
22jtTh3xfypUjj2Npti81GE8j66BH96ctqMgkSf5VxvO6IkMucdM64xlC+t7zYFvXGoiQlbhxbg8
iazdKQXcVyUYiWcC5Dxk2ivKUmtV6MYWHKy5mT8xWQ0J2n5drDXITWFgoUeVpffJZ9Z/9V/+exri
Q/ORWfc0JoxhfhTTxCkqR6/p/m9lH/PevxTqbr4yyOJbJWHLN1ae763UZP+sIdCB76UNH+Vf7D5Z
m2Gc3/eFCU/Ysy6eIb8Il019bvHMtzPI3OREAaVYARCrSITHuDqkebroOwSHxYBlZDgExJ49kDaD
cS/378AUveuGVayp2zXk3BbWMrJhAHeNlu2rHD4ShPOjTtU+0885Z5krjKK7+fqUuEmyH/S+PXoY
qryouEC1aW9KABmlI7ZKgzeCWIj8D+gp2tZVEhgFTkVxO/KAkQJFPkf4ifYEjISL+aoUW5ByIYkp
4Ngya0Is1wyHKDz1Zb7mpuau1DYfOLQV33EHwwyoSEwrrfgNTxM3ew/swZjG+raLANiGWEGX6BfJ
9KQIoqtD90P4nsevl+omCAocyM536aRXgk3BIer9iprIRDs3Lym9k1KqwZktB+5J4mFLMnQmkicj
+LG2B0w8vQJwqdaZbaCon8Z5nLRMMNJFSzn8zDtl3Nki+AERvjv30n5XbGUzuGn6FNfqoTb5natw
yCjhc+4nuISoJmmSk0PQJ5EO0GH67mxaClNVj99qt5BXUXgvltraCwPRwHXu+egOeQmN6rRXnc7n
ovPVRyzhtd1jwHYbrgeQxBGGvtsOR9JUjOhohh/JGMI97cRbYzncH5FmEc5cZnvcPiRVCpcM5UDJ
12EFJXhUS4Je1XGf99XeFyPXeIBG86WQRBaN/D0aUexRID0TKmj89HReuSc1Y5lfZbJKi75+IjIh
IOCJpbUd6RLPTs4h+QGgEF4tMnuRtnwxpDnzXFfjYNxWDjAMCXivEzaocJMPE2sUWadWFtW5it8Y
R50CkwPjeHgpYh1rdNq/mlj8jqmX9xxDWT/rPtgiGrgNJVCaNi7JnQLIg14fGLVHHWddtBuM79bO
aizeq+fZWxGdIIbZWl7dGjQ8apzSi9LU83w5BzfiLOsY9Jzd4aHwQ5X4Z00ejTvUOgqJ6YxCP3EP
+gT8zWsaX40K1Q5b0XMhx3HpCzfbG2R+YTsvibnuyvVIA+9iAeRYmH1D/DkWes3FQUnzRKAbIMsO
6X63nI6hxugiHo9brES11r9gX4CSiTwKOW0d+d9xt8j7vq78vZLFsJ0rODuNkChXyFSljbdsVbbj
bLLZ+dEkQ9BgpC2w5FnY75A1OCqKH4sw95J9BN12LY9BrO4ZpZhbinDkmkhVUZPqSwrHDrmA3a7n
UZiLAQKn6v/Q0eVjpoqo8TgwbKmbqPc4Ze4Nv78YNNa2o6kRGTgdK1GWk31ow8FDXDFc8i4+oc/T
cF7e8Ue1j7om3voK702HF4areb529jiTKxxRjPHpx/IrnFu1x227L3oKlBcJIh4Ql40nbFIKOUHo
HaJ6B0IWrl1vErxEHkM35saGKQWtR4GpzfFM8MctzNEYVs3oHFO0BztvxGcyDbVQE+42q9RjQELI
NkRKhHiD2pShFdbeS75lzReHVvnkEdjNtxxdJZI+qv19Ng18GUcUs2fVmaUBmrfj9qeN+7DWzOBU
ZOGhCgskPZP0aD7MzQX8JCkBc+ZazzlOf/ZZmmylefaZ94ogj9dxqENLqjwx6x4tlsbdhCLaqjWr
boe5bV7s5isefq9troKkVqrkUhJV0ZXWU1QU+bnvTJxPPZh/3wtaZIC3CDghECDGCoFfUzd5norj
mF8SI8CyN5VRClWIW9WkL/M/Q5QzUcvaBCGJr65MYvogl47nsPGOfa5+72VOxGgWPLQO7yCNovIh
Tfx42XaGuDNCtCbzk8J1NSCWc1Eb8ee7uMTO82KqgrVo6zg5zL/KjdCtT6VpyyX/HNI7n03PX8jY
lDcQ328FJqy7KMzeEbZt6O2OsM0CddnimrgffbmeP0Gset8TE3dQ7iT5xUH+gMeO0t7c9+DSXq5t
8JOALs+lrQ4MHW2nM5I2SWS+54XEipMBh5RkWqlTuXJesXxfO3tZhAmzqTepLZL1/LyOP+bbGlnI
sky053m4dll1zdE5aFldfJGY589BZdGTHXV0bsPwpOL4RpLfnHXJQ9iYYh4a6ZqHlvKuzSH+Bbf1
cxIO+XFsSd1QhYLntte5o+uK3NPtpmGiXjMLsI2vaNrRLshQ6AsC7/iW+nAQrEjjqA67sO5/ZFlD
/SFMxo0fJN/pGTP7p9uEAJwJBFW4m3kojtGrVtjlKfUFUQ31PRq34VAKdxG0UXCwvKpcDgjSFqiU
023VgJdnpiLyBym96VNSSqxIecCE4IEqrlBBJeCDRGXfSCg4cqwAlVwKNs8ewbVsiTaGl/xCVCXj
xedVXiEHnGHX/KwSqU1hi/D5uxbezpD0+Omy9K5XnsUU6ztdtZjc2TKVVXmz+C1YNiz8yN4tin3z
OGRCnF2XM1XShfFBD0reawtSQchiY2YktfWKku0q2mPrHAPTuqkwNEy/dZhJf1N2SrTJ2yFa10P/
kuIku4/KZK+BuIzoM++TtLiPYRPsgoJhiakjYfdATVB+d8vSOYvUOkF3Sgm6wASTED/Z2tOGqFbh
Xv/JmAIG4ZFuPLWO2hK/ZY1pvIpsfENcd3dZLol2HzFYyBRw4aT0ssKs2XjZg+EkEOrpUbKj7WFY
eRT0cwIw0XqZMIgWOYadaxCW3Y96sLYlQKtTYnS3MUtwuJpo0uKM6dRo7kpR7Z2Ao+/0wdFPMON5
UVDiH0qvlDBJcCeF5tfipDe3NC+jU5+Z2/lGjn+gCZcjIPAbUZ2v8zavFvllcHpxsesfrAXoEREU
3+Z5ze1n75mqu5qlDvPUMxGeXsEteKR8tL0D6z6m1vRrGWLTm/5fw9/Osb6cgUuBticqYa2pxPYo
KZ6Ssuvf54vGPPWgsoFuqfJyDS0r2OmqASGj+2b63Hbs+S8yNBYa8fCplpABpAa7ebX0g9aiJKve
nIJLllGQLZxH+0htY8rv1QJCOUVeArEPHUdu9mqMBqLAFYmsajfakXYZCu0tdshyVTqCxHDFHILG
HBhKUNQzowTB4tQSJ26wavPXQWF3tf2sXDOsn9wUnXrjpJt54ypa4W3hByOJMqCLY3hcFTGnQm6A
eBUWbYvSZu45qHV9CDScVr3aE5FIGspxEMa2CSblzTSd43AyQNBw6nmuvdJ6+AWpgdm52M3vShMd
W0ibF0ciVopdLZInnJ0D9icv35pAlDCUeckxwYm8asmYZc/RolNK7cjTuv4ceF+lMcFeB4IxWJ7E
QpXNV86TP8QUqwIPjxkbuLvBTWi6Kndu5T9GdtXiEdT6a5Rj7w+SDONZrpy9+JAnZbPTI+99lH2+
r0RCYthkCIxMJkVu+0SVEDdDyOkwoIlu0sM8oEafVSge2wmjQLjWMOzqrtNgiedH9M7FiirtjoDy
9h4zIV+qI9quyOp7x95BnRFlHr0EodYCEM7xR4kOpbXI7xH1kY8m3GADz4+zyhh9L5SXUUtaMi+o
WXfkshWBQlxoagOcUlKSTT0ClzpxUw0zoPXV8hbh4P8axegmlE1FLOQ4qZ05i+hr/Irc6qedVvWa
miWby7xha28SLNfOawqxyPV+3OgjBDojvbX1Q9GqyqpLuncyMYKtXwDjyCS7O57FN/i2ex/p6l7t
murX1Q11FTxV+EhoyEGhegPmU/2BE1WEMc8xd5zMm+2sb4AtUa4rDcp2BUOwRXiyztPG3XLkwEmu
JuCjsg6UYy37o3SibVx32YQmstYBwNb70Wqy5SiAnyZN3k/GCH8blTAMckN37kLbeZrbOxrp0is7
TLrDXHuAkYUzsRRXNe6WoQFeOYE6CRIBbR8rxsMI6DmpAw7gEjt+Vpmn7jzfOMbgPmjCDiKcF/J0
+tbzIlzg4fCuDP47TQ5nH/UJdwkNlq9nI5hT3GzbkllNMKL+S9tjh065aCekJ0WMYpUl7cGLjlWF
LJK3/NUL9YfQEy80PdtLI/p3S1iPAZqrQ80xZlOlzkU4ZLyGhqoeXYi8RZ/YW4phWFwMAXxJEr1W
GMM1t4Mp6t0PLkEW1QvXfVcx+iECJv4rldmzJr+UDvwrae7w3Cpkrev3luu1G3yz+ZMSPPntNrWT
4MU3yMru3DR+qJElwbQu7udTY4XkaNEJcM/TccCLILzTwCWxZWpByEkBHEWgbYss+nVj943wKutU
XFT/FjgtscAUEte5iKYE8HHYDMS4rurY/+7YdrhNI/wxZeeggvM0oLt+kW+KvPPXBBx0+3nskLxs
LgHjySWYYrHxBakPrVt420I1fpB72G48mUCf8KLbGGfGPsiYCXWqf+Hc2nCMQBDY29abHPy1Gffj
/YhGyBJadg0YHyVIDO7kk2dDRq9B30FwUaJoPxcfsKHX4OMjpnzGSAAYAK5KpOkJVnJ84aUtfdW+
KHkf3ZDu+LaiXlnQPYxfyobzlsGFrhJr/BycGnyY9IhWqXP5dH67gndWBznEvyT/rsvSucuk+xYJ
xB/zzbdL1AeSP6qtLIR34WpuLMg0oDCdH+q+tzZxqlW7hPQQwGTBQ654r1LK4dJwr1pEBL/yAqgS
zx+w6eQ3jYPrzbvvBtvdKEqNBYGawWX+hF4ll+TODiervaKSdFHuw/LTmuhra8sKQ20IBVUIWhVN
oK91ayrE5RbfBy0018yMqKcMiXmKioqk07sguhSK/RaHdvSgN+lXqTruUgx1BQRUnAlP0y7A3V/x
xhHcrGXffIkA1/TIchqiR5sgb9rYa2kGNXcBdaHyAoG1mMdf+yes9LDR/JVfDtpDCGx5UccOgXiV
TqFEe85E9T2LRu+mU8rAhuVe2gQwvpAda1EMSsoj5/GVpPNDlUAY6aM2B3YXrc1WNb93ouOMpLNz
uHX7RP2b79V2481GWD7U8GId6QfnwoytfRHHVJq9YtjzYz94eg3aq3PrB+Bi6XLT+cBki3gCIbTy
aI7VG+BVix78m7TiV5P9Qogo/qaqXyqIizmkjLd6NF9L17FvGXpt23ILUiqVYEPiarQec7+l8BV/
ofTp7DO8ZqwoMWlhebRjrW82DXnS60DfEGYUHbskTjZ1iC82URJjHWkihumXdEdjEL+mU1UBdOqB
MU5WFYI8SaHDmZMcYKFDSOpveST9NxgXxsJ3N+TsRvsaEc1diDcPvEeHb1gW3Gq43zyqavo2hnI3
siKeaifZpglvFFgIRMCin3CnQUmlo34fAo+fyx1UqlP1azGVo2q7QqXUFic3wFxUdDWKWN+xDlFJ
jant48uoGz/doc93CLPwn8cOpObYu7NIaVkHTROfUG1NrHyT7PBm6N9UiOXEZAM5a0tnB0Fr63KQ
J07BoX1CPECd/hzj/DqE8mlykkCYj5YQS93liOGpIA6TDnmyLnTlOy+GXYKSBhhITsvDdysx+Kf6
SvGy3UDmwdoMXII4AIAGuCgQgkG57MR9jS4UnzP25rj70mSxsaVZ3GFJrL+mJNctXCtRz2xP41If
NjILgDkmGiziqKZSGY5rNmHy2dyqIAyay3PSh+dBK+9F5QHFLaBUFVl8KKX+jJV6GQjXXLlJdweQ
DUlYGTwVevJUJoL6QwP50HARwFOMagxuKzHFPkIaSQrjFGEO6aIBTbYxSvtQ2YLIoSxHbUrnnnoy
QWd06UYjXzZ+TOkwciqKgeJlkDFRfFqM0Zq+tkS6vlQoBa+GmHuTUHxCHXWbHNZvFQFCbOR5y4sl
Usw3fjoZvUJzpU7pF8J1Nm0L+TRn8m3TYXxMewcMjPJeAvVagnQEzO0lxMBp7rJlA1spI42nEh/P
PlFRSzLSnFY+9FSLgXjqUE2UgLGL8C2h2hp4g3ZooXLGurO1E6Ix0IuqqI24ug4VQIZQ1bhl2ODN
BvXiwA7oDfNddG27Hsie6A1QPCRUhit4BxvTZ8/KdXgcAYey0NYOUzc95tI1iYm42BANlfv+C5bM
nVrSN1FYepxmIiXqWbpSrW7vKtKhaNv/LPyR0IUW4ocCOiIfBuuIc+QhyolLzi2oNLFF+09VkrOb
UZHCIpdsW9lDe03uPHtf+j6ePwtkQwTxGNVkF3gj8dqOWBN15BiuvbKz7hGC3U+qhJSsqi8mNoll
HAFg45q3r3qdBiwxAcs4CY9Z4SLcBwy4wrIFDNHONmM7PMogeh2t3lkkDt+4Udo7j4M9t1VUJ3jA
HIUw+8LpkSuqAFNl9FBV4mdkla++pz14bbX0axDivhp8CeEPEcly1fmVi8z29HVgaI8t/tBFZaYS
Wpe/cTr5xaxluYYMSDhNXto724eZA4+WBxe8wXvP8hHMWOm1cAMEKhLeS6QCddMVdzV84STRbnLN
irckJ05msQdvJCF68IcvEMTZuVNOZcZo/Y+689iOW0m77BOhFlzATNM7MmlFiRMsiZLggQi4APD0
vZH625SuutT/sCdaVXXriswEEPjMOfsYW7uzVglgvjxHWglLJxXuaz2aFWOeLGVT1P4oshYIPBIo
s+1+esNQHUZ/uDNCWBc6q0+jV7+apUfMQ8mH8sl9BtaS77rJegzK/ArVWB5Hkp9bqFJhTj0/2lit
Azc/RsDhuIfVtCVPYx+5/IIWA+ITgpwPK8mGE7fCV7dXd4IIGUkepM+iaE9uzR5CI7od+K5mZ+/I
cEXR1bcbnn97gwm736/xSJubLByP5P4V29j2OtA3CyPHEw1E6tg/A5I+Snnf5TaZHrwdD6yXV8zY
dp6BmknCfVmloxusSpF8GXm0gDZ6Z4MIHGKt++qQhc/khtH6tFCkVONvMNJSK7RHw06vhHsUMKf0
uvN1ii5YXL0Y7UlRTWcPzeEUEgSZfVOJ/REW5BwYOIHa1vuIreRHxbbGM5jKLxFYqqgxMIkCWLIX
CzKM0uKxUMFpsoYvuYOAUJNaimCfuKG61uxvJengbh+ee1GfMiYU4CObPWm20YOddvrBYOdSM9mD
d24furYf7+Gh3GVGnuyBOXJgSe5ivgu9G0rCeyNlETfhOjiA4sLi5e18T8YBlm1Ist4oswt9Vntq
beNZ6M58qeHlMAmx7bt5IP/LUcHBcFP091MBUbvS30ajLu8t84uKiDw0VH7XTjuLzc/Jt4ZiF5VS
bULmWYeCb/ks6fxzP3qea7M4Tj1ZQ60QyUG7DcyAW44NywV/qGuEMwBps1L4D0lAsLUcTQbdzRfi
Y0hp4XEuFv6AiYU3CB5vf5BDHm96wE670K9I413+gVW5P7zZFKfb/9REFcrRYSZi0JbicvvDp2e/
dBKkXRBE/k6HSp0KN3zPCKK8MI6FvcJQZOONbPYq19UMjDqDLo4gWFLk2fZNU8bIm4hu2dgs5sZi
pf0a0/kyKkjniAE3fTKbjeFb4vbDC9u2UOdPMZTN801XllsT1BAjRPc7PeNKOS7O+9UQe8GqQk2p
jfJnDI74nMScaeH0IObOfg3q8WvToOWXEGickYZsgiR1Z9jPlgVQFC9bsb5N/m+i59bswgPce2Uw
mEUzV9BHpW8NRTXUMFs5waFKhVyrHFlS0HbfrFRtraaW+6CRFS4Yf7xzeZszY7YYn4JSY+NJ+NXw
KZgwSbvzttZT84gY99dPYNT4HEqsMYEwcGsQdrESLbdxm087OJ4oiwNM1B2Vra3bq92033rRDKeh
JM21s9EACueerO8jaeEdpWz9ctN+QWw6oHFly7x8ipG0Bj8wmq05hAnR4ZweSRS83GRS6MOcOyKa
MU4xoziHNsSJBhCfMRhM9adTBDYbw+Z07jRAltvEueqT+i7AK/NLh8YqpUuEfJ7wdK/4m9Jf8744
Rag05eN7xcZqEzL6OVVFl7DUq9UqDh2mLkUwXLyQvzZnrLtu6VA3+TSPB2HY1iowWuKo5vrIfyj2
ynKMHQ0Xa3kWZP3sn0XPsoqhX49PsKuLNYYXXOiuo06aaAE4r/PRZGfnLENbD/apqpo3DAvMA6z8
ofd7OMEKHZkXdNw3t9VfR5hP3FveRQThvQ5xWqQVolLp1tTpXp9vUNYQFjeYYq24J3A14YaGsPRI
VV3sbtsaGeSfW+R/K0c44tmoDd7h7dkltG6F+cA8VRUVvCcDse/RvrIthWBRTjsNmOnK0OjkdTHg
rwGFYrpUMlX4a+YJGnrYAOQnPoe4v/tGEWSKuTra6V6uHYsICygE7GM8/VwGAxVXO5DPMy2DymVl
AfIqsNtzlMnh7Dt35LLvHMtXRGIBXKYNTnYoOeq7xFcv6OsZ3PbJszVWO0P77sV3pivfaMgTHJZr
K4E4Njr5Dzfpml0XA3G6fXmxD5J27kuxHxM3fvz17SV5cK3K9sGcacVkmjmvYswPepkfY2O9T3YG
uwdeNEJBwfLlF3bvydkgYEqLnpDunGlG52rSxN3WPUQdAgDXmXd+VY7bNPLon4tfE12pEEGZ0asq
9Cdt9CG7PPrh5d6pmvrqyPHHNJgjDD78fFn0fjtt5rkK4I8qNEAAyRXwTgYLPjrg3gLfEA1Matty
F47thd18SQiCpLqKu0eBctSMu+QajAWJUthp83FTTSHo03J+D+rpNSP8akVgyniSE+Kn26jAph5/
7KxoS+27HHjxjAC9ZpR1P7k0tDx6DMHTWmfrvnDHLRocVJomwPyFYDKQJxu3xqYwLxPjHED6rMKQ
YjtnKyvexoUZcjNZtHxFq6YgWDAwS/aRi5kpRbm7EKY3t2eV5FFxJs5pl0SIVRRxihrq6zGhByfd
lRcaOr3npMPKUun8DhdRvHYSnwsrPBQEgESJFUVg3HZ+wMM8O/vbRJ5RAvkNI3KqZSmlFPxs9Ma7
m3ZPUxsQ4VtZm9ttwrAn2EQMXvbkftjs38Zsn5rjR2aQpFE6nz0LyJgiNftk+PJkM+YFB0ZC3bIJ
Re7N8iHCtwtZ2yJsmA9Pkw2ZmWivwpq/OoWE/YTsJvSUt7f9qdnfPnVWtqhhl0ecOCZ98OPo3SCG
+XaD9BZxFznk4AuNI2kw4Si/+AXqj3gO9z0ly/MkUGZO/ZNDt3nIM12toWn6WyAg3zq+xbO0Zy7b
aLYeA+pheLHozW7KOz8lfqQ3m2tdET5224Fwn3qIuxz6f9iwKM0WiRDUdi28B39ovt8GWu5cTus4
IgQhxhO0siXwRTMw+7VYtBgYA/C2O6VDt/XgM8daR/Gc7OwuZi+wfMYpc5Yx6gu5GwLmP2wJYg3Q
C8+q2d0IBcBCy50oy3jHV8lSm9sDnUzcohweR2iDgAPx4oAPZbC2cS2WvRazaKaFJJAag2aTGiVn
QW4PS2MAf7JkWiTMDUdqQMFHIkULGdd7iAL0WGGs7RejlBdCMI+3Xz1OGQ/XQzLtYYrU26FM0Qk0
mI1skUICUK+8v6xnEbMxTwhCEgxKKaFg2g6G3spF5BLP0HQG2zpkdhitDICli7gGOcKHR8jXtWOw
elvqkA77bjBe2FQecQM8doCZLQiqaqoo89Lg/vZjwyB7m5VNgczYGJ1WNZxAt1xIYHTXWFaBUyAM
2zHUnkjOIB2+YtCIu3nVV7gx4qBgU4sdxQ1V9xq1+bVlanQO2yA7+Eb9ADhwfMBL9BDUqxwg3Vsv
55+W0zLfKD39MVTjR0c264UVESGKfIq5AVAf5Opj9HKy/FhDPECVFBchWdFitUitCJsLyv3QS78m
Ct2HIQF0Ml5gz5FjPfu14ZIZ51d8h9Zr5cjGQ1ydRWvl99NJ6cC7pi3k1dvNMqDNf2x5PCAkqRcC
5lDeWfdFdWZMRgJRZaa7Bq5Bx0kc+aQYFbw2ozBSqxkAxb4RvUfQNAQ+XKrBwTMg2vb2wOXnrbjv
EQt/cI3ozII5OhSxif1LvXukW7D1bvfwgA7k1KUEYxGYSyN2jz8GjGLSD3vA0Ds/8op9Xehgh2Jy
3iEzX1KA2Hwq2/rAO9Ru+HvjY8Heb51ijIH3zDgumH5mcVg+mA3zV2F7rLFS4gal/U0HBUDSFmFJ
pSLz4uUQM35JWWoSyBCqEfpFfDMiE5JdD3OozXtr+cPpOm+VPJEfMtwHeYK3hBdGHGNO6xeF/Rgp
+WWal3TGZg5eZjpbC7/TG0sMZ9uPiEMsHtktciT1nDRjsw5C2r6WpzdLPtu66DctFNJf5/OommI9
Ae7f+AZfUFe2iHvUtIcnJg+1EntH9uRcU+IeMRlskRHXR2Qjh7HjZ5Xodm66iKz9KHVfH1TPlqRg
ZXH0i5NCM3YgyUFsxqC1tr6DTiauOygRtSTzhBfLpiQddRUkrtjbBJlAlqdPlTjVopFaFCXgObCH
ZyuBg+PY5BuaMmD0OcOBMdzm3hjaT7dXkR0NBSTQwiNfZzpU8xjc5XLrhyP7EvNT6krWHFF71BIe
RrzUtFYn7urMgmE6DNk6qUGR9rX9tcITswYPUp/6ZlpA+Ge3LtxfZxzCMJacTvqdPJ/g0at6khES
o733ouCr0NV1wBHJEjd9mxJnfECFep4c95zV0QMflICxBWfbt9Y9w0WXqBPSKG4nL83uNqMNlz67
4o7Pv1BnKZWEd6wMdA552dm/rGkt9+B9qCSOTdWCRY4ZiMTQovraYtgqaoAIVX5k3YdsyvBfuVnz
PQvJmKhguVRylJD4+9kSl3DFTcilFKPOc0cIzdHunU3tZfdlZRh7r2NAMuQWUdjC/phVhNyfRJfS
l+wx1KfbDjZx3GQtfTfbhSXopaxqjeOY8ipUiDZPHuXumqkpfeVNXgFY76wQLKgxeXYTQR78vAcz
HNLDzqfACt8cczDPtxfYUBEE0dTN0ZuCXz/qVkyHdXZBNKT2csktuzmblivLzh5ljdEdrLlnSWIf
q8hzz/A8UPgk/b3/fmvgarkxitLds7bLluaFA6wyIDNO8zo25ghETUPbzCnvDvanoQbzhUuEZixK
Qdv4EyBNsjlg/tZLc/KoFiySFxvvVhgNSKKq4VXYsbVSvRsdlCbeJ5Omt+5LHpZUeCWjSrqBss5G
gi2DX9rgCBvufvQxKZMO3BMm5zt7jZEPdgB+ydoodl5ZNBs4ZR1PJB1pIdp+7Vl1eOXqbSbcfufb
0jwLjPSIP3ReVFIGeUPDW7t0X7ciWfmzeXDEnYNRBbFWZyPkIFKsD12sdgUTOYqu0PfTbSFUC+9d
HmtHOSD5hqdG2dUx6zV6loF9I0HYtf6E9dQ7tEEybUnqQaXRYUzr6eQK1c2AOaNyp1UR33ELuR3z
WEyakMmjIxsyfZlHpEpDwOHEAd0SkkFvIsJN6yfrAlPfSYY2nA+qStcia15GCKW1Ce13Tt3skeRB
2Nlxt+fy7gEInkSq4nOSZd+JMhhXrduNVyQqcc5KqPaSj1gGxaambQb4n6BIcQhJVC1DXtkQWmFf
CD1ZvoboS2RZTEbGCXvTUH31kvH7bA8lb1Z9IvGWRyxiRi/a+8g3SbA1VbufVPzF8+f80nr5Jg79
8lDO3Nkk3xxcHrXb692JkVnTnzGvVkgHlUGYHTtZlB4ISU2My5ir7hlsoopwH6qyDp5utWYI8Lb3
2OG6YpHYJPJTXCT++QYW8gJySUfrKQJ7tnYGLVC+JRZVBgwPrOPVIbXZr6BOudwUENFolNvby9ZC
THYIddRgzxUTv1XmURWj8HRqi4Wcwywnx2ru9f0z7xwkyiYrTyMt3EORHbN0gSVF75XTQ0OyaVds
CX3XgTg+k02PV/TkzUB4PbvIdo0tock3IdMOC/JPnexH9GrAY94jlUSb/+wd+IPjCbuKHwQisBwB
RvM3g53qqGymurOuN8VhnsXR1bTgGbunoUBs2g00boHJQEKBC6uIUMEDj+rAanIf7DaDZx2VxNWz
EcN2CUs5X7l+LN+A82CtTIynzkwtvGOAAhw2ZhlFeu78xZ3xp88ASsb0HbEYvv3fDUFkUzPpIfrv
atqzj7jdr3ZeWsu7WC3hdd2KeTPg4gS1bCTJE2uzjNCEhqhu1Y3uwYliezd1zvildfTqeAgmVk8k
YPzs/ewaQbX8ahieXEHdTt4IwzLXdpb9Rdpv/dO1DskUvqrth/4fwEZpE+qhj4zgl2WrciIydpqI
3tSCE5BVYUiHjMoTz8KMRgCgYdSQKZC78q9knsUf/+8WAz8MLM8OTQdvm+3/xmEZ2nbIZBkb11t3
aFRu86liMTQ5JBapqlJIOCaSq8aOHI+cKqC0RiYqtKvnwB/ZWowITq3lFRoj1W6a9yJlOpZ746IM
6tbDYsKC4BeslO8eIAa0z//5fnb++PsL11yMb5bt2Iup8f8wv9GrM+fpZuMqHbmdOD+vkVTOKrBH
cbgVHMx2NgnyYaYQHJ5hYhjbW5dvYQAlNcI/GUJ8j6W5HavWfSNw59Tbm4T4uLcK2tWu8t/CZmh2
k8ZoDnEMzHg755tIckpVmLhRE1rVVqPcPcY1kP+BrTrZcB1dSxX8BQH7T9ClA8bDpI0LMMTBdf6N
GxAVovI0kQwke2l6PlTG9zqbT8C15ZdbrXe7iBGMWgYHFskvQbsNU0m2bgw4H0F9xf542+v56NRJ
dq5CTBc5ylFdJT888f3Wj5hdUB//cpH+yU8K+K1N3wJQyC3/u6uXSaZddAGpZA10pa1KAdLV4IbQ
mT477G5IVUBNLZxwH9tE2mRl1m61wcasSJGOTd6nm/Bj4v96rGz2lMLN4XpjtDougWw0c41A4UPc
A2y3yFz/8ozc2srWKrlqqc32x4ouFDygVpf+VfiEUNBz/pUZ9MdPCubKDHGVhuHv7K3aZfWelCxQ
SMdq1iJFTEVk1nc7U/C+htmhM8IWmuloS27UyTRcvYstYh5aUZcr24MvYo6aMQuHHrpYX5HFThF0
E7My5XU3YY5oq2BP2bMD+ctV+uehxFUSYKUwtHh8gt/uLsi+0qsMODSwbi5mnTJkbNJiXUxARfti
GdX0urzkDnOLLsVhH2cE5LgtjTqdVRzX/SYzGxJsDVNcsrYgoZ26NmLvhjKxoHcpnKe5dL9IqX4i
rRLs6rDwVXiwd8CRiFde5gXKxS9W47xpdXi6FaH/+UNa/3RuBqawsR8KE+AdfKZ/Py8WMpqOjZQ0
+Kxj2jKr/otV5PEWB1XH0pesLZeotvgEPzF4iBdQEXD5mvXdvp4l8so+b05NJ8RGm+krSUz5pipR
OFc9bJq//Kp/uh7QJzjUeHjICvztVW2Yg8UmBPdXWvAI5z1fGWa4AW1FAN8kk/JkuLztbDX1nHcs
w0NRAV/XZv3f55UEUI0Ai0J2Auwc/GaT1rayZ2Mo8KFZiOeSMf3Zha1z5+xk65gbUVgBPrS5PTop
Q+wFvwn+IVXl8Xb8e21gkDfb1H/xBdv/PPoDE3Mmd6tthqHr/fb94MjC4QFg5Dr4DHzLRWaMUNka
0/mA9J6wsuVRsyp/g2bfpfLUChSay9Ml2PlOSfO9Jghsjb8v39QGEeaJ8vdw0cc7u0ExWZvBTyzr
2EWoQ/5SwfwBABNADRVcVYeWwzN/e2tR5NXC1K13XfT+yHZPg4n8PpT43G5PUzDQGSgc1+ydwx81
22BLpu6v0WrR9s/14pUv6r+SDP9wy3FM+ziwlsIEv/C/Px14uQ23HHNxvT2Mti+xs/jWz3EG+uN0
+DaAcbgP0iDIC0gSTKXlmSVD5K9lyR/OUd7nwqRQNUOH196//yIGedrhsnq5FnM27R2DN27mHDOK
MlbuYMTo0MgNY309zjlJXkuJWlPNhWzO1yjl/G1Q2hHva1ilSWwM+ywSNiZ8eXebVAgyN0mo8O/c
Flzkf35s/1CdBvzmtOaeBe7A8n67tg5wfWoRz7t6rrLPvtJvRVWHpICaDSYgagxwx6yikvKjGs3k
HAWYc1py7m7jIANNw2OlE+u/HDUTIbJGWOg9okn3kPefS7t2MWVFetsq6xkkLDk0WW+eFm/bXz7I
H64BX7xwuT9tzsrfSyvpOqURO35wTczQgB9sDC996z3dqidgSW86SK6Jtt2rO9l71g8+eVILV/au
1hhKbp307QSv6uFQrXGDYTP18vFen33MLXrMo6fbb/xf0QoPv8rW3zIcfvuv/y+RDncpCOa2/tn9
nunwbzEQ/18FP1C1/9+DH85f56859ravv6VF8C/9yn0I/H8tVaW/sEuB3+I1/p+5D673L+zHtuW7
XsCLGDLL/8p9EOJf9C/c4hbUZUEPgof+v3IfXPNfwgswLgPaD3kEAM/9N3IffpWH/7tH8RAP+xTj
wsMyawG2tn/rUdpxysvMtd29ERlKMxj1WUGv7BKkxyV08H/eVViKHPJE6bpWRhkuwrnClRk6tSia
HwnMyXAiFsNEoWK0kVnvtDZadek9RlivJPvMEGKtuCkPg23M7Q9ZwX8gcz5vwx9olLvqhPg5CODe
u/GUPTQt5SQSpoiM3o3AOGluoi6U43fw3DjIAlPF1tYGZcRLCH8x4gO3KKuXtCNn/Go5WYP/foBd
+ZhEuixPk8uQ42izN+k/1dPcmUB7ukavcwPhNt5NYPzOBw51w9/Qo5MKGdtBlF/yWcQOVtXU8A5l
0DARonFHjvk6xuRVTUic7Wr6xna+g5eaJahmdmg1ZPPa5LM1fK90hBqCkGWvTBhNxNLIfRg3Tg0R
W+WjiZxQhcx5/XIMvpqiITK5a/O++ZaYAcyyTibrtpSOB6xsqSW/te6gqNhjr0ExKoaqYmPc9ybS
h7jUFV5xLR3NUpxBZ4LFJx9UM7A5ST1vOjOhVRWDPNS3d1lk2NU5CscmUmu/GjPidOWYkWm8Joap
rD9NSmQChrXTKLlXTexdM9H8QEAaGe9+mnvdE0lz9Sfk9U4I1dQtUIJ5blrGNrhZM2m/SlbihMSS
2TajnHMco6hXRduZ7rkO2MxfjG6ciAyq6yh293NMKuQL1jLm+2zMRDaszX7w60vKfmREzJRUQCFh
fAXsEvCMpbhD0dVV5idvcmd/XRFIzIYmcBS0JSQR4jj3bst2yMoAZTBCT/zBmRnXDdjJ2POUtvmd
CIrSJTgLk8hz1bs92xNyh0a1LpMxLlAYzcmzj3xkPKBvIMHAsw0kDvjZB0cQbFEGOGeBDfT3vQrY
H7tz4jVv2mEIe2ZC7M7PqRs38080UxZb9niqjRodkEoG097MZjyEDoIFy/PuAhuAwkFjcuiAfRWG
A1Mvl+oxadMmeuOHh9WhC8oZsGW8VISQv51QDfTEfRjex1UbRdeCbAOq1Ik2At1hN88RkY0AEEUp
dhiRZPNQQw6DGGQMYf/ieDH2PNhOSCGMVTkUFvscQzUjbMPaQnXDO0b3fkjMnZjx8ZbYcaPHbJwV
vkI7HU1briytUMZAmLQrl6IKMbFIt7asjUShX/SNGM3+BBYn2BIwIrLTwhRTx2AwBKkxxpC3code
AxXhCtVKmu7QuVYokGWf5w9Wj3Bt4/gtBN2VXZdVU606iQz78zinU4gYUkPpyuI21xMsU7dC8Grz
kWl9exzQZLJ5xN8Q/DSU2aVro1DeGX2cFLw/SeL4TAS0KWnQ3YzgSAB9vEfReAXmawEOL7oj0iaf
XuxmNEl8ISC14+NliVB7HUdJhYK5naPNhOsQXHuVT/LRz80pozivSAolNG6uUxdvZUnGqqorSWMz
+OX0LulM4SJY0qo2RmBXFrXwrP1tqBA3Lf6p+qqBBCWXxIiEeAPh0GPG5q7L4W+VU7Zz/MaGB96I
xbZoWQE+EATDPdti19B5fjdX5Vw8tc44e8zDwwn6HEhQUhpXbR7ZtOgxiMDipQ4z7Ia1RJWARZ0f
hVCUxFI5JetqFsajWzTjsJ9nnfyI48RPDjPcEnNYmWbCxioRuZ4PTQx97SBA2TVLrkE/lxtLtUv3
aqQeNqlGQqfZDD1KiSvAT6Jgx7FfyGqTzZQIm29qJ59JWDXlx1QqA8q0j1oYmaJRVOFmCuw0u4N4
z1jbpTVhGhRNMEdJvGTC3KuHqYiSVp3tLiOc/S6ueLu+NC0j5OBeKjdtIRc0SWSix9QZucgAf4k2
wyyUg41LZ7YIH8rOSu9TZToSjHNjQo9RsU7qr6k7e9zvs+tJBu0oLa1DI8Ks+QHeYDnBZJsmKWCd
Oh7li21L5kIDA9t3Qeqxjfe3afOZCBs30yjmgEyCWQyzyobHZ9bJl0boZD4XbmUvQV9Npd67qemd
M71Cigs3EZwjThvTWoISca09tChRbFF6DsVby5MV3rP6tNtPlWNCoxEFzoSVDKgfQEj2eZQf/CYA
LyPHkugSxwhwf8SWxtU9CbdKaLgHe0DimgXNehhc1pf8ERAEN5SRi2rdD/DfXifcbt6mwngOtkYL
HHFDOhFNERURPtvCUtW5nssBtZpAC0YlIBwiJdNh8Id1Dm5VNhuu+JQ8kfJYBm+hkOQCD5bU+jMI
JDO+uGJw+we3xsC7xJv3DUW5ZbYXl1HHz0z3Fhgip3VCExBFFYWnMJAWkYXU5mn5GNCilZcpdlIU
4FE8lgeJdarbxUTR6k/jWHWTiSwEL+PRV+hGCdqO+v5V5REpaCboleK7HUfF9C6GCOS9MSzyFVMb
BnmXFuioDUj3plknjpIJCJa4KDbYysxQ8SUlxUj+eoSG0OaZ6NYliWrhz9DspP9YCasIryIJnPqu
k1llHNqWtg3GZExO9OtYVP74I8FGlr9Noa28U5iCdkH2Z4RG+2J07liyfMkyhjlOOmWZuxqzjrVl
lZV5+T1JcbNeOq2y5q1wpkpjgWwT+XkaA1gCazG6LpumzleweS0GpOe0zLCTBE1DOg8C+6ZaO8CL
YIxVMa9I+DVNUzMJM6vkCQejOaOlLOrsu8sFwnjtepFRscGCVm9x8JpZ/YJ9n0iNCQsXam9v1qb8
ngTTlBwygBoj758p0fdh45QVjq8pcvo14sMIkO9YunOwKgYZldfEINp9E4ZFPSKpVMyxVhWLa4Op
sJHob93IOfmIeIlDaxVUORPaTQz0Pz+kGg32Xi2VTR7riBVZ7QefajMdSmMt0yjyL42ZNRkz1hH9
HxWsX+/dMmmsfuPpsoVYgFdEE6viGv5e11qJQ50UijDuzGV5ldiQ2KbNGIkp3tv5KByGGVnTf9Fp
WA5r/F0WxS4UmmCDfKN4QzqPEkPLWVcn7cZFvOvmqCjfdcn7DTCrYMAajZysF1V0FelX+dzgdQzj
kThIUNzZcyotz7ozdZ36D3heqmDlFyEz2VUaworaoqBw9APfWsX6rjX5N1cZ6pDpzjPHcAC7gFts
gwge8EnGDv5JiAGvPEq8Wb6Ivijrp3Ecobj36RjU78Zsl9UbwrMife08lJOvAWko7QFJm9NuRdkR
ydUAk0Hk5XE2sU1DdIs2yjdb+zK7ftfymbLuB3Zib75Pqta3DyoODX/XmWXq3mVQ+/UXpWHe7Brf
dwHoCoMhfloNUH+DuZr1sejynig4wko7a2fVlBxnhi2WfLQCu0RYJlBtHH1r1vLazGisDy2FUn9O
CBPFfNSWoy9Y7OL1eZcqJ8ZonSVj1iBG6oz2PWC5kz2kkSbgVM0ZWN95njy01KUKU/dnuxC+2lUD
cKfed0mF62NHiD1b9gkAd/Hkak8MpKGoXIrTHKMBf4+spLUuhheOCML92RZ6vvh10A3zkoBKitWq
MN16ZB7iyPYTUKyseNRx6s1fkDvN5tFDkkTabt/VmpgiKqzsqClBG2CHXhxebC+dhldhNQCK8cQn
2nhIq0x7D1bhWcmh0Uqrg454gLejPWKXUXETTR+4RBJ538w9IQgWcn5xb+dDgTG9d/xsqzUnKPVQ
V4/PWnqJ+cNrWEzvXd60yJM5IfsPz5lqvVfQ+gAp+ITihFsjaYf8x5SmI6hvPdOtoWqe+HCHcXYy
4pMB/YiTAVloetUcxmoXTVbUrRljJvFnZdlmDAgCihIeJFkOV5A/brjpqBL7fit5xYQH6mvpP6nM
L5uXtsm84GwYlbnUDlqo6WD5mfLvObk8zEyTbcMqKlxf2+dhrjL7WJB92ny0TsuExol7O9owoe1d
tmChLA9G68SCwoPuoUrQOYyqOg72rOLD3DNzqVc05Spaa69wNNWZzOGdTCMGmIX8MRX3/jSOyHi7
SoYt1jLbN19iOyZmZ+WAssWcVo0OGgcpJ7PZZx5HzhMjUQKZu8BM8Khr+Ggcn2bI+SGFJ/dSDYl7
R+AuMfUt2/DuTM2rCjxBczWx0i1pBR4qOi79aJPmFrKLHBHO3IF67tNzn/ZIwsyk7DLqQSuYn1WX
wLUchKfEEaGGZ19IDfXnjZVTEW9kXjXtZshyBdQ3KSNgc7bnBMZRijoPHjNWmpB/ypEfQFJZizyw
S4kkInooNB7qzB+GTSsZ7xJ87euz9kXW7wWMAnUqDVD8N7nxvCUUmAVcM5e2Zk1vtDr+2Y7Zki1Y
lkneYAuSrX/u0ViNxzyfzR7XsgMoJnFCaf0wkY/lz2ZFaG5Ecu1ErllKdCvDWN7L9CtTYoX5jmWa
KH6OSCtTsRpjdE6XMsRctS1bMiFPNi+w0jyCuivTz4MLEHYnqXfKH0aRB8OxinM2VqucKHoHjVeC
mukSTwhn332vqgUplcxXjR2FtyxP9gAd/y1p7EVEo6fOX0TjDvauCCmZo6J33KjzfDA02vEK5alj
zrtMTVb5sciI0mZlFKNO0ru6TWDtX3KvtLE8o1kUaPMTN7hgRM3iQzNogpMMxC1wXUU7LVKZSnFt
N50MuuQgPd69G54pRhMrRxv+oulNqiUmKBfDrEEkRTn5X0Onp1RguDMq1EI032X7kbicyKeoVqn7
bMwi8+4TkmzHH3HSmOLr6MhqPooqbgMS5aOxT/Z4cDwaUdSjfns3pUNV2ysDvw3j5immhgLD0tb3
maG4IZ18SF4SH83cmrd3iM+Pbrj4HNhcLrUZYAgYz3ktchL/6J4iIMqDLeL1LNEMIHeW/vCOYT0M
jySkxGDI/ayKd5SSyiV5Fog9vLwh80/IpAssaoiaVL2rrdJ0v6L40U+wGCiNSrSW5ktYI0R7Vljp
Fpx0mqU0hq6dOJ8ylwEu5YnwEvei07E1S/45U+NvIm0yeOge4n+SuJhGPHku7Sw4xXT+H9SdyXLc
SpZtf6Ws5kgDHIADGFSZvegjGOzbywmMIin0gANwtF//ViizXl5FqsS6VqOXdidpkuhE5805e68N
98N0/Mm+cejUcmzkfNsEb/BUsnFaAwh02+tU8+7sSgit466NRTpQy5i65KqKh37emGMVestYxOW+
zXgxSQU33OIGP2UwPA+TyODU1pVfP2NybYqtlUKk2JVuHjrHtGt7DBmwwfWWWQMHTzoYI6IrvtFh
Vfo6x7WAyhnHOZ5i1GTDqKx126vJ+4AYEZbHMBgqb6XtNFjNjhuuRNuX+aYd3UY+tWBakJiHYurW
TS80UnAzLQSCzhzdFiWonm3p0q49t9jVTeXPN5OYZ7nF60acDi11fJ/00+lIIvBUVN2wk8pOgdFo
J2EBPWkSN9fjata9pR9nOzKn77Emx3w1RmFH0SJqKABBGuuH9JX0OyDmnNfmcrjNG7MJnianjn1A
H41TG1eFOWKS9GUo63Ax+IPZHArHmepVOSZAPolzmV3v0q6oPqB3t4cG4p4s8GC2vWgQfoHbKOxv
M+rYeV2kHpMNMTWeauXSiSxPETPQGC71psxy3wNjVtpdkAthNuVKVV2Gqhq2mIoXcS4aNGcsn67u
6ZL2WsHUIVZluithLg8fs8Q9sdKz1zX7NEPCceBMDEuEDwYhemxULYJ11eG6BylmOjKHsmcYmYPe
kyOk99jYRqMPKXnXxVNv4aJc1j6d8xbzYRm0+SrPUvK5L6pIRll2MRdRGbf3rVek1TfZAIJZRXmh
Y0xAjRWf0tI7UAQVlj8qPJuctkW5m5nXyvWIN0c+00iDjFQn5az2FLZkjcApxc7p7SpbRB6dzRom
J7jyrmra8EXkNST1J+lBO/YO7OZNJ3hKCYdT0TtMeInQ0qmz2eGZu33T3cpCjtGwdp1CFnC+5OR2
yR1x8z2g4NqXlSU/nLGPa38zjDqWuNJylyKIDTZsqrYy5hXDAYIRi5BsAiPaDt08FgJ8sjOp15Rw
eIOI40xjEkRX1TjHzrSNdR8FyXowbZoiYQimrllQYPftdh+08Ppvchq7rVoM/CT6k2RrBieN36lA
CV/R7zZ5VpKCW6EdLB9MzRS7k03EgQGQhjEHD38q+f+jNfJTfPBZ49t0vZP+QlLjd+1TV/msh6uM
jqYh2oINuVTbniPyxtoBaB3vrNsmWpBsvrCWZIFt3VX0TIXK+vj9+Ke++j9r+GQWn4Z3bCQ+ZCpY
vntWwycBM9ecDtMTTA9uDnyiYQs0GuH535tA9GZ+HRN9aq/9PJDFJM8LLUANCzY3P3cOJQ0pTJIW
rV5m8GfPtoEugkTDHv77Czr9wufjOITq0JAgCYOb+vM4tBFiDCtoNyPm4UuO7ARdsrO/8WvycYPU
GPdRhKL494OeAZS5i6j2HPQXPkmo6PjOBlWOKGoqzAWVfJdVa2Sd1NThwxiPIfpefIgrYtNvfz/o
r66UnMATjZ92Ncvcz1faE2HbMp1yR/Eq78J+rLZmJ6ppwdwUHviE4kciYOqn34963iM3pQmJ3j+1
oemUn3rSPw/b+D282N5MN/He307J0mPyX407SFxX1rKJX9IFCqxl+sUdPn99zkb9AVv/k56MBSMy
QsGoXNdaJXoFWOP3F3Z+OxnBoXlNYCB3lKs7u51Gm3IuH5p8Q7wOPAK0ouq+7kfnGNBmHVdNNyGP
Bs+qXn8/7i+uzAHt7xHQDTXN888w6qYzBCyjXb6B6B5dZBwvDz1tsC9elvPv/HR1rnP6AD1SWP/l
ZSlGaQwdtd2NXQj1PXS96QP8oot9scCiEOZW+MV78qvb6QskqabkytzzeW0WnQq0jXJWJkHmvoA4
pY81QlBzN57D17IM4wwoI4ckdfP7G3qOVj+9oUykaJVM23HJuD97kk4dsNcG7bHx4MCke3tDMvxG
LxL1YGzb62hVffv9gOdf/2k8PnwulGgo2rVnUzhlf9wdXZFt6C6M6EOwfPYk9JbZcEM9CUqGFTfh
cLAnaXp3Buf86fkv/QKWy3Pl7Cwtl2BJh2/z508SMwAr08gCn7AOLvAB7uxW7CC/fO9OXcu+vlUc
Bn4/5tlr+/cxkcrCI/BpN/8QgP7pg6xxe6b57A0bwrTKNbuVYa+buPhilLPX9scooAcZhMgPj//9
fGW2V0jRJxabaNK0F5PSw1ZlQ8L2GGG/h53oi9Xj7FH+GI9IA4FslcgW3p+z8QamF1HHI2G3xW2M
QZ5jr3iVwQdln1fUOTcRTeQvJp7zcJXToGQAWKzEqH0tPpmfB61pluqwRdSa7vW+u9Q7ZwEObN9s
2y+kWWd7jfOBfvwif3pmY88W16e+uJHOC53pJ8TM12VWLxCJLciifk1y4J3Z8MU9Pf8e/z4s8c+n
ByjIxDi7PrPJNJVIrg+V+trdYM1YFcvoGGwhz6zcL77+X7wxCDxPUk+EuCzGZ0txXQgOSDbHrjAN
yE8YVJ0G+AYH/0F12n8DPTjPX1zgaYb+05bDclkJyVXy0D6xizLPh5zGkCwo35k35UBCPbpEXwkw
kckX38LpXf/dMKdf409Pz9Zhgx8yA0wcc5LwWkETMBYbK1VPfXbC/A/b33/iXw14utV/GtA0K0+k
Fmo22dL0CijhZsgiRCavUk2/vfTr+98P+C9zymlLwYMT7EY9zBBnL0pM1GFSxgJeopaXaVIe/az8
4ib+eggPBRh9WzajZzcx4XDjQ5wYN2kTvMp8GA8hdoMvdISnH3L+pE5lDNI2GSg4z0eeM86wVc2s
VeXPGa3RTt9iOfriSr4a5GyqSm2pp8E4DUJAYzwf8e2tQ//w+yfy1SCnP//TKwCUDe6dxRPpA4Ci
ySyeTx8YwuHwi1TMXz6X00lE0qZjCjyb6OmAu1mbluOG2Nx6L+I8uzZaMf7VCfDHnvWfo5ym/z9d
jkOWgB8Bmt3Y8Oh2DivLfspm/4akE2PFZUJjF2aM8yabV1HWtvvf382vLvLs/VZ2Cs8a4Q7xCR5K
dIsSW4uQ8H8ziGWe7UaqYibkJGIJK4QbbD0iIw6tpPf6+1F+9WJ4yEDZXiE3Q5v+853MQbpGKoAk
0ST9LaKidWdlULjsL6wVXw1z9sBIZajj4TS1xo4aFqlpXiXwlheoIdovLuhXk92fL+js2bRjUvcC
ldkmUDJ96WdkqiZaBbKMzH5LzHSwqwQM4v/VXTx3fU1KlVGay3ljx1AiUJQTX137f/x+kH9ZEXnp
/3Rl5ztxTFP9SLPf3Fhmt43q9EAW+8PJMKp974vr+cULLm2arAj5gXX/y04YIW810/ueNm0TVlcl
uRW71sT4+fsL+sWjgsftUbPBvOJQw/j53fOgw4mmH6cNJR4o3BNBh20Ua6CYARDaLscM6HvPvx/z
Xzdpp2O9Z3E8xNvm2+fhPq3GVdKFPeSQsN7a+WsUCwr0q9oPVoNdr/x+PLhio/3yrx18T5sLxv0h
S2d/b51f7JjVRaqsQm8y+6WPEYDXXwzwi7v50wBnq7wyQgfm+wApKXZIae8WVRlsGowhCqS2//T7
2/iL75moXt9Dfo2nhSbqz49OC3LSU5OrSYwbjZe41HcWRa8fg/wlvfH/TEx8rT7Le918furLN3Uu
Oz6N914plJq8POiZ/zH+6k2//fR/1iXNmOm2+2ymu8+2y/V/iWpPf/N/+of/9vnjpzxM6vM//v29
6kp9+mlRUp2Jg5kA/3tF8fGtahEP//hJ+4//+Hde1P/SEmMf+BsfDdFULtsepu3/khLjd/gbHxJ7
cyoEFkdZnn9ZNTr+j38X4m8uZyCfAkdAYdIM+Nz/ISW27L8FwCLwAHg+fgnP/UtSYsz+P09SqF0d
zpG86mdvH/jncmg6LGP1DKHRDKrxQSIVw+xaWfVrpEV+1WuRvmexGK4SSuuXtiDncpWWc93vZz2e
ID2eBzWtmyKiACvzlAEoyuqTnj7EENM/ISTrUsRYEpCSGGns7JPOQXPl6MJ9UMA1H2WSUDbLSrvC
AJ+diFZRgf5m2URVfgVm0Hs2VTMczAyzsR3k/VVNMOKudebhSbp2Fi8DhWRmgQZC3/ukrT8EbMiP
TSI7pIykqSxI8cvew5qWltlNipAlaxDfDeLh7GXpTeZlBzb6CkWmfzezsAbo/7T7JOdUD6tI1e2T
M8VEGbmdcu5hCdkWrTmP1rVK/P5e5ZBZSPyDXAF7tD2mfm3f2mEAMMJPHXMnizE4kg3mP0/+AHgy
9qUh4XuHxg1cg+4+t9vkqYbA8eoM2QBCvm4v+qmmN4ucEnyX5w73pY2rGLhS3UPzKwaDiDUiTtco
SCTYoF4QcIto9zKpuuqbnXHJa3R+euug78iXoIPkhqa9s64y1GK9bxXgsUEDBa5J6zkoqyt4U9a6
O+mjF7OQ47AIS2W9JGMj7iq/cZ5sGFTwzgw7Xkxjrx5n3xg/cwIELlBexOtekVyUxZY6FEOBsTXL
zG6NnrwlT2ZAYxUS67Csu0jd5ap0kJMVxa5B67PMrd65pENKaneq9W2A4IF0F9AKtvLmCzuJymNS
dCf5ZeHYoGi7MrhrWlFdaQd0Ic2NPiExyYQFYQy8YgtNM3HTmf24bYfOJ9keyNBB0RhbZbRljjEO
nU2dO2CjDBue8ojia4EkxR1Bxqpg3w0Aa2Q4Ok+YqKKbqhPJq905rGw1L13v1iGqhTaNcZCCKA7K
tJ4X/qitJ6GL7IOHI+DJTSnBfOkIKMCpZbgLUc6su9JHSeMJttgb2x4lWrpkuHBpli8Bp8TvYKZA
IiAtCo+e10W72Mut7ekTeEXeaB9R3RYrzwiAwbQiuoLXmqCDwVkX5WQkogqLjRRUABk2c+3Ge52M
xnd2CNZnPU8zRPsg7RZu0BBVX+TOlUzymbwkqTeBk/zI+EjSixxj2iFALbZ3VDEBHiGVi0pde4ow
C1xeCNtVK0Apwys05eilUFa/nm0v+MCKZtzbRVg/4HNPj6jXzUeynPonFHpQa4d8/owJCDV3KaEB
a9seugt6cAifBc4EJKTOHaHv5ptf0edaRibU1bypsw0YrABOipfuMnx013NqliT8tPmV1nFyMeT9
4G0lQZ6ErkKQeGxn8F0TsPGddpHhLnp3aNGFj3lMDHYwxf6iskqgqHrwLsXUDpcnICs7vja99iYX
uEyg1dIDhCwXyRCot8otoNi4ma9vkNizr+hohq1k5Le7ifSLmwGK6xt/XD936RRuPTOwHouJ7JvG
0+ayyMHWkAyE0NdsfIuIPB5YwId5LezSWSvW4JeM9JA/BKlbOwrfRU4EfZ4fe9W5a4Ki2hVgBYvg
c22Sm4NwjN+s30nXa69RkkxXFtXdpYt66EIMhNMsoBnJ40zD5XNC41Hch6Xw9vC15oe2yoqbObHj
bd3P0eWM2Uqt4mGEScIkSr6P6l5HzidXnkKtglPCG28C35AXwpHZ0jKxCWqoYTedaJjwQruBbTG0
cTyvXBIpt9oqLBT2vPgb20cdDcgsCfbm7Dd3eFeItybgFYGZyo8KL+dzSfv70CrP21Z9knzGQ93f
tGpKHzOVVvki1SGQzbifjbu+sKzXudSA4Cq3KcNpnaMN2uUtWJll4AISjqdgRt471NZrgA4KDX1d
xnvJRHetyWZDMFPW6rNogYxno9NdoSHQeosuUV6kuPKPlFaFvRjztLnFKE76qzda92qOhl1m6fTK
cKfhWonIeQ5HvzHgVjjlQ8VmhX5xiM5gaqxy42ak5536njH8zlF9G/poPpZlHtz2htMvGoCo67aK
XoQMq3sv73BNAlO6NjwsNQJ05OuY9ilAutKKLpu5dN/hHot1LRCwC8eoL/HeAKHGRe9sVd+k70rF
AxgfXSwrehaLMZyIS4JRjSNgGnbxlAePiDuAnXmxNtfovHyAx5Z/V+dBtuu6hLxe4tmPTp6bm0Zn
5pWSWbS1iDEiLqKq0ZdkXhVcVPHo4bUe4lUEBuGjjsg9Dho/ebbocKxxqNT3PiLDz0rMvoIZFBqP
RYiViL5g80ZS0LghI6Bdub1VHoEE9pdVlFB3pAV56ONxIIcp9+Vl1E820y8thO3AUv5HbGc5mNCJ
jX2eCBOuro9FhVkW0FeXuRMYRiGuQI9A6WuzCuwgeUSbaAR2SFRjs5TEq2RYoFaOck8MpAhM46ji
G0sb+aeuAg/tboL+fuHVNnBDD9PeonR7ghp16DsLuNrTQyDIKyDrWF3Grez3EmD3rRWD/PCHRuwx
CMQ3Da7fe+lUXAsDLZVo8U9obJNblu70KAI7utd2bG2VGc8Jahxjfhau1T+3fMR39uDx1k4p/Xws
P4Z1GwEwAsGd+PFTWtbiYNlV85bwjWyhJczgDJ0ixIxLq3zlwR1BaN40drrK61AcjNioEXeC8k2N
uDtmWVhfWL5RXte9DLJVYI42MYERCG/EEjXUZoKzar8qjo4Yw4ObmvNbhcJmn2OlYQWs7FdCLwUl
oGx4qdPEvSniotkXUTgdRgWOG3Z+rjR/s7espWiMDibEPkMTnM8f+Ziuoot5oVWVLuvJA1bUs+6m
Bol5c9xFUDcd4ylC+vEO8y3DWoS9lbC5tDx6xmStjdEDv1BmJGd0XQ1rE0Fl+4wyyzjWcOB3cW6g
FggBVJEg61j9MjrlWFaAjy5C3RXbKRfGjqgY+xhV0n1v4V+i4GJZvSGyobjw/cK8YGVL/0i0mB70
FLBRaXsgzFU0RZd57oU7L3dQk484uAcL0msTkVHFsjUDpwvGAJo5EIO1dCz6kLR5/SukjtnR1LJ5
8LssehBT0e+1GXcvfThN8D/r8Jm1rNy7s9tFC7TQBrGwoRGOYOw0BPwa0RC4yhGZiOeHEFh41R/Z
MaVPRYD4UBEEz9wQyeGm0WWzagwwJ4OA0ETIB/rZRVIoCCjK0fXKmvx0ETf0aOysfY1zIOx5GplH
N7OB8JB/hQLzlNkgZRU/t0U1Pde2Nz6Yc28/QGxI9sLMwmCB3krG2yC330K/z3ZkIT/X/kA+Azqe
hAe2wj7R2kstKuvBNzOmW2XnhHgWb4iTC/w7PvsLHZ3CvkpHHWcD3RbSe7vftRhAFrHkTRqEXflL
jRPuHe9Tf+uNfv5oVxmcPOH4lyZhLCBd5iw8VpHpX9v01FdNH47f8tFInpCTcV41q7YnBMSZjFsT
Gemlhv3ULtgjj0cnJelmUc8ewoPeSED4iLrzQEXgX1qUPSCGJLJM1DzmtE5kBgxXu158Wcmpv6ls
aBiqJyMQKZRJFlMl1qHta3xs5cBpGUXWeIgsKa567wTLcZCuLxBBoSGkEbIYBimXKPBabzkYxAwU
U+7eTjQNufKBjVhYxulegVlbDyqqb0Ivyi9kGfc3Kcj+q4qbVy0VPFt6F+h8l4VtT0+9m3kXMN2M
42TwlZUdZiryawEzNGl1YadRviasR9zidMzehNmXRNKecKC2RY0dUzfgLGIooHrEmWXdIhFmwZ20
XJYVQrMutcOnEa9ns5gBQDxKnQ17r7OsyzGY5pep9Iq3uYXipxF3pUsF3HpHiiLs4yTteZmCzn2b
A431tMkM0LDG+OF6fnrNotZ9+APBlk2UVkc/b82tb+joIJuTDDcE0rceoGm+DlWo9pxX9ENvYdiw
RN7ccPTyrgzEq5j8Q1DTuI3CrUuLLgPfOJa7qnddTnne+D60ofsdn2182zVW9aDxnn10xLfhnDCi
ozJ8cgNjooql4jtGxBs8TxEfd3s6TS0sVIHLFHPBJnQKkEldBCfM0MSVr6UbFTcUo9tNGXnxYx9V
ES4WL9jOflddWWmUvTmu4aB/a51rBGjlKh9FtvIrb77F8Fi/d5HjPJnWFL92QDU+XNW0ZGPSC15W
FgWqJsAdGtUCbmk29cynTObssmpC0AVb78ECe7WwU5Fu5DTal9NkmKShT7VzMWDPuqldxQvMvXGu
Zsuw3mxAVcvI96N3FUcmADtyWJZT4RtEa+j+Kgbkk20sh5SEDu7VgE8TCj4ZyQ4baiHe6057qzG2
UALSPjQJgMClqz2oa8Ek+wdmJ5vDQ9wuk6jOj06RNvXSrUr/u1Op+GOmnUfuBW85hldZ+SvTbPIn
T6rqatJBeR1WmG9ai3DSpZ+zYxrlLD+zcNRLHx0crryQf24ng4cZpjzliXbjlKxNjyzu0LMmsAYR
yE4xu9zkgAVJNSxneZL4HievQj9R+5MXfc0vecmR60RXyZW5G1RcbiY0Ttdo5HFSxi4xSXnR+cRs
mITycreade7p5LYaC0MvRcZpuTIN7/vkdOxMsnI8CI4IB9xvFZJYUOp+UVl8ZYb4phtbv5wsLOua
yKm70O/SFaJn4sXdua0OlXL6a50U9Q6uVHeYR+wWeEYgECfTbDsgrS0H6nQ2AsftDKSbajStjV/N
9rch600PV6KEYTnBXFyhGy4OOEW67wCptXfV16HRLASUOAbB/yl8quIWudAEh5ySoDzZZq9TZuPH
mts52jSC+d2I3XxeOGk3X3u4VLO9Obb+Jb5mcjlo0Z4QM0jy7uayry6YsvKj7SMsIa7Xg8GoJ2yI
ymgJlHVGROJkzdhPwpgclLPGfG+6KuYA58lHM6uHw2D6VsOWzmHDnHV19FrPZvrd5NDwLXE6zUrC
iY0DunFaEFS8T2rDfDGsuLhL2mkCKxoq+6m30/bOz8YTULKIyb5xZ8O6N0pw8kt6bjF9iFwBWKu1
3ftLiSz1e+pO3LiKwKDn3rbazxRg10ecpQWpOsLNPrqomq6VmjWdn7rBKVxMJ8hkRj3DIc/ngv6x
9z5N0rh0vRKPc99IpqPJm/P3kNn0ItYi3iD6HZ7jueLhEZG0hZ7WXfYso59FkITd0h5MDOMwASIc
p8VgIwzv1A+EX9oVFFSkiYbSNuY/kJwW7BCz6I84q/RhrHW/cjuvvMt7ztMU9TnhiFjFRyniHjil
ipNv/jy1S4B++ihAPT0blqU+0kn+iPQpOkxU3cB5kDLasi9qTOUh4uNk44ZND//Uq+dvGXU1uVET
dMmuTlwEcpnqpnWIT+pJd14+rMVo1x8dLgZv1UXDUCwmHx4hh2LXpufclOO2gg6liEwCg1dw0nlJ
TWO8K6QJ7SuHOGktBAa6W8NFLJv1ml1TSo8Nn3Dc+S94V8OLAKn0dNCBDVGURLxg2Rt2IRdtLipS
OhPHPNrlKAu+mcL6TihZ/gzIJ6q3SZQZetEkYfspvRHlPS9PfTmMuX9jdy3I5THmyPdBUWu6qZxw
qDeGlUlWbRITwflbmXoNW0oqy6ROzIsZ+cmWEBGzXjhJX4tV5M3ho19G1Ws6RmLXlr18jMK0WFgI
cS9cK6OGVNtImBITpX1c46ia8O8epd06r37eUDidu358BkxZg3tFonCTl2N8XTYG51aOVeEaWq9L
aC1m84d8RGO9GuLIMQ5wPnNj5fhjeUQcGuwQ5Y/LTg7tRygG8oLxLjhobSOxlUnjrq1xEI8VTAc4
4mzRSbfL3vowJnM0kNZRFhZpl5Puu4fBbuVWwPa7alpV37BFz9tlpOxxGUzFfKssp7/NjUpskriq
mYpFV27IfpniVdFq487Nq/kwpoW11F5Vr+XowWqQQxZunKyHG+QSlXEoM+zmSYt9rQWzm0KLF6ej
rKdc4nvq3l77elZL8h2KByqi/iarav87kSDGd9dLzGtjPAXwmCHp5bkw9UeRUSvlwH+ysoGIRJFt
bwM54TmLDLn1R3c6IuKy9yyYLHe+P3tv/hirmwLQ+kIUnfExqITTtklOIGwIdcoVMtx7q7Ptlxnn
5ieZc/EfNlWXXRSl2ykUybsMimnvON78UjclbEoVjLgQTCeS2Iqy6VLPQ3jnVVK+Do1hp7jZCvvQ
N27/rSzMgFAsEi8JGVdLDh85xZNA5waa6FGtdZeW37NAubt2QK7O3lu8ZrY/Wsu09+uHJOBLd2NF
ZG05haR7I7RameEQZajkOoql+CahNmFYW0Ykqq0xFcbruUKyXpKlRyLDLraoReY+fh2qIpEx7Ix4
3omR4uGiERJinJ2X9/J0tfaAHHsB7g5Sokj4d4vUGwrWIc2KAOeBoyPpYZX/Yo3a+HTm2Xir4l7v
Q8HKrJmcKt42GW4LG73/gikmObb1JCFKNaP8o+kZA4QbMZZtnOE+iVLlX1pe2H4zrIrqGxYie5VS
XttD8R6PneXH+yk1RLYNiJ4clmSUueuim0lmK3M3XM+OhuVumBR8SYZM6h2Jgt7BHuaWbLZJ40OL
8gGINvkFG+WI/CX1ZIMsrCOYuYjD/HKqRpf3yreOUy2NfQUjYx+VfrntUlGOCzMY9YebiWSZN5FI
KAm4ollIEGcJxaCKyDCUzYcwmow7fge1Iz1KH3yymB+neTYpGGgNPlNQNdGK4HZh6JssVAa7sqjc
gT2gVuiSBKeieLhlYh3WFHvy/RA59inwC5q2KeoDxgYwt4j/n0Xblh37UPrbVlRWS5tG54NKRPno
zZwugVCQI2Zk/ZsaAKyGbCR2+OAT8NIdWz+fytoOdStB06A1XiZ3Ttd0a9o1nYgIZK6EFh5E2Ets
gAKIZ1OCXJs+3WdWZuC5dtr7QqXdlWQXh6el5b2DyHLpt6rdBXkbrCtovpc0twnwOgWF9wkhAGNq
O9VC91lB+lwSQWMX8jqvEDrOhjYuKeHRCyps0u5br7IWthybh9oB+cqr7ANDYk6ODzk2ts0AIfMi
qEP7viL+w1rOoN2GlR+0oHPZd/QLWlaFSwBu0H4UkZNJTj747doAzByeQbLwpsxz9imOfIP0PCC+
sK5D74E0vey6AtC1i3DDE3sSY0HKiJ9WtwNv5p3TJRiCmgEW9xbrW0Zm1WTY34iilNf1rNIX0DX2
uAAxLG84ulRrPYae3LlZA5HESObuKZmM7qn2J/kA3ACCbQ8j8y60nXrcsBBm4cpPRv0CMa61lp7b
Nubaiav00R5S/0AphzA8L/MSAk+qHPJ4ZhrxaqQE/c7ubp6XjqXx9ZLMTSJHAn75zR0ljwAqsom3
ph9Y5QUomTuyBb3bOIBGvvCMNLpC3NsBZpgSotJGJxcIGWM1Yn0hVLBYEvUGBk+HU29y4ggN64jv
oSZfeGwTvcR2mVMjMNX0PsYmoCCBn5kqfV3BLeEn9uy627ocd3QLgZ/lMFjIMm9ClMXwz76bCtPZ
/SBGX654culj22JPXaSxgbKIGSkfOHdSkE7eKzKm5p3Fq2qs8UQXn8kw282VFc3htNBUwYf3soxK
b2u5E/uEIU/HTxxcTb7qAqrB65wHSXJBxP5wFYSnyutMK5dtSWV576OJAXCDrQGPLsG8TCG138ld
5J6yeWVlkA1IgUamxEyVImET7TnlolTpKVpS+OpQachey2gW3qF2cPjas042pGrKhGnf19a3EN7N
nZnB2MAZM9xbEaCSPtd9gG2W4ABoRPF0sOHNvDYqTz/mpqMsmM7NDekB7AKjeRcGeOdg0vg1p6ae
JdAJbb1nuesuE9cUbFhll+pFy4KkF35hxC+tkQafLTvaz8Hp/XTdaYN5FZRC6wAm6uvPaIj6dAvf
idxgSAU48anQLUiloFtnuvlbOvcTbUAaBVcdCZwXhOHBdKzL/LvnO/q6moW65Pg7b2OzgRLf8A0B
d0He2Bpz9sKFOWt80PZqmIGaRU0E39hMu2dsUM0mFbMJWdg3jEOBBJtGLSFTzlh1b5rG6YlQIdJt
yZHmjaor2206Hvl38EfFHxVhmdcdtvZ1SZrE+6RJdFdKGqeUiSG+bOjZrmI5yNvOJQOvMVq2crqt
sYhzYMdoPFT2XYEk6F6P0t62jt8dYiUbCebYT16kyCp6DgTnVdbUXheomC5CIfnUh4xuF53NlVN7
/tr1DcWcaI2Pk6ZnPBG4cugGLfctfLxtXibNBpaGs2y8iQAw3LLTlUhBYw8c33B6+Om0ilXgETDG
wfQu46u+7z0r5ecKuBBNqjj82ksyxsYb3G71LslKwOdJccLy6NbeZZkRrVPRiVc2/wEG51hsLaOM
dkHYDpKMJmz3yzaxCcLODCx4hPfN8GEybcvHcHanagWFvrhiWfauZTbHeAnaVN9og87CkTYyxuGY
WeYUuiFWRcXeiL2HBCwyOJdCEVoHJSXBPgqQ4g8iJKgbemOHA8/0uWkhT5wDeOsfrDomLyQFE2ri
Hx5LxZMbHXctrNJi9ony3lj/dRHJQ1Xw37ku5M+ykP/8/wlH5yIF/O/FI5dv72/Vv93/n7ufFCSn
f/N3Gp2F5oOQchuPjA38wDtJOIbPViMz4U9cG+A3GhITr4fNv/mnhARph+mhIfmhC3PE/5OQoC6x
oJc6pgW0TUqAdH+FRvdDOfRPze0/BSRnYjDmYfgCwK0uvN5Zh8FVVtmPFK0gK+jFcBPyigwhCPTN
cKHLYxbYX4jrfqA3fzXuSQr3JympGTutFm3Vo5XYzN0ht+5Bc1yV0aPFecjkHHbt6uYtzIkCiyS5
AOPOqw6Gue6cu5poQv6CSeKjnD9NM110Ofl9E61GeT2QSD44/s4Lqq2f/fF/mTuvHUnW9Lq+kIII
b27DpjdVWVnmJlA2vPfx9Fo5FARyRImirgQQB2dm2F3dmRH//5m99+JCpZTaI1hB+fD1b77fy7/+
If+t9xA3Dn/I/+gP/08yLMMayLmK4nGfJdtZ/E21rzz5oDhUH+c0QOnZb+rvUvoz5tP4LbH8iNx1
uojpwiICpOtlslrHyE/Ce/LFf3oMMypoL/JBkg/HXtg1xbORvWSAptvCl2lZcOxGTtlF3ryrPpo/
BucuUNB4W22wTR/LD8CbRN37osuyNlg2oae5HFze4GEkdcmTOKw2lbIXeaabOAL+gcwrz4L9Zdis
4jxgk/GBzdfi9GhMwleNGa8h+3J+QzM0EzjTbEPpXa9Pef7CYK0QIbe8ZGgnJpGE8FeypWyiF8iP
wWGiufngdOMZZYoZ+Wz0lnz3waKu2uGT0JIzFuDmSVAco9vo1AsUopWvdaIfhid2Om42A5tjjXHN
FvhULiNeCre8vfEDR+7+VnIlHMd1iPx8pzaHqTip/b0pd9kC2GIj1Rs93kjqhil5M5zNiHMvEMet
Mv7o1eI+hNfjpqhoZX3iE2xteYqnkKgxTBt2sRHZ7H/F7vDSKYGWPcXrUTvmmo9NX/VyJq5P3eRQ
K9beXDv9XVCPOlNhEr7V9mw99qs+9M+YVK7EbmYm7O9sE2xi4sdP9Vv8HhSwb4iVEJiYECoI+QD4
wu/GAyM9zQagq95Gmqh/V+HZ/FLj/L0M0NTanb4VKNqek7dZ7v3Gkl4nOMFidOrCYOluLFscRu12
NjWAUWMn42sXjsngUpkXWYgZ/1N/XAFOG+Say+dE/W+QuGSnOhwSaNUbxdiXpavcV/5hecysC7Kr
tslyH5aEZdRJ1xn43DviunzZpz/fKl6+y1+sjbzTfMvXfNFjowEdDJ7KV5n8J/rlh3ruP3zDOPf+
7fEw61IR96aF2OQ5v4Q7OIGb+Awl46jsytN8KnflUboU/4nvQHrIof+j9/mfNN/p3CoqoMZhXx7o
C07tZX4G+/4cBag5TqRlvS/PZHEczVP1//oT/ykIWCYEh7w3c9hLZ3EX7vQ7GNEgPmdHiB1nbZef
gENt5FfzpNz+z4eWhIDnP/5b/rMEd8xJ+kLaM+xhvzVOz9fL88Um5dU6Jbt5q+/y21zZMTmH92Un
bZuN7q1+tuEV2LX+sOO/82HQbLtdebC+FX88tJf+XPvJvrwkSJtyKu1NHB57aOYSfZa7oi1wG8Bk
ky9nDoDliO6G4Sr9y+KQ5tUUXgyTILSpb+SjRU/8JZXOdE1mFzKhhZSb+PzUST3JI3DUcGANH06V
fzW6YM78YdlqvaO91Qc5iETeuUM/XsXWERu/7gNN30jdLjpZ0z4En8huRLFzRsJ/C2I0/tr3bOE/
zAWTPzutbP1Pr8istIuguIpHmjW2j+Zn89ScrP2tC5TCZtGosTSvnAyDGaE5KPmGNxzmy2UR7NAv
BDtB4ceP3PIDzmgEyC330sYx3VoL1NQVJIfxSwFVq98MEakoQVPshubXeqB+6z/rLeu+8/q9Zzpf
/kUicpYN2qL5Wz5Oe+H90e6nkEXdNCj0HfjHQbTbX/ErPSrb5K/TSGJ12+/oa32fyCNK3ZmQya/5
Il5RwnFowbH8GGngC7dVHHJV+ZcBydIDJL4R9ce/1D3h93b3Z8Az/U5O7FY30aa5K80Vfjf3iOLw
JVmbbr/sacKmV/1JfBKv+Ta+KW+Dx9jLZ6J4zI/VZnBaXqLe/Wkd2dV9qDhn68KnL00cjz7wDHIq
wQznsgvamclWv1VcTMNBudGOrceiw8G/dCVmcnJMjwbQy05V44hOfRj92bfO4l982UduardO4vJF
2RM/PnWMbf7WeNZ5uOs5D58tualiq9505NLbQlPxWUfu+CvWWyScDjZPJXG5uRGBvi5n6RR9QMfq
rWuE02O5d7wHaPyxnldEEEJvWsov8dfaN0/1e/vOQ9Dwf+hlUqCXbtttTMtRPR5PzWsLW3OiP9Ev
Sy95YT8skIAzbhlf9TeWoE58lsBFVi+aYfNL+Q300kFrJj2Jy7OZ+8pVvBDZYZZPGsi5J3ErXNvP
9KRdmzfpupzNg+BxQnvKAZWRQ4yP29upu9o33Yk21ZPwZvja4fFhCk7shLuPfmvx/536jVO6pR/7
2RGwu/0uOSDzbrrfB7G3bBr/fXa+Z8/0l0P2Qzxo8t5/Jpf8FD4jhWgd5DoaQKRLtmsAGvG7qba0
W3fcWS5RPuiAPzMlYO5L1kncuAzAu8mTviQQd67oZfRzLPiYu9cIWLn4xQZJDeUFw58nnruZO5gO
UqWas+GX+qU/7nnb1B9SJ6o30SIxa2+SKkOl6EglU67c1v3uuT7qoTsu4NzswhWC6sCbuAYFQfle
HaMGPWiecIquiXCvPshMO0CznQenKNzpb2ocpKILDz74jDHoFAJmHJRVs+XL9JOdk32oXrRRd4qf
Ui2BkHuVXpWN6vVbmLpmkHdbNKqndTucmpO+K+7Cfr1M1/EbjsHckl/jtA3cCzJc7JgnuXGE0U6/
aSQLwqdspnp0yCVyPpL2gEGKTotGeHQTC7PengyeCRbffNWUTdvt1/6CxG0VnQZ9D4EqRo4Y4xIu
J5Jz1mCWPOx38Fyes3207w9dxu7yLkvvtfFlZR+68Gq8RWv23onGpuntMBFjB9FZd4uWP/SmJdCv
l/yaz/2tK/MvcGZQwpwH6Fx8nJTTJj3OhON9WYyXdRPWKJGCNuTN+Ed4G2/jxXod8xohW9N8VHJ3
MCxfR84iZHLBX4YvnoHXb/FrvhtP8kW8LOeCMGo4yQ+e+Xf/Gb33T+OVMDMy96Y+EPWRBVYDzdx9
BCCioRiaZpP3wGA+ojzQSgnFtY1ag1iIKnlR222MXap0E0qo9gnQrdM/m7/9D/FZVM0J8VjjYTj1
Z/Vdf6bIGZY3VdC3Rk+czSxvAbxC2eSRMOzlM0nOIw6lcWvJ8CF99an6ScP9WG50khiezbs4fmXd
zyJthbfi3r+pV5EnbtTsBsUvxa1uOtaXPJCda6N+n3jFq8IhRLoe7yuRhKXPrJfuG2kAyaGha4zz
oaYUjvToyFhUsRCpInhz64nQLQdTdvxS5yNLJ9XuX1XXOII3XRc74djmkAVRBEjaeiok4ij3CloC
ya+V8yAEdEbtnuq5y2z9QKL+uXkO/Ydk567FzgDzHjUt6UDA0RcQsai8KPU8iMU12FgK0chTxz3p
BiWYMJUZ5cta8IQljvjO7cZfLTzAaLmG39FPzD635bety8tSvLMUtWMiXxbGlttR9fERoDilypyi
AEibyvyYA0Kxi19WW3EXaBJTz6vW740OwvrjO03/HqORi3zorwvPXr2J209F2efhoVC/LJX4OFfX
toww6O2k9iUhWLMuyAdG5tk7YPiK2k1nB9CUJiGn2c/5lxQTjE0ay/Dwx+hOnN0LIoP0+ScJb1yb
BgUMe+TzcudsvLLW73jrhb0ynLThlF3RvT0hDT7Xb0r1kb8Bgqxek2cIzoxryBbt7+wVq23nEjDz
ceFM8nqnfklc1mx1Q6dF1F0885ptysxjrktEl44WoCPSdGNOgEUVNsmTu0jojst9RJqWOJK8vV24
9YLVyy4tW6Fls3xF1VV+1khiGzNwlJk9lbfhGZObzlDxlRjLW3Nh+VEDXmNDyfQ5dmgu5+v0rSwc
E2yh7AZ/Qb5Fwdg6DOZoDb4rD4AN+WKvxs30u0uuOWmABi+kTUDE8tx/wF9JgJvLgVXvDfXW1vuE
9SUoW+BKbtZt0k3hNl9qYecvRMCY++G5vOa/QuXMR55w9rrgxPmX6iv5Sw8z63GbkDP9JT5kr+GJ
LbOAXldzJIZjqb3+NK8EcueRs9SPwkaWN/gwcrwmXN+x3friE1+zCaZMdP5bspgN5EywtklIQLXA
YSQOykY306vwRgLVCwJxboDsl9GwNSB7PqXdUdARPO9a2qWuu8uzq1Hl+JMwOvFYegLjW5EwBIQO
qvAuNZ+QgLxpKI5oCNmE2Zb0Nj2iIKu///pY7P/OW3X6xKz9V/3z9Oz/R1eVSvfyvx+MHT77Mfn8
d1Oxxy/416mYbP6LDC5OwzfFsFrX6cj+dSgmi/9i6WSQWGQDMRyTRWYs/2Moppk4rmQGaYZMcIdI
+Mv/HIpBb+D3IIaJ5RfudLRy/5WhmEKX9+96JUPEnPtgnsAGYmz3v3KVsCz1C7AIuNoq8/USJHwr
5KndyflMNdNHe1HLov1D4LUUNcSy66LkbmyuTm4GEnnhiLnbYRsu9VMfUm4jAtBIjPBL4EEInkds
Wp2MzoI02g7BHCMf3iNSND1pIFxywIfgSJag78T4VtTFJc9z6U6kxxleA31/9rZ2JYPwUYn8bOAw
TQZkhh56IZ3gMpFifVBe4UiITh7Fm66OevdhkF3wNUMhv8S8NUuu9PsmVY5GJjxLs/6aE+RpsyxZ
HhneEj6L6UB0fMkBBuWUt2YQ4yNSC9YcqFZnoC1EEL8ZutBx9suqo+Mc6luTGM6ScbXFRKD6XFEh
pspPRGi02rEiRQesKonfC+OL3tZblahFBDMKEhJYDgSmXxNVOek6yXFh/ltI73OuIF60IBDkseYs
Fapy5KifUVzvdSY2JexOITxNcn6tBG6reN32BL2hJTIMoORkqgmRjLLc9Bs0CSV5hOROQ7WdHWUV
jpUK8Ssx6WkK5dBJFLssSLyyQtZRRRupCFExvAgNUMBmMWmVMsI3EGekGudKOH51yB8y4Kc6B1bS
VGjC+8ASC2ZS3BQHvJq/iVERmdbv21h1dWv56i3NJV90N4S1X0ozlYbsQepArBJzQOpfIJM4CXOS
1B8j2aOaCO5kRL2Npv8VNOoWwyvV9rwZFYS8qkyjqFyJduTQXBXXVEPqDyMQeOqApYbmJkwiwr31
VX7sbG1z6DPPLHunl8YDKgDIw6v2lL1a5Quibncd+DnpJYceFJnFnt26O8r8RjmLeDYfWwtBVvxQ
EqlvUaoi7pu4fsaFaGD4jkJSfhLi6RuxNrvpYt30vJX3tSLgpDcYPPaPu7SViEBXX8Yx2a2hndWn
AmnK0PXfItHThkFT3n5morgl9uGnfUG5ue+7+VaLKTesme6WmMyTmtXxSMadj8PvrInDXyhUHuw8
AfbFI2O7mr2+kxEc5UmgxOY17DWy2SIxcWLqYbeMaUJzMXuLZ5LwWkn96MhB9eA0QKNexcM4g6sD
Vis6iZbUTsGS3u+rck9oq12S7laXzszIrCp2+AycqR3dkTTcYfxka1jSlYRfSTcFLGPS7RgbyUnU
6EuY4m8niwqxGMblWjZWuxVLqrBuYMxJ0LsFbqqgE5ERUGcU4HoMDFciqd0gQVoEbXArol59Rr9K
dGq/t+Lx2gshxkiC5R8gdfpj6cny8jlz44Zfn32sEkxaDH5Ctp+Hmcokuw1MITFCfo/VUywee6YT
5UKWuZXtM1XfqIYjmqFDdrRNmPtLhMmLX4SKjmK5/2sMESAB3Vc6U/Etnk6YMjJHLWUMLOWHTqjZ
yMunnu8eAzh8GAY+b5NkeQueCIPWYgkKQ3weR4Y7sNs17RNwlD/kMuJNNsbV1mSgXA8yjIzKC1VW
8GZhCyKHI+aqVQ8vY3fUqZJbmMAmCrnHinRuBaQKz1JDM1R2Abw0l7Rrr5Ovc/mmTzVPwIdSbeSe
qm9lQDre+nVfMxZFO+Wl4imMxMtaXrtrhycd/OBO601blV4EDVYevVp7UjTpEWXkhJIQGLEYFJKw
T6aWOu5sKbEjKAh9u/eYeRfr7ytfk5P0mftQ8CWRAp9Y2axSRTV2jUXzUonEJUpOnNBQr8gy4wh2
M+HYr2Uz3yr9kaI/+3MGLLcHpBW1OAgY+1DmKcJC2oCl3pc09wn1RduFkojuNA89lC73QtoAqXFX
/a9Tx51gLahHaSbSGv0n+OmZtqB8q9rMW9rXBPwJip+U/wGBuQCnt0YqmOQn00y82UwCGCL3aEou
2Wxtc3YIyi7JvhsTSTGwzVQLCk1DGS/Y5YpwdSKlD1zw2HYO9yKkDlbjrJsTEvwirFV9RQr5Dk6C
V1c4SB9sreS5B0xLfe6ucvReDJ8FBV9cyFtdLyLbJN9YHGtXUQ+R9YY0IxiT0S8KwxMlIgP+MKZQ
8f6BKfluspSVjh5MyTWRjFtbchzO+Lgs+dqOEoZaZnQy8g2uMw27CucJOEb8UapNRKerFn+rsnID
aIFQkmwotcNJ7rpjnA6uKabbpquuZMVSWLuQOnmsAq1fKty1FmLV/P0f/521Ms0IFx9ZzgVLja+S
E/4QTYiIHcUlrB08PhXbAxNDjdLIrB1yB78fn1R8h5m5a60WG1rOGZSZm35BxBFlz+TWIgXIThOt
9qyTig6U+jxjdpHLrx6nCFI4d10f+KTKMYcvvMdlbzrocm1N5iTVpsfZYctDjahTkBGdsMYDiJI+
j+UAZlM74Aku9Mkt8js5HbxBns4MOOvXIyubZN5KYbyNmL4NUvUFc5rWu/cLi1B/w7TH5B72xaFK
Zm9KZHueymAxw8OovRPK4hAmbA8kNcMRck2vHC1eoPIMbIqHnkqcZYZQEHQOlnKzGMWunZUdOiwm
Ilyk2WZVumAgSrvQ+7O40PkuTKT0fSf8WJyuMSrHXvstOfJIuvHRpPkzfljsjG9FXyJQgVuC+sri
nZYm36zBcBSzBw7IrUSW9v9Qj1XBMtebHDN1VWWUbJpjVvW2kMejFPK1EbP1FSrB2IzvGgKfcjUI
85q7TTRaT9UsHYDqcOZzMa6j03B7phUJt4X1F6ks3MLnFNwH8EOXYOqnIyqWxKlV/RkSzme8TDe9
TL/oLmiWpcY35gUlsWwdi8wKJkNgIlY+5yYPagHlhKMTM2RRiB/UMRSSIYtGXEaPcf04XJQYkWRF
flU2qYNjEITsVFG0M8BP2eXPms4/uaWS/DxqL02kXkh+dWeeAFNcNgU2UhvSzS5nBoGigxGQND5h
qXMwguLG5IqMDjmkLy+vzTcBVY1tmvqmNcnymSOX8AAeiuR5MFEGR/Hyk48IzvDtU82Zmm1ZL9Bg
z1SPm6hcngwxxqZoPc84zcYZvbA1+Rk+5YHTcR1PjbjvFfkPYf5PX46ewWptaJcdGq+fNuKUxFiF
/ITzo+E4GPZVPZt2Yr6pE/oy6homuetJq3XSwmgrx7AKuvRbSxXXIpzZWNh4mc2rjm58VDYYDJwe
z5YMumUxNaplfoNh9gZ68yrfq0vBE9s5I+LvQZo4is4zeDEa6CW+5ksdYKVnfYwBdpz9QajPhF8y
RSq4ykOG2q09SqKIu0B7D62/ykK0krebKUu8XjxpYr99JOumMc+GIXEktnthvSexjBMk5rzmyKrr
DYc0b0FnF5gxrYxospD9O9opPOmDicNMhgeWmqCNnjEnbiphvhvUh6HBTLt04T3ZRiU5ROAeY0xL
7K9i0xmtnySvgnTCJIezdIW7EYkfTap7KnBkQ7jJJvawJmexS3BJv7BjBTVqFs4yMqxu8hvOI259
1CbaZ1Wqz7goSCWObSlkF5/DhYXSkq3zvjCe82pjmDe8dXy6LfolpsCj6mhMe8dJcNqkuiVquuMX
+nmlX3VefwRArT8ZzKIQ5tRi7zZq/YbSD6Xg95Cy5S8Fp1tT5uIirIH6NVaIFhioH0J1W0q1tm2K
+iyLj9WQnP1mE/pUEyG7QtryxGWCrY4oB6oYbZld5LGRIwgj5pnOyK4DEAgf21jCwp3jMtVUdQdI
iDGP+m4axC9ywV+aRXlO9ZrBiDbYgjTzKOYvJrFJ+NfZjvQqlIv1HIFGqdkCTbrsq33iWMAkY8T3
SXhX0DNW1NZV/KMTaFnRxVHkWMw3TQgFj8+Oo9NZlCuuUyeaoAgIP2X20jOMkpjUrE3qr5jzRHNL
BIGTcXvJmhqz9f3s8bKtIbCrhfUSHuTmKZt3PWJtIkqcsDY8pAFH7RF8jpq/3FuVedKbC9yp7WNm
omk1NKbqaQqZsRghxllKl2w7T5ZN4sORp92rSt4UQyPWAJJcKrvWQgb2updJciTBwRvm8KWZR3+1
UGSmJPXR4sqsl+O1PJN24SSj6K9Jf0SE2p+5LLlYuIfChC1TtJ/F115/FL+bae0/syW3u3Bg1Tw/
IfA7aPUf2mNYc7uRaqPiUus5LMbyL/9ceTcT/oJrepvDaKNocQAqB8cz+yxo5F0dHiHMZgItpzxu
UFwhOuZ1SrU9tCNH0gWnpEgp2FlMTBble6Inm8zADU0lGH4V5K73wLWkSntBTLKjqXHl6i/FwpmQ
XwIdwMPcIZmfXYtSms1PrXy3pWHL1meJxz80gwJzJXW/z7ZUwVepXZDe20O6FRPWWu1lGO81NZim
HTKSLpIWAbL2NkYowtnND2mGApJPNYRdopq2hRG00B0COmwm8yNls8hKJuKo6IRnDbnANNEH1+QW
LsACyYpH52uL+SsoFS5l05VQpEbzO3gl2tPzwveTGpG/ilgoQ8vva92p2M+oGeaieMTjXASteUQN
/zXirE5zA747c0hAXpRX8nKsM2aO0k3DvqIqx6H80jPMhtKPoum+UGbonTdE/AdGghoWSNKK2F0j
D7yVmQ/2ip1VTwmJEbnuaRVeKs3CzwO3Ye0DXgzUO59YUhwZZ0c3F4FOgWWUxSZOWMiYiCx6up6u
O+jYaE2OneXw2IslwiZTkFHUSC+tS9sabiMrJ0mjqBbykxVb78gTsdZnXMlgkCg7Flwv+iyfZPSO
Gd/hUA3QCgdfye+y+tfm63FBT69kbVDHsP7gZCG0P4zDhHV/qFiMVulWttpzWuFKa/H6KaPwpaUJ
Fow6mENOyUlA5qypPYMIgkVQBz4vcurKsRDMzfhqaJwFDZ9gzmQWBy6cvnq6tkY0ueCsZHfqmUYj
sRLF5rswXpLSEEiOQr0tFdcsCvem0FAfii9hvjAL19AXVt48FLtQ+WsnEs978sKM4YpI/9JScFqp
6aM9D4R2wUCfr+zOzrN+6EuW6Caiew4/1eyCh8CLdBeuFmHT6MNjbHAlzM9GVx30GfX3Ul6Zl9nL
d9dvV+YuCt1V17sk5duCyulcSd8mxIEiy4nmpTgs623EJ4TE6X3ibJUj063oESxtL4FFW9dvJTe9
VSt2KqDjUPmceTZEPre63Pe09VE4uzUC/1ZRTqJQvHIm2O2ylWPzF2NYMKmNqz00AelIOkHhruyz
667YP3SNM+BrvNgP6fwAlnC35PEpXN70EVvLSGhRWb6J7J3SvrbrDkWOmvpk83uRstzWwgQV13pq
mLumdsvNISD4Aivwu6X+LvnPIj7U5dmm07RrN2QgB1JfGzq3lJ0xGrmAcFdMzcVgGhSVGbIb80gI
3adh6Z7MkMsel96bnnLROLNwB0IHMdlJps+J7rWVnnClNjuh1zbkZ6COFQt/mqzcqatxdcDRh8L0
V1YkIuQ41tySJZmjSQgxiHXbH7FTsDvpvUgQtze9eUmNH8I6vGqi7GwJ9rcFPfTA6QkBiaDFNrak
jR4J7J6V7BCbza+i/iop+xk1Oxi02jN+40ph7w+RRR7o+3VyXq3MuOj4+hpq9CKdiIcS7lrKnB+n
EBJWtrdUdqJCxx8M07bKO9xwTLOa2tenbT0CzyNBhZ2eXiyBMIi7lb1joo9/cQQjpVW3g7yrWtGN
2PiyB2EEd0ka9blRMj6857WsNgAO0kwLWm2jWXogmKHLYMYzx3cdjzSAJG7da94lTzrvwaxyydeE
6kR4Kxe9OoGH5M+RY6MQbyFsvTyipM0t82NpIrTnO3GUAY1Vuz5df2jXbbAOrjhZtzZ0mk5kR+3q
w0FoXmuu/VD40wmHKmA4CBBgLbYu3JRik74SKBSA1eLJyDdaqXADP8wkX3JCWki++Mb0m8zIDDqD
KhHOII4rf1D/5vGoC8YD6im5CYFU1PanuX0MZGnRMDSFdM8jZb7EOrXsqi3tkF11TzIICltGalA5
PA2Xvibpi7SPTytrXuCBzxxc/CxTgIORtXeMmJ9tNv02bW8rLZ3ZmjtMsJXSdLTiQ149PGqMB105
jCCO1j4JZzZXY/PY0XaMMoTCy9ZiN2nLvhwITaDwYAxLGkX7CrvpqC4siKJiL6bZfaJlFGUcTNZG
tw5L2h+MhRF1f5wLLVgkVCzoLYCgACNKrmr4DDhhr1EDx/1r5mEdopyGk0I4Vn5sp7s6OWr307Td
aWxvRcjdSU+Lowg/2+qQBvNcTEeZZkuJw71MqhbZY03tEHXtLKHWEieGvj8a440pZS84ymgGNaLE
i72c8Y3DHMUGhPDS2gvo+qymuo1z/lMz8RHkCvY4evgk8rpjk37j/w4kpmdWbIBQY4zEBKCE9CF6
42gEFitbPgh3kJe9qpkUeS3l9sCXRgGrYxjSaydNr2p2x4XC+hwgZHOvYmMTlg1Sq4l347vQPh6B
WHX+zsex7/VgKe+a+pJpvKmpyuDhs2C3uCB0GNDsyXFjd6LoyfF4jNAoTda8pUsOJzykGecEIQTu
ZDp51uh2TsR/ulonMzQ4OT9S/VpggDLb75ShR7rmHOF9YEjNr1ZIrprvlhChISIGvbPInzQPmpQ4
El+RbD117eAlwvSijIFAMImYR25PcZIRfBLpGLHprBLipdKPKLsTE2XH2oelcfiZ0jVk4dalv4S2
U12AUNFKf4jYiJjxs1WLP8mUbPUe1stgtTNOAsyHGSv1hXVx2xlBh7aRcI47IMjdUstHavRLJ7cZ
e0M2kEbIaw+Tftc9iLiTvAp+TswIlwsfFYAYtuSZ+TCBs9GQlGNqCqcmMm8xNm+HRpy3r1DPbU6t
JpTHakTDqnSmcRiEqN6muvWK7b06JeiIYB2/FUaC03YlUS4qL2rm43OPGWQsn2CpbDT9Oy7N5drN
HPBmmrwavaR6YJgoRy1lW+QooNplDhSZqhlpI3tjfoAJholysmEsxL66ki7Cw3E1xHgWtlPc7XJi
28o2CcpkePxqT2wrr9S5a+ZoDNhbBZG57NQKGS9EuIKJk1BKaKUVGlDjlWlr1666XfSTD9kWp9yF
PK43gru2ai/XtlDCvibR4bUG6TjHQrz/xz+YpsLkSsVDGlrXRBGpFuSD1rbZJlJG19KTQKAYjYzc
hxF6lMMB12vsN8r3xI3PmgbRVFsHQ5xqviLKZ0uvbzqnSrurjaYjHNN8cHYw7bCTpw9xlCX6S5FT
hBnxLuUb2O/vrF/w31H7MMGVGYlGoIfwBhbc3un8MpPEZ8YDHqqREnAhsi2qa7e0GDpB7RvMhyKV
2B97JrgFKCRfAbOyGFHNrsXBM7cphEOOoBqdUjgd+OAPS9Z4SfKGARbAica6vXGUWPZIq/Mahs+o
1J2G6FdSD+xxzNx28MklE10oVDQ/kDWdZOGFYMRzbI0k3QrmoBFagqqDZlnJsmizzPFeI5chkLXx
KjXCTyhgEQK8nDpCHJIZF1ZeI/bWIVTFfI/p8NxjJCN6Dn20lB2LRZJuy+MtnvVyw7gfdTfSZNVs
b9nUMUrKmApLI4u3zKIIjtbtNArMqGeLEZeOsHjKJ31DUMATAOfKlwt9Q9g5gimDP0ASi7EfHWYt
nD0tG2aiOrjqF/1pjQa/yYxvEvdLpqepccq2MLHUnQkWa5l9TYqXw5y7+NVDPEjh+9y1nd+03OaN
Qe/eqvt//AMk67AVUPNMYt4/ARiz9vpavKjZS1Qb+bNobJsKTLMWaVclRhAnWS4RskdlGscNCVJ/
vaybiJ+GbSER0dANhnY0UcfU0zBteoHvB5w79b1GxB4PQbtbOwsPZ8KqYmGxMTbZbhqX0OvM0pPE
NdxlVT06hlEgROyVZZdhBhrNidMeUHJQ4jGyDT4LxJp8hBlP+2zUL1psNFt4EIdMicKDrMi8vYYa
CHOjBfzR7kM/yJ6YAgIm+hZ/rnSAnoZ8qEASP+R0tYNuayYF+KSvJjJYFGLtsjI7SBYWLA2CnHXE
1kTOzzY35ty3lD+zmhFBVbhmQfExdZyrTzI92IaUtTuuk+GbynQGJIrXNReSbR+m35b1iPHs+CCq
cX44yZV4b9bqW2GpKHYfQ6icgq+fVMqriSmDxB2iUyuBz3SqcVgvK8T0bczwPDQBDBuTeM8rxXJb
gsjwN7KaLlWe6zGWN5UR882B5rBqtnoGpout/nhLW4Ir1WEH9wwWmGJUTJwtK+iH5AhLmcSGdd1j
ygvjU1qsQfpYdyVR8qXPluKHjfIzyp98FdY9M+fHUlp2zP9O3XktSapk6fqJaEOD32aoDFLLEjdY
STQ4Wjz9fFT32InNKSJm8m5u0nqHdTngcvlavwhyqPXBzzRQxAsoxL7JCL+zCvgT2BxDv3MsToBE
vmNzbsJIRh6q0yAgtHa91U1eKIk7dBINXrSMjMeoYp81YzO5TlBkIJuRR4fkLuTqmZHEELHzHmWd
cqU0N51DnQsiT3fANOy9Lfh3PuTEDWKF0a5OqpshhrJh+toWUamfRZ29EOmLDfvycBU4/mMgwm8I
YyjchiQikwqJuZJZiBTWyEU6fEhzCmci1B9FNiH9MAAOGAq0aoy229itdUelxX9shM6+H7eg9FsC
gHCi4BYE2UQwmT/CH5R7IcpvkeO2X+EbXklLUqV2Annd6Mpnw2lw4bIIKeHS3Q4Q/nIn2ettR+he
h6y6yX5JXOsxDcGA9fm0RzuhPcY5iE4noPhewca+kqGd7RC3IA8Gr4m6z/gbC8q9ycw/IuIBBZKd
JWyN36jdAYAL+8fAUIq9rCV7Z9FwnSEd8ecPuquQd4aSHK752GuDedPMuc42yn8oQf17uOpD42Ws
KU1FIaidqiQsRemESM4IB67uvtdybpOdaHSAEw1Cp86QbevCeOoVclU+OF1ab+46G/2x2N25rik3
aFo9xvgVbKLYwduS6qsGc5jtkGtsiwApmkabuAgU+JtVvWtMcMJ2ruzUHnUZvicZ4gg0quIVQ+lf
K3bxq54Gh6RcXj67rUL+sVS8SQ2Ya6Gv7FUbxFeYNO9G5ZfkjBKvUrGlw3T6RqHWmrgOlzKr6Ld2
Q7pWtgD71HabYyuIYF4WHNw4IFBp043Ioy1fBTpLmd4Kq3vADlVwnpT6VaaoN111k0KF3bO3IUUF
FpSMV+Z1bXkdV8UXXwUy6LvBdypLxBwTkyHLdsFoOtBxgm+ZLAEGushXhVq2Q22BgtpUScjd8NNz
LtJIXILOTiAe2tSoDEA622FKxJ4zBLv1uq42mXQRpW3paOkWu6ruLQjJVrY1guiz0gB0TRTkGCv3
00Cq6SrRXUDhnGSZ3/oPGigVVAebbdI4L0FfPwcmOiKZ7I9BBhjfMcBdigRIRm/be4yZEePM9Gqf
VjG3xQGp4IpS+jXsJPo5uneT5qji1XoTRbW1syt3XruG9mob/g61Cf1oBh1iIqbzgvvtL6VL2ufC
sUaKSwldUsyUhBHgKrJA+Yse+doz4qNiUzaUB3od4jGKigeRW9YNFDkweo6C7kQGdkYgy+TWb0rs
NmgGZOAocxC7qdCz64HdFrhOZnnOhLdenYMIzHJHPMVdsCstcuikHLRXtEZ07oHgNHV4R0o9WZ9z
aw/Gbfiii9q6zgyQOp0sfvidH3yZ4uyrUvx0uiK8G6dyfE1xodkkLSOYRNZ701XOqzGyZ/tdCLBm
/k85ioH7Z9vsFDN6iTKDHSaLCY3QJrzuNAv2/UB5TtbhZ1ZTdYCD7e5j1c5fo9I/EBTPTva19Owk
4dNnrSFNLctHOUgoEJaw9gHurY9EyNvI4ZxF+y26C4covrMyf9z6uItv7DHHXjInoSGUUPP+/HHm
/xXZmXJ0w3vLKhxPrXJyxFpHWtAPjT2epN8zvQiRY8upudSUAEYX9c9pQKLY9D0OlejRifXrgbyz
F2TsBBWVrV1UatZNHAZw8qC3EX84+R0iy2hwzn+yeuw2WObh8xZz2iL6qtzb8OZf+9DHG0GMr70J
vMayvxkoXL+izUVhG0/zXSTxts3yytoWWkJ6Hs9FD0QCbLvRGg69VU03eVE+dpri3FuUTYZm76e6
7smKtADCBgOmH2mCBiV8jyb/OcsX3SVJDIWDqyaCwtvGVuLbqIlDIDPpddV23b3J7e5glMkXdAc3
/qhnj5lWA9dSw/xxksPvTIYS8DjCUX6U5+9TUMAiDnqHZWGZxwBW0S7T93j4kOlzAnOny6F6zUvz
S2+gCdzkVn5sOEbeLTsON3bcaEc7pGKt4mFeKXF8IxqyQ66dI+LU5c8UZTdpD0muMtXqOrYG0KOc
S3ujtbodhDaSj36fHovI3spKd7FNhwUAYgtUcFSB0SQLuy+krHewWDWvNNLfkxmHN3F7Halm/lDr
5bTNuukuGsZxbwuz9AjXnrK+1/cI22Y7qUpKbUUX3qMxHN7bnfF1QmdtF1KWqlHoeZgA3j5o8x80
uaxNoplvMVeDDT7sw2MdqsOjHtvknqgkmYboH//87iIbTPnGwnRobJH7qHFXqywsiK8QVkNoKBEu
V3wruwO1dsNYDE+23YHLd4P+BgH196mOxc5QOUQSKZo7Mx/aO6npYKKyLMK0Gi0BoYzXmDmSDZEF
CuJJC3Ka2GWnuxYajHFrYHxKoL2vJsu4RyoHrguqNns7V6nbN6P+XqFCTn4su0bhwHk0RuWXQ8GU
UyvVH6xB2MD0YtJ5XYGm81VfthV3w3i8DQfR3Gplzn2ArCdFtqy4VpMJayW1bu8Rp2sBBgefqDDU
+14flS8Nt1l0Ie+lSSjb40l8ReaFyj34gNIPcBR3lMwb6jh4bSsLENFoUd6bUmhSOULmMIXZZ2An
KQaoHLcGXo/QoGfjcQP4zvjcDG39ULjkuYIssYmQ8v42t6hpSCPIQlT3kFtkyuBibLTXLWo+aGbE
/UONiMoG3Fv0YCB+mUin3obYaX9DwGvHxu1/mhCbPoAeMzes3+9YEBCm9cVD4tv9uzNxjHACXccG
8GU2Y+dxFI3zKHwS1UGskOCLLerWIPVeA2OwXiD7F4mGLI1mTjcWVhWveWxeJ/oW1Jt6Z9UNURkA
sQ2UT+6+bUowUUDCddUh4NLtYsBqE8Hvw9jWyQk35ePY9eVR8TswTaFGcYgEkGf0lfxczZcyfDba
ASDllEXjo5OQxaDJ/jAgt3mXRaif13XgRWqlHSqj+hr6hnGHygg8Kwe2iC7i7M2PnOqJkPw1iBR5
04Bb20sfxTUtr9LDAIbsym9JW4++/xAhDhyk5EyGMo92thFn130+vCS6/4TsbnywZlm9yEzMz1Gk
H7DYGaDxVtD2ZEqqR/crCqLdTweD7s+B6O9q335wbZQMwo4aRzBEyXUzoBaDGzhaG2XMxRFZnWm8
czsTPq/a7SFy/sIQ4zmzGqhIUwr11O62GUf6FVo/j72YPmWSq6uNwsKu71A/MZQMvdSBuk0DggLm
bMEu3Y+f1aGP3viHV1WhPsgoMh9Mzfmk+8W33Fe/RO34TgdFmzjwVdLxxu3oAgwJCkpjRdrf56oU
b3bWbEPRm1/HTpuPHA7NISdbHmSteMJgEFV0hPvaQgIMryXfr8mj7k63xCPhvnMBxFtdBwWsnbzK
N3UgZha+3V29UbIeXpVm38W8oxJDfkSc1DqkSkDhVYPdkxBIlSpYMoQhuBeRvEBxgwjMh0Xcc/1A
Wn/aNJUKrk1XsxsLG+lDPiO/EuS6oUNCo6yNWfy3E81BEs+alNCw9aS+YoVb7u7VRiZGth0S2R90
1T6OWX9fu13Pz25yTPxPQjQWrnzfgNK+187oX8vWvR3VonsRMI9GBPe2VQDbSIO6MfQ3VRzXXpyA
0WnRZnwc9JciKLJrswd44DTOHRCk/mqciuYo3QyELvrUM1EwESQRDeJxsHhXVUWqPBBkCZPm1s3Y
K1z/EySYZKM6ibEfdT24qanH73C9Ye/sOuM2kVweOzfvidCgK+o+OV+rLG+MIp62EtqOmvtHBHr0
O0DDz2FZa2Qzuay3OSp4MZ7syEOaMxTEqNhYKBm44WuFnw50Jh1SUpyhaaD2IMrCVgXzAoZTovlz
ZaVM51GLHrIxiJHHuG9KBsAkNQx1DOdv5IfEVSGm/BhRr8SYW9xa5niPcI67GybnhjrF3uKFbyPt
21gY+X0ilW+tatf7ZnRgffVOhQzL6O7TMPo+pI3qZc14TMVwkOjn3aOu4PRwl4IA/uKoBhI9yzw7
iqBDj+apG7KRArdpwy9HEkt+m5AjvXGHr8UMm0lK7Zce6xa4I3KYcQwGskEmmf/jg5qk8gbn12zr
Gmm20amJ3TqlmDN8TbxTEFLxEE+/VTvxkBXqr2ZW1/RHCvkNCcthFPepCZbPCjkYgcdZ2yqixBSS
+7BJ5Fw1Zku2KHTfYpd90LeBW3WkRJKmySn/DmjIRRqdpo3KC6mnqxhzVpi1ZgpGoJgxB0l9Q/4M
8okkm9tjxsbcI/wmM2I6qCQ56KNiSt+isZ8Tj3Jnv6/rqaTaY29RMdT2E9foa2Uw7H1p12/VMP4u
23a4FaE53CrzH6ErsyiNf10GE1cRwvu9jMdgF5rYq7soM0RpVG4z23jtjOKWcLk6mCP3mT6THJ9t
qSPRqk93dfLZFNkuMn2MntXkmZrBAFRmHB+qviFPENfmoahFs4sNB6YsSbo41+8CTd74gV+jwzzr
R8d1tZXm+NtMFedpskr3SSmwO9Z6DOk7Zbhv6yg49g6qP9S4zJ2Wqu6BRMYxS3rt6Eh1M5Dc9IzX
QJ0Qhk7bXWG2X/SOxFPualex/MVGnu9L1L+uMmv4FqN6v4ml8dOCgSOg8lHbnB4m9xg3n8O+talW
uFD1agKSKtJQIW6AZXZoybSqwOWiRec24XqMJBM2ALkgI84RXsr6nu0cQdl8OOJJuU9s4pPJ/4H2
cXFE8frK1rRkM2WaiiRVWZPW576N/PS7YX5SIb3qekclrbX3egPdwCSFFyG6HLflfWaDgJiSgTsr
7jpgBQnsLZObVa/Ex9jQxg05SPIblV8D5bD2QwHeED/Cja+U2U1v1iU4Ig1Sbh775De54GhpSWK3
TiMU+QsTqEB8z96Fi0RGudtXboVbap6W2S/oyrmHRjaMberuRR/CzTBkdltm9QvlT383mjHcroDr
nxEVt43rv0pbLYHC8yEuGCybOFIJQxWhdyt+bH605p58un6XAnchabvBPWg4KHjMHku7eEchLT30
OghNo4QjB/ib3pgPaQL3fAJJWfgRayu1httcz966xnzW46h5MHu4sUNwx97/Va+n75E6RUefuA4T
hNt6ZidoNcncZK5xJ4WisWA29Oo+DlxUPPOfbLPKrgxgW6SdLa+51N8WJBW8joAF2DNFN92YSCdt
4Qwg0q53ABJBRIPFiW8Aa2PQQX6pRqp5xxrotmNkX6lu/rMC3jcJlAEyoCxmxPGudbDQm/bQSrs7
WmnwnPYVh5eWkf+v8Z8WRIo+V50rbSyo4EfFAdsFXBiG3073JW81bsZx1tyJ4FeAwPSVU41EeqF6
JSY92fcpJISIBMhGEH/Ol8yRIQPX71BCGIUF+dZ9CrM0IpIO31A7424rWa7zP2OLVOuivhX4C5Gf
9H9FOgJ1dr/ndNdA5sR72dtip07GgNJa/bNHeg03JPzkHVOBqosQ5aHOjlHcHtwmAqmkTdVWi/CC
y5sCOq5DrRERY20zmhM8y7q8q4ipbmKkrya0VXy4DBszfi2jMt8IJxBQKymn1TaDP6BWC1IldvZ9
3b1qJS8YOGN4sCb5Ffl4sJdFY21VMTy71My2vawSOC1tscUo4VcH0yElIeKZqrbDZRkwgpDVXV29
9C4TnqR2uM9a60G1bVhuKtggm/vgJrTBX7jNm++DSiX46q7UrjgkuD1dZT3HhvuzMxz4m2YYsdv9
kIlSI2kA8IJKB3fvSGi3KoYbyD1EM6gUb8vW/bMJuHmMEDV5y6olWRzGO+mGxV71ih5MTTSNr1Ex
CXKppJQBX/RXmQ7oKQEXX2Mig/YoxXyDZF9WjjtDmz75nc0YkyXg/vZFCQ15aIJftR1Ut4qiAXxO
3X5rovOiR933RrPlXOVRr8dnvdCnbWsXqFQ2pHuRGKy2FhdwjIPIWXcFSmEoEONJQkgYql9Rb2t2
bmHUqLE8lU0Jn1sPWhIRDLfofIW6Xpvd+25zi30MpH+r/KbqNbQiqYiN3k6s/LF4NRX2CtIGdFBX
a/cOYD3T+gEO4T0SafUFw4Y7M3OsX46vHIXxImaLg6FG9pDE3feejeo2gDUw9OmTowQmlOTZMhZt
6CHqk5cQvnQLC2DrtKF9wHvAuSYrFsDSyb+nif7aDtH41FjEQPmbWyXjq41wMSoLZK6r2Hp2oqq4
zdt2Szql+G4ifOvEj0OsTddWwOjXcwXdbXqgj1wFN5NpURhmXTIkpO1EBhnCsBWVzJGtXevohKOc
6d5otmIdsEwPN3o1gbzU6JL/PWny9bKW2P+MV/l/SHEMW5FzxMr36FeTf8tOmZV//sV/9MZU8S/T
FpplwlsUGgTL/6ZWairSYdAjTcsWREnObBb733pjxr8MoTumqiM5jCSZi3bMfyzr3H+Z5C+whtYd
R1hAjP5XemOzvNdSaccx4Fby+4nsF88ci4mYz6scsZFUqZTRuD7phMd/N3Iqy/VPj8R/K5nNTc/i
PidND5GtVdhO9Z5mz1k/Y669/lAQMf9Y87MP5EnzlJ4Vv1DQv2pidmrSjc+lmzxEtZluPvaAWQrp
5AFC2CLlJMcnb0RjCeHjzVBkD2niG/9eTujqBb+Kv3TQ3NDf+n4h9SbQoXV7Pew9y2lvBUDsTQN8
swvKl2gYLjxjbRAWsm6uXadF1fIRwOthxFCI2hmVQQ2qA9R9vp/WptBCfG3IG0MtdYyoijHFuS+x
8T2JEuXqfOtrH7AQnsLGDBSdlXVeRGy0c2vbJRngwIoHJb09/4i1D1ioTY0+kRO2CQD5VMVDA3pn
KuJwvul/mpL+vzWwkJWCd9CBfB07jyslcKwuj2poNZrqGI9O1kPOQXy4haoT6oAVzz9y5WvMxde4
LVnITIStZ5Qq3FcoGyCmAGyfb31lOP7ws08WhY4nm95USDiXln6XK8ZDp6PHnbbjhbf/q/4hu4ax
3JBSX0tH32w86rPI+pJV3nZt4ikwQqsRRHDVPEJY/lYjawcu923q1SO0oWslTi6smLX+W7zA4ELa
yceh9SgE74zRfCyF/vt85/1N1oxvMxc7oq5nMq0zo/U0UDk/FbxXCWEqccjtrA49vXdh9XArfcQ+
Mppuzz9zZZPRFzMQDlEQTrMKayZ/5tjKTSn8r+lthJ/4oQdoi/5q4lo3E4W8BQT3neLjpKMw0bvs
FqjA8fwjVobkj0zcyaSjWlH0BjrPniOmB6sHqQg39XzTK/NZW5wiaMYnQBS1Btsqy5MghzNbeCqy
9OebX3lzc9G8YKk4cSNbL0fKu4Y928bO5/NNr7y5OQ/4Sadordbmjua0XglN2yZlqZZPetigkGdj
2XP+GWuvPz/75BmjjIZurMvWw17CeYo1UpQ4UqkX+n5laprzU09aD1ITqWsFHoJT2y++LLnfc4gI
rhzZ5FyIEtaW3OJwwqMkQI2dL6DwlmCGKqEGK0Pjv3cu3ogt98mN7FEqFYaWfPtYpy1OrJC0oS1V
tkgNrHu+weqqyrcEivEFrcKVT5o9kU+7TSaknRC0Z4NyxF3PIUJNDyNCy33EEvR3ZckeIECxPf8x
aw9bTOCosYvcRxKZmyxi4VLvkc5Rjdsqz279vkJ1qT3aup0fzj9t3jP+EhEZizk9cNF3aqo7mAXJ
EuGH1sPL58cYihvhym8kJJF4118ohFw6zlYmuLGY4BGeGnbQG3CiHVdmB8MS2eMQUa660H1r7c+/
n0zxHjpuDz64ocSeW3ABMKqiyBteWEArW4CxmNyoTzgJ5JqGDUuUNxZXbQpzFBAR3P7PlW81Rl17
xGIyN6KLwcQxmSfpPBWy+Qk4MCMrbL2cH/G1DlpEK3pajrIPHHQaI5T0D3lu9uHe77Tk54fany9d
pwMwOU2itBS+PS2xcNwKqT452/NNr3SNtpw7QvUnzc4rzyoSkvWIdHbJobPMCzvXSs9o8+8nU0eC
L1aKQFbeEIKD6oukBMTbJrvzL7+y9xqLsKC3ofOCyGJflPknGfSf8gS0nJugTZKWF56x8gX6IjKo
kE7oFOwUPZn1r24uParrH5z6+mITBGwaV1K6jYdCz23YTpDOFFDqwYWNaGVs9cW2B7Yup332HxNk
EhUV/UvfojxrQ4s43/9rD1jMyxA5bG42bDwiieq7XtOUfanmxk2gN9OF+bnW/fOjTyZQq/loCVLm
8QQa1H6Ax2ZyISxYe/nF1LT0eOBI0CuvRMo1eU5qUpqkqc/3zMrM1BebWq4ROYe5wrIq60OK8aeO
HN9UUVlXsgvx5Nr7LzY1NHdJCsqp8uDYUYdRzS8UGw64Gn762CcsNjU11KsxqxqWbqs8RDg24ssB
BkV/b6v07fwjVgb3z/XpZHClTgoZO6vKQylrU6ikVYFgnW96ZQC0Re90ru5WWZ6A3A6NhzBGZDjW
kMPKEIkTzvT7/EPW3n/RRZbtpFguMIVQ0/8ajoh74AN3vumV0dUWW1vR+4WduAG3hTxAdxJajf0c
KReCr5XG1cWeBp7cqt2535XpPoKFF2AxRe5jd/7VV3pFXexqbu0EeSCZOLz6T9AhCESN1o+Ptb3Y
0saeJHyLGbIXN0Qh7mB/r2V4Yc2u9co8lU5mo2sGTlSmoBPQejg0jrYbh/xmQpjj/KvPr/iXsFCd
H3vSvF1jsGabKd3iGM9+YN0i0nGNBsVLWA0HW5N35x+z9hXzqJw8RrpoC0iHu+DQFmg2JRAktJn7
SfnVpHp7QUp9bYwX+5uiS0qglVV5fqv97tTxU59+Of/+KwuXhPA/3l8EiOgDC6u9Wto4GyDxA88h
fo7y7iGqkgsLYO31FwsXworaDI3GAshDxPbSl7GrPxbxqIuF2+NlG4uMnd8Otd/VgPlynYEGOd85
f7/IaGKxcIt4oJJLadqLlMds5lT227h7G9L3csBJrrlwrP+9dzSxWMCZsDBewm7WG4IJ5nWHsiwu
0+/nP2Gt8cUKJmTAYr1lYxvTAtQiLsGXsm5rLS/Wby0mJREVLSPSRUUuvcJo+fw7/wlX//+1i5vK
PyelLMFzFqNfegCINoMV7bgTPSL7FsFOcK+kAv7K2Udgso0X2Rr7sp92pgMuAZDk+Tf4+6rWxPzN
J6ta7Qw1sIce8p5jDmAruqD9Kls6891vLeft/EP+vvRgEP7zIaIqG8eO6UCg+1ct1p0t9Ws1UPDL
8rfnH7H2HYvVndWqO0j4JR6Qn61VtZuOsKtDwfljzS/WdVKz5TW6W3pq+aspPKt/64Jf55te65zF
ulYnG7TlxJubNRgOyD6GqxzMBLgmdN/zj1iZwHOZ7HSQzRbKIsz8ymtKAKuYejdgZqvdxxpfLGqu
pD28L25iVPuzY9AChO3KqDucb31lXN3FqibVK3wsEul4kIa2/yvWvuKh98F+WSxsRUfrKSzoehXt
YjMt9hhZXVhXa10+f8/JukJtplEdh4UNgP0QasW9lYwXsqZrXTI/8rTp2gCBIW1MRpDNKaYvOP5t
8uzxfH+vvfdiqWp90DphSX/Xvb7tjOqQ6/qFM2ZloruLJao7RgA/ly6JujcAktL8Q/q8Up32wgPW
OmaxSNWWHUsaVun5KAQIsHl9eYdzyYUtYK1nFusUU0kwKyOTRZTupgogqdXt8UOd7izWZxT3ZR7b
Bi9e5sazg8kxjON2uND6Src4iwWqJWPv6C5MhcrU7kfIZqOhvtaivzAd/x5+as5ihTpDHUK+Jc1m
DJ3jbrDb1r+Pg2YAWB8c8VOFbI6rVSmhUZ/vrZXvMRfzKIdSbEA4Lj1bza9C+yvetynE2vONr4zy
sj6I6nAaJw5zqM6zz2xsuGb47x9q2lnsNhVE0qTNM7YEW0MXrv5e6khXnG97nil/iSOcua9O9wS/
HEtY0oTNgYHEYlbBzpBvadm9Gr3/VYvqr8aEK0sIHvb8A1f6yZl/P3lg2WoKBLaohPEhgQ6BqLo4
viv7hLPYgsZ4LgCbNK0F6iFUsL6Y1BuzUnGDty+U/VamkLOYQlkFGKxNNLYi/a5xzGs7zRHzUPbn
+2at9cU+RJqwdeKAO0zTA5i+sp0me9CpqlxpMWScj212zmI76ouq94emBg8ZgXGKRPfkjOYL2qHl
hSm1MsJL/6UIApWFfAbDMMXo6qOMuXVQrdt+qI9mJfXT+VMhJeQbsDs9W4PLhCzglrNYg/zSXhiE
lVlkL7Yls52GAYm80itF5+klmjSFdh/HDdh2NIzPf8RaF83PPlkEpJkSvZsIfcohU1HG8gMML/JJ
9vqFMViZSfb8+8kD2gyR8jhjkLlYbhq4zmUKirh++djrz5910rqCSz2a1Cy0CVinHWkPGKlfOHPW
en+xhv1WxsEoYk60wTj4KH4W9y5JA13zd+fffa1nFiuYYrHo44bZWStoW2CK0WP8XcXFB5tfLOFB
0RClUrMKNaE6BUqBXjduH4iNIowW/Tr/CWuzZ7GC4wjRER8VQ29EkONV5mN3U0+u9bHWl9A1V/dF
FsZl6cnE/qFY9ZNi65dO4JU3X2LXEMSz9Ra8OnU78V1G7m1XpeOFKb/W9mLdRiFq1z3m2l4/2L+S
xt9I1IE/2PZivaLNahemzajKMoOrCT3Lj3a6odXT0/khXZn2S/yPgNQzKVrPqWgMR2OWFHSgVjdV
+TJhi37+GRar8y9HvTX/frJqy8btc12wc+pDjoCM/DRi3lDUyqfzza/1//z7SfORYqSjVrByqVvc
T5aFk810ITm20jvWYlMojBJjBy0g2ZFBGBv1bYETURW4XotOzfm3n2fJ3zpnsS0gLmMrvqygCala
Ut5jIY2gcq/lmLchhRWphzQIXB0eYKwMF75qZTyWIJZuqkcDEAiXyMTcxNzMrhy7ODid8bFdeolk
8dELLZO8Kb2xDh+VskKE8sPR7mIuqXEahrksGBGkk/UkeHVC40KItTKPlvAVG+Bj2VCF8VynRJPS
POq18Xx+kNeaXsyjRpkimUx56VkBHm/8J76Jly7XK23PkObT6d8GEt3HlB6J+vI3FgjIIVeIG59/
8ZWpYi12fNjqVdPVc2UQzVr2oGSDBNrRMJBLPv+AlRVmLi6SrlB6oVfMFbgI78CEbmSFhqndfy+6
5kMJem2J0kPmZsg6SabYH2FcIi0cNcfQRqHj/Bes9P8S4Jia2QAkDJ3JQg8eo7x/yPPkQgFDm8fw
L5vDEhqUmnVddBErta39raKPx7YOmZrptozCNyUaXnpNep3UXnoLGq9qXEJZ/Sm7/+3BizONQMLM
pzl1ENnDEfFm5OZD3CJHv9+FMc4IKEwN15Cn2o09uPeA5Pci9jEBg3Vi1MPNZMW7LBJfq7TeGkiJ
KxGlpLzeplP+U4MfpBrTF3d0rvW03xQiROSvPozjdGNrYn9+VOao/G8fMM+3k0PBHEbL6XOyQjHS
boHm8CG3Wv9Fh26Tmsqujy+cn2vPWexHUalrlTZHpMJJN5aPgFauIGDi3iUVLgVJjJZcpNgXFsva
w+YpePpRiHybncFBSqYbvXZY8ZFUUGrl2GuaY22qn1oRX4iH16b1YssqlaBpjUpFPrUMb6qwfOiE
8uX82KxsKn8sy08+o50aLQ8cmh5Rds8zaNua+tjUwcc229nt/bSXUrfqbNL00nOT9l2k2pPeXdrH
V3arJcpG6Uejb3xyLQIKRBWhnRmbb0rrbhVxKfO98oglyGao06Qz2jkg8zG96kMBL1TdtkJ/bNJL
yYSVsV2CbWo9STRRsWU1Q3QAbHpM2/JwfmzXml5sHEWEwOPQkOq1p2SnJsV9Z5UXwoqVaaMvlvQw
4UoSawm3j84KrwwRPSCzsA3j4MJSXnv1xVJuXKpZYuLVTe7fhtbuXASIz/fK2qvPjzyZ8UrThNJ1
WbhVWT1WtYKCan9fDMmFhObamy/WqitHQ58MjgmjVd9CU72d7OTC4bk2HRfhaSE69uoO67XUd792
eBGEoXXvDvFrUZjvH+ucxXptBr2Pk/kK0uG5bkQVXFlUyaD8X5g3a5+wiGEQQSphzlakhTiOkBAY
mq9IROB9mGfqk5sgwHn+O1ZGYQmc1xAod8yKIyescxQi23vblB+L2JeA+cwopwYekfSK0rhFbwny
sPVm+ObDx958sWg7a+gMMXGI2ZYMtpWOYFqCgPf+fOtzK385ipeQTZRA7QZNQ3Y02b52iO12eCN1
UXkYFIQ8EXW9cGKtLLIlfpM4STMiZGcgxuYvoxs8JNI4pPi8nP+MteYXazhE/CYE6VGCiUl+Zll9
G6DFUVuqcWH6rEzTJQLMaXVEHnqmqRO1N0E7PPdd/84Naoeiyu78J6zN0MVidpS0Qx+WcVaGEJFF
fYtS2oVBnuP1vw3yYhGj5puOSkXer1KQ0LFwwIkt/V0J8dcGh60V2nUgo20TfAySpy1BYb3f9A0a
zlz6ySHnVftUZMp17WLbXdaXMJ0r4dYSG5bXrVWjz0QMaVnXWPRdx1301fHbbdBPn4WC9K+K6Pb5
oVmZXUukmB3pclJbRl/BaE3a0bNQ09fSDi8cyytrUF2u8CTBLyoicKm1YKsmweeGgHFCzhE5ySct
6D62RtR5bp+cc4Gm27bVUuiKe4HpejCgWDVmP3oHbeHz/bQyhZfQMXQJQr8r0M3zMTfvA+ur1aMe
8LG2Fyu8V30UtEOwgFNVoJisqHbSbIUe4Pn3kQeoS1SJgRIabklMqKBg21BE7eLl7lyqVv99Cqli
sbpTkSORRb3MK8MBBQkfYzr/uXOst4+9/GKF10aPi6ytEH7145vmBwcgE+8fa3pxQle6riN0B9qG
zA56lkgcde6Htjx1CSSJXco2k0nWPSF/eu80Bs7rBjLr5198Zc9WF4GXGHTTD6UpvdpUUL+JdjgL
PrtmfB1P1YWjf20TWoxqj5a5zWlDVryPDvU0HrXMwc+jDbZuL3BTRHu2DLWPpcDUxRiHKQp9PtGG
p6bGndkOnoMU+ce6ajnGZWMoaerSVWGK1Vo4eXqKM0ElUaI2wgujvbYE5tPpZP/xB7O2G2eQnlOl
O8fCeS2o92NwKamw1vw8RifN52Zcmo0JGhA22N5ps59cXl1qpNOFSPXvmxv+y/9sf3K6RnEL+qjN
rRsly9DGz67Pd//aqy92ZuoqioUrKjn4SPtsBOI3Gpi3o21cqvutvfr83JOuCWyknaTkPLaFhcPW
bEdQydC+MHnWWp9/P2m9UicrHdW4QhAGnwIRP+qq8u18x6w07S7GVKA6Bi64p8915QAL4lejOJ/O
N73S50sk2FBlNlEJsxEJ0Nl+eqOn/8XZlSzJqSvRLyKCQQixBWqgB9vd7aF9N4SHawQIgRjE8PXv
lFd99ZoiohaOcPRCqKTMlJR58hzrUHk7E38/9tjM2FFI1qxSDDl21Fm+9lJ8YoV9jxLgR1SHvt72
A4xNdeymmgcX5xWqi78rj5+nAVrzLj1eH35r6c1dRQ09WyxkrkOw6tEif87Bv3V96L/NDf9/H7WZ
EZldVSoXgMrLY6yqfjJQLB1CPUFQcIVOiwKtTKwrPQJU3X0AY62TiKVEX6IC7f5Ixp3TYSN9C031
/5qtg2dmiM5OdSe1PEF78QcdnWcUC+9LVYIQODiLBqKBpHm8QKdWiD5f//FblmFEcdA3uKTWeKnk
7hPPPjc5dOTqJ23vZTMu4ei9tTVCeUDG0Ck1Ykku9Y9VeiCAz6pnSvrj6pW/AhXsBZUNBzJRZmEO
Dbauhf2FdIRQLRSbwfU1O3u5qq3hDdcPcvT1hBT252dHqOMeQLbzPDlqx/s3dsFEmXHZd0BrArFj
QyGRNvan0qtOGbjKqXtbOtI28VmM8UxBvr5FchtE5+7oeSdUIy50wjk4DhdS7zjq1kIZcSD3XTDs
SlTGkKl56CFvN1ZF2lrjTpljIw6YyKwi5GL0FIAvRQHi9qA+LpTsHHtbQxthILPBaZf38MBxduOl
L+MADeLXvWxrUQznxj1eumB5UsChr2fI6l2I5sHcvfOS2pq44cO16+eytS5bGxZNZNcgmBIFuY0H
wDahWKGDgNhKRAg0vMYddUHC3+5E3g2zN0FYyKEKNPuhnr2qkJJ/6kCv/7hgO9JficBbZLEJaEOv
78DGGpm4AtDXQn1Po46g3ZXfS1dZSVUXfXR99I39NfFemTdnoBTADoQtiMemIA1XyBt62Y5l/k1L
vRNFTbgXDykgrlmIdJXrHQpWpn4QPNQke1gaCJDx5cmF8FuVTY8X5cqBry8ckl5kzT9kPY6rkj1d
/5kbi0gv+/jmapURMbirg2pJYOtD5Y8P4AfYGXrLFIywgeNvzMDa2d7VtAcn4XrPHfcOgsVfg6pL
bpv95Ve9mX0wFCNI57BJLICI5eQtLwNKozdagBE8cg4e44mT5q61eSwk7Z61V9Jv2TLtXBA2DlJq
hBC0XdVuCP2bO8uTHtRA+yRk+UNmy5OPKjsKQYfrq3Q50N4zNSOYIClTLAtYu8AwATmnyXYGEOY3
Sx6BBQtavsyjXRn3hNevXQfN1usf3dp945ZQZOADbfQFLDZBrIOXZ9yzgXMPHoNxuClvjZaH/+7+
MMo2D0dkfKFABFiFh52nqvB3tn/DM0zMWFN0BeQ4UCWTE/X+cNseARmextvKBeBm/e/kHQ8dcQHq
EnelZvWXnqD1rgF+dccx3MvevrPnvuHX6PqnXQAY0d3sgwjOFtAOsoqnASSp0EgHfhUKHhXk7qcR
1+7QToiyj/lU3BVO8aiW8qChJ40mq4exmZ8CBonBNjvZxElHe91rftiwft/wXcfjk9v5eHnNSN1a
LU8rkUw0izpoIbt1dVNVwDYhXEijlhN1kPkcg0F96VsPAumE2mC1DKE3cd3UHffise+ttuHJUCfJ
S2ggN3fdqteTGFvxdQUuIJGVKuM8K8ghEDNsdEY/5wMQpu0B9Mn+Twsq0chYg5Za9JRAby/sDy1v
1hiUg3Vcudi1Qc54sNShCyWaxktm24Pymdb/1oRXJ6FlnnaAHUD1cx2/IvORH2oxg53d4sOcoF4N
4lOe8SRgsjh3oSXu1xGcnRQ0YsmS26Afros6DpeiSa0eEB/rIsboupBgKzuh4lloKBCIboFAGISK
1RBaKQjohvNCGnC2rtAn6PDAinudoQW5yH/lbJUHEK5A+LCzeBxYnZswXdtRM/IiWVewHucLSPrl
WJ99UncfXC7KAx/nAfrxmsdQP+ERKjlLhJPRPUBVRTzJblruXR8CBb2lwI1LQ9Aih/xr2fM2hs6L
hw11M4ggti+yRsuh3UP+3Cb4FHFHkZCsnyNE8uY3JIu82OddnjTNIuNe+sFpKfVPW7P1OXMznaDQ
Cd6VwPcOniK/c8ZQ5e/C4sPcOv1z3ZPitQVT82nOG/dR+XZ/lgJfDuzZulNFUd2jNTc8lYx8dhf9
J1N/pQjb8T4k4GWfldUeGwvdPa2lRexcCISBhs8+W76aD4R6a1RaJAPlsj1EPeRNE2gWr8lqo7Xy
upluBDRinGcOdNGEztswHYoffS+jJt9jftq4K5kNLlk5tSHNmjCV/WFy7y/80uAjvHHa5ukFFl13
7i+DQxwNxXPcLMnOZXVr3sYZNXkSEoYNhnYulNz9moQepDZ3ec42IpwJDeNtQdDhpcO0m91X0jpP
C3gqQDsM3c3c/upb5bSzRFsfMl6yUA8vcteFhlLBZwCuxL+VKH9ktPlo+ePrqILn6wa0sVwm1FCq
viW1s8o7iMck0gpQIrEfZNHsvAP/ljrfi6LGdvTTKgNUWKu7BkzILzB8+455FlSmtIToRt6F93UD
iKAzBu73TrjefQkK5++OGvWPhQdt0sFrd1Z0y1eMq4WraqTVCnQKQWWtfCV0XWS0Ipjv3P4vw7zz
S01MYjFPmkwIrumim7jn9d3aOIkLLjMOGaYFRM3KC2MUzXfuYlvpMBPyK8JGdmGF70El2/o2fmAi
giLXC1Rz1XfrziORvYMX2TARE/sLQsxBFx0+1Fo4yf2PvcdjlE9v3JXLV99c93XmFBT5hzC1ITzx
VPvSfUaez/9+3bw3bqwmAFg26DPOKUafxh+dfrXrH0MITdTi9/XhN0zKMy58ZTaukkIbIoXyJTQw
ocUkd5ZlY9FNmjXHJgVQ6ghj1ngSMByfqcgvb9tRk1LNX4EHEY4M0wbE306RgNAnCqedJd9ak8vf
32xoWc4T031D0wD3X8hZI0PjgJ9uZ122RjcOPDJklgjq8qIoaPcJG0HUBhJ8kV7fz61Vd/8792KE
cpwVdjS1Cn885DzLnwPQDp5521Q79bgNizShjLMfWFQELTQqoJqW+tYArSoLrKmlKtaYZuQ2AiXb
xDWGynIJcqt+WkLFjvnWYQQbu9I35nFNTGMoVdnyVftpJ+nBbf6h2Ym1e3wQG5tsghmLkLGpdwaa
rn0b5fQnnf7ctL+u4a8kG20PnFs0HRAGoJpdfSKtD2Z4v9/xrI3dNQGNgYXsobSIDwPKTrXOoGXe
3vdT/zKWO3F/a22MeLl4a6mc3PfT0e3x4iFow5gaMFnctkCG8+aSFsRfJz/NpgnqWO29jwacrvef
rw+/tTyG9zoMrWV2heHHdjqW+p5cQOIjunxuqqzbf99yb2LPpMuWAQ/lp3wBKXG14OXDSPC7BaNC
CAkmyBFnkD2FQMX1n7MRLv4+1N98rnOD0pFjiN2eJ6iSBgSCDVMPDpXB2msx3Fox8/60lF6va/iZ
7T4N5IvIq9RRz6vsbot4JsJxmoB/9uXop9L7rSABnkGXoSBfrq/Phq2aGMecKOgkFIufLg4ouyEF
YR9CB7Lzt41uODMk9lCjgrJeWq3BdBhWl8U2XkM3jn7ZkDd7a6HM0LsTTHXm/kMzlt+aleys+day
GC48EE54XyNINI1UP6wl1zqe+tLqj7ctjOHE1TCpftaOnxZA+h59UcjjBCHjnYXZutKbqMaVMwhZ
cQsnS/VPw1d4FXRg8NQtEIq86lupoG9VyV9QvIxo56YjrWJVWTvH59bauf/dFiY0UCcuPu46BYHG
Om1iyiCEd9vKGe/SEFJDpeMwP53ykvGoJpqAixigtz+3jW94M9rBA/SDdySV0JFCkSDOd/ndNgKF
iWwUjYPe5kbYaTPlB1xaIqjqRmoNkg6yPjfN3gQ0LujvmND1ZsOusOp41cxueLhtaNOXnWoWEi/o
VGXll1XZL6res5iNIG0CGGuoCVct12tajC1i54Qe6jVM6lDuxaGtDxjuTD3dDsHKFsjAs3gKwQey
1FAXL9jOnWJrfNOd606vquZrOlzQDoUscnxBMXYEbr+87dJuot5kVc6uB62wFDpjj1TWhz60d4be
MkzDYxfe+iiaQ8cLWbt4ICRWkEZCH1fEVHu6zXoMt10zqyJdNmP2oD6OpiWEqPCNKCuT8U4i58ty
pFDT2W/5gSvZQfwYtZVqslhyw/Td0OS9Qy91yC1IGiATD2KsQRwkFJavD/3u4mNoI4tEw8npcfhO
KdLKB3ciP8owP6128CFb5Ov1T7wbkfEJw3UboHxyuwjxCad7YGI+NeNNHCYY+vKr3pzBmduiSNpb
Y4rCUxL0PGX+muTjumM27zoWhjccFxl96AdqrlNn/ibFR0JcaM1/ur4qW2MbTtuAhHQOnGxMV5Ba
28DPO+N0XG9LoGLqxkW6JAtqCoA1wWSm6RkK0dA97NhwyxsDoxsuKxqvnj1uj+nUBUHiQof14E17
vM1b9mI4qxhxfhelHtPer44XHcIcWo23LbpxvNKSzAVrcp0CQ3NCc03KA4qoPOw408aemsBj7SnI
kqlGpxA5hNxm/QslyrvaUV+vz35jYUzYoppmBTVNOqZ4SJyGgSTBlD9fH3ojDJiwRRZq1mYFrHEm
DVDqnC5IB3ytus9AorCdxd+avuGsPjTRoMTrjGnt+9AkbkQelyGbk+u/YGt0w1drVUJexJ7HtJDW
81pOx6KiP28b+vLJN1EmAHnL7NvlmOoVSh1tcMdWsbOlWxZjuOlC0JdZ+AO2lEONHJSBxVw+62xP
i2FreMNP/VbqEQ+VMR3wdpj9/NiPaP4Ue4xwW8MbntqXfJknC7MnnUJp0FKQJfR/zCgxXl/4rfEN
d3VEmaFrtR3T0C9Aq8hiTyedzA/XR9+weRNpKAcx+AyFxdSiZ6CUZOicigrVpnKvu2tj+ialnSsF
gSLVhBBfuBpC0lM7w+QLD3VIVC81fbn+OzYs3wQdzlCNsZtwHNNyBWFz5x2F3CvXbw1tuGw5khAC
8dmQQlobGtvz0e728oNbQ18W7Y1TZavXLhBmHNIuoPIrJEPoPZlxfb1tTQyXpVQFOKKsIV2gZpTY
jIDoZm6WnXvB1twNrw24LsfSL3C4lk4smHes8uLptokbHuvZhE3ehGWZBnryQoAx+j3o9ZY5Gt7a
kPoi8WT1qV1BExpqX8QbDu3o7zjr1qIYzrpWqNR4Ex9S+g/TB6+5bVgTWxjgGRm2AvQdjrZiPyjT
ecy+XF/ryx33/wpybmii/cKgDAqKrEpaBa9rDaRxP3wsoUrVFmuS9TSCjMnOj9hYehP355FZ21xg
bfLBhxDoXLSprS3n3OpbY7GJ6atnCg0kEfQpNEm/EAiyDnz6BxQoe4/YcGOxDH+FCKQCU/gypOiH
PSutNZSQ/SR0AKWwqhcb5fp4maqTsr2bKlzYHsOH3X7yQtAs9ulcu2k1Vh8CrzsGzZ5G3PtIfYxv
eDHnQVnovB5SxfxYqg5tGp9p48Y20i5O+NLadgQp98QXVWTb8njd5v42q75ndIaDQ1gdSjm8HFIy
ZkmfA3GlFFIx3blfhwP3vXQs1ihj6kFmauebW9ZnOD4dWMdKMfRpznTUekVsg3VlWW4LtdTwe4im
KzcbsE0ZMExdRQ+g4jpcX6yNiZtYv2lZwGYHIXhAHFxyhsRylqiuHpKgknsCK5dH6DvbYQL+QksC
WQDKHRAvlt7dhCaHH7JnguOZrZV78EroJENSHNWCneXaCDomBNBemglNKi2Wa2XfwGZfRXUIfWZa
PimuTszqHmZi34KVdEMTD1iDSNtiWvSptNb2OCoI1NtleROjCEY3IkJlDXNNO5gVpBDsyKdsOrBi
3NM83Fonw/s5qDO423ddymbIxAPDevBIH4tFfF59UiS1wxJW7fE5bVwFTcAgMAUQBHFVl4bZnY+8
7tTkYC74DH6j5+uWvPUBw+vzWQ0ETcBd6lU6aoblW0M+ZS5PbBLsAGm2vmA4+cCLuZNIraf1QhLl
BBJy9X3Stu3vYtpz9Y0zwGQGA8htGcqAdamArI/VBCmI4I+cdjIqvel3GeIIWJ0gnlpIa19ft41L
hUkVNgmnKVZwcKeMdvdWWz4sei8XsDX0xfDeXEA95jEQdjQYemGJgKKmC7m667PeiFsm8gYpXhy8
QDqm3vTqrCTOIJm18j1GqK2JXyzgzcTtmUE/wmYq1U6YZHROeq6S2yZuuDTFQ4VbYAlMu0pGI1iB
s/4zmX9dH3xr3pe/v5n3UjcXNZZVpXWT56+uLTjojYT98/roW2tunOYhlCgyaDaq1Pf+5HUVNapF
JXcPbLc1d8N/aU/7rCgxug66JhkydBYNzN6rsW6NbvhuMzYWuNUxunJK4HvFOZ/3Wk62hjZO57Lj
eR7mApIHtTskpMnngwPCuuT6om/doUy0Y3tppfVWAJIbYHhnD83XARomSATkeBbeCUgxq5+zUxzJ
0t+WRTLp8Yqp9ovMnkughxzUFTMppq91v9Z7StjvVy/d0IRsIeBkWQ9IXhqo13KwUjd370XbnnsX
KL26fpkUO0N24BWMY4/+OEYjymgem28LHSasi3DmQXrG8s9EvCBBeT8sYGfN3MP1/dqwBhPXxYt6
7TQpgrNuRuhqNdl49jKrfr5t9MtX3zo4OKNGaAXSs+/RaC7CqCz+3Day4dz2UBAFsLU+94sIjyC8
cxJ09sqdVdk41kxuOsAXuyD3c32eyYA8NlhAnCwi9CGjInJof1eIj8Ne3+NGmDLRXQ3rHWh8Yt2F
BB2Vr8ojuk2eXL/8fH2ltsY3/F1MU+8CkKnPRbd8rl3v2E7Bc2uF+W32+X+wLgsaNm2PtfKzMYR2
QvVhbNFeCWKh800/wIR2eZBsJNMcwjDXUSeN1T+7AkownRJP1z+wcVEyIV51xrUl5mA8D4P/oXA/
os3ynjgqzqYdBMLGFpgQr65uZb9IT58t0cZOyZNLLRN9wfFt87989o2XOVwtFrpoxnOIRg9bpGjs
jEbx0AY709+IEa7hxWPn1JrQRZ9tFI9FX6aNPe2gr7aGNtzYF2Bj5c0ER2Pq3pHOAeQgyfVV2XpX
m8iuFkVSl3Olz14tPym//6Kq/tDXF2/OGxU3xP0xOzVP2gu+V4mbKstuaCK8QoKOn35s9Jmv85E5
7UflrDvhdMuODFfWdYXcFHDuMFTn0c1zEXMCZL/fvV5fso2wZyK78FbQyBRrfaZ0Oc66jcflH+0j
4WFZdxMdDgAXw7D4TtvFxt6bUK9A2kWjeKXPU7/GOa7dg8puwT+4oan/3nc2aHgqbL3MxwNvPHCR
qfWgOnpTWzA+YNy4LV1C2dwW+kyKyTosZX23VCs9QD7m9/Wt2Nhqk8YOEk8aHBS1Pq/cSmbrVctf
Hnd3XGNr5S9/fxMwbDY0qERg8NEqIc9QAdriHK7PeyN7YiK9ss5ZVFBhaLv9DfbvaEXb1aWVSYW/
wn7vdrwRsE0t025UkFYBO9e5RNosqi35mAEC0dn+j86xd06drTUybuAKPaV+N0uYUGnHY6sSly87
8frynnwnw2Sy1pW+nWsH/86hx9F22700RMfaenCZe86JPKx6L7W0YUUmwqsgISpAA1zMW8mxsaFz
LPz8WzvsFeY3NsKEd8l66UGmzWGlufuhp1PUq6cx8HA/2uv12PrCxc7emKqSTej2zWUbliAp8Zyo
/D4KQjvK1R50YWuRDF+2R69sygnbUSObvMze2Rn6+3Heg+NuDX/5+5tf0BCkxx1AAM6zVaHhY410
/4s6e8WQrdENV+6cUFtVXeJIWD9INAoSu4tmNEle9+at0Y3jWbi6cbVljWeL0nj1vIj6c6SnescR
NoKF7f53aWzVLZDHRhRtlT/Hygpe0Ih5XJz1iddtKh326/rP2PqO4cthXtLKyfEzwrD7GTDrOZzW
RzdUDxA8iv2x3bknbdmqcTwHAhJijcBnIEbgsKfA1ZEKHmf27/Vf8f7wzMR8CYev1Abd3pl4TaT9
j8J/LfSdLHeuYu/vNTNxX0POqT/MsCRWZ1FfdBcOljjv97zs/XjKTMyX3VLe9ZKN5+yifMPE0sd1
RfaesVuTN3yYs4qCLBVvhJzSBl0azedgDT/2JCx2THVr+pcPv/HiS2ohmDpMH835p3m1ThOukNf3
dWvuhgs7gevOAaV4frjqe0d4Mox8BpB4j/Vza3zvv1P3Rm8Ag4k3nlsrQHs/a91HyF4qdG87ewop
79OYuMBp//cb4bAyAKHRCq368bIL2araj7wNxyz2HS2yF1E6JTu3VTfxE2WuQrd4Y4FtgAd2zo8Z
KFDmpKZtNdxVVhVwoDHDOYuGipO9K9vGDprl0EyB/iIAK9qZ5UWBbeSQ6BnVraMb9sE7r0Hzpode
8NGCcMua1G13002EhUb0yrRPtZRzf6ZSHfKqWrCku8obG6sSGjGLaZt1Zdj3ZyeE+tfkW2kFipPk
umVvDG6i34o696HyNvXnyh4PE0PFbM07tuM27z9WmIl9o7k38jrrYHKSn1aZISZS+dChwSMu8+yB
rX4DLi/yQdj2TbSzLjMxcaAtsWtg1v5epyAoUTTN8EOV1U1dsxjeCGJlWfPKsWV/zrHfaVEq/pAv
8Igm09NOrnQjFjDDTMdwAhsv6PlRr/9S8DwK8/ZUjTceIexiB2+CpC9w1dST6HHdFL/G2XnmPdJM
0B/+ed2etmZvRDJdWX5WQ0r8vLb195V4D74EmcJ6W3GZmUR9uvEID9yqP5dKIFPd/gTx4ePEisNt
szf8eF1rVTG08ZxLygZoOuS/KlIeyGTv3QW33M3w5cbOi3mFZuZ51pApJ2RtUcHK9y5rG6Ob4LhR
q6YfFBZ/ou6Mrh3pR6Pj39Q75TITGTeiqg7FT8w98/mrPUyp11mn6+u+NXHjCaHdYuWaZN15dPOE
4H4PkZYdd9oa2vDYEG9QxxlgMdp6KspRxKGPkuf1ab//SmSmNKo9tcIvEIvPvuP+EOOL9PsUidVj
XukjKzxANvbaszbcymTe09hQkJyI8VyGRN6HEG78F7I8bIqk0+9pCW2tlOG6DnI79mD7OH0lyHIn
2f/KdLvXVPn+/Z6ZsqheQcdctC4O37KOffq1nEBsKxJQzPDmx/Xd2Foj03mZsuSq8IksDL5yl/6G
St7XgKi9n7A1vuG7+dA6rVwxvjPPd34znsAnfOeOtyH9gGH9b2Smc9U0PghCzrmDqN+OFiS88uqn
hKrHbeZqQudqStzOnnABKqaqjohf/nLRf0RcdarKPg5k2KClnN62GyZ6bvCmtSta0kM6CmCTy7VI
W4kD2PH1zd4wVhNnRhurRKs9rophIU4ZlSBOpTtJz419NiFmdjMXdBnW/kymfyp0Og464sVtpRhG
jVu4PwOnBGaW/izAIVLLB7AaBfPOxLfWxHCA0uZVSwOMrWzqf5DolsLt3N0LpBsebELGynBktueO
/bmjVtVGQjQaPBBt/xCUS5k6Bc8e0QjJbwORMBNG5oIPnrX90J97rzyx3H30vL1+9Y0N/j/4mN+q
pVC4ra+ibmIyNB8ytnyqwVMT3WScJlxMdQGUUQfc2CsynAatk1y6t52UJjrMcgS6EgWGhgbCnSi8
pJ7rHTDShvmY0LAMtCqr9jRW3Ar5Y2bT4ugJi+5M/BLG/j+jykwSuUtTAEikbYmHhvUhz9Ur9Ia/
5SPyqJo5d25Dv/Wyeq3ZwG7zBhMettYk7Byl5Blca7YbjWys/Kj2abVnoVtmZLqytcjSF608u255
J3v3NeimIy+Xz9eNaMPfTA6nenA7lVWqPy/1gSgrAhrw3lnqGF+NmN5Lff4tHL23L8apxss+7JVT
q3NugdVP/J5595y3kFVuh7hZwsfcuRfEBubtS84+V448gHg5ycSYBO3Ppa4emEWSErj0ZVf8ZmNd
TfjYgmzp0EHd/Ny3zgltpcc2d55oOdxm5iaj0+pZfle163wuMsYS13Ha49zYe+/pjQygiSIDNL0H
tm6Zzy6a1ApHfxjnMkE7z1fp76nCbvipydyUVRADcly1nHnvyaOtUCpQFtvTt9ka/bIrbx6IoOnr
UAfP5nMdLEMdOZZ0Rcw4ob+vm/XW+Je/vxmfy6bQApmjs1V58TiVB6r2UEAb13GTNq+pnLHAu2o+
433bVpHlDaWVlNXqQ0qEdPUaNz13hs/dkgGDNEDK5N/rP2nLYI1AsM52u6DeMQMB9sNfssjqvs7z
3qtra3DjUF9lnROgj+dzk+HQLb53qgTH422gR2aqSlsLgWIDw5IN2r53puYMpa8nAnHQ6yuzsdkm
0ixYVqseCmc+Q4OjwLWfVtHUhTvLvjX4xQzeWFJOssYF2Hg+231bfmFIRAIoLyGEsHOKs/fFVV1m
osrKWqH/vArbswQXAPncOQG/Y7PwhwfkB7L2ZQoct/zc51VReJHtdosoIwksj3Ai36cwuQiXlr4b
ogxyDzIlXNiI3R5rgueaZ1N4Ebobi7t+mS/Yx17o8h/waozsJJjjsQM4K3206Tn1wB6aXsnhWNnQ
1Dg4k7LVHxTQQaNrk6FsINeKmJCsCsohsRZgeEQjex/qE59b4X3M+9bqT6E7rzId2rWij1PLSLz6
yzwfUA2+07VLvrbNOv4MOCOP/BmHzmAv0WwD+X5cGmn/KrjVzCjEjB49e5DVAlVXV485bH1EF2Ez
d16erC1qQ9CebUjz4pSu/rPOoLOLiqlc0Who9+NyN5FeNb8928kHDMMvCcDRK9riHn13gt3X0G1Z
XkY95c0LpD6W8QwWECYfxkUJHVMt8ALmCppMn9qqzfJP2Vr21aFq0KAaV3koaVx7YWYf0UW2+Hdr
xiuezH3F1ggP0HY9QRa3/UQCdMT8C7rCwItDRLo8JlWlvvW1k2WvUEDX3wsIMtmpOzCVJQVHCuFU
tKWg0dBQPf5RGt2An0o0fTWfJsgVs7TONCihq0FKEQdjw+x4nvyVRXSgUh5lSSmUJLpsWBORKeKD
y8BCLrRF86s6rktBZFy4swV8/DyU2LrVgzSAPQ2Og+f9FLAzE9TuTnUtc//EnbCnSYilzSKOXPly
KEVWZok/0rWJbUA6PzRaM3kYgX1EyNC5KPO7Ho1G7DguQwbcUesxmaADpNOxUsvw4PuT70ZqKNog
yjun+GmDLx84sTJYH8oG8I8kc8Gy+OKOwhLnbCqaMSKhFC36LSwgpYvRD5xvwdwENpa11UVslTLE
j+2DkhwX2XEW4TYJQmZ/XtcsbmSDXmi/Cnr34PsFdWNZMw8eQKc5i7Xu1iWeV57zaAh89C52MoSN
9V5V0YTZVag/L2vAg6iYATBEh6YfduDq9Dk5tHQc1nNrL8qN69rl5Sc5ohMtgpyH0qdATjhvwqob
5WeLKjGICDhRW5xXxxbNR2cJ+QwCXTSVNP8GRdiFyQCM73IosIHoLprRmQ+Oec4doPTz8cVhsqIx
U80cJPVCaXkEc9RqR0OXL/5Hn09Q4YwrKPesB1C1T2MTiU5OIpW5x4KjBeoqdidrC9wZWWhTMO3I
Av9fBDoq036hlX20K9l+E571QpVzWDMvRFrAJuo+ELrmXwYm8s/ORPjP1R7a6nVoWS3aQznMoqkO
U6+JeCpoJuQflCUdegCtksvGCD3jHr2bBw80nZHUuc9lXEH4pgWx+WBPIdhrytF5aKlN9KmaqO8/
sHqoBMSZKzQJgaJ8XL/0wqr1xxzM4fmpqKs6++PmI3QKsBxenf/uIXGmkhVpsTmueK8Bxq0dYBAE
sOT6Lht8yEeDc0b7xxrGzr+vVVepB5zUrIyJD1N9aboKpxIq8/nyaoU0L55pJTN5WDj6TR/roAyr
Uz12bnX0B11NVTwMnkAH0OL3BJUdvwKVMfgKJy8pcJFRJ/Sg1DWkXRxQltQtD6bICzopHpBHzsGg
x4LcO7jQ1KKJWv2QPpaWNf2gkkmVNtWaeNAiL6IJFG1LXMzPLoigFzi4RImKRDxbotXrPq45SKGL
/qmyunA9lJB+/l6AdcWPqaR0+DR7jf97onYPOpBl5RXIy+RQnnN3gZBA4pMy9tDU9LUi2u5i6lA3
kgrKwkFYQEUgw027CVgF+eqi9k7oHg5F6o9BAXFmUf4c5+IxnGjRp3wlYeoS5cO559rro5DV8ju4
xYU4FqRy4CSlJV6h5V6t0aLt4qNf9r8xh+qns3j8l9varXxqKkZBObpSiN6B2s0ODtYKivW7oWDj
GuPx7CzJ0JZz9SS8ym4/LHkBuvHBoU4XZZlQkDZpGM0f69n3jpDqvTQm2I/Q9cAtLJjpqh8IdHY7
xNWllzyqBmuYjlD1y9WjbDoHqzfhsIzXUldVpBpHeVEI+qkx4lWfhbFc28KGQDwaTSNJmz6LVb4A
Qtb9j7TvWo4cybL8lbF6R49LOLA23Q8QEUFGUCZTvsCYClord3z9HmTV7iTBGMZWr1lZW2Wzkg44
3K8895xxjMvrRpjOHHk+TI1HFjVC6hyTv+5u5nVe7d2ysIzPZAq69cRyMM+jUGzQ16Tm9MbwXAOh
AWIh25+RnUooYVI2hC2YvFBsTYk9Hnsdg2WeibnGb0kgtLR07ph4MV9M6WUq4uyqjHNYRzdCfyho
+z52fBsofucmLa0WZ2Ux2BBhZ4vw7Li2u8/NMrbpJ2WSWnowdjLbNbQrReCOM6uDfilo7lfcLbrH
Il5Ie1piGwgAC1LCDBP8mJE+ZWSJVh3nyMnC1qqbzOOFitNgXPKRX6UY8YPoO8YV7iySRNSXgjGz
t1jqRH7SVFa2b6HRQb0aIzDko3Ds6bOEJW/Avd202q/niorASBiQ+ykp6zpMl6qm17UsI7lfWNEA
4jiL2Uf9idIgQfeAes7ATOHrpLHKA0CkJms9MB+P5Q0x8zj55TgBhD910HsHafo8fEobTGSfrCFO
5Q1tHHeEFAU+MAAOIAR9nlQvrSQAJG7iD7GNMogH6SSX77Ve5KEfESR9HgreRx4IlksCAZ/STkG2
UVV73UVC30K5EKSETtWMPKgc2iFSAgvffG8iCD158eBiR2UEZscHq9JVdscXltg4amUxGj+h81z4
U9PpYV+D/DS57hQo3gIbPh++N2uMDmDPUvOpAGzb8gkFwtTHaSohRRJPmE2uWruIDtCRgAlG57zg
AUBZsbwqu7KbvdYRuG8qHeboRk6IF9Y5ZsxsdbhLSL8gvDg85412lvsSHHB2gFuadCBAKAcDMvqx
aY7I2S0WdqwDhAm3vPiASVkQekkEgvmVcIdoPBWCm/J+gVe2fpKhB1JLljJbBa8KTGK0bSkqjw4C
3bTFsiZ6LXrau4Bb9ZgLx9MsP8eKozdM04il+MbKWXZ20xdpSBeI+d2pEsTlu7zGiUENmzaxn1pQ
/ABrozVnQYqhD+lNkZy+AGqdkSCjJFW7Ip1s8wiOFy4CUDfnk08nDX6RCgTSqZ+6kEzcjapLCy9Z
5t4KC5WP8qgxOMd8GQlXBnnttq5nElZTfx5HpoO5dfFFEWiV9ormqrvdaEnxMJaG65u2jvt4X4is
GvdNMyw485WJhpDCjZfewlIivSZGJ22fl7oQQZQPJv6EkgSDFkM9QDJLLSX5KAHDHXapknMdQmEo
AVxB5W0FAd15qI8qhkiAKDN5RAel53sXKKr4ymRVKd4zE+tg4sudHrAhNYNm/BiJ4XZOAYKCe13K
7xw6m1AFrdIGwpGTZnV/HCAoI3YRTMQtt4u69RZaMHKwBJQtd+gB5eN1OoFvLcgKMsgAnix/t/R0
co/MZnPpuWxwaTCYbMlCzaaW+ggJEqgbIJ4qQ54iUbiFJE+h9s4g0RHOGlGn+9REhflSQDEY9MrL
YMk7aDebCToAro6hIDzM7KqdVdVB4bWsh53DeSbuLGbPTmD1s/nRVhMHcWC62AckKj0srqYKPi9z
rbrzWMXTE5cxwQMQKnbltIA5D9LxToRRkaa0wxzcJ5EPTzNE4dDAC3sQcHLYbu4TBwZ2EeoHSxRN
oPM8RCRMGlgJrweYrPSJSgYSSpOBNa/sXfG5KDvra9QidvRMpmrL1y6Yc49RLiM3mOXYnRCKkj3k
PnDGlzEfoLuhQNOuohxYJWdIITxGWkI9lyZKe6JLoCHQjFqz6yoa1VPSQyPvxtFJmfvUKVr3NkbI
VdB9AndiPUYN8jwoErfTvS1UsqLbKf+YjnkBpGReVneysMTwbVyUjj0nF7YdlLDS5ICunADpH0Y2
ECQUNA2baMoyaOMtMA0d6j/wyrgyiQdwOGt9Cy1f5IVlVcAUTujGXy1jxgs/dxEpeQ7Co8fMKWoG
vYk8f5YIpD85ST67h0qWXeEXRTOLfWTYfNOPU3dfz3lt7WHde4iZq/WcTcU0q32sbILkysmSeO/U
dTPDJsWtvM1jMvW3rhSu2tF5NObB7bpcPFdx0n/XuCM/UeCDqMWMUwgVGKPj2W8Nd5qgj8CttW86
ID1P7ajsfM/x+O6dJEbeCt1wGMV05I+kjubnYUl1tZ96JbQnE1QxMVjcJDSoUHevdnkzVvGusDVy
Ebks4JQkqaWobxx3ma/apXMqX6VpQ99XXbrQGz5qaAogbwLaN3Eb2fhxNuOEw29WK5OADR6SoC5A
MusRCLFUO5GXog+6rnSLneJVn97WcR3lAUjx7Ca0aUajA4FIZXnTD3R1W6CH5MeyY9w8cUz2mCtg
vgx9YnHb9t8T05v2fVrkvQohJmXPe+QRzL5DGFO5P7tU4ikxtkO58TKjF/vOZiMqDnORLM27jOTN
VwrRXPZFt/bAj1bSKvdzbYZ6RpyIhNaXRUbc0I3rRFyrmcCzFjV0QP3aIjMIyKuFgj/RqmIq7i3X
Is9IKJHaV22bu2HWV6Q9gpV+JPsMgMx8pzOw7K/symN7ICNNO+gXQ24JiX9FO9/CNH4GXrTFFje0
xVDeYWG67m8bjQwfOaUsm51Z8nlEecNWA3Rx7TEPIEuaW1flEC9gXB+S5OOytK0OGu5i4GQcAO72
md3T5taBlWRBxIWSj7oiVuPDdwwz9N3LarxXY9aG+Bcws03cLvNd5KTU/YlMTc5hpQrZHiziALrX
zhMtHjUy1Bkpg46Sq6mgSuYo2Bhr2HEw0LqfOAxqmnuoLiFQc1RXMi8pDP/RQM+8u2priy1XJQwR
2FOsyk2Np0TZT6fFrpp1YDxvzfwjmyloBbnOmscBSinPFV04iiGJThavlyL5PiWZUx6EHZP3eSZc
5lsTicA1RA3y4nqEHUGbUC3AdGCpIqg1mVTYQ9bF+dB0ICq+KhoJJmcy8MTZq9xiiNmiuBIfHAi8
M69B9p8FmSGJSlexEuH2MCuVFl+sIcnlV2dpUTwwUzsiMx4WNJ3HnOk0RCGG1p4uSmku8Br8D9XZ
7ZAkni/P0qjGTCbEVg9KlW3QokDu94pJEESx5r6qF3vvuPySkvH/VCBcS6q/FQg72tCalF1z0Mi6
ArBrg6NDD3/BCf/zm/5f8Y/6/s8eSf+v/8Kfv9WN6dI4GTZ//NdTXeKf/1r/zv/9b17+jX/tf9S3
z+WPfvsfvfg7+L1/rRs8D88v/hBWQzqYh/FHZx5/9GMx/Pr9eML1v/x//eF//Pj1W55M8+Off3yr
x2pYf1uc1tUff/3o6vs//6A2duo/f//9f/1wfYF//nHzXHxPpx/9q7/y47kf/vmH4v+A6aecOlwi
QMevmn/8+v/ZP2yXuQqVcInSmliHgJHLDQn+yj8oOtLgsSRKcRcKQfhRX4/rjyzyD0WoJOBxZFJI
akND5o//82gvPs5/f6z/gCjRfZ1WQ493WftZ/93nUgLrCyyPR2HAWKgtxrRP4DWtMiUBd5b9UD9U
/RiM9busKf0pGkMIbcCeHkCQsvttj/56kBcLv+wI/bkwCpvUIXhLpEGbRluVK41oaEC4Jz65OgkJ
KU8ykV6OaIukmT/2VtDYEiPqqZ/0qKxmsQeT5BlNAokeT+5eaIye3QpwU6GUQCS2eAvoqsD/s3R9
SwJ8HUS+g1+5GCFIOMIZ2LvZChhqF71Orsv7t/eCnfsIXEBNkiqbo0i+BWWlDQRqFuwFgvZ9zq7H
Uh1Arx4yUz8Xs/M+sn46FFlgLG5iNYUVE9e2XRzGZjg2LP6khLkxhfFJE0A8izpu8PbzvexR//mp
EJ9AXgFcctzeojwt7k5VEo/AwKvG0+84AfA5ZTdk1a00qEZbyJBQc3x70bOfQxJ8D1vikJMt4qHJ
1YywHavmjva7MgmBHAhrc1+IT3UHDIo77Xq5d6NLfcRLC2+RHbZrueAUn0jQQBJtYQ0S1GK4K9Qn
W6YQMx3BDaJvUe5+0u4l/fdXlwKNDGwy6kIMRsHezvWyrC5AsmUtQYryFzMYdasHP1qGFXp+4QJe
WmrTLrKHljmgBliCbkDaFachy00QddYuo5cIJ1bH8sLG4K1wZ5gtgBBeLc5LxzM1BD3BNCGBhiRs
PuWHoSyDghcXhlg2BA44py/XcTYmxZlG7qZIn4JFADGGQQrgEQ4oxB2XFBUNQECrYvSruPPHxQBs
6r57+8S+uibr8owLgWALvbvtdKgUotEoouKaULhtlDknSJWZeB+D3qRqIWOB1UvnkkLwRhrpr7f+
bdnN7iZTVCDGrGE8rguqPUshcvdGpO0d8umBCCBqa09Q4Tep8scLoze/XurVt+UQFLFhH9C+2+y5
nXFrlqDRDSL1KU5yH3zvh8Ho25lZYUwttCCuI6t6dsov2Y/YhgBfv+wdDqoqXF90ng4Q7jsO8SVT
fvZTCCVcG6xKqJ5vnwrHsUkHnIS+/zp1tTcUSagscejbHuWg5brVV5SA4McCkdiyoPQsxPWIlstS
1HsU8e4nR95keyulx5K/f/uUbJAlf30veHAOB25zubVrbmLieErgcdcvxT+X9cdqBk9+Y/YMPIZp
U3my2UdK+KC98kYx+AsoxcG45bnYstQSnlFxuHxHDSx8+8k2IpB/Phm0e108FEP4sXXJ40op4HC4
ISMcT0dTSJTZT8uHuEHo7YzHmrknyZ0nHOrH2pib2EsgywrVZM/N7CAu5cGw6oRr+p4dzTDdLUtx
Kv+uL8Ilgw48pZK7Ev5+82XRglzmChUnMP5bocKsV+5Mu8GNw66JUZCaPZUDG3dJZ4++jJn/3BqB
YIwK4vwKwF6aMFtmJjYptgZdoqtewx2U0bsaWdsI5aeurk5ogYRxn0Ctswf//nI7zXgMN/qAZuPb
X+nc0bYVZ4RIey0brE/6WxRvzzKSyMyXoAE+XE/9PnXiRzsajqlDv6Xpc45CONZ9e9HXPhHbbrsc
nknANant3GNJeI4mDjq2FNIpVe3xJgKt8uyV8IxRPAcWeu/UmnYJ6CcvLL3CRbYWRhGFIIAThcH4
zQujvGKhfoD+qViST9Ooj715WrIkdAysi3Kvpkx7dg9W/Cpcn0CYi1iws08AfCWmvNgaLW9cZWuj
AKeSaAmcajqi8uXX5a9mwSMSf9CnekwfOzr9ev/8zrjWpws7cO7wKQZzRqhCoPzrcP72yYs0KZrS
wfroqBxAB/uBdcVhALOBrptQlfoWDNR3EQiRNEhzp7o5pdbogcP/0pdY79arLyFdJB8uhe3aHj0B
ZgqaYbgc0qTxHrNM1xImVS3WyaHJo1VHp74oTm5SnnQXX9oDfm5th1Pcec442yq/N4qgJNnAy1m1
gwJZ6UWxz8UUMDEe88YEbtRBiHxE0zICpwGqvM1Vpq0LFvLc3YOqiEDHE3YO7ceXd88pm45UNT4E
2nHhXKL06LDrNC4Cbps9xZM4zEMxIXj7+79EPP5pe5AKotKF604dsYZXv31+Aqjc7EL/OGirKFxj
UkassCuLw5qLzNYl4ZPNRORf6+GqIy2kyEa2eOAkowkrLI4gNB58yNJ3AvWJATWvaCct52lKdg6R
+4oe5qrx4d9OLHafrLy+582FGPVsROdIRwl8eBi9bXZa8aSXtYvZRC1sX7kl5Hfue0yDOn38WDb9
HZn17Zg/5WN1MlF29fa+b9iz/toIJV0Gh4P/JWsI/dvG02KxgB1Aca/UTpBM6Z7b4sopvy11+dAy
/S0W+SnqDCR0lhNxrOdVk9caL3z9c6YXV99Bps8dZEPOejN+e4oMilJo6QmoIrcBCvmBhIwwACAr
vgYVLOi6IdQkRu8rUl5Kwc7kCC+W3pz3Dr2e3pQIXwdrCteQFvCXMLHHvR3di5LfsEVeQ8n5BuLb
153+2gzj0+CafZPyG4xovhP0YtXgzA3EVjCCEJsqAnv8cjNyh1UxmYFA+JUg6ey6d/MDxN9vKnym
iDrv+hLSLi7wuvngT+j/Lyo/9MLaRSb3IznuxZI9VGDGFRNy+/liMH7GRApHoZiiOB7T3s4zZFY2
LaXC8/XtvDMOBs6GIsBBCiD8/NOOQ3u6Txla++NFJ3F2ZQdLco5yE3zly51Bvz+Oqw6csmWXAByS
AkQQ7ajVH3NjXyvoc0dq8H/qrv/29i05FzUKeAR8FqGIRKf85cIsSSGnVwgTWCWyO5b6aATtZkjf
xRLiSZl9sGT2IOG/QRTmgyzYj6e73sxhLLJDStYk/mfTzrcWG74uk/XI9wtUtDOkBW8/57k8SaIO
h8vMUVzDv718TgCMkPGOkcEGebzrFiAL0Mpo6ReX5J+hrpZ6ncLi1DzNPSS41egzfen8njm+knAA
KBh1GCzL5iNB6XHJC4EwCv3LQJLyoPP0YaqiQ7Ri+0wZRBG6Z056IWY8/+64M3htgg7C1nOjN2qX
jY2gsU2TPfr4O/LcU3FduAyFJOEP3OxRpvQX4OpdE/m6uhjFnfHfKKmt4SP4peBaNm/O+37GnGSD
S9rFu3YsUL/PH6DfeSrm4mDmIxMJfInwOpsfKuQZRqePVnxpPIqdfQyQCKMSy5ULFMHLQ8DqhSbu
KrCjW8eHcp9nUxlmdG2QJCD0cBbzXrWASrm4P1n83PPYL5TyaDMdHQo4ahzvaT+GadoGTXJdEPe7
VQ3EY8yqfWPQd28vhBznvPFa7qUoFaNYyrbBn0Rxtso5wXHh8bvWnU+9lKEc2tFrZvu7nZsba3mf
5VWMBiboCmmxT2JwzojymPFbzKv4F67RGZ8gKbU5cVGnQhKy8QmZzNMZFC7IBCoI+nXGc+zyrshz
5k201d5gtc/xOIIZDbA0dyk8R1dfEmMCu0D2WoiboYpRB+r/nROO04UeMbYIsdLmw87QC6UyjhGa
pRGQewLAQ8C7DgsUxEA1t3Na3HpMf2Gcv3moCihmxvkhJuXPC7uzxmKbEBnlBgkb7MILyG0NCNDb
2bQGxzxpywOwfyeHN/cYJXyyo2lXvEPnDKAKa7qd0PvKcudd1i8nN+dQroo/aXnJ5q2JyfZpgI1w
kDvYsNBbbwQwdcTcHN5Hpd29DTByuTjfk0H5LC691dwAO/zt7R04tyRHjrwWs1Et3i459I6ac7aY
YBYolisSrFXbEoxjGd0Lk/h4okuffoX8b9+SCxv7Dqg6bMxmJKBr3IaPsYYDoupTkpCQanmIh2Tf
N8jT4+4uaq2HmEYZxh6Am3Uuaa+cKw5IDh8opUNQa9qKl0ClbqFDhwcAW0zj5Xn8UbcA7qzZMiQh
0UZFPzN9qAXgmMJCTXDcjzrxiU0f9Oe3d/+cf0FbyEEHHgXXV5ezrimbDMDeAZDXTeMGLZmO6PM+
LM6taw6aAIaCcsnba54L0iUKnpQKJGbrV9/Y1JQZyFXDsaaIv9ylvwNo6sryK4+36qcD1RuJOIgk
wPtG+sL03C/Wuu23t4n6lY65tv0qNXfRJbSX3gSZg675z1kCKjtMx36Yj5OSBwh4HhQ6JeiYIBJL
wmlo75JBHGoLaH7uHBvr/t/YDGCAlUT6wJEjbvxc7IJJHAz8KKVP2TWZkkdMSN8JFu910d1hGuqu
aly/MeVVxfIDTZcL9IGvDwDSRHSS1qahrdSWECLLZoL5PuxH3Y5+jHOwFNcyjt5Fc/L5OSeRlzaH
C2/8ujqCJR3IEFPhgoNp+8aFnTi1yRgAsHX/DOazEYCjK8weHDvDkahdyybeMcfyc8WPqAqfUnYx
9j33CAK3D06ScXRMN8bfQQlojADLQmGCYyCiPHD9cYbGwlomK2oUnLHvGjTvQBkDT41h++JSkvY6
rlhzEkyMO2ihwgltvOIS865wGtQhUI3br8GumoerP+u6+WHN0ERTHpbrqvnesswrbe4lySVG+9d1
AkYQ1Ui0jRQM0bZGVxG1LMStgaYry0Pexejq5A8peGf7xoQ9zPDbH37d1JdXjxEEhfByKLMjnF6P
4m956ZhDdRGhtkZCisqYLoDs1ft2tj2K8sT/11LbsayJ1HHSNViKZfiAC5xJcz9U0ACR8yVjdu5D
ugJVD4VgC+nM5v6CUKWUPcNS4DfGse0ewCuxm8CVBPwPvAdKIsQnfQNCVvRCM1bHQS2/ZJ19a8XR
l7ff+txddiV2GMUPCRKljV1FNaFEXKjQPErrU+VCFWdxnhKHYSCpmb6oOAa++WKN78xVQvBEUOVF
Moea5yab6+te6aVoQMifzrthwkHicch769SKKVzGaNcNKbhDPjY4vkDG+wCLvn/7tV9HEDAlaI7Y
aGnDjm4ZIGtk6XQopQ7G0Nb1PkPMmOSfZvZxgPtyzMU3PvPFGbw24jXUVoGAWEO6384xJrC6tGpT
HURJCXnz5FrV0TvQ3DTTjwQtDUvwnVHA0LnOU2c7qcerRwb157df+sy3xlsjH8ELo5W2bb2ofrL5
jOmaQLVWSHj8CFDhURRZQJsEFJWTJ036Gb21C0O/Z0wGDCa0ntGJQvC0DeardhyAVWvnQKIcwtEn
bBvpdxxgtL7CuNYllodzb4m6CHwEdtxW21LBVLuR6V09B8YpAiCLfZUk4WgDtExxkspjjZ4tbfNL
Hup1gMjWCBg4HjSNUErc3OmlalCiyMo5mNAzGjWY2jKMUuR7BGuV8giGSmLyWKUo5Pf/hpFkyHsJ
YFqEu/a2XuWqUgx9LebAThFts+I0R4M3jokvkvxC+/vc5kqY4RU7gPxs21eE/IsrTBnNAUr0fs2L
wMLNISS96sHqnNVRmMz2ATx9FyKOM1VSBrACAZaZQqKVbGsLnVtltHbVHLjiRzQpbGK+a9s2TJL6
S4pmQK2eeToFGL/YJ6X7bqbAs1Dn6e37c85oADGx2iw0Jl4FIUvbp5gLZnMQF8l+HRuZJL9JQVoV
Yapvca1wsC8VVc7utwCkYb2x6519aTdYJlpdlXjvGaFvjN4sgId+Pj5kIg6kQnOSB9DeveAJzwTb
DAh14MUwF+vgaG3s82wnfEYjfg6oWwbgPUgxhwaKHzYGubXP19o8VA4hl3EqJkQAKbskWXFuo21E
mIj5cMTYVrpinFRv5wwbjanxA/EbuCVTJbtqwPDHEbNoF+7uOQOFuiKE0xiwFa/s4oJ54aFzRhio
NgnbBGOtGbtR5H1SoiiDhsvbp+hMrR27K7G3Nlwfmv6bQNKWiUNGSXBdtdk7rTq0PzDM8Ywa7mj0
zuQIctyH2WYXPP2rTYVwm4Srx9HFaOMvKODvLmhMa7StaiCOOkr9NrX9CtNVRgxHO14hQHOIvtff
fdNfSzrCWUXpBBLGl6dXzjGw460hAWARIF0rO2gh6aNbY+wBPYbGgXIEcOFBq6MSkLtLUJlfdOYv
gkcsD2uItHkF7cD3vFwepLAksWeUByzS+jPLPre3rjt0Xgtn7Dd2+RNjNl9dx7l3HAyeWB8jkn8X
mNJQvGAoUcpjWuiPbIouuOFfycqr50Lo4QJbCcTbtnzRW3Y+w44Aw8Pc70lhvbPGvRmHAwYbiS8s
jPtoNpiApo2NScIa0gh+xbK7StmO9zEp9m7xAdo3J2dOHphLvikSlcAuDzeZ4ocULbyIwNMtLp+8
PhfXPFv2SaQw9hqH8JeX+jevLg822SUQBl3rMJRuaTjHOBNzMQC0gGE94JiBGikxeNXPO02KAGOl
l2zT+fXUWn1bw6ltGjaIzjaEdJhlGsRNC/aXdHmuk3drt3xtkoKb7YpP+rYqnooUYzeOG86ADnQ9
pix0/GTbzofCphcinNf103UTgDJFdIN2JtmKfcSp6dWosQk5eWq9hLg7lpUnPP0RWPaCzfshHncQ
jL62I35TzaFux5ACY+lfuHCvwsz1OTga+EjOAWncGm5rkmYYIjTPm5SeKJhLm768gUrPVxjTEGM4
wWJPR2gEf+5H5/3UA2lTkKAtr95+DLZGs9sDDgwDATmVAJpje+/5ME4zlSuWkxdHB2qHbZ2dpNk1
JK48RuP3I/S4Mex9PcRNWDbWQ2PDb6MQH2HOadDo0yABGRsS2Mp9nJD1a2I/zrG5ec6W6H0n0UaZ
nAuRzS+5js1Dr9gH+Fhs32v0idRl01gp9g51hGOMM+RhXPV9ItKPXd+j1JpXmMXhaPihSevb6Iyn
65S7FBj/RUw/WIAFaOfEm/KLxA+7evxaYEI4KCwVdktUQGPLuncnOE9U1d/e79edF0AFHIrKBC4F
oJ3bwkDMG3BLFGgICqf0y9b5rGho0eZGDpBkHPLPdcWuGozOurr005Q8deIidme1pS93TxHAd1fo
AMoTSDBe2lqDsRWpametz1nvGbQOTQlRtBEqe/P8tS/AgJCfZn7SVXpE6yMfLqllvPaqsKQrXB3m
lKIKvY0Q7YlZvOToEKZGvHOAtluqk4zm23z+6JAi7GvEqjoQ2SVOndduFevi8iNAo+th3/i4IVG9
IBNeHNPJGDxCJzKxTlBUH2SMRLIMuLkIQV33crvXKygLJVgOKoNtmwvKFO1UiQwNvoR9G5g+OS15
EFF1n5j6c0P8epnvZikOxqbJhaP22voqhjVtiYo/Q/1iU4ISWlZTWmCmrkX+Fi1pOIwLOBnldTMN
XgpY2t8+2dhdvCZON3yM3LrwKG4wxKzQcWFx9H2AqxSk9+s2b/3CBkgMOGlMn15lSf7AZzjtYfiO
3Pv5wkOc3W+EwjAMCidre7ZBZTzOTumaoNEt1NVV2EbFyQzuo7yJkjHs8+GqPsomf3x73fXkbD8z
fCqwOOA6dwGe3Vwpi1qSY/o0GDsYbXQxMQ4bluoZyIPd2yudvTyAvgDviNQK662H/LfyhNFRW5C1
bT1HwK6qHnAT5TZfK3GHmTUAW70URJJOnXzG1//89tpnThSxXQT6q7AwItTN0hjXHPSw4N7GEtSk
HC37AVEM/Qk1FqTp9uHt1V7lU2u85SJ4AMgJjnprJSzJXAsDXyjiAky1Tj+0qJCX/Xh0dXRaO4eI
JG/GS5i2czYC5hEtBBzh14kjrzIQEC+wEVlUo9VLv1UWe3YKD2b9QxPRoG922dx/SnRxsLUVQNQw
HGag3zTUyawHRvs7zLAs/kjcv3+d0fa1UUrGzlO6LVrkVl+NIp8BV0A/Y56Hu3lmh6K9lQjXx/FS
Fezc5gPEAd9qo1aBoPzlKUsmbjBAiradqucrAI2QFdw0EaiqXesAbJSXk+SqBczm7U9+xjsipUPG
g34FEPPoILxcVuM0E2LhhNkiuwanyJVVY4jW6MxL5Tpr4nzUWQTFomEl32jvyZCjfZBeuMznrhgA
M4jOEBOtN23z8iVagm0Egqdg6JJ3sox/dPEXapKH0mSYZt2RKgnzzJ68wWbfLmzAmX1H0VHCeqFx
wF+VW02GulCfZTj0ae7PU7zjWu81hq56dRu7/ICZ3a95EX1cofVRWXyp2+GHJgOIFlx8o+WUQNss
nuXJ1vfrNNCFp3tVOFsxB6glAS1BXY7c9OXnAZ+YWioXZxB4s0PXePOU/wCZkvEMACJaNddlannM
ttDiqwzANKBmefsJzlgggEU4cnL09gCB3Hhw0jEw/9SgU+xLclsq5/uco52/7ODWwxxD5G+vdsaq
I1BAXQUoUxDGbGO1doq04LCwQSzs91IOV0Wub8Gq+4Vl9FLVjGHrNh4E3SrUjlbzikGFzclPgKee
wSeBM0fvG56cVlxnzNLrpkTfBlK7sEkBKEv8pHsPlKeTXwrKzh08jN+5sOuYNXxFvJs1aV32MVLZ
vhWHBFV13Yn9UuCUmTbIe3071DuOtsbbO3xmVQYEPSqFKF4Bz7q5adpxUsdqMD+my/5OUtAMvONW
vHPj+ajZ52jMQXTlXsgezl3vX6N1aKLgn1eHyIIijIEGnQ6SLL4ZaXSKE+vJmuabrrwe6FVEH+0C
0MoqrS6Y8LNvi2kBVLphv11nUyG0qxnkXQl6SVwbfxk/6eZ6qWigY3FowPKTYGji3wtBUe3GNA7m
OBDubwOGSIx8AdcjTnHhWflyhZnzp2mcQgoF6hwMKh/HxfIxy3D19qc940gZ6kgAmeFAw4lsrupM
u4E3VQ1TPmfXCefXHMX0ZnHegTvCc0FbZIHp7e0lz39ZAC6cdZYGBY5N64baZZl2ejJBDsrZiMR7
rPeUVtzngB52Awb3QLjG0+85Tx7eXvrs2/628uZtNSel1diwjBkS0Gz56KBDB3mdvpB7bYhXR5dA
JmcsIaq9OEWYEUWHd2svdKzKyJ7R4pZQ1uDTCMb1fieXbpfZ8BT8Qlx9xhKipu8ARABQBSCTm3ua
GtDeEbUiWqT0aw3EHjCd2rqP+nH/9kb+Oo4bQ4gyIMRQbKiTOKgsv/QxqU6gXI9pomAg6Z4kZvEx
67aEIstAVJTOAenMdUTZOj6nT1Jp37bYdSsh45B004GOzU/dLJ5saifMTeME9fK3m2QISoEYBNoN
uRXyq42pniSFcoTBZmSMXyMg3gN9vgenAOTQOXjrLvUVzp7qFUmEthxQxGprJKdsSYtihRPFWbxL
ZXlaSPUlm6svtDtpG43ZZNcvHxaNpOrtb3HuUKPbDGeAVIoBKPu/OTuz5baRbU0/ESIwD7cASIq0
LNmyPOkGUS5XYZ5nPP35Urv7bBFEC111UY6KcISTADJXruEfrj+Faue1VUYxKadlvLahJ8JGvABm
MOsDrjhHvFF2eoZbIdLg/QLF1GmPrC28hsXWx8CBeaoNo6vOQGIqdAmZw84vE6qPeb3c5ZA1//lz
mtDOoWoqtHrXfYGwxn7WALTia2HpIk2DLnn1mGmyX6iBZ/fTg8UHfn/JzY8qgEp0gUz9toXV1F0T
1Abnt0tBRafQEemzSD3NmOm7ErbulEC1sxo2sr2z9NYrBpwF7pc+O4XO6qsuSD6GSNgihbSkJ7MD
p2qI8Rg6fTrOfsmPpY7cwNiZaGwFEGYo8OWQFaDZuI6PVTtYScyiQxVfROOXdAeZSM3/FyNWtg+l
A9TTV9Liuu8xIefTZxpLjSXYZhBVBcIWIb0WtQ12ov7mq2QhKn4okiAOrw9I1iCYOc0cEAEVwM3k
rurHD6I0nOXO4+Xz9cIfs7aXl26VSSpV4P+uu4qRYZXLSyZRJWjJfVb+lMzOnWXb1ZLHWefY5EBL
iw8zdN/8UfAP39+6W1EBdAD9BxLWW/ZZl2hyYss0qOshv3eS8dB2zn2alPdR/6QuDBaYtL6/4vZh
AfwhmGYbsIRhSINl6LldhxlWZ6XEJykN0aRoHrMxPEeWdoahf2iD4kWr/lW6SPMavICoA4hK1x95
SVtVsoaGriG+y01yLCPzhNHJKT3ndoav6ugmHyGa7tRatzQKsY2Z1tACged00yjWpGzoowIEWaWp
CNpTjaLMtRwCrfC1+qMUSEzWe/Wjkat/Gkwrwqg/I0fji8nF3BeN287BCSerj+MU+TbyjC7FS+NV
SGi6mhIc9X6Pibu1L+Al0VhlW8B5Wb2nCK1cNYN45FvWcsJT4GQsuT8s4yluik+G5QvNtvf3xeaK
TA0FrtoSY/DrLxOCZnccoWgn9+FRWYJDAZu+IxNARE9n8SLeoy1sZV10zB0+DMN2LozrFVttaoPI
bImdMC/1Rn5Q2ty3ZsTNYuUu2N0Emw+IIIsM6gsU4XpGZOvaMo44x9MNMC495jBOU9wPWf1onIwi
PYRmvZPnbT4fJ4y1GI3B37l+vqZb0E/NeL7G+dggJKrmqJYizlAsj9myB5Lcip4klOibCNWbG4g+
3eQEKhAbJorgLyrduSGOJeYfbasCxXmUc+toKHsX79aiYnOKQTcDpPXtEGCznIR9wxc0oKWr4VPU
xD5SZK6CPl5ZOG7eqJ8laEjvb9XNZWnf8RUZexDErl+sETB2bCOWzef4ENfpZwnISzTOJ8GSL9Ls
BWIJmqU7oXrzogDKRihh1sKQb3XtLnMSGqnCsnGvelV7SMJf2fJFUWEMwlKHvMjUY8gsNzAbr5v+
RVqFrziZHM0T6vvVMxd1kSaFzEVc/TkuxnHU0UJuHJrGYCfT0UNkawf5v/WSHUAhjOoZ7d7Mm6s8
09VOD3haQLeNRK6R3NHc+VjL2iWXvk6p5U7Gv0rP6Q3JVEXsK3OdPQLfgAcdAstU5u6cqFBcQBkj
z3kvo0e2yP05ybIXxf4rX7J/PkMmU36ztDjOb2YBad520jzwhhf4QOnsthzVeT5FRFqEQPna5kFH
J4c8SAvPqRQeEqh372/sWwCSyNZJ1kENwv65EYyyjUHF/1Tj8eWFZbSLkFSk3LZeUsGwILNtvnZL
+EnaZV9vpgV0xAX9SEhVrZPKWW86aGIgQ0vrIS171E2mb+jwfa+b+gwg41IACXZKtKgJn993HltE
+nWZ6oCpZ5qobSGDKoXEYAmBfszBl2IuPgl2kUj9Qjn4qlTfmec+JpEXaL8nhFo5nr/nuIWP0Ozs
gY0rgkgtsFevPbR1djK3kZEG3QQU2mAs0DIpwTWrCIO72sm8mBl9Ve9hsDZyeZYkJRLDLqiT4ie9
2XWyo9Y12BUSbPKNKQ3unb5wu4cE28+dlyyum9VLphsJhUSMgOQboYUs7B0nb+jUyRZU0SCj+F9c
vZXcBcmTUKpO6lT7JuIGWZ/svNdbGCN5l2yCExGDIJp2q6s+diTIWZXCU+rIZ+fGBeiZO3WXsZL/
mib72Zl/l3F4zuzoCbTU526oUFP89f4L2HzTNEEEKkponKzOt2MmykKXC/C1Ev1AUMfJPpZD+qBL
2t/vL7S5i8TQFF0NnbtxdU902GNIk0kMK/VgcCUasvLgZK4yp37bJbRYrMHVTACE7y+7DtgCBiHS
G/5k7nNzK2aNomJ6pQ7Ihcgn0d0ITHAv2XDQrdSrlOQ0I9wkk2K9v+zNtfifdS2m8hayTjciRbls
9LaeyKhFdPEhFHz5OPLCGhHRGiCUibxO/SydWmD9MSTpqDX2Ntc6eogfgGcbGwzoJtfzanM18ggv
ctAG38yBc5eooyLUJMVeilqUkTyb56JOXaUGoZUS0ZXUtTMsnpad97D+6q+/gl8AepMNdtNqa2JZ
xRgJ0YzaHA8SKOGMK6KR8SNsx7NSG8eazsvOq18f6dc1IcbYJqUUFdXqyUcNleOysQeMh+KLwKzO
hqek4QcGO14m39nJV76Layn/NAH7z7oObSyOkQyX4zpoLXPD1FDljU8IWWhLdFg6KkZNca0geBBi
fjYiVNRKp/efd32CX5eFecUmN2mivYo/vYmVY1CHhQVi01cb4yLkDPuifezaX1Gv7o01xBO8DZZi
KRoRMDtZ6bbFoiZxqdXZjOqLmvuOErhJX52QXXgWlNNS/V2O8oc8RbVJbx61sb1P693e7dbHfSX+
K+xtIsnqJUtd2jTaPI5+8TtMxzuxMBYUIHPlZ7X/olaI7Jf6Ry369v5LvonVr49OixKQi0ZOv3b9
Y5vqMQq8oL1TpLkx7xyzmslZdi93P5fEOTEu8GQEHA0G2mYzHGiVetQHO6d6K5pRGf7vr1hF61S1
EatV2/GVVP/KZqiXU5mO57JM/BCMhBDtE9C5nafffOu0J0gFybVvgncK57vSpmb0RfRMAaIK3bBm
0sHddMcyTz8w43IjaTrJWbGz6TYeWWNiSWePKcRtb0TGOGlMDUCbhjy5TYcyZuy5cqHdOeazkUQu
ictOL0i8xNUuZ0WB4wLCBYhtlXwsVpuSEUajn82Aqhb949hTU0mHxXIOWH/shKvN1VAYMhWW1J11
AY5UuCYFFVMHIYo4jQic6Wh2FPe1/K1y9sirmy8TNCh6ZgRGWmzXIaqP1SoKQ0Jjr/ZnUcJgXXeY
rNgDFYD8J3KnQf3Dzv6pGiOHh3SOxN0mOso0nK6XVUqbGV4tcQuA0E0V49yWCh+u3zkdN9n66zqa
aDwLCOSr8u3btDGRFKw5ZXPw9TQ8vtIyUNCprfiCuy6FCVAto/MaSeKRpZ3PuPlmkWnSGeJv8IwC
ZP3LCmOk1+Af9C9CICor83s4azkPm9rwCOI9Qc2N25UJBrc8wh7079ZzV+FzMQD+G33BeoeXjAz9
s2X2Z3hNAjvr/KusQkiiUeej1ge3adWOzslmy6BJR7/ThoNRlrh2aHd1XH5KpvtOP6H/fhKinjE3
PUL1JFiIUJZ3RW3t1OGbT/7md6yugcmO4pRe4H9YE0XxQ5u+RUp4TLpvU+GPye7YV9uKCa9jBQOp
h5s+YFI0JOomp9RIpg+iDzgAHBBQ7tSTFONTKUVeF+WnRAdXiixV0GRfU9TDd8Lwxv0LnJu5s5A5
uEWODdUYGnBFBr9L4lNhDIfANryoMA9qKeH1VLhBIh1ismuEi2uISEjIv/8LtnY5NBWbbiiYCsrB
64NMSgtvZiCds2CJhNKIAAfFd+vJyvcYydiMHL7AEv2fLyqg9MBxRENtHT3sKtTrYukHX1M6TxSE
ERWDfZo1Vs8BD39Mx2Unp7oZEYtIgkA2GCkDdUoyyesHXdS6lZOBW4fx5Ke5pBZr7upEdaV4dIPh
eWq+0M738PqyMuuMBqArm9MJTYhDhHF72Hy0m8WHpLSz6286Ia8/C4Yq2TQwWPBj1z/LznNwkbEx
+EUPscA+1+pjn3zQB2wX8TyYqGjkF8FoFJpI73+ErQOn/XflNR9aLhMlM2OSWzE1FST3OvwriH9F
6ktIg09qduuXjZSDD8Do22FGb9zcwlGhxMi+TNQvsX6njR+E7liP/0Q9opIfPQXzd7Re3D7fo09u
3cf0mnQhl2QKttD1K9azMB4bLI78qAfBjaSWAHnEpFS4Bz4paXB8/71uLmfqKDRxokWddL1c0CeT
Ok7dQEPR8DQJRwhk1xz1s1FkbtXv9cM3V4Pya4DvJJVfY5fTEAeFHilPP0+ik9ShR2aoF/SnQPOS
fCjO0/sPtxUuxF4FQyv+WIcLXN9Kdc7ZNMXA9BnirZhlzN1PCAOuBG8iNFAXrPb675unBPC/CFME
SeLG9TtN+raRjFEZwHodQ+05QPgk+u1EBmWudOBWQmHvJOunqXV2pkWbCYjB/A6yDbTqm3lDHzgN
CnScz1Gm767od0mAHhzdhiUJ7rWXqW18vdO92t4TEdg4nqTl9MsAdSJ6La9gSeQ3Oh4oKAGGauGm
hnSQEIZtZfy+Zox2W/0iGADvf9yNvcQ3pQlOSSAktsWV+abutHGrtNUamq2h1F4Pc0htkkPU3aeS
6Qf63t23sZVAJXPzgi8DtLoOyEWoT21XGL1fSAzhIoDhIr1ITE/oZGknhmVer2Q7j7i5KLo2FFzo
qpCkXz+i1af57ID28j9aVndQY5olKBuFlPLNhDKhVB9/v/9OtzYQI7HXWQYDOToJ1ys21rBMZDYD
mKLzYP4SGNyIq0SLSsS4nhP5ubfGE2ivf7MsYC/GKAD/b4JtEOqDNoWcGHkgAjEFF6CGYMzup+S7
lH1gWOWK0aNl/uPePjcaeo8MkBQbrtCNvqmT2BgP2kQkRV18oZvdBL46DifaB7h13dsO9ok/u6E+
deke+n8rTlB3CNl7bnn5JvaiHG0vhcznFco1Ipkd8KdXte+OlB9g2MNNm6g0nxNQhKiT/vPAr9NI
oR1qqYC91khNqdMmtdFxds2b9KBoxYUb9gNiyoMKRCbdE+nZ3Fh0X/ElR6uRvvPqWrPx5k0wAqQ+
gVFchY5vh0CoYUQpy2OS/oZpocTzaRl3+c1ix66qaTGxt8SNYwi+8fWONmashOH4wsYvJQyQcNtY
hJNGfAHa4DKzF3reQghQBCkLFbd/sbPB4IKDAnzF86/uAnoWkyk1DTtbMzxx48UjiC8SeCP6DsYE
yT0DxcjwAFlyp42w1TLS3y4tYvabAKkWJi8cSCqOWIizNZ3n2D+FB62B0dXS1ZdJPpug7Ozy2JPh
aP0HHc7ezuOLz3rz9tFg5E4irkBLu/4Ns9PXtY5jo4+/tGsiEVBKeHbFRx0RbT2OwfX4UX4RCBMz
MS9mbX/ty+Bsl3uD2q1IKoS0Uf2gFU+n8vp3KPCxBvzsenxUh8+lNRxt6sZpvsMNzBPyzXGN6YRU
7T3+RhIJzp1OAPR6unbrAnnStDQrnK5HClC9yF4s9/B+/y7bwseP0UOLhMygOy/p753XLrK21Wtn
q9P8N4RwAa2P68cF2pSCU+t7P+mNu06DyQCBtDa/hKF5F8dux57/Izc7b2qzu1ze6whvHfar5Vc7
T+uwa01MbHXm1LjIFeBoeB0OEDy5OTrj49xzifWtW4Na23nwjf3GymKSJPrDUMGvHzytHKsaWxpm
McCDqoDsyUWJy21RH4QoWpyi0ypJR0Brh7h6Hr/k0mdp2WOFi820fvti1kMzHBYJu/76R2BoGS9N
EvT+lPxh239HGabkOQ2J3egi3uPNQqqQSKcLwxBx9Z7teMS7UZp6X+IzC3H4IMBLHoEm1YpccagM
jtnOG97aWgrsJRXsMqdpjcqWikYmI0kGHx/sgzEZWJnyaKp+N8z28/hj8qwmcgvdHZPkjvzty87y
GycKyRWNOpyaxbkx5rFTtH2zjIOcSvi5NY/h7DyVZQvDuUacCn1ou+F/JG32RnN38Y0oAsCFbAGC
A2X5up5oEFbL0oHF6yH6gak1rqLJzykuPlu18yRELLq0OAxL4MpS8Slwug957twrDZ7qi0K72sDT
ovsQOXrjaf0Ton174eY2JaYHB8kEMoKo6G72Qx3q49AErY9nrmXrnoVeadpGpwC/hD6K3EU3vgxd
8RIEkF1M+wtWRvzdn1W2PHSh9E2EX0YsO0XJ7SYlbRZiS4yI4PatrwAZqnc+aSpeieXPniAwRuMR
RaIwf1Gt9JLk6V4M2FwQ7Cg4FdGUXFMkxpk96ihTK+QPYuWn9WXAEVQgG43i84DTPNYjJB/+4oK1
d5kBo4AlBsKDm8R3fQiUgvtxZ9fehiVROvz3J62vH8bZcTCOrV+1OixdE8/DntoX+YHawFcQudC2
PlP6P4UYTZg/kghFEEANmZnf7fyS2/MDaFg0w7kDGNndAArTRanMTmkQwzDcBPnqtuq9pOBXtGiu
xEj6lNW5DeIDQfS4s/ZtKibW1sC4imKG/67jYlcsptR1auNnWJ3Kn/rhHkUCxT42sUJugLhadF/E
f0nOHk389tiiQE0vh8QTmvpNAy8E/a1nS9f4jpO4FnKkTUl3rOH5h8daOAaFlHLj552nvd2GrMq4
juuIscONtxoYMFNp9bzx7fg/3mpdDtIVWPioHVPtzggW3CLx4mEX/F/SwYigg+a0nj0QzmuICGF0
0Lq962kDG0B7QNDYAW6BulxDIHUZB0wtCBtfIvmsc5rJ0fhqmzQN4UUUPiZhXaxrlend65TG+rnz
cm4PBAUMaCpo1oSpm7n8jJHwrOLt7FvAuvC8PraXBJmS8kX8lBzZC4w3kZwx3IBOvsiTBLRLKnZ1
0kQFfX2DGsBcsZ8jMJGcG6tEyUmbbmxrrfETmbFq+9xkfyB4zYC1djshCh66HSHrS5IedOcnu+f9
13Abr1mdiCikIggQa2STKvdZUKV240cmwDIam6iJTs0DdrJuDFTi/cVecQc3z4oMOBcYkC7gRtfH
L5PTsJrjuGXrN698jFJnEgV6zQ7nU4drlqNcpI9NSFujQU07u1Os7B4d9b1geJseGZATBUiBphwz
ztXvsA2sS8sZ/uFLlC6fJHi2JZIKjQWwGcVO4TQkUAQO/CiRwuBhfhgC6TBkDLN6/++dlyJysdVL
4VfQPxKIVdxuVhsAW9g8DdKw9jU62kCR3fZBASaaZ9/s8C+rSt2yrt2MarE6hz0i+r2r4oy9Fxlv
kypeyZtfIWLJm1JtxA85lLDY9tv+fsZuOG9ehvmJnfmlQVK3+NzYQD0lw5f0xM+H/+NfemVf+taY
ciM+CuobAA7sVlCkEIf1zepzESjLoFgVFOvGEy0fPcKZizFaHhueiqYzCd8xUL++/+o3V8WeHRll
wNE3dNx8DpOi7IzKj+JTNqG0w8cXImDC0aeB4CghWduYO9P8jaKYdguNLRYUc6w1LMmuBgl8ArHP
tn5gUv8rTv04ujjD7MZNhfDY77m6S5enFNOxXrF2zvvWEQQNRiuC+wgm8ro84f4xQkmruH1tEGDU
JdOzob+IK0DUg3PL9K7C5iR7GRnEzyZyr0LJnKLt/Ve/+RbY64D+iMK3N8AIaDzWkqx5BdKIIV43
eAW3MLwTT6gHC5CYuCDFIA8deb9CIzNp9hrlr93E9eGDX8MgSedGuhGISpysMJ0pbvxS0bHwulQA
WAAyF5+q5NGCXW8Gd9b4Z5lKLjhN1Gi/pWnr5fND92JK3qhZbh0/V9kE8GXvS21c3qTSwt8D1C9B
alVHTnqeSTYUat9hMNEuL+ppsRXGnC+krQ0KaDvfY+MiEAmiIASSp3AVXZ9ARujSiFVx7Y9D/Zg6
C+MJGWhx1li/1Fn/c1kMzBz/c0eLHCHnJmrVgnJjOkipdZ+XM0lVQNdkVPZ+2kbC+Epu5h1SWlBV
XP+0wu4qOZ/U2m+05TSOuElyRkXjW4ppmJahq3eQcAZ3NPe45Dc6ZpCRxBAU7TDgscKE7npppa+t
ZVKXms5+5y7PSQmBr+ImoEs7I+cmCs9JF7JyiefQ0RCbNWnR14vCc1E97Xyijfcg2rQiTwDsQP17
/WMmZwZpWZuVP4fTYcy+LO3kZop6sfX5oQ/p7YE+iuvi3jT2CKM3PCneg5g4oM8sVBNuaEdNOWMJ
1RGfVSvz4SOjCHnJcEKKMMAAaiBMU2WMabEY8QV4h0a3Z5XgaqYnzUwPJkmmhVZ1/0sKTT/Phg9N
Pbp0j/aCysa9TkQRvChSSqGLfv2GSG9bFaJc5TuQXZhxuVo7ulEIIsD+1PXSYdZxvpFKX44fBrM5
zzOE+ZhGKB6hCROjWdf2OqAbWebVLxJX0JuLzYwndMFnmysGRq9D7wfLEju7FM6LSfXTQaMSAU+8
K471bL60JJ9K+W/2MSQg8ILguSi71/u4kZNcC2Ju9675sVSfpc5PhxehgdcSSaah88ROFl9NQHFr
KcMahzwooo2h7CUaW9+IrhQSJ+xjLExXR0oegzxN5Kj2Oz3l1nW+NiS9SVY8lP0jHjRneYq/i18y
D4bXxy8CR2MHxauVgeBchrv98Y3MB8osdzGBFvLO2khiNuIxWsqUM45AcBd7uQ2LJVMD5iAnhOGQ
/UZO1/x7MJ3YrXCm2anSNuI8LXKqM0IvZci6m9WTfitjxqkWCsKDrjMSNtwaqgdStwc91fxolye1
dflysSBPR1tYhwApapI3u7LVTVNaNK16NfRyrD+ssPUEZHfEKKpqTM+uMjQW7seoPNpKfeZC9Zpm
h6y8ATCBg04LAKQwpus3sXXIlwYNUqf0K9lkAHGK+sSv3XkhlAK/a83nBoYNQwEvNUnL9P4gAMRC
4yFIMJ2Mf1d5f1aCbu+22Tix/CzBOMHV5FZrt2W2CfE05MQW3bmzvtJtvCCwj88Jt6FDd48uRVfF
/tR/HXT1lfbEPMfdD7pbX0ngbtiUAkFww5hvUIqZpLSpfExQPa3rPMnKT+1pbtK7Uu8OVf9UAbUp
cPVKsZSKmbXveZBv1en8BMaTbBY8zrTVRlGXciLZzypfVwe3KfI7kaktmNRONeJQcMzMWKIulY5x
0z8Iu+UKIsP7195GvKDNCQuTPF3ME8Tfv9mrTkm7syriypdLgUTpX33pJ6n11HkP47ZxFK+WWiUa
WjlYgZWxlNN/b8LwowDcCPljZwwPRUhAXL7/02fDw4HJJ8cASCE9setnS9XemqFulr5ogwkaqKpI
R1TEMdfbOW23b1GsJOI/1GEBtLleKR50OR8so3y1qQCcKeZ/sL09Kdk7QJsrvaquU8xBOVlvGalK
07LrS78giESqepkXcP905/Vxr3mxMeXhqUQHifkWollrk85Mr/SsLebSH9HWJB9rp/BkG9mlAo4W
cGmIgS6zfLe0JPf9L7e79GpbmlOM5Ew/ln7bNq8M3qWk+d6Aj5P/MCbdbbXMLRXHCwkZO0uLbXhd
s/DUMFqELxnuW8bqDdeVkShDXZU4jtftsZtpV1m1m0/AmT9YiXNQ7IexO6XN8GBghi5wTXac3+U5
3UacJHeur40QwTxTwLa5w4Cor50cZAl804hBqw9Yo5vQle7yeyk+9aiSi4pSryQ/M5BVEfCqGuPq
3XGQaNasXwfNZIFUg07Acbre2mmZdXbQBxyi6YtD87qeObHcIEn6rMcZUFiGQ9ATK6LV2O+pt2zt
dvyvxFUqtuEalGNEelnlaFL7TcoJ1kmJqVPpJroyB2znu4vvun5QUOskTgIszzh/9aBp5IwqaEz0
rCmX2fVSexF8phbjb7oyIpEMUHxuFKKV7SlURFOyAya4eVxVAw9IHSYYMJSnqzAycwVAqgKKkw7h
IeIli8YBI3yFAuD9p73piomVEADAHgOWvLZu0ZmZ1ZdaYhZ+a8gnrEk+6SHePuoeROGmBcQyQi0F
VIiCztC6HSJPDOumnGWmiVllVJxj0/YylKsG2bkXoJga7TAt2cM83haWYl36QKh84ip+c7ePbVhF
dWsVfi7pF/NQVi0T4t6LTekQkXpLtN1VHH3qLPGQYbqMUf+BDP4QqT1O3HvT8pt7T/wYWPPIcYK/
RJ/nemNJETQyU5IKvwg/ObDECoJ1WKAi7ub55/+PFGvr275db3XtDTmFSugEPHz7hAKma3M8QUz4
dTCf5JSn5qhabec6+eG1rhWDsSg+OOlBK3e22W2SxbPT/gYdAX+AXbC682utLBFcJY4bie4KM5ai
YHWtSz4r81LiX5bdWXN2t2RQQ6pB+TQP0YdMRi+/TPbER7cOl0FMpxHLvmdnXH+GJmkK2lHcnAkV
a1vEB2FjG3HWh1LfeeydpdZtf7Avs46KbsnWxqWjTbyeAZTodSe7+cCNW5wt3jBobR6J/vbNuL4u
EHdK2qakd4A+XI4ZDBurK4o/5BlBBL34Eqf1E4EFK1vtW2Z1thf8SOf5Rw66f4kkzzKjnf7/zQUq
fhGurHQKBDrJXt0YkRI4xlJwZcmS4QloUt8nP+fe+r2UWKtj8fR+KNveY0w9RKdT6Iys1uujtkj6
IeGSUDnmfXyoOhSScWhD0+BQc3GMJV1u9p7jfCn68DCY6AvtwUdvL2qeGgEuujcg/Ug3V9dHDAHH
DEzSBkl6EUyroDm20+KKKG4jNGSiphTkhRsa98aEvILyZect3LSvkHFj+Ao1Cc3fWw/TNo1LA5vK
Egxyf65QIplaK3CXMgGEFzzowWPPEKwJND+Mlm/vr33b5gVXiYQNWlUszjhUnIc3RYTKGEUqhyD3
2+ZPXGNoXZLZg5aYw/GoSsMxEVwhuT9mkJQEQ4pmDND7g6AyFkMPGoxpEAeR7tfdUL/koemW41/v
/8ZbLObrb0TzDvi02JirGUhKg3oqMATwRYtTSInLDkxD8CRSSyde0j1h5ip4u7qRYnmzFxK29gda
5ojuCfirOB/X7yhbytpuO97RFH/FGsoVTU5h/ZYs/TGF3aAivof6+CkMopNsf5aa/Pj+GxDH4Cq/
4QUwBCKLpFIhYmjXP6CL0jmtDIsfoNUeM8nPOtaJGvZN7y+z+aBv11m9aHWOQ7kT69BjqJYRpSZI
NSPjhTGgaZh6rYNHduw6GUFetBuUvft281OL1gcjUBNf6jUJUQPxEEWVzpyF8V59KLNDrx07dP46
m3SOZnKU/x7NxTXzPSfhjcDPpAuKNERSXvMahVh3hj4YeOpR1ypHeYzustTwO/KQokl3ep8bWQXz
dfSVhYImU4XVmUN9ejYJScT1WH4ULfuQzgkVGsed6552RlzsrPh6Wa93kE03SUDf0ABSV192CZbZ
imqsdNS69BAWpuuaetaAMA3aignQV5XWqpgz6wqexWFA4yS+CEg5qGcx4o91hMb1nXptI8XkPfz3
R62i/6JHJQUQ2y2gi9ROvdfOzxFHesIX5hV2iny9U+8selufcpjerrp6+1pa5cYiXkUpF65hAzii
HF++K/mPNJhdOLBuslSu3e1oDW+vSyaJRg8doxt0T1qkCrbASA7U8kuhGHcmJaigC+gjprAMJgL9
22BHcF72MCWbMR6+C5KLNP9BdKzes9novRlKrLwwQw95wQUW2RgiBOTSjgKrmCDejZ1nzaj1yBQT
jeJ1ydmEUvVaNsEDHiL9zgD60MYDAqx0xRlcvB98brzQyYY4+f/9lavvoupdkuqaJEwP/2CqV8p3
6qTSJUBPLQYHwRApMFS/O6tz6eapzMzzmxdOETJDwSGwJAFenaS/y/yD2LOCp7wkO9nRVsLGT9RR
q6BHzIxYHOw3l2U1Q3vsjbjwK2HjxstcQMvaqfrRxARUlNMxSJU+y3wBFBJeLwLBNE+cLI2Tx4Co
iKWduvP/8dqEtCU9BubFq9eW6znOdnZa+PZXDLZPusnYAujlSEYJkkr8QHG0ZW04YuYlB7Wfwf9b
ZK5rMzrRWHQFRy+sTa8xHmoj/dnZNCtHOTio3c7JE7/kOgZZmD+x+zH8EW2BVQySK622UlOLSTXu
aS/7ul4ede237uxRc27jKwshcg3dSRFK7avPVEvFNOECG/tWJiPL2/syjntRgi5mw9Bg8cbA2tm8
GztDSNMzPqLVwtOtyZdGYto9kxJMfMz8YwxsL1ZNf4jqU1jPsRtYwbek0h/suP+SNsVnh3ZIV4x3
ch150vNcKPj+7NH5NkK+aPxhcUNTBJWZNYlELdpoitKcn2QxzJvlQ1pFp3mpvtmD/jmbpDtTTu+y
CLkmhHYU1W2V5o8gCr+EqvxnqLrBTIvO3su1Nz4N7QTUObj2wBmtJ7U1kjvlqI0xfN3YjbAL7OXc
U6anru58Iz/o0t6Cm19GYFwpYvk8YM+vz2w/WFOfDEnsE1xg/C1ubuOwSd8Pyy8zAU2UBLQ4otMA
zqmzjIMu2qOmMfwGQU7jI9SOSvjRGoe9XOs2p0N50EABnkmfkG9dBeWeUkJSDSlCNqO6yK3+PVHk
P4f6excWhzLpnuO6Psp5ecH5NJzHv8Dj/nRQRsL04E+kgt+PvVsvSZg3ChNHgahYo+JBArUoflJO
ygs7M2oecqk9saE7N8fgOKo8vbK5F9PUM5XvX+ukPC9qIrttwrQhsosTheMeMHQjsEF9QlybBgxS
l/SCVh+OCcuIfjDyoeVwzmQ0ZoV6X61+b1KEXLo05GznDaDRTnWj+V4flh+6gx1NqRQHKenPYxM8
tvq51exvJuV0IwOmljTqatgP9DxTFbTzHgB/Y3uD76akF17NAANWH3UY5EkeQpvfXGn3PR73Q718
nZXgMqoA0mPtz3q2Lkqu/e3o0eeszu60z0h3fuiagmH8/Ltrm8wr5zGC6Wacdr7xxobjtwFwgshH
MfOaJby5vOK+6/IUcQR/CJT7MlY/PtWy+pCG01dIKt81B+oTalB4rfnqhPdCEv/M9fMo138hnbzX
Gr/pTNPfE5JECOoyOgPddv1tM2QwY6lFNm7JnK9xGz2h0PlNGKS17aPVaPdykiGij5ifHDwJqNXO
qxD//Oomet1XYOqAuN4k4KqROXJRJTghyLmPKBGSSEyYVWwvGB6m8d8WyjlxxK2pJMe5Dql70vvG
7n71RrTH2r+t/XkTdBEtg7qDAmTV8aO5CoOkC5GtRTUBHef7we7OrRk9JUvxSdZpATjRgx3ReStm
6dvOexD/+M17cJgRCYwrCcSqrgyBUslMKFDvQx7KwiJeIE5bFXeItD+SiUWYcczNc2ycCk3b+Qgb
RwXUtw6+ULi63Ez3sdxMTCm3BvjAVHVhdr+Uo+sUGKkk82GEiNjuWsRvVJdU8PQRYNPT09XXfUS6
3JVcohzvTzQNhC5KWuAFiQG0Gs5u7cBjtY6im8GuvMulnQfeqK5ZHYCSSHIt7HVWaUmv5+Z/3Fwd
HFZcO6gaWA7W4A49Yr79jFFZbyK1izeFItd/yLkQiyiY/887keC27BJ9DDzN6TUJtMkqsA5tMklG
bo6+HZSfgLp8HqPOl4PiENrNRaX7BswTwL/R7Nwyt1gpTj2DC8YJAuJCiXt96ungaI0s2eMr0Gmx
STHT8lDlH1O6uiEWHSBa/m6j+Ivak5WazlO3oGZqMLyJur+KSvWkMPOKVo05CgP+sMm3Oht+Gdr0
IES13j8aW7vTwZ5QyEwKuaBVIFekul9sycHXuKEmIjqMcXIZEJTIMFpF19NI0p2YeNt65eW8WXGV
pwBH0RpgF8ho6QB86bz1rBqaf9qAwkU6/o+fj7sTIAftNEjG67af2ZnSFOcILSa4HZaqfil1/DNz
F473STGde51Y/P6KW9v/FVnORJti5cZVuEvyZVQ6dDvD9peGGNKQKlztMfTO4ZK/KCFpV6Y+WlX5
YdDLJ+Zmf7//A8QLXAU7YNyMhlFtwWVBFh/gzf1nS/C51QJFzaWML+RmH0ID8I5V3WVWeXx/qY3d
Q5EIcgrGF5ji9aQ/r4t2yWaUwa0y8YTiAp5Rh96U/LSpP+E80MR7qOGNGh8CLW5p5G50Ccl1r59O
VqclGibergNjKWMkZNXnIrULbwjRdESVXQmNu7L8FaZpR4ohfZuQZvNwbnHZ4e5Et3epcPCITY3W
au8GuW4cmjLs3ND+65+/HAR7SERES/VmwBcVc1+h7DL6FtYWbJQ7ZdA+1rQewja9WPTac+cfm1GK
6R3pP4UZigLqzYA4HJxckkwiT6UvJ0rm+7rTL9WUummQHSN9Twl6Y4jJekBzROHFkmtmeSR3WPwW
AwmG9q1IrGOhdudR7Y4aylDlPDzEZ2P8auZeWchehq+1IsnuHFN4w0Dfibpbl94rsZrOuRD9XPu3
dJUto3edTUgzJ+hQlw+Z9q0Ns8+TfcaSAnSqeqh16+RI3a//4ezMeuM2mnD9iwhwX245nE27ZEm2
dUPEUcx93/nrz9M6BycezmCIfAgSwEiQnm52V1dXvQvGMv/9zU92Q7ZpfhU7l5Q2DKeMoLDIMAol
vhGyHLOEX2991Js1osSXluXyfH/pUYPLIvu2Fk3CcuyjohFSxFaSPznVeFub+ra26zdR7JDsfqc6
8UusRAdtDI9q0d+XbfBocMPqya5Ii1er8R8aCGht/FnK6QrK6EJ0Z+Mhlv1/f5y9uHOBdoZ57g9I
6Q7RNrS7nR9FoGolEPMo+OfxSloprqflWtjCQRDZYhLsJa+zLArqVBVaM5kUf+FFfUvfQDpfKT5d
CqmUO8BcICILZWiR0cR1WlbNiGQgVbfJ0unFtPRLgWDQnr0eNNZGWnxc5BvCLG7JFgVXVLDAHBMX
ZQNpa2Nl6S7F7j/mtGwAJwFvgqFkpL6Aj46i2KAgyqv1gDmorMHJn1BuvT65C21QnCtEoUo8v+Hd
LYK3npV0JhO02wR+RVTwCjXeGEq3i1VnX8EhsH+P05e+ZD4BouFurtZkXi7uGOojQoqX8uZSF2mI
yNmcGDkmEYEDIOmj0m3X3aQunQMArf9/mMWO6boib/FehqFO3bkL/+mSd/BQ1FB30Woz6UKeK7RF
oJaiTgqgenHm6iwI+9ZCL0f0OAQY36JplFbSTtLu23ain+sjOvLf9VC5a0ga0a5R4NOecaecDo2B
sUe1Jsr6Wx3zWLGa3dTdalH+IUWt5wT5Rur1G7W3X1c20oXlBTpO/AMowV/LLAAKvF/7kcmUhagE
XAKalILi2qfYZXZv6CS9xOXvOkmfG2f4nll6B03HHaLxH0mabqlIvYd68iNU7ZW3z4VPQZpJdUlA
4ZDrF8f7j9wLnWurykce3CkNttyZnm3pLkV2oYqNV2y3rdh3m6pfuXvOt7QAT5NSK8hN8L5eJHyJ
31GFiRGhUp1+p1vvKrF+yv9735BmEmw13oUw1tAxOZ2aEcujL+l6B9zxpRtenBbZQfl7oq908M6/
LMOAhGU/iffrssw/SRpoX1XpPBAJbiPVbln8TSu2HO+rcm1KF1pVogxIzDHFMxVQ2+mcClspB3uu
UMme4gc5rckPu7vR8RE1/OwsCmeF47bRuwpw4/oGPg/zDEzlHnEASrUolp0OnGtWNfo9gkBd6bum
BMxqdlw93aWr5cUL6ylcyR1SE4ZRlj39Xs7VoFcRIymUYzz6AAJ/NMUzjbE6y1b24fmNglkPkqjA
A0Xbb4nFrYscbPjs8MZOHNg+n1qGUfYguXZ3iLIK26w1pZVLA+IGjsAClRWgJYvTRoFdbeaEAcfk
ww4eR/NnEHoQFYW/Tfx+/Ytd2isq4sRM64t+JS8gcpoz6xg/2S0axT8+av/Z6T6z9iZJdhXuqUiy
dT+vD3geStiQVC2I6JBCkOE83SKhlJJ6A4by9OozGl86pKpkvAL8g5/DCw9/N/5KknNhpwiigTgI
mnhYiR/0R+yKjb5NMzNAqilu6MwjbD4KrJK/1+YjbNTrs7uQCqC9gC4/VVpLJ2leHL1qkpyyrJH+
UvA1zp1kn5sRUur1wcx41MU7f6Tibhjb2bBvs6h7GO97/el/+Q0QrsnqBJp1GWvaTLYzNUBGJoxe
hvauH/19mMl7K/L3hpq5s5Ps5NLayVNyW7v0cNQ1gMSFMADlkj6hqFKhRLDYwLpEHbKO486r89yt
0l9t+R5WLzM9zeszvfRpxWbinuB1RK/s9NPmeq0plT+jPFXbm6DJjrX2ppjJLsuLXdF8uz7YhQcK
0EU+KsgW6o9nMDN/zKPRyDQUampro0IVDJTn0R/duXk2q6ds1lDY/lnYFCWCnzCP8znbDvmwVe2/
Vb7AcBicn7oarUTcL8/q06cCMphEWyG1wJFaVoLqKDHMXI+4v+KbvFdcJXiCKIEdxOvgvzfqHVAV
N9XQsT/07ds8fATSrqt++MU9Nmud/Fx2z+99kbnjuDOzvVy2rhY96NPq6+68Y8DicTmgbCSo8Mtk
LhmMvEvwpPNG41MphhfYIbss+LQT69Z3RuRQm9sZsrJkv08UDK9/uQvx9GTsxTYZgqkplYm7Is1F
17TdW31DG/1NacvdCCElSNdAKpdHRBqVKhJ97CUNzbfmsup8OtcYvbo1TS3KDG5UIG/b3xkN1u+F
vLIPLo8I2Bf1ESS6lvm/Vut278Bf9fRw2LMP5+4N89t9j45zhvqHP/5zfU0vhHHW9N/xFnFuiuO6
MWtU0OaUgNZrGzzvQBLOyEXH2+IzpAEx5n9dH/PSXUXVGx9Q1IcUMqlFKG/JzWcYu9xKKrZn2q+s
1I6yn2yM+m9J03aDuTXkGYyLelgZ+NLu1cSLQOhoCrjvaaDRUxgKEmKWnkqmK4N0GksZhtjvdAAc
UKKHlfb0pYmkqYWZ51oR5tK31b7KnuJxdwZtU5u0ialmM3oZu2b6nitvofMdtG2bPsTa2t69UPwi
olD3hPuCrhJgj9PJ5nVvW7mad15fPjpIlgzUIBrlI9S2aXHMxr2fM1kz3Kj9j5pmw15LHibtuLLi
l/YX3xr5e3RDyWMXKz4kWixDQOk8a3yqVWUTNREGydDy3hPVx7FL9+TyxTTR5O7d1JfFD4IopKCO
Vrrmwe5qN4DIl00r2/7SzYZCGp0XfhsN4sXapNimBn5JthQpr+IBlMQdLXUFWO2aMvqFuh+fAWM0
+D88uc7kHZVQCvKeTitGtH9HvwWbAEXwOIFAStGfvmLRepn8Mg4rb9ALlWgxLmxhHvlUeL+uwT/y
JSdSm2gMuLzDftMV2HASPCA6HdThmJs33c/ubwOYXbGX5A8qoUW0I51yXh2ABvJNaHprT89zNi2w
Bi4MEFtk+eT7+ul2lCANSeiMdp6a3Y6Bh7x0V8y4D4R3aS4fIutJhRrVOL9MZ971sJxT+7ZBms3H
IhBR0nJnr6ItxIhnVy41SgUKKy/i5duj5X2lIy5EeiN6y4N2Z47V3UgcxNWtcfM4O8ryQ6C81eBk
YiNzYym7SdPUNWdn5Wa7mG6yN8S7FckT9JNPF6cJVTPlycLiBChOBo0nBwN9uJckzNy8aFysmj1D
SjY2d1Cn1K52UwYrR+IsCaNKiZ4xl5wQvOXVefoT8FunMZRNrWfrOrgHxs05inqykekQrLyiz+cr
BkPMiVoEpxC3k9PBpqBtggq9MS8PPYkimvLdaf6p/BtncpV024BNC10La2idVpi8sthfd+jJd18M
rp0OrmIuH2BCwkyVmy56frUSVxC8a28Iv83W/RxuKNlualZb2qFAEMn3g70tU1dLn2V7Mx8mNcZr
9mcbDxsrcC2VB5aPbm2xyX+pSbiJ7BiGo3KA3LFTw6dyfqza18R57uTU7XS0myvV7YtXWctcnDo2
mDhv8jDdaHO5UaZnJdsG1ja1f+qd7Fak2gYaiIPmBljNYSdQuWa4g/Ad9J8YWblGYqH8hBqP28X0
Dg9t9tiADroexM9iOOtF8BKEc5hIZ2UIXAUyKcrbFkuLN8GEEirB+eSBJaBVjjYEASQzt9fHPG9T
QjbmjqZRT3IC42CxQ1JJ6uJYQg5QVCgF2l+ILoHQcEvwm9TLiuQjRsxkCn6GxsrD68J86U0xY3rj
aGg6i6HzLHEmp7C/xBEVLRBMf935LWm6a23oWXTJGlxJVEAXG/JkwMWGlPOah3vkNF7BFR3BIDdb
7NCgCOf8OZBwtOBYYOktRPhWlvksBoplRiNU1Hu4nuVFcdZJg5wLirmWRuRawW1WmC7CtBsByBba
crL6O2XxDTP1lAEVPiE8NQ7bai1RuLjmf/yORW5fy2PpFBq/w5+B9WLiqSH1Vg79dpIRF5JGfE1n
r1wJeV/YteXCAwIRmb3Ds2sZ86ZGk6s8Mluvr362zbfaObTJq59uJv2bZO/t7p+evJBnTdxGnrFv
fNevtsq4S6o9MG1BELPWilTn70A+CEUVAcylZsRNuQhOTjk7qG1QNBp3Sn2wrIMz3Zo1Mhc/yoM0
8zx0k8CFCknFPGs9zX6oZa+IXPt7od0Ze2tAnGpTfRrDxvFftPR4fb98ve/OVuzfn/eV2v+RVRQ1
HgZ9RNknDr1q3hrZDp+1+ilON/VjPaHLsRurbWxzLu+yOxkMTaNzYm/n4jDnx7u8cRPNRc29lbeh
AgJgcwAA4AzPirUSP75gtWc/lFiFbiCwKviTp+uYxXHqzwrrqEz61mbVQsSiYMy846X4GQdw7u0x
OzoyFoCW4tGf3I6DekydroBqU/9A7s7F3sTt/N91nOzn8ju6WtuqJ4U2pMfE/G3IEBWsQ0ob1bwv
o4oevhfJ9sEeioORokqPYh4pNpYHqrPL/fwAgOhoGc/kABtJ/Wj7mV7ID7QUm/ItqfSnSJZ3wN0S
rE2jLj20kvIXpqdC214VLoXvceJVk3kbdm9x/mqaxzikAGDc69ke7XY3ke5Cqdp24N59+SmQf3fa
U8RGBt+RYKWdiolUNwUZf2HNb2GR7FKtPmopQB6El7mQrm8T81JYUb6yT6AXlAoWIdRw/GAcC5Ur
Q/zKXfNXcFs9G8OuRBuK2/E27g4zWF+odOpBMYG10ZnZDuNGD5B42cDIqNQbpdk43dMR9xM5TtxQ
Qd8q/2SDbw1jF5HN1kdOn/as3Lcf2W5qiU1bh+v5t3nn30nSAxyeeNzUOjooHsUe1diX8W3ZPvr2
DmW09EV5qHbOU1iCMu7e4ar38X5lEc7ee+IoA/gmsxX4xuVZ0StpCLRKb72pK7b5jy5/stFK/BU8
Sj8bTklnYan6l09laWRTPWf2rVIfFX2rp4cKLEj3YLVHw3wPix+ps6uiFm7bpmk8fSzdkuZ1tZfy
7RSomzqnPtAC4Tg64aMKVXtWPPKZWd/BmMYg4T00dlajuQjmBt/AlhiPVvw5DLd59xA4m+wtK3+q
zrBJlGpXBQ+Gj11VQgikFQRi5VHz9yOqf2oQeEX3CYDxLgrW2g2XFgp0BkBUpIh5ly/qjJOsFr6t
DmSDkLGoyHEkg60wIXDz5gMM8cqld2k42mDk2vSjKLctXiJJpimxZOWUrsNxy+VedOZBWBwk1m8t
pi+WrIHfjQv3O2gnaG20v2hKLrJ7p09CaZDT1ish803lh5BrEUq31/fb2iiLiDfi31HReaS8EBJ9
dOduHj8mpV5LVs6ezuxqMiN4qlQwzl/0GRp9QZkKqGL3VsL+d+D+zITRkdK0koy32fzqBI+9IKBz
jSsTpKVxeADksdVrHnLtWsf8UqZIPZcMEZELWC1LRW8Himxs5Ihn87wluAyqfSOhgprbv9L4R9ir
Ho/KwFe8ylE2fvt8fdHPa1loP3DN0JgQrBNi3ek945M0m2Gs8ZgfKlfkbgKlKIj5qv/bBySRhsiq
ASco6m/XR76QMVFYAUqO8SYCPctN1Q1O1scxFVA7Ig1GZFBFXybR8o0JObX4dDyjW+vkXpwsTSZO
Dl+ZCt5iiyVTl5FHxQ3UIexcwzfBChN+ISJXFVqHoo7EEcB+rV3Z3Je+MpUDivYEVNmg1Xu6zpFd
zDIOAUw3+V4an6nkTs2bWGcrfpXbRzuE1SWBocRZTUrWqrIX3sZfIF2AISgEnDngmJNhjlS+ESF2
fDfpH1NRvkEh0Og/DKtam+qF5wC0W0o3OGR+iT+fTrVE+dlOYggAMdB7q84OarUzlBlb6EdBsGsa
VBQt2Knor17fUpe+rzD5IfXEtYBu6SILTxPLGTrHqj2UpjZm/yFU4S2BAQ/fCSZfSjnKhxDKWRlX
pAOLZO1k3EW6gBex2sGY5AWO1PxQf7b6nTLsHeMD61XXn/HMZd2jbCN4fAFWEdeHvxA4hbQV/Sfi
Gf32xRuoHZR6KCg10oM2j+2kH8rhpz9Ga5MUO3Q5SbSQeEzrgme0JILlSZQTRVoihf4+dS8GpcaE
F2wY516vdzu8f3Ym8slq+yi0xfMg2LWj7Zryy/XZXqi9AMTgDNG75dVJSfJ0e6USxBRlQs/PpKwQ
I8+joy5p1N8LsnW7eRZFt95wa0d3R5t3mCF5w5p07Hns4ifgEiE4H2RGy1a84ReFldp66QkmlYZo
oiABVBlkyIi8D82Lroxu5nSF+nt+ik9HXaQZOAbXSSTkSdMyO2BggFwBuur6AZzyXVXmTyvrfH6M
BcsbMAr1ZS6Hr8LwH08lxU6yLExgevrYymNK7Na1sukbGH6pjY/Cpm5wkcIdOSS9WhlaO9tqZJsC
pwLNmR7AUgXJ6MaGaEUfbnZuTFS1YoBX6CZ0anaXl6glC/NrcGU6WzAGkSl0xM15zTX5PM06+RHL
Y5WUURnGRlh7shxgRYkSbmQcZOg8Kr7r/gz+a83L8LzlAY8CaRrsExBNoY4pTvofS171VZtrylR5
lVJskwDQoCl7sdYerUraCvGrUgjzSthcGLpbqJLXDflTm6aHEANJbY2nfOEtL5ifqLyy00X/cBHW
yHuGpA7HyuuNkEJ/4bZ97P1KQffmaJ0FDSBDnscBMtpGvxPOT+IeFXrBJlZ2OP94WfY4ACvq0A22
R7QfTA2g5WPRYfNWuiBZPepE17fOl5j7aZTip4KVRmofVUfqfadLmA22PSlTi/rpGG/h6KGwAWGd
woMQoHdsyJl64NZI0qh2tw3mzk3lJ+EXER3z7i99fui4Muz2deyxUOxu4gAlEKgNonpTh+GNmeAK
qFZHya7XwqsIW2c/nC6XQEvwjliqllc4Sqq9hUpqnnz4ZPMmGncDQtBItArhCrPZzyh3DvyutFvL
iS8cdWrntsxrT0hlLe9N1PA7U9Iq9h1xTCSBQr4lmY1NWe7VDGUHDVvCvNuZzUpIuxTMT0ZebDG8
CDv6pHXlRRMWOmgKCEEUIRwjRrf0Gztj9mSh/CnCjEeFwm99Xt8y5x0u0T0RgFmA/RfUijpTq6W2
7ktPG6COiecAIM/cGXZFlxxkiok6tfQ2mfYJ6hXG68ro52vP6PiHAZMRUOslyaNPirywYpWoLpm7
Zj4YT9Is/DTjTZzcd/4BW719U/a768OeB7fTUcVl/0ekSRuImeaklPQQ+MrdffMPR0QxmmNaJF5n
rcDWL2S/p8MtAhuw4FErNSY5q6ELXMadQsRR8IRHD7dHkpd9JvQ/g4TP7L8J3NL16V7+xl9pCzx2
E2TU6XyrOJ8x0ZaReuXt2sSvarCTk8xLU3sDnzs00i972l7x72SqxiuDi8U8PdrM/o/BF2+sNppi
2IkzG4xuiwJMAX2FTLt3fJrGmUSVhGguPjO+ATdpox/CDM1xLDnzai08XsiQ+SnAwSxIohA1l+VZ
K8DxuG8nIZedbECHd/NbMfdI4+WHIRJW669h1hAK1yBS569ucBIqOu9wpkAHLc1j6bUAapxRBJuD
al/P/8yh41aAMuEJrZR4L+xsnnbiOY2mochXT790aBWIo8YtWmDYDalRvZkqHZtyul7lnsLmTTL/
Wvm855GbCxKZIfrCJCvIkJ2OaJZWUGFRUEAqGHcGeQgEzf3YP4z44ZpT7RojdTA61OGu6O2364Nf
mK3A1lJzIh0+l6zPal/JQAPkHmY/hzLt7kPfRWEpxLd6KKLfY/3P9fEubGVaSnxIgF4woZa9pUxX
00DL7NyTyX7lCWmjoF65wr++0OK4ABeE5oKMLujBM8wFV0Js5+jZSfq4mzTUoGPjPsyNe0h9uyn9
jgrKAUlv6K32mxBnNTP7WzQ21CaLX47ef1ZJMNN6MnXPT0wvcHAHsx8CO/mZGAgRdPNuCp1Xf+h/
dRjDbJoqPhhGX7s2koweAJddFEsBwhvqcx/+fX31zs1BNKTzgezB06ZudyZBFkpx3llDlmNIYiIa
1G9V564sKeNzq1M3FflTo7ebVo6ou6fuaDyB9HMH9a+V33HhOEIdpgZGwokg5ZLEqGGYDZUNqTgJ
1NDcZofQD77VVXRjDv1tnT5OQ+/aCurFY3YnmDgiOEOX2Tdme1vyzrHUZuWrX1waQSElPqAxS2nz
9BTFaIKDvEM9bwo4NpTQ05GMf8pdbSAbQKUN8hm6EnTT4hyqQeEK4cZsUveBvGovd+FOpnH7729Z
PDF9PVRDBfYTWiLk2yOJYxH+bFBXMMP0zvTb24DoHOFQbwereJtLJ0wwZ4gk/BPk3uk6kD4jeZBG
hdciUzZlwU7Ph92AIVApHUTnWjg66T+LwCDb1r6uinwsd7McrH0QkXotjyGNRbapQs3LNBZ3djHC
JZ6nKQf6BJnSuKXVSgk/QWHL+FJzK83enU2ZugZWJognjeNhZZde+gXEVB1VRYHpWIKYgzlV5rEp
EOyTHy1qCgraU0LEf0ITF5mRjY/dgzEG29QK9urBwHfi+g+4dEocSrNUGRRSs6XSkJLpkaElBlEh
pImtwe3HgzPmzdLG5X8eihIO8BUdnecvmuXpVx9qqWxRVco9X5WPlh3uHcTYtSbgFlv5rue1CwRx
qZwIzQpopcsa6FzKsdXG8Gd8XXbTyX6AUnbvWJ+pf9ugTilr8dPQZ/8dMMOoXP+Ggo0P2oOLO5Lr
mnZbq6BVZ8Mt1sf9HFa3NJEy6abLohsnrze50+/jPNv6bXSvScYx6oaVqZ/r04ivCARfSMFA51q+
r4sksPJ+hiopjYrX5Z9xYxx5DuF9Lu1yo6aTyCmbXmwlPWpzskXuSVLkfWfPCIHNhyLKvl/fYBfS
MfjL7Gy4ejSQwA+cfvYczW8pl1EPcZruhiTDQxMHTqL+VZFuahyTEEuzDBTCJnl/fezzzc3QwqJR
CIdwAyxiXDTVhVXOKjAJLpxBIUtxnqwqRKotero+0qUdx3UHvxP1HTzQxDH/463RlFqA0yWtsShs
jughfM+t6TeWyV7X9JLbWna0HeZirYd7eW3/GFY7HZZOXSgnQgMSPExFlaK8ydTkYbDrBPhB7fVO
c+fLwe1g62y3cXd9zueyWWw12ilkoAKjf/acjw01Vo0avbayPVZtecym4hfA/Z3k53+H/XQw2OTx
faKGPxUc2Sjs3dZFfTebiju5afnRFdnL9V90nikKqrwtrnyEcrjbTpcjTptamSIiaDjWN8p063TI
A6W4oVCa7uWC0G6sxLSL3/2PEcW//+O7F0NjmFUJEEetHlCHfZWs9F2q/x58sMtpfB/UZBzW/3Si
/h10WbXrJtBexcw0G9OLoMNH2bSfEpq/U7CXrHLTR9GujcN72wlWpnv5k7PRuatolnJtnM63TxLD
8vsQ/E867s0C2kXT3lUZKJPIxufHvEmyfJeq9aYpC0xJbdeyJk8r38FsfOJe/8Cr5ZtWGCuh90uT
8/QeF8rIHHOai4Tg5UG3jTHxJR+O3WhId0HUh24COtU3n4LSKTdl3uT7OQIqUqBuT9oVVc6x8u9q
uF6OGnhzHXyPAhN7c79oeb4Wb83cmbg5pUfUvj7nWNpMavMIhej6dr2QD34JOtOqEyh7XBhOV9Ou
Eh0jeXr1Dtjj0X4rO7e19wG4WyujuTP8Ksf2wVLQbLxNMLeMadCmofNr5Vecv+1Of8Xi3gqTtoCK
yvsK5taW7+X+aJ59A5ZLAq0KbVkrmrexnj7IQbwWQS4FaFGpgIdLRwM959MFSKzRTqsCK4DKbYp6
nwbG706eaFAGxWPQpcdBc3aDbG/loKFoMX73ZWcXKgepeVM0KGz5Svy4GE/F1YnxtJD0XlaDRyVv
QL+jZFunwO0YLE2AOatZuK8CopdTvqa18zR0dkjTJfyv7DlRGkOFACkUGyvX5Ztw0iPHDDtSsUCe
9rUtS65eNjez0e6cpHnQ7CJcyRUuhUu0CBTKyMI2cykbp8qDpdW2Rm9r1B4x6toVZvfNN4x7PAMP
0jS9NEF+vL7ZRGa/PKh/Drm4kcGLaNZElR99Vc5eHO46JdsEubVFyWSH6tHKkl4oyolyI3xqYdDr
8NQ43WA0vseycRSq8IFxRNTbnRHwlXvlNiShBj1We0lTuLjD/K6xOE6mFBBaOKw99/XzxxaS7XQY
oM+y08/6iq02DZmKc4lnoHmZat3ekuL7vgBEPZjRIdV4fHUZeVn63rXRIS7Dn5PWfaecin8k3b9Q
Uv6uZIrlEe0wv9YrL6lS4O/2/G6l1c7SWhtfgehHbPwYVZBEZbfrp+FHro3wkTMbLKg+3ZUWQDSr
CV/TNNZAKeV0fMb6Lo71fZoNG61MD0ZpPKFqPLrXP/q5mhXUFlHw52bm1jgTkfNxAxyGMRUlgfDj
PpqtdzvO9mbjIIEu251r+cDb7Oln3Le3SjAckk7d9mpwbMJ0BvetN5v4pWwzRGDIqnyl2hyyITjI
47CSL54HZOALsuCa8KH4SsvrzY/mUpUSJfYmbdo3coOqVPIyh9pjmtfQj+XmR/5LUqptmCW/g6n6
ZWrBXxNWS3O0Zu5xdjbFL0EZgWuBnJkk9nTjRmnX6nbJL7EGx6vq7thq6iO6yK7cVZtqTm4a31+5
Rc/OphgSdifXOq8Y7qTTIVXfD/s+t2LPh/vBe8Av6l3Wt7vEjg+ms7bWlyYIQkWQSZE1BGx/Olqs
2nMe9XLsJcpHRgN0rFq6ju9O+9j/NbQrJT1xj5yEHaaGugsXDUMJbMzpYD1S1VVUoXKsqe/6HGAT
17pS0Wyv7/Pz60MMQ4sDxS5mhSXs6TCNMSgG1l+JN1nNTdK2IDmBPMHw1NL+JcdbLVbh+szJfaMo
31bGPrtKGZuOIBMkkvMEXeS+ddjKVTYBQQ01nI/j6TZWk5sxtX5EufJoGNm9DXWF19DtVNgbSWDF
teS+GvtHXqmH0PLpcIbd2nm6+KPo91FGxSSD7Ox0QdQ+C2qpCRMvjdObqHmYAFPIPWqknb2NfYhO
c3fM/epu0h3XkQY3daiETuNTKs+QS6YS5Jq1Ilpz3iYRCwXCjy3OY4379vQ3WU2WhqYk4UAtN9vY
rO8kddzbGl2B0HyaoXRavrzhHY9u/3yLAtVa5e18L1JXRvEMfiMFbS7D0/HzUjF4KpaxN9JgLuZy
K/lPxiCv7MXzlYczIFj4JDMQGbXFKOPkGKU60suWy/eufCltXqHzPYY4u5V9d3a1UdYAx0AUBjQD
NGex7+Ra0kNUCSOsDgu3psucSe/14Ls2ViRQ3tut9dT64cqo58GDQYU4ssGdLpysTtewUPrYKGQr
8nITkHjTCBVMV5ayA8pgt5luubK/kiuJ9TqNIIwIswZkKCT7s6r2lGuRXAQR8biaj6J5K6nls+rP
u8yM7rPeX7kyL4QSwE7kHTxoOM9nDPgGLcPCSP0Y2Lt4kqA0b8q3eKQ9VYO1nThCrVNtHb0OwEgY
7yvfVByB5WTRUhUi+KKdtTQJm1Gf7JLajNEf9L0M0Lruy49yQve6mu9CWwXC3Ox0bb6N1MSdqw4k
ZZesnNOzlzX7SqgNwO9hb53xgOWoz4Nc5jeEU+XWXHiT3X2zU/PBiuwtbj+/Emd8TuqVhPHSqJDn
eIkI/CyDn26stOZfyDV3INQj+DazW43qd8zgvrWh7ZWh/JRl83vv/76+4BdHNUiQcLO1z006i07V
QmJG7DX5b8Ovt1E+vivq+BxnNn6/4wt2yA/hKv3iwkcGE0to4L46p4yFYFAN22eBu9reKanjjf38
bvMQzSQ+rN69WfGv69M8R0JwQQkVW0BXJlye5XUQOglpdwWIh9rtTdI59+g6x+LeQdlBP2pt/zrJ
zX6A4hMkv3uZHEQJh+e8/h/uAPTUFSZv0qblFy2eBUhZZmEbwxHM0HTS5fG5ns1Ps0juJW14DnsZ
K2P9gc3+NirxX6OzZtJ14Q5ifFMg6SnTUhtdRGfVbsiLBrK7OSk3hjFvjOKA9M2udyvf35cljpPI
C5u4g4F0XQstYnKL000uJPxCaUSdN+gyx4lr6LNkXmQpQzI+l8mdgwlkZKb3SqA9KpG9y9TQaztr
y7m8l/3GRYdjJ4VrihoXN4TofbDtefqe2QUZklFaYTGRb8vTAc3BvAwPlJ0eVMSGa605Jp0MLM/e
hnl1FxTO+wyYuOS1eH1fnvOw2ZcWYEtOATrb3GOnp74JUY8PQqH3PddbLZ2esMnzSjQRhVdvEk2H
Jpu/Jb75U6tsUMV9tavN29LeaFXg6QU2G/LfRip/6GqOUr+hbRL+F908r8Smryb78sORnMNBFlYN
3H6nP3OqogztNj/0zMp5rCLjOcqGp0Y1H/pgfAhBLSaDGoBmDz0jV2SMOg1s7WmEuIVT/203MqiU
4pbkEZ/PsnnspfJhiMqXOMvvc6fZ4aqznUa+9qPT+i+SUvyjd77lTlN2q5hIsNggX7NQfzW5c7dS
lzzkakWhitaVHTlrlnoXLnj6o+jZ0zIAzr2cqkJdtTRbrAgEDrQYgBUH1dbA06qu4chHbgvo+Pom
uHDBc83COUENzoF5sshjAhwD8tzmRd4V/0xF8mwSmao6fuE18TTM1kod5LxNI7YctGq8jSDPouJ1
+i1TfUgSKLMYbwTac582f1nO6LVzdyi0HqF+GGhxp+9bKBoBFnbFlL+OrQp7oVJgKCONmrAza7wy
ri/ChYuIqjm/RrBgyDwWixAVfhHbFnYgiSKxfz6SrLyRsnrbVah/9fXWhzxYr5GwLh4/WBJIAFIh
Ea/v07VQpTCtR2xyvCYabqTS/43wNbDL7EefmTVfffrotNlVR/OmtrNd64+bNjS3GV4LQdsdxN9a
osN5rlRTQApBG9CpLXC+krzry6OJX7I8gRRLKeHwY88VgIa8bUIKh5HXTw+yNTzZ9ISd2K83/qTI
t1r6QQXzza7a5r6tfFiUtfM2WQhi1gbsm86BphpI6MgmpWc5r+Pchduwk3yALRH/jQzzqLDgiUca
PCsJnfncFkKXeDAkvpbdOHMMPbKdP61s2k25eiiq79fnd+nUOdAKhNwwQPsl07iKklpBG5kzwNxC
rgbPSObvepa9J11xC9Oby3Iwd9cHvZTq0hv8d9RFJQD79kprijHyoLZjrvWE8PwNSD1/LDeDg+AF
zo5WuRJLL92Bf4652HKxNMeoTyEaMcnpfZRIVHCClQRWnOCzvWJQRhFpLBnP4lJBT76p7IBpKYiX
BKryUbTZxvbzF7+t/9sFRrkKCTs0COHnUWADXLIYqy7UDGBpLhJIn/Aw3Gd5/W2W6u9VPNwPxXyH
SfjNGDg3kl0+9UP1Yijqo6YWm0n7RqfOVQd1h6z9MbPL+1hX79QxvFEU8PD/6VP/v9/pfEmpk9TT
KT096aaRShY9D1KP6T7SbxT7V13fVNaxM/7paMxztYX96/Uxv9xh/v0O52Mubk2tDKSxE2PKORE9
Kh/ywtg7f6dFsZOl/h6MHq4ypZrfpnq4jdKKfnj5EM4vs3I/0lBTU3wefGWXFHDnovsaBYdG/20k
KiJa4xOQ5ZWfe+EeEu1y5ByQQUQrePEp86buEmmiPDBP9d0Ujs+TL93WQ55AyE7t7VzOT7Za2buq
lv/SA+dRQxlHM9wkTXZdMR4crXzR8JnBGkzVtnioPIdWFW2qwum3cqHu66Z4r296ZDFiD+MvjTlf
n8BpDGG5ocTTTgA/J3wJEXE+/cRFPk1T1VIPiP4Paee1HDe2pelX6ah7dMObia5zAaRPMmmSRtQN
gqQoeI8N9/TzgaruFpMM5XRMHBc6ZAlum7X/9RtqhmMkHQn5wq5A8agCPTu2Fn++nDF/vg+f9+R6
85b2Wwe2y32jHGwfJD1rUBNP95DhL/qgBPmGIKhKFXzcaS9PUe46Prz9vOhuzRKPAB9/gIjgsUAO
bjs5vNEAZXAtXsfBfS/GxYAnzxy8EBN/J0IYeGEIL2lcELxnTd3S17q9XRIFEiMBmFTYYvYxGB5H
q340h/ApPrStvBBSv46C9KnX20NmtsqiaDAyMeXurut1n2R5ju9NXj8LVBeiJkk0M3cZCEbXcLed
OGdAqX/6NriaU+CSGQmXksrqpOiYcHRBhu9ECyd3VmUVrqyoX6CtwOTJy60rXtRymDpE7PW+DJWL
UNMPdy0UFdGXV71MPnxuiXtDHglVzm6GoEPI7mNMCy4QaqiYzWMZjFcxua9R7eorwrc9oQB+0uIZ
h58jBVwm7UMpvwzbeq/4+aVGHtw4OntilBZKJS+a0lpXxbYjZQDB5qYfldWobgZtPAPmfFyafy0J
WCu/U1Ig5ZxCcPoQ68KRGDPBBG82wE1wvMnkH7b48efBedL4+GftYS7PDd7Zy+pka9PID+sSFdRo
atDT7HTF8kIii6y8WZVydOuMF6NqX7XEt9S2czSl5LuDjvz7YB+kbpFmKVka2q7ybc0tNHxoegWW
4rk0jZOmx3/dJHUvOx5OG6e4f5W0ujkNCUgLFHw5bh/NpjpmKQjsgPWz7qMrMVNXF4cRL08Y23my
8uXy4EvVGY3GO670YS6jzSVcmPIDMJFAkRP8HC5YkBc+21hVDdeSXq0aer1Geez18i2TjX3p6Ac9
D7YW6oFx1NxZwoG4a6319jYT2qVov6fTQ9HXeA1YB21UHomKEaPqKZ3YdXqLF6O6p/bnFNEivhd4
AyV0Ir/LhfGkauJaTgLPDDJPGxzEGcHaDsaNWpsHPUrdibK8khaF/VT3XiMhalWkpSHIRkjKnTGm
i/nPsNqXSvYg2RKp08pS7cELg5VWlxhBioWCjxhEobXWJDdyXd9WorqZ1WVTbz2pU3cd9OFTMKbH
IsY0Qeu/O925U8enxXJ+wSzRpG7N0YynLWZbT/x6NNkLq34iDv3CkbwJumkvllp1ESGFLqbrOMOg
4k4uMNHJf827/3gd/k/wVlz/+pTNv/6TP78W5VhHQdie/PFfl9FrXTTFz/Y/53/sv3/t4z/0r/Vb
cXjO3po//tJdkfHv01/58Ndy9X/ubvHcPn/4wzJvo3a8EW/1ePvWiLR9vwWeY/7N/9cf/tvb+99y
N5Zvf//1Woi8nf+2ICryv/750fbH33/Nbef/+P2v/+dn8yP+/Zf7lkbT2+nvvz037d9/Sbb17xR0
s3IGm2JQ9rm86d9+/cj5d8KooThjHgitbmb65UXdhn//pdj8Q3MdSFk4AxpzfFBTiPcfGf+OeJge
GPLSGYjjYPpfN/bh+/3P9/y3XGTXBeZRzd9/cYnfNt/ZKIEzIpeBQTBTvk/Hk1CjADU4mF0rhVu/
75dmKXbgZmeOCB+Ppf9chuYkiRyol+x3GOm3PX6cKk7S00jOniTtRYoGVg9XuZJROm50Tl/q5I4k
sP32Ef551t+f7d3i8n9Wo3+uignlnDxIA/sUg0h4NMVXp2YNFCO5aRcvw0Z8c5phb4yjNxv+myZm
V0FY7YS9CEptjdT0EHThNV8Am8Rq9JxY3KuddKVm6nPU0XNzou9CSFf+KN925auiJI9OG9wVGnI7
P/YsALm2OZdd9s7h/fQgKGRxB+NLfeLpKb3mq4NDadPbMemIWKU6PFCrDqsWg5esJSA7xbDIRJ/j
FugdfIFlS4IBZuhEF7rIvZK2EYyou8Bi0RqPlaqvMDUuYh3TIM3Tadx10V6U47IejBs1xtNoNb8G
tebA2AI01maxNhM5o2lxjoB3oqT49ZWIooa/TXeXxsxcT/82NkLdKKbErJq1mVqHtuiv/GKviHql
mfFdmWo3dhH/SGx2A95xkabLjBMRWQfrDovvToe0aJur2nKWkVRu1FSsbPQUDK0LPReXE7qF3t6B
lxw6MwVaM6qniMQ/Gw+NfjQO5KFdhU78JPf5OWrYxxLln8dCHsskhtdGp/DjY0nkPFqpxTdTc9VF
W0XiNZWim5hTAvglDmyLS46FSAcEdKlUu1Qz7brVdrEfHiDXk0qsYTLXq+cCOObjx+lYIhFq9gmd
9UDmSbktExRgJn7ZrNM6wnDb39qh9PTnifexSmW2oW1nk2LWmSBj5MB8fHR5jJ0CT9JmHeXLTLb3
Ymw2annHadpL03GVyMqZY+l7RNnvD/V+RYoO6OkA2jAbP16RypzOeR42a6PnkurdNMlPlpEc6yy+
7cNppYzyU6DciFb1QvIxp/hGS529NmlbqUjvzSg6+nW7KZoRBW52a3fFVRul1yixPKuAhO7Ht05m
bJ3iIhn1tYHmtreJ6w6cvSKND0lrxK5uJIvOEN/8qHr989uEYHTyyeang9WBJ8jMQeJfH5/OyHIr
TROpXne2xHmDM76bq9P3UdMfc2W0tr3wLyK/DhY43KXLXne2qd3bq9C0pUVbFxd9dpSGfRHJ2nWo
d4GrxM5S9cPQC6dqO9KpJ59M/+5PUXQRpzGkB8JuSFAK4k2OU2wo55qXK8J327q0ZsrVjzYIQxcC
3za3A1x2c3FrD/aT2TWpm9e+vazr/IDj1wWwIOPZuQsdg3Q5rbcwrQ8Og9XuC7NOwSej9aTY37vR
fkv9YuMPOK7XRrUKNaiUhoOzVnRb5JPl+jkZCVnzHE+asYQ0P3lmTDErC7QAtvlghNWiVJKFbnJy
NFfs+D8FfOXQSj3hE1UNDPk9kcxm0eWNhCIMZn/cPSe0kDytve2tDItrixCRSsM8KiAxcIVb4HdZ
WidZcpmbKqFiDexYMVzbfRN6EAxfjc4mR3DigFr4vSvZOkcEHCm7AlPxAYY8PwkbnKRsK/oRi/hb
G13IXY+SG58C3SlSt1Iehlj6XsTOZWMWu5xOk1vPa1o6lPd9uFTN/scwuGbpH81aWzWp41Vaei8M
YSxjK7tKrs2wKJdRyZViq268pMRnWU6M0oUcRgLdWpGOeoWInPYYgyHpIYvEqqt0AQL3SOwz0Rqu
3nUEygJLak1446f5gynZC7/IbBpoOKK2V2qfDQsdSZg39BVFNI7gcVzuW99xvN4qtkNZVeAXJq2v
8j6XHmlNqSsQwSWG15eSmude7OSbkbg2N5OTlyAYmkXlSwy0d6HKOGJtXhTPQ+e8JplzWRDJ7vhi
qajJalCVq9CcAs+2llr0qJnD7VT4NaduiJTz8BprqMC9Wt0qknKGSvV+sDtdUQwaCRBf3iPmTtaw
IhN22mUNlNbKBzfo87ekN3dahINjkTJFUh1q8m05yFu5mum+Y3Sbp2FK1CXacMsql1UYbIrZMUkk
ulePxTfFIohzCgkdlhyMb/PLLGWBh3OhDbmxELZ8nAZx7UuEPAjdfmoaKDWIRC8C6jO3yHEp0dKn
IRYrIwuw9ZO7YhF0fBc58vd5q4J5aA7CvPBZDfvGbRq2FbnzS3egD9JrxcaK4qdcajFmq15VCS51
XvSXnJ/eRNyTT0Q3rJVUzka80zGdjko0bdDh/nQmA6XdsElKt9ZvhWluytyLEv9KGTbc60ZynENi
dpdQRp6MzAln1bQprACv1wLv4xqPPydNX6covk0iJl4U3AoDN7axxGXPtSQlI/REXfds01Mz2V5J
v9XNanF/ZhX9CMv92pTATZCKkR1IQX1yNB0DeTCmJq3XlV4+Zv14m8AKr/CDazDsixNY+EY/bSRh
k0Jtu6pz2Sd4YtscHK3e2AVxRA/VNjaVSN/+fGcndo//3Bnu3fTw+c+nlI8eKURN7V+vBZ4Otd24
RY213NYQiUaXwQCJafyVQS3Qyak3TIrqWc42qkOGJhTQrM5HfG0JNNDTyyFvN52WXTmJ+c0Hk+cb
Jwslt0tvClLJk7tvQnf8ZZOYJgtngukfMve0OZtBeGIS8uuZIPbgxzE7hbAlf9yyZK2olbIt67WK
TwG4hLyhLzWAQyW1C161lqZx1WJ24VMkuYRS4qiF2azkfKN9HnjCZgyG3Tl04vM2CmIt47oMTkL/
/OSe/Kkx2lT2y/WUW9eGQEZUpvox4PCjT3hD+uUZ8OikL/L+EsxZwwZBG1qm8w5s/1bZKk4lZa0z
1ag/i9dC1yK30Szyz6UboZq7VEvu/VK51BPFc7T8DAz9xXDn2oAxEJaB6U/PPnAj43SIegaVNG5a
s7uX+AaOGV/ofUi7QB/yMzXYV58c9TxfHFxOAZQ7qcGMXrKdKqn45Fb51mCPJzfhdR33ywTK9tIx
hBcP1oGCIZ3VqocpXTfatGBDf2sV/oEsOVM3ffkGSM3h4Gepnwl0ZmV3FoR/qqZmJ+cHKaMyzC3a
ks4hDsczB9wTnvo/31qnf/NOxOeyHwc8aQtm6/t5vS4N+SlxxDLuiwuNlYQwgh+Tkd1aSvrY99mj
nYUv7RBtysA/Z//+6SjFwgbbam5ZzW51n9SwilLV01BL1Tqh30AhQ3xwJ7ofCZyMolQ8zWwF1AZ1
W5n6MbbSDRr2ByvOn3OpSxY0JSy8kmII2wMn2VHelkoJdblTjomdPuoAwarhxDud3kMQFLJbj5fm
VKOvTdtrDWuU9RCkqzbSWChTCcspnDldm8/+5+Xy63HmEOhsGjTgP53qTSGVdh6EzKpSP1ohG9mQ
K8dKMxdNd9ETnOIWPV7Oehm+6rK4pja4M0eGvI8fZDgdCqX6BxX7AIr9DjTMtcBJrQBrGNmJaoB6
fuKcWb4WG3XvVJw+4tsWorXhNNeVr27jpHjq28odJG7SjNozr2IeU6fXJXVv7hmyxH7iWIymFMCx
NKp1igWVWhU0C7szl/jiKGdi2wxOBExFA+CkDArMWGDx21drOZEOdqFAl2m73KtC3IkbM9+KiOmc
Zuecqk/0Fr+m02/XPQWSAyfMBza2ah3kyXOASQjZvMWj3fmtZ0wXbTci8ZblkAxf5SqKxWttGocm
glNikZMJ015bmQWgaB9GV53WOF6hI04vqhQ2AvmLZKHMJgsSrDG43TH2YXCKY48ddCtlwffGil+j
gJh0XcdJzvSv8GB4UFtKv9Kzi/EmUezAU4bmssrY1/xiXOlh+vTnYX4KzM1TmVBFQrho9IDOncAH
Y6PkhOoKprLEHE2Hy16rDkYc3vz5Ml8N3d8vc9LPTYQITVN01Rpo5jbL4wqF3XGYHkSXLiPMfs3R
JDNRYIjz5+t+Na5+v672cbksUGFFlLtMma67zgGecN7qRh/lS7z182EV2vWZF/rluvG+/1tzQB2N
ko+X7MHVQz1tqnVRJKxkza5ow7t+5IRrr5V9HghOu/lVU3eXgVl8G3ptnSTlprMTDHGM4PbPz39C
mfk1wE0KEbiDtEv498ndDFHUyyUDPEPvKboAA+ORari/rMH5XGGPa5H5e8ksSfH0Kgi01tRQslFN
j9qAhzMrW5tw/G2n/K2M61VC4sc8/cumOVM5f7XK/H6nJztb0UaDGgZytR7tzgMuxg85vTjzNr4a
hvAeeBFsnwZci49vIzcFmd6lVa47nbCiEoORVgYxSKpD2uY3pmTetrW/ITpzr/XaW2hwrBkRec0C
x9K+rOJgWVbkLodm5vomruyDvtD06mjU03FsmMh1qB+mSn/MCN5kp3qdJ1Ilx/tav/7zk5zQwn59
VyoglEfEuXHaOMFq4mEExRgyvmsJYaRKHw2pXEFOWIWBcpFN1UZI4Wve4NE11cSlj99Hp0b4rQHs
4Gt2oZk1uIF65v3+QohPtgowSEeH+sStIY/8+IKLiKGYlHm51kteVp+ZV2EAXj30jeVJjUUS5Hhh
W4WKE810LWkla0Az4K7CYRSe68+4juRlPTkrg8QAVcdMMa9IfQ1DbcKPYJV0MkfgDu/+UAcOUAqQ
4sEqH4KGfF85ruiF152HI+V3STTHPMY2p6/5fwNd3kaqvJA7cJOhHUjF0gJczPRnq4yeEQK9xmq+
1FR/06vAGu2uqpXvSGFizjX8conI1n3PDNRpfAXpMhXF1koy+tdS6RIvuCpqkwR4ufdC1INmNwEi
xeXBjIG8ErRR6XSZBqO6yiR7H2OX37ENLGgNJisDJ0dLyfd5lKmL3neKtdN2K0lkT75o16XI78KY
vlti0HJrTd5kVcT9Jqvk62koL2UTdK5Lt0PXb9SuOpa6w/SuKY70cJEOxKaW6crA6Cfy1QuNFITa
4pUWFQwaSVNJHm1+BoaxnN0Mw7r6gWtQkscHKPqHODdfLKVcybPnMktWKoW3eR9ygmCRxtT+WzaZ
HaRrHjAy+evECL1k6iCKlJbYsg55uPKrqzQG8ul6lHtyj2X/5CtujaTajPiZJjoA9Ns+LX76k3bF
poB8TX2xDClYjFW38tMSipzo8Q1/UCZHdTOregoi0gsDM4Nanxwk2dq3fVPijRc6OM6r7qRZe5rD
uqtX9iGju9D40kvQmS9Dn8r4aM8ZIwwKDGKfEh4+qfOf0KEOs61f1CQHDQ0P2KYXq9/SyiLYCoB8
mSXdU2V0jheZxaKxaMqHPxQ9rjw7jA8KIehntqyTNvv71LYhfeGLzCIFpH+yV5IJW/kNHJN1pKPW
LNTlGEuUexl2fNOt0sTXctZdauIBXPhoG/H1c4t5m+Ewhc6sMfOFTiYzVDEUdxaSFsq/kxXZj3PN
yeSxXBdKFHmZZe05Bu6L+qasjb0vYH51T0XReFji70qc7KXh25k7mJeL0zsASJntZan5WTs+Lic0
pgcpDiuMF3vjJrTj74UdYD+u3ykd2srcXyWRfatF5Y++zc+ctPQvznXQkyDAE/mKOdQp8Vavw3RM
gEzXxVSpxL5yfAZkql3RydeyGJ4CrfxZlJpbq83PKII6UDn7dCYDN88jdnoujAL9SW3aZG12iYMe
38APVO9rt9CD27Ezf8ZymiwGo74tjEzFa6ZY+Y1yn6rVhTKqWH6n4qctlUd5SrW9b2q3vtzVO70x
a1JTzQXO7Rd1BbSKxe6WgbSOZCJNVH/ZdqgCqng28hizlUHcgj2jome+zFdvBwcTKkccqljsTwbp
aGfJ6DhBiR1jdgEL7UctS16nIYSJm+K7WdXfMqM6qga9wHH6NgXmTsL4xA0z4r/20aBFXpSGLykv
7cxJ4qsbQ36FWgV8gH7G/PPfwBC9rzQLQUKxztTMM1JORaU4xHBpBvmKCIfxzIv4on6GADtvwFC0
QXBPNjytKUvRFwPRa4G9nci7qitzReb0uTbfXKedzgS21JnmPmtHT/VGbehUIq67Yk3UlBeIaF8o
yX0Sx8ckkXZZE9xPU3cpNMygkkm/zMjTqNW9npzd4b+akYQgU+Ai07Q/eSbmSZw62iAX67KGYO6j
AKmH+hqKptFk12OYX4/FuOzqlmU77s6A5V8BXSQw07udj+QoG06+bWLXNo0BpVjHDflbYTDsVbM4
VEa27BTlqtChkDnpz1zKjrrfn7n4F6UjKhiaqRCQ+QqnOkkx0jkabKdcp4Z5TY4F2lmRzR2JfWlB
edato1aZxziUz9mFfvXGYUzAlTQVRB3vR9jfBrTR03+RdKVcW0Hs4dz6EKWQDTGsMSNtrRdF55aV
sjRGLPLqJHn88zx/Z5GejDu6gSTJoa6gTfHJeINSBfvpsFw7vfEACGa6UTleAX9edzX9Ar0xXqB1
3JvN0Qm+BarYNHDDjAlTU4NO3iB1Ef2sm7EcLK+1XhtTxtE2bdRFp6UPvV+ly6Garh2zNzxtU4aO
umo0cghixdhWpaqu7K55snQKMj2EVGhYLyGIuwvAlLlG7HuTqXpRqTxmQ05l8qOsp4fBdzYEVKzI
dn9WmvpoJcaLk7RPpWzEXmuPP4+qJbE4XWkJkRYR+hG3zDCEwV6bSqKYjR3ULi8JHrB3nbgPLH0r
y4tyWLeTSbHXFaU3R6vR3eOG8sFZaEI8dq3/w5C1ZTSaA9bY1fHPX0H7YvAh7iRib0Zf0B6drLZG
qpulM/gsalagAK21D02lS6uwCWu3sxHvlCn+63G2mhJ/Da1NxXbH2MYl5jCK1Dy1AHYunJm9XOKv
ZNfS1mhLOquy8VJPON6Qd3ep0skNWvYTWQjOBr1zFRkkZFvJFeel56GcS9lSbVc2LZ5IfwlGAool
qG6YLYw4p5Hzw5BQWssT1lmbtq9OO7PGkpRXEM/Z0Ojjoo4nRxQm+CGutSh7EfjKJ3qMBK6+p/OU
LCDXHIYqOsj6+L20ExkMzLwtZf8irOntageYeaPXZJl0Zqv5oqPybkkz1yezEuY0pz1NB0OtJ4P1
KLOoeBvtIAYGuk95PscbE0atv1R9kHuKkYWuymjMe8IYSK5vltno/5wS7dLIioeup6M93oX8Oh5/
x1hXVniBZoT08CrlxF6rTf80yXq667r2iTRtFCMPiE3L2e7fWfx5sH0BYMzVHhmnILxws08XHDg8
QWUJPQfdbdeZISQvKgr84CbLS+ooXiV9/GimReV2vHMl5RQd4pswk00e21R7iPRs8gAVzrzsLxZ/
dM5UoQ5vGx7P6dmdYJ+qdew+XwtwtlT1IdlTUOCkgshHYfDL26CAKDDOgY/nYKTPsLtG6hjp8XR1
yBBkJH4cgHC5CIjvomJt71LyDNxmHJeKvOvJ6FJCzh2tuW0q4yIztPt2Bgbs/kxT6ROQdXIDJ8hF
BehIXnxarOtE7CJEV2Uo3GZg8c98KOfGFj/u/21p8/GSp51Mu0PRYFUJBbDTXcawmZKcDbdozhTa
7+G1H7aY+Tp460M258sSKvvx3QZyZgot5t22frW1dZasAfcHRRY7QxqWGUaAtj882r1xF7fjQxbF
z22nb4ibXMTVGjOI5ZQW99hpkC172+nZ05np8OWbV1HmwLFSORCcnEHUyRamrcRUXqm0syXzAuHF
TFFZN2GGdZi0lCNp2TnO9VS7kRJvWAoWNU6FYxrsw6RY6c1FBo3baV7O3Nin0nN+b9RgqmUpHFHe
yUq/FQZl2rWwLYJiXZXSLhfaTdlaqykyMbWrtrpGsli9G3PCJ5vormqrrdPET0VzM5jJfQ0ieuZu
5q/06Sv+djcnrymWJDx76NesgwjqgEMhbA6XAOjL0N8Vo7nQTO0epOAa2uIORvAqjIoNIpt1dUaw
9WmrnN8K/HgoYbSm6HWfjKbcGqYe0SMkppdwVF3RaJtWWRbBIVVK15boakN4+PPDz8/26dl/u+Zc
vP/2JVolz6y+s/J15XReZ6uu2YlFb5AOIon/z0udTBZ0FBXYlZ1jOpTTgOIs4LdwbW7Vsw2wmfv7
xVOhemd3w7Hj1I9T00VZmZBg1tPA7jUQsB3Xw65uobdWz1qkXOnFdOmzB2XJTBGXsuo1qsZ9IpF3
55ugXtmT3AU/BstYadMTxTVSouBO6sZ901bnDqQnWRegJvN3n8ETlhHcsu2TRkZWU+hBOszXEEk2
A/7mA1pcKUE/0eCHwSLSYyDf4Y0RSmurs7Zl6C9HIoiUTPXKNn+ftmnoX8d590g0q8acGg2YZBOz
Pu1Dwr2lGMNKf6kJgDYhzuy6X64yv93+ybC1+qQj0YUhZBr0DoGbG89MlD0+S5tcTpZBe04k/sUF
ZwIldC/AnTnI6OOYDeNIzpuCr9vhtgqda9moqwTRUcSJeRyaFSr4M0P3c2ExF8YQT1hL50OsdbKH
6YXZx63FJUkOXzlD7/q+TeO4wDG5WoeN6ZWTuerU7NomWKbv+tuosC+sZFjW3cukjcs/T9ovFwq2
HF2bcy4+8QjikT5kGvv5uhil3UzILm39UPvNrtS0CyjSi4wGSZGctTKcX+ynxYK+OR1TlDT26bRq
IKtBauNLRyMHVtPMlqTKKYG4mLATKrRikc7nDQzaRt+LRLj981N/Vcn8/hFO2SkFLvl51LKdUbXv
y4pTVwUKn+SH1i+3QrUU15lRBtladI6MOc/aKZvNn+/h66H33+PgdKqSACzVWR8yDvqKTMqrMH6y
iXNRhnpVqeDPQ/u/Uti+rw08M2sCCIoNM+cENxgmIxlK7DPXUj4u09Zf+szjoM49gOAzddoXW4HB
1IBRDTRmc3L+OK0CldyxKebZKjxXZfI3dYExeZMsE8k61235ogCA/03jdubC4OJ0su3oQG5y67Pk
jSR3hzpepnVL9rhqkJdYbrWKiqrKlkIikzwfXUnPLqoQG5MgHVG1WMe0q8+gVOdu6GRzEnqp9/LA
3jv7HkWpSZHWrOAI3/55/Hw9hg2gMPrV8BJO/ShT2KZmNDCFuoQwYAf5McKsmLCe5BBZmGVThrg2
PRRbLb5N2UGt8mVDK+zMXXwxkWe1DWq92SLFOM1eg2dpZv7IoTTosIiNIJ3bozvLvsbQw6Rul6A1
GGHfB3q/yZ343OXB/j6vJPQy7dmsjjhFwMGPY60DVCFUHFRgaDIeWIXqnBdXg0SPrzUEhxQIVNC4
lbWW4WeJg7vbWeqmoRgrK2MT6NWdpB190j1X/dg9KqVhL+qGPnypaHvkLPosVZkWmPXOutxtb6pX
bWVfqZO/kBOsXviVHgoOje1shK8hNPSY4b2UBtiEEmbsVMUmkY1V4TiNNxMi2/GYE3Eva2m+KjSy
4Yz6CtbafRgO1Nb2ItXiQynUtdXq+0jzbxB1gbOz8ZbKrqmyaInR66XtJ7abJ/oO+JF2VU2dUUd3
egYnOSzDQ6bLz6SaPgxhEa5JnQB9CrStOcgvBAYPdLTWY1FDjxP2Vi6bQyHUB3+Eni9G+zhCBl6W
cn7R9+PgYXmqrYPhMo3z8TJpwsupb8t9GMyuGmm4443/qPsYcn54zDQ8JKRRw6BTmPJlOg1v5lpR
4+84t4c3XXWTGskcvfJmma2zYk1HTh/V61BKX20jms+w5ADpUOrrvCc0XUMr1OnL3M+eLSK2Wgkg
zRqKeFXX2nUZ6vZCS+uXalDURRWSDyoqe2fUJOc0inSVScVj5A9MeRy3cA8KFiZmtRwFFkPhG6sx
eax6/QXhxlFTAsKJtfhpGHoPYpbiNZyuXWdsfqLobJvck5RFrDij26X64Pn80IPc7rgcefDMr5aD
cN5aYfysxK0l2UuRzBDd0HZkMJP/Mg36sitMyO5FRDKKP2zENGw63XxplQe/4r7bJF37A2d1YTuH
yIcTEk3d6JU9Hr8pJEbGwEvee1DRfvrSMFw2mvziZOZ9zPkrH/WdkIq3MvEPBLE9p371Im2Usbuu
W2kRFeZ3K4qewv4upB3oGjmXCyL2M8vCESOxdpavbIWVMFa4rN7wX/HQ3MWmcRcV/EFOQnzRW1Tp
/sGIMn1Rlt2TUtKPE1E9kgENo3pMjB0LMLRy6BBaSfur5Bs5PrRHTatZYfUEbgUexWMCxyCbfNrF
GKQj4qQDGejhLVk8eAVdtCZxFXagILB2lO3Qy42bFa2+k0HhIOiSNddeJ3Xyygk5XmUK46XKoH7J
ncISGz35hnIhNxEk3brBAyyFe93QFG+ZLeFsiwXrWLbD13LWEHSp4UmVfmVmcFCIdcn7esGfNdeg
6+wCKx2FHyYe/i2aA5UM8gz8Iyl/NKW4dsukf2hzcU2i3FIek7s8ks2lNeVIthn+GHC0rpGlPZ53
/kXR2sdeG24J8DuOuvnkHEQ3EDXHgDKc0IsLFEq9ZRCIl7/mFgiSZPkvjtziap285nmxM6swgXpB
2OCUN/eFqa1b41Wk2VKjy6VUGX1/zCvemYeaTxM+yMGCRDMrOJLXsM4FKBCMX6Xtv0H/hRBcZYpn
1jdd8K2EZI8/3bAxAnsH7n4fNbd6myAisWwvzEeUGSlDYMiSo0QKg9nCbgRwOXCmgTeQkq9ZJ+FV
odg7y7I2ZScjT49y7GjrfIHB0+DlvrgW9aE2s8CDkUGuFEFyrOKbMhsZllDK7EyzV1Pa86pj2+Up
x8tKAtRzZB88G8KJbFtImnXJ7etrNSaToLvTNqaoNC8TzT6wm6WVXIgsfU6HPsAQnKyGZFpjT46Z
k5UpKyvNbojyHeB8E2lgK3j/bUM7uSh6JrHidNdyrJqEIkmH3mAIVW9Dp2C3CyV/qNgA0FESeTMv
HmqQPBcsoH4wkjdTPvK/jxLLpyupdQfzU3uhRbhRItZirX7qsFlUXui9X5mjtDT10tmqvvKgtUNy
2TtLq5LvCrtJVyUABYG5r7Vj32YAW5x2NFaYkQ+Dbot4zYake4fju760YI0RI45xfgkh1G2a7rqM
GmeVjNFmKPEhaC2VCPV2Xq0cHOIINrJCUDGj7lYduaAlYX44AjoXXRJBXJhXmWHQK9cs8oFhzyHQ
oMkeRuvWsu+bavy/1J1Hc9zmuq3/yq0zhy9yGOwz6AY6MweZmqBoSkTO+fv15wHta5Ktlnp7n9Gt
cqksMaCRvvC+az1rcEFuM7f1lksxnPj6YCFVcbgkKNdeVGWxF1Y3ESo7XkbQClR4zbztyUsQBIYb
N7WHlGVYD5lS8MvhqEqdruKKgIykFhUEu4b9ctEqCkUZR95JkT4ssDpGC2bokKJim1xMWSJ5SWo5
jBuBfdU5lb8YBC+4j0pi4SehOrvpqpVJw2eZxtHoVdqg0lyJL4g0qHe2ry3janoVBOGumwzdSDYZ
YmOr6DZazfpWSynTj8WbRa2dBk7/SB7b10JKyYxFrK0ZE2TOgfay2ngtj1/A9QuD/CULuofS5DtS
xiI14+XTyu+W49rjbIGSx6uCaCLNGS/KXDEXTVA/lL6MvjePiJMja2HV6PPr5najeZHEzXWjTBdx
ER9UOEaykt84xkTcicNwVatgOYvpAjSq7ZlS6AGkJWjUtNwALwguiQhNZYPlqnkuyLXwcppvtL5u
pUR/LGkMbGIt9JK+/C47zEi9woBMPmqpdOR5q+p2DifrffUm6njIA+ZKls7RqyUhswm1khEGsMAy
yejTt8kz5hzSPoWmrBQtvjB7ne2RnaQbbBGLoZRATzjK11Eb7X3UNjzTL6j0ww2oCokVJ+Ttzmmm
NRqaP3pr7JdDWvfkxvvadojEHufNdDAnm8lRprpvyyu62iip6/omDtuVNuOi0owPYyfWYeCH2J4/
TBORO0ptfw+zaKtBg6RVs8D1Os+wXiBNbm48FrZ0bQ7N0raraQEllxBgIJWJScuk1uSnLPcFXhhp
dC0zuTIrXokuLW/kBibwpMliKYbmS93Wj62ebaIgP/Q+pIKIUaQpQLwNzX3QsLhKSKyZJh84jLHJ
soi3SfTRqvbBkDvkeAP1eAWH1i1lAz5NT8d0ncmgXiMReblgYEXIdPCl9GAZmbwT3V7Jwwlul77N
6Xcujdz5bqbh0uZGYGYqXL9FmFNP/X0YZA5yTrI4NSZqPTNXcjouFJbCs2hWX+p5iSicFJMlxMBX
JxvvUuFDpJuyaDkyn+uA4thqa8uQrdoy6UaCJktlHWGD9WqrPAhlnkZMsu59UX/P2KAvB6213fHV
KltSFrJZfuYnyUaPeO+sKt3h1xIh97qLttLEJGYpAuwrVBtTpE91+ZI2ibT0owL0iTrulRQI7NxM
Kfr0WrdxhDPm/q4OKcyHEnSqCJq9YVeN54QsrUO1Z5Vh3phRppFCmn5zqr6kvha+Gkberzp53zK3
ufBUro244e20UtVNcL8jvSAN2hy7nW/Er2OjD0tffjVKM7xM8+yila0lpJmljM15K7qI1iaFnzgt
lcXQmh1qPMft47eupw5uBc4E5WaWXd0lzcXOTMFiIBVdiDxV3NEBAaqxDbD7XRGP5WWUofgSDfwL
RFzXXeG3G5sFbysSh8Er30fo38B15RcmCX1qY71qjn9XkhYCyfKbPDTmAucnpc1wJFjC3Dl1shuy
fqcag7MIAukBcUuM7Qw5J+UjIAvX9UbWr8v+VbJu/HifweoQrhEssAio3WIsrqvyPve/TIyp2jeN
19J32oVWPE7OVTbcBeYfImlI0pgWcfmigsK3VFKraSyW8M3B/yyCmJ7z8NWPDrgpTW10c4FvXFie
EoDL7vLtlLfbyAq3gWmtU3kbN80F5lCilGrUa/aeWf5yHHD0sZMpHGvfqOpBGvOrUX1IRHmVqu3O
9KVtGCXr1Oy2mOOvgpShrkUtg4plvBmTgeZsuIr1mKaIeqFo4YWSKpsmLg6SIq01HjbEIPQK1a0i
XXd96FETWFvsuqgssjG2dqk6bXNlIWJ5VyrOvimmHelpOHJfmU7ZtkorvbZciRnVbgdWhaOnR8mq
JKVSMoRXF/g7/WCfafGGBR0aJvMu6jF352BgWedQUtr4pFn5mr7q+nnYW6mKsUmm8OAHzX3r3Fld
9Sr1PsYw7Sowgru2FxdK4bDz85eaBSNJpDu9Cu8SK7605Gze9niTP4A6QmWRGRfkWt/Sfji0sJQX
EjkEQlIfNOBKXa1+c9r2icisO5Y2F7iEy7650EJ/m4UpIrpk6UTdrW5We3QMq1BXLyOjWJbBtuUl
M5Lgpjeaja2xIzbt20SrLggr+j1vs61ll7tA959Enf2e8rIqWfAg2doXGcuz+pA1F4lGywfnUTGN
Oz8kko45k8yyRzxYO1ke7pEhWQw8Oui/bSqsV8eXt7WhratE3PiFtGmbjlHTWJhTwWhkLxObwjN9
ET9SX0oZjnCseZ1qX06OcKcouJi6EJhYeEPdmqnMR5J3NRZstwc4tJK00rJxQWbjOgm1pa+XXp9h
EwKIWDEWjiai6tTaVxnNKoDzwP2REuXLGoukaoH8ctJlbTBmVulS1r8b6q4wqiUinC1yBnq/8SYV
0lqp+S5Wn3qrrxxdeiAdmfABD18I8rPZT8dgbWveoKhI0ap9UjL3Oml+F9r6dV9alyLzKuRJXSht
h6FE2Git0lTsAJdAv5/udYeG1bj2ndLLOnmhWqjtMJv6RM3Y5h9Bla/lcdxVfPSM4IdGSrYhHt4W
9VxSwGeKMChaEkCzHBKH5RoSH3IIlnpvMox2y5xJIy2CXW1ZK99uti0TQk0jQifQriNkJMpXSm1d
Kkq8M2FZqFq+jcEA1ckW0+TOCZVVI9UbOn5r38pvNc26F+ysa8PZDo20sSeOyGqsDQJmO7T2euwN
2KW1PN3k0XRlliwlmWzRmRDhrMjU2zGbMIr5zJEVweBT1G7NpNuYdbwslXxjNNpqwlZdTlQ+lNDt
+l3nbLquXdrYvXzav7b0LAt4eDO6CCoA9eJ6MFYIh70Y/K1jZQjUVRctqTtQkrJrdWPGFVG/sScf
7HDexkrEPOsuXcR1hrJpaYRiV9dsbMgHoymE8Vlycc4u+v4lZHGQcFwutBcB55CRn7QS+9ryqRmo
FduEYpM6ZBABRGPumt+yUokvGX3VNePYlYbsEOtPDS+7z02PZJUldrAhj2VpU6hIfOEVfKIscqXw
IkyHJTv2hRo8TbbiZtbGasx1XQ6rkuWzr8GMb6VlpqTLQr1NZ2xc10hbO4J3rmaPfu+vOz9d9i1q
in7aZemEpoXscJ1xg8aCTq6yaktLwvcWaYxvmgWqqLRVUtmLmAjmhuEsiCIX+kEY3xtFsBJLLRa7
HiOnZMpe1Xk+XqE2X8eJ4yqCKx8lbl6qbGKrhQ/YSfKpHE3qM1I2LydZvc4qrpm1Rr73lGX1tbyK
J1o68iUDDTWf1q0zgYzI8Lpc3fKLwZIkLqZOljsQV4qGjRpLtJAKeZCtMa5oEZ/ERmHnoyKXFRcH
ots5+d7GTONwrJJJT6pM2jjJsgYl1frkohTKJiIy1pbSVcdDISoXJxe8dHWpoz0FXee/TFo7Pw9M
d9T18Jj7062SP9ujArrG7QMMwr4E1GHfaw4f1XHlNxDGLY7ylK1qDyQz+ZZ14SqajE2dsyAqqLpo
iStH2SocSzfJtKVssQHl1NDWLnIyFJxWdyugB2lSejwFa7nMZ6OfZyFpF3rrBlq0Ah+8tEcAWg2J
n3K38Mf6Nm1AKPcEwDeJ7IYZ2ADkt0kVHci7vYkqda1C0en0fm0k0b2SiQ0JD9vWZNdQjk/CNq8G
ZLNRCyV6iOfHYCUh2m90lrYRWl95XSnySpZLOtkYlzsmPNqefhuta8VaDJONJiJ3lYk1Eudnws1M
RbqB472oAFVYldeJbEkYsZvqCQsrYA2Ov5wHUFaZB6WXlrrCaOkkAB983AmI9ZGR+8lBVIEHF3E1
WhrInRXZPDvZ/z7a3S1PJysLezX5iquPpcdS0c1IKuw7GLOW4QWM615JeqDUmzeG9IQZbQdPdFOq
1rapxaEhVC+j9RZ0jPf6zIeYll2PFw0AY74yYyoZolqpYYX4Pdn1dXE3jOy6kkTG8pIuxWS/QmS/
l+LxkiLyvipkGEVzhsO40QDyTtXXMrQvk25wQyrtge9vYznfpLm98iP0yQOIbPUmFDAWCCcthOcM
6UUlh3tSF/fsca7jRtnadrbp29cM6VHZZ1dSYtyw0N1GlKP7PvLKhLeiyzd+A4qwXPmsMRKr2qfJ
tC1j+dJ8iavhUuayBcyFQ4kuhIaSb4VXbLJlZ2SxNK3CK4AsC7/34uCC2v4fTTXcixZOMCa+vBnW
nZ56WkOOgS3WBAKio+6XPjOVEgco326lqVsM7Oi7rln3WuSpbbFq23IVYxPViuEynti3x0N329Rl
vWqGuty9/1Encrmz5eSuV4pqhemw2UVOSL9x/r/3v4ZhNlLI/9mX375w9CNvv2bKxV+/cFLlAT3Z
339/+/L7z5358ts3WoAVgFiaWwpk/d4JkmH/9n/vfxz9W+lHeMbevly3FB2UmFTg9+/RxUCV7v3v
P/09R9+iq2ILmLDZHP37h8Md/ao/j/T2j28/A6hV3k4IFN//6e3//vw+6uBtEbRIaFJmOzM8VLrx
qAxGRzy61ELDrW8aDa95VSYjqZDt90nq79WBCv2vm0mnOmczdsdSKawwL8xf/6Ag0eWwAi5EV3Yw
zK2t9MsggSolGWdUBqc6Z0Q5WDMgDi0d/bPPx5EhZqhl2hZrv85g2CIilnuwVemX2BhWVi4eo46e
pajR84UW5obG5iU3rXMm/hO9d46OsWJOP+LjzJ2tD6ebsw7Kc3gsa1mNHDac7PiqynmW6/QQd/ld
Z6QLzRa/p3JYnLnQPxoiNdnGsYAwSMXbIjtHIoSpbPporOmNpmPqdUa7ViVnZrMpCeB6JWDAcCH4
st9LjU2TzArvQV4oiU0PZd4h91N5J0TLqortfKbH112u47LKUdFmSUyMzbmwv7lneiQX+PB5lWPU
dinl6DcsLpXV2NtZcu7b+hnt1ome9SyD4KkgQgbr0dFDEQizSuGmFGtjave5yV7oUpN0l+zgMwea
++w/nMtsCyTPQiWe4ag/nJlOHfrElcNFq6nDw5BK9JuC3lHVBHvWeGe0DicPBwxwzmeBxnGsMxCs
8OpERzMJXGs5phcTEQTO9MAqOkDN+OsX+MQ1dCAZq1BIAGZiUfj8RNdRKiY1pO9fCKZu4bPHSxcG
TElDv/n1kU48EI6KWhI9IggvFDWfj0Q6npBLXoz1GAFGyCj9q619/787xlFnOVBHiFwOgokYZ1xK
RRiLmffrQ8wf8+hZ4DQQZBAfoCJCOhoCMHwxRfdSvm4d+dEuom99qW9CeZLPvPAnbwxt8tmlBLTC
ObpcPc2RUSa0dJ1b4rHP4j8QFV3OfD9AIv/RKb0f6uiqWXrQV0aJ/KFMSdESSe8Otn1fZcEZiePp
J+D9OPNz/2H0lIZJG62KU5J140a2tBspC89JGk8ew4ABp8GwIQPt6LJ1k1mbjj9LZizf63x1gzfz
P7kzuPrgTFNtwOr4+TRKe7Jp03MaM2N2Jmb7ubFSphdW9WcERyemG0Tb+IUAWxIVcqxklnsnTxkg
kHqJ9DWceldg4NbDPZTOzDLvqiY7COecaePkg0fQsK6hU4E9Pl/hD3dJqf3U5HnIYRCVd5Wg4Teb
s7TUi/v+jDfp1KGwZGnQQbie1nF46ZSqQHgSkwdPOJeOxG4xUFA4QneKC/OMxueEeMuZFXxAFy3A
P9bxezu0qeEUcr4e0sesU/YLO7i1RHCdBGfkTacGCPK1mCWM2Qv7g1BNqQszMPpZn5cd8lF6Kdgg
ZVZ0xl916jC4m4Df4nLlXh0Z+KiXZ4RzMCdpFnTFYlxWNWxn7Vyy6ymVOzQILFwy6UXmDzGWVT4y
2OUcp2lmCw41Jo5l+ndFOlziDAERlu4DOYKYzeGbipqI+Z29W69ra7XLNnaFYV2x9oMx8761M6/i
m3/heDQmXBU5KGpIoL9HQ4poWhD2KQ9rR3lRwFoMiBuErGmVxkqifoNgEcSjgcbEpOgNRq15SmgU
S7FBhxYpSbpMWnuhV9lCqM46KUoXoeGui/XFqAW7nA0feQ6bmsbxXPay9XL169nkR3cIVsSPJ3C0
hmnCxrCbGW8V9FhVWNjSvVLXuvpt1DAKaepME/B0tT4z7c/X5YfrZuD/lDU8tpgTP7/kkpp1ZlHx
5hGlsLAFdRfwGhJtx7F4tVBn//osTz2rzoejHU0w2QTcqYw5mt6pvNrYaTtrwfX/9VFOnxNByPMi
GQP0kTI4J+e7sUcu5WhMi5keNcrhOtAPcB2WhXkuZezU2AWQ4++jHY0nPbqQuCw4mmG8TjT8LG1a
G9JjqJ45q9PXDgePOltHwcx8vlN+T2U7Kykt2BKpVPmN7BSwGaozL9Lps3k/ytF7lPZCbixTzdGe
PeGAXOgTcUOj4Sn6//J0jp73Ert/P2kcqEcxbGcvqfpkVOqZ5+3kk0DUL7Hfhoy382ivxKRt94zx
84KmWUvDq2ZCtZHoEikjOiLnzIB/8tq9H+2YxYR5JOqagaMFeuORQYP0B/aqrc4hsGdu0+kTYz2A
qwcJ6fHDYFZySaLmxHCnPXUhjI0v4eP8LmW2deYSnnzs5pXHX0c6eiCgYxLNRK9vPVmqS2qVXRDs
S23716/syUsHQJT1NJMyAJbPD3dD6KifdzwNbXEzzy+wUDytegybc8E8pw9EOjdzJYz1YyV1oE9W
blrM/mkwuGVhU9KhRReymsrObEF+vEWwnUleZFGDwveHikgTs6GD7pCvfclazUzuBrZ4i1XSd2sr
/8cLRA4GfUxmuHsDZH6+fr1KikmnMrDOB0M18din5TpUwkspCdeZdlCbfQ6w+Nc37cdHg4NS9DEJ
ESXDzpqv9YcFYiKcFEMU/tsiEZ5sfYHWe5k1w5kH8ETJh8OQ+4SmkzUwW63Ph3EUdIBWxi2zFqPR
elmBzAYAdfRVPtD1953tyBIjodNgpc0Z3f3JM6RMACiCtI4fIBEVTDEjqHjNWmnGg+Kdx62XDaP3
H1xIk4NgzrQxchyNhYNeSEFAG34d+GhsaH4I+gESdOVfH+bklSRHGBQghSMIqkdXMklU3/H7lMle
bdFz0PCRsLiL26K+yLW13IeuoG5mvcpfiuqfn6KCc4ahao5Qto/B47FapEkYTxmLYdDihXTgTgM2
zs8MwW/K+c/rGXTkNEd1gzkZv+N8Rz88k7LQpSZK7GxdBZmMXEZfpj0RU9JYXEky3WjMTxe6EOUG
B0cPloiKmB41IcoGJMJqrKL6xEfeRuIl0vDoJ/aV5rRf0obr0ujnLEw/DkZ8WFaepDAyhAP7+Pxh
g7xPo9bRs3UXq7f6jW6ULqXba9WPzux55ht7fFUQ2av0dPXZsnM0vNLjS7XU0jKQ1Ai5bYMTjiTj
zIz+4yZVMRRkBrhGQC2wnPx8Nq0dI+hvRbZWnYm3lEQagw7+10xGu0gkkkpDP9fzP379TM+/9OjM
Ph306MwotyAsQ27BHhxgPuwDzRjQCtK+ZxviVJFbF83Trw95YmDHU8i7yvMMv/+YmIK6S1Z7s+eQ
Zb0kLmTtG2Id5rTZIhqwojk3/v1o01CwijCPmPBZKAQdPSWT04RDLWfZehDZolGsFUqDhQzu2xBE
uIFJt8hnmKZNN1mAps/t+06d7cejq5/vameWiaDuCCVdG5ZlhCK7H72I5n2AsD7JzD/Hib+iaa7/
vHVHSTlHf/33InH+vXQdUnP47/+D4BxSkD88hXMwz6fknOvn+vnle/p/tk36nH9rPkbovP3knxk6
2LZ+Y28+M1/ZqMPV43f+GaGjKMpv1KznOpVMri5j43uEjvWbQh2EB5Uqj0HADk/Ae4QOYZU86TiK
WS4Zsv1PInSOuGASKy5GHwahozFZ8kkRSnzowkYdX8a0JHRTfzFjez/EGEciqb82Mmur1ijwcsDA
Uxw+h1NwXQxg/aVS23y4cH89YB8htG+BIu9DxvvHOJr9WDuoxWBNzS4uZXzwJBqTC4DTyMlQHoTd
qitqZCm0lSRtag+AydBL6w2MddF9q2L1MdWjS7+LWzK2lGfdqrD4E2rkWg1iO/KKs5WSp/dDxzwC
NvkxbdFEjQLIPSlUt6oVFLcKTEH0FTIEhuipqcSjNkZbkcWXwOm2YYq9Ce0eVqu0CTZZLRmesAuk
MBUfEu3HdzLMt0FWuDHFqmpqVppZeKGcUp/tEHUivISmMi5ye0R1b8hPlaS85LPiXysPo5+0CLjb
bZ7KdxOSkEXR88d0vg/4toA+dXV5wD5OvEpbmlJbjf3OiVO0FESYdAonP0XqrW/XfAx6/aWjuWhi
UawoKNnLGbv1VOTWtggSiHdoFfuGtrQ1PKtlb2CA6CArt0io6kuTvw/DWGzQLtPIzodsS/Ihih49
NBHfH5yY/Jd6ItBrEFjXE32k5V9NIHd18x4+IToDq7+pqnPpxm/riVOnezQsmmMr9wn2ih0Sv+s0
DfexIbAKGQlunlzGKNOnS/Cb1hdfQ+Q5WcMT0Wqx14sAl0lbbQYzXkVlcBcPKRRk9QWkvb8WDanW
VpD+rhUqRR+EPjsCRN5eho6sqTPL97cOxanPfjShJOAwIPLJ1a72g40TKTstHq4sTaUc799GM2bV
Hh8tJ33qTfnRTNqlk80YSPZLFqp1hC4xDpYqdZmPwOc4ysHRGiTTxe2YI1PuxZlFuPJ5mfT+wh5V
NkMy0g3MEJThUL7njrlUcGOC7bvVQxrM7Ri81AYPj13c47y7E3WD1AEA6wa9HLKh8lAUCokjZnFm
jTkPVycu21uK1oelZVsqw9iaVAX7DAFzlNAdewn7czv7n92V4+VTHgKdDwjL2+lTeajS6tC0eDNw
irau0avOEjxDuwxlMyFeQlkTZRYswjDyF6ma3QUZG+VYDq/8oN13bKCxACVrzcD1b2GxgtN3hymE
aAHr+68H08/Lr79vzRvM4MO1mIYib0VU1DtD+T7mqasH3x2E7kmcLwxMJ4l2rsB7VB99P9LRJtNg
NIwyrA47pRi20NKQIGZcomDdq/ai7oz9IKtep7fgoc6FZ/70VhxNWH4eNDltymo3OOJOn2CeJsib
sGqki2YwX5MoZw8/jdJDAmghmjBsmMYKq9ttRz7XQqqRp3ZY1BdjD7o0DeTfY9h3C4jJfzgg1ynS
TPUSUcG56urPBqPj9olpTJLpT4h926F/KmGTLlAlIIjXOzHfjmdSSjdFW9xnqfMQMk4tbT37Uquh
Qu/DAJzcBJ4aZOjs8PBlju8O4E+T0NwPY/RSMYAPU0nGOPxAtyT6scnkM+2fI/bF+809mjSEjXwp
1LVqZ5XVKjCKy0TPSXY2F7SK7uswuBKJWAl5V6nd2qdcnxbYy/p21yHo6AzpqrbhBLPQH+PqSYJ2
UErocxFOSUW00eXxuUNVK+roMBnxnRZU51qzb8KCU0PB0eif51I6Zb5T7ZJa8/IMopuEzPkg2nKg
bRr1l84gTC+YRn8Zjh0G1AG6qBkU3yEEodbrhnZtKIG5yFIbTSdKR9tCSZ3AfXUyAL4GKgzEkRnb
1SZdp0mareBFPUhD/Kj5ysNUaF+pihSLAQNq10TPMsEkXuDUt3koP0fADV3FmvZ2RgDekPcPJfq9
X7/2bzmEp078aOrwiVC1C1h+OxVLmZlHe9P0d8givveGQopPd4kugvu5x3G00ut2L+ekTKX5uXj6
n63h3rb/H8ad3G7rTuWZ3SVFKiNInDIyq1gfmQoZGiWLDkdPmKc0UbLxkxHD6y+lVBF/jJJ9AYKo
Xps6hDgbv3c6wTN1um9jNtLtMBSYSE2M2DpTOmyPNfcJDBHGFNHeWFMerCK13VsZHKCy3mdpv9el
HG4dElA3D23Dc+zKWVHCPNjlkEB1ChBaq89CRRwiSLtaVlmC8VMSjRtkCPA0DIM8mmDTgK1RgFGH
VR/WXw0/1lhF+NfGFOpIZ6XLPm8fcNN9CbXkKY3yg20XGyQhhyyAfBEG3jiYUCdC/cwm96iQ8vcr
+dYG/HCFLbkZbLNXQaqMLICboLpvep3UsF5n0tNkYpJCIHparUE96Vo2vUOueiZDpstUnaxsFipv
YGonLAM3KnWUs35AJHDb7mrmz0U9snD+9dOo/2SBoMyz04fP2heA3noNXbmsDYc2ux37S63Mr3Ut
3ZNLdZUgUnbM+qCCm3Z1fHiqgaPZIlbcJivbYF1Dwgee/ZF2ZBGK13oyXizR3sZhuS/yZlNVPYAN
edlY+qYW2jrVA87U38WqvgMfS5fw64S/oMJrhSGxvk1Ma08S5LVPgoqk3qTmAd09aLVbo/w6qtYq
mGGPYer9+ux/eqfmnfuHs/fFREbaAFLXkBySgZHg32H0JLxDqaOtYkPe820qEoWMmb4woTvg7HAl
nA6dYojnSKqDjR4LTOtZnnqNXFmuVtkZiWI9Zik9JP19GsW5D/u5mPH+WB1N4xI6eDlgjtnFWWKo
y8KZgm1ENt1FkxTWY5BWg1vM75ysdUTPFOyyAlIEKckGtwilCTwPjTC6tomwuBsyxO9C6PWF0+cq
ZoICdDkW1ZVckiNtNmeWOOY8mJ8Y65SjVcA0BgVFMqfYNYbcuoQoR4ukTcxNAspu1TslRoGwbL2a
1bM76cXg9hn+ArMzYHAH1SEW0a1V+VeGEM/lyGqtNFhKl2kcAh4w9WUPXGURQSRdalnceimN/NWs
WMBjF7OnoeK9qBJrXDZK9NQ5wXVboOtXA1Xf5BLmPU2tKKBKPRT0kC9UYKAWkUxlCI8f4YBTfGv4
rAPnhaTfpAUeiWbTT+mTXYfX0aCsSz3NLnw95PENLm0J59ooCgnAvpwv0YI0W3+a/YT9vM6X8bQ0
vfmlTVqW2FYReL3NHVLTdPCswdZW/+ETfbRDV6rE7NjRljtfarlUYE3xSw94LocMl2vfElodBFWy
JDsb37RUCpA7Tek5eYeFSWsMryqUL8lUg3A0HgcMQdgaUTwGibnVmzB0J+z87q8/6xuO+dTTcbR0
KXD+61Zcprsksb+Effu1nXH1AKse9dp4LtTwGoP4F3q5XzI1vBrTpsW7Q/RkhJQL1yGe8UqNroGb
PE9xdHvmQ/1sQJwf5Q9DgsbYGsJUocRRKdGVMsXyvF5S2ztfyzehZA6PJMVjnCgnwwPWqbhRnA+b
tJJ2tV6E1poxhVhEQQXpIiDmcl13fnDmdfrpBTtaOqj9ZLWkVeBICwV6dq1yFgZsi7WWmobH8mnc
JtRQYdJctQE7aOG08oL4JtmDB9Cjfhz1q7Ar5JUEwJ/aAiHxJQ/hmalE+dn4dLTXVEQe2WWn9KTD
JdsqqRdqaS0HvGkNGit8Lxg7Bxep7ErDvpwp5+JlfnZVjqGgML5lRU2xSfiRsm6B38rZXBOL7H3o
EzCpy+vGIVsKN1gy4rCI/QdAQGs1At6r5Tj6STveC40pLWzPiPTeZs8TTzZFv08PETffGCpFGXdW
3z9ocYorvu0BAyXjtR9jLk0a6ipGkn/PJGufM1JoYXGnUwtYxrowPK2VYm9SgpciwqYh1fGzaUtn
+hlvO5pTn+3HOU8uOwlPMHE84VzTCb76LJZflUlxdtymZqMGFSYWlp9R1O+Jtr8G1feYsDWuI+oD
vaLJRNX05WrCeLJjPTnctIGJ01VJb41e84QZP1kW+7tcBjJVtWfoWj+brI8b9n5KzrHT2t1OqfoH
Aw6s18QjUR4S8IY6e1KS9usQMD/ocGF0vX02KEQylwBVMDqoQKZ00URAofQOY00geO65COoyHyku
RbZ57h393Mr5e5Y+hn+ZpSRCCfPATlUG4hpkkAwVHixIe9+0CqufVgRXjTM8lKl4tPXioBRMdpZs
88EyPl2lGffCZrqq/C9WzWIMN40Ec3n9Nrz9ox7B6cI+SWQvBfDNKAjb//5ph2A+0N/fRvPhrwPP
RfdPfwFxE7XTDRrn6fZ706Xt/8uPn7/z3/3iX2X8+6n8/q//eim6vJ1/GxXv/FMR32HA+b8ff/9R
+T+Jmvb5xx/5s+5vGb+hcIGihgRAJoBsBmn9Wfc35d/otapk+1oghwECcqfzom7Df/2XZtIrsFTb
Mt5+Yi4m/FX2V7XfLJqF5qxrRTSDpu6flP21t8P/sIKaeaZHK6jAgXYfwFDyJN2eHyNkcynBLSaO
v06W90nNJrIdZBg+ADq2U8hzlJb6tI3HqlypXTVtlJlxk0qTeIh09HcB6qQlGhdB4jo1ySiwVC8w
e/OhKJsnApprxIltdCWmsd0Hg2Ysmqjv9y2ZcHjUneImiaHyxIGtLHQpVq7og4KTw9Uy7Syi+y6M
vsx+18nCXis2xYei6w2KtURjtGiw10rrFxeSj93X8ssSLFXc3NRjQqs+j8MUbEO7F70garisddAQ
5EkSetx2xdJOs5EVeJJ/URqRXwbssRhEnXTGmekt6cGEu2BvDVRpoTFS/Z4XNAQWmgmWdGxSK1ro
3MaIbBj/2Y+6Yk+YjkZ0biNd0ZKQANC3/WbwW82l8ctuICYGJ1LrV0WejaVT8uJToVgO8Si5YyPJ
ng1iCBemYizZGr+YkiDeIh0KHHkIb5xQ1FuNPKiFowjJcckuSfE7DldkT2ZbycmVQ6wo0wqPlOLB
/ImuFdUB9ZDjYsQkB+ECGSplbmPrtyp8AEbRsANcX/TYFFlR7xwjV9aTbQp8vL38VR/Kjr0LdT0U
K/Dtc81c1CYIdFmY8tUYY8ed4J/GZIEAJyrAr8g5RCHpzhjJgSak+w9sPn/UCRyB0Uj6pZr3Ym05
07yetYONYdiTW00+2QJD1mZroqkd15eN3OPF8NnhKf2lqiYNhJ4+9mzM6AsDh0zuVqJOSf+ZmFmE
cw3YVPfMjA+tFY66mQi3OQCyTaAvADrrpMzY1hbqNQI9+PggkqglTDKbBAqwzCwSAVA2eZ9mV7oE
Hgh0B8CkNMCu0BX/h6PzWnJU2YLoF1UEUNhXCdmWWu3dCzHmTGELDwVff5fu44kzpkeCMrkzV3Iu
ZUz0sbp2Vv20GZXqUPmbOJ3ls02eBTxVHmaxT4PQVpYGh/Q6mk3nDO3DOupkITVeEw+vJ1A/VjHG
oLTgEwGJu+Pxp2rfTOTZdZAVNU4IsFabVAC53QTSLT7UwAZ5WT1/CKHe6hQT9HLX+WWNQnKH3vgO
pb7FsJ7zADpBHIbZghpBvJXJ3CyzqI/XCsPHpfHsjO8/TYeDlZJbiot2oOTBCZcRdksTOBLKSqGR
sewhNHuMcu2fEG0BCJZMoIrMbfWprSE36Fxd9absIUcPccu82xVAlarzXKzrD59heNXrGALPwkai
NtFqOdc+LV0ivR0Gtg2acPu0yDL5bPJsvvF6UQXgpktPzzO8/xdPzfk79o81oux7xC+9OMxRd0Nf
dd/2HOWfXR7Cq807W3JUGJkHrs0IoCqZ4e4UZbr4u6nozAI7wB6to0oah0UpqnOIKlbRQuwARDyF
u0klc/okPK8LNooouYQxRoKcSqj0Dr6AdAjXwNHuNnH8PtotQ5TdtHTnJ8t0Nvi00TfpPhiCHhSJ
1deoFjXona3yksneiJ6bxq4PV5AWkWxl8Wry6J5up0m12I/uqJpr6TJr22dJXzjYBBoYJxnlye9O
PjjV3l89hN6ON6k/VZarwk1lwFp90Ga/rHs1ay96dOsoqT/h/AfZziMJ0O8sS3R1DrEwicazCe1F
nyzVOD9Q+cL5jdCCw2c9wNhK3srK74prypWTf74s+vle9r70f5N2cOc3hegQXJREtdiV0RS+M5ZN
gmsbkcDk6s+Q7l7+MGsKLprM2bWznNRj7/Twn9xVoM2Mw+xf8nAqoOIsQtbT1ddN2Hwu3QzDrUCO
WUuaqpcyEnSOjdp8gosK9SlafArxYpe4BnJsRQ/LcBmyeaiepnD09H7sizVJud/bS3Mc2AbEU2TP
QH+R0/n6gLIEdYPaNbRa1j/tTKI83ASdtCdWooLesrjNVGm/lUkqKR3LRm/cibWyQYvh3PPgfNIA
zeNYqiDOktr9bAOnffRTp9AUhlj+H2fppYTtk3oQlJRL0VqfqG7duq3I2WDusgFZw7K5wvqyo3gB
W8YFRRaQ+frSR1qMiN/d8ACxKEG+R4zuej12cZj5koj2gCgEacXYCogFLPxNMdpVv7PtadAby6kb
SHtTyR9mqgTuR1MBvdxCDJiDc90go18hGMivmTIKutywBPZEdFOVHCuF+/Bg6EvPY3pdTAfqr2/G
Y5OvlLhPGT/OxU+n2vplagvPjE4ciBUzBi3zxLtaZKeul97wrOnh7bfdAJgw9iq8DBvh+eNXWvid
9TjoPlAHzjrRR59D0uYFNlJsCmO817RdJnnMZycATDgu1sMSqKCJjQzmbk+f8cJpApYWwpJwgoXR
izOo0woJT76sqCVmo6o7QKgek3E++WodnKNcE81HU8ulBxFudLGxV0WI0U/BElLg1pTBphBF0zyY
xPPVwVvTgrB6t/o9vkvPf65yz5aHmesKO2vhhtk/FfTLazVn1Cm2KmzS3eCn+TWTKVkJKHjONwna
vD+5fteKB5rp7iAJP8J4tjLre/VD3qAX/tt/dsaCS2g5heV6dPKo5DqsDdw+kQQCm3NC+FOJ9J3e
QuzhGqYLY8Q5HBqAI1bLRkjShhkPFoLyFNSWvX74My2Gv6eZXsMDQ3zrt900tv3csw5Ta9j0Wfo7
5HsNz8obyxroRS+oh2QCoTmlGbZtq2JHeBy1p6JTNAZFxvORJikUHqpyD5OygHNWabUQD8YVK1nI
OsVdP7BJ53njnHZxkJASpdC9gnzIs9C2MS2aUXLLjZd3H/Qn5CDzVNJN1zEg/7stkSb0BdNeP8QB
64f3yZphYUNdW3c5yKVurZ3bWVHFA9z606WKlnb4L0wbp4uHVIcr8pJP3pU8TTnHns2hCdeAKJtT
KQSgLq3TDr5YCeBub4ALukRFLDePl2TyOYuFql9+c6KDyxZMPagyaoySeZ+mTTeeoqIg5qoGN28O
iTMh9MscP8COWEV60yYYrVPfNKX84nhz19hb2dvnoc0G+r7oVaNAcq7DFj6YtzQnr6wKewPu04r2
3Kd4+GZvGfNjz19VPVmJneN8rZtGTRsqJLR+S8JoKPkBuzp6SH3b6s8p0ZUBUilD4r0vW6X3XTBW
+nlZifmc5QAoZjuZph+vVlIENHOUs+L1bxGM9qpDfN07czAmRGNEUHcvk9UiB+jVXznqhv7QUjuY
3tl0QyXVsV4LgvKGyH5wHgKWcYLRzTT+61x/kVucL/eCobLnQ++TOSzjtlWOtW1XMaP+9tJ23XNr
h8kY1wrwKz8FWFOLPE62haImL6AjB3mouOhUmxlaPqAEmQwueAuXlNUqnfWmp2bCSImb9y/zB6fe
z2Fbh6jDyJ4bgwe2j2vHATmk1bBUTzQLg5FY2e76vUGR8q8pvylD+HFMcADDFth7mbDhn4yjSuqS
QoTsl2aYW/Wn0rZwjt3cGYCmjuAfC+uZRsx0pgpz66ONphDw5iLoMQfyuBxB9dqwAECyysdgzMSC
Wbs204OvODztvHZ1/K1uGOkj23lC8CnbQO8IfoW8CaDZYgtWRnDOyQynOxkmSwUZk1TWSThctO87
jGAdGaWdbDksazYdBRGZGiS+yyLYdoRy1e+xGoKBog2mpRQv4XY6dGYyFmBtbYVFnFTYLoDd5Lw8
rtIOpc99SC0pA2v3Ak7PTKfGyxiDbaY6CNY4DxrzK3K0QdPsyOvVR1vVjnXsqaStd+FaDA2gEwmA
osmZdcaWTDrgpTrwhgt0uMK85l2SAWgZVO0C6uCACg0x0M3RKgOvg2nHgDpOjL2G8Rim3hivI2eF
1zbU4CwhZy3DsR5twBXKEGB9TbvC8R7coKu6/xqtJ+dQV9Gofg1WuTKlSjwvfSqTailf5CTGdDcO
OVKbzi3eDjewv2rHHh79wgnHv2sbZvaudNuEo5auR/a03uRctNxcixPwzTZ4pmJSAgkEhNy9z0M+
NFe1ZDR02JM2l7qF73eCVzgvkElr2TC8DYrxMXXFkn+A3NLqe+7DyrpBg86T80SZY7MtsrK5RUap
/CiNM3px0o1g9q3e6QC58GMwO8mlb96b2WtHHMwrtYCBCw7pIgI/Gc4ua3a45ZkwTIBbMtYbXGFV
8ESPPV8YB8ep3waOpjmiS3zmGpGkje+J3GUZPBk/mma6vgWPO8DQPPXLnY74Wji2h+wyq5P6wy7t
ZklYTuZd436Ca27Sax8llb0bUbqSPyiZ9vo3mkw19P8c0uC1tUvCNZBPeQLUlZuHz2AtpIe4fV99
H47n5Czg+CYubFmspmWEaVGD5pb274T+5tk8JO7c1ssThxWRLtsIbg1v+VDkuGZjUGrhssscMoiY
uHsrj9XA5ebGRAHQEuehBkYRtAj5QpOlEuuGmWZSBTHecMlwfErbAG4g+KHF/eJkplq5yZRnqf9a
CXc/nqkQMPupKlt11NrpT1OOPWJD/jdbvr3IdNF3lHZO/zKmmQ5edM0WtXXnhfso1HwbhKKCcjML
6X0Fad691m60fmjWo9Oq71PkvHbhew8TCrNx8lObOuDnC+1XB69vFlhJXalhh+aA5xo/gyLVLBN/
PmfLbTKJ6qb7lLB+zlcSXRHwotcBQwrttj05a55DObU3mLfgtmVb0ANbY9N3eI7a+dXBmPJNcJLK
7L4uN6ovSDzWmebMI7gITpNP4GzpuvKGjFcepxJNZugbD7yEtMWD5G56iIo6++P4g/VkmtY7pVHZ
PMiuZNEBj3eJwl7/bUdOHMqby0euO8W+xkF5ywYnermf4f7pfJVHL8r8XeuW619Vcm2dHdBYHY03
p8mmRIlWLd8CC9tYIm6bobzQ3glrrp8XGD28dX8nax4YjLX2I8caAQY06G8+MoraStzTLP6r/mFC
FG1IrPgHMGXFi+2zqWh/DT8lZtSPBqsEJCJt35yhA5khe4YkST6k4CsD+5UUyHKy6Jx4QVLyt1Xe
TWcxGPu17lfn0OUMmDa25r6SsNM9wLic/qpxIHFYdrX+z2Q+Fs/Un3ZaF8WL7iK/eogCjjAJbqB4
4ajN0E5Mw8GwYO+Revj6hmbhxMVuu8knIjYZXygtrvu5tIJ8S1wUb5tfncsuwfW5tvyuouG4p6eB
AWPSlHEeSZ4Q/76Kbpe+Nv1OFllQXgcipXj4inas7zWvQ8U379qg5DELifI5DxPWds73/zKn9/Ge
OpwYtw7pvKfObQKzG02my00zWYwcl7Et2GRK7bEdiJI/I+16NvS8VlxAAV+NzMzdTGac19HnnvGp
AseMFHuRA72RU2V6SYXl3LyCPmY/H9xPkQ0dAV7jtly/l9n1t0j1+S7zGlttrKaxEJK8kv5DNwdt
6vXazeEpNsO49ZolRObwRus8WdH6Tp8DLBhekzJeZlEcUR9wj7Zc2y4LvcsHFnDzH0OpX8iMGIam
Ot+1gdXwtA3vUevdBnBv+zzo67OG+PmZlzkNTHVtADCprMOB6C+QflOZOTEXiOAm76a4TTQUtqZC
eqbOgCXH72/r5CCei7AQzLELiqabOUGuMe0XF6gnw657chxnfAP0vbzaa/ma+suANuGmT36Kdlg4
MN2+TcD4HOFsDLd9V8J3I7jyIjOvem+KCmpbn7vjHdjrid9WN1VbWNKPiYVYUZWBdbB7xqUVL9Ak
AHpRwrhEi3MKTEMhQIDU8mIWmxptS49BXOd28CsqcdJAIPJe+Gq6R1EnZu8BjXkd9ZT+VbAlN52G
QOjPd9I56t2rPersTngOv++nWMIBMLAmpp+bYOCCaadTyxJb5fhMCUQCX4PpH0Zp/VjKhHugGT+U
qRoQ8G5CT1+4wmJla//Mao8HJYPDnGzvl/LtvBZBbAa34/FCKIxa++ozAE5U+SpEkRynCjcxBBPF
S8qomvPKP05KLfLzdMap82yAiINus7he1v1bpesHq6weqCL/UhJSWONIs8v77Owjz7Gx/GfUCFRs
cA9dAPUzMi9WwDQpMWfXY2XJsVZv7al+zdvyGjXy3U2Wm9LpdzKUPaVh/L0cAzdypG6Slep1NN6v
+28WeR1uFx29TH1bPrNjnAMPItzqzF+lZ0b+SMil/tKl26nsuEcqunXa4dL23I3FkMeyqjTtBql/
RkhbHrLQCk4mx00Q5p73LSG0e6AdBxOLpMGpYj+odPyQqXrNbO1sODh/cIg81b33tw6hB3cYwuOe
bX5rNVzs9WTvtPQEEyp1yWSpNn0zVHFYz8di4E1rxuCSLeuVC/VzUk1oT0m6dVN5iog3su7SWkGL
rkwy3Cj232DJPrhP/8lMdpmpa2K4ml4RkL+SUJxXMPFxr/x/Qy139EEchYQGmpU/CK8kBMyHBT5N
LO251T3s5FBtRVVxrMye0dp2ue8fk8L616TNNofCu+068WT14CKZOTwqKzqafn1t+vCKkPOVAGXH
mfkjreo996x39KIT8J3PIUPwFoM8Fl69S4Ai1VPzRmcivQh+yW0mCbpXXn7Yj24FERGlxqT3Amju
s4P4KZQP+j5vKL10HXWkM3bjyuzBrdYbvQMcSyMKSwrNtaNiaJmlYs8ewW0qt95rZwEP1z5yqT1R
1XSvZ/Cf1nDY1YW777L0rS6jh7FKyVN5kLtzcULf3nmGlr40OTRjiPLTjCOLLkm+OgRkXtCGYNza
3pvV2WjA66we3XeV8omUfnumSBr+XPvqrdXRQxFnQkElrlloQe+D/rx6ak8b+o4i1F8w2mCmzSwf
ZhNxrbUMWLRpLd7c0n21qTNhFbkqYe8aBMFkbD4ZkPwEsuZiMmBDdJ0Kw5h9VLr9oBEJQNYy7mv+
LCt3dxQC7US7HqoGxDyfuycIqK7Tq7jTG5v5rYKLZ8ZsnzNOyVfjAsx0b3MYHPoky49eWr52ffHG
UbXbjh3yGVaUX3a0HujYxKna+Acj2sfAIeJYLsk5U4gZ/fiN9PAprJmxb/YuI2ZRkaYSjVue68/H
dE4uqsXWnYbVQ6GqWAWkFWe1n9PsT7MMO+iIO5TjhyjC2utSzwFlo9l6CdVriXnhqBlu0RcJlYQY
LFpcnMESz5n9k1ktMkx1J7YIb97UHpU/VZXkKGNzHVtN/25rkhJjSjKCMtYvNoEXT057ZOgKwKrn
nsyy3uDzg4IAwJisJ6SYx2gZ/0U5Z8ssO5usf3SNuQU1HRlBuhxwoO07DiREt18nqC1Bmh7FbB4x
mF9wQv41PWaYwabFY0YfX6fPAmvbCOVyVgpyc/oqiBJnpf5oVv+c52tcRvkeR9nLBHRok6dsxF7n
f1j1cBR+dOmU/cY5L86n8KL98sGup6MlJ7j42v/XUimZCXF0SkXosr7UIn2r8BdGSx77Tv26Sn9f
ziBgsQ2YPnjGv/yHUTlvXjpt6oA3xljyyWZv3CwplxB0r+0g2n91tFKxvD6XKR4o9rUXRJdHitge
raU7Bgwdm3HFiRUKkkUoEixmL75r9uFgrpkf5mAQre/Cnp/GovlKJoWDIdlxJT5mefVVtyvcWMhu
KzuDady3xG+vgeqGTZ5P/3U87+FMq6xrXk3afOpFnUtV7xG+TmUe7BD3zs668uINpzm0ThQeXkeH
1SN1ogRhuoKTn8WeQzFhoWJLzE9poj/yomeKYV0cuwGgoulAqnFWsQnhaRtBZDvN8DyLhKoFBvQ7
Kbkrc9l/vn9rHguvgQkJ7/3aVgi4uTd+DZZ5RmX7NTccCxczn1KORdYQ7kxWHmyGGpVX7IjIvGg1
fdUskCYaTpPoYrdLeP/1E3Yd4gN6eaGP4sEraGiyVhiuogqPpUke7m5CZgdHrYLXRQWHoE9+2nG+
CYdgbd+1F9FOV9WVZyh2XGajRy7Lj+vS/bo/sT3GPaeD8q3XEsnRo9DJOYeDfCelXm17YZ/KOn/t
pvy6zLjuPe3gLoA5nIwMSVvbOelIE5+S30Mo5g0tTU/0JbH9Zh9RoD68dXyM2JWMkXHuTI+Jo97a
iMP+4Oy8pt+F03QsOIhteuYGccZBZNNqffPU8DcLhx++kVcOOrtsGPZOmf+d6zTdztV0a6zxmMjy
eQbgv47ucaXsqUfiIR95CbX+YzAgm4CSnfuLEdXug7OofjvfXaCwqN68ObFi7tC3aQh+oZWdgMkV
O/ueWKmWI36fb4BBW9wy7gbalNmh6lHgxwdk6+43cLbv++8l43QVVFA6gfvPFIzX7h9l4DtPi2Mf
q7x6QvY5DlP30hMySIf1o63FdWxy5ohWdap68PjeRLt5lzUxgb9dOC5vTpCjlLDSSv8SKGaWZHUJ
APkPOQL8JhIro6cx+QIAdPWi6V34y3sf6H+aTtI2FN9uxECMDaIq89+e1scuNPjAmwe1tmff6fae
Vi9TWf+3yPmFztnfaW3ecFKffC/7/P+DXlGjuib+ebJ94lPBrZh52GxXPc2wJg+jmNOtU60fDPQV
EQB1QLqeYqYHbH58q2knH/rG2vK8HqK+eGwddfK8JNm0lvMTLCzgVuJjuYuufjfRirHYJK6YbBQp
CcCi/mQBuArP+T3r4GEQ9m+NLn5fwaju+okSYNd+199o5vyodLqleIHOQz63SIpjP4QXCf5c00iC
TeclhQ9bRfc1nn4l/iJkEj+KKeo8+AEFDahhge1s6B6qid6lH9G9HgDs+HFYpne/jHgKC/sPCTfs
4XcqcoA+3RJZ3BYtc6NcdM90xoHIFj2DZueFmqGHpW25i/rNjg/DYlmMfgQm9k1d2o82G8swUliC
tP0kNKKhAv4aNfzvjIsoq6r3kHIkHnz/D/OEC6iD4VQJjgmhPDOm3fU46Der64RbtdrRNezWNwbr
/yjWfrh/XLr3DlZW/BKzE23uHNt+IDlv7OTXPJCBtGfr1yj4BRs9kjZJyeP/Huv1XUmc9qtuORhi
OK7Er6ho5S+O42YXjXAgmKDqjDlqkWX7qbb7cx0m1aFoau4EMjtXE98aZMG3AhXoKGcbYzMcf/1b
ZPQvELTg86CQhlk1rGgqrMhR9NWP8mjZFqK54KiKFz6TJHQicp5VeFiodr0vQH61/NcGgh2DUOJQ
LYTiIIeSanzVqf/eKRQdx3C4KDQtDEEafQ2YMKZG37fDdZtKfV1yc3U1Kxb7RdZgighSu9yZwj3J
OSvul9F7RqvdOlYl9osXzH9WsNPhdhKR9V829z6JTjCcCe/pxZ00PIuFty8JOU0vUgRHTvc8DsIg
k9eFs5PWKG55Oo0/czgnW8pRGL9mJQPGxqfW3s25vW6ccVy+VBDk8aQDuAYOwh9Igupq1QHW9KW2
kdhzaBoiwvWiehqxprQJX5sR63xnqli0Y1ZfJqPzCH1iRqVt6+TdmCWQqBaZH5P0gH5XRhlXbRFW
ITTUNVePxVzX3Gis/ODqRXz2WT3vB87IJzgEODByRk5nam/UvpgG7xpMYbuL1hUpbFnFNiLP9xMy
2n7jvE3sp3W9mtFiWqN1ao7O884FijtvaV5qGSAZq8OL4rpt/S7yZVz39H6AO83UEL5gdiFEvGaG
bquaaCI/V4PBpmIW0XYGQjxNbgzvazljcyl8i9ipq5yfdRF5A/jIT34o0FEX7lT9A1KNd+p9g1ST
+OuH8rGLlj3ybARgrFPOcF2sznpOp0I513zWqn3OpCad0nh9953miOmXvGqBgFfDoM6gH5itKw4M
U0tAxHN18minWXfPUIbNPqM4KfzSvZF+HGALyuLSKBE+usVU7fJcuk+ciyR5zATKccH3fAPV0u3m
3nLIoLU1yO1FSrKTrf8mwia/Gmbo14TSlV0yR+LstUW658kv4hZgBzbcLNsEOW9E7oDEkYXn4y6o
gp0zp845srk/ZBGyo/JD/oABHaptsd9s7oaFvb24y74VjfiuJ8f/Huh2fvZKeggQarplnzhdzXXH
TLc8GMNDq7xh3DRrPm6XUqrPdRRBsLGTMToMQ9Mcq94dUTMwVs2VCXcOdsfTIOl5iVsEppPEzcJU
hUtVqIO3sewXeiSaMr0Ay/e2QWfKfbRwdV2l8Tcubzw+yhw1vOA9bURanDMnbKi26cpjWPvEcUaa
N4P2aHUjE5j5NLt6a+7jkMjqGMx7LZytAlv0WDkfXBYok8BZBBnEfshGcXSDaAfN8hlJ1+axuHvB
vffAKj6rmkmmaJ9Ul1DIYvtPHC4fPYwam7KPJkAkCDshwaGuYf5bdsEfuwn+Li4m1Wag+YA6HQqh
5o+egO1WhyIHEO/whlkgU51DU0WX0c/ybZqZ2zhPJbcq808G67XyumxjtdaB7/dR2FZzZbhyyVlD
TZFcEXkP9iKw0POMwtwfgz1m8JOv5XeZO/GQq8PQWPvFBxnUdsfEbh5RgH9noj6Zyt0ntb7pDluY
KoNnkZqLD1OPRBCDisQt6XlCdAhW+zBLxrtpWXb7QiASBo4ZgekX8Cn8hove3fpmeyOHiV7T8zIV
MW4HTpdtrKUmp1WwNWglP+pk/e/+r55m69B0829Lk0Ac2ZV5TuOIAgGuJ7t+AF3cj0fR27vZoazK
ds9ZgVOiHSDAzPgM19Y6L9X6j17it5wVmoJi84AJBcJ9ZLE9mT+zCCmN7sePgkdG4S1/GnD01RXJ
sX4e98ZngGdPBBFGxQY9r7t1YCElFVbT8SCu0+Q9+ovZB8IhracfQztkiQxuzbBw+PHeElv/WKn/
s8iIDp0AbpFEZKSy4f6zR8IcNCNq4BryVDryUQTcEpYUMYjOzIapvnORPGQ9BjCgBFdCX/kB8ACz
99A6R4Y5Sl71L1O03laVXvqypEKIGzMxPRrynCK88jW/ZXb42FWN2ZAO5usJm+M6Jf2hHKInQq43
r4xeV+W9KclcMrReEp3TtTvEbgYHH3Mfng1zQPN7utc2SKUhB/nMo8IHgVGJWf8vpxJPpJH3bW7O
93/RFGTvdhV9Fe5461v7WzqCrqfoHWMi0jFBsbGcYp8EasWXVI5FHt/7xdykOyRlQgun+UTlUnSO
Yr5s3AOH3Nv9E3WG5in0i2OTtI/U+/xlTIUjjPrprn8e/NXajE1B607xt1Uy7qLsEw87RV0Z9Uo4
86ZR7bWVn4vUbLk/H8fk2bjqs1aYRSxh/YFX/OLSJ0IKe6Oz5uP+VVHnM1LiUMRuyFC5+iMz8ego
Ki4c58kNEho5tf3Htaf4/j80uqqJEFvDYkM+5Ygtde9VDQcuZltsDpeImth7lSgDRTbnoF3uGKZd
ZbFHkKFvkh9+xOdqFrEtPgR9TKOF2cQgIFMiIX9jVYqlxj7BCmAJHnM9Pd9/Du13V3xGTOPLGzel
p9biuRPDvoiSZtN7DDOWNv29JOEOSE/sWNhsjbfNx/FBGZ9fJbaq719FECYcm/r1YHTtc0wxZx73
neNMe3sYb2zm227ick+nZoX0xgFdHKL6d+ghwi6omJsql9su0o9NVv1jbvliUzXpRiZOc/1LYPUV
i2bZReNMp1PrJH+opLj6pj1r54fMwJPbjfTtWsdiha4xn+o64HN04zCh5cb7ElgqgsHeU81+THxu
bGHbvEYULlhj/9hCV9ooD+YDn8L9+chmE6+pZEBZ2D+dXg/NTBEpaRbeqervNJbvoq1uIx1G28iu
j1xZ//v/P4Hugr2EJO9bI7c9qnbIcmZL+M3i9TBUye9QURZYCLp9xjInMZrjtAiLv7iSmgfPNvlh
zf2jcccv3G3jJevF8lc4qZrOqDKArpshqxUioix563BjjL69ELRMwPhqPtGSghOaNry/4T0kZAHB
2PddhSEDM+PeHfL1gcNPdLOmtvoIjQK0T7fOfwke0tjrJ/vpjiWiJoCx1Gac0nmLXWQ/203ECr1E
xCJhqHUB/ljbxz2wWrb5tCi6IHdc3HC/L5wHm3RbzExo8lbnh4Xr/iaNaDXZuJ3Fh+JwFMWe5F/X
xKRX7JHrnnYweeq7VG8bI0MmVH3HhbfLDrOjAwJyqYcvK8fTwaXve7H9bmuv63RaxiQnMpv1tN6k
7cx1aPzlNUF/tKwuW491laiXNJnedMjkfVRFQM+UFCh21WL/eCj5u7THOb2U7nmQtX/K1+Kzth0m
Yclaw95cTqtTsh/nyWfYNe9W3UKQmAo6vbAkLq79lOYj9cL3ntQ2osa0Ggv3aFOoR6BGkTsKKUgI
MoLZNUaZY8nfeNGudRvm1NoNg2wPkVnl1pGYmpXn/NfmcMTkhPDBQu6d9CoFj58pniJY5wirdkWb
raG0TodvubQvo4ddNgzGA4oAo87O3kh+wo3J64deiv8Gb53REitxNLWo2WQL/Tq1fUozGQdvvMW9
/9vn9BeH5fAM6nf47sY8ol2HPah0aLsu+/4fSvJPYunHcSB7WGOm2lqL+xkE1k9098dEzP23WdN0
B10zwfOd9mvuGU3df0Sez+CB0X12djPvySzz0dYVnwJlLjQthcF08oT1EQaKHmMcqA+9i3JNgl1v
g9F/6HOPSrqqPC4jR9c68hsWLcpsrJlNOWv5pVbV/i3hjLJxrcOh1V7yogLvi+kddoUeiJeohDxV
RQ1XiyWIGNj6S9oTOq9cipnnCxcn1+TsgQIZf0NRNAq2r84Gp8j/ODuv5baVbA2/0EEVcrgVCQaJ
lCVakmXdoCwH5Jzx9Odrz40GIxBVvtpTmr3Z6LS6e60/3EDi4vScSO6U5KY30wCfUU0GOs3jzR/x
UOoGDWWeYpSfdTP5wuN52JWy/6PvYsx1qMi4FRipm64pHBdk+GM9DNGu8ameKnUOvM3CI4y61KWw
jIQDHAQOCtAnxPO/UjrDl9Ur33wVT0RAWpgZOsYuNLRbKQi/A4l+VFPzPWgyPFRNZWOUusgd8eac
RpR3g6B7GLPyPQzUnwC0vmZJI1Fi40nCljG3OoxTEvr2a6CV93E4JptGd5iArIB+mvXKKQG7tZFD
9asfmCSXLcptaGW0oCzSdzsLN2PFcQPoOT5ZHvfxIO5eFR5kmEzyBrTS+87rHri4PkWUe4GD1q/Y
IZKerKcHTZruncr/7neAYGvNflV8crMTdwc1GhHmmM5gkkEExtUTaNeYZBd1Tl+Go+ZnfoD8yGC9
qlmf3WIvAwHYFs5OyW0yhugDdLsxKI9OPuAQND0aUobTQV/heFNl5ql2lN+t5lc3Xo1lU9eAFU9I
EG4tcV9qNI+s53CoglF1B50iWuA5zFtLalahujjsCnlIpwfDCidMihHPxcm2moYLmejgVbHH4Fz4
8X1PkMy12L+xnbbh8ZpviJ93sRrc55SGMcQwDZD1/tmYmm9WMqHQRREYpvFPQ4v2mcNIRjFhxOzl
V31ELTeQUHyFooLVMOibXLeMHWYH5G/S7tzb0PtJ3R5VBdKLLt2aumaT/SsOapMdvWE81RUoUt0+
qUG8n2QA0VPtnxLDv2BK+6505T6xW4ebAzy8xLII4tILEf2c2eAwuN3UTorOqLQFlfMY1P2wGySl
Y9WQNOiEvlbpJQcMh+GctEBt68DZqr71EMTyM0P6poYE/KKYcEQsHj18wgpDB2WvAB/pNQZLVCRh
2w8SVrZAqjw3dcJ73xtfJgANN4PE3X2I1BYAiXHxbUvmDatBbAkzUkjd8Dv1pfdSje4BvbykgQ+K
MuH+XZPcFOSmmywibQHo75dl1rcjDIsoU+6kCrhMz0ajQhCDs5W64dxMzqFNtHfTk10RkJBsxG7F
77/nQ/7NyfN7u5W5H8jJS1xMb05DyYKaBgaZpnFCofDBGBKWF/TSPJO5BlubYeT1MV6q0jqU1C2z
8UfHwU7E4QDRMXTBc7XmwTE+IiQAdvWU1t+qiJnOwt2Q/m5i/R6kI+4rxiknydJPzM2AuhPX1JYb
yOicuML5GZfmZNoAcd6KfxvqFQYl0bb3vU1Yqjs92QsfP/6RRB25F+TSAVuCUCL32oHKJ9hUToWG
QHTy034ntUi0YPYcNCPwiAjIHVdYGEi4hD3KOplI+8kf7704IsjzmSDB7sTHs1W2nlS59fgai7MC
zZSM5dwZl6Qo3UnNSP/gkMjYTFq2m1TbTYyXWO+PCoARWOi/6uobXba5/StxtusxQ5Nj+9g39bs/
JNsqte/bGBXEFAlf/SJn3sYuqxsNW2cvnw66ofOqHh8HlIqV4I3/perc3ZWaCge1Fs3i8nJvZqbr
5LFrReFZI5cOMO6d4jRZIGX4GnMJazdDgy4n3u/JU1GbiCpwBW34I4mH1ri0EEgiRqZqyL9TElJM
T3goH2D0EOfSL1S1opCisfoeJn/ILr2WESY5PbknB3WZhjpyTVZlaLToJqyoUqZ4iuvTrsJcMYvv
jQntRYvL75R6SNAkb4Oc/jKQ/ZA5JflBPQewyFr1+K3aeE3ll6nyOOeqjVcEu75P70gv34hdAKPl
wkm+N2tqXQGuu1Xr4NgHJrNBmsKeerze5V2Mmhtrl2x8gewHCl14/+JamBsIxFJ9TLLoC5itc6eb
F5mGSMsMCepQ/XSCXbd1LPlBzaSDH3WY/SW7yaKCa9RkPuMHXY0u1gDNM/KUAyc+59S0zW0kg5Ji
wEYILPQ2knCj1NsHU0++Aa4/GlV1YiAML3huYeRnXQmdwhrdNuf0wPNc3qP/gevfK6rVZFIBY8g8
2MgnAbE3xzsmfDSzi49sQN8jj60UDwYKNk79JhaRpIRuTL7Y18jRVq9hL1+iQIUi1P0OHe8kZz3V
Z5nSXvPENEYgXDz5BLJ8a/XhabCqx7jMDbfoscCmlrj1Sbc4lIRJrhHa68ewfsE56KGrK9TkMngi
+kk21TvUJALE6ZA+YHgV3X53lOZJrIBkSNu9OXSQYIq3ghCkBlhBYiuWqNIlq9ly40UQtvGaPOoE
ZkcnkV8E5KDL8YcedV9ioz0k47fE4QLSnxmUMgJiyyuKmto5ZbulHeek4jS3qhwc0uzFlOBG5NMX
nRuGWjVbrNJ5KwGaJr045JiWYuCI5vKNouo7O0QWLM3B6Y3HAUPoPCa4G5AXCzTC/JvUO2f9/QQQ
JhDcP56BYiFBY7zEGpqDgXbbgxuMY+sZIPuBW8eN3GAfGOt8VHqbm/JdB9/eMqVho9v1k8j+KdY9
U4/j40MceFupQ69orA9pyxVBVW5k70Q66gemuKeUzyXBz5XWO9ZWf6MHE9Z0Ajg1Pnniad3IytPf
DRfxbZURvyLJ7ab6ozzEW8lPdzZBKmARiKPJJg0rUTTp8kuSAifC5dOshxPBqw0xtOZaY/P87GOA
fSBDuC4fSlJ5Y7kT/1HUxPvOdu7yUXPjQT3ThYJ7FxPXVuMeBgTFi2ADlONBQW/Cdn55TsfroN4k
fX8Ulw28cTdgqY9Ro92BoBPw/J3XQMQr6ldc9Xalmt42UrwXAV0O3kpf36veLzFPRMazmBPfR5+V
1Lg5YGaN/CErV4QPMcVGPhzC6YdCZl20a5m8SMR/oifOeTA8FzXHncOZMpQ7EVEYYeCF2xgJ1rwd
UJ2KT2HZuMUItSJ7CQizfUhKn7CNXto9uMVnumvVMhVh+16t1M0Qhl/8VtkRI9IUwCecU4MDAjQe
hVDj1XY88F0p7xaUfZp+g3Pa0XcsRHSt3WSCUBvsXYTDMqAnXmTaFhjQkd5gjo00B8dlNEXPRm9h
koccSSXBpDRz7ZyQHuc1dRgs86uIr4Xm37dR+auclLvKAk5FKdK74B63IYZELCxiKMmKfTVCYq1f
4sz7EkfSZmixZmbgc+pATpq74gNivUAY4VVtlQ1b1+AfU/VqZtNFK8JjREWVv4rp5vBVMkDj7JwK
ZKKIY1OeuyPKTWKOIRrd8W9CPyBdk28qpTrnlnrReSQ2UUdCKztNjNzEIg+SnyAAKS8Ie8MfSX5r
j9KOT2iTaksKkSdjJZN9urM1rorOg8FrHhNipsz84oAp3RSZd9sXzsDdO8PcmbLhjVIYGgnfigRQ
lvwIk/5HVY3Pdu38IfaB0ZRwf46mBvR/RWnC8dzMNNnMuhdtvNak+KR4NtlAY593ERLVvIq3f9dP
bP1oVe9Vlc2nstGAMDGAVG62idfJB9T2bxPxgwGufTjiTk9VasU3kuc86tp0ryakVyZecYYubNLL
kU0m0HciAov/30L5Tu6y35XXZz/lRH6w8oEKj/6WWhXvhOprpwiuXHfJ+/GLYWYPua7+NDvl1pRq
VoVmscCy9g4ZtPfcGH6JZUL99k+MKlETk8pGT+u9y+THLtPJ3WGlh33cVxkc7Q6ZjuJG1XgxRY70
KFYjhdxHfJBPaO98j6Ppe6hX3AyKLz4ZVpIKOwbx6CPabqTO0eqV72ap3huNd6qc6KtsxGfLbJ4k
St86dREAZNJTnHcQrovwUfGc8a6wfH0HYfa2KcpXP9Je+lh983XtYqA9dhMa2H+ryYSPHv7Gqt4T
cpzy0evKh7TX7+GCnSyuBrwnHrWmVGmk+5GxwyOrceMUpo2d1tzwE/Q0CjX9lbXeG2C6E88VFDab
1NqblSEQo1RrYzzvN2LfN7kJnwh+wGB2+wmUc0Fi4CaR1UfAeQDQnN9kPtzaJKEdUHGE8uGQi0z1
H4oc1jdVPpLXKZp7wFi4N+v5G6H9STXlzGU6XmtrLKkxqK+1qj1zgX8wDePS2/m7n4/osCbZLsU0
ni67MklZ1bSeokD7YsKuqXFu7WBVqb36VsoGEYZoxglKLrdIflWobQH+qbWtomp7r29IAwXl2zQk
fzoZoEZZe85dOVbiA7G+qUzYyziyTxBpKdUYtd27Co+GAQ9bPIrrUzJkPwoGI66bS663l6YH+QdO
80HsYMukbNN35SYptW89N4YC5XlE9wye0OjPils9ehrAIPp8o+nST63gYVRRdozL5EcBoKDqm7fQ
GPJNmNZvgxG+k9nJOLkNChAtZBjjJ+ywhNNUL28qtDhr03t2rOqFyv8u16ls41B9YwzZa96XbhXV
eA6P+W1eOY+E+Evv18Rbybk0U3TmcvZiFt4PqBVC+2a6xbAEILLxldzK3ZAkrzWoIDDdB62x7iJZ
fDqf4pE3l8cQL1akNg5y8BIHDr5L8TNeTCC3fTnC0kKD7ZgcQ3lKQZVxwSjU4KJoBKmAUAxwP9vg
GztSJyawTV3syk322jQqtcLo65hMv+2ww1Z3Gg9S0MFsi0LAOqALSwzSCyz7Yk74KOCpK9XoEjfw
GthfaHfZif/FlHN5P0Ei3zX1lGw9XDI2RueHwpoaVROlvaAqEj+QyAAV3fH+iPysPzhkeA6QicML
tDugYOVvFQoPSkFd943/+FzCs/ylVVZ6WwN/oIw9TbuhBIpmFvIXU0/bU+yNAMdHDdwYxls3ao8e
bWLzyHUiJYYoDg9UyeNwL0fm70Frdp1RvpeFfVHC4VhGxgVPcmMfkdSF3lKn4Y0aEX19E01P9ITN
jWc08p1d2vIubXxpYxhd+AfiqQM42MvO/2eaLXRpT6ek56j5xi/2PwuUjprRRI61lE5TGjzCpN4P
SXwsSmqB6b2qVyvSLZ8pt1imNjdr6xU7GxsJtORIBlxcJ1oOqYLbFy89bkPcp8Vd6YMGySdK2p+J
v4q2ZtJXauLJipfSljFAslfH4k8GtB9NpunR5jkaI3WXJtWau44QC5lL/ojWZppWnFN9Gys4RltZ
fCpKzeXWD+Dy8XpfPhUnFz8/k6VCQQ+iUMPPQ1P8HdcJhcEasryCX7i8syhouiDJt2HZl3gztJvE
IuWLztAjXN2HQkriFQGqpV7O9KcCq5FBo8Oo9Ky6pA5mU1ho6wp0bxKtTJvymcYVXTXE2vmgDsba
LHMYywWrm6ptKvUKrA5BDsaaTEHsCvCJYWe8IKuEs6bQkGPtzfQYqwWI+OvDLXSaPplMY6Yt5Y1O
mNVqiR+1nP1JG/PrUFLH9/zuIQx0tEHQ5bzekJCM+6yhmVDUiJCZosY01Gn6LquSlywqV4z3PhNZ
E8Mo/v5hGKeuJ16UdeGKG2VSyPs4+jUUv4uqPl7/9k81j0ULYpF8aCF3ohrt74qPL8qNXZXA/8H4
QQTrSey2o0ThId+kE/IR0ET+sc2Z9l4P7i7Gq35w0envp/KgN8Fe8LxU/2UygKS0kUvafoswzu56
i0tLYRZFMrswS7+rh7+YuEwatsBoNwrY8AIEMXi5lVW/sLGMWfiANIcUBpodJLdQ7wgp0+PZYSff
cE+2V3qyEHuNWQgxq1FS2VcD7AXpduDuW8C4gC7NTeEk1YjMglAZSKtdH7el5TeLFN2khGQmc16A
JDknENGNah77gUifDSubZyHA67NAkeixRn6Y+xU2mQc5xEqbTVpmO8HQyICoUt9a6cynYnMs9bn1
EfSigrxPOrhVC36i+0orPpmKohpPgy9fLBP1Cx74U8ldJHrgH3JFYuUFLLH4IMnL7yZwk9dHdmnf
6bOgQfnNQmSCjwlVCQzPH8M42R0PTeNFzd94NifcLnVjRU5+YdX8FbX9sMl1tNtI/yWDq5K48GCy
5fl7B9gNhJ/rsdcnDWxBs7JEP9XSF+M8CynQ0Gy5VePBBYznyNKxgdBdkajGDh6LOuTkRP4gOtuU
+JrEpRq4HUjbJMmRUVaVZGWEF/b83IBKy9TUJkvHZowlV+BhMwr7ONtIPnm+KV/p7F9F/k+Cvz4L
LZFSdV5QZcQyRFQF1wGrFAjnDQTDsSC3f3E0zA3kHa2L1S36nwVo7/nVbU6CKSXborfaJuW+LVZY
Dh1R/Dtlb9y3MGqlwLi1cb/RQPEPoLR4vEdJtSa/KD7ys4+fBawENyEcXEvWhSo9QW6hsLpXeTqQ
cNPi4KQp031TjQBk5RvW4lCZW7Elr++ATwXZxTKZhTLfdvzEFqGsmrpnNp87adRi7OEIZdmFwgDS
78XqhYrVWwAepb6VKWIP5ndj0HZEPT7Igtah40UfkeaG4bivoH8ozm/deI96C1emU219v/6xykJo
nzvfAhfWksCO/rOmCQiN985YZWP4d1WL9cv+wc5808CVHceXIWxQ/XmUlK8rHyBC7idTpc3iZKCW
QV/KbKqpPifo0g5WtIt5cxCmAu0NJsBfrpOFuO5Kgws3uLnRfVJOQYWwAQ3CHZMjGGF0e1J5pHi/
i+Yo6Tygs13tZSSd+l/XG12IU3PHxCg2slLSmsGFIHpfk0mWTZCiWnUOUjKPnEGifzYFmOvNLZ0I
mjj3PsRF7p5qESrECPDq7phfdDLdUA1vitL7jjLToTJ/5OHeICkFBYPKzX/6LAiJctUc2xJhct10
oEWsnYYLV0ltFjotGToyGHRSL4HsuH7fwiaWsvDhH/s7u3glAF7KbOLnTUm59bX33AOwWln3YwRa
k3iTnrX+3Pd7E9X16GtPNUvssqk7NPkvTiZErw7Xv2SpnyIgfRh4c4yoDsve4KL9vce9ctdq+spZ
t/TTs5hGFpJEYzgMrqyTIzJA6wDxWPWJER/42TacBS34X1Iml1xXWPuc2p1F0j5HWfAsgnbDiu3R
QTG9v2d372BaLa/sx4V70tyWPYjHDKouy1TKPPgFqf6mdRFeUvJzAe0Ec4d3yMT1ytm5cO+b28+o
ZtqOnhyObumT1jQAgg+kgoD97qxk7ZqwsNfnHjQRijupXRuDa/COT0dkB2UgtNWrxDPYNsoN4XX1
SrJwF/gfC5kC56fG5v7vwLdN+vQ2baKTuMsCCN61Y/h6fVUvXerUWTypI1sbk5F2dCu/r0byx81L
mt9GCTik6guhGrbYj3/u1SxYNDLAp7InWlqiaMWtPFLsncflyov/pKGxEiSXxm4WM/CpTCxcHAdU
ADvSgfEf1Al8YEp2Uv3iwnZ95JYW3CweAJkwkiyjK6UZvSuwSEUcql7h66wYPIkx+WTfqrOoUNdK
k3cmDfTyeLCjamvmCGJSEr/+/QtBR52HBSR5qmiYCDpp/n2KpoMCAP36Ty99+fwNJtdk4MaRBxJk
1aSYvueJ9YoQ2K/rP78w8nMPDs9K0EUSMgQAW36Zo3+PucixAukyleVKRF7owdw6wwy1cbDQ4nIN
OKSCeweCTHDT9efrXViIJIpYuR8OE8AhIwBenHKHDkyWvAt8Xmo1ancUaLkRcg2L157fS6Ml/v6h
qWDSIkWPCP9RbN4qOsGXExSrvUe7lL/9W2/EKH5oIvYGWwKdMSJlIgO7mW4GThYN4IDYFsLJJaVS
uBpDFo6Vv6nKD62VmoZeIBQ0F5zewQI3VCKzwc4zjNL9+xhezSUsbJG/Nj8fW/I73TacGABHZf2J
hka5SbCv210ftKV5mW3vDhXNxuCMdElNX2RPfgKPv4m86ohs64qs+tIqnm3xdDJbKQn70RX8wLKg
7OI12Cn2zspGXIizf8+UD+NTUb0FcNqOrmqOmBoOyi6iIUPXHy2iLa6sT/80VP/jAqAjbuZE9KNS
0vs2x0ZJT1x9MC9l2a7cMxcW1VzVv0ZTsMjR8XdFcm+EqKyG4dbJ20PpVN+5xKD2GGz/rTezve/Z
hVd7ZMVc07RbDkCUcuBKom8wCfr8v2Vh5dmuj6BVmQZpIjf0YyxQANGp6OEL8QGUKa73Y2nIZrve
l+JOlxRmXzw78hboaqieFDN8k7zUTQPQuVoSr0zPQryUxQ79sNICVCGsQK9HxObwaGshDWogORSn
BxKL5BM+o2rTudAFVuL/wuaUZ4e745ghYlJcXSuvfYTslyC4VO4UJfhuo+52ffwWdqc8CwCD7lgo
dPCgsH2ouUYKQCFistazh2JwPrlAyLPtr/dJDWaBfBlo3xLkf/ZM6XPFm25p8mdHfI+ebt86AaEx
+QqHdoBTMUjFVuTCo0F5Lov9vwyS6ogF8WHiswBb8ClnIgbKdzdllARnO8LdtfYUbWWuP++K6oi/
f2iihlwj59xUXLvZWWhK2DKqkeHeA5OF4Brwsnplwj9fVH+dhD821MRaP6BG/J9kroxGvt+nL3ie
bQJSfdeH6/N9ojqzbZ+PkgUwH3GE1JD2JFkU/wXRg79IQIAf+TtqZyvvraWWxKr+MGpmjeY+FFzy
cM2Lr73BHj7AkhP5X8ZuEklxuP3XO/X5MaPit/BfTfkoLVrFlKOYlOiXKDeEBTA4sBjJE6dTopup
91dW20INUHVm+x6MSiaDjyI2K6hU3tRNWyL0roeIJIIQ6lFwu/GDZPiCHY4ESRYVNEgijvmoBLW0
8nj5fNeqziwsYLNsJphmYgyQx18rvbl0XEFWJm3pt2cRoZU9HaY+Vycws7/zwEc7pRmVlR9fWt6z
kIC4DxB7qRxdXy1Qeq28+8I3btGH3/SrmZKFvWrPwoGkRtQAZNqQ29AtOgDuTf8+liCmeK8KvSGF
Y/v6qlvojjAg/7jA0dGUPAOwKpVv9VZsIl6OGhgiIVd1vYW/D5b/DdBYKvx3E5YVD4oeZJwySKdp
WvprNJNjF9bPukRa3dS3WFreogh2kpTeLfJ8Azx0V2r9OxLNJ1Vu9qGinFCOPQhxnMnPDte/a2GV
2LMg4kNiwA2d67wWJKfEUR7wen29/tNLgzqLGnpq9AXqRKNrYD2K5v7OM2s39cqfoPF+Xm9C/NRn
gyp69SEwaViBmkFGE33inVDaA3GJ9lJjrL2bl7owCxHDaBuKBSyYUh9kZySdsPTZNOC28FX+cb0L
C7HVnoUA9HwRL7e4vFm4HmygdiLZrYN2AOVYnwsbRLxp9M5mUPs3JSmNleW4NHCz4IAwatMFMcFB
LcMelH6lbTQSHBA9gmwlRCw1MQsRajUmUg3s0ZW69EVPzO2oYmCbr6U6F37emkWHQYKCM5pMvRYP
vyul34GM/A5GYw3Zs3AQWbOQEEyN4lQGni3UyMS9XYgPVcWeetqt2egr8X8hI6das6hg2nE2FeZE
jItg8YSdt8kq5WBBpkehAEEn2DMS2CjDhNaHn497fc0tbHprtumRgiz1YlBFTSE824p6kPzmcv2n
l6ZF/P3DjsQ+JcwRQx0BKaqvQhWsDrqnLnVWwtXCbrFmGz7SQwxMQsaLWsGNMSY/4KRsWvY71TRT
aQ56OR2KND9e78zSOM22vyXXcEx1WsNj6xIP8ExyZyU4Lo3TbNv3clSOKPuxAeUCMHN7awFUk7Vx
JRuwtHpn+xvDoViegHnwHEDGs7G/9tOlT9OtKh/t0dlfH56F6GjNdrgVlHZnFdIILKzZknbVM/Or
rR/hJq9EqYXZNmd7fEQnBe1aT/gmybeG+UKSukq/CdgDkiu4jwTTWrV3aSOas+0+hlURyiiRu6mG
3CUWIV0QPClN90VkqiVZ3ygFE4U0K/JZivXt+gAuLAJzvvvNjjJppnC8wKoSAoyF4W2gL++u//zC
IjBn2xyFQUdTQoP3FO69A+QwKbRvmSDeWHvHy1Zi2MImmTubDQFgirLSeFJpA9bzwvQBgcp/68Fs
u6P6BbMrKie3snsyjJ2wjE56+6EPS/l74hftBu1LaWU5Lw3XbLcjJFzK1URj2mAg6SxhhOxtG1AH
CDUjaWGszIpYUZ/cWeYgzgl5bM/SfKRLx/QXcsDBNhooyicIAW38QJ+ea/wLdhKaNSsTtLBN57DO
Cu8kRNGjyQ2jYthGyTgcW1j3u1EptaPRR2sl+aXVPAsHhT3UDWWMye2DANETfS8kJCtYGNfXwkI3
5pBNTM7t3kG83C1Qcqwp90qR9B5gvabrUJ6ut7GwlueYTGAZyOkZYm5sBF/t9jHW1u4rC9NuzPY6
bGcUvUs2owfhSIh6RuDPkU3eJGj8UgMoppWTZWEZzzGZ5JmkMrDwAOjAZNpmtEe66W5AXoR0wGpe
fmkyZsd8UKBqL9XASiIUwT01e5Eq6T7wjX0pd/8437O937RtjooDpnfYxb/Ijn8bxc6mQtywrFN9
Zb6Xxmq25ZkKiiT4C7l5k6Kpgnx2wFYB4o4OVjGOwUFo+l5fWgu7Yw6+LAu00quA7vT6UNyXRtgd
4QkdQpRvVzqzNCezM99MOvLYHft8kppgk8vjGR8O7Hh8f4sK4eF6N5aW8WyTx3I1mnFeTaTkvS0L
GuL2i8BgiWJAi0NJEa342y6lZ+bIS23SkjHqCceonWFufa9T8qHyQ/53b0WI2u9KvDyESPI6ikpc
vj4JzXMEZu7VYWuP2eQOEubhXPah8ye/owHmToPymP9d5Loo/Cvk8zorWan9LizCOdQykRU9UyFJ
u8Baogx96iPCRZsG5j+2a7vr07awNuYIS2xy9TiWC9WNyRV2I9o/tvw4QgfBrmrlmFm6Qs1xlWHg
6LjNVKobVpCgggSzKAk8+xc8G2+gCNyPxrCLuU3ZKHhe79UCQEqdgyhRi4DcJYsmY084y+1yju1h
gKTi9SDRktuqEXgh5A/AN+p5tEnJkOOKcRs5eA8W7HTjhAfiyggsTeQsmlhq1ZZ24+noeTrKbQ6I
G7UhDAuR95JVfDHh5aAsdL3rCyeVLpbwh3cW8GM9xpXIcKn5YSHuIzrhRJO5v/7rC7t8jn3scIEx
/MTHGZ34xORNJsZ7JVCYCEFcM35FNand9Lr2fL25xaUziyo4QeJBO4YGZ1a8rXjawRLXq3MSoLEy
nvPseyg9+2sovoWhm0MVJ71ypl4ODNexmnORdN8KDHaud2QhyM9BiRN6o7UqR4b7V7zQ6tpxj3s1
3jaK76+AYpe+Xiy+DxPvUd33Kg92v69kv6KkPIVp+XD965emYY43TPDWSSa1NtxSTfaNLh0HIMB6
Ju9aPT4Asfpaes3BMKpjVTW/r7e5sNLmiMI4kXijiHXcaNxN5Z8lggnoJTT5uUV+Aum/7fV2lo4T
TYznh3GjpGt29tAaLrIyGOyWCHfv5FgFyH/u8vua9iIbiYmdEC5caVLs+0+OE20WD3LUT2pU/Q3X
RDZUiGN6GvL8yHwAVKuMV1oeIPn0zX1UvwiOmtD/u9700qjOooOpDkpvV5KBFpC5kRMJWnz/2iEw
hWEbhogqnnVdslJSWzhatNm1Y8TA2A4633SN6jA43oOKK5lXjjDyrZXDa2lXzaNDj2yz19KbSsYK
AdJWMsQ/ahjN1wdL7JxPpmmOJtQK3Ak6rFvdzDPv4rj8hvLGHTKUQKa1Ux4raxnFhZ07RxSOWupg
/NnrLqLO+BGgxmho7Y/rfVDEzH7WiVlYkLDbKcEx6a7VM+PSNwkDH097FKqrmfFS1ahwlQCy660l
SxA3w5U1vrDQ5ojCqe8NBN458oQQZqwhZRvyolHj7cjjA93Ira2+X+/hwiJQxd8/7F8lwlXUnFDH
6Ljjbqg+bXCoaG5ys/m3ZJ86CxCmmbTIwtKAIqUvbQxLeVrD/C5sEXUWCHxdKvVpSE2h1YwEVS2M
W1SEl9Adf+xxtbz5tyGa7Xqtq7kOq/TAK5pk4yPuUKrdM8K+5T82MNvqGNlh09HiJ2Gbw5dCd+5C
9NdsdVpZTEvDNNvnqB6HsoqAg9v2CoJ+NrpSPjaufwrsSbkRJNoKnmEhrTjHFOqG2slFRDumCuMn
ku614mtN0S/rvJsBBBt6OjemobvXZ2WhV3N4YYPIezTAmHd1ZEj7AMH6At8koDSVxivjehtLJ/cc
Y6h6nVkBa+pcP/kDKwBj5btQMfYjiMMR/Xp4HqB7C3v6t73yl1r1YTOOARYJiZZ28D7fi9J8bLDC
ud6Tv4yVTwLZX4bLh59OJT/EPwZVaFyvDiryN4P0C/JZbH8VbAAnjADOGHsbtVIKM1MZ7LwAJWFf
k7eR5tyS6ULWNLtUPHp9qz0a6dn0q2PTnMNAeXaExin0jESpILxrTw4S+AiSu1l+Sz6p9JRfAiJv
hNKbDJMOsANOFvCZpjtQSG7grF2zFg6c/wY1qv9XIBakV40AnFpfQq9AUs9w/2+K6UymAjj32ubi
TzW6xY3jocqCFaqBiqmjSkiQ6mp/V7Y+ErOt7UctprRSm+xL0m6V0P7y7ytu7OnKG3xp6c72u2P1
qMYFZPQwyt30nb1NDCTvsm/RavJ44fz4u54/zLbUhZnp8dqmTiG96GiWxoZy6QV7vu+2vMHj9Ov1
dbVwfMxhhV5lYOlZF7qrK/4AV9R76Cnq8B5Utd31Fpb24BxWiOG52aQm57vslXsLVh9iAw660sMu
ss0DV8uSgKbhWHG9vaUezU581gvQGIrsCB9WJ1C5PzQIA52e/7n+8wtzPwcVjn4BAd6OCZKp6dwg
T3FvIPu6Se18h2LyCnJxqQ/i7x+m37f0ocNLl3dfOt63KhkrjK6s0F6Z9IUb1xxJqMtxOTZVxjPW
gE3ahNO5MtZqg0vjMzvTSx0D0dieDBfpnIdAHZ7yAXO1NAKiDIFyJa4vdWB2omMGnGNUj/km3pG4
sxUHGPIre3th580Bg1aqJVVY8/2JJXS29hZq1KYVo+xwtgo4lQi4XF9IS3M8O9VzXLrQDacPDqKu
XdtgS9ChRhivXBo+/3llDhoMsDnEfbsR/qSScVPz8sGIMzj5cpW61zvw+SQg1/ffixQhRTP18aB2
pT4/eZPkxlZ4uf7TSx8/28MWLi9xj+uHa+OU8gg0FGm9MRxvuyAtXv+lCXWOa8cjtB4knfJcF0gI
HXp3iXyQ2m5lFS1ohqh/3yMfdjCkz6JsZMoadt5Z2xjzBDtTDDxUIeLGhh+j9zMg8hX25YNRmvZt
UmQQ1x213PROJt2FpiCrpubKW3Thla/MMZFm0Y6jjiuYi358DVU3aw4oAO/UcyNtguK2yj3sBKUj
6Z+VHfr5NkKQ/L8XhxX6qY6liuFG2Zcp/tEKdU3CPGKXLTrboORWov1SO2Jxfhjnxk/AQeq0U98m
6GU3Oy8yHlTqoXl6QRvo8fpi+fxmoswhkSj04QAuNtOoNzvMZBJqodH3NjPfNdO7z+LBXxm2pYU/
C2xeX9tBYrGnsCiBRS4nT76voU/ZPF3vyNLvz24utiJlHZZg7NnSPhtJfBtPCKSxd6///N/d87+3
VLwx/ns6kIDl8ZlUZOF0xPinGkEhqTMe0yE+TZ5xHDX1NdekXwjL38soyVa6jn1GhAprkq0cnZ+f
P8ocHVl5Sh1rGGO7KJW/l9PzACwVzHS6CazU3l7v5kLkm8MiEYi3Bt3jvRc4rZCxdn57FppK1398
qQOz2Ic3zAiuSTVcy/K+t5O6ReMXfcgR/TFnZTkvNSH+/mHTdGjLooHK00tN1HOK2hy6b1vOOux5
dtc7sRRwbLEAPzThx0PSdjm9MIP63Bv+XdyfMfC78RAlBhzNrU8fPVczkOnrV56vC5vUnoUCY8Kw
xvQsbjWFAWAPYWtkOpHERD9WmCNc79jS0M2vNyoKazpK9C5mii/SJB9NTzogp4e/xNoCWAhpc+Sj
PmHVl9Y8wynuGqimGkdcX7HexDSG7YRb1Lml4LASPxcnahYRpJDEFw9uQltcHJ1Kqm7UEYsVuNi/
hZHCZPX3Ced6jNucoZgOOph5sFLgWwhG9ixYxJM6AJOKSJsYypc4cw4GbrZ95vw/Z1+2HDmObPkr
bfU87AtwAclrt/uBQUYoFKE9F2W+0JSZKnBfwJ1fP4fqmhklSiDHwqpeUsoEiMUdDsfxcy5rXkZC
gsGnAmt3xoLZAd9OBj0UqNVmtb1hp6qZk5GQyFm1Xd5XLOB92nhz/DlGkK5Diy+j/cJ9fEuF+cPG
H20QD0Ib8aINKCMj45j1xIgX7VJQY0GQ60+jjH0DveJhu9o4hT5OBFEZBwnngwychveOoXxMkg5R
mO6Dih8ZuswLoQA+EW0/ho/rA1KEStSWXIXltGRwlzMJ4hqWn/fGDajNPjWmAYak6BY0sfeATnb7
IoWeYZbcQJuq3DV8fCmtXPd7SGStf4dq0JL7AAs+VNwnGIKpfSnBAT6CCDA8Ru3Xcf5maF9oW2zF
Rorjw5Z8CAEiIXZmHJJdPpdXM7XMXZVpW60r3IcthRB9Ce5VvULrU9yeaUa/WZRAoDw6dCgagoJY
nUK8CBS767OmGovkPobJSZImGVjQ2ZQHvUgf2gxskeuNK7L3VEZSDkgdoKIVCl4w4WMzMZDhgmR3
B4Lq6zaFkgcbQPpuGwIkPFCQBXAUYoSz7lncSTeQdgofJUMtI2KBf6nD+HSL+yHusrvUZnexeWFy
msoASwKhrTLPe7Bbd+Vh1E1IGDhXZE43nKDivJKhlNbkTGEvYobdgHSV3R8Wbve4RUVALcp8w3RU
nSw/f3fYl6Pe6s0c4YlghhY9rrLRmD+WsXNIp+xqfSuo1kFyEnj7BDVxAWfOOP88oiQZIvbFVzHF
WyRwijQVlekx6YhaPsTfLBicW3BuLyz/NcgxwTm102xjCVqI+2PkX9fHo5oyyQc0NSkRoHaYMrzb
gb111+s8WPjJu3nLr6qmTHIEo6nZRICuNOjAu2+Clr8zOV6IRn3eOSFuSm3lOfoILdQWIvWOnl7Z
UNRJ69R+dM3eeGCL3kG08FOsj1jhKWS45TBy0bgVclps0fgxYaZI/4cbjStYqSiTYglLm6CXziJc
bIwRRPrDU2lqCDbJAfyID7iSgAbJeQinhw4fMIGqPAZo1qPQMBNA3uBWdzP05DUF435qk2Ol5/dF
ER5aoR2d0oTgSTjGHna47VlZW0ED0byHGuvWA6hioWQEZ1TiGTKC8DvQdlXvQ1c0vzHbJtzhCCT+
+uQrDgUZwKmJQrdjDRG/BlIywUzodxzjnPgFgUZTd9CMbqMjxSkqwznBzdy3Y8mswHgTipna6+Uw
X2Z8RvbJYtPjm2gDZjdYH5lq8iTfU4FXFiUp6LAryTlyprs6JNc5qB7Wm1dcKmSezbDrzQHJCxZk
KT8g5IO0R35uWLqrJhdiPlt8ngrjsJafv/OgVUmhkEngpmkyWXvoG5I7PLVaP9YHoZojydmE0xiN
TYdBpGX407TnuzGOrvNhC9+lioRlDGelQ2c65gjkAUwHAND+gVip9SKDn8iImYNoRwZRGpBc0oDP
UDEFxfX6wFTbWoo+WJLmyDZgYHW/iM8AryQafuPo4hFS1LpX92MOHHF0WSxgST5G10vstQqLVAM0
sysSs/NrUYurEmqSGyepYqVkcGddmTWmMoW8jW0fKg5RD+DsaW4e1udLYZ0ykDMbYqg0ZTAWBGs/
MsjQuW28X7zejNJDKFR6nQWtULvruw3zUY1nMat3+zrRMqTNCoBgmKl9SlrxkMX66EH1INlw/ArD
kQGc9rjQ7xvYARBRHXcQHe7AgDt/W58uxSEtIzfTnNuTsNB4YkT1HUsy+5hNTnSImnL2bcvcSiqo
BiFZf4ICXjdLYT8Qyv655GGdzLgIFkdlnkszm8O04MsrAze5X6f81XK1p/XpUS2uLi3uyKKZjcjx
WFCGGHs9oIBWhFOxEbqqmpeMO4PMIoRt0bzo2xuqVSbwO/UrE6G+sXdUHUj2HGlW95+zqnNz8MTa
j06nH3IjfFifHsXukfGUjjuyuIA2X5BCHQyJbw3UAAAbjTgL1ztQbBsZVQn9Wsh/ZuBds9r56MbR
CL3VrWdOxbknUzqOes2Zg2f3oDELC1T+dnvNxPwFjOfnFKUMHeu3av1VgbeMrozqVId6IObJIfby
NgxNGly+TXCyLoFrAzEOiOXE0Ou8bNaW3fDOJRGzAv+mjQc+CBykZ1yKw52VFluEMAoPK8MpqY1S
g9jGvE09BA2gXAWhBXCc3NdQKQQ/iJnSnaFHv9aHotph0rkegXQTtMuYubfrsVOgJMS9woZ4TSBW
vmEkiiPWkIx8GsM61BvXDADZxgV/BjHIIqjHXesY2+Af1nRxQxvU768PSTV/ktFXcce5ztCdnsUG
87SJ0s+zE1LII7DIL0fCjyLOp/uuwx7pGO+2cl4KZyATNY5QEURdpWYG/TA9iQhFlH3s40r45/q4
VDGSjKYUnIKJnQI67vZPdN7H0CZz6mkfIQhHxFd30KDW2uuJQSkmvCwhLgMriW72Gq5BJhzQcB5c
+2hSsl90Kpf70aLLuD40hRuSWRoNMyx4bzMzgHJ9sZsgCGjj/r+x/VSNL1v/nbVSagIjNmA/2IW+
1AjNew2EXhvRlsLJydhJFDlFPXQOgEwpabbLoex8BLZ1vg4TEE6D52IElXLTb6yG6m1MBlK2NYJU
SIWiDCIbTb/L4xBUZGCLyasGCikAWI22eyyAI2mhXFXFsw9+IagLN7SAsHi7kUdRDVlyGdBiN/XU
xZBZnX5dkHd5VT3VWX+eC4hNUm2jG4U1ybyN2A6E2bYBpn6X/bAm6EnjHaGztxhxVc1LXqKnmTkI
0PbjOttC6hTP9laMGLxv4m/re1rVgRQaZI4BTdnSNIOB24/IDO0N6DPPGf++3rzCcctIy67vWVQ2
Ojaeq6V+XoVBRyxI9+JZ3oE88nonCs8tAyxFz7uc4tkf5piUjwTlgtcjg6hYFlWhP/VjCLUaEd7p
XQMZ4vUuVV5Oxls2rgbuY5OYAQBegkxeZhS7ArVbxReT/5oScGynb/JWld5v2LCyS8lDaH1KgU6k
ZrBIBS76iShbGIFjgFicxW5M99GIBN60HMAANyxZ4ZNkKGarx4LrE3okJM28uZvumrG9LOj9HQNJ
/1fBrdwC7wViutLu/MgyU3908bwEVg++EQApXICMfCnLRNSJjgCozcUvpg13Zg25tcTMoKLGhleu
W/fru0G1y6XQYSTgpjOGJYA3EWhx4ytPBxEYWlf4UBXfsFTVYkiuYDAjp4xbdBI5IAGHCKOTlk/r
36+aKMkJ1CVIxKYC2BJNK6B4y9idhYSPjbig7YXlU4gwXtSRDMK0TK2qobKAp6fswOoY0Fp6RhRc
uvV1vFXdpfBoMgpTp9xpTMiGgXZmvBkT+yl27Yc3BfL1MajaXybx3UGdGFZejQwIIxdKxVYzm14X
Q+kUOJON7ItioWXgpWmGWg51cTxK9ukAyeThti7py2Ufvwzq3cdndoVX/RAmQbssQKR5ZFV9xPbd
2KOquVmG9K75OWtm0hI0X8X1KWX5dQf8tVPg1rz++aqpkQ71hNZtO5Rofy6MUxlq92xRzV5vW2EE
MkMj0qtmaQkYwcRNkL2xY2M5vc/d+DME1K8gVbgRRSqchYy7JI6h2SifNAPwDfp9U/s4M4TW3s3h
hRg4Iplz5Pb9yEBYH3AI7LaQ78VdE7fLRQ1hgj4nNJwfGT9DPNBfnzkXq/t3LBSREZiz5YqxNnBM
5FZ9JXhzbTTRywR6FqeLfxaLmiZBXayftlp80VoRGZFpOl1atPES3KW1gJ5k3z+xjkLaFVzgBweF
ULtQNPXGgn286YgrGTyJImE4BkKkvEgOboxBTMbmi+LHu47IeEUrC3UiOmDGe8h9LgLwqCxv6xbo
/ii0DkPSUd8xRP1jfaU+jpSIjLiB7WsxWA0wFGKcQXR6R93iCDY9sPZBQbM36gAX4K3j9+ONTmRk
ZOlMIIDrBMrdevA1tIl4nlLjx+RaV5q9qRWn6kTyOK3G0nao0InFIY7uQYQvvtaolVw3VZe+um0U
BetTp1ooyfVEUJ9JCW/MIDZj6KbXHQAiadChnKvPDO7NBdkwX5U16b/7UCvmAqoJKFQoG/fgzihT
d+bGQ80y6kOdca/lIr6utKj6YZp8C2auSE1B4u73TvOm6fNar02geFFGYjxwSK/jfctzI4ow88ZK
vyZ65fWJ2K/P5scHBZHhkzZx83ouMxNQGFe7mqzJ/mrHkzhrbHQ/r3ehWDAZH1n3DW9DiHQG0EL1
zTT7PFvs3iTAyLEagsEtCLjXO1JsQRkkmUK/U0DiHfs8b3yXmGCJ6z6PUFUOzfZhvQvFnpC5IzUy
5KiEgd12XXfnTsitNSFAxlVleHPjHMche0U9e3nAq+SF9dJEJoYsp9xtQHwKjUk8nei02Q2gTkhK
8XXBVEP6HCKuBCoj3SEP9SunmcqN00SxNWRAZZuHfVL3HNcch99lrgC/R1R+6vESvT6Xqn0heYyy
ybt6rlucjtN0KsKbbjy6tulH4Bgdpi+X9SE5C6MToK7moRHUok+AbuZfoML1NRrd3WCJL7wCW/56
R6rJkuwWdEhj6EK5O4Bg8BEaxxAhmnZxSDeyG4qjTwYuGjHhqRajeZtFgKI5MzQ4qbPx7Qq7kWGL
pM/B2xdjg7GkR07I6H6CA2Vn5fShKutgfX4UA5Chi3rV6gPn6AMq9okPIeDrikf9xgBUXlOGKI5j
YRbaItPYZuCrXvyl3YWOb7Z9i77mM+nYHnRyX/Sk++TM0G66bFDLhL6LshnT3Axq60ZA3QS1FFr+
0s7TFsBEQalCZJRiZ1ia6DW0LuBhwnbe8Xm+g19+IDl5sBukCmP+qoX1dZ1lDy2A1EYcQ5FKQ3Gm
aIln2VC8h2hcGmk/u2Lr8qsIXGTaR9QF1FWEwDwoO7F/Q6gB15GENdkP+dTsxqo/UiB3N66pyoWV
7Je7ZlxnDR6c4po9kwT73hynNJiin3bCfO54eI59rovMxZO1YW+cIwrHJOMZ0zQHyB6ldcDDW0+a
DT5ApEN/CJHuczFvGLTiILElfwGh8dEJC1ygcBnIG+MKEFAQUThV79W82kFC/KCxLWoA1Xika4hW
NEOdhriIGwDLzRzpf3CjeBkg3rmuX3WAgWzYocLIZeiiBsX2lCwTl6f1Y5PyG82pNuZL1fSyH9+Z
msvxZBcPgBOBjOQG1P23M6TaL7JiGbCYMtLPyfLwSMr8aECtAeEVDGm9cUWykMjUj4XZZ4IKtN4v
wpb519glV/8pR6hZ62PZ8WRnpt9yuuU3VDO1nFDvZqqvKaK8UWCmmH0L3dBTUo7H9cEoDoq/ARaF
Oae4BCEh0pInPcpvnSE+13N6ZxvWRgpZsVdlGW+mlXhjRnOB0MNDz/LbvBXMMwf73If198SaXteH
oupH/32WsiRE6GtgWUbcgmbtyOtnk5NT2L7aG5OliAhk9CEbydgPUF4PZlS8LkcSg4SKzbaUWlUD
kIy6tiIjMXIk9Jn4Caq/PcpOTNfwkbxAIP+0PkmKIcgwwYmz2h0dG6XapL1DlHDoCuvA83CLmFqx
VWWMIAGQKnczGPXUMH8A+N2LaLwlnKvYrDIukNbI06YpxSN/3fqty89Wk/taFXu1A5jp+gQp4OJE
pnhscelNaYeMCxSD74AaOAELD3k/Ep4cO7pxx/pRhMiwlhlw5CQ+cT59yy08vG10rxqjZOth5RQZ
nuRxteqLcw+5Op3k+xzXOU9z+695ZezD3IVgPPOywnxJSPHZHME/E2kHu08OTDiByMm48TWq1Vx+
/s7xlGWXuqxDLqhqySmajK9utVXirYg6LDkM4I3LIJaGN/rB6PZarGmHuW34wbI6/q3uovgU29Hy
gGokn9anVmFeMsCwyGvLCAs8K83xYH7LKCc5gpsSaEw30+2zm+Rt5NVp3mxchlSTJ8cDgzO61vJU
S8Pwfpk829kiilRtEslTuNwtSFvDihPoJ+LAcarkBhwkDt8q/FbMlQwhxIsb06zBwdtoOV81GSph
h+oZPUzimVeovV1fEcUekJGEghkgw4vh8MAeQT6NbTQQX1R2nO9cMblxUA+jpXmFmJtylxaFdplw
FJFJIUkMZgdINmNb6+zr2LfI2pb5g9F0eL/Pkq/rg1OskQwqbNIqSomGsBr8gd/7MLyJmO43lXNH
C/q43oUqEpGxhaRBGdDUI3dh8/Y5B6hYaEkOaDYesfr6BtQ+DzMKZCvQhy5lLWlibgF6VIOTHAMj
uVuOqLkNOi3xnYTe07l/Gqu09YWeJ8H68BRnlQw71NuonPDfEmfRFoAh55jx8DF2t5L5ioBdpnms
GDgei7DGWQWKaLff82jyZqQCLcf0CSLoxj4M2fP6WBTOQCZ9nMqQaNqYgAeNGKe8A11wXGRf1ttW
GavkDZoBvCcxz/Aqp9t3YR1fIXDQmyRglbheKkLWe1GMQEYiipFrhVmjeKaqe/2adSHZUTOfNlyB
Yq1lGOLMwLiSR6hIHEMHR4L73Ih+Hw6XkYQRGYnYUJbEcQNIdGaKHwZ4yN+2U1GmV0kRbYXpinWQ
MYgkmmY8x6H4h2S1eQOJo+QwcJce23QcdqSJk6CYhmhjwlT3aGOZyXdnc5pnnOY6cMV50f6iGfnW
ILHg6TQ5OHW1C4vxqtaN17Ys9zMucRsBgWqZJLuveqoNoDsHFBvvGiKiX3icl144zRt3BYVfkVkd
83pIUz6giiVPXBDNxi74Q/MvaarfaD3ZImBVrZP++8zNxZhU0J9EORtvhU97MDZmoVF5Dfigxt6x
vVYvthIPKhctMzgWWWpPnBLM2GATbxq0lyHN75Jx+g6p+wOAbtdtT1DAjuoKz87wqGiFWwI7KouV
/ALVGyScRsqCQm8FyvP727IWG0ePYg5lJGI9FozXNUoanax/sREi+trUX7lD/pON8S7UnD/XvY5i
w8nwQ7fS8lQAzRIMi7ixYZQ39qBfR3G1AZVRzJGMOxxLOmUp3teCsgyzMeAQ8419alb022Xfv2z0
d1aKWiVusRD14p2FB07afdfx0OTbYCvesEiFxcjww9ltWmKHmR0YVa5/QjFgeQQvg3Vbjzb3BHWQ
X7tsJJLpk6Ycw8zBSEDsZkHA1dTcc9wkovQcOtBP650ojmSZzJG5luNWSeNA74IjaG6Zw/winmsL
NXNIM3s2S7Tai12Ntj5vU3Y/drkjNh6jVZ1LfgE1wm1TWTHwerV920X6EVjbz9RNx10x6Udk3Haa
xlC7pbtDsD5c1eJJVwQ8fvf6YOJ5y5nbO8PQD3qYnklj+FrnHNa7UBmq5AR4DLhInyBSmyGHTFlz
CnV2u0SESzJ5SSSvd6MYiQxGtClSYriqoZuZxF5udo6HwszOy2bzFYzdr+u9qLypDEfMCOiM9LRA
UA3QA0UV0Bg+AOSUgBw1NOhNWneBC/562u9M5LLWO1W4CBmOmIMXVdRdvrzfQg4lHVGVxlq6xZ2h
cHAy22PcxJmVjGg90orvgOiCkbA6Cr4lX6v6+KXbd/6nLsY4RgEJXuR4+KMa8m9UOFvPmIrrmwwz
7Aobx2aEtlHpDJKHGUXODApxjTPvYqfym4FtuB7VIIzfB9FP4AXo8CAUkIpGtxQJEeQOqstCDplk
C+yehuaAiieA7PIu77jf09RP7Omqmb+sbyCFX3nbzO/WYJoSFDtESHVUZuNN2QJkRYaYVz9I9Gux
wkzT/PWeVBMlGXtrNqVdZkhQZigC8xw8+tNpqxBA0baMLyxngkeqBCB6rW0+QbT0rrQ3MUcK7yHj
CuvejMsGamDBOBIdPEXQUtDM8IVFCdjO4G839pGqm8VHvlsIaJAmbgk5yCB3nopFhphEfuOST2Dm
WJ9/hUXI8MJunEkYM+BLFtcUmWDAKZgP/zQw7tWW7RljvIFkUbh1Itk1NGK6IU9L7FoGLk/cXxea
AS2Jdi4RfjG9rI9H1cuyF95NmNOWdaUh7RqQPMtvEhGXntX1446WIE3VmF144IQr7tc7U02eZOUd
VPNywwLUvAHC3M+bPtrhoeAlMqqgc6rnrAc4v6kKdlnkJ2MSp5niLlMjz5vY2g9o1bQ+5Zl5tT4W
hVeXgYjUKKcotBeCz1rkbUDScHqKB33EvRyn5H69E9WESdYO6Q9Iazdg4Jzo4ENbG4Bo01+8MOhx
vMzWbzPqButdfWg5livDELuFtWmOIjDxOUs4VNBvQ60dIe8T7/LB3DhoPxwPOll+/m635WNs96aN
UiPKQsh4Qz6i2C1sVU1DUY/LvXysN9b+w+VBT5Ij6Nlch7aDOiqHxnsC9p88NR+1pNkIhlTNL7P4
biA9H0N7BgofMbn7RVsMks83EYrd1hdDNU9Lt++aFyh8ZtZCUyEG/gpqv5uimVxERNNB19xd2bKT
4wzWhs/80O1jqmQXMFGgvkMQXiSd20CkHBdmcOls7OCPH1vQumTzwG20SdybKG/NhZNfuUKv+G3X
27z2osmqi4DMoviqmbne+5mrD7k3tPOQo3R0eThGDiTX90MV6sJfn1rVaKUrgOGSyeg0vCFGSxG4
m5Wz1yOUXW/84+gVo5XCfWsgAKmSCgnNyNpFEFvuiHsHSgvoCnBoPJpeAXBlV96EoGQ3QFG93u2H
Thy9Sm7CslwG7gmkObOhKyuweYdWeC0IUt6eURUuO4VmklZXOaMj/880/tfP8b/5a3n/H4By8+//
wZ9/ltUkoK3QSn/896cyx///s/yb//t3fv8X/z68lrcv+Wsj/6Xf/g3a/atf/6V9+e0PAQDJLWhX
XsX0+IosffvWPr5w+Zv/v7/8x+tbK5+m6vVff/wsuwLKWo+vPC6LP/761fHXv/7QF1f+X+/b/+uX
ywD+9cd9FGcoO4mL1+Zv/+r1pWn/9QfV2T8Z0Q1KqAPogLnECMPr228o+6cLpXTdcaljWjaBMRSl
aKOl13+6BjNdh5mgXbVR9PbHP5qyW35l/pNRy4ZHJoYD5Dz+8R//5+t+W5//t17/KLr8voyLtvnX
Hx95LMswZGASFYyK0C3co8Ni93lkZfPIHLPjECTKq9d3M/JXn+/7+Mi2lj6Wn79zW2HaAOSb1v25
zJ+i7JlbG0HKR2fT0q7kQ0Z3gND2GDknDfxduzlq90i6HcfM+caSiwSXl04kx5C7eg/+Vhaf7bAL
/drtTc/MmQjMdtoIf1TDkJ1DFjdVDaDEyWDTPeTmnsLYrsClYX7WIGdygS9YhiH5gt7oiO0CR3fS
oDpl9c8dZN4sEQdUvFpii8nro/MJnciYoTmhDlDounNKC2fPa3fHE+4l3YsZgiSonlE28XTRjpJp
z5gxd4Vmtc7JriDvNqNewXOqbgttoNivMoioBWKMMcj7ngD5iA5xhKtt5lwSIixztOyCd8aQdIY+
z8K2T1Ynriez/mKAQMVMi43rgcKeZd3YfsgQ3cahfTLt+i4D7cFoug9aVW7cmVXNS6bcNADBJKDu
PpnlcNs0UL3Txsyr3YuYX5fpkWxaa9wBiUDOToDcWh31cpgFMNnsOa8/jfTQfxmO8UZJmGq3Spad
kFofCuR4ThF06H3dzp+duL2LwvCxifSnqTEcL3LEZUYuI4g0lO8XiFeskxW6lc9F99Puq0e9wDDb
im9Etx8d+MvkSUbezL1bGyk6Kcv8VGgIb8sBtYADTbzGMnxaQedj3QAVPktGEzUgbcy6YRmOgZt6
VkLPLnSgwZXWxc3ckD/Xe1EYoowponGRDg40pE6tiVTAhBpEKFmk/mWNS1cBnKttJMBTckK1nnE9
ohRjZ2nasNG6wlD+BiYyMwcUZvj0rK89jrpivGB4VXNJ8h8rLROLuVkoDFLF9om3PwuGh6sxhfzG
c2NvkQqpvl8ydATsg15M8CNFaUZXet8s+q0DtOMIZxu3PtUekky9gCjNkIMJ5FTqU3HQUGrkxZYt
PBdafwfhOLvL1lkyc4Iq4h6fbp/ccD7g9fIxI9UllQLLMkhHdyLS0uWQZDvhOu6X4DG74lAcpYa9
JQavWgbJovV8jkTZcPsUh+XDEBufa01EXtbkGx5D4QNluE+kmcmQzxo7JVG+MCEAqyIO4xT6vdXf
ViG0lLdAmgpbliE/Nt6nJ72EFhzVc80bIAzvQWpnA1uu2EoyrqdPjIqyATca0QweOCm+zCNIG21B
UV4FTur1jaRYCxnXo7XVNGuFzU5gG/oSivoZuocvcwPLuKz9pd93kcFUJgPvcBM4gXl3tnCqmiDe
7LdA6qopkgw6anIOznbGTpn9C5iIu6EjQQ7lATusNwxNNT+SPUO3pQT8Gt9vU/Gi66HxjZZ1/ImR
rrqwB8mU524wihnsICdoyLu7xihCv+xHiFmFdGsQiiNUhuuYLmnmGcpCpyx5nBzqaVntAdnkGSA4
0ZNLyrHgN95kut4ttRgrPpmsqs4xKIoOgoXGweCOcXBZusUJ+WGGBX3IsB1utK2GB9vsHEZZvbPH
AXiQos6roMmL6Fs5h8O3iTT1TRbmfR24bpJyD1mQrvIGJ3buwF5gbKSt3qgt5FpmfIqc5c/tBGT+
WjGd8Jq7h3/04+Dx3vEcrzmGHvFQPbixQd5eoD7qSTrUpy4NszRGTzk4W5+zb+n1HPrOvR00P40/
F7UivqOJz3+sW+yHZT3LwBZje7eOVCR1VHJ059zYd/wWWqu13+s77vXeT0gz+/qeY+Z3RhBdjd/X
+1T4UTn/3zWTZrOynBBYVE8W7z+NU/N5vWnlOkk+gsZlOuo49k8gsn1kuzxAEZCX7grP2Bk7GgCj
uXOC9b4UdrakPN7PXEF14VgoMzrpo3bbVvY96NT2Yds+M6dCSQJrLnOqcrI/FeXEQjedTtDaAlVJ
9bnvxVNvkHKj/TdOog92nIxfa0Li0LBoyrMoDIjE2xyiFEPZpPOuBrNp5FlATjceJD9S24N0rV4e
BgBaj+DqdG/GXjPv63BwPSSl632YmhBCnyOX+5rd1ffEGPIT8LcEzCqhCAAmaWqPQrzxXPV1M2zY
jCIEkBFyhduPqLR1xLmNjILvKhbVhueITnu2dGOhZiwKFz8Y2kXRSuSsPKzvAMWBJL+UVKQE9S6Q
0aecPVfld8ghBMBpX8eJ2Nhi+hIkfbQ0knWmON7c2iqysxD1PrGMOwMa5katX+GN1LdRNuU67k2P
2U6j5Fozblo+e5Ou710xH8Tws3WnA8r5vZhpj2PRFZ5jRVtcC4qzUsbwxYkbO30bZ2cOyMJ1a9bW
cQQbwjnJta0qqw8Zw5YDQLJmZJNSkmpVdiYuaFRvB0h58V2cgaGaFRaodgvXSnOU4xjtLd4Puysw
dneDB74C/Uva493Czqh+PWh99+f6givGLDNopBFp7B7HyklMpwGA5Mp5HvnWhfRDVKRl6PJD1QDc
Our84ukE+tn2G4KESnh1bNo3ht72tziAIEJN7PQowiY61FFq+3UltuhHFEOT0YtRiOxmW1bp2So6
uouRKz/MoZ6BVbrrt3azwvHLVIp5W2k9TvniHAmefi/AXWh7rtuVr7pdZ9/xq87LOxoGURn3+z4U
ZG+6c3GwTWF8Ca16vDaNuXlF+QotFgkOoA7NDKWRHgdW8GvbVZDKjqrUOnEXVAUlEeEz4C/mdQTo
Z7OL3HbauPa9AVz+bpa6XMwzOo1TReM8nshD/jjHfvhn9s38rH/Ds0gI5CcUkbwYGIbW047aRgTy
8dxBAOn306aJgFo2Y3RZ4A22He/CZotATNXysiPeRQCuMcfQKZrGE2qrvNF8sLKN2ELV8PLzdw0P
BomSNqL4ZKsPtOhHnGcX3fl0uQCnHoeBh6Y+nri41UEOFta3Zd5DQuBlTCZ4/o1U4RsC7KN11n8f
wdRA0DbSyXgadua1HmR+sU987bE6iaA858fkKt4nN/axDpxgi85dNWnSfdzo29YshIkzxf5awwsM
4cYhqTisZDAvtxxBMgMGnok7o0XtWf9nVN67w1Yu5OMPRyT5+1x1Dio6UJySnh1Rgigp09mN0KZq
I9OpaF3G7HLonM1dUqbnXrTmrrSzACiSLYzWRyAnHDMyUNdKxVC1tCjPuLrujZx4cYbA0RZQYr6z
nOcQNAQudH8vOkNk1K7JR+RWnLw8c8hA6FkdFJrjlZ2+0bwiKpWF15F8tieNVQjmxFVEzm18Hs2r
FsLV9fxrfQCqU1mG7RZDPLYt5usMhUPrZZitGqWxFb2uoYF5ZWl6/ZzZKHShE9V2qMPKkIh2jFNL
J/w9CJceCuBKNq4Sik0tU4oWIPbH67BZnFFSdtWZ2X1eJi9W4d4DRLAV6OiL6f3dCxgysNepapS3
dqI8D7vRz/b1AYHHHnVLe+qXO9Qv7kJvOIIm6SBukAT0/3qI/u0d+v2b45vlfNSv5H1CPGvCxyEu
B2tEYO1/UK871DselLvX3vt6Pt8au5fPT4MXBcQTnu49/fq1Vd2miAbepuKd6xZ12RpumZRnVDie
46IXAEulD1Tv9+t7SGXOkrMIxyo0yDgmZw5iqxc9psW+LTtzw1kodoUM6GUVCRExwRVV7HOoX+OZ
GoiF1OuYsWFkiun5G5QXmWsKclGQOmpDscvMzgY/JUU6UC+3fJJqDFIaIJrBSWkIdDFYk9/HfGeM
edCK+6G7X18CVQfLz98tce8gk9Y4WXqGYEQnGs9pCi/U6a4tdP+yHqTAghAtLVsdQ7BIsqc59Shi
NdTpe2GxVcun2EdvSZR3gxAWIw1LuuLsOOXDbNMrLcs3vl7hSGWW0AF0eWWEOOykOZPpZ6DbPfAk
uR66oIqgRqiF2kY0qTh9ZBBvg6tTQlmcnPu2Plamfciz/jhNYgdJFC8h5a4EpHQw5q3CaMU9w5Ax
vTyPQGVOs+SMuPpsNro/u/quSwFKR9VXirxFG2U7zeSHyEo2JvPtdPvAl719y7uFsie74NxFsqT1
8cQWZPs4yIP+2Nz2d5k/X/0E9Sq2iN++wNPs2tfi0HndDnRcQba70GhlEHALKZsinZYUXjHd5hYB
X257VZTaRjLg462oywjACSR2TTLibljbXfnUgGfsKOxp6zFO1brkDlIn1w2ns8dT6vSo8fphJO1G
XKhqWfIDKD2w7dlh/5uzK1uSU1eCX0QECATiFeiVWe0Zj8cvhH1sAxKrWKWvv9l+srlNEzFPPuHw
gZaoKpWqsjLnuGfosebfSuf7bfe/HiTJkufPsb3K8QnS/7T9lbRVUPv/GeTz7Wdfd06yRPZJZhdG
1Rd+3BQYTLObwE5iJbpwLHu0A44fe4n9b4RktJMzh3ZQ7PY2cKpDIEGzDaUM5cigF1s9k7WlLE75
Wvc2EmeU9xjus77/X8maELKakYSsAYGw+MfWsrhWjB2kuLmG/ViNcZo1LVHb6+6kaH5WSu6Kdtqq
Vl4/VsgSsTd2XeWlIBqNHVUC0dKcp67eO0keiq2Da8VglwR+Qyv4TDs6x50UUZWVUSI3rOpPbP//
KEWWlH1jNlZN2uDy5RyS3/4YTPf1fReNO/9398Li+vMWBmXtYrkk7hMDz1jT4UXZqSfBtNN33h6K
SlEVQcPk4N0nj/Rc/mT7dl8dyq3b7MWirq1u4elw8oEMOWygwUximybH3tDHRJWnhg9RiakOt9sT
Mp/Bz3miFf9sJ19uG9/qvi4ygSJzywudAGKjDPTejvjePZmn9AQLDNAGCLca5SshZ6mAbJFp4ELB
NCAcDIjYvs0THGQb5/SfS8W1/VvEg1HVNpu7aY4HW2J8RHbEC1GGye8KmyeQd6NQRQP0NX+T1Jj3
4zh4pznthr2pHD9yaDvt8zYZ7+3caU5enQj8V0EvN+XpUJpJdUcyG3izsmwiX5ECDmSXEQHnGlgR
aLNJRLNS7idLfJJbCTp2Dj7GuFdhdWpO7JAeh0MRiTMO5QMGFaIpmnfWbjixIxgYDtOWAa54rrsI
dab2NWl8lG3aIjC+Nk/TvXjFpOKjOHln8V6c88/jltjimskt0UpDMoLcv7YRvA/5cXwx7/lnFxbH
vrJj/Yj8M/vYsb8ELBEC0lQ/wZoSLqIxqyCYsNkKXImlS4jSpLgBtS08O7ub9+6BfhVH+5ie2V1+
MvftaTjRUDz60W0nXfGdJVKJDlUGDkRsWJrfG9Z36e7llkzP1e9O2HJOkEDfYRq7bAStJnUDrnFn
on71fPt3X2+Y4umL4JIDhz/a2WjHaFPdYaanCdAFTJARtOKU184voy0eEqf6JaW9x63nRwMfDlLS
68AueBZYfrtxfFw9yfFDLsv/K8dti5ypasjs2Cytbw1t73oPDtxPbtjW7Y8W4WHj+nnVLvCiRSAC
3FpanewlriaYZfLcCpQW9MVQhAJxscUte9Ue8JKFs0ISyq5477cxZN/KUE/kRQx+VBnV6+3vtmYU
i4wkndGtL2xhxW7Vp8jhnHsgwIqNHfrTIfq/WI1fvygw+I1rZqndmujXG0FBwu4ejcxiXz7Tt/Yb
Cm+JgEJHSLvQ+tHH7smJyrv2RPb2DiEPOLT6UzWgpxbkn6tX/CFf82lvBlvBaWVrlzcRwPDBO8wg
1VA4XvHZyn1+D0IFOwaYT28BTf5Up/5/B1BS/Ncay2Eehqlp0KuCpv1p7MZ533LqtJFgWXrgvp+9
Np43qk+aEP1J8MwfQtedocwjJt/uoIfh40YIzE1oVgWAhRMmdUI5OayOvMYaTm6f+QfW2fJbyUyM
DCr0c9+5x/QQaOEk9e62mVzfK2857kRsQvIsL50446/thdzaDdz8/fazr/aNibckWZ/8HnTxU+bE
4H6NPA2hSRQN/e4N1E3Hjn63kt+337O2hsvf/xUYSpEkKVoWDhA5d2DUCKB5fcRo1QZybO3pC1NX
0iuasjcrRAMeMMfYmUYS1PO8u/3jVzZpmW6DCHbuSjfBj2cooXU8cBovdPg3y8KNq4hMqJDfftH1
gOAtk2/dgdYkh/3FnrIfCzHcTePW7Wdli5bpduL7HXWtyY0x8Qk0QBuYNujS+o24b12vqBBvyYlN
HB+XaCOlcQuFsyhFAf4p6c307DIPSsvMUT+ncjbfE36JcLVP0iqYcpo8VZaB3zMa9gOBkuQBknl1
CHlqEoLWXadh76j50OhRR47FJx7Ikugjz1PGYEJOtYe+CDtk7uScleFn9x4veVTYThUMuky/F32u
QAVcdYdcQB8PkA7mfqI+qfajX0FZrjHaz/M407106LzXCpWnfATWaDJ1vetZ1e+ToRlOIzrSkJ4X
fSAzOUSSJXNcA4z6gCOoOhF+mUAEE+5ZtnMBiUTHOkoFhUpHNENUlL16NCU3fhW8/0LrcXqfmz49
GCj/horWBDRJUANxlCv8gLdtc2coOUP1Zxz3Xa8QjVNr3JneDKpKTECPYcOF99BbTfcZtSv4K9Bh
e1mW1a6ntROjUP2Qmt98jbsFJggiE4N2h84vRaTbQqNIADqTO2alvwfepg+ORo8gGvypi+ZB27ve
bbvQ8ewkyrLB+VyJoX7OxASB9bHpB6T2ZHK/g+w63Rl8zF9aUYA/xJZurgKkmvPOLrPGjEbM+Yel
68wRIEBGOPaOGTi+KJ9YVoAjOHF0d8HGAM+z4Tarxrfw/35EC7zpGhwf7sjgk7l3B8U49bXkYOiO
DGo108GrCue5NUyWBhXm5l655XtkI0Bcz0Yg7fhvdAMrJzPHhlix4FOYiv9yzDzUOs6yLWDE2gsW
eVVRd4VnjYhAc+48SsUeuCd+lRbsvFLuxlFwPXfzlj0e4snOAADFwjQARFC+piIPTd6FDP7ZbA22
rK1jkVF1uqMUHXwnrsDY0OZg0DYtwO2c0NocavhD7HHl1F82brI+HalMPSe2gJw8WbLN95gASb9V
eZ39qMZkeDak5Z6VnPoQ+gRsJwoIC6LulJlnwP2buKZgknIAIX1NWpALtq4oT+Y0zx87rJYs/qK2
QBnF2RB7ejKP0GNkMXQSyF7VrbfR2FgL9gtzMTpeObzx6ni2RyuUXc/DFKXCkA9qS6V6xVrYMgE3
oPTE0MqMLTZC9Lf4MrslDUlr5CGZk5Mn/K15tLXFLGymAaguzXN7iInfmyddS/8JoASQsEP94+32
ubtilmyRiPvoXk1+3Q9xSwwVCQdVVUf2/SfI87G7flL9j9vvWTnfl7z+iKlgfujcJm4HlYVD2uyZ
2ByRWFnEktCfgfsekc9qYs3lE+/Ln92AQvlE5wOv2q0OwtoKLubwVx7nKl27hrabeEh5rC1UE7It
vsi133/5+78e3WU44ROzwKMFNIt4MgcDqUZwuxlnJx0/NDBEwBf/71u82XbzQTnw8jqrQYJhRmza
Yjtb25yF2+WT1Vs2zZu4y0pIPOW93HsD5KVuG8/1Zjh++sLlJJlH6ZeaxLOJmZWgbnrnrba09Wu2
mT62OMAfoFU3PkIGPQ2Ttv1PA/oZpU5nPhu5dqKu6smvbm5AhNXVFAK3nGOgyRtfGtNwIweYhntp
TsgfwBn/yyfo6Loekt3O5OZpkJMdGsrTISa5qB32RGMAvVOoMOo0FRt+uLaBC1fPQRlRWtnQxbir
/TeS7p4mbKuTcfHlK8fCkt+/GnyUEU3dxcbcPlBKiikEMa2VBQ1aKaeyJ8Zzj0nk3670AKjEtby7
t6RvfpNJ46G8aZQHT1Qcwl1ChanVi4Mla/pOe57dNyIt98Ah2ufKV8neAisxSoh8suKeOOV7r3kZ
pR0BhBwZ4qOZVUPYDn0fl1Y+HXSqmsioB9y9xEScMCcgTUtqQPzdfqxOjLZQiKoLFORR9T87iCBP
DKgysCpKO64mlT4CqWifWI7xR8uusnPPRv1qO5KHIxS0oh6wQeDwfHkEoZA4uVla3QvOkmNBnSGE
fKU41TYdA+Ln9Ito8w5ffUp3BS/b6uAjJ9hNpponiNAOqghd6ntvziBNFoq6HPhp7pnX48YIGTM0
TWvIPuTmF2tGZnrb6ldyO3c5uo0DeegTbSsUtIshanNlHlRvzlFvON5poNIKIUkxH8YM1fykJ81z
OVZbfemVQ245b530bJKl701xWf32JJBoKIfk6LblaISBwOP2Cldespy3JhVJU92rKbZgTDs/VRN4
y/P6BVel/1RtkTRoDLTDb79sxcOWM9d9kjhSJ+0E4nPeAAs9WK+jBxGE209fuSgvZ65dNaERKTwz
bibv2Wz9o8Pzc5XIT5OXH/qC/VbmloT72q4tTotKNkmb1rMV2+aTmhmkuETI5yoo2BuYCjZAlitH
0nIOW2aaAaGDVHJOzPe5L59U5ZzTiYJHSbAPoeEIRLL/PZHsMbWgzEHGWNoSU0qvozgl0xYWbiV5
WnY6WpqzVPEmORcmYAVOH9RQZMN9ecM718xpEbCTxk9cJ5P+GUc1MIkpyH+NptxwjD9Y4ishe9nA
mO2aE2i6oWM7aRuSDe6swrawvKgoZvsrLSwW9Rq+X+QS80h00mij4coM+Ygk3bX2hPmQ5AsNIL9D
nEvr2nbC4jdXDgmtRKhdo9qqAl10nu1IJVk4jqW3L9JiPhDwvHySnd0jzZEDSI13YzKPD1MKKHbW
F/0PkQw6LNVYRaY0ipMUvT5OgzEMYdU2zdc0d6z3IRf8OWWU3rnCcE6ST+INzfT0LqNaSPD/S/dA
GMZK5nno8l3WSvPO7Wbfg3CZOzyjXVidRisda0xzmMlXlPj9fc+Z8ajrpDE39nildQBN7n+tr0vc
Wg22a5ztsdpBSi2q+3KHwsjeyc+mQV+95C3N5/PYgND/lduYo+N5xOiGg60EjGV7Z66TrJpqeTHP
+ZdlthEf8j1GHAGQHF4cmYeGv4X5WQkYy+aOm4x+AtqGMdaK71oju2jSBbgRCksBcv/rdgBccbcl
Kr6rtMlV0SZnxxwCFIpDZYALKN/S01tbwyLoEWbPqVeYxnl2UOcsZGBBXMuwqmPOzro1w9uLWIl6
y7F0C5QgjddgEY1x1oOOaP5iizEy+i06srVdWkS8IaMlxTnnxFD/+m6Wcgp0T5+SS/n99grWXrDI
lAuSj2wWaNwMF3URrw1I1YVV+vn209eMdhH03N4xMqvU7Mz6ZAwLpvVJDBmmx9tvGPZ6qYzxiXRy
40hdW8riamo2Ji1E5+pYuf5dXYsnlA/O5rSlb722loX7O1ZHpiwFAXidzTvBQc47F2GFubeMmWHd
Naiib8FiVs6K5ZQ69K1r3CdsjWhuRHT0wqLdQPasPfmyuL9ujjXOHoDZULliqPNRaH8n1NtAV689
+uKJfz0aN+haV8nQxrzs3iCh+yZQld44PFf8bDmK3pkOMfLeseKEFSZKJ02U1Y17nGUC6rl+/lgt
aCkyQZqsoj4UjeOSZzzuK5E8V0XXhcY80uNth7huo2gj/LtJndnWpsHQoPKtaXzTFbP2idMl5xEX
0Q03uEq+RoE5XRgqRQe9L5AOx53fNQCLVDqSrjTfyFy7kZ9AuhkSW+TEMd8RTS44D3pTsVDOmf3p
9iKvfy3Qrv27yCSv88FtfB07VL1ZyG8h3g0tYmE85bW1ccW/7o10eUZxKyeKyNxCaRDgg95m6AEA
uh2Nk7J2wBFDKzEdzZ22Tb2BE78+LUzo8sRKTT+tW7914sFz2anLafnVMiv+CGrF7ky5Vq9gF3tX
vszjtlUYorB46T9UUH6+LwTk40GFT45qrudAJjb5kM2C0ODfvQYkOzW4Zm1MDaAAuR1Buyk0ppfb
X/L6KUqX55vo+1K21mjFhf3bMIZwxNWbXHSl3e92slXNWrm3UnqJKH9FDnR7TDHY6BQxP//c2Wkb
FV5+bOTwTAg9UMjmlLI41NL6mRGDbFzvVjxxORV2YV0iSTvgVpS59a5r2NPg9kaQzMWwkbGtvWFx
+HVDUzuTO+rYrh+n+rtBzv5Hv8sijOhqoJ5uDOCIJvswQJKvn1uAR+rvnVthqnj80FwBTH4RSlRl
DtzuczPu3e/MeVLdfDBVFSXi6237Wtmi5UEH+kAF84V2nUvVi4dJaFWBcrlwN5Kb67guQpckLKlA
AoKkA4XSMaeo+dDy5GtIHFckS++Qns93WdfbvwVoVB7MvDUPLi9x4S/bPmCmmR65XaqPRf4lZQuY
YOYC5IMidi1Mh0ntRw0HtEQy/np7L1ei7vKMnHkLITXfFHE7WYfa6fY2977aeowtn3wsMaHLE5K5
VkEcmrQxEeRcDTY6+nregv1fjof/v8NSZxEGyjLrG8i76bjBVMGUe0GO4cnS3tvqZTa8oEavFwjI
25u1ZniLtNdSvZ+wxtSxmU/hwLKoId/I9PNjD184fkscw2O5MONpGHZg+g1rI49mL9t97PEL53cr
p6GejUSUkiyc7P2lUyWmjfNk1WUWLp/breictpNxlubuq6dhtcFUgQ81ZNwv7ucS6vV2aahdUavx
wEC3FwmhexS4k2zXcXOMiNN9LDwsKV2g+jP6Rp2ZsS2fCTrElnFHU/kxE1gSWaRVBQhzjSyFAIQk
um+YpQ2G8oO/fJEMA7mhU6AiTPCVZdbOTif/fkC94py5sxXdNoOLW1xxl6UIU0lS4fYT1SCfHKMk
FwHm8D5mYUu2BuqrmlUJDmStsig3UbVhKjZGb3/7l/8hQr320xee3qeiUbR3J1CU5eqn1Xe+DIm+
QMbSviPgxnfYu3Y6X4S0caFJOfhl6YTESbO4s+cBdYJBuiygfUb3CRioz8rl0671p+Q+rRG4A4+g
q1R5Xhv6KIe98oHN5aFAkfrBscYuSiF6hr5CpaATMrId58S5L/KJfU+cJHl3Wpl8wnxFt6sq4p7G
oi2D1Jj8oz3OVdiY9hD1XudDdKbXVhHOJfXCdoSqTsisfvpSOJlxHGRWPxuik8eGjwkKAnUB2E3d
fPJHCBm2ffPSlH66azpPnXvAu7+M9ihPSC9BAu7j0tdwP7trG9OMiOtjTrYR4qfHybB3y8I/9+DH
/a2hhZiABb/uDqxumqPHG3XvNh5/THRdx42Y7e+zVzhdYJeJPhdFBgFIp/RwU53GvPp8+1uunDpL
Jgi/hDoOUT0QHMVgBLiCizAXaGlowdFJd/ONK8WasS9CqlSWtGgDrL4JXpvQld0cFOWWdMjaGpYB
VdfImAY8XFfAGKkXNG4PuZrCaf7v9iat/fpFTC2sjNctpFbjiXs2mG7lcNdk3rxxFVo5N5fT7jyx
atOy0UJrtTlEw5COO61yUDG1IIhLHVlFdi7kC1Pl0Ac58FY/P7Sq5SB8ZlMP1eYMbJUCN62iBaFk
Y6Dx9rGnLyKobVcGsae5jYuCpKHhdc/tJujj+nAGocu5d9e006boZBvb0zjuJBBDT7kc9BPJrOyL
2zjON7C7QR7Jz8qnQhleaIIW5MFkvDpKsIygUiahPMCbzMAvM0isfaRyYMUwH0DBJyPXSpxjMrX0
gY18OslMDZHDZ4LtTzY7bispzJ8D/K9bU6dS3KgpPrumn0o6QU7ni96cM1txiSWeuwW7ikdduHWZ
Z99w0D+wrEwCtyrvsnqrabH2jqXb+Z7V5o1GDjambihMR4amVNPnRDX+rqKmsSU1vOIgf+6df+2U
hjqz23Q4jHmdn9OuPdeCIyr6RjhTG5R3pDuy1vhmDPNGqYBdP5qXIDflUu3Kwh3iokvbQAwYO5ya
2gArVnPOi6oLiJ1MAfL16LavrJjCktigRAtbVi4ZkLNNU8D9/oEnOQ9F3m4M46y9YJEuZ8A9Gu2s
VJy3xhDRgZFQysR954BxbCF6196xCPHAgzQmmzH34fNPVOnQ9Y/e2G0ke2tfZGFrYCmtawl6lHNG
AGWjaZDSBzLsXHyZsf8v7z52Gv5h5vrL0kgDpK1kvQD8GQqr0Dkwc2iE8SJqiy0m3JVtWtIVeNqc
ilFN7OwgLaHyzigezGnjnFrzyMvu/f3zuZvmIwFtEEwIDKkHZqkxcp26D53qI/qnqE7+n8hYbrPU
MQAAVX0dVrUbt24fJuojyvWXx1+W9tcSWoIWvZ8r4EuTNwfNWwPJfe68fsjPlsNDvKS0bi64T9n4
D7m0naAd6ReX5h+rc9PlUFCv2kyxwgKq3WPDQfnDi83H4a4Enjki/uxuuPNaiXg5U9KBnDZ3mdXG
pmF533QzA42CrNx7cFVpF2iz1tWrzrwu5AxgJrTxdwD6iR0dQF74oa1cUmR6zBcmaj+ge2p4WJtp
SNIfgugNd18xZHOZPGTGlOvLh2rL9juuXNY9MM7Nns4z+y+ds62QtfaahbFB+aIFFAzlkEIWYgdq
KWngdBmblsYw8a366IrHLxkwy9YyDEj4WHGGkY2s7SFJ2wW+bW/s1drjL0nrXx5T5X2VmnXJzt1o
HQUhFmbiKz8qAR0Kbn/rtW2y/33DwKyCgj3EO1uYpXPyz3Yjw9G+n5INc15bweLk4AD7jYJR/4yt
2qesemh889APxUaleCV9WBI3DnnnZHOJiFtnDohle6FOfZrkYyAM2zhOZisOQEI4uKW6P0GKaWzs
2tqqFpcGiGhbfT31/llU+g2Z12dH14+WP3z+yEdxlvyBKrGqwZktHbs+OEqcwCbl0Sib94nzLUDa
9RVgAuzf717JrkCAt0hcoLwbtbKA1KC6jIgNmd7IfK6blrMc+Kqr0q005+xsZPZXzto2tHyMklit
d7Sa5vftrVppUDjL0S+I2+SwL4nyzRh0fmiqQw2UXx6oMjTcEF8cDnn7VRen+//KiLOkwWhKa4L4
2AV0xodHEBveM+0933702lYt/HzKQOmQdh1yuEYBzWHvGf9mp31Yc/rBj7Hw88ZJXRcQYczo1++W
lUWSzqdC3efolX9sCQtHn9RYO02Zgf3Cc4pg6nI7qORQA01phi7HtNbt16x9hEWyaIm5ANFw4p69
HOl0Q50UTIfpp9sPX3OKhVvXQE4RNgBmpv1HE1MphekfKgA8PvT05fxdgltUnU4ztLbFa25lRw28
n/C3QtKKCS2H7oiZzxa4Y9nZdMzkE7QF9Ln1Evuu71rzyPiUbBjS9bajwxbHd5M4FsbLW3Z2m/Hk
kOpX8VZTI4SSJdRpyIfEDDCecFnlXwefqQ1z1hjhirPSSw8i0SKSY6H2I9cfO1ud5QAL2G1bkApn
ybnG3oyQJcmE3hl2unF0X7/VOEsGC5RIRyK0wj45aj95dx4HlyJ5SPv7YqxBnrVxnV3xh+UACweC
wKp9vAZCx4daWw9l7bzftte1L73waJaKpK5Zq+IEgz7Pue7zYy1F/skZEWfpNHsHD42zL7dfdv0g
d5azK8Jko2yryQfHK/+U0SouJnaXNPqrN7VHgBbQ9BsFB4R8ayp+bXULX1dFbhTKpsgc0KYhRODE
kDoUpIVOTfI6t8kWedrKF1pOy+jEzzPZcACGOqMOc6/7XU/07faurT17cYqrgiX9qNDGnuzuMnpv
/cD86kaRbyUYegtHlwJcibaT6XgUxjvNxh8qm95KlW9cMlYgm463cHENSi3ZVx1oKipu4e5P+4fC
rsYfVW/2D5TV6R2GFEC3knJ65wudnqsMdkfEoO5SiIdFKfjudy5Ifo6393LFYZcjNQYxs2yeshJ1
lHaKAFZnz3Sum/+6gV6mR0j9aI9o7ER+WdsfiqXWkhA+7afRrjq3OPOR1XsgnMV/qqJAUfmkFjuX
g5Bco21xuL3A6ycELkD/xlQMCWq3SibvJJQ6un1zZ2b2M22SnTtV+9uvWJlatJa82qMSpq6a3juV
xYyeXYJB8B+tX5Pj5Er3uZGiex68ojxz2szPZemZAIDOM0Fb31GnuaaVGfaQrN3zCaiSUUj3ruor
HpYOnTbs7rpZm8sixDCo0bdcSc4QUTykQxEBikxAMLKxAZd86v+TRHNZhkjTwmPKS9R5VvwhzR+7
hOig02IHxpS9Ix1c1uXJIvoemgMhGdC/9b+bzdY449riLnHir2NzEPmYS4uQM1pk4L4locZHSLst
hrnrMdNc3kvQC8tdSK03Zx/8/0ee1cleoIf2ZEJAAISQVsoCcGmPG3jI6/ZqLq8o6QwQu+3S4twr
C0fmhEmJBwyG0ZMxY7J1bO0tpPDKri0vKrM5ljQvXHmueo7KjrRrjJsBFjB4tbcRXNZesQh23B8L
q7NMeXYrQ/nBVDh5BMRwCsVkGyj628a39pLL3//19U1hW6qwUnn2bP8LncipSFLIf1B3I1ytfZCF
damiB4wPxCNnIHbCBAR9ReGEdvqo/S8fW8DikiI7j3uIrvIMH2n1qy59iMM2H/z1i3SmnNHSGKZK
nk05PLaeM56sOoWkmGXveZZuDWZeP0VAGfXvN6CSaVFM03ieEwFuoq85qJPxR5++Y2hhN/sfInkC
NdUiffHZMHTlXI7n2h9U6CIniw3RC7S32i0QxuWzXgllywx2SphVdrynJ68lOQb6DFCITaTemB9f
e/riWztlqgsUyyE1fImQbmqaxwZ8rBv+tvb0xcceR9M3QHVRnu1EoMVfSAicGF62EZlWig5QVfn3
Kzushzr0yL2TLeefcp4paDymB1HmP4ai+o6ry16I8WXU/k9uOFtTSivuzRaf3HY6QW2VV2dmil2X
pydt81NnbVnuyuOXeapys74semg/l75yH2ekxb9HanUxlCrYxr6tveLiNH8FqNFODEW9uYsz+qvt
60Bl6Lq/fCh2LNPVemyYSmyjiR2hObDF0MtqiBSP0hVbU2grRrXMWG20nGs5+E1cZeZjRuShJGKj
NrASWpeEeulYuj2K/DL2+yqeKSZrMTB54Tsxva3m1MqvX8LbBTcMQ0zoK1CrsAKIqkBfRasNb175
sktc+zgoq77oBMXu1KN72qKpDl7iBpiWYoufb+UVS+R6ilJrz/q6Bc1Evs+T/JRDKtCb6q3M7eJG
V8LdErXu2annjwAexh6Q4Ummz6b3YOBayPj8VE0/U1/9Ttn4peIbh53350y48sbljcOWTqlFX+LO
W+QWUiez9z/Xop3AC1yT9mnocQ3WBCJH+JemFehZGYHqyZAELeZp0f7vyTszW3u4d/jo1iD7aER3
LH3004M0HSsFBSFe/jSp286BC9ok/C+EPtQWhnECE+TJ5y6fUCsfB1kdRc37uKOZF3ogngm8SrRR
CUrbz5DwBSx+mpQGC9JkHBof00i01CCVbAfzwU4c5zSVGFWonarbK1eqkFv2oWglfQZhVh6WA5nf
bJP6ewXNvAfp8/5FpDnkGFqky2FDG784emU6hcKldSRnNr95XExRhx5OUGX2I4YzP40QzgzVoD51
mhXhmNvGrvOybIdlGvu58UEKV08saJNaRRqE+0fswoi5n7IKgRTp9qBJhaISakhBm9n6wAQx9xj3
cPbaoGVgUIzSlVXpR7Rm7Gh4zb5SxTkbiuJTzoZf1K7BnJaqh96wp8BU0GyZXcsLdVW9TQ7/Ykxz
F8lctuGEPtOBFNk3yKRDTsAfkAIk7CTKZA5RQC5B2+MWYBsaakwOuZ8B2r3LLnNwNKvnO0m8e9oK
SJsJNgTewNJ9k1inEd4VjSCR32W9+Qro4jeD42dUasA4vycOGLjPQrPGAnOTebvScQ1MxxZ8T7r2
hc/pz6ERv33oHmAi5cXkVnVgUJQYxvS1nNShdHIj4BR0i7Yz2yFh/R3EYl1osUjM3c8JOPd4std9
U515UQD/OySTfjFzA1ZBkzuwC0KQLWuj2i93/gj0l4neKOHujgkZ+RmUc3L/JyX5c1k542UyqwvS
PDWiAdo7gaYMODnahyNtUpAeZvspaY5l6iVhVtlI/fkUJP701CtWHqai+txqZ3gg4wCFIUxVhtIc
3n1e8yPz6gO19dkAKc2+EqkKhIeC4dC7xyL1v00eWFpFDZm/rvh6CbLoJHzLdf6eFo3YtzoDE4Wd
goOx76oIJeAigmbSQzlbb4IlX8ySn3s67WpmdzvuJwfXQbsMzCTZnhaVDu1ySKOOSzcCutEL/8fZ
mfVWimtR+BdZAgMGXhnOlJM5lekFJVUpMGAwNpP96+86/VQ6t5JIpZb6qrtvcRg8bO+99rdGPmwQ
+CHw0BIgAurKhC01RbuY99as8e9WALmweMiQV+V7a9m1jOEHONfqchz7YzHwS8Wra2z1LME5ei87
IF5n707z+MK23seq2ncaleUedt0yadl4Fw3OsfXra+q3vyAKfgli54h3iODQl2lY+QFEi57dT8V0
Hzezl6ylQbNIVxwD2b+xPrzyLCuznvc/6yVyd6Gv8fWiuNsJD4iOuS2eeoYB2VuqEoeOYdqEHSyE
Y/+Fd/RQN3YGghMe1SeERAqs3I5yJy+mYMxJSd8dwe5Vs24roM30xK5o7B2Luuh+inlxciZFmaHj
8KfindzUqAqDlQ/Ka0kERg+aySk6qBPpOixxbfQgOqKyjtcvssVA6nlAEwsD4owj0Z20PMzi2Xut
3OUhnuS20OumqKMLDrhdGqEMmXsweti3fs/zeGpqjOyxz7xJrlkpgpxHSzrqGkm66En7pH8SpPOS
WAUFcHzxjwDYW8zcon6bAGFKW0ud7TzXWFt7jO6mQc7GjZ0o8QDlSh1a5qDJAcO0nI7GNcWI0M02
LsrHyZ/KBGbfH7OiN0u7VJlfiDLX4LwlQcmuTQh2I2nEkxQa0mRRJRY9ESloBD+Cyv8p3KnLRAHU
P7YseJf4gqYmjP1smdtfhbfsg0pBZlhMTuqzYOda+TCSXqUgJsQ3LpEGZFvnujYLmlabLouBUwUF
HT7Eo7Ukc4sQHnDiGkvgfVjXEEgHGqCAxYfxzORgayrbvBHNlJCFOmlTm8tVrjLp9KlF2MZ90s7j
MyHq0amHu4ZNN5JaknQx6sqg2tWQ5CJTGdbDA5uGYOuE3k+5mscyHGuMyjZMKI+AOhtfa9FmqCj5
WRBIN1Equh89tVF6Uhe80kfPny5XU941MPuJYoiGwJ8zGUPy25/Wpw4U0myR3mEIoimNR/fFOrQF
mA7/R9TUHkwRv3bD8lqE494vHAgsCO2SmNMXXhAJ0+Hl1ZauzIul1vk66nnvNWVmNDu4HYxb7Jx7
TB+Uo1toUh2BN4eH6gN23aOfqGT9kLLKVAkZ4utR4PKQ3u6lRcbHiRqRGWBYsDW3eT+H6KQouyVH
EuwDXU8ypzNa6S1OEFkQlQcjx9cQJcdkWvlvbDhwS5uWizmWPpRks5Ou8SBKRCgyuDRyKjI9+iXA
ftRuh3UCQS5KA46DITbbNOqrawSAbBNGcIUsIVe2RfM7APdITUZkHRI6IKHwFIM8hYck8GnOAzMh
bmalB2wMx04pPxFe/2ysrTbMB0hvLsIuZyrod44hbYpuMJKjNXPYVgJJO0JAzBtX7OG96sbUEvI+
ts6caz2JVKx+kPgDk4m0Kzg/6C/ZeIFz25Wek4lewU+uY7dFV9NEOSpDQFRuxSg8jGs9Ztio+Suw
f9i31LJm3hjct6OgCehdsFXsm9PAaG1ztS7jdAPtmn9BRrz9Hs6X1zVgSdim9K6u9ZVFayWGBV8f
1tlcAhhQJSJgKrMT/T3q4s4vpwu/4vISvcrXgxV9MvXjPogiWMOxMUoBHnjvPLbuIXeSl/jvLsaC
F4IhETIEREbnBPL/TLku9mYKhHi8+PRW6qi+rqXbwBfAKQBG6PunSYn/NrAyG+bD0stE+HApIxyq
ThLP2WgqivnwYxh/C9Hm4WDapAP5eMVuObP6dupxBg21m5QKpKmlKbeguGIz9/rXZoJULx7wSUc4
hCAD23rFgw7atClXZFvHX1PkJbxZrzo55IMDboQaXcAEhj5dQi+V03jFGw5GRZUHsn4o1RH5DdRG
ly3YDiy14PlJ+AV3bg8rAvfd+t2ute4WuLYbDwyTpqO5RNXTVN1FoUgOtvuxHdW29kfQO4vUDtGz
j2z0YtRr40E4N1qTRiGU+DQss8DBmovtqkoVI9s4tBGCuPISfA6oScq0JeqpW+oNKqs7BCjZUBc3
vSPQ7L/mfc9e+MJuRfRTYwkLXX7SC8MDFyampW0u53I6WhqQBAT3NJjYbV83KZClHloY1mT22Y9p
onEeOCxjtZ33bcszmApcNjLODPFeYSKOdk6uPUSZH1VZg4XdIUSlzgXnMiFefOhcnUGu2yfoonxV
iHUFtiY0UXBJx2wCtZNytim52PlDMWR+iAgoGOaLRZoDadoqgUv8Q6UBoESjsz91FyOCq8DzbmuU
LUH86LEjoYWgIEIljY/td+b9zp+fAvVEZ+foz1UGLUGcjy2klIIaFOHbooXENnD7rTMEwAgP7UYO
cZhFA92vE4gVbHCi7aS1u401OU5dU/0uyqi9FMxrD/0MEXNci8upDstN4E4W5o7zjlE0sdl52Km2
0FllZxTly3lp0sIlbl6Mp24N2f5QIbwga4p50XdvTQynLQ0oFK+jS4v2pMWvnAT9jDIZZ/cwYb2X
pQOv17V9WTzAUgpB37y2T13DVda7eCOl7w1YbvDCqA9xESCjfTynKvbUPghLfrs4xkNgIdq0GtEG
wkMswgPkuDnVfZ851egnUvYIqyCOeIn6RT8MnglTFiCNLZQc34DIbq4dh0bvGJf9XkZ4JDuQcl9N
wl574Ggda+I5R46W9C2sKjWWVDt4SQOSFXpFVlnexhUi2lXAjyGoUTZPFJOlt3ODMMiRc1Q4p4Fd
zOHojTrMflq1fGvkGoP0orv6Srum20wDbYMEWxg/Nq1jx5sGPSkzaFZoU/wmWfafcvwvB1H/LBc3
EaBd1IzT+1gkIl+2qkmrTPxgLwhlwVrNmPm3BJB/lpYr4E+EKKhDmiAUKS/QQEwQpEQq+zoH9EkW
5dww3arxFOKX6mJegO83mNArfkVD1/ZNtf2zHzhLwblxNEeQ4g0XqFUHCDAw0iKcN82MLbriWPe/
fo5PUh3nvXVd1ISsWpBoUljaFowSW9GE2fuvr/5JFee8uQ6dJqC7OAKJlOJ+LGsEnx99fXcqeHTk
7t9+4qx2XCEjOi0xGy46NxslcBzshvAnRzwEvpt8/ROfvaPTJ/ojlxieprPTu/FhMbB4JBpqow8h
/6n27Zw32YXrivU8YPEhnvlTgWU9h7HqiwcmTv713f/dN4Y654bInQN6mY6GYl8rrepsatxyt3p+
ryBVXJE4m2EbdxM40Rgli+LNJY5e875Z4uXO+CyyiAdggW0rQRCeEJtHbOp++S5OvQr23ogMmJNU
ein+7WWf2+SF6KFZJqdyoeIcg9PGDBN2Md4Wvf9vC8O58pwvQSckHeDxjILlRB798m3tv5MCfzJU
/mt1/GOowK3MceraFIdag8Dtrk2ZGlZ+hIL6/7bwnDMt0XuPXa7r0MKg1q3b21cjVrgANdPPolXf
4YD+LpFxzhGCS+2BKk6AlZT+R6nFVkEcKAqTTDgbdmWTMrT2GffH1wP0k0XinDPpu4KT3scioebU
XCqa8jqzK7o+vpkAn9TJzpmEC+O8LHvogj3E5QLoZMPgzTeuCaW/Z9fdiUVvvn6Sz/Lep9f5x9eP
APbkCEmGC+vh1N0DCo6W8q8v/cl2cI4hLB1B0WTdQmPedzfzgLBFrDmysM92dW+//onP7v5sJTUa
OmPfh4xdq0cQrJb199fX/WROsLPl0+q57ApWoRrg1Vcs1ttG1w8s+g7X88nwOUcOwkIPQJu+UBct
nFPi5hrauhO6PdXuux9+J0X87BlO7+yPLwuifDyGHO9mpceFPELJIqfXr1/PZ6/9LCLq/ArQPhAm
AT+/cdnztxsjHAY+eTXnRBU1DUs5DabYN4TQZxILF7TBmOwhlS+3pawQV6ixz2tF5cYZQ5DjkN8Y
9303iI2zQCOs3Nhckdifh5Tj0HvbKANA8rxCqRXE9Y2AzmBD3GbMNLoh85mV4UvQhNMVOkREih3D
uaz6qL5bIU9M2Ozh1NbQ5UAD7m/UiEiedO11441u5tPZJIE0dovFs4I+PG5TUM7DnMHzoQbntQ0p
umx890OAgv9zsiHfqFhznOBg1Gr4OFxLmOBlXRRhw2gbOzkZqjgojLKZ3hBXNQ+FEw1oavB78+oX
K0O2BN6IWYlGPNAjw/DA18G8jcJvUtSGnfcOeUWsEP28Kbw1/HCoRUbNoFMMtO5O7uJwLHcxPHU2
tKWgnXdQwODgfEpJaktBOertFexAuxxZZXUPmuyUwdJrAEE37PdIkentxMh6hdNe+O6fjDsHO06b
AbmePLJorusYgf2hnZEaIYbzX4QhfdKwpbmMa2lf4AGj9gDNqzLRHYdlMw0LMKS8sQasUtF+209q
uKkgy80U7aYpC4uyuKoMj/GC3frOtMh9aO1zlvARveJhL8NXPQh2GQateh1OvRlu3Cy7GBDgNAwW
/W6jav5J41ZsaaOqbAAS4sHEsclcW8Y4srPhcu3H4KapKpvi/YttHC/ej6pVNlfOiH77QODGAJ0s
MZoc7blZI+mUOFNY5Cspyv8sIVIdIcUXQb6/GQhuYoi488MzHksWGLNdFXAETZVLWI6uY2Q+HdE9
1wzt8lSR8LHCoMpWM/GrNfJUn6HiNW8Xf1Q45CGVH80esLcS/VqwojhBcUsKvJdrsqDoJxB/qdqB
JokSjcd8ZNSxVVRvk+PEp901epYM/h9c62gLFB+icThZAMhfPwK2Qh/XDn8s6qaHlXJx4xd1h8sD
8xsFKKSpkniXTSfsqXPqela1yYC6hl2qOmWzSVAOR+kqnOCUWDM7ooLgRzdxM73jLYyHRSgkrY3v
7WDnSTbLIMhjQMf1ug9NlKi4K5IQc/kHRmB1hORnrhPIKEWfQrbudBkVGr34GrVdH7z5e7ku6FkD
2PNCl0154bO5gkMwb2Hj68eJnlGWiqhC/gfdGflEUdKq8ROPNdIzFyuLzYB8Hlleu2hCtgjI66di
iOO9AW8BwT2vNxFQRE+j1PHV7CHjUgteXuulG6D8Qx2FlRMC3Yl1W6Rvq6PDEBbFQMds18b0Cbfu
AkugLoSTi1fD7m2V4tGtSnIfEh/6HwdJinYTeBG7XuYQvSp6Wp+JM6o0DBVQ3sqdD2gnRJslhhew
Z6gbrEgVbXxQ5NOpP5HLNWIlcNwaZAe4ztsZRPnELawAOaXmaOcIxq0ZIpNPZqHXZSXEb68rqtSL
iwAtw3g+NbIog7K+29BmrXI0xulrVHTgXTIgNjKkk1vYmpscmU+Vxp27bH2va3MRw1TBCbCgNUXk
5CEZZNoRFuxNGIwbuzoQma4l2XqDtlm4oPa52gG6/dFR77SmMCOhwrxobNEvS1RPd07pNxlY490x
dub1xl0aGPEtqApUrfuEgH68CWNQmgqClHOCrk1U17ySX0jkDxKwL4oUZtdRauEIkBSgDKvGRG9w
QIMRqnSrTQVaQBJ6bbyla71bYv/CR93shNu116vw2DYMXJJXE2q9qG/ATgagmC1ZQ4UcCjxKatY9
VadyRoXKcCbIjAktii4RWPF+lT5wgLgNePWGNDxOPYAIkF5F5of1TfsG5YyDrLWDGsowoDQhQ73p
mOR7ZdWwx1akdwhR4IUD2fQAtqpm0V1cNNEHkNxLGiF1+eb0Ddl27YK8tkf8TenZbh92HuqBSrnb
Bq4uacEj56FRoDGkvtb1zieyz6oYhcQg9AN0JgXFbhEEGAiv9Z/Hca43kxyDlwnlz1zO4wyDr6J4
7Ga33xcVXgPw8t4mmFwcDuXUY81BFnoONMssqjY7l3t1RhfspQNF6tIiZtuuC6yLqxbGYTWFu8vi
c4vt0CxJ03THwjkZilXudV2LblfOyCkOc+Vtew1H2ag2Jqm68ifax+HB6S8yNxo8X+XE/MJ1UByx
07QkLgKFG8wbdPkEyMB6MHy6LycDbn0hnlRUPVMS8Z2va7HtxkpduPiUifKIm6EdrP2ljFi28COC
qVcb/hrAvAQ/tV9T6WrnJLYdjpXCTVY1GjGM0wAazHHYEf06odTI3Tva+z9Rob0p5bCbUCFKAivr
DAIB/Jl5nUG8MnQfgaG+JU4AZl0/dylDUS83oFPmVLl9ApY42WpnHtNq6lFRn1p1V0NZvPFL0NQN
ZUtWNqvFfhBrTKRyymTHtmtMnUsGp7uUe3rLDExuprC5j0ljr5SOCSycWZ3QpkEGFLsEqEzj8yJQ
JxjX8aYqUGJpevhTxV70UBaAyseR9xbP4rHu1dYf/PduLWH4NTHsvAD6IESwH13IhgSIsafaoLY0
VxZF2BH0tQr+VLlownizYqtGYQcc5LH6FcyrQNsSJprLKc3LAugxb7mFj9k9reNw57fhvlzoJfz1
sAs1BWaewB0hnnnswZHfIbHq7voYbyiGM1MK4QDa6iiqIhHc8RKGxNePlpKngbRjYsqhS1Vheige
NCClFvJWC74MTv36dRnNc6EkzAmwSYKeH4dpzfh1Sdgz0sUv6xw9rVQ+u8wVuyKYTc6FwRJoLO8T
d3A+BqarjHnsoeixisVYeq9ghBu/NYwi+d4jcR7O7IYvLSaXP9wxVjw3FXCTfomink8m/BxWKaAv
fQ2XuOA9Dpx+24TRLzNNHAcoKZCd1Ncx9XnS1TPK4GH8y3gYilhxYAmPtR8B3YKn7MDbH09gYqCh
Vxj1DSGa8XiQwNnhhgv+Af5Gl5AQmpV1AHpJWXklwdLNPNgypYGKkMcwFMmjivd7zAicIoh0t27D
UdJzq9+tKX5HdclQXHSxqc0oSkwKtCvHC39US7eLJBOJb9FrPrf3aBN0oLChAwxxMdup2ww5htyb
nNoiY+FsT8XauwrG9tmCEmgKK4DxpN74GGzkpWDLItLt0VDIJbQV3hpPySwXP1sVTAWrfn6UvrPk
LlzV0pojZCFVM+ywXiAWrunvgMf2AO30i1hLZ9Os0iLpufa7sCsehROJJFxgO0VI+cM4+O0JGbqE
kZGnc3RS2TrOks2sqDMXuofURSgI/18n6QYIPqCYvUSH6wSxPBxscMMhbmdAdYqDMOShGCIi+H3Z
9R4u3u9ERSi6hUGfTw6C5MhAhLIAT5GsrXvjoiZ4kKhppi2PR3jz1SxdYoqcQr+ShMT2nVgx5S7s
QdB3JweE1/x36wF7PLDyrackwM9D8kJnW4MCBMiCNHrNw0L0mWVxnUBU8oISH/oyDbY+g/UmXzVO
ENwxQEW5Q/9RcXCXCA2cI9bgZUexcWykW6OmX9N7HcxDxicLXTasOD/6hSJMAOsJgK0eFyhFqx8W
ro7gLYGSLqBdQTsBum7U9BRxe1W3JRAvA1Jpw+SRexFW/f1CGnKvIwx03vpFAhL7fejT6ipEMREi
IgPLJU32tgzosTiVXZqeb+QC6y2oPOF+XLB2g/Q9nn0iu1NPe6Jr/T5AJJi18KQDQ5DlcIO5tZRG
p3zZZSkQ7iDvR/flCZ9RzPMjQPBustbzK58NauqTdvFni/gCur86DVASi3x5tfRI+/fNtUX3G45d
I5b/oLztOg2kULwK5AWL96gKGfYB1C6HssZ+iJNS2mjyI6LdPW0qbDgT5t/UqT5fpy5ImOgb/E2/
I8xp9264hkm7tO9S6qsVrXFJWThV7hAFc7oRxByPjHA7i/p73TcX67wCkRj7XVqhdx+5SIhhjCJH
XkUFPNWcVw9l9I1U67XRzZSSAiCSoEPJNR7ccqMR6iWzu2C57dY6hbYN0qpRXKp5thu0s11Mnlft
YVvqpGVQTrmvxa/YyiodEc+n4MNQrIouzO/KAszcGGvIomATK2Uzp3ASEdncWR9LELZ9NPUcZdyJ
fI2QmYk9C7/momi22KN5Vq0MC4mFxR2aVZ+JxUgu5wAPQMEPC7sOuo4B4YuIBtDtlgbnYb94W4vu
xo49pAFoZt9Qz1zX/kJhRQN0mE9akrCF8Bs6w62kC71oV441NqYleNWCTxc1A0dtnNx5K2fckJgr
9C17nt0EWgxpK6Zoa8J6TFwf+EZCwpeyGrw0qMXz2K8xas/AFLU4q06Q9GzXYFBoIoA4z5U4gGnR
R6mLHDA84lyAVIboEjIVlljWQkraxKggVFg04Qa7mWBRk04RnMOmCH5aOvbVrd/rl3BW+rrrJ/7S
clFvgwJuCBUMUm6Qs5jTwuvb+36GB4GHOA9WFRDi0GH1cimMzVqX8a2Rob+fod3bwgt7AnKwWPMp
MnHOjDqMjr4XjcLaGnQvhTU37RjZZJxmRBGIOfahMz8vtr+PVtQsl1k5N4AlK2zooFAoWJ8mFQwT
8k7XYK51cr7zKqjppCYn6AIKr22BkK/xkffwtSVb06PuALTQ8gJ9ubPpF459C9E8JpuoIcgIHciZ
5Lj13ACWp4XZwLvEAOVe/uqmZcnH0+ftirG5rKGIePQhPt1LnL8ADuYyX+oV0rYWMp7GjBexz3gW
tOPj0vs0QVfBcEsWWd87SxihfO7cG7vUWSERfHsNyElcRQQATbOihaZWCTfhnEQSG2PHrYCCv3mv
1/qFgfOU6NENf8xquVFqGlO5egAoG/0oJhc1QopkRNGiWtjWABiBwV3sFxM8AT6HZFsFlxcn5GKj
SESP7uKEqDIOFeDcZVemCy/KftdGAQEHpz4JjyQvZmBxNIrqpYxcnDV9956vo3ezgGd5bOVKr2tn
GS9Z1WOTxQkW7psFDTHonLH3q8PqoZEmA4Vk/cHnkD874JXs6m7uNsK6/MpRqoL2MR/rLSfOU+hI
zK+mm45r1HpoH2btNvJwbDENWVI0j8EPu6Ty2K262JDAwqGNji04gaLfwHwTELgIrNi4WqCOdWiQ
OzpqMyjy1VUMfSnObe2pf9u0yFqjXrJxSellE1uw0iGI2ETqtLEtUXyqmVfhVg49vV1Gx0OlX3fI
AcgSCgdL6wsiOu9aj4XeKOjgDwUWiH3rFE6KY/JpLyZjNoux2cE0FEdLZnGMAUfhojayeSJtU2Du
827DKhT6i9BXFz7GfCaDvtoJ4cltYE41dNvOWz+ukFirS4jaosifwVxpvQwbFNyLuSPBPIRuNunB
rXxcw44jD8MtHDDb6MoiNMpLOTfpUOvqMHQ2vjv5hxxI2w843pb9E/afJUVD0IrVQFXV20pb97r3
IUIp4mGB3IlyUM67EAK+RbNk1ILuBo+PexYMkDE14Txc2q7tbv0u7rMO1k53sI5yjzxYT9adDISz
SAfNFQjQHv65Hg/zhOOxCUr3o55Nf1sTJKxYdEq2rJDcBpiWOXfiEAsTJ3zDYAjyUvDCbLGQC0jf
kKzyZVQhCrPdwXi8heK39mWQinksMr+PvyPZfZJCPidNlz4XFKbv8oJA11pjfcL/dPzX10nkzy5+
Vu3WHHAx7cBlzvI7VPOWUiCvdvP1tT/LIp91oEx2tZU9XTvsr6VnU1JuwgNlbz4o4F//wicp8HO+
dN9TZ/RnuE+YgBxQj770kf77+tKfvJhztLTboq/PjmS4cP2jIXfCuYqWb975J3d9TpW2VvvxSpri
UOj6aIvxKXLI89d3/UnJ6pwSjbbgkMPwMzrMFf+xlKd+VXqjh6lNwFzb9ZDB+yL6ty7Vc2B0BEG/
qVokAFZV4iyJ2oZOw38kCDrnqOgAxiVmwQn4UCO6MDPPkA/IvNCBevkbjcFnX/j0ef4ozZh+7o2u
aHxAlalNSiiAYFl42Xr259ff4pPre2f1GehpHXB8J++gcYQJvRH5dZvK5jt/yE8Ke97ZzB0olbGB
Gf0BNcpxr4IFpy2HufkMotQhMsG/ihjOZnHjlNi14WJ4AD4j8ZE5Pq3BQfudjuSzxziTq6DA59WD
8ehhKJ6i5S4EWVE797z5t9rkOdy0hUd8OfHVR2QHFWUxNLt6NC//9IHPAaaBa3pgLSZ6GOFIrxYG
2fmKXMF3L/6TZYKelVVrC31VYxkYKUxcoyZwF5Em//rOP7v0WWW11sW4yFO3DPKv92xA7AWb9X+7
9Gk2/DGrwgmNA0gj00PoutAPYvvUHvn19bU/GSvnnMoVjS2hcdE6rqEylvWL5ldR+Gvy3v7t8mcT
1gGPvvQdjJVQvGofpxX3w8RAyfvfab8+WRHo2ZRt0BGLXiYX6PsW5RsDtCN796bvsEOfbLfnbsxe
XIaNKSb/ELtoOGDt8GrF/NCD+rcUqO4ZB6nlr1/UZ8PnbM6WkSwM8CgWhoNvYmE4of0bIcg5p1Oi
OkvAXwzowXGLcdPA/GkXg+J+7c5gCApe4Fj09SN8MpTO6be+cBUkzVh2tP6p6BUNEdTjLF9+szR8
8i3+UzH+MQtG46/oHi7owY3G3AI21fmv8yozNf00Zsy+fobPfuRsZZaui1iccHpAc1qiy4dVLxfE
s0ldI/FNi290Zv7pq/5FeXmOv9VeN83K1+EedGY0H/mzd4AD6Hp0ddzeoDpJbytRgxMFuyC+63r0
RDDKzRHK2cXdADXqXzvhAu+9irg7OLm66DPr4guUhpsMmZ71GHRsve9KsVyNOPh9LLKN0OgUL+IK
YEFk4wvJ5KUn6bKhEakzOctZpTgXIbO/yibaBUU95eU4+nhyGqAk2KFuNE+yxPGBe3sFs45547Yw
e4xbH6dIpPKLb8KtT77AOQfTod6KToYa7UWh3TLrbayJtzD/3fetTAzz/q1z9Rx22WiF0oCF33Qv
rwiDYzpD2XD++HoUfTKZz1mXUYfkMUrt8iLy0bGBuoVW8ptt5pP1zjnbZpqw1ITV9YDujrtT092C
1pZ5/WZcfnbx07//Y4qVXd9CogFE8UKe6mkFIFsgTfHz65fy2cVPL+uPi4eDr9ARiEZbVyBb3jfb
8CTrJh//dvWzjcYaC8igae3BIvCMCpku871avttl/sPE/GXCniN7jDYQfkQ22nPov9uUM6SeSVvK
VISolQXNeHqsbn2eVuPYxBXF9IvDTBs7Evpi+7LqL1GXijLZADg2qRLuRgG85v/h0aFFPh1c/nix
5SzRh9H3zqGOvAtQrO+ruDz4VDx8ffm/Tkhc/vTv/7g8E93ShejWOZCuOs4VuIo24Hc4hLaJuzof
Wo7/MiXxQ2dDG+LVJq4q3zmA6T7lPb5mXsXkgIbWb7rt/zoC8QNnw9tM9dw1AbEHr5qdbIW7KaqX
PTqCYt1vv35Z//HE/2+geDQ6i0cgMCg7a2FcgLTePrpdn4tbccUO0bZPqnSAMWFSXYdXSLmlEEW9
IKXPNuSgH2T6bb//aav62x2cbWHWAU87HnAHTYIkVYZeleS53YukT64f8rs9T97bTXe9JtvjyxsE
Q+kRvZ3J2w2SqOmaFgmAeDnfkAweHN+Mz7+uhnglZ6FNE/Z+OGgQv5ziqCBbkt/FTP+FYX951HN2
BdoRSaQZHpXs0K+XkSTY9WmZkPQDtchLnY15lNCkydAkniJf+c0h/b++gr/97NmEc7rJoMnNXy9g
wr6Z8iaBB06CwhD+MrlJl9Tgr3o/ZigKJ2Gi8yBD8hwfQCdu0mY8hynubjxMP+NXiDB/FjF8CpIg
rfLimzdO/xpfeDQ8m7OVX6oVRf/1QmEEuEfwbjY4L6cqX/BO+LHcwp89UQlimrzMIGb7evD/NQDE
r55N4AFGJxFxJnzo5rCSC66jxG0vFlQqvr7+JwPpHJwwEuYb5eBz1+qlGLd0ufn6uv95TPztg55t
TXUxUWIbXHj+WT6iBTE5jSUkjq/4rti+ohSdlDl4CemUrb+9w+ljHZZjnchLvfvmDk5D5293cLZ9
RQrghSLCHQT47WJL82ZXpcjv5uOuOBZHuNlkKo8vnU296/I6J1mRR7m3HzdTKp6+m6je/zi7kuVI
cS36RURICARsgRxxei7b5Q3hGoyYJzF+/TtZK7dekkR40x1RXY1S05V07xkWQsf/Qc0t4L1g/ICF
/QC28K66gwvmDaDzCCIZFhB8ADbmo37QD9W+cD+AmvLEUZ6QiTy2d/oe5+D9mm6tfu74pQFRolhd
92PSahgQq/ZHxK/o0doyHyRcjEgF1QrXedfegWQRt9SbXMcH3fW53q81/y/jc6l5JWY1fWF1ZXFe
Eb7hvcEN2Y390AO66k9yH+3N3p1ugcEL4h/h1r5rb/oPY5v75ZYHgKFtkDDa6K7mr80LXVj4XMGy
j8mcwecb21ngRnEnnyugUV/5vfUD5YrhBrW7v+0vurIZ/j3XLnRdRbej4u+ELVQ3gvnOeirutV/5
yfIAa9qaR/0Gs7xy2l+mwjCdKzFK740h4/S82I6o99zXt8Ou3FmPGNAnazdvxB7YLzfZZDsA81ZO
56VxVALUiDosKuWY1TSuvRaVcjh/roTchdj3f8j3msawhjpPETvzkUGffxurBvCraSX4Ld0suBKk
iNUgFwmXpaDZAkwJDqr+YB7qfXSb71lQ/4DZ5O8MF5q7dgvq56/0ZLgFDvPiJP6y77zAGfAY/70J
AkvcQiiXjkGGFA4DHLVtHTdJ75PmLAC4Jk3/j110YQGqZQLCI03yUD8fXvNb/BHd6kc8grc00G6t
jXYqD9G9eGxui2O4cqAvLUW1etBrzWADtQrvzvcGZfvYpc/ma/5Q/gh/AsiGe9GmhsLNLgz0m+h3
t2eHlai/sGjU0oJl5D1w+uhp6sI4JLwbt9IfNgCn+efQn3rDdvDFbfWZHvJD9QFi8aPuQ08Be2JN
XWlhR6gFB/iAFwUvMaUAgb7leXQbpmueiP84bZfmUbluAxo2W0CVjwHo5RvQ1HERbXfDCeodbuO/
PwucKEAQ/wLK7GT7RdDiLorLp9v8zTZJUGzwz41zn53WkvsXb/9MV70sEUN5PukdQnoVCSDzLEih
1K03hHwluiw1oJzhEXBSZSph1QLuwjAeif0bltUrK2XhOFQZtBlEJgorwQrtPGgL3FHfDKrteHC2
yd245z6QkSd6nLA4itO0z+/4vjl9y74F46acxPFU2U09YhoH+Ptp5EeufZTfIgbj20pEYdApRXX+
HDUpg7IvqglV7+UQqrg+bEsHp8qojQEWS0ChHAN2Z741z8YLOWVPTRBu5Uv8x3pBkZt+Lzaq7Fo9
zDM+J2ipCWM/RmIAwNFNG71bGnNz4awkaC4nDpnOlEMT3MUQ+itYB2+6907dxH9+P6Uu7qynX/Fx
+6t0t7H7KHy8f2AZ4zk7vgUWwP0EJgRnwWfw8pB5L9fHdiFyqF6XMRuhFNQR3IFKZIlMXoPKr31c
//bSw04l4saamc3xhI+Xm/KTwdARhASk239Am+YREi637aHeJhvimw/jsd+YHg+S721ilaA7EVsU
dY15hESSK4BDGtnDpBsrt4Slk0YtYIZhwk06I96GPyaPbLpTfAQa4xDeaA5e3/1G25Eb3S9w58mk
Pz1eH86FwKSWNc1psjkrpzHI9Z0ePcchUFx0JTJdtmDHilTCQxUD45FNGLB+q931N2YAwa8f9s14
rO8xR8f4zvLrlVfS0pJTosUIg8A5Mc+D5yC/B6x7lv65PkLni/SFo0otacJBrUNd+dyJ+LEoPwzt
PtYTH1aumxQCSF3xl6+9NS+LLjBAcP57iYI6Yt/UFpoa79jddKwOjjtjs/YeuWs24e/r/bmsVIpW
lDgB9BHA2hOmvKr6m17e6rXpQpDOo4wd6GxteSwA0kIlKFvT2V1YZKp/o1lopgMFnjFoxaliHyY9
zcPzSm/Oa+nS9Jzb/JKCnO0h72eKkxWKaCbKAC1/m8LfUFNx09AAL/1XJgCrdX6388qOWRy/8xL8
0iIbWhAhwnEMdImHX6G5fQ/AZNJ40FBxE03bGyl1HfEhV0vTS+On3B60XOhZmSPkUciohAwaZFCV
+nF9ABc2jlokLWyN6o6FuYF+WeIBK/nUatnKe3Hp28r+j5o6BPS9sA9mlR2LHCQwlqwcA0ufVvb7
BOEF2KBBVR7UOyDQC7u9NSnLV374v/zjhVX1L0Z/mePQns0clWPrIEG0ASDJ6DyLJpo38xKcntoW
fzttIlvbGO1dKkPyCqNefdtllXYHI6joGQYGkA+0xto46KKFkJsRgn+mMepJzYDxtkFTSE32DAr/
NEWhIIXmTDHGb0lXhI8ypFZQF6N2MISoblMrbjbEOcPAOQiNdgubYQ0FvC0w1pBMSYoYunph+iql
TY4pdZx9W9fkHqOPGmXadxD7ia19zxwwl2ZgBVz4tx0hRUOg9WnzQx6n5BXg/RkXgW6o3wEtFqVn
9JHzmLVsuuVtloBKkFunaa6Te6sh+jNQzbMHwZDoNkkhWOpTYQNHyFDSAk8r0fymgCnyMNf1HuOH
XFAIy69tjBIwLjxQFLufrA5QUWZPYDHIupEQDxXDu6RgiOEvGMYW0GaqA0uZzTeTBYOP2O7H2wG+
YVsxkubt+tI/B7xLk6yE27FqdQ0zhDVkzD5sHyFL+hOkECDpn+d0TQdiYe+qMhY8BRUWbE37AD9L
3DR51txDXBBMu6RcE+tZ6oeSuuCOneKuTJ1DyKW1rblo96ROUJm1y85joEVvRQ4RiuuDtpQDUu0M
0hmA21nLrYMoaQ9bp8bmvgRV6o7wODzwodGDqgP4Gl7hKGf0I8D4KE0XEOdsIZsZNzPqnr1tpysy
IQvv5H/X+y87VbcGk0RWFh7aEhQhqC4Qtwmjt2KI93WaVyuXs4Vwo+IXwOdMOiezwKDtodAmxwOI
ryuxZmmB6P89TiwjFOUUi/BQTvxAIIEIygH7W9nmyoQtDZAShCmf27IaM/sA9PAIZywTDvTNQ191
3lCJlbfHUh+UaJyB0dPCodI6WI69aSgYP2O3p2APXl9zC11Q6/6yjFBX0UrIYRUORLxA2n/JOs6h
QVKRR1isWitTsTDLauGfG7yxtAw8aQbxjjwyd3q4ppy/MEJq2b+3IKbQ0tE+hCaHmmRUnTOBnO16
Yq95PZzD1oVwppb/IRob1XVqOzghhtoBEU8zbmgylG7ulJpvNC2YWKxO4Q8wFGIlTbU0M+fuftl9
nMyQeoTj9gEW2l4I5oJDe5ekkFHTXq7P/dIjgpwn60sTvWYWBjivzqHqrXCf2tCPEgNsgdyycsw7
KAKAK2xBro61bgycL4KNWe8LksgeZt8WsC1xBhYtcpJ0PBXzyPfXf9fltUK5cicbW4GP5Q6BgOFE
btPQyg9OSVr/+teX5lL5emELVhTQnT7ocFLnukPBmOL7spavcz2fJg3uC804v11vbGltKhEoc7Kk
gEAsIgThh6wB0aMfTzWj2+99XglAnEE9D8x2+5BDuVNaf3kUeuW05sF7eR50ooQex4HcqUwd+C5I
+Rb30pf5tGbveHlgcHP679KDtCUQpzIMD9ISrWvSJJDCggChYb1/Z2gAO/hvA9AmseI5i7QDA+5l
hPMRLM9ddGYlbi79/vOF4cvWEQQKMTMzrUM9TZHHUClybb1H3buEstL3enAODF+ayHIojs5wATok
g/ZARP+eQeMdgh0rqbPL8YWqBpsSYFY4MObaAeK18J2GVe+jUQ70WER192a1c71ySF5+5FPnvLq+
dCOGohKH1rR2sPPmTejQeskhXz6QfAZLUfoaXCqgdw9EoVOla/F6aXaUPW5Bgx6ejLi5VA3QTsU4
gp3ZgBqoddG3NjZ1lI0tAJKGCvtIsWw7d4SO5gDYUbXqZ7jUAWVjJ03UThYUFoMUeqi5KU1Xl+KO
tcWv62vr8taGTvZ/J4VEY1xXXS3h36H1rqlX8KK1u8frH1/48ar1JrgUTWWDLxdE1ltb5G5fBdOw
cmb9ezz//1FMVdhVzJ1BgtBPoTrZ5ocIakxQgU0hUJKakEc2Q6PdclubPtt80m6TuZs9SCnXAE0N
Utwz3hv3kw6sELS0RXWUkPjbaoamu1WW93cl1F06L3LO4UIaA9R1mtbGiYuXJAxCrg/OwnZQcV0a
haM8OINTADIoB0mw34L6vA2LAjqltHKhu/QHOkU/p37NDOuyxTmjKsCLaE6RYVgwYmVn3cDOtXjO
magc155I/QgLQ9Bup05WQDcgxeICkoE3VOhkNuRNuLUSBazLxy5VUWAyayLYdoIiHlrDNMImLbbA
fUvbePLDNjIB2NSbz8lm6S8eQdXGHSwKVwingWo+3G73OrSjXeg3g8WeWd3Rrs4K3o11Gqxm9BDK
DLfkwvDinMrTMPL4Y2y09KMTsr/VLHN8j3gB9dvZgk1HZnZVQKbEGby6pSU4pGyGjQIm/cjDsD5Y
0GPZQDKS4zos8xdQlvObWneITyuZvhqQcd/3oiVuCp6ub2QJVL8STYfk7VkYKqf5q9QLMyhxjdnq
VaVDjWM0jw3YaRudwCAgrwZnN6Dj2zbWQ2+aEyjstzL1mN5C4EeaOSh3snjE8ZIwMD8zYBzm3joV
neNsB43oIGtL6BGmE4PEdjkESdmWDzHkazZNOQ+Rh2QTSgOQNssmr6ryojrU9aQhL9jGD7VI48Ll
BQS03WLsm9/XF/XCWaIa6owilGbmdDRwiuqpr1pEEx4/kFw8Oeb093obCyFLddSBbcXUd4AoBlXN
w2NrpO0mZrjvXP/6UsxSTilZOVrdjb0EmrvXoWxfhW5UmTUu3eR7OC1qK4eSIVMTuvx9EzRkepd2
fcStqICc1vQJxRP/ejcWJkLFQTq9blfRCNX+mv5sYNms4VpCPyOs/evfX9rFyrnERrC9K36Wms1s
ze8RPfkIgwoSW8ci3cvCfp7r8vV6W0t9Uc6oUJ/SAXId9sGCTlNEEyhl3GXVbdylazEJh92Fo+T/
cIyz5sgU6kuBxOHqGWAOh1O/ywWspsoO9QGerJy2C4vrX0z8cgVy4IZTjzaKD03R/OBpukcKBVYm
+sqkL33e+u9hjjTQkCCJNwYIn4lv5cl8mEhpQMy6Gla2x9LmU+YCdCU8qceuC8rZOUSlc+OY2ub6
NC98WoUvypLExWyNMtAgXPgnKQvxmGX1Wg5r6evnMfsy9FWucaJF8pyDt3+OsIyh4bfYzBBFPzf5
5dMORDUIstk0MKPkHoqUj60DzFaz9gpemlUlXEhoskGqoIEqVfwxdZVH+xtWzCv7eGFvqZBDG2TX
WS8ahmD6IPqnCvL3xPoNp8mV75+X3qWtpcQJPCzA+YP0E+JQLf3QAGQXEBcXMjL7Kqb3WrP2ilma
X2Vh6gaIAA3BydMwyAnw+Mi7NVbwQh9U+B/jqSiRiJBB3kPOYGB6AmED6CxWo6g2tUje7ayYttc3
wUJcVdF/mNi6h7w2DZKxfhgj6bglRbonm4EB1HjuA8j3u3Hoy/XWlnqmBIwGekzUSA0akDImD04H
8crMFu+GM9A9oG5ABDYt8a+3tTBBqvStrOIeflmSBjbRTyHJUApvX69/emGHqOC/ktW21ljYgAnr
yv0g7PkAVUHt5ISDsxL3lkZK2eNwYA8jOk80GIfxBK2J2NVpdkj5uGsG8egQvpZPWGhI9dtLmCwy
2tRN0EE/RtjpLishMNqaO6jZbPi8chAtLDPVdS+B/Z3dN1kTsMn4LOVUbiw63jvOeJCl5Y7tiCxS
DHWTb82PqSwz+COHBQDWcGWq+DsVZ0uwCsg6SJl9b3bMc3T7EoGJVUE7C8apwTCHfimhmQkRJRyB
eE7A5ixdwSkuTY1yhMzpaGPgGMEKvrPCxhcUEDZxO5s/W5gGXB+qpYlR1tlZcw8fM0nQpZB2MxMN
4lvSDMyafjBI4MBFD272VWY8XG9uYVOqQhwJHKoyPjhNUNLkpuzsvWi6w/c+rf93TqK2qDqRDTSA
/O9mEMA+AEV0/dMLh5apHCows6ghyYX9XpQnDZbOGYXER/536j6vf38hnqhA28IeRhYXJoXU5xRE
dveU5/ofR0zfquRQFWDbT1PeQS8Wn5e6p0/1k0zFroM47PVfvzCnKpoW3jPwmSg7CVuR+mdq6Y/w
hJxXNtrC8lQRs6yowqZ2bOjTzxCPnSMvtd+gugkfsnwD6cam/V7SVsXFokok8qHGtQF1j+ci5dQN
k/E1su01lPPSICl72TRa0qU1ZL3jLr9jTr6rKvPje+OvbGHYerbw1mpoELb6jzFMbpzOXIkOCwtT
dYyBgQjTGhOnUFIj7QBTDzr8KpBsvv7DF7aVCnKtehFCYhbKWjFytfCqzZMOyq+8D7K8JHsBVauV
0LC0ipT9S5CXaEHsh2NTauwbDhXYEd6pcQFT1CRBr8x6BPAvXsMULs21cjVsNYsIAh970DcgwQvJ
j2leq14s9EQFuFZTU2ArIwkJgc8jsEoVXDTkiz0CtsI4XElLDV5sVrWyKxZwAVRFubZaYkN0WyOQ
n8a7NNE7yNTSHvpD/IzQac2x3/UhoCsZihF/slgQkMhDuSE5RHtnSN9uWu7ML9dXy8KoqlDYXlJ7
qgxkpocpvIVy8LNlOP73Pn1eoF+O8x7WcZ2Nyykgz5AqDu1xuh/1bpU/ePlJooJbIYiRQ/OwkkFf
35n9y1nG//rPXtidKnZVOizuSI0PExIHvCfbqhpu68beXP/80lpT3oGWFYHbPDMatMkBToru3FYo
AwOtA6V06qReka3ccxbigIpXbXpq9LwZSZBD7pJMOjSprTE663T+hifCSihbakSJATSFfL6AOieA
vtz2rLwFfjWGuruZDeDUtU30zXaUzc+GKTaaEQWOYdTgLvlzSmxYAtaQW/51fVoWOqJiV0FewTkL
7digDQ24agnDAQu9SwPRVtkGAtFr5eqlds7L4sumKHlmohCL/UbiuoPoAOG9J0IkDCFhER4lX6Vj
LlxzVewqdJDw9kSKO4ha6ea2eaic11pAiYL/xjG/vT5qC9FDhaumPWdwesUB3xc6RFId+hPlhvx7
G/EfhevLUAkDyrywvzuLXZM3VjVw/53eclI+Xf/tC/tc1ezpCZBrGHk9QDbvk+pp7dKpu4Ng+Td5
E/QfK/NLB/LMHMe5zVhg6Fl+o9Ux2zRwL4E6ZAH2kd6P+yahIGJGYjyULRnuhZNbMMKu8ncTBodv
dkOno+M47Juzpf937WVtiXePNrHAtqJnWaBUws01cOzSulYCQTNHjZkMPQumMfnbhu0mTI23uh9+
W9JYuXAvNaHEAAfGJzKNB6gzJPKTJpB2w1u0NchPkayZ4ixsGhXM2sUahOxJZQYiey/hRQ2X750o
flMHNCu2EmkW1p1qB+aktIUXaq8HVnGncwb1W4g9GytBf6kD5z//suQSbpAI3qp6AJnNh96YH7JC
+1U4/DDBnqE9y5xc3zwLG/+fwseXdjRoaZLSDFkQccDj5r6yjqHW9d/bmipwUpZh1ycdNwILRKZI
xP50/ndcr1xMlmbg3KkvP952DNEZITUCJ0LVo0lz5wZC5tEGYiLj984rFQVppTpcxHOYuxZpi7Le
rVU1PnH2olzBci7Ns7KVIeVv2JAZzoPZjrVtBAXTjUFScbJgAbdnKOBtS8uW34zE/0rRXwasafs6
RGIGRsCGcLvob5S9R/Oa4NXSUlK2NQrB8KylokWpLi08A8TpIDT178HuqAqItO1Rj2w4Zwbwe4Ak
voj+ykS8Va35h/Tz9yZbBUP2YUMHh+GpKDMBSkP5QAFi9HgH+99QK1eC90L0U2GR7US0CSXyKRhM
/uhEAHqH7SOf42PX1d9bVCosUpdaCAuKHLme6p5MeJomO0BN3Lj/u+bCt7DzyPnPvywk2+AQ+YdH
SUBNGR/g6WGMqMs5+lvLuuTH9dC01Iayu2Or45QwUgdVBgee0bLJboit1xoS9ysH0VILyhUeS0or
LSTXA6SoIYRuHeAvsK3pGsJjAVKiqiQVgwm8UMrmgMuGuH0IK8cCvtG4xp9SSn6aGEHXIWfXamdt
XhYeJUQ5vWl/vv92QHPMLW8ebOecEG9HKg6dbcl3R1bzfTW2eEJUdmX/vT5PS20q+95ss1GXxjQH
U0fDUywd+yZCGf0tHsE29QaYWW+46EXhhWPL11LMl6eOqDjF2W4poqPeB0h/Af+KhwoPuNGt7NHL
UZmoIEVtnmWqMbibxDKBQlUx70a4TDStjPD2Kh/mqFw55pe6oRzz3IqKClE5PDbcvgl7uIGk+Q4d
W0vNLnXkHIS+7NOocMzRYpZ2LPTyKdLEH63oH0PrJY6RS+r0bnN9CSx14/znX5qx+rxoB9h3HYGO
qsKHdHyazdfrn74cLokKUxQNifH4mbVj7txOzk2P630WPxTZyiVu6fNKCMhHTdcmiFoeM/xycpNr
qUfpnS75t+5XRMUj8toAZGGOMQEx/VmFUMNAEcH2ro/NwrCr5Mm0BkjFjBiq/zGFTs7ZOT3Xsz9w
Wvt7vQHmnMfh/wvGxFECCtw7irBswySAwDk9VMXU+qUdMi/JhuhhTMxHGzYmrhiLH6FRl15JUINt
M73YQTw4hM0eHW4I7OhKeMlVEOuZ21cxRbCSYdrLiHTDgVWAm2UpfNqLCWpQ8PJ18dfh+cYm049C
4xPu7DBogjVDGbHykPBMBKGYYHRWtzpoabAtiFr2IZIM3LOi/2UMUKA3E8d8Y5JUflrDzA6esRwW
MWbmA6dUwpJCNvj/gasWbm3ofIO/hHKuhFR+0tt/Z17hrGxikXml7VRnrytIe8Diy9cnZ/RG4Uwb
A/ZCsOWZEjcrm/iYxeW4S7TmMydnHezeFtumLUL4wbW5F1l4iOrEgRMuHj7wnsSVFfURsIQec6c1
H0dN03K4oMDci/MhPI0dCT2kRFoYC8hK+lymEHaewClyZhDLptB6GDOevM8DEffzWbm+n+00yGrI
H4ZYv34D2cxn3sX6fTohDziYOiy6mhlGIDKrUcCqwS+4a0INetEdrS34KTntMe0qXDqFNbtMG6cj
s5DRilIn95iWfxasBOGO9QYcE/TmKNKGuXV9BrfZzHeYcevoybGa4Vti1p+Qj3rumzZzEzt7HdMO
9ohZ17qdGVtvpSWpB9QxdMCGKvaoDSMUacKxgabpk5zhwqHnFdvBree3KcGfg/DQC3wV4DwS608m
XMd9hpTp1ulisOi6GCx+uze9VEuJ6xgRFtIY1W6pMzB6behsGVXy2TJ5Z0d57JlWDQoaDDI9Xsd/
HQ7mRljLuzrv/gxOvofdRerWbO7cNKveTG34FKj+eXUE5zqbVgI+0/mcJBvJwuae2LA597s2Gn6m
MKtxTcLZJpVFd5fpJhyhtXgCI1HAYrNn1kZPrG5TxbB6sIH724RO/3OYmgaIySjdIEQTL8yS+Qij
vBS2W9N7UjVDYGi9sR1lk/tFCXCkrYfkGHWQPh1YGuNUxV5PzLLfmZV2y7Iy8uicDG4OMy937CF/
3ztIdc0Fji8TKnyuk+CyAfsy4DnlAMXkGrqQQFWdMq14yZzwqedj7TkCVpdwhjBhbTR+dLIAyZeN
yYbDz/HVIuAJIu3RnQhptA3SA+VHQcV8JIbl+IZVpZ7eUtMzW9r6k03qbapP8qlI9BtniCQwnfqD
lDm89kIC6VIp/+hJoT8Ah6L5+dlZyhFtuZWwe6HSAa66Za+2Ld8ZSR10y2awMSkep3OuDfjFynU0
8WYnw7Mw41dOktqz0EV8tvhlM7gydWFzA1eQ2u/MFMY0Yw6vhTIGMxT3Bo3szLgHIAhc0EF4TQ6X
U78vo6TdOJRaybaoEgdTAUPa3AM7NbsJJzYfZuT4an+iJX+1QCfaCTsvH/GYsgMiO2dTVSn3RCKQ
L81izn613Cr2juDZA3w7Svz3mVUHcD713q2xfjetaEPYNRbRESQi9sS7UT50/WjfdjM4fJ2esX3T
OzlEk/QejOtMMspe6JQbDw6TeuZb1BRBjQC4tZLECynWMIw/bUi52M6jicPgN0UetPf5ZIVeLs3f
vJiTG0tW2QGRowN6Wu/6uzBsml0I25CNsHRnk+q52FRZnL5Qq0+hylgAlmX1LNkOuNc9j1DsfGmQ
2IJJzgR7oRaJw40oSiY3LWuqAwsNthOa3QETHGbzi52jJGzALdXLs0wYvkYA+zcmPfXMMSwBCO4e
ANQyjg14zFvdNG1vQL4ZzlKoKUebAeYgLw2MePfzLOKjoBzhTwzjJknT98hu92Zl344DaWDAOsmN
FqPoYxua3MVySNxGBza8HEV70IE09swaNjSUl6YvQ15hUKtnAZoxZkCz3GRKT+FghDvwdRPopRY/
HGFDhDg0oVFZ5o81EMc7+Bdy3+rjzu/j7BWDMvxINajWU4RSf7SmNxGVIPt2oJ/Fo/0K3C0sxbqE
/OrKmrw4OmA2vDwztMrYlyOiAUn44I44GLdDkeZHk8BxKc5h/GjD4g5WH3X9MMx982mnE/6rlUY3
1pxwnHdd+nb9fF+4QKigfayr7lz7RikueuSQUvFsC9Go5D++93nldguonFGcibqBcIyXyIb9q5Bw
ckbddE017fLbg6gYet2IZljLwZJmvsMyEPfDy/QBs7z6FP8YH7R3/c1+G57lgzyhJvZ4vVMLN0YV
MC9qDp+f2LaPVMA1ss16G+ax6awl8JTLYOYqUrpyvVu6vCsPK1nnJkTGdO1Yd78kl24EZ9McBk4R
mGS0+ubdXWWFZCStpBwGwOkkF9u0M51nAiMv3c2078HQia285Gk1TkjvhvYxz+V9RfOTSMZ3JrtH
vaAf12dlaSUr93hZUQbRJN0+xskhKd+K7O+sFSvzsPRtJUfXjxHIGwxpRlvAjo+LjSH6ncShd/2n
Ly0o5Yo91nUB17p+CvIJcmsI5JFbSYIbVpi8tf2abtUCqZT803348kaDvxqQSxYILpVWTzjWmsOZ
HJeFzK9007dI8QKjgGDuwgfYxD0xNjWgzprSnSOG2yRMPpv+ewhyogK8HTG2NWuMDGX63NxmLZ03
WZtlD5rM062TRfXK6/pyRpKo+O7OimsgAvD6NUAeOFGoQUB8mq7psCx9XYlueLrPEGJhPTYOfG3z
z9paSUstffi8UL7MVDdHOTZgFh4N0Jvu+0qf/dGJh+315bawmq3zn3/5eu+ESQ0d7i7Iw0EOLowA
B6/ttPA0G/n0dL2NpR6c//xLG0DGMlyMIohm2ma/SxqzOOD0bv587+vKXtdCuCPrFCuZd6aEk3zF
dyiVZJ/Xv34x6uqMKVGXpobWlGwaj7E4sTm8K+iu1BuolsFYdV4TGrw4CTpTq9Q6iaqhgOTnMZzn
s8K3Pu1CiAdssrpbE8lbauJ8ZH6Zg2kmKErN0RCkVjc8ZwKqTigTxn0Oa69sDVV4MXahH8oekFE0
0Eov28AILdgXl/HbqOe6O8z6BhZzu2/NiFqcrtMptQWvxyMM3I2A5Fl+CzZQu9faUPdnyMFuTCgh
r1wpFqZfLVZXjc71CtKCRzhHbAewKawZvHv5UObJpl0z0VpqRNkfRZZ1go5VHBD9wTaftKqGTfc5
OwwlDNlvrg/bxU2IuVG2STXUaRvWRRyUYRxog/UME9UVxNjSp5UTEQycIY5NfYS9APzvWHYsM/3+
+q9eGhrlNCSorvMC8P5jmr/m9U3T/bVmDSKkfxwoGnyvCWWHR7EJVFtnVsgdP0VxjDu3htxuBgve
mx4yhdcbuayZBSG4c1Xgy/6reHc2vmPGkdWRl3X49VBmACd5tGCiCKP5EC4nFe0rv4b9Y2+ZK1Oz
sCPVqrS0wMIzEwEIStZAIkKHPVJZO+MGqpUaiHlWvrIpL9680b3z/H3pXg/aSJ12wASgRNY/YX+S
E0Z1umMNM/yaRQ2u4wWJXcL4yhXvYjkFLZ57/KVFiexVijIG3M7MUZ89pzDtPV6yhZ82Bkwwq5Zt
4j7DY1Ja7DcIRv1KTxdn8hxhvzTcWs1cTE6lH+c6fJawiXWNId4UXQu56XC6hQ36i1ayQ+eE+Uar
25frC2hhI6gqPwlQJrDTbUlgFv3sT905AWgj0dVNYJGWRpZuYL2+apOArvxfmhdjq8QKYnaU9Rjd
oyHlTZ4CmZjrK8XIfyvi0reVYNGNhZEJHR2JM9cSm6zbdD+ijfANP+/d6I8Nfv5teT/eZpvobl6J
IkurU4ki8wjBJhKOTYA0Y7ZtkHzw7YnDGtppeg94Wg1E2B7Z8kKLV/b7eTFc6qUSVPS4MmBrY5aB
gGvhgeexfUNZJVytXiW9LGxttQQeFyEBz5jRY5bwn1D+j5DAEgHLWLvt6bTGeFnoiFoEFxDVoXOB
6aLZO50fi/Z3u2bXufRpJWboE8jfsK2aA/CDmDfHbbTNi6zzQ9KsAdkua6XqTK19m7ztYD1zZsLq
WSvcXuTTL4ubxUuS9Wf2t8Ud2LhPxuzN9p9Ikvq3gN1wEVftjcGqbpskNuoGVW8/QSsB0nBxFSeu
NuQhbA46WG13I8TebEZylKWrdnt9r18eGF2tN3YoC4uUZPQIm+LQnVo0mThEd6FRI1beQpcXD/QN
/xvEmKzMXNfNOTizD+AN7tcmUsP1B0+bzfc6cW75S5icTTsEkT+2sTw7pO6z7Befz47BRrTGcl4a
JiVKNQYRlp1zbIABpMXGgAx4ld6KUfv5vR4okao1UMaGx5h1BO4+OWhOCqUAXJs9Zg/V/noTCzcn
FThBUyDTSFiTMw3nlZnlC/C831pETFWNsqIhs2GfTI8mR3UKylsB0EUP4QCXhOu//fLwM6IMf081
UjNgngMnNj2Zlf4kI29MdO97n1dGnzgh7vJ2RIKB9sf/cXZly3Hy3PaJqBKjxC3Qs9t2PMc3VAYb
hEASkxA8/Vn9XeXvk3ZX5S7pSgDN2nuvoS/cjYSuQ9JGxT/2z9mZ4E8LHSsbLwcbPkztj1p9WPHr
3z79bPMXni2L1kjQxApYXUZB3m0mWs8ZzLvdK3HJ328/3jngAfjSGJJ8XbwPAh5lCjWAMgmnJd73
1KmmVNXPAgcCIe6MoqaIrx3ep875/8caVLf+d1GrLs+R3YdJLuwWttbOO0jPPYRNlNYFHFjiPp1V
kOQdObqhFQlq0Vcmw6XmnvVoiNM6aE1P9l7uhUleNLc8lseiGtdLMGyb3vnW9jjAQ2++snu55L95
/Le2nub9HxuYDJSgNmwwisr1VxVvB8Dt/Ti/W0xJvwOHZ2GG4w8N6pxIaa5LZ8zrlJaR5YmvAlIn
6CiUJKX0cKWRqBul0KsYU97KbRUIsYpY97i0FgVRTzgHWalxH9aDOERlVIKWwoZk8jsv4/HSrcA3
vJ/iPEwpU0BuUfEx1l200nHc3Oi61mnlAntcDv2Tz5eHoXW+j6Qr13mr70M2/o670MvasVuSoSJL
Ok6oDVpG3awl4ZuXU9zLCerhrcxhZD7voz6G2pBFdREehxLVCaRo2/KpKt0XImYnKQMQP8oexoo4
plI/jH7DUYkkRPBjAIn8HeR8gE0vGWINBwn+cVSHic/forjmKyhiHzwJF8XAULWJ3PqhCrw+NcOy
y3WPumBufiHgC5LGzA9ua5dElaZNIEZj1qU/sV0g2vnIRgO7KHBbsmixYH0HbbEjU9mmENfcLF13
Dw2d36MGSVcEMKWo4s9pQSHJH5v3zhXdhlMK4Ii7dFu3UTB7mpRZ1/UAV8tANKmnx3kVNksDEl29
d4MBKkDmJINTBNtW+gepi/uaLJh886IS6L3C8GMWISqwzoReUL9KPb2NApI3oOnC1L3Gn+TEQKyN
/AzaNh8N9LeODa8OuHYe8xDSWoA62DWvSgfScw1flQXJ0WbUktVYO1k7BDH0++D2U/fQUIqtehR5
tR4DeKnEkrpJi5p3isogwPrU2gwM3jBRC2sSP7AoXRqg+KOxfutD/dtdptfGH9CZy37Q1S2g8q+u
sZhyYbtDmPFg55N4ODGfRddECSMupm8VPRIz/IzNDEgtL1FoZ+9zMHyDQt+dZ7k8VHkNSZsReWrW
VzQZWr4eHWcTaJ9nAHc/+EX4qZpxPzdkB8b+w2SgVToFy1HO6jGezJsZe7iTofK7iuFEk2revEQT
OgaaCtlcjDvXi352vPoWGILCpnCQvPLcVas7JFuF8xbVQF/EpiA7XCOLNJdulfl69tYowuzIEj/X
Rd9lMVdw9fL7O+goVVCF9CFutrjAU4TFHcq7wKbQNKg0XZHF3WhYYiTu0OnELd3nkUOtxXFgAWrQ
35Q5jw2wm3vCvTEJpO8mjrfEK38wGuJAKDUOlbPmEvcGUXOzqX2tnqjuYZxV1yFgOURvCwUed+Gj
qh5ppVayDUUGa20YKUndw3csB2whKKpVEDkW978BimzLL4jNgtyuarlSIB4HPP4+q2FL2EBRvy/n
jAXhb1uHaoUc995rxWtJ52+yyvdF73ZIbTR3Hj5lFdI+Tlk577jgW5hAPBSOfxOw6bvbDS5oJflN
D8Rg6pnqTnn9MffHnZmZlwViHNdQzCfrwaK4PA4tTRwzwppFw5VE2HtogwNJwCKyUWX/kvMJCUc7
ett6nLYOQVc3veBJOU1rS1qSBIqA5eXvFnekiV5QO3MQnCWsLLyEUaAsTsmLFKQXP4GC1F0H5mYy
g32RRHbeGK/nae2zI3PdPo2M6yduS8xWNtELpmK/WQBfhwIg/K+gD7TO8wni6Lxo07lyimRigbe3
LLjxyrpOu3ZRt84SVm9i7rYapJ0nGWBoSTHhyopKm6mHcMWCciOUgSR9Fxwg4QuoQthPT5FwdzEl
90PUPzIHDn6EjzsaDCwpxuI1t55M0bbn2WUPsbfA4qVQU2qKBfAQaF9HYXhsfFDvG+/RreVv65Q3
koqdU/RBApdZwA5J9FM3ol5hr8OUm9i4C6v8jVDSpmNu2q0HZVDsGb6XDrpk2zgaXWA6+LIOJhMC
QdXfeqWWWVCqn33hdIkziEexYJZSf4EF31h9trkfJJhtj1U9qnUncJgic/viN90zrQMEIYx+X0zw
BrRSh+Rkd0d7+L+Pnf1sRCPSKuYfwF/SdTMDFqKi2dxVBhjJCnIPK+0GbaK7+M5DfMoHR656u4iV
5ByirEyGGcSUoWA6Vus86m/8bo73YR8G2zFnU6ap3eW8vKlc9bLE6o4UBJicaP4Qvf1wAvMT7NTH
ELa9mTtU+4FVPy0K/xu3zE/uNWzlLcUMroF/70z1D8Ap33VU/GidDvAnMm1k36545f02y3Cbk+J1
aMYnt+xg9g0rHJ+AxkkWf0hd5TqYj14Gf8w8GYHSzYyhLwC88RTep/uQO25SOlZmOH6BfpHqrWTY
K8Ie28w8eLcxjq8VQGB8U5c4Vk1l975rbTK7YEAI0yKjw+xD6YQKOAzx3oLkh6kqX4sFEJxZdc++
ap1MN1G9NW135830OSb6pcz9KfHptJkl2/vaAEsCAVOzKGigaPsW0XxdsOh5irxnAZtxqFfcFnX/
3fewqQ6qCdNWyDLzBOnTeCimZDCdSkzrKKgnWADQJrbX1gFGq9Bws8uXO9+2Dx4nZo3ZE28cvniI
hurfDjSxU8vwt7aQNKGwLttZWpgjiX2bkhGnF8dekrTYIlZdx5xDOeHkBE4OKZ9Q4R7C4HFmR5kK
18HBF8uDWxEcn02543hMNzXfaB7Ga6CoPPieDnD1MmCGWhn9whH96rvNPZy8AeODL15S8jjxpH3t
8+W5HIWfGSg7AarhfVucrkm8Rdy7k/41k0lulKvkESVvlEDpSA9h6SNtqEuZUD6x+6buhq3BfSLt
EOPfQ5wS2BmmQCaeAIjrhu6I3YwkkGy79YrpgYv2OdCl2MOaD9p8vgz2DAs1K3zgtpAfD1AFaeaU
6eglZwy6X3XtkgMpu+K+o1rtbJDP93yCSCx4JdIm9Th/Axqrf2gIDxOB5OZukcH4S0hnK3vb35SV
8nBv0WbdAy73IUHyhSSiUwXrzuNjqpZB/fJKMqRTabqjA9OL11KOSIYUwr3Tk0PvC6jcv0au82Kc
abmPchPmqYm8dkNGNe98oDNT4GNeRqq2hI7zWloBWyXrebdKqGnNLXoOen/LTRx7cOhwJFmrfvTS
0obTI1IvBpfKiGRLjG2BWfutmcMKcMb+xapGAUyJEMKDDnw2O9zdlgPMjSRl4+o/ojkQpBygy+7R
Ao15dCH5sJ2AyKxYG666cfnR8SlMhhj6jEMLLTt/cEeAn4bniOgKE0nn6yiPONCZhJ0+KkpzZ4p2
5cKWJB+JTCXu0uucDeFati5LQXAd9qps47UDSc8MBgNhlqsCCGCswmymYbipphlnIHCbKyCDYOzt
ODzrS7fbSke57xq5vZvIM+CZOspLqV/UNzKa3Oewt8U2AEw1rUM3vKW2gWcmJVCO8Vj9o6ljMWxE
N+pXtw3jJAgoTVpt4k854IrTBRGUV333E4rPgLKIXB/iHDDKoSl6hN3ATUa8qTIIX8Ec0GuWlE8u
tOdp/VFOrZdCVK6A93H0MxATvJfLpl1F0Cj47Uvi3wVU/BI654lVs4+4CtNOrYFFhGZfBShXy2vc
wx1X4wpr65S4ldhWPBdZrOw7xLVlOnWz3fU1aDGDD0E+O9cOvJ1CPwN8rj3GVSSAXgqarZ2BMIur
ZUqEV1KQH2aUmgOnXZmmc1MPhPi0IGG3gi4vuPB9/xZC5lw3qoSTzYSbbW0Qa+FavlYD5kQZTD8o
mJRZsdj7DpFP0gzDfdBiBWCD2gnbQZGiHx6HsShxvDbNqq7VmPGqfRQEoU2hnH7F1MRv/LBFbiTu
HiJO1bGwQBkvXvgrqPx45QzUZpIVJewjcDGZ9MSTIHfeSNP9mmN8MVRKn1xghAEmbhD/Le0IKCpS
8nXBbAb4FmI3k38oQMdw+ab49zUkRPsZd+/R7dUKeR/sVaL/zmJPwS2w+GzMGK7RFGQYw3rXqd5Z
DUNRJaJ1yqwEMOJbheJnChhvlzUeFQdq2EDSAdJs2VxBwCUnHq6sFWIjyNhV36CwBPCImCNMVw61
jqXi6eKw9q6LJp4xbKNHm2uShnGLQ/sE2xuWNtwGkPdMXC/o7rFd50ndT8duxEYVw2E2qYr2pe+r
HOVvW4lVqwhZC6Cn143yb0gxilWoHH/NjQVOOICxHSmHVRdFWNhj94r7S7eJYlh3qFnHt1Rip2Vh
MCZ8aH5rOKxvIUDmJ5ABRWPM8GjbiekkIAOwlHHw7tDA3hnIUK/KBUdYiAa+jqZ+bAMfqD0NdWLq
SrypgcpvFDdlSupp58x5k8Kt9LEiushqH0LWBH53GNAAwqDTYDZFLFHUhTc15Bp6774scCz1jN4D
Ko1jDEGrZyUIcj5cbSgfXto4BxIvf4SSi00nWT1RGv6IGsR+FGJziAaIepCLh5eC3o6kqoACuzY/
41qpFKYjMXYq1SSsjkFEdVqc17Ff3lfAoe6BGW1TISrEu6Pz2Y5IOJfLDHARQvWpJMceAOA11Ak/
LYE5Fql/Sh8ur62rigyg9v43janJGHo86UbR3MJeEBCXpsK4doMCWBKT0CFkALaygDEYgVmJ0wGC
bALNEwkwb0Lz0l2bUcM1lbbQ1py997HTLdhQUq0i7QepJMVpElUvpGdAUPOp9SFKV4Y/xqLmW+7V
1brvcvhKDwhjQbt1Nn3kT0ffH51tV0PB9YQZBRSBvXZiqh6DJSLbKBrYCtbtM26Cg9g4sEZM6igo
j421La75OMBcnFhr7ZP+WUaFS9MY9M5Eul29znUDDCGh+VEhtQKAcAMo92BilvJO5TdEN8XHQkbz
5DaBTZGGw2EewnM+mayyb13neGsP3fjo9hK1Q2v6tSQlfyv6it8I0kUPrcPZoe+6eUPyJXyo8q68
qUMitosS+hMSI8ARDVDcTMMlboCOlTyVFQsyF/ygrJKk3jKIRm1ab2SrRQzdBpIQZm2KRu+hvQX9
lqlE/mxW1N+Wo41Ttw+9fVX2gMWbXgALYAZWaBBF8gVuvvF0TV3qQgngHOk317PfTQJZShb2+0HI
HS0EHAREu5v88PfXmdC/57e9c0Qp6MTLMp+MduYAN+HWVA/wMbiSorv07LMShp5Zr8xcEbg5+C9t
R7GZAkCYff3hf09ue+dI0jbmJQK0Nt57FgXs2GX9rhnAAeFT1F/5/kuvOP3+R36xNazwIleSvYEA
foqoFrkj478ho/6PLzh13P+8YFaibhjdzyOVawGC4daNZPWMFJH6FzUrzzunYwUudI8VQsZD0Dnv
3PV+DSG78ui/F7y9cx3eBmeG74QYXuzmz1Wt7pYpuBGLfnf96Ljo5ePrgf57adg7l+I1Elhx3Nno
PkapbSp3onvPybbAPcxDJDITeaXccGm1nWXOCxEZ3irj7j3wb6z7q2/sXkGibpmrK1P20hvOcuRR
QfDVPbJ6BDShqoUetfPB3GYLCfUrE+rCG86Bms1k+KKASD8U9as3vltabkLpJabzN/80GOcIzZbn
3QKfXX9PQ16t8kWXmV7EZ5STJ6c3e8dgE0H645pr9IUpRs92kLmBEiGIRfG+mHJ5aEO2GYMmizrc
BrQld8C8Bld67tKbTj36x1IE+Qbl0HiGbYOFDhPgAGFae+AdBEiAr9Q4VrdtNF/bGC8NU/i/L6sH
LYM4CpGQm6IF/DOuk8Frn5iAcxu10/3XY3WpSWe7C+EM5SFZgKsa30nNkqAaNhZc/Nn0GemvodYu
veWsyJhD69uZplrDAeGzLd+m6J4NT7ingZ31dTNOnfKXKg89KzPmGjtwPTjNoezUfoYdBertLlh7
4XCl0n7pBWcLn8xx184kdPfWZz3KEfnLQIN9EVp5pQWXuuhs3YfgMPLYQ52qsoWP/D8soyuJfFp7
WER1gNbOlQ35QkPOhXals4yTrRd33+YnKs3UPyxutUNB+Rqw/jRz/jIU5+q6Hi57TTR5qOe7jgJF
vTpV+JDq+XqgL3RTdPr9jyVYQO/eQZhO9hYWkm6oUhd4+kqDgPkOgs2VPfhSH52tcy1jGH1KwvZD
bu5AUHxDjFAk0RJ9+7oRl55/+v2PRsR+W4EWNakDgs39qcBET/m+5p9sSj0vOlvTPXS/3HFxUWad
aMpMgDJQkY3+NX3KC1Xcc8cojyx5Dfg628MMNVgDizXt+dKP8CgtEeOb+Y4Wes0R44GoJevd1112
adzPFjgu6SbP7cz2sXlUAJEWEcQBwDgUOmnstZPk0ricLXJvHlu1aADmFqSFKiTPtf5oUZH6ugn/
4e7+tjLOlnhXGDAu4JYL5oK/U020gRlc2kTRdxkON6RlaVTFq5PfpiOrH9O0bMJmWE/299evv7Au
z0WPITwdWT0H7r4K24M3Fk+ox1wD3144q86ljm23mBoZeXZiET/boNkgTbpjvEfl+cqSvDD+5/LG
cch6zUwNvKFHMoRpwEl4qMw4IdmpDoUJpEvaK+N0qTFnq58jBzDMQ74cSNCtCWxiKOvBofvMm399
w9n6HycRB7QNKkh9iXXliaTDidsAR6yLx68H+8JMDs+2ACkCrgnkYfYih9/UXKoS1cqJJovnNlfA
HJdecXamjxOu9Zbb+YBMYb3yPP5NzSGUEODq8G9tOFvy0JIr+ibW7p61zl7XFsxguvaG5cpJcun7
zxZ7sIAZpUcg22wY3NRePCYo77wsNvz8+vMvzdiz1Q5e8kJQG+4OeY2KMB1AFtbho+zix9LmJYoe
1T9uW+daxwWQJ3PLIPOIksrBSrpfhvAtr5ofXzfkPyz2X/atc7FjRGtIk0s1AHqWj2kJUfZEOHG5
pcrsuolsqKNepnn4TUdY+SCCrJw481lxx4McqU5kh+L5sVP64evPoacB+tvnnDr8j9OTdETgFs7D
vQBLc2vDskEZDyeRggTDo5l8fux9o6HlXtdbAbfTtO4jF8GB374jJeQ/eB2FBZszkH1kc3dbu5B6
C0dLt7ax1d1gCfAWY21vQ9HrdBiRHXSQtLlTTqR3nYhoutBSb5ltigcwuck2p7O6mxCi3wS2wxIT
IfalPsqPceMGq7i14sZY061xskxrxln8DHcPcNABz1nVWk4bDnU+ZDtnALS5HCAEV0dpx8HrTwvD
A6TeAbCmjPV74CGCx5YtUwYnp3HrwKk0Q10kzEIfHifBMI2HymkQ70axTkwAJY64gONzXHKR5lMr
nyWfutd8ghgS/GVLWMpEeh3CdDxDTqA7VYVYBoDNuA5QEFp9PVx/PXZ8cn4zX6D1smjpgffmgTrN
G3MbOuW1YPmvaxgPP1vDrM5b9CdS6LaJ8gyAGuCHUEBeSTuLK/Jhl15xtoxrPuVT5Wh8v15SuNBl
LgydB31lbf01bwFc8+mO9cdcDqE5IskYoQGoxCYUtPgksPEN7YowgQ3MTw6oHkpJ/ZVb1IXGnN/N
ReS0ZuaQMs11kDZmWtXqMWr1lQ37rwcnGnO2MBGuGlUjGj/4pU0j+aApLmh5Yqf6ygsuff7ZyeyI
CelCrxqBUdGpT6qkaMDbb37+00w9d7hYtAVZr4unA7eiRVUiqp9zh2JEvn78pd45O5KFw4UYKogS
UfKi588YwhLDgNq/vfL8S51zdh6HFVU+0yMiee2/gWLyjUenMBsYma+//8JCPrcd0+ibonfifI/a
jL5d+mlZOWS4Zll3qXfOVrJjQkaDAKKSsnYgCDQ+o2i5nxonI8Py/esGXHrF2UoemY9TgkB0iix3
PXkLWhQlqo+wCtdfP/80zf/fueST8wt2EADfquMi3i9+LVGXqG4XANoHWGR4LbCAjX76+j0XBuL8
sg1Pcso96iNKmSNoDKnQ+wasGv+XaxFacbaIO+4POeCOWGOom4qepJX+8KtreZpLfXQamz/2uz7n
wqNVD61KiGaR4bcwsNr7Ics3YCqvzNPT1vm3YTitjz9eMRQhwigHe5yCFWpKFO3Tcab9HQlRIc5o
pewRJo1AgPRtP2RA412TZbs0Lqff/3gxs0WNZ0L2DcCpDXBB9/ncXBnyC2s7PFvbCEmXSkd9vo9H
54bPKGMWZdEnEPe+srNe+nbvf78d56XR0kFoCiHG4xh5Pyth/yXhhAl1trLbsZTBAmTrgRkvTGfZ
O1kUhJ9iyZ0r1PpLvXO2sI0AMNAC6LPP81cSmrRadFaI6cp8ujBlz2/XWNKtGMqB7T2tfkFKJ+HR
Y0OASAAsJqlpf2UELjTi/JIN1B2S2CNeU3jDZomrR6X0tp+nK0yDS604/f7H5FSGwVuRYVWEy30d
7ylAsZN8DuL3GtX9r/elC/vruZ+IM+lwCNww34+1u84pHDlzAn/Yvn+Nc5AP/+0lp+77sx2jBwEa
irGewXln/MhZv2HQseDltWZcGoizZQzItA26wmF7k/8EsA+SQwCKXrM3urDOgrOF3KCanEfwjdxT
bwCAc3TfjD98fN01f6e0gip0tojzPKhqCWzVPgICQ/cNoNSDw1FFh87i3G6wMaYE9YSiFkWCgtmV
mXWpSWfru1oGLWQsg4PnSfAxMSxQL7x26fiP4fyX3Tw4W9tQlBMLmGcWGaueb4B+jncgkcxPddiX
wMoOXQqto34tAD28YcBlreHb5KxdoACTFsbUm7hZ3HUUMiAsuxbqUr4PHJEsPAMVLODnrkz9C31w
blHiMevkLvWCQ9daP52GRr3mlct+fz2wl55+Ch7+mPNz3oa51ireTwg9CsEgHHjNoufCmvXPtoWq
X1wN1IU9jJ740UUoNg09ADAtgOy+fPn68y8sKP/szCcV+H3DgPuKghPrDDAyQLvB49fPvhA/nfuM
xA6S0QVIZvtg/Nl1oB+PP4MB0DCwZ8fwZTJXmnBpBE6//zECArW9LizzfM/j8W1u7UFb70ph6dII
nO0IPqAkTYFy4j4CmhnmA7MG+66G+kXjF9BB0/W1e9GFE8A/2x2KinBIw+jgkBOTCLf+1rP5qE42
x/O0m5d6/fWIXGrP2XbgTtBoxLtwXI5Ajve8BPQsbsLELcxHzsPs67dcGpCzbQEsj7CcOjTGjYJ1
bZuNu0RXBuTCo89VXFQHatEEB9k9kGgROPnTBG349loR4MJiONdWKebFgEiB86uovDu/ju/8nO8I
Fauv++XS40+j8sdEdeDR3LkRZJuHmtzNjVl7Pt/BvPrh68dfuFuf66go4vmd9OGNlTMOixwCOFOb
p6QtV0KVCPYJAc9szqFHGftXRtoPLriZk3MvELmY0NfAioBDCp2uenaLlzZagp0MPbExpppXohL1
IRJT8X3gFco2M22+QzQ7XuWyNV0SdebkPK/DJ7lws/MbUBVAGRrtewyA2E4o0d2NYQQCnss79y5c
InuzTKNICyd3DpQ28xGAs3h7IhKuDRH5k1+acePZjm8aB3wuUyhEGUvDnqJYFeuKdfomD4mzZ+4E
ZTGvxJ7q1uxWCpiJzJQAEUumUb+4tsndtCp6cYREIqzJT2w9uIvP93oe+i7VUTxArDBA1aYMumlv
hrncoiAJrdmm9ZbbYGbmFgh1A3/2wn2ZR6Z2pubuw+hOqCe1UwFY9dLUJpkhaLFtkeu8b8phBDWm
rlZz1LlvkD7VG68Bx5EH1ZQtqofQpHWhrZpHkUTukzCnWPEedCOoAqMs5oMoEgBgeCijCdmwHj4G
Ki71bmAUyP3Ym59hRGmeS3T1RuQDf+Bdo0Rig8rLdOBDfx8Fg7SZaFZL9di6/KOG4t9Gku7FrTx+
i2rCwes6AJWj3k9Q8qtXtdPr22lhCu71MuV5uVMF1M9LJ11qY3bA7unnwFPzqtRjlfqB76c1oqWs
rsWypq3z0xGOs4oX1a7GUD35Di+SuPMflpiuIkQ7iaMVqHRi+oDY5mdXq+WRxFps8cplXxACigyB
SygUnY6OHX+Eec3SUZtHFEEhPhA8k1hATHyObjoPpydoEzIxlT723F9Xfr1B/eib5fPJwqYYsBsy
YIGb+l3bLkjzDqFoQSxsOqCavBFxf2toXEMKkPRb6vIyc5GVvRlMr8aUcu29zhIO92aWJoUkc9rN
oHHAtkimHmIgAFsFfXLV7GwU9hZbkfDdp1qv5VLDGVjE9aHV0FavcuKc+mlMg7gGwhWJ4E1dd1Na
UrBLskmXoHkUdhj7zDo16I7caesVgWjJms2q3E9InG8ki+yuLTuYW+DSvOpYZbekWLwsL7sohUpR
DTKnaLeF1c2eSNXtfOqTFegR9FvVmujFHVxQHYfZA7q073BBU763zXOeJ12nlUwG1fYP0PNnWdM0
MSRTarYCl7Y+CsbNPZPxm2nBBHSE7qDv3WUz958BbvczWHQ/ua1YOa4AFcB9thYKpVDiBXexJk8+
aAJJRFieGT/6nJXcQ3PqnUm4Z3RlRJPIsPpYcIgV+cUacfaHothMvUU+uTEdU1bVG7Aq5DbwCb6R
5quqbbZEy+9BJ4+98bO5zEEQam+hJX0om2gftewYVMVD6cc/bMQfBxLfi3Kus26at7oMmrWe7bIy
/rz1u768dYrxOOdqrYn+QRq7srJ/dCm9AdXrbRrNBoIMmV86JbR45B7XtxhgF3IzoJZhrboJeH3A
5X83+uGu05KAWVRkXShei8LGAISDQFFUdeqUzkNdOEfwRHcsXx5cSCrTIXqB3OJ6rMKsbtxvpARV
hFafk3G+cd9uHX4iGziPCnzU1CX50fT0Hlyqde4W96PLRTbREiKtLjC/UFoVtdyCJLfOwZtQDXRY
lxkUW+w3Ca5Sw5ZG+mB1/ruSEH51xTMf2C0YSPeY36tlwn9RHuR5+RM0luFZiM0KZFHoXcNqY4On
rRvT3o619xskyANvqIc8c7meiYgSC9J0SmmfJxUk5BI2zEU2iDgj8/RTE3vjBPaoZLf3eV+n6PoU
ffDkseKI2zCYYJLeQ781A3H41QlmmUjRvUaz89yEzpur9dEy7IrCX5c0fM+1vK1Ct01AE/xovPmx
su6ThswvkvaYtxSIaK26+yKmr0U4r3FtuVHhRFZQQvjusAog8tmp09YJ1yWLQRKft8zpQezpM6hk
P7CGbsBG5onjRFvisJ0nnVvwBO69Rb+GMdDvkky/ohiimCZqbx2wA0oyv6oG7FKt7X099fduFUO6
/0fJcGa0LbufpLsuPb01VX2zyPBWNMVNBAn0okQrwOsVCSui5yZoj2HNnsFGPMKpFYKR2KZgMj4B
cRG8xp4xEJRlv6nvHybq3UIyOoCEfPhI2vHT2uipwM7BG/BGoCv/PQ70TcWmPImC6U4F7AEgCPgr
ycdJQlO4gu9yNbUH7o53wm+eS8e9j1u2Bgwb6KH8rZfDzdKIO9yPYdZM5Fu+ECh9g+Y0SWj5yV2L
EzgBtH3VBnpN8GWlgtPlPHR3uWe2FtoTJWqCcTi/IrXipTFnGx0D2960HCbs7Z0r5W2TmxoUUolt
QiGF7s4hvQ19+n8cnVdzo8oaRX8RVeSGV4GSJTmMw9h+oSYdaKBJTZN+/V26b1On6ozHEk1/Ye+1
x4cwKPqDXwCERJPZH8IcfLgZ6ldCdz5GyZAJG+ujQ2YFb6/ugqkOVFD9c4pJNEDPNeLK0y8Bx2fV
VbNvfndksr1EklwxUZXuac4j96CbID4tQjyq8O66BWGUrnX54WyTuYKJX09rNatjOTL1U+FacguI
LgFBvrHiC7HaZuut2+RrsOLrwA/0L1Q8eXYOoN4o6EyBcJ9sb3ztdH5y2P8AAG3ehprts56Hh8Dl
gY7LdMTQNavx5xR2Dxlx5butC+y7gU0mngiOmOSaxBn4oK26PBbl9mJNuBKkPX5sdvPArvWJNubN
8ryfAPTfzDpfVjHufdCfI0r6zVNfKNxKfqT6XFX/vAnrGgCgP8qpu7Wb6EiULtDZx5Lm0ClvQd7v
S1CfOy80x8Wnht0qts72epo1AO4g+if6IOW97h48169wjVSXKbAxpvKTnW4790I+ysqB3x7OR7e0
7SRmolkQdbCLpuLsoxRdgKsnIvB++I3YD5b1j2KPefrav3eV/Izz7Q0rrvVkmJHzeK3jDq7psy/U
Kff6a9zzxu3JD5iiEgB3r7d9A87zgbqLi718r+b1edjEA1zD87zIdy2jJrFz5zHkYcgX5yCR4XJI
++92w5yLaGJz7q5Q66ub8b/0FnWg1+T7qOrMgyP6k9frI0CCC1PmU52HNy8XoH7i4QFr1cV14rfK
TC+TrSg57OKuRnXlpZqk2JnCO2R6ubR2/T6U/UPZjOu5KLrsu56t+e8Q6earG/KDMavarT26Tze2
HqsyPjZBeMhUfsn6+efSZtUO+GDG9pvDOTTxlrALP4ncyLdC2+ocdVjC4njOMK023n5FKpvouAwe
F2D/u6CBoF3bnZuWrsZtHhGd4PnRQ6WdV2sJnDMGQ38H1tx9zvH4PztduSWZC1ZKlTzz0xJOqdSY
SWugCvdltnXnUf5x7LsEgC36rvZ6ex8YXSQIHD8yuxeA+fWXG/g07dArTTjUKQEXMsVZPCZuy1mv
y6xJ8cpTwVg8Xn65cYV29aPtZyfbw59etIClkA8QoCAhCFRdfM7b9mvz5mEfFcOvLI/+2ZN735+v
ah8hrsTq7UbAxmde/rZ/6QScwF4sLwOmkB3JZj8Dr/owHo/MxGGK81LiSCqeR9udD0qFBQd7EtfO
3niyuvDLitVbs07EXZgh3hV1+Ow50rtkueN90u50hkKxOjoT49zVrJBHmveiLRlY+gzjnD7/wgS0
r7rpXNY6Id1h74jtYTPg4J3oFEYYPlW8B8Z/BC6AJsXCnN7VKTPbnTBM1WbOGnjRnWKiS8xH6pHy
MVn+rgnVfzNAsf14x50gtgjX9QNwzTF2559BSDBAZK3vmA/JZfYOpg0frdi5GdjzvPqPceHcRCTf
hcrwZsKxjLwBr1PAb7PW7dFtehj6hpdcpALAN0VNREFo/xwzPF/BvYCpxhoPBI4lryb7Vw/BHqT2
07zpalfx/WBfBhnizNNPmYnfsVf/cueeN+u87s3cOV/tFhKb0MsynecyPCwbTEUnnMJzVk3+v0UX
FpZWPz93vTWe1sxpj0Iv43m1cvIfdaQvsetx92IJa57tbB3/LbaPqWTlOzpEyg4PfmTn7zIEaZjO
lqEz7MxwsqKxv2ZCDZepshTG7WakA4u3o7GlSCnhXaa0/NId78AErMG86+e1PFI3B6/sdttH14vN
EVdRfRLKWuEwgIFdp7JN+zVXp60f16Mzx1jPjGzDlMCA4W0zdX5WQRS9ks6pXvOxwo2NoCGtLQPw
TIN7ilrXfg82v3jN/FnvwwzXe9Zv4hLOdbAlpMu738KZs6QY3fWwBaM42JYzGcguo3sux2x4E4Ar
rl7p2jccbnbaNUPH+cKq1gVmukl3GdNp7HGPGZA4VHreW095/0il0x1gOW9QbqLwiVuHWdHUT2CH
cCg8RGbrE+2adQcxyE1op/VpxH92pZ5t0mCYzW6rXUSTjg/J1zJxsB+pA89TJeJXw+flL/nyYMhn
OedWNbyuvlHYeacWIx9d63jFAFg9ybp1TiXYnusYjQ09UjQ6B4eH6JmyIscuSAJz4rhFcUarMT6T
huedC0fOWOFrV75ZBecek1F5oTejweu0uK12oQlEnGBX7Jsgp7OaMuzo+HsfSozZqBer6qhQ0CaV
281gz8I6zRcc20MWM4HQoj6Glhseos6KThs9EvyHVX/ITA77Ku6nt9hvfgWtmXfRLK1XrVRDFsYQ
P09CrFcqajBwbRju9FR6aRAt/o9VyOKdqXy9s8TdpAxRANRNO+3zqMsfhRvO+170G8ZHbJq4j6Mf
0+Ca17wdXeqnwuYjn5rLnC/yd208K1nrDjaDaqo2bZ2o4GLO2/A5tj1WJWU+U5QgAeavK/BPm6WQ
gMndEJI+H8MS3IES6BEbsnbGGf0rPuMdghHndYbN8UnppnzOgKEsKLr28562cyOyIdXb6nJ8s6c4
yJ6gEvzufetD5oStxKAWCtXMh7BVmK/m7rEu1bs3i6M7OQAJl4Rv5TQ3oZssI3jPIFbNk6XnPvEX
5z7BwEAalDxsXiBOOEx/OTxWwDXETVhjfwwb45zbbrjZtQcJVJA1AfvgklsQYEbHm3+Fg+RjWiNW
EW3YPjYWPmo337bUvTN0ADyMYDNMMrT2WyvjX5sCRMAGNN+j+xmZiwBVrWa21MxUFu7J8jOeavgo
+fxgovXXUHEyMZWseobnIBi5oLZ9jptlPhEI/oetSLFrhyU8kN0BkqWuHwt7+ZYu3RytYZJpxTkx
o0zQM/MybbA5rpH1BZdpRuJMdIUU0yPo6jHFtvMS5eDGlOOkuMCqna+yp9wv0lFG55G3LBbxN8q7
S6a9NKd6SKjZ3psq5KtcgPBomX1rTx6aVh2CuiYnZ/45GOvNNtXXqjc6pS5g8CZbPZ10Y3+GeZvq
Prz0G2iBYhG7xs+ewhDqlPAobrZxu5rQ+/Tq9Vcl1lO/ycvSVy+hmF/qlW69s+7FeJ/99IeghiUT
PQc4j3bR3SZqAKE/DfQlYHqbgZzlbW72XtTjX6dLt/LoFrc6OpC51DyyuflLF2L9HjM9pw2pU1fI
MMBovbU5zPFqv3D/9eAg5uncTqF46vChn2RbcLT5XZFru3ESyGx6CQmJSXnt/5mc5Wis+Vz4lCfT
etqWItFwCpDn/Zsb+yW0wyP5Qnc7NZCsLSxvgxX0aSfjt04XP+2pfmQW8bCCtlq8/m7HMQqrr/Nv
tuujv8jD2lXPsou2vQ1mnGya/NHxEUJSvt0an0dxcsjLGYVKPf9uoJ6Y1ULBiHdRFWRwExjRek3r
HJ1c84U441VTieynhht6K2mcnb4OD/0Ajkr2d3xLMRGZKe8JMJvlbIcY+tA7hmz/JtocZk2Dm1ys
8Z1GdhtE9J1LzjuZSrheraZ9mecAIlMF/cIxDiSbTtvoq+bvoYUi1BLPyOxpr+zybJfdmw67X12W
/1Jh/NtemBy2g8Mwqus+LNX/8aciu40zVnsftkwwKaTZHWCI1n/BF/IaO7jQZ189eVWebHHDAxbO
rLqDnq/BnNyBNwQWfLnvesbuKyQcIuJIPZsJ55lW728ZsQxx/TBkLigJMet6PyLb6O7fDXrc6fPi
j3o3TX57tWjlHqYlGBNOX/MBKYD1X64yOD8rg8p6GX820pvSjMKG+cto3Vqjqkeuv+YkMsfeR0ZW
hjHKBMPdniNIWltoaQfTuE1sWFZRyJQRcVNj2XEsjDsd1OD6H84859te0YIzqoqK9hKPW/BmfJlF
u0272WPAytRPUH6uf0pVmy9FVvJ/BrX2L5v0miERIDAvfa27t6zKmlM4dfDivDp80n3dH2NCy94C
ObZEK4j6RkqQlQoRZidv6nlep2G0SZqiZb3jweztbVs7Q4ra5Mq9I4nISgqo7vlhsSsrpWj33xc3
YIgpg/W/AQtYisd/+axMX796U6OyhFLSfdpy+Bu7XFrVtbVM/069wcyhc7M7ZcpWv2yvBaXjuKr6
s0lDYBCT97O3DD3TEK9/CkU5nGw9W/8a2n2M4Sp2sVDZ+dmdreHoDNHyXbS8obCRe/vGF95rXVr6
DLA2Gnc9AVpTOmW5z1Q9CIR9qkRtylQGVrA+aivDw4jAigiuuhxerbA/GYqwD8YuPVQ03avjis/x
rXEjbe/aiP7O1dGk0naow5Tb0D/wO9pp6AzW1S+0O8Moiashsam/+CeRCfEhWCUcnGYIHwnq6sfd
uGGC3qnOX16WoYKRZbnZP40Z7JcauoIRN3VQGjgFp6omZYDKNGekSfxbQhRaeVEt7CNy5GlH7mgX
bhW/l/nBqw1C/SFW607ZOEyNxAlStU5wmp0sS4TuHZB8Q3XtuKJ+t8vG1r1o/Se9lMu+D5rmto7F
drIwcfLVjtFxqEeTIqInW7ca1rTiqtuzAJ+e12YNE1+2zsUmriOpijA6ulrHNx8Y3K/ZGWhvsLcB
UIlWazhYSrYvPQCNvT+LKYSGFVUvczxww65V01963bjPfa+ytOB1t6t7gi93UGHGc2XE8JcFSHde
zWARhskgvmgoOGfVbO/U+BECC2n9WPuCKj4u8yU1o4rSvrDyY9YU9sO4mebYEwb/xsMbf2ptFz8Q
WxF8pvkXEHe25GKX25FTYzVDeso82frMg0F8Tpu3pNLv7nQO7Ta8R93Z7C0Wxc9dVi5/3X6WfIBF
92OOPIAw3HBJoSXVndTbuRIldGxnaEhKn+PoU3TCO2xyXR+cvO9/St0Mf7rOlqd2m7ajyNR8tDuy
qhomCoe5DbdzTR/72xZr4yf10EbnzBmKUzDn07UoHP8kYUCCMLMpGmmcj4W3LNdFEGu1iyLpvju2
mX/hc2l+ZRQw/AmcQlKGeno1/LDjVK3iQKYi41xQd9FPvxiKo45IgXPthqjsLt5+ghAEktR321sF
Bs6BI6ZHdBeVcJbsrCnJfrQe+60UJYpsuDk6hzFP6ZTv9dp1E5l3ECNn7Xo1dQ0oyrmIO3Wq3c6G
xhhb7ie66zkirsG3LsPgL/sqULpOs1nnf2erlF93FvhT71Tj29qP5PAW8/jbVXl/iFoy/cAL1gCV
CI6ywzJKx8m5V4ix+K7XmR2htrpV7nXjeMFTFMppfHUZWBZfxWBJlCVjwxx3UdMrUJWOKdJ9BFJX
zOeWuCaID+Y1HNCI2X8JGm3pLFOAb22cc+Y695Qlfm+GUllW4465V4IsovBMWNZ7HIH1MTZOdd33
A0mMc9Pz5NUxbVPpPWUdL4jEQp6d7+152bgfamFAqUxy+c1bb70Rn9cfptj8jpwQfszgDXs+sHln
FQTApEEldEQejie9lP8CzSyqnqFsqs/Sm/3Hu0f2Hnjk3c+V+2RlNSXJqJfnQinS1aYNCOw9vZid
o2XlP3SVo5MZB3fPcXpbuHtPQeb+XfKVDBj12fc9M+s7KSPuiAkdaudYjUDfNSugyTsFYrrm3sbg
mjgGLeevCYxIpSipMnXiRUySYeS9bUs7MU+oHi3Ey7eqK7ZjxdQkYYDxYvWxSqtJfLJX22tpXWx+
i93mG5kWM5gxWCzf/qL/+T4F85ThnKur+I7Vz/4zyLcZAIkDGEbCGnPC9mDMghgKiRRbUSTQ2Icg
HNEupY3dABXFLcLfrneuW1ztAYtc7UKjCsC2kuj2nC0FHEC0YTDVwDmBbFx2ot3+TIitoQ+Af1vn
17Xj7ZRb1ksZ9iXfnPsdaXFxmN/S1pFIZxb7bx1O9AIFMy21xd85PR+tRsbLU1p5QnfHldFaWbLm
zs9O1ZBAJ79KvKKgDO4/psh/2ArLS3L2QCmn8Tf7t3qXxyw3VHSaCF/c9RF3AaQ3uds2IjoRYNCr
2zN4l3b4s3CFAvDIyMbgtcLYi2jWcTDYtqpsOq2WeY9FWxxtH2lUuPpnlVc/oma8+bl7I/Li9wBh
ZOc4FId0+cSWgowA5VngjdXDoc5t58QXnD9vnOVnLy+Ds6PNegoHyETWSqnUe82Lzov4aqhy9m5h
VUdRMJP1Hf9ZliLVTm0n+bAMKdzCq6+Ya2V+jlxN8jf4YfzHXsDGLPSUKVE4B1J4yW3Y7Ifivvfl
Pt3rNW7hhoqQbaXWKdirZheo5i+dOc08liyWZjM8UsUgfGUIBnlsSrWNZacW4d+2cJ+yMTKXcCnj
tzzT2T6y+wa/9/gh+oWVCGqCspaQo6zwUBIWd261dHalbRRL9LY/16tVJp3FPrVRbfQEz82cw3gi
ZUKArGrz/h//a7WLOx91Ht34jl/IQFL8f2wt7ESwtjK1OIgEIjvioJ3ASrpiDRKP+EMCHKyHmsDt
E0FAryaqxL4kFvemI49JbFA95SZ8b9YSlGi7eOcGel7WW7xpu8KkLD+CVLpBx5XPBFa6zgSyy55T
zCZjInn37p2le3NB4TEXqDPUlY2zL6C8pU3RQnt0+wbuUh3RIw834U7xoaKL3S2Z9l+4slJfqjip
2tA6t24x7dlcsuXoIrA+QXMtt5YVtc1T6RoXOGqb6bMarPoyeq3ZAV9zPkt/E6ewKL+7YkDe6YfH
zmub974TxSlUucuCFJYbMapuUtoAK0gdjEHidcfMz+ZkaZuvPl/xPXnbutvijg3lSqykGQyDITIc
qEfqP7bsc/aT+iXCCbbnJDWv8cYqMNTDb74ia6dF5DCrsb/wmN7HVsJLWq/9E2YOASglCFet6x9u
Zd7XEUa2ZE+Gu1K0adgtbO8LmHl1ZpieL2hg8qAiObDgmAUen8cmWOVSjbzTCVUX38raP7Sm12Br
PrfZv/ecHqHITRw9dyX76LHad15knbLAH/dl3DHu0Wz42aZveF7YBrjVEu/BNX5Fna2u27Bl59zN
x9+WMNw9IioT3oblg535NPk2njIeakKPo+Un1XebTC7B560IZu5k/eS05Jzopn3qyw1y68y5yraC
bb3TBUfXJ2sRgnDq2S25uIoSV3WO4Ojav6h/2ttqVeYZpBwTfwetC6OmD2VxwP1Qj2iF5r+d2IbH
FsvjsbYZfBGffZ2GArRmLv4jis9/mnIKI88tPeoESV++sp/qBw+v78JX3emO9mCcxjQY2yFZbIYe
AZ3l3ZPPGyLMac9aezquyFz2m2h+q4ywTZ6cbzITxusYYzurGYVKMKdpaZn/hNvxpIQ8WPDM6AD0
uRumW8FB4/box33NC4Vlldt8NC1rZeU7RbqN+Xsx+Tfjrm2yafT3ge//m0Py9Xz+eaS+vnmjOUS1
ujRNbBI749JnfPKuiqpJVvjGuyoI/vBR/IZzHCRRRLctpfrTEUWf3QmFfvWvbEIGgb310W3ATYmi
Y4u3uH9jZ93LsZv3HoznY+V3j8FU8zNtc7BM8GLnGQAqpRIokvIQLoubhtQDlxaXeeI5HHJSfP6D
WfdfsWzXfqOMIsRzRBvQedWy60fp/GPlPtKb23FZgCYe3Lcoz2CpWXPg7Pkb3Kc20OFhbUaaetJ+
02CjCLfiLT/asLzag1OUXK2eRuPE+2PAlB+XVGmpqDbnSk3ZXqQx+SFkS/1G/Op2lXkrTnoAxits
O9/r2C+JjC70L+G609XeEMlJUOqvawVxum/vdLvKypAWV/0sHgZpoi7RfVR/L57x/1lmGMnVhgm4
s5yZC33tdZkEIZMv3fG8cxGODX32+LeJKwW4V/j5N2djOKx4NzOwcn7BZKuU9Wlcgu17bDIWDFOg
zTl23L5OAZIZAolgcLM8HUk0VH/KIhCX2Q1U2hnbvYla2ddQafdvVPbNC3Mu+IRhieRn8NRvdrrz
yawt6NQqAt84rs7JYa4DOZMYkorCMGU6Fh9Gv834hjX5zm2cic/c6pcTW8kq2YgzPvrtOB7EOm7H
uey8v8swbQ9yKIunzdLmyGACc98ova+Nu+CPjNbiPzN4bFfGudsvs+WezBK1J2k1/iuoXyAvQjG5
a1C07OIeWXQWmoUKzwHFqbQoujQKN4t1XNafmmH2WHOgAqh2nZI9CgjBH7NAykN9H63xO1kHEUt1
M1E+QBlcWkJP2i7KHwcMw4TZS31wtHa/+qbLpjTXsQcDjrRzOq7tB1vimsBVXpbM1PrAPXrWMJgX
m80TLsLJJz1Tt2rv2yvSODUYb93ZThfxEMiGkqdeQWRmhfUt2qbH+QOQ/YaaxSEnOS5eY8m+rdL+
f6jCx/94Stcd0+MlJa6b8PneJ2xcusxx67lNmrsrzy/Deyky2QcvUuYzVCDbSeWZDyNDtre4yhsw
pR6avUKWt3iKqteFQvsWxZX/Sdftn8oBsLUKRHOs58i6osYsjwgQ4sQu2tTjwvRIFwKNFBBUvaLy
emL2ZLHsDkL/NM2t+xH2ITtIPbBeuiEoiO8T8wX1dMAoQ93HOP2644RBz250Bn9QMGTQW73Hlw8N
kXSvxGFIkWIP5+iMVSHOeTbHZ1/p7o81+Hq/loYXRW33H66YupfRLdxz68fmw1/m5bkSjNDF5CCl
zgZGmRWjtGQ1nX/Ecg2eZpyKfdj1PQO3FsHQbMLpbHOxJ1nvlX/NWunL5NnOtYLr/aaiuUgXntF9
ubbuCTLIkGozObt4G096art0DkuVBOhIE6tulj3SovWVKhEhYifg9w6lZJK85oKkd908dhUXzK4X
XgGXQRWnDXHTAo71TkX3bH4rqdzncFhc5g55foid0rpGKxxy6vOxfAuD0DxMhRyOOAP0GT7RnMgc
iZH0+vkx3Nrw6K2Ze5RmDF5dleX7aSVTJwzGZj/k3fBdDrnDtRCrx2AFZkyDUh8Mg+Bd5E0lN49B
VYdICKqjlaVOzLZ8jvr6RFppe/DRUfwiCKy5uStdNkc9vzQMMg4+P/MZYRcwUzuagfNwzZnWHTqo
2HGYRkJOuHaBNBuAEd/w6Ul3X6Dndkxx0yLyMcWSxXQAeTsNKTEHUMM5oZTPG0EWp5E+41fUl+pa
xIxxurVQOU5mu0XJt1qwGVEPs/0ZzH4hKBsjxdIljSKXDO2UJCJk1demz8sf3uj7FDLtdpFgU9km
j/UDAGWCUYrFf6K90ez9IVz6Mqq+YjQVF/z6RF93GyP1eZQstgOfJoQN0Wam4jcTIt60xToULzTP
1eOiVAldS+QqKaqRYPA6mM9LaYaED/6O4wT4zCwNJU9VmaPgfXWJ/dZ/MMXSHQMxtN9KsW10hnW+
Oj6KyJ0YC/kkBZ26HQfj2a3i5X3Vudel4arULUQU9i9c0GayO5SJI+Ynp4on5IBMhhGtLhU7Pf+A
EJFy2zMHwn37nVs7SbWgQVk9cP1YD7osfrEoRGbZJGXW8R53GG7fy9xl6A6xXT3qKB+PzWgdCQF+
KePpyGOS8tamE+gnVKKsAV097OqFpJBleRBI/ba8IgZiesgrltU1CFbgNN7MbG11WQVvD9laXfvC
BvRcWndltKJa7c755CUBRIh0Kb3HeORNLWzLpLWktBOqesHPRjUow2e+oademSfyWDh6hNFVuQd6
1vIeq65+LmD2Otb0WhXdS7ax4ujGZ7KCKL2G7jG2hhEpkvTPgcrrlMjxiOSL+FGtIC8EL7H9PIzm
XLMrBrZQfDDnPFZS3qo+mJMMHZznFTfXV86utbOf0zwebC8a0mVmiMXicO+WwQ39bn7O/Hq6bKwC
Y0Rv7G29U0jdi84z6fz2PQoQ4syeRcpWTvKYXU0Or5O4on+sovduacWPcHTEuW238mVZlPc+Bpkd
p9G09n87RlUA46BCHDyjM9CTTQfOvbAQ//L5VNGzIM9hj1DR2VGyzbtuzE0yollOBtgLhw7cMxpx
2hWjkVQuHJ508Rpa7GCsuhSBnjh6QtTkKuT+g/JH7+y6QiRKZdax1PGc5gFbSRuAXZoplCyFw0Ky
7u+2syiMltOUhUvCqMM/lP3SXYcSlatHM3NdezVz51YeI9myenPH9bsjVgwdBOo59Orhe+aZ7jUK
3OWx39AhDKQMnSXl+8M0heuDVgS5QpiAZe5QeE8q8L/YUJtzHglzdC1R/2arri8iuE9VdInPCnuN
d3ZQuDE/9CEgMz578iHjKEVPiB818t8J3Yj2Pf21w2Z0NcdN1iH1kQ9RfgmJUV/Bxx+Z71FyhqQ9
npx+apFV0iPt2C4M00uNe+FvvPYgkqUzsFEO1VUawrSacKp+1XIRP1TrmguBOTU+NjG2qdvmytvJ
chSUfJFVi50atA/+L+csimazbr2dtw+5if392jiKzUx+i9g0ML4JCMmBh88CTP3nZjEw60rpX4Yh
1iHb1IfrsNpmRfpMRCMwA83iI4qn7eaVAe+KJuwGQj/ZxbAr35C2T+2DJVkl7RZgqT+YelXHVW5A
BPq1QbHUMkVD+J+SLmlxY7OQ0/ESPXHZ3c2krt/eGklXoN0Kq2wfM9eYVnKGCsW4kW7LTYt2tB4b
Tw//Iu5sNEAmI5ml7s4e2TXhziCxSThL8nGoo4ZgmBg4bjRm32OhL7htwyNz/Fhi+yznd3Sa5V8X
hn7ayhGLwMb+t/JM/lA04r+h0D/4t5Un6TffMm4VM986vq48KU+9p0M+Bg+ZS2rx+f+RMLE/GDw9
S1/MDyo2tAfatKdtsPqHaKvU2Q4j+iVyhCj9fLPHmVvvl2peDmtW5Kdym9Z9PcM9KUkWOhMeQopq
NnrIu7aCaxwBr+vmxRsvmB5dwNqf4SQ7DzFU8AfaZ4If5qb7MGQb7mdnJU44D1tg0cuHmGIw3PQL
x9Z36wSl5RvDesT2EaVtbNuKjM+77GMLshdE4NNTXy3Nf6uLmqsqIVXPPZyVQYCTbBrQ9lGB2aSh
LE1CYjQfVJEHiPu7+ejJ1U82eyZafc3DV8tIjNkxNuQ2YNmv6T8AQ9Jut52704C/Qe47XjJq3ScB
pHAGnb7H3GHr2bcv0n8iHEXQlzdyP+MluTe38Z9e9oLxd/WPcpaiYnCD4byE63T1dYcogTnMKwtB
5KIEDqRok9TJ8oHLW9OMZTxQxbOotygpwdMkEwO0j6GIzA9B9N7JdqLy1v1hThwe3I5TEQ1MQcLC
9a4DG8YfgcmX3dh1l2Bgc9volXClkt2+5RWsNGy9pCOUz/3cA2GZW9RblaNujr+CbS+B7O662fmR
3yv1oERvZSuOOtz6d8SBh9btf1ib/pIFoVKNeCEXA+Pzwuyirh8qlNPO1r2T8VHc50aPWoT2RWxe
e1pC295DwmF5dF/G0n44e7KuHjztPAdmdhhtZf/NBAAoPqYdOJt8J+z7iHP0jjx8P2qrgH1WsjZi
4TdVsuW1S9FvtBfccvyi+9FHDAjdc7p5C6WO52+nJrKQOXbBiVIQ3NASFCcvHF/z6U5Wt3mbZ6qM
kkosb6Lz/uWqeZ1wvOfr3cXCzmRj13d/5bHI38aX0AmInKyX4uQgk09ZRTZ3BxELT0kSlOGwI7ty
X3KU2o4K90HdE3fRuWW6hfWXPXK9SIspiGDDt1sl64McBqJ2Xc6NebXYV+6yciwOxnPrPfg6tgQN
oCAGWyTr/I+zM1mOFNm26A89zHB6ptFHoL5LKSdYpjJF3/d8/VvkSMUVEWayGty6sjIIwN1xztl7
bZXYlKZuqG0QY9qFqbtFn0snnGlbNDbYCtXqt6oqsYDkdBW6lkQ6QyeSZEBB9tqkdb3tA5KlKFm/
4aAdHNTBybotp5Zb6af7NKI9G1W6u2t126PUaKKUSrG3CNJHppmMPJ+32HXnS93BrBAoFPiwDnwi
ZAczVe94VyNGRmPAzbSuXaTsaE096arx3WCXeGRhFbQoV0EQ/VDquqAyob5IVXDQKDSfXEv5EQao
Xgox/KmU+pcuY9xjm4vtAIHPlg2McTRBLtFaTtr70Eye3MwAEh5ogPNbRKSKedQU72aUhhrvmOLf
1H2ZbqO+0Gnr8xh0H/Ok0U3vkmlL5lXwP40QyWTJLuiU+7W0QpPw4cbkCTfoFTeoPIk5Qmi6qiv0
tV0U3LihT0W+Rr8FKLpY0zSX1z5CMXQRgbUSfXlP2MMj3KEbSdJ/+k1wP0ba5Chyr5TcLdkfUOwu
BFLQyUmk43i4smrdvGV/f5Nr0jozotcxKt5YkwqKTCVkLJeUkcCwYvbz3UNDTvlWidz+oKiyx15d
7W8ZkW9hA5B/MJ4qf0RDYjyppX5jj6wbTFD0oNHglEN6rD2DTIPoUUnNK8Qk/JyKMiyceiq7fRVu
oj58Q5x2QN+obpROTzckv92EVUF/gC3DzrZliqhBdxzVcYIO94jdopIPHmqripSTQclTpL+S8fFt
ldtS7d+L3qWbIvf+T+ZptYcO84ESfNd11svgI2qyZf9W0vRuh+AlXCl81q0SVXtmIDxbBsMslvtH
Qc/KNX06yJXxIGXjE5pjd0tLY2M0AmWysBoS8spNZ+svpZxeuzVC6DzjJ7oi9nf4whjzZvp36u+R
t+ONXKjHe9G91ZooXHVdHa5txX/sPPnkCWPvi2ZjKNKzUiPdN7KdgRhBoyi2NsfkVy75227Utnw3
s7ABb8fqZD77E9cjtnhhuwh1kO7z/wrrNsGphrCmZ18R53eGMO9cfAlDLe/kRn7htnTEBuqvdu/t
fbs64Mza1L52RAHJOiAPr5lwUZu2eb1uR89iE+9el43NF82Y7TOaeyday2w7QO1tTfQgDlLZZ5qU
1Gf7+6oMfo5GNKxbTDpM/PhDblAetLJKbbKIX7IsuqUBjQVUpRrpFRUunNgHju39KUW770U/vdAR
KfOSwwJkeJtUR+gYI0bdhopBE7zgozrPPV6qiiAybcDpk7HJnaj2a0QFFrK5nqp3k0jXYUikdBTx
sDTrFlF+TdHM+FG2CNxMdpLXspT1t26n05Pxm2prapV09C2FEkNiy6hFmnqXJjULTmLZv9HIiEPg
1miuClT65pCc2o57XNlmvh0J05OKkKKw22Qne6B/GVHaPSY59RgxqOOuCmTaeXnx1xBJR7qKHbu3
EtnHrOPUNCo1RhnNtq1myje6dFuVlNdE2NfX+CseuiSkX2vTB0T49RImSvaTPF3EKmqcnkpX/AxK
HIz16CpTCgTzKin6LQIU8afJJPRIOT0IPkLlYkdF/UeoRruKDV+djwDV+eookB8p5MWpPeQeW9to
xPms5LEsVhT8ngZJ7CwETvuhq8SJoot8lY6DfoICLK/SlkKSYtAxoXqorlN3aLYCxa+SV3tkWI+F
mR2LZLiPU/qGlcu+TiUsBndgc5MI9QQhT2wRFf4tJQybtuc9NaX2W5EoBUY1zqLG7IcdsEKiO6T6
zReEKin0yNd+WUADIpN5bViYPH29+gXaiEJvQN21cm11L+SULnv/REme5BSTtYLWENu4nlY1wWT+
jrLDpvHHbk3AWrQpyYa+wljhId318pOdqkd6TQP+Cq9fE3Bl7GuaUjsJg0PgittKD36L0aLlaY5s
1+RSom6CyM7OffHh591U9sb66tmdt85DMlK9Hr8sHnHKag1VZY8+5VqTBbpP8FX3XcC/NNU+Spu7
Ie6Nuw5nD0maGhkt1I02LYL8vY3R4CnTGvUky6GxzXBWgzSVriCPHAd2NBIM5c3QY10zClTw5Hjs
2XPfZBABt5ExXmdqfy9T9z0ZUfVqxe1RMv2jP9iTgOpoI03u3XhreKGTZ5q3kWlisYgRQJNZxhNr
5UNsaw++nOknngmgdFX92yj665AX4Yby+m0v1JeEYsmOdsxH6pE22iTMa8T3QZY98oV1F1niyrIp
+WcsiatsaHZeSfKEQbF8pYR1y8Mp3/DG8QxyxFNWJNay4GNylMe7MMqonOTBFZ8U13UpD5tKU45I
dj7MrqMek/2lq4oov+V1VgTlI2BLOL8Z+2TRBQcEf/WqSnRHbto/lNYnYxBx1F3gPZgSnXsz75+9
lksNsz2wkGtDZ8RGBgUG6Xo0rDezoiUtLJ0aTiUR7ocm1ZPkK6LK7lNYDCtZya6Gpj9JUZvSkaYQ
L0z7FPhsj1KJhkznhlS1ieyJZPOPCJq3dHqCikt3CmuyMmj3QYzYrFPqg2CSkGYqPSpEJNameEKQ
8tTbA914UoRioz5NAsmVyMB8j8rVMA7r0gtOah5dpX0qsD+Zh4YaECb3a2FMKn+STH31NLD4lp6J
TqDpHLloKaWlCdo0aklaDt4F4thjWI9/MEg+VcQz8iXc35B0/l4Z9jMkN/b5dnbjGXK2Nl35Oow9
Kirm5J+5KU0l2gzTeysxTW8dqXTQlZRmlNWA3BxJTV/VXYr6XoSB/lAgldhBzOkOUmiKVaoa1YsR
mfltTnTU3YiuCuGbh9htMH2+iPRk28cInjVS3TY1esAX+hzVlWGE4pZ8gPRDKrMG9BHbaezK06n7
XMRX8WhGdwpv/3cpGYsH0bHZItlW+lO1pJJ7eUePL2GAaVlqbKXWpWFap1SKq8i/blR8zbKUYqU2
cLQf20JvjhU67p0ZqHpCA96UdmMbBieDgLd0S4069fH9rqqbPpusxuxXqEIHDyMtt0mf7e3aIlfX
mAL7m0o26dmGGp6tUS5r7PHRoHOK4UMMAXsZojWcLIRh+395arWW4euN49HL+lumCKFWCBBYbsO/
GIJuQtf+VRumeQFJs4D7UGZckciMiti0EuEMiW2sZNv/08latg5Q+9HGtlZ8Gj6fh0IsATNmYJFg
DLkYeOPOgO/QS5vXsMMYff7YCzQRZUYTKSsh7I43mhPk7PKQAgcxL3YaPYyYYU8WyiVsyRI4YwYU
CVVhWV6ntE7jPqbDVeHeduEFANrX3G86HhNN4xOUo+/GSFi9NVGYKof4vl07EoeKW2IdxPmGSOoT
ddoVioq9auNb8tlg+3fo036fv4cLl/YPrfTp9CAuxjKPdfvkJ8+l+VjKlEz+fO/QM3xQr0pxRdsh
cnxW+JJgO7t8x9DxvYf/j0f86Ye7vWSZKsF2Jy9WTjHTuwix8LX3hXg4//MXRpeY7tinE+TYVZPO
CzzHFH9V449ZmGuoLGn7dP7wC1NQTBPm0+EbERly3RcxmH/a800j1rHcHEzF2+kGUXTAUvT19840
m+zgymDhBL7nDOmHSaGtprLhVmiIYj6Oq++RIYXy38sxujIT6sRHLfBp1fE1le6VnUkXHvbCKiJm
M70gWrD3utpG39TvYFZsNa278BwWIFFiNreRWOoZETFwaaPmRg2TPyYf8MjeEB6NRsP7Gak+Ekrl
wpUsjCp5Nt1Rmlko18faMcSbKG41fB1p9TJ21YWHvXCn5BkOjIKlQH1WwtDUxvHaN0pq5Oi/f50f
SktHn01pr0akyC7VOiWuvTW09t4O++P3Dj2DE/Ut4ifSI20YhBZshnwrEZB84aYsLHLybCpnhUYT
GajHyXL5jNBa4eiK22zZtV4YREsnmO7Xp8lcFulogZ9rHLUBEI7DE6UlmZSEqlt352/PAlxJnk9i
G+8ZRu3EcYfBZyvp+o+4Zf13g8LdXqaI8WCHRnlHQoV1PWZUzL85XufzGq1HOxLld7IGqqSyIt1k
UOHQnBbtJukuDtt/0+0LlJ88m+GVV9YV4gL31CsSW6hor7rplSQToDWMrx6qW6HGL3YWbEssEReG
hbX02GZzHxVEqkh8Vzu22as3QdXlz3VLRGmdoaNZZWMXn0h0Kg4uZb+nAHrZLnYlBLpYz9dkaKs4
DBRQ3EbfbVPk37d6JAGHETaWYbYL+UaGnidTnum6N+wXyi7KQxq8FPcp3Zt1L5A1D9IT6vnxKrdF
eWMhckcYVXoOO2LqCDWWb2jr/U7DbXWjjO7wmHRZRJIzW969jzJqqzXdj3qIlMe26VCs6zJbyK4r
XkerkPCEdxZVwJ7MGtR8QvevUAVQBtG7aEuuOwK+XrJPFXX13zQMNKTaqi6u8tFDqqnyxe9J2pul
oSglZ7P8oTeycbJHZWo+x+aW8HdthZRH3iaVPBztoQtIFczyVRcj88hMFJLwRrzDKDw8FKQxH3E2
SAdJzcJ63ZtNvrXU1LjSDLVGbq1hFGMGXWmxh2kuYNQB2i877keCzHqvUfraeVqkXFvQN6rN+Un1
5fNX7DmU2e+RWNQlzsHRRvNFBR4bnvcwUtvdnT/Bly95TjBbjZGoJkoptyOrffww0LeuKIFpz5Fk
vBsKn/3nz/LlO0Wx7dk7RVVldqctTxK+LWWCeK3Gf2X2W5F4Pn+CL5d9TjC7jFb2WquAd3WioW4d
qToNjz6g/gsr/9LPn71UmiwobcgDrPztjyGHtAB+pc1/K9Hr+V+/8JTt2ZtFkvIcqJoYHV00d+PY
72McW6tBMe6/d/zpvJ8Wf7uEVGP1/P7ESiAGjdtJ34tL53tHn71aKvIdQyAK0CWTHxXEjjJ58bUL
xxba0r2ZvVYQocphrCALHHOalyJRm9uuHcg4tkcgPEmL8MdWbjq97PHTD+OPqG1rR2pid1d2g/qc
jVqyH9W6+G13zOBoQl8k1Ag2DaJ4YFOGuw/btrxyvUkpkHqDcW+rmbvCVVedMkulPW3AcOmIy95Q
xdGOLV+mfCeXgX3Ioq59Irg6ohAtyfcIXRTKjbLxV2MhvCH/O9mJdhLij8Jd20Qb74tIZBvCSFsn
VXD1lhMJT60pzHiyn681iyYcrqDw2qR4Smuj7mMQU7i5TaWRJhmeu0dHj0XJq8ITQazunn5ODxzD
eKpDAa4vNW3Q0Tk+OmIyNxpgzl/4pkZKkaGW74F3ua8KdSYH5bP+LNw4vu1jggxDggluBKnIBwHj
4Gqk/Bgj7y/UfYbw4bEbWfmRayLhxi2PKkf0Pyh4aa9SZJc3hufHxZRmnR4sn2BoHyHdbZHalNGG
Qoec0WQPZlwTd5AX9fhkadqY4iqVKXeMSrpHbTc+aENQnpRCKNRhXeVkDvFvjFkuCmFD5JAjpOQQ
ovt8UWqRXRtpHic0dJATo1gEldWQ6CKSAksZaZkUXKVwIxGIg7lXshHFyJ29q1BbTPqTBNFTibMT
Zgs9SeQMuhZEWzTPVMGlHg6FGoocVlKIf3Kg7uMqbryRdIaPKuKGQl3gY20d7GPdoD4bGjt36pou
vp1kYq03ARSr1JWvvMwCeCBRnhGWRlAvNJJJNlmssC7AfjYb5EUjccd1XKmXWLhf7r9YyWeLFIan
KBrBFjpS9Jyn6bqM3jzlUZHvIvlGNLdDcCnrYGGt1WerlcB+ZpL9rjgDrMxVK8MUz3zv7fxi8q/A
8z/bLC5jtlZlhY5oVocWrNGSPKTSkCDVNiFilZo+YHWTjauo6dMHN/aNLfJzEmCkor7OET2jF8HB
Y5monzyzUvfsLdz3RsPUm4oc50uUZP2eInJIoI0uk/+TCmldSgM4E0WrSvHNl91sQ5rZ3pB4oExO
BvIi15RAI/noauEDmFfnb9LS+2i2FdXtftAHZGAnrX0Oo27V8M0QU1xv3AuX8O+z9YunYM/2nbGh
FyPD3DoJvXtqK/FL9tUD0ut3SS6zlULTd5O3+dFKxUfDpNwEZnA4f20Lo0udvU3oX9Wai5HUAVAx
BXhjjEzMS9l/Cy+T/0mbRlk9SKlvnQr2ITWmiJTeO0imC7dt6fCzXQgmlxo/Mm/CJv6RYPUzixuF
GL7zN2bpmVizCT6MUt35EdCpzEpuAy+4FSXdRFRXb3WHwkFoxQb98raoMyQg4dEq3O89knkMtR4h
Sqio6YPMrftjKuXeoaf2dAHA/q+e9MVY+/ft82l3Ai40wdIk7JOr5L6jKm30Ay+q/5T5U0Xa9/mY
a0hsXCcW3jSMMaD63DA+lgKDsId85w1ZU7vN1MD9TmaSYluzISjr8dipydQziZQVbYtVhlgnulja
Xlio55nSlH59Yu1SeOhhV28RDvTbLha8IAb0TQQba3tZH7pTJZXGqZaL6nuxffY8ZFrRAB11lWWd
DOUJpFWdYhKwTqnSXRigC6uSNVuVsqHqNalHUi3k8odVouP1fUcpQmiM3TefzGxZ0j3RWB1asBMt
141V5Hxzo5+ZLLjn59jCJcyzpQcloYc5GiYBU1KervOsaO8pdhe/chqQeDKQCF34sv96mbPmDyMP
C9/up6pFmha7zsDDYUl/zl/E0qFnzyEGdkLOWx06bdy+D669DkKa5+eP/fUNsqzZA9CIMgATyNQY
YBBnEiLmrHkr/EloioHm/Dm+XkWt+UOIg7qvdbaJpwrFybocQgHyB61YbteXwqYWLmMe8R3B82iw
PMHWE08B9bCJiWpUT+gQLlzD0glmazVRbrGr5rHBCWB5ej9GbLFiuA/qu/P3aHqj/O+aaZnTeT+t
maSujaLQ6gy8oJLtvAGXS9b0zUnWWuxPjaRCVTODYwzy6MKoWnoq098/nREjb1BrNVdkpGDl7Q/Z
fmez+c3bNQ3lTwePPMvKIfFoJzka8GX3EYaDcNtKvJn1Lpc252/a0iXMPiUNTW1CWRj6qeiAkKB1
vgnN4CqVSSr83gmU/14GcgsI4LaBlyPLd5URX5WGfTCQFpw//MLENmcTO4qUsTbUyD2h7SWqPd/W
TbE/f+ilWzOb13Zhh0lrwyrxIa95iB4aBH2o1C4834XDz3MCyyBP6sAetdPkQ1babBWm2Ofkh2/9
+HksoCePmmrHkDK94LWsPoS6yxBrnj/2NGG/mGjGbCIPlkurffrlhXofl8Y6p0PvIngafmXyt2rz
imXMJrPupjGUQVJMYtM7NJ33NGQC8oEpfycSguPPpq4fZl6XtjKYG1X8Lqm7rvzW/E54FceezVxU
eq47yLlJSSG+TUbVxaETniwPL/j5B/B1+5kzzGbtIFmQd2I/RQkQocoRfn8taTbovpG3Q+Ohg/H7
CK+7KnkCP2He3sWGpV95uRXeGnUVbksRk018/tcsrOvzFEHVhYzkJXLi9NqfTHtUGxtrwMcoXWq+
LQ232RTHOUM93nM1BwMqn3X3ObvPVkkmlOiqom56/iqWpuNstveAk/zcA/gFZIaSGpo4fRXoF/bz
C7doXrKuvE4LgpxLUMtTDEtG3BTR77L7ff6nLx199ok1dMUQUQRSHaN6gFsIm36FoqZPn88ffuHO
zIsoqUjbwJdcw3GD+C6x/Jt2JJjb9YsLleSl48+mepmUYR+r3JwAKK4E4LKxfkWS8r3JOK+djLJf
NrEaao5NvEKkqWuR3eioAc/fm4Wxqc+nuoRRp84HxQFsdKOO1p8kriMwFsLeyYYaIo+69Em4dKbZ
lJfLDlq6UuoOwXirFPZNbqv/psGE1C60X+evZ+lZKP99W5MXEoS+YhhAt4cDaG1zV0smesTRvDDN
Ft7X+mwy+32oYxCdLsP7BUs7Ah/7vV8+m7/5EHu+SXvGCWDDHKtMjXelOiW1xIm/PX+Kr9udijWv
w9QaNUvaz7kT8xH0p4RQiESX9PK86f6OUiFDbpeUtFiXeJFu0eISciDGBrvh+fMvzPP/iS0UBo5W
rdOcQsK3UGqCEJOiuMetRA2w/zh/koURMA8tTHhbeIqodCcNgUIjaKvwkfj2pULgwjDWpr9/3tUi
EnRrPSsd3xPmvYQ39A7RSXDsBRJ5FPKBu9EzTbpwx5YuZra05NCBetBlpgMXblVlxoGQcRxPlzQ6
SwPiX4Pm09XICubVUTKBguNiqSFSlPI+x7XYtHQukGjC/DdMsmjsS7vphcIQX3z/vX+hamiu5tem
4yFSHs3flviVtwqZzI9jfaNW77J1lwY/5OK2B72tSj8MMhrODwyx9OhmKxAO/khxKT47GlZ0OUTW
Wicv0YgrTs7+FHUE6q5yYmTLWVq9A7HpNopiPeWg+TOz3kVVtI9G9cWiFX/+By39ntlapdWNlLla
IaCfYY3v/NdAD45emu4VJdhLiXGhsLywYmmzFauV+6BvolR3GDvEeKRHS2hP569gaXjO1qw4HNW0
kUzDIcpjlbfY13CkpA/fOvg8wFCKUjeTkppgL4kYr8ZaDR1BRpQnzh/+Xx7fF18B6mzXAZhbBcFU
JI5N6sOtqQF9yUIFfmNoGBtKRpjLqzA4QicsnuysBohRxXC687pG9h7hXqPeEGPalrGZxCH6bbWG
ckZWm/qnG2IMdlBHtrHmy48pQacvI4yP34aQkOl2ilw+t6gjHrTYFK9BGKHFs0PtR2Xn8h7OlbiV
YPzucCVMADafgCA3NGBm9pjmLlUzFkafOpsNtV7ZRqkMuSNSSb2G3SZBkUms+HX0AvUOs1gM/rYB
53n+di+dbjbYU62QTVO1a2fCevBSTo4p3bd1I7mOm3P5Unp//kRLa5o6G+/eUCPPrXLFcfXIvvHq
CnBu36g3oorlY+sVk1GjQgAnaxMtICPGAS5L618aVwtzYh5fKYed6Co3k51cBeloqPJfL/P+qIH4
5kZhnl2plFpn6qWlO1XVrJOGFBFVW8nfa/xb6mxKj5E5MijljmwOo0FuFGC2JIUMj63pXVyKFzYC
8zxDqa/TuAqj3Bn8gVIvzs5eMj7GdsLI8l69sOAvLHzKbILn3ZhYoOYVpxxD8Kf579SQLgnUFoaz
Mv3904sT/1vqt13cOZJKYUVVcOhJOd4n6O7ZoLyGRXNhB7B0EbMdgFLlbRBbfusADCYSSN2Unnvh
0F/3LCxlGsGfrkEXcoXCwBiczOqAFP4ijYfXH1EW6gvNx23ZQfGJigsnmw76xWo7D0wk5j4PSzVU
HXrphFW4t+QbvBsmet3z037pYmbLmZ/Hclp7uerA1XTXAqKivuqTzN7mNigzDZgrWFDfB2epNCu3
NsjOOX/ipbE8W9gSw4grPYkns8xNbWyBtD9hqz8IHtX5Eyzdudl6ZmsaUTygrRy7gDN/B0YQd8eF
3stCyVmZzfYB/qaVaZni1Hq+t1v9B3hf3ONo0+qoeVfH/CdO2N/nr2NhJM8tB20CZi3vfT6TRX4F
F3faZV66Dm3hKcwNBQP56kroB5qD/7JZK0aA8azVlGu9kMaD5/fuGhFIuimqCMZINZlm3PDFjbB1
1mUb3bt67xM9oJXrwEC5w9+IOgkzA191CUoCdNoRvrJ8LN2s2dhNUqMiNLPtoNVAiXR0JrpBBKVK
gNYqHWLcg4b0gsNBPtJ9uOkqICtBIb+RaPkzzAd5Z2ruFbluTOYokg9YKf+OhFOsE7t46RKXzA41
91YagVC7kDiOTd+SB3n+ISysW3OhdlqMoE6AFzlWQHTf1uzq+qmqwvIlEXZ1BcS03Nt1muzPn21h
6MqzVdLKkqDxPIauoqpInYgeY4NYDRc2tktHny2Ng1eMlgkzGPmzuNELtGqeDUYlfTn/4xeG1Fy+
3VSJWrhdXThl+1hMDjMoORUVdBLUzp9gYULI098/rb+J3eL0MDCBFz2MTn9w/yi+fKmws1Ri/fcV
9OnoXQZft8s9HIlxBMYLtCLgXuquaxUVFuwCuVqHZmE/+NjA72opl3ZeHUgb2cjrZ6tvpXWFru3h
/JUu3crZ4uyW2M1hmsiONsRwnI3uYMltPTkJn/qqvLCWLQ2H2UIMeHsER1IKJ7SeI0vDXvjioek8
fwULr5e5UFwGwCUG8iedipinic5OjIwGWq1tbqT2OUmaxyg/nD/V0nXM1mRPHwm/yAWTpjE+8jJ6
F359KsfUvrAT/3rNN+e63XQySpflaJCmZFYQG7MfdW1f23a7lXI/xzVb/TW6/Pf5i/n6vpn2bIwb
bZ3mnp9o/6oxBoqWHkReSLBC3h8yIkcLezXFlZw/2deLm2nPhlnu9S7ZZpLqtHJEgnF2rDzTkSQ0
O1K2sivtQkX263krjNkLmUROdsk4B8i901Dty0lyl6qFemFVWzr67PFXGomY1Bxqp2i68OAXsgsO
MTe/NbjEvJAvuQ2fqp4Jvcz4I3gULtpPHMKb8w/g66Er5sLz3o/9kb1w5DSA7yIqfOQ4W3qTXHeV
Vv08f46vR5SYV/PLSCWrueoQ2npZuKMIB+5HtOqbpwbZDSM5OBUemqoVEoAa97ErPZw/78J3pZh/
d401L6/BoK4fRmPgAb4B6bZK3dpdjUEgH8Y0G39pqhq9QlyWCMOtYCYpgB2+NW2Bn/z3baG7wdAQ
temekjHct/QzVnJZnfq2IDKVnn3aI//u+ujtwtVOc+Z/9+ti3nbIQi211bHiuyMCBWsWhC/Xqv1D
leNH2ITDts3MN3YwL8TIHghYvg4S9CKB36/BfF940kujabZ2uLkdpwYZtKcyh79jka4InxVV2YXB
+vVLSeiz1YJwRtutQrV28He8uFj77V4+Ck3ew2K88EpamMu68t9nxr4deKHCXFZJLWPRvZZ14Dzn
n9DSz5+tQkkQ1Y2SxbWTRfa6Kl+wAgA3udVJ/Tt/gqUBr89XIqW3Ea2xzmmF4m7zgFC8psYHnO98
6IWiGbdu1G2kRJwSKb1gTF64qnmLgGRbK8i0sHaqxgrIaq3dR50Y4F03SG/T9+r2/LUtDK15kyCQ
cRD1nlc7Zvk00fZIBIDqkl4YWQuPfd4jyMpWChoSJ53Ceh0mXrX7cf5nLx14umuf9nTQXPw4tYLa
iQb3Fx8QGDnHC0N16cZPd+rzofshsFylbPmAkl+zPn+oRzJ5yFQFJN01r+d//9cvaDEv/hOPGZaK
mtdY50vybvJdS3qJ6LO1p/31uwu96qVnO5vXQ2rbkxKvcXA44OgUG7531rDcL8y7f07sL1bGf/Xk
T3fKRmWWKEbsHgdBpI2Z+kRQ0aRTH0CJxDdjwRtCddk/F9gzj1JWAChWjHaXxUX/UpYy4TcExJID
KjfjszuCRT9/b7/e1ol5bw/ioLAkL29RgmYgVWOTLdd4EzfSD3S9zyANx5WbN5c+L/7RDr66C7O7
HBWNOzlF3GNtavLWAAjzANxHyUH0rwcIcNugxG6s9VJGw0qPP1zw1aVuQBsf77T2oahsAfDEMJ4J
X5efTG2Ck8Ry8lwP2E9wALhbUqPGC0NiYc8wB0+IImipdAb1yarHDpFsSLotCc9rWFrDFS/1Yj+R
Mz+gCJdPrqnZFzZb/wRFX9ykuYFckgOvoF6LDcYgYS0tOovEQMUiv7ovm2g3aJ1C/CQzb52PbvtO
xqi19Xy3u6rhzfyU8VKeiLGMpVUahhDcdUu+L7Av4gRKuwO5b+q9lhCGbEVS9q6TGg+vjYRF2um1
ypfPWPWNjGwqmCAk7BdCy3BJmojz8loFWLFWR5EeIqFIBIWLsDp0lRz81YikcKYl+DUDIo4NIY2V
GK5QIjamPtqHQTaqPbGMGgi5cLCfBLXhd9PuVVA6jTHSCRLG0cj0aK/ZQorhB1bdc+Jp4yY1anPb
ogl8JPC2v/NkgFv2JAQ0vKQErddRQMmr8YTyu37z/JAETOFaKwhfsIYAl+fPRq74G61CVg22ho9J
YWjfW/3U2Yua1AXSkiW5OZkQCsLRWLG2hr3BbqP55vScva6H2DfpdyCfKSqL4kt1A/YcMjKJJYHs
H+F8Ptaaf+FqlpaC2Yu7cDHOjn1WnVq2M9vc6l7dZnio7foBmvsBaw3hG6TmXtgnLLh7xLyaL1rb
z1S4qY7r6i3y/bGoYMnp4fBhFSOxBoSipR/1YHmEloUieuNb1rzrvCx/avDWHgxfWHtggTK0rMEC
Y62mWvk3qIPmYFlqDLrK7qAyhwRnDwnpBVD93xuoWO9ZYTTShan69ZtVnvsVsAQbNWnx6WkkqnDC
ueonVXeLCw//65crHLj/vlwJLjNsL3bptQUkmHk2qQOESJERP1xq2yz8/vnXQWvHvc23L9l5XfgY
GNK1royv518sX79P5fmXgF+qql75LZF3CuIDH3Jv0g1XsvctpIoi5m2aStLTQa70BpCTL56oisEt
ynH8E6DmHYzgewwMzjN7CAFbASSSDS9II4RXNtQm/nAMZs0YdsBNXen5/P36+lGQ/f3fh00Dy2hG
WSlPHl+Dt3UrxeDd4vz9e0ef7dN6ldxGoymaUzxCiitTM70VIrm0cixs0OZdmqQkhixy3eLkG7m/
L/iYfxRRG5KNQELOoPBNn6h9e+Ebc2GZUmaLbtcUpAAOLLqkHx7LMMnXeLIhzrrxg6vLv3vdfoDU
eKFo8/UoFnNqE30No9FygXxxrMTBt2loEr1YbcwyCLbnH83S9cyWXWSrGH3AR57qYQoXhOIr3Q1D
Ln0EZLPjShWRfNdnaD52aZGWH+dPujDa5l2VhEBKo5Ks4qQC3FnLNkiBylPuvnfw6Uo/bXUHz41r
Eo48py5RLYzkBVflpW30v03/V5uj2Xz0cl/pQp2DOz+l1au+Ivlu9cfcWOtura+urzc/g9WuWF2/
Os7mesc/t8fj7ri73myur59uH5K1tzo+rN73+7/7h7/Hv+3qb729utsfj6v98em4Ov69slbr7T5e
bW9Op+12+3w48D9vp8f14bS/Oa05zmbjHNb8N9v1aX1wrje73evmfvrP1uvN62Zz2LweCLu4cMEL
U2tOjoJb16l9xwAM8db/ztKhJlmxawjYCUFW2IXxYmU6OUfnn9zCcJ9jpFQenU/LyTzWobyrR7HT
3XqfSP2Fd/6CjIsPnf+OjKprFW0gtP040ZD7QFq1FKwJLdq6Y3EYfBIB+7uSfa1hPldB9NC54y5o
HhtM5eev7+s3qvjX9fg0MtV01NoOigaLeayTvS4Nr7mQEvYEUX0IOlnsz5/n/zm7kiY5eSX4i4hg
F7pCb9OMx8uM1wsx9mcjARKL2MSvf9k+jfWaJqIPvkw4REuqKklVlZlr6+j+O09buw004whB/Q6S
qiAiqf/Irfi35rpGvOAc3KcMVfFzwTr+oXQj0KNItdU3vLJCJuVTOCqbTd1EHgLvU+u851G7ozlo
m/mWCXhYgiv+a5YSg0I5RQTdlIeZtk9FIXd420PXtU88ARyfrqHbIBOQgu9Akvkhh6xx7JbOTov7
EKyOWVxsua5tJS46GuhIz7r3Bft6e89XPNU2DnBtO5Mv3Aa2pW159Kel3tsg2/nMwUb9CHVMIJos
PR1uf2wFAWyb8GVwZUFjr6Dt2a/8XwxiAFNrH6ZRQv7D/bXgyQ6e3GYGaFqwuBUuaCRH3uxuf3zN
Ri5W/8aLhMcWgLFLcZ4byMxGjmw/KE/Uj3Qqh5dC1ve1MDhmpXMK57LqyUIewA/cjj/5MkMf6Pn2
HFYKnSBX/3cSM0iJh5q05bnpJ+gfFhMR80lBZVzHo9dHUJZfWpnY0kF7K/Tv+hF07Q60UMES3P52
ecMgxThORyck2VZf7XULsiPj3LTHpsrdeQFmpvceIT/4A9w1YEtX7NPMFwrJTfBz3J799fhkm/hx
tcxh6Ni6ORcL6JAD6DAtJENOLaz/3P7A2lQMZwgJeJm9uS/ONViL98gFVC+u9OazZuHyqbeJ/MjG
Geyp93yNmhjOlobKIVUXnSdw3gL5JUgXS4Z/+XsKYrPbH7lu9ZRcpvrG6tEAxJepBkw3G18DMcVF
K3aqlwkHFdXtL1y/CVITyRkE1QzNWSc6u07904+qd4qK9iAaMF4AwbHjUagToOU2oGDXbYASw4tD
f/BBOpp76TKOPO4ssUeZT0Dm7c6WQ0qM0x4nfcQ86JinEzjuRz0fIHoMLYiX26u1th+GA0PpApTT
Dja9L0FbXr9O0WsePEbFVh/g2voYZ3jpQXJ0Aiko7uXuqdJQU4Ig93Gppo1b8trvN1I7i8VKaBxg
/UNr8fZY9fExCoolHnPWgiAbgr2312ltHsZ9QRcCvPd4P5/BGblD4TZxIOLVzVscjivDm3jOqVUT
pOALbDIbhzgc5599lH8rQMF8++dfjyTURHSGPhuWrnDpWXoWqOTSwh+SKH+tl99EbNTO/zYv//+d
hJrITsLCYAHcuEjDqrY/RZ4Xvcuh+xwXEEx4DNCq/sAK4kH3GVJ2lDXhCPrTto8Z2En2bHSCHXMJ
tAQtyz4VBWSM0P8snjRaB1IwycqkdyHOpcXwOeoCvStQytiNVitjxnPcgGXunILAXpIK4ky7YPDD
HaRVyqcWApinmmf0RznkoF/jSiBHe3tRr28aoYZtV0E0glpHtWkEVYvg0r9mu0ctlrsuCIQapi3B
CRRNFoPSyCD2UIqO53Y4BAtw+5skq9dnQE2gLOMonLvRRViVgE6KhyBJp0AcyaI83LNE1ETKeiDX
o8uYzSnyMe0xEIUDqad2OcFZt6oha3Mw4mPUKXSdBNGcFsqFKgJsaXEhIuMfb89gzXOMAFlqPpUy
DECER6jcB8tYncJitM4SMpY73CiahwrUHHcul2FRfjXgPm8jWoK4MWZth4zfNwGhhNtTWTkZzd4Z
LtD3rQh4LGh7AuATydYmLrNj7kIhfaYpkJQbR/DalhjBMhoUHj8DDhXB+jIhpP1EF++7s0DD+fZM
VqK+iZykuDiWqlYgrPN/afW5geRQ7z7wYCNftfIuAAbl31vKElDiTGAxT30xZT9r1xbfoWOQf67Q
aVofmjpCre1CqvVsT+KVRVG079lyybDb4ef7ZmhYQtXgvHQjLCEUTYHuceP8XTC9Il26sYIX77gS
rE0oJQ2hM1dDVfQs3CBF/+mLJPPX2z99xWPM1gXeo2y11AE5Txe1E8g9cvZFIfRGAUiWtl41Kw0S
1GxWUNYsSnT8azQFlh8t7Ty0w0cSfeu96tEtcmgFHSBRHVV0Y71WTNpsWpjsCSWjHlw/M5Q4oV2A
Hu3mNxnZf7fXbMWgza4F8KfQsmmwZgP0fPuLvFKO2s3yiCbN2x9Y2ZS/vdtv7t0hj7ylbnKc/EWQ
TFXqVc9L+B4K0oDb/779iZXwYuIZuQqFtMAWeiYSHF0FBHX9kYMvl3/v7OppnqDWCZz/7W+trZcR
9DsNQTRkc6PzElXQmS5nUFi1ByeEohpyL7vbH1nbcyMKsNnySa6AWeT0Kasecv/TUm1cW9eGNtzb
dauuUB4u9bkbuJDcWh4al6eDP73e/umXdbji3ibu0GU5L9ocBKUMgeSlhIbfyYZk90Z8XPv1Rnyv
lzqvWhurbw1ZGkFXDYwK3yCJtdExsLK5JvhQTmzpIFyq09Bu+odwAp3gYCHPZKM4eR4gmnHfNEwQ
Yj2SKOIQCUprZ4gZlH4XCrkpyMfc3oO1aVxc8a3LNWqOIB0PNSnomVUz/DqKYuGUAETf+YXLl998
gds6IpU34/rWE6jFVXEfQFIoeCnol9tTWNlos92GODKLILRIzlVIfuTR9KXm5D26Je67QVMTB+mQ
Boyt7oVAaAkjvJ79d1IKSIE1xZbsyYojmM0FQs4OAJ9IHve1eoG21Dmg7D4fNrGO1nIhvVS+TJXI
Ygt3qZrOu0F+u2/pDR9TguQ2UeOQFn1o7/BoAYtqUNFEZ4V7vOsTZu8Ah8BjvviOTCP6RIPPWf6q
gvvij1lX1tQFIIBGTZqPbQbGiRqlXre/L+diFpMLUoEEgtoyLd2PtvxZgdBWbxj89WYlataPawEa
1oUXIcxkee/NxZM9ixfRghLUjvz90PixM7YM2tj6vhhk4gDRi5DzpgSCjWQyimmTQa+YenxfeGyj
q/PvUFfOArOu7CCl4AQ1oIYTUokHvyiRyyZVmXTtUH4pmzH/A2mi37QLnXM+Q0uqjSpoyI5jtqsh
YJpE4A896SYEnaRn8acAPEAPYcD4DiCm8D+RNwr1J8gs60joD4GGHJmIsjLB5TXfAexFX24b60o0
NTPN4KqwWCsZOTe1U/Rx2zTyHZ0uEIa8ab6W2t1Kxax9yDiaFcXBCR307Ow4LPHKdqcA/s4mpETL
O6diPOzDEv7QN5YDbjArWQpI+3H3DJ6mmBQ/71oss+euWsK693SkAWOpwPAJLHFfJ5P/Grhfb39g
5WAw2wccAgYsYVcF8OP9T6txsrNyAzTeD8EWZnXtgm82DShWVEPAfZ3KjvSQ00ZOIgAj5qFVmBPn
rMSZGlXoYhP8XCLPf3BAALLhlX81bK74jG1E31I7YFfQM9hrlvIzKEVeooueLpQxTpW/ZDHNwhNr
AtAioBlEs+7Vc6yXXrUbsX/l0DKRoYtbZWC9Q9fPBK3NQwNy4L2d9VucvSsxzuxaUKpuiIYKTarC
b9yCfHvN3gXeewZgprPonWzqfbeFO12xExMaOtFoZMhXQ1UwZA8SaroqGL/0XG+cYCsLZeLswo4C
SyVJcOahLmMrn5qLuPB9x4zZNMDymnaNHnQa2NAsBmlOQ6OYVVt1ipU4Y3YJdI3Tl7oBxFHZLtgl
GxYmJMjyXeVIuQPl9uG2p6595rJ0b+6IQwgZPkgaYgdaG3r2kH4sH1n4FXJiu9sfWNti45XUImkr
67DXaS5/1+OPshpBofznvrGNWAxVclo6JWKxxtVZI9s+Tz/tbKsrZOXBanYIR1MwQ/WlrNOhhR5z
6Swd2FcDzsEU2KpTT70+GQrL+yhoJjaeNmsGa8QVB+z40IqhIBr3l/LT0pHmUNjQcL69XCuebbYd
AEQRTL0CTKkpRkhae6CvxhH8vSFQI0X2nb3ziq2b+8pEzAaEHgXJbslBEVks+kPfMLZbCqSQb89j
xWbN7oIZuZYCiW//zCR6jrX7yADkDqbzkPHT7S9c3mDX4vvly2+8gjrF0FQdr9O2Q5rIBdNCAG2H
pK7Bv6Q4hAREWG18am2lLn7z5lNlIR2PkqVJO99LWWOdnXALrbp2Rpq1fWiQDGosmzrt3D9ZXZ0Y
mnJaAbaFGvRuBDlKfqkmkT6RwV0Hf2QCWKGDHo7Q6RWptWSMJlaFepJnLbaK5dI4H2/vzvWQEpni
M3iWlxTVH5lmqET39Q/GpqTbiinX9wMyAf/uB60mx7aiqgMxevB9sPUP3Pk37HZtaMOqPCj6Qt++
I2eP/Jrtj4X15fZ6rI1rmNCiPaCGW7w0ywnS35LHttrYzut+EJkQ4dHyQXkA3pEzZBV/iC6vYkDX
4yrgDkRd+e+SW4f7pmCcErVwoGlKcZhycEBOtpvHEHDc4pRdWx/jmHCQpwtLvAnTPte/O7/9Q+XW
8Xk9pEZmEQ4UjBFgPMibNrQ7AToBwKJ1FBIi2WA1wlV0N+lub5V6I1isWb5xPkBqxuNoKEAdmECR
sHypBy/RW5pOK4Ob3U5tmS0VELw67YsfBPmoAvLMduMkt3d4bfTLKfsmzil3togGlV06KW9PJd1F
Xgmh9hyvp/s+YDhuE1aSWwp3SSSyk9n5THEnyMOt69jazzd8FwQGwVQ4XQ1Az9fJD+Im+qb01oG2
YqAmwiFjOnKcStVpqIGFy7zpK0SZ97eXZcWFTXGFvLcKAd+qU8t1v2WhUx+m3OVQZ+YR9O1TXW/J
1Kw8ioD/+HeH8byaC2nTJuUA2n0IKnAyxP6i6mPIhvwIknSIzo8dUmzgUT/aQg67WUHDrR4j61dN
1XDXHSoyk5LQ5nB1IDREqRr5ox7ZYxkCyXh7Ma9vFHjn/p1iEFkoWWeTTCGl/n1snYeK3ufaANX9
O3QZWW6nB2Kd6+Y/y+2RUHqw3a3S7trvNiKg7+jABjgN/R2LBZTW+aJbf3tFrvsFMSsJfTDANVQJ
HdZa5Z+zoQ/wWJTlf3kj2F1BD5DFf1fGhUSN6nwkmDqvi92+2uXLlwV1w7smYFYT7HlwJhRRs3NJ
xnjxqpgtA7z7vhw8MYsIbVFCTc2GdFAAwB2B/FhNP3nZc8u8jd+/srUmp51HpKNYAC27fBr6Y9BY
+tB2Pn+4vTproxthL/TQiVPjpXuW87LLw7COs8C9j46PmJ7ajp4TOEBOQoUAJ437bXTxBN3EFF0P
fMQE3fa0rZqyhvYQZOOONfOTBdRQTTA/VPxjyF9ur8+K+ZsVip7Pc+aXDTkv/dKdfZ45u6Wt6h2U
z/y74hkxSxTcBt1o6046tZ33cnknll/3/XQjzbgo7teiuUgQkArQYBo9CDo/lZ7caPi6HOz//4Yi
JlthtKgqg+Bcds5AOxFHvtjLrHieRH8cdHEA1vxzgX7mjfvjCoEsMYsVTgj4BuQDx3T8NixJ951+
DfrYEnH46OkYBKhP9sv847n5GOXx8nx7Af8WFK7M0KxiTKqFtKCXd2mo+mlfD7UPPUIW2WDRIW52
rsncfSHeTP9A/lT/8Od63pfWSD6BqNqNO6aGQyGXZd+2lAEVPpW4a1m8bf+0s9TvbbCp/IasrIeb
dlv3Cfq++/ci474dK+g72CkVTvDENB2K2EPsGpM2GrMtcbvrmxeamMWsVqAdCZhOx7A9SA6Sj0KG
r/PEwVFFy4/giDxCmmbDUlaCjFmwCWvuAPzXlalA42/FnCdRhXee2GbFJgvRglOVyJWKAQTCnf01
5/rP7f1fCTBmGraqnVHKHLxTAEN+HfToPOCFRJOqJs2OW/nwsbSgBHn7WytxxkzKcpSK+wySeWnf
T/E8zrGuhl1V/Hff6MbdnLkZZV2O0cdFJo6swb/6ZQzyjRNq7bcbF3OdEUjYOJDDKEdSHV06DvvW
9qdj5479hvtfN1di5mJl1EAStRv81Ar1B7/vnX3RjbsSQSnOOPnVOvw4WsHuvtW6zPPNS6YRozUu
LJrSxlLVF8hj8cPQDbOIbTos97mEieGyLJ2jknCRCV4ePMgw1bg53PfrvX9/vRSuGCX3ESjJf130
ouQPNm0chisO8fdh8GZhdGF3eJ42Oi2d/kjR6B4LiebbQmQ/w2jhmATuQPfNwji8nGC09eJhDzpe
jftwqFFMrNH9FrJ5I7qvBKW/ObU3kxk4mUY/JFPK8+E35xb6R7MtWP6KR/xfIrYCDU3LLXSJ5nqI
kWSuWEyDQn4iPgu3WJ1XJmCmYHMvgo4y8dFvnc978GV+8Ea2kYD7W8e7cvKZGVheSdAyZLxIPbvN
3kVFDyXMsRE2FNLZcvRAhrXDszP7vPSoxqHsZ9uJAP3X+84KxodOjsu+l6H4JnkmznUdtrsi8kD+
GQjcvQe7EQ/eSItPM0pRR5T5WNLT0P12l+WYOVE/65jVWzNSKNQq4wj9enuBitcOBHvBhulcTwoR
sxbNPTukxUJ1mpHh65AFBe4DLWjAJvGY0+BcQOwwdqP5gx+C7/r2rC738Wsb4v7r1dov7GEY0a9p
FT+CGRwZ/reseV/mWzF8JZVMTJLFKQftXcjQrRT5eVKxIMktte9sN3azL55u96SqPub1t6zeghut
zch49cle8s4L8EHfbfeO9b22/UORPQ7lxrX6+vihmal2BqQ0C3taUrt5Wir5sGR+7LKUjOFGfXDt
A8ah6nGmSlBjSLC0PUK5Ja7dr03kxH67YWVr4xvHatHTAprIEv2U3I8776cOKGR1f/pATN22qevh
PDRV0p22L7JaljKV5Y9cfbYydCIC85Xb8y6y6+T2R66HwpAah6nO/cJnI3ylCX/hDhVn/n/RnRW8
0ExfizYTle0R9DkU57D/1St16Ngcq/6lG0D9xX/dnsPaQnn/Ol/fqTrK8shJh7x5GC/BfPHEEajy
HyDxhiqBJTdMatULL7bw5lCagnaCJyL/tJDK33HO/5CpRjKK/AKR/bdK2s95LtM819+HfNjSGV1p
dycm2+7oeUhghICBIATshzo86sFPwBO/V2jkdcA1lRQRFzteFeEB+SA8ZvJu2LgIrVm5Edgi0jlZ
NlkyJdNzBAh+yUlSaBLjCXWnBRpXiaAKZOkT9DtIiereGIB8p7emxxoEgRuOtGbjRihrQf40kVaH
5wUMq4lvWfMxUk34BCkEvvEJZ4XpJzSz93IB+ZNdoAFKAP55BqG22oVU6Z0neu9ptrUPSu8h3y+t
07EE3JvIZGvqHYthCE7onF2OJWHet8K2gFUaxQB+IojxilBwXNYlWtqG0TlZYigBJW+h3c6DbJ/3
M0qhivDlPZ+iMfYnmUEXbg5Tv2s4QLx+9yDngVyaZ+WjCkM8HjuavSxQdXsvdNuegMbtX4aBZJ/Q
oNXsWBEF+54S9iCamh454Ht7m7Q8CUcXPDDKUrvO4j8z4vYAIsniYSn6OtYdjfYzdaZ9n8syrXI+
HnSnhs+0tpZ96SoJuhdSHlg5WwmfR/1FScn2FUjfDnXj5EcihuzBKUCYFmakfLBygVFB31I+FYy6
X4eK5j/7JSpo3AD68btHz8GDT6f8OAr8/N4jEYtFVrMDuLnGgwuMc4Ie5eqLDWa3g4Dw6WGgoXwc
Ooftva60X3hX5DvCRPCRKVd9ytGjsi/Hhp4qoEq+DiH9YzlOn7hWGyRWV+HxnYc0ZmKRp9BzCK5D
Eyi2fOklgZ2LBx014VeuSffaZjb7QqIx2I1FXsRU2+9ZBUVviKCVhyoY3NOgit9tBDRcxSZxkj6F
wLRQfRJ5kQTPAdcnLqGn0inP2duzq5973WO/QbDsxLwsFHgfkei6K26aUNw8rJkmddCkcwi6EYgj
Y6aQt58OdPDzBxJp/eTYTbclNrzihiYWFwCNblgWtA2ES34etH0KR2gZjlsyuiungAnEBeDTzTpu
oSuh592ZuUW3A2uITloLKApJRn/vFqp4vr10a3Mxjhy3Z8GQoYcvnckvDupm9PJpEETfHnwl5poQ
+ZHYoB64nMkkd3XcOk0bt8H83BQ+lM7b4M6j38THt1PXkXAqOnCTNB8g0f0hH7svZd4e7puFcVZW
eTuqlqDxaGieFPkgVY4e1B8s+nJ7+OvPKyhc/nsU02Eougkw1XNXkA+1U754Y/bzvqEvn3xzyjeD
AnwlQNvagrWu5LnbJMhc+9GG2ZSeznBTAdlZVtHnwW+fPK02DuoVizQFtlHsA65qQJo6by6cxG2i
HJm07saSrI1uHtJDOWgnGlGbdsM4kmVM5nw3Z1tVmrXhjRO6X0pQ5gK3ki4+zk3GgigRLh5nGSm2
xJBXnMpU2RYayGUJNdvzmAEPwHL9x3eml6ICdi+02tNty1mZh8nRMFplBzCPJ1Pfe4myT3gCzmRj
f1dMx2RmaED+2wrh1OnYMPEeDdAz5PsyZ9nY4Otv5tDUWu6Dou9FhR6NTKFKoAkJ93ifB4c6oHG+
FPMhZG1/nouZHOumcTYmtbZexr7nFcTV50sPZ33hX3yvQQ0WBBuX9ZWxTcy+F6FOLHoRnl1OToMn
fzpL9VTWeiMHs3LcmJD9oirFYLnwCDF/LlAonsf/KihhVPzZju7r3QxNyH4vL4XjFk0PLQ/fgyf1
ldbto/KDX3dZqwkvR0clBAdF3aKPizz6QkO5oenjOZj/uz3+isn+H7o8Amcr5GURkljzVPrBZ6ew
Xm4Pvba5l0++CdG101UjAP4i7UBk7JAfPWTnW3tjXdZ+txGlx9GHJJNwUfEb+lOdhUmRdXcapfvv
7+66fHTQ+oHsVxXGCtz0jPVJ6G8ll9d+uRGmcz4EYTf65JxpId6h4355KD221SR2Pcsfhoa3Fk7T
+ZBbQNNK44RxoK2Tl7OvuizODq33FGop0ASa93ft8BU1BltNORUp8B5JWZFkgcynI7aysyvua8ox
TIpMEKyvllTYbgItHtAOZ6BDcpJWNRBf0cl9s7h8/o2dtj5VYTnMY8oh6PIAsbj6Aw1wKa3ASPp6
+xPX+34gW2FsS80G1AcBoktp9HqR0OYfwmi6oKxjFH0Onr888aY6A0R5GMOftsc3EnhXrQF6FpeT
5M3UtOX0lZyaNrVmVcQMNd42WVAMEIB+NAvA9tNGD8TVrcKHjEQeJ2C6ZWDCSIdycj6CO6rcj4Hl
/cK7CVe0IrdQMmu34EVXPQgfMzZsrkB4hToZ5PcAjFs0Tey2Od7eqKs3EAxtXIjxrKwgK4Khm/al
Kr6L4on5oN2qtzr81sa/xMo3GzI0jXChYQom3bYMXlHotk8BF+Ef6vJi5y6CbezH1diLeRixF+00
wHHjLZeyOjxXjr0DFmg/dfPu9jKt7YARfe3Md8uo5zK9qMtCG3LPVP319tBrv9yIvnVbDFBC80Qa
+t5x6FvwxbmfI9Jv3P6u3qGwMEb0LbkzhxAkFenAp/AwLdEOLJbgBx+rx3yxPrYjsY5lxuo9K7st
ib0VLzRfvQpEDoVd1kOalZXGtZYd2kAlmT99JypMg9IhMZ+djVCzsn7E2Bomx7Erl0VAo2BJLupr
2vtd5fX+9u6sLB8xdidq8b4VGcQJbOfcdn/CMIgHAUFS8KxMwI/l1bsGylK3v7U2E2OrHFymZ4nI
iaPsZxUe/fwowH10e+y1LTHise34ufCDBmMHcd6/1mlA0dGGHki3OQVbAmkri2XebnPqA3E28SkV
6mfG/7iD99L5NJkr/b5rRhQIoNSnlo2dWZmRedfli3Ca2dFDSmWPViWFPsB8YL/ARw04Gr8UDfx3
pdzq6VqJ9+att5h42yvPQ3yRARqJcZqguplZVsxsyBfO9D4TMG+/E2QNqCgbpOt7b+8o+0Tm8IFx
b+OmtxLGzMtvU/ST33dySP1i/j5Y3dH2osNtA1sb+vL3N4FeS6vqgJMfUg8qf8++M0CFQA11tnGw
r/hGaHj5DLoeMKg4InWdfNct2anL2LvG2soLrf16w80bl2iscgYZG+0dJ1R+Rz5/vr0wa7/c8GoG
khFKRT6ldO6yxAVEFDrNFShDSzvfgGuvGafh3EXX1w76bad0yqGQPAskK0DB6PzIkKlr/I1zamWJ
zLtvOVeSRpCiS8HCfQok/R6o8a4nAprILj7+xnjgu/6ieQkcQPu09MCqeFtxb+X+YTL5D1zQvmUc
ca8byFFM1vTSctrsnXJgJ14PWwa0sstmb5yeiKNAjQTlKEiUv0P+oHzJFGTCxyYsT7cNaW0ql0+/
WSSHItAFI+3TUXYf0Sa1kyjtJFMuP6EWseFma5tseDENsrLQTlal4Gp+ZFn/EtXjf7d//trQhge7
parmIWJTyvw5BiN+rOxP941sOK8zZJXWLUYuIDifh0WMNtLbI6/tquG7dVROuMb0Y2qVw7lD1yNa
rj4Uat64tK4tieG36GUgEiI6F7mx5lQE4bcgE8vGgb8SE0yuK59ERZbpYkwjwY7lbB9BwIMKHbqh
rJfF3YgJK+tjMlyF9SVbL6chjXryFDF9CuruR9nlGxa/Nvxlbm8svmzsjuUKbWmB28VhFx1diB3P
/pZC39rwF0d7M7y3CL8CNzPoUii3d22ds7iqvCc74+F9x7lJbzWgp4iFaslTj3Xf61yfylkC/0Lb
l9v2uRISTOhJ16OPsq8xA4i3PE+V8x6MAwfWVn9kZH2//YkVGzUhKFEZ6qYD5jwd3Q9t1e5VNxxv
j7xygfMNt+WDo7jrYuTZUc8X2nv0Kn9S+XJcfO/JctBVFABbePtbKzdTE5FSUW8qWe6OqcNslHxG
fUSiHZdfD+1nfgt4TVnGioaguW67LT2+NfMyvJt2PVSWrBnzs5HKmcd8ir1sseOpllvT+svH8n8t
XpBEvMz3jQmXFtgepqVTaYNz7iKerd85/ljZychp/XUGRWcyDB9nMAGVOz2GsokLGnXv87YPSuD4
QFmYWDIPRVyC8PuYS4vFMx6K7g4M2+Urx5n/frT7QMSjjcJsUngLrrxhG/KzL0A3FEci2OrWX7Fl
ExSjILkDQoZwTD0ucZVX/rdlyl7HUe2tThxum8GKMZu4GDU73jQqfCPIn4g8s7t6pbENRiRxsz5q
dBuM6Pp+hLJ4DPJSJMZv/+a1dbmY15stdojdRbLvupQUbt1AJRkSJTHPGt8H54AKz+iK6O5cnsuy
vfnUwsPKQWcUNAWB+Zf9HwjA729PYm3hjcM/AptQ3joYeWp/z+53RTa6BdbGNWOIVfusbCf49VLs
bW9O6zz8cPsnr627cfZzyG5PXY4DlM0Qd7cG74PrQ/sd1rNz8mBjXdY+YsQIbYWs9xewL0guj52t
E9dBd0ZBTiW9c+n/DwSDDtPG53mRVipb0NUzuQBu91tP/r9ggysRyMS7cI/KcOwG7IAYyGmMxHDk
IL/aL7bTx6PIZ/CfeGLa89KpEr/q2kOjRw7qY9E8OM5ixa3byN2So7DqSxus+1kjrAQ8ilFik9B/
Ur3WG9etlYBsQkoYb5D6XiCZSQeafaalIMi0KOs0cje4z4NMZIlkvCtbnkP/W7Q9UB+RfbLspd6Y
wIq1mMRfDmSKBHoVx9R2xzqe5PzIOP3CJu7sMjWO99nk37PmTRTwqgDngD9elIR/uOIL73XCCdqa
Pt32qxWXNXmmQI9JO8+CwZTzazP+p0Bcet/ARixou1wXs4eBG+sdNHsSxraaUtbW3QgFUg9d5rYL
4BHKfXbtGRIEFn0HZbWnUUcbYX5tWYxIUAMmYtsZ9pa60wun+hFIopfbC7Ni9yZOyOVlXpAIQbLJ
u4+o1RwbyV7aKtywl5W7lcnXtJCCqmqx69S1+y/Mo2mbZU+lcyEHb+tvUCz57PnFf+5YbXWBryzV
X7jfGwOVBKp8FC+n1G6fRP7HQwP17YVaG/iy/28G7npbtxfYXmqz59D+TdlWZnfFgEzeJnRXdhee
jymV6PsvwUU28Sfw5u2iciMDtPbLL39/88uzvptxduOXi/aTP7xAk2/jBbPyjDR1mypNZ7H46Ccu
qh+DFih6Aq3M7KRoLLxj7iL/Br7XcF0JRcqcKjWlPshbgM53mjIOyv/u21XDewtkrhqvhzK61C1Y
2L72WxQra2tjuKz0mTWhfDamgqqzQrQBp2HMpldVodUyi+4zShMXRLsOesAhchB+Oz13I2jd3G7D
av7Cha8c3iYcKPL6qSn02IOSLyv8OFBKJEQPeaLcKUgY6aLdKHuym0KJ7AGy6eoIjYx8j4a8AtIL
jXOiea1SlwbLzhpptof6eHCeBit7aYdgikFC0yal7bb4zyJ/iFhFfs9dFcV4dotDBiQ5IBYBeYfI
1xxVhdfY0JTOpRHKBWcNauwMrbW3reC6C/rUuIGCjyUEohFBUIHAOi7c8UEDAOou82s+jBvn8/VA
65viDo2yndHq4CwT9750i/UKquBvHAjz21O4bm+Q4/3XyX3X0WHdLFVqZ9JPejtAYz/YFN3y2eLs
SYL49S6T883iPSFeOYsepZURoGwx6KP02Lfbc7geqHyzQA/WL4sMHA/xamp3vfPd3uqPXNlfsyDv
ynpaFtfCa1tGeOJH1Sz3dRMM57zo2LMYmuDj7RmsbHJgxKpQB8FMfTKk88B2tgXpqmbYCfr99uh/
D7H/d0nfJNl3w0Yrl0Soo/jAuAV+jeZ6olB0blsW28HYHBw122iI7/OXngzZcRl8+YHw2d17gU9O
mTPNSTW5Ilkcf9mPA5sOAB7Ln7d/3/VlDkyQn6Q92I0K1adBJL24oupZNeoFgoX7cW7ucqPA1HND
fLA1SGAUvqEOWTm+I7z5gra2rf6+634UmNAVCBJnvhW2yOrOWKvOL/398j/OrmTHUl0JfhGSMfMW
OCM1dk3dtUE9vGayAYMBw9e/OHdV17c4SLVrldT4eMh0OjMyojBJNFlWY4ZVbpllNFZgcgWaGvQ0
S+PtoQha/CpQezrxfMoPtWrRk7g47CnreXNyJUrCNXidQxAaubtuGrNHBW4gYMsWuZvcUd42Azcj
wF9UjOZ5CyLseHe0s9XeoX7Y3VO8u1/TLM9VnCuz/uv0MkUuzy2PsplG0DsEFZJVvlFEA+j/4rRz
3b3ZFFbo5DKm/K0kwRTEmRybk1dRsbcWq7+hs5pOI1oQipDVlouKEFn4a3lhCWZTXh8qiTyL77Jg
x7MM4kRj0z9kULm/99NCfC3HauvQFVfZyIdwhM62zHZzz/eZR8PW2tIi/lxMzrR1/Mo4u7NbEKTQ
24lUTmgbvb9DSaQ9B8vkHUxukRiPUxTq/aG+88yxfKCjtxyCtDEeu9LxbyE8NLxet41PPQMYyC9/
/xCE8XSSpK/Ajc3sV2t8aOansnu5/ulPjyw+rcV3wHDQlrlmm4iJIL5AYx9FFkhkY2QV/Q08wBZH
49octGvSlHiaLfBvZ6i4PebKekGVeGdx63B9Hv/QuPzHvWEimvdcBnQ/pJxPiQMqwKQloGV2W8gt
+UBtAcBdB9CuFxeVnMBAC2ZuTyA9GpT35M0meQtQYDOA9Hbdb5Nh23vXVd3Bns3B3DXStOTBK1X9
E9p9rnHyoNyLNFld3qa+l+14VZboB+q9H8jLDtD4S9lhgjzP39am3f+k7Izd4IzeqTKs8bfMSr4T
lhWgBMYI9J+I93R9/mv7qF3hlQPLalgFSjvmJDSdvoml/OnOaLXpwP/T+BvH5VMvjVXWItNlrqoA
fScN2teKV7DRHAegIpq0/GY0W5KJn17k1NXrS2KqM0jHUpUYjTilxDhW1rJFbPHpixLfvlQMPhiS
n2UUzeOqTdxgzo8CwY3bW2fp8Xt0kR/5Qp7TsYOAAWLS69uysl66lApyTA61MwYce/cdYjAdIHal
LEOV/u/691esSldSmVJ7Rlu7pIlljn2MCqt4CYJuPo3CoRu32toULkN/WLPAd/KxrpSFVziNe/46
5H9Mv4zSTaLYtTloLqgewWmRFbWZ2DlwlWjte+jU/C1DV+fGU/PzYga2XfM9WTWjF4XxLqlZpPbF
HT3bUR8xBFmhEaGdeY762Lgdd2SfhuenLE7v+Bt6TzeGXzvQmmey81lBLLOmUDaY5peZusWRuRbd
EkBesXy9AuWiRIBIqRKJaYC95zvxvy/WvUpZPP25fsbWfr9m89IR1EUG3E4IW3YzU6eyCTYCspVP
61WmjHZWo4aSJr3dPeWcfhNk2ijxrhxbvepTisJkC8Onm5I8jT4seqwv7zOn7MJUTGJjc1dWXy/8
tGJ2zNZXUH7KJHShqR+8CVIY75N16ZdciuCvY1ZbOZMVS9GrQaXd2oHPRysp0xm9yf+rBgcY9L/X
t3ltwTQ7lyPPaTGAX4oaZWQjCChLFTL3jfONzf6nMPDJFa1zpLW0g4SLYeEgRXbkv063IM3iLzJ8
WM7dDhIQR/pDooj9RPY8Nk7Gj+GteeO/yDf0/nixd2LRlwqo6CTR/IE/NtWSZbkNmiZ59Ep5iQrG
W6Pqjd31tVw715rJS9xqC4DDViKyoLnzBxc9umgz3Tjaa1/X7nr03roeHzP8fKQ5ska+I0Py7Ws/
XLP1eYR2+mKUduLjpJ282h6fXXNOvxgE/qdk5IwOHRzHSvhUniH6+z/fEX+IF2wIca3Yh14yasFw
AgQf9rUnDcgJa4iEiIiMw/764qx9/uIDPtyEwkZPNJhPHOShnb1n/jLABN3OX4x79AqPqE1u0NSy
krl0/nTEPQ1Iin3th2umHUBdz4KndZIFNA0I9MMWYni52MrqrK3L5Zx+WJfOhiLqXPU0kYZ1L11v
54N+Z9cxa6uXYG0A3V5BOMkgP2sl40SPAuoEIRcluknLH9fXZ8WJ6wIi0K+nDiGmh/5mqLmCr+o8
F+ShoSoPjUbVUdUYG8HUiunqOiKDm+FKSjsHzM0WePC72YhGkT1cn8baxzXjdfySLJ6qxkSVUzw1
2OIgi69/+hIgf+K69UqPVN0kXGoPiRzliUrrZLVT4ub2d6rENzGlbyrdulFX7iG96pMFXheYzeQA
c7r4r3PgNKG6aMH6M2NxZw317vqUPn/hU1ev9rCOkzQHA1biwK5PlZALHnMcnaC1VR4JKd1TJt3h
WJWc3jasNWPPKvsj9dvxPKNq/5KZaJa7/ltWDqDOKOeqauG1H+CAO7O3z72x2YOPrTqI2eTvsyLV
gfrFFgHi2gJr3qDp8joVWWUnQ1/sfN9BbwPUyGWAhNQWoePafDSPsDAPNBkeIA5kcOPcy8Nyng6+
Z4C65a9X/v7aomleoSJLsRQjvH0LAvey+W70vxYIt3dqCGcSbLjOFZvSC0jCsFO3TqF7zNzBjSyX
FaGbig3U/OoR1G5ylQtvziTMiliVjCZnkY8Nz/k3ECLQ29INjDkEAC+7hQgWMMbc8/eFW1RQT+nF
rTAYQA4FhEc3vODaVDX30fsdGabJsRPgvG6VWp5TNm5s1YoD10tNEPhB423V0SS3RBWOHgokKMpZ
u7rIt1SSVn69XnEyUuj09RbifZaP8zFfpLdvFflSbh7PnctB/3DF+b5bCUPgQDcdpH3SHx3/K8E8
dP0grxiknpauZVXK1C2AAhjYrmtuxxm5xe5PYL197fuawY/DuDQMnMRJLp5zclNO/EBsFlqOiL82
wGVPPqwO2OVqw2AGokZvOA0eWiLdZXhauiKmjtxCYQSfX0E6z13r2s5gdoGdMFA0hcDY7Lx0PKE1
Etczu2lHow/R/euElNtfi/eIFsU3TWo6kMfBtFQPsycQ4DK8PyVXG8H22r5r1g9i0ab0WiwbPJkV
+bMFyZ/Uf4IG+r6z5PPX9kazajTKlY3MXBsAtvF/RgO2VYU+RimP1jxvYPs/t25HJ7erA2oFYFS0
E5nKMK9F2FRj2DlbqfjPLdvRBVjYVIBsiss6gUTEm4muBGEjhL2+OiseGFLa/z66cmLT4LRweiAe
uvcM46dg03fUFsaQD/C7A6rtlWt+98zgJA26TwP+FKgiBo/VVopwbXqX0/HBeExWgKscYijQrk2t
736rxI+lSK2NM/z5GXN0xrsaAaGyO4T+ZTs/mRD6DRurQGNeYUZFMGy497UpXP7+YQr1wJrGWnBJ
Br55Y0vUDZxiI6a97MN/A09Hr64XXZ/1QDCZCW1f6+nOkRTFiW8FeWvzLd6Jz2NbRy+u194MMtQp
cxKItjzWgxMJyz0MZXBHCvM+5/O9MbvP14/bmqVoFk+Wms4puCDBWSsgirUUOWiV/WHfEnvjCby2
FZq5D66csr4aXWzFL+69TM4GomPlHOnl9S5L66lxKgIqh4u85uAtj05elfHid+Xer/jXOGX+0/7u
2V0AQQ/8fgNP1W7cO0EfZeXG8q8cJr1m2Afm0Kt6chN3KCLTBJnbMoZOKkKzeSJlt7u+ySsMhv9p
fc9LcNEXGZgjzMCz9tTKzFvZe8G3tkHuwEPMw3eok7IqBEceAE+k7ymUdMEEmKmh+6Jb0RmjuDOm
C8SRZVJl/N0N8l+et4WNXjsLmrn7DgeprIllnFl+GKzbar4rvScht0q7K2dYl3aRfKoKpvD9aiwi
5rQhnf9c35oV+9NpowZq+aSoGE3MuuBYeensF9a3USN5u+Fw186YZuKNyFuvm1OZAFEbioKGkD97
ou584tONSreQimtboJm5PaaQsPJ8J2kMFDJMQKhMEUrUM8wtPfJ/kmafeF6dQkqJVrHchlNvY0zg
7Eb83L94v1BbPfU752GO7F21Y0/Fo/+DPAW35nm4KY/skb3X7y7dbRFZrZwFnWMKlN4DLzqw9jmk
fu4s9zgPX9NicXSOKdA9430vCU0giXC/kODJmEAomdvx9bO2uoCXvftwKw58ILUUIGqVWdfEs7fU
sezG/NvA+iWyaePaUSd9AfZ+0TyU+cBBWgn4ph8wdetUNoBvVdXGJh3A75dnqEcVPn/H/5hO6LZj
EWkXERqib8Dm7ftmBFiPfK/sZtobS1nvnGAe8xA1bCcaIEm0IxIov+szWzl8/6E2VERAkDk1EwPi
s3Q32yJu1Q/Ax6Pr31+xUu9yFj4sXCuVXNwJRU0zt+9JOe9dliMNY268uteOlPXvzzcOAnunNGkS
yJzvXW8Rh7IhwYb9r/147dHAGaUA9rhdwgvyv5bJMoIU9R2RW3RNnz+DHJ26bGZoBwKXz5AAs+JH
aJIsTyY1rZ1XtjQuWvuQyszcWcFs4rSp1+s7srZkmrsRFpJ/k2+3ydSa7z3P/pjFlpmsrJdO7YDP
NtxeYIVLRu0dgzDsLuC8ekABrTtc//VrQ1wCvw/nyXXT0Q2KnKLRSd3mLr13Wut2kur9+udXPL7O
4FCbi4kGG9g5BCDOfeV+c838twU9Y7An3+PvX4uEdQaHzBRWxjEUuhrNInbdoArzfjJD9J3FTDVv
ZsA3EkFr63X5+4f1krAI33QNgKbb4ZvRq7jP+B7K1o/X12vFfbiaeZvCNcwJ+NgkIGDH9qfQ73/4
0Gog3Iqvj7A2Ac3CW1kPVR1AAwQvKxk3EJQn/mjs55JtUTiuzUGzcs+AFnjQYgQp2Zgg2wmq4sp3
nJ3Z1PM5aHrQcn9lLlRHeFA/9WuSQYEH6ZrEzIJzwIc9ycsvuSuqNxLzOSCt8nqSCPJu9klJ3tW4
kRb4R5rmvxEE1ZuIJ1GZBrtoew9n+9DeVAXoxkLnxjvyKNvVR3pfndJ7uwi7u2avbvn9sPEG+twg
IVr07/MbgGc460paJ2YF4AruV5/F0HlYdrlfqwecPWsH0qVpKxb73DlSvd0Yjcy+BEFJDa1J8RP4
x5+Gkdcbu782FS2aBFUz7Nzx6Hkey/Ybu8STC7UhBY2m31s0JjVxnsnh6WtHTfPyFhLRQe5nJDFR
j3ifyTTWIe+qOpp9kb1dH2NlQjriYybCrSHmSM+GWfsHHuROHFimAIoTWmmumxfPRuoGX3KZCO7/
fRCseXAq5ZMFjv/F9GRoqt/W8g4SNehhbalpfu4JqA4A6Tof1lPWFnieIbSBpnz7wApfhL4I3udg
NKLr67Y2zOXvH3wy+CqrUS6DeW6b+iexQMIM4u1zm5M/jUs37Obz0ILqCnmDAN5xRHP5mYH2Fjox
4ThPx8B6b7wXJYqwWvJwQHPU9Ql97qOpDgbx6hIC2rMBzaHOA6Eet1+dpX3OnXwLF7U2gOYFnMUt
PLiBNsm7+jAt+Ri5Nf0NsqWNa3/t+9oVkKPltMwYhCJt3wjOeTeU37zWr2OjHqaN87viWSzN+rOG
lQGYB8l5HNIs8tvulwjSjYTO2s/XjH1MPWS3/YCeiUuq09y29W0KAGsU1E2/McTniTWqoz1Exlg2
iJ6c2yH4IWt6aBoIYSwCS8ZdNLHaAOHLeavHbsWz6OCPkQs8E0dCzrK3v5X++GcuvF/lRPZLHzzS
Qm7camvDXP7+wRCnzvf7ygYxgk2suxT6y33jvgqJOnFLIpk1W55/JYtEdTxIm4Ipqsyh46AUGlqM
g+01UD9oo7Hr91BaCgNIGNDce2CQWJd9tfE4+pxfk1K9FXhxq8KZRUXP2Jp7YU3mC6LnMVaUlBGb
C/c5sxwvpL3T/sqKHAgJCyotvQsSO4Luhuu+YeXc643CtSfSzqKWQFusgD7EEAp7A3+xcur1HmG/
U3ygky2SppjAuTfe410QTd7G2Vhx0jqOZHYqIxNOQc9o3ij2yzQ+52MPXWiv+9ssxu/ri7M2Bc0p
VFLZtnDmJpnt9tvgTj/Qhn8EFOlL0TnVdQZL6EpWhV+kZ/T3RATc58AwQw6SoR6y4dVWJqBjSfBs
hfT6YMpkqUYVgQqiPjWzN8YpOvs2PM/aENrFjw8bnbWk7rnIy+EuYykg1xbnUWp1zUZktjaE5geo
wN01WgP6GeR3y0U3j0vigX6Jro9SHRDiu8qDQogAUD3jsaTT0Z5FTDO1/9IZ0tuGJ3eYAR9w3LOl
2C7LrN/MZ+8ORNQ2DHjF8+uCgmKc0NpbVM6Zld5jm9Yn0zNUlBrgK7Lt37Vd3MCfbOz1ikP+p7L3
wSEv2TxaQadIUiFRGCtzjEdqPsjSe5nb5W/myw3DWHFKOhIE5Ch+mwZuk9iT9Wx7/HFhdMNvrJ0l
zaRbA4pOPgB6ybDM6UW3+eRLiEn63ReLjOD6+PetRTLW+ZNyl0SU3aE0x1NFv8SlBX9xiSY/rH/f
zYWyFzhr6fThrI4zdHArufW4WjlJOqwjG1QL5mOCr/cDjwMmX6Eu/wjy7XhgCBVrHLNw6pevBaU6
zIMgj1J0qiNJxviJ+FncSHIO0MH3JbPTgR7ofUVKiOGx3WGpZJ6gTSxMtzr1V+xAbz5s+iZjldeg
QtcUoZm9+6M45P4TFHkiaW9xKa0NcjGOD5vteS2lEzo1z35uPwxFezf1aCAcPHeIWwJXAoLkDf+6
FojoeI9uYj5gnyI9B/T3YtY7F5CIdK6OOf/OUw+6ScEhYOktt4oHW8gdiEe/FtjrsI+xxJMXDQ9N
AsQHMFl+RL08GqH5ef0QrAQJurYh2jzrwbYG65wXKblbskDEZuPYR3s01H60u/RwfZwVp0I0k68s
tDK5QRecrSB4dkn6YpdQHMvsaeMO+dwfgiTy30dBTrSe+gHZncUC7WL5ngYbjvbzBTJ1vMdiDV0B
JZQuyan4wafcP/gsuIWQ7BgDbdpuRIIr5wul2H//fhEUQNG3iKNMr4o9CLDsxqkzojmw66Mi1Gdh
rVB/6HmZ7ihP3ZCSnu+6xcYDX1ria+gWU2+Jl7PfL4qlqBeI8Xbqi3OZpxs79LnvNPWavUmXyRhQ
rEkK33/Aq/RH4RInBGPT99kIYuUAAwZfsfFw+Py4mXqb/MI6oyacWVCEC46Q0GsiQ6a3iIOfrx/n
zz2PqetDcgbmBd/um4SVqKaxQmXQnFmsOzzoi1Pdmv2urRy1YTtrR/AyyQ9uDi3atMjIbJ7djPAY
siTj76GG3imG7vduadcb46zskC4ZmQ/IRdEL2X+B3rpO8qgHTYk5tiET0x6NS2EPSovr67eyPzqQ
JhvwoCwrTpJm/Gm6wcFAaN84X2LDpaaOoQkkyyYm8PWZkHjq+jDwhnBMn4pi3nCba79fi5EQTTLL
JrlI5gZaYYNX89tR5MvTLKR5vL5EK0dMh4eovLcAw+TmGRgaEnIoPURl5Tx1Zn+DilS7KwT79bWR
Lufuw/kCkl0YrmIU8kz3wbTERX2P2hRYzYAJYd+vj7GyYDoApBiKikiOfAjoO99B6HeXj1NiAoKy
Ecys2IgujECkOxdsamYwkjX7ruZRPr5OPT3ZfOMeWJuA9e9FMpXTd1OVFgn0A2762norJlZHQcbG
Df+4coPpaBDa+25a8m45U6RS7bI6OmraXV/8tcXRTivOJBCClW+eeeUk4PoNvf4B3mtvoLfu+ghr
h1W73nNfkqYDujYBvO84yenRbugtzbpTNuU/Bt5t5aFWxtFhIJCkzEiTLT3kpR0gTd5MYwzBhhKm
+a/Frzcms7ITOsrDQfsDZwJnNW3lb7NL79vR27iXVlRsTR3m4VnyEnJR5AW5OnNPAYgzHVjp9DHJ
mjsYRJS3ZgJG0ym0K7QaXt+elfSdqctNpmweAmJl9Jz35UNVpkdjELFrPxUG2Ao5SPba9jgzugeW
IgTGacOFrS3kxZY+OBa1BFTIHHXoSeQgPEcbtZw29uifHqX/lvNMHZaRAlfY+ksgEp+Y4gDWsfKM
Oqcqd7Tm5e2QqZKFCw/KNrR7n3XofgXBsvCluUs9AKyipiuNKl7KynttbQkGqLl0lw4gv4pN4SJp
+SjlP2oOAWRG43ZYqqiWbN542q1YpI6bKEgDtXAfK8Nsipf1HUULsLIfjXnD3X7OV0nBnvrvpR9V
k1Zq8tTZGOouzloGs/Rr+tD1eXZEsWaISZ0OrwHSUlAfheRLVHOq9qaXslOKRP8jl7bcWaxN48lb
5rAzCN97Hoi1AYWhpzq1+42futIPb+oVS1qxDHyGwKiBonI/R+mB7PKI76yjauPpFiWZeIluppv2
Tt6xY/1I36r7bL/VfLtmkHrD+pjlsrGCy+hDCLXYrAqraWeoXbN3/RBoP+/PdRNcuT9sbUOM2XeB
zcQ4dnAnhthFzdmNv/RpvYpZs7lV4wBOqLoEeNA2dplhROSLN7enXXwGtwwvbzxybmj/qFLIFows
25NhC9+xZgr03ye1Jk5QqwlxDmlq0GxU2XRaKvBfNI7bP+SoXj9cX6UVZ6SXX1kH7iyQxctETsUr
z0jkj1vCFCtT+A9qKHBaMVaqT0BHfbeIOhq9qgyzOTgvdCvXsXJ+dB2YqmqyoA5KE5qrcl87SAIQ
6b/0vbFxPleWR8cNBWXtm/7S2ufRdp+Ayj9UdvUV9mJkjy/L9uEaCAKwwdMexVWeK/Eu/ZHeDY2E
U7m+sWsro90yRa+MbJkVR2RWPkni3YwlGASdciPwW9vcy4J9+PUZKD8p7mcIm2TvCk9ye34QUx6h
0L1xlfn40Cc3ma754td1NtpjxpPW+dODM92qAKAdfrn+jQHdcaRG99fXCd3CKyNppmaXlsisYZaJ
4PbRWgJkMG8GyveODanjuoh4vTPzm1r8sIpdyn63C7hNC7XzhRFai4Ac49EuvLDmz80Qp8F8sPzn
qmQHrt6qotkpaG+O4q0c83OQ90fLPvSdczONT6lthi6yGn4fduxnLs6t64bILLWkjcG5buZyj/k/
pELhEmpR4hFhCk3J2UoW8260j4UANp0g5QbWDAhSAUQRtt1bQ0iU4p/pq9uHvh034m9J7oCCwqcf
JR6rnO8Xe7/UZ0WX41TtPOeYokLpj89T9tdplkfPXCIng8JhdlwyN1x6FVbBTSrb/Tj9bf29qaZ9
CapmYv9p7L98XE7pBPptNP4Gsx87IHAUL+B4eoVaTDh5sVI/AhJXxW0hZpCGxu2URlm7A7BkYmcF
Us7afiXLsSqeq0ZA0OSHeM0NRCBh1gIqiU6YPjS6Dlg6A1JSfTiWUMdVw9FI23CeeeyOB+4fbSiK
LDZw+stuIE+MMmD1ZVjyP8KK25mEIt2b/Cnr/Gh2bgi/rcHkaz47CJFLIwshglZM3V6K27Rpk86T
EVE/aWnuwXQZGu1j6yNVjv5VDgR9au9z94h8bQZCfwrWbhWJLCncUwOlWIyGEKJoYgSqMZM7F+Vg
s71F1EoBbWiyh3k0Q16RELIDuw7Vg4HxSNi7PAep8BIO5q/eub3Quxm4cPlSxVPhxAOvIXRP9ngz
hGb50rbPEECPuDPFbc5ic4GmclEgvQvuzh823xe1sbP7MeoQRYkb0XUhQO2pejcaC31f3wTdNYEX
2stegV9gYi9TnnjOE2w5LOop5ATXMMil8XTYdx5mr9796QEseiGzzcifUFW2JmQSp7BXS9gst9IC
2+Jt+8dmBzRL5N+tIazBq2X8zyz+h2o0WsRTMcaQuNtdN9eVp44O5RFNWShZcpmQbvnlBf7zIBA9
22bxc5y7x8I0fl4f51PHj5eBFpiI3logqZ7yM80t6zZDU+MRQJ5qYxafonhMT5dTKhqn7AuD1ufR
my9ni5X81gBp+gHM4SrmPlDhTe6wdznUc0ScdtooYn26ehj34mw/eG3ZDcQuGXQD0MNDEmLMQwz5
P/oDVUV1LLtBnTxQ6W1Mcm2wy98/DGaO09QI13TPkxucWuYdAjc2p2LnWewEG/rSPunSS3U9gXDa
LefEsjzrloMIGW8Ypz5d//qntxzWS7tEUT1ubc8QJFEN2RXtLzI+LTCboOo2brm1NdKuUTQYqH5Q
DoKAmYPZwIhksADPx86icSDitfGuWhlFZziDxDRBChP4DzVD5QRCIj/yoInmMT2MgF4x6MxeX661
cbSQxukgGjXIhoCdjb0VbDwPPprcJn/fqwyMu8vL9WFWbFPHw4Jm33OWOrPOA3LyYWZWB5yAb1/7
trYh2NlpnFxoyC4jXCVpsyUEvt/ciPku5+Y/QQ1e59qrgRe5nzYVHrgFW25JM8YApd+nhvc1Y9Df
jMBs+w1eCQVoxrL9Iv2ko8bGO2Htl2vJMkJQ/4bQnDp3sn5puynqOgvkiu3GCf38wYmV0fxtBaLQ
ysud6YxXbxda5XgAxcffxeN1SM36TpKKIyIISOgIf2/kxsa4KydWfyQOAROiThd1xsWB5vUwb59M
+3sDxSnBlsP1I/XPY+GTXdffWHNLPHvuZ3IWQBm5OwQZC/LuQYVO8mW679OZ/XXyvj54NYoj5UDG
IyIb5wZdz+oZlfoA2sz1cnZpEIReN0D6zRgdiEmN2c+JWOZuqQ3zVBJCH/vCLPZCtsbRZ6qXkPOu
QKQ2jNZj5jl5JIGoPlQLM/emQHHJtV1jJy3TjcFA6z1MkDnYNdA8PbZesZNO/XvOA7V3mI+4pahV
EfqBCxFD/LU8TErx7xmFslhJ5RgJydCpuQiVgphiyt6I3wdHJgITTdhs2XtiTmPPIzPClcYF/6pw
v9XS8t7Av1VEhdUJMB5NVlTIUhxM4pc7rzB93Bn+GM90QfMfCUxjB8JyeWsQNIak0OTdbezO5yap
Y1wH2uNF2ip1Fip76b08EW37pERzp+x64620Yjs6lZnTz1wWrcqTdLTjES8As2eRMWwVq9ds5x+C
9w8Xrd8MVsYykFK3+RQXCI5uoDZmR0EV7L3ePC2S3bnF8Lc0c5SxWUE3Vm7Ndi5//zBsYxAVuClc
QgrexA6sWBHOgxNK7jehi5L/nudyq5djbSztZimW3LSEohAVnuxfHDKdvM2b0AcNMtJTEGWd63Tj
yv+nQ+4za73s4odpFUbOoE8N5EenMrROOnULWvyS5gdSCevIs2XY91jJ/VKiZ8UnKgWHiZcdgqqC
UzQd4xmadd0x4+DHJ10v7qkQ40uAYuxDOUjlR1bqDw/BmA8m9AiyfAxFbo8FGJ2pv5vnygtdHzoR
M0Ta49Iay3jKquohG+iy8zrbPjqQx1xCENXSA5v96qYoxmof+JV3ttVkhcUw8L3tLm1CrZbccrcb
eBQIZO98FymkwY5B8YNmIcrvSsPMksXxiqO/qCoeCjRaM7OcjvMFxDZwWe6YwkOEVb0CwMZFAyQ6
L/e2YmJPi/FHCU7Qo22lzfe0ZM1hsiCCAJC9fQI6p475VPM4s63mHMCjgcbT9EMrG/1QqiG7zwF2
2tnC7+NmxAPWUGm7H4JCbQQiKxGCDsruLdfIU8qKpDCD+84jD0RuCeSsfVq7qKSq0jqrILbBsjG0
yMuYfU2rydOh2KTtzCZLeZEMMn+Ycjz76tHONgLNlZ+tI6+DtDRVexHZQGG2h+bSsKkYtOLddGEl
SXJqGB4FUsoVj1VRHCtp3UNS4muBhw6xZpntLZ2A85yI/XPysngigH0Q2W81b624Fh1MLY2curUR
gDYoBXH7KG6aEqpELeMvNS+agzuTL6XkTE+HTJNZ0r4v7TxRY/0mFuPYGKDKy+nXoj8dN00N0pNs
7HJwwLr9vu9aOw4M4W7U6FaeQjpu2kWDm1c1Tp6g1znmwzur70p4vLb9mgyMp9PuwXG5NM9x/Jvm
L2+q/Qz8wxxs3VWfk8hg8TW7zasGJLm9nZ7BldlWO5d0xsPYB+lRunX9AIhcg5gftEh75VviLwMq
h5x6I1B/lrZFj5UHvRsR4gZq/2dNs/qe173sj2pp7DJE7rD4Pg/+9D41Nt6KtV9VUVGiUlIKVMmM
dhjDzHGaMRw7Yj+Q0vD2c0Pp0QNPIhJ4Hb3JFqke6rJxH6RvFgnDoXxpIcSx7ysre/BsP9tPs8tj
YRPju+eQ5mc1dixEazyU3C+32kOdtuVuHBVUmBiHJrqq8dIP+6Lq79CdVsT27PFDYXbzLshzY287
/+fsS5bk1Llun0gRQhICpkD21ZftqvKEKHf0QvRIT39Xnjvxz1dZGeHJibAdBxIhtnazGlYiOubF
W+UyuVnGOtkmGgOysCJS7XJmu5Mwpbn3q3LZQeSs+j0nPrlvJ8c80H4ojtWYQxy+BV3TkoTAX0eI
Rweae07YFFN9bOAUjRqkne8KWrEze6izW2dOwOY2Q3lPgPGHVr+ob6QZm7dlIHpH6zr7w+CAccOr
7lsxuNOuz8wB5sGQ2yrTmIApEhfE6hhsrgyOoehSOoFTx7bx71Kvv5EJVPISaqF46Mq4aodn2KOC
jdE2+X6mSxdOvjsdHVY2W2MGaNVKardu2txUKL/DLq33TmYPxm33lTseapc58HmwvyB0eIse/de+
q/Itl24XnpUA4jpJqhDTGYKsnD3XfBhCMqGp15Ui29VZ8FAHTRkKL3iVov5JHVdtVa8FWGcMYwqT
P5LK46GjahMVqfqGCUYeZqA90NKDuK8KTJyXYF66nsFtuoWHDTK6CHC4n06td/asXJ+6bzJtH7xU
mxBv/UCdwA1Jmh8YKJCxDM729BN5H4Kzgc/c2jhpZnyzVnIYhFRIIzBNj/OsvXfh8xSnRNN7aJKM
kCQA/xKc3K1Zmnszq+4GQfenTcqndlQPqsX8c6wW/HPB3vmkb9Bc/CJ60TwV1H3vHAa1FtjFRpOr
0KAGr35rFPf+0K665zLN0TgFsTOnnXNUBFZSIySYj6knGrg/kSgxagwljDLiZhyfWzugF2bUgVME
zLmaPCSYwZ/FnJuYafPkKfIdQ4cFgWi4kW76HrjV08J11IvhK4iS36C//GuARxn0BvsbR3m/FpoW
oUu7IMryAVejYozMSHdy9G2o/KSA70p1A+eMNHYEujJd7k5hI52fpTmjdAGtcGvYmyVje5cpc3BF
+UTmYr+U1ctU6yJyxm6btsFtXdkHavSbqu1tL+BwCHGvo+J4yb4obziEeUIf7kibQCCgTl7KYySy
Xcwzcdem2Q8QlZ9g/PBFp+LQu94D8s4mUpTfyglMiaJ0MHFcgsNovBAO8PdMtU8QNYCjRXGEQBme
cDT73Pq33Fu+tC0/DSrYwCns1i/MV1Ygr6Ca9WEt0qOQ6jHtF/BTUKmhv13Z8he8LGjk9s2WaTjP
8J5+qQf6py+c127pYQImSx5xwOEBhCtvO6/p9tTDPMRz5yRMgRMJ266YopGxe5oGUZIX9qZLgnEL
TX9gOkYeC08+174Xqxo+JDP2E2Kas6mG1G4KWv+CwOINA/QWWxUjj7n2ImA6X9I6iZMk2Abnxnzj
6F0CKR7L2INvutdmBAfL93MZ95rHnoCh83JOqUXzC7qG71227MrOZVGfp3HlLtsWdrx728nQDBAb
ombjFiiwh2GeQ1rVG/TLxINwaRIVtX5UaSZjhfIGpYDZa7f52fLqhx1Q+84aVj1gm70n3PlacMwo
8s4BRtVZ3gsHukVVnXrnhkYKoIBVoQ+3q4im5j5wsoNGpBBZATmr1jp7iOaZMGmS21wHez5Ze8AE
2Nx6CuOvig0PiYbOFVQjwpnKb5pgA9UqmB8gbx7CEeSB0OCWBgFW3WxUMjwPnH2HIiJ/7oHEfK8V
x/sBYjLsGQxexdye2in7uZTLUyLZrgDZT6MmPcDt8HXEBglz094uCJA4SZY/hFa3MmVfZ8cBaIQl
OwP9V4x3yKaTUJ9J5JOol3rrTKkTolL4mpsaZjotxEqHtqq3/uy8OR25HXPn1KBzEeWus4WBeHDD
RGk3To64PaTeRltUxzM8cVrHdpiCpQcoi8X52WasPlsglRqTLtCf3ksbHH0L+fHOuZmE/8s66cNi
xQEB50fZauwx4AD9sfsWjN4bBb99I5Jxl4kCzp/sqJRlO+EvNWzox3vwj2lUFi70ctFKdDuzH3A6
h6rtpp1XAYLJTYsXYPgd67OTDWCTnLX2PRHzc0uDIm4NP3Rd/xA0LQuTvH8FbAXsbxakEa/lawnh
WqQUWehN9IYGCHqSjjR2u3LeDkX1m/eFH0k9D1EGemQ4jsFvp+MVJO3IrfQwcfbtjU+SXwUxSCBo
j9y98J8nN3sE2fexc/Hb0gQIPw3IreY1arC84qeu0kFkF1i92iq5T7FbwgIkIgyJsh/uJDAu63HC
G5/MERZfhE1tH+cC88VpVK8sF8UXYgTwQNl8r2vxCt7vFiZMhwb7aoGnJKJ0K8PeybGrNdo8Ey2L
KGfKx9gKJnsdDtcOimPYqfVXFnR36dzcVgVOtK55ynS1cSb0hyZMtHRu90XmwvO2hjY/ceW7l7tf
vGGGlGpBwh6Qv2gwnEVdniahr52NUydPdYCpAj7gSED/LUyH5m6QVRv3na0xBKVzxJ2+Qfd2bEKh
2RgWydRGfaDtFpsHGE6TviwEIqoDEMlTgImp1zwaJBfwiP0lp+WpyggLp5kMUalBh83a7ostspPf
4eND4wHeV5NAkwUHSQYHzHDw613rOiBkW/5NZ86PRsiT7ptnBVeOUGUcU9Bxz0qJvlywWxaeRV2A
ple+uDxK0dmaMUYNk9SeKC3hQ5+I31k/IGkcMXpqxjSUnUaqU471ZtLNcgvn4OoO81QHHjeDv+mh
1r5hY34HzeCfzMA8eEQ0Dr2g1r/hMTa7cTunXYE9rvPnpOi23izRg4Lqp4KWEUSXtlk9vvBMvrYV
cPa5tbfTML/okT23Eo9PSfLkiNqPJjF/BTPwreD5HCW0ihsJOabZ7/GiihrjcNaNIW2Dd7v0t6pG
Epzwm0LKI+sGJBv54EYJuo5b6dRqgtevqyTyH9U+qsQpT7JU2Bx+DZtB0up7Bu3NGfIpCJdDCWBK
0hatCIdCkp+K+1kdF23dJXGnsO6ZKf0kokQ099ROQxW6qiteAmdJ0rCZHQtlRYrxcD/m1EYSWUAd
dUjxX/zRG5dYuiXyg2TOmp0pbP1YuVN9C8mKHBq/Kr1F26d5zlpR70ri5k+YNTpBmGNIkEQ18YCj
FiUNHirrty8TS/UNhQT1EHIkLLua8PGhEMH8S5ZpoOOsYWMbZcjE9k7ndAdAjFOsmAO82clDgT6H
mibePbcINGmlq+pgHTO7z7wnWkUAVfffclgnRa31QeiAtjDmydCr0pCYGJysjJWQRR36STL9dHo7
3iWtXXB+1nJ+sPilL247BD8/75teKPvXDFGwKkXetw0GApX7LS9RjMDl5g3zt2uSjxfq8rXGuHLp
7JRwkz41KIgKJg7Gm59Qp9wHVR6TTgz/1itaS4xLMBBrIdDGnB36OA1iV0Pt78q1z3PVD3qJa4po
6rVOSdBdO4pzD8yoQIVzrpCYOM537Mijac1r405XWpeXXsn57//qXLKs8zXAiPNxFl+wgyKP3gdF
fqWBdOniq8FYkow+FGpndWJClSVGoFX2wpFTQxpmavMr45hLN1nNx4zJrNMD+HZkZ+fD9EaTKVJV
s/l8y15oYazZoWnL87yBY/wpqAp1J5dsOLHakps+WR5ZFVRX+jD/db4+euurWZm2QU0GFCcn+qgP
942O7mFEd5BNdO/sIUhdneqDnMJ+DI8mCyPn97N8eS6fn4tdcuVBL227Va9D89EyOUJWQ40msva3
8G9alMlV8lwizViS7MqeuLCga1op9HSqzFsg4uOzLwaBryz3U1YBVHxNZfLSDc4P+NeOdgY0XBrw
yU5DcFsAhzuLM4CnATzqn3bEmkuaNYYXmdZ4U2Xb/PE99BGGNB/uRYPTtx6J/ceFOj/fX8/hZ4w5
FfS90Rt6mwJyB0ficCy/z6Z9+fxBLnw4a2Jp4sKE282sOrktTOeFhwyr67xwYpBC//wO/8XDD3Y1
XQWAwZsmPZQLeFDLlBwz1tWRzyia+jg47zwvoyGY1yTuqgWocUjq9VlBtmMJw2AQsg0AW+d8wTZ1
tPhNcFOCLHYnMtHHn/+8SwuwihxofnpnvaX6NFHxR2K3h0J6v2ZvfPr8+h9/UjJYPT2kTnNHlTDx
9hxxyM4otIalT7TubxQtvyqk9iDXmSvb5eOHkWseGPK0mgF5gJa6yqb3Fq2G51yzatP2Ntt+/jzn
3/2/b1Ouga1QjvMphoPViVhMtTqO397m6Gx9fnX+H5Lpf6/vUfZ/dzzB5KucGijhdcVYP3dcyrs5
KVrYVibGPNl6mkFR6Qa+66FoVIZdM/dbBXmaN8yQ2fMANxmNzLGbjgMoGvfNORmbA1i3xk5p+Hsq
aaPjUVjMYDLAsjDsBOVoP7ct+3pWQFYRYLvt3WxbG8HodHnWvTBDHEwpKqyA6aGPdE8zGY31NO4r
3UoIdEKO94mj5nzU8JePCg9EfySzBlvcR73Rx0MG+b6w7Wm+1brOtkQoDQdOQb/j2/O/Q6q7/jYp
t3+p8OS/kkA33zrEEHhBc5iiDACjgzwWoCmqz/w7Oi+bLCX1kbukvfEXT58oXIXuPKCNb/Jmrv2Q
sbEAGmyZPLQxMJAPVceCIXahwC0iWAQhTSmH0fxsXV4ee7epImWm/maqPYqmMAQ5Ubpmld5zRpaD
n2T0KR8z86VC7z1mnZ/vAz945TB6iKq8nH4rJ9O3zSCCHdoky0Nd2mcP3mIzN9PR40kQLufyR2Uo
xmnKCaQuxgMNcJPRJiyGBUceJVgI/LEi6P9kQLMGnG/LIK+iwKppWxfNXUVdZDwwixQzebRMdRsZ
zE/07D+y1BSlSVrwW6d0VewE8LNtlY6BYXQgXup7YK85fkwdeo48yXcpKxa3hXNG5cJWzy/9ITRw
5N1gWNyFBPD/TWb5C1FAYaZkgKokznoyQWhuEPzOCh/W1kWehHXdtXGKvgoApoUJewTOCP/PFNJ0
HmMMSeft2LZoBBL/lzLaDZfR/e8ByW87wHvVIZ6AdVh+hMaCh/4Y/A2K3h3CxgPoU00u5ExMhzxp
Rhv+DmpA/CBz/6FqpwFQEJLspE/8TZY7vwAEqr8XXpYekeJWO10v6Ry13eLf58Sxz6zHq1kaSW5y
bNM7q0Szhw/StKM0/V3Ugu7SobhbEnFfayguNAF5zAbMk3ORlug3gxDLUjQYBzctd2mL+Rm41d6u
7+kEV1XsG5+5AZyAgdfKYcEnoVw2Qi5ABLA3nsv6CWqZt3gdfdT4prm1nZbV+dIvjUOe0Q6EqERN
+gevpFUYZKk4kmbUXbTQ5GfZ1inGORSaEz4x7xNdXnuS6YOpfPY1tzWm3WiCAUG9BBuM+THTx8cn
omJ0dBSg9n4kLipmela+GuQUxP0EsHE7BnafCULgQw0k9ejgKDFisId+WWAwkckXBVuFOMknHtrJ
fuNNijYZN+mTqdG24kFrj1wCQQzFznLXBY2Ds9M6cetWLz1K/x1DchNmeVM9FwhBUT1J/MfPhihA
6AjhePC7aZMnAh3JPdM+zJnBVws9UMUhz5U2kePqbyZp32BKIvdJ54xwSCIoO1nPQtfV3q0x0FzB
iAedWNMum64T+RFxuqW7wdYt0BuuF7mA2N8srSO+8da26JiNFbqQpH5sUi7QQgLeWSVecPRq022V
44TKxShokH3RhrVGCCkbAUPFlGAMX7ZTfuuD4IWJky9+zJiIhQYEDYBnHXho8abbgDCgbkcU9+9K
o1eiqrI6wugIeAMQsuytY+risRfLyKJaVkASQsV2xDfP+E6BSRePZzg88eY/2VKwiDI8cwFl8whh
3IuYmJ2tP7X+oZs68tNAQvm+0qrcmC4pjjOmHxh6LOiKRYXJ3Wcxd5Xau4k/3eWVQWuowRzufoZW
7/PiMLgF10HZ7PLBT2KubfZtWIi3yZpqAKwRqniIRsNuEHifXC7kdz8Rp4lGO2d92GqGbrZleUgo
4/vJ9ch7L7MFLTtMPb7UnatlOIlFZJHqfXhwSKfSkKXsMU5zGqJuml7SrehA0IkCFI74Tzo98EGi
G8Th+pdGYEboAgiv2Zx1TwLVoWmc8nsMN4Pv1FucH58fsh8f4d5apAKNyK7vMGY5tWp5hLgLJmnm
CmLpY/YZeHKrCiKrpsAdRpQw8rG7yfd9KKNtHx7wPb1JnOExf7RH70h2avOcHffAq5QvyxWtoEvJ
zxkz/VeurFqMZptJqhNxlhB6+Frd1eJaFnvp4quCwhRdX9sMBea4sKeej6+wXj5Vtfzz+Ss5/8b/
zXrkWq8iGXopaArwzQKaIBwII7/kd/NcbwMXPflpeDQjaJTyijzGxxtAruUWiKMDlEdYqaGbEfw6
ixFpJfwrGeKljPe8hH+9Bx8iMk2WOfrkJM1+ljQM0ofZ4Q+J0Ru4toazqXefr9qlO61yRWiJSA2I
oDolVfs0T+W9KMk3pNsbCJseQRzbt7R9+vxW54Lroxe0Ks3bieT+rNAiac+S7O5XngiE8grRyYb/
dofVl5NbI4sEBOwjq2cvSpOWRayejlOwfPXT5RrA6ePmmFzLhmRTW+s8rSBj3MEEFgdA1YZap5jj
/8y7ZP9Pj7KWC3F611IxJ8ux7/wjR5u2YzCim5ojaEJXtvCF97GWc/BbCZLp4hYnq4pIl9kGCIHY
ch3W0+/PH+I/vbQPXrl/vvVf+7iAZSdvIfR+grv3a3tnv5RH8JVw+I2vy3t/fwzAmgnpFV2iCwFg
LeiAhLeAgy4F4z9BFzmkXCARpMDm7nPlFVujs3LHSQBUc8Xn/yq6ZbwSsy9Eg7XWg9/kSz7T1jvW
fDzkku8Txt4/X8NLu21VXDspZyIL5rNU32t5qvvvCngCXZ364eHzG1wIy2uVB8MgYtmOFoMCZXA2
q99scsowbf9JSNWR/uqzT4YKfijIhY9y+j6NQ7ob8kbuLXOvyVlfeu+rr96CdZrnSQ8dDEu83TQ6
3RMnrXrUYzqd4EuZY3rWMIAdzQh4ZFDGn6/bh58PE/9D92+ThTZU+EfXvmRNGbkYZ7egrkMh5Qpj
6NIdVq9+REKaLEwXJ6P0oRrEl9wlaSSlfGgoapTPH+PD/YXHWB0AUxcszVKex1+sCTt1CwPRbZff
glAK24wrceDDLYZ7rLZArjRBV6fgJ+naO9NVJ5pUPxzOrgSyD88wXH61AfrKhepsl5uTR7zqAU4M
AQtLN+GhVHaIAYEqv3WJcsGKmfk1uaAPNx0Ta4L15GXoo9gJ0xGNpmgAviBB8AQdjuePrM6/FgHM
Pyakwv9ytOF+52f/O5JWEqQbtOhPJc3jBvgKpZ/dVKJkzDafb4RLT3TeIH/dYfZQgcGXuDhLv/IC
E0O9vOa2Q7fGEGDaEsCcb6demRNxVfuDuWa4gm78MHji0VaHRIoMGFqeiYFdd3GUiwMaSv/l82e6
sPHk+e//eqbCVnwqA8gfyiXYA5934MkYM4dfSZcvfKBrp4akFQAiDL537JXFtHpnaBY5/mva/8tI
BiuzCgApCn1KCukdmec/tOBx8tYHMOqantMFiTchV99+szhACrFcYeWX+7TM7vJ03BLUelmptg0j
XwB978LFrw8JtyYaSfsGDsyVxbsQeOQqKKg8RT3ulfaUwPTnoRQDfJOYcreDm5/RQ3hhZwrNlY3w
MQQVS7mKEQKGbE5hDCTKKofv/HQeDkMR0B2pkA8E0Nq/Haoe0BUz820XEB7TvKu3SzLNkQUBJ0w5
hvdXvuWPSSPwlDh/gn9tSwY2l4LYijlVLnnswBmD7ljyCuCCiBRYlWGA+fZOtqzbjHXJMIxb3Ctp
5YVQuSahJiZJsnkg5rQE9z5gjcXyjdMAzO75OPU/UlVe6aJf+DLcVTBJCYY4o6rsCe0HTKdzuCxx
EBpCGaBkzq8pYF26yypyAF0AT2jwOo68fZzoLzWjCwDzgjp4+zx8XLr+Knwg9S95l2v/uMg8TAjW
CX0svsACnfz5/A4XYp97/vu/dkLmJmORZqN/zM+oNK/f++NwJZ5fetWr4DH0EBn0Rm8+wc/Nvsmp
yR8dM9CY+J3/akmv3hnIbKC2WYgDfP40l9ZrFU96UrCmKZh/7GiLVtK3oP+je6Bjrb5ygwsxw13F
DCfJfZHmk3fMZtHDIwxGsD1AcQkITwB2AxkVJNckoC8t3ypguG07MOFbsIODl9Iu97IzsRVL5LEU
qgNLVPdO/Pmq/UcS+J8qCTYwq3BAEZoYuOf+kRK9xNO4LECwmyXKEnQv/KwDTpHKalcwkj5OCkYq
Ej7eN2nrl+E8FQA3Ead6XdKz8kI/j9FE7bgx0IMMqZTqppvzYFNNZNpNFE3QxWTFJlPZ+PL5r7+w
g8V5/f7awX0jFsUm7OB5mp7bXsMVG2Poz6994fhec6dnqCP63jLhHbjjEtaZu51y5wA3Ee/Kfvrv
pPto6VcRpNcjbB/L2pwCGJu+VRRgeeB95GNZz3nk6bSIC6nkvSuKPoZXRhKn1ru3E00jb7ELviV3
wog1d0AdXdxIjmiJTwtrN+7klrEz5uk97wb9PtUJ/gFl/MbNOx4lPsuBnPbFAXYC3RYNf3CDmkZF
Peg8cd0xaGNMZYr2LgZgMD+Gu6Cq3AjuxEDMtqW/Sfuuf5yDdARZU+sjGFeAuZZcAWLYAWU72gxK
J33wlZ+ddio6yH2XZ8BOuu6gNufJLygBFLoduhszjLo49CQCv3kQvHsEHP9nIp35u0ro8kuDfw0g
WEIALeV03MyqlBEVfXetmXLpFa9CrKq7jBmvbU7QswmVHELNVexDfOTzHXRpd67i61SaNqlJAz4F
ryYgBkVubtqsLp//7fKrGAuZ4gW6RyjOnTK9U0H1AmrKtXbppZ++CqaeX3bllKXsRPx22IJWB2kU
Y/Ir2del3G+tMka9zKEc5nInv6luoYtyGIvhWMztYRzREQJWHCa2KGGMoVucgPu+DbrYJ9dsly9E
1zVxrc44EBOmtSdMWyGzZZr9MJQYsuv0jkk+AThDbilme7t/e0+rYJ672vGlmdE1Vy4mL9IeSFs9
fn7tCzt4TWPXfZCPCQa10HfPwtyZol7+GdES/PzqF47UNX99SERR6CxDK37i+e3SqBm2rLbZqdoN
nhJXNfHn97n0FKuELQNTXaqk847e8jyg0EteUvJvWRRfxVii/KmyaY9DG2qGyfwjA90iGKsIJtj/
+ONXQURQOvpkofgMW//WG6pvRUJ2Zvo3tTCxpqkPAyDAnovKt+cdqAv8fanyX/+27KsAQmsmMdKU
5jQnD2N1F4jXXL1+fulz9vDB0bZmpleCYvKpzXgCLy6eCd3ouopdvueo7QoebAy2q3GePr/Zpe2z
SszKaXKFqlHDS6rAjAOUPe9Cf/n9+dX/v93eRw+z+oARxI3r+N10YkEGcgLP7W6xVBlQUjBi7HpJ
nmmb9zKuGUsV0MjgozCYQR6qqdTfAwE8D88PdgH3oIa2D2Q42W3vEb4LXFZJHMj9eMpVD9IZqTAm
DMns5s4m5/BaDWUFYU80RHlzJxuy3DQJTXcz5s4Q1xoZVLfK8kspgcaXQZ9u85bpbTGX6cYPJv9e
Ag+VwJ8nbwG0gbzY98BNAO2HwOSXhBB97oK92WoYvvFF4Pzu/AQd8Qn+IH9aFeQ3S5dTuCgFUwQa
IuarQAXcAP2rt31KfLBJlnKP4rDZganovHUNuFc59bM4GUmxl0Oh90gIQFnr/a03lGzHIehwFm//
VVowvioA9cPJNuVhBJNr9MTyODXesuXYOM+WkRcg9wWkG0v1p1Ew2Go70mw4Gob3vMnx59rY+pSY
JgnliEXsU6TFJjPknVcVmJleaTbgHICxGgB7a2VCN3AKMHFNdb0ZB+pHlc3m57Fi3ys5BgfDvP5W
ZDPbUwK6JXzC1KEDPQ22SgOSsZyayFhpIkfXvyDQlMLLZBzCdAIJwEltuen5UIaWWgNF0EbUG+VC
5KlqvaYJmerRmQ2m3rhRbU1wn5mmAhagh7+47osA8BgOPtUsYEFcA+gInv27KOUQcxeKAucplWCR
WxZ9WGnICWdNa14KsKM3fOLuQfKRnLkO7ZYMM5g+DeTXthYqkk9C1Mic4AXR35cE7DPRoa0+VYuz
nbtx3Fgwne/GdHwdvNkcFpBBvpGkcbbNXPZP0Naad7r1Zh0iv19+lLNYYA+pfcBthBg3SNvKTbJU
9ntB5j+8gkaA26Uz7DwTyMbls8+hgYb0NPeNj0yyWzaTSexWCGBBWt8FRtmQBdy2dizuqJ70c6tc
KDC7UgdYicz9oUUP2mZSJtABJO70Vuc1h+g6FNUAQ3L2TdG9VgsAEINukgcgDJjaWQ7OiiHaQN/1
vODLgF0yVf0N6C1ow8NPOgIHq4/8sfS/TrmtImix8CF0C9OVgIwVwwNICNXbnMLFuXRnCL91I+sj
r13qvW5yfwN8/7t02zc9j8CJ1U1y1sANjpDB6zagbDq7ys9mPyJJLzaQB4UFih4Bo4mDInC+DNg/
YJQsi/eUQ/CWRgxzoBnCKNNT0brdFmZCXTziA42196xHh+wCACSQMDR19einjbelVaNxuuRfak2H
GYyIFHxmFeBww5YFiEKmVZRmnfcAuOILgMBWxn7Wp/e21i68s8GfDYkFKxPfUsLdGxG0Wdz3os5i
UcLJ+9/qpjVvf0DXTjToFR5bbwRYMu3vKg60j+NeM2W4EO7XvP0ZY4R2bHsHyeP4XqpspzCyBgmB
XcnXLl3/nBP/VVSC88VGkRP3yNMGsDd3Du4ZtG7uCxdcgc/PlPOlPjhR1oz9GnJcbWrn4pSV2vs5
gAAEbbEBQMXPL3/pCVbZe06BgVxypzm1omSbBCyH7ZB7OXoW/F9vsTpzRyU1l7PnHkfrhS1c5rrp
hyTXKCCXHmB14gZu4y9V7Ypjhd5Xlrzl2RhqcaVpcOHiawKL1W01M79MjsLr5QPKfBDpIP6SRBMM
T/98/gbOmesHL3jNYeEqRX+LonnAXDufZIE5em/KJYSqNoMUJwRG5djQKyOoCzdbo/Fl4Tap73p4
IJdpMCj0c4LuejTmMtmkdP7SQIn088e6VDmtmkUA0IyTKjp0Vol04mLxX0FODEIh8yMrvRMklfYl
Ha+MZi481lq5ZOrsSJk7+ccUchPN9B1MqlgFzxN8ivV4bQJ5aTOcb/7Xxx4EZxp4LsnR6bu9coDT
CJz+p3aXL5+v2IWHWBOBkIcMCenR4xFN6m0l2PTbBCYvz01V2yPgmuXeR/d1//nNLujai/+gEH89
TS8B+617Nz+5np/sfNCwkf/4NCQ+yNYdVB+CsACA8Wtgu+xm4f20w74P4qnr5iu5+IUdsjaXM0tg
RReMydEG78EA6Kr/yCS47hLnepU+ql5cqU0v3WhVvLC0EnW34PRlCWSn6lGhednTdzPreLDpDh/F
13rorwkcXtomq4jaYOMnC+c41Aid49nFuUyCNA1p5rSbz1/ehTPhv3f617tDp89TgQ9ID/GgntZX
B3/Jr7yUC3X8f6Ogvy7Na3iVJg3WKi2GJ0PYrSDmJvHUC5TB/mlaSNeYxJbXAP5DpuNoU/u9KuGX
4gPQShLo+X6+PB+/ASBn/u+HOlcJqRwRsGOVm02fPyvAzI2+NlH/cPFhl7UKbPOAfJOMDjt2Jd3N
NPsJKvU//XJc+7yD/1r9JWPtooueHV0UC0o9jvx3hSnj58ty6Yev4pefqrMyBZYl4NB99jr33lHL
NaPLD/cNfvmqeZIOzJu8LnOOrl/9YuiRhTKrfxnIVhZBcWXbf/hecY/z3/+1Oh7mB33fGnuskNK6
CdjCsw1z6KN8vj4fxl9c/rxuf12+r3VVJlrAc8MOO7YAIAxUfq3O9PAimvT753e5tFCrYASrtRF2
Enw5cv/HBDgG+3+cndmOnLwWhZ/IEmCD4Zah5qqep9ygHhLMDMaMT39W/Vc5pKmS+iaKIqUAj9vb
a38L9LRJSi8vnSvz6/trW3yI8f8f0oEdIpvEMHcl2DId/D5+aa0ZHaC6hhx/lFFx75ikQdF/Is3A
SXNx31t5v778fd8utnj4LNpTecsbRyXajvXjqjrzvfvK6/WHmllBqj2EdHv5OUujeTbJnYEjb1LA
egnkD7cmMXwYHy7/8sIwm+smw4KAtew0+q43yi4gjfVuNsMtNDv8ShMtvPpchSeS0kinUEV7qzN3
pkWfmQJT6WcvPxtejo5ttIYTxA721pvcYr6l2BFM1CtT8L9c4j/RKjz9ZmMLJVWlloCqsJMTLuGH
dOSrWNU0ACEgnMDwJhABG6od7se6BkYqzVvkUDvyiItcoD+QXNkgm2U/TizRfDExMXpcod6PsUmu
oyK0nrld6qgwEmwLRrOFMr0i3cSi0Y8kj8ZjLoFedClqZ2/AxbA+kKzhT3rcjO8o/qED8AW289Tb
vFuXRux8RhPFTdmPWnauozMjfIdDIrkD3H5LMrIi9R+NXFNSf5sFhYnhrN/sFKUAHRAgKPfG0gkG
TB+rXcOaL3zRrekopOq6P3XEni9/zMJaN1fTNVXlENzm1jtNB4bLTG/BFHwCk3ILW+o1xNzXmJwL
Q32uqEtUn9jg/Mldq8UbyM9up6z8ffkTln56tgDoPQCsBjXlzpnaTdIidFUYXz/r7LlsbsxZ3ukJ
lTsU/b4PghxLrV5BCnNtL15YY+YyOdXXlCOno3YkGR3AWZqiD5wIObixlMbr5QZa6ON5+aaOeynO
jCjf5X2WvoI3hAIbOBVt0t7u9sNoRnvTMuqfnMCwLsyW/RDZsBB2Gs0uhuLBJQa5waklRUawPuTc
PMVVfuVBCy1nz7q9HCDSAQ1LwSAmueVCHZvRWcE28utyoy1sX3ObtK6O2rZRmOUxaSu/zNMCaVJ2
WxfljrL4A3foqY8095VNbKGL/vFLq+D5oEWoYO0Sejda/KkaymrToj7ajdPxF+uGa7W8C83Gz2/w
V3AzqMYxgOeqdyrrIp9jWnqSQlhlCueKCnhpPs4iQB33GrirR8tZoyhOtLLEPWS09v3lfln69fN3
/fX+CQrFiwmmZTsoAd54km45mLc/nOyzN+8qfSy6SUMdW8+lnyZydPXJgIsJrDW8y6+/0Pxzgadu
dIOWIO+xtapnQe4cEGUGGI787MfPbfZX25RZ42h2V9Y7ZlT5WpRaHjRJYvvgvl2z8lnYnuYKz95J
6ikH+Ae5jzSFx9hYWvedzR23wlYctDivKyQNmgJ4ZwEswoSyo7uffZzx/x/HMisNOR35Fgn292rM
nkIpMQ2jK6N2qWNm61bfxQZ2wj7fDWbeuUkfjWvN0aQrnORapf7C0J1LOonZcIT8pbktNF0FUWj1
66Zvkiv54fMg/SYgm2s0h7JuRUsTvs0KGxyUmxB4bWJXiCGuzLylB8zOpBl0vYPMabVrujPWj+i0
/yx4Y38BZhWukVKJ15d7eqGd5lrMkbV6Rzs921kVq9fECM1D3saZ/7Nfn03yvhiYwTKz3I1JY+GC
j+soau3rK72w9O6z5Un2RggD8DDbKRWdUqt/ZJxfWTqW2v/8yL9mN+ytS5V0Mt9pBX3U24QeQAMD
Nq5j7w1YireXm2dhHpiz+HOEb0PNnaTbtdJu3bAJf0Uifa0i+0oDLeyr5mwaNx2vzCixya5Rcf/L
HitnXY1T/Fn3LD2W0KWcrEKXEc7ZSlyJf5bOwXMVZo3qd7ttK/AhUty1tiGKpVU0fJ3Np4lNV0bX
mKDzEtAV7E9Fi+fLLbk0FGYBStsZlokzeb1r2vqmjNNHaZVXpuJCI84FmKitrkkJbNsOjlepl6P8
0QXO9Dg143M28TeUsB/yRF5RXi3EJnPBZD6wqK/tSuLeVASAFayTrlg7MQuy8V6X2TUt7sLAm2sn
NaNRrV52eIwjnyMObgcKyIHNvabwXvqM2bzvRBVrZkskitTBEAAlM4aFB+0gXpge9fCHqam53Qyw
i3BLcvAVvIPPJofNVZ8U92Z8rWh46Stmi0Ay0ihJRINW4iXYo4V9Sxz9Vtetg+rO4mIwTi+P3qXu
mK0DQDxDX8fQ62PBq3WSjyxwIGZd0TiLrtxBLT1ithQUsisbkFrrnWAwjyUQxEuqU2/Mftrlsz0d
vMFUJxSNxSKY8pbAq3QchgdTz90EytShsa9MkaUvmU11sPdssD9xum30u9oCS/Atzx4v98N/13/f
7OtzuV5K+iwj4IHvbPj1HrMxT3vXGjtrNYq+/dMBgeEro1D3RVrR1xB6kxczgXHMwCAna3Nub1rd
7FZCc1iAO6vU48Ie3YiTdA+NAv26/JYLC9Jc9RcWsFjSwxCpMgf1pNSCSIQ80lQdMjBxq946QmVD
fjYy565uzBoHXuJCH7WrFvh7oBdP1rqVk3/5Uxb6cq7+U7at1YbFyDZv5UOWi2ez7kxXjsPn5d9f
2Mbp+bl/b+P2hJrTtgy30vjN+T3q0gBbvTGGn02qufbPrkZbSygcTvLyZGaPmX7H+7efvflsSQgj
mHnDPjzc9uDI+mBnAiuDTEWmO3dEtNfSa0vtM1sV0lwvjMJI0P5d7PVxCFrlRx3j7iy50gFLHTxb
FdpKR45rssjW6ZyTSWDfnaX5viHyGunuv4vL76bsbDmwCpNoI0BHWyga6z3pKT0YsYg8g+NOx83j
UfOjniWfbd6fwSm5CECCSbe1IPXd1PVmEAN0s+aEVT873MzdQuLUKOmoo03b7GXC7Wp4rK9JHZeC
q/mVe93ENDTalmzLDjhRbBkAuYjmCAndFkLzxm1sdhyHAhQcJ6pcFO8w7/Jw/L5ETnfmmuyBkUk0
MWZSnmaoky0UIEYydwAYGXq7um3KEPQ1kN1eysLuUSusp2B3T5oPLZfzknPDemA1bAMuv83CsJ1L
mCLw9o3k3OcWm05ZRm+aTHuGknhdCrn52SNmK8dAR1tEJnoxrEBsAjcdxrBV81TIazW7C8HF3HME
l4ImSrr0cKsc/cTHL0YsF866gQZClPXDCGauY2oqFAQz8Ll3Vjq9dHrPD06SpmtUEp2yqdvXNZ9+
tlEYs5UEhHZU3sDNYIdAJgYjHfh1S+XQEhtVcLlHzlHXNxN9bkNSmCnK1OwY8yo15RYAY6j7OKD6
l399aUjNlhGkA4FjpjTcjvJDWr/D0HAN/bZEofvl31/o7rmoqUL5MqDzVrgVafsgoig/C+JgGB8P
H1pMd1pYd6vLT1pYcufSppRDKEn7lGyRiU79Euw4CC4AxtLHmF/pioUIZE7m5TB9q4aehds0hdBC
b/LHPO2Ow5Ts9U7cF0BQqHK88qylhjt32F9beAyPCxNgp3CbATXWwsV26D/N4ncEhjkzni432ULn
z2U5U2GCvQaS3rbPeq9gQLzDJaD2zpYclx+w1CfnMf3XR9DcoQ5WFHur8y1FFhgwPJCsuiu/vjAz
/luz//r1JE1aMDrw+kVrbM0Wqt6EXZkWS60/m9bUkEUCNxdnm4tIbXI78a3EOllJ9tA4QIoXln6l
C5ZaaBYogLJYWmOB5dAox+xxMIkN8p/MX8IJI/lyJyx9y2yKi0KmTsHreJc6cI97yMtyS9v32PiA
NP7KrrGQsZ0r/SINxY4AzcTgB7fPJgr+67zYMB3y95y3rm0ZqHcd1IY4/EdVkDpSzv8/shI4ncR9
LMk2C3eqPEYg7uE0cmVgLXTKnMLroNS9An1f7PL6a1I6HFQ+uJ5c+fGFSafNJnYF+gIU/jLeVRly
wCnAbZpHYqD6K3LlCQvL1D/sXarLvu0RJhgOThVOxJ80ar63vfiYSuMWXqdwwnCq28uj6/u2+qcO
KIG/OwQF0HAJm39pRN6xTnsaHfPj8s9/P8cZpf/fz22RoKgD1qH7QR5xTjLGz8u/u/TaswmepbgM
E1hB9rx3fFSRwC1QBmEtrsy57zuZ0dm05uNo6PkQqr0FiQLrQg8OGr5R8FWttavLX7DwiHlkyhIW
ohZ3UDDQOzG4K/TT5Fcp99r2+fIDFpp+Hm32lanqDq5i+wlFsSO5y69VkS/98LlP/l63R5FXVFdq
30b6VlfTo93F11JKS61yfuZfv93W4mzn6AB4J2+oeRMbuKCQgyfznxG6oUz//weEcVo7fUbjvZqs
h6yhf1hpb4Ss9k2qP/ys4Wdjs+oHS/QNTfZ4zhik2UQDFndmcPnXl1poNjQH3YlLIot6F4MTGeQN
1jfkEo1H5ljG08T1a7cUCzNs7m+XkGZwRtKqPW1wV0QeVel4mnUlGbbwEfOwsjPAEtNhirqPOhiV
kKxEejV6rJp01cOo0r3cUgtfMI8ouzDHymZhnBpypeAkY8HzJPzZVSObx5KRNkUaTAEVSPKUuw4O
t26IyiSfVfH7z17/3HZ/TQWjtidR2RILhDX5zbimEhDY7Pnyjy91wGwOG8QCGAk12PtqXPFpBQ5E
L4I8WV3+9YUVYq7W7vN6TIWFta2LQxinNS7Vf7Ywz2NGlDwD+Gzoag96oM1vNeujRjh/TSf4fajF
5oYOFPdNI9zKMCxJL1e2clq/BRBxh9LGwmdJm2xQ03Wt1OX7bR5Q3P/v334y+k4xNBKVY+UnqOMI
hGl8TcLArR2gLF+0bAp49Ob0SlC81CuzQJKmKC3r7AlfF1cnQcgu5j9L07N5AFlmUKRBxKH2IMts
4sZExqpf43xyZc1bSCCxebjYTAmpsbQp2DX7MOOC5E09WOWqOahmVQpccnqXB+7CkjGPHBlsr/u4
ztW+T0Ywd7AlT3Wzt8SVxOv3cTYAJ//f5YZZlk3V1+VuyKtol8EfcatiU4M1PcArIgGjmkUF9bSu
LHcWncorMih67uF/cxBsHlEKS6MykkW0t6OQwX6vqsbfdm6Jx1BRrXSLEi6pomm6lZ6E4gTfVxMS
2SZuAzNvyG6yC75Oay11eVTDeHIIUVHWWI7zzoHN3/BSFZMLUPu4M+kUv6ii696zKq/eMlDAI+ht
8/hoUsylkpTEywCIf2oSxeNTb8p6y6Qev17uve8XNToXZbcw+GQqgvyjF+pOktijwy/4yh2y5sqS
/H3/4ew76z+7KVEmNFjbwbTsDUHJILznoZtV4Np6KCNItxG4k69hJhk6tmo/f/JdbO6UkSpuNTDB
dLbaNGlrZpXx42BIKObgu2Y8jSNVVxpwYf3TZt+XaJFuNp3ubFPZFy+ydog/arH90HQ2bDXzUUtj
pFB58aOUM53rgweLEhgSWPY20ot+F0aZAy/MTikYcdYwu73ceP+xAf4d/CBm/3+noWI6HoWu+Hbq
UDIbfvQoIommaCssy436IAQyQNP/gKbh9XALNZx3WJZ7mulrHLW/ElbwZB/D5tJ5MGpcJVVe3T6H
LEAd92gIl5k3CcwB6uKxyl54CG4852BDXemP77cIOle5AGoWVi2sVA8DvNZZP3zaPFHg2Fuxpycw
JwTwfgWezsflllpa/GZxK6qJWWGaerHjEcqramnoAS5vzGCqW+1HPc7m5TwANpUT4L/JLq0qyI6M
GFAcXROg74eGdaXRlj5jts3B5y4a26KB6UEo3o00hEE9QPa9yq5lAL6fJXRe1AM3b1szbWFvk9Le
avHDCLsGBcPcPHqG0duVnWhpLTsPib+iP91OsyFvTb6tbP2QGrnbwjGkTAU2I/vKbrRwOULndHGr
1bTYkBE+BJx+5mW2kl7Wj8mmjVDjPlpWeuCFNsIwQ9NXAD9ZK00ouqpjHTF72KQ+s61rt8PfByf0
n5ogkPj7kBK+zdV406kIhe7Xaly+HxB0XgpUNrHVZLqAH6cz3oVDCQsXkK1wWTj8KIdC5zU0YTfU
XWdhMIRwABVTCJSx4U69dmUFWxoKs0BRUwyGB3Vub88+zlV6dFpy6GSxYvCHuDzzl54wmzLweTLD
qM3s7ZROd6Y1+jq3buKwXYXD1ZuEhQ6eV8pECN+Kwo7tbZ84twUsWbW6e778+gsdPOeKp1LJwWwc
uo0g7B9yJJJD/NX2f/br52Xgr5mYtIUK+9ammO69W2uWm/NjNrRXfn1Bu0HnOPGYwgjCtFO2tYwK
dkZCZiVZ2YkNn1IGU4ExACVXb/1cqGxrDlF8W9pC11fgpKUKflzATWiGE1Z+VZAWdxow8Y0AaoFF
R5H5pJHmqh2b6EpDL/XhuQP+aoozUSZsBaPbdIA0WYNydDSvGWItrKrzQicrrwz4Ept0q5fGShti
z4E1hN2uazjKmtXT5b5cesgswBlYiAsB26BbpgwPJTSvTKEBi8S8JQUA/lKHbczPnjSbtCpG/Qc1
YkiRpVG9TsC94Eq2bP3MkdFnOelqnZdZcqWKb2H+zuscGDFrRmzOtjakkysRhqhyGxXzck4nH4H9
tQ3j/PLfhVLnuPiv/q8VSeyaELrtJfSxAdSxAu7mlqpvEPfCGFRvi+jGQaW4y9OzZzgBp2YFg/vi
wYjDPLjcsgsfO6+DiFAbPUy4R93mg3knHQsMyXEV1nxdF90PHzGb8lC0QuqBxtuCoFK5PSr3cTGo
u6IfHBx0runkvy+r1ymfTacktkboDXVraww8NVyjFtYn7TSwY8YIRl0lsUy4qsPmBsgCYHtoXD9U
BqdwfjZE9DNNJZ2XqvUgONpRQlBCN2jqAfY6MNlTSeF3Tmj8utxjix86m3bCBmOKVT0mw8jXOiA6
KYXBcKrWSXUrs08V3ZVd68NK+bOurwHOlobJLJotcV6SYGVwIHeGezGqV92OV0LBPzlzrpEYzx31
3XyYTfIx72CAi9KGbae0swno2RMbHj0Ni/5cbrmlB8w2ZqNDXoWMqjsY+s6JDp25V/xK0LKwls+r
1viQh3ao192hGB/KSvPrkl7Z0hZe+p96Nd1RcR7hpVl7Xw+7UTtJsrncHgudOi9TA9A0zVPSdIcm
FzD1urHsLABNHBZx19x7l55w/ve/lrgoFAhSCjQLDAKn6auJY29oPmPtmpXqf8qSb8bMvLon1OUU
mqTsDllaebYtbmvafJYaTOJzuDVntceS+MgGmFQDYMqdHpZFCGoyVOigurwHmUDX7XVv9p6uG17W
sLspygNcTcHlpL+yd/2X4//uHc9j5q9G4EBG2YCw9gcjFcNrVzumP6WwA2xypPQAyupW5sBSULjy
clXB0fB9KkGVDROLYZnKxu7UZ9X0GKLyf3JLAU9yiBmzZ6S/1BA4HMbb8C6D9xxrbOfx8sD4dswZ
/yQIkyFP+mmg4c5QENJF+ga3FjA2nK6cW7+dLPj52YYAXFwcWxK+GM4kgsiQd5b8IY97nhMEtRgY
UuRcdjaymk5WuLFmeZZ2ipIrdy1L735usr86k0FSN9S2Zu+qCvrsMf7iTaFfGSnfm+GgYWYjxTYa
3cyA59vpAMx7nBDjBDtA6lNokP0p4e91y+TBlKbyi8jCZUAawiCxZvB3JGG8LkMj3KQM+uTJGjT/
8lj4dgrjnWa7TdwVel2fOyum3EO2cjdW43skxpMqDOvKM5bG22x3yZsz4LqifNfVKBfJKpQeaSp/
abTqSs7221QjPmK2tYAn2uidjO2dLabHuk9RX9pXp1bEqyjqTlEX996IlTs10s/LrbYEz52TUFrD
rOHxjicOVA9XsQN/zQw9FJmvkEvBsM3pHpusPSZ2fwNvkm2WDreINLMrI+n7Bv0nqWK1ciQ1Fdau
UpYJU9DKWWUJBVNOH6712bfBv0HnwBRHYc2JChT06HpxoIN9n0/2LyJJ0Dj2r1yvfnSaxnNmi0VD
9RJgZghbpkbhXn9Qjzw1wUGv9wgnfwQgwUNm+5RN+KiNJS7KHZWFLmGj/AK0l/uVTuPnOCy6owXP
iSspNV37Lyz4Z0vA82arSFJrXM/bPtrX0wAfy9Ypi3FdWRY1PRTXihbS3rx7yds2d1zY9MJgEUeA
4pWOvbpFIUV3jArc2qGLk/tSGOa6RJ5nC4qZ9jy1pvYnRh88Vk6VPZdRDTt4rAZG4Zq6cJ6JmY72
WrVaelfYTuPB6z49lZzlyhVR+TYYXLUBzlZsDaYp7CbDR8LeTaM8VF0RdKXjx8OvPGdeVE07NiVb
vekDSgGBtA3UQD4pDsdPq/SL7vcQ1RjvO+noHsURWuIKqJH0aFd4nOERXEwXkFIUtnQj59Oh1E/b
Vy5BTB/iNc9YMNm6XxrquaqTcR2l7CGqys+0SNwk/+gSBkrbTZhsw+7NmMCd42iiJN2b9p/UzDda
ZvoWheKq1gPRR65pfMK8KLDO2Htl126c8PVoy60zIPJH4nRCQpCuEmXfGP2bRsm+M3Rv4mIrIyfg
Qj41dFxzMLksnHZBwtjxBH54pHcBtH2ENceDzWFoqrkcaI3hNcmqI+FiFef2SgmoPIu+egBTfZWm
I4L1Ml91KSqpQxiIvsFoc2eOcMBos+lzKukdn3oEKz1sj80dj7NbpzbuFWuTVTypoJiGVds9O3rp
kxb+oTHwm3UH0wwtWbPiXUOmLCtqV0cNFyen0rirm8IFKtFVFdwO4UdaDseUvUfIrGnIgtJqMxh7
A6elVOyKjAQTPckRcNzhtoXvq7TeNKd209E618QDWw/s6AnKfWGvh9oBOwq3AJnmprhpy85NlOLy
W/h9+lAO3A+FA53MdKh5vZGdESR55DOwr0srXFWg43d264k+XseIagZUAsi2WKc8JoEcd5L+iakm
3PC5rt6r5FDBhlUJCHr2RXljpCee6cfxo4Xj58vQw8RAc2OYtrtsZxz1TUWfRxD98MouSsmJ18Eq
VP/S++SPLtt9OD2W8HANiYfqTt+EM3G2A0VXS9ciDkgdaPQF929w0gufZXwyk6AKN/WNKNZ6dRic
XUe86tEqNvl9nOxl5cPIAD+Pz9MNl29ZfRoSnwuvIg8KeusalXuuVN70QEQwFHdwwAV1CNIGr6xP
heHV/V0pXVzBCqYFLQI5uLBvJ6Bwm2f+wh2ywUSJi9RPuL1ia5i8PENAGDFx4pb09dcWfwrzRtzG
5cZ2ngGYwKUhw8kP1TOml7GX8Q+JhletGX4pEyMjS2JEC8OWxjDmhlP6Ks13BbmLU+mNZ+hSASiB
woyEzbPl6sWz1j+I6Rje6FbtToUeqDQJQKZbg3pbvDVwlgJvV/8EQHXQzA3NOdxcS68ueYBJ1Eyw
tEVyD1Ux9zx2cUgEvdEfnQDLCWvRTK5mnwrtth22dfSgFYeJrRxeeZnxGNKTIW/i/oHnm7a8gXdb
kFceyd0mO6naLxsEdOssfx2yQwknXRnfTVOQDwYqx92E3GA8icFzHBf83zFea2Q1bZgDd2q3Bt4Y
p+UxUPct2Mblwen9bFfoq0RbJXW7JsNH1611fORXUvn0wWSIsDbau5g2Ug+K96H0o8SDiRt7l39C
LInSB/0IbuT4FId/4d3SYTUqNye3qt1p1mtETq0W2Nbd0Lq58rpnYcNn9CDbg4J3R7SCCNhutsR6
scRKj2FKy+5hYxyy49RBYDMdZbspJ9y/SoAob6Mp6KqdlvsmrBxQGI4CVNeEI0heQxDlocKueKS4
/wFZO4HErsjA4cEdc3waMi+hkWurwxnT01nBRMBaNvyUBDzv0VcBbb2YIFk6vlTJr9q6C3vpQ063
QxrFIwBAm1Z6U2nG1tboRqBWX4PNdAHH8THfj/lvIh/LCgXRzFXhfQawxWT81vKjaL+0ATpUESPq
oJ6T4yTfiRtCk13GX6o+W6cQKw1Qi4vffam5vS39zngb6KbAHWJuvNBQBX1KXU3CsTsaoVpTvt3f
mtMIXPKTKg1Pn96yuPbt6ljA6yXTn7j9rBhzu6IGAvu+V7kfsmdZPMf1VsF/27S8pB48szxJuPHV
XbhH1Ik3A9Z1vGESNYooUAWIHvJcNP85t5GMrkM+sgjUoS8u9lCLeVqjvIpvUPzngpXkRVLzzfix
BTJZEXtTIsMV4sUZOYQmxp4GnwKQqUUPB2nlW+097w65lgZpi/unPvZDzQNE2hOm8srhptAyf8Qs
dMi7JaHECcUqLNZUYZjmqxoeyWcXYzO5z0Zo+rNN7Nh+5URBU8G3QxRBEQedNbpt17hs0I66Opfg
0HsUHXi2uh0EmIgx0zyBa1drzDw4SBXAXcZmtJssdPM0SldD/X/jPDBw2kej9Bh/AAjak7W2zxpj
raLuTlmWVw+o4u1xn9X1xxLbnpFrvmM2njJxDM1r6srE2MC/we3G7sESTX+2WL7PwhE59D98LGFa
1fkFSPZpi7k8ehQAQmgnPBC01laL62BwjgX+u9ReJ63ejhjCGSu9UvsFiD8G/Z/YfhVZtNZM3CF0
97S7M52PBJfq4G7ANKAPWvKketsVXRQoaJVLqC1CzoOG32nYmiLtEGr5gZbFnuYoRLfAjwZs+Q+I
TIBEtG7bPGfF1sSttbS752kgdyELM2+obrLi4MgEtWRvDfIHMr9NECchekCdmTfAe1oPPan7of3M
HQ6l68i8VA/OVvbMtF1o2zR3GowtSxBc2fBqfYsSBtmzlPeJGh+0pGrPdtXCVdzAJSixDxkPg6lp
1yE8vnD2u+MGelmyY16gvCrNqzsne9NE7Auduq38YxJjTyNsRkXlRekxDp8h7/LL8ETiWzNMXSO9
pXh+JZsbMEhhw217oDOuOtS1p1V3MsLsTVriDm3t992LA6bTJDG/6j5QBvgZEDuNnfpKm+q1VdIH
LRq4cpjTGM4q6hEuaEPAtd9lET2lWroZuB3kZxvCTv1R+WssTGgrB3IKB8vDBd++MvXAQP2OIsVJ
VcUR/PgP2o3btKANIhsedPlwJGHnk6S5N5tmBcUEUNkU7mDdGqqYddKUN2nWb4jKVhaF+EfPU/es
gu8bCGN4sdFMrGNtvOlqrL+C5reNBc8eMCk/wSmnQWZPb7AIBwu/sP5EJmiGExACsFNC3+nZVKwq
i39quRLrQSMm7N0Jc7Gfaq49je1pYjoO4YiH0wc+1B+hg/UCULUYowfhljkEmpo+Eg0hQBZ6fKpc
wG5cQuAxiTDTS+CY4jnRKFDmlawjo8EtMVv3kXyoLAJdJYKEs799M94lE0Eo253YBCReZyMsS/Vw
QN6qu4X458tyJGZ7WEV+XMQ+rnx0hOah48Hpeps1oTdhaS1xwRYkYYG9iuQkSGvsYqkE9L6VVr8i
g/rDsNmkJny8caDbxEyUXpo3R0orbVtq5PfQR3CMT0fgsmIz9LQorfYCn+Frpcmgmm2o38AUWtML
nGzbc7kjbQM4YmLWZdpKSefOYdVT2k8HXlqvAsHmJHni90W/adPkUxPTOs/NB8suH23V7c0Rl745
DsOjAkvnjIF2WYL9u8iKzCtpd+9UOod5QtitqcXpEdPluQS6N6jqfNiVOv0tIjDxpRDNk5RR6yPb
1vrkfO8fWVn4mnfUcOHPqQFd33E3HbpPqkenYYC+akx7REESWXVz0OBs2YnGdzJ8pZ3kOBIkbYoF
GAbCub5NGCKckQ8C10Pmoc6jGyRvNpRa2L7yei/Gjq1GtLUf8eHdGTUPx6iv0J6CBItwXU++crL9
UDSnPG19nlhrE5bUVOCmh+YoP6pxsPbaulnFfe3lRVduxYDFgtd3I9Y8iH5XrZkBmz9shjYjmygf
iM9BIYLfveNNemY81Ja8BxrlWFriN+pdV3VVBVOJ3cCSZ0NqVWHPmpId5QJLA7JRgdOfI6Ow2qZ1
XHvNVFV+LDEOpzqp3CG0QIVBHkNPWxxKbQckZrUeUbBh8vFTtGKdCXXbTPKZMtuF94Ybo7jDS7Xi
nspwZbThHzA0NnFqI6JuxnbjkE4cTL0SoIePZraRZoq8LHxgtmzK+YuJ+byRpLEPcpDVujYgrVAy
j/bJUOHQqCxcPgIQyuWdY9OmDdopFnuS2WxX2Q5exizFm6BO9Jj2Gn2qbYLIBbYJke5Cr2CtVMZY
4coozTyTCWAWSGEdcaOpGrescyzihSAfw+BUn4SMqKlBNvZkKg3mW33SIgrIOl8Qs38fFXSloRkb
HqpiYImA8txjXBvaps6a4e1/nJ1Zc5y6FoV/EVUaAIlX6KYnz3ZsJy+UfZKAGMUgEPz6u/o+nctN
u6vymnOq2w1CbO291reyzivv8aJfHmRQzbsOgQN3zKTNXRtI8VxC0fdkC5tUHyAz6BwnNosJaqN9
9vZ1H+rP7Uq+nmVapLFy39XklLFluBkCld9yiFWv9O3+3Fbja2Sb57iDm0uJtQ5c1yjek/xzQtHh
GmyUkInnE92A5Xflyy70tNaTygVDkABvK6SBDjzU7E6jUzNeRfT+N5jgDy2ZNaatWgYI3DUk6O4u
2am9fW6Ow/2E82S+QSs2QuBUxOL5xo+xUI/tPdnXO7P3t/726xt16detOlCeKj2MJtz2FGQfI/8Y
WhXKa0leF1p168noaMsakG3TnuqgxVkRSk6aQ/1uk6d2JIgAwfvu6x9xYbWtp58eI24DUgE5eTnZ
2tR/8Jrg8PVHX7g+azWqN5ZoAiJG4+Qs7Wlun1Lanob2ysT/wgVaK1HT8xRpcCCITgN5r9PyUKBZ
MdrqHoXuQ9mL569/w3/tDH9YY/8nbarsMAOkUZ4qgNH3hSj5Z92MLrJsBY+FnQBUZZ7YQhi8gMoy
In5or4GYm8LS6cRLSXTwkaqGtWEJwD/kIjYPeMTwyqqjERSKa+mzFy6HWLX866JN1Jx6cLF5OG2m
nzBzR6IeNggBD13nmvLgwh1dg1CJkZWjJZIDhLPcowDJw0UPD9rXV+bkFxbjGoec2Qruhkb2pwIq
XAQvnvsCtLgyOr2w8wWrUfKZoyPT2fandJoRP9LiKFl0N4zoZwo4vEarEhG9CaYL3t/tfmvBFwpj
o5VZ8GvKDn0Cjt/yY5hI9PXKvHAv1pqvGZCI0vc6c0xEsG2TtEUeCSQgCMe+sjP8eYrE5Xmp/Wts
lssa8owB6n/V9OwEN3eJTlGd+9+EXze/hbDF7u9+yWoftY5IHaEyfaqtB4AodZ6Vw49NW8Z/9/nn
K/ivH1J0GQqPEltFZ+2umYcoIW+FuGayurBm17KtgfkE+NumQXSHhzaTGL/3priiN7p0j1dPtegW
gUxXvGEg33gWSXrT6izGtOHKUPfSHV7N8LoZRuEZTIBjX8wmkks7or0dPPS0eR7Z1cjLS9+yGuQp
2Vd4qKfmhHnNCayaQz/Ln8yzH7Tynv7qDq/ByUnSI0suEMtJy5+ONOHcazzL15CUF+6CWG0cBe81
AZa3PlmU6xWq/XCo7bdGJFduw1nR/IdXzFqI4rR65rLhiM1M7rQbxCPi6YR4CYJ5M+BQXpsr33Ph
HbGWpbTVWFc+XjynpfyRpPxQF7dzi1JpfrRdeeWd/2flBMNZ7n8fttn64yhpIY+Jr19GYG9CPH/e
LW1T/itwSPG2kKC7BwYrQO5d0G5NjhBDBIgH0VQyeyTLQOLWbcwDEYWgGIOhk4v0Pv8R0HOcpdB5
eHM4+ctJpb/aeoSEu6zuJwQxdP1LsNitAyldpsXNgNDAr9fmheW/lrvMOVdJS7D7OI7d1tS5KVzz
nHvOD+a0H3/3Feet6d8bXO7ChtQHy6k1XSRVBxlNz+5bIfbI4rvGifuzBQ13drUZJbYAk8nCTaom
85YKH8Md0X/MjfosIDNo8+GFFvU9HdJdRoh7ZQe89GystijplS5NWl8cm9z7yBGBVGNCVmmdbwZe
3WDy+Vlp/0pJeWEn91cbVUtkCqkq/OKABX0j4jzpHf5yur/G2hYU6MZE5Qafje6OO6fvQ+adgJm+
hmW+cKHWZFtYxgliozp2bMltWz1kPoVafjvA6oNww82o7ZWy48JF8s7f/6+1li86GZB+dm4mebdu
7R7nxPn59TK+sD+tzT5FrtGH1sj2WvKWHcbZqQ+kSZM3H/yquBf1AqWbZs9ff9mFatBbPfmSlUue
pA1Ui40kz9C71s45g9IfI+XR6dAROT9j0N0v6JxPcJqhYd9duYR/VsCBur8qSAbhJZmHnuMRPfnH
RYn8vTK52KqsqCOHVnrDRDsDNEO12gsAto/1OJexyc/QLih/t9yb7W5ALSBDw0t+cpETAItxirZ8
trQDxOmBPCF4ovkAYdCFdNL7KzoB42typ0sMJLkForE1AxG4/NkPM2JZ7/v5yhK4sLrc87//a3Xx
JIPiM8Mg0quS8chGGA6cgP2V4Rh//WoHY7AMVNQG/rFkbtxj3Jiwt8J94ji4B+hKZDS9cocvVAzu
atcq+7ynvEARS9sJU/bGg0chmP2DgRRw//X6vfBa8VZXqlmSrnZr7MaTequgFGHSQ8K6QQf12o5y
6RtWV4smQ41zr7+cPNaiuygVwujdZ7wFUDHIv3wBr0nHnk1KR7Q9OSo3oZu2zNHf85IhXjyDERsl
9MrefunHrPb2VPOqGdKJHAuabhCTeghyBZ824Osev6InvqAf496qTqxxmh/60dBjXY1PQ1O/MKg9
Z586e2NF/sTViAZto4e4HEcTB4qzB74IuWlG1V15XV5aeOfd7l/Pj1MM6O6DSoI8oeSngMrL062D
tjGJv151F7boNeZ4Qve0cdJUHCmoG3X34uPTOXKMFeYQ+XjNZnHpV6xqyBJNb1TxGTkxjbhZb8+y
OrxK3rj04ecV8q9LtCyi0AYC2aMqqmYTqGrYerortsKR1/aZS1+xWmxNOiNTPPPssdTfkwUiZwca
ovRaaNF/Iw7/cF5wV+ssYVMJGRadT45KK/88IKrfFJPLR8W9gGz6WrafzRTYOWyNdaF24TkIpAsG
WiD1w2N73xSC/SoYdbdQltE3afoxD9VCkiuchQu/f03j7TruWa0r95hiNImxV/mGMcrO2mtouUuf
v6pBagWO8NTW87Fw+RsbAF4kqr7lgr5+vcovbBZreC5escYhZMxPtb6vc7ab8WJAab2VSbr9+hsu
VGtrfi7mwT305b461aw9kXaO0QRJQjtCFrG0QAy6OfKH+XLl2/5ssWN8jdNdBpMkGsCZ4zTlh2kS
27r1dp73gZcUcrhval7dlxL7+iiiYoG0CXN3y14zCzYBQpSnNmz5D4ewK5vUpcu7enVBsSEZpMP2
mNOxB3RZDfuW+nybnofphXSzv1yGqxfYwkjuZDNdgLZUuw7PHzOI7XauUcou7IX/tdv/ayMpFZSP
EPzzozc+O/4v35ORnn8UCw0bdc2IcGmlr3YSQCRaXU6YOU75YOuoKdIaJH7mTpFjG3llefzxS4Ci
W90PMUq1BCgoDnR+RiMxXMpD5vxNZwafvboHE/j0i0fn5CDsc0AgzWl/Kvr59UP0xxuAz15VWSm6
q4UzpA4g0b/T0YRu+dl5eVQFyGsU7C8vzuoOoMZqhOjOfNT+vaxoWBX9DQLSn7/+CedL/H9bOX7C
aisPypZMgQtS4pKwHcm9OKXXbBV/vqtybdIfCGka78zfHPv6VqopjSRlj2OJN/XXf/sf9zDMjle7
cEHVgmx2AdN3d9PrNOR1C6tlFwbERm7lbDrMqr/+pj/faLnWk5cNHT0O38QhQ8a6k0NPOeE2Lxaj
ZLBbchV9/TV/vhlyrShHjLziGsf0gyb13VxlJ5nXV9pif9zycK3ON+lfe4WaBhg2GZMHhO2xKGf5
S94jMcvh6QFy7ytfcumOr57jPOFSw8GQHBJlw6JQENTIEDHcf3l5Vo+yct2SZP6ZbM7ZUzV0R4/8
VVg0Ls/qSRaF9RvkxQGPnfo/Ws8g5xCdyahrUP/93b1dPcZuO4m8RSrDsUePJyYmh2CTlN2VN82l
27t6jKmpOIjMkP+5xtl5eAaM+9CU0LSRv8N+yfUsaSirIllccrb1Q3PXfQTFsCnYHRbS19fnwsO8
niblSnlerUEGHrr8LuPdP0U53NOK30Jjgdii6a3g19ofFy7Weq7kpXjyZtQAB239I3Pm3VSlT6MN
Hr3+2jHlwpOwRgq4ZDmjjgHWrRaIoM5wJmhlJe7L1xfrwkYhV0+zDkCmc+exOsqJjdvBT9S29ZCV
8fWnX7o+q8cYNUVTuoOBypmkSGBpEBEWp77/c5aW3uQe+ztytlxX6Y6uJ1N2CR4Jp4UUtpiX7s13
lQdXIg6OdKyhgP27X7TaOapqLgM+AvjltYcWw6zuLR8hZfSuTY3/2Mujco1RWvJOovrq0uP7+/3B
2d7fqid35+5OU5hEKKYjPDFRE56S6KcXIiMhhEZ8l0V+xDcqtOEY9pt+gxHAcXltDhih3qD3pkMd
PTsbCEvDn19fhD/3z/FXrrYgLTG3GHUCbm5WBMd8BpYFxJw2jcGTH48JId5WZ3NOQ+p48CD4U9t1
IaDg/pXXw6V1tdqkmmXM0EnFVSrzG1l/+vTBsiEUc3/l/XDhLb1WFsmpbyeDrLljZdr9pJF1wUzx
gPo79kxyWwzQz399JS990arwCKbC9Sbm5MfUCNKHCfCBB5rUCFniSjJIyZjagSAs3r7+ugtP+3pG
1M4JAQAaOKXGTA9NYI5jVtsrz/qFz14rmJy016boxvQ4eekTgdDTFtPj13/2hR19Tf1KfBRNeS7U
ESiHIa6JX0ZpZUJRpSYeKBwfXNooB1A5/vr7Luy5a8WSprCqqQ7L2wRim6vvNEPoO5xmX3/6hbgQ
oDz+t4IyQzAxkIUUYHxy62dtVBrxi6Y9rAq1C/RULmLRe+TMp4FkD8rTUlYf1uU/6w5Oiirp3r/+
Qy7dsdVehvN6obPRVccW+ZS9So4jd678xkvrmv3vT7RUzSqDigyLYQzToQr1xODugYBn8aCoDvZf
/4JLN2q1Dy0B6KQlKxXSKcnR2OmRqP6XPy5XPv4CVEuux+UY4BBGO4mF18HvUf7IS3Yj4RrIYSdJ
ePGjGl6YA8/S2eE/G5iLzMm/mmZ14cetZ+m+6tE4RMD5cWpmTEG/s9I7FOm1bvWFm7+eoAvEqvaF
R9Wxq+dftIWXCCm3X9+VC7vz/83NSSnlMOfFERkQMoblM4vQGmf3WZ/xQ7Ak/Moio/zPfWqKV+P/
rjNBYaXpvQXTCccLvge9nZ/INKmnkk3+AvBfUf0jqJ924LG4oO3JspMHFiB1LoIKWpvYQTSn2rvd
0H4D+bJb0KfPlw3HpP6xTLkHzRbPvZs+ZaBBmkLfSCspEn1QWsBSlYr+WXW9D5qiENU/FSAoW1ti
zhAuqc/2thmTXZaz5bOC1vm+qiXeIz1VgH0FOoNdJViaDW8TGGOCCVx1+Pj468B1vq1qln6beAqN
rzu2MYOeMW57HxbXOht2/dCMkZCM7HxI8MPA5l28dEz+FGD7bfFqrjez50xjyEWibvq+XE6BmCdI
jqcUTpO545E2Ezsw1xtfFl1Vu6KGsWcxNSbuifSOSvL6ny7T1U3aLeTHmDb+0fCpe2xzU34krp+e
AissLK9BRXdCIp9VKg3AYDAiXDjPzbbW1UQj0TbtlmcJpG806BNYJ+skj3jip7A9mtTcdrLVD74v
sEDaYQp+uSNldzJzfjet06LIxVfA+o/SZTDuHciCXrTocQzndsEwTfrCfwOYiP9jJLVjlLDSPsiF
jb+gcZRHUwbzoeMtj01mwaIc0qzbQc+dHVzXy+4KnU7gYQJVExWeB5g0hHTVYyJkETGn95+UbYbH
gtf6h+s1dZzQVLzbyQzlRpC82Ii2rvY5sHmfgczEAIeYi5IcVkYYiWmBeMZi8MiW+JpFeAiqNnQm
XT0yvx4jPXj1xp+KGvL+Luvxj7PGS56M8BnMyWK+OUgM+NagZN10fC4PWKa9CRV86DA0Iul823ft
/DjUefUA90j2UxU+wXA5gBqPJQ26aUMGAK07qAyiYSzqdzWDgZlCpllETk39e1omFm6Vpj9Kpyjv
MAYZ/DAzNVaMyBRuegWdU8gx9dFhNcHfE5VDYz76fmx2SMeFJZf64BmE5dzn9w0Yuy8zbN6Y2E1t
AW8crimi9yb4TuUk+ihgpYuMjm66TYKzqWrGKC6DQyqp+DaBKWzeWpzN0NCR7gDzSiH2iOEwLwuQ
iZ/awlrppUP3q5vIVId1h8sWBo2XYpbccPhceKkRk5KO+G9kBOgggWMpNc10yoB2eqmgcr+BxL57
yP3A78/Ik07FaIfoj0GL87u0GMxvCA+JCil2/xj5Pu7RdZi3RbpM8swABocNLq1/qHQa93lNv+d9
Xd8PsMfvC6f0Hme4ch46gGbugTwge95ZvkXkNj/ovmziDM/VpoZwYeMW3NuPDUYH7lnPoqqMHApH
jQhmh8GnpOO8Gf3av7OjtxsniITiBHiWO0XG7qcs6mljqZc8axeysx6Rs1uMSBYk5XryO+qIJvZ6
YHkr1s4wykr45ky2CYZxI5FjHxi3OdJmcEYI44Nhl/AR3nEfYrwo6+0YbPg4BbckMHo7EvrcQn8c
lgmyMKQSUyyratoAEewK+PUg9YWdWDtbkk9mK1V/Z5Uyv2DG8PYp07/b4Nz5nvtq2idwcGydM5yt
te60nwSik0Kcw+RjZiS7q6jj/m4hw9kh0gsW3I61Jpp7MdxMJtW/AsTbvsqZm5Ob5dVJCb3shNfm
W1ROLfwwc3Esm1bf1GSit7XmKAfnkkQamWFpCMIiu6+TQscOjp97z/flE3dn8uJ6nOzdvILDctCw
hDlJg7ZVYpwYdlAIMtLMFTHEXPDuE0yIM7idQsnP7VLO3JMCPXlrkGXL4DoToKvbqUNLZ8b2/52q
knwLrC1uM8Xg15Jj8kaxVG+zzLDjlMJuredZHpcWNb5JWmcjzZzGQ0r0tqqy4k47dRu1MLFucYfV
u5Y5Oc4+B7PRN+3N4qWwQBeg60aD7NRmNkCfwB1T3qQAO98aTrD3kITyx5EF894vMqQo+xm8lVos
Bwe+6Y2hoH7MKW8+8J0IqNB9UNzW2FF/BJlTPHpuKrBsZoy1OtrmL27Z++A2gA4Umbx1jrJuzXOT
0/aQiS6Nq4QUseenMJK7ffCajm711GLbeDznDCDZqw9i4Vvndmbwy6h+cuDDzTAOL4UY3sZsgQfI
KpNH1BX9P7NgzpF6uXwbqxRpnSZP36aphD7EgyfIpja/hXEuOdFCNPsJo6y9Jcv4LSin6i4dMh8e
8qb9lXCt7pjbqO9opBZHZ5wYXqMp3c0ocg7llPEwmei4datZ7cGnALShday5zaa82kmHeD84ZF9D
7OjZtqGnSXI7IEP4BwowvZNT7oBqkybiV45RyV7xJYiqkuZ3tqi7LNTabx6pHQI4eyEkp7pJXwnI
js6+Kwf5ZK22J+T0ej+MOy6vUwXjFlUWtqrMh28eubTLRpFsmjaqFTgKsjJ/F8NCzzjjKWbckm1Q
V/22QGY5dEOOdzAOz3ZJ5sDf6FiXxAGy1TaTZD/zEc4puJQwSJBBe/SX3vkn6fCqm8S8TEhAVUWU
+6aCx17pjV/DNJ45DcKgMo0tXzfw1S6wbi1Ow+MagSbHokl1nOo6e3ORuXesYEg8ZPWUb+bebWNP
sG6HoBgaSVa1cd6A8aBRytwvENfFcoKGDyKx5hZp69bEWe8VD8pD5JjEHn2cB7gpTda1W7z8FoA7
+IjyoIXUfIGzZoTsNUvozYwX1XZSPaAKboMeeWJof0K6Mt6xqCTme9o72B25P0XnkuTJphh9JyaA
2dF2QYciwm8eXKC5NpgMDtsiK/LfjZNAXkuz7sSAOgxt52vkrDo8Qr4QTUIpK3UHZ1rA8PhNPfun
Uv2yk7m2O7/X/n7OWv/eJb3BpZP9vhs6cUhnt8QGk477xkeswaYTI/1p0qK/r0iJp5NNLtgD/QwZ
GHT07603nPcFryi3PfooBCwDpOxmxBcxSo4cNu2sKrfWdo0b43DWb2ammi0jM6zzCd49leVeEzZe
Zk96VsD9gukNm/bgTfp9dAuELybYvrKw8Br+0M+oMz3g2U20wB/FQ9U2y08YctK7KgOQUwy6lCHy
KfFu7WVut2Wp1B1URIXGmJhWOxRZXXVO0IW4aHDmKThpUCccg/NqmTAA01vgHvpCAhpSp03EcFyu
Nkhj4zZOFLoBsdaoq8KlMVkKNlTFoqQQxY7bUd0BDh4g/4okP9FZazaigDusYtw8okNM9vLccmkW
oodQ85ndNziw3HI3LbaLyEfMyweK+0cXWEMdvyB3CsvGjQj2/fc6n+QzJV1wrFnZvaQ5qI+4Cnm2
K2ahNqgoW3hrCnEyGFvVG5TK4pUwZ2m2uh7V+3nGQTa+B79JUOjhMEPAfi/LRf9yDanRYqSa/hrM
6N/Nydicfz9AvpTnKNK73KVt6Pa9hzdpFiAeUyzNzpuRYdWODt9yt0ZKAMnqkwjmbIPsI3gxK7hS
UQ3jpBykdIBVWjX3vm9tE+V0QmXUgxhe4eMW/ktXQ3FTIl884Km7aVJKgTXoUzwPEtgj2Rv3W5pN
rDgROiIDcSmNuyGcVfdWcmfXdDhMZIjLAPljFvkWbFP329BR9B7MMYONZw8yaPDuVKkuQsBvlsfU
avFetr6NCBV818EIFemmVk+iHZoTCTL73cOpqUE/Bkb81lUWrNcF7kZl5+UnaiNonQnOAz9cCLa/
WyfP/ZDjPXzvlAhKJQOdn6p+qndwaLOnyVXkmFVeDpqFn8z4izJUz66C7b+XhXPrATh3x0eJ29TZ
s8l/J3jf3DnUAQQjKPqdY1zMffHMcbjaRbrBmGd4anunuRXluLxhMbjbFM8JHJcY1iNOaT7ioOVv
UFXXEVLP+xixgnbb48x2Y2yfbFw7i9dpNPNDKQvygNnReCiDKd10RqGXURcNqCETO8L3kcJBWZWb
igRp1OFAEQUN06A8l3NcLQR4DBH47j7FVv+tm8oUMJuleipSN9gw684n+K7NFttvFkMQAiACxiSv
SlfshMWenArfBO9dV4CF7vnBBvVFewzcvHsEn2raNaOfHPOgcTfQZpuohMH3APFh+l1kTv8MWjOD
/Ijzao+opCXqNbW7wOvop8h0SqDoY4MADKTpoHOvpxNnbLxHPeQHITBekBq4M7gTZMJhtPR5C7tX
58iQwO2Sb2xW+EUEIdIIhk1XQWVS0htYq0iLllxF7+V0rhjx/Lx6FhAip51AYK15+mmGM2rDmLl5
1VKlgGrlACrwzAoDbMKc3VjSNffK5vUeplHwAzqKfs82GZU8M/3PJ1w6ttkOiNpsB8SZnTfEpkNU
twrKO8rNZw4j1KtvmEbNJmH4CmuqOgAmz+babYeD2U/YOeyTW9VlvutFtbQobRr+ivW3vFrhNfBC
B52FgR4bcYszt0mi1oFQsRudLJR11h1s4BnsvpMGvgX/IzMDUATIQULmhxbzoa3TCRtAFTg3Pch1
m1kCHBIgWPmt0jUDuKHtUJi45By7Dg9UhNdT8zGWFOIObOmABCX6xITvbXO8Znq4js3yULoLfSgJ
vHegJInYMMh9xazGe5urc7wWr5st3qrLR9KY/FYMubtH7oN7TwCb/Oixe2L8YsxdicQaHZlkauIg
6zIfiKwF9QVscTjDVpRDR8XSnKLsI8ihLIxwPrkqbBNPjsoO6FvgvQx0FeayosY9ikxglx9+KaHV
GmkHqmTQL0U0ouNCoHgbuzZkfnNncayIpkWWhzFtPXCvdHGceEZ2Y5NXe1248wemRDLEga1i4czh
R3ZFrmM5lsDx1P38D7cctC3baHFKO1puPfgCN3aRbdwZGuw4NoE4E/38nliUQdgnyx6Ir5bdlAMW
lqJoUyOV2Ph7ki6QdAGH19+jbG0i6MzZRqChEJlMFA81UAIZDiWZwyLeJ/wDAU4wIvrYkodz7mju
ivZQOpifhTkpspsyKcc9LVS5LwkzT3wGLhUZqMkLfGwF+guuX28J+APSZs1OVH0e80nQjQgY37EA
mD6oj6v+kGXdiNdTAX0qy1soE9tRxYBTdA+sbsATUqV6zb3KPWmQ/PZNmprXADJJ4KGxSzczWlDD
OIBeMU3zURNbQlnguWqDA6K6STVDxoTN2k2VD2C98UH/DgRTaThmiYoLk3CMbJCJEtk0KdAjGFOL
4nbmt26vyKPVI79TBrtilJVz+92DP/URlnEAV8ohq6JOjeWtLs24qRQLtggeAOIML8ejGur00CmE
DCg5umAoQLNsgqD5NOYc1FyBh/bSJlCvqmZyv4lc1GgKeNhD+yaNsir3QGsxyy8XJDwnIrrqbirp
pHuUVywOjFPs8XTbjbb9eFIFN29ZofznGsgN1Eg5FxsMtMHuGERzUoPN7vJe+BFmt+LZgzb9gP6U
fPNnr73zizQ9UgOkk09F88NJJ/q2eMLf22rE148tgDcdAN0hum9LbOpzBZyRDAQjb4QrNpnTV5hw
zFE7efUtA/DhpZtc/bkIZg9itMUejADMV6EaOxmkuz15JbrhJdBDh7qdgY3LgUkbTUNvoLN377oa
vhQ+mOyewpF7YiAsbLugLe/kZFE3IMeq/IFHOrlDvmG3qXwCJgyYCziQB6I4VdDj4vkp+zhJM70t
AmP3AseeeNSoGoEn+OWfLewOOod3aW35zi2EuymZar8DDFLGTtf0gNmdcTud08bFlCsc26U55vlc
3nNI+YGEUebTCTLzWHYCKn1fzvuMJCjGltlF9wQKzgGup4Y8gfUr73mJXnZHZ9GHqMyzGJFJ4hVy
rWo/i9l/ak3tRdVUuUBBkaEGxcKCHgJckEmeGxyufqusrp4cNPwfcOjOIozO9KuwRO3RpGTRVOF0
V6ADFyfj0O+qNkeACwlc7+iqrjiToHRycstmPMw4qRaRGpf21k9pvhOtr/bMK3DhLJJhauQ5baoU
zzp4Hjj7lXVSo9c7wGyfe+TbMiLkCDsj2lyRqLh84GerEGk0PVWE8iMhfAK7z3MOGW5LzKkO9hqE
uaNXejiw0hn3ePG7+uArO97OifBR89h0DLGNkw0cNXgH6VZuaYZqp2tldRgnkoeTz8n3Ztag9qkW
QKYyrX6CdUY0GBqF+022PtheaOVshn6oH+p5SR/QhgJXDrbt9Mj6wYFSxE/Cc8uVhtwaA1AXm5YN
8XKKvLhcvCWm0bfU5s4OGp8BDBubuiFNwdRjLMjmm87H7DBEHwSweCnJjpxJOHqc8PJtHTlH2ioN
2hBOb2yU/Q/u5/XbZFEWW8AzfgDWb17UFKToxTn61hh63t7TBFAZn97qfDTPeLtlOOuL8jChGXMj
cETuwqJp6wFtRQsgjq3ZfvAaDd1nauOOofGNUOMk9iTFGdAW3ScZSxQ/YJ4DJ4ccLGcqgiewxLJn
HzEkMpSsMM/13Flyxzvd7oYAEgST+FCzuz4Ff9IV9Yt18Fw3Q1vdSFqnRzh5yYNnbPbiDCy/144b
HDzhqNh6fNxWsNggWaeocUvq+nEp9LRre5khEl7TnQ4m+tShjftaF4ZEsmLmrXIW3HKHu6DOiLH4
xRyU0jj5yj26Nf1NX6O+Eibj33Kwxh7Rp0bEMUMLZ0mK5BZnObVjclxixFKZXVck7BNEk2VnTIe2
6yz1wfZdssGJK3/Kxza9SaGsvuOtc0YFWec1n5h9UMqpY4v7ne04osPKOHCBjpRGNyhZNQ56tx7B
is2R5uVvUeCKT9kkBqSSwfjfKwJSxINb4QJHNauTVzrV7Uk0bvGOHgwwm2hBam+HuMzWjzneM+8e
ICAaD/IYuBHslOM7AJH+i+Ie4C2DLfNP9By9D9y+9JskNbAqMivFPUMO4x7rwv2WU9fFOEBn/JW4
djzptpsAduLkNUEMVFhoHxgjVHrQZchm3+djdgJ0ZbmFB8mJuS7YYU5Y9dvAenmqC7dUGyQY9Id+
4RhI4jnm+wCQyZdGesBuWKgKsJSct/E/nF3Jkps6FP0iqgQCIbaeDT0P6e5sqPRLwjwjJPj6d5xV
RzGmylsvkBHS1dW9ZxCkeO26xoX8D6RRHzn4pgc2quxnRIaTvPfEJ+SsnYXbDVrp+Taq2+TBq6X4
sKF9d8gSCSeqyIPjBYDqC53pudaa1joeJmBzSrdMfcKdezpCRasPPSgpIRtaKaqmzeUO3lzjUydI
osYCJ+HSQBlJUuErpJOAClj5fVuVCq0oE8QP6BtsQ+YZK7Nq402aVgaSwrg+jDgHIQ5YLPV4/zCf
/wWWIsb83eMbBxBaHQij++lA+LMBJzNUyyBZOIwp1CqGpHeKVWiw4S1NmubRECNEW23V3kbjYL10
NDbvALh09ykW2K6qvWo3ZnBxdVmRrmGp66CF0RsBggwag7jR4QC2R1xgCf3IcpbfFHB1UH4Sm/kB
akrt7UjCytqnFkpFkEhJnHJb4YYB4FHUQQKUdwiXoGVY33EbNLE2kf88RGnHMegL62Vv+9Cik9m+
yR2UQWK0+zM0X1eiqNQKpLjuMEax8ZaIpNpPY1YcQE4xtpzaHcRXE89XY1reKBW7PuvC/C2ys/ZF
gJWwrm1cepxsQC8gtSD7x3J5I0rTu48cAz2UMYx2GQM9uUcH7dCMNH1kxoC7flmxtWHIeJPjFF1H
7nQVpBydWa01j1IPispJDOiXjZUxmTT/oxKORoYtt7lFyWasi3JhW8ygpnRK6mh0oSmTNPcp7aBd
N02Ru4kF4/coxqHyxyOSbAbUoSFGFrrVSw7E29PCTjmtwjOr8x+yakNQNAEF048cuq9PVgYmGm/o
gu4K+VaWdA8/DnSfSYA785rbxU+TqQU0zwxAQOevdjwvotBRqQ8DnOGxG9wPMsHPJauovTCvcyOc
4B1fsL7SMQcFaa7YNwqaHqiVInfDeRhtSZiGSySgGSSCTl/t80RRAxVnOLxbzYa5XXtAm3Z6vfyB
5p6uIQSwZ53RgdiuL6Y4WpuyYU/QHhYLyu5zE6TF4xpmXrwQ6BGZ6CZmsbvGxTCB3OPl/35ekR9t
NA2h05quV5Ghr3wr7IvPAl2SO6dQxS+4/fK3IoWPVewwClOLlN+LmIfBkI3NJjmZ6KRm1z6Nssx3
HafT0TUgSnL5X81sNkeLx8K1iBW7KOBb3XQ7eu7vzDVeZJL9ciZvh/l9VR1imwSdYX95wLlJ1kLJ
NHWj6SLUoUsEjrlFYffESwndz2RoFw68uSE0QGHUdG1cOgggGUoZwCsav+04+06hjn35Fc4T3dDL
Pk3ml500MRtFnyiO/JpG7BdHt/6m9Tj6eGk7wF8uBC6FOWOC8ilOT4+4Hrjb1NwaSTntysJ2knWC
0gLqURB/fPLibjgOAPgvqGnMvL1OhYSyGmRroCDod7h2SWh229VHXH5efvW5h2sxBLWwPEcWkfuo
3xarhGXqh7An6zbzvCVS2Mwet0/Z0pfJBfBUiWIcQEr2vHs0RIKqaR4u//u5R5/e6sujpWHVvK6x
AxtUrUf6ULULTh5zGFqdHy4gexhHeVf6RWKSXeXANdUGSfwgnbZ/ZAI1k5WQI6SvFVKuDuYwPhS7
zKsCu6svxzSuJcoTluXn8bjtJNpoXgphJwSwy9N2HrHp6iuqbDIvU50B2OQQqBpFPbvMh/cQti5B
AyfsjZmfugJjDjn3ywPOTOc/kh6VXVDo2Zzclaze+wjh/rwFrIe8CFjY4EzOCIQDODe87z1w4kib
WynXtlLm78vjn5bav2kA1ZPUOAmrzOWwGoLzRvpfziv3YADNtHHzOr6z43AJPHraNefG0WJhJpAe
RiC53tSj/Axz9ZQXBYAw0fghwagwXRgFXn6h89uW6ilVVMLtIWlx7Zdmm6zaruy3VptnB+am3cIQ
M0BYMHr/3lyAOsQRbKvUTVTZ47TtKbefDZkgNhA+vXpePNxVuBgHY5Ka75VDrd+maY83Aj17DgH1
kjxxQPzwXU0Hqd3l956ZYD2pQqs/ipLQG28gcQIpZCyo0g2tVWlEj47K3+qYLVBHzdMnO/Mp9bwn
6izV2miCB3UtDkUKhfwOonoFgxyMuaWpe4e2wT4fj3n0O7L6JUjr3KhaQBv7Notb1A8DwKhRB2dH
gk6OCZ/TwkUOS2L0wLo9B/isc++57SyE0fPagybVNR6IaCD5m8HyVrklzIXMIjbDA/IUk2yq2Ghw
43GajUQDMdlkydQC6pMz+yPyTPkzggTFuAa3MBkOCTGkX+FO9EHHaOi3zcDkHU+U+u/y1z+/jbku
qyEciutmCoC8AACxLHdQpVtJ+6ZjS3nAKXP796NzXU4DkGgrxDWy9mVpoCUe0hTelV1JgOOcXLbP
IV0M9Q6WN/ZGRRRSNzDvTtJDaHhu4KL0+sNiPJVBStMlXu7cK2sRpY5jb4SmQ+mPg7nPUvN7c/LT
TCeTwSxRDAsHwtwoWoLlUMmywUCinIeoCqGZFxN1rIx7KayFjTszAj0dRV9O6p7CqT1sUewkDhpD
N9bQrUdUoyr57fLSOB8YuM6kR4ml6EoPtDvLjnqIuMs3oURAwvYAE9cd2h7XGRFynVDfIxkFldbO
fZKWwNiOxUuKPrqX8yXlm5mcRqfQJ6MJUlZc5T7PPHSiigdmhwtZzdxHOA355SOgM5vBalOCYBKq
V0QtC4YuyProlKDV2JZLYrxzw5x219dhWlKPLcNq8ly1taeXQcV7c3yNlujYczOkXXHa3s2GVKL4
q7LvDqjeA8Cnl1fR+WOVU223DabM0b3Bkz3zVx4+etU3016ILXMLVNtidcpgiOU1kc+qn2hpbQwv
PxAOz5HkrswW4vjMxFjaiU1lUqRC4aaQkWjjpeaaJUvLfuZaaWn71zJdMK/FADv5asQ1hLUmCZg7
os0H6O4zCnrsJizH8FGipBpBm54XC2t27p1O8/llMZUhmi5mOMR+PVXNbQjA+jqjUbS76oP/qbB+
eXoilbKMdox9yyOrwmR3vH+HMvXT5af/2bNnzpM/xIgvj1dwJ6uFothwbWH5Hk9+W4ZTo2Fc44ix
Tlg4292DPwAzGovDCFbQH8AsN9u2BPErk/U9XFXXJvWexniScEGCPrmDZlzStTfwwYNxO/W7tj7G
SFVWtkvblQ2ly4yn7840+IC+q3WT2DdNmvwqmNqMZrkfBwr49EQmeL44xcLxMbNtrFMg+PKadVdX
DGr8sApxCWDbqn5UAkLETrckUj1zf+B/hLm/jNA6ducCWJP4sfUT3IqNB5oEwM+YG3MXR8Utmuwv
cSHWVfRx+dPNLbvT718GHHAPAagd7KsO2imdLHYoUi5EgrmtpIVHb0xHPkR4lx44PZqRj0INe+WE
uHYBCWOQT8aKvYJL1+U3mfs4WrSse5y9vKUJtN2Mg1lNuwLeJfEYXRlztJBJ8j5tChuPR6Nr5zQx
zhX6+/I/n/sGWsiU4VBAWnJMfKJ+9O2bBDz78oNnvoB5+v3LxzU8o65iXJx8K/OKZ0CXU2cdhUnU
Y2cI794zYqCXMisRH+5gQC21ywCduzz0zDHwRzjny9CoGZIGt9vIR6YPYEcO1yU1AlxqyFu0AbsN
RfNs4cPPTN+fZP/LUMBgsTqFFoGfFSGQFjVdOwh3Cw+fWVV/KmlfHg7H2hSetBN8zMCf8FqxN6Hf
09YLt6+5WTqN+uXpMumNgjU11iynwIcMN1VfTKs6A5KuzdM1Eeb7dZ9D2+Yl/E3QboEtjCmDLPuV
wBqNUdBNMliQgaJxeZCZ6xX/c8f88jqmsFtgGTBZTgtwKvQ4400ns+mulV56J4c6X5tMepuYgOgF
DfhfzJ4+OwMRre16WL8p735IjQgGYvQ5ZzJHT9W+UvHkT8D98tdqSLlTKRtMQOpBoTcT9aORgcHB
Dd4G9liI52hkZOF6O7MiibbvQniFUXNAwwL+lrciE8dxEAsrZmY9Ei0/SRgZnB6yIQBdArlfPU3t
z9xdYmPOLEfdk9gq01imwDz6XXqwANwRk9w45msIYFcDN5HLq2RucrRD1HUtNxk52LIDV9Mz1NwB
z7GhlXa8/Pi5d9C2VO5W6dhTHGht+wg42aoMH02OWjL1NjXc1K8bRNtOPGGgXVkTAissCWDHeZ+H
Gdqnk31bO/QZnOPrSuK62JMBT5fUzTBObT2cqCoOuG2KVAtJ4WnGz2RtutwTEZSnSdnh7Lf7n3T6
jEF9WZ1ozOTKW71uOVx0LsykRnXKLtojDHhUiWs3fKgocH/XfQnt7Mwy1VKhosRnYuhAAvH4a6dS
EBJyk4IRCD8JmNiVS4nu+RlzdQmoKE/yOnURr0VY38TwRwMT7AcFd75QYNNcfqPz+8PVVaC8dMq8
ZjLRrS5bMALhBZUCY2EmCx997vGnffMlEDpWgWKfJY0jWkug+6v3hMAh/PJfPx+cACP/+9l2ksUo
hbrQJqPp95SF/0kKcpInny4/fu6va1ubVtyeJgsCXLU3bazMDEZWLDx67p9rG7qLFWvhNxceSxtY
SHgmAm8PEBJdiHlz64b+PTGWCTT4UHBMTMRhWyx2djZlW6PynmHINFw5+9bfg6jGcIDGMqBW1X/m
IHxUMOiZ/rs89XPzo2W/sA7jRqVQ20eeCIBGxYfnJq2A5hYqXFiYc0NoOzkFztHD5QNgn8Q5ZlOL
yiMs05Il75zzko2mqws+MZgRm4BhUdSbaHk/ijE7WtB23TW4cN1DTcw4dsA3rwHgLzYwpEY/exyB
ZWhAVF6ZJ+KqaWQUVsEjHHIqixwlA9o0U+BVrFIvZgsRf2aN6x0cQesxlBl8R/vGGTedxcDeodbr
5a94ShL+DfiujobxBEACaDCj2QcjyJ3Tg82XwwzzmBKjvydxAwa/aDnAzmkpFuLzzJC6DBZXYZek
YRj7tsVuygSySHbffDej6r88jB6UGd+hZ/p4+fVmVpCugyVZVUiwylFCKb5HSQnzMRA9yEJrb+7h
WmyDR/bYs9SLfHyedDPwofUVQOB7WAjTqy7Mrq6CBVFRWkwm6AKZSY9mRIwTBPkTA/i2Rz9Amju0
o9xbwFFfnq+ZqKQbrcgGDjRt5YRH1R6mEOle/Z0Wb2yQC99+bsq0qNd5bAhNhufnGUfeXWTrKS79
zst/XP7/51M9oN3/DngJnyLHcXEeFLZiviNp9QjGbXNAHy86SJA6Vnkz0IW8cmZj6iCYJAQvI0Nn
KDA68Qhe0SNwJkv39JmJ0rEsDOQ1YDVM3MDhuwhD6RMyeq3spbR+7vFa8K4tIMJbeIEGPZjUTv4e
usa6xwXt8leYe7oWt1EC7wouDNcXVnwXcnnPR/h8qyXYzenOdCZm6SJfRUWNNuRoeFCrfYKZfH4S
KHkkY/tArPQHuGsPYM/+sE3wpS+/z9yu0N6HTXXkjR3QghV2whOzG8i6gG8NRfsitjY5gV/n5YFm
Jk6X9wLNrm+TGvKPZZ4cGRx9QHUHU67xtpefP/Mi/3gFVqNDOjB6jn3VH3nXvMP+0F6XCbw17RBw
n+tG0fLJwQRWKfPQBOH8Oa7eVS92JXtGG+zKt9Dibq1CaEiAueN3IVik/QGig3edA4fZ2l7Y2X96
c2eWmC60xVAcoQ1BaU+u36Ogewp9d5e5aytahyB9bvMNFEd2+Q7my+Zb5k8HD0aI5rp+6h7Ii/cL
XYG3UxV70/qlP6h18Vzvx4C8Ld2hZmrCri7UlRIaw5EWVxyDu/GxD0Hjyu1EnCQLim/eVMBb0zLE
fyU4uFC5Kht+AF+4+375884sUl2gici2MUhdhkfDfjLZLalfemcBtTgTUf8RaGp7r5zA7PcrK47X
Dh/S/yIm2bfLf3xm9esic4MdTxzAhvBYDX0GfykARadpugtl/DlN8XVpsS78lENIoYCCE064wmpf
YzlNb5GTQ4sLMnHewik39wW0qwmrrFJ1zQhk3pAcvO6Ng7/Acm9z3TRpZzTo7WWCGgA7ZnKEooT4
VE3/zaPFM4TKF3bwzAvoTorSBZcwFChvm266YrZxyJuH0qoXouh57xcT5aO/swBcCtNhmhT1ZT4S
2IKEMN4tTTFCadKJmgNYKuO6AozmJhzD8lh4bXGbuJFzAPijg0e3dNYG5E38iuTiQQ2l2qAMZq0U
i4Z1xwB/M6zks8au2wF8HAej7LOFeZlZ/3+YBl9u4lWTotEDYrpfFfZnlPfR2vPKh8ufdW7OtUOs
FrY52CkqeTZ0pNOIg1X9IrIl4eK5vXU6q7/8c2j9ElI3IJeVpPi0+pJDZaxv75EjZd/DqXIX1ub5
uwMsWP8epvUMSD71NfNDu17bUbOGwucWzj0rEBjXNIEoOVsSJT//Rri5/T1UBFc0XkknDkzDgEKM
UQvIC+WQuU2J47Oeyc9rvgvT5SnLBL5EY2or36XmBnV+MOFg2jzaV2XckB77+zUyIB+8ulQlaLnJ
b0WMd5DVni22hE8+n4sx/aBMLAEZctLEQQ5Oct6HPqfZg+zhAdlkj+jJb8uo3TchW4h8cx9Fi3yQ
f0qkBYc0P0zaDaj7IBhhj1QgdrJuoTBzfg/CJ/3vCYtI5OZGUY2+i2xpHfbuDrJfS6nRDHCe6aFp
5AU4uRFF4g0llV2T8MxvYtmv4KzI8eUpmFmQAss3Ik0sEPC5YaqVhH8k3aCP0r71KrSPlFZm4LiN
/W7ZNujrl9fhzNbST8cM8IkYOptlkMfWTpbomxXGySt+rSrzWE030yCu28T6EQlxOA96JkQEHuu3
JqshnGVv4al7ByFD+EjwNwj+LWmSn496jGkLxsiHglWQXAtE+NZ2+6l7MuOFJHFmoehUtG4AAIeA
tRq4SX4DRO+bOvk3Xf4Yc39bO8FgYAynoylxfNnHL30yPJEk/mkP4cLj57aRdv1LFOuHduzKwK7d
3yW0waDpIR4MMEZWMPn8dfkdZhaUrlFqVy4KY05RB6lprsG5hB9wiSQdvENCp91EecDkVWcb0xVJ
nRx0NjpFEH3J+w1Nnxp72jVq4T3mvrN2EHBBJ5zzvAy8DAqrHbQENiPUHy5P0kwqz/QCHHdcAIZG
xqE6ZQ03DgMpqwWpeJs5pbWJwWR/ticGgvBgGFu36kdINZTN4fLgM8tAh1JX0izsUMFCrc8HCFv0
m65+HHEXLJvreuVMB1JPwwAm8NTaUPKdPGg92MYty9x+h0M8WYgmMy+h46ITs0dxHjIYfie4T6D3
zdkRt1qAwtOFb3S+qMR0z8QwYoYEcoSCaSqqfqWyTG6AZ8+e0GyoICQyqFVkieGqdi7T0df9hPpb
z014Hdfghgmx9QZ2a8juum/unCLOl0RtSmFRFBPLgytA2ED+1otupoibW3ypcZ/V1pLdxNykaYE3
Nm3U+SBQ6NMKqh5FRXZUhC+etHFdrR5ZnC/VTOYG0s5rCFtGKYWkgC8guLTq3XA9pEg7svw3Kay9
kfMlR4K5gbSYHEHdFeqYA/Xrynhs2swH3WxdZOkPVY7fCBLqy5tyJvQ7WmxmEPODLgpMM+voB4/B
uWozdGCXDpaZYKb75wFxwSHgh3SwTSDzlZnQFRwWVtbMH9epO/Vg5sKw8CFqHn+D/IuzTkT5DZjb
pbxhbgA9EA9xA2HbjgR08GClAEEBilv1Qulh7uGnr/5lXzCPVpDRoCqIumnlKHvvQEpUsKUoNZMn
60ywEWJqAEvDwRwryIG8Xd8ERjO+13EJJQ9zdDY08fIdaLrRflBVvPBSM7HRPr3sl5dKRUwyBTFW
HxInB8Xk0RaQVzXc4t1KIAJ3ecHODaLtdGqJBGIEqg1CKEiHiahWiSseBk/95/TuQqtlZtnq9IeO
9w1sH7sqSIX1zCp1m6nkutxBJz44MXc54cLzQ1phVZEVEG9QcFyKGnMHvK3tZ2jgoEAM6E9gxMmr
ojmUr5v8V+802wGqjGhxbo06P3qjOCSJtb/8SeYWs3bXh/pZl+QdvNoVhPzTnoH2nR8KuoR1+QPi
/bc8ynRbEyvvM1DVEdyNqQz9aDDjw0BF/ji61L7n6dA+U9U4tzUknNJV5sbui0J/9BsxyvxBKFIu
dEZPG//c39ACgvTQaEBu1gR9rNaO3W6hi7CuoJmdojdbxqjbqKVrtHWaunNjafFBEFF7RilNn3qw
OzHePBM6hY5aORVULopu1WRsW8hkRzqoZQ/QqJXoQXm4191bOMe5IEFce2t86fhEjeuv23s6JSMK
I0htwkvGV607wYuSMesbZMs5EMIDX+EssZc6gzNLSudmUNKPkKitSWAXqNmhd7CFSM6HdMV1pwfV
okjXuR3ECEwTYPfW3RCSpk+8l+GmaXh9FZ6eUS1T6EMobUJeCJliBpW80ZHHflqy45y72OtOhbC2
Fr1RF6EvR+dXUxu71Lin9fsEzQvG6XpU6RGiSduoIxtzhPAdRJj7zN7XWb/PAC65vO9nQrFO4qgN
aGrGxjgFEAHZWEKtOb/vaA3npKUFN5MEUS2yOGVumMLMPJ/A41cxd9VBZtJivyGgtLJNsbvqPXQ2
h4TCIYrQCl6aido6U/azEfk97KvuwQ9courMVImZzutwGl41Uey0QSSiId40VWtuC7OnPbAdGURL
DIgc/q6Y4r+6uIFbkYoLv5QyfnJAUchXZSblDr4v9Gh78COWlU1eCjnJZqWmrPzuuiK7j7wQmN2R
GTbUSeHnbqnB/X15imb2ow7MhLAqKm/JWAcnIaytALF5BcHsJwuClguJ6MxiIqffvyYPLYl5ahTS
z4Uj7wd3gntOlo0QSjH4a+gl1nWLlmhJShi5vC7TtgkUpUFCkhsLopRNFu8gFb6QPsysWt19c+pg
N5tOaRlYHrShqn5LSfXY0vqFQIMVknD/Xf4mM8NY+hkhXDQxLNWfhOFRZoc2sRFR3ytwYuTxSYiP
kP3lkWbyIZ12Eg5eIbue14EXJcNdm1TTPh3C60gtTKec5GlPDTbROohFcYh4+IL2Bzx46vfLf35m
YVlaqCcxqnIRzA2D3mq3aKEHIeT9S7KF/NrC9MxsDkuL9GYkTBTneuJbsCpRJmIItCpTmH5cfoG5
2ddugpLh8UBdW74Jdb57uIZ42y5Ok4WsZu7pWsLIU2hHe5CsC1Ts2ceEx80d1ATTx8v/fUbwg/1J
cL5sa/jpJoY1KOK73lAenBy8blqoZhcNrb1lyk7vKgdSqbGhGIR67fxohUUOGV9IRxNl1Bs7hytY
PpTFbUn75FsHHdWXy39tZvv8w00xa2so8Yd9hWw5rb2Vl4Ku2e0EZBFYvvD+M0tDZ6EAZtYw14Qx
j5w84yPuyRBATHIIrDgbfl33HloYaCE+FxVKdkFWP2Qu2Fo2dIZNiJzWEM43F9bg3GRp0RmmXHli
5Uz58EeBKODPesw2KWrpvIP84zAsbKS5UU6z+GWxqNGKK/j9WD6xwA2JbVB10vHRaJJd20C0lNsf
l6ds7qtoIcGBcQGRoeoCqPLfeJzccQY7BadduAfPPV6LB4PrtEhdxei3zNjJOA88eBHBG2F3+d/P
zZIWD0o+gatuopye986G1PVPyF3hOM6Hn5ZpiDWcExd2yFzOotNpRoMBHZyg0G1979/Vjvk7dQQB
KQjlqv9kL/Yzu48eyE0YWIfn/DZ+XXLOmptALe2zIb9OIBaMoiQUFvOHBALN3aS2l6dvJuDp3Bhi
owhtN50Iwqj+FlLrQU3FwpeZe7R2Q7QUr/uJotxF8ua+6abnqK+XSmmnZ5y5EepMDJJVmRNXrfKr
eghKz/oh4WUECqj9yGqoVGQ820CMb0n+YwaszHRqhqc8N6eixLEgYeWUtg+VStBdBYnOtddJON01
hdoYVot0U/gSKesaNikrxZ11ZlCoSUdr8N9XLRRmiUuvnF7tqCplVyWRoWq4ZUQHu7R2MIhcePTM
itNduyPI0IsG5ikBmWrI9FLgsVM/5PbT5TV3/vHOP7QNO5J2JyYRlH2Zrl2Tvo4FnALiwrgq5XR0
zgYkkQrqGgUGcP/rUnwVK92ETroLR8iwG0tER3Z2DcLE9O/4HMssApEAPbbekv/RzP4m69aHn8D7
FC99iPNbyPmHwSEN+FHbRh2M1bijeQs94HLhhjFTG3N0y26rt8shI60IKtr9105JEPfJKypy0LDn
/Lbpx0ca9S9taQJply3x+ec+/elFv5xpRhqnHoRNikC444bVpl9m9ZGw8aoqg+NpZ42RQJVahWEe
SFLBdhkKMbCvIgszNvfftZOmg0NKboy9CET/VKtoZVUfhf3j8paY0f1xPG03R7Az7zuGIC8ENbJN
ZBAPXN2y3EJ9Z9xUnDQraZT0pumGeA1+bXwv6rL8WfROvpD6zrwe144ZJ0S7UCa41oQp7NWh7QQT
FcgKgpQK19HLbzmznHUEUQiuU2mpRgQWkXewsvLzkS88eubf64ghrxDFALS+DCbjBcLUqyk+ZgBx
XP7f508bR4cJ2QVkEAazKwJ+stmuCJqpP2zbWFPvxun9xFkSUZybn1Ok+bI7RA6J7Db3YG6WK/gw
ya1Kq4Us7E+R6N8T09HBQkYCx6i+RM1iMlOxyVI4knoxLv0MtR5IPBjmDbz95AHEd+q7jUsPmXQA
10uz6EhIx7eN1/Z7mPlNqLRGxmcsiAUHBSe5taU4qWsX/TMpoWQ9wMrlQAEMXLVuSI59BuhxxaAd
36SwrHJit95NkYUFphL25LikXLhbnM8D4QL299yx2OtAZIbYf5XU7dpojB9OXMKfNbwxY7YBjubb
5bUw8430zIMRw0uwzjw/tx64+y0Es+vyg2fklR09yXAzangT2mu+bFfxT9D0x2id/eo+gBDJ77IP
Wq1DSCV+Xh5t7jW0eFP1YkS9BIN59YdKn3vn7fJzZw5FPXWQsC0xnSrvA5BYeBKvWugwN+otJ+P2
8gDnm3m2njzwKjXQh6J5EPXevXT6j5xGv2GZSVa5bW+iKDt2jXFbQUbn8njnJ8rWcwkvCcMQuotD
IMz7GuRr0EEuP/h8xLL19AE4nFp6FRasZ2TZQbS4aFuOEsewaX9dHuH8t7D17KGRedvYMYftQz75
g1OgNN2o7rfDc3HrwO9yc3mYuRk6veCXqAWRnAkG4qoKekAOx8Y5FI73fPnRc3N0GvLLo+Hd2KSW
iclHByjcuyk6j7jaNY6zmjxRLuHUAIPA8/4NjrZO9YLGcGRmAPEHIdxXA6OOwht0IePnXkXO+ySj
KSjtsDj2TlR8A0PP/la2bffJczcJN7h01MMK6oN5v/KcSEAsiEcbGbHwpoGB7baJFaw+iybbw4qe
B8LLyAZXhGhP3AkMAbA4+Q10XwCQVlEH59ukP7UNm+Y/UP+Hem2QQR5VyJMtcVs4shFD3aT9aNzA
sYDuIgD2H0wFcdBRFO7DJBzyvUQNfNg0iQuR+lO9eOOg9/IRV177gAuYs+0ayJ/Bh8I1VmNb8Td4
+fB1PSmynybwC1bQWW4PkYxSGOpwr9ja0CS8g4h7fYhVpX7EIRHPXRp7EAts4ocxhdC7LCa1AkMq
DUAjLO/hDQrQt5MMeNYY3lZWG66jZoBFDClhTlyLzAUeLc1gyAEN23hsf5RR3T3CZMoEzorXP+Cq
0mzDFF6X3WQmUAbvw31ZZd4DrpQGGqtNf6iczj4KFEbXmO9unRMz26l+st/iJo5+ALrNj22EblZ7
MqyAE0e464YE7pIybHdji/TQoXG1gUa53EWJma4ZHHZhP5DV66qFkaOV2vie0vLSrbSmcRtC93Jj
uTVMl8I6fwbVsFiD0BOvI+YWGNhIj8Bhd+uwakFaLazkFT6F1XbwcKX2EtfauaHiGwByzS3gzDWK
4MN7Ch34Pa1otVHYjbsyZqCwqCL1UxWn9wCIeVse5cUmDLNmw1PxXXLZ3wOG2q3MpqI/eVvl7zhg
m581kc22zkdB0fSEJ8NVu08nJI4SRIEoa4ag628EpEnKvl81MFm4/PSZsMG1XJ3GFm+Jg7099v8p
85GrhQN6JmboNMQud0HPH8s8SLwpOsRGYm4aIyafEBU0lyLG3H/XT8+2gFNJX/Swn/wQDuyRpnBh
zv90wM6FIi0Np2PWdOMAO7FuO+3a43CEcLGPNE3eQhegeOUbqKGvhm13HO7GZ/U6vNqfUOyof0X3
xjHcfluYxJlTVs/U5cnW1wLeH/KSN1b6i1TWxqifo0GuQjjimeR9FEulnJnvpWfuJo5sNDZRBVYN
GKJGunJruM6qRdT3zLfSk/c0b1G8cVxMKBUNPOQ4eVeRKO7G0mbwxXOgKjqmkPuBH8c2jxtctsLQ
2JQCLX2m5PSqQDfcm12VLWTi5xNVWycFiNzxhsikfQAqzKqtHtG83lTZtEryF170C8tobhDtTJaW
05mO2eGl4eGWG58FHA/qDgEt+cSWW9jBMyUEW6fC9XVkhdwyugCEouYI39huP3I4CaYpxD/MCSbK
5nhyCjJtcjeJEwg1EXRzOXzMvaEWPlJgJvuwSGC715Z3ZtFVa3myH5xaGF4xM/IBPV8YaW4BWX8n
ITzikAxNEQYHOBOG8D9P5K/r3kEPI3E70tBAGKFVpm5d83Qnm3Adg9Jku86wQLfp1C3Rs+f2mRZY
YIeVDALunEHLVPIYVQOs8ibLCkRS88NV76NDwYu07McmJH0wlnCVaiY7vvW61rhvnLLYMfRlVlaM
ltflwWY+i06FlJTStqm9IZAx+tahYkDZOfI6DritsyGz3CzKcoBQudm6D2SEB3LDYHfjwETq8t+f
+Rw65WPkY1T1pfJ8bj329LV33w36fPnRM1tD53jEtCmHfCr7QHpyE6W/++G3rB+pZazgM7AQYOZm
//T7l8y8GZmNNmyGA2LM4QfetsUxspJ44Q3mJkfb3K1B4f1JzT5oWLmB4DRcNMQKWdXCn5853XRV
j7ztzUl2+PNtJrpV3Q9PXgrON7MO0EWs4GjVuauohRVw+T9nX9YcN45m+1cm6p094AIuE9P9wC13
KbXbfmHIlosESAIEAa6//p5M+96uUrdLN7pckZGplHIhQXzbWeRHUMR/30KCb9ifj5elehVYIPkc
fERwaPhn65qtGbut/7O5uPeeTwC/oKkbdWkOHSCUZq5jm7/99XL6xUd/zyPAtdwiE8T+VxFyaMdl
w5jatp1joOoZ0JQTf6+m+T9C4HvvGQVTtYL+bWHtCkemarnr5iCxPvomv9CW996zCXoCB0Aj6XAA
eA/UcGuY0KSIzFG4Wu+Qf2N8qzCs6Rls4Xpk+7fEHVy4UhKVLujOZSSU9FFF3kdgj1+AOXHJ/HlZ
BDCcRGUZ6QMdWhFXwQr2Kdt6SIFio/jbzKJcRlFitW1eNd5mDCIoqGpLf3Ah/OI6e09IcBxn8Rgs
0A9O+OBbNxP9Gv1n6i+wE/3zN4M3M20iIG8OaDCpaYf5hQ4/IMH/oq/xXvvD98SyFG4xHOYBQuyw
qPDYN0UhOzx/JJ34i93tPVJ/IAF10QqP9m1/BpQoLYcw++uL6RdH/D1Q38HCgw2kivYQtoDwAxi0
sIj4umr/gxD8i4v1vceGNoTN4tIxWYZySCbOvVRHbAPr0DO89Ww4Gk6vXWD9/tff5hcSk553CUF/
CAPoDuvFMcjCCt+Fofi8DjdgbnbZ6NRi76CdcNQRqH9tsLYJWWBdOjm+m3Mi5gSVMZTnXH96qcOV
XCar7sZQ49zOZbt8cDR+sVLeI//VMMJYJOLjoRnpcBROlVnCa7LO4WPiru4H7/KLY/4el9mHpoXi
g2UOY1qLrOnS4MRhJiJS+REL6hfr8T0m04RcyfLiMc1sfcN6tavIR7Ikv/jw72kKLjwwDSFIdILq
XgEb3dh1OqAcccvbMOxTwT4Kur/4Du+tbbRDyNrPOEoQse+nFPbgf70Gf4HL8N7zEzyzwKfG4IVB
EMy6XX1fHsZHO4X5Zg4/wNhPgdHZRXv96B3DQ7+BT336wTtf0pF/U6u/py9AZAL6VnNkDtXRvQ03
ZkfzLkehXsXWDTt1B50jKzpPR34QmXOo9kUWPcoPZtz2FW/47979XUpRo9LC/gpATVlBLiWZoa4J
+1rjxLwehzF2YQP8WPmhOGPkhpbRqCPoosiWWjfcn9SnCL6RfrLWHD4/Va2OrWSBi1GN5bRJbWa4
/xWdtexHPIaWQ9eC3DdFY+q0VvFG7WmKh944GQ3aLh6ZH8JJ0NDN3LRjCt0KkbZB1CUtVyRbbTtC
sRvqvVARgV9wESaVZ4nzHOjgd1dUC6zTO/fTElY899zGO5deUB2oW045L0c3bpaouiOOpzJd9t4U
Q7kv3PbebD2Jzgw75dtVrmpBUytsGrj7ier3dYa1a8yspd1UnHp4iZo9alcOXrwSU79FvajgZ95X
u5DPLWzONZ3ONXWt18Lqg6OjRjsuaVvC5dYxz6sWbTYBFvXGhGfF1BHj0zDT8QaNOug5aO/iAjVF
sNtW9UOoaxiIi9Ec7KY0+3qEtTDwTj1Pg6mR24sN2HaVnTla3lp0WQlX7U0DPcJ7Ja0ic5T0bwcc
thOwF5Ac9ivn3psAlHaHBTNge2bNpwXMwRhdohput7a14bqxDlVLyjxojHMgM2Dv1WxFO2ZZdqJa
OpZo3Q1eBjs9sLbWti9eqqFc61iZqNkWSzV3EOe4eCF14TJnRSunk+W49WMXhWCkuk3THFytXgqO
HjB8r6KvBG7Q7QEZiRvLcR3Tcp2sKf/rq+oXYBvvPTZc4bPRPmr5wbVdPcH8ZvbqFIsLH4XBzeBB
E4rOCcjZkJQfyUpfW/cyK4dh5mrYCxQdtq4VlF/huGfrOBLLo/Zg0jo0jk7s0Mwf1G+/2s7eldMB
AEdwXCtQAIU6dvQnZR7++vv/IkN4z++h5SzDfpIuzMWwMJu1/qqZ3cRMB7v/7A0ukeAPMVu6TBST
7l3I2KFLyoXnmFivfHHjwHPbzX/2Ju8Sg6BrV1Gt0hx4f8fYQwPklyXv//q1f1HfvifeVDguAa2w
QJzhOLtrAkWepGwtOAfVG758BF+7kj7/zf76nnVTWcHMZI8zPBnNHqeFsWNXtPauw764DSEKW2KP
Rd9yCG1nD7qlc7/aOvqkuQ3PAw8qChig84TXhbkde96njaYuBpRFuyEgq2zrlVig5jd+bitrTbp2
kY8V86zN2k9sZ6oS4hcs1Juxj0wCGYUpbnyki0PEwtx4izyVAzywxQQnYwdO0Zt6bMSJeczcaZRr
h66As2WhPJkJPcPsOVB0z+0xTLFDTzcB1Va+OMqPL66D2aSk2joEMnpMuHOG9KxO7cj8lLf472/z
/5Tf5fnHQdP/+F88/iahNMfKyrx7+I9H2eL//738zf/7nT//xT823+XNa/tdv/+lP/0NXvfn+6av
5vVPDzKBjHO5G773y/13PTTm+vr4hJff/P998r++X1/lcem+//23bxLH8vJqJZPit59P7d7+/ptz
4Rn89x9f/+eTly/w998eq1fWvIq3f/mT76/a/P03m9C/gcDnBm4QRE7kX+Q4p++XZ6Lgby6qQfg2
ufgl7/oMmg2mwluSv3m+a0eEBGHgwiYa/Ugth8tTeDWbEBL5AXGA8PAxsfm/H+1PJ+efJ+u/xNCe
JRNG//23a+L0z4UfhH6EZDzCBmwT1w2c9/Mf0g1Q9kXGhiFKE0GpbirzdVxIUli1vCm98cZE6n62
obcNDfRhDyCfgyYNFn69Fv7zCqv6EqIiAI+RLzOGmuhARjmjY7WbLKuICXw6tmQYnwxj9nEwHjmG
MGGP+5UnaxfIzTwOsE23IvWlfoAG6/iIiQsZ47D3yH4FunSLXTKdQTU88QvND8J3ewyV9O3aLEc4
w/CHujc0ZzXUJ5k9fSAKek25/3xwXBdgzRBDZCgR/4t0EK27ahRNhUEkLAmOgz/MJ7SGZ0Osk6rG
IS4x3IV3I1/O8FXfGGeVG/io6PvalEVMAZrJAahpN72q4aHCo+WhCgqe08mE+Y/vyXnppeEUlqce
oKCNHj0L8ulTlyzlzNOpsKYHUQLYuFzvafmRPsm7mg6LCxAUEnjUDqhD4LJ3iXx/iBOBRLt4HOS8
oStuAn/sjpDcQgJQYI8i7AWZTPd5begBeYtMfHi/bCk8JLO+UGtqrW55omHbb6wRFDwx+Q4GcuUH
dee/nIWAwuAPFGGXYuVjjvAulsEudHGEqoKNHaFlvgativU8aNh3N3BDbEAQU8bcQqqtPcHPYUgK
CDDcL6157V0R5T1FCWoBrBSry69GS3UOfRU9jfWU6D4cc700TcZrgsS9GeEARMVyNjNROzRl5rPP
7Xi21jALl2jIud94d3/YLH5ekX+8At+BtS6ngHpQHAixDYQgX7zni3Q17H8Xh9CNxWFHlBKuUSO3
tkx76BQ96MG/SNuVsG+wrf4ezDj3hoiVAtxBSCLsimaB5usOaDuGluD4tnC7PfRLxGLttN0NpMK6
ODBRfW81Op+lXx9gpuvugtEGG9uLytMych/c6VleZusyOjCU9Wc4IX7E7H2X6+GL+g72wRDSpzQi
MCN5V8uUyqOODOtxA4TdvivXeFBu9cB7zh4Gaa9puYDwNxXwS5mHbQHyfqgL9jaswe3gqPZlhehf
1odgH9tW4R54MVr7iiF//uvz8a7Uun5M6lBc8TD9iSBo9O6SsIGF9r1ODRu3tKesg3ZA0pfziJF+
rfLrHoB8ncNqo/Gw1ixuvlQG2rc9LnnQoudzOYdfy4rBqOC6lYlFRBvVZYEdzDFGj82NRUt9N1DM
2UFnfLCdaE4cVrL8ug/o2f5IYO3KxvrjNhYglPgkcCJqRy4shC+dkz9c5I4CwMnMYtwM2ogjZWTZ
KLSpk2H122/gsC8JfD/WUt8SOD/FqxrNxhPtfALt4qEf8uVgIrdPfE3aO9OU1XaNSn+z2Ou+68M+
U3NPHyDQrz5IXa9k2vcfO4LELyFAgJHovQwtpOF6BwILw0aUUtyAkIlyzRqPBQ2itFXDAHHOAQqQ
/rR3SLPeScd/7meBMREVXwvLVimPrOJYDSuL5bJ0XyQZUgJxb4/CEUd6U3VQwssrH2ejCvwup60t
4ghqmM7St9/QTUoQDbcgmNhPtlplVij7g7X2jiN2WWsI4D6uBQcSkm74fm69sHbt4Ovcb9zrWlHw
1OLuU9SenGmxYVce6myphTgraEntRt0uiYm6mC9leIcorTZKhNNJNDZ0Dz4oed7xrH98tMhxKVCW
DtKU9yA/IYPVm1zSbxDsvd3UNvWuRJIMl6zBhZRx7R6E3+1cy5PbchFD6oO+CJI8GBFzUyRNyFRG
4iWau89/fX1eWeR/XhYA50agEwf4L4reK7yVfmTbg+FmM0+O3BCb6zs9CxpbsUUxYUW9LY/LOl2M
iRx72UpkXLELz3AZBHfSmsihgc8okvdofQ3QBxsbJ0oXUYhkpkt/JCqEAZrTr0nVSpENkDc7kNq5
WSp3PvPIETvNzZByi8yxCJrgzfNuF1AOCmedT7DvJB9UyCEWw586TzgTEf5RKDt4CNX+v2Qh1YRx
qxvKcdMbKx0myPItexQtbdwRHu1F0cQjnR+qbsB4fABjvAiW5xYW03GtWjiA1CCOw+kx6setRyY7
9ip7TDon0pkhIpMSziMOytCYjMuzY/ufKg/zTxvEbVQMYa57OiVQ7BAbAlR6DBfTMWEVkL9oJT20
kyE7OG9+95oQpqFLGEC6M8Bm4nRt6kZ2kI8B8VMQaVPPcvhJDu19XQOI5ZBhimmEiSsb1UvFzour
mnSurNsSV0tMO565TWeSyRNvVHZfOGQQpBPdDuMKxLqqjoEtq6wAtigrOmXFAkbAx2CmM2BkCwb4
i13FHHOg3DJVH7MKgn9OMMCTuaF5xMpzNeKtaavfImPdFmLdl1hMkPh9811ZpdH8YgEOcBxRb7Jg
8m7perYlBIiLWueVrhfUHwCJ+9x3YZhrn2drX967Ap6mvUkcBZgCpFeLHXNAgTB4azoXCTC/JGMy
6jKwPeJmH5RyTVd/lElbdJfFxjZ9D+eUKkC8dnvnIFCra+kj14FDQ8yr1cCdQaH7JxwcNEaSEbma
sPgT0+PXafULVI1tPIYUX9eOYu6ycSP4JJOqfy16O2WskbEAcTp3Bc4eJyckczksAZ8Ijb4am+eD
/K4KiAmVDqio86KA6RheuF+RRI7eGntd9K2Z+xhWclHcI2zF42XJ1VpueSCewqBYgYwb0E7rLdgm
U/L77Opn0vXO1oLJQ1drH1fJpICmQ/MshDUhBkY8rhbxzAcgezvvMJLpkVQBRFuGsx8GKg4GD3LQ
fHitAMaGw1O20qNoEq29tLCZm4Bt2mUOLFnjkBWnQISJKSYn95bLom9UAsfsL44mQ+y7aH43aHkT
mjf+EMVW5WMW52Ou3dsx41zkGjaNxLbQScLk1u5YGxeWCz/x1U4YWmp2pUxSVnfLQkVCXeLFrie/
LOWaynEBYlWX81bWo5PZ8FlOfNWfHG9+0Uj8Z/3N8xbIp9L+RWEzKob+C/PMsVe0TQ0TT8ouvwCq
8dwv6w6lWBbZtIUophgxtt4p2X0ta4g9tfPwUjZkTHsTbv0FyklCodWJCRxw+6BDKrTnUlJbNgR2
TJhA4yFH2F5joNfRHkDmDCTCob14Ww9FcYMuhNnP88FmK40jnzyCDlalwAKaxBq8IF7tHiwItDth
hrNdDD5+VJU1cJhNt51NRlh3w2UgNtrB/jD466ewqc2j3z5DYRf0uQIY0wBgNhZ9EhZ7oR6tkxAV
XOx3qIy0/w0Z6Qzri/IUSXE2kErLOORm7oGP2apO0mePzbvZXvWGSXjnzY0dvLYnwkj1FUNUmQ16
DfYMqfLRxTyVAxiSWFPp3BrjsZ3dE70VhUXOSjtLogWhj9q0OTJdkgyl6bf9JWepe//RvmxE2Des
Bw+azLHntMEbqZqk8Tn7qua7omc89ScYXNRu53+i5B6ttOVFMsc+hJ5ck2hy/U8jmxUcPGp5LKAB
/Aw5h3hBCMttw7pNWfrDtmtWKytZZ39eUQhbA68e1VIFR9dIlcxlQD4TpXDB94664avVHDTa3wsM
lW7DAPPPIurvli4cQU7RL3Bkb46kXz91qrbvy8Ej90GlvASM6AHmjpDLLJ0b+A3pWwsk/RwDhCeU
CX18PXqATb7CUZjfesqbz5gWUBTv7Hm9BOqmdHWMID99DiwOSn/QfJsCIIg7zY4wbiPYEGDfRqe6
TwdTOnc6bDKFcxdXF91Ef4bXXV3YXzsKHQ9W0ceJtqdrieHDXjsfL91oHYypD7NmjByG/rhMXn+0
GnieT6h7He9+wfb7oPXoZu3sQqxXplQ6dVLXQfuoYMx119d91keqzgfYVGeTF1qP0P5wIbj3JMNw
N0C6ardYPSj3mkQvZmL3iPPmu2UH26nTxYF5nowh4o7eBirbGNMR97S61UUjbJZbZ2j6vVNg6U9N
g2XtFf55nZXcjnAGByE3QJCr6vaxDu3nsLOrr5TZSxwuwXwOvaCGm300pMJaRNK3gTxFhbNfNHaG
mExtMgHm8IKy+dgE2E1ZG3R3Rgi5jxavziPhkY1BdAMQYUkGpxWvi3aaLET6uY+Q7jwKy7q//jzU
65jwdnBSgKAHgMULfes1nb6dWMM3klVeXEUrTn5Nm2NgRZuhcs3ZcVQHonTn51XRm/N0+ZlCPrAn
zH0JV3dKmk5GGVdleNNcbq73ujyqXe8PP+hXq82wP/gJW1kYy6pzoDVZ8FtF1p83K6QzMlwkdnJ9
AhYeVlzKZs5UuC4gIKnl6EBVF2ZJEY1tZkp4ZOBnBpf/j2f/+ZC2Ctq1U3eyorzU2j4HDcItAHX2
uTMuj5E6mx2vPVLAqLlHLnAhPdUA31yy6JbbKB06UWUS2cFNTdVDoIQ5aUcfZcUCnrQN69DamWC1
V5YygduSvJ0qKGqFs8Pg0AwYtGrbalNL++JK3N91FmLSNaed4Wh4rdcC1VYnbazTXKjus1WTU70K
L3ZqLERS1ECWgyG1wYF3ffiAAKashmysg/VLAFds2Ne1waODcZc9Qp8MRF8IHpJQPMH3YFhGcba9
p15qfedRut6AV5kiQ+QLGhIXtiA//XjEp1BsW2QCph2wWVi+i3UeOv7OMgj7Y+D3sStpua9GP3Gr
RR1w1TRNHoSYMIFH1adhIdXhenN92r78TtgrvS9hQ49SNq7G1mbxiuNRVjX7JgsYwEG22D/zgb5M
4CweAEIIkNP039tqCm+VFMi7ffpQLGPc0qUBJqDDoXOi0n0CJDyuy6V8qBdg6e31x04kvWU+Fxi4
5CLwyhOyZJGhIDOpM/rOE7H8XFi6yeDbUoNn7XZQflHuN4wAUwgziHvBQ1CABVLcSKWmBrnKqbHO
an0/UIffOwEqADkb1DBR76CSm2ErMrf6zp6DpwkDpzgQQ39ohDud+uEJHAmUD9pqUPW6Q/UA6CZ2
DUv4cQveSHbdbgoJ52MMqLbdYPsbydWD7KL+GK50I5tLSamcYl9QhAjeuDyr2gl9zXqxDMRtUa1M
Uo07os2T15v1LA357tnqd7g017fLCBoChWrOzUVaPJl1BCJoTdsMA1Syl1DjfrA950vJuQQn3LCt
P7oPZqqqT1bnTqnX2/crOsrp3I3yhrZB+uO9FRxpoKIkZVISXyBbnoYXUd/KeYTRC2wVkJSH/H4q
OIm7BpXD9SF0ZJ5+/LkLS7+svhwz6N4NGZzCIJk9AE1V9XwBqLqTJ6bZG7pd4+b6iIQU4LdZeDtp
kSkVpkWebppo74azlcOj1k1bMZh7XrT3xB78owFuVdvhOsYstNtdA88F+Bh+Ev4bJcW6kbLxt0gb
2bkK4fnhmgw+ptV5pBh31oydem+0M0cOwAXgM8QX0FNcdkV4g+bNzw4a7M5eO+n6bx7kBwO/QdI3
dKud9ogWN3cgK8732pQ7/xIfuOvXP48cge7ccfJd+JNAl/7WXkAJWSXkMSPnZfWdORkpbzfUCO/G
mNC7qQTaKpeAChUh6HxjocKnPmQ7QUu+6dTUPXvNfNYtcXNvFPwIPhs2dY/HuOMJm6K5TrY1CLqw
8J6eQLbUpx4XZWwHuGCmsim2rCbmXguRh2MVHSdk+YGpqtP1hnr8/KOdENhjXuNTIlHHxUcrcst6
6F96Q9PuwOF65RHFH/thvRnRZUvswe6B/0OL8FSzkUDvtSxBtIveLNPvq+FTP7nssy78ZksrPiWB
gg+qWujtOvMiA8it3IlieUBO35war6ljZDXH6/mvHfK7M0Gt0DjPfUSXG4jdNSjSGlBz0F5GFufG
ZDBx3dTqc2CzZWtXHXDRpq3QohXTnnozzZ25ctO1dwoQonidgnDT3yHvaJCeTHR3fXhdntef2avl
7dzI8RIF+MaucK01rdZaI++YxxeYhuCYzNGnDrSeSZj9osY2wYlxn+Bn9vNhL01zp8vmbpqmINHF
1Dz+u3toXTzRVgSAvCAGuxgUbqNK6cOMww6w7F1pyxMtOzj41eCTU5i6PnS37iX5Avm2PHhwiYoX
ZKeHFbbE8JJp7VOrlifuWu55jgq1QRfDj2G8BNKSFXhPsyU6ODGM3tMkNVRCWvbz3vXZ04+9uVF1
tLHdsUBq5bb7H/3juqvnzBGrzCsp6k3Z8q7OO48iBblMIJZRhbEaalCxpmLRqCJaDA03rEWS0fQu
zmVZ2Ufw+l8mCFBuXeMEp7bTwQlmL+sOdvSnoHJHE5OFyw0Twze4XTK07FAKnxyWdAORN7bCfMnx
mIUAqeTN9WcO/O/2tSNivajtzBf1ucXwCZeTKTEZkm2OaQpJr41XOLXViXA5i2vWrbHdKnGmYY2S
YUQV0qFsTrTn2kf0YfU9DeUXlMSQV+s1ZhhREJualjdNkc+hv9wUw/TzhhUS7YFLnxz5hHcidPl+
7ZOLteebGYqXUDMwDzP2qrTVNd8Qxvf1Oi1fREdE+mOFo2a8E2YyKTo1YYpUINyjEscQW77Ihlk3
tbK+k7bXsVWH5LRQ1m9HSUW2VJiezAT0spJ7NvwjqwaLQ2OiMtMhbSENFE8B77YWRlw3gaMB95MQ
9Xf6KgA1G70G4OwqBvvMaH2MGvcOphCR1m81FM8BrkHoqkdv3EvwCAF2Bj9qRnnIIdWzV0FYnYDg
t9FAad1tRyhwCLpCcjIF8th4lch+zCNquIHlZl0jGO7SfgOhXRorNFxvVgxLQs+fczXJbsthR/bJ
G7+PrWCPIqxuV1s5m7bu67xeojVvjEaYtBEK8x9NSwu+hOY675pCXsTAdgkEpgon9AICovallgdM
4mZsyCGEXP9tYxuxJ2i7x9dcoQxkkMPs9AxHvRBxcCpTexqnXChn+dKIMtZts68BBH7ioKFnKwSJ
iLHNEXAqfeq+E0uWX9E+SKZ2NMfJCxDwIY/AzwMIIFNhqq8IgivUnqIbqZjIwst2YxmrSUnjzWmH
9WhgczsidZO4IMfLR63n8eHHCM+pUiF8zObDmp9XT/bYhjB8ah3pbFCiLtmE1m6sOyvD6XGecDq/
WyWlD2JqNkhD7b3XA/ynXDYk9cCLXRXCrfvHSxNIIB57CfgRdUAOu2SdZA3bKl05j9ta+nsbHvAX
egm/xwx5THqnWXM+2jy9LohCiC/XAzit0jsKE9nxZHOxR7tTZz/C78oandXRfN8FC/horRozKC6i
C+3wZsfU6BeHGrzK2g5kjfWvd9zxoxPmHs+Q/qsxB52/EteCE0SzeMfBWu6rEM4+bj/2G3OpZKlt
yX27hr+Pl0cr2pDA/msnhT0bTLYLnPmhACuu19bNTJq3wkYfbq3seT9fT9N15Pdj6RRyFgjyvRdf
X6p3XBSjQ1hsS89dvqzURCmge6CaOTP5bKBNtZQlgbhaNdzSCO5IflC/2AXGCbwWD4V078ep6jdk
KKq8Xh33ZTH8UC0hcg8remyLde9M0Juch2k6eO5kPReeuPXborkbfZDfo6D3Yw0W2cET3YR+B+9f
6t/B8akQEDFpkzX/qqqC76tSe1kp2zCZL53Xa22BFtSyHZsBGLQGu6iwWnfTOS8Shu04Qb66B8uG
b5u2fBTYUXILg7L9EmDiXPb4Wlr4EEZd1931ngiDdTddfna9Z0kYpgZ6LTIIJFLA6Jb+HhTUBloD
atyMBJQ5tHUQvC7xB7VciyEJoDDNE3Mvb465XLZ0IOz5mqGVVq4arhn+coyGqcQ1K8j0HJWFvTP+
OKC7+coKst5TGMjsmtljicAWFEvRkN31e/qtYYnb1HRTqfnpOmN1KTtfQ9D1ZoLgqW/a7rTqPsNU
0j2Wqz9vmEaHdhIDSnD0ym+Usa29L6zcudb+AT1HkjeoYlCuhEAS5H0QhEemQ3fXrB0oXZreBr7o
0dERX3AU3VtrrAHpcyDTXVbc/2x5YRNbsJU9rtyS2dRMMb9s8i5WRB5QtLMAQ/hR8w0AZG6Hufke
Mgd9i2ZvoWnAw1yBkZyIskKnB4XEM/gZosYoWrSdm1oy4D/vlTYko7oCs8XAmfctt9asQzD6EqHy
lJjLfeW185kyFm5Z6P5uDSvJO17pI+lQRqEXddNCQPIOTXgr4WA4ACaEcmKie8YKKLmA0wwB3Pal
8yqDRDock3C4dPeDqEqZZ+9l0/tZ3UP0JcoD3vYp+p1BElEUd17v8KM3PZZTf1jd4Rmb3GvArTpB
GELrhlRbqth9WGCVF2A7Q1vIQzPXNgndVl6PBudEIoDZFpR8s7+Ftnu5jRCiUxAh7bQqYbQ4ol1i
ogrkaffVEv2cVXCLqy8NDXdCt9Atm2+rJ/Y2wICh0/AMlKAV4vwXsG24Zk4TqrizwDfogTuR1ZYI
QDgj7aOwwmA99oIRrepqE0S6jQUexZAJup2txUkCtEQRvaG/YE8ce3hXVgnCGc/tykbDjS2Z6orv
HT5tpsgETx7CY8tqtrXdh0nfVAxEeFgFRFWFqcD8MLndbX/RabTbxCrGArVW6ICDny0WwQxk6ijk
bjckDAcktRFek5WYTqFNUQ3Q/GgtNG+XCOJIRjdbLNtXSpDYOFZpp+bNJtrZDZTlBprNh8aO+wIT
BSSBfcJCldnFsBlAO9+ii1DnC9lw1bWZD7Qm4iKglIKhs8Lh0tCWPbj59RBjdVe7+Q1WbXY+Yjoy
M0dkQf8C7UHMrbDiYygqbSjfosMC5YO0WIlKKDSKUrte74cyQM7lhE+oE1g6rrpNw8bfzLIV+TDC
QTMc9VMAlASJZrBLWID5A8C/HuS5MrGqPYOt4+IpDODYVxS9X2BO3G9G97W1EJEI949eCFPXufEN
JiFhgrJrzIpLtMJU7WVkDg4n3OVzS+yAF22eFQYLMemjTz2aNBuzFOC6Mox0GZrcAmg91tvzdvXK
Y0fpt3nRmPQxs4nqkKYI/Pa2cYBSbNHq/z8cnddy40YWhp8IVY1GvkUkKSqnkW5QmvEMMtDI4en3
49647N2xLFFA9zl/bPPhwVBiStQuY0lpBz8I4dg22qfcc7JYkJU3jirOsulhNKV5Ps6idj+awtJh
jurZFyU6Po2gUj9jhvOs+sTW/d+et6d968YQevZqqebTsI+7Xe5fAHGdnj+1HrHpulnUCWF2H2kz
/9aLZQ81Z/wpzfydRIqeeH8rjV1NRl0zb77TNHVcCP3S68VXuaV7YuwHTB0fPbUs+C605X4p899w
Wq97/vf2rsxciG6qaX5lVL84MtOw6ErX15YiUcC1hz79y2oHamjEZbDsP2uh/k7ZWgWaN8HLuWrz
52mzqePUtDBtvfvOXY34cAsYvK2MME0Zod3sSblu4bwU5tuC1snf5BxZA+OI7RL8bWPBcPrPchgU
8VLDi9l4Z3fJyte9xTxheV99SklkJ8RzY3ZFoC//iIt0lJOBecLtb5ZFW3vZleHR1V9iZyRySyNO
q0iVKYXuevtqD4XPMJQFRd0eYcrionfpq6XN0BQZF9W+ViJATQwWkzfv/WDWMBr6t1a6SbYikx/r
4s4u8/RkyOPsme2Pm/U6bhWYvi4zp9s+4YR2np6lq/pE1s0L+3sbTXXK8LWznm8gOTEfD4QnJq/I
JJuGC2pK9Kn5w+ud+VAibOjTTPmrbQe1A+rubPVZt8yv8ySznw1JCXswEjcSP1c+jHMDP+Qemoj0
/gatQFAFTvpTkpoRaqMC6bCaP4scnXDsxK9ptQuf4M2IzDLuLoi0XGupEm+rk7khcAfFwY1dfsnK
ri552/6M4pwb9RbMZTWClv03y6GCNlA7U4sDUSZVMBVkOXnTdhmkZG6iE+K0CPBwLHJGBgMGWmSy
oBYnJr13cVlqQ09k1pznFpfjCGOEO1vzggk9DEQS+WKkZjzmyiZJ0eBgKqolRkgDOwcu6Xvo25Cw
VmGN3ObYKIFvxpfN4hZVpkwqUVlBx53cUUMiTYDb/e3/NVcH6ulg+UPUR8rTaY5+0/eP2VCMwQiO
FCpRBQNVCP6Kp/E6lpvpN7lVJOR0OJFBjQIDwm4/lt6jPpj/hAneNc8WnwxxB1h8Oj6Z/q0ZjXM3
1hzvBJEErJsPeHhh/cZT5XT/oVP/bkXRfuEN6G5L8818sF9aGsujsVy0gGbsNixz6x2tzwzuiVeC
X0fkYalYyBsJe8+JUlt75yLZw0HHAKFNbDDDeFKd0p6xuZeRWwkB0YZXvKrdr2KTWthnW9RpNxV3
34fYGL9Xik5CsyoAwIXSkyk3v2u9DWQqGHl4Kzbb5rYDiLXR7XTHjrFhXcok8+AkoS7XYUhySS91
uvB9MNk9KK1vgmNlopAU5nmZshkpmj82QCQlJMAph7kHDmD1NhcfQ1NHuSuPIBudr6GUoz8YaeKx
RR5A4lDYugb1UYG+GX+tY4rcLcN/0NpVbBx50GsuUOysnjB8iMD0Hop6Fde8lloEDICgwbOS3kmn
Ew/M+Vi0cCiG8U6QKx9NFCCKqT8pmvvuaBO8t1VtPO7bRAEd3hF9Gp/A2c5893OQH6kkF6aLSi3v
4kNtf2d9pI7JvRrV2p5ZGvOw0lI9SM3yinztuZy9kFFXT+gPOQJ+cgoN9u8yg0Kmyene41sXS5Wd
hnoJNGN1MWwA2TV7w65uqes0dUecW9vJaSsvrPP9ovrpu+GATC32TcOpYUa8DSy9QVKeYSVzic1h
zH423aqJBse+6+Y5jyc1XFdIxWhDdHUz2gfddiDPmrc01Kr1v1KGKyHSkSwGv2zt+bpaZTB64htG
dEqGwcbfNXvxWKreN7x6PzcCnikTZXz05dMmvd0XprpY5WCfMm8B1hC/u9pYgOpB5w580REx1vPJ
uJl/Ru9jPPggiqH83Y7gEzoCw0prQ1vrZLz3Y82+vQaH1z83N6HMsWd3XmpDGmtlWDVZw+/X2aN5
1f9bpcxjbxFXr6wZnsfir0j1p0oTGjk58NV5yeBnTikrjo5apaf3z2McMHceVc2MxkOYqBcZ+Qao
W3dDaHH0aHAKDUEhD/CYV3ZYzgOHrtq5YEVBUNyhn1ZuwKRpuFUGW/8y2/zMrZ6e+uKIrYrRX7EK
R/um3lBLX7vD0wOXadAXGaMNBnLoET93jd1fJo3INpg6smD/y1T14xJUxlDLSOGWIEQ7i9JSdqaf
HlUaO0sTj2z9BJ+KD7WKNii84prNeLm8xRnCbRlbf6esIrEVBfSe934ofXtp30DoPvbtuNfjKZuY
+1PrGTNMYtts0+YuuUHNhS5BKqxczgdRjXflDrDnzCJxB1D/Zrs2utCDypXvg0cjrTRLRkzJ0YsW
tfbrjKeoQ59sXbSZuiKtecuKHVNYpZ2t/A/6oU9megRTkWqtq3nTvpmFWT/rRG+gO3XST7LEh4Q8
ohCQWvmjOSELa4qv3V5s36JC8NJp2zP+Kl/YC1dKOuYhKBS+FwJyPV1EE2tXmA5LFy5bF7bV9rPr
elx4Ro0c8hj90uzhEWf+sU2rYEIcHEw5prOZTaNcqcPgijwxlDK+ivGlrtM7LWu+avzc0/SlgcOF
834Q1zVublBbEoCFZdS4jTUd520y6t0UE+51IWNuCbJhbrB2TQwYBHC1eOtDbx2RLdkdqDzPQUkg
eASfh4WCULBDLlE3dvXdfd/t6D51lUeNg3wQ0vZGkhkXaR4B1pAssR0azZXKOT+d8mwY4xuAih24
5eieNdv6kjC2QQUbRI7+vvme+CUwa0fTsj2qvSHdq9ksPr2a9cI2eUAWN8oLrpHCyMJZ5W+SS/Z2
3YCYWi8tj9KpX3kggUV/2V1lxka62qfS6l4G0sXBkOw9sDuNlIsXiquod5/z5sQdGmcSL6vYH8u2
ijVr7e43e7lueioerY65juUk2HUJgnPINkhnJ78BXzDAyllOOVaNQNMnGbSTObF0LPdGA06/DJ/6
nvKgoWJSOSF4BwjzvhpQ5hra5e1jbR0uBBijY6IxxsizaBinz4nQHmt0fxfS+2oy5CRO6Z1ThPBB
XnsDdO56soZCBV4hrUBvqQpZjN9Ez9xVBxli2razbWr1JWt+ga4Z98a48AxmUFCmR3ZWricGp+m9
NfX3lveoDam6TNL8Z/VvFVPradBNLJOrjb4vBQea7T3uido5r/1R4LS7FK4IncxFxySlBn6/xlq5
Ob7RjiLWtew6tzNNoghyip+qKzqfI2gNLaV/SLeIza2hpnNq/DLtJyjFskHNvHEdtiM3rqtF+Omn
sD1bOx2IaQmP1fPqMWEcGg7MBuGVd6Dyyn9wFKJGlsRI9mr+TSy1jA7EfQURR35hukcwCesf5baG
by20Dcxb64S3/wkp88kTf5VxLIR5ZFOo25vNwlifuN+2K4bM3/Apvp128pqbf0ab+qXs9vXkjte8
1XWDYdYg+voIjpxkZzGWHJJec1MSGU+NO6NIQFAC97J8pRlBe+uEVXzachgiwSOAgAN0rwyWsbe/
tpo/SGkluuivvdi9yLoOUy3j1DBk0FsZJeLaP4KUusDrbc5QUQ6XZa1+iQ0+a2DsDI7peKwq879C
bXosZsDmPs9P1WTQCOI1f7eS+cVVOydrugbT3ryjZygDBEi/Ncv5Llb9w6J9gbdOWbf3PGpFqYVu
uwFIrwk9jnuw8t/nKiJl7AY955Jz3ty8JhQzQ29R04wtLRE5WdEkxrrDIayS17V92cud8o1WC9kQ
OfX78TpO/a1He/ujW0yaa5ZnoYe6mbnvCyFpH5SgGcHEhy9qjdl/uxlA16hjXFfrFAtDaDGdxQAx
qjsX+q+ZdCRfHsWY9EZbIabnQj60b9Ime9/rN06+21+G1EJZL8opQj/Gr6ymUavA6WOvGo8eXs9l
bRrkLrp1S6Z48xSwtmUvfxGMC9/WD4OVxuFhctC0qOFkTet6MtC03CYqPyvsKzMZhxXQhkPzE/SH
HdrQhL23Azwd2ydoPLiOPI9UT/ndyEi6tnssRyL5APWqNWOO1ZshbtcSWEifKDnKXR9ZCfwDALs0
XuddwcqdmsL9QEGoObYAU36Ybox+g2ySAWe6HN7AlyjNIU71+8EwQpLTSeIryVOdU1vwWog9zL2U
26DRIzo5qGK9ySUHjeu3MywdEfV3NxOwZw5Dhqf/iEeH927N06to1E+rd45PlaDw9RSBrYHAS2jA
sec11x871/SSviQsnhUzULxtYhWJoFbppNXOi5DqQHN8JIbSbyMbF6gpel7p/D+DRJdoyvv3uX05
wIljULgCMywtzVb9QdPfg5FWeYjW8t0SVrg0u/eCroGFZy3POwkicdV1KQiHLkkZExOjDTOFi9vr
2Tb2ZI2G2mArNvIlbpvuX9lvBsDM5iDx/FZmH9dU8gU9STw8nwbjU8MMhknLCWpE3mhO8TS1b+V0
6mHFX446/fBwaAdpjhpwdkKrSkHz7IXARWPuoqJ1aKtiAwxNvb7XD/EOF7okcphQbWUmtvFFhuUE
0bxUQQGPyAC4Nfxdx1BhI+2yj2iD4gqaOUvWbtuJ9JvtxPbcHwjpapenUqffONe8J6/mb7RjL3Fm
VFf0nXA7pQrtY2YyHk5byxQrqdPeLe11UKOKGlM+aYP6HKia9ZdNVmHXld9Nmr+junPP5VGfVJr+
GcuHBW25TzM9PxmWCR9xWbHw2NX1fFfLJvcx0r23nvvPwwru0f7nN/UCkdWRRcDdYRryujfNdF24
o9ystAKgFc9XnvNNskOQV9mrlq/TVebgrnMhn7MFMNjU93vN3c1YG5BOpct85gkdI1JE6hOrqhOt
JE5kvZMozsXIyuVvwxVf80qCEemUOPnb7UoR5ZxIfHTLkEelM6eoGrlgVP9Mhd/LIbH/9uN4kobN
TrLjmx9z60WtHSaolAF/NUyAwW6BkeiMhalxMyLLrbk7QYu9Pj2prXLuyIJ6O2qVdMP8awcxm7O1
jHqbwkVLRoifN8JGU3UiD+61qh09yQW9XpYzjq9/nUMMrxAr754a0mvWuEfoaPpJOhMsYvEwI+y6
63XrfRzQTY6M32HjXr1xKoHKi/4ysjhajVeEyHCxG1vVeYY3uhlz6HwxpR3p65wmrEIhYoXOl6sD
6iT0OiFoHQU1ZHF3lA7kphtVhZRxV4GcG6PxjzRVN3AzBDGKQb+s+s2vVPa0F+0Wayb/5HjknFaa
jGvTHiNhOVWyOc9rZubgwlp1IXGFScjR4gpPSmzlXxU6c81rX6WH9ifNjPo0zu5zR9u0abHIKW/u
46lcP0WtWIim9j+9L9AZpYdEFJ2fmA7Zu7AWzY52Ijk/S3IaAoIOkc/ZdOEvluolLUYNecTAfT9N
9nVV9mlzueDLyWngF3WkSNVwPlIsxzlQ3eEgRVKI2LoakH6v3QfYiFjsvPeGi9jVkXV1rYkfKivP
QJ02rkE34vxgtf8ZM4Z7xBFTu3Tn1p1PZp9GzIltuJKxFCBJAa8s1Z70Hlj4rGUKTHoN83X2nghA
aHAaDBzl1sncgcjs2m2BGXZ6yHLrVROSpNXKeGZsoHhUm+NlsD47gmSQhbnvtURVS08WmwQQ7zbP
yyWb9V9L07zTQ8koNHIn2S5tlN2WRWLk2+ksWtDNYvmb93MWHM36iKnDuqsxFYS9IvfRtVBjuvB3
sRiwnB15OZ8Vj7xvTtbPUaaENHEnEuO1M1zrT8iogEur/Tg1s/1XGPLF8/gNVSuMEIaRgljEWvke
Q/Rj7ax/bGT4SDmNu36Z0cLyqxmcwkgOnGL+VGtrZBtush/VU2paL5ODpb0WWxfxUyFA6/OVIZIl
mapD9BMKNjYfWFlhhdKs8O0xP94Je0a5knngxfkREnU1YUSV7P/2Tevk2Ugp96dZTenddqSPlSdj
3RltUIGWaJLOfj7mNUCbsCbsCUXs7V7Qy7rFnLA3kYHOFe3GJxPU8uQ5yAYUh2ulI4QvPHW8kcTY
3E6Wj3UxvMQckQrMhgi7bLUileonsaKl97TpKSv/VDUrmb2cSpWf82opqbOb75UFjt+XXYQlUibz
sHdnGkLQqdkcO93Ag9pjh349Jjuuyo6Va2kvQNXyienEhaFcXkzAXOydx/pZ2PJ6eC7TbZuqu6W5
76ipvpZmkyiROucizZHwi98V0q2wZHznZjQ+eJRyfM7Zx1rCbROWH7a5qs7rIJao5Gusf7Maji+r
cu/kKIbUyltzaIdZ+P1zpWiAKQbx2Lu8nKRTFHe19zyK/hUjNNvSwDkyVg8urC44ULbftZr3ug+j
fEAac3ZATYtJ/GOEuN8VlJlb6GYo2Wx9c890nB7DdFmUjRFkdc+ehEPzHD2Y3Uo/bbkFlEPC/Zvr
pu9ZizH7mLZfFQhzzEMPQz+JUBPdae/W53TS+0BxE8+DpgUzVuKOcP+Csizchs+tBWbiVOIgCA1h
7Fg6Xx0jprFoz9ueX0wGgrjp9DTJSt5tczwQntDcyPYaItnsAyxR/xgLCPm0vLcBxTzrkffh0sfF
15pDQ+t/pbIFFJyMuDLQRexHf55Hpwo3JLAgvxsBXvW11loYppZRe6pcLSa+9zpk2LDM7mVXJPkf
pXIY3LSQJb24w+YTmKE9ly4gNlPi3liMaHSmgM0dQMWzswH7IRJGKBfk3fLbtReNOQE41FD9J4/z
97h8wQiYP8f8ZAxmg3LGkndK/lDQvceYmOCeHOsKmDiEjAp/HNvofdia/xZ0DmhRWBDaTLy6ujoh
hGGBcuzKF9yQVGbG3mz90qXpT0PTn7eq+09V5msLgnenWaQ4OPWzOXbj0zjfm8i5qHzQnpsBwPDP
ug/7td7s0PVVsw1Bno51UBg15psifxoo/4ynJesujnlZKeRuClRrJDLypYqXDeIUHgeSeiuX6TYZ
wSMoi093/LHHznjSVvayo5L8qzU7kxXPTsOEr/SIavjfO0nlZdHw4Wm9GW95ETQDG/2YGlWcDcsj
HkseO4bnA34728dPxARPdjPmvmUhM+lZHy9mhtyqPVyk4AtmwGLVzvhHP7v9YVZd+tTQVhrYyvlJ
ZY3AuvjuUvsZ0w4H0IZ3iI17DwxKTgKnPd6gUrNL4TXJrhXhirIFzejvwraqpG5nHmNYhtizBOYE
t37rq5+bOeqmojdUcmOdsqn+g9P9XE+3iaiZI2PAHGQXo8WKwCO3KuNa9851XCbjTBiDn46krh/z
mMeY1ohK6nC8uTRJ0MNF0khmJfU0PaFbCl3VxXyXemy4a3FiZo93ffubIfcIjbwQdz4fEHhRaZtI
OKtTmZJVxC2KPw87Nt7xO+JWjMhWClzF/FL21Aee6iqQ2SZhNMgCw9T0cJdOMhdLF5uKTHSj6pbX
jb5Rrc7iegQbRm/5uyugRbxJ7SdcZCMUTf5Ckstx1gsM4kXGXbhzwQWLUTwSKxGaBfT3or2KSpRv
o/ajIT0msQi/zerksbs5RiiPml2oW9NAzLONsIz/QLML7sd6fqiOHWIDOjdohcjPlpy5hrb+wqmI
EyEsymUjFqJ5HYrXw4VwkTSGhMcEy+gRGk9SS6BWh2oOob0AZeWxIeZ3o2K6xy11b5Jm9Gj/B2ia
x4QosbiuJwgTuJ72rJnQdzncRD96vAmG1/3SyhfjkDxED4N7XxYzUNnZcNWrB0iRmJKnEEEh1fIY
5wqkKwwHf0k1CNKbjMJpWNzqgsu00S/5aP86FhOWuVkiZzcXNnWmZOxgWeXeWxpMnSgJ9rfKmye6
XUHEnB+NZNhLloq7eXBevWrvQlNNP2mtX1CeHZGrDVO0lG/SLS20QnSca54TVIxJb8Ne3B9l8zAc
eFjGteHXi0yGQizt0syo4HnA/3XGPN7pff1OerOVkInxLRFohJp+4HNvjjhdBJ9o/+NIyLmuNJHV
CncByoHrztf2F7NdxR6/jFGptOuN+JYG+hNQvEflQFA49nGxRqBvY4fUM8sPiDFWoGNZr2DsD7Nm
f4DQ1DEEOnO7/u6sfxWKUrtuLm4+ZP7MVp/MInvIspNF4yfZcSKsoXdI6LopdmsNgZi5+3lFc1WB
UOxgJ2LB4Ecw4nyXLlqefD5j2mUj8Y4hspzpA1qxiCvFrr8PoZ2RPlCPYEDTlHCKvBpZ7NrZaTK3
d3aqcK8p30ulyYll6f+myrnCoj0Yw/5uyVokegdpgkWQJ77GfGOmc5TyFgYeumwT04VJQpE/TOz/
lmmI0whwvPQZaIepdFZB8UpqxY+97A9151x3HNG+DWGnXE6dwnozSuvizNkPCcH4G2pOQ01N0XrU
j16lkqlkchELGDECoTe7rJFx9uAmousTfIgmXoxSRV5k6nez2amkJ8zIMI3PotbvvYqjeb+qXtHo
sOznYTBP5lFG6ZGPNw3tk6rnLKpl/ZDPcx3VJgNR7Vwtah9A7CDoNQ1d7o5oVJf594i+uSdaBUk9
Oz5M0H1xLFTBm21Cxgc63UHCHVMxaW8bAXouUOFyIOwtNvBir3sh2ALytH1Gqf88lfp3+VEK/rTI
jmencN4re9uTTfUn8huayy3jz/fQVYeOKC9KasmivKTC14VFFjeuzNyfY5IkvecUNqQkxujSfZXO
8bx75T/aupxoBCIuchF5+OptBK255j7J0jnC0oWuTe0cc3UFXK6JOmyHj5tvuScKxwdz4A3ozbfK
rA3yskwyFar9c9a364SvZzYIOMscidSCC3wpwNu6AkDvqM6EBYScgbyeW3nurGqGiZkiR2OxNJvx
RL/sPwQiJGmSThsgVl2CXnz0OJJzY7jTWiyeiOEYnsrsw+4zEOVxRpS4/BnpUHNR/0Nnz/DAlbCB
T1o7KnPilcCnSb7HcdnlTmw34W1sxQP7nstbLvyHIbdHT+qP7SSlP+rZ7qseq6x3E/MsqJqAnd7/
kOQNonT0/GD7gCOptyDF9kDm/1EPimEYazD4HM+CYhMVo/eVm26WHDoKuG7k8Z+fVzNFkzIT5bNf
JKjjhOArdY9kVNOvsgaeLebql9UM/0T25Lgr+8BUZYFUMbVgYW2iXfIq+3kcl/dq0z+tAnHtOtSs
b8Vdj1hCK9JfrpP9ba3einn1Lng86X5DkDh4711a1Kcc1MUQ1o2oTz3wNlSz8lHQqNcWeIeBMZte
++w2rkORAn8jdMSfX6B610kByg5ctHw0hlvmUe+tQVE4dwuXMnpd/bZrUzRSGcPnfvzJCzcszdvA
4KoJphTFB9ewKwD0nYkwtJ+DLZZNLL32g/PfgPU+NMV2t1o2fat5+ad1xV+Aq+/Sq8+wxXlEWUki
1XafxkVn/usylOfQ79Cp6Qt3r0LVq3pgRiRAQ5uYnXXf4DedLHnhQPYr2x4D9nMIYoxfWgZF4kn2
ZCcq9zJqYdvM2/J8VLhsJ6B9c8iScf2iGh2N5pElxGNTPbJPVMEuW3j7FRi9fM8kuYTl+GM22R90
SPFSDo9Zl3s3MfLJ9sAMlPEvnTJwwMw4u1v6entKy95+WvZ/BDQgE5u8+4NZeF+k32/sgf0yfW4a
zvWBmQN4iVuPQ7LeeFesCmC+ryMcvs82YWQhoUCVb3v9h1PmT3gHkNFgO26R+rybwyx9B/TZscsN
WBbXe8uIhUxmDzxcK5BIxVvvIq6ErZg5QFx/lBI0wQY9OGoZtUuDQRhs2F+rpQ01FDSA4IjxdIpW
dco2Gd1flmK1o41m9rPM/wKmfBy2/d/Y8mclcBom3YCyIs5Lj7iE/To75V+Etd+tBMrZNlxkc/Xf
wc0WiNx7JA0zj+weX2qx2BinJj9b8vyRL/7ornYitbQO1pp1zND5CbIiLOpIuxk4F0CTvt19yxz/
9mV+OeaiRZzxXDjsAKuXfaep/W4+m55IX8Tw28FnmhwFgT2m6Z3LehtDu2iaa0N7md/TreSbtpS3
Fcdn9gMG0dN/ByRyrDR7ClezuRIn7qnPBcFmOJZIE1IyBeBwERMSTHkmJrI8L9r9sFe0Jh06ZLZ8
IIegg26wPucJQt2jJ5e1cj7N2K946DpamefiVD/ZFsbzVK2QXO0X1Jq/Kt2CLGD4MjZA9MLgMG5s
UPG0Y5qdl8TZu1NN/4oPcaPy6rysadSqjJ+p3QgK8Wa/ISEmXNFHb6L6r+9ZiIm81Dh+rdiRLwgJ
rDs9nx+cVdzzf/Twd+OABCWjkqMSjykd8qpsdgbppQ6PKr+b7JFAAZvfcPOLBB2gsfG37g6mbzOJ
xwRKhP1Mx6XFerXy+iS00j64sIOnQpRhM3E/N3tt+QzeZlh79l+Vilddq386Dmv4Mf11xSblG3bX
kGDQ/fTK/OW1JzUQc1bMaxOW1vZN0gmhPxPakD1Fc0NA1P3e3LC/KmXMJXDzzjoc8iTgkQrxy3HW
0+jtcZ0himHzPOmZKp/NcvkpW+zFRpr/TY/ytSsNE9bVOA+NmMDDF2RcSLF90SRyTbsnzfrj6PUf
dzLuF0MLRcOcpFcIf3V5JOhCncv6wr59v6rKOvFAkneqpVWSZk3SpWwBusNN0W/AXQpOzlnmSyOF
OuEVKyK07+86vQrBaNhnY5lvWPRlB5Rpjf46z7354KHvrXB7R47UYwVndmTtnY6DimM6vfQeYcuh
16niVMnmcTD45ptxdFmExx8eQPwUdUxY2x/LGnawMpbXSVbnToG19+pEpqGMPXv5r++4jWge0mHo
MP4tF2fX7wHH4V/3AhJ06LAPEYk+mbiBs6N+q2UZIy96bxb2jmpZ8EvTORo1kxfkmJ4hdZzsbMji
cxfn4sauD7mw/JvnxldFBn2j1cIve7ZXd0TRqiGPJFwu83V9uzc5/lGjbT9FnlEqyJxiuIE2IvLp
WQn93CjSwJa1E0q60Pr80phrlqgZl8tuqNtvuhWhLey7fZyp0JG7A6uHqdeabXoZNhHgjXqwXIS5
oAbqUq33JEJ+ClsTFyS2D4TuEP9mqVd7LLvzKlCpgkVhNto/cgfiFAHqGs2FOYSpSBtECxnJZVuF
bgxdNRrVOy+zvFNhdee8o7UMw24adnPxVQhUzEZGK67cred9gpZJO3Wp+/7pUDdQna/rT5Z5Is8p
gzRAwFdU2p1V1Sit+o+5/7Fb63HG2RfPo6INmZxfk5gG9GHF1TwmoqQMaUS70zyCMGnMKAKtGnBH
qNCFn2YCBFjCoAeOMcpXcwsOkk3gTP+gEEhIoFYJizFqwwYnU2svsTkOvMh4NPFf5L4nj5KTV3vH
EseJluVroOOOjBzvdz2RIoGI8s7o8WRaaQaE3epJk9VB06QPbI8UAjt0kvTc+7W8GVS6NCF3jCps
Tnvd275k2eHKuuTTTP4/zyXGO5qdDT0PKJ75qfXlr2jbPObQY73c97dyqCIUGj8uoBa/Ia55s3/W
U/NyDOJ+oD3O97oqwdE+MacbfFNYc8QBqHXT0m4KQmOxSZrQcRobeCc4isfbnGGXocoUrtVK+rSQ
f1UACIBSAql7eWdij0Hg5z0qQoxQUPTPmrXliVG9OtvC9gOUGqGPeKLskUQRu/8ejullJbwQ/m5D
eUi32bILfl7j3nZZ8I25pOHGAB/Qp3tjczuORvKCBnFamqJ7n4ejjorlOO65ST9Xd17ixV4LrDT1
nbVi1qDpEwFfnnSVSzqLZErhekHiZJrJsXZz4NJEylxePdYdAru05vhBJLgp3CquZe6XXaejJPsf
R+fRHauxhdFfxFrkgmnnbnVQvAoTliI5FAVF+PXeePAG9ru2ZIkuTn1hn+ZlMsqcqFd4TgUpyTHY
tUZlnWFEvxstiVbX5D+HSlyNOMPUzUcrKMt/HKtPArTtauJXObI2JJubfcKVBPeNcZF/LIfqN4cZ
wma6HSMSoWJ0ro6Kt51IiS0Ip9tkc0lukAEoKgNy+BGPCCJrK0V8l4XvcM24v4adw+zCV2Dn2j8z
wFeDcplv3BivR93nAm6bSPA0Ee92qo2WJgafHpiDpzGNozWrScGoTFKcgphOWR2cxwWOqT28yyHx
H4OqA/FYSKbiqH72hr4heB7vUKP5UYROsNLWcAz9b/pF1NmhM21EGv5DFF/6ouzACVraI9JNDqMO
EBwK9WCnFD2CcP6yloiylG3I86Ty9ZyCM8P1h8jiJuc6tu7lP47ygqkrtTjdHlB769soLKY7dCSL
F1SEtsCJ7Jv7dOKDl6UvFmAoOdwFE6ltu2upoDJKsl7rFPVfygiH82QFDXbwH6MPxr1TwY5q/GPQ
8IOZGopCvZ3/axP7XAQGku/SkDPb05Q8A62Lr+Sn+dzQ4x0TSgmE28k8ycoCSsFfdmqm5aX5gLJg
0L7oOgAEl1IqovnCzTFbmS2AXBBOu7iiSwrW4coRGx6bQKQoKQU9GWamlZ8j5Oq0ZssMngTBXvGs
yoQdtkGFM5lfbH/GBzDiLbvmM4gGCngHR5iK+j/VBDCzM/8lYHPJqiA2yxefePY8aDjAlIy9r+an
CHZh6FpMksU1JfC2YQooCXJwAfZq8zsg4tSNxqc2SVUGQys3VB0Zbq1P2FFy5df2xa8oRTfVUqbA
H08Kgwk4ao74Cir3mMmzxUMq/vnFXHKv5oPRTOhAI3IGQTjeR/M5ln62brxaoJvc6UoRs61nkvSx
/DJKKDnBMH7DI/1BkyYU5bjroIvM9Qwg8zTB/whn876hBp+a9ZtlSY70eSdd8ZOz12aJbtVQCgfU
cBIAdl0qhqtTX/aclZG0V6RiZp3+FGNkMdJFX4ET8jdobbs9+8gQoC+cTeUNA3jTNS7gpry6kmvg
PoEdGQc062Z+aKplvjEIE+9YysrOStunJ1pF62GEg2Va8ZM/JSzxWfo4bQDhWFZIOpGIiOqACV1J
kEtWbsZr6vsYvxE3cjhuivos2ir7eCQB+nTrDL5/EKq7sHfR26YmM3Euu0ffkIwUrMVbDe494KF1
JpNf+OivTbjzxgFuxUoIMFD5T2vWT1nSFUgFxW82qHFlRObV9zL6+t6Jx3Mf1vZ9X6vPDoljqj5y
nKhxzLdd3V211s/j5O7pE5yZHe6reHjLyYb2vYkW6N8CbR8ne5lYpbjEmiS7TJ+WMk5dcFk2Chpy
tfYJeDbroOrffIfCTmmU7+NooWaI4Ns25IYk3XZK41NM+saQ7ElgwWRpzuRZaM1ZrXFO7G5cD4H1
ZOkvOfARS5M9buxbroyHnISgjQrt1i86KY+EIpkjxbGaYJZjRW+GNK43aeuJVVFWp84iBMRF2ihn
blhQ+RIbmmhRsuMcIZbL8QiMpDQoBYY3NzBPnhn+WKNJXn9+NRbrY2rd+eh14oocvo96RAJLMgOI
AjGCyNO+M3q+XAgRy5RlcaC6x1jQl/KgnfnXkruxx5XAkuPuhv1lj9WxFLHcT3FTcIOmpGhlzG0e
a+KXy8KgZrWprILtxWIrnLBahCprM+buV+ioB1a4gmHFH+SDJZvHGP6VC++kRrnjEWdSYplnYhDq
QtFyNzw2u3lM+gMT2bTp1Dpo+yVFdBR5XRyjCN1mHpXemG4n1uVMH2e2T4EItv4CXA7YcLDJ9NmI
vIvT2yPc0ycn78Nz7YZPsmfeCoP8ySr9s60Zf3OLX722KuCkrf0+1gSP46jbsV9AIdbHkrjJmPNm
nR4KE9VKhPANAxgpbske1tAKN6HrrbyMpHNTz1dRNCdRGS+RKy9dwJpaqkk9suOq6mtjz6uD81wi
sbQ+vyrHDh/yJOe65MdbKzaWe+9vH+tzbLbDXW+OEKBCVLXvEKlqA4g03up257n+2Y8hzzYNAVtz
xBOypuSt8mwaBrNNr2mSuyaaf3vQw5hfLFThfwQ7VPFc4qTzqiv7ne3BQ28TayecVPLE2RN7K9BF
QuqKi5w9hgMVT3fE6tGHzpO/SAqfLXL+RYh0i3H4TZToj6Wb26msw72nfqu6/6f8Kd9Oqn2E1UMx
uGn2EaSiSl6gTd1zNnHV8biLsz+ql+1d2jE0N7FeUw57rhQJn+mL6XS4K2bQOhMuDe0GfBBcUqif
y2Y865xoOgGF5/2q2SdlUmYTiT8fW42wjQ92ivnWfE5GkYCBi9kEaqMPBQZpc8xSBFr1zTjJIuHF
gBYtQIm8eEfYBJbI30iGBEWWCSb2FnRfr85RZOcr/RGxKo/Am24uQTFmq0LQKjRrM9mVsHZsn2+v
s976hCGVSvAqDNj3UZknW1N9jDnkfUoxRwIjV5hrQB/j4thJZoFwqJKrkcqzMUtjFzQEx4Js2NiE
D+jBsFu4cV/9CNQQX9wxX2j/6b1f7RBqcPjgAmCdf6WaNqMbpOnK8ghQD2SDqlydi96ud0PhnrrK
3xFH3kIwMvGSVo7Rmru4xPMobH0sWci+quZ+Pg+xOvWYg5e8wcplMl2bKfxWswO24k10g2nA1HV8
6ZkPuNu8qlEPm1xlgMKpiYMATLEf5+woJ3ufJejUNff6dWy400ZtHB0zThrxh0coZyjx+ahwbHK+
Ra0IilMXwSaci2LvNjwhVfRGPQkNkA/LfujsfdGC5E/KfEKs4KXHZvFVoq1Dici9gy5GlZBEvAHH
QQ7qsWmnY+Ab0FhytU8mWDj0e0JrINI2+hcjCV9D7mtQkCvC3537XOPKzzlRTN+gs5W2A/0FsjlL
zFEo6DfZjOSTTM0rF+yd36UvOqSrjZ6yZ9kL56pkjQDeLf0n/vEs5ZjrSy/BSydERjqgD1sKYkXE
KcunQM8jxTZP6H1qPyVj1RzczHopAhslyAcHNVb+JTWaGhYc657CsNjkPmnKTjt8rPkApD14Q0uR
gG6zo7IQOLWJbY5WSXCUnxCxLHp0OQGIWbdrN88Wapb+jLzpEHTdayapryMOM61F0bnuWZAwulTn
MnsftSWThkCtCXNSA6zCTskwlc9Z5aBGWR2Dsn0IVaH2mtI7VOY3pxj0RXnf5cC4TC87I4ArCvth
xNIkNSueKunIAz+MbZG6u6Lms0BYc9y1VgwHjN8/N7FH0yJTxMqL/RSNn1kxCW4f71bMQ+vNwwfB
i8uUNKBVZ3UvXPvFjXEJqAb99HaEXkAprG5RDLoQ6FgVQA7SDW5oVmyrKdgEhCl2+BUvyp0+RIyw
we69R1VYOMR24q2C2CSkVxb7yEymdaJRNarBjVdRmr1mfD+r3gVgAT7iUaNkElDlh5CIa+RLeLc4
rHdzJ87SPlekLrbJPLh4Y4uhW80EnBn1VHLfD/WtDI2LZ8sl6o+KWJNWKGI25jIFIoxZZ39s223j
uL8dt3Myo8DsExFw2oBP34QJkk0kh5sf9eE66krscu9AmIRu8cxWZnbsBtwESCY2UJE3goSlauZD
nn7Wo4o4EznGAv4wm19GYknxExQtTFwXA9QU4pc1ZOLAsLYqMs4cPwgJuoXBiWvTyorlYSBxtOfX
Cyx9xHwj3rQEhYqVnc3ZgUKsQJBuH7MRPyApueumLAGfRODtXXe8+lTnyTBRYiqjcSfj4onzct5n
aqRZ0SNzmIm9BJBO/kBIty25FUR5lW0SC7C3NDVTAGEkHByHL9/AnvUizINk7m+SpefY9/28Ne0s
X9rW4M87Um+UOso2dFchjAVSmUVND9PmvzbYAih6k3n0MmaBIK/MUszOqQ6DNRGfa51yoy11ymvj
1o8+d6aykAdY3SsL2WjTgLJfNYd0gd7aPqEzy4L30iDbVIJrT6cTbP6K4lvrgxRJ440JibPxW8Qf
0ZxwafZ57Pt7Qr54d154UbFzSA3/qQslu6ExAnj7k6aNHFzfIMkfQ99+RPKm0JOBD3DSmoOHXCRh
0zqL7hMGQDrpUj1EDUduU9t6lcSFPI/B9GQs5a9+1DZzdY9obZj7qYcba5CcoZB1NHyiam1p7QJf
RRsr5k9z+WsWMki1arl7X+Yy2Chz3vehiwvkhA9NZkCQqSg4ORmmv0SSi26TmdbPXKSDkiu5zEd4
amSC3CmqT6iCKHYw2Df+VG56o/rwzcED/TkBMWpPnhP6XB6aYifHFDL33F9N7b1jaj1S8M7WdSgT
ul38TOziIwvq7thSgEnz+EdPlJ95Ye4Ki6OrTIKjnvJinSli2jWIvXWUnVU8/+UV6qyH8r+SxhEP
Hy+zir5MCSyqZ0NlZ/qPDpsO1o3WlyQiR5zAbtyx69wUZFxrZXNfK32yKjmhLPkctVzNRJPwHjCx
NHwPKkD2HNndEcf1ZgFsJlhaYwFT9sILyW7VIGA7JxOkiyniWoZ103lWxNyWfZEQjc9kkxIJmL5Q
PoYcdX2IS/s+SymK+x8Whd5t42bzIlkfGDXDlfLbCjqX8S+OJ3M14toe0UA3zdIqN4kZrAYBEtoc
foGGJtuArMuQOtfRTy9ORgMS4OjK5WrCWJoFVBrskJyos21ij1vvmIXr1psupQIxzEn5A0/9n+vP
AfxdOn5WO5+rBkhy4rkkDYT7ZhAZ2Yok/wsEESHgbnIr5Ql1QEEltWBCOPEx9psW344HyEGmjH2E
VbdBNTOny5BG9w7kuDan343hz7oLrzzXngf4OXBOYQ5k0Fx8C83GBo5fkaGFc1aoQjefXbEsSvw3
0BDfNnn5FNv0S4qB+K9If+1O7Sag9KjaJ1VlJDdaFnvkVf5euhgQnXPllBy2xImf5274tlNr5wfE
mF0HWMHsRdem1s5BlTw3SdC9tSb4tIa1GAuRIOewJigjIYEEFJQxFukeNp4Bk4zEhjFF68mncz0O
YH4tdIagVYAv+5ulkUPbCmKfl3dfjoSB5DZPrNBddolZxIu5xgFlIDRl3IckcNdtCxM5K6qTC6Si
5ERnZK+JKfO+deI/znvS7m1f3QM83fRO+Ux5Zs0GxfEkdA17L1nwVbm1AoNNaY5vSUsQpDrokEgS
cIqhB8GXrmYVkyBvMvHYBFQfqv7BHZA0whwpxRoKm4Z9zmU7wwOyoPNpTNjWOJSB9doQBe9zCcWQ
Hh44qjDhw1G2JZ4fTc5w8q9FSW5A+uBvb71PUT0ssugVkQqsKvi+CUpFQZgr19RSSLCtshZFAtng
xWUZiBNrMLw9JVTDg+KJEm6FLXwQ/iEf1uRWGsY3edyrl8zfg+QSSmbV3rCyz1gVhBsIvt1Vofgj
m8XryK36beD+UxRfNknlfdV5RHTaM3dRS9lEcZDZ2ryUefSUj/LLEw1VNbXCQHxpvSuIZHLjDR8f
ytM3ncMe7Sw2yvbNya3po2JIrZMJnkRayquYSE+YOrrpyiBTU2R3Vgberwju07kh9RIkDxn/seig
055tctgZeyoqf07KS8jxl0DHQSZBttF1/BxP9URE9BUJvY6GU1/PqAcBr8eabV0pW+PXkAReymno
9kPIpoBWo465qMYbL8o/RnpBazdDt9KUHYVYkKlJStcZRMTaJTNxdTvKPr259vCpb3SUcoQ0hgPa
o30lf8auUQzkWBv+Zax5Hw9R+tGNHfamPhpcNXvlvgf6r0M1xPwLyy2HtUinZu0uVa/Egf2jG+uW
W8YXXO5VElLzA+/+MdCcnBfoRTdD3Pa8Q9wPd7zQXD3IjbInuIdJQ/NyIkXY1Wwf4dJHpDKd72au
l92s1gL1aDT0yXbaX3oFzx7ZhX7KvxthL/8wp1MSRDmoi/CS9/aEIOystYw+lENBl4vIXx+zLsgI
nHvp0dOoLUJHQi2MFAlVtQELMZdPovTZRAljbBW/RR5/IghZX8hb6DlKqeCVbbHD3Lx5uAoO2Ay/
gYgj7Owf+AjugjcFxm3jRu4mIaeBDgjrxakhAsUHwf+zoijnEQBAXejdX6RBjetCYeNnyuV9z2CN
VWHdyryhyDXkpwLyZOmUd4NJo1a1kjCRvFYlgx4YpF2jO6D+5G5kGpqII9NZ1cmXgbZWUpElCXyX
28+NWwKoI2ikG4oPOJMrdqi9l1Nkr4hzn+MmuUV8oxGBDqMdCXuzvCbj/Z9QK92Qo1yzB0NvSvaS
kKTOHlhazruCcGwO5KVwOVT6IueQHq0bvIZXUOcYTXH3VfEW6OZmoxPzoob2d+YCz95M2rOWDPml
+L/hlP2EGY0o6vLwk0JkZC/6qh11nUJzR/TypMG6hqV+m7MxhULMe87a2X5Q0iigqNxNwlk5aiLh
WLUQUsb71mwudVPxo29b9N7ykWwAcBjJqJpE+5zncDtmwz11nnuZcEK2rWWwgMGjQc/eBCqkwiTM
jJ6Fm8NzieDt7b2o49jsXC4AWID+3nCXEppO35iGblWBaslr7Tnqg5esGc1tY07Rlj4Fy5qCk07N
ozv/s6b+WIRBwkWFmcS0UWDn1WShqyQFDCGfhCKI/XtGmAcvHVF0BZeSaTgqAHujbIHqizvbsm8p
BYB0WtD7TvtcTt2lMaov1OMHu7srw+Ilku2J1Zb48Eg9kNzIEr8OPRUDwzl0ctx1Euuis3dzy+YH
vg0Cmpe29P98wViNB79N0+FzbvQl7Im7dO62cObnCv6FOxEeMy0ID563rewcHSj5Do3xNQIyb1oG
X8zjokbm264eR862KX+g+HFEvRzKetPUi0ejg2eVpBej77hiRKRicLWMaZep+dQX3gs/8ZcMzXc0
mgU7WsFTLrN/PqEOKC2cH6J5Hw2XqklUQquaXXi53fjaoXpACOX+ms2EKulDykCNG4PK4hAefaU2
JHc3ZQz+reJjao6kt2dqKh7QVSz25ZszW0qrfXiRkVjHM5K/GyNxBnTesiB480fxEYUxU2s6/FZF
9WX1wbjJ4vRmyvcR9gHLQ9alCg65Kp21ZxOJ1t6b0D4FUyhyLltyrMq9A/2ywW14DXW7ae0U4+Mw
+PNuioYX1oXep9l40BRt/M6ryX81b7QcSb86b+ClLrUZf9PgXM5db48NyUSLO0Asqd1ghDr1+NHM
fB5NdTFxfnjO+BNDgqci4s/lOoVl58EAoxo5kwSYOKws4yOUQGAHG8pDX9f05WTLu83fpkW7NUlT
cSYeFQtyVwSAksR4LDPY7uTKT1nJJuo2t14NY3j//weuMarJYxFxzaFvuBk+gb0cFy0JHhsZiq4g
pv5LyyKtikKcMA9p/zdDY4mz+smVBcy9VTbQ2hwTWLuuQHYbOAJ6OtScxBtjmM9t0qHN0CV2kuyY
aVy/5Tc9lOlHPiYvmgvWqukoIPXXpPu2oSZRvxk2XVb/s1x9YC1jt3aJiJiYpJt+sAGYyeZkl9Vj
X2dbMFiHWA9rZ3R4d8snl2s8N/LA3pWm+RURqiKF6/i7dux2Hi7mRTrjmcQSGWHpDQjQ5UNdw+Km
TUqIwTW2QEiw0unwNKS0pJzuo76k7lrEl6QbdlMIBKYJjRcjwzAVrotVRc41e8j1NB3ntrm5gCeZ
4vqd75Kc+F/hGLry3XSjbZI4Vy8iSoaud8Hr+epDPgBD/aZwm8q+F1CAQhZnmhZwg2J6xtLKAvUv
9jQofRH/CxYjqHXgYLJ4j8DgvUj9PYXEcaWdaZtEPV2D/+lyLpHQ8Shj/yFL2JPLrcTxwt9Y8YGp
ZZuug8D9NloYB2gELzlXl7XCa82BNTr9JbEDVmq0pL8dJ7v6ate2dGVGET014GTQkLlAJdEPq9UI
gd9xK2bPir1u5XjAfrrIEspdmjwMRVtsjGp8rZ6V7x8XFJTqIVo0yrzjyIapXJew/1gmgS2TfxpF
9VD5vjyI7FHU1cNgslhh3nuZe3HH4GsIwNmNLgV/98Nk+dyW1QA8nA55QR7YaqyeC2vsN1YLrCVn
JYCZyE3TWS/SK7FhG8gT7Mo5eWwFbpIKjC+5YfI71nMjreHOZ5P0FpLitHFKhjY+3gQT6tQ5OaXT
o7Lqd903x4CkL0RY1svg9IRHGz7BbM+gTcAiryzNYFWa7p/d8eOB2GmdCYSuqnC6ayfSMVCS/FXm
OQd4RWfbGT6JXzFvJu1vMz2HY4aaj5hFuKL78/MYTHatsaCfOlSddWIm6o6YiCntH88Yj2S08QRH
JYmwNb8sLecDYdXXgaIUSVfo9XwfBOQtjJJy2e+HJh/8LzUnF+L58pDO1rOtxninaWXa7Y1jmWR9
wrTYfiW46RvF62zboX6vaeZ9qJnKFW3O0I3Dgw4YTumwRnrU66KPzr4DI6EPOC64l0OPSPZFAXuZ
RVcZxyG5rCL6S1weCSKHq2lE04wH/LEoR6L221Peth4QJuAxk208TV171Z409rzMH7Ip3SbCuxmy
1VvLMD5mXdxB833zGLRpV0rBdV1c4MguS7eg6DV7Nxgug+PRRirVXTT05zAgMalaRQeCKumqwE6f
B3PHrgJmisL+mpKYFwfBJ6Ib7BhmslhXVT8eReVcasm+H5zVA7+B3OSq6FrZqcNWJzVD5s4Cvxh0
qb2Z04Pw9Z4Ts1hJ0VJkBM6UmtGfaNgnb2Om7S2Du1M7WQfPFIBblEFh20XCcqXwr+Z8F/ZE3pMp
3TgOxAieKr4GmSYmJJMqJ7kx5t/3KrN+G8cu7kpnYM9Mkq0d1PxV7VO9xis7TaYx75n6WL5iNlSu
ifW4oiX8nLmofyCRiGVjOFjzeeSdwcKlnsbtujXS8kIMkkARjhcwBCQN3jMsbFmroPMvjOknGbBF
IfQ7nnBv+ExM+7nr6EU5bbGE4hc25c2hi34SNgO/6Q1YMsEw09nr7s1hHJFlhNpAwP9T07irY+6G
Tu0eMbpuWthPPPgWMGGLhnRZPsEF+aotcw8ZAmGpFOO250W6UlmQHqiG4g90V2g8DKMmjDtaXLfA
uJlmBB90ss79HH85qriqZsiIjbGoE2N7PeVYG6BLv10SE65x6BULjui4IC1n913P4zW3iVqnXniX
mlz6m2FZ5+W7f445vvgp/jzXEyLT7dGgoLvyi9rcN0Fyp6fiSC1irWxDXcdI71pUYAbRUiFSkUEr
COtUTKe1kqi1VeSiClBMdsf6Fcqo3itWTuFnYS3GBgGDtgk2TtXeaAs8q8BgJhmwUzM3Uds6uadO
iTdgkvM3HM1vvQHayyNNHmzFDi8SSK731pveVcw3TcOOPR4y2/TJoy0WcBTqN7OL3roYhOykseAW
wLf2enmLipLty+F4pCxSkxQ0jPV8lxtIBVE+rLMO+EFXeBMer/FNqJzFdf5HAsJm6y4RQd8loV5i
G6ReVxwDqH9sn8ASnWBBro2ieewhe8EBYRNbpir+PO9wKmYMOtoXr5kD9qMalbvTUXJDO3nypHDW
096UwUtKSG6twVSyfFQSa6a2wGxAwmeQYmOGBfwbgPeRdIg4kIFoQwW+nEJCMw7Uufwi2QEBZIvG
Amk1DI5GYMVhaWVb06IDXNTXQg2kb4X4QFG36YLmzD1uVyE+YxF5dQCWCKLO4J0d1SeHjNzaKiFG
m0xU4tiBlVNVl4++DaCO/ZZWRtGqqcS5aSzaOyGaQYiTMeTlgx3Qaqs9/VmTml26SHfTML8Enf3Q
zxJGRrTrVKD27Az8m3R8GybNgd2/YaM/WEMHus3r1tHkVPvAZqEvdGMI+Hx2wzg7afJPA2XaKGkf
6yF8JUkLk1En7rpZ49kJhGGoNLArCOXU+ocuAcIY7r0fsiOPkJTLc2CsGepy/nVhuMOnZRcYdePJ
h9tJZ8EN4HoKTP3w0ZVE8hNOWoLiHibrbPzZgfx0BAN1GrWEL52DZasXzTtqo122ficRIhri/6AG
Cr2tRTMt/qUxTtIo/ewceC28G+H9xN0zY/4Pjtbek9lpVMO9ZFsXlLL8G4eOn4b7K4ryVnZC4gTN
n2QL453BLR2wWZammxCi6IMX4dy18aEIxh/Pioe9ayavVspPNzH+mY2Ez+2F61nDH2shnq0caeid
Hy5LxGn8rpYEp/TSb2V2D5XhsIyZ6nvnI/WQuBJkRQXFkjqkDu/bH9qI7lrF0xXjeRLBc956qnpx
AV/TyUnNSHzDVYpcRLJ2fCIXBFF3H3LTxv5TM78aXngKm72ZQt46BPPxW05/3Pn+GUuFWhrvcz4+
cuSwEi3Cqpkc+pojGo7NFy+IxfhxxGQSyF/fNz55dUI2tb9btqTvOsvlU2Ene+KmbxUCQmkRyaqM
HlYGZ5z04JN6/YvbzfBDsDmj+N2K1LN2ubIJTgaK0US70+JXyQJkPT+oNgcMxo3/pYUEEwXpx0sN
3XwVCpJ2RBPe29Tv4TOk265cRJ8RCFTsl8fGvZcNH652DPYVoFQEog5tNOM4oBOIHfNspvLOCzux
6UPGBlnGO98p47UIok+34ZFhZ9Sfj3HPr6U8MRc7IdxWe+BGR+GF6wzvdh6Je8gJLVq9S34WzFRf
cZMw8nFdOvMxDkiw6nIIdwWor2m5BUl0OOE1H74YWHknIk6IKNrrmdoxgUdmXl4u0J/RNeaZiH2S
XKtMlBs0FtiKFlsMRzd/YyETv5kJO7jpx1tn4sN7Ae9HVma/WBF208R7ZEX/9c9yWe3ipZTE6Qes
k30rpic/HvdJT7hgmgOcqYeES+iOPW8EKNzs0zYxjOYmfZ8Xph7KHw8pDIIyzc+e6FHW+ahUJBnL
QB8xqp7agUV6rq7vMyFJf9bX0CFEi/lFY9r8iTjDBgvUzeznhHcDlnWxificq4bnNj30QHtO5TcV
knenpwabicUiwBMEwThHO45AP72yHOTY2oi4iPGIqbV+W7juGP0rjoRnAY6a4QGBLmaEyCNsDt34
S2oi3JGru3Hx28vSvy8KgAYRT9kwR6DSXcp6mmzf/xfegDXmmL1ITgYqod1/lWNylE0HpbMJD60/
jFv4iQtIESEHB4Vfta7WrMr67gsbahYKAegw+z3Xjkvi4yPNrXkXKFpUsnuv0/Y7XN5AiTM7gGPn
O1l8FHhU7Oji3ShQhrckoW4UbUen35DcBfIh2S5juz+xY5HNCIprFN+xcoYlVfOMI2+rfQY73+Lf
gi3iHS1Uzh1A9V8nPbYF+Qw7Rwo3bQ8uSTecrO5x4uFEc+ObzVaCzzTXdVGiNM3cTBJ1T1z9zp9h
cPe2ReOB2TKlQoHCbX/VXLz40PQd+k0Zn1XFsuRCeTQ8yhJYnkF8WJTjQ+PAFilcF4BLx7gV0/yV
DEWwf4G2LoYs8cmEs2QNsCWjJMYvjfytk/G7M8RAzCs9j2Hi74bx23QovBvZIn86DIahb+Cre5xF
k1u8NM7w3s4jCelgWgfJQIxqZA17QdaEDCCjI8VA2HcpWzJGj8iS6s5Vnsbbya5eqYxvfKI16/6V
zPtrBQEE/t+YbPq4vZt8zBrIX+APZQ+OG9OZZx2vXQq6AtAyackUhBdAe+xnAddGLzcnroVmBAk7
CNHc+wz6by7cQ91OW/KrxXoa7XLDacWXbgnm1tSIOrc5tIg2jKY8VDDLhjbdlkPz6EHBsfL4Pknq
z0zmzG1t8w0ha3ZDb+uZ2T8q1POZstmmsLmBsEIZjgrrGqaMSEvvdc7aNFDb3ZoVn0381rJv8zaS
L7d941G1+oee+LzD6+s2nXtlWXe5Gab4E03knxf+zBrW6hARjotNV7PyhO7BGBn3wsScsxikHKd7
Mc32cfAS7ntLl8yO9PtyaLgllMApEU9Flt38uPw2EvNnBry4cnIMLeykTuCpR73do8W9WhqhrAAT
HKXDi00RfzPK6SAL+VOAMttWTv0o2uKjD1IP0TSHWciurU3uVW9qdHyAZerLQ9QlQRfzfmTS8lAP
gurVEonaBD4dJk3Ue5peWCA2MkLlx2T8tDiH00o/0Pt7Ixp4ihZNvrXrz6jkI9G6/j/tjbyejIAF
mdxIMk+cYvVqL4nwqR4FOEp0psVmw/rs1sBJsnNOpNucq9cqhN7ISPJV2vKUVZi6doRpFfA7Ms3A
XvNRZPcsjymbekszu+ZsbUH5RGzR9Ja8GpQ9t+xhTiui4iBdXCd9dEJkOGUVn2MyXUdVZit2znF3
ncVS3Mq3UUdL1cmJMUmfM7GO1c7N/B8WFVX7hErcVHaHKYDyOimaIuj8dD+eUwf6oq6/3RIuWG3R
yJDkwERvblgBAemi0k8erBF8yOAxGro3hXIPBkcQDFx7TSq4dPAkEvhP17Izyy0x9WjswhWS6V/D
Es+80g3rSPhkM1h3K42jDafc4aeVfldMhUTla/7tbXtQAngqZqKZVZ+2ah98zX6P1PhRBVQdFJKt
5WPF1Y2mQlhDERLULdUwfHtQ9P7/iyHxyIm2QOHGykM3ZS9A7Db3LukVYMzkQNPmXDtc+fOJt1k0
61eWMW59bdFxlZKUL99aDmh9zzyOWV/sm4psv+EEX/8xdma9kSPpFf0rjXo2xwwygovhngflnqlU
apdKL4SWEtfgvv96H1aPbYwNGAYGg6rWUiklGYy4373nYulaJw0Sk+1yHEFwGuEFEFFiUsixgxmU
PX/QWbnCpwWVw6+fazDJVtP8mlum+8sLlSVJtDAt3xRbhPUsWWeNPNj4hX2uG6b3uPQNz0TSJsUs
XDiPKdpehm8fQhzu9OUFm9LbF+D4iT8Ivjotb1NG9Jl1jIL2eVr+5VBUemMpw127/RoKwVVvzQ8F
kR7odcxFuSiOGrTWRER8U8XiPuIMQSD5oGz4ZiRmffI/9s5WtPiE5S+Hk+OVM/AaEpcElipP2US2
0B3WYuSpzC4cV4mfrcxSPg/Y45EIh4tXMzepb9oxfCPjCSFO2p89/ShzDr4p0ApXy9i9AILZwBTj
gYuIZwSNvbOolAzqharIaNoMOVcaVYl3VBJfDazghLJFMnUAE5kbIeMMhsc8uwYkXeyuzcpcIg6B
l18ooEHrpc8hS2mX7JfinZgk6BZr/5U7c7RlX2Tw8FHXlb2yTFkywMfJHYQFg8oElZZBor01Quvb
t6c9ehMEgS6SW2aW5LLh5/gMEhXQW+QEAcmXPEIj42d0ofi66ndDLh5nu8ff1I4PqnDWXZDZO7/2
NU9fuG0jYL0wJynqlJBTVHo08zFbKTa0khV9HSNm7vz54hiK3nCO7CDJAY0SH7gaafQBkcK77Mds
hqXMX1AjphtQQeNVPb/VxVBuiU7WaLaLgry8Uzp78QfM/UG7TCjJ6pC1G+WKkNQ37F1Oxom9qUdm
O0Xx0/aKQ2BSIszzZB22vLqQwgk0M3wDIWQVuKvI8aCNcEJy+sTKufPFkYY7eBwUEMGGT+zVbNZr
E6LdVRuTcLVYBqDS/LRl0K96dGfV8bsXbvtSeJkJxJutS20hBFjzR6n0ZUrmam12NoRoxp1GNbFI
j994lT6ivEL2HiPqIBCo2opX6lM+RtERVUgrSVBuHMNDVcn7NKGfFi2TMi6SXLg0FKnviO6qOp/f
wdGorRgoR5HDr9Icyn2Ii6gwZ7gzsjogMuVc64REc0xFeIrqj4Y51pWY/XzLmt4b+OrssD3jGYJI
xKSNmXM80T+aDe2JP5xRqXChQb7m2XNTlps6Jf0fyU4Cs+ChDYgUm48O2bCdKg9BTBYkDIJKG4zX
FrNRJni3Ue9jDLtX/jKQoJ7o0c6/2y5XTKtpJ4qo8sMLCBl83BCznLdu7TN1BU8FJclZdeNMpoI7
aUXN1bCJbY4qPk8xnlDurgqeBpRRuwMREj/ZndcwiJUPFmYvu482XY6hB1X2JavyB84luGH5LdAt
NU7uwrrY/s6tJVSdTCWMA2IN+GQ7cR1H+KPVyFpeKvbDDqo7e63tOIdcmb57q4XY0MqL3EbsfmVY
SLimeJq1uU0cXe61bUOz6tVVW9K5zpx2ugrbE1W7eP3ily7mZDEHv3KrYf/QrmzyfteILy/OgvIX
5HKu5rb4RCH9KPrFQWqBu6YiUJMF2GLg7jI84PGSd+tHBvYcx0k4NVdTxoSL+YQ3cH+GHAew2tPC
DaaA3A/zQbFErebUQKpK4kuWwFS2SCivXE4PHNeGHAZ7I+6rwfrSkjvQ0xMdOHNc3dpO5u7NmUCY
U5IgF41qT55vV7dE5O6NhOSsUzCvypOACS0FDl0F8VxPLDoTK44zMVQm2v2ElD6s+7T3dl3oA6YL
4nfqr57r3usew5lxRetZFyso+se2S1NuLxy8OBgPnAT7FyZ7p641WpQuJ35IsOha2dTzuxzgvs0e
k4QaYGRlWTvSyeMbFbblJmuQSCjh/Rks1WmD28mDAhrARQsNlpjjKXWS5qKmBrGxXwIWMyCFo+kk
b2Lukq86MW98uqNe8mn+8kcmShulOI25+BueQqdfRK/23vdGcIlZDBO17Mt6YxutWucBIFdqu+wj
sYTyfmac4LpMeoUXfQRpz2YLbMM9P9j70mHrW2ZwYC7FSCqhxJbRaXJd4P69jqbpZ9HPNB9UrXeY
8sR3joZ98payxN//J2T42vyusCOOi9XVacNzbEErGyY25NEcMjPxpQJS5xoomWY3M2Z7FYPXkIQB
ehBoZB0c6Qg2gl7OoGS2mcTFJlJa77x++NWjJuyN2Q7PwgArUktixFkFjnj5T6llGDsQlw8VZcSn
etTpKVcI1FhEM+7Eu8Cr94GYyXF0cicFtVGqKI5BRUXV5MDdMiSsRsukwtCtDHnHAqjuLNfyV2Ec
W1tqWFMA8breSGfqb7Lc728S4JuA3AL29sNSJBjZy47j91vDDqPccSm52w73/kEKKm+rxglttEfY
wEFWBKcSbgshPM76vyuU8xACXs7XbWlrLG+CCZTzTN5klbrt8ikZzmyHOTrR0HhNP1L8kTuMyiWc
1L9+6bMlp9Nvj4ztuumNTxGImqJpX7bG/ncTaJ3Tup1aPTlrN+GY6UfnQTmg35c/STkDT0vbnFTd
BH5aQEWiR+M5jaJ2XdlmeBKDszyQMsC7rkUdgBuTq6YZdS+yBbGwFBbbS48nb419HfEG7BRMHjR7
5fKETl95MCWH0THmOxMu5D6WBk4hxM1QeBxQawy5EzRE5jtJ/jgpP3zU99XyQGss6rKISnUvsyK0
5lJL73QvIhwrmzPkViydqSF/JZPBlRhaUXpqGsyRS8FmCM9sretEHkxAqnA0MIq3bLyOdqsxqhhN
WN3KdHpuZR4c27+uXb1kU5ZvlZLo25e+fAiddDzLmAY6Z7lysa0k15NKjJtsrJ+xRk+3iW7is+ul
TCfsKf4YmLBcxSW+HUyAxb6Pm/qUQ7EjacD3nXqQsZpYycA2FVC0DVYD6Y+NRxJt/7r3oaOAtBf4
kFCGE5Y1k7Fp2J//eolQnYLN79pIYYXlVYJZYBsWGIFA+n/pzJpeJtgRZjmSv/XxwzTkRc6/L8Ra
1ZiDpNB77uYel+eYHJhDISY5M1gX2RGNLPIvI2lZ5c1IPv73n/IwxbSy/Na4IWgqCxfwiVW0+6Gp
vtzIdjaaeqaV4Kf0iRBc86zNaSOtq9VMAHIf1aF3VOKTIcZ4nuxSnzR4LLtQzSWyrIff7xGQmyV1
jfJAa0VxPZumekwdDGxRKX72btGuM5NjZIwFULYnroiCcKYbHJKnpK/lhgYJ3i+ZUHiOifDKMnP1
OLbU/ElIs5jWA6SoFtxUpK2VQyr6QtkCogjkVc+ujjW004vu2H14fnVHSOWejbpzWzhu+1RxBI10
uZ5FzbxZMaGDo1pfK8/MrimHAl80bbEmA/4cp+rBoc20MsqP2Pen18p0TEYtA20XbreJmxChPxvT
k7IrBBjZJHeuX91Yve9vhBkUd+ifZAOopV2HzfLb8GdykWYIzpvT7gpz1HAmR2qQeaCnmIxydF8P
3l3d09VVNsM9ZEDnwJEdc1Y6lC96/A6ieSNhlYxkLx7CwFcPjvQ4sKjkDfiVuUoMjsBhW914gvi9
lDCfZHsN6dW45KyZS+kUM/3EAnojRX4dlAGGWogaN7BCzduQ4DQb/9m+ApvVB1uqh26QOziRiMot
AbR/DrkdHcaasFLpkFXsQ7qbHPLcnEfh4JluOL2RKGFrG9W7woMF19fuxppq/TlkUG1BXomzLXIa
ZcbqhagfAMgExmCosOcnSLIPID6oADB08sXsYDeN0bFuS+epwl27aqFt3Q5pd7e4UzdpP5RQnojr
u0VBo6aGX/P7thisNL4Optm8HgxzZFxDTSCwfi6aXvr38dogewSS3Utv0Kqol6xVfK2ijN5GD+Jg
PdFImNmS08fgngrJHpr8vT62iC1He8JMEz2ayGQgkZ16NVdDdXCVW+/yEuKtymXBQom7DKT0jlmh
2s+p521USDETAbJzJzjcJJFgmSc8mHgJpOgeoqK2RopgEQQGQH9R3l9GnI0gVLHKxEmOOC99ellZ
1DEvGjc2wR5lpyu42eeUQu59Rg0IxqICiIZ53bNe7Np2MOF5zhfbLAZuQ3ybMcPSDR5mbqYBEsAw
ziBUfHdV1RTxNjQSb0aL/JZD2iwx6ls3BSnvYcEFQQypoe32Eb52sIr3NXgJeCvDegCicY2Hy9+n
PEfpmKO0BK867ZcxeQ+eqDE00eHag1IKMDxL15oRlsxqynAsjSYCcRUJJ6LJtnT3Fg2kxVizqdUe
R6E+eOo8vfGCYHk6BR9GrecFpYVY1jWbuVL3te2HO8vx1ZVfWjs3b9x9m5k/c0s+s4/QbF1LbzV7
GAR9C1Kvza1BMgWAbJ/uNRdjnoTiHI80uky49RmmeRg6zRNrW8G5DHtRbsTvmieUavBFeYJtfd/o
ncNFuUm6VuyKrMAfE/9kDhZfsaiTUSJwCXn6odPGW7ysf1Nj3/Ys4gir1WVKnXM0MdA3I3Ne2735
bKNWrXCnL94vN4W0eI3zeHzm5TAVxK1T0Hwxwe6kXUneuvkEbcE5cqphAiP5piPEjyUcg1KEYZBU
j9ySOViHkUwPGUtuTvLG1cZ3YcAtFKoCAjJk7aYAAzC2OEHtOKO3pA+PYx//LNmoY46GaECY4Wks
C7jzM4WB6fw9Cu1SV8k/y9NpC88iWGPaPZsWUbIF8UF9WHSIzYFM4bwt3IFjO2OnlSlHRniVuygy
Kxkk9cmn93m0CDZ6ZnVf2faZDW/BXVN/1cj1bqZQ1XAilY5BlJpPUyryaLbW7mEWHvbW6lUWwaUV
w1cwECJtGufN5+CWeurEO9ruApnuxWhj/3anZ0BYVIamw8XI++oQt5RX9su0stUCvRZHcI0Q3Cra
NpKe9AHY8ojTfvMk2sLbwG0uqH9l2+WI8trzvGjXK5M6VcYjcGPwwtoMKBo7ReUs9ZoDPdUSyzdt
q/F5tA0OyZmQ/Arqgto5Ssjp3KylvZ/zksRMkezsrP1qQWStwvBeO2N7PcayXDPGuZZFTgPEwMDI
cE59Cq27ny9aY/GvxXQsGbvu/LR5nizr+PuFpDOcGeoZru7YuJjnIBd6LRUlj7SBskxcxRnhfiRZ
esCb/s5N+S0bXg2JEk+Arvo7wvjZmnj2kZqiZwEM4sruwZ2TIqVEcTIfEnv62XARr9slt+ImGBk9
BDEshunPqmNvtNSoqFTi9o/upsIcfjoJhpf8M1GogH0KccudCSo75iE1+mcaxJ6diedlfPYAYAMC
L+FyTfS0sRIvT99XJgHowotne44BfZv5qa2Sz8aFMjaJrRyIa0jDf+7oKNuXLGqY5xmFVBg2oi66
S+buQ9aIWrT5ZWtSwj9z5RIS0+LWmcwnx8CGykEKxafI3jA7OhvqAVXdHXJ2B1dVgSBUWGhXAQg3
TykM0B6iOjxHoG0J4m2yTIf3RlB/NiRJwkm90zgPMaX5/fvzlMCZHVdb3yZ51vCzpmWFIOWC/2Lu
8vsmK+rqjhkKHI9Z0yzB6/Ej85Dn+JqVno5oscF9iHbUOvGvUnKG8PvwsYSVQ3U5ZxBZmJj9KHr9
8ce//v3f//Vz/LfwV3FbkI0p8ubv/87fP4tyqgHstf/jr39/LDT/+/01//U5//wVfz/HnzXtT9/t
//lZu1/Fzbv+1fzPT1pezX99Z/71f7y69Xv7/k9/2eQttUp33a96uv/VdFn7+1Xwcyyf+f/94B+/
fn8XrAe//vzxWXR5u3y3MC7yH//40OHrzx+W5f3+Rf31e1q+/z8+uPwAf/54pIAyjZv2/X9/0a/3
pv3zh6v+JhRxOSE84UjTsdSPP4Zfy0cc92+2bVuu9DgSmp7y5Y8/cljn0Z8/pPibKZXp+RyuHNd3
PF5DU3TLh2znb+hkQvAffYAqfMcf//nD/9Ob+N9v6h95p2+LOG+bP38IlOQff5R/vdvLj4dtS/Ia
fGVLyfzNo0qMj3++30OyXD7/XwKrMl0M/GJXUWOwTaQTvPAvu90JQ2ggthRa55tAuWpCK3fafgtm
1Ngx9so+G+gx+CZM+67z5mHnjb777HP0f8CcifJssTLcRizRW2nF4V2LZ+HaxDV69lJfkxyCjSbW
tJwmNGePbf6sDeJ1V+6kx30HtZpxQNQjHkkHXVlH9Ycj8UeM1FdvQY5772NmUQgwt7XyNzYjhFXt
KKK/3YgX7pgKoi4r1TrGvmdfeOpSP5zhmE2e3nPxY+Vma1bsh1wzSm2sTt/JFncl4Uo2+UMQnhP2
3LiqFA81eIPtvcGQDGWq7WZOV6KKmLeY2QvsKoNREQPBRGRELQYatg6yDVWJiFUybypmZziOCC+C
cYByn4yhb15lNoBxS+nmbugvWejSaYDlycULhb3C6ub7fFoSoJPlA9hxB2r7qEL3rgIOPcc874cd
4XnO+XSq305eWpBuR5X3sxE7TMoTzCsHY9PYrXnhSIxmKcBzPZdQ1G5gwPW7kXzQwSTE8JSG3UiQ
u6PSuB3HY++m8VPEh7/iKS7AA9josUNhdB8TO5afcxCKk9aiP9cyHgFTeOF1UEkaRvuOWJjqw6e2
IONr98h2V8VgpoeYU8WRaGb44llmjUbRiuSeK4SkOG0ZmNvGkNQFBE08YxSTP4T9xBg/LuPm3Rbq
27LLYA30HzHHyK19meXJVlPOuIank1/A4JprBlbtW1g08QWPsIWv1kTuNDQb6FG6hyEpIqZOXF7r
jLzyZwqI5K5xp+mbXami29mI3DuS9wHXmcVey/UtOlTF1F+nQwXxG66I++amLY4mN3CYw8eMza5s
1c6UqQZLvWEbHfRg0F1l9wEgf+bfNJeGB0/g48xLoziHIdTcVsbZt0OZYbUmCYzbH8fI56CMieTP
NE+3ZWTA+CajiEu7mAVxHgTWNyze3ocRae/OY0q8dQynuDi5V1wiiRKEGlqig4OsGE5VIurzoK0C
tAFe25U2Q3mdDPzJgLt+zhg5v9FYQBIdW2n1SQ/0eOeglKAOG406csqFeZB6zqv0u+HRZwu+aWFE
vY+TzzggzCBnTELHr+wJ0hOK+XwNZij4gr/LSEU0BkeYdiRonyOcyUJXXxU7dWjkttZHoAbiaFSq
uDRi0K82PtGd7twaGIGHoWaAMl1SHHkeuTZOENJxWdKMt8qUi2mr9GLYbUlte9f0fpr3pR29YL8H
t26PCwmXH66dlhIJrfPuxN07fnVpYd/nRTsSZwmsT6mS7ow+NO65LPyN4Vrjsz1JE+SOaR9zmUJT
q8asvW6yhL4/S+Ae6NMqfJDALUG2JEX6NdndNZb98dPPeic/D5Fvftg8ON5cV8fI3m4HzGwMUE2F
8+FL01jVCXADqzGHDVEI5LXIzyIwSUlYvfnSqC51IOlrxKcbrYOICzNg308SfTSQkTp0rJ9jki/s
7LTa0/xjEYWz9EjuiuYlkOAkmPRcfLsAKGdOawF1gOnISiVHB9Nx4lBGxtkAJmVPa8iux7F+aqcm
OzTEH04mOaa9Jgl0UHFiv7CooFe7kd7V0zxeMKVI8o+me6NdYBa1cBjbRtjEaIVryT8ykQ2MBxQP
sIEYknENl9Wh7Zxuyy6ruhtNX72SHRzv61bD1uNg7Z3oWilpdonjT6iM1bVTFv6RdgoasWpD3TYS
EyxPOh+mTd88lKYVfzsjO6MlDk/1fNRvOuitZ9+wgocYlPz7kMVsK6U2A4bWfpluYIhZMI4056wQ
irV9P8/ls3Cw7PD04j0gkFe/gjS0d8kQtJhC8vzVy2lygcoaPwayQO6toWismkwByLMNO31U+cie
XMUgqHHC6eaAV7l5sQsrPOeqd+6qqiObkiaCVaTIWFCnID+Ykau3VhyHuw7+7XMv6vKjFhV4PeRO
cx/4VDQy5JNB7r64gw9lejSDS1dgaYT4xw9wNTYmqkhJ6n7x37V3pupj0gVzg2DvxPIVkgRcjMTP
0a8xM4AfkAndnq4Ym5e2hFuMhO2wbBctWjzJ2wIlOUnr78FB7eJ+HYATKh5ScdAGG20v02uWhPFi
tr77Sio0ArQijcMULci/PhkOQzt3+4qOyhu3cxalbe6sPUdEEDfsbsh9jezs/VAaRzXU3okkLlEB
JzK9be437hbfY/XV+7Ra8uid4L0mueKYGA+3Vl+B4bDmgGNrm5avWcSmPGxM9ZZ2QXu2jA64jWLN
I0VV0FupDO9xMqduOwfEdGjL7Q+ksZPryJfA132SleGqN+3OgHyL2HMV+pWHwbwYv20ewG92EMt3
Q3aMnHunso49yvBX0KFhxwHQqRXTbXmDwxTrpymfhWWIy5jG7QZ/SHPuS8tdG4AamIdXhngvbLdc
hcrIP+ecbmerSeuWVSS88Uhnb6wuyI9Fo2MfGh0HCD+Sw7lRSMrzHDBMssGdUlvnPtPdLp5YgOtH
gsNJvCrxdx+remZ8yXHPu2uHhLLQKA8N8D1xuASskil6QDaGlRq0jjoiycd38IcXczuGRDqCmqew
Zqw0mh0DsCxNvu0qo6+mqbqTHDoXeJwyKQmru+oYRxjYXRIoySYrrOFe4FShjUiZZC0oHNMvehqr
z0rHKEcGDYOwAMwweClc6kZnl9QxA1h7IRO02QnHN22TDC9PXstWhSlMeixpHbiZpxldymOI841n
ZqHEBxDirhpEqjvUFQuaQGifHE2rT2g6WAScDhAKKcN0KwC/YEfgKXeX1JF9G3ZTsDYkPizRsO+D
Oem7Z9ynGVzAZCwQhVzIKlmuRohVQfGzMLOENqcE9kbgcYTH3jrCLREArZMAycYxWTPd3ssfcrfy
vvo6nralNXA7CWllCefhAozcQBta4LrdiyL6DaWUlXcjCss9RugwR937GzJW/rXJk2MDKIuyv0RZ
+yYI4hvBfPW25VjJSxsTEHFu8MpmqTnZZik+qlGTyqQ++ujkmX/CV06vNhzPm44p+vuUyYkmpIJC
Pdj6YDGGxIw2MeYphk+J4ZPHacrywTSadFdW+LaiCvzTaE/RLS3hzg7bh3mZMN1swl5bz7Tueb8I
Ki20I0TRg0P4b8v5mSSDyKljaKz66LulcwFfYG6tIpypsCQIYmkrv62ghbBH95Ol/6u7p+yQQylz
5/LdgO6xlolhbhrh0q242G2h/AWrDHLRikVI3U9V1d5QV8K7pnBVMzjEPVO5QALJGC1eYBpCFXz2
XA5ELWIjK75YCO3bqLSNB0z7/mMHeBIUYD1cKnSwXaZQnF1/pi20dibxWLTzTGqiUj3m4Um5t9Rp
U/3HqgzsJUxfI4yvyDGd122YyASnRfzJwtgDxzk0QJnxgUR7l7oH72IuYCUsZeEJ6Qw7zJwkfoFo
sZhG2LACRWVOEAN5jXz73omz8JWgP9DFCQTUxXN9BI2AIz/xwoq8y7pjl4J2Ny0CRGFK87F3SchG
iewx4UfqkjUTiRdvKOjOBIMzyzOlzP4+0YF7zl0f4lzayuIN7lL6Omsdr7oJ+y9OJXgRgrLsg73Y
JjgnQDA1TJR0y/GO9JlHdwUE9TV4cZRgKkpqPB6ldca7EMlr2SfJjYjKYEuTNy2Xcdu8WtqwP43Y
hD7BTXAQRtV+jKkOPnHTw8Qrh9AIieqV9X1IBTzGBkr+WOVZV8ttlcXjs+sz4VmrLK1vMP6yibEG
QV8NBKPP3qodPEvSg2aRB51xaRJamAiWTlDDe/yABFTZt9YzUVwl8wziDWfZXVoGjnWTm3hWiTmF
DjmsRU9G6q4SKpVD20hWsqvMHE6XiI/ku8JuwwTOfsg7Rgx14o9PUWJ5j2468QSt7I5AMbWT2x45
+aGqE6LlOOeTfU2nHLUWKQ/CpWopaS22yW7LsoQuNbuvzNsdPOvgbp9n26A+wsc6se9p9DwNM3Pm
scvospvyYVdYFbi7PM6fpNF3u0wLECEzqwGacsC0k7m3/gpF1xzGXASXoUzks8ED/qLovxDARjrc
y0Xi78nxY1MUZWk/NXjjs60PrfaxzISz4xnP87W3YrWey2jYMHfm/coFcStYpYRnSlU/VFnWg6UP
zJfCzEPcvKVxjnNn/MxFn9EXjKc0RsH1kL9Ci8qqfLgVzJGDzRTm0CgIQ1anQEX9Txwv0aPwqvRW
lCq7sabWOGQViSpmR4qGQodEJyaVpuxPfmoaZLBoIgMJn/TrzrSKlU4Xbayr/KPS1KTOrjedpjzL
3oee7ZBt9t01xEvzJnVK9yTxm+WslGoiUl0bwHUbc5cVU3djYPe6MyvcVfBmDJLUQUxjWMViXoB1
ttVYPzZlVT5NoiI/5eezpoMlwODr2mT8MOAGW2wZWbki3qR2XmjAYsNt1i1tDzUldkLO294TKVmw
Kjj1aLunuKJQ18q5VAbfEEf2thZpT4exIuctIjd9KsdT3szRchIZ1dqI8onHkuZtt2OSCmXlPoRF
EIIxN+LusSxs56UuDGfX8SM8Q5LO9xgJVhq+MvyJJIzeKb8xjDNxJBd3bBgDveg6du9Dnrxm9ZRv
Ir+q11GGNsMvn/4WzLIe0KLcwV3Dg98dLqCPmCFNlrLsdcBzN92UPnXPbDe5/A6lHlAakjJA2U98
y4f8uVB12todT02hkk/KCvCYOHkUnRxiZFyvJpQLPD+AFJuSrU5S5t/aasrtKPGhDLrkugdn8BOv
ge2uGQiDiqlCsYg2SWqccyvMLhVT4+aq4RC2Ai8HyoKw34H5WLWqTZI1lCWWl37gvMeJkcxTmk0A
+6fS098OI0OYXH3/xLmNhRVMZLNBDLAxIw8NJdscpodQjEd8A5yDef+pwnDcC/NyaCyJj2bT+u3j
3GCFv2oHI332iKYzQpjZAl1l9E/ckYDl0OYQCKIbmTLSSWRrzRbrNeua8UVlYtoYnUFSkkLr/tal
P3u/wIDftQkuYMKqdVcZWFJUFEakM127uWo9OwPOLppHQrUKLqtXhHsBfuFQGKL5AmoSfqiBQAVh
wFltOmeIjkXV1p+jGdFnYtTRN0xf3F99i10Xi79LKkMC6+Xk3rDsWANQObz8yLtFndt32i31hk0y
fPmoNEnijdwI+AMUfZkmHt9V5A4DAJuxb6jkiVrypFbvGQcWNhqaG8FiSw7uvvaA5Bc1BcqZF+Zv
Gsj926QterKcaT6bCQqaZis1sd2Oczk/wS8gXZIH9qsHUO9ZWSapD1Qu8rbBeI1DP38vHc7Uluzx
ius+gkQj5zy+TnA33AJJNVEXjYIPmeXwgPmNFSWkFv1gNOWIP79Kz4zMrSX2rgtoSl00Lp/r2w+x
X1MFKJ0anA0uzhbwqoGJX3jN0oqr90yM+q2nU3+Lza+4cD2h07MBipYsqV3DRhineI9vo91y4xDR
lr1PaznrPxV+MtevfHtI2BO5u1Y3+XECmbXjbSpvSGXS6hUJ6jNpjPhovCi+rWzDwEbHFvPLKmDD
RukQ3XgkBUCUZ7MPadzLnwZ7HB6ZeGffoWFD+UARvot4cty7yPl7ux7Fyu2FeevkNPQxumnva/B4
cLMDb+SIIINdQsv5Qee2uwPw5eNSHJyHqAGY5Qdz997KntInBEhun5mtuhMQDYKgOgY3umCq0k+z
eiNItAyaHTlfOjs1HwhHmC9B0tEkKSur30etaR3nIUfzElK/OXZNyVASWPhspbvcQYaBz4AiP8Vo
mu4dKHf9cgYd0+k4wjvB8qX8YzSnmN39fAL2KoGZXbHEVw9t12bZCrPvCDCeVgnGyYgepGUsWezt
mXwvlTfzTniefvMCSHZFPgLu0JJRezy5xzab6KXtgQ9BlqV+K5BCvdAMar0wc/MuFX4WzHnL7Vf7
ExisviQ4YJC//mizFuQ/s2sonEPsvJetH55aobglIFRycCXtSMAna4e3zp15VgywxLp9E5sq2wy+
mkKc4pjgPb/m9zRosROjE7DtDOEbOE04QVpgT7l1LIkh2PHL+pkmvZb6LNdcZnPxXnTwp8ywE6sg
Axu2ThMv+AWjnh2cBmv4lqaNd0fQFQ8F7aEgsLWKj4mcS2vVE6Q+j5GAxGh2Mj7BiFPE6KOIoE7T
J1hHhAleeZdOtk1EslXGz4mVZh1a09JcD3liZbeG+Ql8Mb/PeZN/lohKwX1tlQYVknXInJZ1P79z
Xct9crC5Qemp3PbN74S+GG6WgZ5jT3QBsYF7ltUBsWmm3S6uBPiH1qLH1DSr6ynoctbstCs9BN5k
CFe+UU+3mdcnR292JV4pQkQaNt7B4LNAiIzi3pBkAxllUg2fBu5rA7BNY9cN0QvNmChAkcbxQZo9
/Z5t5XFESExELC+fblTYt++lpTmmGXlUPGcE37ZDCfpzCi37VYxCKFJWFaao1pW7ySeKLtREgtIO
C5zGfmG2HkYHBQihJ43+xVlnBHszok1ylHAPWRfZ31ZqB7+MMNG7eIK0U3aJsR3LdiAHmIOaZwvi
08GqR++e3a7EN13agnhyXett5zTpve6Hcds4ULcFubxPDowI3wYvpcrm6T5MK7o1B1fej+gLT6ar
CkQ3EN8+MjpJPkB3hJgp5MjCfN/pwtia2oFUo3u9T3G3vUhpRw+yqvQadl7/1trWdDTHQB8VhbNg
3E14dGXpZ7dMr2AEoTSibRCOROznRGhyQxF7ShW7JaXHGoEzn/cLbifeUMUc7/M8dW45KJvpJrRd
/3OIVXaI6jR/yicDvEJlGt9hr/R28Irh7A7hvAtJJzAjpQ0XfZ8nuUa7TKhzS7wNU5X+WHbaO7RJ
R5Ki7ZX6D/bOZDluZMmiv9LWe5QhgIgAsM05yeRMipI2MGrCPM/4+j6g6tmjKD2ya9eL3lSVSUUi
gQQCHu73nnsigrs9UybNlUJE7oHlgoeLrgD9TZPRLsJihEtLAlhcS/Nj7ZU+U5E4/2SXVQPdO4Uy
6aXThQtk+YreiHuPvsm8Dd2uu5liS1wQZhCfEQDT33X0WgAzw4TAW8irhuFrmxEoFrL7Xc1ToNaN
NDEABVFt3yZ2hYfH8uVTURAQnxYwRqCJerxdaD0TouehfjG782Ea8IQmurPOZWn5mz4VBra9krdz
FUbBlzkUNBciO3KJ8/NaKD9hp2/SOZ3we2v7yQky3CwpAU1b2y+dW9GRvbqCeauO7eCKazhw2TXa
2/JimNLiAvEBK8acJvNRwtOBA5ThtU2oqvgI+qFpmuxzZyiS+kwHefMKw3eLfSe3HkZeG1uFQGht
Z2nyI5gmfaIlA69gMtVDNNjBAfF+88WVRbmMc8pNkDFcCIK2PpOUM5dFN9cXQITnTeFGyTUtrPy6
R7L43Wqs+b4SSQ72zbdRKtloImAPQqPWFaVIYKXGVknMslFSNCCKQmLDCWMAO6aw1mhVHpVRIurP
Rmmeq5wG/CqePf9cstLvxzBxr8umtY4tXcrzVPYYKHsoQp0dxdtSleMxDlA2JwjpP4WqxjbNLAzj
kanPhimMz5B7Jg+xW+P69Bt5AssHHCJ0fAMCam995MdA4UpocUeIaogincJfG7UN7NUtok9tEaWX
RIoiLO4DNCUzgr98KudTVg6EcdVGd89e3NhXkW+h5cCdS7vT7VZOORK8sViazvvU8T/E0RheNKEC
teD0tb4zddpfzSHjCbJS8SHqmX2LIczhTmDpwldH+8smT8GWZEDZCYyPoB6QDo1Ru3Aaw8UaEyXc
etAM0G+YCn6naRELZ4JN9NcxY70SP9OkzrreRLfX+4wIIMgSROjgAZpdKLuUmf6XMfc8NuRK6EfN
OnBPfJPCsZuXDT3mNDhOLj7qCVn7lwCtxamOp/TeRWz02PUuJtAmcmEbEzvNZIjO9507GlW+ChEe
ArDPCvVN0V1kdZnj+dLu4R/SODPGK6r24Oj4NZsp9jyoT9pJyq/NXC8M4o6+wYtZ/N/j7pfjbdt8
Pdx2HFO4uLkcLTRxks6vw22beewUSMvb5xlpVcR/T+1RVn16GgPH/EriCzZbA3zrBnFasE4SDG3h
UOXX9GCrDyBNx23gNCTIjVmJnLkqsNM7VXxMhwh/ZtkmPTxtW9jfE6gAN7FnEiNFmThs+MnhyoEm
cph1ZX7qaeH+YEmgvpsIQO+DAbl+QILV26cr/nC6KAJgsdAmtFzaPb+ebhUnM6Mbsu1Cq/0xGPTA
jlFsYYxte+J3BH+yzSZD0KEmB9J1O54ABVk0Or39OX6TFLh0doWJGZ6USs8xl4/5QlIQRSi0Efro
vSIAZs1Ufl737XCYtPPNGZHXis57KoPi59n/I4XKVfk9v2vr79/bi6fytbrkpbjkPwtV/i9qUOy3
NShdnWTf899VKMuP/VShaFQjGGNMNCg8zTZJC/9SoSjrLynRcxD4KR2lkKH8W4Vi/eV4nkbCr5AZ
oxPh1/1LhYKqxfIQqNgKt5XrqH8iQuG3/fKYOtyxpB44UqNoUUSRWMvfv7hheFdXVu2LZhdaNFRp
dfv0DTAfkyuzkrY3C4ysIxaluhlhbemQP7vyG5P006KQYKTqvMzYVnQ+PeNVz3b4onYJzdzalQc1
LunN5qZm76WYAySLiB7hs/dhaMqB7DAT1e6FN3uSKQGXgs2l6dbNjSP6nEHJOFZmtS17cxgcJLK+
VXynGQfFOAW4dlbUneEf2AOV7S2OV6s5Sxu3JLCUzXN9l8jZIJ6obmVMlFKltL5CGLpk9GCsocYB
+mQMT+zRFtYpST22B7qzNJz8OgIS3RyaRrQmS0kWoxUD6y4nlDUDkF8KYvIsKPuHHrOnQLiCQthL
PzRu6tJHjFwzpLUXVgAMi9CkXZrMBDWcJdwHLYK5AdmBwPLyEIbN1G5dYUa39FlkedJNWPAOJz+x
/e4A9QTRqJhSnBF/KqJ1MeStu2cNBcbaNSgOTxYI5/yjNugHbIinz/oNmh1E2TYYIEor6mJ78oG3
q6xJmCnNUzUe09EixSEpg/hbAn6LrMCR2lvFe0k1MD6ovpxJ/QmZUplbn41SHqyV4PVLLBtU3+wm
t0vs+LoPSSgFvGCO9IFdPxjQe5oyS8fHpDcEJqhW9x1KA48ODJCrfoFduHi5T05vRMlZko6oCIYy
8iSxC3On7rFsDQ5m+K6vPQy1QqJgzYqA8s1sCRwEta6SDRtINLfdrEf1xQb0jfBbMKIAm2MxRida
wUgvJnAMlwXZtnJXm7wQj16V1PEu7aKgvSunqq2uRi2QXYPAGXo0wDxlj+ATeXusB6215W4pRQf3
oIiRVQe3MluA7WVMIoBQ8L6/UX31uByl451K0zHuMC7hN+0zO/qRMbIDb4dmuLyIisS0L80YO+S6
w2MZEUTJ712PfZ0O+yaMF6R82qDldLrMu6mon7Oj1IWvLjtAEsSdW11BuJKV+I8jtd0xDV18JCQN
Ts55XMnE2Idxgtw0tXiRilWRVMm8bow6GC5TaHwwI9oIl0IidP0Rc1fT3/ohpcmNbYZBAn4x1SMR
XTmz7LUXmXQ8kLk33QaJfzMcRKFHGxEuI4bijh6kuqvx9OUfyji2GxoBhGx+NszJDS9RSSEnq2bc
ubhHkIadFdxz+TliHA22Uyp33Bdk2zA+wevusGcZ2GvSFVlUP3HPOxDy5/xEv809MhVj22z4Hr7b
QA+QV/wyxLE/ZxNDAJP5YrELg26mNOqmStBFlvNj1popfvVC4l1MGT4/TknknqvKd9lMBn2aHyXm
UlhegaxyYrfisUxytl9tXZ/bSGGcnUaLnmHRZGhH1kIz5RfVLCP2vn4MOwiSVNofI9ELgrkzCtWt
R3RRu4G9FJa0VXunvRz4X6Arkzzc0GmhvcvIy21RGu/CnjQ/znRm4E7U/difW1aswt1sN2AruoSh
njkjSGY1gpwfgk47aO6qiNqwZiDVdf6Ni//rBHAZB2O+4AKikLTJEbvKTU8VQs4nihNM5p4RnoLO
7R8Qe8mLrvdGMjTxvfJcJHNwOdCaA8KeVh4hdR3CMTS92jHHdDOgq5lpHkBZyK2rwSfEIDkvlVu2
0zmlhtW4V3YIqfOLomREEd8WjX2RkoeOF1kOtO9XBU67CMdPnLCMG66V21soiRPuO2zU14Wfp9Ym
kCYSmNgFQ5Sk2kz5snq/ZzXWdkIcnVNcdwarOSbG5qpFMgVid2qhTSn1tYQQMhEbKavaoziPJu+r
IJmop4ur0eKjsyC/oomWcWmf3SKR8OoDhzBsPN9d+7kPTNpig4GMht0hJJZtNGQ20rahdHFIYuaw
gB7383VuRc11PPOoLBKK8CFEAn3vA9pBOjeHwR5nSPMRZfl8KJO6R4kdu1TdRpwjKhzMJryrKP+9
O0EL8NtQcQ5AQYr5wqLV8LEWs2MsXTgEPRhLgu7rVCXFdGWUXtKfsyMO5u+6ks21D4or/MSC7z+W
TYRHgBzHjGmfAxR2M4kuvJwtNsw0YT33c2mXgCrsqGbwUMTa4z2HJuZAHLFNonTE3B5XBjLLozdO
lj6WXW3dQrWEfyNSNjB7CSWQ5v0UG6fBx5ZIoo0R63XT1ROT0ZxAAhkmQDqjDK8SckzvgSaW9c0e
XUh8ve0hKCBb1jyYVe18ZAfcfnSRl15Pz08w0Dnr1otFe1dDXjl5Y0XImK70Tc0gClFWSFscu3bc
f6xiIit4vc0XfhUxkXBcUiYMb1Eviiy9yHjv0pCFU7ObdNV+Z+xaXDAdyb4SQhLe+MrsPqtqdM7G
xGzuaWMYR+CJCLDiMvM2Agj2DX8heOt40b4aPB+feNLcuYNVWNjt/fFgV3l/UZWhh36NlhnWF9ZS
hjhN9p3xnXkzZ2ntXxb4fF2EJz1v8Go0jC+WX5Ylah2LpWOVuxndBtdDMjOy4eT+CrXvPnItBt6R
Km3jk513jrfGkFiCMey7VQeBFvpoEGwZ+YqQFNiGAVs3QSqpM3t6cptUcsqT+kJWi273rILZj3bw
jfowR3RuN0YKLnldaBo9a7tLyZv0Aqu3tsJme7IyBqqzDUbimNBwS7Mo25OXR3uqDN4v0Sxj5n/t
eF75Bc+qqlofHUNhenor8owYd7uMyns2nN6whc9D804xHwY4HQeoC5eN6Md8lIgTlW2mqF8SA6Zk
NHZOu27d2HpwhYqidaCn9LFl+bzLSq84gbYSZN1lPtBhxg1oLLxEqRvbm1wovHXMjvpgVd5gnA0V
TfL7MsHkSgkla1V+CuKpom1cBq21uO2c6REaG4SajoYaxBKXEI6c/bpge8tolQDuBtD/kU34kO8L
JPfiITTbgaaiMxBnbc32ZN8GcU58J0Ap9u/WTE/jvCrJt9nOkdXiG1V+n9By9iK4QoE99z1sw5A/
I2RqmDRGDEHPg1iHQYz9VwZiZbufsWIxK1MN0IhU4ilGNYs6iUk5Or47A592t6sytqy7LBgnjaUl
6sdT3WgZP5BtE94BL+8YJwoNDUH2Mn10aFEgr1K5g8Of9uH43Yv8vtlGjj1M13DQgIzX4yzbrUIP
4dxOse/6GwCSHmBJcl5zdDe+GX+aMqJT11bnwik2SlwLVO6nrK+T/jBl3lRfBRZo13WKEzRBTjrL
7DAKq6i+oiGU7UGEDUQJPU3VhO4BOLv6ZuGAVycSg3swKF0hvrcFos5VgfKFpMiRNvnBamuonuS8
YqCsStRMm9SsqEdnkSQWbmuMiIyBKifdpxEPAQC0NMw/NagxozsH67Hrrj2riXndtx2Kg3jdJrKx
xi3yziDeFLNjlRiCgNStUMyAIUADNwEHG2yv3jZBS1RxYo25s9eMbJpLNu/O04DNeEBb1nv1oxrB
qzC1gLuPDkz3LERpL1gSQp1d6zhgKM6cm+YjUwCeqUzxHH2tSKcimzJuM3VAdKPdC2oCIS6DKWm9
q5Aa2T+mICHi91oM1qutGg07nG5Lh8FWJgl5r/b2dGczzYqOLWbLINnZzQe1da/EWmzrdbRxfrpO
fpop/tDAwQLxwpzgmEpZzO6kdrQrlVDuq4YG/d+qcWcDv6zss1PHpHQ70BR/5yhi8Tj82wPx8zDs
gi22srapPGs56Rf7T7ZKUCs1Ui46j+MJQ591PSINPFSxx9VXma8/y7GxzyzEgV8GWklnWSTKR5T+
Trl/u3ey+EF+/SxsHC3pUFOx5bbsZaf+8rP4Tu5OyFChyWyyc+fqIjogJNqSJLNPDsjf1wSr3U5f
o3t7XQMBjffDCd7C9r0LL37t4XBJuN4ehnGtHJtcUm/5+xeXJDEANzCKVtsGf/KXNJDBo+X4ff0I
Tr7xeCpJC3Nto35w7RL4Sg3bnLFRcVBktT5ECoklCrGivKtjpLCEbtCvZCdsIvovlajJ70RK8faV
++3Cca+gquXS0bREfPrqE7N6xLYDZWjrZ2Zqr2qj6fHaFwwCqWCoRd/pLYrfnoTn49me4M7hqK+/
qFLPTVaPuE98jXvGDuL+orSByCQexlOa6ynsDOItKdj7fYu4h3oC/SJlqdqAagPy9/bpL63M1/cw
vROPNqerPW0vj9LLL0ymiTWHWMtdVul7XMuYcJlMPbZzHpyX4RxdJw205H9+VAdRPCQL+kS0R15d
9MjsCfVR2me5M4Nd5IceMCdLkVWWYI8IwuYCDgcelLfP9bdlQZs8GTR2yUoVzm+LEOgkYEMBrewW
p2wy5S36+3hev32Q356A54O42nF4EIC+vuodB14Za+mzG6fVutAy0hUFvbHyjeK2ssIH9ERw+mbo
9G8f9o/nhmHMpMyxPc+mH/fye1QTFyx2OazvpeAKz6ZAv7OG/3anLCf27yPIV0u4Lq2qNUaOQCKf
1z5mhF3eipjx8hkpqkG8Tmzwj2uE2rV+evvcfntEtckcT3lcT5uOvLf8/Yt7lG/MVwxl3W1pSmqS
beaS8utcvH2QP1xAKSxN95mVlC7lq1tSFTVex1y5W8/2dbzy4oqiLCgITX/7ONav3XaWSM7G5kyE
bfOOMk3r17MBul/SPBy8LeFu2/40XHpf5bq+qvbBd+dBr/Kn6JqchavusbhzPsXv3J3La+CXx52D
S4tHgCmsZ3rq1Vn2nTaEsJdW1fw5bu8scPFjdW5L752zfDVT+HmWUnkKwyHPOd/cr2cZGVY6+yrF
jbLXZ/mOkOEVgON9ve8Ob1/PP56R1ks7mV618zzLeXFzhO3c+EObeNsCqT80OJ9dRBEZZ2nedIiq
6/n87eOJ5Ul6fQmXxcihnuFefHZGvjhgjeKDmB2eA+du2Frbak/2+ocxuWGada0u5YZaA8wqZc2d
8H8ARH378O8d/dVzrun/QIvl6HCrD9VFtJ92YmueN+9c1T9+fy/O8nXBJq04rptuOQ4+jWLVQehC
JYqGcGttwjPweW+flvjTM75YU00hHfoA3qtlsy0mSfvFZOy/kXuxExv06pv2XG/01cTlxGqzkZfv
HHN50l59k7x6+BYpGLUUrz2sJj6ETpYxr+KL7FJuiz00umN4S7DDNt3X75zhH06QcYjtuNol3shW
r4YVQTQZWWWWxtZNicnwtuydSJP9+vYpLY/vr2ckHIcqD2fucme+Li5CZ0R7Hsz4OGHUTTYPd3GV
LrLX9GIGT2ZXwdnbBxS/L5uCaY8pNf8y+cerBaVFwJ20Qx3sltWMprVYj2w8dsDvjsM9tVuyJyvz
nUXsD2e5DGddx7Zpw8rXNcvAyN73nBYBVQZ586xGbabK7sRsej/Dr0u9cPPOWf5+pwjX45vzpGXa
TLBeuZ0dt/d8v4O9ROLiRq7zTbXmHLcgfbbxjbt952i/3yqWzY3JBsZkgfGe9x0vVpguDAN/eE4q
2JjrNL61tvPB2RrlWiUHMEX2Nt93q2FNM+2dAy/34K+3D/oJjmqznkpLvn4IncEZinKiS9tsw+t5
A5t36x/dk7NH8nwX7Px3vkfx3vFe3TwhmQMDNVmws26SS7iQh2z9NUNyybZweeDLd77G3yuYX0/v
1dpJHMYgupTDuehQy9w9SK12VnxZds59p+Z3jvb7k/HyaGjauNgvvkXupiy2Mi6mkao9Df2NH9++
/X29d4RXd2VsLQJXwyOxp2zusQVflcP0+PYh/nAr4n9nW7BMWB3ux19PopA2MeKMs5DKWWfwNdca
7XoOK+ftw/xhGeFivTjO8gC+uFgdunND0Ona0a3K9+ba2Rlf8Mii9EBzvWEQYa2mg/ft+aj/aPT/
vyNPvCkQ+L84+pfc+3A6/gN+4mH+8v0P+Inlh/7GT9h/QUgAMWEzo/8bPKHUX8vOHlWP+KkF4Dv6
F3hC/aVY/VGoU4VRWjr81b9G/s5fggpQMKa36MSwfP6jmf8vCxSTAYfSmcJV8/50KC+XBeXFbSIs
FYb1kIYH8AcujUmV35VgiB4s7OLvVAe/FlrLoRYBk8MHV66QtIJ/PZTd9ngAcUwuqu+0Jsq4gDsx
NKD8UOZ5hbPKSiu+zztrivbQxqyt6RL1sHrxtVz/XHpfKpF+fdP9/BAWBYqyBesxqqRfPwRjLvrZ
uRkf/CbeRySP+Bap9sFM8JBrE1+QB9d1w4jw7aOy6fntOju8gizmaOwUFPXRr8ctxqIZiO9muJiY
Hv5bv9OsywkoWbDtwEAqIH59Ot0FmG3EKg18efDTMnDuLMZFPKgoMAiAAseHpNyFDfQ1V2rKPs65
joorEbiReBw5CbIAnJSUbKfyTX2oHdPwbvsJKM7ZnM3uU98Xs33KAol5xLaJ29ugxC2G81nb/Qcc
UCQnz2mtMY8GTNnX6llxTvpkBL7XWHb2vZcPhD2RKqa3dUfQxFnRiwL35eL9JYq08veiLzwstKIe
0cW3qeMcHN0QXIStbYkPaKbJIWxCpNDezCw0LuewSbojKpI2WqeyHo86l2a0L4iasLaROYI8RBzT
NbvME/gMiERptnSB6KrQ3T20hV+ll0TcmzCXu14gDegsz0eoSbzhhilHeV0FixHORfxcrbEuxPOB
6VoRbgvmz90a3S+LInpVuKuoT+v2yno2abRJQvJmF1TGdFOIfnpyDBjj7GIDO74jYkWPt2zVwBmk
SR986Ty6XBfVFJvTfrYRfW9b7j1ob4PI3PUwuJV/NEhsR0MRdWN3HvASuPe9orvllsXjQFsvgCQB
yT3Y4iVWA7Mf1I949Ur7ioCo7vNoNpa/5wbw8mNcYybcydFj5gvfGRRekBkwYt0Cuc26HHqohaLv
0oFf9uxF0iodr+QAHFuu7GfTErzcWW0kHM7+SyDwwt2lPy1QHe2AHGz7iR5ES+TVs3fKreLIWjVd
U5Qbkgzyz7aTWsgjgTWyZxrc0Nx3ZJUaR25n093A9vEbNo3pcAQv2adnIBrJDEb3WtOdtBD/r2SN
uHHTAf9ivttMA24vBCE7q9SywQmfFO1jXfai3oxQLYiD160/4cpXZi/vYCLPNx7TmmJjgdZKMXva
ZlftcbSmaALr0i+OvYVN3FgP3IwPo07s9G4kgyLdIMNz700sNYTSN+FHT5kjlHymoS3qWV36JIBF
yuKFnFrNY1oXVogIJJX+jR1kWX10SP8iuiYgu/k6iK0Jf0cYN/rO87qsPvF5CZCRGNryGwMSpbEj
LsbIUXQH480Q+Fz9wMkHgjImo/HXwpiJzyD0pMi2HVYMTAzRAI43rSUiyLqWRrpONdNc8NOEbm2n
NsDK49b2uDU0cJkNeK0p3CU2HVBywbwUrU8/oSuPVeNdsqUJbmaJIYMw6ioFK2OXgXnftPgh1sAq
wu4CKa4Mt5Os8zuYPgONUtwBelU0ylanRPFobxmGwWPoYU1/98xM1ZuqDsWVXymiMFTJgHXD8Hb6
LGvchbtBzv7XsZah9XEmCzYHflPBUkgLRoHbovDcj9pUg9j7TIWXbY0uCbIH6DIeWkgK4ybPUzFf
MoMe9iYpizbvhdy8rju0+BAxRXBUTLwAkTM9q6+xu2oK9qBIg+k8dHXirskJG+46d5jsjz4/qkh/
KzuAb3E+XScqLa+wjBIvnDAam3dBmjpPLRYxHxFTS0p1ODRzDG/Ysos9OjOw75lvT4TUjxOyAril
dXDNp9dI/4sJkXkiGF6u65aZfzEfW/TIaJZTLThqm3+MdIwzAcd0Z10OY2E9OFVOJoDpAALEgInU
dp8oC8EzWJfr1DZPeKOmeqMHz4uOCKgQC1mI0MJdCtem27aJ6m8rmCUM7MPQNfeDxDm3qTRiq70x
ILUn7CBc0IAAJKrrqKePep7Qm/N3CDbILEbgMhnHYSRVfO9P6bfW1bb1QYRO6J8S0VSf+6GU7p4Y
VSXPbYsppYIytYa/SWi8mRruZSWm8bbJmyI4tdBg9I5Araoib6Yq67MCbtNesqxDm5+SyT1BXZyZ
DZIN7Z97nkibo0WERb5VJLl8pDJuGSMBKMXbLSp1gYqP/l0v8nkki8aI2Gs3c2NsBDeEeTnXrGIM
ueKoTbeG2zr4rAy+8i9+mpsw64Yeh23D62tjddQfJBTW1XxJHy3+0CtsoysM2OV8HVezSK88E2/k
tsMj3QIxQAEEDFnjjpOF18U31QRAZ2V5cfRZqsLyLko8bNkRtbnbfLDHynvyuDUH7kwnO5W50RdX
SxrYtK06i8nwqgvBgR/70RaLRTqZgo2b6xQrbjGGNO14bK4CkzJhbfSGWrSTjbcfc+aHO8iY2QzP
bnB8HpAy4KssBLDSGJEPj3em+88VK3qzsQAe3EGaYhXVXmgTFIjkDENSNtEAYWqLHJ2XR1dvChnW
kMZD5qLNBUQlF7v9Qqm1Khe7tkry1Dm6yk4zPnWLEyEra6NaA0JS5Jg5shCMdgOmrRbu3B841ck5
ZBxfJAuQZLRP+HVUhY6jT+xd10oM4yN0GzLV53D2Dw6G9mHthQuMuAsyapIRg9yI9aPzC/x+Dfh5
ZhQ4NbxN3Q/ux2kuzEftO+Xn3kzR7WRGjEuy8gEMbhLKnidHgU/cjSRN4YRn2cdCxPcXgm6tCMwz
G9a7C07DxGjQ86XdhaofUaiNaHvGa3TXUdUegxLKIFRWD68s7OtykRyuy3EO5bQPdV5PzUYENTAx
s26sANYh2ExzAmnrKZbkAfUZBpUZ4VGTbpGwxvgpXc/vFjgpm1IZbEYCQ/WWx1SX7o6eSucVZyhf
AADt8AC77UapqgoL4FpYx7nT4rkpBvdiQA1Ea5ASrO5uvFKM8yopQquUa9xegah3dTcMcXkbjOyA
66eEWA+cy5RUtHQe8qGJivlG+jLU4RWB167GeeWQWmU4h4wrMhPm81OEhqsPmQJLSO5lID4XrVpJ
npd5aXdoEtaKrOMW80Ggws1iPaZjwdi7P/ZeadT3Q+Z16rws5rrYVc7ogSoy+AA7F/lmceiKoPYR
CtaqG27GLjQa3LO6GdyjZ7S8hKC4uOf1MBsPblMV8wpLIGq9cOiip0ENSD4AB6Dnc6fALOD+NuhN
JwQZ4LionImefFYStQyx5JqU+vqsJaX4qeyIml1lnSSJsX/WE7bP2sLC6EtoPHbkj3ujWPSHOKfc
fF+Do5NXEHrRKOIAz3PyZRbtYuFE0Q0PU4D3DklBJm9nYm3576Z1jTtcXM8aSD2hns/avu02CnAD
zbhn0SRvIqSJU9LYDSbgCZHWvTaSrr9NniWXIKbMqxoal7+pn0WZSG6xjbdBP5N1EzxLN/Mpyoy9
fJZ01oiJiL5KMZ6hxFyknygvkNVi0xzmyyZGkXNMCKW4KksAbxuBt4NoWDx8LrbYsFlgO0yVoeVa
U4gzfxGfZmkn+z1JrEtssF8NJ2wAk/ltVH1/GSS2i0XPD75HGICrPfcg2lY3KJEwV7kT33jDYPh7
rN+eOmjXqKDXVjVFIKuZixBuPf4tnF1EtG1fggm1yymfLsY8m4cHaC1NvAtbaXXHrs0F/DRnzC+j
Z4luO9kDSKpn6S4KjdneYP93SS6lzEXfSzvWjc/muPHlHXnQAfbDbkgLsXLA5pgf+IpRDTutmj7b
3YRCuBmayT4YXdZ0R0U8WowiS2RowLJ2mo8oXwqLpMGF/9p+KDVYvZ39U7FsPsuXcwS8kbP3ySOs
zwOEQd49CiuPJBOROqmfrBne1uilHDZyArYv+jxZ7oeEVOF43Yx9/G0cOjyS8llfjeOVhCGI0qG/
6SLCiKpsUu0Z24cc8e6zVBvCNrLt9lnCbQxojkCYR1F8gEONzDuSRqLO0LpVgJ6QNTvfYjktFUq3
SMRdo4hu4fYBY0ByZ3yLn+XkTmr7DElFNdt71h63RlApJu9qUNLVJwWKKTyWYtAD+AjB+jaYMFsO
jKdJfp3HIarfaUhaSzvr3w1QNi8kZeErQDOCqUD/NoVoyARrAIsEh6DrYiTtI8mKVEU2weuWHeKD
iWcyGVYo01xE64NmMJ7Nc8ILqCusq7QcGsTYdaHrPVu3sX7Sfg2WP/Vsq7sYA6qpMz8cKzjiqvkh
iS4r1gRxlcYhaKBa/ew//n93679xfZhv9rdAx9Vd+V/HJn3K6Qn+JLYu3NK/f/Jnkwuq6V8um06B
aEUK+hyMFn8yVul9/YWlReJ6QcFrP1tYXrS6lML3Qg9MMvPQ9I3+bnVJ+ZdES+J4TMkZVnP7/JNW
l0AN8cvdyO+hycUncEzy6BD1WK/61QhFc+AfqX6olfjWoR1VsbrXvOvXqZPJjR/xXwOKWZwM4QUb
3R9hlftHwhF23GqrDp/DWKQ7P8xOaGpANo/BWZCcSbOFp917N422DJS5xbYzUPvW86XjlwJH7lKb
91QiJBHrxgG21rouEnkPXeLUrWpVEA+munBPy3afMaZZ9XVW7TBl06XK4KRNAmq7aR6tfWURGNWE
ziXui/0YNNOJ8z2VSXIv5+zU9Am85HQEpRp3V46UKIz968DzpvPUyM8HZW9TKLFOGaMwHeSNWd5i
zEvATCVfFGyJGNe+7YOTj1Du0jzGJspq4rklQsRgkWx/Er19Izp5m3RC0Aloym0oukOdQW+XEK/g
xV7DV7sJ0vgLNL3Ps2Of0XK6nkhgWrtpeLQbbImFA6xSGLx7Y/+rokTzU1bVPAovBlTwPi0QcwZK
aABB0fk+nuatVQUPpB3FdvyxCICxOtC5YSU9hcI5yi79ETcfNdpUeG93sSkvo5kBCDCEozE01Qo8
E3v5qS7Dhf4eAoDVCCyKi6IA3pNVyZdIuPcQoA5ZaF7GIeYei087NvrSh6aHE1iDIVKf7Jz8KpGc
rAZEr6GeqqD5bEjL3YT4Pbwx/GHmIcSO6copriIB0Sm0BgJE5nrbhZxeLFAa4Y3+QOztinD4z2nm
33c61YsLaYPy7ocfuJ+Y33ys8vSHb5UmiVnpfd2v4TR9LuKKiMMevlym26+ZuAh1QzpDSRQplAAM
+/G3IJIB00F4I1xZc1FPC27b0bsCzP7FdwZ3U6v8uplHNgyUXihsx8tQVuYOjvpljHQVjBMuV9s0
KU0qnBo2YlsNO5JkhgaY5VSfNbq8rfxLzNw+b1ZjZm9jkB2K9Z2bZIo3EAAo2FFad9Xor8yBNETg
DevOSm/McEmKtK0bb5Q3xZgOS7DU56ZnW2k75oGN7tZr5/roUf2tjBSdarViP5UQkMhvwLRS8amh
dMrBfixIuWniad/LrdHUZGyZoBgNDPdbeExnGU5jxK2otnWLor0t1zYefYAVzUZT2BipvPEc4yyY
bumM01IN4c0aRfgDBu2Puoq+d4eoZL9f4jLqaFoV00hafMbVbgLrNh3zY0BAHM/V8s2FwIlb+Evo
VK/rKJlo0cxfBiW6FU9OhCRYcHmi6uSCnYVpe6N2DrAUDFLhTPeT1zI9jWmGfNrByVrhdBVeCqaY
7ZERjodMqB1LFolvfX/REjBF5EQuN4LIKlOdx//D3JnsRq602/WJeME2SE7ZZatUr5I0IUoliX0T
7Mmn9+KFLwwb8MAwDHjy48epIxxVJhnxNXuvnathoq9vE7S/A2Mmh7difU9fcOWkGPEU9Zg4vHS1
Sq5xQm67nT655JUtM/96ueo9EbDlZzXZLw1hlQF4zrdYKWl1iBMABozm8DE79iaG4XypX/qpOTRW
9l1mNkehuFH6GSdqzeO249zbVDzYzl8BxNar0X6Di+3w8bfm4yzIY2tb/cRN/Vg0+fdknoYhfsxB
zxznXjzBvLaP+Icqjoegkfabzocf7qkgmAMPw+AqTIgK4q9Q9m31ixBo2rtVXmoMNqENO5eE+OYh
XS9Qqu4yayUKuawfnDzdvK7V6miZedRll93sYQ3bVXvDX1gSbRy/xDL/KmaksiSs1SPvTAPelgk7
8mEY5ef/fGDQhoVwD9646h4VDS6EdCAA5TK9zERVqvME9Mogidxmeq81wbBYH+AgcRYRVarN9Sl2
9Y68Pk6efuAMsBbCyev8yVhBzYzj2YwzFu0ap3EzjD89mY82q/fQhdCgOs2DxezQIxroYVqaOZSW
42Fp29MHr9Kc3rdc3HQeXLLd2/ejsQdFKJPAi9IQAzY0z8sKZ2IaasdftuZT9tubLdyoWNTbqupv
xCemHkxFnPKI0wVeOx9n+5WlQu05IsW92NTpflFlPlNLYKe8JImAJsM0EnYMgeCO32WNDFKzAgw1
J0FbG/40W2pA71f5yZ/eGtfzUPckJ4vRFworgIU4D9OxwpK6r1fv8Odw+6njXeKU1611LN9e3Zde
bx80bWH8VL1WyfhNTXkjDFrlPGHcag2Kn+RYZ3S5FuTEY2A3lroNRiuwdeZVBVRncq0elHa8kyXP
u0EbD9SKgL5cjRVv6BScCHZzI6Y58ZupJOhUV5uAnIcdO96gI+9Jw6PJJrVwdILV1O5XUK5+p/KG
acytmzdFEKCdETW+0m+Tx4nOltg8ITGBwXiNrGS5MW91fUQ5lk9FYc9kt1fOVZtvZp+GeGc/K+Yi
ZKrYz5LEem2qgrqqTZ88+bGaAzWzak9Y+KU0pfNVRe3Jq+p+4SGeKmUnZ3X2i5wVm0cfNCGA0fmY
6H0US9U9LfnzoLNEaVvcn3bLicJP90SfRWqMJHY41zGPTOWSdW/L7r3WundtHv4JHW7EyO+aGSMv
bQ24dK2f7a6VxOogWErM6d5OeRjcCQFvDXG9Iu4OKBCRlCJiiK6HSlY5OB77aFEZZjGmR+IROIXA
N0WppG5cf3bdvTO9Ab4jSDIifF6kv+wZoeSadCq5RgJU82W30xCmtoVlIrUuixAnfX+sCbQ8TcgK
Yixs4WrV932PJByr3Ndi9HdazrWFwhfavfu3T5qJER5Cf+hONBU8yMNsHOp0fYuz/Hfr0s+pWV8t
+73F8hOW9frmTvPdIpFJ5MrkzQln7lzsWa4AbtPyyqN2lYTiQLs0bpZlXQrFo04i1rojK1aJ9TfL
DmqzeweQ3B/cwcHzWB3ZIL2pyvbW9oJ92MTHTu4kLex2g4r/suJLPC5mFGtJfy9G58oNzKReI9Cm
FPp4gL6SB4Ae8kCqTYZTbCDAd+sj6uSFJ2Rfl9IdH60iO7b5rJ36BISo27cnyewGpHd5NDFtlfEW
X4CHQzUizJ3lNOeSSahhGulrQ1Imzs9QTy32bMBRZ65PXKnOzWgpEnPrWCTKWU3aZ7eqPx3DfAQv
n0sy5ZsehItZpH4h3YTnZugJJY5/TJ0YXXC0voXnlim7uKmxBpLPHo5col6mEhTNPWMcpMVBIgjs
HnL8TwrTNp3aqtatZ5mcEhdKTCqM3wJMCkjXU9J1BwbL4MHHQfdd3JDsElcsurpxbmMyL38NkgLA
LZmkh9L6ARJljs6w0gLDFbBat3zhvmppAn5hMx8L67s3m/SQ6bFxNPLOK/snBpR+MnFWYefU/Rn2
9BKLl8IIGcfdM8UNl7LlkWJnga3Op3g8wgM94Y9+3szmAZPXZ6uRRVVnx5W5SUCc6BdB9z30S7Ke
xBDkcn1TBkGZNd3lpIAH+XGZloX/Ek5nyryJ+Y1eBKr91Yn3uCzP1VZyIOdcb8yffjDVzb4l2aQk
9gmg1Kc1d+9T/jg3/Zdt2i9u5f6LlfSbpuc7MTSuHIiqATPKf7M+XJps5rvNUzcQTV97LtxJdHL1
Q0kG36ovh9HJo6Es/EFVKXCncQuZotgkw8jJs3pSgV2h/BDne3Jm4z6+JybpG7LrgHOpNtCSVJ+8
vP68h+gaU+43L3OafCuYz1jHtC+xQmpLmzaEkuuKNy9QTWaIZkX1PlTxp8Z3v8Ez9dVE8CIBhF2K
8gHAMvKoZjw3gJY8pvjvMJW/nVxdTnX/pBQJml4tuSiSK8y0un8TT8lBWNMDE3jL4xTETJgSSlR8
w9X8XZckgjz2vXUVf72daKQ96iVnghzy3yqNgbd043FgvO1J1lP+6Y+5xA/7exXTacTC4UDIkNN3
dqt4fb1J79jY8dfEuMSTmDPQAPLwlkT+zPWXmsxmMP3EbobzX8l///PDVnAN9w64UA1AE2QeH/Pf
60gaD9LiD1yXuesXWXmqLI4vpk0v455ghPv1LVPzCzN2vgZB2THucdFaC2s8IZ47AV3p1SvNoio6
SbG1vJDO89pyhAadJB1hgl7ljYaaR+oep1S/lbqJX3XssgOGzxDuJ7C35GymE02nRsrBdd6KGTsY
JVcubcfrYeamlNvLOhSUA4RO22S9ZdzuRxKJYdwoUMPYWs5e67rPMcP+/jINV3DKSTAo5QMFAaBQ
lS2C0UHUYsPnGcryVrAp9DY9u7CqubU1cEFEEC+MmS9O+jlkBBnwrt3pVDF8KN/lYP4z5Z09GiSF
YHqjZKq4ydn7OT2L5oEC2zKLxwE7LGJ2or9Jo/7Xy30hw+3vw498A68fDSvNUMOmPWiK9tpNwkHo
0L9XtXy3UwpjJ39LiIbKrI6SUcrfFWWEQ0vHrsKnKOCT1g5jsuPOmJU2ILaLhuHgKEiiaFSO4yjP
Zz62DAervT/IakIibHkVcnuzxlOzFlaQT80nIIGX1c17n3nHocBPS6goFUSdfGNDxUNJvYenpOFz
IndYLvgbiFaRCU14nelck5ZFQP3aFaHeP2aJEB53hoGZvH1bY0KQR0H1xr6dbshwavKy+B+pis2j
NzC5t0GH26E9EXOtuM/tAuR7li0AU0t9VHM7ArvxvljzjCuy+Jyb9R2gOBzSePX3vn6aiaRb1RJf
Xvc8u87fjHUz2HPm89wqWbrf0Ub2xVT0HVPItazIA10GC3tvvPgMTk1SWxSw+JrgG7bxNjrdLy7E
g2bCy+s4CAZTQq7tcRJyGgsj+W7a4nPstbt1MH46HAaBKooprAi1xGZiPxJB/zkY+PyaykypUg2+
0jsWGxn5cVRRaey8bDbQU7d13xJRN56ZQUZLys5nd719UTR2ZIR6s04BYpFG6xEEAMeSq8bbFzWb
vfbg5CoM9fPAMw64s4xNKqv9JsfHwHqiSV+TWD9XqfUrAKDmOxigG3UYm/1yyIf1zayJTCbBlhTU
hcqgHIF0g70F6a2YfgW6yEy6j4YL0qeTs/xhTf64qUuLhQKD7ZR2bSF67xyhNi0ft6R7ph86u6v9
wl4UFlZxNDUKuSIOZCbMINNRRDSs7VKbgwDH5MXo7xesD9oYStAzh0wFteqcJ6xY/89Go/832VX/
P+oCdRRz/3td4POcDdtP979OTfX9p/77zFT9DxPrmiB909ANF1Xff81MUQdauySPzSz3jq7vf/Jf
M1P7P/BcMRV1NH5IZ5L5P2am1n9gpdgH73iydsCQ/n8yM9UZ2/7PM1PMxQYeKH4N20SyrYr/RTFn
EJ8qtQzDK2nMvoUYhveYgYG18f+gUtw25WsYOlyGTqydgU0a1OGp8LdYX71JvWXmS5I0203GnPRZ
je6DTFSdmgJeof6UD2yfrbpiNqXZoTRBwyEg4q5f3iDjcr1nz+tEcPHS/Es3qYb1ZEDRHfT3ftqa
U9eOB6KFcg+JBru61m4OpcqGRC3Ryo1OQpfYCfdAy7nf/OMRS/l2NxIKqlkOqAnILQetqw9KVy0+
HQFvSq1QCy86qUoKWM1JzD47/oc2i0kI1aApOnI9SpENl16Coy2zO7QEBbzgQgkwjI0+DGFoyHtX
runVaz3101kyN+WiBhDfMvdU5AQum1rUA/9RDNR4A0kaSfWlC8ZBCevKRCw19AWQlLH+08q4DNNx
tFDpMC2sdIYNMClaVQ30BZw7gQs/E3D3qpiHc2Z+KMVVE7t3urfVvXsnXoOw9FlzFNhJlCYmBYhN
M0SAX5WcW6X4GmUL43Wa3xehtIcuXk9O0iie23f3Q5Xzu5XEcVtdGcmxf1ty+ZEmiA1QJXm9XJPz
jIoCMRwJz212JjBzVxTGt6XIu1A15xpGyHaiPoYoRY2bjPbVsv9m+mRc1i17hjaFaKBw77CQgVHJ
MhWYax7MqEhIWVpoA+F6hK4zv44dvafZxuz5Z4ZMsL49MRf9Ey+WrzMYmSEt3xOzfQQtc0mg7xAF
IJxwTb/MrlrDQjOfJBo4X6YxBGU9cisD9ocWVdqOaEpqiMIkncG4Sl9jTWZHRDd84Zl2G4aB0I5M
D1nr0dnTRCXviJ/Yrxv9aaLljZyO6kbWzbPTL59O1W+Bm052SD1/JkOBieqKYx8rbP+AWMQbSu2i
6orLyDGzDughloO0E7R1FckTSz2HZbzeAPOgUQQf2c4G+q5lv/o7oi0RFprhNP9BXq95xL2nIVlN
tm85qzy7vf6sGW19k61661MRablphSQ/8xvMwFiIUSJisiCxcR966bWCMKib/mQrAW8Z+bJeaia3
3nqnUKCpsYwLGWKvBRynRyux/1Ubo5MxHQ+YivzUQDgqBzAQulF3fkIsQoTvZ4MlbTyqSvoplUd9
s9Zw6NU3faria6bOzwqJUuDL50u6IQxBZXqba7gu1jCRlNYvrS/e4c73zJDAb9W2swXWSCq1Mw3O
cT4tGyk0aaVdAJBkfg/cKhrGpr7TbfOoVUVks3QK4aMBEoPPEtft+ljVPUAoUyM4julG2j0pPDka
Ph5Al7hqKI8NX5X0EgoxHXCiPkCQ5QdImB/TJi5m0U9Hc2hphPufpULMlkhEL621kRY0FJS4Zoq3
SuGr7NarpphMgME18HdOLltfN3fwrg34j1674RuHueHXFjh4QKWHmFmmAa0Y9QDTXOOb+ShjnDht
yFAXs7cpmfCoXplaJDr58CppT0XSWT4znyJ02G0v9B/76t+dzOGE2uM1N5sbicPrEX3EzYrz1EeO
dWLMzHAWSQJUIVYdi1QXBBNKqDtoWWwkgKHFkZVsQ3ZEuON1Zh123YCipR1sSjujjUxt/FPl7VfK
j5xSMK1Ncp8qk+S1dx1arup+UzMXpsTw2STgTjh6DJRbRAa6JJBZuEyDka9t7Z4sBvjZDo2XGXYm
ZcqPCF7eZHGu2AWckXiKIE8Qerrr0kdiWR10osS1iD3Ks8ImZ+xnw8zXRhZpfqQd+La1LOf8k0Hl
bKEdA3DnCaM4rUO9aSwGd6TS2UvzBwXkY1LYs6/bzInkQooz4CFYDfQdbncAmfGQZVUdpQ3qub6c
usDd4NIv9kPXaekhdX8wtHWHhWBeT7c39F/2hCOqOyOhRZeYALnopuVPHR9T+qxAtvEWrJlzJp0l
u5+E8mB3NCJxC9N/G8azQOHJh59lkV0WxKRrDDuUATEl1yOK74vFPyA2HVlmzz4n72IyVgQxd/zj
xlo2v1FkQLQB8JUhj8+lchmY8B92pQxrk1zxGnUict02uzCNobjUWdl6FJiBS4NtWF0XWgwRfKXq
rIPar6NfkZCe7hmAhb3sjZ9wP4T8tyorhufprnJr5Smu589uHzy2xph50HmHZ0CyBC+7ztXaXGRY
thU4eX9G/lkjLjzAotLg0CeMUdCB+3kPDchaThyLfaDG3L99qTxNxAPv77vO5XKcGN3GBoEBRUHy
N1IPNAzmSwX2JmL6emcTOhcQM2RG+YSsKFHgaSIshtmG2o9ImzfIUrxCK7L2hDjdUJCpHPSGcyJ9
BY3J3VT1ZMzKgaeqImwPbySUOo23uVlJ5yqcQM9JODIF/ZvRbQe786H//NERe/hLTvfbtd2ev+3c
VnQf1rL/xXqVAe861idlsxjM1NbfrZuj2qQnTmf1pyjBuRUEF8cOPXWBpjrWmPU7jn5Qs4RYCFa6
mT6/pY2jn5nCIFDXux9L2qjXkJjFmfWLFv0R1NGRcC16mLoO9j9ogHgGOD6JnUWSBIhOAHfmkvKh
obUB/+pXngM/bTYFgJYBqchJLlAYqEewKgbJUj+SXAbQZ5+vasNwaEl3e1lNkhWBj8nIXksfsBmN
83Ie2iq+w8/sOZDowwJUymF0q6OOzifirNkjl60TTOzpMGfb85osHxMfl+zJgUNSTDPaXPkv52BY
mAuaSIZ9ljHaQU+picjO8XLwK5w9gUF1QPNsl8q5cgCybo762k/26A9zdk57fQwR/5bce8LwBQDm
Q1VqD5t1pyr5frHLq7TouxyCdeAuEY6QWlAVaX0c5zD38NdyiMIcUSbTvNU+jlvqePAVRVQNeEY5
mfKK4EY3+4scG/UI2WxsEo5WpX6VDp1rh9qPjrehQrD/WkxMvLktqv3+v2WLupx1Z70KfVmODnB8
vCzyZMAVspikTrTmOtLLizanaIkT8gW2SsHPvyx3QmGJoxy3icQM1F4A3zcUtwxgZzp1bnoHlRnH
AFLOJGHyCAul3h54Fzli24mJlTmb99uwIIUeAnxJrb/qrmAYB82y1O2TQH351JUEHU3KF9kC82nY
lM1fqzImxruk75z6h3YzXA48wYcvfwEWO09MuJxo3RL07yubmommkxov8zpj7aMO9/CaFnducU01
ZEQZEzoP9OV3mm0Ppa19rzYh9Ax6/5DJjOOsHqOinZ/7rEX6S2xhnJR/zHar/2TK9GwiNEgP2v6W
lilD5mk9kGqr8H0O/zRGQJDOzq1rfcD8QWKfG8SB6Lc8sxy/dxQucPwqYcH4kRgk7QoWKlx3gV6u
10x+46Y92OIMNjyszeTVmgkqnQU/ZSDzJcjZOLYlUS1w2G5m/ElWMJew3jNUF4Taq1vpFwsGIJmC
jVIGooBQtZf+tJkgvknddAi2p26zTmrCxN1o+UbXnYNtWkwyRHVoavYETGz+YjEh6EYjFhvfih42
4EuiFu0ZW5skvZooNvc5njgKlLcb8SKB5TppuO2IbtlaT31bjpdq5BMSk6OGS2cld8a8XVjdO4/K
bbCqUyut4mKyS5zmBme+NT9CWQ4SLDeXhbEOmDu4c8a2Mq4z/jHg4Ykkb5FhrgtiyYI9xlHU/NUm
4tO6noUKPKmLGa9XmdZfthTjIVfdB+IJquO2yL8O2/AIX9dAcO36wmCnIHMY/eamhuCYtrPMlGNd
ORiNkuRBSqmHVCWPmqt+bsW0eNhguZdmyU2IP7TUnqeyCSCMWz5xtnRes7WeN0pwJ9d6IHVMk9oR
2Rg3Wmab33u7OHbNRZrsROr50QTfQpM00tFosXJUtfVOaZn1jIbxLWulvAmNGijWH7RhA5LJ2jqg
Ux+CbJ4piXTto+IxZ/cP29SZFNuvHN2TmsspPPKXBdKttPY1UfvAToyEBofffc6KyCml6o1z8dA1
6rFx2RGmxL+wwVu2oC23147HKIF8TuOrvqUage0xNPls5nIaaZpBQRJ9utksqezpDH3ah+Eqj7KM
PzvI6WE/DdAeSW/pMhEpLay/uZ5o/1LgKgZb8R6ryzjFPPZg5JFCGpitcI8mVmj1UEnHGsES7hQn
vxhTcZ1skr7KxUFqOrG61lm85sJovBTZcpTZrG7XtT903XweqeTO6zspC8xPs2Wfzy1/RnU+2xuj
co69jkHuQuARr2hL3xwAlmZBgCMjwotxXwm7OsXGcEF4xW/Bp25Bq4x2QbxX1aIjj9V+a3iSM5Tz
vEmIzNtilkTk8lwQPPkhzUReB6aX3sRBMcpuZHzAKT6090AF0xP41cjQxRM83T8Zs+9hD1hvO9az
zTKciZSiPHxOylQ7wBhVCEPKz8KBEzwpzj8C2RRukt0bU/MktCW7CRTQjkUqwtANp7XjQe9K5+iY
2oWb+xV5B78HN+rU7erxHuj7DMjeL/hwWiczfWewZJDzymJp4ZiU0MVZIRTEcKd5xJpktX40QtFy
fbhHwwwLD4/huhwsCzgvOTV7NN3GLrTML2Nn3jcSra6TEa1QjS8MJAsfTwY11Sh+AeBzCRD6G5Yi
fVdilsl1o0aggM9zmTysNbe0Ku5EjT0fxY0PugzKcRuQx5Af25ltjtQuJRzTi9vYn0X11Ls/NWC/
rp9Poh/3NSKdRjtseVg323fOmvhUsucLLMLRvREbJ03/hE761Z2M794xfgl9PujsT9lOFL/sxQhy
Nbie05HIVkojToPFb7v56rQqEu5pi9yOGbVCcOMqXH8e3Bc+7g1Zl6Z4miP7YLLLO1LJl7CJGb8n
C/lVUHeI8FuOTZs8zYxRXYsQUmme60n5Zhv/YZA/ird89bROo/Fn3uP1K8yCLInaavgHC/ivq7f4
crw6x0RTOe0nynx26XlG5FggLf2habHCp7jN+u6ykpnuCUVlOOX+0kmTRTMkwq/jzIWcjJtrbJ95
L3+Hnp2Kmk0TuQRDVFco2BMb7B/7iJ9eFURz1LlfF3jG+IYnIiBt2ow60WUE/p3alMvasLYhmrf4
V4vXf33FymUeA6cRL7XVx3Sg+qkQ6Yk6sY2mmbwpsvEOyNjY9yQxTqxb3/J3RZKlhuNY3iNgOJYZ
R3AmwJSuSlqSSpVeC4Tw5ULTW2evrpMhcMrwKpE58Talbhou8/QNYRQZtMkiV/SfRg8mnwj361Ix
nSaFI+qA0XrMCZUQGKgchbgyD2sYOfKn2uukyM/OdB6wd925Cqs7YF+5rw82ir249/EHtfsC24oK
819ZO21UEdpsquJhQmd0t9acCWx4u8hE1VSa5JJ9E4Lysih6ERWQwsWwmte1XYOt6Rm0JG4ICNmr
ifCDdju+9KFabeeupCsyEiWcE4JlVuYvZrkrqrr8NKP3AakJAtCRLxtLCK8g1CiqWkxWwv7k2v0p
iZ1nzmQi9bSS+3bQN69BSOiLbtzZl6VXnVhqUckWtNyKcqXsQouHRnNMjBJlA7GBCWRP1VdErLGL
Kt9Gs6PJGre/VjwTcmVoV+ZRBxJBUcLbLsIp4lVLsldWNW7PhaWUIRaAi23J4TzMpgK9qsLXOnym
Zrce7GxjF27w/dsGcMRFjwkxiR/G9UAa0fjcVdDUjIXQqdpqFm9gzc6izEB7k1MpxRrpJJntKUQ6
0RIkvwvXf1aVZyLln9J+dA6LaXol+4ej2SGJ584P0gIkkzMxUiIb/gnl3kOsjTF7IsZOxIX/GtzW
h/xLlvp2ZuzXDEagEg0cFBrbJl027jXhmKoV9x6vydUtxw+MBkWUKTZnrq0dRP2Sy2E7s03V7bq+
K/KLGOqCkC52hoiC37eFEMt5IZuKy9T213n+HVgb421+SlWHAd/4XDNvDZjraBmY5xhFXEvGtCmr
SLVbMrAG58mNMYAa7vywz4a8bjGsQAc4rVXqdIfmDrgxDqFAmUw/XdKOennjpeF1azGrQwde3aBe
ZMhB17HOVEoEQclLqfTo0jQjOdez+pw6DlNLKvTYIXYuzpqcZhP5oZLr2nFQzMds/gPwES1XW0aM
wCf/g66ffFsbxvj+XGl9IYMBmwiLMuEnJUGi9pretFLk11qyca1hzDiMtfwGl7LXOM1ldNPlPilo
ts3BBAiTtjX6eJXk27wmv8Gwdw44yNPSViqWqiNphpCUQoQyfJvmHHZzkkXVzkwb8VmglohalSAs
d1EGWM0oNeL+aWvJlnSzCzQytoc1myktwXOVt1mQFDWJlAjknAR0rZvjvZwLSp2kfXNi+a9KxZ9N
myMMkpbXE7oWrE11ZJVwZ++7eT0zedkn866poqxz3hn/sDKQT8h0Ca2Dfysl2FenTz8EAzUC8ban
TOvoHPdix7mnVsko6MwonbVPoTGq2mq99agcAgJBF6rnafOr1Hgv5CMd7l29ERduW6zrG8qdeQLM
WNu/y4IxWk+c91GLn9fexjyg4LvaWCE3sRN1nR227aLiqnCoONVoc/tzrd0laLnvt6W6Aizj25uq
5FL11i1mKNoOGvqP3P4t2BIjtGUK7wzIXU3lz5Ygw7LIHqJNzY4VYeeb82n2pPCtkzdNsgtUZfqQ
oxvpbpUjTnS4jjW4aFUCs7gWP81gYW7rJosKMp0Jm3612436bLzRtpME2aRnJp4V6tRd7rcNaG63
/oyFsg837mPkEGkVGSqT7XkmvatsZia2nDyT5ixoQb22JAsgSQn4VcryqV/K6ZJMzlOBwy+YdxHk
TGzjw7jwu5mbytfZPmuJftba9F0b7KshicPB0WbUF9mgfa1n56KsxvqOyCWcyvxbdo79DLUc53w9
42BkelQkrgj4bhl/5Tr292H+YoA2muQzcmfEZS6vkwn8HZYxs4A6Lw72bL/tuS5jnXD3ORxpNWy1
BeFCvM73iSSTrdDGNwFqgZt2ybg4eOWNRHQ+q3qSqpWRXXfGRmBq3yQeksOsp299XvF422SCWUXy
2tfd1/JLTnzUkeR6VLPXFhbxtbY7ng2tZblbOU20ciBq6G0fO1ekyNwQ8SfucHHH8U/H6vms0AyG
+gYOVMzKnzVbLskyWKGZNGaEnjj1jd6c79qOk80g1Se2ZpIRFwInC/yInqYwQjeTcXlHRMeqK/vb
1MpxNsufrdeZgGE5vZ9iJdgy+VkRecPoC89pr0XZ1B7BfVsHqZHQXt52P0ZQyH56jCuiNKBHKHdl
MvgGvhk/L2IobsYssObRUkCglKTmGm+YLiNEaHf9Fp/SqvkpXIIK25LnCi62E1SdBhl67o1wcKfs
ZOe3GEAU+6sZ+hwAUUIMirBMMbVZY2meesxefv0Xvgb2ujljBPQXtOgcCUf7snJgwTNRCVruVqyN
DNKyZIEupFtUWpL+KOY+wmY8m0xrWnwlQaOtv8xuEAxZzTmmFfd19L6RqsrVt0tmzJk2YiTTlSPD
E3k3TsNzmTLmQwEN8yFdfOblb2bT/StaBNNIbaC7A4L2pINoQRbUKcXS3tqYMxc4wFsMeMOYausE
19yMxMwZlBEGxtbmsd2Fj2390vE6eqRn02I2dXs2Hprs3lTrPahcowQb9NeiPHYELAUEkyPSaG2+
Lu7gOsVxQGjax6QwiVcmUrabqZKhxT6p5mVaqNIyRCzYuL+z/Q02cgP4g1EHaFKAzVZS43A/pWNc
HWRuALZfhV8t2x/EndKXv4XRPqWWvNUVTPuCgsbXCvtrbr/zffCHmLFPsyKw1frJngTz/pogCkob
/ao35VO7VD+T6KN6aNj/jPEHAVwa2yBWn0a2C4tmzVuN9mV0kclm2zj4bLGvDgxvz02mt15YobTr
O/FBA6Krxy52fkaNqQKN8lo/TdL6J0VDsY741F1OrlhPtiiQWsWLV3fmP6MKMwOr6hAaG8UBVOa/
2Wi+80ivxDu0SKdhH99Q94+w3Zq/seMOQYdZQWtD01UC3vfbiN5ew+bYqvmtqdHdV9X8W5JSwt3+
sGz4HcTGgepy/Bp1cXKURLvN5LD1bGf6YsJdP7XZsbA65QHMJ52lMx4MBU13h6+N06hFNR2fl6lN
WCBPFiNstt5Lq674foaPqZVEkxOvOMQM1xhV3mGNaA5gRE4sEE9rZad3ptN/qG5XnlNajH7eBeoC
KR406pXOPmuiOZ2IRJiJciZ24QgWjTK+B81h8ympzMsuXefUl76AD2IPyJEUoxVnYkDawCaYhtbF
7s8iF9g3LLMD+y8Vpl/PadL83a2UkTTkS26nITIg82atah+RWkz7yVgOR2nRH1RT8ODH46UpzDvK
VeGR7AHjJXQzCiLyX8jodIpzty73a2k8miq1sUotfpLu+DCL6WNz/HQA8GmRWcGYZ6ECMngxeus4
baxUSgteNzFuxNbYMUWNWQS6NbOoT27msoVro2xhamhs+ixjijqV1pPgMhLHTe2K7YX8usQezwAz
0Eb1VFvMD45towofSwmPt3jCJV8EgzZoYQJ8H+v+cM6N4VUFZEcxpUb4YQrsmUDy4w5TxUT6gpWU
mHeJtvOndbwgfCCovON9WrkawLqv5A2NtQ6eHPzqzBNetOw/4zS2YRDor+PSsDnAo0gBmwRggDlT
lgW7jl5c0T2yXygWfpalq5yJ3GqcIqzoq+liml3FvuUEjzXJDTO1oLxX0KVVz5laoj8X9PhtpyWh
JsC2Z5b6tVg18Uk1O1LW9qB09oiCUuHKU+K7WNGTs7L7TW3taK6VFu3iAntL2/9G3nklx41uW3oq
dwAX1fDmNROZANLTi3xBkDLw3uPpTqOn1yPpDyqdUyKvKPapjug4Ef1SoZJIggnz4997r/Ut2CuV
v2q66j6djJswam9nwcC0rIUv0UOVodftFbOnWYtVLBCpudPkRZUZDhlg2Um3kx+1pvZm1ilfRIQh
r5tyhyxC/yIJ35ICwktPPD0P+RdZIwPTKPD/CDNaLTPYGIq+GOudsAsY6YTzNsQYoSHLv1LH1lG6
sQbaEpMtO6DWjYLqSY/ZDnZEvjPOHL5M2beiSr7q6Xgn8VKfVQD7rf9csr+YE0aNpEZQ4Hbxlu1m
7aR9cy36nOhGimOPGdB9ppfP2pxlO4XEBtwiRE8S1ioDlbJDQZn5PHwagvTufLmnfR3ThY2qB9oy
VLlKcF+L+X2iGbdCYrCEYN9GKTt6Rq2E7CGJXYnpPOHYMAJPRCnODWXaRJRk51xuuWa8vnxJeelM
Ywcg6aulzuomaVVCyXHKyBaTQqaOZqdC3lza/RPnLSebRdRKwt5H3hMJUdXDqIrurCHbL+ZkG4Pn
Xwk0O1tAHKuqB6FkzPqtlqjdWpmNeCOREDMFQeTSgtqo4chcpMpkhtrY1OLYKSbG5chUV2qO3Ves
cFQVhe+xbTZdTvpTDziXCkZiOgv2LlEZwg9NjIUcrYIifxkY6e9icJDtOH0TrOqloGO7qjt2vn0g
SsdhAJ8YdV+zQn6qfPaW+dJztVQEk3TGlBh1oFm+dDmOH6U7CsConals6NUx+C99mmoyFhAQDKQm
Ry6qSQZ0lr8NKJJw4vDFgIO/DASc25kRfQ6MVGQOS7RprBIhKebp4ft/2HeleB/rZA0fCOqon9Ha
xcywj9vwK6wAdnSkKFMoIRBvo+5J1gJPkmPlEFmyLUfSVwILU/wRxJFrHV+o9oz8hAGvX0K8BE8s
fXTmZO1mmBnXzIns+U8Rm2U8AQBNav+Z3Qx2+97fB4X2LHa4iCr/Jizw3+T1yM4kOJGH5h+jkeSU
5D5uZdaPqXusdLD9Pf2lfrrvjIxkdnO4yWU1vsL1aVP9XNpYmq+Hsjj5WZRv1bQStqliXkMV4p0j
VzKyY1ZjxQheQD50VM51QP+1ws5VEfVbDXOPG4chZpcbJ7z+wd4a+KaEFkCR6NFFDuhO9xpoJwuE
zYa08d6tq2QvC8kDqqJ4N1ZNtyn1meG8QTFmzQk5i6pBn4jQIVusl7xjn+2kll6180yzU1e+DJCg
VgPOnW07xFtm1DTYx2OB0ZXZPgtdlWIcMnoWec5a31EO6dODxKuIjKAkcPVpLUfEc1dSx6JswfAx
Ml4mqngDJIcJPHssryLgqdX6bazlk50yTyIcSydqWqpl2ieB+5zmcXyuswdhvCroF/c+MJ8wm774
In2ktGGULrF36arsczwJJ8Ljj2IddvBnQtLN8Kv2eSThEiIYaWbm2uEdJSsRim0YnXnI06c6UdCI
YqopU/GKUPCW9BoRZarQe0VPL4Z7lCdaHIC4oRqOo1pYq/I1UR86auWooTHd55u5VP0ljdrVxaon
5Z5RfmKUTP0CiV3wmOynqtwEU3WhPP1WwaVyrEj1CRENaVFlgsz6ED6YTStvh3zeZ2Nnoibz242M
WMuInTZnTeP63ffVRHodIjvy28eXTKFoHIz0CQ2c4vpzcdeOJyKw66ukIqetUzHStGb+3LWTSGE5
Pc9mmx5if1LWpUj0UmmXldDtkCPjJWxoGK+FpayXpso1+uGJkUoCDSanZ2cReMQ7VZSBmRglI9PQ
R5/tEw4fl6q8jVrxvpvMr2PdqjtJsWQozwY5D6tMQJOFZpVJdKZ6Wh2Hx6aYH1USuVfQrIZdPwil
W+SRYPf9rbp0kKP8ICAcWfv1xHiqZQVJqpxRKTSbpmChq5mW+bQZDPrTqbUnxSN6okijwas9xUEE
9a7Vu60wrSrQM2v6+OfGovZse+0b/ISjgArdJUb9MBs5NZpGpnh0UuMU3wJNIduqUruS2qvG6rm+
6eR2fot2axmj/2ehZcQUWoyX2gpZjqBaX3KGnUo33DDeReekPxCw66Q40VZ8rmKtiFt07reo5Q9z
MNM977nZx2WAmtSPQoXc4j87IybOVacfFOioOEYwEz31LLc50Wps/+KBXrogBo8dLRzQKjQohOil
EeMbOO8X2TQm7LpcSyXKdkYaINShQoT7RliOaVD1hAEN4fFKFtN2l+SPYjKmf2Ih/iWSwv+NEPhV
gqjztTg902R/GzP6b6gWViRdgpDxG71wWT+36fQDtND8TFr48b0/VMOS/odqKJj+dXDGf0ITfpAW
JOkPi8afCkhBNf+UBv9QDfMvMEPpioiiZJILqwGh/EFa0P9QZGIjlrgKESQzWuR/RTX8RjMsyAhQ
VA2Y6BvKZY1dpJ/UzvAUzOJa/tmXdTuT/TsScVDZUqKU0JCGcxdYf+rP382nQQr9E2bkrwOq/P1P
+FLiufpUBtjjzVBBqt5y5I6XBNZybPbly09X4hfoUAmN9i8Psvz9TwdhPR5CypXJS7rrYWbkvORc
aLodENfVjy8+YV99JO9rMkvxOaxb2qgqerYPjo6k+5dHX/7+p6OnOosznQGBHefgFNniQmD3XMOB
awAJ4kJWU/wEjK3w4wk0LPPM/eDIrxkuf53cN6hixYJhmFdC4wmm6piF09aRp/USBdm078T+MlTG
ftE41Qx0/TFefXDY18Lzvw77RnCeAD/E61wV3jRurHN3Ss/tA620/L64MEL//UFe42D/eYy3IBBB
CuW2mdkIIygHCEE2nEWnlNgrzJVdgaIRA+Pvj/Te3SO/QXJH0yBa1UAVMeimMzMwjnCUKcCj0NJf
CBgCJTA7ZG/tu/xWUxo7y+rNB4d+5wLKCw7lp1tHn4UxpD9P1DYTnF68UEE6Wh24UYMXnXKibDij
6r4ydTvUpQ9O7Wvc71+ndnlUfzqoyWyhwNXfegkCznKwbEWEwdWrjsUjg7UOvpJMY1F1/uaHfLPm
YF6aTJR9pld+Km+irwIyKl7yFG4P9REeGSPTv3mgN2tN4texqSRKBc8MxKByy0xyBWD2++0zs6IF
iFuFDt21cid+uMC9dzbfrD043dum00rY/9w9tEnYGLXMAqW7arlpWYzGOHkZ6ujyNz+k/PrqSTDe
glSYZI+spQUNQFOWwqxFeK/38QU6gi35qLF6eWXyZ2zDH53d5XL9BYz667Z5s9gIylBVwAlkr1tu
TFFeGQsYEKeILz8tJVzR++umfookRts8MH1bXrJIdiZ0Iu2H967x3hPzdu3RR5YFGbyJqe7pEqzE
zFqzSSUZNd7RKMdJl66CJn0gWm7vZ5VCRkqwmxExCU1jaypm0oYG9ob41NXYo91W5VUIsTFiU82Q
TMBD2FteFVXXcWTXAXojAoH73WBKTOnUaFNFtc1q39mVnJ4FQUxWg8CgSm6lQzZ0WB0H3DINAkDS
J4lfezDI3G7F6S4OJG+MTEYUCs3xvpseozw8N8T6YrDBUB6oF/TLTN8XnW5abZUMEnOFThmToGFk
p7DPbSHO7CwKb4qwcQOJThsxYq5oJNUWanCH9EE75SC5AEDj9XgJzCepPf/+pnvnHv+eD/PTitGF
gdhDo/Q9ya9elns8NxU7UnjB+IYdBca+4HZoa+WjFeOd9/n3yLWfjodT0EpVdNqeH7lx9cmyKJ8Z
8Y9RdzFKLti8aQHdTObRRGVSc4OxoP3Nt4H0ZklWa3OMdDHzvSp3OJaGRLvkJl/eB2SoX4d0Dxsm
9dXEwhW4hvFhntw7b1XpzbKMY0bOyDbwPR3Hep50q7w0V2mq2CGGdSsu9/g3aNLlxfXvL+p7773v
+TQ/nWVVyfoGwXm8yz38wQSy13dCG7rLWY4LwNTCkfzriybxDtLlPU5ky/v9kd95t0tv1ukJRXPS
lHq8600LwSC20ajfM0ziHTftqTy/v+B/f6j3NrzfP/xPH7IQh5TyGOUOQvJL6Is7U7tdECld0NyZ
es6qTSGIuFqmsfDBIZeV+BcLpfRmhR7nps5xBkqkmbZ7gXmWP1ybIOWzMMEOhEGG1dCfjLPPpk3j
V0km6r3fH1s23zv4m1VabSZdAXc5emO/TwZrYdRvUQKs4gKLuTRaJOIU4r2askQlSXvIw2SfpQhD
8L5X9Qm6734GCp5W/mOpFAeFxnKYOApGZHqFa6F1ZX1rMgtUcM1tiwK5BUuRk9RbgasnbeGI0sNA
tyG7E5ttolqByywOmZFV1g25sr4P66WDaxESFZoDbKxWw7Uy74fyRcWRzvYndPreqS2PsBIQRKPh
zjUj2a2IBM1lVRQiR2ergv96ApyRfEJ2PGR7X/2kqdedfGuND6X6rVXvs/xG6p1EcXrjW9+6Bmaw
xhO1LQL3LHHFzJHG5Zduwm2NCKV3hd4NYVswaQldodxCcV3F31kEjPFL+dCbE1tssLprgxFwrCjn
pO5uY7k+KGBAOn8+wcjcW2XldZZCj6wC/TQypOu3SWd5fWCHfXUap8SbY+VGr1unmzxRROBsPij6
XV/kTjRNLoNhOvm0rEsVTay2DUlBDs3xixTEK5KYbyzmuStsE9+EnGzLxrxT25NU1J6S6reWkh9z
JfvcWuHeiEacd8OKpGtvavRNSJwDiF+CnFEvWsJGmprPA1JyXAurrKltoqKfZxHmqRmFV5E5Abqb
WHPUuyyNnblC2hVzMpjwMLaHPC+GCYohw1t82enXMFr81AVz46fG/0Z3j9Dc1LLTfgI2qwzHcKGS
aPAhsQDCchlWBaLqKqBcAcHDCJDhg7kbFNkLhHKTycDoKnFNp3PVlwOjrcnRdLTL6d4szSsprN28
HYE5K3R1ok1J4nzA+h/Kbt8UN9C/ziA8INWobE9E8E4oewCGjtVyas5US7dt8sBkDzgozgzbQKGa
9fF1kg2fyxzvey5urbn0DLXz0rI56imK8zhGyWSMJzxDEFTGm648VuqwLkQeGoZMw9rI9GM/ubIY
7dC7XSejeuwm/WYIjBcTISn5ZQC6ZTdM8cpo2qFFIjhdqgT5XqVd0YQEGc+cYda9QewcjUoc+54r
wMjXGIUwAnf18JJN4mYB25httY87tFnyo1D6PL/jVUg2AePwlR/TolKT6Fm1mm0AX2tuGKCIn5Yx
fULbKI8ukh599I5+b6F5sxGDWVqrBcMBr5q8ucFdUfUId+pNFJq2thRS37LYh8vMlkqfd7Bff7/C
qe/sRSBOvqpeDFCEqtEovWfirvED/xi0POBZj7D3OySZ+5m+ZAPou8QtCag2g3xBwjcbPlG/odOK
3MtcG0GFHpwRJdIsEeCRwfCAqf+68N0YbUoA3ipTZjsF0JaQTaECWKPPJrL9+BKBP7PQOw8SsyOk
pIYpOH4Bgp8t2khMEJMsBBpXQQ9f4zox6Kqb1dq4zYaPYjfld3oq4puCdQ57BPt9kHhKiL4v3/vp
LpVvc/GRN8wK2PDKHDvCTYVVH4zrcbo0UK4s9qyiLmDBuupGT8yx+sQr+P68/BgRyMqBrdQpq/TN
VYh18vfXynrvF327l5LUEKdqUnvZBIyOl7AhtAA1BgfMVKtei9apnhMIHWC55Ktalg5mTlRzToaC
326zwWAOweSxvETysYfoxk0m70mk3lUlpxmNIEycrlNXdfpJabndFqv0Gq2+02BPSypSTGJ93Vj0
mBN6zT4OQh7xpmf4ookQ5zF8khpHz1pnqLesGFVxm+E/sRCtKWABlc9p9m0pATRdRECycMESdCsG
rXRGniqm2Fpc+6xTZfssDE8SboFBxn8K4opIklaZbBl5qEzfvvUga8rxWZXBdcwJjSHuQmFkChEd
igesINtCxqcMqimK0YwMFo4VRB/8+BoB0ojDPMh0XGSPOcDEzLhl8rNSxxeDRbebPyICa8tV+cW+
5W2SnmDkpGY0mDviAx4PfDKz6KSyfgHrSBQiCpjE09qbDhDLUDBPf6zCKy0jJAbX+qQTvMx4I22b
W7ULsGHs48BukgjA0vciazcY041WjXhcQ2TA9VHxk00HpctAazRZvhMn9dlK8kMcFTZLHwYiGd6O
jykC6rC5iIY6nEVQv1q8x0mwqfrZVUE9xchTUBHvEstwExnZf8Z7VWN2UxWbOGJOnwc2AFuM0PMH
K5DxTnUivulnEKQjAdz0a8IuHv0GqVulH3l578V+RizWuqkJXi6yruRO/UJSwm0nOqEBTI8LlwTp
Sakrr9erK6n2VG5z5lvnWYc3Dxm0CdUHOWs8PWg3oLRIPyggYwF1yJciug+oSR71pj4MkEPAS7uA
J0CWPXdWvrZ4l85MCsZJcAAx4RgdoLMLZyGtkHvpcPUBrlSYJLvOlaYnFfBeNjORGBdF94ispPOm
qHSj1ncYXW3AjTuAacBr6Y4YdnZ8Xy2uzaViLm78uFz12J35P92INjP21kQz7bE2qfw/Wjy+1z2/
uh3fVAlFINMOV+JwF1W6bVrI/srmqqM1Z/r9fmrPo8Bfp6ZTBppdNdYdWSAr9lyrlP5LNVmkBXzU
MFPeu+Jvejzz1OPQMyXBM2MLFmWt7MWJpO5ColE3gXeZuxcFmFBqDLdsvz1lviHIIDH3WoFyeYLV
ULVX9coQgUMQ8WxrVbLgPFnhspesmz1a1TvUhowa2X2a7fVcMD1WKjDEljtoXpt8kPP1XsX3NofX
KFViPYZU91AC7P0p/KQEjgnKHheGChUr1vd5G9zLorIvxr1OdAx+6I9Sm989+JvKJJmBlJh1z+iB
JucELKjKzX1RWs+Z2u1Dpt751O+VKdgsF9CK033NBRWYof3+ZfReJSi+2bCkkO0FuYbPFmfGmQii
vQLlzu+Six/TtyZu6nvXatAucxHf//6Yv96rkPX6eq9SJwK5muOkeRId65wBiGlelop+aWKkbEqG
UER99feuLpyg10cTiXwxIXQrXqxXdzqrsraoybUvcmjtNfM2YzJcgEFUw/oiaNPeCOe9RgX0+4/6
65qeVOLXB++rXLKUVNY8HY7xkOnO3J0mHagWH7NJfAeD0Ec7z2UB+O8Lg/l9t/FTSY9SeYJQQYVY
TWcJgnNsZmjJrP1yZoWOwOVvTQVTFcERZYli5xGJuvCUELl+dCv9ugmJ0PD1h83zFnGxMptewnsy
k1U7ZvguJS1MFAH/kmG3LcaglFwxNh0Jv9bvz/EykfzlJ3+zJKZpL9WDOpleYyGzNz4tz27l3zey
wdZmxsZsEg0i4OlPLlXx4fl+79K+Wf1QvxKVyVTSGzucD7TkmvzenGgJxHT9BJRLuuSmMZtNy447
nBimejUGnwa/feqU+BLQiVawJxKY98FpeO+pkl+f/bRSog7/ouWVqfzs4xhuVG0fifDa/Intvriv
hWkv+dpH99uvG3Om9WbhqpSMyWhfWt4gxy/wUu1Mr3cVCUOsV6YCnhN0R1E8RJTBf/M6v1mqGjA2
JHtzh2s8OZEKSkgrbWX4BIDcDuXmMky0iUtIdo4oBH9vrTLfrFVZ2GnjAFqQvTqWgxl8NRMgfKf2
siyaODNFBnAS79sPPuM7Z/Vtpningd+rE1XwApp+y4JR8JyOpGIsTUC5xnUPL05tJDSR/p/H/H8m
bvg31C2Q3QFAh2v2G+UCOvKifc5/kRHxz+/+R0qE/oclI0Egn0FVwc1Sz/2VEqGZGk+7YZAl8Sol
QvmDKBFVNCVJ0gxZ1vmmf6REKH+wtxEhnqm6qvDdxr+iXVDU1xOoJSRCJatZtGRVU6i9FOP1AqDL
floEeTTfTWV1tuSv6iTv6jC/imvpcyyID4Mxf44BJEkgfPhpe51zx65xesA/yxdPN3IcOmD4Np2i
HYmfgaDd0OETjtEcXvtzj7yxXA/54GhpdJ8Us742xWWuhstB9wl/oQu46QnHWpO0RrtvugH4eGUN
+b0IrNZKwP6gL5yezELb5yY8yQg8ZaYjXrJmuvlm89Axz7WK4mufBMx3sDyvNJy3SizdZEK1iXTB
7aFnUqLWKLP7R8GUH1jbz12rHEbgEaYEE94QbkXTOvsZgwKTjMcudTtTcOsxe8wohfOCoqBMP+dN
PcASQ3iUJcXXaVg6BLSh2lNl1bQ39fo2Gf2tmgOy1bCcQzmSd0OfttBUrltDukHF5a/CMXnM2P+X
8Xg1RrQU/ZCY4kW3l5GyKI035LhWq1rS+rXGG3foqU/x29xRIg/Ik8vOPC9v4kaDe5bI7bXQ0EKV
gIpk2M6j+SWBiNKo5VUXDPjbq8qhn4cK3netkp/b1BjyBnW4qZrakePuXiDV1Jr8b/JQXKcSpxBK
9E029LTrJpRiCERJPMxoJXbV2sSPnajxkyoidKuBtCZJw9/6UbomuGlBV2RXstFCpa0y9urVfZ8y
k5ZMw510g6OAFUHMhpazpfjlX0zVOMVK78py0/EupOoycdwxBZydmNzFihQIC//n0mjFvOF184ue
KjIhlBkp5kZzgd12GAN5YXRyheemuie8/mFQCI8UhTP9xn0aU/6GguR2EGCEQfysFfB4zVElKEPG
P84VvcZccyta3UnQbtO2PBYzRu2QyaZ5iYLoMZfw7jRN/jWo+ISWucWijfDZzL7OsDntlFiuGkk2
tVtLOcfkpcCRm+JG04bWGVp12o7x9GChv20zdZcIMg6i4MLJXXVN7OBktFaaInzrQoCZxXxDEi3N
X9A+dtoIjEjN5xwxtyogMSyrlI2XL2wIxrNpciMaFVypFx/6tLpPoNNoRnGfiu2VP3fHSc6vpQKM
3FBk96mxsiQkbhYhpIIw34R95rSI44JCwW7V4pybYh/V4g1v5n6thzR9QzXekaNFQlWdrmTfd0Va
rFqoHiyZZqjfwBOtBMg6Ug/fmzuolvdCmFxh6NjQ3F8bSojaUt5BN/jam4mbmNIm2oaTfJDw564M
37yKJFsol4vRI8Qn71Mweyg5NPMhOTh3bT4cwnYAsND5Z4VKcc2T/yjErcPvuxq16ZssNU6PJ0qM
U1fEJBc1MQ5U8WnA+2nSOyI764oMx3Q9DNC0iw4ocFUfqkH9XPbKrsFA31qaVyLQXH7RoMgRFJOv
opnfklBFKWh4ddodsjL4pA7SQbXCl0nUbiVF2ue9+tJH053PmEtdTJ5i4lo4k5pkvBErwYWx404m
t5ighi/CYO5wdq8Qhj6Rffetp48wVMoO4+peVY5Yem7jQvcSYr0IKHWIVN2NpUyNsWTrhA7Jkeuf
XlSXP/f0P2dCf58I/rXV/7HiE0xkqjJvORIiX6/4aOIiLRjG+a4zlzwAHcx1VX5Ck06kbk5ITxl8
HkaaR4a+hXB1WFhjmr80g3qbYcP2g99mOdrb3waPrGbhI6Adb7zZgGaohaqqrsU7MZ6K9UgPTCfP
V8HUtyoTza16geEPgvdiGzb+OS6zpwwadgkDoaiVq8zHlQN0uc2zPyeO/9K+5v8s3P3dr/o33NqQ
wozokd3E+1ub43P6PD3/BziOKP1f//U/m2T5v+voS/D1Z33mP3/QX7sctiuazI4EjquosK//xy4H
RKuuSpbO+F6Buc8G5B9cV+UPrqUmG9aP/Cyu/V+7HEUX+YmGKVsa5bf6r+xyXhc3RM1YOhssdnU6
XFFZetutmKykTuVcrO90bPNaJe4zVbfLRrcLsbP55m2SlU5cTB8oPMABvbm5lwMT96rzrKmYBd+q
4XRLwmbeKu0d1KchHNa1Ea7MiVjPKtxGVrIRUpJ2RAmr5AAxUCC9JE8bG0UguLSelYUY9ZrZibZW
IWjD1bHhOOzUUd/KYfYUz3jqaDPmcn8d1+ImjTt79Nt1BwqlJOkAkJ49FC8Sztkpy9d6oF2RSX1b
ADhk6qxX2WGxQTSZfhtP/bGXqoMAv0BUAIiOBbnkui1aqOgD3rWx/jggRzKia021bskPhIdTifXK
twaGQfEhJBlQbNKTNTNJVqPnfsmAkgvpM6PFc1+bt0DuN0FdPkZBu68bddXwhRAPbJWVMc8e9P6S
QbsJectNSbGZ0CPq9Xjd67A5cqrFdVybpyE1bkuQ4BgrnOWATVt7/UBnrxEGL6nNM/m6vMWmMLQb
eJAqalyBOjmLDwauIAHu2lKBjZ2wi+kytESxbUbIgpYirnPR/0zorQHpmln6OHv5QI61EH8Rc2jV
kiFe/LQ58/6k3TSUnyzf3xDb95SyyWG3Y1YN3ud0vBdHKCtzvzFG6U5EeELH0iiB8JNnApVH1U9a
Zu7L+hAJJJPUCeIyzKqIG1ZLVxbBSA5vmy5ErmaHhWGrMwhL/VNiOUwTwIx0H9T8RMT99/uTKDxU
1RpbLV223nQjKjgT3Ujsyh3OpjXjW3HU9qHWbK1qQp2FiW1IvunjRtGHsxxHt70e7EOLlx4UqCQ1
TgsfRgaQlCfIe1pjG1UC0cjTwxw1nwLOB0YCu4VPFgqayxTKzlEYNcHXUILjEKmukclXMSxWFc5B
5FveRHdglRXpKTS8rhkIydH440tGZnUYcoPF+iFtht1E5Ad8BGp46Ek076s8XwskPpA4l2xmHiY6
vjTn+nNDBC5xr3Svumux65mVEPQtmMqmxm5YR9UlDXvwSfQ6Qu5E8qEMZiJJquEjYeOR5e02TIsl
XnedkRe7kvAUdlP5mGr1Djr0yZA1t62BZ86xa+nZJZONQ0zyfKCMZ6Kib6zAJ9dU2IPxuMz9OSQ1
Ft/HXV8HIFXT9eRnF4NHeAzVUwIixlDHYx98Rmtu61l2Cdh5U4dh4MDaJPmbUmq3hBd7Zt7teBoO
pA7vflrmf7Ux+OXtgPeENZphB17kN7dDn9R1lg96c1eL1m2pW7fgXjZGsGmncjN19adZSr8UPUuZ
NJ6jUduUbXxsB8aedXHt906BI87XxnM8VU5dxYfItDZiAagIloMMsLDEPTfk5UX3hVtgknaUGody
RuShcPrF3DbhXwvSuK+rylvCo1QDJCcRZBOlUGsAC646h0Vj47N6Nz5Lk6I6OU94bBCIFT4l5rnU
CweP0Q59tq3U8QuFzyjuu6Zwx7H7JIbEy+TDfU3MTNlhiDORwUTZBjoUmcvtlgLFgauwlSHmTKK8
xa61rth/oTPncpAJ0OduPA3HKOnXY6kfQJHyqBde0eaIBJtjoPRn+D92zBgzM0YaL/MmTqW1GV5i
aYAuKjuEY8GyJF6qgiHud9ynhXUKq3tV78/+gM8n+WKZ4GhJuxBGYyWan2vAfIos7Lg2u64pXWkU
jtQdcQgtq2XjWBKNGPvC5ff3wrIleLUt481F/aNIEu9L9ojy8mb7qS/M5i/TSVpo7vQgdQv9U9ey
XAWaE8ANb9TcVYRmqyiMygbNRUu5DhvqF8NHdGQBsCydVuhsYeS8LncQczFZSzy8vmuj34rtbhQQ
64CAW56vcmafqZD5rOIfw+5qWIv76KEPrkoigceie2jM3JMV5a7yo8/LAyazGFDSb2ugM/5keZ2B
yER5AHD7Qc/w7d50OQkK3RmcJ7hEdDYhr06CCigKC//c3mFTvFvWQ4UjD3KHIZAyleS6jxbkXx4Q
L4nCI8j46PvM7Kez3gu1IpQD+wW1aHdaVmzxv9oKDRQj2LeVdocfbD/12qHGXTLyThiTB2uot3qn
naQeUJDh55vf3wjL9uzVjUB/aPnkpmRJ2EmVt61MBY+4oQz9cDfoOMjiyhMsBO0sPliy3CrXEXPp
ZN6xp0pVpzZUN5Y1u8lvhhZzt6ZtMx7FmV+1FR5qdDOxGW1Mwdrn/qYlXCMgC4SUjhBUehFWn8Y8
v8R5AG4ltuU+9wipP8p9cYGMy4vE3ERa/aDOwR7YAgoc+U6Na97Ma70lOSefuoesiyFDW7tQy9Z1
qhyIhtkGcfAlyyqnZ7RpTt1RTDU0C+tYA1rJzkTWx3MTc0i2g2nSbYpZ2iQLZKsKoOxbOY7IEfUc
Ha97ia8l8bF8DAj9hF5RwyDmbSMLtyDRDqMS7ktACB/cE8s99ro+0mXVVESFHiK9wLdK1lLy1SgM
Of+6oLgMLBwl9f+8xv+flzqWQed00Rm8X+rcfM2T56T7h//sf9gwZ6aufY7+46rLvzwXPxc8//xx
PwoeWf1DY4nkuvyzefuj4JGVP74/u7oqawZtX56oHwWPTMiFbImGJZLKa+rS8nz/KHj4JyT+GBFl
Yi7AxOj/UsFDdfHqtvnTWKByz7xZsrR5UI0IhOwx9qJ9tWtOqBZc6gFUiSvzKO+W/1VP5kkHfrAC
Ub+mN7eTbmoiI87+VXTqt/4mP04Pk+tvxm22ic8E5OzkNayNXXxInlOPaBlIuuiySo+Zxj7eBPa4
1dfS1l/DurD1jb7rPcJJXXXd8efRlp3STq79nbypnHFPdPwaCOi+2ahrYcOQ2g49wZ3WcJ7dyK09
OPpb0VF3lZM4sT1tAEa4+q68CXaKLdnJqXHgeXRHyS69cltuWWBOwQn7vrRV7NaFPnBcBDVEyB2S
o+FWJ3lnnHWnOk3H0NY91Z536SnyehdUn8sra0uqqtvtzF1x5V+EU3qT7KxTcczcate6CPDWuJM9
do4b4ag5uEWJBVvRAM+O4Rmoio9ogy7oHRApBKLYjXe4jzbJJubHKttm9dXbNLa/vcVMvgYNZ0cb
eeN/A2nDV5Su/v3XUDeSy0+wK4dmnItX3Wu2GwqOA+x2p3AoEtcNn6xzSIndDtvKA4/u1PvOlhzM
1I/1HvHJFla0reySg7EZtoaTeJIzXHKXgAhnuM6uwu3sWFfQzBvP3IZXOI/XiZPtUHslDl3mde5M
dr8mSWgV78JdvDO3yjdpl1ySL/Jn66l1SUN1GhtU2e06WA82jPZ1v9F2zQHi0ZlKa+uvABQ7EKG3
mR263cG48s/TYbIrGyCJrawJZrL1c3wtHrIv8z3yhIUa3K/lhfGwrk+iDaj9pJysY+MlN+X/Zu+8
muPGsi39V27cd9TAm4iZeYBNpGHSiiJfEJQownuPXz8fVOruku7t6qmYhzExoVCUisxMIA/22We7
tdZT5bUhdFX+4Gghmot8SHqbnKZAPmSBFmYe7BMeZBEX9aK5RRAxDje6kEqkD8YtVTuuBl9soDi5
v+W31RFUsJsFqSs+q4fmKJ/mZ/pyLgNl3KzpDV9T/r264kG9L09KOB6szIZl2LxR76VbLDGIqFwW
Xss+EfnZ+3gqnqTb9Av7h1dmd0zuBoDc9aMaCH56zR+yS3aGAfGsX+qTeZ9dDHZAd87C5Fgd1VN/
+oPH+k+idsX4OWj4x1b/JVqHBVmu9bqVLqgDegziLf7gNi4zzwdkTu2Ge+jcjw8Kpr7BrizCJtxc
1WMGF9Vb4ZHJGrv3yrfkFnkKR7QFF7ZOD7YQJ7c/pW7qjzYiAg7jmaadHiS3C9lhfn6QwEfZ2dfU
MzysyEnc1pFcxTd8xBp43gpWPpzU+FgGEFTwB5kxh7ngAIrTO+3EKK4HlDSIgzRIv6E2VRhHDR7N
b9uX8mk6DCemn55QgFgOabBemwPBpJPXznS6Fxx4/D+pbsfPhkP0kvh6WJzUEIFCt34yX+KLHEo3
cXo2saWLfsUgwziUH7d77d7wen86GpfSOMThdIzPxWm7iXzIga5aoBBe8GqoBpzMli5Q1zpwTHvL
vh98mNZtWC/tj9EunLeXwv5a4RVm9sJqE+Z44nFwFfv9I+P9s8ue5LWRA1zJWe3S5ZO8PtSO8zk7
TAG8sxfzpj0M/uJq/sRMtC25swcdiJP6lWqvBxREPeEUP2NxbuO8AYcPU2dzQPdxc+/48LMa8FAu
wgm4vD+5o8fktDeerFvaDfxffrP5g296cGYYdhEA1sP05ACxWDd1gdJ6EPM7ND1C4boe9+sWl/VL
fNVhHUKenEtmHmVWjy0QtofaUwOo4rzFzW04Bd3uBv0el2DLgzzPgTbxlHsUam3YefzZhv3OX4OR
o6b3BLu0R/sj5kSgPuC19uJWISKYLoPLVpjxqvYg3reHjEle4yV2UX21088dnw4JVShwAkFexN3V
HrPFbnRPNcBWbDmACYkPSY7NU+yOzp9vIxqxP0da/9hHv1SgZyPNyS5M8dJ6+mXjKGOuNUAAxm0P
cOgJPJPO3fzONR2+AUs5OsYZSvOAxJTFQQjQFdwH5lD90dP4Z8pqfGptzV+90n6HI8ZBQtROnCiY
WEnDbYLiCGnCCcZ/ttzk71t25GqL+4rISDD5HM022hQ+sxicir3X+ZTpd7PZD0l+4cYed8jhOvFu
PZD8LjSPEY6q86kf4q7gdLfF1/FYhPsHQjiHjYlOeQPNCP9KcJqt1/Nn9DpGH4PRA5Xr7D/Cgt52
e+4PDGHw/4zMhvm9yge14EUsTELmMtDOOgtfdv/w1pPCDGMZ3N+/SEagQHEHZ5C4pgvvLlaZhbzr
wvyOYyD6PfLtZMwHzSy+cn7DonGIKz7ei2/O3vDrt+yRz2ddYa1yIk/3xGDwN9YTPKiX8kd3iCqO
fB7LjU0Jt8UTbSev5ZbWDx6L07hswC/AEOOHKLaTp/7UYjtqsLnMMDuFKzh6WPKcwSLgOxe/4nFa
mKnlA26UXBXHZwbA3olVMHRX9CZ3ZeOsjsCT2X+3rxnD6DzM2I85O6hucjBqGPJs08BkN7LpQqpk
/m7KtUfzkc1ec5GK71CCazxLNnzpbhTuX2cPlQZ/PMFe6/MmLhQFLBCvQCMQ06MKxeJV4fbZvFAA
Yzl67trk2RNPBFHQnJOwP7a7obp6IFz3J22466HCBxgYMOo7QeF1zgPoSr4DEod25XxA+2Nb3G6C
V8jZs/ta0ILjpmmafV/kgZvP+YtsCAeHAksdt8Pk22E+yKch0A/6YeBUTl2kbA7CCR90Em7nQ39A
rt7fr6US5e17hIKFl3w3TImjAqZWHhD6W7ojQKmCaRAXGey83SSqM77pUOyWjHcRMbEE5xF5XTCw
xMQdTsOBBQPo5+1zEjJxC9dVgLs6QBtLFY2j3sC+1QBSkgLLEzmV2y9M/4SdT/2FnyTBfBDYxbul
pjdmIB8nn16/f4ic+WSFQKuCfTsMvARMla3ggScPxJmbEOrioh3hkITDVxU3bJ13X1UEcIBhMrtZ
zixt6lasKG12LmFgVTJruXqsaMCWujOf5jv1Bp/Gs0aw91K6+3qjZoLZ5QfCX5dPs3MX3Qe8XuQQ
I/kd91EFMCHbDM/zmpXvDysrFjDzXOYb+KnwJSZGyRhCiP6hh9oRG3l1Jg4K9gVhtBiYF+2rzvYV
79aAXBq/u7rNmxDUuLWa95D8fsICiPqpmeJ4ZnywiUmDDeDKzGH4qAUTSBC/OoRth8it3Ma3+J4M
qeMITM9ya5dgzilY5MFnYV3xyHADTxVWpu+bW8Jj7SfPvltXR9rdEOX3gJ3qKMSfDV8doNO5BxLC
OZKwpgjT2ZELwa8n+eAGZt72/dTjVqZzQmyBYIgt2fl98l7f7EvdHjVutGAZ8J78Hol5QnIzyB4j
QuzmCrUkgQrs9PinNthOm36pruXd+m057IHCQGSTEq50BzwHWz0KkP8KrBvIPKcTWYlXsI/zS3xE
kDvzmdZz6yOU28f8GB9R5FvPYPKTK2XpS3/pvyEjYq++FYBMdAiCQBw8FT4p1YF78dEvchg69zEw
O3HnoHXgZb+QFdkwGBMl1UHjp4eNCIrgljgHHjg7tSltEBXtYZdAftI6yf7HH2zxHbF4cgbLabw9
bmk8HpC/XmDTPetO5oOE8+A5DAYCteUAHrbn42UP8LEXhUrkWDfNQYEJsSVkzx0xRJ3pJnqkQYPU
wY34YDy1+tPaefqZQMxLKOzYZWCSSmiBrjhkAXbKsoCu9fTHCWcSDqcorJ9YXwxFdeUr6npBdZJv
ZwHNLTt9UkOZCE55Vd/NR/U2DVgeXps9xNyO/pJ+A9By0m/LgCFmSJ3tNLdjOA+d+E7wBK87lAFH
JGHmHodKm615ccBoBN8TKSIn5sfI4PBvplKc0Y3sr8MhJ5LSAn5gt05v3xKbvlUIl9gDHa9zCvcx
ec3oK8HsNx5h3qEv3tT2ANVQGlqvGoxOvO2z/BCJroad8I/6kRcT8+2PFwAalGWOBvYTSzZZwzrc
8zDr+3Oz+MDez97U5SS8Ep5igEJ/jg69a9rxowIddJhCQRgkPiSqbvYiYQ9f4TC2o6+zC+W090Zj
DafQ2aZtshO5R8NBds/WbR3r6t0G24X5yF7dPQylXm6r36NGKtlcgqJzCSyOnIv0UnQhjvFBxvHT
FWbs4YOBF2+AD7JG+5nbkb+WYRoiqXWzaf7ysfqdF3G5PbqFmgBWOa/lCgWfL7NtTa7EXdgWNdmD
cCf7ug+IntuAQY5SuB2/F/fFzRoHql9zuO1hHUEQbg2FPqc5kIheDA9rx63HfuaVLuVgriX6Eq9p
8A2cOTw4bNd5GxyFg5abd/ZNAz0xf/cHkBGF7sH2btzbcXOePrJgj2f35dpTkMEmheYiK0c0NFbP
Aj4K2ZIjCCIbMnbOPMJoh//igGQWOsMhEZ2TCMj8DHUvlmzgXDTw/4zFEknvUZ1wyhwONZJRWkUI
AnCmIqmyfw8WnTQ0qLyBmx3djRtpnAgnv4eDoDkJdTPP9NvHGudvhUWwBB23v3kMXPNKjl9nuWp8
AfVgHbGjxzZkvTiUZq//tPkQKeCUTc7ezJsC84Agks1BGuz1lyFIdjfs7atMCoBTJiw4T1BKfPRE
jIKPTI+XeegDEfHTpHUHbphAyk9C8ZjeZOEeY9OCSH3ZJgNR3YUvA02A13wj1eaE2dNFgajiz+Nv
6un/pGL1y0Qw0K20hHlbuhCkEmnuxMoUljjXvXfiFI9+7MoZUikOCQAPwCCyQlaFWhCVI3xajgdU
HYujDg4HApXNjQ/F7R5vLaG0nwtBgoOjPkUticjU3q7RE2Sil+5sXbsQ8viQSVwqHBYRKwpHrkRQ
PR81akb9p+IRAczDEEbEe7Oj47Hpsu+FmkN57C+FP50A0PIX7Ot+aFyGkx7uHnH0zQfmWDi2En96
Xp4X+9bgECqD/mmzkR66ZA/9t/0YkB738w39Zzf3tINk1xwB/R2CRvbXic3NEN13V8WIGH/E3c9z
2qmYc+Ii0UoLnV8zKoALhkjOydyEPhRx5n6umG53Qn7Ll1zzqH9IBL7Uj9wGjRr8ZsXiUViiSLcf
KVDcn2dCVK7vUDlxVr/gEpmLfitZzX4oLey32cVN8Jo9RovuFn+PbjQKDUTNtvxpc/fYYC/fyV7j
9ziyfSE4SwMh0P3a3b5/HTibCApb3BRPpOcYUTmd63A7VsodFPTsuZpSFg109uxMJI0nX5AQC0YK
RIwsPPDVcQOMJXrTJ+EODQz8Ae3pY0qqj5RtMB04mIMVfwmRd5CRZ6FVTqyEEATxT+fvcSTgESLE
PcYmW+A7oGbvaMPVum0u4nN2V4LbEgn1ssvM9t6dCHP5seOUBGGNA4QyxQQ7d7dJWKLdjlTrtJ5i
/ykjUhxDRORx06td3C26kxy73YEc9tSW5Jo9y7wVKSAOxpuve4g4Ev/sIZ7itSIqCnZzhCCVG9oD
w4WFG0OOVnxJg9fYQ7qGsIxKDkFdo5z3pMRgP2bfPRd+7Bx9LW7i29ld8El7yQFdAzxVQTz757uV
TuA/2a2/TNOXeaPlRWIal+ibdFWPCHxRhtjjvSfxfnvQcxt0qY+AE0GqiWvcQ0vJr26ZeaPKPLxo
Yfqg3dYnqmp329fizM8/6KT7yoEz3jOPIND85BpRP96jh+gWBMTDdGpOUqAct4+a+iaYUmfzZKqc
q5+GOoHhcCaBJowhNQ4nQmKSOL87rNeCWEO/7U7G03akvuf2IYemlx9rTCQ9l2dmTq3LC4cjrt8V
b3Ic3uZ5FUUX+VZ+GY7lmVOIgFbmLEPfiSJnS2lCPyDYdYe0zvwV9pI2bH0opU7WtQjx73hxyudU
3pSrfNOfkKYjqN4T/CywDt8fwV9q2vyvkAr+HzicxnwWvc8/nbtHPPK9/rf/8m+Pb/k3uNzLt59b
ND/e/6NFo0i/mYZCVwUewF3Lm8LOjxbN/htm0miPmJCHMJz19xaNYvzG6IMBzSATkvu8GsCdHy2a
/VcKt2iKkihru9j4X5lJ+3XYAmUpbWcs1EzRYGoOnkJ22B96vYzkb7WgFfVdXH5ADrGIMGLnvcsU
HQItlVd3sbNr6hkwZScUOaqo+xfd7V/Ag8Z/uINfTt4kGnIFrvb6DnYgplggbAffWzMcMV9WmEhz
12zvIBAu9cHZSacs4f2vm/A/HZ78ifTy/zFD3zmY/nlX0n7rvry91/0fTXt/x+9WLWjWb+A1sF06
hb83GP9m1vuvGKgEsWDCx7GP8fzdrCXlN0XR4ORmGJI52++TXj/Mml+JqkrzUbeYuFQtWf5LZv3z
wWAqJvgXnU0FH+b+ifremPyDWc9lWWy8SnCSswxl6z11br/OIf6wowckISm5+Eb4h+X5z1ogyl6i
/UeT/MdFGR+2JJFWOX9/vuiANNWYbZoAmTKYDEmnWIkODUxWuOhlzuG4ZaDfMLxCZP5r8DJ51AIU
Pey5OJoKtUUUtEBj2eZAS2O7l/uvvXgHBXlQteNRA4ovNbDuHrU2CkQZFb9mGg9Ax1HcuSzK7Twx
QotsTtT2NhIz/mKYXm9F92U8Ey8c4+q9nrcv8KFTR2e8Pu4hXVxMF8avZFFRBKlda6Tc1y/UOaom
XLfWa7X0FAuag9wCEsemuzFdk8qNm2xCOKmoclQ05TYpaCfDgTjhDHDDVk19tXn8B2nEY7SkSm0L
QXkbFjPiz6ASZjR/FssKlFVwNnk4IqKErOACGkRknhS90cjLExFFwJvYulZKcViFcJsRshEJ3ta3
mCy/zAjYCHnA+thLlznaNDMI+JyR7/f6bW6kpzShEKwoRL9Gce0r32w/d3Rjy9J0SmZU1VQL4xY8
gLw8Tk3ypDUVY1j0FpP0MW0tv0YApkW+Qo2Mo5lrXhRTyo1mTzVJCyyKZLFOzIGAbI5mRISeI9Iw
JR+zVq8ZmJelUh+FmcKFbFDAl4X3ZCk/NnSodKidh4mR/EqYIQ+AbQErQkga3n+51T+6XLLsCWVt
pYQHBfWGJomhLEImKIJdXipWJ0fPZM1gEJiKcK5lV9LeF3nzTXibC2Sb+xomi3TEPKgKiw3c6XfD
ur000uOyTdCvUxzRnwfQ68PGJC6mtHwZtvcKGtEmme6tWX+LN+qiMBfkxsGy7kRgKzNzguPyKo30
DtbXXTdASqB+Mu40JX7b+o9mS446Y8OW2N7XkDlNK5UiTgolhcdHpUijMGfbk5n2WygpV534OgYb
UScIAXMxdElCOUatsg/b7qXMIYCaJbtOFYYav8RdfEG1+HEzariVqawu+XInaeVZiGTJG3rpttFo
7U49ClvdBaDGXW+2KDflEYJJ7X0/WK+CriKNQV2+EgFboXoiv9YLbVlm1gxTZX5wvloid2foXpaj
s9mRr1nmiWksZh7jWxV9rC027pN5OKPFYvea5g65HmpoqZlx+SakylPR21GXPESK/jbJehClzPcN
IzxVxhd1K28X7lfR6KfX8tekpqAlS8cWFSzIBs61pt5ApO3mXf+xDtsnee0/q+J20FUdIr7YL/L8
pCfdfUdOOtxDSnvRV+WUiXUFJqp2BgUFciZDPBC5LlKp0T55nEn3smR+ikoj2PoYyMdEzTbdPK3U
bYzeMebOK2M4UgaDvvVonZetQK7FfEu60l+mImjG7mYGYjRrAKUaCAoTKK3g/1/yVwtAJ2RUzE7F
MOio9TepWpxIhOhLEynTsLPk24ZJKqtBvikXb1dotttIuaDM0P+LuOHn0ZLfnS0gP03TDVNkPX7x
8OO6ysKoiFQPjqh+HenYMgEwXLLgz726/DOYlesYUDdrOqPJHGgg0/fJtD+cJIDSxxFmq5i+zRBK
8Vm9i4Jkr3e6X9Nwc0RyG9XGyR+rjR7/vyxI/HqkcHX0PBRR1xWNWXAO4D9evYvHYUoSmfRFQdGj
+zJl8e/r+Jci+P+58OfafKsehu7bt+Hy1vxfQPwtESHDJ0JUTZTzYz3ct+GNOlg6rHfjt269/9aP
xfDf/+vvnNd/5Zf/9u37pzyuzbf/9u9fa466/dPitK5+DpiIZv95jPUAuqWCRv0/vOVvQZbym2Wo
oEVMIhiV0Akj/z13EDTzN0bmTdC8GKYC5oVf/Zjv0n/jiytMcUlgq1Ds2TlB/hZl/QYHOUgXC4ti
Lk2T/kqQpWs/z3xoukS8Rk6zx3/6Dtr9JXSPZbnTM2RzEPRqma5ummb0515nr2uClcEJXsUU3zMl
usu3prtba6MJ1EoRmRkWCA1MwF7XWphHypiTGTfIixjLWZKrDWKiVof9IYETN2vHq6b1KGgpxeSi
1LKETOjHh7zYcLCZFH9qCVBeIN6xUM+x4htzR3bWURR9iFYuuXKBgri0SKXP4ZCgrqsSO3V1al1K
qYVcKm22CwprMzmHbN5lwDo1u7SYGY2MHnnZyWy2kzGOzdFI9exVRvOWUZKpJszKR7MP2hhy9SzR
0Vc2VWSPJWtc7pNOlb04LWUHfXGgBSgboY5YqL2rLBFwUg7rM0oyCQ1QgqfnxJxpZFcqY7VLIjWu
iHD9IdtDrE1bqeVbWZRAppKOLNfSmo/J0qsntYnam6wVBTga6qULqlEAphOnHX2aREqeMnkbkL7U
jQmtc6EkoSvMTv1iTtNCTxkdC0YFdD1vwrg3RojFxLVoQbBVW36nRimaB0OsAbmF/giM7Cwr6Ke1
KDgC7DHqB0Xql6Dpy+mrVGT0BmWdVmlqVN6cRZOrlDXTVrBgH7JO7QLOXfHa6eLqcBbFDnqQNL3W
hnxuyLMjmsnx3ZghtdGNYvxcFxY0TDxSu4uV7VMxauqXdBphZZPGRgeU088nEdabS1KqNGWzSmSN
Y+VZUcsqRGqF8nlX0AK31G6FtFIyD0a9mNAJztkRRpPZrZS4PBRzG9PMmywmESzRumiIjd6Lm5lS
SYpX1Ctrxu1zlLM24TgYuYDulAAdBWAnLtdm5s2WoZRTyzElzmVFVVNqRrcCOntKCqU69mVevXZt
1H7MC8PkibCsx0WRtjsri/M7GE56p0YM5yJOKtqxE6RaValzVoMLTW+Hth7uDMRVHPY+pRyji+yy
ahNaZeAQ4KYYNlYgy8NKaZU7RRoQ0zMJB0g0hCIQBlF5RasXzaFRIW4foDAcy9zyIU0FzKqU+kNc
50jiQt9ii6MlVG5sSOutNcJcpjIGfybKXd7zoticRegYHxk2ZpNzqQqHeAOTVACkBjVeira+9IKz
oP0VqmNWfC4UNGvWOZ5dHd6YBvnlOj7t6mueXub9WbPm5lollgGZh9wjaGShGCUYRnzR1LZ7hk+r
QNBzrdbTNurqc6tX7buMVNO9UFk9KNhle+jntv6S5XntW5kJ25CCCrODLK7iagBCPHkwGEQxquas
i4V02Bozl2ytNTW/NxicHpUStcmoFNdPqSSuD5GwZNeklQwGwK18VG0Lah8kWqbytktN8X2A7fES
IUu8eI0w1jRD+iL+LFR1VLslNB50F/GMriBNWuUCH6XKXkbDVSMlOTWVhWIo4EJw1KlexLDTCpNO
m2pS0ZhRNy1I4fm4KbI4zgICc42W8oj6ICRsGaFi34svCKsN11Qe8yuOiflvJM8NYN8J6Ptcgbpk
U1ShteGKNmTfzMlImhw1sgWuxAQci26ceylPX4ZxiIO51uaDGCH15CddTQJmIPz5aZ32PEWFJBYc
C6xJB5WkPT6uVrIynqpU+h1qbY2AcFTTCP6kF9ZdazSQoImd+SL2I9DpGCos+qBKnLhVvFU9gr9y
/TSmVvk6wrEpOM1AaOtQ0EopzU+S2nxdBjVjp2xizB7Ql7F7KGWLaaupuxN19B7jsi1fZDQ+aTBb
bfOgRpWu2+jlQZfXSFvyiNKl8FYveozmYR85m1lgx2vM47Ze26VRPbLPN3UU7ucobxFpSaLnqUJP
mMenNJ5YwULHnXTf4BHOSRQTmKqW6K0qTW8tIm4SslI9D4ZMyk4zefSAhNlNnOmXRBBOSNaQGmdx
ASCwSVEJ0wVQNyhs3guDEMFXObyRyNFmVdf+kGYCTAB0Uceida0ty/y1Q0i0woJ8oOvzHRp5HZAg
3biHIlU+TYNyPxoFwDCpUs9SWce21uS6nykNKeNWZRIzCq0s3CBmtu40MclNU5s4vFKtk8He6q6F
598i95LQALzVk+hVL7rI0cHPeYUF3bncAN0RVoG+YFt/zUWFkexSVQM97uags+L5ZlOxg6WTRQei
R8Tq0m32o7qBilw32b3xlJwtySgOUKFBeoiaEVRmzErB51ugxtcv5Sc0zi/SBvmtkOZnHcNYFira
RV6ctU16UtbiItfzBfbx6h4BJM46hHz9PoO4OFMY9x7paNXTEqKbfhDi8mSs2nkck8O0GhdYpm/T
tsEaTJRIU3M4xXl9Y3R6cpLSjpI5x7Qr8+U9Id0hlXXu1p0QLLss52xGt4ncfZTJfFurWWiqMAtN
MHk5hTgd4rI5a3EXqHiM15IM2c0l6LrVUmgAgbPUdipWnfxJrQuAcRVKPTiWJZ0ILIBRPU/oKsFP
GLX5Cr1iG8OTOBUGzdtFFIMU7aiJ3U09ytbQS15sdRQ7DtzClOlzg4KvDmmbxucub9fGLkkHGHxZ
JiZ7DTlrvphdMz1W8Mvr7lz1ABKXbWbrGaLW37SakNIN1ivzc1qqQOGqzHTHnpMfHpCiAi4vQo5h
I28KcFcF9DLoJreuo595O0s9fKEq1M2UfDOUllCqqyzP3DImtwZtwSvqownJ7qqigW2Bg0Wiu0Xv
dGNEOlu2R5Uqwp0AnTCN8tGqnyl30N4zNJHxEmBbwayrnR8j0+pBzUYbY6iTs5J3y63UxfGz3hjR
Jzjh8tuGCkccoLE2HxWIl46IndcJrAxDf7ugMR1iftuLXstMOaxb9q0pKmuBplXMXratFR5ysUSg
pe2aSr9oHR7KqVOZu9HkBEE7U8w0G1uGN3K1yuI+t1DrdYbCWsAkK2sEnWSr9Wek2vWPaC/rIWds
EV0oqWA+drOQ1W5PLAudZxb1wHg1Mac3NmxwIiODm1uPKHDXJVvWaCW7XI3sdUviLbtH3nVuQTtX
S+3IHdyC8ZhviGdBxoCUJ8WSczSoM1q5efkMPcpC6W8uJIbilD6/rmaahpGMTbszbo1ajVLCgZOU
OWOzW14/94uBWqeMaspeUIRvetr4mtuYDVc5jsoD2tj0M3WEH22BwVK6R5ksXmZRE143abDOUzQl
b/ocSzmEFSj/IWNVWZe23iFSDV/3UZ3VOJCNkcmQQddvVKVWLkoyJm8y1R937MbhagBZ23WtBQnL
iSbrdhHK/NpNCWlxX85gOhQhCZWhYKhO1ZvA6OhvpnFjHFJJ5u1pUT8PC9h3ykWaSrGKWr8G1ryr
n7eVd6qdvmPL9DqHl7GgbMTBViOkl0yNR6nC+sRhi5Imnh2lxITHh2ID8uH1Gn+VC6MOS0VijDI1
i7R3hXw3hiaOtufKKHuEF+adpjDKlF24vYBrO2iHLWHGRpk3mEys5i0u0fymiDslj1svrOehAR+q
g8iGJVqGKbOZ5W/s/dpJqNK996K5XCUFPpmzSu6CeuTa3AsIgx1zrd9cBazyLQq2gBi7bfAWQTYC
PV/n1k2jPUhbVY7vFCiiCoNh2KmR4MfSZjxsqP/9gBP+/4T/338k/L/zSvxvSvhpx/1Jwo9C3vvY
vf3cVNnf8iPhN5XfJAWNMU0SyfuhJKLa9CPhN63f6M9Rk1REWic7ouvvCb9k/EZxSufrA5H8QXvx
t4Rf/s0yaRLSVCHopoDw1wBdPxfdICMnAjSoRcic7IRcv1JY0McciyTXGfYqGIcgx1DbFOy9ncxL
0C/WoYqtQ9+kHnyc/pTV5yjqTru6slqitGRdBzG7awhoRym9pun6KSkh1LFgfajurBZGeRSSRNyl
md2WKDXHW/o8ztOL1jX3il7ZUUGSXEavRIEvKkdAmXdfanPEsWwwFVd+L/e2VH1KNWqvDdPEBiPd
ZXFnpamHLyCQ+9Ytlz88vf+k5/Mdd/qPlg8Lomg8L4PqoKrrO4/Nz/U5pO1neVAnWvlrpzhJZ6BX
OGnkPs1NGovyexzt5Dazer8OYnzZcpClotYy3DyCicskw5XUmFkECv+oO9TXpOo+LfIqvGSi9lJs
tQZXB9Bt5uMSeqCZaa/awDAxbOGnVZSuKBMjgK7FBvKikHtJORzxBadogsyD9KFA+wexmHQLJcd8
klPVWaVePZKuPpKURscuXxfkZVJ5n60fPMgNhDDSJwYbeiULOo07rxBo9+p8hnLTWoVjMbUQhiEw
APlK4q5qxKwwUklOPFXZSeyAdg2jLt2Xepqi/S5wokTk1koFEVmjJzfcy7kH3UpINVjHVlS2Y9R3
TK+0jT9uandjLPoURhkR7GpMra83QuaMu9TvJm1vSdqbZ1mHBKCz0hz66km6TtP2ri3Cq0LrDVDl
8Dn+bFVQ6guwiKhqF/7501b3etYvT5v+BBwqmD5JmflLLbhPOqVMYsjV9LRvHOrhCIQmiL/mAJ3E
cvMpMrlr3S5OL9cvpkw5Js/KVwpC/lDMzb1VqyLARfAU4hyfrEp4KAvjqS/G/jbpUddFxA5sQrd9
m/Z/1AS44KlRGpZ76wHWNSB68BTZBizKDKHq92kUw8S/Wq3by4PXJAnUsJsu2C38SU6fln5ddnmg
ijUtiw3dLL0q/7UoyX9ckZ0vCffz/T/KLxXAxGzlSbTSJBCymN05xz31lZ4ZWK33BdNcKQ+kVjBZ
63BOe0mH/hgJetFIb9AI8bPMKIJ6lKBOIXXMG6LfYSETnjS5f1YTBJhGVUKGt3vqBLgnorKEsNP8
aq5idNQ6LFknf/jzRyxru/f9+SFTaIWHcK+g/g66/3lLV33NJAe1J7+Ee7tR8gdE/soAKtCrjhkG
myFPJxIckr/v/yy3mnFxY1mgcYGCucxMZOcbApluGI7CssQENpBrJ4hDe+h/VL4sraHeobUVD1cR
bjHkMODYYT4DFVzrThXkGs0Q8TAmKxX/6mrI8cOsl0xzo14RKAYsO9FHjBK2Ddvmo7hNgSUNYdal
cPmBZ6x68X6YbLGWn2Rl9au2j48ZwJQVkvZFSnV7W8Rj09AkhP3bdLq42OBypUebZT2YQ/lzvJlf
qB48NBHahs1S63aRLQ9JNj/BVcKAcRpBwPK+S8sOUv85qlQ3GdezSdu2zgtU743LOGfMcmfLE3g6
TegdvaU5BdOADcMuItfi5mQlxDbp/EVRWyev4jOrh7b0pjJMOyXIXLUgiwwBmAOGsojTlwTeLbOk
04sO7F0/9/k5ilFkS6KLmaoS0S6EhmkKEZCgvolt7C1TOtNsLF42s0RXW29SZ1hADCOqjZ4awMps
+dymo/wlylDyRkv3C0QhH1NtvOkRE5gi1IrtdoWUbTt2IwxoBpQacAxe1VZ8i0Tm2WsjJlFbAe7M
Maps05I6Sm7ubT7lolsDAhTK8thMsOQlRf/aZDuFhMGsrADLE9IzqasOXzR1qMLSJFXrphq0ky3D
IGKb0kCfu0sf1JI+M1v8NG9d6wKyFF2xGZjjU9Laow1knluxj3wzKVJbSRhH3mh/FzjtEzQuJ3UT
34Y+eaiirUNPVlJuty4G57WIl/9B3ZksR45k6/ldtIcMDse40CbmmQzO5AaWTJKYB4djfnp9kd3S
7aorU9s1rbShZWYxKxkRgOOcf4zT6Uq9JuuCax3CFjOLFV9VSJfFaBlvuhcPvVW1i0qSmqOJP7GN
4mFyMW6H5l0BYz1qknna8uKr8b4tFJR/SwJJnKt8P3Xy7Gf7oXSiNX86LCi7h3V3BmeRcX2YN4TT
b7/aRGVb31TrMaWOt6OPa1m7hnd03KDYwATg9ZipGJpaWpN7NwF1wuvsdNG0SZP0mXa1rxLkbwU+
LfZhq37oHt9MtaYseV814ZtjDih1xzfoiJ59NDm41rDVkmw2HUoEeGWCjjX/7BsC7ifAnKWZtlR/
RYhDpK8oVQkoEo3dYhWAUo6jF22KKdh2QfY59camkaEmRD34NWYDWYbOMWxLLDTeu8jy8lSj4rcr
gPuwrMxdyYKkYpSTlJYv59i8Zok1rkS58XIE/70XAzzfDkqHUM8Ehb9u8pQ/wSShE7Eg62paJ2LA
uRgG8UJlnbf1gaalrk5GPl/tjq3JDfS9VdT3wqBE2XXsx54K5O00mvne6Pjovak7DHW84AKKNubQ
PCqhg+NUi3WvmkOU7eg2TI6TBTkMTIWG3rK/khGMUXXirS8zd21QYp1H6atXNvdisFAqWkRmZFWG
ADVu7t3hmYBRf9lO00cTTtes8p4RQ9z5Xn+J56FdegRuEVv+ayTBLyeilLvaBMjULT2R1JKXxMM3
vcCHFBghzEGRLAPHoLbeppWwIW8pixKogOhMXBAW7zrZVGpouGostfF8CtLlGEH+pI+ZTD4ii4ru
os9giFpibGbzubVS45K18t6+wYhFB0VdYKfzB1CyNLp6UrOle0VF3YMZ8KlF3T0tjAI4IjzUcyHp
hQmLjVlT6MHWR3N76ecrX2pzF6CkUT5dciUQtnJDINAOYbOR2x9TvnXt9tXq+NFV2n3FDv5fC/3u
YEYfYhgfC2kO284ZS4QUmCwSmpgY/lvOhtJdMN0xw9UWTYFhvB5N72jZ1sGa5mRVsev6I9XnZU3P
C9g9AlB/KBGrrGc7uRqx99W6MShy0aIwDiKNuAhxDG05uIToVUSJwQc9j2QTyXRYhwZRs5Az5zBx
97Ls8aIBo6y6Nv0J/IYGiOp3rmD4u65lxJzNx2xs743On7fN3N2UBVW1sCsaE9MUaXrYbm0rEMvy
pljhR38xB+ctlr69oKgcfNH0fkW3Ipgq+JxHggpADvpFVsQYtnIivGSun/KRm5CiwI9BhOAH7pcm
hDIzw1Ma9A/0/eCuQEOz4ET0KAlMrg7Q5gK4ZV878ybMhTwb2UdZtQjumV/xxRoJjCHvqVXNcDRo
FaIziNWwJ2Tmx+jGQ2Dmq16ky3DmuKUu65c/0rpUtOfcdD+zoSfm1bH2fcJ3WBy0kVPbS1J3nA3D
KBGq/XuTrPsosg5uHF+jqt25XrzVsEmQg/J5dE+D5OarbJppor4BTa7lJ2GdTz10fmEMP+THPqG9
OvWOgRWwHO5yl+rwxh4XoVeicLLM+976SsKCMnsnOrlW96uJcPHp6KchWWOglwjYldtySUFTjD7G
VQvZdnzQSbsDTtyzE42T+ay8BGdpbzzmLXRg6fZfaVGl154YY5u6zXmAYOiF+RwUCki9s2ISW3/G
3BoWfkKSRUpTe5oUGflyAVh8BjBSlzXRyRT3uNmXQ4lYnBaPetpJT316Kn0SRXIAoGI6lrG9IprU
oHU9/AnmCV9h6xer2TfJozDLH9NAr1/NIbsDyesucWoGQOGY18bSt6iL8SrsJSTxHxruJ2RF0YMh
ybdpy40L3ZMkWDP0qKt1iEmTRWnT6wbTYdacg+i3DPL3sbXwukI2LRvTJvFuxHdnUetM0NWPW6Yg
Wv4y5kZeOiPP4BonjPIQSk3AmGVUPmiUqL7Hj+BNv6tpAzq2bksAnn4Eq3WHd38Gjsv6x6yokMRM
4dkjQlA1JSPfa5Ain+VBiIqqNu8zoh1t1e6krAYyhMiZnS0eA5ZTbR0vwwloBriq3e41EdMLcCJ+
+GSK6Ag60PuGe6gw+3vRJQdzCqmhNXl00kduU4zlfrQ+v/MJbtqYyfxkTjjuIzYBc45eR4Ok2t4O
jq01xetGHQzzYjYNFmCGKorvrEWXKrkcjIydzRbAnz1kW/rguvN3miU4F1S3GwxIMrs5jhb5dZQv
YrDuLCLQ8gEFVJovPUs8qazBB62jvXbCpegw5tWN+WwOsA267F5jOXN8CRJTDM+6m/LXrmv4KQlT
C2X04A02YQbTyKVePfhggqLszui4MPoHDDdtUE0Llqp9WJe7LJk+ycm5D9RcbbvciRcgz2f0ZY9T
4Ma0ZwmucGj5hYPAqYf+XjU+TxVl1LvbBzb65R1o8o92zb0gcms9FA2Wsua39Bt/l7YD1984bhwT
EDccjiO4LUlTuNSGhNQDE2eT3s+i8Za2mCTMWxAthE/JlFNG59ZOnubCWLmz9aBTLAatltvUJj+7
7tSqEVa6KyK2Qtc6qyTJmei8FzfC7IjBucfEmymuRWe+7UHlOjLEUZYxe4cKGcXaDz/Sm1mn5RLN
Ird5Ij8pqsBuDNu7rCCcaw8OgtSHhLxzp68xn5vuL8csiWIgEUvaqbl0c9DIyngKB+NUGP2rOXCr
+7RLQDOPj1kbHsM5XsU0qidCHRIvfzYq/cW69KwI9V+EbbIuYzDirWqK1yzGXxNPnG9wCq3Hw85S
6L+0RfiNjSWu1+TNSIq67CLGSjq2F8MfP62aF16McCpF0nwvGyhRKty9j8RiPhAbv1bfvXZ2Zery
PBwKzESQs4tGN/eONn5yV4CwpwdaA6mpKt86mnwWlqvY/nEmCvWW2dmPP7F6I2M/oVVbJJqHXxsm
32FQE0wtA+52RAJz/FVEmGfdGv6y4/mb++fU2/ll/FamxJumsc17UmyI5PudNYTNGAXtJzFnVuMj
s0AUtnTseZulO+iJZtEGCc2yvf9LetMpLZO7smivYFyPVfoR5TIlvHF6TCdxsPsLrcMfXic/5qDb
ukH35cbiQ7fhW0I1XZUbm8I3aIklfkTbv3Kv/B55iYVq7iYQl3VhMrThCjiUyhmX2ZSgnaEusTfI
8dahUAuVO1e/ts3l5M2XLLYoJnJaeymD9jj5UbghpQxJZ4xgI8M/5kfWNvTis+lBAEnV3BeUVQlm
FRSB4jNH77/N/RemNdysMaamOvLxRPGX23D+HElJFXBe4UhEZM9TmTpRi1JFng99fIvA5zyhhR3a
mxkYfpL+arJaHEGYaVyckpgEgjbm4+/Lbg3HEi9CgB07ZaMSJPRH8J6LsfaA79vkh/XvV9kWmnMr
OykxIPkNvItnI+6VdrwsJoKCjCFekWXLcJluWo+laijqZ5Qce2kxZVrW9OQUVEypbPipvPGlK+JX
9u4TobM82oX5IAmTb12rouAlefKz6nGUztYv0EpWcjikVewv58oOFn43rm0HXkw3CvSLxpgMbc8C
Ggc3EKS87tCeOLdqD8P9pDEbzWxfvamJSoGo7NerHjHzwqE7te7iVdp6FAkNv/686b1HRo9Bzlyf
3dVW260ojxoJkXN/J7b70k19R8A8L4zNbMVhcUy9bqIii8NTuPmhcutNZeUvY9UQYWo4F8vFkJ34
ty0kuRZp/wRjYa+IId77rf0YQ0CuGzM+ViWzQ1FzFxSF/ZxonvORvBDKCrBhHSagOZY8yaso0qfZ
de8DK7sLLePZ9LjpymRiHU83ZCB68J4l3WRRugzECwVMD8Uc/NaVLdZT3O60Sunsne4AsT8zwxGL
aX7wfH0X2QSK8hE4XXgsinbYdAGKnUizaahzKx6zqSKEIRSfFaUCM2zuwjXZ2MqAxH/HKK/+zHDj
jKSDZtm1fPQUEQ5iAPq0jWVfjYfbv9dzGc1Z+DCU0Scy710dOesxMip003SNRslPb6Xlago7sMe2
e50QNO2GWomlKr90A0djES+6zKhlCFimsTGzy31Fw824HBb7vi77AyftqUjnzz5Hus1j6bHCCkGb
XXEt5valU2QEC+rspHAfLc/5FKjBkvl3NiPQDyjVXFIs/mPM/rqDx1skY/U7zeJ3ayCZfRjpySXh
1rxRrcQHoW17zlJY4rK4OIIoh0le8uIXcuDsJjj7UUS4+76/quJs77XVwolYMJLJfo3n8S0cn0l2
HZDg5de508w8rbnxCmrXSTvQ7Wn03UM2RDyCfYdIpu/Kqn9IRmST6QjDzcp3HvgIxlMbrXdJdlIZ
toxsxHBMkP15xR9T13qy7GRdDVwzsUapH2fhN3Xj/qId1GObDte0sB7lmEAl6tFaWyh0XPvTTapo
Ccd3ihMetcrT12kGWp1YWfwIprKUn1VZHwZtnig7IAjR+h36Jsd+mR2S1z//tJGPB6RlPt6A6RCk
w3vW9MRnMA+Mn6hAuJHLeJFS5FkJFxtmN720eLOWihm3y/u3th0P0xT367nVu1TD+sk+xwA17caJ
vl3Zc/LnxWlokPJ0g700I+/bN/mWQmbX2IcujUmOZm59Sz3zvWn9T9n7W1sLDs1+Y03YDFudLDrQ
EgASn/cr6lZDKy8Tuc/LIi+nhYXyBQNFfw3epyrpqNGk4q9sgL3LygUVxfMw9e4qLP0KNkC/wwSf
Iqol53qCXed0lrmXo9EPkVZE16oRV3udo2tbh0hZ+xbB+JROpJygRJkS3rwmMvXaieJzKCsWPRIi
wo5wucEkUFeTyYRgYdMkRIuxyJFNS66NLze9nfgrKzz2lYiYOSY0lzLYpeZ0H46LvmubdR2J1yZB
iRWOv+y6JUXHt59z9Fcqs7a6rIjPwPuP4g/zKD4PBiNNhe8+Gj5MU7o727ReypHJS3jGJqgMc6fQ
w7FnUHickkVseTBO0k5eErRSAItRse5yqNLMHetNO9tEENkCT4yFYbMpxckx4605+va181yM5bN3
DLwK5sHpjJcb777kjx45DuWmiaruaQ7FfYZZw299/5REXftQ+AIs6KfOg/ixKOaJm/I+t3M+lTC7
GRxiJCqBBNShpOy1su0JxDdIF10n0lM98XLDrEQCxSG7k12Q71xqptixEnbPvDO+5vKGBVQxaJwJ
bo4SNi7vkYYZGfs4Az9ziJLqSZlKwcjH5rb0lXqqK4qrg7i+ZdsWuAGUQeY5eQRxkX5FPH1EZ9t7
OiSio6eZkseazN4wPeVJMD0UoXFLTU0f/VWYwzYVjhOsR1hGYBMajVOXocOriTUMx+E7m/ptiIYg
otk8JT21nXaIB3A2Nx3dNkH9GbCkgzC05gMIg4/5aEqOcZKjNJgm8Mx8iJ99CwR2nBN5km4+rOM7
lcLeDGIgSAJr0lX1YtoVQad2MkuNa37rCfS05X6FPG+M6R/fKRpnuBfzQ4SlZg9OZVAOYXQvyPXu
OFqK3yZ9OeaowoPbTEA0niDkTVUPOIryoxkOHOfKFUuMOoSYZUS0arByoJb8LG5f/vwqVohz2AFp
ygR1HKL6MvgmwKsOY+KCBcojlNAolIsHSZ3HhZ7p/O7PF8/uC1ZygtAaXex6w+oWbjGIB7roiUfU
KT3alfWQSeO9i5zy1I8959qcom3EK/NYcD6eRXwLweR3f74QMX4X9NEPEePGeuad5D7p1BFkAbLN
NMVCRbcvun5sItpNzMHXT+WU/bKGmkhKYcz7FIXtAgoxvObdFO+87HZp81pCx6FZW1fQVcRRr4PC
Ss/+hDtrKgNCJn0U2F07cC6Yvm4W+cRfGdKZYnu74e5JM+uuyTqicSb/prbx+0MWPbhE+FiPTZkN
lyIbzLXKJIFBEUMa0xy5ZYM3rg07WUWBVdwbPhvSbBoPFWG+iF8t9KlVlb95qfuVNPG0sQ0mTtTP
yVErTbs5URDhrB8U2cRHr7E+4F6WcBfizLPRvPOBs6Wp50sfjzOyqTHd+dOE7tmTRDjkKF7CpAkP
ApDby2paPOMh2GcB+Vjg51sQKc2zTMWXzll61HGfJg38WlOejtjTWvkVADU39oORjC3i72Jq13lS
wSNwZLZGGx7auVgKbyDJs+JsjhVA9Ojoe65Nwtdx/NkiJtGT1vSLM++CynyrfQSbLjU7h46cVi6m
OFhJl/OStdrfNRRwK4BRaq4koQFO/SSaUj7fwlOcQI8XazY8QouNcJl76AF7qh/TSpa7YQgJp7Qc
LhbT381+MF/wWv4QOk9U0xjjeazieNvP4GhE1lcUAaifmE9skVhevwU8ZcRL1bSVQXIy6yw5jlmx
JwgaaF61lzCL1CUvjWLlRblNF1O1qVUmHiLn/s8tp0g3P6sGXx8gGloZnpQHTqk9wdzlOoHGWEgE
WIz/ahurDlF9rNpVMqQEQNF5fs4DtZ2orN5Vvh3gVxzBwehp2hhWmZ5HqMsJBPMYNcSktlb4Dph1
wI5EAKwxeOup9Ig402jKwW36S1C1L34TE4k8NN+819VxHqoXlEzO3h5n717yJNkjOMOzMJ6iOjQ/
g7x7n72muoxeSOzBXBLfpqVx0I2GhqPE+lY7FZ7C2xcry6djzDrTTYQlBEZBcmySZtc/XzKn+H0r
W5jN8hBLmV6DmltAcAGjOKLn1yWqdrRJV8gIfYHuPPQkh6ixX9IP9k6jeLsFQE/HwILhN+5SypbX
IvFOTjjIk8Yyugx9P0ZXD0vSy4wIHl2L+9hM74qxuXBXcKgPlX8mAJhIlSKwGUA5ckcwl/kmIw0S
2d1zdQTMe7gfMFax0aczGis5nIa+GJACCPuYGEl+qJtgOcw9oTZjezIKWFdTkNZh2dM1mcBz7ctg
FcmPe+dic91nmSHWrGtkgjsRDrcypI+JhBT2r60rxFNszxQfZUyaYRq6a4WcjejVWmzha9gXw5kI
91b8dEL9rgGNNjZ536RuJC5FA/ajFSySprAeTKp4tuz5e50bZ4iHu6xqEAuGBLultV6JLJ43pEC5
jbsNqrRetsS2E2Jfy4PNv9flMKA2l9vGs4oK6521UTpIHioexvYkuQWlOEnfAf6oarrQ4BTYHoiF
zxCwZbXQtIJhxpUVN1Ew7r0IeAddGyeVTjbU8EbEeIl77rsGdqqzNmMs83Otk48KvGIb96m1rVJ9
HzpFszCNgdKAoX2gf+Pazfnh0HL5r4ZUvOTTUKx5Ui+myHvE5nzXtIrHetqiZ2bITmO5GgtVrqwW
MAnjC+SSJv9QnXuDuYp7cyhQvrd4Vgqj26KxPNCdEa+lCY3cJ9MVpTaEWbBOtVcw6noL3ZvHwexI
Xex1vogq9jcJNKyc79wCrI797GBF+clCrXFiUX5xDZN266oHdrNcecrmHIrXHuqHsSg+8pEgmSYO
vnWDkDCNgtcAAeSqCxECe2FGrgu6xF2kCdwb2n47W278oHKg4hQl4qnoy2albHJD7KE56drsNloK
rKTCWiBoJNi5A/1UUb4SeZvtWqOgeLe3C+SRuFi0jxU1D33nLo3MS1Fn9vdYT4sE9K2qsvCpzEf8
k3VAl0sFatJgaT7bdpTDCG07xmHYvCB5m2fa+jxMI7bIjpEof2pcToukdsncUsNGd339zct9nTNh
v9Cu9lBzpSyYD2a8DCHQKbiRqAMLZb8Z3nsyBl+UwwgUPZ+BWVVeSs6TMY+WBaLSHY6iHutKBmag
8LC2cNCtUNBno8rOg2HgWZjms+tli9mfDjbtGMy5rsNKiqmIT3+tg3bdzh5eBDxAq0TpB4kInt6G
nsiaklNOpx6d6UCOzLD+7yLIvrO8ZcpMczK/7GlfWBF63WAkYXDEgRvzXOsLFpUeE9LBoxQlZ80A
bzOubkG4iYfcRPXDhsM7XHXdpFZoYQELZPDsY6jtg3bbNB4BrmNI+BBFCQtPmtuondRdFYfp0mC5
EM3Yb2VK+YXZD92iyOxkP01g1aILftVxuyZ5gHFK+i0l2vDRXS4W3ii/BISuA7q5y2ripL3it2uW
G9whe3OuHn1X/6L4oQpZiWKqpicOm24mUc9ipdY1j6DBKIZNzCkMLhgVm95ImSzqOt+oaCTRf/LH
ZcR8xU2ULLWI/KXd6PTqNT4Hb8+AZI/lQzJxMjVx3+6AQrkFKXNt9MoOhlerrYB57URs51iewxR4
B/T/fQCXph2RcSupybj15NUdZXaqA8Nf+nXjgC8npI8CBLSQIThSiFySAUcbyik33M7pYB46uyG4
p4vOHbkcm9Rf1/6IdaRHJw/fs27mudjaxTiy7IN1R3W1pxrph6LjcgeE/WF5lj7GJroF9ANM9o16
dG2yBzzn9rRe0yyTvyBVpRERSCOOwPQHDPSMWAaTJCT/aA7PWCkvhUdDileQeIXZhBO5figlFcJl
B2Hnq856wF6z6XMrJiDd8FelDt6MPpsevTjd23FmnjSYyf42Bw9fIqgOKsMz7gzLqJ7KDe/O0ahK
anEKoAbb7ja5a6MhilMk0RmB6kGlL5Q0408f2vmWFbDyaGtah37pYs+rdlE3k3k77GpV/h5tAFfT
vMNCFfk9xsPCJeso98uD2+t2Nbm04KkEviCVBxUYLDvRPRSTDcmXtCuLc7yyqF4xKx+jwI3RNcmT
jovx5afNbSLfMP+s7DqogAeChHeLbyMEZhFaGcdQrZfZe9VPW3iTrmpDHjOwS/OEcSSeDLiuqYjR
H6J29Oy52zksi8vKiYkCz5OrruA4dd2R6eiMatm0+Iua0vlIVfLuJMgPgA7Dk/TKFwMlOos5DxP0
OJVm/8xMc092TLIxC0w1eialYfB+GkxjS890LsPMogxYEIJ8t9E351BPcQnAne3RjOQl96YPbN0D
RsiwfI40HYUSzFv7OdigUE8g60DlVvGlGWjSFgHjMBEVFpo3BBrsqpX0XXlpsAsBKtZeDwlVWQzH
qVs/xGF/kz+jyS6BOAL/hvFFsAdmXO19jn8vjQRzf+qu46gipdju4YkrJBjPlIODHQebtjJWYoS2
GsKnCEVoj3V92XNHr278b6Ys0pLzldNTMKkqFHjp+FFkSPmbd7ySpMfJXi6UrIm06dI7l/z6LPwA
w3xNzLZG5fNID82IlMM5FmaN+4Op+FHljYL+XHaCoUCM3XCgnvVpHCXykFG9O6MF+00p+9AhizRS
qXdN0s/bsQtIxIJLgmWNdzIAdcVDtMgFaRNh265AVfzjYFn9pivqLx9NJWBeS5iqtN4av+WJNj6p
Ms+WoghtnsPJKgiT+Ex7k32YkUYAIBfHpC/SQxPgZo0iG12AY2wZ6prlbWk9NTUXqSMGIgMsP36c
8Ru54bthxsO5apdzjs1M9SizCtJPQ8W/aKo9FxjMSBgsPfeGRJHMIaroa/SjRyNp2bfbdmF14X6I
fbqwvPzd7qHQhF3CRsZffrlrcxLE2/Gut78Cs7gOLUxPlvmvKny1qKeEqlTOWhjhdcpwl+gIqi2N
SVlrgpMHsb/UE6yObY732Szu4TaJDcsRg5pRvS+1pBe0J6Hz9oHkJeEXmRAlu6p47xxNOalnv2dV
1KznFBKEYfDHdEhyjIK9jLDSRDpFztZZ+U1CS41ZYIcQZ+OKUjL3iKos6hC3cX4SmZlgi4pd3lZG
eSgOAlE4dg69MyMGAJOIjehBmiMSlIyiuFIdu0jeJ3Wa0L4agZekN/rOCucFCBMP+D6bj1wg+1R2
4z6u+72pfGMLokg92V538JpO46nLkp4XKBuXGA7gTJD2cNX7Mc+rjjFQMsJ4dfeZa2SciUaRodJ3
WAwfh2H7jNwWlL9Qe2/u3lRhP5FjMC8M+dsEADRY79ZQa2dEmt+JDJl5MvZRUD84LLHJlYdm0Ckv
MnjI8cdwEplvlYsCCTcWwkASMzRtOyEjOJC+SfYyAjckOQtlphdtaDIQC3vvlkzEMf2lGMQe3Nkm
NmJ6m3R8Cy95m6roN3beBJRH/AAhUY0qrLU35TmJ8dRtXp3Ktd5G3yDxycMpF7uWuRCG9M6JSZq0
dqIl/0u9MbMOzrKsL1kGH6rdbJPFKbiIdHa39fkk7PlZD9XIeGmCdufwz5n+Vbupeac8g5vEH0HP
s5aVZA4RadTFl1+bwVXf1HncjuiZAYOQaBKvI43fncl4TrwAXXqWiWBPC8TOQnx5g/VQ5y6oho0b
Jayq6TQyaK0sxcMiNSkJbtN5OMeZQeVg6OynpGO67YmDDZA6CyHatYH4ZlHPbXOOOiCvOLhy/Msd
rfDxoxMQD5k3IKEGulJpo6bDKcp7pGvO2zG9q5v2uxLqPZOCwjb0LCbxPdiB9b2h7d9icptl6zcs
1u/SCscnGPSQ/Yq69yRYzZMio9V0KGHRYlwHEJMHjM/YZ4V6ZMVJ7rvSetPuMOxljy20TzLvbg6y
h8ap1F2OkRhibGkWbrWOQ00aKiEDq6ZuP6u4mbfVELxOnilOtVXPm8Ea2TbRIs1mS6iz7atVKYpD
2srPJIYji4zGxr0KeNJ31TGpS2Mpp+At4/7ZIMF+TKzI2sxeNm+gcgffP9RsvI7fT6+ouZaxVf2b
oA/xn7wNtiSOn4Q2noNUpZt/E3e7WEpzRirmsIpY2YyIXIuPIRzI48nQQhbBJHezvI0GBtRLN5rb
IRt3Y86SGaWZv7ZSnkxTML2B9ouTgAgNqPtbCIXg+49I+b/k4Pl/ySL7S6jZ9ru6EEGh/z8I9Phn
lMd/hHX8M4Tj9vP/j/+2/W6KX+X0r1kat7/wD2eNcP47zL7PJENlvU8X6v/y1dxqYR2XijU2ELIy
0H39b1uNw99xXcH3wyQ5zp+IjX/aamxC+G4mHJw60hH8fee/EqRh/VVyzi1hguoJUs+Ei5UEHeNf
JeczkFMt8RQuO5v+v5DpedO7iJCMuutXGhyPgz7VhPVM9RnRAL3kOaq6P24StvE9vvaNSi0giCB3
z5KCup0t0vgkDJ6EZlBjK7v91kvCbNs1wxeUo76blV2v2sHlOJrlvzFKSLxI/6Kh//OCPJNoEBqm
HNeV9u2//0toDkgoEH4UE2tQe78MLMHH4PbFqUGPg+7Nt1hB5snDCm8ZegX72UMhVySHzhmwlpf2
a+bgXQJum+qofzI5ZamHRs8RozTDpm1va8FM1M4kj1nQ8icZNf7J5fY+KSpUdyp2q41wo+FcJJVC
u1cAvpTzv6kn9P7zy8QfKKVpWTZVWb73t/DEqurw/jQVebX14BxVDTq9hon5anRP1U/Sco7YxL5F
2jgmBTWRDoo8AkIi+dyR6nDX9qSAlMV4bsd4B14wXf48AqKuOKXOfOeTFLXrCmO8T72iWbk4ehm7
4Hz3eTjzZoYMapRW7zufuDIzMePP2tmWPI15Ktz1hWPssip0jsHEgqkq87vuI/HeIuVbyZoOyWGM
Vo5blhd9oWeRvNshuIn9jXTXeXIE5mv7o87LYz00cAtxybbT2e4RLTJMfR5FSMUxgiG3EJs/vx3L
KV/UYU5balL6R38obOIcu6Ul8RVl0n0FX6G5wWppSuJ2vBiYy9GL5Aa5YnZ2crL+n18Sof/N2f6n
4fg/jDu365G9w6bQMMCDHJjybx9Ua7OQMQkATcqWCF1pZqe8JuDCSPp8d6OMOkiyRZFa54bEuLVI
0/loGna7yJJU7uJp/FVMprfguq0uauooGugn8kJCJc+9ds8Gkg3S5LkGEsMIWJqrZA9Vk6wnrAwo
KLU4epmckX0jHv43hpW/epL+vDSua4S1+PFs6ZKb+JdbrR5qIFrEP/jYZbOzccOiF3eLy5B4BFUp
4Ry9sfG2o+0V4YL+QH8VFWjzRCzdg6HbelnX4by0bXLv1lVQrUaLm8WFwS6mOLyYhICdRkvnpwAP
7P/9Rxf/hx8dYaDPPMdHA+H5t3Cr3qxyhWSTDo6gWBlqpInMTvOXoULgUg7+sW6nAKsZrL2P7ujo
ICRCWZ7942n6j6cEO/QUVeW/NtFzVv/9sJIeBzyZk7aJRdf72+mrx2FsOzPNlkOjCFjPe7Lkp7w9
isHGbBDRPQ9jdYpvv5rMUsFe1680Xnt85N5j4Fxjoyce/UZa/PnV/yTsPJbkRrIs+kUwgxZbIHRE
ap0bWCpCOaTDob5+DtiLmWKXDRddxi7rJpMRgPsT956Lgyn+z68S14NWP8BHGtDiXwwMNPgZ+H6U
HJc9yb7d3/4q//aJ2qCYDIhlMJ6sP2oYWbnezEi9iJTWkOExFcMZqIQUmXH6/V/U+lL//tVS192h
q1HsZusz8r//WBbOjDlnI8a40N/9viuoR8kG786VjbIC/dVfztF/exB447n3DJzgAUnrfzzDqrf8
uWAm6g04DTWUP6VjFJsB5BxoO0NHJpF/o9IMjmytwVXYv3St+MudZaxnwB9nxG8uKQc5z4D952E+
LbpyhdUyemtiZ7e0yZfjr/ioikkr57x+CRITaRe9FIzN7Jbt1fCXr2/Fqf7xI9jUnZZJjcIpZf/X
CzFnaK6KDmUeedDn1Ogt8hkE3oScsajQ47Nfy083t0BGBlpyzph1DxY5Lm1lhVPWPEzrHs1Ffmu2
yXDWx5qRMhv14i+u13/5qGzds6iT8QKbAPj+cP3h8DN9s5kEYCOIG797NbSty4n9AM+Iai90lQEe
J2Vf0vKhY/nxl5Do35/EP78snhP+aMexdUq0Pw90TzMKUChmHUEe+W2hnYAUp7b+XIiifXPzyoxk
i3OmVvIJ1aZJPo9mHh2HuAS/NIhiL6odCJMax0egX3pf8s5bZrrVY1KCA05ZyFsO4IzevddlR8MM
Z+5oOnAsAYO5TP1emW2pEE0NkPP1Qi8BlIAZqF/Mwl6gpSz2tdl5GjouiTlqfcUmt/9b6t4fcML1
8PcoPojrNLjhfNP44+gqfB3PQTyjOCIysfWYUOjBqF+n0tOvLa+/CtAyHR0lTmqQcju7+uPvRbJh
AFkSnTh5g4EAvUygpcYLrWRPemM2ece+F0T8ZGnwl4v4nz3Wf35ei2xvTnwbst2fPy/0LDuduB7/
UzD1rZ7t3RH8Z2eho/Tz4HXsoaPxMV6Lbvj1/183qxX7n4+Mp3PCUANyztvWCsz7vzWpyyAtz21m
1WOmwM/mI9a/xcKUIy1VPvIj8zLpxfi3d/pf/soGhYcbGEywKIj/+Ir6mIFlVsEJA1tkRfKjwsa9
SxqwLVhjVVi7gHM7dHQbG1CWQLa2SWw3P2dCD9lgt5FVSuiWDvwk+EWHtR95kOdBdN1fbmPzv+8O
z+CVtukmuI1BoP/z8+krQCBTw+eTeqb+OWL4S5g/taZyn3IrxU3spPfFVMq7XOtJKUFuEXXasFdD
m8+h3uFVN0un34Ea/WxcFleT6sobVUim4XHcP+gLyowpFX/5fP/lW/VM24ZpCAf0v4+i1kBIUcVo
wyCkCGgzAxuTTFxJcqo3nVmmh0WM/t9qrv+qGJj100tSc3Fc4wNff6j/094oDy3MwkcYFq3BYc0E
slU9RLXpDrPCJvNh7ZVMu9jdsN8R2IjtrDwhVWSg4+PxxEJ22+v5wywThFOS3VafbpYyfkW/h560
xdWNA7XLC5wCcUoopuP85T10eej/fB3W2ODVyQ4AntPD++N1yPl6+qADKoc9gZwCpHHdVDR7P9Pw
4uerCCiNoxi5iLAyk8UycRLM5u+HnT1h8k4WRsc9gycLbYftLGLjapjNlhj5EO4EMjjn+JKmDukT
Bsb4rBK3TY8KHpdSi2VtqHZG0t0tC22sMwSMXIzgirr6OBgVGGNb+3Fwv6LX3GquZiO6Ls5F0N9j
APPvpY3GEVQjAz1nINKxzoGsGBCdEWjhZpvxwpurI2IZnjut3LbV0p9xCxKyo0t86kYRWhr53HEm
z4Z6HVwQQEMNrjEbAh+fxoIalPHcaLNZEWwuZTA+VZ1NOEaT/sjG2tUSQHFFzY2+0iOgTVO/3JGq
xMurG7YktgzmbRBo57HRLlX75MdSPtzRysE8Hptqy1tPgpwU7sZPyPSblhJ1OtN2n858I4KPRMcy
S7nhogR0nZMeF4fUBsCA1K8I5ei+mpnQtrLn6cu9bWnk1VHwx3ZFMuH6NaDw2M0DaRtX4yo+8eIc
4b5loaHHU2/pA7rV2ZVbvDo7JHQ7VWe3dY6WKjPw8hlxixja1rK9NJrTUJfEnqg75oEqagwcHdDE
sOtUbOJHU1foRgYtTJpGcQWWdI39sNWC6SUv588pZWw+lireaFU+8tVyynof3QzcDFfZFnA2Yuth
OflpRUDeBGlYnhg0tmcTPdMkCsRdUDpdi0XDzKwffY/2VYwT0KR6ukkMMV/5tRGhk/qUFXZqzRij
VAhy6tnzKhxhJd0djqki26gchldfffQxhdusLfGmKdV2MuP0KKfsRgEXDv2CypyakGELZU0oO8m4
UR2XTrfZKjGOX9L0nGUFUaHda5GiiIUJ9a3ctryZGnysFkKDPc+/2uQ+tjhF5m1inOBCsGIPrJ9A
+PdYiAWan+qszn7PKpNtP+LcwbhKAn6DvpruzB5WYDK0nys9wJni8bToPy5SxU2G4IiJZAreY+IR
J+L+pU0qJvkqRrbC5tDk2TuOjoOjA9ya6Dd6ha3YWVCZlJazNqtkaWZZlNhIDlOLVp45+leCuCYM
eJNXkgCWKRivSDiDYmfwaZ8yx4p6xT7FVvw2GaDoaJ40FrVT9VXO7SFAjhI2Rkmwq1KnxuQtJy9A
32kLql1NsAOL0eEin5eso7vC3vZ9OR4ydTdiXJSS8ySYDZaRW0em5qGV/b5d8QqNVzyoctHBkZRQ
QlEmMKZCBUteH4rPDgPqZjb94ZABhsI+NZKClVrZNhkD1oFqABxg1yHq/+/Sy41QIZpJ8ajQ/GM2
8LZDwZM2mSlY0RgKolsTVek4yNS8YN6ggiVMLsd0ko9ATTqIkp2LC28O9Aer0lmU5xpCFMPEupkK
Y8/eEVHTF4qRNuzc75Xqg/pef2w5kdD/Y6koysI9+NDItYz1+CD4ZuK6e0DKm+/zwtOP/vKmG5O7
Q2zz6fJXM1nabYH4TJuyN6McP3Xk2zJeF6mPaTWn5yLvNy70Sp5Ro0DSfQSVhjtWa3cBo5xwsmA+
jLoUkWnnzTaz2zZEt5VuYqP/DphANGUJnK5CE+VWt11QnFQmHvHVZWnyVlrxSnzxah4zwvEqnQxF
TatDgPdpZotNTsu7zYMVWtXNMupt8RwXJDSljfXaWfxC48Etg+GiB9gk6rr/6teTApm1tiT9sZg6
WAvkIKzoOmKS5uZjbkgWyJpRXezefXekKpFmLO9p+ivNC9AQOP2iVrolH+SQ3c5Suy1ZBYSooHG0
BCAwvEl784P24NeNfevisYtywQWC+G2+dMCDG3PJTzT3U9g7WJSx8N5LQ78gngdK2jmvPVL4G75f
zsFl2kzpqoxwild9rIwd5gHRS/euEbXYsAQPdloNw2LKyEvyfXzFg/6ymDM5smtoA6D4KHY0MhMB
loJe3Ocp85ZFKx70viMHURfvZVbNO59xZpvepI9Uoz8l7pe7STqXPibnz8lIJWUluzWVECGbch4n
gSkqKRF311WHx4cZEB0FjkNRe4TcL8AnEBOiJepNUiZt8TI4d1Yw7cHUlRtb2KxqPfTFteLdaGRo
B8DbssKncnOKh6kWbuS1GUuvuDC3pUq+UqtjJzuUChHiO9aayE8l+yj3UqqFHEx4zydZO/E2yW90
2CQ4gU2mguLbDhqLZHedoSL+qnnOPsCH9DhGWJkayL4dhcI8Tdbtu5kdA0NdwIN2O8tJrrkqjx07
7qZf99Vj8poaXY6PxBqhaKY3jl1d4dp0LoHnf9CuEO4KFmDTTggVO+kS0alfc0yV9xLjML7eGx0H
e2SY3aUpNcDK8SPN9rFhJs7/zNtZgQW/P7APxUTefdaRiQeBty9GbWNZkxs2GTVvPdiHCkbKkYnh
lSGccud6FZB+BPPAZuu90TFDXWpvDxryq+oQsLCcZ7QIhLPMPJbHdf6C1knD28i/56z4MNAom4gL
tulAKBkYAUwJH0BChyOSBoKr2gXlbTiyStvkVbMtwDxuCRPpdmVp+Ft7IVLABJpgeBNuKWwCPOYz
ccatRj6ba37NqlswgsONhEDoHUxGxbzI5pNTDsPB5lW6ANtDZr8+o/psHmpVf5h4KfuBPAyJ4k/M
g7UdNeFvpk4Q0Gf69xSoV4sRc6/2PaonYt7w21YhPObyTlOICa1Lk5nWGzceOYTwJOu8Bc/tAamy
XZoYSsFNX5caKSH8f5n0bRs8dOiJyh3dh3d+HJEFf4I+eajoZtCqKZKaFY5dziwSNk91I14rC/NX
AUekrvcJGA60WYt16AbyF8wcBZ55cIT2kcinad31p9ZhbmaOt9knojlAoSzQbzmc2qHp3GaIhfq0
c7gDSqKnGRMjM+GY10lY0OGdDpAeO22KoGnF97ir5xAi0zy72OhXdAzC+PTWbIvHKuf5bw1sfJUz
7pGXBgh8ppsgxffDYns+mB2Ko9RIvnrLJR4wLw9J0t5UgmSl2Y8v1Gnv+QhYwpXNFZKvt6FTBrMl
cUy6lszMmtoU0EQ0DXynEjOcnrnUnf2mbJcXZWO8QIYYGlP/S9nkuaCfoEQl9Hi00nD8iMui2EMm
KbaT3YMJUER/WeNtpWn2RQOKhj73JmiheDsjJgOlH/wGi3UO06Z0GmKl28B6oUt8hEEGwQCtJNTD
BJOAux+XLbimtzJIqa4qjF3amF9Zk7kvwa5eeTJ+c9ZXQpjGNYdptS8ybQkbJzHpi/rbQeGQlp17
j7/Avy/8+gl1TQtMekADrN9iLvA3Ch5L1/kVcOuFOgkSFoX22GQHDlkNupA13xsmowpsSyOYLUx4
khx306J3sp345NlUn3W6zw1rU85W/6BNFRgsTR4S4bCwtfNga+XaW1FM+k1tHFxV6lSZi7ggFo7D
gsOkZArJDr/8pejXJ7GmxaSHGsq6hDyfOgMqDMOrHwxZ7eu+2XW3DH3NsM804KJGvxv5z6R36OO1
5XG07c/J0G6sHEqw0Z3bXh1jC3+3HNFqORzzhux/JdBH9PxHclrr8roqHNoa6kFkaHuBh7M29UsB
Rp2u5Nb2cWS1j86KR3PtMRQy21e4btx8Po+l8c5MbK3QPgLDVmHxbA0eMhtqn6E6mqhvItU3VPCW
dj8jJLJcthl6J5DBNUtUG8t145jBPqiGISQi6Ah0+Y5KJ7trqauUXhknGfcvNCXFUJMmTisVYl2j
4BjZ31vBch5K44ThiX4tKNaCvt6PqXzvQAvwHOE3K5CUMgp/HJ0TkCJrC3Kz3FgyR6JfjedYOjxV
sU/qabzgbuUnreslOQa80+CJNqMq9MiHIoNDs37ByrFzZ/M+NY1LRUhqlWHFMo0QgFgE7/w7ra27
GvHmpvB9REfGkhwqwAOKiR139BvLVqQcqo7DwUmfRqQbGC9CGxvARrXIXDX7Ry+cTx2NDz6s2MIT
YU0RMvYwDqorOp8q9NugXWMm7vAGX3I9wzBo+5LkshdRxE+8GSKsXP0t8/xPW+HUNc1Xm0+2pBJL
S5BYRZw/uUl8jRYy2+rZraT0Z/5dH1JCAHBSRgBy6S3nrn3H4P6GQPWu71089B1Gmt5uT4Wf9GCo
uEwLTNRLBig/sF/KAq5A4xEVQEwBB+mKYbJOaD2Nqzn2YEjbxtEA12IBYYxKnZ64MqTktoTG6HH5
CS1luJl1+wVfRwjDgjxPU4UUCvpJM2MiKJGvhFjmJJsYGCgwpY5q0B+hgJ1qjFzwbkvkWmb6q8ri
eaPVy/NsBkMIhWvvm8F9Y5X72UjK0E+bS0l3d+LO3dmmNK/NqqBD1xJ3g584csG16AMq7aARH/h/
3pDsEMrb2z+5ZkFz5NnhnItr+6UI0i9P43Plvr6evZbCVwEjmRJaj5hWQCuCSExIaZQGgG0Osn1p
Yb81JbnK7gNOs6Mqgbi6qZ7gGeWrAWNAzijIcwIMKHRKqR+xo97Psv/Ihiuubhd/RWTHcXJs6und
zLEeFTkmprQOTlWnXQqovYuWvmta2R5SE7/HYMUaDV+vWPx0x9p271tE69xOW6chIoygLrpOPrxi
PGDVi1PYgk1CBvO8WqA8w4hEld2jfzVwensPMzvlg5uxfZg9gntamRXRSpjDAZ+FcTGlL5AP033Z
imS3jmK2bgxayhHLlQ8wKsKFrm04NXU6JWfh9w8tlZFBmpdEy7cFL1483AGoGA9mUXjRCJiKwm/h
LlqJ3/Nq4oUKwFEUrzNzbbi1h0OKagxHQraQlpl5tjxZQ8yqhARVi+sxDXwz0szhKBGTY6Hy2Bdn
74g1f+KOasmGK4aXlsc0fekmsg6o+KEc+SvgCPg7aijvpy7arXa/MNXdN/gQgSp5kfIdPQwsFIuu
T6BIAHsJjxkWQ6GAUA2ntHaB3PX1cZzVpnDmmlLJwAXYll1UNDxG0JPg2ZFOclBL/UsgSD+lrrtJ
fNoFxGvedkrtNztnC7wYfM4ifm4ZwUee4qYZC+xfqbiyDR4UfFzVhhru0OuuHapBkLxb9d4pniXG
apxmlhqvCiW/ptGK8gYdaDcZRB/j9dq3mby1Mc0mmmfsYr6cMNPMlwwD3V5rcmujsMJs3W+/a8Wa
DpHuJAZCug1CFzoUvjNglgsrxVdtwpmn21mz8Z3k3m9t/7HFOorTJEI88Dk7nK0VnrUohuOzlSCQ
A/hjB0gntDPIg8m3OLbrDKnqEa9B1N5rvsJuxpRl7Hwa1AHbaI7xV7uXlb5pOdlPYiRqXKxtZ9B9
BwnDPuXF75aFxUyYkn7X/a4kmoURUyKUmeSuzZNnMflIyOz1MJu4qEqv0LdyUu9arDiIjOPszvtl
0jgG4ud06a9UTXDs4J3ZZX1S0yRR1hTPDbLLvkSAmmNY1iwwDgabydRpL+M7C2XaX6dCkajVW3Li
UtSchqTIbnDMc0h5QV1tpOcfc7/5ZGZwTPqKOYpXTnhE5pW2GuCq7LRi261YIMvhA4lHtcscNgSC
9ASFMDyczRwkXs2YHM0DjR70BKpT5DSieJKorK2CTphguePcrr1Dx4jUzJqdUWpehBkOeKUDCHQ0
mPEuEhsSPQfStH1lcGClUwM50MaBVMeLj1ViU1pM/4SjlQd9tgjnpiIdYgBKC9J2dKoQAhc1hegW
t15lPAD7T06Z6cKQGVQXEXDFVnNYnkcv/dW79gvzkX3vmO+BifMCiFAfWgOvz4APmuVowH1SfouE
TG+XwZ03zmM0tmnF9JFxqJl+1cr+4UxtGSXypaHWMW90OlaxEtQsx6TlaZ/VWN9V8A1jHo8g0POw
XJRN4ejcm7gORCrlsYqHfZva91kV/2gzLpVOgD11zGTXwRhD4gesafYpdBKqHKxLG+zjuI7KCV1J
5yXbtGfatX4fra3Yk2LYxYB4PxptChKzfbS0rDrR6q2uDrHtGmedpvdxNNvqPGRVvmGEjb5awHbI
Mu3Gna7QezNEEmW5zeMMYj8Mp7zXSE6bKWDG2SPO2+LBxBh7rOE/haMs8Sgy5tGC+wl3dzvX95rv
Nccpe+uqNL0kldy6fbs3J+S8AscbJ8l8KgvtJShe3PZRzaidxGLfecbIkEUnw4GguHKcXhD4VDCJ
5vpYt8TET9YxswT/Jule6SlzAgDTmk1B99R2VpiNKdV62l/hN/2EvlohmMzxdcGE0rFXhrkkxy9L
vG4Hjf4g8MSGMj2sBD368f6ppRtrnFGevHpA1T4MYKEg7rTmmlXXEmE0vAQw8U4daLYkqTeNx+Qv
V/qx7PE7eEG8B5ZGQLWNnsGP8yvWMQWmCN4p3KnXfdO/WF36bTomcYwWcZIluS3HTGC+ncbsYgEE
W4z0WivlQw0JUgvQN+XLEyzNq8CEQSxia7leajh9ST2lu3GEESTta+mhYLVKdNb56IL/8FAswD/5
quA3HPyw2Hmxg7LEFfASQmNoi42jrzL31q4uaqLU05nrgopCOOOwLKiwOQp9kThqFJi1t8lukWMb
CxZgvqCdqJabvlonkoH2Bco5bEsEeUtZ+zAFxYg9eC2YyE9AWU70TdkOr1D1RMzFm7BGKbGHpTow
oqKZVEQtc9a64qZfcIClIwcRTTkLfozAVo41lLb0XisY9Tit2HK60HqXlcYSid1oIXnNqRRCcL9T
KOzhiVkWqZ+dQySIjiljWMovjfSMsK36O81m/QbAg06iJKbQLcACaTe8itRJM+N1nl9/7P296+Yk
PUmD3PXPuVy+6zXUoTWguyBWL7D2ZWDfHJIalxGZ7/Lo1RrjoKE/2rHpYFbgqSB3INksZk4LR1/Q
93G+r/UPM8ZKXgbQe0eVnxljUiNVXMCNkW+0mTAoZf2G/ED3a2b4lEZ9GIqJKJYa0CXjceKPyEuY
bSlA7DBN9MZF7HO3J8KdjTsCHIlBTtR7Tx8/tQDwcJYupEiskDkPuOxU23jHXf+bxorT2rauQJtp
+zyYvllTlw9z4mySlLtKNtgDEEHhli8cEyYXkA2i5HvRR0kRT1umuf5xNpp71a6OeiHwXbgPTu99
cYkwScBhfYbU+x2M3dPg+wSMm9oJZWDILK1kq/Tj+h5jyfrF9qmL0/gZb+S31CBXzyQlaHFcQ+Qg
/ctT+4S/Bh8kqie7x9WS+shhuOdwCfu03k3F4K92rCSMQfDhGqCEa3b5wJJRJVWxqzFmOtghQRQD
/DXxSyIA+ahaugQzuULiDIRSZVGc1fYj8Re8v3N5rSAvZFj5udDvXXoRgkfDYugfyVXbpWkRnDjV
yHNJfyVjei/adYde0Qb6pHCy8ZA/4JmvZJy0u1GznrK2P7WLfgGJQwC92QKmQwaFOfJbzIS1lC1P
uuLqK6E/Jjo+V7d54UWiHhA/ydqwTUjpwxIO8W8KxsbwV03OTjiYuwePlUUXEIVidPZTPymqzIoT
iau6H+KrKqh+cMLiGFTu98w0Im7ydRhqXS2KnBGra3ZWqu2r1UFm5AwdO4txX187lwbim94lwcUe
qtVeyo9eTS9D37JA7Fe6rkIfVvKqRBb2KX3wtt3cfwutIYUCK2KQJ4/ulJysG908TsG310JUm+JH
RjsPLPzJ+xmN+1jZryrmZG74DJg2nmaeW4fvK58tPSTIzIzm0brWp3cPdlXkGhrBKwE+kGEbCGTp
6QQAK+VvrkdWoOlMV/s9qMAve8Zf5jK7b3z7uTehPsWLe2KRccQyBGy5RugIpmzCX3XBsSfDeS1V
IXiGpYv3F6PnTZGOv3yLQ6rWDLmJMSU71lZo+FuARr30MFE2LsKYMU0fodzwcvDPqDJ6MoFngyEN
rkndy2WULZyK5VQUG86WYMOqtIugkENylvp2chl1+iAt3BaOp9/mbCXGnWELQIUO2SrEqj00bseg
JQAP4nUqyg0hNlncBuDEPH0zJta9DoviMnKfwTvnIxgrfeuU8iXemzJ9l4Y27u2sp/4rsKfm2co9
iMuHdgI+aDPuikZ6PWMqCEVymmfs82UUuCCixYrzbjUPbOenSeJnaDccNtqM/gKz8p5WEQ9xi8Wm
zVnmo3zi+QSJ6QSTAemaJ1VAwq1MWWGA0+Ooc8sXJq723oSUwJzQK7YGDTiZvt+CmfFBMjQORxo0
LLzNbulZsmgqNDNG4jmmQdBMw40HERlPGsPLEtEzbQN+/qEyPzxKOoB6HRduQLnC4QYofx5enZEz
f/A0Z6Nr+be7sD1wmnEMZVOemQVRKnY+FzLN8ZKwLWUtd3R789yU7KlEn/GjYGodsEGdQaPbrBsL
ONrApLZGqw8R8J8TX/rXLMURJXcdVjmtkMo3WEWT0LH6rSMwKtULw+J+RHohqlu20S2wDIftk7R/
jTZRK0JA1FLuAeLGUU0E0cJoMKJ8M0vaWUVPG5qnciRjZR5AucWjYIkRg5HTAOzXkgWOnHdtoZ2S
GFod+7DNLPKTbzDM8qzihuNgA9TDw7O5QDbxeCol0gAPDgujgENuMwdOgn3naC+27L8cps0MCQL4
NEp7TWhLSt9/Vlp841exQgOl78oasCgySCoqyLbbdkrcSDSKfVGA2qH2+kvKdUsQWH2grzxnlX3N
MHGGsgBphM90cZt8k83qa2KbXDHDGudvo+cU6Uwah2lyWLjR2nY4bdllX5kCS9yoixL8ePtaL+qZ
hJqz32W/8sB8AbbGLM6sn92gHY9tXRiRBgRgXFMH2sV5GGMIZV4a07VlXtTW6VEftCBkG0mN4h0R
bl9NtlNFpqufeOlgog9gUIm0kjsAUi+MoO+szryZmI2H+vgc28m0wbPfRjpJEWE7USeUWNMZgwZ7
X45sCesv18lPCAJ41T3vkqPuYfA075XfPwwUnhVBOugwigDPaff2AZwnmun69j6w1FBvBrT8ev6Y
1RgCITgSd0RdGZOUie0KvkmqUOvZ5h2rOzdE5E/fVE0TvypgzqfLK+mUtEq1/zVUNONOMhChEXy3
Q4+dSb50wBChtNivePfF1uw5k+I2vmnhueS00YlxJ0TnA//F8Whg0RHDgbo4ycRLLMvm5Ne/Onr/
aGkfSXZAOphXT/rQIujznYtuuI9GoL0ikzs1A2gKoo3AP0sG7MOE1dsvJ8JO5ZXZ6e6hUIzqBjFd
lTwyQ/s4CKoTdrxo5wvMCnycEewWEjzuGHK5pzgpiXzAHAlWnuBvoK2MbJaw8NVPP49IGfLg3syZ
mlmiPBpqgPBc9nsyqrPV2/6Qm92PT3QgPtl+23n2Pq0YOpAn2O5Ij6KhZNyL3u0QSLfbJ5MDrabM
uaJN/IrLcufNA0/tiv02xw+ngJyra/XZEJAvgoL6tJ7zt7ro7waMb6QGVsMOUPcB4IjAvPm7tUk2
Vh2v9mUbgDOuQVZxiAbm7gG+YluId6fqDr2snojIxLXLz2b8Jg5oQxR0fH5+Ru1BOit1PzupUBle
cGzK4dljJ8CoqJy4KEeOQ9qBCclimPvDkVSV7LHWddyvMzLI6g7fM3hvo/1wGwaJuOgxWWLfdTKr
g6KGuXo0ly8z/R5YdRwK1pxJSUinah5ydyDgBJlHSSMQ0wFoxn0Xe4ecWS+VhkvZN7Eu9PXLQJvn
zNwaSsu+i8pcTaJ4U1CcMBycxe0i75qJDsj1yBYtb9HBoeohKNWGDEkPsIeotyfLEWdc7x4AIS0U
nP1jFWevYEzoGJlbBbZg/kbI1lZYx6r13pVBf9YRheJ4uxJgLV42TI4GlHzYaRfkMdOGrjOJjJx5
ttDmpwQI1q5gcdgOwUXFPUzWVfNqgzItJu9sJfVDLtnnBwwd4BgWVw7jkgNImBOIUtqFxhK7mq1t
bjWIobo99uZ2jwu3j2SBsoc/r6mS8xp/U9jM1xzZPg+Z222JSiQxMCoAGW4c8haGZPBOsvnO7HlT
U2Gxu3CeqQrXkB4AcOnsHCeFIx3ah4+cjp+5MOCVxRWcaU6aTTYMKDkkRHJk/Ls67u5ce9JDJtI7
DRk+H/KNrDtGs4qpnaw/5j432Ppwjok8fVIuqCDu4AIyw9E1GKQNTL47WVokCvKeOUxGGuGj6/cf
zexLgjQyRjzSad3zyAHvTOvJ2rM9/kl/wyvc8ZWYXH4X7nZJP7lbKdL3ZelTqnnWfQMAyY1hX4lK
vg66elrGHBnEM/rSmgCT2Rjw22g7fREQEmVVbVVDO6zACsXMzPCVA5uwDyKYqXEsLYLm4YWpP7vb
LNDpONV7aWE1n9nOhG3ffyYjciRkYTyu397ASKjrPft6od3JZH4hUfNEIU6igtk7hDRkz0WufyQB
hFZHM37GAja1g1UzWvzkV681C94XBHF2UHGIcZ3m8xzvoMu9zkb+oytUMV4PIaGt0CiK7hezHncQ
95iBT8VE/YfLk/dYd3e1j0hhCSoGLGw/Q11Vb8qr7mxj2LkD8SCqZX1QCF5HgCnbwXhafB9AiaXO
biP2OPiZeiWE8yLa4hWjUzfBrOGgMH/0eO5fiyVyZ+IcgK4mmv2QzZw/wCM3g6Oe1yhavNHphr3B
Y0PoHhokFNITNjjmMUxsKS9SrNp7J3+zsCHvfLd49yYkJRkTPWYMz7rfsPTh8AYzyLFZdlok8wrI
hWN0/B6MFWo28RRb+PMbkwQmK/tyqtufGvUmMG1Clx2kcMrKXwZLzLdqi5h5gixjTBhiPTItgvYF
DoLgPKsEiNgSPSFCArO0VvmRtQF/ZK2vyK8ma16NAtPUkqvbBJIkljmQw+3wMLWjsZks2NboiGDi
apLvURLO0ezmcj3AtIKYgloBPcb87iLoOUrf2uuZ5IRESrYx5/ktWPSzLryLzw9zNWWlCaPAe1OW
2exVM58IHd8b07df284ZldFnSzjovgognOhEQCal5W/HYaXkSOr6oSvvzbmj+pu/yE+0mKnzxQ0M
JSfforYe+p1HDQ/Lo7WBZcTdpiYoJZqUtmbfTJ8AK9eNx/wx6i74VuSVEWO1HffmHOUm9RV2F8gu
cridh7ta7/qtFXvA4dP2y+jbZ118Zu4kI8sdFCfejISB6InZYC9FtkMS5EgGagPplALmvW7wGMRl
Z8OLxR5HDjLs1trPDl9q7hBdygLd3QYW0diB+akRsHySur/cVm6l3w5WelcbxrOv++llFmP1MDnL
owLPygpMt1FtjqdSdtrRgAJ1IHX6xggImHSQIvHxsuYBsHxqOya2U2zdqHQkwDLfW9Wivelpf1eL
dL84S7OxloJNF26n2Enb66XoLpnJ/f0/XJ3XcuPKEmW/qCLgCuaVJOidvHlBSK1ueI+C+/pZ0JmI
OzEPlyFKOn0pEqjKytx77V56H4RORBj+KmR5HGq2jU6l15DvE6NOzWupDgb9J/q6KIulQ4/UlYrJ
VF/vQq2AMzHk9m20TLg3+oMu6I1a4RQyaK/b15IPFtthe54TmJ4g4GCRhFsG1ieNsfIp8lrIWFpC
/Tq/iZqWmRZBqO8mJFqBTV82GOe/DmX5mIinqEzPfRdRr7t0dd3YPGoSmFnhOJdiHgTcQCQYqZSP
2ZgAP0HsPCm6+f0UNofZwe4uYsAhNG5sNu+eRpU13kZn+syUfhkNDIsqmd/awavPLqP8NdDhQxcb
340zb6oGDp7tilNZ02E1k8xcY2H6kho2OQdhG7zX8FHRFG7E4HPhIwcsztDk4zULaHSy0j99zwJf
O9kNOp/FGpxogF2mbgMIvDHuKD8DnwYhGcyEJDW3kZL4qLtxd5QV8QqMnW9YDZaea2xuEkmPU/IX
JqykQ3DTRYIOnBwc+iDRppwzdYF1d0Hpjd7FyokT8XYQZ0sE9+QMjBZg1P6iuQWxeXO9l4PzANiL
qi8106PWNFsCg26NaLRTPOUKwBZyIgAJx7wanU0QM1evat+k7UVDwWaRkLn3lASf40SiQr7Pm+ag
xeFz3XmPJlvSquw8+quMPRo17+s5RC0wyTucmFNldMA+5AZ87M21+m0QtNMOT1598Ij6XXWpfMtp
/oOmKtHciSzd194ydmDvy13l51VsvuhGjUrFKaJ/abW1bPVO25LUIiwJJziOMx7U/N/gxeFGSzBO
GuhOYHKIaFV09b0Za2Ovi3hbOKhJYwLcNxOl1YbcW2dNeNS2EjJkXoYw2ZPBn3Gej+qXshONKbdF
ZO8VOB7e2b9uoz+60Ad+iZI6Q99HZUL+di1osb9PTWGT9p0jFZdBKU5GqCH2LkM+6hR3aJUH2t1y
7PZSQZX95e+pttLv/33fdO6Vo6ZTY7rYcqxeMnSu1Dkpk31ILDKt4RHKQ+1FT163MPBtI97VjiP3
VFARiKuFS1eVHH30aPK2cnnqjFq4FT3dPxYgAXSCE+boeumFddu8/j50Ds0i1wppezMIOlfqpRgC
yt4wam9jDGfZns3qEQ16ZQ14JUC6nASh8a9Y0b5Kowiuv88yxHs9aUqQWzRwsthi0mC4sYFbV0gQ
+bM7VEQq28re/f4wtsLikMiLUVgeRW0jnzobCJeCML48CSu25rxOr2kSbwp8pY8mEO9HrcpOVijL
q6ZH2SFoy3Ed5a21K9BnIFaV4715yhumoUMMRLeDT4KLqfigDf7cD7WzUVXgbZVgbsm0NVobLP8H
9n3a278ud+RqyXaWZHMVdTWe2mWm+fuQDhPTzbqSh6Q1oAbhyATx0Zyn5eH36e9Drixg+DMjL03R
GyRtwc4BxXodXubVr3msrgVjaCcAUzg1D8YHKDYAfoHXPEjX83bJgO3L+JgM7TZ3tFLR878TSy5Y
r0AHDlEav8calaMLbYSWUXSfqBx9/u52a8shO0mTeaEZVd9DYaXXGmfHS6s332p55kyztxltr19b
88Cp2Ylec+YKcJjdADm5az+g115+8vtQt611yjL1hjr3R0PF9jwtNBndtc3XOouLTcfo755VcEvt
VnsJwoWmRJIIpX5Tbi2aAkvT4rV0QzRmmOjWpFLXEKP9YZ5hNtNQuNE9sG7WzdFL74ZZrvM5BBX0
MjTzhLvLPNkRvNbRVj9uZNJChp53cIz6OZ6i8qovuM1WJQRuKe+UN4euDVFnTqRKOAxHH38f2rQk
sgUOsdKy7nFsYYMZ5FiT/SvxcAnrgyBSnIDTJyZBQdyd/n+/nVLfOSjGpNAeGj0z7vFEM8obZ4IK
UERvZo97Cn1WtzaBDW5njBhr4pOaF7cktEuksnut0gjxAilPbMVr1OPhuS7y9N0LQEImyUEr6+wV
cFNz6DHOPIo5PmESHGhsCwYqzlgdMnvY1p5MHoUTONtImSMjQmI5Soak7AlIadCEkmMQtW+6LLx/
9GmbAQPTQFLTjhKzJ/4D2S3moZk2kT3c0tr+S7PC2ngW1OtBLwRKAu406i35RPMkA0/85JBydyur
cUv9rJ8EciBgK8uXvw9mamFGnzJMD0nq7cbgTRAD8MQpP3oxRhebtxbcypKMMkD8PeRw3MvD0JgH
q7hF0fBj1UZ4cvtR+Q4JXseq7P5oGrOetKU6BDNgGudJPeeerRaPCqW809VboynhFg4yORtjtyNY
+U4UgHZPRxhc/Hvt3lKDekIZuBKRsc0sL7z8PqSQOv/7qiiHn1LDdmC3egI2po6/8WahK2VtfczN
RD+CNm8pzs3wntFBZDr+NaCf+dG8gqWUts6TjSwREKlGYKKiHf67DhuOmx9DXGOrRsusbYH52xdx
eA2bXj7i9gzvKPj/EtfcX4eo8/zQi7ZAj4ilb1mhNa+3OU84OyrVfCcmzm8xWFr0AVqw+10chmVV
mAc+REbvWx1FjtRosOPOaB4c8q7X/ei1R3AB6EuT5tUoJCImj4K+LOP4PdBA9tZRPeyE3cfvTux+
yKzMt7I1OL5VU3sit749QYcC7VfH2wBPwD3kuM+suvpwnKjbIbeH2u6gPWwnKCKpyxwRsrOGXtEk
1m95MB3rTaCOPf0+w0fE7bxARln6/vsFXAzzzhV/SM9jksqufRXVbuic9mYFWXuzSUrfA0H/C3Tv
KPLyT15FirF1HL900bgwEPrHRoTjyuA/OQks+Bu3SUaqAxpD5CKZ3xohNmiZ9B8ZIqAv4hQRe22N
dwvE47WfmMxoXvkpo4nsuAxGZZ1Y/zLDyzZRz0CR3CbUHUGXUek6jb3GCxZdGhLnaXZELvBQ0dLL
Na+V1muXYnkwUnpVJLbypTXAgsWiZ/731MvJEWauCQV/YaT0c0U6Doe0Yy8X05VTPWJKS9Dg1MFO
mJxuiwYm8y+1Y8SJ8WQghF654N5Ov6bkfjLi0++v9Ipk4NhGpcLlAMef3ulb6RotAcblc6mfEoYA
F9tU0ZNp1TopWiJbew7hciZCI3+WdHV+Vzk0E+gpmq1XoWOuokejK7K9iZxmHzfegmswQTq29yGC
UEyjnNiosB1asLvLl8PYb1N9BGOURejPVKq/5s6k7+eoHeH0UpPrAYDfIkdTXGUSDq1wWWlZN1OT
EqvQ0p3XOo8MJhJcYMwOi5x2aes5zIpIH4xjmfjUe/bTRJvmivrv4gVNtWO9ttahkaq7HJPjoLEj
9N2wz3pZ+mkpIri0H1rSqOu948a42uw5G6iY30lniJ2YW2hnrqvO0YBnTkptZkCkDo43vppeTRpU
hsFaN7IXBCFiEPdEkMtSFFDnWaRQ+3Hg9M0Cm7bH7XeHx/8qWkl/t2OCPTkKiUwb1UdSdVhPKYlL
Yt0tzMt+ZJvaCTW8dsoYd0D/yq+9GCGazVQmadIcjBG9nS1sfVeGKj7/PkDQPvVRPO4SlhiGOwGc
3T551zOySwu0cHRv6ftTP+qnoqKxTvIkuw4BDVif1ixNfxucNbt5iG+JTNlApLzNZs302RCnqtfc
VZtlgd9oqNMNiCQPk1vsTG24UK8Sh2APfoI2+ZI6Fh8d65yJOhfaWvLSpN1+QBb/kYWwNoXmoMNj
zOuMaBGHuCNVKOyrCx4BDXB5JffuXLXXuh8qxjpT+hwNSyst0+W1UOhshRjfCloj34Vl/PfF8h1R
0gSNQ6waGPv07YwGcI+6y3vOovFRYT9DrI5WspuHDDgKzjynJ8mlzQ3jhfTy4VKnwRMi+e303siq
eq/iQj+1nKbXdgVNbiQ6uccuGqFCIi+rcIdLkzhvCtDpnlPAeKG+HXdz3KhVUqeAIvTlJu4y+TTq
IzskwUvERz2mrfNqYRvjBOk8AVzPadgwiwBtWd2x6X20Cb3PuA+fO9voblWHD46r8On3AbfKw5AK
6wSvCeR9FCLI/v+Kx98K8vd7SCYdBAd/616vHnBz4kYkFulP2rt7O43TbdcM3dYcObfaMn6NFmWx
p/Mus4kE5xiwprmNDKAT9nIA6FkurqnWfRt6yce6IAt+H4KJOfvkjWvAlsNtnBp7mxATiLOuliD2
gUh7pXHSdSc6NSRq70Mb2HpBX4/5Ut7twddHT7ogaY31T2JgOEZadx7AxZOf6MHxCSP94qHRCeDG
fCZzu48aPhafmUu7z9pi2sQI0D9rXT/YhG+85G0yHwoVfxeyvBgJu7DWE9JtuILhdUQDI+mmKx5Y
j3zSmfFXYWh+ZiuyMVzIxIh3w8NvZVmJaLwlQA+42Qb+jxU9QBt9/B3IQ3d1hzYgrYlKMEd2dOg0
Wq2GmjoOQph8pgZ26bzAkAhU2/d6ZO1zgXK2LbXy0jV1eZF1vdWsejr+PtNTtYRAppepfqJF49wT
ZQQPwhFPI+JtI/YcZgAzg0SZ6PeG9G+fNDIipJanv9/zeraMoV9MydPC28qqWj8p0KiIBYf6qzKm
Ymcx0Dr/PpS2XR4HXkEUufW57W4iqinuUGOcJtXpqJ6IRepgo568igFsDTtr4wbKPKAZ4tqvAiiy
lZqKN94e5uHl9BknkeQuzYpD0A8MQ22GyYO9uMPsUiKC7ZznxB7OJR29Tw4+BnqKnt5KhlQI8FcI
ZDFNSHnsoujiQCDL2yH+KBrcFZpeINbU8l2nD+6+Mez2qdJIAMHmamxkhUBIlC4pXhVB3HjumEm6
5262U4fYQTPaxu2ImaYYCG9vTwHOyVezxtqd9dNna2LuCit7OkRytB7synuJsa1CHpghTWfKvr7l
nodoQpcMHmdpDxd6xtepi7GrK3vI9mng/EWRWGyVGRIQ6rbvCJGQbGR9skXExnG1h4kp21lbTVYA
LF5hFW+A2OKhMw17m8urp8L5r7WkB2ZjGF95VzrG47W2xwJ7LxwrvOgw7CHlAhkt0WVsSUxzThCI
I1o13kz3nzff7JjWAwZUt5SJ1M3pk0drUOqrrIKrPqXVp9QJB8KBZj2OFthmggOmM5nMBN+70tiF
EwKWqKtgY8Mt2QJQVLffr6Dz9LfIm5+xoQ3Hsqbd6dgJTIBl3WtnYzjnzTthada1pgW4l3b/Dwah
9V8v4Pf7/aDJXRSRh8jUmNCpEjmTVjKX5hqC9IHKh8j1//1IDL3nayBTcLY7xtFCiPdLRhHLCvP7
FXGD/Q4Sw2tbhdPpfw9zX/2/T9uU0KheQe/571di1FGVV5PRs/Qqfl/a7yu1lzFJBPeSYDh+oGKK
QV2fktNQB6e6nPtP3WSdIi7JZdiTxrvQnqNT0HTTWdkNI37cPCigpoc5C0YCtuC71yq6BV1P2Pf8
VdZd/RAa/Hw0JW+lyEHe8osyGiRXsAHHxTHSI3ETztqM7jWD+nO5PMSFgyjuf89zFICend0EZvgv
HfI13o+mfSCQMj2PfVuhzEWBRTykD47vR9Ot5yjGfkvsWLWNDULILOsDnQxmfQttiqtpzjqxsMab
JNTFEau0J4kRNsjZpHlwELb5lPAqw/CBDNb+uRXjZ8yIomsCVIL1NmRDIwjZe2fcDkR29LvKsS6e
nYQ7oEbu2jI2wE+JUbdSsc+zUX+ejB7fGwNkwLAo48bMBs5anjnfLKVYwrGMXKKDPvDOAzT9HIoR
bhTnjn3YEdqk2Q2xRyGAT6I+H4uEfBS8LQfNyFx/nZNkvka5E+PjEeqklVSLnosYmgxS8NRwxc4e
mNweMTnkP54hpNpjuH0NHKQm8EPkZogpXIehOqZNeK9arOKVHomNQd8vWiJCKox1OTBrVSOq1EYo
DI0Ttb5VubfanqHdlET1OPObKxkHSpP5YEKoNWp+U2OgbWUdOPQufK1ygiU1XNVEu6GhdLp0Y4bg
SRM0/xwp7G1njWRHmQ65CshWO/pxa4yvxjpDi9NsqW6Qokd4y2GWYr08ZnCYaYEtYZ1FeVd6fopa
upS5kbd+ZdT7Iky/HdXec1zSIvFuoVm/xTiEH7Q2v3Ref3ElOeM9YZz0sCr8EAIYM80HQAJolRRk
4gnHPrL0HtWWBnh9GaFYLTIggzpq02ZDdU5meWR6Oq9CBILLYX2t1dPwzMHxHkLWW7pndNS14ckq
maM0eoyZR3hatx+pPsLxLBNUTFhQ3VM8s2NJQSutyTp/bizkfSozSSp4a8r8tZ5d+hIa6rRak34b
a+fCDsPHumawWzC9oZ10og99UwF+gVJ3h6Obs53jkoHuOFk+S/dydS75CLB3A7vL95xiyAcq9b+1
3NkSKdnYdua5zIvDTNw0Jtwk8x2turc5kmgRdpegbf6UbfwlsDcSXTMUexlJiwM4IVdeP4Lqb+zv
MYkxK/RN4/fT0OA/S2BEx1sUwDUHm/xPOHsnVcUo+tFFooYMsDVEyALylKtxNty96/6z++kvGzwt
A0P+rb7q3H0f6ZLhhaL33kw2udBDvCEiLWOMZLIbWTNmrTrhSGzzKrUPUnniHU6Bu2JggnY+/wT9
OaHwHPxRnynyw2ZcIygKDghWfMJEfmqlVQ8MT/kHp+mE8gNu+ORiBqiZE9Vze1yuoEIkR1E3zkFl
qDeLXp6IExlR24YS3MIw5f2qdCO824pxiV5D0iS+DM04opDFqfziDsbDmGrFborrj74gxMvUgY5Y
XaDIcUNCGahtYbjuFXYis0dl4+kik8motD9eR0uD0TDnqyGDqpn2e6z3+XYOU181+jXig/RFHiVr
F6gIbgt4Ckq2X2kNjhAZO5qX+a2B19vmi/fxtS9ktkdnSALNUFm+p4onOZA8kCfhNe1riCp9Raa1
xYjcSRkF0k/dVJnFutg/6UZgrsVgb8pgfLc6dfL6fDc05aFvCQgiHlRHA9I3qzHBmBqgIUg81F+a
O5AqhGT5ITxYXZTvYpGw6EKPB5YW/QuwSx2RTBF83mIYJk/d7yPNPKQa8g4ObT4NOnMbDqSKqw5b
b2Y+R+MsmI/aW6NsUNBEhvJt4iwyQ+OQT5RDZXmXnqAae8yZ1HVDTGMouNeVHiyuH4nsjYkJp9Xr
5D6LgKr4CdIGjnWvxfnnvU4DgPywwOvlDvaaiNhPT+N41noni1z5fdhiAC6ZgXNns4nHgqO9R0RV
Fs5HPYwO2YC0QNfhTowO5cfYFMQNkfy0KSYU3tKTJzcYvhDNpKh3rYfKhGA8hOSDW2DwsV2gjnJ7
YtA795Y1IvaznCDfDluAQn41jQYyKbNO9plhkr9JHNyi8kIAiG85QTbAMsaKQXVpxyBrcy4IhzMJ
N8kS7T6F3anr5GUC4nohXmGbTLofGuqV8Dz6gYK/1qrARNQlcVMAuHVHjlujMEhuyEEv/7b0+5LZ
UNaaOL0HJrnEe3FCZnC3ZrnA40E9gbYSr5xCoWSH6THqq/rM8O69m/rTVARiK7rqy2UWUxesdcue
uElpcQvcpsyxieymJc7h+SNPk4c0woemZhJ56/m7swgdyCvSbBcaezCgvM6n4sTUfDcN7ZPpxkdL
hPmml1a9nTqiArDwpBOdZxghHrlw6pm4i/dyikCJ9s9VW0dIXSRKosxhTNRVRJnOhj8LplF9Xv3L
gsxPEhH4qd4bLHSbWky4DRuMFrSE9nkBcYBhMTXdtAxHOOaUsUMQnkNsRV9rhFMvOorEBupg6Ppd
Io9dWRhV5nhgaJqMW0cauBisZOeVOj5YlmUO94JdCadnCLy+LWrfqIPspMc/k4kSh+zua18I91F3
DCbw2D7KWeOZfc9ZeUnz0s2TB8UYiQimfnyZ20lOCOEomAuPM06DqDXvGKlaKOqR5zemX9nhWxah
oQ3dl1hQlY70zrhNgvFQhHwolGPtyLS0jMRnky2pRR7OYCs1/8aSvtO1isbgkpwode21FkWIv6He
sv09tnXDiTbGM5ETReFKRGCwWjUaMgwC0JvHbl0jCI6IMCRPKi2HkHuRnB83A+EjhrdS1s1baxTP
mSIrVwnG2SSs+4Uw8YyGtyjXZ3ay6aQKFMwyYYbuTt2lsPLqQj0q8TF67UFgpxLYFtHqLsPSb3NI
KDkg7ADuUAElf/ldaXP1UOsY9Lqkh/kRxowAChqZWZH7/XI+NoMOvoJNvIaOPl4a47cX649p1xH9
1uqH0Bw/G1jHKoUi7xAmbT8ZYNHuzuiherBhGXEmZefRH2bk5hunlg8iNVZjPkvGsiAq4jPE9vRI
bOwe6ULsm7TO1lkgF0c99spIaXfYLPvqq7MbcWMzxn0pYQFEhI8EOseCqrF3qM5Rvt1BuhokgOCW
noLXqhtOU+1YJPawCRM18Ydb6adP31OXjNBMADgOBwAKMK+vGSJOrHLrJOgVN0OLA9ig2ZuXDVPr
1J89h8gntM0by1Uad+FI5B/N0GHw/hmFeMtbvP+N1RIXYwUL9olxUC9p0eJ19DbKUNhp2vYcq5hM
JFv1mOX6fz2rwSlDy1SZPQABcgMKci0RUrYorJR5LDtjNxfa0yBZpuwgcBcYkOPHmOLx81OvLdkr
tN3XZoqsDGW2uRMI8zx7RJEMYQxFWrElmt06VVbypQu2T7A9M6Hds6W9dwaYi8S6BUn0iiM62coF
zqORCxy16Z6lHyGZzVDIwqwmJEYvQtHIblr6L0eamDrGwGFtZWGzjSebBGsRHSePfbXDGLHm8Pun
ml2kFw0T5tg1vpAL6sQcqps2RQ4GLFiHNgRwsjjdhFmk0NAGj/3jkHFn2vmkr6iOXNgFsffiyTU7
VUVxjCgw+uoziZQ56V+HINsXeTkeyD38dNtu3UDzDRnprDle1bwQNOcBARFIf8iPGYHjIRP/qNQH
SMvFOMnf7MwBHZHeOJHwAevfqBCmIe4EmzazDpfmLu/n4NDHM4kASKb62HtPXPGvK+Zym5BCaymo
1yTKGfsqcT8mO+XIlT/aAak1Uxhj/kozAjYzQqnafzR3XyJWT8yIAZE8p6Yqxbm2QU9kFeEh9IuW
eMbeg98hlb7OKyoPbXzsq7nbtnl5zOJ8wvQY72BJ61ssAOTWwRsid15/dSL7K0ZluMmCiMZH/6Jm
8KRVaDZoEuhtqDCS5xkRa1g1WGCaDMbxVH5lJgbOAbv/AAOliiBov8zI8osJYeIkjm5xELWr7yyn
NPCJlG+Toz/UeEZ6tJWnbk7fYe/pnDwYZHrT3KyMWvJR6iUeObxzdOnnjfE5Q+5jL0SU7KZ8RpF7
acnproWNlcWuXqhhtoHomLw5Lrctn5xfjC+Qs4aF1/eFTsB4tOL+OxQ4eDUSH6zYZAFnhTxkPXkT
wiKTSFtqYkNW5oNTuB9um6NMbG9xTnx5nXfBrhQOM4xM+7THH42+cqLbb4mO/dX03O+mrDZgd3/Z
Vs9DrRatbPjs6kN3wG3I8GDAEjbby63Q+m3PEVXk5sHVpicACitgt/eAvXadLKrDgXiI2A6fJA5i
5FyABImoxy/GW9shUSRLl6ARc5DbkqI5c6CeWCE616ZvdirjBpwn/A5IT/EUJjhJOoxLhO4h3e6c
f/rsHieVPamKIEa3lVdiNE86XUUs0CGYOCDfgHfss33i/doqpk0rUiEoSogVJ4+dGt9D6WuUCut8
aW17nUOMSsvaD2Xl4yV/Ei4OO+xlTN9R9DX0ZqncSImydSRMhgm1pIyRYNE7tJN+2Lg5kn8Mv7kH
dYRYES6l8YR1ZcOn/xF78GdGlXwJVe+CELqggyGNwcILQ0HfyTnQ9TEK6mr+5oTbrYJg5r9vsqNN
o1dtQj6QNSHTGnFVmoy/BtLoacQco7b57GrOK45oEaVm6R8IP+6qgjhXEaHqdWdu7p2jyg9D4dxi
inqP3ezLy3TOih1qWTVv5waRO7OK73ysj2Gqzq2lutXY9hcoGNTIRv00C8u3RIl2XO/fQtwo5H8G
/2LC3NKItckl68nGZwxdfOU41dvgWRci6atVpFsslONZ9Va4tYZ2WZv/OFHs99V5Fk9aQ6vIMAqK
ekTlY/pYDd45M4Pj3APrlKp8bqXzmreIfeaR0nV51XXWvdgAEXLaSfEf2uM20iQD6pMoX6uRY01t
vQjV4TkkbntlaMNO9/qWSUe/Ax3CyCjsSgQwq25k/kEM8mM0TcOG/eEIOdyvrYNHnRTy6W40RAz7
qZtf9bwpSLx5T/HumfnDxLyOO98ndS9fTcsCAhmGkEZin8xGK2D3oWGocNbDtIPBpmVY6wr5IiKc
n7TQVl5nwPNmxT6rJTCsgGvoaFRpU01nMl88YRnWzoslum4JGiJCJqxoPDvVffTQota1IpJPvNEV
qLdBOWrMXM0f23lGsQ9wQPEpYbzQ/WW1KGCPgQ4PyUfCO7fYqApUupHV7mmn3tAT/Sx6mxCixLYw
JWg8gcTR6UOfesNAPIGRsRnt11mpZ/QdANOc4tnR83MWBbewZj9ytG8z+kf0ZrJRDc3zKI+uKWNg
ICTvTK+HdZ6QS6rOcCxeTE2s5mG014bD7YThaOnPeH9Eg4kzafC7NbiL4dYaDChd6HPM5Bzd5rLX
4wcTDxC9hWHnTtq3ZXfPI26HmbNJQs9YWOVjFMJOSaMI1W4BYUNr8m9XtN5+KCQxB1L/FjGjmZQx
80ZO/KXeYP3QhqlWgYmLiEillco5ODrMabiUPN6GkiAzvCW0VR6jgk0QjU7pmxwHVro+g/KOMSP2
67wTMRrh4N3QcCiEDYaZypF+gNz6Rt14zIr+0tfWXuSkXmTewXXonVfDR95oNwOZ5Aa55BWcxd1U
04bO0rPl4YyL4YhwXC78SvZYHW1BbajDATTcnLUPdMi6tRlS2gVSrc40tj8GLEbfNaHC1BnKZTXJ
ekeZSdpbhR6oucY2SDEnVPspo3qnhpzwMlfeWp8+F8SMadObtkeUjBSPz3NY/GBUoTma9JjPMp0C
h/l+B6DLgvVFMZb9lbP80rPumUMdLIYh2cAtPQdNi8FY4OSxOfzh1W0ghHDVC9q0q5xkOGeJxpva
QF4zDkUl8wsAa5Vu8u47gp6Zs8Od5+HtuGea+DcXjykEy91AHh7W6Jh+ascprxLJQ4KEYHI7mgR2
TyLbZG3awrw7VfGHYUG1kX30FCJfDAGTswjFfjeTDum5oXlo4awkrfPWkMNYod+bGGhucse46BPD
ZoXKZrjEWHaHAZAQfCXSHEvQNy4yJW1EDxxjxwYxBxFyqgIqnui59aS11gpuRDJYqWbsR8OQkd8o
KA2RG7/GQZGeulJWWy+GD6oNDt3E+hZ7AXHnYT756cwFmRHnMQQ4OiYAJEUt/jABrfjn9yKS+8Lr
okstcz6SgP04DoYNND0mNhMhmEPgjzP3HAXDYfZC5knksK3SVL1peRmeUVOBsKJ6gTSoL7wfYvJI
sWNU3jjibqM8OCKzXtCUBDHaKvbWpvca05HywZkUq3Lh9dTeR9Qgu+XgQCt7lH9R8RPtze664W7f
ojBaa7NGPHRF1qI90+ycPYzlPdMkgBM6v9p4X5aGOiIu77DXa8ziKKaB20K0xL7ns8bDy0F0mgV5
DAeNvX7J0Db0fl/jQlqnToDJWjvPrvFYAE1Yhba3ixBS8LKdAU2R2S9xBKsCOgMECYpmxD4sfbZr
XWQ7vOUmhbzK0bxjBsGUndILmGJaW7Xr/SB6AgtTNydOo8UxL6dnGn8VPVHjDHr3oyomxtvNodKn
/l424jjol5p7J2tdue5mDbbdcru2yhuPmjJ9qSv2GxW9htoxsLqXYeTqbwhT4+q9Rkb+KiMwaV3r
NMiRSTMb0ti94PEhngpnkk/x9Vp2gwaHdtpKe34PLYPOgh1seyUfHT1E20f6RZ+DAnW1/jgL7STc
5lqIXq48jflxMnHk0uhSxwOWjIkSe8LaTEBPdM9t7TvoOVOzXB25BdCCWuqiq/LR0IySvN9wz9k8
X9ECuOl18iXNmsmY6BYszgP2hGp5tR2NzmOKVMHvPKLrcENtSgZyV/jHEeZm8d0U1Dae6yNG8thw
CbptSOHmjBDK6WUg1P2AHyFApbZOoMFsWoMiT2UhC7WdWBup5MXGXQBcs6SPbD83LyIhhxR7wwi8
Oj9rCiWQUD2XWjj6jSeZ7pJNuQ4dwCd5mu2TrNsu/2va9JrUrnFJMelv5jRFe4xMBXO78YA4zEXo
Pn4SkyCZP25BgPlFZI2UktzbhmRQOdK0pGXCeprKzB+6hpaLgNxVtxxOgnTL2W2HnvYuZ/GvSEq/
NEB6stkk+O+cZYgQnXL3oytEfGhakF+gfFaGCKGDOijszci7oIaPGCzzSdMS3Ro2PgnNLrB85hrv
nKsVD7PVR2uNEEEqWPzcVUQzwglrDt0KPTuGCnPbk68UzN11wiclC60CLda+lbDl/SBepEXi2JEa
b4yjHzb8kZqGBSHRxXysWxN9qbEjQzh8cAn9W9cxJVbCXv9lSfM2hopDbv8Ajro5RKZLChtVL2D0
edtjMV+Jbrh7Y5z5M8HJeJHUNebSSmo6630HyTvUooNu6f+mGXmNLvv1KLSOXbU6h1pHk8iGJuzR
aTC6NWmRP3ZrBzDwQKZY3O+bsmu+kYPQnEsYYM0ny3LlUWGldsPirnvm2wKUJuDJ0tl1TMsZ1901
ImJqLXnYzf+HuPNajhzJsu2vtNU7eqCF2VQ/RAAIyQhq9QIjkyS01vj6u5BVdy4zksaYvvMwZWVp
lUWBAOBwuJ+z99qNtO7q+L42ffGRFaCPB8O7rHS5PbCN7/eZxco8qeJ7mrriRUwA6taaAUJqf6No
xUvaY/8cqjdINRrSgPoIQ5huhwj2MvQDf6+2j3IiCXs1KC8ARuurqA7oKhQFk7ccO2LMFGyNuDCM
CctYHCKdieCuj495R/MmqIlnilD22lJBl53ExovsWmyaeJPFnd3Q02FnC3YI1ey0GkY5d0SCuphX
lgHJyMt6AMoAxXOXJ9W7knUZtpKezFYrxzEJ0c8xRes2hHVSl8RTB6pQrUUT5wSqEsfqWdl1qnpT
hOoqVA3LLYdwZVF2LMZcOyaQOm54tgDH1o+VgJI5oWAqOTJKSSt/H5j2ZZHShSZJdAJ79get0CKM
zAbmV482culrdEJBDYDcfY3b8r7orAulezUK8VBjdvbHMn3UQbexHevZv6p5R5+7nF4Un8qCGrog
lcal3HQD5ZBuK8MQ3sXafdDo0Vbzc31Zgl1ZNvjLiAeESpFHCQ5RQB4jjKgRa0xDqcksJCesK2cY
mUZEgtttKQiutCi6AUOuryodoeeAISJpKGgaPt7qsqoe9L4ObC4n68642AnlrG0tdmSVqje9Dxdh
dtaoYuQQcvYhsJbT2dQ58rSv6Q6tctk45pV16H0KwlI3KiTCqtMGoAn1YdA2UBd8UGVNdTs0xJ1a
TRyt+qM1KdmmIx63T0RHknr5gIVZtsWfqEuNtV0HngWjks10BQoWT9OqqHGW+Gl5GVttfg+l8tm3
JQVwJtsgBLAUmf1i4s3Q3gWGhc2QEcU++1X34U418+Y6YKoMJNJ0dDm4kACcLxujX8pb8rDYXIwg
wnRMHA09flR44THUWDholeQveXm/x7rx7JXRZSzlmTvSjICjWt5KVN4QOZBTbQUbX6THxhqAbY8i
g3exHIEVO3WZYUuDRK9uDW+GCozYFCAAQJepkeSPttaMKq51wBaCHLuDWt3qybtZ9uqRulqLzDKc
Et6DCAAvetG8RDi715SwdOvsrRAtza3bWUrDVJKyzMPIx2ym5TndlKSgDuxdRn3zPPjSXabplCDZ
+iaxsRfwo/kATcuafungU6pmPQQikh4Fc6Ot1c9IVnCIo8a3+757a4H5ODLx3AhtB7A/PF5yF99N
pEBBySMcHZfnUCTrMu87vKysmP0xWTdtcox0U3SqYpZaISsB8dzGTChKzRUK0a2wOi5cMYs2PXip
VKs93DH6bdG3Nv39ZzYiP/yWJexU640ryuOqqkvQNwO8CYW+hdFoh6EOwUkMD+qsb6xL64en5+/q
LLYwVOi1JCG7YiV2lHZgU7D++cin6qabMozplFeKBP40PJwQQuAHOn2sgi3BtRJvR0MU3JyOo66q
l0Sm5WIZrjSVJbpZPKdoq5aQnAoemjEtXtDJ/0Cy6lYjKFKRkxUryVzIWT8nGJu3gyo9pZ3wJpXq
NrS05qIbVlnhXxvGsOa7jwK7DjvzIhhocjg46HQvCvjvjBpNgBtB48KXhFuQM9ZyEgbXrDCp9B1Z
boXoYtHZo0HB6EyDC417SikMInOHEkFpso+0n8s+DVIBU/nwOuWtE+8qeHMdzQ9Xr0B7B7Wl2lmP
2bsSpDcrRkArmmjzS2Ua7GQS+02EGMB6j9JrfAnPsZLUlHd2eU+T1kzGaF1iFKSKBApsYHOgssYb
RP0C8C0Z2JdlNW0hWYi0ecjhyOJHL9EpNTFlLwDkfAwCEl4l7eMlkvZbIxQfVVovCB7Uo55EvLzp
kkcBKFNsKQH5EeOwAgmzINQY/cwxUOJlWXzkxhouduhKVfyDvEZaymWLlGIyKsdqtJIGIBtsE4o+
xfFgOdYKUPSYPXALKETQVfQV2XgnxuKuQ8M8UZhfBRaWNBkoi4+8G1Fd+EbTa4c9FIu8IArLXjB/
lORTAdDEZ+Y3/B+WmmBfbiQ4HcUAfahq55KuarhR2rM+DR4q3bwmHsKdRjPYyE1xzFCYdHzf0vDo
kvoAC/S85AmMgmfe+wODcEIewh4dGmDPZBABRjOteyDC9d4LmMGlSvJcz1IvpZJFhlx1O9kihMEM
y+OEVcQNe4RwFtZ6XShssQuYfkmkURLjRdSuULVuU2N4GEPkfDnWi0VIa4W+eVmByEb7sQqM0vb9
COigDpUCOTUwyhjS39wIa43ZG0daomxGO5/AmCz6YDrtaAc7WsMYiNpeWQUqVtMsVKmqETofKbif
22CytR5ytcdGCBr/rIPrXmvAtRkOGV7j3nOc4bEw0AjLRCFtO99m+285TcNH1DusMJ7ykYg+WQDl
eC+0XMQS6TiAoTtLGvC35lVGDyjnF5rjuunjSwKdQdyhOBn6EUmiT9MWRbftY0vZj0OyNtp1IVkx
vQFlURcxeKW4FR12ej5yCOkJDSkWwpDAdIKHDTsgimeXe+qljlIo7HEFNYry5hVUuPDzXiiSJ6z7
Cf+ZYqSibYxZf0UZq6nynYmGUI/kt5g+buv7a6o2w8KgArkZFciF9He2li9pS8UINPYFOeck3XhR
cmgLFLMFnz2TRsRErfKsqOXV2PYy2eSIliZi/2BmbIJMmbbJpImOOkKdw33dSOJt4fkty/Wgd8eh
fCn9Ol2HyAv1knHOsvpV8cgpEGetfp0dadmW2ynMXyxAxrjTs5UZWO/Y5h8ncKdRpPwYRWVcGyMs
JYlx0HexSQtgsiV9vKrkDnQYJYK81OJdraUb71CLiXkl99OurzT/QsPa5WB0TeyqSNpdUWjX8KHr
a3WG/IxGxetw6iiT9/q8ZUZcwKJzn2sWrB9JVV1TymRHlMRsV+VkrQkYB7OMmQTvQbrKNVVbDSxT
ilRYTj4algkcnFsEs1eexdNqKHF8W2Y/2X3daXYhCxb76XqnyZmx6nAxOwLDfaGQdI1zdjsj7ch1
kHeAfIFNYHZcNiGa/EYsVkD1rQXC4+zQ1/gA6y3XzVoKgszXqYUtWdQhsVe6dZpqN8z6dODpcWhq
JW4y1MsLU5eg54Hzij36VHkWbkuFLZiI4GtBALzdBvJzxYd0OpEiriCF0k4S0FnJU6wdCrTMXlh0
9sS6kXtyCOLa2+lhfB/VwzZKYwpOKUhYwA5Ea4S3iUnjcIjSVzHI3KHrVvGYXodI1s1AWFsJtYhW
G/KjWUJXsoJlr/Now5jCSW31owtkDSzwQA07U+G76MNHnagXUQVnu0M2WHlZuPK85KrPQdiJPAe2
FJrvkl/sezVQYFInG03JX3Lw4EuTSjXuPJrfBuoHuZF+GJ7cg8yKKYc0bigVBtLwTnaG1gDfWPgf
ZpzdJBNdsmpuqissdbTBureC8NXTiMJRJNR11sBTkYkR+T5tiNKF+Yb4BoBlEXcT4jo9cabGWJAw
ULJXEdDXYCRcE1gAbKqLNCYK8aJWmNpYbIN0qUSK0jqhTjgw970/3vRqiEsoeLF8NLtTnMLUDJyA
wKSVwQKelDTd9lDdNrqEGH809W0f4xqvpeFCzMsdpETUOehTW1rG38fJqb8FuxHRaBimrsxBhISA
zaHOn0LAqMp0ws9GecZq6tZiHI+qNb2MKK0X2OJ3OUlHBzHSrR29qsqRJv2FZUK3Hnn4r9iG3DSF
lD82AkqlWDZpSs8yK5Jvdip8Gd4mmFGEhvK9UIg85eGNVgniNVhanTm5yi8UUQVIRZQIZv8MGWlK
2XiM1cvMp16b5RCDoLfca5GS08lBml0gYFwE2XAU1DZb5qJUrulo1cfCcP7Khg0bTFG+nNGuUsf4
qvdQxJXWaFx4eCOd7y+e8ltsmyGy5jVAfCuyqiunAdEKAxs1joB2Ti31OVjHcLy8tba1SbMe1A+4
fxFizlTZY1EjeSgUy82Q0rLAHLdVDKJEoaGHFs53YyFgJ0ao31Iuw3VVEcWu+hCNxFDdRAXhHNFA
0VSpEaot27wo7BJg0pXWlhimpWFlpaq6U/KEEODeoK+a+tatOQo2ml7zqmyH0jUBZJ/JX5Os3yK/
DQoooqjI8hxkqasnowfNIogWBakuaV44anJdusy9YBc1QvCg0famXujT10vpyRdYZh6rJHjv6wFx
UMh2XUzCktJVxjZJAIzsoKYemZuy8RCDbsEF5OOqajW0qdQOf0ZIT/DFUKpuAyJn1hjl66tA5w+5
Bv+m5iBGYtJt9qwsXpQqe62r/hEo8wwGrGV7qPoS7y6dnFaO7npLQtPXkOOWNrptiXW7msZcum0E
SXdneaLjo2FfqAovV6WQ85sk8m/YtbP5o8izVwIRoBRT3yI0Cn8L2yphDwOMX4CoeND7hVES0iHN
P9j2sMyKKBE3iP7nBBtMPEVcw7wDT5M2QI5GrxGP1JOnzdBpLEbyrF+W7JPnaOaO7gPkwKn1qVEX
LP5SU36F+2sdNWSuFpkIF14wblPCH9alRHazpgwWSmD/OVeDD7nrTHcwoWXVCSI7fya8ZzL55T8D
WZNYjSEud6BeBEHCdidJh0pkLVZBaIKvMvuV1j9zJksFQOpoEEHgtW0I8N+8HDxgPiAP8kOg0cAB
5vo6Egk2uvrMoA9g4OA3kPY//xgyXdqnlng9JkbwxIcDUd4yqyr9nVcXut0nsIB+BqyXeeft8uaF
SJ6DjAJqTehXuKKNY70AW2VJPiJXLSrkCFPtygUPp+Mbsvjagi5ZqqVxoRDTeqALhB5ero90yE27
D7QtcjptJxUTimy9zi6DTkbj06qvRt4bLOzpxYxzQ4+y+psyDtKq6cTB7qCTXU3VD4ipe8ZnSmhB
Nl3Isl84VolYAJwgqLe8DK7STnwI8zCG7QLeKJhFC9W8dKa/B90SUuaFqaN7EwcamLVS3cZTOUMn
i5o6JPRxsCHlk8gUEkfDoZy90NOIFDoWCFGk5LKQA1G+02uY8yOaa3sKYC5qylRvIJpll3UHNLrA
UWxXRiSyye00lPsYBj21p7Xi9zF+gDJ2f05+//FL4nT9r//k7z/yYqxYJzUnf/3XbZ7y73/OP/Nf
3/PrT/zrIvxRgRf8aL79rtV7fnhJ3+vTb/rlN3P0vz+d/dK8/PKXOaWiGa/a92q8fq/bpPn5Kfz3
fP7O/+4X//H+87fcjsX7n3/8yNusmX+bH+bZH39/afP25x8Sq8OZ3Pf5av07R/n28/1bH4Hc5f/4
X7sKf53/X4NlPv2/P/l8F//8Y/ESVC/hr5eNH3h/qZs//9DEfyLRkmFyaHiITXVORe7f//6KIsmK
YhmmbEgqppI//sGLugn+/EPW/8muSNFF/sHdDlrgj3/UefvzS9o/qebiIiRBWNIkMl/++L93/+/c
9L+GLaPh779/zlH/mdL9OWBX5Y2OAYi3um7opq6epEKTUetHXQMeymqyHWLWZtkGzRambqJeT8XW
s+jsA9lss+DZYsZOZdENQu1hYPcGTsSV4EfHarv3PAziXrbSEbZHFPs6Cy1KlSA1QtAO9ofu36s6
lCsFsVStsYKsX/u8XEHBRTBI4o8CpoV2ypCbTgXzLVfqm1SXNiXl1MQvUFxmj7N4dQ6dijX4JSL2
A5ZLo+xtWklyh2zcGGm7CXitYli56OJqqyQjnbTBoTuySNXm3w2z/uvCmaok65poiOJJFKvgK5FY
qBChtOiuk38IaIFEJK6N4h/RoNhdV256KrSoyw6mrh1V0V9J0D0n8UeMtKLw9Z03JMusnTAm5LhX
ZpMyJ5QYdkR4E4l9FIJTRIuk42m3AevxEj2UYe0q39gkqLaC6AJds9CN9mQql1qb/RAxYHy/4ptj
jn8fHP91jj8jxT+tlsU+TtJO4RyL6RKACpc+PrMgPw3lPbmK0snwm9pei5WeIyTSpahf6uadB8vy
+7OQzh2Eh+nzor+UpaqVKYSSTEnUCFWZtbGkfbcAguWgfVgEDpFUZyKOZfF0sTifmmpp6KZ4tixN
nHPjP108ORUbvRT80uZFtgUIqOyMkOzdhJvekSii82424j0YjIBuNGJPBGV5njsjTSMa0HdlW934
o3xP2A4N7xhAs84S8CmAhRYZlDX1aYvQZUn5bD077RRz2HBExxMS7LkvVkcprBjVjykWfmRGs4E+
sRf9jDCBx8j3VpqsL/vYdKMsRsx73xtwIpEkkQQMi5MgNhg0vTk6FIIcnQAovU52OnLTkHLCGKDt
bmhzBLqtyuEaf69Tp93FYBQ7gGdQDdV8rryU7jRTP3JsD2m+j0YSuQR0G2PvVL10UOm7L4wUzfv4
2tTUuSAGmBkNQWI+UE+7VQvXr0PZJLEzYvlX5M94iZaZoVwpovQKz9wmvP1lTLa94q8AGgPTBncv
z7BPjy5Ut+oaYZ1lxSrrzG3HbzaN66FnOTzA21KNRTVWl8PEDVEo3UP90rHwKrQbdGQMQRPsjKjF
Zqs4MRKMnNZuLCT7qDI3lpK5TU471Mo2pBTfsMQhhWzNntMJit7NsMtVnr/0hqdAujPYK6AhdTMT
p1kPGqo1ExdM2yqaECBVsiNBWSD9ilKwvtN0aUcx/bZPEHfiJfKUFT17HC3DBVwNvaq2HWjXLu3l
pTIU6EcVjd5WjksxNd0peAhq05k8ihbvmW7AYJtP+alowvfAo+kQ5rde07NRtxBfjinIiZjbkRvR
M7F3DimBVHapCnrUmNKbWnrgZ2vprSUSSBie2uG1U8eXstB3zD07xFTPWklrUi0jN6QD56nShiDC
HQzFpyLp6BvIkRP3ENLzOYTckG8IOdtDdCEVQYzgPQPQy6Ynes8fit5cJBSCsBmph+8f/N+fQAMw
iaRqpH7rhmbO88KnJzDyUopMMmhHMNSkhAVo+ajjww9Rzr0NeLufTJTzkeiUKxZdcUtTfj0SOu8p
BNzIWhV7IZeyHW9RwdQVik1QGd+f1e+T8q/Hmr/+6ayQfNALt5rSDpCYVfVHUJ4Jlf/6sv2/kzm5
bJgmtToZOADPKFMSJegnBfdrEz5+fyLzBPjr24UTQQgm4pKQJVGbL+qnE6Fy27QUikqbdIQFkFPi
PBZEKDEF3EyTb2d0xr8/oDzfht+PSPXHoKNpqfLJERtSKcugGeYBsRAP0d6/Rna0oMb3UKPlWtBX
WloXwsp/xBHi+JdEM7vR6v/nM+CcEC1DVXTJOHnjwcipfF57pQ22hZRoDTXiZB2lIHJyy1wMqOXD
wngYaCaGcPmC/r3zHmQmphSSANTqtYSaQ5RB7FEtm9MQJASravcmRek2Rx/3/af9cqx9+rAnb06C
USG/QERATuIvBYU1VXLmCNKXj86nQ5w8OlQvCwk+EPnE6WHy8f3l5RaXv9MjaPUtcaX16i1SfhZU
SFQyXAMiuFya+XbZQI7Cz02MspF0Z5Z3Xz4DrIw1hWqXpSsnnyoqmylibsWgLozbeLyTiCQ2lCer
v/r+Av++NOEZ+HSck4c5ba2xI0eaZ828CXnT6cNNUV5/f4yvL7GlKCIFfagzp0tVXY7GKVa5i+qK
Zjvqcewty+JBvy0fGye+bFbtmlCC9KlYGfaZQ3/1xCkSy2ORrQoI2ZMnrk+Zgn2FuYR6sING1A6O
1Xpee3kLdee70ub74301Xj8f7mTNhQQyF/SSw3VmsyvTYT2k6++PIM1D/mQOkXlwLQaFgZ9Y+m1k
VDIwSFySDEmba6msBYe2ji3d6zswXWceD1k8c7iTARIOgpAZelDb8ipZIlg9So8UwiQbBLEDWuK+
IcPwJVxVzuTQm7XP3sDfJmmToq/J21OVJMm0jJMbyGpBBIrJAA0YmdaPksVBK2CEyCT08lQhATKJ
6AiAB1CieTMpaOdDtcnGfmvIAJHU3KmpMKa1+PD9ffj9Tv+6uj7ZfnUYdq04DLAF6Afc5rYqKO73
R/j90WTVzlpSlzVRU6TT1YOiwf0gaJaJCZdtm754aNcNpBjfH+Wr8/h8lHki+vQSjAG4R7XGUXKO
IgvPkV/Z3x/h5y7t1xH764mc3EKzDsO6kTkEtIGltA+34ap3cUHvjDNP3xfvV46kiio2BFk3ZfPk
pnhJ5g8UDtkTL0bgi0tS3G7oKq6rp+JIzs418RNv+W2/wVl30b13z2Tknp9yfp+6f/kQ1vxEfbqi
CrXbylQZsbQTVo3bOmx+SCuBk3YNO94VbUw38N7OrMq+3GR+Onfr5L2eT7E1pj3nHlDQT6TsSCL7
IgNQbV1X5UuEETD1kKqlysrwbkv9SoXHlhgbaZR2Z+73l0NKZSWqQ1PU0WD9egG6OGE5znaSGarn
5FMnX8ZL8K0LaYn66uL8rCt9eUSqIIbJGpiC1umcCAhuAmZOEalHYlv37C2CchHSPERNss1VmS6q
QQqKMHskF1EIb3XcjCnw9sG8O3P2Xz62nz7L/Fk/3f4IKkob69z+dquv3PpQLm/9xXz+6QZp8wV7
3DNP8Nmznz/RpyMKU2cl2cgRrbW5gn+xpPqzwE7G9daWyZbg1nNH/HKIU5XlZS7h9lZOztGsRg29
VERpwUFH7ERuzxtBWqsbwnLczIGe7fBgnXm6v55HjPk1LlnUHcWTEd6k1VSkYUy+wAZ5i+pMa8K3
N9pL4Jx768i/v2R5hj8dav76p0taoCstm5FDwRtYqkvlh7fiGXaRQriBTQvfBcJJA2r5JKxo3WxT
GHvn3vNfjulPH+FkTNNIjYh/4hp3j7pDluehXQmH7KFZ6It2D7dsdXYGOXfSJ3fV0LOhnCROul+i
vrPJITlC7VgaK7LjjsHFmefkyzH06fxORq2PcToP5/OrneR2YIqEtPZwaS1bV3ZzG72if/w4d19/
Lo5+exV9OujJ2w43XBBa8xCifX6Nn+o4rPWNuBmWwkrdZRd5c2b5dPaAJ3MhaUxexZt8fiN1dn5A
3L8uHqALrKxts8xW6euZqzqPiu9O8GQBCuEOGizBxzwj2Wa+h4Rt2dVOtfONui9W+bm5/uu7aMo6
XlJLVH627D89KINaT4qCCOPnu31gk76X7HqJtieym0W6LzfNKj6SL3xuG/vVccH/oCESVY1V4cl1
zbQYi5I1cV3h/9KtRdsZEdDxIFPu+/6S8kt/u6aGbNKcoBMly/OW+dfJQCLznGLcgKpAD2AFJa28
JNAehgjKpPc4bmhnHyq/RH3RUsdrp30ra6AWB4estU1sUdRSgl0BLPmQl27c4yjxANZG+QKOMylI
KWrkIngmAYHQNoU6VCuMC2MoH1PKpj05XFqERBdB3ZA+Jpg1iQtfduYbLxnCz2RKoMGzlOXAbEtn
hlA6I8ZUR8SqnqtE8VF/I140Cy6DMHM9tbzQzfolMSNEh7tgSnLHzO6ZCwGiXKfpJbXwyyzEEFO9
Ip7GjvUORHg75rxMDRKLEuyHBlVDXu8OmV1PkjAeZUG50oPrgDhFsctWDaVjCHq3olLfR8JdV1yh
T8Vu9DbIPXlfBBo29SYSqmdIeEfNf1HMetVIk+vHAawh1ELWcGW1j9FApDJQtl4n/7c9TtJlMfK8
xpZtxDhaO3XVos1uat1F+EigUIYLioAx/SAjIWpNqB0y+Ria5aB2sEXlw6ogdA2gZQmHq2TEC9Jq
aklrL14NUGRJ9wSC8NLPJrfIJLcmR4Er6kYl8hhEbVKFOJ+MGpZYgSPI2rpmJYUuy07znkr2nSph
46B+lNe3MWrrKczu205xCAhH1OcM5U2GRqSCamB4b400Q08Won+0sO5C18hTvGeFFMM/x78oBVAE
yNUU3zzMWAWC1kn5UbZEYymQ13XJHmcbylgzIDI4nTjHIl5QJG7KjXXAoygXwiGHXNL7pMxIiKMj
sALJgJ4fqSTScR9NRJ3HhwmQmTYk+2ZA2oXjJx6JFol/WMHdFInHynrOtHLvW8EPKZ9QTajHGTU4
CvIaoP0OtbATJbu2A3uMpQV7CKI2lh9+sMpDcTMKVwaDZwhvOjpyIoI9laBi0uYxmM8Z7eLOILio
IlQYnl2UXENvCzEteG+iFa0AAN+ZYrCWTbTxxAhhByA8Sr4xJyyNprwrsnqVVbdycJSQePRaiKCk
wG8qYJctdhkiTIvYiT4AdEmiYDdx65QaOV9qFhujyXdRhSoZT/2oPaddvaq4X2JrbWQcCBJG/25a
NeAWKtSvcULQHyRLaayXFTmnfTTtRVqNcZ3sY4w32Iz7UbkpK3UHSfihqGIe6DzZeYWauj1ogYti
WokM9rB/9zVl542PyZxcqmivSNMPnk9SdFXfqv5dPz1EPoPBIKUKhQvpyXP++BA8N/Kdot/CSCH1
rbHFzHiYlLmCkhKpJCbuiHzJU9Q7gx9GV7owmt4ep2xPuumtnKnPfZk/DIyXUH2IIA9GObRGHdNN
PCy8VODN63lPMNFBqtpR2rhd96RE/noYBMhrNH3QTuPfbrg+8VvZ5Dc+WOZ4DBlA3U3QZFsdb7Xk
73Pxhzgg+kEeXGJT6NG+om3Dwp++hpr+pgS1mxW7PETxE17UmbDpiYv0CUTFvRBA5iw2HQNTbi5N
Rb+w2vbgT5ITIcUlCexS1d69gKDAKHC9dF7bQ46K87sxDW9D76qTP/TsYux37Xitp8GlQU7q7Eg0
G9kpldHtEHsUvo+5dyfo732puwKWTAtnmtBjvhYE/wavraPQquhJ4ZlYdUQyqfP0tTRCANUev5ZJ
KI+B1dky/E2VGOCrdzk5WZ3vY3p/NoAbBuKxTfTdpKbbKcKDl5uLWCzekoac3PgQ6CKzObuuEO9m
9Fyp9GkxCaryuANnYxvjftKjpep5N1OXuAVbx0VblMRf4PpHb6rO+EPsPk10YQUP9GNsHz5bWG7k
4kZJVmX4jIsW+km1NMz9XIoFGdDnz5MZ7vX4WpRurHSOeJ9hX9jVsyuFQeAZH02dr8Zo2ApAV4vo
fSK+oIDM31bPJrLKnuwsCZ7rsm/8Q0U4skhQNZbdmzhQbosgl6B6PUshYUDaO8Ib2ud3aVjv+5TM
2zjBUxMtoKbacfiaCvJ2NF8QBm19M91h/yWUIHZMPBNW+JxzfzSCDXP8nxb9UWAyj8SsHQyfWASP
6K6iIya35lEwZrn1k2xg7ppLlM2NyXPc+HeJdJ0TL5RFveRUOqhY+HmmD5Wq+wHPNl35OQTGSGzI
qJFSH70osfQakBxSvwGH1IhRk8a4h2RPkvUUvXu9WTgECKDmzhxOZasgFFyUElb1tE4fIuHZLwhG
EKMznaIvdu+GbM17DoyJ9G9OGziKUE4wyZOK1bC3qtJ9zKYZfpI9OTHieBfALJqFle58v7aRfquu
ccDPhz1Z8vvkyvmqF8+HHZ2e+/8x2PF62IUrs1n+tYXMbWGjYQk5Xyj5fa3668FPdgAKKxJNRItl
F1Qy9S1KCzt+btY/6wTXhAyuvj/Z+df9ujT+9XAna3++Ff9jw+FIoXcCLV63FXJyITqzTZW/rNB+
vqgn68WgppkKzLMC6oNceu4gY2TMaJPKaDan+yE7AkgLpXXevJcViVhkrqmYBNAG6jjQll79EjAJ
sfYg0GYRUbNIPrQRkzaodaKfmmrjSQ+afp+19133UUHO7Un9A04bVeu4ubfwvTXCjqBjxyy2knHs
cRcVzVVSXLXjxRgBLCx9Z5p4ayY5kISQ1MsOADoSvGU9Yhg1MFRAdj9EozMBSOhB2cVd4UBJIDHy
IeN9bb6ycghZ6EVZ9aqI9X01V3u8Uo0Xqv4a5uNKz25EZPeoAwhQjdR9N2AjnjKs6cF9rK5JZkKH
avs8kQK0fuM1ylDsoRlvmPhzeKXp3QDSQxwurfRA2sBSSqM1OUtmTz0ldkBFLfrYAWUzwunB7wvZ
ZxmrKhF9Pl4m7ymOo3RRFv4yELLXon4NFe8Zwz/EtidzkF0PsGq7SYeHuF/pk8UKm6yjULnXjfvI
JNHiuqJkOL1lZMGn47OZT1A0ZYXX5bCG0iup5T7LW9EOw01oTTmkIJD0+SRXtp70DYA9v1rkBd8w
kjLW3RLZsWRax2oLTKB3qwACpkZkhZc6FCttswNSZC4HaDMLfHUX5LPYouUBLNpNinetIPtP0tcq
TeyB1VNZ3nkJtveK1VF7b2gUOUFdKSuRLv+iFZttA8lJkXdDPzuUy71gvljcOPYFrDVaEBN7sdqg
d1lW4WQrXrEcUjr8zbpWwBHAXscwtEiJGM+Ndml5INVY/rX+o58PB9kaLkGJ2zJI4UlOAPvquKJQ
eVT7CGSxuFasMV5OUk3yYFHsTYEQPqN59Yotrk6pprn0/fMsf7UvIyZCJMyIxoD18+uf957hUEpl
mVU2/KksXyhufd2TVrKGdeY2i7CCruGSv2HLbkqSlU1IBSNvebYYdu5jyL9uDwXw9oSk87ojSm5T
X/kO3jJXddub0D5b6psL2L/NYQYGRurbiv5bgRs/W1YPHnbsbD/SzsqvAl/ZBra1lNGeuInTAaZK
nyL0RMK63tXQGM/Vpb58YxjAx0WZjBfdPCnCIcauFKmsGevmeNuJNyLOzoQtWSZvigJ4b9ucKTZ+
OW1T1KUPIkmKKJ+8JXximUN6tJXdWyy5wrxfh6V1l7f98fvh9MVxFEkxLEWjjEF2xEm9LVJraxiq
FsNReTsBsmj9leGPZ8bsV+8GihamrLKh0FTjtDZuZlLLtqlnzF6IFBYpKh4Fp3eF1fDfqAx/ca+4
bJJF3BLyL/7r15HZIYrPMG5XdhcFR1CuZDMQc1Cw02lpwADZ1eRz65gv3um/HPLkYcBmBu5/VOcF
heRmNqS+fIvRaaHbxkpbVqtyuk7ll+/v3BdFNuOXg57cuqrzCl0AaW/LZQUZ3l8ngnfhV9gP0nfJ
69ZCuFUs2QGQsVW8yCkKqibd/f/wQ5wspbyeZSWkC8bpUnLVynQxjq6hE7hAc2j6xHZoa/aZY/5e
BePEKb6ht7AwxZxWwWqha1MVgaRdBaROG881kZamuQvMu9FC5p9+VO1DHRR7GSOnikcR69gSLdly
3rzoanju43wxE/JxeHTMWcxraCfjTRP7Jg2wLdnpPbOTQ3DeOt+YLlzY8zPhPJBOZkKOZanMQSoy
ZP2k1RcPQysN0fzOvYgP6drfggNa+ZfYjLnQZ+f4+eZ9czTjpKenypLJOlms7NKp9tXPltb/oe7M
liNHjm37Q4IM8/CaQCInzmNVvcCqyCrM84yvvwvUuRIJpojbfZ6uzGQmU7cxEoFAhIf79rUh4lLV
2cAqQZzME6I1/PrtfhrzrfLNxmdKiinqS9VEHk1xN8bkVWTaDyTvVyfJay9sjkQXjyVDFNcs3VCQ
i+qLvdWS6kALTJpy8Hu+aC64+x8yN7mH/U+VYdDc0Um2/nV9qtyvH+2sqsCSTDqZ6GhS2XA/7kxF
7U9Kr3hz2lg+VofqOt0VB1XfKKd8B2xgNz3RTl1QKvNegEyc1uoAZ4/Rd8PPU/8ucsg9QY87lUbr
we0u6h05nl19kPerFaszZ8q8zxOfqOhz2YI/jmNUwlRlAsd1vc0O8haKrjxtA+fFvKZBf1NdRjvT
j7ZrF51zhwy3OjLyc48cqonFa51kUI+1QGDU579r5b7S/9Sx7ijpDb8VVjW4lD+Nfl+Gd2N5//WL
/bRm3+6T/xl5ccfCWhNiapvzndQkfL/r5u3Xf//Ti5u/CdoZUDliTcGaXUxokegaXjWzZI923VI5
VKNKhgXMlig5tHkBQg9oEddXYgNpbdzFc6X4pEOoK8hQSLeidxFML7o4W4KoToqDPBlD0C4w9qSf
5FsfAR5t8vol0IWfRkP3VpJdQVl0J0HYQxvbfz0jn6uiiylZ3DaxyMhwVEVkqg71Vap8SysLzyQa
E5POrqR0awAy7HP14KmHlZE/bfeLkefw491XlAJ5FDSVSVEGUkzDY5jVEKbIVAw3+YBXKUCZFvwL
5NMYa4z/5eDzG3s3+Egji9AlrIQIEECfdAfoVZfTRNJMbbYBVIZUepKN736SbAXNXBn989Xj46Nr
i/OgLDLFg0VXwqzOTmlLfSu4UnEEp5NvE+LYOUF20eTO0dSBzD2mwTJqFxG+GfTI2P/dNZ2jqKKd
KuWJJe3SyL+iof0vK5Y7AgvxrZT9cX7iPhjrIEEUUGjmXRskLtZ8blWYW4O2TQMzKi9MgIX0s/+j
7RX3ElC2nPAgxAmsEGhgHDNX5p5oFM1Njjr669f3KTJ9mz9D1GX2fvXTxihKbaOFGmIVXdPcYZTs
wnxIpnvBG+7kZp/kK7PxX97Xf8ZbhKVpa0w5b4zuU7y7ZYwJSoC4STk4VUMHMGRNCNhbNT5Gmgpz
KgAIhAwWQlFAE6r3bBmvJcQtafoW1DUgl2Qblit6z7ed68NRTLuVrGgmZr+oZoxlb7NhKLkwTdwi
O+0Vnx9HJzdOesaJpAGibTwXolQiWBlBN/S8WLAbj7AgNR9r2mZNdICRvK/NmVznOwi0aaMnd12/
QuCiDrQvxs6FBEQCh9LT5Nl9H12J+SFocDNpBzuBDU1rtVN6NO43yS7Cj6dIUjto1G0d3I/NnQYx
ompwkfQ0J4DFIAjGzddL4vOpNc+ApaJ4o2uF82txWKZ+JftqiIZ9LpWPP+sNk3CAFGSH3+W9trZ5
zV/op/l+N9piRWihqQcB2C9n+DZuMdA4Rs90IxBr1H+5RP72XLxAQlV0K/Jip0pKvL0MSB5EqoMj
bIzn/ke5i3fTsXbrC87jHaA/skrfV6bzU+zxcVhlsUWpaY95WI7otvnm34lbeiLSWzof0K2oL9VP
/HiOwiF+/nrQ+VGWk8r7w2eQBAUp0MWJMDRggMNiVu7v/L2yh4hKIkTerwU45x5NEU0q/28is2X0
CGNXriS8dWC5voT+65A+Z8pfvsgyfYrEVZ0oCmDfUmxUVXoDUoExsgufdrkbeFKo2OoX5UjX1o/g
uBaSnjvHPwy4WJBjGKqWPysaogP6VZfSxaE8kJ51VqPST0Ha/Gg086iWiJL4U1uK4OltUxlS6YxH
oABzVBrZtFSRJ6PsbRuHYrd2Xp47jRgSvZhqWab0qT8lxcSpbwqZkuNRPEqu4kSOdRdurVO5a07a
VjnSW71X9/G9fy2s7P1nF8u7oRexfmvAqQPZSegWNheGPm2VQrmg23779dJfG2b+5+/iEbMpPS+X
mNRqeI70nQCIBWsr5+tBPt335zfHzVoHHGIoTOTHQabUM8DtkAtTqMBO97UuQ2VCR0LS9uuBzq9G
Cq4KGT7kx8tAu0aRkug5V4jx6O2U/bBv3d4B/ntc+5Y/V77mZ7JEElSGLs8L8+MzkdWwssAg79a5
nYOXFlux94pViJNdZdvUKbgkrZa95m/p0z71bsxFOK/401T685hAuqBpbtrdcOLDA9e1S7bj3qtX
pvNMuDO3WXONNyAfissjQCwsH7AT98CwAJdc2JPX2gWAVi3EWhKbP8rnK+/v7E78nxGXuz8IbSUJ
oppE8VD9mpJqn7XlI6y3vZRQldbMZ3C6hxDKG5wp6tl3WWNuMA6mjEFk0QCZq4Vy19f3pfjQhSux
zrlojKAPRRWdUEg537ID776VJIlN/C5YxonVbYdQdi0uULNB6WbsVJhG6B+KxB59+p9qw+2NCTcZ
3zWEeJdaP3wqMblWYhVa25mV2wK69UibPQ6EFYnip+wIK1OVDDotqMdykVY+rkxfJkqVfVKKyURO
orxWimo7OzHDkbA7EGMrr0x6y+gsliXd9qqMvpU896eChi8WBhtViORTe6xL+Xuqo51O2jur0p5A
79B9GlGmSXTkIEVBFk8RrgWaHMxARFmFrL7Rn/CI4yqWk+m7EVXvIAfCZaKEx0Eb7ifpRdPz23qI
YHYZe42nCZCw+t4p7RuofPSeosmJaizWRu+uj363vfEzTAX65TGfT6H1evtMf4CTie99zY1Hozf4
D3qtRwx2bR17migXbuUAb9QSECk2hmN4xbXYldXmTgz+mFX/QFPLoVEvKXUfkog6p/WjlZJXHQVF
CaywTn9IYrmB8HFX5/4hV0Q7GqvDqGGVqLY8wJPUSxuVHghTUr+ZXvwQdoCo5mY0DZManyK/gvLZ
RNDVVDfjpL5qkIhRFG1QM9mDHl0Mg3jQjfFG90NHkkSn84RLWawxx6HUFw92BUZF7d2AY5gXtamQ
iFlUJ4dfqRlu6+i5wo8aIVhHLYmm142anDoUSBb6uBx6dNpdpAiGqapNxo9MfqLQin9CsjOL0ZUE
6UIgMhr8Q6ZYh9ijStQ125xSYyg96OrD2FtbLdagEpuIBvPtAJ3XSsqtRdu9xHU6Tl7KGJfersMK
RMegoN2oVHua9rfXFtCYVP6Wdan27RYwjq20goNf8r0RUPTDoz3UVKRBVBxlsGqBcUy1EuQvdwRM
2fZ4MWxilHGKAd846x8KaX4zWvZdhO/rU1AscSby9JuSHSzjEiXpwvVoad9ADm3MmsO0OXTKcGnS
Wq1YxaFM5Q3A6osOQCKgm62ANQBkl0J9GkYap/fFcDWOLS07woMnZM+KiQ2qoGwkEWWbd5+zE/kx
DZlRZxc97m39lZRc+LNzMC3lYnBjwhTu1XIPnSLYSGWJYW26aeI/snDlGSGXpS36IkXqXUW6i4zh
MsExkmo76N6bqEB8M1PyBcrJ6klX6kvJ+D5bqQ3VU4kLg6UMribdTOXcOSBcpwWMM2zVhKLe1814
SArvIWWBYwBwVKdbLKaA5MpXUrPtAUL0hnjXV8LOqKNbM0uvqTVA2Y9viune8h95ZKQ7fKnTo1CF
e134U4e3IuZNmzocaY+nym5RK/HdLnmO5dfB+OHjAiapF2mr0jTtneh4sYtOuJm0/hRH+z55rYqb
rIO0xFcEwaAMsS0bzOghqrH1nhSkRUcJ5HlKI+OYs3M5xsQ1L0wffbzb56VtTM22rtAyidrzVOEZ
lLRuOg0nrZfwmrMUbGwwDu/EU2s1d152k6japlWQplnTleidfFn4Myryk6QdYLk5rR644hAd88nf
KeKjpvDJ4ZiYQSCEq5N7TxKU7kmeTjX3yFy7lJR7IcMvp/UOhWbctXFyMkvpeshbnJTDTW0+VZF0
Fdc3fvlSR3/S+FlS0Lb51r7E51QRr4zW33TeVRiFF0P7WE235B73qakeJ73ciQFN7cUrElhXTquj
LHwfusKpFPxW4usgvDNZbYX1bPm3Y9LfhoHilm0JnZun+dVP36B9VuZtVN1KynWnY1HqXbXB72h2
eVQeQRmEyOri9EEE8O4Z2Mg/ZUHgRjM33Wh/In1gTqHJ0+luTa9pDKOku0NPF2w8qAJDMEC5xSWy
H9zKFF8LGEvAiTedLh8LA74rokH4bNuUry/gULSgjWps/JMxYY4q8DduSH26cYe7leR/UyucUaYH
XfkeNvl2kgIXCKNrRbhPBdeDaLItAS0ZsePTHn0RcEBwoaaKWwA6yAb5JdM6fJWI//FkssbIASKz
U9IWR+wnIVI3qV9/8wSjxE3wl1Y/47LkTpZ2AXx/Z058SRUyjdGRwmRHkq+y9VbnMp1ZBeLZGqEF
gk2jvCoNXN9xR/P6Uxr0TscHixv8LjOTfRA1l5X4LHtkoUYkcOF9L/zU1ekF2u92oHsIq8x5v8ON
61YoL8TyNjJ+6OovsRvcDNibEbcgV09RNG3V4agmrwMpjlzcIg3YxJkBBtItkbpMNSxS4U+s3nZQ
X5Fa4BDhGujApETlX0fbiwYQV9FtWKCNyORNoesz4nArYTGbXGrgMLHZHAYMcUacC9U5zYdpi9We
GvO+0zijumMTAaSQ9vg/eiCWBZOjCb+9/ncsPxh5jIXAT0M96GP61KY1iHC4FGG0j/KnkN0dK85N
bFATsIbLobmaJsU1cBMaBT4Zw3S7ASWOBOWvg7o5QH4FHowNFYocQXcb6Rpq6X5Ao8c+hgDGjbEM
9SwNWYT3IGEnU2J/BkvHrJ+wfN80frVvFQPPhxul+5nUMUs/tJMJHu8obEx2nQS9Mk4ebis8+cKr
HOlYv//Sm18Vp/oG6RT+kDhOwXLfynKwl8yjonuXatntxdJ382EvY+HUijdd/NLVWPgWD0X3W/dq
NpxTpOLHuAu858TDEBUj5unXqGE35r9q6bOQP/seQhRIIEFMZTzD5TWejhV9GbX4JOvPpq9g8ojQ
tK6dEpV9M/dicyQYdzVycEktHiu1/T6Y/I1kGtnw6pwDvL5RDWujo060hghaYXwIqwJfNu++6lBU
dS/0b1+DkL8GFo6XcSMZG9XQkx3H7w9FzHALyrofkk/NRoBzG+BuIrDL+P59OnaPueaTw/UwCmxv
hloUaY739lqPsZ+IBLsKDn39E7PbW8zjnplFpIuQtoEQSSPeW2hNBdmVEX5jMkSrMvao4lFMrsw2
e6hHTHKiC2+ATKlWYGSrEtbxrkRnXJfJt1J5Ze6jBuDRlA+YLz82ODFiO/BDM36qE2uhP+JBznYB
FX+kEFSBpw/dDDPXNpcPcZbiKT7DkZCUlhEiSR1ovCf/9s2X0KJ3g3fQo300hOs8v/Oge3aF6Vrj
nTKk1yMmba3xxwtYv3q+txAQAxuBq75VqouuvjdM6Vgl22GA3pu5mEBaeQp+EIyqBJCtvKiLetfn
3i7oEkeufVtXUhpow7sW9HUUawdj3OHUeu8N9bfE6O7SYo/15J1ojBWrjz2pRfETYBlhIgaBrS97
8rMqyxtN3bca1eYm+CMll4HXuOagfTe6lDgSDHGceQi3961uHfG/cjzgh+XPUSC2wE+e/3MKCMWk
i76/CaxuH3Q3UogdRBj/GGLOhOyyCWI3iEU3ERACN/CVT5KEYk/2vk9iY4cG9M6YZptUO+B7cusj
5fb7ADavSiDc3QpC7w75jYYGfdAxltdBQKTfNcDwHpUayodbKUjRzxwqbbAVIImqL2/0ePYbxyVz
NmoRbwO8JmP9R8QpZtQ/UOoDZ3+QaiRHY3xFFBu/yGZ/k8vjoU9h+PvtVlNpKBmaEx6kuN8Sy5cP
kKMxPQsBOJSPHd+HkcQ7awq3bY21dBTsNFDiefC99O5S/+Rh76GIg82GtMvKYxI/T4NwanM4CeVD
DhTQgHiDGQq9GO2hLA95kwW0YVyr6ATwBcGFswE6bErYsyuS04szc+/aMugQTGkXF+4zrCJi8QL1
DaZEz9Ax0ORiAIHFY4iXLV80voTxqwz4sWPT7kBy+KG56fAdx5LuMtJYMEaNlQ0QIyXHLVJD+osL
RZGKj2LVnwzpWNDi1T7kOu7BI54xOA74rSMlh4kGHIwXKQZgVodr2XBn+X+g09oexrdejsWUEIs3
Y/woI8Zsske8J0+hKtiBlbu92W6s4FLBGgFIox1TANKT2xz5Wzm734CZbk5pftP433A3CPM5yAFz
zDcMvRTEzU08PuFEP5NEN73MTqGT5sbVU7zsFNK0A1q26MIq620zDqjLf+TCqWtv4R6O/Ko+uaY/
xenNHxZi0QIjyBTCfh+0CA9fI5DypvmoTKlLkwBBFDJm04yI6oQLIxw3fXWnYWKrqsJ1nGa/e+uh
DtWTV526jC3T613RqnZV1u+lEjcIQsQw+CXmD/OVKqXi6tE0l0l2F4uHYnyMor2fQi1SMScdqDH0
e62m66lH4U5d0MHP50lQdpZ+hUuKK8826U+s8qZ9pbdya2jRrjRum4QazBjvS8Xcq1H2iFvUndJN
r6G61+l3L3J8AAWskNvYOIrwiwIzwkX2ykpPxaxrR7tZVdDpAVpJoY7mzz/FzIRnJBMXlv5YV6qb
jZ6tgykodAxry80w5Aep1S+mILXl9moobtOEVEyait78jW1qrsx5diPS3hOYw/PUY+kZJNsMieww
GnbYZkclxdKFEHronJiIz0+e/eyuJpJPcmPbhtJV2zzivc5XGf4OZ7mmIGXgKGG6FzU9JDgzlvTa
CPnoWKgv8e/GHmaaf9wWg7IrL+SrGSo9gm2uQj6fq0B+P4OW4xQnlAof5LDRniuJW2cp5UclpL9n
HDn9SyHEg94jYmGCmyB/SobqRPrkNATJWrZiTn4scxWUNCxIFDpZraX+pjZUcao9ir9dTWuG2F2a
Cj0WaCjMOx/6/0QvkNGH3OJeE218KIcnvJvWfsOZJJf47jcsVTmNISaTAMsTOozADGCKoA+XUjht
cn3cFG1xA4CJzwExO2doBOaPcMrxab5TsQSMqATGkuaklPyw03a6PjmsZHTO1Jg+/L5FRUs1UnNQ
BH4f+C27TzERwsjLRzEsYI1rBH9a9bJu/e2ANu3rkc9l2D6MvCgmpInVSpjDU4gZlYM4GHaV/GyB
54WIwJqBgl9DA1us2KJBj5MQX2r1oVe+xwOwTrwcpO5YSuDDk3RHAZ8mNXrw6nglC3gu8cuf1zgj
TdlC0LFIZvc+faOqT11Mu9ecdkvSj2adQ7/jCoJ85Ci6shPfrzY5nxMtGKSZ8GCi0UJdykmrIFIN
uRGpRNBoQXoNBsIGip2dkfeFkfD1ezj/jO9GWySaw9gcVa7oMwqhI9m0CezSzm21QF4lEXFv5I24
8XHRWRv37Nf5btyFKIS6Fu3jIuPOMkzk6BHVq7nNGaL7XrwY92vVxjMlJfH9rC4KfxRToS8YzGon
oHLPcMcsg7WvfW2MxXqRR9jl1HKgKF4EN1xD7OmUv8zzKG+O1Y47xW7l5Z2bRIR3KIpUareUpD/m
f6OKhFlmMiBVkG3zSoRic635jl7/or0XDsrD1+OdSTeL2Ajoygwkg3m5eGeTTNZLHfjecgjcBFhJ
hr8YV0Ki9K0ffP96sHOT+X6wxQuLWloefInBCq11B9nbSpX++PUQ5wr6ImIGnc8MApO5VL+1vhd7
bYoEZVbEck7OZc1uPxyxDQQu5q5WUM992u/HW2x67Sj15VD8z3g0CzvGnXYL0XkHf3ulqD+/+uXp
B2lGRb0izTXUeem8q2DwKxSlCqu50N0cwiOZ2x39Z+tLcP7JX40zv8Z34+TlMCVpxDiEBBWMBCKB
3xDoN93Papft1mSuZxaFIkuazNlNCA6T9+NoOGqIuMrThJbhWK4J98Oq/n1thMWyq6K8keWa1ijS
2PsOryQRf5+vl93aEIuvVi/Vchx9HkKhQ1oV72PIUH9jBFmWVF1UOSyWFUtBDFQ50yPk5u0Pwbgq
kR1+PcAbdXbx2mH8v7HSKP996kWQSwkfSZ1nEI+k+zGDucRQjHoB50XorApUzs4YRGfUFLoOD3rx
UpSxDVNzfik4gbi6HW4Ddd/98i6a7ejMLmXcrFzr9etHPFfJfl9bm3/Tu4UtqoIpyDW1tTwMdmVx
N2jhXvQVW1Gevx7oMx1nUcVb1Je9ILGovTCSaeANieBH7bm069hElNGlOGC9onMpbaVHb4oeYDZz
35Z2UfYqRsXu658yj7R8q++feREMSHmEpbwyPzOgZSt7GanPhWuF37ODzMYitHxQYVwqE4sxHL3e
R4E7izv8fQolR9ga285Ofip2Zfd7/WpV3XFuAVG1/PeYizg3kVsNSDxj9kewW9vMiY9cuh2MdhzF
Lm6zXbn/GzP5bsDFTt8pKSbZAQNmwnUUoYfLnr01KfPaRC62eBG+bg9TleovchH90iwvI3NFmnL2
O38/cYuvYBLa0MD7GHdN+iN9crz4tgDW/k4vkhPi8jCqJQmCpyHXtobYuf+7SVx8GHKQlvi2Mrgm
/enEllRiuJXENaHu2jQuFr1iYW6eqoySZipWPwn/DQ6qsRLOnN1OAC9Cg4FbD8/y43ZiallVVsAe
HCwoNxn18J4+10zF+txaeyDp3FiaOGNnwHPOoK+PY3lKJmRhyuZs3VeuepxD+vLSO3Dzd4kC7Gjf
7Pr9WjB6bhrfD7rYo5NCRUMyocdpkm4zkarQaZCI8A78ek18bqVit+SZCGv4H3Nr0ceHo9UuVztr
PqDtVNiaR6rFcxPlYMv1tj6krhDt1hRAZx+N0wfZoIrUdgkTaySsqvoJ7GA9Vm4a/vZFyYmDFXXp
544Tngcdh2iYBpq+T/Aw6BRVMngE8+KPemvuwIhvU/pE8fCKHPxGNy0Fgg1uZrGjn8gTbr+e13Nr
5v3oi/UpxghfC0rtzrd6uozy29A4mObd12OgJDpzwOjo+SSiEgnZyiL0kbQUhUEBySVuf1rQS8ws
didPRyTivwb4X2IOhJHneMBqciPJoU1SeCfiuxmU0R5Rgjvho5KEeKlbHlV7NMDi7BDWBzd+E+x6
E+NqU7tsdenoYToYt0c8xzak0k6gag5Sll3EYRrhyE3N3roP6FLdSIrabDwD03Ua4smc0qQW3WTx
oYtv6eG0hgcdOAf1FO0QlnTwytP0Qxuo1AevhgkOqRSi5KKVLjLjvsXMKy5t+jDoZb+TuUCUTXX0
IaziV0ZCkqpp4l3O4HNzPHXWk6U+0StO6+gGpv1F26J58ehuruh7HPqN3JlbsxL28oRCAafo2C8P
YpnSyOCRwf3VJyM0Hpqi8VGqGv2h7xNXzko3ksyTPr1a+U9pAhCTWtMlnn77iqSd2voHKewfMmxh
BsygE91wKou68wxUFvO1IPdN4rqMJd696mXqC9CKP3mIu4nZ+q1uQ+eA9WXa5bZ8Gg7KngboPc0J
t+XOdF4od92GO8PGR/swS+oER79rrlLXd1JpZZ2fu/MpdB4RdwCzoGt3sU+1jVDTIoR8xrsMbsqj
fwxtfaP9iTbAlFfhtP9lNG3uNyQNSWvQx92Kr1y10klFkSJtvJ269Q4p0Hx72GIKtC1n1rzz9Tem
nLn44XgyOytoFp1Vy6QVPfS4yc4yTymi4p2/NhMN7riSVh654PqmlAY7A1k15kfSkAV5fYm87CA8
CngHDCSAc/NRD36bqJy0APdoleKD+QjXaIuIBgVSYZv5t7w6VSzcshx+yMXeVHeZsZ+kK6uEhWLY
WvQ7ql8kRDC+oHorz3cuYfX++d50oe/i8tI3sywb2aiCg0hjHpHxbfyY73RnTrS0r+S0D6v3j3lN
fFrLJKvY0JDZicvERyECwIG0PecJOsdww23zLEOrwjj2F6abiLUYurHxJkOxET6J1cpd/u1M+2r8
xZrFfdVQap93OjcehPtyZ1y1/UblxjWjNJFGjMVbinDuLTWvpBuz3sw0aVa0C4hCXNnGz59U76Zj
sYsbk5cldEnMubv50y53VMS9h1w6yQcpJw6kXXx0ECjY0aVZ7OT6KsrdVcXqHMR8MSdvP/LdOlD9
itJ5y5ygA1QSioAtt9whfxjj+KUQspWw4y3r+tVwyxuEibWzMg9HKPx2BTWpDl3OMhrJ1h0A+b/+
lWKR9+2z5oib2K2BWtxHsDzu1rIg5z5xQ5yDHxTWprHM7Uhx3ZpCx/wLsPgH4W6QtWPYj9tAugxE
geNHc+Te/PP1xnL2wzO464Mo5x7+SZQfThj0thUYeq0LLlAM7X31GI31QUkit6qRIdb3opYfszbe
KhRLBSNz0gSZhI7UhWazr3/NuXCFzKeskyLH023J0yU5oxZVjVoxLZA9Cj5KQ2qHMjZKqeF+PdTZ
cJqAjC1Vk0xMHxbhNH6XhpmCoHOKb9K3cJ9rjufkjxbcjvJiTsurJ/yTvLs1sPnquMuvHg+Wkrzv
vOT67fhT5dpa2uYNtpGk8sS57+Jn6K6trbONEO+fdvFxWzhe912kz3lXwdbAFjZRaqtI7fLyLolv
5RAQVhg4vfZbia8UZJB+d/LMqzS+VpR8q1rfo7GBcL4Wn56LHE15puSrFjCAZSO4Ofh9LWYmax6P
Vl1IN2ax/zvvGVSwSt5sznIv7tOaEWqBN58s2n1zEe+b6znujokOhm18MI60Xu3XM5pn7zN8yP8e
dX7wd/sYuHjcnZAikg5Rj/F+Oun0tlP/t+ni2f0dLAHXjPfjLSIST6hFqzcYz7h+I+g6+WW4mzO2
8kV1udbENv+x5a7JFc00DDLR/Gexa46C0UmpwWIK4+ekJo32oE9rKYozNUwe6D9jLG4uoexlluLz
mUQHb8dGTP5edtE+OmtgmbPJEDzo8GFRRNgASye4rM8NqN1voYd+LNz4Utppx/mcw41s5bw5t9yJ
F2d0NX004qd0QRSaHa7bRHFydFnEwc6H4PT1ej9zgKoSsczcOkC0uHyark4x3O3xTVBn2QX3E017
NFCJ6VJv1/rt14OdmztVIgBWKBzNHn+LjyvIymrM5/xHlkw3gjrZweChHW7uaDzftM3ViDgiRuPe
kV/yxnDlWc8EcOQ1aZZgSiWKIYstHFNarxBDpIdsI1tQjSgMoy04RDuVDUdvAtvy/0YD8YchF7u3
UeTmqPhdhQkRm1VC00PIQwuhO+jiRpztagr9X4vmLzlw/r/Za14Xv7P7pvr9u7n8Wfx/4LGpcQph
bflf3CXh7FZt/d6Tc/73/2Uuqaj/1MH8qzTxGJJlgIH+v+aSivzPGUojWpbFN4BolG+QZOLsIKlo
/6QNygRYI5GNIUnNP/ofc0n+nqbjLck+wB/jf2p/xVxy+VnImg5chFiZuio2T1xHP+7+o5RJCZuk
Ys/F/szJd2HkdBTBI1I8ID3fzcrNv/bdD1aWH3fjfw3GldM0NZiAXBI/DpYbsCUx+JLpmLhNEf9p
EDbDNQupxZb/aZA5cnt3no29gEvzqMl2SOZq8oabXkq2aheutL+eH0bhVdCLPd/LPg6jYlhGjy3D
SDTBD/QOa0A2y0Ze2TjOviCanVghVB3nSvHHcfQ+7kpFzBVb3cVX8/192uUH2r4c31lVLJ17Jrqq
gG6J7JPim2bm3dSJUe9lA06n9mxDItt01eB9aTSbGeg/2aMzXKYxsMVVM4HFYfP2yt6PuzhB/VKJ
htyrZVtIAqwFCzjMT1+vvGUe5NMQi9c1egriwrqZH20WIrvSni6+jYALilNhyrOKoVscbp/Gmx/5
3VQmhgYgbnibSnREEzc2ej2gF6IRPpQkC1q4paNCeukudFarTfN8vYt6Pg2++M4MJOdW3DN45yru
bPUR463S2b2joe+ys99ruoK197f45MSgz0B7MZ6gPGl0dHRdvvIZLOVanx5pcYDWekGTZMoSmfMK
4q1/Je/SqxoearqbToJN/883YAFO+iBfFLzPciUDIr1FI8s5pbEYk+BZGvRJ6iJW4N2FApS4npTo
HaW2AvqQR8cUE3AK0L6OOnWSAJJr5m/fUrb9RNNHo4QiTRWkd/PEerFqJdp5Wu9vfA9/6tFST0Gc
mram+8Nrbfj6FiFj9H3sEtPWK8FwxToT98KojUh+UWgLgT5sZD22HqTOm3ZFqlrspGFtm4KRHkXB
+Oa1PdjU9o3v7ruJiCFb0ZYs8rAeMUQ3o5tkwOAx5N/fqVYS2IMKWzWLW8MdgP7Z+hAeOklNDkOf
I+nN9eq72Yf0s9BXTeEZDv8UFeUuHGdc/6QIXMEr84n09S+lTneDD2Rj9OZmQqWkoUSJD23EW0oS
7TapBtq35saE2ivz45j4064sFW4aZdjYeYCME9Yq7MmsCy+MRDpYmSQ5XdHROFNu9Ug8hl7NCRWH
L4YZkpjvUmMj1vjCjmazN8tEuiL2+xm0wiGpLEyPcRbVa1dsw5vJpGIfCW5lSbuyFxJb9LDPTBPJ
1dBPT52yZ+qfRx8Cct2njq+K/c9prLyT11QwRutDZ5bAlU3vaUKzG0/yKRi7Kw3zz+0/VAHSQtFa
kl2W9Ss3zz8ajR11JtGBgL3wP3pAh31AzyrSPfRz2bAX/O6uFXtYbKJ6ESoRagUU5pUZ4AmgmjNc
5qKgJZjOwxE7DCV9FVTt+h8ANPtcrAQkcXUGeixSoMaa6s+SplK4J5m+aTrIdiub5rnzQMeTjiOb
fgRjyRv5z4+fZOM647eY84+SNCqIyKhpKauAdcgQxqViG8yPIvNMzfxwHk85TuO+5KlXftS8mSw+
RJMQgpiF5BPsnsWBGHOh63or02zvh3TT24m2DfcUgUElkBBJkqP3otgphLu1TW5pnTVvQe8H/pT4
rbOooWih2SDlL+VxQ+/ETqWu4N+mx+gajuG3+oKyqjMdZ+Jd7LT76nItC7HUanz6EYsLbakpPpJi
np7aEgAeHFpwl+PCjgXFS0lcAOJmJS1xZhF8eOzF4Sz7iUJzTqHZk/pnzJVNlMROMybO1691bZTF
+awWXtBbHs29Sf1NkrcDlChRW+lWX1k5b3P77kyOJM8S84oXmLGTFMYdyM+op9+nvPv6WZbM8E8v
abFE276iZw55rT1qm/BK/iM5kF72iODg9pkvwZ6ecBgpc9yxuj7m9//F17HMSqdeTDOPx9D1VvtG
w/MuOdGvsWmv18MM5exYcB11XaFsjMXMxxgnTCTEajljJfmm3LZ77b66SG6qC6owT4rbIlO27OZP
uCv+vMzI3/hATu9UbXF9ceb6U+oWtrJSxJ5n9tPjv/tJi0uvHw9NMYVoxxuKI+ko7etB3+m0jJjd
oTDNTdm2ezD3K5/Imfhnjpb/PRGL961Uep/GdBPiE/LYNJdi5a/sxJ8HQEih06A1o00U1Vh8HQQk
wXwjJPqRb6X+lc6WlRU7/4GP8wYDQOM1WkBGuM0stpVcnwoz0QbVbhyICv6+3nlcA4PSVo4jbnx/
XYrK4zAil1jIj7BJ/w9757FcN5Zu6VfpuHNUwGNj0BPg+EMvOmmCICkSfsPbp+8Pyr5R4hFb59a8
K6IqsjKVBGG2+9f6v/WHP9RMLDpiaBvzQf4BgqUdGYq/l1wBs9yJ+cz28Ytp0+X0xEcqqDRxaj65
P90JgrZVe3PZ/k/+r/szPPNbv452dPAQyBatz+3Cv3pnjkbe4FLL1fBIfx4dFsGx+Ie5ZJO9JdND
fk6U+/Ln67q+SCIGh/iTW6qnKsysqDN9p7l1nfuMfrszH8VJYXN5RfCdKHgb9K8Y7ikkMyZVqRpE
sBw9F5Q2UTDHJZUyO5xbYr44nXElSiFI4o6L+eRkJslM2kCsyDJY1coLqMDs6MOLaWP4oIjPo5aW
FevkY/90tZNJosgCtQ1KrmbeLql802UOUVXvvIbUSxT/1zOP8c+j4Oeb+2N2GLQ5VDTDn7b0VhMb
t6SqpZf2z/mODtflWGbQWVGVa7qw/n7pLz4REnB/FZAc29JOz/PWHLG7VTmX6dHlAF0gef/7zz8V
Yn99IbihBLMGcNw/gHQcKDJZjrPuWx7ZwbSFrxbf0EwkXvIhj9YVmS7bYKc/sx3a2GShlOszv8BX
zxZP1MJFIj2Zr+fzINO7OjEUJHPmrXFFexkoFEoX1obTC2gJgo2eRn6ZfN9eiV26WdZcyk7lFjfN
BtcldpAzv88X8yiNEP/+fU4+rZyuSFFnPPGlm6W6o3/qxfTlql8iLrxFVsmeGqSV2tN3yxaxfgjW
02tx5ov7cxGka4elwoWlx9s9HU0DkSXBvLQnZXtr0wDSs7a/8lG2f7/ZU32Q6Zt8OaYeOBcuZ4TT
h1/3RkfzlK76hG+1NVZa4tPYispHCAyLqaXZW4RYrM4HyJ7e4OmFT55yEjd1BB6TNssNlv9tvzO4
Qf2sJe1UGvvjBk9GLp7dqNQRBVk1JE2I/tIMtXC3aA1bVJfzSQmnA3a5MWx++DMt3O1Qjj5/znOj
l1qQcprspfPWGiXpZGFjn5nXv3p6v19kmR5/2wZrWNfM0HWWzwP386Hdpfvl6Z01rSw/5/dp9tfN
COzyDE4Iq6ezj+0UotKjJaXusNQSUxczoetPrCAOVYrzwvHp2FuuZ8EhXHhoAKlOgWz2TFJZl9CM
uphkyvviruFQmF4SbrexiV0868rUv7rB3y94UvbKRykDdjG6Lx5GzoLlhnYk6jCX8Vqs5M781q10
iovuPvLql2pTXjbHc2ECpyeaX7fMzSLfqg4N8CcD4d/VB5qSwftSdbApP/Rm9VFSjvj7cD+dapdr
0WfBm+TcTb375Fr/rkBYGqZaWnsgjizVh7zSX6pkSjF3UZn4+zX/2BhwUYYCDmJ637+wWXSyz0pD
ycjdwY1qkypLLcwkyn3ZJSr33dmuwNNj6On1lgH629jop1BGXTLTBPhjBPwoE/oCl+q3Zi1epz3h
lKtwY55TQvGI/zFWXIwkAv0FUYdS+PJt/3ZdtXeisgsQ6NxEe6oS92ZuYRK3zlMZq5tRWBv+gK9N
I7l7xfityZqHXlHV6z5x2lvLUtTjmJAwP89U6vTejw1VuSY9ksKazL/TTvujU0vi+ap0E9sUKab+
GNftkwbEuA3d+3Kcpm0oOwPGCF7MYHZ7n87keGvrUwjWjdku18bvgdMoRzeq7rS0XStK8dPJWVht
daJZvrlq2WJvwi4a17VTHI1SRgc9KPpdlmv6dRinrV/m1eBVqTM/TTU5TrIop1UVNg9aUb7jpYq9
qDMsnyi9K5gLwbq3HFKBYrolC8sun0m59/pEv3B796G3847oI2BexVAXlC7zHT7cK0R6AsW7EnXV
7t/k0pw7y35pIRewcgDIOmKXuaXhORmbg8IZc2+yg2xbqy7nYxyum0F1xidZqO5VRbXRy+BdRI6D
k0rezw4H2awCNhG6PzNtxudXjfsZR7WX1vXkxdI0d00cwTiAwJZlRnmp6+F9YExbrZ00sohM/Iil
9R+Gv7BGuVTmiAlAh8LuehpqnqSNJvmf2bebV52EI7d57YaPM8Pwz3nm80VOlowos4KoK7iIOVF+
n1cSczG9nillbT/CvbuxfKAjpBGsq7ND8s9p/fO1T4aG3rWJLFquTc1piQgwia+gkqKG5KWQUlJy
OD23b/5qNP7+TE9mAWdybRHMJTw1JdrHUf6sq8TWBh99276Flb7/+9M9d7WTg2Kt9QP7Rm6wd/Z2
eWfw2ZviUbjbdhLbv1/qi/n088M8WbJgz1Y8z+VFbo1NpP2a3drD7Bv+Aqf3ztVM/9xqfL7ccuu/
TWuzajaZs1xOPVib9BBvAc/vSOo7c1vnLnOyNKnj3IliGQOhFl8rWb9tEGKaCvVh8jOYILW4M5Xn
M49y2Yt93t4s90ZBRjXpBNWtk3ura0sLnIKPBGYp8yiqHi1W38a19qjuzj3H/8d7+/fFTu5QaFOq
txMXa1fAp+Jdxk4bzxRaxv9Mvvxza/P55pYn/tuLM3Ni4ULB9ZJ9vBMWKUX/+JtBEENKPL93+6cl
9C+P016KEb9dUbG1WAkmGIZDQvKxXnxPWmGuGrsDvJ5LrVoXIOtaqeIZN5rII8zoTkjlte2h8+kV
cz6Rv/Y6AzCTaubWUTG71+lhCHBnj3IrMVUDYmyzdd5kxb6L6/RayoEg5WEQa6vJZvQsh1q+IZyV
GdW7Uqjk8drkWcqjMlbm9Zy5k1cVDRCcND0OM9GfVm8m676ptnlR8UOgqmhW2XrlnPwo7fmuseyN
bYbkky5IF5CYFXVIV8DjnHTiXHt4Sn1k3iZgZg0HEcw107vcMsgPDi+nqt+krXWMdPdHoXbJzgBE
67TkKoPyK8Hr94m5KkN6FhsSWUHEmETVjeHKFXlP9F1YgVRkvanaONr16uTswQClV1qCgBjyywLY
NNdzn8N7IdtmnQ66BMhV0MISKNoqagZ111VSXbujMt3EjqgvkbBeJzO9arvUWNeVNW0UpcNP1Kt3
XaISia3H/XqehuEQWK2yprFMXbczBv62aGCFSXuvzO4ms/sbqwgAbprYJ80mjfdp4oot8NHppk0d
daOlKb1FDaylReBTgjz2CzS/ZBH/HFRAHTUQ+s5qpOa2UtSF0oVgmC/SYbmIiIEONWnSbdLtOjmD
NZmLAzAo8H6LAKlOFiUYNEmU3D3REqUX8+q9YREuZ1WSmO2+Dgqzb7GIm10olQPBiM1WX6RPpasD
XxXF4qDK2wcz1jbDIpN2i2BqoZy2dA35taI6G80C2xUqoA+TRWot8mA9TPOFraR+m4ZXaTjYRxy9
nV8s6my66LRJkgreaO1Hi37rIuSKNnimi/o4l/dJZbwBa05Imw1qP6bNzeuSm54ARCs35q2xaMLJ
qGMwABTrzxLpeTDcwEvn0PE6ISOSHIyPzKk/OlW5CRlr30tsP+sSojqIsPFiqOLiIlzE6GaRpRW3
+HAXoVoskrVEux6a6medi/tuUbSLgl0VTR0b5ol3uaje0p4/OsXI1lZglT/rzix8qZdrUxJtCOjN
mYeDsNoLJW9ehDpfVaMyH/IAdM9kbtyh+zECC3YLOjqK5NjwGXSxu9WC7Hksai/Xcl8W0Uaxf9YU
FBrSyEeLfuuhXwfNQEvWeCDl0ZeDsW5d9RiWzVqPn2uoVqYW+BS1wb7Giz67aeiPwhmxT+NsTZn9
UvDpjVkO6TPwZd5ss4mWt47YUTXCSOx+kwzYTlP9bFLvs75ot/XoEqkbXhomHZqm9VNGypGMRSBS
9a6y6CiWxjoXdyA8E88Jn+qWlInqWm2dH67ZbbuqKjx3pF4yylU5pSi3JAM7Qgm8aeHMjYSFR9Ox
5W+Wdv6IkwBDQE0kvVgVyGJqGz9KZSIWW1uZXeeP5XzT9CwAfINTqIDknTw1nW/j2N4bhb1Rw3tZ
8reBHEeuDjvqrQpwIwwOVNcIMJJM10mrHiL8NmozMjGK4zzk2gbm7caM3R39O7R8ASzpvonI3c0t
FGoQkH0PmiLr+Mp+qBZ5tOg/JqPD1YGY6flturA0tdgF4pkbB90C1ITVsW6+x9Zr1WqHBij1OHyo
CtGiCRnShGSm27oLsWrhVcm/ObFDv7nj951Amw89Iw08c6LJLqQtK+q2WPy3ee+uE4hU9vDi1vMm
dQBdieYhapNtUQw+56ddmM7P9UCpX01WpnieK84fNWWI7EdbhrvenLw8sP0J0hRR2KpX01vXpcT5
tjGhz8ES4MGs6myFEXMV7gG8L0frTdsbZHcKrQ1otGnY8oLXDnSO+YJdQBLvEofCl36jmzfCLrf2
IF95U6toBuMwpRQBy+96YameLsJdGg0XS4M6lcGIONNvUZVfKlboScGPEO/89GGdGPP3BMReoTgE
OxoBR99x/K6l0bXTGtDmBRCwpIRJay90TEs26lqXhTi2pRnvZqsNdygTUKfzsN1MbV7sjc51L2Zj
coCbBRj54QJuBKWofabb8UNYJpx8ba3wGj2tvS6oWvJj55xmU+3DGO3MByl+7EA0iS4FFSz5Teco
XE9pna7TMOF9apFyZyRwAuyiGe4Tkqeve72vrvIidvHIASK+VoeuJOs2lSXOFyffBAPHJ86Vthfm
kDjrwdp2elrBPwO2TGphu85E+y3T7Nemmx5MrabVI212QTBfjeDMboaquu5b/nW1AC+auMZ1FHZ7
xYLXFjrBJp76LUy0y7mt6XK0dyWoVtDywXXmOC9TGDznQfet0+nlzEYjWZJ190VvHWluu8oUsQvy
7CMIgUs3Kl64m14E9nq28scUDrHaukACgRHqRrbTOwwYrsMiIvkLs4p4Y2ZxVbrWvu6MwYta5+dY
kdQezBBs7bHfdV31EViy3WP3HLxJmTZ6xr+lDuq+0cJ7Xqnqkc1+MzXTOmb5KGV6dMrhWCYgQWwr
wiQSRzrfbH2V1KyykSTdvNRybWfO1l7U7Uc9KFs7Ng5UqUIv0o1Npin0YuN4pgsWMvYQ7GMhd3av
7wxF30UT9NY5CdZpmm6LcdinhAoPTZJeRAY2mKA4mmEFUDZOfsY62N2ocxmj4pvaaZB1k8dwAHxu
lo/qXCTUDOrHMbZXhRq+p5V4xmB9NWjqgz4ahyKbSWJPfloQkb057phR0vl9COw3y5oyr5770nP4
epOKf96lEPqKaF3CwfR6Gd8kZtV4MmzXIggnis80URqKtqY/1lqZdRl6qZYDjrLVR7LsL4KC+PS+
wPWXRZx7+uK+UqCpLvuIYgReHGqQ+kTuDc547G25tqoWTmjwGsDNdoW7Ayl3q/VwvAvowqu0lftG
6LdB67w1TAiSL2wsojsEnktNIxE4DC7506+N4t5FRXY1DM1GEe4l+tqT7iYHvSn26ZhcWRKDqu7e
p1Yp/EBo97EmXrupH7yha58r2HgMiZZw6ygzd64T9H6j9Y+lwq4plLmnhVqy1wWW09lqrmg/m2mX
mQTM1HgfRNCG5/4yI75ynNOHLE2/D5O+nUYW2HzCAd/jG+vy91ARd3XEkKNf843F+97OebtFqtBC
WYqIkkV5qenUiqY69Yxykk8NvPb95E4/xma6LwdjO9nWqrWnzaTAXWwA+skxYTeQyIz9uJXjmioe
E3KG+RD8YhhX7vIhjoPyLsX8jcypYRXn9ZUxT2+dDod8pL5iGmR1Y6o75Gr+U1VHEK3xOp7N1K9T
uq97Izy00XCcDOPAgDiA2BWrwJkRkksmSpZ8iNdJyextvhIy/t4zLXki73yjMFiYqvmIwe8CCLyy
oy60meE21hODR1PixDPr6cK1C19E0Dns/CFLyKwEl3jUlObSKfKtpWSXqfORj6xMrVXeZw1w+l7h
LFAZveeWOsd3ck3r7hWu+KNQw7coxK1W2iR9u4bySIMPUMsM8shoXLhDcRmFlZ8Mzg+L1TetjPe4
1xRPa6z3QCXgqUt+DAGnnUSjpuQUyoMxwPjUZXxZLLsEV5Hfqi6lxU3cKKBIyyhO6ca0sl3VDtBy
+aLrjjZrhY2PR3jUPnBCdV3HGUi1Mpt9begeExYVpZObenBvZ3e8hfd7Y9bJD9llD6aoS0+k7m6c
yqNOIEyuGqssto9hSxs7oHwMmJn47hQm+RNVsA0BBZpSe2IxgWOlcVGRW4+I761ntbhC5mSgaXW6
tGVy7zQj1ODS3o5mDo67fiTnHhiirG7mYhnnc37HVH8hpbKx4n7Fkk/pNZPHhZQuenFN+NFes9hn
JRZt9Kw4Jbmtfej3ak1hA6cN29u5D3aJ0T9zFAChHONb1DapJJqiKnYhxOxItE+t4z6hS6+WdmG9
K45VnF23lf7DHKzeN0SWsH5Fz1HS5+u24I7iQtlWcIuLzsDAMwWbSlkglzb7hlEeKyV+0TqIxqpx
bdjdW53QIM84W2jNRrvKVVN48UjjrJV9RFMYb0clfBZy2tQm6fTMFaYEs+AsDSgkZrK89vy6YznQ
9ccj9zMlxPk6Kd9xi/paS9S7nEHRlttKUb7HZvQ9kSmflfYep7Sz9KK9NfGKZNQfN0mXbbTcAmmd
HVQ5uPgcIbGKiU5Vtxyg+AYVbaRaU1zBecOuWIiN2abbsjce+8L6ATkMRCWwSL6xK1FZTxg1FV8B
ogs5FOj9EOT3NKjmRzXQ3nVeo4dwtYnj7EJrsAuWrpOCtE+Tho1nUMtvTb1w/UUFRxT+CXWMuL+y
W/p4+26KdooibrUU2ktccrI1yyb3gyZ+TYNKbkqVDVIjGa2pPRK5lkT1RZ7I71PY6XsA0fAKuhmO
X5TIq4FnTRaDXV5bMYorJwciLxhnWPfC+COzqidmzae8dC/nAuQ8Y/ZShQWrdZgekiS+0+OQjAEO
BlgXVk5Vb/o8WXgz3WVq0ScEvfIh1Q16oCNQuZHooq3dxWLFxHzXOfRSVOJC5Q4dDYTTmJQ3YRBt
XRqP/CRmgylN95rN59bOiIEoKuVWbdojfl1jnahh/GLlfIpjmZV3TZpkiaeqyz5qnH+owmWRMas7
q5z2qTFeR+5s7gahAJCwhpmpj02q2iK494O416Pq2VhgyeOutaZ4NVsyBirGO+4SBb9tBlen0tf6
EG7GkTM3JsitPvQXoVns2XU89+F8E5pOtzYUcW+U2aPJEpKO6i4exEWSVXdKAizB5bvM5U00pmRJ
189xTwaKpSsTAH3zZTLZrMaORZO4LG4NpVyHwbyp7O7O6cWxNJudKoK3thcslUbo6yl6XdJnQGi1
2ySC3StVASwXuLLEvRyp5VbLWUfmMrroivRbZrXbMnKICyjhrgPZ/yG06iYQAK1rJ76uiVxYaxr0
874cSKaIIVh0kN/zQh6YJi9kU2ycqfsmA/N5KDWa2cEz+KYR0DY1uqrnpv2LWWhXgxu9mGGxD6xu
y4zqR7N9GS6HPrXajBIy11ynt1CCfd7GxMuNroVR7cds3PdtvTUz4j6IupClu9bMetOqsF8b19xH
Wel6gYEvgc3jveU2T1pa3GZKfymW3aDeDYdIk68yay+mNto3VnuXlaCx6TeS7PYn1GmFUZXN+kUA
KBwW/pYKL/SQfpvQENuGxj4MZ3tFV/ZNPaRXsZg3UyQusrS6ED1hL6yg3jTygSVz/gMU/B2n8xWe
isxT3ICw4TLCmUVmSN+7m8423kRoPcUj6SmAQrNNI8NtkZmNNy61BJODio+hmPkOeqlfqASHCKof
vasBeiiTeD3UzkcmBOke5k1dOy8NOpXfBDV6niZTX86Eb2dssL0mT4K7uSNqMnLyYl1N6FOjU7h7
0F2hP9bmO2LNPivcC/LU+6d6uR92WNlFQLiOPxdKtFa6NPSCynzt8qa7zOae4IWpORRdUT1rSZx5
3aIxOQz39YzsRCcP3tCxpzEpbN7LsCExo5tWZR9z8IOMc9VRzvMyIx88JULQShdpS1tELtekxJIs
M6jZwXduFi2sCKqrZlHH4OPvZ73+qSKbjWlDTIiuHEVpBq+VzrnXXpQ2nK+sNov6Fi06XFbW8N2R
5ixW6QipTgTtMUK665Hw2kXLO1PM/rreS4ManWqmbpsn1ddJU41u7Kj3Dr71Zq6rrXZl05JLBgwY
yrMumS9L5zTEYf6zNfo2TmwORtHY2VzCuolrb3xTrsUB7Do2ZppUnjj5r/kvbBaiVbGtoCo53891
t/4p87o6vdzaEu0NC+tUbq2pZgk9cPnwAILTkOP+1OU5feALzcywkAaIYaSWDqfkc0G7pcW56F04
ORN2hO6KdMT3XzhdCKnjnXWQBA2RJXjuzv7oF0MPNGk0xSYKOBir48mznUytlA47TN6k6ofHxf6z
JIQO+/qsAeILf8zna53IgmEkh2l01Ak1Kb9CK29Acdj7YcNYdx8XQED+9Pfv9Auhh7qbo8KVsdTF
KvP5mSaO0QLv5oIjqeRLAiQdHfvscDb/8YsPdEFMEMZIth/t/ieaYx/qxizKbrFxDevye7MVv8jA
xkty3vv41bWIM7OBApH1/gcvR9MKCnkBJiN5sXwf467ZLO7wxV50Ttf8Skb6J+H3V/ulc+qAr0OR
BnWBcWrwjV/ucHU/+zPdCgt76Nyn+MXL+nSxk5elhA7evMHUEP+MzcK1DffK9n/gM/pCIOY6eBDx
wDB7WSfaGIGgY94Bp//V7Tbvg72b7zv1SADH4jUnimA3Z3L19w/xl4fuRK5yNOZLimMCzK17MmFm
1LRy4Peab16Oz/phXlUH+a1/tffqtfoW3REMtY1uk4dz/vYv3yA+BZxOGPwW9+/nEUCbGYbLDpPT
0q/b+OX1Qlw2Lt1tv1Wf3HNogy+WBSAfjkPLPNk5+qkfrc9NEUUzwurSdccc7VUPS9tksS9W5cM5
kXNR1T890iVs1VzyrpmXVcycn28tkfoUuIk7+5WNEdwuPeLavf/0tXEN29HpVSBjEsf7yeMjmY5k
15xmuMGfN82VdWHtko1Y1evhwva6Z0CuuDLpd7POLbCnXmobLyY0ZFzUNuC5P9qFBztxgGwwLS84
5PSwTMrDanFlnvVSL7fw+TF+vtKJeaEa6rrM7V9XsjaXxk6hSTJcpz7T8jpZW76veucpIn++u88X
PRnrNkV1Za65qGyf1Px6gK1w5s39McpPHuCJc8GuemM2VK6wTMnaKl4DqyuP7Ki4JfI51kZ55opf
PkdmFYC/GNIJOf78OVKXTUBMccGUooqILqP5zhjCVa3tYuPl7zf3R3fr8nUwyhY0J9h5vv3P18rn
RrXivKWY6YcvNhZCY0MP4zGljHHMt2+jP+ZEy8oDQUvDhbFOr827v/8Gf2yI+AVoYVHBG8MzYqx/
/gXCTHHbYFnJo+RHbVKBLW7i4j/eEf26iMA8s/QTGKerd2yaYzQN80QKJqGPGKTJsGOox2vlLvad
W/25vbLfbN0jo2j36/b+P5jiv8iG+O1Nr17al//1Ltu4na5e8vf//V/7+kX+zqX49cf/AVPYxr8M
A5ARIEwSZmlT0f8bTGGa/1IttqzMk7COFsDXv8EU7r8cAYmUdiSmaLzdjIr/C6bQLf4t9koLWwUL
7uJE+29gxs0/81Nz8v9/R0WQhc71f5/I2DgjPGFuFVAS+YtTTrONoJ2peVQQLCNrr50Ka0fIy4wq
45jTamaPSzRjGB0COw5BBgRqvZ0dWqfTOBy3ZiXpCuh1i/ix3ijucTZWtKS640BeEkE0RraKYF/u
g9CdjlOfd3dh6pTrrmjT64FK8T4o3Ymgy3m+mpi3sZ92Vn2TNU76MY1q9NNMs36DTknRJM1tzmaK
OGS0gG1NhMudNFNW6EBS2axHOLHzsOSDSAYxja3f8zkyoCVHWD1km71RaB5u5o4ni246x6sKBNS3
obWDrRU5A3YFpb/rybfaVGqm3iuydVezhsfjiCQ2foRapOGWaC0WtShTK+syLBXDuXLscu42VHai
RRowptxz+zJ6SSI7MH0Os/NdJmf0A5FaVPWobOojgStmw2Rn5RnS55S77uIgUcglSKWeKU9hnkYB
lYFcTdZuEsz1ZhJzrDyrMwUOsAqkMZJ565B3SSaWgJ7ZS+2lsfUePi4pEUtxQ6kpNyObYabstCCo
fH0egnqNUzz7CLF5AhVUtRqjn5hC9b6qUt3GOV7yH6Jkk95xd6batuldj2o9vJtNGVGInyNrslcR
4qK5yqwmIbMhxeuaPjqOxOZuRsIEKW5EQy5A2Bolc09S5qHidQQH9OAj+7JdqbBJ4AjUUe1c1bo6
kLvY5z2Cj9WTt+V1UlXeJ7ex6n7TTCLQyMcx2rBwtt00tmI7u5FJJswgQ4sAOSL5bgyCH2F1mEJM
l0kZp0Z+h/MmpAiGQRQAh+cQXSDhBSRIeSQIW4VR8qUEuUoNayRAytm4VaLkV2HbkFrkF0mpt/5I
aaJbwb6PR64mKgwbgyMDjCx4dJ1VX1b1/KLYk6ugATUD0V2xifr7hBvWFj9RyAydEtgEzt7xK8dN
1R8BNWaxMiqLOoyFobvHY6znGeFKYd7kw3cgqnW3FlaklFs20lm6y0dNxUhkQyQuL5q2mJKbMUgj
aztFvVs/oeR0PSmRtaveCwOWFYcNmTT9+yz6LKMXxi7N9tK002xscepqSGVeUUPYTddN0KvO2ziH
VX2YpTaAVrHroQuuc6sLrQs9GOX4zVLqGk5ol2vGeDtpelG90TLRkuWFLybp3mRfpz1DsE3bfa+0
5jYYiMeySynDfA3GUlY/pVWbA3KPVJNpJ2tLx/GjFGZ2nblQQl4CW+DI0QeVR5E0xV039KKM/U6R
g/2waPHDg5IrfXU3ZXlpHPtJhM0aKvCAa4tYZrRsXBJpFyIOpzgKXrO2hdWA9KEp4nuvhFpxpICo
26jgZtWhPw510D4IPiQ+C1301VKVwnEYAgOmmnVLUqOLGSeIIqd+QeIrSSMJmkIzr5CT1Dg6JnZD
GOWVFGQa4R5yFJ63sqLaaU0qlcCQEOENppNksNZNWpQdUjtlbZ0tr5VkA5W8iCqkubLachCq37pl
mLIHMNBDrFWRTy5ZWS1z5nNcUmT22BCp62goXoc4pb+M5DFX2oDZOxvHEQW77qcS5pX6Po1up96r
Vgq3zIeHkWg7Q2fwkH/DyI62kV0ZJhjTAQKdDt5PHwDV12JiqsfNk1tKz/Bp2ph/5hD1AgFZEfG1
7ZiRdmhDxTZRk3pZknRYqqrOfTdml6IdKaNaTsS3daLtfF2NATp7Em7Dump7pKQuUvtwO5ZGaeC9
ypzyKaxMcAtenbeNTz1S26dUAmOVQNZahCTHNcnI+7ULnXrsOIY1PUB2lxFdHVjhmK4x9o2oGzqJ
PvbPos8H5XICD5SEfmaktTwGmlrM2NtshckqzpywJdiwMALm5DRMUxH5je62/bXakFH+NGsqE/fU
NMS9KmLcO4rhpl45TFa4r8syGffpbKf20ZQ5EpfRy1l50JvRhnxZuTEtIHprdPrFkMyK3Oas/lhb
mobmy8uompKJ5bJ2nO/ZoLvEaTqKdUd+OiXhcHTSaT1ZXSse80At5++2UuXjXWWaAA8HxEciE91G
D+9aEfTpflbsEYxNbXbGrlJN0o1pxlOTx161yvG9TOykwFacjra4DLVw4ukaOsNSw03Yr9VuVmZy
JLpgWQlT4r0OGRMlEZs9mkrmWW6bGh+G2c9kxrSsx7uwLpLxOk46OgdsR5oKkZ59bT3xNYf1UY0S
VR7MIeuTzahrce3Lkg6H6ygg2GJv5nGYPuMKItZQtZNYbzwF4sV8kIHqqDsSdbX4woLCYu+bIs6U
g5rIUkdyNJWpZ7YuS9OnPqqYRHUaJVHdpcirbaiPzXUiovC9tVLlJjLA+HtDVYAdHTBBrdp5DN6D
Chi9IFw7WXVSt7ZNECFd9pIZd4iEugswzz0s2EfsZGFukHKgF5dawrRx0ZbZ4qKwJxKo9alGsyGy
rCEwE7EO5omx70iHuU3G5fuXSgSj006yByOcWr7Y2Qz3BMwFd2NVE/FrzZrc1kNFldrMcqyrlOjr
o1vlPCgVAiQ2yFG+2HTG61unnQt/zPShZsuCmi4LnYp2PXBsTXTi1dm3FSWp5W2OAUuPQIB0jhMj
9aPO635V6uY6G/P2PnEasUd/ITysVbIDX2IRcrSvrG+yxtJ3MHubjEjyCSVx1XExqVtUt+wiB+p8
LyZ2rPvMjiDjZVW56MxOKiRPAzx9Vhf4e4I6US/ZThD5IpPaeFJCcybGY+wDbVUyGZiPMbU29UGa
uR5twqmYPsSkGftSMkJX49hrd0Ws5thkEiW+MuUc7Bu1xdbYx/azK5QW75quXoE2Gt8svZtualMh
2DQfk0vL6AO/pYkH6XPu931PL84ancdcdRY3838YO6/lyJEmSz8RzAAE5C1EKibJJJOq6gZGsorQ
KhCQT79f7uzFPz1j1nvR3dbdRaYA4OF+/IicRuVh0eRCSRsIBvZ7zT4VbtscTIKqnmjgzAdDTM6B
8gcppVyqg661jorH2iGnM6/TA1Une3e5KHvHnZd9ZxuIV0k+jCpLTftyW7vdUJXmTsHbfLA6n+21
Q5yxBgHL0Yo7HOtxY+ANHYwmNa8iZ7UViLUxnztVFSeZ997FS/3kTfhjcScGtujLkEqF7sDFTHnt
7aem22bt2Zb8PVKzk3BW2LTU6p0Dw9U+xhS5DK5HVdriwCNmGpPW18qnzR0MLaw8mf6UrccjXunK
I4WxwN6jJQkXFsC4ztB3KiQPX6tjPeTOBH0NHuh14Ox9WZ1N/5qXotejrbDJV9YniM7t7dmbapNL
bVlPLYfefp4qERDKs4QD59VdZ0qhvSghUo8lqFUePJjbkbbMW9xmPY7Jte1J8koHFZmFre/aseKs
nVYbNbvq5/tq7Pz94pjLb1Frzn5ob+xWrczqOCnr4ZVF/zKGei/zm5+/99nX9UDWp+ee0a4TTiny
b0y3eoqShkptW+FQGOz36F2yUEmNJFOpz81TX7dtZKzCCkXlP+TsjqEWr3wbWf1Xy5o/fZu6+3nR
l0j1SfGRWgZAQG60j/BuBvbEKvlxhWbfQ2LnczUw89jSgpIRYK9F0qyKizGJmYiIkWQKzengBbZr
bNbFV7bY82Npdj428Jnv7h04VuGcWxOZ9ma5L+jPIHS09NdTo8PxsEkH1eYXa6lfabLrS9np1ZvU
NPcIiRw+j2o5yrQ1jeweGuVAoKQsPh1fuaFft1fSIgvM8JJTv7rsy293AIzCv7bm/4Yq5mpv3VoQ
O7YoZHUWYYuTS+B9tU4imG3520nU0UbvJqGAQVTJs9hJnHFXi/VVGUOkOnmYivmtl2SozwbOVNOS
OB/ujMWCUTUWHAo5XDUK0e9Ka8jPbpNXTXZkK9ew55HYiBcz5x1tWede2CNnmMa32/Nob+WhHTPt
NfEEcfL2lsLrJffcqlrtzBztn6VnFfuKnU8MkPLLGLaXvDGvg1GiMUsNP7Ksduc1t36kWB60JjnO
W7l3SCJgaZj/oaU4JZr5jSnn26wzSDnqmuXts2rdj4E+J1aVogZ9pPwCf2iscJJ8/llAba/14RkW
dggz/3frGV9N5j9JlDXk4+YIk0joTq1LQeaJvf3tOu1SGP5Dti2RNTQRpTCSqDngaJMyUIxhaX3m
JRl6HLeswU+epb/W1leRrQFssWeGe/ho75vvfrjN/FUMOomz6jcP364nIzWRFE/TCNr0aW0wFZg/
ioxzuc2fF9l90DBiA6CTNMwG3F31wEsequQs4W9o9udAuUtNdKp6ZPoPavhlePKu0378ogmW6pK6
K4SgH1F7UUWjvdNq5yCNe9mjA/Ddk5Z8l/m+b6Bd2FiMKQ3x99rvu15c6aweaNUgO6W4eniYF+tY
+2g1qdOLCGx3/F1W2k4NyckgZSPmib1bB+21rPPL2hufjTtE6WK9GQKZZzrUF7/y7wth7sifhShX
fuYtnruN1VZ728qr0PSnk5tpF+nI59FbT1R16jh8ZdPKGfjRolS1edQJnfeM9K1v11+ygNWjq/5c
EBi8KP/Nk9ZDvzkZzt1QP0e/vnWZ1aeT6J/ZYgaD9D/msoxHapbtUzyg9eWTE46eGSYQ7LqKmw0R
3lS95F17nIY9eeHoQnBKG3852bUxRND1ZFqvF32pdpjMBtu2XyE7w3KfGwG/+6MU5Df7bRFmLRr9
W+55RV+7eqdEWpHS3T9CDLtas5gG7zwNKWapDtmQ8G1dE5hJScMWnI4n9T9rnZnPCjXHCRznE6IS
4gMvaPM2arNbBkMbqk1dhgGaVnupVrwkLQwsV1mHffnT0IMA05wnmTKEaqduMnZ6W0VSXOeeKyku
A/1H2X8t/W7oXib3vdOOiGiurEfO/TBFm/lXmdnV0CUyPW7irIblSPtT9m2caJDS+p8cUklesGEn
vLq5b70pSsoxCTb1JmY+31w2h7LT8rgrrSREmzNEmvXdQyjgQsDVXXH39Dt11Ir2eTYP8zrFavFh
zIx8ndthhnW7MKlui32/iTfNd1SYWEcvGaE9xo5hZ/gClY8y0/SgrrjunFkbVhir87UZW+xnxrVb
wbWLl23RCaYhptr/mS18IkoiseelDbu5OLR0TJkP7tRsB71wD+sEWlDCPnfs7tkZkvnV4dzmVch6
Nu6Lap9OCXE9Bc2uN5hFIIySh3DtinNOC4M89b1Mdrbono0ZXvroQxQxTybxGqaa0Fr9SZsfQ6kd
vXnUZ7Bi9WnhLT6Uy9GAS+os68EaL1gV3kobxh5uwOAUGRg/lmv1vKZpbHjToRwmI5iW/M66JTSP
w7Fsb1M3utttzmITz2cJSWcbCQChmrR5Az2khADUmvAQiT1nOvClu9fbARrOav10Nx3DLRORs18X
7fOE5CvpjC7s7ZE5nvMh4/jlwclTa8fESYXQopUCYplEMwEcBemofgCYoFmkdzYcOS37qOfpayVW
3c+6R5X58TjcVdtIQjLs89nYZUK8iSaPUvEDGZZlqetEbpc+O3odGegrchK7u7x/qZlWws1siV7o
xa3f+O61pxHsorJglRf4f1g9SfYtiqZs9ZAUkBk4m92JKrvnLQcyEU8FrNqlOsq88UPtJu6BSI5y
zKw3OI0kOeQJkwuyGjUGqhsvOpHXxCKEmlJH4aV0W864TypiWOfqc6lX0r713U1wAVKSheNsR5WZ
c3fN98Xi7drWeUQz5QYltqhuezN4m84eVxHGxEkmzonGf+c725Em5oA75INXcBhyJAl9Py0cRis+
PYCsvs+2x5V4RHVbBi+bcV1vd8hLYAGoZGfa1c5pf0FLf/T7LZ4ImrY0IgtydS81FYkuj7StPyP+
i8eVG3UdbhlLHVc8cctQN6Zd1ntvfnXNzPGW/xLPcxLr1bxzRUMf76tQV7FQt7MbF6RSvHRVHQ10
JanmX4qG3s1B9Veku2Tyvy1V7wf16E03ndVphitOiB2wa7WfazcU2mnO6IWzt1Ln6xB0teLL8Z76
7oEpN4O1VThTPIq/q723dRfA4Dql4rzxxYrO2G8a97N3vYmfmJbq8WFojLh1L7J4kHg0QRtKoUsO
XhE4tB8KxyEPILubnof2e5pfjRUKddWeyulj8B9ST8YAOOQwnlE8BVyXwObpFGlJY5XG29JFDl+f
reOmzMDmafpTxxPeeupvLS1k680ZIP9sOOpOH5fTLPPTwE3Qmf45ydxo5M8jmrvm6/iuZTQhQ37q
ZIMMiqV52sXKLeKZHxH1HgZ1ZG/evd6s+0LiftK5+8yHiJ41aF6oBdAU0748y8a864zm6pTZ10TB
r4kbd6cNwqdfcCEhxU+Ve8nl+saalEx4KMQoOd83TpC8BuIwbn6dHvrKcdsRvXvw+7dm9N6nxC2g
9rpPcjFfiny5y2x+cs6mDPlSSucgyi0wFjye1RspDYFrLAfTTGa+nit+yvvZNU+IWO71OkGi5ktm
34WPr0Kl/8I89K725V9UEWT3rNIOMmYo3+yfJke73Uz30uIIXc1HDf3W3KkzPNUnyTRWJ/7eWsvI
sssDGb7HevbxptCj1uTAWKYF4Wj5uytSwAqdlPvpHeHdtbAT5B2bHYzkISXKE0EvtdiYkXj4X0WS
438sGZI+6Fp2CuZ5UmkgpJaKPGO8I1DvbkJ607VYhpojPg3A6UHpb1nIix5s7h5z7nASxX5Ev0Jn
3RWT9TKI7JraXx16ywBdmBontLDiHgyKPmbOL25uvG6Wfl1t401g+hC7BYC7l356XFGzt46lFOc6
s0N/og1J5oduRL/kVXQUffVsuksZVKSqIauzVVC7BRP9Bsej0mKzz09FarwybQ0Bsirl7MgevvOZ
2hnPmrQ7ap6EtIw7xDpG/XhaBJCsnaEIq9z7ov7YGkauFT2jVfEoDRy61nSZ7Pq9WVBHMDa8V4n4
8tP1rsixUYbf6Y7DtVPEeW6KBWMX+4hSXq2ibu+hUUPHTZ1P8NEPAvxeyhJXqiV5nEco65KK4yfW
K0zhb7WMDzXiX1ieqHaB2jd5v7ZYNvlYm2bzA9/83hjQofkLp0oe3NJKHYaVTvfxkHCnoB+2X7cU
e70WezzwLrM27saiPS8T6cdjuiu7j4WDtTPFAZb2k2+UXSBldkxyVlnmNGLJkT5OPuGgpT8gbW6X
o7kqmGJT41yEsqDM6Zl8tTrjM5/6R2QLj0NmnDcDbnpDmMKyRJX2B+VfNG49Lhtx5xyqlCXUkj3N
YkHcVPyadfvBrj6xxEYhO+/LeUX+PERJZtIsYI+dN9B/Odbre9d54VyMxNzduz3wOStpfbD2bVae
m/mxzvqL8rinu21fIucstSm0l9teqA9hV+043ZniuqfU+26liOxOj9LWemgLdZ+j3wORp+I5YPNz
vLjr42qld7MLB3kTPOaje2gdbWY4rO9Y0kcN+jMPz5AsGR8lrNh8sGnbF8x9tFAIUJr1S++3R98b
rquWvDBFh5vePzJgg4/50aKvIKCg27kbphnF3oMu3W2vo60eNMjGejXGdaO/bFt+rNPlp3ZPrpbE
rcLpAx2Yo9wTkqtwHQnbKfrXGu+zoAanCRez+VvB7bSn9t0fLU6S6VRAIq3KNt4Urgez+JH9uhcc
LWZ/7LUxJESyDhzKxYiDcTPTF07NjtU4+vOjJfGudXVEkkXYCGy1BG21m+y9uUNpMZwxP4rmYWR4
j5hwFxt5HP4pZh1B4jmNjoJfDZtfdtEqKyzlMiSRYFKuH5Rz9WiYFZzHjtCo6jCiKCvkrhqLUPdU
MK/OrpDqPiuKw02LPBDrtRlJ5G7rHyWs4w34NJoPt/jIUMKzdNy3gtgA/aHu4BM3dHGC1ECCuPx3
P9snU40tqArNBjM2YPOVW37KM3rK6VRuNODeH09uuBz3TwtHhIHfa2YRg1H5u9LWUZ1ozq+bzDMZ
+eDYDTFgGrYd6EnzkBjJo3CzWPrxgoXFyPvWN7lvEXhMfXUHzvLoTPb9xKv4XQLwMgUaNI6k7E+9
pe+TYo7TUdvPqx+3xGDYEw1Wi3+pMoJsBcLdmL9ViSVWmk87ZY0miWI/Y66HLZNZM9ihQAMA/o/8
rz34iB5zCbHdZydao5k0t5jb5thauFg+FW5YTn+y8jegIw3yxXDrcLQeM/fAuMO4eOzAYlfrIMdz
SyfoAIl7SF39LqrmNsqIlGpRTeIUDsc76tG5GF16aaGfp3QaeREW67FGeSospCjzT65V7F/wDHPN
2Oho17nLp7IJ9RIE2NOCpsI+XL33/Wcp//YAoGlPjdOTULNeWr8gzcuLFKunZvB2vXW3mSJqVhCY
gUOWo8ZMv1L/t15++/aPZu8LSr8L3mMN2n1eFQevPtpNbChBtUdg2HXtZaitnfL+lqsWLIaByvgA
ZnJmV3i3+XXc6ZggLPnFSr5J8t55XRaVqXdO/OVMfGLYowcKLRYAIF7Yua4f7k0PnXdH3KBYqgUb
Z2m5fZsspOSyUjJuk7UX9RDU+/x1GEDk9TiviYijSZBpEqs83dkm+GbtB5uz3I3+u5zYpcMjcOd3
MjN7C2GCW0crJhICrGJxxzvTfQIUrrvPxKyO1TIfWBaQE4O+xOkfM36bLB2CM/EhX5JTZ2RB1+h3
ZZfvG50ENqM5tZkdFDXJSoURzCO3IlNCb7ArtdGgm1aUKbqqhdN88k+2SI5FP4RVbsZjMsXa5j4I
a4i7tT6tIF+1KnarKPfKvfEfovH/fuy71Emi2zNtNO+FY55r+3fGTCAHk4rwOKINYr3cd+Odu4K7
6iWPNfTCS1G6b3lqJkENcNUsQ3PHovZXraEKbvv012K1L9UqYRBMw6dwEo75FilT3m8y0Cf34GH7
M/XmycrtMwknVsS4WyG0Hyoe2XYJhI+C3zbMa523Da308LxUlTw7zc0+gRDUr7WA+iN9Bh1b6p+G
PUeGV9+l5obUZ17HuNtgE2xleW9u7icVJKyn7qSEzmHjrRaPVbdFLSSMi+jR9OXZ6MUCW3C6Q0iZ
jcEgT7OUT4FICvNEvvJ1ctJ7RAm//YYHbpRoBAQSRUyMCIhCZYHqrzXy5MA0OLwk85C5e9utsv5h
MS2kYgRqI+Q1WiQFYa9ZHaW828S1RgTyuumt83fBB65HcrPV00rKahuC3X5O7Gqk6zSBxi2V0r73
HdV1K7cj4MqbD4XlMJf+j1+DbqY9pcuKiFLQkWQbT/rS3zryX5IZsV6SJ6wBogICw6o7T7PZclgv
J2uToPD0CnMKUV7Tn7emOxt+haoX5cOQq13SUZykjkI4dePB216MfL0SKnLUxuo766xvvxu+ndHf
wYt8zPvsLOQNTp7+yPJnWS269Okep4Ii2LQhbketfNYZCUqv3W2GteuQkLFqZnJMIygwO0xCMCa5
XcBjYc0fS1W+d8MvKCiPiUrP89jfldJki7zczWv5nW7dEzu8G2qpvQGT7BIfUXKGEmXJ7BcjnXR8
5IHWhF7vs7aLhnS819NsNzvrO444wPm4ddW2Qms5HCRyHdeuIyhDkCSmg+WQU4KIba2nx5nagH9D
nEhxgNH7DjyaRk3dv0MKKNjp3ET/zgR2p9nTzpgkT1uC6kiH7BFozcTx5My4iLlgcZmGxLeLMv5P
T2at42jhnEHpGPoOyZI6aP16Yg0dzh5eyhmOEfi+Jt6HmRTxmGfPjlXH2ECERZXv/UnsNsW7rX6U
Rlen0W3xn0zV7Vmq8ik9ypX/qIl6ty2YMSdVJOzx3uitC0yDMJ+zu7XND9IEHzetgA8cUgzjjH1v
Qh9uE4OQEZhnDMahyOqToZXRlLmBO31tNY4Ha8fabZtDMwdhSlPO6MyAc+vcnGDS39NmH9BWwaXO
zqbe/AI8ffDyLGx6wELJNmksgFztx+YmJkV+e1K3iBpOc+E0VCOkf+ayT8Y0njSfFXYRuoV2zBG1
Z0QFGPrjileiXZd3BuK7fVY5P8DQtxhY9cchY6/Ky9ippifUwssx61lCcqo/z+Ww41D6DQxy8s1u
CnLfe+l4GIEF7Fc969lLMjJ3p3wslj+5lWL4YYK32aALprYbV4PgBLeIEuaC/eRlkEs661hwO4bS
ZlGQ3/51q39xsYBXfPNeQumIREGceGfYT4MLOlHquQF6nXxtLTUxYRe2Y9t029mEniIbodnOa7qM
WNh4zdV3J+3Qs4dqV/xmR2M/lwZGebZ/ly2V9Z7efkACwLh1zxbV6WgLmFginbzvAKrQ6ySyEIPf
LurGLja3vyU3VT+yHk00EIfC+W0BZ0VaAubnN0kZZ5n9plzjOq3F15Cwmcu3uNHNB4NdLqHXe8dO
FWCT2Ba0w96IoYaYRTTpmAGlc5WnkVFVywPqegstGikO2F59zKzEo2mTerT68gzdo3oz28kJqhTN
F8NujZ3eiFfFrjC3eg6VwpgiSPQpOZr6ulzcNk9Pi7+0R3eQybmQDt+NAICrFspYoj3XLO2jXAm5
X/v5tW+Kqg4dAYabNAmbCIdx1EgoumKux5tVxvds28shrer32kwSHGbnKZonSf+ZYtIkkmlvbuOw
RwpcUhWra6qSFrRgcKN6zerjkCRE5db4l2R9D90sNbpPV6zGyfaS9dO3kciPywyrKq3/jmZNGeda
C0fKfT3b4kniwnfpK/j3mhh/jBLGy+ZvBtYbnQGaPrh3q6nBiBOz/tqurQfV1flZFZ2u4kGIJlvU
71zZ9Ym3jJnQlKePhlWOe3gxArKP/M3CDFpIOtJJgGi3GG6M+qkdJJijubCoh17TxpgWmfd9IfrH
bSuYJOzcJRZZk0UMIQyQrDD9KKMx3OVl+2MnSRdXRlpFTjL+wf1J9LvK7V87hkcbK6GL7kJVihol
sZlJmLNUarM10WpcPs1CpEcXRtO924mL7jBB9OvGAKd77rM30TFP3nzHNk3utG5guvac82aXZ91y
cBJoUqt7pmsdsUqEvpTX4xWagR2NJsLTUt+yfVXcpi1tlaA7Rv2a2pnzsNm5f1m8iksyW/iOOdg3
JP2tu3OzX52fuWdNOTWiz63fGalpnubNxRxL60eMY5ZBwMVk/RMwt4lo6/32cWsFujrlqPpX56ZX
DRo27VY59ntbOv4LqP476yFtV6lbjkFvNbFmztZD0W1VvOhyi+3RJiIwp9PvlZ+E6Yy6WZYuvkJe
AqbpLXQKHFFcPtvAt8rOChSEXb490bJgfoRx2VTe2WpZoTYX1drujLwRr06NOfdZsbcihb3wR3lc
AV5hWeRDe1NSmlviFWGZDKW2BYhFzSECMq4duvWs1eO0bBz1NXXgS220aVO2ZcfUhEryplX9gjOY
vuj+2wCfp3hdt6G3TrpZwpcNpinjkfREBl2AhfhMB17nyiyfCNnB5seb/GyNHWgUHvaAmIq1Rxhd
i4olDjbWo4t2knIpRDnuoJaM3gP230TgJrWlILFUFnW0dOd5iaGUF2eqvhpJKnJW/LcheEnWK4g9
36UmBy8CRNuWE6yTTu4anVTtWDcG+9zqtX6qTKFrYVbP8gsLUW7FEbDAkQLWQ+sV5jMsevkIOmId
INJpBI2jybeEnd4PvkPuuJdtkMttGrqh2BjqsqUPm1TqVx2uWFChgW4CXer571Q15RNNUHNyLbzT
FI5p7LZse18N1PUiZ824Wp23WypbizFOApNZcaxh6Ch7a9fUbXEDK/udJlIUodVGY1Yy7Bueb2Ku
tgHKE3xPWycbNva344I+2iSTqGYtV5ts6JUof9xsEYdR90SEvoccokafavbd3vp3XIyJdJdGqWdF
z/vkDRXtbZeup9UDx8SsowM90FrjvdSb7GiIjK6aW7eMddXkmLx5aXFvlBPWG2qywMDztInxaMlq
QDpVJRHNnasHomJuLBgAX8ciYVEO6ZW+hFihumSAdPMNfW+SkVME9y8EH/6ztujGa7e0XhIy3C9b
0XybMrdjkuip7RVNASzkbGfpHDVOM3tNMOeSpaWsnifX2GjA5xPe1uYOTvGG417Vs8ycv3wHxMh2
cHyZKHph2tErZYkwHmqrzKJUM63HupGYb1M1D3rmYDnqbdMO1c0b3AznVyr8LfZqBfpLLYrYawmg
ybS+LAJ7KY9Cfjdn5ubFmYTCJRvnrewWTNsKPf/AGlZG9ti8jEwlgZ0wYOQOb26a+j/jpg8vWgf6
jCvbS5vJEsMNV4EayoKnujTmAlfrvMZCBxy1M8ZA69w8aujRJ704WUZfsGBqN3Z7afUEkRfflJWM
159kU8Ye36KPTkAXlUuCA65vd8etSiC9lwn0a4gKybuqtfzKzbi319tZpwr0glmFM0jrf87Wit0S
x4bR5usphVi762uSs7QEcW2dmFhrgST0wmpCZ8QFD0yBD2pzxVOVeTHnLiy3zCqOw5JvH0llliMP
TG+8rbZKw4Fchn3JbjwSJbDdpp68tXzD2ptsBmN9Hb05fdLaHH8WVAFFXGJyc2Mv4dNydm4mSFPb
Y2hqJh9JMyIL741fOLG8WlaF2FsKAGB4CKrANI7dSjjbGfmoi/W01PV8HJrM+kJBLA9DUnvfLozj
HHgU2b+2uC9qyiZ8xFxLBbBKCV9sGxSvft09lh4r49ocIUdsctkuRQI2JefE3m+J8+MW0iDGS3fY
5o8q7EVpvaWVqo8idarAExO6An3U3ScYhPkfOFmfNTMcCIOXqR9cjeb7NcfmIHHzcTfomhnYlXXV
NMmIB325K3Y4HqoNDneN4c3MqhBLrcl4MzO7i1qiINg8QT2JNMdmi1/5Oh94NJQd90PpVQfsAxl+
OWnfsjSd0uOcztyWhZN2H2BizcHwyvm2Lb14q/NnwQIDXGayLsm6Agm15mdtJB7jCFzSkFA6XHlY
sHkZfgJ5xbeBLOKuUFuBpYLpVVHB6mKPBNa4dXKYKXo3+4rAa7DLqRrBVqK/dNvE95eq59bU7fdt
W1xGNGNgqty08UspQz9qVtudlTX3T5ahqp2ommUvBngHq1l1JwdHkMCQxRJISL9RonWYiFQ25AVP
+6MtCp1yX1Whm3SPxrYusZdZ9wo/8xCDEj8m1kTHhqLAXH00OuiPCiy+NJrvCTwhgFP4uI2JQXO8
pCfh9gj7EgwxHXAKenGI95Spe3scv7XEeeg7b4vWoqZnyzLnIGT/kuXeyVur4aXESyguWvyHsPZc
mRW0PCjQBLxvawKsNjTLT9I0bNBbm6Q6YkwLwF8Sf+zhBjOv+teouH27WiPiQZ9/LIaKg/TEJ6eE
fWGMN3dOZi1nQ+FBBQupOSQ9RFl8lsom3fFoVifYUAx8vedBgtEBOPA5i4RB3+oyaUTWdOuZ8feJ
2ynHnmG0MUusTeOYDNDdg0qyXslRWL0WzQ2smZ18iMd0nUI1gj01wL8UPIFwAD7YAl37Y3U9/hwq
Gpo4AdULbAf88FBq0rnXCLoD/YcO84eNxvuyqBJiTAEWvw4QndesZc/b1rCXeLZa53vN3TW+pQqV
TO/Ztdqcu7YTeoAdYmrBLfNxTGpF/jyuOrt7MTrhjBLk1IuhZEHBieJqnaJqmEW4GcbPWJU2SgYb
P/J22yKlQKkAiZIMl5nua5lG3o3Vwj9cvFZnS7bq9QMuZ9dbKOO9l+M2NBAEcFlWj1scxzVoFF2v
yeuC4dobSPkYGnSxeFn7c9gnGIDbi8aQlRmzuB86/9sbIeC1Rd5iJ5PCcZ5M86+NmBr7EVj/WNUk
9b3DQ3XtsQAPEDtgT9+rT5xxGNd0+Th4yzkzl1cspV5z7Cd+4TiXfGfIea24NjSEIwnJjUa1dIfV
kswqeM4T+bCA5CKDam9LH3vYlZOvkcOYry+aaOVj5U7lzk1w1QmrxHwZ3UnFrU+G4ZL86hz7qm3F
D1Abn0hZT1vnffcDB006X4DMsX0vTHNmTkihbhnVBiOizfT8D0P0jcXeDtD9XKbDL9Zr4vfQZsar
m7blI8ZIUOQFRule56WxWhO5G2f8P7p+SI6y1xjZpyR765Q+jByGWiIIbyxKnSJjTYd2QA2LV69y
+5I5Byr0rPnWsznceP5mWh55Qwz6K2YY1r+oN/8hSIWELEyCClxaZhSNKMP/u6CxhKRj9saCy4I6
SYRXlflvLhb/lGL/j5f4h+68UXrZOShS4iGWx5u+3dG9UMZbXMX+sVIA/uZ/yRj/K1X6/4nk/lMU
97+9JJYZli0cy0DE7P/jJTuV6MLGfTYmIZ3qR2qWytGVkHBxk/A39xqX9z/kgv9/L4k1ge3YFppN
str/mdmcCH9yLcOt4pyIl62xgmqGSQaO1CNX7dVDibelSiX4Gq6F7tH0d//yBv4hTeVr/u9v4B/a
2KGnYesW3sAtUucWprPNP1pMMH2I2Q1US0gtY+QwGf/bJ/9fX9hBfigwCDH553+/hdbVb9vV4YWH
2Dmln1vkhHgLrCQ26QSGrXfggmn0r6/6D50z4nfdRnOPHNMmK17c5J3/6YOt64q4WEzjuMREKoVG
IO1jvccFGc290x61f821vP3C/9CL84I+f/E5kf3iZfBPMxYtRR6U11YSjaX2kCiajxSLwKVmkfAv
t6/5Px7Kf7zUTfH5Hx7fjluLZWl5qS7C3vr/kHamvW0jSxf+RQS4L18larWdxHGcZPKFmCQzJMV9
X379+7Tn3nekliDO5AYIEMSAi71VV1edOufd6Gt+cZy/jCHeaD/shKRA/dBUKw8luMkPkYWlT+mR
aH14qJYEfYWtq2Gb7FzT5MxA9HH5LVOTEYVpE6WTDehwlEXcD9NvELOttQ1tGUvK5zIty1+zfGZO
IjeYT559yifMmTtQSLB8aN+MN5aP+OXfakDKtuTG2VGzpjaosJUevK8lLClqx7iCVQtzu7qoz3B1
TMSiWtzuuAmNpjRpZKkBz1aUY803XrwXetromdwEPhlGip+PEIAxn9bhvlO4tZFslc5kCCM0wzTF
z882EmzpanxKlcAflE2UwQZwsvz7FmSCj7dJxGGzPQxxKGRdjYRWrFOGDIQ/Hd3n1Nv1EFL7VCk5
/mDReCzstOO8geXj+Evrd25aOiZZXpDAarzAF+T71TfKomvqjWu43l6CzcIwr90NDAdnw5RYDqqg
t5tcYZjtdt5a21RcY+h0DltzSwPvIoHP9Q3Gbjm3J61cqdpu0eaMjazmR5L0SCWZq3wFHhJwpvJv
OWiuVlHy4UBpugngvDh246PgQhq2+tbcLxEG3fKhnsYfVcWNWrY0Ks8j0VSFBqPiX/7sFfoOtRxn
r2axsSro8VxaNomc4m1ctECJWxn9Cc+QxoWMRxoCZMFpr+0dGNV1/p7SVfIa7iAK/YvpI4qO3UOz
D78v7BjhGGXHeW5auqDGWMmdni5yv+JGnn1vmz2HR+WdeaAZxH7v7cDwPkDfizzDuyU+GjGqe6al
oI7XK/SujhX4OjkypJABxsJRdvqxMEKxWldmcGagDIRnk5m7apgDoz7lmiqmFTieZD88ldt5z0vA
h975L+HeJbKkmwv6t03ZZ6uZnsQoiuM3Karn9PzVUHbrPSFWBFtLoy4x+9zcsWf2JJqwOBucriS9
yznM3X2UbSFj3qL8uqFbYyMYsFeAB9vdPyAoW5hdS/JusPApRW5gGYLa4iGjQP4m4ee+gCyoog09
CrTsL9LiyFKVf52YswFLjq6B6jBUahZVSFX28EvCGw/B3J+hR0h58j06JyiYr7JPwfQCnfMaRMdh
iX9radIlNzGjllzwasGxa7DIB6MfoWIUhDTFRuuFPXzjqGiM2YBZxlE9LrHLG1I/UReoOoYL/gXh
tJgCIZVIUhoIR6wcZ02csy62PH0Bz943fdMyzEoilkT4VJf8Q0xCWtXoffWNOXvO4mHtZF640pzN
fTPajX0EzcDfdiRnAAm4ptS8SPFD6lEj2fQZ+rm1suZlYD/8Mwn4K5O6EBB2oOohLIAVSAp1CgWm
UQ2pcjoiTyHEw/r0rh0VYyG4udolWIHjTgiqCq09W+biye0Qzo2YKDl1fnqAE1Yn2OHAOx8nY14I
g98uigtf92bMESxm9DojQXe5T2AmrhHxhtZjNmk7qrxHDzzAihoKzysPBYOQPr/JpnOldTrSE52W
HNGr2MN5uOsGxHjggf/DMwiEyAPqSuTb9W/QBQTrpjS67QjvqeqBcOxU/wTotofbvR0Tn/zWu4LG
eV3Xf9B/vEvLEMk0RFH2k2OOr7DBwHU6hM7C1XXlY6WxSst3goWDpnXG6rX5p1GL1qr+MoxU1sP6
QALo354DXRxAlToDh1CHafJyZuNYtTmAFH2dRPO9MdoptO6ya/2FcyD85eUKYoeys4MqI9ABR7LT
Iqbn0v/ocdKLz+oGku5dM6zqjbLLtk27KOl1/YiDLwglSJez51lvND8XsTd5JHtwmgAhFF9db4uP
+afpd/BM+2p30jfxblxP/kSYLGRuecG9J/MzrcA17haGfb2Y0Bap0HcivWXZtiNt3GnKLeh2RE39
x+mTtS23FIp84x1ygelpbb9JRE6QZq+y7+q7BdM3ZvzCtLSPCjKKlk0rATMe7Lg8yNq+IJOyMZBx
rnsymttfMQjml8iSfkCcz+VWKucZ8luTKW82Bpd0tLVOz5U/bgi1qIxQT/hfDQoff/a+yvMGSuH2
zeCwMSBbM8pNvAa06CNUBAhiYQ9fXRm6BrsDlGBQlnquaUuufDQ7ZxjTDic00FcQIQH5ubTj7ptX
xAsu4JYlfCqUVpqO5IInDSzKToMenbicyuI97Eq+N8RrNUsWbl+xAaQjSUz+txXpCkzVOgq1bAj8
OsmfpgDimrqw131DMwooFeCj0/y5QOLox5RE5vH+Zrk5Qvy5YaKcCgGVdHsUdl/WVjQTY7T5V9tL
gQH26Xejchdm8vqWIjA+syO5HVdV4kafsJNDmG6M1jvALx9JchwiR10469exmw62m/yjaxseZVtV
2v8juL7B7miZRsVmHewMf3iyZr97bUaAvDuhyYx0CuAV8G4bqvAQYfpLl/J1uCF9g7Rzkkkdx5Ja
FpkrhegCwjqeBN668VObvmkEFIFgLz5fbyzmxcCljRRaEFsNAUYhcfoWlZ9j9UtQGO/v75gbnhQj
JpetgYMhXX552HuVkh7kJJw+Kv6onESIQRbZB2pSJxB9Y/WYqlq1cELEikknxOJ5pZHDJtfpyo8A
egNJ/3skcBLLHI4OLaNtHAxLbkwi3aQEoFk2NJ+G4XH167IC9SmH5yxPeP2nSrNyvPYpSNrdYCPq
VjZP3WBu3W76moeEM2m3vz+pV69k4Ck615IlElQGMpGXkwqgx8sBY0GeYVEIHWjDRX2BEKs3af2r
W93yq7hF07TsljSTr/cM8ZFGzZYTA1ny2/195rtHyMD0KSE1gBCm0a+ruUG7oCQP6vkWeM9ywXdf
+wFDNzXUNnSySBZp8suBZu1oTkrKL6/VKOo2dulCRdIZCAX4J3SbkCRsQViv/t3s8p7BFFuVVYV4
wZFmN7cz/rdH2SQsTsXRVbXyWzOcjC+paqRPOYtCz4PaPxBAjx/vW5Zn982yY5Dm8Sh+GfI7vaWy
bBUdIpFp9DhP7TsdlqewiP7lE0C2IjnXGpCV3syB45OOh8ju2XK/0of2kBYLo7k+hhQ2ENa2Vfge
YQyXHKsC20YxNSGP4vEPxX2pAX7en67rfJ9+aUFyLlrboCQUYEFEi6iYUMenr3vd+SJ36hSPiwlN
MTWXnuXSoOQykRKy47IUBpFk13xAfqCQSH/b23JX9puF4d3a/ecTKG3EJtTbuNTerI1bUc/wupd0
q2zqjb4dg8fwJ0TQT+GiXqosPY9nY5S6asDXj3C4o0nTGiYuNI4pTxna47DawLB3UDYjpH4UU+qN
txP3Uf40l6tqPMH3a/mJuqInYu43S5mrW1PgqLrL2xEOc0supLhxBoEgmjT+QP/xqs/mn/HkdUeA
BADyjW4p9XnbHJEH+EONZ6u0Za2869QCMK2fAUDrT6PQjwTzqqg0gtNY0e0WVvg6lsMIZLV4Ntuj
8irNtJU4TQYMX8y0tjVJpICMQ6gTtNN/nzgUuA8ANbfD9+Dd0uTKFPtvC31uXtrOUM/opxYpT0L/
aYNQZBU9d7tsJ6L/dHpF1XC5IChGJJ+gc5PSnhZbL56zgNQgrJOJHiJW9N2mi2lhYkUGSjLD/QzB
PhSvFqwy0sRC2JRqZugysqO788gcUIOz/XFNJ+U/C6ZurOSFQWkqdTA8MBFh0Alc8O4/Z/tdn3jf
6DtAIFFHUXim4d7Y/I/DlGYzO3H/9QlW6Szpdmb2Nk767DZd/SyyVMtB441Q1TAMKKs9gmUopeWw
RxvBYscKrZutD+r3OPpAcmmBoqw6bOmVRFBls8Tdfl3f1C9t6pdhwBRPSeuSnWeY3g99Ex7hkElX
IWzqwEcXQo7r2pwwpkNMj3gIXsCRjNmA3aBHICwWBTKgI/Thq8kDUfLa2RV+Vh0NG+mQwo/9dJGl
/taNdmFcyqx28JuQdOXhI4jI5wNkGzDw6y/KLt103xeHeuuUnA9VcnduEDtja2AtOpQHzReaF+bB
eBKqDRnKBtn3+9vVEL9PPpXn9qRTSechKOmQqR3W5hHQIyrODDOdt07k13D8QCY/rQGTAdV8Fx/p
StgpOTd58EIXzz495vATCD2JdjMB112r/6Ckt7gA8jlWctjFQMfziXRJP4rkNsnmdw6Vp/TbIp2+
2Ev3JkQ6vzyciwASFLEASEiG+2YHtcGn9k9zS3f1YmH76uxyXKnq6ZYpqqQGuZ7LcwTbLSSNMe3X
re+sAkhw6ZwC5uNtwK4qzVr3Txta7Xb3V/3qQMlWpSC+iMx4bCOs0jm4174nu35lvm/JxYx7ZU3b
kk+pbUWL9fe2XkRGyBf6m20Ydk1egZ7LrX454lqfzB5yOdd33gObg4mahokVpXYf4vvyT+oxgMb8
6WHxZMnXgWxXciIGmiGWCm8TJdR5O/vZBqro+n330dgXu3AHMxDuGTYa4LDqKkJfeOFiEAfpfF9h
HoAP2S5ewC4q69LBrhrFrebccFAyp992l1ctyOwI2lRtp+pgBhdWWN7GmBPSFySF0ATidpDOdR70
CmTSAgH62G0QKN+rH7qtALtE/2A/XYWnvF8ohYuUDSo6In66XFNPKfNRhwqcYhvNXXtjz9w2zzbp
km/ZNxqbaWmwNpAwQt714EIeth7RHt4vo6lkb/b2HehMOR5EwnAAS2scnarJbeDB8t1eAXFYfeoK
b6GC8gbIulxIxnpmQxor4DQaPnJsiOQsbVuIZ6+FkzDzbeXbK3NLDcSlU3ZxB72Vm2TLugi7iUsh
5JehYjCOx5T5LCiaQZ3DpZpPWu1WtGCYmbdPbaObO7jLhkgZV4PO9R9YfQc1IQ3zSm4N5r53vdjW
13ncOfHLjCpF/FGhMR4BeWPO/QTK4BxWnrmoBtSu89ZFLqvu6/hfHwTe8mcvammNOk5N40y8qMc6
eKEHBjVTazMn+cIJuD5vVEPJVwJl9CxSo8IdnKVFgMu2E5hd25/D33M6djXBoGN+Wzhmwj1LS8Lt
6eHI2BRUYyRnpngDItSmahKZhPiNKqa4HG8Q36tX9ur0Ee6IPyL4AensIC5afCwsWZemEqR6l+bB
bPrjtvkM3fVTF/9oHyrzS4b2eLyL3mkb90sCSnuOftLM77if7w//xhxfjF46CkVjUMIIGH3en3y4
NvZDH+6h/F3/ezMWeiW2i2qEhuTE5VKSWc/ivFNcehz17dTV6wL2EyVcfNyL3yMvJvk7h+Qhnows
16Udb5zbITJiSkxb2r3L7fggEhc8vD7+s/W74a1IwfxtT1q+xGqbFjp3zy9h9myTr2Xz+gsTd2ZA
mjjF6tqkBDGMkO4Xu361qBdq0+q+jasXKz73YhTSxVYmRlzXOUaazegTJ2Yb0BUf55K6IOJK7Trc
9qclm2JmrlYK4TvKn2KtdLExzw733JAmySYqctmfwwY69TV8epGvH6avxYf2VVtwJbeHeGZOikBH
0xtss8LcsI4+kRVALzHy5x3t/Vuhl7gEG7mKeN+m9MyeFBT2MKHW0E+TwOU6LT8YD/0elVL0nMZX
GFkXTteNEJQFPLMmBYNBhuYHBMLCWvGnuhYVx3ijDqvkMfkw/7H8Xr217W0dPQPLJFQAAHi5eKYW
tSeLblEfgu21iySu8v3+lrxpwKJSTGKcjK18T1qjllAEcDwk6WFCKV6L4HDfwM0pI/X1/xakBbJo
Xc2SBgvjNtw79HCttGZNCEDekWLKa5/sluX1lkYlTVva03iuIIvnd9m87mhXKk6/3x+WuBLlU0W7
gYU6oUbQ8PbmPztVU1TFkE6NQF63LQ0OAjwJafOyjOSt00twSp2EQo0DceLlBrDjjIyMTj9wv3WP
IsUW+eWD+6JvkWz2ky/3B3XrMKH9Rt3AhDrB0QypQHqCryiCCpTttjO2ifMicAPuY7sxt1bzWu8W
H5A31gmEuQ0UC6Q9aS4p8KjixhmmkN7Xfmts08fRb1bgo6Gl3gibBbQB/tIRFksvLZypiigf8IlL
77k0RKOe6eFPCs9P6Pt00+oR/uh1JChx7MrvgnSdtcp+YVrFIsk2YcTH+dqkZa4E7k7QCkRwyIsE
EInK90a2hl9NvMzJFPg1KrhHoVyGQDstJP866Y+DNMk9e67n8mQmJLjcQWnSncKhPwmYr7qBaCna
5l8qH2nQzTT7i9CTWyt6bk26RucUjYhZWBPueGY9W3clkk/TV/FMLtcenVa/4GEuRii+6ewsmohM
Vb2OTZH00Lnh9M5XNjC0geufv9EGTbLdX1jSG/EPZ4RUuyFUbK9CZhAUKY1xeLVTTfFG3+TbwA+2
9nsa/sCBwPe6YPDGvFpkPyzyliDgeDlejjHpCV1nRE18I1SFIH1nbKpeSRYAEjetwBcIfIGEA93D
l1bCSC1CzcAKqDf0mvsePb1IGRbOw3VWQ1Qo/7Yi7chOUahFqp7jnyCwh9emix6UiD5rMxyPQQPd
z/21uhF5X5iTtqSXzW7bnBhUogbb4BT7auu8z414YRsujUrM7dkunGBKbzWHuuTsJiimQMukNI9T
ghpvs+Q3l0YkbQYtsHIn0DGVmvYHGkdrP67qd6bRL9wHt+38XUqW7IwZkk85nVj+PDk+jdi8lVNY
rRsDcur7a3TDQ7JGf1uSosYqd4AFQRHmx4b9GM/mSxPj/dvgZEHNbP80Gu31vsGbq3X2spY2RR05
XZsFvKxjh6xtFvtTgJIxberzSVvAkNw8VGempI2BSlbgFh6moNhagamkT/vp/mBurtOZBWmdplB3
qjHHQjXDw9Ukx7xwVtmpXji3N83wsiT1CvqW4sLlDj+pVdHg2+EmUe16PaEN/6nS4XUQjdsLy3Nr
zgxEi8GIItNtW9KIADfmQ+dFaK/p2vijr2vnEGltvoBWvLUJzq1Iu05vm47HGJ6BOu03KO1/TBAg
Qb5T0dfbL7iHW5N3bkucgDP3QAhJ2KFjS2shTFMmfLfilRkcJzjC+9vh5uQBOyE+pQZEo++lKRM6
q1ITDm9S/ozDjw6d7r9igDwm8pMCxyOtTn4qPQhLMJDGqnl057z+AdtTuZAwujVjJsSVIOVFnCar
tWddUJVgsF3fC7p13n/Oxg/ACn9hKCKrQPUa4ArR/OVcpVHUFn1euGC8AcfZL+iNb+5P1q1Nhm4s
bzfgTnQwSJ6my5A7Cib0B0O4hdZ1PfyAgshdo0oJEldBt+i+uVue9Nyc2Bxn+ywNgjkaZ8xN9K4+
pVpav0OvKN6Edh0eU7QV/Sm0s4VZvBFUi9DEoqIKuMqQ+2SRExrzcJxxQEUZ7NI6nNZpqhS+51rP
MMNsy1azXu00CRcGe2tuiarpYQdRijavtHpeH4+OUzFY0g4FiI4I3K89whiKkln3EJqpuhAg3dqT
ZwZlBGlemcboNgw0GO1pN+YV3bqmNeyByLcLzunWnPIy0k2RLhX13MuFnHR9sslBUydwWnsPBydM
+UbUveZOnn4JoRHyRy9D5HGK9YVZFVtEeq4AQKTrmT4ODrnc4+W1RR33Pde+bQQ6xJs2JIuQzCzs
mVsb9cyKjBZr5moKISl0fNCyiOJ447iqurjfoREDM8VwOq08YoD/bWiyT8lT9WQbCUatdji4Q/Sz
CtKFzMDNLfL37MnwzcZrjHFQWLdTesq25SlHe1PvlV2bINR1/6zf3P5npiTX4iZ6kId0AvsQ6u+G
riJrP3Dci+Grh7jewnpdwRh4SJ5vCxkQ52pj2yGKTDRYxPbvEdSwTxb+5AEZvtNTWczGQ45GJi0w
CbCrSaEU7rTlwfEUY6GsdHN/kq0Cv0rawJXbG9SBNGf2RsNdm+Ene2qjY2Qh7fYLk3tmRfItdTDb
jW4RggxarD5og2N+pnqC0mnrhZtmmONP9+3dHpUNKhWyIKEjfXnexyGH87bhUrW85L17Ug9d6vxC
JGoTZv/XhBTvwJZe16MIDMYh+Axxu7amYXRa2Cc3NyWRDugTR8ilS36rRgtqGGfmzYp1bxVP1fhR
P3XqwfUau17Fjm0mC4+HmycOlBTEH6TigE1fzlyRZm40whvh0z1RH7MZoJuVxjyK1Cpb6A296ZQp
ldGmR10OY5emOljuYUO1eIa3ir2punCEhDQdNjHKLAc9zYSCiqZvoMJRFrbHrVqqBVb6v6Zlfxl0
KpKISBMDtnCR+vJzIslVsevto2iBH0CUtCOlM9d9XsJr31xRaGJI1KkgiuT6ONIQijKLkKLMtekY
1ydnWw8ImJjj1PzuNafk4y+cBCIJ6hVkPIF6XE6yo6eoSiesp0r+IQNkp4/Vr2wZ0wFHotJdQ/B3
acKIh9rzeiYzA+H/R9kPyQ+0h63vMxW6hS1z81yfmRI/PwvICsNW0QDGlGfaz3auoEgB6+r9Gbt5
At7KYwIwiMe/tAF7VQbXBNsScuh6P6algvpQO7yn67BecIs3hwOThUY9iQ5wS/Ih9OhUjtpwC3St
6uyhQB7WM0LuC8HPrTISnWsuRQlXtLXImeE8M5BlqUrMHO1dsqfDXFkFP5F7M1dIwUObUTsL63Rz
DtlvVMAFMMOTBlYXsL2oSu/4tT4aH3V6zv3KLY3VXAXh6/3lEl5CDrAYGvEVzFgW/v5yueoCJUxd
5SFNVAVnj5ckx1PkuntzGvv3KLiGCIFX/Q5WVvUxdbylyOsGpMkkvUbrBY0NFllwyUWbTW+BIY4p
vRcr5QfQrfrTsAs3ysZ6GnwECLemuaErdRMdl6hlrnePSeezrfIXegYO3+XItTlzYNDTNX8qTUhI
obAODYgNpznx70/x9WqC2qdqxrOOTkzA15eGZv2U2DZtKH6nTkFPbTUp3RWCVEG/CpXcHRbM3ZhS
7ImmMsgeHa4G6WKo54xcZqXpfu0n78x1t4MnVrRc0/U57zqqux4SNH7oK9v747xRshHtCTwvqfUT
CslhQzeNENeOjk6r97SeKPCe3ruP09bYxNtwu8jAdHNaz6xJ0wpXntvNLdbMJ6VbRR8ixhhufljP
yQ710K+8b3+lBEbnI5ApOOA08UKXpjZJsmpGWtKkaC4mtYDGY9uvRUtp/gSWIvvXDu7cnC4XiEx3
ogIUYU5xnafWU45KtXD8b0TSlyak89dAKQfyAxP9tn+kcgD/d0Nngmj76PYB/17YI2JVLv0NKCLo
5KgfmHTJyofBhP6eImKo+ypnHZ6FLcyz2zjNUdoFvwfbvKPMa91wjn3Pd5TJY2YWf04OElyq/rMB
BpF5+dK+vfYE+FjhboEEgYqQO+vMuMoNK25g9X3qNhagu2ytvTN21IQzfz/sF/E/4kaX5uDCnrRz
IxsJd0ieDd9FKM7dBbuSVpR4jTADRPIa4NFfqdkIejRyV3QM0EAkv+AHMpYRvBrgCp3+MKGcYS2C
U2+sLDwstuBbIAHDfXLp5orBTvpJR9Zbf35yd8CaKNjW+2z3FwSif/0HuMEbBX0LmzTTkzajvcyT
bKq1iYp3qNBZA4il+ShA3uNKfUFQEzdHp+eh+L6wf2+s3YVFEZWfhVCopWljCDm9nz66x+lJIDyS
w1/A22iT7oyl83Jjb3pwdgH0gCSRK0Q6n2qdaHZkYI++BETdNxAwvJX3UO0Av12u1UUs+w2/CveT
ASOjY3Ivyah9a2ymNqMxm+DD0fqN54z1iKSlpgUP1qmNm4VYR5O7P02BisSd4hLI8OiyTw2BwsXq
KcIjHAVs2z3Eh2hf7wBMLM3lrbWjcgkpgM4T4oopkCJLmDoRc+mgdTt/CJ7jff4+eLSeDWSwk4OA
gC4WoZdsSmd9GE0tj4TNHshJGb6KLWoetKO9Ld4344flk65dvwvF2whkOmhliEnk8myGpIXmDq1G
kd2q/afmsyh9zw/pl2ErIqp65xzDnzUw8aWxXm8cDPOEEHxvZEBV8fOzo0GGoutOQ8lhbE9RtcoM
r1Y3Vj20X4pTZHXr+yfxyhoBFW96k1uRNALQ7EtrqtJWVUyJ2Ce8S9YnpTD2OT1+a60c1aWNc8OW
DUmIeGQAGXVl18aJsAe3CYhDD2XySuVsgxTSCqncnZCK/o4aMP1Bi9v1yqEK2rAzq9IIPZTakGAR
Vh9F06K6QaDkydkM23I/AifQ/eR96Ff7+9N6HcRJVqUQR0vg8vUmrHbHvy5DZW1tkoNwp/Fig+SS
NRnlk6ZN6MGmrr516Zjr1C/+ECOsDuZeOTifFsa2sI6yM41G5CAiGvVBZ8Dm/TF+sP9ongReCjH6
ffdS/Sx3SwWw6wBLzCfQb9HiTe+1TJphqqfY8BJbpWfD2iYb5aP+UxxEIsYdLMD3B3hzfB6ngZ1K
lPV2XZ6fwNp1KJRrqh/FVCh36YRIB9hyVUntvQAiqZv79q6XD5Il8YJyRYEPmK+4vc4MunNmoe1n
4GH+w86p/ibaFehe2wfrcSFleDU6yZj4+ZmxpuwoYKUYO+XmtolSOPqjfRItpZiuLyRHUEkCQoQM
iLepLVz6mZ1uCBCKP6nYOaCZ7TyM+x4eLhIldEIf7k/g1e0uTDkuKwWW8xp0FpXp5HQsE3p+AwKQ
Xx1zkf746jqA9tcgjYBDhm4An3k5mlbBXcetN78hkmb4zHztE60eb4073dbZle9iZBy33csyIPbK
gQnTRNREaPTlgui/NO1VraoXk8JEFna070THqKb9bhijdtCq8fX+VF7vjktj0kVb2YGSTwC+/Kx3
GVCITmNt1KupW1qz24Zowwf/BF5ZdiKGmyPpk8eqP5bDD2QVDmZgf0impVrt9dnCcbBg1FQErynd
QJezJzoU6PZyhLMCoP1B/SPynU0HXZPx2r4uwXhuWAM/SmBAItkR2DxprZI0gIkb/I5ftOmnXHlA
gGhveuU67F0/nhHDKzb2eCgVMHP1KVo19uf7y3edtSB/x3gBWYh0EJm2y+FafVpNRo/vEsR/8d5q
XtTX/Dc06wQPATrBh+Ahy5/gGUYhfMFt3ho8kYTLs5SgkLeLNPiiD+ept2dUb38fNohy7o13Io3d
Hbjz/F+4ERjpmTVpp5ZGpQxNTPU7eNIgxCp2wb44WMTy8SIxzduyXTw1xaye2ZIeSKfZiE3UdlWC
63hflj6tEg9jAevYBj8NA7o92NtMQbu33KOWtNQ8tzixUghDg1KXDhVD1X70vrWNqQ846+idvhUc
x4sTK07E1WDJYdJqxSICDbrcQm5mz/3gMlgqf7v+IB6gpl88CoKzfzK5V3xH5DCABJGfhFMZngeZ
cz0jnHBtWkG4/YytR0T2+zb/oA/+6Avm6Jg27p42qZlIbQBdm5N0WxyyfnPIgjyS1hdq89IFrFW1
nWYqn6Dv2keUrnamb+3+GvA/iEjFGbycYLrVHZJ7+AjRLiidE4+ntl2b9fyGqA0fBFGvyIEPh+XH
xNW1JTjrQNzQJ4I3ogx5uZahZmeV66Dt4wbms9YNjV/QkFVkg7GuLPv7rP+mnD7cd0E3THpAe0DG
iPcTxa1LkxMK7sNpzrmMrXCfARoOzF1Wnw55nqz1yn6JhmHp7Xt1/wMpMqDGI8Wu0x8oN9Wi4+I5
RWJOvNUEdF99Om2T9fDVpSNf30dHQmD//hhvhKOXFsWGOgturEjTa/hjJr/16JLOt9G2RSPAzz+L
mK0fll5OVyHA2wDJJUCIp8PKIc0prm4sKGRN/0mYonj0R9j5HlVClH/8NFz3r8FG3S3RgImTfrlR
xSj/NitdJn1vTWQbMJu1HkK4ESoM5PU1P8oRAqXf9xhnxtJ77dZQuTrhxqOuQJwv7dgx1FQyJ/WE
bp6D0E2ASngW1qugjPaKri/tnKusCRMrZAdUonaHphxpHadqGBrEWSZfGc15nWbWsI4BTTykSEH7
eZWgw96bCGPHiKd5q3Q+Bb+5Tq4+L2wnMSh5ojHvUn72eArITUEBkj8Vyn9sp1N+qLTgqKfx2qjz
r15MU0Hzp3rKN8b8Loke27ZYOTDde0c301YIHC3NyK01dwAo0UGtkWOWU5xmW3N+nXHy1Wfd3M71
xvqZH/pD6sM6QK8s5LPqLjvofnSEamcpUy+i6It5IKn61iBOFCXobuRgLfTm1ElsjB+tbQMPgHhT
LnvF6wuVN5DowSffSZDEgl4eX5Kg2mim+ChoDiDYG/cJ1Hbe7p81Ol5fcFjjcnO422z60uUAPoiG
BtnFRvh74iK6GSI6K6tVcWw/lC/R1iFGMtbOH1xtp2f1S6cu9zZc7S/pC6RYKRzCqDFbvsB9HThL
zzBFrSGKOgxfkfaznlF/hyR+aTGv08qSVSmQMDMFCTsxbkQFIKdqdo6xLx/qB2MnFtW2jw5MQgsn
6epASzalUGm0Mk03Omyqx/nR2P/VlaYc28VOpys/xasMNDMlSfHKvbrmGt2czLwIZr+ipPIHldHw
ty4yo00SVu5OiY1mqenhxqbFIl4RGkEYaWFlvty0UalZvRPyoIYFq1iJAgu0TI/WLlidHpbDwOst
c2lNmkgtoTbZDQhS5aO1yrv2oGYgcaylURlXoZeYx7NRSQ/rU63yrNWxIxinIlJXotwhWglFIbL9
ksFFb+2yZ2d/8uvv/RFikE15LIe9M3ziZv/01iBESBhsFjUxFr7MlS5dBUW1xrD4MmWvvBfPGWfj
UU0npvgVnhfaKfG5gK8NG2pjlEUuV7dDhjAEyYAAI+2HxRGldvREAnrnyeEfli7Z6/hFsiatruHx
ntAjmyBtax8tykvlhvLrut2l60VbV+8JyZa0wkrugVCrsCXWKvvYEe5WvrGrDifWbXhYTNUs2LOl
dZvawRiILkQ2zd7pbyQ+xWu7957tLQnmD4vteDf3CbTX0G5SkAUtcLlycXMaiymvVJi2thjciMpS
Euyrr87OgLLYXKKcv0bSiAklOQkBJYXCqw5SNXHCSJlL8WAyj0KmRbV42tMWSwdgQnvlvETufX0t
XxqUdouNmisBGwZFE6mxT3b1puGx8u+zJ9LApJ2STN4pi1NmErHsjXiGjR/tVfDGq+UtXxVXz7BL
a28JzLMYfoyKJplKrGkopR+FGkT5HXr0r6qfbZeyXTeyoRdT+HYgz4xBgNM2fYix6GAfUaE8tCub
bIy+X8q7Xr2FGBU1HahvQHTRbCFd9VmtlbluRiSAAjdDF72hhHVKS9TF79+0N/YEeXhETolneCHI
zzzbbuO4cfFXLarSSYk4KNyXj1abResx7z6Vg/Vc2Dz1pm5YgHPcuJkQBjTZ+yricLCiXp63FknQ
gAoTNK/qy6mPVm31oYqt1f3hLRmRDnUfO6EzQfPvBzkyXa7xtVTbfXtyl2CLtw4zo4G6Gn5Ll4BC
OltRFjl9kBsiYScE36L1UG5JUUK9YazDylcO08f7I7sOywhYxEOZQBveLd2RdoiaA+GAKVs8JoXm
mvUQH/sHekPZjqhXPXgfls61vCVpIuFhI8rSwKlhKJautjzQEnMUGYEm/z5H3rqast39Md2yYKmQ
EMPFgRKirEgEE2bgRCHqxYml2pk/1WhKrJWhcOrtfUNXmUAxFqA+tHCQ4DCv4G6dqSuqncYilteP
LRgTZi9qVyLP6fyeHbRNuS6flkrCV5vkzaphExyACyETKTnGk2X0oXUiYzQN1byuvcB+HkfP2nd6
+qFO26cUTc+VU06oddcaR84uvg9R9OLY7bYI7aXXquw4LZWHoQh8LQGCQW7l8gDOoZGrRU+S207m
dX4Ao8JLzTWGtRi/+rAEible3Etz4qieuU4tbxt1fsupj9WmCp8nbUlp8uqFxogAhwhKC5txwWh0
aWIY4ThW0B3xo8hchT26qgho2vo2cLJ1bxdrpF9fT3p/aGt3bY706UwfhRI2HafxalIqMjDlypkC
BMPVZyfNooegaBf87RVa/O0bKRMKHAuiiaoIe86mwTEKM2szvjEAF+RQA83WkN/uYefbrEvU7tTv
iG8sZANkLyjblFa67+JQKRW8oJOvqgAYQqRsrbT9dP9QyU8p2Yq0wIYRamkfi5FpzzbBi+sciuqo
pv+ypxYzbCRSk4bgRyNeu5zA2I77oif29p0hfDBL7cG0lX1FO+rCSgl3dp7EEHagIaX3WeRRrvDU
LfLjfdp6qu+FkGDU+k/YWEq/m91mReHmuSiXEKM35g+DjEvnuhcJpMuBdYPRemapkLDXP5Vtvi7G
YzTF63HqFy7FqyfoX0P725J0WZ2S0c5tgRYxnwUwNd5kr/HOIsztX5cpX5aGJTm9KlIz9XTCWBHP
67hSy1Va9gfVLD7YmeHf34JXDyIxMqGuRIMLHUj4tss5bGkhs0IlEhA4UU3S9u4h+ixEZVAF/P4/
2pIGFpe0KOQptk4HnnrP4qlnwCeaPy+TpN04wIKXUGfL4zEQ/7wcFlmwVitKUraD/qzX3/rsS+gu
XYm31unchhQqhSm9cLZx0ki5tAfli/UFXnXvY38cfHN72psP7ZOnrKovS6meG9fCxdAkn+0FKVxK
JmaNvH1SHG0VjItPuyUbksvQ+r5rZwsbPXqRAjmEJOYH+yBIXrxjtZ0ext8W9sYt53E+meKLzrw8
JD7qmEGL6Seo8YFU/DN8MPZjuwqfLEQdvlnsE3c/PxUv3odFpZ+lhZT8cKpNuT0o2BaYJQAOfrcD
jL1z4Hd3dt5Rh0k53C4ipW7Osbh1HTLOhBSS1dxyT85QsUXTw/S5b/aCrrPdx4/619xezb+Pu/S4
FJBecUmK0/520//HppiJs1lOrdmgRxybQtOoWZUvxUc6Uh673YzpBtK77LQyPrsPp+PwsLRvb13k
F8Yld13OhlNQruL4Pxaf6wOSkqg4vaBGvNWO8W/pZ4NeGNNZGR9+ZWtZ9NP9H3vf0d04kmX9V/rU
HjXwZs50L+BoRHmXyg2OUqlEIOARAfvrvxtUdicJ8hMqa7bTi+qqI4mP4Z+5714kK0GYNG+qiyFE
XssZ9GMFbIvdDcRtb+tb+114bxxQdX3XcwivAYP328gAMd/IqaMzRvQYneTbpXQAwMjKxHyPUFgC
4F9y7Qfd/VCRIosSUqd7Col21FJEJIx+mLkeYMMaM7HGeIKvFK2g+Z7GrqO6/Qoq7sEQVPaF8vj7
zG6GDOAHYivUdBEYgBvqeFO1xUCNPEUtqTaLCp1AqpPZbmuwbsEpE0/RsX8BbDha8tGKKzAJc+y/
aZVqTAcVxaK+hqajzXaM56FsY9d20AhSCwOUbM7d57tHvEmnRoG+s9AniZdydslPat8KCq4R0vI5
idzOyAYAOHmmaSHlfTletQ7r8wsT3voErcCe9jsgsga2lJU9fdBQtgHABQVtBSiTOb6F2FNqaWAj
QB37O6TZ5dpwnWoxZXl6Ex5bmb0tUgq1rLiAFfSqGS4UkGRk9aQg5z4LjZUMzIe+y+/756Wkykls
jj10NLzZg1OQtmSGMCx4xRhKRMmWf7OhEyDyzsXX4tFcass7PSrHFmcPDlqfu64sYbHxlTBdpwGK
U0L2GWGmW1/L3M1WS929Z8LZY5uzK9+0STx0HDbFdaAKWLVICbd+u7NRPpfosn7e0ihnF75U1tFk
iW1DNsD/T7tk61xZAZRBx3Cfz38hl78rvvaxlBaODOSm8KzNTI49p0oR1zimdvPNqLUfeWd1ruPQ
pfbss/cB6pi48oRk2DwcT0kSRVzTRoFKumN6n7ualYA0iH3Vy3wNB3rTqNRyP78PzpwQwUX7H6Oz
JWSUmroewajCqtWIspDubDK0iKdAeXxu6czSHVmazSPy3zKAO7ju6EivSt1+K/oiXhjNmVsF2EC8
FaJKi+dpNhrSFJzWFR19qH3WXtRzjtJ6Da3pFqQHnw/n1METYBw0SoIeEes1fyVoF2mpYWBbsE6+
pXD3XI2UZCvT/BHFeBamMob6uckzo0MfkQzGSQVR6UlVHXQtOtoMAVaJ6LNM1vWU4plfSgqdWSYd
pQhokAkrSD7PXj+8VyO1OVJUI7QU9AAsgXHAY9d8E2KRBqQxyOAtIePOTOah0XmJjrAqgSYujJbg
t66KCxab6P++juxX1eLrz2fx7K2FRh7LBkcFEkVzCHAxRoVj5RSl5fEyUwFPEwGwE4zd8+TZbrNN
w6W835lDpoMCQXT1iAdfnc0pb5y2RNPH5EOGfD3ExSpv5afOKvw2nf7GHoEPjswStgrO0+zhATJO
QvYW21Ku611F0zZMpmJ0m0hdQtef2yiYQjhJ+46sebnMlKfSSiZcxXXDXLV6GLIlTbhzuwKUZjjR
EFlAUmTmiFUpaNmkssSFmCSvSjve9yDISKQWADjj+xjZf2Pq9nUQG+gs/G92eSCfo2Vw+cASaQjK
3bToQIAv1cZdk0Js729sQviz4EcC/cUpUVc0xVZP0v3TCXyklwZ67+KNdssHwcWZrbqlgFS4OjPH
D3WCXwZn128am0WX5XuDfUC/KJDIEOnu+MYMm0f97vPhndvwh8ZmoZECW3rbwZg03RROyKIfEtoR
q6Vc6tkteDAm8aIehH9JNFWVJEmDn+djyJNN1ExL63Tuzj0cyezotg3N9Ua4OPytDxSf32eSj358
wIymAGraw+TKqH4rCzHewvzNH5e0tPuxEW6OWSdur8iBDu7/unyooyUdg7O34cEAzVlA0GWjnBui
itR79kpsxDiwN81aSMHp6zh0vn++M0768fbu1K81M8U+PVizvhlryDHAnr6K1929hE2IGaxdK9BW
0mrcCIkBBeJvHodEYbgYPIv775NjME8eFwg7Mkscg+kaSkGv0GtB1o75lbmvTi9reZxJSB75yPZs
A0kFtB6lFMRLlfYmOZsmK8M8kteJM3l589Uqn0YFmgZs8IrKCD+f63N71wGVBIIsPD4ArR1PdRHp
qH6qDryhtEZuAgwk5ZccLRq2m/CaRQu+19mRwvkCDQDS5Ui/zsyNtZGUYw/QX9VMaKUBF+GVVbaR
lxZKcSWhsXXF1RaKDnKHZIkUIR00oNRCSLGUyRTHfr7Gh19kdvtU4LnP49pA0zOEIt0qqotAynLL
bYkZ3zpqHv1IFLXY5rGqbv7GjKMvGRhU5GeQrp3NeCuRFLULRLU6031o1wdxXmNrdUvPvNg1R0MU
hF+iC0Yk2gR47dhQrxe9ZXBVDTTpa54ldneR89a5dZRKuxpN6HCuMwnokoe44XJy1ziFQ5de55Pd
hb55IZmA/Bs6ZZAxOf4KlKG/oBDFJE3JQBtfFPFzXZmAYKhS8/L5tJ5eUqjzoCiMkjMq3aK4d2zL
NomqRoY8BYY7gkeaeDZPIWQcr6wV+j7HLFzGzZ3WSGY2ZxdVWxsTiSGZFsRPnR+vxYNp7j46P/9C
X6T4tKMFRbSCxD6SXCCdQRvVzNfRE9tO0VCAZMG+mI/OyBhX4uAJgTZau4vJy5Mzgn5I5KdtsEmj
ng/A/fGMyjoZwf2e1LDHoLZnqC7zqJ+uSOQJCJkSFFswpnjOhm2XvOHTi2Jme7aapTwWCjFgW4i0
2U81lOjMXblpb8a1s5BjO4Elom8C+SVES2DOB85zjkRuKUPXTU7qINvJyP4UPigKqJdnuZuU0o+u
LLbDrYBogBkc3Gsu8iSRl19omTfdj73j0Uvzsje20Kq3L6esuiaQzQPpRv+WEOW370+UGRHcAY0D
31107x0viSPFYwtoaBWM2+JB8ye0zDBgzwyPBIu8DSfb7djWvJ6UW0lRsqSvAuseieIvonu7WdsK
ErmiJR7EXgsH+Lw9IB50cAaLUP94bFNd2jmVYU+5nkKrxGYD7ym44HzRHQuw7WKP+olruB/gL4Oz
PTZ1umPzfKiCojV8sEYJ5CfoPvz8kn6LRrrufSVYDvROYSUzs2IeDrwbljCHMwvjjCxP+w4xX6C0
nWclVAPwZPlqX3gyNN+r1c/M/H+9Df8dv5c3HzcF+9f/4L/fympskpjw2X/+6zJ5a0pW/uD/I/7s
P792/Ef/uq7ei3vevL/zy9dq/ptHf4jP/2nff+WvR/8RFBwB+W373ox376zN+N4Ivqn4zb/6w3+8
7z/lYaze//nHW9kW6Aa5e4+Tsvjj54823//5B7JuB3tNfP7PH1695vi759csS9g/Xovv/whb3hav
J3/7/sr4P/8A47/5p0D6AAeABDdAWtgR/fvPH9l/4gkTChAov+PCwKoVZcOJ+DMNPxIxro7HDmAZ
gdZmZfvxM/1P5M0UvMN4kgSls/XHv+fhaMV+reA/ija/KRMgXf75h34c7gJ6B+5uJJRAxiF039G0
d7x3hilnqZEx8hSl2oPSyxe6NFLEug0ko2LzOZahgaqyJ220nyhoivOJeyP7ajbZ97btgK6Mpyvc
9qgN00CLX6gMJWObEZ/V2ro3yUYtIas+AF8yFD9Ape5puuEN9ZuRgP+qdbo72UgyBL2y10VSoBDt
kk4ZWJzoqnPsdUPMTVK9jYpyzVN9i2Tk3cB1xyVtci1nxJfU/prq8UKODe2uGPOvZ/HnnIjJRxkG
he85WEazh9RqnYI8ZXb9za5XZY1JgG8U8Dp/Lyf00HSZ5tp8vIy4XAqxuO0ABiXL7MM8L92+fehU
EKhlrUeqi5I5LuXmdRarqyafGk92hufBkl4RrtzprVW7KJgQl7ZSGEmR5ncykM2T6nF+b0/SGnMR
NlW7U3P6OPV8hSjiAi1OaGxyynVJjLBGdrZ0CIp+UhAVP2wzyI2XogBbftGHhdW6EuhDM3LRm+qm
MpFTQ63ljlQ1TCbNKlaHEHTQoU31AGW/B9uo8TWqK0dRDBe7LyStAnlarXInpXBl+wVY5dvMKZEi
Q1zadiuagWI+zi5Mllx0tryygaCL2RV6RgL04/ipVlznNeodWXKDQu0qd+A0qZ3HSevzCDKwURyy
Tl8ptbEu7fba0lLPjJ1VPWmXbJJvItSFPFLwjZZSCJeB0tDo7MxVBjlAu0yQ62Bob6qF93t2of7c
AKAZwaNoo41sjphLZJP2naWRJ+EXwUsZHtTHGJApUbq3ftTfR+hYL9Y5ZzgyWAUsELA45FhRJMOj
NXuKI7PqRqpP/DGOm/12y8zxi85UqANDRkST74vxO5EQW4zsqpGKFeh+11aVB5C72hKaQNqtdGOm
eACb7pDp2dWkDg9uuZ+3x9FtMT8Yx99wDp5Fc1cbN72D1ndnvMgAGOxktoCzmoXq/54FRJC4kYCU
xPV29Ji19tCQcTD4Y/IkAKbju+Yb6zhAvPyFXE0Bzs8FvG/UmZekyo5Di1PDs9BCMmkHjVOTP0oq
gieSBoNcuJm2RJb//1nmXwOcLXNJpcbRJthJpOQi7i9p8X3AZdYpj33W7/AsBI1CnoEf3upR2GXl
SnLGMCoH39Gay5FTXyLOSk5QKM2lW+grv3++xjOEwX4eTHw7BTruglx2/iI4SHClTtvxx7Jx49cY
iqQmdeVHei/aobofbFO2bna7TMl2Zv6P7M4i+UJSc2soVGwu9aVvoYmk3rXRAvobqfbTLXxkZba9
osYg7VjikHEwoyql7qpJNrpKd0msS7gcSI6nXtmYnqy313WRP/dJfhkVjceI/ErspzQBxIPJOytv
gtHRbsayR9AE2VJH2kiMhXLseKOSXzNVAYd5s5HUzCO5HCT1XRpf9jIYESXLTbvyrax3BoCRptWF
g0PviD1carwOpfzRJtNVyQdPn6TtlL0UFrkYdXnDpXyVFsCNJtfocnVZDGSConmT9RX5yBtJ82PT
vqhBP4PngHp6PbhWw1YNf+mS3i/aK9AvO4E+JpCBnJ4ZfcuVzs1tfAgZ3XQcQR5MwMzP7CBXmpem
AtdKAxpOdFQq7kjG3q16OVDzeKvZ9DobQFIB3LE/6o6vdSAXEJJZChONeSre8+K1KKgr6ekrK2+L
Ufb0kYTIAnlR0gZ0yG5iaXLbIvOpou2mJvOoFX0tWzUwJ+aaen9JVOdSiZIL6FY8Fl0fEgA8jYgF
HNW7orauAL9ZGXYCInrrKVZoaEpfZfQ+OixlrgSF+gEvYtaxLcAQHnQ2Az1prhS61Sc1IDXPvVKZ
tlHmePBB0LPbrKI6fcSNdAkR8TXTIMGlFZ4D5BIgRTrebDpqEOnM3RjatBUUv7OYbDqlfLAha63e
J50U1g60NdHslrf9u9TkG67TTYkIsB6jrcmGnSw3KxAOXvTshusFROh2zVh5NNo2tuPmGtg8+D3c
w21MrtsxuVLBsphUZEGuYGnzz644IOl16IGPeGEKMHgQ6tXsYeH2EDHVke8ESIkgPLPQJYA80bzq
lPCMpVYz8Mds12zSLUGfOVZvra6XAnr1/H3xH0vz5MUgt8PUgp3lsfvSbPKAELfbFAi2Uk++rj1B
c9GhsjYFJbTfmzANs/cRXCK/i9z5933563vMgj7kdYuuAgvqYzE9O9atQpcu5OPs8amBWXg34B3P
CjjRj/ETDg84VinaqeHI9SEANQG9/V/P7CyhSOyMMlrCoL5yWq/biF7RN+m2WJsuZEmDbm3ei+wF
DRKfreHV7iZ/qpE8X8oXqSeO+PFm0sR+PghsAVgejWHEFxHtLTGaJYwr7j4o4O8dwTX50e+ZXSS4
Fp6cd/3aWQlKk6n3KrB3akvpQPEun+xsAVMSjgkY72bvtto1oEPVVfZopm6rrMbMpd/R2o5+PZTQ
aoBw08R1OvQm6iGAv4VLtkvKdsfps58b4dc3mPecQaY6c4oI36BTAKfMQFxq8W3CjLUuX03ZAHn0
bsHhm3WenZqcbe7SIhruCoU9gnF3XQ4vSgRhRl13B9V2vSgFGka2PGYot59fI0sjnW35OkqjcSxH
9kjHesPsL6p+lfE7bhZrngd8CfF39iY5mNfZfk8KGbxH0HF5dArZNTXDnbJn4BEW4sqzm/nAivgW
B5sZFG1UavG+PbYF6rxV5iZadKETCJ+zdmHZzpiCQpIuWmyQuTbU2arZrayUStKyR1l5aZrOZdG0
GZBLLpUFf+rMOh0Zmq1TR5oEiXrGHsdsi+jAz7p0q9JvRZcHI4fYI9eXLsPzFtFBg/o8dDHmlS3Q
hw5OAU9rfyWoT+rg5XUoWIYcT7syXeh1Va4OekYvSb37+vnzbXlmo2C4/zHuzBOKXcbKHgN75PIA
FyHxch3V2GhJ/W7JzGz5Yon+HKM01CBPC+yp9sDx4X4+mFlGfH+2j0YzW7w05kZBeoym55ortQro
9aKvsgkEXRXxO2bawZCn4Ii2c8wo8gWaMbx9/hVOkk8C+XAwn7ODRxgdSaFgn1ayHsQoh47jSjEv
bAvdraP2cf7+L1v5B0pxB/N+kq3csOb1PTtMUe7/4CNFqRl/CmEnhNrQP3ZQrcBm+8hQavqfKN8i
Y40YEFlIXcX++Jmg1LQ/kRzRwCSBjihBboY/+pmfVJ0/Ac0BmhAJSkGbh26430lPznJxINUBJmav
lAvIrtD2md2aVayldQ1KHy/WmlJHlTdKfwzSkN5RU5K/9F0xTRuJOwPq9zbKLn6eOtWdHln0tYoj
piCx1Nro8pWcFr2O5ejJja1cJZLefXPI2G3UyujAc8djf0zzAfWP3ExCCdpmllsosbIuDZNtIY3g
GOgf4uVFDK72Ksg0PXqZiJmWPpkivfKzvEa81WmcqUFUSnUZdimv1ni92EsL1DegXg7v/ELTIseV
i2j0nVpJV4AFGGugnclNGdu536VtDunOqnpBYT0PC3AmbWp55K9JEaGgmyiEEB81u+xCtWN52/Vl
uUNKxmhWZU+J5VX5YLw1g1QS/K6Evv4Jbby5y3LZom5rWBW7hGwsItNqKtt2JY2lcp2qoyq5iRn1
3XvF2qj0Wk1DUqmSmulGbqFNsomYU6ClCRsi9kozQ52mQM66vOm0Qkf9rmp1YCkqXUtWiWbGGXgl
i7RwB20iwUj5uGUgrPbiSE48FY7ybZN2UKrhpR35k8ZQrqfOiBZE6hRf1MmOXvqsYcRtsqYf3FY2
y8AZZQuTW6TjDfrRB8fjDDGxG9ks/e5UEdTCkiYDjt3UGJhNMNGVq8W55GtkquGG5caUItCVtdzN
xjQ2PCWbzLu8LZPrVpCy2pSQK9qAEMmUeus5UzUeWnEnh0xWnQfKMVgXXuh7F6fQOYU847jLSw3i
DVJW9p5BKzR8RVXuGWAieYGYtLOzkBG4y2lc8MDSR/rgsKYKiwlz6UPHTH8Zks5xnVh/j+JSviuj
Ml/Z0miGTJWm685h/Jbg0oT2NZWGVT8xWrl0VPlOgtj8vewkL1ySx7VeKE4gtXL7XpXRd4Vr5aU8
1MZtpBHyUOtK61Yaj1xjzMq7LmrIKiooim2ONqBVPO/VgEeG4pYQh/SanCZupWjfcQgLNzVj9LEO
Hd6Bru1dXYd3rfTILeLxdfsmYl6jJa3f9Fbmqg15pp31vU0RmI9mesFaaDCYjFwlWTS4thZpAc3b
+9GQHrqMpm7KwQyKc1C5Q1eXWyRzDV+mhrNJgejzaEFw9beW4VZ2IvnwpiAXrWrgk6+nZ51B2baa
JskrDfsbiSsc11GCAtfY5a40sW8pnd6KNklxpCbN5Sy2bnXdit3acB5KplxAp/IBx1BzceW8UIMB
NNIi3zBiXYNKSRmadrvChazhVilSfK7UtxBRShpX4k3vcUVpkOpGI2YTx99UJr03rTXgPCYSNlYM
AWY5Gh6mwcqRWU8eOdqqA9ZQvu5YmqzaloAd37GKkOtJ7BKUGHbc0WK35LW6coDgXRd5b7ljDoxO
02m6VzlFglbiiHtaWdd3mhxVF0bWpyFOg+IXZQ0snczykGg899XEvFZro7wygeECC5TTX4O6lAGE
k3whCe29rMqo21m5lAZjIX/VUtaEfOpbpJNQHfbQszAFdmEYqPr01Rtt2pa5NTVB2hYN2BhtLeGK
1IomSNuuRdnHehm1snftNNKvIA4NBUQ96dfqFE9vmd7gmkKl20e2Mgu7uGS7lPMfUA0mvqLr9HIo
5M7P2xhyp6CsDaPC5FtFK9Hdw9q3wZaH3gNJSbUyx2q8YmbarnNuZpetBuy/K/bINqqt6LtdSRGS
U1ILujPSGM/qULbIwMT96HWEsqDN5GFDZPLoMNTPsyy11gNprNbNaVG5EjNqr7LkNtDxwa7cGD8m
pYwCCdQeO8hVVrd5Yd/nYDs0XNaNTe6NEgBIV+Dh0Lwq7bNdrasVCRRQ4Tzn3ZBeqL0TX4Dzh3m5
MvAg1YbUV60qeUzipPbUNMu9Cez3LpMQ1ejKhNW2GzweLHdwrnp8gJQnXytqF7uWD8q40iNKbic1
GsialBHagl0G/EgVqlKqT2/Iu4F1vVSM8q6NY/i7TO2c5j3BcgRmZ90oHd4yAx+xNaGI5kkKr71C
g1+lqDFUm0e18QZzSJ8TVsmXXVpCNUJNDAxdT8eH3tEiO1AJMlOg4uKGOyg69Qery51tBgyQaxS2
+ebAcOVWaoZcElX6SbvWejVWYIbjn3k8DdvOgLLAXV0V42U9SirA/ugxGqVgKPOUbFNVLuDZ0lhN
ypUipRr1mt6OEcumKFx6FIXCO8hZFfm6VIlBnrou1XE7qR1CnN5VoBKDVC0fbdU3q1oB75M+aY3b
5R3QHabd0YAWBl1qKpg32ginBN4NOiaQC0ChYk4ZWfE0jdRUg+ix1/nya3PdXcSX0juEUjZQHAWr
eLREMnAcEgg3CBl59L5Bh0pEdfOkfF6CA1nqtMErHQadjZ4kLmowwIHiBCzEdLOYX9gCAQwSowDx
ARyEfzsOVBuucsPqp87TV9YXwW+XXQAnc71c8ZqjnYQl9PWhkg2mWANUkTP/n+fxQDXJ6LwPFt5h
HW9aX1D2CGmkxb6s0zk0LFTXRO7GRK/BnGE4GvReH60MiXUQEVW+vYovBC3XtO22HXQ8zPXv00nt
R3hoU0TqB0G/3DsFpLxg0/4K7kW8AG56Gwm2lMYHMab/F9hoj9NU+9U7GuWswNEqmaHSOB88iJWE
CfhhBYK4huJF8Y0HSE35/TrZKB73qhUQrwdxxWJ98NS2CN4PRltK2sTiBqOVc+0yZcamyZ8+t3Bu
cx4Nb5aFi0inp120X0QBYRdaJX3INn+hzVdsvl/5vo/BoAoGqKMIdVCZPR5MR9H4lHbV4Ik+MwXS
aFUomM6SG7T7gDGj8pYTnufW7tDkbHCxYU08nWASsorA/oFiMTTDapEqSz2uA5wMbY70VvEmNCWH
HdHMKwEXFYE/DyA0Xw36wRNCZTla6oDW8CBdgMg/W5V+hufQLWX3bx1LhIro8IW6Durts0FP2iCB
n6UR86yEJiBa/WsRpivnq4U2Qsg/hRVikvXn2+jcVXBgc55JTcGh0Kp7m5EaqljPQpMAsDMX8nBz
CCmOP/jU4cKg3QJMzeBRON5DSq0BXgcpA4xNC+Fa197wDbn0yZMTV0OzJNzhhSM4K9+KtT02OcuZ
99A7zWJcdDAJvRcVNdwYCwwMGjovpFvj61iKJD51x/ViM/7prB6bFj8/OP4EMLQBz6UwndypYGAD
rJB9Abpv16wSP33WV9mlsvndlTy2ObtgbSN3VJS1Ri+xvjj2c9oGye9lU3/OKP4P7X0a2qnmJS2d
0X6ILQcCxhBkuZKgiTbVV2m6AHw4PZMYCB5CqFtCjOIEiJW1Bu+B0Bq9XAI86L7mC8/6ucVR0eoI
mQshqbHfqgeLwzQZQp0x5H0z3ruNdGvGvZ+R3z5XqO8eGJltPsS9tQFRwNEjUeRKpelFhulJ9dfP
1/yM3wAz4KuBHCgyIejVOt5oFS1tRnPwR40rjuJfuxKvm3rd+/2GbpfaBMUOOn4HEIToYPyBZpVh
2HtEwcHEKZPUxlKsTR4vY8+2xgupl56nieBB1x4WBiZcq89szU6QHPGGVFyd4KLEawONzdpKSIyJ
bp/F03r6vh2Pa3ZyprhLdKWGLcGs6ZRuEQ4QUpu84QnNWX+hTnp21Q4ncuaZKFbdKFwXgwP/jxrE
WyP44MmX/wIl6tKqzV5vOx5ZzyoYKyYWckV/5Fb2NXaGbQSA9eerJnbbfNFMBRBOgDVx289FTMd8
HNVMTWRce/lVu+rQxtTulnVq9sinEzsg7kRyVUO35UnpoxsHuLCN7DV+54t+hHoFNXKyoSFAzWC2
1Sbcsu0zCZYKwmffFLxhSMAC94eq/mzl0mEaTd3igHGIgjBDuQU5HL9Eq3+M2it6nt8AyQqjwKbe
EvvHuWvx0PRsHdUmLgbQUIL7VbqppTcQ936+eGdiOTDjHYxtdpdwgIHQLgMDgkK4g0fpZffdWrm1
8UwquqvvSLAoAHAMkvh4UQ5szv2vSKlSp87286mCYpZBUQwnAex3S3fX2TNnK2gNgvwQGhLmKzfo
tcWtMscx2IE73G0vJSDp4F8CiE63ZOEJO+vuHFqbLRZN6yRu80JcX92OeNY3vQtMn/lCOKYsQM3m
LnHMndkeUOZB35Mmox54ooZR9E01SHYve9UAJp721aiNhdO9ZGF2TeaR5fB+goUYWbTUuev7Lws7
8MxFfDSG2enqkL9MzWYABjoU3SKiK9dzAuZLq2ZVPBovPz3u/yuE/QHv7GDuTwthzWt9VAYTv/5R
BtPtP01VcHNC8AR97I6GrfuzDGb/ae1TIXACQA5qi663f5fBrD81G+42EMJooQGSH3fHrzIYqtMG
amqiWQ0Afu23ymDHL4yM9lXYQVYanD3weubZH/Blcg6hZRSQOiC2bS+RuX8wETcfr8ghsnf+uJyY
mG3zrI5oGqcw8UGyFAdDPEK2unwUhGXaSiCftQApA8lYFkgSheaDh+3E9uwApF0WO9BTELajVYFO
Z+aAjRLsKkUwriEAY3Vs4VDPEN6oWs5mdHZTyUnZVBXZm9QQdNLQmb7x7l0Y3Q+zyF2DBsqwWkKB
7KOF08FiY4DNCjzDsnABD9zJgWiJ0TNYzt2qWdfo+e8g6ai5ZvVWZy7fDRttDfDaZXaR75qnhLpA
kKYrI8ie2E6fgHYPRDMPCRafipnH9HNKfn0xsUoHXww8fFkiy+PHDhBxOPiuRtSAgAg1haARiMUq
jfoUPZ3lcufjLDw5sS4uyQPrRh2bcWrDeuMA11YC/ZgJOonkZmGfi+n9bPrFdX9gBwFQKo9i4afY
rzZozoLYj2ahQQql3OWH/vzO/jWnM38+0vPG7FSMSjgXptAnoNeCnVkJmpVGrxYZoGZPyckszk6x
HKd1CnqPzi+JZwyNmyWu0EUQJG2DybC5hZ+2uHPOzilyxSouPJErm23pqitHBQITUBcDTI+8FKFQ
ZAbr5stfoEJfsjXbpYOUEtnUUD4SEdJ4GQeda98LreLscumozl3Dj9mEsg5YOUSf1pybA0KXasNB
hLpXhtLfh2/Nug2dxkItcD0iM5eGOih/F3lpBLDidI9Cp0PgLiDEdxKqt0NmoTr5MUYw7dWXzhW6
gBUrVHu0P9W3wzcJ6uhGCmLFYAzFycyS/kaHUlcRx+ByXngc9hywJ4fm4AvNDk2fDIot0f02Ftnk
zM/Mr/ya3vM10rytT0zpjmnNlYQKO4rLUNC6V2+qoKesEtwVIbqGbiRvsJ37Ah2K1s+vPEVGEgwJ
dqqCOjThPUh4wIyz9OXPrqICdj1Iv4p/7F++gxM/SI4elZMoeiPtL7CqDOcBBN/MBdMoEpt08JYC
JjEf8/k6NDl7XcDcgbSfMCnVzI+m0k+XsjlzV3u/Nw9NzMIWUOhVRSZMCNV1IdobV6HjCRp2JEzf
M31xEyxZnDdvD3Vn64Oyt6iF3Q1wwN/QYvDYgpMkD2009S7sunnssh8iQhYAGIXMFnqjjq/qaoIQ
jppj13Wh6eBK2QitOw0lfboGMwoyFL8Za8Kgg8QYPDwZTL6WLlBNh2+DVBVRDz4olKC4neeuSpNi
3ZgSW3qDTl9a2AGACvBFwYc4HxjNazKaidJCG4aDCcoI2dfhWUguj29J6ZabEsT96OdYzPic3isI
35FlFABm4GD2x/zgJEhaOvWp47R+jbY2cYxRmYY/IYiK24slXukz5+7Y2uwQ2CVcVqrDmmi4Fxwv
ReHydY3m6xF0hDQgt4s0L6dOBExa6GcHfycI7+epuqZP5FipJDHANrAadBiiaIPmEH/aAiMRfycX
eYj2yfXnPsUeTnt83IVZdOwhPYLNM9838USdiLSxOItIkTzxnRokQXdRrtKvBODwfUnzixJkdxqe
/dgHx97nX2CenxEb9+gLzB5FQignSYMvkDcue1Le4nW6LrfUB00hYHGeQjDlKDbeLx7RsxMOvVoV
XZLGR5/y4YlRk8FKjR4TLnKI5DtgKZhu5w49N3j/6UXE0RWwdErPT/eB0dnGyrg0TQOysjAqqleF
X8OFhkOHi52G1pX5oPv5Rg/L7+gG8DOvWhJUFJ8/X24Vwl2KChQyEsIzV7WAZk/VDtjYExLCxsh1
1+gAa3AqfTWZBupIg3kLgMmPhUU+N9cI/UC2p4J5GzHq8e3UUzWTI8UW50mkCWrgnlYS2JX3pwk8
lFjhbGU9fG4VIe58tBBYRq3cFrgD2T7hCLGAL8yiTsYsE2lPpa4rfKW1KpeDhtQT+qDk3LF/SEgm
D6gPxhm5NUpVa3Y5ZK/1NxAzAF4Us7IyXJkxXl3lXHawTtBIjFdyzwbQPdUJID2kMHJrC4C8BgyY
1iAguJeMInG+OMB0gdlQb9BRBlqqyAVwU3MpNCxQk5UkO+wTHXLFzqB6wP84btHLKKvZRmndO301
3Q9N3bwOwIeAVKMEEIjZaHTLqwrAT8dOh009MAD7yipBXawd5BzMtA4AMoDFTvdKkUd0G7UReoF1
UL5kGsuJ38at405V2X6NbVpfV1mS3ErS5LjpkOF3xi7agqpRblxa9Qog3COatV3Q+g+WXyo8etYQ
6gS1PgDYNrVV/oWAnVLbiVnjXpvT/0fdmaxHiqtb+4qoh0aimQJBNI5w72w84bGzAYQQEiAQXP1Z
uM7eOx3pk1F79v81qElmFUGj7vvWelcTPPV9PlbxkFvlgdeefVvx1r6yZVceXS38vacpyWZfqU2N
of/Vc+se5jTu5xKDXevMmmY3k5AOyiSYy3Znwyd8FeQdZJRtO905hba7BPUMeNKWyr5th5Z4R5YT
FWbd3AUQ8s9FDd2bdmcCz17gp6q1a2yUCKRCusRdLzAgOnofCD5B0yD9YLs4o7k3BpjodEGO86ur
gkhuTAmEzjaXtKMS57rIqu9UO07m0zJKBAUnHDq2ptyGRBMgYyV84ynWDHYVuK75JEKi7tXAYdyb
hXtPoIOF9kcU7oPPDdnZrtY7H4J1OM8jmoZApF7DUO9mjj+4We0N4zZSiiRuH/IsCCazDavebKOi
Lj8P8wASWON7Gwd9qmFDjeQ7ZRYks3ijvyvawb32GJnvIIEUu1xZ9NCGZe3D1Oh6ryMV0W4eZZAG
NcuXzewE496goZJAUY/rl1W574llZ76r59tqEubbGjp0XUJ4e3Dl5H8ZoFpaRXK6uS9Wv+BsRude
iXZsEHQzePvJIeZnR6H5zRh65jb4nhOx70bmzO22gMzJ2ky1VE9EQc4aWx2zT03XFnqvHaPSvpRV
uG/8ciiTaEbU015AoPwIfChseQBm2VsnQrTajo5+qOOFOktz6HxFH0TgYlKLwrzZ11bFE1hGkGVQ
LMNjhe3fpoQm0kVSdVA1ceCWnYXusm5UXEcYTzFjLhxB9UyGPW4WgPJRBJCcuV4LT2wu3C3rjXhB
YLNs4lw1HcqprIemET886Scl8FudUGzBahNBAqdn9WRYYSRUaow/BbXoUuMTax15tEu8Sg5ZhTGz
RyawSqASh2IxBNMAnXV/HjZa8pallOEdH6ku5MlyuwpXqAy0rhrMlCdThvYuzEUTYqNQhjc60Gij
yALeVhZFM3r1qgUus/IsIBxat1lu/WCefpSu6W9U2KhtL/qySEcB3CcGOeeKpp2LE388y1UQNymj
opiMVmTHw0i64tHyh95Jcxx62ivblgUCdqBLjuLOHoM2a7HIi81UuqrfoikhIAJxiiUGRMtbgQgi
tGErs/w8la3pBwSq8lHsa7mQMG3zEN8QBiPJpsYcOslYADhC43yG27zLE24PjUoU1xzGuH40WC9r
C7NPXnOnjqMgKpqkW9rZir0FSUifXd+y6kSGaElvVs5HgM1wVJO46x19Aw05aBG9IXMYB47wkSfe
zTZOoeDBiZ/Ca/l440k6QcjVLpazNbMuRIIn5sLe7I7usvOqHF5bK1iKLuHC03LLPTNMBxxeCxDW
Wz2pXeFHOebqnoZtuli0F6kUGvmVhVX5YWLr2r2nOS0xXHyQT2JKhoVsZuIVVVL4+cPsVrL4EYUd
CZ4ULU4lwBT4HFaK2q6TEVTHswxZcSjGEDZ6jSULObmglyU6DC2RVDnUykmkEH4K8G2NDApIoxWm
CV44Vkzd1kZcUefkzgbceqvcNV3vVhsZcCaSkRPk0IAfEbgxc+xCJ1C0D+1148/hgyMj6SdBLqSd
jV4z1jEN8P9PnEUhvVy7Yz+cCHTrn6hpW7MB263s8VMnDGqX1IonI1wAX5zc5tOt4w0tRbBDM4zm
NEdT81y2Vc2SANJJloR0Ul6WF4sd3nlsVR7DXSGw4V8E1K8QF0tggrwCIMsZRlpzKgjQqruukw7b
hsJz9JYPxDeJrAz97ooZpmkCv0LCFsrpFgGmqw9zsJi/JRMPR4gSg7n7zuFnrje439D/ripHhMdF
TTrYim5h5Y1jxByknQ0tP7jS9gLVHZe6ioNSsCdFVCl3ci4gBI5yw+BAH2dv6hNXuhMiFUpqOX7c
EhEuxb4rI3uCeA//cp9bGwMOTiyPL/39IqgD8HLQqLn4VJSKqSoZ7U5iELrDADl462Du/2xxiJi/
L16R0za2LPyYCNmHQ6W7NGTDMpo73wE+V12FUzfwb80gnHy1daBO2ibGLexZPo8aP/9gecTkP0kt
SkBtGlY7w51Xu8Xy0Dr1Yr5KtBes+WT1nhFhojT1W3pdjL4zq2wyBBX1K8tvpS2T0oNrvz4CPhua
5XZhU2QXt40Vwl/OYr9yrcDOUJOyfXwo6BOU9lVT1drRf+NP/qv+0B+BTe9AT/8nAGq93r95UP9v
YJ0gFvll+/tbf+jQdt9f3nGg3v6D/zVKRX+toDTYkSCJfUO0/LtDRP6KfISurgg1pH+9QQn/1SHy
/kKrHlMDsuUcpNdhT9//zXGCTwqIJ+/NSQxFDhjv/02D6PwECFRUAF4UnFgRgYIeGUvvDwchgkWt
EdJndF7lniRwrPQoUiqDOSwZNuUO8K8AxBCEkaFmc6FQ8zcQ6ZcT0W9XX48uvxQWRlMBQAbMJtaZ
3HUPuhi43jEb9oQeizE07jHre5BUxFjNT5bl5MtNWzUiT4IpkMF+aScL5ws7pz0GmGLzVtYCUKXc
wlaouu6nikmkFgfMm1K4fkgfpl5PItitizK0YmkAB9oSpxA1h41gGKb9ECEyO08mXufejcVNZ1Bc
lBMvn8PJ0zl77aJ53qiQYlp1+Cxm62WBpa1wk9zHFvEk27oz13kwaczpJUINmJqc6Jn0CgCOdhr9
6AEEECEPYe12kJ03LleefSybBZ1FLFHzMuxIF1CRdsKuPttOqQhehI1N0KeZz2W4t8BZucecEJoY
zSCfx2OVs4fSKunnBrlEOShaUbGXkIGo2K1r/YISw/JgLarwrmBf6NOR9WBfk2j27wuP5Y/L5Jgn
21fwzsAUVAex4TPAGovbuSaO6to+eFE7fmU1xcaZ9tNJzK5/J2sbvpeRY4W7d4s+XDJvsCHjiObQ
3+sZird5aKcsalpU2AmIh/e8IkiO7XkFTKSEayprwqb71nAZ/AjHvE6jwOrvoijv78MerrhNjWSs
HD6hvtOxP+lRpFbDcj8OkG7gAcjBcYwtyQDDDFZeGYP8opc4L/oyUx6Q84bZFDieKRgeHKsQX3o6
EZKMfhdCsaHmeUqI1YRD0luivGIBow86HK+LORru267NPzmNbDd16714kMpnUeuXG9u1nJ/FNHKY
aHIU9CU2qfgC56SAdyOb/Lr5JO1oOM6s8mJhJkR65fQVpch25/dzs8SeW2EX7/ZiM66unmWIyu2w
On0k5ntsCPJ8jwBesnGLqjwCCr+kRA/2NnLxZLD0VSCiRfwI0vdw8OvS2tJCg7aGaeSu7XGybVYL
U1OA9KQj1I6r1ehkqhIS0tUAJSwSHIVbNhs4bGBVr7w2W1YDlV6tVDws20Oz2qsq7s37iPEia7Au
pQGOTdupNv1GreYtrOcWHCmttWMl7zIkMiTY3hRxKDR5nHs+H5pZymQILHOUcAfGdc3CA1hmxRVX
dbEvO8+55gsXe87z9obaRR9HIM7vcuAaEtdVSCEtJmvDMPY2LARlWJeU7VUe8U0eLiIjFgljA+9d
LMKyi7GdAa0DFkWoqzUW+bBHXiC36X5U1PyAkcd+9QXasbTo9R0OVgEsl5YPF93Y33MCFjcdhgz+
r+BRjk2x1VPbHHibP3XLMD/NxYTUFd4M+9kqnhtKo5RNjn9S2BbhROXTY97k1b7DMScbchFduXnZ
wBJtwtZLcjD9q1vle9r/Jukwo9IyYnI5dW+uykUp3AKBIREKvTfnpVNU9BtO+ta6npdOEOdjXaEc
X1jimAPvdWCrgdMyXfAlb+xCJYs3WLdytXl2sHLuFZnyuxbbqi9F7kKtX/Py1s4jsgvfHKMhkhh6
pDSkrqcDD+asaKmw8zZWqnpKf7qzL/E9lF3nbhCxYcPnM3o0TC2OGRFmVZV/tbrVwroEIzapYIPW
W5x/g0ysRlfUOO3dyu0N4tEHFa4SYvLSaLLptWz4iwShbD/XanwNQ+Ncq9VPa4JZ39pvJtumxDM5
zJDCoWLyZsnFtAMSgFfjqVvlbMPf6QQPweIQnATnSG2BEaqBPyVDu4f4Un+jTTfslqgGYzACP/WH
ZEXU0FvUG2z/AuPtrEWDJQv/wD4I9C0W9MA/q6aFFuzGvcSCGdFvqympHS/V686q7edXCM5gAaXp
KhHMuMLa+107NLkV+wjjWcvtOexSyS9bldu/V9t3Co7z662mJGRLIMkWcijUYs/uyOaUhwYuacgD
JwSwrcVQK6mOEVi+Yvu/vYT/ao/4f+78ft34/X+H/oSQ55cH/9se8UpPL9XwTkW0/gf/VhFB6oMz
JHSgCI8g/1EREf8v5IdCCPQWr+2gdvgfFZH9F7aHyJJ7SwT+W2D0r01i+NdKSl5Fx9g3gC4e/jeb
RFzirG69miwQP4xfQiAHPNulOWOkHeCpBljMK1SIWrRAb4e+TcZeXGpI/N6lh/Mf6UUUUfMEbcqz
bxGDGe7BmfRpNWSkALHTa1NDxZFTO1GegzMk2BliinGATSrn5ZcX8tFI+F0FAb+F74YI78CG+LfG
Yc07rXrH75ApWehjkKmtBRZU16Q4aU6P4/YfSCA+uiTizTDyUIyD7fDshsO8tCXqANiWZV7WNLs+
mdoEETaANEHrkR//Abz7bAZD0wdfxX8uee5hmVG4mJiDS2LLT6Gnrg4+CPAbrO0ZhB/gDIf39PHC
k710zbMOadf3xeJQXJPvW+fkvvwNXkGxDQyKE9h2CaolF+a1S5c8620hhRxmx9XKjGDcFLt7bLLY
pwu39eHbW6V8a/PQh8T5/fmFlEQGGjX0lOq4ul/n6vF1jB2A3quv2JvsLp2YzhiQq/wM7w5jEDG/
oPO4b2yzXw5MQ+H5OQ4FfdqK64JmDY1Zt0eEGpq+iYn35DF3E8zkQXsd2QezQVJ4duk3rF/kL2e2
9SdglKzONvQt0cE7+2IrFVYdVt4hzSN/txYq2+k0z/YmZzPIrSCTiy/MupSd8kFPH9sl6KEQlg3A
JJS7758059JiLMfxhR2B5AZNv07Wbp2dwuIAGdyF9/r7jPf+amedQrQJoSvgLTQYpzfr5SG4AmgT
gTexOoJjWcbFxWt+8LnCCABxHyTJBC3CsxHiDhUOGtgfpu2iYwIMWFfsL9zVB5dAVdjDogDTASSm
Z5dA9TLITTAgDCY/WDcEbr0S0o+qTLGrO0R3dnoZtveBXjJ4d82zUegJ4Vet1BghcfWyCk5Gma6P
EgL5b+UO1Kz+H9ghP5CcvL/q2bhEjSzyc407Lffmy5IVu367NtSD+a2fDQ3khQ9m/frOxsS7u1yf
/C/D0pmiDulquEuYICYQj8ftYGBJXvKsEfvCdDcX3uT6+/90vbMVecppPaMY2adD9q/7W2lyhMP3
uKLsLg6Isz3iOujf3eA6YH65QQnySj57uOCEJWK/sl3XQCZcb9UHXBbUfDTc313vbLgPzqJ7VuCB
lvs2TLq9AC2vSkQA8zNELhfXivV5nT9PD6W4CHK9VSt9NjKCFu0RZ4YiDcTsa0IsNFDDu1KZCyPw
Az3cGnmHrw8buSDCDuf9Y3QRLFAqHwjrnnNsYrhzGpapS4N+qL/YDaqHMSvBYF0IJfvABUOjslgF
soZG3nQPoXFE0ETTzg1f8JXNxVEDkCOEtQ1qfmoaHwH2s3Nts3F6QHHqsFZlWkZBvXYZORi/GzYM
gJvdPOGYL3rYLSoJcJ1w6yh1c8BFLC5MhsYd9laNx0/gql74cD96zjg5rV8THsRvGua6nizTjhFo
uSBQxETXz6i6oaUq2ksbyQ9GJHjYBLOc7xEHesj3T5qMjanrwF43OVpB9dAc9LSXn90bCHazOS7d
jB9K6Grkv044OJt8TMb/6Nt9d+mzseLwyVsda1g8nv+OYvG/d28hJauF/pKG9oM5HdYD7D8QH489
+rmE1gy2P1YLwbrImkRMbsqtS1S5DxbDd5c4m8JF0IROu+7J6xCwIh9WrfGu8DeFv1x6ab8LZLD1
x/DD0ECiACSX71+aR9tqMj7FtIaTaOnFxCSdv+3UZp3c1vAcJ9zIu/I5IoBqYZq7mLz+wTT37gec
3WpNOJmKED+gRl111dfhAICqGxLRkS7zD5gLHz3aX2/4bJ1SDnJ3c4Lr8eOKJc19rMh10uzzuLq1
U5ACtuyuSC+tVus583y6wxEL2hxYy3HaPNcnh3TJbb0EmM0TFDF4rO4ZGD9hjORoe601jBAJQU7h
Ifo92vpIVsMuct9lBmAIlAEhkSs3FJqaryB/oXn2qbr1km57SQv74TiCTAou3bUR8pZl8euaM9dC
zZUdoYuJ+mFGEdC+BtkZCnrtP1lz3nZYZ4sAnsp/rne26VMT85Asl/ep9+DfrWqATL0g0rbZOLtu
Z52WzXhHMnDMv73FzkBGStM/L+sf7Kzf/YCznbUjuHTlgh9Atua4iuF1Jq/d3SXZ4Rm/8e0QEa01
Acg3cOxEB+j9MGucpslrzYa3MyegDfBmZmh1IkbJ3hmz/fNNfSDnxKD2gZ8HCTD4u0rx62v0lkgh
L6pAiDXEo/6SuFUydAi2DtM1ta82GUfxdHsJ1PD7vIhYTBiv1tIJVvbzeXFwwQwTPp4laHRuwDYF
urR/vrHfJyvEreMEhjMJtg1Qxr5/iohUGhcx4gohdwEUquKK0piCfe84O0Gc2G7I5s9X/Mhr9csl
US14f0mbg+tU9bjkkPG9fwDqC4MCtuHdmg++jlRAvQ56d0mR++GdrlGwKzsVVZGz78XhQi6hL4e0
c7xDr2aO0yfi7QdKnypXpp5AXpU9XPpu1v/r++EITisK0hCvwJcR0rPFoCXSqFxikpKpycgBWWM4
sIxX0Wb1WoUxyVaVZgGQ9J8f8u+DEJdd7fpQfiF295y8waDzGReF1Y5O3Im7ATATqHhmAVNXaWfR
kDdxVOYb6ZOHP1/4o6cMOgFausj1wS70bO3Rte8atD6w5UWPcmeF/FPO8g2t/XsXSj28A29jQuvC
lOO+JViePWYsA+7aaF5P1+fFPa9Er9LmDKLYgep9RAr1pBco6Q4awi30LD3NPjudCl8nPdMDhGfg
7bszAqkgAER6nnb3TkXFXtWhJxNsuboDz+kTnCiPRTjei2h66Gq56yr7DvtifqUEP/ityKDDlkc0
u6IHB+Klq7Gp22KvKEIWYl0H1g2kJeFm8X2+mVD7S+exLL5WEWqQUdc+mSDqUn/xQZoD7xKMxqY9
BMqB77CIwnj2rG+Ee2wH/SGWb8OQCU1ndHtqDkVfdRiGTqE76Y4bVhVtit4MvP3AXfqMktgex29t
OVxblXPMq15k0HBldTvdWgX7xElTJ1bV3qIEAp1nYyNozaM8I8H04DpQlVn2Ee8xDhX8YZ3Z9V39
4KORHAbipp7ce+3Y96wvOcQr9IBMnyqJyHTNxPIMou1trrqvPLcfReltmgHPb6j82A3UlcVA0Bk1
vG05cvewbUabcM1R6t3bloo7LGm3hWq+u0FXpVZupeVKOUfOSwnNfsJQVEn6pXjxx/KG1ogmEabf
jWVzPRNz4m1z8ip+CmhwJL2OV0VjPqtXZaFtyvUXETbfnBb1M7u9p8VyKBj6LpXRd/ZI710TZUPt
WwkJuY182fAHDeeD8kyXshrtZ66KDQf71MhlOyzw4IOFt12q/ss0hKcAQRXAJpZ47OieD20TxbKT
eFUley0nJETUDuJqRxvKqp6QR0vIEhxB/TSMOmMLYl8Hf8a78Iu0VNYYl63aSG4jUoEoBFLQ/bzo
Y78sLKZlflsP5LNFQ2xyvLzZ2Kb5oiz5BaGYR15LNODWHAVuExo7XjHFARRR+LICL+WshDDOdMAm
sOlzbai3dVQdJBxqG/Sl129gukGp7hiZ6jg1Yeyq4p524iHEggfQmqmScopOqnUaiIgmEvdTcZ+v
YFAPMJBE2+K+EiwbffnESA1KX9OC7WmPcaBA7Qw8dmiUWyaalJ/7wX0h/gD5r6+/mzq6LpVNTrmn
HgtWfR683tng5fCN3Q1IrAh0F6Mk8cXlOYunGS3TsUdlYiz6InYbpLpCNwcoa7nYCYiuBzbIV8dp
ZQb9EPaezEVEZqXYthB4CIZPMGAU0Q6PHLpfnGxTeG6fQOG8AiwxBO1xHJFlouWaCLLsXaBWN0HO
kYMxCLBptVNtVdHhRXstlCViKjZQvoFkGc7epsirfB9M+CqbGbBF4JRqkQYOcnZ7KudsXEh7DSxj
numgDVNOtLzgqYHP8HydQccFSwy24ety8xulZ0ZkF9yWWMcchsjpHa1qQ7DZ106EtVzr0HsKSN88
1Lx6gDjgq1nEczlhYuF5/QptM91AwbqHrveVeQZyUsIP9dTeeq0/bYPBPSo6eqlvRFb43h5ImuCa
jibfODq4wwYdtK6wlhtA/GyIoXNI/ZrvCJl5nL1cn5xhfDKRc4smwe0416dwaniiXLFztL9B9M+U
skB8K8OSfWaB12d5D6GZi0S/1IVH+TgQB5IB2Uc9mH9BFQAdbJvdgjbsJ1nq8maefT+BZrbd9p1p
YGQerLSSjpsxQ7e19kHrtMfq2A90/AxO8fgZXDNocaq5kT8V+q1Ry7/jMK/iXCw/R8OvFlduiFhS
fGob2jjPtWo2QjY7J+DXSoKQ6gXTSx8EzzCdIEQ5z3Id3lUdBd2h9WpICMhrK4aHUoJ/u4wFFBqT
v4NyOJWVviWqZhyq9x5AyrwJtrXdfGHUPfW5uQEK9aqkzc+OVfvWdrOCdFc5ZgbSFnjQ7CpaYIQO
+gc3b69BFsVshxznqf2CmMfroIm8eI6Q1LWU8IMMQM36E9kZ2mwhJmWV/03BP7HpvCi1+9XBrFNu
li3CrGK3LPZg4aKyKQCY7mVcANVXjd6W2p+xkGEHgUyZ+Y4hus6xoEGuXlyJ5c2udzMEPpTqY1m8
AvI3xBFBsiRMEvUAwDAxDxVm74VGV0NtdiU9hh27zq0QSU6sPFb9tO0hykd6eAWJH8iyejeICL+f
XlFU5EbZ3xcINcn7n0XUxQH0mzAv7FkJSX+wEmfrbcMnhLQNajMDVOuIgz8jmo6bzzl2si3S38bg
W2eQH4VJxAwUunqMVscGswUbvXzrCETxLf0NEwoTVpnYZQXOLshgyOS7gogxhhdls4ZZyshNRE+3
sp1TnT/w6RnHzkdK8o1YrO2yyr/RwMgLBHkiUmgSDL5t/zi6O1k8Bl1zdKOjQ65EkYNyYib8jfaE
v3jyc0QHBSAR4gvpkRFNp8THZNYjeSuX1RrVcxUsCL9SW6pLqGTtxLK6KwNLOj5cZslsWWQyozZm
qeDUAuOaQ8rKLQj6+xM1UORgY9M33SnncJg29SFH+BLNXy2zHBoNz4510zU/sOlJazQoK7tDbFGR
DpH+VAFEX9IqqXy21TLcrPOBllCCDXJj5QXqCCxp7TBZhNyS+cnz6h+6IukkhrhE0V/l3+ERPrnw
90XmVddt0kE4rBCa0SLxR8hPrQSazcJc2yJR0CATSZ8iG3WDEpr66cdQ2jdRWGStfvRC8KxnYBBw
U1Du7qK6eZS4f1Y3X9D+i0t5X00gOo/P4wA2X2QeWqRW6GbYVWW5rVD/rIy6HlWH8ly3p57YGUS5
+03/aDPoixW0XuMmcnVClf0DPNjXYQ0I75cmXRz5WdQIcDAILKXDlU29G9/lMCcWQUabCTJWSMlC
mdAQY5x6yC6U6sZrXqEt/wEqbgxxb7p+WNC8QtF+INAHr6YcoUt8NEegX09296Nvm3S2ridWpBac
Lyx/mSZ88PJlhBBQhXd2dztWzQaqvqAuAQv/4djzpgxfPUyCrH52GfROLtuBxhpH7Y2WL7zSV0hV
27UdggPJgOyEIfNYUcX5DJy2VBiVdojqw4xNDYRwV5MbfYI8MdbtF9ft7oFfveqqHPrf7hBx/DY/
+KLXrQlcGGnL6V6aG4G9oWiAQ8c2LQ1n+uSOKhsl4mvJfauBh7StjeU0BwaPR72sCVKI9VVKXJWF
/bqKsM2k4RVwrjRlu7IrdjCCXMOhhHUb3cblAPVYwhn9CWzP7WwvCXV/TD5GWFHHSFIQMfNZtszz
XU3GpK3Ytl7sRwdSdbg5Yjcc8Odflyq8n2BsWboRyjW/g0DypzcAS9sD/TOp2Ej7Ezao4GJ3IUjy
eJvCNSnCIA4ewPUd0ojD6sugPsEOcJo6cw/ziXSeB50DxTxuRn/e9y22jx227MK5UQU2e2BqcXzV
a7JWmT+AJg6395diLI5tBR9SNWyFJ7aFP1y7avo2DXjWk9WJFI4qJEN2ANEFHtxOEDlJrk+zUSed
6y+R7NLCTH7cMbFG7pBPrk9TL6qejZrvVQg1dagKlgiulniJwKUfQ8D/qDtvuB6vkGwBdDxJ3Wjc
D6rYhYXYW2GwcRmvdw6EixWrT8yIreV6p8L2cQySC0Sh0gkOpp3hUyEsJm5LN4yiPmZR4HYnA2Zj
SYsGu7LxrnOHFy3Uvgr4LcVGQLvDuGNW9VgNSxhjtv/me5X3rVMGu3tSuEehnTwZVe7pBJMxFgtl
uVaYGAgWoBRwlwC1Q9Zjm9qNCC5O7aoBJzmH5XqGcSTxpQsufs7CI1tGO3VcCWOrN5MN6ho4KQRs
D/L+rRbTcIIFp8Vnmj/i90JoT8eM+sMdMM7AZ9sB9B5zUcnUb3i/1yqM0hrZs7GJLBMTNU5bAm5U
FpQopLctT7HCrM9G22mDaPZs7K3UrW1wYXL4fwLmQscRhqV+7qegPjl0ar/nINdD18H6GHaJk1Pw
OhblcmOi6V5qS20R4D49jJEt08k2wa4EKX8bBb6NYvEMVZpTT3hMdfvD5/MxGjBvFwEkh6GosmHE
ur84bhNuw2FgXkLejIIFHvH0HWsi9zdTE9RZNejhVjdLA43mRJvTSKU3YgIuERJXaZXftPlUfJ6j
LrzL8wpZc7ZXX4mymp5l2CLYCiaqg4DP5aYMfIQndGxBsz7XTByhWHNOgVbFUUBefBuV7nQtSIsQ
mKr06pOFWApsBBwuj1PdzndYNNQQw3hV3pCmXI5+VCJE3iAmcO1u7rTXFtdwvXleOk8OJilvmAH1
LkYcVTugk6/xscJXucDztoVaEImfoZ6DAfJu3d3h/G7gzBltMAmBUL91xiG/9poZq3HXd80176wf
sNEJZGiO9dJmFAb3chv1fpe1vBzxshmq+Ad4GLolduHVoPGkuiZIokb45pUpeqLe/ALBCxD3zCG+
iNGhysED6mDtRkQLwFiJZu4UGx+ZryWVsAVCyQgoexPJ4k5MFgzJtlPlbizygn4e+0LtTN1X0Rb5
Yt0FwuUHBVFEmLgU1R7f9qGHPyvlKeVFDAYyGHOhj4XnI4qOXYQgCDO3Yj8MetlYHBGLbCjuImp5
VyGSCQ6qFcGFBshb9NxZMQbiQsQqA9aEaGXvrB/QdbQZR0+BjOHU5gj+3KeALhhvms6xMjCv+dDR
JCFgpdNkDnjFN9U0R9fcUf2BrOR4q069xh0ymD6cjQdn6cYJiru2hYUeEVKfmrovknIB4GWp2Bzr
ctrXdd3vKhfdI+xg23go29egkORQLv7XPxe4zunBaCJHNjQj9qqxwvP2z+qI0Gm7om1dnfrR4ieh
9BAUVFvRc2Ph+7VMSePSF9Z1M5IXUzF4j/i0CR3r51AWcxz5o/9SG9bfQk2gM2jojkQi2KMh071X
tjRpAXhOiRHlXpfhs/QWhhTjzrpQg/2gSwD+QgDPeuj7cGyciyiEtCYqJVgPbuVUqPzQadeHBfyy
umxLmEwVjhKatN+Yg21dW9pO7MBZeje1fbBVlifvgq4HFhkOtkPDrIehAH8OlUhnZ3u8fvWKbk6R
jfGE1OSnPz/+3/spDgKhoS2B4x6dbv/841raqrcnr0M/ZYXPb3hqXZOUxxZ0nkVmXZDJ/i7BWK+2
ErBD8E9D9+3Pf1EM2Caswp42Pcr++Xbcr4kdcYmMxRntGxYk7HCpcPtbxf/sguuf/3LBCEHgnpvz
PnVRR/DJ91JdJE6vJed3w/PsEmdNZbiXy//h7jy240aaNn1F+AfebAGUZdGTIqUNjiyAgvfm6udJ
qr/TJMgRur/ZzJllS92dlYnMyMiI10CdZE76rvqKDgZq03Lnogu/VfeGthIMVldw0UeulK4rrJbR
+m1jgGHR9vYNSi0C41H4IRpJax23d6XvxfSW59PQ69HuxfSMZhPiQeGMgxvJ2U5DdT6P750R87Ip
WTlRH45qGkAiiAiA2xaLavYZ+KCC7yaEmV6UWjBCrFe1yz9ezlfjLJZTmSLE8M6MMxxR/v2CHTLy
dLAuNq2XbKV11wBRr3+3WV6Nt1jNAe6/IRIl2pfmsUQjN/ZEk0Z1S8COawAdsUh/Gkw0F15tfoPG
oabMDGbmF3H9tVc+m8EqOPddR0bsD0xaddGax89ycTvpcx+DwQeD9yJs/xBpvnbRf5v3pg+kbKM9
xnjn3KoXzdNfs/tXoPE/Egv/X6QMamz0//UfC7N3cPDTz29f8+ItZ1D8F39xBk1UJfnGfylJGgLo
TRkf8CNiGmiK/Y0B1/8H7hQ6rYpiOAjXiF7uXxhwTfsfGlkyrTOheK1R3/w3GHBFURcNKniKtIrh
35voUnKDLKHKZGpKrzqp4sUxnQtTtQq/j7SBF04unX+V2KvsqF+JtMNwPKPn6q20djxBwboqlH6f
FxHJeZzKlIShUEXCp8cpOohY53j8Dtcfs4SzjUZJEVyW+BO5k0LNoCvKbxaFd8+Yu8kfpvm70g3V
zoQcRjGfl1CvnqNLSmya21nm6EbCPigRRkIoY5hfp9neTWF5oSfSpzirTgZPy6kz92XFvzVZmyRR
9/zIC3IO2lLpHrsvGFChcTOcy1OUIE0WabtZSx4aFdYs0NvuOCjYghV0Hz4bgdR+LiW93qINXW6N
enjIhqJ0G1x3YTILb6A0+SHPgXNtpWUyujU8Y8pWxmMPzjwBwVU5G9MceS6GsZQd21xF6iILk8+q
Vimhq5RKfy85qeTPtqXAxBLPVUmLDpXJw0qZm9lFV6841GdTAZevGS54qMehjtrdGAS32XnGUsyh
VNCX5yDF8EdwkBoY3tJUYiBe9bIbatJnXKIOZayfBtREXPQHEDyrdbShi0Q9NYrUueB+Pkdqw5Vd
VY0HU/Ne0p1m18v9r0gaxkMXqnAHaZN7WVBN3+dEPyaJcstfVdtOP2eX1pDjfFTzgEnO/MpStqLb
zOkoK0oTuYDVxmDU7Cj42WAL9KxWHY/Apq9cOTKMXZidvwFiw/qglZuLVgrKmz7C0jzqhgR79BR2
KD2PfQO0jM6NFVwZcW37FLEe7LORe20ZGjzlsnbXRFPmKjmyPo4g4+FvmmyMIO7vzynrZ1sDMPg5
1w7Q5XtvmitM2I2md9sJV7uiyqp9ZBoZhSnnsZKGfJc0OV7ztC29WZmo20xVt6njFnmzNNQuYWTx
dsn5Yuo4NSfe7/3n0FSfnJhX3dTE+mNQDfVVjzjfbZPZhM9JRxw7UNP4ZxEbJYmvhWyGqVwppYm2
yGh/xiQl94wovAQ713sZw+zF2sh98g0qIxrQZGE+RUW0WmajpREQO26Qdj9yo2ipYcH0yhrDhmfV
wtLSMHoptVo7GG1DFUOpNS+fzoNfnOdvAtiAdfuZUmip0Z5Bm+AT8jmdp1UU6s7ktb2UaZTdAlqy
crbHC725mJs69JI+pLIYa9dRbGe7UHEmH3E06wstHMTo58ghzWeFMpQL0N05D+45Ux/PRvU1L1Pc
6Hp6l2Ez7/Q6lXE/ox+Xny284ikbf9XLEr57m2C7oYQRtcMchRCloWCEi1dYASc8YycIeYRZStcx
NlJu2NdXuVRdOJn1k1bDCcNFOpNqeqcXAhxpbPOzeeE4o19J+klplAZZAwcLk9ig8kYpwVVCmxLC
UO5H0zpZXYRnGOm1F7RF4ck9thx11xueHahXOuZZLvyRX5NSgt+0q+xaDXEjHc0SV6lzgkKQGsjH
2OC45nN79lXR8wo7yKMxNsnbtMOpsilC4N9lz58hDebFvRljcSeQM0ppb89wlomaoDZV5r1xjMnw
OkD6eNFRnVFSbV/ShXJLNEvcNOie6qhMWDopdYdhcq26augCjTdqhct9x1lyKaj8Su3gRqX5J1Uw
GOZKOpVqddlWgfgH66Yc87s0zW5Du4KqrEVnVymSiVZ01W+yQAm9sR6OUq5/18tshInQwO2ze/BE
+DH6tlmNOznU7k1rNt0MBdq+NlTf6cvPUho8KYVxiOX48xAJazbiaiP1pzyd7mfeRm6XN6RlgXTK
AuOyLYO7IIt4JyVBhcGgfYm14IWtU1uVkVcykCyS4gm7r4723Vl70Ou8dzML6z21rnlGSj8hQ39O
puYbmkf4FGTJAf/Eo1QrnQv5/VPQxocqDb40xgB5s7EfQ0RUXN0crgd9fjynmeElYXHHR+m9MKwo
BCF/4U2dZm2DWNG3GLk95+r5JI3ARvpRIgsLWKsBfZCUSrJr0Vd0szi+mM/pg6Qo4bZu+/uZ0pP4
LHtKQNcxqz3YBQaE0k2KaoqjlsdMHb/bnfG5NeK7psgxZImlvdbQOgXZdBWE4VWa2acUeqZxZg0B
cdwFUvHFjLPOI+KiSI+ZUnamta00BZ0JNW9OVlPfhNAihaPgTSiJPhvoh7OcuBjTfYHz+Gu0tXtd
jb6W80CDWDOPbdgEj0XNhTw31inEDOSiS6XpxmoG406HGeqfsfirDV4lTr9R7fTQ9/bW4Li4Q63I
nhUhzGuGFeEQnRT69uc7TsUFUvZbtRgvtCC9Suz5WI/Bj6F0TExCU5UXPYCMsGzCXdr3zqYCd+Oa
WHBWaXh28dBQ/KGUrzKt70gypNptyzNVOqN4SGNc4eSq+tbp1QUSVd90pQQDZm+LJLuvTNWf4WS7
ANI8/DoPtgbqOR2LbZONz6x/CSSE9SwDnTKJmj6UZeIlVouIFYYhooxr9IfKyR4NmaOVNneRwlu+
V2Jef/Y9Gmi0dqxTMiM2M1keegF+m5ogVsZNZqr70BoIEfK1PUChNprmsklK0USjCqIY/mCo+ySk
KmDP6m6ksOmWUb3NFWWXOsmjkdfEkaK6D6J0Jyvp4zzCdraG865szpYgcxP1bXunlfGPIHWuqLb5
GM/fjIWMGXN0mdkpoPMIZ8ki4iHecS/sDFDnHioxwyHSi0NiG5+dc/jQzUDZ4Id9LttRojkX+bJd
3aYWvhv6vGuk4dRG0h0OofshNX/M9HzdFBfHvNFAN5g9nUKSH1VA6THVrfr8Ukb5y9GmndO3T0jF
HmirJG4loYzjdPPPGZ6RkGR67BxMWFOq6V6Zn9GqnexD03WBWxTItxlcY2orbVu7uDQCdTN30Q3K
SN22rSdKZPl9aNR7h7pZVUhP507a5RRjoCI71Z468S2MoglkT40hr7SL4npnoBGtqpKvGNLeSnSC
eXwVlRrt60m6JXpD7n2mJkM+YXg6ONg0UY9GCttBfaIP60GO8kV/fAjNe6PvDM+Ui2vJfgoz8KK2
jrREQQtlaq4La/RSB4kKWlFZQQHEoc8uFzuLNUr0T9iMbEL8WyfrU5gMd7Gu+Dr97SDCCNJUd4N+
P8ySr7flPT9434R3Uxkf0iK5UrunwHEupEy5SWp5L0Wd4TpBf6PXgV/Uo29iOzA1yMjKn8P+ZwRQ
KkUArZYowORZ6Gql8QXRhl0Eim/uP8kW6pJJgNISiz+U/kzWUg6fzPPdUClelDk7A/W7qey3w0QS
CyQvMxTPkL8mWuqaBQcvij5ntYJ0Xuvp/ecoUo9KnW0c53OXB66OBs85TDclbb88NPw+/FbJ9jYq
D2FUH8biZ4uUlCZAlNO8GTtK8yTpXZY8lAnAoyzzDYos6UiySNSXo+DCGrQHlixP7pT0yZ7UK8cY
Phe6iULR3YSd7MgdORjKplFNT+spjScx+saKb9jSPtDyO1RHdnqEaaDpeBKBBQVxr1UBuoymr8+j
n/TmVp31bZKqPDTqPSIj3oDAalBhTSGdj2n6MyIKh1y7UvIMjdXNpKairzX/MG39oBs/C76gJkxr
oVcgDrLDE9Mlgb6tCMaTrgagXVq/jCr6m6RPUvpgTecftEl9pGBwpJTKG6wpaeFALcTwOHnMaxNr
TA3MwISSQbFTZeh+Q+xGkrM599ETfZMviOO5maw/KOFwVYbXqZKCt5j9Mu2pnZJp2Y9AP/wQxsiZ
P+7r+KHXswPp7EGrWs9WFNrkw1MVsShRqGyq0fqKPum2qeJdX7W7aDKeZ6s92tN5ayfpIe2sPcmO
NyiSF8UzV7F10fCxEKZ4jkqsXRTnAbAG2kp5Q2jC7x6JZ0xLivBxiOstqIebUJknr20zjE1BGYq/
elKADEz9vDeaEEWIeduUtIxLpOy4UtJK/oW07tchy4/wda5C8GidzeZqghm9Tqd8SvLxuUsrAKLU
ZcmybdpzSJdLFvZL2sXYWhBeqmd9tnaKkdnHtkf8YlQ3mdxeqtF8l9XWUeqtkruCRls7nj/Pgep3
5/C6y8ceJNfsSWqOtlaq0z0xJZhISnOsa+fQducfcm7j2hoFOzpGl4MeeU3C1dOkshfUF5nzKFuF
R6P1vmnkC5RNkFbt0+9BmfIOzTdlYn1Sp/qUhmDZchXFDfZaooT7IrMupgnCIY6/wXDqnAzuQ4UF
AAdLnsKLSfA+piJCGAKfXVrX3XjPo9Yr2tRzUhFaUcurqwtrYpVHaztWdI+H4FLWSFCqx4Fqn9UA
368vok7b2D2GwzS2STG/lAYHG4NjrrQ9nT+/dq40LaMtXj11cX2iuaC5tRKRmsifK4tX/Lkq3WnW
oIXl0R7ZxR9zbHmFqt6f4VTvE232TTv3VPkUkBja5PopP7cAV6JWP2d5EuEu79PbAI/rub+VQddx
+HbWeTii+7nRDNmd03Kj9dJTrx3Gpnyc5fpCLzDujYJPeRNc6iGP1aKDPE7urpn3eWZiaNvSZzaV
1vF7udrIeoCwhbONBn1XA6CSOjZLcxmGyIgOZ5ICs7kqCsfP+vwi6HPSPaArLdAJek/snsK+LHlK
ct+qRymVtkiITXK3k9LKnc8/E165g32ybOwY+htmB7eSd0xU+9KMKTYZz8Y2SHL0o5EEl1HSbBXj
GaUMrKOtOAbAgtBDP8n3fRJuJ4WOeXkuXbOXH6MB81/ZRG+Mx9qu0L9P+Tc8yzdCkEQB1hfiE51o
NoJ52k6Ku8MADTcKZPfcXNVzf2FXiTcjoASi+bLFZ9dTrOQhLidK16mZe1FRk04VIPRAvMSbNgWQ
VKiI58RjWfpZ2D03Ca+T2pqeqrqrr82wT0CzUY4ZUzBXY41sJlWVYv4VysOextTeqKyvilZ+CdBa
Y+VKP7GqcTOUbXCJe3r50Mnc/jYaiUcFUjX6fPlAvEBkdEjOjzmqp66iJFjJD1OMhbbpZ7mS7kzC
Mlz8ej8rAE90h+0Rgz6K26rap5n2MCiFvkX4O3BncKRPgZ3WB2s0HxNU3S7gg96iOBr5ZEuX5Sj/
0mUCvaPFRycnhNfabqgt2y0sAQdqjAooBVp3YxCpP5JmxAw9bqw9ukQTmLjose0cCuPtoFEMKaxN
0NUTT9+KzZ0hpVN3euy3tfajTkihnRR9et0I5atX5cKb37XdN7Idi2YE5Tih2CEw+VjSau/oMRkF
t2oIJeEeJsxPil1HRnU5+Ko/7VV5heywbJG+jCaYi1R9HUGsWFTpgQKEQTQWpAMHskw/POZ7Ck9u
Ahlzrc3yvs4IP1CFXW6I6WnGYqj+TOHOqjqVEmO2GUYUvNynUX+oy8cmDFfw74um0cu0Xo+1aArw
WiiiPGWsYUBQUb7U5TVrW1VUxV+V5t8NsegDpGgCEbcYgkhF33aDmdZttKX0uAk3QIC3EY0I5Rbt
Tz8+1J/OF/K+uSjzte+36Ea8+xWLBgGyVJZ9htCJ82F+sLbxsXeNTXUS0gvSajdiSVR5Gc3GMpLS
NCBWuFtv2xF9AeBAnxhNPuIe5hVMmBTUFxze4qD65Q75zi//lQ0u54EDIZroxjsOfWPJeVCyrTyZ
Imde855ICWrJc5tdmfJPXSYBt8eVlV20r35P9dWYYuFfdV5QZiv7c2ypXnoQfMF2Lxxv/kH7atHh
eRkHWqQMWpkkEND+23EspUypb5N3K9fdRvXI4qHheGQ/ozf+Mrf2hZAstx7+HGQ+HBROHN8SOVl9
KTcx27beRYGN7sqouEF2FyGH10v7Pw+y7MwxH93GzYARNJS6aAO+nVqiYiksha3pCdqnENEoHiWs
g4atMDIzSF1XPtmSkvYyICgPQSuCiP1un2SjdFZlKze94YgQlS98i4tL66p1taO2Sa5hXa6NqDGF
N0GAKWrCaw6PVhZy+fVaysy2LkYUTjdCYwmmg+1/Fwr/fDnQebuVNRUn7O2A9IReVB6E3jzmZG/X
dGgzoxaAMW4H1EGuywPVP6//Fu7oR+KB0XHyE9hTaxN93yQyGReCt4G7GX3/JYVXwY1FCWsVGQKo
KCkiFvXtlDwVo3RUKXjO19I9fFNu7U37bSboacnTRO6ol0gnWD7F/G2Dmq3eQVLJyE7uxW/99/ZK
bIC3v3JxaBNQkVp7pmRlP6Jjsut2deu2bobmVbGNNs0KvuhdiGA0xFoQ+dTR34dY9vZb4Bo1hHVj
UmY4att8K8zAreN/4/P5dhxnQQ8M7LOaoXumewLg0X01veTWumvd5GC786d+J/rO1Cw847Cy195d
omJcAq6DdBJQFVNs/lchUKvDsOAFgFUHMJ3vLwpipLRe+iv6Orw4djjnVe1Q5V1oEoOywXTNZr85
S96abSMUVQ64KAkzB+ESQunDwaFS8QBaH0jYfcfX19Kgj2ZqAWkhIJIIYYfydqazlajtMJiGNwX5
pW3DpypW+CgfzstSsEzFZBdfrGWT3ZnteaS7yBA7cydvul3bXc0X+o2wdUT/zTyaT86/ZR6/nAcL
JxINfiAHdwlqkgsE9mhIA6LKyBCiDmYGxfWmd9GiR3XjJpabTU7dbWXjvI+KItNTZEQayCkRvnu7
nLwoKivOmetwzEzXeVH1yU7WxtoRt67/gfTVR5vm1YDG8oREio7R1WzgmGk9O6kHRWKfciBjYXWi
DITGzJcv1hST3qdD7NXXwy6orP2ZaQ4F80R8/TlDz0SQy4XhL08wB5n6zXAQbs2wjtY91j66CCwV
f3CSdhGRxZK8OpwYDKROmzG2cLHC3O2pu4peXN3nO2j+7UbbkMHvo5P2488fdylV9XtPmQ6m3kgM
qEg2vR04i0a1kHJ6J+LKM7bplpqK8A6yiH4elKTiMfPSi441r93s2jjfrN6BH26vV79gEeUbswJQ
HsNWGYiHErcOtQnIii7XjmdfRJvq6c9T/vg7vxpwEQhnFE7VYQKLKMTcIg85WmQ0UR4Kz7vvoxe4
GC78hv8MxXFl6A93NkhnzKf4yoq2uO/b0ezMBk8dYn8a7tQ7ChWHchtuRB9h07Yvif66gMUS0vn7
I78advGscAbD6UyTYfttdqX42TFXPMvLfWCmhaff1Bvy1U/FNvcQMKeqsBFxOf15vl09Yu9ew+KI
vfohi1CSgdgMQJEZHhQPcaELCb188EfQXeVuTUDjRSJvmV2BFgbL+gKZWwpoRJENgyMhXmINsQ/n
7xElpGJ2Y7gAOV38aj6VhkCrfP/zV/7oI9tgeixFyFTwsd8eqc6glIHAlO6Nxp3dXc8VRL61jfTu
9c1Cvh5jES9CDKGt0iSJEMdWHJpKd+ML8hY/wg+r39SIKnvFttxplPy8P89vCVF92U5sXnJlBWkS
HgNvJ1gr1VSAFxCXOvLIPi38jbRRdkKzB7rFdmW0j/aMgycS0EODB5W5iFDz2FAGHm39paZB1Xcn
ahqqK8QI12oa7+snLOvrsRaxKG2FnIA4nyIfF76xM/0WLM30rUyh21+Z2UeR7/Voi0DEBpJBUzAz
YfkkErLm53ghQp+z63c1jbqVJ9xHedHr8RYb05aySm4axtNhTuNqhJ/T3Z+nJM7v4sQJczYEd1VN
oS602BkKZia0alLNG7f14TdKVDyzV++MBRtY7EDGYf+pqmwosrXY/lDDTCkdkG8GzHYHxgkNluGk
79d3xAdnWShqmKqskHK9K5HUeeLkZxvYzSD6mErdaW6U4dpipo76X2x0CndMCD8BWOyowb7JAUyj
y3pE3zWP9Qt25UvJCUiKKiQ01jOOD2eGXK3DGxpbsGUG28qRRj0dio04xBniA1wFyWOCnQDIbzfC
ecpd/3Af7ECm+Pegix0Y1OjFzQmTMsOHLD/1iMb/eQOuzWqxMYakdbTqZVZAXSSn2+UtgkSNtDKM
sP5+t9EFSN/gHmdjLGO8BXusKUtFtGT2aIQDEcnGPUryAIgr38hxH0Wr1VZPQNogY23slBdP64Hk
W33Lv/OGEGeB1xx209RhIQkuppyC/rDzQlS5d9Z3eSNqzPaDSr9tKx5Z9PbQXtgN+9Vb4KMz+Hrc
RT1IBmBQ5VIPwgylwelKlEmH7fipuLYOf/6mH1Se8Kaj8kRg0QzrXSEIOR0zjHjZEifrE4AZWm7P
+Af4Mg7icv68Xhld0kdEfHkz4uIeGGjnwCyxxD0wFBcIHWS+cqg2+s7Gf0PdwNXeJZcxFQLpUpYh
6zUHe/8PZIfFEi7C6Zufsbggil6dLLNJcZY+tIcYR1bFP4PY8ER96K+nCEitw2qaJqb3p3EXx3RM
UsuuxetWvx19MWb4Jd6ZruKl+/R27Vb66C39ZpaLDVzIKWzehsUW1+D5c7jPNj0w/PoTAgaHzM93
1klbe79/OEMEcnnVInL4jkuWnq2mUEJSQwQY/HCfE2x7C0ngaK9fpLt5bbgPP+Tfw70wyl4979JG
1Wlhi+GqWwWcxUH10FhFwX2Dxs18pdyVv4JnXgV7Y23kD3IMjQD/n4lqi+xpQhXFhhkN+IWnhoI2
uBfulX3mwQLGmQVrX2XNP/OjgPRmyMXhafAWjAE7Gx58sPzEicE0tN7TW9gWB+dy3Ih+VLweBz9I
id8MuzgsrTXOtJoZNkUEjyc8T3fU8Xxg28Uu8MEKb7lJdwgj/oOXxtr3XRwYq3DURGtUES/0I4xz
FTW6xEOIuOk8Zyfjyp56nbcmhPhS2H93Tl993MXJMTKCJs8ATLtOuOF489a5F+K9qAWcff1mpo6c
XPKkVTzY4bvkR3EAIunnl3S5VyL02tov7oI6S6K8FD+EpBI0kJ+Vd+0ho3Vm+kqAflyxDSOKi9Um
ck7rlrGrO26RdjqJiqzUxPKL7g6aE5iqn/0EPxR6Wb03Q8Xqv0jF3boW4Ed5wJtNt8jZbCuS1ELU
xkr4eu3JYONNpPLzgXP2pf92fsInJPysXCZbOiRaubbuH7yN3gy/eE9PiEUH2HeIfZcfgp22d+50
rHnbK3D0+5VvvBIydZEPvIphFXwLobop6jSyR7/Qze+FWrN9TTNmu1akWTlQywZFYuEo2U4MJlW3
44zeSSO7vbyXHXv752l9kJG+XkF9EazwrVMg1DCQI1cABBswsJH/5yE+vuDotiiigPqeL3y2kMiT
xekQ3DlhcEl9DT7WQ3gSPsoqULt/olr64cxejbqISebQqeeaAgjfK5g8YCiueRyIhMCcar86KcT+
1XfZh/vx1ZiLgDTUBXSJGh6QfAyOQhtTxx4bniBhZ20/iv/VMvZRXBFvJVWnCL/Y+kqXqVFqiu0I
IG1Q5J0dNddRVD2vfLyPLtBX4yyv7gr1rVquXra96GCA+dRdVO3d6lAxr3A7f14Z8KM1VJDUQ3oa
JMc7AnBEZadrBwYUpZ3gqOwD+LjRFYCw46pl/Ed75PVYiz1S9qNRohzFtSAEw2fEbfPree9s4EMb
O+mIFPLFWuqlimD87sO9mt9ijzRxjZ4KRTJiVrADOiUennAJ6oKcT78Hen4duC0hW3XVi/yn4+Ov
eUDg4ka9a/byxV9b9l+RFv8/dbox+Zr/Z2rjdfb1La9R/Ou/eY2G8z+0vzV64BDTNF6W/M1vjqNB
ePzL+1DF8obCiyiXYX1IvZGD8xenUYEXaVDjpp3KAQUh9K/MDxcHXSZD12Wd4gsPbX7KstqYVWMa
lC2akpL1rU0xteoQFe3WwskySDMM0ZlCj3hJY/CyjCdnPbIm7L3PaE7W23qcaDzV32ZrQtBKVY5K
CMT1fE4/qee8v+xqe2NOwQ/0Jq7zSNqDVY3cMl4ll7+fuk0EILZxrwk3yUVKW0WqmUo41aKkAxOO
R6iZ2G6TaP6rD3/z++y9AaktYpyYO5oPlJ4UgDms9iKWYqmo11J8TvF9Ab1o7cONeCCgX3OYTqB4
vTXTl2WddTng0tymb2a8x1GK861789jt5r20QVf0MF+uNz8++rBCnFaYdtCwBfPwNm/RlHw+T+OQ
wocWj9mUl4Gxtw/arjmkx4A68j9ALnBAXse4l/m9HnORD88OHwnERIpF0di7oscTXZ9/mW7g5pv2
ctyte1uIT/Qqqr4bcZECFwMIoHpixDN54EBFtPLjm3X0whIn93scZG9R7ccHhafz29XMsB5uLBNx
YUCWPCYBebaqC+Q673fZPj5KXiLUvzdBjLYS1D4vhHAn2JkbzRNy4KtVqMVt+fJ7KJqauvb7N4m/
f5WVIprj1I2jJYikK1tRQw8O5ospWrwulvF+LJjVNsRqJKXJ5ZY4qwoiXNzEBs3nY7wX2uvOxtgF
LpJ6+2i3ciTf7yChiCSQlQwoDv/beaE/llP3CjKsNYaN4udbqIBYdlLTk/3qHobpzWqj5X20YUhV
JwKiP0LUXQwpmVgOt6WN5fYGvalD8EnQ+DY2CK/0rr1rE7e/XN+3yuLpyAd8O6pYiFcfcKYZOza6
RaoBQkQzNjA9sEfVTsWtfbA28tY66u2mvhuvLEpCuzVjhiXI7N3wi+jQlVUXWJUphldwLEo2Bfbd
V7QTgMR0touJySZ5+vO3fUHKvT2rYspoNDh0SETgfTtle2grOddYaPEewFMVhq2yV3fBzhwE6oy3
a+DL1xL4q8/Cz+AlEj80P9DwLGD8rlZy3313fNRe7OwM/OPosy2+e9eU0IrqwPTZExvkebwIGneg
pZs/T/v9Uotx2Fi0RYE5vEtsIbx3SnO20aEAXwufY5/64W27F/UJnHaf1j2w3p2hxYCLrTV1emj2
VQlzuKSjAW1Kk+S1F/gim5U5oqYFglacUv5haTTpFIkEUNEyMcOYn02A5w2cE5dt5PFHGyt11diV
sarzKbys36OLN7kYXUCcyKZBdNnvlKiMsMKQuYxM38YBCy7Lzj6Qr2z1LYKc633fd/FvMdpiPfs0
TOxiZDSVsjAu1BfxpVAKMrft5epL8oNNaeF3zSNIwKuc5bqmhaRBKWWz5KfxxLxQE0Dk25UKKqa4
wmyGfYDcKxKYawWB9wFJHEoFyBodbkCZS0RM7OQBJsUAFH4r3Th38ifIWKhV8OyDhau4uFSj6/AY
b0ug/L23cko++KRIiKDEhBmrwLwvcrGyGKtC08444B6oSOibYqf7wb3i1Vf0vNfXeWW4JdbKMOao
0LVo9lG+fcmOkktqIMhNQYGk57EyuQ9Oy+vJLd0CRrnPlQCk5UuwFz7m4UZlETftUYH4RMZieNk2
3Uk/sBBeGVpEsTdBV3TH/l5X8ZJ5fc9oRX4OC6TlXtJA4MvCqmpnAUXU8WPAWeluZby1qS6iqhkZ
MtTBl6lOlMtAaHjh7TCyYSsCfHiUD8pROiqo06ktAuXuyvAfTxclIBXkJQBq8fNeX6uZbIbzCOOv
9qcXtDblyH150W7EdLV1UMgHsZaT6oCaBqch41/3djzEX6SxkkzTtzLtVrLDE8ZVX1bm9EFMeDPG
Iv4UpY4QYaSbaDXNWwEIl0DwI/2AM+a0VTaBvqdpHa1Kli3LyyLK8h58wVyirPQuxlc6+xbRG9x9
n43n9tCAix6/oTPLOTGO8qlGod39Bw2ND5f072GXDsNF0KfoU3O1YA2+JbnGuxGVOhDQSFVSIWl/
oiWr/Rcn9PVcrUVuUoyW2Q41ItbIvZLoQoryEECYn76jkDF7pVv47c82pjiTrPs6ffh9X014cUQd
OZVh9DF29QugqQm/G6yp6ScYLWlfM9VHnuOfNI4Wtebl513mvRlXqAwFjSsNDYyNpSXA/hHeKdSD
VgsXq+0Eu6mTvhiRdYrHT9pwvqqrbWMjo1E+99LaF/jg5L75AotdXuvDOMgxq2CEG8CYNBMe8ntn
0/iddupOYuHXLtslPvBlBTREowR3xKCgszi8w1A5c9ApE24O0zaN5i95lzwHqbGJIQQbfYG851M6
Ty6M51l/0ovPZWhvy+lTXm9TpFyQ6Nn2TumWJdsloXCooM40pvtOnjelvPrkE9tgEckpTv39axcL
RJvPiW0zZosiFyDamSJhRhLky3DqH9PL1WLFRx/k9Xhi274OpU1UDmjYT755mR/66xmBxB4+j/Lr
NzljDcKyhDu8+xqL4oFSn23dzLTJtxJM5lVGqbu7egCpao6HAfmDwGrvULPAoRQfjpOs53e6Hnsr
wVa0c/60yosLpFXrqXNUZi1guYjwgL/ueIyp+zUPKHXtey56aHqE6D9ncKJz1vvF1XyaeAIh0z95
pOzpjxakJrSYnbTR3exAOi2VF71+Med+tl2tAn4Uc19/60X21VNLGNtRvIWO0LKhiVPx340XzdZC
rOL2n33wlTGXjTXLKgJ9lph/pJ05T91mjNZ6dytbePniLHJVRreXIeZr8xamqyiDibZCx1Mf7s5/
9fR6fUaXbbVoCDFKshiwnnAYyW9NTCf+vEE/uiyoMFu2+lIcXpIXrRI1rBy4qD/OiLcO2UVRyAjX
mf/N0kHcpXSIFyaAr8U5QOitlaWKcUiQt+1BceNNfDkeBbZKPM7XWEgvdebluXs93uI0aC0xd8wI
/4JmN+peED6o2lZOL6Tkrg2viho9LXe+CC9Fma1CYhpQs3ZnDRsLTJK2iUCx/FJ9FauW3B0v1w27
PwxPr3/g4ohISeBMoxpPvl56JvrPSNRSCUOEyCtOAsgdHVfxSO9PiIBFApgHq4Pt5LKEW0XjnEwZ
D8//UAQKe4MPIB6IIp+V9zEeYI7ur437fouBNUOVUWR/wCSXL8HSNgMLbbHRj5ETO2cbUz6VyPj8
eR9/MDdNoJCQKab09o7Uo2mdGqhZhOCKclVjCl6jH/bnEZZ4bS4UDI1BBvKSRj1bXb4FYAeVSQ6q
2UeYCkgGMqfZ7gWYYe0ALuzWlu19xZ3TIvzPHajhLB/tnzcXZjI0dYrw2cAWtnfFnYonHG5CB4HE
6A7Ftr/8B3Xg98+tt2OKZX51SSMsj/6Mw5jNpj2h/3cYtxMlJtE9DU/oLdxSNPgnEL33NRG409AL
8D+DyMlXfDsuInwjIjDjQN1dehYLi7aHHzy3u3+NRRaf8c1Qi/Q4T852Y+dMMUe2aJ72cdv4efbt
z5tFnN634eftIItvV6LREOUoCr9UP7QLQZTWt/9eBno5l8XnStpumHAZGPx+cvwwvXI6ZeV++GjX
v1kucbpf7YissowMxwfxZQSaOtvJ15Q1ofZEmwC4zp+XbcmjevdxFkmbnjqTg3eGWDfjObkLjpqv
SH51KcFw6TfJA0hhL7lPNxoSAvf/ACr6Pol6+90W19RcqmiGn1lQAaIs7pCGPBOUB57FVefiwbuW
Hn4QG9+s7uKams4hDiwN8y2ZcbCL992u+wmCHGQEfzbzPo020eX/5SIvrp60wxlAFyeg+d+kfdeS
3Di27Q9dRtCb+0ifrryqVPXCkEpqEvTeff1dKM05ykTyFqSejpiIHs2EdgIENrZZey2ve5YDKMt9
rX9gAAAaGzstbALI4o6OESzDV93XMWrP82ycRbMZOUi0NLDgrigAliBlyFNosFmI1mperYpu3ieX
kE3CEyUCzwqVb6QxQP1aPwl2eyslNoVmjPsVcu4T0MD3iRe7vPu/Uf68OEgG42V0oq45iECp7dlt
n9TcBn8inVETUCtbHVS012+WbvdBHeQnbtuLc4zZXBzKAyoECD6OsTq56LIFgvNuLbi36hHNJ56P
4G0044aUZMmsKsJiQW37gZx8JHtISd2ZCCyohn0dLMfKLW75zpznntgRFtK2LahQYbo85k9ZuB7e
IUtQYWpLRNOJmzNf1zguvyrjngxw1RYlva69q+/z1/kRBHzQsB4xXTI9TbfRoQ0E7nXZyOwurTJO
SVEazRCoU2y81de+il59m7i6G+NI0aARTA4BgYriXvfLe+JCqPDL8O/8FNVMpRw8V7qBkjFVEDHF
laVoKspyIoWQ6kqgpDygnjS+5W9LyHMTLL3Cfx6D/zXKYsbWSlAxSY1HVLHFfQFT34YbI6z2oBQE
kitD3Vtc7dRH3dvT9ooDMbIx6APidy/rN9lN97wCz/bX//17mCCly6GXXbXYhHjVQxXyTWASsc0V
A+SzbH/uozfSA/rNf9ti/AepoXiVY1gF2fwCkHvi5JBvQw8DCbSXz7v8jZuzb4dgvy0yIYtgqIuI
UumvT4yHN8wC1Ubrds+fX/r/3NrfthiHYYBhFqTm8E9qUD7Vr6jJAmCMO4zPCcUA7uQLb2lMDANZ
oKSWI3y4dFfegYMZKbuCGYXlkY9Zob/8+s35vTLGQ5R6iRysgamWYIi0e1/XgnMXN50tuAsomknF
S82cwrrrMqgrocddaiMByTLIIBT5G9oXt4UYQfkraR4UEUJonx/IzTf7zCpzHqGbM/YxMdBZ19+N
8Wbuc7uaf35uYzPjAXk/KH8smFIUxtEtC2mGJcfmUYxR+QpeRbd4ow5ucIVgum0b+w/Yarb387dR
+r+fBbhGN0NTsITRfAfiYHID7W3K3gQBRYfgpc5+1M/LkQ5WD+HfAkd/eTiMDVKuIx2+lTmYll4n
vbiYoOZD8SX3p9inaH/xrvdANFpmO8UZHvsv/8qPnVllzqhWdaW0tEjIIcvrFpJo1+tJFiLwe+ac
s7p5G84sMR/UrIdh0oDgctsa77EJnqrx9fMzs3kuzywwX68Y5bWsItyGBILHddN6s7aPajn83Mr2
OoCOAoYIIhNsPAVKQARUowUraJQNy33fZO7nFjbfFvW3BfoLzk4hKLTlFpq0kBrP5d2YFPegEh0P
vT6oqKCmz58buwYO0hz4zBpz7mpDa5poidHwQ62YPueU4k70Fcy38M749gf6vTDmsJHFhOTEgIVB
FJUUqZ2DXbFCOMxZEe8LMSdtIqlJelpkog34truXRtAEJojNgB7BovpQHv+gRsOzypy+vAbkrCaw
KreZ26bQyMRY2n+5MiZbU+NMVHMdPoJW7cDSagWGvx4yhxwTaAHUtvZN/R849/v8f6FGePfrvbqA
slJ3fvWM/T4gJjOloud6vw6gyMUDrfgECCNI8/qQvACfndw/8hNhzilhOXlm0oPivcJGat1eAC2h
kL2o3ePnO8m5YibzhEWYdcdBjBBGo+sTQf7Ryk612p0a0u8+t8Q5FhTTfX6Zpao1CUmxexpIhsF8
+wapjPpfuFbdogQoKA1ec55VZoIMU8FqwPnyo1DU0zgN/2IZYJsC7kG1gBhni3KrVZfCIiKBlK15
B6Wa70QueSnV1kc5t8F8FD3J4jYzZYRmUDrI+h8tKIIM6YShcP/zb3INF4TPO7fEfBTBWkBg3COb
yI90/Dn9Oh7p4VYwdJ3fLl/Wg/kRg7YPa243I/JH4qoPma984weJm9E9Rb5SkjRMzbIoebVLFzVH
gxoBKbiUPwJSMLzaxVMayqGw423ytj2AJeGOgM+/oidKI6M1IoIMkmJSxx+UUgIFCKe+UTy8/nw4
FN1L1n1Q9or/scd8VWMyzETOWgDq3iglh/ozcY0HygBCXueff1AF2Lpw5/aYb9t1KgTwKtjrvOIm
ep6wo9DY/Q726JvGrwQneuBt6cfE72dLpD/p/MHOdMjSmrgc1iPojJfhKC2QYHB7BY0cSv3Zo2Ip
eOgNuhJgHqknf68em1srdoQ9iORL/B86P+9s7bm7BQkqJ17ZcqfYe8yN4D8U2Xj545Z1rptRwK1a
BPA7j5P63TTSG7mH9PHnt2rj+mIUADSdiggRSonFF5LBSowBk5tuCgmnhfLz1uAsSZ7KhTekubEk
WMIMIcZKTEljl1QkYof5P1gqgFWs29O6jnsNotWfr0dWWDvoH6F7RMHbCMqVq05ENs3qRFbQDqnD
UEJjCEan6FiSLiqPaZKN070W+Xjt894TBFfoK1ssiQ1lZlK9pmuTkuMUS1CcaotRN/xpzYpqcgbo
MYCXWpzaAUxRuj5k+0xEyA2Z5C4XIK+qFRiwB8l+Bqh6OiszJMeqqp8fQeplak+NaqTRvstSY3pJ
lNqwAOOsKyPUQbqufIF8KHSKdj1CvsgHG0l2W1ukglI0eHiS4xpr0csatWX8nAK5DMxRacTqo6SO
UxpGqtqhYhTJCbRTxd4c/DyaI5SF9W59gdRPRxIXEgiGCfbsMVmglLNEmgFe1EiAaPA/edUOkIWS
lVp05njGMFqeT6qyS6fMbD3Ko1g6uq6MpZuOEK1wKzBC9GEP/nu0EkBXEHQt6QJE713joUWoSy+o
rkDDJ5fE6mE2NXlP4o68tFJkaXZjNh0ujgnohl0J3Tod8KcEsYJkCO18L5Oq+aJBDxnCFc2sTKEF
KZLkpE8qKWwrTjvwRA/T92ztM6R1czZYt1FZFKqnRnOpeIRM5eRbZCj3fTRrIMhTBPKKhp+E7hDY
3aA6Dwqsozqb7U0dKeRtqeL1UGWV+kyUJtklWh/vcmOtRT9ehXW/EKmBOJxcvqyaYUEZuijV2e5V
a3wspSGdoOFN1solUWxBI5pAdusubok6B+Nqldqdshry8EZK/C2OLjRGfoKId7EGGLSFTOWUjsv4
XJTxKPVOrhekfRfzOjF/TNqQ/1iHsUxnCD0M+XQy1CxtiINdlbRbTSPpINptJmrFXYuDKTmdorV5
uEwFlGSsDBGFvS7latyOSSWO0G/HQL6XjEvaQuE6jyBFAorzxTRCnIxEamxRKIbSkdY2rw76LCVo
YC9WbX5V4AukB7DxtT+zIVWf1Fkzv2lDPwzHSkohgWHI8+04zZBRztpqBPKoibU0QME+L8MSX24w
7GkY0/6fdC0b5V5SoUDsSC1ULb4Ak5kVEHEFY3b/BLkK1UwgnBLLw6M6lkZh2u1QQtPNlasMQnjT
AG37gACcP1dQnF5wPlpptTA6LGlpfVoAsFztcTbi3o7qWiO3mIclqaMZ5th7pbjqI+SRG4goYKxN
CkbFWl+hkVxoiO2WfoUmSxlZdi8IiuH1kimkTluuSenHfddDHQ/8Dc3iWnGrZXbexVHkkWyAcNUo
dFr3bPZQ//CUxmiTR0znlXoIh2qkpxklpJ0+K2b31SjUvoSgOQGBvF8myQJtkn7Rly9WNuTxY4au
e/xFEjDZZ1tdKtS+NE7jFMajpUWxY4hz9H00G1NZKY2PId7GcSwYuzaLh/6rVsg1ZriKviowblQs
c5V53WC1K1gaFz1XCm+uBUvq7GWxZnTsDQNyQthE1CVrBcg9kMJPx3gYdTlu9o0iN3IxuEOZ5zHw
N6SBdOZc1LUaSFFUQ578/6irZhE8m7qrJwSyDg2Y5UArIaRpZQtNup4kQWi/fO7Qr1Jd1FApKgBN
dAvI5asJIFnJcULEPHHVe9q/jO66r6vzDfg/V3j63BRNxM4jAlgyMF2pyuCARDGcfQtHpQchfrPE
kLAFuhUh1oQJgj8onrLBDgAcQNGAoxoIQ/wry7ArS4PYzOqKtiQYBJJXOh/eY1qBjjRBRgw8x9z+
DhvO/bKIggGlCrsG7xCrb4Z8kSwHMj0A0VKaF+ikOOv+F7694lAIX9UBWXtMWm1Y9dIWhWiBE2nw
6ifJtQ45SF4Mp/XQDHCUDKNivG7DVYzMGmXy7HSpABlNsch0RxWjMazgQ9ftOIN5pNwPBy5EmMbA
F8fl4zP+76bqTIrdpE0JiBIWSfP65gZHc6favVdjQKF2eHioq6iGGoMKOVhRIYyIWbHLgBCqd1B8
z+iZSVo7kYB0lO2OR1u3uYWAkmkQnJFx11grhVqqowrFEWeyQEevPKjx05r5C4Hk59g4SqUfJIJu
Wa6GdY2ObA6pGsKdwt26Huc/gjk8M2BOczxMFqh6SlD1NPcY/8D78mO9gdJ82DxmKj+/YhsM9Owg
/sX1QHUQQ8bM2amg7D7oyQDB6iDaYzoh9qyPiR7lJ1hyvM/dzFVrmRozQIlJ595McBjTb32WeZhT
J5nDDK452tYmB7CLo0B+QsFauQGxuAOezkP8ow/Sn1AAzb9yjF+vFDM1qLeKlgGqMJAGXhqXyspQ
9Wo1cEtI2D4mPrjEvSQcv/zBoBT7JRUMmiAKF6kIMx0NYxZalnMNCurEcOt3IOTG0bFeEn+0lQ5t
KXTfKLWeA+1Crifg2aVJz9kGY5pobmotNz7Ga6TRBnGYTxW0G7Szu50ERjyXBwSh9+/cGWCp+Jgg
szUMSkTHss8h41D0uMVSoxEaPeZysCoj6PXawXzjbSTxqs1XQ4SsPWaJRZlKBvBJQP75dC4W/dzv
UDjGMIaLao8tofFX2OoD5+xs7OvFIhknpBqDqBA9M1wrJN+WZ9pmgfatE90Kb5SLmvi8JJ0loMNl
xLZaGh2OxXwoBDouv6S+Qie80bDMZEe+Sf74pImQjnNWxCQB0i2nBvS0EO2u9sov6bck/BO8GUtu
RH+ERel6KcEhRp5Z6OtcpXJpIczHvA19WHIXvyAGzyzCWcxsUZpS6x4IX/wYAXpm7ty7nH1nXxr2
BzAesW9zo+wEU0eHizKAR3eZE1coN5kYo19CsXU49q6+MzQYPtDEKG1tAD5RJVQa8MpTnOnkWdEX
MMC6I8Df2j6pPLn3RqD6eJ/66gIxNukenN3Zkah11bQxVBhRVCEQnZJHO4pAb1iIzpDoHB98hVND
HGRKqgzUNLQfIK3BuCYtQ7o4Y3wCBSdx/FZDAE2cvo2jPZoh2OE8GvuZX7PlUCuvUN2CaNc3+oX5
dXPuD2EusiHEah3RoSoVlIrqPyBbX7zqQfVSF5Pu73TQPXaKI0RDi1f9hTzyfOXWtqNYgmgXdBeU
QfNy2zMN7YlOiw1Xs+4bRIPLqVBAZqz4QKpzqtEfT8u5j5SoEAGg6ghfwJdssEXTtm3SihQzyrIB
edDCAne4egJ4DIzunAPMXphfljBhTd85aL8zjmqE+vACMT6CeeD4hgrdRG55AEelW3p8jP91tIt1
gfoFDxxsmRjuvtxDrVDNLBUbjL4d610WAxmfuNJb4xY7KzDDdG+4rc87wNehGmOUOTezJBapiooD
wMx6oPlSaLr1gSLT6Ii1sOOSiLMHhW7p+SKZLTXMDOh/qSbwCVDrfFb3dHaictpDHLQexRDJ7vxz
OvDcAl0Ge2bOzTKuDwwiEkTksbdleuzAIZIJQT+AJb7gjhttnZlzS0wIOBcSMmY0Az+cHsFQfuJr
N42b3VWYxOUyYbJjRR/bCeYQXAddAYsFc+9qJPmRrJcEueZ4RJ4exjgsasgfn9zcwDND1Nef+dWh
F9RWMaghpav1MMnT5Lsho3JjA0aQVsekQ82T412vcvYP73rmVRijmNDXjcaAV6HcVg3wXi3k98Bv
EB2WUC//+nmEL8fFA0Ed4gRceeZomvM6RlqdrR9XQfZyX3toPdMW4bD/AG6y9TieW2NOJNwbqn10
opg+jvQSANwMCWygQqmrrh7LLxgW/Et/RvcTaZmiYuxWvZaAKq16qGYxNSj+CSDY6USZiSjgSvrW
A9byuTV60M+vHDWG+RLdxOOPR57NhfI6i4gq4uNVy22+gKBivoEgqqNCOhVsuA5BvNUTi2P0KqD9
uBCAJ1IaT7ATsdxLrdbF2oB6KaYL1X1714FWBpnmnnZfRJdeDN7Lt+lBdejjgFILXFdg1b+8GXFM
qjZOC/ocxWH6leJAc3vxLYgdYZSGG+Bs2qNrg2w0tOY0NpZt9AjeLIeDkQN1L0Mrh8oFTHe6TXlB
l+8Nrwiz5WKgvYAZdAg/G1c57SIbsyaoOV1fczOgnCUFEHI68fO8qygd3w7/YC9FnBs0q5gLWBX4
Qy3WE6wsuh9lW/xnAfQLLItg2P0Sn4qjgqInFNVvpOc8LPctZlN5+Zd6ldcyv4G9ltYC/ybhN0hJ
PNooztymCUb7GuWpSRV/zCBf0y6+afW3KkGHosrqI8l6AOV1I/ciadLCrM40u2vNh7quIXMYKWHX
keM6VK/DrH1Xo/YpK9UTXohAi8xD36NhFifDXaIovtRNTznR3oaEqN4sKz/WhagQBuv3FlHuyry7
kxM1FAi0P5dy12TKnY6Rts+v7dX0Mr4CqpYIsOhQCf0vl+c5L9PCSFU0fPJ+rV3UbV/run0f4jQk
BlZOGrch61OjAGVrTu+K3od1ER/SavXEFA95ZyKJ1EcoZcCxpJWvjeMew5KeKiiHYQTNY0l2Yy1z
Zhm2gkJaawU6AUNf18mVDKmJbBkzlHfRy0fkv48DLZDBFMyroF2lcb/257cl5oRA1LsHFU6awHGb
uPHGd2DcUXyh8MRslwP6A3EfTMW8Qf8r/cmdJ9gILy7WyXydpY4IejhY5+z3R4rYahwQxd8ZQQUN
Jy7dNftIMWtla5O1kuppasHagLoLiL0/mFuCeU95asWPVJ3nTqm3PH81qEVwBhpoIgMGeYVqzbS1
6JU5gnerKkeUG3uMdUzBN5yncCOcsXQMCEqYNENfku0iY76nqbsCZhQRrGvS91EYnXypoFf+l4q1
YKlFNE85PCTKQXp1nQbLzKa8R7by67igSn94X50CZHK8Zv/Gy2BBrRYZBEhKUJFj3z4MmFu5hJYO
/CdlhKL4A0hlwhptPwwH+eFzT3GF3qawdNRVQEClaLRHzvjrpVnlcS5WAQVItJ2faByvPGjBtBtP
/IBp43WgUweYvARnJRDPIr0ZZxFoTwxoD2s5CiN+dQMpbl9xh6A6Je+UFpvWq7Rv4HPAFHv9RQ75
r9MVbQldLcY9odiGc6ldAQLiVh1iaSljV7kdQdekO90p8Wn4hCndm8TOMT30L5IJ2KQsmnh6UbZS
mPC+6eMWA/RNDK82H5t9AjTLvJd9jN2FYGzieP7N73lujQm3O3UGq/IAa5CR/+DYkYCFetcCgINC
bfcvDg+tkIOwDdVrwMouPyewbEKh4WFAqZw6bOMlutPAypE+0Io115HRo3jpVlD9w0ApLcojlGGD
tEyZyzEBLsLRbiVfdqJnym3YBOpOhXKPDcFxH/RxvR1zS48bASk+HZplkMAA/+sVk4+Kefo+ncEt
QwnlR9fcZ17+aO5ohX74kbl8ep3rFwLkZVCgoVoq5nUUFau5sE45QWz0Zu6pw47uRlvF1GT7wB+F
YYN8XAqsS9ZMCIOhaM1+xTETBXHuMvoV+51yQEwDIWC+mY3aCOzA26DgA+nEq57qkkiG0qMFCmp+
XP7b8Q5iD46KMLtFJR7CXBlkWXhP0daNB8EeBIsgYGoaV5H90qETWLQaWjh7HJr9Coqk4UQbAD3o
nPtvy44mhtxbeB2BWrCq4gVECxktNObOS1VvwW4S/eqsYMIrc4RTEranPOD6FxqrsNfi3BZz40tl
arKS2mr+MTWM7JHDboReNJors6N/hTxkbR8Rat9j9PaFc/+v04rLZTL3PyNdjvoBTFOibLQAHkEf
hrOT8fVuti4Esl361qNOgjLepaepUToBP6RlOePXmfLsoSunPNCePJ6pv2f1ozfizBrbGJutOBdb
4GhxaNodOkZudrJO0HQGkQNvfmPrwb+wxbQ18s6ckXvD1uSU2MUCoBK7Dud/KDls5g4H48j5aPTs
XZ0XBfEF7iCOJ0t9oLYlCs0xDIKKADAKKGseoh0dy0Gx/U/0wq6CbaaIwKr75kaXphIl75l9ySeg
0ANj53wyZE+cvOguP1CiMrBYPcrlfVTcdwKaRzw3cAUY/vUbTASKQJAgKGXCHAH+e8hkMBh+zDwC
h2D5TaAc4nsNwjrZW3ZaXuVHSnzXBmVQheWp8EXiN9/5MRAbjrO/hEk95mosYtS+F4wJidUdWPST
U12JUNLmfGbWq7N2mBsz510+KhlWrETqc6UDN2cc5Ib4lp4cS0V3YssMTTX3wap7b4xFIGOqZ8gA
DIpv5BmovHF5jACdlkrNr8aVJ9bIxu7Mr2OTkkq0BAiUoLDUv7e+CbngRbWlzqEtNGC+bgDbjh05
BI6N65rZ489aZu5bNERRg9q14Yr38n48KqHg6D+SZyQo4HSwuBTCVwO/rD0m5DWHCHgrDfbIonlS
ZdoKKFGHSHS0bnWjAcyHUWdH5ChjbH6sfSt6H6abRUIBasg8qU+cWLhNATXuFc0uVTCnLqBLGH9y
TsvmqaSjAUhw0I9hCW8rnIROi9GzzsDK+Iwk8X7RUXZLROTDSYg2ufEn0HmeVebpShc5EqwUnoHS
+ZVTsLxRnM6MYmY1Ot1dkmOGiddFYJPTj+9xtlLmzZI6ZSJlh5Va8o96BWi3DPSF42M3PrqCeUBE
xTQVhiQA8/4DD9r0ZF0WJIzRvZw/al+t6Jsk7NEx9vVXGsrVz1392h0VA34giIyQVqj/gJmIDQ6A
F0cOKYmQaVTwarJjH3HRmHKRY7JkUaXG8OOp7o27ORma5C6rkzx31WmphS+K3tb1scyquvebJpPe
qtGS+tOAx9g6DBpm1j1UggE3HXREVHZnau3sGH3fmkG5ZAUQ3I0MhSHOoby+qgpYgEwoLiA4pTt5
+ejnjTI2y4xme/8hXlVCc025oT122teCJ3v63N71ybgwx75TTVmackb5dTs1hR4oRDZS5BIxx8q1
X760wvifZBmLUq8+prHiUAnx+ux0Xw65yKLru4WYF1IwdPgWnSW2xGzGajQW1X8a96pTgDUXowzH
7ki1xjBF53EjGTYapGfNgLYFVY1QaaXk8nMtg9AlmP/B/MCuucn2/YFK+Uw7EJKGn3+ojZ7SpSXG
pwp5LvcqbZSDD7LdUdDk9Dr4s5f9QI2EZ2zrCp0vi7nLURNZOXJS2pVP7351OoG5uO8g4VY41Gpy
gJf0FYDXX//LdTL+UZjqdBwHUO91XnI3BTME1LKP3iCfmIJNrj8+HhouBnjPMR3GPgDFYrZZY8CU
tsxYSbMSqOFl+6LW7w2MFegd4VDXfrT4z+NQ1iKzOKNOy0SeYDHL7SG3rdKW99KRMldmpzmc3sDs
4hinCKBNzEU6KZAmdfBt2Im+dS8EqYduN8drbx+rsz1gnoaqFlJL7ABpnv3sgUrlFUhPV9BMtwGX
xoAe0avVYzZFNT+mxtiqUC8kI6JUhIG0hy4+NxQqEH2UwHIQnnFP8aY3QNUEHN5oqqGbd3k3tTgF
MJwy1KHL5ebVVwwBeZ8f1i2/ZuInQ3vKQjmRrc5IzTSt8QCSPqpzhdsf0uxMPXA3bmslEJgFizME
sE2ZrVb0cV6OoywiC0ThfliD4Ut6G+00j5JpxKK7goPwJy994Nmk0exZ2RKcLXNltrAJze1dB/bN
qFL9z7fvKg/EdQBfmooSLBAxqi4zGUqqNVVRVB11M5JP/fVwomUDBVxj8Xv892xVH/Zw03WwC+Nz
fTTRztbUrFkf6xHG7Gjtrsk98SdGE4oA42++7NazPf/U5j8AOW2uU5Yxv4RADHpIHzNb53bjKW46
giF/6IkvfndD0SqtVx6Sm/yhgv/mPksbNw2a2L8NMh+PLMWsIWChIdDXLPmnQvwiG5adRbmNsQ67
Ve7axcvaW0XV7KSxeE7lOtPBQs/MM99VWpUaVTHsM+TY7mPUKXfwLH7a28tddjQCIaj30EP0uXbp
a8s4mAu79Fk722ewp2bFoMNu60q++UwpYOiN1EDSzwupr4rOOEsa9AgsAATQutPZ6kyjjatO0gSu
/BlTDFRzAbBEaq2+56MDr9qEH9YMHe0DgKcBhGDcdJ8DL1PK04TJkxpFhRp545z1naPJlSdYxM1N
w19a9Wsy6M+tXowu56ZufFENSGaUnNBnBg0qExDEZZUVEAiZgQE1g+HB+p6iou9299EOw2gYNkNk
gBCrqLn6fhuRyIVh6qbOPqlkNH1dmyPoF9BXW0nvTeX4pjRS6WUrkV1VinaG3t7/l8tltnuqVDLV
EvglcGF9EoN22LwzoL31H5rcNJgDeoDJy+d26V/LnN+LxTLX1tAxdkpynCkQnbpTNd6Uo3mr9pPz
uZktf3Rhh7mfaolvjJ4zBbjqqEPk7pLqLhUhplCMoVCgUcK7LxtL06FACjwNXIOBotTld8T0epdi
+A0H2Ej3hOROFk2OoA+8g7rxbIGrA4VvCe0ZHf2uSzuAJSjd+osFiiqwdnYDZQCPONVuvMncJfx7
iB6uJgYJQH+DuRE6NsKsTEt7FJ2KTHdreXy2VmxpJr2UC/FUJfY5H24j3YAaigIoOAShgCZlVpe1
8tKbSoNz2aBol0c2JoqdQljsyHoa1tnO4RtGgMEnrsDNRl56YZlxrWlUSqqgYlw8Eqb7bIrE3USD
5iIrGjsXk3dLiwNhEQ7DFN2sXX3fNmtYCU1lm2Z/9/kubH3i801g4rp4BJLWUkA+UGRVmNTdoVO5
tbqNBxQNaToTg9YXOg2MjUw1W6I1hY4KlvWuWF04pOtBWLp920sPsjW6eiQ+mIl0K2dlYObzIzEK
roL2xnOGpwXkwxodVEFR4PIsV0XbCuaCHzH6YBkDdanh6HZ9Q5NZbnq5+X3PbDGupwFTr2igT43Q
yHofHqismfpE0WfDHSDKXNz1lgu6WBtzkgeMa2pZ+7G2OBRXu4H8p+EJqg8u2IdkP9iKzPF6Wx7o
fDeZE1x3PVgeI9zTfJrsnJQepoIdAeydn5/OjZxAB1IYOGioxNFRfOajNWNfdT3BR0PBvyzjUMsn
b1qa09QMXlISBVTekmxjSvXr54Y3t/TcMj3TZ0/lao1xK1vw5OSfGboovyjwuhSjleUD5bDknZmt
e3hujx6pM3tlH6mW3GFD4+SpIm8jOnCcFW3dwnML9BecWZBRzxdGASvSTytU2Wjfm+yojneBKVFe
wrN1Ps6NMbctr4jSL+j3u+V0g0F/oMIgkDPyPPjWnT63wtwztQGPnzlgSVP1jln7ZnidoXMwGcGq
PVpq68YqeF3Txzp7/3wvN+IojBEDdwxYD3gu2A5YNmMqTxyxOr25y6A7Z1tEfosGiDaa5aNo3UPj
5MfnFjf2EzztmHVA+g0mFdaFStMkTWVJNLcT2p1UNO4szpPTCpHAudhXA4V4gc8tseJVKOHUhMx9
67bJNwqlkyzVUYrSWfLEqYwciim1nRmjmxjFPlPfK/GxNWu71V4M4TSMP4VmBcGC7H6+/K3rePGr
GEeQlX1SLh3o1j94r5KgRb7uV4GFGTWtDIbVz/mN1Y0rCe0qGVPiEEyDIgLzbJE6UoVSkDVUc7Sv
sgewwQOJQxWNTslrAy21MTugKbxrSi86E7bCKkbUNAPjjlfvlGwRNU+MaUS0TBvVWlg55itFE1sB
kL0if8Bxwy8YaNsAUqGBzR6t4ku/MKWDWkUatpaG54pbBSVCkcivoMVdO5ZrJTz2yI19pcxDCFzR
4AC0iTGYG0IhlArY+YUK5CSgKpC4j/3GJtKYDmAtYCeQVTLHJa0EkpuT3LrkefLoQAtVlkK6g9GS
1uEPbG6u6Mwc3eIz1wrqH8Pq1Vhz5e59jmV7Uf7NsbhYEbNp4pCCPFGBCVq16hzlxYLICGqLq5d6
AuA9zswJDDc8zoVBuuazNXVLi7NiwWAxoHdj/bO0ICgZI95x3zh9F2bYhwJC6WCUx5eSg/aoQZuq
xWxgdaT1WmvHHXTiWWMeDMAYQW5S4ujJQYEhe3Q0QtNevRZD9sLfA/cg4g2tBvTPEMOA34atahhJ
02pyIqr4ZounO1WgAT3vjh5IVPa9ypfHu34OL+yxqBOQeaRFD4JA8C+58l716Oih3qKwKSNX4+7l
9aH/AOhS7VFwPl3RSskR/KZUdHR17U5xU78yjiMYrrIfmN51k0AP6nHHeQauUzbY1CA8Dd+4UblB
vUrssxY2oy7dqXKxa6HeJO20VfuCiMPWB0CUiSLbwswLeDdq+1SKAtgz9ELhvdh6u9ZmKZGrkm7u
EZLefk6ppttj7+k+Xz3sCjBIj865Neb2wdZao/1GN9fMQl0CsE4CUX3viRjZhdA2gjY+ozlNEy6f
HtTf4JZxYkUKImbuYl029bRkouKaqOSOmmFDvRjIyLdJ/J7GvAD72r/gG1qADNP5AlwSxkWbNTDl
ajIrH/0LEi4zEGeZY0NHyclDkAn9C2VXoMlxTjGhSzsmoNtjbn+qmCN4rWUFhO2jm78WYEQAgLBz
RT8XARbhNf42xnEv7TFpWWM1zQrNAQWj1knhp3cE/SjNm6HeHWPaHTkhLFtykJZuBuB5Hv6SwuIV
izawBJc/g8nVSGY2TSrhZ1DoUnzILFcx92pjE/krZI/Ivj0owehFkCEs92MWKMuTBUaz5fQHihrX
PgNpnCp/TAgD28DGGqDumnWrVBS3wHSUV7rG+y/60tEhmkeXzxc6oh/18lBfmmRukpilcdzQjwBq
KcdcC3tco7DWxMBoeTK3V+h0esBUFThYdJYo7IA904VpDJaC5dGUEYPuvqm8KO4afmhogD36rvQE
V5lsxauDFoBVSPmAZY3jI6+Tk8sfwQQjctrJcQW8LiDqdACAqj007jQCobf4GP/2NUcM9Qd6BTAg
z7F97UEubTNRilSCa25pVHqpJ2/FPGO8TJ5Q2NpNQXUW3dSbXowfBoap/uC53T5cv3ef+dLWOsCa
8bFwM1CfoQ2LUiUBHR9VZHJyaAHwstwNZOLlehmPiQY0wHjgLgelBMWg1X56iyfXSW8LwIONANyE
kPNob6A473FlPbYP9u/lMt5MqMEnG2Na4ONaVzfoG4QrdFQTPw7o9JEAxWyUnrlyw9chFJYMuTCo
LeCQXzVP0jWK66KF2dGvgZygOZiyAikMCnoISPP5IzaP85k9ZplWUhlpTo9zjzYU5Nu9rDpKw09c
Kejae7Mn24U/vVQv8skEJC7hcVpuvPvI/mh8g3luJC1sDXycB/ylaaxim3GUbShGYkq92Ckgy/jr
cQj4jwtbjKeW6klcC1Og12cAN2tnSwfKGlrsph2fFnQjpzYBtwHNjEYHhTTWGeeg10NaoavuFIHc
NxwHQWvsStLTOJyydnppFD31ykI49HJi3AxAvw8Y2nL0nOg61AENM0S9ouSkHdIHm/SFw5bBeAOl
MwUzWSI4zRgnSnqDpJTo0hVEswrBu6H7/WjqoQSOuR+YP5geyliZ3/VVshp/iNsqBUthO4BFEISA
xM6NKTmQJSEBaD21G0Olfb6IGAcxqa29pvTwRfASX3K1Wk6oxGs4QGlu7AQt7p6kvBcwKVzIBgRB
zeKuLCL11Wi7+CWfGv2hjuqZ2FpTjp4w6wkM97P5MGLE2WumNb2tlrV4NhJLcVKlNu8XazEe+2qp
UCBasvbnBG5JiNcrdXaTR0WzU+YGk6K6JL13g6LsJzMG0U6CZi9o5UG1F0oFFE+cRa+mOxIl1kOR
m1EFdlGjCLpx6cBRKJvLXaov45NAesnX+2Q9Kq2pnaCxlwUD+X+cfdd23Li27a+c0e/clzmMcfZ+
YChWkkpZtl84ZNkGCWaAAcTX30l179sSq67Y3Y+2pFoFEmFhrRlqTiBCokNu0EV5/RFKfd5DQlqg
c21pIa1EBh8NXkePE5POY20M5Vf4axcRKOsDREtVo4hrbXQPdsbr67qfVEQ3VXGjoJMYdb3hfnUb
tfhJKO3vklzxNklhjrGFCBGFmmfEDabszMGyruGHTu4HbZLXcjDBAW9cejemuXeX5bQPQOwoH10I
UDwIQhXgeF35kKF6sLMwGV/dccDmZrgpJuDEr4e+TGFw06p95addAkqLYO0pUVV6oNpYpND0IfRL
L4jzoDQJaiaFkV/ngLjtXO7YR8PTxU3XiLQIjRadl6m2iztNuk5QEz7dNKxOfxiZAwWMUefbEUlc
2FO9vfLqlG8daKxeq7nGIupMUJAYO7Mqfdrl5tE2MuUG4D/lvmWuVgU517Mrs2jaPdJfYNZ1N92V
XE3jdsryHSc82epaTa8IZd29N3WAL1kZFBJ9YuZ8N5WFFs5MuGvXJknEzVILtUwOX8bS6OBPSZJd
Csr5Linact+0nrgVDp63SG8w0AjGln16j9fMWExKUd6TFHRkWpNmCBTdVnEb7QanzaGW2lZ9BNVP
u94QpaleRzWt0A1vWxX+UNVopnu1FiQ9uZSMcjMlKOj41KvXMA5nRzfWPPSQLMcCyRwTeJEp65kF
unGJOn9bgEXoABnHvrNDvwEtC1I5/l+ybzq7Sy5iLjZbonjlxFvEnNPiZK9t7d3MW9L/vn4+Smsf
RrcoJIpKTB3sWX6PVPyov7k7Ebg+wIZBc7WGbzpLwaAHoCLDhjEl0Nhnvp6QYjIbPRWAi2fapsu1
yOmJ7xYuwKhZ4DRFvJLynd3j5njQZAPtehYIWBY5CFjxeVYNzmxdKlkoQ823vhOoEbzSAnwzCt9h
Amezv90vmcPOjpim4eHy+Ha4vStPYWH1mpVgmHzSA41+KZPS/3xkZ/nVIsIinYTcptLnJiLQ/NGF
NoYN6dPEBFJi1d7prG7zFgllsFk/AorTixOvB04Z0qyTg3siZJtA566DBncye1Of/v5jg2IfwFqo
9OL0OwNtUekQ1PYHN1Ql+aI1ANnR6fbz53aeMc1oJZS7dMCzAONb3oIMra6k3bqYETF/sbZi22+m
DQqve5jNBZ/HOp/sSM1mPi60MGDEslSBqiZ9MlsQhaGwkGaPvZZ+ZzY3rgdbiKOU9hgNdrKKKj/L
gDE+pN3g/6JojpW2uOSgAyNVfWzc0CqCubY85/rmqQ/5DmKd8doQLz5O6Dqid+6g+XM2OyAn2daJ
ilfGx2+lX3kA8JZTpBSN3zMIR//odONYukO0dps935OhDQoMBqAYKHqBhfixAAzCPOAf1HVDpFuB
Te/qXFtZYWeETjw+hJj7WQCWemekEZbrGhl6yw2Tb9XgY0Tqo9gC/v1U7+ZiPb/RrtTnNTzfpTmD
GpBmvak3QOLn47icNiOlXQs37DU7bs02htCG73ZtgL1t49Z/11P7bYxY2YY9M2TPSKu8FFoJJrsb
tlYNQ6LCgFZmOUDWgIlk8/lqOM/o5+fpAauDtQem2hkkcygEncUcIVVmAAJqbJNdHlhxcT37alfB
Kt75fIt8k49FQRaXiPMCNzOKgtvKOK90cJJQUgF7VPHzvY3ZCCgydBxRdtmQ+zUO1vyKPl4RPsRd
Fro1mLuXrJi3ZhRi/yuu/BcoEJdW+ow8+GN8y6vINLoTn2yMb77eexuxtaBONiszzVKRa3W6cxAk
XpoDZAoolVgV6MN+nJjaoFZySO3flUbNYIxRP9o5Ub1zt9XP1W3l0tgcXPpwC4KYwVk92zMneHFb
yiyrNbtyoHBwyiGpjC7jTO5Y0Q+6tJdgeaMuhu41CviLodVqzSxlcMCZUq8r42XgqyTm82wOhyju
Jai/IScAQP3jwyOVAeoRLkizqtVNH8/yya5f3qy3hc/znQ+Blj6UNhp9Rj7k2P2r7qCPxoOu1pOf
18PD54v5Ypw5JUCx9A0c+3FAqMMn+mARNyTNL1GBQwxcjxjWJt3FKHhkKjZEQAmX2Rt1Ko1pzAOt
1Uj9brwuGsDfyhVdnks7Ll7Kf4Msl6tKJjREq8QJncp+VkoaMe69TpO+4Rzkl3T7+YO7NNfeR1tk
U2ZuG5yOiFa3qP0NJu4xWvh5iAsDgpyLgVMZWi5o7y1qUnrGVbtKmRvmtVpBPR5HSuw0vfQ5n5Lb
kfAx9uyBrCQ7FwYGFAKyGchiYNUuYcslHBzUvMD+kGs9Dkvqq9bp83Fd2oIgYooTHyQWAPWWXlUQ
verUwcEBUr2KV+SiUA7Ng6aA0SjAAKs5/MXH+C7aPOB3OXyZNm6T4e6P+gykW7T8mto8kpl6nQ51
yOnaNDwTtcJRjHMD+6sJWpt9ppUtYSdBOhMEcsuXGzMubuyoj4ApO8iNDFOU62FR9DWL+caJyx9F
1N50t+tltwsrDt8C0hw6lhuqqIuNCvqijj0y5oV62m/SFG1uJd9o1vPnb/Ksaoqhgt+Cfui8K55t
uP2Iuh8QlvCBd1t/ghOzCcsGwrdwBfVV91nV65XJeXFYs+g5IJ4ANy7Zgj3KtDDXUNwwpdMxV5LH
RMc9l4iVFOfSGoCouoZ8A6icM+i8nEyrqZPWCwtjutV774eQEEf7/NldigEaElLu2WHoDDxi9INh
J0JzwyLR/Rbem669Ql27NPHfR5jP5ncTP2V00jpIt4Ql0aVfKuKuYvZGY3astagqTajtr4zpDZK2
SJl0qAXOknq4m53N/bLVjJpbuEVY93ZMDtphiswA5PHm++ssn1Ds81fzsC5JfDEuBLxm+jAuhVCp
/zhUXtru1EsJig6aXXOaUT3oj3ARhPQ0XMi7SIehGijs+1X66jI3RZtRhwgxLE9mgfyzNB9O8jXK
A9BtHzaocG20MMdmNmxn2wgJtSYI40OXUVupXi9XwSLoMjkY2WAaVEHQHlBRFEyBkqPhpK4s7mX6
+3uUGdwEODNa9otn6hpC0qYmc/qbxH08bFmE5tp27aJ0xpNBnJn5i84HWh+g9S/2Zy3hjtqOKpQO
9jP8IAHgqIvMjX74oyrxfz5YTPL//C/+/VrDriMjabf453+uslcG6tSv7n/nP/t/v/bxj/5zan5W
9x37+bO7emmWv/nhD/H5f8QPX7qXD/+Iqi7rptv+J5vufvK+6N6CwAxz/s2/+sP/+fn2KQ9T8/Pf
v73WfdXNnwadz+q3P360+/Hv3yCH9G7zmT//jx9ev5T4u1v8Bzv7/Z8vvPv3b5b+L2iroK6BEheU
PpE6//Y/48+3n6j/Qq1jbsLBHhmb7VwwqmrWpf/+Tbf/hbaJN+daYOZBJQlzh9f924/Mf6Fg7EAf
aU5dHNDhf/vvuG9+3yl+fyX/H1PQs0mICx8IW1Alw2aMG8sipc+4aai9OQF/OU6wr/N8i4GXBtev
uoOKc9GFJU8C5rGg7b64+c3gfBkoBWHuF8zj/QHNDPJIAffHsfE3jwjwRpDJwt/HwANCJXSR/3VF
Ah7TlEG1Eq0d1Zn8slu5zZyt8jkCxo7dzIQS3RIYCjFU6aYMEXroJY3JSzf7M63q9M4P8P2O/TaO
P6Msgbiy1ITdsaQOTTpXbnPxRDt9Nzq0DvW2KgKVetJ3Ncc32hZabT3K+a0OeZBRq2F02w6/3k3M
PybAexfY5amIrzPDG3CA4Ao3k0w/buSY6LoyWi4PZWX6Nq18N/n6eYQLj/V9hKXNrMigg9HrKRBy
tAlUcYW0JZzq3edBlonRYhjLWitu+gVXDNlC2BSPSXgN2BItrtm2+iPvHCw/6wi/tGnl+D1fLFi+
oDUB8WJDfO7tlHx34Bda5haqnkLZbmds+liJ+Aba4+uk8HluL+bMhziLngZLWpfyPmnCmnr3NVOA
IFa/CTXQhg1LogJGPIrnRLi1un5jp3efP9qzct78bN+PcjFFCO7FSgkTvzfocnEzXrdBGeAgnHVJ
p20VNcE6Yeys5vUWFIx0421R4rj6OC+hFVkmLjN5SKzNUPtkC0OqzRCwXybUcyNgVlfZqpdWAq5H
88YHnWK0Hz5GZO1gIGDWhUSLUwlSnPZj5UGe5S7zg3wXYf4G76bL0LFUtIoFs8E+GNgOYPxaxcQp
o3STBYxtMt2XzY9Z8WVdyvrSKkTChHI6DEPPFS65I3OL5HkHoL/l+Znyo0kb0yfu7coY9QtTFUrZ
qNZAZB29nPl7vBsj09JMo4aC9/YyAssPfsjdbELCd1AFXwXqXHplqL+iUQCuH65FizOBIp2XXuLV
Yct/jKTzRfu3hePneYhatgPgF+CTZ0mZKqkrWIFZURzB5fXhon6bxXNqXZ/WCaDmpRkCjWzMeajU
o0K0WGqKLmhZT/Mc1K2rVEpIkWpT1PRJGTlcScNpAj+qlRujKn/BCyU0CxdMNzRvQTv2kxZcLVXA
ewsNjPQJ6JbApTLiybPVlYEs+wBtXijYcMBNtTIehzYezWLnOpL6Qtp+XQ3XCmySBe5HpQs/2+JV
T8qdm8hu33Vd6muMhF7RPRCjD4f8u1oPJ09Jv4MythcZC+CYGX4+m+ZFvtz33j0OZ64OvptM3oiq
RZaTJiyT57H7lQBLOZRB4oJErq7Rty/NJeTEkKqYiaMozn2MVbXSpoXwGKhNMDE2ulD11noGl4aD
dshcnjVx6FmLt1sKZ0gLr4d7/SiuEms68O6ryau4keVekufPn92lBf8u2FJJrSkaCSfJgaHiQnYA
V4FKGIKLFvyDKOAQg7DsuriaLZZ7Zo6dCo/KFthi6rtWvdGqe9tYQ2tdeDdQhAC8F18Qjc4ljgB+
4R2ZLMbCztoZXeYrpF8Zx1qE5QkrBQpII4fb2tSEivPQGcpKrnBWpsJOgkEgScAugiv7ss7nFEnt
mUTBoo2nwoetqPB2Asqf7taCAe8DdhYYyomg1UMbSvzlpnW3SRpSFggImKA1sS5BfCF9QTUQ5wG0
GTzQzRdTvgaGts8VZGbctjbA/fuKxWKmf/HkTposcNIuqL21A+LCFoeg6FGjPQhwwTJTy5oht8Ex
RVA0KJwMMnd+eScTv4KitQeegdfc6KH7PB1WUZ0XsqgPkeej691uwiRP1UogcrGjZjDTREzI2oUQ
lw7yDRwrPl8ZZ1j/t/eNzQR1Ck/D2bTIYBqiu6KaB2qc5EYPjJDHyvV0I6FcEExhHY5bTYlXYl44
faFg/WfMxTSGnW9luwllYYsS6HDEGJGqeS9wt4yy+3a7Em2eH4vt+UO0xX7W5QkVkIqZST7l9XQ1
x+p8iHs9URBv1k/HszL24om+AfPfvUAx2KPVp5yFquUzuK8mobyD1a8IMHugCFiudVEuJaHvB7jM
L4RSiK4rc+w7Yf0CV95hR0+zSJ8KXUK0XvPTam3m0guciz8m1BYvMKNbRXAbt2uGOdo/mVCY/V12
XYv4/boK4IUjwnwfbLEgvKpTaFPobQhNGHg6wHJR0C3VhpW99QxOPb+393EW+0xlqQ0HjhDWim6y
a6rA8ufS3Tw6OJgd2tA+oeawy2rgiv4aA+a85LX4BvP2/27mQDl/7uhgXcyULSARtwwyVH9JzPrC
Gf9hrIsDUQXmVOmAkkRhdC7FYpKiV59F4rnZzkW2cgPFVRrk96uF0YszB5VDFVUSWAQsWT71pA2F
Td/m6hhNT2BuQaZM+6Zu9JChEruy01zaxfU/oy0zM6suaZkYGpiYk/4Awv5dX7IbpR6+ovV8//k2
c+loBsRixgEBoHPGKGpZN5g5w+zROh4mOvHtZs0x4vIMfRdjuRJ4YjSQysEMBRrdxPtK4YW1A+g0
fU1u2AFGjrv+2O+q27zBAeUP1QpS0rj09rDgZ09F0FtRWf84QS1WDnqGaYqsk0dVDzZoQ4+QGNyO
rN6lZntljc7GUlkMy/YtcVG1retd0yu7QRRHJjNYwzpbfWrudcB1awrRM8XeqVDtnPImhq/fPqd5
1ORmkHZunELCuMJnWKm6cxJ5LcYKWN1ppT18hnCal/37MS0eqgNqeZ4BjInjYe45im23r4Glmt2r
/9FO/T7WYotxWIvUKx0ZIB2AcpsQtYQ15BaSZeDFzJy6NZzFpdQJTia4TKNsNqf0H9+X5jCRdkPP
saGQrfaHhtY/ULT8/Rn+GWdeh+82rrFX7FEt2Vx7mV3S5BYtVUjjh/Sg7HDJ/nylnYniL6MtUpZe
OLmRuti8Ztdh9sM5kD3lh5mPXNzp20LZNrF5+AcMvmXcRdqipN1U8ZZzNHVmMkh7O/en5W27g/HG
uvfvpb3LAPx+np64uSwFgoyyTWVCVaw1lkcib4LJwTYNKhmpVpbAxVmCjH9mxaNpZS6eJ29RZRau
PZ/mZFvu3Z3cc+ieWivtqQsVOshVACEGJwMAGLFTfpwlgxxIk4FEEFodfIvQ3t/QJNShA+JAEree
RXHhn7mqJHe+MX+MujhU07IrSmkjqrKFhUlY1vFcycqhjVnzLd/ZB+VmNYefR/Ix5UQtGZ1+NE/Q
ITsrC1aWSGssCNzRdDiqI2hk4h3iouR3hQ8G5ivOhtWg53nSx6CL6YmeP5SU0qLBYjcwPfvHWQ4M
CrMH5xsMFWAoXNXBmujwhd1zDjoDUWDFjZvvYvesClXJhIORzpy77KBtZ9OrWRA/XVXoPV8QH0Mt
po+SuAL98vmh0kcVM0elath7TWh0PFrZYc7PuY+hFnNGVRyt0WjVhJr25MYzvdyFysuDE8/5dLae
T5/PF9y5gU0DGwbLA2v+48ooilGKpHZ7pGOzpYFxwFzZ3HhxcqjiH/XKheitD/xxdn6MttitiZhK
ahWI1g/DlnBgbCHiNmlt4DhRZ3ZBAfXcWVmps+29zpNQ40pUV9nrOLnxoGbwPhiPYBT4ZLjvB+UW
KhpHd+ZMDyrorSMw6tDYc+ogHftQTI/U1n0zA/4TbPmV17SE3UFf48NjW2xcZgoOj9tiICMUDLOt
PCQAz8xyA6t0x/MJMUeapU2R/Zwr4Ayq6Ic6e4ukBu3dfOGptvONbtql+zVxg/OJbqM/CpcgSOzh
QrKEeDfCq9KiRwE+hTrZJGnca4CCNHIH+daVJ3g+LoSCpyJEvWEQdFbJNduETrVh4BbA/OR2xkUk
OLiVCVf/OR9Zg86e78VzOA+nAIA66F4sX1hJNa+WaJfAMUIPWuJ+aYv64fMxnZ9maHSp+Hwg1QA3
WeY8Zgayl+qWHbpd3S7fz7qhPU6ztavFhdPsY5zFKtIJa+xMQRbiPg4gnqATE3jgGkewrfGNYD7O
vN0/SCDnoJCtQS4CiM6yvTw2TZbnGWqzZqx0+/luWj7mswyRvn/j75/WMsgLydbHiIsNPmXSTQqi
AyK39/JNiqpwc1WSqwzaXRtwRWISg1cfza2GZvUZX1oImCyA7ZrwpEYe+3FbLAtS69KdWOhVENEe
hA9o5S4dXTjymeHns+bCQYZx6pCZBKVnPrWXVxsooHG4xTPwUadnKrIeFpLmVZpVR6ooG0nTl9Kt
lR3n5a+xc1KfkGQlPzLOK38fv8LiUUMcaUhbSN+EXdPvh6F9AgXuLiE2tJ4G1I3sEgJ0ZZyQcdsC
m7aVDpiwfcKPjQO6t9SfCAPNvJWBO0CIpPacbKeglqDATnhIq0PWT1ek4moMl2QCtceZmw4b7BA2
yseBqc+GUK6g8Ai6VE1WEGcXSmIYGdixEPdCpx54no8vMhcQ6ys11N/HQIMzTTA3oWfTXxOluLgI
VvHY5+cp0CdvB+rs03eGxwYVtRtKuDxAtXgI4c0RtlPsYmPz4iJiY1QEq8nXSsQl9qqplWkcBwfT
B4LoypfZB3s6SRwQXQAC5Kq6z3mu92GAb1Pp3YVLaW2lkwkuB07iwZHWgJDF0IN82lurBeKLoVwA
2cBYAbhnWX4HtL1Ikl7joQtRUhz6Wx43N7NpgZmF02t2M9ypfnVlrOziF04K8Bb/jDr//N0AR63s
mloIHrb1wTJyvyqFv7LiAVjDh3xMhHQUFQCnmXsdsOmYj5J3Qcq6SmCM61Zh0QhzDBytKPfcyqQM
IIGmdX45FNqLm2apb/W5HY2mspfoWnrFEHSD3JamfXS4B+uf1vACok8bpS6tsDUSLVBAXd5lvGx2
uTVcG3w6GJV18Dg7NR2oxGhojrp7yjo9tszRCRKbfNUGiN25NS19LvmLASVSDyRKR/ZRUzNgC6gI
iqE7KNnAfZ2W1zo3cx9e2tQ3ZQklcP3kmu3oZ2w6WA7Mkgl0edE6Z03ItOHKKasNY2i2pqZ9SvGh
CodDVDtB+lgvftgzkd2y2q+GCzCmUR6rrnikrhHrkl9l4GlUQjtm7hQJMf6gSZv6lc32MNL+Jou6
9kfR3lUUMD2vinlV3KiDGiYJSqVJan7P4Nsemnb3WLv1E7V6NXQL6zml/ZPVOvdeMj60o3ecnGyj
9iMuEaJmAcCiceMYN9zqR1/J8+80KXGKEzfqvbLZ9ERutBI+eBqHF0C2s3p+Al2mCpht3xJLEUHn
2nup1Vs+TR6Y6moZdwocK9X8VqTeaVS6g1YPe9olsUirLS4w3lHRhmPCs195AVvrgj6UWr8X6Gan
mnFQcggRdPo+qdwnlPkezLqluwlONJED1Y/A0OjB6+3nZLIfwdG4SuT0RZc5CZLCvkuhXVgZLdRA
ErvxXeLe4B68A5vcjJtEUXzRTz/Y2DcRdtBTpo1H3J1jT1auL0aixHVLpiuYLP+c+HBUMhh1DJ5+
0zFzr1h5HVmNeLBrYvp6M0W1al87wjlNbYWZCSmzQnnSO/eeJcavwTDcIxHDi2Al/OupHU+YSr5R
t48uS14cK4nNcry1exwBZjPdp0IEVjfFkibSt6S4o54hA+4oethRBR4TUEVgbnXVd7nhM5L0Ttim
fen5da3UsTtB0bdJnV1aDz8aMzu6Rn4avCpKc2WPI3YI8mK6ttLK9sus+uEN9I7T/LuitbetV3mB
0k5Bq7KTRvTXovI0v3PMq6TprhVePSsZnLaU9EVY08njMNTovIMqrW1moKygZ5hTzVenRwlbDrSM
hQerYqNvQ1pg/xIt9q+i2qpOfRLgvAceS6HQNwAvCCri3naV+4GRo5VyiEHZYxtMPR+C0m0eGWHP
RZv4tpcfsHGFBMiEYbKJj1E8jF79ZJDqh2lUWxDTTnpj4VKia+CAqPeq3tY3XVGY1xBeoHeOVylf
skQjm8Ydt4pRwuvQG9I71pDIStlNkVbDobPHGISMe2w4YdoPz6rSfp0qK2httfXF5G0s8VRbxAsA
ebrtnG1RtzfNQBg6ldTyu8mOeJ9dsYbeicZ6pIPEBU1n0s+48aSS4WffjDXcoyA/wG2xg/DAhjN9
0+dWLJvJuNGS3u8dNeRDDdGI3IHJiawebO9JOPARTZLbqeN3+MXAZRD/zhRfccQJquf3aZ9s4OCq
BFpWtfeM89a3KlmdSh0aKVUa8gzqFrBN6eUUK9aTlF8qFfdqrxs28OYIGjWFFsJwUkwjnqCxoEE7
zgA9TFRBARtMo5z8uq2DSfUG306KL64oSFQ1vww5djuTp4HeAKLI2iYJDKHLsHFVtN7SnoS8r69J
M9+osoZA6R5mctxNAyHNF0ut9aBg40nCIwqqm3Gr3ChKH3gOPKcbsfOEEmAJdXBeKIJK9fpYTxMY
LNUpjtxKx1YknlkGh4TJuuVtC8/KyXg1ql/4yC+pB0Ure3zOzf7BnrVKq/a1l3acMKh3cs8DXSHD
QnNgqZZ4rRVkk7kVdvu9N7MXlliWr3skD4VZBSjR7QGLejFtzqHOkf5qTdxAjSZIsVWYFYMDjVcE
uOTFOAaOhppcucYvhaRmkFM3curhVnrknlAgZJQ6GKpblX+1rCNXb5tS3VALp0pp+JNFwraXV0ZZ
bhjxcDpYajBCAz1JOr8R0z01r6APEYwe7IdzXLYbUe4olQMOKH7dA8lR9yhqF2SfK2QHtTdza2La
pbI9mArFrIAggEqw5X+zG1D+FLjIVU/jlO7qCX2oREYovGz4kO8r4vi6nb22QuS7ClZnptlYd52N
1JtpyoaU5NWj6ujj+0Gwxqi+JxV96il7zC03sKBKWU3zW1M3bMBVDCZhuRO1ZeI7o3cAIDKyFLav
hjsUJUOdW4/6lJ4YoQFgVjdjNQVOkrV+bV5n4knV+m1fWk9qCd+AYdrAkNzvsV95R6/7nvdqAN14
v6WN54tSPZDie1nysOm00FbJXuPfzKTfSS1/MHMgJ9IuCwQ/duKXZe8SaWxNMn5TgTz1VVPs2szp
fZWOwBY0p9qVkEr52gzdyebjAy30G4/mIRSBd5WofGVMfDBgAwqmed/A8l7m8URIIBLVh27NzcAg
M67wowXNABODoVDVqAhUZDGCwo25JTDXB4xEbsDihkjyHUl70LslmHKD36avuvXojvw7wWnp9zo7
lDXZMRv1IRQL6tyI+nw6mYnt+jXyq8DMMfkw30FZaQAZLnJ6VTVwGe5KvykLqPWoO8FdFnS18qLo
2Im5k77SvL9PK437ee5AQVE1b6EY9NNyqibijt7FVq2ooaXNo00cv6s8islZejfO2D62nneyBvKU
s8QnmRHnfS986VQ3nedcp713ZwjzG7rxX6xM3QxkxCE2YhN5ZW5yxSozssZ+U5rtrZmgfk+Uxy5X
XtH2qv1O53M8L/aycpNaNEKpd+Nq6VWHnGxQ7Kia3QVL03ea8pc72I+VYkqomVhPmWTV1irtp5S7
2wLqsq2d+MJQt7o9bFFU3Gi1F7aKt/X67klAS4Ub9j5vvQhah2pcTONVJfm3XtLQyZJnoGmjBuoz
MNK6RwWb+MyRoexKbBJKvlNG/dAN+RXYrTspBSxv6u5Z1/ir00oznEZcDly054LJ47jkjcLdjJZ5
Y3k4Ilw6Zb5Bm8hI1FcnUXq/YfaDqY6DLyexh+juNWRsHgcDqZ1wlNfJNfdlNj4rk/mkFeI4jvBl
sUSsG8UdxNM3pKfXmdLvIWQD8K+sr1EzOE7SxWsRpY9rBZDUbAcl/jCFlEyEY3UIpIAqoSJz7Me0
gI2lqlWbkWfH1E0npNt9nDnplc7GWJPmEFKb3tktiZDT3vWQLBwcayPsLOAajSkc5keovtldtuNl
ApMPSLeINA3GXN5ruXoyR3ZtG+SLXjUHRXSHOgdKt6zg42oakEIx7E0x0tiuh3sPxG6/auEzU3gx
KqNxbwFyNDjclzJHyV6km0mVaiR4eV+T9kEvTHGYWJtvTGr/BI3qOJXsRGV9m6FmKgr6CHid5iMv
/85K9ScsJbZUp1dKnYWZ5BAD5s3OyJuItE00cpLGsBzKfa/N7pVajwasArPuvzIs0wD3ABI3uvFt
Umx5cj10mgG8RAqgH900LSNuTyimdRvFSu74UL6MpvYkBaN7y0Y5l+P1wCsIx6ALg7ChsAJDz68H
kL58WorQsMQW2Af0SNoGDVzPKPeEkC+GLWlg2VC3mjSD+UaqZDETBg2IA1q6pfelP7c/tk6afxMV
DgMx6cAEc0PiK0DfbxQZfZBI6lGxGK2DqhLNN4f2VBrmldflr06lEBwy5k6YENqpnDhFvuJbimv4
Lu+uWpulUFUtb/QChvO8vjGqKbbVHlbNnvugT9WDYqa1n4ne2bspifQ23SigPJllrcLO3RmnQ6nK
PuwUC4R2S/EHRr3vTI5164+cf0k1yGikSDZZ1z1wkkM+IEtwAoDhjwemocswYcoi09c2AucUEfZD
keKx4tjBJm2DOdYmykOvdddc40eJd+O2VRugWFMENodqORssJSCjcxJaGk22sVeEd1AMvoURzsYU
kL7MvB3uAZvCIseBkj1xNLq1RI5Ng9mAy9rugzEVPKqb8YWaCqwrU+iGlpl1o6kwmU3hCwyIK9rt
Onqf8z6WQHpEa8orkZffHXSgrtRm2jeWVHeehyNaxerys8Z7sViib2wnZUfald9yI38ZFdDkNNb/
yo3kyRXDmPlQiCrxkAxgaiczoTdV4z2B+3PHqHyAvsXzaFo2kuRBdFElCmBz3IlGJM0Osje3uVM3
YdqZP1rxXatwaqNyhq1cpeZdnqn6vi96FXCAxgwq6DoFYui6sO3MMvI0pYQSkxWVfbUXvR0MSgUO
sEEPdSlbcCVa4dPRxH6n6pCiNnToG9pQ5UuAFqh4bNnpvZa1MV7naz3l29LBzCXSGIMc+rnb3iPE
8IHW7b+5IxPPqsVoaDVOSAwcfITCIC2tjpzUt9KpUx9IlQ2tHSv0tDGLhIftppFKEo5EbDHj71Wz
usXZijpcZZR+gjyv6adrUTtX1IY4IfRLFOwmE6oPPgqPSKQ6XNtG7aHOkXWAZx0UiXpSFfOXlWiH
Kq8i14AIKXhP92Odiw2ACwRXeBdyAjQ/FYNgWAcGf6qN6hZ7/zGT/5e082qOW8m29F/pOO/ogTcT
tztiYMux6J1eEHQCEi5hEvbXz0rq3FEViEucPvOiEFUkUwmk3Xvtb4k/Bz17xE1fuUR1yZNZEA/Z
nMxGCVpm64Xo69HwbsUI1FjD7ViYLyCChI5UC2RfAo/rRXVInIoKg532+rtUKuo2q5U3GVtmXba4
0OLQXcuK6ZSTsU8maBA7C8okVHmgCNy4H2PjCcCnO1ESsyDp6I8kno51VeeQXKuQiFJ2BcZajmjp
dCEy8WddgaWYZxiK/YDASVQne6IPByNj2SYcSLehcvTeyUzyJhlyDyRdRLsv6I0sqPd1gdhLDnmM
LSvhZVUR+LmOLbErpX0fCXC2ofVALeG6b8H1reVqREgExZDxAIdigvJgN9OzwUFeYkNEhAoazcRh
cMhGO0vU65SGt+GIyhRlChUuM0FmGtF2/Iyp46TSvIiJjmtV0waTGPoWSrBss82JV1fZa6bAfbaT
w40U0ds4TJ87gUHlrzQ7q09QxWAqTTAQmvtlWr7inp3aiZHrtgAISzBKfaAOwhZirIckMg7NNG77
od2YWugJsijuQQN8A4pP2FisrO0ilTDwOxMnPpK9FmkNjlxnPJZ1el2VTHcUtf+hglnpAi6X2m0j
IJzbRrEn64ijDGVlYHNJQI9slTtJ6FKvAK/VVtpQseNUgamqivHW09BVEMwiprxXwdjGqd8IarUL
chwiIULYaCTbD2N4jKcYIUFaVVhXmgmRBAmZOEEt8G+A9oRSXjqVphO7HULdy4To3rCGgyDjtzb6
PZWbV3Fk1xY1vZTJT0jib7u4e0VWbIdz80VtiqVt9ThEQLn9xmr5xuimp6TD01NyS8e9C7zPpLmc
ErW228iAM4I5QqQn4c2wuHvRy/C2JjDkEFBM56uFcGsAk2ZHw3SN7FS5tTLYc6u5esVa9mrmzTVR
at+qdZhbKOpNx7DO1lky2EovvIVEx6pM/FJvtmEnuHrZ8UNtd7B0kHu6WHobE7hAMLlI3L6pD0OG
yxi820pHbcursCig+9TT1G6kXvDqEVA/pWUXYoSKqFgNiQ0MBk709ILgNB20NN9UObzYxPIF677b
T+lm0rqdDIqjA1rQUzqZN9TSNvkUXoqtcJ3rOJoMDPc6hbIHktHbUDcuaFKD70ymF6kjT3grlxEr
XgmBXUgxAMGXMdMPdXXyslLSHW5F5Qqm9IF/hulGHm5ruUNawIgLhHMsF+r52sHsv4N4RHPCXm7t
KGcX9WDcIxAtX4eqyTCMdKCoqAAjkqwhXlmZBWd47zSBZV6qwzoaAZNYa92QAH+fwI5SFxRkG9iN
0iI+l8QET1vXx22WSFdyG290GH5ORolDnbI3MVv8uJcfC6ZulFa57SMMSKXxMr3yokwHFbUofo4W
Imy51trmZL7KnRhfwkzkUUM8xyLpLTUqdQep9wVsRhNfzBG6oVK2tZi2gzr6ua+Ex4yUsY1YsN+U
VfMEj/dD22R3VSK8VR3ujI3MCi+fcmuLPHm+T2WE+BQmwoOb6oDqQ1tombgKTuSF6gZ0jY3xWE9R
4/R1Dc5EIjWIjvb3g2ghf94ilpMU+G6pTi6yWKReKiajN8o4oLUgX3kyKYiT4P/fUTXbjz2OcXkt
dLust166LrlXJBEF7XGPsw2TXzPEDnDgRJlGBagJTcC/k7vqnuQmuTVbCxM8lB70si3uLZSHu6EE
omJBcNyVlRFeLlSfLlidSZdqAjPNikJli8XDq+r2YOa1bNd5AYdv1kS+jjvMscuShwrg0bJJr4s0
2lldmDtKg0lYw8WsQ0hItuzK0iTYmTEsxJmA3xdVfmOxY68gtmpKT1PGbnJJPWpytWkMxKFDgtoZ
3ZOzasvaektL0w6VC35aU+P8Qck614DnZl/0N2NW+QNRj6ju9yMUNupVd51QtlGVV2yLuLDjrgSa
hwkHHk2GIBr3GFXPHT2WcMsekSZJnDpHmCeRnuMw+RBhCGh05VWXGI6o5VdR1N2bFe6xonJbiWxn
UGEvVbA7H3HMw+MAozXyILpz9bTdEKk9dlZlW2p5U8KtwA0nXNewVRVwBlby2pYoqAq0S8kDKQ1r
gyE2uvCC0I59zNIR6wjhFxswUC27MEaEYtKKH2zaYcBUG7LqGphPTO6+Luo1XPfXLAtIfGBZcB0F
eI1zo/fQUHFqtaCNKrPn0LrIm3olybLYAMA+4BWihOMLYw1Gs2FWChFzS6K/1mnmK124RsxYSFFz
nuDvRma5IoZbGDCvqK+LD8Jteae+ZPEBfjlO58i+yLZiB919shPc1cqChfzRWcMz2Y7ZIk1EUX+C
YA1YfIUveNNN72P8OGXwNzKM572c5VDFUtArIqOxMWg9yF1A0WCPFvxudT98/QtAMC4XmyXHTIA1
UeaH6mrDmCfHUkaVVBsMrukUf3KABdQNOS6nNwxF37D1rYOhg6gscmSb+KuyA57aP28dkUEdtYwa
L0LHEMXnJ6k5ZAzShNUNtIJ2BclcMKU3BbQpxMG5qNqG+xJpY/HHGO3X4Z4Lyg7eNsyu0HERtfyz
15pWLZFYTEEBgpqV6zo4W8kBEQgYPQAHYOOTu2b8vEbH/JpoVYAMQGUvQoyw+JiXcQixYijVgPLp
anrpEkCVHVic/Mfz8byNmcRAUJBKEGI8VtVsnFTCsV5bsz/6OuXPm5jJ9DprLEKhRBOF9SMznli9
Jib4qvoCzAWmHciAgweAvO350BBaJsDOUaauJd8UUOdpx7B478mmjN4M2JLIw1ZB4uD7ZPHXd3Mu
zZh1qiGxWgpUgDRDxEULxwI6YFmJs8r7vp1lpYT8W4YyW8sKItEmMaAjyLbpUXK5l6J6NTiSk+zF
dcbK1zmObikoXsdoRzJJnnWL+2IW8AKuoDsErrcWvVC9K2DChW3QLxo7znfoZS3D8PDZgFUIRPGr
Mqqva+j5f2HW4dxUezop+C+glNUh+3RHAl6BUsB6eU0WsqgMO+ntbF6jcFhWhQGqEBWGNoUPI5sA
1NRVkP7XCXDeo9lCTaocSMcQiRDVwLUQVzXL6P7OcDzpyWx1VBqUmXe4NbihZb1XE3uOK/NeMpEN
/H44Lg77k3ZmkuJcQkJMSFCvIEjyO5Uoro859UhFjt+383W1xyPj/G0TbFsIBGdvRidGqeP6AI2J
DjdavbdD07Slu6k0/ZaKwf9fY7P3A0p6yOQU4fEullUbL+qizaGbgA+o7AxKVCI33qYrD3KhRu+8
h7M3loBmVMS88oPvKfIHEmLYyxqg7eB+7QtXq9OKL+Tn++d5e7M3F0om0SyCJ8osxOgAQfgps+op
tehNJYbX1ABw0RIM30oFL0EoWWum15YlK6+VP8kv/wn4VOKtoWIIcLnzlVplNBcEXiaoFc+hVvuR
DhB4xdwYIZa/8U4hegNyDgLdL+ZRDcVk6BMTyUfhIMdPUcOQoUIBjwC4AMIf3ze2UKeHh3vS2mwE
CbDKSE0NM9wCgGPMU99oekct7xTmd3Jvq+xFGJ5JqKy0uzhLTpqdPc4kb5IWdH84i9Yj4ktafQ+N
2xHYhRsCU2570ozI/b6ni/MfNEYE1VDz9QXTOkqpIKV8KavgCq9elpHqCJa60q21RmY7AOtJn0gS
pkZUlI8oegHWIP3ojWL3fV8W9zoTGBxI7FHZPj9RNpXCEjONGpfWmYh8jnbLEBYnULHpVb0zIEmo
9XhtoV7cck4anU1DK8/NqQ4h6axaGjTxNMIcDmYniAXVRXLALT3ociiDcIddOSUtPtQTxeVsZweI
z4iNDg81FC9kyBQ0SA/MbLUi8etZDDPhpJnZuzNiqkxiq/MtFSjLDaLIDtnGG5SY/cfUq/OGeH9P
7gNRZcSimA+1m8emj5Jgp2GWHa3NsCUV8JnscNZMHueDWCefhWyIT8HQKNyOl9V2usiCVS+jhXPC
WVuzVSSlYN3ELYrzoKl2s6vco47giFedIxKbG4P3G/3++ymwcFPGoflEVTlbQWgYieNgQRv/Wa2T
Dh6YuwAaFHs4FbuRtWm5Fd1fqopfGI9oGfkKVLNBcDmXV2eloiii0WP2lVCGVNCDUXk7DOoag2Np
oz1raHbDkcc8FjWKIr1PY43RhnOJHXnjc++rPoKf6y4An4fk2S6HUi94F4L2Bi7/nKAAmKaZ0gQx
Dsmy5Rv5RnqDky2CR/70GLtFbRuOtk9c0+1wike4EPUBFlw/1/lbXxz/kG47+4/MFhspRT4gbLQS
R+kfeI8Z/GM+JuEyyQ68rBWqa1cuL5sJekikAvb6hl2sV3gs7FGcDQhco4RMCsDz5/OUSDHPLYWo
cE06O1EfMvokMtCQo6NOVxb0xcl62tZs8VFp3KlxCAwRvzpIhz9rPQ6Rg2DPSuXzaluzhSHTtaTJ
e4Qa69bhEujQ1bwkdn4ZcCLCuzJRF25FMjdcQM4O9q3yvEx+GA1JFDLzF8wMoR771zpk7oHj2H7f
1tIyhC0ekFJ4YQIoNHtjelpEXYFyWlcmpstIZBfRx/ctLGyC6MzvFmbvybTghQyrBzy75KZtJkc1
tkP2CAEtdN3x2DrNWlhzAWqCcueTFmdva8rawqxj69fjQ5WE+NFtuFt374quvhGxSa16zi+OkNM2
Z8v5WNSi1Et/tvl76/grr2wpSiAbnw4gSKzynMv5LGNQRpS1POB07+qB7Agw9KSOfMWrcPLLNSfR
hVP8WWOzjpnQ1ShKiAqgFum+JIZ3olLaqpj4SAWv7PKLY/GkX7P9qSh6prCMIY1XR34ypF6lB9+P
xaWz+1lvZoukoVphMql4dHx/QM0gGBtawC0xV2sG1zrDp8XJkUVO4KEb4taFK192J8MPGdCNwPJ6
fzzAj7XfpD4lCEyvdHDlbc05lmIzdIMuo3iwMrXamaCwgsJpsPUquylVc+V9LQ/63y9svq3DVMEa
hQj6/jjRqJ0q0H00Na5DtbyDgs1FjCIIKymF8qZ4rbJmAwbXfx4KOX2f5my/TwZ1qChybC5Rykcl
NH2scD/UWF4pzlp+rAiI84Ii5Uvh3ZhZVacNaKasUYKmSNuxkY+1KePCOVyvDNGFmwq69LuteZfU
HCn7RATs9C25gtgiRgg6vg0PrQ/nv6CDXS5kGG67ry/WnDL+h4Xld9OzzcAkpggFB7bUFH6T5s8C
riPJT17GlO2E57+R0sAybWhIDlkKLu7z+r4GOvBarAvmEhNyDMxH2Zm29ELdRmwn+pyeudbk4ms8
aXE2+4VKqcyhRexHUT5kJNnLIXU1pKKrkbnfv8WFKmt0zgQMhjvsgT8+e5QFdj1NKtCUWMmQZkfQ
gzUqTT2gUd6UXNp0ivEjVtVrcWDbOqkeaAHRCCMGoqxFB/MyyMFqId7R0LwTR3Ef5upNy+RNlKqv
Qw3CfZxdp0S7rEN20UXspkfxTtR2vqV2b20v3eamtTIFFvIivEecbQxQBBhlswWtUbt2ymPGuRui
gwxxfyxuu325UUZHCGRwwmz1FaG7tbPQ0pHypFmN30FP1tEeVKQolP68k7U3kFnTCWcwRIqTAIoI
bEseyp8mh1uhD6um70urOG5MwC0D8ajCc+O8ddYArKXxoDGvMcfJD5IWmGcbKF4EAfXafBW2f+dA
BvNREexFfrOen/3gJGyao4LQXR9BvqJmEkrF6FqCbemhnjYy29QFVvZ9XsdYz4p611Sal42o+9FC
C1Ll6UBI/XcO0KcNzp4jQUFN3nXYd8WduYO8FM6yGV4aO67jaBZf2ckDnE1yqEWBEWpMPMDiJ/po
56OwMrmXTrSnnZnNBNpmll4o6AzIxlvOwOeZhNxfywguHlZO2jFmQz9tc7NQK7CJoFjf9veoucQj
q67WafsrHTL4feRkjuESpUECjus5h+1zTyt4Me3qYO0ouRiAOO3QbGvDqbFuUZiMFT+zy62Oqxrw
X2GBXnE4nuznMI3OnPpi7VS0+iRnqzHKqprU0tEw7yBOywEBp0SB88SqjfLK6DP45yePcohLxqoI
uzcPiTU/jMdpnztRQLYwt/KtK9RhCe/fbzX/w1NFwhpmCdhF56l6mmY5ZKboHCe/lAReaJ1bbxV4
A3aIN3pgHXrMYR+rXeVvax75gBPff7c7L3qWOmVC0mlAZd02u+KUlL6hW+NTkhDvVIjssrW9gF9s
vmtxNk47MukQSBlwdwNXp1AP0R6J+c/1GHpV4ZjYECmtUiuW18rf3ZwNWvhX41YiYj1RywdFsvwU
qvicGH7eCA5BZe73b3N5/PxubTZS27rV0rJAa01aHfSC+t24pphZe4qzIZqxkZXccRpE1Xbb6SYc
RnUU7QhP3/dkaVHBaRkYYYCKJVjanM+EtoVrLxIlfFEhG2lfA3QmeeK6wy1/IvNBcdrObC9rWDVF
NfRePJAKOcxog4sBrUjlhvCWdjnRe5XDsRSfOW1ytpulVS6ng/U54zRf24DDZ+eHGFe6fqOsjIfF
iOZpW7PtbKr0FnUD069gBsoeyc68Kx5CW0YwE+aHj2uL9NIZ+bS92eY2yajFGRVoaQdQDOswDarW
uqsFeWu1z98PkKWhftLSfP0oRaJGoDbjopMbvkFQtpMG37ewgEzUFYiIYFQC9RkIWLPZFJVx3JYD
zqxmBmVz6CSOvINFtV/zdSMKhPY+vOt21WE8MCf2IB9ZW7H4Fj0bnFxNhMw2DA3BUJg9TWmAp7mh
YK6Bdr+jzbhrOmU3xJUfj/qB9CjXUEzXUuOtwZq1M9fC+nza9vzknMLVl0o83M/vVtH+E9pgSzsh
4Oh+dSXZu/AyQRGCI4EBdLQEWstststRqcJ7F6kgSwlQBbxp1HDz/dtcWLfOmpjPhK6TY2pia0Ux
tK0D0ZI1NxGgzN+3sjThgNvDSo4koQVS0eyVhRj+at0goN9AZ5cChOoifnIn+oqHXOHr39KlgLQO
vDW87eBfNldholh4TOsWnMTPEwMOX7/kdWunyYVt7KyZ2aqfZHqYdwRoUJPh/cNyniQ7mQKVIF+G
cuatPMS11maLv9rnbVOZn+FQCQCWxC9eOycGMFEFP1d24x0kuK5xtXZ5Wgr9nvVythnUsjr2UGph
vl1Kfnkl3qPOz7ySbrTryamP5Q9g+unj931d7ion5eOuj0T5bLxQAN1igXLCIEpqzVK2Gx2FEqoE
Uf6rGMtrT3ZhFmhIKcOTWZOgjpwnslF1IXZVBbkrczs3Lu3kCSAMp/G1gG6tXRcku+J+LW6yFBgy
oQKFOAZpLvCnZutoCC2JWJcQWPwK0zSQV9gCONrKTkZKdhXcuzQHz9qbDVaUHJPCMo0aR0seAyvc
BuNmI7/DPw2pM9Slr/ZwYdsDl1IC3g3OCgZcAs7XL0FS8wKoWp7KHitH4p608OCD65iEkTO8TB/Y
2t+LVV3vwrIJeKIMXBkE0rB1mF3xgHVDBZuBBwvFjmM2gc4G9/vhudSx0xZmZ2YxZ43QTGihzY5h
bJS23jNPSXADp/FaSm5hKiD5h9EJihaE5XM/HPgwpqSJUAWcbbkPSeWgpoNXLjeoPnJMW3ZLlGlf
pUCW5XZ2MaycJ5ZG6Vnzsw0ii0QF9Co0b14M8NREAQFnvXOJNIg16xrphZl41txs4luk5ZnfEl4J
dQo2BAo2xW2arwlql+YCGKLwOUNG9VP2ej4yoSCR4O2CXqFOA9AuvwqsLHWUC22XgSffphcyyh1X
c2iLrxLIYJAwLbBh5+KtpBXbgjJ4VTVevZXuxI8GjkoosoVqMr37vFAGHe6yMFhaGa+fCfPZkQmM
u98tz96ikUaWNKLWE4OIbUswSO7DqxKv8Sp7QJzRleEUaSLOfzQje00iutRpCVbrcNKBCBtaofNH
XWVEkLROwtUBFd4AeqOYfLjvJgA6hOGVWeTh+6m5lD/hmwbKi6DA/So11yYr6VtQZvCQ46sS0fZw
w+HTub8On15YaM6amm2ME9y5IlnAZV0ywi2WwcSW0rZfO+4uTYnTDvEHfBL9qKd8GqmKy4NxqQYi
qiLA1nGuUI+6HbBy/xWm5NKOj5O9qeKQr/HD/mwWTsh3GQJBkxwHLR3AvO09AccMgCgU5EmIKwKh
v9ZPvt/Nxyg3OATOEmUZX/JBqsaKvsg6KCft/ickvj43MIfG5Akc+7+SXeZj/rv25rvTKBFpUAEx
Ci+Mp3ZwpUPsZLfDJrovvRyhJUg6jhI4Mce/cNldmhTQ2nNXQzjRfUnTdBD1SFOMvlY/s624C4PC
jzzTJffFvtuxfeMKAa9t9dbMAhY2LgvRJV6EoUI3NBfWwEpQsXIJ/lHw/sP97W2sS0fXCg+l3itH
/qW5AWd4ZDdQ+wm9xWyLLNVpYhRMLzeHHKECiwWmhytNLK7ip23M3qAJJjQp+WahyA6mhsdZMxso
LkRHAf66LOHusvYAlybjaZOzQ5vFkl6OTHQrQ1CkD7E/qYATyqvOGYuT4eTx8cd7MukBJehzheMd
o5fsrrvLcF8yXcCMwQjFBPxbJHbQ+iB2wjkYPnCKNXuWKc1L8FlAtku2Kt3LHnZEj2xDc4vDqAvl
wNps579vPvuQwbNgP6QqYMDMxofeZ+kQG335eakAT8mbHkEgsyWnvZP38QqOffEUc9rarHeDSIlM
QrQ2vY1eY3P9WvbIqdrF9V9gZS6NfQWIVXQPEQrRmh1AS+DuCDhKpYuYKtZPl3iCZx01r3UhJvEt
V1zzFl1qEJIVPEbAJIGdn20RKLOdWArbMpc0LxMKqWWNrL2vpQEJ+Y8FojaWLOwL5wOSJlIrdDmU
cGpAj+SGGy1w+Y9IcQJNvPW08uLkBr0bijdTh6vg5+cnM6CzmNlkivELgz7c8eISlBZcokoOm4Gw
XcveLaVirdP2ZjMOdVFNi0NMiQQUlmNesePTD8MTn7AUY8czveJDc1fOKkuT4LTN2UMFQaGccJDh
beY42EMEx0ssmYlJzvf1tUm3tHghYGZAGIB5h1l+/g5zzHxwbXDq1SkqyodKtPN2OOp19nfOYDhW
42JryZAtzh3PTFJjsPZm5RaHMCgBNmU21DNb7g6VrEztr30yRB1wYRj34i/Qip73SSrFojVghOrK
ISBCyksnIfuFaunv39TXCXbeymz9SMpOafBMUQ9r/RDoz45cff/7F06t5w3MXg0lUZKA8YX4g498
ExxPG9VF9P2BG62SNTvChbnFnxUMSRXMK+4Ffv7QongSFK1G4St3vZFpAB+TD5jn4jopFR6gt6Sw
13QwX088aBJ3APhUK8Bsz6MdPTN7q4PUwTVlLIkjIKHkMhQHnySd04KMuPI8v8aIz5ubzebGjKIx
itFc4yXQgfNbAEyd9+t3gIV147yl2RxuRlRnmila0i/SI9B7D2q0JT9IMDiTB3W0dq9WCIKvSTgW
lMloFm9QBQBaRjXQ7BXqbS0YLRzdUaGNADhWDGQKsa/RQN8yiEfAZ9kCoSd5dVAG2lZHSiN9/f4Z
L84JmKNyExx4kMw3ndTqwKgbUTSqgXBSN68Dvfm+gYVdm/fxdwuzWytpijyWQwQ8Sas+aX39MGKu
X2Aohc4Iqq9DWik9QvAzAVAB6u/UIZfflw+FMa1Nz6W+cv9eC6dn5N7U2Y5OqTaSlBv4MhQWQPot
XKK2ADWdndcnNxrSHEWwtlgv3NlxStdEboQswg9EnG3qeViNiUWRmAUn1407B9gmgBp3KhbSbG9d
53edMyAJXQbSmtBK+no14k1jZeD3TjgHz1YjEMerUOnRdONJvg5XLFYFEopEbgBiPFgBXCkzr38c
IKQrsY+s5ViW5i4KF7ljsYbA6JzInzUt8MYErSdbslE2ofvGT2rQa3kr42vxrZ40NFvVq7QP+ylC
Q5/2Lm8aLrqxDzZn7fGygvxWiDarbfL96Pzcyx/t787NHi0DVjHpY7T5SyxbXPJ4KA+nJderCo2v
t73ztmaL4ATWpyHzB8k3ldjJrwfJ4dkCLpsoLkZb/CtGPfyhfdfB2XqYj7JYAagHqRDOvgKv8o9t
bp1I4ek0vq5Gttb6yD8/OSZKfcgqIf+zj1iAD9KGbcbSxiJ8J7q8wLu4j4MxWBk6a72cTU6LCr1u
8KHDezm5kL9c1BtOx0AnN/pKHnBxITwdNLOFMFLMwgQX7NegEezYAQyJLz/cmgUEJmO70ru1QTrb
XKik1ZrA2+Png/FIcHtRXZ6t+wuGgotHn5POzcP10fB7wHRuukHg1YsCbjGf3v45Wv7X2/C/ow96
9WsYNv/+L3z9RsuxJlHMZl/++4K81bShP9l/8R/7f992/kP/viw/iltWf3ywi5dy/p1nP4jf/2f7
7gt7OfvCKxigcNftRz3efDRtxj4bwf+Uf+df/fAfH5+/5W4sP/71xxttC8Z/W0Ro8cefH23f//UH
jvQn75j//j8/PL7k+Lnbl/ad/OP/1C+v5OXLj328NOxff2jaPxGpwRYHKarCbTvx0vsP/omi/hPl
nUik4sYgoxiLf1LQmsX4SP4nd1ODttpAtRmEB1hiGtryjyT9n8j1akCBwbpRlHHZ+O/en72n3+/t
HwW4k9Dns+Zff+A8wxfGk3VFRhm7xMuQFRPhcxOxq/OJHo1GlDWSKoA8WKfOmHbUNsQG5dYy6L8i
o04L10a488m2hMiTo8vNtTREt0rFBFuptihCfJQz6TrKaOFIVVf5VmVogRWpe8GwHlujBc1bCrek
CiunyMePIekCZULJYnapVYUBJibkDqgS2fcp8GzAX19ELMORK8+vsYvf58QK5GywWbcDl4g5gyYR
19UjUIvSl6gjHlyYc7fMgcQsG+3IMcy06ytPqwh+SX2pjbJpm2JMnNCQHZ3dh0Ix2IXaeVk4JLYI
aUMltVtV6zaZIcNmzVPDR324GS1Q4hWUhzl4o29SyhLgXSWXqSEcyoriImT9T6EoIcgw1KeQhO0G
ALW9qI/PTJyiQx13QchSEBGN3FV0mO7BFtY3ysT0qx8dibAZCs5Iqe6A2JvbTFVgTaDRfUvfJg6D
pt3gxBWAUFOuH1u4SJv5UymqmBHlk6ZRCzpsFe5bwJkDKlsfLRVKkQZoVrg/vRW8no2y7aQ72lR/
9KXwUbfdgcn0QBpRBA/U0hxkFEIH3MSAdUDHpQLiloLkiH2TgmggBr0Rcd7TB/eYQloMoPAGiDF3
JNMuT+Q9mICpnmxBojScFIhRpGXgQJbGCaB95cZNjAFIP/llYFD1dcdBVO8IsrLOBkrzwlEF6Rpk
qbuitXw2mYeWiRmQiFpixxU7Gtnww/aHnE2upJIfLgpPISDqISrqIktA3lG4T97jNDoaFn0aizet
ZBd9Nt1WCoJs4hhiFDZXUllHjt0ZeVDqfWtPsKl3OlMCThOWBqKR2mRjEsPmycErQ8vuY/hPaBdT
6WVGf9WKJVCWU5I7/iQXT2Wk7AdJDZJm+lEWYDvrenKdMSmBpgOjiIH4TKi08xH2fi3jPhAno7fh
FXHRlPKFqlmpjXuSZAGTlzMgYxXJzSrletKsfRjXJOiICAAjqLJamYPXDJuHSRhzJ5czJJBLpOlF
liUBa/MXlidPJkQtgIdGQUYikHRl4z4eBOsACw8FhwHauVWkb0ccX8CGvVb1aQRCWA+ydANuybNF
w0dVLfLAlERnjNLaHlFIfmynjZABUUdZYDWVo0qtskdBtup2LIydCYB0R4m8uOxgokTju1yM9zWY
cX5egzHaDtmdQmOAbivoYRko9DWDVSEqa21RkUuv0uofaYVArlGO/YHmLcC3xTO8/z4Z1yD7a05Z
XKYJaQIYbph2I6qv1LJeG1V9JBNC9WpevrAJxkDKW9om2yFVfyph9GpASj9KG6vbV0rQSb09sgJG
yMV9WBFPbse7FAjIobVzpOPAnnUUWuxHeaJeSOVnPSXvlA2g2ld4EpFG7zIc9vvK9AkVby0d6WAz
uTappDzJ0Ox5Y/he5Jbh5gl9GfJp2ooZMnqS2oguMm6wIAN13pHEx4b5MDl5a/XwvZYyX9Pi+7bK
9nWU6ocyrzfQ8EiugdIIocA4BTVP24RMOKaJyHxTEz5kI70XwKy9UsXcM+s0vhmL4coom4+w0Pvb
LFJ/9BNK6IiWPEVF73esfxfk0Qq0RMZ/fao9kqCUyuqwUI9Vj9z2UCHzaIB429NdXrbdtooVVyrZ
R1JlxhYkeciGQnlEZcJzVwGwqSNJ7OgjwCLQLLUJ1TejdB9qQDBmKJJKavjuiaP1WIWOTjVtIw3Z
Vtat2z5hVwjbHuG2+yyPKBizyuoZ8hPDrQWG81SVbsIwBaAHYaQLlfh5KsJQVkvFTStm1kFi1tOI
eZzoV4ll/WAFQmjQbjEwBZEY1wCu30ntpV6YETwuam3b92CkgwAKOxn8UrVPLdvMlQgDv7VjyKT8
TKnvKAHpPanHII3BvoC3Jt0n8QNIpR6l4eiDKyXcTENVH3st21R65KuAR2uhbGujyuzeyOHyEu6p
mBh+bUjwFQTNWaqHuwZk1ZgVwJWyOoK+ozB36SjsRRDggXBT4QniisC5uqjDCvdZ0wQZVmojam4g
bUieVdJqbl72hT0gKefGU9b4BZiwgb6L33v4NoSDtcvqqvKGRJD9cgSVdOzpg2k0miOKA0BiAtDe
Fm0OekPqPeZXkAhgQeeaGmKXGOCiXofvFWbUAYU2te2mZn5b0S7c95Qgrylpo62gWgd1FXLAyotu
6JKdSkJsWbVmi1kluAOLIDG0EqCjI7jVimbla50ItllE+0M/UdNPpugjEYf+MGGfoWFt4kFMyNO2
kxFdmTDkEaey331+BQEhqPQdvYC4ECjSRqi3opQ019DiDoewbY4j/0rF9ZD1st7AwEwYj4k04F7D
DYEqrRUeRDx7Ty06JYCbrvBQpTkHIxswDOBfMlPYwnW9vImsWL5rajztrnk3og71PgwGkJ1YDodR
7tGf31+3Ksj/6Qg8PIkjfCzWWuF+fvz5dcT/US5B4K2z5kCN56obu/3nb/r8fPadn//2+Qei3bd5
rRR2q4Sl8/kDv7/38zvgDJC29udf6QQ7tE5Kd7nc+5GcmxtDYc1exkFkj9hFs//95effPv/t89PP
Lz//oFZ2VIqBBHk6OYksAAxS9DmOALEYwv+ElgDvUVk9kGSCh448ZXszSottPDbqIRME9fD5tzzW
9o1A0u3n9/b8B379zSpNr47EKkCccS+Pdf4WI3Jkm0YZAz3byVuD+0zgIFM8hkZ1YJOev+mWAHJ/
U6Q3cDIBtj2LgAXrFVA86Zg/WvCUUPkvqkYQe7HEI9IDH6pfv0gX/y9ZZ7bkqK6l4SciAhDjrfE8
O8fKvFFk7arNINAAAoGevn/j6pPVp28IY8RoLC2t4f8G+Q7E1ONAyYSuODFT/hT1eZMVMqkh3fmZ
JDagL8YzSCtRdZSBTRHvoY/Mf+BPAvnMKn9TEwa2QHv9XTeZ/yhK4q8m4ebbeZUo50Z4Htyidoxu
Kh9v89d5C202W0L3v2ws/wFpZORKN8u7HNSTZB09hR1ezbYqn3tFiucGarGQYRpQ43L/jt9bxGgx
b5wXI5ugrz4RfzuvurSgJyhdP1rMO83HCO4tfHUNo/ZIkNu18KiAWfqVT4X4jXKycdF6Zf3cxZ3c
uO5AkYBLxCWfmJNBW3n4nEIw47xc/mZ8evXWapDOm0PRhTgJJ8cxlPWxcQJvpVK3eYM2/Gd0bzxg
dB4wa/iaaOFlqdPlVyv4mcYxhmh4Jjdd4zRPAYI3UCJVUIR3wD2I/P18pkq5kItoIE0TDl26xgAP
Fjm0NM4wS6CnN9buByiF+7gaxW/02Ld7Scu7S126BOGrPbWpOx1gGxfrohT6NW3Lf+emaWKySAn5
06awNtqp9q50dJMt1H34lrHW3po7tKaWaffS8+7k0BaF3rIBT7Xl/LXqS5OVaTTsUJQKUyB2vCXu
0AXCBlsdEMjWVVnm6+S+2kwk2ASETst5a8wDd6dYj57vvu/odcFhbPEGgODZvBpCqjMtp495o8Z0
7pp7zX7e00p3eMbwspjX5kWbvE7TSJ/n1rbvt0OcVrf5SBAdeWsiWMXzNjVU7cLSkh3n/SpTY4oF
2fbHDZQxYHZdNRXbx0WoPlgVI9Sf58Z12bWbXCTJnxtok3qHci/8lvcrjqpSHFxKIMhwv1vCyvEk
q/YX/qkBID4EPLC6wt+r0DmiSanfPBaIVDZHlL+phYCw/99tQlbEgCXfmz/2dMStamV3mHf5PsLc
AtSQ5phU6NAXj81IdF0bxr7+Ounj47zjX0dVDZhHjjAEinG4lGBMcdb/d7j7JmTTrGzVBcj2x8m+
72Ne/WvnkuTtlnP8fve9vrd+X+i8YV583wuvIegPCfQg+z7842K+W39vMZ49Q/8NFDddnMvKV7uc
5+QUSwVZYBXFUPZNHMzzdFVuHBkXdF+RTHq6PXVpN7YbDTNy4xjgLrtYGSjc/Gdvl5Yy68BoAGbm
P1vmzb1PNqlqvf3jEMjdj3a+J48x8GvTEhYYAUUTF+F2+BvArvYzZHAl0+L72HMbx+YfUD6T22pi
pt0Mdd0fIQ++eKw6tCcrq8IBY5k6A6s9Hpuwa2+SB+3N5+pi8I4eu0lpTBWS/kotgG41bInb3KzK
yY33DALdfdEDRK+ip0TUyeGx2tH8BYwZ/zDvMB+yAhaJB/14eBySuv5bXKjuMB9tXuS8+KFHt/lz
DGKGDwsq06PF47JY9Jl7UbJ/nCWt2p95L8n+cci2yX9R0SK6M1+0GvvfMOn0n8ZJlKO4lCmYy/+5
zVRCg07HsJP+XFQ9VAsb+XT3fVUG0LSF6/nh7tFmLDDnh+PH3c2XNDdsk0AsnKg0u8eFec6kFnnc
tH/2EdDJAFAmaf46LhK1+8Xdmnt8Nz+oSFmz6ESVbr+PXdcD8AA2CbaPYw8EjGvQkdxt61vAxnov
gTS2ZwdwBu+/VQg5y0UOLbM/6xUBxAocquZxzMcvqFW6MMlQ/jlmZBCa6EpJN8g+HC9JCytM6u4q
7bUIcEwAuyC/f38xkPbtZaXPorUYwL6J0yHYzA9VmAZE1/uTheYDMkNT4iGHmaydCSSfxxNPCkSa
AZjpumlczV+xbgS0kOQfOk54lgbdsEllnGwbBf3FEDOA0eu9i0mgbQw6XLeZd6Kw2TcQZaWQ5m+6
TLdCbB5vB23QE3Fx5sTrYTuU7PF910fBSg1uvwSXDf4vTBwBiIRa+/1q4eAJzqh+WEKG3c36LkZN
3f37x4tbvnbwPsCcrMn6z+MWXbxwWsiDBNQu4SB7nGNuDjk+moHa8mmQaIXZL57X/H3HmnIpnUKs
i7z9JSfH3N/JJfB78tIjayNrOIG/JlhxTx1IoYsdM0lxZrLZ+KANnKkL6Bd88uiGbh7Aabd8rCGD
OekWsJ6PcQj7iwQKat4+sEpcOsxa1WJumgQMjAA9nRu4ozaO5ThbcHO4L65NpMVF8ibDK2Jvuj5a
TGKryj/2EOnZcePL27woUJnBwARek3IEDy0t1C0K2HRMSX/u+nzdmTE4d8ZGNzc0oAba5DSAjZKW
cXtjNN01ojVHqYVc0bj1lyqetiGfinNFTHjLpym5ogPSOhqXkRMHqyYf9JmPd7/X6F3iOwQeJy5A
hxfeNgClcQGO12J0xu7W+R3J7BSTdej0w4UAQudoZ5ebvjtJ3ThLAeDKquuq9qLzc1/8GO57yUhc
moHqo4xNfIRoCKShPCBesMmT8GtB2vDcw0NyGqt8QybyA6nACCA2MPmCKrCbSHpXbSp+jPL03ZFy
W1rVbHq4zsqwHeHMfZd1BxJCRKM9Sqez0ovrLZuqX9XopxfrsIUcYhDyImffefrD1/lr4ubhXsdP
HAo3ztlPWXktwgEPpJz8lZvWTyIWC8JjulfGrausK360SWiv8yOsqqQBK07f5/XqqSPQuR+JvLY6
DzNYxnY9Kd+5eXZdwEK/+X5lVmDehUvolHmXDunctZXVrRS0vPXUrW4hHmNLIlCxEvxcdeD3N2vG
ISt1Xm8K9GymGuOsn0JvFYcYkFRU+49Pmrb+Cm9qGJRQHBtTsW7rHAWqfQ/dEC+dMjjpgUKG6cPL
4cYxj0H+hALy3bMolcGzp1EJ/f5YD9uGmxE4v5pukfgGf5bvAjHUuaumCQeQUvx/A/Y2qro+Dgrz
BNNVn30r/PVUt8nGU0V0613xlSKOVwv2Qce83EFUxK6qJok/qrY51e3ItoMALQMOMbGnJlmoDtkB
vVeoxQAM7pFjaECNB8SGxjDeQvUzPpfQLm1lnJ+gDeTcs+0jFOCWUCH3bZthMuUcSenVz4i1PxWA
gGRhZ/1T3Rd0OU2s2ks4sd8LcHqJlvmnD9oN3KHM38yrTrgJuwzqwN6PJgDP0O2gjdcmhn4Ar3BM
81i8mCRmx6oMgHYHkfFSxUDmhCA9waKz7bUAXvESj55Gz6mdjz6HX77UY35CtgUDd2d8gvJ2iPyR
0W71WEAQpzThW+IB7un6gQURtuGbUbNqZ5tkpVixtc3Sb1HATYbfnObk2LiKHDHmh7tRBRse9xLo
9VDlX96k/aMm9CRARd/Oa90I+W3XeqD4jc4qGabfUN5z1lK55MhqO66nAa5kEZjLoEy/rR5zdczn
zX1Sj+QhoBMKcMtqgKF6eL3tePxuU81fshrVyT3smf/sWwKFg8b39e895lWlAoiijkjD/qvNdD/V
fL7HWQIOdjAQh5/fO/936+9j+w6cyt1Q7+ejfH+vZi/A96GbmHsQgPWq5eMk8/nm5t9t5k9OH3c7
htHv+/s/N/9/72ferNr4GRSoZPPXBX5f9WO/2Hbwsgbosx9Xdz/Mo/l8iL+uwU7JwZj9X9/MnpX7
4r8vGpTqFrGAgEJ67v885u9jPs7BJcrUk2n89f9u5z+/5XwEAECind2iGgrV5qt+2nDkkNvRHb9c
FD4sJISynj0qyTqvYzjQoP9yClEjBQAOmGSVWy1EHvYHyZ2fup+Gf3EMEXXB76Ks2MKFv+O1FIav
oqlzT7zs1F7SatyMSaBvSeNBksAX5tN2KOJXpfk3KsDya2jwRTAAZ1Bx1U9BMqDcvulhqAQyOFpS
B6tetfaFj5gD5T3Rv7QFEPl+8qIo3pJiKH6kZBJQ/p36C5DzyZaj8GJrB/w/5w1zE0xQX/9c8f1/
EHS/Ql6gmC2k04sFgXU1lXlwnE9sWHln7Zr+ab6s+QIBIUXsAOespuqgdDR8okvXWaC1vs23iHov
tZ9vO7KAeg1sIIi5RaiVSeLwt0cRUimHf+/PLYmCGJlCLlmWozFnh1V2Nxpab0Xg6avX+qCspkx8
iDG/Pp5SUC0jxcp/nAKkHdChhueWaLUuFU8PXR6lhxiZ2Osh5ua5b2OYp8DR/IPisuV8xS2yARHy
QhwtNx4oeLXat0EiHwuwXEH7pZrs4Oeudu7UrtyI8zP3ynxn0zqENG8vM83M+IYyXLnsh26bFJ53
aVrWwEWq0xVnVmwcSuN1ELc6c2gIVBDms9oTEGgMS5jvz6OXtl+1qOyqa8OXwvrYN0jzExhrakEG
4234EExbPZluHQ+xs4/GCQsXTplWk03pwEAbPKc8VtzZKtVWGBAH/mFj9VFWcMLoloDgDiJZ6GL2
zmrSZBAw705hwsxTGci9C2DMwlY5iFdxMJ5CH2pGY5sCidS55FQZYGeUFcGpHNXKJHeWOph/26Zn
3lvTBfvRI6/QnpR7VY/smU1TvUS50kZJbp8wpEoovRFy2gtGX/zR8kVHShhSHK6Dvm7f3LAFkCqG
vn46RYiYwfpOBlBhiWavQ17lry1y4Xxt/aM1CDKCQlem6QsynDCWvxNbg5PaaQgeAawaD+mWVd0x
cc2FDebVC+15IM4hBJkTIGj1mdb0mIwotwMZz4vH1xCDX5aOBqM9SEa2E+CR5RbT6DAFq+nn4CBS
6eMlyFDDc4s6sncTAJuaMQLxVUKnKspf+ubDA5IY4d+0ALd+WBIYkaIGD1ebd08CbkbsuXH6McNf
HIIcPuMLGqdLuEj4IpjigwAp1LeSLBro0a7bCgjbvgNEV7kIJ8OvmNk2fAbQF32AcCGpGtd7E9M3
/GkC/opgzqfoE4CdDUKEwrzkOcjkMbzkVcM2sBOewR2EGLdfgUzs7UWcn4cGPu0RFWOavcQy/t1r
8I8UPHIr2zj4iUMOLJHchsYGCCSOSBr3c7Dcgq0zwnhALu9FpEm18hGWNhIWjsEMM2vG9AdcmFvP
AIprEgSLKQGexBjMrmqy81iIXzckQBAhbRT13fuwr4BnQ1EpIOp9OPXLCROORVh6Z4Tep7N70iBU
ZtAqqE4QI/N3XolC4jqxmNjFJXt3fVhRhnJopMljg3zKYxg65iQiOZ4a+wKZIMhexLl8Z6ioWcGv
qjZO7tgniTiqFAI0MQ8BJnDklgOVIfhQIn1vWXmTxnFvBafeE+pwDiEVU9aSChFBZU8WnDNkwJbV
QmnjTIuo5MEJ0cit5g5Kx93J/EPyJlmMpVe9A0F5GASLf3YeKJ9UYd5SQUpioRCK30aYFC3yECYv
ekIISCqKiB3wXNfaAVN8sHmGsmoGch9fxODo6TiiPxVgTIoBr1eErMugQkmuCQSDtzKc9DYvfH4b
ymrrB8UvNXF2RgAgWoKy3KxKN2CbnINXNT8iKRF0t34u1s39YWkHRlo70PpQD6ZfC4kRRsONVnNt
n8BkzxS0/j4A9nQWEYzSZ2tps1LcIP7RQ7lBsuaWN6n8QP4mEitY2e7GKuBH0gIh0MKYraCGM5H2
mLfhakSmybqKXHdXOFW4zxnYiELC5U5bRPbcEPUqIgYZUkdr0sj6HbYnoKlTsIebJX6Kp+KdwQnz
Sas2AVQrl0eklv/1PRz2P2ot6M6VqC5e8mG45lPL9xxI4FMAhtfS1Q6m5QmYZJ0fxEsXnMU9q0K+
pzEcICxvr1EfHZ2cICzj5tMxxFz70E+vPrqoS6rg95c8jfeKi/LCynwFEuTSQXmdFzbNhxrjdGOF
5GtyX9XS3gYb5UvLJ7H1CCDlrB/qrU1yeoNkPlTb3HdnnNqXeVFPL5GF+ZxMTXyQZUVeKVxZmjF4
fVWDZzJCzE2JpXJjZOQHQMHVhRQnkI5BRxvtHtU45Ih4a4JEBJHAxU8XJTH0Ha9Ovply8laZBIMq
b5qj44B3Hsm4B/RLArba58GV9ADMehFflUSMB7/1zUGOjjl0BfvIRfRDIroJ1wW9+z7Yk+8m1VMF
Pzpe52uTAlVopSz2KrqnbHhO9GTveD+MlflhsC2mkr589qm1FzPAFTk5H4y8Ec6fCYjMCEM7+klU
YWajChhYCAiuG5rYTZdiusik66ILpy4wafYnuSMvkTIcX9KudYDIVfEOEfkfYSe7G8a2fhG+q/uz
QwoM8jQwi9vqxvcfq47v7YYa7M3AtkewW9ujF7bXtkjEkYxVcSVAI+sJ1pte6akoXpBIJ28Nscsw
9+gTRkcI5IeQIS9j98mhL25c6UtR++M5xPzLEHXBtQY7p+fVwWt1CWZyiAhvHw5rgN+SzAECHqGC
c13w+AMerWskW3WUlEPXcThVXT68VG04vIxV+TL0ai8Ct/2YwvepCoNPJIJ4qzAs9T6ksnvSjKAT
kkmz11yTFXwS+QKx9HFdMepAJNaJD/NirDg79ACtFX7WRKa9WERnbpiC+1faXaCB2my6RJAllyC/
qzx/CRttPoinkRoNHdPdvAoDK0Ad4BLKi87VEm/do9jzB9KK/DXJQ7ZTG9yj3dmaJiuESsIFjwTN
RM79E/QTvFMkCsgShggZAnYtDxCPmlC9GBZfNXJCejXEqzih+aoaoVoI3nK4H1GBtQxTMBPDnCKn
gQeY/Xpwe3MKdobrAU2gx0nsw1TDN1i7O23FtO78qDl1RCLQh+leFoONcUlKdNYeqnrzcpKfkDNA
/V3rLHqEHl7wMMtMgB+8C0XINlwjSklZQNYTh5pKX0HTNOy6GuhsHexIXn6NYUpf4khunM4gq7tz
i3OC9AAkPYAl0KbcuaEIhC6tmjCAMRstRgzJay9uxVmQs57C4IB3wxzzHlKlaYd7T+7dG5iSrwil
nPO09w5U1uB0+wzzfM4apCyYtUsYCGeJ33xGUJS1Kc+chudrW5jqEAgT74jWa/NTjQGwBnXQnl1E
Tb9G/Klh00BxzRTQL+QukIJjtHPZBO3NLnTPsj44utNbHutrEzf03Ek3zNpYdajEBBKXBz4CcaFQ
e1YItq1CjdSCOH8RyhvOtPbESwnfPfyW8XhpokBkDdD0e4yjd0ImY9syQVXF5I/DwfHhgJoEC4+O
3ERKBmdGFUB0NsZ0KU33VeWm+64K041RGCoxDEp0WInemwRk4V6MwaLWXfRPYtF3rlX7mYalfWO9
tGt41P2voIl/1iW7gIU+PVfhl/FH/hRTWAoJVO5WXpALWETIXYlS8A7DRCfbIeBZZJx63xG+MQmb
DqHxqhW4rOZQITSxFmn5lUjkEzQVS5dNkC48YvnSOIOzl04PazMCxnQR5cGdlTnBYut1uTQ67uDE
kqDa9AVIuz1I0P5oKrhOCGRq8xHIxYQWGG5T91cyIOIS8ehK/bhcBD5g6VAUQWmjdtLrlO6QCTY+
M06qrWehGGEgi5PlXYsyUgLPXTGAqdmBTjxoF0j5dDALwWPkn7Ut2QiR/xJTER7pBGx13gb9CbkZ
LUTaRntoKei2SCEMtqYg+kqZA/XcIkdCZjfBuLr3TnXlkEwrQiPgTbp0iezlYm29qH2mTX12DM9X
Da0hbccai4wkTIEc6l9Qkt09U4CqjdskL9FI1sSvobFvuFxMsFR2NS3Yyqts+jGl/MZ9pM7ETjSd
kgBurqANUWYM+bwrsgEvcvD8S2DdJKswqNaxY38jpH0b43hCpgUqd73O1iu9zkU7nkYAVJdEULtp
5BVsyz2H1v/g+uUP7Zf3vLzIX7dOwA74of3lhAuf3PEnyjP0VbvCnFLVnPHLY8YxFOUnApK3BPXz
X0XQr2MqT8zNq1OinODW+32c2TJBhmZb+wen/SDoej/8TKRRnwmaqkwZMa1k7LNPyDri4lsFWQZL
V376Rk0qf4ZlOcDu6Kc1apANzDjmw6eFcZoNcPiBO4sKwnpAwLQHsxPUP+jJOMjQCmtjTqgz+Rz6
VL3BGgmyokzzq6MLzKSQM7sKx7xZKJ40B7Ufq568pqUHmrlAwM1rlqJ3k0PnUui0arlKXdXtxwju
qvEp5v9wZLEt80hsjXJ9JDL5el8mBiFE3x5Rw6P3tRVnVwM0Mna22ZFUYS4Vl2TFCdX7TvN+HwQR
sjokAkb3tdogvFUVncSvbTC5ic1XGA1wHpc90iVwHMTcG7iigZ9GPg9Y4yEgycU4wWPeOkmGAeL+
h6rpIkLGDKzD4L6Yhn3V/IIsTb9rZHKs4VPJGIvArOVq2CPuOPgKqswF8jjDCLmMyOrzTTHtEbxk
W69DSp1DFjlNmyVAxUNrYcpUOX3OkVUGd2m6bN10PAQOBDx4FXkLWTNvUeXIPlNdniF/eDmlmPKO
W+gCqoUMRQkg6xr5J4uQI4fSRdLnJNajTCc4V3IkGORbQfcAyp0hdFOsck/JjEcUjm9pLx0ffhiO
PKz2K1AloLzT3hmbJZJh3iITrgkEN8BzudKSX+Di+lnhLscG7mWHHOCEge7PNF6KdB940l86NUiu
dQXOkhTqXMcj/CFBDkCk6A4M52hTUywoosXoqMyee/YwIWd9W7l1sUbW4YDaqJXlCvhu8pMUGB6I
Qfmq2HUVUm47f82Q1ofJyJn2eh23SMfTg/sPVCcRwAybF408kr7Gr6fbcNNVHtDJn/7QIZuDJWxT
Dx6SLftLX/5yBRIyVfSLJ3o7MlXutV6klf9ZQC2ptHUBd0y8BftXZUgJ++g6dJMDj3eomR4wn0Th
yzDQhZvIJMM84MZzG2/qIkfAzk+2Kirfxr42mxRWdlY7mi3lYYyxJUbe0mCFwXuWF0tXIuf8nunr
pfy5Sup/Y6T8Ljwf+gmtMMhcaMonlRC+nmK6yYN6XHd58JsWjV04vNarmDpIeubhtOrh+MlSjzZL
eNrpoYRDtUg/xjxasVCZFTSokfnV7mzMVl3UvY8DqTaGlqCQ9I6fJQocaQ5Ue0jzbu2XBxDPT13o
yQ18GBBAGvYCc+FeCm8FG9suVGgulWIhcmX9i9fcM1kxv+kEfQ2TITlS+Ip3UTxubBp2x7Iz/7tA
MCrLBwMf/+SKY4ti9yVGqGQhlEaue+L2GJiwAOwaqkQVHNgqLrsdKZw1jPByIXW6s6D/LIT/DlP7
UozloXHY86hlsFBUL2qa1lmX4EXsDd0UNv0HwZ5D13ZAyrfePzX+KMp6auXmrodE1nUAZshOMrDX
aHM2ZnKhji+Ko593b77r1xsZV5j73BfT1CDX1OTnJAZQvGbdRjTumzIq0wWDRDkii8jPaWJwmOu3
oIXzJOW0ywbkd8Nfawa4hbscmTMRz1yH/K7ZJNc+TGK10HD6H1iKgrSkl1uKqoE/35U2JYd5a9Sl
5RpP7F/grMWuxCAU0bZCIjWsHLeM0iysWrEGrPu3X3HMpKoG2k5p8gP5NugJKrsNB3UE201t58Ol
cRM8Djyvzov5ZP998kBDbjrnCom2+N8i4BdkIO8tncnt95bvK6esDo2CE1HwCPk3KHc/0JFM+7y7
lBzp+yipMEjw56G/6gPf7Jq6RxYqXnmh+W/nfhWcoDpZhHLH7w+5doNtg7RLtxrz9SjeAxbsw6QC
G7r0TQahkerYw8m7qGU7QetVtgeKfEckgE9w5WOoWiLEShY1dyBc3dZQs4qG+yvdsAPDhMi4414i
RMtqjuT7CrnTTgTAUh+vkb0RZp3EO+j2t2Hodi7yrHVYL+ERgxKeSkQWthNMUHi1D+CxFIs+uGcO
x/ECHcolLRnYYaNzxVtFoA/mbkQtLzXMTd8EZAG62M3HRHjd2fiHnWBlhkWUgIseL3Q4eQtRqE8Y
es6hbUsI/3T5FomokOgQjV4NQ90hqji8uyn/naCs+6XzvbcgadSFUo4ZZtRteiXucWOCnrtAFg5B
txwjE7OFPtsK8/t2n0oQ5wlBSUsyIqHd12vGuVgVeFcO8Ky4V8Pghi5R3/2z0OmB5Tp964OYbTq/
gJMtSdkLTeXn3ABTNJTnOrZ+FpPb7bQCpXzUALMjIredW3hwiWUBjL0LiiEdTPs8eKWbmP2MxTKi
if/TL2W3xAuDUFcl6FmiHiCb98yLZlVbW3zADVytE88Ue1oY/sTvtzO3UI1+sb5gr0ETYAyNcrIJ
Mfa+emV/nRugTkIvirIdbzql4z6YGlSZJVH8YTHn0nFLfvr9aDOngBmE8UidCgeTo3nXir1MfSK/
8pAzVKgO/aGv4OHvnDp8nNxj6T5Hr/AO1wI8GIh8bK3pk2dQ4H/ORyCu+t2Uk37G0Mp3AWqj1hYT
3feYsd187qbNMWTEsXO5Kx0cuFHpksG98kXhFrhfXD4Rsaydlh5D1pIzpHshjnv/XZLeQO21bj+A
36NwC3t8H6P3uCHrD1O9+659Wjw7knevCSnyLRgG8UaH2r4CRXCbj414BTqhUoZ4GUWH4V3EKzba
6YNSyOVXon8BaOgHOhI3oz7MihRzauTRtQs5drBEG0QGZGIBA0qcrTEvZUzJ0gSTsxGk2PZ8Mu+U
9p+5jYAqK8MV0g5bmGe+PPd5+jVpFFNGQ/oVJ6ZBrUXrn+uhLZBbqIYsx1D15cT+npTR8MaTvt52
kZAbMzJIJ3p2NTdQ0hTLAO/UsYzwBAuBbGg7TMkXC/kbJh7VS9jDkZcmI9IrjfU+I32Zt5s7YDJ3
dXVArkP11FA4vR87lpQtOEuTGynwV3BNg8ny/Yi+fK39vv+MSwiMYUQzu3ps1ctYF6/z9hSlCIum
1NGFl9Y5aq9BGP9+E/3QrL2cxu8CormbtvGLbckd742mzm5ukETjmPFRJCfS0PjslorBy4Tngp/v
UlPbvwrkJG/jghBMLLvmo8GkbN4zzTVICuNQHkM1JsckAUm9Sc5cts1zgx7vWVkeLJwUyMR5NU1g
Bmhf/prXHosIfotK2eHw2IsV5T5PJSp3/SEUWcXpjVNMP9CxNs+l07VbVsIW7Vvy5xSJg5xXR2I2
dG+BQF20jn2il/PR5+8C+tSLtnya9wlgVa56FiD9/n6B8eCEt7785/uSQ76ta0aRoKXGAzoV/S5g
GpcoEXg2yABDnYJGkK7R71JP5QF2jkZaMVabSnorT0XINrmvUvSgi1rgobbITnrv+VPCdPPmxEV0
6SLnYz7y0KNSIrFwcMz7IBtRwqTlZjfvw7T3Con2/tqFTf8Kf9O9j9PvCWfyxFsO+Oz9RF4UNQjp
ByiauK/WHqkzKVxMYe/nVWG4ySshnhWmBuBoBY9rj1AYd8iboEeniJ1iTe3Keq6H1wM7Ae0l4b0f
6Gne2gaXCrlAbwZJRhdF7efcaOwRRovuLuR5tZCIn2pRTI9rh03xqkFpvoatbl+9aYKRDCug6gZ1
iJJkp9Fl7Kzzo6nDpzIwEGBjPzoEaY8Uvkcm0yRDlpGGlZK7J9t3iCCD9guYPG6uND6iDPcN86fv
BSx2k/WGxIiooMm8qL0RyXjzx34SkI+sWLH568vHR+XAi426hd33jkTZCU7j8sxi+BxY443j42q6
QcDA66dVPcgeMYL7hTCUKE4AX3fNFrGsj/k7UhDzZxdED8KVvBti6B6Xfmfgbuy7clqEDd7sHN3U
yXfSfC1CD66X+3fsfyg7r93WlWxdP1EBTMVwK5HKkuVszxtiRubMYnr680l90Gu190Yv7BtBthxE
iqwa40+jhklQzRj5pR5hJINpJJDT/lka4SbUq+4TVmWFnOhGOxXayfbm+Az6aftZbIWXlh2Ni6Nc
Axxp35TmRPxSCzs1qfndqlLAEcF8ehs1dryUu2bs92ZVVyuqDcp/laFdk1H/cH8Ix7Z/GK0y3raq
lF9fyDJD34hOiq8vVC7205Q3t77/lQj59sP9T1ldJRCxVsDqt/9x/979GeFLTBIvLf3rC/HiNEEj
EOF8+Q0vTXGepSntxX/+qWZGshy7ofL/+vP3H2HamvK70UHQfDus+/fuD0sc5tTLDIX58kI6YNqA
xGy/voCgUF87GHmDv/7K/RnIN8uTHkNS/vsk3p9pE17CJqSU/PKC3t9iJtoG/OXfv3F/G4srrNVI
TvD2/sJfJzHMsaP2td3/64X7q/ffmDUHVKRN7a8vICoGcuzQlP71w/dnnVklK3MxGWn2nydxbMdf
jp3E+y/fzxBuDUqqf32/XWIrGKLhbBup6Rue/VFWaRJEIIvIIYYMQb0RpPOwdVr4z3pJXT9qwPnL
zn0ciw8vMszLhOtvnfPJiMj15w7MIcrGKOhAGOgptAttd4i6kKqeuy5EEk3ht09SHGiGi+2vZ7zl
WhuzA546RI2evR/YQ303/tRUtRsG62BauXGaWtB572oxguuNHLiXlpi4Ve3F07FCvI8nuJXroWTe
0qywT8Y5hBVOv8BYfHbvald5TPPpM50mt9o0iZfQayFsEZ958xqGYll5Tm+spYJRdessBrOikm6w
kg7Ddlbece3EfwwAkm09NHkgx8coUY+dOaE6hg5ch17W+rOOomcGsCACrySjuXRHGXCdHRoWxJWI
7f2IsztusxxhVFatlCs+KGV/07G/0/3/MECuGnCMXI4w4BkpPa2XFDSyy+aPk4HKMR7MRENZvWjk
BU9hGQH5e/Fr+TtSmnoVmGGZ4wgMPTBGTxfrWGMf6NMpDcAsMOqar7cROb4sclIHteLPUA67qoxf
+0obflnOglHwpKlr5LAJykTEINeuWNXZtG/sdk2S4WqOKS5Voz+gtIn8ODumURU9lKg4DCxmrPnh
KrP0IuEkFyQOF9GB5mnYz+qS5roWrwT0qcAaAmW74kww6midx3rFESRuWFBkd/1nee463chWfo6m
fRtpk3fmCprIznnyLKaWzxL/8OyCYBmbqBY20+mT6q2sntyivzn82naVMFwm14r0T984gVDzbf20
gWaB1daKXfqimw2ZughWUUUP465PYuckLOrkqZOcKJZe+K985ejZjVP1qkeX68zRy+rNaDAdhYvz
XYP4Q0/fItF32R7n+5ezFh9y4U7YC3lVV166g2uw/PuvZiLsNrSGxeb+6uR6ni8A6rcDsxcOcU5y
YhT2BAwqNL0ctv3K+aF97Ir4dP8S1rpZZaO2/OtLzXNvrngvP3uqcV7LJv8jtUWe7z8L+PQ9d2R3
ub+WOv1bX6fxAymaJZIIVQf4Jp117lo/rKR7aOpho1fIt/vcKTd1bSw3uS/5kUvcGecGl/u8Ci3L
WFXKTja5Dh3/9x8wy9bPKnM4oq00zmI03+N0tjfjjKtkiJIdw7d/9h6O0lHd3Poz/CtGLCZyrz3D
BQyCI2HEwNoV7mUesgecxNFNBRH6Dru6HxcA5/l3Mz0sRr9dwvBSOOqQ2CfZp4dokXAOi7cegfDb
lllyU4AW+tVrslcA2KMruj+eSH39UaUocKY5Qaa9BU/zIH/YYVTduWcKpoWrfyxkoCkvXLnd+F4b
agmyNL1mwFcrzwOxcJVbXvJ2VbbidSgBikX5HHbz2ras83qkMhpLgd4Vz3aKrd3hzdWuvpqzDKuW
g77e0LjmjXTvhtZG15JdEtcfqYgvNulUXpQ+1BUOY1SgcS3kyWthgbEoP/Qd3dWkvdV1Eq4Wq+u3
WYRDtojebSnCa1Ukf9pJQLok0zG1S+OAhYckHaNZC8tTuy5SMkAW8JKo9lcaD2pV196264cno3Q2
Zo/YaSoshh7kUOVNJe21VYTrRRantF4CaqI9udO+Ld1vWuGhPq8Yo5FyDS3tcxZS0uR9fklqW+NH
JaEJVsyY9cneVoiODlrTXsmTxqwzWMlqZeZjvDWW2Lfb6tQ3MdxV1ju7KjaQJ2XGYcFCKssJgX+o
aT5e618zR2ql0bmzm+jQDHEwR+1nQSpssmxc67czdS3G7DbyzdQgKg6gRqFgXvVV5q68IV4gQlus
t3CuWlL8NtSaclKuQlUew2TYOEzj3rbzA0kHVkCoN+lyz54SvZ8uE2RVP+HAqH97nUPWIiUUJYT+
M+wbyvjqLZ1svxPDk8NE20Z5xZ6k/JXZ2JWvQv1HVS/etjGjVSIiGSw2tUbmut+6ZHyYUGi92K7R
k6JNFxrG3rnPZ6jK2QWQcLMtCHvzpKfTIzPk8b43oGxhNAVVpFYlVphrGec7CVy/qtx8WVfTM/Qe
djth/MbKbV48szp3WrMO3VYcUphJSNVX3ertldmBMM4T/NCKAM0IOSJim5jp38e4DuwqG9dzONVr
t8h2UOLryA3DIFRag6izroNy0YOpotMBOsMcuBoTuelk44v0vVJZGkSx+avWopu1GcXVzbFrOurH
0jdPYWy/5Xr4s4eFCxZD3y7WPfgeBWqsfGnxR1ItmbZKLBW0qjVdsjjjElza0V/ivmY/WNDpVt7p
/lUijPp8fxb9+9n9e3KwP9pxABmSsL1ZWp+tZfzEn0KY1O2r6fa34lJW55tvatPZNTru2wv3n70/
++vh/r0ePZgpquQwVzCddohc3EH2dXb6sTvbIl4P9mOvj9bh/nb0sst9YQ5i/df7jEaSOVydWkZs
tTwqztlY50HVimgt+8ohOwQuoIXeGp3lcUq1Hx0sAJ/uM7Ecq0b8xsO80iIDj8Le4nZltEv1qN0e
EPDbp8kuTmWZ/ZZSJJtGWshEiP2InbzbdwQy8RHmnZ8BYfhxS3jznV7T+ujJ5CLf5Sa7tSbi6Mm5
fa8WCXMXmFSC2kV7BXGfiN5Iwl0u9Og8eeYvxgSKK1IdY6eYYb+SzhI+G7LZC/LRtgUKTETKySBW
YTYSImPibxxSvJ8h8xmT8qdXeO5BW+LpUiaGua/G5bHtfpVarp9QotbLCo+ITZcIi2HoJUVPlFMa
Am18G+iSmJSSBotZjTuVsMwKXXuIs2F+jPrOxy0/XZkfvI2hxJ6iRDcC0iJoQBfhz1qDVidXxT5J
mj4oskbfeNGtpHU0rKxCpVszbKrANnKU0EmdUxeJ6XkcMM5bdXkWCnq6n+fxSTcfk7z4nABpH4Tn
1W+qn/B7lcnT/ask3oo/8dxa106fuXXdOb/qze/UacS5zeOXcZZin2MMfih7I/NvYfef0TAdigmt
/WxH7d4Que5bTdT5ToSDUOPwAnBFvOfudL0/9ICmlwVjcDzJ6tOp5BuSvFVNQ2+knXzoaDDxNTnu
QWjaGKAngaQLa+tDt5eNJ723ZppsE045oUD3wsxYpVNS7bNmtIPRmA8xmpwjhuGqWg3h4AY1ZuPV
KOpwVelWepiSnjm/LrVNbJPg08t2WVlh/WjlLBCohz/jtmIWnayra00EhL8gPlyl2PTWtUv9Jgcn
/4kD8mzqSfrqqBcPMvWCy60/TCXat6rILmNrbd2MDbH2ZPqkifq1MpljD3fYTM+xMyQfxN1Ylgmt
K7F9MvThT5PY7Sa+aZ30cWkZsGw1J83dlFFafxRGqu3T4QHxTXTOY46LLKzkLQN6OboLbnqin4kq
cTUyO+iot3IqiIPNuu6xqM1w16qwfqk4gI1Ss7O2lHvRO11ewjHRTl1njj7hA9N7hHpGJwDBs6Lo
t1Xkv3Vv0d8rU9hwfL50tfxUwLT5MZKz/dCEklmi0xgowNQAXly7FICT0DxP7U3SVcCFF1YVPTZ9
HyRhNTzdvpMrbj1Nqk9sQNlZgIZToyqxkZn8Nta6dsrr2sLAT4+BWLMuau+cR/TuTi35K7FwWS/1
Cg5wDB9MpFpaMlc/3Gi0iZjRccm43ZsnsurS9YW8MW7lKm1x6xMigblfALhNQ/SkO05xcIhcw0cV
xSdUIu4+LHsSPGxv1d20ZO1IS0arkB7EuLjHELnzGsWxs6JMVrs2NopdlDRTYOZgpHOv6u9kZLwt
7jSc7MIzV01ejhcj9ihFq0dDLLtszJ1PJxGXjgxWJhwu4S4d9IODauiF67+CazaZ/ZdE+S4x1Xgq
tTLfRbdnWNNzlFRjvhcwZCJCbbAWaT6exFg/SC3r92GlWHVD09lNLchf3pHXoyXpeK3MtsVVqso1
RUv6gNbBJKPBDq9Txn+0FiECLRsXZvRG3hqEMF3NiD1CTKDbHsm8PzVGBliczesuxAEQAxtZqquP
pkZvmVhdeJqg7H3HzV1aRYx1zVB0u3RySdsqT32RcY/cdoX+JqMq+88xbvbQVPKt7r+VGc6KWXrD
w3hrpnNIZ2derlHT635R1InvtYsZZL3X7SOt7jd5l3ySBzQ+DfWpruz0E+uAvjMkrLhEZfgNQH3j
Rp4NauS4IPeG8WRbtO3IC/utHpnvZE3UT03sfBRwf8gFNKosSMpgzpx5jUJUvoSw2pXeae+6RnTL
aPXJyijSjWWO4s1mwNVmyFA24M54F3Mt35zE+JQOdhHNuykzhelLVLLbwYzlMwUeJYiXnh0H+z3C
pIsS1mUaC+Pk2SJI5qFDUTUb5zk/D3ZsfMPnmG0Ksnn34ThSsTR9sQNJqFA/l/HOocZGBjGYpzaX
PBTp04yn/Nxm2vJcdHDn3fDCnGFid2xzrQGgDdViPdwfvKI5ub3hHSc7STdkAplrd0maqxh7ujnS
D/aOAxLlVn9Elf5SQ1Ksy9D4kSojfLQvKbozS/Ty+f6Q9MW76Rgno8icp3RBU923BGA1OsICTSXB
lBjOvnVb5vPESbRFZ2++moX7WPJsb85NeXC1IX2ydMxnMdlznwnahEiP3R/tmF0m1wwfq8j8E8VW
sXFdafk2rOkTLcEvzcYl1920oflY/iLOZd4WY/sCDaShXY6xs1vZnmYuP0w3AoONWd8nIdSL53Wv
Vhsz5bDm3qAaw5apSeMttM2zWizxQzgTc6sjlaDLxQ+yiupMR1CqJ1eXwBGRmuiuu4Vx9J1xbbXM
Xt3zTjp0lV3aeB91OslAT+y926LfmYTBdAQsvD+S6Ver9H7v4Kvck5m9M2Mve7eMWttmdrEEWEU2
/U3XOJCpE6C8ddatYrZf1ubng7S7LjAQHCFrZivVCDZryyw9sWwgzdddTDtEjt1vpTGyXrt5JKjh
ZpmFcghNYOap7kjNVbF7sLNU+dEcNs+ZTHd5GxqPbjqRZCyL9CUiVSoh4+Iwo3o45ze1LdaX7Dxo
0xpKeoXB+CKayP2oTHNYVznhLUOSkHzfRwHUcrlT4xwThcJs6cx9zhdZXTzDC/JxWvZ4OooXvRwR
imfhNaZDUKpNApXnB4JSSUfCui31TaKP9UfWNs4hMkfEABWUSjhowxFNtoSsluZTUwFWRc3UHdw+
GndJXvWrEoJiZSRJ8aYTSHbQtTpdj2mNHbUcf2JSjdrR+6P0ARYib7YdbzOQaoz2ae+qYHE7971u
LybM9Dk2EEbR0yJZashfirxlMzrGsyft6IjdNd26EfheluhQEiTUXCevzvx5wLLkJgpyZ6jtHXIe
PQDqzX1TCA9ukMukRGyO7NnxcVCV165wD32ioMS6Id4JQ5B416X5fryhErGmvbgYBwKyp73nQR0k
bjXLNaPH3lbMbDViei6c2yxGsxD2Z2E5T6QTl1n8zUGrDw5hpuAB9c0EZESvlTtu0hoQcSHpZTN3
I81HUmRnr/zexmXzmppDu600kpzvD7HV6b+k2GU3z03vSpOKVZSb5XbzstFNfsrY9939Xr5/OVSt
FYg4P+Jvyj87u/VhrOVzXDuHxcuaYy8Y4VuJJIctwICCk6Z4H6B2hrGVvzsn8XMN/4sYupoCWrsS
tur8FOxWf3uCchbh7rQ107m76LeHfLwJvWAAiSNwl9uuLPf3Zwgp1jKamZ3rxM/mzUGiWb3w8SOg
R230F3scj7nMvYfMSp64zJDPMHnjsexdTBWKlBSkcSdaBGuvRJH6cDvdzlNVs0dc9AvrVPLkWHD6
lmFIPpY+eUqE5l66wkOtW/jolRxa4z7f9LrQcP+7xsYp+KzNHpF5rVGJo+0O3a7ZxaI4fR+Y3nDT
MYqO89q3me5HMakvdasd0B+pn/Oxna1xH6oF+Gcw9WNmL9M2asNn62aXGcMOkBiQeTBUdZrDZVVW
tnxOZjE9WHLe1zNwc9QhL8RMa5wTOud1NglnDwPbJ174PY2MKDDZdY910+pXiaRl5URq/NGF6UNO
KOi25gpe54UHWkNzn1XZpo7qbqM0MNxlJA5rTrSXeJjpm+lWXH/y4NA0aYdHPMTCHyNH+4RiD/LI
q95Mgu62YybOvbFk9N2T/ZnmFab6Zf4ZNaOxWqK5eTRC8NhwkunWq3BtMqkkewuVmg5OS5lSsPEa
Rh5+9CyyxejID2Mc80Cxnp/g643zNA1oZjsBa628t6Gfs01eY48ukiT29cJU+8xGSK4czoMSwKnx
0L+qbvxOUT0+6C7GksqZXdRwmKR6kT25WuWBCMUaUEBZ/EQnb17uD2k4qVNfV8i+2QyiJqyJQ6Iy
7Jtc7BatR2gdWWT4oPlEWhKiYrt9T5rjN0UVffWG8JSXufMmBktsUtVnROIdmrDDoXJ7CIUDjDho
MsBsr56VTfTwrPoL1MetyNLPzpi+91YL/z/rqNtqK0crE+pbo7IIZ0wMuXJMtzl6eRrthePSzUxS
56YeJHIer+mTj7RqqdKaqV93pjFvUsPrD2aXPLuoAM73h1GUH51bFoGRtO3a6ev5PRK3pcIChPCm
7EFmobkhd8A5uz2bGcXPcrJIaAgUkZSoF93JH8uQjMN++qh6A6ypKOV6bJv6raua0vfYdJGqGZ9L
FzKVwFqSB3K8pt04t9+Tm/OoRIl6qs3aW0VjH/pRld4uP0SxzKsed3O54IqfqsscWelOpIr06SE0
t02s234zcvfO3aMpn9WMIdbwGvnITo9cSCUAILnle2Y4PlhDeYUvnrEIpn7o2oi0M9u5knPo56oX
T6WuB6LLq3PKEg7av6e6RHjOphNYLvyPFIQB4lhd340/Wp2DaSScVFdSM6a2MT0Sw/VzlpG3b1vM
FbEexkTmARWbZsFu7yzZSbXlvlfcUAt2iE12y3AFHNtIujTapxn/2Pjd1GrnuS0YMlOYJJYSezd+
Vtk6RpX8icL5Z5TN9lm38IeWaArP5ZDehnhyv1U62iJZT21QeeYrJ3RaFU3Vrqvhu1104UqIxHm4
2bMPqepem8lceKMRN5uDLO02zO/izRjosd55l2WqOvZvjAJokUN2erJCEZXMVzRN+0rIYq2MAk/V
zWNkkWjaxRhtayvSf9BXsYNV6hM76a8IBuPaZMwbp3Ooj0XaPjWaFqJCLi5TOY6XtqvMLZo5mgzK
hmNB1ECidwiRoumstVn4RC4fGYeT+DUeVTxfJUvYWzOANJdpFphD1LyIeAyvZrU8Q2SmwQC5cUnn
7VQRIAwCND4WWiE/xTLX64bgwKdMK9tNObTqpCEV86cUVY33Epep96BJ8D/CgPNHdp91qOtRyoa7
mhWrzmgwSwyrpnPoqK5Ye/L5yRwQZGiiQFoXGhgFnEW+NDVFCYA+i7yYTQSCcvIJ6zC3UFzV1QmN
n1M+zh+pkezdLB9wpKbzRxI1F1UzwmskD2wz3L0Oi4XPynXC1TChgBia5HcS99lHJtJwQ0SFttFY
bNeVbLs9qCEhAABG+KZL+cSmEV1xGm+tkoaDRJzPOBwwdA+fKEbpkCrxg8RL0uzCsNpII8UyLL/p
BPfub7M+V0q3tOcWsIaY50luQSiI8DObkrEs+KVrXFHb3Ih/tVabvJsjvIpSQKhed0FoybrTxerd
1Sd3W1bVsKrQoq6bWtq7XriDX+OB3Cr+51MZP7IMoFHxuq2mV8itG+ulo1Cp+Ji/AcMQUun4Tlg1
RyHBkYi96/bjBNMYFvRAMUlZi9n9DCe7Ooqksv1cF9FxWgxtZYko3XRIhR7GrLcJsG1uy6r706xL
34E9+N25zmrJf+bNFD9Dj5HfN7A0e+2MLTLSjoZ6dpwqWsMbh+v7MktjDaDUqM+x1vprZCZ/FsPG
YfwWO+CDhRP3j7mESlWLFxR9LzZkviqikTJQSzjxoA5BmBe3cJ+Kuaj9drCxFqus3BAbtsldWMGl
XIYH6aX6zp6zidbbe7VVAxmm5DbTJuNQL8s7qR2EDdUcZ2Q2b4JdYV24yK4qdxYPaedah86FvK3x
ESO6B9sRA4EunfWWJQVKr7Qi0nd8c73a+iF64zy07jWqm3s9mhwmS98pZ4qO9wfTIay39OpTKVvr
YhrJ72lsWh+15023N+EKrq1jFdv19f6gg9aaBFxcnBAVpBO5m9Eow3MrtGYbxlj+7NoS1xDx4DbR
iEcjqcboY/XZk5voQXH04s0hgPvZS5bspUwOZrZ874Hk2bvN5kyQ77Vo4irApNldM2f8IEUh2fRC
qTV6yeWBWuvYtC2xvPiIF/SG1zk2p+sY/pikUphC2YZ0E6kinfDKW4gFYnxlvbnjLUnZtsFo1c5V
pCyd+FAJ8I1IpGrRDJ8RonermZbpmNj2Q0Fg2gGeDW1Jrvb36phd+Jz1Zo9st9c2Ne5jmqgKKLtL
ftqTbe8qTEdALE+hqeofBQiy3/aNzqokiIkiu7BdMHHgLKSEk9uG2HakSqM8lSZwpO0U5cZJ7fFk
jZtaUmW0mkEE4pwGeZuHa7Ba58mLM0RWcQ016YBfafOy1/OagcqNW9ASlcygSMvdaONUlua5VsiS
I+mkJFlX9HOTC7bPEWeTvVmwuG1orrOTARBOnFN1xP4XBhFH/KjKIlsnm8VsXe75Xr6Mrf1OPtEU
1Dk7SbHUj3B1Dau0+oxs3klOE7C3+2WzUFFD2o7hbpDthYSa8jmfq3ZlDDgxCQL9QXGOz9Frznhc
uGClI1FRds/Izq3vMudOFIiXyPZLfuNlDDGeajExsTeBoQq9F5dMsyajDMEYU/xI+vZhtpf6T4xp
x2jD6BFHU+oXWR0YJBB/L4GTGSco0muHXGFqGvdqNM+LN2G57BzrqXHqH8RvbxshGWuq59/dAse1
QKX7FD2r0oE1CmN1ajR0ycrOrA35QKhoRUXxqEgk0dDOkrD5Npa4nudB3WS9DCkiRMy+dG32K4/N
H4mZmKcYbm3jdOzbThs2O9eOF9/1umzj6ZAdVP8EP5qsdFb5OtzUho7b6XtKrnClQuNQjnPzs4qa
XwS+5p+l0zgrAivQsYQhKcBtl5zDJftpRhgMByt2goKsO4JOFWFVA2CwZnvw/qNHbC7Bq+SGXzsS
1bW4NcglaaeNO+jGutVNtNEp6cddGcprPIh2m4DqrOgAekviznPdAYsU0cJD1ictgEqjA/oLPi/6
AFdF3aEFNUJJRgLlKjx2BDEfqq6PjvcHqRxj6+I8PddDCVffz95xTmrvqN+edWrRfKclaZTl3EBx
+74QUHQYkP2yaZrRS14t2UUr7BAhVTw9eYrTbFgt9Uym3J1bZfMxU6HlGzqicZKPGCuUWvmpd6ef
UYcXNfQscjYcPVh6LpB80RCLhF5PvLCO6qbk80qITnpATcfcd4oNDJFH5U044Qr92k1eurdn/F8o
V0lek4J5PYlzNBpCq4hqrnz8Gs6GOQ5VgGLAXIuWRdMwlIkPA3Wj4K4vu2LxI8cydzCb3wxVHNPO
jJ5litoV9lgEMzasYAz1eZPkUq4y4v53VLAVydZRB6KjJ0FaqvXNDuCzyvRPGb3UPh7C18qeuDLr
0sGZr/1axlueGP4kqQ3t46K1GBMKApn4PWhLb/ptts6pHnu22kj/3fUmkUh5Oe20bg0DxXWTGDqh
iviXNeczi0pxJNF0P0TYE6eG2xriaAiGIrrdi7d2NObDU8VqEGLX6w040ViRMxD5dSOg7Cboext+
VU4fQstKn5CJZs1gNrINEQ/VLj0+5v7134Zx/P9xF38fb2HehuL8fbiFYzLa29Y9B6WMhUDly4CX
JVdZZo3oDAxPfoMKlQQ/pPaRnorlcrHsndN5cTBKqkcMhvGZkpwmozP6C5lmyx7c81c0ckBpb6RB
LY0j5dbWQfFzpSdJrm3VbZbFs75rBqbimLRsxq/1CF+8Ze2NTH5oSlxbKs20M1uHdnbt4Ucm+ZCy
SZ/oa62KKRTxg9vI8R8maxlfRs0YtyOXtmV7lq5pJi0jZ+Zv83uqdslpwWqwp7EWFLPush4WUV8Z
91FvMLNGG6/M9X1J8mxBrP0NHCHtVSeKIk6mdmNE38tOy/lcqxS9ZgQii3WHwK3JXTeRN18TW9KS
zu3xv39iXyZk3d4203t1Q5O6ZduI6P7zbVM7NQvxDRVV+3wm8Ew/lEmxn9Qy+2ZGSDRA/7Jecvef
Zt5+GaPH/7Uc/TbxjWBjeJH7WLi/na4+FVWYWwnpI7NpbUawFT0DW9PJySVkZ9en8h+GZH2Zr3T/
h6ak2bBMRm2QsvSfB5rpcTU4ccyBkja5H1DoNo+xrhC6WGH5Dyf168gz/pmElNHpy4wbjK59uQ3k
5KayS6nWknCKD1oxV+eymx9DHbeLlVX21Si9geW80l4tC6YIza3ZD/YpHI0PvB/aQ8bwgk6YAuNr
RnICpM0/XK//83N3WPIkH4LB1DvD+PIOTVeGdh+OACx0UnvcYNiLiuqAtZBwHhPChF3vQsxB+vB/
ut5MQ0ouMj4HprjcRnd+GXNVe2kfA7Al66JmENsM7acliIFSWFn8A7fWXg12ffjv//Q22OfLsoSz
lBgT25W6iVz9y9EONYItylPSlEw2r+ndG8vyhQUYgtBKyN1R1lV3P6NaWM8eYTghqWeMy1Dtureq
/KmZjdEvZJNt7l8qovmfTEd/ibp/WD7/l+vGdZgCSl3gwSaZ9pe7kebQi1VXFOtuyTRgpaI6cTv+
9loHp7SHX0LHefuomEeGHSDJzfIRPfUStJ2eHWnsvQ25SfpT/7tmwkYH4Lz57+fR+B/n0SIiSDcM
js6Vtzvpy01k6ZMh9aVYQ58eDchdRgXV3r5yYiPorPIWmJZUW/SJecAB/K6SIXoJteK1FHO6sUe9
u+AC6C6VBRIxNy3cM3g+WZOUsMVo9iuNkcNb7LPmQYo4GMZi0+Aq+Ok0TU5UWEZwWKZhMrgVwF05
+f/96L5OEzUcLhEGIzpcJBKIQf9ydJWt1R5hACQrdvJFIvAQUfcrC0cflDaIMm0fZXr3Wxkro42z
b4ks3krCgF5AMf5hcqD5dUYU70TamsWFanmQfl8XK4P2v0h04kMzUn8bgiGWXiMdYtSYshIxhogI
LKZfiJMtZH9KvfKb1eUP99yEJRUb3Jn1NgSBYriHs50ZafUx9iOxoflwsRZYV3sZ98Zsxn5cdsuh
HtPhik64weIrisBiYFFhNuiu8Ch6WTqvSRNBr69n0Z7Q0X846fdD+Y+KgUNlz9RpDA3PMdwvlzz5
f9CmN6SLfoSUDC6wveU1O0YSLEdocPEsuvF3//+oO5PlyK0s2/5KmuZQoW/KSjkAvHd6Qzr7CYzB
INH3Pb7+LVCZ+UinKryyZiXTQLJgEIA7cHHuOXuvbRXqiqC0RRZMYnkDI/SHnMPsa9cRFZ/JqJwc
VHM9yJK7VwtaX32o3miSdel89bPAvOkm0Xm/KzRxqHK086WEwWcy8qaiLdiP15nFDlCK2hupCkc7
gtS8b9sIL0dihKuhr28ZaLnblsJuKSMeJarosR9c/SlrQEvJht47gElfSiXwYSlqoPlcEnGQGdOF
VvJlPOoCpLSC/JKYFnFFshBUEypxtD+HD29wE9cGHYc+Xyd15KMngZMWt3yDvQEKo47McRt2KcjO
1NMWJZDwhV+kgNFUAGkeiqorfbBoOyoVwEXfD9dhMIxO2gJslhIfsKus37dZG181VfuasEuwXR8X
X22ZiPiE4OSbnQjVz1qDTchpdA9MvbqTl5rQVZTgwp1yHlDLe0pUYMppvDYkhXfW2Ru8QpOn8bJI
HFroKjthl+ntc0CllDHr/dHGou9IWpdsvVZKUR3kVGKDchDJ00Br/hYngnaTCYqy/vdWjemNRsKn
qEsIADix8zca491GpKvDHHEsLKfPOHijiCPKOYyvJmFhS6RqGM0HbTWOw07E4JV041sbZIUdNO2P
C6czfQqfnidF1mXDYIHWZGw/ChXI1yVaM/Hs5RaqQx1i2bU7tv2cbYwPdYOZoyK0L1knhyufzve6
gEllTT9w4RTOSuE/T2E6AZ5sVonz2kKHFE38TR44wQsOGXxTuXjbGdgOpNpqr/o8nUu6j4MfhI4h
t6s/J16/PoezfQinoNC1VUVJ1eBtQN36+ilUmlF24QDQUBG6ny6zTsfKmp+xzBP36wOdvRGnA2kA
hVXWMHKoFfXspvSHAPBEGeKxMELC/KL7RsStPUDNKAE/F6JFhVG9KtDCf33cv7hAXZd0UVM4uqVa
0zL1qX7uRHacLCuC3bs5c5bpCmMhCpnB8F8XDvUX12haJmW6Jk9l9Eeq56djxa6usWVmZJYr3uBk
RdIftU4j1NZ7EJP2UUXLtCuqUF158YdhzTX3GV0nWzDd4bmR8UUrPqw+OU/WHc2OazSrpnWl5wG2
iarHWut68C6yrplHWWthsUiWBJRYTi4FynUU19jBkRYCAVt4ZjZsO6qxwUsgVk24wcKcBAnKJkBL
sQf0OGfKujJqTVSpLKHp476Zub4SPZe9iGXSU9YRQUxoyvtmAogcyUkZaFBFzXWhsCrKMs6kLBPG
uesV8WOlQ0w3fdRwshmBXYrEvRbr417I4/HCN3q2I+JOwhqhqxrPLI0hQrO+fqNp3Zp5WAW+AxBB
xs/RXxsl6sPWvE9MdK0Wcxr7whfLb/y6VCCD5OmYool5r53fQxNqpE996gmpaBFbdndt0tyJ/Pev
D/P99lFV9pgUVpKkS0R8f72wMAgRySItdvAuss+R1FtPLwZ8T9BFa3eueq0jVNleRXxy4QLPNjkf
H6lJdqeBINngkz17SIJGNMw2QmKSC4QqWQJhZcHo7lE/9U5gyeKma3QkhualBfCsfJuOq8uaglyW
+BK2rGfHHQcdNroMMBIZGnQig3hDPc5pDtFh3ep1j4LFsFo6aKzEqV8wtiutdlH3OcaxAClV71fH
X38H50nYH6ek8+6kWcgNZpyXLW2KryhUwPeUVZpgNYtmBWKyjSgMFgAv82YIA3Edi0W88xnS2YOh
tbPRK5glZRnTKVfQFrCbtkFnXAPa9TdRMow2ANB29esTlad67+ymNHgQTHpHRCuyU/96tyRAwhi/
Kp7TajoO2gR+iWd2/RthLuWgiCBRCUrM68hz/Eis7EwDGMDyVzhj6L7OfcKynNJy5VnqNsykwJsO
xpTDORJNGQi6vBrhMVFbN/yojgBWbLwLBcH355iPGVWGJKIM5lLOCtokifOG3HHwpuVwJ43tOqhk
zCZ6fcdfI9RBvbBufH8TkCVrsGVRKeQtXTu72aQQfUHrDwJAvP7jKaZ1+796inWd9emjV2CK1MBf
vxekGT0tqMZzMhPP3+A1DwMWFFhsJVY8b44EJJ15ohmRo8YE49c3xV9cIvt3lU+V6/tec3d1bXqK
RFuNt8xmWqgSMcA2dGmh+v7Ncc+poMMkOmEGm5Gvl0jzN6jqAgmFMXrKBpitwMjdz9wj866ULMP6
5797WQabaHY+3OUUtubZR6r5mCnC2mIUBTPGFnIRODFJHbPLVzaVO18fKhZg09QldriIO8+PVBvJ
EGSh6dq0DNJTSh/5oxwUjOHg+526+PV1/cXRzKmbqFsiiy4g7a+fY9JlxYCaaqKPDd2xSeZZRYvN
74n7jM2qvXBzyN9XW9oxjNQV6l1WNnW6ez6VJ+zWgkD1a9cmINGOIR45iSsTuJuHaGamsJdSz6SF
m8J468Q+3vdB/CPWxb1eueVVJWds4I30YIQSL1sjf2075UpEIpxZnr+bhtl9PCQLOa30m6zWK/vX
n9X3lyNnrE6bGoMyVZPPTt4dGPoYpGBC9Y6LuSiQBp0EYzv70HmSopzMRG/i8SrKDdiei6X6X312
umnRlKNbqX1bPCb+gYQ4U7DbsHGXxiC+fhRtqQ62LbS6JVNwdyGW8klEDr1WgdfYnRr9yJtaORIL
ZF74Lr/dOfSEJclQaS2J8vf+V5SEFkoUi6DrrNnzYXwM+ehCGFsDn9CFDeW36oDNiaoTBoK+kMdP
PbtNhTEqW5WjIbRGqusqNa+c+zzxFkp06nRKFcx2lz7w8zEBPEraSzIIFGsqiagNvt6sTR62go7i
xh4qTX3KEFXNuOrwysqGbp6ISP5DXJWO2ST+qwxRrwo93nSm9VjUZX6FJKfaBuktIaVH5iUeWQm2
1bgBZFZf3yV9AV9mBE7163v0PNn+46QNkZKZf7hVzzc5faNUpo4mz278HDqe2l33VlKvFAVij4VF
c6b3ubHIQ/Si9ZCQrnyKpDK80BT79hLgk8PoS6o7L1W2I2erJTm/JnsEhZJ+kqagF7w2xcnybZnh
hRrkfIo1XS8HU7hQWRGVb4WxS/s6CwtmwCNj9nXzjoo9Uz19OeKJsMdEA0nLogN6uHtrfebiCb2U
TWi0/taq6l1Vtw0dF8yJ8gjYS02KeuWLfnrMJXnr8UUdWVowMycNfW9sr1FrDc+SkDcLErjIckzz
gz5ZfnwMrpuSbpHqpyJ68Sg9+SN9I/Zp0mbERDC/8DV/K724LZlYIIS2GF+AwPt6bw64dcFsdtO9
WeM91qWKyUNLzI6lHnRPWvd5Ii3IMiXAUaI3yAbXR1ms7HE0RtfyEBzz2tr9+pzkj1r5y6uLk5q2
DRYzFZb48wem8jr80j4LZINzbJ0CPURU+Gw2BD6V2OJt+mp7OtHeogt006Y7Kl0BdvPT5ig32rWq
WAcN7sEKIjQg5MDPblhvH4O0iuBDIgIL3YdWL5NZ32fdSRFJpdZCJT3Q1AKxr1s/SHCQr+mm4D5G
jKyFJCBVI4gCsVvlA8pZwHxwxUylWyVla1KYTlKnBl+FQIh2l84ql0BDwFhOh15olXvEvpcaCRMJ
9dK+6Dvw9S3DBl7OSP9bKz8MsvEzxdu+jQWwnO1gbYTRVefkImq2mSDjC1q2v1We3hnCLjbqZF1a
pT/rmG/RPq+e8CjEezEKCEk13F3u17vEN4QjrlEyEJg6MXKnySvzCMng/mihmFdK3oYbGIgHXcjL
n7Ou6LajpY8bzOXWNsn9JXJ6XGOaeN92wmMDD/G6LYrgmpn9uwHzDW3QJo6shjgW9CY6INdDVnUe
KRpmv6hj9NaaEk5K5vyhSxoVO+MkeFRbb2O2YeyUuONnWLRw50nNnR/T5RZ4y6+EDLFjNUTDnV/h
SBga+RrE91vRkwGRE3q9kXO8LqpiAMWTVW/ja4K2Ca3IsIGHYbGnW3GUJ/DJmGY/E6/O1llRlY5I
AwrCM6RzUg5lo1TRw2uEF2hZdMUinGM8k3fYnoTbJH3UyzGZ66Gh7Mw8OZqTMCVqCagm0cG9shAv
jJIi7Gg5LCJPNp1KKsRlDbF5F5oRDPNsWDWR+QbzT1+rbciWhSZGz4TP/sBfh0Ay5VHRDt1EFPGM
pnj2hlmEznrbiuURI0DFyL5TlnmMtK/y2QuJbeuvZaVvZxmdL9q06HMTX3kVisC/Ff2MOxW/5jYv
SJkaxrw9KEG/dsGQOEZtjSDoFbAsjSkdFCN8Uqyhh+sL0BGd5QzAhLc1m6i4T8s7HwS6E2Kc3Jnl
4C8krylXRYxY2ZQgMFtjHB2iuHrWkjQ7WJH+rmt+dl1XkIPT+lBNk7U8Fd+NJLB2ZjQ+qAgEkW3j
VJOqnS/1RHGECBSaDGb3KK5a0RhOgHAqzGquwzbN3bmDidjcL58F34qJUi9k2yt2SrDFxtkeJWg0
x6SEtFigkrRH0/JXiiZFR9HC6VJ1wqU+37fKxDJp+NPkZWTKDuH8FVhRuIISNrAmkMHnSdTrhY8M
JxBlgKnxxVfQ+SyKV5D5sS8w2HWJDOen8/lU1LrdmIu6TFE75cb1qG7ocrVUKIperqwIsSOigMJJ
efnv+xq3bRFxP2rBfaul5FEL6cuv1+HzWomVj+6fJLMcTJ2c88EfSYFxabgQoABcwdh2oYCHMpkX
1AHqEqc0stp+Pgb93a8Pe/6pc1hKNGboTOPQKJzLSUJTCLDpc9gROEOXmKy+U3Fs0sK+QWT864NJ
UwXx+VXD0dBfWwxeefUzBjwrCN04kJuKFG+7TZtsC9LWvQokMqTEJhlmqQnjACyctMxMtCSyQp9Q
wNJ74SV8/g6ezoG6gx2oOnUQzvdOgAaaIMsauGAdk64soQL1Mkv9c9fxH6/9f3pv2fHPi6r+/l/8
/ytjsZLXXn32v3+/zRL+/a/p7/zrZ77+jb/vglcUNdl7/cufWr5l+5fkrTr/oS+/maP/4+xmL/XL
l/+Zw1iuh+vmrRxu3ipGVh9nwXVMP/k//cO/vX38ltshf/vjt9esSevpt3kEF/72jz9a//zjN1lm
T/8fn3//P/5wuoA/fjvxSfFg/Pmr/vXzby9V/cdvqvy7MikmLB5LdAt0XH77W4dK64/fFO33qWOg
UTRp9MmZ2v72tzSjCcYfGb8r0tRTsBTRorQSKfcrpKjTH/H72PrzR9OuXJsEQ/88ry/f3///Pj8L
r8yPJ/DTzcvkmvKIZuPH3gKE6Zn+yJXSnOBiiMqq4QYsCJ5bMZqTVMAzvdihQuPdvAwoHhbI/sSZ
OXwM6YainzADVHZUOxWvm2SQYb5rcrcLIk1d0Ypun8gpFDeKKMiQkpW8iuE1FgSdRqWHk5sXz3DH
+uDeggLRb4xQiDGH5FUFDlrwlW2OtvWUyEPzkoOyi6mVY+gNcKO0BwOQ8ynyIFHYLiSKHl1g4N4E
hk+x0CR6ARQywg+fzZTODx+irtLEeeBhG02gdCagPHfEnHbxa1fEuWG+8+W3kcRLK1aLkxmawH3w
W1gqzAYjYSILfUnJ5fdMduVlkRbjHQQp65SabhauS9ITsZ5YcBZiND3FLkt4wvfmUMTVtiOMQETV
l9PHa5GspIcWB8BM6Ijn3dSCEWmnbkhamd5209Jt1oEmJoeCFmmz95RKvfaqXlmLPoI3R8TiR9xH
oCYZ8cHRmEb3kRQL6k82b4JlA5okRjjxxyJfD1jWKTVDcSTW246EHgQmJK0r1YvTl8aqQXW7fVUE
c5RN7cE0fMYVPSBbCWD0TB0CsOQyySRbMerBN3a6coTehocfzu1rnuXmQuUVshr1KZslF8WGG8Vt
59hevGUFvOYaPWmX78R4FMh/yMvbzOrbCuSx299xLxT5rCa/BVNd29bXOOwEZcWoHiOHJQtJfgpF
IcP1aGgKaFerMNdtZVUkBtTRRg2tcJHpRvQKCj92JL8LyEZtAW95tptRts2Y86RHldyjpQRj4Io4
0HiVSECyRQ80L5q48YZvd6LHoKCM1nosDqcYpbQ1x+ga1psiozzRUKrq5IT+MJPAvZdBZnq20Rqt
dG3BHBPmKILEcheUQRU6ihund33HUH3uD7UWrcQaezAkbQJb1mNoxBBBCtGIbJJFLBm7KeEqG7Uw
pOFu1NxAfWcG0Q9XHpV0cZAQJPCEeVj8D+JQSYuwLMxdpbrR2grH8DFFt+n/1BBeY0x2hU5YjHIw
QOmSPYhmPFbqzuMUbzpau9DFY6VbNlbp7YK0zu+jCNKrRV7JktsdSj8pNzcxgM0HLcc4Zld0F941
8hWtrYWcde9hzQaJ6/fubaHUynWMz1uGrimY1Q3uLQVviyiqmyzQix9pQv7rDe/bzoktjTCeKgMd
PgPh774neOOuA4GkIM8PJHZjauy/CyMsJbdT1JxlQBUftdRTT/g2gqsBbNY1ADe2GLpYNDOTumTR
dcTxJR7EESRgfm9XhFrhD67fc6EyF+0oeuyzGw9nF1nbrmSLWkDGdzjIEfB0MfFPtPhtIQG6Aan0
wcWxuc0KOZjrSjE8duBFtm2CqFeTx2HBBl0owcyp+l7A2mOr3GoLGXpJTjqLjjtNasW7XAqBADMk
6O/VXEo2ZQ9/Wlb1dAu6XMLYpszKIG9mYhb3z0qn9+vIDIwV26FoUUWAO6S605/yUM4PYHfToyta
+G5y058rHiKMIp4whYWrLoei61alCqVJ62NhqVtozsm4k/JrXjZMMgngYKYq+8+SNFTLKEYWbqD0
2Aylma69WqtWppeSyocG9aVOiHuShtZ/wzwIPk4frRlin9CuY+WpZRO/K9j1LtChGDMcaEQtjKzu
btRHM7l1szlBFY+xYSb7GKWqZothQ48RGYhthOJRJybGlsg4cWIVP6elQ3wvceQYMfAdJO4n5Pz3
+EM+aiR9CwXyxxhoWIrb8UWqo2uNyl3tusgBCXHXVox0gRjoTmkOey9QIq5ZJ0mxU9/DnMjLZAjf
RgxLeImCZjmOykmPA/IixPwJxA/A9CR/idMUh6Tl452LpWehqQcnFeSfYAEMJ6sBP/TarejmP3BB
1rROsVh7g7RPPbekXZu1fI44KdJUH+fkiiYzGv84Jtvi3g1hr/jsn5wmIE7BGnDbc1JvsWm8SuxO
bA1Z1EbhFH4EhAIB3VLrez/IVYz+tLaZit3iGR12RRxqdzofJUSiuL8q4Po/FXXcwHiVZGnllu5A
RoZghomdh2O2xgOZbZOOAA0N9uWSDWjjmJAxuCnY0iqYVjY42EnFLYuo3gmCP7Cgy2A3cA2elJ60
HnEcsrkYdv1tWw5HDppZtgiK9VRKSXg3uOp7S5wHY24jnuW6F+9jgayGvhVAcCiQmVWPAQqXkzhd
EgHdSPJXYzDUu9QgdYSAF+/K9dLeHqWWdrqCqVXIVFBuoVosPY6/F6rUnKGgBMVnaNE86PKTOwg3
vQaBgyZM91JkQzGrxTI7AhMucNwKBKZVpQmjb3xpc9hqbUPkxZDJ3iGLgNZjgyLsmNn8vI/GYBF1
Tcf2QiKH2xPv9LhUnYGVZxYEpsJOtX8fRMu3tR4AY0QoxiYRQZS5+oQPFzRjLahMyklprnnSlWrX
KtYzDrutImPfq/mFkJr4/hTKlJikatBI3kHxCBUkW8gOBfMQea2OUsA4DUWQguDRXwjMeCo65WT1
2EE9+nsOItdsA0bcWIVJyz4sVFSWmLS9omzJsCikxor9a4LzH9dNOEe+72HltITXpOxe+74SD25L
XngKny+kC2mHXSzbRtRvxiwhL4aI1YU1Vj80dLq34N7LtYenGfbwiEcv1gKo7AYOllo9JFovzIIG
pqqSA96q87s093PUYSLIX0gBTk07gNwfdRtGcrdnhyOgm1cCxGHlQUsGFU8SzpKEcHhAmrSADEPZ
unL1zgggeBMzxZEqK9kkRgfThTV1P0iR6sht7i8AKqrY6aX2SMoJCddBbmMsnek+aK+assL2mCQT
/kIeELEjQH4sA7+0yykZ+lU3iA8JKo65WurmLMtGyU6i4TpXsPDpOZqNQTRXeQKdmWYYBp7yUA2C
o/sV0K+4O/SCdEs9XJKDUxTNyhtUKtS4PjYd1mRJtA75mEKrTwqx2HW5uWHL5do0H14BCJyiznzn
43yMgLKSZR4tkSDM/Vq70euCwXGTHz3GPSSgUctpFv5WzQv2aVqpjhYksEG78tlM45vaDT17UKyn
XPKvRlE4yhV67UrqVafSghsShp6q0sOmgBMcZ551xLp9IE8RvyXYiwWjpVsYCFtKIHrAmNHtLiPd
CBsV/Maonrm9CrYs1w5B1J0axE40jhRj4bvMxgWGhbbvjS0wouImiBPN6dXxTtE7DhASqlqZd9jM
qpXbjvelpkIPG2oPAAksQMvqnsxEFmYUJeDEp2YkVu7btGgSbmbxJojiclFoxTPh2HD+8ONQl4ch
+J70UZQgUKeoBYeMTLHS48RC6YeXuu++GDzlmrJO9CDft0T8OMxQT4Ze9Esf0BBf51Au4y5Wl0qe
9DaBYyg+i6DH1UfamFeQnhVG+S1Sl2tDAE3b9DilgA65874eUU/2gWnHgyLblY92wS/6h9gtPeC7
csrkNIDgKT2mInAAMSXjXhwQlsRtgAetBsEzyAF7gQEZjeOpxQBxxChnORwPx0890NY11GKpo1w0
hoFwWCvO16FM8x0jiQKfqy5tCdytrfRScuglnMehXuZE4Mj7osH72deCvuyZWTi0MyVbLZkSNDpw
MDclFIahfeFo/lDZhQyNtJDxcakplFqy0aRYP411cGWU+ZaUVGWG//Iou2SoIF+A/Jv6G+zRiPdS
lS9uUImwxxzpFEaRFw5wOm0NusWiTT80zRyVmv4siNYwKxgcZnaTiNzAsTzCKaAVG9/3euOujaxL
7gxRoA035Gi6fLOCzaKHXUdIngogwC6bRnzWoYSvhxDe4wwDL+7XCLqYSOBR3/t2hbP0PkUbG1Ah
h7yaI68hAVDBH0immBo+tbQ5ICEG7anVvZoodj7WshSqZee1XW7T7Hc/cKAvQTGET7k15scyN8tH
LZaak1yZ5XuscY/bGpiTpSu5pmdLhDBcR5k5/iBHwDjJuVL2dhhW/Yqeer+eqtibiHTJO6nX+vsM
CusG2X9yVYWae1CReUCMKPk6GM7gJFdbnnIzI3fL9n1KG0bH9UsTV/lRY9PuLhU1SQNSdySoKEY+
6qpT8KH7RAhB6Z9RU1jY+9qADQFzOf3GjXPt1h9YhRyhMBnkDdwJEGszM1iWQSS+hyyiHLvHiwFS
Mu3KmSXSd+VFKGpvPD/DLsJrrdNgMtzbWqUckNFZ2DCPCt5iLil8vRjPRlmQKJaRxsui4C5MXXvp
/RbDLiCEe6/Km5vabPdt2GmnUkj9rSIkJj3DAjQhrygiBJyhLOtsJgpe+tjRTzyR66nrNiC78MFC
JQqQS29GYqpMchwlQMl3hEo3wzIiiqVeidoQkEbZNW06k0ry9+yQvE8Kx4pFeG61wxg6RouVJ2Y/
/pZAo39185KZ0aeezD96H597Hd/cHNisTJ1pPxp9zBKSfjanMitEB42rww3f6UtpId7jXNq6nY3C
Z5nPa7LVbDyNb/JKmBG/erxw9LNWKML8L0c3zuaQ9Em9DNSf7qRX1V57lGbVzp1VC6l0xmUzUxfy
LFlEC3ePqbS7IBb46Pp+bvKcH/usydOEGMbgseqOuUO6sKdm3loE4u6Dq3auOOkcXpFqN9vswgCY
1lZ+dlh6vopKw2qaEH7YFT41o9uazrBJ4ItDzlPdy5CcCKLWL13cWetz+mBRDCOkRgBpyfr5pA/9
dqx6Bqs36+JCfwHpPAuWCHD2iiPb0Sx9C5cXvsqzhu+3I05n9Om6aKXFvalzxHAtO9ib74z5sICM
d7ioCDxrZP95JNwcom7Q7jPOZR4kN/RZrlGmNk49s67gaC+owSqbi1xQsJBXM68df37xuGf6jm/H
PRsjQAGG2SNwXO3k3cC0ST8+VG9YcL/M86XylFy4Vc40VB8HBPKmmfiXRNRiZ3doJAp9SKYyqyMk
EDZsanbnesRf5u6CJPXZr7/AM/HMt4PR3P38/eGzbaUszCGUXyFe2bpr8j5vGXxeuE/+6sZEyMQ/
Gro+xZyu+dNtYoy6DF29MAj0u3GFn6H38OvLOB/2cB2IRVURO8mkebGsM1FImYyoL8nydcRNemtu
1Hm/qu1m4eu2axPDtEguHPD73fj1eGf3PXpc3rH4UBwDZ3KnGSfdbHYo4gAdNesL1zZ94V/XDuoA
CS+AjilBND8sb58+PEBsRYyZlyhLaK8LYwE0Q7X1W0LuGbBvLn1VH1r0Xx3ufIbTQvK0Bg4nnURn
nPkO3LG32sbVcpMsjEsX9/1dQMcftQguLZVO5odf7tPFBWlau34fE8RI6tkrOvKZ6jQ7L3BUJ5q7
s8AZ1Plkb53pi3xZCpdWzO9PN+MIEeWnidYUn9jZi1Bi00jTryKU7056LNeE/M3y+WjYyjLdZ0Tw
2saFB+77k4BFWEEFhNdFYhx3dsB+9PAkuED4lZF8DlIH0EtcuF/+4hBMvvAF83rHqSueLSA5QMnW
9zrT6RwiIqdV2brixe4YS3Emw41dhs//i5tmmrZhVMFzx4znvKAwDCCJbvlxTIpyb1UtBQeeTjUn
P2rhzfQLit2/KGA4Hm8BshemofK5V7wbaEQOqjRdY668Icl41ezwqK0yR3DC9+KqdVJvJ5QLQqgd
YRY6Fz7i74/kdHB8ycymVGbLZ8tNkaq62BBA4YRX0w1bOdmy3GpL8LabZnXhWN9v0a/Hmr7uT0+I
SoaCKOcuj/+smyNsi2dgNvc8/bNuPd7lS+1CeXYusGMt5YAsODgasP2I57WKLshAlMqGqAeCRuxh
3q5hH/wo3vzwAAIuWAvLcBM7wkKqDwH72Nm0vl56TP6iTvt6EmdXnVtiqHgJJxEorR2v5Xk8Cw/W
XMPsMBNedGtDT5kWzBKu059f7r812f2fjW0P+Vt6qsu3t3r3kv9fmN1qlKX//ez2gVns3+yXNPoy
v53+zp/zW6a0Gog+C/vDpJTHB/Gv+a36u0lZCz8SaTT2zulx/ef8Vv4daezkBsbnxSBX44/+Ob+V
flf4WZHfNGkj/s357Z8P3ZcXl6hgIpuGwfACmCFPNfinB0WPWiX3gynzOnOFH8SaKo9i70NgzuJx
iw7RzdZWpIxHUWzTjVj2wYPcJcYBn2v85gqmvDQsQJMoBnrSLeGCQIBR0uFKzo0GslOn37pDJh3k
Wkof4gp52yxBCMFUs60jWmrp0NLpoKH50MqFsS3Zp9pKCk/EGrtTofAjfmPcqC55n0orNNzX5aM+
wfNSqx7sYjCedMJxQBisUY8tw7beiKF13XfBvmkoAjvtTdXCl7JMN5nczIPY3PpDuPNqlFRZQ9Mr
vh7zDjS49860xkYCuyyQa4t5cNXI8ioG/zu28Z0hp7eZmC/ZZB7IJdmXApnCBN7qaYDf3Nqh835M
tWDTWtCifEjskkR+XiY8I74mNiMYHiVtvLPYBDOXDJ/rvmDalTzo5njlRyTttu4TYR8PXRWvXRha
ediRIuCihNQ2Yi4dTbdahjEbn9Rj0pYi1MTz6d16QvPW9u3Sm6RnbNbvQtX4if732JGtUYyqS7AV
TpDBvHNx5HuSsB1LAf51QHJODdt8ZpCmI0j9zJJDO65h5qhjtZFDn7BQY5l74XVDPIgQVG9M4l5S
g6yqqlpMwPWQEPmeGXQLlbogCCaWPUiOEt2e7qWKNZWhhTBrB+EEB+UJBdNazdHvhuCjxa5aySHR
SH1xwnKA+yAGpyaMCyJsfwS+186CUTjGTMoJSKJnlONTyo6VbK38vLlOCZEx0nqXqdqjG8TPldas
GTXvhnbcuEP9hBx/Swt0MU4DI9kfbTGNXoQGp7MXXDFlfAzIi4DBYWkzZRp/SaCFbbMnAsvL7ynp
IzsHBYmYM3wJRPXRrawl8osVA5xTlTY/4cocvYZAZnyW6D+DNy+TrpUOrm80Ej5Em6yqKPqqbJPq
Ed9yeuvmwzKoogN9NkbSnmbaic5o3WCUYZe6d6+Z6QKN4VWk5a+KIdCYB1coG+qpMKcumKY6VuH9
rGsf/pt2k1bdWu3qhRWnXC4CzB6up0ieQ80UiHL3jpCotRB1L4EZqLbfpgxGwfzU5i2TSosBAuDW
Xrx3i3ZPl+MB68trzEDP7qIxoiSXXwzRYoJFKlCQytXCg/pu52S5rJmCEYIWdxkY5wHkvX8Vdj4e
bniecqnf1XTDmOJNSFBL2JIFeE1udm7nHgBZ6GAATcEF8XydcILtk8xcJZG7mEhT5dguMplYIw0y
iujd51V2CvpemrdT3mNR1P5t1iF/sjLu1s4tyedxE6QCshXN0Wy+dfq4HmPvKtTNIxVx5HDzkhbf
F9o16DAytAzFX1qC9+a1YvOGfPtaq0NpVurGqi0I3I1a76nHelEjR9k2CFGYqsVoGGS/PMW6KkCz
M2W6nKirr2uQ/4cyrADGjPHes/xkSZptf+zbzLdjGnMESybjxgsxwEctlI+kypfhkN0Bf1tEUrLs
paLZukgSFk1TZQyuyen10RAig+mmdr8+YxznLVW3eFJ6eTdWE9szyp7dimQgAuF5Z+egKhBt78pS
eh514wFohzdPYbihS7Wu3EEtebon3W9jrkPffa36Yt/K2c+ubV/HRrn1S4JQQxK8ScFZmal4CBvz
vZOGZ8B27ktGRjUjyi5buJWGWcf8mdHEdWiGlTThTU4X3hp0sHhqw0/Ip0pfGo1G+Gedrsckda+K
CmIWBsdrSYnkeVHmaEF5iS0iIlMXTIjppmrx3o9oTobpEwIQSiXwo60c0L2eZMFRQXIayg3X1nva
fG7uHXy5R4tA6otj5f5+yMf7VIn2jdas2jTeeaK3UtT6Z0JI0qwBLWz8P/bOYztyJEvTrzKn14M6
0GIL6ZLaqTY4JCMI4Q6t8fT9IbKmK+iMTu+adecqMzJIAwyA2bX//mKotlMeYt+vaD1CS+IlsDwd
eh+TRAzqSzJphFSQaL90K7lKjivaV5MjWKd7aBp4uQ5VQth5czWlpewcm+6lxsIPly6VxHOQ/9UA
vfRaR+YNHSbfU2bV3inXwXxNftBQjWhXd8l10+Swgw1k4o6F8+4nTvvE47C+OVpHJNfSj3Bw1Rj2
fT8/q0YVSFq/dLcioo7ShjZyqB1hJavytuvHaDMLICepNMU2XHUEMnNXefSgcQqrokOVHXEGbeTE
J1IKK7E0d0X2LM0ScOSeaaGVzaNZzvJKjOGyhjOpe42qfuo9DENiLOnQwsO2T6wZEHc5BdA/pE1S
nGzxKNwe8zDyBM3cyMkpQZAcYj5dSQSEpOaP/NQ9NIVYObHVJNcwHE1oMd0BsZ65XQyZSY3HUfWu
hMG6L+I5+zkW/fTU1pVOHBrNtU7SjCBqxTsLcojHWpytozL7gTIJ4yrFit0y1KdgRi9xoI/IM0N4
id2uOA643wtN/zrWJ+EmrpSnUVcG74Q22v6/Gea4ktArCG0V417o2/Uk8uBNocU8UehIoiLGNAKR
GstpP5ZpTbpK/KTyFspJ/hd+87818X+gpv67mvgmaT/ekjr/P+vm9EZ0w++l8a8f/as0FuD1/mMx
jbCwjMDg5zduowDb8R8Yb6AalDlUUZT+szLmGPUPzldQcxelFkfYxavon6WxIGv/ENm1qGbRbHIa
Q5P673AbxQXH+1dtTKkOnVG1JGQ/imGh1joD4I4nEtVN8syvhtons6h3YM/AqtD84XOKrzu7frVu
BD+GIX7PmRKWvWe4o69uZCfzktf+Ot9NK93r3Xo9fJ4sWwo3w+QYD/khDiZH/IwqEuBswu1c2cNN
dR1/RB6eukG7btqdbLjQ/nC0M8yV1gclKVuzR2xhV3hE4dDkEXyh2HXaZkod6j/hiKnVRr1jJaUv
r6wWLJu23q32rM+Ue/2tHLQ9DV60HHbr0zYEoiJLUUGm7E61jYhj8Gb3uDH8KjCusmfM6uRA8Wke
OrGfPg2eyhE68jBH6MiosuOXjp9fY6ToR7dkcyZ3lII1R96msosrhDB+vWWL2WgrfGp/RjuBrNa7
djWuFP/IEsOPql4R0PneKbf5SnXxIvPGD3WD/2YQu9Sj4g/5xXxhGwO6a5yYv1BfS+9dkPrh+k5w
8lX9blzRgZxSm86Da3nze53b5U14a76qQblW3NQXU3vcSk88Mdk7clHRLVeeUuoA6iiesI4e8Aqx
WOjotRFs+zigZGH63qjDsiMMLGoUj32ufKqfotcGv6htfG+u57sFskg3zfVL/VmvwpuWiAnZ6R9y
SPNOcVv+yP0Y9MTFTxXiKoY3I2GjcC4dyxP2/KHdvCGvcNvtcuE8EDe/Po52F0S3Q0Ag1XHf+LTS
T9vjfranA4QMR7yebUZwW9+8HTx8E7b9ankW+X33WgVHZ7ixbmcvWZ9ciXFpX4CsZI7EdB+d3hm9
YZ35JxtwSQWQJIvbITDlPW+caD8H7apy6y3L5U3i0KVdMUkeSJCNkQiTOPuid/KLA7EyAehboLvF
WgqMAALGveBIwfQCT+e4jTbyzeBbB4lGHLmYV1ivelC1mCc1XC2Dnh6roF9nt2hynX47NDQE+lXn
m+t8Fb7Mu6OXkcS17Xwg9c8FtRA8kHyHiC5m0Xozpj23xZzBh5rfzXV1dQKhm92emEL75MOPWJPN
zStE2JXk5E+Dr/rJc70iBdJ0gTz8sF5Lq+hq3tGH4GRrAwf7eEozVU3K5See4HxQ6Xi8SLwbsLIe
aaUTOQNYZPKIjk62NPi2NGyuMUf1Rs+4C336sZvxiVvF/dOOXskeXuM6fo8nKdsp9xza0V55r7fZ
TvokPDuk94HtXOpLvwbmqYab6jkNnayBuGMT+Tp71fXsiPfShrCMaGe94jh81TrQFHxhT4OPBkPY
OfIu3gzY3fIjz5MvutU1+XG7wYVrG3RMBey7weWKyATMWJlku4UYRUSoY+AMzI12Ps+/pP1sw4ps
vWF35A6qdfhDt6udemP580q86V7QL+GQ6dRBJcIOtvGrcHOv/KkdGHhM1xB0YApIDlWhsyCV4XPo
j/huw7Ei5s2pP3nmq+N9dX1atW+ak5gbU3VUyGm3vac5jWlP+D8VDjda4DZ2A3l5W5g2wQsa+/yD
cF+mNnF5TulVa6wLn2R3NBznZOOJ5tCSC26rd/gxhMbgCVAndpZ7S/sCx6owmDa6R4TMmt7MW7rG
piswMQSSM5sz6tN8Pd1pP/ArDnBidfM1mqYr/cp40dbWWnNxZvGN8oC/OJ5F4jZxpZIGIBkuQbwb
uSAACzgYu151UyLO+26l38k7edWspU9rk3vN5AuabUm8QNhvaOJacyCxucUKDqarB9GbNF/BHc4/
4Hm1ryTU6c+EWEhO65xYHg/lIfSElTVwNHDMp/YA3+K98maaraQvuNiXFm8kregdea+Fn3IOqThN
rhMXjZwVaHTxTgGP/BNvZ9RYbc5O4Y7DpoFkjb/60QbSBekYOY1B0QPehSES23nQ3ecHTGzhSrkn
7vZK5CWPqK1hQ3oNNVPx46Q4xzeC9oj4xN0cV5zItCVpexEevrTbnrVQ2jmzaqVN5Kt0PT1m9KKk
YOkut4DREVf7W0Fy89cm/qWZ/xUg/r63n7UUilDOVPPE3p6u23V/H3kA7262Nn+988PTxbv72l/4
f+MtLgg41SKhOru7IQxlmFeWdNV4kj8/sMu+E7jEalNe/foeIrf59zDw70Oe3eLUT8loHQXpSrtf
8HbradkVKGI2xY1s43r8V7n7RdvzZUq/4vvfxlPOGAqmbg5tVPMAT2uYRHZCW6i1NbZaMlUutHt/
Na6/l2b/NZ3nshNORBwxO+5taddUV+lu9qs7xV0m1YKK8ZEddHd2TLveAI04xap9bG7U94uNuD+/
s/+6jOUt+w09TUUtNclIka+wug7GNcUSnbD2EWaSmzuX3qEFRD6vR+XFBhPDCd1g0LMeldGXZq9W
ePvTZJwcjHOmFPGH4ijP+TG328wRNV8m+UHG1YFCCqM6W9iPqG4/cJVWqLGOu16DMWJHPwz2bhbM
HZLUH9na2OsPseQQWcg3TvKWnVGXvJgPxqvCktLbzRopmCCt2tme9/DpAvkut4hsX43Khd7inx7s
l3tcZvy3GW2sNBKSqOMeI1dj61ccrber13FbP8HlPO6xtCNyddwm+05ZKrexRqENlOmO1HKjM8tb
nartvX35+/XizB/o18v95brOnnQ1isVclo28Jx0y1Gxqc4P5bn2g0lR28qMjeEpA8PgMxrvf9Z8L
vfFTppRQtkhWqLrTn/2la9L+sIh9uajzfo9WkWu92KDV1RoXq47sZGYrI8gYDvNxnVvro7RWqpdT
c9tZsFiBLu1FlwuFiTS4n8UxmJEPzTJIlB23jgywMoq2zuLe+7gIQ1Umg6lvrnCyVgw4jHdkZJEr
oOeQcG0d7AolOxyP+Dp+kl5P9KFrdGDIrmuiAQsCVXsnVMi19WdpYxLGjMUMwY1Z0JmBUvtZ7JLw
MBtE2d1Hsw+9N7acghi7+goJYn9I7rsngbwqTH9s44Z9EcNytuaseSrx4pxd4p6FHwptrn6dIs10
pKe8dSyo5JRWuj9mfojHevMxtl4vu9jQz+wlH/jYVyBOqhs9VZ9js9LA7U72hOkGuHsBd96W9+zz
mps8VuAZfA6kM1S+XKN5tbX7hovHYZNkajIa1uVaDeKA/bfZRu9z5IbTashvqNEf/XCP+/4AloUo
1haDGaq8ZsfkITuRsIve2aSTT21tlh6+FRwNR2w2mVE1qEqP3oHlcg3xbSeCpPv53tQCdt50dE7U
MkBZb+hRwtv22dpZ69gTXWuyIUcdpjVGN3egcyv5zlgfY6TC9snL8Z0qbcji00cK2Gc3H9ByF4Bw
pguJrf0KupjMd30TqWvtB/6uNCs1aztvCEUnDOi5SbfKVb/JdqIPm0B0TlfWbUbCdudkDyG82NqL
CEftbVKGuh0eYpGjUrN3LrCdgOW+AccTYztXFJ2//yKhZ/1hPVwO++BgOi5v+jnHA4agEZoE0VyN
RkAhiLJNDOhpxOtF23CoYe7nn5OnPtZdULqnIHSGzTCv4vht4jRnGnShmDaWuvGBfAl4v5DcrW6r
8zwP02Ex4FM5gIklmhuIuK8p0RIYBpvGDcfMwhEPImEE6c8hSLZg1KCcnrQLR6fW8R3UA4VT4Y/h
FHQnYj7nF0VfJuW+r4h+J14ura9HqvJTgVtoD2oZBqX4s61WQPSC8WolnL2V+aWces8gpUHHK0C6
q7uj0x3xLbg/Hu32R39/vCNHYd8c6UE5JYI9khOqHYmd29KXVrOruMTeOyefNEenc38C5kNe5iuE
z+8AMdhz5Z0eslXiobhPPOIhq+61cX4dnd1sT1jDodnPnO48TVtPzSE5wfor3+PrnvCUjCP89Gnw
Bv80ero562TwGrIg4vy2RGPH52r5JEE5g3GjRCSk3Z7oO6PpdOvxphRuxWpbZDVY8t0wvKvDyakK
2h5b5XgYsicNr8NnAuBSbDfAsklb3PXoafBOLAIAVUQwIoxDspVuIdRqH6AOpT2y/5/WU4CCLPPL
53yt7EgFCXK3e7SIuOf4wP9XFuTGA5RhWpTVcRu/1ARirKMVOLEnufTy3OQu5MCXewkx4l7pz0/G
quCATU5EQBz7g/GG4GuX7Yy9RH7XbrhpdoDTrnY1bkiRu+tZZJzyU5ZsfRcdLCe8Th+bXQQt1I9x
VL86XQ1+7RHEdRheRofm3kf8mMeOBnvfj27gQayqtRZ65EnwblRm0H1EDMuvvOJ494F4IbE/lpPx
lEDdYz9+aB+jzKk98Z5znIvFKue9noS05eyXyw+5dQXuYn6MjqRMcBprWIanO9PWWdUmfyoxs+Gg
J3gNZhlgu655X0SeLOk2Ahm7e26lTTL5RxaGjniyrVC916SSU1Zg2ptCot+2ogMOnhiPauvkBEEI
6bNAKDDgCCR1bcPRv0geAZ6l8mmc7mItiAsXrUTR3cbFZqhcbCUyvNXcOfskCU216wXCyGEg28Jt
DR1FGA7cHukzwwPGRZLH6rYZELY5g2u8Fut0Ylt1MOiYfHIcnZMnuM2WzwD/Tfqbazj4r/WbSTQN
2STdj8iRPlGuynZ+2/ONuRy2jWD4Udzw7xyHEZFInrRH4zA8LPbfN/Nwx+6NYmfem6tT69dv/K1R
XMnM8YvYkHB4nZXXRsna4+rPRbac7k8ciHnVnOqjUT1x8qXJo5kG6k5452P7qe2FoA9ycYWFeLFu
uMq30yN4BXAaIi2mnKZAEZSNzZsUcM0PxuYED3UV/joaP7av1Y8U8RO/7qF8ZJ9jd/0gGNzpg26X
rqygfePZKQ5xwRzn25XxWQIw9jRr7OiGWmSX3vFmtY/SIwn2yhtkEBIh4KchriWZw/QXRwlxdbpT
aTM8zo0t93Z7KxIXcCV86qvydX7NrvvX4ibcyrtpV26ALneTi5bBzq6Xwz1fJK4yOjdwiIyAv02w
57iSE7fwFSi8dMTFBYDUtwjvEHnZJce6bHs7rMXtsOaMOlFGkcz7UR8kIKNDmNnmE0CBaCtel9vz
4ImlGx395fiP6lAESXsOETtK9gn0gKzZ7KE+QjF3snu93Az6nnne0GclxKako7EKPeOBXC7AJsuH
gUMVsQ/v2CGFdb7B8AUr77s2EBNfZZGkfG+u+0OpucRa3SWifToUTxFJrfRjfDRqbVBdM5/gIfpT
RKqJUycbCcvHlfDCbPjpKwZR3btqYL9IXEywdAhXqYcQEs7tz1jepkG27Z7afcpDFu1pddrP98NW
8NmJn4Z3/Ozrn91WGYN8X+6jgde+v+J3dDc9qES3nQuHU33CL930QQKAhYkcx3vVr51yH/+0kGTe
EqtYBiyvW/GdULwfGar4dXsA8/Tr/bRCqCYdhJfhXmWvWuzqfgKy8OOUfPthekQktKZJPKQviVut
SHZx5FV7O//E4pzjK3F/8VqxPwsOWMNzsdYXNOXacFXUb9fGS3tbPLQO+xy6yJQ/Wh3EZyryahNd
1wfwB7bHnPIqt7X1ydxRymHKE13nt5Uvbg/GpnCTawqndp+AXtjxAeuX5H4WKEq9dLSFl+zp+Mmr
wSrPx0IUEXuoX70ra2Nd8gwpN0YipqsgtmWXMAn3iGKQ3rSXqray7v0FYcmecBLYhN7AU7PzZwl3
1kC0h3VxTZl4X/nwsrg9kcUPhbvdIcjkCvQri6whZBbrkyPmG2FNNvFmlGzigCgCDZcHQmBG2bpG
af+YX9KAuFAycnqv8Ui/2pte9UQhyOWOkae56V6vfA0tYbgqP6KnWbGxLSoj1POES3vxLvRMR2ud
+dq6KVYSeYT3KXWfwrOyk6fuCUfK1rLJn5V90+v535/xutw1bwDfrrYmCahZtS8xj79aqa8Ku6vX
PCm2cM/uSPLso+l0K0MlhBfBP6Wmsm6fe9LmMfkJNLd6Uhu7DgRCqcEIYKm55p2xs25qxVbveNdZ
KhAhbwGsfHyFRocPwIfC4dKSUJhIetYvmYsvdf6zPeh3nIcOiau0rooogkyp8Sbyy9dupzmlk1wP
T92WH1GQutgnCJZyFdDGzZF9IM7foErO7+bSTqEKB4DxmxP11lO8M+47W7mpowXamiTeWGZF4Osi
GvAK9dXP4rre5EG1nT+KFbX2dYx1nJc/k1G7iq6PxEm58esyNeN18h4fQu7ip1XaoejEh+ieKM58
X63SpYAMnVs6CG/yinJ8tim8AOiQTmNmb6vPuce3dYmgeWaX++uUiasZvsWQ9bEkPGdjEYCWdDRA
5ysxqIh4rtx8Z6heuhZvpTWnXDB54/rY7XL5RiftjxBVGpm+/NoicfVVyI475JyQUuLqlhNFKT0S
y4RyMUmJF3nSqFTRJgo+BuGkG08gAVFgdcEA5vyY/zhy/qADbBtbtGTF6UqLdrPw0rWv0D7gA9DZ
lg+IyQAHjh77StBuWMvNIHlgm25PTyNFcnw30rugj8AKcWc2q6reQ/E5kt+q6iDR7owPhbFGpGbZ
qrRrM2/gvypA3qhfz4EyeTSD3iKaPZyl0XJ+hpRWAUfP8QTqnd0QhK6tdMo/isC36aHwqWB0PL5A
dgFQebrvF04YS3/vDGTiaRiWiPOftvzzFYsgOFgdEUbOV/mu36mPw156EvK1AIY2wKzWt/Hr8Sms
vIQv4e9H/gWV/d3IZ/qJzpI6Mx7S+ap2WXMKu3d7f36ZntINqzG4dSZ3lHpc00JPImSSTsZS5GOh
EVc/jXhf9EGv3qbb+fBfPN7/bWv/h7zIRv57qufLz+znV1uf5e//1cvW1H9oECll3VwccfASBbf6
y6ZHlf5hYrBKj9vEehMGKDDsP5vZC+Pzn71rSf4HmQni4s0pYgGFHeG/0bmWvoLN8EqWODDSXGGK
ksVgnkuaWiOxKnRTI+zn8DZE+HkDG4qToB+uWFU8jWZwcAlu/noY/zWmppCoBboN2ZWO+dePRa46
WUqafnQK9ukufazUxzK/8EXKZwoSyELcG2IYKPq6uhgZfB0kktuxmUdSOCNFPI0xuNVpSLemOBMR
28iT2t4n4LHUshVT7I8Y2aWgTGJDPRZKmflcyWIdO6EcU313pdITDJcezWkHQQfnv5qsEYXOWkO6
t6QnKqazhqGnhI3Hw/xiGKNp2kPVnEqnQNLagTE1VnWi5RYnMmGvczhfuN9zQjf3i78w/tooLURo
DyovzO9oaNFmY4vzDwuOYwb1M8XXg7JaGrwYoVXu0pRrHXip7m+v9R+aI99nGd8zSMYy77IMP+MM
65zzaMyzUcfIQGt1O5VnDHKOVgXyKUPHXRshzov23w/5TUAjLSA6n8+Szca7e861MFCuzspiOHTa
DR4tYL9dhZyadL8Gt7m00Z59H/L5YGfNmCTpUM4WDGaOupuv+rS/MIPS163DYAQsnmBoLREHgFPn
D+404VSAkYcJvaNc6wt3Yto0AY4DgUCFe5DY1uAXHwrKqUt9mLMPcRmaMfn2LVQOuCufPb0JyjhG
L0eadFrrKTKhkorohtUlt+0/DYOl//JJkk327XvHFdosyWaikzutq/h5wGxgHm8vvBV/mEY4OP8a
5OxBDbOUW8eCQeKdFrlt7C68lZNbC1ud3pL0CaHtXfkEXKH3fal9dq7SXObx97HPvj2rruZ0Uhn7
KNYnSMGNRvYS4ASswX0q5XSEB2ITpoekELAWbe4v3PrZ8MwrD4rkE/zTkSRh1fb10z9F4iDqJ6Nz
1KDf4XHljRt5OWn53YVPb5nDf9UaLKgMtAgBMd7FHvr7+6LW+G0OSueI3aHloGkZXgirc7pKMR0c
qaz+/sbO3ptfw8EZJQaQwVjGz+5LtY4UuXmJPpzNIrclkwA5m3hSJOu4LNM1//vh/rCELv7N3B9W
41iayGf7UqJHSj/i++Io14QAra2npdVLDermsF6gQjjlbXmQXi6MKn+fVDhtJEfpkqbJGAt8fXqW
MWWVMGSwN9ZhIHqZF0J1WTghy3noUrl4LuxiTk2VnYhQSwWTfTL8vo7WKhLSeZHAcMgJ7sRo2sKZ
CqkJJ9+ChUPArhNdpxuLoS+tdGdr6bexz+40D1vlqEqMPX8sH6e2Sl6rzbxaurB8LO0dLg9idOEd
+sND5YZN7A/xy8QMSjl7iWrTmjHjMgA83NPaDOBT+IvIM7ml67uBeapAGoi9S/P8h/Lj67Bn80yc
kNiKE8M2E0ex6C25mrx6J6x6N7vSHSgh29NWtyFcqR5802Qt+3BmQFWUF87Ml9an77v014s5m3g9
Lcoi7bmY0S+uBJs0cK9lmVCBZSYwt3hjgIBcUnZ/XywwoWSLRs5EBxo1ydc3jcWYQPtmrJ1uKoTJ
K1Wsk+GM0zpTxykD3yyiXgblGOpZXivN1DYXvqw/vG48dJID8GZFF3VeZsbdMY7qbrFQ0T9U9UnT
Lvz+P71aXwZYZuC3BjQxH3NsygwwQHtRfN1Jbo+HivqRbjpcMre9LV+nJ+WCfvA8ZW75jL4Ma30d
FrtK80RiGTBeUD6ge8JiXBcW5hUF9cPCJ9BUN4Mh9fJP5d5/S9v4w2v0+8DqGWsjlASLyp2Bx3pv
VIBO6bOqHrRTdGmh+L6hcYcUs+QiLWrXX9283yZWiEOhknGfQW0OzLs5Bsa+WS8ku0vJNH9aDhkJ
r35D5ywmqmenBFTmYd1ky1zeGvR8CPfGrx/whFrrXgefhwjnkNdMbE1qNxswzQvslOUj+LqjsjRh
WYxLyCLQk84qsEqRMcfRdMZPmjWyCqB6rHhCfTUQwaTQIb2w2XzfUhmPQyc1O46v32I7KzYgnTTw
GqOA0g3pdtUKPLz8JY9EXHVuQgX0ZQydSkgxnkdg0R+q+KUUZzghdxcu5dvnSRFvaQBZmswr/a2Y
mBHgGE1nzI5+i5mGMxzGVbkiSI1Fiay6D+KPL+4F34fUKZJ4n9j/UMQbZ0tSmyV1mVfIKtI1n2sA
jQCmKETGfXq3bAOw+C59q+cj0gMjtlomFWixmvi2uR+l1LCSzMqc7PQ5agBUyWtoFPveAKMXK1RD
8apTIZqm3cOodLQucFJvND9Ms0tXcr4c/7qSRYVPEUeZo55tSGmsTjiuE+8U1tZtNaDOmADU6XTy
uu4izHJHZIH17M5UWrPaeImkenJcgREv+R91MOmig61MIJqXBPV/miMZqhtHdW2Jzzj7BmKtiDLU
9plTzPggSqydc+7//cu2LIm/f2bLzf8+xHIJvy0oelGOmaAwRJmSxwB/pWhurHZ0R5RE+D85c8yO
DCv870f9tkGcD3tWe8hK180scpnTnYg9dHDP+JlhfMyhfHQgsYiKszTljj4Ujkul+h/H1rTlgIex
BYSIs80p68vSKFWCkDNQcyG1vAK0Vw4Lv++ejRIEXyzpyQ6bciw8Sxx8BW6UDD+/m+ZVEtFUiI1L
0/GnV/D3SzrbuEKsV5pQ5hW07rNPdaO4yvvDdDVC6m92ANBXOKPQw4suF73nqx6m0wR04F+ycOFE
7fy757OMzFjtWweWqonOyqvXXSB4eNNVtOGXzmTi3/74tx8+BxdMoKiBONtr5x+c1mANT1AiErq9
8Cw/wrnQ6DiO+4Wmv+gCNOzOLMd6FC+6wXx/2xeHeAPbgl9g4gIj/v62z11RRKGoFxQIsDewnFpY
7peHOQdiloD038c595nC7lXJo45xBhQHmDY6NNP8KDACOmOXDYqWZeDrN8xooD7YtJBkitbn612d
qirUe6ywnXidXGk+GmobUjfPD+r5/8SD4rwIWe6O9UgEPcQAjz3q63iI3IvjaOglRQjEEX8RISyc
8v+BR8t5EXA+kvx1pEQhDSG2NNqUv0yelC1iA3yXFncWI8g9SFp2urlMEv3Ta8IHsYTDkuX5zYdC
rowxLjQcFJeDZ45apvOrdRtcZL5+X9/5/b+Nc7b4midrYKOXS2faWM/RXewMQbRJ6EEYGfNJd+//
44PnPL0UjuCSBPN8o79OrWLOzXhke98tAibYEs9/qV06d8AfFWHAf/la/LfV8fcVdxkUfyReFTYx
MqC/PkbCyHF3MBlUDaJV5sH0Yoetyaj2K4QluHsO179qjH5/CYX9diTgNjnnqHQMlrG/2bVkkzQN
i7cna43xLKFdSTw2+p16vdiYpFt1O2yl9d+vb/K37+NszLO3VhvTpj7VjNl42nNylbypr/IeNtrz
ov8SrmpA7zsIRz4uvMdnjMMulLLf1nRskFnQOSaoi+PP+Wzr0qzqWaPDwheEw1HvttKkfqh0PP/+
Ns+TxRYYCDcOwBnAbdSE5+AaqXOWjHmuaS/2MMMV3teBft2s2/2wugga/PGeFKSMS3VO/+dsyTHS
qG1aUzLt3te9+RqgbXTbG5p62dUvTVNk56tip23iq/SuedA2dCCgYsjwLi6JHv54JZgoscyyiann
NRlFMnnuLS4EYUXvf7hFBjwbF6b20hhn6wIJmaYp9IxhVfujVOIPccguYaPf1p7l6f12H8s1/Fb4
tSG+/Ng5o+xWCXTqELAh7LvwhvxpjCVaA9op0lTaWl/HQMpQnkIwKAD8UyZ6YfBXbREvRI/jLm5Q
Xh3dhQZyYdzlbfiyIXJvv497VtEns9oPDWUAqUNOtJJWgiOuuwRa17LKXFximLWv4/1qhVhAOjjK
mHTvzoUUYomYNtKOut1HMowJoH6W0alUkus0vytp41s1nikmaoEQAV9/WhkJLKhEuy9mhdQNyDuz
VWBKqcIJNogAU3vpvc2OG5NoCjLGchgjqXxbcRg1IkhLCWzjUG23ljbgh9sZVOphei0NoT91MNkq
EU54tm3S6jZrktdTU8denFmSSxThldKEL5NSDK5cRSsdN4EEf0N31KcbQ5wiL8R2dW3KJFmlQv4z
bPoI9aFxqMwSxWQuF46W53dmAuFalZvbXA+JKSv0+yoREPtZeJugCYyM05Uwkup5jasp7MeyI9HA
LoD4H6KW9FYvFwSN02UbQ0ufCE8uT8bsHWdT9gmiGyC2WWPE/iCbw6KuN8OdXp/id8vMlfssCqFp
jqPl9f1Ybk56XmxkdcZ3WsyF1TDphisB78KeEMOVMon9R5rjBSCoVXOddP1wLYgnOdDDKEVfeMy0
n0qsFp0tT5Om2+wkpqcvIfCaOunXxvFR6sTu7thOktubbXlHLMXo6oS3O2W+K3UFCnKq4yLQtq6e
KuF9rB9PV6HRzrDM+0HfWWF2nVIFZtpcPFbd8oNSUeVPU52JH5UgGZOt1LHaPYdxY42bKsY7Glmn
RnYI32RbCKbBEpDWMOqjRo9ksHYhk+ofyVEYEpSDeVVpsTOfsDGHzVRkMRKVJNGSFInzSS56UiUz
rdxZJEwp9zk+RKfXai5U5pZ0iJhINNJkEcIRn+erBT6GgMxK7zbNsdE32TEzgWVnIWHfPhnxdESs
qFXFa2TpTexVrZSUL9FMEjWzRS/PlQwBFcAs1fgQhtiX1aNnUt1oKCA1sWkf50EjL77WYhINYn2a
u4easMYsdaM2VDETmNJjk47bIawyoXJNHWuHXddXWmOXeo4rBb7IWv+z7RLSJeRTHAsI6Ip8ADIm
z10KYg0zmKcxLye0tpXR5VDv8pbHXGgzR2dy/MRQLpFQaDrs4pAXnYjvMStLNcjMpGrcEOMEmH2K
XMnYBM9YRUw6szNJqQqjJzSMYkYMLc9zWPafgtSVFea7Bka7N9JQ6jj7kOITxweBiEu4c4A47RLY
1x+7U/Z4ItTEgAWq6I3wPhCWbpbOsEzhCtuVOvlUCJAX6I81pE4s0RW8VUJv1j/JK0m340T00bpo
T3W2r1JxUFwwjFpZdUQNAHCSJ9iRP1Jlp/RGPnKgp1cf9v1jodTZh2xGJiQnpcPoQhY7XJr7eRwe
NYkwoAdeBfAXoZurCm2HlYy+cKygGIVKpoXu8ZQ2hYeXs3yf5lNZuvMpxLOJqJeJVScyjU3H4dEu
jAZetJZTPFam6U6t9Nb0onzXSkIdEIHBhzKb+aZUapinvHdOGA+SU5NBbaQqHLVhbtw2JZ80NhJ1
Rfg69HmcNuAv6c1t00BZZ7u4iieF/mQjQCArO4TgUoa+UzJKt+qU+OdkZdSW7NlID6wlXLyZN9g1
w4nTa1AzvmtH5sHviZ8b7bIfZDtrVcvPW/MkOZUc4nFaxw94h+dbnrZ80/VtujOmQrOHkyg6xTic
VjG+NU6TqpbLY6MvfGxGJzSO25TcbOiVEZ4xtroEdXRdoiMUlo9IA4ST/J5JOgWSJrHzxPEReYw2
lQRUq6hNl6C/hmBiJ60jLIDpF5CCkWKEKteho8+aYQUFIj3HsHJ1G0nH3CWYaNyrVb+IWlrI/72x
Ic/Tj7JwKyl1QyhBvyniXoDkqz5WQrJXGmWzeDV1cwKlEQ0ADhJ81boTTR+G1nmwypxj2f9QUsU3
sBTCz8XNomKtGXKQdaQflP3GKDT3xE5SJW9SWrKhJa9jXgi2fJTvs7ALMD9x6hoZPOzLOiq8eYRT
PPXyNhOP+i4hd5YQAezNBkS6NSfTaH4wWjF1uqz+T9LOa0duJFnDT0SA3tyyyLLtjdwN0ZJa9N7z
6c9HDc7ZLlahubtnMcAOMDOKymSayIjffK29glapj+HDPx4VebmJpOiACLdL2QIxKCSO/NoArF+A
wRn7RDjkEzx9qfs5QbTzzNEOMTuJBuOFGs1GUDEkHMOD2SmTw8HJO3GQX5r8zYO5LSM3xvSeGrZQ
jfvhRs187K9m4Zl3I+76jd92CLQY5aPeoYkQWTo8Yg8I99ArAKmDqYcaJaNvr3jGj1gw3nMUt51u
kr2bJktxcvFxti/C8E7p4QzMvTWwy33qhNwmTtRlmRPXRmU3LcjgEV0KHNA2eZVg3tTr+V43WuGE
CaTHMZC9lXr6oiTtjtO/32lZlbgkgs9ja7pYYGzFpg8fYr+PdqEKFV/0k+cUtRfIStGLkGbxN6HO
NZfDgij9lD00qiKcRj2wIHBBEOvrId1VCYduV3jpydPMp0jRv/FSHUGqpBt10HeNPj0aZbYzpuJB
6aT3CJE9O8xFbvKswMBAhXxe6Mlrkrd07+PxGFTNTyODVjF2Wb8VuvIBPsNdmHe/2loUXV2vm42R
phaumNJ3SHduZOQvgs+Ra9TmQctFHqCAnpThu6QhFdeY4uwPO7lCWj7p+OcEufVUa/IjmvUbacrD
rTjpHZefACayDloIF+pL1QbIaUWY2If09SAyRvkDPuc4RaiJ5MheI9hjJhuPmoi+pDhB3Kwsb4NB
Ye20tZQ8xTk13qhJYlya8HIQlKDjg/p/yrjGgEWNE7gI0C3y0se7uc6VXewrP7wRthOyQ0/s0Gez
yOwsrOINZk4bTEEBXQvpLV7V8qYK/BcpCn7KGcIiirgjm9TsREjx1DL3Zlvs6zi9NVL/iG93g7+L
AtvJzxVs0/RfmpS9SnWJFAWmBxttwOapA151H9eWvMWPo97rcOKqYHglhQBegReBq8tpBQC+Lh+A
px9TU3tB1GmHTSLJEvQOTELhFYk/wqb71bSJO5oTp98AmBTFpKjYNVh+8Se4uVq/TSRomoUCApIF
ddb9acrw0AcqPRKsoMysY49W1sNU+3+1lmzB8H9JAhYvWJDzEcLXKBZ/tQ1ngBCU7qDr91miPBZq
8T0bpdumiE+DWN1XCZsj0SkmGSLK+aOy6+T+earbF88U7pUieQBHhvfP+LWqOOGiBrpN5+s/Br1y
VL0g29ctD2099buSiLtkdrkYdBHAuEQiFGX5pspLdMXK5LkdoPQW4qFqBruMIIdYsMGEjE74GALL
neJ9myf1Te7j2KO2vngozbDGs0v63irGNx3bK0cbprsg6d6TNn7wBuRRmqL/5oMyg/CGgEPFVbeN
x/RB9aSbfCofsB48ZVn+VuL0sBHzXruJJutbE9DXbtM7NQPo3wiF5wSh8RpiDdRgMWDXxkgbPg1d
y+cAGkSg4oOqT/vBN9DukFGwGDJYyoUkxrYRKt+jaMxI3P0HURBu4ZGndmll1Zafle6oHSb3adDz
SKlrWLeRPGxN3EgB42Wt27eV76Z68qJaxQsnibnts75wUr2HpEVi2XsbSy5MRBnQsN/nXqbvhK7x
75JAofnBoneaCksPNReIKYW8KDAMTkrUYEYRtagAHQXIh3ad/UyDBGnXcX7phOoRPcfXMTExbu5u
akn4EguZsmkDeNZ9jr9D42s/vZ6nBcWl30HWdNCTlXGPPCBgMFnHlYwGgazFR5zdiu9tT/sOAIuF
4h6wmwpDW8EUZqOGfHwtEIx3Igy9N3I+AP/VwGEHTXkSMdqBQzCCc8clZe8l0i9T6g5iI79i9vts
IqN3M9SA92TB+6qlxvdhmFy5E77q6fDUlNmt7rc4GEmzqWKo7ExdupG15j00IuQEcxg5tf+WoODH
Xup9F7EsSIUj7RxEw2/isf6hNsD1kxxGIa8cLkmrCh1RyWpbwSoQWxn/oNbJn9aEm1kXxR9DNvce
Nj2bEl1CuwiUJ69TvyWNDsg7Kl05QSq3gMuqVQYmLTm1UUNojr1VbHM/KndeWHubcJS+F7Ven2pR
gjmWWT+iKQx34NPuzbiUt75QVRtdzW6NfnqcuslyzbK5iSLjd6mDpW+kVyvp7rGoPsjSeKrS5l1J
aBHh0gyuvS6wR/L2GDG4ihI+NJWCMZbx0+r1e7GEBl8oydMoQxHwkTw9oEgJETy1ygbmOW9aO6y6
HspHVHzzwxH/4ER0LaM7CgMGgKIgvYmjJB7qttlzrM684GRElROqahhjJlI1p37yj6zf50T2npQ6
2GlJFji+Gj9rXGasevUOR6s7wRrgEKIdij048IBOA6Q/UIcUwmTa1YOkPDVWlR4bPaN8HwJ56jhM
1Cy/LYcRUEMa1kDx012S+PvIsw5zVmArZgy929J/B2WyrVLeRZlphW4OVPkNn80aRbleQYpEmih+
hK074OBlC6bG+hyHV6FLxY2W6k8J3ZF7LGR0hAJQJo+K4mDlwltZqm+9pzmjZry2XXwr13Jxijvo
PUDsQkcetY1UTAdSysOoqaekrF4jqcKxR6xxKjI1ZygB4YYKmBa5ngVMxNGW9Ex3ChWZgzQ8YNBl
fclikVO+t9RuC4y3co0CzFdraAiwRH33qgPld7qwaT263mL/HIY1tE1RxBoJzc9TrWb1aUCSLtwo
pQFpRzQKmqrq+LWdongfR6H1q/Ay4bnClgbcbZFCvugGAb2FcaNF9S9NxRtbzmRUmTTvNdTAC6c+
pb0WB0kcWrAIG/ttKnS6rerCW1xZRykNEaxAMqnK+ltPaRu7rBt2HvY+aVv/weDFTcIMr3LoFEMD
GBb+O7Y3Iu4s1aOYZgdMp6ATVbMXR/MiTuUxgnMdNixn/KudzpC+UMB6wol8I0EKkCF/IieGMST6
lLDllVOXdI5CroV7nSOIeoG0LFyZKihv0GuD+riNRmTIxx7hR+ydqufCnG2oj30DAxEOhjoKpNuG
XVsHXXcHI3AM+UujkJ9CjBZzhkJxKd+0ejzQFDXepayJndwCFuaLpzxIv0sSSwxJtSh/rSAstyHW
V7BCpdm3qy3sCXR23uJUPqB1gbhAUHm2hhRU7udP2VRhtulvOhMYBx14qb0r+uphKCZHlH93GvqI
EhA40XDktnhUdZRQj20JH1pJ3Dr7ExTHQrcOjeLdBFG5T63+VkvANInI1qYhGrI+msHCbuCCTLUv
zSA9SQ0CqjJWb1kgGzcU6JTKLkZrcoxYlk6YlqGn0MFGwVABvaBGMh0xSXA2Aj/wZbQKYd9UIZxP
ATgAQq/8Z9H4xRwMTJfy+wK/JVtLpxO3c/iSxn5ta2qEcJeolo7UsyQHWcfXCy/jQUE1Ne0eTANl
Hx+vx6nzvoRZMiGIjBHNXHHohPE41E39IpLK70RJ+GkF6qkMuOcFVfuG8+CTJ4+u0UEtIWcipU8e
29Hk0I4g+ip5ZJyyZGxuy9bAnarNv7folgYd9pOCxEowmz0ECJDTsozaRJ69+BWqTbpfQunSZcR6
lHwf1vWOR9xDWaISVc9+c2Ixup5QQBVLmm+jL45gw5BAowYdtRrPKk+BTIQq7kbBcWrridQF64iT
fJDkl0EykVkVkuGO8knVuJ4nYmSvyUJtkQ9grmXH1M00ro0RGbNCejPLATZv3DxJitUgEuZwHNsm
Rj0JyDRFG0GeGq5WHiz4RZN0O6LXae0NTFHLlMdgr98NyEn2iXQToHwqK3dSWOIMqrE99l2fbL3U
cLrIxzE1Gm51xdinY4Czk9nvxhpeVsYB2/a4eCJFMYWdQz0Mva7SzkwIm0jfGWoQOX3C3k2m6aQW
/lMOHTOOsxtRLo99DrE7UR9izk+LNA+PQVeVc1D4lWS6kWdwAPWPuRZ4Tl/s4nbmW+XvY644TfdF
G9/j8EeqSK/+UCPU+VTUD7DyD7Um/gxkAIlxtO/7EUhS8NpJ1R1Xom0BFtGNrYDSBgy51t8nmKiM
yZ++Rtn7vdTfaAbxLIncbBjv02yfRKY7RNZxgn9KhkVJONjk/U2ZarYx5MjLcV6wDaHBdgKYJ+UB
bU0MtZLsd95Ty0a1WNqXbX8qhrsh+cHCdqRIcxtcVe1efh8H605NrB+YM6YNihvlsE165Awa+Bps
HkCl4q4OIeQW0T5GtUOHwz0F8DlzTCiKAbKmecsucuTqaQoQr0YNR1MFXnPbEmnaVqodq4l2/MRJ
/SXLW6Euj0OA3oAIQFcbXCoO/JE6/l9vpVD9LMnu1OSrUSQ3sigjc92ALciREQd2zg8yoZomQ2jr
8VfN+6U34LsKdOxqic3k5+iwWRgrJ8hpkxFFUkCRPIqPsvC9AwNlJi8md23gtY+yhHSdUZy6utyN
Ezp8Qgzn03dwE6BIAvdYeyn5V+L+d5mGLyGFPEx74TQOMNGhCEslOkdBzKF1E/puO8KiM6Gy69y9
MQen1N77ieZST3RKEyGFJwmi7bQzytOAgAte2e+C8SebLB59t1lx6Mxpk06IKKUvPjTT0vJ2TS1s
KeFzWJVc2Y3JQyTtMlj5IRUHD9I68rp2PeTPyogcToWWeMuLNtM31JqcPi7vjJiMu9DssRJQbzDd
cUhuw5SsjPukgNody+KXqP2FcC4Cm8d6EKgzURPDupLiCcKwmpvUPTZzBt/U2FaVtcU7zZFSpJ/6
BzPm7gH/k9enrBo2kfBHTfDtmA4hdwFZFTeWjPZAZGdoa6i8HfUeerdFGXz4OZKhNTHAEYtu8pDY
NQz1HDmOdAxPkDM3lKn2E4/imD9G8Ts7lLBGm1KfcuKE4ofHU4qSkWc1d4kSH3i4Ynd7Sgo9vEsF
K33QsPvbiXSPyZo7XNSaXj+UyaAirWb2ghO3uvhb9eh17w19HB6omiYIM3q/ZT/6ycWnS7N7qf+z
I3PZFWZS3n/earrs/GANj6sWrCJJwiN+AShplDagLEcXza8fxAZSRa6tALSWHey/LBhTpodNowwW
x5IF4zdTPERDPzfRquFEmdmWGtvaUG0EPnOE2eMiHuL8h4jWZVRt7nF/aA8WSScUs4e1LZe/Pf+9
yOEwzwXVWlxpEl6dQbq6NKs1WvRLWxrKTHk0aiIaBfkfie2ohNJKO/BqBOA4KnMHBGEJt55kucSK
sEWHHS0kWkpzwfrzVbBshf8zWwawHwBNIrjuGaHzYbaSxIiCOkdoQb/twFT0t+oDWpjiTbNbIyYt
oUUXoebRfgjVGYWSeinI5oyq1h4Pga89ZckNb+vD8IoiwPD987HNvdIPvdSLeIsebteReWkCPsyl
bPCcTtyq1r5GVnISsvzx81B/mYfLWDASAKCKoF9hLJ2PDaiBVWYWXwqy9ibej8iXanvZnbbZjb9H
pRSG7ojF9O8RFSUFMNC659qi8/7PaJEUnzEGEC6Mxez6o0wRiyzB7gEYeMd6k3AqKrMU755iqYvY
eo/aPiz4z0d+dYmyPCG5KIZFLeh84LgpWRaVD5Id+U+PlmS9+/zPXwCa5mFJH2hYS3w6taFEwqPZ
tLV7FGn35sE/jDf/Bl7ryvSdxVl8QGB9rBedOPCtZJsaFSji2HQFuEKNi9Dpq+k5vrOK6LwIC+1K
hwqF+DVAcTCN59NXZYaYiGOi2b4poBhDy3Jf9slDVajmewhw5GerPFRyrv5OZCu6E2u52tW1h5MQ
IhheIaDlUcSiE+bUrf7DedckcEcQQUWA5Za6PNwyiaiS0eIQhUKSsm/2M95w3eTuYo/OYaAp4v0E
fJu/zsfvNxg/8OzU7Blj1WvxthvRbUJMwLC84+cjkueleLZHNRk6GZRIHYqpDDJ5EcuX+6avU+zt
foRvGeXOR4QIwDcKLkUpzxm/lwhJG48h8l7ICOVb4B2PwfsahebyxP3L6gNSYrFlMPhb3E9UR4PG
KArdrqAzhidKKekm3KQIqSTDKhv08tBdRFusa8UoeyupiDYrZU7O7LpluL/yQ47QRrlyFiywwDgW
YUqna1iZycZfW6HzCQ6wCa1jHF9tszBetdlJFheYHf7eX2pqyrnYHePRWlmnC5zl35hkLwB1TAzp
1CWCNLDUNqsCCA/FpI489QJkLshA90qTks1hUv8rkCtt8/lSuly1UA64+E3lLx53uWuTSIi9QUHt
d4pxGAYUOKGSxAtTNqSV4V0cr0wp/X1DgtigA/9Y3GGg5um7FCaFRhSopq9at3JxXVsfZwHmoX64
lAO97kOlIYCwN3fx3j+iMrc1ZgT7v3HcXZ5256NZ7PYEL/Yh4yCgY/GiTX8Ey80yeSUr+0uvWWzz
sxHNq/TDiMqwU+W6JgiSOVs5c2YJPETvgNcgJgwdUWjWsanzLvos5iKZpkzfTcCbNcr+jnoU0Sun
32VsrF2CDpPnfr76rm0zTjCqr7oFbWx5NHt53aepF1BKNPoH3GvvlWnbBugUQRjcldS2UzF5/zzk
1WWIe5iCtep8zy+WoVBCFwIVrtlebz3S9dgnFCc+D3F1I38IsViISZJDnIGpjLAJFjNT5fNOm4Zn
kMYYtDRIXFvh7vOIS52Mf86ODyEXy5Eya1pnGbUj6qE0GbAuyLbpDi80l5p+hmBXhr7nfxUTuq4E
Ah0uyeISmoSiHuX+n9XZbkYXTwPTRpv3GS3wYE9ZCMVx5LtXDqzr25xnCp9uNgJewvrjHGltD+qW
zWBdOrsb/whB8+ghHDbu12DE1yf2Q7TFpYPyQWiqI9G82/JueEaLEZUf75n274ZyndN+XXvz/fUc
vdiAHyIugMst0L08mbvSM6JXxSZBdeMf3OkPA+qwRN8bd96e4iEW3QkiOrE9/GpPiOgAtK2O61aM
lwcdOHXyOhEDa7hwy1tJ7lpyN3DHtu/pGEBNpRj1t1jfRcZhgA6hr1y8S8ojK1mBaw67EnCLhLz4
cn/qjdb3Arc8+mLFYVZPN/sjkA4yi86dHRiUzbAT9wFEi2g3c6PBtq0s7Hnhnn+B85+w2L8V7S+L
5gFpzS/owN4udedDUMThzBF26dZEOn9tUV+eSoScJWEMnUnjjXV+0ptVMYwcvRTsbDVAvOq+mmHq
yfNMIhnwBqOXc/cfK938M9cfoi6WWho0lR+jOGMHKHfKVB9NTArCwP18Pq+NDQ0WlBI45iFcL6II
o9IWbYH+yiwkgqoy1UCx1leCXN4kANNlTgQFmgMVgMW1ZdHByjq9JWGjZVLpKDAi2JVXX2P/W5E+
ZQjgfj6oy7zpLN6yNJPURZy3MU2wFhHvCcOUdpd798X49nmYK+fPeZzFwkj6Okw7nzjBjXpUN919
+jgzw+BIvuCz7nh3q0txbWSLz1XVlhqoOhHRBq/o62+xBIxPyL24XujUTnJXw1dB5G+w/VW5sLXY
iytFMPrO6gq+YiubrS3INZrShQ9qsiiLrRKH3X/zFVXN0NC4UXi5LWZXsCR/imXeUaIubtWsO+gm
rutmkv4uRCQTP/+W105SVf8LUKeEiFvp+R4vTbGVpxCA+pRqhwLHw7LeNdPL50Hk+fMsDy9KbCYP
F0SI9GUxNPU1xWx9Di/Nxic03Ihuv8vfaTNtrW+qG7rQO7GAEW4NOH6lvGn/Hfveq5/xX79BWrwL
VSkH+q9zhtPXF2+mXOgqGwkFfweEJ3+O0lRd4alfm1ruC5N3PmcANKfzqS2UoaSCwJqNkUWf1LeC
+rbQ3X4+tWtB5lF/yMaTUk2Tll6uLdX5jRi/xw22kN2vz4NcSW8w1aCUgCUulJ4Lqb4W5702CIgC
UGA/aX/vfJwxufZyRBR3/uSsBJzX+HLB6Nps5gHlnBLGYu68Nqj6SuF4NrJQ7DeGMnkRPoGiD6Bm
AAXm+EBmMX4e1L7baOGoILXLtkHfKs66n4qUrqUA11YPtGPOcrAJs6nv+TynGk9rKap1MGPRgxoq
v8ymvVVKDfSvv1ZIufJNkVUwRA0NNpU36SJvBoUwyebsSKvuqoMW7FKwS+rGF+mA0siGQAAM06l3
cyoNrrXGyRYZ3p3f7kVv52cbWlK/0ue18vKVC/PsRy2efR3Gk15lABITgHlRhnA0IBWff/XLcSOV
Aa1y7nCTpC2zukoNpgg8FHJU7dFEWxivTj1cacssNEBJ3zSCmDrKSNQ0jIuuwoiD7ViNuCEpvjNu
IGrcJLU7G6bNnlVh7ZrPyUnFsmw3K9yuFaeujvBfwa3FGdSN80EBxp8+Oclie9cKwk94BdvP5xE5
w+XugX6mQ2NH702B/bu4QSQlGstJQqMszJNN3SPH5E1QuNF4j2E90HiUrfYlLpqHItU2VizZRUXJ
E32hADABnzWscIyVf4YGWuzqK7AqtWjtEjFMSwMyhVayEdbbWkekc4puaXnfJSIq93rRv1l9cjCa
eiUTnRf8+Wmgq6DPKT/JaEKIy4UBdKEOwLjSCTKNk+XXN2J1UMFNpCQ4jfz8+ewtvEj+WSHoaygS
r0f4mkt9kUkItIH7lz6KPt2LJrLcUo/Drpqf6AsgcCtNj8mAmK4EbcJVW20biMoJwZKYXjJaqnVk
geiqs+9x7f0uM/UhGIyDP/jPEvBzkFUIvhpAWPflmIcPgW69f/7zL/cp5GtZQQRmls+4eBqZeuI1
uskSC/LGFYZq29TtysV25TogBl9EV1T26kXxWh4mWYgSvGLm1+5fwzUMCdvt/A6hC7wi23t58hKM
S5TvIVq0Axfpl1nKgGoU+o26/6jK6kmSD2O7M7P28fOJk65tzo+B5pn9cJUaVVj7NbWDvyX57N44
zS/bX/q9f4AAtuUwwB7v+/8z5vybPsQcRG3Iy3lws28VukRzUOEOgDB9EWOXOziyrJPYLwc63+ac
DZZK/wHD6/OgWdhGSgqgArXhr2F+k5q/ROn1Px4YVVUSylki0RDZRecxzEEsZ8FQmo8YcDYP1UP7
GiLsSXG8cScXwz4DefHVQuHlQUFUitTyX1lhinjnUYdWHqBdcR9GYEWb9ovSpbtRvpGy90Fc05S6
NouUjjWY8jwgL9odTeNHwQDFEaRCDi7HsnvvTW/WOKRrURbfiutwgG9JFL3VTuC678QketUaaWXx
X24ydGURbGBNQNmGE38+cWkaxZC9SG/q6qZTMPppI8cy06OhfVtZGPMVd36Wn0VaVsqEcNJw0iYS
kKl9oAXbsMUAUxWRlB/UvVga93ppvsVl+rPFCX0l+HxWnAc/P0vmafiw3cZITerJY7vFgIYA3eLa
eKNrpS3Kj9UQPkT6k5UdpQCvHVZuKoC3HvuVBOTq+YxkqW4ADpFpJZ//BK8OimyYBvjqsgS/ClTQ
Grn6L6n4YpQfQszpwYdRhjxltA7QIeLl4It0tyid+g4w0I22BUwuvvWdA3Y4dMEP0XREDkBtT9Wx
fukejWOAqpMPgfS2eQRFrZ7W+tnX744PP25xnLd6NGmpyI+b2wcY9FjGrO6Cdwow0xEhv7UNdAkd
IOFDk+T/Jnyxg5LJqBN9nvDGiUsK0WCcMDPAXH1b7lRU/Sx8SZMnzF8sw1FmO9BVxMzfp+VnH2Te
5B8+SGn0TSE0jBkHqjuAs9t4N6vZqKdV3ZDL4+J8sIsF7o+hDlOXwZLIIge/MbbaCbVIhEOSOxFE
22zvuVoovLKkMYymFEvuNIMUFsPrhLwsBgPmgty9UTIEDLqqCrUWYjEuORCkwpQIoe5GLOERnev2
SUvtcxabw/NCpPUqbdbK3tdSAt2i56ryHKGPvtyswQjfpSzZISCsDn3iquDPHWU/q8xMR+Eoijfm
z39De+lK/n4WdrGBYXLD4J3Ajs1YE4mmckizBiDPbHBjfF+rUl6e/ZxFcymUu2y+zRbPTbWv21TK
ZXA8qrfxQPRndF7LEgGdwV45f6+H4kUrQ8uhjLDY/FWOFnTjm/N8wgIIeeH+CXDHstzKTTtelq5y
nLC8XZdiuLJ+GOO/Ai8OgdyKa9i1fEilHt6MGjeGlqeGszK8K7vvLMpiI2SJEDQmCtGs0sDcFyh6
+znqqfP51riJ/5ia2NziF4Tv73/+POcjgmGjuztjgpZPPsSQQr1KmVmQ3CexU12Iyitf7+rolFka
ZM6wqGudn2J5UnU+xvDAnvR0qxsANqvC7othuzKLlxmCbjAQxSDILJy8WCShCfPe9IU5D29usDhH
RCp9mftaq3fRfNcuzuWzSItVAZ+3UkTBm++i7KWgN1m48QuF5f+qNU89AxO92aVAE0E0nk9e1dRD
JvUmBar621TCz0qfPX/lNXHlA53FWBySnmCB9RkBWIvlr2y6rbGpNqEuff555q+8mLOzIIvTwkqa
MR0bBmI10m1scDCV71N2EBttX6R3bcjfaurm/xdzUXuCedf7HBtMnvobupMz8jqrA/Qhc/g0g6Pp
lS3Xnft50CtAIuwmNFriFAJYi0t0KLIH41QjXmMn0Y8qETe63G3KWZ6qnPbwklwLfnbBg19Sn4NE
WJnmKzAL6p485GVaLfDNltEldP/EVIl4VmwYnoFvuP5XIjd8+Mf3erXFMm+r8w9LrdrkmkNGCVSM
tdh2OTC1IJd7C5+iaWsmeMjP718oL9YOMPFm/KmvPOyvlOKMWZaO98asMHjRHvOb0RglAfPO6AAj
RNSdMsu2ihMf0430ZP6KFVyAjKfceGqw/0P0zHfWBLGudLLOfsKyY1aYFJb7mp9Qu+JGrr74OHGr
7rSfXdsnDOeECDbibbLq5ny5VdE5UUQaIugrsrgWr4CREo44A4ZxbYtfS8u8rxNaxlEA72VlFcuX
nxUNLlBqOJZQOlsiZ83W6qcG1Sg7S0tdftUM7Gn7rkslG8ts/6sSAonXh6n6PjaD3+A2qmjRSTf8
OnR6S64mW6b3v1ahvNJQp5SnUKOiOCDSy1+Mf0AMBIuDxLOLZDNtRQwpctWuXy0MpmPwIQo0Ax4E
kWs54pN5Nzx8PilXSnzn4edJ+5CQ59ak92qYeqw8MdtJTozUGmYuXDd4ewog6NGEEuH1v8w4LQwq
kU9wywPSYfu1ivCVTXD+UxbbDijDBOCImQi/IPJwqBO7fBO/dC9zhktjs97q0AKfZy/Z9azoyiED
zI5LyaJ8gR7eEteQidMIZxNa9KxGOaMXI6fbd5hFittkLxyElav9Mv2b7UcAbaisfZD7iwyii8Rq
LCt0OxqzTTFlFMLhR6mr8R4NHAGthhKvsc+/9OVtNaupaxqdKyqIF1Y9KrgqXRVgCiVmCHcPeYXJ
3Hdo7KgZIpVWgDfskxL++Tzotc2tiHMngx4u/gSLxR1y0ydNV1nY2j7pgoW77EuRrVl5X2a0Bs4i
/wqyWMJiPcWiUhJkgkmHGhTyxytzdwXQO4egW8vqUCDSLD7XGJlSkg/wAM1b+djdhCfr1EHmBrQ9
OZkz////gpZFZ7g1t7TfcGfcfT6ZV8fJNQgGRZR5OCx+RCL2PcoW8VxeA6eRfi+mx88DXP1aOuIK
9J5kOm6LDYiBRSuArIXtmIgvfi1+SfLuyGthpWh+ufaZxA9hFrmm1ShJrpiEaS0N/74g+hGG+oSI
V/qNpG2NO3OJPDmPNg/6wwEHcSrxvC4HgF0rd8jI3eKKlThd6aOajtSSTe3SbQvzy38xlXP9VQcl
dYl38RqSiylhjLXJZWYdm/Tdan98HuNKWsbQTNypOETo0CyfBxllZ1P2CIKwzEMKorbeUrz5Jz9Y
S4qubwE8YnSAyKAklgekXE917QtIx8yywNUzsv1wt0us3W1VdUwHNM8h3yIUqtrxMyaY4t77luz1
Uxxv1srNl6VtRHYgwDA8wGj0SBdfVJ3kOA1Cy1YwoI+jbyXSMpMQOVI80OazVnrQV8p05tzpN5EX
p/xxkQ3qvRH448yHTuj4G19nAzww7g5+89txv/YQu9zjBDNoE7DJZRRKF2NruYrzLOEamrwEW0+4
3HaSeLH7+cr5+7HOM9yzq3YZhiFpXeJx6xvP3mD3xwhiJTKQZLjfpM7WE9SYQzdG+XnCFNpuvkR3
EI2zCQeyv5q72Wp96dq4P2ZBi3aw3EZ9gTqbh0BGuOmbX705bT8f87UIJuKEFLFA8F+o90eip6mW
5/EZA2TKpRuxXavpXJ5r3LCsD6DLlFcugBFjAzNq+KtNhQSCX1s73bozrMdCxzn187GsRZr/+Ycz
DWW+FBGYEJkClOBm8wU2pi0NkBJq5/NIl1eCiSsc1w2vE/b9EoAR5WMnjlbEd0G6rcv+JBnyQ5q2
crNd7mjaR1yswKIwiAJrfj4eIa18SMJssQy5AjeckBvRlQFByT6naxVG1MfalebDlYHxnKTYJ+pk
YBcStWFe6GJYkw6ZSg5l2ERG4jYzpeZW1dpi8/kkLrWdQVogS2fyksE8A8+5ZfogJZnWi4IC83zT
uwnK9YGDjE1M2mBsxG1r7oN9sqfsGG7XnnVX8GYcXESeRVc5L5dJg1BZemapSAfOBVTEflANbEjH
cMJy5jy3PM5K4YNvj8OWx0a8VzuA2oKjCPbaDXJ1Fqh00oyfbTsgmy6+sj9EKoo680+RtjN+NnB0
bTMoh2F05Of8wBt3P+JCmm3H/L84xOcq6//Fnk+HDztGypKiD7FrsXXP1XAg45nlOcamHrd4R6HY
tF/rP1xbXyTbgF45yIFnLzJfK60iREMJKPV/zFQBHS3YsfK2srDm1HZxjjOsf0VZpL5Srhje1BMl
OTQH8T3ghTZsKF//npsb+Uredu2BBvSZ2vgsGE5FZjGmvGJUqTGApkWmGPCpsi2PsGooXof7cpdu
MMoLNnW9jyYbh4j9mtvNlR4EJPIP8ZejRUlNqbw5fuoGAhYsNK6g06W9LQ7bCaVHdxaEX++lX0sB
zgIvVm4+dGUrhSOY/uM80vC2UO4LNz8krNig26dr3ZYrdxWIElxaRd4c+kWJNPF6XzSizrNLA1SS
Xm/8bK35fO3I/RhicYWkxRB6WkqI9M+4kTfd7/Y93Rn4DdPxfShv0DbGym1dpPzqyFRJY1wgZi5I
4GVWQBFM0OBQpuZ5jPK3vJZXXjGXCT+rhDIhAFcwZNjVnG91s56MCKUbHPCE3NzMpGFaOAg2FGh3
d7GBdYAePUhl819cKLoxF0kNqocXj6fEzOOyg/pia3l0l1WRbJdC8j4G5u/P9/y1g4UwMDAkIEcX
WUZVmJNeo65pZ7n16smzKm2IvukaAvHqmmcktFDma/KiFyaokWzVusHRcmPidRS7/rFwmy//puXC
tXXBpM3aDddoLKU6TYlVo5036D8lVCiP8mYmkGKaGh8z6VHczkY3aw/qa1MJl5OMA5buLE9xvlLE
zPcKj/+hx+E/hr7/LdA1Nwyi7edf7Oq5SUZo4XA7lzkv2oqhP+IxNxuKP9bmRgdwURbvJj56+3on
cGrCC8tKc4vcH7g+7GTWT7CrI52N3sHnSFdgar42qGjceXY+oVYipRZqWkVwqqs1o6hrm8+EYU6V
lZ4mgz6fUqUas0wX2d+BGR8y62kstzFlO6FE9AqxUUP48vncXls3QPZ1HEJA4ZGgnsdri1n2RE7m
NE65a1r/JrX8NajMZReOSh1ODuw5ymbqEnZXSV6B6C11l3TqQgeSjD/bMmdbI8oSp+jUtyGpkkcZ
Q4LffajVD0GHfN3nw7xyWrMJebQAnsdfc7mCcIEdJtEncaN4N9M7ymofF43lAHmnWBsG341e3H8e
8srMIgaCIywn6f9wd169kSPpmv4rg7lnH3omF2cOsDTpU97fEJJKRe89f/0+rO6ZLqXyVG7PXu1B
AwVUZ0mREQxGfOY1J0p3STR2jR5Q8hrb6G2M4xsO0DNDnNgsZLh4K8GDYGbHmIIpkIIGK4uFlZC4
0NHKRV4EmNRXUdqhDp0LwU5KG4C7elCo0pklPTW/ua2qkm+fKJ6EJf1WQaTjGZoqUpBTc6kM4bmt
M0dER/EZtRmuAx4eBJbj10HHRSv3ehq4CdoG1e1MD06oHSTr6nDuMDvRwAHl99NY82r/FOKixK31
XvejWawtUTvPX8b20rwp3N6Zoc0ukhxJ7J4DFZ04WSCPLZAjwawKLOXRC+8rOB5E4ixAXXW7xVAf
tAFdJdGLzi3lqc0iY/cOWh0WPtfs5+kFkhZloUx/qiT4TAqruzIeM1YUqSeilvQ57uwFHt7JQb3Q
nF+/Cifn+NPQR7GSmaMI24Llg1uAd0JtIOFfCCRKRY1O9L8xFKh85FWI66k7fZ6lmcqJOKm0Hjtk
PbG0kMMs3qE6idBtF5faOfvwUy8BCQqqRNCROFmObsC4HOMxhCxvafrgzMplk/H06wnNa3P8BnBs
QqwC/sq0jvZHjmFBSALO2mWAk0bNM52kSWV7EXuNJS+aM4neqQkhWIVuJIBCCq9HEyrSUJ1inV6x
oUoDooCxF7x7leiPf/30wD4F4i35nUjf6Ghao+yXnT+YhM9mc+nlppv6yZldd6ol9WmMoxe61D2t
bEzGmNMtMh6k5ZahdjXbQVHjXanNhdZufv20Ttwzn4Y8Wr4QO1N8r4iIYmE/xdlFHlbbpEIANREd
Lfz268FOtT4Zje6XiPMNIiVHr3QtldrYhISY7bbZp670aNxEAfo0LiJxTrDW12AiFRzXo3tlk1+e
y9BP7EyDLgrPTwJh86Wg3ZsQUjGlJU/AayEDDlpH8l2IUlswqv/GrqTkMR/OFDm/VKxlLdSElNIk
WrwqhmlFcqNm0t2vV/PUIYXAz1wOANb9Jf8Y5UofukSjcqwC4+3i3i1jqbYMPEF/PdCJdQOh8CMP
J5z8IgrRaGY1Jfjboa3WCHZWBwi8NPUC8HxzIRfxX186mG/yD4gAlcFjLEY1DN3gSxyIqhBtNS1z
Fhgx/npCp140jaIGNTrgHtgiHR26nWT4hRKRMWYqJbAIvOh106zM0LfNCIHP6GAEb5No7jzd9VR8
z+F2njlOTlxu6F3M9D5Orq+GWdIQUgyYC7pcKaLdNCXSQSoansHYb0NFeSnaeqt64fLMxE/sGfrB
PENEvMjIj9lEeZ/ouYFEID0df92H6y6whNqe3vwVysNO9wJfZhRwtzwXNJzoXOHu/dPA8udrbtHH
Qo5zBEVGeirly9xTmQmv+uO/JXw1j4UDGzHmjNg7OtOqoYziMpiQRtvna8UqNtRfpTfBhXu7VFxf
dAJlKZxFOp9cWhnw0Fz/myWDPs9QVHOjCLIRX8vSeBvH8jKMsmupTl9+/QhPvIxUiEgrKQmcoASJ
kUfwpTA5Q/PVi7YSyitTeMK8qrmpzCR4//Vop05srrsZVqkRNSM68XlWOHcFiyxmONxHhvv4Qr9O
EvASc7Je2gjPabZyMK4HtDlnW83zeOAT1zttMZATOiWkrx3qPtca0Q8qwSpi/zBm8ZWclWewWPMU
jgKWT0PMX+GnMFr1m8gfWUjeCW+lrLt15eLXtzrX6Dv14JRZwop9SZp8TG1XK8yUW4PbpxP8y6gQ
kB6F/K1UcKvEc+fb/DYdTwk0+pw+4ib7JSgaFoEXtUhJoV2673TJyePrWH/NcXUdnyX8ysI0spRR
WXbiSojyc6OfemY/jX6sQgbFNKK1z+hPKLO6WFGtcrvBotARDhIwIqNbnzteTrx7yCH/a77HVnND
l3vCog+x+1r4u0yLLkyvfl6k8pmL8NTEVFjZWKDOldTjGLDEq0zPJOxSqvAeQxDu3Lczr9upB/fz
CEcRYCxn2rQoGGFxUN7natFcYyeWHp3UOe+JeWI+VG5IwwGXoNxz3LIYc1nQCkHzrFHByb597lT/
zIqdOj8+DXF07nvwQys5oRI2h7S1cvDib0p/oSG06+ibdJNfee0uy90qXGsJdiDr7vBv1cI+fYej
235REI8mHt+hEzVHjxHu9V973Ep+/eyODU7nnh/DUAqm+TbnrXOo/dM5MlSTF0QmqznrBOl0u4Zp
tFJJcKP3ad3k287uXNlJL6XpaewfBnLKpHX8/uGsgsDpx/rnFznaRKBQkHDs+CKIT2eXJdrONs43
5c2v53uq/PBpvkdXA9yQOhVblhU/BUgp5SELl/JzgyLQXNIcETamAXYO3HMqkCCIh5ksi7NCwJdj
NEE+BzUiXClkW8cTPF8tnG7kZm+oF587V041oLhnZfr7dMRxRj+aIyFiGQ0Lau9ROgyIQ+dabHVt
kiwp8+SrPo7NTRQrxk5QcB4McEl0uiHzl3gSScu+Tt77LJU/pkLo7TTWuzOR8olTD/2eWZzJgPP8
BeDQarEx6TpaN732VDag0yLB1c4S0E/cW4zy43RFRvRL+8FfZFKgpvTgROmuW9wMEltbrJaZ9vzr
/XRyHLRKoVbP/eLjw3XySWb0HieGMomNtZfm2LAxowcQ4sLNVCAb/uvxTvU7SAJnIDK6c1+17jBd
itUkoQMRBvhpCZ5Tt9nt0Gc3SpBIru+Nl1krviNzLtloCszee/K955vWr7/GqYcIKwIOEqXJmVP7
+dTw1FSdOp/6eSvE/iM7vsYcSKQfJxbimcP45FDgzdESIAD5AkHtMUbwFa2bgcedhSGWjZBXp47L
X0/o1Olj/jnKsc4DhO5IzEpGiSW/Eq3ayEOEswa9qc6s3IkNwx0MiFxl0yy+vJuVN8boY0LyMOsg
26tjdd3GFbZ5seiWZXNGa+bUYBLgOm5JDvcvZTrBX9RKFoOqGJR2crqkErcmLb+bSTXr1mrUKjnz
sE4sI4KyHHEKjGTzCyu5MGIBSeR27pteCFLlZEbp/PpBnbqwIDMtFrDhAeGox9X4Qi1SVS1A/fe2
RrDh6874MdyWHKjxLIQsQQ2mrY8XsbMAjt4+nsWHzBfvUZj66QscBQdqJbb9ouYLSJeLVXZV0v8D
cH6bbuZcYtz9dXFLGH48O5pyigkl4Ogw1wJhEWBQxIUVLfx9pBWe3eIDiAuzou/HqKjXKrt0Eyfy
4P56qU+dNYtZiBjCAyfoF2WKOqAY1mfMVFhPy2Ez01KVlbGaOannE+CTe5W6k6HhAUM77OhICVJB
lwSVS6sxFm6gf4xdbMdUGSrajr+e1xzSfHmAAFtBooIhphnw+fAycM9VcmEksspzYyX64oUpFQc/
Lxoke3IDB7FzSsvzM/o0Ik1b0GkmiGgNyN0xYllQJjNN48Gw8AIXnUixlGTS3agWjacYLtSy81Pl
EnO+CtvRsTzXI/9ygv4YHQlYZNhPlPX8aErkwGwNrMGjbNkL+IuUVZEtJSM3N79e2q895HksoGqI
886eh8eyBGE0xDHKS4alvmAGNqaQYQnSV7jW2Nq2+m7eF+vWUWmA9G/iOfj7yXn+OfaxUAHOEUln
5oxdKgK9eZpm2NmBaerk8ZwPwZfNOk+TfhxEBWUmqh8F5+FiIJMSegMcgLyuw2gjy8m3spARlzpX
X/+yW+ehFrQKeAUVwqX5858CdH/qI7GsmVUcs6KiPL0IGK1aC224qJv0Ourrb2ee4XyAfdmtNHWo
yMx31HG5rQnqJDChJSIWI9rKEhiAPewMCP+KG12fKzCcfDV+GuzoNJXVkF3Y8mokykOIbhbVR3cM
UltZ5BZ2GehaiFYUTmey/S+FzHlRfxr16PkZJJDCIDBqr6NxooqbQms2fYsAutZ8iwv1Hrcl99fL
emp3mjPXXkZejhbT0Tk+RkgEGuVkWIre7CIvfGpG8aPs1TM38MlhZggAFyRVm+Pt0k4LXxU5WACf
xc5QhHeI4ruxHP7VyIIF5ET51zBH2ZqfmoUvjMwGvZMlSo/f8Hn8lg7Y0+b4e/965U69AWx/GgYG
EcWXa0jnwtdjrF6tRqoA0ocoSXvxFZ7qSwyW9pV0ljf9NUlEOJeT+gdWQ6PUPS/yT+9cgTB+Fpts
D5UL3rjs9timO80jynkPk6sGAGDP5mxf34PPQ84nzk9DRuakKZPOkH5iLVaV7sJw60De+qEFcLBy
kXK3q4/OcBEU2OaO2JxXxv+6zmieEtETZdDt+oLB1Y2aqgt1VUvY1QitKYgxJ+JS4vWPV4OtzOiD
9Rg4NBOdYnWuzfV1cE5uE8gdr4ihfskowsbPNLyKDSstlO7SFwus6EbPWAKd8V+7VkuWNXZ9Z4LJ
ry+LDp5qLiIBfSCYPHrOZo6sTd7PNAYuxD2KiXhxikGyw+Kt+n2o/3gf/pf/kV/9fn7W//Wf/P09
L3Bx94Pm6K//dQjfq7zOvzf/Of/Yv/7Z5x/6r8viI7ttqo+P5vBaHP/LTz/I7/9jfOe1ef30Fzdr
wgYDvI9qvPmo26T5MQjfdP6X/7cf/u3jx2+5G4uPf/z9PW+zZv5tWFlnf//jo823f/xdpabBbv6P
n0f44+OL15SfXOXJa/a39cePJfnbbfv2Layx93tvTvyWj9e6+cffFe03OBDAMaAaz6SQ/uOP/8se
gXw8JxfIkmq8I1leNQE/oPw28xlmBMsM+MX34O9/q/P2x0fyb7DCyRjoWPG7/vktPz2xP5/g37I2
vcpDOoH/+LukHF/7FPNpj3Ie8Cf75vhmDItSmPUvRTvQdLws6bDhpygi9drgBdc3sVW2YNTDpKLC
I46XQ1hETlsZ9wtfv5YVbMBMr32plNQh9fomTPVNXBqYMnjaW1ule7NTU2eIQgWGfnunCYK6kjKp
A5Ujh8N6mqrAwryyey+6ro4seZKl+wGLnZWmldmFJuTatlPa+n4ISBZEzJcf4tpME5Dr2Pj1Wosq
p18Rexaqhp6Sb/ZoKGhGcDlV4eA2E6Z4FNz64l6NkupG60IDzxEk6QCRCeL3Bl/CZZ4oWetUpVEG
Ntou5qWUUBjtEHlpkqx02wK8ixxRH5RTdTiUWV8+kyxJz6rYY48qSu02VjzxNo/BXyedilZVt0ti
PFRGRMZK8P2tjshesx6lxSGJh+e0TNfAR9dG2ErrpPcXuEt66oWe1pi5C/pzl0S3dCiuqXbQeJXH
Kw+EpKMUWobwNf5yRaTDzlU69A0tyfOL91qZNCfSqJxIalFvJDmLHwqCAaee+taiX1wtsWN4GVQs
A72xuK39UVz3XSrsNeSKJaW9zRXtQm3x9AR+qYbTlRmHT4I8xbO98a2kjZ47sfQ+hvDaE2gcvMiH
AQNsPAnyLNZ4/t2qFmtIl5xm9mRAHuGbxEuC1WIX9V5xY+BsbpuhFxwUdVTtUFQn2yhrUofGvwR+
Oots+liTNuUffYK/dEL9/3b2/JDC++9PntvXN6gKv59i81H145//fsQIuvIbBwW3HageSiSoFf7z
nPnxkUZBnD4USTfIQj7646CRjN+IDbALUH/UMDmO/nXQzB9JiIfP8rcUq2biyF85bDixforCyfVn
JQtc4lCF5KyBdvQ5IKgaHZ/kUZCdaONpy3KykmV8KJ10E9KB6EJb+whvz0UhiAedHBVuLdcwzMXj
xGaEPzkEuSk7mnnoSnQbv3n3cXsvB/T4l3EZW1FbWqhVXoTtTSXvtS6zg+IgZxdlfmE8I2Aq7/pd
csAU8qKVVy10y4dx691LV7VbP2TPE2eIFX4Xb8bCpRq7F7f+GmLy9bQZt7GlEOgsleBGIKRMb0vf
krA0v2k2TWdh5rjONvFDtYHyvlxspBX6fTfdm/ao7AOMPuRVlOxjX7AX7ZuPfqqp2GBMstxSFhsD
s/vQii9SDXU1xfE2yS5s0fTikB5fBkeHQ9jsLjneHtDtiB9G7CBw3rwo7iTcAtzIXOq6nV/MHgKp
4Zb3U7PRqgPGNtDN4KXHsJOqWzlx82jD+T22++QO1lR58B81C0Mj1DaXGf+p9sG0dIRrtWW8lSwF
rTfiS3v+teWsaoDyl1EdMic/xO0lR30g28PbdOMpVhBY7X37gJK4jlX6TbLBl/2huMOic5Ot2+cs
dzB43M1MIW/ZyktvE70RNTZrBBqkdbbsNv1EZ2dWchwqK7T1q9g2BncY12mzjdOlSdBjN284oEND
gHtgl7he2sXCbpVbT7gp9EMM5EK2jcQG2eutFh/KMntKNslsbn7Xv2a36vd4PSsRRLXdr4q9sWRB
H3Gmxvxz1lIS8LooD6lLpewgkFW+g+HzLaW1++vGGWkoXSUbQCTdu7n33OBFXpdv1UpwjDvvJn1M
VqCm1XQF1MTAIpbmvas4+la3R4hicyMl7+32Nd5dmk/ZstoLS3U1pLb6XbUReSxX2TK6lZD/QoLm
UB6Spf+CYMk+dOlQXg7rwv1dQgGJ5uXCmSx4QpfzE4AMHWLAu8EduXiUL6ULjA1qx78zDv1rwG81
XVxzAXFvEDTbYz6G25J/NS4nt4FMacnvivSsI1Qs7EcuxN5S74YUl2cnlPbGjeGahzpy/MHS9+mL
+uxfy9+Em872fLfLnWS0yghdLSfzYCt7S/UKNxT/gL4F8f9irS7jDdJUa/lSvzPZPhvhQt90O59F
ugOHieNS9tjZFfa7ldPmlnpb+Qju2FPvSJDJs3V4r9yYN9ro5E85jl546T7LmJ9QSr0RCyu4lQpE
LLR86x9yYa1JbpM+hYw82GrylskzEfAeFiK+xH7+XAkuTfqpsMvAgY9TAwpajou1GW2mbJXw6g+j
FbCvemdiq/o3NIQLnFy9K7Vaq6qbA2Iy7K6yUwHskt1+CJrr4SL6mGKBiMVNVi+V1MUntIs2Urby
Jnpl4bIXLTO6SrMDlrSBfDml2zTZC7AVFFsXlrG3hV8V3YS95UvWON12iyc8iHt1nzUTCOr3SXyR
i+dwkCxSY2QeDg3wf/Var+9iTKuAyVZ2cVB3i2Vx4z2p+5DoyXRVDp9yHSSrIlmh1VRfhc0605fj
tMSmTiUb9W3aSylKXvnS7NZR7yLmGxaOYrhRy2OorNx/joQ1sOYp2mX4abvNXlhniKUEjdVdiMt+
g4ohNghh7zT6fjE6i2ytDKu6vkKz3Kwv1cGNKRzEywkPVOQQ8ZbOkXzs7Um5qdpND0Mwd2rh6UeU
/j86IJh5siiHUEX676OC//3W/u3Q1p8igz9/7vfwQNN+E+f+KZAztKRMmKD/jA7mTwChARSGqwGc
fC7k/BEcyHPaQo2HUh11Cnhd/NAfWcj8EQUFBPkBQAF+VI3/h+CA6EOdgfqkIzRBQFNqR1WzIaJH
CHhdccZtemGso2WKSZm87JeKDdHRgYrg/rRCf+RCn3Kfo1T5jxGJaxQsLYG2ExL9XJ/oZBWj0tYn
8kV3SVnqs6II+mvmS72vrHlM4+ocvfAY8PhlzKNZim0VS43EmHiIbL2VgXREY+Gn84rvtHUetWWc
HfAo5jJSUR4k5Did3i42SAIeets76Fs4sfJq6BACcZMrYx3exPG6WiZ3E0bbd+loCUvYLcgGFigh
3eYX5tK79gq7SZDzjK7813Cu6JjL6i6UVkG4NzHkey1rC2cvpSVySXF1545HT5q7XpY3ichVpzjq
YSTJWkl4bqjhSuxHUPaXGHRzpm6l2pUX9pQuNfzOsmvcliEyvST4smvdFbbgdn6dPBNXDRjk2tli
O8m2unDGYjdfmYgb2rF/U/94ikWxjpEadWgzWUUHTdXmyrONzewQz3eWltLGhy/bo/DvZPdT6xjX
6nLUN8WqfZOdRWr7zWbcDK9UpHDPvjeugr15udi2141si8q2COduhyTue0CqkzNgQJUvJdNBtn40
TXtSycEAq97q/VrsXUJL8SDhUDM5+fXgJBsMTgNrbu0ll0F/seifjZ0MtRVFj2YTmq5CJCg8jMOd
Vq30V+G22UjjRzZc1Q+To4mO/uDvxIcJ70ofDVLdFrc/qOXZsCvuKDERsnibcLBExKIgnLzJrojX
PE5g+apYpwejsXC+hvnu67ZpOr4wWJI02b1+Jea2oq/am0C1xQO6axTI4doaj3W/DtczTx2zckOy
SdXCnX8hPpgtncroPnd7d3zIcVJRrZkB3V0xD8kp7W6dP8X32eWMv5knW/3wV5l3upQSwq7ja9ll
rO6yXOHBPn+nyh7Wya7b1Svfzf3t9DZLv02w46NVTiANEYkrZy3322GrWl62Hx4lzxakm8hp1gXC
wb7tYfmOPl10y/No8TfGGWvZXFQH/rZG7UbFS6E6KBf1IbyfbhpUl1aTW2zlx3Lfb4xrYTttx8iC
deWvhEMfWoot+bbyiurbKrtYPIrLwD+YMF4q4UrEbOxVmTYBah2NJbxkb8JDUVlSZdVPWYYF8Vvv
xN8QMBUO/h4NNzdxJXe6GOxWxmhWJh+wJ4Kea7znvfcChbfU4bdRjcTQJ0Xxy1tP6+xx0VvJLniV
Aze40Ny6tXELn25KFadarJuNJ/M7UmkCRgiEQnp1HT7r7wuUL8Ib7GQIh1JcnhGOcPur2hnhIc3S
dc1KQWtkMB0hfmxlyUHvNMAxTIOIT9buuTIuDKg45fcaHxDmwnUjeIoeigvhMO4j5OAJiQqXMrzn
BG8LZNMQsCosw7dwIajeWp4GJYDrNllKdrBrW1tAPj54KZ+Tl3qT7XQWVSboLKzhfhYy0TGcRSD6
Ylr1DoyHZQeQtbMG4FnEqSt1mTrTQ4fkS807SZTsDKvBLZ3Bla20tfq1sBauhkMeuuGT5MYboG2I
DKzlZkvgtJNeO+Op+f671Hu1LTfGQUJbeQVyYFYxk6qXSnPIzsyelqzVXy7YtuFNhE58aEfhdZnd
1fqq8jd5LoFQhmfe2tK7SFw+Gz96Ttk46Qf+snMq5PfPMzoweS1zOxEc/uQtMBbbxUUBAC25mhVd
isZqk01/aBdOIztZpFrNkvNnVrqO3GxVxVZxEbmCIzIWavue7SuXbTOS3Hjo7XIxgIbRrzp2Xsp6
D5zLVqRZ0mt+5/erqJ4D03E/fNeuadbN4vbh04hZ+UtwI9PhKolxCeJjlB/WspW8+Je5q27lg+pb
0bXgdAdeDQeyNv2IXLsUurW4Hm8rjmW3fJwu1dEGv11Z/eg2m/o6lXBLqjaBeDVuC8XuSVouOfeb
54qdySXaIu13aO6awBU9txw3rZFZlbFXcDjT8AX3KCwZzWVaOGlDEgT30PI8kA0R2nfCTl9lPX4o
7cJOkHe9T7ONHiGYoQouPHxVvNHkZShZxofWOrm2Dm811TJIyLH/6fozLZofMMGfeoY/ruq5gG8g
oAYoQ5/L+z+1L5pYM1Kzo1rRPHV786560i+ap+HJfxAuZbfb19ZlfvDu/H2+r3bai3nNV7ItwRYv
0VCZXYlmCWGZ04PYZSWf6VWdvNahLUA71BCqpaLz+cuNkppqwRgozrCML2R8yJvdOyKhN7I1hxH/
Vtjy83BzjeWntQgQFA47k7UI9g2dIwVB3OlCW8nLBKs1jpPlmdDsqCr9x9r/Ob2jzqKRiZ7Yg/Ny
KhLj/EFZKmtoA1sBjWZjZW67C2AplnZGkVH9XJ/6PQT9aZbHPuRJPepGOY9afq/2xhPaXh1VZyu8
CJ5hAfL2LOcvEDgobqzK7e8Cne0+XlWuuWo36R3VCCRANBTpjC1WjLvi1beTLVB5J3TMzXgWyS6d
/MIyWgG0BxYGTYTPj0WsK8HwmlBhmXq3+Ra63S61OxtpFaQTo22/Vja/fjCnl+jPEY+XSJ76sgwR
DHK028VqcpRd5mSX+Ud80B1/q25mUR2OKC7i5nLxbNq/21KqkbW4IzF25z7bZHNTHnpy/xnQFGzT
R722QnLgzJZvyjft7sc3/ksZ3//MJhXvzC8SwuTtNQs/5YP8+98TQVn6TYR4RMeHcvCPJtI/E0HJ
/A1FVBB8iAQCIlJJFv7IA1VaTnSnZgUlhOjxQSKZ+mc3yvyN/6UAAgIMDH4dIaS/UCSee2E/FYnZ
ysBAyUZ1wEUSuKJjxaYxaYde1zxiryTYgaX4ELNmn4yLwzSmaznmJlHSK4HOj6algCc96khx+OGV
ECxC/a1RieAqYhV0JXBDymxzADNj5PreDB96RX/KkgS8sqJRHxymM5QgDLvn/O2nS0OGR7ZAJoBS
usw0gNB+fiOneBjMyksCxBXTZ9VX9oVJEEvgrUbjus+Ug99LntP7XWtlXUp+EY6SIyDpJ3gfwpjE
27IjHNFh2w2TcFm2/rVBUSUT+w8PEQBvNOwongpL9DMchHOtsHhcWHjU8cOi9NRtA6VTM/zGrprI
KcWFk+XZvRl13LmLjPCnE98DQS9XdUkFeZSMC4gUB2ARb8AuSAHUGExqrJZW35WUW5PmJdABrQsm
Rb9KEEJruq1Qme5LhSqZsKCrk8Q3+lDnrhnjFFB42Sr3qbTCohuorl+1C6NAtnZYOHUUfSslebDa
fpDdQqvcKV0Q+HtRZItSvolEvJlHlKL2ulm8iBgCjVWwpIOuO61BiFnE1ALVTr8YfdamjMm8vCg/
dFMauHFBIOwZpGfCmxxnld21GYa0hGJxxzSDrl24gu/dqkl+kYxVcZNn+WFSq5thVBzsLCNL6mT4
miMlTBmgvAE6w4mCMrVHrUQKOqluEeoN1oIm7UG1hdtO9rj3FkVE2Cut8sw7JDWEzwAzqjCHNFs3
Jc8Fi84qbvljk/lEiqZORy8ayqUuPxce0gpCH2V2LeS5NRHnCfHS1MhLSoDNUzlX+Udj55UDGVdc
Zdb8WSFTZRTImHR86TqB+6eqd54PlyMTP2Ktvo5azWFzrpu6fhPjVGf+KhU3fdmEsmgXOkjENls8
iGr7rakH2TJ9hWhBWvlxW5K8CneLPIqwpHn0EmcKhQ19u4hsJFHWskkEHLbywsXrONzpJIKN8ZYp
jW/7HVB8Lc9J0RbpkxATpCvydVFycfrTuEVZN7X6V0E0vkkV4WLovWdK/xqa5k1PST8zzMf0oGFz
Y02V8Kb65mVS149+O95H3baJaetKU/gIL2Y5eMGDIXRgZgaPPdmIu1yNtiUJUBJ5RAN5t9drbImN
Hh/dMkp3cJFWC1+6lFPpBk27mIeDZqYgXbWDRmeyfJCLxcCwlCyEabwYmm7fhMWLp9Qd2bD6vRjL
QyiPoT1Wyl0wPeom7e66wABRCYg6xWw3COmrVgX7EUkCQdN3HVq1ttoQZRf93tPNfUyN2hwfutr7
HvQSP1xAt5l/TVZdjwaObgAX+0J4Kdv+RSjg5Xc5qcAo4GvgL0I71OuHYZHuuiK6LqSLrBEMWx7F
Wy3BHkivrnr/UuhRIa1SbZ9W+bvgD7U7GtpodeVhQbyvDCIKU3pfUJBpWjcRYE0oFJy13NtpRbwz
Qdnnnv+Y5F7utqluB3J3raRJZith8zTmdWMVut5Z6YAmpqTvYSiiOmoC6NE7csSur21Dbg/C1N8v
AElaerNwFH38jnxJaLWKuQkW8mtTFcTwMTukLx7EwFyVGaqXGXmtNriLUdr1ZX0tIrhgTXnm+mm4
jLrsgLZMb01Nb8kZfbGyZWfKca2gdk/zJPcOaoYe8AguwK+V1MJcY7Ta8bIzvEdhbHatUa4SDYuN
pJlSKj3q92xc9rl/P6o55jN9dB2kND0KTpVmHK+qttp2YfpWC+nW64I7LSk1G04+L3R4yCrhsczk
52kWg/dVstc4mpzISHOMm9Vt2oRIBPQLyv6esQt0vXTGgENIjyL6Dd1joRh0HYVNPS06yx/V0tXk
YJVV+usCD+YYH0+ID/J9WZgZ4uuQYmUerJC2ZFJZZFULw26n8bVQxAuPdp+WF+t+zCw99pd6Y76z
OjPTfFcBCbXKmqRKSUGPBVK98oKAMpmYrMVBjXdEirUrKArtEEX/tggrZ9IqbZWYw4TqsE+wS9Mf
ccR4k9RlcRMKN5ES0Y2hqYXATmMPAneW0Rov2EnfdWmtuIMmXStKZ41NdtNEUmS15YBHmI+YRS5s
h0p9b4QrT2vcMI2pQNBXDBN4Dvl1Pg1W1nqkv6PfWiw1pbaO3tYi1kNL9ibV6WV5Scsaa8Lqe6aX
r1kEU6LJdKrDCZnvJD4mvnlntl21lVLUC2Nh2pXN+M3oFwQOeapyZap7/AG1Le/lq5Eb6qZADMrK
at2uglBeLtSgoyFDJ27KI9MOC5SDUoG49gI3dR7VN6XnOInEpeDRIIrScq0NTe2kQ5gDkIkwBJ/Y
OsA4nRo/yKrtaZkpBLpSKd/ifHULToPWEQ3OrPGibVPNFazAWMexE4iC4CK63MfGssh9opGse/G7
y0hdouNNnqEUiqWHeWnloLntTEUfwRBGC3ecN8w1JrePAgn3TIQaps6NouRZxXoWtrNcUxYoLHXK
vnllsU/L8m70aPqhIUMhVL6Os/BSkd1BSup1M/YfAgKVmzJubaXnxzKx7G3QM6k9mRh2+etSeY0U
6P9Ac+8FbwNO5nswUPgd2+a5yI33VoY/KOYvRu1/KxbdZNfSRu2it0lRq6Vf8eZOefXcsyWB6ixL
sDx6MED9My5VcTz0RnXRKt0yzGMqZn6SuIyNHCQFG5WuaI7ojOXreY3WsfJdGWmA5tdm3Cvbfope
A6XM7CTnu0qD/ASLILTCAbl8v9YO/4e581pyG0n3/KvsC+AEvLmFo/cssqpuEOUE7y3x9PvjzMSe
Hk1v9567jZAUMhQBZCYyP/M3aVBSumsA1/U0lUqzLOw0A4TTJSJGwf9wQTbODTGdJxZq66mj+SZ1
zVEVKW43Cmo91Sy5ppFrXv7I6Zxa4qmvFa/shM6f65hdxaKqRVnSMB82nKbS0VJhWdWYmIXySySV
F0WZer9Qe38IrOH0SNpTr2i7fra2eaedI5iXg9J8j3V4Qj+KfbAGp6PmZ+zgX2PVeJGwvSu68Wz1
eegkIqlRHd4HuRB5s7Eerp6f11CbhJzkhb1Bc1aeKZEMo1tOmFYP8wycYeyvhhr/gobh10pAQcyi
SpjmGWUMI6Xs1+FcbKcahuKJRidYH9JdN4q7h9g6YsIOm0MdcJsh2mTDSNtXr2pX/2CV0xG0xBdd
kH7lRdY5j6pxK03w5bHTbbkvv/NQqe1OA4yg1RTUjZ6srn18V3W9b6SE8/5xqSti14eBHtujobCc
x6NjjY3hdGP80tbBbGvUlPoye7YT2sqRX/BOq2EwENhn5rgIo+klK5sPAhwvVdPeE6NqdoqRMqEl
V+40Ar/Qp19N3wp2YYIUCOenyMgDR4GGsm4gAP1OKG7NUwNmKaRwPAeNait1uujSOLc1hBLZJuQv
S0m8uewfNmP3oE5VXVIpf50Ih5xmohYLqMxJNdBwMNs2sTQlKLwKphsh8C/XNbqjmrppLKNwtMkU
fK32ok7RPK2mSlmmvUEblnksELHBkMAVYkX0CtP0I0MAeZCA+Jdyur+pIDpTp10QvNlZep3v9O4t
EbXWq4b0zi78KuTiXXtQye/SyjNR4LFjvBpBRGhZ1m4YLKrUr3mb/IpV5XvqI9rcQepmM0oCpWAu
wcv3NI6F3El7bd+Y8z4tZNWpTPYSbVqFsbWrJC9qk2WcWBeweu/JQNgryvTOexEyQv2NL7foSLgZ
u7UqLrN8lKnfMRrYP8VB7KbB+CuoHgeQr9eGE9lJxWJ0CXtdnbjTw1d3IbSa4grYYzld4A9VyHWE
i14l9XI0rZM4EVMRxbpIINSeHlg/qVpe2em8uiDpQHQvp49McTowW5CH6UZKyXcSqxPtQa52yTR5
sGPueqF11I0RScdpUElIN4a8/sx6sf1nFpmmwzo2trmhTzvEjN7DcZK2UjvcQyhDTiblizxOJy8q
sx+hqI8PTfg1TsY9aA96Vkow+aV1ZnXP7b2PbCvD7q7SruGMOINcU7EPjdRttPlDHufZr6T0YxKp
Clvqpyp3KzWNRYi6ueS8JXcN1XGn6ru11hWQeLvhIg/SlzRRelYpVvfdhXRin3TtpVOL2skeX12q
fw8VUeVkxhR/dfWoy6nkdiZV6lGkPNdWsGP7F0tLFrXSsK+yV7ay8CsL3tS06yG1yPdAo+lZR/5U
TycVypLYbqpO2+RKJrGn6Ftkc0wcnI2h/0mffpEIQ+Mk3Jt+aBjfVeB11bBRGpgxFHlxQ7wHitKB
nzQ/E7VSMOsGuyFF8nHW38uCAvZc1RHL3yS0i6hUZfOlbYslTjx21BoqL6DK/mMNmaPpu6LMPyw5
fhrCZa9CZGzGJN7V4+iPhdB7XL8mly3eRvpi8qh+JcqMsOoQH5CwW8WxthEjdTUUAuQrpj5lkaoJ
UJEgkeq1oVa7uZ5f1EzZI/v1GT7mXdRUy+fNZFN9p1e9r1DSj6er2BKhNkrxOmYVtt1xSeQj5NgM
1C9FahLc6jkeSb32HRoUJ3qyQ/rdBzNpvq0Iy4NGMm4xr54QZ7u+ND7GCNf0rpaAjGCmNIXFEgSb
uc7KX2VoCsumlctVj4Nsrd7UBw41pl6sFWV+laLUa3JGM48mqM3djhj4LmQjqKvypwhEyFjBPmG3
XAU13VcznzmIDGUhtiBWDcPcTF3/PQTsrElaIWZQHzvLnB0pu09V8jWNAy00UmyNdeA3Txa9Oid+
J7Co26jZ6SOerKH20ffmOZIUwRFQdc6A+DwUqEOykvaIEz14MI3Y2ahvkXKizmG6VS4yQhwqIEqI
aWoa0soYjK7RfA58ShsmO5H189RZlR8I2lsvzbPdmQ3WR/nEApWCyMtz7AbaXiaSQ0BbjZKD1BmY
2ZmZZIe1+JLG80lTW15seBeAiRHTCh+XRx8s+MvCzpWBiNOi96nm+Ztecq6a8Uscp++WcKnbhPZX
ll20SqyWBN7I6RW15nd9Mh2wWBnwuC+CGwfEvSH72sT6M5Wshng71fAYQl4eI0+GtzSgU4pbSL15
JByCpU6sPCdvNOYeTXYxo+q1VOuN3LYfTWq+CTGZnjGYa1nMOYKyMQF0G5+bABp5/mbFBc8ygkxu
22wdPYDNhTFtcb38yOJykcwoQQ2itQ1xFHBgx8/2LCY/ej6cSMmP4QSKbyZhDPMEdw+Dxg/DV2UI
egX5i4ZmIKUYuPLW2DudhKeKUIqXISt0ZKyy/dBFFWNNvUkokhcSoc62osGLxPAeNwxmG6j0JKOX
8KmSJsQlb65e2LzUC0jHL3UwYRdJU7kYY83BZupQKehM9nq1iyeNz4V+1agOdOFTrvbLR2XdRMFY
9rG2S0zVtvK7WfVuF8QbkOXboU6+Z0Q47TmbfsyoAVoklMt+1N+VMFjjUtmssQxL/Ed0yEq1gDCr
LmOzTrbxWMTHlCzGnjQDc1eZVpkZaauKCg23Jgy7iFqXpJa5PeUPWpmy9N6p4y16sstjBAMUdkEq
QausaVTXMugdWs13k9759C1OH6/VPC1NbX432ONtvDH8OVaXc0IINFUi2CdVXTU9JqFyPfvtQApT
BhNduyKsPHEi0QpVWnOdhfDTgLrIY4MCfuMVJaFzE6l7KRB+1MycFwpW87nMrQZC01D+6Au70sAh
pEJLHCi8oE7I3OcPETF97S5ZuNPVYnuwyhxdXbtAvdEFQW94Eg1c0/oyweHiwxCHPnh9gKZ08VIt
vEydXD+HYJ8ktBH72eaQ7J05QWoMloAL2Fx1m8bYYXNkK83IBHSkwhoP22TcWx+MYGsfXm4UIQXX
WHcEkfQnnBNQJIuiolvciCj2je1Bi9NTO4CMY5O2o0z5DAPDoeAUrkT9JEWobqdiGbtNBdwzEKN7
Rz3OGlmnupQAECNbAWeun9MH9d0atBqqt+WmRVDOEQMBzF/4mj9MIu6nwk6fCau8K3A114bXuWSe
CEYaGD9Kk4AmrOPYrav4VOjxqaWcWjMq6iAcmrQ7AvuXbSNlQzFyhUU7KbcsJLtvBkKcMCi3vaGt
wrn3Un28DVHrS7WyGpLukPbTazuHH53MVgKMUTdAaMrjrY6n17QHUsEV3SxPfkRZ9StVfhnlcBOZ
8Y81gDctFfw+Hg2RYohD6JRephrcAilMDxpjQvTNjmd5JYygPUsNrSlAA4Z675PDo5UiOKK915mi
BEJl/NJbxNSM+GQpriiD7e2pcXnWJG8t1Y1LFXvQNu8XcdxQyZB6t0ZPa/WPawvG1DhB3YAiNSi8
KDkHeykdhYpjBqx5DZZaWQyl8ZKqj/d+9rVoXKq9eKUUW9q1JaCB0Rd7o+BM0mqUep+wg6ZZAzbo
lKSxLR6FOMx41v/mSwp7pGoeVy2GtpxNCE305I5Vd03GN7G5P4T5+pijHyuRNAqoZejEoVuYSMaC
cvdTi7ZAgcKJWVHfSPVChapB9VSON5U0UYafrwiTmehfdpKdFDLvQ2BEnlBRlTRS1c0MlNboHDhT
HNa02Wl0i+30mqXdgt5C7aYTY6X9SgoNGbgaQI0lUNAVjk/ajIPuwQsxSrHoc42OeB67j0EnJMgy
N1Z5laOadnyV9l8N6Gf0DIA8aMk1LiaqAQH/nkBEh9CC74r+fBsnmu9jVdhlD+q3/xxN/VLNzDeK
AQk5NNpeagqFLRsaajgjNeYODbXQCmTnUVNgxsHNF1Ver3IcPWumoJ/G013Up9QdJ0ptDznZZ3UV
bk1j9pteDb0iMI+NgCOtnOj7SeTtXz9fM1m8yYG6atVmO+cdy59iiRNhIpYJ4a6mZCKq3cKMjd1g
tVs5m15NPVa24SEm9W31k56ozD+YsNbsW1dWI9mfw1WuJuLejNSXPoxweuvLHwri60Bk9p4VF2AO
0sN97hAIjhzpaWgiVcimVVbPHUO0anRnU2GRJFzaiIAsKAoBZZyc8gZfwbpS6H7PxkXu9oHO22WG
1kmgiMD7G0bOWMznVnqsOJw3Sp0XzqQ+N7OicHMlVIERTbBvwGAnxKRC9jkVBZUkhHOkka0YTftN
ZQ27IHsZerZ3HSyy+GgPI242dW7umj460bqx+4bGRc2aTluxd1Qul2j7uYhO+qwkTjQTpcoKswOx
qqI6KguD6gba9DpYWA2VhrArMyAw8vCKeypgpvLQUd8Yo3ambGwh5q0QPJvxAEZON/B+1ov4p1fb
bSS2fk/gz0vVZXYzslSmKdrMvDWlpQBGe7w2RbiJK4NSUrjJwmfYri8sCIvrysqW0Ty/ZU3QeemY
UuMvtPeksJ9f3McsPVsX+1exmChhj8ta4BMPNPbTsVuEU+6HkXBNpOhUNJUvSfFmtMabXhUDVLFB
5IghxYsDGg8wmPRkYRX6rgK0rNVsFlwwLOpLPlyLWf0cJ3rVWeFWj4FFqH0GovYpZeL7EFem3bSH
sICMlrwaw5suaMdpQCFCNN7paSGKn3BUWc8SkG5EpyhzG9XypCS1LZMIKOhb39C56HMlhWxvY5f9
BA0beEEKX5jFreeN4ExhQ5Ki55RnoYfTmz/K42tghD+iMS5bAn6nSKNTW7ULaQpPmTDeFLnd0kRZ
SVLjC6Od43zrcIQBpUrm964V/3V3j3IlRpE3mV5IMOZXBjxUAU0ZwikNVpw/pDjVli3/hK3QG1XU
X4KOPTNMQpx4clP3BnMi99ZiWwuXUqhHizhhnuMCXIRGi6Xg6E2eOylZpojKlfKiBpQjk2QRVeK7
PpLnT1r+9Uh5Wwsm1CBcmVLaZdlLGXiNXJ8e5vOsTYgC9EdG/q5FizIRvwIrXooJ3y6FyXpISoQO
s/lVj3Vv7JXMKTgK2OSKjj7sEWUiPEAoflrRT44kDWRC2Rf0oYe7ws0OBvLi0yO8YG+yy+Ai8ior
sSt0O6tEILt9/FjB/J73DN4wq5SQpce6iBXOOK5Ta+dZn92um2iitoJuD9EPfk8+yuI0cpSVEtS3
juUI9HFOPzm3dore7J8zMwAit9r6UCTTmeNRU94AsazqudlKZbTNy8ZJrd5D4HMbCeOSnqw3sH5L
xJKH4vGVPma3kuIfqZqvVtHeSjPYVb3+GQQstbDVz900Nt5Y6J9Np74OFDxYtJckjnZt0ByE+a3r
Sg/13XOTdHe9QeWTzVLQxqURMFsd9Me+f9xGCVLpoO60nnq+oYe7WFfSlZBQ7iBROhZBtBGDftwW
KYwFUS78XqzXesWgGlNGvMPx6gyVX2OticmNec2UbCtKzzGXB0D6oBGfx6cqJ92Sitsp0trPVH9I
1Fejn0Sabo2onUO183JWtBqIu5R2tDiMK8oUw+o5NHrYbs2ahVPPww3hxNBGreaYDJB2InpLilZe
m6FyJEG8oqL6LEeIVwPJqL6Q3nUj9gFQLfqw98oHNzUZjN1zF0rS+I0q/IDZWuRIEYjT6KHvMu1J
aXjM1wm2JKnDT9wrK6vRzjQTnShPTjp7Jf1tbtVS6MA0L4ppnWdDooGCDbOZjTeLLldIijjIoV8I
1ANEWgrPTeCRyStLuyLV7lq4z8qDvGqT6uF0Yl47gvYE/naHphhfnxtFohH0JcrjWujhNaiXUhud
ag7Cqut/xXxzG8D/6BP1/HyyDAbGPGmfbSYvmi714XIeeBLSFd45SxuWT6Ui8vDuoNFMdx/hDPRQ
3k4aLfZ8lhHe12ofSPEMf2JKzxqNg0j7ECj7a1N80trkRDJ8NTRh/TCp/yBUR7HLfdSfbTe19AjU
sxJqn12Tl6irktCJ8y4Yhpv8oHwc15rljmXvPkPTumbRVt2C8vu7Mk235wj3LSNKe4GDyklJwNOJ
N554m658FG6CoAzc1IQQVparOsx3Q2jOrqiVnd/EmuUlqovGOKDN3HqN6rDeZ9N67HoskGIzdMWk
X3QPGUIR/Xp7xoBqJyWcGlpoEHwVLcSmoD4AD/yfI36uZc6P35nm/8ZQ/38DBS1+yifju/39q574
o//Ddv//g7SO8jReY+Bz4HEAB8M3EVDg/x0htC+bX2WW/i/cfD+K7z9SSv/0i/4JHYI48l+IZMAs
1SWSAdECkfZPJvs//uWprsJO8w9bAnA9/8IOCbLJf0IeDgIJioyW+uSy/As8JMjWf0FKR1XHMuCm
6KBV/kfooSed4b/xN/+6c4iqPD7adZA6/h1/85gmGfvsIr4jFu1BLTwRiW9acMUksYTD9vhWg0BT
nGnR7EK36Vx83zi4/jCQf8YseTJH/uMu/nsirCfG6Q9wya4yKisQ8vie0rO38x11ncBXFqZv7utl
lnh/c7knzO+vLvcb6CiM+jpAjSm+wz5dVKC254X+DTHxQ9iH68AvvGr3CG1zn+3IcP8Oqwm866+v
/hsUNZHTWJjkKL4nq9di1cguwSUqZrhW+k+CpqHZlRfdRLc/aL86R77/Kv4GqSv/OwzyP5ar9Rs6
le5Fj0oSkz7503YCy5ztAged0/UADUTY5z+0mT7FFbugA/p72V9iELLD29/MwvM5/2oWfgNj6laU
CmrDLHTbYF19q9g2dZuG3gR8om5BZ2QXfsYHefN3ckO/YYF/f3xd/M3BU41C4WHqSXyPb9Gb+BMc
WW7CTwhBxYPJS3cETBNQk79+XOXPph3AnwnlSEOWR/5t2rNHpdPXGuO7dqGA+5be6k8RVWoUF875
e3SBgxmsrP0ZSsu+WGo76dT7qtutZyc9ln6TLqof4wji6G/eBUS+/2QanubehoWBzdOmln//w7tX
Utfi3eO+UqRula+y3Ahf9Z4aKqbRaNHku8Q3NqrTrKzD2PjBu6RFZGy+/oCAEznwRD3yH2mjLS0/
pXpD3GPPbrokAX7CM+xyPS7yZXtGa2wzt06+s85YSvpgov3e0w7hGUAAVwLS7sCHWfPItrWP/Mwd
F4XbLqKLtpnBFjer/iS5/Udx7I5z56hPYsEveaE85ancEFITvdLK7dzuSzskjn6GfQCtBkwL346K
o9vuR6/1UH5YdK50nA+Sj3vnWSYL3Ss+/etflFf72/NKTz52v0Ph2qeW66Q7w0Ga8ajDYTATe/wR
PfL9xbACGnftXHJqOEte4+JqCgmZ38h75Yg4vG+5vdO4g/9wYIu0e3if935HNQ0m0Wt+Hr3g1Hrl
JnCiRejLZ9A0u/SQnMAypki8y77FDugIG2TiDvE595SDsOmd+q6tcQyv1uKy+clehCN9WKqz9HwO
1epxa+nMbcxVee732ZGBOkwrY0U1HuSjAPibZh/woyC3l3XrqD44MNEuPBxLsWWC4yF/xhfLre/S
Kr+rd3FLPWBtvGWnxCZ89YTv8WRdADx8KQd1HdPn/4iu+jo9U3OTycRpc9tAKD7yc7PNbyO3HsUI
lHH7mmRTxzgbsNmGr2gbvI+3fLLb3eNDsvMX+ajsu+WwhhReLQPf2gNa30/rdMcKeiOX8vNl/9G4
QFKPlkvI/lQdXJI67AvGTdiqO1xuvCyGDc962ld+calfypfprh85SAS6bl6/h9+/sC7pR7l5Ejh2
42fyrp7Jdy+9194eO9563Wn3VCSoZL/B/4/P3Tf1y+pqGi5Av/w8r8CvA7RYpi8WAEBPfuu/5BWo
A1/04HJ583O1jR5P7Xb8NFyztU2/hEg3OuJ+OqS3J+tA4tOSi/z8olwIHiIxNCCpxaKeAFEst2Hs
fQniWj6YTMxhXndeOyDX56bn4lj51aGK7MlOX9rSLzbJg4+rb1ThxKP6Ju6CU9E71qW9TStzOzgd
3scrbZ8dAlc/domTbZRTeCWf0F/lbbHvPGUHKVw+WCfYRJR8XfoXOBPRZ3cV543qFlRz/ds6p2CF
vaf6WwB0vVlBdj4WT/6Oh5nGhuAA3pGbboND71Y13wKsAFWVX4mfBK5yzjb6tvL0re5a7GkUjO3g
Yr1zHdiMxTp8M3b6dUbT5Bgc65/Ejw7m0TjnL+E6Yzu5JzDdwtQuqNffs220EsA9gbSB1u+pi2eX
88DZhW4Ddva9TebGBDE662vKxnIof4GImP1oZZ5Yre/mDjxdGzt0PM+Q/zdyR3K0GFicC3hsDye4
BBeKNHtUgY7a7aOBiiXssoO5BUGhedFdO0vn+AoDCYrXL/MSHy00HrYGv1B3OIXb2jXOgCSu7B0n
OEs35bM8pSeoXWfxWERMkXkNX2jUWrmtHjGtXcYLc/ukmiGrXWCjFx87L4PAH1zZYeJT+RO/SHvI
aUt52al2eYiW+ZUiVH6db/Dz1o2TnR5XYR0txS3gx+Scr+RDuBWP+qp8UgjP5Y5d8xN4xLW6tvvW
yS74ZZ61M1U1OP5H+aKdYO0ne9GddsVJ3MToNYXkLQfp9PhWWRVVDD7B+zLhVW2ntf5aXyaCP3aO
9PLR3FihbvCmnCe6/KQl/KIf0qu41dFDd6J1fWF2R1vflIfYbe/SMbXFc4pswFE9l0uRstMlow7j
RN7wRv3M55V+EgM1+EAw+mRf8gL8qs7Yep5JLj1lPXu1r/yIrnmpt6r/5Bm3mJnTjgz9aI109g+k
JiHd5G55qU4dSsd29AMkQrAtOnIs/tQOvGJnucGZPhzsJKfZF7fsNu10AA/nrHEY4ZfGlw6ATo6p
H2z6wanW+UE5jmv1VH4ECMCly+4ankNxxfbAvuHIezp4R/j+0hEsg3nGjHmrbqr36qV4SdiYg3vJ
/+fiy2YnrAgnVy3asIACF5gFfSGH8CHxpxxShxpjBstrM8FtQyYIwe6NupE35ucIYXc50Cz6GTs7
MNi4hC3SKGj2+uXG+u6XIUo+Q+mAXkJ1im4lWim7ZsEzQUQDLwgmYBxsMG5kl6qdOdnfRJHSnwY0
GApImowwLKz3fw8cYnlMzDFv43vwIz6cB7zY1G6AU1J/fZI0Q6rvnOXj38VRf5YrEKr867LW79Gb
mLbDSEMyviuv5iI/g9Fm72YjT+i9XBGl2YBte89f6Jzr2zh39Nf8yNA06+SERP8ivwq/5GV6iX39
/NcBnqH/WViNbftTHQymGXpj/z4glZ7lYq0S0L6uDoYd26+X3efNj/c1/tlL2XlKaJb252r3adgb
/OvhQgoO3Ezvcqzsh308E3k4BzjTsNNye1Os3qlWwJy62nDD/bOXOsut4BwAj/N9q7tt/IP9echt
x3IvuX1A1MYVnQ1ZGjGPYu9CLtHau81O9Tbl4v2U2gcgm/xv30CERmWlPAnW28nfHQZOL0IDF/7R
8qg4Xz/+8e38xTHBlqX5sx/b7ie3ZctOaW8GKGYHvvQdQRSCHhpTPOvutuOq11vN778a9+EcuD5G
CfaytK+Z7W9e0d2xX1GmQUhw85nbr0/uY+QegELxtbP9c3gn2LRPpXtbrh/29+595hHcTex6K9/+
2NJXINZx/e/1jZjL3vE4vz4ey/Xy+6maobHAK3v5UkGuu73y850iMOTtI9RCP3SXt5k/HJAxDE/P
GPTTxqjYLjhQIUM6gr3S7NPugs34btXZ10XuvFvL943z/eTK71YIBKHTT8zZue/dJuWupeXhXbJN
lyF2/NzBJkTyh01no+wCxBI9FowLHNVdTY7P93e2NzCyT/9U7+hpnrcwbWdavyX2xVvvdTtdrL78
yX5bvgTORXEWtbtq7SPaJDDAFvf9ZTPae/u4nfn/2+Xa4syrPGe9XXvnrWmvLfe1tjfL3r403krz
tnzI0VactlhM//oAX+ec8VJndBaVDTLWtS9fhNtL04ZSvOvtfWF7S1zlmVkZzu7+IttL7+WbFiXD
qay/InfReY+tsmZr/rD3L4/nPmW/E977OuPm/Sx0u7IvIdOW2DfEgZzCJqTBqXzxYzjeulrMO28t
OdyX91M6PktUYDiE3X67X9sQdytnxwx5v7yls/g5wnjzve+dYq97z7Jf9qgB2dOZE2AB8wDbxNrb
9evTw9kNxH2Di1mB46b2cpfaG9mR17cdKElSlx1LdnAJvh+E5C+3Hb97XSKIyl+ai87fkykY9m23
OVX2OvLcxEbxoLAje9N7h1vqEg7/UuzL62kX217ksDLJxL3ly83xjizOzNkv3l5CN7d/bZavo83w
clztP5DBYELeQuft4U9MrbRDxsWeOeeFRcaDJBu2d0aLueAksrMF7OKlucRIzl2jp8P39fyquaxo
23vxXri7zltnzuX0+jnaN7yLGBMDpvkzJmtWhw38akdfEBy7J0K+S8V5Ay2aLWD9d0nzk8r2H9n6
Hze35+b3hzRRFehZqjhy3ClFOq/y7nV2P3eZWzKKlcvbeo4cdK64RXu2P6+smXz1te39enU37S1i
hIQ7HOOs7785D34zavlnNv8UZ0Fvheq1Iv+mSiI+HnOhAne6W8tk+1hLbHq3YdUvzFVXusTSibSI
V9K62Udr9Ywc0995FinP4tTvdYw/3sBv2z54ZEnsIiG6PxNAUkO33zEILMAa7DcR/3gWEHnYhCed
zaVGIopDHjsVv/uZOJuj96cDVQLDP3YRhyRr/OtjSf/T/P4P4/Oc2D9MXFQDujKa+Dlxj+diedik
FOVZ/QCNEtsJElM/E2piL+Yb5tyustPfzG/w9p/malZ3ouQ3G2kvX3BGIfB64HoWeNT/CLL6TemZ
L+JeWYlIIPwkjvDWw7OzkS5KJW8J//3afyfnxuZ3m4f9YT0Fsj6Az/zNA2p/euz+4QF/W5mPppEE
GE7x/Rbu1XX0Fnv1AtbQajoP9rVcQ1JbYwxAmGpu0A522KttYyPZ3brdRX64m07F5339JV6QOfDB
hTlkrz1E/gi8gEsgxXPejauxGkU7Poyb/u/W73N5/MfyoQwMVdR8isP/Vn+ppMh4wDqK7uFtIBZE
6rqziWeRuIne88/EKZd/vSDUZ3XvPy5oIlIomgplqGfV+48LoiuBLHa1FN0r1/iKIFlHqzR2EHPb
zj4jR49qq/nQllIPxc1/FCVHP2LlYuYpf5loaqx73yAuLzAFevjJ7eHrr9WZbpwbEA8sTUILirYL
oPo1KnOrv7576U+X8x/u/rfapSrkDf5xc3TXF2j8UX9R/Ib8OPdQ34Dr3t26j8pyZNf6O1ffP407
n05dcLYQd/pHHe0P7xG0x7jXm+ewgWffzhuUGL/0S7vN1u3m72rEv9n3/GNTI7LFKgi7cEMRxd82
tRjvOoBEXXSXvp6iGeAd3smt7kaKoglQXGsHx9X0Wlpe3389vjICk/+5Pv7t2r/tZw8UYnPRsKL7
Bv5P/NGEi1S5zrD4aZLOx6f7U3Uavizp0r3JyTq71spJAIAELr4BKdFAQIHIsgS4DnYcA4cY6ucm
Ali7eBDgibaeOKiW1XD0CPf0yGHRo/UObQA0MFV3GJRk69LlgfI8P1AaipxMtml7Pn29Qb85I3tq
7lVoTT1D6Kel32OtwO+0LRKu6CV7gXS4SZYIFs3fNfpzkMgYOz44whrdJC8FJ3HhiYTc6hIRfU7k
3AePS/aQvFZHhH1XkOtXJWU4nX0LzgIhc4EptsgdiBSKhNeSBgEHC+os0NYW1XsKsANBcMHtN2LO
UceGaJL1viugFhiYyh5JQCge0vMv7QkEAChVZC4RU7liZPPKtknIpD3vfgd+14W4Qrg2IuBClsiP
6gMEDYEq4SQ4GJRL9CPoi2CZE/7JfuiIGM8iCLKrlxbcTrQGG2eGHxrtAmzsyVifaiyCn60sapvP
47nb1Imr7KlAVZ+ZC8LLXLde4ljXObENFHjt6Siep8IZ2Ai5V/ASbuTHW+jjULPD0YGCLK+aEiYZ
OCgi4PE4Mo7fVLSfkZKhe5S94mBjfE/PWquWnWOTEqcR7cExTW/qftIciaAIFaj/Td15LTevXmn6
VvoG4EIOh41AMIuksk5QEiUh54yr7wd7PD32Lrs9Ppspl2unXxQJfmGF931WcoBoMNnRXkQo9lqc
kpP1FH5ZW+WhOLK7J77badc9QBh6zQ/irXwVvvtDrfnFs/hKaYT8EgMB0qpDfZk+Lb86BDAl4n1O
zaWvgTUiPHpfXe9EzuutS8HCKTeIkddLTEBy58iX2s1eSgqLb9al33JuaRSPp2EbdzaiU5VjOHPi
3xJtnuzw3+gZy7M3io7ZbMrRVSBuDq7VelHi6hSUyePh7wxeRxmQanOL3GH9lwvHETQe/OTZY4mF
yhM/i8jXaLK9NZ0nyfZCsLB4BoXz+NYvDnolBr3zwnyVJHGdixJWP6HvcGfysZo6aPVG0gUxkWWr
+ojNjHuy62JY9ShzgWbJvvHQUY2qOYtHjnaow9uEUZikJ4mj7Ho7SSiilABYaaPT4noyYMjAReKy
gwDgRifTy95inN077EVNuJZfd5jMRgeUK5vSkU8am0L7ZroGjUOqZG+kk05HdM4QZNf0SABO/ZYn
R2dJgwei74N9dFmTqOrYWUS5BQXpXbPRiHge5r1GEiv61pad9k5155D40wYVt3xjNyWnme1s7dhh
PWUfYdtdrR3vtLjP+2mHt/w15IdP1ivuKus8cIcFINvUDySc5KZQFq2Hds/VBFyxOgXUaJHCU4RF
xPbQPK8levOPHGTtgYEX6FCSsRVCVz30DxW1XGv97GuSSu1TUBgBQJkZ2NdtueincW9esVDwlX2q
ZPchpJPmUB1ip3lJHZNGGu28w7QDA+RytslX+YyO9rq40pH/b4yH6Gk1YEDRg5DqpqfmML4LMFOG
o8prpSeaJ5hhaKM4msBfx0+2oVsdMqhZ99bV7+IlBs2FoyL00EBGlWteMg6Sx37cZdY1vk7CAbQS
7KmayhMWm4P6nIc2uvYx2xIBxk6Hl7p2Koxe++SJlSbvcYN3qzzCVR6H2o2Tx2HaqKfi2aSp0VGt
Czfxg+UqMOrOSEr9FUiinlfQbwiH2HSgi2/Us3A0eGzpQ/dc7JHLeaFbufiWwLGuiDIK/eNpuDDa
k05MtOOKUXYdXjrgSep2i6yQ17GOK59lfTIRCRwnwLGjexDwReWEobheIBxCAmWhge32rIfEXx4J
Sq988ePv6PzRoa448GdytwaxC+2rhX+g3O8DA5822oN+WjYqZ4vuYx8hjLD1537PT14HcL3hYfTC
s7BdE8zZA8B9DUNHuK0IVrxDe/GdLoW39ruai+6EB5b/pjuy/zYcF+FXjSCdLWLZ1mZdaPV5dAAF
OmZoP4Kr8qtdfZa98SSwbmq+4OnavS6sGcnPSQ90e7zkjvkEEWr31f7g0zhQNzkShkX2V0sVPtth
QT2vnTHFjWmyVY+tzc1nj+dw2x1p4ZETzofMATrHGp8oNpc+yGb1eTmKPARuBX4g3qaHcP05Ca68
Oxx5KXs5orNzzdfyUb3Ke9UZf8r9wh+wNvm1ZFxhw7eAdRIj7rS1mEg8bypuQLokD6OvfZXO/Jw9
8JlouChb1Ym4HAcabzx9cKW8N9bxZf417Hk/7gkA3uvONr3JfUlvKtqcxgbFKsIbpJAPMe27/1C2
BcyGjllsm+QB6wh+i1be5OD1P5B+E+Iv9viBJRc63joO3ZN3sjd78gtHYetoX+MJWZy1qa/JnXGW
FASV12kLLOS52zYymwld50X0VCC5ngSZilGEyqZktNURCRRPJtuFt4JK8606mn58LjhZr+pJ9nHz
ag/peV3JNZ1N42nAikRlbwDA78gGRIfHpt0lxmkx9gXYRcj52RbvRSK8qcbWLK79A9Fb9EUPxKSW
VxyIq+V3LmKaPw7XaeiZJ3ml06HUteEFjB80Q+JTivfwnh+pqKZHML5OSeZGR36qKIHnR+Ga3IAy
Oi2t0/6u0rcRVbt6ZIkejDPzqm9/NEg30wX7kycj8lgnT3JIed1+cnixhxr6XEfndZV86DtCi/D4
A4/xITtY6zH0iOAJt8YXOAYWLH5AmpiXhWocFcE1E1hPPeEsMj+aNxACGDvLFy5dPo65aw7dAUf1
dACK6fCN1j/BO8A14I1brJmXEIGTA9mbUiEBz+Rr7Tn6sjz4AgRMX8NhwaGxq+8thywr95e2F36O
gdYV/Rw8I9RL3gcQyN+3pvLa9TlSf1a/+T3t3VpAIWJPeFE90I3psOVzFUAgjlGxJZ0l5jJgCiA9
d2ZaS6vuoHglir1jzdIPCyZKGw8FHiOe67tR7Il8yMsGyTPByf3x4fTJR7PbwYaZMWQ6EDUkW1fP
4bMcnw0vAx1JKFLbeW0X1T5UH9URjyAuA3t9DOxIPHg1Bl2bs1uFFsNSx5MquHnmsez5LcHozD+U
1CVSL5KxyZ4RqX8pnT1z9QOwi1gjG2TyqHxjFkpKk+1YO/FW3xe79gUjH2EbJmG8+V5/yx54H/17
fedRi+VGZOce2nvwACkwfr6XfAfUy0M2Nw1NR7qz+vGx7dm6fu0rzVbm1L2YyfoIlnOIq4/KxrF+
t55pYTZb/SJfWNak1n7vZ0/AGm3Umx5cDofgm+B+OIK99Kaj7MH/hnVZbfl+A5CEKNIdDAbn8wq5
gqVTQ+B4ybyAFkh+kfbVjAxI3UVffvVq3Tgd39nK4NczevHvkMUlcIvc/tH3QM9zbXZ9NhdaKLu7
5K+gRFFxjKv8UGybLaTtHfcpl1/1HfwqaAXIU+7FA49a3k2EBe90YGsBrSz+cjJfbFlsHOSDw+LC
53JYPKA4KREqjuWr7lfqtM9IJBz9c8SivyX6c1+RmPrRrX6SvNKFPvDOPrbFXfHV2QgINuoFXsMu
eqwdhfieUxkizMvIdkYByIs/ro//K9iLghddAGevhTTWgw3tBgx7uate2iNUMDv91u27dib23Znf
Fv1tO/8A1302d+K7cVZ3kGRtvkyqbxa4ThyRR8Tpm+xgHhG0UhChZRwNQHuDJ7YoPcmUhquFP6ll
pqajY6fbNl8EFU7A290pr+mz+q6d2W46xkqeA5/hHfyFHWsu2FTCE7d95ojfsvD2FghSrqIN/d1D
/cxBoJ31y13iHmJpsH8rT7pVNNG7Q2Xa+XXasrB385Pxk3kobzfMVKq4ulZmJc77XXxMfmXLvssP
1bajY9ocBvuV+tTZejZOoWxrJ0QEfvLAMzDO2B4Br3xxkniKj3mEGCH7xZy6CwVbuXV7AW88DVJc
38tVObeu+P4zfCWP5h6jiwyilF3k1s+0DGqMkTad3twpCOQ5DUHVEUXcoI9+0GaV7fXLJaHdNJ86
ye4zzU5+k/m27CnjH4uD8gGu99ZufrSW9xKwlKjV9wxcgdYAhZX10GzFnWr/ZF9V4Bg30B8q1354
qg4aMMkf9gdky0fpkHqjr7xi/ZzssnP7ihfi7vEymy4XUCKHHnbtWo50C5856cxd6NNU3mGOvN2Z
jGBultfgkvvLK0hapgoA5b8VFCL1l5LrFT91vhEZcjB61eZJYJNzYa5KGRpVP9jCXekm+VW/leHQ
flfv8rP2WvpBYrNi2CWcuoXqG/xu3S1+B8QyIKMYCv9JJYhs8DwijhCAj9nNr+RrnlzZ9+I1cpXQ
vuswTdsN9QzSyB966idOJGoEVDEoJ77TFZbByH5igvrpuF7xFND4zNc2LmVFSgPwzzWbpHnbb39B
/5Cs4t+AYLoWTmOK5s/1zrSjs+QQ/QZ2o9sTFPkXhevZTrYKDZ/5HTcX0unJphZt7auX5GZCZOSS
AZ7C9o4Oxh7g/WdNvZjT50VlwyE65rH/8pfwPb4X2EmfeTfRsd8pXiCjmEhdczuckm2q2N0Zh0H7
pDkRhX11Kx8iBEe2Gxw6f/B1DrX+odgn+/Q+ZNuQeyR2FMsTjwG+153kDS/Ye/38Qk+Y+j/Zqi2/
ScRZyh4LunJdzj/zN8vp1erWK4TnRXHid5Voqh67SyXl/JRJei7DCo22FRj9FBt+qzP1iFceIw1z
6hKhaJPgK4+kV8Xb+kG4YMjXsNpwqX0HLD4+qAx/sz+QCNgIwAHYgxLv99hOD7iOm72+qTfDmZL+
RgHU2257J/FNTz81G+to0oiB1BVuq3Izq1QRMYFd4uWUdjeETOfi2NGs48r9al+Ha1O4zY0Tmccf
rBWZwAay9GMePq0fnddmfAcDJ+iTdI6+ASmglnZzlt1qz/bed9f4/sdXtqUrBEKSl6EOUm7i72xy
+93ygcBpZ76hGrDLi7FPtuNRjNzppd/F0JlgLa3yd6y+To018ZvGzI0yDamw8jTrrkGThlZ6+YDT
a/lUqBzfNV/lBmAtXXBteNgj5WNzJfg7zq7k8bueqvNwah8LdBs9hdL4ibPLfAse+HD8jY2opOB/
yLFAWZHFkETZlLmSnXlST5g2HJFVnDMVkx3wzMhaVozODVYe39fOXWL/6mdpR4vTkbfjQ/k+fVZ2
+a2/tbt6p6KYMOHf2JPgmQ8AbO9obAgMCOk0r/Iw2RzNx55M97Ox30uov8/qwdgp3xYI2cLn71Qb
F1f1Y57XXB/HM1+HvIUwZCvPuPApjk3+J80q2onAgzwKGm78OJLch3hMbeG9OTXXklxZ3ZqvMqWc
HvnStvmYbdgn2HWu/Y7K1w7Hg/dZ3Yob8c9P4lWot8rHWnA/F7ZOveH2v8hUOZ9SMDJPrIbP5nNh
a/QXxVOP+mb4xIuL3IZjZfLiJ23P35ukYm+YtbYtXzLdiTeOZ2Mv/FIzq2zpZXyQJihaFO1hb5As
Vs8oRh4gGtF0IRSLtuginOY5aCGjIvmByOfNh2TPF38qnO4UefwsFQHkFXLqyBFfeOHVj5/mdnnh
9zBexlf2BLsR8iFl3/Cuhxf+IbzUO9anh+zjKX1t7uKHdVweTapb+eN8oEpo2sNJ8updxxhB3Y5e
lY/UCTaEoSAenPbI0eMRnLEi9LN4a6mnzPtmQ9kHN9lB26WUaSrnczrxjUiO8SsSFND141TaEjE+
pBfRrTciyGIR9dsuOJtOszjab/mtfIZv08+8FfD/EzYrW8WrHypfWX9X5qtnqjuyP19l33yWr9Q8
H5XUL/bGD8ZBrid33uYPCZ66e3cejxp06PJCRWGvOVTbP9V7e8RxLb6lu+klurU77OQP8va5AeUL
P4LDrDpDMDmxZo8iX7W2XzcHfQSTqqZpt7tXyblzpYdHBg7tkX3b8S77LViH3Y8ReLPqsWGFyQNZ
Ur003LpTzSx7dyZMZqnyaVN/vSaeeubHjEiIyCN9QjyYhs2lvJG4bvLXdlv46LqpO7Prrqz3k3kr
kVeGtDi48T2AOcfwsFaDKB7xPKYHZRcdsaRzTuLKuuo+FS4/Q44t8mATIuxIpkbx1b6QkrIZGtRm
DfUvg7ouxW/GJcM3Uy7RTxY6FmNxOCNDqiUmE5Kmh+pOvHIv+Ubrr/RruZRfSuxrduRTsKZKMWxw
Wo9X6dv6pog9vzY/nS9RJwGfROi9n78Eyt3vKNy4eC81pZ+r9a5Ru6Pq7PTb0TGO0mWteIHQpaCC
JBX5KPXUPZHYKX6h4rLqM4Dw0QhXLu2Wlg2pqpPsE1rVYOF757PdPc+vBjMkIp9K2rbh7t+FFDHY
GD/xJn9EyHSSuVTR/DwVEI0Ln0UVfVBqelS3cOUYXeTp3DQh57IEg+KxoLjzSV/g1H0Ie1ypbPcR
B6anUE5/qd9wp/1avwlX/F35KR91zP3ksqiHvpVHxJ3U/8XVlErzrWNiFGaajXBhoN23eJxgD0FA
B1b+sewnb72/oQffUV99SM16eP8ghyqeeXsazXQW/wdC4QggOtKrkhBvQ8Dva+/tNntG0Myp1K0D
DLzMyb9GjvENqKj/ucEi/YN25d+1V/7UjwWZtViZPkavzZt0t0o7eyfAW1NKktGn8TI9p1/tF/vy
X/zaf9Bm/Ltf+6cu6WKOWW4oA32zxkazq34SRpAGsqf4xevVykkpOMO/as/L/6BthupdVBgHLSI+
l/70caHkmP2UzdFrv4cPL7skq+21cMXn1i9/LK/fAPh/43CfPtuLfGj8yk+mf9Ehlv7RZ//b9/Cn
zz5NTRuFCY983Ic3gn7o2OFHsDFe6ied0vK/eNKr7u1P/dW/+8R/MrPoUiPmhsEnZhoZ0yCap3y7
oESz24/iMT1Je6Z9oDTdBCZhTLIPH/7nX/+P5Ah/9+v/ZG6p2nYWC2WKXoVtfg7pZdg1uvBtsJ8X
W5+wvZJxKHttT8VnJ9zKI1LHb5lok7FS1bY+gTnZcfMlmisyxq0kVLAu6b94j/+oicsUHOZ0MgZH
Zprvn6SDdQbZq9fq6NX8WCwbmJxbn5kHBuiX++5CYAsbHE0NdxJmgn/R4fzTfPL/1Vv9m18u/6nh
Lmf9HMgWv3y+6h/jVbxBHsIveC9/SXD6NyQj0YvwoX6L39MnZ9AfX8+/hdf+z77tGpAzTES1++bn
s/+P8vc/HrvPjpmo8f3/B+scLeN/bpT7z+K7bJrPv3XI8ef/6of7i4EZDq2oqFoGY5Akjou/+uH+
AghbtPC9YURBySNzUPwNSxtzniTynwxFZ+L0f9vhwGyriiauLyTx79dJsf8GS1tS1+/+/+xdhgDr
MohvcN2MVJJEWf3TSSFbhdCpTUrhUOBqCcpTESwAJxmH5JeRgdy3Hbg+Y4TOi9izpZus3Gn0l4Qh
vgaL4A9G1m2TljFpmr5XNbM8r2TJpCEhayodRUkmEM+onMDhwRTq6iCO/caisGvAVbTzCiiokkOf
xWAbM6pPHZxQW05xMtFaWWpzg1eQm3oa7rnYfChD82Ut56TWXgZhZt5QxmBoYLReZkH3Mzl66DuX
oppuAVkEo0bmVaQE2dokXgWx+m6k+ENQZb/Q6bLX1uSMzb0uqUklvmgkVxFsPS4R9Tr0HbKfGiGQ
mQsAZLD0YCqodKk/M5n+JyClrksqA2UI+aNCkjFkAhMDmbySy4bAABj6pZbckbzIJZGMuFa4qbCk
Qk9hzJz8OS6+UsEUfFUY8u1kzres+BbLITkqCqiPEtu4NWLdlXThMLeTD1giq0TxHIJ32OQSVYdA
o2vKfg3CgoFCKGAnertRkhPm9AjbR3xlknqQRGXbGBNsE2ArHgwerwta7AbgyrqxCb3YUF5i86lp
tQANAjzNVEM4PydOHYvlzVrKi/Qsxc1vkAqvxdgTNCY9WMt56unLa7990PhTAr+gsQSa5P0Uk1xq
iHUhIlilzICBpUd6JOHvy6tlvwxmcfj3D5f/CyfvP/Po/q1F958Pqv5/0Mn7h9T6nx9Ij1k5/PwJ
7v/Hj/xvjy48fgP3K3PNGMCOwue/zyRGSpuKiNfW4mT4O7y//hfTMCxJZNyriB/XIOT4q0NX1TjJ
JLy5qgbP3lK1f28GrGb8fTxhiDIyIHl1KDOf3II39acIygIbnLSFhh3XkBgkJKl2IkrBJkGos1Fh
vkQZEJB5QPghJIhp5lblsEm65qEBLm4HHTTonF5SnMYwNov2MWmCYJtZ6SHtzsYYJUe1kzZm08Jk
lDUapkYPMIYEXK68OJOQjTDmnIa9tfhTLJRuP/Re3AvMMoQLjCmHZKwtShrB+KHCCcuFMERuH2kz
Yw7To96VlzwoKHb1a6tHocVSRPQu4kRUD+OCSCwB10BOCgEGWogLeKzeFQXZeWEyGa0gNekLaryi
wNQcg95mrFB6lgZyyZl64DovrYDZyxxpQuakZ5IYp6Sxwi5Vg4LiMBTIKTKFIlKBAlEhZxal16id
wJSplDQGSsuR9jNWLThAjfp3a/WbWVQjh6MIkQzsnnacFLselW0ecybXS0ntR+FsU/SAaliq1Zsi
0skdkl0kt6Y3hgB0maEZpTL5WGhIvP/6DXrXeal6gRbQlDl9G3AI9PXJspqbUFaaMxVz7sjLAwgv
BfBeB9ND4btYpGRrGUSKAbKbrmOC1wjDnhGoC8eKsAwbuYKnW+o9Y0ejATPXiHxPJJqHChKCg6Xf
nxdmzIAwPJrrlAiHkQ4E3wuFhazUPX3S3uok8i2JzmZNZVcamvdOBNI8V/UTkByyytQkGR2FH1kI
X4Wu+ClGlJFFALhcW6UoRbH2cdBxaWn71KxF2wQ6ogFtw5G6lkdRR57ZVlgsJ9oNVTmch1YryM/p
Va8AbYOJ4vAAQRtmBdqAIstXTH/mpjXalK6jFVJ1SIUq5UXSYJUNCXW+OeQtz82rPoF1pRQj6goN
CHPGWwYcvFQSxi01HQUEtXDV3iLrL0pfzTSmlY7tu4VJAE+LXU565CWxjiuvMxnmy/ObOwRWQS+z
UYK3rhrNfZhMxmHJDPTWCSlSrYo00bPXIm8BYNWuaYHi6DXhWUwZaiANjNWTl1PWtRarAqWXVVFW
Y0w7jSXajeWi3Yp+Hjd5XyLsROaTtHB2F71iQO6olDP3h37L5RD+nKYySgzJacVapGMqLYZbQ1vm
KQEQk6YSvmHls/xfhDx9YLA7Wroce+My6YjcJepES0rdaJJfurBj1GlRsNpXWLtC+w6oBJUNwZM0
5WMqwFh3Zv4co5UzIcbaXYksZwAhw5iIcitLE6XEpAWrWzOXqeAkkbrC8lsNP6rAgpfN4t0cQupS
y8TQt3bwB3Ud2FblClQmuIYQAp0kXzRXkCdGWeslbR74R0w2uTezhMzHEiunFSdHWcxjlmk+utXW
lYwZm+9AkQUylcnLOqlEt33K06dUluv9lPazOyQLXaBB2Mfx0ng1Ak2QOhLI7lL2Qk2iJGaeQ6i6
dIsl2Z1k1qPaEO5XRjJs4VzNQVpBGi6ppId+IUn3kUMemHcD1kdGHaaxB3v43Y5cx96csGvXade1
0ChuN6vs7xHV46yb10pIG1fKIk43SYSfqr+pUVrYc0ExHnBzPI6p3wcgysGv4SBmebcV1r5lF0JD
Zz/zYFIDMPswZ7uIQQhO1SAaE7vcgAGDtkHVOV0T+h8ZEogqAZ5jzDKVTJUWhFbC8zTz70nMW1c1
5oZ5AXyVeaU7WVPhIDapa4fKCH26XeehsLpbZorSHuCYaQLhaoR48MuTZspIesz23i1IHOPkZTA6
Tp5cOGQQKTHPSSZwy2W75OI9saBlhRSY1qOyArfE5+azQcEaEICMICtTc3hcciYawzsJ7MrqYNhY
IpMov/pBp+Kod5tRn+NtGFCRmLtNFlHCjCC1BTlFGIW3p31oiWckIgIta7X4JfGXMrTfoalMthKI
Ld1yguGGscn7WghdWcqu/aL01MEUitPGzE4WM8VWJ2YExEt8aSTRN9tDKvIk2KlPhjkqrpY5tXUI
0vaxQ2Jaqdq4CZP0Gxgy3delJJRstM6O0RwAE/b14l4sNFs0eTgKAsqc2Er9TGhfc5ZQU9JwSWW1
2I1V9d5nISQbfXaMdAAfnnHnjb2OmAgmqd2IQbWtOl9VRoZUV+L3+hryfAtbdWdJ8NgrsWOUaydU
51yg6R7FKSBievKRXl21vE9uUTjHB61n3EllUe2TGiL/HnWwBJ5NbkB993P4lPciky8nlY8itcyU
CSx68jJF9lzxuqJGYLVg3K6K1E9zwYdXw5iEgFOLsBXFPEQt+Pjqqe7MLzFO1UvkJlKf7rO+pJI4
YJBdoTUlcyGOdfBCkOB3BlTRcqStlFBaAmwd+0tMKy9ZhCu7FCEuDHupvS6AxRnnwt4PumMlwfPr
huVDj8fKrafkXagwj+Z0QuQIMH5RHup00LfaJKFuXQZGtmjKo8pp4E66cDOtiBJeY55zfWAkh5v6
pRCAM1aBviaT5tYBgfyC8B7nezU5RRw+hBEDAEEyY/ket1SskOWm82OUJW85Cg01QkpnTflZUiCX
Gzqu2d5cQKNkxtkQTbZfH9HchVQLO7vUvK5ZJwcGBYU0WNOumB66WcQbPFpeC38MzRBH8xzw+5GA
9Wo6bOp5PgFNrwG2EptUwyEYGa0wyL2byOHKNTUO7dJ3h56pH+YUzMcVbA930VMTNWXIPWd9bVas
LGWdZNmiX4szUWOz08fJ9fG9U6LJRVnOvZ0ZdLtCRGx6gZ6A49geKyN3Ej3PL7Gh6bbQocspF8iK
ZrLVe5q+Fpu5jZV7NISEY6DO5FAy/UHurgvE2tJon6QcLzqDrRh+SYdFG1lDnTlC624lb0Qok4kT
6repQnGZNIyQr0zXqLIEpTFDpEyr2Ew6Y3NNlbG5SloKtw4sUhijoUnGzHoPSleSFySIkEdhA2a1
7s7LNDiD1Sn72QgB+rU47SU1280TM4+EqWXG5VLRV1gKEsrjEMQSuRzcuGBJXse+k54L+FLObFof
WpoNziST4EvKNG5UtbkMS4nFcQCHUDWhuplaZp8mCCebKWo5Dg3mdqRp7ckdgEJLT38qxWSEUo6x
O5DBXeoKElGQuhDKutmuFCXcqkuwt+TC2hiBelUYmmBbMrRQwKWao4aqLTf4us2ecbdqRfRum1EH
a7AzbnNg3TQjfJqjZTo3Gp1KoZeZypQizlFFUYW4x9TThDBtEVhGGtZFJN7iYMIqY6ZCMmuz3449
gsRYY8ZhxSQh2Vy2/CSU6bzgLejTs5H1y65JECOo0z4XkAe1TURoHq+ji7t6coSIYVUp0W8Sg6Jl
cta97BLTHaKAaaKxIK1zw2igpanmyhNFkCW2kNd0AkLKueKsvteLJoHtmo+jmEtuY4xXoSEWFxcB
yH1CTFmZpp+MRXjs5RBVvWXAJhtTxoTExTbnTypdHNr1EJW7kldpQql1jRGNnj7qiJOxIjsgfRsP
dmrpLiDQqhb68TKDWZUG2XREqT/K+mC5RRB8ZWHtCmNa+J24ILstH2NLojagaRvCcYTiBsd5VgSW
2yAEGYO69pLwTcNfzHKK3mSVeaLWkL5wbJ9zcT511XKLja5m+DzyDqKlGqwRqq6k2TTzQ4hQG9Zh
fGsR3T6HEsqPSGIt0MMoDVqOi4qYIagSHkFWAgRIdQt4qbkzQ9QvcmOJ54ZtoFlnZVHbHUbnzq0H
6zfNl4ZQpnmt9WWTiFXjWMpTKwiq38VZ6vTgaGEPY89lzgJw/lq7+GlHiGcJFSq4If1QwO5xHled
s4Qjlcn+GJrY9+dlZlKqml41Jbz2PRegQH+wjHGY13yxlrWIXiVDthWRIfULIuFefOn72ITYrd7C
xAT7izwroz0naYSJRQ8A2eoxfmdmsS95vYW8zF/C9qNHj12Mkr4er4xK7rE4R2xqCdrMBDulDeZ5
J0FUNbTXbIqZj2xhGhPylddGhJdH+YZYgnMvbeH3idCsK5VQJqw1FFIzMt3Gio7KhMCHQ47pyCr8
8Cw4BApBomzeYKn5OMQSr8QRRf0uP2WE4BcAmAycNthPCtlvXfHaUUOgMK3CtuVk1eJJHjjemO9E
UcsMQzcssuE0Bo22Fbv6bLZ6zqPiTpgLCaSHIqGBoyTmRDUBTKlM30GURKeIbaTMwT3qE5gOfMNH
Ji1tK3524BjZpm0HIUYL5b0sJBvdCmkL1qXgCU2Pr31gCos1idhYEBIIUzkfu3U8XZ+MAorJBHFb
tLBmpwrpnFV6aaClx1QYdwJQk0KJBFeBTt02uz4o5CdFem9qRE6DAsi0t4YLNE3acH0tb5lyg2ll
KG7RUKB+EeASlML3XBTWPtdwtsyTtI0ZmMIQnUi1m8m0DnENwQHwut2ZAlNNF1O2TWZVoH0M962e
NvtYLjdZjcY8qEvJE0S61Zll+Xk216zceCvV6ABLccTiW0XksVNys2IEQ004I+Sp2z34wt1UVcco
sx6NJEQCIMqf0ZjSaAZRzXW53n/FSRIl+uf44aMAH65ViMj20FEpcsfUdGk6aEaBsc3MKGBM2VGJ
1ccwCYCL5XQYlNbibDNIcmXGljglXMa0I6Dumw7+adpf0gGtgQaTdBNaZKOGP2v9eNJmg7i9pqpY
IRAr+2nYEV07+oTMRl5P4Hb4CRZJ8pk0cJxD9Gv4V2lkRuLBQOgomeSxUn/TeoEG7Dw8CyMTrhnK
EgFetg7atOURIGaIRBmOepj6sQono02YTzGU5laY0VtSuSKxy0XNG5gYs/RIGtMm9haFwE6tWpXZ
S8FnkM9o18XCCxrhE2j/epLeSIQA35bGgcttpbTvdBH9q56ZmyFj6HPKedJHzInOlFF3coFxK4Vq
3kfx3sdq48tKdJWG1nI15SYqqbxbZwSNsuVrFcdPrZAKBj2sVHnyunHJKe/SP+4tEYFsZfSgjYEc
NWlA7jH3zJ1mDHmeEvxRWkraXjgWSficdNww8J9Lf2JG/IFJNwjkk4T0yZS59CiTeS1Dg05h0Ny0
IgJE0HOtUOnggoEOaSd5kjpN0zOlLyF114gxGnE6yGHIoci7mZiX5YrmUB2YIfA7FR0SxCnVDkJE
jtXGiK6p+gSblEkwKhIwRi6d66ZGjxpttSVxs2j2qtn8yYw82ESJOKL+pREg93ypmhhgHWsezCLI
97xnt56JTwQZ+qvcNffcmq5N8BN0w93MyakbAOa9ZGFznxyGF3JSq2990zyPDeDqIRgvwQi82Og8
c50HV+Zp4EnAgt2ilrZWkM1OKN3TniwY7HzhKaFguWoTP2vWwPTM7LshA+RqT9Z4pPRqpUNsOjDy
TuzPskA9ZknVkPtGcBcAtFJqdVBe+thntowTK724K8VU2dIx2bSd8MZkqtTDCMSopYGbftSiBlZK
slA3xM8kv0siw9inwUh9KTVYCXpDHSmAkFNVmv9f3J3JcuRItp6fyNsAOMalGIiRwZlMkrmBMZNF
x+SYBweeXh9auosrs2t2paUWtWjLqmwyAnA/5x+bKPvSonw0lrNS6I5FrFQZMmEmsmso9TFNmNB0
k+1dp6EVUxg6jRZOhmiOmM1dg9iDxm3CWbP96DVI8qAVuD7m4FT3ZL8T8c9KGRtFiNhSPiqfBGhB
Cd7BUO1e2KQsRfXiPrwXYfK+KhqjxmRqD6s1GPootxecM0ssyXTSaCMjvuhrNxBrU6fZxZuz+6Kw
n1lXPf7OP044QtXQ8JUbdTZOcyls897VUB9oFIhVZZD/Yo6Kdlq5rPpufZtF8x0DzqNrWoZaMr5H
x7oVmfWr8eVprJgC/XogXsJPDsOGdWbVb9gwziYsXZSQIa0IP2iEEsBPC+dBl5yM4hFMp4kXdcZI
JCyfUCUQWA+YaW0U3geTXyoySy2T3wV1eD93KcJuJI3B+tgKLpAkH+j/7HGL9Qw+FjfRTdYaJE8B
mnPLMc9ruqWwhk/KnR+WQJ+W8C11rNhbzyuQ0ZlPgwoCxFd2edW5wNjTUc7X8FYVl2AE6bDD7W/r
qC93a3wQOb6ljgo0omf53YFTK5t8OZfJX6JL7eRHSFC2o+UP3l9OFrGvUIz2XnbvturFQXtuyJPu
SoX/OCyQvAvKlCZa0esye7SmLHxob9FV7MfAYM0aqUbyksremaX+XXFgYV50f1j6vUM5oCAlePNm
jnxq7putJSiLg2LgqeWF467njORz/mMH/q3vO4yn3vcYqK/UrNyA/vgc8QodUxppd6GVI36WZFx7
hbtzHZOcAxQ7lqIxlneTHTcY7ixXg9FUwdMoqT5o0kRQFiZf52p4S5txjlNKnULqL6hPQ4M5dVSE
1vWInnGufzoTfISieZg43e/osjt3S/ZaF9nfOZOkzE7NP6vT4+9UizgVU6tZ2vXRXnX2WgqPydtr
DlMbPnkFiuvCgLZWNiVDFc83elFeypTawCbNKJwf8i/fZ0dL1rdFUFRFfzkWsN7FW5tGsoqTqUNK
jUJ4cEt0moEaL6a18CmGAG/ktZ/y6A1UVcVBBaRSJu0hNShwhddAZqrlSM/E5zLqW/6EHJRknumD
xB9cZyY9gAvNfCaK6WUZlmPT5s+NQHVK8xPSJY3pd+Z/DQl/u5F4vkwHBmcLNMp1/mpPfGDueBWt
hJQt6ZHKkwdJRk/cVCCIYfNYhdZnXY5/xgFETDYOuv1tGbY2D+rQv7IBkcRkXAt/JzBXlKUnQrUj
iFcgyShqWtDzdZ/V9tPUd99l2eAMKBHgUliLBUXO30V5CeAad+XapMeiHCl4ytd9J/Sj7+j6Poyo
8IJfivvMH3Z5X7w3tv/W87XS0UYy0VzMlO/IN4DBkipBtvagxlGQZzuvr+TRHfGB2BhpRwSFKeYQ
E13lGAyvUY6H9SRmjM/tEIDXAHOy4yGZFrToAbRfVMVVF+oAOMYnVdAdMfzjsICdnA/rHOD1K/ba
Hj9Tpf56PQZvf3pJyE2+oZ/rnRYh6o9WGjW1aShe6wEuUhKOjrbDe50KAt4a79SwWCP0ROo2MRpm
geF35p3ISOVAcGVeEwtcRPgEVDW193tZEdGFfX+uwrLb2y1yi8b6cGlE2HMzs3mM+jK1Y3dXUoMU
0mV56WCueI476A5uAO0UmFlsB6M4+0EMd8WzQeWh8LZ4NCJuj4XPBwHyHttykfu8cz+s0Z0OpZAu
ef3AI0Z9AWHD/tT9yV+Wbgehmx5aC3csLz1ooeAU9+t7a3QeZsvJ972zZYi1MOnK8Jt5qr4z7sqX
kw3Wjsd2BMBXXuefRXZb5osVR6GeYmU7nDv9dzTVBOT5OCzo+XsPmV7+H/Qk/w3K9/+78OZNVvdf
M77/Y1PY/Oc29+0/+N98b/Av23cCBzWalBaxx/zJ/9KgRP9CkBRZke85iNUi34KK/Q8NSvQvQr0g
YCUaNrI6AlRd/0H4+v+SqFpcQp4lChLSIf5vNCiSiOf/LEKB8LXoBLKldCKPWong/yB8c5UNabhu
AfkKBMeyKn1o2ILXf6/DiTa3xuT70Ht32JeHbXHm+AeQM7fJtNnPff9EM0Z7DFrwvYG9e2H/ljpF
1kqwn9xW85AdPQj6cdcEgLB2huhfrt7ZVcmDsgg931b82nN+jV75anEiDamDRDqFKpsHWMK54pBT
LKHbXB7J7Gly8fNsYIJC7UVs9MjKM38l4QBzskEPBgyCA49kuLnNd7fU7XiPWoMGBCGv9ogK0mjg
J4q7vaMpaE8dul2r7INTj+/lBn50oCChwzGY+2og2OeBlted9iub45WdSSXR2csSUEfZAatsAAsn
RENbDqCLoRuJK/+SbnBMp976fWOH2fNMB3UVPQBfd4dmA3EAktHGUTu5wTs9OE8J3uP7KXkF+peu
2uRoq4I6OTh2ibnen9u9mBb69oi7LLxNpmpTUE6v1yHrfIITrBeDeCeGkIFWAYXSoFH2BkuFHRrq
JoBNkSEgsDWOxMdiXtjgrKEbOvauNNl5G9hFHwVi+MqH2HHWa7NBYiy1QKygZPYGl2XgZvkGoOmm
ZO0NZ3UdNAVuQNv439iC1gF8eAqXp2kD4zKJFDEVBGgM39UG13ngdnJFE0xfInqmDdTrlghCXtbO
NaCza19t4N8KCgh+4u+WDRhMQAi9aMQ4laCdoauHE3IDEqW5tBuwOE3Oeo4y601uoGORweQntU0r
AL6JSEbOLtxECZOv1uPU9+KEvgtbLn8TiKazQZvuBnI66ZmpGA/O1GOhy0MRV5UmCGGMzL2d5q8G
tFSDmgYbfMrczdnP7zNh9RzXk3KoRZsCGAzhY46lPhXfaPAExYX6E3y23oDafoNsgw28tQZMokvZ
Ua8KsFtvEG8I1otOEFhKAQr2aebuhV33xyprwEm51Ieictn0MI91w+QdJFiytYHK8wYvu/8GmkGc
9QY9o6Cy8Wnl7+kGS48bQB1d6R0O9lHYdzQnGCDsDcxG3QGsDb5tNqB73CDvltoHWOWJBGLsyrgR
NnCcZbnYwPJ0g81H8HN3A9KjDVJfNnDd64r6wItD7QhZH9MGwbdg8Qai9qA3eN6A0wu6xCl/ALpv
NxCfANXSIFSDHYFRAedfwPtHcP9xBK+1ixwWukRTDzfgwAPzfzSdqKkpTmtr7XPNEmNTIyh8g7qV
Pm7AVOiGukSvMJKBUVvEevbDnNxGzQCb55T93vLDm0asmPgpJDs6hST2Ych2IbaLJWmezdohV7aK
t5yvL6YLojh2Vvbkd6w9ciDME3wSnJgkA76re1W4rEUBeoHRIw+FRtWbtApr0kTlsVhHh/rGglpi
jkEfrC1eAnjgNoS/bZGU0OxUfPSl/ZVG6Odyqb9LulqoFU7pnQWy5qsQTiyjSx4R7OEkiQ2HQj9X
6KuDmayHpWufmbQlLRBMGUWQ3LX5eyebY9Hl+ZmZ81v66e3UAlavDY+rbjG9eVOzC1T+6oiRTDiO
hpuEDR0hA2Yf7VqHcZjjkNaUuIoKfL0wsm4tSUFQvEYh6kGcwPkXe1x5cSC87OIwtnNzj4hnF+SJ
uK2nBSVMPp+d3n7IzSGSZDoYAbJtU7NLGdaE/0MjUy7YhiiYAbpPuhjp8NeYALEnDghXWKv3Nl0v
4OoZHD3RfyMClcJW2RV0N/FYfml7qizHB2UARRi7jOK+qo3rNoKtbGYao6gXuZiku7VCAbnFIR2G
XXgzNPkjxUYI7CrGxzJDvlMO6YXSb+8UVIxjvrTvkgD+uneDd5u+p2OEBJN3DXjLb/R59fCrw/h1
Nmqmlub6brDvdN7IOCyn7M7WD53fksIRkiG82GjPQ3kJhcsEmmyMPHWDjlf2vzL/3etQwJeYDKTV
VueJTTCjmfYwLOraLgMEGB1aJLmQPC2953pqf6w27eJsyKC8S+s6ucy4OmIxNeJP7ZH0oqD8wOqO
duN5N9BiPEjR+JiP/36yyoslccBY9bKroAxExbXpePmD33akw82nRGCxDhLvZR6uYZGPlyFn6V8c
lkMvAFIb4OfWhj0nqhB2cDBAKOCCCMpuobpaHh0PMLZHwHkgOcYe6Hw0y36FODtHvUpBpfUDr0N4
NIn8YZlrdqOwP9Mim2Pp1jvVN09ZR44NnGtMozOZH8t8ZPA5Fq0iXl3JMNYrN7fXYz+Zpo+MVEDs
9d18IzMPPkVAxya5ROCV6nOzYrrj4GAUgVVOciTvo3WbNp/zSKpH6Z3sWoAHW5wMYxjFwSjHeFxh
fgcme7CUN8vuqkNW8RSkWfac1lV+WQTAjWen4y7JjoOGpFyzBtMLYrAu3FMr3D+BMkTCrHu3Vo+q
zQlcglPU45vbJALsqTgC/P+RXm+hakXKW6iRyFzW54OLKGNRhbksrndFjPzGlFWI/B1iDuaUbyBl
jmgssP7UDpjMvC/pleYmTMavoLewooRXEwb9ybjiNLfBucvCc8nGnWTt15Q6156KncegT68DG9bS
5dHem1BeUYd7bqYh2BeGJZuwIUlxzj4bbCR0nAFzgsxhK8gpFnIBOjfhTHJLjPQAjrvFPBgHe58e
ULhM5MhwDhJMXRIHstWjzf5j0U7hbshgKeQSHNuUtA2+CedgXFQbbG0d0P9+VGVIlLaTncUUHLiU
BKOSn5+SIPxl0epbZqdpnsNT5GtM43Bfa2ZdPZj0OJvVry6xx0OuS4z0yfLJDIOQTpFh11CysDID
9WrBdptU+UnY/OBZj492rH6caXpRim3Ukcub1YPjoR2gZn16pLNr3Y0O4eTINT7WWYd7WUjQwLah
wHdmuyy18vYuFWTXlQdscYb1orJA7GcKw2HDeC9n2KqrRlF1krZWd5WT30JDpjf+muzaLm0OhdIz
80YZ4DSoKrgvdzqWPmE2Rjsn163TWOf0Sk0cDywR4q7tlw2UwA7rJHh8EWvvHCWj54T+aXckjMqt
1K+hst4G65ellboYzBNDRR76XLJUwwNXcmjOxsboZKCK6I71LnavepyNzWvdM8E3HSxPSTPnAck7
MeycwYQ/0QYaWEfhR78iNX8Lo64uGnDWcfsIHKDP7OVcIGslb3PRYcv3qSV33MaGl+8fBJBQpfvN
88+X89BTwE3/BXxJq4tjH2eqL889NgXVhNeuZtX3UYyDGHwhhkgglpMXJ50pcl0KWur802Khgso7
792igp27tnqkZseFbLbrWK6A4yS1DEl5Wr3yva4ScskiaHyrc+vYtaZjpMwhiOrpwUXOzkNb3K0k
UmVk04crRy0IE8lMNt2ghcGXNEY2x5vWtMa62XKw5G3F5X6jRHCbzpwcieDyt1XvXErLPYbEGA7M
ZBK4Ny5cw+mY44N1co7HOZKIL1P82WHQ/S1cwq3Eus50nYFI+sG0y/kjPSu8fLTXHfP0drHkNhBT
c5j4krPEry/upqHPm8uIsP48R+NJOHCxXeBy7g18aCmtdT0D8p43hQLKKf2oSQzXYXUYesxmbtX9
5B4O/GygzJYyvmjvGufHs8FegwkF0dAhmFUcfcWIJI5IPEREvNmVJlW7cFGHBcsHSC3ZbyHhAWP9
IPqUOtJ8fVVVH25QOcLaJb8M26cQAV3bWRJQ4F0fVVUd5lb+HYT3qh0iOhPNzxuI6N3Nhz8F+Afa
yZNst1pBnfxsc3bXDj9IMlPOGrhADwE7Wh+w2QD/vUT6inOgOnhh/rwOTXJyZotRDtItdcNfDpwf
ElH/EiwK+1EzsbHZLwv1wnvtQrIukXwsxM9YDb9Nq845+4EfcJrLRt4H+rZdzHIM9RVZd3Ey6XDl
46xvw6o66g5z5yDdL8GGvPej8Awr6B762X1wtHqWAfPsRGKb3c9fYbT+hIk50um5oo2pIWQzRGpj
zQRe1c3MqoX2SzIPZpB7N6bXpEAJxELtIrkk1t/lJE62K8r9MtqXUTKEz3l7nmAQjjnCl7ZL3kSP
SnOYc4IF76YCVqHqrK1+AVptsiP41/a5Z/SJ1dA8pKkMT7OTntB9cgV3MBbWp9TA6JVs1njK+JbT
wPvHzIC5to74zO05ODhzsGC0XglKaTB5Q1kOZ3Dvcbc01jPM0YwKDBtrP06HKkB+oav1bFT+3cGz
3ASzM1HiAmFrL+Ij9Ch8zkeO0s7lKiI6QE9wwWp46uQwnpLQvRa1f6+iYHwoJVlltkXUNAcGgVSc
hugp0oALZ/UYP4tO7AuFzhmXD5zk/JbARcd9X8E6+5CJTgf6uy5sxfmEJKpDXb93RvO9pF199Cfn
3h48Mvub4eBManpEmNg/tNOrrYiLs3PxOvNA7d0MoZYrzd8xCO+Faz/23ZYqgjbKXKRI+FpVbV+d
gDicJZmfpbDewqH+KzvIwLTlTBk5zuB0hAVr1HndS1fy8oQ6/FsHHVMBFSorvIvox1+MMah7HSYH
Lw1Jj91sIjIKIkQywXbBh+c5r9ZYrOZhROxeZ1ZyDF35JVgzpDOfvLQ55a5NiY+lDx28XKUJ9RPB
8oA6OIjtZeZK9MqLtAhvcqqRDkuV5DCSx3WFt2FnR6mBOOwksBMZ59+RQVVzBIQl5yeg17yTznhk
bnvxk2jYJX0LYABL0tnFJ/6E5jw2KRmo2auYXdyNg3xxEKorWydxII3eD2VxodSdAD3TUyvc2Hep
uQZG03h1lweIB+pqIoKhia4g8nB7XWAfssuaDJIXfXhqs9W+Gxb/0IQsjioj8hCs4K7NOhKB+M5B
j9qz9a3SJEM/ebs4qbPPQnHyU5ghaQflHmUlmaXbl+JnWy9MGW6HNTN8WGiylkrYzYye6nRu7hC4
3ErYt7xu7Z1VBO/FQvZoDiXGRZku8PAQ326QozYz6b5i4jqkKF7XRl5dP7zK3PkVLUxSC5BNNzKL
Ty1k85BHV3aRc883cPCJqAj5B6USBaRrgHy8xkfkSPd346u9LUp1GccIIYdr3Xh091EVT6Smw4aH
+mRXlCaJy1a4VGl3Hysdy0jhsvwUTrvSUsnZhAfhuScRJXfK7396mjtdC1HBhIw/UZig3EDfY9u4
87L2XE7mnrJWTn13JYpqYymmPPlQFMLfZAlaxmlezjKwqnO+oMX1o6+xHO/WfiFczpjLWPIjC9Z2
4M4bx+7eNYX1KOl9Ef6DPpFAjy3IkkVvV1uALhppTNnYhDcUwH/wxBSBm/Umr/NLaBco91FI7tre
ObHev43rPfviqcf3FQN6c49PwZOfmUvPcRWXudCHtWsfZgbgHfSFwd1knL2nTNylAjt8lBtgNX61
hMtcpB0BPZX9PISYgOFQ/hSFQ+1FRqQs/OpL9ZRLHqc6yH9H83CA1Hyqq5CcPXdLZUrCz0lVy2Hk
jkuWbt6zJPZxBc26dl15O6c0d2A5vIFB+fK88yzH3+GYnrAnvPmsIUxq2SWv7XOgqWFdmxs30nM8
9ryxM1d8YfvoMWTNdii/NYsUu0m2Dh/gRZtad9lbubnw46G+Qrc1uSFbsfkTIvLk9vD33uCBj/Is
sWjBvxCqh5xz2qc+/RMiuBPCI5XVKx54XqNYh0ccG+QwIe479iL/WPr0Z8ERdzOK8lsn2TudpePF
C70f4aIBAX6DefgoImLgyjXBJi566NAoSmLThGTqRol3cNGL6nJdyTa5DZvB3KipvZ/SNoLWqAjD
8vv0qIsOzQoXrDUqAvyK4jlQhrCjVV1kAV4YNc30YDEdr6Y6KEEzik1bfewa5pMcAW0w2DR4Buqh
CtnkmtabNqcBss2U6JYuTJjH3XhSJd7A0PrKcePFPDIAE5TLoSFxLec1EC1pIDUHQOeSLoAI+VSG
zu1QjJqWX0TphZeevRVp8xQ9lbWxLxA9f4tHB8btQzJU+emzBI6i/9xK4jbVL+NAioCtizOu3l/u
zMnghBibqwJpRLgivbRakAvVrPuqpxyo6d+VnT/50UgecBjWB8/zz3MK3sxFp2+niGoCG7VbPpXV
JfEiytr5d9bxr9X2v5wpSS7E9o2ISFt7ez399DsIqpdJrH/cUerYL/hM9BaC8qslcQqZ+nFpBemC
WCoWJvw7K/oxJZ3ASjgfDV7SGrkgjzx+IjXw7BHCJZ1J7EbCXFweqmsA1CpyjrkgQJUS5sUKqoII
fxjp5hNzD8N+5i0mJlYQ4O6nGOgHYnPt+lgnDOpSRfvAtc+yoM+JwK+0JwVIkL8kxmwElfAwJM7z
7aD4+aQdXm0317HV8jQXdfN3rTmQMmfwMDBwcdrLd6HWZhe1kuAqnwyyZvyh0XuJkdMQRRZ4x7la
LpZZ26M9WeKmIJn/RoVYyducVCdPvKarvFMBEummtBnxou9FSRqbp/LYzsjk24QMroJDIEit+ans
OufCW64hh92PEHjhPlqC65AhaAfRoSACu40NNNh7U3vRJP72AwV0S1096WL+NF372wejJ2ACVSKk
57HPRXXCrIZk9XESAwmJKrnPk/xNoYOFtCalih8CDPxDjX6M3/dP0C6f8H6sBkXyVvi/poFgr8yi
gL30sqsesqd+lO1+cizQyKi6q1AgWsC56Jw5jRnyeFtn50/X/JOk8NNqgCvQFiGTEzUBXvqWI5S6
cWbUA0n3OaZ4TlaYYqV7wGnpFkgcZgV0YT81g/Xdgtdr10FyUGUE7h0HQWjnZD2nXXIwSf3eu14Z
T2NB0CcN4sa2T6ru1Hlz5LYVznpAW4IviDDn4p1vXT6NV7f0day9EpEzmNTk04dc7zDIExmWt5KQ
wf63Nh77Q4B1oIZynrV9mYmwuF3m5MJ1ysmwWXOLLCsOBVXIuLImCwFhFzHe2k72JCof/UFxTqrt
+/WQidW+uQegILdp1Vv8NBYXSqALKZ4dDdmfcJzsPMAjU2zZU95T+GJqm3RiI75CYbOnLBhDllvN
oeMVxCi7nFybRTCKXua2IUhZPpb2fGoctn8mUTm6xwLopi48ApX89h6mO4vUP9v5s7Y/cN37btYk
JEsWUnCXs2d3tw53li0jkkedPz6F0DMCuXiyh4PhHw+x5h42H1fX/VxzPBT6KJapfhmqntjmXMH/
qvsyPRG5AfJC+nhm6Z8yXArof0qJBuIW2DTLaxbyq87DKWy09RCs4WcyRfSewzvvil72J2T6BL11
w0uFXG0FWTvKZS98PnkhlzROhgIHTvTgoxGIEZlSGFl3y/NYg08phpsW4PcGuxbIwG3f4TaemNVN
voYAmcsjYrvdHA3tGc3I25pYwXNYuc+dp9S+dIbHdhOklhkasVH31TEN1vtIoy4SYfDpWGjvuto+
dl56V1WygnyHEJn6/HMe9j4B3Rws5JiXtbzVIV+Ttbx2wSTfEw8ghJrzJO75MPrROhGE8pK0lkaW
5z0EDRGUteNeR3d8NP3o7yOn3w/UIeMKikjQ+QTxRyxcJ2CIcA1jYf6kbvtT26QAjb056WR+x8ka
h438J6wmUsMqfv7WprB+TO9VXm4ldTmdqwUZzGb4DPrmrphxw5TK/F7D5LoGhLQLFDdOrk9gGjaI
J6xdR6Q6+NpyCtOCPp/aPPQ9QI325mNjVxOp2h66vLZ4NVWUPjaGI8Zwo58AtS0L4aMLoPvcCgNV
g07McnhDSeBlaYOA9QlBKbQX92lH2VxG+p736IYA4GWpCCyP3H23hDZX/UavytNseRQfdm9uKb4W
KA971P+IJDiLRZ5Ks3M9KI6jZZEpqSUzVVN+iLNsWwKlx8CLV7RrsZ7QYrU8rxNs158XB3f0rSiY
5Wo5X6oSW3y14oZosm02cunDDk08iy24mest5jJ6nHJS/Vm+5Gc+XoNR7b101E+NngnINPy3CuJX
EnKz88L0Llj853IU3b4eFBf30EhE1xSEFQO4pC1+UI1/oQ51Tv60YoeoI+C7gqo3PSGDcd23xBo2
8TraaVdjYW7Tab2RvvNXomPDobw4R6FqavYC0z/YVgC9lyHR1MTaofRnYuv7eQ+EvJ+6BnvOjSn5
KRsfhnad2+ksveIrYn63dXe07cjsDaD8OGVfk+dnYDDIlbI6f3eA1m9mmSJDTCh36jDm4V34u9TB
scEVFfedrI+M29fWoxzTKj1qu/P6TvMpnt1MngYvosot4jfhrhKxSDY4QXMGFtYprW33REN7PI7B
oW2T7D4Jw3MWJq+2F757qr3aXQME7OQP8GfURir9PHjWve44TTozXzjzSa6abC8Grv2q/Nm7+m51
V7vpA1Izfnu7I6F0Vh/tgNyzTdybJBJn18PSsISA6SjSWS+zc6aAQEbL+5xtnmDUelzIxRY/W37x
7gQYNLhSZls+oS/4duvW4VmtHlJ+rJrnP3Oc7lKNK2+4f43Snp4wUfGA/1azBqWSUARJlv+tss7Z
hy3mFntWoAV29oJOY3M9pDxmY9PzflNBAFN69kr3XHmYqdzI4Ht6hq4g/RAZW2qA3IKVzDAP9DFu
bdzOqXBYdirA2lTXepfAJrEhMyZxS2Mp6QpnDxONQ3Wln96WVwcT+JNO03+ipy4lRnR6rTL2C6vI
f/Mu4DdCAScyRFVr70dH4z0JT7C/8IxKm9hey1m4uCbrfQpDMusNYKiCPXDTjNjpsi5h2Hv/iTHE
niv7EHrFx5LWgJkR49ki1wNDdfBAA/gHXGK0H2zrKkuS5L183I8j5sPWWVFwLtYZiHG5TlKVLK1N
C8GYyMcoak+hIXsv4pzoYK12TmVhX+7TJwsE+zGbGfYKm/yLjFcJz+FPNq+/hwQlyRzK3+jSxqsf
CIY7VX1N4+rtV9PBGq0oJUBE+vPMJWm2SLa1/btGRImU0XTNREMbhMQOmTbyI+LJ6N3yV9qxiKJw
JS++Cfq9ygj0DptYuEjqi2C04tlnOxCkDuuKzNg8VZ+SXNoQqKLPL374QHYGkHGTqjhdloMW7Xdl
MYrlLmJZ6ebNvp5qIL3ULIfER3hXiJaLLk2uDnfXOiFJzkAGLKjpsm7S25ApBiNqsi86dudksRHm
rYapa1H7gEYKN2fxDFriFcvPogisc9nK/DgWzQteWOjtak52Fgp+NJPeKQUzIz8poafXWV5lbts7
fj5d+kS51H87Nb5WKZMsk04d813YYLw48dbIeul9pmxMj/spwxSju5JM7twxN4UGz7M8T19Cv+5i
JPOk4A3ibe2AHdvZ35ulJBcwT+s9+hRADryFw3evMfONtD2mM4NV02KRKTSa43YAdvcTC9wopJzd
ycszlmb/6GCIi70jFCanSj5YSEqyl6UdKTrP+yPLoHPiKvRIb7U6v4hdV90u3tM46PnU4enZdxV9
qWJY6X2OqvW4pumKP2K0DqVS68GOiE3pEGAaW1AOqxtkiNVfY1Bk+2JBOunixutH1e1TD0p8qcSl
sKLiUFOABPKzWfBckMc0Z7muquZvpMkTTt2J1INNUDQtPXgyuZZIFm56e+kPw8Y9FmnsJnQkgp3w
fIaMG6QONGoL1nXt97kgErZBj3DIjCrxES2kERf/DL49X+zV3fi9P8nKM2nq9amG4rmZB8++w/n5
FA2k4ky3qSlvGYEREGT+cxaRHJcUITwWiV3DpVrzZpeXYohR1xbwjpt4sVQanX/wjaDHHKrkPROC
T20Ul7Ap6K5dBvfQjueh68PL4AAZy2mdIOgIIEhSrBLYQx8WJ0nPrR73S8dUZFLGm5FXMhfg/7qA
ew7AG7YomWYjyFVDRwggU68Dzpx2+RPRPpra5XKHj9M8lLO5rpX4u1b43wPJ5JWiG1sg+NkqiWiP
ivbWOjfoHGEH+OzXab0shVcx2XImV7a779vkK1t3eT3MdzNEWRxNkLOFXiiINe9TMFBZG+lT2jTj
vs6RnhrHovTMGJI/SzkeowHTPUweiTj1U+diarAKegQ8NzuactOMTAh1mpwylanmmDL6wHN0mBaf
VhRrUjsl+/eU2yAOkxyWU8r8Sd9RLiDc5sVbAYALZcA5wJcNT0FBJ/MAiykzYpWG2f9QGpazbLDn
hyuSZI+lpqlQziisheTefkUwN3FXFlSKjB0R2Yq5qi8xmEbZsGvmhoRPB0z7OUr6/qVu30wjrvid
ru6IordBT6aahyXU3nEU4w+YVbtfkwY0GPsYXJNDJkvyrbvNYhbNb0VKXIWL4gP/yM3UrIwuJNDE
ebHw5RSsECn+Qt/rboOSG5/IBs8CpBk8hyewWinpEXq/TL/sEmcE6zAWELOlHtuZd0YfcSFPYsUI
kquVh5RYUTD88Ln3u2dpZ3jtA/rMuVv3LuoakMCAc4pOFUGWYxfdRTUApY+26n+Sdx47siNbd34V
QWPxgjZIDjRJps/KLHvKnAlRpg8ZdEEGPZ9eH7sB6eICEvCPNelBu1OVhrFjr7W+lSb149jVCFTW
mp5kOMb8mj1QCA+SEbkvkj6qoIMKaSg32TUGaDh0VYpGcaOTgdkl+CYoVvL1VkMhNrOnLMuZcF3r
agtj76OXk8XKkl0oeZsx+h2kbz8OciQCyzHHSTJfLB5AlmouxFiuiXZKgPyFf/ZSj4KouXhqbE9s
g2b5lHY1H9Iq3Zl5eZdOo3fDY+hWFaUfhflM7JWglapP+CphR4qMrLHDNkZny3WxDXc96obI58E3
G8zVcUfjaWeec7e7JIrxAUfFKlNmwy5YoTIt9yu/NPhUrF8h12KjZng5lsxUfoWl/xqPLb05MXga
z1AXMyme6zr5M/f+GtIZ7F1m1T4oTVwkvLFBbI+/cWl9G4b+dBteZAh9HJW5RtVxFAmE4jS5qbOz
kxpnoPdX6+RkWZTdEvAtHtu4Ij/GhyjnvGeTT+n59Ee5LFEZeSHadAZKqqJZUGc5XQuiYcGRhil7
mvPgTeo+LqTaiIA3P1PHYi6f5mE45GGxL8bsa3JJbQ9SvtQtvlDm1YjnxrB1xHBuvPRV5m18ybOb
ObiMvSIbtgXsITuj6cBGVoEVLa3LaA5Mbe1AEi21f3sl9mvGv40kuAjWhMVyLLDLiTwCusa2qyZw
IFzNySvqX3bD/b0qvede90cf6zzBEYkc65Cfzy1sLn2vz0lJLrKubgNWataUXX1IDSJgtgOFHGIF
vOvUvuTNyHdfOOfMfNSSdxMJmh1RnYDlF+2lsQ1sb/yQ2zgYCSY16HJ1mLc4IlB12drTuindE2Ju
f8jEnF96Tr/BxUwXdz1EhtQmET3BAZ9M/t6CF9ZkhNx6ruluVfc5jNYt9Njxp5VztMWQ7AbBas8d
K7UFzPKrUuNOiLMXq/owjBL/UG/SyCjqnREs1l1W0cAkpmGnA/4rKT2ufo596zNnWwcwZqzO+RBN
cfaIxGL9+p5NmgLMcjqYlRufa4Y3X+zd5NCI7pnVbfVmW+yRcVm2QUKSOO+fMTvu7SAuMTeJNz4B
bZTmy08opwfCHD+Nn6M9mGZ6mvwLKfbsyuXMcLeFScIKl4zJfECIqYaSbaTcEm2EOssl3FOW5dso
xZnfAqU8cD3cl6jQXX4X6HrDTEBBW+DcGzb6muXKO3gnTRT0LMeL6hgn2Ve2QK9SrQseZ2Y6zyzq
RXKHWabeLrUfnuTI4nOC/z1UaYhzlHsG2XxlbVu3mXbFelnos4xRFS1J6KndKY092Q9A6U2qeCR4
x/gyNyd/ro8z34ejFcw8Pszp3Dm3gYy8h29jFbX8T4KPzGDLih1AOY7c0vwSDEpGlW5NY1HRmmFj
QTpeUv1UsHcmNCH23ZIGGzZmx8RynZ1BjJoxJcHnJ7LwYIaXYE69jV/Sbl/b17mZ+GxbbnNHGH43
e9e4II9VEBxZAFFgpeVejZ2BnFCSntvU6SNjmX8VAQi8gRmNA9fOIeivVgnpf9Z5x7uQDoT6TOvg
xI3HpZJMbAvfhu+burNnap3Gps13RHqmZPoY5AItzaCvxsLubcxA9UiQkDorjxm3sYNvueUOc+2m
rcv4usqsvqLlArvIsjB2T+txpoyqf6lXNdILw81oZZqAffXocX5vTVbQSA/yEoepcatw7R2dAUOf
V3x1+TqSCvAiUwi1IGWMi2ziaIhQ3bJ1KbyZkI+3mjmHBO/R0MNjGfp/1n9QZNlEvqn/a1qzJ4kK
7HNqj6/hgjtkkcm2q3JS5gUHRp1jZeL7vQ1yDo2AMmbl/IWVdjkQhsMw439mFiMC++rqhPqIic4t
uq1YXUFBGt7YjwPTJgAXxw7eeqRH2vNsvRwcIYd3K6vb9XmzJXJuRmZMc5CaKRIt3XmTQ0lZN2W0
KMzOVSp+jwAhoyq2honwucxtvU9wS2/62HyV0+RvyPP1ZEoqiA7gNHDbu/vB5tsi6+RaBG2xHy33
JZY4XJckAdnj2he261TadrbDbsEjNlVK5sv2ViclSkvsx5z453yiQD4Qz4k2d9UibnOHOBBnTY+m
3Z9SzKVHvB/8cqVd7xVwu21jBAcGZx8XZfEjrUMBP+bUTe7e9QBKNcs0HYLqOAZhD+EHyDShCmNv
+tZxqgbz4GTdi4hrHhRNBtIm48qZ9CN9TWgTzOU8IOipSM32Mlu9ffQb75x5RH0cBtBNqkN7Cw+H
T4Rd7PXQPXvTTBc6/v+941HEE5AMUI3ODu0wvOHBOiZc4Ja24hExa/a21hZt0zK+80o0p8ZOXgtZ
6UdYK92a8THYIkd2biLlBeGnHZOlro2BQ8Aq23MbO7u5Qp8csFrsO/umcj+54+P7WHk57Q2pEFtv
DsHZVPYRVhtRClF8xyG7SO7iYaSFaK6Ms1ghoHV3o5OTS85QZ0IuG50Ikn28uNsOq3WDIvOd+U/u
UP7uusI+eEmFkm889ryDW2yfULRzgut8120RHGXBzdYHCB8GAG2SsCSxJWKcI+VJOnjItH8q46G+
9eUABC820kMCJTPlp98THlsbM4onDrFiV1NEOCf1SSz1OfXjTTdl79q2Rkw7AUdZM6PMs9rdTJkp
tnZBc6rkUoIzYuYsmVYERKR6TGS1Zz9aLjErd3i1Eb3fYA9s/LC/OjMS6jpIs3oXb/1qD1j0aQr7
O3dofYwbtn1Eryg3ujXHHVGwYzs6nHCi+eCe8WMWNWVo5K0z0/4VV4jQspyAF6hlG4JfYFbDZcAh
wkTgQq4IykVELSne45hgH5xIaJ25QN6NNUoU2p1xdqrcZwEaPleGLqMaxn6uLH6k8QfDM4awfmfN
AUtTVkJVq/b2bJNuycfL6HgPNenpwme5O9svDv4ZSK+TdfM7JkOfwA5TlSZDv3SYl1aLzxjkDxrn
cWQXfJcEG4/S48nUYbtMsvF3l2uepQ4OLny+GwOpLXYM9yGrG9qGbI8tQOzwoALGaFb9m/a+8zRl
fZFMxl4Vn3kAhX22mkOdt3cSRuBZEkUsu2S+WlPyZZlEylSa77gpfJVBzcfH6E+inWBEge1jxVRQ
1JOzq1lyjk2lTTIYNq7w3OJRUAr7ox9wy4K5Y9Z3PJ4lv1W6IKWRNMC9h+G2WwAjBEGMj3SrMtFs
IVRO+7qzL3r51TsESow41ayibyPkuD1JjxsIBgzrVfBXNvbpIbC5RgOXgr9qh9DrDH0RI9IXAny3
ddSPAVeCC18ttx4LQ7a5wM68QgOvLNyZZqH4fnac+og05On2lWnJPvIMjNESMddzPDsaHlxs1URJ
BfWiodylCZbM3lpe7H7NGzkTUtlo15GSwzdLLPLiUAKgWa55Af2J/m3i5v8slkI8jlV5CoZl5Chh
tdv3+dcCQYq4VfrhTY9m6tonlt/EYjhsOVIufMLqe5anr8IR77Zt38ug+ZBlkz+Dc6Gei+/Yoc0R
Ra23ZCSCFUuuSeAm7DoF/yVDil8z/OPkPdlSwhm4cnFIubZKKa5+DO4sLMsGVIUath4Hd+yVp4Yt
wxaI4xEqIvCClk917lc7jz3ltlvC9Mj9rAIOvG7HMKBiFetuRslAZpnEIMMAtnYZ0zHQOBNhY8un
kyBBjoPiAAbRN2iXFby68FlQCLC+kxqZDu264giXrtwnM8xN7id8qgobY58Lqrjq8QFPfutvuQor
VklfonDFzljT6mOKSNYQnd2A4e5OlVFdZc7mPHdd7oqNx2V0yrfYFliENctPrB2LS2WLRhuaB6sr
7t2CjrlJmvq6QGxP54WTlKzPHO9KmEwuIC1gWpq6tbGqjwuSeGnYycWZyC1VVq/246ywJn3Zae8c
IEOwDfAIcXrZChmtWSc7VnVLYoU8keOT6v07NTmUQWSIuCAX0Jmaw1ByuU/DLGftpcPTOM57dE2+
TdNQ7Lw6+wPzqToMPbQVb2koLOOjOkr/vtP+W2P79a4Rjdz3yXqza/ngZFn2Gidko8QknzlT+Du4
97ueFHAxOcBHqZE/5cKPiGVHdts3F+feYsEUrcGfESjBUa87JVc9B02w4Egofzw+pF5Q0A1pUVQ3
3c+zBfjAIBcQ2xjKLIBbUj745uhxnwl/t0ZxC8OUrPFKeTX7V0voh6kw23PikxhIzPrblYRKsth/
jo3muIg825kjJWprYcFuig1iGgmnuhtgz51N7wfePyAgNgVzw/HimiWvmDHlrPST8ur/uKTPdSem
iEQ9EXnivYsbXznGFhX259jFZLiCYMhaYOSFDROukBgucUB44MawltTnOkyhK3BVxyaK2TjMWav3
K/7Mmz6cAMBP2LBXTVcsTbcCakB8bkFdhufK+DFXhE2ywmwg8FVP48q36QHd9CvypoN9068QnGou
GsJlv0tE1xcTMFbhP5YrNieGn5PB0QH6mN/ZkHXkitghC4Pav2J3uhXA02YrSWGF8iQDemC1gno0
xJ5Yg+5pzB7Yd9I0FwuuD8Iq59WK+ulX6E8YV/s0L4+sRLq7AnX2aEMISjIR4ZdCVIUdlDRAhKoV
JzQ6uMXFtLrbYfpuTD+p9rlqb8pfPESxYbhqr0i2xYopslZgUbCSi6zpygD+K4FoVK9oI5MtVdSt
uCMP7lG+ApAaWV7dLsAVIKoMF4N/sNVzmZnzdoa1LbCKEeJihvobrKRBLHFHY0JNwC51K4AJvuCR
Q6r5p7DhvwTJ//8x1LyWZ/zfQ82UwiWyL/+dq7/+B/+EmsW/yB8HIhR2EJrCJp38T6TZ/pfnuhYE
a9NeU7UEdf53pNmz/gVR2sXF6oEKMrkR/59Ic/gv9EY/9B3Ttl1hhu5/JdL8nwBrkNoCQmfo2YEn
iEj/B1TfJKxQNKVgT1+4lF+l/i1vqR7WxUvsqHOYuc9egeOonbzTv70+D/9w+/8bJ80Dzu2u/Z//
3eE3+Hecv/n3nyyswHbXfDb3Ff759+eTrBL+bet/SCK16MZsiOUIhJZ1xQukkhePQ8Ra/tQOG6iy
u/MKxCblstJz3sxh/uzd5X5KmDIgX50lllZcjcM5dMYH3xnvL+1D0CfXoL31NqotJJSkZwJncnBa
rjTEzR6Q9j7+378ID+z/fBEtO3RxrjmW8FgpOR7v47//KuA8Y2HG4F5hU8yRZWX7ihV41IvlLRu0
hQEw/BoqgB2tP4TEMZdTKyrj0KLRc2n6Gu1g4046jAQGi4hetYRYDJnHbGBL3bJPHLpew0ypLf6/
2EBDQ16NhYwf0dFjumZ269j/TOIUlbCk8cwpLtIRfyWhw9+YMlRpgsieDlu4jbncBxPk1akLPWyh
4+8hTAlwZTtuRZ8cfViAde5vjNK+M/yB0f+P8+5Vj6NZfbt0LEiuhZyMHj4oXORMDfzAXdfHkauB
RiO8D0b4h+GJ4S81Ln08PigeVkvvZq+IzPm9m/X3ffs1ddho5sIiUNkWdNKV7Hgc/zlgSMXerMhY
hX/4up2aYoH9mxgS5HT4FgLAblBh2WfJh/EJ32xUtiX8kxodZgmac2sC5GiH4kpYLeoYiuBcQPyF
NoBti/kpL8fiHl47RoEBgHWFs9Akq8rHPj5yfeD9g4N7lnocb85UsV+BarbuDnSNqgGlSe4L6pMS
N3cP/QIxtIipIIVLtb4YJy8HHsRgcdcTrzqGKIs3GGVYJ2U8H9zSpevLYc9Qcww16Ay7nC1NZS/x
vpiXvZGyvG+ERY4jK97nfqRN3EWf81aAadMsL7X88poOK6GTPIdN3HMuMv/4gf2Qp2NktijyOokj
Xbr0QYF1TZL0ZmvnYCiTFSC7ERUSWdfCfJawVja+HoLTUrP72O/JRWd3FtCkaAlI6CdpeHG0D19o
CDBFIbMQiq6PjBAw30Xs72ZIPaaLW0IhAkaEYbRHB+vyUk1EyxB5HsNC3aFFYiEOPubE+B17bGQG
t96BbiTP5c3H2vsDQgdK+Xr9GoR1Ulo9uro9e359MKb+aBq5c2OZgXOsWvgBuuKhn6YTtrxs7zrp
ra2Tc+nIkxfHhBInMjOiea7LNSFNcpTYz/yn6VZN2bLg0iGm+Pc0hrxPbPI27UTuZ4vzbt6EsM2J
pfsM7j0XbXB0s4E8WtXdwHp0yY8Z/M37pBHXuWRk9meVYAfoJUUW9jmel7vBMMRGVtLaaxOOvTOD
ro7NfVdNw8NEcqYE8uJZ50D3H3mQISu0E6Jflr5JS9KSPRWfXuuCJ+qx85TlnWuFFDD65nvS6S25
Nyz2I5VtauB2t1r67Yp6cke9K8u/n3wB59wLGipF+EyVBbTSfPK+q5wKUtEQozb96qMwna1LaXLn
r0QFjHKEfULU6WjuTDg/QXPnK4k/ejKsIycU1lIs9FWrAceXRLmboqAMaRkxBupnDHq7IVcQDXuG
Wk+R5gKQuSF2vWwqshGb9duRT4qdluUMwB/HvU/SWVAVIpaNtQ7spkYA6c350ir/1jsYfcRcPadl
fPar+A/4OZYHrvVTkJqNygKH9JB6ZO2lTrbNoA9O4hT7CZ4pjm0auCduyEsM9IDbFVZnVowlBCEn
ZOXFPTvGoS+fE0WIxCFcG1fg1hoDahvkLt+cn1ujdE56mHdO1e74ZCyRiu2APUQemYHbnWpsEKOa
JP3Xzstcx922VTV2l+Art7DMi8wSb2vIZvpRhfm7Nri56bIjgFR27Kfb/h5n85fjxB+xxpZjrjHL
xIvh9opYR+7ZLZY3p6tYLGewmlLj0ZPDF5t6+4k6jE8GTcjs8S/p8gaXfoDEZYCdrrXYY4f/pQ2B
8j5URJTFlZRnx2Wb+7BLoqN8t313gX4P8DxhWHdWL3hd452L4ZwCg0gJWi35+7j0hC4Jxi6+9ZjP
6s3zFZt66nAOYXWa1UV3kLWN1KUw2Kr5cOG8Hq3wtXQC3ttZfU5yjf7WmpgSwnHJn4M3sMaCVwbk
k3zKD6zgV92XU0Sov9iKVLDgtV77gkh2nGGCsabG2oOAPtRLM0e5U5914HE7NacnQpWMzERMIP+R
4uvmY6Hi41DUHxqKUFsr405fqiWO91bKtXsk2OlnzZ/WKe6bmVtMQirERw/cgF14alR5wpz/gYXf
OXo9bC3MRtu+wj2eB8afUYbvGU+NzcgCvhqW+FTWyjmgM1NPYTBAt2AvVbv6gvgeBkuszg2c2D1j
HYG0/gNezEdPgD4KUuZ3o3RPfafxluYYUdwGdc0BnxG2MFHU8FuVajqFU/po42E5UJJzR+GVvzNX
fnMwwlS6GilVGrqnaU028m0yWUekZHO29UivCBkVPwc8M7BINMcJjoguUY4IlkJ9+pKQRzJFVaIP
kosySyN44aiM8D5FshhO1erSaElwW2UWQN+CbVfOhECq0T8k2uXKFDjswVTkNoF4dFtSD6J3wQG0
wE8Q5tM9FnQDUn3Gl7OdzxAPXKydfISUPxc7Rz140zCREbOqvSMamn2b+Cnwja8uDeVWzFBt48B/
byf/uZoJcpUltlco6eHwyrzG71LPSHYgnliCbu2xCPdL027LgELbMUlOjZoeVQfPNi/Vr3RVUrv5
myaP5VRoznvOtlvfDPNVThB09JgT5UhPvfTeIR5+WtmdGszu2sDbSUwLjizPldxPb4tqYxqQlmm1
AH0nkJbPvObR2BBSap0+hnuX3RktpAbWhPvUtYq9U3V/WIPj04dDvDWMPCFUymERjKXeDOxlozZL
u+uQHGz7ACjx1gS9fpYTm1QTr05prYOLnTfHkeg6mT13OlQFhjOvZsZN5yuICxpUc6LSrHBYqLyg
pT4bug7Y3tSvtYKjwbOM2sXu1e8DLE0xHdE+PtG63eMjvy8HPxqn7tvyaU9PbLbXSYoVhd155OTV
b2+CMNHLEArIGNKVumBTMof6qSEvK5DOdxpcGffrz6DHpIZZAXT9yUxIAmEpo+Fq9R0HY/7keXRU
TzObFlve1h8GBfOQtrg0PfN18Ox7YDBvugvmY0OI4gE2CaPMEgR0hZLY9wMHiv6IdXKukwusof7Q
Cs4x03mWKlgubRUPhzltf7UOciB+wGOYD/JAW2F+NIn8QSCcp7rfxyMskAPxn5U+zZOl1mGCmyF/
n8ZcPGt2GGSzt55njHvgdN6zaxEollNmX3mSPGcosLjxScP09XgCuEOdbde/tYXZ7/XScS5YzQtb
xhqo8ZRdBSQ8sJlLerHDH0UdEInbHvrTiM4nsXqTr+idnean2bTAeDUTBhcRs4VQllIQRj4v8i0H
6RXy+Nbp7B+b8MavOf7TDgJ6jULXLfqezUfHl3dJkCS9/rygmxod1TCuBpFKRvA0dkW9fWHitV44
rk/2IPmoIc/cLQUmg8pbXnrXMd58IWCtu+2765bBFqIBqyHR6yMvWbzJcqG3rPEvaQYMVXqRQUVE
VE8lljcD52BYfVQ19hVzeuvSLLyRuHJ2Fn9aHCZfYU+Wao6bb/Si8Fg5cAaTMcY8WNZ/gTToHoo8
bPAti6uR24+cd8t707LwXVirevW6zghDJwoSQY078k6pzOkwwU24WOHM98pM2x07lGMVTwD2UotQ
FLXpLhMbQaXm0xydmRsebG5M7MxAzvhsTf61thX5Qw/fRkIpQORAcyeDLriPoVUYDuRG0r/jgbad
RaKCZTH6cSKd56Vvlyvc4HMGGA79ci8XHEmNmfgbYsENkZLQPTasxVd7MrFwUD/GAuwBdsr3vO5G
64wkuMqDdwcTNAbArmeez7D3phcueYWRXMsue/diz7tUsBrs1ZGUmqt11mCo+/svYnaBE3kYDeKR
+NloCvDPpjp0Oa3qDRGylrWpmD7crp13fjJza5bH0FS/irlbN0RdcMESnXMJAds0W+8mF4d9HqPO
ow2/aLSNvXZXWXIOD1BNYANkqyUVNBhhneScJFMTWfw5SucccxlnwWgyJgWZSVJI6eYGOvcXUUrx
NCv9iyTxWQ0GrsLUPvnGHeTthcIo8W0UHDuJQYzeHAo8C4CxeMoDkh6gCshy/jHWVJNuSHL1oOnP
w6jDc7L47w6WpX0NUAsrtH6banlPEoc5jBlzgqhD1KS8ELJDm2TIqxYW9hku+owY6M7IFVjKuOHi
yBZ8tEkpxuGD0in1thJHfW/XF7cHoVO30jy05vIBTP2PmpmS1Sj/4h4H7mdhVFC6DXcEPu9qEw+x
7YfQzNvRixo8bVExYTZ33PqG17qm3jgeQABNgMmNhRrlwB8OhmnXJ7baIBB8aA9eUl9yWRnv5gRU
nRJCaz84jj512DWjQeYohhgKsEdwYXMFCcGsz9JdvWgRNTZVK9C5GKj/FhMtGrl5Ggve0l5gMWjM
EFF7cPzdwM1EdyxdrRnmCenVm4cY2xLht/lOsm8kDpDIbE+MAliHGPYl2RSkMH0zwuDFaQwF5OjL
SlClMfcULPEHN3yzZvntLmZ+xPu+h07ziksVNfC7qRsObAPfM8cgX2HEHELIDwbsn2NQlphygoro
KlgB+CrgqZpN2Vlih5Ef8wrPTdx+B/LwXmzLfVV03zlvvN2nTHzDC+qpf8+IR3Knv/Qz++wOmnRY
kIbIZ+dBBNVnF9LhPXhIny5lk8/5cBpNDBCGxOjgs273lltnpu9ehxDY2ta6sz6OXWoeyr64cxv/
xyF6t3FKJg+vQcTQljdjwTPPWBBOKxqZdoXBvOWDcNYMebFXcnbw44ZY/fPk4skaRxN+vKhiE9yp
kAR43Sdb5FxcjxnlJBUTg5Q1caqq/4CaDH9qoEjw2eLIEk36kE/j85COO7fnzE61fyZgYl6p6uGF
QvhwengYPhDd0XondcdGpEGu5oLnHgcP2xgfhg12guxgFPF75VcGCkyP4yOTtzrrqAhOwT9YVnte
fENcYom0Z6bYyoq/kpQbnguVwdKNg0maq2pQZRILsssrVOtj7zNKMkDrY9BV3Aqr+7yZOB6goTM6
XOM2hjtqPzcWBEFlZ3+82HixJlz7f3/niDgafFVbXOgnbJLw8AW+LjmF9blpsptudHtfdt7RXHKI
DBaSZ28NyS9MqeO5bOwQmpwKcHmhy+KitJ+G2jqmjfIuDTZFsFnuU4bl7eSVJKlLJ2P0L/oXxMPk
pZ66A/+Obsb+IdCGd+LFonOhxP9H90R7+ftfUtzpyeXC44mdtV5iqMsblNnDYOG7VQtBPmtstwCL
+31twKPzg/AB/Ey7jbMcom3nv/ga0Hnf+VsT6uuDXVrhCbjEwU30a49P9uGfv8Tua1cTdiFpYNrk
iQLHxTGQw0WBkXG/2HTPTXYB8HSwDirEuotlID2Buv6LjCG2eFiwVui1hzhonjLppxsTclaUBtML
2hnrpHlne5a/a0J5ZXxxdoGh3muHLz+mPtBIoLbvJwSLmdjPEk5cvN0mWlr7Q4zd1UtJHoYCvWqx
OMZzqWEYnzx1YSFCWXjtcUmmxMws9A24JbAIPFd589Bp8Uf16S9vakdUn15CXWsZB52HfmmWg07M
p7a6ZHWvoth3f/K69MCnkZWV18Rkp6dWtAL1gOU2budjlSz5VrsMMQSyTPUJVsQlScW+xTeP3owH
cW4L7pYdzLoZIAMX1mWPc8uEeQR8HIQQUulo7cELw94lhx4lAtN1iSK0sCekNoI9ciHji1ScXYPy
qd7KZRuNA+pM1QEYcauJ54R5DPs6i8ohP5cU82xwxAOVB45UK8gTaanJuNr4rMz5i39SE7Bti51P
V56NjrUxFF8RWfZfxsyY0FfgVJbyxZZ4YqY1xOk3hPfH1rF2oIjajWF53i4ktzdPn+z5+eIxm9Sa
SHxo6ydvaL5dy1t3qi4qViWgSDffLaMvFY/DRU/msTAMeyMUREvZRB5+0yOIEOB0RlpeZLnsczy1
pGztn6r+rPhjb74gp0O1IIKrjxskX7h8sfN4KJLszILT3Mf4z3k444gIo2Zs1e5iTZ3aSjZJVG3u
pp6vscuHR8MYwXfJ7sGxzE8NcqEocsHDP35aiootlwnTv/DQN+v+PnTiZQPphz+rlw/pMl+9rGj5
lM3ewc58HIHdhtJD5zWYwIWGw1cVOYb4yBzqfFgg/x4nixBXbdlROvM0xF6blYOHY3OivWt9kXVJ
Zg3rWyTroX9ULOC6TrnnuiRL1GRBcEWMPNZTA12nZiNZ+Y6EgjBoPK3cFYqsPnYO9V8wgHYwVcON
ELg0RAa+x8zw8kgsXOTfVWwRqOQsWrhQ1GHpEJTKMHg1zR0BCWZ6EgST+jWnaXn2F15o9vDbhhBe
Qrcf7ySlV11MprzyIzEFBhvlbnVI0b+1AMJOsdhkmQLH0zSnTA4Tqn18J5FIIn/cULlJojJ7LRV3
v6mFfSrkeCjJDXgBC5nk6MhEPmJNfRrAUG+4d55DEQwXUR+6afoaMfBEIpuvg2q5OxIMODqudTRH
97dgN1akHg+wJH/CicAcRcqLBxBR52IEH1bw89attXApSV4IDhMn+krpOYygRNz7yZhEAeiJvFio
r5ALwV7eyIWQp8ihsOTpLxxOCu+3f2tANEUMklnp3amqQ6ZvD5mdVgfycG91GW4pz2GkdMB/FNR9
7KVU5p6MGYRvnV/HHMwYObmTUvK9oO/iJCaDLzbpffJTF9FjerF46GTNvd8Vz41s3XO75I+gRYpH
VU43Q4Oe77xvq+lvWVY9tF1+NkB5tmm4l0nJCOsC08mXa53OxlVVPwTo4Rl5hCHWTJc28cYUBlQZ
egPAvdWQUnxodt5C50uFn2jTsoKO5iTMIyZGv8MRV/JSjW2b7GXcf/dWeQgMm6dAGO5DLj+c6Ejd
qRgexqUNN76DDSo30NHZ19FkxmdLZayHcAaua1dcnqJBCRggQfBeIUgbJfjgWcuLskj692tRRXCr
HOdbdgGVQFjdWcVAoPEEpXUr9s/3mbmVEHjPCaKwjycpmdkMg1AHrQ1NWkpUgHRCmBpOXOLa0v1+
iPth47pX0XAFhHLGuItJGBJTit4Qk9wb1HLEHerehQyCWSGv9VrsoVT5JUfZ7Dno3kKlAOyMWu8q
gC8R5a54rkAGN/BMNlbO2xOaXx5mKz0Komu3sgmO+WJWd6bkZTXS/kk7mO9DTibtvpl02rEKaHkK
VO4fLZaDQUfugc8+y6aEoyHIUJ5gfZyshQtqOdISYWWE/lzing3bdN/tq22QzM++P+PTaXjctfJp
XohOIfCtrvbF2dHGevRZB1ShmnhdciynPoI93MK3CnwmQyRv35pv8ywrmpujNrDE5iMONMgUrEgs
q9ybFUgN3d/Ptb7VNUVLibt8EOL7Q3nNKwDabY27amf5XA5ssJtLUjbg64e3cLRe+7TeofmAZpD6
vuVqVnXd25wjJM6LTiLQKM8ymV5YIR1F758sRI7Ijsk7l27Ml3GwMSTYz8JTv/LeM0DV/gQpfVzz
nI6H3DMfsvVyodp+3DvmK9UD85me110Itr0C2u95+F67lGtygu2OBadxTgz92/Jh/kiCSfR52jsm
HmbM/8XeeSzHjqRZ+lXKZo80hwbMunsRgdAkI6jFBhZU0Fo5/OnnQ1bVTGct2roXs5tNWWbx5r28
DMD9F+d8xxqHbe/O+q23jrZ0TiCc3SQmLb26U0X/pmry1wYhDqGyJ7Au4j1MzPqGjBJmm3wMMz03
eEcCuTCvAw5Bgz7pGWki6WfbY8nVXSIBsCY6s3Gb2e58NCGjKsKC1p7b2TxLzDedhMyGqtE+Zmgn
Mb/RMQnJSulzbo/4DKIHO2vmOjvbnT4ddxpPf0YrWmROlnY0UF7Ez1qmx5uQJBY9+W1r3T9bpbXH
y0AJL6M7LRtZt1QGc9rFuu2SNZRyKhIR0ha4E7gLu+3gyXNE5C0a5KFFPY6BJ6l4wcyJH3TC3G41
1FnAncp8aMF+awmeMB2LQIMseq4879Qz5+F6yRnGbuI6fRmluqsVUvU6i94InffPCLDwNtisF8Hu
3w4L5IyRNZWPMDZOLJ/SuX5IW4NkF7d6KJP4ISFULzCEhskRiZ1Ee5VkYJMp9j5DC08kcxG+ieq5
SpGQmvzQFx/lb+m4lzmkhYtQX696OvspogEh4LTHf+IhenKSHWlOyJEadV8jVQt92g1ZOf1BLaFB
XXUDXY1sXPZvKzuvs+0MMsIHULZJHORGlgeOYqa6SMkPWMULK7dtzU+jaZ4nfZktlAk2b0fyQBXO
UREXgvb8qObU3LNYuMRQirOopLdLJUPgKF/krKOxt/0KDGxyElG3FxXicGCOSVA3Nzjc243pMo6b
zE2iZm/XtvVJ73sQJwTWQC7BLJHkjwy0MldtbIFeKSN+tCL6FoRRenKJfNQ7O945RCX4U/nsk1aA
mtKUEA5m0CHets+zmAJ7X8iZPFA5AG0e7seKRVyfPNue8ykqag1H6gjmHDIgkNSv6zzMAlI4sNff
hoWp7RsY12xzUDaMAy4drSsfeI4/Ey/6HYY7n7wqjLjEEmOQ5oEPsSTT0K3KpjrVKKpuUcZWO4Su
sALs9tvNkfj2iBqG3uSD9aoHReHq9RdjGOONKqdXoWQdtMTzcvdMK3nbFlONxmp6GRs7ZHrt3oPh
In0ibr8rwyCcBIJczuwlm503aH9L6Hi+UfZMWFQNDNDPqRmKjA0/1OkXMj/jQ+kLeyXbCsdvZGyJ
ggNPJpsjo3kmJdztcKv6fBelqLwQDHI32ubBlaj3oc3AM031O6iaZ/9tmxlsfPJwCDcyYXPqZrz3
dFQzMbCI9/uue/GK4UekfENAiYC89vKj1ebHggEU4MIhfMUSxOhGpyTTvAeMyMmdFNYRXR9BhJK9
N9PBbNuaOJWSuny7V5Gg4hp1dmmzfBHVZC65OTtbYngOa9z3rfY8dmi5Lfy42HHdFl9i/dDL/oyB
70ogavX/5VU/ZQ+rnQ3pz7//r68KcCSck58oqcq/qKVQRf0X8qqqK5Pr367l99/2P636iaoxKa//
+t//I0LC/8Mx0DR5nuUiKyLl+596K93+A9GUidjJEgDprEXH888ICfsPw7XZ1Akb5TvOTuf/6q2Q
aTkQgVx+P18I09f/J3orQ7f4m/1n4ZOhu7buId9CNSTwcdpLxMR/Ej65xpxLeHCgVQF33EOfCZOh
vke49wx0Ad9V2bxFjH62jTOEhzrPj/M0TQ+Qbs1b+K5LGcsV1XVMJCSrz6Eyin1EuFOsCrr7QXz1
cYWFYDbbG38mOQEbz77x7fShhaKzyn3acr+IxPnP4SdA9Bi56MMk2fIkJiEBpEmcWeIATPCqF9fJ
vlofWxvyJlzBZ72f7UfQT59wQzGTzJl5yPJLQv7MY1eRCRHGtRE4ZbvVonh8sXr0S3YlC/bipclG
r77IplInlaKFTnHM3oDnQAdEv43PYXx0YjdH8U4UJNFQAbflcGhmxz22c7usJqD/wG8o56w8IeuY
z3hDfmSWUL5L2B6tHsFegc3On2h3534g3txuyvBgFUHLwvVqw52psuhV1dP4GhcYkkKHZib7bUdA
MyovAs+iMPQUp2QRISaCC114BaKgOVoystCkDB2zN1CE2PsLxvuXBOhZJiPxXIiDrRF+kQPB3msk
rAuvsi4ZQ07sM8POw8O5Tow4Whcqm7dGToBcS24wHYWzSbvk2eKPXmme/1T4HShfDG6Bo987Fbqm
QviwBb2GpDfVHyy6YWwy5LFW2XeVkM8nXELahElFPM2A9/IxBCOx72IMl1mUSNLtmGSUbh4iDZ3v
MzeN0WrhqQ8JNNwgeKfMqyE7pUS3IjZhK194XXc0oulkoCFDkEZyUfeF/g7lOcgLlo3DuKZ5TBHh
QwR3ijkjSlinV1WdtcmxSdKHpOiT6iZ7TvUHvRmnG71umTnMSVCMTHmaSTxpEuZ+FNX+hhyjOiix
o2+ITDti4y82UZXtO1kbZ/iiqIdJs5cmFkqvQy9SL1Jrw2WSS3sZbk0zT/dENGRkZScz+xy7O8SQ
YswUlnVFPc4I1kXRkDL5GX1E5E3cqHNsNfm6639LWVP9a8glqoogC3OQ+qbz6vImRRZ2QwZ7vi1H
2nWitb2LTsYuL/ZwdBz6+lBw3bp4jNyqvLJrAvmE0OtEhFhFoVJfUClNd9s+9K2DE7NH9buO+crA
+GBgobDGBYMRsm66k1d0ty4MlboxWWwiz6ui4RrPmNO8jOGdOyK8pg9TADNKn4G0VuMoa9i88y/Z
ucD0qQSmsHpJV5HN9JT3k7btJ+M1hvR3aBUOSDasDtMFGCymtJ+9ohEky0lvN8XCA8roZwdPV69+
NF+tEZ6jBrljhW7nA3I1p013N0fuYW6yH4qYPiji3MH0K4OxaT7tsI1OcrqUJPhemAKyVjc3tY2D
x62xoxHyVDBLSO+BjKdXaCtHRQbF1iya+mALj+mpeai7mui7wXXoXxawRW6TINtFlzmSYkMgG/HV
5U1hVItu3tXuvbx8b03EDG6ovu1CPVh+WXzqZf7joPw2x6R5IC6lQ+NfvthxWR21qGSRFyKjIko4
QLQRrZOy+PBMlhx5kHnqsY6hEMykuNlUgKVD0FzWYsvM6IbAMJTd1mO9tFLDQo6iJ+HsLmnQ3BsE
TcA7QtMNZq031zlQfAofeBSLKF5S+jshwK7G7O6BemSbpNUxj5sv7LLmbWLDXsASBn9hqg75m9lq
zdEJdQoeHU2GQoi+Gn7lwJarhUmHfG85E1IYGcAuYFT06ntq7spsCvjd6AtQrTHKfslcosNqPmVc
UGLcZv0NNfJtVfg9GYEjHuEUH48WMRdo0VA0yX0bWf4GzyesjGGPTex3DumZ7SQQoSr39Jj7os32
Wet9WzJJgijs34wJ5LfuPKa+/lAPd2rSxSpsyyB2gATMS6x93PJ0tMmDA1irnqy9UcMabEo2bm2F
eZpsyidhSoItiDRBKQi8lVEiwKJp2sc6ozSEJ4zCqiN329pAczW0/psoEZ0ybQpBDQThjPZibjA7
mQPlqhu/h7MPaNigTWFSwc4KJG3Mp63rVy+usb0sTnaEeUg3wl0pqM+9wrlLO7rcYjD3fp88YIGV
9DrmzDGYbQ+8oPU2V8mRaFzWDm2+z/HrYiAiTTHi8W12keQw1l+tAWpw2cLE1ygJO1xsiG9PpdWQ
BNP0WjCZxVfXogtlTWyvRBFH22HJORV1nK1r1CdIVymFB0QrU6bDaqDhAczaXMaaEVQOFrSQ02dM
5imSRAgeeOUuNYXFCU3pZbKAIQHCCUDBqkOUqp8YWKgU2TfcTfjuOcM2hQVxLNDZFLZ8rTVz2zXq
MbU1EM1egUwSJYPEkJOTcQ8p7lCXZRdkfXh1VXNreyGDYaiYG0cL7yw4MCtHQ3/EiPVVs9yDFHZ/
zN+9xPp2ECXcKtRoLIiw9wLnN7LuPa18xM2uPQEu5cZLmvp+FKSE6ODNYP8KxRChPcgWTaXtoPMt
8JesaseFtYEKDfbogirojsTUUSGNxxBCMJgNtZsKInC9fa4XxRHAJX3G/GXY7dvgk//mucN8aELt
R1jxJZTmTdrgAOs8gyLEOFZaXhx03tZAF313MxFFh0Xdlw62tRDYT838nvCvF3rIbdu19G3FQDp1
nrKoKvt9NiclLm8YCkpMC2lM4UCvwps0NQW1At9T1ZTIrZsXfhJoYIh+yibrqxwmFtJm/lJOXr03
keetjMJGujhXWZDb5g9hAdypgh58KOe9FNNVF95+9OEMtj2494ZsK1aWj61ojq4z4a01MRmRiMby
t3wjh+JiivoubNCa4JR9gZ/KbDEW6rEpF+nI8FZ0PdAZHY3mEFYQQ3mmV2Ffwt9DKks2bI3mtc+e
wd9kgVajw/fYqmJ/+YUKZ6y6Mh0J2YqAx6xD1krgEbpsN7YGfWVS4/2f551mL6ynfpnlYCpNPQ6l
vrBhuEpjl5AM0trma58O/XEazNPYgjVGS1iubMM8UFYhlZhGzG8sK0VXfQi0rnMs0m2jtz+LHHLr
iJ8JBSh7GRTTbWYaRwKW6evwh02KdTs3YLsNAdfny6/2AcP6c6dtkfFZqngPKciAd6+bUDTACKCX
G1LHok+6RFEibnKZqQRhCTlL1uyjGAd92lb26caxcdcUzYepvL3py1tcaN/ZiKahzKBc4jRDOCif
Wl47u9Y+G9t+6NoxXaWl8+TFMt8Oug46z06YIIj+OxyrbwSijOV0DsC2a56tpmiPs9Ip9Ux81iu7
f8ssO9lVhBN5nny1zfQxvOlEOe5ReZ81ZfxmnvB2mgt3C8UmE9p7zxEAGXKBPCa8c9qw3SFMr6TL
fieMbmPNI5jWA+g15gchgYVYhn1bTqN1O0gL8mR6QbGEI515mxPfIgxl0TEXn37keptRyQ0zzt+h
J+Ma9BahA5VymIVSIOWMttYVS2U6CvvSMrwyKbjjyZvRMkWAAz2wl5q6LzMHlYC2dYiIlJyiTMpn
hqZodZtU/4DLaSUseNy+wcMV3Uc42pjO4Czu7+2O2Y7pf+UEI+eN+pz67NwI7QDL4C4pkexOALID
G/5f2DH9NBd4tfI/Vcweb7SPUUtwAMhrrBVZ/JJ16l5r1C2LkJh9hpZs8e0LNgDgcfGZQ+8/R5SV
FXcL87NhZKbnFMQiiHnazql6Rl18C5KCv3/IBqfcmVVdrdiN4P+qeKFc0pa88Brx7cVY8VJqe0uN
+spN+GKSmLsxeSr93t1OPvnEvrs8aCFjcfUxhrRNTXnF/vAJxeTJJcnbZrqzohZKONpjPsxCfHBK
3s9E2jNXZPihsV3qQ8c+iN77GNwuOYrwo0xNecp7fN3jyEISb/WnPTMY4uCmfg8DG2UFVaJPQI3F
OGqCQ0+MDVwDrtLRigfwd+lvr+QNIMZpN2e7CUkx/odFX5EmD4J7fpOG2PZcQGh0ywcNpF1gM8id
PDbvLfsl/uLVWurzNdeXeKxCPVpjdtIz8AlF3QWQBsD8tGkc6AzvapT6hAmRupXOXKCRSXhI5bDQ
H56nAqmLBxW/QGkAZ911NuETRt+7Oun0k+UQiJSm50hyi6au9yDHbleYjPKS+q50OaNIEKqm4tHk
3vTmImR6w2PAOXE3zYzI2qoE20H+FCeofRdC30NPCYR2MDnazDHNmdKqlyzrLvHcf5qSBZEa3adK
xc0pMvxnwHoZ+Fi4xk3IbqjW+Iv3tMTCL3ZdmDgYega5RSRapQ3xCDMD5Mljy8xxeDe7LI696VVl
jnqs2Hgr4EG3M+Rdi1FmK0k+zRFpTx0G/EbDDNSRnopBkxinjhGsbnkJHliMilNL5JiLlyMYfVRM
2Hp/gL9YL8i0y2OhUm6e21ZpcpmEkukdLkT+P4vXllANtmvE7bT3CczhBNzdXkXTjuAceydc3vPe
0099GeYB9pB2Zcz2L/udeOjvyEdBUGQCCeWaCeo577dYiUEpD8QGh7deqZN6WPW3JNwvWsThMIuk
2NcCd/lMtwWlHxPRs9VjRlaZB4gZnR3EF+2GXUG0MlgIr5fogT7FlaEaVuQD9egi18lIPDKj9xBY
Lcoudy8VJFPsdd/sm7DrCj9INa7WErQZ+60EeTlDSqHLbz2JXyeP7gTCaxaULvRn3mkAYLH6NFsu
oIH6eD1Z1ocx+8U2ZmxDD11eMG4uDG/iEjy/ftNQww8N7VY+HNLaAPXjOSg5Kf23LcbLEtYO+1n2
UC1p7Rz5ftbuc5EFfc+m0NLL3zDCVcyHt7VHYkHTYgNDrqG3w+xdaPNvhcqscYAO59W0i7Kwwt4V
tWvPSD/c1FzuufoKXBquFJgFf64PwGZHDl5YnmzEDnrDTrtuBoscDB2liBHfxkW/Yb89pzyYceV+
lJbbriurq54mh9XiaNCUVAVIM5lXycZF2c4V1REUAXVOEWQlJlohvmti+DIcRFm1/JMFQcgr59NA
v8IVO6wSefLJdl6lC0g/d/3HkYPLyKBzIYpnI9Teutw9q4boGtGa93pB99xIpCuDC3IE4TZSKvAa
eSRYez6VGYu/RqKGV2Hz5kgmFf0iyGBNy67dCu+kqr8HB0jHOMHyKJHbOUl3w08BuZR2g4aO+0km
3LPukzMNyAfJqduM4iskSmFV8d+UGASg0mVfDWaRHU0xFXLLZiyF+jhqryybcaVl862rc8h2fn6s
bfkyQtzx8xRBvAEcW2rm69Dej0vAGyddHHSl5An3eMJmNH0c3298z+nSqyBSJERu1ffhjRe61UHN
TlBnY4o13ttW2gwSgs3PVslPSdgjGlbq07JB+QHDAX/02klgViYyQ5LjopiHjsUdiSyp6Y3oPI5f
jsMcohx53iI1bsnSNDAfLYVd/OGGsmeaMRHjUDtbQ5DT0ctfC5k57mYqOlPEO/SdTxGKxj2+v4xg
UKX1u3jCH9ibiJ9d2z72bCE3BMnTAzX3dSvEKbRdxloe1uOoTNbhhPVmCDPriMH7qEwdCS2jt5Ef
MtcaH6OOYsdnMbytaxUdIseDdlSxlKFir4Mb/I/AqaMKXfmS/6IjMAB2RAqciu2NRz4bIs+Wy8FV
20qWv576EqMhN1neZQ+RP24s+6vRmmnXpzQBDsZDgrMBeC0p39kYPnlmC/0wTN7NOH4ofMStDkk9
h7RgsyvZkScKGUTf1OHadLdhG1Ib83MArUseSofBMSSxJPcZtSxuLQalK74jLP8Uj5EBklxCt2iN
/IrSHa953R6ERhuKqRXZaZywa8/966zzLBn5iz7bMCoUqomJ7zLV/VdaMIrvgrC9ZWlBBD0aLH1n
xKINRNbVQablNxk2BTdsjJUYtRfdAGKj6eC4OpS95nwz+fF3ozvjXTn8DBPhSbWTPpp9WLDNNzAr
sH1LJryEecXH0XNcohR/TJ1znuHWh44yr6lGbBs8xRQXQRxP1wgMSdPTQ5iJ94y3gzAIhfEntvI3
MfE3Lov62gGk1O3x0Rs79vv+ETHICHKJRXohGDbaGPzLsQ03Q/4An9baqBpjPHkrdwUy263m/im2
uHhN229Hp3xPIvc7QVSdKADkskf0kyBGLXFUrNyxcOgoujOTX7qnqROrkiprXhR9Ye+YTGsA3A8D
jD0+oLkoodmK6dfhDvFpopyoAPPt7GaXoaI1IkRwvWVkyB8WxX29d4tyq/GEBJ7JjrEnj8csuXi5
gCGatdFTPkdvHk8Pttr5o2/MV55bfiDFAsZSrCctyfBt1o9liGpz8Lu3gaLOZbq0Bg2EZbW8SojK
AYFWKzg67yKKJ842uSDHxIcZvmTIi1oVvaIQoRh+oAMl7GWgz+wwFpRglE3qamx7+RmjCCNzwYU7
+6yyepQZCQWQN3dEEDq2DqqVoF96q2sHPhC6A7OQgW5PNSOiT/utispX1PTcEBSUXhqDKorMd0Oj
+KCcZt88zu9to92BIzlXRhNg9iRBwbujxWH5tTynfo/EldSO1Sgow2ogTZX/S6oTTpVeHzZuMRwm
K0ErgGYv1eDozrEZBaTr3Qx1RPagYX+BVkE6T2CLPcOVQtiarQ1hfyXZkzDEosugYJBIoWqDFiUs
NQP1EJvpaDr++T+pU+Fp4vUHF8QcOkl+8mUC0xgZmJIuRFn4qtX8xulCTpFMfyKXsac1QXYZ0DOt
DM5HCdB9RFtWIJwMcOyFmG4rBlLE9kof/Uhfwd2CTFk008lPXJgMnPVBURpv7mw+9n2J6h8dgwPO
YVUNvo+t43W2tXw3OXg3JhNwhO+e7Mr8ynpDorCpPQ7H+tRwn6+gMj8l7vQYzgx8Cgvf4hgdhTXS
wwkwIw3bVdApvyJtLkwj+TuM1LaoIbm3qCVKT37J1mUETRpnlGJHQKf72cDAgWVpZ0Fon/3MhgcE
JxPLln+Jx/QxQfwU0O2TOpxdzCy6x5e8Y69Ug0iOgMf5PIxrUuWIPyyqIfD7oAH5xg+fxeYCjgSJ
hYHW26IoQAYDKXodGcyM+zE8eqWGrK5JsP95mggYzTcJJmcgK94KtSMCJmcUmN9qd987/r1BqgSa
BMX7o2svvs9brjjNlMuHVYOhWesCL1zU3pCIQDiaooQvFFEebveiUvkQafV3kvrtGqwmAQzsrWr0
tZhJkkenjB9RoBChlT0Sl2WsJmDgwGR27mj9DBXg24w3O6sASBUFiCtjvtNQU62sdvzGPL/psb2B
lmqvsfmqSdEsjefVcYoTkt1XvUO2y7DnikbXWGkG4gOPynXaZxLtN+PAnxqhpVFrEEnodVCYotAD
zlJEfkLoIRC0DDcozsIttnHs21P5nsKzAqAlfpfRgcXAdJXeR/YipGONsNY8+tHQ3uFjuooixSvQ
Zw9hI4PGzt47aqcyZYthmwXB5FTIrFFcHP8cOWXvfcuiqi+kf2BOCdOvUOFfp2XjRJc/VSWZXNb9
NcxZ8GEDpLLDXl1Yw9bp+KGBqIo2kWnd6U3/ZIcPgipmNfc8qT2TETCpw2pMxt9i8TChOmKJ6ECy
j9n01KSlM/aPN53D16IZ16wOGqZKPppFnop4ZcU1zMi8IXGjCN9n30/XbuPlcD6jMqjOuY9WKybF
ApoNdnB8YogmvE8vV3uLgI91zb2BpJo0I/Q0FVFsRIPBdQs7O9uqiE2QyEjUntWJOE04Vqb94OTh
hWKcQDA/v1HtB1R4ay3JtnEmPJtJgnqmh/ocuLI96TWYLWV+CzbKTAFDDc97eJy8JUxEQyU3EaLL
BPNeWNxyRgenpVX2zkG4Q2FRzNCMq0dNpNcojs4ejGtoN9yTeopOunWj20Rf61b5XAGUI2Su+C1M
/iGu+aqR0oaL/NaO+DCGmg9tHicIuONP7y8vxcSFKlLt1u3Ta+9c+GjRe/XkwWpthvPCJK1Qy19Z
hV/+/v4QIxbQezTINVdtU37n+CtZO01ELLnms5TcUWMokejoWwjmiNE7yqIuu0/93zZKfrLZBhIa
GxcTPNOMDVIb3EeiZ9+rglhC6i3QXeVwoLYYloGEB+IfVX0F+qGGtOpT9/QxP2W/ZJQRLU2ydq3S
6IxsvoWslXNALZCjFHc4N9dAeWXcJY5z7tAGZyk/2jkHQ8VTyAG2fFhsQtGl1e+i1t5m3TKhn42g
pRfTGkJmCm1kwxNALqW1R3JrT3ETEU5RL8+1hzVUxNrthLtdKP89Ic8Ms6CHMKpNCH417yY0d2Oe
Cy5iM9uQSxjEo8bl45PlVHL5+/V8alLB7Ml+VLhkNlrNci3nc9el+JiqLqUkNiVuWp4GvZEHlgUE
gFjvQOJZenkjdjAauKmOg0rxdyNpb0kBLx4Kex6ZwVJsuk9h3J/6jjep6ntvk2niKiQQDYFveRvm
/Jxx4CNVrh7jjhz3lBOrbriMSj08DiK69jn/D89wrsxPmmaa+YVN5+Dvkb3D5Ip/SBz7ywgBF6Qd
JzywdgOhk/+TT08jAp8/X1e21kTluCW+h6549FmhOkBVKse+72O005mbxVtkmHsW9NpWCSwuI5Nz
JlB4pnysXB0rMDhTWOCXAB6r2moTZpBw5qVHs7NTKMtpxl2owzi/th1ApzCusoP/bkNvWSdm/Noo
AujpztbtNKK08vP7mgTsebhUJac86N/nIpT3MB+/RRY+Jn1z8YxK0AWx3qj45pMOTSNy1A220Wht
ubTImRZdHRP8U5XoX3qVaGuFgSpF7ujCxl4hx4Y4i65VWgD6Is96cfBtrmwnyja+gAXfd8SFNuH4
NUhnLdg7bEtvfpUjvTXS+IYdGrck3VRq7tIpuQ97H8bYtDVaF7K8JdCJpk8uqqEEPIAB851JxV6N
6Rnx+UNPhhZyMPRqpE3N4aXzqbENrFmS6jawk7MxMpIvrPikRv82af0bdwzPqvZOZct1mEkykqDd
J8Z77ZWMUnDDZKVx4g7btIX1k/u2u6pFP63199zTmOPGmI1m/X1IFCYg/8VrqOoUsx/Rob8zZt7i
mKbRLR88cO87O3P2OnpbOFRQFmx65tKoaRjzRGFGxA46r3qcB1u/GLEud+Ydo6vPlr1UYNnpo0JI
jpKUkcSg3A99xLdan3UgrfQL7EO1nsOIdPDmaOhms3NyTJ1p/z6Kl4n+Hj91jeyel9FSztWsx33p
azM/0PwiJ8M5xlhmULNI3k4qtdTA26cT6aXrxkVHiIwieG3zmPIeUO276qjBi1kPMYAOl1dmwjm5
b5GRMbDs105DPU2SzyN767c2IiUjR1Kyd9AIoyO40bTqpivQsaXdHLEEKtbxwK2/nLm46Dh8E+ep
RrtQxWRw9rjeg8if3toWsHmS0Tt2zScZgC2BYbDCXR82HpEnm75gFw8FlQ7DhHCqiJetjGfhgSb2
K0FD7o1x0OvbppundWLvc5MTr4mB7lotbO5RiTNSVkLAl/VmLB/SqD7WiqFZM1vrMhIf5RBTjZVw
Mctmcb9Sc1qVdu3UwMkKNwTJBF8H00+Gmzx0vvWapkzwTQ3bi8QDSlTYO8/Kc5J30OXJ9dsK+gfL
R7BrNeTwzBaKvmmgVscMj5fYwRUvibPC25gV5OS6Jr4DuDdkCPM6lh5vgNbAvslyWvwcT+P4m0xL
uUtyJpMkXM4hMqYyBWuJx5JRYK32s8thaAIbdiZy31LXcqEpL5F3LQoe+YIKWA9ikXBi98X/G+3d
7qe6uxY/3b8tzLSvqkZ9T7f4H//2l3+7Tb7aqqt++3/9VX/5j7r/+PPL0U8VXPvrX/4FQxKqufvh
Z1HLdUP+9z/gH7/yv/vFv/38t7R36OD+C+3dT35th+4vYjv+g7+L7UzjD9cVwMhcAyyWQe/xT7Gd
Yf6hLx5+33Jc1zUtk6/8Q2xnO3wJTbcgasAWJuPU/yO2g3tmwCHzAZEhkEMcZ/5PxHZ45/+VMsZq
2fRsw/dZ9Zs6XrG/iu0aH29+wp8TUBIYhWSN+4gewL1lA3X2sPiukG4TN7tg4yOtvHdz40uR0IOj
VLFfIAaZMpEsldEnt0BvjVOumnWYxB+h2TJFtmW/rbGaefJRaz0av0nbe5722GOLzWfHZqH+YPBa
4zyc0VEhJw7Jz4Q3zf3cWfpK2donjuF+E5WfxqAfJRkkZcUMzp9DN3DgbqyFdB871RubpsIFM9UJ
KwUDIKhfAx9c5O1aijYPwwHpVWxMNei3nHfdq+Gn8RbpMSwe96XyXNqioic+rOGta+cZ/4Cwzmb0
UQLZCfto6bTG7+ZeWaxfu66C2JwY+wo4C7mX4a4Plohg8hy33ZLlSH7ad2Onz3PbXabyc3IGvHUm
wnobEZVNLlw8VVj8bCYQ+OAY8B7Nidumg864HiZzj+WercciFzfk0bSYGIzFS+84qJ8686ZqyA4h
Mz6KBQP2zAS3PCngXtymVjofyZXGma2+MgcpgO/9JCGhXWMDXo3J2WoMEJfDZAqjw1QDteETyfPw
1ypZNFGzp6veSo6EA+FsdacPyzuhBxUbbXwpwc69CY1cGIw3DLrGVTcXm6GafnVpF2s5tOeq7i6t
56DRMS7kkrKRZqq98bX2phIb5OPNrolrIKzQwrqmlqeXYmSKWoJyBepEu+NqT2Q50ShT7htcDION
rWRilsM+/zV06ge5pOe5wHgtAXnf6+QTPeU+TRx2hfxCKEvmk2xZ05rdDaKyjRjsaxxmw95qm2My
Mwca2vHke+zRWRcsK0ntwv6m2viOSIB10O9Fa9aPbEZNpgREIN6GYXdBwnBn4qPeyXOlwJ9qLVIf
mdD2gRbydh3JYHWIe1iwlQ0T9al50bmYBWCRySbzsyo+axvjlB1fygnVARxLRDwYd4PShjsvW1wX
nOM3MuZPN/SepWJ0pE0B6FtU/hocPdcikY+dSfrbpFFlRMOLF5aCyD3eO4xr72bovek8bbukEVgq
oOJ6OusQsUShpbiuDvOcfss2gulCnkPrEZgAf/pJj3t/5SWmxvPigWtmLwrCDLffZPubeLQkIzMo
cRg52WEBMUppQO+7uN9rGLDWhjeRKzC/6DZW0zaRFryeJUSCNZnFW58bodp0y8UNpEoFk0i+GruP
t/aQdNyywthqs/M1j5l38n1lnJwPTDPWzYgy9YgWahPqI8qCzkxWhtKAmc8iYMRqnkV1rNIaeruh
z6DpGD8Jt6EA3vZOUl3adq6YZU5pULEeMGEQ3Ci9vB8XiBXs22WOzv61n1DNw7a9t6aGNRrHQKxV
SClm80k48wQDgvE6s/hHMi47xyRUD8I3jL2To5HyaLP0rn+zLgrPrNZuZJo6d7Tfq0JZrxTzYjN2
w0nT5uhUsYSe1Tw9OaX3PPcNTIvK/kyUso/Eqm1MS4O6Z0xvNbCAE/HF9okjvwtcz0opBCft1JuD
t+eBBcSV9jfN5MvjnOqB3dNZZ6ZFDMiQ0xPREAc2KdFEId7Xfk1s0agXZ79ttowi0p1RoAJOozYo
ATqtaDegzKtfu9HVoUZQBkE1DrB4DLjJycZEzPe/OTqP5caRLYh+ESLgzZaEoZdI2dYGIamn4YGC
K5ivfwdvMYuZaaklEqy6JvOk1bR5UA6Exigp4hdkyy37quKj3R7dOmvfWZR/I08FbLYFdJJEbbvT
eIklRkrNIRmvW8cDaRMBhkGytC1K8iIfIsL8XlMz7CkSIe9Vl2a8W/EMy38/GHDVqjz+b/KYKsoS
fCyDtq03AjHPjDnU+BP+4Igb7gXn0CTuuV8s4dszOxRPA51EhPqn67HaITUnjkits5MzW0SUdFob
at3J8Ti5S4sJIDU8+a0pEWhEb5L4+zHlHQdgRT4BsS/7KTk2M9FprJHNIO3Wo2E2EJIZE+/kNPaE
Q8JR0buvLG/pYxMDeqE7fqzN/LG0Zh+MFsg/HNH7EWnUrKPl0jVgLmpPCt6wdB/qJHgNvDZswaLg
30XN1nDCCs14B6RH+sRAse2m1pXL7wbZTjyW8ge3MjW2U043V9ceU6YABghTNC+I4ypg0lW3M36E
YyRRv1oIV/OWn0Eh0yxp9fHojM0Buf9TO8b2s6fZf0nqkMbsHF3eaqL0qmsVe5TBGOZM4CA+uPtd
AdSGTY0unqqMMiBri/e2Z7+QeLReBEoe+mZCB7YwZ7N+pD4W+5jPRr3K5ezl/FsV0YawzpT1Z+nM
TggT79yjsgksj6x1NGQ7c6WtgMePirUqrqRaOJFlNc+jI4ZDExt+n7sLHlGNE3BZgrm35h/iUPJy
+Cm8zt5Ud4Tj1tVLxQwyohCOWgZ6XL02hmiXxKG17/Hr6slFyE4cmy+FB+A8aZKgrrJ6QrIKukRX
D3Oz6PvRk3eST0AV4Md1PGLxErSzvrmkv5Mk20sjhsp2LQxQ5XgyhNAjiR5UJ+grYjMBwU4QFSPm
O/cb8YeYhIN6ZBjuqVgte1kMAXLTfdKnQBNsFSdsC4VC4xZm0nHpmXWp7baUK9rjrE3/iW0PQCrL
8Lq2xmPafiHwMlWUJN2MQrR/UjNLu9aO1e7YeHzmcDUbHHIlVwoaBxZ2KEf+saBGQ1F+SUgfMuNO
dsgZRnoMtBa76rWySWwjCv1kavS6OrLSAOc3km0D31Wrx7+uggq3HB15BtcBMGRqkrBm+64l+l/O
uz9drBK5VjXQ5xhO0KH7OokDfhy3h7Yu3wFWmse2bcUZGs9JE9N4Y70xoAnC564OxhaBk5uQt/pP
DWv7pckKYgJYZwGDf5AaJP3ZWNtjqiaRhgH22Z3hIHhrFfMq5AbRbrq+b+eJP94L4iJqfQClXeGP
HXEXFJtslfjovchukzT0Hag5ZuGK+hTriHEH1gVEEa/HkZnWUswtz/lYBaSua/b4XKxFcqh7z9ck
hV21/e/R1P/NBboGuPeHMe9DBVDC0XQw26IUmzGJti0pCSiPAO/3J03xtjg1m7phRbvRQs4k/Yhu
FRWWtbxi14TD5Cyb/HC/ZOPCfa//g3qGTGwlCctU7/XsQbNwq4TrWF39QhbfozFDdcxVkPZgfRhd
CRk4M/tzN+l2DnzRg6ymIljZj3EeGcdZPJX05E8UZ5C4CyBuKkt1xCeXGUYkHJ3+4iVq0BJYzwck
v8KkQPJQZukz+zLGzwwaMzMFEULcmosREOehWkZzZzok4KJBbVMgeuoIrwMZZGC1CxekHH77BCtm
SZhkpuIpzsFN7LW2zxmCE0ShDAzjLY4m9BRoDNZFwlh9XbjnwREcGOwUoVFTDM7dzLiafby93TDl
bP7buJRTUV9goDx5DUgPWdz6GGP5aBLm27FdYQGBa5GP+BF/CXN/x4LEVTm8XZ9ufiUeAXaOOvEW
pwR2wlb2PezOJYvEkkU0VwJL4C2AoIuPisUkdJy/13gmRzlTDqvuGEHt8QuYGEqQ2X2VWoaB9tUk
iMsXOeQLd7TuttAC4QIzclfMQkO23CeHPCwm3j2MoRMilEeyDEvYpxZYhpGE6CqbfrpGgOTUSzzI
AznlgPqD3IbuqdYzqXRwVhun0tCzux2Ez+GzQykPPQHU5ZQ7e6+BB7/GLmMFD8FPLw7p7B6VDNWz
voxeOKW2dy2iWiYxjgYx4zVtn+ua+EKtZ4SBOWVAiE7+POhnsA2IdoZEW0jWow7NXAovcF9XLA6B
0pd5OMxMHhCtRk0xSNApSnapEEQrqQXXNkUYCneGG1nHwbhmJRv++mlkcxCqEvXM2qHHxJwdiQRR
fqf3yRYTgTFfYIZHIKsai+erSHrQkWXLPq5AD7rzBaOkuzcsMNgd4LlrAiMV4m24GBgTgSXydDjt
VxejPGFvE+8Jy7npUiFlS4fWh42CB8sBQ+suSVRo1a/F3Guu0AQzl2yCMTLKnrEVyWJIVBafaZzm
SwxUu8RUXjKr+YiTYgxUD27ASrZGTmbagmmCYxdFHmmogTHQhuWyjQgMfasstQ4TdzJ27myAK6Yv
8FfQfj7tWLFF6pEJTeRGbRZJBO+F6g8NmcMQu13b6bGu3l63yOobyHHc590MacEbPjrXZdJtp99j
Z1CT8DhWdauQyYx8Yi5SMxjc4XUDxB29+tnu+gZrtk0gN3uQUifys3q1aDoYGVrUnrZ3g0l2FzZL
8hTp9k4q8ralG5KBG1T09Kzr29e85HNfVydrTj70rsn2hWs7AQPjoEzSGW0YXrBCLZ8Ij2spn3xX
X8docCluDQ8vUu9WB6z4EUloaA+q7M0TKe84uuhJd/4qmM4oL5HkaYj+jLL448jBJ3TsJZXL5xBv
cdbiutQiVHTyKVyVg3N9Nb343c0R/oHDeriqR3en8PBI44SBVnD1MraO6xsL3l1i/19X1370iYHX
2VEiAANRP2pYYJcmDjqWw5ixLUKWnGJ8yVzL2Ut1Uv1lTD12vXmCuI3+K4OoZqSmz7EUI7/yApe7
MC+NU+kmKZ9TRwMirax+ib8ldZdPVtOkVvQkK3glieiJGywzUYQEk1qL+Y6C7t122GArk7GeKBiP
zYiop3VVCFUghkTjIe7Pm+8hZ2Zb1rPtewZ2tgqodK6QBVFxpWjzm1gXgxkiQWmdrD5st3hw7HxO
8kK4Lj4srHsOHQa/XeYdVOmcGrf65SNEw4W2lFEBAgMK+sP//3STk8gdDzyqmTqODDQRvbD/FleE
K55fOkQZ9tAWofmZBc15zQq3EMFRjl61ET/b/aySQoHdjsYQcZ02pzQm2czZMYFP8FbXQwz/aqo0
5KnrYLuIe1IdOrQ9srrFmcJ4szQ/VejFx6rp/2rAqXZVzhCon8Rhqrs07AcCrNAbvHCwRJY0rShD
l1iAUbj3YiiivmMu5THO/r9qj7tA3v7TK3krkml5ZlBelOwHLbcI6imZLxpAXzYPkhxrliEaAgGj
x/Il+TUdBZZgbj6pNu1gWmIYEYns+Hrzrnp1hCGRsJqx+uuYELK0LDs1qGIGhRVXSrgpoN0aeUx7
b1qCKFNvuEMoqgO1Ku7wp549t2gCHbbijq0pk2mSTadRw/kkOMSUgICA8pC0i18zg4fKawBBUo0/
goStg0LlFqpkQe5G3ftP2NioVg069TyTS7p0Ujt58m8Gj+C2KgCqC3bUuXntJTcgtpavmDwsvia5
lGN9LUgrmvWMBKImf63o8HZTQvO0pFeI/LfY0t8QQ7ARKbw3/AsQ3FeVE2akEKKOHkVYMLIBwc+Z
ouYOgSF6fs0xXZUVjjGVNXNoTguagvOQaxyOC9x6FvmvSa39k3gb4oFiCRQhheS5o6dfR/mHT0cV
rGZ7mvgfRYVqpeysCqMWhvP+mxUU06iiBXE12E9FcRYz1lIJMa/LnXdX7w4dLsVUMxAZLk+0hr6l
akG6zKyBQb408YohUNb7Upf0E2bQWPJuxDHZcDmGscI9mikK+87gPDJLl8mYC+OnPjaqIOByCKwG
WGWHdKdxC6JiQOb1jxwVB8o/Hs6182VaXxblCDYEEy3zuhmdcTKVHQA5ICO62xwaIiLWjHSGSpxc
Bo8Hp+g/egILyUHCIpDUG2UrGZ195RHih20fQxL6+QWwRaSrrIpoo7dwx+2y0QBi9I17p4FNb6bJ
CMWcBlylTfLsAgm6qbpzLseqfJqU7l6KIVhszb6uMRJdnQr6bFtAanWxnrWOtgc9QDJdjQzFQTtC
3yM0QENcAkcLSW2G5w4piJfioPZ4lCsZDaOHLDFG2Ght8E8gAD8jdoFwdrmUSkeHVVbNL3ABQPuu
q49dwfQ1clYRZ+B37Mw5mHrsoUPOgnQUhjxVy/KU5zh69Kxy9rD7misDW3aPGihej+xBNM/Tt9PG
z5LA4LBnuMtIuIL7CuS2KqhNnN7+TttaXsrhDDOL0M13ITZgjz0/TSOgBA8RCI+DrPzc1mlTFjc+
lc4742151a30E2Uvsh9duWMKIWzRrJ41rkV+Thx4zKZDqEAomk0sSAbzkmKkvV1WG2FLv0ENeSLY
FF1dFY/I2pzrxXtnooyhR26RVIQC8OKmx0zXro2t9jxznW9xD+4MR2RI9lHHlf2NPHAHFkd84mWy
t0Xgfh1BRDhd0mKhgv3P3f3NieydvGU9ZFIddzrSxmDllkCfyHWl91A3UnM6ly1S4BzpPUm6RuzX
qKKw/vYHNJuMCBObtPJ5dUJ2NVjULN5Su+ipm3mcbojzzyk4OA5o6jN0AN+NrC4JP47PI/bCF+MU
NBM6jGkBwGtamJuU2cKwCf6xGtYvpa9uale9tKwWrwqimirp0r3lkbm+5uZDppIpsCdR61dRV1he
qK6tzTypHUGAVGfHEf3NMqvXdnhTVRQsqqOA51OyQ0Zeua8Y+qGu4vMCMsHXMhQOMcKyQjSk0pMe
GazF9yIH7NwZLpGsBU+vcwPvyGAO3RVS8qolIb9Qf1VVCmydSS+y3hljnTNODF+7vTQ8vB7mYAWr
fjIUbcETp+H0YA5px/PJkivgyRVrVErXtrcnZDBZ7OIzx0UGPwU79nycyn58jhvo3MtA3EPdPGNX
w8+HjQSEr8VWFQlrk43RiFUAgMjGSDIYlvUZ24/Viu/6rN7be2eO01FhVogfm7W3Wq/+ii8OHkFy
Eor2F7nKq0tPXE7GP4Vip4rX6WqZ+pfubJkNrBhj6ZGFQNMqW959KJFXvCjytHTzjzK3jxx9MyZC
haKU4MMIqvljGdhsDp2W7ZEreWGvfwJAw+kyI9dCP5oGFYksfkeKAzbWomdj/6rXuO5V4zkhyvzU
GPqxBsOzT2cmbN0CBi8b1mupQXbOIBpWsgaXk7/qrq4en62FMpg26yntskdZkQtbIgBDIXvTaHr3
QjiflZD/kJVpUHPK1meYziXGdMBcsh6sNaTaWil1DqIcH6UcGJ1laXYAwZ8AT1vpHlc1PXXgefwJ
yVJAFw27mdjOpuzfZkdDbUZ/i/Hp2k3jgwgEPdQLizAQdKyoFOx9Zy7m1umpMIdKLdT1j24u7p1E
fWgI++SWDeboiXJMMGzk3sNr57knMDbZwfh/YjoETjuxmCBNLefzOuzXuoso5SRH32AeQGMxUaW6
WNz60bGksSYd5qTHWkj0LTv26j8cSmdpgszW4U/gPg7WlMpNN0zpT8VKSWi5nwyhaAD/H1LqQhOF
R8y6C0Vripu/5dft/XZY7MAqgCmM6C3dSjny95i1gXrcO3Ww/3amyrlAo1gfiEvtDu2UfyVaKc/S
ESebgoY70fvNwTEdqHmushpEVNlNRj8iqP5KnvQym24CowRDYaTDnrDTAN1WC2mCpTaIgzQUNRch
S61rjZ4H5II4JhPoYHtQQyJWtXdv+DuqlUfDS6g1dCAlQynqWmUc5DL5zjY/Flv5bCYXg4maY6Ir
0QmT4zdUqWXoUdCr/ZvXv7n22zc/jotf7g/1UlHd7OSjHUBU5S5TuBpwe98Q0ziBnYuK8sMpsu8u
TlzfgKtG3UoTO+u5dVHV9aNO2BhkBqklIIT6OtFhiHqK31hkI/NJe2s8Pt8qBrZFErNesmvhV+cj
3eCb8PGwhx35QJ5UiwhQv0yGc+KQ3Vzb304vf4VVf83WMO6dUf+0IR+F/4EjeBqXpbvmnsH2okbh
MiupzVRMikPXiT+koUx3r/gUm/BU0RJmQqKcD3pWRyTIOCdCSoJcaLi4bP0HGQb5mVpiRFhYI8r6
L1RZXZhNDo3H/NcdKJor25guZY6oztEwVUohDDAVXLsVSvcr0RXBuOgfPHHcWB2qbRzZf/JvxjxI
mqx7omu/jO54HcyvZcw/EmzIkBBJWeDOI+dz9SUmOOSOznHlFUmaprxwnODSX92XsU3D2sle6i05
ABBHchq7FEF6otwYoLN7SZI3vSzOi2quLFDSf22Kn8XqoT3NPSjgSaJwUFY1ctrhv6brH0Zh3mog
b7kkdKfsF8He0QsqQ3NPRls9yhok8pZwz3z8ldLYCBssJ2fX5GRDQ3ToR/St0hBXfse7QoEMEtsI
K6gIOE9wEAPaDntIILDJWHwx8U0Ks/5NWDcSVHqZ57g9WRgUVhedp9Y+SWFtQcx2YCiItii5DpME
OOOBpDPJM0a6pLyM6vQ2eItz1U27xow0UOqpTXeVGTwIEjwJo19b+k/rp4QgxTIHvR25kgouKo41
T5kfA3CtZtJN8ltrPnd9hS8mTxemgcFUufiEmLG+zr39GHQA9NtIQ08RFymMUs68KLjoYP0rTC7O
juZFZb2gtUFfZc7gDgg0T/dzhpTfbLFuFM49hnfCUo3WrLPL8uaU6rV0XmvHTK59RdbhsEJEVlz1
2KTNVY4U2zleQS/QRukD8N0iqXcuQSdr/cWw5aI1VWRi9mr4rqNZXKbsHa3TbqS1sOshLFMRxWmF
px8Q+5wc0eKsgqXRfHUAdxIRGTg59Mt3ki8YVT9gil/YGfiN8TAZCtvs4SDCQhFhzkA69YDtCkHu
bsG0gU+GReV7kfz0Bp8jCt7tJhRsYjW29BVgm+4prv9M9leDJYOo3hsaDlzdxcvMmyoN+7B2zJa5
SA9rqp8UTXmrDOKlJqAtSq6HI3lxzMMZj2pLzMqLdTl+lI10d3M2wDnKdZVBF580PNeL5XNH/6ld
+58HRQUtYbT9N43d+sRYsW/uQJ8wvwz+qLbXdO5vjocFmElOtOCFSYz/BrxNLnRIF8PGJP96aN4l
CqeOXQOr351hI5121Xs/wyzpScwdrNfGeLahTgpQ8aqZ/C7kQBk2r8S/vv4qGWjlHoqNpIka+ZnL
iwpnaIvkyJICQTPXNzHbO135qpv4kwRfvwf2w7KaUdn7xgNFThHMBc6H4yS3aCwE4cIIUhcVCfJ4
h/FNQYBZMaVQclQOUpLXYhTdFkmnDrsJN0iLX30EWQuP1MUknD3PS/K+YOf03CxYmpxcK9pDEikH
JpJJAKtkl9PkdB8m68qh/qwhQQ8sX1qtPqrAMR0BCL5mY9P+G5GIj8NB1+X7kvKM5/6Sk9ihgdbL
oSot+jvruJxulvUJex5c9qEcdX8pihDeXdgkKrC5+TXViw8NRTIDNZh3GlLPReOzi19gjZ8X9W7U
EE+NQ5oYA8QaEq62RXS/Ca2n+8Cwx+z/dGwyUmx4wiApuKUBjM+GuUQUIJxoJTNAAvGSWwx22qUB
0N5sMgPY6MCLE1F3X+o7c/tnQ9wKdLce+0rRnj0A8UhdtYFXtSFv4o81CUJ/Pt32Xjl5MDqdX6I0
g1QYjYAMNxw51Qjuwh0gqsgSU7BmV8N2nwtWGjQRO4+ho2LGvqrVQTMy0G1XxHHNUSt+sTwwyWxD
0/q2ps0GzkLYUVFC8yswJRxOUiN0gIgFRPwawacOYMJJvxWAoqVWXmxMDSBpoEG+sfrY7FegI5n0
V8Ahhn/bqsBmwp2QlqX28o0CmE0kbwch8p11sL3ijFWLJrPFrnudGuCO6e9IQ8IXvU6QATOlOBd1
fUZzkup/8JnuCjYZbtBoD5q4CfdhgUIpFShv0uEuDJpHrIuVmZgvPXfiaw25XW0LWKU1ITsr8t3d
OutXwTMyGhvXHDOaX/S1CKrW647lKJc7AzDJ6z4A+4I1ldtTdjMLLzu2ECFW+YPmXre+4uR7BRS2
DQlWEnBM70iONGMVBAkiUkGoCK086x2VRDshjWbizY87t2mUruqFiomNgqVZyKrNr2zG8F2pxWfD
qGmfbdRwK0F0qAyIbsHY3xUvYcy+ojWymzkQm8yxhK2KajOw1fGfsyK1ZYAeJi3t+JoSgdxCP2g5
TUYkNSkJSf1bOcu/8IxBj3wbBGJoHjxFo/0dMey7Mc/KrlMSLib9re40ONsQ5cdcd/2SFCab45ZL
hgvCWGdfaEuYz8W3Ard3NQgIntYlSHOT2Wz7CbM/iisCLIr6iPH1OOkjmbiZxUS1OlckhmX5s5GO
zGHQx9dv5Ye7Wo9uITUdRP7FqwcWfkNBh0JkO0HcJ4VlBZYOAF98H1qmyol6z9sn2Wr4LExIizTu
bPOOE9TFmbmQbagR0vZjNjsfs5OgN8gUdsb6ValIiSqJCU+Rlps/osPV6y07p9B4lOYz1s1wTJfT
6Fm+LaafnkHxnPfnxa2e+27+T55YxL6Lrni3qx5eKIFFEzKEGVkAlUGV/kgkoIQMWYAgMlpNE85o
58xBOr7NrhtZwKzRYTBFtoIBn/YOc96FzTumKmPbD3mgmADo9zMVHtijUY9Kxw2TVPd5WzfeTziI
jxExr7PMR6FgG9TLO3X5TaN5sMSPOSDaWJzvFhTZbq5wJYwTFVwKYBhU5lDliMbwJ7narU/ye+Pk
YdUugB1GMDQ23JnUGN4wOocruQsmH3Rz6UMVvK5afTdZ862vkD63fnRyGCYNgGhmLHRg58I0Vj9J
4zZDh2T2KsGk4ioXizuYULqzQ6IfsvLxMmZSuyKfYO89AL4QpflRK+5L22rXFov9eYP+WA1gvQIm
MOjmPnN6TkqFt3JE+Z5pH1XX9ecyTQkLsYKlYP450XBLIwkB9uoca8WnlQAMs/WnCo72ey2Y/qSv
UGntkyypF/WRJVK6sqQrPZBfLo2YInMXmllPM4AlfZWopkomB6HXWUHabCmi9aMfj5V+ZAa5t9QI
NyBgNnRt3n1mAgg27DVXe76H3T9MxXg3Yj09tVM2XOpaXEsDtzuJYPOGVLX2XQ78xvRMvKU4SxLD
LzJO1fJSMb8hXOHJhi2vTctx0hw2/ybpLj2uRCRh/N3t9GGB3oU4EcVZfjeWHwMoVG8q4Vw6+Jqz
/eTALnOqKSxLfHSzfWy7z/4zg2DRXctJoPXc4x61mpWQVlZr3p6dziJOUCVCffiAmNhLzx/mFs1b
HrnIjJLxusg/+diFCQVY6aihbrFmzonb0f64s0TNRQXxtVAadqY9IU+fH8ZGd10Js0fW1pckMrtz
NDH6pYkkkrv1s0rYl7HK2Uoky2EpdY8FPXYKG+qZF1e/IxuJsgMTgxykPLUCKsOaUxL2/beiO+9l
TJg1Jtlu2TC1A2LwmTV4YC7JrSY9xK7nU9ID1Kkxsq7FVQFswnSudE/NUvxqCDIDo1V5VuzsVrf9
HxEvBA/V1s3m83bqHMXd6601B9XsEeytXaYyv7mO8bx01gNrx2sSEwABsNlBAVQ3K4tvqLx63JLx
kuMBB+VX5X90Ku3Wi2yzj0zMOljoLNIDexU9uk2o6QrKGZdIWoKrdQ4IsK5b8xnfiuan6S9QzLRm
AOSzabO4ez7LlFof6+GSYRxwh5CQs0fDnozLHEfDizkAHCQUAvA/gJSgnzyAv6/dJoyr/6lj/FQk
GBFsxS9sHcgzzau2+A2zO7K2AvwZ+8FcgdzWgd2+qEp39djvDZr5JrhVl6y6FkzL9mKi9Gp+Z1D9
TDjJ9Hpu5FmR7lMGM8bLmc2PP3DA91QZZFOCq19Zdg4C2evnZlguk4etPNdyjlSiDlX8qwlpbd6a
cq8SXyBZ5L15qkLWQ7efmJDrmc1OsAOftHBxvq9rFahD1OGM6ZB/Ym7UxcuGZOggGDVo19QEZz1f
SvCxqSSRY2yDchgLa3pYKCo6/NmU+HyPmMgJSn44jrwCODAZooBrGVbFt1fGEN2hIHFi4iFh+QkC
+DDSeznhXHRILYNuDMjokCiopowNByV657wl7aVlsfT/LJgNZm8carU45psnxpv2ad49C1k+JfaV
ST/7h/7iqt0B9XOQrnaUsK4U5VGazot02j2qzMBmXRszeqvSirWIEg3tn2xhL4g8tLX/q8hcxSu3
H2o2ZquKsagq1hObswBz+5VNkc2WmuIUxxX+MIwxypYi90R9zJSqvpj4M6m8YIZktG4rtpY+prXk
rxTiQT5dOE7i1uQayuAcKwMn46q9FKQ1odmQrU/+HdK2jRyUdk855qM1w8eMPsJo4c+jdfCu+fpM
EhbeDes62EvQ1wWf7hLoB1CmehtGGJHTTME2li6wr7leWEBW7iCM9QS2tB2+YrY+El1t2m6DzvSk
rQXpCN3Byy2iMiBK+XoykhuFkFzEE7j8TrsoDfpdLs6/ZUHJIPJbablEeSsXOg2cKODFvaAvESHo
yYlKdcYio6CNK2PnzWORBiwJXkKn8WN+VzqiI8NtnguseKqLkqQlfKvXfA+NZd4RvJskvqifmXwf
+HC5mnYpOqoL4OJZh766oeWNnVy9APfl49ZRB9Q567olCfoeD5Xqdv+ZevorivWheDxpq8aqWjhs
PA5W7v7DJHkB5OWFqZK+x3hc0SV/4sZ7kmRjr1pzRK6wn3MGBkpunaa57w5m397JcLqIlBU7j34i
7Q2E3j96tDdkfLxh2yTj1FE4kBe39VcNlyP+T11FapuZOLGkDpxTEMsoV1aeEANdr3hJOrSRXvXh
yS+v/CQ0b6ehNSk8hn/ThdM6hD9jty73er+3wPPCj/wscidoWU/q6XsPIQQB8BUN2iYlc5Tnkb3D
QU91EZQqOtNlJGMpBpnDpDnuuzMBBK+ly1xB7ZrOH9pfYxyrUz9RNuLqywmboCUDC5uvP9I0OfEy
c2SkmN+L1f2bDu/WKjAz2spj3fKnnW+hXtoG1ST5HtnyF1E/T7y59W6K3zltpBn6u94zhHbFF5ym
oDDbg8kKAkgam7jf2THeyqqIrLVk4zDlYeP9N2E849QfKDAJnEngNYDQjgtWdZiIJXJZFn1Xhusk
U5TeQSP3adHmSJucl0JLfhZ5LvJYPaARO8FjJZqQrrKcywiLfrlkT+yBWAijdXSn5AL41Dlk3vKs
qAWuoXhMzuT/gFQpTph/ae1VjrB5OrjSjJw+fus8xfQLvrNZ055tPlADUc2o2FXUcESw1tRfOW8/
kxnahxtrTEwn5VkMdGWERD4Pg7mnJGJSkp6nZjjX9QoPZOruKR5tkpLElRbjqFfNo4X5Cglk3vV9
dahc9Y9imLTN2i8E1noXjyny9e5T3eYnJcxTSzu7af+UFQYQNOBl0zFJ9Jd5XA6pukRGK8KsQRGw
6micsjOy5x1wHN9BY4Ne6k+9tB9TWwbQeFSM3wSlzuJ1XOujYfCMGdpvNwyRMxhv/EPlM9ahltgB
y0afnd6pZ7Oz03TELY3doL102h99kuUZSexj8NTAFZQ3cXp01ewLZIcFM8h6pWa+2OtfAkRi31W6
Jzw9T1oRk6VtGc+8rZGdq362ysuKADQs2GCoGLo33BDXscFOaZob9YnN+Vmz6r2Ve5cuFX+ALuHp
s6D11dQQaclw1HkaKg0jiv0khISc2SN32MavkCeI9/a8tqBYPk4KAhBi6+8r2CumMo+sIGEcxIQz
M7ZMir+7VR+i2kT7CcmAmVBIlX1DFoxSqzfOicvpalkAez22b7Y07lXVXHTLi/KM4KouIMdh16nv
CzJpOUA11Hn7aRjV1NdNOxhN8dKo3WMV021mxWzSOA9e/LBb0FM2JR79UUJIBmGkZjYfiDfetxow
exJwDYqxWeBH7H4QSUn5uiEdV5tALR005hZxXljfLubtgUbRWIa9sfICWh8GE6CKgbChJOz2iVKS
V2O85ALDnp34XgrNxCAXRklPvckHki85oaGAJ2rGbzJRbx48r57ro9AvrsMSj9wZcBeZdexZ6gpj
PlLPPBuLcRlMntdOHaA8MNJjopR3wViJyMU0LJzsiRj7vdJ00QCEr5uMV2G4SArMR4qSPJ3VY5a+
5Sji9pwGg3PKqESEiiIBw1Nc/2sH67YyDVq2MtI2HzXzqkBbm2O2vJeZeQSK5URLbR1M7Yc8Zwva
ObM4y+1PxJBlZA4niWmHtWGdIVm/yrLfZKWsKGuZvpaIznEIZ3clIRo0v6tu8SenLpBp86JPwydJ
7RfNJuZZjGt5XxdsEHP8WFi3kE52cGPvNSkUoqoZKyxIZlNTDZKXeEaglLN6MZfufWHlG+Qs9mPl
3I2/6qCEsfxEcBRuITJaqkRN7IY2MaUjTHNCuf0q66Oxw9WE+nddh2+najFxyuHEp5ohTyYO9NJn
O5ckK5Lq3LrJud6S6hP9tJhWfI5hn+9sMXx6g006EjPIigCtaSVBij8iO+qOwQgnYmc/y9E9jcMW
Jl6AV+9n6jb41Eehkk3TEeqqzG/rNjLtfz0MLh6dkO3ml7hE+ieKc1VZj9ZLT7IvH+l7KrOzF3+I
mSQcBYdLgtlq3tiY5jLRUk/67+AhX8CaBVIa7lk9QVLBFyrIxq6prnFXrRah8TGPFG5oD8EkCQqB
mJcrZWaLsBoxGns/J6xHRQHN4r7xjBTxs6lRHQg0W0H8P47Oa0dSJAqiX4SEN69lKO+6qtq9oHZD
4iHxfP0eVlrtal3PdDWkiRtxwmrWLZjIhaMjTTW0YBeWvms0bZNH+RygAArTTeHac6o7pUxoYQl+
yO63J/1KKet0GC1vX8cdD3Br7Akgf49u+JOV8cpQoMU67HiNbsNNxX6Cf5aTI84/ECMZBR9eKk4e
pd+Za5mItyzurnPkM2G+EdyHuXvJ0NqViYOHRpR3TcehONlpzVkZK3s6gQUoE27LSbuDjn3mTIen
zF5it13mmtxmWTSLITyGkD8M6MuGboLM0cJh7ZTVSieasjYMbnsMf0lON3ursYcXt6yeTjQ8Exd7
RDStOSGArcxwwwd1yr2N1vR1YE6PAGOlQ5uUPmABtA3rm/Xj2UEFs8rPwYbgGXD5ymo/isUmEj11
tc6iIB64HJX0Gxv8zO7zDVdZOy3AUDcu2WRqJtGu+JU4AZm2feRFcbEob3KDEHu24DUZOYx7l5xR
M1h/hDLOKaWpHw3bewmUELLSZgjvYp9lyd5LvVNtEnDiOBnozW20UM8A2iHDPEtbP4/Jo3ag4jSI
/RR+aAVH/Y66gb70x0Y9aIyBxyp6lv1TOrQpDbvQta69FfpeHr+6yggVAlCuqdT0QmqXdtAulHdt
akM4jH4r353ZruG3ZZ5EoXFJ/YupRI9SuRn0vyTbjzi4bZepusnopH8q2AQkY6c+pUsNFhHX9Iqb
vQ3FF2AoohDyVD5FkPMTcxmrEm+u8YCe+kx0ELOZd9SZzdAidEpMbNxtxZhCVCAm4vZcjRohpOA1
TF/s3tnR475iw9yJOvgtYqwOjrYyWuZjRnLn9o8hJ34QgYaoFKXDUulISTBz2WSVxOuknrTa3iQE
hbobeNd9FQ9/C/dCYBQf2Gi/KchDvSwgjWBtSDrrCCumRy0rLrVqbAPuYYVVPFSzpKEn2g6Vdbe1
BEo+Tk2wTSQkqglDt71tGgfdguz37KTJVikBOlMzDnN5wyLXvl3DwPWcYiYSkJMaDRQo3X2TZR41
Nz6EmUZ0KnsNewQK+C1n5vtvaKZHu7a+oBHPHvh106gvgZqte4GEyo2bBWerNUD2aNXBrJKGqwzF
hz11jTXc56p7CgPJ1omjzHB+hMb1csiTuxpQKKcPO9JFWwgIWq18ORFPEwsTD/yld+p9ayPx9owq
eDW0/BWVkQc/fURVyLE/EGuD60TIzYxmeF+jeT3tP1Ixfidyo08aq1wlfhBudrWRnjj+/5MBd4CI
Igki/YiyTfCoteLWVQ2NS/W/Lp5OhmW8jJgHMWVsSl15QOdZtbGyUUtKEp3ioA/TMtM+jJDAUOVC
pdPyfThXdrlhtw10V8OkWX3jCP7CqOFbkuGeRRxAibjsKp3xgnKiy3IfRukn6ORp0SbVfUjYzAC/
LJI+/wupQQ/K9M90i3/uID/MgNhiXTtEMFjK6/Ac94xB6hcqiZkrMeCKiB1mIeo9cQ+dTNIsnWfa
to0QZkXxlkH4i9Ie/yw/J+TeLKdnsaBWoI+VrUKeYBXn2kaxIwwONW+N62nnJuxhytvfBqOkupuN
1IV6V/BfyAbhJQmOpqO/B2ZbI4uPH1FSHEcGgBSigdHHDYclkvH2xogboBnGImK7IeS97NlhYoQ3
4BaD95YVw56MHxldLr8pJUSLBEyhbuF20xySY7q4ObOBF++l5DM2DNwnc7Vo6PBeIUozTiiIMI6P
lBOfoOK8Y+8Jf3WH6XCxl6wOffQ1IYHCuxE+nrxwQREdfFmXSiFdGr+OjaxuqRnUgrunleqqNyBV
UfFC1HsBI2WF7/+ILvCKLLiUtLAS2yI6RoOdizyoFH6v1l8VSIjG22ahslDSdKsimhSlcnN6l0be
eFOl45rx0UviZE/8G/eE4sR8JGbW5/jWc79g1ibNhqu0A7K8qF5kktw0ZXyj3UGWzbKtq1M8xLvI
+SFduS9p8SxNka71eaRUsFuHyh0HzHYqiJAJQXvUaFXY5OXGCfSPSvBMoTBQpGassRAmCy2zDpWz
tYryh9QKvdh0elED9sW96g7Rs1g34Xyotuql9IIfKcNtDO54an9r7AWrPvc0DtYoV17Fm0myy8u9
Zx11p1Gky6Er6Pm0QWg2UfCLl3iptdMHdcRfNbKaVTL6wTV+I5ssyXoDslqbBhYuwzgRajpGo/vn
IFuQ08Q4awfewclfc07DFTUbleWBV3Gr15qCLvzTS919lupHK4x5EsbLyaMcOsW29vR33bbwqjO6
VZJ83VjDTfTWhYD8PvGwwYzUGYBtWpgoFmEjALONz6AFcqEzRib0MpnFc7Cw1dU6BFiaSbDgVsR3
poDB1OA+dE4+5NSd94rBBfBLDKDR/6vpbzP+5IBo4RddPaoG2Ky+9NjxRZJyCC3ObpSvMUrsoJKT
NAy3HN1gqmFWa58kzF5KB73GSMe9W7vP0HgGSnzxJodmF3zODVNCq/h2S2Zg2D8zHfgOA1kHLYeT
dO8P1dFL+7tJhVbnFps8Y3ekei2T1bJltJfrwYPKxwXR4rsbNyci7URUal4DAy+WVPywUQI8XNh9
NfU4GeFZpngdlYjDEWFr4xbpHM3MEkU4gGdYLEMTez752m2mJPvcjg1iJcmnqnxGSNeVlW0i44vZ
3mHo+5WL7oH5aJ96pFBDkw9c3myJ7clwLvMxzFQXFU5xz5neEJalROCe4h1MlCsxzj2c1UNJa1rC
7rlOWdkiJz+Xgjmd29bfEVxzQaP6mNSPiJ9srYqlXdp3x+UrRCMFJK+0JpCHWKqMEaWFDUIBnarz
TVvmL/NLUHil6xOlJXqYAS7pRqYbKYZsOJzShCLkLoiZEIxrsJandGCDtCS/53HLjyks0O6KQZuz
/ihY2TDFrCryL2mKdKuP8U5MszyKQY/SmDF1Pxpg6mHevpAO9wvInUGshKs8jFdRSuSnOad5iiIT
M5hk7jN5kNwABt/Utlz35LkFynNAGQe0rAQMYwq05pH28U7TudsX44No53eTw0DGuBsP0WXSmlsR
7tlzUeqzq4raY5uwfWrYL5aL/cdDRccXp8Gn8MSuIpAYYDWwpppnCYwwMWDVT7Ls1SI8wugPqSc4
KeQT6igjE01G26z3feG9dNqtnq6mpW/nggAdH5Vyaj1AZspSAu+WQGSdGVEAzNHEXGFIDL4pgeXR
ZTAqN7ZWESh2vqRusGHcolI+LUN9bycUYjtoN1X5IdJgMc7mVLNs0T/7IwSBPecTKhhiZxsP6cNA
xm7t7qUN9lpxtTL9xWro2ladlZwt4oJIvY6HUufn7E5+m7XnQeJ6sM6KYe8AkPwwZvazBomdI7mJ
cYR++H1Uddeq5Do0QbgAGp/LP7DQZBkYZGTleIyN0jfnGWoaPuikLIyePDeXcmPQ4X0jry1H1dkw
pPsqVJsGarzPjnrkhHCPCEXO4KQvlwO0xqCzjt4n6LZtid7bDqE3G4m/MEBq3NSWfdOdseWKZRrb
KKbkLEZlVYkczpHwNZUhxNit87RYzcmyuhbHUbXVjWmBCy/NCMksfJla55QO2aMYlQ8NTqci+0MQ
aA+FK6gXniN4tgmg+XT8aaX5XlvWEajZKg6BAbWJ9VrpLPupBKPBTIR034ZtZ9u6GOPt4JBTLFQ+
S7aKNqDPpgMO6DDk1o1DB76+qRVCjOYW2rYLNsN7Gk3EalsdRo4aojDWxD22tMFHKnaQYIz9EKOK
nsHHqv5VpvLmGUxhEg4qAEVtc9q2XL3oeZ9JqhBNpDyxWC8bajMI4DTwysZnA0XZzMZriX6h8NII
PbukbIhFrewSr2R+1u1E0CFCc34qe5D4bmDfdMTMIERbhXXHcgaoGteG0qxNNw0QMfDIDNQ3hGDw
BxIr3HVJsWvDtsfYkEb2re9uuUbYI6k9BNL0KFkYjZqI/Fzsgh3W7HkM85GCzPSLNOX7NFJiOQ+Y
ErSiMZ94omzz024z4sybrKCVHMgrh+2YiexYaujhYX6qFeXomiGFJB8yfPcohCri7MvTZwpEe5CQ
mSNV31RI1KxR03dua5ex9vwhg8kcLgvtGPSdnyF3puDDI9v9lSqZWBJtYpG72i2qJ4z0NbKKpG6Z
Fi3dScWSAmKSBZV35hGh56KomdEbnzBkjWVQ4iKIxTZQobblicWg2IrWCWP18M6twZcp59wiuEJB
3gqurkmocWDU3Hsqsg1wvQAnL9v6jAtRRlSqGi3pLRviWxOQmMdtRLihJJ2u1z9onjMqGFwOk995
AYbEenKVTYsArAjzRE/knvjJHn/p1sU+INKWR7i6Bu4fvjUEcJoowdEbiHcjhyu3WUQtATaTIlHC
EdxV1X/aiKs/iI6yMXkZPO794VbV3lxzIGiDfyreIOXiLMIclS4D+qX1ZDZkhtcBmb3COrCgq+81
ruwVJzBLvgq+9FQc4/QnC55OvGW88RdxZMqT4q5y7o3m7p8s38RDdlGnazzW+6QTv4piLDGcLvu2
eQ9NuSfhqY84YvLcAkuiciaZDYa5+goS5JoU3jlJ4tVglk+3onKTTVBRsJaH+mc4yjXv/LE16CuO
PsJ6P5DzDNjiaFlnonoSsbXMxofDUSlDP0LF7zaMSTgCdouRBEdXKMuXiLw7PrclAsfa65K9DVwv
ysxDEzJSqOv9iGuaOphdBOuM1s99EPylGfTWNsMu9TuXYGXhiyP/DUinVhotYsL0lranwetGn/xV
lWvdLrZh8M9rW7ZZuGETe2/tG8Bb4y/HS9aS1wrNJbRBjvMm6bHG17ub3YcyKstQ1tuKFUYWn0aq
Av550UT1hAbOedO6KAlBvmQb11Q1gZfUtJQ31LQ8LnfezsBNshC9eq4jFStzts5V1i4zdfprPJCV
NiiL7yhCZpp1rAFiO3m3UiURtujMhwjIAc+R98kA45wNr2pyCtmSlTkSzJthJ3fKsdG7e24mKFjQ
JGO6SEEUbOP+Ma+CgPUATI5Lg541J/1lgydEMUBS6/9lRb5RGPV29DzpA/4ASnaL5GGUVycm0fov
Yt6pGwNulUORvzRcvWP127W3oA6Wwrw3Vr7RAIKzN3KAedjBLcZgzu4E3rRY2eLZm+hC44Uzt84k
Vlaw8tiFsMXqEnkAL6Mhs8RPe5XTkSD3QpnaN+bCj7C1+S+lu9Ej+85+s2xutcX8PIrJzafl+Bbn
3T/d1p0FsZV2Bf4kXbqoFlsj/eHmReMK9MEMNQJfK3O2pvnUu9h69oN7hlqw6Yi0HZ2e8GDfqmdR
FLeqLeyFF1bvspvL3qzMpf52/NWqcMBmTEosiDwqF8mygbbZudYlaa3gTiJj7n7ns9VV82NKp78Y
0IxQGr4gJTFBTUoJ5VFsZK5j63Dygn4N6NAujDp1tCh51jV7NyCQIah0Pyohc7icar11ihd4QuU1
Sx9M20efESWG2UqqVKXVGWyFp8XiOgbfPQsg1IrC+UGbLqZP2W2V6k9PHkW267FfZ95Tx6Q40pMc
Bxl9NtBmkS8Cz1nk6r9Uf2/H3EctkyoXpnxpeztpgw1LfKgjVvk1sfDTiggcFVY9Y3Za19YOKJ3J
x0DFSBgwKeXfGBv52EP7EFrvpBPdeKvHkDiqiw1fIkCELG49T7NiKLvRcn1N34Cm5L3fp+USGMpS
NHicCp8wLwelm+xRBy81F/vK+sNTbMaM7omF290Tp6iHzxXEhJ5MywmPhPnMCfjZwU7mgJVCSBA9
mGH85/Ivxh4C03JDeHRpgbBVWr8Ce5DgmctKRlk1z+3fkIermWFmb03BW6760uGMiw9O4syeb7Qh
yzE2n8H7i/uTLp6UibMp7Evx28irUrkrk0oeuqy6e4IaTKZkj2QUe5gANaAAbsDv7RHIQ0VRSsDk
sJioxDMwKKgIMIew37msv/Q7kV5Z9fUpJmTT0vnQnNsJPvdfpR28v27kwqvteVOWSrwryveslFiw
omPOJA/U7KGRZ5CPUL7f6CJU9bmKumMVBWlUUU/Ju4UUyV0dbn9Hx90bQLyFU35IspzKuMrSo8ex
24wqv0G3t0S3QmxZzl4CjUm1zVW3sF/KCn0D67hcqGj+enhOg3NberCCP0AeAIWhjLzAK/FLxtBt
MWlzadFjPEHlsvn6/8lBzAh6koVqsdEyTg3uHCjf2lWHt8tYFM2aGqQVgc4eqbMpCM5rL7b1Gdbu
qjc3HuyxuRnVZkPypgsXCTB5pXG0tY1p35K7SRqxkhh0OIBM8R7AEdkEUPTuMm7jncIuzfDQI3xM
+IoZObQcZoz4uix8fnt1IuzNR5MRrRlJb9cT3gP4/Hqsrxw+mqR4t+cAb/DwBsRfhLSQ82hcvBX6
gP38M6U/yeOYKMVNOMdcrY9OzR2uYq1UlqL7aPiUTTYpnUWq5K89Wb3WuYUWSdcC0pezaNV652Im
yss3bH5oLm5z7nCQZ9YXToFAZYeoOHX2kMQiUr4EPBIYEH210VH0o96P7E3AKbIyt3XJwAkPDJdE
0GtE7KhH4JDTPwPABBKOWlb+5kW7S4kZ9NYnuGN8L9veirfhRH8KlOAB4+hMw3YY1RpcR3Kmn/MD
Y65cG6mY7k1GTMRql5H15fCplbT5leOXKvmmphfKdRbgDGRNWaT57NiTh5hnpvuHTROnCRZchkzM
gaDgrmnH5KXGa82kUmeMarQJOBYQiCOIombvdCAXmeNPA8aqubZrXLsW12tWkoh3eO6xSxkwj5zS
CBXpiNKC2gIPd5tXPAqRP6Q2P9fESq2cQ4iWqMsux/7HtIb3mqIIM1EeuQApRJ8IA3ZXIF7p7Xej
2ABBxuna6wiGxWpCvywZ7pRtAd/9bsHzYhzhc7yLJM2YJTmUKgBPT15pSVckZQIxUZ0cim/hyVmJ
RHANBBYDKmxbP6Z8A2koMzZVnBCJ4htlSrBS0l2fR8qmCsOrGeWUPFJXNCD5iDDP1/ix+zfKrAl8
1j9FWnJuV6pyVSRWdI5a9TW4B6XRMtqI1dcQDHqApf/Rcs06WE53N3Aj9yAHZ5hKbKNc2kx4cc1i
DrBkz4H1LbEEjmBY9Ba1JsSUMvzc3aQA9jtq8SXvTEz5zsbgB9syg+POh1RULkd3WEOt2k0MrFhM
sEJ2BwGduXtvCTIG+tkofknGLcJTG7ziRN+r9Ak5U70LUHEMvGFsdWu6UKaFRmxQtehH0iCDZI5I
jv//iT4C3OsdZV5c4DSm5J5B/lgtzH9J0der3MYhHKpSQDbUvulZ63yrYoQUBhCQrN57UW0K7MdI
/npc+RYttZWDpne3+XjGeGATh526NBrIGQr1wJXuYXiFSu8blbg6Bq3FbfyR2PgsSpOgI+E7Esyt
seYxbk+Zh4LkSMX8jKFXyYgTD5jygThIWEzlXVI0QvNFNjjknhoIvOF1pNvKViUvYIO66YykBegZ
rGnnwjc1sljU2bjsCwuwYUfcccrfxBS89814pILpt+fxfVXIbkKRCzejnUYHpSyvcVKbb07VZ2tT
SY7QkTgNbHqepxiDD5l/sIQz0nKcUqzO+7YlFqSS3KpXNVYt3mHPGA+JSYuFwYpciFMzVRSOjdeK
c7ll8rNrj5oKpA0nqSrcd+A3GjEdDah61i4Dy7r/Y7R1VqcXmSenPAtd2I719xgc4Cd/NmPnV2lw
E0Z7yi1+llXKsJEu1tz1/nDuNIsQs12RGMfKEPaMObmklvlKYPRWcbGbey96mvEc7dRxYmj4puid
YjS0NQcc2GRJVMhvQu0/hq7+1q0Yq2xDT4O6NIl6EIzGrsAkhoc1zPqD3ln3XBhQH79qTJVVxT/u
2PhRCmvlT5rtreOOPZAVb0i85+wY7NOoxn9Z/KUUL6P6EjXnQEZ+qtpsZOFOKx+5893iMKxcCnop
0x3zHTkHI7xXhBpI/K0sEYMX1Jd1dtISZhP4qMsQI1bBkAjbZrkqjRgKurWtrOQWsUmTnIJ48UzR
FmmmXJUq8ymBJZHqtn7DGa9gkZ9N7y59njXqf9O+GsrfYL5NIb8pAEi2+t5gx4xzk8vNL2/5vhAG
drV880oRNGEebSNJk1gyemajpLSw97vgN0+qNWUuKF80t83nfvjyYU0JgLWr2O3ydDwbIBNoxzJ8
M7W+KPozNO6g7I8hDki9xMGQII+3ybQd2Fb7kVDtCIgIQkk10v+qqmvJJzsNzqZNmaZNqvUROcML
9dpbzcRhVVnBT9Hke+pcH7FjLSp5YqC56vAulW78WugHrUIF5Z5gRupqYOZYYearPsbgg6K+j04d
llT43GUAqcZlyEe4B5Vold8y0vKpQSNFEi0nhNDStF86ruPMTGHQ3qYaWlzSVPuAAKrUXqNYvkcW
fC4bjDmLtwMWo/r2KNQu9PxSFfZ+boIrKLgNObAqyF5GRIrYbVEUOg4NDg7mkKwwJoTeQXTv/DDa
CaW7xAkcvJHSZC4XunmWiFkmY3mThKcbnu2apUvr13lCqrZdyVB5DZh86FW5LbgQCwBUnu2sHPwU
Le0yQH17FfUOp3QKY6dtxCkyb1Zeg9Nn5tSuUv5QxKWnfYqxa5srPCrgbmsyfXXDgUr76EjMFXVP
tmNjNYhNIDVr9nbd6j47c1zGG/gUbNvdKvUcCL7cS/SApDD23dw2XxN+ADnXWItK8Yn5uql4S2Ua
sfZSLqTGJ4NLONckqglXWUaNoqxfOeJ7iuAjOWR6zWPV7Of5e9wxhNSRn6l2J08dkE6gZ0khBzP9
juMf08w9DUM4P06q1m2jf/9EbPA/sxPUTxgEa5ExYC+MY4aVtDQPgkqgXONhw0aSduVahL9W26/H
HGUMKtUYP1n/F7UbnnCKfzTxvafiwcbHSPbjGnBnsfXh2qIOmIl9g/e6VgSxOzsgnM55fSwYuuLI
kOyOLTUgFEJDCEs+ZttTq2o72wnWg1Iegzi/zvHJJLiVEB4L1rJeajsstHSBgHpSv/Jk5NfFpKsq
0yPqWA6mfg+a713jKBQreCZoEZtUx6/0bAPknkh5/TJAmGNPqShpQm5CJqkZcBkCzU49zC5pVXwP
UATsjruNqG70oK+7EViPcaOIaEFGYbcBQLjyhvZH5PI+H600DCdLEbS7ivyNp7S4w8twget+pcPT
Hwj/56AAlPigY9dtQnfH4sJzAzBRCfi/M97/7gBD51TzDuewCB1xKCzMQZBRCtfcZZVFYYC35I4p
W/lPwTAYN/Uh0bV7zV1gDE5hfnEhuQ5q+kWvj2/+DuJi1s3OHdpznsM6JJ5EkLTnjYOrwcwGX5g+
7lRLeTG74cCc7VgTrkjrCqIYhPyAPsO8KnY5TeGBenE089KoXGipEVSHuzGBR0g6909wiY3aN9ui
Og7oHmyoJzmKbYRRoqn9AWHU4hJJdaRilvCemFwqL2h6uWf41B08437c9j+F4WwcAkDEcHe27vFR
J+O2tsFEOvKj9dBiJqY1r4O69biTZGZ1EFoBjcPwI3mLB/ctHotTZdDrM/984CKb7t5yXwOOlYM2
XZw5KTPPdHg9XPQtpia50lwUt1+l7rsoNub0l46Z3zGtsAUQhjj7i9v8YfDwK6QbePE4qu9UFUoK
3mgB4iYZ682oUpjjtHutwaDVKD8wVa8AlShtuFNpvLXNfq+1eGjAYGpdtO1MTLVdem5Seh8YRofY
VgmAnAp0SrvAlcvUO+bzqXxDKA/RAyCyuk1n6sTBiASZKbZ8sdTya0alb1WnPhEk5lzwEfYam4Dx
F/YzXmJhcDWnQnydxE8yhK7hbJMSQhEZFepOHl7vbequOnfljytRsgSvPteDCt5Ol+x09K+QE63R
vDRldQHezG20Xds1TBRNo5JvvGRa/N5NF4lQX+h/sn0mwoZXk8w+BNbUjS7KfWM2cONKPAoDBln2
a/y8akJhKPeSpAx/Q4oMAw4/Xja9hdOZjrY/S/qArzeUX+AOe7UoAPF0HMvfGDQACAXXKW3BPQe/
MfSTQn7k1FAwfSOeLPAjdlF+EfBJDyj02ybMlnGF797nIpWTgY5KalpvwKUArDKuwX2khx/OOF+4
wrX9rSTNpgX6o+IrC9N2Y0X82tonR77PijM6wUcCPtDDyT7mSJ0Zeig6NjM/tqJzMSH6Up2Bcy8z
G8Ttz4ROVDP71AtypbHzpjqQNMd3GfzVubai6hVM2tarv5Ny2Cgth2pVfeGUqjFogsO9c+w3jFq+
LBjze3iIOfYWybGQt8lJXxT73rvKl2Jf06FdM7hfhC3GGOdfkltHSDUL0pVlFX7l2GR1itTVUgEm
DFhb6Rcji1Qw/dPZ5od0Zw14d4D2cNzeVOa/USikTpWdTYwu059G8QBYCcVPwQkbgGdkWAvaESYR
9kJqubiHwl3DfR7783i+IwniVec55mZr2tpgMRN4l1Mq/9wRHl0dfwkdGn3Wv2T0CVEJDXxRbJXS
D3pGCiPxOvte/18SfDVS6zbnlnKK3SNm7gNICLWofSuqtmBg9sNfUAKqbAFvREO9CokktJZcqdjo
Fgwj4c6YPlauXRKqSH39TwQog7seWWTpJTgLQZRDFNzG3Uk1d/LJoEXhAJpuuxu/02BSD8N5IBXs
xNcovWEEx36qVBZyzGsgLnEHCO9XRXELfTTb3nuI7jJNmz45RoK828r59IoZxvVRYMxrJXNPvVor
kpVuD71wZ7DS2P/0wfNN5usmBP+aHcsdj53WLm0Qy13Ns3UR0Tys92hbQ5AakiPTy1HGh8r0NuD3
Dm6NnmT9Ygfg4cF/73E8UIxFJxEla/vGO8X5uOO9EhvaBRBo6ovZ/cspjpPGyWRPg4nF3cN4Ck10
i15eqFRowvrgsKFXA1HZfqkrl0aU/tAoZ/cQN08biEeiP0N0zTFzdnj1nWwPcHFFuyejo4Nk5Jgx
EnXPDb/6IIcfWvZouBF6fSmGzyyEc6YM4RmbRE4zWry0W0nfYB8fOnrd9pFoqYkGxMu2EGTQuzi1
OxgSxtRaqzhYunFsXkN+J2RrkechQ42UlyENwQnCx5HEmb7V+vxB/YtyUKtoRctzfpnCWr3hqltR
jAt7g8jN2oppkgkTDVKi6dJ8NaKP1Bq0q4SUONWUZoF/Zal4+dqrcXBnqUXeHzbWCHjrqZYbMq9U
MM+gndp19P2ghefWBj82QGljyVbMaCXC6ouu3Jk1m73rWjD5tbWDrRP5gTD+MRP6ats8PuVQqVnw
w70KHv0YQFJkeOdxawS4jrthHwH4OjTg07CIl+VJKFZGD0WdMtbhmmsEXfhmmR0sQLhEm///tnZA
jkVeiTN0/rdkA7ZaPBovdDdkD3ztNif7GvPMT1zgBdC6eLyAfrIPSWPiiVZy3h8LHcyaKzucJr8l
3FN25GJUdy+00r64CTSuppliP7eorzftQltNzeRuitFDwchd64AE/BuZI/Q4w/3UaGngeNW7a9VQ
lUNdCiCICbV1FW0U8MW0GBZKZX33MlUP9B1NB69o/+WAMv26VbNVq8WYR6eelCe0JtJf3rCVJbeI
UZ/qbT8yyxu8ztp6Tnb1hrHiF7VglLph4HcWSP62wpEyVwh7MxSg68oK162kl66OS5IOpYPyYij7
tG0VvsHuJo2h8OeK50gAeBSzNqe6oFXTZtT3YZrbWwmOLskU++CQXRhbyMmFYx0ybLI8hvW1ykVB
2Jf8JOdR0DNRfwE67O4bifodUDjG2UM3N5kIo6OIzlY/aYeifY3otj6CYNTbCNeMYbTkW9HJtBwo
tqNF6A7BhPWtrapdHm6hyZEGImzkm3n96UUdeFU2XDsGG0mlOSXWNg+2yizyOrU3PjjroMrlEEVy
N/EAQ+iEqK9TZ6XjeqJa0zpZ6j/4JixiRfmBzXzCAaNca+CbHAFDJnut7m4nh22IcNBpIrQzKX6i
BT+DWsLBbLhLirLfCzNhKS+Lzwir1UkqwVabZEYHcfHXjyjy+LUhBgXRoR6Uve0Q8rODqljHurmm
bMtYc1VFVlPSZNNk3Z6t7d5AxFECmBlCZXQmukQcGOzBvAGD49HoSi0dac6k5V5bzkGbdvRwRW2m
oA22jcKJvTAP1WTBtif1xiTewoWVBZwMBowQ4PqGKZlthVANhEx3gowMsa/+RE6awBN3hmonU3Qw
M5/l9oiwYe8Q7Eg9lYgIk/ixoJUQrJOqjgHRl0vIrHLr6OB3MuejmSne7hxhNKfqYSnVjNLpjM1Q
1U/XIMwWZ+UFuh9jg2Kg0FPPzaOVP2vo2LvOxriJwLgpUuS1AvxiVYDRC81T2qrjtrRQkIwOUiwc
eHoT2EVpuGCtykzmrwqA1GniVGS3QCIGAKcUE/vM3sChjmJAtdOwgUZ4yStcmYEZyDebA81WFdaq
n4OwUctlL8miudSD0W04FGc9nU0wLMmqaIXv9Hp76UTdXbAV/5gyTnYTaI4w10+ZhOOSdWNElAqX
V8SW5abXiYdhgU/Lo2QUG28dwRX0CvfH0lnRE6HNN8eQo1JGmU7mQKsGPsRI1p5Xh/Qh2+wVbBuT
TWLzlWgG39V78veOoLxD6d90Edsw2xPV99pHGanV2RDRn5mY0UYlW4qrVXFWdWsBZEsQKtQCCEBL
o/1IcOWZED70nH5a6UpB2jSyXzyFIZoxSxaN9xrV0l7rZvtbpR3z6E6lTGeL+ZWy4ESzVirWsTwj
vw+qLPIHWj84O3m8vlmrrNVU+aWxAbngP+rOY8d2JNmyv/JQ42KBdJJO+qDe4GgZ6oaeECGpSacW
X9+L2Q+NRA0a6GEDJTJvZkScoHB3M9t7bYGXEFhFjLIeQUozmQBhA4hsk+2/iq7FLgRk/BhIvLG0
+lbJyQDKdaGRvqk7BjiqAHLotOKJWD5cGWoYV645fluxDTEuLiRq7uJppgjLaNRCNeJeFWG9N+ar
lVOuDRqpHpQmXNjk/tidwoavoZP+xbQvuuqso/HDb7wM0zjlSW0jX80Xc+hcDt9DF5ZXZs3lNbF+
x3D0T4E1yr2evTtrTNOTJ0HZGl1yMeqKPpBlbyfg4aTNwvLtGcBxMsbF3U3DERrkeaLpdakQIwSo
Q4LG/BPR+j6qNl3XGoO7BtSzcj4xL/mr5RmvguE7NawvAmRPdghe2G+kPs7MqFO0QmHq/kH64abw
ySMPM5A0pgdEZc69qt6nUBzo4zmYP2G+hSM1WxdZxEWKeosTa4D6SGZ2tZjXw5Gtqcv3lt1KYHfm
iXtmbpVZZBufPntblTeBrlCts7lsPcbnwqZ2ifKOmCt4zPGALBjqmUMhUPenSMK+yBGtEYqudmGm
YMM7Bo5ywDE2yankJJCpG6fDKpLlaXnIb2YXbJdBYwtVGsnK/gPBk+HBQNHmaeD+JXmUXmZcUIO+
+Z6mtZwpIhZ1dqUV2ZNafRsrNztXVsBAcqoqDAuke9QmrATjRY7OKS9KH7uVx14QtmQo4l6ejG6r
iK4FOZdrqtraxyDSQdn0BGV4ibZJeWZ7zBRawfa91Z5zdUpyahoUa4GnbyqfZFfb52DG/lRuGEDl
9OPDcJsZ2jjlRMC7Vo/TN2PljI3FLlYK+HiMcuqxfY/a9jdzPU7QhQMQuGgO5sTJwsCBtAW5ngpw
ZI1qTnmIStsKm3irqPedIop2pi1/dOi9JKSi84+jNWu+vw9MVG9ZbuHiZDyLi/Qtq/3hPLf+AwI8
Qr17eKPSVyDWXd6lrpf4EFEAqoo/bxlfTr5m88TJ6ASuXFXpCK4CGgc+Fdzyvt9Q/0XVNw2l+zRb
AEpj6B66HOtaamgH5oKn6SnicI0gkH5NsLcWT02dI5GM0uGu73S7j1Lx2OjUvRZEKoC4QQgLL9uk
JcSM8Q5d/hW0tf0UhExeBxcActc4nzCprGPZ4C4f51Bd50WGPVA8uL04ZDqwzy4qnYSfcdEoT9YO
/z5xLVNLsC32O5JJnoES5rsK5i+OtPDWrCA/zunMrdHwdEXzaSrjNUx6jjUQAGVZ1egh6EPW1bir
bPwbSYsokr4FkGmCaQM/hipMzdz0bvvA1OFoEYiFhUmdogQAPzHA5Z5yH/QspeOmyuUAX3k0drXv
LvA2+2KiCWHS2q6gxlBJe9aRS4j4rGVM7sUxkMic3HU5BjheU54eYL8YAJ1bi/7JKs6IbIUgm++s
7LautPNU+zDZSgCrsTCSLUnneMHN98gdxzda9wapAhuzRH5WZ311agvUEo4Qz5gC/lScK2/nND65
1A43gPFvmPz0O45qT6jlSXIT6LDKhk+kJ283S9QAgLmB5kmv4dWSzACaa2+Xl9nFTjGBX117prSo
RTMbVbRBPzaY7XeYqh/j9NK3o7y2idduOLvrSnwXY25eJ0QMlsv40jXDK/SI5uxC5LJkhdy6lEA/
KAziMb56PsNHN1NnyzTeghHVHkUmvURrMSSop6kj+rn0B+iKU/pAm4fGplldPBnARYQXB2xdnXRo
HnuDugUdcrcVGTvRkNrncWzTWyat68oI3jRkdfQ4hGXC0hugU616ZaBzjlHLwWFTvaJbQSrenTcT
lonP7m0YgvyipnuSCUN0JEswikenKacgT1IlNk7d4pw1ov4YE0HtgMRC53XBLADHx+rfMMAfpziz
d00wfRem4e69+NyTclU4DHJa3151rmSsXnS/xKvgaYnpMvXofAuJZCfuUP5y+4BDiOqSw1zFOxkM
69Su3wffocAoA0Bn4bvwpyf2zn1DMX6QE2vX0IFEs1vC30QRIz5v4ZeKHoPr0GjjWjM1LMZ0hHEt
j1k9sWIh6jX9+Y+0SnWbj2IDLtFjA58A8bY08wGWEPnEqSUsakRMcK0Q+GZHwpwXbUT8FnWhfesh
cNJGBLCttqYD3jUIJfbwrFtMmaS5o8VcdI6+NR79BPBu4efDgZnEd2vS0EcgAqY6seQmxdxjRc0D
E0CgSYAiDwM3Gg9+3njtxQu6nR3zcQkfuDqd6PZz5yaofRUSmkRPByMPLGydNgMTlzMfjzLha6a9
L7pkp8Uf1O4oSNDArtIq/UQozoTeUETM5eq2dtM/UY1M1WaR2UQyI7qgNkEGjhAAhVd3e1+538Kt
aWNGBfz2Sl3IzPTIr0s31SjmzSiJe6CbeQ7tVr/FaPJSVdUUAVmJCEDdCcPAC38cDUwObQsOZiaT
aaxRFNKJ3cS8z6u8WMhVafRLyhHskgSR0uzB7B1x4w5Ds/fQ3VVEq+uxeTZDg3QfHd1LB21iGjoM
nNHstt44vPiQ9ls4sEPIPIUiiFwLqxmxW0XDDq009t6ivjQd+hUhm6M1y98agtsmnHG109ghhLbv
ybKkVBnHbjWqSmypZ5BxJudhIirZjcoboJABkIU9cd+YXPBs4nT/IrtLwTIszzwn9u6fJpkFZPz0
4TayHizDu2jsiVjnNjUGo403t+hi4pNTd8NuYJU8lMjLGijtm3BCSAlvpt2gQx7X2awO/yyzRADV
cWZiWzmFN4pDhfaAWLtgyiX6WxyprYdamvDZwnjQAcKUMm4IIBSPKpDD4a/w0iVWlXDUO6bXYVmQ
q/r3NNb/+Nv/Rh3Hf/4zmfXvX/Hf/z/lt9ru/zW/lZHrRx1//D3AdfmK/x3gKvx/SdM3CW71XEsI
0/s/+a3iX7ZnWa5PdLvvQqcgpPV/8lsd51/C8qTjubQGlAkk9x//1ZSMIf/9D8f6l3CEKZVwHA5b
npT/L/mtfCqOissNPH7/+x8e30mZpu0ho2X64XjOEu769fHA2t78+x/WP/NBd4XoO0yG0n73TfWQ
xjbOL5aUv12Q/3kk/qvo8juiJlq+1OY3+s8fZfMbYVc1HVfYtpQk3P79R0F/m3Q3IDObGghiBuXr
8B3GjMws5aDC019xPv52U4D00Cx+0PKAG0KFlyQucnBV3Rl1co2WGLIES+rayi1anfDaRtoNFZBT
dOlTjfbM0Jji0dJLujZlgkKDNgRjL/kgG3JYJQvasHANXd4Pc7Bem5jBGKTvlp27OAUAnKoe8nzq
gcwLavtlLO8hjeJqpHSdwavNI0qb3HxkWn8Pp/2sDesGYHB7lEg7+MTdNxsUNALf2emMST5W6Efi
H7/sfmTuYSMLK0rQbtqQh9BCbSYyQm414gMRyCdiEMAudNTxmbQeBxFOWH2G16Lq97HPzHAg3TGt
OOm32XhstTyUXfqmTfc3DdzbRuHoSOCEIAV4LXzobC4jpjWEGBhylnEsEqdcy9K8dMn0UDb6ww7z
00AZ5NMlx1eNUkjGt3DtnmLvDBn8GzxTPw+fJP/aa9ukd4efsHLwMU4Zssa/vmKsJ2Bv1jNjypwc
DEqD2Irfo3JXziSl5guLOKoX93h9O081cwb7AwAUyGFYjQZtEtPO3nUGkEBeU5Rj+zhLWILL/Ica
BOavYd61fb5Ma1FTyfF1yMtwD4nxrY44dJVZ+VVT3Tb+RMACeLq+pivsyoo2iLL3V0miFLhFDpPM
uzfGAIjCSGW6biKEfsliSNcWyjvroiTorUihoMda91JzKrBz117zPlIU54g2l8+A/mbYTNOTodrX
Op9xLfYYI/NcIWTDPK2TE3VbAT0H2YEzD79WS7AHQFAqT4bdCWD9OqAaJOiaKUb7WdMIL3MSVGzE
3pwP8dAybhQWNjcAjUxRWOfxCVlIRpip1Jm3V838BJWdLdKgWG/nGxoXoN+WXjJtJywSHn3Txibk
S+lTYs0UhpaC8BOfhExBmNfpd2PCdrxz8EFQK6bfooFA7bpPWtM7V4T6rluvuHAXEUllXkd85u00
NdgSi4LUKmMkunGMj17GVBAzYNpIIpmL116FTw03R7TZ0TDJb07IVIU05EbkgDUpGTp+Z/56tX9j
Vc2v6zV/GL6jYJlIS0uwXzNTAtWHIFdFI2CEKDo5/KFAEoIgofzjEIRcjrzYaeGfzIa/ELm7dJgx
fJPPHBQtshrsav3gsqU3Lg7iFDF6dUvLRa8Ds/0WbXNTYGIaqyy+5uiD+4TGYeLaWD6wEqxGElQb
VMqq1Rn9W6Lo6aZVEYSMhEyzYcCe1u9spu2F8lzoMj296Hr4qKdGI7fV09GYcNIMnn6yE5wpNFkz
leao7IjxwHGDJhyfhcBps7IHxAEhXaIp/sNI/BoClRpGUKTgoBHio4FUJLUNVvPp99ZTSSMcfVG9
77zinjXvvuz10XbMs62+cpEQKIZgGlF5cNDkyw6uZE7xJzCHd9XB/rKb+X4YMurQPUOXe1s510kz
9dMKNotBV3qKg3E55Zisbcl61sQNhM6+GWM6WciRGkkRgYcYR/6C/y8xwbhh9QfAVLsTsGxlRRWb
JZRBEnaIzhcxqVWPWybsSI+LztkMoz63hsKnorAoFZisJR7gDYl3aFFACEljVY014TJKFIc5QOOI
bDdU6yR4d+0OG7x7B/5WRuN9N1YvDoxu7fRPRQSNidJ6sKYtmV1bs+/OeJpAI2wbqpB6HiEIhxtG
HBs36DDdBB8xXni6GrtJOCjCgjcXst5IyGBhSvq442fV4hZJcvdgcUY1E0VarnqponjTOgfMSKzh
BkZBPJYih+HRuvh63BCrogcN0AKdKJVs98rjwzhI9gvWfpbe6NxF+XmgQMOp6u1suXBl6OhHXnYy
EvuzMAgMQ0gdKeNgd+AbSM64TsyvmhJERBucmhxzj03VGV7x4uyp6y4BLyVwq8eybvcl0k1hoh8o
23FpgZhfo2/gm7LQozQVp/XvxpiAelfGtz+zEOLHuuV8DS/8xiDHcUKWZjZQQlmob0qTitfQ9bfo
mfqk6j1vP8wpO0ca7/ZwsNPxtivoXohiJoO6+GhBQMBM6kEO6RsZFN8dtETTUNSL+k3W4rkyxodq
qF9Fz6Bf6yP7kGN7b32r7MNfG4neNwQnafEibggmpELymGF38YsgrW/lNvQgZ8GAGUWDJ55qm2Rs
Pro3H5kdXuMU7Fpb3hba+rSs7j6LnsbaPsWqu62Ve6HxdR+p+tTiIm8FQvQ8u4uc6toIxjHZIg8S
5qlwsu8IvuxckWolg4d6vhFVdtM4Cti/xKHhPpPbe1d1mxLSZAPALqZIlb/xoE+uTFqojOrN6to/
vbhJvGqXlg407LJ9FbN77scaYKeLU4VUHGBFMyrE2tV7B1iS9sKPynM/hGty28k0twGptNVhipJd
I/1d3ahHCtsrEaJYFJzhGY0aXV3x0XThJfHbdz9iIRln67mYX8tCvBtj8WOP1sXMx2X3WWdt/eDW
QFGSeHrNa4cITbLqfGL+nCR9ihr52A4HVVsPdtfc0YB8HBx973s3pR0+YrL+hKPSosNBk5tm915h
YlR1jkExnwma5iYX1j3b5T5rnF3oeBcR6C+3YMwgS/VpUfl9KydHr2pIuFv2IUl2sTG/t8K8SkHJ
xhGQfTPZupTXgT99R0F0QYn0Q9Af1hi8cYHv3AsOQf0U+htE5TQcJmdfIuiffO+Jvre5ipsS/wCO
bZ0fsqI/oLPB3PZYanPlpgzGzRGESqiBYFr4LkPnwzH0PV3a/TT0BdEIxB4ZxRPq1re/hnOjKs4Z
zOwxLU5oWs9x2NB6iW4byuTOlC94EvLwvSfLoeb29VPwR3nhOW58vcYg5pr6lVbRntnh25B2l7hm
IMd57xVTFW0NjiO2uClj/yBHFIA4BPaSNSZVy6mvxgYKQMK34XoOT8i5ttKiu2+T9ZNW8TuPOar+
wnyx6DEwI4FUbzXDxmLYSYs90/7VEd6bNePAFcMhsRB5m/1xcOYlOZevrO1tOOCZhFVRdN0DGLwr
HIJtT/Scq5gV9uHJmeC12MM+0fFFwV9hCpcslnt/IcBskjlkV6H5x979IBZGQ/7hdMFROOOtazfA
E+wdw/bT8noWsl0XKG2iERgMak1PDGwH6LYY9tWZfMoR9NZhcNMX45tH+tCgja8gouNWl86dM+h9
h8Z/+S8TfDK4l+PIdJ0qqnPp7k1s943h3kfNdNVwditW2np8nfRecDGBkJyKVL1aY7HuhX034PQG
ibdjBg2kML3rnGHrjP3aU+LR8gD0GogufJh/TXkhGOwYmh5A7uHeOM/0Kmbra566nbK2o0cbW0w3
JL1uA9gg6EQy+w2/5AGyzD2xQdgRYH6BBfffHWL4MjXd1LbAQ1Y+d5pfP8DJZDPuJ/AobuTetN3b
euSrs+SSiXbthfWNGHLUePmW6b3bmicAedsZT18N0G2gb21CRguxsJYpUWTRtlPTqWYBDIQ6dua1
SYd9bCKVqBfEi7+yR2y1/L+Q0+0wFmQ5Icd0xS7FqEz4CNNV85rTIJ0m+5j45cWv8Znz4aDecPkB
+1nFGlYyuJr8tPz5xHgftPiIux4U7J1fuufa7p+Xu7Bo7Yw02isacrpCTgcKHuzHwXO+RR7R8rZ3
CwwwKAMGYeO+htQW0ewZ7OkQON5NEEm65vH9aGS4rQJ0WZwi9ENNA9KQKJ4ZwYWnHl2VrLznzFjA
G/6u4mQSYjK2tN4Pbn1ShIv5iAcrNGP+GBMLGh2wIXVkhizYsIguKt+lyZp3cjt+eaTofu8BcwOe
JnkPeVwUMx/2GYcDyyf5mkGc0p8exovKQWRXSwJKgGhXH+kuFAMkpaM5Bw9LLLjWC4qE1JWwvx3Q
a2AXWBtSbWouuuDpasjcahzyDdr4RqToBCGfcpPtnhk8583lZ84YVFfLPVZDuO0byRJJAdaEdHlG
HpdY3TcwzyJEqYXgDg7zvtG4oXls7BHbeW9vKk6hf3EccUoSd27MckE3rrMCU3RtsSEFxzb49sby
6NrRucDLPFNMcA1tIHn+XcvXB3a5S5HUkIFH0uiwYyqJ8YX3cKmCS/8mmLLnyBvPqjMPUYRcaZl+
xdmOdinMj5k6fby0nLeoDa9eaG3SKKb5RiClwXhpdG47Ia9CTRvLcXZFFh8tWW+dgZQWezwb+CXG
GXU0RrCodfe1KbaugWq0ni5mAMav2tExB3qlOG0211KxsyE0yybivHjxI7TTFk9ODpl+xhXpxs/O
PK+t8bUlOdtq3wqP92LFdr0RgYdlOj53bnEgPnJNNNyd63DUhorY0V5vsQwvz7NHgLfJJ1RdQ8xT
eLDLmIGR2s41km3MsXW4m0KQGNhuBEIN0U9XRVRyLoj5aMAmwAvpy0MaDFdajjAovAd/klfJgrno
Z0Xt7U132EWdd9uhvnYV/JH0SJf1voDdDuEqYPKHws2tt1Wc3/txduwh8BblBECNAOYGVHdmH2kY
YS3w9kFnHyV0jr8afh1MbC15jsjbgbY0m6BCeLaW9YxgTib8CJcCa2cl9S6oPxEWETmCgd3ztsuF
oFvD0I5gE9Q3ufJ3hQLfOJjZiy6t6zS/yz4/MYY7RH4KpQmavDcReY/Dn+7qchHt1Nxr8msiGQKr
he1sP2eRuV/WwspZwDntaYIzJMhEiZ34Sifl3tbzqy89SuHmHKTtU0CrfTPkHulq2Zbg2xvRGA+t
weAGzgiUY2YyyaX1OSgKx4YIkSmqC3gv0wSPoqjB+TvvugCMp+VzQSNnRezMT60mjBqxdXE7+e0M
JP/qCjkx6fFoQsnQmJYTbYAmrkmWKI3+/a9/5lmTgNsHd6MEA5GOj7xdAtep3a17doRqQNIlc4NR
dui/MLKDjT7Yz6Hxqxc0Q+Y7tIcskwLWLohAyhHOx7XxUAzzc2YuDfORmq9RDzRofhkzwmi5xCW0
xNKHCWvNHqwDSilC3bGHzHxS3Ldqfob+vjAh2r1VLf5hypPEXUbckXFG2WNgUqZrV7Wd2KYT32fs
+9va8LcwvBgfMGI8MKDem8p+R/xSM2Qk1KQ2/1hN+esYyw+fmaKU0wKsycSPRWec6hAtGzkX8PV5
NdEds7SZ4UMYsTI11q+e8p+ZPh3OGCPH8c7wdvIwFhjtB4DqiZZQbC2oiyITbKQY9tDzhjg/l+Fe
ASFdAo71CEYqpehZS/QMkhUPQrUN6bmvgnLKbt28PS/31BMRe5md/USC++8O3gOQ758Skf9KzPSM
Mpn/2j3TxojfZCbulGz46Fj3429VIVlJuSGlIdsVc65uWS9ifrh66nrjljMgmBoubxiGkBSq+JWQ
moChGB91aO1nB5H0iCwyGex3NfW3psencdKfTo23qM5dxEfI57yp2IRRsi/N9qNVXEiD/gqNoeAx
dPAdlazxhJutTZtZrWvFN3l6gzJOn0eGVDuj/CiC5kG7zA7SJPxq5Qx6z8wfiuRWcmBC6UvEQcXV
boz2YJrpl1JsAjKJT3R0C/xKHld+4LMQThrvx67dSyBe68Rgy0n8zUiFoEdqPY9fji7hauiBcJnI
z2iYcaGccGfNVGRuxzzWGKIdssaAgRoufu66JYtyJfQUru+DiUZGrbNmWyXh7xA6NhEYEgRbVdz3
xtOUGkuyTfpcG25xMqpryRu0L+2JzkJf2Dg5yNQNLflqhHA5ylxV57ljIhF9THasYXTxG+gceytC
g7PRVfuxrT/9eP6yG+6+qqv9EIbIxfZWHU07zAwQ3/nYYUh2EieMx1LeOaGszmYA2D+zrXMtl6xp
jIJTQMCGPcW/06zRt3v3Rs4Zp1HO0fEYcxEvj9+xQzbkDwXuweS7iimb+9B9ygOif+uR9lsVJlta
w5+Ta7z7zc5HdIoXKsCItlxSk5lKHM2CLh1H+5ZL1nJOAn61i2L4OV6L3t4NPXMTBHG16Zf6t4a3
JtFVbcilrbyH1uXvM7MV27njywdUVZzdp0MRUQTO0kKvj8SItnz1KoX2TtZtMVrkD43DtJkz5tOT
BhKGF449dZm59wUHqYq+Wo7K+a9b2yC5Bp/nHWVEXVNV+sfQxY8W/a0ugxYbC5ehTULsBJ11tGsj
X/VmGpwbpAFyXqw2I63KMBlOok6+yBzwcs45Y8hauqxKudDNjpfpx3aQaDC5f01dy7vBpwRGwHkf
BSgr7Gtr8AzXrMXnhTyyz+r5NiB25yS68QFi+kdeWNV+nthLQ7/NIdQxrR5N3H+GANcs76PIeXdd
mq61n55t3uMQ+BMSBuRyy0/BiuGyiMn3pNYHkqZvjIHP6HDAWts4J+a4uEqlAdfbHBuqutkGv0Gi
8Qc6Vr9pyuSPqyjbdYsNJVY9FCJZHKqvFhs/mlJMV+BIRMw3S1yWvoFxQ7FsJar2+s3koAplH3qH
UASDw2IhEiEPl2Mtj0cJFBygBRoMJCm0WLH698QR5j69zKztDj3sh7BmhbJSfB94cnoi640ZCrXo
YNNH+U9n6p/AwU1tdB2Q6XmbFbzFk1PvROTjPCnNdRc7xaFs8WJnS1dQBn9oc7CRtVRFY5fuB+Xf
mmnu3nhNhvQATlw5J3Lj++R7LGOTiXbMMFXrOVXOhixIufLU8qQ2pIx0CogKZwe7GH8QCzgbwzQP
3aLbTm1cjvBdVy6zdDZ/eSCVaOEv8qNhdFwmABRWxWWqLFgJVYsKpu//9JnPisfr48zmzZilVwiW
t16JbieV7BkwTNZS8j9gg++5H+lujj3JaTd8prbn3FFw76FPwSIYQ32Df3pSU7TvWlweQdW/xPT2
j3VDl25AmAC/zczdFgOU96NAxfXNRB5bDZ3YSMfPZew1a9qlkNbVoXbxEYEoKBA3STRP2MUNjLWr
kH1+5WP3NJlKIUdw3lQ/PBI68DrYZJY24cThlRwW8PKPKjQ1BPw+PuWeyQHHNRq6Gc1HCsx0k9SP
1mJO9wYkdLNk8FzNXy1etVUgi59Gw36pJns/OTwocrFzVpP3MufMf8aezDrtcWQpaX95C8qMuMQX
CLK7xHKP3cAivTwmDjxGV0hY6TkPsrC5/fBfw3WoI5waKQhOD12TSYa2EmT2TiD8+rHZh6m4hZll
HvIkf5iNTxdT8dZyIIq7jjOeXJcIAIJIym3WORWDsz7ctES7OHOWQJJ7RLpYX3z4pU6bOvt6tl4N
G6pIxHB5bc6YP6q+e818wl3kYnEBBPSJEdDYW4xMD53h3bcoVS5cIvMSx96LE9p/hoHuKrFX8X5e
NFfKzvMtsHL0ACFNvSSCeZT2x4nmyNbNyZ2M8MyCUcB1jmdkvFdDTgwHg7lNvLRFMRHfdCLu7jGw
aAKBaQMUHDVFhHGlVxnGu3DxzObdmiw0Ho0p/c6izqI7kl7LLns1mdrfFfmjN48pHSejJq1WbdD7
s5lJzznV5peL0uNiK5xcgwNHNI6AcofE2o5+i37AQJCFYoMaAWep35A13v+VHU0fqC2SeyeO8Hw0
DthuVMvC7SDbdcMjYVIDrN7qI0+nqxMzJHDJHV9XFfxDKrPnsWTzjFqYNZbZPkQTZbLR43GNwJeR
YkUFXwbRjmcH+Es43CcF7qRo9vFgeO6Xb1N3zEgdnB6Re0+3KSg9iw0JYM8IsSDNQ34U1JPUGGGp
SwdywBDeCde5lZXzOqaGtUoUfjCrth+HosRkyGGpns2e/lVAbpd30BPS7x6w0iTb8sQyQLb7RWfw
roSNRqKzICDq+dgTGtFqSrEhe2p7emOTbo95RjA8iWnt3m4/kpnsE7tjlOgYCJjj/mYeF4x2oPy1
SfwQ+l3mIWjpnmvSTOhAeqib+1Q7h7FhwxCucTaeI9o96/CpHFGAPoS4YTYdZw7obdh7BbUCUneE
RmG5vAnbUIxkIL5OQ/VuZPECH+AgR0L01hqNVV+2T64arGPUPyElxwxjmC92U5MFxeF6HaTzqxot
ubM7B1clqakwQtrtQDfVcLMPSzAZigKcLo73EbizWHdK0yOI2le7HgTGPLofAcLomQQVwNg4rJHm
bZwG/pBZdcSNKxpPKfkw3gBMZyDcgxZKWm5z0pWoepZZNofSmT7qULN1gp+Fdy4qrP2sRbTAAf2Z
FjQSTgomQsgIBuImbhd9crD2CoEKpUAVFYAU2ZnG+IoRAdn5QrkCSnM1mKWXaIWYX1dvZiRt4g8Z
fGKeZmPQ2DB8CjOcOOTzNJe+LecLjVME6Ujk4ZO4G6v7TqUNmkUn0cbnEeRhqg+NjD5crqx00vRA
KDCgPzf/6BOs1VU9Xtl6ooPOj52tOLHi0KWQMuyjnffb0QRcMiSNA/pfHLU5l2cDFMzOK5n/TcjH
J2mRm+CNr3qRjYUh786ckJhWEok2aU4DmjaqmVTbrLaJk1M/s5WxxWJYhMXwGfbZvPPLZc4VGkdb
wIvqJKcl2Z+F5ozWmO05E809k5fyOOa/VtK+MZ0mUZDdbS0K8Ud3xMczQ6RIb8vPSZEazsRmVOim
qyq5s1BMX8Jj2vhgOILpAtgAqm4IuxRZwrbVZrgLDPel9bW1ScRpqDtzZzvwy8IuSS+y9tcA9nWK
+4Lajlxb+O4AhEvOPZsI4w1h6/FROdFDXYFloGQ7ABNq70edfOInmYD5VcRnSXtfhini49nGRw3I
IBxlvapt+u3ewL8QgrNnOl1gEldIjt1sfoknmCmG3FQlvJOi8vBo9/GeeeiDURXw/kWGRzUlYJqu
huPhapmm0d4klcmMMoA5jXbQc1M4uk5GLkaA+y6mshHAFWSmvTOE0K3HzrdlqecU1MDB1LC0FoJF
YOOKgNDyEHr2rfKmxcnd1lt7UEe38h6jiKbzkI6A/5RxiTVZAbHDuwCfe4voQG+CzIQbIrKTOWaI
VoVL+FL4laQzRB3S6tcYUdlG8QD4+9GsfBoSVYW0+2VqLXWMjcF7rkwsCMDXtzbavFVVpCRhDqAl
8naad1Lkbz1C4cM0s6j7abUBddKvU3yySV9is+7wYdMfu6qqP3chh4/Rr1FrAf2XJlS1QrhHauYb
32dO1xgLlzaryWwwKSszQXIeCohLQCLGKvc9XLJ+WG1a6T9WBSJatyfyMo3a20AiJATXFVHzxowi
6vHcJDisLdwetccMkYHCxcKSovLm4owNrXZNr78mim3TJLgTchjb8HsVPYwtAJsNbJQn0cARiltK
DLPmr6qofjJgzOw9mgXVOIwbRixcPz8ygP3w3dKKLcupU7KHDWenCPet/Rxf/AzeKa2ZaNBPanZZ
gqcmg2u/bU3MkT6w6dqoiShhkoNsmPbs1LjzRit29NGftj5pgbHhCIiNSbStJRlFRPZiMGCv4D1f
+lzBJvLQMFM9Y2UtcATVYt8DUycKcfEBjHeM1aZt6A1HcsQPgdEek7EKESvnWMVb+NV1y5EPmh+a
9vEuc8NHupEIipoMnR6hi1tPYggfUArVMzYDjnDXwV1ydWu48J6ZXITQh6CB8R8r8MsjYK3ldFwm
JtSYFscD+IRuN5Q+89QWomo66XfCY3BiRMknjsANoUioxQ3xDb+FvbxA+0ubhhs4gjuBkwOGTZQu
bQrynkfaq7EzXF1VPqnGvgxWCIQWWSLwQPuPqxMqC1Illrq3DJhbmIAR1pO+xmIeHxD7PooFvJCC
ALIc2PzdSoWlj88lPbhJcZGyeeTQbO/cd6+WLEHzjU/CEPlY6QsY5fWYCX1xrJJ4HIn4qJglzqzu
J/5fvJ3HcuVImqVfZaz3qAHggMOx6M3VirzkpeYGRgmtNZ6+PzC7uyKjyjJnNYsss8qIJK8AHL84
5zu+RhRoNLx1SI06C5a9b9PZpWik3RgJkOBQdNl/rXQ3DNfZeKnw6q1FbX8EwrjBR7GlMrfJAnPq
AQe4iUjGAFpFL/MyENSIsR/mhOPMNhLcJtwbF4GECjc2ACNJNKiLagv5acAKH6/OQLG+TQZQIDzw
7kyXYscgtWPZWTjSjTQ7JGEBObnnv8ny7Fz48DhcP0ZDRdWe5viTahrt5TgxXrAogpzqGPvDPtVt
9+y3lFlx527qDtONq6IP8G9gi0bzHKbxfYsTaj1q+kCELk4OyWRtQagKk2Ssk5lVAFlzj3qGs0to
sVq2yAbgGKjrISIJPtKotn17XybOZx6V5a7K2OoEHZEJkwg/ShPzcEFVQ9LJhuOTCVOO2cUU4cgn
4VbbwmVoovE7AodgBUBKCLLqigWU573XifvsT2i2TKe7hZNcHvSk+QIjnKzdwIIi0ox7pieA9OqL
r7gmYfHW5F7hWh+f9DZZV4bAOlyTWiJljwNlxC6Gmn7C/WVpjrcSHD5wSpAgywAgW+FsDB2pFsKO
vYRxW6UAvkCXzFX4w9QHW+YOHhyv2b6Ff7B2EZBD0pEHA6ttCxBGdOW6A9a7GH2Brx+Nuc04mhJQ
7Lx8ZjDVFE8TiljkfNFaVtl3b7qHXJUfsBCfu4aVwaxs4fTKPD3fqEQiBhj9aocGcBcALd5U2WMR
Vmwv236PoHY/uezG+ny8whykbNb0FlIpauY+ZR+QeNuu1Awc3Klaj5baj5POdgJn2aIaTr0cOepZ
bdD7E/guOKvBaKO+LZt1nJOYIpTaJANgD5QWJkNij1FiIF6HlABSq/Afky44Jo1pn/o0/nJQbEJ8
9uxVmPsPognNZawikmOVvDPLL5SX2YHDk2DDcldE/QXbLadm4GXkJEfLwLKiNTHeONVc2g/O54WB
yGydsOgqYh/2Tuw+2Ja8EXDrFnrFAzl2K3Ih4Z2Nftptq0Z/aNT7QEz3wTeAEdlsQ6Xz3UZw90mD
Zx89BXu9we4WJeStCWM62mzHBCDZtpLosBQVn5NnFqMXGFf87VtifHo8VIla9mUQMULF72KDSISJ
aGG+WbFpg0rsv6Ra8KJTBiZBYZ2kBR6Tz1puiHbaROYb80HCMh1dLJoENM4Yuc9FD4fbpV3nt1Yv
xBIuhYdAzpR9tYZMD3fVfYnpT7cybIkJcWFnKET6GU+8heHN7mNhf7MwvZE2yyq0fgAMgfAJPJrE
dpWAoG3sGVqMnwVvScFkKSRysA4s7hiGPEwu5hnGQO3HczxUOLlyVCe2g3SBafky1vEjtsoGqZLd
CJZTpTQ/SRIjk7y12fcUt8x/QwBrutiIksYD90cCg93CBrHI3OFeogGkXT0bjOKEr0idD8927X1J
Hohm/jJoKIPA0NyREoJ3cmIZarTqmBM27FYUoVQeTAD8fIO/9sKJ1O0TM4d+0e0FP8SDge3b07rS
R54G9F6Tc+24NhUiFSduUM5riH5eW4tdR+oOKzvtaBrktWPemItJzOhWQhCTQZxoz79psCiM2DN1
1xs26KcgDyh26wFIX37b2DkfaYXpLWEh0YbUkX7zYStAE6IRi4myoPHMK6vx2ei4KfnjBo9Bk0ci
Pq2WXgsxn8/yMiVSKpCZQ09cktTk8Su5Utf6TKUjL+U5IxVAK8dLN9s+KlT4bBumBUR2HzUJti9P
R97BimGbRTMbKA+1pUdpuBBV80RPBFedYX6UIooDIoC2hK6/8BnPDlAFXONNCZuxW9QdcYfzBPfL
Gtx0dUkaHelEybuNwfX1Hvqx0IOBgECJLKUQUYLhriYNqp3SvHe27vDV6XM3RQ3LX1FaGOFHqtkW
QTHOhRkF0HzW3Qn+H5JnnjiudmjBvik0S8pCeY2PkpVVsx46vnYdt8kG7GGtZSvlgQdV00mQOLZw
e4ser/DI1Eu2wzAEq1bBRbBDH/cTxtJlT3jiZKA65NI6NiUdkwhLMqw9TjJg6duONCeaBKaOkU9q
SwafVOdQQLu0GF2mTQw5oGUkDxSad7HrvAY1AionKp8biTBU4shihbaamgC2LBZwRKrDDaDgiV55
Hys2FUmXz7QWFER+jenJwK4jJ29vpMODDm0nYumyiO2az7hNdn4MFzqzeZclrWAzZrdMh2amC8kb
Dppn/7OSzF+KxtJgWYUvtc3UZ5y4dWkWt0PRg7/x1U2dGM7aycuRfGHt0UZvmdoA1GuvttkQjOdc
isfZ0LrIbseZYpDi4QNwm5MezUSgbcR3M7nPbeSC5oAx6inmhE1GEKIwoPb+hDNNwqQTdXZdrzgy
i/ZkFhVPRi9GWhxln9aIIBGtzj2IEDKeVz0hSAig0gLRhIsKPWZ4Ipn1Mn3QsD7xrQTWLaAxY+XE
45vs4gcERkuzi9dFVV5lyiH+opmezRil3QAo0JbqLdCojbzJ2HutJANLrFPpXGEB/LSNKy3BEe6+
agFyO2Lc0NV9jgk7T4ZET+iYAhTp6OciLqFlkz45HeNG+iYS4pqJHEb3vZ/KzZgKhfPGlQBzenZQ
3wUS07VeeC8jZug5oU620cUENzZThax1r8pjiUzVnzC3skW+VghAUgNyoACZ4mnGydQJoUqlOtES
NtDcjKe4z5+LTn/udcJljebdLuxbBRmmkNQY4/wvCzrbqQIcYiPiYb9+9EpUZ2bB3aEK+OcTg2Fu
Y562OkhBXVSfShp7IjBvPWSpQQEBIZ9fgx4FxxE6QDd4yLqiegM4D5kC43ponZMieKAp0W1UZPkM
LSt1xB/+0tBbHnr0hHDBn9g23ePIOdoRHCTGFTvaVCrKAGaMRhmOIQEBi7xR3RQhp4+vHc28aq1s
71n+hwDuNfqfssWZADf/Pq0jINLsvtJQvDtjiRxS9x97WMKL2hqvw2F4ynyugNpmxjO65t4yu2BV
GwJG0Y2cBTZxx5vCEU5vX5p3Us9XNY61QGIvlyJ8qrTy2ZkyudjzQHxPzRbiMSwZ6NP2ys+6F7MH
ruEKFh3apEAiuQSLVOEj+XTHsu+wl4cOTon6BLOlQx5+MDIXO9Q07hJb32OwvQlCQjZSQVNCI2wU
Dfjk8aPIydXg6QnRgofmtK/H9oZc671Z9m9ZS/1Yk6jjZSEN55HgMfgwFi7qqfNeG59tYVkfc50N
NVMkU4VI0LWPmIBcDg1UVFIW78aLTVEMyfCSg+r2fSq+WKeb70t73znjfaPLK2WT9Vc1+EBMUEOo
vE6B6xMJlF/SKT72dCWufm+hMmT3ddU7FV21RxJK8aFZ9cVCzDEwIAeFyGT2Ke9Y9slh2NL4GGN5
tmx1qpT5ILP+HDTROwOi0nCQ5Dh3pdFcZ0a3Jc2E67G+TFFU83Y77Fot0zEjoALtvqXX7X0HeHji
ZRz8lXk3IsfWjPSMooQiMpPPrE2v0WDeOiHse1e7DjHN97WaQ85sBExIRWUp37q2RVnrs2d1eSoZ
JOfZ3pVpX3HPABGa/zDCm8B2i9ZhR3n0iIgVrmvGSR/1mAAwsJEp7u+mJPyaoLZWoTx14XebGded
AXk5jLikR3t60eJoC7WMJS8PTNbT16XdIBsnFquiaqx79pj18FaIeAZN85Z7IsQnuv22Dvdpg50b
3/tDGpoE731r1nil+w3JDfq2wTrrUcxNbYj8P8e6EBbJHSZYc3LeQtoSvmnCL1iELecNQZJDWu0V
FyMhRtFSHLAizoEE6XtQFRuTtC1aSESPQ+PuBCFF1IcMqny6GUoGfqx4RVCLbJlzQ5lcsXNLNjY8
BNElMA/x+Lws85tVFnMAPTrkPI3IeOciQiry6jE8hBkbvCnbZ76qmk+9CY5eaFyr4dFJgBB6Bfv0
sbP2WWtfXAf9d04C1Gw5Yuk25JcugU2wSQP1agOJwWXJxCyYvgQJAsgypgPBPk9jID9ry2DXMLGj
dhgqT4HP5ZjwpCzwV6YsbpVg+pWP1aLQhnc2I2pRo6rsGRXQjdB3kNJ+TybKvh/mNVVxdl3jfjSL
97CKuVsZcuiN/+1Z0TlV1kvDHogonFWdtVhEMO5wCNlX2FxvYLbWoATAu1akfs4AthYUXdlnZ0GU
+BiRsRXXUAYNrVsXbcx20CwvKQbexje4IimyUKpHiCUJhNQcGgaK3QIyRvLt2dnCBCMC4fTKDEP8
HRMIN94fsGbIJnVtA1xro2/oJogcHvsy/iwQ5aZWdAf14oO13KbXZ3elHOhim8+Cp0lWpERb6nTM
E9Jz1FvrXGBgAh1rPDuMcUFAbIu02qtG7i23OxhTgGRzxh3EDLEhJG21Kn9y0+rKJzRJJpIU95mu
xIIeSZFJ5Ro150i1SIHx1C2cgTtJ6A5ixHjbyQq0+ryvzxSb9/DJC5wHeqVbwY9NLAchjhPcE/s3
ec1q3hHZ0jo4wXTfBeKxAV1gTA89mmjk91dKpRcc0LB4UvOr6YZH/Cz4pzRMVBDkbnvtHKjpyi59
wrUi6BT8FN9eFinIVHt4bR3SwcAisRuyzbNezcQZsh4tfQbN0sWhmM2zRVGj1EtsBg0WdVkWJkc0
tAbzE81Vny4b2/0AoApfgYEoulkWsidmeWR50SYW9naI7blfx5vesq5dg2MHfNXGyJv70IK9D+by
wTXttwD/uXT5xtnncX1L0Ih0tNdW5zjYwTxKSzIypxzxkOA127m+shkCLTOn/mzrmMVr0O6CenhU
1XzmINdcNEHy0AOts2DTcqficpHwnbVgWM/xU2kTbASIFfrPgkccFCKAK9EnbIv7sIxWDdvhqnTd
JU0HH2UdUDdOj3X94kaYqvP2ninUUyEKNGJ5/mqlESXfGK212L7BU/ac+Wehh1+MbSKTNBxneMsy
50QRdaqFxVQZdXZaxifRedfYrTXQ396DPVgO5JeEcp3nu0uwHlz0kUCzCdzgdHAYPCzyLrmjHCYy
2kNxT3e+6LIJTHZDTjEZSbXNUKXQbvo8eHFsj6zTUrtvWz6RwUuBQdlevm7djZDg37CtAeIlcLrq
twMPJzQWt6XPs6shHBkvOziZqB4erMY6JQhQNo5ZPwYSkYDNPolPOWewQztqjLXJ9Drcy6n7nF/e
UPiQCYYvo4A7OBbtdTgXbm1L6YGuqBIBpum4LjZV+YoKKT9aJg+hqsHeouvcvwzmUbdP2l6l+9xh
eYx4YA6CgGNfYm/wZ5eSlnTXqY52zEo6ogcYzhHriSddiuzoJw5hGYNiniKHBx+bPB8ndgBGtmqj
t5EBTPUhGwD0Dy1hEK3EGhLE150gSpgon0BX3N9Vix5kOJsa2Nk8JPhXXXwcfStm6Ze6y987h/Gp
rJkWdPRVLD5X5dyluZYN8FIiGXiJwwbVq882jSjDN62KbyrG/ZFsb1HT2l40bBBIuGudSLYo2A91
R3cf9CTAxHzCopxaKrh+BIhf22vfwuYNxYZ4xOi9tOAzgl94HzoMa0yPtFVgFpABGn1aO+wQVcmm
gAE0UZw5r72getSL/hjx4bodcad+4J3cGIPpBB8O0aF+KjzAlTAuiLdswTZE86OiiC4omM6xiZqt
xggF87yXq6m3u6VhObcioiUWcoA9eUIEqAMn9Y6dSX2oj8O4YQ3KkIAxCeYBhDBO8m1nLXNcIYlF
sZ9lzhuiCVfL0hGbwLDMbZqlJ8kfDah1KHSa72DOG+SfieSBxeSyavBzPdvCVWAqpi+zWTNSmafE
IXKoKdWF58oVPQkdKgEHSKhRPgzyNTEoDi1VAA1MCV9rrI1segNO0lzYmNgtBPm37rSNSExLzXGD
Wgs1sckZXxZyX0XjNdufQ1/rzxZdGlTWE4pZvY0/R0K8F20BDbtJfRREdN70SquYXfqQGsOiN/kW
7EEAeuVhEPcFqVIYVkz/XXlEGabmgZbqQzIyT4roPu3AooUBAhnSX4qBLMeZsWpMpzZ2TlHQbUwv
uZ1/LTrt97yhdUubMyYz1FE1xI6U7wf2wNYu1bI2tv3Upuw3ydvLR+vDz5hUFcl7Hh7Q4SVLq6JU
MxMg5z7InDla1fzWpuDBCcsP12ejRgK5h150fo2VZn4RY66xKrstGGDvmujBsdizMmHahXbH+g4q
Agx+NIIixiEXwtZluo4vAUSJ55G34zMN0R8iJrB+Md4HUf1hEjUbZSYQRMUExsA1CN0rRBpEYpVp
nqZB3JQo7gj6fecWXgYJ6MNev2J9evZJqtPq4s5M5yqrQi/fDtPVwEQpJyi66G69lDYs4HIgbZCu
mqQTYRJQXKnyuvDz7z7vTy3JFT2S+4ylw8Jwks1kgFNq8vEVg8U7m8h10xqPVEcb4sXvXAYCVcP4
oODRmhq4p9o5+u+hMqtr7u5dnTM3JMlj37Xwzb2J62+aye2ifu4Ld6GjeFlMhnbns21F8u0Qa2fV
Cx8r4FK3Qi4jla7YWl0yJx1Q41dgDDcJcMn5PVQViD763bx6rh10QWPSnhune7QUR5ENWIUQnQ8q
T8y2CazgDpid5ab9grIDfH1iX+hQ3stUXsychx+lHbEVyl/5WrdofChqqTpE1B85j3sCAuwdMZzI
53RO0soVKyIEdvr8ObvtIBcJyba0FOnJC8yLIP4qVOY9ip0HgWVVM6rrtqzOyTDQSHjR7fyOOkl4
XQ+6L5g+WnPaevZDlBUn1j/vdSTvUP3v81S76rpbqx33ndJe6pFcx+rcaEQaKrbtdmnd5IHazdCp
mkE/CDWFjMlFg916L5ZLHIdt4TH3JHSgNr5IjkxmHx1xEu52bAGUS/R4qPMXI7Oa0UD0UkPNKCU9
EfjcDF60vAr1YtMKCUnzzXFwFeTjyWYnqOZrOtCyp6FKdy7Bs5MjbwwDN3hU7+3JPXRue9XTTniU
UVKvz+xb9kWToNxj7+MM1+zVDXxwcc0kMzCq+56dUsPwvgnyG9i1PD1DnrBzqx6KoF4DBEMni68y
oG5KS+1kDOhS8o6ZOSKFc8o/dUlUV0kkZabYsMb0mSsvNG+KxjgkU/TUge+Wmo1PMtRvwh4REpst
+vb0ylYUAC56eB7b5EB1WfHMibYf4stU9+y5o5ce9Q4YR0o4GCvRDNO8VcgjEQvdm946H+xz0SHZ
dtQAeUXrUTwMPTIRSXxe/lZQsCch10hvJpz/wiW5yiX1j3XnRqFwxAH+jevqXc/YO5dVla7G9xBR
ydIPietCZZRgQHcTRlhevjW9BkSrG+iQncqnlLFlawummw5a9oj57EZrscazZ2feBYivfYRrCFgZ
8LUHxYU4aFi6yKrvs5RUv2I8WFmGtwrbQmZSV4dJoC2UjntdiK+IBp3IAlL3zBxWKJqvNvbxmMQr
i1y4ZTsoUElFTVkQotUR2At6XBGZyG6nLp6Pk5mxODEiMXgy5JW2jPxDCg9qLdqE3ZOstvFZaal/
CHNOGqAaCB3ZfDri3YsDBvVC2+lNDGprbgICwfaX+IoNTddD7hr/n4Esf8K2bL/y6zfk5r+zXWY8
zEdeIBj0gwYczH/jYlZvzduf/s8a9k8z3rZf1Xj5qtuk+QHJAJaZ/+b/6x/+n6+fn3I/Fl//+R8f
eZuhob58+WGe/cpgkdBM/u+vP/6//7P59f/nf6y+svStin//D/6AthjmP0C26K7rOI5pGlL9D7RF
/UN3mDrqhqVoTBxlmP8LbbGdfzi2ic/bpMqQlmWL/4W22NY/bFuZhuvqrpSOC/zkf17Xn3g6/+Tr
/ApTUTMq5Z/UFjnjYgw8mrY0eB2Y0flFv6JUhBV7FrJMnciIaTyUefPYR4nYcUx6SzfrDFIWpzce
9yjlPOMQ9fQFpnEP88XZVQ1qyER6bAvzc900c84rURR92p4ITwUc5MTHNiOiI2HxtRna8sqGSbyW
LAJMuoZ044t83LWl6hnHbrPuPXAxkZex4kxEdY4UOV17/pOQxGvVGMmYgqAw5bLZdmP4IbJHbAdy
hKtmKhahpgtqoXPzY0wJuKhrCTxM+OEq6QhGjiuUWmGlRiJBnAl2Lx7KofQONoymvTk4VHIUcAj0
x03ptN1X6wkyZwo62Kh5jhU7LwajbigMIpg0mk/0rmkCuGOa2mbdRdYHhpf+Jp5uMvfRjAloFp5O
HIFAGxoCGBgnANFaBLqhF/tQ4PiBn1bNCPV03bJoh3N8o+vIVSQtXN2YN79cjP+GmGPN6J1/fskO
V580DR1/sIDlrAzx25dclWkUmezGGDhQd+uplp8wWB81ropT+oWd5lI6pXWdZurd7q3gYA6wCAlm
GYTo5rTPZm3zjPE6Oe0zfboXsTttYmdcdkQVLULTu7UN9xnuHwoiPeSPKoZBLJVW5ah/Gl0cspYA
SGBVQEptHk8lMoBFx8BkMciRQBGGjNMITLYrnHKhZhYdOKtl59FkFKPVL/7607BtMEm/fxy2A0ee
W9I2uCFnvNAvpCKET5blDTH1VgP7Fz0HYx8555wqwpikbb0Fln+eZgAxYqpj1BPE7YJLyAqUJGPU
nhM/e0NfDFDIAiudaOlnnex+vlEh2oq4lCseKtU2i2f/hpbzHHDGD1RLqIAmEDJ0q/6mtpw1kz9n
BSQnZ72yyTVdLorBv+v01EWoTK5Yr0+fvm1V+xwpzoJUD1Fl1lkLG0wJ0i7YZRGr0CBLJZ4IxNob
66liO7IZIqwd9EmmbX34a9so8ukH03HjJRrCTrSgKdKVjPimhEUI1KKlze6V+VJ/q5PxgyGWX5Zl
/d4gjX3987WyAzbQE43alR9b7w6Earoe89z30ALGnBiJkWjVBCi1LADHzsBuK9k3hjJObIJ21Zj2
10UG9Md1MJtm7+DagHLEZAophDO5HPD3ZsiZrJxVQN559iGp87t4xuZPMum3tY9/ulTjJuZDz6Gn
rwwzfg8itl6ItrlwEosOPNVeU8hER/bxgPTQ/q7r2B7XOORJ4sq+jdpGBV4M44qi+hIgHybekDyp
JP4wWbzoFVRPsC7jhhVSBP+e/Seaiyd0lQ99zNR6QD52sMOqWuNJe+jMkWCHnMWcpbJ2JZxm57M5
PwRavylDA/1qU/lHyc564Xv6vY5dFJMJmRbeLMbyUrHITAJ6gNxVlP8HRUQzJlZskA7nLtoHoTGD
C8ku6sg9iIMivypw/Yu05KtGv0/TYz13DJa2pttw0Uo+ipxmfN3MyJRh1uZkBDPizybnuCK/FePM
Mm5AQfsjuXxtRSbPfMn/3K9axiIQGOzNNPLjHc+6LRvMm1ONJKYNTKJ8w6jctJF3NPp8TkM28dAT
4NZpnH4uLpzVCEYENB6J3EZlbaUduNvKRK1jqKUzMp1njGLDFX/PA14BwvZ6VRFB0Mjw059440bM
A0jpxY7BOsMnS170BNfTnPWZpQVtb5W/twn9TgUkkVEyB4Q73Lg1uSCZjahR6ixCg5qvzWDisvR1
vV7FFaKOMju5XaTvyy7mM2jxf/3cSmoSD7GYpTSMB8+A/j5a6bwaBTPFUMPHP1bdmnELNSMxkSiR
Jds7thoCr8uDOZgn+Pfaqkp50SFf5wUdVX4u5xTBXp1j6acXW+vLm2j4AJ92mvrQu7EsxlGxPVEL
uzncMhuEquxu/XH2/OvIpCwRM2jOXOJcy+u4a43dgHRlWdk9JC6CocC6wLsNCZ4aevJliAtgzW3Y
y8ZsuqMWwIqZk9Q0wPSjkCzoRn9N0srPQ85Blb7FTQjhyO8JA6/IvSJp5X0M2Z7iCuAqUOwYiEbg
uTl/r2wUg5MWASH7uSwdIH9INvHxmDEkW4a1Ek+3JvDaBPcO4FSgD8XGGCxGYY3PZCas+X1j4S7Z
K47k2tvpSijkOC5f0eLnekmD+VYpwr3tMUZNPFtb+dD1M93+8HUNx8n8Htsi4iD0nsLaVes29K9i
z7xB0Qplqy0wzbZc83DJaOKy6daZps92NGGizX8BjZC2FgMKKd/deh4BemaNkVZA6V+y9ScqQkyE
VVvsUEn/KBB61vNd2BstV7XQd7YMWKMn+VaXNCVOV79TP3Fl5vxNSztif9wURuUdNFUdWiTtB7fA
9I+CgbNohqdEZl+f05mTaKVs0yBS2ZjkcBE6WLuBt9tNPQEtZpSpdZzQomMWVGAXrVW6w5dF85uD
B+9ydqCta62HOXLVkcgpZKJXtHTiTrTGgb/IVLO6kyFANGd+gSTXo4XDqVJ0bnUtFOWKzqrP56xL
OQU1HXlRkZt82ub4ihlGbZtM8T+hd2FTdGQu5ezQpKDFDyBXV3DmpO4PK5fByoYR4pfKnEvY8zKA
i8GRY2QRycbYeG36FMrwtU6IWpg/yLyekSIJ738uCkJ0Ar5pbEZLYr+eb+ifI2AMyc6Q1jmbAuQh
jk9ycYA/+ueOhiS41Pq639QB93dmtDS/evoxYWnZZFVOeCTUc2yqq2jrGjwYNPat76gRm+0wUcfx
uPw57H4Ox6KT9/FMLO9jvMzxOFyD/Qq3SSKekyC7ykvjkreKZwOp6luDEIGcPN3BtkCOkvvxx8OX
1Q0XTdZXBJ4jJ6or997H6pGU0CpqI/JZJKgPSGneix4HjOGAsTb8Hb3hgvs5SVisQf/2UFrnqQdA
p8TJWjI37hGgYgh1ttzu7Sql+7MlF3cieI8tM5pBdmzX57vyjy94vl1/zswOWIBegC/8+UAbHf0k
ciwoBwnbau6Mn8OZSSDPH+PiVS6reYfJWDmIah+DbNVTZhQAx7HdMBUZJuytWn0ku5ukYj1+/fmQ
9fl5oHv4TYbIn13j5Egi+psfHGYBQ38YmSbofbxNiTTlV5MWYJr6TuHrQPMQcdcFpUQezF0VFTxC
NRnMWyBOOcF0Q58lUxEWXw7nhS+iduMkmPMGiS2FZ4dXw4JIXLQgiUpPCZQRzmbnxmyMnWDKHdrW
Lun5zH4+ynEwRw61MV3L3tn1ZsqYXws3LDtZvVFwoV6rwxs50YV3TQlTAXPs6q/rSgOQ5r+WlYqi
Bga4xRCIdu7XsjJm2oydvmuWmpcw05LG8zxhii2u91YG2IXKWeUE7Wvtp3gMkih60aIgWqLrw3mD
B2jtkDX4Ny9K/zcvSgn6RAMD3Nxk/vlFBbXwsFcyb+raiMwW28Tp0hJp4Ydsz+sGAprLVr9XMb4Z
J1yDNR82f/0SzPl9/9Z9SHYQpm5ziQIa/Y3WKQq0A1FK/KnX9d4hSrzj4IzfFqD9fiQcZeqxis59
1M95wDkx7KbusSm4ThFnoKRotO8WrvTkAdix2scGn9gim4gSwMsOxEZGF2dqn//6Rc+997++aAvs
tCt53ch2/vy5tXHejKXPcUqELO4IOOQmMtC1oBSDtNAzhZyXv3r+SasEtt6muWrJzY4ZSy7/5qUw
IPj9pShDEogNU1V35DwL+PW6YljJknbsWzhLbNZ5yOGYRSO+ZnzHKjLFxFcXOug4ld14mpfuuPOr
U6UXp7QNr0Knja9U2Kg18H3CyZx0gyoYwo8+XP76dTr/5iNTlmWYtiv4lh3zt7YqDxsLFWyAMcQB
qThVlCBVXqJFTWomqPOZ4dVHLpQ7zY8aHhzIhnqiJhea5pGUXhXtFvAh7G762dNPmTYEJmfmQLXY
lmJpqqnd1IndYCOXf5x6dUlcoWf3lwY/8MIqrA+oW7AzKd/Zz69/Tt8SsTWkcmOt5kKVnI21MJNg
PXg8fDN0BlZL0Dzb6YMW5yC9M3XPpBdVYaeQQ9VeuxWhfXASjMz0ppP/PGmsTUAYiEM/iaNFizTr
+aeNS5xZHWlrGVePP0929h3wcAIaZ6XyFSYUyoss2HW2DR2VT6MgxtoowOwbEC67uZP6+ddMJYmr
Nrd//eX8u8NJ2RbTJtNm4iNcAMG/XkRe24dZ4PLlpMHcUKY8ln+OcEjc1M/UppNfn3sH29l7Y7dH
o+WY6kt6nDiuX80o/JuRhPEbwnceSXAkGbTagIN16/ce3Mn8NBau2y1R5torNx9gqVkEwdCobKKO
QWZlZsyd2mbX4gGUdvVVo1a6apx2HeTmVW8ZkFcDVfzNIW7ON9Nvh5VrCEYl3PbK1X+/70tHlgNr
rx7CS22tNVYwvp+TsdDqw0Z6GhSHXKx+elGdPfrWd+M3aFbR0q+TlFQgi0ANXzzklWrmn9BtALvM
j123GvpVOKKrqRkQH/1uOqYFhcTffMv6v36sCsizy5DHtQSjivks+WW0UdZ5wbgZ8URK4CNilXY1
zu28MraqLNGP5uKZ5ETyG0cifHthvYVDDikwiS793EzW0mr3eGNeexE3JG9ASymS8cobWa6lXehv
E5FuQ5sqBhBI/hQL2kt+wUviCzKIatyGxHmRaRPNYI0c4h1AmuvEqpBXUgipKK1Xk119twyeln/M
JvzqkibjE/RPgbCSmqILU8knVUUrN5tAQ9aXVDMPyKEQw9W0+SmSVG2uWeEurPLyYdaGbe2RGuWn
SjK1LNxa1pNhi4cyZ7+UmWC2LD2/DyrnazIgfzQRS0WvpMC2tYbbYJ4gWGEJgjKdCLsELuYKCmYv
xsxmkOiVq7rak8VRIVGeHpKvn5558CJti/EIVWt4U+amw+alV2x1h11OfMVPWc/ET2yQub6EMC1+
Cipk8ABSGvr3WNPYmqniuSJyARVbeiYEi+w3W7zBg2k3cRN/lh4Fehk4zEZn6Hw8vIgszf7m8SL+
pUKQUigTjDZPGN0hXefPl4wMZAMOAwaXiKqDIcJhk8a4n4yMzKwCeShf2/QkDEhIQ+zfmbO+ZR5f
UHB6uyTSq20u2IbPJac1BOu0qz6DjoegPcvOlUuXpfv7XkPEySP+p7f56d7YnJPsTc5jZ1v8MAtR
Ukqx/df3g/X7I0lHFIngQujcyo4ynd/em1ZXYzVOpJC3hTr6VRjsW7AHjeVs/QTisQKvcd3k2J1b
efw5GGVM8LYb+zONEYdY7syUtPKI/jJa91iJGOZgEQpH8Rpl3nMpUn89NYh/usQc11ntXdqCKgC4
5i00V+R3KddlE0cnqWffcP4s2IjaaxO0OVtt+496dOS+uYqUWhZESXqYU/PcuQ6d5MmVWEr/+gNx
/uXL1jkeMFlYEpGErVtzDfvL+cB22tASHf8FB3CEgzFpuAnQaSS99q7o0YFUdF8/Xb8bpDa6YZRq
P3XZREhFqRoYfjFrPdEUSNAnKGpplACToXHqMRTI/6LsvJbrNtKufUWoQg6nOycmkZREnaAkSkZG
IzbC1X9PN6f+8shTVv0H4xp7xja5N9D9hrWeJWd7PxB4jSYf/XuNYLHC0jWGpJ051qgEf16xG6Py
5rlVuw9ZZtLr6j8QXQQWwi3YDBQS4xCsCmaXe48AKTZjdrKz3aW6KQud7rJ1yzv58LndNWgpss1s
FwZHfYOOEjamk/Kl5tXjGqTBPlMNMD5nKE/ldHBbl/rCLFCzO+SRiPbnSOIHwRSASqdsoe/EcwV+
iuaMp3uK56c+CbpzQiT2m6+I7n4LROjfv5j/ce+4jD8xbnJ2w3vyfrufGZfz8zE+3eoWdwoy6MDt
S9pPK151UmiGqrcu7lymBPyxOEZSnQcYFwI1akuw+wZ1FBEpMY2EviV3k4lI1TKYOwlyo2xAPoj1
ebRxO6PeUsO6f//xrf9eI6kNg4umApthAKIC55N67v72XCF4jS0GXe1Wr4rsxAY91GMSn2s2ryzH
YD2pXvqj5TfW+X6yDrlgxUtIKIuduHpkzopWigDhJVfsUBcPfjLAwjflHw6F/zH+90y4JSZAOS9E
/6YOjb/9rHnvsJIdJU6ycuLtN0l0HZGFOQKJj1kGnyeyp7jPe5geKJUc8lECu32LmRJhsCfXNm0R
wJhUfFlTQdAxnJ2RsaIiEnsX2guzLi/tMXKH5NR6PULptEhhgeZYSCuSePdiacv9vDZvZdwA40dz
gCvBpSSjTzQMIY+hcWTHznTaZC81oSnhLoiOUv5AC/ktaX3/kEbNJ0ttkLDePcsZs1Ne4Gp0yunO
9NLhZoTBZ30i17Y/nAxR/zSS9M6Q5ni0wgKDS9NXfyo9/rljYitJ9AQLSSsIfPP3kwVWRB93EOmQ
3CpudITKk1CqKYpadnx4nRsQUXAhjObE/fYXNFsyr/+/n0LGcYFl84NQWDrBb51ShHVbREIwA1NT
Hpyz1Z6l/328YvNRgyg9Vuym5Dtj3ZEo6hZ63AzrPliqH2Hl5ftm9r56Zc9YSr1XWRUcDajHhsiC
P9SZ1j+bOoT5NHO2Y5ohfd1vL0y4euuYxGRzMrlgLaa3Sau9X7wCWToTkEufXmJl7oYwCLnAKZCt
4tH6VhItoL/aUNUoYbBe14hI+tr70w+orsb/LoQ9JzTZhHFT0AZbv32WmUvaA0GseJrVz9bGZJxP
AHxIUgAIZgUbTPOI4RokuLG/bNOU+s2jrL5EUcSNoCoENSQLwvpXSX5RUzp/PHPUkfjbTxg4tDOc
l0xdbFfVwn97j+XUj02ZlRN+eHzOC+oQgIoIWnDdxOMT830HfDuTKL8GYY3UCZwPYvptU8bJ0TF+
xSZ2z2DGSW5Pyx/ehv8x8+AkxBUUOK5LG+P+9vUCrIr7Cp/eFpchmxu0k1Ed9nsT2zH+MLKp+BSZ
HTINdMyvGVI6/F35snfigUwnw8J5OyUKEp/fmzbnwVIGDnHofnTw89ckHa/SYcJooyT+9zfI/h/f
Og2Ea1meGfrUhL99pm25ikaOHfAZ8TJ7UXXEpL0ewI68wJjBbDbal2G8BwzU3VrhHJvQO0y8+duc
sSKzP9jIBDmXZLylX4NymB+DgJGPehDY7FmXNuivljuSAz4R2E0PPDhEJKQuctniD2dB9M/ziJF8
6PJwcCbZeBP+++lYrWDCNsfTEeawdeqo2OjGxx2D+2kU7ygCzn5MJ9QOUKzcejjqEwJfybDXf10W
MZCaxHuEi4PE0UMiDs7+KEbvp8HpDaEP5YPuWCw1INXTBcWAo9uBuqziMi2J/dxAXj837wMaD8Sd
tU+CQ/DeCbbkveD8BvJ5M1Wklz88IPecKGKopUAIv+MGSonQzA/BnKtNCkvhpV1f4qVPntIYKIxm
PHWi+TW6uOSyvt9lRQEMqjZf9OtHt7ohXwPAXsjUVY9ycxg1aJdY2htzQZKT3bAXACeK7x1SJFYK
x03Ww6KG7GWTkFdH6rU0xBPxE+shYPJipBVEK8M2kCp632AHW58yNfTusTEJt83vEkKWj6XHt5rH
5LCNjBqPxvAx/ulmBnfNyi8bOR0yUKzACvL3h1fPCqx/PsSB49im46KSsbkNfruK/CZnNh8CKaqF
+dlikY3jdd0lE2yuBvDrjZ3dvJVhxD0bDUjISOXyCLu+/2ySon4fZN/MuCBSUHqCynE44UnOHwYw
DHozQSjRvOUmj3yWN7M57PXln5v5N8BeCHiXBIIa8XReO5yzgqNbq1/on72hafZ6uIUe00L7CZbt
qnf30Hgyfy13JHSyjcpPZJky+9SrDmMlgKzh4FCTeBIyEOJVxrl3q/A4DcUlr7lwnd7kZkvq89RZ
f4kYX04lXM4+T/7SaylHVnKXjCByoZE+1gnLaf3yNZjDDnkyfZLR+qCf39q1r2uIxTMd5xsVKTsY
tWTL6HF3dp98IkNWVyaY5O8zcmpYDPMT6Y8FbTTh7Wh7bnijzlM+TvsxIV5vWjAlNPa9nYnTwOIx
IsjnkA/WWyTstyogCRfKDFwwPRHLWa31Vkmb2MO3YZsdkuUAkAPOmv4A9AB5pVic2SbAvEbM0hFi
CNKk+9J31mnK4Hzng3FIA/IQ2R/dJoRyM2DkPPX2kEM2Q8PWzlzXfdNUMdxePlUsN1y5amPhpA9s
IMg/oKepmjY+8J7126ZgpQIHv99NUXbJVvvGNgrUd2OgR0DpjcthUznLdKIZ7b/on9P1YLKiat8K
YjoOGHycXURG7z7KkDwn85Sp/ESER63R7cepcdGlw3QMvKbZec3wzWu9ZGd55Ahb7tzu/LlbD0m3
jiCu4CM6VvBNuiygBaCrnUiyPeSQ5cDHOGEutw9T0xY7jHv1tcCJvVvpI5v+PntKvLw7zyJ9NYMu
vpa0qYKcbOyrlEvIgs91AZbTmZMnm+XZNsGXfCSBAouGRMitG9nQmFlxQ4Rqrdk8kCpIdY6ZuE6t
exA5NhGNsn5e02bfECQwueYn20n654kA7nZg341V+qQrMCuVzWaDpao8dA4alMyVTJUMPCrErl49
d4luSbSeVjtX0LniRr/S7dMBJT7QQkxMcMbZIWEIZLDmSbKhlxoHXGOihS4omrd6I2SM1bwb4VdW
pGSDyOotINesGrKVsw+qxsBsTpBmqt/IcZjRe2F/UJghan6msqFBPDAxRXIFkqZGE+xWaQKb9Fw1
MCDNaSpO+hnQ6y11xdVRU2zZWwSwvlqEoD2ycr3oNkgBGJai2Wd4dbBCOfDNUXPs9YeRzAzDk4Lx
1kefHYJ443kvu+xNP574SL4WQV7uHCVICHCRyxUvLZvoU+HmFBARy0677g6lNCNm24+EYUe7wQaC
nnXOsXAE7LHGPZi48pnLKETM3DEa5D4ZlN4NidPJgvR2dAd+8sk1zvgPJ0ANO69v+icpLnxsPSDZ
ICLau10Pax4/IQGwmHJYR8YdILOs9OStOT9Ug+fSUCtK26/iSwt4M20zZvhhjA5AMirPDS9CnRSx
zs0HJr74c1D+HPSvHj8y94aoqP5+IQDfJ1676cx0xzi7xhCXXfUeXDThcs26H/0SDESeh1tXbQi8
mmM56ihFGNC4DJ0c/BhcxnX9qCVCWnaQk5K1TeehOq3c1HY+zzsJ/033KOzuEbz5xBGxR0BwT1Ls
WP2FZB1IW2CieKmX+JQj2CrwKOMIgM3XZ2kFHY3PfywU1LIiA9Ez+puRNeveAEaGqin84jd4w43e
qg8yJbKXxpTN/UqKmLo89EHcqnJgWtnx1nX/Khxpo2MRQN6zutgQgNCd0+XeW9z6kszBS94m796q
kGqDkr7YpGIVsCkcdHNcigFzDnwBFUVIM8/sgsKXwgzUF6JC4xgBY0nvBXGuhfmjrAB/F30aXNaR
TSVJv9VOj4GbePxUlJF/mFAG7fBasN9GRW46sGZQAe4W1ii7tPEvvp01KNgw00R1YW3t4cGqACLk
GBj2ddqdWK50Z3caymfB3O1jA2PZZBc48YOjZrYu4tc9cJH7ONxnBe9zEdpvPd3Xx42XzuTxRTYL
LheFWWEIbnGimj0QXoAcxGOD+zV4hLA5ZB3u/sWfH8cAxFA8vRY4OraVjYYwx5W21UVaMccXWVnk
TzdvCZOFk37uZEzrLOTPugQMmNrSufpRDyxZ7SQbTnJ7wn05KB1CnmF45TPEp1RmQEAxm+G1Ayai
60A9Fu2t6fPk2OJDaKSP7gHF3jaSROZFbDCV7qzxVwwGsI+hLrCT8vAE9w0wotZmpg0H53uMxJ1c
snirvw7D8Le96TjnIMP+tXzNSxjjNtyVbeLD4sidSwDbdoMW9qeuXydjeUna5jWveML07eyl+bTt
fWDCdSvanRf1CRjD4tXXyHYcfxuTuv3ODdM7TGj1tpbmxZ2qFhxu2ZwRkQR7p7EhLvtcms7SX6Pu
Py86iJq/Ft8G06jUJNZIzVSldIB27Cx0WbtmcljFl3H3NEZ/ydrkmUioUMho/9rG9n2/cLLmkUKD
2Cj8p5i5RxeWoNNcJaVEpvjkwpYqkoXsOfGq9WH6Dte/VjMH7AU9HGke6LR9JdC4VDjddrlRJjtd
Qcl5bs71wFat9XvjYPWIho0heYxpW45OkPineAnhs8DS5kxyTfhXxHb4RoC80i6/8R3L6xpgoBbT
PpzldMhYJQJPC6850Xfw+cS9LK0vRuTEl5JK8ZBTQWz015ZmU3UaEhagsDIypcSIPWiK4RBsgs5v
mLDT0xXDsVPSEMhQpDgwUtfnSRDxzenTjkUMnFqFRsW4M8XUK7p00KsNfaZNJYlxYAybTQ4s4tid
9FsWPXRM/Y4ix4yRW+VbELwa4EvfAeuRJ6vy34mZ8JEk6c2pXgdqcVhT43GVE4dm5+M9Tsxfng2O
BdexzWwUT8SHomz5sQQt4jOBeGVx+RJmTH5Hkx8WFAabfs9i5+NU8TmvuYfWqN50PpNePUowG6Rr
nsOocxTQyjyrXyj24pe0ZnxYCwFdUcqvcoQ/EgRoFtwKdZ3+pf0aEEFeYxNe4jca1XTv6r2PVhwR
+DM7NprkDjqrfvBFc/ICG1TJhxYnDImQpHw9wcxV8z3eQ+bK30VqvGc1pvK+QsaDHZaIRTJq9nJK
geKMxJgspNTND7h9SJdRGyrSQ9cD6w/MsKB5WnOcPuTDYikI9fzq+uKHqIAHEX7IM6EKWxBoDy3g
6V0iLXNH73K0YYqk0U11zXlmjtt0RxIQ4r+KiKgaKFMpKvQ2snxkRTqT2kMrqv5pWiGYiejRsYFv
6Leh6o1jQCMGO8rFlBnXvwZUWIMIrVONEmyP3fJlWqyLXRYeizHx4hvikiHHAerKZ0YSB4ifApo7
R0maiekQVuBuW7CaI0Ong340ok78DDKC1//zLaJ1M6fXfK2ybaHUdGws1PqteSnEX1j2iDxXDeNs
LX+NgITPs8dFHpjTz1rl3UXcLMcGuem2Hppna87viyHj4DVAiZkrv2SYIBfzhXnoi1PdDjxXqkwv
MK2BIp5PsxLp6dX+RxcTGNi3pvY+b9N9ryqayfLwNtpY0ZhNqeGVrpwKNe1TJ2lThMNB//3ROl6H
kARjX61pkkD+aH3r+4fYqqcRDjzcbrnE4erOcFqqosMdkFYnffYQT/7Tq/o32OikkQaFtevs8Zd+
JR2j+YHjuNo2E+ygbvQdRQZguUreT7wmd3E1X1gzI3Hn1DgO4bSXVnGohqb/4kSKgD7arwuVP/1a
+K7lUkyPiw3UnIPL6N7wqML0blCfEM4Y3lpUCRfOZPjxa37WP1+Rgn8IDcmWTeDWbmN4LLrQWIaC
TdU6HNMgftElZqZqB12Mwu4Hg0K9XMG+Z3ccQl0VqszoQVQnDQldy8azCCHCbwuCCHZfIwTL0+Lz
NJKYKLvpp24J/aB5iOGebbw+jC/Q99xd18MwTpJ656Ewi9mP70UWrWhaHGTaPDKhmhQRSfUJGh86
JJ+N6Yrcbozbr7kJPQPMBlWIigz3ESjrHUZWAQkgGqaxhnCnBYRZsy9nJo39xMrW7dNDBuJjW7DR
+Zivd2qjWq4gQqg1rskUotavh3mbD+LcBfZhDEm+AHI17NKeZLTVhu/RjOMul3b/AMblnaw2FCGT
sZuzrD+Pw7hPiJkCRQ5hI26n5yBOetp+ZjWzf7dUiOyxMPOVmfGzbTXyPHfRazYiLfHc5sgrN11F
DZqEv8GY5iPG5eEKTCq3WUk2qHtarisAX+FxTLEIEPkhDkzUmJhBz9X/YKuiI0qyOdxZDAp3Dvjr
g64BxgzXt91R3ZL29xouTLricEQ8mSv7mjMhcJBAjXMn/6rfkbXIIA8Y1qsulBpjfM9y4nFCebIX
hEPGoHqSOs9PbVE9f3QqXr/Sfg/w0TlHwLPTjC3VfT3Jh2mkP7TTjHsgtD65A6SyNfxe4rk6GmFl
3ZJjJBgfb0yKLQhJWFhbw62YOfolWyEDLE5s3ETCMsvxDHeTB0NwZza8Yosv4m4Py1NhNriALBbj
O+nPBqxGWN/tSPmwGA2NZNg89dIL0Vx3zQ6uaH71Br7ornjJYmQKfcvoy0gFEKsZ3fSAzsMOScoM
R7jt7YJlJe9As+nzNsfzc0s8eSrGbj4XHH6C0fGj/pilPVDNdv77Inz1jKFf7buVCpVfb7868kXX
jaKpnpGhJ+jcetwSAHcPUhaXcnJfXPJ+v4gwwipZVvsWIMlhkbO8kGOPn7kV3kG3L4298HVybO+6
ArBAUJex6skt/kUo4tmAsyJAO3aEQGbsfFGdw7FlryFm9MxhkZGFhVWr7rgy6FYIsxj2awwp0apS
ILJhTchJlDv70VWcgnSFq8PM57PXYfUup/RT7nW3sjHHO39x2e1wMpFY3B5z0YYPS+999yTkYQZT
7p0X8L9XefoYrBZYrIzbtJjsHuQJHWQYnoVYf/ZkNwAscbdkkYIOLFprx7Nr740g969pM1865oux
LOVlreybYKJ2goVs0fJmv/yWsO0cnuyuXQWJp2t9y0368uG8LG67s33UH0bRPraO4K+AoJ9imwzm
EMoAEAYYe3J5CGuPxEEHm3VZABtjfQJo2z1HTEmXZXkprJalOHP5S4UP1J/uHKsDOhJO3qmOIzqB
iufZ7cl5TWoxPRiwaNABwCoE4nblC5a7AU8a9j5v76xGeVXonNkhdMwjpgV9jHim45920uK+slIe
YiNsctrL4WlyCTyKum7i24iw/Rb1CKPL58rrp3OwRN1nUh2YQIMns+M1PHn0XUtQel8Q0VUQdKNi
+Lq2YM70xWjH5oHMh/oQAS53B8NEwz/Ox8HBgmQZaNMYeZ4Moy0OQVN/0x46FPf7cSFr1hoNYPgz
YyiX9eLRzMVtEOnXGIXzU6UGn2HVvQbWk1e6yd5eJ1Tt8bA+m3CN2WDdCsr6uzQeqtehxTgUgMwv
CzM5VePqvqywNYAKQD3tsnM5lN4zt2+6y0oo274Mvs/GkD5JeD0HlOrhFg9O9jhZO7dniVKSAHFy
Uw7jouBgzxnyoDGU8bWOnPfaXsnXk3V+lbBh41QKFDvzfRKN1rWAKd4nCI/znOkgZO4j8hTjpbQG
fCkO//p1KB8XURNJWYtbIvvuWNYxFCSw8MeGye1mTjzeO3tpTzmi5A2gNWhOBbxyNx2wOaWfBMhx
pMzTXT6qsA4AuJ8mLDNBfoZ1md0qK8p3po9AnFP/RiNFUJ4wTnY9pA9lvEL7ZZ28s6RrHKYeAJFb
5DPBz0OFv1rR/aeebe+E27pyIZLiUUC55d8ap1G4ZXt5Xjyc00RKBjiahhPTiv4wgOG+eGJ4C/oy
BPsWEK7WessprOx0m8AXuErfv5UGkc8LQ6OHtYlvg6RcrvzRuqMtkZ8nmd6SrAwfcYqnGYO5pRHR
TU5wgqs4g8LHIOgoCuo4NSRnYQW+fEwjIEZdEVz0H3zRHsCdyVNZ2MGldW3I4gU6z2zOs6thkokj
877c8RnE1zUHyMRqojyi2uIw6ZMbT5Bz0l/WCgHoVCYw2Yq2r86OEUzglwCprGw/SUzNDrUoq2fy
xlGaz4E8Vavi8y32evYN1N/Iz9QFAJWUhvUpXt34qp8d6bbfOpvQwjbxrAN82p+gz9iTmOjE0dj6
hyqwLIVJne7DIZ/vyzGVOy1A8ZNRHmaeAdLNjMewN8R2NaP1Ps+B09hx/Fzlofm1QbMYFTgv8riy
7tcufZxaPzlLJEnoV5V/gB89dcHhhePgnYiqgksrmPJnef/I8OhlWPhOkiS3P5Hvviz29xW1PAGg
eCRGIOuntmsmVq5B/LlgBb/Nq+ecVeFz75p0JpOVH1d/4GwEG0kMfFXdsETCA6ZDYUpnbVsTqNyc
C/gw7XxKZEQY9twRxBY3B0HE1rbAB/jA1HmrRDMX5uL7KaMoH22Vz1BBXiLq/m4OzDORZeWu8zrj
UZoZ9p3unRmxw+bQguYSZHe+MJ5L4f+CIyzuFln7TwoLi5kQ4Eq83lW1zJj0tNPeG1HRryHvQ+ua
16Au7AvjAO8g6PceEziFUw9ar2Z7cNP/TdQ0nl2Zkm3oK9W/FvxPJrbHsO2tO09k1p1dvYwszq+5
51c3CbtkZ9SwmUIYOe4mTZMV1BTpTaofuNFSH1A4Ixz2G/MYMcK4Gm1HM4DD4SQ7avEcMGpSTvMj
5KJ+cJMzMSPx3gcShnr0fiygwKNwexVj594sj3soxeVMeNt3QiXyh1IGNrbXSm5TFW5lRSQRuF0b
bIMxhnVtei6vYDDf0GJOYf+JMmD4tDbFLiDvHZzW8zzj6TCS5Yy5ALEkHGH4IVUAxIucE6RkBXDp
hqjabCIo1UiUn4m0zs6L5ZEGo3jgqUac4aqBAkmWFXPge4Th8b0jAROkhZjP7ToQBNCWj9Y8rCi0
/ILQZtTDUhA86QQp1k/0n02R/agUmWdim4dil3COKEY7pxzb04zoKyM3oAOFCTw9ZE8wF/cDFA1Z
0OR3UlQIL1g6kF7bnXU1NSUNSJHxyk4+oiXIm2rYCYv5Z2UxCc38elfO/owEnooYLQLOIiSwO6Si
Xn2rlU3Zl5TDujrVglMWgS/Apbw7dxnu14ipGQYcA/+x+YPIF+fLhJTPKPZZa9qfUh8ye52F495g
JL9n5ncTZOfcQ/N8DOhk+tHKf3IzM5PYmx1mjVb5//TErmmW724ow1vZruHHamfkgN920YNLQMWl
qJk8KP0Tqk5g8HHXvLkuSQJ5lbGho0EVC8medlV/Z02Z+kyfux6mCpb6bTVEiOFJQ0BRl1Oy9/Up
Mswz10FL/8b0QPe2i6lWxMxOENm0X1lTIRfKq7PMEAkYK2ZIq/KgYaencVZ06mROzox+d3rpthr+
C5QjdgiR2Z+KZnkUOOO3dfjoPMWDZRC9+ssLnx3xmotwfMiHmaIKKNQClucFSMneltN59JzqkpZs
82jq0Ec3jLaGxSX6ZvGxzUnjC5ZCIKsxMYSul31ioZI+JCHLJaViaQx+t9ITQNIWHltEfhatATiS
OCWmZ/BJKY85gs8Q8JHTH0M0Ws5s12Rrz3v6jvlom9PdHNZHiG/mU2sqoG5ZwhuRZriJRJLcDNDw
SIYenIi8WacvHtpu6Y+mKX8Vq7VSY7i4stnDsPXblrFpXWecSeQgkiCSNjLfMiL8WoUF4SIjwZtj
ms1Hy6ivNWl/N/0Hz+AetGb6BlmwZsPxdhgN/JQd7Jb7IkYN15XmNUGpekUxQh3aeL9Yaw2XkfEL
gXbtZUZpsQ8GnLiQghtUFtbn0CrJSKobHJIzTuxxJluwqpd1nxmLu0mMyXg0KJ3L12Koir0dtfXp
3+Uglv/PVTrHnOmaapX+P7w7uc2ozcTjBwyOiY5FNCsQ9xFoJd6+RdFYY3Hf8f967AvnLhAEN/FY
fDIIZ2XwvAbnJAZI5ZYT3giZoteWEhMStSZ3e/1idQizgMd3nxyIrue1BJel+8i4k+5hnZtnfZKQ
p/a9DOVbDRBrm7lmeLKsHm9q2hobwZKa+HPSXMKi/KuLLfar7jhcaquH45bEzAMB3GxLC8tLJonn
gD/0YIxfKVfwwsFb2kBCXpk4OsaxEDW4iNR66yAbXRga3Ep2LTC6Gdg2HZutyrLKsx66aas3Rbwt
ffsVn63srW+WmyY7LXFHNUW9WHuPogfbrszlRdA4T29leodtP740Tnh1Gg8Iauv2x5IwGqgH2ec0
LNnhwwxYOqIP1yjlt10pGrGfjJAnionDPQ2wmUibIaLljMfMlm+dCrmitJv2PjoQBIcrBuqEy38m
Z8Uv3Yeg7lmCduUFzyeUaMXiAMSLZRL88rJHsx1dtaCsD2F0lctX/SdRt351hPtLD7KJwX0Zld99
xIaFZwsfgTHHO12AxErTj8cUv0j3sWRJCkYv/uhuylyNBHzx5rXRY7F06Ymo9pM1B6/cxxYsBEhW
BTkGmGQ6lvP0BT6T/LoZiWzmWq2UBTIramJTFmb2ar4Q8l1eCkHelGPNewaBz6kaZLZgexS87IvM
rU/TYpM9FNvvSY50T0spZNB8ZZlyYMxy0WeeARYNORC2APqDwqtfJmf42BrbtWucIJP99ED2/eFt
cpSw9L8Eaz6LQidkvhv5vFK/G7nalCVF5iTTNgvkXdOkC03FnD1lRf4zJuz7ZDrf9JxbrwD06ERf
ZRkjlS18AJVnNx3D1ccybr07GDjzoPtrJn5jDmAYNoKpKCx/2xIQedWQtGm+l7W8iNXqmAWjfyw7
7uQugpDaWHZz/PfDwv6H4opfzwlwEmB/dPxQe1P+pscDtpRaaT+waGqWz0Xri53dTQT3zGtydBtJ
1FNfzFsCuvXwRY9ZtW8jqDpezqQjuEoNmIqkeIb2NiHsOmrewRAo1LWNMG5N3//9Z/6nLYqf2Q3g
TuASRvcW/Ca77qsq4rzH7pMaHoHb6xk06AtebXdrRGV3atYYvzbrucVhxGhkJMKTyCeupTFyQsOd
h8XwJz6JVlb+9pg4AFN8pU1G2Pi7j7S1yznvWPBsTbPyNwMs84YdXAjcPkv6aF/iJz51sY3Eihza
U2Oq1syJX4wEn0++dtc/fESoiv/53Dq+bSPttiKeXf1c/+2LtYKh73NG87goehtP/eDtS96Yi2H7
F8wcYP68IbuizYB26Fm2yksyf2ghuJY3pciCUIeRapN4bNynFDduV8vP+jGgF70rLbbBffBVWDVI
HQAVOw/5AbiddJ9PaLCtltjPnk7o3M3GU6FUUE78IzEpEcesuRYdvPShXlE/hKv5AHDtTLzYr7xL
mAWpY4P/xBc9Rgsq9mTKHqC1gLlQaEMEmMvQPjROGz/MZGH2Dkao2qCWjSn5NlZauZtFTuGO/RDe
Abg5vSi+F15qXifQQJvCro2XJQpeWWkAilhjeWrBXH+p0+lNVNNw0fPV0a7MvcVsENsE07fca465
9wm80Pg6t8lPrxtq5uC5uPoc7LSEwUV/dkio680oQeUnfuNe+l9RUjpbx5nkV3vsPzP74zwvn9sQ
9SX2gTtakr9mio/ODYariJyaMoQWzYyK9tqxfSQJcb3NlaxvbbSewVAYh2DJSS5Yg4TYY5zwLcY/
MbJ5UZUnmnbS+GZnX3cAXaVIvOMiEABQDby7/XsXRuVdlyi5lJnk1xAqByLgodqstoEPdXAZbZv0
8ZNNKIjSyvsRdTsJf4QB9w9Vx97dkuk99PbHFNfqhj9BupIk4S7NXEKCWju76OXPWhN8pPjL7UBJ
DlnIHsLlY7dmdg6G8PCMzW2bduNxtsHzuQklpJ3n017ZS5kPagmqTf8/sUu7+HifK4+1Bv9merAV
iKfvZXcF8paNNj3OCo0x5lJ+0AhwaZ+RQuF8qowX6VRvAIJBxyuFnnYNkbAgGTSIu2lwfxBfxbyG
zcJM/ciExbi5tuQYHNifRfbN6fdg/zfsWV0qIZZANeuijXQ/VvdK8qK1L6MpkTJzsUEkcXZy8vsv
LRfGiPJt6xnRcLU/F1Vrfch/slh5B9SjrtsB7Y9jWAKEpTbuiq5+7yxQGj7/6SKkE/0AftnL7Ce5
pnLfGK3iSvMkLwnaBfQV26Bs7/UlZKxE+IpsunAeHfIptW+hLY9F5MUHvTgGccRv44ybrlvXx8S8
RDYIBnZBb57wfXAuY7sh9W6YpflOfBPLcfsRvkF+7zXtYzKO5sVKwShkhncwWX5syUBiaLmud2tB
ZVTPvrdfOuelJVWmYNT46HTi1vUoGJqhsA+gVtzD2LWnySNo1AdcdKY/OMkRSwcR3/WJWK5iz6Zd
ixYz2wUOmiBBJOKEwFD3LXcjPBps/o+tIdALjOPntKG3ddz4vXLuR6JEjh04xINXMJZqotJg3kKH
HHTLuVfDFBvUCCsjg26KYLE8/eQEggloPB/ZMWTX3EheFaOsc6ezKxBtddP4HmdVdR3X+g68/FlM
RnbOyzvK36PbuvNjVbjjvlqTZ5Z801l9+0vv3nyndc4W+ltyPvXEFNLXF2dN0wfBPD5pVDGOG4KF
Q7o+t8SbFg5whbCv3YOdu1BSAlSpoRt/6VB70cLd/A4NeSZilnggji8BmoGNtIxjiQfqRgwOMZRJ
8iQdpyV62Di4SHir1AKEZC3TTVjpZ3MF12LFe8aFeMkaFt9uZTFPHH9od5/mTkgl5nBgN33CFMjk
VQmF9eE9NNMPOTq0jiwOPxRQTftrXZtvDsHdm7Guk3PeZMTFIT5tY+/dNHof460XHk/1ioSOuet3
Xci1TFaYvni7pXDFZcLlnlWKV7xeFovsZF1jxJlSJVRkJ2ob2BwqDbQVvoDFo7NuGKNDvTWr0YCI
ROqlpZK95qNJSupIKNDZTYZzqpRJVViCN28lcBkJQmRmry2T13FAMD46ow/ZgZjtNF/3RbNyuKtb
6v9JSfQVEE7BUz6xqZEuu4eRt4FIsK2uov+zgLdOnYEkq1enEotSZ1I5Lyio9O+hG49xYHpvxmxB
wwhnbY50VU8QdKHIbA1wWJ3v07rn+2x/GdXcn6QivFSqFs9tHzMeJ+C5dsS3uDXnneW392OUWxeK
8Z0X8mblPjBSvZEcm/mmRMRtXgynJv8JmZXceUItrSS5q5awv5DpczcMtTylbOsnqqOjYYfdtm/L
a6zsAkmEtBUL4WaIul0+IGLUYx4tJs1IWd7CyWTXh6swl+ObFle00XLn47PfacBWMo/PhU35lya0
K71CSmklfG6n1YOMqItNBzxDuQKkyzOyvE31cenZrIFoFi0lA+twPeuz0cZbc/FdEdyBadzUREs9
WIiAamUgrmnGuWdVDYHz74OzZf8fd2eyHDeybdlfeVZzZKFxdINXg+gjyGBPUeQEJooS+r7H19dy
Z1Y9iUpL2htWmV1du7pig4gA3I+fs/faHdUIh0/q1uI5F0hkMw2ZJp5PpmvS8JWUYh2X9F4XL35b
kOFvu6WStHVPEK6XvM566q8jEwFRPC13hKwdNJ5ylnw8LUw3fJlz2rX5xsytCxxJ/l4vhhtds+KL
LGl8prTor3TCr+YgM9bQJ8gCmAJAay5xSxKQJDJSsIliPXajAcCrY4zRi6E+SFGRhTWelvJPqazB
OQxNqQXXL0LigHqfYR7iZXXP2HOFkGQJf3QODSP3IQ2Kas+Z+S2XYW5WTaO+xt2NfCNq6cz0j+Dx
9IkA434hwCtGESFrnTzvHITWc31RWN+bespvxK1/v+jk7tQS98Jo5gHcPLQyKaBRG2dWk39lJRpB
a3Gyr1q9QYKwXFRSAlei593kXv5k1cR2DmN1yr1rQMU9CNrpmqJkPBmGMPGQOfnemJtwV5gkANsd
4iZ0XSujSrJTZRpXBd7yTRW1B1lwbBTjKfCyp7Yyiu2EJAvBSXeoi7hfVfi/S92qb/Wx/E7qwVH+
ka0kDpaWB4+1fU35U+vpdKMHxVXGttYsoYkejLUB9NizFlTFTilJEo74oAcP+QhWbxqPqFD9/TQz
YE8YEK2aoAgIxmUYbyf69Vh4C2/mNnZZIxlR/yiq+VJZzLuS3lnUWRxnRZkcxzB5GKewPyJ4I0WT
UmoEik8n6K3PDXPP6Z70JMOTzbUtAr/paq4QeWBEunBMnT6HhEThS5oR5zSlolApmzuCAIdup7tT
0pV21AqyYCnKQjs+DfPyoL6v5847oQaxjvgdz3HgmYeoCA6qrIzCOlp1xMivl4w+ZxbBH6P9hrmH
aCJZnvpbhsnRrpGZsK4LaKYUyW3gJVQOdbMVGKV3SRXFZ59D5Z6c3W/hTPpQ3XeYT+yMbHY7YXd3
UaApYYuDppuGH3KBQHMOHpjiRNzk+XJ4V3YrdaA6RoucTC0H8QJZJeTkafZtNEflFaEN23yakx1I
KPZysPl7uMx7JXOZpPWz554lfYpFiFa1HJWTzAF/8GiX2t9m6JQgn2EytHetsl8BEV2Cek/yML1r
tnNj6EmQkngrExvXy9SVB7WXIeLfE0qF4gUBA07OQcZJABCV6IXZYw5htWCFU9AsZBbUFKpdHVob
e0CfqT6dAglaHE3t+6Pb9awiSRKf1dPMksZ0qqTpv7ANMdqSUpeySTFYUG6OMAW3Q8bw322d4wKg
ey1sDXUXm2ETERGi90a+BnQPBiRcc/N2e0wmZ/XvBCIvq6VCW7kIXCoMFSTqIdyjdy42w8yzg+fv
1LOadZVt7ZVCMBbFbYTf6QblW2f7HZwxcsxSW7y0kdmcQPlQCXAOzBKxdmPKTVVLIceoRxwO6RDd
00JadVz6maCl7dQzEhCzBcI/dCdzPULg6UvShorWJYqDRt/KEWC8jSAvOSeUO5S+0ZfEp1k8kERQ
RARsBiI4q+dK9egGvVnQ8/E9hSvCM8be8GDKIluWZWq7UC6CCYk6x7b2gJNT4gmJubC0Yzb1/kEP
zHfryzRjKBhyf7p0G31t15W4csYQKXXNlCAX9Tc4efFJi5gaMTO7TXGlT33Iuhobb2LJ7RvTRlJS
uu2TkbKquz4zaaDkb13KUDcQF2r3D8U4b4q+vosHp79sFo1RldTOqkeiZrvYG6TW4x7jqEbfzPH8
m1q4lwq6auRZuBJ+cB7q8E5Jo7zZfmoymzwhqV5DQQaOAKuiZZ2U+WuivXcCYXg/oiE/xtV0pTH0
ZnodfUvi7pDo875pJ/0qdYGMSOgdYV8dCSxJdkh8RpTyzlc9KUHDpG3Tq4jJIZ91co9FMLtIjWkH
goUMnN66Zdj11BKDTH2KPi70Z1I3jIwjYlzcKWuFsnnE9gw6VAe4Xgd8ZtZCIpmVAk/UwbGtq6qQ
WmivPtGRKCALFOyKuwEr0K6hW9OZ9XTFNPthcuLworc50E/lcDS0qt8RtDIdFaEtFQEw2zR6VKLt
SRjVPuhc4jlE4yPbGP0102USv8fS2tGcJTq3sWmEKH1nH5WHxbduF7stOQxEI1dgZ2utognbBjM+
xxnJQEJ8OP0e5iPkU65yth4iewsUHzhV1J4YmSEiuZGmc6Ex9MfJ8TpgCT80g74fOMJf1hxhUqS1
cOewD1nwkA0yvjdRL8kU0fA2hBD5JMZOrSs62eaFLi7CNNM4jfKAt6K3NvQGLuYAwB/QticNMP66
mOez4hmqGrPwOHXHYPLVvjW4y00m4ax9zJAI/MXDLIaM2j+4UHC/tMGKMJVfaslD7Of+Pu6HaesN
cbnJtYp2Xmy9ceR7zBveo85gKScjDcqsKdIz5zsDiFt9VwUtB9XRfF8GnMmHkkLpeZUH+DTShG02
9XJnb1Q86Ley7ttHITFCeZeVF31M+9zh4WaKyjKQIB6Y3PE6Q263bnXDwaoYioMTSKaJVPIbKEp2
S3yTDuxHccpB3aS3H1c4IMAvM3dopwc/Ma19wTkIA2PzrvrteqDxkXzKi54j+HhSj47qPxdJjVIk
/l4GHB7nMrnAYVVecbz6hFzwTw1kC8yjwzTG1GGqfXAVZ1nT+1OnsxsW7RawF2VJ9N2Qo4wU8/2p
XE8SZak2f2XZZNwlN3407hJeYMX+cy7JsTlcjSL5orkaLgD2Y/RI+op8lghXiPkc5+yNejg42whM
AG3xjDPWkpK3ZgaMDOzmJiOT6VLon9KLFIf6Y+cTuy4wVM8wBVyo3z27osscY7TNCdau+xXnFYL8
bDnqo/eQGGxUmNTNnaHTjvUWFSGbEvGpi7MaEcvw+Q2EsZNWOA0DqlScNI+6x200uFZJepxEu5sQ
b90SQ0N4RQ+JoYnIAWBc3bknZ0BNNnf2cY7w0NZxeFQ1hOdMtzkblPwdkDNz71JvLmKbVE2LHtFG
HnZCDgZmnd/RezSOXV5csGmWW4LaWBw48ehMjDd96mgwZpyrRfSIAmBJ2XISqw855dxN5gZ0G+ak
2GqanqwRtK2yvO339UCeThf29UVaWAf4rhgiShb3EgQvjukhv4CReFlMjJdp4LEHOX16O7UaEeKu
zKUE+gec+1S3zgNpugcTyfnBDwlzh4BB1IB0JHgI/uwAbabfv1gSDk6iwLQWzcwEdmiDywlUQ3yN
j5KUpzvSoB4R7jWbykdmHablpRmN6daS1Y5F2VOZZk48BnbBoUHQBDNowLIYE37qzedojB0kcKV9
hUMOLQk6k0Pv2a/4UlE8y3o1SyqcuuBkDeQZBHJ1yWY2ekgDycSuJ/amVZWIv4pgR1b2uE9YK90q
J0ZnoOAORcDUIGu35Wi9NwZjaUXuZqhrqdjU5fQV2UL6CU/H/IeRjosBgpmHsLj9vI93bM4yFNM3
fYd80nrOabEt0XbSegp9EZAVRGyMorSkEkQfScmxerUGopFWtk5L9Isr3W2BGvfGZTIN+0wnizVu
9GDVJf5bxlFhA6Cz/sQhbxl/ABSoAhxYGZKOhKrA+eCTZv8vOO0DTFY45cjtnW0wD9TU/nzVYqDJ
Wq++zwXVTa9xDmQDmdacpndLieINJjP3PqxXbjTtomm6cJ1N4Zu2ZBCAbYyVHtwnbFs4sjKESlCU
XPwW9V2QJO4hco9qPuC1kGl6L3ZQbIOVtcREDnbLo7Sc4oq5dx3DQNYrzEbvWm0ne9EWTrecHpBS
Ovp1V9HUROgkyy58rFkysddqh5lQlEshXkytuvHC/Ks5EqNi1uFjYnovXovUSrn9+46VIKMY2nCv
79PKN9ZVCza7Ay/606FQxSll3GMYPEuec+1jHiQnbkdumSrHq8IRQEfDm5AKH2caGFMxOxkt8i+l
w4BzbkeU7s4PhpB0cOdvGAwL+mUwWtKnpB459hyV0Uc1RUJ49GS5myvZhd51lR8hiL11/OmgBqGJ
RBhZ1VPGk7y1m8LF+XsyfaogSdOmW4qXTjJqlwLXC7K+9yPCVKcnunz4S+ToLelQy44owiVONowN
BMtJk6/GzqIakWgA1YKspOpFEt1bn+WnSEZ6BxX5TkunvVmj5RL/Hbmkf/0oQ/c5CYPjkKGJoECc
rhaODQZG0ffmemoCL5jRGwq7eYpSYCyqrralJMataVWlKT1U6SAf0SeuRBXfqSlzQuZeTUdpbYxk
9uHMRzww0p9lBMrRROHGi0eaU/Ep8zxG8HG8ZXoRoYSw5otuYehLc2pnRc5tDwXqoA6wrbUzzRIH
nvz2ogqKHerYJhqmm4gNUCf7INCZXUg7UUoG33bJ5JzIfPGSsdmjf2C7LaOT+u7arek4NcNDVJ2K
jp8Av2E1d7pzJAeSxNVxvaCq3jOCorESBTlML1KQuzg2OB8AviL7C0ojJHnSgVBDsvNKI2jVYE9h
fHtrMVQBF5jdhQvtLZVegQnfWjtWjoW7wkvQXhpu6u94gM4qsSKh10P5sYDwB9yB4s1552AlcoDu
GujV3x9Dhvchqav2UnlUV8zN0wQdtd5Pm9oHRagcUU1nRfC/g+dwgeCCzhIVk+7i8AkanFCNEV0R
KQf3zH+AjvA3zymQAOaps7W1CDHRqerfESQes0XttGJAeUozACnC+0FV3QSqxUlG3bSpMhl7KyMM
dBrcpYiloE3+wICujR0C+JIdM6ETTTkG3VXQsaoHTtGtUs2/mUKClE13HA6tld/VC2rQpQge9ZCj
YZshs2+d4Bx26GmY5eA7HkoyF9tXbZoRmnkuRqtkpqHvYbddD3SFbpaIfp9V69qDO7RvUTOlFy3a
eVUL+Douwh4C5VUUts+xP8fvVXtF5qk+GeZdYReP8P1JXMP+tXGktq2xcBjaHXdvlDVImwZ6naGO
kYpgqusld8p9lJTdxq1ha+RDdw6L6FhOjX0PqG1XJbL5WBFb6DE9/IyToTAYv1dbvkWKkrBtS0DE
0uXY95ex7lKZIwgk7tcOeATuPtq36SyMK0PPa+JCu4lzhd/ucjnlqJLlJULm/uDQaIPtPJ7GmkNV
GNO4stn1Q+w3DwaEfq0F6L7kOXFaS6JfpJb47mrTlvN7eWpRkvKUIossxAFaLJ76lMODL+JgY2Mm
2HgjymkNpNxBc3oUW4X9qGkvIVGtG5oJLoDGKNkVtFn2lRvK6NWrARTZdWdSrqSLe+pKTi3u7BmH
mEhy9eCnkRAQGNxmXYW92CY5UxjZGVH/KKTeMRzS5lT1+d04IlKM5H1vWY/VqGXvjhlccqdMo/vZ
RloiGfbZfkzKJ7FwTFM9AjfHu6FlXK6lrY3YeVGwCGQFxUbGz7X2HdPmZavswVVmB9sGc69bhvNe
rSejhAuoJn5vyngp/7rlKLxOYhlnMzElaF3S/Cjva1D0iP9b0nbTZqPaLOPsBhw8s02OyClY4ivT
ppep1neraHMCIv1lZZb9o0+o3YUbfO+Nxzpl8yBzz9prdNNxwKPzIV3jupBFnZCqSqUVKYGTV+RQ
o4hNtk27PE3hUK+NhjA6Twt3YP1UAalIWxB8+otZRLdq/KgmqFo1jFtTS48Qll8rvHnroiZpFAo9
k64gO9szXf2eaTlhFCxFc5+2a5PYUawSHTpJ5pOhjXkZQCRByP0ebh3PXs9UVrXowhF/otePR5Ol
/ipwqmVVRkG2b/Ryt0T2DfNfWo8xjV8a+4hL4hGwnnQRohKjFWtZl7VuERIqPZftNLxNTYyWIzTe
LXeLOTlra2mkHjTiYmLaEUFav1HtMIkIENKMVk/wWr5bxsk6BKYbgiUtCDqpnPRSyS/+jrS6eX8e
ybj6EHn161//10OZ85+PKVm/fck5BhrUlj+7f/2q/4cCt+jf/6JTkYFevyVurRoSNNvoP47FW/yt
+I/r7z/474cfWEa6spl/DeJSP+g9ics1/xK+7ZmOixHbN4ROQTz+aLv//B+u8ZfJqQPwomMCYIQK
8H+juDT7L4PEWNfn3+hFocqBidUynov+839o7l88EHwbMh2sxIRp/XeyuIzfdTYKWgeIlcwvuIQ4
nrwPyCoA8vOYgZ3dgNWkpOUIS1n1bC3zysW65dO81aNXiwEhatRf3ry/b7JfY8Cs3/mNf/5qiav7
ZS+we11zShMUdIcSLgqafTBReI8BY6f0bAT1ZdgVh4kQwTC1dhNJW3P9QsbGwY+CVdiwPIf5sZ2K
I+/5NmwIX9bqK1/UBxl/vZRiE6KybZkI9kO1Y1qHSc+4aHXr6C/pPjAPoYg3vmfy7CK8F+Jimuq9
m5nnDg979Cl7+h9frLwTyBg3XD7v319s7+Ie6DxqYI/0dGD9a1Pv8ZrDX4BaZr3agEJHnzkeh4OE
qIBW4IXxTiABVnN/Knt2vJgjcr+b+/r9aedR/ec4tn++BWxLNwm/tR3rIwaUcNk2swoWxN70YMPN
e80C7568TVwT9Oi1i/hmYdjnpM8MaT4rCf7pBhTc6xxobdDXH0+zxPwYlohZJm3kAw2+P2aOWQf+
fr41LaZ11LFa2q7A7a0yxLf/fg9+QIK/34MCpTE6Y5o/9kd2dR6n5VL1cvyHcauKByZGhDm37oOb
gnWg9R+hJ4gxv7VVgEALb/AMgp94kpQZjfgUjKxYd/9VH6nr8YVDP4rwNMuDYfH7bTJmHC90tm4K
Uw0FYKuRF3ldRQKVbecRq2SO36y82mJR2YuhInEJFQoTCMZfdeJtXBzTy4x1bXF+xPVYIrExVgST
Y0nv3zIxLGukwNoKQMJhsstrdsFsTdPHxEc5P7qR1BLMk71u6mORmN9S1JEo8I4GLPIQIhFl26bX
7X3dE5taz+YPerk+kvD5Zxb0R31uLtOloaFZtiiahPTujOY2mt0vkEKeo8WRJ1Hun5Bi1mbVgepL
mm03PWutkAF/M9XzBNXP916zuRlXBuwm5kg9A/F2OMUA4GRg7mdKw9/F5u9vuC11rfLR5K3/0EzJ
wqoKzISTQBJ+CwhDHrtXrTlb8TZyz3H1aEcP9ANWDQnAD6b73WgfhXcb34M3/eRO/ICN/vtCGFqZ
FrJ3xzHM3z/5tsbqAKlBDaJv0ooQT9IYv7OunTBaLKseC9I6m/t904cgY6vgu97nX3OmV7nzZDYz
5YSBC2+6j9345GrxJfKxzomBb/jXRQbuohidQ9XYhwVieGM5N6F1PRr6Jazji97J76zFOWRDdeU2
3g3czAfCKpmxjeGahiCeF+LYvcZ41qzxpezGO+GZp0+eRNn4+XjnOxBUDUM3dOsPGHGJw99ALcjB
vHZXo0Nh085XIiR8wgpxTbgYAeb90Mcb2CnrtrnGebI1wmUdNu3u3y/FlJjRj5fi0p2yPJrCf7a8
zSWxenRgKMFx0M7Fgsymfx1wLNL7v0KZyvyu68+p3j5PXX+jD95ey8Gb5PNxCWmLNiXr1FKV64yu
OUFa1aYjiHmwcA1G5jbUy08agvY/7C1Eauqu4GyFgOOjoDgiwcZIMm6dzmmeOOlNq2TwrzJTbPXK
3mn0QDvLuxe5+4o55Z4gRYA15b1X4/togrlh9Mroiw4VjERqY1O4E9oXhDItGQQFGTy64HafC2B+
7XKLU/DR8diNunA+Y23Zmnm8GQrrgtJpX5rhvmOp8CLGFXV1A6T+VZBIsDTVlZN7L5nJmtVq7YvO
YTkWy6Mm4mfYMGTZGveQ0bbIj7lV6/Bm4sgD64o+AavMSovdbUTuRpPBfiMmBT+5Gz1o+WVIMvG/
f/rcbH98/J4ukHJALWcy5pny7f6lLqlw3zBfGghbJq0+BpG9XkZ7I2WFHEeWdVYwo2+sZc9h/NYp
voDfYp/M6e8BQylX59ov+tXYwylzxkvUBjcwTR4Ni9eXxG86gROrmYojzaB3+WjdymHeuG38Al/5
u96hlXdpbWKufUnKkbgrzgMEH0I8ApjW0OxynqmO3qZu+tJ55GqF1hOBJQ/D3hXZPsqhnVoXtlVt
QKTtUsSNo477egy+Vkb1oFXIlpi1nx2sTxP1XCeZaDCICw4l2UW7uNejw/SCJ/4c4JuPIEUArrpJ
RfrYuc0T6s63Ktav87tk0O9EaX0pDMaxTrQybAR/pbCvmQ2sGTPflQ2tM7aNaM7ujHb8SUvU8cZ1
UFg/RER+pUVbNPTtZwh1W5KCDq4/XbeJj2spfK7xXFk3tIAvw4TQMP5Uhfg28GpRMZ61YLjt8cf+
+4eubBC/P/Iy7kb2JvAS/LkNgCBtq8yDMo+RZ49tgeDIKLwpY1BGmKhWsA7uZ/+eycUbsLWHGgpJ
osFlA61wqqLyJ76PvVMv0A+i3FqTXnqiuL+MwkYc3Qr33LKyOtAaBbSU1ZLWZFaXxzTQtkEdwEiq
HmDkSxDoSuvu7N4JoJeXz0nuv2bCvwTLL9lQdykwA4xsUDpa2zqJua7pTXRsCpV+FUTZtTlMh6qj
b8ZgyOJwDv0KEeLcISAt7KdR2O0nW5Yl98bf3jTOH9y4QHtdyzX+Id8lMJg+SHKB734dCCPfVO2R
QpdWqqi3cPcxh4vkhVD1aAPpnuSMN1GHJ7842lazN8N41RnBWZjhtTtufM08h1Ox53n46mU4qUxy
cIqFDgLzTpAD34d+/ClGnj0vzq4z373591vggy2DDVi9GpsTlQsc3v04mbA0a+Ko13R4zNp17tnr
BDtE58csOsnOiHc0x+yE0Ewicy1ozzHSbwxQ2jBu/v1C/ljNuQ7hep7v6tyI9sfr0J2pKgNH7zYA
GdZ5gfN+okADt1cN35sGq7XuAsT7FGH7+2Dm/eWTFs1JlYOl4DD4+6pXJMSuC4+00L6rbnTm4COv
bvBeRGJvR8/fNHVwrDVn52j4bJtntvIN0oQHx9Dfcu1rUXifWHv+LM15H/B9UJU7FAWcnH+/IDtI
aqP03W7jJ5e6fh4B6NB52UW0RsfpZCIYMEJnm7UIREN6zl2N9pO9VbvM2uqTHfYD3Ve9ORTlnN+x
7LgGsQO/XwuJIyOiHj6TGidVZ4gtQxAYUHukW9s0qU9oVrZxUZ0w2JGoSj6r5tw3mLrrKrz3yevI
iwfGWZ8sWs4/fGSsWA7oe4P90v34kaVBu2Am8EnHa2ss4U4VkdDeGCvB/LhlqkN0ArCtEdUnWKbJ
837OPvCWEU/B6OJTcwImyxYoxNLf+Zb3c5i6U67r9YpW9qYz0E5pw5CtYyN6y3J+ku5gG7EYtBq4
/7TSu+qS/BZpfygVh06ziSaEtan96sz6j3Ax17XEIYsi2OTnRatog2G2W5pDYDDhQY0hJu8HyJrH
gBjNVVHOMnJ1q/v47qIcw0Fj2GdDMCCyBvunbZZItMJNa/nnouhBGXmhz78cMRKMqxYyjp+htzPt
0tugO8k68+rfH8oPc0t5B5BhbaK48nk6hfHxqbRyi6qko5fsxQLLbn7sSf+QYQmQIQZkMdOBz3pv
Wec4h/aERbkxxo2WituxHtdpKY6fXI88CP629jqkuzP9NeBuuKYnE95/LVLsuCvcuWqXDXvVmrdp
Z1KFQDNZPARNyLVZXGNtJfLLIjlk7oOHJDHHeZonL2331agvrPDtkyv6o4BXV8RBynCxtTkfwxis
KIM/hb12M7mPUfBIwqM/7EV8wpzvleeoSckEBTKzbW51+ujF3Se//s9nFJeSo+McpptlECoor++X
sg39VsbNTxKUzknRa+Bemf7O4JS9StGQCKxbNFSdr8T+3jjT/BigILV77eAsKB+H6TZueXyhck4h
83Ohn67Neiav0z7Eerif9fi5sCErFvp+BMIFFGJXFYTbxgu+yGEXQZGI2n4NAmWTpBhKMdX3rX8Z
jAQpx4il6EU3Q3PdZe5jjf6iL7TbeQjBlOe3dZH9zPpGxrXGh7q7pmJLKudND9prp+NXJzPOsWmf
FuHXWjceY4rHwipe5iS5WMavoYEDZAr2g1GQVgfPMeq/2ObWcZf9qOnnNAEtVT9Mo/tQj+5b11Xf
qj7jTLta9Poa7zIKGzryZborCacUZCetPFK7+H8YI4x9cAtJ+b5mzV/p9YhDffJWpNp+jzX9SSNQ
iIEyFnxE4kHsQo4CRFAaybrqhJyUk95tGl/GMEI0BfepS1B9B3OlkzNNyeuA/Iy03Ns0A1OpoVsZ
bX9XZtPenr4VASGL+M+QdM9EDoT2J5WL8WefRd4slvC5WQ22O+dDje80KeWUEekYHghFbXQNHn9e
oFkFhGzi/W8AhIRhPW9kfbvtivinxwo0etOxwji/7m0SUvVOChCx9+HkmDnJMMSsjfXo9/co/Tgi
Y5Ap2y9GzVtVhfnqIUD8JftJ157mktltH1y3eU36g2W0D/0cbPDQPXko4NdINu/T1Ljxiu6m470E
pwVOqTfFafLjq6SQbCXH3NKGwTGFKaz2GCmVUL9WVeYzsrHIIfWOHlz8VRb49+3AJ2UFTQGGP94Y
8/SVZuumacYLCyEjRgYsXgbxSKZ1zpGZgb3YyOwUS48PGE9xyeJgTuPDopn7ltUudC660oKsa+RX
9UCPuPPfsP1QlHTov5vhFZ45S/MZbiMYYDg1c4fhy56gDQXpS2y2R2049HmzrTOoTbDWtdLkCEoP
GOTMvtHmhyrGidClpHHbebhh02rWoXcXWAC/UIecDYI0eh++zrKLRtpSTI8Bi20MkluHeyy0LH54
RNPpzgRjWvvZAWItexnl9sxG4YbEZw3iUA/TRezIFAP/BlmbtYoIE1rFUIqalHGja/E3JxIvJPZh
D3ZpSrbzF9a9LQTRTWxM+2HgJff645WrG4dKc5+HBMGHXsTA6+fz7I6gnXXt0umrS9sKDzNzJFJ7
luLKShEzVwSogFCJSWCOk+DZmmZ+ne/+SLzmHBT+Q+MOazcHSuj1XzEmflWr5X9rwvP/3fjGpUL8
n2qqReP7j+nNFodhEX/7dUwjv+F9SmN6f5kywVAWvoyWfXk+fJ/SmMZfuMqxRctADzKydDZaacxh
EmP7fzlUhR6GadeS8xuqwr+HNLb7l23QzPZtV/00/un/XNjN+y7+Pn775w696vr+12bv0t1iUsSZ
wLA5mQhmNb9vbUu0JEytQ2OjRBXK2VYN/ddERz+iRLyTQMzfsjhjEfnROtOjaLwnNVZ+D6wf7OtZ
sxwgAH65VcWcGqQqWQQB9GYOnlQJcdBDH1EKD8diyS4D0Robs2f4o2x1v7z7f7/IX8c/xOb8VsLI
VyWpQjSCDcsG2fUxJnikZB/pqujAsvUvZjUAGwSmvhIRfghlXuOojW4l8E+i9zaxtXjXuvG82G7y
jhysi59OaezVl9aa7kB1jO8zzB+7AeHPehiRSivvj9IxSdP37MLnRnEFVTkqqeJqGHJlRbusIYVO
DEa4c3E4ryA1dGsvs09K4lQAaV2rH2urAO0OKqbSLDujXh3g5a6ULVVxD+2icrcZIrrJ7nmee6dZ
Z3mwVv4x0xpkvtqoH3SzegjQ5uwYJKTYyrPXOCbIy2mhjaa63+5tFXxfN/eZFdG6BdHMJKtw7/zK
F8BA7B+xkdGhNufq/XfrutgUE3Rb3m6udWZa7PfhvhH4UGGZLTvlBAFf8yMd0ufIBv3Z5O16Bimw
zYoqXilTcJJcegXBwnWVP5kBnD4bmVRS9YAQwvAd+qOU/01LZsRcZVfl4rcILPKfQ7J1Z+1hab4M
3+gzByuy2C/KxiTy2ei+eLDYlQ97pd62ub3Eg6gRP4IWFMcP1LKG+E0lRgKOOawNLRPrKWFB9GsG
5nkw3OuL9hLNOSkQhftDfQyJZAArTm0UoOXxkBp4qX/b8JzSunFhhXVx9f4LkyANt4Hsm0jzQia0
u6IYXtmNw00eS92bDPJNJAtiQc6rqNpO1FQXGSkFNhTAWc/YJvzhu9LdQwY72K35VIZYkPU21y8Y
wSCBspJjuCzfcdNslY0Zllm0nselW9l1j7Ri9KuT0vx3OjxduDKPMSCnd5VPouf2hmL/u/r8PDN5
RfLyOktjkN+fPCwa74QnxRMwG1Exiyk3+GXJ4avN6gj08zF35alskOKCMl2jgWTXRq2N0+l77IQP
sVR4jYFxOUjz6DuYQAK/9X6XpcSPKj+P3kZfzAkmcj+SJhOBNWQf7FqQdcVKxtBhbjipe7nOdmNS
XPkDCC6VqRpNowyQR0+mHt9YIlLUg9k5h9AwewC3KMtUNEzS4Lq3ao9btuC3+6G9jq3g0k28N3VL
gJE+jhIlor4/MRdvD9taKgVzpoQKolwZ/GsfZ5t34690opf9t1b4HLukj1VJQtoWjZ7X3/zX16i7
VynU4MW0VDI88OrDx7BWbjUTv4hzJLwCiokkD1VWcgu7wFqD3BWbOMhu4gKhTtf6oP96mryNlKLS
AGE+ElFEoQIDf8DEXF24+l9ZZQ3rjmISRbx/VotRUCGOU3o19avVK1Nf1owcfdMB/r4Vg/mWZktG
tqBaavqzM/rFsrbvFqlZQSy4cXToBIlFbo5K/1Rfrn40Mr1klaGt5vf6Dws8doTZk4OxbUpkOlOY
E8zXPPQWY5YpTu+VKIkGA+9a5bR8pUcXU/5VZ2mmQ22iJ50wP7hir6460nR8ejiUQgqpquYW9DPo
OWnrvQZG8jSzdwKWfwy7OXgXGDoGhVc4FvCELWS9Gq6jbZi9Fpm2g3gBdrCAMRRLR4dZ+0zjF5un
PN7Pjt4fS3zDowiJyY0b6I8Og2l/CMWOjYmerLPV46okdpOQEqVoHjONCbYMgyqcM6dNJUqaXHC9
k9PvFTYc/slln3g3yiJq+cM3gg7vMuDIfvDkBHyySvqX9ekjGogHhcFRkOxcul/CkDI9TOd9GdsF
hhxye/IKYyvgz7m6hjDH8L69KOSTqBJ+PaM1LtXlGU17BDLxMwakEzEBvOw7VGEiGr848WNSA9Qs
iNzaJn73LqKt54IoUPRAQAXqejtlC+J7B8W99MyTJFVrwGk7T98NfeutJ8noV5t5MIDOS5b6SfEY
3BJsrJs5WwCUDNiJydjMGpZQ9eK1ak/VOq7UwltlY3IAS7ZSj+isUBQ+gDcjKlmHeH+lp1cRKhz0
5sx4T5JuoeSbSk2rRGmtsCuGN9NNpSNjiAUahgkZtnJlteZyAzY+QEHlXAEvbldVD6XeKWY0jGN8
FmK5UXAW1IskOZjaQT0ZauMahwUAn71VMij5exXGScXJeHWkr5By+YQQuVJfavLUkg5onFWUhgPP
eRNm8L9cD3M66sFKjnPJSmeeJcUYEgX3jZZCs2ll2EaQ5q+LOQORluYAw0c9Dc4hB4KXOsem7vdO
n9/nrhcfkiYeOcTSRAAMGAI6TmHnO7DYKr01byL7zPNbv4vthtwZjuQmHfvKLXhktPfUncrJk6NW
5O5K2S4T3yKaRTgPqjIr50E/mAZPh/S1ua3vrhL8HhxljdOYhhu9duGg18tJ3V1ZPV+XgEf0+mm2
gvEw91q81Txk3Laxraf5YCX04pvBDxDU/1TLk0Y0LDNh5HFI0qRed0j+N2HntSM3knXdJyJABv1t
JtNneafSDdFSqei959P/KyIb+L/uAWYuZtBqtUqZNBEnztl7bZ5agFpYCLqp3Zk14tXZ1+2t8i9q
Wf/UjkSf1DK/Td4D7XXKymaHnqazVk7xUcVoTG6no4nF1e9+xgZ+byO1p9OcEOmoAkVjHS8WEMbX
QW6CnYXYu/G6FLoNmObYN1AZzxdlHZyzGhSZVzzrVvqczc6HuhCVAwoSmeqb2vs0N7bJHcOnNT6W
NUdZIgvLXWgN8YvSA6orWYYIvmFP7FFbZxvf03sml7q9j+L5Ry3GvTE0x0y3Z4TM/iuPencwamDT
U7uS6IMHvpEpkuSDJxvLa6HQSaaV9LO2Egwg/wxLPGRryWWRv4pS+BED01M7jkxVhZF1+aooECib
QS3Gbo1DmEe/IGwkoMuJBJs/N9Y/sznydqpEUC+h+qc4xgXnQlPeqS8zTeywSGhJ7FhZasF/9wPP
h5eaOdMVTvgaKkGM6R6pp6n+6FbteFnA3XmvahdU2sPENd+i7iUB3CM94q4EXlRMuhAeNvdxRmuo
lIfP0FvecKCPvBP0G9Rfo/ZPlQeipKNVddbz9XO0XXMLP18EfdWgbETRqZ4wOwO0XoYj2dfipZuW
e4BBvxqP7LiQ58smjDJqYPtl1rNujjipOwfd6WIcZzn0LSeAbkYjdkWSfCddtp1nYhXlBRapVxAb
ntwprbp6KgZ5DabBIYvTX25OULWU2OXw0ZgtsF6ZDAGrgYd8xqL6tcQz6Wg1m1wTm3/1ZoJmm+P5
DS6XNTKljJJCpd1WFHiEEV3K+jdpyZhcZbGnEGE6O/FABvRGbRJq0W/1/FKPqDUUiUOtXTBVYN9V
NNC8vkCazP2b3PXTA0XBVmghwq84ADVNhLfOOi+r96oMLuAB0v/R9PoP3xCnLYFxCO2gAW0X5eE/
T5EjUvXUaVvvVkOpB7mZvZfIC4dg1qwPhrX1dhF6CNAjLHYElQcKbQF39gTRsgh0K/7ULFTBqW5/
r434cGacDQWmbVwE5THS24fWhQr13w+K5j8by/DddIZJNICw55nYkv895iBH0+qzyYh23WBd6qIs
dgBbshgyq7zxe81f6U/pJP6YF1XP1zFJrJjYt13PpAASw3pQEtzJoNCw9fTQadqdinULGYYcOQnR
VhoIB7M9MPVjgw4O7qDZ54dMrBb9W+OFV3cMfP9rZL85LPHwqcriFYH2f/+u4p8jHfVdTd1i1ODZ
QjjCQvf5f5vYPmcVG298eMseVJkyKhOROEKq+3pCSBxrnGHl5+WMwLGFDcx2WhSRlvao6p1M71GA
1ynogq6GvsVAwJG0W406sh3n6oblw8N8onrcjr2XA5V3Looi8d+/jSk/7f/tW3DneOhgDYMXhQT5
b02TU1L1ritKe/Kf+8T+HixiPAyBfDzC8R9N0aPRYgXTO7dgCRqTWyZxrXsnJOe4jZb8IdGnt0ID
v6DeMvW655o/HR2/2fe5+FxI9vDov1LuRQ0GHHebdr29saeKiDnQYJWsUPvFrAIm44rrNeiATBvr
MP4vsN9/WEn5umqGLBygplCA/zWTAdefpaPdJLvJQqJquGOgFQ8mAMyuLYYLqoB+15IWUqXhPX7X
mfKY+gJUJwgVuR3eTCoscepWFN5E7gazf0Y9smAhyUnmYjYLv5SFwdrQvLeO3OL2BMeF8AjkDbAt
WWBoJBEnNXYvBGAGkye+//tt/Q9YIG+iw4QFfRTTMN3z/vWQTr2O51xkTqC2KG9BARCPbJALuzJt
Y/Q6AsAVQ5H9bJwXP3uBB40AailRbOXa+3//NCgN/v2U8XEE7SSQ1kAVEUf/852ZErQWkTRc+o7x
NfhRfEhWmbdYyxo6xOd1mFYaHcYMNiIDWMe4bFn2Tcn02A6dR1RA+dkMoaRHIX2NnswAvKM9+958
Ci0MI7HFHxy7O3X0JKX1Z5dSAuO7unJMpXqSGygnT6+d51t5NDa6t22IiyOuQlrcatIDyRclrkFu
Hqra00I6OS6R0RbUU/ZLCjCYNgfdjkQgmGKD3CbCUP5k9fp7dFe84qK3IS5i6RaJUpvZagMNerW9
vzKAUZvEH/cO06st6pRxK+v1NM0krfa7K+dn3pzL7azbm2Bo3F9qH6/kNmMIOQIJPdy+Gcd5R6Jp
V07H0S1YVEWFqQwPhuMkHS3AD7p1OoRtgrdUfhh9ndqDxTC5lw0L2WTAIPccVtQjc1lsMlg+uxTc
GWyNpdlOwtrUmLlyTd/NJnWHoqCQS4+REIHQLeBWlkTRlE53Wtvs16U/TxYHm6YDPygPYqqRVI7W
/Upoz0a5WfBuUcdMyZ8oc669ZX+aMLYY30Cp6NLolMe+2JO/Cr3EHglerhykgwImTR+/Rc5hsriT
qgSeK2MHqO2XgoMUuGKvbZE8ttFsE8C4Fzisnid+2EaZUNaFVl8FRAVXCY5sJ/22pN2I0cXU2kzG
mN0Ij3pC2e2iejmn5kRrUcZAFJT6o7G+RoIKUN4tCm7iXrjTgSKKqyhrFR+xaCctWWLCaQa8edq0
H7uZ0S7ngW2od5Tgj8pDiL6JKsestlOabCWIoJV7QN4jR6hw1W9F0SIcNZ13tZcAZ0fbuUKBlWVQ
xiyZM2XzN8dchkv/Ad9LfoWZkvAKFXPTuSm1oN48RVry6iZjvTHhm0HUBSvhustzRPTJ2bAZN2Lw
ZdyEi0zC8RQYvAfKwBuERsEQ/s0qNFWc2FZ6burL9t2IP2iW3k1/PtuSa259qQIt0eCddg2VNIc7
VW4vbRZ0rK0mPca0jJ9vfWvZmiWpA3oVXEOCdbHbQWXRUv5tsR6Mvqnw/LontYE4cf9QU5ZvbVm/
KFui8iBpXYonbWK+51eeOJS9u1V9lWxOTn0Tjqehal78OLP2ZN8R59am5O3IZ763tPu0wyqllnDN
g5YOsRRRINClKW7Pqe1y14zsT9EAv1Shd+FKaq6XLRd8StwaVOZawdYsuTBOC9J8cZcbHYkgGN4w
8OjqxK1T4eGvTA+xbHpF1VLvBz8YyE6+r0m2EHq0i6Zm4ISCb7CQZyK155VhE2gVKlR1XLx1cSO2
IwJRP4ieiSGmcXS1Fgm7UVl56oSCMj+mxCWOyvDfOLueiDZHxZX6T3WF7sMtw2zf1f6n2gYGCfop
ElqwPcneULtyQgoAwiNCRh7bdkcHZOpm8pHB1PajqEgEM6gVVceSGJsmaF1ikAB3nRVVX+NssoWZ
zMtPbwPmKb2o2Mxv3B9PZqclM/2yOXKuOsJFP+0fLbv8Vm1GXT6/A1t85LU6NewMKmA8qa8+yVUi
IZjsCI7oYOhRdaoAmqmnazJbDCLDY/drDAnuaH8lMtIPntvHDIxO1VaqMlRvDJB5BgUckDYO8+L9
pBlHz3aMqzoIYiv+YVrpehCN/WtYx/x/aKPY3/4pUqVQRHnHDszRT1ZXJJb+c9OL8mgZSJmhKF5y
5y5MW/pK1XQCHkz/mxA8MbGaoAu+I5hXxFZ66BOc3Z1VE9x6jtqyeJnmN8et3rze9y/VMPfPrcCV
PFaoE6Czg6yRFJdpxAE5wS8BAAW16mdRwc01oOrX7QIZZq/r9XXOS/usn4FGuPeuA8urcfzfWj4S
yhI6zyge+45xqe9kkL/vFhohMu09BQBDQLlROEcIw9U+LMznMUej7joo7Bhm2Gj/tXZradF66tiX
VmMk+Iw0WJigdBM4jL9W9h1NYFp2hK0e5xBB2mIYr8BffaOHqQuN79hDZfEteSzTe//q0OYN4zC8
ApvFVqmlVFaN9mXY45PllNEhbJJLq7fRsXJTN4Ak0YrFJnioSU/Mpu8SWEaBkVfAKjR72bIN6EEz
7GkOBVaG2EcLqMHOrPWHTNfOrZYfW+GSbPleeMuhp2RP/OfEaklCzLeYKPeGtj5kXXaHyHBjBGHi
bLAdbpOo/DKjee9Zw/cK582ah6DwOd/EMdg/gQAt1b89TXtNI+8hxkQ0GeJgAq+nG4kOVQtM9NtD
FZ8grByiZJsz7MJa0T+VwFe2tYG4m9TTZiFxncSzcjEfuiQ/JuDAsPm0goKBmHOY2Eu+nAvtN2FA
DSkp267Lf3qNo2/qmeAkz/5Bx3cfu+UH3XrUcMubmdUbhyqNGOPipSvENjUMluSPuYeGlXgET0XE
5tWYq6AhthfxTYDDvT47bAj1YzwDXvCMZNMe+agb3YDMEzRdsi2dryYd70w0uMO6JZiMDlpmbe6W
9M6vf0yUxFsYQfchUVNmNASgaOR1zKP3sYeG5YCdLGWsC8QBY/x2p5om59UFGyZWKEsNBhpfHK0M
ZVScJKcVBnhlGVzN8Rd/Y1v5PL7lW9YeiotW+eRaRoFP17C972kje4t5v/QyuJ5Yb/gpfqYducTx
zmWYFwKRKPmRhrPcrz1NHIOoNX9OCIxz/buoIREnGS50S2jeOpeOkB0EKfRwrF92kwcakUpE/uzC
6mtEuYVo/AQDmZwH/3ElQW+OBH09e3qZLTBpmEXo2KOFI+VIes9dkuL7eH5wRH/Mffs9pLmgJ/mF
j/W5ZMOzzbfNcaBV2WOeLnhk7ffFjn9gw6EC8o7V5DnAlKH7VeOlRBPLPgICqUBVmYW4mQmVxhlw
nNF9r6K/bzhQz956jotpb2CmoMErDjrJshMxL3oR/sgh/9MHms40IncC3NTGzgwuwxgfq9CAbosN
TzTPS7Vn8nS1cwz0uf8UCf1UeI+athD7EoLI+MFoEshH9ZxVRL+K7FO3tGtaR5eSyg3JsSMREHN8
L7TuERjqQ6hB8ccXFWGpHWfaNOh7zjPm97AsiXal6Vd1d702Msd4SsLwvgR8W3vGoWn2VaJfY88k
fDF7Wqv4Y3bCR0T9u0TXA8fHxkTn2PIuLCQBmMPdooX4dbHx0uKNfY6qWmvtov5xEUcte/Lb5Ce9
zF8+Yhbg//3zVPuEil810jV0QOOieqmMfW6mO2P8MOM/Rvx2KQlkSIZuJww6/bkV6C+J5zyVUYDI
+y8++oymrjY5Yb0N1ltYEj3oflfWFJTUuHl0XPt6Ww+Qgkx3Iyj36ysnyoAQn413h8N164sX3SSo
7z5cnkX7W0fv287Mv+7xcp2LfjnRJthjOgM1Rz7jkj+RBY8aWq6f0XbigOFTE8KaCYdq569pIPr2
ZaDoKwdCTmYwQDrJMBNgyfIS+hfQex2+iJCQ0ZmR7FITeEEuvFdHW6OvH+bu3PJC1ySqugYRzEzo
s/EXVIpnd+0vWMP2CEv9zRBePO6QB3F46oG51MyWrafV/A315jiP7bNNZl0HT2vhw01WfdEs0idk
R4eBsGaMV0+rDmX0DeuV4891BZZgILgv0Hv7EEU999Mid9OLmCuRoujb+EONjPCJ+87E3oJ23qBR
sQqXiDaa8nBFWsjzevgYh3cUPsfGQIErsitiPV2Gu3j142CRFwZaGpYDhfavsRbXGWijSZVtOijM
CHuHjHye50MjI5pjYLOTm3ukEL0UHKjYxa1DGs5kNwrv1Fb5oaE5qhlrkHqYomKAyvRINgxpLZSD
J7fUn4X9kXLiJ9ZyM40nPcGDEX5XzcWXK0nIForGyvW+ZkLjxNmAZdZY0mTO0M9Eik9CfWs7vwfT
OXVedWHyt9HbdwM+Aaf9DQlOBlz5iQG/s0Kt+uiT3UiOkRmC0k70kzt/21RcsVh39tpv4XN8JD7K
AYkeqNC38RGNqIo2fYGvUp+lRODZotOLKYVDS47CZN0tRvkW6csLFKJo42N95NKd7RFoHDQHBte8
Y9SpOWCO9qg10Hg8s0ZxpT9U2bA3s+ZgtMlWL8jY8LpDoR0HY/zsVwh7wgVeVdbTJdTzB0qr3w5n
RN2sj+1isTnnAemTcAFx1PuXsOI9Mt30PFiPdZz9njuk9/jsmCGV7jv0QUTWs0G8YkCw8Zelo7rD
mhdYgu8zuB+TX7252XA2ZmeriexlTTgD9WhADCN9FO9FWgSO9rwCuiCt/J5UDCtA7vZiGdFjq08Z
BbL1hYYyZXPGCGXzMK/gsUfdPZpV+jxMd4OB8cB8G52veiwvqH5RmBhbQUTlCPq0t6hrHKb19bkr
PwapaBw5LJQwzAoI/wxSs+ovczT24eJ8tp4TEPJr8rgSCphlT9H4QMbgxaOLRqrekR7pIygL2or5
HlNnUJj+I2njoUe0t73LWM98GSN9YYx7B/D64HDpsxDIOtYmjXM3cZlvmddfK0EFghznV9N7v5pw
ODtrlVwcXJ1jtHCqj72LyKl0qJpWTgaSvx4Zz3R9CXfJ9c8V2RY6BMq2sRyGp9Qii6fcT35GWqmR
LNsW1CztL+NXn4NYZWC6Ta2ypQ6ITSbVQdE6+l+Mo5kKDiEKyhx8FJlnZ2L/XIx8ZXudeg+YizuV
l9rx43OM04xYECwf1RI1R4Fy8KX15pVYq2E+100bvToOfAiTwNdA/a6Ta9ODB/drLJaoI7hWcArK
S/Yi/mho+wTYl+CQ1S/jqtIvtbkU4Dvlf5wuf5ykGgMidfp9U6zZK8HObMDenJ/9JhK0tQ2T7Aun
unah12wy59IuUfm+lH5+5uVlGjEVxbs+DT2RhTVZF2Fen0jH0LbzaDsYmoHCqf+kRWG7i/uuPKgf
QEAtsJBwdY/TvBbvbsqC1mm6cVa/a8o+IwZe46p+10+RC4GidfudcLJ9a4YffiV2hCjThLRCvI4w
QsismI4pGLUm/FzC5Ven8+lLCMTouzCkEYL1kmM1TRPMAQYk23JhXjy4y5FmBSRzPIYjBf8IYHLK
f6dXw2ieYqJ+tqlDbvGY40Svxv3U2WfMoqQktoE1mi+eu5qb/WzRf6SV8oNwYZt2SvIxdV8MCs/6
XL7EXkiw28BKilgW+cb3kk5uQJcdnqa2Hixt/UPSyVb+z2ibbVZzIMbvsQe8jKKudu3NskuMBb52
3TMYJOEzyo/xJKY94TYgWBCpegO5YovxAGMoIA9jn1Q6PaA4evPNbj+Ible23jFxw+emE4Qtpet5
rB7CYZ4IJ84gb8KvSyPpnRzOiyh+xvo+HFZnL0eicdfhJB3qrVeBW9Ep9QTn+xppQAz0baqMJx9r
XZuSTbZB+xGfRwhkdCWjTzd2YW61CM2sLgnKqR+Ztq73S5Z+suac/al8Mgun3mLtQq/d+swMWaNK
TrLExvUM3xKL1baq4kcbkZY+jSjRumhX1c4drTPmxPRXh8kztujI0rMefzhwpGAaWR55mvPvQadT
aGYkznsPwqkurtY8Vn7PY1Gth143AwvvTteKLphrl+zTdd439DUDSnjoqZueTApQqt6fkvLAbwgO
rk9dnD+nhXenY7OFovqeIfFD176LyJAnteWKgThYJjKabRS8ev9iNY+x+1XzQ6Pa+kNLc0N0EWgW
l1S6/q0sC7IKyJUoMu0wS4TElDc7zNNHIcxt36OEyZZi5pOs73ZsB63e/BEtYUOtm4abktpuakc8
juy3psULHRFDuU1j+iRsaNaQ3U8JLW87LAqSo+sfEtGzQwDyiPwd/v0OKvhucgayxBwqmxDY6mYG
/Ll2z+sSXU2ZgzI38ZtLjB5OjzNJutGWsCLjUL+buWadyTkuSY69T2D4bJJ4V2TCv9Mg0m4ahtd3
jCgeh+bJdEhnt0Gi3XBgHDJUM8kRzkofIA+aWjgXsLQJBmYYRb3RJwcDg6VWF/HJFQyNRJkvR6d6
E5wkAwQTz1WvVcvJ792epYh0KBE3JGQtd0o0sdZItzRn/VChEzlp8JswwmXUlt50B0PnvIBt3ORj
GwZuJvR7dBgOcShd+ImZICV1UYsuOnkzNhVVcsgrloXCtJu7Ccn4pvVy/h+NH5YC8IBnk4EfuS2E
iXRL+LKioDpERt0cm6K9LEsTXprRvRii6zmz0XPVCKs89I0O+n7w2LeHJgXRJrMEDMI2cIJUx9Gz
sEdV7gfphemjP4LLj/T+0TP9P1lsXAZwgQiJqM9BwJlXrWBbTKTLx6AOGkZzPCq1DEHS5qEto4u6
poPYpyj068Jsd4NliUMzrwuaHIs+P+DcTd2vYsc69lR5u7n2q+1NKaUoe9iyj9ro4UGXv5GY2l9l
5z2VS/gFg7ymHca4fY30P2tUEgTPQ6ouZY0iaLfQaam8d9WTNJeKNGxvelMaSNUFVV1zMo/0RGN4
gPv+aLm06hxCG7zMuSfMEH+qwwHRpJdw+xMVL0PjEM3jWDZlPvRr3C7+5zRalClrdxrl4HQc7G73
WwEEiU8ygrUqxrPqnukJfYQoXhBoSS5lkhe8htl4GX3zmJuIGRRpVG/8XdXxN3lIwpSQEMQcYhGT
DBFG6yrIwYrhAyTNO0Ehp8jXul2jtRMdVO9NTdLU5B2sCSut8FLYe/RBFQqLaufglwx87VgcFQ9O
fV+3D/8IcmUus2HdFDWqKexo8x83BaNRg7TNEn6c+svVZEBF1quBCubwcau+OXGoON/psishpPrJ
gjyCrVmOO/W5UkFskx7Nd3Zv8+AxDMo9n0Y9xyt1gRmPwksmo1vyMw+JaJ/Yn/zN311+9Z/EBorC
1UNaQX4KL5qcCaJmbFjgSA6X+riEqQuz2EChGeGblkHt5B99CCewKbonzCCo5WR7mRSq4xQDm0qm
kz1EyWGef/cNPl0DFcJNkqijVGQJywz7pDqrUklSG0wcBZEK+MItyVJ80qyJ+lkOqyIRfYqiO6iu
v4s8mugCnWZdsm39kpdwzs4uOpWAZjEYPFd/DAtP6S+0dsmDHh0Cy5QGODeTRS05VGAafyhiWUc2
5dqtl9QHgaX+TSaZ0wna3o2AoX4LeVifHSdd74zMPamvOEhpr2jhhwlHP6j1qfaRpEVz80InwlGD
FzizX2PK6q+uWGT6LR6vZqdUI6oxrORwEYI7c1zymyxEta2VhIKI9GCBQUHcuk78AHNcNbcgdIED
cUN70GUCs9UMjmm1r4Gbs981zSfiUaIW1eVWQjZckMeokKnRsF4KD6RR4fl79dpooDDZUHUU4rYE
EYKy3nSjxtlvKK7zIADAlNBolI6v95CN3sSg2vrthElJw4v8KL/zDlKCV7apxnERlTU0QzlfT2tL
4FvyeW8b66QocrVOBkQUJUFFvjpjWxo9HfKxGc4EQBkeuqniEaL+YhbgldO+MHH2R5NxVV6DUA5q
SpCCsCYShAoFFQQbX9Db5pudtKyA8p7QiSb0gIGMmmxzJt6aZrU84OxrlRxKUdhnDkuNzRE2rpmc
D7VFWFc13Hiacb1zeQDRU40GLRztMMnkH8MR9TaOQAl+dBj6AhzEf4t5HL1iIYBvDv5mBZjrRdkx
aQvBA8Nz23LGOKj7MA+McdrkVS0Oji/LuoE+davx1OnlcYnbr67nTGxhd8cK96BEpe1IapeULdRz
cVlB1e7zJroQNoNIGxnpFgDXUd2enB4dKxFiktsmbIpuw2bm315/u6Zmn4G9mhHtU59xSZRFGsak
aNrYXf3U1qxFQoYbre3CKsMyfRvvqNFGNiPkj49K1OXP3dcA5l8ppiDtvuqD/eol0HC7glJYDkUz
d1wgK80oTBcUPytPEJj5jukhP5NLqTI+lW60XBBt6QVgTQtlsRQY3BZNKR/X2Ik98Gi7NB+ojQ3Y
DjHGvrRnLKwWeattG6xTbndQD3zbsO+Tw6t+epjgW7DHbAQ55iS7ZaSDLNLxK6qszylytG2e+XdK
95amyzOJVgWXofplmOt9XdSfUI53sd/+qGIkSYmwN61tpJcwM19MmFZHHdbApovqQNPr+tQwLb2p
1poi5sBLBLpUhf29Lw3iJCg51TOkA7WHMbLcjXk67FtqvyESd25pMm0Q1s8hcjJazgXDgXqqGb1J
UXOPQnWLbI5EdN5qpSNT6jH1mKeCmgvj4wYC+b0ad8Zo2ILBxQqJIXRluyU9PmnuwoK5FDBUijg2
YdeZHyxn3Cll/pg70EXR02xMQG57r6nrrVrysrIA9+86aKl5hBF9rKRfxyjgCa5jYJAFy9hclZ6Q
rGXjIHrrs5aFvGTQ5wkGj3k0vidcqWNLi6G1f5O75fIkDD9bD6Op44i9xRuN4XBGLC81srGXtRtj
cbAd+6IK7NjZGY4Z7Unao+1YQdWdstk+ECTM6ER+EfX6K0WdrvW7ORMPaqanLQdm6MDBAfmolbQg
jxWiia0zvZDJ6EzU04RHvLV4LGepKw/Nv4qBfLQ+SwL13ppGkgVRsVfBXPro03bndeN6/lJyIaXB
V5uFWvLUfRFIC3dm25zV/Sdx6EszhH0rftXAz3QQd4jP0pm0k6oae5n/J5AgMw5079UXqaQKVG6G
GMZPta5LSl7yx3HsawnfBEFE+AawiQ4IrW9yN6q7rms2atqchjJit6SFl0jnCWuo2pD0DDoTRkv1
ksTCZhyKeJerLVOGDYCVJTObSm5dCkiZOYjCtScmKs9JlXwMmk7SLDoCVSLAfWH3irWDlpiB+ri3
Rcr04dIs+PtHGTDjVjUPfEFREyHKucGl1cPpUgcHeYnVk5hnwqLboyoplVRkwoSc2MO32mbUqpP2
/pOOZu62++Cw7JlgZQCR2aZus1tyY9M0os1lbcjLdPYp0axKTpqYyQ8Z8qB2NXUH8xmtrZPHv0rg
ozdIpz7bLPLOPVX68//fjPvQC5YuGQ9pS7fVbYl8l4pRU1rHnOwnwvitW+LuWgefVrw0CEk7hZ1Y
14UjE6d8ZupduaZ7q7LupKrA7SJcXWDTNSvlzyrhTYVdt4xS4ntJ5XDyz1FGwMOs3jTGUh7VtUrr
cZG5Lyf1oo/00Fg3UZYgFS9JJbLcQCshFomZ2Zwaqbcz53YClcK/3THVOGynZXhTM2U1+M4rum9O
az8YsU2Mu/RyKUyuDqSMpTrZG/XkHnHFBZ6pXaZUPC/YydTSpoxRStKudpfcJsxdPGTSJjS4IzIx
Qvs2CFC+3DSNd7pb3CnzRww4d4oBV3DV92p3XtuBTjH0qgQrUe+y1lgFZnpVB6Gl6qj/tZN6wxAQ
QID6PUgkehQm76aWngzJxk9zr9qUplVu1ZNxg9ZKnXkM2fKgXl4n56ro7vSYdjH0DHYM9G6v60i1
QxL6c0csilXhis5o0UiLhzmDLUqL8KChHNwmS/jQJOiopVRIlQseqmyphpoJrE3G/I1vGp6ha55s
e37t1hR6h4qkDLuPhVO3GMg2kMKbQmiIJqKDJRpxGIl7RZj72wRK+eROoZRFs0pGMk+29KJ73Ho7
TOU5MiZSaZzxS4kplDRPXRB3DK80a+gzZT/WaZiOYkQZXktJFhKSa2KlPH5SM6KE4upBU95CJdPw
BYLzwo1WEA655GEjgSS+CXcns612+KPEBUMsTRshciqTGN5DY+qPKq4mtWNGBa1zXTL3rlFJTDqO
7bq6ZuALdmnqBJ2sDuVXNvsaeejY35Tofc9OGDXuKxAM5+CG5FLL6235w/vYgeaXe5p8SZReWVVJ
ZfRqrRVrmNFC27B+qidDlQbqIqhCu5enNvWmLZX97JFOqeTyakugq0dn2t+o1Qng77dTVz/U74QL
XfglzxhsNOS0JF14s0C0stO5enIn0Dm2tHOg+w64q/5FN2JyHj0bWI17aksdpmA7fGsVZehie69R
BEdommCrF2Ha7RkEKOx8IbXvtxVMOgm9wdpXQ75eNF1cm2Ep942s6caWsTg+bbEBlH2rH7Rp9ugc
9MS3pMujOgf4GbS+qSlJm5YyJLWGp9K83ZBhKBnrXTLcaV3YoZlDrouZ9soB7+qkxT0xMXwteYK0
RPoe2oykHEeausCLbJW1bDKcJ88vf1RZf6UPcFB7GuPGH4RUHkLCiXKIooFaHfqh/aXunCim53wm
otZoXN5T3izlrJOaXx8yKoo784+qq9Syo+qItHfAh5f9fUV20GZhQO5T6Ssz37p0eDhh+CsXg1I0
2lhQipKjpXqAlfSnH6XrQ28u6lyrHni1gZVVRBxCvQtt/T3xJRP5Xf2haWWKOkcEa5F3dVsQppAx
H5nEb82siU0rn5+s5rhLB/aQmcUhHE2iBFPPuCad/jGF3rfaNdBBa5vCYI7hacTQSReQUkeRsf0Y
+uVP4gnQ/PS9/8gYJDLfbuohHW5DWK93idM/88jXm1z7bqVXVuZiqvu4ZA45bAjhx+VCpaLdDvkh
gYXqHqhrl0z7oRqe3IylZiD2ONBLWlgk/akHQy5NtcwoEhmignj5oYKmI4wNR2ICnlRqlsg7fQMU
/6K+6qR5r2aevjtxFxNCwfRM/V0VeL/zACx4C1UBHrVE16s7DZTou9UIMIYdDJeKp0v968aPqFxT
d+NUR1sug5qmpTD2rR9aetEmvTmrFdOecxw3ySFddbEPiTKh8kIuocwzFgunXCrUzZL/kErxFwAK
/1AX22Ri5tVa0Usxr+vfQSQCyR6zjptXRO12w5IDFfGzbxqSd6h5ypPuGLdsalVKLgO2yRBu2JgL
C0yZLHFQkUWaRk8cZR16MtbecDZLIgaY2BUWGSAC7IpOelkYsWXbaCY81suwmpe9Nr6MHJ/o4pJH
2tsjIbJj/RqNdXMJPUOG5ZD+pkoPTpScW4ZuUyVqEEOpqdZx9dCrG5vaNUnRLQcULyMhBKDhj7De
Ff5CM7y0YHT0FpCj7LPJQ+M5mQ7k9Y23UxR5M0/zmhIU4Xis2tjRJ1RKHPNQ22et1bGxklRiUzg4
CKcYy4fmthlEsnPXot/HxN7F/efa56ganLVmyt0Hukx9n8GgpF79rMxvHBWmi53TXFU3y9GQyxgd
ACi5TisX8ZDK9cv3HjLLvVP7LXJ5jv1KCYgHabLybbuar8R7vcWd+I51m1RMHi51ZnZJjtwNCdIC
tXxUrih2brwSEkpBn3l8C3wgEdNE7bG16fNoWf1kQ9HbE9vFPKBmn3QgvJfsHHPDjJ2d19qGsztu
qpQ9xgSpgr/Crd/j0rB3hZEc4pGfHA20fEgKv6h6zPXGs+fT2rfRcMzU5UfNBLSJHvQ57d0X2lRc
Gs6r4GfDh15KvpoM2p45Yq1hQAUevTuRah+s7MUdTJnAzJEniQwNfgnvlIQkfxuaIERsIx4OBoHB
e3eEfeVg/bfRFWyGfMj3bUEFNjEyNb2RPFgMe0xbnWIn3O4xr5twz+D4L2223H0n6PSX7rH02AWK
Kf0VhiEQKLv5dO32aJeiOI9oYIYGP3qmZeSktxdU0BeOXCx3XhoGTEofokq8EeKZHeIsZTxbbPU2
bQBywgJKTV4vzYGDb1jDEDTLdk2HCUEAeBJwaQCyyW1qkIo5ZXYWLT3gfBiZWaO8HbQM3JCDg8n0
oou3pNhL8Yk+e5HjntK1/TNNS4gAANPs1CWXGNZgtnTY5gdC0F1vR5wsQyyz0k6CJxGSI/LpHj+p
wEy7pSGVrFl9HSsJTsjqx67w6+0gam+XRrth0vu7EARZZYc2ug/yRnxRcPCnuzSXvdj2HDDg0rBM
xvO9F8/x8f+RdiZbciLrln6XmnMWvcGgJg7ee/SdFBNWKKSgN3owePr6cJ1bq5Sn7sl7qwaZK1NS
hNw9wDDb/97fNo5N25ThvGgnt+KqHhPrifsh7r76VH4mLXfJaCj7bE32fa+ab0uk69txonLw+q8a
BabqalZhU6t2MpnuUZgQrAfra5nxGNKWHFqaao6R0HdlZ+CzS9l0D2JgGM2PtivJb/DJSIIrE1HR
2ByOivZdOlYynrfOvWt7T51TCwIrc7xZmI/34/TWdOC2HMQhU/Ra2JnaNyojQEQ40OFazPCJ8IZ3
z28+/Lird62Q2JsK9nqLz5BlyMlCZkNx6HyTWnTGUkzdkBwsfCdrCZY/w1XwcIYgMZv3ucxgSlrJ
HU0dUAobwtZCcwNP0UqQrec5xk8fsYgfGInjBpx7P6Cb4Qm/9E+iDmHhk7hr8/bcekm69XUNql01
0Z/UFa+NGkbOCxmMw/6clCN64eAzbnYoW+r3lC8r0tkZ52z6t+z8kLTr1zWptc5I9lk29ju+GMqr
oa0AXQzhaiq+c9hw9svQvmrorMtEMritvtmMdHb49HbY7hC6/CegZAIzBc0fFvZBT53F1Pmvg/nh
NxT6Kd/aJXH6I9WVCWYNdy3Yn9vXVC7LOcKR3w3pDQwIpC1LVGHvcfaOVYLJgIMLHM8Rt9ExoYUF
ZIpJPbBIngamAKS4m3ASgKkbw9RD3GV+yGT+dTBaQYMM0E6IAEebMpL7jljN1BrjZm6M8cYgjzjZ
Ofw/uuGyJOFDteVF1PY3hYZzluOqC3WMSKDEUGwUZZ9+QfO6XfaUn1vT3bBMYpeyi8IQwpFjqj7K
2gSE3SDj6TmDZbiiuVDFTgIMQxvLzqoZeRspSCxa4gtEM9Y2TpuERj3pkpneROupoColbsbYw3Gf
65fK8izsnM4WFcOEHDq8Rqpx9p1Lnh/g3RaEQHTx0IjsRDTHSdQvSHF7y8Z66zo4o8vIdEm1JPF+
8KbuJkOj1zprPrmihNVdMbnXUTtOrSe348hVyOKGx4IGmxSS7My1vCv9ERePwwdR+3GNLbckkLCe
jERj/01U0FhpPH8mzgw4PCwfput5rg8C4E9btCUpMTUlXVEzVCbEmL1R0rh4lWuu1cbXZ7u9RnHM
IrrwM4vpO79umWQCFaXCmLyx8fVeoi0Rjwr8SGXrv7fBHu8GwDHt4lxnbtq9jiZN6KK7bfAZXNZE
S0uFOQpIfblu+r11T4iNw8HJReINLyt1By9XhUYm8L24JVcFCaYASjwh5evJ+3pON9iDRYCgtle3
utA69hEKB2ljEAJYe7TE6n/XvGJvKJxU1/ir5OYjBrWt8qbervMPc5IJh4o3JjDG5Xr8VspBVETc
MUBlKQObWdm9+Kn38ltKW2cI10PP9VR0PespDnIAI2lBgkqPNEIj1EBpsjCTAy14x4EWPpLv2p4B
68BuEG8fs9/rppdPw560b3HqAXJfB13/+7fOBiwKkPocumA2wlEVRnDd9dHJhAKQar+bUdPGXo22
QCizvb6GBJFMp7ByrP7x3+fH/sIZxUnPJSP0NRnrEBDzvb+g4Khjtwqa50Ro6YqJxhq0NIv0SVCI
uGrd12un8Mb3UZ8/tcFmHDdk54n3Q2KUo0bK0JVcZfF3gMd/TbVZ6Ia47GBRr8zR9ff/D5yhZPmb
2C+51AguPhVAGveX/Ww7ytr8vlLW0DMxvQBr0LBjaAhQ3zSH3d98Ou6fgPz147H0VRoGRUvUD5LQ
n6/DTzCD0J6B+2EVT8r8xsx4uOlT8q1KsQavx+hrGisuCXBFHZMtCR2PRAX5H3pvxjhPgskxEEjx
tK1pseufXpRxxNf4qnlY9+3kp6Y1+W528vdSX6DWcX0YL1EuKGELGnP6HonK32vzqq3HESyh+tEd
2CVhIx5iypo5JPSiYoKgqQ1juNurPEkn5HmEX30bj4c06+fbGMREmrby3IN8Smf9MA7ATZQ2OTgc
U+dkRPPLANE4bKUvwkxofAX7pesde90ZZw1C58TFfN0ipxZbe3/6MYve3RnO/KpKzpYxnEgt/k2g
GVfzQiWzR6XJGM3C21xfGDvIV5pdiUpW1ndFIv13flfIfdExqP49yNKYJygbest6IFIGZam0ZOKb
SOfHZoJWsEpl19bd64o2zCpZQ0m4FTy2p+vRfbZyJ6RVbGfo+i+SWJc0p8cKFsxEZmzPL5B9M7Jo
dz0sZBE5MjJsv7lba1XHXlyuquV1bajT+NlJuu+FtB+uUv11xUzr8cdcGR9raB2Exy+aXa9LB2dl
dXvFYWGm83kEh1ddV4sEpxjxGydyvavi5BDXl0rnnrredusErVsl8euZ8xpl1dc1b6rONbrQVeC5
yt/Xvy1zL5lNK0zWHvAO0kqQ3l5vyCsZ6vqyO3faZq2DZoCUy1zdvr2+vkHEP5zZJvXNWWnFV3Xo
K3/zJPrXsL0BmtUHp+xQc+Zy//x523iJHy9jWZlhTJLn4rjZtyV/N7T2LVsvm6u14/qjvT4qrivk
dQ5wvdiurzJekl+mci5V33mvnhX8meOijxiLrJe9/fvb/V9Ic9zt0GR5fjq0wVi41/982ZEUKZvB
kblBJZBWr+PzzmH66tZnn2CMApW4+U39cYbHuV+D2+ssBBcNy2ZvP5pDvdCdET1f75gafrfvRO3u
N2oCgVaw4dk46yqxTjd6f2IHK1+iEh7Gis2BW9X/Tab+/7LA2+vKToZqJdPajvnne+p9TQ6uU6LF
+xaKOi0XjFTde42N486Z2PjTbq2FV1xJJ539pAjB9YZ9n0fsVa9jNW02XzqGVuG//7St9dP8Ix/P
qqoz0+by8GyTNNefr0wUlRyTfHLDOKpebHhDyzp59b0rOazekZ1Xtz2zeo7yJGNWsTvLANTkK0eO
IfpVN5QVTgkuxmMZkwMqvtZc6fUBcT18XwX+WnQPU5JZ+NbRoq9y7lX9MxwCQl7OuRk43/9Dh9h/
Vv31R4vY8/9H0djKu/ys6rlN46SHqPhP/uXKfvzjf7ayx8D0MPxq58df3VD0/wFjXP/kf/U3/9kF
xizh1//8H5/VIPv1u9GDIv9gShKG/88hlMHy6zP5C4SSL/gNoTS8f3iuDtaZUJ/t6bbLTuQ3hNIw
/4GazXrC7gTevreSBf4DQmn8Q3cAVwqgEa7n2yu58p8QStv7h2ObK7McRimNKrb470AoATf8dSvA
hepdFzVy/xYojr/cSEsFQ9zOPMp/kpFuIQIERi/leeqwLfY1ObAuq3duifOVSumHqnsrmeEEejou
29oaICR7CyOsKsdS5tnHGDVvAyXs1TTK/Ig8u62T8qnXWK+p5PJJ4j9mOgF+R5ff8kec8J/OUBkY
65l7lvlZh54k+piy1gbTVO6ZZ+rCcP4ha42V52xcEgJMSMzntp3Z8eZwVouNNVBFUHn6xxAXWWDZ
oZZCx0oTiI2DAc8FxNrIvFl6tM6kd2ObOI+rnhWbPMgTcoAhzV1tMCvgXws9ZXU93omlmkCrpSdJ
YBKbTg6jjdQdBMpzkeMIEGAd9243QHOIeqpa6+5W1L3iSX4ubXPhcN3jKixcaBZoLrOPWVyP2EpR
xkvqgkwZFUnWtzj3wtihMtxzvkzqUE9DXbxFRvXT9XFFLF3y1XXlNwYV5n6aFzcwswN4Jj+MzfJO
8LDYNI5/g6OEpcQbt1Hf0nFIOFwX4EAdf4Xoiq0/gxdpjOVHVmhvFs5GPD4dBCd16vR565vsxeG4
fWthYkf2Lpe/kmwiomIw9p9j4qcd0SjLZ5eO3E+STIZpZRwhYJ9SKPY0GQwvXR4faMV+t6k8990P
7gQHaYeNX9sW51L56FbUwfm0P217P2FvJ2ewTd53z+Z4XuXMyPvYeoimfje15XtutZycHorceErT
nL1RbqowKuSPwRPpxpXGYzatcz7mVIr9xab10TTgmnY7P1KhdDn9ujlbQZuAYSCr7q7McPn0Y1qG
IuVNKx+6fZpuxoJM/mJlh8i/Zebz0nYEuzB9B76RE1aqslNvkA7gEx7PJeMKeF9xOJUgWacGLosD
+5tu93pbVFyVtvarcjMkohNG4rfYxNZBhTIRleXdTZeTjrIfRP54U/fxD1xUl0Xz5HGY5iNpM1DJ
CUw+oeLvNNjClLQXfNk1n3Y+qltK1JhbqNWafYupot8LZ8I1WqNOQGNO3O5rseLbyLEPk7fLdUqU
EVmAm6aHWRHM4d79Vi+ItpQqR6gnMigtO5h1jeQcTZUcYnWdflUv0LUiPlVuvKW37X2WBriraPVv
afYqwIIw5x8ICHTuxcORx5R/GRrqyQawIK6Oz3qmSs7OzFdsR5cxdi4DsIlSeWJXzBn2WFx01czK
gJ1E7eToMByZm4LWFPGmiYGkS+/eLXVLNLm+abw6iBvoUCLHL8rDWwswKUNvI5+6KRtmdBanV2J0
gqZUmlTxrmgHRQZxqxGWZ169W34WToJxoHNof+NyggsO9ztjP+ktfCazu6vTxbiJ7P5hjtic465v
hbFDo2SQVftw7Ee5TRF96J1wVcmRgdoavTZusmw4dcBkibPmJ9eiSUjTywhINWVGnfUUTbZ1SNPn
njUPhpqLQcnIv09LtLXjAdelcsBhD97T6PvDXhdrjmcVCDVL1vvJpGkia4dTOnXjwXEg4I2LTwxP
EnCLsjNuQDtYBJuXlhpZfUYhN1uCZZGY78oSFHZTzIGvl7vRZtYN/eNgmtMhUoBjbOtDpgCghire
Zmq54y4m5x95R0sRKhaahcrGcZV8LWwNoGgEKMgIcOwbXhefwWLhPEvR4h0ovc9RZwqu+f1TpC9o
jOOh58gcrz8U4UU0IdtkPKz5RUXTIzOoFcdZAQ7RQN3OQ69O9m2LohDZxn3t+LeWpT6tNOs2oznp
28TIVh+ts6nH53YW3Z0xxiNifL/Teyc/O6N5q5K22lMR+7MsS0bDmOsxhBMTGhRSWQliYY0vuJjs
WKfGcXpxHY8KOGN1FQLWbCwSwyyDWWCL0g+Z+DG95X7HzMuqE2qeGO6yyr2NFvcyDsZwoNb7wUww
qEs4CmZrXwDve1vhJHf6rH3DAWpjvGDlHUnPbRjz/xyAGh6XpcFoSX+An0FrQNUhFGXy1MNDY9p1
f2wqkuFQRNjgTYLGDP69q4sYYtzkagd/8X5lA5EURNclNEuXccB3rgu5kahzdyMqTZxY3kHr6jtK
u1vyW+j9o+EHHSnKzGXynOXEN8WdcnDVUxmeYyKNXlLWxCH3on02Zc2xZ0VTg3FSmlNskzQ6iGl6
Tztz52gYjqaOEz09yWAQ05r4X0ZESDGS6CtiyzJdQV1thc02JdYpIoVEtXzp3fSBb5kKTGFAoo0f
28m+07zS3jm+d6Rs29vWjfgokU0h0fBThEt2Nqzhkldjfhj8s5/Gy14bz1nh3DaiyKjJWrvLkmNp
j++Z9oVQfF/YQEMUY8ptVxlPrtsfJUzUTdY5pyHtaWC2vddKq/JNVRibEVLBwXCTR1FPTGVKrnV4
DhIfVmhXZhFOtp2SWs7yS7oQhSCD/yRq57lqE5eQVbuypSL70CrW8Y5ceV7O7cGmWM3qjWV3NWu3
UQ9Nwaz2BjGckL50WHBLP91FDrdCBkwj83LnIxVi62Zkv2dXw0CX7YteDh9mr52KJUcIyb1nXEBq
ixrNVMsl5mPXUjKWaeadRzk6bCCpb0vCPqUqzcNk8RoUoF74M1MW+s07ynQbDCmQAMm2hIf0VGBf
S4/VJLvLgBxnVFkfDDZSwbQQnpZVdBvpPH1GCucJw7DAEwDq1GQcl0R+gJesjlpBShiL3s2YdhIb
+iB3VqoOAn/zZTaQ0agWYnWdyLoldXszgKHd1ZGDPjR6H7UFe8DIeyokcncIp8JyuP0Bhs1ec164
BfTY94+pPZ8WX5+PHUkqJpM8sh3itpWLLxUHWVAnbcouDm9wyuMhpCNLsMr2q2GV4bqXWM5OJfoj
TsAvW8XFLYU47x5hvj3j4nynWjyxPFQBbvYXUFX2zkdhDqAndbs2mbUbPIn7bmmyt3YlIifVWm61
rLm0xSGmxP5wjNz5DpoxfozSuImFj5HZ3uZLXkAyZornFWpEABMHI8lIVvfMqHMfATSjqPr3X1FC
GBbVmuNR7nSwOX4+VkuzXewmObjRRCJSUFAuBcQKG+spfRNZuk4W9VNR0tNrMvZ6tFvKbilzH9Zo
o0/Dm90d/AngWm6lYHMnBmjl5O/cZXly54hEMwUMh1rjbtXK6FxXC5K8Rz8XrdNu1VBo6NbxyZHz
pXIqZy+z6VgZy3jSLa+DjF7d2sN0wZUpbzrAp/dazK0vB3FZLDwUDc//LKJ8BGMCmfG8UQejBqxD
yOuD08Vy40/GTZPIU77Y8lCRqetBEG1tSz/qY/2oR7l39qhbLfDznykfqsKwi5rh7NBGtON5ywSS
0qM7LY1vmO0w7cMpdHZdwu9En1Yuo2p3ug3fQddNZ5ePMZ9Ji8O4xiLaFh+8UOLBLUaPspMn3A+/
CiPztr5kOmTXc3fO7MTdUCECbcJJtX1kDJ/dlAIFM7Qct4J3kLCGAT1R+ME0q730tX4yK1LblS7b
bdtod1nbZ7ec58FSOOEwCRiF1S8dM9dSriFhLAWyv5QdPigFBI9yJagGM/usKtNe6w49pFvWY4Ty
ANU1XqgwI28qqz077nxUIPQk8EXm0vp7lTI9hjs37qx5ClSpnNAt8dT2sdrbrb+WgbAMjy67pTEJ
4jq9gDBJtz3ZY79I4w05KTit88EBRbaLjHgjmGOzdWD70Lq7dMFZVVY4HmatOpGwRbxqAeoJoq9d
WjJX7u6yhXNMRWwDm6XxayAyBkXxF/vRYlfw/ijHIU9p56fGLfKQZNJh1Hq2BmixQRZNN20fcUYo
XjGk4jP25Y/UACjStAOHJHPpD5U2RFD9LPgTTJdoQdYtkAPZ/EF6QZ83WKHBgkfSoHGHb0DTFEII
QYtaV+Ecc+NlkjEOc1y2pxHdsnYLIsuZH6Ja3NWxGoJBm16j1qDEsZ9faLS0txEN76GmSsbbHk30
FfBfe9ZgQKhNrpG8IdYqDB++UxyObc9CULdPTHNnzmWWRotzVw/Ztp4Aa6XLcocLrdnDOWGdnvKL
QMqJRDI+LYUMrAalOWndLHR79SkaYhO9WXMekjZ2IsJonnHWZyyKGf5EDpHnAWJGxcQCeumXrZnM
ltklt0a1tgdhtYQpHXejwTCdTTUq9XttAqbz7DWIT2Y2j6IzFP0nDM35rVb0FefEL/vFZo8YTjV9
jdOkwWep3Z1uxTdRns2h0rutsS8zOG62zF6GBBMmfH0Iii17zw79dX0FCt8l4K8K2gz6fWAR8VIF
FsKOH8B2Dd8PzcIhXbkfK3MnHj0Njy1j7mmyf0Xfs/F1Ulj+uon3MOQ49R1ydzJj6lNFc3O0F3Sq
Rnz3R7JURgmAY4peaz3/UTjsm5b16J/8Sgv+O56mbWWND0vPk13EQPyTSd7FduUDKFhLGT9AXBHk
jlMrMN3yYXZZitOaG6uKdm3ffDia/U7J6M5pon2qqq3VNzsEPFLuiTcH8zh/drP1RfXRuU74ulmR
Idd0KB4ugSaOqUCvBLdQmQMaiTVe1A9klgISaeMFyWC+eqR9F5CUAX7jBwpjnCCPp7uxyqyjLzmG
pvoYEfamSVE0WlgJIP6RXx89JfaWW903OQRt6DQSXoL1WRt1xlgWJ4cL8SwT+bTDQGMTDCkZF7CZ
ChgBCK8AkV6Bavaj7E7p9j5PCxK7jTyMCYIEtJ7nGF5KnTs8WnxG7dr3VuSK1Sj/OTqYCsomvUm8
9RRhdpcop7tC8w6Ued92fU2Tj6ApavXuIG7vYdrsnS7+EHaD3djOv6nFB81gq+9NFHOS88azttQf
WDNi3HQUwVUmhrSW515ZVC99YvyMfbbzVmwQSUzglcVazdtzqmeiDNFGYJDcNBrqSDoVAbzYalPM
dcP9R1urakl4ayVJJS3Xt7Yp451ToKGkFYihoe2WYJHmm2rtOydL9C0RivsZP9Joth8ymXHPldXA
yxiZDbktO1jm5wZoRbcwD54F/GUx9rozuABRhmJr2U5YVMyiRH+vaM1i2wojJ2OB7bNsm3CsxiA1
rj45AFBu+VoRLdiPDhYfVzRfECXaDgEqLzOdgP6TlKbFjYlxHK8e3CQBPZSd9V4gNGmx35C/Gn8q
gxBwx541cPLkPc/jbN+Y8hh1nji4QwGpbWdHC42UkTUHlWQXsNTgy4nCMmSV302juBNOBwUktrca
uh0+Kn7bnYnXSgoN08nAJ+Bap4omFRlFzrkfqYFhSHCc9ZHCgbioSOSlY5DYqykpksW2Gk6e9lAz
CAKEA7eDXNPQ7LKEF7NQRa1y90erD8bWySqgkqYW6EWHqzkObas4jzL+aaWwamWKzLEI+Nccjgfj
y8TdtyMG0m3E5Mut3/GwrL32PHbVK3RVWNBiPiMlPVLHtS5K8wZ71USaHNdJ6WNtK7Fn7GvC8W2c
OtvrnzC7CoQNOSozhl6m65zCXZcaL2LPgCW2ydSS2TLABJiKG6iO3BdvQGEZeeaz2+7qE5v+G3gW
85HB0SNBxOGlGFbuT9U325Jw/sC85NkytouZLYHVNRMB/+Gc+i3PX53T5gAWfkMalU63rA1wTr63
tkOJRvsq8vwzX8zbLgFzBN6nINIyrD3HhVWPBD9u2VGwgrij2lJ9+NJLhqlMSjmr2O9J7uTbSWa3
FHeWOyfCKrVUcDY080e0cP8XFKt2/EpQGN+75j1vquMYZ0XYdip0mTOEDgt0KAtn2ZdlfB8Ns7h1
VLmXeKpFZdAl7DbPcYFG5DbxPXARGqPbrORdjhvIkLuxIPlYdBKWrdnvOVn3bpm/At0HfggCtDIQ
Y7wkUZfEXkjZ4TGBAxxv3WWk4MEjXKAgqo38+rbu5rDP4+jgGredx3PMy1a0tkmzIZGMNxbaMM+c
+IY04z0dTsl5GuCPKYkjZl7Ul0opTSYXQHew2hWMWrfmyNrWRfBEEW82zYJ/eSHAGHNd3KtZ4GCr
us2i0miTZ/WTO+CsY/SVYDwD9rron3kD248hWbITDdGVCBwOOewktF30GZud1tyzlpsdPSZL4+6b
oi4xZxwJ2WlYXgEq0C6XB+2aKykA5Go18J3emUNr7ibyhqnagz8Me3NuYR8Vb4NBdA+0SaaD6DPV
m+VVVIzGk04bnMXZza7OfQ51omFX5zoWxCiH9jmqCUhzZfdVplhY+cb8zTwggI/sBHKXPfTzZXS8
N3uBBDGk07LPge1tBhdZk+eom9DL1+rVFLh295blbXkjTSgTTlbvRSsvvnLzM6fdh9pmHt0v8l02
gEjBJr5OY/8LS19vVDxliuQmEr281fzoZiJn4NDshgYPowyn5Ian/UdFij40BjZiWbnDs1Zui6Z7
G/Lxq7MVAnuf32aoPrveb9+dqk+RtNnilrQpEWvsAggpKH9wzdic54HbT3645BH9g9QFaFFNCXKH
ruQhKAQuhS1tz08rm9XXRMDx3sz1I+vWiYcEMSJ7ggxDroq+YSR9ujsmA3lLlMDsK9x9kO92WGHb
cEwVD+elvkfffjIGxWOsxpeTO5oZUFdNDz1okYNZVCcxl+MLp5FDbNE+mZoxfhmRkZFKA7pCHgcM
lYC/si8uEUJ7XbuAtSGs7qLXJBxYGIGkG08nF6JZOjS53A16Hm8HuMqIP0hk9F8XKWfMpgoHlaRB
6hv3Mkpp7Vv/T9FRp2sVwLL6IR8EGJN00IIu134urrwvBQ/L2ED58BjFxlO5U2Z9442cVETl4EmV
z3BgoK6YWbGdnXPVdNFtQfiqoI09lE+MThHYMfGsD0drTF9Nd+fniH962WtwM3BP5yLuqfdh0p1M
6cFeTBJ5SAwbvUoASM3FTTx+iMbLQ5mqXWJiY5uZOlAOpgEtwaNcPuRkGwKtUR/mwLYN6A0ZlEE/
KCvZ6aCcN0pRz5VyX5axW5zyDMk8rZ2D21Fdtl4enFjK+q73Ybz2srzRYRfdZMNswOyqWmJJcxBp
PvEl9MGKFs69gRsEEQ4fWjzk9V6rgGwvuUHJc39TW9a4Jyh4lxrRs8MaFUiNS9eOP60EGy4KYL6W
Y5p7oRXPWKZWexNbBl1lj31UsKxMsg7wyjbETTT/oLkQQkrPw6zb26ck1fF5dTG3PoJSL8EZNEmF
pTeBcthnVOY6K8JvOcoRqm7WLebR4mDvGvN73Y3Tzkwzosv5hNg+XdgPDGB00GCHaqZ4xoge+YRb
4timCLRM3PAEMLaVUT1SQYsjcEzfYzOVOy+bSOipsI804yQckFQT5A73jgcee8TWPeNI83C/+sae
lZv8ole8kXzampNVbnsz/SzsiSR2DpVPX6w7Gmfgl3s9V+iIqG6gvRZEnNFiugJWxkLrAboEVN4i
r4LeUsuDWVgUm/UHmjtEv2KXG7xkuT+9m278RlSVVG/7ZvjEghmJ4Wvs+Gqzfphj9w1cNVOrGt/x
LECzpexDXcKXHXv5YISGltpMD7HX+0HdAxvq/CyoTDYCTW8tgZkMKQhH/9ExxaEoGJsYGl+8QLGh
Q4zV1uMeyBWnFYBBBoazjLy0xylNQhINjb55TH7odowqs6QjOni8dtj47UbH3qnzxG2MczZJsR3x
dm8mOIKeLGEuZEl9YHq5qxb5YuPjRD4bd7VZvBnwRM/HsXDaTY4vJy4HGVKQLHbexah1YuaoS0vH
kBKv3GOvaSQiZbR1QY+Gy+r5GqG/YoeZecyleyKl/KhM67Xs78ClYMWqgYTPb2NVRGhrOuZdUzyC
AMJswGcbMAcIozLz73vUfL189ntGWPpUDGcjtstd1MxWgEPiXSczEGG0P6UGoyd63fjL6xYrvd6+
eKp/NmbTDZqmQherYfrrEXAbzTH3LCQwwCbrdhlRBTmJJ2o7D3S/Is+EsBY5I3HYQKeCVda+1Q4u
VVkePbZop5odugJXohO82U1ci5NbfmSp/dm4jUR253ZLhPvu1UaHPQNzZM+SOTZcKm3NfKp3pRVO
pKQ5I9G0OWr+sM0YJK3ds08iUbQpxdM9+vxFkOs2DPaSDvilKorQQRMn2bfYKCnFe4fId5NXPxaa
o5pR7spWvCVlf6tjY96bdv6+JNYX75yKGGU+xZKzX2SNjzNDzcMY+19Fq85mhGQlxTeL+WUUtbix
h4tvofDlw/Qo5+yiGTNP2iFwaAA+5y7hoSgRZFEmDsI+tvG4s950XPO209ZBtT6uVt1WVnA2pWjA
O9oK1H+jw8NJzNvEmAkXDwajdqr/9kani41BMj3VSDukecx5q0222kRFqevvskqaZ7c18GYaoVfi
+paeQdeRBc/W1dSNXTOrqDufrKMevXW4ZoNFt95SUqJ2rbPzWLK7gpzHRpuT+JZvsKlV3Z/xAd4T
3oa+hQHVgj+Jjma/kTuGokDrWJA3+GuIon72S3ea5iIKOzV8Fb3WIgCwKfFF/qKLxjzK6EmmGtVi
zq/S8auTbaZv2J5LKOkGOcDJgIowM9eaePCxTWt5BGlNdGf1OQW2mODpjrG/jfBct67Rod2yaIz+
T4z6x0lyvRaz89n2rb+Wt32D9GeHmVwJ/gkOusHJQLBZ+kOsNwOxVOqX8oh8X9aCzVjc5iOrIsSD
4nl9wCGKU4yUwmjesyiEzWYQ/Xdpg7ERA5JnZmKTTKYnq03nfU7OthbigiSHw6FOTywwn52khihp
SRq6Hvp/CarDpTDBlNDyNZsNujG9toXmIji5d3UiHwh/vNkuW+/abKa9XWVZMHTmqYgjdkK2duMx
R2nJyOo9nKoWfI+Ly8lLIgS6CPWrXZwnpYwSNhghripn02Sk09Hsylc5oC3kvvmWF8UX9PRzvQyv
aVlB2k2o3cEuzbudbzo2WTiNt22CtcDU2WMoKBFIBj91meso+MdsHj4lbuqw+enQpRQ4LSdNtzVv
jaY8Z1pdHdKl/KxFf+l94imziHX8nzgEx5lTVIqVnqu8q7ZDr+9Y9objqEV30vNeE7ZV9HZ/ayN/
2Ra4VAKn6z9lmX6zHILOsMIQJKqDTkhrox/dxlawKwZc+Byrg17VoSXSO0GBB23p2amFzVB5FVzx
XDsZ3bzr6xL8pyfwSXKA8KciVOOUhFEFHW8tfS9pxeoahJqwSTSDbwhNwEBeGtJj3C9GoGyT0iIp
vgg8JKG1GPwIy+K+VnY4lTUZ0kJw6THGYMoMDTMLKfPjDgShx/ctjirxPsXgnpTDdG7yoSbnnPS3
ls4sfoBXdTbwwOacobDd0dM4O/pZRPFxjkkjUHICR3MS8CfYXVDQce5djgSuxtTc0LKfk9Ac2D7g
XJqi/6a4dnamzeds+2WNF6aGnqwvH3lNQ5ZMJFXyguOe62qCQFTHOLFdd5wedQwtBFzS3ayuu7Eh
c9PlHNypJl0OpvNZO44IWFnzbYkitXWd2N5rQ/7WWTrO3TSR4FeBo8qR5w6Lz9bkLL2zJbj4VGZh
WkRQ3qhgo8oasphG1aVVGyZHGrawxY92LayjJgs9k2kw6rHJ0MGpKa3E30MnY2CzMvH+rSXM3fxJ
Ko8Ew0SCDKGBx7qEt2d60XcouaJ+m3tkIL9nE6b49I25Ny8qth4X3QDzC71hI3VAzlQ/D0HMA3xL
3VZYZx5lQNIOFX4ChoTsyaCDh5HbOMiid30nhiDq9G1Ll2sImIQURZ74lLOyJmUL5hYDziKjGS5K
WOUbQIb/i7szWa4bybbsr5S9OdIcDkc3qBrw9h37fgILihL6vsfX18JVWplI6YlZ0xdmyYxQRChw
cQF3P+fsvbaD2gm+CpYg/0LZ3p3FyLLI7WxJO/Ap1TJaQQMdhuq2V/gv4yCYyQXND7sorzKrsels
TS0txWkbVSlWJTvy8dRvMulPC1QV4yLVs53OnHpvafqlPsjHsOrhNKXeetS6b3yzG+Vqgpn1fN/8
JWns/3gJnQmQVeCKulgpoLsgl+votdT1y2zs5ILIJYH7aMDhwXaZ9vucCVqD1GfltuqZ0Q6OWgcL
davf9d49nbZ4MbrvutzhRAw0mD+GdscXvY214hEs6/vU2SvZzqBEqklZMnYvUW1eIP/CdRg9BSaP
nkJSSy9DcjgC9TUMxrFGJwsvhvZjPjkA9yBelAYQX9HG15lpnAid4PyZ2zx+1ruoGWzmbvadsaB3
KmMMiHM51ZbUKOoBKjB2QBuFEy8hdfqq70OadyLIlhLFFDhV4j5zQyFH09811kbkGNlTPiWrTDFh
mAZUO6nDPNakCA6m985vlmaaIpDTufRqEseobBihGw+NR0xRrcE3d+rvJasw7kSbkjMs84XfajdQ
S39Ek7VJYtvZZx6RaF1zTyVl1mAATdQBVlQsGsY1Wp2TPE5rU/a2cd9D/mosCNmePKZlmtL3q//B
0UjEjeMvrE6lhwJDzpBa0TrpbJK9inWA3lvjk8FxEYiJlS6XCgvJQpm0VN2Bk21ujD9DSC8Ct/aX
E+rfDfO4oEuKtc3sCvSP+xrr/ntk2I89oirdzZ9MpDy+9Y4fMF12Et2c1PZRkYBhyIsH3EbfEIoM
Bziz7so11DfNUHfIBXEFQ1AOpwziumnvVKg4/Mw5zDx0LCesMaZ8NBXQ5KaA/BsEsl5MTNaUbqR3
sTu800+FeKKMU2JifWInfR9zpa0mWtEodTosdd2wj/wUF6Tfvg0aXXFazadq/oJY/ILZVppsnHaQ
JIsmyUbmiMLAI3F4YhGqnNJZCUhHW9CH677obltSirHu0cjG27rMs7RaOJ3l7gfcIXKii4/4keMT
UkPGW5t6lmUIOS/3WJaDmvc7TybzQvfrnZNr2kXRT/cGqTp+1e/ghKIEtC3gPVE3r4S0FHXVvPcv
Zo16YwxgUGi6Z29anqoLvJ8kWXPOuBwH8KA+VmW4kEV6oZs5S1RS4E5nze/ZbnWhc2SMRsg7aOMZ
wDcPbh8MnGji/sKJ6wF1prnw0kxbJmEUkCYeY1yErARM4VZGSlwElq8j6mkliW82aRM8cQy0rvCO
H5KCWZor+U+lPU6ehiLMQ8h/MZ2SsnseJOOSDDXYBSIOcgFa4vy6Er5qlbIqFlDcyHn7ZiqEhHE2
XaXJpCjY+2bm5gvyRl9EhwBETPUGc1+4LjBTizaLFg0HDpq27jIFZn20BDdE8vsuqawtAEQOvaxF
siYmKbSCbWEV3yzbpTJpwGFHFsqpxmZ5dWt1yehyHeTYKESOciT1gEwFKQomeyhPcTQ92FW+KyOL
u1PfdV10GXESsIY+PKJCWaZua+1Cn+OLYVIwqSp4R5jzlNrysg/BMeUe0CghE8wzSDJSgWTScT0S
ZgB7ZK6+w3ZMTjTg5uWc88X7uB/CJz2AAlZmdANsv4UPSspA3qV4oPqaGsk+hF314PWgdqpgG9s0
41L4lQH71XrAhEYEDyRQjbk/Tzbm8twl7KB035KxP4UDXcISwyCt+wezC2auuheCHs2fyVhhLOmb
O4LTVjKjYazsELxvP5A3aeY7pjiWPnOv+IJuGihkpXFfjE8efiAEEGgH6LPqA0o3synJfYHMmAXB
sQ9fPMcudsVINwJJWaS5t0Sn+uBjcKry3EUc9nZ+TusUTxTt1RFrZKNNq67FLhB64Qr5YLoKpJ2B
UTohB7+eKXUYMSUI2vngMKj2EHlMT8qCetoe4hUqWh8+dpjtHb0kaonkPqPFOY4OY1WoWWvSAvIg
JQKVLicsD/UukAmUhkx1Yx9FMEPgeads9qXWOnTIfOAhmU0ZCYUNePB3IOK3lAyc6et6B4jqAjv/
bTIhvkOANLvSM9Cl2a7p85vUfaCRN+NkBQMYtg/NM+UVnUIOc0NeLlDsfa9k8K3qUc4ii7iwejrM
cdPinjVorNfRu68xcbZNxkPoHS56fpl+Z98yGpKvo95TMqgnJeIfSTKAxZz5uG1bLQKJhCF2dX+P
HvZuMohiZqwemThHsayjdYYoRBOXgiwXAIVTlW5Bt1MnpJgee6Jk8rTnc0UazkGNEWZlbazQ4HGD
7iR6YH2jZTL/7qd90Vj2Qg+RfVRTgvQ3hIleZDsZu91RjAlRX/e9gBhn2O10y+F3unWhagYVqHNm
JhHyt/FsuHcuAvoePgSytTT709Aa3sKKEn4DbU6sxWu5oFsLOL6mvGzbbhc6xVtaebwlSPl6WHro
rKHnNQNy7grNpK/lsBTbfDNo5K6Ez25bH229cKjWg6e+QJtap8mLblUHZoyPiUJbksXjmw05toG6
70/NqWJ7M1DFjsD6yeTeeV7LYal9TWwmjZ6HbTy2XRChA7VJaLkPTeTfdBk+3bSm+9Im1nvLkR8M
YMAc23kt+w7lYVow0qOBOYMYCiz+e9g1y1Zpt3EYrQl+OarYhk+lA6vDc+OnoEvTpj+xVA4UUDsk
3OixmdGwoNbBFjXj0o3CdBVpVINhZNIgmPI3zUwXY42guVTOvW36t5MKiasegD2zyz8PROgeM81d
E0Xf7KBizRvRPPKokNya702vjSsPN/YSl4rYBJp8cks+FlYucAgexXJYX8tWAnQIxp4gEqrmRCKd
autvsu1PFnojRHkID2Jp72VYY1QUZB/EHFepC7KlodMS95NTnyS0JFpbrSqHcqjs/Sctn0dMjG76
QL0MNS+tZgs2KMtaxpD/9s2U//Aiw9t6BPldRIVmrCZmnQvD0pNDZJL+1Y3tsmhYstCJbWgb7Xnj
b2TJ0LhMWXdKpmtBodFldExSbSKbVVqCUFOY32ilUt2qxP7uKA/KjWOB2q35UQ5EbVpV8NT0itBA
cdUKg4A/2XxXSfjqhYMNAEztPdnBpUUnElgKySxVDu17ulaq3ru7Pg2ng49sdwku2PKGazfgaYwz
OnajiwdA2OQAANqAcYCCkk5rTKilhUSXMN0bH8QFdoM0hbwQOpvRZqpmTouuAHlmpWgGoG9D9PbE
yfQQhrW0Mxi1JD5D+CrYuPEQPCXnrK8ZHlyfh6nkgpghJS0cnpiACfsu7dmhiyK+HUlcJKeJHLTc
D9YYEuhBdfvQbBFzodZ3FGAIVcy91NU4AIIX6rapq91ooPR1DIl1wRNwrrW03I5a8Er3ZJlW2tHP
3X0UwavQI52zBYYAZrD+zuz6fAEKIOhOQ93844fhrQYcZ5eiip7m2UkeVAMIFRuESsCJlX41vYwx
3nE2uyvytNn61R2Ams3cK10FahZAM6EfY2pVf8AbKS0qlgHWYl6El5bmBeQ1Bd8wlDP62gAgTpe0
m1YJZBfIAtGqdAKajMk/eGJpEnWUUoQNYO60lnqG3cCQtbyUg7X2AKzt0ZGRh8UEOgdUlE72bd3G
m0G60K8hSNpNNC2dLv4RupzlM51Vyp0lPlLel9NEOqG/qfxFoz16OsoHT3rAmnOQP17I1CVhUxpL
vhKm1dUmTwhFC0LmakJepfoZDo8xVBYtJwwSrtHO78jCKnlKS7SIHbD8yV9NkLKXRWHTPY/lKXZp
yIXTozQIXUlpXTjIBXWrXdUcu+HY20ebtJrLJFfPnM5YozgE7jkt9TdBjEi+8IYtY8fuonWINqNm
XiGSfq+LRIcwEh/8iUN4ED6gmITAYZsUvsBvBRJSCiVC0VkZ9wFIp06SBVSkdJR5Xn4In4XBKY3b
CDUK1fF70LP1GBkSGXjxFP958Y14ArY0EGzLybOOwaS3hHPRsR7ZGbw2bJeTNuvX9A7RJ5nEjfGu
ZcauIpyzj7GayCbb5CRvhBKYm91pL03EWbmddq7GiK6e2yR4lba1zCbihBKyUSKi46xAX5J5WB+b
QVtJiQYJ7NqwyMXG0gEg53pIyizHdL8xn/skJJnV/THktXmSaFxFhZYjhrC3KUilDB7bNNiX7Lv+
MBNAtenNssknsIL3Ym6vp21Ct32hdx7kgLJ+xN9BlzRfg1V6LRwn3Z+9Z/92wV3/dBpii/vkkvv1
L//P/zT7HZ61/95+tw6z5J/s/YNfj3/hp/3O0P8F3g6LG3BlxGeWizHv3/Y791943yVmMYGPTvBP
/T/7nS1mZ56YA/hs28Rbzt/6t/3OdP/lEH1sONbcH2babf3/2O9+c7EKadmgEbEB2jgAYUd99IpG
LWFQkUIpkVaR2pWmQ94hrX09BvlRm+TxcKRZVgojiigfIs2gYhjzYl36HelrbY0GnCA55JqW8QWp
QH62BcJOsHBwGagOlNRt8ckz3CLdY2Em94zFfm82/XBjBP1Vql2rmoAHxTzkMBgR9vTmsaWP/6pb
4ZKjur3T+BAicMH447vqsS4lhR9uGVj9sDvhnXLDhls0zDLXGcMn2tohbJwGjzQqelzYIPKgG65/
eSD+/Ur8r6xNrzmANvX//i/nc7AisAOLDp+hm46JEVPwFPzKXUjzMhrSyQhonFhi7Y8okLSuCNaW
KKwdIdUc+weKcy1+VMocNyMDSTs5WPYUH7FuurSXKSQSNxJXgAKf5Dgh+RnkIRnT+CicKV/EUtPv
OXI+yzEBKj26ci/0WC64KJJU4YZvUdbgugpJzFqUTjZeppCKDyixNhic7Qujz9WGPWe6HvbktaXX
kTFwxnHQh5P2hjiKwiHtvF1SttFGM74ndWceurY1D/ZAzzQme/sq4UG5aKTAXlfb9Dl6D7sYO48L
MG1DWpe1TIrZPF8TDqWb9U0z/3cmZegXkptx0CesCZqI1zl+7esOXhssLWOZpL76oXXVweWrAbfx
bFR0h/vQ21ALlccwZ7zKfdokvTLnLEaOdjPjx+rDDbMwPjKk6uFa5dNwVFodfmHJ1z8TNZBQY5JV
vIg8qyZO8I/frDmOiD8Fwr3z40TtFF6eo3AjTdqHjuAs3ZTGDiF4vwnt7FYImgG2Fd38/QGTf7wM
yxKmaXHDiPr6eBll28EYm6wZqME5L1KPwhzUwvKS6E4b7oJqMjZuVOqXPvM6ij2nWA0ZMMAiZ1Qu
WmOvu54ArJTiAjLJoI76EepV6rv3OgasBk/WNxJHws0XVz17e3+1qnPzTMEfPPVS2rY+LwK/4EgG
pq3AmNH2FBUaeaqziXQYpEojjLqtTEObVjEoHT1qpwfQT+IymLRnHVj/aQjt77jY6u0UxfYx0Cjb
pFl5x9riWWssWsuuraU7PfAxtJG9jSTq6e8Xb3ymArFC2dxpk9ByWxq282mFsmC5dcicwpVDZojO
JPPYec4qNbUHYRbTEx0luhp1cD3VOh6XqsR/n3aJdpeGsFA9BmVF3nmHav6Ruca3c6iHho3jSld+
fmO51S2dh+qRxKrZIVzk16rdpMLo1l1Qf9OiwnroR2BEqIMcqGPbvsOzG7mF3FlOjmy4palSzmE+
LFnZhpIowEfMXPHvd0H/7SvkLrjSMJRrOpg1zXnl++UrDAsqLjqU0ary+hRu10hbpgWEpVfofmbM
yE8AvlGah96ee4GWdmM7YXg54p79iivz21swXwxrIS1em0dLfnoLHBoELdZZHGfzEnLeJEzfzK7d
FJZ8H3gHlaXDqWU98wK1iwL4L43WysXf74n6w2rvsnNLRtAmUbrs0R/uiUY1EIXkPK3Mei+jlHDD
7rlxaoXwip4FiYP9kcA/5Gi4VO8K+h0BbSoKIhrSeLW8Ibm3quk5UqF32wT290FKsS1nzxDHetY4
93vn9P5VM/9Q3jYfdPZC947pWXo/0R/H79QcRVaQRKc85xJgocZ6GbWz8YpqDa/V6JjEv/o1mRT5
eAxIZTNmxq+Now3OVkbqfBn9RDdw7PO/53/YAuW8xX1419nMJXUyDC3DsnXxiYhUFq6ZGhPqUCPM
hkVFQhz5oS2yWUOHJup4h7R5jHMUwkFnw6J32ue6hg0E9dtZIgXsk57MTgSH4JvgkZ6BOVKkO6sI
rhs6SeczCMsgLgod03WQfWcgbR7+/s3+YZmVnONMxUdwbVbuT/s4QOuRqJReoirFXZabfnMVDcm0
YHPwFq3nVjdRbmLIVFHyWEQYNt0OSZmkGD6z+muKhZ1fxyNdDyOmcZcFJyOulzIsi0M5ZxnZ7VYx
6/nixThDFD7cfHYpXlIuW5mMoT+/pTHtrCFOUJWWnuscKR7LW0s4d8ouwg0mAg6icFnHgVFkYZUP
uT2SBgbX29jxQf7Bg99tzv+i00pnXVUE74UJjjbbyRvy60gzLrAHrnSHGHG8MY+GXzlHSwnnKPPA
ORrY7pgc9/E6DBu5wiXWXWRFFR+ryHvu7ZJGkd6bKMSia8+Lbpll1ds0NJ2jP1XOsmudJWpJ7aGZ
ILJa8SyGNPAket9so6kPILjqg5fo3+HUshuMfA+y7YqVFTrpMZlPtX9/BIzfD6YOJ3NpckM5oLPi
fXy5PTMYDLqr8ep887wIK3w7UbrVYcBIoOuPDD7HnVFGK2tAZ6yjLNH67L6wx2vyqWh/KC261fTQ
XHfGe5ZMaJaV6x10jWmSndALTIoVKbIpglTC8jyT87XVNa+Bpf3T2IO1rJI2WhYuZzZ0hPZGRNU3
B+gMzs/olmYlIyBoVw/Kk9dmJO7+/uHPpJ4Pz5GkjuFh4LszOWKfSXm/rPZGIRSkzvnD1zP11iWA
11YAeLs0vau4uos2M+PHyunXgjkxliTf3Pa5gTBEdHtkbYgLAgLy2OndS8dSICVkwbAprY/Sd6LL
piQm5++XrP+2TVswcHSl24BOzivQx++LwazIwXAYaJxY6Y3kOatVf8CXgSWcqcfz7egA1ywcy7hJ
Y9Q+7HTGvo9Sd8PhGvZEiqJQOLF+GWKK2BcJIASHN/uLq/xty7A4RbhUCcrhtjKU+XiVIGTRw2ux
vXSxAtaj+w2gI/OV3kVWOcNQgfvznHmcfF3LzO7grqMYxVLoaNblf1J+/QYR4ovUpct8lsWO0828
7f/yRWeDLVUTMBznH2N6kGCfQmpoRqsUbbw+EetbNukt4RL5znD6gzuaxq5xieUDJgMKrUS7MWlV
i2kwQ3jkxsaGKiw8mpW+xRM0buMhOv39Fhq/b/4uBbYjdAP2Jf//afMvS9H6yhM+VABEMIaeESnd
6FtvBJE2kEyyNHsUzQUT6HFs9ucCgfnUUoxTc4XjFPxoPuWbaVZ2dVV420hAhlWujlE9vLYS1Lsr
y2GROI68yRmmSDRTK9ERsCsqxlNYAMof6GIS6TIf0YtD1ZqvX3zC37ZQng9T6BzzUeAiXvx04ix5
kCfhN8Eq8SwOl/pkN0sdIPG17N5EjDhddealWzK77d2KjJeoKJew5pI8b7Y2I8+ZO9XswDxSEhYj
NLqmE2/z0Q48XMYqFhl3dtIM11PD6T+pAqameGvW55OpE8obMxXLNOjQdXZpfDUlvbOMY42u+xhn
m74uyYzyNRxJaXP/909+rqI+rjvu3PBwaVbwv98InDkFC/01TFDEOwTrwWNRDGmzbmgGlEuS7q8D
vZagoL12JfYZoXY3Y1NdZXSzqbProxEF6XESqYf/lUMB1+vuO4WIy68wOaZCQVYGFcRxzllVvca4
yXDomDkTgSAyp2VXpu5V7Y/3TirvGqd5G1tb2zoaLv84wBCNkjXOdZjGCgDGnLS6EJYV7AoPGUnk
RnJrzeVowlq3yUO1SjX0i1/cod8WEPwpBr+/ZXMSN+T55PLLC4ufaSStsAfZMBj2sTJy3H6e3xz9
sL0dDV64APepW7DPZkPEoMsL5MnFdtpX8U03IlF3U31neS1yNi0nCsQEFgDBKNmSgRTdT3r8zvTS
30wDNPy2qZt9z9H0QnXz621a4V2LPsg39WyZ+GzPUWUj/dNQyznoOE+svOWql+ZLNrLnoQ9bqKTD
QmYj2Frik1NbmZePTWb9KJVtPiDH+vvd0T/fHWlRotNJ40hOx43N6+Ny1oVGGVJWMVezeonmjRCA
yY315ejQu9CAsltB9t7zjB0mO39wNPl8rgtoqpoLsC9q+ffr+Y2Ix/XMtboCa0Lz7TeQXy7EKAvR
iFXIDA8pMnyaMLUvJpfxLfR/Vl+qcRPROEpxYld1G5mj0QZ3BuHr4CejA3rlt5AW2raKRrmTZcmn
UiGwCheoBmgLBlEi3xVhuHSN7I3TtGIuZA63uWV7G0vAHXG0aFj8/WPZ8y7162s6fyy+PQVe1BTg
RT8tUKnna6VosnHVjzWaFWuoL8RGz8vkcUbbhOj3YDAUab4YarzUhsU8CxjxNdLQtd+0K6/VUG9H
zJLPhUA7hrrAkFlCiLeMaw3XWpaWfrxP8/hBz7FESGrSBV7//ME3jR5XPc5tiCU9E6eKEIvcz7Rb
AjwWwsWoFzAh22mida/wfgOLmPwTwjo0MehN1hQLxqXgtl9QPaOaiFz6H/BEjlqp/zivk1iLfKaa
HXP1nonILH6DIbSy0WlelQokvh2Ye+nF6V52WHsd5vAXws/atTMMycG0C7CUZn+oJ/WiY05kyhkZ
hHoz97GGdz0Jcz5c9hLSYCNbyCMbe7QDJsDkeYvUSjdaM3AabABsSoJUmdyaxc/G/X9fof1eynOk
M9lhON2pmRX38SUJDKQeUVghW3CFuxfgaDjcY+PHTpkB35lYOvIG/kwZPvtVEGN9wHNAMtp01Nxk
E9cVCWyaHlz1BP5Oq5Lm90MuEQqELKiCNu4h1sLoUKfd6u+P3W9YTLqrti1sy6FjbHBo+dRGEnrt
DTBZg5WPCpoKJEQT4WNCwBUJ+N7QwLL37/AhogVIJTeYgwPQY0UZAphUU5uJLe2hls4tmTk7J56u
tDSwNu3cGGB/uEtOA7bfqy+u+bfTCi8K5zyXc6n8QxmB5sywq95Wy1iNS5PDC1mF/ttUW9mhSAqE
kGWV3aZZn8+p26BzFNLzChtdkLXFU2L1dyLAWYVDiBjk2t+SiBhuJyhDa7Nx6L8O4l5TzT9/v+hz
4+LX91tw0bTjDYejIbzAc230yyaDLDGwdSJmoT4ly3MhM2k5GfLlYxg0KWJFk9nwVOwbR+HX06wf
CGeHSyy0QATAQKQgFuJwmD9uePnFpX0uywxd5/WUUJdBCErb/PQMANSxjHH0q5UkjPjcYoFZQiZB
dTxv+S62UBAU1jtw14sktWrW0y4/KCUY3JY5CGxlvjiAsomXarRVYUSPX1zg5zpkvkBkBsw0KCBm
hOLHt0vLJH2/KqhW2uhi7Sl7b8fo21gXE4pvMNVIkA3zvnTach95ZXyFmXLC/e1p92VTIj8Zi9d8
DF9H5A4ocfwTMcfOF9uk/LxN0o+dJwkwzhUdWbiMH68xS6O8DCth4m9houPYyJPdokO1FT4TwEg8
MQ2kRV3jlHLmnTu3adAI174sHXuZeKHYac7wiFwHx3OrR1tayYvEL80jlnkQGtmF4bTuus7GG7QJ
3Rebzx8KPQCPLruPEjqSUnv+cL88nL5TF6NeTDbOxtHZaQGEg8xPdrHJcpAqNT4bDjkgzJCrvdWO
L/poWtd8MuhshX3hijBh4hrl0Xp0g3SdonN6HpC9x+ej9t+fBXpGXMunF4kj2nxiA8ZDxfep3NNS
uGvgHMRyJJp2Tr+GHtBRruB50HoNXJ6Ip9coMZ7jqUPYBOHkfDA/l7AaIMtLLBcrmwLthC3KX+jl
hBOydscr2ImA6n/OPPQEMaGbENaTCeMB8EW77DI+fGHN+qFJYpHJiqeCwdSusTiqEQuXPJ67t5Js
pyxyrwDmwAscIDXZdrCgWUTuHXUOMg6yMlTclzu/NNL7oeD3Q/iEcjWIL/Wu1JG2zpna9OyZMfgA
SizP8Teei3hSokHJyZBJEaEn1liuOa7zkgb16wSafNfS1FuPnrBXaphCxg8cHuLMqOWF2zS7IpXe
jnSJ+uiAbXMtlvVGG16KAqHiKJWzCQysKJaCi5AhM9yM/fRUxiXxr3Aoj41jXSPd3mWcjInECjey
jE8GutxLjTnVeoB6sSvTJexHQAsJQMixsF18v/4hnXRYQ/CHNsUc8hOkgTgJMzs1cYfOCgzhtnRN
2jq2Z69bfv18YsiSljXR7mYZIez/WINHpi7LjjeH2J5mU3PcVLJ4kpX+eA4yN5CN/bxxVY2E/+ef
AtiB/aCm6ujDwpq9u4wBdHuDW7XdWXb3UjVaeqlVsbt1s7rfZdX0VneKwRfnz3KhQBpdRTEMc7K+
Y3hjXXyUGLq3ZkjuVRjb9IyRmC4TqjcRv2YEZCLo8SWdwKTayiHFmme16b6tRxIcyn6d1V528Ecj
A5YWm2hoqAKhViN54EV7wzjwyDT36jzDs/qgXIfuVF+ha96SwTKtK5q6tFjC4gmT/DIb67eex+GJ
GYuLTgRSEY5dzHN9m9635iSuQiY/eR00F0Yo9UPQ5D5xJNLc223T4vEbHp2mqk6ynNMgDHcvx1aR
qpmYO1+roPz36Xerz4fbJmriQzh3xxLvVjE83BdxjZ8CZTNy/OvEJUfO7MlM6uPOOVgtmnxcDQ99
Q2UfGiCpMkIPAo6Hb5j/n4Qf2jDUJ/d4/rOma370IP28L5bj8571eZWgZ8uZ2nKROX2u6WAmkHfI
IZj7i21cm5R3MAr4l2NnAuywAA/6vMBSCzR8+vzNEfaGiHvnxSUZaBQGAkTz1jxXWjVUr62J442M
LmzoImlufWv8JtoxXaZmX2+LOSYE9FRzf352/QelgJWQO6kOEDeQe9mjWrZiCLcZwGdgpyn719Bl
R04JhJjimcOYxIh0HYnUuMXwDcEzGtTbROqJNvrmPeO0gtS/4Y6ywEFJOYqXzPXAAoxQO9McbQx9
JL9C89I3uvZoyJEAMuWtE8JCjhgZx1UB/e2LW/yHTYOZhMlk3kYCzPb8qTC0el+S3JbQHexVsTrf
l04LfjTnF6jAOhnFxfjqI9NUXTReS/aSHkzVi4WDTPjoyKap54t3fMbs2AbFcehwb/8nm8a5u/Px
aWCqZaAdkNY8Nj1P4n7Z32rsjz5ruIU7ofxRD6Wx73otgayqAwHSrWMfubQONYEqj+g/nABz3Hjr
PuPcuCN1hfeC0lrn8A9AxMbLOOD5sfDfDVH8qE2mh5De1g8g2tEnVDwsWic2LW17XBJ1j4gtOoZ4
4HbnHoIZya9mK79rUSwmFPDh6W1Be9NnHPWv+3cutEhpYqC3XxkXlkzzS86MbUshlli6cyziDt81
WjrWI+0ZdKa/cRkfb2qpL7RYc/eOoWlrYyQo+u+7tZpPZh9vvLAY5VHWqplV/fnCsNcno5O1qDDm
MjvwKg29GxMGVIK32IawBc5mfqNg1+wi5aGf4Ecv1D8/c+1G+C5V0PknNWCLKci35wBHaCAN3zk/
yX3yvC4+TCNOpjIZFsagq6uefZ/8YlJD/AkmHwIypgCKfKfOAftCignDPEsjRDeqD3FEkDBBkJtR
YP+MRQ6CYtwbAfDEc6b6eRiF+v+U2Zl2CrX0mh4IDvV8NBCjwjrtA/fameNhAuhpX9Rm+u83T1fW
HIJiKkpLx/10KpMMy1RtgIyKqXOv5aTD+M76XduEahd22aM1T2SncZmzYTkMxf0JSINbiudz2mLc
ueNrBBcc4wOdgHRYCwnLVW9S56u5zufzOd+xIqOADiNBTY7+eZyvZ8kounw04YzMrameBLDtmcLH
ArLtaWkKML9BS+pbhldrnbvD09R4xcbHALhtFL65dtw4TRK8lIG7tTW9vme+pZ/CroHQPP+6koG2
aObMJQYeBIjFJSeD2jxCZ4RgBsqNHw/Q6NIj5itE5UNjrolkB8U2zbOUwYnvfE3us1JihhWhdQUW
1lr//WGXfziZojyTCvQ70jTjc0IMZt8SMb+SSymY0J1fwyAEohE77bZxMQ2Wxc+NUBsa9wJXlIZ4
A9NEYibNXcrO72tAWjXZ06BOkuA1j/yTYxvTXmGavX7xU+AxtBWbZU6E470be69SL4tbwTjxi0/y
+cljFkCrXKe8picAZ/DTk1dl9ALrBONjMGb0oRzSop0McclPNQsbzbYsov15iqeP4bGOykuFN+wh
LRiKthVLXZ75N8Uo+ivGFsu8JIMpJUg2cXpn4xrVsNWMG8CDxQs9cx2Vk8+tmLtuSSKOMDn1TQVx
dvcfCAz+WIcTpzHvBxQQhv2pU6NyYQeNJyWzPmLEmlKEmzxNs0UH2eSQ4ckHjE7ngOGrfVdmHoBL
eZrcEgNF4Lz5zQB4O0Ad11b4/JmvVl+89OdArI8rJj16HQ2ENG2LzfVTH3DMIYVV/YQoataCnBUg
GqY2dD2JfkQJgFaBnLNcI0GZ3LJzs88NXPeyQy12Pn6QjH3nZa44Vp0IlpbCbMuuIe/RuKywB4bP
tvD3IrC6pdJMhDezlM+BrQGsoPIvlTopMusXHS5ZgnGZyge1T/9hTjpPTds/VM60wyU0Xup64n3x
4e3fOzt8eJNzm2Q3U4hRPu5jWZI5hVOb/1aE0SjrmIyHGJNib8CoFpT4KDWU73nggvMzEv3NNwCF
VLovYMEVDxRFkK7SlgS484mzqUCr6w6uUW51sE+1JFyZuvcSSCj4OWa+owO9joPtPBMysdmci8d1
DKjgIpmaN2YXcpvqw10CKvKkZEd7M+igB/GmY20ZX+gJH3IPTkiejznFUfESyR78dVSL5aDh7TRC
q7ysE+3q3DTNEVZdVIn3nOhlvRBwbNFophGWaLtatuQgQCIu1KUYh7e0U1cU6+bBa5wOb3BQMnlV
sUP+HR7OwS2JI0YQeZRZgwe/QKWvG0dT79P95FceNljETT7k70z23Rfdzt9GAqz3rsUUW/I9ce77
vND13WAaA+KTpSsGn+Z0MANAA89ZRE0F5Mc19a3CprE4i0PFQDdh8gwYfZHVbL2wJGGxNcQXw+o/
6EsQaUgyDbkgzhvnucEvZ7yI/mll0WkFhwIXpffa7dhGxygz3f9L2Hn2Ng6dW/cXEWA9JL9KItWb
LZfxF2I85bD3/uvvonKB901ykQCJMeNkZmSJ5HnK3muvTSfuvDxoGgTkWJGiiMVAPmTkFSLTmNRy
PEE1mLF4qM6alMiXpsjkWYGiFIGd3eezfnKDhrunnsMf/+VJ+39c8Uub4lBA8uXfltf9qHdqW/a8
6plM8FmkCNhd0azl2EKPLut5H2sJ3VoyXBo4RQNYyxNTxJfBySomIDDiQR6tZ1cab5U4NGEvoOsL
EDnd+SmKibBP/5e71Fgekf/8iNKZx6HaYw3D/OVfN0JTNlSuiGKUPNjANsIZGVRUsjo9azaVonLT
2NhM4rYrbhbCum41ln2BfrJYOwGrtGIYBbWgkhyKRjuUQW4dlbgC46oYh9kSw7kIsXbi34sl14o1
he1BL83Me6qSZjtBAIxCbKNis4Km3YJFcm1QeVazGdo8RFxiv/znT+nflXpogChgDdtVTexG/6pd
kmUbVxapCZuE1c/LqNvbXk0irGgLeDEz6wObbeFNMzlrk2q7u1JXP8Usq4OLBuK/VFv/54uxTEO1
TU2l2PjXE0y14y5Wao0guqwB4wQvZD1lsYa4CH/DbPT2JVo2ukbfpiyTgFG2WeJ6fRom+6LEif6f
35t/E6cxlF2ULc9bj+3HEpLz//ceUlcyyaMLtVEe6L4bYdUuqvFWsMTf9Jb7RkimS2CLo3iG0Tg7
y8FyGKj97jmVUxiGW1JjXD/nsa9MAXC1FANxXEA8yUdx1HNQRcl8i8sg3qWNXpxjvcHUVtvFf/lB
/q0yeP4giPmX89dCoqP/8w/SGkxTsNmRLrBsnBPH1fw2jn4as/r+LBNU/HEkcdVXPc31c2FnrHXD
6o1qhaYEl0lcKe+hraApdVFE/Od3+d+2+Lw4XhVvtUWQHGLCf+nwhDK0StiTifAcL8ug37ZFLI6l
TJIdnJF7U9XNNRzwaAPVAlWvPNxlrIHXr9y4kJ32XdP9TvLw4YxddHzehtoYkCWxNIslDKbUbcJz
PtvmaQzRW8947HtZSwCAk33GkYdinV1EtQjbGo1Bu5RYUOsJOCGrGqJFKCeyShDCS380tYAbOpaH
lV5F90EEylbK0DyjHnKRS3O9mmP0X/SFgiXwvzyXlvdIpwHG/cB+iEPgnz/AIkmbBLwpmrfJFL4I
kCt0wxTtK0NmYNwggu6VKitOle3gDVu+5IV4VevCYdKWU0y1hITXGKGev5PLt56/GmT8bWBAO8xJ
dYnHoX/t1aY8AnftD4hEVU77eyTgr/NcPFpd1966pvyw22g6PL/1VNQqvfjqDWVxQNoqy0soFR1a
z9uz/grNFDb4VCmc7DonJ1Rr7JvjczDWsTZYPtxaAZTMxqvePn+riQDeG6D7bauyKJVCfWFGm3id
3vaQKVn1xtWwihoDUQ+uby6qdF1MBKkOEPfXlPzxJXIjvOozalqTZf7OKY3xWAxfTELLxdXcXRyc
nI8ZPZJWOdr2H4e9gYEK7U45gZabpqODOeF/X6gTOEdQZV+KazbbYeQYIC8NiGJkgY7q7K1OfYk7
ffksBr0oaOynhS1GB1j3xjmIVeuAqW6rRIl5UfQp3pCgRD+e4Jq0MsW49cCsPMRqYF2XULY0TR5I
eoh/GNrojanZsCvHun0JoT9wZZf3GaPx2UqnT4k8+NFa7ugPaajtBmBVmBxtSclo/w5NY/rqtdn5
35eWmBqUaWKg1yGcyH1iogA3sQteVVltm0RTX+gpvhW00ZiY16x7s0eL0J7pkVZjWGiNipjf6MOy
2tcK+PGrW1nvuEw8k2nku96VwQYUBADEFh4N3BzlrafsHJrwZRpNICRNoL6MToCsv286RGyvkamG
r8o8jy8E5tlme+xd9uRtXRXnKpbRCY2W7SutaXzYiNbZzr3YMwBAIxksX0Zh7Lsu6KqsCjap6cIQ
Rw20xq1a+UgIwg2Fp/BULch92x7VDQTi8D4VxDoDm55YYefgXzqeArXIGxgviYunRPRIndRNLbTs
qvYSnHdfbtJ0cCPWhCaCgyj/aDuXYGRt9ayGW7Ggg5aTf9E3e0xxtOPzSzUo2+fNQXSqvtVULfRi
d9zWtczOof3WtqYKnp01eh1CpH5KfitzuFt0Tfs8AekhK9YEoyGO0VRFvm0M705e/hjc9Ki6U3tP
8/wyLP1NQsAOHQB1RKVhK68gJ8MHkOCWuzdWPeN6CGLt1OD/w2XPoWpqw3hS8UfxPPbitHHeS3jS
BLSbCoRhhNbPv9V5Vr/SZeHSGn20T3SdzZLIFXJ7WFT0oiR/ux0TX9NY4AJsLcaWfBM913aMIAB1
2EN5AMBo38IaOKyBZ8STdmEyf7bR44LvAciQxb9ZUe3EOH/2KspKEJKO1RT3UBQCE28Vc5CaiW/M
ur3KsD4eyeaz1zJrQt8MmQbmMFcmdjmEiwKkUwrCIIhsAIMhGFSARYUQH2L7tMzCPptKV2775YaH
v03B1jDsdxLlNOSwCAM0/x4DyF8jbstzNp+fy2GcJeL87BNLZoz/2N2oJdrPAJNnJKO/GSizDZiq
aB/pKgN44sTnS8Z1filkPR0y5MsezBNgLjNFuWZtXLeEWirqnjaTjLrn44CJ+SdsD/gSzLE8ReTW
wQ0kDmm76R/pQMRPOSPcn6LrXKfm1ZiML3sAEt3MPKtzggrUKA82MnPLH9Nwnoo4vYRMys9Vf9Jh
MF/AnyHLdsh2TKlOp/o+DjLfP1vImjYb9BNRQUCsavJYWKqxcZaHJrOC+6haKp9tzvECQ2pVtQNo
52Rbuv38O3AYJ47RaL4oYbwljifyGitrEGuXJu4xRlsjRJBdyabCF2H/QMlOnzsHx+cXIpCTldkm
9dZ0YHz3ZTJ5WZsx0XWnbAtEkDMV5wKNQyjGR6FXOW5jqjA3+UrDXP2D5O8P+Cri1lyinniAsyhs
6fSNMFg9nx5jGhTnZKoTWIfL1E7lcbeFrTgYs3FDu1Li1+X+K+EuQAdE/PaPwf7MeX+sHKS2CC5e
B5V9YpFFu+fDpclIT7Mhm2xrQep1P+YDDwa22QUZ4RtFIZAWwuFgoxVdrE3+EM3hHouHHAENkJIO
bo2YOyjE+3ACB9PU0beDdWoDS+GG/Se4WcbyQqULIlIXrUcqCqNeRbEP1TBtO2bCYtlvwlhRoHtC
IbAVSZpHEfxRyrenl62I1N4fK+B6/1BI9Wa+fQ6YAQ+C8yNXiW0NqWc49z1DQjxINf7t56JrTqHs
z5EO3B8oLitOvDHL2xL0mv/UGjEGrn1dMR7Ptyg1zL9JVINSNuL0DE7dnwyhHJ/XTySCnn3/UF9L
oXuR8xhnil+RVy+GnKzX1lTWECCf95kxLIJct5OgWtRdXITBaahglz3/nsYJ/AhExFzo33UHhzLR
U329bFEamWNMsyEy2nqo7kw3TFYCRsCK4Dt893WIkSWYT2naADm2iwNg9gPh1sjCBNeHgFJoTuWB
PHXwKhI6UU0CNLxfl9KkJZWIyR8Sr0Mu9oMhQSLukaO31bmsH6jC1iXrJ4tBWSmuoYA5HcITgx/e
P8LxF8RWBm78jdwMta9Umw1ydtSDy/IWjcMfcTfyHzyjkCKuHHbtJUSiLh9V6gMiEiN1hk8zfvWE
U4HQkL85HMMl0QupaCoeQu8LtH8wTxQyfmU6cRCB4IABJL+bKv6ROOD0kFEPRBGUlbPVAkoNqU90
GdohDDZj4xGdovlVYjjezKL+No3NpR7VweuDNt5SFLdrCy7EfnChPWUlZzh+8dhzXFU5OEy+O/sy
46DknN+PLbKE3I0/zSa9VFGQbGtiRNZBP22tRmJBiOJ6BRAuZOBGGV0niCj6YGa3jQ4LAPyVmvqW
LoMoW04feTAZ2xFhPYGXDPqpD4BHRs30PmrhyQop8oEpj7yeWKAnzvLThIgPdCBSs8RoPDZEw7Yd
Y/V91LM3pdHe27T3bVMQS1HhKAF/orvK1oqmEbsUxyCfusSDMJSXsYwKP53FMcZEN0XhjfqsWeEf
8Wd0VSMhnSBb27WJdqpGFhJmKuz4Xnvgwzo7jf3XEv1pUIEI9trfhQZl1xmciXpf6vUdn/Rb1ugz
md7RTVrj3dUnQAkWSpiStCiCVX5Xs+R0cofe12vsjHZYHRQ3uxjM0+dyOhkzcX99pT6S1sjWeJeh
7BZtdjUG0OYydUnZa60cXjnSNZejT6G5pMnx2aW/wgx9FLH99rxQUNoh+SB0cR21KqkQVekcXES9
ZFkFMLwqUO9goov4pjjFDjqSXxfBcbb+utbwcEf7XpNh3QVHBns+Z+k1iMAJgZlHBODNPR4JU8e6
oawqE0LiwiFAhYocFdPorDfjlY/djDUVgDewxgEv8WrIeVsM/TdOTSQhIRkyWe1+J9H8jdbjXEzd
y6Dqb7YeY3OsWRFrlddB5USjoJ2HSC2OzTjt4hTSRsOuylrRV35ardsSvUlyt1U54q60HYQ+DQ9y
H2v1WquLBgaERspRXUcfS2iHsEp33bmE06lgX+crVGqz+EsmNWFJ3yKxDqDNGTqFX2OV0mPo5tkl
8tPuSo/KEflzvzOrP1OZrNTpjs+XMJdT7U63GGamov9tESu4jLvSrUFq7awjCc/T5EUYHPROO2zH
xmTxw5HXdSUULoDymV4SERVBD5urcxfEym7SnQ/k9pZXs34K3XTap1aLo33ppNLxiHJ/Xndz8dtF
7O6gLTX6d/nWBDgBLxLNVYaBDP1LYKvrNsUW0GPn7wAxxzwgFuqSQy3ofrZJ5r5LbfJdJRvfMjxz
R1m5GqOfbPihBwiRBjnhsOVIV6q+vRlh84jLpP2R9Da2XMW2MTc02SGvca7hRDohNiRTorLqQzlP
nU8zex8bTKuZ2+Ldtd8tO+d1mOuMCL8OgxKpdOve4maVZIdgAqo/KzXfWDTkBmhrsuxW/Si8weUJ
yTR78OGlKa8TsCqDSEBN2wzxB+seYJet7pJhxqgFrvMVguyJsBJ/0sP8QeHZ7gO7VDdBVcOiqtYh
6T/soZp8S5jDPsbwQrYJMW+ThI/YYOhRiwA6RgPb1JbQidrdWM/3tm45YCZkLwpvXi7c9ygg/zR0
DK+30t/TYF1RUGCaRLbZDqNv2bugiDZyyncMM/wcOYMJmRjpF75fCqL2N7Mg35qXwE3APz10dbB2
FH6+Yzy08oc6ZF9h/MbAOn2JAC2uER73ZB7R8V6dyPzdC2ZkVbf7joHoWVH+M4DhKCFtA4WpzXsE
77lJhfrmqtA8Ya54mvszySAigOpcMmUXYQiN6MqiEFhZrPcPfakeFYPEw0qN/1QdLfe8KwvrAaEo
OBNcmPJTszVrdHBGfbWK61cuGAHQGRIK+mkiTEe2bvu8BWhIXxeDHCYz0IzyUypQn8e6Wd/bYN6p
3czFJmkWQ6Hafuu8aWzktJLHDXF6oQArAGRmTz6uc7LInWI10WrI1+Z+7RLssBWEuNkpINB50pMl
z/GeElbelonuF4WMiDMplLtR1CfMMeGxIxTmZFf90gRiankaD15AbVIX5I+4W+KMzsz3ZjNcp8Q1
CrA5xpKhBHOWSwB4PXZGnnGlRBdEoIwKIpG2YJ1oBwdMhO2QauKmfhy3JJwWg72qtJSsTeA868mZ
a68gCRrJFODlKFx4PRzrmaL6iCVwlOTUv1y1HmrxGABkODcvfRG9uXZ6x5aNmqqrJ9JijGZHzB95
XBGoXWb+xH5F5peGINfjnV08YA5JhXw/X35yOySqDhVNQm/TyGh6z0mO3CuB/NMIfQkQSAgua2Xn
Y60/S4vHNQfQC7huXUk+1L/98Fdz7hHPdjl+pzECoAnoM1Ew1kCNHqCwgmPbnFXWz48p4ekaEsiV
vWfdr0JpYL/TekIZD9MDHfTKaCocsQk1ILohuGnH1iK1VLoww5q+8hNDLbwQjjoo5Zq8hqTz0KYl
73YBVUwyHwnOqUo6S9ojMhwdQJyT/XPIAT8KZgJxxRq83gzqeQ7OsSuOxqLHIF55IMamMIidEkV6
ymPjbo0hbp5S+j2rBU3ZLi/LGY2PcGLs9WGU4BHY2cLrYbR2pxTY5gxAyUOj6h+w/ZB0AP1I0srk
BsGs/Tj+FnXyrTo9jUU77kadEtJpEty7JLnYFbdjxY9+idEFMNM1Id6WiMZcaa3oYalXIXSBKxvv
09Sv25DHXv/WspWN3+P8d5x9GqEJTp0IJC8bh+4WK+F7NbfkVaJOP8wAkT76IT7nZb4F+TleKhHr
r0mJv5J7HhJ3veLMTw4oj89OLDraTeiSjaPqH1XY3kzl1OjpMZ9HbA3yq26Ya5KB/RYRDEB7v0rE
YG9IkTqKhFVTmJuk9dqs8sIZYFHDAbFsvMjy2k/pRs9ayHEtzM9pk+JAlRsDAQAZ3qNyIEec8JVh
2JR8lIQAjRlVoDCOEccQr4MdFKlbFeQRea8WuSrFPbRSth+h5sNr2oC8cw+AyUlFy0vPcNT6jd0M
AMmys38r4lfJXfnXKYwHXSGdsf7RE54DfdY0aTrXHJzDyGTlgJ+kiPGKwJ8yeQX9HzvyReYFOcuE
w2jcRAaUaW9rry04SEN7VdO/UqH0Z91H6cI0YlHfHnPF5+k6gJkeoN2Pl7j+HIJbD/3Z5OTS553U
t0pwwO07dW9G8ZAQvqp3FtOp4k+jFw0k7Gw0zg2p7tKQTCg6sLwnsan5ZcD76guO6vqPLTCYcPJo
18n5nBgq5tZPtFY4U0Zr6yRkxO0H+9jJT3mcUdeijkT/L7Ycg817ABrG2XAH2jV5DxvTWUdExxWY
R14HHrnpSvB2u5pyBcu9scEjui4Pf9VQKJxMnICd32UyeSQFMUIdJ6Qnpw7xfu58lnAw84iwQs3O
hFeksvFSzFpdtk3sls+roOMi4r2RGg/H5h7XmradBKEIwL82RZzp72Y7/87VhO7Zwk4+y4wc8YbV
u1L8Sdvl/UuziB4p2bdh6u6pdTAmTeZwHelUtgBn3VTxMBYBqMVTTQjarWEUJQQQbVLdyapQSBDn
NCAYo69jwOotOIfa9MPBik4Z9pDD2FvW1hhD8zqPxD8R8M6h273WgYmVC+Xb2cUCtO0VXkLIA2fd
DUHxEpiwhMjjTddj6RyhJgFYn8qz0Wl7VadMTuVRIFBqEUnlXbBkTmzzoocDTGxP+jkKUO+odkzm
Poan9Z0/R5BYCvhhJTli9aM0jVWQfmCNAjTcesyF14QuuCRe2MY+688BMQfKREhw0QH1U1f8cSju
9S6Bg1eQbFuF6ZFiBRx13cR3/JiEVVRo9ECNZUhhb8W4S2NEHeMpZun4oqKyJvXdabZ2J0FVSs69
GjpSRe89b3Xul9bCbGa+8Vwnj2TVozYCUIPPrDrVKjM+MEgeLPQG6nVKw17Svo+pox0wgMQAGTu6
gdwX0MmDuPL47FfqnJxrt9nnxgwQCDdkxehhdIi8zsnydTi/5K7TCRNlYY0ybVMSkDr01jmyx92g
vxKTsQ07czsFCqBe2th4SX+JDsv7zD6CrEx9YxEgoTKeQmd96pbPxC03GDTXgDaYBUtsjQE8Wvb1
LLyhzjrANPI3YG+W/qKRRQRuZKW6qdcTBJDzmG+DjIY/3+qEvAUGXQIRlGXH9QnEMVcQcxKcM87c
xM6pLWglh26zpNI3rNjHHGAiH1RUnsaVQRACpMbNVFfbqjQPnFSeHEAIYyXLqjP/ibKvaHotdBb3
Idk6gGqHTmUi8ZrhYs0aykrs06yayDHR4OqiTwFoZK6doSSZHa1B17Gl0CB1ZL4eRieKBoaHuDs1
Zg27oPkSMWc0zRGoJ+7SZutA/LSGd2p3TiJzWxIwnXXXsUvlIYny+p4tX5rc/miDI4oAnQDP/BjW
DGq7vKs4T9pNSTKPpv1k1OHmPU+eSEHDO+zIgZ/PihtrdGnTmoEbKYpDcFBJR29Skl3yCWQme3Q7
Q7tI085PlGJYTOEzC5JGRkNl8CC5CO2920CeJDxDWMpGn4mXBvWX+wD4tnMvsYQywgVn6NDWjTYw
ewqxMLBhtBp+xzUSyh9G9EhgLNShucYYCRKXJXsOx5gWzuR4azskX5C+YON6rjC8KjC9rr2G4Y8m
f7HcyKNzX+f2uMnEY4EtxCo4YsSwpZ7i3bWgt37zUIrEjevA3gsJvnQYJ4/YXmejKtYpN2p85OGc
eFNWn0Ne5Hk56jPKZ7/T9F/KwHdgxUv0nPD8EBmQ/24rxLsK0l6qooNcUaY8O/ld2s0aW4beaS4A
CaxtxSQN4mJl8s8N7VoIl7WAvVL7H4nB8jSGrr5prE7fy7om6aeqz1kCKmmYAXKqzKy2o22cxSTl
H7ZTt8meKGDT6QhfFpFvRZYvi6Oq3U05n23X269RkVy467dltTUiQDlEEwDav/SGesrr8OAwO+ua
6FQwohyRPLLxYeLcJ4+gXjRDo9tsskqnk7JbUPWovK8k5r6JgS0MuWTHsTKnSzd1n7ZWaI/efSxY
5FWtvtYfVpdflaQ9kq58Ie/rGCi/Bzf0DSODoq5t2eYeSeldqeEvchlIgMy9uXA8A+1trrprAxZJ
Dl9btuKCAu/EtJ/nzWsdC4/AkU1NXcaMig3Odap+S/Dumv6iSBweCNHU4Y6xk9KdR+oYHOhivJEr
ABQqsxh6g32meNlA+Ni6ZBaO/PSnmmzpWSlH+2bjEvLdzbO+6uQOv0J0bYLgvSIWbGXQzHju2JDQ
BEcPAFJ6qMzy0yGfYW/2Gb77DKSJ3ljU0s50j7riO+sUFWGDLK6i1/JrZlfFNTYz6TmmRmTO8j1C
dBFeIlpbW2O+h6BhHpqgjS4lOzLJ+vQ4tl2tUtI1N3eaS4p7s741BdvZGp4IR1v6gXpRokJ1y5em
6rodal1Kgd8wTp19UIKSdUP+nNI0YlfF9VfIwuDas1x414tbOtrijX80OwLjvBUOd5vom+jq2oDh
o7I5Yp8zz1zDCDfmS+7M5QbxYX7rClzW6VRtpKmnb84EKlxJ3iSjhuPc5c3SOEsPVkDkN7rdeaSa
+BZync+xcN5kuItCsZeh/qNnZH8OzKZgrIOcNhjSalvoR8cK642uN8pLmhW5r0ksZiTUtIfQxdfC
Glcccyf9OzjJdCx1Ev2ev4Iho207VbmJG+E0PJU4+80K0mnXV+OGXHAaJEh8ne2lVmIxObVMxpfw
eOPyTNyhX7LaO+Z2CcqzJ9KzgYd75PVgJVJzIt/XVVL8zOOcEjyyaPSWL9i1lqTvfmXGBrVakuan
EMj8iREsDbkw/ImEb09riWokyjghtbBp76qt3FqkgR+YOLt9p+xK9makA9TKJkhE5JnznHAxZvAH
OjcCChj/DMHhsNjsja3ImZGTSaAyFqpJ4hCnsATjqLRAAdmz0PeORDzaZJ9ATaDwIoLIAYqelfDI
A9jqAPJ36ljeYt9iphqG4Hoqff60u0uqtPzE9WOgTz2PibU3ZDdfSzKaT3Pi4snWxjM2n249RB+l
lt1FF2HsCJEONwbtKOxbtvaNKtbcz+BnO+AhpUb12AnYNgTtmRG5q7xPyYGjpgDbxULIjJyEhKbq
hm5x6n8MbfsnLOfkEsbS3VSlnM5pF6pwDJTkhOySeZcw3wXH8YYxzVlq9hHs+c+I8RBVY9H6SLGT
g9Cr3zBKgoNUILI60cjADwQ1cXl+3ekG0w8jIJ1MFIAjQ7+JUuFF7fR3iAMBATo9FoogmMjRC0R6
GlOiKMgOz1/9vy9GZNc8OuLOF1QyEfDcK6PE3qo3DFV8S4vzC6yiyABXYbt37oN4TU8QbDp7/NbJ
KLkoCZFpZk/MOv4x2ofZTCHh1sqH1OnclXZn1e68c8iaEkzorqFG39NoKNNGvHDgG3dDqIh3UuVp
EJsH8OZ3ZkW6V/ejwefsape+07cp6aTeHJjxzZ719lLavP9sCW5T/S1DEMcdltidnIKXIoXxQf4Z
C5VULQ/PXwktxvc5g/1/CkYqQaZoNpbpRjFJUs6x26eD4e6aSXPeBhV0OqkUpY+SY2sB2kCeaJYY
mnWxwmy87qavIt0PMfDO91KxKJ7cjUIaMB9kw8hIcNjHI4pnsrNn7gyfaI7uXoxkbnN7h3uORvlZ
sgswnbH+4nk4+WetksPeTsP97LZLYMUnC4y1ERgPW8td36grcWY2OcNZxeCntyfRE18fCAHl24S8
LtUOyHhqVCdURkCFG7Khat0pt8LNj0hR+gNKzj/2IIc1xwtelUrhacL7SfaGy4LeCDdOkrxrdWMe
p9y+2GWU3TNMkPzMNNeCJfwHE2Q02eW7y0jhuLAZ8RKunIHs7/IlS93skRFAvWK26m5TrWYO2ohv
M3bYJ6UZ3UYxk+vhz70VHcfMMXwcToUn5yu2pmXE9zZo2pfcaTpJXUyiyDDmI2X8KPb9VM7vVSH9
ISNRI9LumRp2Fxm2OqYR9mzkZtTvkVa+AM246+ZIYlXbzLsU89O6MpDhjCVNSNoMzL1RBzOYsadX
Mnr0y1J3RjI78Bne4iBKf/Bo3XbEJpDWA1EgLAjD6KadQyVB0m+/rpjFqWl5KSq7uKRMPbzeBciM
KREB9POb/OvW3u2Na9tYu7JOf019eElZ9um1wbxo+cPPL42KQoLYM0ohE9lIe+p/5TXpYy03LdOh
dRV48CA/zaL5Km1g3ln8yHj0B/CqzQ5pgWdSaPVw0n2Sf7zOIHWxJI6ZED+0wGpffUzSeRtTkFbW
UKU+pzjBqrZbbHRkTVi4odQTkxuGLO48BpQqwTNKvQHpReZHNWDUkn+ewXSEKFll8KpTDWJb39Yd
2aS9uA5s1fijtPWtHh7GWP5Rqnpn4BIhD5YVSFyQf/30WZfbjt2/PuHwRDA/Kwz/RA4fKg3mGs2T
obG9ZHgXauRNQHglxbp05UbpGB9ZNis+91x28+A3LoR4NfmFKuya1Zr6ZlBwlA1cu6Co7xH1eG0h
FqjVbalg4BFl2K/IwACwMP4yxdJPqUyhK+TfTorICJKtGRMuW+QE5MhsyULG+xuvrRYKOTfCqkiK
O/A/a033VJCWwgt2USOUdnwac8R28eADqQxK5Z20FDZcWd9QKhbZOnFZxJslQ5IY7f9GM5lwFJn2
bsRkjMVzeJgM2x96VkZpdiGs+1bmkf7gyGEp2wVsJaP6JCzELX1c8LBp8k/2ZBq7cdZ9qLuw4Ifz
xgKuwPts7xKk6leyfX6MdOFGavzN8sy8u+rsjb3RbeoRu5/tVVOm+LUizfe6qllGszVR+Bhndu+0
OIWuehofgdQ+A+JMRvHLZD8gjM/ObXYoL73GMFf6RPCiebOTB171TZieyUFUGW5I/E42i/C4sZma
sxCHzY7nNTxYLC/qIPrTFnwuaqq8R0SUHls1lpfkTjaTWEXDokRov7rsOxpnFOzcnyIIj/FVRBhv
HS0QNx4EVzd10jfSJQ/x4EBOzcluTNj8HMzYJsGoUk7T7AofFuvMxHFGk9zodBEwyPYZboEVxhb5
ATbJ5VE1W6Rb0zwXFnqsuiSdY1Bi5cHC7MbI2u7/5M38gxHPmokjfzAkIazEe4BsyaHtMrgv1FtW
veSA8rPye8JvrGQktcd89jr/Q86U7F0E7UaNftm8GWFiYXB4mSxyuwjFphOEA4/k4quRDPEjIAUB
ICZsCzj9O8hGHU9w7jdOAWIt0fu9hCXROrVCYVwqJMAEHU8qiNdE18eVsi+sxtOTG9w6QOrvjD+A
3zIY4UYSZKvSVLbCq+qLuyRkFD8bx9j1jljnM2gYFDqpuSfphtC5XrVvdTy652xrmxw6biiTnzXX
lCPHl2gMszOiLwQghduSKWeEP2Xg7HvhuG8AxLr9nJB7ELf2JitC5UtzulVropcIrQR6GiqG0CQt
gxkqtOOsV9cJEx25pOLdguTD2Q79i1JtHXkIXGtDsLtniCubg356r1P7YcaBsamz1qBFUf8mPHRj
g9CpatjUlvyBwG9fyb+4HREzdOsqZmCsfXPBKtPvmU11Ea2GjA0ds94+gn/GoUlMil8EpbnRXUK3
WZ21e2QBqBNla2/bbFTWs6iaFyV4pHmT33WGvmelLdmqkoodHVH6T0tSkJ916murRm+9kaeMyEAh
9MS8fpuzuVEIvE8pIMn4k6gQVrCO430nNEgj8MoZGUXjj35y/oSIj29lS16nnrDCen6fcEAkz+yu
/Sp9VYbq3C+LUNC0IG3U4UeLZmYbVx1CguW33PwHVKPdQ+uFAUaLsMzn9yeBiqRreOBrpXuaEjnd
soBUy8BhJREQLIkH1bgn4XhfmGN95MLEg2V9twawCJ0S91+sOMi06SbmwPWldhOWHCUr/Xf65FXN
+cZo3kQv2rJ5KbDmEkaL7zX1E5BaqH0AllikscUwgVTg4BDa1o58TIIKTX6607szvdlxsJ4dHsD8
t9boArl88C1LbjOBjsI01Q0fyTpXT5Z91lgUl32+1gZ2NPEH4oO16mRe5Q7U+jQH5eBZBZVhgaAQ
eZZ7qtnIkZWz1mhB+pbRhN3T5gE3djdjPfpGiHyv2hTM4Kzfi0nF7NibtUwaywkLCAMYlmSSoZBC
uvgEUFb+NQziopOvZQLfOYMnEaISDKKSUBIwSALavbaHeR39mYg01zJlXSxjmY7lRJr6VaRuZusa
LkFpM3eHQtoINAb7G6HWppokIXf9xub/dKwpMerof9g6s6XGmWhLP5EiNA+3tjzb2BgoirpRQBWl
ecyUUtLT9ydXn/hPdPSNAhsDRpYy9157DeypP1klM+OJ2f5KaD8ccC+fckvgQhFzQjumDX33ghcE
7zxaCWkCW/+tuUuy9qesP4ktZEhF2J86GyKDh+kjnr5CUNpOpCLN7DJERbDCEFlpQYw1faJb/22B
pResDG4nQRLLOENAlTuLvh22K1dcFvYs8su8kW0idBjM0ZGGwsK7Sr3CYKmY3+eiB4GHkG48a3jR
SfkBssvIugZsO3AjkH0Loj6mCwi/sts0HJ07UuNVb787LrLhg0a+Fb5U+yCGVxK/eO5rTAy20kFE
2hfO5KrldxlNh6KpWc84bcQ+Vz2rph5hU2X/gm/OR9ijZyBLZt7UfrgMTqf8OHBtG/3RqK21CwFB
Lam2+t22totP5ZLgnWcEy/Fma0o5N/8bSRedr8KdECQFTbkX/En417URyGW5nxjUqU/X/mXFv4uO
RM8wHd96yZhVe/KLgwXDUzzKhL8evTW/Z8nO8S0oqd0NxvzKbT7b6uj4xdaAcUQxutJ0/PAoqDv/
K9Pb9YhvV9786UQRQslY1dAPNOMbrx84M344Jm/EOmOzQDo4H0BSapxN3Otb/gjG9oJIu3GJ7wu+
IvenTx4OEmYAeQtPC5JQxNYlmy5PCUYjdcv4m4+MMBzCCouaStzc6OA+FDk7kiVJ+YCF0SMWZ8hJ
YL3HX1iSSgdQ546BmcPFY5GhOyZh4N8nV4FmMsCrYei2SP4qm4FKCftqm1dZsq987GqcKniqdCne
TAM+SY+VwtZLI/8jan4wpbUgw9/xb4eZ3Q40QyZRNMFhZuzyispAvc6EnIytOsCDH9/M2bQ2JSjD
jnAzxOmj8SviMrylvd29+pazIcb4CzPr+EYu8nDsRoaLvdtfOtvek7+oHViMn2QS5Hc9z23GteKk
t2N+z9pSfw6CEFJzu5MuKm4m/RA3E3oz8ALP2xGPmd0hE6Z3CIsHM47h9RVVu2ntObk3s6k/aXqy
MxCx3h+HgQrMlcww4lzoF1ekzcl0NdxajTF4NbqZrYpN+ZsCmBrTjb4KhVkL9x5VqD6SNgTws3dG
078lvtnw0Un1JWJeMbi4lqh9V9fG0amsv7Mk/MLru5RhmYNaAKeIi44HKimelEKYlry16YjHyhT9
kW52VT0XKlN6Ur6U7l7+OzR6BM2YyCNXb/89/XjmvxfYi88EPkvj+r9vsLfDdgEYXzKk7ItaDvNY
7GPVzMfHU5noU66c5RtjlYLrmvnPx8t65Ehg+r8j1dUMMmP9YnmOmliJ/J/j1Fb7VJnz5fGNdm71
C+EWX20StesOBSbUN4xGYPL+rPNR37k2CYAG8bQ/mz59FY31Ox3j/GQ4YF2BHwE6GQpqU+dmH5qr
nLD2yJdymN8sHo/Nx7zKSm4zU09ZtKVoj1My/OUtfDit5r1X12H8LpvoOx6IGGQDtffFVZvm+WZU
4q/tCfkhh3kH2QELU3y0Pkx2f9V1d7u3v+qpiTbjpNrt6Guc3gmc3WyfSysi3BZqLXiaOGYaIAX2
Oc01d4E9Sa3dVS7wZR4Z9qdwBXawhrYaCCQ9ESG6BD1r+Q5KoPppBip0qvooatgV2dAweGnEFVa5
t2s1Amuj3rzrQU54t25vEp3oHzLirEuuoVAyc+NWxRFRoMhJgVLlHlOG71H0w50sDtJvUabvY5HN
ZxgR8zmJQdRXYhziPU4pprprJZ6Qug8PoDKdVdy69VHlJsiZFaTNcUAtssN9b28QZ971DamaJBAV
VUd/xSuz2dsg4Un2I/lBq0Vrii5Rs55cb9OV+MXaYeFYF7sftL3RRPZONsK/PA5IpkA0TMS9Csru
Aw56HLQoBZ3x5zNYKVKqyBGsuV3u7CNJ9IC5wEZouqS/mvOKeCc8jeH/gyw9ftgpQEGixjrPwRKR
+PhdRcEfGojNY/DD6+pkhvZJLOCuqzQXEMH2tlDDfFaNlEBEQOMwv3itKG+wirnY6t6k7NVOdt0Z
z55hQ2WjvfXkcKvRSYSilMaG2U4dag2cBcP/M3acO0LTjLWdZIdJDn8rl8F4Jz1stNLnPPOKLZ4C
cpOOWOn72rLZz9XfeHn0eCqW90DuwAytu4lf2KubNd81o+SzUCWUx7Id9whj0hDtWLUv0sR67Yoa
y30S08k+5aGbw7HtPEa8j4cp1+WVnKlT0zgIhxq8xBMQ1Re/2yadzx6vOlxRcSQyHcB/n3Dzj8lo
sV2og+Ro+PLkCNFdCT4nt7RRT1oFS3Gi35ReCfMwxUe/nLz3uJw1hCmrYgC8nnoBz4xEOfiZGv2q
7l2swZSMFm2MQaos3Uymsu+JMfhrhKhswEENWcJXw0+R2QBDfT9/ujUk46pSbEjxd+a7IZpHAKe6
sC6ejQ0ZpRRqqM6Vw8EfzCexPHp8F0kexIih58oLFFnJKQ7t4f/6uceXjx/mwr7ZraoOj6f+Ozx+
l+ZZ2hEi8/b/+6ODEZSbWJDt9t8ffrywM6drExfJrpbxzvfsX6TNzwQZ2+QAKk2EImYYhbsGiUac
PAb3qr0uFK/rTJRrx9p1fDyqvX7ht5janhmEQSxg8xwngXsjKjb1Zue5joxi7zTAAriRWXe39xnN
t1O276Vzr4h3+DUE6M5bVrJVZ5HYN9dz+TwYarEU+54LjBCSNpDQuLj9MZj+QycpjkYBouTMUqxI
vsY2MPglbG069v3FHZMEr0DLZaQPQ4OFHg5uW/zubIp6Rzd3njk/9YszqSEB3hpDaNsg7zs850Et
TNMOjQXUAORUeGHaEJ/IjTWG3FqTrv7bzfKFFSDbs2jTchXMzbDpkOodew30xZnaOCQUsN4Scuyu
3Nj6CZdS2yaJd4aj+xuz72iHRMRHPSffzAhhLT608TqgMrSiPoSEZR58Q8pTmnTN3uzaS0Qw3DVd
AoX0uZtXdYdP89QB8Y+jcx3turnUZrePoIXt4gZWWBoLyOomrJ2m/ilZordegFOH1+xmJqcfvgWP
0cqz5ICNetR0wxmlgX22RZWvoVXBKrFHNptUPMVdGVBLZLes5m7uB+j5TU108OzEHcWOU14iEq/q
mlDb3FwYCUpmYSIkFZwHt5UNTIP6k4ysN5hNpj59nZBLXqj/2xrhhzgu4Ddj7SNEqqBg3GEIDw58
GpyKGdJoNWqwOuqvydVaQElNbSIl6n1VeIdhoMmoihZSavzSwoxYsUv9NSvrFaJvtSUIflhBE1tV
6D/IFx4OHnk/GbZb+9ZpjaPo+IVmNJyTXi+eHFQJreTDkl1HeWylu9SYxUFg3zgU0gh7ixDFGhkJ
24w+nUXFzphpEcEdy0N3jIABlq+kJyn4/3uMVFcP1YtZkkqY6LOz0e3hTQXQkai0xFbMcHW0Ifts
pTmvWaW7lY0jbpiZFTnLUAXHotEuzYRcslPKvpq9vSFLG/gQdd44udXzSIv9ZJDvOjXPQ5CMVwt4
CttJ7aQjU19RtJlDitqMiJCseK1ET6ShQmqVJbm6GPn8NUp92NUD48LRJaAb4jR2+hN4PCHV20Jz
8puudZ8Nw/yDbfyFEt2e8yaQFxMFYe9jqtRGeX8uAS4OMNOQylavpu1wYkZGXqJAdqD6nKa27q9z
YO1sURLRrvSf7bJfelbyhMic+M3uV9Swf40avAM12PWpoifGTBeEIr0WdvKiD0GxV2nMbLbK9qPb
rgyiMK6EeGke/0/HYIC3S2NtO2hWXPVik6rsxvW9iUxc7Xqka7AU98ViI9qNjOAsFqttrke32MbC
P9Gwj5I+opdWiBkKtzedyaCOaRS6dp8OQnsK5nQ/CJxznUj+SKlGCRGFdeCyxa1iumlSEJadoDv5
Iz1EVzj70hlAlFRbbqAva7SrSnbi9NFiprhuNe7jrKnyTR5hOt0ZgLPuiOhpRI7SgaJ70vvrRqV+
gR5fM3038v6bGXrJpGiOU21TxdiFDLMmETLYf0qVFUemJ9skx86XfLBT3UPk8guD7NpCpKEZk34s
6Yb8qEcFF+FKC9UKEglYatqfq8m9R63lLym5CF1pCOCUJWtnQJczVjgM4mxkbGeYx31rmLtxwLkU
plWwqYwcvhFdSbwEZRoYvweLIVDbOvTNc7pFs0EyXRUfIPhcCg/npgIbFzjKBLGlAn+tNujfB6U2
GKeQzeS9lHh3jxHLOsrHg/wch0m/iMm6U/FW7wUcmlVdivbp8bAyfnq1Pyxuuhi+SSJFMfgqx0A+
J+nkXHIXktZsvQ61cn6ozgV5SWttF1TmkSkbaBzKzDAlI8REKbkWQfwBgQhttT/9tLIA7NUwvNAc
+MT1RG1N781vZmeVdMUFS1puaHPE2amzEZaAZUhIco3iYtazQNIx6+cyxvVb4re0zHCB6FPhrv0k
Zx8py1vp1GIdjP6PStFgM2i1NwqooEyStQROw4/dPzj0gqEpR2BEDC4R9KC8TNzXPPZKQAf1NcXV
m9M3mFdUn0PWMU4HnF3BIVwXaUf2uk2ug57HXDtJ9IfE7XpvL9Pown8h8k6E3nzonX4KE2jd8N8j
EBU8hbzqaUz9/jQOwXMciG2vfbYsgeeqccz1TGLFqsKzZKpcAyHseHWF5d4qy9v4GQKrzAYFGRTA
yygNM2RhGA2BiZ7+ZKBCqkFLPcwD16RVHJCLX1VqFDvVJS+GO3+liQEZNvC7EN5SlpnTnvt5L1Mx
HuCx3Y3uD9ZhBf7twBQYQaN9tunR1eKnPibErZIXLOvWWImp90mLYXRBAMcMxjcaGwFicTU6/x2R
vH9kRxmPQpvftCCGhovouEdSPzsBGdcmBkhtiQZTr+BOd3iuqTk/mNovu5yssAfr0OsPtwq8U5JN
r2YHaDDZ4EVpS+JUTbyqTajpzSLVqyASyMg7dSRGvNnaHTMCMkCi/dDnFBbezL0TWBdzSr1nLWNB
1aJTXbaL72zk3fKs9W9NO/7FJSk6pMujx/MzYuASukQ3tGcvyAqo2SzMhQSMlNn/PTTLVy7qNiJx
I5DirFYsqjpuOA9LnCyJ4UQuh8dzj69cTOMPplEwiB7Lo8h0bz0pgyDeQLxqqdFvRrP4DJrCf7Zo
T3AGLa5Sg1FhiemAVWdP5G4znHKDUBYaP2B1ZezxmIXs6eKOyZ2tZ+5TnujFySwhjzJY4csywtDH
YfgJVX5RhaQYS2B9OaBbBYogFN3nu215qXsbDZTJSa5Yfo9uHN+rUaa7cujrU+eBlAlFfEMiNHGp
pSEuj68wXGJvlVyKviV/IjzI3ln399ivoLXOwHOgDdShap3sh8FdY3M/WQx/v0veP0VA9DWgu5Hj
afa96VRmBENOeKlW2BiOxSCg2y7PIzie/71CD1R31DM6imWHgWWfX11jNRsQsUBki+t/T9dBeysc
Xxz/n+exP3GA9XC4ePz0NHoFXkUO9JjefLcX0mbWvaN6XMacoGOPp10Ey7vIwsiriAx3bWgEodDx
6cfHIdASVBqRroPA8pkCFDyOj6dzUSEJaHMwxTlKnv47lHOegd2xJ5VBUOn40Ey1voK4lB+6Wb08
Xhg5JR8dQcy61xnnue9YdZcT7+PZfSrJxn489ThkTkvOTQ5DDHELucOuL/YNG20Ccp6NMIBHbHcb
rdnVFSZSDlQQmKf2W5k12rl32Y8rsrt+uionX9qa49METvVTfqHSHS9WwLAynl6jSBM/qD7F1tCi
LzMf1AkiTL2uYmN6921vZAwUuKTt8HB2GRegjPWeIgxHfijkQlM1QUNW1mXyIaT+exViObhVzHia
/uabGPvjAThDpidRwWgQYllqQgXU4iJFDA78mlquB42oyWqKil02x8YbClQKc4pqmw4hpq665hn1
XQCn+0PAI1mPboneaMCANHHj7eP5GZxnFwREG+Toxz6MWm5yBjavXv2uo7Y6+2n3vw9S4pSQJg58
joxcrMd3jUn/n5cQcVOEpWUyjKdZolXmhx+/pqurqy2ROEjYkb20PSCP3L9ZkYMk26tVmFNfnstq
3KFIhioeVclu8srpWS2HCPwPJn2+HVxnhsUunedAoRvxXPHsOszzdYPodb26B/6iLpqHfkUWdE04
egBWDtwWOvkk+DTt4Xcs3tO2jz6zcrwOqrj2Lb4yM0Esz2Yhok35LtyuPk11pGOvbEAj9fXmGSAE
vNiBsZGNCA3IwPCeHgeamG7nayiW/H7iA14O/323htWsz5lCRv4/P/Dvqz4ZwiRiEfvvG6SlDE9B
EXqkUtxZBpL7LIu7o3nq3C+PQDu6mywEsD2PHq/KdHZtCS0KyGV4t3NoS8XQvzjRWIPYIK5wDaIx
gh5DWk00eZihYAxhJraHJOi3DwLR4wD0JdCFjuNaazz9wFx7rbwtzmXyStjqm9/W2cVJqZ68bOhh
WOCRMAfOmf+63IyGKXduQf3qdwvNHxRCGwbcHgez2Ls2FO62w/csgzuEAWEbDh6TnznwubxV5jBU
r9RWdTOJ3gpmU5FmjLCD4cesmwuHkbQRL0xULs9mwa0LmdS7DNlt1L5pLPUdLI1iHeTqq5DWrw68
Yathw4a5n4n3U1C5pwDKiZNxDciJfpRQjKDK/aMSSCFbyEv+KBEE445wiQlvKOLCP9o5d1mjV88Z
hRksTAp2BqpHuOvPUsNSonZH7pBuXIZhPRJsm40uN1vMDJfoJ1tyOZQKNMOnf17hLJAeUfV+WAm2
LTT0O590XsRs4KqN/GbKn+/t9JrnA7INWvQNDv51mPDhrn1dYNYKKHeOg/dYufo+oZ5wl5YE/OST
uKwYBwsrDjFBN7lonI1pRcZ9SBhX9G3+JxXx8OozMsrcpEPMj2BOn6R5ttGGnSokUWbiT/t6+mq9
7BDpQXfMhpfWsuqTayIBk4ZH+Vzk6z4TW18vIUsJfzcIvG/rxgdaCzL9aGTli0dPvOEDV3v6N2U4
P5ZwMjrjoVRrv67/jolglD8bDFFa+a7T6qZ+sDCxdWcth5H8y4YUnMyq7CM2X2tyTPyTZXmAGxW2
EWq0i5MRwzDoScFjA1qmD5BYjh77vhrboyccfzf1rJqxSuSu6kDJhvLO4tDu4prdXTN65622xaGP
2y9MaOpV0eDLFVH9Mk/SKNbM/Le03JnGHhm8qyC25dlL7prm0VQpDDBWSIh1iNCmCUWDmONtlLFQ
YLJdrAYv2OI4watGyKglC3rNbGKnbPKV64KpoZ/upwIalrTwBXfdYU+eSUcZNf6Eu5EzC7f0bWMo
9If5tAf3ala4l0GMbqc6pByk9w5HeFBetsMF27nUuo1xBRKQDERjgu+4xdIOso4uvCsxy7ijeEa2
0bGp3HgUcGv4Qc6TSNDH9LjkbFDOdTfbIrSuQs6+dTDGQiXL20TpYj9NimkU3LyVJD9nG6nqOFOZ
63irEuTKjpZ5oHFVRWyu7PsNjMR2zXtp95YqzrR4xXoYdG1LHN52THH1EtQmoES5hSdWItiRHLOq
4KVGz4QTOlg2tG9zP6GkMmeb0wpjdpJAn96ldCv9Jqb8qytUve4F/JAKuir32i4fC2LXCjRndEL7
BBPhi+u68QZwDKPPgEXDy+nNHI/RhoYaTWscYnHyQO2qnrrGgj+oZfiGAGTBH5SFv9Y6OT0JJuKZ
N2ssCFjy037tZxVBlE0EbEdQ8BvRmdW6M2W96xOf/n0yXhqXyTLtRQT8mC2ZkpDwczK3RtvCFkjX
Lo6bj+dgoBVIFepjmJc3jcRXGL5GueoNVh6oPngHMXGGu/E81uK33QYftZyJUHorDcjxDgqQlYtH
hB28Jg3qvzwP/EtWyfe6wh3GS9LyEnvxp0rNn7bI652JcOIys7ga9Eh3Ty1aJQFjrepIZpZFEZxA
S8pDphfn1hHYfOnxjp1xJaiBPzAz/oXa6I0WNr3Yy6Gm1iZ61F8bDliaZWLpMgNadM3kIIpC0IRf
ztYsE3kgLbbcOPkRbxgG+1WMPEPxG8lz2BPhQBKGHpdXG+cBXRJqFMQeFo7KCu3J++O0+neWBTGz
vXTtBPm75rT1zVd4eyQJntrz++jDOJImPkgg+Pcg3iPBbI5UknT2PiknHuTrvWiBwUSt1bBb5xvT
2N8GHkGAQvo5nbB7mHS0J80c35IJ4+beFbzzXoBHREI7JOXX6J1lYrRPsSvQF+MpFKiPwWihmBKe
EZMEFXRVRm4cdOyuzpA/vHvmJKFVxwujDDJVHQuUjhF02cAyt8lcGvtS+r+ceXKPzbSvjHqkW1zG
+UC6tkM+bbY4CdXta+7n0ORhhApoYUo/zQOkmX7hl5Dys27xceHzRKuga2AOGNA/6XjK7PW8DluX
mV/M3GvV2YLgJdVcSLIeaV2ktZYBsuAq6RSSZaDnxfMiLSjZo45BJT7FRxT9wbGxKIR1bTcCpj5F
DL9t7vinBg2VUZ3HNjIPkwMhpIqTLNSUbZ7c4XdSWs2l1QWJOULloc1mFiJfMld+4l0SclKOkmC7
PXnyCfT4doOZuB36evUeuR3U52n66JUAkUnQvQ4Y8aCQauDtY/Pm9TlMhCL9A59p2NqU3mwQecMk
fio3Ot0pIFU2LvYECW6ectfgnQ/xMfkrTVPC/+1qFCeoghMNP73cF6t0Sv+WceZvm3j8RWcgDgvm
rYwla8DtGU8V2nONNGrXSxRPwxAM6xhTp1AY6bN09F82Aj/IY81rgTz8rFS1g6fyO9XHT/wydloN
0RebRDPs0LPDsD4Uk6d2yTA0NN2gFQRJ469RH0QBJmrAPt9UieHsxFxbYP4VdqsVvL5m5H8K4Kwy
dtQ+NS2x9lrqOu+N7r00ToaWpdYwzsCX+WDr7rwbltm2hNm0LWM/uhqWh7xZEJIiJ2PaCzn/aLr8
ZkANHmJbbkaVs85LuXhQErrdwOoAgWbcD6gbygYT/CEL04QwegRMz60UL65S6rCnw8awQeEPXhhY
hXl83uwIO0yj8g3UBl0ffrcF9P8YFJvm6XU9iNg+eYXAs8/Y4HvnPTma/8cvZ3vVSMwU21Zp61z3
f0QtHIC00QiBgdOsAFnuQ4Vjbp185JMankbU0MBz8xpViXGiuvO38NFCl0weQJ7uVUcMhLfKhGpx
uhll1m09VaLdRibpj+9BlbVhmRuMn7AO8Rj/rDpz/lRxPK0i8T5n0OLcPMfloua8Dc6vCYXSlpjr
bm0rE61/bmLoo6zNnPT3mTEdAza3X09iGcgqy1o5Qfs3Q2S0Mtzmu6lZBnQJvbj7tCwm59DdxdYk
WglYj8sws+VZq7NhZbkNJLk08Q5WtxWGhXG8mzwxXfyCkjhvJJWglffJOcr8gzkS1dKVPlIujULw
cbBjr7gFsf7dmKTedR2AbdP8wL77G68NbW3X2bj1hbkzMVFm/QAR700NVmmd7iOHZdkqU4YZ2YCc
wfmRKsE/QwEGu7jezvF36sr+MloaRajOO3RyPlMorbsCrq5ZDtqpYKKC6xG5rjOLd/HHVtGubgzK
qKT6tAfzkyok3WQI1BmNVeo01Mxm+vTDUfNw7egwcKGNt7Zmi1PQp2ciNA3IcVRUQ6z2WlE/qWlM
tnnnDK9AnEyK42nrORP+0zhi/NALB96x6P+aWZ+HpX2puna4aBpse/oFchg0NH1zekG0PoewqDIk
CoSHQhUJjaL0YaM4vzO2B/AxPHx8zp3VAvsYo7ufzQY3mqzCQ0we4gArRqigU6jHBLZrLfRPrUZ3
WHWckZiWHJVtGAlEPEFr3LsgMTcM5PeqjaPNosvtrEy7RB7bOyZozLGWoIz0i1jPmYE8RaLnAABj
qolMStAmsMSvPL99YS/AR5E0TAbm9YsR2aTlZiSl5jVzfW75ml4KjiqtqM5E1cdkrsLWRtQGYk8R
GcwOhz0NI8ODEjzWZN3pXIpaoSZzrbvBe2MOcltrc4HDl3VIeoQVEH8wxE2+opS8Ule2S+qxQqwm
J3lXZkDE4DTsghI3Ypip/aUNSjjjmIZ5JJQcHwfGmr9cs3B2KuNKXdwnWL71l7yGGp7MLFY5NnG1
5reIU3ExZ0qeozoA38/H0lx3Dt57iD3Qzc6Og8tGEOwar/F3joVWr/fu8RDrLw9jtH9JSrnD5NaO
qy0hqs7OVQb8uwnU207yPy4JSDsvUIc6ZuJbLKzmWtnGkWDz+1RYWKwv5o0mgWXh0Cpra8Mqzy13
PRChg9Wom17KCunPNBg4R8D07gOVhW42alevYIfMG6v4Ebe/RyKAXmIyzlDrYF6HuSK+TBa1O7IB
d1WVlhumeuA/xwVAyLD8SYM+dyc9aH2mEleTcMpiSHb24nLsVgxpRicpr6SJoyS2YLRkjEgSUSU3
Qtp+4dZ3JaLLOSp684V09nC49KRehxbilasb1d+yCwY2X/HSxkXFvSDEy+NVTjKPW/hF0alC9NsF
Gu1knmN8PDbUXVp2fdi+Tb729HApdC3zaDCPgLapdZfHSX9kSgWmgMCHTxeJxrWGw1Iw3qoEsHoJ
QPR7vNeDFB+XqImeWWMVs554UxUWDCZPO3V5nuJcwMCnbZjpuk37JEXsXgCfl4A1lGRLfsYjpAqo
Zm1reES0TlSvW7Np11irwT7pIYQvFaiLOtXhv1uzctIeL6FrHYmwSrT2SWvSa6yc+SjoPPsGJ3HN
yrIL3Sq5jUglMhsbfyzkvWLTjpq+V41nHlwjQmuSCudUsKGdLds5253GOArf6VWdRj+MupnPM2yl
HXk07x1BBccUC/NtnNvDDqh3/OdRqYI02CEvBIlj1z0/vooS1B+d25TPo/Q2sekNr7z8cRFF5KKi
mqOKexx6FoqqzlYtLkVXU/j3vCI7NgB9WM0DzWyzBJqR6iSYSnpNGGkQZKUmVgY1y7OB2IhBjau/
IAZBbmYkZdiUNJ8lSPxplsbR02GdzqhOD3MXYPqEbMpnNUWyc28DS/9hz9NhRBUpl3iGVOOtxUwI
JqQIq0f8KU6F01aXsEBKE96zhLgLATuZcPxdkum0rMfRMV8MtrzJ2I420vo2iEuErOwq6Ug+daxD
pY6z3//8PE3rX8baI2gtzQMDKuwkDzocIkMPkJHYdhbGsa+xvVN2+0P6gSL7qlkatDXuwcvyaOyz
GEI0s90pmzAYhc7Yjp3zIib/NcB3+klQJ6LidE4N4iGGzE3Y90AliGNHGsQJ9pOGuMMucYnRSbC9
weIPuRKgb5SaD5bKjztWln41abHxG2drRDBlSi3z/n3iSZoENEKEVOvsE0GWV09xE+lfY1ywhEDU
W88qwU7CDv42NbpgSvLopJG3m04GE9JCQPJsDfwepyQetvOSzFDFdRlipObvfcQiP6h4gElHIj1X
VWNV8Fuzaafp1bxLG/XaC/1I1jfv24K5OSqypjJmtxeagW6f6u1Bip5AQRV9Y6W2joJVPrdYwyQx
6WUq9y+QqKaNqY/UwWTnPj+SiZpBgr361USKJAfdmogTI26QeAi8jQo9faJmpbie4js7Ce6t0Wyx
YQbF4d/71+Lih27fW0Yj1JYQtII43Tv4v4aJRCQLR4BPUUjqsiQr9iOhrmSvGjf41sUWb4VuU6mJ
ZaTTYNR1cu9Wc/SsMGsq0SA7c2B8sm4wFJitaTf7zncvLe0NUB8ToOV84cpcABpzDZvmS5DW3nM+
OPukiA8msY4rxGQt9G707EFib6y0gGjEzP6Juf5t2cEPMsYai1ydq6WZiM8jzaF8bb7bwEZdzmV8
e5xurx7E/nG7oxVm6LhAOQ47ecN8aBOZjJ2hRnjg/SVaOtijje+/zcFLNPVJaChfEAaBKZKVwTpc
gXgRrCY0b/dvb4sgsNRrVNk3uutkD4N3RqFqe5ucoO5t7qCkaRhs0Vu77V7j23toxxiX4GW17htY
zfns7IICXeTK0LI/SJ5JzwyAI2jFZ+i0nV+AJfRi3pWwil9LTI4Pk7K7Mxa52HXpejggboKTX970
xZe2Mjrn9NgB/oUIPRZpZFjWUfnNlohp8+mRoRB06NhGz3TWVuuQotxGe6uTWqilYghnZNHXQBjf
/HXcVjkPOiAPhgvRGLvhPNXGK8YOoMmdNTzndX2MlfHuApg+az2kkNpQn6NKCFsBWZDe+z+TZHup
rea0Ci5Kkr2LIDdAAww9wQTZ2WJu7N06CYk900o4lRqDycDV3nBYb0Ll2ns2ma8ccvX7PIFjI90g
whMiFTasy+rdmRA4W1m+1UxK5OKVPqNmZaRO6Yz6uVslllNTybVpfc6zefrta9qqn8wMevJXjA3a
terh+PVj7J0jMcKu7hefsEicc494JtuKYWTiB4XPLW5XcBxbnz+UvZm1z+CrHyd9m6Ie2dcJw2ay
IkKrF+PzY+1EF8SUIcuwFrQ0hDwz41gMF27VsiWbaSbDKnU2j6iuMcUQKqmc7b9rzexRXZe2/YsE
Hw/RoYXbTSnRoUhmoLMzIRDTArUfK/NXn6psg+cFoQtlf0RTR5ERo+TSZ8s+Jhb8j2ay0ONpIEtZ
mv7hRFvvum3QnrXOycBRpwHzOfwfxs6ruW0tXdN/pWtfD/ogh6mz+4JBJCWSoiRSsnSDUkTGQk6/
fp4F9Uxv+3S558ZlWxRJrPiFNyi61W5VNYdMn5jI2mOBGkJOzHVfv8tzTHZrvRJ33TZXcbdUaEus
seAGadCaC2NqqDEYVg4RUVW2fkemLHoFaIu8pQsLUau6Zl8MptqtegN5EKerloAYhqPtljd1t0kH
vbnF4yBellHkIl1NpJTBl5lHaz4KKYiqb6mpxytPngy+lkFBsK32Ohmk0nGcrQupS0FdpQPfOunv
gYFYa7+atYuZdlad7oWgeYfw2Lg6ymMd/Nl52BJYZWvH2JrjUNy6Ktl3GxjrPK61rTOfVBUWpyUd
66tSh5vjSk3ZrnDQQbYC/ANcb6tWObZI7dvYYBuPGcfz/KmabnkbU0spwlORewT02x70Ul+nPru2
0LRqh5ktxp6j+x405tlo3fbe7tgGkR/S4wXsTDQ+1LdwU6VoRnXUu3GnF7m9MQcreRtrQI5RnsBP
7QttHbRpcRpzAEeR2lrHtvOfFTQ13wZ0icEyqP1GYzEs+mrIrhC8R1xGbp6BlAliAFzSuAyWoejT
+6SQliKgtHKrru7qjg6gltn3rjYiqikrwxgzrQo3D/Yt+N4jauRviuq1uwKBMorcnfrWFiibYMKO
q8007BPTs6igEXobHZd2T7C40h1JzQnd4TQPDS1KEFjYyleyEy9Utd0mEFlvgoRQKA5MZZvpsYDO
QMDlkQrcKJY4hCXqqUNd3+bIXyMCxpfFTkTSGg6QGVYtuo5LKzbKXaYheVrF6Nin0hR+gt0L7wK1
zNThLZIMhIuJ/c4u0FHK6PIUdqw87kvNeUUo0nloLA4FPQ9lvxIJdrvWOFhQi7kuRWhDkChNUHiF
Rzsb7d7Ry01EVoCOYY1gE+va08J1y2jfZLD1dC17tMZ6eJ1PAJpXxc0A43fdluyM0Sy6ldoBgG50
jv86HtxVChEHjp+dHoss7AipObvSvgI+buAMh5ASZ7IOYg/H0qEDW2EDUoCgnsI+zvNsHzXRhMbG
CJI16E+FJPHlsNNWmlvwFp6CalNf5ms3gY8Uimo4xF8Nh6mdPDvV2B69KHeWeWJlW+T2IUhzrS48
qMP3plUePAABxiC0own+a5nD67niK2pb6taLsezXoUNaO494FZoCaj/c99nRGCyGfTXlKlHp1NsH
apsQ9lQwhy71mXVRVcVOVOMHVZtgKbSu2kzDB+rAYBk73AYsJH4qV/HWvgPuiu58CVEqh8of1NwW
Pj6uoDt/YP2lboYh6uB0YtukotEF0IAF1d9Ppe/dq5DOrkSnD6fv0co7bIzmZMAoW6gyiAQAFOpM
1kGCcCy+gw0wWm1L6X8gJkDtpDDzLRoKwU3imoRC8u5VOWhXNaH7er6P4U/xJjAr1W0LnJWtR25p
ActuXkOVIm0ow3HVaiC51grA0cKGYjlglzSyNJvUeohKC9zVaPHdNXDU8sxD8LtSj1Hjd4eqBFPu
oQUwWxJMJqn1hJ3z1kdUZIHMD50XkgVTF7dUyLxV5UEqVXjF2tD6EHlpqdKl+vugcMJb0fRbs1Hu
kHmN6X516JNEgF9gDVFWReC2UDLzIcbRHNJRhTFOmLXLOeHswvjWDdt6H9QlMD0AWbs5SRW1AXg1
iB768XZe67kLa7fvC3R/4uGWKqlzM6eoiFIDBbPx2MJt7Zadpq0oElc4WCDM3zsKF6Jkis0uvXRD
zbXSQE7w4NLcij5cNYNzNthG92YXWQfIAPeVqrW7ztD21GqLZQvg7npCAQ78olLftFbwWAb5urBG
KN55a+5d3XoWzsCKkCGUgVkRxGztBrWG6qbGSKuGcRaYVCORGCHzUUP0TrvhOq/dk4WYCm7Xo7qE
zsdsdcoe6cXogLYfhQTA/+DlLMguOhzSqNLMI2D4DpRoouwwbzHH1tqHaVmuvisENMEcZNCOcaM9
RmOGKGKX1sec/u6h8u3menhmMQquNE+5DScTMoUxPeod2HUQHEjs2i1gszJooJGeggrCvgsrIUj1
VeeisQDCy7/pQaiCJk/lzMYKyTJPjK/DqRG9u4Y2YwLE6tcjsh1WlSqnVDeZFtf2ltFg1U/z0T41
zeOAqdUUJ9rtANBvmWmwSosJM0XLMu6LFp0p2yfsmSjhXKuB8u4K9WmK1PDNcmn55i1CPaBrzmAD
ygb4jY0W9q1alhcSq2FvZl258TF3QNWPMtEYI+KiqV2/02tzMdawsMcMxc7vAFcR0bPCHn3KS3da
REltH6iBIh06Fs+lmvbHqWrxoa9D4PPGxelwkm3GLDxBVHTWekptrJ2c4FTeZPv5+uhdlHK+D//E
nvyNIVtzblOnh/lvdQvLtIORufXDzjwplXhqVT36UYMhdYb+NjGBb3owFyuBYD5fWuFz3dUoBovK
H/r1Pdn+Fa+4sggYJdY2uoFfuKU2JLYtOjs3Q6iEN2Q/GDyAcum03TBV0T25QPyYTGStpfroZPY2
QvbNcO1mWuhUVwOcoJZjog373hqBNwzBAH6tOdeuhlJLXz5ASKGPANcUNYugf6QEA8W56nexj+DM
vE70ABp7M6zsMskxU0gRAu98c5EkwfucSplR9Rblz/MngV3SHnKTI7FvH8J40j2OuCE+gLPeUFzS
VpFG4z1RaDjkAcpgprSppWw2HOYCAp1dRDhYbIusIBzG8v6r1GjFBXoTH8eomNMeEg9XQ4HPGdB6
5Px76IAurdNE6a60Yeruvw/m0F7qBszieXEp6JOmIPb7EgY/+F4j2GkN0QOgpuwMddokwO3JRkdv
0peEJMEhby/01hZB75PbptpL2CB9bg3Fhy23YQKIaYMzAYbKqOQ9oIGBjV3l74mwEOHquLLDcjdY
sPKy0npKA195HF0Ci5DZBHuQeLcOoSj6cXrwPsWPOjY8H1PDEaI2SX7vjglp6RQm2/lwVHvXf8IY
/tEWQ3pXhLZyh+DYXS36+kdc0maHAhZcaVAtfkTuAJBMUSPkpHryRkBk8g4Hl3yIEcIa5wRN/iEQ
OBnBbOzmNFDV8S9Kc6M/KOGIlJNXPrpwQeZrZorRuzbNFnfmRGBD8G334ZrqU4lgXBb7zdpLI/Bj
YyqurJqmEAnkeja9SJvKuhZD/aAHM/9B1eB4QbjrivLmX38UGY4FKo2uG5Cgt6BSdOoUYbLHuUzb
JHbO4TwiOIuI6Mr1aVzOF2M1KvqRaLzaZoanLzN6eZ/YdyFYNlbIjdc4mgch2okubfW9KsyIxnJY
bWKPKYMH01/rqsyvalC1wovo6FPjIn0yxdLBGNrB+aBxbtAG8zZG01x3YaSgRInHW04MsZ7UnLZV
ATkhUotkk5vUIIQg+PdlWTXuLUF5qj2lrq1vOo93s0HRLXS7aE6Ut8StWrV8vSGIXvIJZTKlA4dI
kZnzxmju46o64PE63SLWjTBvCm88AiV1TTfTPHPv+CvPAHLcehZ1FUKGOfWxp2YbmBNyLOpYb23U
TCiIQBURgT1s6x7KR5F2zU07ueFK0jkh1Q4oT+f4JYCLe6uE0i47mzIpay25tOm1N9sXQeVEtCd2
UBEqTMg2KM8GnTLtCtEX3ze8kgOFbewapqiufc6LqbZRgIs79p+ldtVd3sXvKSnqyqAIx4FgPCU+
Jl9yaLlZV7Ghhj9GxKZCY/zBebYNrSpeBolqPSCjfk6RIbimfFc9gCH1r+fFl9nIWpVF+pjolo66
Olg9TfGsTRUDswIp3Orqh52kWzQhIDQOB1kq/O5IwJlF51EE4a6uTG3ld0TCUTI1RyOu71xDJDst
6BzueDc4mC7yNwjdehayaR0+nUsbkgXCG0a9yOI6O5g+kB6Ubw5RL4LdPA2VAuDbGrQ9HTT60q5B
dFD1qM1QtYs009+ofeYvZ4u2IiJAo4RwRh/K2cCACJc2vtR0SaC04H67VeGFYJuc3dcTfapIqHeB
ndsfql0dWwOplIYC3Iq4c0mmpp8IQ52dEAS5MXluMCTKuaBJv8gHwBVopx6Swj2VRkeJMaIENtdS
0TgM85NZD+F6zLsPRKykjGaDDVMIIwoYVQ/cGmu2LO3uekHWjvhfAsxM1S9+6sdXPCRuJPI9XHXZ
G/669jvjQg7ykWRUkYHAT8htkJiruMtvRq8N9nM+911ZKF8Ejm73lYlXkKSxK5l+MxddDQJgWfx0
ektyffIvCpstKHTDO4w9/gHzIpujovl0VMwAeTMd7Nb8f4lTUnFJ7bupdJ5m01EzDcqdm0CXRAL4
imTgkWa0yyAazpEyHPIYFSrh8z/1yMV6JlNVqYn4nKBH+NSSlMKmHK+B7t1AwM1PNtYxJ43Lfv68
yUWSN4rNcuXnan+yVSsCmoShAcLmWM22uPDY8RjdYyt7svUQUmHmMVu1ROWq9Uq1o2YdjJ3YgL7o
F5hG/AAqD5tp5J6fd7RVWofSwDtMmbBVbu0P38/uIF+3XPoUgQv7pnA640lM+T0UYLRue6ejR4Ic
WJw04NjjvNxZY/yWNCLbaejJHBsfjBO3xw7eKdK2KtUP7AVXgdV8qVTk7l3Yhos6MTQcaqhEzVM4
f5bVYVngk13sQ0ft9vPfTBtW3XfF0wbPDV2mvsVpGXyWTvm3zLUz2ir+QRDacS7RcphfYQHBS1J0
M9yAzD/C/w3QFUzRqJk2SgceHdHy6BiwcTc4AICYkgeanSavEzis2U5qwn6hrBO8+4AI/3DALUlP
D3JIPa+381fOaABte/taNaPp6nt7BlIHv0J/tci6ZDkf7yCair0xBuXNt9EzEExzH4nPygndZxUO
8VUBUF7HUgZpoeSqj/X4usuGh6weHk1CyjmNydNxOnYKyPLqKmhLclB1MPZhJybSGP6e6fRLk6cU
WeYDoKC33gBz+h2mFF6B3qYX9adcZb/YTf4j0YGy2xF5oxKjTTiHr5B6PUICp7tq0gdDwZyilDJe
847LSYfhxVOmH6u7jobAzWiO7xGk7RM0JueUpVO0q00N3eNkeC3U9IDUCn0FDTsNlqpGhZM/LJjk
R9EO5L3eQu9s/TK56un7tjddfW+gJdOR7B7r3KzubFbKUnex0piL5mYKdrznoowy9wa/ZEHlBm0P
zFvt29ns9L/eh/8dfKJPk46ByOt//Df/fhcFuhxo4/3yz38confsZsRX89/y1/7fy37+pX9sPsXx
Nfusf/uiMxRzkf36kp/elk//57dbvTavP/1jnTfIU961n9V4/1m3aTN/BZ5DvvL/94d/+5zf5TwW
n3/+8S5agn3eLYhE/sc/f7T7+PMPF3Po//rr2//zZ/IR//zj6rUSn38DdPSaf9S//trna938+Ydi
/51U0jZUVaP1a2NWbPzxt/5z/pHzdwpanseFhCaj7mgmDrK5qJrwzz9s/e+4Zjv8ULcdy3E1nG9r
0c4/0uSPaGFZyHKBZvfMP/7vF/xpHv81r3/L2+yE3EVT88Z8/F+coy3Toi2m2+DkbFeaKbu/eAXb
nZnYtoksfl1ORMoEqDVE4yXcsydFkCQTpHr0bsq14TR3ekSg2eUjel7sMFFAukABBqh6H6wGayQE
zMxk5Ur+NBRYtUr38HdPBagFmp3Da4ypLWW0Yh2Y8GjLsVqQTAxXhLn4Hbnq1WQHRxghi7L9pO52
N9bJF1yiPTaYUMu97KAY/BrFpRMy5S44oGpB1/7swZdaoAwwLqKh25FjvkB5us5U8wmy/07H8yXS
DHpy+PvMgiFuPF0NTvjcqJja+EH+oiXiRUMSayXfLRrfjbo6/GVZ/HPU/zrKupyvX4fZBuvhuBao
YabU5ufvr9w/AZOi/a+8ioyU+qyxRJoEfV4vlTsbdHCh4ppgo1To+bhNOLh2GSEsWGdCe6zMv0yf
uAe5zLMci9hjcCOHQfdEfq2W+lPuMbJA3MYlKua0xs5OiadzZZFSh4gZeognZAXmSlnG3cHvIa2C
fBBuv1OGP9lkIK9UubdV2VICDpl+i94Wxo4ZjRm+ZaGk7+n0BKntTF3+K+78cxs5Fw2keG/SOg9b
uP7ND70JLn7pkiQCzFlHqJwCDbok1omTsaNiOoG9HAoksIwEkg3QHS+A7mMF/Uoj0F1kITheo+O2
yH3lWBVQAtpAP2jWSyUgW8Y+6B/XfcXnCXmMkEMSXiY9Z7SghjZDlqwZNwjW4z28DeFkJpQHForn
nquWiZ3oCsi/mLmaL3pE4aiVJjtjsPtt7WZPpAvcTDHPUtkDWFGr3XB0QjIy0xcMtlnc/XTtl+K+
IRrFxrF57i33pRUBnH1x2/b5yWJs4Kx9Grl7ztHT0wdxrnvWIxuvBiKkwCnBARCVOcbHBTeBlflO
vrhWaHZPoULbOZwQfnDOA/J35MSneVeBQHhBXxjW+wDThsDHjnFqwxut8Mwl9LdliwkZ+Tn27W5E
pcEMvuyOufWAES1yD2SW0sBrlxVRVplc10D6T3oKCxLENIwW5M7S/s0anRrXO9pXFCa2E0ZikEIZ
CDX4GnPqH61xqeTTtAkngTcuI7d6AhENxjZwNnZhIh3g32d18hKhvQ1RHftj1ZkWisZzUwj6AeT1
4NUMLVVHSgrJvkUgH3TkfUf6ofgPtQ0jIs7UL/kASgRqy6RbtWgCJIEBFfRmXKzpUlAhqIOvspgw
MW3aB8qk6Bun6FSapriqsd9JI11fj9ZwSkD20tsiIlIosLVdfygD8TCv/U5naAz6IVC+MH4sbtxQ
e52fjsbNy+/3u6v+j+2OWKmjmthe25YOUPnn7W4qCnyiVuhgIOOd0xNJ50H+6rkZKBLFuAxC3zvI
8SfheDVSitYxjlvEOOYsotw9UTsMUFuNXx3Dk7VdBTIlus7Cn+BjTS3uPuLeuleRC8eLMUH5BbEd
R91XFijfuKPeB9zCQHPR0bTPxuQj6Yed5KsSOCrUG3BwThFGiMAUev575oVr2vDsj2Ial16X3Q4o
v0/2BuXoVRcMe/iB+7bIXkOFCFkBmRW7UDmT7JUmRE9O8+ko2mVK9bMeSv8g9EbGRoCrdbHpQgwN
Km239SVO31Fz3IBgSUwIv4U838T3UugBLbCv28mP0Xsfz5j6w5TPWznQWDV7+KBVI3G58ultIIq/
nypN/dmjXN6AFEEdRIs0T9e46+TP/3I0M2x6NEUu+VuhX3ByfpXDBElpX/hoBjrupQ/JaoX2klKN
pyeXXZX1RDInxoNaDGf5aoRfFfpwSb7w0Gf2VGmpqL9EPWjK1CGkw3XQ0tRPxUlebcdda4r5GuQM
eSezwgHnGqlLC07QuavRXjKEeaEviuU4B3tU5m+DgmwcmMusEK+aRTMSDdUHREBfHQq1S83JXhvD
2amV85zarCGvZPQgDCk0fJEpHHAcgdJWw67CrIoBJNDATNzc9TlDClQCD0ddv9RhsxBOdwJQc9Jd
nnT+yRSJOyuvT5Oh73HECWEcyeIWcnC9jVY3lNsccCboIeJiJPvxWBDaiZKppIOvS6vGeTHOOdd4
WdvbJ30cd8B3t27igPwhw4Y6I5ZqjKuDj/q2HUAnCMsLwmXdgvhZkuCxIAaNvcwt/c3pWfK0MyY6
vwlAJs9PthO0LcuESJMUyXOVJsffLw+HGOyXi9vi7mBxaAa63eq8ev6yOtRWiQKlVLWl4XBB5xGE
Dxd2gXuaJsbIxvLANVjf5CxLqJco6WDtNW86wZoOuHILv1rYunZJOQBEou7nH2oRu7CJmSxbXBr8
SSzV2cNEeJWvbHONVTFmr0rKR8Cp1Re6CV4eI66kTV+LxrzQPbxEvXcyKuckLADvSHWdYs1lLBMG
q1WYa/kFxKhdOl3dGyELlP4ul2buCCzGlKupL0G080lNd0nKhlgK+u9Cyd1rfI/4vXFZgLICaD1s
c6OjRBrtHD3nbT1gkyDXdn0P7FzvpK4lb6LxB16p0h6tXUcV5lHyEFCMYjXaUMI51mzpP8LhhznA
5feT5P27SXKgT5gyvnY03fx5C4+5UvMklb6M7c5dKz4+QYZ2bLT81Dn5a+2I10JnnTXo9jbQcpaa
yXqM9JusRtqR+WNbG+mrPJnl67WpQFEECwRkhzARgeKFErH7RqVhNaGCupBm56ucXwgANiLoQUfl
CQTxvee3/JBtaWNKg0wqc6D4ybMoEcllruSBT3WUDWnRWEdOPNHQaK+3PgATOboi4reE3V8Sz7q0
8vRsNPPU+FJTAZWpcTOWzSGyq62uoq1SyzulRUOl61c6B0bYc2BQSr0AB9vncHjyPr64nGaaxS5H
B2SVJ8Cai5Qze6x7dIwVRAJSJEOsflkKThpfYXbzqHtBfQKsatAd0DyBFTK6KFupyXMPBIEU4kbO
H/CpkzywHTHRTWiLBfTeS8VdNwiOcyh7YtXo3T51rUsVwD67KzsW4O9n3XT+Z1CNsr7HCY7Rpeki
dPDztDOAQY8xGDKrpjhNjXhRy+wFZZ6TmYkTiculCoE5dIogmsv2Raes7eJimROFxXzvt0AzwgLu
NFSwGKEQooahwjSnLJuLH+2gen4VelasHcrsWts8ELMgW5QFIzyfcR2E10JtXuMy3yt2euKeJwLz
7umcTsQywvZq+ucELSXfwBXxV14FX+DaiaKlqRwWhYlJfd9F9VgLURSNvIWDzUnius6qCXuPIxP/
+TRDddwAVOW1AogXzHYfUJPq+sjOzHGZXjwmWBDrSAEqTnrXBPjOl/Wt0ZANmTuhxCpdcJdaPvOL
P2G2SvM+2aoBSoomXedybF90S+wjqKRzxGp6jELRI0jSoelrWxitCwvQNdUC9AQJ7xuCiqXbIrJJ
uDqYWKEnwUVp6EkpTyBFtyEII7NCVJWSJobKrUp9n0YTouc8GFoM7kLPh33ut/b1CPd8UeIP1UPS
WCLrShlduYQtXmsSkolGcFxGiLva6NHxrfyObMLI4cYVw7uCc1qnBpCGcMFFHrZYu9BTlnWFpgK4
oyVWU+rCJGjmKisI+0LeDdgFSaeEqYbQTif/7GhEpgLSk4FmwXrOK4pMbK3O2ScjNw3NDrS2UvGg
0A1QJwo5kY6BFQktK6mUUeags+ZYe26Rv9gDMbILQHrR4FbhW8kXrXz6D4nWLeP63AXOddwGB5B0
20Qp9hmoBYwtboSLaLCfvKAs89UMMgtJtesqCZ80+Z2HoP6R2daujfNNM0bvSgPYA1uThRcRSIGD
BR0XvyDQDVGANGTOtCfJ1xpHUj7b2Yxf3ggYW0mANmIFDxBljUX1M372u94Mb4HJf9kRIBBqTEhk
xPfkYWg5yVReClujJgCeB1bv1sAihIyPrwQz9zzUb3YMzhISZL+KK55EN3tnQSjObCPf29svaZa9
VLZzhqiyldG9z/wi5062oeDJ94Fdyclm1BQz3adhcFUypHELxdJrv/At+UKfUkWU6EfcZE+h757n
9YCM2pUlncJaEDVOMJ1aN3vpZVwfOSQ1cmqMPnssgWXj45nAsES4ummwZkxRd1tH4M3M4AWJ2a+I
Fs2yzaz7vo2fmopn7uVkU91fpKP2Q6Y083qTqfcQi4dB0mjly2TuRjMesx0Lj0GxD5PoJa3dM3fv
GQbHebCuWj2/j8x4C2FjDY2TXNBnWqsyvKcitRwiCtS5w2hOMoluikdHRW+nB6C7UO23rta+DL/e
BjG/WGbkr/J0cRpeL/Pv0ESDc5zg1smH9oCIRZiH1nDO8uZKMZJHiAVn4QPAJOWfj4jJAc5Wp/nL
IB9wQGJ7dGBsVVxqg9E+RA6w6MBDIz3wQAaN0d7SSLLnZDKJkoeGmhTz6p27KH2BgUZyjXYUPnEW
pPf3oq4ftU6cFKFSA3KeRHAT5fUP+XHQFU69Y6wHF6lt0uZzAGoAkDquYgobBc2br563Dlr8WQXk
8LXnDNsYtnABHJi8gedzA1opg6qcYqu/tQv5j4b/RmuO8Db4ckflXOGbgYZ3sSgy313A+OICVx5k
Dagk7S9hVYPwusyPjzXtEkQAEZKR3cQJHgGt1HNimQ3cxstSzm41hV+yIpSoVFpAs6CEToNovMd9
mONco2aC8kMtO7DmmL/gwn5qq/JkjdeIo51gfaxTQJ2Ol5/qjrITXGq5YuWyVCraNVH6pRRsRqp7
WyeFd1wXfBLvwSpOYNRqTnqRRRzMk9A9z1V0zK1kRZPNwcXGOIUI+QwFLZ6EyvFK7xR83MfbVH5V
3eDyD7r6A2qs/HYAZDpUQ5wtfQgmp9HXH4OUOmp9lDRAMB/tiWkXCtk39mQI8OAQ1RDxTSqD5Fbq
u3CMQ1+r+jpCJ08JtvgGrzyzym8a+NJ2IasGTKkvD2m5OIS9ptBHs5uJkWdHpCUvfYt+FM6mGAAz
vG3kneWaHLkj5IqppWK2NYF4wyXUS170N6sv4rmQMU+yjogfyJfg6vcxg/7vkj3PIkpEidHWyc9/
DhlQUK78SW10SVjiDleTFYgArGMRcxPD0vBoTMure6QkoPbJS5ahRk4HcAP7zl3Nm7IVwIf89rEK
sJ3yrCZaFz1SVZR70KzCcpVlClKfS77cjEAx/tMDqPIbftfnZUF6Tldt1I891XENB+lu5+cnmCzd
xM2GdFXVpz19H5qseJsounoxUXYvIOEslBTtgKQ6l8PdpJFjWBO5YNC7eKHUwMRDWWiQ0aiw1TXQ
jJWMRDE6P/nqa9yq6IrQXVy0A6hDYxrOMqBM7RhEVZzAcCdxCQLFXrDhVnPcOGn071mkJ2NwN357
nNQRT2NSUK3H9NC0CQjnRCYnXpT1mdJq7qySskSB9jexESNJzq0Rpc6ZsMynI53HQncfqmJUrkyD
XT/oxiUBhuVDC/H6rLqaCiL2iEjcigluXJTyRWdKeEX5oLrhA+RRfKFrsbMGBxiJJpYJCUDpHp0m
3FGCogpIfD7F4NJS9SsoJH5m0SjoMRlG+5WCfm5xb7T7kTCg+jF2JAyWDanVQbuLMhJfv2/wc6T4
bapobjsFdSXFvMjywOh3D4rxKKsuc81GsxC80NoPdiZPZfOxc8rhukhSWA7WFDL6xglKVqbco/Br
ojykf9AwufZyBP9rKDVrUcYXlCv05j5Nhhs5SE7TrK3MPsmemlWFHAIZ3WQylsYCKuTsfJooyyFG
Us3sCEtDhLc4m6j4BtZWppkNNZ1Ry8AjOXNuogzGJUL+KGoPWL9fAuE/l+5tTYwDBUOmBlqx0kOF
kjLOe1C/+wNmQGdBc2rd2wq9/3PJRFq6eIWXuakd3P+YcWzZ6ZCDvC3Flfx3P7hHN6eM21PTwTuG
Z2aBdMmxsJ5EBmrHYu0RGWIPlFsnz6geQtVelR0DXsfpPsHLZ65bKDJb8SNWTaoyN2WhXoIAMgF5
PNGuTKwNoB2yvjKnpkN3Bk3q0mlnrMEYLgKRflIbpReXi5NJ0obJDQtEprERJiNjZ26GTNz0LLvU
5vBFZ/N7X8SmtUPKd/n7g8mQ2/bXba3SH3BME/Kk9msfRjX6gPI5Nq2yWDsHmSmUU9fUvmvH1IM+
qsHZ6cS0c1+mM/uD29nHQFdv3Vb/jpH7PpMmizdFTcyPpvN+PkvFU0RrCaytcw12YxvL2NbskKQe
ki/wPXujx+kkUxeVvDXkAZ3hPyl84B7or20Hz3yRF+h/eF5Xdjx+fWDdU5Hv8mDWeaosof6lsCIM
DFeD0OaTZfiXxB9diCO3jJYtLlNHXvdz8b8K/XPH165HcwuH6yVuoy8ZXcurVSZVgK0QbV/3+gOQ
OmJGAntYJSc5UOhOXQN031X47ZEVnMogQNzeXsp+CGzDK/g1OvD0QNtITlo+XstIdG4CyUDTWltl
e/AC4k0ww2cjJuTrKowhJj7Gg31vFep7YKV7mU1iZcqIh+BcvPIez+5TiAxREpgr0IIbZKGL9ej6
Z6ixBqwNy7OotArK8zpukHFj3dpjDHUuIYiVSaMo+Ev8BsaeLBQ/w7mrlsLD62L9Zf6h4tLJKHIy
Oe5WuF97ORrysbg0wuVQpRCdKc2UVscVPnDpc8YcwwDvbhnimBEuDBU6UZAFILTVnGOWcT8EMkeo
CvAAs2OaXEHxdQTkTl7nc0AetHxcnXIC43LVwgp1YWCswLG6NB3sVYb80ZyrZWTtUAnqdY8t68JX
oq+aYh18ahBLTupSi0QzvJycDRpClGqIqWki4TJq0A0TAUsARv6DMwB9NwnrWo1gXQF5YCnhddQE
O3RjWOY1apI4xN3IzSJjY5k24LcajsVBJ8LA9P4gsjd5k8v82wJWDk0GHh6BxZzIZAHXivxuEDyT
lWwTxTQeFhBGkzu7xTeDejdqwlUKpKjcpjIEhIbOL8upFk6+jGzc5rLcvCkn6yu27zAxHSlY8q6e
zlolo9Fp48ytNFs6dIB9e85MlJNNQk2ZKKP+dEfhaUuNvl9NpfwAGfbLGFDFEhPDm2Xvh+++bOrY
XbAB0IiJq3Kes/Q5AfXuC6u4MVsD/Glw5abKzRiJi1/zNQVkKhb9EVsOuRdq397K1Rt2fIyv95es
2/7rfbTM3Nt29Yy09TbwZMbMnBgT64ltgx70Jw5oeot+V9GdrWEP7OlssC+/M2Re6pDKsUp+EDpN
sp00N7G6ssAwID3J95LZach5M2KYlpf2rWEgMdnaPXY2cJ6R7uuXdm/tClu5rgPOJxkrNlRy2hQg
PHpH6RS+0J86pYqsszB+MuwMcee7mqNR1yHYdF1hXqWecUxTWkaqMSB17ECYdcidUAkKpSf0mDfo
zZcbNWAfjnLI5yxJUSGQGu6HTEflRysxIxjJoWqTMqR+O+DjTptYhX2KnxH3KsekPCkKmxfWYXey
qYsEOY8+VvWPXEULXAbHGQfUnDXNGQRC4nhY6SUVSHB13XcveD6O7aGarjjwGb4R+Z4yCTeZrNvI
4kJMDG+WzRFfwxUCvG+d8+ZRq3cDZMNJqnPm2ZfljjtKv/wGEqOyf5eQlMox6sd+SzXjRebgjSB1
E5yhURneAmc+pGQfgRF9JRxY+Zi/5UWGtTeIWTSNqsiK2Ix+tJ174zKnMlkQXImyGzEnTlqmP5st
4ZRMywqtgugYIijBfcoJrrji1YlC8kVGqEVbZm013WZ+WiDgBNNynxr9A4HAp+lXbA+eVZ3qBy+/
LyOSmrmgkmvp7YRj4FUFODBvLFIEB93xeTcoBRa1VB1kyWKeSrj61Fpi9aYb/ZM86GCebwfTXaKr
+vX7+2suKf90fZmWo4LqoM/n0kH6teTcVvJ/DcJZUKmsANaM7Yz39ZBtZH1h6g1OX1O7qFj/2uij
V3conmwNDNxc9J7mKstcMpDHnpymKotv/QA3dmedl1hwi+TLy9L/cOla/+7OdUkvPZk30A785c7F
nDlCQGoEzZuxz8P0pE2cr2AkSV40hUZh+e60yjI3caqqvmwv2w9nieKoHHNrywIpvvIzDqAC47xI
W1h5cCX+D3Nn1ts4mmbpX8QE9+VWJLXLsmx5Cd8Qsh3mvu/89fN8ypyerKrpajQGA/RNoRAZYWsh
P77LOc9RB55uPIPuMxrxfL0f5uJPMKDvYml+qGS+Il3uD2bW7+rC2pp1fhSn0v351TkJxhD6qxhp
0zZLY68rlLO43aQU4b5VnzOVbW5oG1dxBNybc0u8mrzGPZNru3v3db/NEs3aIxkhYwO0ocMv/fff
ui4WCf/wrSuGhWhHt3TVVGgj/2lXGAPhwlHGrd6p+ouBPLBCmtKXNCpiJRQE2buT/7INk4YooSZj
IG6KjZupFlhRB++++xEajSrs4P5Q6c7qM4T85yEEadywjIFbRdNDIsO9H5DE2lRsGgRm694zifWC
2BNRgC5Z+i32BnHP3radRIJWMGxrZWZ5kaovbCBVQirh8+nR7A5i12e3FL///hPR/qUd1cHbaaiQ
8EjY7FLFJfe3Mm4ZSRKypEFxg2Am1crYEBPKEauWx77kxmeFAcpcugbpjNoFqmZlTZc/57liNIZ/
ESexfhSPCHqvHt4jhENsqVhctqiir/Icc7TYFRpmJCRY9lhuPvAwuusExtAA6q0/N93wAHqPaDpR
AUYZRQoy/KDO3EUsydWJ/THbo//iYlD+ZZYgjgDeMa8HXIN8v1j+9tZjuTGUcnZgtY/JpyLVV3ag
DHZKL+tR4RUURYPF6sVwHlsi1sGVPKUhzwQjInJhMaO1CJD799+G4vyL8IDXpNr8OUsox2J0+I9f
R9Lz0LRxTrjxkH84KUnWQskjJuo20WIDqZn3Qk4IkAAx/BCMyxxQzKknMzw74dNQde9ljBJJjFnL
2bySGfgYx4AoR/0oJiJi2Lmo0Ebs40IuOVcnw6BaysAlkVz0Z7WcxT/KQJh7sbhQ6nfydJe8BOIL
F/98thH3mZ/3IuxexdyFTYOk7pnEegEELFE7dfQcjhg4isNH/IFNVBdL6Q73acuBdS/fTLRMGWnw
q1gPrh1uJ1ex25MjWQ/5yChrSpl75vDXegCPDX2s6IuyBDu83jCy4IwWb0nUW/cTKo77HSpKpjnL
nyPXexnTF+Ko0VqVjGeec/d9iqjC2nIdKpgTRAkJPv9jIeMx4iZYDWIqLZFzYNny7S4dImn8cSmB
EvJoCBe6BbFmaYzkQol0LsTASXHGXwlqlpQKjG2dcgglHnOjuU3U6B0XyK4aAsLapq2RtjxebegL
KL/5iEzxRd2HlwWlpZCyJHP2GEXyDsgSyX5Uu/N4t9JrH6a5ZQW6VTr8WKQ0ePeZqorkrw9w01Vi
o8E6UYx4LVf0MDiPf7Sw/DGM9BjRA8AvOffS4HYov+4XTSQWD5kWvc5RexDj/DRljtLCgZXzn0Id
n1Rbh2BIeS/mrLqMrDarHypm1GLdc69wZi39rcf6n8PqMStcIqULBLk5H5TuQi340Ufud0lObhjr
oTDfa1vxPKmD4BRVJD7mYY3ZjenWvYEl+/qjlxnkL6I3UoRarJ5JQjJ2Q/SXDM6iH4jExqDGwIEa
7b9YR+vyvzTzrCRlXVFgxmDmVJR/mtExKc10naG4K87BJAHRyiM+4NeLKl00J6INELsXI6WpGfcG
SxKVkCgSra5ZVBznLH0kPkoECaMRKo5ik9V3tzp0LtjJPiYxvRdHZq2w/suqVSMWR2JpIcbJ4l4R
iynRJJN1cQZFyDpU7Jh0hUDxKWncSSYmp5MvUdDI9x/U+RnhT+LKGdlTkdkkBrfgu37E4lS8AoBo
VxSd4ji937cFN6pIoBArzT/7bjP67BsCkiOTZJ+7bjFK2A4FQwoci6l1C6WJFIfuliKvxuGdf5A/
Q5TQpHhVt2y5JgqD5bjQLA4Mcu7/J5zPkhL+muPmQ2cG4FaTmAwUH+IqznUEeiFNrDK3+3vrLHoV
vECshyzpfqFX9x6YgiRF2eAENTxbDo77N6+Kqs2snh1W1Ks6oyd9/c0EmPJd7AlEvy9ucVurHlvO
zjlDYjWTSCO0gmOZfIjDKYxwXqG7vB9S4lvrCwahseVr9QmI5lUx4222ZJfBmlVfdEtgHPP7FWHR
HnJRPyv94NE3XOWx+vNTvbeW9yMR1x06KwiXpZN9kF9KbQRNtxUnlljCScSoDQXgDYZWuBEob6P0
ARcfDhubXFCG1xRK98M4Z6MpmEy5KKGYnNG5pLswYyz/zLqOTQubCdEjq3lyswlvFb2yw1Lrvkok
IaRdWVH2zI1XUFG6lmi9xJtXoQ8TM+qKtxJYgDbvf9+U9bOucYqJtt2yww9Uz/ynA3z/s+RwNP65
jK6ZrnBjgE9GDAIJm88ukcRCgmONz0k8du6yY2VWzjExJH+2k/fr7r5eEI1kkki/lQFcc4s5ohb7
QK4LcU8McvDUODAgsqN4ccDcHi2M8Mw/kwND4Veb9Yy4RTQkieYke1WhfFUj702IBzqWdNV8bPTw
+S4YTts7YA1KTTbwljLxvmT+7liSGMG9MKiMDiCGSU/iRY+d9dI0A6Md45duyx8zj1l0QzwgjZjH
bKk/iSmDTNRxLn/9nyLIsklhCKSvP2cgRmitnJN4+ZkjLnkhnjYyX0Flsb53XSjCjlPIDTAbV6TW
d5l1uiSnTpc2f24M2aeIfUtqZxe9Gfx4DABV5tdGoraCF20gb11s6VBP8JIYttyvKIVl+kLnIRaz
YoMFpf+vzWUHYlSRE1gSNDBiDSyaZKGOCHqtZwhV+0KcfO/pTK27gMdvrL1oosUDQayJxN+XK2oC
KvqF5+2YXJsggtWFIDRhKqZOOqQn8UgXLa+4mMV60ebLg5IMdJVhGmjkmA1rZVYfYipx79nDLvkQ
j9pCzObneLMkDynM2QUCp2A6AHThzmmLZz3vT/OwvFAt+QksdqVhVdohF+aHir5N/OCk4Zd2wDA5
q8WzS2yuTSgdqOInqA28NvHBBeISvnea9xFED+tNU/lXdxX3pFbvZv1s699MkW5Fma7DwTl8G0Zt
wOqkny0W4rUtx1Nz0mUVoaQfk+FzmvjBHbSKhHsbCMO14geSW/1RVeyXTJNBGdcGlE9eZVyQ3DLK
cNh5ZZ0TFG43csSKWQR2H+4d+5LfFeFiRVsN0TccxariR4one0txJD7LlLsvT/WrItnbe/X53zKJ
/N+dHf/gF/l/85H8DzSJiCL8PzeJbOLP5pZ1t+bvBhHxT/4yiBh/aJqFjMmijDA0xdIQt/1lEOE/
0VspjomBBMeeJWPe+Msgopl/MHqwNRkLJH08DpH/MIiI/yTbtimGE4AAFF357xhEFErVf2x6TUvT
NX4ir9A06HtlIcP6W58DAyYiFbD8oYOKdthQr/mT8s5VSliSzb7eM/3vdJ/vI3c5Ktu+XpUbkjy3
1sE5zL+N4/Dd7XiKPhTXbCeds+/kG5rENrtiYrK+xtcuWNW31pfdYje7tQ823CUHegux/bDshu+I
uHp1VbvhPvPqS703b9Gj/gPY6WQc1ZsDpD9jn7xSX5trd2z30rr1nXPnZWtsnG62S1/VS3UE13pJ
dhBOn1QX1M8joaoXjvSSY/ea+/FWJ8FvXZzLy/gyoqxC8HBZjvZmOvav3a5+ks7aF7lTbrQeN93R
3KQPxhoggtdtU1/eW2skAj/JY7nnVT5oB2sbvOZPkrNyvmxWNZgXPCAx4ZZEDeqeGqxK69n7eh/w
S7tVc3bWxpbd1XSu95Xz+Nmf4j2I5n34ED3Oe+c8v/IRHnkPP6pfrIMdTIW96co+rLszoY6rap09
c4Tuyg0v0G3dK3HnPuClo7zHC+dxuq+jB1b1+2Kd+rQ2XrfKN8j/gnXT+9E7Mo69snbW9Fvb/gR8
kuRw6RB8WNt0oz8vmTddIp74xipYxyupZZLG2NtLkZXx96NTna3CzwwPeeGOB2RKrukSR3fQeF1k
Fo1u7tq/uue58DRqeXNlvC/HfBtfqkO9SfNVsqu3hme6Ce+rW2E03ye7aGet8225CQ/qvri2H9JD
frIf+Q1vDvzAlezTT84rm4893cQb07OeNJFSlHyHhF2/pYfhPG7snxlq0Wp4c57Yqb5ph+65Odsm
NdZmEVFbW4cXSljkFmrLWvGpATa9q6z7G+bjfVe4HnkXAJbO0jPX5+DGUXGO8621VlbliX/vkW+3
CtfmIWNoucbvEG8yr/pFZbyCAvgYs9gEWfHAh5YXrukB2EeJJHsKFo91xKo+X8uxWx2H9YgEaZV/
Gt7k1Ru4KTiwT4+5u8Jt+5SskSKtrW32ve6uIfj6V7VAgHAa8VnsP0qfaYftA+Z1iYXwEcOBndrU
H/lpORTr7oz0lnThlB/xnXAZye60m1CRKGexfU6ZELtTuGr6tWK+98j7nO5HUpHrOT9ZcDByIW6a
tO2knbrV41e7ttyJfLstm3iWRfQNLjrZy/xsvOTJymaPTxwNrQ7oN9bYMJK+eg/e4QvMR8Uld9pf
SLxUXZNLkaFD7RUMxKaOehID64r8yAzBxLyVvyYduzaXruwHG9rR+VbvlzdobsDVQ7/2FCa7++Cr
vPaP0BaiwjdZfE/7eleAPbhl+/hsXOufWDW3s/UcPCAm97v1vKd52nRrTf5tvNQUi157ZgblgVBS
tHV7Hk4oa3EknIxXfc3QxAVWNeF/4SouMeJa3YoSOdMBp+ueRF4sEdlaRPnsjoDM0pO5XPUKEu5G
uzZ77uCV+SKrrPpXA1S2wbM6VOzomKxVcmIo/m2rK9Of1sBX1X0dr6OJ+J9TdoufpZ25cdQ1Qvl6
M/0APaAY9d9K1HBomlbpRfK5p3fIvI3W77Qbn6/83mJg1d9MjGNu/rtq3iQfRWm6qWZifxDtbcHt
qfZJy/zicwQDam4tES4XrJoDq8P21+QCpvTHp9plFK94JowTZessPvNMLghozWD2UuVtBshC2Ral
VEEEk3hZ8BXE2Vpba8/9soXbMqF3HPaqn77iUld+6YSXnoqXOt9hr3qLF6BqyB22SGTkZjVu5FNj
m+6HZW4sGIyvabQ2zdcuXTvyGzPUcotAUCb9Fzt45pFnv7z3DiohlpkuPhfnxmc9P2vEgWzH5/HZ
euWacgsu7ofuic1hi0LTXDX77pJ6z9ZOQXW0WgoXOto8fkc2LeUllLzxrX2TLzJJqWv0Tb20Tlbd
hqH3Vuu94kV6tJ/a7TckVFB/sseeqTrh1rBOsoTV970+90gGcDUE40khzGytnXsSFo1V8WH1L31O
BCEzaSbbbjng7fpiXbGhRM9X1i72Mrfz4idgPsB4Ztc6JZ6gRV35Oe/kwlwiy8CwsebmUDwWncDl
WZA4J/MzRyMVe4lPaA0PYI6NVdi5hfmmMZbD2GgOIN7B4xPCvLJPIzmvHG8kW1qDJ71mCHV+0aqZ
HfTxU/wuF+/Kuek+lBD9CEa7Y0vdC/Wn+jKaF1hP6aHf585RlzceyW0rbirw+5P7Mvj++JW3Pjqg
FXfiaqpX+lu4fA8nJesoMlUPyDDm/NNgu5ztLpf9ZHGuEiwbXnqI+SRHDIKoEMuPPLCY8HzBf1rs
4pXhzxo30ZvkRSP8Fy99DhIClFbO4BcbCabFvt+NXuXWn/YT6p2Ej6I71anbwpH55H+6U7afj8EZ
PaZXf7Jc3/Gr+FIr1/QJVEGyRJO7rXYmDxf9g9Svz4oUkUP/qT3C1zoY+gpY9wTT95H0rdqr3/G/
KFvT6z11LXaxLo58a9rwfyJ9JW+bdBXQYEjlGioj12oF/AI11bg1AH2nm7raJfE+IMep3HbG26i6
4Xe/CxrmZa5F9Ge+D1SPwA1EZPtoz0XG1TycdFJdWE5uY+9mY2NcKeUaQDIu+qADI7rPRkI8vW+Z
6Ap98/+lZv/PXN3/A6tx499atnkAsfSPb38vxsW/+N9ubfMP9nbUzYquUvHaYqb/VzFuK39YGopB
WVYVx1Kpyf+jGFe0PzSM2PfNmsIyQGdJ8pdbW9L/UDUFb7WD0xtVFTyt/041zosQ1fbfVlBMWdi1
iN+mahqrWOefZottilwjZ8zlyc2oUpcMJCHskwgab36JqqIJJEQICsY735br1npuK0b3WzWQGuNB
SSWevFY4nJWq/lmWYadZw0/STaF0mQxQwyL2GUNJB5XmJ9cWZWVMPeRq2EUsN7GFIMTQgkAudmlY
FCr5RxgvM9DLckU5ReD47BeQe4ZrESUhacyZXE+vuT1mbYO/S5nU20CYFX7g1OnApiWyOTLTywwm
sQa4cUg5scOzqlDC5qmJhrAFtqVGILWKIdA+h1Luq5+hxaOyMTSgP6sxAvKFjGdg52U5Q5X5Qc9k
mS1GwvC4KBKeCymfgkvMJtugMspHvDaaxEQmzyyOs7AUBrNxSQYVOjnEZXyJpmm5Zd2XgrXlKFgq
m5p9np4Csd8HI9nodAiDme0ivSDNNRqqoPKDDLmc2091REJmaLETc/OhwJGHKDAlgwPbs1p5bZd1
4DizMUlAyjnz8lpGqRyHX3KbOx8W6UIJKm98dauCIFNEkgaZrSWiQHxZadHe0Cln/ElfFlBTiVon
FqaRMstmFJkAiqvVYQw+miqIqZqmVp/mdd8WQfKuz0pM8m1jwC/vdJ3AmwJIRuXqrUZdmyHUUb3I
0SUSHO2pXN4aU2OuiW/LKYHrY4VE0SLVsE6YgrTLUxaUSki90snLtR/l+lcsd4Mm417HikbG1JBr
fgQVPPLBbaq1W5Pv221LG6XWNk9mPWF+mfHqH1gG5cMhV+QgO+hQZ1M3n5de3vTaIhGNIiHh2ad6
2JK4FeZxutOnJdH3gxnV40XX68k+qLMG12/piKM+9foyz1xUhcOg2pbMHSoEpUbOQv6Xp1UGgjIQ
UjOyc5tY67wbSGvftYFeR3sulMRYjW1MtDDYunF5gj1n8pdSuWmoReiyH6u8D4jrkuBLHdNJl+ad
lnNfeK2RGugbo2YeZ1ADQ4+Tj+gHS3eTSp9iXPHVkO6dKomZi9rmjNs2apr5xjgqqD6VqqlLTxkG
OMaLUvOxL6A9rEPbVkFwC6XSKa9SQNTKunPiJvSttlTeekDr/XvUKuqAUZgLYLgYi2wnXzO4Httv
21FtSIF1nJi8IVmxdyNkLuNgGGVPASU5JaENy1xPJEbIxtj5+EKYU6d2hHm16Aq8adIySTHekpi/
QziSk2xksy7As0q5HKO27/MEzgNUn6padSoCEU8Nmr7EVjM58i7p+7ysIEn0ttluYzbD47EDfpuy
ACUQ2kOfY5j7vg3qca2j6CEluZzq5C2M5vnQphWfXa4P2WtYgbfyJ/DiPIULcq12rWLB9GL60cwH
ZmPTcFtyO4Gq0GfMIR0FELjnqDbhuzY38JENRMHlUTHPp/rs7KbY2v0ccA+pGH2tTaRwOfqyNmgG
Hnxe8y81nYl5yGOAKXvZmmx5V1tRB8h1SiqGbzkD1kNoKEEmVg5cLWVRVZCIGO7Unz2So/Cad41d
uQOyk7b2lhFpFyuySembpxzQZ/tlNTZr7UQlOGgpzPAQKpOCXSVB/xoQO4mKqNLzcIfDDgyWUmfO
shqzZhz8HnuU5bclTjgC2SrpVxrprMrkpjPdUSXLC44RAXdDatRPDkcNSWtLkNCn6GFJd93JuLpC
c8D1GEkZVBmMqbARU5C+PalUeMmrwT5oqoo1rpsgVBsYJfzMypTvSNfnT2Nq6A0GsxqOehfBJEsw
XT4zKcd5PwQT9gfN7lfRWJVEr3cj3AYgmgHQ36VPtYBJQQSJV9KrbkZJpaaBb8IYaW/ZoNsFWxF5
WrxG11tQySqY4a0lLw7u3kFvSSdvVBm2URLi3UR83c/c4Q1oqpkzwqqGvTnGWbENAsP8GHNVDY+5
ETlZuOW6a+qfrkaC8tJyEXS52xmkLzVsrvy8615sNXBBUD+C03rqEuUwOWaNoGfcW9xJ4BvU61Tb
T7Wlj2LzAfZAUekI9TFeTySKQrHMcTC3FdgweCjbsDQZ6+RD58s9JumqNN47NMwtUSwg7y6JQCLH
0MJW8INhbgdIDENhySKIjh5DiOMZHVizNu7skOFOqbziA3s2lBnnFaC9MZ4u9SJw8IaKhMhsf4ek
XIWmeU7IVg5yxi3RrHXEj7QGTibVZl/f6G/AxlFEF8qwxx29LYYoOtjaIm9I9+Wxktn5OiTRnsMP
9LYmpc9j5RzsRB9WCioStOlF5RtTF77LRog8g++kCotuY6SBtc8qcHKKWoaXjls09JKiSkmnxxV2
HhUzkhnYdPpGjipQwYxCImlij8Ld4dMJ3GIpDY8RshXf4ubnJ6MkjeigKLKFntSuuvMc0fKSmf0w
T8QoNGkYP2GSNdE5Gmj8AlaJ0vQuzQoTpETbo32+SnGU+SPfNZzhhEBHI7o5JIufo3zqNgHoRoxz
FNtE5Tpr2WjU310ypeclHn8skZrkyJDX+8zaS3n0pC453dc0XDBQ47wuC22TQpbfNGUVuF1V3bIy
1Z9mjLevUt6TTRkZlVdOqfE+d1J6KJbS2EgFiwatKCXm98Xn3DSs06qe3AxSgloFXPqiKaDp8B2s
ikZOP9tBPmUZbYuSP3QLx2ZBaOx6CKoanoZh+s5s36I0ZNBQoDZQCSMhjTc/4IUDN99qXq2Bo+0c
8uInfV6rffzIRzceda6pcuzmVV9Xv3PuhNWoVEChbTSM2WuzqJ9lVG+Tmqxqtc1OMREwFsJpkCct
ApIoIZq1gYlgFOskExtpYtdD60vv2l2LcJL8yJD16rQep2kdqdFGjaL8luA5pJ8Pv/EqKBDxcuKN
pjZHAei8D85EgtSsbPCOm26olZtpSDa2Be28Z4CSjrZYeJZPDMOfU0U7GFVzbMNghoFB/zXb7WFC
Q5lBV3fVJGR2aRrk9EUDEiMplbeSpHELDxWY7xBSDFAXGYWAEzpXHZ7BcxkljAB0dXgO0U3+dooo
eI7nAgjRpDUmlN4yAsgQzB1PbRCBL33VUSWhC1vnZWLPq1ZTooOjTfoxmClRh6bvb/1QTS9WbKdP
/JXs0e5sOJeVEZ2irtGQJE3k5oaD/buyZJLMKbK2xexUD32+hO8DaLgH9FEdBP3C/DF1O2X91nee
OdcAl6lFU503qzD+XJqBzQ8StHeknFK0LUmqME7TULGcDrNgBvegLmUrAkkWksWbwOl3BXX0Zy5R
lbo6DJvas01SRnwdBeozsacxJ/+AX3jHbTh03tBnZrwBrVoke83sJ+OjBKDWHZMOBg2nhF7+imfJ
7H/bhJnghCqzQtG9eg6LEDhl2aBiaBUnFOtfJbzEWcs3XWIM4ZGbpqwL4nmKAfCNvXzp5b45FVYj
v7Lg73gSEJYoz3Uxr9K6sXveRAejtLfagAjHSomprjI6Im+htmw3VkvUoNs0PR8DMMI6o0JSO2c7
UdeQoNgHymcpmW+JrRQ+CQNIVk2nx5/V9udRmn3JxH24aD3p33QVHrfs9JJPTXrIxqLaJm3Xci6m
PIHHSlrnYY44w+RRXKYayPkAaK2RJMqeA+GaWXr0NE1Njdh51g4xgGkOYhamzQDotZffC8WUvalW
mRQkLaoqXXvtGuNDzyrzrFrlc46H5iNSq2ZPWgaP5470RdaGI6kb0m+nnszzogy3crE+x6Gd/HxM
5z2hERFSC7k4G13eHfJqyDctt+wpUu2Wx2kU45LKxpdqnm2vW8oYqUKV/8AqnNcc4giz8hitPOw+
0Un0yqVaEhTNqHn9RG+kJzoK2R+dIcP6X7eUjrnt6Q4rSR5QFHW0PbJQalNSIrRWySydiP80J00+
Uci10POYsOqhfsrqhCQ/yxqOqgWtPse4ljKBL6OrU8jlwQCPQSmeIh8rKrjOJnATpRu/685hTmZP
yYZsz2nnkK4LtKJ75WSIeGM2Mm9hPJj6h1w3vi0ReqU5WwPBzzDDD66V+CnUtN/KrP8qjOG5VxiJ
qnGZkEWRE10/OL+6QAcBASqHx3xPckfNIKhAz4xylue8BAFBb8q9aXHOjJFg6Zv01QsienBbD1Ol
PTRS90rtR75IG3nNFL4kFSyHlmly3xHNZaa3Xm3f9YKyIZGVcyC43fxhpww7Iho3o1KOq0CZy63p
hNneYFpZVxkPFlWXVm2WACWFBIrv+Mq8/HuWW3wJxJJSeZ3wW3cnK6YI0MhAJYJR/3FKeGz2aApb
h3xSVXOXWo62ytNF8wetqaHxcIqG2qaK0EuMEA2aQL4CV970Jq/D1Ht6TqfrNo0EY3rQy69IWep1
38WlF/AYcS3sFl4YcwYCJtbAt0L+VEJeNE5dDdPd9AFVC63uzJNyjAtXrhrMZOZL16IeYJ3N7LPs
r0GXb8Awk+Eod9WmmGBmdpHDdoQjdleNAAyWyWvSjgxsng6+0gRrLFEcGlLy4AwMUpXZYUE3JI7f
FlLoVvn8miT9UYbk7deOxKWEP20hfHKFb+PadPVFNlt5U5YYO+aReGsDibOjYRYYbe2yhJOrTPJV
T5xHaNZ7NWrPKLsE63jyxiIOL1WjVWtC17utmnL+JCqmd6OtEYEoSLRqHSJxSxqfayZqP2IT6q1j
lrQmPymOERKY87HEJbLKDCAeMrE9bpDFxyG3+aNIXuC0yA9YAM/63O60qeDV2I3uGnPFA1q2D+hI
1ro86xt82fmukbjMVVo0OA6ztyjWq1HDai80CWWv6TyVRNwPYXaaMVkyQ9a2iRa+Gvrsy5JKfuyS
fjA2OLXG/JYN7cucijiIRSq9RBaqRgThnHnV1m5iSER9kLGOmkamrIvkKqMAB3C8kKU44rXTAzQq
3KbFqcIc6aUZDi0g2X6VFy9ww495qDkXXSmD3dzzI+tMnddkGTZeHzrlUZalSsBO6g3hXToPHKt/
pVrVQmSMoBuYyjW7ph2q1lVqnWWUI0/a2liGtGKMk7e5S+YBy9NlbILPeq6GXYQvVIABZnjgnVoF
t65Pp963wbOwWtUMnopGkQ6y70T1RJZrqsRrJw6GJykJ1IO+tAoljIQmlWnVNba5iYJ4/pH40jaz
TApwqOnzOTf1YI34sQXU4RChw9mh96QQZN3WEnlWhpAsZopk7PHqEx0m1/RcptJvIhWPOIfPMjOr
Dk2SdEKdRg0gIm+2GviaJWLONhjKBn3VZ5CEGFMEhBU6i5NohzRP25OuSv17rphNucGry5GtWsw2
dhCtlE2Mk+3A8GZ0TplCUhdctzv5IA2aXZGTMo7Xuz3LLT7BRQ0cpKEmYNwqmdppl3ULIW4ED2Z8
wAUrrLxRN3U4yWjIqGgYv8chI+pChxeWMuliUgD70aShO1BCTH4Td9NPhAvFp61StulC1JSHSlT1
bANzXWOxu5ek5GJIy4zOJr/WhF8fKpXEhywfTS/QExIHG7l9VprwUi4D9iX7RW3aZleqlKuz2ejr
IoZ7gJGa75tO2tRueOXUdS0BmtAnQgkmW3nJ8+QShPVD3xFqqPVIZHuFJYVh76ZEfdCJ10lLzS8t
ud6YrfGdJdVeoTcASvORTySidlOzX6IMgZBZvgkvRqUUxKPYMQQyJmaemZM7odY5Un6wyVxlcBRk
01yHGjnqdKL4CHt5TXF66mMhmTOTX80QH1OKSJc5I6bBFBDvXJ7M1NlLFrFoDVrDwR7mdZMxUUT0
Wl50g71xXyKYVEIMTLoMUMAug9GXbPqGRF9GeJeWholTAU1AZ3A2MP+w66uIMe1msgbjRufV6SZO
XbMoO692esKWI6ZyOXjlB0nWE1dNhxNwF2YITIv5WHICPAmiNDMU+3q0BdfAhi3xw7C6NCqLml6S
gPzq2ZapW+p2sXRQg/ZFq2BCKwu++cC0HN+USExBCxvj4NJyiudgN5qVzl5FenS65a0da2c1TME1
ATew0tXuXWqkM6hkdkdMWdxWxwRWyOqG/FaWXVn30BcA3NMgF03FmdHsZzlwPVssdqP8kkzkHKrG
Jpznp2zUxaK9ImJKmMB6kjyUXv2UJPXAqBiLtyndCJ78UGJ1YTeTEL5HmnBTpoTmWfAI5hN6rd0S
2W/TOJMylb20mbplYOo1arvTo2VTLEQvqnLhJ3azXdoyISpEUXGCj6dZRyIbtvt8mU5ZUl8QWV04
di6WFL6EVo1yOtuXzABCjQIkzedzraJYTRY6E6DyP0NqdzCVBvIjRw9TP49221cDgiSZHr/NdnKp
56Ba6YW00zNo3Ev0OHTld1UOPm5tbj82kWMNVRpzssN3a2gaoPWcjR3I59YIqTiaJ1Wq6SA71vDa
TmWAryfl46jqz8QHNCu4BTiDU/MRVt0Dk7qTlQ8JfKz8K5Xk98yMzulcE5Xj8KA2UGuObNDLtnaX
qWP3NdpvVc+C3O5CV80HmWGrZZ4V2ju6kRlhXCBpqzZI1U0XIEgfyJ1OIx6wlWJVr23HuF0pWc9V
DcViXb3wCZ7tZEB/3LudDQ6klA/OQEVVB9M+MRFx6xXRPrWPQN8kf8eOcU2CcCfuLYe6E7/lskPQ
QVGFayfUwQU20Y7p4go3+a2NEe8440toaygFy89sBuYuN8cw67/iGa2GrmbXNCHEbtH9htCxpNHO
dYaBjWgojwGhl0rJkfr0IzGTS5YEbrYwfcm7mzUaBBwZDjeeGokCrt1o44IsnT4qG+pzF0VvVhVf
y7Qhr6Kowy2pTr/LIWTETSNIOYMCOo93dpHleLKdz6kNPrsUjVEYXbXWufFGk4MZTg9xy4UpKiUi
gqKgR0D/v9g7s924sS1Nv0qh75kguTkCXX0RoxQKTSFbtnVD2LLNeZ759P2tUJ5jWZllV14WugFb
iJnk5h7WXusfqH3nWrVWmaUgm2pw7MzqXWH6+2Eqys9WbvuHPkdGr5WYxRxRWjWS4n5KW/wM4opv
28jQD0t/5wakP0yzvIvHeVdomk8RPtuZQfUuddpHqxxB2pb1snNd56sLS3Pft7m1rhrsSS0tPJH9
eS40qs9If7Jvw0e985arODCo98POGIfq3iZbtJ7r/qLD6giBjf4eSWB6R4mY+Dh8ZKhClav8vVeb
75BKuewXzMmbSRtREV8GbzehGHKwdR9edGfO1+aC4ZF4psbmpja9lFuSq+s+qNodzWJirIwIUEfJ
iHhIr6FOxOmzNcBTGtgmf/RwxLicK4OgX0FfPjqklx+o1ywnq5wXUBN9u4lah2QDiN/+QYt745I8
FmKYjt48x2SzuvVYVwBDfD0YkHjRp09dlocXNRv/K3+ZjE9NYzWfSat8GeqZtIorSZcB5anIslnF
I9RYxgFbgmCO75pMVDla8OZQyfcFq3HpgoV3VbwNx76/9sbavWAjemtDUyGrDppm0THC9nO73tYx
QroaRtVtAqYiNBmlgc404IAW0PGqXch2AJAznXsrtQ4GggrU/eimrjfvnCJVd7FSHQgvkSWq62xD
c0XcJ4HBkFMXjh3uAyVGiSViLWVWb/zFAxbiYAeTpk9O4n4piY/XfZTiXVkNNaXG4EOIHgUicC0Y
L336gsLUxznytI/40u0pJDVb+BkXuCiccBb50tTqa+TCKXcWbaNcMgXWkH6YAcauK8olWCuY5aoK
CLWRstMvbdmEoojZ7mCossIM6jLrl3duJJokWfexS7WjG5q37YACYG3OmzBvnYuwzfw1aOd247Co
r9B5g+YSt/HKYadlFNUVyhgoNsETNuvlI7mL29wF1okLd2zjVW6g87g4s35j4A9uWNZDgEUcuQQy
95PKLiPlXCo6HT7RFkBzYpg80JsLm0TFtrc6cxPbVbxJB0T8XIvTJ1dyZ80lLmkT8BifCtKT3kiK
oXCR9jNz+1tZx5AuVA9JehrrSyRvowcF2eVhKpbhYKNVjw78ON16XZCR7a0s85tDR8Y+z0tuKRvZ
AbgHp7SpZPoFyeEoeRjQvr0xeq28av2W/V6rmxoTqFVn36jViUCyhimJ3yC96dW+SGAwm3lZPeK9
ENmksDEXVnkePoZarI6dF0WXxqLo804+VWAkjNa5scnKXmpuaSHH5+AqLXY6KKOmqHfE2YR2Irw9
JJELTs9US71pY4cACs/BLYkssjNl3PX35tQjSNEsdVcxRygXBdCJfMcq02fjcoob0pzYfa7yyU++
Nxi94FlTqGOt2uKUwZg5qqF0D6qcTUglWv7dHDGEG4y5vg8EaruKYtyntplRWBW4cE/jNkUeYPlw
ukwXbBt8FY0H2IOYgHa+/p7Emeo2zIDGR5X2Z+MP0EttX9x0ZqntA2MYLwJV4thoNc1VaVAra0NB
js1+rmCzVc4ud+fkTpsrJuLE7swOX/Wufw8MXD06sudqvYoGHRSbhWLpSCBodnwzjJV1afUd6iqe
E1+RvNJ3o0E1Ci7aUO28hbAXL4vk0h6NzllFNTacQ+mxpsdu2iLSFGSXgRZqaw0OD/CrcESoYI7U
99wOSyAyeCNDo+yQ+YNkSiy+2JlfnoyshYATMoBW9UIoRrbnvUG9xlsP4Rg/GYggPpY2ykA5hYdq
Q/GUjFA6Ll+h+pKrqzN1X0hiNzfCcAN/JfkQoddFIJro10k+tcSynpjBWPatmbjjXeMsybLJKvyy
tjqZr92M5+s2beHWIlhkn+bmFsWswEC61mwbSvW+B8BNS128hLo2vDCm7qIIMsTwgoJ83QrkQrKB
1tRnJ7uu7XwXdGkSbVGzLL4ZgTK+Bq0/HubQhXWmnCBGzT5onwIyEY+DSktn1ZU13LEBQeDrCmab
scILJ3kyinR6KiK9tDF/SDv7ypl9rd1ZKF5MoOkSxjInwKYBnqTTDmSLcgLxuWpGUL6qwQTCdwe8
Woya9CZJyGXOEAPFbwmsZYBZzcVSRgR6tR4Y7uVsgiaKJV1YWelAK0ZmfIVDp//eY69ebmYrQ+sw
KFhwtj1yQdreCGff2bn9uR5cjERSY4cGT9b3s9pWyu+yTYYBegUJAJYg8qwF5foUeuGyamYqfMjn
22W4Dms4Oxe2OWcHY/JQkO+softCArZFi8JoqdL0nd/55HDN+iPIFVaY2A41sa3PpmaHtL/yDplX
RTexwfKHVv2wJwPsGhfurCXLCSCK9KaoMsdNjldmkZLPKIyvZYFG2crTCmZax+lxwwjzniyqHVps
ZXkT7IZyGklDBYi0QldUqQUjhgV60yLm42wT3Svyq4gl16PMZOf1NQoBXnxdTuSBP8NfzOzrEZuN
6bpFnP5Tm/QAvQO04qmNGL2Bm2KIVgpOUvk2ryd8uf058L+ZxWx/DxxiCtGs7tsrH7PNey8atHzd
kixaJw0YiDVKBws5E9Ai/Uq1nVftbb0rhk0bhGm5NUdySJe9r3ffLEC24VpHIAtkYbS8D0Z/RnO/
oozqW4toV6Xxcz7B9NlWnd/7ZBAKBRok9/35ZHQE1DpsqP4KZW7vmSLHPIG5c/tp0wcBABzd0TBR
aPQA/qU/LN+7dGLT7+iVXm+0AGuPvZ5ryE9HU9ZUGxiVZYQoZh9Hm3LMq6M1zuZ0HAQysifyboDQ
uRO2skbitepKSO7TuUw978bZcoE8OH6wTEdL60v3wR0CF2zlFOe3FfmMcOtAz4F+Wfc+8c00LDNa
VURnOPWyrdqTbS4RKewwkLrqUzwi3Akj9HVuGlcdy+zIDquf0oeEmK+5NvtwIKBZRMAwdwK6IYU3
MK2jXQAmVZNe1TSnEMTBQgEcGS2fmdhwCBS2xlAovHVdzZio1de5Lx7C2nNU6bo6VoBzyHwYA+mk
MqiTr5heR1iMOiUWZnbChdald49+LAASkDogYtm+RWpNDyYNmcY+ZaVcD0DgVvM4PQANakO2XXPy
3lsm07ufwzH7kthLi9imG0X1uxzgA06djsZ2Xm/DKkLN2o0DUJrmlF8bURuDWudXANUWUc8aPeH/
QBg0FPknV5MQyNKiMCEKR6+f7UbrzB/sxgZOrntj5JKpThrMI7IoeiTWVR7E7KgO753CXL6OdQ8s
MTcD4DedFi8f08ShcjoHhWet2q7pvxj1AiM9ziNyht2IHO1tFWbDd8qfCL+VEb+4rVDPAZ4Ii+Vx
MfOc8MutWUwrshnpGlyWNn3TqSLVcJ8CbDZ1fwgj+GU4YjDAogH9XD9J4HKYyfzdykE7XCqost62
xCgN7aN5WoorVy+LZp2NFViqwoYsuhv8DlPfOE/MR2SvrHlfW649b13TDj5HJHn7JxuQRnuoEF3A
Ky2xYVl0boP6XEe4Q8IYC3M8VTE7B9leeApsqdueigHX1rkMkMxC4ruwNy0UccTr+wycDZM5W2rg
Khkw+MTAdQuURawPQ7VOUzOhEj6zLyTWy5V9dOqpbjZxpGftIVMhcFu21kyfFDeoUnSZa1Dup6Zf
bPrEohqPTok1oYZQ1/0Hapje54BCI3lVIzOfzdzXPgSpje0wbDOLjT6dg4oAxg85JkFTY9+T8VDp
WrfnNLqsg9a1jngjN7eYJaAvFcctZop9ZjVIiWnjZF8y03ZQIHw2EJsRiBkI/iK0a9a4cgk2meH0
aD+7WhcdSxXgOdxAIr/OQt64yhsjx+OhnlPq0+jVMSyqdrwlppvinWoVQK+40LLmqqsWsmRGhRw0
cadKo2NLemQR77LuOZ8hFe6KOghbxKNmhWIVhZR6j46qFe8jYhQg3/YyPnf0H5/kmm57yAmkAKai
MJyqvRGkwRffCrUFOaYw9/ZabzX+Dm4cZd8lieB/1M1UEIf1URmvxzh3yBRGA2xGnAfTbZ3Y9sAK
OC63nTuY0zrDtBTHYmtuAJpUAFHYQZd6fGhMpM+2oGaYOVTSWe0lBieQHCcOB/Y56NGpRzOc/J1F
VrBF+rxE06atwYqx484oCEbI58Rr1J6q2AJWDV7gPUYBkjfSsIdau2VrIDOWmEhZrTw80hhMKJTi
MeZadbK3EL7rZUqBI7hGcCNxfqNZ8TMx3SOkcX3dgE1mm2jNGSbI19dULqCTkVbkSOYnddAIzb41
mJpUs7N6INe0ZHox1y8QYzh9f28x9LNCCMdEJAOBDJLRKFKAg31DHzOUFZOaT3E6dXP95KKVvFN1
DSQVO/EdaelgV4TWvElpCIRiG3RKXtHt7l6gsa/Nd36W6TgfH+sllHptZSHTod5cM8tNtMBwVhsM
dZadEUfDhWvO4CX0aPr2zw8FjQ8lFBccMDp+PzfvMhJ4VlGlNobZZDcw+uBMAZjbpGHqnX59KENO
+wcOWC7LBExsOQAjHeANNtzA17cyjBndAylXwowZpG1PRjGsCTDtTVBr+jHpWxJfaUMINDP5VqTg
V73u6L9RHPlZUeh8Fp6FL4Kvs1iQRHhzFkTrec+soTZhl5tfUgJTWKypBukbE4r7lu3Y8psj/qUL
u1yr4+OYBQracJ033YnNcRAzJrnMEqueMhm+Ab7RN4CAP0aNfo/b8u9Uf/7agZSNhJByRaeQNn8j
cdPkU2TVw2hvKMsUG0LSBVVwQEK6O3S/GSt/aU7PcpEHEklE21JKHMFe31Q1gHcb+w4cs5HUHzE0
Sg5LjwakF5JJKDNfe6Hs/pdj82dqJ7ePg1mOa1qIlPrK8t9cWq2iKrGxrdhi4KOSrYZ6U72eyC16
v7lrf3Mg1zh3WYTebTrKzxfmTz3LzVQCFGj04QFMbHQzWYO7/c2g+OthPI/snmkDGLRcx3ozAPsZ
cDzc+ASiha12RZmY+xSzB5aENlk3pI7WYYOzISfxOBdhsAXJgc2KqDy7XiQ7AvS7ejcIfzMFyW37
aayyqX19Wm9ua5EGXOxgJ9u5iAB/pAARlj6Ho1dpCIAsdnedhmFylwW++ZsO9ZcGYb7ltjJklIH0
6Znb+4q7W8XgCZRKM5IsqFSWwezfzbHu/uYob0eI5TGxeybUCHotkfOb69PJV2QU2Qxq9yAkGi+e
bkvivJWXIOf061v89oIYf56y8FZCv5kzV286UqNAt7N7T0g7G1TKcPJtAO1PlTv+pi+9vSYo2fAr
WDlcE2iX7bzRSmt10C9t3Uc7A5Pd5touh+RkIRgBuAfMyfByWf+IO//fI8bfVt+Kh6759q27/lz9
D7BQ9Jmgf8GOx8WxaL/Nr/k48o0/+TgmLHfuAxaJssZY7Gv/zccx/3Bc+h0sd6THdEjqvPUnOd7y
oeooqDE6UwDgKhEl+5OPw1sKV0WksRgOnsHb/4iO83MnsS2XVV50fnSkfjCesSX2eTW8BgGS4oHE
RoD0CYUhslTPYIo2sX+3IBpRGDXufqCWjr26C70ElOSdaX8ZBnNd+7hsxfcIT6ys+W4pQGMm5IKI
SvXHeH5m+/KP5qC/nOrb/hy2RPgpeZqVMzy1wCmXp8EGzKysldYfjTL+zeEIRn6a9P48oAVu1/EB
zRC0/9w22Rzk1ZzBZpN26cbmwnK182PqJOvFPBZHPUeS9CKWKkvx3FT3U2es0uHos3vIPnTl/Vw/
5xVIC3cFRoN9xTEHSapBjwUl9jjGH0aSAL55DIAwyo8U5qPZNWvaXquj7TQ9zhoZdopv8TEfn1M+
YdjPY/PshPc15iqIR8MVMFYcbgSUtgw1oockX6tHiqeIjNQZuskNlh4pwPqLbHom95OIwKo4mG2i
h7qjAsEE9DyQkeC+m/2jZ5P4MJ8xxxkn8VCS3yYDvqoLSujBuOuCZ84uxdMvuONEmrxdR2xEYqoi
2jVtkKnHvD+q9Lgg+qJIJoDW3lbDs4GQh87vwEQGSGysOI1qwVusfHS8RzO+R2Fvm08JZk3PWnjs
eQ3I93h09Zvgu909lg6EjiNvgsYDJTZtkuoxIm3UOVfBTCoifvZg5/Ki6+A1F5OIPVL6WdMvLS0B
N/UYTkgthUfg3dhvIkhCkBCEx64+NqhuiSy8oT2SDu2xRhvhjGUCr/pidEB6+WSOdmpGdqvA6/cq
mZ/H6ihjQ9pxsK+o+nFEVweZ3Tw22Qf5hhU8BtGFRssovO7YEBpHK926xnw1WRjlMKJm4w4t3KE6
ZummhIXVArrgaooKqRrUA5w7aTHFeZBYXo1jvTaCZK/YEk+4HSChRs6aPaP+6CHmXnlXTfdsR/cy
AuX8seEo/CssQpCIu9M5TQ5YG48dSNaZ9LqR3HN4Fgx+mOZSz411J8O/4iPlPfe+6Z/l0JFDrsB6
jOn9cl58agz5yZp7FqwcYGDVkWugZ9JxOvQanGcmiZhkLAWdEZcgXk6Dq2K8r7HkYbbgx/GRMc89
hrHAXeMVE1xBe1UAybMc8zcxm/nzWvsygj1DWIYGhMcXU9NXs5vSYi9zW+jBhpNvYpSQ5vemfwzM
J+qhKwtMMEC/OWK2S44d4vIGlJMBFAo6Sji/rcwmuFD4/3AnEkWvgFfiPaWoyALTerVk/M0O7+cd
5st5YurgQEBEnoRl++eZJkK7augGpjZoi6uyfeLf1J1kauvcNdOdFdm/OeLfTW6eQ6uYHkqLFtvL
nw85kU0ayUhMqyLoAFEASrO4cLAUkTrp+P+Jt53eP/kUduWkAPBRYj3JQ7fdR81Tzrw/hw+UnjUo
6gGSrAtepPmcbQz91HdP3bgflpNv8EvAW+TraliegAms8Mbb1OFnEqc5jrbJdPJGGBohh0P+Twe2
N2FhxW4hBeJjU+6qgSJkcLSbvFuNxZPNbZtOJCnOL9b0taY9hZ1BUpM+iuDHr28Nqqi0xI/Y98+b
43mWZbGIY4H7Jo7qoN+MI8Nu5ekHw0Nxu+BUgeRxhQEcMTvJL6SVDCAYeUVTOKD1rIKk+okGM9hB
5/O5y7QBIiRjTH6OtuD0aSSasoE8Vs4n+RbP4vYK2o8Lz+f86Rh5ubDA0/KkjTQMVZCxyzcLKCsF
C01+W+7YrOHZ0gv3PsfP0MZ1Cjp/+xRTFR/GgozVwwJ7PsP/sDTWbvU0Bvz88jRtJlcD6G1viuDU
wagHmcjX+EAWPImsPKel6Vwnlt0AyRhDFk5AOjnuHFNPi7tvr7yhW6VejhjHZ7kkaY9QnbqQE0Qe
I0weOI5rnJrssy2ZYWqVctK2fQSfDyCMH62NNV72q1l/GiqDct6RQtJlQLbUoBNyoxkK0roNnYCH
NGXCZXk0kN5nG5YI6kQSEPAGVjEbeqy8IKdF+xtcdl4fbffE2yDlRqjr9E7E+Lh33BxpMK96gp+w
kvPRO30np03MBhIuhBfBnYy+esYWtiBniEbKzIVxXkbqXkp3jyEjV/Pppa/LlRXWibvoAKChNXCh
rsKNzBbSlaVROD0aVTo0n/Kd64SqGwkIUtYyNVH7JLPKYMlEl5dfJ90cprRCCfUoAB7NVUVYjvUh
osK0KGumjD2uTdqd/dMa+PLK3Cuo+HLunMy5gyIVkenGOkVRRp7nmMe0GlMLJySvy/MJSd8u6/fF
/FRNiJ3jYaBBPLJXzvIcVIcm2hdfIcpuuc9y1xoEhGn7OhKqyxEQ8E7aT66E+y3HkS44wrYjTcf4
5NMLnSXyuS76qTRUy2COkl4WeW5rwyjmERMGdy3GGbOkoWHVgc9byRtGs0cPUtpG4ryUxVdntCWF
sR65TnoJN2FynhzKHIsjs490jhx4qswl8G82Mj+lMgdJ1HPR3AQJSujHod5X1V5RusupzwTAg8Pr
iT4iP3xeC5aT8cFqn+SEBzhpNjo44AzWdCjXo/ehQmdhoWNYaJLbSMKwVHQnOUNOtqOF0XVb8yGT
c+UVOe3QPxUmXGUpJAB4l9uhexTU0hVy/DLLS0+j0nm+zqlHFcMmA8c+XyY3RlYhgI8WdgtTKCuU
HEumVOmLfcxtpVWxi9vIiJKe07T5hpPNQBLRsA31cq4aTCzSojYFdHo/YYdCT23M9R3DQoOJbcqE
2q3kqooG8zuPvCedn5mC+6JZAWC5W84EZOgKNwbVn+QE5DcrPbuQ37Pip4BCV8ydt2OmZC+46AnU
o4bmT421TP8TzVYw+AYbcef4icZhZMhFZDJQIEqyLqdGcB4Fci09XfW8vLAMyK3kO0azdgDMUKzG
KJJ5z6Tv0eSawTw4n0qrA6nG5Mx8FSDw1O1SjDqkMeVsOX15o9GvPfO7jjadvCEBAN1I6ZZMO0v+
wFlFdQ4kAB5qc5S4QGYoOleLWCIFMLkB9CNpSs188pEsZrHu+QgiqBsZO/1ykvXMG5qtnKYs54Wr
o6VnnPsMNZOt5+YbaXu5NcxEJlNwWD3Ipcr9YlT4rAtyBAlJMNmiC8k9b3xmJtqF82oR2XPNequj
QYJmPw2fHkcQT3IfFfGMwRpi13t6ARdXWRaOE+3e82G3gZsCoxCg68dJyRf7UXD654ZOYrVh44g2
9Ttbw5rEkJXB50KkrWUBs1ivF5uSbaY2cpELC2I95xuaNvMQCKG1Zb2QPibrh0kIzVsyKy7OnRVs
KLpsHHfZOSHSuMs1LoF1TROU+k76sfRd6YDcAmmLmQPJJOgzAUrLxwGuB+1J5kiPdi5Zdes825zH
D2lyWmYvyycHPN8OGkqmTlaJhlBEpj1Zul4WjZ64XhZlG8COrDPn+ZXXZKmcJtZYxq6sRkQ8jDtZ
r5nM+KqWmeT6aXRDls6gyjfETSlDmclvbo8yB2JksJaf5o1weuIv/dJlQMigkNcrOh0/OzPKQ8Up
hmozOqIaBCAaoPIj3cfmQOVR+hKrlxxZwgTUJdbSzWWJlguReS3tMeNkHpM1nIPJ3eGGSZAkE8ev
I6JzveFNQETGHhF+2zWoRuhvkmVmZBaWHrrjSoxvJCJk3qZJZC3pkng/NJ/wU2U6tpcjcwrTuywO
MrwcViK5rfJYJ4g5D7mWpas/+Uh25wkip8yM0s9kLMvKSQO5oPFpi19fBAomfw3ruArPdVyH6g7K
7z8HwOYwqZ7yA1pEtBfxL6caG58Kb++63EJdbljU7yXwZB2Vq9RkJLlPM9OKrMZ8RBYzPsYCXH3V
3FMfsu7yQQIemcbdhrWVaUnWafYOHMacgUCbT3LjbbiuMmaWELnpaKeGds/SKR/HelLChRFYuwR3
8l8mAglrOJA5WRt3JrqkA7EwygIi78jEz7wpM8XIWcjyyYi3iJ7lJZk+z1MLc0KWYhu6nfQv8guU
ktl9YlxJl5LYpm/1XREwbJ2ThFjnq+ZjEiOxSBO28IhVm7i32UoUI7OoTPmyNJxb6qXPyeprIlGi
aYz8l3VbOTemR9d/WQcklJe5v8tz6h6UeZgeZV6T6ZCUFPL/XxsjYoZ9YnxJNMzcF9PmEoaKo6eM
VC0hxuO/725BjGNDTeNjiUesLL/MsJHJMtCPMnExgGQ2cq3z+WBTuClT0PZ3snNQJ5naZVqpmFU5
XdbwEsx1ro4yOfH1NtG2un5ispVrtGl9XtQEyUj0x70cvfRCVjdZEDg884HcfpkC+Mqvu+3fdVrd
9KXPStrbf5M8TsdMDdSIJ4kfWTL5JxO3TIQcVWa2Xx/u7zbQni6lHMo65AjfbkxBx4UemJTz8aSf
heRf6PF0NbkFROsSGnW4oaks2tTtQc0XZcOURNN75S3xASu17GBoZe7kzKr2nbb79Un+XZu4ukiM
kroRa5CfBzK1HmWlgRplnEr42YU7WdNlYeT20y7nw/2jRPf/iyKxhuQ//+s8+MW3z83X/7hss8/F
1/+Q/9fPm7L4nP3rtfZ1gvz8Wy8Zclf94UkKWqfC5GAb53KUF8Eq3jHJvrIBd00UqRCt+nd+XLPN
P3ybHLjrKZMlSLIX/9KrstUfAAso0tEZ/syd/5///VM9sX3z/HXtXZ2zvD9WOw+/SjmSlKmph+ue
/aZ74W/jaEEXpgdPQ0qg8FY5WJcVbri7yoUvA0pfKDsLe1KsgiI4rZ5F8JSG+rUbOul61mZn7XTV
Zhozi9UP9Eyuk6PrkuNMiXkTt3m8IdC+AKV5CPwFYmSPE3GikZSEbE3CubT6rWlX62npkRpI/f3o
xiMJSfPCbGA7Y12CWl6Q5KvY09OdsplHA76SORkioDqkz9bRS4TrfeYu0+42IPNxc7QHGFhluR+M
7grFIGBTEA3ZJwGpqz2WoawYwPm0h1mbPqWIxVX9/E4zh4OGowEEZv/S8jDjQpCK9L+PKxAiDnoe
Nge3cy6BEBIz55AD6jEI1hpC1mvfH248AoYr4O7AkHrWHDQRZxTg4fvBBwzVF3SlsPTS9FNbRclG
n9iPZc1yYdZ4K5Uzy1Jp7rgyDCsG2C2jVq3nsAg2SQ7xDgwXUFWEIydcWS37YJMlBo80jpuWrZnh
QC4si+4bokHVKkPWO2zao+GUCAIXN6A2kfmvB2tlGOOeYPfTqIWoJBQkPxxqy6xjnEHb5/0a9Ng2
9vMbD1IdERuoIgtbuEkfxjVy6p9z3bX3ep0tgI2Rvm9C4OjAntadM37UhuIQ95s8KHc+NLI8uui3
UwtcqZgpbobgHFCwcFVaE+4icbA4aIIPHQonmJyBGh7fWRHOnGSQAXNaTrS24IqlDk7KqPxisqPn
zq7nVKoKQnF3kQfQvmzjo1mLrUSsP8fqQwn2aBVurax1MFEpwWTJJUVue1lG6HNnuN00E5GQi9bF
OvHgIapwh8rQdsmL7QQyGA3cDILRuGhINOmfUhcQl7Nc6rjX1I22H6z6Ki2tfRmgejJ37ckuWRBN
9eD1NwUurXPOBgg9jhm8L3lyoyk2cQMNI4W2iEHSfimtZyCFKGhWYGdVn27RQZlIjSMjCHLL1MLt
UDoXpute2A67/x4Rm+XjqLobL+jZ+S0ffcAc67CvUjQAIEmkuXejvHg/2+M1qvT3Bf47mwQucdaU
VEHxJihhw451d1P3IttC5IAYUJVmzxmq8ioLblSm7VNfkXsML1rZIi0UCdzuirwYraIRK0KGSxLR
2/XbT6ndos9DFWOa14maLtk6ZZmxA8KJnqqLpIOYuFEtcZKHugiv2r4y11iUoBjg2bsZxXUAbyCw
48X40nFb3aZ9bzfZNkyX6zSHPGkGBEV9G/eEf6tqIate+QM5L7zkrca8sJZl7wfJAYPzC+JntENM
qGdD8rWoxjtjST4HuiIw7yA32RpJn2S65xpbYR8p9gn5Ni2CfEsmGpFpiBOujs2LhTNNl0OQL3Jt
rbf1wU6Z5yoP0eClQG5Pq5Cy85fv7b8MRf//Ovturr795/96Lvuia+bTtzAui9dro69+tczuqZsX
ssa+/cqf9WbD+MMyTEvS1GzPZGn813KquSZFZarNpP1t8v6v9R899YftEj0h464D3rH0H/Vmm1K0
R6XZ85FtAbNl/5Nys/+m0GECd8IoVX7IouJMzP1zrFY6HXZTdoLz6/Ipa8P6aq5UdbWYCepgGqIB
ELgK3AHkxfMffY6Vtz4/jIq+uvrxnfNr478/+OMrFaxms+1QHgLrelHq6ESXU4FtuyIRcfXysM0X
/SopKM0hRTRvX55qlX7lajafPD9/9fDlS5lDuny0g3oT13WyczKfIFef3eP5j21HA7wjeZ7XfQ9h
Db5cnmbzVZaWSKAareceqUf1bLSwMz1/sO7UXB4KYI6XZuRcvP2drhhZCeLJ+eQsmJimDVoWQOTw
QsNh/hg7MzuP2D+cn53/mN1AnuPl3arq2caOVnPUsj8/qMuzqvF44/wZGwln6DkT6kTzfIMn1jHR
h2s9NJ11vyTVE+T2Wxbo6N0Ues6V65bhBrhl+YSozhMORMmpI7W1n9DyIywZ8ittTGBP2Gs/zvOr
8ysppPzDq+7+N6UyOvPPG3f6kItHGJgFqnoO8d+bPuTadtLiaGZARTenXa6C7oA+W3eA3oXKQxaZ
3aFCfehwfuf89PwozomtfD1kuwRj4XD+Y2Z6dcjQwcN9RV589fD83C8rZ+VNcQdbCE0BO92B3clu
z3/6EWfHEmbf6FUIFAIvOHjoNtjrRKr1obv3bY0qdLiQ9YUuYeX9pQf45ilpKEfGhv4RvcX0ogVQ
z7rtFO8dc0Goo/8Mh8LaR4mPlnruBRuTRexoe4N3DEAVH388Pb9WING0tyrzw/nZjzd/fJZQeh7Q
gwgx6xD+eT7vbL2fD6aXIatuk7la/Xhu9MjPrc/PX946fypo1XwYqu5fH1Xy/R9fOj969ZkO38fL
LrbWuuZYt2075NfoZOJyPlq3XZGiQN47aQeHHDVxCNjTZQIna5XB+L6dl/Gb0xjNPXxAV0DWZIQn
B536f/9BINB99dR1K28dA2Rfnz8yLgpYeFTlW8caFoxai+6p6EM8VnG/OXSY8R4G+WNq2KcFboox
aoKam1u46X00Zwn1jX6+ty2sTbwY3t+vu64lW4UfWwkbvCcAXofJWUqJmF+8SZwNkw5L2VbZtWEy
bp0xJJNPhbwZrK3jphauwclTOFbzQwo4AslxZNpVGPgrExHCcVSf0SEpb2zSFWBJ5OECP/ViCfqv
L6/5FaLkjfFgGPchglQPOsWszazrcHQdA6oTKh3DAXoeD6daGduCHNhqauxT3WTdtQqn6BFpto9t
lt8U1jjsJiPpwn3uWuF1nKv0Mu3j6/MzOuivW8YWWOPblnENl3VBlyXq7bqAR185T16WXQ8zprAI
gx2XfgUMnwxLd/6bukZ1RO2iOr48Pz+EVfMhTdNmHyoJ+coYlUMEGsEjxf1NnfRf0rhG3HzWv05A
bd9NWov3q9vehosCxDLU68yftQP8c+3QODlSEeeHk8IveH1+2AY6ApXnT708fPUBVRD0myLrN+EP
oHldc1POSXMzmCMooMmEPISl41Xf1sOO3Wp/a9gF+TjPD98XGOtcRP63tJ7IZE9QKo5RlZKBOj+M
CeiORqW3O1SmSBM3YXn56+b2pWT9urkt3XSAO9rK0y2bFn/TERHVTNh6j/5BH0ekSh3TPPz4UyG3
8/J0KgWa8uP5+TPD+cU3H3/55PlFZTu7eDKKix8fOT968zMz7povR4HGi8LQj7erhtSh3im1dbAd
PLZdCrQnrcG79wMom7HHzG80KuZVI8+HQ9uQYtWE4Xd+J5k93rEh4P/5oUkrikvXidE3l9fO35Y/
6DV0f37nxzvs8+MLDVmz6Pwz7r+/oiWav0U/jKSXXy6s5uRTycuGC/7sPHfkz/kpQ9LcMb2TFe+W
7j3Ov4fA7q6cGqvplSrZjbnoVlx6xgKZxghN9kE8Or/WV8ujZ0oSOZ5ve0dtMQT3j02J+rU+Jrfn
Z5osAudHAIV/h0z33y6t9AuPxdXwAcsI/vBNrmPy7TAYEyxox4ZaDrIh5l04kKwIMxE0DQt1d37N
WIxxp1S/QISmVtIjIjNT3YVICp8fTUCPICjCOQYh1+qmw8YPfqY8LK0SZBwxDYp+1c2YmhV7vvB7
3vfaocfb/ur8KLMDzNerFk3QN+8M1sAgTWy0sqNouTTyEDEnB825TWRSjvC90bOo1bXeoZkd9+D0
xCPkL/jQUH7wzcY/sI36v5yd15LcNteur4hVJMB42rnZcYJGlk9Ykmwz58yr/x9y9GmksbdUtU9Q
DZA9UjMAWGu9wTkpJgqhdY0aoRCRulm6bw1MsG+nvI2xd3BOVUjN/6h26Xg2ir5wS9OmRmYP5wRH
av5L88dmjBV9V3j1bYBvyRQu/cA15iOZWuNtoel/VgNILr0uPxqF451ib/JOqecTBr/1YeF/O/I2
FgVUqJBWB5xmTxt11DDytothhZRU+mDINnhCnabbFSoVjUoX2G0KJp6yhDP168nDer+KGZR+4OEQ
FKIzprKRZ3L5AVSVyDHsofVZx9ask3zcJG1QbcegcvZ53c+O9rKVq4Fs2VDAS6rz6dpIy3mZtNY4
1WMPPXHuRlbT7hvbhKm3HEVwb6MGankcnA7irTNVm7yyq0fUO11m1Oy69JS2Y250ipelN0DAeRyN
wt+KIhDbZWxpyBVuxzwfr1aJIODa9jdVlTr3lJDg/9WrM716KOeGs3t1ADjXy003Ts5L6u+D1gq+
hEh8wDXvsxOZH+0B9RYSYLIOvthq/xeEZeUxFdlzkIVns2+KCwrTe2cyhvvSeHo83rF4/mRRs0Ea
63/jUBuNrdU3mJkqWrT99b2SYi4I/DjTEwPaoHptCl1Sk877zXIjlQntYQ3Tq3hE5d0RGKD7NhPs
8hEFJT6yymdn0obetsgJiYK5u4y9P92OBIWaEgIU9nlwEXM/CHbvT1q+ufwN8kEWm8CahXCOPPRJ
lYdpis/aEqYsY0uT9mFPfX8+x0TN8xzotURJJT2/nbKMy7fvLf3Xb8x/deCvLr1sIq+noADkeoXc
IuFcX9NMjEASK4fptuNdW7rLEVgs8WVM/lk6ZSHraz03S1dJHP0YG/1dUqh8HXo7GMOw2KUDthtv
Y2/fJ7bUNk0VBZvl6HJg+ZtLd0Tfjdoce9LlQN4Bw9R9NIPyTkgExyr7MBV99xEdsU95Vzh4nWjW
Bz/7Zxm10GK7WGHRo5nFSWHqBFCRga0u3UonX+jEGYaliFK7aS+suxjAeE5VqcLv81tlFVuQVkIj
pwQ2H17OKWqkJI0scE09ty42It44FsRae1R6cXvtLkdQ/Lcu1dxMDW6XIfkfKIUtXFNHPS+NPX+y
es1CALQFd9yntrmLwGpkXtyf4O6WF1QzqwsgrxBKaaqH645Qc7scWZomn2mpy8cBYeS9kVt/vo6N
0qoO6Ffj2x6qwYMYLXwbAvE8IWL/3BnhxmYBflx6hUmdit+MUPF8MFHAcXjUsg5L12Pi2mtNjRDr
fFS0n9BxT256jvyHJvsTb8ps4whYYK9PCJgE+JzfkQtdvB3113NSrc7uy4EfzmvDq5I61T1IFe9c
FQgqmojGvBAvJQc1JEW9dJ0umDYdG7PD0tUklzKFv3VZusT3YNS6/uj0sHiSeXlYmnKZz+s0D09K
8NxqEytGKPpHOVbh9BImTHiJgTl9WGrGSfZZHmzC1rAA4tqoM4XqlyiY6kOHWu2t7ftvDaoUqPHF
t3fDVorldSmuw89nD8VHgZTNdfl+0vduoDSNOyKDcRGKxA5IcyMEei+J3jc8QPPQctDP2nFDxtUi
19xY3w6TcuYp4yv6lCH5OP+Rb0PzOWOkPAQVs5QRD5fJMPvXhoLKcNGNqt9bvLcixDmN5+FIwpRf
LqklnSiZ8MsTypIbUUwgmWsS+TGgv6VRh3rixvbTcel6vY4fEstkXTbk+hFFa7ZtOdagrlBIBNRo
7spKDEfd6kyEc5/DRvf+Rtf4b0MnVtKUHjzbUIUXnEGyU1ShRySMfHrKbUzJgH5JL6lvS4M8cX2D
qkO2XU+87TLGzSMSmZu3A8vYcnQ5oOeki96+kWfCd1GEyePPwqnzNaxdn2oS2jY7cAxYnoMusffA
MNw+Cz6HKgmnYAzyq2pV+RWSw6ZWB/Ok5xJ+ZzHHj/PYVObmKUfuQm6Wk+exdj5v6aHx9u37Qdw7
v4mHNeNdHAIhUaJQRRkbvpsKT+ldKkcxIietcHfdoeI7rohWio+5j0Ja0OSPbd1hgxZOWJ4iaRgj
ekRC3ENva8iKj1lj+shtZ/Eu6IJyT4ot3Orz5Wa//TH0ff2Yk/ZCE+1/Y06V68dgvtrLUDR/yszk
Y+gkym7q0eCcR5bh799Z/k4/37pl6Pu4Nf+tt1O/j5uyR/BmuemyHg+Jgisy+cTGBfaAlJWa5o92
3GWPDgxuiiFDjEIu3eWAYQ33jgX8LG0zeyzE0FzjST0sveUsEB7xPsrwQH37Q1NQwTdB2/m4nOJl
8fOc/t2rTlyelqbz2/LUzE0bd/467Y10sxyoI1me7NoLwuPSTwMKOUqfo+6lBk+6DRynrA3tOMqc
7gQYognGlwhh15yAOhXUCwYNBxlOVhtP2QncO1Ze3ciVHYbKA5t878FAKXdTaChnLGNRK7wHK2ox
3opLA48NusuBvu02aGhUt+VbKebIRAr6wbKQxEZirNh0nlM9tFVbInhBDkkz2cV97y4Hm/mMxJav
Z/hGxBnR/7p5P1YPy2nLkD2Jm14X9cPATq2ytJgoOI9H+C1OtdFyx14bnRrxOGbpcHk9VOv6t0PL
YJUVQ75fBut+wrB5+jOJRrO4InmC/WD74E+mlrldW9W/SZQsRMQf9nMSxhhbOiFhhpIAJdX/8+a7
wDaIyFl0UFWMaWfwW07W9wY13AtyJYE769cizd7PKmn+rW6maZ0miYmBh5XtfBMiTo7KJcqgw9+y
i8MXJWAzN6z7ifpV2oHoxTVjIxTyJShmdzNMSD87sjVxT8HVy+u9veMY2kdSxX/Fg3XzkC482GY3
PCyN73/up6K4FxNhEUXU/PDrXe379AUXAf6bCoESRgdb3tnj6scIxOB/YOVQ6VBwKBJUWm1Q0OOc
3ApMvXVVieZhhoDRXDonNO9TiWAh+jaD2l66ImOXhdqBlbSzyrE03cFCttJK5b6z4xFZfITt9Jyy
VpsGR8OYbCrsqDFI6E8uldXe9SNkTJwA2wMzjz/EgzMeJ+H/7Ztevx+K3Dknpfqpj1oKd4HVPSI+
U1C+FhsPzZNHTSOhj+2RReniTKJHP9QBIRGyMZ1fyVuBTo6eKeKGQJqNuWL2RxCV8iYy7YMz1IOL
VkZ+1/QJTZIhOSdB02zqoRA3pEbSY+ebf5bdMF2s3sIQcm48khzrxEeSSxAOUX31lI9BhzayYOfo
IqHg/6HXSD+0zLWSGO4+xeOnZRjnDW0vRWlvly+Ri8OVqxbDJR2V7GPc7lOzVz62kWfvCDwOXWH4
Tw3yR4jprBKpiE8QzC28lKroN/Hn+5CGKc+A9ahT5IJfTgQ615h+iD9BXtc5kgF4Y0Yq6qq2NZ7G
742Z1TaKGhgIJsLHmURAmyYvWG3N+W0Wg5VdkAsvTcU6vTUisLh1g/O1KNHn9DRYYpn0oDmPXN6k
DK4TOmRXW2r+tdKj37Hzl+Tmj+80uBfyLiSHhcVSSH7s5x/UJHJQrD5od9U0ABBMRXRZmiD0Y8ox
gMN50MzdMjbErX+CTbpV2iJ7Ks2g2pRBixduOaRPsgvam16EB7V20ieyH/15xFz8aJcRCikDK3sY
Otbl3V7eTKN/2Pd6e03B4GrVgl+5JN1fUzjaVzYR9nX51HqhsmdjTBp5PrA0KKLEa2sEgTctX0XC
CI2ZHs8DpTeCa/+11iNFId0/80MT+8Qt8R96p813HpZSqxI3oicddlbU8NB0WpceW5kToHqjGW+W
j0vTzcqwIkQJ8W1s3lEAXc8i4zchs/UuFc3jRVIUxicTGMBQOPg/3w1PRH2MXHi9m2Bq3azkMUIs
+5zGTvTaUHJHyWCC4VP4tf/QNbZztorBTecfp444l1gTeBtTwYlvTQAqD7oNZB3T4SywvBeBhNjJ
bkKUZEqTF9oDyxMU3kmNiumgprADRxvapISnN0Yb5GSsjT0kuI4Yg/UMJX3cBw3xg2OXGpqQjoI9
KXN9XgCKCLQG3IAi5evYcsCo7E3ntO156SlImm/iEhAxGQzM46K63eaxEJeEOv7WUkvkd1jqzgA+
gBsp4HnTGMvipMcFTNPHS5ZO6zyN+8dBashn6WRI2lEPz33ZtY9N0W4zK6iAw8SUJaCVbKssA+Sp
AXnpRvAsechyOVfokIxsOnUfjy25rGh+JpNR+fTrVeI/XisKp6otBBAy4IHOfKN/mCfQS9R7B3Xe
nW+X+2jO4OH+J5CSnRN8S79JK4glunguu6g49HF0cqD5YpkaWCVApu8fAxFV7jJY2BmSw3E1bhS0
ZtxcL0p3+bQ0teJYO88Gzh6YlBRfDyA7vHcoRI96sQ/MQhz8iqUWCTxvO6FIdKswXCKji3JzOqbn
pRk0Kz33ucARL9VPyageQ2F+GcbGm4HpVXdWTLU7BxbN0jWrbSNG03U0Oz29NZMnkdr1dco/KFqu
PNk1Rycii9h70i2FJqmTeqve4ob3Is3PRaKBthKF8Zv12nq/zeeVYnPPgm0zz82aJz/fCaSGVKWc
/JK6gAjd1p/IVxhetikwFNgYiu0/eNLGnEAzxCF0zPqijMHeN8z4qhddclVqj7fFD8otSvCzrvg8
WAVJcs3TytxEfYdRrkSnxTCU7qASKtwap64BDmn2B8IhozhTJw3dsuWKanZm7jq792/N3FipVlzn
rGPr55cWK7sLhjbjKRNWeSuAMWus6s8CAdxnaYXILuJLHbRmtm3mdHU+56jbJSk9qegSrdArVNxl
tEx4mCSyl1gxONgjVHu7zrRzERrObRlygiR2I234WAkKY8DQOA3dPn/TJZIZYe6+nfz9+xY7BohR
7QimqcnvKaKUv35r/rW34l4ZKigQ7pehE5+922BC7GsjAMjFTjFQt0bGxtthQtI/t/nkH5VS7dfT
3I18/5Lb9mHJBjFVYOE9Aj9G4B9fAEN3UV80XCFLw1VYmdzB+cTO1vlSFXiLYeL5ZCahclhqsUuT
BoHiDjLVdyFykgjjlc4jmjbOCaeHL4EaHhH1zI9yGrrjUBDIzviNOJM7dorVi8FtYUPTbBJFmQ5m
R/3CDpR6O45t5zpW8mOTxZhLgRn/3+ByjtcgXi1sxLnm/eOwlEnnZum+jcVpbyEY+f2ct8NJE/8T
1EV7DAY4DNHAmmY2eYPJS9hAysIKRuhaDHdI60D/zaZ1PAZWGGebnLBqa+NVc8RaM1gtUQrhpbcj
uTyuS5OdnqZG5tFSM++qNNMfJHngRmHPeFQLW3s0Y3Q78+w3kGokJnglf96ToACF8Ar6E1AkxPtK
UFuNyWg1NlpeUeatrbCVh8YiCb4tpX1KDbU++WierkYClXWk4UZXpy2held+XfbIuR1WOyCEz7Wp
oUWbBwPTXoSPdA03K5pWej2Wbui0gYs3VzXPokuDZVa7s8r4E4mi4doUXMIY58FL5kykJaeUuWu+
czAL3QTFZr1R16EA4NOZA/IAaf6tWbqp7O/dNKWHoO5rZPLT+syieg+UMNybqJijZp0kj4PmYJOq
wmkcFam5iYacLNDaLwjnDti3rEsxRedBqzZNAebVZ1d6oNlONRjEJAOzwwyGdZPpmnM80fSa7/qT
5oYDOp45esmuTMHUeEa4F5T3XD+x1Y3vaQBL0cPdDh2CDZssf0aLOD9B5kzOlVTj8+s4FRM0eZF2
9NII65Fw3pzNca4WKmCOqvTYxPAbN+Wc83ZaAXpKqpBP8xLdcFVUUHNkdmqamkocAetFy3xx7rpk
W+ZttBs9SJ08j8fUdzwXRZp615HPXNmYurn8BzPujJe6mjOah4kdSciqd9JjvylWldVUp3jud5j9
HasmJGFm1c9BqfyJTGdxWXrVhJRhoWTT3vfQYVbY/ewV7vKpr2wSwzUh+Dqqqydyk80FSACy3rWi
7Y0ksmGEUUBZ2/0T5rfU1/3yyTdDYLQBQpSOxHOiZB+j4SfjyrkJiVPcpev06UOYBd1llMnnoRLa
NYut5rkJXig5jjseVDiMuCdiKGeMZ7b11ilTTxOWIoAw/VSwRaDJI0/5zbZS/se20rFw2AKvpM/k
qXdVs6jOMZcJ+npnDzywKMiPLozzwVXz8tunZYxUFLa2Ye9s29g1fSd6atv0zDTtbG6TP79n8YT1
2iDzk22issVa4Bbe5F8y++ojYexKtRSnqWuaA3hzt5jhMgUSB3s9z56NiU2CZhBBWrB6ksqa1pNS
HITtTLcqt5udZzY8Ox7bt1+vKhI8/vvpxDYM8PoWDbvqd4ADktpKVdhGvcMTtP5a6NMjHiiE6nNT
zWCtpesPN6tr5TGusXUf4DSOjYDT1I1Qhu1s7zfUNnOROJdgjtkHqwPUPXc1pPRPiiV3KH3KUzaI
jaDevsutim1sk8FVipCu0tVoeg6t4SloJ+cQTkZ4jgk0qKSQ7MCRACrTb/Qn3jPl5ljCNqAMIG/H
Foib//PGp7FzP+062e7qOut25qT3T542hefIqv7Wcag0EClJgf7sIx2WALAXzV0aa/40KTqTvPhY
ZXaPtgrhK/4uXzSP3ZPtT6ObeZ12xOjU/jAFKI+nA68smwK3mfeRGtr32BiZnyMtjPZiLlovlWuf
2vRvfqX+rsa4/ErYFvasGwi23pxv/g8bbSvDu1Xwf9iVg6bssXIIkVGnKcfO2uOb8qXy4vaM2Ce5
p45paulqOOzhGyevRV6pa55vjGRVZVy36IX0om+vkS+VQ4ry6Mqgcnh0ph5eG8yC29IAOTgZemGz
B2MIcoJ3tAocc8KkTD/2eASGVeNcZeuIlVcBGAimMvrQE4hdJ/VWhzuCjs8NpcCXoLajLRUvFlXs
vlZawT9dpSTHA1DSdiF/k/P+r0eCKqzGAyEtchfv54FcJr6u2H2z61HEv6UI6b82AlOstUbiaZe1
ducWfQAa36nMPcMiJ5VSZL55ghSBeg12zms7jbzNIDv7rrexjXOfCVSqhmUYePtQauV9MvzqHlG+
AOLFXcG0YV2o7R82btrz3NfGGJfKjs3E8DuC6Huc2/xAoGZC2DWDSHjy3+XntHIA12cXzCfk8fbg
AQrQ9joIcSCaxrpBnxY3ZZrIFwiet/zmt7E+LrW1akCv9fs0OckBIX/bJnwZyaZeDADwWUk6rgu9
fZlewewZoAXMSmC66oSXYhC8AOG088KhOFMfAN4vBm2b5GV3Ff5Ybjwf3knm94g3m3mGBEbbbGPT
KTZO2bQH0ZniQ+Anhzwur77ubSPFM/4/3hfH5CKjyKipKhfo5/clj+M2G0an3kEJgljejOKs5xps
hxLWQW9pN9xVqUI6Q77GtNO/4l4rDo2XfowtK1BXMkX5yJApMJpywu6N2i0pKwwKmqQz3NCON7Vi
6w9pYaXPxvA1jwrraQCJNC852rza4ESGtG+ofahjfzgpdtAcbE1BdKPelmPibabMLkDYdNo964dP
ET4CNgWMr7qW7frc1v/u4vyKWL/5Z2HlrtJ88sEHW0g7/S7R9+8lE6y4gxgi8miIvb7PxExFhgkf
Wky7zhdQgcbU2ln1rKou4ltu+f1T4ZUPQRyzBdJFfqzSPHAVqf7Fb2wp9nseACo8TvXaVo59PmCf
2wXXIEyCawEuQPXbf/DZMyCItt0h4DesUysnvEl6dWsOqXK1DSxIf70QLnPhz/tq5GslqT5mSkHN
691CSKUyrMSEx4vh1/q6QTnaUbQU6Jghz7gg2W6OteVAru3c1J1HIt741jgJLlPSCI6A+Kl+pMpw
p6o/QmENxQWrc6aDVRiOzvmtsVtjS5m4XYtOoxx07rF/OEUBzJKwKnFjWj6OKqYw/dxMfbWPhnCg
fEQQ1BryouSIcc0lo7SPErcrWgTG/PZikJ06KJ7Snmq08TetgExjVnpOjXWXFRUAj9zCy5xMF4rl
sjtpNZVfr+nnnwqdZ4YXKh5MX8xHlGOQyuAaK9rWi0sKvoHW+3cB/Py1geD2VVOH+Hez8Lzwvr8N
gswOKEeUfRBB+vkVbAHBFwoP/C7mcg2bOAX2XGEdeSvQyjh2X8WEGKtVKde+EcoVPK/nKq19Jn8l
T0E7XDrQy0dMcpQjOt5f8NnW0a2hGb5/akkurUq1tLaGkIig+mQ0lTY693MTVeNzlsnooqZjewmt
Ch37jHS7gWK4nZcPv3no/uPXgpTXVLZfzixd+m7vqaeB1Tqzn24vJ0RifKNYtQ5mi4pqxzv/NGbe
yqES+8/oBw9jtjdS6mhRiSvPyJOgYFhwjKoWinMwUCg59kqeXifT7PBLaPMjQLqt16HOgMVsu6fk
S3KtHz5aUUINuUyLNYWaaj11nbN3ZBrhqWCC1e1UjGrnhlJXs5ZlMkLmUwAezk3b6c7Oyq1nJySa
WJrcH4uLXZSXcRqLlSaLYSf7ZrzJcdylXRU/+gVzVm939zjELSej5LHJ55jBdHp8iLPpRROZArUq
R81GF93RxMwbXmAezrlTc5uVJKpjD4eJX197/WeVYxC2Jgk3OV906lSAOt7lUwqsV9n2eSVFZnEg
Bx+c1MnoDwEslTGfeZG1RjEKX/iVNhRfG8vubvgZYRxk7xzc4z5mE45FZa6RtyyszwWWK/MGj7Ja
p16UCcKDZ881udFbOwYy4pY3bn1FHY/drPzm6SelcY54HkbHYGxhybdq6wILX5ddLg8GHmzrslkh
WOyAlwPbJZOUS6Pgh1yZ2aEbgq+/vhzmfzyKc6XfAtOgcVHe5xVEE3dFUaTodZtUjYz6D6iv7edY
L9GJF2PsJqp99j0/umkegirmYNuIldjRk1l37bmqnY2vZodSz2MoAmVwsGYbJwPKz7l2iKenKSug
6KirsjDzD8aEXXucOj4KJd3Gz8YvDYWYw7IQUv5OXEvdj+EoXUvmDw5EDEQziqha5U6tH5GcvY99
qxFJUgGHGFPvyzraFnXSrxRPUCmb91f9KP/0enAiS76rm5NeJWZBe31QLmExSBfsirINNCxfnFIR
G0Vo4z7vyZSnlQHnCXeax8r07Efsz2vybWyZcf0bR9igId7gv774xrzvejfrGdSMNUCb87z3fuPh
FBHUUgc3PREUlDaH9NHyq7/wj0xOYVswWweW2Om9XV10LVSP0lNPmBu0h9oy0ENop/BuVN1zWkZn
gGf7ogzTXQLm8KDi23sI44lSm13+YTRGvGE9m6h0fgJnLp8yXtIu07+k6OwgFKzeASyGm9FGcIo1
6CNeN5bbzYL2uEK1CJjArXYK/UCY6JM+tCm0Yuyys9IvmEPC6p3zHVas1Wd79J3TlHVPgR9oZ4ck
iRXpYq/jiHBaGqEgyWJZ8FYnQXrm15dzuVzvLie8cBUJaosdKBPVz4sIJde2pArPq92YBJSUvLYt
OoltW2KpEhOHhKXy92CXn/JeQ7xRR1Qi76xmR26424NJuIjeeQ5jnSk5LwVpoBc/iSg7Tx3GlUBb
NL7/pHtVcdD1bc2Ob+NVlfdHSmCxyicsDBXI3VIbAlZrnvSwwWi7xGy1kZ1/qXyNu9oVX8MqOv36
h7/XDpRQP1VHQ5KZKpluoVH78w/nbcqLoeM5MqfZe2xsT1h8yWPZJhfE8sJdo6izMJjTrcH7mmc5
v5/Ao1SK9GG8wZ4mWRtNIZ/i8XkabH1fqkV6aHx5b+IeUcrRgUjXJ8MFEJR5KJ0Y/o4X7AYrSW5l
VhVXMN27iPIAwMkQ4mxbAmJhPm2odZRQ8ATcK2f8yj8oPg6Ix1QDnCauzte6sh7UMMXPPRmBlmCI
vA2UPntCakXMnKbMNlJXTy2oUs5unDDwFOiwekNO0DVUEqp6hCm6DedWq/Lnas5zA7LQ3aYEmfjr
a2z/K2NCdGhay+tqGkw972IoMU511ClYRvoO8b5eOpcCMsrFbNlaeX1VrJcuOxNs9KiyOpdJjvpF
PCzDatQIgG7zF5bGM+oEW6Gs376O2QRVBbvHdWjgppih87/2FIwbZNJlD8sYOHZ10xM1bUkOeZdW
Aw2xUfTRwvqqaY5mm0332BGoz0We+lX3XSNvSdVBor87aJRgSGIEiCphRoOqHhzFHvD98qkdplts
m9H+bVxIT2Sv541m/Y/o9P42soSssjxNnwIiqV2TKo7beH5zwQs22WbG1L1kfvslb+r4WME7DO6E
EKxfYTWCsh/brSIj62XsupZdDOmeKvWsl8nuSvR5RX3pgiE/56PxYleqpNSE70iiWIObTSYJAzCE
FwSD3MKxNdIKXX6JUUiI99wlzLQdqnAmRVhs2Kke/WZS0f6dKLSokZmahRwo+wb5niSmF1mhSDMN
4frrwcXXrR12NMlH2abVYVAUazeyrn8yyw8yLarPjplOFDoq71gk+vSshN69lrL6rNcTDHYUzy8i
na7FQFHPiwJni8+b8ziUqM1padt/It34PFazjkFScqcTC/mKeLr6nYb0ThDaq1AV/jOOBCAdFac4
aehHkKoqnoJIv+hpWF6XXtam+R6tz2Tj9DnYUof5vu3wHlNA+G5jP8MCqFXzq0a6/MBT7W8jLLu1
sPCfSfzID3OPcCm+aDXI51IJnzst/mIPpn1+7fVaS+bT46LMB5Whc06qROt46fb2rDGbdmsnG+Xd
gTLnsSv6bLRBd/PhfrK7tQvEqisHLc5CMV2VLPx5nBsDGCuu2qgyy35Uz4lDigQ5q5U9tQJ0Xmo/
1BLxXQxTUOIKlVPDc/1Pq3gbM1bsL5IYeYVdlvUU1bWyBRY+nhscaFh82nBv6cP7r1M615evB1Hr
fNFr4Ht26iUHDB6VtW+F0PzizL9XYQjyFJDL2XQy/ygAk7r95Awn5nRrHzkD7DYgqVuj1sUD73qy
kWgJfEiM0mKZHvNPwFi+BmDYvsITOfI4ZMgG8J9XaoS3ZE9VM67Mv3GweaxHDdC9bL+kdQBfecAf
zA21aqBgx6f4+6fBx8Xp1zOcZv4rvodXThJEJQ7GW8V5TyTJzGDqkGTytm3podoRGNlqCKW1xzDc
u+rASAB7hjEmn+ySeFhIBW0wjlcAED8up/SYax5xUnyuS9K+b005dx1H1i4oodXbeDA58mQE1bdz
l64QIVrcyzlL/+3svojgimh1s3l3QC0cKKw+cJRmBowtqLGl0cP2x+7bWKL4wi3aZyTHEPxMffTV
KXV/TjwRHaoijHddNLJLKJq7LYT3qFhJdTV1/EyXcYN831qmiEfLHg/dYmSR8zOtM3d5Nf7Vd9KF
bYel9Ypn6msg/Xy/BOFL07fmgEDiHJSDNx1WRS3qbTJ3hwHqc1izt5ozyw1My3UKJmETC6sy3Hio
mnUX+ySDFmzkqBM8jER49S6za23l+eNLLpzs3KlJ8+g1uXIZ9Ab+FuJZy1Cj9fZ2bGLWi0IT+27U
nbPfy8NoIICG/8mIDGKp3YkA60NNegEbrVK7ocTtbxSViQb25ucgS+tDGaovameZRIYquju+XoDY
M1mfkyYc1oEfAlIJ4/RrWj3bba5/bppS3Xh94x86SNTbSObk89ieQnuTPa9XA8m3Aslvy6Y+LY06
4xxz3xoKtMFFfUI0+dsRK2vmYHPud0ng9mGQH5avaNXkIdUJvZb/JyqvgVSwcTNlcQ3sUD+Xm470
u7NrJMsuGnQlaeQ0sTBZtrQet+gZffb6UQv6DCQsTIY04ogZk9FeDv9wzvIxiUOcKORAOnzQsclZ
Bo0h+p1k9r+Xn0UvWyfjJi3TZGP7896OtTIUta86WxDbE7KjFaHY1NX6yhx8tAnx0QQ0NGymOMvu
IMxSEIN86gG1C0/sklK2B6O3QcHOTayM8T5WFDYMYUGucPLYGi8fpe8HeOyIgXRt5+fuMrh8GlSw
YJNhbRI92ROVUducmxwJPa6w/6RGqFsGniFeVEhdG9PohrtW9/7+N9MTBjJzbP7DBl9nWkI2nC2U
hmDVLFzx87Ugyhtk76TRHuDWKsbyhRKt9sWvQuPhtdF6be/rbMYiDM2ite1pyibWkQuw8a2P1npv
sNf09fTwepxs0EvdV+L09icq1tg+d6zbMqTj2wXa1pa4ZOe3qNZ0VwaivhlzU5Mfu6VpecOFVHdz
w29eh76Ph0j3MZ4MBhPat3OXsVF2h7YLtWOoBd5NGJVza9UMy3K9xHV77r4dGJUY+bROoRAtnBsW
V8bRL7ontZPkEOemk7441X0WAVWZP+ooDJSrYWzvSg2EYhmLVbKFOMbiS/gJx9ZxG3uZeli6eeqs
Fd6LF351ec5ETW6IleCTI0a8DtibnX19CF+6PNqIqg4+iaEYD8UQqMBw+WtDCQ3A/Esdg+ZJEU3z
NKjWphNiuAeSnm0qw5YlR6V2yBkCe/N7YBTb5eAylHUCpfuhzY7LmJUM8A1AOyDpzRdemzR4aPrU
uiz/gDEq6V46NfTE+QzP1MunaVN5nUpqK0Z21BBhuV/+WBhE8jL2BjBAzmR3vDWLSr/bhvLnBM3v
rESq8YS+Z7/zYZ9u+to3n0ys2W7/x9iZNbetK1v4F7GK8/CqWZYlebaTF1aGvTmD8/jr70fIsZyc
nFP3ISii0YBkRSKB7tVrpdpwUyEhWC0pJ/n2N1851dCr76jmOhwVu/lQkOkvZtg+qFMb/yTK+Wx6
Y/QSWFG/sShUv6lQmbkDWJdDMIwHf2On9eYPGO2NxCbylGXu3ZQOkyQL2sluZOSzMOuYfrf1YFX3
bvMPQk7fB3tKEGHoprUgUX9bzA1vZFrLAfDW32M1hgQjClQUdKJmLzSIm0IFhgswLGW3SqYu5R7X
Jg9+FyUP7MRehZ/7B9kDd9rdtVR5BwGEzijXJZ473autlT1Ss7VXGtN4JbVNUFpMzlJ21YSorY3E
FPCF8AQdSHkwO24vd26nqDexUZfxvwNvUpv07jG123xJtMHeyW6T1PWhiMDxItaGoGctitMQONWJ
gyShBAK6MLsJcyW7elJyNMlAi8iflPwhAi7Stg4qp3zruy4EvvN7P6QEfNtSPwdh9K/fLRRqxrqy
XHPlZtahQZz5jie4/jz3kEc07yyhGs8gQy5jOgK3cqygUOwy1oxoIP6/58k11XmV/zVvfnX5Ch+v
J1+ByrPirNrtt8l6cFtRfIcrAYrfKreOEewkkBUgDM1Z3vzaOD0sYar2I4hIAXWx6941oxLd+JGG
qLxqGy9WUt1Jj3rIfzpGWT0NpWJux9IaAayG0aPexmIhPXKvu3EAqLyZ5mStjaJ6nqIe6KbZkaWq
YmWjciO7txKP0wTgzjdzal54gJTB4s13UXddqJbybA+d/UayUV0q4TCgd2J5G8XLpoNcxm5d/7JM
aYYz5+n7MpRNs8zxukxezbk4tfIOWZqpSxQQ/8daXgUySa7lKvnL/BtirVrhmJDF7Bvs1DCOqWc/
hgm/f/lLJn9Kls+uqM0S1qMeRxN0JGyNFjkhkEXkIbtSRrHxXHG0WZCQeu/KUdmtncGdKxy7vUCz
dT9OBjEMC456hF860Lph1u2KMm8eZGNOS6MnfOaBgkCJ79Hi/nRjj1TpBYViPlaQgDyq4O7U0s8f
es+PHqso+xJ3+vStqyGtdbNEvfOqUCcEmyBoPw8kfcRRTldepi6aFUuGZEvZo/fWejwOZwcTwtwV
BIC3SJbGx0tpG7TFilOqc2TnvTTuw86WROXmieDnQlbAEYFeWP3YwYkWix3UC9zJlZiSSug2vimq
8i+isvmD4jUwkk493AF8WR6TGnJYtU+elbmJe6D+riEekSWiZ5VH2EP9s3RoBVUYdRgHRzmYjyUq
0Jlb3ciuoohq1evbJIeTpdbveH6RHgiQOFGgazNDQ/smxIAGMYPU25dIxaeFVX2Nm2El7MT+gSad
Cr6hM+5Dvar2vkn1FuDh/FmPxRfpYYfDg5E1oCjt7nmaImiqoL7+OnxcBZbyrzR9XEiv0Or1rx+m
y8UZwlX7PGVu+DyYRK2cgBK5ouiPjSCob85dQJLGNp8ktrQtXpvWIShWBt4eIepqsozTTFe29qCC
XCpdOdcRQmwpko6cutDLfZLGhX1Si4BMCrWGGVXHTXXMtPi9KeKccjC4JK/21OADlx5XW21Pt7Za
dPsuc+cy34/5UQ+bXpGo/3Jb8Qm803BY0ta92lYrxWrebYrfKjvhtIDjZxc54PGUP6ppuL+a5FWR
fEcVWjuTaENQaV5C2P5LmZYBoFzntSPId+P5+ptrhfaN2fLwKNLcv4uoUFsKVYm2AwlUZVFRwL5u
YiCmclg6proDHU7ZFQsdSnVlkblKfYz8ZEca27ssQwqfbV8KTaTvnlSva++EZB+gp889+DWpUfvV
0+Oslz3PSto7VYtrJHpouvHkTmwyE0WnlMhOXO9cGp24SwTU021PHVOsJ+JONrXlIYdkebfqBLd9
YSzN2tGegtiuH6xBLO25Vzitxg042znhoN/JXhDGnCmqkmfiPCic3EZpNk23sqs7FDSoENGskAL7
4gecoUorS7aUDwxPha78aytF9TNPiE3pXf2FYI5NNnVSbr06s24TpAtWWSCSL3ogyCvhWnnin1bJ
rCcXTetNGiX23o3K5s5TZiiKCMRPsU1dqoZMzdA3upf0N06tb0Py5gCK526pG9tBkIuM8mo4yqtw
GClP+nAuwUFaN1oGjkbhWSNdAKVszHJ0DhVH7FMxN34Hr2WuFvZShhOkTV6JsnWhh4sukYirXQ5a
ZvgyJOqw7+CY51w3ByuuK8Gfqpyk7TJA9uC60tgG5qYMLX1Dbv9blg/+PyN8jxztrB8THx13/yx+
JK3skEcP3ZtCOB3narBrKHRNLx+TGoGmFF/OH34GvklOcqGX27SAG9bckX4alaq/xCicG0E1vkVp
nN+oJN5WuWmOb17BDjhKa+v2L2767Jb97tYPaD7mhGil3RlscZO1waulNRW3XrN+mQzQJ0RY+x9l
7K9zyDLIZpb1yk9E/nPw4cKJkyF45aYdrdrCsKgMdOOtg2TyAdRcehgEDGXWFDUuZbFuexeX6V00
h4LVAnbKoLG/Tzp8/p2bxo+DrowbOH+6g6kiNaYXJYf8yqieQAkA80rC+mcIh62nl/W/dlC/qgga
v/Z52q66LArPcWwqG1sMu9gisiRKffzqWj9U0o7krbR8N8b+ADQrR2em+CnNfuj9YaZSLFhMw9Q8
lB6qyord1zvNV8VblaJXpgQVYTU7uw+G6LnQrezNq2OOiXoXbGQX7hiE3jmonLqsK5+BeK/k7C6Q
Tx8tWtWlEG9epk5Q4cf5Aelh8VBHhH1MbQBaHxdwuZqwvTu1+gidWXbfKP2DRSbpNaLyex8VLWrz
jnjWQH0RNyG3mAkiFCZRTDQVNC0+R3lq7ISp/yN7ddW1ULN2aXc0CO5I27WBXyU5K6EFiRKZHml3
ZpO0ExchTKVskPhyxrKB4TYa34rwZ8CN+sWohxEVuoaqotncBmG20vOpIdnXj2/JiIrcf/GafOd9
rWj8YWih8iL0kBhLVQc7nUj9fYDc6dbmvAi9fssLIPQOiBP84+bSB8CcwVZOuYkyTM596QvnPhqr
DagU7eTNps5otXPftEs5JiZYEpxpulWcCb1ujs+Hxu4a1MuMfMsDdLxrwhagEb/SF1+ziECUuffD
7iOgZT5fd06Q66KvnB8ZWapFV+9gycmeq3hQVpGa51SqBOq+c+piN7Ffu7OnNl5ZWZ++pZr6QkGe
+W9cnC2O3OhxxeqyF+Ahha41eyVX/+Nq/Bj9r35KZ75BTFY/RiUS7fZUPnSozx9DuHmXg06xlYhh
KWuy1DyVU5HcG6P7D2zMypdRH0n0pOp48Ns4eB41by/9bde010bt2vxyzPxLQ2LKCQIgYGThA8GR
EzSH+9jm/YmK3fWAtvvLOEXKjRlF1aqeJudLrjY/4jSq7imFsHgkeqgQ66H7pW8RqQK6kR5TnyJG
9sL35ezPEy9b81anfaNTCKuXP8xQMb8Qpc4j9zSkyO2gyG6uWnjhocKbbXPjG5F5CPwSail6ctC2
6veruiAHENVWupO2C1dRGk3NNmsQWpALXOfJyboBlydV70UKCs8sxvpwbbjnNP+9qzVOfZjmRs7I
49TaT71YZx56hX2vHvmXPgMg1mciquQwzt1KmPbS0St3J0eDYRTraBrJR86jFiRWm6oyxVp2dTN2
d67i2svQFukzn3wMwU0CXa9ceX4NSop+XHpl38JMkhyk62iBRQ7mDMrsmYowe07IXQd6YW38IClW
5tCCyM86tEa4ne9kt6zz8Nha+Yvs6bNHaoFd6lpPPUibF9bpXpgpexkJ4beMelORYLq7zChRoyW7
n66jStMXlpeo50i1H0w/8t6y3oPenC//nZOhwhEr7Vwq1urHemwKipDz4tlJsoI9aT79NDgzyl8N
WLtP09mMTXfQvrxPVzy+8hTNIC+nRWCTKn5eShRat+AZIOwCWPaid1W/D6JEWVpzFziWuQkSLdjI
UaOy0Jq0gmknRztTcRZVqlFzPzsXdfOWi7A664MYXgZYfwqzBuFdGt4Tm9JFr3ICpLKv3E1ATU8U
wAjA5tD2aCW11ZmvgDNkL/gal065BDJXHuToFBa7APbYRygRqgc4ny/mCN3MmzDhpCknBYEQlN0q
VFrOS+aQoVHb1q2DdEgfkjgkY6QoJODmkJNspum1FeXwIDtDJgYoAdx+Jw+gQTG++0dWmFXUeL4O
kT48WEn42Id6iZxC6IR7zwvUdSQoJaUI2DJPPTCuWwFy/ZNN4TFE2bDewPiOt8kHekL3xDzJgQqM
1C2M7EhzYtK6Uj3UgDz6MhRPQ2Od2rZxT5XRiKcAoSaE6Ubo7ufBUp3ifToQLZSjY5JZ+852w4XZ
9vGB8khnkyo5yklWfJAmpRXvV9J27fqe2+SXadL4tynUXqo7kux8tasnPeq1L1XSFKBk82RDcYb2
JdC6QxfbxVM4CJXCyalZihD5mDagPrEc1fFUFr5/n+bKq5yueUO6LBK75gw1i2oVQb8smjg9JJNu
vKqJve4LPX0i62Lcjcn0LB/mzhjpOy3JiSnPXnKSW9vJQY7+5yTplQFvjmZ2POpO3+EJ7QxLunbl
lQQvyCs9DJKdrWkAT4AyWGXOt/Tq/L/n/rHUBQwxv+51eYenyrrI6nLhdaB1LNGh1Cov3cGdgEjC
3jZlhb63eRpGK18aL0OfJmTGGC9F2TUraZTN1JtTfrwsCNq334rcfSgKZUXiMwjGtQVR5aKOIMJb
jF6vnrLQnU6uV265VQ6EvbJ3k7TXZj7u7CD/cbVfpoYtv/ne4T5mNBmV7UVb9CdK2mRHTnWMcK5v
hk6Q6j1erPpYmczAt1ZLQDLNpst6hg737RjoyNwF3Mkbvi+JpyQn8hAQus/ciKNvHC89OSCbqin3
1G8Z1Mzhe7WjgZGcss78SfY23iFiwRpXF5sPd1lGcDh8egl5Wbd+tzJNSLOu3pfZnGlAxRqNjsjA
vJp8hY4St1Mt7IfeLrpFC5hmLbN8Mt+X1N459h24W+dcoOGUwdE0g/trLhD4W7GWk5ow1dJl1Tpn
AtDZHxOaebpcw+7NYg0Usl5fF/l4FTtmMxNzWx3zfayp5iYuvOZYpv5bBG56d+nloj0aemTCLTCP
Rg5fnzxh1XoekTbZZNRADotJzSDrUFG9MMTweVh6l/MUSGTdbRQrXy+rSptcQbpEoVsewjQGqPnx
wvJSjtbmaCwo6XLWzaxdZzjtIZzfla/4KiASoiMgW2mscfy3GPl6eLB2HA3TNbuVHAXW6C4bsHUU
KTAibbaTUdoh+xDfzigo2AgvRjn+vngEG9TE0Vc69kHyQuEvuFzQtI9R7t9SuNucfDctHhsBj5Km
zJwDIgN62BVP0wSu9jI4OJQn+GqwoQIof2ws0SMooK3koFzM73OUF+we9t55NTcJA0iDkxc5KCf5
CoW3SvXWQO60k1ktTzgE+yic+jLWdrf/I6PV1dbFLn2v0fcP/09rNL98r27y6sN+DcRLe+Y6l7Vl
7/I+dAoO2+wclVl8yyasupdRGJSp7v9imlCiIp3T1Wgu40pp7L00yZ6M3HB8/dtEuZZc+WNi1lER
9pe15DIfXtflpatllZflf18LvGx0+7tJTpRrffxB3WR8dct5TznHmD7M0lP2Pv6Cv6z33z6Nv6z1
lz/qv31A3aBCXWCH3+wu31qNY56VBgpr3xPZxg5MVEvm3abSWd59Iv6RY9Ji5Yq5tMPeAXKLQ5dU
+TEfxyfZm8hTPVZiRCI7CNvLDrUk7LfOGkRseBovfaJ7x4Jg+rBQ1GboVrqgDiPh2yhHZM3RZaBp
YIRj28rDTLqnjfZrJpzy04a0UbmQRjGPuAOgsUnrqIWw1WOq2TeR3nj3ThjRUH6wU7JSh8Dvl21I
2dMXhZatpYscAIJtwGYOnP0ybZ5revmh8IrxKE2hS7SwRL5Mb3T3Xk7SG04SkB58v5oG6Ow2MGHb
S2mTM9s6g5szKdzN1TahFxuA9XMDcZbpKHMan2RPpqo+enJMqeEEmD1l6mjulUIX5989LymuLn1o
AFBmVIOn3fg1co1oVSqTe9CAtXPGiJ7SzvtsT9A+QgopOQJgi091huSqp1A/Emh1fJKNmoTJ5Spo
8mZNZWix/HNgdi6qiN23ZX77NGG2yy7wPuDDYbL667qzm1ejqdrxk5Jv5OIWpN1BIaWZk7BAl2jy
1JupBgfIPXq019R7/rqU1jjOFEReZq+oUSYb5hguL1bpEBiVry/BC+z4C93tMC+FMCc2J3B5/Nbo
Q3fgNA6yqdPUO4yAVVuqu38ZRaYQb6Fy3u8atd9Hghs36JSI7VQweTloSRWVQ2m9jMlVLpepDzt2
2PS7htPCqSqoSuipgC6NKnZWWTW12zZEL6ZtasfeJk72k/rIfncZHhq47ZRQPXa57trbIchnXpnA
W1+GmzLxj1N1KCB61heX9UvPXJvG4PCDpAIv1/to4ztdCmYaRm5po3j1/Uox9bFe5GrylsS9tasq
Ldzpak5YJ8hQEjKplz5TUQ0mlhK0qyksnPBcVsNTK0ZrL72GzGFCp1IkYfZzxVIA5Y7drFFpaJYq
tS2noOY5aBlBe2nMFJ2vmuoWEvW/DUhnV1OOiR2lNzqEf9pC2jw9N6Et2cs1pOW6Wm3ZlG255kvv
gFROQvVZqVWqq+YmyBWEdAtn/K5Hir/9ZJOX1QhlbTIkS9nzPqbJrpK74F/qXFm2NRtoh5i0LAWn
hDI4JqYXAP6lMvzaSDc9hgz4d7vTZNaau2y7tBu3ImW41SS/dIbExVplu7YGIhg+ysF+eB/kExgX
TlB/S+txeclf6CgWnOfuJdUhu5Yyfe7C4vC5+8dcn1ENbRIEIMPkhtze9EiyWF+WWRvvVCOcHnU9
0w4Oz+iFHJW2Pq0PCcowZ2kKJttcqyhurak5mx7D0GjPXV/ur/5ZD5CsjdUcDClL9qbXAI7liNR0
XywC+NrCJuBzykonP9m+l64AnRE+Dga614H5So6mASBjeyJftpLDXRBnq1gaZ58/5/2+YEI+ahnq
aLutkkgxNpqZei64ggaM+YAC1qUfWOV4nopdpFkZ9G+zC1jTdxeZ/LGEG6wNaJmWGhRMRMaU+kfY
u+6mjMP6Nh4Nqm3nJjDQyQRBNVLx1IfE6qxyodul+ToJ4WwS3e03QEuNV58yyIVZB+PRjXp177rU
xaQu0aBYD0zSt6l1ygk+zAwO0fdgZpXOC1LfE1KYUaDU2143kyfP//H/QEf+zaU1hn5D9fw31YY/
DJSSVXP4+XOHqE9IsRTGBSMlt3KyIfn8yU5WIVtNqDvciNw7xrZbfIPBTyVDoCXPGtzQyMlFNt+d
ctjqY4XGUFqLA8G+cdvUunHWMhTBM5/UatfNDBxINX8jG30KY/1JhYrjvq00atBEY21kZN72TdIi
becfNWfoX527y2kdbvNjb0OmKE/pck7Dz24TzUf765y8UPpX90REbFpoXeGf4jSbbq0IzgiYGTto
eLr6USXiP3cujVE+KlFQz9kExssAKXkdNTCVsPhNFVD/kHjFfeAazX0HrSgp8nwn32hMqBs2iNBa
yrdkDhAi152Z7mXXgmhETorGtHksjGInzTDvvE/SOHPftnECx2mqW4fQGF7Dxg0exigPH0qrmzYl
8kQraZNNlGoxbM8GYqmzn2ygXrgxvME9ylmxC1slMIC1HJMmH2jlTg9CHVryX5N0N9RWVcGD5mpr
UvXfqfNIEQYFKiBdkK3LDBoJ4nYU0lMAF9zKPoF3uPNiEmhjKyLIzGcnx8wgFrk6GUU0C8pS/v3J
SQ2DnB/H7C89w4xHcc7mwltlw9faKNpDb3Z9uPai5CC7yMpwvjHbZ2pLQLtnpbiTjS80cZcZ2Zpg
Tn+Upqmymptg6O/Rky2toy1yaxOCc3ONxF0ltbaLLBQYsrDSN5QKjV8d9xmaqfRLIdJkR5Dy3Szi
59ZpuftVFMg7KpHRTHugSL/lW6f6e3vudq3insBl7qRH052bitKXRtcK1MuHjvf+RwPF485KunUv
gm3bbRynNv6x+5eGez8xzkmcfVGJr7ZALJeo7q2qDKgFav+og1EdZaOwh71chV4QrSwtm0kL0+bQ
pyDhIKL8fMOtPOLlaCRt4qqLqc32l6MDzwdUhmxUU8o/gCJvhVD6ZQmj7VoOFqYB6FeNtBa6p2kv
bUpgz8UvEXUwLnUat07rrdgHmV9btzKWfufxTvUqeCAb8zMPFPPr4LGHhIIaXalMABiI4HqSE2K1
9ZCHSqHPbU3QWkGjIvDkHdO+IIP/0R3rgBR+WseX0ViOyq5VKMdL98M5IjV5H/RxAOFM8E+uRh7K
DX2wplpMe2p9MzyMsZgWEKtqT27t5Hee6uzlYNBiCup2UQyN/SBNWRL9LA2RHGXPbeByZ8pBpGq0
criTkhyzA3UTtml+63S1SFfykorGCfn2w2U0iDsUlyKVB0PCI3uoYpvqiESAsCm/yf25Dthv2c32
qoPkPAVZnQqj53PwYcsVsg0bQkOxX0TohzIkHM3q2b5Otym0eEt+e+2+CSLqJv2sRkY9876T8l9o
Wmv/9GoEcEzDzklZlSQ3P3wFyTjQ1YYrfQEYm8+FSpBS1M2tmHPoAJn2BFC6ryQPgGr5Y3enFgkV
icL1d3bs2+faJEGd9qK79ykkPRqgshYSX2XYenfUBYSxjd8Zz7IrR5tM1y9dH+aiBUKd5THqQEqU
elJtlMiGL6HttfuJcCAiUpH4kfv1jWX4xuvfPLLQgqRxQghShsHT/pUPYK7bJ1guGxkPt/QsQIMB
RPkfAzKAPmgvchKbpNC4rKOH4fsEKyLf2dixAmvknB6uePpaFsVAFC88dmLaQGplvJqUxlBii3BM
PHeVgXouCCgd0t6fJxlG5j3Wjfpp0oA2jZJW52LmUrZq2JM9G+RQ4mXdKrRmuuUyqP6zr6R1t5Jz
+pm5iiCpsZY2SWQlbdd1UAIIqBnFBZLTFPRXbZ6KWvVvwlIMZw9eMHtRBi1Qtrw/KgW2y4BSGKd0
uL1M8nu3P/eGE94O6bSLwsqO1uNQa/vaC780VABGa0NThm2VUP8tnS/zbKRC1kYLPaJcGZQar+aS
aVtRDxOus3gcztJdNkGrvQwZhJ2pmlHFzMch/0hVjZD5JM+D8gufk/wjjS5zFprpZBebdJZ+0iY/
AukM/em73+XzlH1jnnf9rK7z5BS5lvhOabRC+W10a+qVfRu2mn0bjCOB2mtfXum5nSMSPJYb2R2C
rHz3iZZDBuM427puD/bjUTVKckcm2PqTPTepEiqrDE7l5ShHpFE2NaAbZI08Y1uJpD9VbdedLrMN
50sBC+MSITm0J1Q9eqvauxpmWgCSlXqcGj5/aZ5IQq/ronQvXkTxn9skVUgDTsqDGqQH6dXFhYBn
WR0XVeUWq7BL6+Vk28adHWbmXVd7GuXAHL1nkzmbpL3ysm1fp+1R2mVTQHiy9Iah2ZIVpkw1aqcN
shcQBtdVgprhwFcbRob7qy0Zsvo+mxtpq2uKGqSLbJI06ZZu4kPJ4walfZqVAp/KqIEXTqtV2IYH
/WCEg7X24rx/GVPzpcwN+2eRUp6EHN+X/+pa9PaLgmbYT46gxHCbd9cARexPq2aB073Mrvm8avWf
qxZN7yEtmS8tUA93OgXSK6fqxLoscvamsy0fo2YHkfZIMuaXDdqE+jiiYmjMHtJNNlE5UAaqFKfS
9p07YxZ0HvLkYZgMZxMnaHemVI0fMyvXjnVZTuNCXnpj7y0NVTSrqvV/GTPIcY7SfYxBPxILGLbS
W9o+zW5nJoDY0w71SGYNIPa8bjoXdHeaviGrox1sQkrv2FHHus0dCKOGoLtRXcj0KfkRD1Tx+aQ1
NG8pu3JA09Vp0RpFsZc29jjiIdUOHA/re2fuwAwB5zcCGQs5Jr3SwNNWepsqa+kiBzJVedBUj1vQ
/FJeDlUj7Nib66sj1zputSHpL68uJ/kmNUR50Iy766tDsL3otSq+Ub3wKez16SibygQvsygB95bD
rMwwD+h8CPxXOLNSFKTBl+44BOplSlwr9s6bwkf0T9VjbSMkSSkhNIEGcmTQBE3hNJxkY7fecIpy
8gQoZxIO+81ul8FajRIHlUFikTKcJ2KzO1A2aCxk5C/y2+7gZzy7jSBObwcltG/1+T5EMZb1qeuL
zls5EbKW0uVvfldbRbpBn2Yamnk52XTzlUulFLJq9gm9j35hEaSCzMMOH8M+ym+bcvh6iVPMwYpp
9gjYKNxI24cHZdzhoxd4zT4KM+jkkDG4M4WRLbwwm76WDTBgXdPTU9rUyq7slMalmJTI+AKEJnqf
huMeHe8f2akHCtLllWvb6RnW5w0aXPnt1SSvpjz+tytDY/eH3e1LhJx9454ic7DbVOGQlyy4X/b9
pgAJdNaBhu3GHPJn26vKZQWVxCa1EuvODnrrzoOaamNmXrmEsBWtShdVhVu/hH5+dpENQMIYvZ1+
q6cBxTgGzHp6wRlW6khGszSIEUdUXiDJ3qZ6aaw0pC1OKs7SJt1CkJKoM5QuguME3LqmsveRXz/9
GXGLyq+Tyrc8hhLyAbAGNJH1pL+gMesvexSH772Z+xRGfnGk+BW2Jr8OtqpaUfMzcUDPTOvnyP10
3nI0t9cmS4P2FqSfp2/i+uz6hnqQg+xP1U2kQ+kBy+9NNzeBX/PfKC/tEQ5OeZVlqQ7SfabklMMj
1BcbJ81enN5gV0n4/1BXkAoAXxT2+6VXfSHrizrALCiDdGmwjcoeLRo+L62rkxe3DeytGxne1iCC
/Oxq6dmpgu67V3BMzepkuCsReD34LvIXDpXH34O1HA+gc1s5U2MdchIOZJtgpASl0FNEacHk3HwR
3dgdvJ5YN09GTJ1dvw9e3XxloCI1TOqldLkOUJCNJHh7kypRfHB9WB9AFcaHa1fa7HlAXskGmXjA
EECICY9GRrPKZf8Pp36q7v2sEgdCKcGDn0b/qCOcobI3zad9Kik00U330tJ3nXqIYu9NDl2cYg56
8Vinq+ucyBDhsq8CglrzqrKJtXpPzjw6yZ5qe/bJ1/LNdSFqZJwdQlmvmVNvGzKZ52pu5JU1b+jI
Z5mXAXfwqYaekjewbzqBuso+R2bonFFla/YUK0G189v0EQ2slSNGpGNn38t01zDuQljEb95Xc9Bj
jGIwIEaAWGsZoamwymtkSvxZ90oZp3cZLMXNtE9dEkpPA2R/kUDkyQ3MaSXUn2asarcZyaTjRIxz
WuVurq0sHmRrCcnxass/iWl8Lxqby0Rc332dQj89JhzBt9z35joP6qGTNmeTWOffZU82qQNP5EJe
jn4HOkwPkQJwlePVRV7FepihmTpBUKwhWFpO9ZupNNZjOrqLsXKNe3vudWHqLCGDAAY2d6tGsVBN
5XjXDfUSNp9yk7GFiEGzo5bKk8/bV5ZFv84UgMx2d4rMxrkfgsg5l9xfL84eh7CDmyQ/EjmYRM49
h5AUwa/ysfOjl8RBxWmhJi3oAmiyJV/2OPckN7Zk0xZ8C6inEBlpFziW+SoHq8s06ZOF6l+nzWza
jvA5+Vr6vvR1j4NuA2zer3TIJudL3VRA6Qtr99kmh6W7o3E79oSnr6S3bPwAdPulD28d8Zg2Z9sw
LyYbh1IZkBPkLxBKu4mcNjm6lJvsnBEI3NwzlCQBp8BVMDcjGQyeXwPZn5B6T8gBMF4dO8Krn7ox
DFiUpMcOoMzf/OQMAdUVTzpujqXjWwcln9W5JgSAKVGisMjcKKE53CJaPtzqWsg37qMrQqEIQK92
vAAe2V0cvXlY+sCAnLXAhX/NsXzTWqcjIhaNCqnrQi6JvlLpl/kZERrv3Ojqkw15x42N0M5ZNmMd
w9SoJ3sQifyHS1tnZmjCtTwXPhlrT38KiQrdwKj197lgb1cKRA5JdIprtVhN1GY8O6GAKgOhL9+q
lGdqao9da013RSHYt4yRD1wrgzySAkm7z2wYstL6HhqTal8Ofb5tnVh7qgr9p/SgEvFAci17CzOv
W6OmYBzsLKyJNNiOuat8r979ldbkwnDSzSQoFTlFsXBAjn8iRZEjn2hQbKcm3B56PD9+d5xi6F9K
L4bWgDzONm6s78rMViIbd2YquXblVVe3VCsgE/2H/errUZO9RbT6uzRFxNjJhUsGlI/ldL0H8gkr
sLQLvz/VQ4uWcl1odw01was695O17FKCpt1lqNtQhFl+u5rkVTWMKJGzOw6RWkP0Jp/4vAGvbIvM
V++kC3wd3AI43S1lVw6oGY8EVzFWcnFjzLYZmsHA/ISyj+L4zprl65FeGk6lK0DezQ03tmSFPLC2
Usum0BdyWDoaY3EjBpgWQyf4OoYJ6mFSg9Vxy53qjUSqkNwbZwXWUkruZZnfUZk0Q/eG0Bpu2yJ8
q8kqHS3QsU9+EQYrY+qzXRlP3VM0jPY2zxyxkqMCWYKjnvrf5GDJ7fFWU6JvGow1Z12x47M5Nz2H
Mm7/dgGt0K8BeTVUo9jFI79t2fUmpPrkVTgo9u3E81QugjYP8H25VDuFW7QewlvQBdaxjd8KMQYH
F16Xgz038ur/KDuvJbeRZYt+ESLgzSttk2wj714Qc6QZeO/x9Xch0RJ6ejQnzn2pqDRVoCg2UEiz
9+90v3MZ047Owng+/PelYweuQ67rR2E/2IgRNlFmK0+CmEUmfv3MlZD9mm2GTK17CIg1Dcxf/La9
YnUCN80F8DgcDQuuIdUtLmFfUM0GkvJ+VOeMM5sVK3fdXGU3kLizm8zmxQJV18l0qOH2NLs5aCrM
Y5XTATaQ56n+SKfZEpDL6sS5h5sCnr4yfzdp0weFBOLXxNGM45AsfasDIsH4XZd6FY12fXADCyc5
wNDkvctn69yCF3SrlyHO8qm8iGwNKvBDnT6cokGPLo6I4qSFtg8G7uK/Tusm/2TYyXTRtIpcX1r6
5OGHxKHcAEIeTjVALlRNBmmr5d/GRRLV5iei1VnpXrH78lZm7qUpre4TBYv9nRItDUaN2X/VqXl3
OYj8MVAFemzVWlkgQYx3fO/fPdhA/sjagmdFOKZvyDXt1LwJ38yOT6O9quf5HkiO+RAE8f2aNW2X
DKmkO+OC4/8I6pdIog94RdvRs1TsG8PR9oYNyG6Q+NP7Qm3mG/26IFir3pc4GpMnSjqs2wTV9Q5S
rPYTwYWI9G2QkYNFTIBxOdV0gVADn5p7y52MUypdWKpKE2WetXfZFPqPopNZlmmfA9ODNDWkqNhZ
Hj3WMlSm5z5Z/vgpzYb8uulhrhzuFd89iwMos8Ol1+G3M2vFexv4FBXGoN8TKAyGndsMcFguTbVt
FCaQAyhfaSh/ApLLdA5zGdn3GjQCZBn8+cQDIzzoS9t3WRj1Tg1pYLLmVv84+VRsiLhZ+95t70UU
q4hqS7dNV9hJ/Bc9FBVdE7l/Zyn6fAhzmjpdNxuAzchjGCtp+Swi4z9j5NZPWt4ln/u7cZiLz7Zm
KkeVYzKP1u+zQ/2QIE9QnEo/kjmfNmiKlmTAVR+oKx+mAHQLuMlKGAhhAHG81loRMNJgALguiOHa
FQSMsK4tjp3DDN0DKBlWyv0vCM03Y+yFtOPSLR5YZfSRei2AdhddEAQjCNQ/rTITXeErdEA4tD4m
euHzNevDfhrn8eRC4QaqWADjZx3OEQyLCrL7ozehjgrNuYZWrdUvbaedfN/s253oMnqXWtCfvHr1
EaVmafqlx/GVfqgdkB4hwquqXQ957NlYYATKZn4LfifQjX6mQtXkhA8UDyXHAFb4vRKk0YPdKGTN
VUOLrm0SEWDM6/6UZ2r6fs4Le6eSn/iPp0RHH/CwvzzHeGhHL6bOwDR5hHCFyqXpnNxkexeTRHyI
9SLd922YH6CXh0G1TErrPJHZMTkoX6c0ooLMXp59Lr+IK53tEG270+PgZvndFBnJPOzo4Rl4yzKV
p7htlafRCb9EeQzxzCKJPswT+xrz5go/XgEvqGfF7yhmSECkhKteG6mhmZuqT/aR+8EAw+ZNnfeP
gWppd2EF02xi1bw8y/TFEBafc4/35k01zZw8KRdzltaGG2TZ81MTcm9xY2U4W2rUxcfQnd42YEFc
48UqLrxbEeBTQ2oSOuqcW9e5wEDxSAh0UkmOhSqtG/MHsIlIprUnbpbKWzNQ/LfQPlESomvfRBJ9
VkUmiKuOv4dEwl/drH7s92qV92fx66vGf+rpbeZm7r43LXg14zDTTubkl1/iqTsVZNj/Eyog6NuR
OT8qnlc/0D2s7OX1PundXcKv8WuzwLUbsBxduzTrbvSefAkUqIcyczT+KGL10kjqNJ0BgAYZ8kcb
pWSn/Cr4pMWmdpgo63lKOqu7m/vShIEzAi95ND42pgmMl5BfQhgTX1sqPXZrrsCbiIS9lvvFrphL
biZJiIPJesqX7WM5+9lF8s6Rlj66vJXcci3hwWJ3vn6ua9JLnROBTeaOwXVNN2mB/t6mE/nSVp3t
HGwgmc5GZUObUg2U7mlDdoCREvpJDmREGduCgk3d+GLGxmVQsvhHbxDkaoMs+VArwXQOKMi8ZPEc
HEqLlwvhOzAJMHMSh1zmKrLMcvKpz0qRZYDKOT5Sz/NU0XA+FaZbr4VTZqkWB0WL40M+Lvhck/sE
zJIPOGTfUhUxJvN1WAaZyeAZECfbcdjvVr7YSiNo2UFzIzSuA71bK/dr23Ajz50Ftw7gglFQCn7p
NjdZJfplD0oFXEoFu1O5HGGyDm4oVWiiRJZhlUO7gWUyab8LQUcFLkS+0xfMq5Wwg+PIVecLfFby
1dtXv+r57ibIDql2mQ4p5AcHcwqHp75uBvimmEEywZu/0SlH0QWVCr9Brk4TWNPRcN4cxdsLi+95
k+SXV3oiTQ+V2ZvnwJvfFHb5rdHylpfjwPjolPm3YkwiOGOEgdCDFCgOxjPgmvoT2THroISR8YF6
AqogwLc6D72mnoIuhmWG/MI3meU0kq+zTVduOqMB0s5S4JbtSu2tl4yPgV03nz2fXH/vwG0mImAs
MNcmMXBqmdV8pohiwQbN+kcRDZ+iqMT95LVZ+UQA74esqQ2be1jt2gdxAo4xhpmH252Ijda9zyi4
D/VSeWxHPX4TT2pGmUTzRSQZ8ib3qQQ0zLtA6b1r7preNV0Gj5wiD5b+TJMCCXzCXCcvLpfCE037
YC7kTa6RJnux5qFqPeaB+lakdcFj6jb9h9DLiiN0ZQPUJZr1pqMk55TR7Tz54RNFRg+KGnvnmsr+
p3IZ9DkK7wDcK3aj3SXWjqBn+WSo8XhpevWLME2Iqso975Jqxje7SovDZEYAW2ZVRXmfOjymmnbf
kMB/L6ren4ARdd3w6rVpRDnJPX0jiX501aq5ygDMvX3mXRqYlDy+unX5eajV/kSVULOC1IMsAEj9
lH3MS80DLhXcehl4cHXHABR87hs/dWUNz3CZ6BdZNC8rxViyfMj8fywnXVIfiEXymhzDcNnGcBrL
4KoUcu2qcG52Gf/hwDdgoeoNJlanCzCtDqJ2iG72OvWT0k/QWTAO+SBe8BL6E7vnlaEP6JV2ga4f
sgYSM3nDmJuo6u/l5UPeM2ajcrkT2f1uaomrlVmyi6x8elM5NU1/uU7A26ZxeAcFdfhglfldOzkR
vON+/7meORGtqcRipmnYShXjs83hJTRL62NOG/jTpCt/ilqdCQRSLmEcZ3Ocjloexgd1ieHnoH3d
0Sz6FVJyymvCXzTgYoCr6qu4iV6owGUmRlCZv4o0STJgGTYjMCj7YGrvIOIcrrRGD9c2CJ5nWje+
FL1+IEIfR+/cenY8+AIoLYKo40tYT9Ul9fvpTdl/IIfVw/mznOjsiPKwuZp5/E4uTzO7+dCUOTDU
BB7rS1wFpCILYzh1FOXwZDLjK22qF+oPgtsAkuiuhRX4TdH5X1waLb9QKTmdaUrhD6/1IrD89XYH
U0RIa2LSfqoo6SBvGn1xC2+6jWHYUrjMKg+cgkPvUkg7ReEHAyKkw6SP/W0eC3Jey0xdhk23iWmd
e+Vuk1nvmrm+mznsN3n7lChlyeO+yr43I2ym5jR+I5gVHwvLpdhGTTjY8SefdorJsZWCg7gJ+g9J
S2Vdl4GIt1ohvn2X2d5OjKLShugxSa3s0aeICU5VK66rM03uef1Wcdt2pxuABboDKVIZHOoKoQ52
uOZU/RVTqfqdwrUPjdoOH4uCspsxdtqzoxv11V9gt8r4x+zayafY8QIee/NSJ1MZn425G86ZkXvH
VoujoweA3aGfneBNXRwaKAGf7MZLSJnZk3ZKlDbfd1MWvnG6HKXax5+rUSkI47FABi01lSuEAm+X
/8j8mMc8y+o6v3p76umU8B0wjMV5yNo/AoqMblptnht3+VlLCkuGX4ZZfv2l/zPLFXPAus2skNTW
nKr1Xe9aP9anfdmU37lOchk0atRo7Pi7WOXXtjIbwBtzupodpbYerGWQWeKG1oM3ZeoB+Blrnw5z
Ou9EuTn2bnZXh1RZiv6Fiwf085nayR9qrFuAC7PVC5deA5O/tjP9tFkCkwzKOHOLbdO52xF8Brx2
LO/GAt52kYx+covDajBMfBbi7YaKrgs3/Ph+Us/tSm9JPTWklx3oHDEYxqIEeYopSE/j/Rjdr5IY
InP6DEgGpVvAd3HMT7o/i+Tm2FX9I3Rqgk6xM75zBm04+35kXSbTLZ58bl4HIIvDb4bTXGRNGldv
k7Li7w243dRP/qy6qSdR7vfvEsP9kRNLuYnKIrr66NruRaQJEop3vg0MUNNb0bEam/gtRKjU4apv
9br3jxr52YOINqfKnWIYySVaeOWjBw7o1ttkmY9Drty01jwro3/MjDr6PMSzc7Wagb/6su/2XqBZ
V3LGkLKYYwimncJJtaugTEmqW6/V5F8T98kHUuLqFX1+Ldv6ZIHcffEzCCZUzS8vGuCD+6KHexsY
E2g9gHSdvLvGjj5NplMfsyWpSf1sC+Wc6yyE5VFLZY0PddHyEiXDvLwhbeKmC5qnqUzC1aYtXv/q
+mp55ZHTLMMlnhLePMV5dDzF5Q5OACw5TrGZ38dzWNzLLC8McvgiU19W3PNuPd+cHGI23PzWo2pw
M65rQaS/aJbyx0AHfR8k37Wh1Sjun5KnoHKjWx2CItpmdv6ZYssneQsAZu+Lw0/tYxTnFLgGsX8B
iKC9r2FqOmjp1H+eAu7uIM1VD/6k9J9zK9h1/WB/7IHqe+r66at4GWbj3cUOKHQiWrxUH1zaeS4i
9gnFQ45Wvp2cli7GyVu9SLfWJ7sN4coCsCwm6nixWzN+zKsgOipzYX3kUEbNZznmf47VBx6Z1l9u
PH2sarf+Ukfgnilllq6r1VE1LoRv4keOmc+raz1KuU8HxbI6S4H0iOydOZefkzyLP9CsDJ18Flun
2uKBlM2gitK7/J+yo/nfqXrrUQNz8iEBIpuCOgwNf5FqHhTfZks1Qeks66vj1t7dOCZ0R6W6fqgm
s39Ku145L+i1BACS8t5OCvXkUSDyNvN8A0Zc3f/sJPV3qrCqP0PK3ld0nlElt9UZ0dUIpgVWpeCM
bNfTcOtHZ7gpvEGRCJ4vIlnUboE4HJRxtdt8Vnm1ZUYy3sTUaBrQMyEAASKuTrKLX4KP0Awwnvg9
3OAy8NcUPtrjk+JG+YMImzqkNOExnEGXaDJXP78yiDPsZ/ph9Cpn7y5bOlaVqWSjovBSJ3EPtbHe
Rsaep8kDnJLWp6CIm/sooGNnIg75KTWq6s42eoBmF6sHpNexjGfvLNaord1dwH3iJtbGcSEkcvU3
jdeRng6L5C5x+NGUENwmjR4CKH9qLUB5KA0KnaPX0k2aJ3l/H5T1gwfAVbDvjFJ/8j1KQarobadp
EcEOhgSiyxh0y8fVK7fKtwQHnVuUNzRvzwqwmEpjxBdxlrW8BAHc35rmadvFIIl1HHrdPthQfATc
isL8DNdEuScD2D6Qa6X+aAkxzUPqHqFpr48+QAbvHbhq30xBfyR9D27fZJEBSwdXv4izwqve1VBB
0SuBL7z3Sxqowcv40TpVeNn6LeSkvOhNm+9e9Nvh+Zc+G7r65sXunQnjxU2GuQlJ4/xGDMxY56XH
zXarn9UagB8tjvM2fbFwU8ZuqR+ptst2srlagN5SwWZx2DIIvFbZ+3iMs/2WgnhN3/x7WfwlW7Em
M0RWM/NC9717KaKAtC8kl7thIc+yusarz9PotDttoFhFI5f74Cca7V4yFadkNwa5TmVxnd5sXvRo
A38G1As+6dQX/QM/D1T4kYYdC9IeINhOG4DetlJ0NOzPp2LkD1cMtVrDA+gV2qXgtPvURc5Hqd6q
k4bHg2Wukth+SWJbPKXsC9TU1VO6P3951lFmH6mw8I7Skwvh093UROOT9N8a6VCdPCP0DmK0syx7
ByiW2NZhIXs1dOBSpVXX9nu4cu3ovRhlTeJAcZR7Zn6DaukbN9f3XWIoFPY3zwNHO4LkzYOoc8W3
VeLRmrqL/bY5iZteGEANiR204eHUQrzN0Qmw8r8HZF7LLwI0YhI5X0I5vVB+v7DLlHYP/xkj3WqB
GCMUVYFXCaI8eanY4nUm0mzAZfrsBrcV0RSZelFGgkqdltJc0t9Oa7egrZBxh5i01hf48V8AQgIl
tInmgkW0IRApGsVUaRI6e3ERZ6rZfGoG/ekgbd0GXGtvDPP72p4nklp+37q0Jb8TFD9WbELr2Vta
tv+2/pWGPdb+P9mRtEKnucBgqL17ipzWobTBcChWYNYlkfvQQ0KbB2l23fRDZXXzbtC74WSoybjb
nLcNtGWXZS3xk4wKip8b517n7kyVKGfmZP4jtAHlnmwWTd6LmLcjxZjLLPMm9a62kz/pdINJQHQp
qPfUCodwqQbRkMCYEgaPQWeq71J4t3a8xIPbXyXau3oxhGp1Xy+SeLjmpB/S3AcIa1kgAymNXdmR
y+7H1N3XaT+uQRC70T8mAbzkRRmWVBxken9UK6M6uCq83jtqdcBK9OoLSQpCvIU+nnq/ojBLsGnW
Kd9NvCLbCLzNaxQbUb5CuhF4G5tmpn3R0ajW7oOSfixwIVtuLIWxYCT+lGZ3toeDE9BEEJJxXO8r
aWMeebW0rnIL+R2cpxdP7b6lIPMgN51X9yDRzaSY7ny43ETCtbzrbMoLpoMT6snuBQ6orJ6nNwYV
S/fi/btNQbrVdsnUe+u9spEbojgmC5goXQFXEI4eIJWlJ89JHrcC+0VVLKo1hr6IoTIkj2oGoKQf
xS3t8Ul7P7XNjzW/p+XzXafp1pOk90yeJQdQCXkXz6lzJo3iPc1LPVI2UaeWax9Fs6lts/NOMb0D
oCPhKkPWTn/MquKepQA/Wf7vVTg9jiJK4b7MZFjL89OgIvoP//gLHeSNH2vF1DgPBuUjyGEcBGx+
/yKGRXpag/6/xDVH4NAOew7UETDGlv+1yVTidzJYodmALgJLQ7oQ6YnOplHH9OrkUaTQgM2X3uML
jRT+o1eMMX8rNJRzBBbgTR776s0waMmSH9Uv0Uk7/9ADBrWH2Tt8ksGYgugpCQgJF45unV4Z8jTM
TqFB3uuVYQD9hBAGWYxfOyl0L+28EcIviU9JQMtu2isJ9/kqUiZxAIljuRhiEjCXYvie6n71IAOR
lXqdiRio3fdCoRzmlV7EzFSrB9jYaYQbqNz+3fp6KuL9lBDRoWwo2C/HkO+OD6nLmE5fM7hmjpoO
5hPN1+kbzcn/Zw/Xh3CmsIY3ZeBC+mdSnwL3T3/qm3a4+rq6K/OWXq94TEmx12CMmgtuggxWbRm3
urUOKt0Nq0r0gMX2rKOzvNaU8n4Vt2V2aX3xO4MGl78v0xbcBXDjEwo+LdC9fl1n8yvMoDwOZDP2
YhVDo7lvXAonLxtkazHYZKmz+Loiuy6iVfnRdb0TCWRrsOC78tq6GjJpMBOdWH3PBPa33HswaFDF
WMEpGuoPtd1qD3XWGtNurkAXAwN3D9UFusWgg7067UTWei08ZyN01FVP8PggdtnCVFVjX7sxHYXL
QhnGIo2mBe7mSzgXNY8RNhPDuuMql3uNA8zRqEbvorVj8M52/Q9uOaRfCxOCRX0cCyqoovTrBPGw
RrKFOGQU33MvJEcLUcApU8v0XBVBsy/aUblB62J/ngFAX8AzQcZVgCs2PnVm/nZ0KEzVoxhugbSa
L25eRTvRyeCHavvGBJq2BVJg1Wu2/90bSBKKgza1B9dyLRpQCCO5EksqQhq1FnLwTSczAv/EkqSg
VWRrcfRd69nxVaXrq8XiLLvqBAsvcBOeJVyXbwG6Kftj6MeYZmkCzWKUEJ6IP21rtG/zSLU/xorS
dnHf1LIQm+y32f6536Dm5BKM/KyZ7nNgVKKjIiaqEwUHmfqtc/IbP7yMlKJWpy2M+rt1m9VS3ZfL
rDHh7UXMbW3Q4iZT34zGo0v+Y1fWLtF9WlPr+2kZwD+o76OyRCmymRBXoA6zOImPmDdHEdfBViA8
C43TSMyUoDaDHhTROgNa/B+6/9UvDOBm52B6lu2C1v0xO5Z7oqIle+gaDg47mcpgUkhYaBkkbLaX
PWx6mYluhv79amXBnaherxeXNrKB7yd9SUKOa2xrZTbIJTlO7dLYVG8W7xykwsCuc6f5UBkprwqU
BgJhwozCFa/YyVQGsgpgrAAeXCzWTf9bZ9nGWwrIxLzt+q86HVr6nRpRC7c5y1pZURhadrX67xxC
VWUP5M18g0Zux5tof9WlBAwm9/mWltpcXmQqPjpP+YNVUYFTD5Ar0IKbqrfVDDHYjgba4rg0ZV+d
wTeula69HIq/i2J9pduWyS7i8kqXdpAtWnEGOtFyDdWnk3z3u2tuWytuXRzBLhh2zoKCYSnGXZCB
uF61bv5IlccCpbDUi1Wzvhpe6hafrrHummZ0AQFd3BaV7CSzxaiFI0g6kCb1CSGgofcITCd2Gy1I
tMmtivXmeZoG4wwUdrnkGo2QHtIGtt1WBV5cVSbg+8NC0SjbyR1et8dxOttG+h9QprEYNSdlaxme
PZtQoakorI/rGrE7Zg6y84KYJ59PiWabtp7WBmbmnx9crKAj2gCD8i+SwZwWzBGTwgrq+bGs8vYv
3nZ8bUmVONvF1AOfQKxub3XjAEc7wPIts7hU9HIn8joV7WzHZrnb/OF9/NFacXoSq+hXF5HrATKK
/Tpddqdfob2NbnyZpjG6wiIdHALXrw7jEvLoR48mQkViHLWmQzRMIk8sXd0DarhEQEQErXG6uClH
8UVfRHSTgJx5rLTBum2D5VtUq/fJZ4phgvMr/b+KlLhbN1kqLh7rQwrY1vWbXvEc8CN0umSHOQEW
OzJ7fgOOVZ/ruqecVg9hvqLv3TtEfIOHF0qN1MNdagIyLj6QR8VPxjLo5BYfgrHi9XNhzVpUtuKq
tyDJz+v93K0s8kVknPbbbRs4rma954tufRrI1KOV8jDFSrx/9XCYC17mtKKvDsLebnAB8AAqe+eR
Fb6CCzVyqJhHcj7QulucF/ODyFQVuLuiS+JjvJhF98Is7qMalOc0Hr+JNW+oXilBExVspnwBbZIZ
dZ3wygHNA0LTDP3kHqxFLqI5RcKpiVafnbjJIIhO9JLle9fUw0OqaFSC0hECZYemBDeZzboe3Mhv
LeCli+XFtHDzmDJfWSULlMBsdo1Ku3bs0OxgLo0TC9zMOhPdnEX+daT1/JU+XBZsq8rRyGgiS8GN
/7tBXLa1E7kR8gJ9edwuNlhlfEcT8jep+WnUJQ1nD1+kPohGlwEOrkWnFvMX8ZilZuiX37/qZINw
qTIipvtiT1kwpaB7TFoMxxVwaBz75g+tOg2AFqp/SZc0DCn+qU+G+aSGZfTFB8FhV2pElwk85BQP
hIcmT+IvShCY17BrbGIBsfKxLz576cJEwMvDMoYcj/xloA/hT7VJjaNIq49DXtHai2IbbFkoMon+
59WbWXTr5puPkvjueplNF4PHcFZo5heVVbeaf1wvC+mlmu/WuRhTpevvJmh/ldKBgCzwOu1mLCFi
mckA2883GHjmk+gHu/jp92LJP6a/Fq3+stT6+77bZV74yBVbz/pGqooy2uXjvNj7t0vW1WMXBLQo
vtcdiq8UZfyQ13rwEJKj27uZXn4FN4cEuq1Z9+aY2x9osr4Tfe4r9Ku7o3uAsIdaoG8DtCZ0DVNY
7fDCviCrlF/92H1TuQDjAufQPKoVbMGit5sOzt9yGG5W8z51jOSg5LF6lcGF7PMaZeOQ7V7LYto8
N3MCyMfzms1n3WOTxd0xovF54235tmWwXfeFe5UE7j6kg2Ef6KMDW0vs0u9p5IfAbixQy9HJUE62
cx3cqoMpclGKLLN6scgs1OC0er1GLDKYbQdMxyb/+5biAzML1UQq4ZJt3XbVbZsXV5WP8spnNc+2
119IvMER2unX1Nb1q8mrlrGXaavqdgZbYOFkq4N45YuX2DdRZpWq6FeZybCuE29fGw9m1xh3skxU
DYAbvAr/WiJKp7FqquzgNVQpwvSUkJDTMshMKjFlVliVdt3E1buUws1tjS97rLbXvtt+stUmbsud
2ThXfR1Qd0196OYW6DZZfMfs9xPlNMVuIFpKKm5oopsfKyVA370W3exlEKUWjVWxA/UWlH1R6EST
T7nZf3uxcltDnY7x7Lju/2Lnki7FG6UpBiUu45c2ILXVONUb/pyLB3qKi4es5jG52+ScP1LihpFy
2nQvfGQH2HrWHcTFkxINmcow+xTLclfxYUDhAmnT/Qnfb3V22yZ9IKtHo9DSBChir81zeyDpmD4Y
NU/7MbuIoC2ayXE53oof7d4ZvYiGAgJyOXFMxqxSVgXapu7u2kItHsaIUPVgjdZ+++AyWz+9fJYl
fOGmxv32YV98eD+nlDKOWmv/Qjk1VdUd8uw8DZN+r0Py0+TjUJUn+mj9A9nP6ZbVHYS5MpWBgujp
VmxKkcWyK2NjvG1Or9aIuC4EE3taHUVpGEFZ7V4sf6F9tcm6PtA6QjJq/0UHuvFsLD09yUyNhgzm
UjRoAQO0Gkoh46wBMHqhFMd20b0ybDpx2fYPU+3YznQVlI6bUyzBYNfz80AvcgAh+SIT6p9pWoLC
2q+yYvWZsp7Sjc0doMrx0NpastflnPbb0xr9fAF384mGm+WcJ8e4rvsbROcm0gxnXQje2+bdkENx
UZPCgV3bT/gt2KyWaTC0HA37EpjTvE5XH2KYCTSjP71lti4xgfdudot3k8bP3q93jLKqhBualkvx
cZOsouNv2RKg6ZEmvPajZ3c0huUaJbFRDZBw0Dsz9KKlFz7OXTfv9ZQO09AATXWXZMV830+BZZ2I
tLQEak2aKwIb7vkRxrn7rAvxUuuWVOXQf1o3EUubW901N8YFJZKN5RpiKLOvJmg7AIYtu0QLS9+U
VpfYHgE4WIbeMxIq46jcbiBZaHeifDHVmk5D69M5o6lE55c1RVE8r054EwMYsLegE1iUxvjIcU+7
iZsYn9cvy7aLmvCm3bVBcpNF63rxfrV934IRDbvBiUJBsunZXOpXKHB5ovx9IJmgX2sLgmsxVJn7
0/u/LxErFVAmTx1Zs85luxc7rdoxMW+202tnY7mRF2nLjb1Z7vEiy2wbNp0jTwCxrGs2k7VsNHml
Sw1Qttv0v9tGdP+Dy4vL/W4bNwVldeiSv8T4wvn3099t8XqlKk8z0dZDCs/90KX8mH5+Mf/+Rb24
5FDTKZu7pbPLUxBX6HzurhaEGinIhcBJ2L8G+lBQbrJ4Tj1hk51MZbmYIx14/3U7kcUss+0S2z4v
9n11RfF5pXt1Ka0rnZNVg/CwfM7tI/zrJcVl/YCy5MXVt8ut//5Xl2rI1IMxoDZmEO0MxazuICm2
b/YSb5jVsb/Y1gB4BNI2GJFGe5TI4tz+WqH2EZa/r1u91Zkw/Gm1rxrxcox+3T3Q86Le8ZJADYiv
Rcf1pxxonH5kKkOxHE6qZdDlNyLyLEekzU6dXXjUU4jHX+9RtFETnkRba4Vl77dFMlt3kk1f7N9T
AGPDgrU3KodawpjslAyVrT3P/rtOq0KAN8XHGP3/acn/uvUrv1fi/+tTvlr7Sty2UuHw20eRqh7s
ODgR6KbdWe0Bx8osnhaAUxfAtOU7KoBB0PZieuNlKj4J2FR38+B9mBNAr3b9lJLSXhbLYFuQCTcN
sE+bbt2VXHQPU5XuHmQvJXB0CIzkCk3+FyGp/JBHkD0sp0cZmuV8t1YCcwyrqcPR/xRdtxiqmDPP
wbL+w7HZusVGREMuMc2t0ddeYrv13PtkkcCIWIzioUqAtwHD5N7GIG5ikJkgK8uqv2+5thH/Mgxd
Pp+NIfsOPgoB3WXQErU5NY39Bdh/eHCUnMCuGMp86KOTNBmsWkMJ03WN2P3q5leQHHWVEb4n3qpc
RqWfFmhh0KNCyzknoFqcAUzK7jsCVveBUhGTTLMdxXb8lkUnVrrqnl1Et5oHx0uO/mDrO/HxJgXa
1W0zWbOJsnCey/80SeqeRJ+oBKE6gyLvIXaoUDS8tHu0SJd15VzeVEDXH10qyR5FHzRDf6+A1v1K
L0bVciFki6Cf2hbUTm9pC1SrfmhoODmsjsumjmVd1SAEEfjvOaMtXfQqjySia4JyS80XwLzklzbf
Ld30ajsry5/gImzPYV9WN6iaq5vS/ZyNdgBaFGRIH+wq809iFb/N5YWu5RjsQiNsjJpJP2ujnHS9
91dRbQPrSQx20WQgiefTScTNYFTmZUj14H5TqU4837tQOpIW3SWF5l4lACYzGSRQ5S3RKplthld+
genOAHwujuLzasm2zbYrB5SQBGBY0mQg7eSGq5Qn4WMegM56KG0NAKMBYnjdB5CCsrunrtJTIg75
cFI6z7wmFQU6ekH71U6mMsDRQV3qr0EcqUZ61m3rihpimboew73ocoWs2G4zb3vRW/3TIvtQf1Bc
y+hS8wi4yeAvZQm2mz6LotMNvT4Vw/SXNhlWDYwaLmLY/H6n+7Xsv/uuVyTszQN2uS7Udd3BayL3
JLDuQVa292UefBdJ0N/pSnmywfMDoRLc94y3R97E1XAFik9oQnhDt/u6WvwDjepRVbHGqyyoqji6
VHELNkliz+/TGV47Jy3PUNglb336aZ8iXyceTofSV/BqjX0TNHws+HQ+ujXQAEOufU0Sdzr1JihV
4sabwa4oxvqz2bQddVYHzeqh2/7VryOJ5iKaCFyKcgiNn7nkF2ll6oWDg5qp1V6cXlj+MeU95+I3
dnCxIFq5l8H4NdO1Jmp3FEzD4RpQdrEYtEFvU3Cpfk2drIVwoHTVfQuWSbsLal41X9hlGtIPcYXU
fR/qVtjuRFcFM6dTcVcrHn6inOlQ3+mdVgI8wD6rj9ql88Ua6oo6d5gJH7zKoxIl0vmtLnhXeW9H
J6p87BXgSnQr4FVipf49bQOikuEV6BVdIjF8u7S/vkDI+v9s6pJAVg+tFv7RexnlW+YwfMzbtLhV
vhdCTrhMZaht/qpfyEnfFTdyZu0ezmOq0n85ikHE0geiKaVfYe0XsdPBo09w6Rqh4Cim/a36Q7Eq
y7uUCyheW40G/V2zD1toGUerY75YJkt3aMemseteVsvg0nlaUZ1/ngVvTxxlnxisyZMGXelupSKZ
hcxkGVaGkzltCP4Jr0np0D0G2nhOOxB24SpZzSKv3Cfi/rxUdvnFkCL+QGr8pE35L/62A85faoHN
o9XjVQbT6j3aSxpqrSnMTDK+qsVmN+qzw+YqOggS8Nx8VnkhmdQGkL3W7ajPe17tWbphHlenf93z
1SU2cf1AABiO4Ax2KkwpwyWXV+bl9VhmMgzyMv1/jF3ZkqQ6svwimQECBK9J7mtVdXX18oJ19znD
IvYdvv66guoiJ6fPzH2RSREhZdaSiRTycF/G8sNdqyN0RSfhxU29RK1DPbAS4XA9Jj9AscXn9Wka
OZelHmbRcAmJJ0grsLyF0qjbILmmIAeaUUwnAhtQT0QRslq2qbs7W2svDyFytLt3+AJPjZ5580KN
wjNM7Wiu6hjMaDEPLXyo9a4Fh4Zy3cfSq/TfnEFdVdPboBBaYnkb45jaoMVRk8k4xqAQjcwI4G5a
nIwPb45bqbGpSjAfVFYW8k0RxSCFN6GlcUtruzn6bhz1f5EVZULAlnMLVZKmnQxrSIg3RnAjH3BZ
7VE3O/cwsjrsUsCowHpz9IuSXyJAIC5NAaqcAoXRs4ALAzoS1FtoQFoG7lnDuJBYS0TyLnNMG/IQ
sqr42uoDCxrUUXwEP/LKQgq5WHFh1CdoNNQnXfWW4aObYiI9GaDoxCPAaDXc7D1+z8Rx90UGAgLX
6mtm+Ya5+2ZK6fvIsIJitfhdXnwGb326A1d6cAaTdnCm3sMwSvDMjZt22iSRD3mFJYZ6fo87xvUy
xwXA1RxHsH5g0XlGiz0P5i2ze2zlTsW4b5peO+KmTwNJQ8N2tWvuaET27sO52Kj3pyHytCB2W9x/
inmw0frLO1jm/nfb/Lb0FpoOXAPAFDAUKE1SNpcSuZTmBdwIjCDalSzUUK44zk6olJ1m85IAxiIO
RGGuXV4BL6BXRzoliCRCKSRktleMThjLWWQ5XDycNRrcBK6SDJvKu4PM3cllOdhUTshPjrYlCzWG
TMBXBj43EeEg9pAMD+O0OmSlRLXuPyTeaQJl6PHtgq8tFDPs6AdPrPyzP4C8jX5es+xxWV6G1Wxb
fj/k/Ygl+/I7/bAvJqiJVjujhUAUyPS1k5FArtebu6UWlAfq9k1yDkFnsx9ENaCmSEUOorSYB459
QDVK/7fVL1QXVBm2x8e8n1cKbRDQDgqARTOhURyVB2QmlcL95O9x2o9foFfMwI2ctPtBYazJ1vJm
I/MqudFI1lZ0SZh/pRGkt4tL2KF23h3FBdXT4kI9k/HxCHlmrOqKC9SO3+1O0qFYQk9yKChrnnh2
uYarHSVBnLZAt/ZsbM66GuIb98U0RPJkQA3pTbe0VVLZ7atuDP6nINSgqYCgpEmgccOGzzQl6UVw
1uXEcaCCE/ge8K32Q7Umr+lPe6dFvX8OZsdupdeOOINJQZztGCfSKEY5AwZktmy7uY8gTwsUGJhl
/G6zTCXHMo96hsXyfSqtFxrZatEl7CFWlwKiPoazf1jSjPSjNCHSVdKWUWTsMkVggrFKVGaFIEfN
lImaXofoPQc4YEuxoDJFvRB1QTWM66mmBvPKsOU8bm5OJEAX4YblM1RsQ78NvYZBN9vSyh8ymHRI
SzynUA+zdk7oNNs0AcMhKgvGKzUJmJSghCaR826NWt+xsR1Pfa4fwbtuvdl5dQg0P38B1ww+DC2k
2CP7zUlC69ZO+hvFMMAAT2wMIZje6dbb4LjFrjENQKfUCtA/BbC3Yf5es7TbEEzykKkLEWrAVyXB
J6afNTxH92Tq6X7mIQQY/vcZ5Ait6VwI0ULz7cNuRB04nW0kIC2tq1DHmGfWxbHxEatAQNElZr2e
CQCour8xmr3tG/2ZSABqxQSQlJmzH1G7BF5GxQlAxtQBybnpoDJ+YQbg2SQuuc6hM5VrO8ABIVge
5cB0o/5BnqgpVM9PqtKAhAskWO2UBV4zAAhV/hqFBYZX3AE5zmRgQ+kaJ1RNtcGaurEaU4/ctQgd
SDhSUI6jpEx0trozUtAyxyo7COM9jjMzeK15lu+WdR9eq61i91Cm3BsbmY9bM+7HzShdbEKSAVXQ
+F7EfdB8Edoz/cAh9pUCS4S7fJwT0Z3anB8fx7OLrHcT7rrkoqmWPlYbcCCEq7v17ubXIIR/f0Ge
bCxIBQA07k93Ta0ez4MwuhTgcnjex3+K+W377yEmVHrm9f97nOtbwKTMrwn6gbVrQCPnT2+BFsx1
MM/yxP/Ea5Fskyjlexv5ro0TWZan4SAMYJ5zLSLrnVI4VGU6XZLpKGYCF1bThfskMVNEoWKPyvSo
B3Fp1ABRV0qOUrZ4ZynC+chpnkuUh1xopJdddMATCbgx5fyI4Ln592D20xpV3OFpYeKkHtkMoHlA
4fPh7sr2U1yYODd2zXhycjmepsa0vNbfBzUyVyhOatoVdfUmujhmZ+1ByRxER6jSNKjtzvJ1pVSr
xqhujwZ3VzRaGlOJY/3jkBz4HwRFZtIBYRipmijwUIDkcIBSa81RRd+Lk52lw8XomuCIiudTh53j
TSvS4JaUg7Ezew2HgA8b9RgUayB6fX4wZ4YTbvQE5EhUUzlXWuZNb3vpgIrdeUzlmFA6A4JQ1XBS
5BDU29DFHh3E1O3Bt4AJx530xQAwEXy2qjuP8bIX6/udWSop5kg1FJBgYy9SwzosJoogJ9mMghUQ
rMx1IM9+L0uOpmzCc5UEb3b8A/kuVIY5gXvjk+6vmY+Tt9uOAjy2vebJPmk2Imlajrp6V1y1AlVe
Q+GeaURxURfFe5BouWvQ0rm7ZuimY2kmeIF9yhpcFtRTqeHJh71TolvORlc6D4mS1CBHrze+Z5k+
FFvCUD/FRamfqGejtATfsma0WWzkiJIcfyVJLRlSMeyawjya5mBDf6oGFfqOBa79FEzQRlg5efLm
h05wIhsUFWwAzVDBigTWWtiavumIVEXYSFAYvq2jbKqHHJqN+yLwAgoLHyLUOOKTOIJ64VI5O1w2
Q6N7msYv0HL7x4uiuzsiirkbywFq197DTHB2ynWS8wAqd6C1AAQ5OzND5luUKUsgN37byFGBC6IB
IB8x1FhRlZ+5HgBpMyT7vvf9csV9kECP1NVV1yw42NcHkBoqzFZdTziiU3dppIJoIYMKnJaKoSEf
QRbQugAIOV1vrnonTPCdEMQe9ozcy5MAf+6PhoO6CvfkH2PqcTefjuAGwCaxNn67CyjuRAW39qHO
6yPT0Ehg2kFMwdr6OOLHO1JvNpKfIskYOhGqXufuw3QKimilJZ6Ww6ccyy8vF4RbLUeS3q9kf6TL
MerRn4V64ce94OL4RxuF5E4Xvt8LPkxZhn8MXF7+j+6gdlyvNEsH4F5X3zMBhEoAHU+P/kymWeZi
Q92SkHfLH/Quiv6Y5KkIQvfHMS7/8F9BrpTgeurfANmcknvL2A4BLsG+6TBHk2OOeZiYyW3tx+LU
22kNtQ/oLgQ82AOjPPAvH0Mmg6h5Ybr53fArFOtYWoykowNEmOAu8gtoOg3VEvM4yEJ/No6RAWra
QSKF49d4DC7hGfgtqnnMqhhBNGmON7rY3Dp9+SOrfK8ZW8hdo8K9W3FFgD93ywbiCTY4iRLwGR5o
xHBZdR4dqXdQ30aXjHFXSE+4vb8efFZuQdOYtLjD7H3mUVEnlXNSL8Ofb2sN0MJbHEsp6OJdCM4g
z1LsOyEK8A9DPnUY2nITas7wlOqujzw+SgIz3wDbmD1+IebgvvYtFNIpOmEdpD46SljOVV78tuGb
GbWtLepBiGyYh+Yvp6mKLRC9/XFQ9GidaqhHtofhEsIMrI2KGMwzFI/assJiC+rk3FXTG4SQ2zPY
ZiAnqRRH6n6IfkZp8zp25vBqg91v23ax8MDYnoPvhn3r8aw9gZgRgIA4B/oxVgohNF4aihk/Ak3I
7IJaJR68sszD552Gx8szdYU2hc+oODig8h0XxMrrKlNU1X/hyZ82Vb7DJp67L43tQPoNebQ65wbA
TnEltmCzl5syRNYajxpQbc7n7dgP1mGdopyYjtd0MscmCYLq7+dzdVSffe4JBfjVTKZJOwB6+C/b
ALPWdtxIyv2DfSbaXOIedg9E6/AwhWxttMsaDjo6wTPD43k5HsE7UmAXGUwjaCSyEtloZaWxrYyz
n4xLk0Zgp5kjZz+FCpovRnPYy8pak40WGlGZAglStRyNaaG790AezapMb9QgX4zkfVNPQBuo20tb
gaObqn7vLTbfTNu1ozMNV8M4z4P6CzFg8mSmR3PurDSeXRSlmzEm+Ck2ndhesA139O+248Y7o3Sq
M7AHnsFQGIyLb2BwyuCQAXZAo0oIBsaGkmUr6jYs2zI9GE4OZGwkAANnnHocsPdja0RNzHWl7jZo
axr6WdTxVVyZ7imSgNWr3dK8ccJVFTCq+Sg8CexNagPiihuT8omaxHGj7ZCBHnyxZTnQudkAGLFm
3MhsFF+60G3PQw0CEXsKnE0EfQ/AYvv6gixofSEH9ciGm4wBGHIHnypEPIQZzTAMEHbodj1LrlBQ
tHeBKuOIqJbDT8DiVacv2PhVWOLP9owlI262VSwY7fEBwn86jaihhdQaZIduXeeldWuua+YHZ3DQ
6xMKbF3cPVjjC9kABGP1hbp+bkPzXGbHuoXikZkiz0wNDasMVCnYhP2cbwoyASyfupco7QaY8GZG
9CkDXTHcjSEZbRzn8RxL02iVPhvxHAVf47TumP8rMe2vaSv1NzC4F6dSMyMvLLj21mmDs5tEGW+k
0343wWN9zlow/g36Z96jaJwGBcjdcF/vf6ZRDSKtFxkX01Y0PdLMKpxswcAYqGLieh9o+asN1Auk
50eITko9XfkQCDzQkNQUwc6VrrJIf7cRSQS0qd5tC2fEmFsvuRQdmA10gF/SoDq1iku0U/xwNlGJ
LmNyk+dPNjdvy2JeQrJeR9290XkuEZUuc+Yl/3lMngJaz8IIDqbRQ4WgZhJsxVqw6cq4Xs/jUogI
AtfchmSw8jsMVW29vBmWg6xr7N9CFIGglCCU/BhT11IFpDSmZh5WioHpbqzCaXg3XWeGvUcJ6nqJ
g5AtqnIq/8VnprbRW9wlzXf1/44O+JPNpOv8LGbapk7rckUIgMdAO5/WUwUaENcyoT6Jm/cMu03o
oXjUdRVHH8pnoFBC48jh2dFhDp82d6Gj05trF2wxXhPr0G6RWr8ui8x8s5GG2ow4vm0rEGM9BUj7
PUPiIlglLkDRvKrjZ2rSfmKr0rfN3WJjZVisOWSmNtkYijXwpS6EPSz/ZkWsRIl7uGlsyW5kogYc
Uc0GFAHgW+sDB/oOKng09afcAWUfBVtu1u1N2xWroSu1FchrunOhsn11ws56arfPeiHytwnZV5US
bKYefLuh9mzTSGTJ0c38z2lgb0xujecmVxumu24Q+BXwz62/qhzHP0KRcDrrvIQNu7zp7KqGwmlY
9ezbIFoQbn/Y71ac14pbUPBYtQAkmtZ+WGeOF+Cf2MR9hJTf8rbmeDLQ606M4U+ToLRviVney90L
G1dwk+FOnH645a0ltkx3EjybyDf2l2oU47rVBgMFIxJ0N2RcPFD5MTyL8hg9Nr59Y/AtmCabJ2Qj
mkNt6+EKHOm6CwwcjHbfH7OUN+fIzZsnHL6bpzrFEwmY8nxNNmp4Gk3XIhTzpELHRnM19CCDD4D+
3i1xzahBxDjow1UEwtSnxbG8zoddpNm/vY5ysAyYpgrEGCi47pHVz/y/Mygaf4qZPu7tUA67iYfd
57ExX8HBk/5KW/HHgBi8zZYDVkst85Khs/8KIlzXg7UyeLXNMdqFUwDi47LXb8KH7Fs9cG0VJqCE
sCKVy3aQnWqrsNlGaf2TRoudhtSEfoGaC+oiuZ6vC9sHUZLi9fJH0a+rMGUe0yok6ReeLxfy9kfH
tFAY/2/8XxRBtskYb4aRjwczz3IPe4x4S4lkSi6jOgcQHQuiSxNYZ8mUh1F5NGL7jUxLchrVyJmn
OxxXYSpXTd4g97Vb3XtzunoQYDxQebh/p+ykYTlV31QpN65nfzN7Eg3nMqTew9TFpuZXCYjCFtMQ
CX8XMlzNKg3l1JgspbO7nkl/htS3rn3fPg5n0h8fmr8UTI8+M56akx7xF7qNqJSobyGxgXq8oYhi
/qlPeH+ITJQDzRcYTZLggpZhUzOCM8QGA8ycAcyyUG6SwckBA8BnTIIRap11yQhdBWB8DNX4HFwq
2MKD9lgNF/APDQkGZNXxrrPL+AwEoHYLLRAX1iVoVmk4ikm/US/rIGFjIbUpgkK/uarJitoFBqka
a9eLwghkxEC/FsAgoC6Z56e6BhwSpdKvWqYHrywb5DXUyxd87Yazqa/yg8yhTIcEV+VFXW5vIDTf
nwcb2oukrhjKBBJaCbCYSquR7NRIoBCgfob9LFjSjzzt2xWPzP40dPnbf78wpovlURWylUUTelqe
1+s7npVFR3AUEAR10nRaE0kLsatQI8E8vMPu9GuQlxkKIpCmntIQV8z/PryzMdATByzja7JRI/te
bl2nBym62jj3caJ2z1W/sVDji6ISbJfJgZs49+ZqXmeHIPJ3awkaKShRLU0TVRs3tMF2+WG3GISt
Sq7EoQdIWD84qlppV7WAc5BDJGGzy5joV27VlzcTdNAbWwAq5RuyBJF9JMpbXCT6NuoyNsdQoCPq
coNq5BGPvlF7mbKk8cq2mjaVeohVRaCd9ahC3c4ypl47AJNcd5DfnMhtawbCP+YYRfirH3m2peOi
k5s6JBTSqEVRL+7YsGWwPKnyzqZh4iaBjolj1br7UBvXFrKlxyDshyP/6NGQHGTrowbgpWVM7mXK
ssJio14joUOkaX8/mJf4h1fU+nCc3wrNWKYtM8CI/PutPMTQ8E/vkWyG09oHrbpx6eIHVY3WtdUK
Ssy2j0PooHm6rjUe1C1xYQxtg09hluOrd9CrVRFq0yeyVaYBoiomUe9Ya5/6CdTLtRiLLTm1IEtW
VeeAU5tpySep19/1Jh5/ONhwrWqQHt3AzacBhnM2U0MDoLP4OZkt23MlUrs0vW+0qDpDJdtio17I
O3tvmP6vxR4UIryZheNekT2AuNheCS2Agifyn5jV+E9N3zGwhGg6boQNjm4lig2esfq6CBqToSQk
7fd2noIBQ4XTREiJjucqi84ZhZBNKc6l+Kj1sfM5i9NkT6nmJRMdfeSkLQdfwZ0B/iGVkSY7hcWF
BFczjdNc0TZbgWNheweu2KFJfNQKAk4caGH2RE0DYt8jT+o3dzTS2UR2Ux1ITOTq9z4eciBRBG0B
lGayt0Svs6fEjodjn+E3jAofFBiKoTriGxVweVSbn5LR/RmPRZp7ZgcQ6OLNR0iStcLZCL/EthXi
zeB1IungpXFNP8KVJnJxiy1Uv/1efSXkGYvXD446w9OoNv03svcDD7dmKQGA+Nh1LLsLyMhIcBrX
ib1OSuDeKaYwxDBvT0Zbn7aTH31rxzA9jSXksqCqUcWrITTGTUCicuQaSN6hUSpynWrwcTqDohKo
91h9YYMa/ioU8CATZgDe5ii8QA2uDXbKUVo+Lrj1uAl2i9tJoGdbJ7fCAO3EBO4Me83tYjhNYbGz
gsqFblyLnZRrWuXaxpUoWBVtY7rmU7HPRpw3x5YP9lrDdcFe9AAB0jDLQ+2q96AehbBstm36qYMI
sZpHjXlohdVd78wxkpuAe/ce1/PkgL/CeMNnN1yDmhN0AZp1GfXc/zvoa7z/wf7uO/ngxZ2FBwfU
xVZ3dODUJa7wpAHxsm9BaeCPbjISeXjXIcnnB3LLs3Qtxu+OWUxvsvQdXKWlxcHKmfZiGQUoKCbw
wY1hknuijlQ9azu2gFWBDLwxtfOAmrBzE0U60h4GuPfdBH/vrnRAmBUCiNLYZrAawImxddu0O5eO
A0yscswxQhnJ09pNfnRcjlQTTIudZvzJBq040MmV4CL4fwTTS+LrYD0OYXl8eCvLS1CPtcC6Okb1
t153EB4MbfYaacOKg7HwFA95+srB5bZx60zbGMDPvk5uEJ2HTMcuxyhs0DeOKxv5tU/2zdRWUSSM
PWOB/BqXDIBiCDTZuD/aQmL3zg414h4gKTcDctxMii9T2kC0tg5BIwihjR0S7tUeZ+S3eag7TXaq
J6imx1P6Cyozq0BJyJiAZanct3sSUQfGo4JP0EwDP+R2qEV7agfZnQDa6ObeYqtcLfdxHwGmBcOA
+vDimcQo9jGvy/hfyQD2d41BQos3lv/Jiu0naJqN33tDL9dkt5Qd6c7ZDsXcd7vPEwYFG2PvV+Wu
YnV7sdUtfNuw6FAbIMUj1Xiyxf7wTBFkMtS1Pc4+bEVOagK3ezbxHHlcY4T+smlDJ3RU6cNcBD0Y
9ERSr+zQ77Za3IChs2zjbDO5qLZGsqq+uKrhc6JQdbsIFC+t7Z9C7mO23Vf1rkvKf6UcMCVqpOpl
UVRsUSrVrVC3Bf7nxU09d8rCS+4+mhPFh1q3ivkZMmP5ytUcfUvGwurKy91SiVo/UevTehRDvXl2
0A7hpbEe1x9kGAJWAY2duUDhgRTPGiRKFeIh3IFxIAA7tipieKxnmIMe6h1oCF2iXVlARommZKkE
dDd0Dk4Jvi4Qcp1xQNMvAQuNS0tsj/XUVgdku25JFZqg2Fbu964fBMiQgSciUuF3cygoUvAu36qC
HQ1RoAZljBTw7Q/o7EgoWbuY6o3egHFtwcsuMdSjhoC1DyEPcfOCS8yflqZlHubRMOiK75AbLrZu
KnUIng5mcpq7cdimyGYVLs7ShSa8Trnmbq2edXdWu+Q+EuQqwOy75FTkU7fLtPy6mP5jeXLVtPLc
VWsOUMEGWkUtNL8cBFbjSdchU/B77TQSlhcEdeWNPmtOCUr3ilUYF+1Jd0SSbcmKy4TA99yuOBYo
Utznw2AVK/JQczeeI8kaq0ViWg/ilJOHzfzkzePF/zj/binRgv7LZCAAKbSYgb0T4gXSr+srA1bm
auCBr6/8ULYrywjC3eKJVAwNZc9v1WSJA82oCv4+l5y69q1oUUVJvmW2OzH7hPz+ZjHNL8XqVN/j
PPp9cdAr+RaKrULc80cGUNSK0OiUmF/TAqCpyRFIQ6hm+OiV0MMrV3MYoMflivw0pl40gEwgHKLb
MmVZ5i5MvdiQdMjCLu7lHfCmkmvpFKlH3jmQ3DSmdeZ3ssxprT7xAMHCA25ClbCrA0FOas2zMDMU
PA2k3cK17Vf1mWyzeLOGkop9k8Y/Y24VO1+W+sXszWA7Cl8c7MrJPvGA/wK3UfaTVb3C9NvA3XJL
P3Z+DMIsJMh+8BgMcAiA6jP2hVLXT3mRgdHeBSY/1X5N1mi9JkAkvvRWtK5rZr2SqTDqtRaCy5VG
ctKQSuTJhUZiGgaPO508VKyy8Uyu2Iax2t20ajo2TtkhKJnXYOt/pIe4lFmy0cIWzL1lmL12cWSj
+tIGHkc90y0wa75Y1lcaUHyU9r8MM7PP9MwfqjDZTDrU1SgCGWUIBHbGsKLF8DyFlq1wV7gBL75w
J0NGiEHvDheP1j5CneahK3L/auYcyQStt99qS/srH4f+X+5TLnvzX21n/7DBdDzPhVxLcYtZYN/N
1Z1hWgvhznPxT+mvgAhBxlKhniNcPm96Pw02C+rZtIF6wOE6RRm4AQnRst6Ybjo+04RmQN15XFk/
9C6egJ7Lv4OoLPwJZRyQobpD9IwDuYHvl5CDwQOOKvga1xV7BbUi9/RJqz6B8sM9BYX5d9orFY0h
rr9mY26eHaDmP2kc2tkhEp/vscpmNM4qbfvyOamd8hMLJmQPwIO1oQk6dg9Psaw2lt9IL9d8f2MV
U3sWqulVMVWuNpLUI5tvZ7o3qtIrcsSOC1UGMxjsZjX3KQr33ocxHYrDsg71lrW10BoPEe4N8Y4L
EL/icrTDt0/kI1WWRDh6UbdLOtlAPX0ozjS2VDA3smAVtzXAyWpItv+YQy5Uk2KXZSHFcjdbzWmH
DiptjbEn3j3i4UP1SnCiHtkWlj7dbAtI+4mvD3aK/dPUB5uZfFO71FMDIu8eyXQTaSOg31e9LHGC
Mt3gYuRuBLURMGTP4yWGbHqY4MgPvNX/YlYj+rW2dd9wX+pvoSkfATqogfDd1IDUTEd5DGIBcT51
nqWG5ew78JHpOeFOALimLY9gCH2PECzZaXZeyh8a9HJWOXCjEE4sYuyuKnu/nEaMhCPxS+MPLx1T
oF0NCYiQO/j/xycdcq1bA5egT/TJDViD5Omg52BchzPuubkLZJIA+IcvCcPv9StQNLcOKOza+5hK
sRn+3z3ZNPlh/g7A53jHZJmsc92G6CFrjnlkpNYFe4ZNXHVilzvTzhWO+0SNxisQdzX+N20c3k0c
iLdbYnYrCoAsGBIbrGt2rsnAxa1mUuwAaRhoMrv5IYeM4bza6MsENNqGg8svUBOkTtRuqJiJSpao
osm1rBI7QW29mKhHYYIKoWis4Wt0robSYnyFdXYA7pmghgKdH2+QQ45x+gZ/Etmoumb6cMzlJFRb
Y5tmvKlsKFeHfeaVdpndXBlkNzBYZLe+h8xBE4CHnovYNVe5cvMCHOVZFv+kOGRo4WBpZZxYExyW
udRLVX2OdHaLeV4I2sTr1JqsM624vCpj6acI4ncQB8V7WOzjlNUrrlvAh344ws6XO5ZC1VDnGjul
snA3gWxSlJVUDEz7sJGDhktDNvKSjYYtK0bPDFrXIxtKsFg1L0PjCjpJ7+NlYomS7aop6+2flga7
UrspUh187RIgcrOwm6+Go0WePyXjaxO5LXL9QfTMsQHc2pXrXCCVnUHrfQIXCYpY9r5e3XLdF6uC
d9lTqFvpE/hYsie7tk8cR/cz2S182W6ghgRBLlKzcxVLecA1FBxD8XMzG2Vj1ZtKA2CMwBEtCmWu
8jfyFE9754qCqRFkqsAUq1EhNsB3illjBeqtm6iffpCOyqKZcjd80F8hTz0hH4OfGtorqDDPgZyZ
nHUUZSPooiQykV0x1B63cNncGZV2JRs1pvLi7XTClrOZAjIwIV9BDQAiUjCErBbbvJpaowyRKJRQ
zaRYgBYjT+DWA5kgsKFRM5WuLLb1MR7pqG3GxbbLcQJw7CIBnXBrXlHdhKxU4P/QY1Ans0ia18U+
+UA/Sh79IhM5KZ56zRT85GrSYqKwvOBbIWzIKqjUV6qSYFXYBXOPbPjj7HIJCmByUrPE0tAtjC9G
3v2FB1F2mNo0hzQfX+daLD+BausI+gD7HOCe64xMbbevdf2JTIudemwYsY+nuCmFsmdsgxOIPH2Q
lgAhqmWWOSLg3V5o/H+tVZcSVaRguF0zlp1mPOVkoXjJHuOvlYkrrmDwkTbtYid9GsD3bPhgaRll
lj21oLh8kkLkW4orJg0XyhSXt9YcB1oEa+2zUeXifjNhLOwY+MYDJ8YDC0bZF+XG930IMSoajWUe
0WOA1vdF+qjdegskwJOBUd+MYCj5OtRyC3Kienuw8ZVycCA8gXIm3bxRMynOjIrj2rXEVeD6wcG4
88PQgvFAdqGX5i1PUUvb4tM78h+9ZGxXmtjB6r1TvwAN2LxopqyAPLf8HdmoCdjnUQbyGfyCEkRo
O/pV0G8qDDqQvYrwQCb6vZG97P0IMNzpP2LBLzjH9ihoA65eupDBEOmmaoN6b1cR/yJ07StU1vOn
yhD6K1RRkZXp+JesytgOxfSQPhmf2h6iFxYReyO7fZnZvEHQkFwAGQh2UwOZlNk4E39TKDVp6OPG
e4D62+xnU98eq6w+GRYPz6mEImSIesCvue9a6zCQ8pDnUfS1nBRovBAvmtFHz00nP1MUkED+LtYh
qUxDXuYTqOra/tLJAc8klvgHoWcmgC2F3M37bLXZBnToEmIje6G9tmNy55o25VYafgtV6aLJ92WQ
XTO3v4I9GtTndglai2UvWVXlpG1pIygh7LrVNTdbLTvIRrKoeFlZowYZSAoF1G6VBbZ1+EeGFyJ8
ISaYJWSEZgLrS20ml1nsf4olWwdtOr8A3TmY1wvdPIkGKV4+gGLcqoECRKJHXDvOxdWCEM0KMqXt
bswj50oOaspGyj1STfEcvMxo1DRwb6IIw1aSuliJGprvB+4Vx6epNjwNkEs0RrRBzQAKGAsJCTWT
FBCF0keMykGHnDiZ2wFaiWSdx5CD3Ip2jA5kK9Pi3TvPoWgyalDU3SAthzy9yu65dhQfqiq9gY1u
0o5k67L4IIwpPN5l6eauoWg4e9zmrClQ5BGyrprzycAhbi0Fqw5g++Ff3Na9DXmnP3edLj+JuJjN
pdDqY28OYNJQUclY3E9KB3Fzq9R49ptinhSwPFpBgCBN3B14lDwdafVvKFxrV3ZtOiA77IuXOA5f
60krvkFYy9rYyDfvJxVmje0K8rnac4BLxhG724E3VymmbQ/U5ncfDMSbXlg6pMib/i3Tx3e7AHkV
ini1dR1a5rFVTZdC3WHuOaF1P1SO7sH2MPwIeVjq/7E8heC2tsZL7qy4N2/UaMw2b02D3ZnEsWr/
4Aj4X0VbdtfFDKGk8jhU4pVMLbKhN7vcP0h4yEQWuyqzvi588DNn/BJXVUooJAM2aMdj/ytxxN/R
xdPYaLquWVGXAntdzIGN+lTVrGt3E2vCZ/z2ras56V6Ep/fzoEzUi8CtHiDpcVtMDo+e8ZyCJOVH
qNRM3MlIB5kFZaNmjEzXw1Em39KQXqUce2eTtzzFpUKXBB6qW6t9a6Pc1qyPdWefurjNd07vBJel
EWUaIlPe4og4ReZfQarnO7Llto3DIQVWufxC15d0VUn3mnENUKlWyRDoBNx8kmNgQHKIJkFdLUyt
xvAYrgvsVeOyCqEpqm497REgZBCmHPBhgNufELmshbup6tIExlqXqXN2VZWC6XTOOYyKFiLA/Uub
5/vMttMb0qjZjXrjkCS3vxZjkPTp7NEmdzfVwDIvJgoDCuSXsHzgptVK1FDE0ODKGXRCIHJQjmVW
FITDGroW43qx0RuQydhvq6YLvGWpRM3VbMPf+7X1q08tXKFTMIBF9gliI/uHReYfwGxbVLIN46FW
lXuTquZzDMGuXSlR7p675Z7LztkXZv3ahUCGUhNE7oRNNmFKO8KPmgpZugSMxmGwwzzR/o+w72py
W1e6/UWsApj5KipnTfDM+IXlsM0EMICZv/5baHlbc3zOrfvCYjdAbm+NRALdK6AwxMEFsMv8NsB9
bgu3Buw6M5bfKOeaQrvO1O8BF+0+z+0fpZ4KCsp4yqN86zRBdmuSKbv1sdddW7WF6WoXA3eIvPQi
oMKzPJRNj5oZEGu9PUFSPSnPDzIIkUZy6/dYZN1kqr64te/eKif1rvV8tUXXZoAy4LsPPMvrPRyi
2t0oqyhCmquiwrspFVvLqOqtFYU0AObsiHapL3YWxJYBvhblsuw6frFcyAO3XdPCigGhUTr8klQ4
+EM3LxsurKVTwFSHNxD2UJo7IaPYQhvT9YFk0THWUHKbWMMTsLv+LvXnGhZNuZDmok7j5gBs07jl
o9oaomoO0DcBwsfUGxaK6UDzWn8cq/sl/2v4kZPsVklQEQSsQLoIdf0IHbNTrNHlRct/n8WpGDHQ
hYaExAwIqRgFLg+nNEfBmA+7bW9nNoAYwiPrA9TQ5LlK87d4Drx9oJdczpyDHQCe3Dxa6uR4Vjcu
6JTreKh5HPpW3qxASsIIJdGTRJdLH6DqZKzhAZaDGvlvrrH1X4HihKFLViQhBQBaAhn/ZxqFmZ2g
iZ5OArtCFA4qGN8vZp70R1mq/khnj8MjB1m9Yp3mEoRIQAILU/wC/gALk7hxDoM+0JnhdtrJtwIm
sLBSB6zB3F45KPBgXcUE5Dx18n6g+H55m2CITmmoxWcDfYeuWhE/MDayTVFoub96ALmEctyJQBwh
VmCgqYF0ZrNu2mf4nZoSvPsH4sXP03kN00MA6DT6ggY0bn4Fy+1syetZhFmVmlus8JNnbO6iE7DI
Z+IyNxz+muicQLsrmrbQ3coAO03dQ1BA/7QanXY1uxaccHXOlgZw6cWJ3vuBCQp3H/T8anomNsIJ
JBSgmD59pQGv6Hu4LaWbtvEhc5dryZ4ExXVQZvVpmTq996yAi17MVhdjM58YUJ9FwWD/OExp50Me
U1OpKIltY7ooOO/RcKnKQ+XHnw+tnUKn65H8a47Ul8y95wPfDpwL2GjzXjjetE/qdoZGDcJHDt4d
+EQoLvPy0iagivyveY9crmprV/rfqsLrTm1ZdCc2TthOUawyFNhdBenjYkT3WR/wZi5OkJ8Fpj6b
QFGPgdBRCQ7JeCrIIE8AKXOKLM/ZjG55a9J+7QcTLB5So3nusVqA4WQ27CgHlLixR5e6BMGtWgkY
nZ7y1oBBkpXCNzvoAMIPcoelqyjH6nuEW6OSozoDgQXwX9eLRWt5Yst4hLLi9PQod1CZAsw5tXdn
6/RXBYTCWgOAxpFtJx+1nBpyKOguy6G8gGszLJs6Ycth8vAHDsbMWeG9P4SqdMHzM+xiJ6ThPDmF
Hy+jMhWoMCj3ycli8zb3LxTQhAzA7lUO6MVK9TVe8AFU/zRcN5OOxG9KnyYaoetjjbCxrfb6SElH
QZpXwId3h73YmvRD6ZDk0MW9x03lvxRBnO8zU2YAEIDzBAfxRsuG/H4t5YUP4IKvXuglRXleJNM2
DeDZxOIBm5g6go8Qqt75hEcTnbXC/OZYjb0D6CBYWQH0Ws3eyG+wNMV7sZRmaMbDV9RtK8BQ8vHG
XXu4eU5hQfxRnFseWFvwAoewYK5c+w2TQCPEA99A5T3aBUa0l2pioWsHL4Enew1i/+7bHnsvakgk
9KbBNzD3FE9Rmh/gJ8yXBfRwltqU5ZLow5Q0/QXGDmDCccUBU0EuM6zqkBvgD/QZ30kjku/TDIiR
l7j5iaVS3JrYyxeJiTUzBE3AWinsY1kz69OhhZfHMcKH7tieOjwGaS6PedQt5ODV8H2IV/RMDfz5
FxMRmsf6CUsPR3q2TvTEfDxm/x7Ws1Xunu0+X8KrlG/M2M/OcynzM53RATtdUEnyPl4xPWoNCihW
1yk2aEaNp3KQA9a5QGe19CPM9Q+ObCmVAhXO4l10qQqp27tzdKCDPwI4tKNTeDRDb57d86meET0G
wUKODnWM9Wk3Zu8tq16IVtpguQ2zuxzeq1MZbfKu5weipNKB8nVkBaEPTuiKcoWeSwPgplo721Uv
lB8bawiWA24i9U1oxuNOj5vUfr+sWdA+OSUHyXOAASH8YY3XBAjrY1qU00LqECzkYF8YkA9tnGxG
WwMSO4BmjPpAZzaQ2xAKy+TqkUtZIY4lWBhQyvwzkZJydMWxtqcb1jjehgYfeTqzGR6XhgKVGXW5
LgRzvl9ChMM55hkIrwwCiUUVKOjd4EDsaDrDb/+X7xt8/Vce3+ahXWAlgCMNyaz78HOz2DyufVyS
utZq5GA2E2MknnrsYIpyCyTbeKLUpwMkk040o/Ll9p4HpmqJjr1aPl61+GKhYRxPFYyZ8fo1DCHt
BbNB/OmYeRjgUG2jMTD8fjEbXrYaNMj6kRrk+NUZU7VzRvg8RXzotg+mIJEMYff7e4AK5DRKA3QF
zn5fcWceUjKIyv+6DQ34nhSAAvQBXJi02o71UF+mp+NIwjx+jRojMPoQ8XA9PHutHHsF3jU7+KBb
h2QOrAOdYa/lqnWFyirUuNSWci70JNTawVf2PqcvUnxoKGyERMQEpJytUP7wFneu5V/szKqo4Aue
Q58kqtLoPNbBCvVAZw/XIHxNiK1JvE2Z2vNCNICQYtX0FJtmtbX6CR09wPjhhpo0wBumnrVWYNbu
qO0Q+ZIf76PkhkoxjfznvE+dChpd9nphU3vjDvwZhl+PlPvirQf3dt35RSlXLUArFTr0J66NpMlN
OvMtsYN/GaCONCWy4j5kOaCdNEd4MFlbTDaKz3ht/s/rahXky0FBzZL4IsKz25No+e7OCKEQj6Ld
nT5CIRbou7tnNMCq/zVZX0t3AvZ2AV3cxaxL3K6YiitDc62evfJMKTrIsvZXrHW8kEKA8+SVzoZK
fJpL+ay0YGwFpSZPN3foI7t/3voPQR9yptANr4wf9OE/PnYK71P1n8ZtoNDjOehzBdH3BL6Kp2kq
+ctUA54fG968pdCDRxU8auZ0RSGPVASw0YhqLtAgL47B8uswtHAPR0Qz5rqAV2R04Y5C/Vyl34Wo
whJvqI+5r4Z1LITY4Y87v0RcvNAECKBgD2bWwcUuzk4PjdxHk4WaKXSIgdG0BVZbj47KWEggkfLI
WPn2mByzpkxAhbEBJnzESQRJ8qb7SYOGUePdTqd/xyVdl5WiCEfmLIDjhE6zMw9XsBGrMMmE+DGb
HxyPsp8eHmiLMqohOOkYMSDVQfI8cxtIASxQVrRBy0TMj0FglDmerQK0EA2k7onnhSVVIgxnQxEd
YiJ2PWJbw7MpTNgAzXtwhUJq/PAeq/M2sLGJ+O++EeUe0wY8eB99ozEN4g0EtEG26Y3m2EXz8/TH
yhzMgx6aTxIq90M75CHogyYKZgrWK3oO+ZujHgEjwvzGWSmOg26x+7OoQ9bkctfp0DJLb8PjIINO
Ovrxaek450Q2F4pM/uGkpr/J8ny6WLGdLCuLVx9j6588Izb+KXy1nf3C+1qqdAxRJDXWAdypcT/o
XVaQN96OoOrhEZqm49ZHeXRRTw74g5T0ZpCPGJYTk4wwBw5O7jLlwl86XddegSLtrrWJPUIBapvk
zaox0C3QrdNPhy7fjCwyjpXZo5rlv1U8e4PhZPaetWmPxovK1ni7pO/pjD7wDAjN2ZGt/JKgqQkc
evquteEPEnCukKYJMXVL7oM8TaNZMG772Dg4wreXfE5v2JfzI1QQ+REAYFQhXIJrUyIWab3Vc6Bt
gUfqfZzmRxCGFtgswfEmgAvXnB+DXMACVQxmeoZokmH/tC1+aWwzvrolQM4+a4sTfDOt16pCbZ9C
p2CfQxp9TGZ68iNMIivfYOU4L6tRtU8VGwdwFma2Y5bRPAUDSL2R/ZXGoA3YPOVDHEE0Lq7dsytR
h0qTcgWF0v7FiazuEPcAvVKYdEZwG6QbUpQqp39Ja0gVzGCmodHVv4xWKsIOD53t766zw1182f50
bumM15DSSyEmsQJnaTrA0Qn0SBA3UU4A5suA8Z0/rYogahcJHF1PdKjcuj6hFNCHCeQal5Rj+Aef
Jn14hE7BvV1hGTvK0wwa/CsENecDDroRfJtxX5rxuAfNbaGltp4bfHB/DVAYyQoinjBnG4Ejbass
jAunOMdpZy4Nns1vMknQl3SifzwXRn7YrX0P0hjVuqLsLlOefh3s+mXSL0FSYWP6rMyrApbkU7mi
3GMAytY7PKWK4z3P2CoXA99BV4MfZqcF6phO73GTmAeLuYBAz0JLc2CKTsW1No38+5K/rx5qULKj
WuzpGpvHYqUp3mHZQHoCIIevDTA56xzIjC2FMZr4ffQRN2a9NZhRroXZpV9zN15nQ1J+gdTFtIfw
L/ZVOl8680s8GfU5naeNcjJ+rSOAD2sPzUVmdPxqCJdfHegG7KbCybH7/TdHZ9gpdzCwutKVzLWx
NywZyBx5tWxVDIvjrOV7LbjyDesmFM6gAfdsQfZuzQFXPEK4MT5UsIbdWHle3WTssbDgRb9koAGG
9MFgeXjNlUSH14PjWG12WK9MPl55OoLdjFgG2mZsJocxGfdyBU04cHLIkIxm0XiLPxP4wIlc+pnd
LjtpxedOMHVQURSv0UGJv9Sd/eE2pvvTrWesqH3rY1TB76kiVQp+bQLLNT3VifiHyqtm6ddts2q1
CJzQZDzOEmiMyMaCy4o+dHYffY5nGqeppunIDQDIF5r4uIQG7/OcEW7rMkteAyP4Rxh98TTOKT+M
HTZGfpA338amXY+BV71BEqTcxsGobVdt+2NWX2m8t8CjxL2gg5X27UusopvXzc23Gf4BYa7mTVY4
LYg38w8XGpd7McrmRmKaaW7+mCIXNTil2MZ2Bh/F8xS+EllQ+HuKk4q9m2bWLyHpucsblVxmr++i
ZTBt5wYI5Hs0tYBmToVs8dXE4wNvJ3Uqp/mLyfLoqR2L4ljCjzs0TIufG3/+QdUQOji5xNfURCXr
UTBJhdUuKzRQ8cED8K+NgCNy/6XTVnvD0Rme9OVhqp4pqKpe7AbHem1Lbr9OwoDGfG+mv4a31kmb
X1nHftVwsviChm2C59vkn/rOEfu2neeNgpPeLenwafE8Nb8OPQB5+iIwQLYz7Ci+4fMow7qP3ZsV
JeDtFSbat5UBs1rbb0BZ8sFCn9tRXeng96l1KOC4XQZRFywoB6JRiqppXe+awf89D9LvCtppkEh4
5GhyFknY/c7e8ZEvqoFBa5xDeaGW6koDQ8m+z6oCLAz6ATunB245g+Dqc9CAuOA4Ugv1sbZeokv6
2inHXFQA9GLnkchLVueaTDYbW8A0kotUObo7zIu+9K39w7JL9msOC780viQdhzo7VKFREWqa29wK
gMEneTCcuLlR3nSLTylwzio0WqBNTW2GZuLLoBcwfcxy8xLpQ54Y05GjwBc4pe0uaBpkDlHYc9FN
pHmUux8EmsaJcFz8nnHtfbJwEvyfDv2mHMCkC+wce+J8ONddj4KxCwYaVBj4rizSJ1RSfqceg4rB
k9qDlEg4W7UBMd4/c3iPEjlDmXDTORICy1H+D72lnQ7/rVqCaUpvcDrk8P4EOsxN9xT2kI28MtNa
UERX1TD02IDH8fmqSkLG1UABAVrLqb8BDdzbVDwvdiMaSgvPdZonOszozIRlDWxFx0R7zw1qm3nC
vNEEdNXlzpzxBHRBMRShnBwRtqb4fYGYsn+yCqbzpp1oMTgtAffptNLygPfYVQzcV+sD+r3zk2xt
7Hc9Jn4kQxqCKABuHmvfE6wj8GoSVzOBcxH04CoThfIW1uM6TNGGC/E6t8P7j5KcHqX+0da+XIkC
AmwwpweGgn64nIarDPKgY2GF1RhFoHIVP1mHtSb+2Pw8uYKf8XXnZ1QQunXkztiD6tx9bpGyV8+v
r37D4XGIBwUomGigVaV3rZJqQvfVhETyn5yTV2Kjgvhm+nO7GVBUfrNbiEJ2XvLdAr8vtBNmn6Ag
bZ3jqoEopNUk3yvfONSQ0g2Ttg32Rs2wnWBNeolMA7+xeZf1Il3hgWPnIdxQ4H7kjlDBwo77SZao
nUbVTemAMrDPUlDMzsHUrVkVwlGAPVm/ZtOe/sksiAfkiTu8QDk7XQf4cYWRPcnhzL0C6sCl1a1b
Y5C7xpgG7A3slzllAKdXJkdVoh/A30jf79WU1IFiSOyAXntXwkQFNFnwaPrvGP8jT5EDoIybefbR
1QXSualAxyra0T6aUEeTQWTtKx152PZWS5pDszMfy0Jv/ubgp4vyjFnV+8nsi10rwBPzDGxDa1Wu
mDlCLUqHdQeWD53RgYkR66uy7UMrr8szjyxofc8KBFzXn7aoKBVLHsTWKxwmP4dtAlmRx2gC+vcq
66ZvXa/6xeBZ1pWnmX2V+RhfRigPPFKWzte184xC17hthe+euGslr7Vc18w3X9MhT19LuW50APvU
+WnsX5umOLhG7l+duTVfZ6O8R2bvmq+FIz5Ff8aM3MpfJrAgSqCnlGV8qabKu7gD6i8sj9/6Pun2
Pu9R6NWDQ5mVEHtJ7TVYxd/NzneXgFkaN3C6fzAvnr46tqGrUEN8orxb5z/yPvicnwOw/oYxGPAg
Q/NMf2hFXBhPAJsvzYSZr1PsRRSBvImdix77M5PGdGRi/frKUAI7zpO/6UePh62PBVAMHNo72yrV
tu9zV0yHCmrAGBqnd7vNOWQPnAa4eoRoeOR5/z6b6XjIi3wOY5FP76aBLYvP43hjNQY2eHDdAL8K
CKEDxTO+H4cKJtRwotDjn+LWTF4E3n5w7lEfVpqXp8eBAe/xKQQh4qONEzxE/zOPHVWKlwW8CumF
hQJcDzbxbKE+9+9L7JF7vMXmEcLGXjGGNvRAPlSgPSdM9W2AfuOqSzu1h0W98Zw45QstuZJ6KEPm
uuIMAWsFgHfsLmjATIzvcJRlTy4+1wOLwNiP9BoOfumrLLKu7QxMYYtS5WnonN8HDsr9KVPY0YIO
Mq2Fqgz489GRJpWHcorZ/QK6VFlYAhlNf3+k0mO3N+fseKDTxwLp03P302mdB5gqJvl7GfWY70AP
xmM2PFpi/0OmQ38qMzS6ZGJnICaxeFvrMBibGGwX1Cxo1E39Du3W5CsNZjwrTvbEsDgKizmDl5gH
9yvdIqBDTxqXs0LVt5ix+xzQuV3QSNTC6slOs2RFYdm3HjCGBhhVNhvDwe6zbWz24rn0i+RsF+wM
Gp14DtAVfI7y1lukeF3uKOfMSXuc4/wrmgFLp0n8pyEAfLHoYVhg1IH15spIrT38X2woBBUfhNV4
Al7Dzt6hWZzCxcSvjykLti4vgwsLXObhsdLXK+AYYXCsk48DGK2vsWHayzSDOr9lWN4p9VoPgITU
v5+JYmYQvsm95VA78FOgYZoohuxdQuM4zOQsjg2E9g5dbNprMOubJwcyoKFwnOyb41o7zy7tX5Hs
18qsy++TtpIt6pGBAm31UF0mwAkdcovxXe/014d66QON0mWlsx2M/pcbl0WWL0YGt+y+8ZV7Bhgk
A00T5TZQlvtbNGsQz1zVzn5251vHsSQq40Bs63mGPoBms0R4kOVc2BcishhB0GymCaKsD6oLL2F7
hn/9JdFkGJpRWDIK73IOf66/3802m81fo17mgsCHJln4gPEaHE2xUlpqTRDe+8Ds9Kd4rFYPaC+d
1ZCYuc+l0Ei6dgvsRR/CHwz0GawWF+mQsmcXZfzrwPud32WHwS6rL503N9soFslm8CP73Q+8sB5d
55sbt90S6474OENC9hZ7Si0gQRSvXVTolo2uTlFFig6+zHZJnfS7R+mq1aICNEi5R6jnCpQ0do8U
TaNbDor/UhLbP7SyNa+jSmE9By8XbxF5oDg4III5iySI603j5AzrHx0HuVIXWLnaG/hwtvfQ19Np
oDRksW3hYbSgnEeXpBM3sbFz48+38HMmd3icfaeJ9B+kO7SNa+5Qdn173JTyhWUXe2eOn+/3pFw/
ZdCyGC4oisivSYXiBUBDPzsb64jeiZxnp+3GDdYBYjf2U3lD/ydY8DpVP1m7551T/0ClrgPtrnAu
FvRK9wYUdMAlY/2rJ9XXWN8MG7vjIOf6PboYa9IuIdWS2ffrbYsa+UP15JP0Nk3B87cA8gbluUUC
VPVisCBSeY9pCFC+OpzmwNnWYnpu8f/w5LVJdCpHrJc9Y2YfUFQSoVF48uT40/icQGGU8pMJeEjS
SHsLBTD+gSVAyQssQZV7UQ2K5vR87/Sb4P7UpxjCNF/TBL+0xyvi/jYo84Afeu7fL7vn3NJdVw6L
jpXSawLD6EPSjCNVN1560FVaOpNr16gmBW2YGCU+N5KWm2fl7IE5eSVBOZofFSI9GglYmxpf9Dg8
7AAo91f4yI0qS4AXFa9+tIEIYiidtmFXtyrFGUtJ+MF5EGjB3wmLvz9nwxSHLjh6x7/ytTDLcymg
jqAHab6oopgv6NTxIM4UOP19QNmjsZK2y0Ng2fNzGjnH3hJmEeZ1awI7V5ub0amDJ+Vx7GIEW95H
K8jKLUunaPCMwqiAbu7T5IG6iOCeqUZ7VfoqWRnfSNpl0M0IOtzDEWK5d3G5v4Zpjmc5DegPQbnq
Ddhx4/1/SLSoLBRGvLNh+ECJc6hDGR4whpSTWp+WztJYdLBBCvCN1FfQZBqgsCiN0IO4zDGvLcBl
aKAzsmKZ+akFCgnubHfiMrWuf6xqyYAqqn7YcuBPcWezp5xBZdTPPG9DYZwo95aAY6TH6GABnb2G
g4xYAqjDn1gALe8+gc5uYs/q2CbQSEWjVOrWN2XoEEU2NvCJN73GaLFx6GAy6FpFWdUfjAjrPDqD
t6NeDJowkQygSBxS0tdz7lpqj9jl5nduVoCdUdvGhO8P+HHldoBl9Q4+aYCyAA8MVx00dR4Hyv2Z
lmTAN9gjr1dQ4ptD1qHJQV5pDw81OqOcgiEVy4AyoBQ5r5EHG4V+67nbufefH3lWtcCTA4JjMBlD
K3OezgNsKr+MgCxwNkQvPiR2nkbUCyedliYYn1gjQWNMhxVo3Rt/9PuVUQEalUbGsFOaXwzPmSMY
ovbzZDb+2hYWW9ajcp6HYjAubuJtKALry3n+z/mJB4dfmk+DsXIjrFKC+3y6SM/P9f0pesz35jxd
y76E1Y2uyBdBV40LAAZ/YC7bUE7aDDIeetS2wTFYdCbAVBAP4ouemYhp6HFwBxCpfi8DS2ffFoWN
BlA2/S7n0Tr1U3yvCoDPDNFSPZXG70vWGZCfHI156KG20JUBqKbcuTbE4WMn6xPsqP4zboek2uEp
rRYtdzH+mB/1KRbYluFuLV0daHicnmIbQkA6GgX+TgtdrBEBOHJUTqjdyLuKDBz/WUKUk3I0OWjl
uGTj2K4oN/r8VAKmd21bvN5K/xUfUHEbgbLAYs/40rEaWNURX0QK2QSZb+FOEbilGE3E6ELWbUj2
k7QBoJ3a6rfCvIIYIpb9x4fevKTHXx8DHxdARO4vdDGt8fSgI2t27CNTbIBcRWV+zCDGPjSQZddn
dIgAi77nxoKNm3RITo/B/+fc/zXFD8pxnXS5BEAmwNq9q0B2SVmzrVKOKhcEII8DK9Q6r6rkqbOB
1ZJBod4TBduSsTX/sTUbqJZwRAYCeTc3Pt/YSWPug8GHiAybPurehws3lJyhnGg1L6mqX1mcp9+z
Fh5jVhHU1zLq66PIDLWkgQgrh5LJ6cOC0cO6sdwS7JasfVzp25zBYhFVM9Wwem842r6ZxfJrUbWX
1oubGMYhr2DKwj2nKH42JmvfmsDNlklUNldlt3wzjgbbYz8AJbnE2McyQEMxK0zoCCfskA1gQ9oN
DMDjtB12VQyrqUqz1dKc4eBYNd5S4LJRjg6ieWkLPEfA90EbrmtvEJWOVyqdFNSwUizAC4jTrFDk
/Td+jM+OC0SYm48nNgAt43E8VWpzGOGG6RYbGy2t98ysnqZyjG4VNJLxhfY/KP2Y1UL68d201ZMx
i+jmptM5yWr2Q0Er7+JaLLg64XMUqfgLhJLqkxlgr0u7f47awBLNGWfHBmtYCjbMh3Zg/yTgfz7b
0YSSSxOMm8xg7atrBODr5vLH/5ggXVsbpTLU0FHnO07CB/t2QCmj6COoHuiQBqxhYkchgzeDZTDF
i8ZpxbCCB1uZOc+yl94J+vJPzezZz7NXOM9u3V8thu9jRUpRDEZdW5jiJnC+8fNmAS25BPgxHGye
JUdTRT4EcUd7+dcAhTSFJvdOB6gExdD3KPexBcBo7UItGaSa0cuTdTAUxUuLPvohNlHHy3NPvtSu
tJ8zHtIYZWRmQuU7yMSRcgZLppUpVYIWH+Y/Lr/fbXKt5xl2F1YnX3jW9c9ptsK6MT/2SbOGtNi0
k3pDjy9bfqQ8hYAk4JErRzCEwb/pF7Wu6o2N2S/xnOxC2PPYR24Ad34f8XRJ8B43vnUDSKzeUo6u
m6hM6OmKIcUiKNO9A1Q33YZSyaiF8GDbsKzmAmCw2ogg4VcBoW5GJToCibhNLdCbHbaJP60C8nX9
8MNjXRsWE4AssQ3Q0pxGfB0nXL3OVv7NAEbqZ9U0B5Q/+3d3rOUKklnqiH5jC6mB7Bq52HDONgcY
tc7bD2i9CWiwfDgsyLZThc4ZhWmTrDNU9b70TWsDmAr+WqanQR3zfUg9AfDh5Jx8p41Dmg+aqan9
1uazATrZDUj/n5RXFdxGM7Nga84zbPaLETCZZu538Lr4feboHOQR+x1UAf9/o46eR3dhjn0StQmR
Fl3Pagp4YmTZCOW8P1UwsOQTyLQ94uF7Cw7mkTJdBqBP4VbxUbaltQgq0V5Lr7UP2NW4yyx3u+8f
nhc131sm/SV2OiaWoiVQuQJkchq2mwDgVGW8QuTS3wizBUx7blGozPxDMbWXCTXyKx2cRNpXP6+X
3Gsr1Ov/zeNXZmG5OiTbRw4l5Bq6r70d9so8VWL6IFqfEPFbVrrOzURP8RIYHCq6mtYXDF0FEnlv
7mU/O2/C/KC0LRtvK0x3WFGor5aecG/YhalLDeb+p6s9/Pv3QT2oY27OH07Fm1fh9WugteuPscpg
mZD35toQQfUxFO0B4ggxZKpt4N1VDP0Jnc8a3oaehc41XQ5qM0q1uLzO/O7T5cDRHyC8EL/MvMGq
GIWD0vCgWcLyTT5Z8YevgoMtHPbcSLM6F2kNRrLO951VLhsrGveGN9jvzXfKSm+S+wAFgCWFaeSB
AhDU1nnG9xpKKtAUo4omHDX9U1ZNkOTFRx1izeKf5DRvHrVMmqE8tnHmCYwHbi/q0q+gE2leXSgF
HYDtefNqW5Mhsr46+LZ6awpb3QqnUTdKRUjVOjV7VbQA4wcwpg7kBG+YykPgJGAx0KmYIzy0efPx
KUcTP8X3U8o6Mld+6E9eeXCaeVHaIFQEs2v+SLolG6b0R2bVfpii436OIY90jCQIAayRzkfDIajf
KfNHGXnTIkDT7+bKtgVQqEk2IF8ZL60bwuZLASzsZDeg5WLsAAEnEqJ1vkmIKE5p7LznDPWcDI08
ADSSTRdw+Wqy9AmKeNX3wIfifZQE07Uoa/eQu5ChpAF8WxIAb795o1Bgm2n+ENaot6zFp0ATRG5+
eLbnP+MfonYpfpTrrOmN95Z39zvIqHHDqJfTCQ7QEJCNagVOrDp7ePJuAMMHcd6BxdlmqtBUdGUl
4CujYydGu/AeT+iibiwd31eB8DcDIH0EM6+rffC3onm+DEyKC7hTHCtItBEeA4BKiEsWdXyhRP97
wM6r+SL0wF9X0EAceRioFIcAHToPdCs/bflSQXNiJ0z+OhmG+8GBoV9C9QYFKTRt3mygbKy08z66
oVKbbCjTTSp976OfUBOEddsXBYHkvWoDtqS8XY/vVRvFT01diDPIB+5CVRN4aYYxbJllG1sQ3qZw
8Gv+YniBebKj/IOiqHXGZwY4lB6iQ2UFR3z87GK0Fn8pILq/KLMArmB4Se4605/003E88d4LDq4P
iLuO7nqToAzAkAq8hnv4n/NsxxhOsDh9a6a5PY9Dam9TzVNhIPO8c3yFF1L1w9HUIdpgURtAZgJe
rSD3R0BY6zQgFs0Kpap6S+E4+LfE9dQaLm39RhKThjD9UFwNsXUfDr3kQ7lJS9APXWiOAn2GrUZU
HQoGPBBDee5pAPcK8v9eecLWnO+wlba3XR01ZzyDqxXQm+LFceEH61pz9LXJjJMXAJq8UNNGVFVz
FRNKoKAAghjZR+oqA786DlXeLGdrSr9Hrof1TTp/GD7/vfaOm8y66k9hisGXKhMOdAg+l8chzurp
WDnA35UjPt9xBKHeFfj26lPX8vHVG4RC07loF9zsjFtrjvb/MXZmS24jWbb9lTQ9X1TDHY6prbMe
OM/BGBQhxQtMGQphnmd8/V2gsjKVqrrZ12RGIwiSQWF0P2fvtfeei4PURVjwIi1U6E5l/BZB+U1R
00BNV08tdP61JGPhVGl+emrl5K6jILWf3CTPFsMMj/02gFF+d6sgX0jNIhg9QIA1FNpz4nvaM96/
7pAnHES3RZJrYBn2kbG5LcZGC/s9bMsNdZNkKfWkX2uuE36ONOdLWkbeNerc6WpH2VdDquhz1DTl
2qbGtuOuwSJdIrtLoxfJgUyu/aSWt0+7feEsoIT159bO2qfB/v39TWU026GI9c3t40JP7kpuOo9Z
X0mgKTTNrIeRguND0HXqoSNYRutq63RbKv0cm8wEJPq2qLW8Y3CUww2rC/a3Tw29Dc9cOVwW/vUd
jNfdldaAOB9rW33/8oG0hiotNzIIQMWp6VM09eOrHmbm0rLy7gRBUH9I/vX6OL/u/PH6/H7P8cbX
AbX7cmjG39/fciYnZCMdGKxXq6FryCVTDsxto9eeI+4iy8BUwTGb9wnpfA+0/adrW5Xjc8GIa341
B5J0N3rO9/02jN1FZJzDJvSYl9bRYwxoEg2ALsbnLILBKo0XKSrvFLUhhqR5MSw8tF8wc0j+ZrFy
sQP8Pz7UGt7Mc+arbx8yWyvnLlL8pw/R8rAePWHvMmfUtp0ZwL+KUu2uK31j2XMDfC1suQmHqH2H
fPqxaIf0pY1CoAtxnJzTPJyOUaKiTR3L8KM7lOHCoNH/HhvJoi00bW1mAS0SzTahV/NgNp11QtyF
KQ2LyXKUiXVy/aosV7fV+rys6TZSfgR3oZLWxqW+9TBVPX5SBJ6/qXFY68hOINrGlwol4udKI5qq
TfvhWphZsjMMc0BjX4tLn/dy4XrRvZNk1V1qG/4eor3Y5VRS7yBjB6ugsOSnWBAlpY/1t17Q4LXT
/G2M+KAnZftIi4srBEXkhWhhEY217wRLOxmWE9cmQqjmxdiGgVe2hFv03b0pq/we7p9utvdhnHT3
BiGs18zzmXrNS/PrkU6cjlE2DNKsndKd6gmnXvVUq2YHPKa8fn9pQt+tIena31YGDvl8iKzs1W2t
sjMmkrr/7bbSwvfy9PW2grDWii9Ij17j7aGINs+ByPpdrUX2zHYh5KivcUM005eMXFsIIcI7MLFQ
D4oZ8e11d0pJNxj8BL2iiveILCD3NMPT93qTriv9mOrT74tF031f/F6tChw6dfObTQe6zdD3K8P0
vEOij+IUycZdx3LQHhuLkYgqBT79VK4sA2Bi4XKiqap6dR2SI0SQvxM/nS9qh5lzoAwQF0K8aJ1m
PMxWl9Pt9bwtxtextV7cTJkbu+7T1Zi4TH4i67Ulu4G4Mi9mzt+5m54UkyPD3wrwOyeRoTvjo9v4
aqE0XT4MkU7ce+ZC8JZNdxSwvjCVzE+bGbc8ptjLm0RrF13ufb71rP5sYf2g0b6tiXW9WWFYbZe3
xT/f/VOH7LaYzm82ZPTjm3/osMm6hDsZ1cub2+1maCs6qMpzB52iuFZrqwHf43f/2221n/ctmeyz
9S2b3+PM7+lFSuCwNcRLqjLGtAgCyz3fHsqGbGAttoc1c2vvHOkVq29PW2HXe4DZ1x9e+/60Uf0D
Vfl4//OXMaBV2Bwyf3n77qQY+3MXrbWZ328A2iFZtXy/QftvD1NDknvlBBgZDPc74P/2eumE6zyM
ssufb+0DonyKLLL2ty+7fSA1qObaiVlsbq/JWlFETUHJ4++38D7Om4CTymMcxEzTNkr3d9PgbY1K
tClc/bn+hw9BYjaXuVMrvIGtwfi69o6FHqRX5SpzgbWk+80SxdmAevGsWTReRjBZO1W1xkeziK+3
NzTYOhcOF+6rl6WAaxxPW9XdN1/Uci2N2NkMlaTNF+kEPFvTQUekdrgtmoFylsKNvhXlGC+KMDI+
DnoWn2+LHqfMkxjuKftglSVaayXCLPg8+V69gAhlXWyjh8AYiouHZ+xzXxXWppF6ur0txl1Pl4SR
j+4RT/p945KF4sd5/X1T3zaryjBLUR3z9uEUmTMvw1HLyZ1DiG7L/HZTwOobRoFvOfMTYis8e2nF
Ak3//NrtQdhlcudH8bgJBtdb/Lni9gmGtvGBGejD7XWvycxFW2XjpmPGc7FM84BxRByGeen20u3Z
lJJUlOar20KYDs0lpHB6uS32aaTtC/pBt9e/v+OPlWwZuSFHEZT7H6/dnt3ezLUuXrkZYPk/X7s9
S2riXDV+yIpogGxhAWfd3pSUugfaeEFZDhmmnS1cyw3PN/Hl9xU4VuWe9uP9bKo0V7c1fE28NlWE
pNaFefLhl//65//819vw3/57fs1predZ/c//YfktL8YKGknz0+I/n4DW5+ntM3+856+f+Of2Pb98
Sd/rv33TOXyr8jr/1vz8rvnX/PHN/PXff93qS/PlLwvrrAmb8b59r8aH97pNmtuv4P8xv/P/d+Uv
77dveRqL918/vOVtRqbGw7sf5tmH31ftv/76wXVu2+n7Zpq//vd18//y1w/b6v397f3n979/qZtf
P0j3HxazVde1JAYJkynch1/693mNcP8BOlM3dLL7hO3YQnz4JcurJvj1gxL/sE2bW6hQUndcR6kP
v9R5O68y1D9sYJtQ7uh3AkI2rQ//+m//Zff9uTt/ydr0mpMYX/Nr+Bv0h+e9PP+3bCkcfhRhF4Zy
EbKgdmX925eHMPN5t/g/yuhEqnxLW/jUU5LQIp/PNKoH1Tsorajdo2OMmQHl+UKMabSl9ER02Jg9
VSYaVOK2yEQbSET3DfozwhpWlTYGyyQbil1QyJVevNgT3dkfNu7v/4kff7SQ/+FHszExu8MhnjfE
X390luh1JUbGuqlhFOsm7e/QP6VLf0yh+L7XlWasC5+Cg+H0V99x+0UOUWGngnb3v/yQ/7T1HMZC
umOy/aQ5/9Aftp5BoISbmZ5GzY8rfOyPwxL1QIV6nQaVqdTOLq1v6MlBBbp+syYBUF+Z7vTt73+G
9R82h0uOtSmVUpYtf9qHXGH72vdChv4FwbsVU1Yil88YB10mf75a/v1fEzYH31+OGSl11+CfMKFE
St38afN3GFu9WJb+shZGeymaNXwR9UXrqrtKa+K1kKiXIUlYT6APcpKRx9+kHnkIYxtSWwQHgAUr
re9fyFlsgzw6Ug8+94qEITvpi7UlhMNkHLFt3EMdJBrza+7B1QAGsheaKXdWOnlrDqtFNYTM68pk
XwHSPQ6F+6y3AzG2ZenvEK07EPWj8FEvgbTK1DqGhdiMGsWwxNv0Xdlu2oBGragd+8RNr8pxouZV
uiweSe0an/oGunQG95cYMu9kJu5z05I7mYj0aoZ02eCqLbOwp8gVpuEqsKx6VQnfXNde960t8+Eg
6wdg0v217FFKB9I/e1EEtSDrt+NAq14PRb2s7eAR2C+1J20yGYh68UFL42Ux9edISZPcw27vUTzG
ijGQC9Imy94mqihJ6HrNiRMWdtpLqkaEz+gQt4lukBcz9Nw1w3Ovx/paLVpM/seaqv6QIfAVZuZv
iF+yubX5T3GXPyUKSZYKtqYqX6dKErpomy8e4gQ3qZPXohsq9CQW+gI/y1ajr/mI+1q5BkbbbabS
oSHTlvGerrU6K2D2jeFmB1Tc4MbrCGDvUFw1J52rHHDD3KLd4WgZj4QKT8CVmo+DpXlHt/IuXq4F
GzE2+qEyFRDBzkwvllu2yxg18aF+EcXYPhets2gRGG4MQgMeGxtiaAApD6lW5ayJ737Ke1O/DF0h
j7kmZ8BftPUx3W+JOQH91xKcAIDX35m2GWwVCKalDLV+02W4PjTf/5TKbuTvm988d44sdFHF2E7e
oRwKFp3niFU3x/g184PqtU9KtM+jcEpMC7JYCo1WKVKQYq2NRHr8/Ukn3f9wzjmuFIZwHWmq2yXx
hytNTl4vUOHIR9Qp1iqJKMIxY1CKUmDXbW3AYBBL/HJT2a9hkRNxlYKM7zA49JCX2intn/qwRWrv
hlfvqcAHux71BXVNfZFXeneswiRdl096XbdcNTUDt/ik7/ypODsgoY+ts/n7/4+YrxE/3nckzlHd
sg3LsqhcCEdn/Q//H10fVdDXsb/syipbKfTAZ0TVI7aellr6sqk7iKahuddAi2VOd+ptKhGaC9o9
L+LD3/8Y9e8/Rgqh083VTYd/1nzB++HHJHWeIKAjcUc3YcPaaENJ48ISMrZ+cTemeF5VLJDzzw+M
mWk8QEBbN5rZEqaDaFNfFr3cWCItDg6+z3MRSbTcUBY2Pby5qBVvcI6SpQ/l+Oq73AwIMvV6Za/z
LseFF+nGJgQWBB9qPHelVTySpaediE1IF9U8Kq/jYYKupX+zjVouWqP3XqSfqrWWBRYlSM97IUvx
c0q/6aocNuHfbx5h/PvBx+6yXe4ESkrX+HlncTwPzhQE3ObEVG8iXe4paNcnrSGQ3Gf4vWg8Mh3s
Itc/Vo75FqJ6fXcjE7p+3nNfaMQyBStw55XluJ8YNyRpF9Kwz5I7hXp4JSJHPoWj/YJxNqPKog0P
hZOlGwOHuI/Wl8qVuSuajNkEIqeH0uMv0lykrQbg7dHxru2Iv/G9MEzrTut7+75Ksv5iBO7mthR7
DR4L2gXQpwQ5UxbXn3mrWrRGF8I37rIg6k5mizFdGo0OOqaTK2SqTroqA+sx6Yd0VUe0k6ktcyxW
zhcjKO4zZUzvfuUvI6hYE46T+wFWYMWIZYdFOdsSWzaewrwP91g4+2VZOYo6Z1twqo2od/SWwKPe
pFM/aMU51ZnkpU4drrk0o5vq1Lc8AprkUKdfsE9mTBkeObfvs0XYTskidBNSUWMqu27vFr8JbRcM
GM2LGekOkiRiFjVCwKirs1WE1Vnj/gjeh9J2pdAccHGEVkfKt8IOtCs1fdPMFLKC7LeUavvmNhUU
Q+CuwTi2VKSk/Ni06l7LlPXoTlEJgQdCKBLSmIYABzlTxUdwtR17FsLTDeVkNxk6cHwaC8So9SKr
oweNtMlHr5+cXedk3gKOcnVP82C8JB7ktmCOjJJFdZbKce6l4hpu+AL0xlG3ZX20UZEe5fws7Gt7
//eHuPPziFJKJSxG4Si4pG4JxXD/L1cAq6/HUku9RWSaT2iMd/RQ0lMQuwUq7TJe+YG6DnGmg5U1
CxJuffaUW7vnyZXvva7AurVZt2ki84TzoDhaAQboMQ0ZAVsmlZEOhNyhUj6ig256MZz2IW9H/d5k
4A27sL7KaEg/4XXOdnpfc7/1pkMYNsnGjokmxQ6rrSoztKibDOPD7SGN441TgTawsfwOddEczZlt
mbRZsevw4S8ZXHBBm74a42CizUiyhy4w6xWmUn9Tj5/rVs6crI52H2OQ7/zWOu+WdhwWz2Ok4/sh
H4ZJJKbhQeuPopL90Y2cZ5uQnoWVuPU+c0R6ji2VblSfcjA6KZWMMTFRDPRQq4cedqfvqXU5tu1r
B0dR11Pj2aMztBdUIb+/brb1LqyF9dFPreIQNF37v41Wfx4cs2cdY57euIayhXJ/GqIT1ZTakt2+
kLWx6cO8fbFa6+wNSFYSslTXHgkDD3io6ZHYvrwC2SJCpPcUKOAFJUJzq7KMZgYNz0XhSvn49wce
87/50PrLndBQOikwtm0C8vz3i6sxVG4ARltbgFBYN51yTpkmk0NGY6NimMSYbRI93OAU3DSExLBW
/ksTEUwJyepjadc7P8uNw+2hCgbjgA81BwE13t3qeLeSXUTmr+PlD2adl+sh84KPtuQKjEg5PU2J
n56tJNk4jKQXSLPbjYtM9aOMrWGbpjYjrLuxTYtjKKnQpL4sn0cbrrWfkzQ3GtWJHl28LdzQ3Cgs
KssbzaGM9r7XVEdP5gHawZ6bG2KcVRTAR7st3R4q0083ZssAzuNqiuHRETvCYvUnL2CIjpHdW+Vu
bG/KKSyXyCTTU2Ra9K3o5a9aiSUwm4PK5dAeBPlDoDe5qrVW9kKOxmsz0v7z+6I4UFzsToFeE2xn
dsa9ZPAMbUZ3X7LBeQvtcPgaWgHVW814CSjmH4tYFMtEDjhbpiZjWFkzxpL1fWXq5Pj1JR3UXk8+
ZvZvWmfu7AwrO7EwD/S31Dp2XW9vtZ6Fr01Gh7DMv5oQprda7omdCr1slQQJzmGPD7R1KrYiZBhN
T7pcByWGB70UmDmcYeUhyLsbC7WFXaUfu4BC9+0ZIT+kEFXHorDCTU7Ze6ukobE1WmdH/aBYZEbt
LYAIyGVnVmQczOF5ntWecyZPfhYuuQBE+9Svu73r1CADEkMuNcKXQYUFKc2FRnAnSb91OUHaGG8Z
7XvyoOVyoj1lx0d9NKBAJ5Pc2THqtboAUBpg6zonqQiOAgUIlf3hjpsnCMgh+lLnuAA47LuXuFBv
mtfe51rxHLhA1tq0qvb0DaxlHzni2FQJPcv5WaGwHU4pOkHt4nrYENkFdBJn1YFs6pcgGszTyIBl
QRSrfFC2vRnygW5XHt7VY5PRIHJXIwiKY61VBiBXd2jORpr3Wy2r3om4as593SIlAoqz9pWDQb/3
3/AqxwhuvoZ++eqTWuh327EdqkXvDuqSl4HchlpKzl+B0JG7se4MV0Y5zO5I6DDWxAubj4z/sztG
ESsjG++Nesx/s71cLvR6qq5FpAenwIZiclshrasiYmAILOMeHN/cVczjZRAWau2nPo2ZvZOBexty
OkkaPbNN4jUoODvsgp4Iw0OShcOqrqZxU5qJvfOrqVuiDhOPwgvCxQiyfo1fGlEsWPJtn2LKRAOA
iSBLnHgxVpnYJrRQNl2VeSvABOZSVaN/pzG5owc5vU8+wKdZc+11Omp3eL6EZWjV2sqLllPA6e8a
40I5SVxuC0knwZ3hiqEtKeC8h7G574Po9B0exSD5Eg8VDeUK10+tlL9yZKrvvpNUNICcbWMtaj23
dmnho9D3aHx2VeBj9R+hW0krX/a6k+8KEIYMnf3kMqCaXBGnIA8qsi3GLM195hvxDsvOgkt2u9OL
EvU1hQbm6SimCkr8i94SybdxxwzHwZPgqj3Zwp/mOIAzs6JFr/tbM0zrbTFLkzb8d+NTnMmPXZMa
x+GPhwTzG92Zlmgx+s0hxZ8HI8qaO2Vkz77TpV+AHyd0kVHl2XUXrKrIKI+1wynnOtqZoyR/VILs
EQbpXGjLwhyRIkiX+kLjnuLcpnNsSgbO47hpYsKBCOADLibIwPG7DBFEipHciKezJX3+AoBIMtwA
IxJ6bC7QNtDLxAlulwAyjXDnxPa32z4oTKoTLvt4VVSpf98CRIiZtgy28wlrIUCyiubc0MtvN+8J
/NUVirbnjrrlYZgfmoRUoDhpo4Xe++6OyBQTHTwaAa23FbTC9OsIMu7iOHG05zwV64K9sFdF2zPL
tocHZ6yXGbq8594lOsMWabnvm6L+BOd2E47OQ1Qxor91jAGnPSZ1y3VBGS9GxG4mN0bbx8HKB92z
7GSvP2elfSFKcLyrTTtkxD1cmzm1zQdO4hejh/9OlB8Ddzq4DuyfvNbl5uaUEbNJxowH0MzFi+51
8sWbKqQcgug3MR3TRBXbXLemTdypN5U32RcdxI3NHfnuO0QtQmimwT0SDf3DMIkwAbWEziM27k+G
G0DbL+J77gV4CIW1rKU3bG0Xgi7H7VNuQZyIC9Hs7dCilgSGRuSielS+OEeEyNxbRgX0g6rZxhZF
ceS2UZDhV5ubCYH8lp7UfjRNWldWgFODRhbk6OmUThrh7kzjt1WRvGd1cEpUPq39gOKnl5TNse3j
F6mRuLSwhiQ6+SMZB83QfLLC6Y3UUONTmMY4ntt8Y1Z6tsxKM7j3/MJjWFR4q4htRxc68nZtNfuL
pe/vUsCS54ZG6MZorQKjaHR00lKufDfEIz9HcoQx4BM65HsbuRHHuJcyDwi/eKjxD9Kxsocsau70
KrIvUoc80w2o9wUmqE1jltyWiuciNLFsaeU9wKdmB10EzFyjOcsuH9Y3j7M79NClG9fa5kji7xNL
2yf1SNG3CsolKXNUrcvycZxv05apIdJ/CXzb+RIbzUcZlvAEEiItrTl/2LRrwpmr+myAf6NaOW7q
sHE2LgSXE3VGiEm1rV+U51Ddmq2J4zBeJxQ1a4A2qyzJnE1ZJtmhQSe3RMiDVj4IQJrnNr4XoxDs
CbltK1U9G8WX0ImMR0KCo42Wu9a9HroIeux23TYa1SMV49mqJucSmBjLBs7L31CHLS2/5lLZE7Rb
QddZjxlkG8sT18YGFG9geEWRG0ZHd8BjkliTRnGxVCfIAk9hOHJJYQ7SLWL0uCtRx9NqSMODwZX7
rVAwd2wMVYNV9wc96KOjVY+bNq7Lk19G/rWrlAbH655jUH6iWFOgRGY84bnaleQ3DWzLg21khwJz
0pbMaqQ7bbYu2nQlicxZ5lmQvjI53AvYZSuJZmvjt1NxcAf/a2JMAd71Id1VLTMufRqjO8Rl5kJx
HTgHwh8ebac/Q01nzpATg8TMJTrqlektqzAHdltaE0qoxiEHiT2kSyfaDTPfNc2+9iO80ybVAES1
sEZ1gWoLbbPGrc4OD92UD3cNfIFlhD53YdbJyEyAeSoa3ORCmWF4sT6X6GteHEouoBGtteO1h15o
HZ61GgJJPczZzq71bhUivyQ5+saperhl1v35QPC1t2u4QEGy4fpO4uGu0NuPfmBB7lGVhoW2dwnT
yr7GYvAYOoFVjZ3yFZFuvQwDrbsYTffZMqkGl4g6ObCSdNvPaIbbg6M5BxUmDvMxIC7l8FqNmrzc
iFpRG7wNkpR0uwcIFlpi16AUOhgcV8uiaC9kvyFg5zS+x7QGf95rfyMkrQbJr33zVDxevTT+Cp8L
6rcWVoc8rwh9gHi1dCvQ1e5YpE96VZUeZpLuVBakEeD0sbYpbJKTE/rqjPp9WNCGnS6Nie0+p190
bsiBXspoXLpmvcny3DrZE/6MVJerqHp3RDCCkJZeys3O969U+POt3lnaltuvcYw6XdF1yl4DwTRc
o/Q11zfKFWUYb+eDN9vZSCxXUR9fR63i98i4Pdu0+x86gQpm3pg97NUDDseraBz/jvsZSvM+Wjau
mYJOahdRONFOTkdOXqeq0FENAKYr6zwaDKUMJT45g2jWQyO6Q9w1xiaSvol5Du/AxkbLS+pP3FyH
PEJQCYlLRF+naQw3mVtDi2sVvJgmzQ+IiILPLaqQaLoEpZctp5ngUIZsBvubnOX6yp1IBMyn4WTa
znAykOQJa8x3ltFYDzm1rZ3svjZqMi8C51bkYxKKJExPZr/cS+zA+hIReujWQE+U9TnMhb4yil6s
6gSYSY5M4Xp7mJsvnkibk6pztJumcapnZ0qhVH7X7TUn9zbM0h7bknx3c9qP6GnXfclQpjR9eRCa
IQ71/AyuF1yzCjXHNKbbFvQYxBir+P4QlNERRW9zV3aVQxeQKNdKWNpm6tJmnXTXYrBI6KqLFpaL
9SWs7fiT2z9PfmYEC8vMN75FCaFN/IJIUsM7+HEV70qXP4i0zIWs7iEhVHdGWPofq7IbVxhDEEDh
GVrkddnhdEHZSPqSsY8aeCAYgRLmJlmygVWbkm8uHuO5BjPp6nOQJ/GqUU64Qf1OeEnWcqxydyhR
r55KkF/rVk3dMwPxV00xGVxVU2a9pLg3Ns2ANP222JtaxMXUMy9NVzrHPPefcLJzR/BFvmzBr/GT
q/6UJ8kXN0cjaaXVxyLuQO0xxVuMRYN6VUs4DSBC1ocw9R9ALNZ3rm3hOr0butg5hgnpm2OQvttR
62xrrXxLk/BbTV75dozj4Ni5drucB/6rUjrLYch7/NSViwRYZ3wI7ODAWS0ZyOjGnavAHEQF81Xm
b+4qDgPjoacWspqKzHwSUvuiW9xqLCeDJJkkW88mG1bG3AJuQyinCb7KIMp2dhrVK38EcGtOqfuI
0w0leFE9l140XNmxd7aQ1XNK3+lcDkwIbytp7rh2ZKz8Af2rGsvHpLTClzTyd5CcnEPk6c6hjt10
3UPjX1iz8sHEwbAg3/6tg6d96cGaLqMopWLhylM1aQKQeRYcoq5pVugXx0+GYBI0hT1OycImED4C
0pfGyYE/WZ2KGbpRZRaXfzSNW+Ul9V0SQCeILDK4PUrTx9AY/XWY6vGnpkYer4KHJqLcTfE72KEN
tr+WJn6hODfHTdhGT6ofi3M3ZeGmzhwN9oRpXzujA3kDE+JAot3XUhs7AgKzCkVpXiw6pyPiO/BJ
COO4OmvltygiSJ78ho3tNuY93soC013EBO2PdJa6IUbPdoJ9nzvePXzbYzZ/hqb+gT38KaCbuIO6
UizMTidfoB2mZU9VcRGNCKWDAiNAZyb5XU+58NbEosxCdkIVxSdiILjaa9QtEi1dTTg091gGwqVr
B92jT+TxI5inZRK3+4y+07NEe7ScU1OWwpTYk9rZjoUpxjWr+qVAFn8CBoQeibjEvjLfo3jtxG34
TjUZW5SfWI/aFBCK48fM6Mkmc3VMIznp2WOc3g+F9257DnJQZaYPo0/hMh2gJyMAdmeTt6Waey75
BdmVHK/3TdYj6Gr54rHTjcXoUaPU5wcHb9vS71xrb/lDtJDSI1/YB72mnFeaCsEdpPxoW5dTsa7D
rF52rV0dem0aNk4pw3s9EQ99G4K+bFLG3+SonbAIMqixdOhXJoHFxFxbdzXULvpEabCLtPEj6CW1
7WgLgnyaE0GC1lSYOzpCDQGFM8px3ZWXITdL5jF20DWPmvTOf0a3DTAzGQom6qMo7fGTw4lHgWPK
rkPGhCIv5fgaRtFXs8gY9pXgKLAGnKpAq85JmJ0ECQmHcnR40PNvOojHreFyV6zyjWqb8tyY05oC
X7cs6kBsbY+oD/y8RKWE41csEERz53p/72khs5Kk2Muoai9IQ9qLZWvthcLEtDJ7lZwHF0V55qO5
HN38QevUE9Fq6mq5on2qY4IUU216IYTU3OYEHUyNEZ64q0cYzHTmIFnLET1cIG0i4wy4IzMeewWf
Yp9MjSDA0NE/swXEo5sugtbtYV9zIsOuDkDV2cFd6+P6zfT0XLrprqWT/qx6WJQUmL/Fc0Ee1Wqw
0OTHYfhKpfM3WxusrdBI6VyYMs0vdFDzCzV7tpXLdIvCGAkcnK+6xF1hl/EmEkJudVNrVjFXAIRh
xvipCNWia1zvKRgvnT/klwjTx9k3vtR9mQK3Bkje6FN41cV93CTmIzqgZCbZ7QFKbw2vg9o0d64J
fx0XsqXb0qeZfVfjeyFTAfSIw/R4PqArTv9PjZlOAOFqpklmcqmsnn7iHF0sovq+9K12k3p6zPnw
2rS5CWgi3gQlQRiaTe2IDbs25yImCpGnIultxJTCXmoW28SmCkxwlQfgK3KadTz00zrMEmudRIm5
L0ZJndV3qEiW3N5yZGLzUt4nb3VW16tZ07Qezcl5CXjrwtIGeD+9KqFv5w2BNZo4u5o9vPBVcRii
m54qvIpevQF+CQezomwQA01dUVcQW7au+ThkMjuS1FEs2radlUWQ4wJNm/YedIpT7WUcOmIgJqhZ
mGOVvlmdpi0FutuzSpNPgaQr4051y+yzVOlyrCiolHMMi0QveUbWlh+gV+/CrnUYjIIDyuuxWvd0
dIEj5cY6MUx/P2+9ws2s71kizeh80bQhftJwsb14trpv8ogq7u1EmR8QonEr8HvrwBhmGQ95/i6d
xl8YVY7ryRkSAqqDN5eO5C6TU77DlvKWijJY4Ax1PjllDtFK0+IDkVrQvKzwYiYZYD4RgcZSaBK9
OObqPyhUMWWtU+oL/HOrJcOLYeQL7rjryn/12n681OhxwAcO6qjzB52oJ46EFsfakyv6CLjQfMvx
D6kbJmdH9RvMGowXQ+bG3YstaAPSTGqOt2fRkEXkKa4FV3MOIEMuhrSLr1Omafd94cGBHIML/CVG
uEOlMUK0xIoJPtGVIZZRyhubNBPGc5NWT4QIw+giMehMExpDqh+ma4tS6zaFBrWTOntfiMB6gtxX
01qdML+M5pMNlCPOIAIgkf+/XJ1Xb+PIukV/EQHm8EoqW3JO7RfCdreLxRyrSP76s+R5uMAFzvGM
p3t6ZIksfmHvtcUTH+CrRdT3KwnKJNMXsYga72/dFy4VdoZxD7X1UkQpIpSweXVmFjIjWI/rA3ZA
uo7pqFEmIVfhX0o649lDhbQT4VCfmrzm9ApqJha2U+1sekWuiAChB3GohR0az1aOoYp70NQU+1UV
7nrf4RLT3vBmru8jvidzVOUFi3360JlivJc9uKigMB4iIb5sCMknP1vSu3pyXytXU+3nzMPiFvhl
POTRxawtQZmQGYkTBSSILVn2HOVsdgU/ThYpfVzWiX+k1ZthT69K5uY5YzzzLItiK2bVJy0n8HsP
bP82TaX5XJY+6jtsIje/31qy8jd9XxE0GtQPmS3Ni2dM9q4X2UKWa5YANISOcv1SuunBlw608qXJ
Y0HIuhsPQLK3EI7zQ7i6CwVr/wEutd+DExIvImXyg8WSx3jX7b3GG+hUrjPnaAiQ9ita8avzVVdD
fWYBR4FshuHBwq62S8PoMOTe8qjt7IBqxt2OsB9A8Ct2cKBMU5CPp0IqDdKXmPeyc8N7YZoeTgIG
UrlLvg6vYz/QlOJIbfBNBGDwCwOSGMkGl5HFzlYo8nRHapS0ERsbFf+ZdEuTXHoGLyxgl/uBmWhs
W8szKbb2E9XN1qMUXbXbn8t+afe41XJSGWDMd2U4ngcOfkevRz/IjdtKYgiePfsdw+wIo4UgtkV/
/H4TdfptnRUQEwcu9fWL4Y6IxzoYCKymLg0WqD9u5r6mQN6nElW30UwP5EfMr/OybfMwfEmrDCm1
zsir8Hvcj3Cg1SHHzhLzyGCDaxjRqVwGeUipYZrar16FdpzEhl4Qa2qEi/aN9zo172TjyL8iW+/I
Vv0gy5Yc5tz7aaKJfAU2a0mEaPvVCX+w3HDZGPMkCfJDO2UBaN57lus/IneyWB3Z88mfkTKNU7ce
OzfArHplpdALAVVUv+aylwgr5aO5mv3T2nsh5ddKeu0Qdk8kXZhIYRDKk8a7q7Um7+RaXP/Glwib
fkbyz4EFyH16lSIMeH33GpMn8nkkCmHDUNUPHgs/H+4WoRr21/z+pnGimMiJFM5LKw7jmHqneenX
mwxaBYOUyIxH3ngKGRQdQT+ylGyGU7YyiLYDHjx52LytaxFtpcOF8n8Gid4MvEPddugjsFtQT1AG
96cUBuHdUJXlrdN9qHytzv4UfHQuIWretWDo/ZCSdbKLk6eLaFO1zBC7UJAsc/3ijUW5Gbu03/z+
GyrlYmzGRM/2BgFPcIDgLc4DfIsND573zlq6PRAFWrwy8k6TuFbbxRszxfIWz8+Kkw8w+y/GaWoC
+4IZ+neMXZL4bfilQ1TYaDzYpgkyqcOtULFry5PqmqXh+m1CmdHiCSJ0J7XWL6Mu6IMCnEi148mz
WFd7A9eFXUY2QreYXPMROV3DWCUiG3z6x9Se3DndwnwpMEd7dX2cJpAgi5tfLPJsbsAO3ztXH/E0
mT7Y43D6M5mXdNCSCscRG9lD3DJryqMcCc89W/+VWAzz4mRS7KsUyfCQWtN9RsrO7wZazTI/WQET
8y54cioFKAfmwnmlLz4bwuIYw58Wu03DCThaZlwg///opbuJCvu5MqzgM/KDm3QIua7baUN11v2p
JkRUNXcl7uDxNNpjhV9LYUZfq2A9+QHMHVPXXTKEpGQGqqfONeazzwBy19B5nFqFuXMkTDyZrXbc
T/W6JgOz9LuxoM8zcF9vhsm6RwUqd1A50oMqvJfgd5EcdYyTly488R79GxsBJYfYbmG2h8nz3t18
0Ae7QcLKncCxaS5tkqa14iHeNLd+qi5m3hCctQRPv4+OkN47yYRHnEMxnZzaZtzXLSxu0V8f8jnN
NhUj2NvFtZ4tMU7H3+/S3n7LOeqBf7hM4jpRvP/3d4uPr6O37+EItNtlHIv9KuCbhrrbKziUHPZt
9ncqSIkIx/mEjw+QbNWRGzMR3KQW9t7OUO+n644qq8/aCiqkanxWk0zVMQin88Te/BVfU0Y4hGMC
5GL12FUO2/wAeaE7sumLcu6JgjzIwSmsrWaCzyiq/eqnRZ+81G3uO+v0O94kDq85Z5AX2rbxXtPI
eS0sxzsMNhqgjvd1rc+BjvxbNTfmXU19fNcWgX9TevIU5NyJ01ibNyUssqTHrv5awuqN11ymf2wt
UUrKhWp4HfaoI8z9zI+5i3y837U7gW1X1mOtXfu+7Pr0JW8fqYm8LeQdhBhOLm8p6cf9oOcy/v22
EQibRjN099ayWk8cTz9zjUgvsiDATSGuUWiI6k/Kp7Wk5frVwYFMqLzqW2fo3MRNAeestmUcp0LQ
Uk5efZ/ydNjIzs5uBzHe9ZNimJl3bND88T4IlnlvE2W8KRobvM1spxuiLwAEXb94V66INEW/BwXy
WcxTephbh8aVjgk2LckiEMcRB0sGgb/fdnNxAC5Bs6qefskyoWm96cjUSSHw+4bXclx26/ih25pC
qy/wbZJgEKTzH5bvpNN1TX25+vH8dVgegPotDy6D2NancIdkeTvjlD6VZVDtSyRLGw5J2MeQss7R
9Qt8Z3Ob9saI1mNNL2N78XPWvFpMRx9U/+W/L21P5dvn3LBj0N1HjGdKs5BJkyl9m5bB1rUCvQ8X
OM/24nXbsbPsx6VcnSQN6BWbOlLxWpvWhymal26NpjvLTr/9awpYjt5jYzVmbJdT++wWwTk1x+7u
97sJPn2ijNxNtBsup9X24+A3r9Z3cZ0CH6137rr4p98vpRjfe0ASJ6UlgjdsyHsRwIYZvWFAg0N2
WzKNmHsa35aPLrHjj+m43mhy+AJdvYy1Yl7LDP1OSTZvRlmnO4ct5gnok8dEyNQ93Q7JRu3yVEdr
+LSyHI1deu4jMobwic2ec5DjPHFdtYc8C52ztdrqyVlRF7i1/28dlXVQ0jDYLpecXBipWAmP5atB
qgNSwm76Yst0bEZgGTVRcP8v4/D32yZdxYVO5UXhidjVntqZGOb48wSPW/MxNAQzj1o0+zHPxL+p
KJ4cSFWPoeVKjjvIdVEOn65GOJJLH0bH9bvff16mgYmZUcGsQN/0mNFjHoyeHA/lkZxpA4jRRm3i
4wpYBEweEXuB1CDv3Iks1WswTxDox5R3RVa2dRaZ1o+K289fi0vd1caRTRhPGMUeS7X/gqAiL8OY
NxR1IS5tuH/KFO5D4a/pYQ0ZBKwjy+9J32Zi1HuFgTZeW4KUG4m07xdSw+IJQuaUX2zSrU/DuAr2
t4txrtFd7lq/nJL/QpUqlhY7lmJ/025RsZES+1paZUdwk89OZTQaRnP5vJuCkWSbdp3O7vXLIGxz
68zIJ9PeveLk5NFvQkLvDGZbVl+NFkGqTc/J4JLT65beLhzS7ra0IOWpqr1zNCed2zNF0dn83o+h
Ov1eWeznj1XGC14ybrPad8As/P4t7VoftyaIGXgbDooPIoV8LtbDr0UT5Li9rxs+498/hWH5tPee
upvGlUxALIZJidPMzuH3+zViI65dNu3axJQduu3yWgAgIIzII0p4YaVFEv3FsxmvDgoxdEd1UNX+
PmtDj/RkxVLvKsS2Yp/kDO1Fh47lfwG1S6GtiVtPPUY8EREDJ8a4ZwnBCAGLaJ09FjNZ2xguQsFm
FlilwhBYoVTrFpI012JbrMEtoS4ILIKtAtQyM0g4s5a/n03jq0JdkVcmrZ3yztbwXrCQWZaafdZ4
RMKhIufkK5Kc0arEUjZJ2yykYKl3tDlgOLaqzO4shRhr+XAZ8NatdyxdIwnVTRhutf8uB5p9RNyh
ZW2L4tRO0S386oO2Sj738R8/4ka67m2Y3oj1mI3vjfXhjPY9K0AOnGxrMb9canETNX9cHH6tYGYC
MiHNuk2gT/ClTxOx2cX8lV7W/gCPZEdwbgJdizYdfRZD4T599VDTsolceCcya9uJJwLaqdFIiIo7
uM1Iq+i8daKY/6s1eBq6rwE/IgYNxgJhDMpwP6hvr19OwVFa1T60OH4rMnIIiwTKF5tRtjHs6D78
q70wKVamZC+rfDGtP7gXDkN5sqJjaqaJSTQNMrlE6gd6duJVTqH7XX9WC3zQ9jKRAlboKiHLJBw/
Cmc8R+B6Bj5+HtPbPh++TVJw0AIAeLCnDcF3GzmNm6h9Wu1lA5N1S9ZG7LCuHr32IowqqY11P2qD
irUC+yMOsz+dAmIYoiJPZjRiq7mQTsBmu2QEPKF6M9tmu3TBYbW6HQ8OcNNuMhbFDQliSWHFQdvv
yqxOxvQttWw2Qag3B5r4myzn3ONHdxqRrJk8wrzao3pM+gowsMNYMyUuI/cYzbbP0EqZfNSCJiU9
sskFD3JZmTPHq1/lRC/mSZ4x+fTR2s3k2UI2jfwPNtVnB8eEo2zAeopVjQq3HayMLiRGxmA8l/uJ
T58SG9I719L5J1J4mhjzrHlXc5cazsGfKAg9Fb7Yc3NcsBFXhr0Nc4nPjztM88gv/hXcLEihbpm8
7Wxp05YZce/ZELSO0/KF7XdvRUTL1+JidfDYzXxfSPGymGxaxEWs477EodJz4nvFoSpBtXX0lUIN
x2JCcS7FTvCONkv+x+eZNq//UIk9m2FGIpDz2E8zUT3LZ614sDTzMxBJ+5ZPY7vaX5mOWaPwAwV2
rPR0i1ZnI2f3PhzLCm0sztd553PPToVxy/Oh2Q082GujObYkdkIl27nIArSTbwg52SFlAfbjlQ+h
Sk9ZgDsrZRwXXUe6mISWDA4PgSup3OYhDdoIkSFtnma/PUpN8jJ6nTwt4oIBXSEuXZYlHdo2H5CC
X+anYc4TpXAkRk0E7h5sHCcWIvET7oi9yQKCief6Ktils165wdW9xlTgP7IRHi/BAZ9o8HnMZKOL
c26spyGLDgEG/sJbH1zU5IGvueo5Isky3rPJPLRVdmx4wLj6wFbvhM+EuCighfnyytIYc+DoHfw2
3OTGif8Z/mdbPqtI7+vOvrc2VAexTKtkFmkCHzI2vOynGVJkV979XAVI6EresomT2rugMexjhI5P
zCuEUYJWpLa3ZuZNgJ6FF5xKp3puVyQfGbJRbi30wnFp4BLtcnI1+FOpx94k4MNpRUwO72CxwYWu
XFylywqGAeeAf3I1gdGX1rsi+kCyyjINYJ4rsQdL8Lc0jU04/5m9z6avv+BPHaOK29IG6od24Eek
GLyvKVuGccMteMeKM5HtP4ZFqNKsfdS12PbeltVw4yhTu6lvvgvno1Aytq9stam9gwhuUGhFNyhQ
d6TZfTDdSITjczIBFUkKOIEq75oN/D2WXczrOk5iLltJ2mfE6FtFm8Dut23df0UMaQ8K0q9GKhFM
dVI2NlNeli8DGpxuMeLQHrZZVl8cEICOEW6DtD8QwrbVg71x7OpLcwKh/d4PIkuUg7+WbMKMKQ5n
cWF1EJHo3OgU3DY/G0F/AGK0Mdr1XjTdmQCBl75W92RlXW//s7S8e4eQ7t5udsZsbdZ6ZqYVkCti
/ivdYF/kTwIy/0gwkwRLsqZF4qURCP/lMDn2a1H0ez9AED3foUIMu/BHm9Ee+v8hH8I9RPe9pao+
wecaTw1bpWJu0SVa96SGI4Qh/K2pf3peMXL/uPbEk6j0z5UKzSmEd3fKv3ArNxuMOowVa/vkiOhx
JaUchXLFvnaTOh03cRCvbnrsGQHarr9pHAeR38g22vgzBSWnIusBGOAHSZBa2KvT8k9UFROYr+4h
T8tXX0rKKc4vS+4tZzylbUUlygCgKqK4ypBI+5zTBtqtoDl2rfx2Mwc6/QBo4rYCnR9mGuV1+UxY
wsabimNddPvcNM6NDYifkMZYFOmu6TmfnMI/cfg+QIvCKINk3i62TLb+0QvCcjWJ0A1fldl/ohUk
m6Np0x3xjz+FNZzbtt96gdiBGn8YNbkL63wonXlnut52yVpSvwgMWkPzFI0dsMe/nj1u3PRnIUAv
hGwmq+hSyHEvR2+nwRj5WfTUki7QoJccSa6ayQQxwkertYkksMu4VBXKhR7TIBmoXfBiLpi4yZrx
GXoQuR6sObdvfrYxkGjYMji6H2dCR7t23k4RN000VYqFwALA1fqjgSbh7XHvOulk/HpGJZFu84r4
92aiB2rt+WCz49lbV0Z262+VpKCt2LRtLHGbMaEkHJOXWyV+tGzSVpMTz3ojh6JVSGQ4SG/bL4Cb
RyZpW895IeP6aHsr2HZCn9K+23naPHoegBG0QAk28YsgYdouv3y696lIN20bnVriahwN1SRjSF5v
uyp4y6g/a+6gnidKO73WNqWNMI+9IXeiA0Pqmbth6PExwNiX6s6vxeOMgmYKmkNhBA8IhhFJS5S8
w87rgJgyErZNQT5V/TF60ZWnlf/0bsqDNjroFq9UAQitj6HQ36ZZcxrVYxnKxwEKIpSMmtE8nc88
I7HK8EOqUV7MSTy5LroWnucT4E1sOOG/MqcMsZiSxVVUMMVEs+Hm5s8ctC9i9SRZdKQ4DchVNkCN
PrXiU17Zf7FfC9CVTbgsHmVYnxaYbhsCm8g6RQQxtuV+FIDFDW9jslxAQOhQhGaspK8cRZaL2SUA
O0g8wG2Vdn8LbACJPzd3hSEf2rnxcHI7rwI1wlR3BbG6yK0Wxr61lcbFABU0NOmXNX+Dsudv4zZP
FartWLPRE7NxDDOiJxxgXpi+Y0ZSvJClpJeA3Ru7wXB1dP/4fXgbkEKH9qrBPmoBL5hLTq8lSUng
tkZEDI35PkXiJe3rd3MOn8omri2FcIvrZTY4oGBjzyBtkGk13l1eBlO8NvmMJ7s+h8gWk6btJOp4
5vRjE4u++IuWXCSvA+Ovq+brr+UXQTLLU0QltJEWTp1lYPNYLcx/e0cmJuhoVN40npmdJdy13lKO
iR8aLPQGrDtlsK8xGrHlhwu4LMYWibQbW5bGq1T1Wx+9qd1AAq4JZo6Jho7tvv8iyYFrKiOYyMnX
jUn2sFEKf+tF0VH440+LuoEZCQWQO4v8xCputvUO7JKHJllR6Or+3S9fAmWgklpQdUMiSnTWAujU
ppMYCqj3Er5FojAQDPag1/vz0pJuJB1nSEaqLyQcBUdPyh7OZJ+VA8jCw5nH286097BNKOeXCIwS
q45Nkc4bpyygkZXfzmpaGzbCf2am4HvE8e8l/7H2+hpssd57uu1iT+f/ZCauVgw17eWZhboRD3X+
UTN+IU/oOAdUusvqfZoLMWBmf/e7iJOI7ADAW4iR2eHLj4HEjA1SZjoIbb0u/XKpejI4pC+pNPw8
28wa8qLklqw9J1mN8atBm5+6f/35JhzlS5EKMvz4N9gYl/Fs3LiiOjV+9TkJ/dgty7nJXTpDRnVS
hJxdxlXqYKHZkX34bpCGAzSZw1RwBJreTzsVfzjmDlMJ6vH6oubUu8HnQj5pp/a9o99nWyzMbK3n
ALMPv7yELKzcl2kOkJDZJRRYy6V0g7XeNHOSUiQlLkO7xCys79oWvyTo2Lcs0uNY1k5j/7fTXhvP
CMCPJYopINk3obU82PWzOY9rbMpuOzTht5nS65bRPTlsb2UwYzbGdpEYDNjUWJ2CCesObvkqtliL
+mgMtEkigSSLa1FY3dX02CmSwXVEWB4eP3asl3zCCil7buyWeUnHnHfMq6PbpJQGy5tR6yApZxu+
vZldvLS5ViLlBsQNoxKUf5VZ/wNuOdCEzz+N/9XagGy1500bUH9/A3fnM3trWX8MRf5SwpvbsdT5
KK4xataIqJe0QERkGU+BwPlayoC57HibN2gSIqMSp/Iu8FlqTmXOnZa320KcgEIaCQKRKAbRh8cC
cZapitvGqR9YPnWxdNwPkXMNtCBH1cxi0TNcL0EzrwoK5ZQDoGKOnxiaWs/R02fe/DPJ3Yt5AmNw
xRUcd3jvWJ/grl9OTeWR9cPCInQMnRgWYZeGaDaLZWFEnl4D9gcbzS2mOAeKltBepi404jDOWc4B
1LS7tzaieHPSEfN+2uzTcvmsPO+FvTnuIfVNHQIs7qtnF0zXAxcVX/2Xaf4zCXi46lScXWoQUWN2
4UGX2cILw3rTQYEiQe4zrP3XEe8y7A51cBYqC2Sfeeyuzt3kotaqnoN+2JYP0sN+17kcMVZWcTA+
N3n2R8npNXIf1MAT06/ei0KgD1EKC7CXU07VFYSPAUHSSIktzfvA8JiJDN2+WvO3DvieIZmzM1fG
M856HtzueezsgDmic9de/6+cIrHnCiYWznhAlmhP60/Pp3/PnWzYRjln8lIg9/AZzEAVuZ9S7+qf
urMY6BY5HU1Lcjiu5SzTtzoMNtDIbtYZgSsiAMObP2a8lTqaLmMWnlKzO3ohqoLAvQdivSU9+CCN
+i0yuwbJvj5aM44PgAS5/rRHvDCKzFmUztl0NZcAlYIsPm5Wwrevk4W4qzDbet30ISt5qW2WIb36
4JTU22oqHuvUR+foIlKKaGHJIM6iwGZAhol3DDyuXRIY2yw8+J17X9QAyCfDfe85+8blW4ewuafl
CAqwrYzL3OLuyP0nOJ9fRd2eDe9F2QwgHOs7xSSgfbULUtbxQAqreWbi2fV3wu7xN1BDOPOLtMzn
PFzJLVwf8VOdM4yJJCRxjYRwQjljx8MQOZvWRFFs5DSqdesedEBarcHtPvBQn2m79TVIEA/RtLQm
T2Om6r50H3G1fBWl91iEKGyx4+tY9+WxLl17A65tSTr57Us282KdNFHf46vfDGSFEdEELxM07Pqm
sstY+Y8VVSK+C4O4wyaoZu6D5bEj6Iq0KPHXBXPJQsDCRqb9PUAgLEuW8UQSO2Cwlo/DGd5pe1CV
AW6k4BAbMy2PYyMnFFQpa6X+1qysFzlM79e/UuG+Gh3cYdRbvec/+VGzmybrFbvWNvWyr9lRH3Wd
I6tzil1goCHR2tjYeQ28T5+jqvwxeO73VcORl06buabF+P0ZRIVVsxkfBGJK+Pe2O1+04omTXt9n
mqQn0RtHd1R3oTYvo5MfFzHTeVRf/RWDO4N6s9G+juO2z6hUCksLxpzhGqOZ3zgdz06GZI3UzwZ8
SYdPFm89aMSVGRaGch5aT64c7xynAGRzvaZDT5U0XNNpNGv2AwQvejYNjmMewu5BjkaaOJX5jwXE
Kerrg4H0JhT5oy+7b+oNxkjrz/Umh4Julea701MgLQrXdE2Gclt+adJldGh9K0Cem2bs0E9N9IkI
BbphP9NyUTjpLRQaBtbVeNdyvcmu/rImSq60fIATs5tGhlnWem7SiEkGEX79u1ytKcEAhc4mz547
EjqNwf2+vkaztv9GMv2sUzLAdPsdkCTrzzQjs90bEActrDKrjCtn2lhZmEyVmGPVknK9UrtyEBd/
w2ArSUPy+LgIRngfXP/EB3qL6/boKFEnckoprciFUOTJcIvvUXSf1hWgh7iO5dzBgiDo7FbmXK5Z
8MFnJQ2xcD8Gd0ycFruMsiePIVZ08a6XdBAVVOo2CvHiMocha2YVi2qs97WBCcHRdh2Pnkfv5t3N
Rf9j4SbDVWu/2zO7Mxhi+z5wdoPRsjpxHVIX+SXUCwwC6+ndCcqf2cP0YOEPTkg83GDyXnbIqeaE
Wu9GIZ5lR3e2/fls57BHcUE/OBmzY2VqHz0Dn09pp6Qr+ONdyYxd4a5pJ7RvRg3hpEt551tCJczC
B5syX2EpbXhOFbicwmS81mpsDiDXmwaJT2BGcdTxKdQaVFY/oUO0W3qXeTE2CzjheNbpV+/O1ZZZ
gLT8etvU7pzMXuVt14jNhws+nYEpOjeXHjuxRD9gRQ/EsTjS4ETbqI30zmluoK+D6LAvYijuCVv7
tIVKkxIV30Z84CJ34xS+Ym94CAg0ugft4NesTHArlChhUH6JynhoJo6imikzkraqHV3G1neBbIl7
GNw66deEuZwP7EzeVmF+ryfITbnXMepynwvIvftJ6nA3mOsVrUF7tczqZQpcO9YNEUoBK+Yb5+qC
8Az/2DRVepoqM9yLSt1ma+vts46HSUByMWildNcy70ui6oi1gQapNBn6sw5EfjjKvYeQ2Lymdw/d
x1JcnQmK+iBq+S8ZlXGcCasR85RT2QnN6ORjbcwvFbmKJwm/x1oO4FLsbTdS1LlZ8BBaKSnL6zXv
K7+6sWegDQuup1mhLmfYOdu+TCpf/MtZsMZhg+NaMNczo/nWi1hmO2w5In5v4Q+f6Uzj1iG0pcSq
0uCfFb6z4ufFvcKHMRLTVDIxKndfOfWAt7KSceBWH/6QvqLDxcIr1r2kQd8vsKQZJYSo3Noe9V52
50ToD6aRzqoN0UywvWsfmVzZ22lY/o01wLCM3bPJtJe3tUxUC9e9tLqz1xkzLy3/Qet26ur6IOGL
kg7cwLrzee4O4ElnMmYmQCGx3cofwuQ5qOoXZyE5xhb04m7XbNP1NifAeD8ay2loTIRbxfIqoK7E
4CbVROFTZzRdxtA+oitF1obLrONCBDGkX3qcUDwhFGXLFbBAXY230d8XdnEUNo2X4UW83bSiNZ6c
DJpLxioVcTglVV2b26nBdaTq9BC5Nir88k0j2Mc7Yr357I/JrEoiIY2NswCaaWAHsB5E5eLOdCnu
pGM7pSka9MbDC0Cm4LFu0zNToYuFTrtdA5Hc+0oSMF0Vn2O6nGwzAzme7SqTfb4zPDR42lInPHdX
6w//cUtdpwjM3bzpKnf1x4zHCUMlsx93Pk9EkJ0wneZTyThB3WVqGGJi6u8bFGisSU5wtnu0YNh6
soKQDst/x1b/Fcrxh/LwTyTzL/wEiYdJUUrWFpL1mIJWqmrzb8DPlhAqeZomxH712mKuZ9Rm2niM
KlSLwQTVxsP0qZF/QAa471CdJuOaXAVnm99flZb1zVCtizFeipENWC9YsFdAGlFF+hsfttZq6pMv
JG4sBJnr9eFUB4JjyXpBO/plNna+EdI5+mQwhcLMGcD9Kcv+YHX1OTXWrWn0zwjK9i51opqHS+c4
G9LB33JiI9y+20i6R7ys9Oa02+iY56e+vHJq5xwgXH6qGCJyG+iPQGT7FNeA7TJUmkg9vmkyNw7Z
0ieqynAY4TOKaRsigVnXf6pqCe472OAJNeOhw53ccKuQrPFkrxof1QqcKPRqpib6fhj2gCZXfnt5
bFTxVNTVi2sjTjSub6B2ULTz/IVRUHP0ys9ytdgCo+nEaZk/rHX5MI72a+quh9Dr7lerBeRqnwGz
cwHbA8aoBh8E23tf80da5vi6+N+2miI4z8Hz0GYIckr2LW5kQKlwbsgO/UmBC6bMVKdhOqta3rXN
zGNVLJeRqLChfILcl/GjlY+Dnk7dmN4wLEK58BoVGeUBXhtPBq+e/mhXeUdkFdrM7rmt67MtsHC3
084gaYqMJOhNQaA+XWf6gO1D75cziumNaLuETIuMUK5sG8f7wZxZlFPUwvUIrts0QNn3VBHc42OG
j7fcZKq7W117TARw5x4dbeRZGyxuI6QRqmMJTdyfLyu1b2x8uCWFXoO3hBF5XGYz0n7ubL/1qMPm
9E8eAiy0Hhxd8shdI8D8gAri8E9NXEOSSyhYQnG3yYU5OBf3dcUGBt1DH8tuj+nckD7mDcd0PZ87
WBmnLgoesOr8WF17GcPlGxwNPu/gOR9Yz7HOQR07OYcgQ2ftLrnEpBJ8Qth6yZXiOLx+mp7lwFXo
ileAbexUOADADdPyNL3GxRO0z7izP6ZJkBgsUeKkUPoAy60kNG8ho4ZbDJ5pDCPoMLT5xaME31lh
uG+W7MZ2mCitIz1ShUqV3DFu/xxEVQwEb96Ao2AGsgtFejsbxkkHBbPnwHrvGzzQNqvJ7KMYhjvK
4CJGUMbFLMOTrVnh8eTm0ejvba96IWv9JtVEG2U4iav2/q2uDYvetb3GY0RoJwL6MIFDMRrVe2G6
/dYeYd3nPbnmYlk/UDw/V3VFZouyv6uQFSJIVD51izdGNxQVob9XLbAm7WbbJu1fAcGga8O1d1Nj
CUG9axy57/Zr3XEPiHwkpmpZMIExH17n2Hf8b2yqW5exlxXVhwjLUeOYSAOWzy5kSOuTaamuFtrR
aUFbr5uu8NEkZPZL7gLr5015Z1j1yQ27N2aCSfH6KoZWxwa4+9G11Nvk5/lhznqcAX63QWVzI3TY
sw9EpA/R/+RYsM91wTgRyzpsZwcfd23/WdPwrSPTPmMjbU0lU4/OeAqnEqNdTvnQnoZluQ/bMiM5
FDSfyh4w7F0nyOnz2u+i1frxWv0/zt5sN3Jji7b9IgIMMoJkvGbfqm/rhVCVy+z7nl9/BmXce2zV
RhVwHnZC6W1YKSYZsWKtOcfEcaH41rK53NdGfXY779XKb4OGW2ggVo5GEM8GSpdT0XvX1PVWWZ/b
IA3RmWQVS4Sheta4iKGvnV6NNNpNRb6dISVxdm3u3UmcA8U25G4mBO8r03b3g/ecBgkMTQ9ZRVua
HxaCJkJwqCyC4e+qc4kz56gfmMOzZ3XXYWjWbs9vUTpIV8IlGsFyLqyqtL1qu185Hh6XWlRvOE+o
+63+vs+cNXDFYkt+4OvYpQ/ais6Isc5zTNVFeN9KWDl+V6hca5d7BskoTcbgOpUkZtcxLZTMSn/0
vY0NGg8Ao20nQIsJDMBqp0d3dty1rm7qMrwfvAxXYPNCyna0xjTFfV0kqxkxBD7f9hvsmm/GtK2Q
P6/wUjlDzRWoWRhb18T356L3folFutGOvlCFX0BkH+Y2LNZ1ip8lBSxlGXTK8Rf5J5C57Ng+dcXn
f0akr1MinnAlULM7xXUOrL9JLOrX4ZR9o7cBiGm4mWq7o7zHYxMN1Yvv2WdUeU6OS9caBVchEw9u
IBC90vAYiNtYJK1Q1Ra/T3sJaQiuIhnAT4xOrprO+MgjkvwwFaTCQJ5HeHYRvIZF46367DSkA36n
6pWB4O1UEwqPP31FIISrX3uc6aHWD8isPobG/VGiJ5q1/Ct4jywO08ZE360ycZ/aFsS8ce/0yZtA
ewqOkfvAtcAIj833iA0ewXh0dtLBI6M+8tfwmqxDZhQxlRSylYAEsdek4s6MLP0UOCUlVbsneclc
lRajJyG7v/rce6kcm4InskxqSWeXkhctEuwZXdN814zpjY5ca1ndd/34k4HI1QQQA8jnQGgXIw67
ZDhdHZQ1PhC/k7PTcAiQk3s2KwrIDtwwXrbxgYGawSkMlxianQqBS6qSdO0U7znV/6gr9tYJN7ix
z0OcKp7TcB3iik3GKPfpyIk5pI8kW+/aEI6E2TZeAS5Mt4XoolPNMHvgRHUwg/LRqVIScJ00QxIE
n2qI2K29Kd5YvdWsKpP2IALDDZ/9Ic+La4IV68FOixs/8BkjA9qJe7dY+amxoQ3bbESS12v/u3ZR
ZsUlQGTApCFFcHEtEw2cIlCLsMW5KRJWFe5igsiCHI/pRI7fXFyULr+N5YClkEDH1SyKI/1R5rUe
NFzNZDhrams7JSyqSRv85XTos33YfCud3XWVw3kzQFuI956xtPIwxTWU8WnyYBoewI3KXqzyxmp8
4B5jsbA4wfDcResmbb/1PVtskbAxWZJytmjtgvGQ+71y5TVy1E1d8WcGAPr3Vm/+wDi9rDJ9QjUJ
gQTYbj5GmxYg/BqwGQWikCczil4U2EemyhZ/Zsr9ZqDHXvm2s+YMe8jM4ScrP0SN4F4IDWooY2bB
cTGY0+QUGMy0AzpeuGjimcPXMPPwAyBCA9wJ4gKmA4tEgfFjZQdMr9HZlJTCfnU75o2xcwI3Wy3M
wZ3ZOM21hR286pBS7chC3BeRF2zGtks22QjBLKhuhky/tZEIN2jCm0jprVBFCzPQmzc18LgUy+Cx
IZ66jpGBiPAp0jLZxrm5yRVX3TdMVDhJhdLaE5pW+eijPpibbUETTeewFyi2DAgeLv1Eul6ofuqn
lBP/mc1lF6r00YCAvBfmYtuZO+O+UT7sOhHRbcKqJcsnm4bWOapMTN+5lW6TqsEFFzvDgdR5Fie3
IHmukt/JJOi3ni1LDoNJuJUho2nTjy8M/gpvuKeA11s7UH/V+Zxv8z7AHxKKByuU06FteAwwpkA1
7jrk8LJEYZfOnG+8AKJcfZuLkunwQHfBp7hjNHcqvcy4YXMv15OeYKYtZzt/upU54+WYoc6JeqDc
qha8sIUIzc2ip17SwEAGrzaAbMQmaAN3lYme0aoAVWYZR0qr1QiFZ+U2bf6KVLGjtQolqg8lwr82
RPsyzdshfB+Rmp8SAfCXensduyXZK3qez+iv6WIkKScObX+EdiHWSk7vUVpkK/pO4zY0J6wtxNI5
xqYVdbjP045bOCAfC0RfDBcrTJ9xyDHhsJNgjyK+u4weiAqkiX68bUsYSgA9OEe0GHsY0NZ3Tqbm
VSkse19hcT4a5NtsKoaFz14173rXuiEnNfublWkHV0d+xGMNKTevhqufJz+iuqN1FPJvW1ZBQ9sa
mfXowP7nLXKfDF8QhEHgVNdMGMkDGAoZ1NNbUHlv2n5vxr8rIKSXf4imSfWGX9/A5/skhYlWnN34
0ldhdoT7Sks5Kbxt6bbRWdJuRXIQQcP2i+rFcrP7IOzFuua/tRZlZdx+vqCjT49hAn0M++0Kebjz
zOio3MLHqq+Mv2nSVYpboZhPObzeSz9LdWfhQwY2lbyZ8fzNaGbn4sYpcsJUjGscv/bl82WO3Rip
bLHLfbKrm3TtQl9BZ1bNr83MOXHI3fzJoN3gVF73ockLCeofzVIwKr/F9uvNE2CoBEzX4P8cXHHr
45u47wZ9BK073dQ+2Ku8eaMgQ6DfO9azUbv+4fNtYlvVHnQv62E3y6Mp2GQsG0A7lXrr7mLVVERS
Ei2rEnU1p6Q6Fk45Xns/jdd525WXfBrAs0l9RDWEbhV7y3ubkEju79zlWMCsOl4paXqXwgP/6bId
0DKkCh+EnR9imDorVdn9Ge2xYnXL35sKdA1Aku5GzPKeYBTjGuSY4IpxTK6iGRYYYyCYOXjmVRc+
eATbfwt9KCiERpkbUirLTRZxRm5CL3gq/fGxmpv8YzIRyvcepiRSlOYbExr1ia5pz/wr9M64JRC8
xpJSEWPHh224dzLOqvu0nJ+E40At6Nit8TAINq56jLcKMueusJDdjEaI1G6EHVJYtCE6O6XeIxEJ
UVVxG2tCM7VBaBq6i5RSL9O33cIvZGSCfbVA2aRbV+9BiD0Usm3Qy3koMsux2iS1jc4M+foW50DB
QHxMIPwH8kdnFNmNbfnpzfD//xRkjT5SdPzzz207nY+5wxLpFmN6TjMs3baZNq8DPc1EtPFfmulw
366RFXjnBCQMcaVUvp5dd4fZQV4CBjd9KBA/bIeqhc3tzxHwjVDutUMgrVPTLARLM8XheOTow9NI
Y4CdHxHbwhsdgOk8i5BtbWRMnoXWKyk1dFuZXnP6jMiOzto7TCvlkafeRAzzVPltcSebkobTwgkO
4qcxcF1+UwTcuOCPKXVxb9a5/SzViNa0KPl3GnQRIGm3Bqeoa9bSpdUjvVZp+8yzB6KhFpvUGN3E
ScP/X4TA4jui6vxxnIh04kw5gJAJjPgUs9Gclf6owhFAd6uiJ58uoUSCwrRqyDd+NyMwHl+VKFjT
ndHfaWhL9ItEfgsBfBvWZrcbzdS94gGO1raY8bklGWxXGBAVDSB+TBznZxikZxyI08G1s+HFG6FS
lZOcQB7Pw4tSxjtoWBh3Ux8doZTVG4/zwPNUTAthrn3VgzC2FaLmvZf42SsCSieRyBnNUa5tVatV
FcNmSaTGYWLpQ6nte7XYXSzy/vZBz+mj0f20rhlGYEmYYGQMwTbmH537BsRhPOU5mX3GdHF9pjhk
c22YCQUnq2K8PqTtsbWrePf59STjj8wewzsryu6awm9urNQg3iBwzEebRWNj1ElxFw7XwEWSBgKt
wvcBz2miKD0wuQ/myyTLfD8YFlLx8YUgw/Ax7xijBHiTD6Okk+IaybihgY9pcPBvG7Kydn5uaPR3
HuiGIW22XaDQXXVGdm/Vw3lE8cxxJGcm6LtXyXY0Rs8B/LiHCa0SWGXrg7rIeBYRn88V9TE2TWM/
ytTj6+E4QyxfVW7AZAom5P+fAdR0uM2U552bcPFmltaj6SJnmRsi2ucQ72jnOPuRJv3R1igP0Y6J
yR/w/aI30kCkD1MwP2s853vTGd0zfYN+VyfU3yW2jNSz9VqROzHLJro6Mn/z+8R+VFOCxczA6epr
K7tUXplfxnE3l+FW9QB421vrmWNhk5LrbY/7wOj1KfekxoVOPKRfDeOd8ks8FY4Dq48jMqLITe03
rC3LMbZGkHU/YN5A/jHlTKjyjRVUCEiRAoUj+5rS1paMTjLAmFIjqZmKm6SyHtHXJ/tP01OZo9aR
mp7V4vftW7e5DUFxFZZFMw0zU2hP9b4nGAOjrVhcpYwy29lFiU+M1lSkhDrooNwr/MxMVZ27hey5
c0TPxW3pAWhND8ogsYqtpzxZzqwucFXI4/JIekXwFFydLrnNi9g9jBMd8bmj/JRpfYTCVwMhrWlg
oEQ2D66zdNMy1EJ91Stm2kmxHRbGgsVhbO24Qp8+36JiOtbwJu+VKseLm1X9NTeL8EIDco3I0w/M
9nXq1XQNymq5ar55wZ6T7iqrQP3gDdHGapHAGDnDGzmFA45ivmGcvv0+Dbv+jEtiC9knfCkKCDJZ
ADOH9K7gxRqNv7kR+aCLTCII0uEClsvcTfT27n0kj+CNJvFCUNCxmsy9P6LgrlM3eRwj0moLkN+p
izyTLmZ1yZw+30MC5dTQgIEDsQ/BEyzig/DT4Mrs+rEJuK2sZJwu9FSGY0qhg1jRpo+x8KY48Ow8
ZbMSDWBeZ2kHO92R39ai5AXX3GUvZqeQQQ/tzq4VbSVRjyes4caOifWtv5i6aNXZO8alf38ylrqq
OdQ0okwVJq8eqQ7GOE9Xt9h0wgjwhYzhjsXtEpULdroa+XyckorOfwYz7z7AK1ZloB8Hky2M/Gfr
oXem2xIYHVsU3eyugEpGZqFJ6simN7FdVg33RFwAzqvbD6t2i1vDbg9zyOXq5++BCVLQ8fDl95Pt
HKMu2NfLQx5OXkSDjXxsCTH4LvOOAF/PE3OqmwpuLkdRQ57AiT2kJfWQMXC0VD3t8DRph6dc26CT
oo+5MZtXBJXoPDsAbJmL06dwUIpFIwnX7oTgJW33PVG9Gznu+Lvs6yebBh+xz7aLEj93ZQDmMwqv
nz9Fki+PNocTl9EzGbj52aQZskFSkn2j/n+loXSZmPS1k4TDpyoEbz2dWpbaIIFssPKMOTmNUDwe
u7whP81Nacqit25z6K00bm6qtK7ZHiYN6wbyczDK9qYrPetmlCC9fb0Y1cgpeAxZ1OeuZgKhwFG1
NGlXDpEiD04z4VjJOxBCTdbBFBcYIWI/+yDD4pL5HwOd7kK30EvcICfFZ1HHRCFK3OEcG4pfwCnX
W16Q/qZQInoHAwhvwYoQpzLPco/6BQpoWnz8s54ui2obFOMxZ0VeVRG8N4U7ctu5nvOIewNKhB29
ZMpQDCfsg2SIt3EmGZwmHcfAD72bzk6KCzHLiE0QotClrQDrLFIWXfz0E6329tx7G69vgKgKYmSi
rHrK6dZD+rcpfaEaIA8eksvni5A+5u3JY5Ds5P2l9CdaZQw93+eSmVXdCftGlMijcNW8E9Rmvk/I
6NYEyq8IV4TrG39uiLHaDwj77tLQJVvIG5o38IIv0RTHH9IL906d7BfF04MHz4DkHGThUF8fP9/N
iztyjIqnz3cwqIHGN89lXQ+rum4qjtJ5xpyyZNoY5tVTF+csxi5+sZCeDMHvDkPCBTFl6KVmClJx
zWQY7aigEtR0mYc2qzz3sreea7rLks7pRYfOfB3ixLxWqeOtUVO0G9pKCcP8NHlSoXnXRZ78ScDP
hoMs5s977RjTR9zRXqWts0N0gx+3Gn3msnXNRVheciQR5xHhPpaqGnm4VZOKyU/gLikSohF4Le+I
Aynsdweq3d8o9wxp/Y155wcDUP+Obcs/+aHnX3PRvgLQMxdSlH8dh7BlsFuoLVi0+BaYgXuch+Zp
Wt55CAFWWjb93lxQS2Yy/0UbsHhR1rQ4JULnELtR8pqWoIwAnVQ3sg2fgVxy+DQgto+GdN+8KXmm
rMbOhSwlkqZxPwmToUGMZjHTko/BPMCHsJYZZDx6Ydo9hEP/XS2i5kjWCi1jYp4/X5LlJ0MuEiGk
01tbtzCXZ0YVrtWog8pN+7lOjWgzzaY6fPL2jbiMNxkC90MaE8s0jdXRh7jJ5FDzAGWZOuATEZfP
A4RomS8lZUUktp5rcr0tN121kxlf7F6NDxP4ELPF0dhkYKnMqL1P0jY5xF4c7wkdRHI4Fh+5QiQ6
Qey49yL1OjAMXIlRyfdxSjdJG0E98Qtxqiy735BppN5HkSNIG7p7MQlFziJyqp5219Jw63aYOYJb
3UzBNXb6tcks8PbzJfM4/zuxpuXZGz8TVxMLlovuHmpdtWk9ccsdeKFQnW7MKqG7R4LMd5NBt5nS
p0sS6I+fpWneusAfiFwxZlhWhmmd0JFkC/2fTn82vbtd/Yc0EUWk338iHRCPuY4pSHRQild3yRv6
V56QM+R92iU1Nasv2sNUZv2dXm6DbmwfejNtH4zO7/ZG5B2D1PoGn/3gNml/jPI8OTNOv0+Xgx7R
jIKBGF/b/31bmEXPAb78Ky9PbqXlRzkQSa2cyTnLOtG3mcfsE26xOo6EUK5bXSYYQYLk+vmT2WmK
70jxiNpVfzLmmONFHl80Z78HCswfNZvqPio6vYFwAcRQdE8++nrgV7l357swxUIoi+vMeE7QU2as
3kbeDP7ak+e2jeznHg3a1mKaJ1ghrnlckmg6xt7m95kZXxM9pC1t4QpJtSmhfphLKN+/ru5Qk9sd
K2AG0Aa9g5LdSWvxNw0BA9sHjsbf/zbrazgUv861TaIGqY8dzzO/hEN1WIc5QBCDluMn+QG/fqW8
pP1RVFiYIsj3D9Ogw30o229liwBZ2TAvp35bV2XwylQi8O5mxrqnshL2MZLpjzJJ0SgEqT7GioQd
S1fqvpzHZKk0/hBs5XzNJ5S263rKdaDAWLZrOl9StoY4G1xGA/1at+IycHFOnJxDotjuKIoB76Ta
5nTP92UbO66dDdW1fJ2KortOzPDmmE0uG2W9ziAX4CiojZ10lNhyKvcRudxNqanefYc47ZJAo22V
hrjgZJ8cJUi+IByjvRtWf5sNsxCFSHg9tIa1znyDDmrD3lM4cqaRQCJZXDXEsZeaeLtGo8iyL9Jy
/RfHrrdp4eyijN6vTYNmSxVJ4rw/0HDFZ9lVS51cQnEusbxyRjDVLmtMn7FJfJVCLans5jWypnI3
xHBe6wK/pqlTwhKqvqK3inX+93cLyuxfnn1ayEzEPSVt0xRfAzUTAepI2Bg9bEfc2LzQego0rZIu
2o249HCmUqJ2sPBuLSBxB7OdqE+wJmW516AEzDd0nqoHlzStvV9WzBpTRoN9xZm0IYAeaezU37Wg
zVGDILgM0vm1duN5lRMjsOlyBixgc50TpW17pdPmPQUipsOMmtQBOIx5urjt2jY/qrqO9igL9XPT
lI/gqrofKfpJi+ZYctPMsXhDBR1huKzS7xYiOgu0Sq+WLoLfGNdpos3ghda56TNm1UtAnsZpthVw
h++wAN5abWCvaLtwrG588yEWStyOaC7KehN6DazBwjwDXobkagXGyZtL49TbUwAVh3biMHiMvgxP
nxyjM4/ZEA24CbJlQEZe1zZq7HkD8aF+wHtXb2YMErZvClDmhPimrYUKJhKoGjC1psWdZTaX0IvK
Z9H54qGtnTXtPu/Y2+iFMF3cMrOLnu3KqI6WFaZ08E70c8Y9mTnUP6E9HCCFyO0QMJ7Qhlmy72MC
DFgzHiN7REphhpLsAX5CntTdshN7Kw4RB8Pz8jM4tfb8+ztMfo2qko5tSyEcFj5TK/mZFPiv5a+0
bdEhOIcgnZlPsInF54Fv28D14oCBY7cb6oMNCBdjIIGHCUjbVcsRbRt3lb/u7MC9KQx1jWDWRVP2
FswIwb35A5TGNBHvHbnZYcS+fplaYwMzhzkEwTB5a/q3I8kkmSm7ixG92sLXdzjs7a7SXDBzscpD
0gplZH1rYoAV7gkqzpuhoHn3nqb5Aime8XEQbn9/PdSyhhX/SrDleiwhuUQcmoDXPfNL+qlJXg/0
YdSKugICGkg9nYyhx6MkXWM9BMObFshU/LAbsKyCt7PREt4glT07sJsvLpf6UIluoG/ev4ZpMKGx
M+UNEt54YxJgBYbQ+tniH4BECRhj3KiQr1k1U/nUOyfTdl4wdBhY5tl5IlM8xxtamWIHBswA9Xrn
z2CV4rS8j00edkPgVqtCN/3ApAhVKiFeoUrchyB6xyjnHH2tIyy5Ir5JZHgaTZn/HYvO2xiMvP4Q
ovu59n+9brZtsVaZ2uWyfSlSOKjGwveTAgsKM3nWpwYHc1B8q5olAWs5Aqgh84+pMM8W6/yVg9ap
+BgAvCeoZ2Jv7UAtoQ/p5c88sD+L+D2miLVC9YKcwloP/S7vcigKrfBW9EzxxLq+XpeuZ2080oJO
zoCTpjGnmQumfMQj2Jp1967qBh12QW7T1JNlJviAFNLfImeJosA4lkYcJeqWZQ7k0XYSPTb+HjCV
T+eA6Zyd7XWkrb0vvGUI5XwvYru7CCvd2JKJoGk6+QtHjjsjEeWdb4ubrsgvGIeah66PbkqO7uvf
35/ia74XdQrLvCW0ibIKwMlSLP7reU0QOppyCMq1NKP+MvZudKwT/NJtos95FWGfk2HG7Bq0KCDe
cxFMw6Vr3Y+0iGG5R259L9I6WvtFwrwRuwTk7sE5oB7+Y87j//qkBKQtBSuQWIqr/35SZgSMO7CK
4hIIR+A3IW2pcJ3pWDz5bvkxMBu5dFXsbult2FvcuMeaGJpbPZuPTu5022LoU9o58TeMp0xzuoxJ
ceXbfyj/fimuuZ6eZbH+ebYypbOEVf7revoZVjW/bYp1NINUMhWhQAk515ugIUszxAmxLjN8XH/4
Fpcq779PC502ZXnUm/xPWF9WmTJvZT3By+B3VXt/LkLOpTQ/IKF0kvAcMLxyZ/VpCYsFEFw+T9ZR
juodmhW418aw6F1g2vzDh/p16ZMwrbRWfCJpuvJLedfHRV1bE2CN2GmPnVt11wRo/jGgObSdiBU5
hKIbj2Uat8hf5XGYuuc/fIJfimOH5Vc7QinLJmfe/PIJ2taEkUl/cp3GWB415GtsbT5ED36VRFK1
L6Si9Zn0RxoobJvh+Mp589A7xL2QLmb/4WFTy9fw5WvS3Bem57iuFp775WHzOhQxVhqRpxJ219Dp
q32edDE+rdR9T2vA+EhhjmYeZVfaoE+wC8UrGFjo5bFU18SY3RMg11cn69MjZxhBKyIJdw6pMg7D
8jNshpB5noYArBrRbVsR+Xdj/yJUOCSctW37SMEH645BqPIfWpUbf3vVtW1k+EJ829tsjeArGhhY
HMAMmMpxehmH7q1cWpyfL9oF+5I5ipRreIYPtdfobTyHdymdgxubGK1Vbo7R22wjeTSabjh/ttw/
X4yo/Sm9zD8MdhNc/vA9//rQOYKShn2W4xCnoC+3v0rsCGcTQoUgH/Ila3Jrj3bz4iEKOgJ0nzc4
sPuVVZX6UpB27k9j9mgtY2UvzGmSvHGGCKVfAXLzxNXrku+//3z2r4+nIxzP8mBu2Z7LtvbfRcHI
S0hWM0eCCnfB1XOL+9lsum04VvBjx46BRJsHmzry/qJr1e28Jdh7aGokIkvw0Fiqfut01CZe1vu3
RbCY7infP1+gUaP4nczi8Pm2LV4ikIm2hXyf6O7gIfDe68xmPxqhz8Fe08eopFOXyTm6cU33THHi
3dA9/MOtLn45BjuObQmPgFTBMc/7Wgc6HJdM+hARw6zsxAIR3zp+pa8DJOf4bsKXdfCDgmTzxr+B
hnUkRqk528u/Nor5AwPvG5YWzrRjev+H7+LXApWKzHQdB7WkxMn/JUsVBAPUAtzn645pwtUwGg00
HR2yTboNT6e1NUI5Xngk56MGaLWpaHm2+buZwQoivKS8hPM0X7rBtG9Q0+RAMSO5rh1PXkEZqesy
tqcT5vq7nEo/y3ugRvP4Le76eetgAaWNEqmHsXGxrgIl3oADgR3jkv3VMnH7/d/6PzZ3RymbCspW
NplxX9NFq1rKhilLtHYtZ00EHo3q1kKXZrnGLTLv3djV+iGsoH2iczyPoREClHlLMnvTRWVzIWbN
vhnGFm9EhtAFAQvprCLybn//Ma1fvxLXogdAMebyaan2/vt4ZCGCJe7KJT4eIwm1A/V4PbUvs8+c
KiNPI5gK654Bi7hP44yDf5FsXBalVZ34jxRH9IiKAoq/lyh6WjBu5DQfO0i0oI15URzIaOJK1Bua
+JXff/jPaPP/ruk80Jx2bNZ1i2rqy9pjRAZB4M2E+J2uNahZJOFdNz612pUXDE5/YTgC74KgMa2J
zuPEL655VBHSHePq/P1nsX996DgQMN9lt5Mme/rXC5nIRAvZAm+qrxlS6VWR6ullCNA/aKUGIN9Y
HI0iPTWeSG/7wHPPcFtfTF/TY40j65JUnrrXnQAi4gZ/Acwxjk5eL3nT4by1RApMruoun3lz5swz
VFjOOwzbS9ZzoAvdPnpLO5OMOxuKSFKp8ZJlzjsQWffalTXMWXSCO5McxF2QNoyI/h/+fHZW7nlv
sTCYX2ovfGdJWtVZuq4t7+c8K/dKVLF/4MAsoLtIAx6iLnc1AIh7XViSZNGxfxUOUxW/U9G+KEMm
+nW5JIGjp+xD79FQEwN59U6cU3pNaI2sGyMCKbW8HaLCPUWJ3T04AnnjbGbuJfNUfahT1JBBY5Xu
Fvb6lqN9KMWHS+bFMJkXiZa8QKwr/9AJdH+tjymNl9PmZzlP2fPfp2ji44Qw4fO13wGOnMvbpHKD
N2xU6cXOQOh77G57X0HK4qsb11ZZvIFhaq/mXKAxaVISrkLyFNoxjt5036AHUuk1XNpl6aTxEIDq
VgY2xYQgSKwg0YE/djzL1p9hIkbd81AgFmtKIs6sNYvslhQSAP6+baGODYjWyoS+z3EibJRbujeN
EZQnwjMCsFGd+SgzXLnAW8ddMCgW3dbLbwLZ0uMAFWCSvmE0gf2Cv+mdqPGn3vZJjMGntqqKpkEb
Ker7yC3Lg4fabuiaxf3WPNlm4h4TyGY7q0vUaYKY4Bah/V7avrN3ko7slinLOIuFDCOZDG7jMGmO
KlswuFsi6+ctFzAE86F7XCyD86Ijr4f+IOZHYZRyg5ff2f/+Fv5fS6HjsnnTObZpusulkvjX8aGb
EgIYLRPWLhGVqvSd+7yv/zJzDH05gpt9ou6y2Sr3TTwm2EKJMJCjdQ9JzX72GNB1eX3Csuo/jLDz
ITTru5SgonPhIdcbcGB9vqPhOK9+/7n/R4Xj4g3VHg5Z23J/qWzBbGLG76Ai2oCPa3wI9litu6kJ
tolZgmXkqzjkgCuPolDHMITy0DRMcxpgtGvTcPR5eesu32PS+z99b0DK0U4ketUWGeeY/dbx1CFo
sshj6M3W3fs2PjFGGdR83O0tZtazCLzkjhnwsETMjtgDrG92lM5MKRp1qiXOld//0eqXZupSxpvS
ZHe1OPJ99rf/9WUxOpoyGYH51Cbh2APshnNEIvCqn4Ju2xAVeGR8Fl89n9aJN4T3Yy+x6NbuA5Md
c/MZMVMuiaeQeiLY8fDUiUuN195AanPEme2cazQKRYuteQ3uOdo6ZpFcZ4WFs8Wn6G6tpI6Pwyi+
y9Bq6B8FDRFKaygA5L2Hh2bMGIGAwztxL1fHqu8rlKZus58mn7yF2rSoSCDo6JCK0jFDorq8/l6r
dUkq4pvdH5DJmK8GvSS6bfi3EHV2f7jfP3fHL7unZ8Gy9KSyqI/tLyci1TcQa7w8XztxZLODkKxg
igxubtiEd1FO03CgFQC0fYC/YyTdI6KfmBz4Pn+Yu9laTUE5HbTRR/eDhW1JoA7mbJJgnatjlyYQ
+Qu7idzlnSyG4mxZCVKBvo+fvbqOd6an53PfAyXRlSgE/DIR7oqA4fPnMQYjp94Ofm7BCtbeRvgY
vD/by3UliwNqyY/Pd0NsaQJO/WqduUvmRm2KAwEP+LeWxlEAletPD9v/qJe0S39VascGSmt9WSRi
jc6RmTgEA4J30OQ+d0WLM8NCnPD5Ni/Kg4qC7q7SA6u64amtAT736JSZs3VoxR/yHlxbCmf/GzZl
WZt4swvgH+kxdQfnJlDJcBvMZzrGkAmYwNPLLe6GaArwktTbIgaUhsB/PAYzuS2x6SLxsf/wR4pf
z+4U55bHdEi50pNfz3S97zh5mdjoO0o578MkHY5O5LxNqnjn5vjn+XDl9BAV/biRwILOgeOPJ9+F
QIOfe/5DLf3roM2BAa0xM1CpYgv82pAcjaKKWJ84AxjpnmqqeBRxGN3KGXt8EyK0iu36IMfJPIdZ
9V4q+9qzKrwZ3Xjx5+6t66ZL7YySXVnLjeorIlstieCBxiFjy4n8XALPm+EnRCHv2x8WquWG+O9T
5gmHwoALqRyOPV9qVIcgOzyTEx77DmY3yixvBxj+YaoGwLhhGt5MJCff5CQ2//OignoAe1pW6xEs
FM4Eok1DkArurWXb9St/aX+qEIXBNOJtZCvMhrMGFHluAwl8n5junRPn7tMMHrYEjvdopqTcjL5R
3TiGeK/9Vj20BMqsKl3/H8LObMltK8uiX4QIzMMrSRDgTOaklF8QklzGPM/4+l4XUneXlQ5n+BSC
SansJEEC956z99rZzXkYSJG/sJIv96aqKjhYlm7XdnzdETWT1hrmeFmcFzIIxmtcFrOXSV/qbCgP
IZT3baq1Jmurqt9Whd2BFJXMR0qqbhh3hNMzbv/komV+XGYzRLPEu8nnwcIN+veb9GSYTTUhG0MX
DHIYBIdAm0pH+h/SXQdj4cqRpW+TQgfK3uCQ4rLWntaskhZSqBfMeHJ7S8cJKteRPyeg3kUzQlq6
+K4t90wCJy0pQ8y1yPyVixlnZn7OjeFEJlb7MyoT2TBLLYmkwZK19On/D7NWjMSAPnpGARstz8ev
XcKkrrbwpHRjbL92CXtRLDxfrRhKExlz3xi10H/QhuypHsFMk7+BsR3RUAKS7wRTvN5myJA8SXMA
Yg2hQx/Yvkzo9pPU6ly56TU3VW0s11VU7NlGqhdI31wVWL21MVPFuX5ewM8SeQvM4ZMrhfYPVwoG
yaqJeEqj0/f7iMWWigAtB5dDW5gqZy3Bodarw1WLp8EdrFl9oD2CROD2Jq45UDBVP9YnqSLkQeJ0
gWpSFj+YcZssKXDkbiQ6zVJcVZ9AcZIvi+fYkc/8d/Nd1FTtvpzV6GFBCTGaJbm1KpdClM3hM0EP
UCRRRbelBTNigYoKJvWzXtfHHqLoIRn8YxtcIH9fIaYdYYg5vgYUx072MO32e5Lb1tda6Eei1LGO
eRULt2d64GMG2RKp97Gx+/ZoaZup7dFYa31EOk5vuf9+lTE/3pa4izv8ctyVoKYav21A6NvDMSJ3
aluPiRcNOL3aTpqeDCKUT9IAYw/y39P6VGhVUEVjk3yjrGVlEYcXqTIVsr0z7SaH6m0Ch0DMSnxX
bP2vCmkV7OPM3KcM8DYKs+1Nw83rWFcWJNokuNRpp2y0RXJug6yUlwmj/jZa8uUbTdUjiXXZmzpK
st8R6LcJ7PwbYb3TQxMHKzX/gPYZEbExvqVy9ANNanEzSAM4TwSZb7JgR4IXqUhVi5aysF8bUhyO
5B80bmQqpV+MQ4Om1A4vZdwFm6yVvawqxf657/9gEhpfoYwdqsREwhbeJCX8ZMtPm+HDtd1RTMvQ
eScQ9Zi/f/r5Eo7cowH3tHMz+Dig2I810SxdGnhSYaxe7NQpzjlGAJsQEldfpPlgTSVYdT0ejY3M
ZlbV7/0wAnSua82flh0mMah0xWDuFaL8/tRq5RsX7IlVPOaQpQrRaNqNCiOpr57HdOcsYIYmudde
CxPHU9Q78p/aSHY3kP+t08s0DExETgoTgK0pjAQ5SDXP7vTczVTcAdVQK15b51jPp6l6ann76Afi
bgrhiJC/4StLwLg4XYhoLHQIUR10+TNjd5EbMz5aZK74HyycG3LQ7rTe+VE7rOaSqtEfY8BMuNbO
cgjGb9MP4hsRQxRKI6AoSyzP7EaRPQVDGVxKsoYQzn4389QEeW0YTw4WRSbHC6zv2S+NXqbzSgQx
Y1x4NT36kksm/ByAA60N2d60dvvE8UrmtIg+DWGaUbexnejYaGV4XrClcBk2sdvCebwzBhr3OTFT
xxSGbo5aDmIpBzOSQf/KzKOVtmNGhcX9ze6L97kLlAuG3ZjhZdt7OVfxrUkf8UbeKxrNUuVf1qhH
A5Y+F68uAVaeZMKmhLwFUA8cxyXdxZlSHPslhZbZyvV+qGbDm7BAeHquxFe1qH0+bM5ZE4dYRLRP
Oh8FLSvmY9wYw0sh+aaMr2ACkfnChOS71dPz0nu/71nxjP93aGXl/d8vL/+wAHNU/jHEXVdG1f/b
qldOGzVpB5NtZa5dSB+HFdJlFjEsE8mpLWFYRtJPb4jtXsiSBZo8o+GR6vqvknXWQydoZre0ULYM
o3iNQ+2IKKP6DsCFKF4stEbw1qnw28WuS6/0T1YM6/zt7wsw5iEMA2nO6eyPrd9+9ySYhE2garc5
M9i9LfGhqRohkmGlsOsTLt0KSwkRVDw8JcM0s2hvI2xthYMeysRJwg2oJ/9wVxDIwszfyjA8IruP
xSMpHCWuPErmq5WaXepigmU+WMicppkRdv707ydC+YeluWPRUmZpzvb341gN1a2h0I3lTETxfLG1
WTkEEUNgvAXRdnLs4tAUevOg2SJDA4FDiDn2MKBYueazcuyd1HpoQ51cJ+aGW2JCFmZNaWSzViF4
VbCCGudbn3ZPUTQsVzThy4uZsb2yTeKg+Tff5CTSTmSvaKcUBtSmQ+SHhYcfzaD6D1iT4mTmtelG
Utx7S1T+ZWHBvjfytZEhLtZVgTlqCs/BrOb3ZGm4wiOKQgqLKcBW1O9smPeLJJlfjelt7IvJN+rW
3muSmUCGGLxCTlo/VlOS/MbW7XRAOEw18xtxkBqmNwuaKG48OFQjLVboTbUP5KZ3VbtFCY5w8dBG
Kh5EtAclclASouLhXiy2Bts+lFg5KvlOqx3l2drJ/TA/K+JxPRQdCpDyXOVLxl0SGQgBnekxT4Pi
eaqBAxB3hZ5MykWAhe4STzJ8KYShiQHEKUVH7joNFKBS0tnLln9GDKKvhGzN5wzP/jaPCwEodxp3
IZZvR2tRPdH4uy940D1kRBNGCIVUJG2ZvkGL3wyjgThgjiQyMEYmGlLUgwm0kle9Ber575+2j2pV
C20Ce0BLVtny2vbvX524LrNahQ6lq81wGAv4FJP2pYaJvsvSIqw97ImjNzt15itWOjO+GbJ3RaCu
OhXzZDnRAU5BJGxKA0D0WIz5txTto4x66UfYGKcM4eFfkg25J6lAX+GW4qJ4aqtwJgR4QhbLdXYH
WKD32zJ+NTCwf0XcNW0YzRlX8rzVh5FWdyu/whdZjjKjY5Qg4mFUd8tRzwITrotMi8pISO5qaco7
9F89UFCVV+QmwdtmPXHlzeRbW7cLIT2B84dmCGfmYoC4Jwtk4UN/tMdAO5bYuIqNTFrTJ4s350Mv
i7eZpgJTO0QmYpD69z1NBP4s6S1u2GVfvtIvzveSNbSuQdeLJksxnpWOBMSyHN57uRmYVE/LeT1E
ZYQlK3oM6n1S720jjn1zH8K7rNwoh6Aq5TZea/3YhjdLuTrKNcR0eW9NmBFcxCKIBAYctVrgA46O
Z0bfpEiC3wQExzW6pvkLg+EpyB1sPFFq0l6X9Dt/+9tQ90ini2rcJTVTLFGm8qRFz3onSl3LMp7T
/IUa5pc4fwmlX7U0r0Hw0uqvU/Na669F9kaV+ms+v1FJ9tZIeBsgkX0ppDcKosZGavJhJCIJhqED
6eHhRKVHlJXzR56jbsTY9m7qWbTHmtO99J+2fVT5w77TYpOBYBa1rKqiq/itWaYYKk2IFG27YiKQ
PJIKjpcOouSYnybnqPEm6SeOHWjq+BxgLiNnqj230pl0LuNE3GBTXdpF1ORczOJKj53S7WtQXIcC
qeHNtjES3agFo6hzq5xbXd4bltXLfVprWe52IKqqH0HAaYDH9+h4rDxC5hJuxnvyYsJxgeqWv7Rd
rh/UNDxLeKsgL5v1Iays6BaWKRp4Q/FK9SDRkDvKAnZ3lIajRep8ACuRz7yoiHAS5xhkJ8rOTilK
bkIi9JNZEy5+DoNzJYvSCKcoLkpxAYU1Q7LCUJldKWC6anbtzWvrjdrJSW+1eZ2Hm5XeKvM2DreC
wEnzlmZ3Ks7uyXgvLVHReM+te2rdu/xBmdOjyR/6JIp8u0511emROQ95epjlU+I8OmVQTw5xHWmv
0WMVElSuNoTj2WD3UykZiEUyuCBZcuhBdEkfqoQiI+yb0cNhQV7pk1E8aWspxRMVWJDLnmzrwacM
pR9mUt166OkjG0XJ6a8qjPvPyoy7E5Myc7fWY9TdtPgutTddIxHshuMxj29pd03jW9xdqbBjd3zt
9UvXXzhW/aVNRWHIQUBljmd9rQwmmXOiPUil2FyaUxSfGBIX43Esjtl4dIgGSj6RhX9UyaCHQjWg
0PxjK+n87k/IQ9hhTaQj61Sj8jkqU9sdOnl0J0wcz/PcN9egdXg5mfHMBJ0YMqH5a8a+J3hCJxie
noqC4uK0PrUeCADSLrp2imfDIQXeQi4O9YIEu2F5RI7dXqW+39cKIu1oho2YQY4BIFLOf0RtszWV
1P6SNAww+GbG+9WIJJ63clD0c2ebPpve+Offl1lYR2Z7DFFe7lPAxRvdqobbeiiw6d3iQQ+9Tm3N
zVy+L6w0r41WZ3cMYHhg0h+mXmdf+qltDm3+ifDh4/pZDNnRiJkaamaNOc1vV/iWzF/E3uXWWIyX
JE0cBEPLXhc4tHhk6yrPYGGWpsb/VFyjYmjZw5NzMpPCNeXTs2oar7ZhpA/sbrHBBldLe1evegPW
MVyvCUDxDV0eqcXlJ/cmRVzX/rZ65jdHDK6gImHg8WGLa9MJLvt8gvLTR73XLQ13yUZ9zbCvuLqO
jSPNK/NORgvwZCd8M1Cjg+Ggt2kNeUejZyDwV8RqWyo+ri5tjrVIEvj3dYr68QbKCIi2DIAHXAb2
78OgxFpmdhTAjroZhHBpYnAxQjv0exluDlwa6zr3dOFYI7ujXCSgS8p5mwq2NGwSiaTCd6POG29U
eh3azEDewpifEwd1ujoHXwHX3Lpy+Wz+8lGmw1tL4wzdIJMEdNC/KQaYLYVL22j5NpGbAC8a+EDb
IBeh1TLi9+Btbhm8jgejOxUtNDeznj2j1tGB5tZ8LmzJbxDxY7npiVkeuS/++5v6UcDCr8fCREdC
jYL6wxBgwQ5NwCTctqgPqlfg30RrjU1CyyAYXb3VkCOz9bsEJpGGmMSu6sBkMWlVxov2/Icc98Ae
A3p6pW4y3gWV4TuGTbdzUj/Z4X1sQvKbOkJ1wW17FWH+9u3KSb2aGvie0SwusTUKZKdFmWelRoMz
TW+yjW0t+b5ROhU5GgFSeKrw8A+wSBdVXL+RKYjhk7LrqgHfW0Qka+PM1kXRVTGGsUGI9AMKhShX
ZDdHlnMNcwK3U9mYoe9IGzZZ9hstHEbUSqA8m3qi7YaZMZcqxQ5RGEaxtyK2KJ+con/43GtI/pEb
MrDW2RX+/YXLeUXnFB3dlj72cOrLxCbqsqPxKm/yWPuRIBbeY0vG3zO4RsCrtTPwWf/+S5j/cIXQ
uKixAkJF9FHolCHjsjMlF0CNaC+rhNZAqPc7oxGpKVV4hO1JS5otJn1Dsv2whO5R0iSvZEH8iIgb
/hPSxLElfuTcynAnR3a4dIShnqqd/r0kc+WBqK++icbJhi+SfJpC5Epzk4/PYLVReHc7rp+VW+m0
vaJ2PuNmrq5O2BOkmONtn0W7pKt6MiWgJKcZzoeoxrcBr/lg25181zLNeZHqKtloCN9xSSfBi2Ux
eGk1pzysf6rLXeL2wSbpCkRbVkB6IsZwn2tj4ofkieyCSbNuSySdQ7mq3yzsMkoeySJhhh5drDyh
jbmMMqTFWc5rHyGJ82TW5ow8l8S6fz8hGD4+XrMNZjUwIeh8WPrvbWpotH1Pw6kCfYYYZQmdi62j
/1sfVXr/MDWWraKyAXnggYxBaupE9dlh6Q6D40+Oz2en26tEineiRs1zAm/WRLF2gplKXgPbFuw0
FWl7CioOuAvKY6bhTNbb16k6/Sw5PGna0VgrJeRuOKJKpOLgoCmiDOVAKM/cYXPzhbpW8amg88Pe
twOaw4TCe5PmLRohTJ7ZenrrEdpYWh4JigtSGDbysY/f1Zj8+EcxAHwkRelAddEhMA7LdGjio22A
ID2a9VGvj8NyZHuY26JSqj9F2SkmXak/jeE5004UQtmfVS9nrRJVLud8OVvQWcgFhUqSXyjwJAk0
vE9O4boe+O2ua6PQ5M7LhU3MD//+xS7apKpmKLQoNtvp5gB/udbKMUJ1hjUMR1XCKOVBpxzzWmn/
1Q7aPu3BnUdBnJ7xnZbHxMzI6Qq7+DkJ/tSjOr/QT80v6yMpy+ZTqFrcyIP0aJbxVwnvzrNJDtgu
sjr5aZkNbVeTyeLXrCge1Rn3YrFBvvgFr1x9L0urvs+tU/tRTEfYysb6Hob6Q55BeeuOSAy1e5Pg
tvZHklTLrYsl+Y4AItpYTqV/xciW7aoiQy2Us59a4mWyd/Q+9E3HiwW1BaEw1X2r6F5VsLUXfNjW
JbE6C0SMbu7zxoHjgAAR3p7xLTExmapYDHYaaeSbVbmhYOvdsGXvHkSS/0WgtnNP8gbFomhWl1ju
sJ4WBiJzYNHtoBa+/shk8q6xXhaSR1RuuzW71IJJ6LQgGuAttLGq7TFBwi0b8O6m2lDelVx66xYz
/xHb1Q/UvtDD1IC35LOlo/xhyIDHlLE3txrDxtawiiD/S+kCQEvS81wheocMPtkLE+LrfIWLSO0j
uGjjQ0eCEBCg+GDPooL5UFkHTOx2csRqPbXHpT0WwbFVjgDZ6+I0jKe2YNeKF3KXJedlPOH0pSoS
zpLzoJ7tVlQdXhb1TFX1pQ9FNQjW1xpqLmai5rU0AZm/WMFFXY9OQGTSJa+uQLckZ6OAP6muiXSh
2uoaK+gRr2N1raQL1azVSRdqYOtmEizktvydtUblQs3E+UUXxJt6dDGji9aIY6afg/XIjINyFLgy
TWU+LHK6v85WIm9rpy0fOcFfhE/PyTMRn+oGEJ96X4zqS6XB8ToV9DKrcx+eneps8WA5G4iMnTNf
esk+O2up+UVeaxrFN34YRXUj+zVRrXmZ0ivfLxEOZF5y89Kl12QEW0ma8KVIr7F5CU2wKqIeSBdt
42KuJSVXkXc5bpXhohqXZbhMa83GRbO4ZV/67FdN1pmqsws5DJ11RiKtopIuRUXleQ5O1BicMkVU
0Jzs5mTFBNJCQzhqbBrZK66Vl8cF6L90SPEbawejPxB4FH9Bp0KtS1B/4ZqLy6/3Kwih3K01T9c8
ZEuf3aLEhufvFzhNVrjNWbgeWLP/LlGf5GUwErVnJ2da0g7b9oHGpnxOiKVaK4JrQFAbRi3hwRNF
wkyYi5oCbwmIBfBKzYtGUZisJXzWsZdCUpNFmd2+KfZzvddIvt2Z2l7X9pC4flabgRwi8xk+mUcK
u2V6dewbyHYqnyjiArijgX7LjyNEmaKi6lchoaPQkXfGwYyO+PAKPXH24yIBkVVr2BSFcqAq5QDx
Ou0OcXcIHT8iopeXgyoX7EvnV4o/c0fN/DHwqDnwMu5smhfyQkpRQeSBhKNaeW90ezJOoODFBEPv
KYMXwsvS9tjmflbfetTCvZBXtCjMJOzReYFBHdmf7llY0P3DiWOtaejstixUkr/pL2rFHHSJADpi
YOhAb2dYJWRpgwUNdxAeKK3ehWg6lV08MszcETsQcikN4We6fe6OgKVbd85d+puUortT62q6KGMt
i4WZ7qaSm69VEs0LyGwtUq96rg2Sa0HUluAzuSTjUY3hdgbLcHcwRE382JE/QOPCHRlvIJ4GDM1u
tXAjZHxg50i6JdFY21Gs06mp/VVDvKOguDn6VnW2tcwMBwj0VoEdtVYI0T0UxTxIqnZ2uutkUc1a
lUQq4C5I3YIM2hSLm6ildkcaKGzTSaAYXfJsaGJRs+0Cpa14Eqqw7bZrKcw/YgQkrtA/2C5FB4aK
1wptF489pa1FWjjqwQ7ilAu/lGRESk3cARFM4s6J65A06+xKJE/zLtd3UFi0GWnPLit3Mbl9yS4J
WDKQw7vNIe2IVJctoPpsxh68xWYd+DYhEgQZcl7D3ZLt9HoHJhzFbgLrXdkBMAIyq8KFs3Z66JLM
Qi1rMZ2ZW7d4S9Gdt/QJXGJsmbtps8uGKeMMzrxFbmiQpSMKj7uwuXPKON2GqHqtYnFbA2y52xtu
24nqFjJDXSisyloz0zacvbHb2bs4dsHyhJoohXTBaTe2jKx2XbEbCkwVO0QhUGZtHWXitpHFUei/
ZnEsLHQQJBrvHJbrKdGiu2QQ1cq7mlA1Q1Qp8Ud8LHdW6lIzJ3QUx5FS3WZ0+/U4cR5VfhMIj/xW
opq1aF/FnHSaWLYLZIlK+JugtAhbj/em4uqK61iuMrgWmLfBlRVWULhY3bES1a+1JK7t7EBKIoEu
9F2m7/R5R7J51+0aAqBZv3FeObsBLrOtcqD7gZm4l7fO8El3YJUA/nYB1x2kP6aBt5qOlvr3FWo1
V1kOPheVWqDi4tXl6BlvePQcNJo7jGPuk3EQITizZRfjCcuTVtHeJesRIsMIAlZfmbY8GA6Wni1n
hxHpnJcOIctUSGJI06Pb/x8y/BBby3p3rPe0f897/jXvS/he9+9K+K6tRQYY+NOVgPpFyr6Y+lu/
fNGaN1sXFehvFo+DVyqaX51jFj2S+bXNXrP5FYitpb9Qbcvg4CUKX5LwxV6eMQEaxbO1lm09RaOo
ZHzS9EebPhn6o9RIxwF0XJU5mcuxaT+ns0RURhn8JzHj4pXcQ79Bv3dHooI0qu+SbYaP+enfb6X/
0LFFeMUY3cH8qtP7+q2LJA8tYM1AdLwK66ZXWLnWw5yRN1NmSH3KEYHzNKtvcmWSqNkZyqmuk6+N
wwWakBdtN7JCkhXQki2pTSTLpMn7DPhlZ5NQdshidCrQzBtVU/ZGAOM8KUV6YJnLjz5bWIo56Sk3
JvmxPtXy48aCOUmqa+QwTLDJNZFQdFl2bD/P02RsOnbBWZC8kbBunAgN++9DrOwKEea+1MpmUEfW
oSTcYpQIj00n2S92T25qNjRcQ6Cm7cDK+kZb5a8N6u5PPuDWx7YGMxPcvIzgUQ0wlvv7B3wy1SCV
m4UPeG1znxMizdJq5wOBn9TkHHLlsDisT0SxbvlZIdRfB6+TKJYuFOuWIBNH1i2Ubu/6K4sXafi1
ckEFGFt7Vi6UTi7OunJh8ZKkYv3CuiWafq1bhmDPuqVb6+e6haVLyQY49vvJ1yqxaKEyw0+o6hCu
S5cg/LVoEf43CKxxMe9hDUJrsqLzeiglBLCBW/fI6+xZuvWAwC7//im1PrYkNHqJQiSIQcrBJvP3
dzMlWrsDDVmRiQWCJKOlem6R7p5n+z6gCAR1V83vcbMg3LUGLySMBXKzvZzWQ99kjEGSdNzW8Nn8
xo5HfELozNpM1b91qrKtgH7u9KXsPYsRD0NPzIx8H/6MMoHF+r+n1uebpgm2JeBkd/0Dggr/mtSZ
MJEk3rdOAXO/J9/DJrD6VHDa8CbPKPXfHYDM2zyZ3pww+VG2RuIuyRw896NKgka8MG0wRvsYQnlh
BG3eBxUJTJrIxataSPqpH0Qeb1MUrzJS0Iv9w2zpj5W1k/5BZvG3oJ/zH1MXnAf68K8NyoKVuFEV
aLokZ7F8J1aR+Xbqq9Kq9cNpi+YvQ67lTaqjEEgNWOUI7Fq36vLq5d9PHfSkj0s+JCdobmXOIFvQ
386dTJNRIsy+2o6KWtGO1mmUWWp5wxTRl+7CCMDZ1SZrP5elfEOy/Vr5RJaqi0mZahjLX+Ia9+B+
GfcT0itN1DDuHWdvpxiCPMvZk+ilpyh0Pa3x7FlUZnrJWmPk92tJBitkn2LQRLz2OPpG6WtrtaOP
KBBD5VL65ehPpT+Qvz2KYzz6XemHo6+HfoVwsMR06WclXxUPsMy4VmR46uQp1QzDEpoTnHR07m12
M/j1Gk8DaNp4zuypjZebnjF7qenFaw2R363VRL5diqoifxh9XCDdSD8AT55a+hiKq9GfS1E0VjL8
xaWohL/Ciwh9afC10HcGXwl9sF8T4rfQH0LxIDQ8KtBFLUgBaw8KjQE0flfiYk+8LPHA3VOpTaCz
qJkgo2I/9vsx2vcRe4lPxkIfESG0FU3u/bLpWIrq/E7ayjIrK4ZaBdTcIcOW85QQgSTvnhXmVwVU
Wp90APvZtBIJ4c0SPzNjIElijHPfQFp6TGrkN6lKdE1D//YPCIGn1gRkEnWkns3Wotyi8KtDphBY
yPlazUN3pr0TXqKF21FVOtG7PI6coIhQyrpTum2ggLkbZIgPUC/Nm430+li3HX0xZ0hfQzv7If43
0EnbMkWyboiNiXsq2DH3sgMqdtCPqlERnUtjqcrl9iSb3xQBvM46m5iMkAvBEs3Exsyh9jU0pD8x
G3TfmZTex1z6ESXG8lSm/H/1vkrvgFelz3y6H1v9cBQcbkfMZ5HkrDOQ/+oCWcSjZHYv83am5uD3
xhwdO3RWoADjZwP6rBzN+7pxli9lGFd0eQA7EKU8IA2PU/KLkBbVmqn5qITmtzJqYfAaELIGI2Al
Hw0XI5VIl+u04JP21UeLLuhcTcepxX4fyv2qZ/uv3zviZFY4RBCo6RZovTnUt1POtFPS6voIJhC2
y5QcktgcnpByOZ5SvtIP1B+kQEqfcG0+GvyQbTuIt1XMRNzWfwdwKem06OmYSjAO8WNkUVVezCr+
gR7A3huZVhCSDaU2drraTzKSTAGA514848fIAFCLmXSiiSzvPiVwxVo2EFtVmGiteUhMI2brtThf
u0x/2I1TfWKBYTn34SoMYY6rsKwDx1U/tIS7sMjaYtLC7bgEcr0N4WsiHJXmnS3XCj7NHvhmKaQQ
o67S8uHQa+w7I5O45fUPSgPlXpyDkyBacK8MlnlcBq0Gp1U6u6TIC8itIQ0GYWfTxAFBWXvr4+VP
ckyMfd1a3UkbaZavj3plfC/HtvPMjsyn0ky+IJGdD32ZovGvEKbCbjzV5RCcOn0AABIk494kd5pW
f+aAdqVft1kfFnLeHmVrj2Q6t5/L0plKL6wk2WWGYZCBVBlnAosLRqMpvZAWxPP63Dwn1Q67ULRb
BIZ4Kk1cFszCXDtqlGtiB4BZZ5O0o0iL7jXI7W3YDCRxoK6+r8/1auncsOdK7f8+kdAzQIJgEYhh
d+TIstcNbK60Cq9z19OuhwzLwazSDUtaUl2WyU0Sq3rIOYnMskyAYlK23Nn69trg6D5FmlLf4ZYT
fTcRZJ450r7rlN7Xg7J7UTTSAIfSxl1j/Ccu6KVkC8j3Jk4nf3Rka4ODU9sV80ALy1AG+J8w9DVN
IHg7L9S6kuwH+PFWRsIpF7HjhFjHCBf9OQ809uMJY67MRMSfSkT9CWokaXck5fWqClvTYW1itsm7
OY7WblJpIvdM9cGGcptMLfmltZvwXmiS+qY733TDzF9zeNRhHGh+qrfRcQR5dVwf0Yn/9ajKa4er
71D/9MRYOVCHuqvsQ1Uto1u0WAQ7tRtO8Bf6Uw/45ZQDJScbZnE8okQ2cP+SPzK8JPvB6ebDkrK6
ggD3BbfdJY8SPLXBoDFJbAMwQ/qcHkkJkaEtQz8mjLn5LjsMPtvZvs5xgkgnL7qrzYJk/ame82Vn
12ClzEzqGNIpOt4To1NQNOrDJmoQcktwSbpwfrFklBT4y+6dg5PVNBcCgcy2ZKrN9qlk+zlo5XgE
0zce2fH+eqT203gsHD7E7F254fJqH0NXLQ+7V35IeqsfkVbPj5/PZy3m+NI5rz+tz8/0m+y4I8ZE
X9Bhsd/tnGy+x9hhjorKfXw2MUJwZ3s4lgXyXGHoHmp1cEzDgajGRV5IMMgg9G5i8Wy8PhsR1JMp
KLZWR7dFKoI3o3tlCgNp5eehHZZ9IYUgzEqjRZjFEA67GqpaTQpAFdEwlrm0MRediIKuBmvyoOTd
6iFvL47MNqgcZd/pRl6P+mUJdN44U+0EJtw61vVh/aGX/wJeYRzkudcVP9TF8n9UiB7P5q/1HOWv
UhHuuZHb7w22uLqKx0MuMbNmR5mEtXPCFJUMm/WpBXDAeT308R/1aENorvUh2q0U8VHA5VtmgIVI
8hoJqnH66tfBFj/aDgk3daqPXj8t9amryz97QVzlk1m4LaGUrincOWNjE0eT17eV+s1cR/WGuNaR
lpC1HUpQq03k15vOrBS0OEDV7UgLDx0Cgw1zqOouExkdZ81wZSX9Hwt44FOtES8O5LI9p2SCHSEc
PDOkaAF7WZhhC5BdSSsB5NXYGOeRWXgO/0F/Ucld00lzuzhFEtOYU8TnXNbmDdKskMGVQpdSC7E8
1v1ySgkaOy6k/wEjmdEfJkwyxKP1gMSaVe2sLXTKrC+2FBc+QaLGxZYa46IXqnYsyuHVVrrlJBkW
Rls2cVt8RsvJWgMo7aUkQ9xU36o8/1KbiM+jTk1pnwZswSodOekUnbSybY5yN5RbHcDNDoYcIaRd
QM+rs0lOIR2CtUspg4KK5QIHilYjzaprt+8yUtR7LF2VEWLqADbXAcRH7w3DiG6FtSun+ajlhLUF
xPBch2oor5KehleLgbOyJeS8X6TKjeg67QOnRWo6DtUhsZiH4p6x/AiY5GbQFYfQ1ebXoSfna4Nc
A8C9sWwnO2zEnSLq/DLPf+jiu5AQRL/pyqrwSQRub6GRkyvNyoIJSoS+I0y+W5P+H3wc+tdBN3tS
GuborY4PQcXZmG1rZqiWLT8PUh400tbI7a3Fd+AQhlVCrGwl0p9TeHhL2ZwgVQaLkV3RhffGTtcK
PhRbY5Ok0zcnjiIiKtvoHtJAd2LJOFbGGDwhyDgrLVhdRRqMPaSl6ToJEP08L9PO7slcthf5EFg1
nHV7GrdSqhd7MFP1brbKmR5uoF3SJD8oeT/T3Bz+40hsxvQqAZ8rFBaIR54ULWTumOjBsQwxIwHd
cacEf0/aE4Sm6GH8DPOdYZJwOxRRGzwju/kup4n13QgLoMEh0cX/w9h5LdeNZFn0VybqPXvgzcRU
P1wDXEsvUuQLQmJJ8N4mvn4WoKruktRRNREnEHSiyEuYzHP2XntwyfVbUk0MZ3AuGuTPXT0RtzZF
ylvVueVvbWOQ3m5HH7Ng6PeBhVMyM/WthsKDPzDBF3kuMAX961CRQXdOKlOhUZ9YezPU32fLqB6N
ydCPqk4KV0moiI+j1Tn3sbA5qbWHSUUOW8Y2ClucPQfWm+EmbRN5+Jvd8s/TWgJIFRsMg8Z++Sft
BSlUltP1pDJFSLVuokY78JIqOwX2pBOXDEb6sw65b8u/JTnVxT4AlKcgzhWQgSqvdZK8EYrab+vB
fSxb7U3BD/436+BVPfB979ZlIQwnz9J1ejI/yuVmwCmBjfxsyyqZBr/Ibiyz4GQLEGazd/swGUl0
HmFxHSzO+uGsacRAIqJxzam9BYK3l7QLtvrAXn7GgLuP6OXu0ozkvJj0IECOUb6r1Idw8olMUWDR
s+jP85L4o3gyuFKS32CgwVbQxw0wyXivdMZvjhuAaR2WPn6dMMbQNITeI9yPzLpEqYohx8W7XdsR
jfpKblF+z4cZBwRNhrj04dokvmPh8ZKt5mM0kHu18rWYAZgdFR8jN2N2bHIGAt2Gm7W32vqDGkzv
WSWVA1IB/WQEMM1HWUCxHYEcYFR7/OszQ/t5Ac9PaHHD1S1Edazhv2+BlercOTw1cvZlUOACO3uD
ahvjDAx3BSMCU29Q8ev1Sz8UFTeGub3hmnP9SC+YEmVZ+DGfXHXj7RsrQR8Nt/YYWZHtK8Ag73JX
flANTLJmqJJVj78suumzOrqpstr+G3GK9dPs1qERhPkaN7tFi9T4YQSoFhl899QuttWkGk+kb876
19g188dEJ7bKLuL0WsXiri/fWXaml/WgqWyjiRNXD9boDHd19zWdClxIrXmdJpX8JDyhAa36RprZ
0R21nb3kJYH5wfqGX8EuY2WX6R1RSTPIZpCuq4Mo1NRXYtSUJ/rMbCewGn+W/V3kcBtRMzKRZujy
j0lOogudP5QRWfcVJ8jotUOl7isZaTd5S/yOrnxjS+i1w4J65Ome23H8BOnUL0v52ObppRNDeYq0
eHom+HuP68X+kI/pqzDFXdyGw9PqyRuCr2Rdtn/Ta1FV88etn6NgOrBtA6glOuefZi1OaISCKMSt
2uzhXtv6Uu5aMSxu5sLNUnnjScMbhKcY3iQ8mfuz8HSCSDsyEZey2TikhxxSP4qG/ez4aXqAmZSn
B7y8lIZEsznQbSSwO2qx9Bx0++DMaK8PVnK07UPIas8+BMlR2Acqcg5xekycAw/0aZc5rCoOhXOo
iHNW6NIeeuXA+pArjLJbCKsHtz3gFRLtwXb9Pju4ri/W0jQ/CvxhWArfU7/WEPmUO3ua5aGWptrO
A2IlQ69jkAv4bT/UkrzQSXEhoXYfojDNL3Nb7crBr9cqSp+Cl13zvSyvXY8WtNTZq9J+2kSxSbSs
Y7S/yYNNZNzfXPLmT08DlJkQKyweCXS+VeMHKlaph1KE0gU6WV8N5aqDOVSWsusr4hi3vgbKIosB
GRaqV5Qx6VrVsGlbLwdW1pB7fq2aa40IJjshaouuXXMdmqtEDxNdp2YRxgiY6NE1Mi59f0kQe+L5
7S+St7OlMkCSLEaIgJJnmGOy+r2UCmjPGSkglQyLFJCS+embGpBlisV8YxUEjsznsiNCQJWU9EUQ
2OZL9fkBQaAIFjVgN0Lw8iub0Fu/sLnxHpT4kNUHZzpY02E2lxqj41Qxkjxq01FZy61Ptnm0OdYn
sz5VDu5YlKCnFDXeWkl/phhcZOgLLqI7D+GlCy9WtVQTXiACVvOlWMtxLvCGrGWZsdSUXzXnMqDL
ya9dfm3ya40oJ7+W47XIr+m4j0mCGa/xeM1y0iWuEVo+giWHqzNcRXZ1WR0DC+ZiiI1Ly3LkUmbj
k6Nf1AjHxqXpL6GxHDtS6Hk7W0q1+bEvun0e5dnklZZn3FmIRoc/lJDIICn0kIghkUESXoweMgyO
KCG/iSFHtl9kp/0hhpz/UEL+WQz5LyVkO/p69rsYEiVkDo9qVUKmdFbrfykhv4khUUKqROFVv4sh
rf8khmzmE55llJCUIJFEX/SQKCFRRyWrHhJpVB1+J4acUU05F3OteAbxdlWdC9Xzsktf+dzyqvOS
Q1jKV/O4FuHm/OtrbKUUfbeY4RKz6Sy69BkRvP4IngNznncw4aptnUcpUUK29ljkbrSJpso+E+GS
3KC+rvdtGlXceyYSFjVMy/0S8g78yrhFCq4TEFkRZKTTyyM/bYL1NGW3hYuQANJJ6NEhNTnjysxr
Tcu9lRF5WF0ZNthduCOHLvnWuJ6Nsy0mBBVkXF5dOu5VGiCEm8PBUwRQIGUoy52Vi+h5tl2IhHhB
/2Zdx0TtpwcFqQILv4xQcAw8zvL5PzVbESg2ddK1BJ0Mu28lmctYuyLcz2xRPobsH5p9MO1Fs2+x
0ks0zUvZqeeuRRN5hGUu2Qd4geExKrSFR9uKCmACEA1Y0Kvx48Iveh+2GCVVv2ECoPraWonrT72f
YSVU/cL1HR42azWub/Z+yGba9UFZpZqfaz573UU/v3cK/C4+gAMqLP0o8lnTJZGP/TqL/NryZu79
EBFmL+6WQsuvrlWHHjuAUNlnWI6ZByj7Em/vWgHzYQca4lI58YTtUuwZKDK3TUEXjJ3TcgS0TRHr
SpXuHjY17Kkh8TqKpiXps5VXJd4TyADS53Q2SZqnup5MgXb5Y+r3qT81/rBW19Ah8ZvGH+VSvfTb
9Yh3QzX9pPFn08+lP5l+Kpc34j8qlJg7CG7z9XoptfZl4s+1D86DAlQ8OB7VOYSteVL1RqbxvVeW
nt57erQU/Kza3lOJuo+oah/0e1EulbyQENu5COGWasgi7nYEakNsaOudOuwYu1OztRTEcSpo9gng
P2J/5Z7INGoI9tNaXQNB0gO9MTWea3ikgQjDi8yl8NKEIdNbPyr8OPQTTpa16t4vCh9wQr9WU/j4
D0fW5qove99V/anwherPnAaab/Q+uaHOWlJjaLqxC59y1xJkdPNfcIasVVjI77zKIgnPQ3Z+k4Te
yAoh95LOo69UQbu09rG1TzlL+qXitTAC2c6Oo2AcjwSM7bAkenipadgZylIZ8eLWroE4uRb5XnGz
j/W9GPckTWTuvk88qk0YXi9Vj57QyLz0XM3TXM/WPMX1Jk4S1xs4TzglGr/n3OBsIWON24MPJJ/0
Ie6UZeMbpt/I36uSPgVqaTT9jNOHE0cuFa0l2FbVvjv5Gpnita8wDUx8WfsD50iCxdzvHQI4PO60
DsY6x7N6jGZeUUJiJPVkKSXy4GNSot8jtwirvcu+m9MkWYqYFeTflGiXolXwN3fsnySECNoxwhk2
NymdLcQPyopE5pNoJC4+kLAnG8jIpYpCctaVibAEa2d1dXpZPxwzHv/2FlLSqd3gd3mYtbLfOi0r
enMMn+u2Dq6DRn5kRqrsR2MxoXdWzCjBFMY2EjbiEqdojhN/aqnbEEYz+ZA0xnmewuhmTbUyoz6k
u7ErYDGd2jCiudx2zsa0xKuTav1d7ybFo54tNPf570brPwNkHNVe4NkM9pjssEr8/obtNkGYJcIm
x1uLYgDyKo9YPRh9y7Q+xMt764c0WJdQpqjUOEXReRhOpXFy8qWIr42147BEAx/t7mhlS9nuoegP
oXZgEJPC6DOXskkejo42E/zqWFlHT2clFpM2v5Qzn6z5NDsn2s9jdqb67Dz0Z0Vfyg0vdX2xw0tZ
L9W7l7y+tO5SWXGNp2tSXFtIypUXTtdgvAprqTS7idcKaWsNN0F646RNRLi5LWCPTRpIWJo7O1h3
ojoH4TmMlsqMUz+cxuFk5yc3Z8t17PEkwyeNd3p2dLoj+0PLJS5jqRL2Sb0UfRzHXMri14uOYlqq
tI5qfMqtY86EYq0pOxO6PfALOqexP6ssbnpab0tVeIdrWrsXY74o9SkB1nPJC0A+FyqarlRcXMWS
U/s3u4T/ILBw4JhBTuKJzcTqJyy2KosxqDLS5+lxoUIcRMoiJTduo2AUu6Gs9MepFSXmVugKLIGe
LXTTsxPPdwFIzoeSCBE9JNg806rWp3PYgaCEyzlC2t9POEtv+1A7FabdPtG/7J5awa1Lb7sbay64
Y8UIirGSHkp7Ll+cOvOS3vjSNfFzabnhE2zGhuyRpVcUdLRN4i9lPgyfC/SK0oLcMWGRWuAM9HbD
Wv2cZu3RNLipdaNW31VA+Lbz0Ah8PHW+icVU7FLTaJ64TC3W3eNzaXcfCJBgvKbRI6b1ic8xqi3g
bHp3M5tFtY2L2fzkBOVNpD+DznCXRM/+VGfhveaMtm9r7An7QjfvZC7GXaPGL2nR2Fc8lEivGxy+
lUBvYZdnCb0Bc8OoPDeRdgL9bZEPmANlkiXGviqy3jSBWyiU+q1UBvXcR8p0tx6SmqDCik7X3jEC
Ai1S0IN9U5wjKZXHtlZfeH3GkxxyBp6xiZa+VS+oJx4nSypQI1qwsZZjbFRuXcjpmkVK2+cnfQRk
EfZx89h8HSTwXwcM0N16EDIMTvo2Get52wfGfKZBZrxU1pkVsPGx7ILqJM3JQdgZxm+MdF6UKs9u
umi6BclZcUsdlb1GS4QUeCgSytDcO7Qc78OADlqQ1gBJoqCPtjwlNTKftLEsbvLAKnFwYGWsjNL6
SP/qiyr04n0q5YnQnhBMs3l1HVwVf/0w+A87ZFovC8NVAR+nYR/8/g7Y2YOwcrMlNiGU2n3coZMJ
ZozlDgDPj4Wivs8zXK9KJCZGI6E8JiweMzDIe8ItBP4I14+dKARYdk+pOapMQtAHGinnfx+65V1M
0kztcb77ehA/ZqVqv6kppuBSkGLdjb17zzjky1g519D84GbPgXy2s+ckfInWqrsX3QJYvVQ7Ep3t
5+XHtPyoJK8yedXVj8P02q3VTK88zTJukmNb3thD2Ty2pnv3168bkPOf1vos85F84nkGiAh1+/sX
bqyJyzUltstBEbeNFQ2eVGbLH0x1fHVgt5KJDV85HVQYo1MGoMGmB6oOpz65ayoHHk9DhLhqlHtI
ylDJOhVekATiHsXRZ91pw7sqCbVtiMjstu1tUhwLGM+NAkPRNO2LpenTqznqFtQdbVPVvB6RjVac
8MjuIbTFmws6hhUHO9dEyzvCVc0vAS7Z7WzBNhWEJ6Vqe2NYHY8pvWJdWTb6wQxy9aHJg8e5S/SX
XpOHXBTKu+p8dhQbTLEzSzKuOXRlLS95Ztlkq2v5MVHJ65Jp/AE9cfTBDe+7OM/YYZHjraXJ1pqa
4tbtEUMXBKxuB6sHU2Fa41WJp/zClH1raPkXoj2npzaPa99MeTQyLyoPhiPCO5XrcANlEV2YgUUb
vOxZ76v5vTTKt6GDOElbv2OVF9Fp69vWbxZv8S4aqm0v0Ktuk6wg3g0efF/JNyseS8wLNNImVN0I
adc1yHqwVC3ZpCMayb87VX48U8A4YB7Da8NcgvTJpb34p10h37yvRrfpt4Y11QcZiGdjGL9GMxBM
Qu37K4qIkog9P3WtcVv1CDP++gf4mX7ASIS1Hj8CJyvPuh+2pSE5k60K5mGrxwHehNA8dXaNcbBr
A0AcWA4Kk2Z+UrEsrblzOfa4i3v2yBCR6t2ohbuBMG00Js7e6V/zDp9jhtrEYJk9hu9wMXO4mLJ6
6Of88Nc/+U/tO35obkk2yzMUV/aPKrcIReag4vzfskhFqmYBEYrzYNM7iskWW/8NtYK8ih5j9fr/
/vf79D/hl/LuW/ui/ef/8v57WckmDqPuh3f/+VRiRsz/d/k3//qa7//FP6/xe1O25dfuL7/K/1Le
fMq/tD9+0Xffmf/9959u96n79N07+6KLO3nff4EQ+aXts279Kfg9lq/8/37yv76s3+VJVl9+/eUd
BHa3fLcQYOwvv3/q+Nuvv6gqC+D//vP3//2Tyy/w6y/H9y/Zp+K3n/7Fl09t9+svQtX/wd+KJ8ni
SLAYTzCBGb+sn9KMfyCf4/li0hmhSbScokXZdNGvv1jWP7DN8imby4TclOXsbMt+/RTfEJeastio
kYxBePzlj5/tu7/hv/+m/0W8+V0Jsqv99Zcf5Gcmz0zb4CwyNNJCLc1drVV/ug7dHIb2XLUYSCbN
ny1uSr1Mmg2pPfWrgTFqtLInQ+Baspaon9AYs3uVRPpCLQsEDSiMwWcmmyHrn9Db5U+99nWw3IsF
J6sYxXwem/ajjOk9/ukl/v3X+POPTf7q9wMffnDkZkRI2bxCDtTTH28gSV+7LDA0a9eBWMLGTzf0
34ewMOhaDtbx3x+SS9MUnbPBYyIA/bi+D8Es2EVWFm///YViao2LY5nYEvSaRFi3m855ok/ninH6
t7fWj63vdhV7dBBH9mb9kvUTfbYb4d/f1mR631VkXt2q7UkEcXLnLof1w3oGvwYU3udpUF67QJnv
2yFU7lGtFFjNcoLFAUtn+tCxSzKird407dnMLdfLq8G9d9Oi3bpzGb8VWHDdpS0BqPCjnGmh0ElU
b4w4j0+kK7a+4w4f1RjDbOp0DCEJiNqC3SeDJv7X+8oSIm1M6te6y1XmKqK/aWN8ScWMVa4Nq8Lc
TZ0LEB4BDUTj6tImnCEGbuR96LD1Wj8WugSZxbV1kig3L4GlIGNY3uKEhxI2sSPUBn44pcAQXTiG
e2ImrW0gO07gd7SW5Kp8ZJfRaZscisApXQ5aSR7SvglBHX/76IBW3WN8+1K3Q4EkNin3KoafcpNM
SXxeDyYynX0TiHAzw9U7G6mh/ukwmII9nfymIkzBhm6FyF/0mBmtUJLmTdGe4kgVH7tiHg86uhFv
/bBaJiQ4D/WLhNt5SPQvpOEpu37uiueZVCFaT3jEpiWrT9RBhs2Pvsi8vOtqyPrVdmiOjWmpd/iQ
LlmIK6AhRtdPYTo+hlzj16pNHoa86R7XD+U5smSWxAwZlq/AcQ/TH5qp2iLXTxBSPARaMT2MiQMG
xKmd47ePEZt9G44GTSO+IloOCatLOlGB3K3/oMliMCLJHB4LliWNkTEmWLRGUz0b13wav73XMdE8
6TJ4aRwF03wazuU5CxAtVUgAdk3UQ0fkPzb7vrtTSAq/CoU5+2yYN4EhIL/0fbRf3w2VzrpZ3xKC
bx419U64Nd2tJGQgO8n6DGqmqjbrm+EoIPqie08y0eYbNdaYuGhjhxplirE6huXE/Bsgo7scgoBM
MgKr2aKRnrAhVIU41kUQ0ph1dMrit65MrLMyxEWzadTwVutDCA0SegCzfROvV93o6N9RXoLBuMAV
z1G+dOl5Ht1NIRxjF4e9+ZCb7iW0wvZedZqtyobklLgCeUrMfliS6nuq0EyS6lwwLlafRzW2iTwz
oOU3g3J08vKd0frS/qLRPYZJ+MEsIsirkdLRGO6cM1vABD5bbiKsiC2BCpCgo7MkPKDcrG+qUkdM
NEW5FzqtdiXk7cEQ5LZOVXmTl329Ywac+rUaES1lD/MOnJDYGKMtjwOc69FUPwizZefcylcJPXCw
snCbOaK9BGZtgn5Tho2icQnA1E9uGmmk28jVA2JFlHjTLVFAKNBvmZHYF5ITaOASw4wSXhxAWZVb
9m3mI/tV7bamW5ch40HZM0zIJrA8TpjLrugIUF3gM8hD/aEaHfWBiEa/bDH4Ax+Kj1OJxzyqDARo
7kPCtfac2mnBPWC4CUUIiZM76q6dTul812pIwkeV0IsxJekpcdEl2S6ZEC4JJqoF8T1Md1rbElpU
dfso0Q5RXMW7qURrLrXh4ggW4/FIEBCpr5MPGOZdjw0yQDMFLzogDUEuM86u28aul75yxMsWwPfL
Jb22Mgh27HX1YzDk0V4hrGavxGV6dOfp3c1r9Y6IhVe3tNoD7GJExVY3HCPiRw7fJFXDZI9nsy+Q
IiWxRPmJSK0UVnFvx+yOkKU9KcuB62HLqZrh8OVGqLp98BJExq5F//vUcEeqsxbvXKTcIi+Sz+C+
X5D7xns4luBbouX0SGeL0Z3qTa3VXqtFDemkLedzYjNaMbTPtXSJa0AGjvULGZmbDJ8NASSFtugd
l0b8tB4KGnRBl2/dQF6EZwdVfF0hsqyLIcnOI/KYVjNeajnNT4ljnZwpxfvbjo8Znp8s7JN9NEmT
dKm+PiMem+7yONYOgtQkMTe+Whjy3hp94eTqJVggtoboDxHP93FTKR1/72iAnN1n6SbtGVjV6k2g
mRF24cm55vBD9oypJoiLg3koF6qeyixf2NFnJlrTHq53eS0LBpdJM74HjY18Ea2HWgSvjaUbSBCI
SBxiv2rz+a4cZXOP9wIryBCcaGPZG3ucS3M7SxkzT1LyjZGN1zGZ8BE1G5IxzbMWMq7JzHLc9ouY
pV0OsiLGT69iWv2GvJWlbXGnnG5ASYtjbRMrm+gGDWtXAXBoZ/IAmqrfZEYUPck43QQhk4qpt+8h
oUQSizAxvEEXJZyy8QZGFM1ufqdBukCuZ0DTStXIS1Z275mpvRLUQMPEKgx0ymLeBxhGDkhZq62m
ww+ykl1lVOaxTIn5FE0bPThm/3nSqpmVjC7PNPMRtl4qF5Bf6TwqVWZdk9b+NLZxCUSnRh6qIUIZ
EY4xKe2NnZJnkA3s/q7rkTAbepowxuF/0fXJ8dWY2Np6fg4mOtdTx9R9HhfP+TCqDwGLib5Lf0sj
Nb4OjrmLDYltJXXT8Wyr9Lks9HC92gGP6SA2pRg+CcBAfzc7X2NsXnfBBMsZi0MsP0ZAkNBGQm7K
kp6hjycz2icbm3ihnVAZb0MdA6A1RaUHZDU8QWtlWVvITV7H+O6jwd7lNcZUpe7e3RiqadS8GNF8
Uyeju8OewUBPUZmrvtMmTLZROBm7yOjCMy3HS1RoXFlVY2NiD4u9gs+HpNFgl5NLvu2c0rh0XBBF
HnAL4jSj21ARIwndtzPMZ+lk4izq4kNttDbx53LT14RuhXCMCzWEPRhn9T4wrc1MSOJ9JgWe1JZb
hVNlkF9aBnwtYT7QmuiFM/61p+wp1SXqhEhbIodDXFiOjgJ6Cr6iUM79b4r2SH0pLKycpuwf4op1
RWWoN3Nn0CicMmMTOmHAjMwKN5k9kB5R1ni4e8TXW1GYMBBszFS6S5hDrdbtPqg/j6m6FUP1JsPW
POtJSetTGkDQwclvAg0IkJPYxZMbuCdJltomwhm41ez5ayiG9NygkD1XpS03MQLMHWtMgM0skEzd
tjCGkkepthXK5OWajRxPncr+2A04xbvKLXbqchEMIcIzTm9409WZqD0e4bJ+X6OxQysOlllhxoJh
Uytk2BbLIhIGWTGycs2J49tWQwSIZD41ae6yfqw4/0rEFR0y5SWD2+WmuEunwLk0gqSwyUoP67Ki
W9YWseE5WQYPJKh7midjEC/aq3tW4c7NhMiOhpNwSMnZ20GRfpqi6LOD+ME1b6uRISNmxnqDw6c4
VVEPfaAOCSxTzOEyqLI96HH/JJta8oANLsSLNYc1vaO1dMITRN5/S5xQLSQidcm9cjWC2k4wbcom
U/cOPR2E038c1IRYg2JKBLm2ytEMsZgoKm6nqAONq+FKg+Bh6Rtr4AJKXX0+IFHKtxUhASyHx0+t
HJE3RuYT1q/4oCtteZxseTeJQtw3LTwAe3woZLlTClCC/jjOm5qo5aegHBI0C9GbU04TCk4SLKdc
YwpuBKiZbV2/G23jLQ6cA2h+x6+W++/Y433TUULGaKjkNTTm5oJSz6zYzSkO3poYqucWqBfPbv1W
sGY0pB0+Nam5q9GqPhsificewPSdsCh2tkQnPhjtx8oV5MdLJWA11+MUr/hV2JwiHN2UQhnhL6vt
Y4lVcUrU6L40+rOjceLHHZ2yXjSvVdPFjDqhBMEWVSORE9iQvKyPo7wf9OtU4wjspnqRzpi3AOLc
61iPw3ZuE8tvWh4qcZ7spnz+EE6FddcbL2TxdB9+v8YIs74PWiMBSYLkqx4I8s5aN9+3c3GVzdzu
s6I4zZ2tnfL8VSP9Drml8UkPGRvGAI7DJDVubAy/bDsAS64hX8IO33Drxr7ipvU54knBn17vdmM0
FmIjJ06ZTu9HfKlpsyN9MPQUJS8farX6KLXQOSsB6VnVxOrTYB6R1sk+yPBBRu1Y3iLYt8cvFljF
NzNxT4kWXmZalq8B/Hava8kGrzth3FgFBgC27aR0dfwt5ipvX1qrey+FW75jvp/OYWL0lzZI+0tp
LoSIiaWLmwIK2PDMKK/E/NQ1iWfutA2aITuuawS7q19QShs+wyTnEgTRqbSm4ZgqwSPxNRheHXOg
W1G1xcYVEFbiZSMoJis6QyX46sBYP8H7HjYjQWpn2wFeFupmfbDnltxbzfYL5Bg6Kg4rcsQzePgK
6jo33LoKLg4vyJ05FM4mKgdBiIMVbh05FPxJLL+zLedolN0je96YWXf25BCTU9tNzg05dYCB68Ne
K+fsQjLkmcVYQ7xs7Fxju2MONEN7KZSx25VtHW3Dmm7vbHJPZmBGJ6KAEpk0zKuk05vPwmQGN9vW
XdgUUJtMwluHoGfP6WTSG7JCJTNjAJOih9pZRtUnzN7FU2g2N8Rqt9upjCcQhtDMjUz4c2rod/is
zJ1WIw4gOcgbBqs5Fl1Wnnstd7dlDZHGygn/GWwzO8Q0yZtafWBWwJo6IyWq1lE982i/H4Ud7PNi
LI8lFLVL1Oe7uEVNoLjjvCtxIe6Js62R1zbpRX/7duqHWm7d5R1cnUKP0l3aNtFto8fqqQ5V/Tj1
DITV9EObA5Ppy+xr3xhEpSzXIol3Ls9hkwyqpj25Sfyw3gHLtItBi5CuYWloiQx1rr2ma/J9GDnP
9LPVzSzs9txBXdUF1LY5DhS8qsv9EE/DPpPOW6kNp9V1ELSKftVFdBrw/ty4xdht9LY/VRpml5YM
01vBaVGHJgO6CCd9VynEzfwGRtYBoAVH3uq/NqQBPWhhnW0awsK3NShwtKjIanRR9idMFJsG68lG
YKA4ShBqnj7SBVLaOt3Xy3pQ9HBsh9Q5rwcVHaiXBmTDrzk5SeAkO7WO8VQboYHgyHLo0qUdajhL
AcyQpvAyaOQ0vLiBUZy0NHvKCmCuG2HN45apTLNbhy5KgrhQV+CeKc5jnIXtwQrV9HEMlk5CjtKq
WQySZaqUOyPl9pzPeHQmfeR8XKB36cB/HmrxubALcQ1x2aBrkLCtLSGRM5mEL21qWTwP9aNQgUF1
ITuB2aBhHpckOLcu4EQ5hpD9muxI9MI108LwnvGkuFObdvbyWvs0q927JkzlM/J0vzAJnMtT/b6c
7AAjukj25L9Uj3U9HqsutMg9KvODoxfRU4dpLAWqel4XBAFkP54C3FUyYlzHIruay9BJNuiOQoxA
PpsQF7Nad7s+rAzaYqfalXfaQPZWoP8GwMRhoz9VrzqOt1jqzUXJwAgmQ3duOpldyspCw9R+GsvM
5nvbUJbMIThEpTEgO3XHfSAMw6uC/mHM8hyIiMJ8xUnlGYLHU9MCPxe4yLkzI+0gT8A53a1XC1FN
2AqDqTwq6XBoKy3cKFFskzxIoNZ6qyRU4ktbmgjpczYsqfFUghh+MhfjkVsfpWAl+e3KrJpzHQoU
vU+pam6sIl+4DNgZFIZcfmZMJGFF2JsFd2KW0zFq11K/nyp92zPl7UoiCDozOmmhRtcsLbc8hC2+
M9Z2V1TcYGzWD0bBTSQfLHKvOxbisvjU0+ri+U8kYlgJ4zET1XhquNXgILlT4ouoteRqCT3BmjYg
n4oQJfUdWax6SgvaHUrlLD90NZk3ww4Ph9wSGCvPSZy5W+wSPfdRMme7UrAzwVwXusCznCCNAcxr
vJjQh4OtE8TqxxTnQTIx0AByczMoTUZCRdgTeImujJiUa1nVaAalDXazi86kL3gYLJsrrr/8rGiY
RUZn2iZhqd3B6Vmf/V3aAsJSx42GiKqo3cAjeuALC2U2kqDvR3opc8uyWSjkqc4WRmdFtA1LdRZL
zBuVG/am7GdTPDTIZkiAwv+EN2I7AZ9miLDrLBi+nd0s4hBGO6HdivPoJtHOGfMJODnKR4V+M7oi
G59OLALrfqyggBUhlAIcB8AL0ve06d07S5LIVhJoW6vJ7NkJV5FSiU2JmRcAMWbCORdneutvATqf
U65ApTdEMB00VXnP9eq1jOl9uU3TnZJE3zhlZbAEDJCuod94soE8aSauiiRKFD+p25NTjeY5RQ6y
seYcS86gcFOIh8uIcfyp5OkW42RHYaChXV2CYAg0cq64RJGE5WwBysijgzcw/nWsbRCb8y4biom1
LXvuY2r2l/8j6jyW5EayJfpFYQYRUFuk1qKqWCQ3MMqA1vrr30Fy3sxi0thm3cOqTGQIv+7HyVgY
fo7DdceNdbq9XizmQzfT++T90nyvK4K1pYfT2VguyK9bcjcHaK+d28e8QT1fup4Hjf5nADmJ2ghl
a/DOM+Ngg92smoE6WleBwAkTOgYNdIeK3g4ZJgawotlz/ca0s20lpnJN0A44WWhMzKZd+htj2r2M
dDaOQSeKY6AF9xcYtMvgEkES4pAyEwPve/Oa1T1dFww695M5HMtSg+Rb1O5B6ZwPIkdVu3+HO9f+
cAzYdLKjFcA1mHtrTrONBtCOAuUzTPXq6SX9uqjz6AmM/UtDh7T/WremEDQFPot9xdPOU+0Aug3T
L3osox2qnDp3nPObpQfcompeEkgzP/93aNIi3OGlYf1qOUZwiJ2GT3BDb2Z/TfOOAkEZ4R4MHGel
dL07KLMjHmXZOZmtAKFOevmxKmqUTJx7i7hjqgF3g+rvSdw5+FB+5ZZ+514t745DMCRk5rQaW4Mv
Bs9lDVAkzOLfbtp+ijKgR2JsyAdUZKgyh/RvKzXcC1xezGaIkYB4I2wHX+U4kXelC8Y+Z9JqCMZP
JIcd9BLZkMS267/zhDIm5ipHRNgLKge7+KPjQIrypRBIKwMVPYzezKyBJuPhbmpACxyRVTeMGopj
qznBSsthJA1lk57gol9lUAMUL1rmFFEf7Gxzgi9gYrlVQ4ZfU0zDamIEcwzHKt05hKHZ6Vfo7eIy
SyIJs1G35PnXuj64D62ttb0mVXsA7LPrtPbNdEpuH+pvHjRPwS1my/+LPq7aMAtRScg5mva8m2SM
F35LAil2YvdtJkO/0VJEkIiM0cVJj21XAhQNg5/8nO7etuuzq7n9dnYT/RppzK5hd93isda+1LNl
nawBjdHL2/U44DWWdhxjaU0GPzXVjywNLBIC2vc5yF3IWfMhzN9nEEFnj1AHnZGkPATzZi+WtHTi
7+EOrT2y2Squs8g4WI7B3nBql4nSxE6shzxEURJs0/z+OmsQ84cWbgfz3QFPFg0E6JK00CApuPGT
Vo4hlEBxhcz/PJVy6XYrhOsLzDFe0k5QCKMfU4dVO7fFF2c27UMJ94JlnJKQJIe/KnDuEkKdd3bq
/qyj7F6KaAmqa4e849rVBVSK9vQZcbi2C0B6eYP+P8Ovc+3mNJhFv665Iq61hBihXiZAV2p7FQ3J
AsrGYh7JEsxT24ldvxL13B8nGIRaibSWGt3GTGn5MeeRWh8B+9YuaEJxMdPBLcjCK216N5N8lAIU
+9DBZ1DgFvuFBqOocZ31YFq7sHJ5zIyZ7bLKo505VPB5vADk2GRlK2q/MQU7AOAXhr1PdbLcd24x
+BzKD/ZUJyBM2y/4TOZn5YxrNaXuuZl+dEb3PlLd6uf11B3GRMOFiwtsH9KrPdb0EERms2b8E32l
NiKB7GynO6Y1xQnLa7cZEtQvXUyuXwYJtz8IEUNi7WbHoTJw8b1yuLJ2f+qCvr4GZNW6Z9ndhj2S
5mBSptwvR8KoBKFYZl27Unj6VgM39JOS9VPKyT3odD/xNic/bNttNkUP2hDtsPAFHr+LjQyzrjNS
l1PsPRMblU2CLiCqbUSogm21GqAOnEf4/+twUfXhqBGsdicQ1aIFgjmP8c1LUMNzC9P4OOfBLmaC
G/ex+3Bj/QRyZyS/8WHNYQSYIMRWtQzAIj0fNrWbZrXft821rSCRKND6VFUPMU/sjOgGp8BPZlIE
faVxl6S76T4W/06UY3HVZ2D4U6nXJ0K2B00z5lVS6/oDz81BVNMaaT+lfzeyzllXM/iNzg233plm
ZVY0LE30iH+KSGnrUvV4Ih3UU7JuVoqzqze8PV1T37Cvhn6SB4+WY/GbpFaN0hn33Ri/FKIs8cgS
+G7G/jf9UvW+Dppi3Xlds0YLGo9e+dGJXm1qHoitbQ/RLhmwFcaNfMPq9kczU+s4B90hLJTJN005
27EEdCGVzklnwMqf5N64dQrOQWnZIaJzCPWrMB8Okd3opKCt36UakrNqe990svgYh9UfbTT/9EX4
MMoohQXtPlsuibQotfO5UMZa76zhimmSsA8Zhr4gKuYJhoVdKSm+32l6f/XK9EuFhMVNJRqO2kix
MG/ocBy1RDuIq2yb3yCZ9GPft5MfikE9cxskolUl29ombGzlUbuP3GDnoOW+VAe9YwYnbcEqbQ3U
3dbaoQZN3vSSCMmQj76jxnRnhhbtE3WttqKm1UjYNqjvCmBevXTeO9reYAgGBMkFjBpk6fd6hJlh
WgYY0BZYD4jyclMRt33UnWn4Cp+BjxzWPruYq2fcLhQzfaRvkZOQyHzlWNoPUdVop0X9KFGD/Qbp
fmO0abbPmKMf9VSj4VMDxN3TIOBn+I/uYnYC37bmfl/m5HK9KtRXdZ0ZK5qr4PVK7GKFkwcn/L0P
CB/I5FMYLGyrYZXLETZDmSaX1uDzWiCOcYsYa1dGv+hUa1OBYMSBWu8ZZyJbaCh8PR1KTBKPYpgc
X7CrC+kppn8dVy6DfA1z0IpLCoV/EW5n2Tm3YGpTPwyVPFktGF3bcnAalLSjypIfNc2/9XlMYivC
o6FlbPesQmdtmKKbYeQ3xyyN55B4f0sLJmM1RcyGk1SxpjNqAz9BTNzzaNYoigIVJDB9pZz+Utjt
17GBqC1r8emNC0HWYRmMdVZAEcAlL8rxGtfRWsVZcMB7+qeVEbPwrF0k4EYeXmcRws4s5a+bRzza
CPGNdow/yNTfEN30b3Y9iFVnBCPvDH7tPB7OvPvOBr/1sMMnWS3a/6eVEmjN57Lw55604ZzRAWFZ
NQeRWs/gyebHbCLpO2W9thPD8MZfUq3bDsCw0yzcB0aqvi0WP2yTbE2Ha38WcrJXdeq/boC1is2V
m5Qh3QhQolg0E0KDoFcrBZ4tqQ+FFgUIJ3gsg1EQ0IoVdZIunLlaDTVbwBs1s+W30CYNMqNprd0Y
wnXa2lxuk655RsGFrcshaVi+RRGpAd8o46cJiu0YuZXYz0MDZjSNw0fCKFc2+vzIA237ujPV8VRQ
B0DkZqTuxx+G3rpGk/Ylz4r8Y87wiE4ItszYexxc/aN2MnNfW3O8Srhh3l+nlnS0tgSs7VNiTABl
jUTbRxr4/1k2OC3M5IJo1zxwVnj+YDiHzDID2t/IhyVwXORnV9fDNWkprHnRWkLam8sWxrPRG+E1
LFgqAc0sT6dnk2ZwyjONGmBGpXhKg7RB19OxqiJI/Q0WQXwW3mrU6cJTXNp2ZqfIKajwPBSjdwv1
lOo+zsM7pqeSGshvvaIALK67n0as4vVstM0xM+ziWxKtRd5RkoxDGlq3bWGeTtJoXocCCIUXpwFX
JOertdh3V1ZJYWGvOMXAiFtGNUV798CXAFxsl78HoIp5bMDN+X0wC7xacXeRUkw+lmJoEHOe3syg
MNhzGKdPHYkLb4zjferUSBkBywwSee1Eb7kBH68cgUwZnC8hlxiBr3VFdkujKffBrThMRF0IwEVp
7Wvs5zcF59sPSnqrFucpwuRZFJ+22WeHIFZ3OfXzXku2gTsNBxGH318gs6ZluzD13wbW/a1aSsN1
1s4LdshjH/TcLZYW4wFt3/fCrkCxcK0vXtXrK8YG25kpLQD2MPnoBZfNSnXjjjeGXqXFktPxMW1k
n2sQHjQEhqRJVrSr2yBz2vFGldSGUULIqpjjG7Hny2gVPE8BMS52edsfyyCkeiGOT3ONas5tN9MS
Y13WJRDrcjrXldFdtQVb1QSSMr0QqXiO97MU8VO0bgNeQaf/q9Tic9hYRHqi4W+vJcOzM8F+hGl+
SDqjYo33frk4rN4UZdVrRbpL0qRp5on3LmZGDspyIDHJLoEOMA2/di9BrgpUtEaCX7DYGKmEXXSb
qo+oSl7GSw3o0pMaNFRHXcCBB1FNrHQ6yB4VJ6kEbLW6wXOPBug7sxawjxHVlB3oAqGq4sCMFvZR
DsqWvELOz5OUvrfM9dseA/87tAUXUFr3ewom/S33HO5FSf9k0OfdhLQZa8ZAGIfMFqfEVOPZyfqr
PeId1NGi/KCgyNFNDdwpo+dYm3R2Gl9nSnUd6UZbmtAeBZ92UNfi5rD/caI2Q2pt7PpbrvPkR6l2
KLtRwFKb7lXAnDIfQDXHy6GPxSXxhw7EVsKE6DqlTfvPJjY8OnqZjqYNLbxyCt2njwt9SedST0eN
sYNCRFTaFKWfejwgQl+Sfpqk1RvhaVt3KbbfOrWvr5FO0+Zi20UMcVvZHjOQxzecKdimOhCkkeH+
Dh38LA2X7czJ2FhzO9v908Ix7P0dF7EXMBVER4NZYzwUl9fDNf9zLo3LUMMwz1VdgFkIGUXLZReu
imjZsUT5rZppTLCNrLiaQ/8xjiRi5TzZxwYdMfcTRgWj2V56vOCMshEND21N2dQkmT2+sFKqT7Kr
Rx4U0RQr52hY7tF1IJk4wNlWvejqsyNleipAM74ai9wMuGZlWYgVuLIYGIpLEVQkaoeoZPA69G9J
02CG4ZSSxx6jIx151iDV+JItLRokrdrM9qle1+uX/CEGmJA8I+DrjdS6Th4WN3upCfbYIa+pNayn
FsdhxUjxHJUS4UlA4QsKl7sAF9lGaO6KQFy0NtLBvnALObRxpJ0aqf80U9DyY8pNMSjyQwYI6BgO
Daz1Th49kcRbitHT/UifxlCJxleyGQ8yJ3lUzngUR00P0VBC+7N21NtsddlWQ1LZpZHGWRUyb+FZ
H0Mu6JXvg2rrtcZvhbABPCbvoOcw/KxNlfqcpLXtAPJt5ZhaBhbQnK6ZDY+qi1RLsLG6u80oDwgZ
zb5lMV2l3eAdm2yBTMfzpbKK9xIhJVWVPCHILOP0jJtNt4pFEjzKWe/PCOKnlMXkNPRQrwEvOqsA
7/qlgZrjd1nyCEz3lOOV3GYx7NXYfOij+zksdMRQD9UR3p3LuN9mEXFDz69jo97KeMzQw0zFx47l
Mmvzp5Fr+YqPRnCy6NI7o4t256Wj3Eme/hNWhaVfXB6k03BuacgGD0VVbKzE01bSq1reK/W1s7ko
ORTfbsaMkLBd7uDDHHPUzIs1Yi5h2F8cdGeSfmVjYyk/CWfFnAnC4hpXb1o/Js/BAd2AULrFmCY3
AGuAP7AckU1WpJDbkwwobGoBfO69igGv1Rr49pdn0euok/UsoPrdcsC2g6Fcm0lkHFs4EYPQw3+S
OROybENJC6spfzmcawxnuahJtdpn3Z7ltTd1KDJ2cg5mTt9ZlQPeXzokJb9JOLInVPYFzJftq4C4
6jhTmag76UkurjrD6LudoDByO4V8hkKa3tVO6i9pmIL6Wq6fZtdpDKz5AtU4P/79SB4i/74ywM9j
C3CL8FzQOh0rMOncQyObgTmtBntEmmiFOBytS1cVJy3G4fA6AloWulHWhegzwA8LuJQvDdbUg37N
WMfGvjLbh3l52uIUI0RcPtoaiqT99XUFbCS/q90nw1kP7MT3akaJjio/x2C8F2YYUrq0GMAZWHKC
s97anLOHYshpxCmevAFReRTaM3ECk5adjbcoxQvJyUonpnYRPI/KoRnOFJ3+6LhCxkz4KCGgNYA+
84kdNqfne9ESa44JOzNi+6H3fqUntAuUWvW35nFaibJjdF4qY5sWyZ5HezpL08JwEif3Ein71oeQ
IgvOgtug+82ZQgHC44W5BowjwRu0qiA47iYKDImIkrkkmJKTI8J9YL1x8NpazeTdh2KhCVTwa2Ns
RC+bhG0FEYh6Je6F0qaVhTtvp4kcF/MyUo15nk8K+N56KvFATctxYMEPE7/p+W6Ui90PzyLhvcfo
zSs7QIjT0xQDG/vsd2RlbHzTKnPK4F4Vxm+r4azeuqZYVUitvksr1DUjCATGtv9hpT3CBMSXI1bC
4OQ1deKnzJ52IjrPSZ7fwVt9itA0Lpx8HX90q18BXt2tMopwPWkdugjL/8rSSvxKUOgQpaGGz5aJ
tzxZtGOuDRZv/5GKBX1n0lAfzao+8a8TonfyX+AeaR1eXioj/d60BZE4PdmltUVf9aB5B0vPIp8x
ROinYUy15BJlNAq8zS74W398BDNwVoSmcZULg9C1cOSeqaBGpzbfxpfmZCSozkLPvW1cmX9HUf5W
KI0bF8sFpAXdPoPtlf4YVJQtuWV7tKLiraFPEnyzOf7ucj3c4dtBO5ta5g6Z60g/0uSw5v6hTvPy
Ei1eL2r3njpXTAz4s4aiFanPDJ3A7fMr/rxhzZWJK4bbTdsW2fXgpgOtEaDXvTxmG5Hu5yQnGEFh
0Wy/UoNuXcrgt54r+yJrFgdjeelMWczY30OKHXp336pA21XkwnxzqZl4vYjEwYitaTe1NCSHBTw/
Qe/2/mVcjJBGfSkH74BzpN6avYb8sayjUa0jKlUMUtLexe9safDNX++gK4eVEdUYsPMJf6AsHqaL
QlaGb6HF0Tyixcaw5NWygZq3HZV1EWKDLhR0KdSLldea4UnWXevPJKR35lTTF4Q0AmNnwDoxEpGe
HXAcGsP2sbbQdtzig+nZCIzD2pvQsgGGVcZ3+lb9CDbKfrTLbO8I9hjVV85nN31itPspSKviyDHk
wzMZv2p152xARk/0tOJcnsaSn4sw8IZt/qMxcWjkjGRoaZlIGUpjZ2DswtJnyUc2IEDInGRgJrJd
b0hnk435dJwrtG+9BLfBrJTRfDWgq7E63hOLw+eS012N1D0CDCFaOKM2sBB5+ZlEAHIJdXV8Jezh
0uvWo1PpG3hc/dCStlqxFIMHwTCHsSWc/KId9JtG5WwTMM2ZHetmWxkEA70lBl40kV/XNYawHmzH
LE11jL5TpVEcYnQ8P63eOWXqO7w8gDwioPRWi5ehm+lPI7U1853VZ98xtODaVQM2nZoWZmuS3ySP
5weSbggHBJRsoFmnMBiT82wl6WYkDbjpxnj4BUrTOfes7nQB8PaWTv9niLrvQ2V5a8ZcI3e/ZIQF
Va3juEXk6Ki7We7dlSeCSzVNEFUb60eZ9ABtAml/m/M5RLuscFlZwd2AiVFb6Q8n50ip2xQ5DJFx
Y9o5PWm9o+YY0n3TsQ8HMhreWmX9nYVjvkmMSDgJ5N8s+Qi8uT0XyRDQV2O/tUyJ4n5Rl2LXuHmX
NLVDMDEMY9NleU5DOyDT88dtQP1p2oYHyLsFMZfc2eVkUyTAnpzZVjut1szDhM69Ya30KQC0391Z
0FHCw4GXvE2PJGko1o5CZ2tAIcWKPv1keDBjqKDKexxxbOje6O6NGIvj4k2mnHnfc3Iwkgr8Z+ju
GlsgvddjDoDM1VfJOEa7DnIzhhDmGezh45aJp4ZVkEK8Rs330ZDjzca+tMIS7Oy4+4ybskr0p8DI
VrGvhlw3DMy737pqcW96jry1nhCPqOjezcwyfM71Yheq3NkVkOG4aK+UlU8foVWRx7dmAAphicDq
Bg9yXR/JnOhr0ygyKshS+zlkKCzcmUDFjfYpNEw/a6ZgiWJrV9ulTetlwUnxUV3p35AfTAqtUx5x
Eo3b6cr/uPO4w0cwjIupTvSHl3F9amuQBpy8swkmmseNvf13Ge3tZjjb770ssnPIpf3ctwwP1RjP
a2ID+tkEBAoOti8Or4VfJ3NJXt07dyGWnNEtrpELVMosXDA6/YTlwAWG4vEe+snrQW1msiNMZ4/K
lobfKSR3bdCCbabIOhTMu0//7l4uS0YSzZC8zS5Yx4ngMx11efMGbAj8HTGXXWnvo7y/BfXgnjM9
aXZiog7cTdJhI6EMr5WVTPfXTThKgJkLSnu4TZ6y1tjXcrA4AMQalQfswj10ic2cLOJs0nk32xT7
bALUXOekJNIYwT0NxejXCXel/1KQsew5YH5sdOKg0EffbMfohOkMmw1Q54rL0SxpbuvD6oa/IKR1
xPteyUg880S959M8HEXfNHvhshYMtO8aoWZ84CNvV4Zd/dDQSTax4Yp3xvHawcs6foWWdqlUutkm
a8fNlFvFITebn9Y4JU/ZdObK63Jt7cxE2UueuWO9vOTKrdZ9OJeHrKwAyin19m/7zW4vA3Lq8iz8
E0l1BldCdf0bxTbIoCkgaL3jYK0EJN+mwRA8WJpYvSY22qyuZq0Fx9yt9BNuclrr2hk2lqo3uJ/I
6qa9dZy6pKM0YxMqbycXT1qLQ+x1rRyKZBdFWNKVSXPg6095leRAFzSX1ioDo8wIg5K7WvkZcJqn
xK6lwG451879AWJ2ffbs6MukCXcnRtRHXF/tqrTQUuqqa2mc5MXkITstslup2j+Twp1hTh2mgv++
KNvUTokyo60TlZh4Fp2hTuay+vfH1z9jlRjgI0ePSZSUmWFauEe6qm8JYZbSzaer3ZZrbnHWnuT+
d1v72Sd69GOwwcUYZUE3BORY37Qrbv7B8Fkqer+CrmSSzjy5mJPTvxtb0lOxmZX8WuXIasrqg62m
xhVtLMR9O2+dY9+azGbdvln3dadLEhxZwmKNSUNY3PVZtZy1M5Tj3k3D/qK8OfCHqk2YkCQM/Eyc
LRGtVSldG/c01jO/YyTxn8wLx4Tgc/Le8aPQLxzsqUeGqdSbp3h5IYnTEAkcrE2e1TGkbPRZ2huK
w7SYUSPpmlvMeL91gTjhBWpjBAaX4LD5BhS48ENGm75JiELLy3MUc555uSoWeUyzO/PUe/rWm8Lu
g8PFOuM48pX0E60g8D4m9KhQC/P7FGW0C0jMbMMaq3hyLbNAuw9Nqd/7WKeoDgNz4xoO5+wxvprK
ja+vP4mE+lh7MN2D212oqqkeYZBMF2kHu2RSfHVRahw+a3yy8JE702EU4RbsuMJjPkPG8twIoZP1
5MVSA/uPRtpesMyU0kqOo6NbB76kbLJ65QsuTFeu5IIvsIX4tEAmOBTDsA7rSz40H4oL3xTTrIrV
nlAMhhCh2uRn66gL071tr4rm3tmeDrS/+9V5fK8io2Q4H+i3fnawLPfww3j+wn+QVmN0znDsn30n
okOKZvE2pCo6DWIo/DG24SUbeN6bJRPbpBj7Ss1WG3NZRc2WI11NY13n4ggMl9OrnO3smAn3Wgaz
uiQZ+u4/75qWk6SizkXB1fXKnw7DCzcrKcQhMbeKFh3P9MKftUm1VJTh1k/6/JnFVKv2evMk9BMe
9Cis6A0x8RLQQpMU1iNiSkbPLGOAMhXeHt/tCCHU9e6pJNY/YbhZT3VxqPSATw8O3xmb924xs79F
bvwQjus+9MSW65fG2gYxNQZpNvlpnnB9EDVkutDsV69w0+yGwx13MV8J31J1zYxTNM82D5cmaw22
Q0V/FShs4OTL9UTv6YIwJH6DF+o8LYU6hyYPBaeNi6MU+8vIEYFT1/5l5rEQTHwAwgrfq40Vx+7n
y5CpPxPxGK7cbnZn/iw2/zY1y2PA06QBgT601TdV3iQ+IJ/eKzARGg2DHhazSHesO8Fgqh9JfKVV
Z741td91E9kJ2+5NWpXx8fbkbVvzIyGJsvsfJbtnbetrcWIGooMjYoUn87V3HG7lfXzWJ2MgiQl2
TTDeJW8yXSzXTm4J09A9F6afZWowAfeGiaj5EumKdEKY0uWISknVexM3TP1PXBhKrvMoK694V+m6
+0AJljkEO5ohh2I3Em7kP+P+C+fQYjy0eGr6N2JVOKnBPs01ELMqgcHHVPYUY0o49bJUrP0e0G6t
Djx4XkZ76rj3EafUj4owIkP5qvmi0kydmkYnZoKTQFYt9Q6sBOYG7+jge1XZXlx63y7B8lKXuJvh
YDM7H2I6HsOWNsYCZP9mksFaWoVzfL0Yy58SfSb0NjJl8q0CJAi4j2PZSY88LT2Wlmr3YTj9KRAy
QeRFTFW9iB8ijHMYJKQymIN9jTLLuTsSpiCHPMop9BAJtFDvsjGKI9derigY3jb261FdtGY3S7f5
bDR+iKi0buFVM7FVpp+6kPCDRte2GKGpOI5ta2POxq6yoqXa0fmwaDcgFKu9IUqPlKni5OHJCYQ7
cZwQhyarRyaGGQzEZan1lKM/xoblxpuGed9Grk5DgE6PJVi6oiob5uGNwMTJjW/xjXhB/tHGSQci
fdYe6IlUp9Ciu3zVyYbOfsKQnToZhiQ8AfzrXSG+p5pBgs6YiQKwqsUpnQOFc08LAPN9eW/ncD83
1IeHy6HUBmPOwXiVFTI+CCv/0KyG9t5OVnvS6tNprHCakt98WmH9FAMzvpfXNK9b+4D5YXjW5rAX
5nzSCangQxT+iEuQmsxlLQoBrFjtnXjCr2YuwxOiHCUrEnxkEBI5T6PmW1CKh8F89EuiOT/YeJwr
N85bg7l4lZfaoY8c7Yk+AHlqJvHSkd0bMDWxSLRU4HGAu0QzuWb2j/mQJfFyuEFURFH/NdbGNhTN
IawascMBJDckj5J9IYOnw7qmE7cypppkK/BomMVaR/tG1BLPW+xkL90NgE2xcy1YdXK2vuZtnGFH
6FgvCLlvEEYImOJh3auhYEe3iCO+Tv+vTy1J+ppKtUbC8pum5zQqHk+PEIctUoSL/j0dCyKeXXLH
ikw0rgAgbhm5uQ9Y8lZ86+ZvtsViZ+viC29FsX09O3N70mY3QPJN5NplCAAU5y+e3XLbmg7+0gox
b7b78xxB6yr6+YSy9ysyKUkrrYkjdtIE16mX+aobsJtoKZUxHCZ3vOmOjyOx3aomcx8dHu+RM+aA
BM1lu559KlLCty60SUvjnUm8glFSX9fPYih+xwEe73bEapUZa1vP+3d7SgYcbYhwlm5DXKm5M8qO
BpK2jtv7tKzA/1xBGM1/pbmJSbMwmKJrDhp36PzVO3ierTnWq36gDiIkyEvIpfzGYCE/6EFWbKSR
hNt8BFA5EfhdmZ2cjtqQ/BQCgivj5xYTmzfcO+KrruQaJHGzU0UoxRk+O90WeceqO3i0NgSwMJqu
wDZWZzpVHHij7AT9K0sJoVYum3vVw4oBJl85fLFru6GyPm9BjaXt2Zn4ZouRwFHCIGun+kHsm8Uc
WJex4BCRh0etZChF7tFFwnlPLGVcmYp8TfDhpjjedpxzMQ8uzIUXfWFWbBB4EK9q1rs7d2f/tYHX
BVWc2sI506KS/KdNKpaYxMXUk5HGnbZbj6AzwMbv6/SYD0b+JPhsbSKHkp9qWXE7dzjF9EcQGSE4
5I1RfJnuLgUjp1RE8cmz42g/RsPJpZbjQpwJRCZ0h9XUcHtMsVKsIAOxUjjYFYIwqRdZjFNpm3V0
FOf96jWDe70YGhwJ0xmW+eifaijl06NmgHaW5EOKLed5m1F+2z+NcLhpOhtClIMv/xdqspqE75KQ
75aludQ2o4D5RdCOawupXNaGeM+CqHmfmEvPADqHTEaMzp14a3JsOyc6lu9Sm9QumuCRNKn2RYMw
uRucnugZqvhVOOA2p0K8uWXUHF/qqWaInBKzsVhF+h+KwjYMxYavArPv2gxqv6yXkQmLxEaRb0Sc
aTVjl+jaVVvmVTrYeyzm88XDFovtqH/0qSA4hOND2wWB9iPvHwOBo1tu29ltyCwbTCiDTbaLTdzh
vO2yQYLMLuKc35NZcZnQZ0RRZHZ5vYDu+8+fdIsvK5H+c9q2Gvl6PsMm1XGV8E+61fbbMcN8E8uu
PaFJoQ3HWv8mmiS6dnXxjYgI29pvo80xhUr+i5gjkxkazU3Yk3HGCLwVBbkD1+XY3qUWLpbG0c54
bZtnKRrN1+vfU9WoS87udIlL7OlcUHyjCdqnxbhrPUooJHyFyVAuC4xJmnFSHFiWwKI2a8bNYcQ3
1agEbRJX66K3i8+lXWYuSAcRROS4bwO1WmfY+c+vF0Tg//wJlYwgEV+kV5Pw62wcMUNfGYmDZ5oL
+QF/yIdVFuMxmNLfr0mNZbS/MzODn7/MZ/vlJTJsbEMx8zOEwUcIjOdgDjWx1+UqMacNHPoggVdf
BfW6nriiuk76s7Srr4mgkkcu7I5oSlZ6wbdwv8T3b4ZgUZAhZpzBu7x+75cT7PXi1o7OLsXPNrf6
FQL1F5UZ2SZdxCqrJZBrlQgUWgDEdRycTy+u94FELTaLVp4GiwBEW/sYylkTR6e/FtNgUupa4Rl7
mSkdfhyQIYqmpIERowJW0068517r3EE//QoZ0GxS3cJIZIPR90qgIQjB1zQw4nVDlIJz3zJ5zeTz
5cnEj/j/K3JP9+DLGg7mr9wT2mIQldnnTtEbUGrlj9lL1001Bg8NLrvHfRtErxYfMgf4kddoUNew
hJEjY8NEXvAk6SiGt4xsuujpuO9UOejfiLgzwoZPkHRVt6ul+hXQfryx8f+sVWNUbzXnuo1isAvg
gdIkTYiGgzSzqH+/fiO7HaYjHBVt+ytjNFBykjWDeXiDqoQJQfecB2n+5Kjcst7+xzywDPO1/kDw
6uMVXXQlBxX1f9Sd2XLbyLZtf+X+ACoSTaJ5ZU+KokRJtii9IEzbQt/3+Pozkq5zt+06u+rst3sj
KhhlS5ZAENmtNeeYLhGbdptbWNPZW062VwEbLtj69tP+5rcFRrGbBs/HRMrk20zhnZ1q50m1h7So
7FA5ot61U/o9XQC8D7RHQoMgr9dKAsUE4gMZL+JEbeF7Tow5AhxD3N3a3bcurequy4TDmUOXWr30
0wrtZUlgBj4lzppnzJb90ST6BOUeXiz0m4vKGpLNXGJXNYeMCJcuIn88tV/mAlAzjw2+FeWXwbik
74jNOKkj88gGq46VgnoI78vqevsOl87XHbrSBeKRYl/XKsbRZTrnkvYmjaUDqT8ogxpi6SfLeZhc
7XQb1AW0psWUSHMXzzrt5TGdt3n7LjUzOSStEZDbMFqAVHoNRIRLzK85/vnCw5Kvh3ZCKgj8wRFk
LY2pNxG7O0mC74lTu7nJE+LrekRE/JkFcFlExLsNZem/FvX01mdV9VkYiMuoSGwlykqcUJZ96hRQ
ZlAvnfvsGzWMLzUDtUgU1FkzRPvvrHU8UD+ytU3xeSjnZUpoEY3V4ZNWys9cELEXjirH8gPubv/n
OOhejCLxFp5qq95eHPV/nILXpnDzg9umSrulEB0D81YVR8aWcp19uL2I0ERgYk5PwMsoeCuvOKyy
L0PXUPXQ2DgvdN0aNnmMgU5ZJnVihzJySVc1ojqkC3TA+8l/adE1Hievig8OpvQff6KquYlLizIG
SI9Psic0SS9QtzpNbmxyDG9LvxHmvRiks7ds/WBolAsG2/tmezPOhqTLd7FlvtNQNl99zaiWSQMQ
C3Hj91tLtCJ8r3JJy271LFg7eZoj0KZVmthnTGwYmCgB2R1dgVQDmSRN90GSUbq25wnZz0AMNpLu
dAVCLVjbefwWlqV7xpFG+9kPvI1upaeRT+8IGtiqsadFXuWutIpehWTO2EZo7pfUw7Gpx75OgyGl
qBTZwUrLiIPpkJcaYXp1lOraFwX9Vma4xvI3Cc/qgl7MSyRo2Nxmg6JqebxF2y26RFOcM6tShZjh
6fZVfp5+urVLu8mFgGYVDXCJfsYqh3iXKWXl0M9b96VLfY/m7/0Qwq2XOsaUQM7DmSTBF4ngp4yt
8j4xq3DtNhGihMYxHorkOLhXvN1YPB15wYf2IEYUkknvTe/djhGJ3cNE2QCJc98nDBg3NKuVGB8I
macOlQAOK4VIoe7U9uGmoEL4wX5bleqBSDhUcNg+2GmIQ0vaxkqqpcoVW0tiORmdjq+TIR55Exa5
yd9BP6Q+YI3020Qv4KSk4t7V6Ww2WAryZKIA7wRrEsIuKYUZ0hJxVWNfVBJ3O4bhoKcPEnXIIWjc
p9ampOF7NpGlpuh2N4lqM07vTtd4B3cYm02bmAY5MfrWarJpnwyZjr+rlptYUhzupPte0Q0eWtl8
njIODz496F3plyjA53BJmTTYO0aJwF9Zl5CgRcS98Blkg49J1ckyZfXsjrOibrXuGK5ucZQ6uAda
uWgGvKAYGD/Ip+i5wV8z9a9CWvUdRaVuk2o0QLWi/E5N1ls5gkEXR36yBfr0Tv0IgnHDqongZFjP
6CqBQyyHmIhBr8AQ1cxs7gn19qpxXo2O9bnxXqnYtYiZm12tgs2EPZIdol5ufzQT9n2jRZXYxce1
9yBowBmK9TOYBP1c11a3dpDTxRq5Bn4TeM8eJRZ2cfLYDfLBCSPvnBitdy446XmkfpG4nfqLcNbM
c+aW6JFNJBfRTKhXUHDAbjjlo7cyarg5PEUywCMzTYmzTZH+YwTK0p2YVPjBDK9p6+QkkHQ9m34x
m/AglOltyvmEcmjsu1H3J8ZU3iwilTWHMu91nGhoVWgOFmIa75zO65eyJs9AzQ11Nrt4TdBeGpx+
F4Ic03VTaunRP8b5NCIpJI1wYypt9U0u1+qkEs4JJGWl1CsdCwEjwp/IsiN6xhM3rRPHm3x8DNhk
hqR3mjHporejJKLieEkNiZpXaz3h2E1XSQRwi65WfBRjfcQIs7JLQunJ13oRQpp3uGuWokSAjMQR
aQVEPd+jr6GP8SZXZkOtAajslbS9O7PcTrGjr1vfq8++nzEtYaqL2ie6r0tcpt4TpCDixTEvhY83
e33ZiGmD/vEtQIOPRYAXqrZqUlbbxmwAOFpHD0FniSfNwGdgWjW8LUGcIs81lQaftqFOpbVE6cUa
Phh3OQWo5U25HZAAt3Qm3Tj92NFQK7uEnVCuGPC/M5kBgeNeDC1ZjwnzNvid+9T/TouBLpA/Y1sU
4UsurIVTTyqRMTMpw7hwmUZoW06Fe4gZ4K5LzOEBHUtCYbXw6Qg56bH3QFJrRbyvJS3Pm1SU+/sU
zGGwLZPh1OqusagynNe3zbcn4aM4KuuXM3d6H2oTUR61frD6wOFomBtni354OZgVjJPBoF2v4Qii
hbIBrm/t/IgZkXlOW3f3fSrjfRmQi63rof0yJg/2XODrM7Lmk9BEux9phKJBnZtPLirhg0StuLA9
WX/Sy/zdEax6Zinrm/x9abo6WDFg6mbShMckKxYmQn1k4CSMBR5iBwuj+Wr0KFxKOVRrXL/6susb
oiMl5hYfcRGVF9qFHmS8QIhj6+ZLk6TafaZ8XlYpkGQmqcMCHj16NdkWRLnS7hpbieI0fkJaDfGq
DAkCHglz4JhGj7HJdr1XyjsCzFDEjYaN9iMsT0ZV4aJNk/hxMvN9HRim0iBrW/YIVFmxf4I+WsZ6
mkGbtMQybRmOotXgCBgFLp+0WXQ8CI8jg+E82mBI4Ud261uFAQMjWkKw7jUcnl3c0G9pHDUfJn64
dCi3TnQikBjbX+gyYTbJ0DdXu8LR77Bs5HtPT6hLuJG1tFFor0Y1V9xeuL7gyIaVQngZauy35uNE
f9T00+YhpxXDQW/dqFk5c+MGF55bUnGcBx7z1vLXeadh16NZG2TYENrSXtgYge9CGXmHwXstaBSf
bi9hI94gKGASZSDfmUOkbWsQockkbRIkYqWi4/xbRZxaDehmFBGoPoqMhS3NCyUr0KeafL76VGR1
dWpU7fcWNe16Uk1wdFfnAcEfRX+yDt5n6RZnS8huz2K/ABDzbviuvnEN1A2mnYzHmPPbUfdi8Hdh
AdDJjPUHszyPmcVWWrPrzxSIVkXaXCCDUVbHAxwsjC5Hi1Ip/pEffUIc0tEa6brFGJjfg6ns2AJl
BdYXXgAhJjEbrdtu7/ZiamLc1WPPgRmpksITVLemuB0zYqsmo26ZZ+dxSB9mWRdHnf873/4qcvyv
hqHkB0bwucyTltwSyC8V8LK7QGOr22fB/l+tCx6JQ+mhwEqn+BVUBPA5SvenqIm3N0m1UCCN0UPA
aYLrARy9lkiKVqgeHT57fXzyzGXLuejaO+nOD0v9LTHNb35bfuRJfupKPSBrAiEeIlYiD8CB4Cxk
z0IyA5K/dJV2DrtAYP/cjJF2S5AVSwmn6pI1CW3ZVhA058AGzLL4QR8FSdq1+ZQK03zCBOWtNDak
lHJGDywftcCGOpfIbYUhooeTq0qprOZ6b1Qi2bZzNq5IIO92Q4SFgQfEe8bCPZwJ3l2WP/6Uec8k
DqM1y3Bli1r9MSlNpMGM2ts/mHPPPQ1TeX/7YqjT+clE9SVOKx8kIOpZLwtRjbeFq5BhoyIbkRsb
FqnxMCftl7HU+x6xA/Gqf/6v70I586hI3v4y9okBNKLyzU9890B0q3sgENM7wIRoF5WXiK2Og2hb
ZWwFJ9RCA8mXS1dgRxvoqi1sc44AGITmjlq/NQzJSUOjemobh7TwULCb0Jwa2lAsBAXe//6yL/SL
7CKdHEG3op0QpukpjzhLFQIB3e0n3P4uiOxJLBKFz8tco1uxqFVLTQeagXNrRAlbFSCl0GUSAsOf
by9xWtIbsLpdIsrrdAPSRUZNmbfeoU6znjq2c5SiYPvdnvpBnYw79VK77gViBdlBok13KOvvbycS
WXocS/z5z5cfp5RUb/8hpuyW5PKD863A1sCYhCNsoXuMeQmhzPwNwh5DTvYi8BU0nTjLhJZ772He
OypC2q355MnuqSyTb1QfnDuMevmpng2xaV1rgTGUbLV8cBctZq+jFFDox6R6rlzM0XFWknMpUvkP
F6xbv1DjuWBd92zw19LTJQ13Q339Z1q1ndh2NFrJOmkBKEhYyPjGIzqI4rNe1bBZjGXS98HK8fyO
JCVpb9Bmn5JgYsWLpbVzqAz9PYna+AuHWjcsQdscJjtRb2iIfr2kcQagOPRNuNZ69sMhbL2F7u4r
V3+Qc/4w2XH/pvWs3KGEpxD0n5hGmZAn93PXuICj3Md52lqm0b15dndXkkG07jnHb5CE3zUZXWhj
0qA71eaX23X/yUv/hQT+9d/R3P8dhP0Xuju8d/77ndP+y7f8W+T7/4M0d0MQcfvvae6PEOXb4v88
RV+Ln4nut3/1J9Hdln8YBl5lnTgJgnN1+S+iu+38QYouOUgm4ktHmDq/60+iu+7+wbdKy1UjTlq2
isZoihvRXXf+cF1L6p50HGHYUOL/E6I71ZRfBwl0HddCnmaauONcNMy/JRvkUY87PG6ytYvEKZ5G
XJ8E7hWItVx7U1cV66K7l0X5nHTF2qmRqIbTA29zodGLoJ66yY1qb6blzgLL2ERxgag5/m53/rHq
nog8vzPU4KL6P4fZwiibve86m77vDlNhg/alJpzBEAPTGUBN0Ktyi8RslQ6brinR21jblGI6XO8p
KR4t09kAt9sWQ4amfVpDvdunMt+Vsb9oqvrgcWIL3AbSXXow4Pk4dvFoG/gRBjCp+sicBHRP5gtg
x2i6VZfbPTmdtR3y4jE0vEe4AI9JNDy0nHBbVqMuOw5h/IIx+bGnNpIn7NUaH7EDKo0B8C9YQcQ9
BvGkcTjfkf277bAReme7k6cmG4lu3Ig2gbmHNQDBCTLSROsRXn54c4kYr3gep/gLZyGlBIP3lB4z
YN8cdQ98+Mec/pJrEsWmDQ/W0wAktoM7ng/mDj7NfVwQgxKV25+e3v8BlG+qsK6fpnjpStuFlC+I
GDAsEsl+T2SB9xn5ekQGdbSXfJTGyMZfhhwiiFiC5uTTdZWCTQXf4uELC4tk2ZRPhmiW2G0AMCUb
gfoo5dtTj75fWO606pvhnn29ZQvZLCNA9YSg0EacF6XmrHI4Bi3ugL9/H7+GXkjehmty/bZuSOZb
QsJ/nWXnAQNHNrGB7DlprAIYsuBKT4aTv4+BfUQGyXbjvxMvmLv+53AE9UN/vXe//tLfpnbS6mew
ANjJKxoHnXUZHYW6rNhjZ97L378/lSnxl9/FOxQqNMdiofttZWs7M8rDNgrWuahIDEVg6g97DM0r
xUKuJD39VIs/qvJiG9r173/370uYurnSM8nnhDhh24787X3aIToOano4QHwNC/oRN9KBMKOWSD48
Hmrw3QFqX5Z49KEz0Rw2afN56pD7qW5A9XnxQx0EC6yaL5lxLaruGEaosOojLdp/ihj6NXb69iBI
T21WCBJFUifUffxpB2AXqNTKONJWXlJwVMsBZ5FEGBtnDjcv4QjuLq2fmZRidC53TuNdWGq/Vu1d
W3sv7PL/4db9loL95+W4rAKebVoqDvvXy4FVZYLthBBeaWJDJBJkpSq6hmO+BEN0KQUyHq3b+ClH
z6BbpWn2QfVo3QbZUXbxR29Xz3//WepkDP31SSIbhEgbFgC+7P4WXmXmo2ZhpQGB0/LZVZ9LZaTM
aPRDEH1tjU+wfT7Ax78UEjGEnawgW5PyZ8tzEJocGp2SUCGes8KMV4P1Opf3NHw+W2b8YRIkXBot
Hhd0mguEGy+Na51D2vhQfJayQZI1WOl3HIYA2KxDq6fXMJYveuCc3TZacES+FuZaj7Oj8nhQR994
wdXV7FPdvee99lk01skkXa3t5/O4ynoucUrZn4fVVYKjGbGCg5jbUAk+dbZ9rGlp5lr4kcUl5/jq
LSWgAIckIoOyxvhiPuuG/k2q1cHAs1M19UWCjph88zybCeSbOYJfby6SiA2ib9/eC+yqcwcPY9EN
1hmX26fOPo8jOcp48xYI41dd19xxkj+F+H8L0WHzTU+dlXyoSx9aH00a76whwnpMFq3H9G9mwLDs
vciMbw2AaVq9Z6wqe4Kv9tS4N0FRXWf4HnbhnBy6++mUXYnkpcFT5byk/tswG7TPMUBFDaLDECBa
y7W5GEMqcMAo7AusJ66zd+vq1QVYh5OrX0a0NuZEvtixd24BEWtTe8HiP6+5E4s47iDpYS+E18lT
gcXsiGwIinexiRsG1DQgRjdi615Pgm+FzoqpJx9RBYYXXqpVue5iACgzzA7cIOvcZWDRy+ohmQi4
JDphm7SkIhLa3vbtO1vjZwSfR6elCA5UGssUkNSZYimQhnZNDPm7KCENRlaQImvDeAOEOcdj4+NC
xPn7RYOxtfakfapoDSrnzZvwUas4gF06nLs/rtU1xnUPG65t6XRMoLKXgnpWRtkSobiWhbGqvZuI
HA0+n6F6wI5nhcEnwy9iBJrZ1U6d09i79KWzo1k5hC9/IJUeaY7U5sLTdXD9BbLQcD9V3kMW85W0
4cGJatq+EKodnmCoCEdaJRg0RqrESZhBGqk8E6sUxuupJLiTsBNLs0FLwP7GVwDbyjnpkg8ZtN/R
c4b9qKHBnR3zXCbZbVQMA5Kv+hs/cVGgavUcxTWG0FKa3ks/dOxOJpDe6hMEMAG2Vr4DQsEOglSK
K/Kd/Bi3jrtwrISbb/DDfS366DwqCVSBl20KIEXh7zUzvHYUOPzm0peWhsOfdw3slx+pHkQBBa/U
aIqMFnOq6xTDyvQOdp98ac0KTmCAfrHRvs8ITjUdK2zDFKjm2omd3BCkV8zmH5mqRnVu96Q7+CQZ
Y1Wefrg0NtlL79Mhuw4SCXhphsuWgFQkBN9uLOlqsiFMKRKwQITu50d1jVPOKCM9DAJd/m7l6YaC
xXcZm+DinBckaafGnZhr2MsxdQhY6wuULvQwCX7W/D0bNrMmhydsL+z7eJJBxxJ5+FZgIVzdvrtF
nmkFxFAXMZfFFBemH4ZJdqjjPslcKvcpbJrbpdV+ejV78wFaKVGhsLg97B4Lt3OOZCle1JziZ/zt
VPUrkuwQq6R4NswzKrEPaJRHtec1QjqZ6oYjtYmghw17JysOgtkBp8My7wYufzgX4/zFzGKWjXxF
VWZj+9qL7OS2pyIsbOeEz++qETg2VdMnMfPT1JbaJ06VACBV5XEeSatOiOBJAkD1aqoXcfLh2eN9
V9tQQ0BBrMHXU6+grutkRDhyN9x4gpPMINerR6rkX4UHqitvTYNhK/rlwFa6DFQ+puHCe6ckaDpH
1PGJWmlKw2PEutwRJzqXRQ2DOWMfXG/0hgtSD7CQ0PV1ncWkwIozuRHGZD6wzq4uUcEPCNt8ge/g
Q5fNs1e398VACKCYP6tVFSKbyq87VZp1bgOCd1yKh4OWlksnYw2KPANqpYdELXgg36Uk9VA/V1FE
lgZKd986RT13QcNBiow0O+Ztdo0s/2V2go+ZNa2sMaRTYOuqi1/yPep2xSJdm5AzCkmoca8AWzSX
u/rFM1JloLmkMW86gI3OHItlPks+ZM84gAh2pc95Cgf9XnxR/1cJ76Xs+q9lfh+jpEEhxmacuakP
s69VdaIxdFb3bmSCVe8UUNxL1smz+qAj3+BhwHYSQysPL2U33rUS7QWZ0nqv7qqaNlz7ZBrthXAW
BDlJ4C3a3KPYYJ5vV4iI7eoF3KLJ4R+IKLviYV+mPiujUZDEUV7Av4PX7xlNxtEN6WPEZrsUA+X7
oTW/Vdl08O0AS1LOKjB51trJ5HPfdJ+Lpmk59jE0p7lb4TJ4qD3yfWgyhLD2CrUet3F9AYdzzU39
HGQgZEzYEOqN1lH16OHkW/iZ9tJRdZtpq6kvmEHxMcbmu/gUw6FpXP3ZsZyXbCguc/fFwQ6llm61
3QoGPKVBSWpNSuWFhT7OjDNPzEl9f9XKk3SDc9lj6R7Kp9HWQRerfYX9zJL+XUfQH+fNZcitc3Ku
6oQVkn9eFVxzJXlAU298rOJTRmuhDnhQS2FVy7khRcHZ02CHs2HhVQhj9kQFqOyAnTC4Eyb2qiFI
kI3gzIWYJGk0G6GRc+oCglxEDRJ3e7DylWiDrVOO7Zq+s3Kp66XxbqkOJ0f8lTVoz7LhFIAweesG
0aGxwqskK9cYWDpoH66loV+GlKHWl+lV7c7jWPuezM6d4fGI8t23qd9bsrMQfDj2m56zvKttfdbz
QEmhr6OMBJOyoaqmDUf0csjk53AfcRPGEBtuyTLpOkssYEtVEKhJW+nN7lIM2jkOzmnRERBpsQtx
bO5AqLaPbsjFIVg7zTBK83sTrelCZ9d5W4+0knlac1/GyEPSID48cFgA749TxGpTkaOlQSX26ffq
wYVtarzodB4ateqGJR+LxifiE588xMF7RRtwVDRF0nOSD8c2T/iogW+TSDDUOm+u51lPJvU26+Qr
LrzvTTOQ9KP2uUXGhWawy5yQFlmlwz53a4qZgjodFW4AaXZ77o36Q6gYE8OS+7K09s5cICeC6ZbQ
oyLZ5iP1/O/jqG8ohH4G+AB6Er98Gn+UNZsBM2dOmjzwqI5LwZ/nqHHHnS+Mc5qwQ6gFeTYGVYtq
2Ba1ScReF1zTIbqmqbUF5rJlzH3BPIrgluAZsm6nhN7zeQ7CYptnNBlIDXDWja/idqBL9ZZ80CP9
kdYIy2aArRA6BhgvHlm95UJS1eVJUdjbYVZtZHxWfg0MQ+uqRFIb4vmAbxctzYrvRdbyFLju/VBD
Xszd7ptTW0QE5nm7lGRz0UmNP2SJTp3ua83+IMDnr33JGp9nPDpaCScKjHeEouTyYujdFpSxwUSj
rWco+dILd3VWX8Iovrbik93UJ2OkQ+pDaYT7aVI+MNJVAMYoyHDxWn4D89WXZ1mnTDJKuUQG+5oI
THNPyZpx4tWbKOZx90jf4ZTacmu9YFujELIbj6z5wL+jGWmCsSzFiuglTgm6vLM1HZ7JbG3nElyx
TnmkZVbLe+5XpFM2iuuDPnAvCKAhe6bPyBLHYVwV1sGUiAJIJyQsvo3vrAw0+SQJElLLoR/Rc+yA
l4iRcDDwzusWD9kiM2ZrpRuY+mplKKmr5oT2UaxgCjyhz2VgGzAJLWk/y1p+8ehLolvKmpXupy90
mqnP9CXUAx9Nv50PK1f0YDFTZBfNWJUAYhsacS0JXjUgeXjeLkAUwnFQp0Ew8zx8hfJNjPq0H3pK
4bnFmYbC1n06eFdE0bhzB/+L17Da6WFnLIsme+xre+d07GxNrP/qK1DJP/QioDaRWGsYYP2Pv6Ye
Gi6NGhQVNumqfYh1xlXaMOaiPv3ETvMlsfWzWfEAp7nkUQSdGtVPdW+dbR8/XE1vBNdTcnCKql51
9K9XZW99GaVkC21TyWvxI0XuRBCdWmN7bMy5vUZHwNDxuUFHH2Ev/NT2Qr/1uyyCDm8g6rXeHhdD
nF7V8Y2obDRFJStyhQ131bvsCk0OtG1dsR/3H8q+vtxOb5SDzjzIJ/5iNYzMIP7ov3FAuW8EkxPK
8Y8BsZOayiZ4rHrnXZIkP6pfkbny5LXxtYohVoPvc1oV2t5eGvb9fe8efL25NJLLUKuBemIqM3pt
xc6R8VVtbTUD8FRaHKBV44UdHtThQpUrpgwR/MBsPvNszmoa6PLwY2ySj17jXagVEGFugV4UR8YQ
kKXT2mwk8/jqjMln06rW6djbq3BXnjM4H01VfUMvCroSA3n2NdKgqCubcoxzrC63LRXavpwpHANy
nVqIF8anaPa/itZ9yQ0grWN+wPlpLRqKcDnsrXJ4x037qCNyi6En0xvcFW21E5Gzqmtzj3z0Lpk0
inMziw6Nbo4yNHVnRUrB8Ktc/Uy0EStt1gLA9NhdJ9wj2EjTAt7vuSWFpwKlY2vWqq2G1yyk6GiL
ClPisOpE+omaMJPj9BqV+BFFV26mEQYtmQ+sEc9ZDu0677/gvEPjvGmC7JWFdW8k/XNv6a/UFV7G
kExzE0QfuCvcJFxiDCWvE9/Cnoob/bilMbBRReLRrtEdgIT4mpc8+k7CJivRXtyepcSgWIqoyz90
Q/FY++E17RkDSZA9OrVzCMpxpUMt4l1xKirDaxSwTiZ19BHbUbZIAeQ4VfdcdmJ3ewaFz+/K9foy
2ck1QHpYQRtjRLHHMKBik/27r73v0RR8/ofK0e9tA2qAqMZN06abZVmOoxpdP1XWzIzORD7O4boE
0iQ6YnIwSLyoAkAV9nu/RcsvrW1QLB000UNU4zaBAraMAQEtNJEt/uly/nI9tqCNIaQQLpBh/fc6
1jjlTUcphWXH6R9oEq+yZduGB4w6Gy2U610ciAdt1h48tzokcXkoiEnqKDyQH7rQqTPMB9cG9wxY
EpGloTBOLvMbvDe7rNYahzKLrX5shVvZiKcBTxXq9niRNc4rPJondVIzuuDoyvihxYAZAViZqmPe
VRtRb2369FgzZeKu5ibYtikiOo9MFxwHWsRweyfsC5PiQmdGVLviIaY97ucrvxVftWg6VVP9LLx4
3wVyhRlu6WjBnmd88F4aHO7w/Jc1MQjdFKw6GDaLaoQtpVGyKDOqMCQDePMmNlIm6ILDIAJcYNqw
pZb44ZcAataeup6pAj4dXbugYlqNVgOkJ2lzTiDQIek0iF1qk0vloHApCg2Wg6Pmklg8uSylLHiF
feoxEzsjHUqOeKjR9iqmy8yp/dBL0JN5M0SUyojPXpdUTmRsnVJmwyqMrr0unyviaSIfIo4Wd6we
/rAJSu+erM2HmiEqMk8siCETK0QEI2N/PgSmfA7kNptsUjItxlXleVv60d89Ue4qq9xD9r9HURrE
FZ6MdKnjseIMuyuodi3s0SJvFslOrK3gvN53mnH4+wfyLx0IWxi6YRiqoyZtaMu/Do+idKi1RK62
svG8rfs0K9kK2XsnfAtk/BrjHVioafnvfykdwt+rufxah70Ev5o+Pf2wX3+t0Zl5C8BSW+Vqi1H4
k7mgsxedjJCT2a3gnE7s92SHwk1PsTglH+1Yc0L9iDjUdFQGVW1yqniK8IBte989aRyOJ59cNrWm
yKG9qAN5F/evFT+FaBVKdKpEMVBIUKMgA/er29fJTK6JRpuOCmc9ei+ZU1/63N3D3F0lYXPxWDsT
IAJ0G7Mj9bN9VXJU90LFs2ZpMqtLN1tnVakZXbWMUYgKMCfcyjOmOs2oM2inFrXC7y89J2G7pkJE
nEYyew+qpKXN9kmd8NR71OjCzWyqVaEWL/vFyr81VMeosSiGsQKj9/0FeceH45P3mYrVNFaXqXL2
Dt44xtcLFJoL5feLerYz0z2jiK6S6GpE1aXVBMGQ1SUtLJ4/52WgOWfNB9soLw21X2Pg8lWlQP3z
25wRoLPyI85ujmqkjQZCujL4uB25WYUXoyNg1qp9UZBlE2iGkjThdR2z0Qx89sUCf0nDMZAEBOsM
GGTVaeKFpY8OXAq3TjeybWmKfSDYumktW1jYXt4ygmuDYJWD4mRrr5rdomwMzn5eHIyWjzCKwcpN
nJH7tFlR8L7WdPJQiq/TQPuuKiKEHl9U6TIoyovTc9a1KdgpTVmOxHNpgSKcJW8UbS/Wp2vsNa8A
u5Ifs/x/pEL4XwgM/ldChf+fVAi6zvTy71UI+/ZLOv2sP7h9/w/9gRISCNv1XJd2HZpWl3V6+K4C
5e0/bB3jO50oaeqWh/z6/6oPLOcP4UlqyoYO+A75AU2hP9UHpvwDhIYnPLXuE1fnWf+R+uDXadIR
Or/dtqRAWySk8RfxQSGzagaoDOy4ML1FIt+wGPhshgYe1oC2eZ+jenLMF0tsnNwhPjnjTJTa9tbp
rFdXgCjrhufamhEuBt+bKg6XP93I/6Ehrm70T41WdBmqEY5L1hBsdyz790ZrPASGhzWdJq7dl4vY
MmLkvQj1Y6FjNnVLjj8GfQzEEO6695tDWMRfmzztniPKX/sC2A8SuDBYZf5kHbD9+Uty7Yx9UTb/
MPdLteH6V/uZK0VN5BnQPHTT4bOz1Tv5aUOWErzYtSj7Fje3cBE4b0TEjtDLSSkM6w5geVCfp1Ij
bo2oiteZ8/Mdcm/MyYObboBAGjudpJ313Fl7Ppb8LNN0Zw0zrZaunN4BfO8MNHhMWGfHls1Ta5Yv
QWmCIOxUaE6cNQSvedOVo8oiTLG1EFaHpJf5PF/hpuge3OYiLBslc0UR0hHJvUN2w53f2dqmMoMs
XGU13lpHw7qbQ70XPQecZnSYvN3u8QevEEkKk5qF2Y1tQrmo0nlz06e3Xdz9g1JLPf6/30/PBcqj
Ro5B8pD6+k/3c9aMUm8HZHllqT0MXewukD1OeOu1cZO40LUi39vHlb9vJwSiUS1fpjCPd7HOuurH
9nRGRXr5h6fxr58xbVqEnC6qNlMNnV+vqUKVDet3wvJVWePjUGvjMZ/nz+U4tzQUCWnLCe1IZ/up
T8qPuUqINFY87awQr0Wni3/YdBt/GRzMGuy0HTbdtqkLS+1GfrpFdR41XZ/FzWJsBWJyeof3GekW
m0GvOGi1xVs7WvMjcUzY2aKB3kFpZe02GnPyoWgavxluj4yZRKQDxKJ9IcWbOwzexYqp6cPC/OqX
ln3XwtZdukGWUuqN2atjft93Pap/PZscfHGE7OSQWTf/8a2mJe4qYZYHRstwfrvVeVWDaRtp2jZV
+dly0YqWOpF8fRhci1ksR+BjOyQ60yfX/0LdFZ4uAsRNbrYOLAlcxH9/OWrf9uvgdnXUHq5huuwp
mZB+vdPe5Ns4PRRqxMtIzAt7fQ1SHhZRIrJHS6dHNQbW/u9/51/mPt1wWALYS6oR4P3lSAV0HX+O
6VDAh7CvKchfQWVmCd0bdGg7dTOfotXuwwjOaO/n/TPIQW+TGRCsovQiU2QLN4tZZemU9UJ/H5Jo
QrUbuMzfX6mhRAo/3x6u1GBAGAiW2MSa3m/b3nzSoxw2cLGYpPkaJMqgM+rmva73b00O8mchSq3Z
4sg3P1lFshoDz3+yOT8f4q57A2cxL/PGGu662Xj9QR+TaTKvE5cR1WTmoQMMcEL3+1+Enddy5Eba
bZ8IEfAJ3Jb3jkXXN4h2gjcJDzz9vwDqnJnpiRjdVLDUkposAsjP7L32w5lyT4K8OpSEUlz7on9z
e7W6WCmDrgEzDyhPcJH/+4ezzT9/+Rr3Fj0EU2OOyenQ/s9fftjpYR8bNebeMnb36MUYcxnlLakJ
fKtDj3k0ZaeX6tlLBeKFLHDPJ223+K0O02aCP+sLyKZ+pivHXDDWATGmrDvqynVV1vKmYl9sCOp8
iXP7dwMk/iQgPK0CjRQeIsgOuAGhYlils3aV/MNzcQgrdvSt87rqiZaAmFCUdYnav7qqhiP6VPaE
8KRicHdmQxYvWZv+0gPQfYAhkb1gibrgVRe7ytMBXugd56YFBSFQ5ed8csU2G/c0Piupl5PpQiaY
NGNtj73TeKbWGT+l8Zp0VLtQ6c508Qxepmdc6TE0QQwwLiqti3dF1bV09B0nU4EC29WDYo+Y3mKJ
4zzZgLqbBAIVHjbXeFdVuW5jES4KmdcPnprjNfIKVpm2vmOd4TIOANjIyCW/CB1WcJzwxGtbdTMO
lVj7mEp2kdXrhBcF/hlIHNSosnMRLbTRXjcNILzhteHk3iud458L/eFqNT2nygMxLGJ2F2VC+Lrh
mXsH7uW6sU0SCNuwXDsh8vR2uvj66QW75dJ14upZ6wLBvGerp8FngYqZVCkOdanoO5NU+eVYe92x
GPQPxTaYZUNZOroZqZ9yAgrpVule5xc59u5aYQYnesjlK3Ymq77I1N8UZYfMgpXrE3da53d6b+eY
2hAhZCzJOfVAm7XSyd70srlWja/uHZ0ngG7pxjmA/MDNVq/i2vydt+z8G4dRFFll/ilXKaDUXDmS
EjPy++arHEVgnDX5vY4+Ebykz0rvGlLgpweMBTNo6YaivJO6KHdWXjGbsXTyiaT24TsBMpisHIH4
IaGuSDpdxkWmH+rQNfai1buNqAeU+FARyilD0CmWOEGS7ZRI+0Krll5dBe6AZ+z1UbaftNLhwnBr
5gVqJY+Yt6HIh8OPIjfsX2nGXDRWzvONgDrOf1Q+sZ15fKxUvN89l3CtFdBn50LIFKG4KuTvYNrt
rB0KtNfIR4yq9z7bPRtgosUMNfC9G1IqNDk8rjr0cx6OYpwLC6fOuS+ZbdZTpqWdsVoVKm7izMzi
vV46BD1NpAqKVZ5qUw03/6cS8dtdcTyDxNPA3stI2EQ7FG+hC2urKVC259Kzt7k6fvjBlGgOdWvb
A5oAdRL6UG4trGGub/Gvic9CHdh3UKT6pC+l08sQ0A72ZWSffA9+c21aL/PfrdYoq+j4JdcwubtK
UnXTKAjPCgi2DZSW34iPi8/YIXcVMAp5rk6GP236Cs4SbKrpv2J6aR1hDdmYnerfoe50KyBe+Trs
ohxGlqIyq6jBQU0Vg6GjyqlGYb60WEhSrRvxzdjxeYRquSz1sdiYds7aIA15omh0y20ZHGqjSZ9o
etKXHv+hSZtqxK1FijWfnt80L27VbGa6JkhSzJe2Km5Q4CJ27V7wlnkhiWa51q9R3f8EEAYxpy0r
QCjhhBIYj01mladRz8AKEWOxZNXg7D1zqNYFwmmWrveZqJRn6Q8/t8x3txg+pR/uzaocbk0VgdtV
oBS3QbkIKpC7MgfG6QTjxfVUFCA5GSSRB5cphEnz8Gtqz8aFiKsAzzLSHnJ37TY776ef9Pa+CAtx
ndh5SBHUYxIp36K27UiZAVPS4tdBdiXCTacahGL0zkb4XfCVc9T16N5iX+s+56+qNOjerKH9YM2V
qALUO3a/C5TqKSt1yk51ssqGQo2aMxAZ/JIxbZ/CdwvwgvErMsb2wd33Kaxh2Ei9BpsMpJIAMl1u
TExlO9UCplRMucFIAT1iyUC3lyEJaJ5FamZbU3TrgoPJ6H+ElkkwyxQMG4ChM6F97bltADBJdnJG
QfRCPR/wsX/Ay6QcaI3AImUWM1uQocsi6t2zQWQKgxYYTVpdbPW46PZqGP8l07GAbDGwRA+18KIC
EFsR7/tAo/2mUhjt/ajTDySF8Xxxev9hSgK8usYo3zwR/8CofC4g3y9zq8g2LUrEfdDAWfIIzHzR
FDDUfU+WTt4+7Z7EcOtQTmgkN8XMH5jG8C1Urn3TXby8uZVVyk2uV8GWATereWPsj7kebM2Z0R4o
WnWaOy5IO0gBcErjbOxuVWKijtSqi66GHfDh2Nm1RDe6ZRN/xqlygXSwI/UxgzTUhttCMS5zSFDA
iboSAy7qJoGVa1pHqBrMZEe3WLleSypCAXPf63qkiJrRr9zUHTbRgRuiuYWggm+gBeuNoxIrCGh/
i7uAJAgLRA1YIYzJDrAQURuPgj5plfgaDt8o77YN+UFNXewC0U/yuvg0v3SGBfSz9kxUm0mwHfW0
3xluEZw0o2DKHeVHmMzROVERNcNWcdepRabpIYuC6lRML5YqSDwVPaTlzqkeTKBI2iCdLdqkSsn+
ymuNVwSfzi41vOsXndqV2jY2oSW1jeu/EgM3up1/wZ294DJ0r11UtVe+QbGp6mJ80Qi0K5V21+Y+
ywDd/dFRPC2d6SPCtGrgWxjjU4AJ7VTGSAUMbADST6HFwRwPTTV4sTrWVaN0yT2PoIGlnVJvCic9
d1aBHpQT/elIj6StMiGhTyuU1VdwdGBH+1jV9zMiAixHeSp96ydolRTHsYKTuDFfqi73iR0eyvvI
sB/4SrUsMM09ilp06xgIMbuNLF55WWOSpjw5NxLZU+VZ2NCNOD/q0/8Wfbe2jJq63oIsUA6kDYFw
SYnoqPoQFy5P2SVbr+YYR07+zg29IS8ofXih+iSlI72WXqEtcqOanjbIO9LQ4DqIjFcg/STNI5/p
7fg+quIFQEy6mrsBMDXsyXxmuUNXdLeu4q+gihlXTdFE66aX41uq6dsIrmF4JXVi/IUnn02gOFDb
UPD6w7hMcVh/EZaMzH/ModutSfQcHmXKH2lfnMjNrt7YPrWgBZIYBf7Oct3qphtXP082CmMm8lwr
zjtrSNeFRzD8SE40kcD9SZNsH+h2AZ9Nfvex8hTuP0AbjHU/nEj+coSSbXSIDMGizesIakJp0oOO
q1Ym1bqMuXW11tZfx6SvsPCFr33ffBi9+3C6LHtW02lUBYxJazIZ3OFRqgFJAqHTLXQ1SReW6els
evh1/e8+Qv9PzwCzPDZyOksyl7YWBenkNvr3bt21J9umRtiEFoYH9Nj6NsWf/aDLC1aJ0n8zEAcc
A8U5SBlErL2reD3nnM0vfiLWtWX696opf8wfeBDqBpn2trXXu3IbJeM/DDv+q6ezBU53lW2GofPU
/nOepXdSTTwH3L7sE4JuJpSDPoberkpFdQYRfDFbu73EcADXORvXf3AO/OGE4dNybTGNN1zLERpL
lT9aSt9LzbaOpmgiDcpQO43PI0qCPm+PLLba4xjED6l7xDbV2PR6ZCZkOhvvU+FwijM/XApMn4u5
LuMpFKzGjl2Fnsb93q3JhXRgUyKS6oZDV7S/urBiAV1VE1PSC2H+qdZnKVzOnVKhLBiVDVk75j9N
uP7rgnCxctqmq2J6YF/k/OH8QrhNbk+MGWcu0saew2c5qTUXjtvl6yZHvjM72NktyDXEKHdpqV50
/N+XpfZfv2f8GTZj1slTgk3jzw/aKUTgIquoF3FBLmRXhNhIXB9VutagFQIPsTMDmTCDcHxi3d0K
x9ZGOtsAGIjugkhqhTbuGge5B20gjt4p/kedCHVeFDrbf/hm/xwKanxkmF+B2fOZkAQyDej+beIV
ND7NhImxJyghEeLbR1Ojsj8DaevcvwBd8+EQjS68DibbK88o5cHqq2Xg2PIXyJGEh0aY/dM39udk
cPrGUIUL2zRwAGM4/M9vbHQHYH48RREdpsmpBsaUY7W/+B3xbL4fvrDt+9loOg1fFuLTKqMplhIU
dypIAVGFkf/Dr5UhPn/jv89kMEHivMKgBP+GS+zPVSSys8yukNtgDkAIlU94uWnG4C7x4Rcrq/fg
0sO63PoEb3/WToFkWLQvVZM2+8xNMjIpFikpObini+hQY7I7KEHVsMS1GphbygptTXYnJ1M7E+q3
TBILNXWFsI3pnPsWZAlrazJTfKUab7aX/8a9EB9k77xgFKymHX16nUfg9rd2oglFuYtoaI4FsBRz
J50aYGeo2ZcoiKPdfBvPjRbywYo2lHsZYd2Pr+HSV00MyTZE6aaUd1G7n3y2j6RmLJtrXkeveXQy
AExqGJoonNzrPGkoxzq5686HOiVM0PGOWLowxRXakwS+AWBeR6E6NSm9Zv0o+wE1ulUbr0Ajb3kx
YqScOFye0yYo3LDdsbjVp5dcp6v+uxdtA2NP0WYB9IniNbpRBthl30VL0JGAMUPbWxS26H+a2V8V
XdnvrkVRpOK9pxlOwyMCrvqK9ZFe21X3cL4mzLqVvvOhm/RfYazWj/lHUSFnt46ns/bk4aZZHoaH
wLJWoWEVR6d2i4fRen8lXlVvAssjKgAVG1J6tDlqojLmby2bw0YEMG01Ahj6iLA6pfgNZB7xpOgD
VNLm0oz0HPl2l54h7j/sRA7fzQHTP6Wp+44OJln6Zdo/Oxc9utZn9X3Ap9LTExuM79eGXw4fPixs
TI0aNsXRxmQ/XUPQaSndpppcc7LnkDL6MEa5C2KVaRH3t07hT8XQlFghKIIa0YllLrqTAXLwbFbO
0UgCQHL+o5mwfKJO+hPxCTU7Hrc81XVjrrjl+qWh5VDLKQDAu6VPFkFfl43ACaaVmfE6zcFP0gZv
BT4JPX3gfotzlH6W9tMttILb1VRPPTaAxZjiZi8xtrOaYA1rQp9GSsJtbBOPaZbRZYZRhZO21W0h
5A2WiYM251IJjI2LKYqbhIH20pTlT6k6BD1kBCj8/3d1aqIznwRaiuu6twoJ+6Jre/HmVA03hu4s
wkGDvA8J4K4qOlFkXV5zoQ6Etqrdukvy37ZiiCWyTv9o9cZj7tw7mt5DMKV4EJFCnN/YKJtSTcwN
ocLfgTVnwMYjZesZLXHugdoBLh7RsDXWeC1TzV99PVzH3AnXQjXeoa9lx8EJ9lBnfYxTqHjKoEu4
AQkT4P7UlglmrnWbee27NSVExmZ586JsAlnpv1L2fi9BQudc1KYPWxpC9hQOk7YeR62r/UKY96Tx
Ny9+xIuah+9QTvsT0V+LQRvUh6e01b7VGrZWWumvQ4X89jFOzqSa9LcSZ81GuCXnElK3p2PU1VFk
NcYejS7vGHr2Mvfi8TDTnUZTfP59JUjRXEa8g0u0Zg4/CZQsnbDHGYIPfL4E53PK3a7Zg/8BxA3P
fYa6D3FnLDWYcBsy1/1tpJPbhtqtfgR+Rca8DZpnNLv7DL+dX6pS5mcSs7mSUALjCUnDF4JV0hRq
P45kPNYE+qFC5gyFDsdcrCpQQTQ4cxrRn1kh6nvNAQEXacu5M3dG1i9zDWHXPCa63tnardKiXwcN
M3/36ag+I5mn8M24TjMHC90k5+PM9Np9RLzT1sRy9Obo3qEYTX01P2phaKLmKDV/D6ncOLSiSzaj
zewV20Ji9AC8FVXblFaJ7GhaSKYwpeqG9NSvp3Uw4KHKDHkL6tReNJW+nf/yynEUkggxEEjDGE+G
isAwj44zj1IGzl1FmXSwTdTOJQrNXYEuylZYQKqxOfLYIrA9M0rSjsISfVkqt0QTIrEY7AFf97BW
fTO+mFXL7e5b360RA2VUe+llGMX3UYjgWKoGit+Z1cM9AsMYdJmuwiif+WHJBPGwykZbR31jrBJy
5BEtl9mutuJqaTAjWemVjy8+tqpVnTXDLiHTeFWqSrBRKkKsua6jR5YL2pAZljpX6tM0J4Rod4tq
Y9yyXio+C8EzbSwbe+H2fYZDBIiz1XMnzBT7mpqa/YDxomrGwaP82koBYR3D+HFo8uFbZjKrAd2z
UyLy1JQcBJ2CxUtlvr3uq0zZJkX8ZnWevnZi18DZHuE/9O1klbFVPTJyv85FUtBF2i7Upb6rumpB
/MB4Mjsz3pqcsci/YIwYTYF/VHY/Dbr1e45ud13aNNpmkhhLz/HUu84IcIO8Sp5QsSVfwEODtF0M
vwIXg5P8JIgH4g2E8d082aiMoFl9sSyLBhUw6n9BLjK6OqN9b9UPX/YX0r5RSLc4ZGI4+0n/HNr2
CW4Ih2E0XprsF6pOdQnKulwr80MCL98yMpFQfdYDjIE51qQU1dbK7JjUZZVF2NjbS0M33A+7MR7D
LgIj+0CgN/mkQ2SIg7Sv83fV8HNj04kXgZ+QOA+d6EQlTjigXvAjd+pPoP4ORM3OPcKNXeWVzjSm
aZtjG6r+UbQFrk8yQyq79F+GGmkTZ8D4mUX+00e2LuEjmYMBhIClydJxPTg1DjHjbrtDOhj+SIdu
p3Kv3L+wNMgU5CaZzjEd9fg2laRkRC0gHit8V41qP6gsIjOYUUfF9MWuo9BfxpYWLNLIbA/ACMHd
y+77yKOQwSp5enpmqclyZCtTDQMjbq26zwsdMwv2iRMeJEKsnUoez4D5wLaXdZlTTrjQkePO/Ctp
p3T5kXOedeMmLTxfW+j9uOySLifTi2Dbyo7SfQiHuwFFMcDVmwhcZQAkNKcS3lBl2avQV+zl3CH4
ar6Euc9yk2J1EWh9cB0Sp7xmgIj5DW+7bszfw3xK5ebGXFQ+8emGTcARIV3vfRK3n5i3Ami/Injq
AqCTkfevlsp8zJRu8JIXnrxLQIvKX76mJpzSFKQsSwVaUoOYQzXvdlpNFO48MomSN2GD5W0HUeBO
rgiFzLTsUFeOMNZpmjNlG4Jb5sUsgcoc5SjPu31LUucu045dovdMsliNpXkPNx2QNRY+HiagpJ56
49YM6pJ3IiWSQ2N1/RmR3RlhZf7UrSkBppOfKQPoef+mGehI7dHOz0IDuuy7bbfPgoiHSyx8Y0sI
dLYx1XiKcfM3VGn4qLB9bKOpqsGsxo6hkaf/3XZNPJL/7iboJPDM2zRfmPn/GF7oZhqXJvjqxVc8
saWb/dRSU2DFlbknAp0ZV1s2oP40kCO2Zi1tZzD2PMmGI7Atq0E3X8i3sRkR+gvA0VAaMWEHvQq1
9kONTAUxZOp/r9VsHZhLrdfGU9+WrVxlBaYR+IMbf0hr4maADjIaB6bm2PVqfpvo7d9/QEOvUYnX
b40cfRoQLd3bgaefzIbEpdpNzatIKUXDWo/ZOqQSfXvyLHrh7DoZZM9OutFODZaKaggyTjkftOmF
se6w7gXeGtdmQ0XPIy9D7rY3PSXSqDO94sVOg2+haH7DKZukHlSoGFrl3RgC8nRxPIxKnZ//9RKm
EFPiQZVbcgjrh+GO3aZuCF7bu+g4sr3ZDOKn22FH7mFEG3Ed7z1mCctKOOarJFBcxAnSxHaKx526
OktxXKCaY7yIx5D4MVgrIFvj/Ty1yfiJQp/n9wh3d0fyirMsRKOhFXeIy/KGG9kkuNOmi9DtJoU/
GsR1Zqff58CG+QXXcXUOJ+GxWoYLNWF29a+Phy3Wd0d25W5+AlgyIP8ZhzRmpS/QrOVE9j6duNg2
MEUjIEq1LqqnG8T9zYyWyk+rhEEpMHjf89aC2oJ9DOskEVw5epXdPMpjK8Wkvz+noOaPRW38BlU3
3oYg+hl3HFENAUtXAPvB11qIefiFTd/UePdvOU4KQvaA/U/1ztirODyj5p5Du1h3Lk4E7rISmnNZ
HkTZ7yzj1Cam8q1qBYZJwIQrc+hwO8r6KSLhvuGK+bB6p9irOcthVprMUV3cWHrk9Us7ku9N2Ytz
0Amum9SNFyoTl72ShuMOUSY7qnn/+ct3bdLZp4djGhNMqgZEe1ZaRPAQM9kz4baIh9GTb4JcNV/c
qNCZcrjxxWnU7bwpo6Ne2aYSLL1mmGIrVP2VBDg0/pHX7Fkl/Oj7Oj7M4WwkvXrAo8dtbirVOmqb
+M70fRyY7yotZoyiJMAryuVak21PHw76TUutny2PyIXl/l0bD67afDVUQWeSi2mZKk1MIsIrZuPq
Giatgnefesq1f7t2MoUfhSSaxfuvXXLcjd1L4dgfY9gj5gq0v0gsV082tEfs4ulOUUk7Im1WqNu6
dztS2FQF0CBfseSaiKohEvsYS4uvps6xHYCd88yOL27p7BpN4vhTxuqoklS2Ae5rvVDNFsseyMGw
mgzsQ9gb71ZdviZ1OHC8adbWUryXWPGUd4xfHyJWXtwgHb+VMFr7MA6JSIy1QxjSQZekc0lWLU8C
atgkUGVcwVoDYB+sSdn7ilXa+q2y3m6zAas5EMOlUofOb80m+qvwznpuh7e+r9ynUq5cka6wfFeg
8WqfdG9Ckg8F80WWtlHwaCLV2VlRZq6G0d0jAmVOjWJvjS3NWgOoQ95ruLjkXBJV4ikftnOgKi3t
ARQ7005wl0CK47i1mfynzqaKiHZBL8h8MZFikTStgYBoN6sw0tagZswUf2ealX3Ia2FvLTNsuQ05
xRPA9dmPJLXW/B6GjzgldCoD4R7Fkzq07DDbUFLeGie01/M4vRFS240piySvmG62/5e1yFii3rrQ
8cj5+F70Zf2w1aw6jZn1KGNivKq4EYuG2D46zVFvNl+HbTWF5OH2ImeCe+w8fxXq+lkCnPuqKIxe
6pfc2PucH6AzfHddD2lwa3CF35J+ZK2gk4E7vw0NE4h1nhF2GecNuoiB2WVXP83pOlEJDUfmTQIU
+tGWHhevI0WrvBEA7S1jddgHpaifuWH9GGRDuBchzncV87S0FLlWayOjCyjKfZkhlc3BfoJylEeP
aBXsozvmOMShNw2qzTL+yO3aP7PSx2BtEc9YVKn2VndrwwyLdz2QGz1uHGTmKP4DzMurnsXr02Mf
XhTR63y4zy/OwIpbijPfRHDGtd4+Az+FWhOmrIx0952GJtkPcwFnG2a99GCF6KYfbocGeV/c9WtS
JoK3XgvkuhbEiDV07CeLsdpKmB3gL0MzJOwJnoZ6m1C84ocNLQ2xgtJXd3i+uCQ9Fq6zGsfPX/RK
Kc6mhuPcIDE2G/wI68tEU+mdQ0LlthjMoGeQ4fsPbXgvPd1E+9Dh8HEQ5diRf0JANawz1UnW2Ao7
Zkm9t3PiMblqgbLSqtY40HGYeGFybnWnIL9rtFgOkpy2LEimeQhFE+vcl/EKChNqDmtQLq2Px0SY
yMoiIMsX5mb1yfRch+gk1rtOPX6nfl+UrVt9lrbN6Ww7f/W5Fa99Sy2OEVIXD8mB/UsDKcexR9aH
atT5E5EbqMkzxO/wg0MYsjK92aHK4ujDtPQNQXEvKdlJx3nA1PuzFHggOoeM5RXe7vQmO1ztEQ2o
0jfi7tmp/NQZe6x9+cDbk0LDjGD0x7V1aGNE/dPx0KSDsQ4jmx8FBvSgaM5rXCTROosVEsjT6kel
jeg9MLkQiMmoaNFNvGgzVv8iOVceatJH3YmdyqlUXx1EJ9KFq6rozVuU8dHUYZUvx07TrwTE4FyG
QJzjZEyHVZdY4bpXodlXCJc3X/35lAlHU13hdHf1VWt17mHQg5d2voM76hmM2g3pCv4UNJ3G43n+
CoXNlGZTg9QN6qNNx/bep9VGNsGwEZUXbVj2uOdgtL16X1ukCvT43m7oeLaFDmptWhVd3JGwhCnA
aHDjD30qtCnKxr3IgnfCLCGZ63bFEVGutdCM7uFUDIvJdeK71mvb1cpKulb0mF8qz18Ypqrd5ne1
tE2e+dWHVAOxyrUyWHdDVNOYs79YDqDqNl/vsygfr5XefMu7sqZyqN45DDzB0rB2yddDIE/ffEWv
pFznr6T0lFWfBRhEkCRsYTd0SxNC4UvnUBZ0qTsey0kQNyTg17JO+cjbzF+mBB17GHkIprT7gtuB
BJLpp9X9LH/4bvB11nMfsWToSW4Ujr3C1+lwfXO1zC/ziWwPPnkxnFAsOOfyQHrImvp+eGgJfmF9
SBAV5bfO8IwJnOzdheeJmyZfmkyEO78neRbsRPssNTZrJDmlh4Rja6f6Ub0ElYRtxWuIFZg+1Kyz
061W2AOCTRLpcu93DR5lEXE394MyPATBpheSyTdfYrkadOEI2Pelsgk3oCRVV/BrnJ2WQeI2yP7Z
+NgA78KtrXuvM44VvWvSAWnuPm4Lf4NYY5HmHuGOoZS7EYEKDt1iUyWRu+5UOaWyKvHZqAlbdsfo
gxVRda97YS0tm4pUFZn1YjRQWzziYzCHFvTmw7doMMrT/AIM4RjVzeRjMgLmSb69rXRj2bpC3jtT
xY/vW+a5fde0vHjTHFBidQa1vEq2ttEEL93UEFoDLtRmxAglTde5EsSNiYJQKUKLcGtNWh5rOmZj
Rq+UeXW48d1GO84vOvyVnaEPBzsZh0PTX77CVHyIbgvp1S5tT8KqotEZmYSvaFnrg+Wo0eSS5DEQ
16TJlPzZgkb/Ygpl2H2NrSeOfVsTDzK5kUVznMMKbKk4SB+sHw3K02OpWeYxbYAR6CmOKi0hDeuh
hwPBpZrLqqizjvNLFenfrc4hOdHXIYzkMmHkSQ04X3tGiqwCBmq0D2z8XmrOxYS8O1gTV2XuooYz
tFAs+UidUN+JVlprI8ZiPiUBjhpOy/krp1AJ8MuhZche4sfiYTC/aDaDOfYm+UoT7ffICeS5a9ru
0lbgWOsxeZEcVpQ39UOQNi6liK8J8VKiiL3D4Ie/vnSWpAlgGh6tHqNkmq7jPh1XVZ2z7K0EWQN6
wVCjtBuyInRi9lqXuKzKb5/s7oNjo9cYY7LvGA3Mj6m0wtFWkpbIpmqFM9s/6k4Ec6b0eIJn/YdR
q84qsYvxKpS02wZG2iFZ5A/DwbOWbUBj5pWChncsWiJQNBV356gf5rdIno5+RW5MUjCJxNHSP/hV
kpDJknvEzMyUZYxXhkTq7rdmc5RJ/Z4FyQBVCY9yF5AfIIiwf8OocapVeJ4weKg/lhLYM3H2MU/d
2A9+2130StCN+OaS9s3GzSCPLfSx7nOOQqyJ4CRMepK/36KRmN/GTSB2xkQ1M6h3zbARn24Zw00Q
oXbpE6LHxq794dV2uE7p9XC/xtmtKNNg4zamsZzfOobxEppWcZYqwi9SmCUkhCh4tpHPVdUSP1XH
GXpCIwjW6SSc0SGGM94dL9AMg5dCmtk2ZovVRk0Fx2EwHz3xew/UAh/K0Gen+R9VI5bdFu3mImxS
6+ubLwHsH5NM/v02dyyJLltZg/4IFmZo0QabNfqkUUGJPaJgwkkH28Jlalum9GboxHLdckiC6NMn
Rmv7zuG6nN+FhEk8GYC7RJw0wqy3gTtyZzBNuvpZ+NNlYY6cggu0KrzmACzuMg4j3EPd/hWl9tqu
w98KGYYP22FhncrKO0KKPwxT/qFUox2BeLu0H34PcRkxfZmmdKHW2UuXsoPnYq1tdZXnwvzg9keO
HxAPDvggTvb5yAylZZ0oarABT4vMZGxJjovQ6EyP6yYcPmQii3XeBeaOkd7wQar5drCKEmiB/7T6
lEgYGvAl7bryOSWlgc4Y2iupSCWNfIzGL6JlzVkI7UIZEAI2cGIQWhd++D6RMoMS77SO9C0KOvek
YU4i4zauvttWe5JpRiJ71YCVDxw2O3q5nAsZBn3lnco7u6Ytn2uV5YvCgSM/P2sxMtC1WmBGGsKi
pxDVf70YLDWWhfbdamqFA5yRHvfvdtTU9LVMmu7Uu/BAeitU7rbgf6pF5mbWGvuUY5xsm7DLtE84
pv0qsEV3UOvKfpodweJEcpRcWsFCQKvBXlP8RaLzUwUp9aLH1c0mGmjptQXEBmm2uyKVxFRhYLvJ
sH+UbJjXREbGX3dAMt0Vld/Is8kCpzFwpkujPY+2bdygvphTtDjo14zYwyFI9yZn7AcJFNId5f7r
LA3xv8XekJ+bjlZoYh7KpW5UP2tMu6jKAlzwucZwQtGCfu/575BYoPHWMj71geMQjUG66mAn2inF
jb2XhvfR0yYvyjBLblbY5ZvOq69z2o8dJuekrlCjF7Zc4ViDJFnUW0F489GSJDPOo6ZkgOY98FCO
lpJ5JmG13jHTUN9QQhn7WX4mEG2sDB0jypgVw17gjccDNsGbevf3ua4GokXbUm7sSIiTql5Fp0cP
pSTSvNHaJ7W3+gjKfEcIq36eH8yD8MBiYIPdGQj88C+pp7lYLapM7LzOuTN8JItOD9OzOfVafF5s
XqEkYS9zb1yKzcpOh/j4NakAGhPfu+np03Me7fNhKiOtFxye5a7smD8PUXr0U3EyzUGead29uw7b
7mZ03SJDl8bUAjTcvJM3BD5Fr6hBeRTBgo+z/J5E4T5v2HmHTVQsM7N9HeKiuRsjJ7oCyqW1SUZh
GmjekrjfpY2Mz1HrGjdDrzZWO/YXxLwf2ZSnqfSjuEsvE3dIH8CGvGpnZ/iTgOCKe2szeGCBtJ//
rfkfRUM8TlAWTpyKzIde6+l+e40MPvcKf4xNu8nE2k/kpWSvvkWZjMF5Eu7P9VNo47/QwNPEBekh
+rQu71TqrXwg4PyraZ/G7/Myxhwa8zI9FhcUnzymxFisRiLF3oVufY4RwGJLi8uL5TcBvoQyP6fo
F9cjYvP1PG1tIrwGHtNvbrOl5jb2xsNKVE0mP8KA2QFnXHGtSggTy0XSvBh9rABRrkAs5YdZMh+0
dbCLuuibVxnlfgA5v6wDw9tL5l3/R9R5LUmKpN32iTBDi9tAhE5ZKW+wrMxqtAMOOOLp/xU5duzc
lE1Pl+iKAPdP7L12CCCYsBco+JHtFt8rgQ9PqdD8C76+hxGR5mmR/XyVM3JJpsAJn+yXqNEalUNN
ZmSwdB9j193/ZrtpunR3s2G3aBsphnGQrXc60mduoyY7UfZghHCnR7qj//KKPUqKiHNvmt33VhnG
fUZ+GNm03s7rQGbZYmW/xt3I7v1VUHuGIvXwgVQ4CkXN+2E4kuukYMTL5C6AbJyv2pWpduoyePlq
J6XuBDqusFHZiTAMZubOX+WuxF1VxpM9F0z2cvY7o8vub83Jim+SdE3VIQhyxj/kIAlfXwhiQiMu
sq2M/DZ/RwxZBWSGEVcYBugrN0svcRpABmSC/xBYfJXM4F1O7Y5UArOdvUNDdx8qp3PiTduKOAjw
2NjcFOkcrM9qnXPqP6wCjtkJQiE6sLfpyO/d7BengsuTFUykQHwBRjW3hOgWmrTii7wDZ4/q/FG6
csMN5Lm7VbHzMHX2/21uflCSIpzZONBzeU7VihDef/KPYzNW8Thq7+wz0Dn45qHAC3nM0ortDRHE
ZhWMkU7r7gZwKADDhZYGcaunpoRtyg7XGk+pKdoYqsxpqAEFLaL+MTrqq616kXA8IqBhbYzwBt6Z
8Z3PPfJX0zw4i3N7KPs0rrqhYhUyxdPsR73eLQ+Mm2A5jC+sWt/lIj6LJWy0klh4Swz4LA3Gh+p7
SP+JYHlMi+k7g6V6azJ6mski4slpyD+7d/W0BVQMSyidAnEct5vPINWChAb6Xw5UxOU77FfQXcjf
mJMIiHj+rq7fx3lJk/EG4SCGk/idpSLhJcNlvGnrf5Vmd2civkhy84nEKSvaGKkvZ1d72kowPcrA
0yN6UXHO+v1OaiRgDQFEtrGAjWhn05NvetPVy+kE0Q214SJZsiwrGLEA6f15IMxoz65i3nl98XKb
s1/cpuqiaf10MsZAvuWegQSzfPFRenQBc14V6JAuCyA807yRQ8JzVsMwcXs4WKPilNFnM9hjRjas
yjyiS1rAfYPHzR9VYcv9on+3tv8tSGqIkO24VN1tEZMhzcCReK6C9b+ny2aXejiJrSUWjeay/oU4
5T9JUu4jDVJaqTcxuji689T7at3Gjpi3maFP2B4UI+BTw/oTDASz47oydgQylfjTmFflQzkSjIsG
3MuqfVaQi56vvncCg7I5wVmOAaqSzauOmbe81LUYD4tLFUsKtEBL0QWYSISZgq9gfpc180XbDHJ3
6/UfSSy7tWbeiIcizEyH4aa24SFI7bMxcRm7jj1fxTHTwMcHmsgTHpsWXpmaHlLyhMDCG0xq8PMp
7GpennU79ohBpJesjjMN9QzTr2ccLfUlKMV+1CaSidgpmSZ2oWlrK6idQg8NSploRAPvOnXoVsQP
mjMYYIHQfB2qYy8cjk6kFUavPa9dd5mD4lj0w2nIOJ663ul2uNufRv7C6Ew5GcxeZnCXioNmT/d6
G0wnqzmiR2GIjm21xEc/jETcO06X+D8ABxtmcwtnkN708dbzic2uvSYGk6lNd34cUrkS3FPDbmWc
yUllMWJ0Fclj5BrGGrlSVeo9UwH2u1zvvlsXuHY9I2YxXflgTK8k0ORhXiE4GbX6DtHgp6/PNytN
8TA1RomuP+Xr1NikGPXDhs4wsAGoAtg1QM7jyPkJen9LbP9JdHm1s0lfOBCnFy0TNyuLkmHqzxMx
VLXrhavI+2OzWFjTGjpyZeto+ktnx8T4WcPxhTCyfF0HJJEqs+ujdPsikaw44kl6byjjvXuH73wj
AG++5bnyjYu924E1XFQde26B0rlfEqqy4Bj4WGXLXvUxqhIspCQqlTrnNxnrZwsWrltZz3naMqoy
mFKgnIjY6E8hSGDyk6fCipBvWFjI/zL0uW512yZeDlrJzKbsrFNicDF0B81HPe+k1KAiH/Zi5XXd
gqc8Z2Cnz6e10OUVg2+/Y/h5z5lFXiRfkGluBpjy+cfEdEHPNsDUW8x/NUvpqKxQZoL4vJoOwj6G
0uRhARcDyA2Ty00XNx77v6nXtbfehynehA2VJEZ/Z/trvyNGqQ7nnIUNrWnDXkQ0yHRnEuiZcrVs
g8h+xiXaeRr2TMXiP82UAiXtZaRcSIKe05mUT7/PmPUxjc3EZkVeN97VIy9BaguO0jbxo2lje+Bq
jeIqoalf58FI6p7JZ1YepC88MhAc9tEV2Q6titIG8RIKGj8ETOleMbn12X/agDYgXSnbMw4kSJOm
TKyOfXie+klTb7HdBy5IpXe94DaWprHnBiTdGp3aMwy6mz3v3rPcd8fJXpFRd/eB3wCZ4MGhXo6M
HPKFuyAazD90Fr87doF/Lbi94ZBRvtrk7ubZjZ+rvhSHVSRb+dUYMJebPCPukWFNV6hvMZuIj6yF
O3a6rT2M7U8BSzMsgyJ2fPHUrJNGizdD/U2LHQlfICGRuS6FNA+uHF69WxCfBcFjSe+32l4jt2an
bLubGbkCfTEjeNLEx1HEpf1jKQoMauQ0IqrnbFgFW66KS5aLpN5ZsEb3E4AcR/o4OlPjDnWiSDLt
TtIGHzArkeyVvfLXPtumviRdSeuyMRRlajdttHCzkIKvqDAjxnZBaBgfLq8oejASvrFLciCxMqHm
wOi5gLBmd8pXyxoB0zDYUSsHr9Rzv60Dk5BsGY8NQIxwLGEEtjlqX624LGnwhZwH1R5psGUQyFNf
DRdg+f0e9hHKlS+noIjzoVPSrH/7nnzjyX9mu1/HBpoShKU5bpRZt4kvGSMTLpRosOehEMRNuo6f
MxUWCFOzYi7JNYosyoIOib6xeHB9BeCy6/qQAAMRk/kKRn+1+CrTxrhDIY8kqP/TbTDi0JTEi+U8
GNV8tpDI/xHk9xLRy+ew+l9InOJ88CNLH3/yMeeppovRZMNJHDxji/VCJHbaaekImalEcTHc2qQS
r2Boo99CzzS5YT7UAAoH0p61knLf8X/Dj7eoJHLlogGyo1lkiS1Bz9Zdd/RX70eRHq/PiyL0hA2x
nObY1NFMzv5kHmYmizgPxwsW73RlyEcS7Ns4cZHbawNwMyC/sZzRMPXam6NeTbsdosDSHxGtG2RQ
8J/i8jyQRhnlLTUEbsdXgArkqRVER6oevydsEvrUXM3JUuXvBhduUbandaXWIi9VUL3HZlU+ATwf
d7Wjs6rHmNalGk+kRrRVo9fdnbYeiwEupd3WWMtTzkVqv7zoMXeYLVcmGTcbDJYDZCnn9iLY3OZN
YfOMD8Gjnd2cvrW5Z0tM4AJ663T+7jx/B5E0WpRJHMGN7Zg6JZb7mVpc124M5LRiwzX3V9lkAc1O
TSJnXX7XOhrM1tAM/Il+Ms+6G7HvMnelmz/a1gJ50bxjJVEkm2DkNxKbusIzPdExwf6aFa7vzvtK
iV1mmMFh6qw9lZHOf6yQj5JMv1q4/dHUvvOOYK2oV7VBXrngZl3GCM/EYVTqretluWcMTulVr7w0
mKqRHHSwVOTzCps7KXDtFJLr2w5yeOLW7WHx3ZM73yrqOhjO1MAa+dC8t9zqZUZbzze1ho3eY6JP
u8guxz+rUATSeQTHWbpGCM7kQacOaIxpzclu2CNd4A2QVsKyrTq6497Zip/RWb1Db9wCE5QR5SYB
tqghqXAq3T3043jEcTpFa8lR0II1m0cjbouACqk8K3EqUy/ltYcyxB18NyBnZ3rhJMFoEtoj1jYa
bfPMJoHBZ1VEjcMgSupTOImqPiyYbLZ0/NHz4ElvXZIiWxMbLGh5K+3fAQkwCLOwCngmKQDBurc2
DOBeOZx8zXMiQmLAX3uXCp0VEn05Po8Oh6klLCdsrPGTDCDtaWGHVsDNcL2/ohmCD91DxDQWTbGb
HPjW6QiFsJHO3q4zLzQdCffABaHjMVMrWL9kaeqyJEglXZBBTDK25t0ilnk3CAIMK+3sjmV6qqwi
CIWGXMthKj4SIOK6W2yl7rgrFiMjEjvN4xoNnrkKJsxIlOxG7We+YgtGViyknydkVuWkYwynCUjg
zpfkQwCteWg9ZCb97J6KwN4o0domarGhqeUty+3qFm6o4oaTNQc3EjfdAhrX7En+CeS+CP5RaOX7
ZvEeGPlDHAcVW7Qr0PCigZXhGw8Dh/Lev/Hfe6gcnaNOfNzXvPLm0JnSR39BgViTiAVpxYnyMd5Q
n+z8dM6hT20IhPoI3wnYgMn66XxmF6uP9p2VV7ggYWK4VjJPzCnUoTSRTSlRyZnYfTfpuFQdvuJb
OVaV/irr4oClQOxKUd3CK+EPqA6d464eEKEgAqyiwqiI3kBrPuP+jcZKflo5BicWovc27rI94tIe
jTDqDcb3ps/7iII264c3gdEzoVFBYVMy8MOIHw8rdHrizQ92OoUKZGE8+WAzsV7G+P6WrxzQpcEE
RyJkrRsWHO3RTqF7LbNxxze4HdTao1MIXhwqv6O0mmj20r/eMB07WDwxG2MnnNFC3zSbrHzqFuFm
rTmoofhHIpXEeWQriC7jR1mWHTEBzxLCoM1ZmHtJkDhsxwwU+0Kzj3kGH//K6PdK2tm5b9Yx1jVb
PPTrpdcwxQFZp9scq4wjDQBBpgvrMg5CxJbs/rWjeGwxA3E+sDzxxAfavnLfFdtHy9nCZwautnRv
Yma+NnPgzsgyHln5pDnmFhW0c1yFnIG2vjL6zPfAmOj3PcuO8RImlmcfJuTB11EteXJDcIVFY5zX
beZIP6M/9A9E1K/YVfwtkkZeh8MimWN/VabRcf4zmuWAGJmauHfFNs7h2In5nG0qKfX5OTX9gGym
9dXanDWW2qOh5Z+rZz16Qm0MIfMqITFChkTek1Zo3fI6bROpNYea6aP56u3vynTmRwJBXpD3WWdt
U8+6fC9sDNcegisWnkg8pGKFrqWJTx0W9UXOFTsFO0RaIO51kooRZzocCTYL+/VumbTmzhE6E9G1
P01G6YWIdPKYuEVmZOWbROwbU/kSQLzQtfXIQhJJvBG/VX4AwnZXL/mMKZfu1yNSe15+8QKFszdM
vsqpZg06gxhr9OEBTRyCr6ZtYU1WpzRXXhw0w8ZOe/mUon0O+C/fzQVKJ4UUWjqOs8vf66JZ4+zQ
hsNQmOwFxj86dIE7fMUHtpUF8r78peiQYDj2aCXC0AGvoBntbSueCFXtYfSsXb+E6K6eWqbRcT//
3ZDExjkwSBTB4jz0hLVO03ZvlrzRgUMtbMsn1j+433zY9YiOd0pCi8Q8+1LIzo09DUbwYuCpAzcT
6UbDxeJZt7oW1QMe1oipOVrxxjrX41fZVd7FkDtDpDLZ0uU4oOgPkab3MbOAuy0n+LhzspM7mSit
BDkobpedCrtA4LWtoGv7j24aXm1ZJ2tt8nY05ZT4g7z3slajPAAq7mrdfiim91TlxqHV4BabzCuZ
MRMDkCGzVLONbM4E/04C6/PkuSdktjDGAsDrRBUUQGUmMZ4mW307dflvqi3emGCiYVhAedf41ovh
TyBaB5q1XYO31f/Vs/nEmFdEdHMLvZSHxrv86yKfTpo+G8N9bTNP2hD/Q5gd6M7yLexnJhmbXaqT
M1UvbclEqK3bPiIfHBWN1NKo2CZeAWRVelHvO7cYyRJfD+st55jCyTkQp/FQ5sSM38ZWrqeWxMwc
B2/H6ISYQRgllCgX7Nnb545VRSY1oW1P21VvpoPlOwScBMzCU8WoiQaUdY9O4IXsvHafLqtk88ig
p++mvVRbezRH8x1Z3cT8p9djw/ouVKEdrOJ59Sq2ReXyirzvp7Nzfo2DZslmTlKMGM5d8wlQ0rXz
8IX1W2OE67gh/1yD9W6V2HbuyCxjnYiSJcxrviOnMJlSWxjJrfkvEWp3I5u1XTXjRiCFu9oJRLXY
zSA0YavfufV6GFnu7qQxPqbIIyif/cghAzdkKNzhBzjrnvgyibjxutpGxGtcJ+X8R5JOheqhuncn
wuM2cydypnEirdMdeBrGdWzioDN8LgCnB1SI9JRK0t/mA4Mvj6Yjr3rBNChNGL2N+2xjo+kU4uJ4
9XVWfzpBKNw8a91BpezXnMZBx95uH6RS5FenQfBhTGRYabyfsATwKsadX1ocHAjIJqn9Wy3zVeWa
mdB/4/LCoeh3LHgN7Ag7iz8dec2VHjJFSMwzwmP9mafykNW8+ZChh/ZYmgz3+l6bTmRXMZjdsRdi
NuSP9UU31q9J7/TT5IsvhjGE+fVMi4Wxysdc3CGpe3EC3Tq0svw0rRY2zLT8VeRhh8x/eQtIWJmE
5l78cm/xGpbwY2KxTD7T4+0cDKOJ7iR/Y9JoAmoEjZISaLOTjOf3AO/+y9f+YWMN2xtLdU511AhT
5XV8j9rZ03v1ptXyoHd2Gs6aIrjTLnhd8N9xSD6hs9JCbcq+Zn22D6bIcChyv4YChAbbPZLfLOK4
+lp/rByVJkNlscVc688CyoYJFUKtdC7KwvKTAhAsPZ7FXhgP5STqeOjFFK/WcNXG/H7S2m8C11Bo
+FSRvoNGsFl/5lTHWNhwha6stN5ybyzv+51gGZOZ0tynDrbWbinnsMISCypbJZJAEEsqdWwstGMY
LJ9rr1kTbbbeIHeuIEvmhWsHUjZdLo0OQ5JpfpPa8KHVotpZm6UwbjECnOuGRCteU2UsV2GcugHO
zuZgBFEmWj7X+hk2MGj4TR/9FNWQtIpokQHICIu4FgeYAGQ/qlPEFoSiSqI/pRBQV/TiTVnFea1q
dXDMgoKv1AzOuNu0u1LFg1/YhKigSBrZjp9T6dyN3qTzqU1EqZBOw8ynv7EHJGlq4APDrU2/8jJV
BIDx/tpkfBG25D7Nbaklje0B3+kw0ZTG9mS2xYMkcoIHvnys/Pl59JjDTevrqqbuGd9p0q7TB06G
9oKm9NXFQbUY6XUR6bWRxHu1aIvcPn1mvUHjZ34VC/P3yqHeVl/9kDOfSg1xmd6VodPM4yKt84Ju
YMz0mEyuZecVQ3VpFemWo6rKCAQM1yvdLuf1+q9PjUg3S+syoc52FvlpBCuz84Gf2JSA3JSR/ghZ
DOe55JMKNmgslWRrUOiivhh1Wv3vBz7i3cjKJwacv+2nJvtu/fJW8+U/Fh70vV3kJJGZQaIR1IvU
gRpZ9Owg5a2dY5U5O/KwdQPffNXsK4ueHykgUNi/0kK7Jx0ueQMhaKqTQquLULTmZzn9WxgCEL6g
G9dhWrlMPTJkEBv/XSz1X9HQ8FgrolPxs2YDwoCZwWdtu+9lQMNdka06W7QPqrY+RW758OnSo9Gz
ZnJExlSROWy3UgVW5b7VBmOPT9HkbYKbh2QjLmY7P5iILXAslTGy1in0N/ePVMTMTT7teAZhXWWM
gDNVJta0QNe2Zv3Q1ZRSGyZcHVXAbpsZIfKSzjb3HHoaLcISb/r0xYiy/UOFXKjbRrKBpfVvZNsQ
GNbfhdZyt+lDTAFf30/MSFlXKGr8LTuqTmfUhRiIlotQNyZVTOkXLgxpOWR9OIjQxatlZa+2xqFW
9m/wQbE/meo3WP0l1TYufM2i25tM9Pa+QXPfTScw2v/GPK1PTSu+6Oxe/c0DRJ/aQA/U8ASAv99L
BtmFThC3RYJUZNgMhtTXaitsE5zoTr28zCsaJfNf7ow/fOZG5JWMw8si6z87tMzmkqY0W4OMcMrt
g6V0HmtCmrR8S4oJhsXW7VkpQe0cfPJ1tO3T8VheWE7wFnBcyeLWbiPRMrX/ygUNztidcO5MnAO3
lYI7yCPTtw+/Y8jsmPTFU7/GauHB02nCdKaBuTPZiedSI3FU1lC+qt6+Wg5lgV1jt9wYDiX0uJ+E
scOJGz8LkS0x6kBGIA7QsXShv6a8A6yXlX7C/pebBggQWJIYvmkbDU7L1aFSlomaDS1/5qPtzSIq
hjyyyW3akQ+T74Lcft4CVZ98Y3mb/LyIs6o9MU+ro578LSIpmJ57bkL2kHuVLLfOjHoihVgrNgwD
pdyw1/W5u0LiYjs2RVuOmprMrW7fD5sMlcFZ4+T1S6GYnIBLOiG2INejZve2CBBBDoasND9sNPGh
Tr1rLhPdagmjIVA+moENNhu2jKMmeeqHlgtJKxgSBJbLIIxFbujN7Z1hMSqgJlrC0cyvFT6f2FJ/
TSuwbwq6BscTITtZyxDe7VY6ISN/6l1zz2Y3TVSPc2GkZCz0xqCrH/Z22zhhZVZs/p23Lp+B6aHz
tiyEzVgmj+w98E1sNyeq+yykTdyTXx/hWmGJDCH79SHIwH8Tmvhg/kjpLgLda45G4z6beRsgxTAY
qlJ8DCn2bJYF3d+eFn8t3kddznHvr5ItLg9ixnGiK4pTRZJUo81rCOYybnKbCwBKwo6o512XYqlP
Hebznk9dOrVM1ueNLDb0NyvNF8UnkBD+OE4DNmlkWLOXC8EaMRYYc35Hn45tWAmNm1uUdm5G4zy9
NcgnWyetnmRbH2ZnnGJNplQ+nX9cGADQyAeUasCwONKq/VR/dhtPZZmaH5ljNafgNhu8jVFcueLs
mPsWcZdvsSHFftWZOgO99grBB0sEPNjI9yqCv/w+8uCAkaBdHX2hFdgsVRHmRBSrwSGXcuAnScih
I61U2DZM2pgD5ktVkzSacSG1/E6ex2eAgcThvHOeNLy+geSO9Zc74WZIg3QG5SPKlqLccJKOy3eT
1sshaCZSsFq2+YP9hvACzaY3VVeGN5A2rJaXrOnbcGQx14zMyWdXiihwxHeJA13vfR2KwQpeCk3r
VPDl+7etEQoBcUVHHvXW2vOzK8HUDi8/jXTGv3Qep6B4I3EKowG2MlNrMcHtUUc9BpmdPrq1xSa7
3q5u5V+GRQtb3WnPrqPdgGA9QWTzFuJO5oXytubcQLRpMsFIONC+MkCn+x640i7AFowrktGzKraz
k6VPugmazwBYtqw9UZAziS6YgG6oRIMCokshnwYUEbp3Yq/Z7lCO77agmo4zNBcnZ4ZGwBhi5k3Y
O6/5u8ALiFNo7zRC+gBdt9g1WspcE8tJg9R9v1IDO9TJ8CYkXkt4NaMy/ctEDHlItYLeQv5BgHM2
3MwlmRhMGMBD79CCCOO58U/rNNxALesuKNvHrs/dSBOU2tlofromFvLyyZ80LaHEcRJOuZ1UEHAn
S4+WpduSmwTOX/0X7uP2iE0KAgPJVh1kBwKuIaSMFMFG5izHoqj2al3/0coRl+7y1NKdaNpAVKtY
z9h43bhXa2xLehClyKhouINHXFGnVd1yHbs+qZT4Y/Xu1bL87U7OIKeyYCagqx2OTUl+TaGt5H/e
1pA6c49stJ6mvIeU0TlVgjKAoDXv3NtEGqMwjF1h2Se8i7wKC5n1/rwcbDX/1acGIWbXtmiY3HtG
jtSbzAyiZjGimH32dtlYtG2EzSWUwWgnIKqMbmkdtpda6J8zjqDn9GYRIWkqD+rmHvDZHVF5Sz0/
MKpQl85lhATkHpPUUmOxYaiD+ObUAs5OesezmZnn7yXYGzaGHzNITCS2AzZwLLYxcsz/WKg5DDzy
e9tZ0r07Whm0GuOFBJJrVTZXw0o7FJy6FqFrfsww/hRlIc92w6y01o1XNeuhv4JaEaP6NxVDkyAN
0bgk+EsNH3BnUKRY6KmV/BQVm56BM3pzeYSLmiY9AN+c8S4d+puq0d0sBAsMq6ehjc1+/TP4uksv
QV1SCfqAtKuJ6q0vZuOgxlFkkLYYuLLMaWENbn/SLAfOC1IR/mw+6uBuOyaSPpYdO2M8g2IvmTHC
cwMVtM8ZDoL6ny0CL0TJ9am17RilG9nVMLdoiLM/OGdRlhP0x42PW1xXMS4vCSR/dlwnyZCn+jmL
BsMb9L1TYBhI/ROLt4QcqP68sugY8/nRaInWMnQL4UgWeCerfSKSdueN+8pDhIb24jOoCMzxt55U
XYLPhEKZrlvGTQlcXkoqKt+1Emv5r66Y/5rTs074kN3zOC+9pKnSreyxcnXmD/eEz697RnEXHeHL
zgi0LioQxCbN8ETyzcr0ryh2RuqesDKnCaYJUrQMcWgNJ8GT4h7sLYtZ0NiR1egMAKw1dm53tzs1
6uLrdPsLoTptCZ7bg8+PnnCGJrM2WhObmldF+eIRC8PMi8HHvKm/MA5vBtmxjYMVXwsF5x4X3JzB
o1+LU1GPYGrYIPtqqxPvBJFnOPeO/mowZoRsmSHxoRpUeMcuONleA5fKiCMkCQL8/NJg3ixV+7iM
igBEEzk75UPHEAoJcH5t0jyIMrp2+A2MMZb7UQBM1W4mEgb6/c4mgeygKeNTbaFRPM8M34kmxTqC
4MhvGwPYLM3KQJVVL5q6y5g5nha9e7KyZq9wknLgyeC8tOODYRBr2lsdwVvK+6Cc7lGfXPoKz4Zb
V/ARQBRfSQdDNrWqO62bnFNm2ziz3fHa4X1LvPLB1B4MJ4f2qDNnswb/YFE77TYSG2kYfR2LGzBg
Z+lWfg8/SH45F60+I9WSefaAydfZIclA5XdLmrwZ+yAF8XWgikOaBF9n4YGzlg1Ubw6KrHWy8f4X
xyUqxd1Vs/tkghf0ePahILtnT7M0BjEaDRD0P6v33INvNdlOOJ7a0zyhsvSQcjYs+xm6/PnVhRqC
owuSkL0Hf44uJQ/OOUr6MEMhzgKfkd7vT6M6rIjJY4T66+++za5uvOWxnHkMtwFHXYH0Ga3aC/Ik
ALTgXQfMUwwFYcjzKVKZFWWMqarkfA6yP630b5WL+ruAGLI1f69T5z5ybw2PaLBNhmw592VjyPD3
g7CcmZHrhhQQ6SucSATrFbJml5TFqvDjDYHUUaJ4fRkENruts3eLA7WiTbFZZjl0gxwp7wsAFfqB
TX9SSjwFE0gzU1Ph759sOC0uCzmoC7nlPjdHhS1T5eKPCr5QM1N4Lu2w/6UOUDcXEcATJ875JQb+
H6pm1jN9YL3JNpNoHU0s1yUpJ7/fmFu0ywki/4OzzOvlV5IKq8QOf1FyMxIIQjysLMHr2ABLGhl8
o/O9ByZh32Nnl1EKlQWr0FqgdDTQUyqzJF2qd77/h19r7NH+41Iy30a5VDpU8ziLMZcxLJ1AqwQe
XrEeSRmo2puL5vcHsTHkyUdrb0zyYWOX8kwg6rCwdJ5LoR2gbh91QkieWpbAIUEV7DA1bMGu8K6/
v36qkQgElvfqLHgWM3RIllbvPWocxYg9/iXHeCtMo7ldYLUDLPr92ypnS2GatPwx5oL5cFXlC2ZO
SGF5hcj0l+qmK4yYoDjw43JRU5PWTlQy/jpQT/0TLTUETA+uslat+0wj1yIjRO4yq/rPPHQzJtaA
jEscfEnlYfLj5bG4wAZMc7L/wxn5YQ+6fnQWRFTIQII/gzjKm81uAp79m43SEO0SV1OWUiCBYmdI
0+068PyIp6uroQ/E22N+ONutB552XdKwGDkfZ/Rwmmqdn6W2cLox351AWa0Nt1KNUTgyDPHvRgA5
dzcLHgYcuBHbWqIRzZcrYPF9PnTFHSpF1Kc5PH53q6un2fYJjzTSc715z8aviXJo+nvBPw0SVW6b
Cog+5hZ6uiP/TikzYtQK+aMwFguZFV9d6bJuWYpxe19KKr5mfhC56l5W6FR8SEt2rcQ7Y+H5Ot+A
+bUpUmSw08Myex+6ZdPBTEtHYnnRgsBzBsIKu3RdH8qeMltuGaabZj1jdx8epU2x+EtPMnJ3QqrX
oqytmyyxBWIrjh733Gw/Gv9/vOKWxKDL04WE49mDBBDledC+mm0bpalqH0yzauHKN1xIo/Igy5Q3
izs+VTR2rLHtzj9oWoZk9rbpNm/OGDXP6wMs/lsyafM/PEyhkFO5eXk16lIZpJbeiCzcvsUZuZq8
mGwWQmJntUiO+hfTpua05tZC+Er38gtY99YC5GNt2Xcy7TfuLu9BcwTngGXU53WQYSoY3qxrjvxx
KG2MYbPByFTpTMM/5LTQP5YTXBpYQDPKxF0Bdiypa0DM+OBOlUesQxsEdWIbAKEzUupDOwvKkyMo
iUcO4AeLffHNA/37oSJNiLuu3PgLekg+8TX82hJlDuPAYt4ctryAB3+d1QElbkObfFMK2s16GZhV
5TfGJzG9jmF59/PNnweaPE9SC7fz7GlmrNc5jfbtK0nzAcN6xVSen4c3hMXtnablQUIwIv+rBBTo
dleBUzyZZMomeZ1Pre0Yu19WL4VdsBPzLJ60UnqJGNDl/f9fnen6X3AH3r2cWHvQPNeH2sq/kJof
K2zvxdLKvc0UMl5aAxw8MPA7/o+kIuv8F1fd3+ImRMHAphHHQnde23xMfvFc0kZh/0ukW5oGZcS4
3c6N/HkRptwFUHB+D0QMlaAvRJ24Q410oKP9IZaCJrn1mVlh8JyX7H8otbaJ+0bpl9/Lti3sb2fK
FSSPcr6Mtx8mHQ8UNG7jUA73rEYuXNK38/3//dD4H57Z6vfd3D7NzBKol/hXtpt+dzNIod9/2qxS
ULzPUzId6AjWdyv1JW7rETlCx0PgrLb1pIkh7kepPsVIjYuY0LpmbVNc0DDwLxQDDQfRGnXP62gg
QfCX9d0xz67KA9JhpzTcsqZ8ryePVa2r0VlI12AocYtoqdU3aYXWR+H1l/+j7syaG9ey7PxXOuq5
kQEc4GDocPUDwZnUQIpiSnpBaMQ8z/j1/qC8rqqs7nK7HA6H/XAzbqZSKZIAztln77W+1alPQ+mF
nxBt0HFotKh/UYPqXMJT8z59NcBsYeIAIN3mqigwxJGiPNPj7awSV005+GstRgVgIDWMEa69NAgE
Fhqddd0s2xnvKB7lqF3jNNVvqvD6vdB6npNAUqufrCpSXdYU524oPF5E5t9DU5RnAcaiJw4ZHDCb
fl9mN4jKTjDpCf/UCfGcZnqnonkvPRaQPQZIb5uB9Ft9oxOIdL8fZpNbFI3FblSs4DEbnfMIhJ28
Ri18bEPSbi0rAug+f1Gf/XCSHb0ZSkr1iYW7kUp0sFGb3+RDXNB7w9U/1cCblQ7caOFpKGotYlOa
pBo2fdTHp7pgMa4NOrojO90uGuX5Fxst6iEA+P6MV0k2SESgcXu0CMKyI4sYq7yioTeY7TtTph5+
bfil3Tko2xlWYfRTGl7KoKu4orX1r4uDXyrnUMy1dmMgEwlpwLcaaMg6ax8jmo6o3AblMAQ4VtD+
1kffgCUZxjff64niZwM0OsvAsQKCUKEKWaQ8KNtvQPs0OtOOPgUHh5YRoxWX4Rs4g5PFinUsMQ0u
1Kayd6oal6u+t6CjYDtf+Xk13BBt+V3hpOxrHF/hPom+sdZxosWHX/t7HlvjfW4X186QDv1bVqPA
wBiI4INI1Ug7F6Tv3NoiMs4Rs9fJLIgiUY2RstQXNGvanelUTGsa3cPLMFr0Hkdvx01ZuaReJm6I
wWTJ8Hivoqi6a7ycufhsA2KWZJ9+vQREhQp6n67Y6pZf/BwRB85iO7AudVHslWjOVEHlujcD4+op
XrLRQuaOaANg4sEVKlDab526irZssTSegBnxWc7fRNTKPckxc8hCfjIVjGhp7CEsYfnHR4yWqkrf
DWgETd3mF79Sb5AAmvSATH5HAe8qOOMvWc/ZSokMbG5FfYzMrLzD9caZgceBtWR8wuMNh21+Txau
qrZTOKxhd1/TLdCORW4ue6FWx29uTCuLP5A+v5BkuojUhdH7qZv0qJiZ8DO+kSWdvYJomsB4rxkJ
8FitviG/MRMhvdGNU+cXYAtSuUPmcxslQeF+Y2S0LjLu/S5A9YrSD637F0ARng7+p5fBBtc0mIpK
3n2/FI0me7Hp8K2xrHokYLcYc2knoT6r1fG5DZjdpnV9hwtHPjj9I6SDzZREwauf5J0bGxr9ydB0
1rHKPAV+zeYbk9p2YbpuY/0+bwnds+bYAQ1/ZIkBGxhqNNvl/ziyYJ/pMIDmzM2twdp9A4y/V30Z
UCuXvrXTUCLhpQxB8ZQwj8EFAnisKSe/z21FJ4SLWALh+HxSQ0zlr+okzDdzcATmh/BLBemXo/9f
DyklLRo/fYsLGWX7nDnQeb2xi/oOP5RlIj8sm2HVmQyju2/ugBYluz6GoojmLFzVhhNxLqFENmev
MaQBBhrl8FariFqyWLiEJhGFk3lQTn79r4IzhP5LtdTyUl51m1AYJwrlFoWDvHZ2wNxVZC9ZbcXH
DIQVq1GbE3Zu6kttRmBKDEsHLyzfBwPv0zdtcqzQsahjA/83t62HsW6cZVV9kcuIJVUk/FIIxoQg
al1ajz1DnA4tLUa/tZ0a0U7xvIuEOHRXsfaUmd3fIEflr3b0XfJedX6lUPH5UKIjBgkxrUeWNNYj
FSJyLSqd3kNJ9H0kKGxL3RE5okxESCtEx58zz6CTGpdvRTkqjOHhckhwmouKLed7rfxeNVk9i6wV
jIQPYNRyl4Mg6W89haCd0zj4flWJFhwQ9frLpgCULS1YSb2iO7CuxFbV/K+OtvE6GVOGq9/JPv0R
IUq6dZDzbEbHPIZFE17S5khFXzw1Rkr9U5nhBSCI9WvdMbgB5u9sZqtHOPn12s4dw+WxtdaVXWf7
Qsl4nEz9wQCHUjbkYllB9Y4r86ipzMpDjNx3vWd/YToTNOLMrwxS4X1tdj+n0GjXUBhpDXgGobvE
fHaBuZkQsrgoo9u7vFG2Axg9AOBMQpkd4fRMQrjXPgeyNPCQareg5OYCXmmII/leVHzVZreQzZJH
d7r1xcQgkZWst7i7u2DcZCVF1WhiepYBHd8sM3cdApmj4QwvPoF3B0tO9oE1MoYAw8wrYY19KFjP
vHTqL7XgkGonxpVlK/oIk/ZkpKmNNsTfM1kblwVd/e1YaNWtzW27iCtGZ0PeWsvv3X4ectNmG4/f
r3lsHjJ7KO61qqQ3rVEXfKec6ID6d1Oj7r43MznbpytD5TEmtUwQ0zJnkHz/6Vj6z6TFdOAdnZ4P
xLJXxMefc60XXGXb2cukPxmJ2JZzrFVZiFPdK5gAzG4fCrzg9nQEWdKuUJ+ml9EbJ0ARVFAJxz85
w0UgHOlMFjsAIBAXzxp01j0PDLqoqaVG18ldkWpXnf76hTjx5JZENdqSZXDvzS2FMfG+kIvJNYbr
d9qr+rrqc5mQawKTUuLUda3UtvccKV875DaMxlm7FD0mqqrwUPvNVUWQ2XszBLvQa9ZJz6IH/HAN
vBnfns1iLCe1GSyzFlYA9f5IA7mr3ExNdsFQkynXJt5N6yAvKu24uG98RrKCTaNxh6LWl7g/n9BW
gpjGsu1KvfyaECDsErSB7Fu+zUkuWH7HoaSOwvSXrKrdFGGNZH/0N5J4gJsi6yhzmGZgSYCUXngB
crlhrebDuFVKIt5mVttdUKV3v5DE0nDWbRATsgYIdj5AxxWtQTg/KJlmsjG0ncBN8omDNagrpioR
GUpl+WjGY0QTjo6IokV7PhhoFC1e1u8/Gr32UUKncWWqkc9lcUKunfCl7LJNkiY/W0act0otX2KT
vmARse5n2gPawP5RdgDi8nYmin4vJLSsb9OGrrCaS/MSR+pNGMD1bzIJBTzt092/UsIKvx+QYJra
g+2dg4GZ060p3yabZo0bI7krcZFtRFmx+dzH3q1jP2rKoyWulX6tjQsKlUUlzIWF897QEVVT8whd
WbLekiLj7jNtS0iwDmKl2TTZ1m6WbV3iWX8Z61PdnuZG77+qIsgsWk2SysK4yyUudyXZayRg0Of1
r4Mv6XtMy5KKa8DHGJJmgHi7/IIyFE7hDmHNlmb3i+rMgtmKDIB6BLZZ2otAp83RE7JU6vWVrEnm
oAHmQcTp93VjPKDbXOHOYueJxEM/OG+FMFdZDldoygvFjX15XxfNUQASoYfPqzCibYJX1M870HiW
TBdMLt9RKD2STcjVnfOQ7EzudCuaQTsGet24Pwdts3BUtvzIqx44VMI+YmqMO7px8kuN4wIcWYx/
pKHpMq4UrNrInXsvxtUekFMEKVWzmWyWOhOsiVwEI9VWvoaoHeWmoqukjNlcPlJEt1n1X2Spir8P
pxCq1DVVYzhqaKam/X1sbVaVhdMMUUlXO1/2tLtux/mX2L6Pa8r90hgLhlf8YmkFv5jWH7/9/jO/
IflSdZDBVOjgb+je7nW/BHKgZAmJDrqK9UhK/fTrl4LqNu859vxpDtT+P508/v9VqPh8mf5xqPj+
s6o/x99Sxedv+JUqrogfKhJhndCROQ3csCzSP/rPOVacLwnWK0JILFMVgnklgS8ZQX7Bn/9kOD+E
Sc6M5egI6G1HhfI7p1L/+pJmssoCKbC172DxfypX/PfIVAlA2OHH2MJyNDrR/yG82TKrEpyRRZWI
4DCZrv5WKe4ixORehWjF/JwJj63Y1cYDqL00y/dJpq1N9ayrPp3hP+6e9+Hf/M/8/lfoyb+wndwT
3NLUf/6T/LuQG14PEclyDu6VQrNUS84hOH+TGyP8KgNKhfTIN6eHSj36FH5j5rgBfd1C9DTf3iV7
D0ANnAZHzZktJvHWU/v7qsmukJ5v4uktBJu3KEx7x2BqYSESCyPJeTc8ldK81RWQUY45E6feRj+j
L0/xlUNbH5xT0BFgVF3jbtzCMKnbLw1BfDmVq1InvzxrsXsXeAkYlWJXIXiNeijv3nTCN4KWBsJC
hT+RhMHKr68zkB0mC0LMRYo8SzMwmHsKrWKGn1rKCI2P296JtnVJuHSbflNH4ULmOFlZdHrslRlq
CHCf7vweAr5zVNtlgovIpLmLGiXJkTmRPQec0A1jfhZuH0P/wATsFpIDbUUM9IgVqm2XkdbgnmP1
AnZka8pK8KYcScj08OEPiyrPXMGaSZVn9MtuVvGjGwVcgF0NFBAH2JR00TubY4NVaW5Nk56GjoRN
xKUivAQRqiT/SMVUjUATkyW/q0ABBIxGYucDt4SLChFp90KClSY+cf78/PyuQWVlo3Uj6CblR+lT
skXyAX4hWbYMKyMszPaorSSfuB1fw0nHmrQWUesq9kth14uMsqHJr7xnL77vZ2pw6jYWc3v/0xh2
w3hN0BZovHWlR1w9AK9A4iBr8hTnITQSqhAVV8WnRyQlA6Bj2DOTqxPQAfDflGLlbzQszh0cqOJl
lB+FnSCZ04EMq8BWW0Yb2AU54/Uh2kBSXAr4+Kpo3JSR0Swq1SZQVjCHHXhFPm7s2l/ZhrKFO3aa
3+7E/TJ5/gppIQosgUGvWQQdtgDlI5mOef3Sh0enO8flaT4xkVhHDgZWalK0wnLllXcFLA+Tc1qW
fXTIBLRRLC2FvDs7Wzj9na7civyFxhjoFR4UL15O9RVVHcLMRZdxJ2rwmPxPjctuggkE8ddzm3Bd
4Ae6ps7lJDtPCeUCWb2bUPBFOnhJvtZjJp3/3nwdQtzKCLpoQ5/r7E7hiTS9M7eEB7CLhsxiEOgY
dG2l+MEKguZKp7M23yYW7Td14IaT/goO7CojwNez40M+bKZyInyAiQ+yomGmaaSM2fmgVec8v0Mt
+gy4yhgSaet70JsUzIv+plCTrUFJKaQL0HBt5Bh/eWYxRuBqSpY4Et0a+tnY+MRc8ihEnxU3cVpv
lB7AHO8y7D61nML7A98A0k3fDbn58JLPH2XJQSbFAdwBo8tU3MQKn8TkrXKruG1i5hkM6iIjOZbS
vrKirYDIPUJOedfQvmJvB4o7POq5AZffuGl8Y1MyIvSEQH2QLul+ag5JFQWUCRQcvN75q6pWrAoe
/Mp67gu0vNyehUQLJD5jco1jVOA+7O9igJ2B/b68anTrihYScP5Bkg5F7wrPh61pK2MurIeTZTxo
XK7cm8N0eVH9p2gapHwkHqSkhyXcU1yloGZqWW6iiAnMWGE7MQEraTgBqKboGvH6WjM+BT7dv1Jz
53WxS1WWtnmXCBe0X2lNGDwr3IvoiuEqIWr+jCsus0FZ/hLFrwHUzCJHa5HZb0j59rIzbwm3+a6y
vMLmLPKCCnPAGpQTvAgYYL535weV50DVHVdVG6auhDCyOyHRWBgc6YDgLqXGAmbGUJ/apQJ+QQUQ
qPFUoyrmWUxKcIKkjQ7XcrhWPEQha6lIP0ceQItuEC/W6Fu3hqc+r+MId/HssoKhXykHzkHeKlEI
zqP1YhNLHJmsgBn0BINtkYhnMU4LpWpcpbwrW3/tlGLdD7hv0gDVO5TstZ3p6zr011UyvFc1jQpL
iDWS031PvjrH4frJMZVlixZwVhkNjORnMRGJDLgCcOHxWsP0k6MiCAjuYC6KzgeTWucc+GgrzlXE
x9PfzaJh/HdL/BSEdK7mNSjmGvcNWDff3Ik+2c70qaSGTUOM5bwBZQFqW65czBpmYuRkTcTZ4TCA
yx34ZmG1w/G1VRV9NShYVivnuSBKRW2MY5syGDXi+db2/4t0tjmg/VdVsPugGviuRlTbxoNmgdgz
rDnc4G92/7YNGunQUF/k2Sfy5xDZkd0uanZFL3EW8/38N5Xaf1Jv/Gc/TyMIjkLKMnTdnFPs/ubn
xcOMch/QswURycQfvXo3dddRfAzpAWbu/+XSmCrqPS/GKmQ+/++bz/z2Nf2svyvzv/7x77+t/1K4
L1+b199+wxoQNuOp/azG82fdJs2//7dfVdr8N/9Xv/gvn9//ymUsPv/8p/e8zQgcPn/6YZ79Xg5T
8/5P6ufX7F9uXsfP//g9f5TQ1g/uBU1zpG1SRUtkS38poZ0fqkWdTBFNMQztQaO8/aOEtrQfmqlS
XNvSUFke1L+W0Jb6w6a8nu8vXbN1zn7/TAmtzyX8b3ct/7xh21TwGnGHJjr13++ibGBQl3QYR3W2
EEXB+zyFuH9RJt3UUw5W2BEIf8mMrErOqLPyi/4tfYqx/6knOQNW46aafdrV4F0gL7x4RbVJ2nJd
6tpdGU9gB5ht2RVmMFJmAcaCwAxYVH102zV6BzKsxsM03sJVu62m4Ct2knvPz17McpN40Ymj7W1p
WhfhD+dIgZMl4y/UV7cpSiRmjQ+aiaU6wgfQecGXh8sIF69hQBdq1m2NUsrQJ5XeK3ZgwGZPeflu
bODxXXx9ONtKvZ9m8m8V5kR35JvJMZCkeVDDYNcoN9hPVz7lAWfeBBKGZLdpEybEAn1Tc5MaUicO
taZ2HaaYhJYOgDbnCtjOZoITvOW4r3DmTyx5gym9X+UdzPrMH4sbO8yLm6TwE7ZlZGO5jxa5iUEH
++QkpJZDprSZrix7eLIKRH1zyl5vDOaat3rT1J23yApeNRFKb4H/KRJtaZo0fKv+Zzy78mWenXuY
OPAIN8qQ8+4FGRUT43VyitJrpkHYdWKoZIE97KaejkFqjyjl9OERedx4FJCwjmZ1JiqabkyVb8yy
opCd+AgtbKToIGKVka2luKPNoAID06HH47OVTUoUblyQ8jA9gbL/ABYu3UIX9+jSLEDf42wmiLdR
o7CuOw3DbcctO+MDFC4OgiF9EVVbLpP2gakijlZqtpwhDoAf9MDDoW7YGgNI95I5b8CIAPbZZYoV
5C6q6goVLEw0/EwaRNQB2SBOh2O5tNFBt7QwwzB8L8b82CDF14qbzjd/QtEu3cT236sipx1Katvk
LHSfKiB2rjb+gNT/AH261fvup4iF6vqBRFaTD3hTjRL2XJyTOrjqBMo3bTQAIUDyBZbTUVIMySHE
470cQ/8MPltfEjILOQnt4zKxvDW7dsF0Qm5t4pBjMi45cCyDfnzXO4rATlXvdc1Tl0w5ibs3qBQ4
FXWxRI2IjNh0OmShOgt9zr2X5iJkcGzcZEaqrvuZ9CxmLkhol6iCR2AKAU5UD/3P4thEHOr60nwY
akwhCglCi8jogezl6W6q1ZjBdESvfIjWpq+e2XmtXcJZhI5utR1V52pI7yemXewulK1EVBRXVcyj
AeeC6JH2TuRgifbKUz1DeYrsvVW7O4sFQTg47ZUAH0IK63wTEfdWJNoT4I2XaKICB92LStTw98VM
HUFYofH9MdYALNP5asLLj34YjIQStmef4OKFRD86/zeEurJuJ+9eDzk4JG0TrQVLi9EVzqpAcl+k
AGL6/NQZk7YHwtIfjMjewh/U0VQSSapK/6DH2NHQjb60jf9lednKQqwojeQe19O7M/G+Uo/HWPb2
g2KBJClTA2xaBS9DllyRCWJOBtKdo5nOo2eWDuyBXaVGihtk0wDxqEhXnonTCBc0hjipr8Mj4GNn
FYHs6QTmFl2HOuoYxaWnD06LHQ2qYqn3Db6ohRqoj3gxcEVLVrbRaI88x+eCkDVXFspn1hvbwB8f
NU87FKOLLwc3ygjPEi/oq+MPeEBqPq9sqEAgW68+Dgc84LQk8AZgSEshs+KHNFKd1n4hOKhEZbmM
E04+KP/ihOwXz7OhguESYYfYp2kByAGplXg0Rhwpk8H7wOv5OWSvcaWpCxzFrJTzs6YmL07OAyuy
9JIH2ZOSkpfmFTryheI5LG37f6M6+Yddud9Kj0vOT0x/rzS+q4e/liH/8B+a+4h/+Wv/j5QnBvXE
Py5PjiFL2msWvv5W0szf86s8EeYPSggJDofgRmkh8/4f1YlQf1CWWKZtapKq3py7uX8UJ9L8YRig
aB1DI1haUFD80d2T+g/bQTuvqhq1i6kL+58qTXT97zrKNPTwY0lVGpISxQSF9nttwjGwEU1Qd3g1
TcONr1EAxxn4NcuE8UBDENXrQHCgtVDz+HX0ZssCGmAxiHah4zPKa1ntGSN2iX+Zl8ZQB7ijTEcF
c9WASW5lmZ+2hRxFj9ZVUTB5Gu5zbElIP642pCSvIQvDiNdDZb1Pmb3Lc+uWmXYa9GAuEbS0IJUH
8gcjWLicvmo8flpvrJLSOMvpvs0OrTOcJ1EdOQtegt7ekk4X4x0q9l0xHn3EHiXIvUUDU7DUn8es
31D4gZhM9KdyaB5FdKIe2xCC/lr29S0yXwoOGPNeTeBIvcxpkPhWWIK2uetmf93guHEKKNf5sPBZ
g/tHJJTz9lUPPMG5y51zQ6EEI3cX0ziaedToB24dQEUNh1u7y68TSVMdglwLMTL8MCYNJSQAv4p2
7Zgt+y6kiiHEBvcEeN+VafZ0MAhDScgcgY6Z+XuEwKesie+6ySOxxFxHYf+md+olqDnPOsAar1pa
YntrMb14KV4pr13nhX60IQXaY3EaHWJ0wiK9ryIg+WAdFyJpbgMKKj9atimmKiNOlgkBt3mMyQBT
Hrfvs0BQl89EhK6Gzxvuik4j+SZkDAtMNzMcSFPGxUqeGWI+FG3kAlVaJFQfUyPbZU5GWmSDRFIN
JBeJJBBFrOG+neijgiGCowJzGJAg8Wo5HinMUB+5tFZkbT3qvItJjZbkuZCo/tBGPz1jOpp2tCs7
G60rlhP8YGHVXpoZ7UGOltXWb3lggHG1sts4wHrpKOrKmZylZyeHAfRXF5T3VZDsdIy8I0YXa/oZ
Su8WFStN00WsOXdWVayEjTTDN1YS+wOas70KNGfs+2WK2jnSXyEkbErwtnH7ih7xJRpQiIDp2eNi
2Co6g7eQSMQSFwgd602Yy32AlgLbICw5F5HhAY/HraWpx1zFgM6+v+yMNRR3thOGNBPaV5xWDeAD
+RDRZ8qFdyFDb8kAiGiyYYnSj7SkcmMMIS3V8WEsj4HXE1/pY8VACJaJadVMmIoL/2Dmby3hSmgs
sMJYIMSV6C7QH53afjSScY+6bu6VpudAtI+1ptz34aH0txWkfsii5s4JsxWipNswTg5taZM+UL0G
stwRjXpvBfm6Ht8xkH7I0GLqy/GD1JNbePdPZOBm6E4c+0I/cN2X1Y6SEpK4YKQ0SpGR61o94ozi
eOLpO4dkHnt8zBvMolZ31OuGlEiurCrBO4/1Xmusu1rC0Y2zFemJK1E5YFoq+ZSn5dbu/Z1i+VvB
gQ8e1osorrXNlMuMiHtsrsyJA7dwhk1UDBtFvZoTgQjOXQxjWZnuIS18Bshhmefd5EJdthEdSSgM
fbS1k+DsaIJuJEYuRfff1HZ6bjTfDUz/M4CWRZpzjr0LGlAVdjfSMx8bswSLVO41MKF0Uh2N2DHs
o2P7wcz9BBZ1Wzree8YsmsKlWuWGmq8MfEmOXr1in6EEK81bIy/ey2hXWOYBFFxMkxo5TdRsx9nX
0bXAtymtwqY+JDrAHnQ8EBrHdivSgH0Z336eHBw46itq74fGy/Zl+aF78U7E9Y1q0PZR97LSftZx
fHLK+mz1nJAyq6Oqo+SK87UxUBMmzEdzFXJg8RBH6MI5l0GLQoaHBbbnRFUF51gf5i7hVtCXVBtn
W+krUGCvhpJTfwNfQ3phifCkI9HQu5H23Hi1vOCo5wlVT7EAy+cOOuz+kAFveG10rJymCUxEq/SP
zOYxiOGvUOHPqkKcz2uEQwt/eM20Obgm37flW+Z/OB3nBrSoNQ/CiELu0nDw8oi+xuLuklu/Fjqj
G+I/VYnVmVVJiODUl061SMHvLyL1EKMeBNIDZCAhu1nIkYCcJ9WWbha9dKxsyFPdQEAAY+BbcbpJ
y3bTDhFoG5RIUw32QW5MWZDioz6LaJy7/vLJspRj2Xgrq672QyMeAMu0G1BlC4r5t8IE0Cz125pY
V7z8me12vdhYXoQOnVsZDitt5MB0iwFvBq39sW5vRIpbO8h/pmgIaXWTCwL+UnAcoH1AvVyO2iag
DYZAhUOkcdbpSvtpeOsnLNEThmmizBbWUD3rdv6lFMmnb6VPWHQ+PXqofQxHoYnLB5Wch4USJC9a
VeyrhM9RP3thUpIJEGO6HFGTxwkWuOaVnK43B1TB0vK7rRFaEVAHBEt2yHkXfWeaPSN8dkWeHdQG
RxB55D3BqyDKH3sLgR5MMCH1M7TPG6+ov1omCLaanmrvEofQF4IAAkzpFcNKLYYv0q9vwpHaoAze
25pjZFJt0mB8S/vnosFbAH7E8MGC1wNRE8GqHPDX1GV0iU3CarXs2kdLgeaiM+0ly9A+j+4ma3TN
sCIBplZeDQulQL0NkmmOx0a8ET/4GjboqX7PJEGAPjlWua0cuxzPAuYCYfSuFcIIzItqLy04S361
tcD3uAYHEHCRK6Rn53IsVkndrENTvFqNdhQGqiwR34J64YooiKUhZCGwO5Apf0TotKyRMTZ5tmYx
lWsmxgDgtTfd1Dy67vKgeJyQpEwxV+XITxrLotFhbk1Mob7uB5CbDUF8ZYIRST6EYbC1GcUSJHmB
JnBXqfq2E+mdZ1X9MoYy6KPeAMrpAItuDoZn/7QbwB72CXXs9Okr9p7cF5Q6g7A25ihuYN8ezLTi
/gU1W4QJ7g6lbhexmlzmhdzqH0RrQN6WApkVo8wo+LT9mqSnZGn11s7oz7nnXcNBLFWvu9XKZIVF
DPiDkROcnguyWRFrpM4xEukzrL3H0tMvety+BE6MrS6DPj8vk2SbPJqgKkduae566lnqiM4tBRYL
LXQz57E3LEadtTskc9bWzkk/TbvYhPiojOZTo7FicIofX4lcXYwTOStjYs2woE2qkgeGKMkosH8E
3hbdCu8mi66DhAZqy/ukmHY0+RPnsRxjejg2VhxxqFADtZ3HXU4OOjdTCmyh4cMgOaY0xW2bRo8G
k90J3b0imlPBRlJj5KVTfYPSch8SZfSgNJu2BN5nOufSEEclqen1j/4+7zGh5Pd0ep8NLMMrx/PX
JqWUhdRJ1YPnGsgH3AgssTVMg6hY2bOU37CVVdOvHahrLDQ5+hnUoiVweDPrULcpa0laG2Hwm0Qn
ak8WLzwaVhU/Wrp8S+sBGy3qUGVyEHtNF22ekXlmKZaY8r9fFrtoogJKV/Z2ODw6BbqpxhzOzBf3
QczkU0ey7HVGtCLnfolXu19N+tiusHpC+0HL2IXrLEXkB1Rqq6qlS6IEixw8mMS8TbngOzEUsZtO
G2tCd52pPv4fHfRWrXs/DW+CZM28GmurCwTkkkCsr2ySRbz8jKKMmyDXN14S3GT0jAjEWbUZzAh/
OSiUuGhlC6Q7DPZFHa7ahKp7iN4Bf78hKtrHJB0zxlb2fQKOj4aQG9ndR4SZIWiHGSj/QAo0ml5d
DWdQqlsjesqkmMVPrl6AW28VZoLw8leaGGHgsPlCFvbutW1g2Y85xvhlitTdjtvP0lLdOf9mGG8Y
IfPYG4ErHNp7/mmU7QLjLCPRr5LtBjkmozhnVaNzZ1xm7SRrzsLsxbsc+7n1WWVuLlDHl8NGC8Av
DYyKkL41T1abnccm2hP7eQ6peUUVXCw7OkoTTNUUrSfrvWOMY3mPCvFpGLs9d6iVXSwYJLKhMX4E
RYVN1dsbKh3SZqIytUE8opNIBUjCuDc3owd/rDFpQXdPng6SnmOWAnEY3k4TrKAcYP7q8KUUFKWa
ZBMot02a6W7VNXuloAujTs2rMUs/7XGfhfXGB42aMvy3hh74rk2bSdl4Btq4wVkL50kj/Kdz3ocp
OMYDjHjg24bdXEnVQ7VAFmRA+0VdTehkoanSIaFrWaf+Y4BhfIJeOwJcYMrNbTglJ2FOOYzK8Jh6
3VMb5A/ghNaaHT/HJz/IAd948anoQKREWnTBP0QCx+xy4yO8WJV1CHzDJNWMexkScdPuyyqjQPEI
A5PaG4Go26CBPzsMEpfHVcCTi0ihW9GiOzNJoswPXJNDrkAOaagKGo9twHokG2tfb0NrCoFJPia+
2DVOsDPih8aGBUyJd2nnGIsBp+nMEtDjO5sJeZcWmyTCJImcgtu1Vps1OVWzz1geY9M/Jem0qzVx
Yw7mTp0n9izW1oq9rDH5kVTDk6XdGtUVzpHmfI6SB2AR5199F+31EmYZN9wkgiUWabcyjmV3k6P2
EayEAjSiVROaIH9Wc0In5WybpiziwVLqtMFYomfD12j2azlmLpi4EjiM+ZZY6t4CIhu0/gNmWFcB
5mS047aYEw6Tbm11oFlxrIPmKgJkshLNtQa4Jh5vfb0544N68HgHbY/kP46XtjhY3FQTpYVsrhyi
F0mBvj78YKazgSKP1UGegiE4mrJLOERrkHp8eaAwoB1eUoBpIcsxcbEcPzOl3fDV+CO0hmYL7WoZ
xG99/KBnnb5oOuWEWlVbiGlXSDWm1oc8nsE87rMPC/guGJBDWpp3g66/pIVz1w/p3mqySyqLQzXB
+pB5+azV1hHdM94r7dAxN0D8M3E3IPxcTCiOuYQQF6C/r4OpOwLyWHadt4FeeC9ilIyQDe+g2t2p
be4tremjSBgilNaFPhE6DDV8oSG+q8MeRS7kLzGcW5iNh7Rr3nwbPatME3jQgc9mkNh73stSBftG
5MsaPARUOsySikZl2xjvEcBU0q/oTVeXiga6IScc61W6SsfyZ1eoz2YIAKIxlkTUckyND7aib0NA
bVPH9N6ZNvihtnliPJjasGvux9SZkEE0d1GrH7SEonaADdQ1QBYBzQ/cr33BD9XlUlT6c61nWzF1
xNWp4TItynOZNpQS1U0SsAiFQ3PKMyCGQ94cSEk+yB7jZ2O4jjfeN+gtFl2v3FszjkehGMQ0ET/1
gbgwFKLkUci3xL2O6nSePWkohkjSoT8Ajqb2Hp3O2BRDj/2ZGEYqLzdo9tMA2YWRnn+oUiA+EGbu
Oxjv27AwQW0DhgpGlGRtfKd363RIEGllDGz+O3Vn0uQ2km3p/9J7lDlmYNGLJglwDsbEmDawkBTC
DDjm4df3h6x6L6VIvZRVP7O27k1a1iCBBJyO6/ee850IenKSHQBsq5Rox6ZMvmiD/YAQnKSaFHOI
uyPALOTFR5RVZyow2jCUOPmt2GJfo5ae9Rt77nZ9TCxF4X5ATPKNOZN+mqdbjFHXsPxmMc1DVrhy
GrmLEOwDYn9TG2TyMS6PpNlazPmbiOl4Cfktmb7hsdyA1tiW4lS37wpCpoEwGLduQVVZT8nssI7p
hkWgzDrDaNeFrn5JlnRCWL3rEFSy6KGqR/TuRvNrM7b1ZuR8hlKie8TxxFFU23c6O4Qw1HMqlHdi
4STFSFsjg73TIm1l6l7UGqDaYvILniTE9iRhMzJeWkS9SBYaVDUBMhkEDeTyDaeEjFTKf8+K+JLZ
iwzepHgu0x6KcFw8jKm2yN03pYsVbcmIjgxB6SlUVO8UT34fHBw9AieGxJu/EbG30V0ZHcF365v7
0OQAWJmd15oVPmDtZDbVXT829Y742QOmLvJ5OE4ItdwzHn2B4n6pg2eFCofDuHJNo8EFAducsiD4
Pu4rOhZKh6TeJiIPKch8r2vRV0d0H6AsqX0SI/SsBF5QzL6FO2+t2AmdH2Yxk5zIiI3m72kd0ugD
wydv2Zd37XSL23yjVAi3HYUuK8dpuqsz+rIUVUltV7ddDGZLm97p32JA5AfBiqSata+48L5kQEN1
ZN55fEiX8I4FcKxc2i7adH10Tk3n0Uiymzy1V04ivsF+gQ9HVXPK4AX2iQOpUvTYofHDBAn01LBq
dwwcPNCWB3JfeMNB35zN6VLXzzzis0L3IUO4GIOymNLySE3nlOCzEgJGIsieCK40i6ofcGBHuqxp
Eie8MOGL23k+O2lPGVFtpojaMv6asv8nUY0dF/kY5J4VJ8xlZpkYqCcf6NbYK2wsFJXC6wd5k7tw
JeX9CHepRS7nzrwK01gHgkiTIka/0svilKP2Fvklx+iqZcaHVowHd6T2tdIUInqanrFgedo0HvSG
Zq8M2ddx+a5zYl/KUf9YlOvTsBmdFycNtnMCe0PR9jaXTAlHHOxqzcnjAbj80LTEDdgULo3XhO0u
hQXNevAiC15IdmkxSdhQMxXJ6TJP9mWj7wS1YqWspWNuFHnquytUqhXWNa9LXMoVr8cW33jkRO5d
MsyQ5Mw7ajDCTiJKfolbaxfHwD7mAGokzq4GOhfja2KuVl3XrFXaaErFjrP4JZOKKNuIZCI4olrj
DYbij2G3BQwHewkAzrRplkqExpUuH9Sy2/bGwhBCVskwr/Dq4amiI8Ebjegci0NWsZ5GItIEIrvo
mpVbFuTODJRjKKy1ipS0EY1f5wRPittR3HVcNg9eML8xNxdryvaNYgqeHfBe90uAxDEpag52zkX2
x8C5xRHvT3iZhfkFxP0+IxxmPRP9V0GUHxvtGmWoG4rqTHU+y8KTQB8EaYXLiJQ7AEaAuLU03WYW
SAwUVI47emoXXFT9e4N1WokfwaDtwsL2OGJsCqdh+nxFqv2woE0ViEVdfT/oDYoAy6cjf8gjF6/B
S4XlwZYc+Vp/oo8dn5LyizHfKO2VHPEzra5dnN3GZAhXswD5ND+2iNJa3lEDY0giYkyDnTndaeDU
dJG9Fg75y+NbXk8QzMP0SP1jewU8rR7zS1nQ05mLRzxs97at38JjvwlS/RQMwSaoldHTVbSxltC1
Q5jYN6qmwzWpmlfVim+MioiqsWM7klMK4ZVXfihLZcVkB7sdlBVa1xWtrppiTAebhMMw8MIulAfy
+RiPMgCSC/4+Cp6wv7z30bBkK7qovpGmgSVljS6HvSD/OlgxZx+L4nuBVAfhtOvzhPLKnSx4ppvW
gDNsWICTnHFbM/ZY6HQkLW0SiczFnO+LMiBeOjA8CHCAoV1iQubkrUzmbR7kPqnvPr6FVTE3/ti/
Ku3ZYZ4unXQLq8FLGZXo5Ne2z2Vk+bM8uOSLuHR6UIXEdAqcNe/PfJBs5GervXfeYvOFMmIfcRLq
m9EvYwn1rU7oKTDgUsLtTKiMRmcpye4EXCBXrTaW+6zWwPkkLg+J9Y0p2cJRFAORIBZeTPaVIkSO
To63U3hA81STYJ/UId8lgZM1a0sn0Y4A1ukoc2ulOsdx056SXokOpqI/OVZz3w8Dh4xaRW0RYfKz
lcNspsQwqcS/MU1OVoyKqSNZ4qra0MyrZ5TKrs3REQEIIh7pHOETP9mjRVoGPZIVnFLVr3t4QtRX
EepDWOMByQVrtx3kprU02gGhRNQPoHbnJLdmAdhxHssvJXJwJ67LU5OYtP6IAGRiv8QHpNNjee1M
4pD6MYagn2qPg1Z86UcK5akZ7Z3TYTDsJx59XA23U7yUzikbVh7mRFzghhHjQNaovhu10jgp/Kyn
JrAfg6RsbgMdr5OyN3Pb/JB6fIYTXb/aQ/aEJuirA6urb8i5kXrIHUPG3k3lo97NyW0tedqqxi1x
zep9jNKGZJaWqLMuvwl60kTHhP0t01o6ty2VhRLcucDL+SMgROJIvOUN8AQEF87aoZV/wNWGKrU+
uxlhzLBRgIRaJGjpJQXxfD9BI9h1KsdxPe6/mKLfU0kPoMpQTqJMr09diPYN2Kapu68BlHG6ETOp
Wtpzhw2MWr/Z1D0wtFa2TOYgb5JLzcC05pDrYJWuWpKLqmZ4NESN02vvNjaceTibXaTt7C7buUUi
DhUOgppw731ObMakxgfArwOKAFc9NeEhPadV32FzUgji7L8amhut6wYd2Nx+Iyb92IhEWwlCxcI2
ZwrZUq+n0TW2hLmxC3qko6CiVy3e1dqgX0gMjPxhMvkV1w+RK+uzbtGxNoXqIciKD0kQbnvb/SZ0
8rpKmaebNIWAJKz+PjcKkzYlmmiYS2+RPUVY1njZjg2SIvAC/jQtb2xrGFeGjS+AXD1k7HHFMkwe
cZwSw1zpeL8SNKiGeqxFeeb+TGwn5CqWHdqvsi1VT4sBjwzqXHMSj4NDwuNu830zx0QpGfQKKw1e
2bi4+Lug+abOvBTIH0EaUif+aIG8sInT1nJyw/TgI+j5gBDCmpNunnOOs40kpLfpgnprF9wl5p7s
Yncza23jBByPyY7c2FMx+Uyl3HWSgb8YM/6cpHHpF2SFODWyr6hk2BGEH32St+eyI8DS6V+nORq/
R/MpxiauTSXgSGvsV5IchDCZYq9Vc7Q8Qz34Vhbea9HU74nZlKIhUJFuGVU3p5gJU3dFuwRN/7dF
a+/WSrdpWMfeTNmsiDrfyTY5FmbreEa7uPwMShW2Xk6C7yH+xPWgtZQ7hqwOpGGdRmuSO4sbuY5t
m/gQ46syc0DOZ9dvAKpPNiwXsyQEJOqozHUDAXTq0EWhuEWUuqcv/sWt8rfaCk6h2x7zRm8u8Cbu
a6D/5tiPp3KRFiUJOZkkW5D0sjDDGRJTx2OemUAqokzMttOQ42Wsx30qxLh10WtFJnAPTHVnbfQB
1hO5e1sjp6TXO8PfKTZxQbZsZSG06ZzgcUaXgElb2ZI4wMmKDHcPp/mDrcucVycvhElkjt/J1teL
0dlKJtZjEqv0tk4xHca1kbPg+zG6ARSk305EdXi0JeFZ8K8EQNkucktAAwN9JahEUX6sEAZlw2As
bkm/rtEODIkNUVLnLFKS+QTvjEYWYXMMLFvOUSlvz25GH6DP5Q1lvLXWRmPgLfZg8z10rVe+Ixhh
KvwM9SR66oEZqlrV7EVOrrytEh6zbAIufLi9CL5mFs957jrfcgsAmsSEW11104+CaEtV7tvRAqOc
gPm0kcP3wk1osmBDJnyFQ24dq15VZx55gIvtWJKqqTwXYi+5tRciexNGI9dU6t9SByC9Vov3KhkY
wARx6evGBzB3jgpwtKTRvVoZfmcxi5PxOEGSPzgS0SCn7L0TGPvIaByiA2YiRSA0rbrGUnZzOiA1
bJx10kvT1zPFvgun2b5rg/775ObgYV1iJLVK48ChSgjkhYYheJfqNtKDxm090pOMbTO0CAaBhl6C
ip/rJNL7hIQb9AW516YvQtXmc9dV2s2Yyw5kMy4efE/o5fXyBOXgsQqBS0L/3LUzcd5MgkLPSYDV
I7EbmJ9PmE0g7NddN57k8g/SJcdTD2FcWs01GHULSKsSw3PQVH8azY1gXdyTlnYDnhHlqppj7RWj
sjLtuES7j3yrVtcjAsx1JsFtohHE6CXS5ihiBjJWYWRwjSYGEyGKexXNgxurHICZPnoNlGbK+8rc
KlDiOdihk4uca0etSgcBH5CMbG4IZQYZQObG7egmR3HHcEWzbyaV+WWA92o0TNQN/fjhjPYlcuQp
GUsGWTCMIAubAfacvDw5I2Ye9LHMpWKnBDN96SDU79MEeGQ4MvzRE81kMKR+II+cEEe8obRrj6WS
v4/x3mlh+tICY57Z35HBeJBgtPazCOWWXEJIQoPbw5g4VZlWLie4bdFO+ylrBWV2TD09OX442vjX
Jjtc9cJq/Ewq73OpQ39U362y1k9pavosliOOCsezjOnGylomSJm6sOSLPXGSaFIsjkVG2y29ziAl
6uOmozF0mczwQrAdLSwbnYYZQhxWow6vSlvZXkU3yFOXdOYCeu/ZjR7TiJTBoGBSHTkG5290JdjO
s8FLZ8IuOQ6rWz3S74nCYpJVLOHU8YqAQN5VJHGyCc7rYcrpfDsolNOB+VhuZvppTGhxOQmbS4w1
6ZgCbPYFgP51Mz4L8nJRCp4GNGNeL4F2yipZ2TTKRDIvnqu1Kh3Ny8w4wWQVtnvU6EswemJjkXf9
gZTA3aQ99OMY3aYp1Qn7Y32A4wF3j6MF2XTV0uEYwdNPvdM9ZLp1SsGB70zZPqnjW1TH5p0Ynt1I
wH9uQJJadYd8HMqLGw3bDPcJR2fyzjQz2iihYi4UqzVJJSeThJUt35udtjNo/RO7sswYk02Gxnjb
ksdwjFwYky4YpbXZj2iiFPDIXZuRYgqPkthMBroVsZlYqKwNULQIgdcKWYqxtR2O5QxhrwRznZOZ
XxEZYA3MP+1RKWiA5EM2H9Swfa3zAPZnT+0CnpqV3Mq9AWg0lxkQQlJaNxMxoyhn3DsVt/lSgUFE
KIcWgllsvFXovmrNca5D1d2w0ae83WZsnIN60mv0Jb2s6NEnw5PdTa9qUL7rqv1cxrFxKerp0i2O
GQeiZBsPLyYmNH/sGEPrknudWPSjRthaDM2h/BUyBTPmzs9yNG+Lmv6G7XSbyox4vTdF4iuRdp8J
k0227X1n0DcI15gaWVg1o3s1tmEnLKI9FrcToUk2YYmHXYroIeQfMN/JYcT+PZFi3mAeXFccmjal
EdeHPlFfelr2ezNQ+TPB17GwJPca+V/3nEXqd1AWgIZB6JYZ3F0rv58n4u7KmKbSOMGRS3jlM1HH
hoR1qLPFMcugcfJyJ6qeo4/9QpMboVCfoyLUy/I8qBQzJuB+q45G0O+gA+DDdpxnaLepABZTZAAx
n1qiElunNFWOkUKkx8RUGg1SYR0p9iNYqg8WAeI3ltFMoMWOU8X5ygnJtESEr91FE/9gW+DMl767
RVMdK4TNV0tPblw1YBeGZIbQSQsug0ort1aG/D216CkXkZJtwAsa2LPSYMdntLdlEZAhbi4IiInM
UlCoBM53JDwROo/xMrOjU0gJ/M9/+/O/44A0HkcEKNywk81ImwfZ7MCOk83htBzHQE9Ox1HlXSFM
EPE94ZNRqA1+r5MUYBGwt1dR4igN+irRi7PVENgu4lrdMbHPx9HwOkOtT645vRf1YjKMzWSPQkYw
RTi3IoE+zCCayLQXEsJSCmFYkHoFWLuxYvgJoBdRh8kNYgWdUvbqjjilZ+prSDxG3w17DQMpPgQ4
DylpsUHfEIJcqtc5mSo61/bbcsYnzAMJpBVCYQqbkA82g5wK+zNoI2rtrp/OVRC2q1KfD+RvqQc8
t2cjaseDUKuTGzl3tT66N91AAIgJQ5uMyFgeCP7xXEyjd9LqT01cMPcUTLXhDwAi0UYWUjCPJ10T
l5BRk+Ko5z7VlXPfErBsUlowEdv+gUmr+wqnCNPxuSygvqhEw4UXHLy0saB2UlQ5oS/zfj/X5N2T
3elJWq8riXJlFRKlxWzOSLaVkzPs0E1IlVPXHxID4ldGZKJj8mVDGz+YPtNVV+LA8RRtKogRTFtf
SRWOhqZt7OK52FVO9pYqVNQRFK+dNmH0GE5zTHjdCOeWOYt9kmDVxjJItpmy18GmVLTM3rXum+Zm
Cn1bMdCHgc8qouAunUvTp7QnS30Ao1tEg8lYXD4pgOwRSiLJLaGybVOKiFXfV9VdQG+CcvMpGO1h
X0f104hvadcsDhmrAR9VmN2b01ANhNFNIZqdqBr7Kc9Ece4Ev2K3ozldhPF9Md5VRWj6ThIqJ5Ld
UHeWqDnh1xmuyabQveeLNaOj7ZXTUaOZnaV+CKyYnO/5bGqKb4FdX4OFvTNV2E1NhgxB6TMgfYF8
IV7vwwIZXKqcizWX4Wmic66s9a86UIRVNcTPKgYVQ1e+KI31NNDzq+oAVF2qfHUV/XZ2YQJFZojf
sDQfDOodQWQAIQkj0y2maXRl1m41qIwzle9V28I5zHFApA1hzi381YBF3uJF6ivErdqEw96ydE9h
y10rG7LIugOTzmptG7lPXi5vVzhv5RjDy0X6GoXhe2iAWYH8uTHqHJ9sCjObeuXRzeQJ0ga+KeTI
q65kw2wUKmFJYGeIECWeMWBMLxKuzozkqm/0PVV3Eur1xhgLwzNo3jfFH2AzwCdl0bybPYmdXeNu
8gIBYoEqE37JUHllvYx3OK0UgNQ3Jo+hNuDucRuPSmWMfq+IvY4jCXWGfZdE4z0q7QH+zIi7f0Xg
7gWuF6uZBwPD0G4M+Ls2Yy7evVURrBONFZSJS02fu0m628kgir2eS/LUtfyFM/LXRh95DY3DcwgB
ibia8luUDDaTS44eEZkicScu+GFGZ5MsnKEELALp0GB/a71BbrTieDX5kVEjFsOqS+sSFmpLRagB
JossVYD5kYc0cBTywThH91qvglToHD+yrCcniLuNATHJIZHcm/rZWBsDuyKdpVOtYXzhzX0Zcpwl
bjsd0oY4BgUSYpGoFztzaVzlEH8Hxn4EafCpUuMUhuMtuFXmWnCAbCvdw7d/5TEBTqmQOsnI8qbY
xPBhDrsqKx4KfYlKj93GQwaOtqYGoV7Xg0LjEkXFuEzZit5ip1i6ZDSrnNou1rinnHXpAtSIol1d
tPbGjexqlbTaVhuwJUsNsmFmsg1HSnkwOwS61UJMwCiPCgz3UNYRF9Jx+N7o8W0RmwMdUfWpYQUS
/hWvGgNoelBitRfoiLs0+6jJ4FoFjTnD1Uux+IrxUCdfBFYVL4zSt57Pz3ACBrYRlWtXiS/kILSl
8ui4JII09Ld7co+djBgkTSPcqEq/uFMtdzIo6fs58lzyw0Sjrq1FAUs/OkQxk/+sGpBAL3lwQWtd
SBs3VgXDfhwrHIIQ9wwQolp7K4fw3jVuJqSp9zbBBUBusxNfbgATWkeeDX/4nE7hUzrQsaUYXqtO
kvq0XVgIU1DdII1CUJcQIC3s22FmrNPAwPbKFsSWs1jRpRz35M8ttrLKxPfce9qckhYDeWl0FBes
gs0SLNDmkWB/orESp4q7Vdi17bl2tkA7EXvyZS6NggB7ek7HRG6VwjSPsZVDu21p/7YDSJJYVHvd
0KZbjHEgpICLMRFOeVl9M2k1NU5jrck53DFQbAsbvKfO1l5dW+IDkhmu5KtUKKcZrwWTstZ7EvQe
VKiXHXspULM1veDKlvSjAWpO73XwrvKpZ/zkBHo7nP8V93uQIawaPdvtbxNnprw9pLm1aUF+DjwP
3f4e1PeOTipN+TGGtFvybusGHyVTvQVDRaDzfnQrlOLNoQmTJbXjaDU2toX0kKvA/xDSVVGzv+tK
3v+Z7Td8cUL/vIgYxd5HXmChzM6mx7aEcGWdc1v3XBT+pD5fDHQf8asGyNPkdInKyAtC7c0m+RJ2
71qkHJIMeW1CNB2JcuOY4tYatafQYuzQYvvKC/OrOtFNbNMvil4fQqd/sVARzHTjkz76VhCq4AS3
fVteQmym8Sj2M2LePC0fLJf+qll/9DXhrE9p9lWUp5hJiGs81f2xlzajCv1J2oSNDEzXMxizaqr7
bsQcXIKTQX1CqkKWIHtGkQxRoXGeyy4knSvw0UDgREtP0PjIAA1XYwWlAJkN7LMOtkTfwRB5sRHC
NCl6GcAlNXY61/kY4uo2zDoOXZAQBLSsuDnQByAaFQZExMhT2RL3dF5MFAazjHjE6R/yntBcrA2o
jshsQJdw01COjsld0bwU9pdZtJ7WoUnG4suQhbC8iJahagUPaU0DuMV96Djhnm7kbZPJg2H0fkTu
NUU/6GuGlCYdwyWuiyjhbmq3hPbQ80ust9Zpj+w92Pxy5aaI8IcEDkVEp+SL+AuIIGqrZnYYlqp3
Abkq6DYUpBOW803PNG6cseHA51M8CAbRLaPMOfBnXb+0mvrFqtgyJhezICNeS++PshYrmeTvAcJv
pX0xKaEklZsWnS2jPI+SOFUCyjCPAl5ktMBvmsR4s+M/WsYboYzoxpq+Qk21hr+Nll8UL6GSvQ/F
dKuTaTIsZQlHZa3JvihdcnDIHUkad5er/LB6NK+xdddToYb1tNOaaFy7MQKk2NgRYOowKGXHYRZ4
RD7UUazPwwrRELYPJAGbAI6ZCN27tpIWnCRU2K0+rGtz2DcBb2knPIyI9tupvNCl9TNUYGY+3TZB
BCZtujp2t6HhgaGAeKWxrs+RUbHQKPc0+mAxMpKa6bQ2hnu58MkM5Vlxm+9Q15UMlKie0v1ELLmo
W+pq51aGZ6HA0oC0Jh1hH6aCbpUZR2rsmoY9poNfARfuWNaEQvQFdHvOt1gTlPKaWwf6t8fWCVcw
9vcFGSgVUnxeNu1tTAWc9/aTXlDnujBjSOo9tbXxkk5fE/jwxKrsTY3xor5xA/UR7vlRAOOE1/Sa
jmAQO/ussNdzBn3RzQjybRCpWwFZAbnjOscLGU89MAnlCETct5zMVyeckERSpol1MHSqyL7tbwRv
R/Jfdoks3wkYoMsjYXROxLY5Tfzyg5PvF/gHdeE7/MmbsHHHgb8CQmWZjg5py/rEfyizRJtkgWGf
qdS4y5JrGOG4qQLEWqVyn6bxa2vw8Gn9utg486g769ImbMhlxYsp3vzxcf6vsdN+9Fb+fwWI+OGp
LfiJf2ElFr7F//wf/6vuvvzsvfwP56Viuf9wgNUxr8JC6QJ4xGD5L7YaiAdh6RgzVcMQjMGsP9lq
qvYPS8MoyUPXhbqQ7//Tfcn/ZKiqoy04CUMzNVf/t9yX1s94ESgJQjXsJWEWpIlwxB/mzB/wItix
UjxGub2RwbmJt0ACcPyiU6NGNON4MzAwVRB6QHW+dtQcNXqrMGQ/H/whDXzdYUJrbNoB+Xw7Ojf0
CSh4SPhuQkgQ6MOZ17QCeFYIkGg+168m2QjrwBgTDwQPOmv2407ZdUPHMHGntFiybJ8MZ6RP842e
VpzFu6uhIAXjeDDghKnwrBlReKeGONQrUAsxShJaFjkJqDEKNsHsiznOugrvCQdfTcobnlPefUdL
fBfamyHGx5bkF+HSw0weOrP0s8hY2wRoJ9Y3Akz8iRhAcgbV7pmmImqUb23CfwqxF3VeUp6tWN/K
9rkSHTXbCOkKQa84oMLPJT3OFBxsGxx1pQXFX3toMXAwYRnNSlogvbf00yMQmlJ5BQhNytRLEqon
q2FekpcLv23FyH1tm/U6654qVOqBniDAUyHZvCOSHAvCjqt9ED412ZOsbmNYkfFD7H6XVOcl43uV
wjAgYM0qV3mMw4uQMXm1p4sM38byaRivLW9DpbxNcxzxxKtlz5bxaJQNyWN3PUdQgfQKeM44IeUD
ZRUSsg610gxeG7JjQWyB1ApJKKzookJMpldgMMAJI95b+G2M8o3DwTWY+xubiChGLH46TTBBTF9l
zFopPqOmGdUAtpl5+kjL17F/SdJ6l6oWKLhwVRX9jqIrtkvOWTrpgudMvx3V97rd97H2okBcDooM
pMI5C4nUo7pcZQr3bEiag27mx5KjOmAg9F0djik0yqDXWo9q34uFdFDTxDQP5M5ecF9wj1UdVr6V
wA9Yjsj1Gr+9nwUvTnyl2l4rPWOyMI7vpkI/iNk+6yTHjL25zkK8u4dKoZFDPbTtcYzlln5vuvO3
JAyJ4NIfC0xqfVDe8SB5ZrspYQxf9IwR7xg1MuQOPBlCUG3jpV6nU1fIaZuFSMPtargzU/VeNxNe
5h/FSLVHatSsH0xH2YWu+6zTOqaWxfi1TxE8t+azAVYJTtRb6N4GCApJo2Y0R4Atc7SyTzyDgGeG
B7QwKYj04DqroDoJwU0ZAmjOTTJc89hZyym7hMNwbllzbcJUTGwSjoathsYq2EHsSNck217wEq7c
kCEc4Q1C8v+xuxeMYa+IgN7In/crRoaxfQFlcdGofjkU4WbYED0J7ereCTEGKwilwSAgi3k0colY
HqknW+S7kV8dkW7wT7GQxsI3sBxGGFeU7BiiHwscFFRp/Zi5GZ2VNwFjrLaH6zzbz1XQv9tkDHIs
cAFLXWz3aSbFQrPOIGIY31HDuAP2ZzKtqbTUbGeyXksBULzgnKFVMMtV5kbMyQkd6/NtmHKmSu17
kQKLU1GrRzZUGWzEKvqh4F7jdrdKg1Rxj/XMS4PYmyl2OTnctC0y4IFfd8Y5pF9V2k5hWjFqzyV+
qZUt+lU5oiIsIXZ1rz+8bn5RJPxM9/nXJm5pBq58y7AM8YlISUVc1KpesDYaf0HXxf2xjm///hoa
kIAfCpH/uIjLUN1BxwV692ebfmwTaQpXyd40nuob1/yOVpv+JWBesIU7/UjbZkMTjpt2ReaYrosP
B/zd+u8/xM/F0F8/wyeMEYEebuAWHJhUtACbCCqftGXn//1F1J+BBH+9yicgQZ51CFokVwFQ/jXY
Sj/YhNtlmOepHtijtbj/zQWXv/DPGu+vF1xe0j+8hLOOE6lrc2vRQ3jEJhpr6cMtCFfOydwOm/IW
3etZ/ZBn+5/lHFXWr2GmmvjFlR0hoCiYUCAM69MNneh1Y7Ch/YPMjBmVx+SZwtqzTnS1s2e18+UX
jGy+tgF2rWO3w1m3aaT399//l0sLoLC6FDQGte6npSUcEPBt3dmbdjPw5ZfY3M343F0jHxeSdYIt
vV0+gZCevkfmW62iM2+e33yIXz31Hz/Ep1uBV86aY8GHALXsaWvc0dfpihZXfY424B8e2h1RhR6I
UdUTu+qZaYj84HgR/uZzqNovH8mfN+PT6iO6xQZb0dPA9MMdLK47etto5bhsvcWCacv/7gU/rT5X
H+ocB/Ry9xE2b+j0rced7dlbRBXb5vj3t1n91V5FXQvInNMMOLTlMfyw1mWuOLEdastaNw7Ndxon
m2Rj3ke+S3zh1vJTP6pW+e+u+oubarp0Bg0wKBaHqmVz++GqQcPc3LHH5ar9Rt4WPkUMzxMZxI12
TLZ//x1/sUtxMZN90lywJp+BJqOAqFZGgpUkZq+avrvIgv57V/j0yEoj6wix4gru+JzOJNlFyW82
wV9+B5RNps7xU/vLbk+yepkQRcMmO5JMyqvcsJv9338JdflFfdr2TPeHa3z6xZl10DJoNdh88Frt
cy/xGVrvmJlv561+N204HHxwjvg/WfA/XffTL2wgQaimz0XbzSN/yIvW8aE/xuvJ19lmf7cY1F9s
sT9d7dOzynvZVm6s2xtj2+7VFQYBD7e+L3bOb7bR393OT1WACscZSz4XsjF7Am2aIoQ1IbGlIvrN
Av/VHvXjdzKX7/zDzynHC2/mIZcCr7vR1nT7js6G4ncLC+63W8Zyg/5mmZiffrsmHSxlmliKxIwS
XErbzryVhnZ0Hf02sQaECMpvtotfLH4LUIerWjRcgHx/WiA0grLGNlkgDh7pqnnCWnf9zdr/3SU+
rYoUqWauNiZrEDwy0UH3DJgombP3nKPBlCXk3Tc3BHV55LCeMViu+76HeCiUHCNK/5vt5FcVD1/Y
th1HpSXhft6Ux9KVSiOcZQq0EoflgaZv4bVdMWr+JjYpKXB///WXG/jpkf50veXu/LB+mJzkyJC4
HnNRQdpnNl5sBKjuYZ6dy99f6o/d9u+u9am46MlDR3vOtUh3PZLft8Gp51drcLbqMdgA4DAu4G49
TR6C3/wg1V+UzJZqq7x2aOHYtHJ+/ppOrhTzMAQ2wX3AA9T5aMliE1jjDqmJpxlAEI2aMNv7IpqO
HGjC39zl5Qf/l2/+w+WXl+IPdzkaJgZbg2tvxCHexQcQEVt1eaX/5jKfWpR/lK8/fc1Pr/SyhavJ
EqaH9NXaUjmtCh+L0C0ivFV3KrzY/1fZ+m91If9LfttPLcaL/Cge2vrjoz2/y888uP8nSW/cvP+a
9PZAnNh7+hn0xh/5F+hN+4dJixEqG0abBejG7+6f3UYVBBzJDnT74HboLs/sP0FvBDlg0FGNv4De
DPsfNodYYRumpvOatv890Ns/654/1yPOQ8PShQXU1jTZaBjT/rwe5Rzac1/LnrM8FKGa+AYyk6vt
mCTWjVTFY1IuqpRUGw6VJNkXsOMSBw0Q015Haeve6CpT7czBuDSXab6zMuORWAHrNHT9Sz1VjJAs
aIzxCI4W1gOJxGHT3jQ61rlxao+MDByGw7FGRIFVXjT+fkS7quvNuSkOzqxvRdvGj2o6LxwNF3Gj
QVKPHGNnr1dzySyrL/e+Xc3OHsn7Kcv4BAtu0iQvYd3hI1gXlc5+PaHoHEaCSzML7VirTWKXp8OD
LW7mvALBakBjlz02TgZ5Toeta3I/2pz5WlpV6bpV7zMUiKuxnhg0OelxmuUuE8yeg4K4p+QJiRB/
SUbUsNaa67oKBU0idupRdRANqhP6QvQ4ZtqS2GCYm7Jd2kVOkJ1jWaEtwDgwYKX9Ix14hQb4wYRL
N6Xta5h03zIxfQ/18munkzFKjnHgRjsMED7gnP/N0Xksx44rQfSLGEFvtk3TVt1yLelqw5AZgRb0
9uvf4dtMjLkjtQGBQlXmyQe0tc8Y7M9FMp+Jq7k7YwmUx3XfcLfe687BHDj8GD38hCUhV7jorXBp
UVfWOerk5REqRcG4BadJNn/EafrcFnXPN4TXTZDs1rvP5US+lnZtN3cdbTFGf/gpCJYfIZvqTGWW
aLPhzjJ/ds3hppvLfZAimuq3XkEcSQ7UbXQrzOIugiLnX7YQ8WU1cM8rPJmONUqYGxXZ3VL5JKLM
xiJWv9QpifHs3Lsq3TzxtfmfVWkYJRXlpI3JS54U+A6WGeb4DFbMtRUtYk/HyWED6MiHfl9ynw3K
uCBKIt5Yd9Let0D90C7FJyCsKoT0pqaPaCqMY718R7hsiR1HBI0yvFrr0r+Zbf9vVY2AZuFTKrSX
QtRYZRSm123hO0ybdoW+WLvFJR4+7srQlNgonbU85xJFtxB4D/px1oLFnEld0siTSDdRVF13d+Qz
WEKsPo1GMf3EKEROokGfRMcb4RCdMUA3HyReBsvkwprrEa7gWQe8XqPpQOZh0wL0mgQTW0uiMOHE
xMTTYY1r2ssd87tGeyCUCY1EXkChmcuLWRTMKlWkr64kaoLo2k83c9wgVqACD6oRSdl7kV3RHUt1
+zmGOKy1gDYEeKpdlef3ckGenZYtXGNX3OTmRsoE9b8hCFK0SnRIJcFp6wSHKi7+Sxz7CZER8Uhd
8utWlThMWXuToA93i7PxdRCto+PCK5qbH12N4kyZ+F4bZMcYfVgQCfFnTMvmKDMHDU0alhV1wLCf
Ig23bIFHB/YZTe76X5PpGTDs5lBgaAAbN2zCAxg1hWqzdjDwJfMdK84vuc4qXtJu8C0XTR7f2iN/
kO8kj79gUIJditESL7r9H33THqHTF+p5moJ1j2l2Lm6q3rY7QzGSqNKdQyFaphGmmftZSXo7tAOr
ZQxefszzgNFkQKfTFpDXdKU7aPkyH4QDgsPuvhHEDlDkyumE7P5LQ7USOgR3425P9qvuGDCCeD8D
vMilIMEsVWhhjt1GcakNNL3GyF6m44MhT6TGcGSiNEcTgPZRPmrriABZGW/GCoNoMXp3bzsFLceE
yY/X2+eOEa/JaPbBcexwNpCuee1DY5MWs7CJmsty0tMEt9MiXzIR9k42sAvofPwpXdJ+YMk2Wtvs
7Z7uccdSSk2C3zs32bzrSDOqkV6YBCzN93n18hUwzeIFqZYhDNaAujRABdE6Ea3rSvcqNbZ9gu2T
GBDj9KlOnUXwF9rS3kOB5uRPpZbqRyAszBYSwrNqBlqE2Se3pgNiXbveeFoI4wliY2j8XlVPlczh
evLLGgH4cdLgUdLTN9X0X9Z0487xnvBvLvzLA6o771Bb+Y+xmpeS4IIghVuMIbiDk9mxpqt2wBEu
x0ccgRisoPkesCeoOyPZbAHjSXHb967dkju0y0xoSNCBEwpEXtGfSrFcFcsVCvhj4co4EkNmoM7H
1C2rbSx3MLTV3NGudzlfBV9VYLja5LN/FpbaIA/Lr0j3aOgl+m3psos+x5cZzHHYmmSU29XaXmt8
qRmnauDWwK/haMPwa5rL5FbHyiEiIy9hOKruQ2ZOvyj5yyxFwZwTFa7x03eiZuyWiOTmbtxpYIFY
2ssNMAdESJXcE2ftt1oWK1SnTU5VsJbkaueB6iRs/BDIo25ABKumtzSLh7B2IeggAuIUZjRUDurA
TI6kUCvHLt6683fC+29jZw1mMRG3KMYoLWFWTVb606OU0DtYD+2WI7gUJlYmlfT2Dr7TNoaTqySb
pcaNDbFS86DnyTTZ+KzI6nq73ljH5n8ycaAR9ibadtxgtdN+rWuxRoqZ7nNhf4lesyNn8931mye5
Vwq/rkc0fZsRFmvNvrRlFbSoGMZqVHyrFRvUKWYrwfjMALA5t9O7iXnraXXvbLX4aBp+VzEy8CiY
p/imbSUhvI4evZEkSJXlS+4uOjtMrvtEsh3Qxgn0Ii7DpG4JZi4h5XnYA0GA5/gBKM2CfNxs+v36
py/FA+5MDlo9dHOHaVnPJpRpCSBEpJxmO9hhbjPC7VvYb3UtljPBt2BMU6WGYkkKYQ4UwdWgIooK
wlrZuydX1ZvdrGqvbdb9Iv3BzF4O0w6Ok4/Str064/yKIJiEpVYYKIVF5dubwpPpYOb9DrNbBbKE
ZKa16XdfqJ/VCACtzevuMV2bUxLjeukGSrSu/hlSdOtOWzk72U/fEnubrywNYjGe/Fadf9XG8jDJ
agsBvxZLtx/bnSng7a0JLpqiVvdmUbp+Mec8QISIttBFlELHwpZXqHjdyg2GoZ4esr5KGYIbyGDF
ValNQFs6Y6CgrVoJgsm61RaIgZVlopTLROyi816gScRkhCelwMWDKsl6XQzMb9rwmMjsC0+sCN4w
lmV8tAvGbDtktJnBHuo/Ha/9HUfIHLGD2mwUbBE4M5HCY+4pU+gtqT7vJq+nJy6VPog1HurV25qM
UwdERI9JnTIGNkDBaLKxcXslE1hUaPCcAec5tv6IHAZMpFxRrN1nQWSWsonU025F5dx0HGmL73kQ
XfOUM8rwvvTKkfRcjCq0naem6DM/4bxhcp5BNQg7Ye9aA3HSFllp2puPpvvuePw+2YFGnuG32Hte
MCJpxufsvhd4lk33RpmbqWhVks9meAXFkiw/dflgWbeqePzOzO+s+HKTj6l9XEvy2dk20oxpsy85
kXrAbBZjS7P5GilzqhZOmf5TC4Rzia/Z4VT8Nvpx0iAUQcj1jTLS9BxuE10TF70pQdDrZR7o2GO0
lxkyAWIU4A+hdXIe18TdKwaQRdH4Rv7cAsDp1fUItPgBY8m1c5eDM1nHJB/3k/ehYFtvcYPbocrP
yJGYqknPk41lCP5eQa5QPwCsOXeIEsZFD9XRjSy9ifoGel72RXrBjtokGPUsTG0QL4IoZe3TGEmN
3jviOxvYuLRPhdgfr3vyrMLXYYxV1TeoysYbDw2RG4AhGGP28yM8fKTjN5Q+PkndgRkvUV/D3yzv
chQYSVug7pDny2hV30eTCrS0fFtJnvmmItwggRT5w1CQbJn3frRCUNWvExD/bDhmOSfzdjyQ+VPe
ncH1Nwis63zICZYELhqJ/K7+w0ZFua4/pxiODbsNPZkcoG2blDeFHAJ+2LlUxkNlQYPr9KPs1yMJ
nRHBPCj01sBlzi5VEpPiZWcrjymCA2N5aZ7Jqu8fzb+KWxzELJK/fmpyKPQcns8+JfJyAFTiF0kI
BG4VAewAeyG8OqqdsM/wIwXrcMS5CoqJnekeeyHzLao+Q7uoIITg99sBR9cFDVz8SVh1+gx2mVKl
GPYdLT8C2GgUIaiuKz+7uE/yA8wpzOxJgYJ4E5AciAFOKeTkvlrDXD2MwIbaIFGv8DVcHbcGLvoo
O072ObeY+2bHkT27C93SjRTnCN5mV72NBUXkw0j1SbXS4xWuTRLycl+dn6vkNi0PBuq+1HmtslM5
QXJFTSNPiBRbLRCSD9+3lAcKAtLi+hkZMDiv9/KLxdJi7r5b9Stba1tESRHFYKKJuGgPdRIwjud8
h2F8Kkgno1QUPTfZyEBFk18G1ONlINfIXW9qcVrFPusCoe9bjmnI482vSPEh/JdhG9Y5DEO+sloP
EgWqJ3cJnwF/CvU16EuEPYzWfSJh1iRsbejoIKHD2Z04OS7tpfnSTy6xwy/F43gjCx15u+6nFhKh
HWhgTAAod9gkxOLH7tkWvmUdGvpkTqRwIdER3PjQUQhDZef1wOO4AZL4eJ+hAKLJ/oRkdkKrMiy+
OYezB53l0MHkdvZ2drDhD6wHSY2LdRP6zQLW5mTh2h/hihR0I/cxDUlGbCb3F4LeyuZnqn6zf/Wt
Sg+YrRnkjDgQduYdkSS4d54RHKsHuHiWGcr4oVjYdC4OIDbvRd0y3daDIC0m108sq6b7zrX9NAGQ
/K05sdk73Ke0eDHifpfLP4hR7bK9qrX7QJy5K/UTqy7vL4iW/Hg95MWLru0LHQPZrn8kCBfq3fCJ
wSNvuBtFrD8e0aT/YJ3h4YftM0fxjLc0MEvEDo8lWQ6LGSm8GrJc1iNqUlwLKRZ2SO3zS3nFkEKI
7pK/ILXqUOhOeI3Og8WFcJ8vcNfCUu4xh3g36yfFyWXv4LngBaDAQe1KbFvQK6CuSBgPIS/bEO2M
Z3f7Kxv8PwENB74Tgg7O/q+YbGgtcEmm2Cxpz8pPjvO7/Je3aD582IJtExiPxXwVbwJ2xI/nnRA1
Ew8nGG0g7sVdkfgbK0ZiPiPd5TArJzgr5HbYwxfPuQHJdyYs7mRg/iC/j77nsFvSo137WLyA9eUr
MF+sjrcxjxCsOWRM//TlM4ZxcOx6cmu1yzLSmH9sRUBaHdfvhrrng9ZJ+sfeUb0hGhFtpFK4QjIA
gAwKfgp4gSRwKl2A9npge+HbT4+iu9jy2qfB8oWybBMjo512oamwuc/dE4xAXFu5iFIP3R2sGXrT
FlZ4v7ry1vhu8R0rFkzPoLGjaaYuudjDZar2VX225xRM5T5T7oa3p6lG4TpisU1DldGP9ZQ6UYIo
t8CX9ljytgW2nZPnUqNFJeiFXV6fa33nRBUTsPxZAHR3A2WJECqtyP8pj9YIjTdPv1Beal7xEl8X
opZG5cEBuogOqwwcXPFsFnJv66fcOK3efmnfPMYYtFnISNYe3PGQ74FPeVWA2BbS8KQ8a+zVSfrM
+mkyezcojwX6qHl+QQGv66+06WG7YEh0j91bz2epB0Z+MfW9ynmQ7DsZFnDRQOMOF04IHlL6ELmK
qR3q0slED/xPta/5Z2OgzkZpj6g8wNA8YY8GtAz+KFDUl7IBB7Yn/zJeoMMK7g8Ik0K+EEy0+OOZ
gNvsZcgNAxTF1sHozvxT8YIACriTLZEB+R1nDADCUouIN5hIaJxOOcUVmJgqgCe55dSaiNm46Z/x
e0ChZ88YbPKffPa16VP/symeyAHtg2p8KPtbcvM0v6WpRcnra4rPI0UlgcSKewI6r9mJSu+3X4Ii
ewEV5FUhnHTaSTmyRMiQ77lDhYvVBKybcdDWAALD8oBby8EXsIYpqNMO5v5t7kOqok47cnIvXaTZ
v8QGZeO+6yI+3nIONHcXceomuLQeW5WM831p7CcQDGaFfI2xFCjFXD+6DM5xBTCeCpDbGU3I6JY3
7RHJhyb5vVnDOkYBBpH6vCqnRJwz82/sYPOdyuKwWBFI+k57kklYaU9U6BS7QS1+UoIna1+Zc8Kg
b3zRMcb/+IWzp+Nc7kMawdzB6d0kDKkCpz+p6kGtcOQeFI4/XPgx6sivLQu4OGLnw43TvWf5pVr5
79EIu8y95e+x+hT0Aw9hOKxHefQMwnGu27XSxihoH3COUweM85m3rSgPqnZUhlO7sH3ujewO33yC
7MYt6YdHsYbNUJE8WkZ2dlWSyKjD+d12z8RGaa98FnOL99V3sjsemaojkWR7Q1ofivEb5rTB0wX3
rcMadWC3NrydMF6r/BjT32ojtlw9DjmxOb2n8a4pUSoezJJyEzNdxFsiShNuCAVNxa9og9bkCQjR
ABDi4JUPMChooJCCsu5762hBWyIM3HnAdtXRyDHvWud/0/IjPEmf/eKHM1f1COmgrsdESdAJirid
RajApXilC8PuxHPDQcsTQoWgaT+G7flyuorlodafqWJ3pf2iiIvF39GLGArIxAcNus3wbovjd+ty
2fTHWzLNgNE5u+hyJ/mtqI6jdbPdS006+6cqXkCxkHVlN3ezjrTuJeGX57fVuOvWVdBuYPOicwrD
6OTaZ9oxlGs/WvMA9sn2rpRX1CbkpXFA2xOgwCAdbzCO3P8EO3Hzn86Oqh2HhzoyPylPoORoI9RX
kImn+NSKc2tdsvVs9AdhPEguj/rRVK4lt3KamvW5Mk+JaYbcKmtaWuJCxLHGp1yEmfaC1JXGZlOF
rBFreSf61ehPixKWdjQTf1lwH+PW5q8WriMfcAtuFwPe4v9LqBaaGRteib8E9yYdOJzMYVJ+Jn0o
+WOcJ+Mux0YKj/ILXygUXlgnmvZmeQ/ACuEosI7RfrQQUjZQ6CD3ZX4w4Ui/meoDBQl1rE7EXPdB
Zcuf4sWUz5zQ7ehr6HnJm0NkidpLoZm1fd81bFn+D0xIV/3NpAd7GUE9Biy39oeic9aWvyYdaipI
81vyzDC7pXT0aJsV9MTXTgUL3hJOAMnYvKlwlWk4Ad8tXoHdscbd7jn9WjCDIxxunuPj8EwqRUrg
zFvywQ8DxtCjsN3ZXxhhqASRg2LeX+7qG43nEwAQenSciVl8a64E9WDIQnruz3Q/LbItgiJY7iXj
FrbaKyUjl4xqX9fZdoDMIIWqs9IyGHBmboLPGnvIquEyQ7MqsBU6I16KgVyVinwasyI4B9dV2h2N
neX04YBQF94/rG3FDfnEEuDfg/cEBCmQqNaQ3BYPsqg37bKedUdRYmXhgjjgKQdQvMF6bZIgzDv1
F6B+DRQPbI6d/UDGUP1hTC/xesR7xpfnmeHzPEfab/EhvR32b/1hA7S+LdppzSOKJ+kCavKJWuAe
x45RKiEFPtdwvd0hpU6fs3+xS1gFmB2wrsEkt5WplFxqdnwiYJFtM7K20BmI4gPPIh7ySj/igYXK
YHjsNQBXg64hCOk2Ng/ey+puL8klXRbxXf04CYxu5IdpeBGz8cUZ3yv6jVj1D47+N+TeXjdTgJ3g
rYa7NmbRm2H8eHPPWmPTu8LQx8KkHXCi7xLtTDTBZN7c5XlN9wlMtLX71zKeUB8yVhQq+vim0EjB
R+Umvin/XDJ5arpXTa+ccJn7kjtb5mBrtphl4Po8Buo87AbcS50yXhq3vcYYCuHVkp0ksBr7jRsO
8z94xhRzle8s2vfgXafJeW3W8Uyq/S7GB6/c2uLSUGjgsKVQTQ3tSR2TJ8Pm8YEE/JJe43rwe0Qh
Q7O+zjHRE1p8ttazl2JNrEbyk7KLaLKb1rq70Rou1tw+G8TJDdnRYrMG/4NZscQ05pe0Lrn4R9WV
uByN72d+VkmHxPwYeI7TH4HRTB15PhjKsrChorQkbZ02z+vQmBeNGO/hL9Y6EpXn594Dul008XNa
lm+LTifMshRA7P/6IkZusHgY3wTFNmV3azNfYNpBeHEMST6Tctj1xWgREAJHw2YOK5TyoV6n/NKY
VDSTruKzzPR6D87zT69xZ6AU+bJ/cZfjktOJExgxiWgabJh0/q1dQmnb4bEaoOBlyb1fcEAuGuoV
uXySBUpwjlSJLnK4F5IcPwh2nIZEZUYz7IVUsXp9bOhf0ubfyh8bUf+MCNu4Z2mtH4DUKqz7cY0Y
O4U0+KzzatOqNJYc9sBSM+NJ/yOykU3Tyu5gSSyyYhLOEj0NCGJ+sXXxKJS/NmvuToaP2jjLenjo
hw/LKB+HAXBTtRq+TmdSHRt9P3jOowb29mrq6p46EaRiIokizMEEm2tmcOVh2tpL71SXNs3FWGO8
bA8o5WKun6nDNt8QX6PmWwTXCM+uSR7jsfdCZwTyQEBi5pcetTD04MbFJ6DnP1NJQIjNJ8GQbPhL
MLJvGJwuwYVvSJuBrkt7pMvvhUHF1ANz6psJwbWVH9bG+S9PamwTy2apKQTz0gkkGMTBUcMMmeNo
9qsCSstauPespoPaSBx2CSWS6VDBal5rkpWY7oUZqK337EzekSECkZV2eRxNx6bqSsDxdAA2GB5x
T1wWblptSTU+ngY9e9cc0qIXRS13WVlPOEQZG+glCTtg8V+tjQBoDJbJdKm9riQ1G9ZP2eOeJFvC
8MM2zy6eQd9bYTAH84oWqARTa8bGp5Zb/xWSrOqWtjtDm/pzTU2OEIAfzHYrHi99ODT1+GSYhCwN
sUkzl6GrssGet3rN0L8tQLhlZgKkXf4fr2XDWLAw/mf0s2VC1L0csvg00qsm2xZHUP4GDOKeEuc1
YcIC1uUASprXzewCOnpBDdlUHt2+qntzcwAKVcWJQbO07svk1Ngd57nCcp7ct8nltuC1PGbNYP2b
3OQYG+q3mlJNEOzWwEM95vgGBsVaOUEx+chCWYMEJPLOsbW7eLQJadnJOafWgNYU63RsE+DoYJjU
s2spJaDeFYF6P79aeUxvuFx+i7bIOEzzU+Y6epRrDkpKp/zNC01GztwQz9sl0TguddRWBTXBQI9A
usS4MrS/xxMhvr0Wc5PRPggudgOVAUykOeHSz5dy6HWYioWMpmm+WNt7d+b2cy2JGWozzuKq4/LB
MZePJXQi62Umtkp4HPYVVCJ9ytJg6JtATxz9SuzCH2le2HfzgpOZqbI9Say6zsxYgQ8rRqmgMH9Y
2FBs0BfQQcvPTrnr5LWyyf2RnnPU4Bjs1KrB8OWxs2sjNzBRQC4fs323iNe5pUxus5tZ6mANiRnX
GJ2HZlexxgBtEnRTR8U0PrrFcptHmky5Q6OXgzstHPdgPGlp8aZI+1YUXgJRhxZNvPCSxhbyrZcd
bQE2sdeWb7Ad+wnWEu9MvVqjoJWy5Fenm/9Mh5MDZCQMze7ZWjN0XsRMQM1sIqmUH3ZKo4CRfrzY
b1C0zRSVRD5T6tc5O0mysXHziVYTT+HOHosySHS6xY4DgXV4jAvM7Emy9YGclBAdKqRyWYinUx6V
pvyIsxmO1Jog4K+orL2HKlZj6rGuhS3IErJb2LxTkV6km9PfAVNJANMA9xcPUYkBAVbUDkstHMm8
jmzJZCixkg/ihti1ta7ZqXV7X5dq36vuTp3zF8VYKq72NHaNIedpt1x21WL1s4YzULenGzwt2rGT
fCOSrz6JRb516OJmlzbNYJLYlXC4mbYIp4XGEcl0V9dmoGFoKcEuFZ13KwvVBgSZ3i59ANX7RfGU
z57iVefWHVMSwBA85Y0LmTY336q2v02G9i/phy/LKU8ZiBlrph4qzS2wDN+RiftLZVJrvLcWHeA2
gbvSEN3hzm623/KjCKYJ6ll+DjlNSSQbJ7xmj62kQ5U3OAbr+p7k1u+Xq0riqhamVNo/mcAi9nKs
WFmdv885V34oW4EczYKMX7rxhEgAG+CybVfNHvyFdSBSbjE8HBgk5aCCSlVZXKa0/+AIWcmBq77L
0bsLvVFOA67sPsaAUkEtALDLI6MybTYt4TJ8T46ghlwSMIjC8kZ5qYzUCb3lc9CdKrQMmriW1eK1
LEEIu9D0ViUwKi0/zrb3LfuC1BB2spTktWpqf5Z46tm5R+7Q2QtzyKdpET9OLmDSFPT3Gp3G7rRl
h/WOvZPG+lMmI36gqg3KpBiOJP2+tVoOS2qM6QaZgJCIlrjWQNP8crzlHBgbxo4p4coZgJoYoFT9
M0/xsa0QPukNfaxSYCUsu2EveXxMM2mP+J/omrbNoyb7x1XXA13nl1qGruwFCkQkERDwmfaJbulh
8GuHlHtS2bpcPlaSiwZnPpAgTrJZmbg78qwZTglaM+Raxio3efszlgohn8a+b+t3Idb/kFToDFgY
WKCrciGMLE3e+A1oUNynfPoayp+iZ+rRFC+oZ2iR5AiawGV+lbNpAqabaOstUWuR0O32XDcYul8K
1fmdLOI0at4JIdMO40AV3B90NQvPvgMsuk9wfpZWrAe2O796grFUX+vfU6IlO7J1vhrERWFX0aju
lil0V8KOuo5eblfGjNDZ3eY4tcNaLvjQRvlG5olx0K321WxGEc0KRswUQIbS/KgyH0OO+clHM/hu
tuY5yWxGJVpGcpHWD+cSgljDkXawZKvspkliUUIyuNVrzG0IHspWEJJbTEujxPfBPVfC/YtF8bw2
88VpXUQn4Id9CHikQ3dnzSH6M18xEGqAKP0xcfYmneaCwYthic9C/pY2Rvy5PIrmnnRVclSaZg71
okYZqLw5OT1LFXoLRy3HNu5/MAu67e6JRLV8IieygdafmA+VBxsedFeGMXZCVyIZzsFjEPvi2xzs
MphSecDeqfiq1gW6any53Ht1RUvBCvPsGvmmkxLuxAhlisQka2gFH57WEIQwi996ixuyhaEyQDQH
aOnmQVG41FwsVxPBmlMtGT2GTHd4dDyhMQv5MJdiswuO3CzN+N2t7WvTq/QrMnJtvbsrabe2ff9t
PXnDwE0m7d7WxAIWuNxcZ6FHqoPUnXVm5moWZevBsCxW5Nz/I9qRVxFDIM8Y/3WNNh4cqwmXmn6T
0d4JlLi0lfyX48ucbBLTu+G3UfpwwhJayHMv6cY2Jp0SYY1vPTLeCPXBbhbNh+FSTa653vuF/VFb
I3oehqbEGJLtww19TqCuWCNHt5IJKPkAXoSJY430eNt3+Lg6Hr2snUpUiKRaygFrNygGKuGM553s
gjr5N60fGuDVsIsRe9X5WyLPlV5CYFUZ8DkW8/9exeTqGsfG2o74Si0gnBHPhZ7S70FG+yOVay47
MJACD7Syrq9rOxPP5EFSrLk8Z9AUgSyHVqoPDGlruA6EEBLjC7MtX/bqYLwMy7gvVzBQHaE5fPDN
yzJ397p0TonOla03GRaVeheR+GvAVyHUTg1NpX4HTOrrSKtYECVuYrFAGVXtYw1A0VIZrrSNe26a
ImbQsoRKRTOonrlBTxOXCS8lQWE29gZZ8WOWZVeSijirkjYsFcYwlrGcRmVoL+4ETNRxlDhYTRtE
CAKZnpMh6Nr5p2+ceI8MWDJ38pjSlHV3trbYCLRNBNeSomeXnTzFDiZUqZMI2xZf61h7gQGyK1fi
o2qPVqRqkmZ62bZo8/isIZspezOx2vMyK12ETeYyjElzA8fNtcIAuuxayXCGKSsq7mdzdlbnBkqy
45zzXj6b1Xq0FPyB5tL4qjLJgz0V2z38odOw//PyvhAe1j4a1vmQDBCBjQlzf2dXdcS1NpJT7lwg
TNEBzvNHc8hwvNOlc73ymqdqd/JkiiDLnuipVNaetImL0iTi1AyM2lz7R+JfJkysnQ7Z4p41jVtI
YnnZwSJMmUbFSrACoSmzoOBO2NL92iAEqJy7w2g0ni9mEzjbQKNNJ374OfG4a2VJqp6QpA3FXdRD
IAAXcLWz1uJguyPBGBneBVoZFelBzxBgpwOyY/guowGuUSoPhli8yPVoSxQp9x8ogQBJVeugGug6
Kx3ZVLbmBXJiPcT/eYsNJvwMwvdOPuHa39Z3w7bUVlDL2K+bsBspFdU447KlG/v//wo5e21kpYwj
uTwaUZlfFMNcab9mWOS30J6uk/O+6LTPqSb7se6avz6enxFoWuxrHEuZVY6RVpPDkhYV5NOVORb5
iClPJZuVbm84av5PJjqoydQ2HNUOUG45n/KFgEPptEf2yuZsD14gBgIpJKEzxM7XlDqFkx/s0f1q
YnLlxjmLo7RGCziJzq+y1PJXzek5mafx4ujjQdiS+4lS0hEkCwtltk5Tpq+Oxph/uSXt21yDYQd4
YVLJWFZU0g+qKr4Ka2UUmUNT16sMFQbuUBOIPujL5DhlU3GstvvYuElwlx6Cbtx8KlvwygLMGX3i
Qj2ix8AtJxCAE/kvG6ItSDsyXaxaylBZXAS85BsEcmaMZqem82rRPigdj+RNs//qBvg0U7y3B8X+
sg3aEVI3vwzkCGWLZgzq5XRzAQqdawHvUdDnG7XcPI9Fh2KNCIGoor1UlAtTZI+i1KHFO/ITDkVH
pNi0uvy71HhdZnV8SeV8QKdP1Qr8k0en+XNAELWd86ejSD+Y/UHFVuMbWf9tK967V9InLHSXQCbT
eB0b42dCRptPUNxN1TlbswCKLExk1emJDxF9QVO5u8adXltJxh4CrNuASEAVGXqSfvpom0WGupOS
lGQ65AeQFZhTq6A1wuDf5pcxzjHTz4zzTGP9s10ImjA3c/qNFE7VUP0lMVfEhU0vEt3RTJV3szNJ
UERJCNDZDdee19sAOvRjHf3/6A2HviWMFjanQe3vG3Z18mxq4janIQZgi/gC81RDgNsXk2gOKaV7
YjuE5vCC43WdbpmJPslx2p8u4b/BUqfPkc0U+InE4ZQBesOiKoNOmpGTM9NWaYGITj95Cp1mMW0I
ttg5c0FugTCcHTNdIq8syUbymJBks8b9SINGqHfkFjgrU149BTuxIBXuSWJZmVrbXjXeXDEzQmGw
2posLS+mtyFjlqNVvHdxccAzn6kDgGKAW0GhMCEgMfVxVVCekYr0DlqG1q9qH1wQX1rCyW0zF4v7
Lj6k9pelbh9aVZNGIOKLWg7/2alaHMnWaUCJKfHCZSXubt4ULzcC1gnfjFUYTQ5906VIldCmeYhw
hSDqijqNZr+L+CXOh0vRNFEzAJX2UEwSZNYcGqU+Cre3oDM4rD6kZ7lE093ZybGntecwHlzdoTlY
W7JqoxZraJeuvls3ekPF9SREahZZot2QEAA4iB1qwr5ZceIigMEVtZ6k+G/oRPnGYbbXCNHdOdLe
tIeqPFjcU/Wisg5FwjzSIU5KZjZr1pmeRm1+lekqnjx3fOJHoxLWdMEAr3vn3BevA13y2OGSMQTS
E/EevwBE2y3pupiZjbrJvDLLAAmhqnGxrzs2iV5Nj+0ykvFVRdgQ5KNTK6x2BJ4KzAsPsB7DdUHw
NY56BAnKuNPM7n/MncduM9uZte/F8zIq7EqDnjCTokSRIiXqmxQUK+e9K119P3Ua3X/bgAee/Gjj
wIZxviBRFd79rrWe9dZH7MtTTI4c4yqxmhLZrJOefUHQQO12KyxwBAeYDYEUIiZQcQoQxsBC0lGn
GrsQkMFhfUSKy1TvqmCRWYJCPBq6JslRQ7fWtckw6ZU+TgJjS5Gqg12Et0QAByEnTUu5NDDKzu0v
kBogHbr6pao5qMt4eNCqlkJIDHVFNrRUAkPQJy60awMbTMpIR3WZXxo3EKwfMa/a4/Dm5sa4RTrQ
b1qnOzM/N8aR2Exbx4JpPaEC0IVE3EPDDEzLY7vPPFSFyCf0gv87+K888r8V+aI6nH/+OcX1D3mv
f5kK+z+Z9SKe9a+zXkc1/OSfpWpC4l2MLqz8v//jb9Ca/jvt5fzdNkE2QG8gmuVanOD/O+1l/921
hC18/mNark53yv+kvWz974ZH1sv1HRd6lOnzx7UIHNF//I0gmMBH7Hq+6wu6Arx/K+9FsJ441/+O
exmCr8G2HMv0XJ0c2T+FhMfKjkJLcSGaLfVJQ4onyJTcWzncx6GuH2IzLXcJJW2UnrC5MkqMPf7b
UPX5LuGZtc4rTrQi6qj9ZvE/BaLYpJb/pQXNW0SnAdZOdnltgI1KtVnNMj14YnuJ7EqVTFkiSWoT
lV6+mZGHaM99KlfQ8on5GFiwbIvqrmB4b5A26kr/DiuWf000e1ywYlN/WSN1eHb8W+gUTysailJZ
ro1ozixZCKPC+zQCYxmbhrmnDOtcARl0or5e2WEP+Club+28Jac9c6lpBf1iAUMx5TFNFjy7f1UD
ZclKleaJqfHdd+OnOPP3nOy3iWXvCAU8AkQ/aJNfnGTgrEltdTBLO31pBOG7alPGl5xTNwNMYbH/
gW8P8ako1zHM8SVYOF/ZNCaVWLg0HBpFyKuyy0189AUFZwHW8KHCX1yV7rcx+MHCCxGEaTzGcCfF
Z8gDmylT93eUhH8qCssXnpValLv07Gvs8gIjJ1pYv1msNqXeXP1R/4ws0W8b2VPhm56tgT5f5sYe
EtFG+XNdlRvzEiGczpIb1ZmGi+9MYbBUEXAgvR8cIgmzW3W8sQ04ZslTncIJ8wtxz/Aa0MaIwl9P
fJ1tshLRr+vqn0SfYNNqJ0rEj2lcX+ncnTYAVa/t4LzqORjPagrwYyHurgEzIV3yjfYghje9ksfU
mL6boDgxlu8axpOYw/XCBA9vuXyABAJRCLwPAkrBt6+gFbcV2CDXvXJq++Ywpy+V3tcbQ/feYtF8
ILHx8bjVM+1lFHlWqsGcyTWfm1P/WDTYPJgFxMWDL0sETAoa7HC7+iiEgURRzSTo2rgiCde7t0LP
WFfxyuf9h52GJeWmYWYjM2DhttQTYmrNbH7oaGx1jbXTGhjY0rOuIZTcQTWSvZXTK1012i4C4zP3
w2wasQ/pcYZVfIhHagRbu7qowUAKHbB3SI5ywMIohOm2pt/NNql+O5UNrIIOs0wjbvWAW9yumldr
BM3cdfQDJF9gq86u2e9iv75Zycjcg20zoxV8qSv71VHlVadoYEmt0aHufUoQ0ksWda8mfnKvhy2p
Nde+OlJ/uhbpFyZ2g4i7CDcw1mMDM5MZwF4RpvPYFe2b1xFvyetX35SrLEL/jLVxFwdopyKgsyEy
ujdbm6HSNGcIs35pjRrhoO0e5ax1RowzoPcPqdF+FhULAJexu2J2secvO/EyzLvEcHSFK8Ov30kd
bQeLrVf0lOG4CWp2jElGkIc1wVrVRPMNT/4JoTPz8awmO/5ITdYQkM0oy1nyBibxGXr5QUn8G2E4
Uh3nG59NB1zLAzY6pGKthcXNDltSR8Gcb623o0o+ypQlSTbYX0VGWxSdJCB4TF7to+vMe1L/JNLm
3piFuW7T9NEuO/OB/cNeTrGxFDO9VI73sMcBHA74nsQ8Jwr6tIbsI6FNhPLF6I2S7oHQZtKu/Ua9
pyXBcBY3GYaFJO+eQ8F8ptUddmYk6c7VN0rTeI6M03EU5iGaqJ2wfCh7sUYoT/TikQkmOhlak+4o
epiZV/jNh/JB+hggmRsxdA4293HGmpTwDYVK/QSGOBryu/YYczuwaof9gaoPQq7/lT1lEH4voIw5
9YukOQA/O4BZi2GsCg9hoOGVc/GODwO4wOR5aJS2JP0DXLB3zKcml5jfSkyq7aFoyrNyDGw8/Dyg
saBpVb8oWJBJC3DCE4f2QMP72nl/Wt1+T8Pwk/fOMXDjMxRc3P/9dG0xevBhjrxq2qACUmeJTToJ
d20xZlP1We00PcU53xDQmzjyLMrWZc7Csm7XiLVJWiTHpdZs+LucpvPAfklKPR39pYAFueoob4WQ
rb8ZzWw2C58k21wrR0mH/b40Wrfde0XHKUh/dhKI0JSjwBzUg4uMeCAb08eYDFfDUIAXY8Nakmwg
3ZRkd1DcBLEirBkpYx1PoGDjBd3WAb89r6F0DmfVprTprgpiVg2akeZLLy7VEw9ljdk9PopUYbw0
mn1AEq0aa/yEE1KxRoxym/6Vj1Qxzn/a4yqMhqaLZGUOxSFq+v7Jyl3vYFk5oqnu7fC7YyPzyobt
DJ6UFl8kocTshKaJQ5/pBPLL+GAbtJl2OkOxlTw2uurBw9UHNWPNzSoqaLejNeocePFz7PfJIYqq
d9133pII8awu2nBbh9nerPxfXgVPSF14hctrAFtyEReYWobMwIQiqPo2/Y+waE9OjP3MwizyWmbB
g9LUM1Xa31PinWVqUt+qtnHMkspQyT2sKSIwQwzasZpuLkEmpvF9j7E8m5vaQo83qUuxqV1ZX3Er
DPD7xTrUJDFYW10m3cmRZqcH1FW8osPJH9wtzRThummL3zLDQ+VlDRxoorkI37G9Nd3gK3EBT9Zp
N9tUPihrow0PyOwuiX7tMLyTEl0lnfMaahaatNWR0cYo5MtjOdJBP/hYTEq/ffcDRbJNd4FWOv0l
U+bxr1H0/9s4/g9D+/annEGq7T9P9v8XZ3YbaMG/ntkx/X1DaPiHgX3+HT8frfyPv1nM3gwQQBhs
bx6I7f8Z2E3n747hMXk7EBdsw3b4PQUC5TyVe38Xvm4wDZiQYh2or/9vYLf/LhzPdGDyefOwbRn/
DgvW4Gv5R2IIELhZITR1FBP+Ih0SDCP9/yKGTP0QVk4tsJugmtAIZWmM7IydJM5yfIgVoR8rqbEQ
NyQefAVDfyZSDhVOc6wo7ax6mMQzaXZ3m7rHt9BZWBKIwJjxJA/OaGzaIOHF5M/pLM6pvk6RY9Qj
hJCyfXSiMKDxq13Vg03VxChxPpvuc8Mow2OfdT3Jx6Ty5WNzxyTloCDP+hhV9IHIXQQBiJZeQWoB
UaDthr0WtPVBt128t7RENiGmdQqv37QXjETYqlOX1ZrQIR2wM1zSiMK5HIgr795oyc9p70tt2A1p
vZc8k51uUjgW5I+w8QBp+L0Do/guM2M2hlS7ws8eUX1SvvL+vSI4EuKZcyZ5daR/dgz5GnfcxkZE
J30SULwTPFXTeOfz7JZSa2jtruNbwiYF8+yLJrtxMdANAabUQ3+sNjQBUriH9WOVwa1apMY41yow
kaPXPWcqPJlea60sAuwLLUGOQisvk+LeRuW7l1TQ1LQOjCVagzm1GKf07t5VjWTbThI4pLEKDvEm
CnCK20NNpoHO5VKZh8L9Ed46nKKIpmtMOWrYGV7zmuMqWeBCWKBiCGLifbNiP3BVVZ3tAE+z/K4x
nueBjnet+TaC4GXQil/Lwu5eluNn7cmPsR2/R1Rixv+9G+jUxAYDiAOdebdpu3QVsQTEpUrYuh9x
fXBcRBTGsUHpCflEtsIDaSBJp1XCeW6FcVP3CNZaQ0YGD/F/GqgB1Slwqm3qDRokkdSgkybLw2lL
JGNi10afiQNe1gSY3c6Ocb0DmWoOe5VM1j4aJbEvQyTrgdXkrgxDvi6aK6gfwYXUu7BLdMc0dyTD
W5C4U/jkVujIvreTMjdXfYmO5Hnus1P3BLum9L2zpumAoYS4cNlsKaThaMq3tZQT7aqa9zaO02dh
o2JJo2DULKhEonzKXAqzGldxQleeHWHRaGzeu9IWwzJxaRLIdHlrjiGmyyov8JA6HabTRL710/CV
6L12ynN6tHMxBJQtmSg1U9ZcRKD+CI5X00AaFS2jRE/i+vCx7RSjyc+1cDfxAMXCV809l/l99snW
OgMGTiv2QkP+RrfZ29Q0/kof62ZV6NEhP9d0nR0E/gdsu810qcaSCZjyU9GPBaOanjxZnXku9X7t
BvmFA/iriZaWdLG1nkw29pRwlJs00BNmQ9IATmkdjao7NnX5a/bqBZk3XU0x1hDLAe+fOv3RjYik
9Q7DBqaaTRzbB832ij2KXsy5aK/1In6CGr9hAL1GSZOvs4Aa1JRGhYmckTPXpBcFjyjPzegGzHz1
X/8lJYlwd/Q4CQtMnArHtlmUN1lEr4pakgArKZy1X5VXNyOMf7IgzbdJZ9fYzFizJ77H2YaijFSn
xTBvCGgDB/kjy/DQN3+VqtGtDRZAQelh44xTse63Adf8ohkIzYuB041jnabKefG9HiKdIumXFPna
mWwmqmJuXsOl0NLBiNJ8Kv3wQ7PbVasPx8mgqDbK9A9VQ8bWRLWuv5MW9kvPkLMKkzkPbPZPMVnn
trJfA9V8us74qgBx8NekB9eT4QES0F4QNAx4eljS+CRiY5XsDqQZDYcqyk7VGG0qiBzLkjXSytCC
Xc6rael5OTEw5KZlQNQuyxDGq4xObUAH3QIqwdH1qLsakNaGQmnsPcTB99UJGsNHFwdLzgm2MSMC
4ghVggOotPNrZMZ/LCRoWcrfnppSnmDpHhyC0bPaKGKhVpE1PUDOeDTDkBidhy0ey5SaN5tYnAhq
4/G1iMlZydeU+PjSi0hSgUp83RA6iglSmpDdEbFPLLTVkOl4qiDJcV4Ltrny3z0UyaWbSsHM6lIa
gVK5EF34THPLuGyBk68xwCKOhQyFYdyxvRbsshonubf0RgUT51Irx40PkYHtFxwCsttX+g18fyiB
eDf8Vi85ZT3L42Qi9dYRYoitCXeKhvHQlPnvEJvXwCLfMIQwb8gmWsGn0DFsN51J5y3PTJlnBE58
/K1VzTLXJV6Tq7NmhslVU9kx73NABKLF7+AGE5UltJR3kYYL17Q3beW+Vl0O51TiGUf7ORsE2ylQ
0aj80MhEleWz+gGES3Is65GUlWVQmOhiCI5xBYymfNc6ghVdneKitr+Q/Gr2bi2COwFnN8HKH6NV
U8B2rSqi1XQJ03zh0r9pWffRsM+qxQQU99VZqubmYH4q52khkKd6yA9aPCRLT9TzDg0hpIr0Pcdp
ayN6bkGPbmwZ+W+UUrBmeYY+j+cq6I5i1L9qkOIO3/wOjSBeaRDeld98horyvuiBnRzmXevDCZHZ
01x/Q7l5ryRlj51/cXJ6eXKfVtfvhLanfdzZnx6uWCthneVFAJ5oda3WvHxFEz3bdNqccsrIjDA/
4apcoqktih4D5F+sh7oiR1JR18jCXRGp8OgBNiO8BYCfosg9R+Z0sq3gjZZAdzdU17FB78SQGixZ
mM32WrgOvkRIsQbObAjsCJCeFSw70EB1I/KjVSLEWXl/Re2yD/ilNjS6kJiP9k4M6yG0unU0YX/V
pmetq54SgX44PdlNbCxA0s0TDbT3yCCZiT1sY/ViybHIXIZln6wr6FJO2Zb7dlQ7L2rOUs5v2DCC
ZQ2ewU+xWiJThQHkFUmDh+DVk0f+rg+tftdlUbxwzOkcOhPMewPeemLalH1Z+YzdMbGrNU/GaBjs
9yBntwgUUMiuWmNcRdvBr5Au32q1GaT+Cdrxu5lqWmq6Z9Mpv2kLPoQ4XlY1Nmc/bk7aVF04zKK3
y0ktJ32b1rR+p5kj92FaPRf8OJKAtYAESJdFAL87Ze5sV3tIOswYfLTtrgiGZVd461oQ6otC0CKW
4TDeNgIaMWZQdEfiGF6+MgGlTO4NUxc7MC/69Zty2kw4tUnShe9V0K1yPfkBzsRM6GkJz3Z1CWf6
O7WVwB6Q1sg8GIIulbJ+9mKNuLfXBzuRxHAHrM3otWwWyJn0vr1xgpqr1WYS1PrkerJbghSDIY7A
kdhihideeg2vtBhlNhzFFhIWvlEzweQb0fijjyi6DfgNKUlbNFpP8NnFhlTWI1/VexH7fHVVebMM
uid5DTBbsQfXupKuzUT7LgssOq17U5TgJk3JVVZ/+vI1NDnNW0kaLKzWJfwoVqqm1DAR5Q3HjbZo
evfXKfTLNEbRZnDhBsh5h16QxonSkm01V0llEWotTuqm4ooFS/neYpLMGHjsoXrpi5gGZfO95Cah
y7z/mdgqONJdZEqvCHjG37Y7RLsy8yWDLjdInaSgZpLxXuEq3yflF/WU2UNj+NlK5/pd4uQ5Zjn+
6YohBnf1oS/HB0ok/bkZmwKaMNqIjl1vqxcGyh7lQU21SvSM95SB5lYFb8ok41DF2JgwOVzpGyBL
WfTA/Mkdz+8khz7LjvPBlCoDGG/PtqxQ2yR02F9Q8tMRn7BG9UEtJu2nV10AT8IVhi9mILMT2KBX
xBgsew8LEZ7nBw8ywpBCvvH4Hpa6Trtu4+IhhJCF36yP17UKvvB+5A+j5bJMT/Fb9kN0F3HyMiqx
SmoeCiMC4qYxZ59VWvJ2x8ylTW26cQgjBq1zZPGIAKPrXzgf+6Yol0OLF5oytLeEUxrPWwH+pa/3
udNggvQMniEpXH1rbyfIEJEzvGryZtCmuwyT7rEB+LSQHscnjEwbqnS9PcGOixwYW1jTMl7GcbcK
wY/RwVatcnP8isUM53P0DQJBik2Nz7sP+JnVuQA85bt7vS2AHPXjNbIyKsvj/thbfkokyKEloyue
7SqC+qaGw2Sz4qtoenXdemBydg5UPLBgxE4367pooB2jkorp0u7SX+U/C3/8HLneyylDF04wLrgs
JsOsfNVNltWulmgrnPr0WLEmbNoE/TOrrklF2plQAnEnr8GWqCgArecIrjhZ1lgsZTGA1rNeipaX
QzqF5HaSaj/g8O9D9aiFSq4nNrVhk5qEICJ0LJBgMW1lZcO0003+R6fThTGijDTsEcc8JphOp4GO
VrbUbE56Jva8jgBJ77DX8bL5csiZ2fueNBHWBDuRuylvdR7ozL90Z8+/wmj6H4pO1lW/tUV9mbzx
NWCVpvvmfZz/mMmq0MHRh2zLmlb03oVEJYmeqnpoNoTLAuFTcpG48dKnDWFljz/K58fpV2QFWQ0s
8qoMsbiCUGmj9AHzt9rmsDFCk2423q20BXO1rYosPflaUa08B2duNTq0rzg8BS2YLz0ShFVycCdF
89V5xqVu4Ef0/EAXPdH2iAxYBQCOQwXmo8oFS9NOOABKXKWZJE8ny+422hgghNc8Srg5y7GAWBDR
SNxHI6EmeRAewbCp2bTpKFYmE9vCjyZ4Dx0pPLh9SysPP/QRp6OP7J2XpUE0l0TkXIwsAkEj9yBu
ik3giBjFtoM4s0RMmmlnvPjro5P8wqH68WxsgxIz4JATdE+jq3TcM6vv3UizjYshzc+C78G8umP7
lDbFR4ENOEWc5ZmLez+1qXNMvMPoltWWIc1k7OQJnWjJKR8WtD6i2dnpWybYdgM/2tSkB5jTxnBf
y+SHhQQPl/I1YLlDGJvTDtnbhK02tLh3DqM4gvvsUuKiSoXWkALcmlPDbRd1YtNmOUz58DZ4xs8Y
IcNFfVJC15RABMqv1DVXihR/kIMZEXNUoWvucKEK8u/5VfuLRez622AircIm/FrJ6YZbBe5R9T4L
tHmsB7sq1fu91znb0iP2RsBglTYZhX1MDJ5G5lLJ5zopeqz16jvPY20xMiZHXAFYfRaQsbjgBD+M
vpy34jQiN7ZurAoog6uQZ1RNSyCxBZ51tMXToyMFvzTIDkNwrXmQEyBKI0wr7MDT4Et4Vr0cJ+qF
gNl1kxtukiuem3zDy1GjBL1YOUlzlyGDJA1MvE+NM2a699IlcjFV5BzCiMUKlgf84zpWUWJZyQz1
c23Kj4fg1ZLSohyTcZyYzXOO5WLZd1RaZtGDluOwIU+QE0hNV7a5Tlyd/mbLIjXBkcmsQNlYDxzY
UQjG5DeYopek7NZxSum2qYO6omSW2k3szEZxIZbAuXXaK+5PLVAn8IqPnI4XU/gYaW9Bj5qCWbIg
JpyTSOTGfWQVdvR7nE9Bi5XP1uU16gAZTvFj1ERExPz6JOasCeX161ih43neqdEyjJh6waanxaeH
UTRfe0Z8IFw0mW6+c+vgbLXhuO20FoYj3qihfWA578CQ4JZm5v9RiEuFwZxRGpTrpDPmx7OY/68S
z+qqx7zAL7NuaQ+6YcSB2+f5qmlf2NSABcv4HPtgGBgRia2hUFAoSs1bSBJ8FE/KNnjyNRllRuKe
+MjIY9+IdcKHCUv1O2qJghBSRAtLXhwKbdZ6hOZqhPqmsjlLjyPkGhsOgq7TVlnqiK8OXuZ2Kl5l
YkEIEyO7Ew7xxIqAjbi5WtWVv+7grkJF7MilhnOGyLWfGfTBRXQuNCoS22nnmLihnEf4hr9DN9Zr
wiqP5AV+ielgnsQUn44OtQON/1sYX7A0P3xL/6ic6cuoEviWMr1SJrMLJwL9rk7QqsROmSoYbv4Y
HissciTyrLVbIhPW+BC1eLyNOBadVB0GU3+WOUkLBsSwQiDuc9/mMyQKm7ZwnwPnK6bDGqAJUYkJ
429Z9uaq4dnOHUSeNryoXuBuzO+JpydbaoSQiB7ChDK+2n2N7Jj6zxqDIaL0NggQ8myPs29uu+c5
RUAOkMtSNmcx++8JYIwNRVJyxLvRmMa05JD2m5sa5ELOKGkytktoddM6TMOzbjv+3ik1Gk/9g0yN
b6rurkbGzjTM+ns81Ce7tKxFlxqvDm/6haNoS8rT7jcFD0a/6K3X1QumxYgKn6rZsMW7s3gqCEdM
3d7NganOWwU/97Fymu6pKK0rctmavQla0VCD1xm4FDm/8y1lxT0WsDVYSKeLsg42rmIE1hsLvJ1v
cglJPAcGY5bi+ZsPGHybkXhAClqT7LGx6aADuGWZLqlFZvJtEGSEIY/TaJnb1mIjmJvlhxgckgaC
IwvtRBavHNaGqTPwbsUjant4v6yi3DmBflEVQRHJzYoWrPYxHytqkbGx54l4aHgkZ4a61C5vf8zY
qUwePdw+h9Q2zzDJcBSgQpL9KYG4tiXImByWgBU+E8oZ9rrJ9oxFOnEiXuSY+ut9MtmnLmStktR4
I3OOmx4nMaB2MBWznqxzGpwwur7nFVuisSzjbWZMl34GNw1KPzd882sajcG/ueG9DnRvnbCFXO+t
PH8u2YvvMflARLLgMbVDyZkIX9ykwIcqxyoejIGHaYA6up1cK9uzfEsXhsYvYTO89VtuhlTr3x0n
T09O5BxntuxRNOM0d3eNy0wQHOqGmK3IILZayzshryMydTScYddge1zEWb0KKh4ytgZIyA2rZhsS
UIKvnM6hskdgAOpBi04kqNz5J+Mte2kcGw0oE3HmZ2S2/oBThLPTqD2S8t0nuShoJcbFyv1krogF
tJLDQV7XT5QrP5Ueib3e58Vi+NpJGdGVpq1u1eKvj/LsomHI1HhrGUTuVm0ImDGNdMJCfB5ZRU6z
zVP4on5GmKBFcdXGfh8LuY6rqN5SLEUqXc2vByM/x5ZtbEe/Z/wt7/SR1npy9QuSlp0yBtQbjZMP
mQm2VHja+ZvTmhfE2GPbLkoSOKr94tm7DPzIJ2rDprlvqktslJfONh/0brrzOCJJXuivR69OTV6m
drwTBsNUFOXIPLpXbMx59QCXm67wibejLr46oRd71YhfwrTjzlH1w2Qk2XrQkDzb2ReWusN4HAkZ
dUHx0kUJZzwPtkyZ00IwBDOxyfIPRh7BDLLbNQL4kiGqFuhDpQarUFDYPkbElEPdXFchJIuUPK/Z
cJ0XOKXbEmBA2DFqalr3oSIP4SB8r0dWOBUBb5Y4ybp1hKJlz90qiOBO5YcPOeHPvtJY51vkHDNh
5cvQcZ6bMjhizxJMMKA3ScA9DObZL8huDxaRH16Z7ApZh6exjA+ptq9M4DcOESUldXNTT/6PFSdQ
HqhtAVTm4sJlb6upyNw0MseuFu9yDZgkBvp5CKEVrY99jhLU9tre+NRbiqFt9PZFxeKndYftNIjn
SvGQtvzxYMVSbTg1ronfcigxLBzOkjlUzy2X3NIma0jJYhqmuc1owO0NvPosoLaqfk6mbeqOdHpZ
POlt3Pae5uRbPbG1VSygv02C86EUEGV0F8HfUIO100MPE3FtcWyC/0H0sDBPxmgiT/NTghnJoWBw
oY8UxSPXP+JNoX50g8hsRhxnw2yAuh25C4WcFW9wtHLDGoAKTLOyQKTmj2k+Yzd9Zy18GN5mDlsk
zGAYsnFWoYfBZP55U6mOw0e1r6PDkkzF+rNeAngjFbZBSWVSnKdHqo04vN8tu85Wg1P9yMn6Gri+
g7RGIgk+clPcQJdfxgTGODGxMuelzuIZIODkHCbDvtfSxL/BCs3lMAnx9E6l92tb4MongIaTt6Qq
eZyql4ioLtSCCW5W/jFEX2Xzgm/ClidP/5y8Y0LkMT0JQVi9Yg/jvfvmS6jgTwbPoXl10oMVbtPu
2JNzYVPqPiioRgCy6yeS/d2hd2gKv2ScWIFN2S+WcXGjo4s04ITn3tzye7kLOlQlw7543ssInsxX
b1F5M/iYCakac8p7olQMbhtKCSdZouoD2lfNpvTTry+l8ziptVWeC3dcoC6wEHn3IgxxOOPSV713
HoOgXbJVWs8VgsGeHCKOIzYNwVMRX1qWoP3LWDxl9Z+OcTwfvwoBcWiCbnItxIs3HpWgGPI3EK+2
e48bQEfRzp/+OD1innPRCA9ND6pbpgMEyqMjHwLYKE0st5F3JKRQBw9QQoL8wW/ujbjoWQglCOJ9
RY1hvh6BjSbtXpecxd5wYG5866dKbwnIMvBXkn1P9aw7DyZZx/LVNX5mdjR0CbzpT2P7q+St1M+T
uITVbyJeC9vhARKB53ySxZ8o/JQwDnUGCACzYOMKkDm89xz+l0s6fLfzTz24muZnwAooEDfTuFhB
uTFZVib1im+6A9yZomoZKRwzm4IrkuU5KD+Py8yGR1Owhjf4YFEJfJrdOeCSa2FFR6q0+mO0Pt6e
Ww7ClZJW9sh4aZzvQruVlByX9A/6C3JsxLHoQoDiJeSllseR2CEwovTRM28xl5s4Asn3tGVxSHui
T4fOepP9o8NTOy16zsJ7L9m48W6IdxZdy+KJ35naB9c9UcTSsSFiEdAtSWhSmbSL63pHwmxVYUfU
WKz0/R/ycujaFB+CtJlmG3+NmK39sXm66yz/fbBmIS9owfqasx9WGodiZzAFXrAyWCBNGa8Cdk4u
Zw8z2WVkD5mAF9L5wC3BRMolXdMT6sOLp3eNUSpys7XU8NKybPc1FxYFMydJGsydUDSWM4jIG+W2
npmg3jaZniOoDyz/Z/FsMxl3ad4jho2TDoAqfc6aPyHlSIN7rMu9BIkTgxfFyGitE3VKkocufqoB
sRjXLLzkNjcpyBTty+9wVUKeK4/RcLaHKz9nu0bUftnZDfAL86435apkKxElmIfMS0htbdMSw+Bf
HIL0VJxD0ig9gfAp/+QWMZKHvH4xKmD5L4P+m2e/hvmdIue5yZ9mZMvGsiGzfnWUSdhVo3Ue+4+h
rnjF8pnwQsflBO4R9SC+8eI0oCWOnx4siwg1J53A92CvcJw/Y/+MaRkTIrypFQ8+c/wdmKX1LFoJ
zivmhfcb2aqvAg2bJNSCp9nKx7ocW9EW5wrnH7oUADinxg1mlXeNzQ84m2s+RnRiasLOOqFK95Cy
S5ySV1DEzB3RQo5c8v0PfpI1gBivgzI2BAdw28sAEhzpo/kqr/ghzfdlyzNH8v9heywjA7ARiZaB
0QwKmei+6bBwm5tb/9re3dPfyvYxq18rgnLGNSmewuFNBB8Nn0XEhnrw36qeenH2dgr3VruKQ0ap
EltvceZyZ1m3VMan9t7Cwyls4pP0AFU3F83JTeYVqL4wdXdncl4vwBFN8DsaPH8951qnSxZDx1X8
0csPNPg1u60FI4G4jC6WarbdVSTQemAsFV9ejlTQbHUNB2fje9faeiDDt4imN6/gnueqp+UBn+CC
YQsg5awYfsTyN0MTyYh6m/Vn1+wkW2Abm/D87PFI0ukukKvB30a47+rxIgEPcnoJ2n5p8bUWPNzH
pEfbZMxNBIkhb2WTg+bETerxp8YPgrxcWuuO1Cm3GzaystJBNCJu8GoOZb6zW7h43E2YShcaZJOM
gAzt6mAWWi78GosObeyqAkeE5EzZcjmBugFTkvHx1WT7mIWcYjdGmBRGCcsJplXMUNBpa0VQPU3y
fQzxSrrdaq4F6Jc1iEMfvrmu30ZznAkRXPrYKdH7BamIjrSXAtQhrbe0hHQmuM/ZNiAWrR36kxze
qkHZrKOAVbzHRhcMGPsJOpfe8ZXcBEUPXoepm1IUrV4n/IEgOFhs8ILQ3OqcS6icOUQev+7prYBP
aqfbOOpxOr2HwAkjd1xLgm0lS4gsfSWhr6aL1v5JPQzYGJAd8j2hjfXlpWfucgKNrOdIJIyrdziO
IedvNMBcffvxg+se9eTU238s7uOy+6YQYclJjRxQsp6YmEYhN+P0PooHcACb2trTy7Bjm7fi4g9T
YyErhT1xNvi9E/8g8MU3zItW5wFa4SWG6c2u5BM0hEMsUP9Pks5rt3lricJPRIC93IoUqV4ty/IN
Yf+22Xvn05+POUCAnOQkjkVxz55ZswpAawaB3QqgOUkwRmGvLj1CGqdQcxv+Gd2JSnz/MGYpEfYO
Jgo7EJp+IeMjm9ONU8MTGS0s4ybbTD8USByclOXxthMpdpm6aTsDvg/QLI1xgR+ihZOdIB+D8aLW
94TuNaaVsn7q7mXC+jdR9hWsxuWe1D0TflDCqwX71OKV0lgH9spPWSJLM9588VtUv5rsgN6Cxi3g
lfD/MuhNCqXZB0buuB2A52hDsS7jBY+YYtJFSZbLNrto9vF4UyMMMLH3TCTVLfzuKiawqKP5KnBV
sCIB1EnRt1drPIaWdvYAoeo+BOMpSZdt34c8wFjlxmEYASR+16Kd2AhHjTuVnAA7RRu7CCP0FDAS
yyQ1sHYB+egFhP9O1y6dFfNJMqyWioQ7aDlzstsaiJZLADAZ9pumO2jAENR3uwIChBjgjJiRyEBw
MzLqTdFHR8HAxKMLT3Up7sTM3/g921Xpo5G/Z4RjLaibrJaeNUZ7H9+QJCp2xcBbNI0eXAI+67DG
VwzZRbVDOAB//xYMkPOx+jQkV49Kb8yKbajNXq8m3gRCGyxKP1k9mpl1NZcsiXr4GbppLxBqMnBj
E3LkzvDpxNZExXNnUj+Zi7oVjldhGlgnq4dgnD2jT25JXx7lUDgUQXTBsFdF3zvAEdqqjX/TLckz
tOaE9OFE7Jp0HMDpMnQObTO5XY8uhvWfNht25EOyEvO1isZBzaeDFJvuOC6QGgkZXDN6Bs8gKh6l
P9xaMaVrz8lHyKRHKHYflWywLc2OedPgyRbsjQrittp6ZgjeayrPShJfYmKd6ka9w4s8qbnmFeln
lGbf2ryxjOZUldvGwiUqFPZSXOzlEOCdxjQVSSoKsvldVq1Lmot/Y8JWhCHgqArSRWAtmkrNJt21
dfVZC/FfpZFDMgRvqe7oZX2rdOO3wQo3CxDLxPEx8KetJEERqfTqK7VAkSkf6EffYKnpUBaX2j6Y
ryrLmd6+JCDfDHqlpPA9bysEVEX1LS5q1l7FufM04k1V9L91vPebvT9jhO9mcKwsAEtzl6ewJq6T
tW1CPNTvUcd2xCPWKZbfCloJnCKSe6T+i0iEQlG6yptDr33UHJcMo5cwADrAcQ3DLWAfs/xUVxnr
AmzdTk30jk0dlmdoWNG0DwBqAg6xIajKSLPAX9QIncyjtFtJniS/wGecDBscP7z1+W+5gtDGwj3z
B1vGVeRBtzJexH6Xi+dYubJbtfUQ5eo5csk+1O0Flgj/yvFaDtxS2AOvRQzimk9ONYX4iBDHQbkg
H2MubakF5FZOVnTR1yBTXtCcOEreTNekDizKIZTC+cQcGUYT5rs9rYIJb0mBi6EEj0beqMZbSgHO
JMyFlIdc7yQA0gRHBW/okKja/BEpB12DAj5+kmG2FV3GkeJPSZ7kw7TCujA30A7meBtW79yVq8VG
ST+b1bFe4U5A7LyNo1u1G1YYxGhHqouJJbSj2JD0a5h10r8U6AQybO9VeBO2WyVfx+vCGYdtHMBU
cyLsRr65vHBXObUAeIiL0/KoQO2U+ntp7RBrQr5FMIM5SWjYsQ1cY6z71hF+ZDBvy8kbbLGnb6W/
4ka3yozPhHIRXRfIoOOtgMU/LtlGe93fWtIZ1x9ujAsdv6m/1eMuC1+jfFf792pmDnzLhFekvzMf
1fO6FTeT9Shp53PpWGNjujIZZzZs9pGI3PjN3VC7ZAnBYusu3o1uZ2NibxanVr0t2TMGYpRmOot2
66A0ZhCZxnNVer24H/p3/rVE2U7aOTcvpuhojatN587cig5kUA4CfTqGT2ssBoh29Hhx8m0UHka2
lOS5KPm/bP4VtHs1uKn9mCBh/Yb+eyPdwuiPZn2wPCW8Ji1WxTfEPPEjUH8GTHytB304yquXLp10
3RPGN4qxaF4NR+C9/ykdTM6NU7xtXQyMjeoY8LvYgG7pnZ9ptxYeRb+Ylqyk4qUDjI9u67AojsgC
YJ9TcGV35b9B/Zja31rwDBxM1JM27oR4P+MVZmNjqTy67Nh1e9G/5vYjQ+mjdMO6bT5Lje5qW0a7
tvvX06gZ7S1CU5HDhTP7e6we5WqTWF88f7zZYUJfR2m7fBVe4g4Ql+O3cPJSknSoGeY69YTc1Vb0
pezlfexW1OLZu5pj5peZhtVYUY9QuVfksS6frvBXtf6LbTh0m4BmsbOeUoerUX9tmHJlwtNmKEkC
M6Sni3ivVAfNYqG8YY+zMghv89cZfSLmXQtIgQUktpYRQqKIwRbqQP/0Gy8DlYC5vDKuSQ0OLp6l
dKMt8ovQ0zMC0vifo5yvStC/uX73m+MYPvPma3nT8hF7pAjpEYC9js1rbPN3aUrK6lOu95GyBRtb
aasfWOVLMF2uXublG8N25LwIefLpag3nJriEcrcyhPVa9r+C+shIxNxU8H87TbUtm1PYnjoYlsOh
EPeTdWvLcfFSQ+vHRrjAW2I7CX8GXIxaAG2Pfgbhl9wgLzVeEx1mp1za4t/yAV8XUX6vK3i2UCzH
5lbml6raGmzbPUnzTIul5b6u35rqUtM2fcDG7vFtrbaN8B46FFxH7o/Mi3ziU0/VTbpr46BDl16F
f5TrDyg38P1W2EOu6FwoRacQ94HOG8gcWgFvKe9Bc4xBD3heNlapTPo38mzA2dyUsbjyt6Fw4imE
09d/+2l2ejJ6li9TPihs4+P0Hih/BJD0t672YISmHwVYK5hVu48sV8Tg2V/CQFsa6ejia7toWcow
U9MlLw6MdjFh6fsm9deQ+qJz73UQ2Gi4afYKnSDe9UxuGJzrWN2DT+NuZMAoLfRt233L2AN1Oyu4
dvN+Wn2J1RpqA8PJzmz2GYu3KfvoE89fU1qhm7sNCyqnyEhXoD9s/pp16dQhvrowNgSNtWvD0lM+
zdB2p4OgnXRtq2eMPLuKKXJQf5iVxPCGQJ9neTMDryTiUWV5uDfSveQfCu1dSQC4NmOOR/dJQ3cn
7UQ4H/16cOdiHxcenH+pP6NKBQd6JvWyvt7l49HiwRfCXmz2AnNzHP8L5n85uh5BfS7McQYUO3Bk
ZvEn1Rmhrb/BdmWho/IBCLb1aO9s7YCAFEKzq0FHnU1yKRpucJR1yAns5WkqDxr0AOu/8qyw3e3H
x4Q3g+V96WDidG2etS09/Esm6rnu/Tz47spgix7JKm9WgbJ1bQwPmWoeDFCqvb684ChoSLsg8E4X
PjXO0Xbcupg1EaxllOy+Meng3C0sBi+qPXNNUASMZWHTE3CPQdj8Xmlbqz5lQMrWij5nFV4B+CrG
3pVWfLKgYVuM/NaR8reh2HFwW1ZB2q5LjmPk4abQ/4NItUIC4c7malx9m47K0vVMG92k4UozzmOH
xw8w+law3hOLdMpLzJUT4KHnNgc0bCvRhdXhsw5yAOuYreKlmeguknGwKMQwsHgSBc7QKWDteTRA
QYoKh8Nnm166/qTQ8BhPXaFDQtjXumr1alvaWbB2D8LJ/9GQhi7R7N87DRCWiWou0BAuo6yQM6d5
EZI0c01ZTN8MOqoNpuuoORqm502p2SrLUkhUbg3j7CJRDZK93hIWu2ZgZ4iBzn1Kx6tRPjDiYJ/B
e5l945IMTXlTyF8SunYTFK7TdmL0hukyBX6YHJFDrmxr8x0G40jFyA9tdOFkwq7PlIGZ/V2+aeHe
F9FLcrdxPLLKXlqNzngJ8x6fQKLdjIMWn0p+tSmmOu9xzXHw4OOVTEgc5fia7G0hfNoJ7uWRdp7H
NyPcCek2TJ/tO33MuibU2yHUxDzkmL2xGRZdtb2zmAYFJOptop8BvRAh1OkIeMHPdwQMJVQnRArZ
SeDAaBwQFvEKra8g7kP5ntHvyDm+jht0JDS9+GXwMiaZC9+kL/bmeBpImrYJGhDxbAchtyOerIF9
Zk8OWjD+GOPOwogqJ8LGd3A5JLEAIrrPX+oLTw+RECHdGURkvARWlco4mx6LJxR0Sz80BGixElU2
Cj/E3+ilJ44oekVHZr8j+nvclkzoEgRBdXbV4jl/xmELdSyTNSNWtfZRtP4q/r9Rfra4fZuRuYML
yDrqlo3n1sWrNavRXcGskrM99JGaz5C+Mjx4sMepWHKtQ+TFP1zluuY1g5tXroqZU+ToOQFe/Zc5
PEXaVWUByticqOqNI2MPgWdiuB2xXUk2hngc/0aqefjVjHdhPhrxc3LwNcvuSxM3fwbN1QxZwbiE
Mq7i9VTt5OwoS9MqHM56/kG51NTdcuB1/yV2wB/653Kguhb9ARleaK4bE9Uxi3ydw+IDdvVPKzyk
wlacbqr22SdLD1mJp0m85PJOC466eUY8pUwbTOuwDbRF/8iYsGpKlvkksiXPwO659lZZ4IF4mtxm
+XyOMd4K5SNkQ9p0Er6dqfboBp0UmJsyomxj5VkwMmoscbrovMxWBvA7Q0IctHS+z2E6muV95Mse
+6M5HvDzU+J9p25AqDr4J5nbcrKwE5taXFYkmG18NosB2v+bsKLhDYv8jVxttWstXBLxVKab5QGq
vovQIiAHoe9fVn/VtpxGOd8ZPce8w7yn+12gUwGF9vyvwzMgHV8smGy9OzH2qPKjFG7QFdAo8VY6
eKvy2eTNcjkoym3EiUzbJ/qHKr/J9Gl9/mrrj2r4jIXt3FEwiR2Nz81wouDS4yqMKGQ4sZmf7G66
+AHGZ3cLNd1k56ueiejSM8VLB4bBxt+NsBON8CmyMHVAcAHa8/O8M02vR4DabMGg7UJBTUGwEF6X
FKApOg/pfx2y3GFqvQtS2P48ge4vpt/bsEuV2WVrdBXvUrBt072or2fhRNzOqhPeAjdcU150etJO
+GDgZVaebLas8CmEnWmdUnR91bVUflR2ALiUriYJiA/is2zd1eIkY44aD3u//C7VSzLTUT+hOOfD
WkrXWg6st43M71rk1X0f4131T1/h2VBvRYMBb99otEqoEkTlFyhxEEfavW4VQ1Gwit9M+y2CkzWj
gbYZ1lACcZVbwa8R/ujqZkR31u/SEiD/GtXXKjk8li3pMWg3tXLVUNQkKcFqQMTTIepPVvgDE0D8
VrkhZsm1sEFbVpBcEmrDJOF05mtWNDrJA6vEJoVmcdZx86ElndOnGuxl4btpuLoomcWN9qGySnAU
CA7FQa7vivjBFZXrtKPjRm28dJFO83YJt+WWgTPQZFt8v02WB49eRYUDJ1wEyhbGkyAehup70d7F
IIPYF4LU39RR2arpb2VdkuFfnd10kzYBGTKmQh7gMqX8S8lgUa/J52HwcQjHpjGVV9gPYjyl8Esm
O79xCNCx0TNRNGSiRcIjAq91sfgA3MdgK2ueoF/wHmN/wkaHF0kERUXbxUbiQcYbSW96DOdtD1rV
dsesfGK0hdKHIihCCrDB0VRs4OXX7EAmUUgA0q7RGm6n9ean30n16NpPs3U73Y2DvaL8DfkfXKWe
5SJ9rKb8LANblu7w3yQDCPe845DtVP9UT/ek+daqj6Z7H6QHX4gSkM3ghfVBUnYRrigG9hcM9+wO
VBG5Osnh73mHaGl6RO2VESgogE0Gca1l71m5ncvDYOx8+QunL0Q9sEYPeN/Dx/3XrXmP4wduEdwW
1AzlKmNuXknCiqUxYR6EijS/cn9A68nC/2/Ad1/cdzrdKSZhGLWsq+Enqs210pGUNvwwXdkznoPJ
6kfQ30cXlrv8PoKCBBvds6ytHJEtzl40uCM0tQPGE/IiRP4F8giwVwjVc8+J5T5hLZZ8jSCxy6/B
1yGF6xQ3Lc34notXIFwG6apJh2qiZtHmI8dd9WDG0uxlKGT8hXSTXkLFlcicUr51k/hJh/iS7DvR
OQ/PGXF7S7BbWNwwwfaWYU2RqaxhZ5N+7GWrP4mgJeqKzxE7df27ydtRYF3iD++mD9sjf2CrpaYH
hgJocFzL10k/M+bTJC+27evlTarYBlbRW6YerU1cHg3ARdpgCBc6JFOWMsTbhdWRDqbw98n4w7nM
xzcBgI75WjMuk+IIf+bsJq8s8qZy02hbrPqwRnSwc6nkU2s681+G90GBvd+RkyDJu5qcM/9MDaAq
TAg0JCZWpi9cLFdK9U8e9oZ578KbWR4HfVOXXsqVaKgfNVAroWPLKCdkzLLah8kmayjO/rjnh2Hl
G+ibiVmuogUN/jpwaQwtsHSDVmYcAWwqdzb2E0N/eSKRIZW2ZXCF8AxNFn+P7EW4qq6gBFoZdkDg
x1UwHDjcwgS2z8prXdeH/344gq8RS7a3eDqG2b+K4B8erRZEcKoJKITpNhYPbfASVsBhfrO4YDTc
g5cuny15R7NueMO0aeltaorMCtQDg2qslO3Qp87ymISdmnmRecLHJO3x/PuUI+gsT1VeV73XWI8v
wqmqMxUlXBPpY16ZIgmM2gzJx8xSLqdWGun3sNG1M1vMgrSVDFRwm7zpqbs8cxYWkXlDzGKHIlFL
iDWnTR7c9f635Xfl3rBl2GyAAKHOJUr4+fAkKZJYeh7N8BCTbcdaBgOTzw7nkBbKzIcsftOy9+qq
6DbcoWWyZTOHZnu7vM2CvK93/bvwSTXX0k0rnZWGJlPxYE9Tkr22gAd4WGBNQ4a86JrNdk7vofSi
V5CmjUzcTXHIuwu8JVa3j95mVKy/O+2fSSBUxq5kWWDAXhyFdatcl/+wyP4gnl98M0JxN6wD++KJ
FahyHcUzHHOeCJDLUmVbF8YytKtPA0JP235yDY4GWYXbYHbJHLC/cPJAvgHPgFbV6VnXOfFE5tbi
5nFT1XNcPgCUCwNm6XhBbBgJ52kCj/Om7FB60Kl8UuSuC4RUJR+AdbpyLLGdl15S/vKPBchBfU1D
w5VgRjbzZ8w+VqrfzOQpWGejJdzmWPd7ESUHHfIAxyca7UwLlqOShse4/JlUvHuKdwWoJG2+K6Sc
RBzjS3XQV72tc2N9ckvBVHzytevEjjHjpSccitypei6T8wjeRm8QgjXCJUNMKGOUaFJWdzWXXjZ+
NrhuAyUIWObkXz5eRyXCnI452NgRIciJ2/TjleuaH7bcnLWrr3vjwbCD/peEt57Jh4ClQDwv5VFr
N2FxLU0SQgPXsB4JqZr+pZWIg9zoyKx7bJPdEopk8jslGHR1hwV10UKMg1gG+McsejXdiqWZSK8j
fNX87aR6mdkn5GTWkfuiOmfhtw7DaoyPOQCNEbzhugzZ4p8gbgsB115QNPYodCpicxTlW+R8jaws
0dfZTfVsMD+xDQfzZXIQlztBn7cZ2NDckdNIQVd+fe0j8p9697D0bSVv2vS7DeiOdmP5PXefggD5
l4s8/A/LJk82FD81/x4iOF/QgUR6LqO8ot6DalcHd6BmO4/3zIdrc6GpfkEBw1OxoaGkrxC5eLht
s4GEt/EOLk+yAn5pU+X5hP1qmH+VvDcRpf+EB/UWHSo2n2Qb1dikoKzu6XR9cA9cX2kZ/padQjfS
DloPcXrqIg5m8aGGbEOZq76HED+X8rG1uktb7uQQtk36JnBcIe3ayB87wWtr2Jm/iblsdOWVRs5q
jKuE75NmEPB68uOF4Dho4EqunLo4pkcInd97OPjE/D4kRo7lfZvUT7m8Z82pyH8sv7BxooS2fBfF
l4aez9euvGgjpB854BfOb21ySe7xfCWlygJqJpFoKlDvOPhiY+3uLBy3ADSf/3wpsw0BJoG2Tt0b
/8FmZq0KvAlxsYw9VXqQlrn4mkNleMLsoi04G+EtElESbtFArNP8GjrfqY9ABGNLAI+eEp+ua/Fk
wHjCM2qtKgFqXsvWVEKMsbU0bRQMY3gBGGLK1a19yrxdE3xTDwgKMeaYjpJCreFzjfugeC0nsSAQ
1wLCY9ZsgEyT6YmRqt0EJ9XfLiP3MiRwTfAicucD5ODDBhMSsRG+qi+r2s6CG/u4L/MBZFBRnXXz
sJDCp0dsbfrpDlV5pZTneaJoQPElSuWQZV4er4krKc1DtrQEcBPK7qxzVRXyt5L8A7Y3SGXMjxmB
BwgdRbl3lruhJxFjDLeTdBvBG8z1YsX3zCU31Q/iJ051ttzcoO6uLZraEkVOxkGnQzP0jT5tS/3R
1+yPePxJdlXad0VHJOmm5cmU/5YnYShvyvDIg4/6K9JxfBu4ooUjIyGVSpC27H3kZyLsASff/8YI
mdd18ouVMBDVZjB4BD+BsqnRvCbpx5wfeG4EGBFFzwZgNUCwJHL2o1LdcHLpLHDME3RPGk7EYKF7
hMVn4MhJU8w+jlSSGpFvSwjAbiKnDjYDVrsmYvQEoZAaXfl6JTh8DeMDu/gZ8mUufgTW1a/vLBkc
HeYy/mC4FhzNo9Wsm+7QGj9Z9DG+VdUFIT5J2doKgSL/tgSicVX344OQo+Wn9PRQzCl0SpZMR0Yy
Qv2ZtfdxIhge3tQI54DmNWd29qrNQGFfvnfIhQu2VxiEaXbfhoE0s70a2rto7tXor7C/84HBdwJe
GFEpHyuRvEP0eseQQb4mEFNikE4Zd4zg7Oueue+ngvfnvZ6/BOXV6X+w8v1+J/vfhLtT4UH/tKc8
3/T+fdnn+P4H8LCis3mDkrIu7viPx6PTVj8lGiMo7tygtQpJwDy2mLBHlCp1WeYRhFA73M2EfVWR
29HA+3s/vsK4W3Y+RkJQ425a6x58NxFLFfVtzB5V9KewGob7b/GGLJ5YM1uQpOaYM3zXmPO2uXaD
YmbX0qFDti1dca8ro3XqEsyWvhWYViyJITqwmTiTjZN/5uVrKa56+4XL12q4yoQ8+jhAioiHu4Yk
ZUqGlRN8CxItrtoY3izurREU6ESgLNiCY/g/rcsdkfwZSFjn1nJMgrBazIjHcyj/VMZK7lj7HK2e
xcHXHNJNUbomrKv7nIPqvyT8EzTMcy2cuCwAS2VC6f0I/Cstw2yyx0AxhRy3JcrnOhX9Sij/6vDN
Go783qz4AJbBE++jWztjEu0WxUuPSDTjcHQ4tQS7pCVimy25SRYl1yvK+YGgYeOfDL2n0Cld5akx
SPrxPZyoBVaSitNC8ERyzeaT7Cx0jIby7NhERAtfBdQd0gV/sBQziIuTgU1FBbLJfMMfw2eb1WuL
j12K20eOYdBOkq4qY6fqfwrVdz1zTR4GZ3Dj7oAHmMP9HblcKNp/swz4F57iTBinpL8sBG2/JQum
3Fb6ey/N4LZk3Y3P1H9OPTP8nyV8CEQBVqQXQLvYENybzB4t8wbhawN5adpqXucK0M8hYyDf4Ag8
vyi62i8sQHbmS+AMwNYio5pQfxFfvoGSpNZPFctn2Hva9LHMhSgTrfq8zJ1V/d38JVQQDUhrhitU
F2cFN1OMelhIFDep2qf1r+afwKIKXIHys7pc3ctdaw5cbo1TGTfWb1J1MyHxrpd05fsCVBlmCib5
T8Y/UApwmx8raOlLAgtyPkhLrQLlr//ni1+mtQ8VCZHbd66feDLMMBG1FgWws9B/QP3iGbezxwgj
LeQ2WBwN5B0mJyRPO/Izi1xVOZfd0Q/4iVBT/eIZoaHP+wIbANpxkVsspAPEVC0ukM5OB1XfKfLe
rIHUPUhxKnxZlO4giQqBcdFDGRjt9H9sqLCN+H3ARzU+rP4r0n6GCtqf9tPRY+EGY08+9xebe80W
mJG9CbduZxY8NWXdugahpLnCNqiHwq6Jq+N721VOCcZmsNPxe8y7qztyptYgeNplTS8h1YN/1s0n
PbzxnZozKzlao9jCrbwlZlxZVa+cijXGBK/0vVtNvzqMmBSUteouNVN/B/VOMlnEpl91dvazC2Bm
T5MX4kbRQoUaRvhrGAzW82XZhcVvrfCnVF9zsI25ELFgpNyD0CS0GxNJp6CsscQtTfxtzssXVBxV
bbQDCZB034in4o0+KIFUIt6bnsVKuRmElxSyQWZ+yHHwWC6quKAwvsgp6UqEAznZFv20jqnUaUUH
Qk4l8YY414TBBlwdL65QItgOhQEMNeXahw21nchEpsd54cKacCpZOMftgR/kRb6Xm86QfqYUkpWP
Nk3BxsuetE3zNjLSqi4At6XtW5rv6GKg15u1o0XDV6EVJ5dKIPBlRUQroa8MyPwuqGJs+Kc0duri
ZcKE4U8nqbgs73uKT0dWvVV8+eTLrLgrMQvgXfL48oP7ci8vfBN2V/K0Xb78zn82uKBFxPVmIbF2
8OpzkB1rL4uM7CFfowGoQ7fDVa1bL3E+KOWtEt4K7GaIqM1fFAViieToHbNPjItpPYi8soAwy5BY
P4M/0+L6BXLaF94IDHsQQAEzF9ULClqlvCDHc7R0v3RdYafZWEmCMLDG4nTOeIotJOyhXqRJfPAC
oxsyazG1dVD7aTmhsoG+JuwHeFzYlOrs5UnjqU3GQnZZ6kFoZQeU4+WjIKwn9a+VVzVXwTJl6R1Z
wQeESQBjpaDvfTBUi55pXFsiWYBb4G+2IOzMWEMKEszom+wanhzsS+2NqJvc/qpqz6fZaUFA0WOt
csB6zJiJSMIdbnltQBQFY/tpogaSix9dulbzEcsmlfyYuE+dhZSaynxHsKArs7NTD9iOeDioYSrG
NRVL4y3/CRTRdXap1d0MpmuJ3H76P0YH2EoGB7c3723yF3AtsDrQLkF6aVUwVziqaJlC47NCoq8g
SLGm74UWNXTkRmyZn91C2JH2a/NOlsF5zjbRdB+t+wQtMexZpTEPXBJKAHJViHl/s21REfaT9F7X
2FHX/4qXUj20EmoISJo+0uRDDyR+ZEuqopMDi4kmnhAJpzzOnfFSh2yH/H0PZtaDEOeGATGlAyu7
pP6nBuw4EDNIVJxs7FINUuoSbWIhLM5//VREPrWR/PtSTJdf1PkSm5qFjmiLEpELlgVkCDMKdlXG
jptayslWC1yNvmQQeaE4fyOCJiXNlu0c9yansc34MiXvqnSe2DIvcpLQ/GvxRhDCCxfOHI6bgHRH
AWVr/dn4rrJYXd0bGB4RBjjicI8WPQHrfhOOBMiWrUGJXwCwOqpXrS27JUHTgA6TdiSbb13LTw7x
prJOnf5RQ86YMJ2NA9jjHJGJCII6njhx0RquAYyEP0Gnh/8O8y8WEI26oXsQfFZKFJdU3DbjvuGX
kOyOnvirWiA7Y68EDF21PTBKDPQLwE+qfq2Gf5xkMXWQVcuCnf63Wnt0xlUjEFrEmgVbWbtWaUbn
FBh4cFATYuKDsItdnZGxdzg2BnYusFXg6GIU4JAq0K/haNUOQGfrDdazjhkSiA22uO0a4p14kskn
TWQ0k4l6KbRjkLGM4u1Q6GjwL3WMsvkXQMg2+QaTuMSi8MdfB26Ub/0vbeFS7luwZR5nDM0P2oto
COAlLwF+sRHwCX1ngzzB7oSMPCNaPvQoSsFmG9P0lA3BsGYMyooVICXUxA9qIFbr71ixyADmF7zp
Zmd0ScJWOeSs9GcnXzC3fTIx3zMiS5hYx3SHZCux4zqa3XvLR8UslWqUShIjtLUmHXMtAQA2lbCk
YThxechnuCb/yJ2DTy7UJxKxVgI3JwG4GmKHsqhX/37r5sJilp/1SlGA9MX7ZB0TlGnJPYR4ZcLe
0LvdUq3l2OU6WqmSLSAqQaFu/SlYDWF1SbMeTLlr+T+F+FjQIame6Kxq1yrkdadyE/DbiaFNctUq
RqJUHIweEPA6kMMVN+4kg0RjDvmbG6+sXzdu4Cn5ZSkFYXjEz5EAGoYxt592MiYW4VWOHDE8LRAb
GouFHwMzciMRDeOY6yjzwB1D/tbk9NO+Mj4aIGA9xrgm3VlwtM383cphJPDlQ2nyb6Q+wCmkwzzK
5lUvtkV6k2tC3aVbYhgsruGfQJofFHKwiF1iEArPqodBMeZI7YGPxKSy7uRjRgls6Cfl9E9Jv3xs
NX4qrrTle6AJtxGzEbYrSTzMDOMVR6JFL85L3WiLu1UdlgdbJp7x4n1broC0u2bitZVPZT04hjlv
w7LYGjNRO7OFdUjN2Stcok+A94lOI0gdE4BKpWmCEbiQTtWfaT2SDskOYT/PvzUsMkPbNsFHoLzV
EJ6TllDm7CUqn5DO/nt04EowXi0Rz9Jpy9ymFF8V4hQcLASQ6Qgj5RhsaTSeU3uNEBmRO2Hodu5x
9MpH1/8KEIQmhXapdYvyfVh36wTwDS0J3lmsS89lKa5GnfxyXiWCuwAyqmcc/OUddR8eCTU6G99z
DnuKFyYZpPY4Q3WXNnW+rsxH0eyk+Br2fwqq+CJo8ZTAuUdqnXYTM2qQX0PCYOSB0K7kScd9Ectu
9pBKe8BH3U1nNB0527LCy7tDj101cwT3o2DiouewrgESb9aYf0ir7q9qXF3c4GhmMsx1dhg/qvxH
D9+C9GNCqTCDH/XDW0zsejhdaR+sX0n8FKdTDU+hfOAPBFtwY2Lu+qcGXvTRmdcfJD3KPTCuOPUg
9jg1061IrhhTqt3okGhuR/DL+0Z0Kx1MYfWj0d3pKFLydy4ASdgB91EsXJZxyHL3plNhNMYhZtxM
5h2GGoX4aZlnn8zJ5qyweEe2jNiF6UyEiHX3fZTxsqfFW7neKqz8YclDVE3UrcFH75DBWuOHJqNI
YAW2vF4kS+5UvM10M+CfhXGxTLxE8sIUhwqpwZkgV3YSIVPjZ3UGgxv8t5otdPlSheOCWVlEYkG/
iIsLKrZVOZ8JpoCKudCFBNkNQjxhcA29LhXM8D9F3YHVvkoWuQckDcYMg+ZKR5NeUwLT+Kcm7JOr
mygpnMF7oIcEFfCLXaz1W9qPWccbZ13SMc0wGU4W1Ad9H7Bfq9Sfar4Y+XuO+LEi2K7h0PdUwJyu
B4k3ACk9uW1iooqL1lFGzWTCu+BrwUsamgzTiZwBJe1hTtbyzkAdxWah+zGbF0t/C+H7ii4P+L8p
e/vLpOYcMapatdVh+gazNVSa3/pZI01QFQJ5R/gq7AerzJlYpi1DpN78hXziuWEHJJClNm/xoEIC
BzeGy7UbL8hC05vSoeiA3Qk3ELdbGk78GAwWwtqrZn27FMG+QlwGGVv/H0vnsdu6kq3hJyLAHKYK
pLJkSZZlTwhH5pz59P3VPj24QOOi29uWyKq1/rjjngniraM+5hXtNBVlikilYfan6rsqv9VsE2o3
m9+kBL7F3+jXx147Yg3kduNdQQqK8EelsIilPtu0zfeMjbKHvCULkF563Mhm/THQZRFtjGJjryjo
1dmCFjmiXTfZ5iPCogmg599pNoKKjEWzljDrRTuouGREbdkxDCn3yqZE4hKs1RFoxJXrT4WAl7T5
R6Qaxc5cScsOpmCtr0qSiGpwan7smhwy8IME9RaJeZh1aGN0kN4w5OBOBlcdmUm2BrKqrNjJWIKT
Y9NcEmU3DAfCgMlLeiUZ5+hHLyPHakX5NAuLzYDu4CJklC8U5K4dhjBIdAW8+zA37ji8YuNfpLD5
YYsXFxrCjRDnU11F57Wb8e/+0thFrfm7WITYguJ8o3nGWpdcPz40kqsRkmuzTRNX4oYAeEBGEKJy
B/PIsQVbVtjrInx/qMDP7Cdse230qMq3LH2CG+aky7PsKmsuPhO/L6iMUvOnVHBNJrMLSXs9hKjQ
Lw8MF2n9/UrmvkqxlHYf2MM+++Ez0/4cIt2mtXqeAoK6NlL320DixcYHf8macKnVAVr8ZgdXwJdV
aD1Ve0OUO5mka/kNFMOQNnX4R9bNclDpzbqFfB9V5MkhOcp/cf8jI6YHA8q0W2VeOgZvPhEKCLbj
ldZgDjVAI3eUNwVVa/ULsXGka94nwA8xKzrqkXzeZdLcEI1wN5r4rsjNlV8N7QL4RyHfhCaXXF7C
k+UQBVH4+UmZJv4W85vtFWQqHNcpcFl0Cv5aKNpZGvlSMJKhaUinZ9a5vfMI40cY/rXmTRquuX+Y
ZEbDMzn+bmXsS/XQZdgvGb/IQKqB3k02zg5OR4Lf0delcoiwpnKv0VQ4eWVyMfWzKl+HhtSgSxn+
ac4BcKuodiLo+KuqPGK7MNZtGGNXcLRqvLUzTu6SUstrOze4yo2ln56m/kq6iG2/ldZBI+UPwhNa
CYvl/CjNu0PXI0JO424Achnl3hg+J4D7Sr3Qyiz+cOaxIX8RUj4SfEv9VGuACleF43kMf1SoVAo4
UmdNB19BWYi2xBlOYXDaPez8LrWf/Zr6KyDTpJ9QUmISY9PWeU4jAluTmVg4/ThTv0l2rju1PNvB
ohs8JznCUa/wIqJDGknXXomJMWExA24ZSkCK85hu0EjxlBvRRaDxM+EADH9aeFK7CdtVvY6wyet7
VT07EY6AnUZEDAhneyU+FpD3FoNOzOqdz2ElwUcz4f/O7TmNflRinnrpz+k3CKWFJjoHsLGHHz8D
YTY+aJglsmqlj6TNcFH4xofTvytHQ184qGYc4gWPMmmtSFqkjyQXb8ly5q1m2lwByyFloLx9Laj7
Dk8XEqpY+kuZDsBml5bzU1AcXC87nXTmYylLYnZBUapyYIhYPHcKPwtoVpTtFJOQwpe8avYTiCRS
3qL3aXIHyQ2K15g09Ph7IP7H0Ta4E9eY5Egg/UWl0bjlpkAqZjzBrtCFNQ6zaXjM4cYYd8g1a+oj
QlRemJHwDUoL/6VTyCf+E5kaQ8VEto2dd7/8jOefeP7l/Vs5zT4A+lS7DVDvUuFOdktsYIwA+EhF
aHu6EZgnr1D6IRtHmgiXbMXwdQkhvV5F/3jIdB0IManiL8lfQZK4VdN7VXNkFuie03PUbQvjUBHA
Qo/UrL3w6ylHC4k8moPIeZFh1JWBGhuY3xKCBiTCrPYqzAQXGk0UIHgPHabKiD8d+2voGZsxzxRr
MnEzm0yCxdwfkWL2xnveclXLD9KiFrGy0SKavOujonpDfSREAKniPveQz+vbahN70Ozt0dLqS6O8
8rjA7MfaToj4Ded0UcpLKZ/l9AMSCfG5xJFtJfsB+L6W/mjnXE4S1kguFgWdcWXfLWlLtieOaMzG
+0GzUUb3CIy/dWM3JC9jQRXjStcQPmO0GovP9JgyN/vLlliH9CqOgCl+6/1jY9KAtzUczJArXVkT
YAMmzt+W15fqbus/ABwJR0/HU4S6BUXp0kh3rArCgeZBcTvv/Ne9iJTAHh1vkR4rVSMDZ5vgNyh4
jAAEyOmWUrDKmbReI/OsLYt+4SI6zv704qL++Ry1zh6p5ERfCxSXprAnOS9J9Nukey1aB4UHwxIU
jwyB/zxyoFdMxyC+SFPpFwhAtK1vH7ohr7E14+zVjTNJPqEXezMe+hbpG+J0RCYrKIZYheRWezeg
RzCQrzlDnzaiNBtcAiEVMDg+0YDd/ir1D4QV3IR3tJErTftwqCpUVK7JRWN8DRFfcAZaLLliwpiS
A4TTqvuRkQYKGGP6pt582fnYtWEvGWcTPnKw/RWe9MRlBvJa/bcFBhCYJ9cHDvQGQpwwUVhMFOih
urH917r/dPKfBFzeAB9dpxMt2aAnECw0Ty+CcjsNf51OPjoqADJekhfiuUImCgaLHjXDjDoYV49O
KL7cgkUGtTeo24h4S/slUb8U+2Jm+IqJ07drEGCfqqoI9Fo5BfKbU/919qLbTJthPBCuk8jeMB/7
VQ97cZXFV8tM1xNoQJ0jXcMcNwb64XkFsB9SZ0iZ8V/0A6kmqBvdP88Mi+ltwpYRACvYLoW7afsm
fC5BhsI/AB840gDcgwzNEkK407CCMmq2vbVPq30VX+Pg2Q9wBFSyEjHGZ+0Hh3ZAnBJS8rrE5rJm
8Gf6iIlh5KQa9rX5zxbiczBBgAHf33LYZmRTXAN85mhHjs522CDUS+O1xKfnXxKedTp7hzeWQLtY
SyYBHKCCYC7FxKaRbi2TylDW5g2ohaYQS85VKHUPkPWlWW3adYWlcQ/P12NMTliHiBqmE3MR1Jxg
hbIKXxDGd+0+hR2lpogbIZT343QREseYOy5sJeqp/6Dhw3ZH7j2JF+CqRb5VETh3JLiw60YOFhsi
MXOk6KhpamsvW5tmdGlqFfpkQtXaedvYnhnQKZQtI+nIlZJmb2p0BYBHFs92iVsxY95ZRNXNbhEQ
krHcaHz3GxbsdHxm0bmUrl343qenmHejmQ8gHM1m2DR0BnHvFOkKpVdfHdUlmvbcy7Vfm1WmaD/b
AT6y3qfkETHFNxuzV9dmc7Q6/rjK9aU9ZzcUOc9m6jmy+yT0eCEByvNMgrMvwmAbErqvrIfhMQB3
DT1yjeAssiw08+SYxMLtEvLyCNKc/Gxlqe8pHKLBCTiSPVBwUZeLt3b6UJun7joeQikhWiGbH6AT
jRUQeazsJ2PX1+gXzWxt8M9jp4VXBht9qdmy5yrAfLkJhh3whyWd8BoDcvHIkVQRN0SJI6dqD/UD
DxZBh3WLmpgew1PTEYnFweXND+4iMfyYoNMFIkW5DiEFfhm8cCkXb/GW/1W9Cn/K3KBHEMYVARmW
GgfpT7vKDGFy/BEmJiL/s+PUX6LuLe2/yQzEPBAAIfKeoatsZH8htR9x+zrOGp/40W93zPH1C3nZ
A5cd3X41Y0MJ+Z8s/kINNR7Hoqd6AejtyA4WZG8B5w2DGxJ3Uipe4xXcA9LI/pKb+FalTUTNLwgY
O1F8Y2gk5zTGv2g/WvZ0SoXZgIf+olkXDIGi5CX0dOO3TXcp2IrCRiH26gwLFGQaUSP+BIGLrCX3
H6HCCTHvQs44vEXtR4UNV/NGDPLcvfwZIfBktpn69ajyx7FwFUTUX8JyPY/rQLDcC97ANc1nkWA/
9Bv1HkLj0affVcVQHp54zAeFabYfF2MzLh3a3dDHyATI/sjGht1pqtnUhlXnbBgTxuYV5yTHMy8A
IjLy61aRtAxLeHK+RmyUZVd5qX3gJ6IdUgikBMiyP+326FB7W1r+atIubDgyDCKeK2YNAQoG4cHh
IRCjIamOq7rmkiB+JALG7YsrOYIkkJyy7jZ+tKnHn6/HV4YGtdnyPlfFu8Ry2ddfFeXQXLg0V/KS
jAsGgyzc83yJ3VrtTolpARbxcfm/0RfdJkKCJU1cH+XLqMe0nIRU/e6a7mIPf1gUJEQa8eSFifca
WJ7wU87Nh0qOEEGkHfO9jd6boakx/3otX6QWkQfsQsIFwLBLZ1mdX1WbA4gI4SZ6FwKuTzPKluRq
Z845THZ29j4ydTdljLYBL2D6JlCHHLKYT8KIMaMGK60iEm+gujf6lnkcuLiqG+AxTv40eqNeZzE4
CfcYVgXumgi3lfJec3s1OWtI8KIbhDmRVBVgLhcjp6DAkEDq5S7GFqz2wCrXuHpV1VepOij2fkZz
qakrxqos/ciZuGee/sy4lpBARf4O32yaG9lhcJZXKbcTgygig/IDht/Ydhul2xTOHlgsRyIFltr/
aBXQgUGRENzYrICkiDE7LE9RyQqg6JiBa6yxrOXdw1x11CzaPDMVncCUgCxm8z2zP8vxI4c4W8BF
NODH08rKLTQhsMR0wHMy89KYJl6k4ShOeY48YRYuuIamiRLDHTMMMUn0+qhuTD+vtuPMafRfTJvC
MzOq+qp+icbfDpkkryuRR1F544xeao2Fl81hrrpi08D4l81/4i1BRZrYv4Y9cP1zWfFw26T+oJeu
mdgHXObLZNiH9Z45YWqRKfWAd+BZIux1Erl6a38lMbsBjKfKi9jSE53zjnCrCDQ+QERQTsk6ELHI
qDnwfyz5fwuERHyp/YNfkYnR/+JWhqeZ2t1ng/fQGxGdAKv4HQDKJjb3Mg/ExJWGpELD5aQ5kH/1
C29ydDEQgStb5uUB4yDqKOLlzUMRwflcxZwTg+jchdBTfxvJzmvyja3vdPZXVPyIOgnYi1fIWQwP
8KhC5MmwMgZeV1wIk28Vd46+IwdnHwdNdUKHImM9QqidF95s76E1h54COzHqCuFbKG3EUsbsBYKA
GZHVeE9pYDKdgf5huXIPqqCTV0q3em+eBYEkGnJydRk6T6nGOEEsg4zK0RgRQ44hzwV1ATKP/yW2
7h0Jc9FPqHz5Nunpbuw2BNXD9q8EoqFGp258SgEoLTMIsuYBXvydo1TIknlSsUaKI06y1g/667Ht
I8AjtC56xFREmKBuoXEzzbP+JuMOULR9RohUTBpQWV5Dns34iJO7krCxbNt671QmYVLdOps8W19V
8cWM9uCJZCcvBtdaAi/xe8G+3sb8FvNXq6G8pJFrsLKVHovg0m0UnEwAs+Unw6OBfMNyO+seE6ID
TGCCQJLvwPhBKk7rquZVyv5mg807W5PyQijFQuPoHimJJxmc+ILonzd5xrt6GKatM2uInogZeelg
3FguQLHXfbeLRf2CyRl9saWLbD59iH/nDClAYYoz7gaOs0leQtG32cmU4eTnPedbYCB2k4WZMWbz
/sdFWNTGfjr0agUDODcxNKXnNyedm5WlTaQarpTyJMXAFEq2znSCioDysDCjDOHReK0daZMOFAXN
hxgRd8QFR7RbuGBPDsJr22CNpslAVQ96cWbVItaOi5TS9e4sow7KtwQTiEdMh9uHqix7DlijW9bW
OganoRpWivERQgLsdI+e4XhrfE+G75akc8RgITHxainERHaVBdDL+TvUNxmIL0RYeSXmK5CYYZIf
Hne5PAfOOfFfm/Cr6BuK2dyT3uMVAKAyLjkoS1JShsDv0s383/jdYHZT9wZq1IYOgIadtUIBznaP
va/SDgZfGm7a0sNLNHnItrvxSxysLbUOYXXOJVwfdFbkjIgF0jXaXQ54bk1SBcrqJ9EeFfbjhzm8
VRa6bUI3tPndhzIz8h/NgptW59VJbZWFNX2IRbW0DLdWXxx5B75heckWvqNd6m7p2EvmUmPcjuO7
iG1LE3ZEJOW2yw6A6IkX7jHkDx+PZWayuin8s1rqhiQlSMy66iYc1jlh3mawrJjd8vZDtSyCxfgT
fQ5fd5BXuAJHpiB2+9HMkJUQ7N3uchYTKj/4odzdrzxu8Esizksb3g3lSTgPbx3dqOx9QorWXUGu
Fyx5HBAGKV78KQ0TRgu+avEq2ITUjB//ENHsFkuUcX1lRIBPR9PaadM7KtPK3uL0N6xbkGWLKQD2
Ezth9hlE35pAdoNHiASyaxw8+dDf2TnrXrpy0dAnUJBgIX40PhcsB3pzTybUY8yCU0tYS4R65eno
N4vFybTuQufrZGddfh/IP6INsyK5lJhhxdX6IzV0kuLBG0Xmd8qZNkU6/PIrQbpoWbKt1jN6V2/m
D4Z6nbT+JqIhiN16COjFRh9NgdlSYEkgKBLjmiI/eQ/FTAaAge6D+4lgMGrHSkyoFG0uafUgqe6j
VP9IF/HrQ9PQwulv5vwzg3AytJ7/DTAG0CGSdspqrmBkDIud8JFue3oDC7p3PlSkBpHxbcYffvUy
Tah4Ga865mTZ6x3gFDrZ8N+8ReyL1UDS8ALis1sRHQp7M3Mk6OGpMvnqy7ep+CxpfYvRIapteVb6
xyD4kY04HRX4nXBADmv9AaPQyogaJFo0Xwm+fp+4WD9t15NKMQFupJ6Tdd8P6PmZtU5vlp+uNIQe
/Le4URDDvijlvpaXJViMFWykH79igqGXzF8Bx4xeUW9zifrp4DuPHWZiRFII+rtNs3IARo+CBnPI
SWjLS6H/KiONanSK6b0XsqP7M6xjdU9sT73o/Uurn4tcWnwXhFF1W+FjUsn2dt4A7RZNceYtt9QX
s+6JzANDuZnlbpTQfa3aZpd1nxVxbVlW8D0RHo5uklK5QpjJ17KQxO6N7hXDh/Aw797g1oWHX8fT
PC6QAEIlB/oHzARxu44wX+0gXXW+/3L8rlAE+9K3km8EAAz4Hya3ydW8gAnrTo2XoK/j8DcaLqmz
770hxt9pVhhs2IQWvbUGH2qSzcgpG5uM+l6kvKjORc9PrDwa8hYEzEQsoPrQeXwj2+fSBulC6ohg
HiqIjGqbjEAOXX8WcWBM3NFZJdiL9swEnQe+KGQ0yUe/IH7kC0jPr1bV5OLnIRPoopksrvVvrj2L
FnxX7txJitYRDj8EbUREMJwxcPC9dzjPahEdXt4ktg5Z3muqgmOfTl3nIbek+++lL1B4QmSi5hoU
37RT8k/xES4tXGlkfoKqtSdYIn7mo8x+EMAhMaB1SSJL6hygZOBhYvZtbqzggoD224vgTwOAkzE6
OOl3Od//j/eF2K5Fl3DsEVYoJV+mtg3ojyq5FJR3RuV4O3nWdAIxFR3tsxeaXpNect1ZasaBbLlu
BuNitPJCtlOlaV2nH1ZmSpaFesHeBuidAYgJbZBgjvqMz/yC1r6QfOZG9FfRzhbQLzdzNzR8e3fJ
PkjpibQLWE9hdsZ7re8r5aYiPp2BCuuyXccIglSekGAdkx7Es8sK1vEO/GMIB1fUR9mrkuAqCTFq
iTuzrcSCtGSJZgaCNoiF9Fz6JiwXQTwbEGxwhkzPspn2k1P6QgB/SkZIAtE53ISODzxHTUgtYeXg
PBYGrAYOiwkYNYXGBRi/ZIsXRgiN9pvom5QYrvA+sZBzok4nCYrPV8yVYC3Urq2kasW4ui6KvcCl
aakEXkr9L7Xihf8d5zfScWGFSNJI+UWq7KlUrwp7XUOBwCwsYVzcKVFbMK457sGDyg+2Ty2J1Vrx
UWDOLA8wumPxazQYOT1Yk8afXT/7SGS8jCx9sHQWb7Q2i+xMysJMrMWEQfUjgYeoSRXCsNqCm9dk
YUW+onLx/BNggmaGbyzhnOWcEiRyjZa8VHVmMZp2EjidwPksi++IIbLZt+Yx8wjwyrfU47m9RRCf
J7g4oBj6m6GU4Z1ZCibCe3KeUKSCiiucOYbkZdp2bo+43vEJw6+VR+Kz8ICYxToXUc9EIhwkE6mN
21WEGOxS/B6ycQ1xAJF2iqDUWfajw6J7rUjNgDAFSmusLTlUmPLXzbTvbvhGbdaw1LoQ277wuz3o
koEJyeas2cTItqTfZmg2YZks6RkD10FRjkcDq0Nx5WDp1HtkPvPU3qp8gTFEOQ8ncKHXlQddBiYw
PJ0nwEL9pNqPCKuKA/F85exOomyhWZwnm9d5OfbXMCSK+csmTTtv1BWVXutK5bSj7kA2OWCeU7MB
d4psWrFVzPU4xYtv2T7LA/XgyLxXif2sGYa7jmdMO5A+51Zgd4yHbk5Z65r30nW6R1zeqKQgCa9d
liR6zjE8DFk3mzI/Do6EfhSUk3CuiqOROOetI7/O/1Rc4kbRnTNU0eQjI+JQFcw4wlJLJKeq+wBH
LIXtVNO9RESk2jVuXKzTOEHkYx1vNNniAftJWAElUmfqszk+m5xkuSe8thQjyNb/co1qGwBI4Kko
eA7lSf0Myw1xG8S3cw2wixRE47mNFAKEHTDyLPx+/45M4CuaL1CGE8R5w9HoRLB1zctUnu3kdbB/
4v57kOcN5QAMa2WKzMu6GgHngEIs00nuPLbszGcwpz5ExxGAZOW/C6bn+/O5HaUVDwQJA3GjiVTN
VRsra98OcRa9dC7Tnn9BCZ5qQNbM9BAPav+bEe8S5l9F9C4RAld/ApGSHGdQX1yCJrxYi5/JPpGo
Fip/Bh2uzi2W51U0fhhkn7dHyfkzuqNq7lQ8Af7D0W6a9MeDOufXOEH0s7Vx3Z5VdY2RUMMfrq6s
IdhqKUMAKkTKdFcEjkT5WbPeA4U3HBWRPO2kdexWscciKS5UsdXxm6MHW0v+bUa40fR4stDrG4Ju
b5+y5AqThCrt4PZVkBolIbz3LL1g9i2VEQr9makH2ULoQ6TGvhwHjl9oIQRKNE3A8m6R00XL4l2F
kuxCqkEXNoxJTSDDh0yB/eBpRENm0Y+iYURXrmbdQZjhgpruIyzR7I2bykOcUW54EM3tAK8fxa8C
OJsYRiNoT4v1Wp6R0eqklLVuiTSYKN82BeyIGC7NFuT9lYznZaScBhkQCpDRGUk4uFncBAWPSop3
jlsSMQ1jOeMWWI+znTac0WIH0nIXZ7QI1mxASpheyx13Qh9tAOmT+a1pCJM85tpLmt06sgSiA+4b
qXINHnfonLXjsZWL1YgweyaJprxlbMyU+2Cc+9TzBK3epmTdVngo4YBWhFAgVx/J32Spa+JXwl3G
4m8EFbHYM4RTpVVB+7KVTX+OwvtnoPXTts0+mzY1fWzE/rQ2Zze8id9+Zc13b17DZbAZ558wpEMF
90GydozPDBVtff+Xc7dHH9iJC4ix0/b8lNljj4iB4geAyN+QXc2m67I7NSxVtr5Jymc4XpW54M3b
VTx8cX9QguccHu2n7mzlOTyYar12Jiqx3hoybgVBDZPMQSviEuUGNaV5khyEtSLJjQ95EMFPQsAJ
p0WDFGMkyZzBZ0Z7WZ0x33Qm0znfDhV6MQRF6MLWGtRpgmUnjBZE7ZEqgPsfL0w/XXpU/AWMWFlv
QIwM1dXhd7KupjO7oFgR5LPZvJIL2q35ysrqYmDQIi3dOnToz1U+0YwlXu7vMrEIEQq/qT2id132
rKP+RWwvpCMLebPde4JtqSmFrA2eQ+7/WimBiYZFggi/QanrwMkmEi8mcU/AgbPLR0UWgd5sdSoK
i59aJzZDQnjF9TXzSGgW72Wo05Iubb5BuIGZ10RA/heTo1tfQkfXUsCBngQcOmlvCcNSYGgLtnwi
VpeNhkE4wERELkg3IsBgDaEsoe3fNRRD44tGYHhAsccwPmri+0scwVvtURA8Ft8MFRxuuqjli8IO
XjIqJB8zkYFofJk70XDXj5meHeYccGqNM92JN3q9HtuLLogIMSDa7xf+MY1ExX0Piau+O7xkOOaU
jSAOEi4w4h9t40EhJHzzHj6PvepY2dTNryryQgVy4etstSx12nRP9T3kg0yzxT0o3/8dPvKE2vMQ
8CQ5IuGB9ZlvinjBVHfVGBCUgMVh619rHPluLu9R3XbyS95tJ8v1W7IlN5XPj1uRBwDKpKU730o8
ozyV7CKjJqN+doFfZ/Ky8kPP5xniBcQewtKtrOTvlFRBMrxI+D4KyYYiAupDAy2ff3fSkzUed/Lg
Erwr4l4QZ6LQCEt6It8CJhj/pZ6oWd1kSFGqzfwKPkN/0rgCfec8YpGLw3PHq9ckX9bwHcWrHuNW
A+xwr8OjbF6b8j2v0Et5IuRwcJnWOrinqhmI4iOSrPIK2yWvqioRnbu+fwQMGZIPTXitI5hmzLea
zCH3Z4zXeSBuQ4LU+9IgPxSModvE2gpO2yUCNR1XjVozMgBeh8epuduYNchSp/HU5zEhmCElRWIX
8CDqx4ZrcE1OZ/gJOJRCBFDBgWUImT6Hng6dKyJuyh0mmai9N8pp0h8WaRV4+1CHJr4X8ML2QHnb
otzN4y6PHvqUbkz9o1BfeTpVBXsVSk6xwc5IhSrudgtXCik147wh9pa4kjPcE7epWLlmvDDDktaQ
xaR+1Qq+LrcrXxxamyP1NiqfKlqThnc76lazGS0d+31iEEwoTdr4/q4Nj5r+rgQvxL/K/q7Uj6m5
i9OjGT0c646ArSOj4n1WtoiRw/CWgOMr1iXgDdB2PNalcwuBVQJAUeMbrmiqj1J7MBidyZOQ/S1m
5mqmQ2tS3DxAeqRPQKKoLqWnTXXqiDvRBejSyTyqKbtd6SxEKXIZXXuM0mWet5L+VBHDpCBXsgRK
m76PxaNk2yr2hKYlnZgv+jBYQz8v69cRubA8/PCBSh0tEvscOZJMeH1NF4QdkQRW3EP5j75uIhwb
c9eHG79aF/qSpOodsZAp6r4CBacpX3xCbtutEH755jkaTjNCE8PLi89JWU/2vdCZxFdcsjBcdruz
lYN8IwhTbd616K4WrzNRXBAskhfp65TsYfSya/4Bht0uIKT8HRxqTinw63yv4LvOQJIn5PlO/+WH
vAnrOaWg490mlsBcyZk7mJgS+D2rHm8fUQ4gXPFwDevLiHcKpWaPkoY1krBhczqMlFbXRI4ArEod
RnoMV/GFeIOgG/HSrh3rqaSMXMcwwbGFR6IgQ8PGuhh86upfzO86YMCTrS+gFipyXPHOlxYZfpcU
hRJg49rWtpn8SlHk1F4Ifm6MIzDWbF7oUASBxUtF1v0/4Xb4lw68zDNhsJ/F9JOy8JkZVRnyFfks
WprumPvtctVIT4KScInkxVUm5yR7dNbPzFMgMcFnQsI4vKJPiCImHWVHUXKiPoSkziZa9ZV/kh5O
MpYh5eAEIOkJYSn7NRHrK384C9oi07JlrP6KnpBYeUzhHS21FiDPJQXg2CvnOgUWOertTmqZtAVW
V/xkmFsY9E1rw+EgKK0uIrDz1SETlY9amZ9Zu3CagaIgCBrO7zDkMnCAdu2D3+7poeHb0jtPLPXq
/RRmZASQ9s9PTLQDbw6RKD5ZjWeRc0UkViuYhrRaNABkaWMsW66V2DiB8IyEHinDexYbi1QEYwR/
XH/k/Iwx3STZg+jPYI7oaDiZ6UsqP/WZkK/xHu8k/rhhV9BgC4ldU9J+YLwKq8sEltWy5Bbmj8Nw
NQSnfw8O0F+7VwKAfF556i7vKVL00f/N+bMGIuwFwd1KD4j7Cs20XSFtYSMHZ+3Vxaj0AA2EV9wy
tx6PVU6blMsWx3HVMVr9g/m6VQfukRGGRxAuYTv7BHYDrt4vt5AedKPO5aUe0PNzE6K9TtIPvF9Z
ihjbo3PH18WXVQUHnQyICO+3OO8CqCQ+PdU8K8pGZWPDJ43ppCbTgIPjqMq/AggmGK6On5p94mxr
CBEl49f5ULFSNsUzlIDfCWkfv1MdoyHBb+GmBq529nr/tPnNlKegJi1xdhrn0Foa7NXmPmNaw/7c
7AaV8044Lk88JnOyhV3iYCNEhImGtlzAnIkoTfpsECmSMfzA0EbYp0Kik82R44BW5ztF3vOBF+OD
/jSkQCGf+jNGC890f9SHz3ncKzV1jWsGQFsGiKPuAaqvHvjZw181kGbqAfL4FepFCLJdwsAw7g1C
tQ/ziE6B8RloE6DEQWS4sbYhr1x/K9JfQ7mN/ZrcE+cX5NUqfqvinETX0dxPnde2B5T2A5rBBg2Y
dBz1uwMMSkFcc9d5LfDkxn+KDABYADs1jzm/+d/GsLIjmPaDHV5ATPp8kzLTdIAmEU1BxTc1ttDU
KXsUPJCuI0kkVxpioyfHCmUjsQPZNqZ0MA1dNUOTuYtpL1Fe2gm4yJ1zD9NBJyHBITkQyZT2miMO
b259coni9wnpSJMAOMz9ojZOrYQo6J4jeyDQr4CgvImuF2Aeqb1W016EtTP0jBQU7WD9LGtl17Di
5yi4+vKjrb4a7RqpP1JEVjpC+3KfsH25/JNhfJHw69X9eu43gb6pLF7bhLT4o58T2/KaVigmsWmC
WfdbXkgyw2DAiSwmvnZqniMDfU0oS+fhzsAeHyxb8YuYfbiribGw5WtPTA6H0QQ6c/JLEpG3Jl3d
fD/josUz4Ypm39YfNznFjkBEUJCAMJh31YNPy4N8jCK0o9SUWBtLvcfSm8PxT9SskBtuFVC9ZuSl
GbyJMo3mT49Lt4YvMacNPEeG63AgHGij+vexWHcynTteMkiE9Ryt6HdGD9eX7jjxGCzLcsn8h5eo
TLecvqbz5cNMxq926lLUYlY7auvdlrs4IkWAHEbktojBqN6Ios+KtBuM+0N1jDpPN9kWD5hRzew6
NhkuLSHVc/PQLdnOLebk6bXNvgeVi9gy2JpENBRcP9NWTAU56GtxtPqbiYO9qb8kbW2PQqeJ2KUm
88LsL6aKkiY+VTqPlo3fE2PUQSEcICFxGe8j1mqip3jpfLTwPZJ6fUuOJuuDTq9Dj0ASKwixLoJ1
zM6SFNPBeBhhSDq8wlH/2vLrzwY+zhW5Vf1rnFCEChTYENE3W15Pgnbl9eOOMK4gdhPr2jlMPswX
Cs4SXIA9GWIhYkxMLcaR+N7M8jSSH/r+IGn3svvKDAJDX4dmJ00p2/kTwjDGHcP9lJ4Qwrba0UBf
Y12pIYAgGTg7SR7PIh41ZpI9RS769F2XBxuEuebD8oZxr83HcjxP0rckWr2/UtsFv6eDfpY3evyJ
VseSCTbBxk2G69mZvILzMcdkoGHgdh5Vc5v2Uf4cAC3AqGXQdx4os/0jE9IkWLNec4Gi3wAxSkmS
n974R0E+CMKNZFbH4c8unthJOxCw8Mt3eNB3KQEZOkovtzT5SeRoMFjGJ/ozLdiOeDhb48tYvRbD
I+eNaUqSjaYvySKFEf99Gn1n5ZrEWovvLNz57UZSgWasb9u8GsCK6MhZGZDPUC9bssiu1PA6d58G
wS2KcqfxoLX2xbx3tJ2eN0t0snKzWiIeokpGRnwvIF8C5g37THANT0OO5IKilxaRxKkkqDcAritZ
8Ez9Mci3Of+mbk9MOYO2kbicRKxgjC0H/rqGFuVPgn7Pg/uUvJrWl3hlwWLjN+Gjpv5xWbGvQBaB
tRv1tTb2ivpC8dcszgg8MlbhRtF7h9Qq44bv2P7TEFw0ehdTKK4Dll8yzoIOxcWfz5pNyoVy6oO3
bPpNzXg1RIAso03p3tngJS7WI4FaaUYI+KU0iCi269s0XWl2zSjwSL74BsjTpsjhf+ydyXLkyLWm
X6Us1+154XBM3nalBRlzcE4ymMkNjIwkMc8znr4/pEpSVklddbVsszaTZFWKYAQQANzP+c8/DMxp
RhorVHGwQvAMhbnpbFOMtvkrHmzo+oxr8WkoPcJ09wOxxhSkSfCmoeJRjUJ353alIeKi1Cb+MK4P
7PmFH51QN6pnphwZ59TZzJ3tJVLitfHvcebNGla7faKfKpy2cJExv9f5qWRM4UKnNR7pG0tMIJms
F3tu8NJ65ujT6EgKOs9pNd7iI90iPAy+ZUSA+bgoM8V+1AHKd1QC9wq1Oea3yxQlPjfDOz9jN9y5
3jHKngy9BRSl2vSih8y846fyxDUAaRhg7HGda1ytr5Fjik1R3Vdgvf5w7MQtqN4E+uTV67z3N6J5
wOK3o7cqbliKCcYGB4YsXDfLuAWx83LjBMgCWQPUd5ZBOuyAmNRo1diYplYXnVke++x1BpJEkhTs
5gF7havIPknglI4Bw4A5D5o4lx0M17SbMMFS4KtwDllQAIbQwGDqq5g0MBhac0Z4tIr2aeiP83aO
D3x1Oj4t1RcniAfF4nXCSK/CaH9vWnc1Ycn9u5yufHEq3dtJXzXlldPfM0TAFDWZ7iLz3U5ansD7
unmImwfTOJX5XTqsEnCqHErjimckGMmI+JD+yckeB7a7cCvmHSbzdflcJD1tF2OtAPNeRCQtM0D1
5BUPk3dXgvjH2b0JBgmP13oL8X6a0VADy+Oz/9LP+2SGtLSj+0G3Uxhf4upmyeS1SZqbwdWoqmAz
47IsYS/3+I3uOvfJhsfLr8xymmYHY7wz5Q0BP0H8ZPnzVpflxkxiwnRvB6jrCgQtplLgO3hPiKPY
UIE+mmxF0aGwX9PMvfQH78ZsRjrDg8QcW+3t6kVhYa8tsXc7kHn3vmL2XSKWY/ej84LrQlQvKwlT
3uGjFw8Yd1nh7QTNBJnvuqq/lEO6Eq3H4LvbA7M6/XfM+yBfJf2mAxtvMf/aJhguibqFwvR9LL+X
Cl+ITauOKQq6aUKK9WFBBMiDd1j5wkd6/9KX37oWHJhTB5K9pXC3mWrBlEu2Ovxq4M9ngg5TTK7n
fFPHVy2OWx6PNjajrkNjfR/QlU6XDChGfJKtvSFpLhLQWP8eT02V3CADaOqr1H2zbKJS4DGmV3O5
H5ybCijaML8m2IfgvYdjp1qn9lveMMUCXYQMpfG4pZxPvo3pSbq4qKN1s6jyJ7LvGJvIGEgWGr18
CIdvg7nTI73QU/JaeJC0WladELOo5mx3FC3idUZ0bMEpcRdDoOFILjFkJq+GvLOJOGS7Zp+vIf6c
G3xXY8RDVyxAZQnrD84li0wz3wTVfYFJkrBpicRLlrzANKNRKUEsoOyBwmiSB5jNIbCDlVDFa4P5
kVGlLF2HgVSvYdeqzdQdyuG1WrCbFi5e94DJodI9IPMVe58PcJ1Sv3Xq1QcGm8FtLtuBATxtVJic
JjQZ/tHLdnW3I12FTZFNlf0rzCFoKBgeJrehfLYnCsXkocNxhn2L0XJg3CwixRyqCLNaHjITiJ1I
9M1i0M2+uayvAZz9hWef2fuQZAoKCHWgR34YnNOiijB2eIXhc8M8lDMLxntnPJTVc0FhInpIPuPb
Qq2Jmw1hiqD/bA0+vPYBEN+BIN6Hi9D3WSw2GeIc+x8ucFYB/+i66L/OiKQEaGrHcuSPXyzz5Lpf
CgM0g99OgsiwAJI8WkGUY6Rk3ZBVvNgE+Hytq1vIOZCQF5ckQgHSr40gF24fZ8/Z/Myw+mbOdoFd
0op+a617aipY0w177zxvLFb7EPcK4J9QExT6Ote3kXPgZlrI5jJAxe2w7ZJ65gkyx6Gf1uSLc9Oq
djHSqIDcPobgpY6AbiHoZ+DKeqMJACDT6QnOWjx9HccDjZtn3Yrhfpi+19Wrjt59epDKIbvAPeQl
8o4vBa+TH9JrDJ4NrhzE1WUXcwio2LbRMWhvDPkKDLZgYkRPX8h9sbzuq5W2AmLOEkhuz6KW0H7o
NUNMOgRgETMRJlbx10+//Ndf//u/zuP/Dt6LuyKdgiJv/vrf/Pu5KCcOPmx/969/fcRIoMh+/M0/
3vPbv/jrdXSui6b4aP/wXdv34uY1e29+/6blaP7xyXz7r0e3em1ff/Mv67yN2um+e6+nh/emS9sf
R8F5LO/8n774y/uPT3mcyve/fDoXXd4unxZERf7p15f23//ySTrqxw/1t99p+fxfX1xO4C+frl/T
9vVf3v/+2rT8qfXZdh1PactyDRORmvXpl+H911ekpyxbm57UplSe++mXvKjb8C+flPPZ8ExlaNc0
tWEoLT/90hTdj5fsz57hmLaWtm26iunOp7+f92+u3z+v5y95RzA9ZgANH6zsT7+Uf7vOy4nx+YYm
vsKxABRc22CAyOvn14coD3i7/F/GEGQ0rBQMYUEhWfVkVUMIAep2hrU9VzcWZOHRO8eeuS8TiD3h
cxqezcUAHulzqdcGWjyjg7QRYQ2DIGeg+KyM6rI2TmmRHGcv3Bf4nFqH0WfWiNswtIT72cQDuXst
hyO0gbx7dbMPoz34d7m4sydo2of0MYC37hNGwJExd8dkIiPGxHiIs9vZv50KwL8FQNjEykRWC338
iCDEmQjypcX3HEaITyM6HDhNC0UP9aAeNw7Mn6kXVA+KdEjUB/gpOBFqYFhGJlAi8JOKYWkTfw33
vGAvVHclzfwI68OrIN3GyWoYUW3y84SCGgYy80QLO/Uoo5LmkGeEbgpOYVHyBLvaVphjZptIwIzL
vnrJ22VlQObld3ZgVBXoTvHvoc8Uy6Dqsp7QWZf4WfzoZJlsxCvflIRXxSuPMLsI3bkxfPHSeGVz
3KM/4C6Mn08R7rMUEjg7fR8lW4m5WIavblCFa0Xn1fjQ2xB/WbQ5/rzPMafsET2UEL27EBIotmlJ
AM2xJxo6OnfVVcCi2LVbxscO1D+Ji8qATFDhji5oKrDim6B9QjJUmoMIiCNi8rAcp7BP2PJC7r0f
4mc7uSwrTCnoMzHw8Z666WTCaL8JopfCgMb26sJrsTB2i7DKUa7JoPlUl+PKFBdDi02eebJxFyvk
iWPKFcqSQjE5Pi1HGdlEOYkKC7LF6v0sLCKr6Ij8YtxUEicC/m6Gw4DVJIxvuc1GuMHxC3dVDfqE
XdAqgp5MaYZ8Cd8cfVcDBFsjZhAthg9cqIp+uGcMzCKKObXtGBguBOgjzn3VAOHSlkOJrcRbBkuQ
YSFeFpciptyOLK4eXcmMHyYICoeVclmaDoFRgkLQwTGHLMtRQ3/RQKkxQLQ7rMpsZxVQEuqXojk1
7VliCLZYl9UUPDW31xAoxJwk9/A1hjGu0AJc5AbuVAWclvABfyxRGCvRfxtb5tux2JSNd2Ea3yAf
ymVLmLl5uHNhsqJyAu1uuGsD0FTYiC07auCcyti8NDSRUVyJDmlSTrSqUZ6xeayYci++YYmHdvCU
YCXlEjNYcw+kmbhwCSXDOo6mYNurcVVR/nqlumSCsGp7TpItf4J6ZlIWJBFMGBv5lRxXRTWult9s
4F5Z/j1i0perc8nBOvOE269xVdEOj6SSpRjam4x+J0RU1cjrA8Of5V5x7xw64k7QB6CtJYkniKhC
rsP4/NMi/uti+fPi6LI0/+vaaBumaSrXsAx3WTt/WhuV65k6bNGGYiLUFPVqvtUlbXWqUIdwy/mk
zNmnbAkUwmqDsOFjm5o8agLPQvprNELzuJm44r0h98O0jYnzZjEpNz0WuR2tZtmSAwZ0bjcMVOHH
ebifUWlNpKjWy+1P5iJUKp2TSjydl4dsHH88A01xbzB/AvzSjMknymCLuXEWnlMeIM84WWB1Js6B
XPkK9ZzZnfypwZ8QabZxtuJv2cbn2xD7V3icDvW5ru6bkdI1PvsoQQp+62jCio8qH31EEz5k0FXs
cfvHv678tzvPT7+u89tft3OnLAHdXQJAnhJmgAkCEAULl2fUjXE7pVpsqw9lISy4mQRbjwVdor6y
yVD74yNhy/zX62wp0/Fs1zItNtzfHkneC+ENTcJ1RsiEyYS8UtztE06mqHMWmfqmqgBVD3AHSdLy
Gck3dw1mZEBqsQ05EY7g1oFl2m0b4yjyVcqos7xPCmgeF3V1Lu1jJfZgxSJinLZNAM0NZ1cagM3d
7R+fyrJb/24314ZpcL8uZ+OZy5n+fMfGyjMMD/FFZm1q/da16aozYFC4xN/Ul3/8XfrffpdyXGXy
q0n9u+tXy1SH4eLUNFh4x1GRrlJa0W5rg8C9NcHFn3ybWj7vN+cmKYQMh1rJcCxbmsvT+tO5DZ4x
CtOHlbmsN3Ns7l2fxwpdX1Iyesa6ppBYR49nU1RfIapr9oxBaJitp2GA4B0E6wLaJk3jjexRTCaL
lCs8mrK7XlZ5SIVAssmJAOTLUZRvAbqgbKej8ClW8TbnIR+i9ruNz7UfPpLEuJ+hucvGxIOUmOKM
QS1HkabxXeMNUAWrnZWf3dFeqWlTeywWZB5BYDVeqzlYVx2EWojr9MtsrksZIVygoRj0neCt5sh/
2F6vGVmshwm6BUxj5vEjFYFFD+OS5br0G3UXbMD9VP/gY2rTiG+ZJQkfE2StU+dU53gm0irdsYQi
8OJO9cdV5mLFSSED83jZeSMOe9keTJe9rOdU/MUyVVwsZxsMj2aCMvVkgF8WaDUSi3aI/YQlb6ka
DP5GLA9HDSncBvZmoa/9+oC/dbxK4B/FoYPh23MP9cgBXWkHxoDh1mTzs0DJWybNlvhOcu9zU921
KHMZHcQxNgJuvy7ZJALqHizsaoQbEzTuDhutPlnsA9+t5E6UQChA6GZLCQPTWCYvy3ktG0pWPM9I
9N2KZJ2LyqOCxJCrw0pplN88h+AJjrliz5uYky0FW19hAHHbTXh4he7agrrceockoAAu+LAYlr4t
Lt0LQaj6sk12kPsrAgRUlD3bVY3L3XBdQGEE/DVUtA8bDyqHQCWCYg5/2jxgwPmieghpxUJ0kxQl
4boIKBYhNBELSrKmhYx3JJu3ITO5GFJMInrE/hCfXaTu3XbGY9oNoGqDaLNpWiafzizSc6Jtgboj
I1x1FTnXP/bltbe40SWvTQjqQQHrOycJKbYs3jvOwqfadFAHNsVu2a7VAK+Y8qhMEiRINV63YrXs
SHZ2BlMy5vQ0M1KU+ANOeAP7QCLlfUVYZUchZELVtOLgMckVpeKx9+JVHJB9VRIRLU0C4bkhxGkC
286bh16OV2USrnq7v24DagNksn1zHrw3k+paMuRq7CvXu5o8fO0oa703NXQE7jKewxCHb0C9ZnPj
Fxzc2B90tikarM5cxsFUs4wNioBknICtzOWPm8OyDvQDom+siIRlbru43TkE6CiELZQiVDcaDs/y
VEYNrpw4/ZZseaCJ3AEXZbETiq0ZOTH6MLbDEp1TF5o0BOY+1Hc4V14u64VbER+PIJ6cg2W36myJ
NS20Z72rh2qXZfWlaoMf9W3N7TItVfX4mLVvSxPhVupHj1FXw9o1zwk0j+Uo8hhko8dCWqyTOFir
7L5rzksRNVh7RpkeX2NRhYc6XOFQexG64ToU8OvnlwSZ9FIUOw5OChhCtBlDpEdnxB+cpJywPOfN
c5mUO3NAOwv5D75LrNHZtXLvYATTxFQDnE8Pax7RdaPXvUQsiUY7lMmqwfW8bvxdZX/xoDxF3Smr
bjYxsODy6tJZNCFM/RQZL6QJWEupg3cR12sEP/vRWHA3LK2DZhfV3GiWQwHrUcw1gikaJqNUlo64
KKLveHGs5VfN+KzF1HDEtpJF2n1bfnNVVjRZ5zpn3afOxAocPT5FdlLvlo6qk+mt69LPITMxcPqx
KpspPbK0ZNuBXlcB092OjkV2TIOa26QOiMJcboIXv3spInyVFqiKp75+wZzhsq8L9DPZjsuKY8ap
i4nD+IhypvTATbaTkgo0rUqOwYC8nvorG4Su5fYN6xkV+K6kpCfrU17GcMmX/45MoQS+QqO6ZriX
FuEhnbtLNUaXFcB4yUwMncfaNwfKHvvShLkhW1SuCHQCY9fI+4q4sRAM7lF3xzR8s2YMxba+/4Jo
K0KhEzy2VMTLtR7yaOt8SRnZddbH3w+2QFCo2wdJfh8gcoWgOXLFxisWtgF7ibmtUjK1B5wZxmlr
VbBmUUyA5NcKvxGYbZWNM9ey6RpQkT6M5CqQGHIi+Kqq6z6F2YdLXb0OmGaZ7jOJ5bWMQVtBxBrn
Og/fen7a6MnrHllZA/g6nZlsACa2GFtH76GNOXlyNILHwcKUpTkK1k2/ZNALN1k9jvGrYHlmB/B5
fGhW26tEYgZBqndtz3i1X+XpY4VFQks8BgEmOx9hsjzgMtsWtyBmnMVSBC2XbO5OjCgLIEM3XVnI
T/uIoEwPBvnlZPBTkC00vGo7xaAL10dzY+NikGAamASwEICRYyEP6Ga0W+8ldvImsLAIKtJA8T+b
TaxBqPqkgVSr27SVcxlBIdKMceouXC94RyXQNNicQYWdFRluCdC51D1UMe6oSCBR4EFi+ZOYRmos
TGT6UlL4t2irmvAwhLsC1DrGzryDSMOG4OLkIxc3Q65IuUrkc+ADopPXWC83kGCwiTuqiw6RRTLP
jqNoWGAYa0L6C1A34OTpz8+2+Zib8H45f54Dq//mmk8TMrUU8R/KegdyS4S+3upx8Ywvk56ICgw8
HNQo2iQYm+RuTPIAjsmftLG/nUzKA1xfk2Y9a+te5ZBPR3AZFsmM4UH2XGPEMsIRM51g7Qt2BxKT
K+g9A35uLjZHIXWjhRbYBRN3KCdd3Emhoi1fXNOKVqF9GWbNPiMtUkG9xsuwGz86MBAD7Bd2SEjx
wqQmClgPm+RjIWEVO6UeBUyUrkOLLR6HGi6z+aEg9eaAt2pxS5hwvDNRN9kfy41isjZJ/2McHpli
X2bQHiZ0h26zNUjzLZyPWZEpx09Sss7VI6MP/tmBv7EjtQLW1IdjYFTeUHlHLznKPktbuJIMl3JC
jCRf8gm7uYB7osYSjOIog8QcAzVYkreRZInb0cpgOFhHwN3MqcY5IiK9v7DxKcp9xKSYcdbMu0yz
XONg+eP9KXCN4DeKYZzC53dczFIZAAdTtmoZiyUlt13I1D/teACId4mRkiYkgPYcaIIxMQb8Eaud
YHUIB5u262VipgTVjAQ4PhleRUog3mJ2hKtQvSzvRDNbtIQjw/eM3n15m4aVFnmQ7JnWGXm/QTVJ
aASPmUERZjGoroMHqyFoyMlfppmFHrZjTRhs9THZA4RZoDHAgzjD4doyWQKWmaN5hct2mkISottX
3rihRhkxoxFNsk7B1WYldnkzrAfYp4Kc3yzBqA4msUTxGcanPpg2UbyZE5RMdUA0rPESDeRN28M6
nmLoZ0CeNnwn6rGGvBREqx7bWR+AOIHvRdapyWIcu6hEgQ0bKA0GdV5b3AfMHH1LbocSuaQbbpbC
M2nYiseRXGZ2tyTaZOzmChpCKmbciqkzINcO8rW2eeQ7ynGjJLpHLVv2xeBh6js8YijJ7cA42B7w
i1swyLE9QENhkAECQpUW4XqRE5ZKtnmFg3IS424qV0N1VNzT03COl/10TwYBxvLfG5QSLi6xesBF
FtyncQxmtKd5RmGShRBZEeMm88X32T03AcJTUMKlyCIVYNcSB6mblLlFfTMoot3aalEtnhS2sF2I
xCKPHn50d/9/sPAngwWXJpcBzP9lrrBBBHsOf9l20Wv+m/nC8md/Gy8IW352JKMFV1uO6zIQ+Md8
QdjWZwfwyub/B9Qwf7z064DB/uy6Dni/4fEnnqHcfw4YzM9SGlpp7WrbVmBf7n8yYHCk+Zu23WO0
YDPHkKbnSsWx6N9BEhFFNSxYFih/NJcUWmQkdVEUh9j1jOuR+vA9nXweL8edcO9pzCo8OqlRb0Jf
msehiYBdZFgQ+NDi/mDlxmbU2EaLVncfeRd5+7YabUhREO5VM5YY6Irw3DphtQ+zbrgOUNmux2ly
IaKSyrkaCYV67ecpuwtmyzi2nrY3o/SZE3gBuR056b2pb4Edz1UBLYURxt61HJiypoG43p4RN3dp
eqyz2jlXoms22p4V+3krYaGmctsF+FCW4VCQyIrjXeYEGGiHWtxVASbLOSLRRxjV+SHSgpm4n6hv
uhXqqlH5fDPkdXhdJK192YfeW97NFtrZxGBhK7FKc5Pwfh6keGHjo1fIxokgxdjaNZHWx6jv2n3b
0Q2OrbRRGTcmThhli182xXN6k/c2pVgQTjderhewwKv2AZbduCWifijxdLo0bHfeVc6w6CLz4Dhj
1PBcFDieVjrKUrhFLuLEJEzEfR8ihnIDgTWCJ7sW9thIDeoJ6i5bR9530athY9XxdNKiqRCuKyIa
NQPP0GmKvSjK/tAawtqxURh4E1Z0eXlMNmTnGgn29KN0Dli842GVZkl1C1aNzWfUMikPXVDkrDGZ
q8Y1PpQZYRZdPztAJEabI3/Cpj/IwuxLq4f4ygyJAgjyitgLq8ZE2SzlvVO1LYbVHUkv3RQQg6Hn
dejlGC7E5jiWu6xc7JeKysb/LLajZm9W83TjptmIKcvcfjUzakcjSo2NoxGx9lmXbLxMCetykmUP
ZdJNN37v+PT4PX1sourxLi5HfQiLEPnHHOBMU2dgGk1nqVPS9Q4q2Mr8sBIB9tE5bGveiARZNW1N
/IYdepvBt/KdaENXLCaODrVGn7nRo+okQ7Gxa5mS50WA3nYeMn3KQyGfPDezb/RgZk9+UieHoZj9
68kfxMEEzB0HaKl1J13vnu0pZOPIFH36FPZUal7cCXJjmxBOLsYbMwKaFF9Rb5bTfdub6cEyvYo4
2VAza3ZyOK5xkiPNzzFzHMEz8vzOr/P8FCXj+N6qeIK0UxDo4Cc2Sda1j+yhlvBjJrMEnhjmGsGf
72EGmY5VPSEoa5In25gLhGLd4NtbX9vJraMq2cKLY5R5oQzlMU1orGifKo2NjWUyLzKYfvixS1ff
pVgLmVaJheVU+acZr7nrdqQK8eNm62YR7xjy5sXtR/k1bGCDJA7QeR6jNqjz6AOs815jGHkWpGyA
sqnukDSDTatZUEk3pbMukhqKZuER0tb5GLVJnalbz6aIbqLS2fPB6zIbINGUkGyIWihWDnepoycD
Olyr8Q2cx1tlBJjv1/ndrPJrkapbLvI2dfPyvex6tTJiMnzrvLb3ucbOm7Qye51n/MzhUBF+GGDN
FCPk98MKS6eOGj/uzfJOJn6/EsFgcjj6AWi9YmVz7WsPshIKhLoU5iprbTxsk6xs1qZCCRVVhMyM
4a1RFe/zZNM52Mk9ypAvVeQ9+zqM8FFbKGltoA9uNqO7ZKnANrJdghX0OtPj8C4iJCKFnR9mL9nN
gXxVhm1fM3ZG0FX4/aZO04h2EByrSj2sJ9LQxMMTgwaRh81G+CADrcYGxZyrdpf4xm1busG26SN5
5ClwMFB2uqjakMMUEQkBzNiErnXXBsMz7JBub0lhHJALTrcC0610Hfmjc+nEzdUkYnIKEasUVtN+
DXOkuzUWTjdVM/IUhrXLjDXZG2q4ycORNDS3FYhAyWEYHV9th4DwiGGyT+7k2ygmoTlK0IQVGlUb
hAPkw867ZD10rbG2qsrcWoaE9z4270VBmA5DBuR/fl9uRyvBRqOzZ8rPAvJvmWwcq83WaW8GH70T
c1mzsXBu5mh+SDv5mOILEIRo8wrhwpdNAIIctFx1k6FP56GpKPSMRDz1RWJ/Ked+YNF2op20lrRp
xtP2t6zpXZTEiriNOvKMe1egybWq/J51aT7gYlIfyyjQa69DYzp4bnrDrcNNZFk2mEwdfPctTeJ4
kwgIQzoBXKtj7eNoUGGNlRYGTUte1V20zUsL1iwNClaAXPNkW2l2nq0je5Io+l5h2Nih3M8At4CN
LLWwmfuBkj8SiicBu499lk/5R9jMXNDKAwPr8ym77xfygRu2M9YxdTC+FVbnw3+kAeEGdJv2NSvq
8CHhG77VGBbdFyFGvDQSpof8c7Sml6oaBjTqRuoESOx0XWxrc4oA3rWjHntvqk/QQFrvQoYgTruw
LwkszESUWzzemdy4qFQPo1uQud7GvTjnWSYwT1Gl3hc1TjGMcmVD4kWW4SrEePeWtM8aLRTFWAdC
aVmYswKHxtvQEBCBbZdsn1gr2HN01GRFDEABpmMgJdMtCgjmDVW2M1zSx/uqCje+7O0ll892Vx35
DxkCjRrZ+NCkRG+qEqvDqlNQLhCwutc8qMZ3w+6zO08b8kX02vqogyLawiT3n4Bb9ZdBUd/7aKNQ
aY1WdQxBffK1TMPuxTPH6WQBk2+m0gOdtg1wAYOF6IpMOHcbT3l+qAcv9S6FbyxJp7lmTxzS9KEa
rBLZb2M9Y9s9HUsyQGgoGgL0IDe6wbWocG+fRZuDnXdddHT0UN5O0qmxr530umHmdojsNIUNBeS/
oliDGu3K5Ouk43bfVyjP+cju3axHB2uM1NiaAeLnqofBaDrUfdRJizl+3qwdK1S4npfzpfLm8fsw
lShMuhwNvaymu7nTjOQSP4Nn7WRyJ8a+wNynHa66SnubvDWigyVQhZRdFuIe5JW7uPH0Ovfg9HNl
5FtvuXgSxqmAb5278V5GLSbOYQA9YhpJxBVuTaKHx3wkZ8+FKeE1987QRndxViHIgh6CSY+Yh8th
RiA7JgytR8uI7yU2WfeBGMkwjcFX23BUj56Q2UuQKlZT3ycup0Uw4I4Trmm5Ya2dGVatbVvuTZZj
UjlK6a9LW+HWNBYzZBoxMhca7NwrKBAHbHYAlYwHqSp9rXrdXWZDteDvhE0iZzOcRwz3ImwgnfnN
ifsEJ2ITv1Q/KyEy9DXtfpRH4j5gxsFEpw6upihtiaGYxtvCJn0TtlP62jMg+Jb7k6KcG8lck5Ok
/Zzhw/sULTcy64IH3VjjTTsPBZkx2byfYIUwxp9ydZXAZcMpxCzmD5kW4q72uoJdBf6hrsacfC2M
izyjxk2nLqabWAzOl/+88fyf0dVuy/f8S1u/v7fXr+X/C5y1P+4tb97b8L1OX/PvzW+Ya/9sLd3P
9H40gixES/vG6PXvzDX1WcFAo3tk0kydSJ/4D+aarT7byyv8oWW7hlrawV+Za7bx2bWVNjVUN4hv
trb+k8bS/t2o2zBg1Dmeqz1WSj7OWMbTP42DpTcjVaIYI7FcjRtpwK2QqfEguiRmnU+vc4nTbT5Z
Hvc70KFTxJgsOdj2DgZ05SB7p3hH+NY33lXDVkSCBlMZx+hxyGr0Nki7cFMEJf7arlhSRTcxAM9t
WvpbQrPQMdQVpHmrtZkYpHeyMvc8i9cJncWRaoJ5pY2TWEzxBq9GbEUs3h3RRHcUCeN1kBbIEpgQ
Jn40EcXr4azMI3rh1MZxTv2C3oox1dya9aMD60s4Gsd8O3VRdAK/DZENFgx7RJcGalVox3MKmvYT
zvBvqC/y3/y6hEva8AE9R4EC/I4SYViTVymv9hYfvbsUrvw6LwCvx6KSDyUlkqUVPtrVumVhu7Ta
GAl2162mhnBeIy3qXROrVy3TaxN+8ejm458cn8Md9jMZYLn6tucZpgMLUsEK+h0ZYLKqIquHCdc+
vcxhke9gmO3X0jp2Y3BoA2zOqOCRRsSLdoCRx0WSlNZ2doIvnVdeafgeqybo/QPDu+JofxW4i5RW
YF6lXjqSMmZcJbr6Ss2AcMtdrnfU6W1ZJi9OCc7nI9v7cQdk/Xw1V3Dju3bst7NZfjNCAx08necE
weowd+RJR5ugXEyyhnDeCLxKsICQkMGhyTeZ2d+YsQI2RuoV9E76xXZCCRkIbYBNsNdszcaFUUYf
Vt+Km8KuiVmM1TU7rHmbDQaqd+a1YByEHpLYE84uF8xN5o09QFf5cYPkVF9/QvxwfwvpuMuP78Ba
hWViWwrux3Jxfnr0crrN3k0qSIkMM0vb/1ISMr93AkkKazYee4mDiWocvZMGQxU/JG2jmh6z2D0p
G2KKLpmGNVRPDBjiaGtbxLvJbHT3Ks6ftTs7zN5xgpoIWSvm8WbwNCZ1yiN0l6G5WquG7rAWuK32
CQM4IRW5tO33wJXztuhmRGbeADcBwALeS7LNwEBDomruDNvbOxCb9jrCaL8lTXzv+3DcJoosBHpF
gxI/Y5A8dESI1lVxXQfEKuoaoxectq8L04qukzn4ZnUVGalFew503mxLfw7QqPM/TtBAakTWsU1z
WAF1IHGBIopWd6a5qxsZbJosk+s0dZ9CZ9aQU5EP+PYCbssAa63ciP7kQnFB/uUxcTxHS0fD8GAV
txdOzU9XalBWn8oWfUBThNi9heQkNUW8sZH7d0yCL2qt8Djsn3WADmmSsNsHGJ9u7OHPqt31lIUz
hpl1szEGYlOs9s3U5OkUTnnjjyNeaGZfr4uZKZRAu7kOhGqPXOaFsoE8fU4bshdZnS4xgK33vTLl
JpEFHhjaEF9TozoO8agQ1zFJdG103l4UD1sirLujnwhSOJqcf2gOzlCnl1WFrkXolHGvxNeum/G1
mPOEIKPBXCcYZ0HHfYwMc2chFtmH/ropMUOZQfpheTDynliZcbF0pM63WZHcFG6C+GTsVp7REfZo
U9hY3gfpkXgSBVJS5EEKRfNJyHYuz5NRI5J1+7fChpZW+zODWq9AkubfNBnO32VpnZWNVZBRY0Rq
xw3kgCkgjc7ERdeYjhkM3iEFveq01wDH24xLCwztdd/JtVyiqsOlKo4A1S4w7xl3TdNizCcacdmY
yzy+YyLopu14NyfX3OTjBt7NzhO99TC36qEo1FsQisck5JXAEc9glhj5LrF605SlOwAd+BqGVa11
nMf73qgwox+TbxHpcEcbB30qtGSdiAjediGZXQZ8Z27WzcH2zW+J6fsQCf8Pe2e2XCmSbdsfOpQB
Do7zKmn3jbaaUCjiBYtQZNCD4/R8/R0o65Zl1r3n1A+cl20KZUraDbj7WmvOMac/GtOGq4WGGzfa
SD9jRLQ+zbDBpJeX3xY3GneUVX/YGv9WbwIgbxEapGbx7oIBDdDgvDsBB1BDkxcB78MofHKc/dHG
/WyguPbEAFjAh6bxRbbWYyLSfT+o6iWW8ZbghKrqvxmC3bEdruraDBRZWZxGTXBJW4eQpDJAOZ2u
VuN8eJ94XXxqbPKHO1/gUpXFthgkUZ7pYBP2FOT3cWQfRnARjePP1PA5JV5BUCVKefoZafSr6Ivz
0CX2TjU16ZjiLDvwiDrJ36m04AKTdp6GjLfqlgbMgUOP+9L7TY9PLED7rEgOmMVNFagBWzzG3WzB
05Zuf6qw3nkEpurh1emTDvlE9L7I4cOL3BS71t1UDXI3TT7ZLcOh6By5gWY3NAHoCKFgvIykzKol
P0VhncCL6W59SFMnJsamt2b7oHVTndLfZe3owxCGqEH9rVfQm5mq4qP3wq/5jHYxpNnui2M1/8hS
AABRqF6t1lwLMSd3/+Es8W9CQdthmxarZE/KQHoMG/6+CFVqgN5Uo4GKEpaTkBcjcD9hsOVGTrqY
2bFhye3pwO4pdsfEG/ZuCSMo5lplJH7Opv5n5/o/6J9cXYuxb+r51kNQupf/8EQZevztULE+Uc8X
ymeDko7890PFJKyaLRQul/0UmaDZ5G5lvTouy2dRY7PtmZ+fvRWdalUrpXOEhjT8hzfrc+/8i8px
fbNEIAU+EQ9biCf/7eClZZxOnLRi0OvYVX2jkPaL5ajxs92DLg4PVRe+9ktTnhhn2HdmBp+SB+HF
qoL80Gv6Nm6DcTRKnaPn2U9FpdtTgtsxTIbzjM6ErWrHYXI45X0PZDLS7hanrzoVIv7uh+10zTio
ImAWzkVkdGrdGJ2jjD3sskyZMX3FBzrY7nNQbsKObnft2ZgDl77bDOuRuJuafcgWR07ymeY0urOx
3/7PH9NaXfzbx8SplJkWh2UWc9ddP8a/bGq2I2PX6hH/JKY5dFM+nDTt0zqcQb05fnIN6qcoz79U
g6l2pz9PDw0LzIOPmeORsn7m7rb8jYx8/2S5nqSbSn7IYDykrOtrWBvbCPvixyrCGhGX2IPzvA53
dQXZFUiqdazWh8+v+BBbYpryi1369nFeH4ZutI96WigpBjt9sIc1AjSbHod0oQNPw73xAnJBOVHC
o8cvBzEx95B7Sqy0BdcYzKR0Y4WYWJirYMmPh0eJINIXffKy0HjtScTa/c9vqaPs/+dNdTjtc9yX
Pm300F7LwL++qWYMFMW+4c1Y5M+yI0VkMeV2GSdClurqWVQAVgeqkY5MzK4fmEJLADgN0MOGNiK3
NlSDprwEI+HjdA6akuODNeVnJ9cKYXvyNEUgwrPhbZ1V3gc6+UGBj8dRveLyCZw0/OIl/pomPaO4
KhQk2uB5USG01HkcYLUV2JEekiIfaaXo4GDy8TFf0EHK3v8hjcuha0Cn06Xuhw7oQDQBhVE9ZMd5
DNM7UcQGqibJjS2Crk6Gx9rC7y53pMaKuxiDhmwbgstHyBVoAveIJoC/w89o+wEBQJa8ER7/OJXp
ETHuu9AkQqBAca1628BE0IxAToT1AANM6X7JiZhiy3wQjo7HKGc+YxnnHiMXbB+XGVoGAwhPR7CR
AdtHHbJui9bF+Ciw5/vHGD7SXT2yTSrP5j3XYjiW1s4ENozMkIgciRgk61ETyLY9lyEzgNYnyRLR
VQ5CG/R75xNq1nrtjPtiSHa9nbxPY0gJQaiynhgZKPKhXRvdKINbACiAkWr0bq0roJaELeBmJmQb
xjj3CSKBstTltQZHnMjI2ef+YjZ9/t4t6lfhtB+eD2JkagLvWAPTmjBzZxbmVm8ApxfdXCZ3Jfm/
O1OEw64nOrGs6288SUA5CFkfw4/Wr/ay8u1bwHEryWOfZ8DHF6VTipaP/T8I8iN83JYBAQITf8M4
E/Fo8GRJlFpJCl0y7IGhFVl4FIl1cPNW3mB7zeJ7D/tub3nTJRFw4/0WeXbXXVkYn/kYfrLQkigQ
hpsl8rJbYJaZfM2q3EyVRJ6zSnKHxkHpxCyYmHD95EGFq+2KWIGJ93EpoxGNUPgjCqodi+MuluEd
p6P2UC18ILVX6ksIHrGwbFCRJbYuM9vAA5xlz9SSWDD/ELRFS/lcF+dpkS+0HV/rwjNfe7N8zSOS
H3zsF2pW8WuTtYRgVz1R2vifbMswtHKXjOmoulh9SMSUaVff+j2c3hpazXOZFZJOe9ER8gC0RBAI
OEWXsrg21mYM/T+GMEDATNLqxhvU947+A1Zj5iqAkxdRrllYAVVR0ZExp99W+yLM0Owr7T2x8X3u
TFqm3v1irOCBixel+nK3+HMLCZjc1YbTTtRDCs5G4P7VOJgHV970YqtnL2LO5wbuZqws9Rwrl4RC
8Fhu+kvQKz5VbdWQdITEmQOiwVLlztS+ySxXrEaxEzHEQzU009ZOCWipgFo41ngnHOcGw9yM2M4L
OkADSTv9GEBjT4PHcYQVUHjZa6UFM4sqQcBD8yTnLryXHrmH2nloMwdccIb6sgQyOJb6t23RLQiR
9HEpdvpJFsGmyH19aFp686E7vGqOSJj836d5hINjh6dWuRjSXOrSxj0uIN+3voW6z1PpcRnblyTj
JFzokzUueivC8WelFcNgj2XSLD+HRYGf5fx618OXSsrvyTxB7EFWbxaMillMWNZUyAddeTUUJraS
uP3RFEW809TaZTy+O9bcnJXR+THpUTg0zp2dC8SGIwWexxZEYFDXbABC4eVqBYr0ugG01ejp5JYp
k8rKJe+D0frWyumwx6a+zm4LlWyCvTlSICYYiITtbkogjstcRJe+8y/RHHecvVEm0emL7/MyZ8Yq
UxIMPPK/g4DWhCF7F7/2lo2ruffQK7lkWFpuk+1nAyNV9tzyLTOhsgVBbUDAh516tIIBVRMFO2bq
GVnxEGPe5LqnT/nEkoQceVp+eKEP1dXhx2oynEcDF4/PHDY6gyz06ybd2DG+0yJejkMoCcqirKqs
EGRmncPhN1QOzOAoi8KTsvXFD/vvkxp5tW34IhdgJTT335w5AaoQm/MrVdl8ZacK2uRxYA9C+Oj6
DDexIqZT/LR0xP76EwVNAIkjnKyLXLS/zV377NMVinn/NkQk0dbISNwYlHWcWv+1TLOPuEB4rvxZ
wNixNirAx551sPMUUJGujSEtFMjaS20nx3TJf8sxWC6NRY8/HupyNx7xmcTPyvHmvUCMctcjF6Sk
dvEMDKSDdiV6lLaEM2PqgxrKHdb1U9za72z2eM5Qf1jO9OI08mVwnADRoaZ+suKd76PDa5GxrxRn
KoKE3MVFv+Tu4FE3sK9mMi73YB7fbFwOBJgsrvPVXyJkozgiXNIbu+EIxiw0NH7Aw61TZofjoXO1
Y5KhM6sEpzHs05E+KM4MlKAd+h+h7Q+rgmDFJOjVYc7PWEAphuZbEVUE/hY+oAwimpA4I0Vd0uYb
QoIK6qf7JKbwy7iRqNoJrZ0PSTKfsSqSKmMQQY4xGNHR1KS/rthDVAAkS0TVnAKAImxwGYpjkFiP
0gpaTrdLe2TyoRC7E9GighliGvi3wNJPQTL9crBw4iSIDsk0TGjZkc1kYNQZkYNvTPT3EufSvRTt
bbSKbNcr95uhlRLnBagusJZypj+Xx/AZkgVXijDqMuBJ2XdMjNHgRu/hxzSoP1gAQD0P8x+B+u0u
hD/3IY3eLsSoo/IQcY+cYOxXtLUW6BlR+REUK2Q03U5J5j6M82h202AMIWBAmZmg/4wGhOZcAOqh
kwpbNaqDPQD1tQLOf5Rp/zFETXdRq9d1MbdQ1gRNNyDsdVnhf6PwDTgyYKDd0Rz4g5G+vbFkh1w0
QZIV+mB9szTmIpg9AgyBbpbwObSjxuMQgcV1jHlMav8UQFydOS5RZDvWkzLkek3eZrDwHVFeMLuL
sje8i1NfiIttWOuEIQ9EQjPHyOScajrSJ5lBEk8mBlH51lRdt0fyVcPaaYmYWnBHT6tvMZnTZavr
lK48C3TV0TJVcbutAxudCl102/H1ufSqlHugKu4HJTRNU3v8YpG3tm+YTpHfOEd3wfzS4GhaC9bD
wuF820u6rYrWwX3iThenLS8ZTYCnRDRfeysLHyFEqb6FLFj+xMe7d5e2BbQOY2NwSphY9a0XjYI1
pgHsrkDQ0bsPJaQk09hvybzlZBrGeHtbmHE4h5L7tgR4nLhOCPlIwikxGKRjZgsq6DiwFgvyK3d+
qMF30JmL3wTtobugkgu+rPp35mbm6Ikd67rNTyxfl5pYErkAHtTgqoKEsrHGFob2YA0mpM9VKBA0
glDzhjuHyfhD3bbpfWbiWzKOmlA1uc+K2X9wG2iO6GPefJPsnXSJziw3+WlqwOWv/7IDFZ0nC/4K
ijjOV1M9nBgApg+Vpd37rR0ZEtankvcUJXTsT+MzW8lPJsMORp6FxMpCp/tar4g7bb5PMN5ONSqv
w9i281EwGuHwrs9Z2/KeWLF99KFBzo1Dvgujp9dQtNYeCTCyD8U0N4b5LrOYTlTgweva6CCwCN4O
3wlN9y85EhmfnIhsLrYdQSyDmwyvMo6f8ukpDsSL01oHGk6Eylmwm5Km9W8eqj7BcSOHSHU/WOW0
czuF+Nnzvsl8RiwoNFq5FuOU473aefUL6vfC4lf8EDLp9vE6UqG6TzO2lBruRx+I6Rn/cLod8tp/
qhj1+iknsnGMqh3DBgqbqbFQ5/ndYdzwA+6LQ+GVJpT7U3VttCIVjxnJIcw1yXhYYIYqzO57n2Zf
CrL+EK207swd28d6osvJPvqHl12NsuQltjlBdcXUXkqE0kvnf7XDzD2mtnrSsaxuKugjdD5g3den
4COG6apEHjzaVMxkSOJAMemMyWO+RiZMIq1P3eztu5A+eO9BN3X6txh40UxExmkkn2hynN9WWBOG
5IPLr5ANyS6Lz/j3STRC0/+zDJL8nLelgbvjya2P7XByTHthXwZU5QtcZt0kH62EJvKcrpOd9tnT
0r1WY/SMNK7cuwmatD9/YbiQ6za1Qc9IiB5BRZJCz8h/T5vNnORgY3sRzVOnXHOopXnNlwGffdwE
p7hi3Qx4yeg3mBvM/YWQFzJhMaW0STIc4mLWWGYscZiz+mtUoG/HzPuR2skPv/ijaefvVUQyahjm
+9xEMeFRoY32g4U3Zm+fnfix5UIj9T6XuMpgdlalJU+fD7kL4nWGZ7OdGSNe/M76UmgJQH11uSQz
OP2gAjZGdX3n4BzfNqqar0mxtiJbeqlIGGO4i071nPT6azSX1cmZmG3ysi0QYvNPvx6rY+tnzs1O
rA37EcwdDQrJDWV/izpsNl0UkUJSeeba2wOCogT3fZWx1gQctXb0K5mOEfCxbwscfd7UHTjGNa8u
DnGO4o9eSMltF3y6phKwlvW2thDaezANNmlC6eZYpXNKiEwpYkQwqmRi5srnKk9ecx+BQ5WySRmf
fv/MAKwnqH4kpqlYLFRFRf3bXuZzh2P3oXe76XEMOIGu0U0uu3yL5dRagLe2eX3uctm/mniAZt2m
J6vR/WnF7ce1SR+cNEn3UeaZk4kBCopOi00VW4iX8M8ScEv1uYh6OuYZXsc8bfurWxgyJsbiVrRN
+wZfexlE+XV9EZVrTbfBsR+6wQSvy7Ckh1lPz806Hyh8jXHDX9iWAx9EkiRGwyTduRlonmTUObiG
cPSUWdJv2phFK7bLP2zxNiYBHs17PgK0ikuDVGbtsbttx3igHnEoSEc/jAn/XAjtnpbumnlZDb0j
oY3fYSsWVhCRNVJRvxR9CwIZxLkDqyAYlgAGQ7RHmUjqkAcXqSccMVCagPWepE+AvGbsn7nPsOzW
CeLIeIbwkncU/2PlXFqapg/50nDji4vBjXGsFy4YbcuzqUe8UUN1oZzV6ao8DF1i6ztCOeYWHYK0
w7NXtMG9VSpuIEE0sa7C8dDj0w18MByVBz00VODCM04oHXLJS6bwAYaxwk4VNP0lCV3q6R7nC8Qy
Tomj9bXxwuyQRQXDORrLcwccBhF88RixeNGsirbUQd6xrGkMDd6Avaqe2y0kmYRoqLhPr3EGwynB
3ii7Xj1grPmduIncD5F7dYqQJTyOSPMMkAT6VUORZobpYSg9TRbliDNqzpD0afFFdN1ZzE0D1Jjf
Xxeh/R5SH2S+QzLakNbP4ZqoHgiXNprrkOeSkIbhpdFOmzJ+mTMWvxUrbnve/KODZZiUMVe1tMur
SOgF5V1SvdFXhVudkWHDqOqgk6Y/4MgPd0XW2MjiPbO3l2yru2X6WqCFx24t8ZRApyGMo8hv4dBS
Ig3geeJ6/t5qdUnzeXoVA7WI33ubpsnUQUdue27xFbEVHWGZWa92IyjbZvsbIFSxSdES2xUTuEHb
VN7xCPCveWOCBe6Gt5fFPPhppeOxkcjPIk1frww4fGjTpbtw6L7Fa4CtFtzh2i75LUHDXhiO7XZg
kV+Dm5llz9WXwEMAZtv8iSBmGme7BoRZG56Juq9Pi/1F92uyw4gFvXa+lrH9nPMCwsQRNAWRxqZ+
cEiz2oIVT7xREBQ1rnlva9WVPpSTQY1Q1pslZ3JoaKmndMY2NUfpdT824bSrpkRin2mOdtcfP6/4
LoyI75aE91Suvw4FBnJequGcN+Xq+x1omVqqvHMCJqymDDII1/S50rm/i2bQHWpAPwy9e9f54F5H
9CDb0a71tqu1x1yhGa5d0TyOjRpPjdd8KGI4kzyEHc8uaAfG7D9vwmmW5AYYd4Uk8rQmAGbMTaEY
BO/j+jqkXdmHBbGjeW4l/2ZpG25OUP/s5/BLrBl6jglENn7DOXEKHO1MCrKpGfc2AFurYlBFxbjY
5Kwm44MNDYUGkkCj3NcfQ0AVhZwuOTkg3fIR3/nat1EZatHSwtm9cNL3HfuelaZAj9w9ufXI8j3z
tllo0bhlOtgLjM/ksDAvB5Kmijzf+CLur3GH2/Zz3DgpxrQxZlS6X7gnVmQjmnJC40riD1bKKqJl
vfdaurK0qItdWa7vGHBNVyAniAbD/xqp5oGej7dVVrx3aBTReARmNMvfVZ14B79yUE27iTl7AZ+O
rt51bzuPbZg8DcTdbGfZYk8wC8FulsK4T6+kwaECFO9iOTq4OML5RicuYmtH0IF1187va0xkl3EE
QcQgEgc2LOBsvfqW4L2Swjx2QdxsRAWLOiVWr44IgeUO6kiwqGg6nca9cLC1jj6V0rzOT8fxu7Ve
6MaqrmlZme0i5HTfBOEtFjAuJsFmkPrh9MzZMt9WmOjOZXxhR6a+XVyGHJU7wd5fYJFC7876Ytjb
zUCAhURtYrwnS+Rnpv1mrwh43GG26De+mhfkywwtezofJnzObJ5AKvCEyNo55g3C0MWs4lw3zY6q
Ty/diK0+SMQvWgzBIeq642yog5cUUHhOXAljX0UjiOaCsC40nmruVb/m0Gp9b9aZ9uRhEUgiQHoN
blU9Rfm214X/0OU+KSS4CLb1OhPt7PDYjybk8sI/iRcAy3k5/+prhFglFufcg21LAQ9IJWLxID8S
PZAOP7yuXwhiuXRKQy1DwNtVEhVB92WuY/ks7egLEqXmGma2Rf5Wl97NGbwmjd9h6zZwKimy7ucC
JnDqZ9VT1yAty8i1aw0LLpS97ZAQeloFyRck/xUtLKQR/ey8e4QyharJD9h6FIrYCXgEyG+OGzKe
aQrTitn40zfRzmQK8HdaeBZ9bte72la3UnPGGkcM7/6MB1FYeX75fIhtu2T7H2H+DRkXTgZeXq6k
wxpu5oGW2ymL8kcnXPqtcdENjXP07ox5D2RMAZPK/I+F9sVdDf2x610OEUw1IcMX/j60UDU3a/ge
WgcOM2qFYbrfvX48zn27XKxEvKSRhHOdsg4TrdCCJKyoVwl6EaLdhFYNWoZnPAZcK9wYSG/cGv/9
FFzYIV9y1gmumV4dnFHMV99ufnhtNmPEdhS9CudURoRiZTXBbTblqK/djmCspDxFQzDt/M69BrHk
LyywtYqE1MVqsYEqtaDFI7O8R7n7ZLB36Ko0J7uT3S2IzB+eaZNvxkZgIYQJ9yiDPvxYzNS52U/X
rg8ZeolNsnThNUcmUQiIx6b5llvFGzWpwqiCW7cP7kOnrI5a4axC+foQjjDtsSGYfZOF7XYsEzLC
2GffhWBt94T1tfSX1xlP7Z3jT/PZGWiIVPw1VHTO68uoYzINp/YgTIxJd0KPXC3rgTgdjobu6aUE
ktX3xb6sB3VvBgkXJPodmaz8srjLr6JOPbrdtCmUYgwdq+2C9JvcSG/v5GAwWUo6JDSoNcVmHpPh
WFXNcBx6hOKVCknbDn/NoULowUnoodPgtWPP1fvRaQheIThAeZJrx8dPUZfBtvTwQiwZuI60bB8s
ws8Iw3MvwqGpXk/Gf/F8C+YoqsSHpmG5yuXLkqTvXSyAlChS7VPe94cTb1n1QD3Sb0HrLRF67TkB
mZyzBxrIfEbY03FK2i+miohdrdUCwO/FSM4LUoGDbWZNzniNjhll27ZyGdqu47JNkwL804gnb02n
ZmrN6Wvvu4/FML/F7bRxFEffpHvr3RTBsU97MJgAaebPaUqgg/GAVCy04+7UPgvWlIowme+H8Uel
OSo0DvuIHJFldtWzppP1MIzQQbs0xL8xkbxGz+17lzpM2VqKNk/QjgmmNVGy+aDxBx3cf4w0p5kg
OOEZ+VlxcdyvTyZbhf7YqIisKXmWwCGECF9KEb2YTsLrMHdiwkWvekE0Rl99LYvgcVq8aYe8dII9
EgLu6JcStl40k8VCroqXmhdX9NcezSHRe7loL33d6/tcaoNANIBHaGEc8VgdkVYhnMr65nfRDMW2
TCZra7DN9FNypoaLrrHpLPCIINnGOD+CnfjAv8SV09FgbJOYPDfaPYntkA/Tfq9HGoV6jaYPfnSp
/14lh2bM1S6ZEBN0zTBfGmlfc9MzuHCxd7TzRyyZNmQlPqOBgqqphqcQ+NuhUAM52EyHOHNs00og
IyJ0bsGp3rlreTK8Gd6T3ufINyLKMVPwUproXbau4mlhzrLH9MPq4peA5hDuaFVtu3ThmL3cattj
ONsTMShqwRmLttHUgrLxbfZlOshkJLZ1/cC5V5FayrpYRxVEa6wsRomb1bAXcJqEoUbrvF0UERlx
re6Z0XIGoeidXToxvMAI3kdvqVeIe02AO6yOTwmqt//ii3qkigEbUFbfEAnevBaOdywZYdZ4xsnh
Hrh1w/balumlfd4pMaJ1mm9VNR2TOCHe6DidCwuavUtJvQzzDxe8Q1p7bx4R9Vr1kBRc0uR+e0m7
wzj4Kpb8FX/peP9ftkeHtCkxTSnQ38VEz1hr+RKK+jgW2WvGoNAt/GsfLdWfWsP/dXD/Bwe3EyBn
+u8t3NfajD/mvyvs+YE/zdvC+YctcUirkPmKJxz5L++294/A9VcSXShcNPT2KqP/p3U7cP7h8AP4
57AToQ9CRv8vhX3wD1zbqzQmgJImFPi3/+st/6fm+0+Y7/+fDcvf+5vQBtEof8UPINCCk/Mkmt+/
a0JUIqfKDwmkzVLWVmGJ4JI2lr0JJqgkifSbC7KKXo0ZtR+ZdrLK/X2Zt5xxUUu2aTqctetG10ER
s1KOdO8a/B0oXesOfng7qgdr6vzDoGFdDas7yQ2jP4LBE3jRrMp+cTyarijKnBf8TMFOz73YL3b9
aLt1eCu98pzLyr2NyfRgjdxgjQm+Tw27V52SPD5jLIYhRSjfEOUcfaa+ffS6AH2FYDbnDNL94sTJ
ybYWZAprs2r9l4fA6uYuhykhNMa3kE5JLZ8zFFi3zweKgF9ZNdRbdg92YIge3+Zw0t+o0xHhKXWh
1y13vSXFYRLIIz9f/uc78vmQqIHwDaLIVN/QWefM/r0nHNcf9MmRDREa6zvsrA+crOLjaNRpFM17
4+btk9SF2dHr59gWt93Lkn9n9nnjzab+XR84gKDCyUp/N6wa/YjWPcLW9LEI5ycVhu5pUj1oN1hq
SBYz5e90UUe3tvJ+9lpn2yHr8OHUAoh5ac9QJ3x0OX79EqpCv6AiZlTNLPL0+T2nLVJC4VYt3/pf
eyzXnA5BCFl19lb1jbkupK7Lo60zgGmqGDqsAgxrLceiB2BWdctsnuy86x4awQ8/OInTb/tSE2GD
adTNDVSdHCsxY9QjF9dV8KneALX1j6IOr3a4DK/4vh4I02pZiSOoowzdb0yIppvoSlAvdoZlssHu
u0pM0xsOkWqPOOJx1CvMi5mNWS+HZMyHxyoMp1taYjjUM01KFVjo6BOR3ED//fMhj9CINku6ZtYR
3pjl0z6fyvap4cTIVu7efV4/SYRVy/dVvf+8uBaV/DCWdRmzMny211DqoKvPBuzzl5YTyxbRPvoD
fHwna2LQy7aJPrxW5c1y3vjf26cOQdY9OiANsoUz/6dabfjXV5/fw5lgkSHrfP3zP7biOBlOXbYL
CTx26fjPWdcfrBkZcLo43nPhf4xESrwygimOiKM+IBNE+yWELlJy12r5U0XruAou+GMi61bgOcyG
ox+vSrB2hDwcinI7t2DXLacftlR/9UM8YlbRUY7H0pPJyyy+asJwx+atXobg8vnRZSp+yTJmnEke
yV+IpNcwLSfyfwW6I5hVyJ+Mu6ZLqrC742Qk1suve36nYSXALvxD6xj0EcevW1+R48OsjuAuJLU4
/PcIoarXtrA3KtHiCWDDDW3U/B5EzbAtmXs9oC0drqbKx2sUz8dQjt5RSp9vrd+nW+hvq77LTp0c
/X23VM7DmrGJXMi9dRNTKjgHBo8DxOM8DwiqaPR8sA2ZvrU1VjgWRvTgreYYWfmteZoHoIyM+6ZN
gVjpVYcFtBZ6xH3Hmdjy4/YpcUMcfcHwNEShwYE/QIGKQiZMuZ0dcwfgnC2s9vnzq0oRnOhW3MpI
T1y5o8YZ7m2VgTBcFsvdGWNymJLLtGFFJJ6TiKj4i4qtJyzEIvecU4w26s8HV7vLEVjA3bJeW5/P
Nc3OjjuP6xpgnvCSp0zu2m0u88fJ02RR80UdERWbYDRBcQa4/KGpon4z1WvfuevJD/LrJ7GM0ROl
frpzqhHiZq2iJxNW1lOnAXnxMwZR/jlKRwJdCnqksYUlnltIwx1IZ1ZNOlK5RZbEEtjnGNTVXSq9
bE936dlCAAT7cEjucsVkAjUcnl40eof1qUUlk9O8NUyf/vWQ+H5yLy1ttp/fG3LiOcr6LCbBSFdG
06bmmPVexLLENNNmj2bVPriS81gT6OssJ8J8GWdcqm+jsJf7oWDWiCSPBDTTODsOYdHNVz+z9Fs8
Moirm4X51udXciXm5uWrhwpiMzcZCSOmaw9dtSCmW2J4c+tDH9D+IqbdLdqKZutqGaGMpr4dabDr
dZ70qfD3l0JQnAl5833eJVEnL2GymN2CNPu+GmhjIr5DLxDyqRQyyG8BfbU7Nym9q1dDaFjSGDR4
4T7mLLhQ58j1tqV+ykbMAsh1sHmU3DoWeUMG7kK0RGxyYQT2hK/qOQJ/7nsLWKERGlRJ5Py1TMUe
l2CMzgnmZss040rXC/jahJ2kHvKXOrOCbYDNmRwxh30czLTDSoqmcNHg4Pw5DL40oo/PqN3hio0S
UlKvw21t4HKYFgFsAt58W00NJ4H16i/pHnTB6CGrtWJxpCm+6xaaV5Pg16nYpHR4zXD06vGVGYB6
dCsEzX++j2GPgwBRBqQkjV6l7JVz006NfWBUqOVt/YTYwJz9xr8EUfzqrZfv50PJNTvH7XB2128N
A3lwrsBzZEKgidk4PndYDsFwUTjtZzcLLu66UVMPAbJOJzgrcnoMGo8kb1Rj/rZ0nGvV1z89rOiw
1G0taSPOnN/pj+WIxbgU7wyQHjh3ikCg0qPX1aWpQ2C00gQUIibTfoFas479s4Uqh5VUnXxKcRrg
ze/kh+c01t6b1zAIoDOw0GqPloJ2Xsbcq4+yEzUFz8ASQ4JfqtKK4J2qvpCJ69/XeWj2oNUGpEUh
WJsyytY5IcOWVSw0/rQWwi4/H3B4vqLj8pg4ZERrIsu/eg41ZeTZ/rnPv6dhGn9Lu5E06YwmRuAA
Ns7CvHoSqXm3nK57luWah7jAX6zH1H74y1n6n0fWvxK6vb+Tm2UYEs7rBzaW51BiA10P0H9VLWeq
mXoJgOX+zxMHY+L7YtVS54xPL59ffT4AFaAgJeoUqOV4pvs5XRAf//NhNbFDL24NfLQoP48STBCW
8TWPJ74sE1exbyUo2/N4G6W5h59fiuOfC79YuufPrauhW1C2XnAJnfTRiVKPSbiI76owjfbJguIg
mlEjDDJ/syPbPyk9Et+l8idn+j+EndlS5Mi2bb9IZpJc7Wv0fQQQQMKLDMhM9ZKrb77+Dok6u07l
ubbrRUk0kBARkvtaa84x0THBdiH5J3HhTYxESOY47h4aS6/ZRnOOTLcGS0v/hRStzSzov50G7O5V
nGGqCh5qqjPsP/nNdiNE6uUSKIjbvltjUpIvtUWxi0AEp2s5rQo9QszryPjMZgiIqM9PN04QVqeA
ufO+Z4+lTjtna4B75xRFc5x3PvPNEVUBSTBDSt4Nm70KfNmGiRMURsO8zZsC18ou9G99gWzQozVs
0dbK8x/sdY3DJHxsppMh0Ng8GmU93pwKynuXMfeav9uBRsDcPAFKxolKwj2UO490JwPtxTGu1QjB
G37PMMVD68CNQdGo7urWYLVO0wB907QMOmzsohDWih9iIQ4NNXhS6f3prkTAUIjgKXRSyOdx7K00
wxOLIBrTr1JpIAjJ5jURHxKN/NlBeX3KVaKJregzHIL8AsgVPuREGzanM6Zxx0fSY0D3p8apk6b6
NM1NHA2V0rQIzAel8f/6TGGzy6zmuXOd9fcVJ8nyemMZuX1mLGqfEQYbRzaec+FBB2BJIyy7lD5l
hc9+qM8iMjym8sawsVQ6Wkaaq9tfyxyYm+vhrVMx22eQGeBg5h5LOu9z1ABYbdlMsN4HT36RnZ0E
+6RsmwwfdT5uk+ZRp/DcjTLq1mWlQDmNXNrSug7ZKg/UTdQVOjHxtr5v/Cnyg87Mv5gZNU38WY6q
XD9U1bI0YO22UP+wxqij6vbtEJj44jLz3BRQwbw6qI5RauWvJA8fAsTammPIt+83OoAjtvH0ER1F
yGDImHZE82GsAv2oxbq+LtVh2LnwQHCrRacETeYJWa7xDAppqH/14UTMbBEmL3QdCVmEduDsOd40
IExAQuJPsI9uqzBe7nEN19hgvSOjdmdbYZW7tl8yqbRTO5WDdlA+aOj1bogVChZln4yhsi32880c
5dbeD4AR+z4bX5zN3v57NQt9dO3zB8RTB0QeVlq8weFh6pbgSaPkLHff2+SWeIJ5k5HnrbbS2JWt
XPTyq8bunPUsxoBrFTikVTkx0JhFyfSIZhzvfe7W+s5EcIwCZ1qUdCmizbwRYXK/amB0narpoIzF
ZEgDxNFr4oLj0n/p0YBv8VXb2zwsg5fc0i5+625Qji9jPlzxKnecQ8vkT1PgAlHtZCQeUz6s/AHH
qEt8ccBv5QvqejfwY1Ck7tWPcb8gluxv1Xy2oiHwj1o5eNSjxLqn0SPnG2Z9Ga4hxBWXpszdHTTu
dTv05p516elflph/GmNYYvA66SbtbcvWGM//ucSYupbFqIVGJh0kntpZbR/mg/mfr+abkDbIjaox
Smy83rh5LbO8+Uql+4LRnMaMiI8vf4Wa3GkqJATAwEEdKyvfB5GSkIaHsXFUs2ulEYszn9PfJ/Z4
DjsGI98LToBL+LFNE6wLDheI7ztzXchdW/DK9yxBm3KgDoUqE/Ye60qlGc+Zf0iF+6oHqv4cJLx7
Y2G/Ci9J/2U51mYG/z/WFE2zTIFYXMWehd/vD9gfwiyq1hbibVqVwyFt+vqRJiR/oqXfmkb+AuCX
PlbgfXepMCdFXUuL2mB+U2lqvHfslkmOT6/HkdaZTn+KA6XCodPnoUO+OoejqoX295dGOqrr7waC
GZE+E6Co0E12+YVNoDKz4x2QsTcVhfyl7v3i5nnIq/NCH95T/WEcMHzEkZYz0aGdoOOU3jJHlpMN
UdkKs+LsnlsQTaGvonFIl9i4gcuOfbGRRV4/5gz59qNNGhxyh6+8FMbeKB3t2scMHXDV4TtgH+Ip
MtmFfcbsOZLmQ2g2v2MLWnYfF451GAS+tS4EFm2Z9S1pUB123dGpTO8Y1cnjXKpVCAEuMbxEm1HS
0mc7eYk61qd5V9YOjbdxx8og7UBLnr93akNwhtQECtQgnnO+doTqiAaCJsL3eQj3AGCMV9C3ci5d
S2pOZNbeZt5JzwfwHdXaU6NH34KD3CV2c4hUItD7iKzAJIK5wbBheG8G/noYGclCbYLwya922fTq
BrTATEgyuxR1K6xZyGB+4uabYCyupXT7H222xtgm33I9zF6UrCZTOX4mMblSqqMHQY94TsZMlYzz
fzFX/hH0wbnMWeEiATJtequWsP/YLjbMtugiGkT9RMI4kYZVwr37rYZGs5HSdpiNRv4xp/pgxomT
wGU2dSVFCdHAECtbv2WS0jj98MMKuOCgZESaPd3UOesCWrxrjNzekWbqOTDCjRYX+WUuoEpMMY7/
P/s+HxQg0bLotU1BGmIGhs2mD3AM4mGjl0V9C6aMa2lVnDs+6TCkBxT/8kL8n84uL4Kq2SylpsO+
WfzJBXBarXeTDEp119VfnKbek0Hvc++ZNoUlPd4nvxb1U2qv+k4lNaBrdSZCoYetmZ92MAbPIT1L
BW6NRvjBLrXyAdFJue51nHl5mj6WE8DBMnNrZYYjU1VSJnZeaJcPhsT5MX/2kgQFKftHpOJm9apV
1nYudZ0CELFLf24JQpASX8mcgymzbJdTcy6dxBgPTuRb5OkYawny2KgkzdGeGRN7dlZRM8JoXLjk
aqSRBya9Jj2wDMXtv68Kkxvyf1/nptdPx3/HtQ7PMLybf9YdekHORmpBORs1ka5Gj5IIMPZke0TT
nLpf//1/+z9b9fm/c1VXx9iiMhH4oxFvjZ2e5Tq1gdcz+l43Sf4Vou2iAUKspieM8doN12xQrLvt
hg9jDLfbi8pky4qsbLBNFR4dBlCqx6iNJNCl9JeD/3tXApE625Vzx6U0fN/S/WaPxws1Ha652zi1
aEq2PutkGnH997+KE2DGyPzjdbT5EKqOY+rgJITm/LFe6CmyprhB7ha7A7uS1gEuTz8UXLMHqpzQ
PzZeY/gaWBGw01RcAAeAbPb7/NImLsksS8eswycwoUxBnVA5GAVVQoCNczdffiM36Zff2zI2W2+a
M+Uz881p7X5KM4seDANmfjVW8t43dbv18jjeI4/9pfYe9qAmDzcdCqiMYc3Vy+IvgS7+wt5t5wDO
fDDLFmqfGnzaqREsuyY+6HFzt8u4pVzww6easF7hwDFpAyRRDbKXQJevY6yh97PqbG+W005SiShx
OiWFiFD5pE2bybGyUoC0hTUFUDTlJW8/YmrgZzr23a211Xtj+w9am8tnaUwRREFWHxLP9vCBk00a
puZ38UaWbI5/K83WQm+f5x71gMhq6aCO2EnOj2l1pvNlQJIJSYOrnaWVx4gbQTg8GokPJyCVT6zx
NxCtTI7DHN/OVO/l8KrXU25MUnrauhR1dk9NTTkWklQKj075ssm99NhOUkPFYJ11bZrFlgdGRCsC
BzUXUa6Z20xKeM5n/GjuVe0BbBrgKSH8J+ZTbytk1LcMbrIWZgoWKnlzIKqspRIUWydmAyRaWwen
4Zt3XUBoDEM3f/cs52nUreq3yK9jtdOG0v6cEAvQ7hU6LW1Y7FC5VFxLlClXi3weCkPnhngQQH6S
3dzCFa8ZntY1okVQBHoZkn0TQAecRiY7Iqp2CPe1NR4sQbVqq9feUdF8UNrNmw4Zpv3JHBFj9MZX
genRWQQGrZoCJSvndXvKByvZjSgLlag6KHlHu1LaFw1t+jIRKqFt81xqusmLfEyUJNnOJfb8DJg+
KyCV4cG1i+IpC6v7PEKy2fmsZJURcl4BlYo0e1gQuq7tNB3qCGtp/YgLCcJI4vxyR8M7Kv85pI77
QU/52OlttTMzVTzHCSdQbrfwBLT4bIc1f7XNq+CS9/k957AkhuWMnsUqsVPv8vchVoL7kEfVynMo
T1PpseVPHJOABTywf03+IKfse4PvQ1PusCUwOsgbSWWtXYN+ckZ2AaLhLnq0B/cYxZ18DRULw6gS
OtdgJCg18MUlmvrwDlpEsNGdt/GrEE+KVRivCrkgYWaLq5HnlD9T+8asy3ZrGBLJC8FGny4Dq8V3
cRjp5cvYOO7DXDC6Tp8skQF4pziBt885xPgvt65tpSNjT8XNrb0jRk0aDIUbPJH+GAHlz3XQ8uGT
hwLoVes72nHW+btqsdQSlf9UBALHoeVg58NOKyIFJkJQoLIy0xuB8tEuzCwbDj8bv4q8gitFAL3+
0XhSHLt7YSR4nVsORSow0wyjWMx1mYOTlmBlljw4e7TaIp80pEbmL+kUBJHExVtUNGTEILVjKMao
IghCuc3tQZ+w/0OwDenmQdUY1wkxshcW6J9KHIknwlcEHU9M+eqwHx2z+QIt+FNJBvtHqBDGxxZJ
Oeq9TE+AzfAT9PhG6RvFjzFUiOPg1vcib//6eOkskMeEBZyhIsKmsG1odr1VA2Xm94guUIBElYq7
tDRO/3oc3ev8VTyKvWmD3GhDFJ22zscCXnLvbcy4qI+u3wHMyuH5Am1ewwIZ3ksRYaA3jJ42KAQ3
tmDKi8eDsJjdQzaFJyZaoZ1obxEt6BVPYIJRVoB4FMRox8dhagQh9pPLsLXqLdyZ8Fg76Vsexc2h
aGLUbdgmnynBvtA1sRCGHvkdU5dnYADMSONMi6cju6hZuBSxR0VGbC+RAWV+1t0Vg88kTF7sjUyt
VgYK5Z9uFGP5S51xPYAzuowJg/Am8rVlZYD9VGlObOYdFR+BZh2T+kjkA6OimFPH6DS5FmX63hmK
t1THJjqXaNevfY1fTdrpwR4r+z7xwvrBoTLoG2JnpmZuZkXkGlg+ExmvEK9Upxl6c0c7wZ9axLRY
KRSjTe0rzxoQcW9Rmor61epZccTbw8VVmrQJe93ZprF/iWBZkRWhMb610dmFJa0AJxK/jBhBo5Vx
4fJzFar4VMSzM/N34TS6C0n4YulWntElYq4rUhq0IokOymhddGFGDyl6GjnY1dEo6imka0A71HeU
CdPP6XiLjq1np8yhax8j6RiuXFRl6IGsn07fvvZkelVj7t/GrI0ewsY5cklgx9jwQTwoSecf/C59
nX+TgrED+KYGzc70PiY5Pjn/rBuo5sM4/RoJ5lM9FwO64T4hjBLPQslPaeNh8Bu7M37t+lLq7iN8
29P834dqelcK4hm/P9mCqmq++MRi8M+9gQ9q6kl1gfYbX9CIJ0BFLKVOb7tMBpxGaf/iqY1xj9zf
pgLzFr1pd1ZCLVnX7MuWDn7z00SFiTcpFsXp0poF68gz8LczT2so0SDQYXIEV5vk98yqnaPj+Mt0
lCc119H89+FXGkl2gvoI6rfJdl5PJ0NiZdKIwdGikuCzmrHcROrIzBLTs4G7Fdlpb1a/mziNVqNS
vnVYk2I3IsLXUgfqoHogeXX8Nar8xqOxLRnhLJRaJbCzJCg4q5p1oEJaxidE763PTkAZkW5ptgZW
zCNapyvDzSAUZB90IqiPiEDrCi1YYR20Vxic6QwRyBGaZyZEW9l00Y4NMrzdCpK6g4RsW2gWqSp+
fowAF9Uo+Wl7KChi7aUwQH+3RQcBhB+h/CxjtFtx6wabPgQmEsQfSZpfCUT/BZv2XJUfEKZuWajj
b4JBhLpBkcZVHR+x8n9YqXJWZfdL2hlm/PgGwero2ltm4vuGZrmLAr2xgrvhDCYxJPXnGPs0emFh
L/U6uafwp71Mw8/USfJbih4lecqogBBzrm+HyWUyFI9WzettbRnfnhQ/+ASnygfUxGpFHyFrcGDl
vc1y0F16bZRbu0TaUiYGitSfhOio9HcBzuvTPNQZSUXX82RDitLWUpNhM9hEqGeQgozKPKQeIeZo
FimkDHT/rRFgeUNpg2EgbQx/rdekFxgi/9lXOuyoFGHdaLaPSTI+aGOB8C84hf3wpmRwdzJ/G1mY
/gEfrgI+NKBp0QXXzS2gQa706guc3WvP+BVJwt4lSzipUScPeXGiBD9hP7mLOt77qnawYvttECBu
2HycPGwjQI2IMWfjtmwj95dhMfQmnmGhN6xNkaB1Wmb8qDp5NxBw824SbScrQnZ7XjGPKKYRs3LQ
qYuiMHZtl732/JmD4p5stfg5IsdwUxIIzc5QqSCDl0LLi41hwC5vumophor0xAxEPTUeZ2kD8saW
CHKGBxxcr5EgGDfynbsZpB9lBhB8qA2GiwS/QT9OP+hoPYiSNJ/BW0aJvqvqfK/m2arzrSkXzVqU
Aoq6bVFLOHQF5JRRlhrxSd6EIZ/sKdSwYTkZA/du5Fgy9vhTB8xalwjHOzphtKsCotiKM+XoB322
RS0J0hS17CoZtQ+HHm1tdAW2YdT1mLB9lMwql1v4L21jMZokBCnttIc2038yCHhNmoNrPurIY8n0
m0DnSDLIecKYpmAvaTOSDbBKKNWk/5LnriUxsiXUYK2p6JV0QG9rLSzlrvLrU6AowzZXVFy0LhFo
LjVxgmq+yKJTKC+FiDmV5Atzpocmi750TKvLVquI6x6OsYI0iYtCsKQ3At6aPUvftM+ygtFi6tZn
FKnIQdSjpTkQEhi/kc3REa4aj95FRFNOMZAaNDTyahsN7//QOUtZ64S01o/wq95oLhPAE0GtwNI1
xX4+hSQI2l5zqRKG/k48hKho7WVm9SkpmP3Rs3Xc026vbmDgD2utG7F/td2zNnbkLNfhL6wMW620
Fpr09r7f72vbypZ+EteL6Y+0ooFBuYlqyo+tmvfBWtvait7TqetV4pvMQl+rVXQKZHGcPgsl8BY7
uOAPyESMLYw4Vb2IP+0iem1lutEc9HZaC58kyaNbnAzBrrHkXcQhQ2JMFvy5ZArBgINrhfIgJk9U
nRKHAqZjprIri+g3hKAffp/SN4YiEMRI2lNiRBOgBKnV/vJzARvIcH/X5qgv/RKIZqxBwnIj+cS/
4zYeseMAX7qPiIwSM9yqI9feMeha8ivUU2omkCAG7KgJ5kB2LOwiMDl6wJ5Hos+8IXlkNpIfnBxL
nIfTH/ANgex+8kQA6jbQ4bfWPFc1E8zMvu0sSYE6tYxFl5CxJedkcUFZtZaiRSog6IMUgXzOR/hr
adYtfTof5JZ+6QbxIWbIJAYwu3LQvopSTnxBkN2ehlu7oYxfCA/DtFGooC5L866oLttxCqhd7iUY
1A8qMyNYS2G6RUNPRdClfIBDcR5F+GoN4CnZgWa71gqbbVOQ+kQ7PzhgHjaTO83P7NlShnsUcGWZ
THDLng2RwPe1ZeHfm1r8VbndcE6G7hc6pGJVIzwiIpIntilmqgDxttQya92Z1moY3PJAB5ihet1O
6SwWeYHRlIjh9JPDiIsCgQioDnRnxauOfFyHJuVp4VENUW57mSDm3AWXIWr4lD1/TGpw8a8RdCws
DOJljrUUstXVMIrfTKxT9DiJSVFDu4i3Cup2DQbAa43DwLuCoi7fgVGxkQdoSzeK+qlqJ3lEratF
1Sa0/hoJb9Uzdr7GZCyVYc5sS92Cx0+Ooc9mTYurHcaVdOdhL3WqWJ69SEdloH4GKjj1BK0/raLf
pul/kZC+JHINsRUEFSU92hEjvDp4HhKb/Iz+kQiYu5GEXPyIFQMaij1PTx8tgE97y/PPCEfEnups
WEZdon/oVCKOHinPncVFGMD/QXe87FDpaHiwpNGXzsz3cCCSAapbBJrEf6h6w39F1EIvRGJLtaJx
Y+XFe8ovs/FM8UmHeF3y669GpFLMzVC86gMUyADu/PAZ1DXEoP6p8Qxv08perjJiw9y0/0HZmJ+K
LOCVd+8u48QLuwp7NenEO9qgzIc1BZchbC8Ry8k++6MbM+exbXFVl5oR0RIJekY/enTRp0McyI5U
Rs4Kro7u2ZVOcGiL4DTfGgdrjeQeky0Aop3Kx9an/F6lbCyXVqbpO69r8fTymhJpmC6pd9aEamSk
VIdQNe0N8Nfs6NgVdFtLrDsu9eh71VUn0cf1Eiz+NFRt7GSrdWQ41g0zkiaw3msz+SR/5+iqkpCL
wN7QytWL/GucfK4uziTC4yb1q1K/E6HsLvpY3Q1+t+tIFVv1RrMzXHDRBA9lKy01w02hVtW5DKq7
KeXwA/McuROZom/EdHMc5RoV6DLwpPlM6aedjTqgLhOR9dzUQ3EuHTIa5kdLs6If4GNxs4CbP8cM
q6n2hDj4DgY7TCdw5HTv4Htt8aJE2uRP9cOtz7DzR1kqS7gD5gehEVzW4jQ8uaMK0o59z4J8AvMj
M/3fWZIOjwYUqkNoZPF6vn9sbvQD+3fsB+nGQmW9gMX1y0EYc+w8paZHBjDGTBjGJwg+joKZNAui
55KDZ8GvMFCm9KUlnwmDqm5WUb2kvmhfa2xn+9hNO4jPsn01YD+tGlaXfT49mlbFU9kp9q0uauNe
VTSkp7tHZGIn3WbNmr8JURfGap29/WCVASLBDhMkntMLpjhym5PgwXO4a75/JIRTH2mB/ueeUBDM
VDdYCXUvpjPgkBxXyRRdKHOQRSD8CYvCwaqT360I+oNF7fR9l64XVxsmxun7CdP9oeoBNE3sy993
KUwJwjo/KnB62QU3b6jtxJL5fA5XJYE6gDWWX3/olgOOMap7jdwFNfvU0RvBRqlCyDpOhgDWRKjH
xeszs/0TWRvNi1rXNrBAwliBRowvmiKP8xOUviHuAwuQLuIJsaCqO3isYte2anULWjDniu7b77lr
bnvbbrZDnqpUAVSqTTea57Ea1deaNh67wNdCq9pLXGH58QizfbWrvtnS5HHXvqVCcpRauKORj9p4
rOWGKqamfkyyg5nhQHPKuL67lSVuvppsG0/tznzCyVsVwzGA3PjO1VDQ7yutA/ID7a67jJum+/Wc
DsOI/wPsmpbeyRW78qMrinTinFOvImdEhuPbGJX3CvIITWh3EwXCJZtlHDjJ/fjDH1pjYUinvqth
Hq9rvRSXxOlaVP2tz0aRSVAA70co9G1g0fu0MdL6nCqpslFspNmOmfibqIm6m52HJDSWTrmPabie
jEzyuU7H4mcFy3vUhfJbr+1LoeoAHdQpEbOj01InXknvpuvo19buk1lazUorADdIhs1b24XCH5YK
bUm1AccGsWvf5aZ9Sojv2eSaEz6YSq8vGqvUr33gYi4WTbEwDTv70SdM9/J2MLd5LfMfjVY8mXr1
XjbNTtqE7oyqBmaiGPC9V9NrWme4HEqIIfOjQCk2hoa7Vw4x9ny3hRrdBu4TS3yPHS+EkqfWxmJE
ebqrhhHkjOM4WwtH36Yp5Gbocu+V6q6w68+yKuzpEiqOIXvJm4gjEDzTA7YQ1zzXzGfqNXOV+eNN
Zyq0bbXWeW7j8sbj2meswMJUirB8KGlSH2jo9Gtiour3TJsAAzyDZphN/LYmzp1iGQgXx3ETv3h+
nT4M2JvR5SWH2KDRFWDLSzMGyTEoioecmd9NIWfunI7DFtWKcqvi2iOVL38xektc680QpWVATRnJ
3WiUd71L3eHSmH6ykSO8qtFxlG1qcqmCrHASKUSvtnM0/hJu4u9EFtzVIjwpQxhts3j8MT+QCZM4
EIGpwQypfacDpjflOB9qPnREwznOtLdMybYa6mCHB/+5U3vlNJFQvg8Km5qTEkZkxrZaHB8Eas/5
KcM/nzff19TpUWmz9KVkgIg6dAzQ/n2AKycNXcHTCsWKbneoLqssZzbkqsUe5Y3+sxbZY5upxacz
5j8Vxywvgx0V5MoMq9KQCjsJ2hx8attTt6Xgq0/z12Futaxj090ySvwGeB84lCIjdG++UwhBX7lP
dm1ky7XfqdY5MGU54kvjyzIOxCkw3s1CEp7XdMwtMD5ixy9uTo3RBUL372K6a3RNbB0yFo+DowfH
+Rnzc2O8gNuM2gKPPdzUdQ4MH6lWcMHvgW0tLPVVDj5w02iGfpCsqJeeuLaV1MrgnVHhTmez8kvk
1itd0+6Ftgqzj1RyJVWD+Gy0OhhmxOs/FHe8zk+1FNRvMql/EDlmr6zQLAk0tO2VED3VpEm3MHVd
90fGj45ZkL56hQCgChwzgvcCW0WNoKjqCZaHwY6/e3oKqtFTYofMZVCgrZkLeocwbdXrIMsp0Vju
bMP3XsD8HdXKNp7brIr3cdhiB4zs7EOeHFPUH4kZhATzZeW+6ujmtkF2RsdSf/QZEaxidJLzoIjy
ZlYqSveJ2Vn0vCoYIYalbdT9Oi77Yj1UOS/wdGhoBMeJK65CquIxLOx+538QkNSeYO4g+6yU/E5v
Or/XAqW1az7NN/oqxXkdlO+O1Ir9kFjBcYyj8Fi15GGSUsKX84HwsvAoC9KYeovZjE+MxnyoHe+v
r+abDOy3RubGBwhBEHAYPbOuCeYYkd24C+y37TNFxBSjVDgbJYszAtFzwR6DXDGfLfQbp00O4sUR
V2WqdSLFeGCqAIZV7YdDQ/PkoGrwJv2uTm7QsClUOUFqxqnIIZJq71eVdpsPXeQBZtV68EwusHhy
WMLglBX0zdo6Oxqm+zFOYOT5wOSUjs90EGZP1sB8J16XfmNi5vz7KfNX8/Pm78BW/T9Pnm//8fB8
cz6ghQY8oyO3bosxv1E+41KrofhXXn7zuj5yqWOhmhT+6G9xveS3+ZHCZXKhmc1pvjXfP39/g3Br
YelhgMCKHxdhlrpZQCMOSVg+z3f9/Q0JIJ4FUSPxfr5PEf0T+up2xSrIC66WtzGn8Qx9Zg0sutuX
Lp0gxW+f05Dmf9u3P5vYLn4YhDG6CgwWIlqfJQz7SrLzUfR4uPiFKlYob4aVb4mfZVuhw3OGjwql
0s4czQLQovFJqGLCld3Tj0mceE99V4lN3sX2apZ5JEbLkl4BHqCUcWt8xEWhFzjUKcwLxNQYnbgJ
xu3RRRm7keSmLRpoJwD5Uah4DEH7MIECZChbvWyU0yC9n52vgyHMoy+XISisOoWidkRZVSV2Rx57
WELtkNEjskOGKdTPz5mdvIWSTmWPo9ew9XELdarZhvmYvqG5BLgbJx+1SbKeGjFlQXNI3ZbqwbOX
dxeVqfSHrVfGEoUuxV5ZmjclA0SEqfUDDIT2FFf6Y10O7FcBc8KUeNeiwnoPPS3H3QIgS+aSKIlB
ae9mH6QbVRTDelaBge71DmU1/cmdqq7KhMWzVZP6UU3Gn6k05HG+Fav46kza7pZlVo/zXX5bjdi3
imvR0jGgW5Y/dIOVPeCi0jYOVIdlIABLkb26R7gcbEIREz4LUYvuw/QlfTZscEbhHLEz/GyGzP9q
bPmjZMZ9T6iZdmRz2CQPhcmzm47P8xMcFX52iEf+aeA82bsQ3LeDxD7mpO6573X/KyqtakHbyHkA
mO4DthwyMkAQWTeCDtL0n1hxwcfb3DgV7YIyMa3bwMSTEh35g9J5+UPQymRZJVH8jLdhHUaQtOZD
oItho9XJG5G2qMD6qZgp6fFlG+gyAAVNzV3bmPgXmW7THgyHZ9a1+MlNqg/EYBKz/IAdRL8jyu+m
8zPj9B/QdgfTZT9mWar6QnkeAvhHbuSHPxvIIoM+YoF0kBYEmr4lqjV97nJyyF1aZLFwNfpR1I3C
/UIyxzJVIdiuDOuIK9xjy5Cu8d/Ub4EVIGcWSJZDUIFvsaYcRktP77BCkjP5UHx2p/upSJ9c1AjD
qMlrmvl/HXo/tBZhMrhAweUUxg111Qrr4TofCp8+TBWFypo1dl8hRgOm1bmPRX6r2Afg4UveAX+4
DwAz9IOa2r9jvXYf5gMD8m6DwDta/X0frpEDXK87tgQmQDlEJ2n1zd5zxgvuMgo8QrrWdpzZG5dJ
v6L36S0AjRUKqdxpTGxL1ejXvjBAGtCJ3Zll86Os1ABgHIa5RZOwDxBpfAZYn+3b4Islo6KdOlSX
+Stt+irsah9geK+tYOI8wsLqL24d9RePkcVlvhm2TUm7AgW2EVBqK2l3NZkJXCtIX1cLJzzh6W3C
+8HN+T5Uw79hV6WHkJaWmWni6tB+frD7yjzndXEAZOc9pKK09kxWYdR2AAJyxWnOOQaoXWyUAJdt
nUDfEW8iUAnt4Pas+YpN5q/aNMywRlOjVR0YiPqoUxU9Euz0xuhBkmG16oz6i1DL9FIO/a8EyNsz
zTFqIILVNW8sPrWyi5cNu6Gy0S5ArOBdEBxEeTN69PpNYykKH5NqAN9oBRUCdLJnGKukb856myg7
xOjZuZHd/z6UxfjeBvQENQ1RlmIUNngCR1/gfCr7RSIwUn9/OQDKOOFwBEvEAzKUT2mvgDoGZ1Ol
Cu9Wa07gny49NiphNWOepcvY9hDctGTkZYGR08bDmljT4KvR5a91mkA4wjgoQlqHrGGjQBTruJof
mO+rKUR5laeH5yfWvgrUZr5NcDPRBbQeHhDh9DvpZ/pZx/7DHFL0fO57/TzfR+i39tdX031dUrnA
hiCGjYNicH2Z7vz7OTm1nFpq6uHvH/D9U6anVVnVH7SUYczf3zo/Oh/iodHWbisIWv3Pf/73o/N9
DG47osbDhoRmfqv/3/P0zl2CwFCP3//t9DRVgDBf9LU17rN8+P5b0GR15CZR4plF5W6MqjDOdT1d
PcLgavpKd0gZl6DOVTpxtD3EVj6l704THoGVfdNhbjbqfanTzGeMFSz00YoPvV+pDwn4CYKVPVyc
2CScnGuNp9jN2Y4BDRI3HeT0N2enV/GQqu4nCZavrREiZYgSyJm9jLzNbF+1UUQbeIgIi9Q8bQHh
G2aEmYZbTgZ49hq5Nqn3qx1U/aoqXvAwHwzsInXRFCerIHkBocig++0jA7jshDn1pSQQCWJd3Z2F
W5+1qPsy++hdUe3/x9Z5LTeObFn0ixCRCY9XEgQ9RcpXvSBK1dXw3uPrZwHqG31nYh4aLZIqOQKJ
k+fsvXZwKA1T3hd3dqkb0PEyzST2QB8wBHSZp8UX1rros+tK+6RmeuzaU1LtdCJhj4TvuhliqEEb
jRPwDbK7bMyiUm3SJ4UAjroMDfYmvcX36x91XVVbglZVqvDOJOqye/Uxt3ed1N+JuuN9qlv5YcVv
sWHfBL+3Q2j6qdSS+cjGfq8ufCVF0iLVBTSROShwt6OxHZFP6WXVbCysXqqudjRFwLZrU/8MLA3Z
eEqfJFFtBc53AFmvIwPCqcrgLZCFfkJXQ3Dy8mpZF/Etr/LPaHlUg/h8pOBJ19c60lhfu9FY+ggL
mbjR5j+qpsFJXR+q6xE0f3VaD//1GMQyi/3ySh911enfhya8alykyyu+Pmau1nUOmTBt+FzMRvhc
6vxCRdTcs+VRiu/qwvb2+7X1swg+mW38zj56t+9D4KuwBDvsf/8+t340zwTc5PXwX8873WTdrPWg
+C3jW7VmBPGfrwT9PKMyM7DvYihlChtUj6BHeRLBi8QuKkhD/NDSxt+tZ15fVREK9/QpycYnNEr+
r7D5mDW9pw6hfT6TN+caSPUXEEEBlBOtRKlNeNm18jmiK3qcxviPZnUPhgrmwx8M4xGPgfCwU3g+
RdYmaKbpwWhvom/ZhftpMblkw7Rv7DK/KESKu5bjL1CA3r5nU2RfyzL09K7OzlVB2mjkFxcrqouL
jMcGQZ5auFZRtKm7Pikm8c/LZhpHVJBhaBwJPNytr/57WL8MjqQ4yaNXAVMgLufph80db48CK8Lb
EM4/lkgrMFf0MsxMQCINbXQePB/HDH0VPyMgRo9QIILRvcQ6Gq1AvmUQ9fbAJbiHFe22VQHRBxXT
X3WAUSfKdMA8z2DCyav5RIrRwqa7dyocUJCzQPsCOX2MNOM28Oo1hlD59NHH+wX+8a5ahYX/2QqR
8/NZ5MSYeyAj4y5bHpIVXWwhTQ3QMvwvmaiN5/hK866MNB9b22OTN16br1ET4+fIePtsDIm/zSxp
framhiMT7cnF0YT+phu1myNQOdAxKfeIc52D78TjpgB6HzLLspvDUFgoTJIe9BTxWVRYkgHEciBL
d9ckGgyKWvnnKXuQ8lLnF8fISvCWsx/eqnl4aVF9HLt6QvSQOg7ZAJMWj9uUvTUCDT7n30NaJTVR
zZw5pVHJk+XDWkPRsRzFmAELXJ9eN5zrwZCUmOAgGKRroE8M3N97LenUD5ICSySoZGzocLc/mHCt
T/sBFWSbZteICIunyFRMr8sWseryEIkm3DarSp8MpqWMIZr7/3mezHfzBjnu36cTFCe0S+tTHqfz
GV3ufF4/csgqYAeUonWa4KeV/3l+iLXxTOpkGSlftCM3M+/HHz2fv8KAk6vKknezT0o3LG1tF8ex
z40jPqgEg3806fAZNyLa2OXcXlkH22uAQeP7I7iAI33lkZbCkniajRA+jSBgMKcpp1aNBKoV+NN6
WGXXYGDh16mP6PFNPTlyNpPYwOG5sAjRLfPOxaFIzzITeOPXD+fYvEXslFkuDhOlB63NguDm2Uk2
sWQl78v+LEwWMZb6Y6PADcHlkD6pBPxQxdsP3O+/yHkhSc5pXsdBTkATdKb7tMVPmZl5FHTyGIH5
u/SiHC/rR+thXB5+P1cMWH78WXeNeqQpVOB3vLC3/+cAa925AI87MkpNvaqv8A6m+WWyNo3pWzg4
KvtOmoN/LKrx73h5tD6fk/h8lGAf/Zhb6xRZj8yBdm/Nzq7rMJwQzOEfqHwteuVMBkRSD6cEegf3
iQ342Pmel93fIXl151Hnj6zVs4MTfnqtpsw+x3H9g1JQl5rGXv9XO0EIjw31c4jG9GIYLThrdeJ0
cvoj6TWbSijiWKfRPilA4dBCPxXStE+l7n+IZdMz2JqEIG4zeyZJesvujAG805LOFMILQ8oObZru
rM6wsq5zdB6Rimgk8NNjCCRHBi9hLcZjptDpi9XpYKmbAoyQG4eSsIxO/Rr6+AVMVronbAextnLU
mqLc6qW4cF4c6kK9ZTb3tuxGZtUi6eFU7EWNJMeypTebmHVwgt1nDdCLVKRL7NBNySCM1T6BZZOp
SiR7XwV1YDsCo1gAAaCyixgM8IBLBztX6KoJBUJuH4kRboi2fR1KZbyCjC6odII/SV20R7AlUGmb
rtm0gb/VSWLZdKAH4EHmv6BCuBMq/InriZgW2Jmh+SqC0dp1wbDvcHO4qTok6G2cYzhw11byFAg1
BfGU0HseGKLYo/0O+7fZiiy7Az8noCZqiOyJYhKcqI7AZOfTzl84GDHUFceOuSX6znmqJlp8kgQB
ehRPMOFml1TTK6m7JMsX72lZDJ7aB7ssp/kaZ7j/zVJ+tknJ6L2Of3QROfSVTJ8LdMouB35HwgDH
scflNAXmDtqR8Z4nb7ZYeuCouCHEl91jDLqrA1Uh0fCi2YXd3wr5aTdt/lEydaRSI5pkfYj7/blF
G38N/3IiWwUoCKUAAivGhpfRga8yDLuocrqPuGkpwRJ1m2WIIjNLjMyLBYkseXAs4YxomFHNmYbB
CAMQ60LQHoLQMtHvUrqW9raLGabjgMs3PmgdBgsoXFNaM1NeIH2yME5mHUkfhItv00HHx5sjdbWk
/ZxG3UXEdP/7OnPbim29rQyPrm3etKCotlVCYEGSMAtg4oWWlVEEzl59O4E0z8D7n6pQ/8sKwGxS
kgObrgqFPV27b8KtmnR/aIEfx4Lw5FFcgb7+DTGm3RSM/2G4jLtG0tXxuSclJYPiaALfUacJ9Ex0
fgI/MxhJhk1mOdCzGFB9l0RYHoQ+vbajVgMWLTe62WxNilmCxErIDiUSL6cY3uvQUdzRJ2An1JRb
rNF5IwfI3OLymC510+C1sLkhR0qzkKmVGHlx8KhtR4Hnj1R7vSN1Wn/QWpiAqY0LEFlD8czPETkv
xUSUTln1E2RI9kOk3I+7mJiLYK6fJrOCIhzTHAygffYOKEs9fKFNxuwX9myIFKbXi/OkMIVUyjDd
xHr7s6O+g3x4M2eTID6HlQrR3iXPFzbVgC6lRBHoG+NhBjYEc1HxXQpBMhUg+Riwt6eh6y6dqKYT
MZzbpsjZgQOEgDOOkJc8jqM9dr9GJUnvePQ8Q0fkGEfs9NOGLUThk9eWCqvfG7r8yhmuXCFRj7tZ
I3koITX3lco2Esi4HK9h0LOEPyhna5a3mcX4KWIM6Kcbp6Ob2ipp8cAVmT8xBdyqo7HLGUQ8gXbG
jV7PytVnypaXLbbnsTNcG1b8pm7VGRBK/ItxYXs1qrHxdAVgYRJOb61JV0fLwIeNLxqnxSLYnC4R
iZiXMQ7rjrbpfx6vH/VzorgAu5TvFwYF/XKrxdWWqkIu+J1jKOfmKLVo39Q1uVk5wcRtA4EJ4S3B
NMgNbadiUZrlSelMLFKOvpe0cI4ZYgF0t7BTk56GMeNQNZCvEzrlsrOjDWt8llbgUnvcxkAr4d4K
xvPc63cTNyOgktWXlTFYHTVyIiNnGdCYiJUwLjSWBxfbOelm6a2Ogry2f1cNxnETChRo5oRQGMBu
5K0rrAHkz7bFhAhjWPpjCZZcSP4x7v+CmLo4v+Z2Xd8dNSXNwK91VwlqMBpRei8QOSGnaJrbLOen
OqqNTTDWyTZXFP2i2qJHbkubtw6PTcQaKEwn+sHyvtcWQgw3QS8Dv9YLrg/mVAjTOyZl6Lj3etge
HDmV17S3niIlERi1kGU1xIHTRcf14VuyfvLj5jrxWUQloe3I0gjDsN27Jev+TB8caXqTEpvTvwFU
c1giAxZflJGpbl+ERK5tdsZng3YQbU1XeE6PzKdjgvDdqxnnvt/VFXuESrTVBSpZdYGl+RvTFDoJ
jUDpKdRfQxAye0ZJKEC5mzLXI5K6YA1JkG8r1EEzIqA2OymjxNHP+tmjR8+U/Df0IeFps1nspgAd
KH1yhL7dNYGkeyqcnyWjRo8OBX+yVEVny3bp1CnlX76fkX1YOS3TLce5zUb+p5PDdaKx/6Bbj4gT
cdOmczTpwv5Nf7at8WxXUwx/wOat0WrtmUWtJqRUpofQmo2Hxr4tcIj0M8qHHtYSY6CqHHILGU8p
4aZXIjJOUwOVZXlk1kP11I6RhWSEq6AOEiQ2xJly8VuolyroucATf2I5ZjuUhvtKnZ66gjSD9VDX
vXZV6pKITelkO6xD/7xgMmpjJrB84qSXnm9R5a6f/O+/XT/SKhqpsTbf/99/GmLPRrhOllXXGdoV
PxPq2H+/sdWrt8ps++P6j//rW3K1qxB8iA+rgj9Rng87CoZd0HXzL8g8hJEh0PhsnYKeG0wbuhUw
hEd10J8xOEY7GerZXe3V1utmQX8lgEYDiGCRZTVvSOLHsxAbhYSNPT6fD9ixNutdRk9nEkSSM+vD
J3FDD0TxIUOSnLgMWkApp0ong0SkafYjW2KwDDSIZ7WKaWCRj9SknjTC+WUSKd2ZdjBOsNLPuOCc
p3IQ6itDWji/Wa1Ah+FhiXPbxQEZ7teHlanAB6hxtaEdGA9iEXwGmEcvZp39YT4/vNKFV5+NbF+E
zxPR868gaFO+SvK33SjE3C6PGk20u0SK1LOM4FG11jUzm4wWX/+3FsYETxhym1ZBuinbv4DFMVIr
F19BlBNm0A7CVbr23lSDdYJGstWKWj6UGEdT0WFHy7mBmVWT3WMo6x1hzE5EDJCS2I8wwApe5QTn
9eDd92HdHOY0/woGbAhJXPb7oqc46+v9wvULKvXnIOuCfTqXzdDqt7RsvdTqwxO4qCV5lkzr3pNZ
d7Qb85eNXXBjWsG75VNTQptCzugznkYrWZXZnkvP+FE4RBnU9kFTw+4pDdrhzQgQLFsMMdH3h/vU
Ir2kS0CCFIPqViXmgXqg9Pcpej8qR9x1xciuUkWGXlxzPXtmUvSUdQSKzRX75v4ASNiNcSiRo3dq
ZfhhNv5PKamAZKEci8LZwvW8JcpOxhYa5gksfo03JNMKD1fvPYbcxST4UenmW+UU9zp4nmmeNuD+
tjMAyc6KoC0VzZMdpA9VBf5ePTWT9TfO8CNv31dHgZzVxBoWDmtJA3bNAjpABygdNMwNd2y7niiV
UwrDP5yfJSmRTKOOlu/iGfYE8Q8bbWI4npDeOYf9A+UI9QCt+nZJ1FYvCliHHsUe3pMkmyHmDynJ
HmwNxDXKQmAHdnmIVfNXBeoj6MVLMZTZhrESYtze3Fdx7pECfhub/l7RkXTS+Sf5Bpf5dzaU7BaM
H4b2DFL1YEbY6avC5JIjoI3/9BEdkdV6ymCCYemd3/D7kasfq1R9Q2r80UVA3DC3eEWGeK5LfwSG
fpf9eGK8/a6zYC6bE0Q+lyha5naVB715V+Grs5XmDsDKBF9YOs9Duwm6/FIq1gMo1N1SlSO9lI1R
Y8JsjCfRO8ceCiZ9ZJKTEK4/4fOwx/KRT/YvZxhfIp0WhZjw5vmU8pWXTsp9YOnXxZ6+NN5Ia8a5
kJ6GqHwbluiG2t+d81T/o4zmiYv81BOzOTjdk4iZUoVEnuB8YlAdZZ8FhTPiqpc+rSi5enb6tuRW
M4ijndAKaBTjZ6UzWtB7EorYU42gX+ZlXLlIn0PaZVYl3i2SSXft0gxc/l50gZpNymW1AQj9F4bn
SnS/8gyYf5UjejNZfRgs75ScDcLYosinzB1auGtp1PyahHPMZLQzqACHiGyxRaS6HU3UWlQ2MWti
YpIXiNU2Y98epHLPUrqLHXi0KpR/azoOvoQHk+A+CfyT/XMYzSNDAMWcn2cn+2r08X0MjCMqOOJ2
M2+c9CuGxV3JCDzoGH0Z8/JmEq/X7ZHvetFkMpnQmfvULvjUQzbhYB7EtYjHh7Dorg8hLRMNG3f3
yk1kpOq52sNPJrTzthHsWiNVFghqDnYff2EB3AGJu1kNr1qlgWCFxiuWJ5bz2S1Cc1d36ROXOWgI
Fq6UcVoE+iGPr6mIwD1MaEEcd+zspzpwPvuR6NKI7SsJdweShQ2thn7bX7pKP0qpHAo1vlj2ld3T
0RhaMkwTtEBT+ys3M+0s1b9K5aeBUvBQStbGGnoRUCmxk78Jevqq7IS9E97KOfVQiD4bBiBIa8J0
2fdn8CI/mFYgstQChPvhdTTFK3W2B/VgXzUgVweJ4j9Sxh9zh7eLJLMNTeNPVEUBF2z+hRz9WJpc
tFWN9tJiNq4hiPa9aREaYgLdWMa7paLUCMALD9H82tnFF8owiUdlpiLIkvbHZEynGktY4RRn4zc2
Ii8oh5vkxoTzK0tDnBRcl6PSojy6FPnISEFx9ZY4SjUZPqdqRhNKHmDu3PDR3A1QvJyti+Qk3qtj
dEbO4pGrcgoCLxvmG3nEEVayhDciPOWtcSGncREqc5MAexB1GwYZr8SZsvNkWjnYv8M5/NCC+DY7
dF7Hv3Mqpdm3tm39gayiO+dB8Ef1fS8ZExjOMtg71Xgzeq+riSgYTbQRnG8trY2+6jAIVFed7aut
SIz82W6+lT2qcBOVBPLgS05Gy2DQoDASKI9sBM8StD5bFoQmst21s1+4bRjf9UI5DVp3HEHlLncb
kfifUmldO8MaY4n3ScdxZNG5M1MS4ri37IkbvQVqgg1OqT/7JnUn6xW51kOM0vEq7SnpjS+t5czr
gSW0nLFlmOD7qAlr8R+xSQmBiGOnNQTgOoj+ZxUdk541PyNbuZUo4vD1A4zHI61wt4NQs6FxcMx1
Qhq0XzqYWnMgjTdrrOeChoscUd4RGvKppiPIVW7v25xUdqAz91EffiAGoFtI6yxUm+dJl59GfmET
bG+wdAe4T7KDNnM29TRFIobdULJuumncEUbsinw4I1zDvt5uZ4dOr1rQGGyS/ivew1bY11S21FXl
T8IIPx8QEfOtoSz5K8gPrV7obqNz47Lt9FeCv5Ne2Q176juhuX/PfnS3I+D0bDKoBDTzTa+xOecd
JK1GJyIAnkMe3SLB1LBnn1gXzq4eR3konMCdHMKLDKBmbFN8F1rYTYVnNPpGQq8x+ZOHzZuwPOgc
IZ0aCiqcNDcRaRFOinlvmuKXIOI1T9UdasNthF3GoBgPmFb4ycZUyAmn/mx/GDHZQSgUtYFGSoI0
GsLC1Fc7KVOvH/othgQtEDs/KT1lIqtsDPdN1HhdzLAVY1RC8GFMKijSYT31Er5szBealXmn1aEb
NumuUyEQ1vFxiZjJyIMqp20TouaXDMNBfDaM3RPDYuJR75smQwXeImXJ93SrkzknrZkbbFO6qP92
4SBdLLx7TW+8Km3JKNd2TZ/xTp3iWd2jdfVk4e9D6ytn7xShgTaRRY/FcFRzcWm1GWbzG9+bpEN+
6Lj3hEJI4hg8WBlPU8HvXaQLJXXvS23f0nSxaGg1w+SNNmLbyPLKuPAC9r5lu9dVbmeN7WrFRJ7n
eFRT65Di3O1pY2SxfHR8d6npXog+ACcbNGLc67VyaAzkO81rTi934vbho02nKXwMyOUtA5o7rTjD
kPAKzdoNCRveMTowS9iJQkcwGu2C8tYzBfGH+NgKuGOzPPpLowHvQIB7g20ecaIOMooBvYVAA84b
yLgx4CuAHpdZdMzNwYvU6FjaxnkwSyRi/V5aravHk6dE5jaHJRLmyXbkBJ9oRNV0DazqyeE6GKvZ
o1O4w97kTWgvDPbKEy3gprFoCgNAK83dWI8H8BlerSKoKOx9QeKC4tu7mAAZYz46kHF10wSC8KJZ
8S3Kmt0MKKVQTVTG1kHpIAfFKv/HmGxOmxyJFO1pDM3zThdswNJkHwREpnLh9M2A3kO82ECyl9cL
S3GflYjII7JGRH9MFQzP6eSWSnpNfOvIBg4uD2QlEmOCzl2s3CSli1Y7LCbcRTXVu8vPY4XxgaEi
iNfJDTt9n5TFUQdqkrQI82fjEDi6ywb9RDwXSO5oF9nbXFMPbVx55EexY2jOwcLI7/VzQaBqgHMl
yLXfBXsryckbimnfGQaxiqNLzTjNOxgCntXYu0QRbhSEt4ZeLXSHoxKLwxIjUynHjCwAYfwmQ8NN
yiXl3DgBYafrZx+5ft1BHBqlPkUEUyX8deyRso7AY+0v6Je7Mu28nKqzGMg8wairGsVHUzQX3M1B
9XM0O3pk5k4TcgffEHy2xDGluLAeeE+der8YNuiRz0bDm97h8xYLDm494KI8KEXKoKtHN7twlOM2
C48lu66LnYXBnhnXT+Ye+qZWSrGDFGNdv3mazFCvLZK8FamdQbs+MGy/1sb0PDT9D4ZGOGwWWGya
a8P3oZbGNxyxVebwkuIUabKk/ByGQ93R5U9R+3cmc5GWSc15NtB5dCUB8o0vk3OIowp/QE5rVRIu
Wi5gVB2LGmGntTzVWj7fxvysZr/Q7f0DYySHODkZ6fy1ktVo1itPdugUrhRAEJRg8ZvQAzhmpPVi
Ihq+CqAYcTBuGNneQotNb7wcVlwxXhOsrw5pBU7hV6z3jrgIAAMXvQ8+qqHU3gza2giVbVeqQexh
xRKXFf+4YonXhzpSxqVQ/N02itwwYRo/Uzm9wouuGVulIvfM9sootCGXc/kr5GXNWzBOs0fB+Nea
7hqMZsI55JAAStufHU+fXfQoFCepzw63i46OTBbuKTbJo2eVclcsDRTg8MACtdMqogDyHKIhSAcK
8CLKt6w+2gZsIkwyP2UnAKeE1r45oVkDNbSNoDEuv6xiZ5JfqNmCmHO/qT5NSIIbYtdkzxb8qVTY
3+BG6PaYEXWWCob4Pi3776+VqjHIbKeCwYfdIG9HgPnLAccxOuyeYTxLdQrIBrxcSbcarut/DvnQ
TViK0zH5SAc28QDUV3N28hJkMGSm7tAGXXXWtT5dbnYNw2pHpQXhd/Y2VUKKleX3GlqrecoFd/3v
H2jqKcXD9uTL6U+YlQY5oN22X+MW6NmEx1afvtGhyUIi/Bc121bEbzDlGuFBWJLGQz+XZ5HWR9Wp
u6fvP8xY238M683uEv046UpMJcNBf7Cr769qGhygkfjn9TBOlU+4bvRrjMgiauVCP4qWV9WboJl3
M0zEJ+uh1VkmmL2c1kdV1/e3MjdvOp7Tw8qLURYwUYmuc+83wa82VSvNfXyTL8JJ/qjI0eR+HYVX
OQuFYViis3fiO9XrN/33R/p+bHci2SgIRLz1lfVnAon5GAcEUiNUFNThE1VHUDa2t+Y/Yqj908Mt
P0wDeWUTKLYzgHYDhaQjSMtdWL4rPqyq0ueajJDj+oj08t9hVQ04+toRw6BWufXCxOp1/a3mj3OI
osm59Gb1V6ZO+X59tB4M2VYkOS+vYikHfV4QTmFPWAPiUvuY9P4y+6NKWnXQP3T1MdSjenMMRq3A
iPoLKn02FGpZ4bQMiBamjb8+z89+FD5WwZG2tZzi6SnsaySo/4vMw7nJLlZFiIi7ARuvqdbe5Dum
jt9dR0G0HAY9YEbRxgZKL2QwuIb91g0rVdvEI1aF9VANWBVU1KVuFpMSCdOXNYDwvxH6SBu7JoAX
mFcgxwM+8blIgtckD1+VNvSArqqHnl74Hvkt/styYfosi0+dIL6yevpwQihcqMqokzvOvLrI+6NP
vvCRRexAiyF6qzPWYB3t0zdQNTFm0toj2kMdfxy4xCL2dMhfm3r55SMfLb0NoTkm6XOW0XTzAd7e
MGzvy0Jmz/mMaKDsAwV3Q9G4mi9hhXXptlvawOoY61emN9pVF+NfiwOfvtnwGrYYUU1K9UM3wBGo
VYvGcrmelW8gXlWPAREtfHh2U6MN+1Lp/PaocadYfFT2qQjf/VC3Eb7Hz1LtT52cp1OkZZz2VZ6h
nwf+6/fJU8SGHSofhl8yf+LbUAVss+NKnTdGWGRuKukP60tl44gcVkGB63uc+SZaEmJTXzjaLT3b
y5DpTPsREzVaeFYXsA0JI8hywnEvHUJVB6uEBGpb529ClqmmMHbrjj0HIW0egaz+a9OBM2DyMSIm
jmC/LUDqburNQxtlHw4CZbHw8DSVMWyvx+m7Fto3Oky1OUdXbNLVNeckvzbYroB0I01pClFc6blo
rk5DdZM55aUKweUZSi72i47uQoBcErUqrRUkp1bIpaprBMpuHHUMd/gNHOwVhEGyqaEjaVaKvezx
q9+N22noH6yVAQTyuGXurf9dTeBTpoboh7glGd6sZ+sp7cg+HDL+bHuR6/m5bErnrbPLiyk159Vi
ixRoot+rlgZAHAGkOzjAoshNSty6T6GXj6a9F1K223zEqxq3vfjCu3HnzxXTe0MZrCT3CMLhEgHh
6M0jEEZ3QrLVIyXS0cstD3Nu0VeVFplFBSTK+zQs7G5+4rjchWRrIkaDf6BWUM4zLX7hdoParmmV
gplTAy7XJXjROnYJkrZoueNrSzZBRm2GItrG6562wSmByjOAujjXOXN1tkdLZ4uzJLV/2VbxZ2qc
Zr++H12aFoceXhatzTg8gljsDnHDW6Aib2l8lMnruxjKmiHM0pya4i85tNTxy5cLYmCIWhn2V87G
lsy9ojypArcHgof08v1mSSvKT5UfQDz2B28cklMAOvtoNBKerVmKfjcBhdiY4zK7nivkzkss5PpR
47SMBRk4qiqRw6JRFAHMOqtORaud1nJlPZTLmC7Iog+9W85sJ3L2at++FEjMcO4T92YC4H1EGVR3
I+vaQ47ky2cuA+Mvn46WYIq4lit66uDGZKSRUgxuV6667KXOSHXaW6kVoy0jn0NWZoJhEkhlaZl/
YlyKWNrAaRlMEJcaYTB9+6QPAZiw6dkv5cc0AtYXpfAaeyLAIdAcgx7uZLFF6g8r8MouLPlT0Ae9
kTBU/cwVK/RKgqbHukpOXaeirrKKYYelFwWjTRhOEvrRc6tTVzKjQL+NdW5ODmThIn7N7usBPWR+
XyQLyznqqNHvVEq0BFrf7bF+TrcqtbPjugh/L6gicQAspehF1vV0BNanqAOyuqEGnrycz4PhZPsm
d/B8qwMBW2v9VVV/lBbHlNII7eosBwSI+cXqlf4+SERm69LwzWErTYRlqE20O3Ew/Dqg0N1KLfTv
vC0S+NRjEjC0tKv7ij1okC/BMlqWQaU0+qs0D6Kpk5usDUIgIixLwLHNZ0e3gBREoIfreDSffR9x
AGvcPWTC5mIoTQ8yzdRbgHUKPy3Qx2DqQqbbnxUXx0sPSCJzktpLU6T+BvOeXRcD50josrozMr69
nJIfo150xzX9IWEufRi3+eR8oQkLXkQ+RA+T+MIUOtQe0liw6bKWENJACdUroEDzPJEzWS3MBmug
RYl4ABpwrDjX9TkHyOB1jImBKULjdS3fwhoahwYcbQBUcIhZRohgmG7r21ZHKVp0k7Yg2/qiPmVr
BJumWTfsegvuNLTVz8wW2mEtYQIQPYKksKNBi+pJUFZ6elwjztb7IdwZc95gAWdA0ee0yv95sqbD
o+6jJSu2X1cuY3mmVgxuQRg7HnJJbWljhpRGiDSLkSDSlZS40e/Ke0LANPq2PFvm67oErYcuMp3t
WDEAiybA/1uICcfWVK1Trch/Yn1KIgr2VlYjHcGz+Vobv3H0tLuePBEXOL/zBNFPXPsk2RoRNTbE
2GSjzYO+MxZj1HH9NusrGRQE5IynTsWWBVvOxkWqVf5JRozexjKJPUcRL6Ik+FiNYv1utfJPGDFC
OAz6gqtki3FHQ4xDn4zOhc9GaQOO0fabvdGqz4Mc/b0+IahfY3TgNJGw2TYmqfJZLJgfFvqRvtBj
LT4iAytVb/TzLqzIo8MXR5abQuS7NeSPjIaHN0+oKsXsG9R2GlOJZflqh6H2ArRBeP6qDtkSfJ55
QshjO8HkmklauWTA1bSeqvSdkBrtUpWFdVcNtGbq6OTcJzsT2Ak8FpuQ5T4MYbYY34EVLaOFIzbR
J4TA0W1dHvQy/L2+eWFN67cN9cCjEHXuSvJZJwWDT5NiuE3bM1P5d2A27CCC6m6oin5X1b8jwujX
xXKiJW+kPTfo9QcmyFueK4AhIALpw5lDTperf18pe1Ysz5M6pHi4ovqcC/9VW/7awH23oI5vZhTI
JRHua83vMYWTelqIcpeTA2LOcl9bD0Ub1pu2iaNjm5jdaxJpjzksu72+bhwJBVMLebdinLTf789Y
I5DOTPiKJbQnQxK/2StdfQkjgHhqi3Y0t/Tg2nMXoSonJbjDMTRU87xJlP69Nv34VYqBTxfjVh2w
EeTEx+AmUR5B+DtcooYqBh2nMC7POCDETZ9TxSXwzr+isgQLSXZe+k28LXBWyeBa9E3MuMOw34Nk
eKBgmZ9DotazwIl+sWh0hXhZN8GhFtt0eTKxNUo0iqiNpp+mkCmNuSg/N53YjpqeuJY+pO+BPqHT
f6e6lT80DFSYVJiUKfXBMRPCECu7voxm/SY0pyAbgEgMHGEfWpV9aJHjdgsxUkGAuYnj2Tj7ATP1
Zqkn1xstVHrunlrziJa1bV3gcGPUu5ZuwpZoBXkNckc9jMNI01tRiZSiFAbpmXnkFBwayVVAuEzo
oiE/ccszBowi/c8ZHcJBlTJ+Au+K0s8vMB7xKO/q8KRhvU1hENzsuKVVZlj30WktbnE+Fv7CF19Z
qOP+GDKCK1r9pX3t0zEAJlPld6uMifeFVKO+jF1QgP6ryOLuWYLXf9hkFlzXZVnMzBCgg8pbUYWz
uPmVhYDQ7tHoQX5wg//h6rya20bWLfqLUIXUCK/MUYGSJUsvKFu2kYFGDr/+LjR9juueFxbJmfFY
ItH4wt5rm9qHpvdQS8LvkU4InmXgyyEcVpL2EwdHRwbGMfKcgp82CuB68UAQC4XTlIUStICLaj9I
X/JCiBvqGefWlDlYpxFsRLHcv1C0ngLPYUfgVV9lFcffPD/1nmRiHxBFx98SY1iqOko0boLs9iLx
Bp5zWZaLD/Wq8KQFDdRr1uqlMJx4XUlmbb5d4H5BdBRWOJj+nbQ6RniMyuMxnclu9+v5ZwfaK7N+
Z1F3K8kW1kb5ZS/8a+oOGDosUy79DL2G1hVrGGbug5wAGzOnY45P1RxN2Mj0hWc8sw4iE+tYEWSB
tLAjR7Bvu10oIu3mc7WqeqcN609/8q1bAxhj67Nj26qXmUnIoz2w5QPo5O8JY34HHP9U5dV05boQ
r+Ps/0ymtL52qYy2E+TpvVN7fHg4Kc4TauGD3SbFOugJEhP99IqkJGdrTWeE93XBCMUswMPs0sRj
s3XCArvM3BNm2H+rx0xewBec4cnU+3QZB03iiyOBe0+G4ykPtewhRl/Rj1r/UBv+QYjcOHD3Zukn
GL6LOHoNEpE/p5n1XQwyQMnrhkddc6d3L2Lv5LF1DsypXgubeJ/Abs0LImBwq1p/sBOSJedgQg0n
Jv4jcO1mu2Ung04/2g9DT4r13PzmL+w9Y6DM91WUlttYIHlVB3jomvpPNrQuYRgOdGimwkiBddDd
mZlXRz4YhoxTnl5mbEJ7K2lRKxNkiMLeLHcm87dDbmol8+mmQS2CahYgcHziMKwAReTxiVJoZGTw
mIgkpzvDlkoIxMapY+sdvTFu1KVQ7L3YeawbdMCsXX6Xsj9kTds/zWkO0Lhjn0Jb5a5rLauO5pCw
2cmshy6KztZMja2+F4YDljhYRndAbrf1LAjOYpyN0Dm6hdHvxEnMfakHxd7kl4d/DzwNhOp4nZvi
T1NO5VnORX2Yl9Qts5je7NbKngswMTsDOg/4Hfs8hn1P7UbVE5rcHgJwkl2Qo26x7GdLuil6KOh2
sWX/oLCoL8VcNxf1THOSnkWDbq7diK9NQqrl3l9s5Yhu8UPrj/y3s0GVHAWgbyM5zw92e7G1dyh7
W2+W5lUVwo7bY8Fj7mwuTZu1tKPemCaQgJkH6W4xf2tMyrP70WELfqkh9Dl2J+G7xxRhVYQmu7Rc
/60Glk5THTr8vcyTK/aNbes9ks42tsTVZoHDR9IIbT+McCHqYU42MgYENCZaSZag1XgnLDxd5lfv
QFutE3wuAlWBmyvs+7BAwnPDrFG1jx6Ja7g8PSREDwMg9W2v58E9A7Muu2FrtFG3Huhrmt1gDvpO
dRVW6Za7uRMJSsohOWtdkdBus1lkMopSmGN3TNN+yzXyu5v8L0WCtxogY7lOITm7D7YfvJWeDRdf
d5N9jQ0tBvW91X2DKChiTs8ITf4+xMuMiin5z6JIIVVCe3sq8KvgRehT2JHUB3HODLtgYbQRFSpb
VRvTxDBvkKDwYdEf0gEXo2+Q1giknzscmSxx5IAOBrGv7rdjXv9Cqt8TEmKgkW7sYN+FEN5F3aGt
rmEXJB3Q7TygoNsMWhlxsBIlbhZW/ZiBBmGR8ZClnn9BgMp9zpRJ0my9EuVC7FnkR6Yc2HVT9oew
Gy+tJi6sECi7rf4WVu5rjWgcPp536fFfRhvaY4Gc0znY1Vdqu0AyCYVZDZyaBnL4EfVKTi+rOwIO
QW+OID2eo2FkT1f3z9R+72pm4OC7PdhD/+IhBhr4dJ8s6Q23lFCcmRy5N4r4ZtNmAz2r/59sUYyy
RHwYDpZbz9rbWWK8CqZTJ7J+xmtdlAfH9sttNWPeMMz4xaRmP1ZLaBk2pfZ+DfDt4WzXLWet/lgV
XupN5u/7uMAcy+9Z3FNHj8UI2HcuACoiszFbZ3grquhJstg9mWUKC5IybxskOpsMGeMtnMtz5mY/
encBXFb5ssnsgmMsGqBZZn1L2jZ+CmvMT0sLKjOGfi0ThpU21LBpPezAlaaxRXVoxAMtjE/MG4xn
o9V5T9ZX38HGDGturQq9vvTaowPlvx7Jr8Hbi2IzJryoK5Zgl+anX5AfQKLeR9OT1Z4ArmCBKodr
Y3mMh1xbHKB1sm4gSIXdSPAJxPJnROVjGKxI/LB8p9n8nXGrXU3zbJ2meLQewsR6stu4ITo28baV
TWcA4w1x7lLuzhVR8UFvfasCzXlIsmcUx90qbzPtKZuZ19QaQlxDYuVRSX1mN2oPThpuPEd8a1Xa
JSExL0ZuEons9vH31KXJBhjonbwWp+8EAjRyZbm+D5OiHC248BhWmbUWHILSh9icJeHR99lnR323
uDhwZcyD8cVyNX81NK28dqHw9iTODUcCtbZtOmfwZ6KC9K8SqUiMa7o1cE3b3FcDVHueUX6aRR7f
7v9PhHhbvfThoML3PUewJh6pv9NvCyrRLIurqpSNNAMXORbpps828RLGpOlYOVV3UxZ1u9Us3WN7
wyzTjTXUeLRlG/Wy6ezHtEt/OTmgTs/VnGs7N+0zUso//rHaaH1LyBlM/jdTxU5DKMLeYL8DlgaF
sDwBBU3gxHxpU0u7GqXlz8gjWAu1kQN5jo4x/OkuawV1OYR5lcFfWAZzVllgs0jJTS1y/RM7rPML
/QuUKOG9ulMjdsgmp4d7N7nMs2sw2DAl3WF1DxntwOC+z4UerWeQFbc8G8nlozoTwfBdfTuNKGXL
VHjjXmUBp21TU9pO8v5SJU+FEjx2OfIDSQw7/HZerSTY2h0m9dQb3vkzk1PCvGQXcF6eojj5QTZF
uybswthFS2+up53/SOHfroQvyj28zbl5sO2Ynpp0BL+IrjU96WNlxUzQnPFXIk1xRhoavaS+HE7c
yhnOaLe4i+ov2GE3rR/qr4knQxLX6yYGcFJI8iOh+7L2dAjddWamFuO8skRrfWNxi17O0XlPa0fA
TcPG6OjLkGSpcYVo6fxmfPdrb5iNs2Ezn1DP+BWS2hIXPytOASYgKEL+7YyHtJBYsCAA6ZUYN5PI
sfzXpKJEoUL7RU+T0EoyNkDK1ylKrCLFIbuM4NT0LRlR5awaex6xveQ9ZnLiUryicQ4amNfz1OoF
mHvB8Hlicl5q9ksHRndbY0dF5KpVDLyGW7hcIFJUpFEhKj8kk8RiaehgEVLXOtvBmB8m7AKQ1NnN
OrTv6tKUsi4WrQr577roLzCj4JFxCx4uEjI4YW7nxjKxrunG+d+3Sy1KSKl7rKUXg4osiR9CYcPX
HNb4Gh9YvIml7Eh4T8bfg8PJo7pnakVSzaqy2nepUex0LD6byH8BqGV9xa8IlsQvD7NUTIqBMBNn
76XCfnHge5xN2cKNXjpiKMTlDhW5j8cNMzd2DaSqagcHjuloJPI31s/6VdeNNbsk71m94nYzA20A
jqdezg1jPQBW+hYRHKmHFsMfYETNM9YRcRAOY+l7YhTkVQciTGcBpHIIC/nPvU09Y8eOHUAdiKMO
+ashdVp1TlSU7aUb5P0t9X6KiGrddj15DI7mnv89OKlEId9U75TVET8wr9Q/7PQfYv5QhYtehODR
fS3BKWQHJ9Wh4o+OzzVKUNWqgsTDI0udvjGhMF+KIK92aZ8WL7LsGcbzRbCPlhH3a7Xy+vcQp80m
iwD/C516DQrvqtPN+LusQB40Oqb0tDXtx7ExBf6F+Auvn3Gg1gYVZVn7e0KxhsGQzmT5rIE2R7A9
InMbOTrZ1qb1rg9ecwSguEGuPaGb9qBdtWP9lERj+9jHT//eUW/PA1apcuTGyGS/31gxezRiVOFM
0l703OLsgzN0+s6Wvn3w0WZtUtGCiHARBFj4eDZwfqA8lglEuW4gHNd4Zpfa3HO26+VZ7Vb5o/OS
FrZ7LZAEDkA1NgXGYxQvKI8ZktnXiBxOcOLO/Fk61MehaIKTpQUG9GT0AkohQd5Myi0hyyvmN25b
HQw674Mfu2TaZkOxG/Mw2fBVQ8SShO1+zjzmIl1I3RAFYJWWr3VdRvbGiRxrx5RQvDQ235nKDn/6
39SlYhNFYuw4xEN06n30oBV5+ewJuS4FRHR1x2w9NrylC16OmBF8mUNy1Qa/fTa0snojUnqC07ka
GyYBtrDEixRM84D0APlydLIEzXKUrA9772KmuQeMkUyefy9jCT2WuABjDXuJUB11ibdk1RzVNL/i
pz7BkHoAZVZfmmSUF0T+85DsywSEZEk8DMOTgQ89ijKDeWrXPKrGzSWs9Ydb6pTyrf8wWh3O8OWw
6ZbDp3NQw/aNZH0WOCBXKwevqihdVpgiueHhgiDalmjWeeVUATjP8KyOqkb9EctDxggQLxucSfUP
JjYnmGf16PdocTwxW2g3bVkk/LFL6naBKZJTm2y43gswvIsC+5jXvnlmt8SoYduqS+sGE5hBUDKj
B6+DdDs2QGKdubukgqFP5rKdm5laUVqwsDR62vym6ZKHkt0l7k68wbCBKLsATUSPZkB4JYM5KNjo
Pv+NwbN4/ijbj8rmN6jy1/RJfqJSGs9ZItpr0AWM4VKkZAwHyNaqdQqJqX0LI0ZJYf+QjGX+qps6
QogYUjndHtx/YTzGsZ7cKpQifj49d8mUHQh/Yv0dm6jaaLuupdskJyN0qq0fNuajbfbv0ZDgeMl7
ee3y9MVxrRkN4C1ZFjnMEavH4hFxtM+PzAwAhff5rplayqQS7vVldj9aEzGXaMl8ikTC71ZY1Q8X
x3sdmQ7TWeJGxwR5vGU2OM1l+W0ZJ5ZuOL6yHuzXU2P8RCGCXkQdVCMSoRHROrFNXLvRtepeqK9g
Nc72MemD3+kUxPcOMyBMB4gdqvyQm4tSfIXkKS6EHfs6tz3gt5R1gjZ5mMjYhhYO8gWvTeK9PVch
fxX75W/Bxd4sbxZEx/Kvcbttd0XN9hwE53i9H/iF4abPYzLLo1kykAmyMjvaC8NAzawlJut1XqTx
Wr1nLj/yNLP2HAzh7dQEXyNVdB1pEzX0Ytz3OWLr1tH3Sd3dw+hU40mtn2ObktrW1xHHDej9b0bI
UAIcC8QOF7R7ZeY/s1KDkN8x7ArQifZLLtA8h9AM87jd/ss2Vs+yrCNcNS70TcV25dIztoit9tAa
Dp+UIWLj0CONLjL5GCz7GTVj4d/02MInhFJBAw3YlZvpQ17KF/W9MwGzE1E8dKtsif6isTxwJQx0
WLwKoo5oDwkEVYlAwsAr92k8v+luXT7oVoO7pyRftXXTDBxZykLDYG2RgIFdBUrP4mLHVM+khV84
sPw9ySEO7lJpH7xCp2rsxUNZufMNTcJWmtMVsnG8hpMi32v8/bvAzhHLBzngBLeYCORDrqEeYscw
oNvN1ubfexFOZNeeNmpLkR51lyNWn+HJG4GenOEY55tm1phwBHVCEFucYP/mH6iXfsCQhJpIKfh8
yMWcA3g4enHC0Ql7aHnwWCXdn6mXjpV/gFDw9//eDyInXSezlu2nFhM7juVgT3V3ohYPTjZAqTPc
Z7oA0gmuRp/J9STST73x2gd1ZS2vBIF5Z9ci1muRQU2LEsuRPie+BsBWG6MULjwJ49ihwgM0yNd2
EkW0CSIEyzPulLhHl++wKLuwpqnO6thuiJhZG6AI8cIsZ2BvDgxwe3kIWaIiveT/uB+w2e+U8LCp
uNL3oF6qbbWESY/GqQlimwx7MpuClO1z2KQIEN3w0R2JGOHzjKese8MUIM9e4R1U9+F6L3bSS+L3
xAvUYess3Cx8ctouuiB5tldS2j00oSDBv0ZgmbQQHjR1B6MmTX/1CQhlADcCBiyM52UNEodYVIB3
DMeOsfpZGvhfI9jmq0lUw0Hl+qqHovSNU884PffGmzpGANHcEjTPMbzO6z02M7RSyA1xGe5cXS+I
xvJiIoRM1KyS7oU83KB9jVM/vqiiNZzAKCS+sVYZp5qPD0byvZhQpF6l1e+JaPfAOF9Ds/ZfVS6U
nep/uuVCbklKOQZ1j1jbLtpD4tjpXpixd2vdwU6vs00pO45SXk1bk2AuDPdzlOE71OdH9SXWWv8R
yVC6GodrEKXTd68ozGMyYwIdQlf/4G/1hn7nVx17ONz/nyTw/i1JnAH/hU20WsQguYun71Oc/VYf
pVOVzFUzuznoceA8akLPYP5V3gn0t1gzOJjO7GBwI25AUJTPRVkvHCIDL+XQEYVGXUNkR/XTDObi
Rz+8Mh00fmKSp3lOnZQZUTI/iDwCQks79kC2SnBQ15ZuYR3wGpKw1EuxVO6QxZ6nwAQiQyLKyjaG
6HHMSeBc9aTInDNu2ZVWu/sIlvgKQhZ3zEz+Wp40ICaeOE3ildul1aEZyQ0gW2jGgUf0XhnHx0YP
td/el0c0atIM2u/lPYHyZuXYIn5By3xIuUc824A0OfTlEmtASkNQcwGqj7KziGlIbPsPFV4BruV3
CCZoVTwFEbPxdRaPlCSgDTalE32Nbi4+gqLgHgciAHJGv7/HhzUif6wcA/dyy2/akx37Iy/dxVUK
D8bCUWVEnPkDO2lwxhiitOFqBosEKRxgCbKpOaHji4F6jAxs8gglvVaKUzK43Un6Fe4lwDK+yV+y
EskpKqrqLTBbRAp4SdmFpNeG6+5RyCBgLW795lzoDnHpYvFa1oCZabhYwiMuJzs50kl5D5jp9I3Q
0uLW42LsFr2BurmquYaEYLQ1wA/x8Wv1cbaHZ43Mn+7ezUB0qrJE/wxMS3tsNOtRM1J/a3o1Ozk6
s6yc+h8ynwqTeUhb/BhysWT+6KK8cT6Y9yrcBRpxMRxBhlzwK5TJW4gz5RRZzAgpwdpnZIjFcvHP
P8hIKla5zeotjoM/ESbml2BcdhQOt2Ql46GvUALpGR/cVddGLHgN2WcTaj9G3tY7ie3TdnBg1c2L
jpp6GQ8Idx9blGuSJZzXgKn3071dsvtkevLYM4dIoCZ7BZ/U2c8hq1kvsqwtmWAFPOAAwVEJY7E1
sMuGkhWSZpj+YzevE5/WquIMWw1eP733bSj3kFbxxrejuVa3IRJV/96Q/t2kXGRketRctYoRrdZF
w+6e+W16oX++H+EwhuK7MBieML65CYx+WoXXaYzJigtJllHjCgBi7tUj3Vi9UlszxKCffirF/q4y
dvLy6GtAgI0ILAsbwHTvxHGEZsH+RTJ5e8pJOF35gPEk6xjyRuyYtOKSooahdfcEdwirKYuyh/vX
GYRBvJ9TlE1F4om3ekBr5+rRdFBNT86pvyo7bNoFKRolabRvODDSdRSn1nOqkZODBJeEIHKxjKXi
qFpgbg5q7yXzlo4UitOmqBJjnXhNd6RtcFa+p0PMLnwsneHzvU3gr0S+HhP/J/Qt4VP0Q52sSZ3K
EwMVBIgoTJ6GOQo22UI26/PZPSFf4+DTUAo4PX60Wim6qhy481zgnNN9RvauI5obPlLvMSBxw0Iz
1duM+ViDzqTbSnYEHoARGEqJ9Y0UhKeIbhd+hEuyST4s+Cl3Ce9MIyZO6uPA6GzvS0JK7lLwvuq3
ml62u3pu9Fuy/LjstfMafTJ70NS9mNWm8nCeYs84i7ZKLzoELICtwUEY1lc7RxWWvBFvNxOA/qJH
9Gg3L0qfZGzUhE1EmGJJyrFk6V2SqcuuQdzq9OCp/IxJzMi8gizSaPhUP+Zi5H8kQWeXttW0vn+2
rENI/kZmHfWMgpfxVTvRe3uStIog9r77rZ1/T/Ti4NrkRVVBp2/uv6G7+tv2M/BjnoZR0e6Q+WnM
okalyzGLeq2WSeayUVLP/uel3/I3J7D0E0AkqB9PJPiXTavYqh1eFpGf5NpMq/4ppLVFhk7W5DHs
h+o60jaS52dWwDs8ja8Bn6kWR+LRdIh1Xgp+JyWOrPcnrC5FILc50I2NWFJN3eVBJt17U1XYwy3C
rfErFCeWNGvGiPgE8HHcS7T/uSGPElDFtmv1eucaWbfvi1gc77+R+11ibKgllt8jtcJzJ+rsjBf9
qmlj+hpO8Q3Y9fQ+DPIrZxvsR/1LuawkqiFY3LmEzdhY8JQ8CKy6+xTM+Jch1ZAWvEiGQjsIMZJm
H0rg8c/9wRY73VfEsRVJV9+rxXlxaA2Wg3DIelKSYh35CfweTDiDn3VrOQsbrfFNNcCJXx1cATsD
9sRjCub+0W6Fvy6IMGANUT2bQZJcyN8jFjmWJXE0ABsaG4uKKvsMi8RagPcAo8wystgwY0iWXv3T
TKsSDGrHZs72m005pzPFWOfy9dI8lBX1cZizfN8LHFyuB4Y4M5EZLwso00Fg6lhUr0lpabjegOiA
JiYcrLRvUJLbh6ljNtBQuxVExCVpjlFYT4HsLuf/fVQvQ28r9J76jdC+yyQaMiPkD00G+S2wdXEZ
Fjb5wD737+wsrlkCdXIGgVLFROBydq2VRtvOA3fPuWQdx5GPbXYL8YKtw9/kmTXs1po3kuE8ivwr
IRu7Bl3alo3+YOEoBykXMjHT6qrdqLkk7IJtwF2JZTWi75UaTPbz1UMdkF6ZMqKaqnx0+kNG+74o
P1nErZmUb4ue+69RyVtZWea1crIPYm3kB3s0FD0O6r+mQT+aZhSvrtfeaH/1T3++onVfZFuAb9V9
1Em65sYhl2bDVxng2w2LTr7nY8NVbRT+IS2M4Hw/uRAsfo/T+cnRKL0Yd4CVMrVz28GUBn5QPrRj
vh8pNJ2TNZAdQp+qbDx9jxlnnMx83aec4LvGYsNul7pJZCqeARa3f1wNVplop2cSRwn1m6Jv0TAZ
J/Tt6bXQFt+HUYPaXEbsVe/Y9Bfjh12M+M/9kjFcjm55NUM0R58mQGY7abMdsEStneWi1pxx2s9M
VzBN8zJt8gtgZFzo4GkuI4b5tc2uksUy20gH1OaTHkAQILKbP3MR4XbLQuC7W8/EoroejJuKoMxu
jr/YUQIQ+e9boJrOA3xNVG51Tj5IMDC/qohMJXfreO8/IkhCSc8WOHOhLKudQjKjQWDTVtiM1mXv
I4hjAdxAICnA7GH8k1rtXZoo/uNzwL/OAZlqNTjiErX7a5lmZPKG4Uld/cmwUEN6IgWM2n1t0Baf
7hcIoh6U9rRdYABPc5m5r2ogApOCYLb4ZYg4Kw2SXYi0a5ieCx0G/hgP+7m14yfN1YPH+9Z6tBNx
UBaJmZoPiKFtE8Sjs5cs9HDnaHVyHw94y4zgfwYFtCHP93llZLneERnCoz0PwbN64N939xUhUGCG
B+xpaq/W871fKUsf1068ygHfnPz8j1okNz235xp7eNXzfRmK9gQEnu3SONTbajk+09h4ifQyPXhJ
UsAdJZa2aKejKjdsPAlwdlFiBgkxOYXPOVDQZmdUUeDlhvp+S1YjffXAN60iP5qiUJUbgpQzLko2
bffJ9qgNT30ItQtLshgWI4KOSh2H/rhVtrt1T+vH+qX7STj0m07i82yn/SUb84b80WEPWXF1l/44
BXfiHo/+JAnBhGLwxpZuelCGJ7xqFkCyks3Osk8MZ7ddNTqeL1xg34vI6a9DhexWK0kdthuNEgSw
NsCBcRqRjcfRVl8+M/XQpNSazNIh4yzf90Cz4ifgtBGTMLZWAKJYOwVWssqWztPoNXnRgiNHlHvC
COqe1DP14Bvj35eGr8EkX/6pek+WBPq6svE3RR1lWN5hWJ/usyq3B+1r6wUpWWrT5luYuws8zcRz
OqdERudZ2vg9BvadSYtgx5pcY98YXgI5G4XVfQck8gxpvWtA2Un0L7yH9yZBy7LqocjaizrbMneD
GI7kFJNk1KKl/OsD6INxim75/rRNaCpaWDObPtIOogMk9O8BOg0Nuo41xcr7ituLiz+RTmS0vE94
/BwHoREzDxbdsWkzon0DYWzg6ozlvnCPwnz1zX76yemYhAl3AiZytFwGKXG+nu5Kt02uLskkG4rX
6ac1bJxm/BFyaz0oRcW/tdbsIg2JfeT+QQu4Wfe5rtFq9e8NkRozurVbQ9n5Ukc5AbOJf7jXnw45
Q5jme/LEF02sVTYvZcg9PV08eTkAhnuDQdARroNFROuHrratOrgbg9k91+aAP06no/FLFLEBw8LV
3FvJXgKzVyvZ3uYT6VJSu+YyYTTLzHo7m2Z4jm3MW+rZuLycGKceIt86qPfx/gfEdXLzJ6PcMvYo
pQaGINBfZGk2F1XClzkzbKdoNvfaNinnilAdjPH8Fy4ePP8/luBlvG3kRy3vt9LLU6SczNPUeK2w
WTgkM/Y+Ph1qd+isYEjQNyal83m/OjIfOyk5CeriUpdZYltkOGcxqxJ+5QeKdIbbTHLWRTpYFyrk
ax47NVvSkUkcOX7i6iTfDSQcmLfRDofwYD0A0f96MBMUZBaI/hhP9W/MDdNOmWyxOgB2WIqH3iqT
tdq/y1j4jzF5HiyzzXStS/ECYT7GUYvWVMWWtNB2LuTMPzDj6kKAN2C3EadqB522eZv2yINMcsAx
7dGDMEkkRw5ck5rZOV72E7uVPNrsQfbEO0XrewvVuAQXWsG4GrNh+s6Z/O57bDQzbSYLLiPFRu9z
ZzO7ET+1saij7vcB9NMvqtRUtx28oRTdFCSORfKu2jCqfWMwiZ5wjXpgrQ4L3amN+lnG5htG8vTY
zJV5HEYMa2HYFI9qJINQrKJ6n64WOLlPy0ZlpRVe9NKzRdwltehBICzajnzE6Oo2/WvuA4b3bbrA
vqmeQkFUJZ9Ncw28iISctIKhlLrlFkVQsxZaXxJhDpiTQFgEelhOoOp13jh9T8jnXD6ZFcczq8LO
IziziQj3NPpjk/XTZ2hGX37i5xerSO9j43+TYdH2DNWcoCKKFc8WDfcM+/sVYdihGvvoCsMK2T8b
3HU9FvIdiCfgSlw/+9GF1IsjClWXbuMDgc/kNTNp6mnC/b70jqFWyafUHuFjF3jy/bqdUfvgt/rb
/jII2Gm60e9ngQaO6oPNoFevijxpX4vc3BiJIU/4PPKnMqM9v9dwUz7zIbLaLCy/2juTLTdBk/4o
CbyFA6jlT7Zj8anFLYWip5Ev3FCNu6AFbgKeBAUJowp1IdlJWW1GqyAmDQPEa5s3BKSzmAHjESI4
q4ZflQUOQs0Cpe58rxK6IBQCc7FDN7jWoBdcGgMZb2h2/U44KD3Uy7I1bMRQyaqNKe3VUnbOSvd5
yaNXfTg6H8ySpvGg7vNzCseZpSm6BTp3g6CIbNHJtlE+bjh1IY4hHSE8ot+1VQfJoRIkUjdhcrEX
PV9uN93BmFnpbYxwo0R1QyU6/AKldWmmEWHAMhyPTUkUUPGp+Vp5qJZTB8age1VC4Gg5jrQOBiL+
zh/qff8Cb6iGcYtu0MEysLj+6QWydeGJk5WjTFK/UJLEGjzK9cFGjvO3wp7CFzMEjR1l+DmraNKu
U9wiRGpJC7267ujCZWroHODtbyXJahe1P1fr9Kqc2rVLrwFmE89L4wGdRsrYH01pY0AUmQDTZYDk
Wv7qaj2oTtLUbd71wn11ori56HkXsdwoMZr7Y7srHWe8lZMuyRUL5ccorL/P7u+NdrSLTFMA2p2n
c0FR5SY+DjMEI2yUPrnoww3QS/c8jIhnQj38fi/sxrJoluy3cRNxq7iQhdBv44j9Q7OsJTwyWvYJ
h916hPzJtM2bman4ubVWEwuvD2eKmihEhRe8kxOVfevR5Lt27n3HZgOARYBBHurGugpS/1ZGlYcv
ixwampz8Ac8nemRNor+F+IbRQppIHMfq1UsTPOoSKAwDxnPrs6YDlL0KSsK9/EVg0Ed1cOLz22sM
6a8aQwjAGC2IFolo8b8PMvb+vgzR5+yQPJgbnbkyIWpEIvUuDDx1Q8E6OW4ZGBZrH/vZtkohZeE3
n92DG6KVVIYZDxAnh4ALbrd2bvhl61x/UXuLJMR0j3pk0xmQYZdsxWtTdq6+Yca9hJHbGL2sLnqZ
zdBf3U3xjYmGcpwYriUWQNrce0H4OzB1jSmoch9b41C73RVq+egm1l7LSF3Lin5ZBcDw21d4hNaT
kTTPQ+X7d25HWdcvGO4JW5MVTfbCHKD3SG/5iNgIiYM/D2A5GW2ph2YxD0+mg11gceMyr61w47bh
9j4aooY9gTWnEB4TgWPFQmarXnqimQ5vVoxSU8nVkaStKhtUx72XcKOh3nu0rXxKQ3muuuLTr5yr
ugX3vf8T8bg4trRFWDvTHb9XdIVjNKA2IOZIFUaqHlLP3Jz7+jB6/cpq2lVrfnhM9j99RlnbSevE
sdNz8lxi0IIkrtQ7LhpmPSR8bWZ8jgh2IZ5Mw7u64aovshu5+ZYMmXiVEiLJTtO0f0iPpjSZnwfL
PNNt5K9ymt2LcPMvp26jKzvxaFt5Amak1fYAoLM1q6OQkMieQ6lcUDYBYbQ1CinBInm5zgvZ/NQ0
j5HV8qr2KhTxWdLtOlCe2PkDGpfFPc5Zti2lOCrlA/uS+M1iWLUONbjdjYeukg7iPJMQc58MZbzC
bmvC8jvcYSFMAB2yO0jz8WqSWJaxa+p43kPb/VYzQvVQivCakLiGplDmx1KP5Tnp5xpERv9DFY2+
YzVnOYivgItwfS9BOX9ZUuNMWRPI7Dww/t+SjLj4SMMSbAUXmHr278HELk4yEtYmrZispxZ62JpM
QG8XL8LgxmBhjwN3ZNj1n7JSzK35zZrpgsc/Q1BMzxrcmEPs6aQuNcW73vewQ+mPL5YAADPnRnlu
Y/fbUPfmKcuJbg9Muhukvx+YjugydeNXFDERjxvWFBZBZEeX6PhbSLSbttA5sW+TwlHFjOCAMKzC
dOYDWbYtoc4IVrl2HBfEGtsC/dZPZfnk+fZavcqZNF0Cw5QHde44BWNwuwKohC/5gV/4fq6keVRD
qNGq/9IC1MvudP9uGGjclF20ImBh005MoMaJS3nb+122CT2BcTSOKjKYNflBuIO98bkzHvucSOLQ
x7xzv8+ghn/71+sT8VNWq9iufvVIzfa1hSEtN8Pf1eJsVQ9RMuontYDEao80CYJmUmvfxqyPdp0J
DLYV43YwGu9ZRxTMVERmf4XLpa6tNN/xP6QdM+qJZfAxuPrRKBtweE18qaHFf+vGH/ftnY4IoZyd
9k8DfFz3GVtrUmpXInmQKxuT89jEb6qQgzQeHVwymVbV4Pg49tNDbSNYrRhdwbCA5ZbnazW54/Rk
QLWEatOj+wNnc6eTJFjkISiFhLtY3mVbfUBDuazuxdJlKJLKPMINnG2wB22K1jC0UyQJ6mqrvK1t
+B9xOsj/4+q8lttWti36RahCDq/MFClKomTL8gvKtuxGzvnr7+iGz/Gt87BZJL0dRALdq9eac0w4
vaOxn6ZmOo5ozx5FmAePRE0zqQT35NVmjeGmEZcMIQiHcvQowszHs3JrsGiScWLReLAoQYIx/9aM
lfXFq6uzJkz3Pfa8qwgt5xM787Voe3KZTG83iKTZTfk71OmdjY/sUZf/psgDseKkPkMn+TLVB6l5
2qmhZNB1SPmwV159bengTmTzmf67U7vll8ZiwteO/bNJIhm+MddfmzJdiuooNuiqIVuFooN2QT2o
7rgaUtET3keRfiaWqwIlboAR0ILquJ4hXJMrLSZd/VSbpoX6TdqyOfJs4jkqiSqA3hnDZTrkEcL4
v4MJ2hb459LiebCDZh85ZG2ul3xZLkeUo3B8pAgtdqzi5jbMpeeAmEXZ/mUP5sctMS2NzRMEQVA6
xMHdMr3qTp5UFOcXYXnwlaWw2E01dtAYo0wo1SEO2fKklsx0tLPRN/fASCk5GxP97VAzv1ksCKxR
AOSOhKV64DgM3WACUGybjXs1mu7BoP10UnLlf+rltNbpy/h2zCZpJYLPOvR360ejjSMiay8hUz4a
+0tQdcZhLYPcGUwKU6nsVDoyIGmaC1x0Qae9Usq02/83yyU5mzQ+mizoisXFnAz7ST3Uzozi24DZ
rl4OeLty162usyKRUOWRp5F47+FSYXfuEI+eCvu50k37+K8hoZ5VWOQ2xoymTHV61cxA5wRUT/x9
So45cbbZrxWf5urJ9t//l6WwLkIvP6trJUr5p7cGETANGJ02RPZtW2n6VmvuroupMVs2eWh3NMd1
OnHv6lkKmR9PIQFGozSEz7qB0tGzrGf1YA2gWrMiDJ1vsZGJnZa5GdPD6h01MKgb20ii6xB30XVM
7T8ZSCxj12d6c9HxNWwD6q0XMiytNzX28Gv0OSwll9rPykPpFOYl6WREA/04WiXmuxNF3Zc0jTmy
TLH5lrbTWy81iLShhn0qRo4xhNBHW18Dxle2or74dRT42zz1IZD7CG+NStylH/zG+C9/S4p70YJe
L8xw+DZaKEVnyFvrM/UendphM8r31md6uhsN8MWwXRPSY6/rFBVRK1GbdMg4RCchxxBzIPg+Dh+b
wbE35JaRYa6J/tpO/lsL6efcmZEBafw/Tlv1zCGolbIStaBJ+pKI+uG1JRz12Ynr9ZVrFfWWk9I8
I3Nhr0P8kYInVZ3DpsU2PptIcNQRqO64bxihhDt1ndpzSdkp/59raUyFliFT125BUoPD7FAIIRz/
rXde8bVFVc0ZqZ+Zhs6/jaKGuyUt5H0Ik6NbqOzrAeMjPI+EVtBS7ap0eV8C9OwI5Kq7HiGPiBJi
Sj26HUxdUUozFRaHZkLd5lmC+ZlcIrzW+t6py4NdH1zcAql4E3eixYlA1daQQmC1DASVBDARCJbU
Pt5advFQgO6HzLuU+QnjHVZatmAbQM7ZsnPXW7EoWL5go1jmt250Kmbnks7dDpQD9kw5w5J0Mv3J
elg/FtEzKaACng95DZvQ6GrzsAi79jeJYzu3pvqFHyhmEtPGz5V81gYES7j5xhGGeVAjnBlIzEbq
4K6WEVq7LkFw8aduBuSPTk18qjzYonckjEZJpYwF1nXiDccsJz+2jUHy/6PKNdrk4bfAaUjeJlMP
cR5kznAzJ+mlQLZK47jnX9UuP5m70lFqoulbSjRCNCXndQVYyQwmDnKK2qEjdhrWV9wDwGTK94Ut
bN6VVafdhslwjqnn79kmJW8Lpax6yBP8Ii0c97PdfGtLTny2bHb5wiU/WB0RqXM4mUQVIdzl/F1y
+BoiCbfZ7Oc787+ThiiNyu2SRt6xqk2MsbVjQ+6uJyY3/ZfIMj60xJue3dH9ZA3b8MvTK8dChnMR
oTAt0S1CE9OrLhb7gXCKe0Xf4jJ4w4saxtYyT0o9S+sjswGcUdjNB19H5BdpFzWrjmcn2iakFa3d
DHJYT2UyOvBQgDGNRUvBMS7w1NMaahgzY6nOMq2+e1SvArIF0UZLFROmT2s7BkUBG8yjfJUnvqLz
Ca8Q84G57PM4e9VHbAuX7CSCkxybdVJpnoUxwEQiZi7NU9JL1LDF94Lgalr+FRhM+d3VbbJ5BOjp
2jbBrdPfPAsJx3T15t10sVGvlMVE+646dy09fbBW2lYV2ubsJM9lT79h7G9FH7WfldnedAZs3wwf
ga6fbNWkstLT6lQz1WOfpR88Jca0C6VaP/Fie2MU1mNtCVoztp1UgGjN9snK/dPkOxz5RPK5Kk/A
cMEcSNqHVW4f1L960jdvU3OONS26/mOtgcUZr9xCwTFYplfq3JZoPkLVS6dkuNQa+OxMIShOIdXM
hkfeOG/9ez81r3Mc1AeaRdPeMYm41Wib73wklJ9Vp6dnJrzjyUiy91Is7j0maWhv9hnSL+qHkNuN
0rY1Q/+Dnivc3SH2P/DxIv9qKE/n5LVNx+VodMB1TYbbQGb8c7mgODAS/cIwH9R8P3V31QlO4IAx
f9rGzHceFx+UQOxR/GouX0KVURt6hoTHe9PXIoJ8I5EovVENzHPhgGJwELjPuuV14Et+jgx3T2jD
8hqFvFVJEZBYMJ97NZNLvWjiq2A9P/3Ps3EiRWCsJGmsi3TGjXiqeszolyQirDhzabS1+uBdZYne
1m7/h2nvkVYiKXBYDQ/25OGpBOX3rptIb2o8EL/GwD9YSax994pkvqmrOZjpJ/clh6q5B8ziGq79
MGJl2qB0qp96R3e29ViSvq7GyotuY0SUSp3OoAMUhalzUi2DaPLeKtR728Fs+vPiuOOjB0hu7Pyf
VkFfj/vOFkG4S2FmX6IGDm2l4cCrQxT2ev6VpIVv7ejd/GH6pc4PfUm+dV7MUk5I0YvIQjK4G4ar
3H63bIZH/t9lq3e5uEirqLe+QTJGl4TVa9sM7TbR0K9ryNXV4A9/RH4evZ8OtloiS0z7QdR0gT2z
cIB/uha4GVAUaniZs8szcLlgIL/7FFyrJAVKloNmuxuOWgRzqgoqfSfGsf6wqVkYSnzR/ay5qCUT
jVJCrJo/7KMfgYeOWzXxUxAq+ypCDIvPiFmJrT0SBh+m25nmwGFIunpnIeC/G7bVXZa2NL4Uc49U
HOkx/LhKmKSHJ5P9ZDc0rYvBSTfpmGE6oP+MQYMmVpO9ckk4Z7zB7fO8I2EmAN4AzjrD7c+8NDgC
C1+5jULAVeBO/dbMqYVJO8aaxLaKzG74OlqL9ez3FjSNMsW+w+9Zq15S5kgp5EdTL3u/Hh6QnF00
Ow4xwrsfavlUbQtLpiTV9XEB8o0BD1pnWHNOsGyzOnREDm5s2z2nc0UQhRHQA/yvv8jxOB32NJPU
vCw3jM8pKJ1DH/o3pSCOy/kbRg/vJYrx5kq4wjB3nD+ieZ3PQ1lFZJN3X/pUyP52LBGnsFmGxvhb
hMYDfGORT+/lVV0XgNSfKt8rdh627DdTa+6RGH6niSMhktRiFEMdmIf8F63gfvq+5CNI4D/5GB46
t/dYy8tbE5EQRIdnE7QpOIbeqCHBy0W1D9zX0SxfHFWHQVggRimSqz7sl7gIb0xnYzwFFkaZ2EuP
ma2d/NfFSzXA7FP7OdUjlpbOYGZbplYKMkr74gz9W5yZ4dnvemBgTgIzW9UZdsqZmrMGunfqGlTB
xqN6MPo2pAucER6aiuWz4s97tDNvPEe9+Jz72SHBjuO3Jeb8F+hzp8mJO4iZoBg4MoCRCgTIfl6c
Gsv8jZipv/17X73E3Pul0FJgIlI6pR7sdPk6l7a2vhW6nbWtOvKpxFhkJFoX2cEWHV3yUXPiIzAA
VP90PCOvBOJOwaFGbNEPYu8f8tinl6UqP6p652qnDo1SyIyi/GaRAHaU/bbRdTpQ5rbkyvFsBAdx
pvjEbI35jEAMNDJNN+BqjSFTFP1PM0+5bEpDnMx5/raee9WmXdpWuRNifi9Nr/5JxqMqeozKJj5i
mWGgy0N9GwHXcFuAXmSHmAcuv2416f87vCWJFx7atnisl6m6uIV3waB+HnogkIZGkwheAFO0QSN6
cWSZx3JHj6Ops3IXVNEddX/zqMvGu41my0hpnAy+sFhmTPIBCvezS6cP9g7sMgFsXXXT6U68PBrk
ukBhRgOn/LDQslI0eXz1UvseAG5Kgz8t4zc51enuAeQTFOnRyfITTYbMJG9aHT/rUTNha2uRDuja
fB1I7dyoimMY0N6CiqND1VP14g/Lz4zbyi3dbuNQmIa+cwPaT+Bykq0+a84x8fL5ihRr58JNuKEg
+cpJE7GskEGZHH4RTmHrOEFqq7e6S1nct86HXY+jXOaJlPB02ucKq6ePZncrdUzsnUF6OAvbKwJx
xmJVTpdSYhV8rM8bjvffUItixB+eZrKfiCMDIwsOz98ToDO9lkOwDtYwKpwTAjrPeM/jHVQ7Vypa
SugiKGUXW8NwPTMRcQJxG2gdngnEYG8dPeOEr1ycVrkvTatTP5Orp7aoeOEUaABlPWWwdGGmptm9
L5YXqzcx+mWY+pLCfDLpjl8YFeNLcUgUSw33ZxubMQ46di41iBtD3bx0dnYZG3u/KprGig7OEDvT
rTAadxe6qGMr4jlUgRc3/rZ2p+5rmGUPZlR5x2Cs5p0q0Dl/bkcLCzrX16dvTI9FYS2ftH3Ln62w
/nQM3i5qioGkw3qoJrfcaESDbdp4/BX0knFjVi817fpHJTgMwTYjp+im58QgyV0NAKYCMJGBYHJn
W7BVo648hVyByvziY/x4gE0AvcNyR/DciXUQ8lmhcw8ryXiGxnbbB15wmpwsfilcOlny0ISy+02x
khrGF4VTZBfwcs5GT2ObYCcnO8eNXZ2yyiP2pyFKdW3QUGZsS8MmAKfU84Na9+cExTYeHhtCgNBZ
kBJ3p7d4T/0Y4YDIgWUSXv3MQSTCn60PD8qPhcoRnVkMRd72vSMc4+jnkOgLqvexPc7hwOLvmf1v
1gTo2iVisago9rkGifPfIoD0FNnLsoS7EjPP3icZ4xRbkOKxJMzfZ3pvtoPnCG2GuU+5Wh+LoKk2
zkDLm+s0OeuD1W1CxG0nE3sRMyWJwR0Rl9cUz9TmEacKAENKPle6or2sQtgZzXzfET5G88i+txxB
OCF235eZNWGrh0jPGwj/R65WzjRaROMD5c41kwGAEblxV7fOmGBMZHXJV1YIq8r1SLfHTPRcWm30
c+4Gf4OVrHsIyuVxdaaL/DugC/y0ZBr9lWY3qfmUN2QRTt78YKaEwFlKMKWNU/2qJZaJGq/pn1e0
rupdGIjKG7zMR2vIe5r6RvaKnfulLAyylxrztbc7iiFpnRiBLCeSZ8N5RefOLflZ1Ev5oJ71YKr2
sYbGLiqM9EUrLH/DT5B85t1Ps62jC5sHggqJY5+zML16Td9g35CKLuJxvjrohfexpYv147UKsV0/
3ToIp5sIb/XAeCIpqxFwOEIVY5hQK5bJlyLSwWVAvDHEgKZEjiMUcRLNIcWnIItIGvabiPFzXE3e
qoVkFlw+DEX3TX2XhlHLMGiEjxuP+/8k2J3xPEi6ob+44y5B8M3lhhOafXG7vmejR2yQojy5QDQU
ID4702YND0NVRW9jZuWbOUx+k5EXvw29TvdZR7i/r0X0fT3+EeEb7vmzTnaZGviPmBEPYsTRo05X
mnvF2gJicySWxxu407eJXh+rjrS91jHDC22Y4g3oKtHqIRbEIk6uUU+GmYl1l2FKPV+IYXhCT7Uw
hQKH/ddV3RPRulSB9UC7Ao+xTXvf79K/OuLUSI+tnG0KnGo7h/ivrWqXrT0z6FwAQBgjm3gIe03k
m65JOoIGedCSPLwi4ju5Umum3lqS5RMogoE0K31S2xnT1uRZvcogya5jN1Q+4zrXrIRg8CwjMJTR
oy6ZhhbZXHIbYB10erqpSRvqdzVO0l3x24q0+NSEpXvLcmFi+OIHzd3hNfAQm5vDVz+1gpvSxrIk
BE/ZML5XFW5bTL7BZtWz0T1yrq12DcNqWQXVf1vywdJfStQS9CiX7FdXGUdGX9mjNoX9dRic+0S6
ym8bSk7YDW/c4cgk6uEDclFxXEYIXVFaHLVmYlPg292Yo5m+zJU7k6XlntT2uqJr4wRFTYXrMy1/
zJ3RbFQZgeAI1aXSUydcZUqUqmfY4cnb9cdt06G9U3IHvkPmp5R+myg2oIjJJqd6UF+iYdADrHSj
Ji8OP/UQGwBnOCCFh6xHE6eAuurBnALs6En5MdopzFUprfEQUdwiDFAeotmdpudYnZIY7r8Wx4ep
oDukDLtQ6sg5UUdxT0/qHT26OJ0f1kkbLWLiYpBZlxCBViFI1GV4hwHNc6qS6G2JJVcPHvFWUMxp
Bw5V90dI0k8SJRoJbfN8CCTpp1y6X5G1c0qnxdmBeN8BaLz32AtBrvnR3q/pCOUdOA+YifxDm8C7
xg7Zc11VcJQXafxzaZcv9VGkbfaj7NtfDCGqH0tY3frgt9KWjF2cXew8lqDBwLgmnuA8owWYiFeB
TzUXOwuPykVoufOofVESBfWgJC0EniJu9Yi+K8Hr7pJZ+C8067Eak/ONJYy9HVX0K1GVCzvFzO1e
BpdyymJSrvUr2Sr21zoTv0ZXPFmx31112tjneJk+ldxcndci4tI2JlqGsxKNtFbpYqrph10Dq17p
lxAshMcEqNIm9kTyUxA0i6RXQmzgjNUZ0gin36UuSZaWtlzHJLWexaAvGHHyXygVnUsp8kfl6ljy
u2ogp4z19PCdxXU+tvJcZ3jsipWVF2sf0whJqkkdeuKqPxCgmUE+IF2qUwGKirW3hfSzU9W+lVb6
sTzSzp9fTdMDhxZ79z4fTn0ViLtRG+HD2Ec5NKQy3lvB3HBxEQGSj5zixDz+QOwPZkarf0ypuCRj
DVpBTuzL2TGIg6TCV0VTQbd2g4q+QzxFXNSqKzMr/67mMraN8QZCEMNZp9oYqL2vol8yvOBSkdPi
rChS275WdEqOflLjVFGDFKF3F7Mb6PGCySAjKotPxVi7W1pGBnFlk/MwLeSRYXYANpCzbNUzwnsU
dDIIaE5eFoZsOL1b79zKoI06wNy+UU+FDJrJB5tOTk480UbPk59sLPR6iC1qQlKFWBq0r7bdc3Qf
6S2ql7HPJ+wRpejKWpyKAe34Vf2ACJ0+s3BO9gNqr9V6Z0u63NoRJbt62I0OMVeePj+FoS1/oigJ
CUMGOqZqi8wATj3XaPugkEnsodBaEJBmZB3Q8KZ7VY92RKWGoIs2Ae31k7ocy4lmy/q3LF5j7H3y
cmWHOtHS8MVYkEC7rvsrJ0PiJdKWVlo3gh1Je8F+aNOFz91C71dXT3NWYpWxl1OM+OvUBnoJ1o/A
K2GiOAsGXITqwUcXuz77954nfzUdMWVUkKR2/34BfNWJnMZLN80lXgH3PirtQJxRB8iXaj0Giomn
J3NZHLHO34D2lT5+cpb6xrd+DFah3Q24UZvC0Bk2OvkzZCkQoDm1iuY61KoT/uNSZv4UiY4QI66/
LPL8ilhJl/hRhPrypcFhofGThm5uPdNRJnQHeuhW9KQpmEv1i3J8PIi8Tb+ilEuBIqZAB0pTY7AF
Unw+jCd3burPVGpcDHQ0G/SbB0hxzrfChJ+oppRenzeHJUOkUs02iloqi1PUdcuXDDftr6HraKWE
AdZWjE5JZLT3ZYgZKoNGfzBRxm8jk7F6QAYChiwXRSTF1WM9PahOIXBq81rm7lfVzgzb9rMMPU+m
UTE9q4bwufTZyoaGk4U9Nd45n3NCjOjfRb4A8rA40zNkyPqhjdNso1lQ6GnFvKQ5Hy/4m7PRmRuG
asOHo4PMDudmQDkL4E6tIBSM1jVEK/TSw1PcNH3nc5BmDKqWpq5kVJWl0f3fjKca2XJGLZ0Owk2n
RydC8TOY6SpokgkqTzoUUrubemTLwXRceu9L7Wv9cbX94XF/HBDwPo12dcmqJnxVD+B17kiPo5t6
pcESADcJCKkLEu21BrfyV9XpJkm/MTrPe6mwvmtZUH3keGz+3osl2NCWuK6abUqMaB+5dDTykuS+
0zCATHxQXAbAvF2Gt+/7VINs7Ai1znvv8D+4haZDiLmKx8AqfE/Ae72ZBAG3tj7/XZVyUl7/6RnU
MzoBdRlcHYeYFT2BXC/6uHltDRh7zYwop6nN+jUJsCJXgfam+7Z/z2FJSj1cXZPhaGOiWdvCCD7b
w0B1uiOATBJlO+O4xMlpac3gu9DAInLcLjaV2YwAP6Wjs4nj5dDUaBKIK8RerdceRm7dOOVF0XNi
CgsG2kV0DPpguvk0KFF/x9RZ0iu2FDJqixyszB67ZRNzL26sps2ORYTgNqc2RiAk7Ua07ka0FtG8
AQ1dPSFloaYEbqyAx5PHFLhvcXyhNC2L7fzLrpr5noXTneCa11XI1pMGXNXjHYADEWkjI2oSme8u
ja4XraN3tfbmU7sjZTp0uosuiq+m5tNZcbxim4/o3bxc2PuI8+ILbGQBiUwjhNXvcjK0+Puukdf8
cOamOKpXeqDTwckzOrDq9UBw4q6HlrmlRzdf1S/b2ModKYufr97iOceY2WaS56cqtk/DciYiEry0
EZj+YQmbdKfK5r7VdlHhHEB7w9UyZ7GLwMue04Cop9l68gbGHpx4s/rS43lTp2M17f73oN4boSOA
5m7u6v1STgraatEezJZzV9YzYqn9Id23NpOATdS72PoDaKfr6zwZf01t+icsSGtbKyL+lW+u15sP
Uek2D0VdR1eSPTjP9JWNQ9yKd63Vf2W5M18dN/3e4D/b5NjmrkqQb1ko65P/EAediC6WuwCwlZZY
0/E/S3MhoZshxi4KLQi7FIlva3E6VFylS+gedTcH+I0r+8EKrfaWYQ7ZASWKiGfSezIWhbNbkLVe
4j4jeDclC3VtfAit4cBupu6GrfxXHwwfc52le8cKA4C13U0Q5fXqLbF/HHUyBggBfhCG4b4T5HFO
7Nx6HMGx/DOy6Bpc6Sm/jzLLY2Gkx3/VjZEjPhRVU4QJVlYf15QjjZ6BBorUNJBjKF2RIIxuiq2t
nVUEYvjeO1umtjIF/+lzEB+zTfRLjoxB3jVeT9qKLeC7ul79CQ2O8sfWFnOrgEXr/9OBNMRMVu3H
GiQ2AwXr3fIifBbCO3S+ZT1l9RXqwwaGe0JxTLJatxmsqr+uT3WYlBvjLHxOXKsCwHTzkO9VTnp1
3OBq3hoOmvdAOwZELA1Ez9KCQ+DTyVEhKQE0vVObxu760pWZKbBscXxj1d17efKRdWgjjxYknpOC
RiJopaeuclyc2nr1tVm7TtAa7vAffjbK+CBTzbEznL1p2K4iVHISFuJ9EeExZkD9RKBbdUh0zkOM
VqlSuinaKpOZaQk8Q+ppUmm7nnCv2zyAHgdvDsRUiYvD72vDqmmIEoH58xROAwAdW5R3pG3ljZ7h
Wb1a5FuJ4GoTYXkpneF3xB7c2bT85Mmu8qpsUxuTyT/HZVpZkYWSD5EDZQu/BqEm6iH0sY4TY+Xs
/71HTzolnQJvyOA75a5HIHZq6RHs13NYLZgqjg5SzdoAPVWm35Wjb6wzd9t64LsLhEKPRb7gaEBS
/KVA/JG40fNkPK27KDqRY2qm022ZeqbudZ7d0gTgPB/TgzF3/qFYlvzBQe13tkh8Vj5aZBHkMwKY
h3Yi1+Y50eIjAdlMSu3AfwosBJhRILgwpZ+1yOCPBE5oP9iLwzKttzQBpN41Etqyc1IC4LgyPu2Q
LBJ1FSH9uWR96+7LcCKHVnqGjVJmcLtZj9s5RfYLHPXBNDig2U3Qktma6nuJR6U1ZqBLks/Kxb4m
eWXsswpqBr1p8xnxL1hCYI2bmdnsR1zkz7k3HdV9VcaziRJZquv0kJMCMg+2S7gwiTa+WW6uv8SC
3hOX8mKk3wmk9HbR7IKhtz6VoBoR16GvMeFVlrDgo0nCwmSPz4mH5UQBuYMAo26iXbMW5/N6j/Jl
9BtV6YfEUF/cmSzsespJzqYXOzhx/DOZOlSg6YFciicBBOS4yvObDFNZMd4mvwkeGeSXN0C1N8Cf
5bNGw3v/75k2dgjobQhWq6wlMJnTBn1NCHhl6cfJJVtUibpqEx3vukBlmcygdyPn6vcenMvAch9m
Tk3PDro0JjLOPQnK7pmWcPccQrM6Z6x1G49iTyk6POBdJ/Q23r4ou2kt9mhoghFegpiYF52IXsf5
BB/HjjP24XNvlW9aUjsc6PP5VOrLN8AG9aFGqEWCbiH2fsiSohlAKBR+L2xzhHEB5JQqLw4iwxFP
Zt8tWJJ3McbaC8bm/BhV+nyzDGjDWAh+etheNwicuVhxauCXZDkbsDDP0bNep59sVAgVnNl5A7k+
bmn+ZjC0Nedt3Fg/3LL4oobyju53R9bK8NjVLSslfPFTzhTpsHZ4kKEzu8mCE7zN6cOI7dfWraqU
XFX0KXVMYxD9e1os5CkZk7aHcjhdgFbD9Vnap1x8pxnTHNVEITBf8YtBRzM5d6j2rkdiTGcPTNWa
wXpsqFfIceX2vJjIAeq/RxvhiT+Fn+dPJUY/dzQIOMTghWfaHuPVJOJziwaNOOR94Dx2oBFeKhva
JAzgr+tyEgsSTqSNQl3UY41ogKFVfap9AgpRrFr89mi8EFuSb1OZYTByvCJLeb5XlsasRE4gDSbj
Dx2fIWEynMYZQmTHwG1T/DBBd4nHGnnD4NFKX2A0cQEkxxHaIzpQYpUjGWjPwSrSyIPum2cRax++
VNwUDMYO3iKqU5rknKzHZbioI1j9swJDtg3kSsy647xqKbIVo7EDck9qspwXk3ml2zdbM8Mw05ZL
j9k3w3Psd2P7yKi5hVJU0DqwzuqFepvToHGoByB/nux7qJG9YWjIb7EJq7diq36ZFgxOE+kR5y6E
EuE6l6KAPelWKGdHqQD892ACKtswesuPti3lPFArzqpll4c54856tLaCUIkN0jDyy8IqfKIs669R
lx8Yixtkk5rOzglJDNVlAyyV+RMdOFWEq6AEhoWQUxKxDqva2DYQQc3+d92Nx9O6W5Pbgzk3fHIi
HdIh5+Sd+tuJyUFroO4q1SLSHFRvCmNQmAT71N1swAIt38q+HgWfL4nNyhf61xjRJGJruItNuS+A
uAZEjHLGwKE1WLr7HyyNDQYCB4yJmd15K0qWWXVx0dqSZGGEjcQmzVtW6ezFnvw73QrtTdaWlKSb
SjJsiBOt6Kfys2vDVD2pZ/WC8Mgej11qNKu3Rxl8OsgdsLXrbyv2laI8oeiv5m9miqaMlscBxKDx
LCBcbPid868II+bap+dLqafotVp67UAS5gZr+KJZ3L/MdF6FGCinpyvmh+mlE0aItXrhmi9laDZx
SOojC3wy7xSMg5k0mY5wUeB8DuI4SS+oh6flzKpAuTSH+UbyJh50ivcha7XbWm1MtBcnfBZDR9Cn
EuOpBwM+/QEeFm6YVncfes0ABTC70UfdVIgB6uCvyDxvo+Ypz/R5B1rO29MqPqMZhtHXAz8ADpBx
dNEIPJFveUHcM2+QwzhtsobnMufmQIEbn0EOQR+hzV5FJCfTx3pUnffIAX6wXl6x5s4SVFzslkl3
SWGFYkCrCsxCQGv7kVRnGeBFkd88uO7wZ+2FGZodHLIrtBp9A/IUzmvYJ7+dojE3XefbN1yQ9s0K
K2LbJmIRlcnRs7OfqdEl6D7HkKP/+NOADHwviEgRG6w4MxJZ+sdFTRaDES8wbkoE90aPH0m52Cxt
+GsIZoQG/8oK/vKnwoHtBQjUVnVvCUalGkNae1RMuNl1A9pzRUkvlhUbfHCM0GwojmpWTr0F1FLd
MRp10/onpDLuaagZ2vh4lDm7mP6zoYFfVOodxb+F8fglkt17nRyUlZ2SN0gDJ5+QtWaY32rLk4TE
1CcVTp0TpEZ3XixUUWqqP9O2vyUL5dsIAbgs/Sc1P3EbJKexmyCEkDOV2BvuBYevi9H55rEObHPD
2/EuoVxPDwkZv9s8MN6s2gkfO6vP3whXBDwejPcBXhpuE2b4Ssa1cMwiNWh5bpOO4rLNp1Ooz8lN
pPZdLYemj6uCLgm4G1nj9JpOZil5u7uQA/ojqYE999wLtZ93iCrXuGQ4dC50CTCrqE8Pj9LJlDFK
AYcGFggDCmplXnytrjZIBhsZbcekvxx/TC2B8Nwuz6pF3AIGxpUJgKbW9unklFgNmvohNgbqauIZ
CEgaQAX6rXWfRDYi/RoevQinb2ibmKrHHAPLqjINyumJqABNGN6zGSKc6Al1f4iTElr4kN10D35P
Y1oLM+ip3GnaHw3hFzFwzs91xeigJMlvPT10fSWunDdPs7DFeXQYhKkUDVLFh1XBlUqVCp+wvcYv
h9qvntn+l6bxHpE99y/CX/QvdfA1pI90Xr9/or7D49rWHcbspNZdA1DnhWjkaNd4nrtTa68K+B6q
8aIaQS6+1c0wfpRmFh2C2G0fFl3AIQHXt9Vo+t8hH4FCyQtvp14GE+nsjMxrPssEgLX8LtWxES7J
fMwpih6zbYV/9gO9cHyu0ODsndDKX/VlAaMTmAR4OP5ODRowAp9RUGM3rgq4TZDht650ZjeLPZ0V
48xYdEA+afPWTy5UjYkhXuw370ttWI8zVRBS0JuDDuQISXnaqJfqQbOB7yWIIcxsns8euKtjVPvz
AQwvCI16zjdlZSSfLsdBMXfjh076EVOMp2ImRnqSheogHzw3mR7ManiPZQG7FFF4HfBvOP81TCn/
lO3FzCoRNcZVkb0wvPih2n3G0klwe3ClSeieCn30TjFjwkNRkvvdzDhLYm+5e1bFPgOWRDmM3Mp7
ig3OuEvAMVj11nV7IrpT7XtdSo/TneF+djW7BJSPjfigzxq4GzfSY5m/AusPZeV7PoErqyFnH8wY
QT6hoMJ27VtJP+PQ0rGWSuZqGzfataQ//tn35esUBUDGqhj6v03ETW7CoYrxHMRhUd26SNDSsnz3
GphmeIeAeSc5Kv9lLOV7vFtn+YTG4MgsPwKk8y8o96ybGbvzppK5b4vuDFswOd8TMdc7NaX3Nezz
nSXuXcuFlxnLD0yF1W6KfIJap8zcrVuyacThXk0m04GEij5G1yXnlMFsTU/QYzcNSTzbWjrqyAfP
z516KaZ3K6JLPMv1KQOAjAW2147CTkbMY81ZWX9TfL6bOg+Wm7ZUezKQP/ISlyhpQd8XlM9xF9/1
fngCWGMi86PwcMc4kSFU4jFvmTaSuN0eVLDCYKWkkosc2FQAvJ9ZiXGJ+qQ6eXZ5GVxhnu0aH6yk
ftUZkCdSWcwHZ142rmtbf9L/I+y8duRG0m39KoO5PsShCTLIjbP3RXpXWd5IN4Rc03vPpz8fIzWY
afWGGoNJVFULUlUWGfzNWt+K60elkYUTAtcyl94xlw4or9TU7zFmkzOHjTThrD2oqJe8Bnjehrm+
Q15srCwCUVeG0g6Q3F7uCxmQiVhWPO6neVs3vbMbImuj6uRKMKAGWW6jXmJSBg731YO2sXK0rGK7
01GZBEiwAFbBFQvsiay8hNG/zddtpphObdSPQwNJp7FjCDrgszdkXbVHi0o9ThK0IRnD4MJm1O5p
2aNnaaR2WS6rXz0kpVGSdWcu2uqx74l9Xz6dfD8hAIxih9FDXR/ruCg2duQgkHdf6ihlimigyVuS
W7XORTdR+iELExl+dQj0KH1gwF3LxFy5hW2ihNYF3v/FCWoJv3giBxTtfADg0iCE7T2lmD7oPvMj
hGDBuxNSSS6MzqCBO5pPZGaNDphSuLHxIRE2fh6Ikdq6LzqD5xQ9cxm1x+XqL+KErc9kGddUqwmr
CzDGx8Hg7SApt7tJK78Phrj6PclH8DSwAvmQL1eGJBsml5gSsn6k9OqgtNXPddO6m9uu8QZcxGGV
Iuce8xMIm2knZPmkDSLiO5pjZs9hu04m8j4cvuGNwBiy7atx5i5ENeIRKru5PW6kkZevbu1fcpt9
kZPOUCkWYCtm83Al5kT7FGbFLp6FfAEuNB79ERFcJ7gGDNckZjdexpDxc91J64h/a98s+l5X+KAs
CyvcVDr9AQMc8qEQ9dyFeHdPQZB9KNzQmPMnapmThbrIQqrJZhowcpBxDF30GoJIT9FxoyGnsk12
ueeNDyjSkO8Nr74tll1bV91jOck+J+Av1Io2FPG0UyRDnYUYMDNk+Y5XMoo3I9wlRtmtPYe/f+Hi
YHVbzWSheDl0MrWfbqq6P2WpWBqYsT4VfRnv8mpmtl9kSHjRSTvIvR4YZ6cXuqwviriEblSsnKim
Fs2tgTjJ4WsYZ/t5jt27GlDMuS+4hCZ96J5EBfMIGqB/aCLyKvs08FfqLrPDwFq3dlSu9MJ5xxfo
fKeUO2ra/IVNPWoLAsqPdWW523wBSGtJsrHr+a60dcKC3NE8hoiU15XMfvSiN18Rn2BXqdmI9gEx
ck6dUjwuAvUs54jHkP/5pmTsOxopsiPum3a8uy090Yh2W3/0Nk3mh6c8mro1YoqdOj2z1Pwq5/Ba
DI39AlMt37cAmzfq07gbwNqCH1q1LvsXL3Z5PxYsiVp54t8MgJsLmjk7ivfmyAKxqAMBDCZszwwU
SQci0fUxsLJzPmhISZbPorIt+IFJqQRdZ5n6Ei+4YFxcf7g6hUT45dnPkxXoj8qWlmh0u1E8Z980
pN89QA+S3+9UJC243fmO3Tm2cm4NN+2aV/VRM4r5IZw5u4ScupWWt9o6cr7F1hzsHWcqScladvZT
TsK7KmTZqavoqhaEzwF4G+FvqO23ZtKQpixMBimNHLZB0sqDZ8TzMwLZJyscxutgpnhUMnGSLMfv
St01KIyWXd6I4/5wi2lmvxEVK65WFG+k5m3MEaK8z6WyD5njDHFImNRy4SKfLBmxEQCr2RgRlj1L
3hAMF/RdckZLgNPbtC9S9+4DjC0PQTxXbNhg68c2dBF1lcZkXWzp5V8r8gROaYpGmBzi5k7q1gv3
JGuTdvhKwp/xVIZo/ZHLOsQlgwGA7xjxOxhrXX8FcdBtlXYBfkmws9p82ERF6d751M8QkPr4LMnX
ihsW4eq5UGr+yZ6BvgYDJmpJ4Ng6T60HCx76RyfPejjAnQCmcvKj6mu2UBIH1JZ2f2Iv10Phu7py
oM+1TJOre9Y2kjHt7iZZrOuGB2MfH5MGMvbyQaAXrE2m4YE6TlBBCxIUO3lNRnjbbeVdC1yFGy0c
KbZLVnxnnHYsGGgIVo2iFmluxchyHjdFSmaPciFBH2sB37gXgKRL7DFeJaURrGp2DGr+pxlZdhKO
Hq6kps+vRpMSCqnd6d296/TFqWLKcS0mpPdAMtaxmQ+v6iMUZ0hkRoBEiWFEl6EeH286GS3Ws0ue
hRhsdDe+17R8H7RWz/maJ/fLnkefF5LPJJ1ql2ICWvdahqqy3NR2Pnxzi5DgD39hoTcjN5w7PsYz
5iXfCpw1Y7pkH1WT/wwcYHtbVfoozvv+LqmM7hNHqbZnjZPC/nWvnLKouoe8PEDeYG0ZBEdVwjY6
gyKfZ/0+mrwz2F+TjSFrKitnMEjhqFHW1jgEBsLelQ91BG5K/WLemGFQsZ97s130z8aDmVDAL3lw
OsRMdCpe39K2A/grO5JMOxk9MzhMtqLAVNW15TMx3tYfGrMv/p8ToZayYNYS8aCRMr4yXVF+KkOZ
bl3YxUc15OfhA8nEhoAjW0pRYVePDhHDm0xtZjgCRlre4MF3grdxoYNBSa7XNXjYAazMsXHIINIq
01iVSKgUwmxaIsQs4TRoB8xNM9X+puxz5O2dfLpVLAVgOY2ckAQp8p3rfupi/sq+niI4lUwl5w4w
Aw/UaBVldFcS5+DzRB1JSTd/YTJk4yki0WMZul58T0arRsumU7VY/pea4KQ30xe7dHDPkW6hRgND
K5v7tKHh6RsBdX6phN24yK8wijcQwZhF25F51uRcIshEjR2TwMi9OD+3jqjvc1ZiG4Jw523VM0Er
yk+2jXYpMw2xido2fbCbF4yaYD2qZsINxlLCM+tXjbXbviYJJ3F7JOB9fpGT7p9CUtBWpnBrrgwg
48qwkbtpc/s0np9iMk0ebuiKPPC2nR8jLGqMbbfA75djIewLitjJ/RRNboOo1hg2Wp8F6L3rM5MJ
7S7Nu/apkCjpnD644D/R9/08fWekoqdYBpat0M00sRR8SZtnpzGx/Puhrk+utWbXlCUrBJ5N15pf
qqh66xYCVtUP58Y25HPll6iVncMwlSzjlzV9aqR7H0fhurH66pK4dXlmY+ruiDfQty00HuQJY3Px
u6Fd94sd1YALDa5rY0x5/G44xpvH+ulbN3pIOMAH5ql9iZYpTrC8uBOJjVpubooQDW3pNuK+DvlX
5yT4DJXI2d9OO8z27b4aIBcwhkgXCmP8RAGQdY1+yNAn4ClnuCuzyHoVPtMPFOOXfqHvyZJBo7ry
pPU+y/zRd9MK8vkyx8BsyUQ9KyEYLA6xoNbtUyS1a2K8MsaQDwo0MehYVJqMemjU6mbPNBE5nVqT
6xnU6z5fk9GS7JNFkxL/kDjFd2OPJfj2TzgRkVrjnDNCXRKF+1x0h8SvPxRgrGcgDI01H7flYFWI
NHugZE6J9G1h1FVRqMNVsg7oA+tHDTbtViubCQ0Q0N0br6pIkalX6RlrfXcIaoAknqjfkaMjqcN4
D3KzY9JQDTy0hEgOje29BV32Q9nODNMimcEtbAZQHiP+ABFpaD5VPtHKUkOhzqaqAyqKDs61SdPw
yyS/Sw333dScr0pdWWfurkL9VyGGO1ZsQhg12969OidQy7YbFGoZm5Wc8TGaEc7S/MUSJFHHFcvp
pXmcEWfcuIqpE5TM2+BFtRruC/Qjygo7DEvkXIagqG7bL7D6SP4j7f6GO0J1wsoBC2tmjWwhlxZ0
eTG0cO1wL775Qq7Su6Ax5Bep8QTtkhoZIJ72lYkj1VqlAQeXbsKDrUJr+qhb433mu8s1jGjGDhfN
fHcbRUvbDZ64RLKfjHP25e6CyRFfdeSmNDOLIdVs5Dog4vDOrCs2uVZ30SNjX+H0aZEmmhFrrsZb
h1SL4/Rh2KO1+uc//u///L9v438FPwrofVNQ5P/IO0B+Ud42//1P0/T++Y/y9vXj9//+J94mQ3dc
U+LbcVC7CEvy3799eYrygD9u/J+8cHNNFjlr+ER8UxJ6xwWE4eDI2gWlbrNQBKfNrCTGP5Pcq6Zz
Qny0uj3JSXTAc7U0NJas3AP/yoW0duyXy5eSqBD7zLPSlZ3rnOKspF1DfzGW6oxWDiCy9Ha5rOzH
vo3aJ4TVEU33ssG1LKZAKp8NlahNMLX9bhRYgSw2qPsqpvwFAwc3tClxpRbtkwMOBGyoG16KmmlF
NsXznQycVZtxYbC1H3CrVsTUYfV+QI/+hKHMYx3gPfaANV/TrLZxDS2PQlmShJMkVbpSaJw2IbYH
+98kx3ldMQy7zIFvPPmzc43JqA6YsXwLtQG5STnQLy/fOkUdD49JbG+NqJp3jE1VUsz8gf/Fe5tH
dnC3QkJDssb6qatP02CHJ8r8XQnbUj2NGgcDgfS4VVApvt0ekxPBKIe66P0zSYE+ZWOLPM0uzYMo
TR02Y3xPXaQ/YvF7UHZB4rquN7HObEcBWAru14ki8WzxUIlIingCyHBQtbZ6qTKCdVQtv/xd6q/Q
Ig2TkFPDh63za++W3x3u7K1vzfJ62zbF7A32upiZAPZSB0xOi9A6xksCTYeqooZNqUSQxDmtRoKv
ob7KTUZpu1cHQhei9M6N7ERqLBT5m2vSC84VnNkdysV0Y3BU3GtTX5yN6A3Hmw2oqbG2N3BEOM0u
rDxAfOqIS117kxjSPMULzTbtEnPFRNMGpYMnwxEVvJ55GpivjUO0YCD3YeI7342ZMn4wweT03Udo
LrsrfTIfSuI7dknkl/ubsy6xg5cMaFO7eBrY+ZnUvkzHmnvJSYf9/FoDcF0t2rFbQy6cpXH0qjeb
aaRSe+V1PIIfGB5v99FAtR3FA8ps2hb6SSl3MNr9NS2H3NulNZ9ux4S6iAJ8Qvvupm8GokmDQr6p
hmxPncwkY2Jambb0mz3z05IDRDq4djW2IQdhVPWOKJsBgDaer5C7basaHEO3J+zSWMQtJiWtCpai
PnvvS4Cr6gFoTcZbJyf3ynTKeoUR9JYwHuB7XWBzudHma0VJUi9saIwz5Uix//0pJZZD6JdDSrrE
9zqoWDzL9cw/H1LCJF+yFqO/cTKj3SBbKHYUTvFOnSRajupSfareVGlW1y5NDgVCzIs2Dug8x+qL
78KcXqmvjbw7C+PVwmM2J9GFRCFs2I1OTuEiKO8DVDBtPWOC0FJEkMunDkmJ67SttE3gfK3yFCWS
z4arkNsF0fy5G+dzltTW/VSFGBLrFocN8MkyaTkVARPXzeCtEQzopOxOGMc1mZmAvCHwRW7IYE4y
W/V5imx//7bZxl/eNhOGpMcv0ZCOdA3rl7dNYytTNXbCyRCdRi2hGJAUpZQrTKY47Jray88otL7O
ujuep8AK7+wGZDhj9Ku5oB6wP/1b7soCdy36zL24OA327shTTyy5TeoFC2fIj2/FO1T49IEKaTOF
2bmcSwya/P6yc+GbyR5yg4lzfxGEOJbZw8+DhTRxw6p3sgwHbxNKvyOhwwi2dSFYkzL3WBNVwSmu
b1VBpFiqkOP6S8hSm1hacfXQwjJfmCS4FOro37+Rwv3rG2lYDseGR9sjden8+Y1s2fXaelCk26n1
n7SeB0KFJRYLOh9FTfcjNQIeS8uX1H+0PRJ02RbS3g6zcf73SwOC8pjYPp7ypdcBQ3VUM8su9K+K
gqhe7KzdunqU4mV2xQlzgnYH59jaNwZ7U8MmkM4ud43vp8DY81rwcPWmU4It/eh2hr9W3obOD+xt
1aTNlr7rCCtZf0R64W6cNvYekzIXG27d7CnvUIINsu2fBjjxG2NmDP7798799SKkwnB5qlvsuQ2K
DSH+/N45Zea1IXfc2gXe9FxmPoKQJsxJR4q1cyyNr2SPajsyxXD+dDQIczGfRTRFh7GXH7XVlmc5
yeJsljjWpTWah6pZ/HxEP7Rz3jx4SwCPOwF9WioOO2iJuHDvncrN7svKqvdFyjKz8ENuAIboh3bU
sjvWx/0uHCLO3Sp5CCd6EKY12bcW2d6A7PMzY1moAgFmfC8hUc8FkUkDganKL06plIfZMiJGJIP5
YmIMJNQjPVhtUT46fvIMvL/bYgkJb0ARc7SPedGLLzjJP+fD1N7LrGSglWWDA9HQsdc8L+NzXxbO
2i2AaRh+bqGYFOO50L2vcC6QJcQJiZIe7qeh8oNrSa1+VR+Z5FtvTVvv1sptYVb+w0Su2WnuvX4T
9xMIZbolPLjPv/+l2r/eEPxSKRaFbnIsOzoV5J9/qVbjSUqsgvfNnCWu+qVenUTKunsQCKxgjJhO
Jd4n8ulBLwpMm2HTn22tJX+hmCiwjOhhsEKmlCnsaqSa/VpvgafEKYjQ2u60t7AHYoTaijlR6Gpv
nTt8ciHt3av/2AQnyob4LRYzvpFw9g+hxgYrIUCCdQnbBYtY9FD/SLMfalfUtYtEs+n0ZTkVrzyP
mLQauDJybmBEhQgnfEoagKjCwp4vNbER3ig/7Iws8YIdI2XzfQSnvp/da2FhqSAJ0Pqc9yz1xrj7
Ucj5pQR98jePPXe5Nf7zsce7bDhSF6b0XJPO6pfHXsIYGl0NCUO3WtvBWrTOKi25+GFMP7LsfyrB
zioENY5OP6weRDP5yDDh685pfgKH/hgt3Xgy75k2ecCmaXM/2UIOh6I2KFFd4Nlk7sbrqHKje3O2
ujtbkzz6WHSEaR28zdGYrZEeMOpZPiIs2GGm0yCMXDQ7AgoNWdrHmVCsB0TTaKlK3dubTcNyuoyQ
RuEL71PM3ROX9i7s/GjXxOU2mHLsoC1bOSd77COpPzVIF33TcK7Ew21SDT9J4D8RClbeNW7I3Ask
OYlp9i6MA8JhvOxlKnNunZZR3tL22ibBXaXTa5tqKYyB2TF8xC3mFtWdYrL4vvaVa208JoTSrtSS
RBuyDiRY9jhy7y6pKv5BLQPqIV8yPZyCMLuNNPzPURW4V+h17ub3d5Fh/Np8IeA0qGh07l3Tk4b9
y3OlEiWBD0TDc/xMA3nt2F5JDWCosvyi4/Kt1yhOW2GdJO7gza0IjQcdbtzi0VbOQDzApKdWRLpm
1vBYK+Fj7CH0W/zOdvTZUhAXrmJ5wfm9cjr/qezH9HCrY50mZizJrFFJjfJUjGsEZcnOzfvmMGLQ
X7kK+DYZBPPOjq8fzCnUmBnZ0z7uPetBvQwlwUJ+YK5ViLCS9lg1XOssrdx9as0vziize2UpaIbx
BWhMtnOt+icrg3SeEYpB/TP3W6fB2uZzne1kQjqhdLpk03Qj9k5vKPaeFfnwxPyXW5uiJf1LjRIE
V0xAtOwy1BN9yoZdKV3yga0hMxaL2QAA6a6HJqNIwCgB7MutXaud9jtERzzCTJBuSRDp8mliWPeS
mdYxTJ3mtTZ17DBy/GiMoD3aLQ8ftUgrGPI6ua6Z3H7udCqT9AEkmn6kGSflZImL69HubdRtZ8hu
PnLg8BgrjPKhNAAwhb19x2LlTU1rVBqwvQzgbn5gIn6tYy+Kk6csho2f63vDD79GMn3v5gk3xEJM
ia3331+Wlv3rseO6pu1JjgGmAob4tWxMtWoyQrZxG49B6qLz4ooA+WDS1qj5vp7O382efJmstU92
7pPtHmnzvsMnjxFr7FdS+Pk1suOvtzcpauCauURgcnO2IQkKPq0z8yNSKtUQZCR5YMiAXaQNpibl
n8wkJJ3efaP9nY5TOC/wnH8hPBlx1g9UEXjB/+YH1/+XH1w6HhWRyfPNNX49b43IsmTPQjh26h/q
R7Vj8zkr3PlSpSA/ahsIgSz94WzXL0KiSUnSnWON2a5wqIb7RJ/P/fK1uuTyNcMxfcwC8gzjIdjB
myE1PQoPJFV0954ROSeJBJelSiLf+mh8FD5r/jLYmwjgQtiAQf03j5O/tAOeZZmIIoXhgPNHEvBL
O5BUqL99gY9yJK97i+p5vGttFtSNDkw+LO/d0s0h7Vvl/YBFbBPH9esQL6rVeLE4FoP3rUwxdFqL
191VaMic2gOaGD6lKOhPakBd2vW4oWiBu86wYCsF+BmdHvSDU/5g59q8jWmV9k1q46yF5neZlxej
RMTMIIQS1Cqrc9ZOazUcmMc0xSsqnuvSGz8KkFJT1XtrdZPcWmNlwZqctF8HugVJSGBISIdnIwn5
Y3q/TEQH929q2r/0A8uZbQN5dx1p6VL/9UKJZoJTqyFr2RjNpACH6fhYBcGrEry6Nhl0Mw+qcN6X
pZG86wK2CanBj06ePt0OaDM7i55Ch+BIyHpmdM6sKl1XZv3p3xkMXl+6Z8+qNypWOI3EC6JIBrZg
EdQTDXlgdLJY9Fh6TberZk/DQulTN5CJ9/KOUuFZgWkAS/ZFG7+3XbCVbTm/e7V/V6VEp5Y1qUX+
srkr0VsehpLwbU3gUPz9rWUu19afSxnTMB1p6AwZXa7A5cz5jzGjbgbWgsqv1wkWIkRWRErUTZ0z
dYROUHgLiZN4490Ed+UYNUkPRKWmsNQ7Y29P9MgZ+XgkmjCOJPB3G7nWeSRJ/hRNer0i4CfDyzpv
0Gn13FoDimJS3q+//xGcX4cQ/NIJRRP8tk2LfHfV6PzHj8Bqz2ZmPPcQ6hb2ZFh20N8xyaymWvRP
6kUbDW1V40I+qE+BT84Pufk2zMdoiYfCsEQHtLgrINTcdcmYr/LGXbWNHl7Vy+DVAhyRnm2EpVWX
YsSy4WbSI/pZOCQdLS+219Nes4wfs9p/vD3ocAzPN6ATK4xsXSdVtzOa1ts2phigVoc8zyLAPEUV
Ryt0yvXnRK/uoG+f80I0VzADJfPVq9Tn7M2ZHwjrHR66fPn5lsiNuRrY6Bldcc5Lr76My/zdRGC3
0WqTy5O68KEJQvr5uYbauRiRoEbsQoQVlylpGqAmyUh4VnMw2uL4+1+KZf3aidgcaRTJhiUYDzFT
X0qs//itNMZEW9uisgLKu1cVkW0s5BW9iDdqsq6Jnh4YPng/EeDAr+pRKZzCqg/Wep7pFC1BtO0b
v30skizaJvJj7uxoXXQi34+imHdDL6a7hpHIUnBTZfPsjpbUydgBfR0TW74s+swo/1FVMavpClGO
3fWfbueT6u+Rm4OaqiBgujWxVNIUYlcmU3+Pr/IpEpaxuf1hKx7NneKZ0g8PVxh6+27ygB6IimCP
xclVy0Nfy/IAebbd+GP5rW1gX96eo04J+QnnQMNQcu4PiT1frDQ7GBi8cIT3UApiZIQFKO/7vBXZ
I80BWwx1MQ/ZUHyUJXvfqWisnzpEI8icNTcuI4/A+aMZquwbQb4osFCxw++aosJ6LWMj3VkCkVKW
wu7Q4p5uI4J1ko/mtskC5zJ67kVHjHJBm3oX13H0LPMx2aY0XwvPfbInbxsOyKj/vTfI9exRkizC
MrA4gPk8q71PmS/GaeHCBmG1pSdtu7lt/9HmAg3sg22/bKNDE/aARnERNFTGQVuGd2QXrLGYGFQn
bB/JrknWBZPanWE0Nv7HdmBQHEUkb01kpLl9fiKBCT4ZIvsN8k3zQb0QrLHKYBhf//2lEOvWykWz
eGjb0Lr9MTce+52ooJISo0cr0/Q/lN/PrQR49TFfoq/7+Spwqkg3DHeixCSB8O5cF5b/wha5AZfn
dfwV00aL5ujZwCC3xjrbHak41CA4RPB4DAnZXikhedsW9mN0Q5yp097kIPvpPqH/T2DPBIwLULS2
S6vkMnXb1PVkbcfUrQ/eSBCz2cxiXcH23SJ08U6slzs006TAaAmS5RiPtmsN/aWcQLHUQ8JsP5IP
Y5k6BxjUxFkNrAf8IvpBUMp4p08sKOdlZJK31slfRvPQK/tdI7Pg3IzyjzywUUrgNNkqBz74oebQ
i/iCODM6z+KzIvgo3fnUTl9QkbobjErdXi0+1Is18cgz+c0Y9vCoY4g8dq3Pt8w+ZJ9HKRl26Hbr
FSlPC3jGDL5q8fg6W1NEhoO78nR9+oRG5k7LNYP12+wAvkPlrv5d9WICPy3nIvhJNBl6Ejf7AmL1
Eg1VRmV2RTKHKjEtYc/1Q/XJSUNC6QIY/0GvBRiVMDySDx+ukteqRffg9DqOWGnO+dkyNQbttBIS
FptSGpjCs44s1E8FozCbcR6tU9Ll6Aaa6hSYY3lpPD84hlpDIIcDKisy09flJyLdmAelF3xR1qQ6
7u+0sBxOvLNfSe50duXC0dC8Cfig7Xl7peLXZ5LRqpRbyR4gvogxvssya77kKdIMbtrwdEMgtFbq
3CS6oJX11U9hqd02JCWwSpZJKU9tZ/CLE+E7InuXLBM4/FOZvdwW3aONG9nGk2To9XRqWlIXkEFH
K7/uu+Mt8HHJI5HKt9G0jIxCEK5kCZEFbQg8DUA8/2UTLu2vETdMkpTlTg/IFo/HInthlTxcrNkn
oS0f3mDAjlt9foK/W62V8dPUrJ8WUNl7OMZFfDJ0/cNoFnVMDNEab8YTT9Hpuc+JHdayujngFMv/
ZnpsqTb+P4sf2+R/luPp2B4deF2/9BU0PUUBTCfb/tyZyuDzzZvDzgC9kYknxioJFxJYB1dx7Oln
vR8ulQ18CiBsshGD1p06J2dCQ26vTvfZgYGi4wbZZrl6+T6ObbYaMBKfZq1b4FLjnXpRO1PNAIsN
9GLlQqleKWJqm0Unp3Sd9xgh9rYY4r0RYk5XLQ9vrfV4exwFmha92/Ns7RwPua90q+ITqOlM94NP
FsJ6vs0oJ5bW0LhO2w56OqG4OpqLvnK9S1Ilr07a+Cyy/hWLwqMOvE2VkhYXrls3OFswgq2NQ1xk
n9tnVRZmcVicfSJAtFAONlALUW27ZHbWHc3ZVb3M1ojRpMT1Yyaa44IPJZlqbF1kIh17X/2LkpYr
MkAqg1et8++1NGsI1+7ClyRuyDUlRVAp0WY6JcRl2bbgoZqiawwZz/+wXOvVSGP96paSw0HP8TXP
bf/qWAJjYuLHq3yAI7T2xolfQ9d+uwn3WYrVayW+nOJyvvSjdW5cN/sM1zxYu5jgd4bfGgTMYYkT
GehRmwv3JvcZ4xdkUcPVHsR3kPfaYYbXsPM0llyj7uurrhm1r8DtN1mkZVcMs+Omc7ovlqjdR+hl
870j5byy8PscOuYGQD0Lwr40sE973dd2YyFfh8Fyfu6RjdScnjM2CTdxZdgZR42WeIX0wzy2gzFu
A5scs9AZ79UuWmnzOUK2FTAy2C9mfjOSMxbpSOzCcRqk0b0hEKIKU6R79lsPEWh4NhWNj05lQDyp
EFCV19CjYeW+0NB9N+Mxe0mDotgGXGCrImvnK9/kR1oZKajRIT2rf8CPeiLlM7fA+Tsm5xKWilvp
ZNWXBGqkIoBeVi7gXeGzT2ussxvFb1UWWNfU8t6VmEp9xi/ho0SRcPZmKEFSm4lP5AQl6aopT8zX
uqMWRwgyhRd9ws78WULDs5bZs4MfajeZY7jDHKe9MR4U6ymo3poMW0ApU1T5cyPOuY+VRMDaapdN
RJTzZdbm7n4sIv9Y0U9CwcD9zvHxQQQftB72ZHAI24vR4YcVD1lNKHoxw+H6CQ0S4/dbW9d18yfI
sf1XOaw6B3d6Q9bdthVVf54x1mAwXZB0ZY07cFzGJIVRL/wlPI7qU1eQJdqzKtjXUXZSPpVkDN+l
MXdkfZXEfevYxW8zJ3eUF+X10BMXkFND7MCtTCNinW3XOuxpz1VUidb96yP1NRkDmr+Zr6ysJ8Io
KonQcvxmBxOze7r9Fxsi9UFVBNkcmodb8wL3JX5ykz6H8Eo2JY7TyJO3CEW16GvaGZKZuluxaZwT
t1urWtSk/WlRy9S+7Z40GIG2qn3zBY/J/AiC1PJRXWH11xKdkEjdtAHvz81eOXt8VizQWiwNigKr
BmJGePbKPLm7vRGtbT+Vo83GlAf/yrAWLwOY7pX1OfAB4XZhfbLsUsKt7oZqrTwhSaS5G90u9L1S
qyOXIbpgCPW9ayLfu3kJ2ONVK88wxcHPxltFwzAG1D8uz28ul6Sd9dlWGZ3V5oLiMt/fHr5Ep3Jo
QjU7D13+BAaVBj/r7hofKLxnusZVJlPAiTixI8BTgcJCPxIdyKiyTFzCqSYuyCoKoOBHgXtSZ701
wFhdNFUOs59NIKCHK3tKMTBsWYi2v+/WxK8DtuUxKFgZcVTYEtX9L7vAZCQQNOqJJkp9B5Jp71WP
dmANK2+hohBeexzjiUSsCkKsUrRGmLsmc4jPzIObi7gbiMse4DN8bWb/Q9pxtaPAIDCDz1xjyNcw
0NF3YFumem9Tajus4SucFjxkO0LKzI6msOxKn/qhY7FkRu1K98fncHHBzFOKBp0HMhGOH1rvtqcB
lMUqrR3/EnhBfZJu8fj79+MvEzneD1cKW+rSpcYzfm1eQdU1Zl4FPdgR3BR655DKuBDNA1ASCHmr
T5oR6luh4+YQbH92HnL2bdy2PE3IKtwZ+OnvUXKl94iv0ntOQJ5GwFfIA+BT9TWjDLptmWrWEUyU
2KgHo4tpdlPlNVOnPxIOY2b8Ib4TO2TmN0aYqsKo3wZGhQRt8eH6DAl/Cp+HqO/W7WymdF5evKtB
L+5uN3HWZCXU5tLbZQ1tRKQF+XYYbBu+MLzp2ijW4USWvcroIgclu3Uyv3871eXz5zrLMUyPkSU6
NuqsXy+vNF1CzHx34J5dth/1wk5oWSKsus7DCuY6XyW+yrPbTWBWOhRmNTvY2itwgUBKZzZfFyvd
FsPBm6LoPFjTD7t02fxGJMoXNp5KV/ZbL4lDYpEDt2Na5jwPE7VI6sTtizMMkBZYQPJTQ6rvzzLK
bqZ9GCWCNioHjeMTaA+uiv4C+peOMCeyT7AouhV9o7t39FkgWhtLKMRTts+58S+pacu/mV8a9q+b
Rdt0KJzAk9uGsLnwftnfOrZROIxK++1P27zGP5t1X4IUvDr+aXGvXnBP2ffMwj5A9uG51D+FvcFs
2kikg/creib2it1fs9yybtY+xh6JS6YOeSQP80+xK6YdO4YQRbhk+Vp2j6HRkl1dQVHIiXHpUnFQ
fuDYF84uykvUlXlLxJUY1p7dgyxadkI1iqezoxWPaBnKtW/J5tFMPXcfJp7A/Dobd4CnwqupEZ3p
NAjLKvAJykgNiXXdoel8wg2IbDevT/gdpgfCHOxNnw3ipF6a0BYnjNOffbuajllTjmsNR9YqRyC0
t1CeKJ2Ux8YfcsCQb9hrfRv0eriaQ10+1GVcrQLn++2EZhm8Tq2+e6qlOBSw7ncBPfapoAgj5Dgm
fvO4gGMu8K2NzVwCcLzakZusFfNblQ5Bop/RyuDvnnLMlW3ERbAYugYEIj6hL+v/z9h5LEmOZFn2
V1pqjxoFV4h098JgnLk5C7aBeDBwzvH1cwDLqor0HMmYjYlbOAtzA1Sfvnfvuf9RicTEf99/bW43
9nmB1t6vzbDuPzZNDLtRWO02knb8KrGjS49DgqeEBB5mNKAtkcUn6TBPZRSUcsA3i8N9XlMlGKeW
P6HPYDRsFOusAq0hThxTxKBoUIvpVz9Dk47JUbHKfRHIeJ/p6LED2Y/AY8Hoe5oHALplv08Lj9xn
h317zSQoXCv9LggZ7P5HypPVnhsXqnbltZpuAsRxu0x1RQqWo42eWGsgRSOrYxKmNTvFJ/Yu6xHb
sNd8CkxtKyvG0pIfSKcIu8DylOHq979fX6z349r5rjFNxxS26hjcO+/GtWM5jt3YOawvAuN4a7fN
2bIzpnVA8Y3ZqsrEPNt0AWmwy9MAIYQ76MTMYfeZD3gFprp67GmKCTyrE6Y1sLotFIpKR0xqw3GU
sY+EVIVuYRY5IUOicC0HFmc+ZmI/zJaRPrYCelABu1mBeDoND3BkXXO2qDb4lEEGTq9OXFkX9Jfp
S11x0mdGTDzrYBJeMTce9KYc9oq3yQQ/eLm8O+YGa0USMOzbRP84xXRZLAG9bZ1Kc2zB0WrVQVTp
By+MCUVwCOPsUPRq02ChhQSFGw+K/Kgew47jlMastfHAZ+fVDMNCx/+5xISzapQiIOt4ujX4WX6z
pC0DhF/XfkfX0ATzpji2pTOqmEuPX/rAEG5KM7Z7CUb0wCXfHR31e1YFCX6/rpt9zSSO0JCrnwjn
6jZDamSbIVT294OuYVZrD3rnTbeGH8sq0WlmcTRk7TBegc80eu1zqmaEE5pZ/tD048FBcOUSlAQ8
acbUpXHz0LeJdwgWNXcHQcLKUUj27UQm6kwpuJfyxSgw5cwC6flBa2LCCUfSn5s8+sy5C+BJmeVn
1TA+dhE6E53yFQzoYKPp56GucrmD/EXClUrMpdYQ21KCf6LTFm08uzdc5J/TNZmG6cosc2eBV0QQ
Vz5VkiD4e5w5t1d7ISFbv0Ll8rYAeqrfvBf2XwbIBmJNKk5TUNhYXJ9/fi8I0Ja4EuBsp4lKamRR
Y7KZuldoTeBJiQijawDNWBvCnZiRR1FFZF5nW2iuA1efSUYsI96jYnkre1LdXlGjhwn//8WrjDXz
1eaYIuw/Lh8tDwaI0V3XRikUEJAVvjcBYJ4fCsv546PQwlsi4kl98aNdlASHKLGLs9mQXO93DsnN
Q1re1LRtD5YdMAfrUJFDzZJAfIn4qyUEk0U93YjgojSw7TUOF9tGc2ogX8EHc4YVLVU7tNnWmZ78
jkMlE1BuhWzwjykJYJM9eTvVCd/iYkAiK6sKTcsyAId5NvPppgirOGHHKEDEVuD3dZM6cjajlpPc
TJwYKN0Rgm07PtKSc46hFxe/eef+KtZDW0uJTn9DOqRmvdd1+eSbwzGbE8Em0zzhcuj2Xqdqe44M
3+p2fOE441wW1W36Afsj5BDMl4+Tre1lYYlbEGuGm5D2y/Qq+GCIyT8YioTV4eT1TlRWv2nRWbmN
jZLZse3+yQ/6/qm0i1XodfK2PMPFlB46gYxPDz6An9HJo8mNy/IRtnQW1LgFCh/I8tzjVkXQB94x
+mNsUqtAk+OAjvHQA72zVhEUm/XC1ujCKj05sj3ERZA/ZThH8mLQbkhL3kwZ9pue6flFJ+X24Kv5
uquILsADWQKu6g9L/2No6L4UnXpamotIoi2Ofc0b3YT6yW6+dNCF1sMEU8jPjW+QAbKTIwagb6SH
TQcZEykINPehLcSHeztFT9DM4frwHSc/wG8tbyIvkw9/v2chtORm+3VhNBGt8rfUZ900Fv/3pV4z
8kMp+FGG23GDEhIb7CJFj+f0DlGH0waDxxzNNuMwHN0r18y0MtIQZi7fIl310xiPKBv62fLocQRW
DSy5Com8J9jEPlstzoIAK3CVmRFnsYzojZY+ChPrJE3FHdSuOOa0I6/BWrFTheuYyRCIJhahmMDp
zaKPIdZenjQxkT3k1R9jie4lMs/L0C0Zm2dMoVcaZwC0M4b9ZP8aJNLT7Gh7cF0TsUG2OQGSwb1V
q0yT2rL1t8YSDYg6AMLdMKeUzp4Nmsi75UTEXkiSOoNRwl8S9Bp2yRCVV+0uN3LNXbyopIVN3Foa
PRSqTKgxy8dF17M8VEOpuon3sbRIjFiWb9hT+VGpzzLNmSdNgfVKxYygy9b0FV41RFQa0xPb8Ygw
EYNyVhpboYgQzhr5rK5tbA/wRGuVT4pHY6dtkvglRHi/0rje3qwkPqSiwZrX7IU9GS9hXpXM3KLh
CdDCsF4+yqS2/ftrSL5fz01dcJ6ydCQxwkTu+e7YblNPVanC/Oze5qzDEs7tDKHz1EfY2NEHhHrm
oZ20aBMQX/LYSBQho8OAypBBvxsgGtxdQVMqcGNz1qIq4t9Anlbu8rc3E8o5DKgdrf8cGF9RB+ui
KuNTHunOV01UeK5stdvSKVHWjp62+1SJCnfs0/QMGt0NTADwnPkoj5q0frAGsct6qzvTBaXEbsdf
gHALGk6ZevqHbWEfFM7FhzuDrws+mTlyp3tVzfX7zUrxvc2nEOjG9YNSoZ8OgvhhNJrNYjGPKqJE
liVcop3cpXHbP3ctFIyqOfHyw5PKUHQ3RtVGhvARo1bzHu0RJk82DQ3vad1ecPiclr45doWCKyYF
LVw1B3gu6QO98epWT+N2Qi+7BufOiZzUFVdJpuZRZJncNQ14v79/t//qCNN5k20haYfptCWsd++2
41ve1BgW8PkRbSm6v9gozHZjZcZzN5IVSJUTX8IhMw6m2joPuMV+poqnn6PK7F4yh+miV5DQgyCm
Yn2LrtlEQ190bWivUBo2l0aQWicra2OHcDv04i1VA+UTUMWLqim0w7ncX0fTMTZ5q335zWubK/Q/
LYa6ali4sZFd0mPTtHfnXjtSaAyWNgDLubvV25O5XwYlY1Cf4IDYXvljCp8sIzd+mkb6YSj0xyAq
dmZdwGyJ9P5syuGm6weVFv0TJ2vzmRy8vVXG/UNk2cOxsaav45zdxhmq37DD44L29ex32/R7Kcoc
6sc9ybTZMZGlyHfFrqHRqlALLdhqRpvv7nh/Vh6LVW8asW3UaykFvKoxTZg6piYgrlVNFvLOKQiR
ArmQHBddAt1QC3Km7rygjXf7Mi6e1KF0XiLP/gRM0bssn8uC8erF4y4R6sEJp+ZLTZfOHcs8PQ12
iy+4AccWteFMJ1D2pM7DY58qGgoqwRL9gJHB62zoK7NdNlLqGtWMFJshhkN8zEvDem619CzHLjjC
CYQhvxC8AssLYGgXLH01wKE6I9xnFAj0SUh8lJloT/cb796tNboOy9eE8oLYXO1iIx09OKqSumZh
njw17A5ZFPVkYokXw7SO/VR8V3vDOekyBx+GitIMYeDdGj8I91ouToY5ia1pGdHnluhv/OU1OoDX
9FnJufWx6XW30UR/ENHMXQxpJNJlu8LI63Us/J9/f9Ha7x0UbCVozIRtzz5NabxffmNzgPDRK9H2
LgC2k1g8MDkBSDdw8Kw7P0cA8q8HD/6Wlntvhdp7Z7ODSaMygqsqVHzrVI3sTwYpClCO9GhnZ81I
OKcAIgRyTihKfeqx7q6Wt6eLGCUpIBb3qAJH1C4y2md2EqysmR7f8zc9jlVFa4aCkLJ62E9SuS73
yaL/LdV6rYCiP2iBAUqoIHFl7aXc3qTb2AetkC4Mgr2Bqeahi7seN1Q97QhaRNCiVRNoRCs4iRCo
eZWsnflJ1ErHpQ1hzLqni5/EznmhHfbkDq3wwlhru7cjeED2+V5Uk6BgbIWAUmlr2jdtHLLtyNwF
UIFn4F7F0P4bgZgq/3pbUmqxR7J6kk1NL/LP5x6pdw3TZ6vY3i/KCOvYNhDf9ALGhkOYyUZtrUcn
0SO3mi9nf2DEZ1NBr33J+lKMhTQOemWLLeSE1gWBp91VmrKsue6JKFwLTk7bxelSSkLD77+nVPpw
E9it5LIFIuEoXn7JsfksQqLFnzii2slJC29yp7iKWhsvRaPsOSGtaK+tRMi1VA5hua3/fTL9Jf3B
q/e1TdZdjUUUFDctJWZ8A9vzbPookqSHcBRY99tbyLy6ZtqbhLS55SQxYO2qu5e4nfxTh9iAs6wz
bTkWamt9ns6HtK4u+RQap7QIaQ893ec8vsIWk0m7vSFlgRpt0pZ30gmS92yuG2zeS5EMjECHudC4
H7RDmd8p1lq5LpmaXxYUejtV+6WKy4muuN2p6eZEC2s5zaGLwwaCKFGpiY9EubizF10rDTKqt16E
K4vATXcZ6C0H9tBML2oUfk6BOT16Clc8/ZCPpZruLDUG7KhuPSNi+lrCissLbeX1tbIbshnmumRm
FrX6415ekDvLwA5WCJEXQQ8PpF/GS1WEOPY+WGqq0F2IN9UsSRoV7AkzOYme/HBA4vGTPOHyUng/
6XJjWBw1AdYK/B2qIv0ukCULr6bSndS9CY/d9TP9XoUpSgGnBzf5Svpj6AYOFxYyPoaWy8Oiw1rq
M4w83ebeNbDhzx8Lxd8JGUJdNNGV1NU1T4rn5TCjOthvSqCE+zSN1oMf2deFNYvInXhmsgq24aHc
98vfYAIMsFU64rqcrHH72VZSRX168Gev0lgqbwEo7u19LNUBlqF/Nr/7hIEPBa5xn7nYZgzjnU/a
xpn+trZTpxqY7O/k4Euh82uxYNuaKmYtvKGbqKL0uZj4paUk0wqnc6mSrbNoY8t2PC6ul854hceB
/LHMrGPNwMH1KCVf+yQP3Kn37I+ZyB4c8os4PqqnaH5oo0YlhuAp1SaFKNhIf6WtZLlRerfhRvFo
nyhhWxIardFx/fOQ0E4UsoPD3wUMtVIvIvBYJM3TYi3wKzv8Y6Nsfa3mDAktTylsjmyJT0d5EGpC
l9KJ10UyavulpqoH64GYG2ddFHQtajla15FsLLmOPPK2GjEH4kXcaMtnvJQJs+8QG2SE04emAxoh
MxMlczXpCOeU+seCTVhc1stHek4egpbYZJLK9uvf74B3I8z7t0Kn9SOZGUpDFfMW+ctboaPhzoVm
eJu4l9rKybsAJJwZEL3Ng637D/CftcPy7wFZ4dckrg3XJgiZPbMiFwg40WEEIH/STS/eL4EPqBt/
4nIA6OgPZOsIIFVLKViNDluGFbO7Z0nss+L5YjNCVPUATq+sFLzzcnqsjS/3mXGRwXcaUhWjcc5U
mJGAuRVp/7NrRHqSrORX3WeO6MQJDSjCf4Oukh+0AAgnqttWHdO1b/YO51LltIxDpoIb0xztKyD4
Tc08bx0rujxQ2Sm7O6OAbZle0KeuarG3qJ63DsIiPxqUSUGX7J2m7dR9ZlnriTQo0X3vzH48OyAT
9TbpwB9yu98b/WnzOZsKZ02W7byUm9aP5ZMolPt7OM6iz4uGLL0bx9p0jM+dCfjasZp5KBDj350V
5FmcojBWhquBAOqUBqi+7jwBK7XILPVyiMeecDNDtbZIpjH0cLzZZMtgwO7pLnCMcTZq49UkfBiT
G9QErstEY1fR44gqF4HclDKirgurBVfHsSPlaIx/ZNyEWQQ+ZASUWKKM3ecko23UvN/WtejdpYsN
8rAiQX4mIzqy2zsAS4GYQnTKOoiFNIB2XdVj3LEs/8gwvPicsDqdF+Oz4vgxWp8RlcusDaGBqX66
lxf1pCHoGMZhkwKZfxjpZh2jstZIPMARrg2I7BZlbT3aT0gpExphuPGsIIYzGdbKtyQfXMItIGvO
fvmgVM1TEFf9lnn495ZUQibTwpk2f38jaQvO4083krSkYbOgaULaLF/v1rS2S+D95s24DbyOSCoa
zqlObBoOgOCQBfonNHPWwUumANIJyBSF/OsMHtltacNAL9qqJu05s+gi5sBYDDqdG41Bq/Wm/fTS
eO0wlf0JEO1SEUHzZeISXU1dfDLzORvWzuhvq0q7CTrbQKMBcxamPN47hF675alSg+HJLfqfSwQX
uOH+eL9WGXgP+3HZIwvyJNy4Mh3Gi2m0y8MkWS80rRbK1+FOfqwDSRAVecjbvG1JnalRPnu+rz6Z
RQPYRs3ESdVt40QsFjiiJjjhqEPdIWPriqV+jRVM0eLs0NZhfVOBYNmN6Ha45cptMWNfjB4kdhI3
N+FUCBcm8I98+U0MJiMxU7xYU9q90N+JyBCadIbQVvtStqikI5G11yAP480Uk2SQUSVHRbtTZ2m5
0gGBACpmbJd+WBeXKHyXbXkuy0RmXpf1QSFX9rh0JURX+McFtFdUwFTSwsjgGqVMSKdR3jArb4rU
yCnbAdzQQSCsd/4IjAFx9oE9shGhhr3fGA3d5sVxUyVVjZtOoFIf6K3YavwcD/BY5WT8dBAF7Mxe
4Ewv25zsH/sjlbyCML7SbsilNpE2JOvAyayLF77VU1C8ZBzxW3vAlRL3P+o5OcYrosYdMy1cLUfQ
zucc1VY52dwdyOBoLgKWk2JYIIe6v/dWR7ck7BO57QaH6Oz5ICkcgl3u/3fTiopz67U3VeFoYswD
BCPKbnZWn6NQTRn9QoC61x51rEssCtmD6GpA8bh4ScCNGDfqeEyWv47aR8Ya/BCNX1jGKzvJ2e0X
c42Bf9IlVTk79ETJoKNujBUSquh7xOLJqXJDdtOqRedKeMYoo1Vn+8YeE7Z9vBe1GMOJjNQtEm2N
4qtWFNnKuvipAxs19QvtvJhPB6RAniQwcEGaaKpRrbtyJB9mllEzF+zI/AgPWHR3od9eliYUW7py
IQi4tsieXCTeSTgaZxIwLlHTIUnjPluZYXUwG7EzxoC7NtK7GxrABg8nrg6W0j8eaK8xCpkkqXDs
pd6Wq7gmiQU2Wlnj5ogQyHoLy6XWg0eh+2gcxvCQQiY5mVAJ16U1PN2XPWPQHmjbJ8dl0pQGuXH+
+6XMeD+MBcasSlPoNoctbFjv21Qqp73cUyMOS2ZvHyyPecVdjjpMZGnXBYOA5R+Z+ZvrCISte1/W
iDJyVEJfFsK/pgTKiRpLpKD2ln8hp0Kc/PggqAefhRH4a5R329Zw+JOMjOHmh1hp+RqGOBGrS1ld
g2YcV/diTYoyOtDh29eD7JFN9318zQuRrdDUFzvRRubGMQKCU5CwfOxBCoJLM9vL0rceiAxRU9UH
AWC0Xz3cIpnaxl8GfaIOyMr+N37Av7qPsc3YDmUTRk/BVPtdM8xJI0RuYVMzxkACZtp9z3FQ5Neu
gKA3krv6oenNZOVxAT1MYug3pQhSQlbq8VylwkYFEBKg2cCHAxRQ7gHI0wSuS/WiOhnR4fr+799x
7X0b2uH/K22L4adwkNq8//9WUeqjcebMkGbcLmFDPctQsB805bo8GfrUeqjGpjhUWfpDNuW4EbWk
/7OEJDqgUNtU38GQjEEzBN5xeZBCT44BAt9l9TPDFL1vN1obJcws0KxhBCDFU3/XY33f0plfisMW
jLqYXqvxfkLqeHphY6qp3STWH2188auFJqZ32psZ+2ROF0fPmwWfhVdgRRb9q69yK0YQi7618pDY
bfp1wm6wbltq3Ch21EPUONZ1qd0VS73Qov9dY1h/r97DP6qqKOQZ7XIect6P2P1On+bJjuEybsvX
gdnSPLWIybP8dJfQc7p1BMBA8ip3Fgfq3X+afo7Rb73GaR4XOS+LkvgaAyg5kgGcX0SZZGfVy+uL
l2rGNa7Tq45MNUwi/WyNHTPwjhemZNtw3hqk05xBz1AOD970m3flL0vKLB0zLeaeNDBoub1/V5TR
ZI7GsdwFvedYR9BV5YWIN49OSU119mbOURnLQ0gr/xRxdM9RBnbk7djHKazCY8ARapUkyvCAHhGl
JTGQG12lKO8n0KUcmcOtX2VIAEzyPxMCJ6+KrCfUPvRnveECa5lZQ5OnUKCdw9yVYDRmiVenIoUr
YsljkJ5L7I/KwNwkgjo0TR9sqA1XLx+vDKiCrxk58XARxs9NME1rHXofEkefwYwfzHiUjzW2lhtT
2Og3WkZ7bm79WlnCMmBKNJ/PVJ1mpfZubDDR+J/qVPfcVDjGkdJkPCmY81iU+UgG+Dss5JD3zpdM
1hp97Rvcj3xDZVet6XV5syeo21E1cBaZn+Zq2e/TxKLnOMeZKRbxyZNBRNzyFOJPsyqLUqk29PZI
mZ5tKUvW7mBoP8O2rE9KgojKZnDhloyFZqGKc9/ktYlcbl/H1LP0mvV8t3j4ekU/VUPF+aO0Xk1U
ezO7234MFPQuhk8C5n8mf7H/dq8KHCTmZp4g0GnoqC7do74MgVMP5R5YFLkLsdgtyCgl/xbExDBU
plJuF1TWfcYqM9Vy1Rhx15Jl3M7AKcwV5Wl5unw01re/X0v/6mA2eZdoUmq4jy1ck+9alUHjjejv
QiqsPMpc5ojDJZsspgXLGdhRanOH/eRbYEatO05zrpSc+UIaNOusCzZRlRcE6EgiH0lmOjLpqewY
MJdtv5qM8RAlO2TfJr3yOjBMOcWxtD9DBFnnkRZeQgSYAAaNbe/n4xei5iFWo8E+1LTf2VTm2rtQ
GRTHls2wHqFOPg7tPRNGy1DkadQFFLUc2dqk+j7o4Fu1njFo6b3QMm7O2qjgHpmfsoho913z//wJ
mVgvCMVveTFWoR80757+7wvmojz97/l7/v01f/6O/72E36q8zn8277/qT9/ED/7jF6/fmrc/Pdlk
TdiMj+2Panz6UbdJ8y+q4/yV/7+f/K8fy08BhvLjf/7xjRjkZv5pfphn//jjUzMEklnYL1fP/PP/
+OT1LeX7bnnyliGVu/+sf3/Dj7e6AShp/BMFKaMJax4Mm5wo//FfFPJ8RuUz4CbRkZiGObdsOGpm
edUE//MP0/gn2KB5dMUIa97UqTzqvJ0/ZTj/ZH8R1CW2gVPe5Lv+9cL5f8w4y/ub8f/GW4JQ+bP8
AXiONFAiUeCYBvg4NBB/7hzZqmL4Fs1LN/SaB2VoTjHZTaQCnyr1GS9D6hqK7mqkumWQ4jytPiKB
xdFLA0MPdipknLb63kTtWtex9mqROwP3xpx6zhoAAxvbLvkcUcYPj0l4IHIeMrLq6qSrCNjypIxk
sb4epy+2+mYoV8/qtiqy9LFrtmgGUcCGzM0KoprfCuKwotZZqaP2ln5S6aURl7CKcYf3xrfSqpm3
k96hs7+OH4IJ0VFcn+PuUPMbCHhVUIR3bbmO8Bo1Ok6pcSuLp6L8mKGe/JL6L1zoKzlcNOcZF4je
nPQxhr2ZuCHhP4V8zOprymnUJOYFWG3du6pWrSwmRk7FvfhI1A9j6rUCEc4kPkr5AvbMoUOOlIII
3AhVObZi+1PBD9Xah856cox4pa/D4i1XSUiIth6Bt2Tw5mZ9LMF/4cjwsORKPDxtQKgeRNmjPmv2
Cf8Tn2ObBAxUxtVTMaGOizhJ6Sl4ZARfP+16zx68KorhB5OELTOEpzY2j0ZwCSr2AZKGOfS1zOsm
ax2beL6nbJNxnIkM0qixUQ2GS8d425kqNjqLYxuvEbDsLtU/EgayqrTPGsRxcho8fzv23hrEYhPW
Jw0Ir0ZsofExTL8xmWXofzSJ4gxZ5eCVIUboH0rlEEKQN0FQ4QteCWdAyE0SDA6jOghdbRRkmgSb
jJoZn6s7CSKeq+SiaY8p1J1CDmu7XldC5/8qDiFjOJ9o7yQo17mM1t1+1J97h50wkQTa+y5JzRdj
tFwMb0c9JZzOu0jrebQ9N0mndcfE12nhLMT6qmdt9Lwnp8VBB5u3pok5e2OMdUNwTkSceriK5AsB
rQNNacO8dUH7SN6qo5NgDlVYQASGyz5UZxl1t4mVnv2Zrn26mYAD6j6IYuw207QqK4WmJAqaKv/e
wegG5iDPtvEh8h6xc4T+lkwSpdnp8sscHCHDY4cXuspQGHCL9HAJZOc8qRF7AZjEUZO7OsJdlbzK
mIuG8Gswo9g7CV0ZPNfrKzd3SAXMSLfIslUIYCZAZZHpjluVMNfDfVUEN71iihZMG7pGGLmJPyMi
no3bRhjZrusdKWyIETjsf4hKkGsFXY52CPZoUqb8A6XupsRCZK20zxLpUTAgzAsLLl7uV5xhg5Oe
EtxHifZWTT917bVM+Injra/6jQcfqyzVHT6ok6zSnWm4FmCIEJvFKtDrLd4+V06bzNmHujzVRblv
+v6lb77rNdyrbNh34Ucpy7UxYKUL4l1uVx+BcqxSRLSdOAa4Q6gww+zNcFCkli9tDb6sX4VEV0xV
4nZ1/yWKj03xLZi+2oIN04PAi943dL4mxExidOno84/o7D0uKU6nWyt/9Qh5qgh6Lwfj1IfjNhb2
MfafTYmqKqu2THI2SK2ZQdURlyiHEeVhVC8yilE4oq1P8nAXpjS9fdcWXEvVUeDyzwBd6oXJNv61
hg5Ge3orDdAVMBkg8Bz97rU3OiJ0mrXQHiOBNUp/SK0A+LW6mdppQyjL0WC58NFKdpN+8Wp7SzmL
vLo6hJFYTQoWQbTfcdiTERHSnqimr1j51i0Uh8DKgYzQ4hqa4K3TNxYF+ybqQDk3ia9tGpIVXGov
bpcmbrfahE9oPn2uaqLZVr1n4IesgpXuMARIC+K8VFxpTp9e6fW89PSJgTHplCn5eKuq+JAVauga
nezcafpuTERda6M17PDyVRckYYqr0dbXPoky/NaFzNFNRW59Z7CPmhl+0OCD7SJf+eYEFkI2PwHX
qZ1qy3tNTQaCmQ0qhXwSyh6TDnOXHkaFwVsUohB15qM2XQqNPnmn1KuEjhwAB32cgyvQZ9KyBDj9
Q0XRucoJ6nYLMwaD5uD0sJzwOWbrKsOO+0NvEGZ01qccvziSc5QBTfDZLsn1hcyKuy4P4RcLZ8/S
nkq42Pj9MhPk3LRHDzG5PjTMFcHv7QGsKYUXR1PCvGbaGmM7KHATB1WlsEiDxsBB0U7Rz1CPo/cQ
r214PybU+nVQhj/r0m0do9iA4EnWQ5KLQ0nPrIa9yV+wLMJ9PqLzUEYtdMsxLOFG7GrzY+N9HhDQ
rSQUipbS0CBlCLJf7EE4qL6T71spBGUG0W2imFwlo0PCVdcfAkANSEnLb1rYPPaj8TUwfOORg2IO
RUVpdy1cUbe3B/zXhfgxqOx6ZcnC6CGJEUxCm9re2IG/MyqsaHZxbUv7J4tbyRmlkgdJThlreP+U
hKX91FbJ1VFZ7EOnYFTWtA8qBv6dXl8SkYw7UIqICVPZUe96W8Zu7aYanFcoMSXQSTjxXf9VG1O4
77O0GhEuTAvwEw0i/76CksSVQaZj53FHA4zGFvjK2UNdm6V8CqpPzRBxBzg1i5ie7QfBmtzYwbgf
WUkwHXNz4OMvQRqlGhYfADO4uKNO0pSerf0+94dT9WSz6McgQHwThUm9ZRb3wbft4BKFNofkLmIB
bL5htm2PGm39mj8OIqAMd3cPHKGiGR5XH8w8Ty7MOz72psS67UD9b2GiwP5iQLwpRwIxPD/gDKbN
uRaWYYCaTUg/TK6kpwQP3hSZ10i90ndSyRyjQHKG9M0src6VMv9ulkAeGaezaHGNDqiamBP4myzI
ab12/pojTrZpYr1/EKnxPPqxubfAB6xCne2FVBy35po6OIn1bATkaUUVmgBRYnkgNlcTfU0fj5Ms
sB5z1csA/NkIn7PFbeMaRb8fvNqH5MB+zJeRBlqF3dmLSBGDeLeicVHZki2PQPip61eFjBrQO2nJ
jipp4jR6ueHVUQOC6OXVRdvI/o66+NnoBTkkUdq4VtecTUVvtrXTn50o7y5dXtKqbLZpOOJsd96q
FlKz0e2USr8lTb3Wmyjfoi6PYITXR8nQB3jKiuycVc9mpGmkm5snM9lH1TnTOd9hYY4krGL4mQoY
dhjZcg3d30VMm3QEWiNlVps3Ut569WS1D3U54fYCt8GKSRsW4k75QNM3Cb4E6jcrP+nIHZwHJ9hV
FA0Jr4DgDomMKrS3nCgeqlrjRT6k/sHPzo5Qdkr804qucVNcscFynwSbOl55hYbZ/dapxwZLc1EE
hyQ/Fn627eSzh46TiIA9UYt0W4w3pCJ484Zjp5t7bY6Rguo40n5NnVPShF8ARr4pOm7blIsXJY2D
c10hR7pjht+3bqF+rMLPYwLeknevawkdP9UKgmDe3y73T3H5RAlt99XHfPafI2VRrC9FiQPbuqJ4
OtZAOW91Eb9YDbh4rn6RHvXS2kADqrvqKYgehimg07O30BtT5+D6w7QfKGuovCt8vxM0DUriW9uK
rYXGpu6Ds93ruOeO6vREmM2qt7WNoSBQEye6IC8G8vYVbtsbJ6dNYAh6hcAB4D6Vn50iXQuIwZHp
rR1zNynOUaDn7LrxGintCrVHnYIZ4Mam9sl3iFVGYX4iG8kdKCfI965UyglHPSE+OVBrD3JvFM0t
HHKXjA6Kl2kNRCxoCjedHlAt7zvM0j7aruBrMNhcrxM5JDOBYDUMJd1xxkvRQQrAPcWmbQO6rNq6
smiJbPWWNhfvVTIwc8fb74wMVr/HNaq7mAPXZKyC9kcrYBPhk4yqZDOwi1l2vwZpw9g4qk6+/9ZV
TM1uojBhAJzt5NLBwcL4jhxmF1sf6x2Be5Q2j1Pw1PYKhtBXgAf0101WuQ+epbg+Fb8zgUVnq6MR
yQ2jHhIIsVLzcNCQYYs3v+uudRVfRzJeUhtQlCQcg8B2bALz1PeBDDwwasaOhjmN/Gj60HbOin2Z
6YPv1rTz4de5A45SOz+UBKCHvbGKoApB0aNMtTbNALgMk5x66KzAlfrVN29qfisMdjvlJvwnady6
Hpe8LQ6Bcyx7pkThZw39jAirrdB3Tqq7AphGP+CTEUzZQZZW/XcLOr1tuSnsn5QDQMdv9b7EAfF2
/D0Lu9+GZU3VC85iymA5zXR7CNWieOri8dkqrp0xHHXiqrXA3md1sYn07CAkYdNIzguUS428tHn7
USr5Th9OunKygwjXv0/d9WlmnLXjBAzpFmec0JprIA8GcTdKZB0ToR+FduFmjKwJUGe1JkrIRUG0
D9NPY3ZV1enwf7k6j+XGlS1dPxEi4M0Uhp4iKcpPECUHj4R3T98f1N1x7u0Jd5V2OdFkrvVb9h1h
3ZJ+8mt8+E70YUYMBKNB6eq/PnU8ts0BXUtDJodK2zL2szrCJj/Um4Ttq0Z+6Ca8a23BK/BmNMOz
Ti5Gb2kbMV9UanJmLOYa/QJl1e8r1otMOyDO2/TyOapZCEfmXKItzcIPbfJ/hyfVepqYfGgrCxzI
Ec3caX26k6R1aUBWM+r7vjsQTvvUIoTKKXbNdbbRcvJaKwmmprp3kv4U4ldKls+pNh5UNviJ2k5Q
hQVX43TEZu5pykvIKaHHHaday5vI6gLF3GVAElMl+dN0LAjeiEid62J3kL6WdgwIt+VTTbwGRTje
6NS7qel9hBm7MNlVSrVNU2vTmHntYpm/RFrh0Vh/nXRuW9yxsbiUxftoY0GOKrryMuTbeJDH9FOQ
44BJkeipyDrVJZrDvcbhhSUrUu+1vexgL7ZWe1qW0DdQIFfyM/amvdRE+9nAvrFvzGbr6MvBssjx
InfZKSRMhzrLDDx8Le4cCxupbu8l8j6YFr9oEX/N+YscYx4ym1vFxaxh9qGx2I+yF6JJ3UkcZzw6
1Mh4xqNhPRlth8I0c+dkbSqdszdcrcecTu4+2xDg6LVmtQ2zPnBIgaPP/WbJlPvAxs2hJysZpVKW
/lHYPPVrjRA92pyNCo5tilFQYczzeUiEH+EfSXVnWzspwiovMYzniZS4ouiYJsGEoshCHKR9T2ru
Wj0vcfui5lw0UX2MQ+l7tpGvEf0vSpvUteVms0IWBX1+9ntKYYfTBIb4nsyndnlrUu2Q2hnz77MZ
/ua4AjJd57R3ODfosSNJS6uT0hO9IDpZPyrzbz0YGzUCtGBLiIzpq0p1xPtiX3WNwnXSbEyLQTYP
VBseHelioM7NOV7j45XGjyn+bI3pdbYnV57AZOnFSmjaasjxtIY3e4b8M7bOyFvPwbNaEiVSXlQj
wgEB7eqYvqY/JsVOHhH6rW93SmBZmDpmjkEjjkA/5PAdL4o+3zIV5RjGcIeUHUZlehyZfX8m53XO
oVNlzRv03w7kqKwuQhs3SN7QSO3N6RCNrGy6esizmacq3jQaGC+Lu3wOyRKntxskOkiKT9rXg7yJ
T5JuvCux8xBGqyM/wnfOTTYRG6k9yjWe21Z/QPhvWFydE3MLLlgrZzGNrBWa2hvlWf5tGLETtSd4
kRqcYo13P9bimUrEQ5oTCC6jg2l2tE8FcoYsSJQeztGNo9YHKxy9wZqwezrcRLrntFA8N6R+JqEx
1Q8SzjeilJTUOWTC2Yq4OslC91O2sYrcao1saiodw/lKFAUHLIerdqkMuhNK9S5GdsWrtggyQ49d
ehBFi9295CP3mIS6i8cLee2nE/dPOiYmbZz9rtIYFX97RG4V9sF4/qRSlndEiBY7I7OVwBwZna6q
3pP6mXu0SV9D57O3PuPuwXKeCnUMFrTDRakciMdxCtzo7ckko156W+r4NQG1aRbMcjJMUz3tIk1s
5oVwCLprS82vlcNYRrs0KTznThwZKjhbIQfBbePUc8KTfjXbi1jWRbMjdhp4FJ+zOhwI5Moz4I4W
u709mtuZ71Gxsl2VjHwPUELGg8JyZ/XjTm+wx4ZspEN6Tqh5MYV60DZ4p11V8UAmuozDA1FkFScv
A2AVMeVFr7q3BZNRDn9UVU9dbp/RaPrNknljdJdVyCqM++mbk+jBtKj7th8RZLd7K+nPfBpcbf6O
HEY2XdkSBQfisiomlp1KSppS7gXmiwI/OzHWm7FfJ6/N0t4I2QNQZiY0a2KCbxnt0SqjSik7X1mv
+QZiFIGeZTayzSK/KmESEGX4Vce/Ocn/qnZgrQy65rj6jfp2QGhI/+dwnEwkl9NTm/zIVADwcXOp
nmVbN32DOKVpCANcC26kXqeWkycuXZnIoQTBlmS+W8aMUgcMgGMVtcqa1846fcmiZjdThoTXmSPV
YaFLb48LftmE2FUajYHJ2IGoZqSoxyPJjR5YcM7sQkagNyUGxoLYI/iGv03c5q55NGn81FlJC7Re
EaKxr66jWQX1wFEiWshB7yYxDzVUdHMcZXbtiR/B0ce11M5GIGukKHfMrO2edvVNr2C5pu8N/XDE
ruyAAPQ5YKnRHNp8m4xZYCDSqphxUO2F5cUQJib7I+3pBLaeS1yNdn8ZiY1tM2RC/GLHp5BzcEDz
amAVrB0N8A8iRUDN85xBL2bDLuUbbsejQ5CiI5rdQDPZCNdaJ24cg0La3zZSprkHmStHEOh6qxd0
/K1TVPWbT69tvOzSGP3goG56EN40Z5pzkh1pCBXZtSGf0l5Sg6brGRffF97LzfyVNU5gVqQiqv8i
peWzQV6VWeyseqfic+Cuphi22GqY27v6lbAFhJ2MUOi2eBqm6jwuMiBc7ZXjhuhCL02685Rekvmf
lQxeTUHpCvoignEHe83CJ/w3LJi+M7b2Q6kvG+osFOM8koYSzYeRziuJdkvqEKaMBNHRF9HOyS+d
SbUl7mwq28upDsYSMQJ+3dlLBt793algxKjFsTLPak6UuOAKti/yXHNyHmwm6aoLd5X+UraX0Oh2
KjbejgpL46Mi3znn3yaj4pWAmKIGfmRAGHM2F2RbRhARPsDq1OdfevKyYMW3tHFHMYsXo2Eb2v5d
c24Rsbw0IgWsMgwz29wkV29ocNyhCNtn8kMtqgBCZ5Hn3QTNixjBhT0jlEbaF+eZGCXNWvzZvA+k
swDPRsjaavlYSx9KI1C7bJQKqxeTePrVIHrM0uhb635y56lljeqLRyww21xByH5fmk/8qdsxYxBS
tEAHViMwdCdPb6YD798luzo50hokR0SgtGKfaREuF6w9knSaQ3J3WpQpqu0Zld9y9nQWSI1970Z0
3k2scu4lvO9QEC+GBy4eG2dNyd2U9vV8+UHl5Gk6pcrKP6vZa4SsRNIEOOaOBhYJddgmU/jciYEK
tioYlO5DMIuucK+kbwrQz2W5k76LZTuH4fkqOcY1UgQkFRhAhomn2c/M8vXFdxUjuyeWQelWvcdl
plABHTN3RWayJXTEw9/jxP+ImD2bMwBOYBbZRlUgkI3FsynDhQOyMbvSeFvRB1gsOJXSbyOdA0TL
x046V/XTxCRD+ibWgoTn50Mi0TrvsW9VG4ChmRF1mK+tNm5DudkuZB0CqXBn1K/UObO5t8QGTBjG
qvOMuqNwYG+KC3lYzxatFGFNztsSuaRx7AAYe8fTHUrTMdc7tuTGynscT8xpdzKSbMwgS5Ggh29c
C911Xt4q5VpWT/r0SQvBvrUrMJPZx5EDk2d6TXQsdfya3W9FIMRa3AjIc4L7dAv1FlLSi+YvMCPI
a4ImlPltGV5pIjesnfIW9l9WQT/zFJgGid/RsxD6PX9bmkvLmTXJqrvow3O2VvnK8hXLvkdgE3Dv
chj1V7OzgibrCZyzH6Pl31jw4RI2eRztaQDBzKTcb5QO5TJUpMwzPmgEiTyhvMDtQbcyxs/3SV5e
8hh0zORON2acKIRjAgbhVgfYpoSx98OGQ46rtlKlnT0adKp9LqyL+IHn8eKo/qyY/qwWh1oRQYjZ
3alfNUwPvZm/jwBzFgntsjacMKG43dDec0M5MqUf7FoBocLZpnajr+a0Gac0HVibMkv2nYFjGhd/
9DIw8xuci3r42rAS9FOzzUisAm3k2UcMSdL5ZJXg3NKTweqdSoc5HYKSym62SjR96TON1K6oUpZB
nYyG0evUcUt+ZZo92ZUIWgeobmw3UTh7WZK4Uxgy7NhPcWkQIKtvY8T9CrC34pD+a77ppAPaUbwb
Lfs8KtnJMG8LkvSJAkSb5U9uwk0cSX5pP5kO8WP2e16/9qn5PDfTV18srvNAyr2n9chOzaMmVCq7
mKOGQ9Udl8ICpi69XH22krUN8Nk5dlV86eNqo9ZXlcCl2TwO9ejGMvR2eBfqJVFw4Obac7iUiksz
DJ9KBjrA4OE3s9pLS6hcTCNxOgyvIX+70Zq3cW3cgAeT+24/K5o/xItf1d9tmwaN3R4bdp+lSY+E
IMR2crLK9Bjr0Mnr8X9JuU9qY/LA+D1nxoAX7g2DLqU09lQyRvSaT9ewBdzc8zogIh+oUlbt4aCD
5kfKOxfhbvjiJDDbx4gKzGWbDJfJeUr0e7xRuHCV4ZubWIovWfJiEQLS2Julfk3zm51eZxRo3bUQ
6rE23fGx6nZRvO+oRn6mzzobzmq4y6Qt6butk3k1PgUb/MP8V+fLV0bY/SQx2cX6hh5IT+na1h3I
gonNxJ97sPCy2EqVwf3+UyhUcSX1ThHthsKm17SmKprZCeYOSNe6jfa1A+AozPtCrQzdMtuo3oyc
792SnstVR1DNjwkCApS0/5yZwpBabDo4Gb1QfUtRgkFSwR8fFtUMVuJDLNlmGksk1dx/Q0XCAghD
Ux9kCAdy7j3VYIyacl6be8kbIxIw5BHNKJC6XPBlM22pfvNJLESJSt5q+C4tvyYyR7JhuBkpoFTj
t2JAhk5mlqghRVEhM1vRhnhKGirMweRGAeU49YB618mW/kXWXXLKR129UYOpjzZ9NBPpGCCfJglM
5qvdghzkNGgvG1NTH61e8gn33xrWp0ooKWh9Vyp+G/7INJlaaKRT61UTtRcpH1gFsGH8U8fhzFmg
QyZXC5tb9tCll5JFQOWMsnjjLaEgoVHxrJbAEIs1tho/quyfSfdnnCOirzjrnc6Pclo6Pjs1Zgkm
dCl6xwUL2rHqMVRelVtiPwuFPEjkAcGwSDBbOV2gfHbVY/KBav6SCAYWArzz7kEUn8J4L/HnIEz6
kWouyyK8OhEdi+OnIR2c3vBj9SWm+LIT4RZjBa/jz+g8xIvyyvSNvKT1Win5tvo8sIeacvk1JR1I
c4L9jrnV9c5XYsYJaStzocOnergpX0rrGX9SqSNSDy8FcFimzZdUUdyZW1InwWjMKWIi6mAxHgVN
KKGM0aLdNxPJrwWGulwKqGnxFv3LrtoHe3S2+KmfhDEfbN3ZO5q1k/uTPTzPaQR0AJbCbDc6r2bx
a5Q8Bwcby14KBtzmm7BcPIPbFV1hR7arwxuPuCo/YdZGrRLosfSEEoMTgCOSl4V1bqxcw+zPomep
tRS/Jyd8zB+sikiMykx32IN8tZ/2lj4eIhrreym+t8Kz8/E6dNKXSm9BbRFlLC+gmd22q/LDQtC2
IoP2QbR2BUkedqDTfSqV+dPQUKAck9LPYk9o3sZYfvIBQ817alHkYg8XucXTVv2o+BoooXFtKKNO
ny5S0jBKvZAdilmUpEj6rBFdlHVNyWz4Oqs3ydI3iULzXNMeKfaBkuG7eO2Xp3VhgJJ/70yeu2ze
WarT8/4aAL0wr8Rs9b+MUbtCrZ4pv92QEBc+9j1QXqhXe8OhbbTziMrbNoRpp/ahnTSSBNvnDGuv
hfgg7V9xeG8zIf1YkkZvnnMXFSSTnHpYmi9JKF8E/V2MG3qYdowOq71lrccaAnkuTgDvRxJdCAid
9+RF7Wkn8aI1sw1MQFTEpfZbuR0fhNXvx/iifQtAXywd/ywoD54WUzzIDRO4qty1qD+iCDjVffOL
4zaPEF4s5nZ1Kcftsurut5EdH4UJ2pPQhVud4+GocpxFEg3VRFlPE7ykMZp7DYFzRJgH5ea4mjeh
sDFaKT7Fl+hHqKpLestVWtjYYpE8wSmlNN0dme8XPRn+Eb/Lfsx4fdLHpeGCyUuQvPpmca3NGpD8
+EmrDdymQptX9gK38OhkdFfMZUjdAs5RhFZF/4heJGjUYktm1UbTOl8yKDcApJZULF0L5i0uLUVa
niwyYkSGWkeSyfbhDggtn+lzX6Edgp0k7uU2jiRwJ9W1U5qTZaHLwufeD1QtZu/22ALim5FvE1TP
nz0FOR0G1cw0bYZBREmlmYsAaeNt6Hvq2aerhHIjvBKQ5mLRRRQ2DXe6a94bO2LuHTHVPiu5Du6G
PqsfgyT6jrHetLz5hSKTs6kGNeZpeMVSokZH7T6mQkKA8twwbCaIKrHFcQT0O8mAZQ4DE3ZumX+m
5buXpD0Tkz/n+DxKxD6q3rik8P7o8Yp7d4dSbYnSOYZSfGQsGZv2pVw/eTFDXdvvF+vXRr5UClJs
58UXKI9KWqJM4kQF4iBaEr1lUF8Q+flaSBxTmfPxdKyrMgx+iV2CvBxWk1B0H11GP3uq+GYH1Zpu
K6KyUiLOx/LdxmQrGsDoKJJ2Q0kKlthMYBYFkwBECV4cVHvomOrt3N6oYDhn8+SHPO+6Du/Lct2C
tiC1CE0LAVIRVNj/Q6XeSSsJF0kvHJq+yK6msvLO4yZrHgipPhqozlBeHHlCHpSQN/fsZ5lEEEp/
icJdSwpNOFpHNYkCQ412ioO+qyX3H4gePIR8AxRvXbXRMR4V1Cg0wjxUankJi8hvPqlDdnuUgStV
BNKOLEi8leJFGtUL9bJc7sAKyXirkpzkOMml8vGxZDcPM5BmNsPSbHxxq5sIPpSarWbZS4bE817d
0372WlECILzr+nuyMIharCKyb+FCmZbEK9UjJMMLoc9+Q7UrLg1af10sS09VVx4aI/xSdT7FYqqo
1R4epUx7V1tGJa00ty0YTCHLAd4KvEzZtiaycJqZisoCNGvZyYnsqsxK7ohVtk1VX8fsPKhs4eAX
a8ZBRblnU48PiT1TH6XtpQgwx443NBZj7yw7m0k8A0MIv5Ow3xQsZThvn6Xc8WprQf1S+dfaIWAD
Z7vdLQR9fGcI2FCLI1/W3sJ0TY/zZv1Vl36w971MKBidkkjgGZM4THf9TfGbRnaIEl867s9wbv3K
QUSnPtHYsyNkBDw/uVX4taw+dS0M/6aH93lfE8aInd9V0dF1OP8HzTPjdK9nhd+gjdOju2Z8LCWh
TEQT9fy3GFDmfVbOXU2lXUVkbFjGMPsPi/wYVY/q9G8sAYV0Cs3ZO/TUn3lmyY3aYaO84V78sQqA
FG4GRtlu4kNS/hM4MbXBuGNrPMaS4TI+UtwjEVdWbWd7AQ+jHtJIT/PQ0pEwvmMgcpWRal4Jx7Nh
7iSIEoVJ0HK2knSmu4d1AKEIh1lFiNDUM7uQ8o5HxQDpUU5jMrjOGFEVZDs/oxW/N0DrAk8KCon+
3HD49fPAnjB9LIRg1+2nKCJGKWKzIagzrXngQDWMuywRO9kqqkfO0VqREr7hZ/diPprFA+JQ3g3R
QHbEfO2X+l4LeocnzWspOolb+bjKGe3KHdeCF/lrAK9tqsOy5P/aaUndKtQ70kJXvLvhptng9yMw
szgNmVoE0mLor4C7V9Pok2MWy9F2GVheCYR6GR39m3zVUxfH70MbiVc7mgiqsV5Ksjm8SjLqnRxT
41F0Dey1OW/DZgYbLSk2QkgVPRqSY5H7x+DLh5gZwRWNVN3lEWaUqHPNGr0SOeigdcZHP+r0CunF
cFZ4sYulbfzc7LFIwxWDKuTvpZ1vLJFeHWKRKDlPoOk55pYKAXy5gN5N0FJbhBp5zmkQ4kWfSL5l
xeq+7V4KGRpt5zFMkCY5DiLWtOTtV+ifIpPjQ9pTtEcRMBlAifXLNWzuDCVCuRGz+RAqYMkrtlpi
dl2WJtpmefUa8/nNyDtzjVkOVKQITqrR5kS2b5wFskILefginZQY+E//dtQHTHAQ1m9RfpvEdGTy
CVb5hZpV2PDmYM3preFOi3VCR8PDH4gSUvdk0k25L51op1oDxLfsSTrlE6qK9ozcuPC1m6aNGVd7
mXm2orRY5h0D8geTDxuvHZVovofDGB6xgeVPuo0oRR3llyJhWSxeZp3LpknTh3rqKp9swnjbWV9D
xxFmTvr4SosjseMga0AQjj9KJbKW+DqqFbshmUPTeiKI7kDRzi5ziP4d8IZDaOLjluI0QzgM2StG
SC6RYclM296j8V33Jo2OpIgqJFQTwI9oUDXGSzh1M282kXbHJ+vWSo+8EWx8QvmookpSqJpJm4NS
T58pgNRuFA142jRMHoI16UmhUkwopbsklQWPkckse6UWGOalVdAuVHH5NKF8maOHBOpWi2Lao74W
MLcileH7UTvjkVO4/8jcY2KbA7tGjzyd18EKsNDTlYODpZS6KLcZYAXHxA8ZhCzOBW3g+qZCzzK4
yYjdAIyFHfeV4TdnD20wXwz6sxZ1VG1yM2O8WB5bsC4n+qzROdi8WqnxTyowCEPz5AJ9hOzbup/F
NlPBNwG3CGaYDSMadHt+d2S7q5hdZPSRStOupaTZ+CjKbiNEvw+NLwz9HCfocpxnJUVhbxJii1MK
M6aIuPgrcPYdJRLs89t03AB9elO9JQF1o2gs30nl5yM4GTyfBGBu62+l8S/V4Z66By7Ypnoqqlcb
0GigwnbVsS7iIELqlq2biCdydOB6bJw9uH8M1C7JwCKJvaneaSrfjtyeEuvEuV1B2hVaSvLTxyjP
II2vAtBWy2RASOQr4ZMpNzA2b0MJtMvl2JqgBjRaTpSTlnruFjxrJNj7SXlUq19WCInhIJk53UdE
B4rbmBeL60Kzsn0Tw+gv7go9l+2hQoZDEIpnEDye30GcZnbg7iQn1FP6RngxwerlDKt/F+IC3o5s
+pbxMSiPldW6U2q48bwxobbFEsTkD9chRrZ0T3xQwBDvOXa1LVrHk7gddaDn+BtY1CuotO/hZSnp
AZvNku84FYB0PcIXmOQPsp59Q1zC+mElkCQIDuTHdf1PFBgPYC8KKDc5D7S+9RRpgPdCjkDu0MRT
o/anEOTUpMbJenOAcPvkreKpmQx+Da+KQPws6k0/JISbgXaCYxIq1tuvC6C0oTxUbXoUGg23Q7I2
P0DtvaXtvi4yrwtJZoCMWJeSYzT8qOG1uobwtgOX3aieJ5k5EgppJvobS4VxJCbM7djRq+VR6tBu
xzmdJUcrfMJZ5Fqc92WGTi5/KtKByLIYOeh9HgO9+VpqZPTqtY6/6+TQInJCZ5SN59n5CUkEVqLK
JXcYNimwuWG10XDhKeh7e7fmnYl4skRo/OO0ZGeuGjc+xA2buWR0G9P5NXNOlwWQczI8gjrkmMVw
pOaZ74IVvi4Pqd66iv4sT1uil70+bqnxCuLwmKTPZTe5lCW4mbpJql+UoG5pszbtBA1w3EoAUYpZ
uWE+eYT4w9oKILc43C4GCmVd2k8cJb18k+qAZmyEY2tAIikxWyrERPOmROZxzL8iptm+s91QvEzj
USb2Y97KSRusb50Flp3IOFeuMQFW/yacIARyTCscR8Zn6ZHL4KLvm8tNob412S8XLTGAwybitNQS
wXrCuyFt3aJmtFO8qthr2dNi/rTDLso/DASf9TeRCr5wPPSnZqH7UvisVQhJjLqRdxbpw561lPMG
uKBNpupqi0drlikkbNlKmnr4mmmW8IWqmHvK5PK9ZVODIOBqa6tk2WIT2hhhHmONSSUS4NHZSJ24
ZRB9gCw/WODezUVCwjwnZPb2Rnh3jMvIkmQpif5C4rpfjWDtah1NhOzN37FR2C/twCYVRvUb1RQm
DgYBIdDTODTCmgsbBNkqttNEUdqQGs9996GWqUW1qVr44wQ0ZUu32iyjRz3/Ikw0h0DjqJL0DqeS
qVpMjsNvUc2vZs7tiTyMV/BGCA5Pp3lvw4b8/N7cUA3+rkCsfhZ1LNyCTUGHzmKxrMDceg58KZaV
IFapr6UnsR9RzVyIgLjM/bPMx17nH6JhFbfCm5LwYUA+4fD3QFcA3Kow0jaWKPlzyuRdSax/duqd
GbknBJP9a69myesssqcZE5FZLoeGAJEOTJOS52X87axdMz7V0snOv3UpvSU8vWiiLYb5l2xE6mpi
fOqDXgOIQ0pD1qdv9Z1r6o8tQpIIm1Kc1+iNz+X04gz6g+N8SPh2pOGPWFwvRy0fwZF10oLHU6Pz
3cTFIZuQn6DjHq9CHkpfZZHtEvk9b9SHpYA/7xp25iWkWdaoK6SxgmO+Rf/Wmh62YjeXbOUbuJXw
9p6gnMFLw3i51klLdxsjT2Gl3I9mEW8i2iSO+USyJDf/ayf5bV6PF4NQPnI2eHGi1tylmeRsmZQj
fEu0CWUPyRqiiI6Iy08ZYawy8553jF5WbfhCoh5NrappT2CVh/6bfUWtDfQLY4q5RrauuZSeSO91
6fCrH/gsKK4K1khIzezlYzthdY9e7GoQZ7Vv4mDIbKqGlvxkaxQbL1Djj6H+AIH1SLuehS+uHX1t
VWwt1KcxF9EhKHXmpSnAyot6FF6SmOgKD0qpTv44xsSbMc2201yd8wX5OfLoXVxnn46KQIGBWNky
0+0dq114pXwqH59itMJ2dmmiQpBm1qdBKnUwTMWHMpNM1aafsyFPwK/UG7ZEC7dZDZ2d5T9AOKse
B1kmH1sIFf5BPBuYfJQXOh9H3kNXvrmEac+eAPwp4Q2535sG8YzZI+BLJHEooD3dmqeTpZtSIC1V
tmFsQc2UABJUOFcEl7lJHdue01ilR+YzkV0pbUvlQA1BA5y8Or+krlq3EybFSJ6ozcvWGBmCkt0k
zu8YMXboJZgjEH4uNdIEUXD1U5TyTpb7HmfgIdK5+aI1anIytZNl5jyRVSBFqbPrywIdfUY6DMhG
aaGRXiKYae4+JUHuMK2F6EOYHP9+rteyDhyR3ecpgx1cH7JcatnW1x/+ffHvITes+UD+Ck7pvx/+
fbGrJagUjVpd6ssOLB+j4f39cEZuQ9CtgoXRFGlDkEHEJCPgNFu5lA/9+jBZ4fLfD39f+89P//7v
//na3//tuvH//W0V2bHY8A9C4y1IjlxnHeYhRMyitGnqSxK4hqV1V4dS9u2QMPC5FR0JRwo80v/5
oVxYaLsduen2dh165BBWR5SHBNL+/Q+F41XGrWDn80GqRrxxhkzM238/DCkxx+OANpj0SlRJprW2
MVrMXf/7o//+aWJUew1FHuWnBTEB//tAmkLmqXYksVvqRCAhuQKYNY4wassWaXRYzt1RXVM3/x6M
FK5PWx/+z9fCWsr3UjGApacWV21nHf9+xB4PDJXNYBLgGTp7jTt3paZuGBHEtkn7d8LTFZpM4q47
9bmdo30My41Qq3QHAHqNe0M/2lOWNIyvCTEZGb2+Uqr9fz+Pp2g5xq//+QV/v+vvl/Yln5JQMcuA
cBDpBIb7Pw/9UjXHH1J/XC2U0+Pfw+hobEL/+bnGcwA/2gMc6PgXtlMo/+vURj0aRomtxrZqBK25
cV8G+7XqOvQM7CWqfpPKQnkIY/APKW0eBs0iyyltb7pGGTa07YeKLwiVGAp1hC32duxYQIxmys8R
4aLnXnUOC3WFRwuPTjCSrMIylMYnM1X/IdAxNq0uty4GC4BWEMzj3wMGT5I3BgnpQ0/l2ZTQAutJ
EgdoXzqkwXqh1WjHaGk/syzqUEcjlkEr0YYkFlZR9ByFeg0JlxGWA8EFYMUc/9er1NDSFoMwuilp
hkKuhmPTI4ypJflxGUx5V1jLvihHZAXtJPamxYzmIDStzBkncgYcp8TtRpTa1jBpSMvlugmmKLeg
jvsLnTpin4xPZkyBXYTeuxzYKlQiT7bqmrKM1jzcW06C0DeVtgP8cqAtzkaRJl9oKKx1MhvRcLBb
dZJ6iTLcfbIsj+4SS/FBZeslhQ1ywZ67TVfLK5eRPJYOsFm7dPlJRDXTWNFexXmxOomhfYyDxACl
TxQ0jcSbeX8BVuRv/v3VtARifghlg4ZpvAhjsjyVM7bBOYSZMrrhyZSwsyBN+fuFhOYngcKyuS9V
1C4kD5pbIwdrHRwQnRlTEhGYWjDUSQ3JJ7rNpIeIXRon9Sqwphtlsus0X7w3ctoHJECQwFkwgqaa
ZO4Ks5SvpcRwShx8scX/s1wdq4tw2Q5A9N3yTizbeDNxQq75ZZnazjt1bclb0l+RR8iqFSW7Evlz
HpZKe+W1UANRVJYXL1CTOn1cW0ba3ldNWmoH4t0zMbVIOVetaRj9lvJM7wJS4bDYAw6B/2cko6SU
pyPAnl6MgtaJvxitBH+MVZXNNeqyRyoT7EfyzNwqkSy4hN567FRt2KoAR9Walj+p5k13apOsGati
N9SKzX++VqcrKq0aKKn6qb/0LV13kdxdhwX+Ht+72KZAI9e/h7Ygrj/jr1Q1ecFzZsUXc1FPobq6
RgUba1vyNLVKJG+Lv7LwRMs2ClGmbkKY27GgA+QIRF5shdZOkPEgNhYXYRef8sqMTkzYsnYeMlOH
mE6cdUsFUlPnaEvvS0VYOg91xBQhqsoJiH8AVWHQ3rTdpFKvSwkH6aB0cxOEuzVXSK1tanEOwxo1
r9UjiDGwr0SA5X7V99OJgZ/6nDQnE418979I2GVA/KH09hpwR1GOZ/bRp7Z2+/xFbGKbxIg6qfCz
pXQeOqU9SRjDJ73/n0YXylVkaMIeaMY+m1wpx1yhKzlWYE1DxH67Fom6g6HwluUxrdSNgi93/bPq
gjxBQ9evXT0AGa35wKrUWdfSwJ0kyf5/kXRmzY0iaxD9RUSwFvAqoc2yLXlfXggvbfZiLSj49fcw
96Vjpme6bUuilvwyT07KNU//7w3m7sQk1edxefH6AFNqHxPh4QAocuVf/2OUFH78VmJEZzLFuIev
YQZDtvVW2lXW5kSFVGCjpNIFAbfbwlbMmBdUu6Z7/jz2j31XohNVYXCfkHw9m4PfnwtNZRGR2pi6
SHO8L+t2vNdW8iAS8ty81W5UzbRUOWC9dzYnwiiwRisycO4cA2iXRBTFQ+KEr80wg5iWXOv+Iy71
0zTu3OBkjqzNeNGnEzOSR0cRNA1NcVeHg33U0/QfSr7EXzQ/j1jxb0sP8SNXzi5dquWLdqXnySYE
HucmZK+syp/DjoANkglve/HCWanaxZwiTrZZjJHl4ERpDfphGKBeJSNUP3kOwsxeITwdkdTKO6gW
99x/i1TsIZpXTY6VIbUfRdu7xyEADLPB9qfIEq5lot08nduKd1tpfzp7blacStPfQcnOKLwgSOjO
dWptKIWBdwMFBjmYGRjsO/emwJAAUvj/ny+fFI9hT+oG5REH5qTTu8FY+8Jq/kiGD/A/MuC05ObF
8bBtyvHJjJkBmwNDf9H6lzadDTB/fKDCAjnMrHMdeZQ+Hjmen6YxBApfBf2ubXzxnuGlX41TzbFn
4bp0lmUcZADIV08WbYJpmlzEU1JbxiVhsdpbGQ2LVtPyr+vvQTbFtmkTfQhh024swfY5Oo5/P6y/
pB7FAWm2mP9/oufRvQtqezkNChO9ru//e+CWiTFmXvHXBuNAEITejIYOC4ItIRg6BsMZtzK7v1jT
2orAh3PDIIw8kDm+xnlhX7jA2BcABZwGJAhrqD0HUbrZ/RAPGf7SLP//P/WDh5KrMEMi++8SHTMt
9fglCo3izZl76uuo54gCD4RsASogSTt7qweTFOBISF3r8f2/drUpw8wWoKIVDkgQ0jPZOmEp7vUw
tlHSBAcHCCSCq6evwxz89amfH0RAWSgoC/q/6ZBt5n/g/gC89c4eIKq/FaCuomyhIawCWb8zjWzf
4kU+MgK7Oow5cRGapNvjChd1EjMAnYjY65qwFK0A59ZDXHGEes+p2PFl+mfaLQ6fJnNexipgQ0HR
ncnBeUOcH8lr57TwYlbuC4+wFlt/2GNIiLHnHnx33M/VdNE2FeOyP2He5aAze1ciUY+toosvjbeT
ZVt7Clo4SA7h45IlzyVMB32YsErTRvTpelX45FkCK1JX5tu63YUZPk0F0jzyKoBrgo72dCaDJt3M
ZFVZLkvX7cfCKRDLmmJTjt5DVTeg5CU3P7xbk3uUHihGGgjqfcUIC1gpFwxtvFV6AFhUgkBczSRt
QFAHkOZGTPFF8kr7zmoWGW9nHdhRlgMEzIPg4jbcyQFYU+05zgToLrNTsMO15qnSBetwd0UMBmwy
kEMHLkChN1Myv7xQTs0xo/gBP5Oc6YXPttSzMyqrXoFeIMKVVBwnjyKQJt5gev6KLvmy85JS2RYf
gZDxORxt+2gE67azfI8JLFQTRdI0lvZWOdObleA+a6zlzmqnz8DntjVAfO9jF/96oPDdmk2zyQe3
pUeY0aCL5bbQhN9yz3uUmQgZMdFGVvn+nclTs7Nou7qZa9dfJ0qIDcUt2Ponw05A6S//7AzpHa0B
s1cKQDg3anDc5dssIJVgVui2pkmbcTI7Z5PwQc8a+eDU033v9v1t4lr3iQy716kcsW5AjtzNzUMY
LP6G9c67JANy3iJrVHicYzclRlN2a6pOmIVt4gw4gMjsfQ8VAJ0xPaVup/aMOVY3rUihooUfqQ22
ZS6629BL23tgoRy98UFDQkRwock6SLqHLi+ND6qLDnYwPNFbf2m6ro1o+L4xCP2RxLaXCOAh3+6U
AwoFAU+63Dgpc7qRlgn5pAIrMXnLsy4n+eSTZbzl1PaqgFr+d/z779AXW0NxQyfed+A02E8mwQG2
lgcGEBqXEDDuNWhg+nF5mK05wy2AJ52qGRypNdtekDPAquo7jW2QMdWwzWlgssWo9oxbIS6W3+bQ
vooU8EDsxwRBumGnx4c470eY984us2GWqlLPvD8hoRpuoaMp4L3M85eZxvBVTP2NRYDcv4CTOkK2
pxOrXcVq0mkNgKGJ7xtfreIET8QmcD3n2M8/1twNII2qR15wha7PtMoNp2DX88Z2bo4vnBjhwe39
b792IWrq34Wep6GZbwYHgCXB7Q/LTOyoqBvvzlQecfQZuvn0MUgjiYBfYjCb7cOsa15v2yUYO3X/
DFgM0Zwb2TboMT2mDwvlhpsMJyp5ESCGJaIVGJ7xSfvFcjAU0nKurgSF7U1pVe/pbP9Zrg+ROG+c
qLIRtyoT432OJTyWOPMXZnMKd3HAihuFg4WPnI/fGQqIw4h5cPK3nkvEbsjbNpIo77/hfJV9+VPb
5VFRp8GZnTcVGmG+rTyK9bp87f2sOmOLhXxv2p0ZLUFDMzBiYgqPSOhWrojwT9ufyz0lISFD1cOk
eiwBqr0LaUpaBWI8CIrLf288N8XEkC4v35WnXtM6iWgoK7euZz/1i8V8ud+hlpp1Obybnf3PorX9
diDsHdpsgyYHT7giJXtWUx681lHnGXCCskCDAERPi5KqtNbbe2NOTTbulMGXD4uSH6nHEH30MBRO
CYPrAE2eHCULIPSNbUYfGcS6R5tjaVf/Jb4RH2TeuhvTAjMQJv+conrPZkAUoPsg0czVMVVusmtC
qDxzkPy5k623Y0EM3jWsf7VIkZkn/WX5xoucJGZwybxm5iQj7PTW6YA4hZML4Y+Mc1rXv27/7opJ
Yy1vv9uQw3s8s4MbVvc5xxx1rF7shKpxheErahxOxONo4s5ABAP+uxV2cDswIq7nVO6weJNFXuK9
tsZ7WYFcajf1syG4oSuT+Yvs37nwENWZ2T995xHERhw9eDL/6sqWpG9SovCzwMdiek/SNXSo/H9J
rZ1DUqI05aTPTG6R8ECsRyv7KRLxPPji4I4LRW4Mldq+clAWGBJaLcMU9+T69KcOYjRuqAp+MWjL
JQmdc4KpvzyV4syvsb3pwLus0SIrprrO1bBe4+4htz2kurw9ZBmNBmaAyhqu6Iheziv/0dx3DUF6
eib5vjL35DfEbYIS94FOnVd3QRgTno4K8dMVlX8TrmPfpWEuy3U/AGZQ0qrn9u1rzml0Bw3jUMvk
HNOj0RVxNGWsDJmDkxDgDP2s3O4YAHuNU+45UzFnFsi5/kwMzyajT7c5SbKpjTCPPuXaPycYB8dg
gYoQD2hvY3iL6kywdzb3hTG/NJTQ4Xct2W8mvmAgFngPc44thXtLGXc/7urmtL8Ga6wINfqfhYOp
x5c7T7c+Oi1iRsO3VsXZux6H55mtE/CLOAap2e4S5R9qli2xlq6RyAdek21cWV0LQbsIlljJpd/M
wV5C/Alq3utccmurmuSXqnBat/yG6IZ525ICAM9R3mRg9ZiH+sfYeoRLQ2NlzI7W46JyEQwa+TR1
ODYMuVWWbx6t9DdJ9U+F6rRxM6zt3D63UmI5Z5nDw2q1XyEw7I3VlA9LNd9I0zzkUmbPGZ7RiUsY
r2S7zeRUbh1a4TeSXQlUz/g6gMk7pahLPMYMZ80KDwdssXQ3z+BOwKec0b6cbdFSuVGUL67sjhhV
P03zcRqap0ZKMAkOvNZAOVt85esLgzOxm+ebsWb9iWP3aLYpdOO4rpkSdA9unn4ERWhuPDapTd9L
Gm2naldlX7MsxM5xgLN4s34wMxILdjzibga0xnm0O/g5kFOsNuWKXet6s90Pmhep9d2DqalLM+Es
GSHpPr94olqN2FI1wEMeC26uYXmqQpcooHikLLTZBnn/L4tpYFnThETG8Cg2aIU5cVPPsQQ2uYeJ
RyCWHdmMov0p81nsO1dBh4ifmLKQDYOlii4eKcUkpZ3aOySnh5zIw7FbX7/RX2usNRfRNMxvzJA4
qyVoHfVui8HA56DVX1t1cSSsEWaK/CnW1B/N9i3FGjzxpuO+2fZAXTUdMxAd7F+K+q5Y5waERdh2
c5rcFw7CXr3kF9p/KorpvT283ze+yYUJYf5ezmkFMgnPzewuUPRH9LLAQjXkATgsjRX5HQFWUr9n
P2QOCptr6jLcn3BggR+IiFv0tllPeEB8WhwssKcyi1YuBTZiFpC9HJezQ+3jw6lpztj4WBIaAwKn
O+H1LMieQhF5G0Maehgd8EHuWmCbdXMqG6c7GwWzK7gHiyxvGz5OgSOmY6HVbcgiZWOIc6X/bsXq
zNJ8Vkn4NwsGciARcblBj5pt9wmlDdBh6rBzF5/LorpDUg33Zee/FX4NukUe8vo7MZo7ntXP9j9E
D9qkJGVDoIl+Va8xz0Fi35W5up2T6Spju92lnPeYbHocFwnz8JOTPfYZong4qEjLKJA/LTSwvqCa
ky7gDVUP/QpQ+CQGhzwyWvJCv8HP1Ddf4xxsAiak1ElioK7di58n001VnWovIATTvc2MV3kDxVfu
85bbi9tHWpnb2eB8vTXYMTgTlM79BE1mmaxDgTTBJbBPtvzkCCJCk3Ryx+elb17w+FSRhM0cpVZr
bsIlGG56dnUOZp94z4B2JC7QA2SjczDoZcML8IxLPazy8FpRGlBPpNgmGlajwqZNIp8wkuC0oJ1h
fguJOnss9CX9w7bzKhJ+foujcWwwmFsUwMGCJ5x7yoyL2cBuhQWDcdojvXWkJgwDNEtj/vq33tKx
ApdKRnnh8wDB0YmW0m3PHJLeOs0wHh7MrvabF8ldscnT5liUFBRMgFf8MkPIdQidFf15MezvhcDY
4CY9k+eCRM1aiL24CQv1eup9rIyOtcAvmZjYLWZsKaxtrttyK4K83AFiSXHdFdyOgCHOLuwwsGHH
ZQofrZREgTD8ZTv1HlUJPYpuPfQwzFqcoj3GuA7VukA73dqCP9yP4bF1qA11Da50KrdBgQRvlfUw
+TFnRBAkGypy8O52b8FK8bHH+LXv1adqsRiIAfW1rPeFMxyt0nnqHb08KEoxOC3yp+ehwhzv6oPu
B7X1Nnkp7PsuK85xrHEZD3MaMYe5NIkVbzW0903TlT/W5LCaBsluCso39gw+yEloYczUfBg7cUai
bHcAey92q+6c/tUrHAuy3kgl64QvPqj2yZh9EvXi2G/VjzGCwy7O/Tu1un3rTHd7aKdPQw0mKSwd
rJ4xqvjcm7c9AMUYE8whTGy8aZX1mS+M5B3fPlUji7lqrBMPIctKbkOWFr905FIaAGuFUwiL9dAn
hyQDWdmgWJUB4eVYdCTMYoNX2BtJOHhdw0GNvTpYykfmdsSAQqJRRlk/qzrmRuCgRy4NtCsn+amQ
BTlTQjph/vHc0hVQO8jVJkFll67L/YKOjsrXHAIbjdjMh5lE09gdWGH3oRGGewMHoqkI8Rsu8+lY
T3TByOquD5l8ir5q6MfjbEWjUrWBpe4dcxSqMmFnTztFuABolJWR/JmddO8UNKvHLbK8YqK6uOor
rwtgVQ8t6bgtZxdC1g4JxsTOz1Wm99z9imhKvqRJR5lVp5vaRn6tFzB29QTagYp6mm0ZSEqKf4kt
M/6g+CGN4mXfVclriVsBHDKef6keKjbppIyaCg8cvDEG7OcKcvKuH/GgWmn5LKHo9xhSsSkR6wbU
6C/jObUIoMQ+HEZTyOtQGL9m1RjkRny9TYLmYTHq22GyPhUy2raOs3mTh9b1v3+DFFhHsoRHmjBT
iHxGKZueZo1jwpIZO+awCXyMW/1M2DEpE5Z0wQsdT3tbQOZpSkbiFFf9Df0EghauXY+jvs3SP9CT
WN3sYFnJj8f/2r6VTQG2qeVRhBh+co94m93gaUozV+1NgXPWlFeVYWdKTPxqc57vF+KYtF9DBRyt
4JSs21Vm8s6phIyUBCJfj8M9ZY43eCJPo0GhWzbrv5abKecCZ+vbPntmT3YgjnFnN74+zwWRMW+Y
wsiBTospEktQxsa0fjxgtzRgbVbOTs1xzymHz0wNem9AB+hcbW2HYvzLFvk2xm61c4zdwA2Bx3Ra
IkUcrrE511MyTStuidkjx8wTxneMihg/BNnq0SYBwbI4Dv9MM3mtID7dUo78WTbFzLlpeAi0KM6i
k7dx0GK1gziYFV11x5TsrTVruovSFIKQsYkdpFTOLzh0Omc5uIJXI6+MN46a860MCoYaC7fQIDWY
pvDI1c58LieRXzlU6hJ1eNaxxWlM6kMzVkeO0WdjgPhgLKa5XQSlfvxlDuY+0qHecbDSY40cREkg
5r0AJBM1P4c84y/2nIXGS5/crVQRHe5EgCq32DohH7OUTvQdGgsfkepmNH2kmdSLhILT4c38LAJA
QqeADsaksSp/cvHyzVjjW6fHZ2L+NDyXqWmkLLv8HKbsnuKBlmFD1lyRMPilzZJezZJkykJEPMHo
xC6fsaoSHagm6oFlofeLkUynOYMztOi/mYnnRqs+2AvmD2fTMq5l7iV3+GyB5ORvU5g5e8qfM8AP
5MfbBFoQ+Y62p1ycLlXi2tACGa7hHBuzgyLu0ZOMiTIXD3qYpvoW3D4Y3zF7TCecR7A4Cli3fOsT
tknJsQqaPfe1dcHArVM0FX8+J2zYJleuhNnRFe2zqC2HmVh6cDVLs6Lzq6ySa1ViaHEZ94Hx4Kra
gtlSSV6ikNSnrv1s8k+zHTw4njoKl5ByTXbcufa+XXp3uSpCdJnSlZjoFTvHtT7pJHrspUe+U6qX
TpAoXySU2AaIBf4hVm4UkaLEPheGX0EQ4zK070VR/OC/fzVisR/r/HPmbrHVdnCZ4hqiiCYZOkvJ
I2fiXujb6YZOdLLQI4YsqZ5L1WzzemBQiFmd1s1FvWi3B+dczycyM3dY9jH0q3rYFUDnt4PE3ovy
vKHLjJ0E3ODejmGX8Lmn8UJsPUzzk4/GniXE6vs6BznI5WoktLCjnQ3HuhoPJaPBrdPnVLR53WpO
Wv+PgIxlkTxao8nWihPUXyXboDszrtIbgoOs6gW2SXuA9jRYf02X4XMt488qS2+XlowBAM4f4goY
S+G3muqDGUSETQHasams3VQI2n71E4YespHtvu2xtNrzU8kcP/KNh9C46R0k0jJG7JWlxHNdN/VW
ZNRfdiWsvH4cT1VMd3nCOV3GmXuTsqDgzBpIDWDFXiruy3RDbecE7oPXw4ZkMhNm8qMyEU3HeTBY
gsabZQo47BvetLMP2dSk27gt6DnCkG/mMj+EZv6JXkxftgXHdvDGX78BqyHWGs2prw5QwOPNCEFD
V3DYKonZviVShJ2cHwklH/97m9V/fhmHMLzj5eBPxWuLCXmqOjZqCTgJP84uo/gyHIAKTUGI0Dtc
i5rI4OIxGRQ1IouBdC0ako02b7wRWsfJCmC4YYnjDbNN3pJCFMRYCy4YuA+/MuIi3EGvZeqjOXXu
xZT229hh5mxbm5fCD7sNVusEBXnZdb0lyEvJGosroYMZZyXnrrU8lCUqQ5fe0AbEUa8hSDh66EMx
aeGUGriNnWCSMYI1Fp9av2VZv7SwxKRt5GdlgxYg6cO7UPU4RPRZ4GbcuK7+KGVBDsYt3oXbdie3
T77oHjiYBjdh1e9qExZONzTj0fbM+3iml67rni0bSZrRIQCF5E5x3SVkJH+bLtEAsYIPpwq/6sID
bdtczCB/Viku6IKWSRBK5ZYz5KF3QG9N0DoYKzGVp9eIFWLLo2GSIiJcycBz2o+C7uWBEkh8nDkG
BtQgEztMUxgEdwH2Bj5IRFDIJ3cgvzxS29QMXLFDpsQE1UbWu86Bm6Avi6i9lf/9YBQksQqcwpbr
vnYDfb6L55fbtPw24n9lIXAb+RYBAlRKIIGkfzvTB+E4klhJ8WQlY00/qfOXifFnGDEcpo1WW79u
9kwUcUWHhx7ipjDcTyaAX4lJ8VSLKIpHjZ0CW2xCPEbGHEX79tvI1I3h1OEJP89FJF1zngeObdIZ
H4yRGN9gINMm/zCBnOktdEkmZN9EmF4XOzPIIRnY2f0P3GTcNOf2VLFyoK26WHOZsnSkQrajLiFj
ja/hxzi5/4Sw2ZfGgNMVgkipxVfMEX474u8pFlC8pCvoJg3iQ2Eu6baRjIYmbNPEvvTe7Xlwm25E
o/LdzZDq/9atl6paCewn2rd28UjQfHGSOzw9e94I74D5gMidObOAkXj4g5oBt1BpZoyV85THDJIq
pH0/QFiniI8safepS/Lyk2dakQWZRfAj9FZN9jEH5ha6YM68PxnOTjTE1tbr1bnk+nhY5vhZBYF1
HtRRwzu86e1mDwoqPXmD/kk6kTNUC32EF7kNaeh4wlWPS2wqbktW5pme0EM7WReKGIngNbgzqdFl
mllMNwbosmF4Uh29UprMo+t6NNCQRURyyDEQ4WS5oiWdKIUApNdC/lZmv+ZDYdZl5fQSdmQHB2N6
LVF/4LGFF1eYD4ULd6eLg29WZbRgZ8EYM7N59YbCsJRog875aOj52CwxlIEGGYmjIwG6C4DU+cuB
qx/lqmUl6OHaS0PFW+b2w5FjB7qA7aaRE8pv2fAXpOVry7yUgeZEix3lwMoYQObE7RF6YgG6vLjJ
RkKeBVqYk7UYJ8b234BIPE3Wv8mAqyZZRfkRmFv37CcUQDaR3fEZ1wu0CSImYuFS5mU0pXZI8h1R
yYkp+iruWS0wPo1iVet5H5RgMvuRIwVs9R1TutsmYIVV4s7gZ9w4XUhkLtEHr6rr3VRpL7I5aWUj
xnmZDeD3JvOzEhpYPwgMF9OYRNmZ0FMAwFEBmuvg0C3gdGouGDuZG6/TzKK1CDgYxG8gP6C5BVgt
6gHE17RUb8tyyIv63zD5N3bCVys95zCDsuILIb8m9EJxMyaHvDApG+KTNMKzlRH+KjFnh4kpTmYy
P0gNb8TCtLOhX3BLKfUbZw/a4AMSSDg6Kqz2w7ikzOYDRooe0/f+hUqppw47EfAKQE7DjEKmnCfu
VwflWEDg22rlR8gz1w1EFcfbGdx+kDVIQmlMVzBWbuNleWal6TfFTHdAzoreZ8JkyLNejAuSCLYo
97PBKuB13mnkEL516eHbGHBwNq5dP5QTXXdgtUV2MXPCHOPyXqcf2rBP7ohLzja5JUupePpc5y5D
NeWABcJfEmfxqF4wHEYwOmP6zpx+HzLr4bkpgt364WjIyjDJqnBSaH2X1h8mO+TWZeLEvt++26g7
1J5m+zqfX7NSDVutWFkmenUmVL8UlH6uf/kubsvMv6wh4En3t0C4X9ohge3U7YosHI+LNEiCommX
LsDmJZk+fBrtNljeZumTy0KsbWK/BmtrXrvwMqYh0KCsf6VIU23CJ5lO3wV0/X3zvuScVpoBIK/f
iHu7TN85dDbb2qZyT7nvrKAWnsjpugzG1QAditkF2bm95yE8+9o7YmFXGAEFIZuQyfwk89/GIu2M
zyJZZQSj1fvU4qq9OFiOrBAdybahp67txpbpfDEyi4w0YyKayaOzslmLb43meuhlzTlrIgE3piim
MlwlpulIF5QDXOvApQlKli2CQ+t54HwHEMWLLZdIrJPGwXi1yiYkPYMSlPR1ejKal5LSxlMJtdfm
yMQhCsqIw1CGKc7B7GA85wsriem7aIDWcLaYL84j2SlnSsrt3OrbMCkfk8r7q5YzLaovIR/yDGVy
26VhAAwIsrqYUGhT5B1O2GT7WtEfyyq87a1BnYmWrhd1gIuo+OcgcN/MhUe8kO24y8WP4YLyC732
frIsEhqJek4d9IJmlK8Y4Ik2xawxC2rrpqviyBRoJj5yJAOAiRmUz5Rmgk0NH+3LLZgv4T/4DhKO
TV6gn0ukoyidxhx2AYq8Z6Hqc8yi48mHa8ub3bVXhhIYCQL3txIWpWxhsEfjIWPRkXjugS6kixst
rfclErKJRHBtAqxclhhCzQWiBL2zm0wCR9JtAfI/KFl7F37fYMneTEfDmP+lTveWp96Bi82jpjmk
sWkR1u6VJ3vEW4VCmgbA21IPGZz4YBCriIHOiHGVJ8+yj4nHg+Qjlkig5sna7UeroXGgriSAfepE
uhqvTmG3V0ORc3TT7lQx4xRVrw5lMt5b7ZDt2pqL8DTFp8BrfjQjAmNmZJWnPqZgReixHC81wSwu
7xp8gDQizi/8pFZhnUwXvQcyzYnTI4VnKM5+b//gphO8SKwHVBjs+oVpOjBFI6pl/pNq40HW5VPu
jm9LjG0ATfinDu16N3AwawbviO/iJ+/C4oSVfVeStbOdbogIE/XHUIidrYF4NekXrUA+vBl564FR
JUMXB1ghSa5bxByh5s+baiC90reApkOs/Ayy7hJzMW6Ua7xgyvlOoVXukml8nzPNDCB9MQHfblVF
OsN6WmaEAg+Tx1JUIKAHJIEJuW3RPhIfZbxhjX22aIq3mPZtpn7cYrLY+rC7GUVIfrK/+/6v1N2L
03FUN2IqS/L+2hjqZii4gNRafuYBvMXK+gh0XvBIMuAvutTZtV72ODpvtVkelzYrbjHlb1W8s4hA
bwsCXUMPOt+YvkbH+pDdcHEL97WnrZyon3OD1RpSaB1pIqjc27+ITD9ZHW6ffrTBiHr5zqnxzFrM
EnyhuEha5j1jgjGy0Vx2GS+sqdwaY4W8dGy5hpav8+A1N/7EP6AN3VhiumQt/m+VwMVfvPiae8TH
E4BKRPkgZFq6eFJmwCwVaVMPL3GIdCp8vMdhWby3Nd0VedNyENuH5P5S8t/NXnWwcYi3kCybV6YE
ZOCxzG5FhoOdDBALZKehQsAh2XuXgEprPtlcnO3WBjbp1u+hi/Axz2+JB4rTrtMzQBjJ13Pbna2u
wqfhSDFE8IhZ0wQPKIbSSm7yc0IsV607KOLXlJJs7+1dOItXWlPg5maIRtU7lsd2P5p8JVQR3Os4
R3l+XMF/Fr3+k3NxH1Zhu7Gr+X7EAhZlXY6Ia31jaKzONp3QqkN25+MJq8Px9mlB7D2W4mJm5av/
hCYYHsGaQkDOMS9SHRXU06XRw3UpRbMPOJI77HccLxei//TTORVj3Ta/TN16uJmT59EpDsM4Ovce
nCZhE8IOFHu8meKTWytxrTb/s+ri2PevZdHQRTekULbUtY75lmhed0P/o3FYblqsmlGZDqtw3PAG
O+Extq2/eGIEZLddRG0w2lYFBSnBK46xbi+U9wSA/rVRcJjAREdScLmSrbEbM/UpigpBZdK3w1DK
vVSDHS0DhmR/R1u52geBF0Sh5bw3lhEpjmoRJsOX3ESltal/iowGs6saZwhwE+4t7J/EbnxJurr6
zZnSR1ng23sXB1OxWvGsav6lCoWDx6CfVbbw2iEibLBwnkvbW1agK4nlFQ3mgxSbzcbaQJsX1ksW
4IND2jYjx0d9tmcGlmAT1u4g4zTAQceGsCNY951QJZXF/ofnQlMcA7SEMXg1keoPjWD0WEPPuiH3
LGvRbHE0dHBR+temDiscrSAjEpVF/kp3KGecOMmCO3kOIbQa7YvXQi0hyqlcGCgqj28qii+ZCRjs
SsLzNwGHkdjBtRpnTH6HXh1zx/5OJvq+Kd+MSwrFK0AcPthzdAP9kGXTccoHBLCV4jVnbktCvPls
G583RLaUYhTev2QSn0tAV04tMsZ7XJ9Tq2KL8Irbu5qB/LYc2ARqx/uZw48c7IVNmCYCq7UGyOxn
cL35VuMQihw8/JE2TNwx/hrYsiHHVTQeDUwENXi0iEIHQn8U3vNL+qZcX0Rslyd2vTlyEuO0dOGj
4aDxEsAIO/cAZ8LYJHlx26y9Zsw2iNKXwQuaPh7HYeGjaRmo4FNLQQlnBZoFASECNGVgx3Gy9f9p
kPD09dDVYxGtYyTOnOpF05S5WXK4/z3QTpTAwXsYnF+vVn8eb8R+rEQQWcVPEyDo01q0LXFSZDFe
Ry6GahuOMLso3HJHUbIoSeJntblnD4k51+KpDCzNZckVASk3Bgq9pPopwS2BD9vZD/jAtkYijf3s
MLx0bPNg1r0FZcK/LmNrH6wEukK9ONtB6a3rVFcvefen/g40ylkA1MvbFyP+Q1i8Onb1xAU2gzmB
tixKb5d7+YvymPF1TfaPTMm7TW0SvERF3YJleSBVACCE47KfU+ZBWdbYR9NwXqgmq0V19mtyLE3a
sL7aDZ0NfJyLYeWdtp9SsWrP+LNGgXvOt4Bb4Uhfkq82wULZz0IycEtfpOqPal1QgupsdOo3sWf4
17zoNGHyurC0eb9BY3xZjePvxyz/83K7OYy2iXHMLcBjLNy52Truqk6Je0TOk0cu8AbjKCHk2OT8
7yI+t4JAKxLJHYMzFukQy3gZA89OP1zPeNfcIPZirF+xez71oTmQEHsMrb7bL7b6szVZ0LaglcOV
WFEaPmzlCubAD4L9R5wC3x9ODFAW3ie+uH7UOH8qiz4BeI0MrhJHn9BgfrE27WTyzfIFRnzF4Kzp
ya9l7fqb/HVjflzTLmk+vy1WiZHnY3AnhqKQsszmlEFOcitxSBNMXU14xhiBeTFpbjjn8+3UN4qw
JbkWMKRAid0tHQKLKq4hC4nCx1jBlHbWBZ7Y5xIfO1Ucx7D6aDkVZDo5z0vxYS0sSYbe18FHZ3Mt
n2IoGE76XRjsQz//Y+5MliNHsiz7Ky21bs3CpIBiURubZ5oZR+cGQnc6Mc8zvr4OmJ1ZEVkpWdKb
lt5AgmS4u9EMUH363r3nlpl9LMJb+UMW/lXXX33znSfu0LMLJjCA4DMyGXQPSGouFEarqKh+2sAk
apId+1cMswT4td2z2w1nxvSrQs2CCl4i3OS2z97Kkneh5Tgg6+oIyiG2kmWK6oBNhupU2w4N6mF9
bWbuxn1gNrKWEqREot8oPN6rzlor7+rRynR96yYhlWQmBcOsSrAHRhCtd/QScMZh+oiDe3DaL99k
DNq55rjoSfDpCYe2o2jXGsGrLMA4UKi2vDOcSH/kqK4p4xdma2wDZ3jy6/iQxeg4y2trdJ+G/qwT
d8RqssjCeB3FPJ5QRy37Pmo+Z5RxEQh1abPLOHIE+g4Z/X8WtPqncNbt73wOM62/41Z//S3X9a+B
q3//8v+XNFYiTP/9b6Gn/ySNtWpa/yP5cx4rf+T3x5y6Kuy/6IojLLU+4w+lWfbfA1mFqf+FCagJ
G0iahuVozt8DWS1jTnG155/YhquU8V+BrKb2Fw2xvMFPpGWQu67+bwJZdf4NSpE5t3UOjpU2CeLK
0JRhuK7pUkDPGeO/Pu5h5tf/8W/6/+4R302WBirAdyFxt8Un8+JFn0/WQ2009jqx3Cc2Q7GmiU7p
mBc3L29JlU9jkq+LpwzFFFU2ZkiFZb2wKXT+8F5e//pC/lfWptccCR//ovXnjHlen0XjUSNfXmoO
r1Kf42T/+PoKP8wCNGZLwXR247dRtam1gXh2OqVMqDJ0uBvO7ruuQsnAKDm6Vb7OAyvAhxWNcXAm
RphpOM8QhiWKmXZpl+w1ECKfYoXLW1Np+SCz/eQPwZG87IdSZePFdquPMjcZIUfAa1Po8evOx1qp
5bAstKwkYbkMP7RRHy6ZmfgvZRLhpZq1fEEMv8XUP3wb4akLxvra9aZ5gUi77rz+boZ9+j+9RX9O
1J3fIjCTps4tpjvS0udc3z++RaU95o40cpTpfNibETf98fuS2A2WlB5yj+zpZdr1rGCzvORVowEA
K68nF55W3DIvQnWMo2hLCTAcg5EKV48T/zgwNHPDUNyKQbzVMhmPcWt4N0e0DxOJfk+5jfcAK/W2
Hnw4EEVB+lSWcQBSUb6o3GA86WFDXlOwddJKvfa8CjYHkzTZpHdeJ+TIyKFQPZuKEss0NbxpZnEf
5zHMv76J1Bx1/qebHL6ty8Nn0tzmAPWPNxG+ydimidFT4Pc/LZeooO9Ubc8iWg6cwzmgduz0Aahb
D65vzDii6uFN2N6vIFRQAIUX3L6/NXUOEEC7NRks8b3vS2rPyVekka28UdsmwgzJCiLho4tia6W8
OHoRdW6jkAnXsdVajDfkcP++ON24LwQOY5rF473NO/tQGtTc3z8MqmS8m05AA5WnbEtWhk1a4DWF
UHO1K4+8C7e3V99ffl+cijyh3FE+5OmRaGO4l0vPNu0Pcp+v8aiCZ9T/3TYzCbVFGrUWrgp/qJGN
2OvLm6a3+VU3C0gQJYwZW4Dqr1zi6gzgXKlfYGjJ8uckT6J17ZvGHtsGI4MkmVkUU3qcTGrzihVh
oznt3caI/oAC0H/x8b20nC1vbVT6L2iY1vRW5b23CvKt/77m/pN1wplv8j99xJYyXI3Me8s1pGHK
eZ37wzpRjmOd+oFJgc0eOOBriRNaXkhi+jvGH+/SNdTsrYyOKIc5NKJeYGKhwTAWLeRsq+2jo2s2
56aTl4KRwkZvIcF78eCfE3hPCCjjs93UyTlIjfckGtBPzd9qQpTlVBkBSL5BuxmtG68SSxQbwEPa
bZgvnHVQzdNk200uGm5pdfHNpeY0mKR/jUl9lVlX3KpJO/UzC+Gbl/B9kXrxf760vWJNmql19MLY
ulSTNC/gXsJd31S7OChyyJEqZwjRQFT2TXfTQKaMVB6/S7gRGyuNgTmZUidkshhOYxjsOwUCpZu/
+v5WGPioJ9owOgQOLKg+hpc9sxCaosyOCBCkFxFaEPvWpXC86uTlSDL+9cdnzKnff/r4YOBwL/Fs
GhiHHfsf1jARuxBXjGFYlgpvrYHG8RIEzpW3ZVy4GNa2vpZDOGMK+9ybDUF0qgT3VDMPD7R67cnB
39B1kY9JDye1adS9nIDrWOF4IeAnOhVmEV/qmO61uiRdV74UcwZhnNs5KSS0LE0fa3k5QwAKq4/+
mlD/p4D6P+5h8p8sPyzStsHvxtrj2PPP/3BvcrS3Q81jyNQpyXiucm4+Op2nfCT1carf/MyRP/wJ
DWsQISbOHZLk5gtjOwQ/KJdxAx8Gi9Fql0XTRhBZSN84uEnVqdP3xYhTdTITK9+lnE7RVPrlqkuM
d0x1zdaNHOuUdlV2GJ3mGFbkLtFRK/d2bepvwfRQtK5xam2cHIS14zCyyAHxnfbFT+j/44v5mebS
+ozzfVOZu6bIszNqHeZeZbEOopr0Y7EXaCJgmLg0kEdt8g60e/92cUr7f7hXOPX9t5vFMegk0MnW
5rj6Oa3+j+/nIGCNVTn6rH5YB7bVHrCs0ukEa9OBivHshIl91+wDwoCjTMp7Ml+U/gRSXrtFneNf
WlXuWv7m439dyr5ZFYOHNLchFM2mqHkm5XqbR7b+KktabCol2iQD6hJq5IyOqEC3PFmHji4aCq+1
L8FHKjef7uiHnJUwPfDGw+Scdas4faMyCIAgAoZm/jJBr+7qLN/CxTCCDhSrg/kJxcTeUUKReTG7
zev5Io2uX7Y1WrCS8XI5e+l1ffT3aqpuSGXLY9sSMqnpngbxHZJTIQokIUP6YgTDUeDauQJebMCJ
toew5Hj9fSEaDtqRCN7lMPeDvFqc29gU53oy6cfii2wSD4y/Fd4gCeOma7SzpOGr6lHfuaI0rs58
QQaFoLwxmYXnU7MZukw+pAHQ68gt2huWdG3lFoJ05gqIm8fUhHZBlWAoSR7kPA0q5Aym6Kz+ODmY
xuoky9/7cHhri6G6D36RnQNXK5eTZ2XvCKOeEOT1pzoYo9v3JZ+AfYWlcUirie6A58hjP5p4tCPx
S2l59utfr1Dmf3uIHd1xXBYnw1SGw/jwzzedQ4B0NmJOWwbVapBdcUcPVOyqAjRdxAd+lq2BO8ON
BnIrgBsGadtRVMb7jnHN0RySGg9x9lXJFGtRgIt+F4fOq5e5rPtV8MlEUGwDYd2y8ZbHvktOKpnl
Nd3GuzX2Pcd1hETh6J6+L+DB+o0XGkD7Art7LtBaVjA6Xv/1r8zd/4+nA4fCm8qL1UtKw6XQ/PMv
XbpN3yprjFHRsRGM+dP3JQGwCBPfuPcgis/+oH7UiaTx0AT2srJVutdD6k3ZEQ4h0ciehOeiguyG
8EVhjsXrSzPu+6e2Z3f7xHLksu7N4GXwgNwhMpBknmxGAs6fVRQgY6nXLXrge6clDa03jbihJidR
dv4S5yqRbEHgUsBp8muwTAumLrXY2KhrRfI2+rua83o2IjBphmWGBlPvhp5oSWxXXfVURr5PC7n8
jDwak35QvufxZV8H4aeKEc6IeKR/5r57EtdXOS3wLf4YTfetpqJdtr8bob4yTN1TgQx9ECQ+BfH4
PpgUW3RAlwl+E+Jz+tm6NX6UfYh7xsy3jg3gfjDxzU22tXVz31gyRibGHnMPG4B6UHBbp3e3gTE+
ZiFjL7SuKUkoVfcjquQuduIPhePVLRFb6gwKsHajkGbqxRpukqHR9epSKfw80hN0fMpb2E943rIg
PIuUfkfErCsQgICLPH7UJTONzmWLld5LFEZvlXiy7fKxGx1rH1nwuqoMKPicq9TZ/avIODuINllG
ZYPrbRAPkUJS32qg5a10eI6suSs0hyf1W6ObHsHALyLxHLigdIPMJSGwuMVOU6wHH4G5jqaPSpUW
KyO1HPnRokTLuEmrEvGs7m0rI3tFkmoiRwtJNk4MLAyyHJmZT8lOc+sYgpSpliZTBrMKt6VubnSk
bGBx0MCIUu5InmQAgxl1Yxb+Lw2EnnDUZ2lr+5DUkI0REjWiN6m39++ea9UbKxGMDTvUeIlstbWe
P3DmYXVKV8qJaOsCkE9djbE63lTVZnKfQMAfUEFt9WoG2EklIWdqYmeQ4dMhVJWdOFlYKA6ZxHbd
5nCUgc1ynl7qCRksAF4WOI4RRReDfxJFfOQ3c9YEO9BAN1B9l+CWUbSJbTJqDwwCvgKBE6cz/HAT
BHFFGmp2r1rtCWoQsKJqoVSxsw0ULtD2y6GDsFHIQ+DS2IwG+6qKkS5vbc6TbUwLEeNAORr6xYin
l6nqsnUNKg9pGd9nQ3Q2NqveThpMqgasIBaH3V03yGGNEl+E2YvbqI80d4mM2kHzONsmg5Gm0Zrt
AKPyiVS5r6Tyjr20goeBtsFYUWD0Fh8nYsUzcy+AtkYgrvr0WMrsJ63ubRQg/Z5YQmqEap7vWrtx
ijbYMBB96OdicOmDIROt6Y81ADzaCZsKI8kXoWkfwurZi/zXBBPAGGi7zu4W8VMY6CjFGqwx+Fcf
aEY/DLrCPv3KlI3HsHB/TJVNVO8oZqXjqpg3KvM9IuwgwFstagKA+7FY+nA4u+E3qrv8R8oL7weE
lSLvnFt68NEzPaQjXpceE8LCKHmYR5nfjdj9sOMJp2kPiJQ+BqJHH0GZL5S/ShS+HScU+rnTGM3l
Q75AnT8+yzDaQcNmQumyEUJmRVDVa8ZBq8jR1c34s4gDiyDHCiRPWqIE8mxn3Y/lzc3JZ7RhcIZW
9LPGkEdLmPhfVN1Y5sh2HTuOAH4yLZgVvJOKRfZJkbxMhX1ND96hVzyBVT/s0pInDZ+DsdbpWCw6
OHMETQGmjX+Tmcp8jQnj1GRrL0u1raTzqLxq00hEGbggxx3RA6SgAvHsDdqzhB/d0pgpiG9NYMlT
752JLTQ9j6lyT0wNxd8LpQd0lF4X58Eh36qDBsK+H7rghmqNvFLk+G+eU6kTLZgLH/hXlPC6atBK
i9IQxMKRo9GI9tYPCGRsWeLLrLaweLuzY4+s6UbBh+C2OwjkoIVJXi1ldbCTLfjGctHG/DWp472h
h2r20VhuMHIxiwq0YpVpuQZWsHmuPdx0sVGA/yPvTzOL3214dvV7ONpfDIb8TRjCg/YrYAN6ifBS
99JzVUzTxvLG16aYI3iMHhWc18ckGfRwWyueXF2Ql9iFDZGggPZ1M/2tVJi8pZAvaOAxDwqn9JqZ
V1lnz/jC7pVhl1sfL0Td3sJmU/bmU5YbTDmL8NFprFOP0KyIomnfGVO9lbAXm7oKN+kw9CthD/6D
5wxzXKX12wN+PvMYSZhWj63qxx2p2gr/bQI0DB1Kghxn2xrDEb2Fs3AjJLrJiH4wg89G8riRIAlE
6XUXinIvZ9o94G3USl09lNaTbpHCFHUiXU1ucotGsjiI7bZEHJ+xOjA1j/Vs7WQ7aAzOmgaQtjUE
g+jwE7dKuQ8SFsR+CtO9VZanvCWhOx1ybe0iDt/wKBTAYd2c/0i6xNkWg/aTZLnqofH8dcRd/sRm
+1J2oPrdzjHPVSjOEvH9otC8W2c4/QWOWrpuo/h3EWDDc1Fa9ElVLx2L8V4UcgDTxuFZceTapGb+
y2x9vNpR9mz25MPNik8SqW0mpdIsmcgoZ1XIejq3hljzUWP+F+jLWkZxfQn/oQQjY0osNtLC8Bu4
YNOdHKkJZTEp9sVb3wPHyGr3p1a2uyqCB+fFGftDXv9iiHfqOAYDwiSiIUW6S1YJ3Y0iRJWmAm9T
ZHwoEzaqVd/F8NPxru1yLHoGmfXpeG7p7CyNxOp3duMjErJ6lKSDDo7Eu09D9hRrI2M8LLt2heyx
R7BD0OhDPgDVG8PoZzTZ1yoSzs4ljYQMLcjIMrOObl1OKF4/kjlIyY/IassH49jEavrrRR9btiY2
vyJ1kpNNHsY1YODvRm16QsBOFzI7+nGXHrPEIq2t0eQ8MflyECwsXJP4eADHDpFJiHMdDZsISqFM
2GRJ091ZFZgQKwshut1uvQ+sgXhSO070WQdyvzW7tygZ35zErDYKds8u9AYovf27Z0VzRy3dd/l8
xK0FyhEhs2UVxUSSkwgdYmZL8LjULqQFdApvdTHLcYgddxIbcQby8I4YDEYupmymXcegceFaeBe7
ttAOVT6RP1febNRC6458RM73bHw2e70TkkDSiHXKSwbHja4M0ORPWkE2IlzWzGp0MJPEZMumGamg
cUyAIf4t7AYeGKQ3jHfOzqr1ZGU42ra0rR6rJcoOIGYQnor+WkSgP7vqUNRoY1qpAR5HAemP9YXp
IZ3oCel5kQLkITut8t8DRF8ROJ7IIbzLoB7q+R/GnjpmlA5STegvDsaTuv0MfXsnaovucP7UT/ET
I1aip13z2WWAjbfPxzGt1r0tvoxmgp0B9cIxDHCouoOxuejQN5ZzB/6UTQ3eZmLGiDY+oC6ZdvrQ
/PIGdQqou5aYId8GTVX7kUSDluaBz4kmqVE2B+O0l0n3PBF550LaiAC/FZbZbJKyxcXfoXLreEmM
SNbThAKqEGvhRfRWMVxtdSxWkYXIowyREcE/tDZxwVHfMXgkmylb218KXzErFMYBVOmwvtCCA/yC
JN+30tmPIBHBHucbTCUgrgqwoZRPRQTfmA44EC8QBcGTMVR4sLNOrKcBtVplCkJ4M2Pj6kRRdJMX
AhCxCYRIwF8gOEKBxh+tPdLVRyWJWcbsPkEi6kfUMwP3YOdbA4p4TL9xpK+jqXwNve7UJy5uA1KS
05AMwhaPoKzdcCtc3KSQ1h5iYbxO5Tqv22pHruBDnvG5qb7eKnic5ILSKmij7mCzS61rzd7yaEgw
3yQgWKJ875VNejuBM9zbiMJKy2qZ7O8jAdVJj7nbhccccdSCX6gV7kleoKpubKS4Rf7B2ZQFJyyH
lZFS0OLaAAQQZ4hERb2ZIo4JyVh9mkEer3Re3SImqrDrT7DJLhOUBkwsobcygGudp1ljlhEtYLM1
cApClNtpJce3VcaLpIzPgbPzHC8snSgSaJH6Kp6GG1qu6WBO9cOgsJnh8MB6S4QlEjTqQkmK6zh9
pHpPxJXfnkvprGu3nnHAQbO2ayQODuI1FI7TwdZghcEh+jESaJpCynDTOQ6KAbUXKZv5yMzSa9G3
urKD3Gol+7Grn4sgWYsxnDa4nZHqVsTgWWG7qokd0EWfHESVmphdy/c6M0L6l2iDUwPBM2SFB2/8
gfrkISqxexN+5CwF5wJbnz4SrInryjBw3E6n0BhC7AFsRUbB89YEl8oHJW9PExIWhXjDh0i6Tv0z
iNjPcMRdl9ruRjNJQS8Gh/k8uEiGLuFLqu2o6x9iafrgKYdni0WlGLJ0XWX8KeXQRfNuA6J98kru
KVzCaDTvXVhgF7YDa5va8bgYK07ATuz2d5mJfefSh43rk64bH4bf7XWZ2ux+WPGbLNppVrZyWF92
FeZQzrLEibdlCOChBNzhCB4geatE8IMKnNm89e4x9FlKUz7HhrWLu1quRGk9dMMr8d5E1pC9ipKI
x0IwYsT1wuSffsKI1SEwTkRB6dvcs5/btLiiL50+E6IoMhsoPKTUa9DwMrLAPxc4Pw6oAnejdtaM
NuBNFQA2F0ryyw1A2YwprKBl2s4e5xXoEpIWEGat2eZe6sL64AkLV63LaRZqy7iUGhJSxDofiZ9T
mvfLyUTwhL+0LmJnk7TeQSYepSb6LFBWxNb6OIjb4C0ukl3R8xeIlvN3I9C35T3PAW5XKOnTZ+QX
b8hLCD3q2xOEDXhDHgchWyeqcbIeU8QlldD6vfKSp5iZWRAFRysGJaKMOl4FEmil50+vY24+DU/0
rPKVwYZ8EDbkRYYhSCD6cgOnmQ+o69ldtR96KS9Md72l8liupjb97VOSVslG+l66bfruV24N5KjX
FR4fbRPGWXMxrqpFbk4Hud4wdAM+0rYskoxM90IwIcNVtBV5YMAIyel5dBwsfXktJ22tUDTzggec
Vqx5VYRYpyUusuw4YuU+3NPYRHxvpCRAdZW9azrnRFHz6OU06EejW9cYD9ctrR7UxFFIN1+W8QY1
8KM3XUAt0h4Yw/JY9JjbYxhkTESjh7jqP7seaDAUWXLuVLCMO/YUnC1Hamus5e1Xrfrncigh/qoQ
v0P1FeCL2GY4tDpP+1Hn4VGkADtxfDZ0nzRCCnSoFD6+gUUhgQ4P9hqk7pH7lY6AQDxshOfIo+ZP
QvPDHLMPUWQMwWDEug7PGU6RbmIWzSAOoNNgsSpZV3sgJc2aw0MgLS35FTYN1pRVqiYDnah/x+EY
rboqeQaxjXkX09Y6xptJ8dLZVA9pPxO8CM8KIZpP3I5Cq9m1rtTBDDgsRxKww9CjMbKNZRAkzP/I
P9fF90rE66bVN70Bgdc6OE6KC9uT08ojeSRUqP3B+Dpr237+5pW2Ix1qLYf0HJK3Y7dkwMFff0w9
rId2Cy0o5O+Zctrfdq9TkVK/Vj2xAJxr5/sEJjWM6j3PECZGtAcn0uJcUVgcsGPwYj7ZjkxjlmWH
+DGjGFj3TJkdgRY1HK5+Fh7AygzkUGkrGdMigOIwLqsw/RqopTv7TdjJMYYFBJgS8XL5QGDMW0+S
I/WIf208GW1kpf9ODPeKRpy7bWwftTooqamxGnlp8l6jSXJTQEomrTo+6/g9CB6avuiIbkHbjrd2
647WikfhJbb8mdbSoTlLzNPQWAh1QopRMpsBFeguRzxw+HLyfjK9qYhCDoJTGXjoSOUjItTwei86
LTsUbXEvwvosjCw+Dn5zTn5CsUm8weVhw/sCA3AZ2PAH7SrCPA39KPOf8kp/AjYXtsZmFlul9DT4
IvsI3XKPenVXWEjhwz5m98tJpilB0ndp+jDFFgZo3eJcwmn2+6t4YLxYO1BKW3trmLW/Q7zuAJd0
C+h8kHVRSq/m0ZGRxvTo/PClqEyfk1v05DvEYWK7NjiczEEOAdA8AtTMvKTlTfSq3Rm/hyYUB6BK
RK57RMJ55VZIJCadQsdEkWwOiO2reJcrgqpighXhKRkLuxnMxVDxh/KPsKctxOsql8lAzgJmDE6k
JU5L+8MMGA8WZAosDEBWaekbN78n/6Git8FMrEPYyOQ6orIZeuPZsqtXfFw0gF34xQBkZycIlVym
/a5TnDeDRXy1MRngrToiOCetXNH+fs6IfUeebj/Epty6Xb6BpDrtfH/T1LdK08ZjFZfuuglAgoqI
1kVn/9iGdf4Wa/5PG/33whTJFRSEw+0ejMvUM25a0JDfRH4oaa9vHlLNKEmveoNt2+1j1Nl95+1S
3z61df0Z61+l46dU0CwiJihtB0+XSgKw6B1LRITyIs7GtaVxFCrKcF21TXprwmBLMCM2s0XU+gdt
GNVe1khXOpjU8WAgvZuqd2iGweqkaRY9/Nn3Y6QVEv+Md74mZyiwnrMU1erQOiQs6La6WAM2NFe3
OQmNmreIDyXTRZVfLQYhoLq3hhSP2IQoIcPkXPScvRAervMWVLY70dFRNhCB/ATsMV96yn1hI2WV
CuIXp48g6psFjUCNGtujxe8M5YMYWcWygW4SzQNJ9xflnUbAWYq9YKFhFGc9psTR+2lpF/VH1Gva
sZ8Pg1EjtzZ5pj4dl4XDeMFpg/MwNclmskgYqbxabrIKXOTQm4yQ6U6YJkf5HoEKWeEXEXk5zFAo
Dy5zh50Tlr/ypKZFXEProyb29UdzNpjYpJCi5gafmbirJkkqytl4p7N5LXID9Bamg9+aQmqIaGFH
I4Cs8N6q9pEu7UUqio7fbfjAL7aPaJQvQbWh9fEfEsikLUbyU2jFrwmk5rZL/EfNGvY9gux9aCEP
DLTyRy+8Yd884kQqz8FqoF+2tC3RbVWPYJVkl0ug6yQx4JflTvxdrmyXDyPW8L6x6zqzYus3QwzU
1emp5fFiu0g6niNVb12XfT/F/K5VH6xl/MOIRiYHhGmqHkY9PERe+BhSkQyKG0h6rJx9wwOYVEiH
Kr1l3OLm+Nu6YZGi9NW7kMxeZe7LQf4ggspEwD45OzmJraqrn2wHAhu6IFFKF8u6Vqcqb90tw8Kv
Rky/C3qAUC7aD12nRk7DiJi6+joipjjUKKcTl1opm5EJnF6hPlgKbU6ozgk40Q04hTenmRZ+Hp2h
3yCpnPZTxMEr8s/o7l5oXdPiyAG8R/To+sr5wDETrkJMyis9yYEOM/44uLQvG1TKKDj9eusTkGKo
IN9ALY/WZaBHmxgMag49+MFosBXpxHCQ9lwwsHj03BZiL2cab0jv6EdBWiVXJ9xXDqUQ8APch5Wf
oaICX1T/jmvJe5fQyuKN3HaqvuGIm/lJILcZtDyn4puIjdfYbMsvJhD+wiMKy5eDce3VRPan5Xyl
McZppT/IWKFxrQosqzblMqNNRCFlAPibltbM8mEv814p+D00+XgaPJmcnSL8peLR2raxR/9mPqyI
etzwW5CKWaHBa0z9qVel/qRH+dagYgaUOjBeUpzRYYDk6Kq08eqQ2IG5wr+zfTR7pvXcA1bgkoI7
iCVqRO8iKVwuSpuwNGVTv4ygcKf+6BLaoDUX4mk5m/n5CQxCdRGK5MC454QlXgiy/iLXJXzRc9mc
WLjJfa48ktmo3PD+u79lEB2BD1enCGxfBcIYIjoyeGCHGX3KgrKdpvraN7ufos+PmT1meyMgKaSP
9QpUpS6XOuEWvyL8ZHkJdczMtC3ybrnBGKmfK0lPIESZv6qU1p97POp3CAerkqrwXuRbINH1nUEh
XlQCoYs0sxlLR/ls3a55Lx5sQhn2jW93D+B5+gfV2NWuUdSsbfTRpo28RlEV3UNzksdJBm+KmPL7
9yXqiKcMLA7tsF32gR0mF4+C+c75ANkDYQrwAz0m0qGs6QFl+FfCgNgxvRhvyJ/Na5twlNB/dKga
DnCkwlsMhfImKGQXQ+O1u/mHfZJaByFqpjEd2XFdif9bFXiV6HX1a9nGcAVnd7jo63rjuHF9d+dL
VVs8g0F/0WJZ3d189I788m9pQ+ypH2vmIYSj/+g5v/yCMzNDcmTkbGcnErGtVWVa5QmhtbD7ltmD
l50NZzhrk9E9psnzqIryzpm6fww0EyBRMYVwsflSm2CQGVaYbkbX+cxbHvylRrSgyrBJWtWTFedf
sZtpJ1XW1ZPKDAcdY+puvn/oNyWrtj89jWZ0h7bovvaG3tCQLtOdO3XmkwT7yAhD23iKEhTc0QDm
wQZHG1rZo+HzEXIWYVX2a1DFRiuWOOitS2pxu8QECL/lg8q/jJD4HYSN6TmQgIJw8tkrO/KHixsA
rgnq4Dr5Uc0A3fkwu1lUzoRrWVZqV8WWumUWQ46hsz89TtTzpmPx0HwMSfDuR1r3XJmhjjbAuUVK
QBkA7IK2D1sLzrRsO/dPTwEEuoM1C7nS0jgVUVogkMVbUJGw6whbuytU9kQuig7bcUFIu8mU+GSZ
dMot0R+mSD0Fvgn/VUi0Qy2P9VBdnIixcsPQdckrHrd9s6YDVD1XjV8+ziwLXT+34di95rqXI7O7
wJ9O2A7S/jD6hPvqpeEfG+omO0OrHqJqXCXySUUm+YI5B2RYMTtYcncg8PlFCg9ZfUBKSSxi4yyS
bu8nvPW8KTja+7R5SaW+LJ1Jcm/54bqzGUtZBLzoXuG9SsqtgyZztQzlVxFZMACjXNzjqHoae2Ec
TDKsaboBBWrMIjjRXrlhFzNWnjYQhhIOxhm5rb4issdizdNJ7yuTHAlWtq0kjLpcVuW2L4W8jXaS
PdCA3gxlgyW7nVPVCufYYU2QMMo3iibSwp1FHkbrQxZPy3U6Nvdq/B6kGIw9VF6ezCmVh7Jl2YfS
j7oQhItmqWPqMveAi9ptzFAESPisDKXy9M766+2c2AHoHBJgZpO24gs3veu4PnbVPMPM7Tdc0fZe
Fkiki2aweBIA8OvWW0S5cMkr6JlulqrtxJl/W9flNW4QqPhV8NXXurp8XzK4B06Zit2IfHXtqd8E
qbOZYjqdSucnFgQKYSjoMlOMYqEFnaDuQAloqwuhHOvRcP3DaIdyXbn2zmXDAw/Yt1tlc6MWwnGw
vpND7/s9ObQL5C/2NQbnvGevw9rCKbEIUMGMvkh3pNB1pwlczkpYYQHhqRiPjnCgh9khZ4Fy1nl6
sJ0In2n2Yeps/aI0f6WZuSowXad6rb0m+jiemA8igoiwfMrcXulmBK51vuQhOmnhv1Zdmt2c1Lfu
meELInvffIQs4KYT6xACntkZef2u5Q7ctDT6tPDeYb0b7ZtC7bvI3bmxM9GorZ3mlJEKOEw1Mlw4
onZsaKSo0YopC5CI2LGyq62h63IkrC8tYcDPYav6MNzm033Qp764x+zKVp/M0Hh4WJaOpWYcnQQN
S6VgVaekNPgtEj6wXGn6O/Oz3RhP44MR28Wz14tPUaJVF9F4IXqsP6g43hch2OcEbKVvyOisCfI4
O1Pil83kqVS1uoAX5REdi/MUhM9mw4Svj339FjeY32AgxQthKogQg6//J3Nnstw4l3XXV3F4jgrg
op+SIAn2vUhpgpCUEvq+x9N7MR1hV9XvqAhPHJ5klb5UiiII3HvPOXuvvcpAP+wxtuKhi1t60a1K
AwRdJ8oIYHdFPJ19hKqXzhq2VQ6QQbwKlFgJA4IwNH9voky0knZhiE5fxKrvYZ0TGT08gqL0QO6d
mBVqhVtmPE+Dtg6mwjz4Qw1trk6aXQRlh2jFfhm9/vugZhU6iJlWx9opyRkk2rU60ZuHRVKERMAr
eMIX9Yi9VKGovPvFq7ceaf1uzDRzO1SCEJCiY0BRa5Jrwbp+SzQyMgIRfs4bXen3ijcSNeuXYq7I
JgyrROKhbMd43edJRsQOfyReRLMhE4xUe8TZdovy34q+LO/eKil5dKnJuJz1HDoW9EsCAggs7Mm8
Wyp2vOxS377VRm3f8vJdMGU7apN1mRSW+Gxqk2U3FBqCWLSMowV+I1L9A9U8tWFZhufanZjn+4mq
gNDspL0i98u2VdSNlHsqI/3qbWLKvQosPnPVtF7k4JauU5mlO0vGdoi8Zz5O6Y20pWyb0SKD5t0i
QtQ0MmPjtiACMSqImExdUd+CdKi2deyh7Zb9R9/oAMsC/9xhBvm1KETL2neyrIZCPum687/POdBS
10zR/+4JhNiKD7ltNxkjdcfwUkxiL/9cYfmI3+V2xU8D1GRIVHGQoO9mL3eLCT4FHMNUgwpCPiiz
hWGmgRM5sQ81rG/ZcLMHDimVSe6GIRkb4qH0E88V1G8cpstQbr1VmpjjItfGesk/8LckNZvzqGnM
m9F5K0QN5L/xZLz5EyzE2tioufGT2OMqHYIczin4Fiq5wukHEyZwDbkjackWrkwjZciWdHtvWBid
dbUZNuKp1a+qTT+q8sNPeAN0Af2s2pXAG/etTOqF4rtjJV9ThYSlngPSvHpWZqgvC7NVbrBkWBA9
iR7sFNobhp7zBtcEDCT8xJpML3see/bC92kdoaogwTtJ6dV5UTSfcJ+QZ8DoKVVQxNllxFzE8oCA
JlMhjvZAZObUBKqrpX7negXOyRJs4wnZG7P+qjn8/Up4pQKHWbbgd2TRJg+9T03vWuRng0FvImjd
PpjyFeJAdU5/tbiUdlFctO4P2tDsaHNu2BOltCA7Ut/5ouAPxkzziaQtFCV+dxIIjU5WbDVbS9VP
vtZeZLNSDraX9Lc+uolAFve/X2TqtbBJO0t8cdM5H+8L/ZVLHE32O5iWNUUMtLw0TFa1XnrnmvCV
839WQDLjQeD4z7p0U1dNTaj0CCxdYNV66db/SbpdwuqF+IOACCaninqmls+Qle2ZSajjQosATNsv
pXyoZFCoWx+q8Igf0AvGtWGnlkO+XrtkS8lncQmDn+Wlp42GZiVQ39LIT2hKKOZ8rIgsqglwoPOS
e7QXK3VLQ/ol2FjiCTEJQ7yYcbOnPslPxUBse1p2+79/SAPDsGxATvP3Szn6KkIG9akwu63nW07d
1bWbd5axRZQTrKswCLe2qanrkXCBTVp/6B3bVQtauef3h4SjRc0zxcv1N0+ne4XqBGQwAU9UBqyb
FudgbrJkqap0NlXiGtAsZ/eka/QtfEnUMnmHsNUz3oa2AnCYT/ARptidOHJAMkK/StFMPFfGeZ6f
o72rpu1KZvEawclbJHzKLLciawVcs3lkA8BIosizQ9FPBEx3OXnQ8EMvLR1ih9Qic/n3zlNDEGoN
iV3+8BTeEL0xkkHcPyQ+GRmPAWHN5e8flsZhDNuFWObbPEiSQ+415Y5YJacxpfxaNBjX//P9819E
w6aB6lozTUNYQjeEofzb7ZOFJuFIr/4IaZpzryKWvgzVfPHVxZP03hpQIztkOCC3+J4oagBe2yxu
QtClKvBg8IFFSzMeYMQwB9wHFpBBFpXwNJoQh9QAly4kLg+ItvaVA1mnNEE4EXgI4Arladfk2mUN
+1ed1i+3b7HEtUprumRCrijqKcA3sP7Pb1l7vaV/eWJwJNogKdBqKLau/ftblksL1n3ZQAJs844u
qpE7sY11vstBIyvEKWQDIsdaUF4TtSDvzEx35NoLj7iLo2MoI3zLQflsQvRwhW3UjyHMpU1eyrHj
c754b/3XyKM7pC20pnLEUGzl/Ds/MA5B9dnJ3seUFVBpRcUcsqyRkebDUeXg+Ai0Vt5AfnxYsbxR
UqLX8EcRBpWi4GRqFW3pCTyoiNLrf74k/+5tMS0ZHJJlayZXBZvey7/3T2uIXwgRRB33sgRVfkYj
6cdIpV8yxohAl14NegV1QKf79ONVGDr/+cX/etv+5fPg1VWLDwJ5t6qo8r/dglpm130YwjvwRu0z
kcKPwdDWHSRzQLJAJmJF2hCVMRFawhC2x8s9fGqJRYJNg1P+P/8u/6cLQYNCyIZiWzwV4l8vBMug
FOU+E2dPZH+GuuJkD1y+gycEAG5rBGA9TG1q3bwU/4+9yy+T9P9ntmTxsur+L4vcf7ElX/L0Mws/
/9mV/Pdf/E9XsrD/gd1YqEyasPzKOK7++3/rf15+ZSH/A0sfZkmsDqou6xZOrCyvmgBvrsVf6bph
vnwQmiK/jKasIH//Sv2HgSnCglDIng1WQ/+/MiUzlf5Xj48pNIFXU8YrZegav+O/WzaDmomNB8lm
HlPAOXVrRS62tiPPt74uy3SXxsrC9tFTkhZNCoXXb63S2HtTTGbH2JUrogqwA2O3qq24pBYLcMpQ
y+rMJkVEa7iXRrT2elmTN02qVxqTOlcyOC9Tz3wLLdps2fBArsi0yCKOKY1dTdOQOIg31VQIMMl0
mdHf9ygwPkxDAj9FJBs7Qbg6UQoyq68XhmzAdopr6P1KsEc/nDD87XJkMfZN9MTipDoBsR4i0B5x
RiqSS2qW2l5ScocOmOwMnOgkztxOl/aEJRkdXQ7TpC3gMRunIIwBX1ZV3SwzIklZ5sKNJwfQDjtx
JecBYSCYywVtKvTUtVsMtYG2rkG6XcsXX41QWvsogQzASC3NBIbDV3tQHoSqgEIf2K7xddgLNe6U
uVphcvFfdNcWJocxqcypZIawaqRj7eUbpjhHcGklUF6G5lxIuZtBp3JIf7ooGa7yvJ+Qi5GzR/rW
QlXxagRGtRCEG+ynZZjZ0OnqGLdwibonJFVHQj1BUea0tfUocCsvU4M8XeIvcbQiCA28cSdbDHj7
TUDjazfmyUkJLRJmRyZHRnYYgupLCbl58D/6S6/Wrm2lyTTxTebAY/feiF89t3McYu05zjkphdro
howBGuQaVaMw1u6Zmk0DrGtznBjwfA1x44PrTaaFbf/EFaNhvS/QXZnvQ6FCjRCJyky13WlViYYN
fdlsLORnCe7QDTPa5KNWYJCFpNwIi7DrQV1DmtPmvUy4gkjRzQySupYNSLuNavvLHOKMpgVuGE/7
CI3cyqqKT1+zqAIZ5boNu2Rcx5+j79cuRT/HYAJULI+miNz+EW0MiVZrsnnZ0rNBTLdTFbwFir23
NM5haebhER00BwsRAjk6vagyG9KpPerJzrr0KfHMHiZ7kXSmUzfysw3NABoKEXMSPk7H1mUPwrjj
D4JML9lEfaL1TmDoigNujOtUNLMEnvYc+N7G72BYqaCSSZDJnK4As9IGyoqMHyiZQKvZaVB8BpDR
HSWIcc62FdxoL11SukGhxw4gA24kYeQVSEjYcdQLsRjb7inaFvNcq5FlX36RY4veXbZgzevJZ5cB
yZCIuXltfvgxNOheirG04+lptbUyr0wMDHWlPuRaZR0x7/EUCCr65l5wZQMJdvpQoLn1kvA09OWH
VzwlZXjvZdQqfn6EVUv3aSSBMcnIsAqZkhpJqDjANOF7SLeEbuM8eZYMRLc9mrM2LjQ8lUno+um5
JD6uytQ3j9hNFIA1Tmxu7JH+FkkT/aFKifZkKDTrcknZVdZnHRnNKg0R6oGWgVCN9wBx/70u7G1L
cCkutGkdI9+QFNVb5vRWCmSmO0oJo8k3k4BJDst1GxJxGEXWXwsq/bURtFJezBnG3XoJPnVCDCAo
dO3JCe049f6JzBrDjSRyRgoU9YzQWfPoYMyr8iXdMZUlpSId7g49FVMgU0W3XJv6N6QoPmjyBue6
3597AC9gcIJlEb4cFLgb5l4HwdluYBMOandR4qmDoIe6sknkt5A5yVzBnz+H40qAYTzu5ab8LLRw
AE093tJYHpy+oagIAiQYvRJu9Yg0ROolBH+I4mKrZkBBrHABanFJUgTkdQtbpx9ADaLip3FN6J/N
LaWZCKxL+Ru5l7ZJVXRbaWg7GqkZDqbp2E3T28Qw4JS1yTNR4/3QTnTareCPURVwdW1s+Z6vz1o7
oZPIoHUhMqzTngUqv0sh35LpeK4LRRyI+3aqGqad1af2QkMuec5JuVzCwwodDQcza2KaL6IOeRZo
/MBH/BiMGEgtNU0XY8oFjOw0XOWmP6LCkK8BtsHIK4gQKXx510jmmT47vkwxSCuprL/0KjcOseVB
wOna58SYYe7DwiNMAp5jOSlPtYm1lRnkD0/xq13X3misR0xjJ8dqZN+JWw2VXsjv1Oj4VZQ+GDda
x1nQMIgzAhVa78ng4L7LiKHTlaw9YaAj0LvfYlC5B6Wa3spMMsG/FSuG/IKOa1UsSWJvOb8LOmPc
1U3K1qP6sbUb0+kmW+CUlIlGXOWBJuYcfVDL6hGrQLnJbu15LqerqQeda2s9oNf6IWeRv0kUIMHm
EBwMi+CAKjkrpKZh9Bknl3AhprhG9K7riG/RSEkn4SN9s9R92Bka2eDaex/6NHPHYoPq3175C/BS
KvDHuL6rzA/leAgPaKqdRD5QHBefmopfOyGnHbfUkja96tQFqPyhnEgDxcHp4swWZWktNbVL79qU
7mQMeeDuZpjy20RbZ6hbNoPx7QUDsGKOKO7YxOTDVAM0p0qGmUaGz6XhOXelipZl045ruu36sjLL
7CKLIAfoagwfJibDdiA2t5y6T98ctLkOeHEvWo9IVOWlTqqtyomqoH3mlX6mz6hvc1lTFpxLDl3m
R4+MLAXInIsM18pO09RoH6hkeinDw06QoFrxhvFY+axHiFbML9wioN3VqGpwKuVgX0ClPiIZBnDX
6LS8X1/WKXKsRELZWedyvm9eGd/IW1Cr5VHg9EWKosdTi4VlsGjZnW9ve0hOK3b9d/vV3Ie/0e/+
/j8tVxeyrvLxydj/8H1yrSxPaKss8+N9YH4NL0xH3IC3Ra+wiF/jvlAAMcmkQF7SJ8OLHZUdnlF2
Cog3S2J3+JJ4G6YrpYVWNdiQhY2CbQLZNfPyXluSvqLtaevJodBxOiHLkdL0nXOld8ZeXNdhOFeL
+jjVjbZG3DLGkn/otDx3CX8nBI6G5RIZvGvQfWYwb+fgNpEwdhI6pqQtX8MOVIkc89blZK+EDbjY
UO1HWb1COsxVpCEs0UaFli3YLy+/NkNGcrdYZlJyT1m1ZqFKFGsphDwXCLU15SVFZ6IvTP0JE+Po
+RpRh1r3XhpPxTJOosQYz8BepQ3ovTwFWk19GevGrfUHpj1Jg17CMuiCH239Y5BKhkPlIlMyIAGj
wxAcChwIOm02VRxmCU1RWM1NjmYFFP4IaKbnkzuFkAcBksIAWWnQ+uJUeVHgl3aD0yWzygfDeR5G
XfmREUQvo3Jy7VQ0y1T1INGE8DXMW599BmgUesvft/gCMPh1u66MN6OVbDjI7TxiDApwMilj/KTt
3bQEFFzWrs7aji7Uxf26qqRnGxhuDRIvm9A8xRKDUR0cWQlZGBdQFzR7U4LVOkLFZyninRndiUcR
IU+CeW6cJsjaeWavWg7DU/BtlPSOMEbpTDyqV2JakzgKY6aeMT2gw3lAPOYLnwpCu7BPiPfxy3T4
S7K5MeSODJw07CGNbEhUchWpdQS2/dfCqWViAVmZiwO3EmrSvAlzRzMGV3oRQ2ngxjDEWI8cdL+z
AsVfTUhzCx/VaC0Znhpt+4i+W2hrwUw0Kj29+lsfviOiEnSSjjpO7RMnDdn2ZzjPyRA6Gfh0onJW
cx6rIu7AHpvcwNgHf1WKU/FlcbVFtwcGPssV0reKaU7Q+scgzqlNveFB8Vn0dOQVo0H/iFG5zu8m
dAcOtrEr5/cxw41PdtnUgHsUi04HLCeRRTIyAmOesvN1qMFxTgo4VxKLmSZokeIeixjblMjiyopG
qWm/GQMc50g9R0koLSCyIFjB+Ge00ypJ05zsSSK8GB/Ma93e8CHibiYHR+MMKH+XvEQlBweNWVgr
/jSqzIPwzMToxCQ16KJFMqWwRqszA7OHVAFvZmLZ5kz0eTDHiZhjv3MGzjYTmUylsgrafGXoQGQG
ESw6oc+rBvIl0bWBFnmuKkjTfJ24EU5wmeNho1A0SHZDLm1LrlqKZ1cnMBgvbAB2OUBtbY+IdC3O
VmU87swGEnrwqFr7KrTpbCKVAsSJJBCgSVta+xA3enDUTQaapQGqn/V1jWbjPqHEnmlkDs/KWlwD
CkVkguYs0scLff0v26MH7MUWwMjB421aKf0wrJUFSMtgGpCLIjtihlCc5X786PFezQotOUtNekHu
gRwsKN+MkQNXy+kYYXTaAaGn/49Zssb9IZE671uk+8XtMZEZR+KKGlvxGenVHkToM8rnPvsJ8jw1
WLSleJIbYj0BirxWhAmpILp0ZUQLJonkoyjlp5BShrWIigkobiDsDgzouact/MU57Epe+ZjiVcoK
0c/RJ4RzDeNQiLQA9DOIiyz9pdjjZuMxjIZGrBJP/faq0liRnvqnqo2V8brN0EGArLDZvvAJE0Ic
B8TKeXc/tLGwGcVXk9bNegjS36DEIw/JC49PqVCZyYuIlvFak3RjTpo0i4mR70STckIbs7ehltQN
KY1OrBRu0OjSeYxtRsMSE/qIuSUNcX5HQwTVbBh14eId5lFkhRfdifAjnAZF5tCyjRdlGmeQ2E38
d5m+HBiX8ITP04SMnHgAq88Rku6HEV9I1XDMZmBC4GnnOIzPqckyU5r5MsugBXuZoOCAKhowLOGI
eAARZpFu0+CCII/RM7Sj0tN0S/VUWgKJbObInDFfBcPoYCykKtahxZTlZsizY8BD2URPArDmGX41
LNFwknzm5hXPVqw+bEJ7PGa4lsd0PcCqtiZXnXdKRAdPg/IZNIc23Fo9c/7FxN/bxXWgJu9tBs+E
nBXaMfaveXEZzE1lgMeNKV3Dn7r8HMY//nDGGlO1p3HYxOOzy9blPR/OnrVT7GVNjoNhXGsiGAb/
o5p+hYklvCGUNzXxpvjQaqkrpK1PtVIY1Rx/vJOzXYb9e4QvqTpKzWcyHrs6mTH5I4PzFrUjVbCL
1J63GMQXPf3IDTbCFh7+YSn8Zzc9gnbdoNZPnlJ4oz1BzQ+kl3hvCbVz6V1G1myITLwyqmIiVkT6
E7zUmVShfwOE8psfP1Lv2iK4rlDIqD1xKvYzsvZ67lrhW+z9etK3D6GgF4+e3o2JL3dg9+FRgXC8
rvpVOS3UcZmgaq2HL0Rfs4zrnZcPfdhI/bmIFgU2cG1hNxvdYi731LJHYl72QDYRVIbaFkKB6hGZ
ktmo6QE+9G+vY0qADB7mD9pYNzBdk7GgbsU4yQ/jtND9bQrwXe4vCY4fP3qGQp51kGPxOM+afikr
5A/va4k1lD3dBS86RbeQrC0MCG2vzZYymCuJULBO/UzB7oM1mtv9byfvqoEkWns9GBelrBFD0DPy
Pkt106pLtvehXHX6ptZjVBVYNQqkzMXKV9DrM3vV7ZnUnl7GGvovKA837fjht59VXbJ5IV1WzpZ9
iMu3UeU5tpi3WFs/3NPLttpd3fwJxZGMeaKbwHHg0KvmmEorlphs2+En0gYqicIi8POz0eFR2F8o
q2cC219vkJT7LKP7QFPp9TC/B8qltgDNKuAfwnAWjmddczNORvRFAP+SEPme+Dsv+fLCU8oZKQed
UJRf5rDIspWn7rDKTuKJPxZO7WEs1hkiFKY1jJ2L+ktOMc0utPgAmEDxzl48Mhxg4K0xrpujgGZ1
pF2kSie/1tcF8E+yQQaxkfQtLOi6Z+GCp4ARewu5yYtXrJ8G0Kxopu491tt01VI7TOaToPSIY6+2
yv0fnTaPLP1KYCFS49Sq2yJbwv6ztT+K9idiDE89i3h0FTERIAe8W4aS6/Ubs/uTxgdRtGu/tc6g
JJyqusYtsBTEsnqAVv7RS5ei/zUsb+P1yOLbY+1fKc3LOMRlG84oXC0OKp4mEdYEcKn86NS1aI6M
71XEuBJaszTlAKh/yuFmgMnsSzKBP9a8sFdWxASDCFPk9n5IvGx+Qmc511vQdbmy0ro735P6R2U4
6e0G+Tk7u40tv83f2nDNlu31tCLZyfQQbRXv0S6x1HKw6uRD79/s9I4MjdeQ7YNpYuf5MMnKkTjm
KbQQrOxblFclWoXpOefIPlgnM7/UKpoZjegDz0ElY5exm8WdWxYP+Jg8ZH5OAc8g+CYINJV+g+HH
braScKQaQxMdAKcZT17wkNRLpl3+loGtYyS/tX0aOWeGJ707V8VusHcQLGzpTR45q/+U5lnRTk27
Hkd3UOc2ifUwaYJzAgU68O5Juc/qjUTfemsa93g8xgmu3gXx0QQt6EB5VcwUkJw9Y1NMTz8+T+Lg
pYc+2tBB7bOtoP4r0hqzKEvYTu7fDZ9tzsXq2aefnSDoifgPhPYic3pw6MmSq8wCSEDjjJe2kGgO
6AtUK5hl2k4hibHi364RjRAMI8XIdS+VkDA/LQwCIovwsy1PKdBfLp+mnPN0heW82dvBDmaM/Uol
PsXloWnxnZzl9oJazSLjl/nziEth1/UnKXxvGHFE31FZcYQ5a+ppLM4Pnd6QzzqsLAdvTp554b+3
3ZmFZkyPiXXoomcabqfxUmqPuthJ+bpvYP/N+wni993odzmbWEdrKv0x/ctoX1lj0nSTir0SbBvv
rBWfuY6ZC8bfa3n1bQ552FNoO5F5eC0k/5pxtevyDwSN14JsO0FOSSg/rPYL+RrxZz/GtE54qMG/
SyTVZXNOpJ5+AAVeGJhSnVcoIgwMErv8FT2K+dQwp1iPEciWr0yBQevw29vV1V/g49NijMJv0D+X
XCmI/F57TAeLnJtkkRIhlY0/vf9o/SNK1lRZYyqjmw/oWaxoWxJ8Q+HHZUxhLnW0OjLgRR1vKoIT
mS81VoeV7GNqXhUhHNOdol5sfPuq9BEiSeXQLEV0vodHG2+wpBrldzncp/qWhASvHuuIqid+NZdm
va7DWWK56YlGGf+gK5azb82/hemjCdoZHDViaAbHKw88I7Thc1JPa2fElTUcQauBsYnxJu/ZlNV+
yf0DiX/R+0AW/C1XHSC8WqF2uyvU+Jn92TYXVE3IBuMAFuyF/Ysr0xDBnl75VCDJz4XiasHG6lB6
bV92ofC7Vzjz0Lezx6+mADzO/sy+OZZ3azi/dNucxnlLfARTvhi7awK4QcKaru1Tf6ONGw9/cP+V
suVw/5L30P9GSBwnGDMe1Zg7Sg9d/VF8XG8bEpeKamFik1OWZvOrU7EqzaGJb4OKhz17Ttuqvrb2
m2YucuwqRY9HbUTYfeSh81NXtVxPXufjZ2e5idgBqY6tZTt9MSEfpO/EOpr2XjO2vCgxeKTIc4fr
4zeOSK4siBAvw7J79Au2MUh5Ej/0imeVjhondgCM3K8qbb+KuNx3b0QUrWwQH7OcJvbXFN8jfRe9
Hm5zlRkrxDl4eOh38B+65QCen4iuECUD22ucXTlvqPJXP2wShLPcEPLKIhstDuR5RxBDGd6LBRHJ
2oTbaHT5UpBkQDwXherO92n7W1gAedRjgqJCkikIdXTRW4/dvtIwp1yl1JgbtGSrxFgQuzdHor/g
BA6icGdj/8QpzffxeZkwA83uVOOgiMiP7NYxxohhIVufRiUxzrqa3o7SPI5WEwfnfp6YxDTOSpNf
C5J5m3530r3HSacU5zTARre0MUT1sKH09NIPi0rZaXR5lFUv78uBvBLpMRJ9wscCHzcqXHa/qDu1
BbOhQV6a5QbAMmL6vr+T2mLU33LiNs0a6pThzxmC0E5DAtnDVJXZdsIf3cTVgk/aWDEc5C5WvVuS
uwTTUt8m8iqsOIewIUrZcqh/p4CUenS5xClSGAasa/mCiO5AX6j1s4vuLMVxhi/LI8Vt35oOj6wg
XkNBeoO9kAi3desNbsv5jSZaiyafehZn58qb1t60t6wDs0WzditucflSEwptdiCuZKddvRrOmMpX
/Kys3NsNo0XjWWIAFvsAipVxNBNcemt8hnG8SMHme8QFZPt22A/xe2Was0Bz5Q4T4oK2/SyMTpF6
jwA/ONW4lTfWKoIXkbDQXwv9Kw0fRnXJ85MMmAMIq7xQrU0+rPlFCEEcza2pXyZOCoKWNlqypUna
W5s4VndrJbfWD4wfZg01yESzKore+/gU1ddcLHlJKjPk79tOwsLrqO1K4zmAK+1fVPOzBl6Sohxa
AvZciHSdESZCqJBKe4HEjJ5cCir6fjoOwyNNrqL91FUACh8NU8EYskILUousruBUGbu63iXCEb/q
dI2MN5m8QiHTvol+S3lOwIan3YzyNISXJLl7xcFqdnlF2susRC+PcwK0ys5qLuF07LQfAk9A0Afl
ZuwWhnLVlD9RdA3bvbVGaRGt0PQ5BHzbs5LywhmDfbPzDLyy74WE4H/nyfsEgsK0qggK639RsjJv
YqUma9SW53S+hnQxcO5COxV+LvBtQopcJW9KQa7GrAmXxfBG6Sbgv+BoJWIiC+lMS/xYiP04Q98G
/qdXH1D85xRNc01+4nznOxyaPYwHIeKj9D2E9iGnPAuVjc841n400c6uHKIMI/1o9d2M4QgWxadd
kIDwHNIdalNQy0lyTjWFR/nbZIUMpbcmf6rSxLn1o1RX3OfgC6vsWEZPX9o1ZBW28a9q71GQEuvX
tRt6FR7ppJj0jKP/6s776HzxYQcYjHXeF3YFlXrKTYZl0q9Eu/PoC08frck1YvUkLleVT5ayB5Yk
FevX+atWV8iLKVXo609HmFf8zM7pyPX0cBO8YHLMJ5ZGs6yHPUd3/ToyC1EgyXUgfyik0O3b5aLS
6Li2j1Z6C5ViNiCBIplsNno/yHhp6t244Gl/Ez6PIXFmDqiEmVailqMyLn4GSGQEQM4T5SQEqsp9
rt36fOVDBNYQjm7jjTfc9BegUAabc64h7jLJ842DnL7ZBgl84SZprpb/mzLgySI8tv37SPM46k+x
fmgx2Ke1DuwS/loCDiqif5QjXA9mSXKMsw3jdn9LaxfSAcye9ybw5h96eB8pjcXKt+clgU3NtrR2
0MhmL/CSyt6BlZblncYFzuDpyfpPB3v1lc+ZRo2Lep7Hr9uELZsUB7AzfzwSAyPidHqxmcq9xHLk
n4J8z4el+e5ElGdwkzIGrR3bzE9L+AP3Hc2CY+BQXncLQhxxpzoYDxPOxMmC9Xecf9U0RLslQ//o
UZiu6m2M14mWFDj7npL8RGQ1sBScdyUyrjfOI3l+KfS9HG4b6TmjL87Qff9qXG8i+WJiVqYXjRHh
D4UqUutz2nMED35lNoEhrxZJn+3sjr6tQSLJjl0UmOYEEKY+ZPLdhqawsOcpI1U5PqHipR2DUXCp
LOWFXH779JgYbMwR887i7rNria5KaMbT4myGR+bt9eGqF+86nuyW7hHVV3RK23e/Gxep9KcO0aLh
ETfHHYO8161ThU5vbhOTDp84vSogPHQBjqDQfr5QQzkAo5ioEtuxy40avcvJyeoXov/Sva/QkmkC
Zw5BDzOE9KvOYPYRXczsQ5SHzvkCp1XpCyrk4Vl6WPFXprEbh52S3wWNlRrwytq6y9IOzB0IUI7Q
nEQLbT1ZN+Lc8/yz0omgweB7kIwj2JxZrcCQc0MfowGda7yMvIDuEWIDtKPk+rqNsRHduWh+o/pX
NbH427QjUsyHzKoryo1sOwWPHCNh/2fko6jZgWXIMv4irj5rsS6YLAxcCldR3qzpfaIBxinCUXQ6
xum7ZK4hPvnJo+A+yAW8C8KiABz8PUAzHqQVZmebV9ALfTFNIwnazxdw9RF0Y3gcbzwdoC2bGDG2
ylPPI/KaRP1J6Efb3kYpbs205OEJOMSYp8Qghz64juZDstf57AtwVAqvzbzp4Rs269jY5Nqe9S1R
34Ia+8pHUVHtb3XDtUpqHtey3rHhzIPWqVg/FY+mBm06cbUkim/5LOOEtt2JwHJidl/sCY3uDVEJ
rKMcIr0j+DcMey5LVsY+GpIvkzU9S9GJya5gD4B6A8NF3E3tQx8Tl0sqD5ui2OicODoH8ikPVYjB
N7NcXCJG8qC5Nuo3ZdpVxQYO2it2tWF40RFelzsQAelI8rwq3/ROhmUNeRNFVLvo840vE9JC9nWy
NBjic6xkpddvarXvPfr9Bb+tcFggVGlZ/srRpgIBz1i+XJnJVyf9jGC8tOHiY8szmQmoxGgJArxA
KGjjh86mUhxUf1UVLsdXWkFRCUGwWlU1LWgGdSiUqRxKcfTEytR/avVdTq9ZtU+iez7CvGF/dIz+
u4q/Gi9ZhMGR+tHgUajmunCgrAcz+R6VLsdSyXZrQle9c5+6dfAkVME3lkH0aWMHL4KV0i+P1rD3
EuTwtxDLbogY+Pl67m2Gjv+DpfPYbRzb1vATEWAOUzEpR0dNCMuBpJhzePr+WOjBBRp9+lbZErn3
Wn/kqDqwaDd/uu4kk23pbhjsOjKR8nw/1m5P7kXopzJ+AwgdmGv5mfl1t5V6H1xOBIMMMGgQ7+zN
VAV0m6C4mPprIe5o6lQd4VpBtTd35Wk4Uap6EseSsOL34hm0toWxq6KDForrzKC1W/nM01fRTYCQ
1Z06vSxSqX+hUcshThQkRSC1uRWHA4ATFNEu5xxJ8nce7AYrTsme11rrPn2N5puV3Ml506tdo5z+
3kTz88nVoiyYaHtWR3es1zWLclYBzQN9UdmlvlWT4glpYAsBqOR8T42HZiQ4vS66dW4rQMb+NgTu
k012w9PZWPtxfIuW/NIMj994UcPfDhHYQICcggq54y/hRcXuBMt9Mvg449U50hiqJ47C9iYzp9Tm
dZxvszc7avWNZY3ONI/IF2+wnGHFhIR5yIjw6Rio+SkSqqFVZMlcCTBho/JDGE8obbLSV9R9pXuo
ErG2pExhQRXYLZUSKYUc4wqMF1IhdpHtsyM3TyQsDGsJhnabdl6+d3d0ntXFkH9IjrBHgkLsDjwA
FVH/ki4vN9RCS6u1gDuIiFzyY6RzOd1C0R3cRyWuCbgFkAfZ72pkcOz+sqfQTfBcDwoBdTbZjvm5
Y+8XH8Lw1meHdAEB9BQx3ItEc0PEc2rDFTtqZHLhaNzShB1GNPSO93hEb1hCOzzfLZuGCfm0/DoJ
Gwh5Oag6Mv0oEdYLguiIxq6RDs1yoZOoI+PWtIiNbFxk3Psi2zZffX0ouw8+Kr0Hx1e3MskIlnlN
S6oT13BiBO/xdthx23oKEczE8WXThxrtEG0JrEH89b3IWr3SB7Jmf2bh1tUnU/vSEjeefkN6q4b5
R/XI9OiumfXIhC+jrvnv2TVsvrFpQxhju1M3ek/yHp+oBX7Ntu1qwWZwpZUQAFv3IF/qnzTekuE1
BL61zA0z1iRf+Biq1LWwprKm92ttwfKlL4FHIk8ruy1vCkRM4uIZ95e8jo3iPdlA6IbApfS0iwaf
9oavzIivYXVs5IMYfkACDPEatLVd8lgIN9mF7AZ9vVNzL7PpGmNbXQcbJkYWdi5GkduE3PHxGSw2
ZpsWVRSxtzF8hAFEdQV/KxxVMqPj9jXCPmXFmP/Tzm6ApKvs3CM+o6yKRkC2H1K/AJnjULBbxnS9
f61csgGoifCLtVpsS39A9uIP1kWZXmhmXGk1fgTpKgJepOR50sijDD4pYaB7pXxEFgsCQucL8q5P
tOhEbvnc94ptUstQOCTtQVDDmVLH8WQHXwfC3tQ+rI5+OrK6X9TyHE3vy+nTJ69ysVP9wRUzPzY+
CFxajYlJeF7CE1Ahin0ZPdDw6lI6KmiVT7YHub5+7AWk4G71QCDsgjvE+NSxBhg0GTGWayRCMaOi
VtsMBnv66tnb0Nr1yZLdvNwkCRj7tRhfVOGPINAgeFOmvaJv9Q6p5N/UHqTiW4/vijQBHACjvKfp
HwZXCih+c3wMZyAHADhLO7BTMmOEIxjVZ0zFucJh1/8iA11Fdowc2IfO4CcvXALfnxcLhIXKEbfs
IuzQKmnmfyBHzPqCehpENHerpQp8Ozsw7vGhc8myLc8i/JzktyLZCWvysewOXCcnPdIOIUFHVuU8
+A6bX3F8rcTTpFzGTHBJXQTpbVgtC5its6Y/Ev4p03YAHPYw7Gv4zYaFF3WLAzwKdGdb5Kuss89C
ONBmqqZeSnhfTfz1s/yryXPqQ6/LP+r8qo0fc30KWs9EhqBIPzJiJ6FaAwnnHOzPdtOoLxWdlFFx
EZEJRtA+ROPuBKP2ORkdMjUmO0JTChCwV4szNzK1laxDJ5MReRP5JbEtnUjbOXxMbzHS54e4WNPC
NhYHYms5kNFOhMQjlTeTWgsv8kNs2E7sDT/W7+iS+YADiiATBWt3033QRRCglhp8MT/3yrdIRN9M
eUycn+XM5RTtvkyusB7ov5YJwanJRGpkpwEgm4WH1H20xpWJt2YZiVy6cVhCQTSuguBEkieZbzpb
vdIzSmm+whfYlvtE9xVbhNcmLs3hBSEdq2o+gvKFBOfirDOo0CcgFWQ7DwtgnNj10BDM+BtrhzDe
IIzniZCQnXY7NL+rzDhbqJh5UvsbRy2l3Y5knUxe2mANNQPSfn7m1w53omnZqeqSZiHx16e3Eha+
gYxTP6GAkN4QR845Rlo1HeQKZ1W8KQXS9iiyW7GvtIdc2eh0FjgWlmJPwCBpCjlbRB5wljA2jAI1
x+JtdJoVvvknmjM/2mT5BjzFb/BBNjusaK3yrdaPRWkmolrqOm4jym7FkcpSGE+TYyd81zFELT+4
BHoyLNgvnF9EcmO5zM9Z5xi0f7bsuiFXjYCu8LlELtX1tspnVyYhpAlfMuneJJIH0ogOYy0Zj5QM
5OGalPtS9dXiXmKaUsdjp7pBvK+swzCgCbougImYWZs2Y7XG1ylXr3X2keULgOPVtdezLGXvnfHT
Gd9l/xBlp5cPqBxt/EqNQ7d06vApguI41KcRxug/HdPpEqJUEG/oPAI8tvG3Gr1l3eX63j8vKo6E
xJec2GXUwYfq6sk2pfgpw1g3MErTkVqYt1ahZcBYs/RkRGsfTeC9nNuOXo2VosQ2hkBWzu8Elhd1
Fgcu6XQ9X4KG75eroM74l/iiwXpU00YX7SNshTZCjsD529nx8g0Z2EnpJDhVZetO0CkSPHcp3fIY
bH2rwbXXa+JQwuwI3wFY3bMs8JcuxdUryDqc0lA4AmEBH/HVoKJgAP5oXNFG/70KAR2JAogvBsNF
0A+OjIEhZtoTY99qPZmrEB3EsM9U7LPpmeivfvYjA4MSr9wx8BRIkL38WTEjRmgfDXT06WMJ4uF4
fzpcB75kfYIUQJy/BOm3OMb7ETP/lF+F9gzyZcchoUkT1DfDLdekeRknsv6xdHSryZakH719e/qc
vu2xrkhfRtayUomOT7wyBcfVHlWIHdhm2goelbCb25NkveUZO5PMoSHuAsIQm/JWBSq4yhINY0eg
D6JX1n6KMOQ5MJAQV4EttGzxyCkfqfFrNKCB4rllC8cETMsxiHH2AHBePe+EfyC+WBm8GnXuSMMa
p1yDYNuaNb9AWF9TBpRxrkb8UDX/p4OjTxO/mqpy2duE9hbBnxoqqO/Xg3XopoUV42DJOmKLURmb
PpkPBIBimJx9Va9Q4yj24AOtLThP9Pv/BSO/oQl6bnQ/HW7/LlTIxpwymO+S56wYv5WSVHtpa+a7
0tqEPMTdX6TewxVUx4kVfanP8fmhq0O2OlnIpOrwSzJekUKiWSMSJOQLLtZhlfMBUc7cEc/MHi8L
d+25NSyb34cNrL8RTOXEKRdAfCVMIJlPVCxAPH9k6S84tiMg14Anh9YnzVk9Kf1FOovMEaBf6BPJ
5fVCxc+WUFQ+1bD4Y4sdIRqWC2UA07YpRkLSwNuAnzt7WisKIwxR537dkDOFwJW0ZnTNmNPCX5OU
PJsoOzDOaTeyd/M0FTy4DF29kTnZ6j794+pQ1iRwtaTVbWaQMiFtXYGM3RQvUPswoMEjO3Qtc7tI
NFOEWaMB5+aNTgjSSvRn/ya15SlOLPIlSKMqvobyHXULpZ+ElKFy5RrUnI6CaIK9YIfWEdeMXoKa
4rJBnO4IBusvaORMJGT40cmXeLpXxY+MfaUb77r4UmNTAtE3HL0+MrUF+TWGJ+0RBSzgm05sY85m
J+ZfoUAHDcrjeK9jDs7+eulzQnGchYGN0AzQ+q/hEchs6k+re8gKA5wlix/EOrravEPBijxR4RNG
wA9oR1aOLZI8PYDJpP279jNV7zK5z022GUj7Pg7lm64gU2sIsS1/sCjVlq9FMPuHAfUJ33XVeVAe
oeSo2WdpHmNfdQzjZVybm0C9CfmHHG/nVkfS25CVB4WnIZG6jpzLrEIFHhhgeDvmve8uuEMXRFiO
katy52jhm0xluxB999mXAQFBE5EjpNkqLV74pDiRF8SN+F5jG08HWXsh3VEpT+l0W/5oS7ibIAw5
cqDRpKGdg0+Irlb5dCaWOom4Wbyr+pUtQcXLvMS+7lBH6tKHCr0ORZqEf2P8+YCppV3PQ5rHspFR
caSJmxYJiAZClHa0mVPl5iARrpXAVTiiUBgU7b0OAOigjoroFg/uLK9JmbUWvGOCDh4TLwfBIkEF
J9arkb+xC6yyp0ui5LhOaLLyEbXDSzESE+FqV1hSkDQjW/XFbb4ZoOMtun+vVmRQkEDGQfTVoWq8
NzDUZHbZqfLToRAzovvMJj71M0Pk+/wBedgk7xLfL0YjBNppxIKzEwSCNQsPg8CMjDxOi1NBuUDd
HPvxMbFO09XDfqTwk7pchtGBfgFkoDBROZwl1MJEVGRPmPKO/69+/O6RnCyLUFoKILngy/p5ubq1
/nhHHqfCkCfDI6nfwuLciCeWbzX5iYgHFp9v0Xxl15eiz7GmOo4bE/iCUC84SZpYVtiAVm3QwMKR
HYXWfk3PBmzdlh0OLluIvIRLvOFI4G6teiJZh2+t7p3lZwFgRb8mAVt2p2WuJ48Fh87CCXXhoUDM
S+cmoSXXUKbnK15JnMz9KwxbPe8x+6GAFdYP4EqNiYA3cVApiRnoelmaE2BeIhHNmWtSiGMiePWF
5iiVnOgX1SQOgxK9vP0ynZ7EoBU/o8+bKAE+R9orXLxIOWjJoJkdqfmpJpGsxs9g3OZ0ESmHdjoF
zIrNhyieReGUs/zlBMKm285BwWydepsylPIid+tgVuyi2rRAPLC5q2ftN/yW8B8L1uQSmAJLmuE2
wt1E6LMh/8nZrSZS67MSriijyGOE6b0mbcZx+ULTto58GcoBuIMu0qo60s+jQjsVBEkjuZeJC1dE
5pCZVqLbcj6qmb/sdhH5Pw6WnXhXPs+G6qSTbxRk6FVM8vVOqDZV5svJGs8Kg1BFrg4pfjSzL++d
NAL/vBs6WWw3A8lqksh2EL8p5mcXKysDSPIcmm7qQCOGNgTRMkOhOxuTe4JKxRm9Kt6ky4v1IcVH
4gjcanY6nGV27PWKZ5n7UHoI0U8r32KD9YZst7uAUY4UYRAFExlRAOaLmiEE2qs+IwQ8HBEh+eR3
ss06IAxHs7zC70r4LK/JT/SbkdECxr1wGNgllqcMLRaYh5uWvCWbAqSk3Anpvu59I/MSGOSk/mEL
5Il/Wjzu8TcusSjyOuskaYjgKKNhNCmupubTgkDjGPCHyJjtYJ21VAJt1pMVeYP6PkAwEQj2fHmO
+3a8Fvo60/cgR/BM5GXxRM3WBjMO3SGzp8uXJ/9+Jg1V72hDT9aJysb+3LfNupvt0Ztcfhb09o3L
t83naW5GayM8SqDscdv2b0zxKG5WpHstg3CCY17l7LCmFAyYAX6Sbd3MCHAG5+F8gI8VPFhpbCV8
BSOWNHN56nMWoJ7RpX1iAbVDYmu0ncUBouGa+sJXhhF322Wo6QRgDXMgfhl9ojdKoNvzH+GfcP+x
da15vWoqQi1GsCf1FfGRH/Hp9evn+NtcqK5hSFdttm3y5p7WoudIRpfs9smYgBB5mavtDLvCNgbF
hM7qNlNNCCZqAOlL2YGJAauhH+cGTwMiVgiugfXShYt57iXhHlSPSf+cSp1Vp3ONQF61DWAbIpq3
hImvjP5F2CNPYIucQYcwYa5EaTfx+E7auFYrddX3P4aItWnP4Yr1hhe3X+ubXvMr5pOV7k8Exd+s
iQ0gP+rxZoJ9lT5T5jNoa4XNg8ZUVOH3VDhFssI16EXZHtOYIr8mLEPzVel/iL/0NbI4F6Q43Y0A
EQMaTCVG2l6x3TdAzHz/iOyi5F4roG7WYaKuK6SMI8avNfbvJErRqoiCaVzcZqsi/iYoDJyVIAvH
cvXnrmGIgKJb9opyZv5hIEmJ9unhs4kvb7ZZcbbqj2XgKn844tr482mwZJvsfjmv/ALDjw6nMLTG
OJAuVLKOwJSHT4RlFUYIXj3WO9REYnNvli/F8B9x4nMPoehyNW2DhKfF5zZum4C4WYbZOjg/BUiL
FVHlWHgeavCLQAIXpQGNeUQJvlzgC2RtPwxYErF6rv4haM2+1h81OauV/KkkkOMb6K6hv/IYdKk/
3fPu1mRHEWnqUNBbS9Y8Gv6GgxNiirgP8B47cKJoL9uU8TyvC3FE3xdRSaDM54I6ETJO2LtQXz1k
wi5TW9YXJQ7toFVX+U3C5choFpce8hcRIYQVKOiWQLqXY66hIxtaDZRz8T87vMyStrbMn1jcRvkl
aO8TbPsS6rq8J1RuMzLWFTFh6TeVMZC/yI1vRPJ6E9+jB1oxrdAPKPQila4Wn3Mbu+zskMNMZ5Cc
wawtx+kMAtQ2izCEjX1q7zGMB0Ez83YhvIvgreSBECbUUyW8Kr87rw0qOncE9YFDiLotiaBVwVfl
0F+iGucRdY/GzzS8dOhHrDde2IZQ7GBdKde4fAGlwgZkCBxgKVbUcz6+yBx9Uftqql9fE1B1ZKvq
G3ZsO1T+Om8AlaXwUzmGq++KJbWhwXgaGhsGqdCc5pJGixZZlED/VMjR17C7t0hJ9JEPFPG5xa+T
EoxfBt/Q+HN/rrMDzXdp85fnP11AnlWJ3L57mBYxpL7K/CY1qt1+5ZzBG4W34j1Gco859FeChCoJ
hjVM0BVeBx4v4YMzpyJcvVtTqUE7UtX+PoftUBxZKpU9swJ3649CQxU51cvtRzH0aRRvC/sfr8Uq
hGUANRwuEJiiVdnERlH3kLlDjchQ2yacJCr/u8tDxTu0iDUAmUhdWnf6hxZ+ZRCDRHrzOwIo4P6F
QiGd516Rh7qkZaaKK/RbzjxVP9KTB8Z9WrQNpH5web1ZEuHxLqt4D5HHrTL3mJL4+3kjvMyn60j2
YpYJsNKYtoJ4MVQAMirgOWuGU0Afqd5pFjKH4G5Kf3POPuaj4VjN4QEVGohLZn+3qj+u2/VA1du8
T/BaD+mxj5YBJI9RRX401SYR/IQjSXcwirP2V7clEDW7LKyLkANwmki24H3eUQVU5bHCI1j1XwBu
dMQ08TuA2vBk31Q9xFS8zWYJ9zX4yyH/JIx5kd0rZPspAOX5Jp8cIT/n86YlNpvvUP5N24B/NUGT
6Ks2P8fijjzulf65FIT27Y6pjf7VQnKimpJDqidrJPxharKqXvjQxue+crlNp/WC2gTdG6W0SNYX
wsRDrBBR3R1hZ4JMCLELonDiFgqNvUVELwtD/J4g0R1u+gS357AGND3LU4BuEcJucfoduZRnZFxC
/UI48MQqFrCXOf20rpHSyBdF8vUO2RTTB1PXMvuhLh9cIdxDhy6nPnrXOqN3AAyov5bzzkj2jchy
x3A4HfvygH7FAVYWYXeBm4T0QcIErq33pd3B9HBk6VqJBPCGdhjgX8YmlHYf+p9Mzla6aU1fhG+c
iVZ0uPckXOP5+okE3MDjTImerZCx6c72UB6Is27oMucR4+rD3KQZf4tLQqBVmZ+fbaOBB89j9DkR
lJ15TuVHZF54JEd5Q2aDb0KNqWR8UNEAivFuuER2DERd4uuFHE0uy3nKxdUjVhj+onIjc0yx6PWO
wJMkrg4S5HADN1MqP4L1ZdZvtOmx+9H83OfrVoptrf1asoGAjyM2Xq347TyCPgLO+9EG+kClHwAj
YgvoA5Pj3cSq9o3/0oddZD2ZXO61br/o4rrMV5A39HF9aGguQxYhrej+IWL/vkD23fNF528NetTj
V47+pbWtdQvw6QHsE6PCwkCI14jij0zuvYSmKUqb+AlmwwaBy4+ihWITfE3LN5p2otcHbxDSHnNR
1/3AMXIGG9pG50/MgQzFsUQpwCVrvFqIuSKfwKE63T3j39C6yNK0+iKdgmRia63Pu6A5BN/sF913
KO6IsCt84uo1wLyZsw47PVGEwKh0YVKpWlJosqkZ8pgYh0R0lqgFTHuA3P9gP7AUdq2227LCrQgk
WJbVBiWpVb40xe/0VsvnovIGyEueBcnVCfqeDxpa/+ajRrUpvxk2O156BcWoA3RHX9lhKr5yJ/I0
BUI/cbBmjslFQ0AefFvkEg6QoXBiuDw4tX9NYcOoLPM1PVOEKoLJdgwhKrDWM58luyfydgZm5gLz
31iliWfEaqeaJ0wgiAl5b89T8Woq9dlsD9M58VF1qpvGL3xgFK59rC4HZoZAwhof2RA8fdXzvb2R
g0CYxJ3fTSSMkNh809PACwsiLFi2o6+oe7TS/R86bb22iNZIF1kFaOYwi/BwV/E58ixbHqw9uRac
XxeddzqXjksro8OoMZanCsErMxNDgpaexgBYskbpmL5wFyVAQxktsBEIMOE5q1pJF8BbwOa2SLoG
VCeSdsjuscUqj+8CAAPpTO+QW8iJ6Ok+2YAYONi/1ywDntnsSPty4hk3wY9VUmrxOT237Mr0Ew7S
uhKOC6DEP1k1YXKMnO0eSrnogP5Uqj+Ymg5MN5iV94Tttvlnke+KtYjIwY9+5RjqlzPny1TWfYDi
5vkdd0chfwXjqDRv+priD40xtfosxteBDXhhqhddZzx8IdXguFEQpwHmV++SGtik+i7he31lq45p
/fzb/UHkEwK+XCJTdCgsHj4U6gxVYN+NO3s9HAo2coiK14mXX7gk4kUoD1OyZsDTEaiRGvspaHc5
G6HWp1VkBgTh/jy1u5AVN2sg8RqK0BPcvl445kH4WybDLP4R21Pzy7ALpUbdJ9/aaw8QJQw34txX
s3ZFM6wSpKJvg/ioyCex38XZJ/EmqGlGX42Osk69AqRKwO4Wn2EPuAfSloCP06B8LuRJk3NGMHbr
hkOqBoNRtsGkbJvJgRbHP1TS7WfoaWj1kWWoB1JfVxXUTsjrVyMaou0Jnhd4lxVvEdjN5lcjvrDN
GETQiv4A4oQmsHTIyQhxDCn92xT9yNKiCcdf816pRyvfLMPPmF8WERhyo77fTtFFR53cCl/WtEsr
cdVmr7FGhBHmtNd+fhMY79VmclSwmsrYN/17I2z159VKj+msAY3y5g1X4EUcAlDCa1XwliOAkdGC
takrf3wUCRaubTMCSdDf8icM57F5V1D3qacqOYczN9+67L1nwViyTycXbiizkBP0k50jiOugkFyF
fikAjGYfD8htAi9sT7PIhLs3zGun3+LoL36+DVAJHfIu4EsekVqDBWPFVfnv4JaJGMdk6fIK8YuH
1U/fujD2HBhfDQLFLuN0rs6zQLofPSQXXTkLIkVfim0gjl8Ut2lz05nOo+i4cHLLMmQlrw2KxkS5
hBJB9Gtj8iqXiwSW/JZArLBRtyWuA/2cKrd2YohIHnH/k3Soy8+wAGidWNtGzG9aLcEO/+nCum92
EqJncN7KlpONVXwua7rYXAPj9vMx6poTuMAV2r2OgZu7X7RsEzqLCzbGUd5nXO9P4SsZv4ojLP8S
lcjsVerfC4VkgOHM0F5GjjygjlGnTavFttgRdhBbO2WRWtA5BP22NmoqJj/q8r3DZFm89nw1ivR6
LiNq12hSA2OXmbW7v04zludcIl0q8g32zmV78htmmXYPxFR79G0g1kbTyuEUhjzdpmuFvwRPeNDb
NbpolMkYCjG3tH+Er65UBpDWemV3IoVdkB64ZowOSFtCaLEY5cv7UmtL+vGqwmI7yUchvlgVzD1n
wQI203DfbNvmXCaHhhj/Yht5TKdcAKMPtqEn7oR9ruRqWTAS2j3xOiwEObrNBVlR+EKkBD8/yiSy
JAPAgkWmYfN5NTeRONy5/hJ1t2sc2Gj1XOUoy1/TJ7NNiss9AwTfhuPLVHDkYdRZqJ+uYqADG5Sd
ZcSAKkSRTBveMrOpxVqI1uBHWn0365FR4kdiuTUevQ7za3wrLST1Sik3YHhPqKiQfkQNR9gcHbm9
LDDmCCUNyFusoIpZV/pjMh4KYIGclLYsnHreGa18A3blckROW9nMvtXrslz3cCNjfg8HBW6Oknb+
A13na1y6ytU9zG6z6sdzqzKor5YqNdVTq430pCAKg0QcY1Zo/tgQkKKspCpzDCJAZ34QjU24oeWi
fjfVnvSW3fzg919gB4sLhV1bjAeeA47QmrVipZ1k60yESdf9FOJrX3/kwrZs1xHJFcCYyPvgR3WS
GTyr01cK8/eYH/TwBfrAlqB5Oo6GuuSlgsQRa7B3xBk1LkVBfJuCs57/hjXjTrLXhG1XYV1BUoO3
kHRilhF7gS/CW8g9QcB42PT+xGXxdAhgGS+Eky87MIHCRKfwG0IMB/zOafczAhslktMPd4HpEsZZ
UjYItkPFi1Lb9DGFg6wHp38Ki/kcM5YSNGOCTyNGEpXPBnwneIFKJaQadbUO7WQUkW1yRD/z1iWn
3a6JCBsQpxsmwAn5ZrOpbdMZtXeN/kSWOJY/+rbz2CkdMnFqfuOGCLh/Y4BFMw6NeRDHoX57iiS+
87UnAyxmjtL8FCjXaDqF2V2z7Oe8TQSBYZnDyYasRkZqR25NEt4Kc4S8pVluWkgORxeH1e93TXz6
0JBCItIrZoMtdhSI4VhILu10BRkrQFQj49Ipt3j12zP946JGNgRu5FXraDOSLF6+VsEusY4oNfno
ycPB+JuM/QI0LFLuOaDAIP0wopdY/W7llxnZnmoDFsTtWk89+Ttls3MQsmTYXRydABD61SGjS5Sh
w9VQ9krvE6uLTpyWNmK8amWP2h+NPPad1oAu47pVYj9laYoBXhsktVhOIIzysPVlacY0iOaVY3xb
lW98FZHFrc35Uo+0YiGLnYBzxrcKBRBfNPSDC9HEAMMqCOQ/APRJ3dXiFh3q0+AgOImcxIDscwZo
PLxZ7FKQA+vQ7/vfoXyNWT9M3S6zl6eBPFy7IE7G++s82XjD5Xxiqq7FlVqwK7us2aRNAGKBtCEy
ZHAf4GWV+6h+JBBHfau4Q/ViTu86wY5iTCLLbxZRzeIhPXCU4mdqK4R5PK00bAuM2GICPLB6J2yl
kguvjer18nyZrKJxWWxMc97wrDmdfJRpHu8uEP4MWhvzE2XFcqAFFZ/sbWBtkudTSchHtHAzUYmb
uPxI+tNyvgYo/4hztH8F9BRq+hVIv8mTMylC+dEc+PRAeVHx7alv0WCE6IdDBNXao1JCBfeo7Xs3
NYxVL10VUnrD8WoUG8W8YEyosTqEKlmL13yE94MEMW5IcEkX4+h/bolMIpLtY2q5uvBwO6lF0uOC
/1vuv08uV9a843QoIinibTfrIz5A2GeuPmAO+IIFF1S5dauD7M+eMZ0FT8TR5WbGp5z+wc7rz3fi
BELk+qJ6MamKL/ZCioKKXi8qOhgAA66PMpPcqam8aGJGQE5Ziq9B8BNNudfjIURcqQo/qvUXF68h
kQjc/HyuytMj+G01KVsqpnicODOHW8KGipl4lt6WqVGJ76nNyNKcf9CWFTUrSGwn45WSMDLTaR0f
j4AXHQKR9qeYfdQ5yxfRVjj1VJkQHdJhKFrLAA6/hQBDNg+FhZ6rP0w4r5Mcxz7RTTmq5RTT9Lwr
OAMjTha41tol+mWZwfJkPZw4YTA1kfT/SW8Aeq/VV4RyjUvUKbm9SQAD7DcdixO+Mi2nFzJOgNTe
jIu1u6bUCyw+/JRQ7SYjqYAFxgc2GvlFDba85cIXT1vEcG6NPym4iwXgFQHkmmXzHczA2g3xQrz1
ETlLi22EUK2aPQTJ6CdFJ2gA1mN5nEEC+tZYhcM7Cm7B5jKCelwMK1DGw3ohDtr40RqLw9TM3ppw
ySeygDKwxvCqN/Mim4c6RBiHHdLXg9zvjYuak26IP40k6m+C3lDbLISlfhmTj3EhSzhrF/i2xh+T
7ie+xWL84lnn1QXs0HcwNTqsXs0VnkbL5apUcBdf+SM0wPTaPy4rHqLYbZ4To71s06xiJ5g3pxGs
gwlVbj706Tj74aaR3wU39mftsAAZVeoHPrcu/N4iEpLI9OlQZNC/Rp4HwhauLtO8xcsPwV2fEwUH
Zhp4QX2XBVgWBc0liTs1xq1zF6JzMf+SloAG5Y9C8zF5M55nvjSHQL+AywLhh7l6rYNjbwfcA1+q
9gC2p3EbF9cucJAsU0JBmpQjSbMbD/w4fH/kH+LvWy+HRoS0FCKLYaNVfvknPHd4weA9FWNrxrtR
A6ocQMXk+6ScM4EsY5pOBr3xB7lCGrdrIuQ5Z2BDh73YlkyO0gh1opPQ6ptulBLlPA9Hb+Y0omHM
rl7Vr17/XpzVevyeY/bjkxHh9NPlpOD1fKMeG2kCIiFWMzAOUlz5SS2A3ubSoycqit1yEtQGSUhu
itTFnB7ywCeRYIs37nlNPnaDYkl9UANgaeenehSyfSn+GcWLssQZQXeGH0n1M9YhmTI8u9Guyc4N
ez3LJwkl1VZLXvIM968/Ue3n1wDUscg6yueYoUVPeIWBcnjfX6vyUFWXTvs2+YOPM1VsKAhSaQG9
anaRFuECE/DKsjuFIYvbkb9icU3RsGalWIJ3+Sbww/Q2R1eCfJ4Ildtd0F9SZQFXyZONZvIJYA8r
Ah6Q9YSbeWt0GIK4AZpIYW2XoY8SZ4Afq+AEnkdq4EkWoSW7SV3DqDgoJ98UhfWS96WhyNc5LvgV
qGJwtMFir2C2J+VqhONvGeZFhqvC/jYXlJy7LSZBbHl/YMEmtLYIuqp01UEhcuPZtLogr4No6T6N
oCA7ENFeSiM178hs5S6y2po++ymW2EXeSIXT6o9A+uyUbVGfIerV8opjxrA+k9Tg7xe86cni0Ucr
RbQtuM/WC9kug7zHfDbZJgRTMLzjJgQ4BpG7s8mSZgXCyMR4wj9cYXPmZw4xN8fQwLL8ounCP423
NgPJHSnbsgtIukTuV9Ze6WgVY2NhDdKr3bIJBTNWoW1J9QicMfXxBx1pGxxPI6/L5z4RN5rgkfQr
vs3amrxe3WT7RRrKM6nOdwMpaLrON7g55D3Bg8tyhMl4IioFcWcbeUbfbqz4qjaIxlqY9DWdHzxN
cYhrFq7bHZafReTIZ7gzexBQVPF0cGDudXrzk3VvsR4UfMvLPEy922oUPoVynWQRY/NLI9yInxre
zOCIQ3OIicic7MFC7209V5aO1l8uXSXtHLS7rgESBMQfaIxfWB4c6tTV6qsTKJV6AQ7Pi3OPliME
KNeQCkowsUAGNHUfAgNh+XFIv2STiZP4zwbMBrvmoqoyGGzr6ZfZlK+RfRdiV/8qcxYu5SBo/BIN
V3sfA7FUuP2uAd9Heo+eKGVAYnuvM/Zp/1dWNxm1B/lYPFtkfVIRcObyJqQJ9TrBjoxasLC6UyD5
EKiUcGZUPnz7eIOY0wgvWctBaWd8+0RQqCYFhAWO0a8Rv+DqMeR0jgKIVD81f9LUvxrTbfk6av1t
iA8lPEzi/0fSee1IbmxB8IsI0JvX9t6bmXkhusfQe8+vV9QKkABJ90o7201WHZMZ6ZRLXcVmtkmH
XcTQVxP6U3aNpmyTT0IjBuw3bLkQs2cJOUnijsIYiRwwDRbaE96EOE6Bz7NzduC4gM5mjvwgJMPO
Do3LptPDEw/XusAsl69hmubKO9AoK5ytJL/K9rvRmD4SjqKTCSKQTjkLg9xCQooi0vO/bXhiXJNI
U66xuI7Jry0urrovUsKkayTe/b8H3uOq7egr0jmQQLR2hvnLoNXLLwwydG76eK45ByiwyLYE69GY
yN+D/aKTJM3hmLgM/L7N4SNUX4Zcz4zyqbE5AJDDWHLYtU4AqYBBEOJVMfb08j/xnQbSE/bktMfm
AXgIE/Wa45kvoiazjPEnjoqEZt5Y6cGCvDA3/rClj9z5M/Utp0ImPV10FVYuT4b0yScjiXB1mri4
PWXhwcz55ms6mggmyTKah4sQEAMrGQ3tPMqcwCMHaG0Z76x+6dQuuX8ZJQYO4HBmDLiYi0uIEomM
jceLQqehDQw3Q7SPITl6O/6IGAOF6BFbKgZbe6ohWaeUNNoMopTlM4eZWfZKqdZEc1bMZazxkLUa
TUyEUv4nSFCOo+igfoiJ6ERwFpOd4m0g/6QMHUOpRTASTmuZf0S9prZXIWPigCcC1u32Wn2zjL+A
jYNfn1myuB5YMKSE9inodr579qo7VjQG3nNiMYmElfh16ezcT5h3QpHCZJHFBFdBlL3cdu+be605
lQyCkp8IpumwqkrKytqeaZVI0Pm1ZyBL3R8EmtOYdjMMcpQ5QH5CMRJA7mwc0UuKjretVGxUmPtS
pJk1gueTCjqrkL60SpuU1ge5p+NYrol3RVI5zlMbfUh8A+GNIWDGyDwp8K+j5KOjQBOeGpfKVzEc
VLu4ZFYN3z4HkePzMkQj2aXVbx78OcZNLW+ye3f+hsVApPSGIpL8U2y6YvznuFtq9RIHGcfG5NKC
hH0z4Cg2IVk0jWOwH9gLDAZZ3XMWawIfZvy06szUNrgkQnrpiW7uWFRL7odQr1vtQxsvqvEUfr6R
E0utv7FmiYadfjhMviT/7Q+PbsCqtSUKuOXl4KFUUQdXNhkdHNUp1nvnGlQ4k/Z9f7aGcJp03fTO
ti74q9CIVo84OKdlADfjpSfAniY5JfYVXDhiEEx9K/DW7h9qRuik4BVNlmbDLa2vcvnFYIE6bDFq
DMOWHRL7TP4IuJyHu7Gt7XPBFa2h2hOZ8Cudi1k61hdVfvrVjx2RIzpHo7vrumXQismhNzdnUnn1
nTP/FRm0RaFPEJtMVAQA+BoNYrdy1EY4S9yOtXnJ1bRW1E0HsRyNLlQs7BrcZ1OFu/oFY9s/yN2B
nD0aeZ6TukQgsbC7jwrPJheVuJeZFiDRWsjpLo7h7nKeAfj0flSrZ3iOMY93ozfPgAS9yUlHACtt
tSekoNLF7PUmTlXOD3nOu8NgXfq26o/RuTM9rdm12HRg/XgombG4TP4fcXLuGCR2JbaO8T4Ua2lY
teotwcwWlhODwAKSfiG8XqiZZtUnOi+Am8C8sqUzFyqPUbkMmCoZs6u1M1XUduaw7E8N1sJ7W91i
btaj71x9WzQTBdJHftUU9hg2fxWETTgHQSiHu6Rao2Rq820oHYBjT0rMtMoqi9Gqc1oaxDEgBhTf
uxY4U01fGMHaTT+rxpkMjreymGIJwW/t8lVJcz44UXZlIAeE1xwxg/QUMyvcDhOb1YPuHsQn4amf
ibXNRgCTbP2HfRaUs6r7rEz4m5RelkMazI6vd/BPeB/QKpco1UK03jV7CVsCYRfNNeQWUn6QonnT
PyzULTDaier6vLO6Ts/DLJ8q0brIj6lKs3UUv4EweBLLghaMRa9yZyUGPJjNBkcGwhar/+5XAeMj
mnmksSfGydMIUmMhnSo8G6jjyVhWxnzu2+wXJgQaEq0Xs805MYPTPO5shwckeRFE6ejVVE4+E/2S
wIw1oEd5+ndaHbT8OupfPhI2FU1cc6egQgsifYB7C7oZhVBQL3Re8GJfzwhWJvDUJShBA61JkhmU
MBWnD+Mt5TfXLjW+/nCeMk12MSJF8U1hgFvlG7s5sbm6g9qdGMa7kvcpfuKagD3OK+9jKB4qWkch
f1J5GFMNha2BdJ1RdctuHW0CyjgO0wKpd5ivrexooAkPlgRTUDSwZAYLyPbG34YJGdvXRGZWO305
dgiciJN8IEoeFVblfjnhXuLNZWyL1m4G7sAvNrp+FcIVOfgQn63TYT4qb3XwchL8gYzsSrAzM4iu
3OxfQ/5WrE0D+CZ+l+qqH9ZBcB+6Z1J9SOlvWL9Tg1uIfcNQri1up9BF7nBETYX7aFsXz4z5NHkM
/7pFRYXYTUAw3GLqY+72rDhBPvTKHxtPa1rfRmZJNO+DnrLAeXvKMSu2hj4wnf0iFatF2yQ3bznb
MnDgAk+Dz9J09y1SEX8jM48PSdvE/BFFv4U9HwNMpAsLOKK68kX3f6qyo9TdbWOe2QAHsnOcrOwJ
zUp+jPS/RjanNlbCbxN5392aG3N4fmL56/o/XX9G7DmKj9TatM6twNhC4gPTlRfPWVEgSbaWbkDf
yMdQbcRwyEAnQWIHTZbmL9BTDOJpRzVQPEOU5UN8qNKNmYuNdzs8xYuI9WNgjomBWYFGRQdCBqFv
vUMeCEl5FGxaW/2Hb2aUDw2KGs9GtafikVgohbjBtmq215JlOB5l7ZFLJLGPPItfPnIMtksLBTii
MU92hvGRpZ/xuLe0PYbCMvpIOMJy+4zqBvbqkopBV5emhcDo1Narvj/lFsoFZxHldyIQUpQQtOUV
zO3/rVgsSDjsk3gj5v81x5NuLETiS0T6yLypv2zCycBFCRkkStLGXCCW6gguAekkHfEeDFidqZgI
QFOuZQd46LMqeeyETlTsIjm+5qNBu0IbUYU1UaM/vfkm9msWMXybE4/dnPqMiJRtb66Eky/80nAf
4/YFpesuhTg58vd9u5TapdOyaISigbI49041Eiiqn2/rI9p62lY4+olJFb9wXa1teeWpq06fpOVS
k9/EYzj1KYCEjWoHwO5CtkkguWfsVRCWT0r0L4zKQ3X1S61fY1IShzR7PKv9zbwr3H1GboHMBoe7
IciutoUglW1FtageVrUOGbF5pLReLOOIUyN+ZyBIZCbiDKAK799k07H/1x0wh5SPMG7RaT4GdWmo
FCn0DIum/EqQ34Ll7g8salt1QwIBG441Al2kDOydpjml6Z3En6lerDSNQmTbN7+UcAhJmezywwbp
JQ6R/XYMLO5hxkXDXWV6wYJZE4yMQ5B8cz34yc2C/CP9Y65E3Y5tK5qqkHmvshzhaN08eZ/zEJss
h60el+bnwDTDgnGtlGfEU4m8SmWBU5WinbOgiamtvQWiMWxtWvFxqnt/ZXsQ4gCIEMi1+Zz+XU9H
MQML00+L7AXhaRqB8xrY3pJPo2MSheUay+e4T+pLmt9cA8DVd10KgNUhR6RuMrWrdNg7bzs/aUir
pY1FfpB/YKiZRGscNn4AXexY6ztqpaTiEMKYhIs3X8ovmYAg5BuOID4A/yEWggngDRpA3P/k7tam
EieQoWSKJHPt1Cx9ergebKep7FJUKvsygEgkZiK8/mgV8dHyeS5G89iDF0J5mpvrrN1ZPqA3Ah7h
HXaPnCrOUbkKWPZrBPKtMPeo3YYBf45+r2E2pjM4E+1M3OvLgOy/KMMdGc/G6glKzE3e4oEuSPSI
NQZbc2iJdnxqKihxfsqIfylogw7jNMFiLQdMItXOKxhDnDSTfLw3L/3Ux6zErpsDskYcqilfZYMp
YNk0fx4ma4olAolrFMsoHXDdim1q6l01Ph3fOfXKeljoC8fDLp+hHarnnvX4/Zb5/9MZxt2PLrQa
pU26+Y/LDgyV5KxFOdfJ287ZQJ8OSXJKEFU7P531J34GE6aFW3jTqjpXGWPGuUuJeCtmaB6zb9F3
NkDD2lvIrFJSX3CU5XyHPx0WkTrAynF45bTloJ976T4Cc7a0xxBvPO+MRtGW95omnNSMRLxtIFIu
ljopzdmuV+5184idZ+UgPr1m8sFz13mwtxgeTksQcmsUbJM6+4m4vsfqUuhzXfu10r9UA89AZs+i
rr/C4u7Eb9W5yRN/7jVnEhumw0KbRtmnzFZB6BxNdA1Wn1JtZZhWn02z14DXBFtLxNMucNe56b1l
NqCUpGzzGJEwyaZbmnrWSTMwYqw7H6jmDNHyDPALpyxWltGbN8ykmPn79UanJtDqpfHNyhVmDRpD
aEDCMG7OeRGsb0ZATHNR5ZAXYO4t+1Yll7j7DoZTpv50gbquq0tdaqyUwQERwqNbr7jbjemhYlMb
c+uNrAhy5SZfTfQPyfrf1clmzLsK8lViPg30hv0KkDSP9AHImVZe7WzX0j6UTr4AeAMkizGy6FPU
5lvHsDE8Bful7pZVe6zjswwILNvJjEAZZtkzA+tH6DHT46x0UwFfNii+eCmTJfd12B7aYTdW6G1j
CMe8UszNZDBYB44AkxoMYUVw8Y0/DgWYKZa+IsLG9X45DRDU/Y6INHqGuhQqLnZI/belZh6ZHnYs
HiP1E9qAwRqyqqjsum0UbZpxjblgGvzFFSKiZ+uy0vruq7XCsg4ffDfPkefpz5j/sH4agreUbFUO
iw7EYH9tmaAUMtUsqAUd2a2T/kjuKTcW1YgcieXXTnhdVUw7xbqVuK8tzuzDPxmVdGN6NE0L2JuL
Jt6q3tqWHqpBTswSq8Y6wvVloOZoeIHiM5A/rUExL6C05zE4ZoyAaRIEwwOfqXACdDKwvh05Wuku
GICKLpFHziFOpO2zw+pepVtL2YGKK/O9lZ+bCUxCtAjgYfKbWl3Y+udYzi305rMwWXCHopOquwPB
rAP3i9wQkEPtyKIa2t1HQ8WYFbeq+hio56uLVV4cLlFNXcEOTBjSRWh0xKCqkC6GeicfyGoOgV9O
k/6z1Tmwxm/W/ALaXaOWQZ5vtxVOuA30dnPN+LtrP0lYmOJSSBn1MZjAHUhLqBVn5+oO+AtWJLbD
lTtb7p+t70f00XmHuI8TS/b7iZ8fVSKRNcQJ1F0rPdw6zcnpd7A1Bxbv8NuZZkbtM/I476qDTSOv
kjHRBkeTaX2e1siHnpq2lrJNoh+EA3ssl+o8mWN7FpoF7yChdQiFqID+Ilok6RI6uvDNaP3TYswa
gaCYIonJmDrDOu62o7kiMd5MT0qxD5FqSSeTDi5HbP4wjC9luCTSOnW2BvyuigGpUi0kv4AGZQPY
QPOHJbA+UBJOU/NL4RSw3E+xLwPXizrVSj+C7gikY6Il+7HYRJhKYrQ7tN7zTjvbr38f4HDFUjsn
/y9097Jz7doXpBeuGMndI61OFeR9SJnTpWiZ9Ogq/MwhL46MlbNyn4rzCpC6VGCReSU4GbuFZeDR
23r+jyDOlZABsk2KB9LRPrxKXqLndjZVjTIK9rljTfN5kxz96pJXwi1kbhqsHIP61N3vyv5FNjOr
EQRayL3FqaLXR9YgdkhbO6NGhl4FxlbrmabjWFYAIpLC5KI43vQai/JLzQtj7hL7kT/7GHqqhWOI
/kIGsce37cPS8ckjaRCwuDyWvQ4tA8NJyt9aO7vf+P1PZxdMp3HQ0LNiMWOpUsLkFBbqhNDiw0jm
O2KhahHxVLlLtD+4kvi1NSoEthuBevWUrU7DbRsnk3AroedDKAMdl58388EaEOw0JfVYMTcJA4eU
8VjD3CzvyCcDR2guvGSd4Xazd+IYrZy5smA981EPz7BZ27RH/Q1WZCyBtDdYK2msAcaB43FP/ZIw
f0PrH5cg688sGqacL7K1y0l7mKE8bq1PVzTqEKBYP80daMgyXNmtdlGDR4o/yMJ2x5YxOEHtG4JD
3iwq+4GGBtk9ryOWVme4KMENurTD3FT13UOuvkRYCydQQ6kCS6BhWAr8KenPUnOQowd61ZnPnBnM
VLRFVhqYp2rqL7CMGxjMSWd3V149Y1LnL+qVrR982u6Vbs/D6EjNnoDcaBAbyyhhxC3RQtd08NBx
RegN8EQcroijDdtHIgz28ZOlmRaAdKAas5/I0LmjmvikG88441WykANHxzi+IaSA6auCAHWBElg7
XywuItbwUKkokoEJ/9ML+bzS0aGpF0ys6PKSGDPBwnMfvQaU9zA0KzBQEYqmrlxZez3bW7M7/aE9
GefEp1NPWJhliM9ZthGz4A1QDY1iPdu0/s1G8i45s84lVekLkWE4ZSAZnEUvj6ZMZTCrHkqDUfmj
RvrgrVja5f1OVPk4USXeNt54Hs6x3UjDFkwtD6MGUw9+mmGtHl9EBcJ1lDvE2ae4XWaCsAWVyLnH
yUK4//JLR1Czt+bWeP/ySYzOjckQrw7IbLi2/4B9yHWB2rKItJDPZKS6A1PuT/AWsLJ6hj1Nsfhn
gO1lopxNbkZDq4kymFBHT2glF3DzaJ55JluH2LlVG51ZmTw1+OA0z4gY4UV4xjPjDfHH7ygkWE/4
HKB84oZzZ1m/H/xNXNI9i5EsJKX2SJ592i61HjAS7BCiakDP463HXa00S37bEGm65DmEezveIkF3
wRzYKxuhk3nBOTKtajZuOw+NPETwRNsEAIgNQioPLDKYx8vqIayY9LITIVGe4g2SMr8BJsQxKv+O
4n6Y1chhxHgSiUoXLcfkIwV451TbYNgIA7JSzIWZWbW3eXUONKKYYfkj7gRhw+Na3iv8uUSXU6TL
xFcWtAsbx6JPQz0w0Fmx2ueoUtszWRz5cMka8u49dpECTMEyQjI4LxDN/y+NViiJ+PZ6CKOA1PO5
9MCl3JbL8QYp0kNlmvbXUgdX4u2D+t07y1Y4Ztk/eu80WSj50Uw2hMNgkcRvikT9NuYzMXhxk5lE
ja/uo/jZsdQEVKAqS4XcTJo9ekUDFJUQ8w/KrTE+hBcr/MpQfdvjWXRzVnCQZuFUafceMiuPUJCH
V6xHZWW79/6RMnSVjpJ7LYut5exkYxmG2JyBY9YDgotLLNTcPjOY8PkALMDmv9e+A+dksmiOrM9w
6S8hHY7BTyFxtGXmtJf+Yph+2apowDkiDK5y3HvOJZW3ekd2IF0cuN2DPKwdeSYDhRiE1k/ZN/V7
z8dQU5dW5QnsYTacC7J8ev0YxnsZia1+QvwSF/WESYC4fkNtzctbFF/k0/BVRywMPEKoBF7M52nt
5sJXmVWvhNhBlaKfUxMcWobAgGlvQWHoZcuaBlboJ6VjhdBDuorfYANJIJGXg/30iDINsF6qCRIW
qIjRCgF6U6JtHFZGtJDUh84ogBAUMXgpdhZSMhohC5+jvyZPblLTBKI8awPusvap+xDh3WOYLTU4
rr2DBQLbnoLcDcAg88Q25oayj+YMUh6h4FE0tTlEGUwKcIGYJHGfJ9gpg2HJaoyrlAnOsglW5AZr
5Rl7c09Hb5dvOHxCCW9fR1GrtKxJjYvQMffOt2ixu3UBv6P60ptunmLXfPOWuOe22bbJXtHuwjbM
xNaLtma/UXXwzzNyV8b6Vy8+GvPtoXbIENsqFQRmRh9GsRj0uWF+DCxTQd/56lK0bYFxEe4lvZhJ
3r50Dqy3lxXKY9Y6YApEnazY5075YHhvoQ3woPGxBOYILR6ZsejS36K7UxDFVyrdsIZ7KnS9QfBX
K5fAfSS/Y3h8k0TcLdBtpuNv1tLWCDnrNiS8IV2HfF4ycVSM3bRmkyfTysEFJrOs3gCmggjJJCKz
TyOXNmtAojbbB90xMzszOcIaiQBootmR0yMZJYuYh7SvLrK7h+4nNF0w1qij+dcCxCsLJrBkcfCo
8VWIUk5TecX2gg7FGDrHLGOgaGel/Eylz9q54WA2GDyo19T/rIC2mjd0Bo24gQOc5eijN7pNysNd
jtaNGA2YqGnrc1xsUqQzYIt1qurhnVWIUJ0Z+yXvtyNvxQLliJ5HSMNBxFH0WPxPxIz2IUcOO2oo
WuzH4Wl5wUHUG3L0ZuEP+wPVardmyD8n42FgptXsEm1ZMGFWKTq/K3+j50hl0XbFK7Y/jrEHLjmp
i43wK7K9FhNtWnzzXILgUEKgxdpDK9d1I7jJRrxoE34gMkb+ypkNfVZdx97LFPgRb0+xzh8Q242G
/Mh1DpizYyt7TxWB1WQRYN1qFajuzfJUdmgs47iPPYbIYZZNVTpyE4Zw5wgAFyquRbSmVXBRLdLQ
BydZO6g1r1sK5XNnA4FgdOEbe2GYjqov8ZhHc/71opvT/MBGVjOWGCAXmR+XRzDuYripBRcCCuhi
a+3kAMHNqAI0BA6QrMRmIdR+1fqSdDQ6rLARLfnrWb4L0oNhHTEuEhV799jKUc9M24KWS8Lza9Gs
QL8ug4ekHWoXbWLHWv1Lj5epx3IqwAhF4DWIBklHisRETtkNJjsXhl5F+tPCQVJ3jOS04O4blyxa
meqmkK5VhrZiY6B0gRxpb+wEoY82Z66MW5Ezowq3efs7UP8m4SFuUYKntKPWq4w4pIt1T0wQaWWi
w9KUV5mkYGQ+Y64+ixCtloUptC09GLCXuI/SLF6qwq6TOOw1ejDWLh3OyHBbmiCl8pIPcZZ13q00
7EMlhX9NWXyRXMJd5aX6zJCU0zgK1xG1YpLKf5runPxkfCQyAKpSAdLAPF8N0Y/50rbmIi7zNXHP
B8VaDXr27savjjRJmy9X68nl8qSDCUt+zMxnlYBH89ulzTzHL7xtBuM+TJJ9SSUZyA0rVeWOXnza
4OIHE9NdbJSkYFeRFuJ/SyNyNzBZFtAv3HHX+SqXKTaQQl85LFOalgeujDg0hwWt9QL9/1QNtP3e
75tDKzcHy1GWXm5fOjWRWbg0nL/zHG2g5kvoZjCEttHF78elpOjgRp2lHFFuSv1RZReJJMPOHMhE
1qKtzUVPnyVYmx1nTSnXP7YesmqwzpYjdjv0EjH55wjfHHRjQ5KtrQC/KJA/ZOY+UyczvxQqpNgB
Fp3ZA1/s52EGTcYaltmIzoXsWddGegVa0vXKZT6yAWYVVatvDmOp7VZKQuagNmw6WdrHfrrL24Dg
sHEVIxNsED4oHvcmW4Qh6chec3ipkP6oyaLJtWVDz1kAeA10euMsOo2JfW8drB6taZzysdv7Yb40
PMC+6JGtWJn1hYjNyWnoRrSGMcJHaW8GGz3hiaDCSvC90YI5yUeM+6T3+oOHKQja5s6AISBHxby2
YIrCfRRrjCxUzpUDho2MMuKJFxGvUeAXu45Hg8IEgJ5KpmWxDDML4xlYItD2cIsXrQ1Ii/XFqJBc
L0RAJVk0CjelgufbbneK/pLk9whQJRdnz49iAbCxiCCo4GlVLD2ZmLpUFDoXYESlxNIWpOOn+yPK
khjZisFevz+FPtNyVkshakPfoE1CGRjZLMoN1n5QG9lb6MyN9fDgxB85fdXg0DkTtNEfpBr9A8GQ
owmdBrRWjdHZYKBqsiYeRnRiNcznJJqFDR1OD96VtXqe6FOVbAobXNjAna1SbjgvB+1SQTqYgpSw
Q6Agfh2dDit3Pl2K/SZv5n6kTAwMV5zAnkxvTKcZjAt33A7xZzFWC37QOTGb89hAXjdS6LY/es1M
iTFJeLStnRtsU1wfDFOplGdIk7SK3Trnh4VfoRfdqH/zjZWlkAHG5pLYeirCr3a8UHQn0SPH49uQ
QRZYiOyYTSBDC6Ru5vnJsiLdweYTifF6xGQATFwGZa5sh3jsLIQIw1oH4OYl8wptp84gRErkOxPF
hmNRfLyj4NoQhSDBwLdQV1s6HxvaefHDBTS0ccb5oD1bMow6Ib/kP5iblCohfaiQtMSkDbIYI9Fk
8JC8Y/cYqKkaeHsD9muu6zabeZ00VwP0tm6/SJHgjXgFrHSV+6wfK8ZrNJUIs3MkCsFAVQIaSEXP
nioAUzFRJkCgWlGp8SiVyLXQC0AQQPPQ8pnr6UoD6pW70U4vlXlSDnQbNHAMBueFeS1z9mDBbwb4
2GSGofKEC7qXUSezkXVuJiIgHfroig+Qwx18YTlcgprOmE5EsRi7ITPNSM5wkDrkaNctKHYWBGOf
ehn9Vf2nJy8bK7GgU1Qq82CWlaJiZX+vxM+yBTmrbWF43SDXV3TCAIEoEdNvKWBSzIhc6bjEmGjn
FaWhhQ6sH6q5B26vftXJ1gKA1jPvqtjNydzaGT+rBohEk61V18oTO6xRVoRTzFi4mjLelLpERfvV
Km/fgyWa8DGfO5sUU1rJaq722EJGwgE6dRuXH7WJK4w1Qle/O/fZ9gfHv8fOMdcembqvgg+l+ARa
YZd3Kd7z8Gu0l0pPlWLQsDDmR5qQq9SDFZgB+o+alqDn77N+0VQ6VwYSit7dOK3LeupH78AAd78N
ojUxQRUzETl8xNwzucUDhJ/ynPKlJNGpL9joq6/UZvYQK/c8BO8KcwSrxSyEpOCmmA0yQgmQbWRQ
xHv5W1AtWGYa5l6BKDVYwI4HbtF7miPqC/ju3mN3ssyvBDV0PLpzYf5w9ABdyduAqPLnq7emUSBb
MHPzGcZCTKpxOQbBK6iY2hMJRbRB+tc1iCdN1A7KZ4XRIAccovwq0Z/NVCr/SpGBhjRzNzl541Lg
CiAd8ixFR6WE6fUZoKoWJjz1EoRg1zHvKWU2i1TAbMlkPeIILV6tfjf7G59EhxeElTFouUgikCuY
psaml89efksI0gV+FG6JgFVMcoR4A9l6k3iUrQfGQ7K/TNjMRiclOrYQtSaN+iErtP/SwmchGPMd
Ab+w6OM0HGpFtTTQsw3aNAncqc0moKYK9Qv40TIhIlIORwwDqcxngaOyZltg2B/8I4R+WJ/MV8Ip
02dULfZS46H/J8WO0fphMte4sRvbX2ieuU3pdw0rn/mM4lxItlFcsVeCGNl/ua1AA8aTmj2wylCB
phDBMKGILLT50xtIInCzVZ8Vq6icifwQGhGLjTuyiiOjKikiTOWgE8NGm5GsyHuDGg1ieWIl9A/d
npybAQllt8g2+BzHZAGbWVTs6p1/U8rmxXAyw50XXCTwemjam62MexFXj56tMwdu3z0uf0ZwrxLY
z4YxhaHcxEOe5F8lthSPHzlzev6USNaFIMI+nAjZgKlTTJcbJuMqRB2ErkKle4plUPoBCnX9roXF
TGtPupstNOUi6XeJdElNfSvuzUzeivfJqnw0039HT+XjBDcp25FC5eie6v6VG59peWgsD/6RQdAG
7eGvxgmSnYOUqLc/1T/oJJKK1zJNfmXrrlrvqt+q7jEHPmNtU4QwisZ08Tcu88WgPqJoJ4Xrgs+3
8uZaYC9MDU2E8tcy/HafsM6Awpbuls8ysHdME1jbsYypt7KzI4oH331lb0vslsm1ENds8NLp+wbt
puSfSYLI9o/fszPsMv3KGzKMHxnXbDp8dwj5kuIL0G8cXVEYjnAx5YNuVwR0k5asrq3+XlEHJKQf
Vpq+t1mkMPOvFU7ET5nrJ8TZXjonuWFGtXeLi9l8p8Wq6G0MvvQtASY+QuPTkWufzVSR31Xf4o25
p9lzGMBBdVejvogKQZHR4i4y7JvKKY2SmenvVOXSGteaGUoMt/jSmqSbbeyF6h3C9qJSvA/bsKCX
O5CQzr9b2OsOtMV48pmPuOpVsz/LXJka3KlxdMTQxj7RkdkFHktOr/I6+N9J8lKSFTvNRr8k6Ltp
1o3xqNZrHHiaupVJC1HCrSsPmGqXRfMMZMSOuzg62dnGci8+gzeodp27LVlVtoe8WOgV8IVNY1y0
BpGlfB/NW4d+QUkPUNBLWkZbYXhTHTMMO3zwrvKs002V72PlMxgPcn/VOQia4M4jo3AM4H8unF/V
MXbKiJiNG1P8djR60Sp9t6x1rejG0AQMe+D9Se2Dsbwy7IOQxekkB4tASeZpO5NlHeZFligehkNm
l112y5Ub8UIIYI9miAUJ3+F4ksBCiqXFzbTXNcMgfRfj9Q0XucO6wtix2x6aj4SNfIfjh85W6F2p
G6Olaxz5izI6yc7NZBRrG4woU050pAnxySjvlnnwS5hDZ7/YJj4q/nU/IolcAdez/ZOPfJHICEc7
hoY9c2Wq8CWXHGtxC9VvDy2/685m/AbsEPONZg26PLJc+pxai9OzvRKEnae/MXzN4ifi+kv2vhfM
GxQLtm/NFPfh6qu2RIOyKLAsOS+pfA/eawyfpo03Vdo5yYnuYLakAvFhG5ecpZn2k3PX2HiwetQ0
VYaWpwvnAdutzHsZPfnQlHqk4aDtzOLD4JNTTwcasX7wlVfkP7L2aZr3fGABMy/TOWYgd9jW7U6N
v3S28+nR8y8G/w1SthkoqM1eb28y90r4zeFYGTPVw5MwDVhLgdGrj7m+Z8BSMSnGQIjMFEHCK0FB
absXhwVa5V5ChfoJ7oZ6Vd0fmS8gu/NEFMlFb/hC/3JmZYgY+eo1RLpgbpuNjrDc46k92f3Wc196
tckV5mPZ1+B91/LS6Bh/5/uuP4TExbTrMDzCM6aBt7sVGXWYqzngo1/xNjWnqtl76k4tP+ixZYie
YfiU4G9SRunad9s8QnlZoJpkreFs44wN8TpQHzyrcf5dlWtkeb1N5mgyyZAgESyBk4RUY4YnjwCz
jQLWTjkXOCcTzuIWNiQ4W0jtUxPOcwI9jFHojLIwt71paNvMqn7FCyaGB3nNrHAfGttUWXK0Nfoj
JwMA/aKR/JWs8QMyJukApyhRQOvwk+XKhjBkT1rLJtMuFKmcJna3qdpPfBD1yIxr4yo7hocOrurQ
+1CZcVMBT6oOqzB/jr0+a8JkSkdNpurabggc1X51EahATdOh7Yvg18q2UNlzolrW2U4vBoOFfOOH
N9Gm8cO25Zsu1YPnbjOGFYVRi2LUKsnLcFFf7dL4V8OR1DL+DTAWGsGtGz5o7zLKn/AUJmeC2lJ3
URTC9JB4bLV3dnTV499GYb0vf/b6d258F9lfgaA/nSodqYIbv/sxo36KwVX0h430IzIPE/qwtrzq
6hMuWEUVIjHM9y8YVhmjf2kywk28pGRJxWvX3iT12q1AmS0VAn0s4FXLfiQb/lJHV9tm2P3hO4f4
UZK7AFVRhnGHxI5KPv2LnWuD0jf/5hblN995lwwODqAawZiFZHzKmYoELBN3/LimuQBqQAilyRtH
YTfhpfGLJ+9ArB0ljFnZY2CuF69UYzWkhKPeAm9nwYSmRik3JX9RkKU7v+tYY6s91zH1RwluHBEu
2eiQyfh2ChwJbGjYR03Y4EHfUP/j6Ly2XDW2KPpFjEGReT3KodVBHdT9wugIRQ4FFHy9J3449rV9
7daRBNTea625aAmSO/5H6j+nLIi4T0w+zpWDS78k7jRVA/swDvZEioIbYx7XyCgdDwQumQkrvPRv
e6eeNs6U4gcJP4Zifgs967U2W5ZMiJXW/BlEw8I6fAx4CFg4nPuivEz8yi/qNWPrJn3nbrCJjY4B
2KD02Nk2l2yFmeM7al1OENPBzWDEhbo4FEFz8jRng7o6R7joiwCVOACmZ2D6xgqgQVVWefvg+dHD
ue6Lc+/6Sxprk5ili3/He0h9B+cc/Vb8Esx7KaQAJS1rn2d7u+hOerTPo5GRofs3B9F2nuqtwZIy
9FMQhrgoEwghyU1HjCg+YUC8BSRad66rdsVACUVbU1/tinU9PEEg289+chFR/NgF/aPSEDjCiZH7
rIprDFR6+FThfBk4HKkEkEBmbnqOpn2tj438MHEMFBPnWvhOvbUrZX5XUMnelHhTXIzDlLp5w33E
vV4wrJvDlYBA7d9Psd4XrPZUAkQEq9WEqGPDAErVp1k9LvZdSQomozWuzKx/DSKiYT1n7QQHbHrL
0pLkznzu8XAITWhSncP5Rebxei6pRqpo5KHPK3OmlVkrXMnTocu+BlJhrGwyOiWI+u35KLdVTlAl
WqJx1XcMDJlxtCa+kv25LEPoBIVqZWGvi3cZP6ioKKll0J2AqBMkXjsWxi7A9cYwbUP6yzwqv1xG
Q5fDWI3R0bdILWOr6OibGRqg/P6GbmbuR3zQ7GItzo2RBj0RNTMaLgVEahyupkH8r8+573Te+ETI
bSiejHbeVZKmsj4+22I6Bl1/JZ84V/qMPfNs5hMXlLgvS/XIALxzaKkjWUNqFFKEpqcefkKVPpl0
+zWB8ZZP49VQvzqQ+9F3X8DrusH0ZMX5aajjvUOPliLYq3L73Djts9Gkv0ZO3ZW32Hu78Ry++Lr+
bEZqer3xK+3Kay347nAuJeY/Bv3DaOjLKMSl9OZLkmEx5i6pEmr2UMJCb4kJ29N3B9+pp9lo8eCb
G4wPJS1IeZN/dm3NTQTZQlPJwIEmuIaQwTQjOpa5IXwS0MQaF5Ec1rJfyptqkI7uAJ19siHYCKP4
oOmVcP96lNnzlJh/uW0D/sqGSxf+aTFeh8B5rBwXEu2w9px5P9L8XbrjOjT1PQkzXBEmtDHbwYjH
8WLgRReDi6aAC7rCAurKbB3xnR49A/ys/47jgSRP8WlHZ+AyqFvuYoFxIGN2IdVNAl6J8WbJ5kqp
DUxo+1zEzbUPCZ8VjnWrpmw4WfdQ93maNtUtHueWGPW3NqYfPVKMgkHx0ICdO/PIDNnKh6wP877/
1zbLcQOTTl5RztZkgTxH0fziy4Luhkk+UoCIsclw/lW0+iaKRNzIHbRsKNi10VsFsRwqaXZwaK5O
u085vazmGqnGcdtjnd5sSqpCjPWAB+hrkfvASvbOHB3toD20E+ReaCtYPlWdnixG2j7H9YX/pAiQ
24PiOCcu7UYjtD5n70GnCM27gbapyCZ9B4OkRh7BXcU7tAs6eajGdD3XJO1V+2hOBMfTBPBJvCJZ
cvDt8ezFsPJNYx0l3rsEypVHxUqOXGd035pjt2u9nspMEsLdwBSWniUD2ySrI1idJ0GBO1/+zewT
SXYENtTnxun3U0/0qTePIn3TA19u0YqnudfvZtLR88GonSb3phDfDSbd8hREEc5CIMKN3jR5f1is
AKzle9409o50rwGQ19mnFyOuO+gdafsQ1+1xkPP3TEMC1/hD6HgH3fOsXBBsHk9op16Xw0BciWw8
bhhRzHedweftzmcnMU9ubJ16H7qHhK7PAcFH3XfSjxHaVQ5jqcCmkkycsT1IP+O5r9NLk8rjCHJS
Cyy3oBGIDkb1dKdZNiau2ttTvzViaE1utUshBBQqvDDVkM86xEZzWf5yAJQ61CktwiMSh7y4fXSv
0ORbPW/ywGDJpw9d2uERUscZCTBg69mAwqcyfgtUiSpS4a0UqP08Fg9WC1jnPqmOebKN7Av1yfwx
cQ7wH4b+waoYo9mzqAtdoC3YIym/a40/D9z5FP509lu7jJHFZ2Xs/OhWmy+++0i2RiTPWgqWwAAt
onPL/rttviTrqDgbWLKz2PLeVeutc5YH00PCfSyBNdkIY+VD6ggTAWcVARNSFjFgU5CgCB/Iz/bh
ceTGHsuP3n5Y4PVuxA7FPDqkvIbyddlsxuFTyLxgg9bQ3cOglhfksBltaF7tWvBn/mfMzVaxO0dh
Z8BOenoOYZnY8lGRHuNUpCb87Xe0Z5HJ5xx0TiieiBvW+w0I4mzbGR/8ELoXktegfK558NTkbX1q
dtUq5CHpdCFm8nMxPfrNpjf3M+MsJ19Fw7bTvmZiz8fR5UcjuhfxZ+v8WTb28mff+Wycq2czu0Lv
NXHu2ldL/vB9L2KI1x8FWMvYf4PpRu5o7vCMnbdyIcndVUAJm0SuQfT3mm0Zu3lvi22cEIyJRJxl
F43Ly02gj7MoKAkwGD5tLH1N7x8XeGj883q4hORRFBQO5UNbJ5o90qo757fUY4P0x2+EFVBosI49
Wi8D6EiLx1hwZ+TPFbvjYCAQIsnFjSCbuyUffesoG7U4IPGwbpZdG1thd/6yAWHWbNSo7HGo8TGC
Dz/DjIZeVMRYnKJ29ZUmmttytk4qb5NTxNMiz3lGTkd1uIketI0gl4V7OfWE8fCE8+biK6VxgasI
PUercudG+TZVS3K23Xrsr4OBeWE6YP2gEQ2BmG6OjASvHd1ALdP6ABK2BFIcH8EmazbsUWrjRVKr
2KNAg9h7+DQGv0nBQ9FEDYO847BKdmON6PTC259uJea2nvqsai/yR8N6idICjeKzSH9N6yZ6BoqH
SB/o1g23KbeKwLukwUftAgeKv53pISjuyZ0gIXKQn2uoxPJrQbtZRNr6O90/lGgwE/LV//M2k1xQ
vMfy3yheS2B/M9PSAAchb17LmNT3jWNUEfzE5ptnwRN5ybhVi2s/oMIoMv1ewYiE1Xx89fyzz8eQ
RN3JM35yRZ3wa5I9zozNFGXM9gtXRxCcEuNRzs8xbGoWKLn1mSE6xPMtroi/wqlG1edOs0o9d8UD
lZ05yrNxowwKM/o1KUg3GVBCbhpRNsDYx+UYfvaVuZ0zQYbrucUn0+a/mnaWQXDTlX9u4SL8IX1P
BkHOleFQVMWOtM6f8cErHC+u95HmvLQ5BqJJnxVL2f438yHcY+1AziTugpl+LVW+RsPbVl74NKl8
t3yV+qTZLAwyJTYxZ41l9dYF9d6N8TBqCF9ioA8WEmqG+xRjrLWZrWTDVomwTEKMh/ifVW7C2jqE
Bq2D+Hm1xyNV9OvJjY4J26ZodE46qzceemptADSjB9ULWUk64zblETxCxHVSTRMIf69bYvhH0Zh3
Yzw+atS43OViIfxc0OCpk+zAzEx7EV1OQ4BkfY1T7pezc5FOvRfYN4wI1zxHDF8k28AstrxqOsfL
bdVyVh6bXZl6mznIMb6I91rCOmk0xeGQ74LdNLqXuCWrVSUoIIsBAkkmfomhWgQZRj3WviPuD44H
6zpON6q5uklGKyOtdgmeG7lNZlQ+4sqRi8MOg2/OAG2aBrTBbGvxW0g1V7gdnZryXgblmQg0yJHG
2Hpz+Mq/OkL3pFSUzKm3mk1cARZcEAsiVpPBvqbmClKI60CFA4RQAGSaLfzAmhsw9sgcwagakdqI
4NT5Bm7RqoML5i6rZ9WsK444nM0SddY0wKTleFFy3hS4PMoU8l2M+j+I9aimzThGR4MNEN5cAVyq
5efp0d9LEJ5u3u+CyQfqicRum/c9u7Q5KjbhqqW/xImcjRFMmymkX50p2wNSyYCzcetxP43EXnBk
qFBuB9CRJlZX6VuYl2ZSOHeeh3Md7bsC9RarYNewCWJlMQUvqUiPRRPsmUt6s1r7PdVvhn/runBt
spjknM4viir4mqR7PXfHJKD/czUbZ4+BzuNYlSE+TuxAQsA/JmfJmOL035FNkIPjZFwiyn9G9mbW
bJ0yvR7JxWY++hBBxVAShxu+Gpg09T1k2gANzvZW1SJRZz3GYvRdKtqS7OY3FBR/SMT9iaSo3987
/ZuHSlRFh857ytxvx/gYmPkzk9OMeGyza0p2l3D+yRXZ1n5M4ru4ylAJ54HX1F1q13iWaXtgP1Nt
Mpqoy07eLaNhXc/rkLyOpiSlerIBygzbPL0fQCrk8t3Sz6348vM7e/h1y72Wb6axTe3ngAbPcpeZ
D237XQSHZe0+VePBZJKzjXM6rkGYR+I1ghjcPLp9tiloVhHNd4ZmJhWGu+CzF+cldBSDS8cBagZf
5Ygj/ClE0XBxGUbOYjmJV6qvNqFP6fp7YrurkVVehjY3ut/mks0kwLR1iv4oDXJzkgPla2i+dIZY
8SeA97Ai3J0T4lkiluA+NiUZxOLkCboXcMcxBnrQJzmSeIKEoNlRXkRTeEuFMSrY8mOKgvCEPyFP
hgwYy8Z7LyX+c3ugZ/1qhw9TCmOfw6UC9k0CEQUCK5bpFT892riwu4PiFmpkLtK83OaokQNZI+PS
CTx+ozrGLS0sKWyDOGaBC3cfVmQFGaO11Lolv+do5DDvpeR52IU9+nu3E+W806G9GbWJN1Vv67q7
GvZHxG3aZ/EKplyG48oOU9xf3S5s7O3gRWs7kluhnPWQBduhbvBkf9gTYwlcnDC8dPIlspJ/c/iQ
Vz5WfR/Kp962ZA/MIOKmapN7yL9VT+At4+Uj5emOcyBodWekzIda6vy+ypwHVsPmlPOGL0cN4h50
7I0hxSm4iBtspCi54CZh1dNNwmBd4nMpkmlXRCzt4/cSu1OKrSJ23iy8wrisGtrP5qbaTyoEj+Ju
dAafCbeFnOl3nDSF7ZjvCbvWDd1mNGrQ01tYmLZKAusoVxUyfMjtcTDZTCtcKH+aE+hI69FyP0nh
Vmu0X/Jvi8zeDhNP4VeFQlQGyCzuvOmmaKXrjto/gpS8OEXYoqdjMkd1ljharJOVcylzvDZWicXf
4FHHKLrL5Gud4n4jyMHxThmnYQAn9FOjkFUWwZviz1IcvcX73PeUJ8VrnGbLQrXeDq3/z2ECnzXV
dYbc1/684ZlFL9BZwe32aBqt4/7cjsEp6IhYWP1OUpwxFaBDnVogbqDD5OchS2iC6gceAvM9yLl3
rCAFW2d3so6VKO8sv7uXvHAm4jZl1vPd7iF3nM+paO5qoGCzuHcEbBifS+Of1ZCLWB70bm5s557H
TMeqpNWXfOx3dU+vUi4ucZhcm0G8LskjW2JytFJ5CnIuCrMmFkJFvXVZrgCRWvthMn/o776Lqhic
WbBvzYkLTcH48sCsyYsnoN5VzXGcvYfZuYvC5GvOqmvEYqowujf2dWyeK0j8CqRE1P+AbExUd80r
BwcFwDl+qiGm72Ux2Kv+koXwldKFF9BeYuqr85ewB7IV4lvOX4ow3fjEorJUv/ZVB+aE08p4y4G2
dIZzyCc0chxR2KoIF2bTtoq7eyupMann3YkL6DwID5+Jwz0NS7Ir3gVGjCVmYLTvpo925Y6QbueT
qLMDi1QcWJjWw/ZBesyaLk+wqW3vWgZRmdJl5+W3wWkxZ8T2Txc0WzeO35zYfY3E+BShxYXmMwUA
Tzlv0mSA2grZp/2TO8vjvhIwPFLw+j3iaVAOW7LcO7kTObA025ktr7pqL65YvgccO0vxXIWYYcT0
EhrUuWiLsamW+Zs/p7vA4WTsOX9jXB3MvNmKUW7bMXrSlf/Kj71mTnyxcUTFDWbBEe+mkcOqKzjs
e954H4bE9HqO8ihej63suOvg+o0JHLY15EWs3In9nXQ0h7X0BvnGuc6DbVA/wvBfB/RBZFxsKTpn
13RnHyoWk/qimtVPMe7xCRXN7huyxE/2rB/mlKgYcT6jxUW+4E0TyuQxELGMT3NgJ0iUA084Ycm7
aphvWOE4n093fPPxJt5M4s45601ky81Ei3zvMszN/jXDQGFaKTjX7I4c9TYAqOiV1yIudiTLjXi6
KUwKaeJs8bgi9NIrH7XPM2v8Pqb60rLOUxbeuYpNXM+WuDpFM4XhIwxT6IoeWFFPY/yxuS029tfM
MCcIZ0Wj+dea+UaM7j4d7NOU2S95bG7d3j3UNaonHa2A/nEebAsZPwulLvgg/uLKWduJOii48f64
Hfi6DVSow2jPVXJocIokeLNS2sUyK9/OrvpKVLAd/ScsfuuhyS8tZxtZnaewRCBC8GArC7P84BPl
mtyYdWjxUA10EzTRy6RLY82B5H70ziIUVMZLwD+CoY3tlen1HJnpksYXbeviEqTdo6721MjCkdSR
cSlKIKE2hpSvINB7m+t3LkgaAt+QqMYB1bgZD/tyxuIyi3MzEovrTYy87okc9pvb+3/6z6fY1ArY
Rzl3KKMC+gUbvpUT3Lej9zQt8U3l/i7bNSuLThb6QpM0D83sn83IvFTmRBRz2ikNiMujGbsaHhbz
QMNUNRozTOjyISih65UgqZzA2Npetxd19xCPQBkIZ4swV1uGkX8dwAARR0AKfaiM9laBJhDTcAIn
3PvzenCCt6olChqh31RZt2IngfNt3gSXssR2HXBejQknkFvJHHxRqr6GONVkgdsAb6F9c4d2q+k8
4GmF3Jd6qyzojwMaNAx7MWVga0JKz0lxZCGKeB899Q1TRNqP66aYzhpJiMb3z0bRE9edgrLYu2F3
tvVwyG3ozOwsBzc9twnWzJ4y9+Cu0WT0ziLBn1SiX40uBTn1QRlQfXnoGBLXj8ceX1kr+tQLcn0V
D0E6D2rkAtWrS/SaY1hMp+++Lrb1FK5Aydla7Yu52mZ4pybpUHUVwBawwUxYq6H1tqY5bGvw65XL
B1+gdUXdznQwv1R6XUDgL/SOYfLQ0bqr2PF71Hx3TOTkMM8NxVQmU1lDYKHK3n3QiR0BIDCmwUcT
QHG/GWnFJIU3QuBIjpM1H/FW5h7bv2IdLcFJHH9Np8AtvGu6GaI11fMheT0FpXYCM76cumsWmzRH
jQyiLlsFdyEukKqT7EnsxbKGCbv5VC2uLOxbkqHWpp21lCQ2atiOM2swlHlJwFYwHBX0V88JCeoh
3b75Nlwdkwe2CmHeNEQHsa9ikuTMQGXK99CeS4TuIPmY0q9uvg3LiqgAY+gR9IHnx2/zszT6dcUh
l0cXKb0KvbHaBjaxTu9kIkPJNmA/w8LddHFnP1sy2Rvi0fJo6mulgqbNATGxBS07vUXvc7GUDVLR
UPUzOYSQCUw4sL5qox4OZUeiL5TYgNweiLUHa19XN78NkrVjc15P3orZ+7JT9Z6DhFkLU679mcCv
shp+fhp/2FbK0asU97Kl48cPMhylAfyT0eDVAj6yMswcnWM9eg2QsyJgWVMBmmv4LVSZyzHQx5Bd
mhkkmqK+iEY9dJAg40Zi2u1Lf6vU2Yh4hFmODlZ+gcvToFB1mBdVJedLljjwUmYZ1NuS+hE7F9Ze
gjsJm5q7msD0HWT4MFOnTNGLOXZqVyR7j4cPbagcJiH8RnFG3SLWKu2NPqvtbN35UXeuCBdavkNz
J1Fmw3e+mtEH1aopcozyZ+HTWWFk/TfQvvWQe9tMWJvAIqzMgmkVMCCUEtuA9+MNCxxEyjNX0kJB
9gDa1tHeSuBxcf4l2kwnfRBihpUfyi/vs9p4zhwX0E7MzF+dk1GdU7fZ52PNKdrDSNDN0zkgv5Xk
w4E3VmzTgjOPox8C5V/TMoLQYUUDKLr0GibJoy+KTVaQ1Z89m1FdmcglmAPI/AOaxAg4GtgZREBZ
nF7QoxQPSA9+SCz9Q0ym2RIkNhoV3BUZOCwFyt6kcGO0WFtbboIrcPlDWaZIpj6AgljzDDEx9bpp
cGx7ZNWkvlra/bO9Rxo5gDMaLtU/8cNswh1PvbeBGlvLg+7PK0+vyirgMelPXVCZgJJc7UoHMpqd
8CWJm2c7rYmhuHrn5FxcdjeeDH+wd2F5kiotTkUf7QKfNXLhM2PFuTnudRGfmxr0ipQRtvF1wHNz
pWM4n6kJFL/MKQSb83wrpgTQh7QBv0fDRrXkFAM21St7cvpdy1XULI1HbvsV9362iZN58aAX+8xd
6DXQH7U1z+tpJqPpLS4nerlEL8etKg29CWr9MzbFt7Ko5PBEx4jOFt9iTW+mLy2t34d8Dijkyu3f
CCxl4yFW9xGard0VR7PBJOazP2yC5k5kDaJ6Dw1XZgC6Ml9BCyNJESAIrOxXjtA/sapIsGQz9gbx
WY5YtMd6nZbs3trY/e7qety0ICFNl7eph681QioRM52LBfUUXZFbcG8yvKMh+ruXvpNOfp793iKo
XjA/UYRmzsjck4jeXYwA1Rx/twWO1symqS7FvB0Wxa0eUm9vy+hcVghpHvCsZgK82PrePkJiWQ8l
A53tOFcTwhxa307QLVr7gPVZo837Wpm/ODfm/LmZMQ5NMfhFLWeb8/B8CUZ2Ot0wkq4VnIWoFCrk
p5vDaB2j58GCmZsgb4oKk+Ug4o1OKPUwuO4d5X2l1nBKW5oIytmlSpHghNX8jVH0Nwn2AZpzgawx
zzUZYynOgTKWsJL9S8eotfZN7Pih+RGx7dEaS09qWWtnWtzUFsFlaYfHxgZ3Lgz/PYSbN0Ck6Zxr
FjBM2G70y72m4IHFoqJ7csmaiGH6EXZjgDahXhBqluWDiuABlkfmjCKScyYJX8aOK6PUH6lHzDid
6YUVjn9X1c8Z6ykvHQSWbz4Ox2f9Z+wqTsX/At9b2VUMiN+kWthoKVkTRhmdY2JqNkS5YGGxzVWB
5JOPtyFsNi4wq6gwGNjwTvexxcmmUmRvhxpPRddwWngKs+rkO4CuO2q400yCshlwz0aVjxdp3OrS
QdCcUsATs33WAXQLq07uXedd2uAAogjkaLT4ugNqIyAkpKCohcO70UDA8H39pOz6bDuWuW5mykxR
tzofio2FBBww9Od584ZMe18EFVDgyDhYILXD3jlVvOPcOdk5dXl0HfjywPyEymrYJDjcrlnP/lpH
nOA9A/2slHeW4cxUqjw2/78TjZNurNY+Zj17o66lLK1XmDxc46HBVpdz7GJ/SmahL4h3aWYbP3B7
/KBPDTuGHPMMEbaeoheX7OHYkH1fTkKZcl/DDnNnOBxEXJM7xf7exmy9RKueckHYp7M4rBTtDJMJ
XA+mK+FU704So6LpmFBdJhmjWqhflA5NszrYsrPXpcGdvSFV504RjdisXowS680YfKQdJkVtlkj1
rtPgAbkbZgpBrCBkLW9AnMOCHA+kEE1o3cv7SAn92sMF1nntU4ffB84SypITVrcyalHBbBZ0yUPr
m7+IA9egbSlYDLdU+2LeD8cCPygpOs/j7u4LnIORH+8lSk7V0UOWFVQ7yLY/cl0SVkwIpHULUUdb
UDDgAk5pibt5CIM1DoCX3FRnoVywRVSCcK8+Oph/GdZuJZcp6li2SiRdH3VnthvTpGZYyR93oLVg
shpmPnC8qG/NqmVf3BjunisOpUzzVY80GPIB3T9PY2QHAk1WZWyqzOefOwIPH763ZqLOKGy/sdWy
We3gOGaQcpMqex0strSGR8bQZX7y4whLL7uhgcuHHc2Tk5f5eiD8ygG8Wo0jwaIw7WPUCHEFI1r5
0ly5bZhTUMxesaSbFsciTuqURX1j1dRbihCAxDxsyBhOUWGuVf/jlhGHQGe4udylmg6OTY/O47bO
tcTkP9gloPJp8DaTqmAhBI+x9peC8RnawIBanWPZSDrzltqcjBwxZhihceb1OGo5d88bq1Q3gnOZ
k0J98OJHu+4cbmTYl7LEP3k96m+ENNbPWbviS0ooe7ikJitty3XJbVsumK38SA0DYUMErcHo7rTl
/kQz+sPg/hpTZ6K3arb/OWsyx3P3dX4oRgjyqvuuDQwqc7gw9plUevOG+XVGB3TDfGd4wRsHBqhx
km+iU1CWa8gXkU0hyz3sTFMdXmT7mJvN0gECGCrpyQ2Ng36uYQ84GUo3KXJqh6x0Xj3NKsvJfEbE
CB1stK5MXtzAjveezc5SDqG3S7scUWsgAxE2ziHikXo2oMblRfpul+7D1JrUXTc/Sccj08gs/hvq
S1a1yzdthjoiX+pSTOe2fIiriE/DZE/Ta9hqfgBRipF1iCvCVVZMRSYxCVMiiMylZB8IClNXMbW+
cAXE1HA7oDYzmFmwZd1ptJyXLioA8Thke2VplstZke8NCnzadzX5RU0mfao+/HQpYSzQGSwyFBB3
Waeb8ZNt1W/oLpPHcc5I4fAMrctCMXrMAzsiNSCerYh9Z5PpSzIE1MpEtrMZxuwuaxVrq0DeW5km
i8W5K5boDnnbAc/oe4pg2E/X5gddFHJVeVbNdalJVY3tD+FF3LEzUSMzsjeZn6hjlHuPtVKf1ZCx
acO9t+uwNQy9x1SmvQffx0I8VhWxKMaQMA/ELuo5wZls22pu6k5Fh69K42W3YVC+qoLlMQr4Tofy
1e2TH99W09Zsz3NGRKjnoPzPQ2BmwgE0pVyuSJYBRc8w2ao7Y67vteGTbrWzYG2lFLJF0EU6JsQ0
KtgRjYSa7I4NQxbiwZ2Onq1o7BEh+5bAvM9MDvB2DG+1ZIBuc9yRhAMjWSLtxf2eNpx1ZhuQXARz
b29Rqzymqxqb9kpo+0vbPTIpQYNwZsw0UntTd8MRXPunlYQErVskqKyEs2byQCE65NiMn2qxwrV0
DzhxbQIP9J4jB3+3TIJ/QRcQCaznYm0Zm9KfbkPyZTTFe2k07yplWRCFJFkq2d2CJCbcpvj44855
Ee5zWkL3hvZKXaDP/WhUG5FZfzNHVy5jngip0a4S2k6VhmGYKTvESlPsclnti66DdEjKgOhnZZCB
M0OxneiSJvL4r0ugb0R39djCbYXNufzzseKYiM2Q0o7zuBTjKYdNeYYxbw1aOgqh+Xa1cUgXp0Wy
eJOTiLSOu5yvZ7bK9RJw77vug8r1bx8PkzkHJzHk67F3W/xqHEZYr6z7gQrLoOKEPI3iqmMEclrc
2R18O24ggGvx6orwyys0tYQTpZSJxALEQhIuBtW2cjnyskdEZKJ3wBf3XWB/4KT8qufm6pn9NmW/
tMrHR8MeFndkBxqweis1CIMEXauLZ2wD+TIHagLStqCvW8FMkWrXA27AXdKN4CaLlCSJN27DGJbH
JA1qw3sEWB/UUm+daXIbQVQ2KaNfMjBCWwlycZcqaGsCq4lzsNLaJ4lSFpvS4O31U3LNWeDshcFT
ZBwtTftsvA/6AMO1aZOTCoLtXJOMw/R100X5lVTsm+YWkQTL5FtQdUTOnJ2hU8o+gxDJg52jLKP9
//8/JeMNNc9PVWE+27H1jILxTUD91LucrC2bsbAo/5+S9klS8jajRQ5Lv7sFo9JM/+Leu++aa8qi
AEANX7JpHm6NMf+WNq4Yk4hilL3okdnHadVLZZPoLjmWdTNaUPZoNQ7tgPlHRbNj0FTrcIYJULIh
6AsXT0no7hRE2YL/+j9v+cm2AR3K5GkyoYZQjjGzLFpIK1m2roXBfGuNu8CgZsC2ieClIZ4D0+Ru
xb/FvuqrS5zvAjerlMktKULItVd3JMfpeLm3Dl1sd5UkPVljM+TBhfiL2MmtoO2DeN0k3YdHvKxM
yA83NrbMxBu+x9p46cI02VVvfZRqutfOZAE+vWRmxOyAtDTIBknFCipORpiKYfZLi4e1uGYsyezD
Dv2VmXWfYYDE4pQ5HP9WfU+0E4DGyRmGeAPgFSyQ71AQb1Y0956JE/4OKnmUjnlUWU+4mwNM5UIr
sPrOIYmMaSjTYbwpPB4tyUZ5tF76hBHqKNw3IYNLPQbFxnV5cPvLV0q5z+R2761o7NbFwGcWBurF
HjCQzf63abgW6hbEce5V7vShYrKkLnG9Vaz4kTx9clBQxcXOGC6nXhSnZlS3InwpYueYleUqx6c2
eSlPO52zBiQUXqGB5mU1beaGSTzX9V/f+jcR79vIfuAVnbKYgKL2MLZBKGZ/LbfVpDl69Kxoxkz8
2rSRRgp9bw6rowynZQsJDs0Y/L3tY47KRqjpM4fB3o712o84JNsDh+0kjtCj9LqBa+r43q0dHWiq
tlOteSJp5H0LHZNHF7oe99xumFY2L4n9cBxvqKJ/dk2WmGidLzE0H6pQJnSOxcnn5jcVsBxpdTWi
T7fhqhgk33g1GeuGmX2uRYR9YfyxDO51bcwwpOdp79UgH1ufb1tfM/k7HhJnn5zcnLOHlkHzLzbz
mt/9cgIT2zoxXs2Qc2CZ1Iwywt4rd1woHbg6IuppkGbSFZtlksui+ptbzBxFIRjm3e7Zy7ATYRjY
V9q+C7mpk5jknWki3jnPzon6FZuZ+hYQoiOEzjpgcZ6D8SnYiDaNDHY1DExdk5zK3a2G5mAn5kPp
YBSvIwNekqassldwUmpYsrWJ9qLc/9g7r+XIlSzL/sq1fB5UQzhUW996YGhBBmUymS8wJgUc0gGH
xtfPArNEV43NWH/AlJXFZZBBJhkR7jh+zt5rT5tRkxZLLWgl5caXVYSw8GfePM0uZX+WOTjmbKAH
DpZV3KCsNZcZalkA1W+gaJRaIVhgTVdCHa2RkOc2RntkNP6Bo/U6Lng75oJeyJDCK5IxHaOhZVpE
Kw5PxIJ8iwMEjOU0fA9s3z9WHPb9lP40LfJ0RunqYaVvujK9bnrjvmUf22Vj/erUjNssn5/rep06
jYzzm9Th9TIVFas1PcS+Uodw9E91pxaB9aVUpn9MGGCuXGWdJsleVclY76kP94YmEzouafKakcFR
gRSoPIZO607C384N25eTjy+hibbV82t5FaogoIGPDQ3h78ZNWR6JDe1YdbA7Bt6ZjLzMC7yDdD2W
GM50SISFGt7nilKvjerbzsDUlDHWVAFZj4q4mTJDj5d0bXMUnXsXTL16KBGjMcTvGGHdcNaBrG+C
Q44kLo92x44/bcySULG5eqG3RZnlBPRsKNGnGZunmeNn5IJPdKG+QnHDK1o90IYKOM8GL25k3bgT
3yVdi4Oy9lcKkcIK+8yeliSO1m0vCc0YzbpDVkKzaK5GdFwuqZYZB/RRyr3tegD6LPOlkY6BsqA7
zpH+KBftQnrwU06aZQ7q108WUOdAleRcRcqmmpkiqARVv4lYlU52yDzuBzYscZgceoOen/2LLNE6
E88WSs3OYJmZiTsxr+0+6efMaLjAPrLVloiiw+Lckq0bDNa2qNS+LZz3Wc3EAhbs8KGxiTP/3ixI
cRHjgmqU5tvQAkpSg3M9WMh9rfIjiqthNY7wkR1MhzagR9dKGPxMiGElJ+LaUjlZt9WucgOksVnD
0LNMTjkYEDDKOGoq3390XVXvMjGu4ZTE+4YKGcFI+Jmx0jZz/OKkutzHfbb8yhyTOWrdVbHDaHQQ
6U61DvngBDwg7TLsdSMLcmodo9g7HmK3uh3zVQWALaBtTLIvpfIUvGGsKnsLak6Qv/GuAhE29+z9
5byaYgF83sUEF3Pas4YBxX1TsOgbNhfdoOBnZRMF1OP3GDkwG+6I0pbDCgxrNG5RAbojo5tyFWhq
GKecCASQWYPtu9pGWfvT7DgbJb38Pste7xNiuVx6J41PkzaJqusCH52skcnGM7KCaZqG1VCTmJMZ
j/lI9yZoamfPtYd5oFVuYqLDdZHO14mwcM3H8xHeywY3BbmoZfiWBt/HGgK1Z6LdqOLsNk76x2IK
oFgpm/ELat7SZ1+ay0WemRevlaWv+4SJjFXwtqntFBxKeSdzNO12uFjppfPUeuludKbvXem9FRbn
pShDkSlGZvawmDrCaoaUNyYzkGIGW+cyzJVIBlA/fZoRpPTCIYHFR9IRhuNiteuSdcqgbheHL2yZ
7cri6IWVhuZUV2arMNAv7sj123HZ6hvL+yFb0zrVPno8u0Exn9ivXKu2owDg6QoYApms0FIhmcsN
+VLHVF5Zv3WCRq1VuB5c5JMex1ilKbQJxw24koUD8TcS+lYMXNHQzAtkALx9ubbgiNkKxvgkoZ6S
vJv2M6ewFY8+uCUizIL9BLaH+4kMMe8BsQwlSvCxRb88PdVe1O1S1upV0NWHzI3oBYacfnFL3pa+
92TlXrtx54yZoxQbGcON6QzCV32E6208p5sQPscoI/CPnmC6F3f3WY4KFQvGqCaomP776NCCbUK1
1S6mjSmOHkfpkrSUc6ERnfyo7MalX2kchzgihj7FIEOsodQRV+uJ5kc2Er1pU1lDq+copzvajuG9
XXAsjdqcZ1+i9Om9qd7V4zkK/YErugkCXwQEsRXBpquXKZ7Oo9000zibSjwVQVbU+8jc9Gq6nkI8
faoUB8/uhgOgk0tvfm/nkhT0vkSIr7iAYMaiBeCrLaggt2JFaYI6G8KpQB68jQBs67z+ZMCYbpzY
2LuDDQM4pLfKeUjsOTvgzKZZnCTund9AXqgwAeCvR085XaSovSMqyv4wT/ojRfUByzQ31tPA2U5a
T3RgNQrLlh2BWrhvXbIMzXU0JSReeHJTDS36dXKIHcOPeEx+O6u23yYou33ATW3I84l4jEiLodw4
0nouZFVumDoavhcS5Nfcj0SsNRBmSMUgGdtHhTrn7UdC1XO0/P7OIKVjrfPwRxZFv+JGp2enJSsi
9mV0SIwKAgpCuVwQiIafDhWfYoeXNr1Pz4q3c65oDfUc0Jv8De0CeFLbBt8gxnrvBeF7NniHlOXI
vtRcBrJqOjMH52mgo2fE4a+78FQI/g07cE8ygGriTonDhNEHemSY4N9mbWxkkT0Gkw2sfgJJreSb
7pH1lVkPdozVnptuCER8PHj6JMUQ344z7uyZahYhXs51ipygOGPeHOOEKVR5EYNZrEdJ4zLCD3DU
Y4t/kCuYTScLK98ENAH12gAjYef3QL3bSuz9oC/WLgquXMB/sO0I6FBJk5rehOdDafUqjamUgSiO
qOzFsygiRGcPa89vxq1TqB/6LZnDXezgYWlw6fZ9tSmm+zlMkk2AsHxt82wGGUyFOCEvLi6T9Vwh
X+KC/Mq6fyU4LKOqHj8mIchvMvAHzcyXQ8uoztKgSDUgQmQMgDJ7vim1v27fdO46W9drHkVanmf8
nXPHaB07E/NBksXELwub6CZoMqjcxng/zddBw3lR1TPwuxwx04je2gLAqGLLeQg51QtJqIObuues
44CZiOG6NSDiOoske3KRUXOsbMl4plbskLTRwvTt1cINMez3YulsY9QDs5P/SnGDI3YAR8eFf1Ee
oxSVaDPDli5MmSK/ajzH23PSkCHurrCp5yO7/D71GanSH6Uj5pZ3je1c17ND+TmgxFjOMDkKTCxy
HOVVbc9rCUtVWOMt3qsX4fqKPVDiLXcryHcazeAA2z3kiVFNfygia2JN3+YdkvfZwEDTRgJuaoRM
vQVmusjEzFRHwALHbZ15LQJSeUTjCs45UjTUrQDXwKDBvaPgDmPCegSS9y7ieSusrMQpr2GGphbo
RUiCmcv2gGKOMJpENdtUs30Mc0NnIijYLiLmn/jsto5GP1XXdDxbSSEKmxbhJ8foahzID0Ql5ls6
3k1V+5TVEJqwe/brQvPR0NhPmrmJbJpy0/vljQEwbq3TTY1EbY2sOkFsweUoCYvmbMot+cPxuYcu
zc6lUTR2UNI0rR0j2VUxu0/oFcM+le1F9D7bVOmhnPSCxyguELG3tEa6GmzLpMdzZvvz3jMZ7uJE
Nq6+/fEff/2v/3gb/zP+ULcqZ9BYNn/9L+6/YSbUSYzs8F/v/vVRFfz/63v+8Zh/e8h18qZVoz7b
/+ejdh/q5rX4aP79Qctv84+fzL/+t99u/dq+/sudDVeSdrrrPsBXfTRd3n79FvwdyyP/p1/84+Pr
pzxO1cef396W08Xy0+JEld/+9qXD+5/fbEt8PVG/n6fl5//ti8sf8Oe3h9fyj+tXnZTq//imj9em
/fObZf/FtQJaTsIxEcMHlvftj+Hjb18RpnBN/ud7duiE7rc/uOS18s9vwvlLGIrQCgLbsRE5BMG3
PxrV/e1LQciPCmw35EjHHPnb3//4f3kR//mi/lF2yNySsm3+/Obzr1e/X+vlj8NlKIIwdD3LE67w
HT/0+frb631Sxjza+l9t6pYUOTSaQ1VSlE/EYWXg7L1fs4uHzm+wN8PbKpaE+zDrz+n0YXAk8UsS
X0YP9nfRxluDRMiYiZPF3IiGaLV91LGDBL/gJE4mm/4g1m3ThdUzpu+32h/1Ppsh/YI6K5gc+C6B
YLQTOOyptyJ+Hbz6TYY1DOPsYWoCwZaPxL2Z9bnltIO2c5R4hNhBOLXWLnqHBRlNfoGztgt74y+z
GIcpu7cIQ03/04ehx2SkQAyXnBSG3tGbtpmbADHXPlP7ooc9Z+0hrcTFNfPJT6+mk5qDz2dZb6fm
Jhy6k62pLj0qj8KhhnKrOy+yYS6b6/+/xv5na4y3HZvR/22NVa/Jv61JHv97eYm/OCwPJPm8CyAn
CC/8+/IyrOAvlm8un3RhjFrYXv77+vJ9H9ymJ5b/mP4/15ft/8UzhekFPqvCdFzW699/sf/B+hJ2
4PzLCnM9lqhj0bn0Ldv2A/aAf11h1WQ2SUawblIvGQqw+4kIczWy/ry9L3G5oZB/QCc4tWX5xMlc
l0LfgaRy18pJ2k1lkLKYuWK21nNSvDVeNB0nQBaHzqUDLAHl3EjTvKRIFLZhNzgoxh6cwHKO+MXI
A4KYlhCw0enRh3mX1E+WhVkxN5znzrAwjTgjoZceA68syc1XO/MQCgzEm/UGhQos3LitnY02A/tJ
WIQk96mbQZ1ZtDodzdK+BhgUjwJjvsEJdBZvowZBFjWudYlJ2y0MKoC2+J4FATqVeQ4vdYxeccgr
WACpnRzzmpxTxyTrLId4WFQ6g+N7DBTqv2bwgYtqlFutT0LfKGjeoBtqnWO7RF272V2fOfN1NLoR
RXwcvTOpg75kqfAik+HN7PzhgCmKDMmkb09FPUArwWqzgTiLIxr3CnHIJqp1heZepn26Y6fGC7p8
f1Cq90hW3eHrV0aCfmqkHvcEuAZ70ymqQ1e1GRkLNt4sI7lUszHdyJS8s3AiYwnLKYF8yagyvHx0
bjRTwWMRTsbx6yPaHcZxtAUxVU5DpCuDAMQlhgESozEgJyDivfGqabppnWC6MVvPPY1gg0Vj2Lj+
utsMozqH5unHMCf5DiQbSNahNO9FfI3qwyRLeCYhPo5C92GiI0aztG73rtPJh8IYwAy5FFppazG4
rHhPCYsmnjGL6PR106alC9ZSgJi7M8uZEXZCIylIh3anmgnqZfCYGmR3cnUSu6SCXZO8iGhtTxr9
F/1LdAbLr+mE3bkOOLQapkfkkJiQV2Qa9DVuCCRCtQeWDIW1ndA1cxM7hOeZ2bQ9k2D19So6YRlc
fv81QVhAwLOa8rbV/rghvLFZeQ20Xwb6EXn0nbHPojk6fd1UqWuBiFl+BcH5COWsQZTsOIHqrPvu
fhCkTyhc8zFKIA5Y21IY1q/Rzg4wF9qLHMV1lgrjGAnPRPuGETy2B7wmy40vIPp1Oe/BAHv3akzS
6cjbKV3j+4xQHg/WrVtf5xzl33XDmbAdT9FQp080YGEYNihcBuAYMp2LN0E0gsKfbWpfnmamB7dM
6cp12wsgS66gjg6QOnRX1rtr1sk5doBL6sbrjr+fEQMsRh+F+m5Wtb/VnkwZ82Yvg5sH342e5r/R
B290mIOb3/dESgrAMEfYSpRBJARU7lJ1JO8m1lPmalyUsrbcUzOFRDoyq9v4tqY34s7mwzAM5PL5
v++Ey6d7Ex+DUWB+o/Uf1KH1aCn3sUPPwMCjkbds1dVL0Hk/MVgrwDv5ZzAC/eyXe24WZBsjzYb9
7z81yOPvzdg1l6+bsPJvfT09EA5tHsu09O4i1JhhSuJAUVErhImPTKLCfIfpNzMwsRIsc6uaFG1y
D+HO0CGNqVmBDVgeaRjYVZM4ntZ2VqubHjGDl0PJhSzzEZSfMnYBt2VC3tBtG34y9EXk7lkRhRHr
1stHWDxW9cxLlO/CCFGfyRzjF1uLW/a/cqnctV+Xeo1rmBO0Lp0no/XfZWpj7qiYGlm9Zz91efTu
Fcj+KjGNt74gYdIQqD3oiMLZRdzMcG547gh4igZ56yWWuh6t0X3I4uGT/HZOEnbfnxT0qA1DeJRR
QUj/mX5ZZ8fVhtb4eG1WKHl+P5stoeDnhuvDigJLHgbtMVmRwDExDvGszSc2yu9AHdIHI/ZIVRqt
o24QG0b5LPEya+9B0XQZsyzbaDlhMCgDOM2djOYrzizFOna9fRrSDS/RYfQ51v1uRpyRJGkIqMBu
LnM1T6eZmVHVxvqYZ+2nuSxy7dJ/+r17DxSdJAZNe4Ei/LarZYmnM0a6mV2KCRv71E0JYTJJ9Rz2
ql5ZjtnQKBdrqw6wDiw3thcFu9B8Ls11J7ybqYkZG6M/TI+EgWP/Tw4ir5pLGs7NRY/sqb5yNaGZ
8NWyCjZ+nUEb7tGA3wwdpIFxIpF3aGLvodDVk1u0/bEaQff6LYEYX789MwRJGwIqF65WurU5RCMo
jvNdGZjkMCiHqJVSy+s2tEnfFery9eYLyNxUbMlW3PzKuu45RhYFe8KA7jwIBPKzbljWEkqVwOOX
G+29QzJBkGmHnZGtEe6dKrCvl9eeUOKza1EH0G31ETqMNp2EqvGnbaWR1mcCUL0T0Faoh8p5qug6
r4bApA+b6NsWJdvKDaoJPiXx5QmG6j5n9iWHZNxnFiRjh8UrfNs/NjUmK5e25cFYaJ0VCdVWd+Ms
r+vYo55zI0/vysjnGVBkbKcCXZDpa3WDb0XduLORnycHd8rcOt9HmbxaiA1+mKI/VfQ8mWiP6TFD
AnvKRkeD+M3gTs/19DBIE4cb0/QrJ530u0lYm8T1L6nkd03mujeA9I8Num7fkc9uQAQvHddxhYUz
YJtr+nOQV0RWDSFRSHNZ7gn8rWGN9vY5HoI3RQTy6798EMfgGPzW1vCUUI1eAW+2ddRvQ6nwDiz7
vFxumEiPZ8uOt9k0EV0uydhOHYlzETXzuh3t4VV6PztFiu6gvB8hPRz0WQ3c3JRHJvmQktXRC1q5
fb4MZ0jJdEfy2jNdv7gh/xJKyivTQemJiM2hEYwYklPJYTK0vbNhXRMhzs3yqXQKiNKu9F2oS7LN
Yu9H0KnbilAl6dDM74q+f9SBd3FCWo1RlNk0f/zqWII+9FujBSkxt5exYFyH3Sk5+pJ5oMlo9XYi
BbnnkH1vl+KVtRV6x3hWzUHZBGZTn4bUPAT+ia6tINzN07aJBrwv0AHXcvD9a0wV4jS41WNMh3T9
td9JHas1iJbd185sLdtzCwq4u05lUT5DYu9W82TPd6FNNBPDLRFkUC855D4lbXMSBv22qCsJUuD0
e56R3p0ju9mM6KNxkhKyOM7OfJuYxk/YE8hwjMh713W/Mp1gQciPxXXmEr2oWpseVldVz4GVEnTH
gnAHx9qO6VS/pKN5wkzhnrwiW8ar1UeNwv45QYmxs4bI2tiISJ4RvTAxj4b81LhEHXs4m81YIrkO
Guu+atP14ATZrZPE/S7pJgTTE3aQpqbgQK0gH+ahs66lASs8rW78LHW/BwqCct1hp2HU3t57ZUPM
b2Znr5FwDpU090PjN6/jWG+dGKEsG7/eCrJrRnpc7z2fVl0v74YInlM0g1nsywnr/FiQdhTV0a4l
yx1V38lJQhMkrzqZiZyuRVThlVMn9+uzPUOA5XKC2L3Y0PzyCP71l5QIzM2wjVzsEoj0eeNLdvhm
vkJi01+PjVaIuhowE4qnsA7GlxymO1cEL0uOJXCPr0uFgQnkXHBG3kW2QeXUtf2Fy0K9bnq7BFBe
kwgShsTNY5HYFyKcoV6G4+0YkuNgUGDeiKkTN74Hzq0f3BJHlQVpMAy6a4b//PENoWo+V4R1Pnbq
qWu5ZNQEMJxaidujtYR7lDOz5aVo/rqZ2sy/Ih2BsZDbb/IWvVQ3YC3xVYglsS3FTeg61ba1AjYe
FdOwiIfmjGs5el8+GLu0+eG5BqEqmA5wsB1ElDcXJ00RwmuT6NO8bCk6UnB6HLQYf6Xvc9N+Mnlq
Hz2ubRAQyJ5Pi9Ejur5Ca/aPj5YXdpgDefr6/D8fYRGupYPgoB2ru5eCDocqx+qGoo8pubkYEeop
vkJHusksOSP8MVHofZXQNlidkCYOLRmHQKRqUSBAJVeUDD3WbKKl4yZpzi7gpt91Qo2C8yd1xlVm
1GDbkFP8LivdOSQcK4WOnvZctZdTaDqWn9YcFHItnQU10ZA3nM5Qciajf7TNaWd6uX0rUgEkyjbO
Xy9lGaQBYzAGaOz7w8KJ+7ppe1ue9XLz3z7XehUp0MUPydyRjJgyPQ6GpvdUK9KAOUcmwjv3QPfP
+UQHyB15QT27UDdfN0Gcyo2J1UzmNcLO5fr1+yK2XLOSInaYzXARw9bZriYxQu0ZIuc6asylc63E
9dddyQLDKAcb2g7tXVgJ6hMGUo/wPN5KiUfI41/dJlr+VBanXF21SxGUwewydfFMy+9Y4yP+ZQYE
JdlD9FplMrmg/m42jcx9kibK/mHKiRR3bb2nDO3axHo08qkA1sTk7atwXO75GQ64RjIsq1p35XZd
e8s4NzlrHJF6arx6kyt7M8nqoGE84Ckl+3LF/Fj1o7rLoj7ZR8C7Vp3tNDfZ6G5+V17La8ho9/en
vroJDCwVkuTMO7Ux8zYH6dB9HBc/+5Gg8ZQNwGgT/RA5Ybv3fDgrgtHrw2x5+iFoiZjuGLBRBql7
06wsNJuAWsYwC1eB4Ndo/Zyzl289Vn5ncSQw18XYd2eE5PkV8L9mB9+puJcpnH063vBcwrF68fNs
utTN7G2HGCFE54OO6kGtmmNSvxSOc4gM23ugfcfF2s1UDFQ5z2GGxpC2kfromxyFjdna7luUL/EG
md8+lWXJ3m58pmGIjrSGfUXzdYvMdDwEUfldzWZ8gsbD27ppMfyHPZJ+iTr7hzDUjTDtdekwHxPl
5K++KmgnZzAWVkDbvmpuiYMJMCa6sjLq6x1BCOZxso2PKY7znen25XayGg7NHVH0hLhc0r7FKzYi
fwdCNa0brN/beMRE7aQDB75Ghu2xHup81zngjeBBJF7c3DHx7y8G6sSs8Kp1YaD9m+5Lr3/17BTS
EuiFwqJQDX28bhUDt8B6CAxFXI71ZNqAJVrK6Cv300cAlcr4WYr0oUjTp8pl0hjYG9zBGOnm+lyH
M+kqBcd90dzHOFKQSK9s4ZOxhQApMBmCSH3fyNS58pCCMTsDuXADKseBlwXuCEuYrGpSRmHw6/QJ
lTCxUo72sM9i3UC0FKbBk6nc+0CbxiqhJI+wm6se/RlcojPEaQTMQ4ciBceWqkLMGObUrM2wQR04
pqiRxkW9VncnEIubtlfRCyy4Nd7LT04SgqE+HWBIAL+iwsOA2WCqyZLQv54HTrOt41/RVLchD5Jw
k9dvKFOKaxPp5SSmn74BcdUz8boN6bmTSHvn6iZEv7wpAwIIJ9feRdZiCskcnLSjfeeM/k3ifVGt
ownPw7YsaEeVhYUjZ4QdUC3OzBgLZOAl5V619Y2XujUcJXStdj3l+6QD25VG1j1tFd4dkfcM95Yz
v9W0JMgOhDyJ7GcywykjW+B7vEAR7DLbRsjKj11gxHt083VBgj2qW+vSG+Zr42LewXmw7XBUH6IJ
Rrep0u46iMHS1mBOGyXPuCfluabdNtZWdRiWoIsSkXCRYUyhObYRb7mhEAE04CM8rnYtXW/He2x0
UJ465u0K5/rT6DWbuQvvmFqF74265Kg7/G7yLmXBInI18FbDdlcCqMdopMAnShopOm5ROZGulDrj
Xc4Efp2iTOTQal7hzzDQ5NwHlgTAjVpgBX72wJSCyGS8ImsHSjT2rRKgHFYFMhYy2vjBXZ4w8Q/K
DK8Yvms3me9VRp+yiCLS2vXB9aVGQo4eox5hLBeF+5gFs7sVCxStDoVaaeQsV/VUhNdYxBitHuPa
Ay1ZORZ8BygQrsZBS++KMsQpGdGPn5wxPtN0RCsWaiQh1ZTSA0LWErEHWQOjU6OuTjLG0EoKUpVE
CBXwiDgWmQD4dDmJTOrGJ/Kir6xNmkecacmvpRxO7vLs2BD3djBNzEaYqhSsMxJfhswJOHQOYqer
ngpHmep6ss5mz+tRF9V8DCyekRnAD5owIttgMWvb5VPdCHligY5N6aQOfaR3JFt8InjuVgkqtp1v
mQLZkvxRBe0n/LlZwS8w1X0wIV9yi106kIABdilapzT6fOd7N2gCODUoQLby4+jqjefNyDN8Wn22
6ewbS5zyoT2FrUEcBBE5TkSVz75AP7lEu47fPAqT5qG0k59K4voLG6hGPl971hqzSJMd7Zh0lq6v
LmZs3vq+/W4S3I30/2aaWkBAGbmXZVncI0vqtp1Bct4ca1juBgAZmm60kH1aWU7RH31/uInb/Jw5
kXswQjI8PHs4hkCz57SjDAr6Ny5ReC0H++KOzUMwJNYJiM9GSLTJBO8lLYAGnhNrdZ+o6Wha0vhZ
DA3PLyJcsJs1iiOTbsXk+cfeHH7Qsc/X5GK8GKZfnyp05z1MJ8eCKVKLWlBUqowffmxm+0bp+QcA
hqcIdN3yHKxDP3ue7OmzNkEm1xKz05S3l3gyPh1iSK5LB3VvRWPruo/tO5ejB30QI1HJxspLkhbZ
lM8ZejianfmBbuzBUQyPm1DYu9kB9w0zLL4Xt9NCIEiSSu6q1g+uwsm9BBlxb4MKjJ2oYBUDGagw
Q6IhIEIgaNDbjLJ50FU1b2X4XVrE4c6cEwofX7EFa7kryIYnZVylDSE1vA10Y0EGxcXLgi13NAf8
qyDnrYkah3JRLTnH9jMYuGfdMvn2IVnFDrEtOi0+545AJq3oSrc1Gg5hz8Omy7qZ3lpvXzVTENGH
zo2jGqr9XESg1ofpU3nxiX4gYcM+yGjHuEmnyNqN45CegmRjUrgeYedssJ9hwqpnYp5qJIN2VP10
NCocC/xynjLttyNyT7Kc0+mADFqpevoxoRyUAnumEy4wrjDurgqpb5H0Tbu5FOd+8C6daXRHyz3Y
ZCGu7M6qKYsRRbQ1+B5DZ+/06xFboIDbVjMhBanjVbd4am6odX8VSGGp0BYY1iVbaqnEQMNQN318
Mt1hRHHSV8QJl2su6wqYYE6/W4fYw5UgFRrbsl2ghrUGyLgory69/zjMaIqc3H7ixz2XmArI8cKd
mo2jtalMNHJJ5dHzp3Je2S3S0AnS4Drxy19sKa81ui6qLkSFk9MRoT53gD37j1nUHwO2ImyUWDLa
1Oc93O7sxlY/6zk8RxzabD/MLpdcZ3Tzs3ybI7EioLG9m3NGDYVueOsHP5myLQRW8RGPpYfR0SrW
FRFxcYAsdUrsF4+LGL2dxuZbCZdBT/acInja1dVTXSn3O6DvD4fe2FZH9c4RmmCIqhRbnrOPeqaL
o6If5mCFBxbJk2fV6ghjgMMM8IMVhXVAzjgCN6+IjrWCedjBLcBdhTq1xHQheqiKaO8sdC/byCOt
0bdQAjlY/oKaJrljf3iu9dbZIw0IWjmbbIIx5jlHkBkBpP4IyhERBlLhYyriDF3VoK/RgjzW9XgJ
ITLj+86n9dTB9C/698CPLejY2X2jRrxpUDprorVi5CzAkwCtISl7amJ0LZV3h4SQA09h0HH1MHZH
PRb8YiVT60q1KCPhBwZHN8AowDWDDmZH3KeBkNsIVX+fyA9ATJwcgr30xhajKmzGKHjpJZ2DaqTh
x7acU8QBZ57raB0hJgGCaJigGnEetH2+44x2sbIhPASAigMtO2jAKPT6svWogacli7WNboXf7ITh
NbuFrxpKj8ouMrOnwbmtsIEeywrYnrQaBmhptG3kiMsUlOzkOeKnwLcEIsB5S/2MzNLMvAEdEw3A
RkWTRpuCmSLpNRjWu6L+6VF44gKAJ+0n/MmVaw5XbtAA3xhHAZTC3IlOHRLpzxxOaHqLRbhWlJeJ
YRX2BHRmyL+hiLMSesMJ4Y/Et0iNURdHaO3nBQgKXBjIIkqdzj3LiQuv1w9oybOKnJf6PBb5wVtG
SZymr1MvghVCAzOP2+KOnKejdLWD/nBiHRX93kO3hu5KV9eRy3wnqYaXGeTRRlkVui5BiIxfx69+
6rOVoEONrAbYGTEjpgsBK68Kuck1si1dzS3MbvIVSx2+jBAbLrya51DXGDgGyKaJuwvmoj56mL+J
UikIWc5C8rLQqUXqNvpthlYXSBL1jfDNNdZq0P1BOK3yTqHUT9/hG9W3yVhtq2wKaBVoYumMNF9N
7iQX8Nx9ZARvdmyimi9pseWUPH5Uw7002jtDBvQyC0+tUkyTsNNDm+9z8cS7UF21v2iNsQAw15h+
LLVS0RCJbAzIBZmc3ZZBjNc+nNqr2YZbZ6KgJ1ZBkA4cbkKbplwVTLhPLHHwOVODtQv2cfZLerPe
Mj2gY5tF6yJxbkzBCMsY3ZnqgOS4DpiDs3jsspYVyxGxcABCB5wpSZUx9VEsELSpSI82QXJXgQ1l
zdWw42bbTHdzkTEh9J616XxiqF5lWtz2OekpaZTeyMRghk5/oqqgIyIaX3kuVrCIUtHM54Olq2eD
AunKicDyHDzL+JTTCM2n6dkLA0jYttu8Y4htQCRFydHUmBlCczozR6ZpM0b2CdvOeB5smDzGcmGc
XYdrLjflFA+nGGL1LDLiu5AZfn16TDNxyOb+CVWLc+voifj3CEGsUTL3/fqcCnZe5eUR/gQKBsMk
tSEJvXEFqW412al/zayfemWWnFu5V5kSnmAGS9locnX9dTNnHSR8gcM3tit82Cgv406Y97itmqO3
gCi/7vr2ON86jLhUMtzOeQAhbPbLDf0LOlgm4Ig48PtNFkjvKrcVA/X/TdiZbLetZFn0i7AWmkAg
MGXfiBIlWrKkCZbcoW8CPfD1tUHn4GVWrawJn2X70RIIRNy495x9ipjpM7jfiiqTkFLO2Vhh6NMZ
rDgiQX6QlUN+nlET892bKjzDe47WfTWmDzN8uGNlZVB7BGKgyk0svlS7DvrNxnIjUCBtVmGJKp1t
sEy067IPzlUVbv++nd+iKkjHuAY6MPbfPXwaYcLA2UJ93Scqv4oUMJRvOPZaDSqEkQXkAkYB2zR8
i2UCTRxdcQVw+Gnnkwd4EvcP8z+8QoGuPmh3Gxx6nOEC12RbhOKOhHxJcx+/+0DIs/bd5IX25rOs
awemcpa+qLllvfIGkV5En0zXrO4+qrF2b/4c6Rc7wAOGs7T10BgMU/2M/hmmDCYpHvydN1T6o56I
KCm9bh9G98FPN1PaOQ1ho3Z4pajeRqieEAca/lkSMdNXnNfuL1GnzmGJrGrpEYW2DE8mODgc2O17
aIb5j0FAi8pwbQctWWTk1S4aDkBRaLn/tk2LbtmuCBChePYuyfKijD4767Air6zyzvZM0oJKXXEz
Fq3GEJP9grfzYVomYH4oFht+sk6GWG/ud+H9LewFGmf1nIFCbsjHoQw7Pj01roeems71azwngeue
TTTBNdWMgsJNzRLssCdYp7IJNRE0vKThXJFTN3ZkWuvIpjFNK4B8j1oCGEMRsUEWGgMOySVdFwbo
MJuKQ47C5LFox+Bx0rbkNIlJK1u0BdOk0UfI7pdDSulO0Z5oCzt7yDwI+JZcSMvjPncnFvHIBRxW
NBOeBq/yN/d3vL8YtD1J9awptLSVBQwNffPBN/KUWyY5j9MmyW33Ilq7g0SdY1GrVLaJlFXfkrid
Ec4u796SDK7dxtqVaWDdwoBI453pzWJD5TGuZOUH5/v365sBoMF7dykTiL7v191crnuz6yYHmLeo
zqXZUJsvupCZvqP0zPFUeIhIOOiwdWXBbpgK/VQ1ANyEVyytaVwszFZi0CNg1ckc0YV1ApihnwhB
7GGfhmLXTsXY4CkkpzYfhp9+siC8TMnTGjb+WaDbXXVK9yckdsSz1LgZln7uSMwEuIJJ7gq3qZ+B
Ax2ClkwuqCfO6u+PnsUVJh/O/efKlO/3pwESCYZ4punr0O+ss5MKi9WSX1XRSISzjxMJHx1IQ/Hz
/q+gHh8uoXcsFpWRXkRHHGrSh7KvX/6ulq1pAuPP4VcjZvz7EuJNS0pC64xp5g/TlFIlbGvKrrC8
kBLAxP7+qyR0Th3ZkvfP4H673D+IEs0EKCo5WRsz5RynacwRfsPtKOlM+b0iERno2u7+FLauO7Mf
W639VEc5MsRKPKrlpdcUUXLJRhXKeTZcfzjkMu3OTMfobtvOdzUgyRydTpDTI37bJgQpJgTxgdws
j4Fealyo1yGKOzSWZmB4exq5EwyS4kE5EDH7RslNlZQAqulZN9miAUc5s7/fHHTzmO6fEo4vYJ/k
U9bSCGyZ6HCNzA1mHImwEmB4keR7Vqriq/BUw1myppCi17uasimFE1WUJ2UYqMiXxi3l6EM7MKO5
L7sc6IDu3P9A1ePv1CAFGNY17tk2Q8MERznyS3ElidBxk+a57+fqgCiOBIYAGltY5t1DZUnw3Dox
SbYuAJVxQ+J8J6bcAtW0rpC7HXswckdAX4QTLuP/uOgWm5exbtum2hsiVq/ILl6QR+SAN+Hv3WdD
faDfB0twDHNMojLuAp2/m0kjdHiytI/9QtiCrQaGlE+gC+6VoP2VBLeoCdrDYKUQRE0LEmnJCbvt
o5Bia+k8T0vzm8woqKFCRs9kwuDMvxjTxNqo4+mvju2uhap6EtB6Amr6AbWYjBjm3EUElWcSopCy
PDON/B2SDfP97yOvRhxDSfILAOr0acqCuVvAMeXvlMe3MQzfVU3OMtPqHeeaRv2DyQcKXYlgm7uE
TEbFL+wqO5d0+BfUt8hb+CocKM2T3kV6w+DtFavZLpI+ZjFzHmmljxf8d3KXFYXCV29tetHbr4P0
nu67JTIWDIL8b1WejHsToS12IRQs9x0Te/p4wS+Ggd2wsdiPQ4zj0LE/femBpidm4V4QDA6V3n2J
uD8wUGCmlTIwWWYmvqr7Knd/mcMp3/Qd24aMe/Ad2iTPZTH8jHb+gh+l/xm65Us40omzZ6DzkYDO
36ZombEH3N9/9nODMydYT6sZCGQUJbCfpSabGprg6JCnPRfxh2iYaphIq6yMCKmuFvXb4EFXThkW
Lr19u06u0g3Zx0GH4SeBnxNnf39k/F4DMYXT19+1zHJxCTG/BoDMhgyHrj10EBgTgTM7UFX2Ucb9
8zx1w0+OzTtHdOPrXVU0bvFkn1qmaD9rYoLYcGka8Yn005GlzD8OjQSiVAZ/rDBr31zPoFDJGTq7
NeCIoucUoHxYn8kAqgl9ChrOdolC9Zt8Ysnpp5PlcDgeNXaO2Bn2LQfnraVOBQPrh64FgBhk9c2w
LeRqk8nlinvW3haU1n6Ywc8C8TKindc69YlEWI7cI0c2Fn8WYHdA6BTC511ur3hESpR4/tFafLhd
BG6sJdx7H6QoYnSIqyh0XFSUrgIhCO50XebBvFPaJNLOPNJpL3/cx0ndgAvDxQEyxiVnqyYgOZN2
WnVQferdagckpVHrGz66YjcCSh8WvRUg4680ls6DY/U3O4uZEZt9/ZxOxHUgB6x34LffdZsNh4Le
NZOp9xwTNqVVmx6K5cssGm4T3ZfL/XtIpXxPJ5meCyU/7oNuYanq4vQT8/Uy/iqFmN7NrhgxoQRf
90mdpEbf9JXiFEEf6TrUg4fghyZDrD39WKig3jCrYN4QWu5jj9SAYaeiZ46HGyWEW7r/0tBZDCJp
ZdkHI59+cBJ30KB1ALacgXWyHi+qnyG/t6YPS1cOfD7dD2mEM1kC9LtIoFLbyhEZLyFLVAD+ABQL
JUGsCMUVCTkeLYAIhCEVxiL/8e9iSep9P2Tf6EgsvmCq1BK7EdN71jc15NFuqPryMfjBd22dpibq
n+6KxyQRqJyY9OwTOlYXP8kR6olg3BpeFD7JUvy06Hx8p2cijvUAVyUiuKozpEPOpfk2CPVizV3y
y8jD1yqQ2VteFN3OUxDETcvLCPLyD2ZSVP+qgoTd1leIjMGQxO/o+Cn/GMbalm0QQWMfvV4sDbBB
7O5jb1YTf+MB4yT5wTIQU2SP98Hf/QXg0Xjh7U91EAcbvM1X2XYx2Z8Ba348vUZzPn+ZaG8wc4K9
nxA57Gg+Fi+yG0jTNasPq8oem4TCHtaf2FrLDHgkYWAoUhdsahzfMC8xvySXYU8vcj4nCsKn8rzq
Wg8f96MG4mfSXmxhXkGRYrVGm/KQWtp6yA0M2nehtJ/jaZ5CwHRoxS52a3sX7VFIyg4Q3wTx7zR6
RGl241NRcxZ2gsVioWkddvmiiwyTftUo6ynw8rU3BX/C0EHVYCj72oFpG0yiKOqyZTKC9CYwcyL1
vOitEdBJOV7TE/a7Z2cZV3nM6JvaABuZ9b8ZsxumLh77EEtGH2CHN/TRCT0ibcMXafk0ZpntBGq4
WrKbb2O2cw0DlTT28xJbx1OTsbQiotkNNOxIZCjpZdB+SeKy2TdTylSGUSZWFg7ZTMuRemYxuVE6
3gyB/4UyeiT7Vp7zPFMHyUjUqIhuoi3QesfJH2z6WemliMF8yfGd+sPcpcq/cKc5+xDoHnUoOnr0
dayGsjyIgv4LFLksTsz1qBBwcUb9WrAhm0jYv5uu/gNkz9+bCWjCEXYaSjsydNAVMTn4IWeyW3vP
OyQNnHr4Rx8d5etxjNOz7eAnRS+6QixbHQqnxxns0ZFsK7Ikqg7jrkTnweBsEwfxTWfRier5afLs
U48W0ZzjkYbeV5PHRAH7+d7KAE4HS5haS+d5ZaX5Q0ZphviP+FqtUMjPcq19gAIaM2TyW1mY7ULL
urb+BJKbs78rjH4/xH68DtHKCX1pbsK2xyOf1Yd2rWAl+jo5qmo4wi0yXoizWfTZ33M3MR7cCmNN
0YZPSJ+NBU3JTOfoBd1XPtJq73ElUWkCWKpR29PqVssyTRekmn+HGcGQpp07+DGTA7MXUj01vWtY
p0RWmdYx8/Q6yZ3bBH6CDhVA++BoOA0G1SQ8JDVJrkFC/6G30kcS84D6LTP9CunWAJIKtSdVATaF
3egZYouOKNshtea5luvQ5SmYBlAfvUn4BgKTnn7Nue/Gr3lBCumEZKWBGjfg7l6ZajrXtSW2ieID
TirafqyjdBuRNSdcdyxIXUdOXrU4ITM+GswQ5nLTzlyiSAN4TvTDFPk3WQgNQsnYcipCsxTNn63E
jzTAvLeQItmG3DsUvqOnr5O5p481gRKrWgaNIaENTBwG9ciZIzrkOQbKULwOmB/WecO/VYI4xEyy
mDBbeQFfyg2UpN0nopVg3WBKwPntbkxIdccCPsawtpQODi7JdI4U+TPH9K0obOSCaUGcKZllrPe7
dCAQ05Ro3+fYfYsnLDzEWTFQIWmyaX5lIZT1oQ9Qnqe0qls9nOIsv/pEYYyk/Ka03dbI5P+giH4m
mGIJKCaRnsHtlS2etadIfmhXv5/nXn7gDl9FCiqB4yX+1iZA7Nw1z8Ldto2cDlVdkOji7oEHoiIG
0tAM3Wu/2NRNpBjWzHoHumCmY7kkoAr390DFhCEme3GB0uwHzyblI+++t6547RLSuNtl20hzpLah
1AdUpsARObuBR1prp4O2ODvInl35pUg/or3DtMUaVoSlkCUNSGnfl18D+Z5pRmdXaYBdaZoRe6am
LU9ACnJ+2vD5Vz253IlHE0Nl9T4MjbUgUrmta+M0le7veZ53dslcmUVnjmpm9PMEoNWFXlOiTmBE
nn3z6Q1uRZW+kVdVbvE1nz0XFxx39Jsg33ehsXn8RZPnQXh7hGOP0Iv01nCJXQFmh+7ChBWwfIUc
+0lrJuw2cczs84IBJhECnkvqa90ci6n5Mk1mfQVoQgaW+FpW5eR8m2HuhAywCq12dKaxBcIAXk+z
PI5S+DtQcSnRw+0lQMRwtmR78Yf6pYTTeaLCneMrY+xbFQXUVDp6oJypV0RS/jDBRiWWDxp8qPs1
sgaM3S3NyVqJB3gaFcP3fNwO0n6DMbLp5nFAh6aYDYCxDaMngxxlRtPc7PmgNzVBMH6efSJ8Zels
Io33ubvFM+yp1PavorZ+V3WY7nw/vnJ/p1uvKt+jCLUfUq0THISkKzjdfQwjSI04/8O9M4GGoM+Y
4J5xuw7HcpGRiThfSyuXu1kTX9705L3AFGMqOjNlas9GReKtMhhBMcriNwFU1IRbsB9IEq2NBxEn
CBY43qwVEA9yctm9ygD7vZ1/8GMt1FwmOaVf3KbALBHBuWsgbN42T+wR0GJtnGXxhkTT2+qcx9JO
wp0ET0aSVUtEbXTueZ+GFAUgdlunT1/GKobLbdPIaexiVwWEpCL5wdMQMN1qHxPUsyuJMBYEGG5x
7UC7zA2Co6IlOYJ1c6UjAPOSSnJ5kF5RIiSUQuELCb6EHCoIvyVLhCSsq9SAebQ1k9dIU90bEUj4
tOsQgRHOO6NDaYxN7iPgY5D57IXZ10jcjTPUFqT7BxdK4sZEcnz0fOPUmtvSJW3TUCbNVJDetHeQ
u8a6bMGutDGT5Bhl3ATxI1hZiAL3Tc8uTF5BNWqCRNXAlPRP6zILHS1G/0kPdhCYLzDV9MQhEz5q
PP/y4KQ8NWXNVooN1JpiDeghxkEXPJZ2+C2FrMNAnVB2+9Ca7h9iyoftJIatX845WjD71vTewyJo
O+QcKxO4Twz6FBjffqrQGTkbp2bSoUrOO046rj2FbqSaKYXEdcZfvm2hLDDFibhfWiwNgWGsqFUd
bpNu0WUJFjLHgiTS0aWxCMQsWmw+5q5o6mMBpOfYDP1PEQb5XoityO0dAPvfqbJjjFVIq1n7Hz0u
UaHAio1+vpkMBLZFXAzruk2OHAMMiie73LQvU2R9C8zhe5vjDjR5gmEP2fTMB/6GmGlbJN8KEOXH
nJjrtLNvzHusTdNQD6JDW8mhQw5UJitjyt8xw/3K66hde4jDYJxEsLfRDyIHnNZNkKC5+J5ZJSfk
ReuVO8x0LE/twZ2f2ir1dkZMuhsTPKsGNNTnpxZdRttFzYapJg+jT7MnrOd4Y9vWV+nmb3WBZh3K
Ll56f6/c0TvmHWJkv4VYW4JnQkTdOARI10AWJn2Ro3vgc0ZAUgUPaIVJWA+tKykAzLHifjM0xfwr
wKSFAvQ1lQ6LNPR80srAUBOV06IsWkltBTtj0XcXb02A3ixJv4e1eFJB7m7ooh+k474aE+0mXHGf
vQ9DETiNpWCWgH9aVy7gnI5wrSwjYcqKyS0I+DaUh+1RkaOU+Yjs5hDJNuVTlJhfLOwwQodXPOWY
A8bhRZacA7lrppVMMQQOjB5h+OTOC2OUdDKerTFgnBw8e942SvucVIc23zpWxsRnfG1kE16VdJ66
5tCObvSGrWadObZam7FC18PUfzeFTMOa8hdsxyEhDARKF8BZTWhH0WdEpM7GBTOcYkVy4UuO8dkM
ybGz7V1ummDlkvHLs0mp8hTxFJrAMVmmT/70kfniKbPB2w72ku2JLHDvxfqT1Y6pqDFkpzo1P5lc
kBdRW+skBPELnmXelRGBfoV+zTHCKrdvyRFhRaOzC7yN8xJXk6aMyuVz1vsPIzNq2xQfjlmpfTjP
zK9cRHdI7lmUonZb+42EQCa3FfH1gUKfIY3hy86jMy1pklwrpRYh6NbBz3LE0PgEiGY6pVP/PJhM
V9FXU4rS3iD3m6UoF4beaqbwpr5WGUGz8MdBUMc9o4twBp6q7UsMAhtKrgdl3xCPVZEPDzUTXzal
OSJ8cPTKX4bi8y4yt9mlIU3ntJGnvO+SLQrBcWM1Xrl2qvJLQBXisjFJDCvnZTSjnwGBxSszbecD
mXJQ48tjJZDUzW7MZ4rddjUYsBHLvvz0Ld1hUSGawgTuzZKF51bgMhQ5QDA7rFfkRzLlX3TRs/FY
cKQ5TKS5G/b3sSJZOxiGlWgIrYw7so8yco2XEALmpv4hCvqHeNbfgxTmhtd7uy4U1NRLj4fJ3dWZ
1FlYUDRjw3lSY0WYfT8hQiUjx+9J7OSi4ZMiRAlmFHzLyCIPA7lzYWpqLb/Eheomw8F/bnSF2JH/
s4RdB6pm1WUjOBgHVZMN5WGnGXeGEY+/4MDmQys4G8vLQJ0EZggn2DH+Fc8t40prrDeNKc/IRcQO
aBFrdo7MHtkMcsBk2EuUCwR4BKiK1IbaktJz0uOmZeXTHc5HgeCDWEB26IxChCgh2nOIho6c10jA
YGTcdKKAnXQaTPK2fbtjSWR3yFlwomL4afnJsuickrYgSmxmUo4TFNjKEhBKUJhFFmxvjdnG8Yxt
oEWIr5Ho89HfQlEh3RRGmPSdV9OBAje18Td3Kr8FjdjTYjxkDR5KYnEg5hw1yJ8RKCxilXnYGUz/
HZQQ8RA8hTJfjXX4OXNi7qr8oiP+QlwuRheNcil4ZyNI11lFEkJkVCerBMApg/46tRWV8Ngg7GEL
5H7e07rKNqWt5KF+6zjjqAIMYwLfCBZmj3gVWfK2CCxWI/qcjH07iUlk+AEDmup/niASV5DtFgF9
UDgt/9rNs/ART2OUbEfjanDGJE43NE+ypbJuyVlHdsDNLi3qWe/L4ni2wpQuz113Ug7kScJN32vf
ovVI3jHfK0w1tJkTMYaTgxWekwMBU+QYL1joYy6ZTtiq/Sza9tXLvaW/B1emd/r3oGrfvViCQlfw
nxxiVVbGV2/LDmUYAzNvrSfmgslks4L3uL4repO7oieAzYPaS2I2Wmq7YeCv/tgUDhBaRH5e1mKy
vyNKzOpGMCw0PozoGrr21XLG7GEwjYM9dea5Q8T696Ua7TOCI2QVuW2vCdQOIPRQ/olzIQE+Bxjp
t31UKBAb8orX40cIkwQGVE3KVAQd3szkNmIHSOtx39f07Sz14ov5QrsVqFkbphsrEzh01URYcp9P
F2qabbHuI3bJvk/9zZRQxJRFSlxAFOzKGOyjEdFgzMae8rNWlAgNmq66aeh2Nj/9FK2Apr23aux7
UOTPfqmla6N6D/zKOMdeiVHVp7skOmdtu9Cbqiwk3IueJ/POtdU0+Mlhe5NmAeHebeZLrxjlOpxK
3bJ5i5fkSN+5JZN4bpLi1ZuUR8h6/tNLbXc3T+Nrn2D87FsTeKKbN0QRQ7BuJUEHdfTbKeJ8S0ts
gKcHS3yCguaWPn1Sz7kweCEVdJj5J4ruWxOExEwXzVPhjz/SPvP2qmzGTan7n8xFR7JDdl1Hqo+w
XHoIVonCJ86PIY4lcMSzPkbxL8tghBvF5p5YTm8ri0PKzrAtG3Q1jpGmFzBD8URrY/Kz57hHAGYK
jdK9/ta0Wj35zsguxInGr0lwcawXiwE6ooJdzkA3nVp6hDxntAQQjbf2eHaDkHuTpwLbf4zSIEby
aAnOy9W3dKyZt2ay46MSv30PDl8gx3AJNx4o4WpMuGn2u7PnhsyNZD72ZKrKVjz4VXyrq5HAnMr6
FrU7cuWfjeSRYbmmUNXEaGSvSXOtMFNeq47PlLtka1hF+u4atJaER3Wd48TwCeEmMxIsd5wRcUtY
wbJ1W0zPCY0R0/Ad3P68c/OMzwDbExMeUJtx4WzjyAW0Psk/bnRr4wtE3t/CdjeIUonIiJRLX69+
nUnGWZ5StuBEZmuKQULKKJyCRr1jyWZHQRq6ksGus4b6RJZ2m0CvnVqrQ2lUfDlzT2U9+d2lsst9
g9gHAhUgjGDunjmnxFrOaAp4m8Ki/Avc4s+c4eBOYqDIffkO+gIBamigEuQvzzRD/U4c/LbENTeE
1lvFwXUXTO68bkV5rPPg03BmHtCU3mVB75ycj6GwT4PD6Ju4HneaDvBC5Vpq1ku/ewnIjNvXblFs
LehUO3YE3Em/YxKcawsjNqTTFVAPe9sJ5F49XvshGsttdyQYvZLXuMrePIe8pdQvPrOOQBHDwe+Z
hnFHSG/IgtWfzY7TA+35H3HUHVDDF5tyZuwaMIqbco3TlfWOqIlIIBlJf811iAh0wLkLlxkKqT/W
L/hAQ/IOEoJAi+k1L0f8d+b4R8LZucD47ndGAGvaDSHHzxFHuDEZfDhms3WwUv9rZDZHaUJH1QzI
K5+IzDXs2nzKTjDjvOd+BHGQoQIi/KH86MbfRmWdooHTlWk0hGJ5H/HY/WycT8Cr6z4eNmNOm59N
dD9U/kfrV5grXgdLTXAa8Z3n/tPIxriKG4Fw4S3pBsbb1mFk+EZuEImS0yO4vK8Mikk7k4XWMORS
jrPPRzx25ehfwdNcGIWuJJJf0M0clWe6A1OOKhEaYk1DCDHkj7G4WY0dXNEeLg1fpB5VQUh2bLqA
vpwjQ+zoqbLVOXDFH+5H/S0q23bvOpy9Eme+MFYt/WETee5X7aZvUP3qYR63TuFkoNqyLXhpzsRT
VxyqofUQCNnEsGh6h2bNmZJL+8bhzcJqTWCgRgcsGoRxqaB2Ybp8bW28QlDQT7Io5mM3+nDIsfsR
ed72PW/k7XVnfpvH7IU1WOPUkdHOd0LzzJjxz4hg1PaQC9SMwA2btTaa6dUNjSG3iRNzei7Ch06g
Bc6DZUOf+z3J0aGmlrW6sqKv3qKdC6OT6EleLqO9Le2Vhcz6AA7PXVcxWT++67X7aOLHoag9tiTI
rzPf3Ob2CCnS9l7xAgSIKDdRgNO64w+g+q8WMeijjXtuF14jw/ePdiWd3ZSVyU4TTpOMjcLHAt3X
/9E0nIIV8yySJJxDoUv2ltzjpujtnRbY/epm1bmTWjcuVgg3a6CBh8l08OREynMcEONR8nEaOvuO
ZHPP8cVYxQm6VuEviGZjKBklRRsin8XKBz9sGvQYjal6jgv/khESQOn6ak783P1800m/F/POwEa3
dvLx1Z7KbGEWYOUHcENONwg+yZ2IeBdDTvcdFf+iXNafMaMPvJ+eOLpS3zSB2XHybojgDTQEThCX
dbBMb5nWhL9oEhVIjyXTPIrhAcxyhdrnWQTGV+EYDUQZ9Wg7uYWsY842hU7hNLqLmV0r9n3t7Jsq
/uq5VobXoILOrlERbC0dPaoW6KAbzJ/esRrUU5WReBCRrbfkGdDUkmI/OKSHGTbBM/Rn95pCau21
/VcXtkS5lwOWGqckdcaJXsN0+hwQGXOP8jstR7HGUH/a33XO2X50/HfmoB+4pHOH2r+Y5Sca4a3y
aUHU7LaHIn00Qq4K4jwIyPqX9KG+uIRLYaZ9YxpE64KWLTfluOYwsw+aSXBuU3xyFXKJuz3UowlV
JL443h2jbEMG3bBujEjk9d4aWgW0AUnxOUSgra3Wa85hHeSnv0gigz04LyOiw3EL48yYmMDdX2qm
ET62tgNbAqfzYZJn7XbGG+3zC6t88owsjpMBinG0JCZ2YWKQ7pQFJ/Ld04QPweDUeHPdhO1iTB8d
13HZNAaQq5KckgEKJu03yoswEumx7bUCaIvw4v6lYCBEXyQ1bmFCgLxtYJlojPxileZ4hkyZ7jzX
DlmzuZVq9N6gSwl+iFCVQ0kXn+VM7kdsW/2FGXC4TwJsebPdkEvDWi6LihaSgozm4gin8+KhtwxE
sgyZdkXdTc9jE/9AVhdfu6QlS63IvYcxMJnYq7UBnO+kQDo8/R0diyp5DKihzrHDtpLMw/TZ2e1j
4xS71POtF3CjxX5Zt/R9WN26/ItpFaPlqSecjcv4GdrxG1gmZN5z9ASftWYpJQ2UtQweTAiFuXB3
DTo+wranz1IAfndiQiz7mEhMPed86aR/6O3l3+61aVk1NhCrSHGUcPuDSbzSRuazQBBI20jmP+2A
cYAZMubzi4vulHtcLhJ3d328A5Kik5XkS3wA9vIi0Bv2P9z2y6+Mcn7wxoZmbx5/4FgdToycEAyn
81OggukzQOC1kcMfV+bug4sK9Rh1Y37UY+hdIHnjdGzoVNkaTeusEtak0mq641/oCvWsCa+SYZAV
+fGTXgxYfcLJdjaC8mWCSY/KWs1fmUk9KBI1Xefw1C+Tdprlbp90F0sZTPkWuWm3wFW9CvHr3/c2
OE3SS3yILfuz6yd59c1enoKotejs8gP8A/r2L7baP1mF9r+zCv+S1FzhurDRSS/05H+wCgk0hUHh
+L8tn2QDDounMrIY2xbueUiEPPZz9pEA66rsyPmWINnZusipgIuQa8Eyu0hz7y85Xnish+NDohif
eY2THLUuo2eedHDtAklW8IzfYdgqWXibuHPz4//zgwCe+wd0cflBIPDajoTKLE3vjoT8J3RRyZ7N
uZzRymm4gm1t7u1cv0Stsa1A1m1pYenjItc3y/Cb0l24YMD+jAB6Mc4AfaEg5JCJ4KFwKY+DniIf
QgHbmrSfjNg4j1H4L/rnX+De/3HtPaCX//4tS084rqlMX6A1AK/Nn/+DEzlgZw4jTe6bmy3SW5GL
fJ/qvNg3Gf38FAvQR93aRzUZDo7yNDwWs5VeyqGhTzpXNh5b2jX7UlYjksksOIUe/Y7CtW6Nl5zy
RRKD5A81pLLP/qK+vr9UZLLKINQEqwbBia2vf8Q1QFcU3CbxkPQEYEvUm3ie5UZ56S0yZ3vrC0nU
zqJEEQmzF9MHNdQK86FZXu6/kq3z6QC5gL0jaDqBDrvQiiYqsy3J7Q2AWxUUzjP96SsTVVwRyhP7
0J3RLwhPvRcdiRSGET1pz6i/L2tQ1FTlrW2Mc5DF6DVlgqnIzHw6FY14TKNhPBCvxzdVoQdDUMOT
aL/R1TbOCHaSl17a7bWkDEodp/5/nhn/fz0zylMON5tw+I8Ad/jvnxsVY0TXa4mlYouPS31sK0Lv
plbWl7ianjBarOzIkPneNqqYJBCOOJXJkO0OkAMT4d5CFdDPJn0Fs221HxZqU+uCZkcuOx7vX3ay
wh1YLTAHs33RXZYejcjAGEM/9EXHZG0nnq32QtVsDcIatj3wU1Yi7HV6jG5NPd/k5KWXOnZRts6c
XxeJZj5iVibrlzgzv3AfgAwzvEMcdF+uJ28ExDlb2VmAwIEh2sVnVwhSfgKfjq9q8jOijEOamd6b
ggd3qFXGbZv3+IKizKCrm8FAgnHSE3GzfO1q5yHRHRMBbG+3Wsb6MPfq+5j7z3cd6v0FefEz+DVU
OyIgCjun1AymqHstDbTujjTH17a2roF2OLaPOaoNYdOTmQKihNyCYQeZW5CJkhk4cOGCYGaOUhW+
+1MtKr2+g0EmiR0ie89gS8CZjmki88mIL35QUqeHf/1eGcrLf1+Q5P9akPyFhOn6SlFKu3Ar/v0u
MSLJgcgCUoM31d81aKwhMspmZ7h0eclsMw/tjGgn9EjUUEPjX2BDdzdnYjGauMOcFRI3EI19hftW
IfjzYmtjGc5r3y2BzcYUPc3uuyfd5kUnNOXCIKb6qjn2JNaz2bQ54Bwj+1MN2R+/mi8oM42z23GU
JVyFftA8GMcqcZptFaGxvsNY5gYl52A5+yTus+0QZtOTwkoU16q83V/IdgMZgvrpm11Rs0zjqFCR
mi5ZJIuCc1kLRqdGNzUn+XFwrd9xFjcfRhmh0C7b7yGAPxgMubswsbM3sJDTGpKn2P/3Cy/s/1xW
fZZ/33Qd32dL49r/+4V3nKlzcVYtGbg+bhNZVQTU5WV+8JytmQ+fiZnOsPQikwDhUj4EZKm+REXz
VYu0fqxNFF0JAjsEXCVjG7QW9Di98AJM/BqCuH5JEitlreZcK2rMngs1kMXVO3nB+HEXX99fgo6m
emyFP0C94xqSvW+/QgIiCq0miKrpxnUAHZJGRg5/fhGbDWKYH+DrIrry6MdE5WPoAHb/79fGMv/z
4oApdZkvKFLNbCF9texJ/9hzGsh0VaDTJS41ivbGFJqH/2HuTJojVdYt+1fesGrAMcBxmmn0fSjU
pnKCpbKh73t+fS1QvpNN3ZunXpVZ2ZtggpBCEgG4+/ftvTYgGqbbfr6biVM2fkGTJTelPmspU1U8
8dlWEWPO+/wk1wgtofb+kAjSion1KY9j07snYXUv0vRoroCA0o4zIbCpza8soDSopRXpnlr1pKRq
fegxKUE68/Zh5Q4ky2UCmERH2D1SRqrHwQecTz6kJ71ZUWJMznpnUz83suQcNC51zpF6uDM4/r7y
U48iOBlECvOTZ9YdEI8Hd9WrUXduY1GzJnbMG31H1DScUZ6i+skuCIxD/8+8rgVpLtGPrmZCWSyh
U2IVQLadgiWKco3KZ6sRzMkkQYDvugYjxu4oLrqNNu3Ox2z6PjulCEA8YrvwihAWrDTHdUMuG1JY
4001zDWrVTKWe02u6Tx5KBZ6bTgWpoLTzvY7Ek5ZFsraNB5LUV6CvIKi2Vgf0aJ8I+I6v6kKq5os
Qgo8Q0oVDPB0symDm+MdTsroPp98UGgfvwBnDI7znpc3wT/cWZqYRrYfZGtpctHwIJNMs3SpGrqq
/nr1wAIdY8cntQQHI8FwkyOsmBxhaDbHJX+3TUfJ6o6ZbGhrGFmdfopa4zPE9Y+tlOWNdg85nFEN
4SwZnZWo0UoyUBDkU6rNsa9b60D8lE+cM4YDrTZunUk2WFYW3skvREIHZlJTN3ZGV+11PmLxlD/K
BBrVvDsEYXlVMld9c6KGxK8w31RG3p2CXtMONlfiVgyymuYu9GE0TNW2aTogGuo9KP30c9WZ90Zu
XRixR/jUqEhb1WJcCx0ojEU37hyXjBrkRHEUZT5aieZAEyp/CwwKXT5VtGec0NkiUMcrPgv3ZLTO
47sPRkGz+H7RdRoSOgcoARC+NBpWHSXuA0m86YNqam9+Y/lvI9SeYOi3NAyHD7RqSMIgpWVHj4/I
HIvOq692+jrmhaXfkKWGCRHAYl+F4F0KDKsxVDPagop9eR+hgww1Z2FpxdVBKTrZ8joUYcuhALcy
X/nz47+rmurIgmnCtvR39Cmq5Rg3xmbebSfsMEKNm7CT06z0FZPcV11lMALPIs0dzqCBTS1w6ito
1oFkWzt7dqRGJw9SJ05i1vVmpaznZWdVkMQXKwPYK2Jxw54zqivoDhjmX0KK2it0ie4WWiaPziZU
qy39N1Ihqm58jeP+aorO+AZza6kxxr0z+f/trFwzpov414vcsBibDdWxmKua8rfp3ej1WmIVJOlS
hohgDRbxKuSWeu4BeS5ca/C+AK2ZMhkJ+rNARdJLr/Bq68VNN7Vrr2vhUzNcayB+11wNd+noAyGh
SUvp2TPFNsrQadSwF4BBAyGhoYs4UkJnpWMx+msrVvVjHZL1M6rYAy2rhSITBMw0aVaEeiXvWmk1
TwTdL6qJyBdrjjzXHZedQB0Upo85rdl7qycsdLplar+v795XC6VDjmDQ4ZhWhXFoCuE/mBrSzz4t
D1pXk7luBmFySl+t2vfP82bmcMqaWRK3lErVDC+DSvxk2uQvAzX1TWJxDRmWl79EtfloOtjBfANe
X4swY6EE5O+0HQ3n2STE35WvJMEv61kpP286T1pMgSLxfszT+gipPNI7Cb/uQNeGdIdCOGdSfCkk
ggg8UIXwia9twTfGFcqqsoXDI+m5Thhgq8ZnPqStdVGCgX4R+DD6sbf38oQ2tOdE+dQbcthJNbJR
9OvutUxMi8CxwoeAgR4i07R4a4OohHMQTsBTRKdW+hA0nQp+SZAVx2ybuSwNjWpqefNALg9M1o17
ICUrhGn6ky4s71KaCOCi8t35iXTug9338dF1YaOpg/oagJK7tJPeMxg0qKdp5zQ7O4lYm5mMWOip
6e3JYtu4+qhtdYr3LQp3NHYXBOHK7s+zAh0y+09XvKWrpk5P0jSmR7tqAKz59bHud9owGJGLsggH
SKzLnRWhOsjGe58xJwfVusupDVPdxCLb23vNyMJd7d0JQffT9Z99lNMhPLVBS49W14hHshcvjmev
34dKDb2VVkFn6LGYgikAj5cz52yo4e7NOt38+Z9xfmXD889w15qS8Uk4puRkTf/sTzOcka4qZaSK
nNZAQTKK9uTFyGmMzTYQPedx6U0wsEAUI6SKZmt0BYaWadGk5gWixqo7aLR8cRiwwvYSB03CbFzD
pxvsR+C2SAyHl9aCnUDocZ4J8wtuBbrPYfHx/TvNtlZo8Ck5IMWGDCa3hEBS6JANid2e3QZDz53T
MJQEk9wpCLSTKGIkYbOtkVzT6lhKbStVJzxVAQTe3EXFpQcwJD26nY9UVKx13UfGye4f4oFmTphy
5Si1fMDO0p21GapdxN9wbeLn6hICbPoCBwa3OlOHYTygoiHCr9u2fg3cNoNdoXmrSnei81ChDWC9
Wa/TTupr36AsXrtf/MilMZx37U5x5H4E/b3sw1y8OKDolqi500OXpMt5fhI+edLtdr1NZ3WGpBex
+hnsmnPEPBRAOY3uZqNcqVMxD0tP7ubdHH7aP1zY9q8rdQuPlBAEfWg0iAU6KDHNhn+6FqRvwsY3
6y/ZxMac8rTchT6fm1xMpGkeL4tc9ZS7cKJDubZ+trBZE9auiWXYEscxU7SVgSruRF1LrR4ZeINR
oycldonrMzoLH5h219TbgnrgJkyZSmBSIAs4LFs08cawgNnR3g3NJFKlK6Uxudoz3QOv45LanEVo
CudLAvHYDxtemcbeth3wLei2kb9OQj3JM07v1G7NDTYedCehos1BSP4AXVXLRCih6yQsSfOEmDpl
qS9Wad5X27hPqls4AlOOxgLO8WyYNvOrSWsZfmkBFDroAO2EbkWKwM0dhmXmCnUx12rQ6g+nQE8e
O9wvB6XN6HlOX3mdaazMpsnuR5shJz3pZmWDd/Igv3jjsXbHpR3A+oi1b34lSWIsQ4rxqLwc91MQ
l49/vucFgRS/PMD4nG2VSakFWFmTtv3bvBTUmhXLLP7S68+dsNr3lQyL73zFmNrugtgvr8nIwqKJ
/GdL93cgH4ePGklCiEPv3i+JLsBbEtYtc8eBspRhch5aUbwWLmWCJC7xyAxW/oo0Erb8rUys+BP6
m8+jaUcPStxGh7yXYg0jY+nxkHrzvK5fRoKVESs7EtDTlTIKj4RxNvY0wAId//NZYAH2v50GGzS+
JhAWazDzrOl2+Olyp+QXsDSmftmVCao5jZlj2OrjJxlDY3e9j2mqjpskjF+Gks8GM5ixscg+Q79N
XQe1JHHSKVMXVaAKC+iFfyrSLSi+s7Cr8lUS3rmKYwMoqZ9/yH0G5CEJhrt5Y6MEPRj+CJjL/aAl
GaZAvlAr5t+16X2Ydsb/PMpsj1Qp86VLywhdDZgr3JMFkUtMSIJpfmIayiPNuewCqiShQzci2qJe
uBk9b8sdZdPCg4OcIqdE7QNMyw8bFItQhbNPQ4LABA9kefZMZ2FMbZy6DT40vYwwfuSfuyJtrpZQ
7mnWR6e0dz+0xA8itYvLsxEozZaE0BwdW1ot5upUkDjZsYrEF6GPQE5MjNuoKanFh9kO+63xUrgE
qCYmjqWyLKHcu418an0D8F8IFR2H6U43Xyg4fCknE2ou6pwxJMVZTaT4UkddeJjyhaeb3MmXc52s
rYWxnW97Y6j1XTyV7Gj8v3+TxA9+8JrJFBamd/XwHY9MvATCJbidO61HPNJ37te+TnZVjCO1JD55
gSu6Ooppw+q8OuLAkZ0aHSm96rv3FYruZtY2Sc3hKTATMkEJeAwnv61XRt397Okce3l1enFxgyg9
t6XnnkkRoQ4Z06R+f4+ot65qEpYw8V9ytO4v6GXOyAWVDQLTfA1Fw3+DeJE7FUXmoUAR5aVMwJpH
nXrtU+L7WOsbe5cbeJUdkbZ3eWYOQNxi45CbZrPXjY4+C+uXTB3jbdr43lIprUcSobObEHG9yejP
75JMf0iGTLnJ2kJsVNTnqUcF/TdyDopQ6dz0grBPC0niODb1GhSpsZIDfFYoP/GqLhsL7XdAeLDu
MyE0SQgLJgOvIhX1nJOB/gyeotvJ1oo/mykS8rkz5qqfG+CaMBKJrE2KcacLOZzdcXAvXgf/05Ce
2KaVMR4MlXhQr80+1zy2MCYMzwbz40sF22yH3GWbegPmI/K2X2JY5uuiKuhrmhAziF+stf5lGNwS
wiLzD9EqIUhCKlCFKL+lOqdDSYGDeMKA55ht0Je+kXp5AYNbnyqp1tsIz+7GbbxuV8mw3rWDiu6n
qPaeGfXnjrxmtdbiewHhDzyXdV8aVreaga2hTIbDO+3YsFUeDHZ3Tl313gsD5zvtWJcx2bhm9pi5
8CajLl57nTM+V1T2KUfDNSQdGdsJ9uYeZhgAwge1Nerb/BD8/xap9t8wLc1gBvvvg5yW2ees+o//
cfz6NSZg7H/+x76KP6Vfqp+T06Y3eE92csy/HCZEmgkgQbUIQfs72YlXOOxMa16VmTMrgr+DnRRN
+wuivk7cmmnSYXaodH8PTiPP6C9dJe3MMfH62fOP/ReSnfRfl94UWyzsFoYQsB9UIR3rt5o56iMt
JZER4+gYH3MSnDNjSlOWq1G1VqaVkfpSbrsO7INRH0SU02Fx1zIgtBStRGLIVVknIAJ8tHNhsQ2k
sfOK8emn03v3Xgj4uWWq/Ys/0hGWcGz6po5BnfnXUbazcSZYKSv5bvTPbY07Gx7RArrBp7Z1PxTZ
q9M++jTBGUK97h+qE3JavfwoTsxniNPCEE/D0zaE/ltxQtOSTgqWMtuhD9/awThL2Io2QG1aM9z0
duozSLU78CErN7+SyPDR5BvSkYBzYbknpUWeTLDznZ2r+8JKsXSBEIECtYjwcVDzdL+iXl8l9HdJ
ZwE+2L1OHVLaa6GuLrqWf7T0/VOJyGHh0w4cUyyTOIkAV9rLJLRpzGD+b9IVy5uN695k2dOekJfY
yTU+tClk6gOPtk8xv8C082dvOkW0NRFB32IK7G78BEHkUzh0a2hgaHtZdv/Dx6f92ph5P4W2zQLR
kbaly+ke+HmWRDzpoNgJfLSUuo3buvcQTFFSeci9wt4kjUXADNeNz+RNLA1sdMumxKg1gChd5Prb
0OYekL/sNv37Q++ePWXY8Ry7jMyk2zCZiNbFl3y0vto0wOnSoZ7O26+WV0JujPVXIZ7GwHtDPvQ8
n86RagfeAfuTZyswQ4rntBWHAHMVVpaVWSd3hYUJCsdxmQk6B+LZxsJiWv6L9BDexrDdvewZuvDN
Kr03TecTbXJUgkm9NZxJip4UzwO/Lx2cU5nne+aHPOeZY43R1a3H55LAURXun99oB2PgLzD3aFfo
aLooE7+2nCFZVgcPReiwq4fgq9omF3ovS5U0bx/weUlJRH9DkEwBh8TS4uhmYGy5AQkoxTOTcV2F
l+kuVXy5qptsmyftm+HUEHi5gqz24qbVy/SjqqiecTpaOcJ8FwaQF9wmbFgwOMUSH8BtmCJ7O+sI
OZebTSn/L8aN/7Oczcf/h8DO/4ajiz49hP/98PLQforfPpVffh5P5h95H1CE+pfkwc/DkC6nbopJ
P9K9J3Gqf02PcousQLCeTL9pw6XZnMRpTy+pNsUZwUNeTA267+OJRfSgJYVpsnKfX/gvDCb2r/c5
bz7JWvjLeE46LBDnOu9PqyHVlVrmIibfdMjgxkSqh3mjyX6EM+gl6Xqw/eYQMGlGVwxpcAA/d0mS
LrtGSaTtTR5Uk3jF2MaiqWAcxS96Eu1ymWnnxrU/0DLLdolwCQUcBnVYxI0JsGZQ6TdRqm3TfkGN
yT2A8kGa0fpiY1tmturN7pGEoW4VEi51JzvFWccjHe3EtrEcEVNLgo3ycW4maeDyjwpIFVWTzs2F
LaE0wB+0xLM2bWSmj+AtDnVG8rld7zKjPntNmm+DpEW860UCQ0BVrGAoUm9RcaT7DjbNxO+dPQIy
nvWBWKEP1vd+VqTHyf62LHU01K0foVpFwvO+IS55RX/e32uuEx51lxScRgf5XIb0pAKRWwvFIq8U
EkZ5DOmgHq02omgbCndFG9K7/+ni+xeDr/HrSp9ynooLVZXktGKW09Bg/PrwDmu1JIUsBncUV5Os
GI4TuPvzvElk+/2rebfACG64NRz9Tj3Aof6+MTP8JNJrb2EddSsV8spVtoaxU4Wy6zMsc0PTwhCw
2px6h0hZO7VGfhCuncKEywX9CFGADE+BVxUIztJ4qip38JpNovbK1GrOg8qzzcEZB9atNA4UvYzD
KdSU8LWGl0BqTFVxEitFPrIGqS/kdB1yEGRLWgHAVafTn5COvvzzmdPV3+8HU6UELaeTh9yXEsRv
p87AKYjLK0EJS93S+DvZZU5HHE2DYK/QUjfzC5llvTpV3GxMxKiHeVNrUf3+1bxr/P0CBuUU0mma
rLTUis9qGCeE4ZXagQ77ej5ksAJ9P/5jd/6KkpkkBppO07w7b8bpTapwp3KbHiTMR9yNKAeO8yY2
IPPRXzAWXmuNp97sf978OKZdKx0E1/y6FsbqydPScUf2GcKgSLmit7FWWk8w/bwbFJXD7WHGh0RQ
cZ2PzRunTuw96++PSMnBLo3jMa4UsEzp0Gmnpgr9nMBL4rlJNIABgBb2FFUnt1LFWZJZHgiW27PK
dT40q1/nzdTtpMSuvfx23J/SVObv0DWIyzhXw/WPY/ML80+MYelsnAFLfDY66sE3VfVgOPD5Kdbh
m6kS7v/p2Pzqj93ey3nwzfvvX/72+rw7b2jOfv/p9/cpsDzGFM77yArPtpkh6A/VclypaLqWTd6H
53kz6AhbMbux7+kANNwYth8Lzu8vzy/okyvnx48g9aVSXll7j1TAVZnHxKxNiTYjUPe14qo6rXp2
LY98J/RFMbwIVOmrOENqaFp2f9I8U10aHhKP+diPF37shtM3+1JnNif1+BAqtn/R4/Kik84cVaV/
TSkMYzeLqfFqMPS20oBSmlWUr2FlBidkdSFBPOMu7hI6ALUITvPxfvpq3pVhnq71EnG/Z34xKWbd
DYpH3qMGszF1MngGZVphQxzC8pJNm6Em/y13ax93CP16X2WhAnT/WHWZdZSO35QgpyoDCf7OvBQO
QH2CEcQq9i3lLikT7xapBWEUJMjRg+CYZyft9c/PC3OSyfxYafCk1Rz0bchnNAvFiLR+q51rNCM0
mUQGvJsSXjuZeQqcKdN4cHtgkqRVSTKEEndXOtzc0968ccZGJIckNnDH96h32x4G9PxK3qIy42Hq
hBtdCcnsYATb5XaORB2H1l1X5RRW02y8qvrDvKM3Ij93hNHjaRCHeVOpin7w8v4Pu11nsvIS3OBF
9NjbZvzVF3aMGZp6Cacer1PtmJfKHr5vcpI2RF205/lQ+PeLSKSpBcEJWSS5eTUJJTu2djQcSTPV
SdcIbZskEIJkY8qCSLuhC42Yvs9OEfOlG1f94c+fh/gXnwezJt1EGEmxm+ykX0e+wahD0THP2gZ6
0V6YLug3r6twZwCMjUnmuM2HCDkZjqksqR3956Ewc7VdAJoN/hE/VKHQ2BesYChkZvm5nZrQasyU
2+WK2/cjSp00ifAkTS8UCcDXVRjk4aIySm/700uM0DQ8WqOHLNlRpsIkvYqsWONJiur36pTO+s9n
wJgGqN+uSFOzdF2js8e8TvvtDDgRAxdmXxZuw51fxl9UsLv4ZdgUBqBFwliH7/vzQSuCellBGoXg
Z/nkmkxsgk6Nn+TACg8JZrt63w0yZW8btL1CaTypboj1kyprhoErZVk4be35gNl3YBonVODIMVFG
1mF+4afvmQ/+9DqGEMAZampjL0yDbYHSYmskdfcaJ7AbM188xbjtjtbdP5yq6VT8dqos1AbGpOhW
EXpNZYSf5r6uHCLNaU25ZYQM6TfJ+KEHxXsc1fgLXGMtW6oJJ6aR+WkI03It4xTyfQF75eQBSWKI
s1jWSkskG9OwP+EC8at1qgQIvoRYKmaOcxoEV9+jsufekBd72oiBpb6Jy0BH4kXzTLWWNW0ZezW/
qt38wB5/+s7pHZwxxKpgRtc0Dp/8KRjOT7qYXFYOzRsNWeriz2fnt7ag6UyNQYMaCrUurGQ0B389
O3ltioZUX+CsdYre+e9hdx5sB/aXviLrFZ8b5Jgfg7Tv+8kmHdtXNZQ3njAu+rLhYw+KH4PR2D46
GOwXWRBWp3lXRhCvDJ+wunk314BxRZExLOddLR/Gy/RGc/LbfKj2Ps1vJsfkX79ZHHY/v9nIvf7+
ZlT2x0saW/hc+Dv6iECCXIGaSsUchYEdVI+B7eITIvESEHxbPapqo53dQnuJCrMjk2y4ZJJEsvlb
mwpoYlQSkzx/K6aWcA37Wt3MryYZ+RD26CiL+VWjRSxUgHp7f6MUSKCpO+nd/L12LkKkwL22n3dJ
AzQRcROFM+9qSlueyLZEGDD9SQhD9AeFMIrpz1XzKt3++VMXv1UXTccgY5qiHbptKTQaZFNh76eb
wi4TObYS5k1g9y6XJwxZ21LXVmNrTz2ddeOQuab9YQSev5VOWix7R4WX2WdHFwBo0bf+U4VwlpFC
rxb3YZaot0z2KiHMWH6GGleg7WvHiSbwABt+4hD3U3tHQ+uEi85oZX9PSAAZCSkwe7NyYD9Djg1U
u79T+2UiRPvm4qwtATCg9gM2l/udsZRiXIRJY++90IYhVDadtampA0X9ACbGJZ14n6NsVVLwQwyu
J80qEXpbLVpDJlDLLm3EzYWc1jTGHc6otQ4E5q7tYfo6CfHjsFiwhYogvZNa82SbIFacPtn6uYXA
GAXLLh1iL19SEPtYVPG1ScNuSnOED9MK/QHIoqa5OVItIiFUY0DzXklnERNAf9IGAA3mLAntrLg5
FmrSb8zuqfYtOPU8D3e50Fa91Rir2KgtoGhxvkTTkT4UXvCWx0a4VbnaluaQ0bgwLHDQxDziu+lc
xHmLily9S03UziboJM6npMMH1PXqQaR+sawcKVdaLozlfKJnzHxFKY3mYhSu33UawnXNc9v3/h2R
nLCWmlNjdx2/IP9AYBAmuz56FXYHG8IllLxTyXEIZedfzrRWQxzbNJk2RYnFp3OqbjtO551EVBLu
QihApVW8YqPtiWfyklUtaY/7fgCPstQThBiV1RyJNwLlXF2shnWf6fn6urceZwJ6AbL3BBpoqToR
sCTauptYtp/Kpm0vPfNL/nklX5V9S+wA00YyGpLWJn9Ab7+NiWJvsQbXi64nhdfVYoTyToCfZPp0
1Nr+OkYxjHVrgkz797P2YETXSGeGouY0UlE3CdezQARRGAGhylitIyRRVz8qifjJ2se4dOGt+M1a
JM54ypW1XYfJCs4wIUlF0+/0jkFi1oJYqP+QZrm3InJY+06qExau1bLVHbxlWt3s1WDQl/ylNy+3
8lMH0/7OFdoH2l/PALn73cyyBXRD0dXF7FjAOWG2Qqp3At6rBczAmv06b6CBAvRiLQYVxAXe1sgQ
pyKoujq6WCOq9dyPwb4ofrOLkN0uvTLWtm3uBBeg0MrGdy1ilP1ynXIVvFY1+Su5cyQ6oL6XCal5
ph0EF9ZDWxp57knvuq9YA81FZ5Wks5GXcJIpSXFeWwSHqIeuBKpWviCReghDDJqjfysVRbuNlatu
3+GoQUguhlD8+GjnZrqMsuZJEpuY5QkddoNwkmkTZbRYtWnN40x4e7O1yG9oYBKgMDJkc6NqUd2X
LWdTl/oyGfG9ulPihAUi9kyWCSLO3mIZOcmf1ekKpZMJ3tJbdYYwr2VhJPeEm92PcbvrIr0hp9LU
dnogFewDAdiRPNY2szwnza1+7dD7XtbYQpRSYjvHc41dR56LXeu1HSAUWCuYQM0HhERyIYKImWW9
r0vlm+Jb1LiyCsWz0XPaOdfjyjBZIOhYNCatmX6wk/pST1COctq4pTpsDJpdfqHJo91QRo+biPjo
imCQhqboZj4hPZkhTSK6Yy269h+kZIY9299+nkcZ0pTCcNCUMbOe7GW/DhkiIVtlGCmGY5Mj20BY
59Z387WnBPlSWiU2h155CvUkvInKCW+k2bxQZUtQ9XmA5OlBsCDIhzNSdR3eehSPElQL9bEAG2SR
hvS6dd294DvtYODYIQItqN0uVS2LGTAigxRRwBQaX07x8WYOMVI0pgqpr242Oar8QyPlB5x6ysZu
wvagKzZialh3a+kjq3aN/GQJXT+7ecxV2cI8yIUtqXCVH2yiCuookzcmXHG5iz3uiFIE/gP3U7RV
gGkuVAPEdOTaUA81+9DH1l4nOvQaUtg54c5p4D+GdHlYyG3DAj2V+AyULyXl3nWOXPxLk/n4xrDB
zgu60Ks6SQCe1pYH4dCs7gNCfWP5uclZwxSKCO4Ydp5KIbU9SLdXqJbBh16lQY4ITi5LzBALlWk+
YDgSGqjOxY/6cK0iP7y6hCwuiAmiiTGa4Z2HNMuV3bdZwKpVPfM421DB3WEbb1I9P9R4OpZcu+GZ
hcuzgmT6iIpD36gFcsw0iZtd5ZpPul3VF6Mwqr2MecfQnLAvqrseozA4Kl5ziXQ/PKZK2p8ygwxD
QqgXShboR3qod7N2PGgoKChZB5N/iPwN2Cx4iCYz6lgHbmmS97CSTvOsh/m+sQp5ctEBLnR96BlS
Cc3t3SzeKJSD8caFhyDh9h6NLKa01ApgnjZyQSuItupBVWvx6NmdtvUN4GFJZLqETndfWrf1L7HS
XpMUFX2HGffOSBJ75Q4hjJhkUA8giOFrYxXyqix9Qs52K2yF0aQI3lxyYvtIXZh6L88pYs57zSKG
MRqIFbVVa21FRLOg0XExMkfM3ajqODWTPWi0R2KqN5HeDfsC8PGJH9P3sLuZHtga+tBRO5JLxvrL
xw6GmvgweBNxkeA/rFFacPXoXa8MjfvHhl6/pfqRLFhRRWc5bcC+hPXobL1QhTKCTepxknBipVg0
o9UfSANFciy7ag07c7xSsI0OPGtiCFgPZeb2D1WedAvXUPpVUtbaWlao/GIFiQc0RnkZemEtI2jF
d7rdTeSwoSfCHf2mMmgvePKdvUX61tpIUixAMSqVaMpTUMf83i9DMJ+xc6GoMj6WWclqMmDBbLo9
4nDf8a4J0njK5A7wopxyGmkOjyhhk6bsLxZpGIllZGSbTlDB9sUc9O5jQy1lEaeQQw1mXncFmT5B
ITcWhseeCOUvMWy88tRZtXUGCe+cB/oIi5zp/N5k/buhs9lAiqHkl6ZRckRVKraZTO3LoI02bEQC
Jc2elHfSpS+BnjK8Q07YuW7vLzujwFWoFTqr1rhaeVEPRIbAx1eyP5VtjjXgHFVxRLU7I+Viiv1g
vhedEp4gKrEuIuUXVCZE03Sun40RdTKIpovc6OErdBT0yKiqBugVOXE/mk06kTpCbXJqd9Uh9eKq
w0ujuy1LeiU/kaXxhFpSPyS6593itthj+lfIR4JvqE6J3axBnDtLOYx1giJXlNZbZNovqGvEEVIc
MQZlzt+ZjeM5I/9vDnnXw+BcDABkKq9BbZYwwyUF4NEE8I36tQiWaPGrq5KUz8AQh6XsbMIV1LLf
oHyhn65D4HULtXpyg/FStfk3nbAPSmGOukSBNlG4cHO6DjWFxo2+NQl1TRxO8ZGK2Q15jH/La3cr
NaRY3rgvyxrAM0AnHSdw4GyjJCZfiBn3yeE6wDc/fA5rnJ1pDrfPtA54nzJmZMQHq8qAH6pzyRs0
R1A9I8vrwnE4EdxXXUpDFWmxjiL6rA8g/KhumsRBBDy34uoNbJK16SfDXsOT59TCJ28juBio9ppV
ASvvoHp+t4nC6qOn5zeQf8pu1v2Edc+FxpoebZJVH+dNxaqAgeTOdQlPr+nt0ayV6XrUUB6RCfRM
nx/lV68LwC6RiRUTQwHPEFgNhn+tnTcCl6bpj7ouaoTPsx+6kD3A2+nCqje5b0giIjv7MHSxuXg/
WXmc7NyJmeIwvzoOiXkOXcM9JE3THotWXvu8sU6Z0z7AgHOOVdVjeeR/dOLhkEtPP5TTBuJGvSik
yNbGkBJQ5wX1TtjpyW0c4+CMqnFISoLGMnI1W1YVGeypEa/QIoldH3smRRUctNxztEadU6qEwAVb
+oaEb+rXJtEASJRfgWnUu3DWYs+ZATAQAf9qgIehanRLZZJmt2qTH1l+rjDtaeexMnCpDZPyxQzX
0VTBDqZNCZ+KgPH8khaGgZTT0oEzdh9RTQJ2YmFxbhPng7PSKOBvO1/xj1idli0LLxYKTb3QSWnY
9FP0UkXJlZBCKEmdr50z27pXAO6u46Su7rDeEgTY5/UyXnDn8AjXB9h5fUq8umPEIGm6atj7sbCP
8wbcMus8v7um9GnariDfOrUPcBrMFDghyufe9Fi5ktazj0lkJU83SogSIMFmUZsV8wQbO2Qe2vpp
3nSpY28Ms7hTpvytxiT9SEtyWME43UGiDTrd26BMea5vIZo77aonTQC5obZNqaUQ3GE9D7Ssd14p
F2pLe05tteSaDsPWbSXrRriNC8fPFbCxaArSgaqt3jybdVedc8aygdiVHarUrWLbxl4oGB+KPKjX
bZqRlOIbyhqXptsCTZNGZp0VW3nJKz/bNcKATwzPHHctBqgpR2ZdzEGsBl0ZTWuJsvp7Fo7FeZvi
nVqqY4azSxHJQ5pXp1IpNmFdp6gTQ8Ch0DGIVGGI9YsQfkh3RWKqHIuyy1fzimOQPC9xuO9HMv0g
a+YXzHE+xPfPapQ0Fx+eWmC+Fv5rPMHe9M7r160Xek/mcJFpfLFyK71BACjO4GFeY0XdzJpXAWbs
oR7WIOsRFCZNisCRPBGfDONlOAyfIt3Ol6xuANkMPpdsxGUA6ROWq/3s+fWdSfbpnbqdp7JapvVn
RClgyUp5MPOxOU0EtoXG1GFXalpwo2ICGLzbd3M6b9emD5miFTuV1vwSmMdGxdK4J2W0Otq2MHYG
AMEf/UR1qN+ivBi2UQ9/TOqjsQamqB4FalvAeWQHBZlUDHQpQ7GsQ0D3jl7+L67Oa7lxZMuiX4QI
IOFf6T1FUVKZF0RZeJ8J9/WzAPV0T8xLBlV9r6pEEZl5ztl77S9eKoPdssEhg44RUJYbJC3exS41
52BHHFYhvf+WWyAK4tI9QaGh4R/TX2goC1dG0qhbluDqV4Bat86cPTmQKrJSQzl+bpzLNy+LDORr
xDlXCW6CnoxIse25pX9afrKGmC3c0+YtQgEd4sLXhIMkubDyteS2m8Zhep3ZWleu5b/NVvU7KWTH
3XOGrQs2eDJJ1cGvf7b/hmYV3OgA3s2OotbJqcFzx3jRdXLeRmmSFSsz85ClfkiQIPBR2kq0b2Hu
t2dYoyunibqjlvDkwv+7FrXbX+wEmSvXwmWxiNi2Q2+6gg5CgqSKZsdNjxAlLZWXvOpR3xXEl1pV
zJS1184MLNpNPCAnW7Y0IZyeaKi02QYOP6LJJoDPWY9uLaliCpveM9OYNcixifZ42H90jCLYVe3u
Ro3W3bSgoHpge62MiVIDHx6qY5j3oJrjEiwdNHNUEjhwElhuEcmiUKpKPDGBAcTaZGuZl+UVIrZk
GxN/wW83sHYZruDVkphSuCGQt5b/sHSeiRN3j17RR7R7YjTwPKNeN8R3gL/pAIqxKRP3VqfjcCuc
+K5/zZKs/ionXT+HnY9QWbyFNW+/7EL9Qd2krzQ5wnpE+b7ovINKxPe0s4mixDdb6XV3VPlUEYGG
2c/0y1vCreyutw3Rq4N5bpvh1FjwVhaXCLDMHvAhpJPR1V98LzH27Zj/VOA8/ggq1JPn1L/iOj8I
L/P3BHu/EcJnvIRG8KLl2CI05rAbRqn+1aq4L1LBnhaOS5NJb99kiLFD7lv1PG4rGCQdQxvhW0AF
BVMDM3TGU5qXgBNnkXeWgiC3OZVWHZi4NVkP9pVAFgfMpdvvqgygNFq5nkEDvLhyah5dY6QvkORx
IQ0GKIN4PPBJNMj9zrX7gMKiSeUVrREdrtLnhPJ7feeVfH+SgAF06ik5qY5rE7Wn6pxQ5zSNznU0
djAQKjImFON9bD0xikeohDuhj+E+tLq/Vm+6F7PHKUP7jmyAUVk3SKDWDWGpt0s5mXB3+tuY6F8E
bxUFmWC0VMFTG5LEobXHkiGMPwxuRBIJ1Laipl2UL25bbFZOyRMT4Z+6LHc3zLPE8ObGYRKFjsE1
I2t7Tj7MxBcCAzmnMCvv9b78yIKqJGSQBRGIC1+PFGuOvv0SSbYsQZC+uFHT8ItUpbM2dXVJs6L9
RGgt4wueiYMuJixdkj49wZrXaLLmFqaYdr2GVELBKdknRuiu6tLUyCqgiPT0Ths3ThmMcJMKcmJt
XVsPsfw6SD/fB77IL/OFf2UoHThdECcv5aTnuxQB1MrtNMA1UYt7ZDRhGBtNn9z13vvbB4Z+Uq1o
tpk5jVsFPPSVQIwjCbzVuZiS4RRM4qywWclhDB80zTo6PxmpCWUUf/PMH/Nvm1BA78PX1XeHZ2rj
hoBLvTbtGKED/i5A/E61YRLobv8Rs3NgLBrzKqYXr24He2008ZpsRHlz9EjesppEQJr53q6aedcc
3FxBMbxs4iTr9stvKnLE1/nydzC8odxFFXIxUYnsGnS0ucU8oQoye1jb2iSOA6blUYdiGc02V7sh
dRSz01H1xALHvphvedExyyHmE0D0XclTaBNGqGOk3lMBpeey+hLA0QdncC2DVrtag+/vIU99qRh7
nop5SVRj7IQl3hZ/vTZ63pbQARLIuDCdKIiucaR1N50O8tUAUA329UIxVV9ir6wvhWjSM8GIKwmr
8cy8voFd2XVbZ474zLjiR0QzXOGOxSgvbyk5oi9B2vBIwKthYMCXspXuLfa/UIx1lyAs+0smDQtj
P17sriz2lVTpO46q8DHs7Cm5RrLpf2ukjXGvG+Re40YLKyut32Ts9a9i5j2zfbkYh44xas4LgLMZ
pwuLM9Slc4vnReMiUBPQejKaejeWvIVLtTR0Pj/MMEetxFW5o6EbbUWZQMJu/AdEp/7cT+T5elqJ
aNWI7hj11z0f7VMxOBlHKQvcpPxSDyY32T4qMXzyQ/UQ8HZBTVK17/8wUjPdCyMaL3ZQ5fwIVb1r
EBw8MJuAz59wxmV5juuN1HovB3jMLji922F/J1rhKWnwvpiCSEKMulglosQ/dKL+ZZGDC8uodI9T
or/3eRi+2E04AWuScHw1namcybZE20Vdy1kzZheDuk7GhcG8fY4ibQuIr72nUcT0oekRJCtL7Gi6
eTssm+aHhgSntcNTnTrDbzOLf4DZdl7HythGoZVTDTrmB6oGnhf9yJ1leLXjiiafwWeZE+sOuy9B
9szRZg74N/T5fpcYBVg50/wx5Z54ByRIBF9q8dEehY3Qzv/poiW+thXwh54uA5TTmkCwsU3BFN09
oyUXYCRNSNjWH7ceiovuM3MvKHOJf4i+Int8EkO5Th2jAmPnpziAiKQ18QQdE5tA+hkjMZXxtK09
Pmi4U4yXel4ydzxlufpSEtl75ENcPifLCLY8wd26LBJzP9r1S02xeV6WQlFaOZDnyYwi0TiuLIKD
6CxuAYHUBD0xpmpnAd8yWPlccMHmIAaXw2459gpHUBciFywqdV6iTYeiYwao9EMfaD+1tiTlDon8
WuRIyD61QFbas70P7qp0nPw+dFlx7+skvFj+sEd89s5h7v44OozSLh7NFsKFnY1VKu2r5U7c+U2f
6D2H+roq7Q8jHW7M9dLH6DTB2fezv8QmdRdLHSowmRuTj/jaj3wcEllMAoDX6fG+bNxn6Xnq0puV
uthWBClJULFqvdbe4rjZYNTl16hS+LOYVLmBByF4sD46gUGKXtFJMl2ZnAYMSRIyeXfbDWIpbdPR
TYH6X01XKGQHz4L6tixZx6Q2dqNzbiXNFeKkfLVgXK1NP+rRcbFPaKHd33LFOxQR8sosLnXPtebz
mfC8R0ImwE3Jbs9T4z18okZWkVQYpOZsPDAw4dUNsr8JuXur0C6C1fKGRgiw7jQ71ZmBzakGJ7Fv
Sofb/aI6GdABr1v6RRuBadmDq2kjWml1SH7gCs4Gpe+5ZY88u1CPs/lzl1e4NzCkszOJpJtHj5W1
bjz5xR5zfefj4DwTodojaZegDQ0CchRnZmOdI1dna5y3kuWVP2+SaUxuTV8R3qXPzZeub/wTWHOa
iDZxJkuG5ugMjNNGpH3Ll8JpEP2jw1mqXh3ZAq68jjZNUDNdJDvER7ZIWWJl8p9XUezUx5oYxDjZ
AM4AdhleM8sPr7x13yVk/3MB8eOoNOIjBouAzrTWDsx3GyIKLNqoCW2kC4yIHnMuwKkoNv9Aqhw2
9H/8p2aU91Dr0u9mOZyDlqNiGBz9ruBFHWQApASsVnYtNHluRvMV2/Ml0prhLOkBcxGjbGhwSJzA
lWEotqun0QQZQcz+W5LNluSQmwcHuLNFmxC+OuNXt61sWnygBdNMPhsrdmg7KofYJrt96mCqPHLe
s6m0f/Zi57UjfX7LkxuRwtNOeLS2y0i3cECpl1mBOz4kqkYrffdIdOQqm2dTU+Fb28yj5UpPNr7a
4sidTz/zA+nn5VWED+lsGeXfVsDANKbAJiadJZ5HTqSe3Q2w2/t41psNiWNCYZxAHL+WntRM4KnE
SkwhvR7QJUx9UZrUe2twye8xyOVJItr7k09LxXBLgl4MrhYDWj0ySLkTIhWxV5Sa/oM78niofQKA
6AK417Kz/2SRtPfLVy491zZKSBOrpDzGWVocfDFOL04xXXy3To6gn/OZ/5xffbeKDlYcfeW0bq/F
vMgWJjeA8bWGcXmr26P9JomV2SVWSxpv7CXXqrH1C+3upx3Z7Bod7xQE528C+D/shq9lCnAcb+xH
aDvpLTO5+Ud6cwksvlr+iAv5GzoK8OylCIJtAPGdBOhCuxR+vHOdtjlFcQAHB/IodF8YGbSuGF5X
IZb6eYETFNNYNiCuK0qqfZHEL46mqgNKymSoLsTX18DdeCVxcFdQkA/M/6KLl7kRWltewbPK9qMj
fg6a0xyVZbwxix6g1LL50IcGyxMR7F4KmG9a0/scx9Zl+cqgF7F2pT3nGbLdS5R3mJAaTo8ytIpN
w2z6rCfCqlZyfmmlkbeq5/3+vyjqJY/amSPCc0NdLajA/WiSzomwJdr2Tc/JbbwLmIhno8n9pxg6
kMHUDRuoKelaxYSNukqSHlj7yHQCO3eOYmRy4UiP5AEWeyJcIY2Tnwn6aoZXsXU2A8s89363ps8G
TlQDb7RycV2sM0lWVyJDOpfzxV3LfBsHGIONZUy6LME46Zd0/DkCUjkv+8ayVH6vjqlqnpGvuOsV
MGWHNvsggI+aqgZOJaGku6nTzwaJG5/ylSzScv8Zi+45JLsx3V5PDoSRVVUYajtGzSzGCyVhdo67
T0Tf3u2qci8YswdjF+uhvvW60P/sHi4tRHZMt+0ErG67orcwQIaIPS4JwUBkmlFV52XhtsceXhHH
EHXp3/+i6ZdXLVJTmPvda60zBStzbMvLYnram/JMlwCk3njY2hbXXPfAPRBDS4JW7Pd+9bMIhkMM
VnHTZpW5s3km31x7XGf0AV89tKyeBs8qcvpiQyJRtw002cLmRSW4CP4wwJk76OVfdf7Gm2cNyefS
IKRRhvZdb6LvlhY0P2TDGNQNh/fCzvqtEAmzf5GR/EG6B/qJiRSCitCF2qXgcaJOe3QcZ6GDmGNS
tv4ND65Yu23Ix16DZZfMIeghcQsrJCH2idI0K8gDyreVquzjOGsSlgVTSXnRGJG1pn1kh9SZWiOa
kFkzX2jImefHzbexjlykVUH1hpu8PVmx9YjhnjP0Nk4ZuNHT8mpZ+nqOUwH+Ffgn0FrtNTTa5NYI
ZoN+N8pdqzHznsboFkV9/woAlXQyjylu5UqxL3umHX7txo/MsOL9UCJM7eX4T/O3ANJMLIyXo3fQ
i+NYZcf/Dpcacw4q7Okcvy8XpTArCORIS8JOm4p4Ehv85DwisvI/hVc7ew0N4D4c+4ghkwxPHFLN
2YrUkV5IcCM86BPv1nuNTng5mtW0wU8dJAJ3chWKnZs7xX4ZMJX2jA9MGOXqXa3dDW4W8Vz/EQnK
ODQqGIoVTXCoNZBiUwLSitDx37H6KW2wrH7GwL+gH7fO0UydTaJtzmWdfsHkhwWpG+OXZTRcVcEx
JCshDIonxE766/aT9F2d6KG5uyuU99uuJ++W5sgzJ0qph/CRkCndfyjAWKfEDmdVGbemwbx2iOPP
DcF3zaoZC0iHXMs3n1M+J3kaTtee6BlTCASNoBkId2qMVX1CJJyccM2jhZ6Z/MFcQfCgQqGiZ7sg
9BaVU5o6TNBlVX1mGS+XNpPc9orbEh1wAn28SIySTTSgWzsGzzjX03gT9FG+diJsIeUYusTHy5+L
m9/q5rG1r8UnjYmnrdVQZJVRwxJvs0eTBz+dVppXo2cWRf4rpz/1JAZXmk5Msn8kXU2Xq3DuSvL/
FnMfIlXgPD3jy3+fHN748UTMX0MWbZ/kX+k6cCMdztBtudllY/dF5T4NeocPBlmD1R7lzCthLNXK
NoOcg9AhseX3Mjm0gNOv6PnwZocgUYvcZrQRle1xGJikSzF2Rxh2Ym3Jtr26NV3jzNWCfUyDZ0ul
3b/pVQncyyEjFeH/dph5sO1Y/hwB8R88Rm77KCXtbTn/hTEGB4OhyybXy29NP3RbsEKMliO3vZiz
QbYKy+GOapSAQZU+DEv9IvEWclacpA9f1bSnCsPYpoooh1jzXiEfFO9+hVhJIOxJR3ioyCHCuy9c
7ZYTy3we0LO1RIqmXEjBlgwEHVm5/tcwiAyuavw4DOMFKGK/+9Mr8cWMvfCs5ka+TaTnOXeYgKOn
Pel04E/LK6Q7GcA7zV/74hjMIqZlCbkHnZMYkV5INkuLW2plMe/6QqtjO01pf7a41pM1CdQ+tCVM
QeV2586lfrO6pCfnSlTXyQtrUNosrip2kVcUxzoNh7MRiP6M7e7D73qHxAr2+m0wn7TL4jSoYPEv
lekW82Cwn7NcX/ROl1vSuYhRENartILxRIaQgos5a/ZqnIOngGbjJUn7XQea/IaEGMyuwm+tW2lN
yqhePSoNfaWRle2hTrsZLxrM4iQoqJveoYIgY5pyJtX0dU3T+b3Jou48sfWtpp7WCiKG43KFXj61
FZBWcNWAJIuUz8Wk8AGuQw8MPS2GU2ikR9sOgmPWU9WQBLv+VINyj283bTrz5mgispdPZ2euHppA
+Be/5hmhA7MfZW4yAc7gOOHaamaRBsAAphOQFntcKiXhFJrP/qIh/TJw1tQE5oUSg27x0bE7FLEx
PlqDjCqKuvhTHjYFbbpPxtkfB7sEx670tlnQjS9InoxdWKOUE015QKisuE1G9MVcc9g2HaOkyDUI
g8uZheuNAJPsJ2jvylTr11WtmxcpOm09BhUVXZo2J1FRKG09wvxOMu8JTJk/aMnE5LgNQDIngi1W
zJekuo8Fg5/oVUEy3oCEVU+0kNWrml60EtA5oFWyLQlEQALgeVeTbfpuIorKCJpYePlJiSO7NqaT
CprqWYh82gxZkK+zQsnXwHAJHSOKTjZWdCVSXd83IxTECanKbeRTuDGSX76y/BeAxQTYckU46hOX
bzlxvBD3BzVaJfY+U556bcig5Rs5B10rJftYLF9Bnq6Q2GSwsQJiAPRCPquuRUVkCmL6CKa5Gi3t
XkGIS1HayQ6dkZpVlR26lG6mMtdMKuxAe6rQ9u5ZGbHNCU7PZQTpSqBdnE3mpy7QV289jravgUX7
QrA7etLs4NP6X5jVyZc80dJ1itL22WMTwSO/zrom/B1wJkLX1fUXuP79tkLl85mJ0IQHy9WNR193
6pV55N6OmzWcyv4tmrw9MSrGQXXSo5sVOC+NyvMNcWf1uiqA7k9zkZIyNrAohj9/Ekrw+rZwxFBF
Puyok1dfc0HGglqFsipqPsKq+GML+Zv2yGoZj7RwkF5axBfKTi9V2KNNGfN/XrWtRjwOs519n8H1
UWXBSRQY92VJHb4zCGu1rvXo9zSWxltcmc5rZcj5N50DbmztpyMsyftQebByuKnpmB0bWYsDAvP2
i0Gej0KF+i5LNiF3sm+aWZ21umyRuSn3NZN0puth2JBz520oqMR7jL50LVX7fXT0/IAtpHrXDf+1
D7LpZ+9r4G6830M+svPM/9DGVHwT4rD0QCCMnvjMhvxiXmmMHiC3JHeUoGJLiVFvnT4B1ZM294Xw
qXQ0oeQuryuNmcyUY09YhGpIl8gvmEGGZHS/d4WIdqluqZsL+XEYUQMmM3Y2MNQTmSgRDgOK9pIe
AxVskXGfPpgQAbdA68fvGjMeN7JidNGc/9VsVcs0tOs+kipnQOwz5vKLWdnF0fCjblObGD4GrSzZ
ILmZE8Tmb2SWOts6s92N1vfuQ+gEiHVJvdMJH/6oveKa9aJ/lczQTp5GOKGpdhOPzUsx/2Ulnkit
BnFTeXCGZYI2NYwidCpD/ahE9bujOd1YTvQk949g+6BmukEoy9kvJJcWJGnHmk7sUTn5N2ADzdrO
tWCHRMp7kBCRnzOp/ahiizyGnPLB74viTcvzv6I1e/YpsLwFN561o2G0jjvHOjl963/QI/jIwCve
kwa9vQ19Ypu03Rc3YG4MMrF8BpQggCKQ7sa6g3N8jKK3wajjh+YRaanc8l74xmHIeOPJgcH/VPVe
AqufFFAXdtnaj2Om36UnkEMtNQGfSgTtKqMrERn916jA6YDgWr3YRAevoprQ81HJp25Kbb/slYCb
xdHToqOVogbQDUAMdQQ1zAxiMj2wJe/s0OWARixNiO30oFVSPVtN7f4bPfvcoleYeBp6WKjJl8ew
FLaz18nDWCGi69e5Z38Zka5BtSsj71KMKV1CEf8mfTzfFIGDZCklcoEn9Qhvs918fo9KuyeD7R6j
WegWRerL/PAc7DGIueyPfwupB/caU/idsRQoQpWZu+XPKgaECDfEVVSec68sMhNRFzBOyPw3l9kT
l9oyf2cANK2xDLrfkvrDAzOhXjiUph+RCcREJ7bmUg3pqzFq333lO2itcvGBFnkTy4mI6g6GVpho
d7gr6UEk/XjR56WL2vwwxuaTv2zUV2PqKWJMqP3g1GNJwzS3Wq4PTuq6e8XZux4G136xfTKeZvv3
stizBZ+wMnI5muZS0FW5LguTTo2Ao/QDs+S6HMZqn8zvzJBX2iw9gkmboRH350X3h5OP7ulk0mff
hYKMRLpE+g3fWfqWh2W+MxkJbLkFVod+mlpwJwZ8WT37xuBIP4EPsF+WhSTAa5HhWnaai0GAlVx5
tCB8mcVflAkPcUzJCnBUJfYqFtHZx9dOvkxEoBvbANfjmQug8mHfpnFzXJo6SeGCqIOhe8iyxoG1
MJDn58mLNStJJSP4OhjboztfJetlKJbWxYGQ8n2W+eKM0FKcl1dar0uKdrppSb63G71RzM718bIs
nJrhesiQyyxlKwOTf6pYc6A/HnpkIry3GArPHZeW69AVE3lCK30K0VEF1sOkxbJf+lTTbDKkDfyE
EiaOLU6KixrjI+xF5x4B7Ddrrl3cqK+zFHzVe+avzJfDeVnSxPznVT6/KojSPGZmt3U1FH6kcG4t
hWIKMvlOVbn/InnQXqRhImGbvKef8rBIpkcdSo6H2yXjvpnoMSMeIRortC/8x+S+TJtodlncr/Rv
kAsZ5JTaqZvt8ems8ViW5Uu9/NX2+NIrbEdylZVNdzGt8aEPlOe0zX87zdifu8Htz4aKhgMUhEOd
hROfBQqosRVtvlq+rownEoP2VHk6ZOch7BLmuhlooaKdg/9wRjtDkc8DD44QF25pPJTprggJlpaZ
dM/dvKBycs+JSQmaT2SCAv7VToD27n6SinuA4vMe0jwGiYsgcQoNsc/8mupknoyRk2feTOcgTW9k
zN4KBBp3Z4YaRLOfrLA+Jry8DJWFPNh29wGjxMaZ5toPzaLLQ2ib7cQbWcn0a+7qAWCp8kfWGMl6
gRkXPpNfWXlEVVl4VOI+RNoMg3pvtQyHlznEMufBE/ug/jT3jqoZOZBKwpuY9qcWzQ0RbFNAyHKc
UzoTKzj2VnPR52Xp/pOA6QJxiuF6FAmKkf9dmi5ARDdmMUYJnaJmHjX04IpRI3BT5gvxRBOincdF
GOcU5de0iGBlLyoEKcJqC+0WEFsxnOA/M1vmhvZ/cABKFHuU0kwVCenNwp4hjPVPhMtgKf2ywGjF
QDPHbK6f2GbDiNbCIYh6+TIj+5jEcoShvimBRlihjeeLj6vf1d6RvEw0Eqgclrbo8grLCEhGiOvb
//foKlSba2a0qKjnGcaiOlqWZEz/hlVIRP3MtofRPcP0eMCm3qdW99SPPkMpQFP5if7qIyR19xIX
+apKG+dVazXoV9CVSB+BirSKdKok4Zub5QL4330wIh6Yqt04LkdRZkJKCeJq2jaN9TOI7Pi2CAuE
5vz0dOva9X56UoU7bRq/EJt+tkh4iqnWci/tqMJWRCRXR7tvqk1s5PlW5pAiBz2JQKX65iENXBN5
FHHppiOtXdgXmOaxZK7jwdY3ViOmIy2RBz0leSPAN9khQiAngOS5m2ODzdM8nHhA4Q31O6N3XGGq
eNUSYl5zr8H8xRv4AqvWv4zB35KMvhXSm+hdhPbAM0KHnxN4OXDwcSd79B7hJnLhUOlK/FxepLFO
jkJQcMlaoq4kfJoBPOhaEDhPlReSqdD3g73KhgstZ2dgRmfB18TnfrcYSUKUS1da6hBLXowh3h23
OQzOeGJanG7lSPLh4LFPZyTgfipCvLCJNmOLG3rycu9V5u6WNmx5GN0x3jhpFe4/S3eIJmT4zI3+
IpiKE9BGgcJI9Zdklg0sC15IutnDuDOZphiF0x3zADT5RnK9BXkz63KIr/FJMz9rFc9QioYOGxU1
5fzXZEOtMy1KtKtRaP2bGTW7ET717PparFWWxChZ0QqWeIrXnq0xjGxz0z0/SHFNj8vTszwzRcPs
2mlimGVlFZ4JxQvR3LP0dRiew6zOdu2EBt7vmxDztRsfptrX8W8l1dVIXNx4ZjSeyvLXImAc2JwT
g3es88fvKY2C9UI29a2yx03g+GhAWIbQDDdWRYJwORTtrvQA16A98W6EDHhv3pC+X4/1HA2xLA2x
j2vNTanLG5LNSmbO9LSn+mRO1qGZldzLEpZYOFLXv32SglN40Ode17vb+O+SkRHUh2qjyegX+oqc
spF/zz0glG7teYPGFtTYdwI7tJPf0b1I6aReUtpIR8w5h0im2TpBiYHWiC7VsghSSdbKQJ0M9YSW
ip7QAoywFqva8K91mf6mf+0cWrsOHvjwtAdYpsOjrivUmfhhrr2yzWsaWvkxR4N2XPrR8SUw/OAq
ap+PpZcieo/JnhliK4V+1no0amuMb4El9mY/DLOMnv730ryYBxZp7Y2HUK+LnY1RhNlWVPin1lxl
XJnQAtD8jg22PwU7ZlPqPqHsGIA/2w8YDahi+LmtWbC+LDo9yuE3FzX92Ux1tUUGad3GqstILAQv
0HvuhT/Xr42kP6YV76QX9sdA1ReGCdElmR+AZQnmL2MqIeyFcYeE2IbKV2pE0hZTtuVeN28D9i8z
tF8qy6dEabP6rdLKW2321avrEsfWI19AvmuC0Y0cY9vQldOIijqVVENgXeauHwEjHMuReah080df
a/bDQ3h+Tf3ksnyV8i87A3v+WxiNs1FZZ+I+lOZ7neZ86frm3jWxyzB/yOd5/iKulOkEOlDtiPQu
eRPH4edQ3Ub+iqqZa0HvybjHOLqKvYK8kJ01EkS3inuOM73ZDwyH3kANnorEcu/LV3Xdzl6ZBvMc
KbrL71KiTHuRExky9E33ZoFLYYjLlgygJIxP+ImRUM13135qxyNb6CFCPk6yaPlzSttxXA34XXde
hWrY7KPRWI1OxtaMfiiY/4xMAG+33DCWO0cZN4wK0Zvjjx/OHufMIXN9dpuRbXhqNHenWZ2zmgaP
eAHXp63e20RjerG7xdfD/IROxkplVvCgCsDYOsr7YPSwgEtQ5C1YmN8ktg3B/BzkXXywMwIFNKsC
voBhvqBmiFfzq1FF6PGN0H5qZPy6Kgi+magveKvlysCV+bIstGV9rEjhu/JiYrvm5r7mv9aaZ2EU
tZpbMjc96r+EYOaHRV0mte+5kNoripJo1ZLA+TR98bVwkVANHcYAq8FyjUe+307exGSw0swEiiHM
cd2rwyWk4TohbtpG5Z8pUc65lGb42pdduLLSrvnRlqQOZ+mHHWXWIR2n4bWgnKVImo/JWQoE/qvZ
kY+40TI+szZ1/4Na2j4YWnwnKq2AfxwQcFyZ41cdXnFp/sU/4Xzr8D7unKwzDgkYGqs1pge25l9W
KIsjlcx01pSevuizCy/PF8K3lr4sf+Z66Xng0nEoC5+xR2Sb2Wlo0f5rob5RKaTlrGqCZ1YGzaWM
3T/6JJmHEompGHozVco6OmpU5KKpnatg3nKVBIag+hbDzq3b6kLtXV2mCepw5HfDzoyYFpReGFLh
N+01955pjfdCzWrh2KSXVY0mt+uw2NpBDPjxX/NcLSwoEyVH65bPbw2LH8ywlYJEKWCOmh0fSySv
6al2hYeaetIOIjWY/f07dPcizyLToOvXvtHie4/Hz8gXwwnSC/a8C6JzEklb2WyXLThVa2w1+lWl
5mxEzbV1MHI/4HocrAGAa/g3suCMLDvD1i5q5NZzIlCO/9C2mabNQ8kiNTgZ1PgHPe/1UxCRtfMU
oQBeQPdVbjSHRkYKxn1TMlRIHeTceKGMbUtzGxgJu0hqxBEVMK90eE9r383Qss2l4VIk5nr/ygzb
2Gm9/8L4sdw7XemTOk5o4foTYeBBOd8to4F4HihEQMkZI+SztT5I94TrJXjEWrkfaC8e4P6hdKUQ
2hEVlxGhx8Fbz/Z73SSVyxobcrnnL1U3h4CppllFiRzx1sUjztCMES54vSKh7SqZtkVI7Ph3iJrJ
UlRn+T6PGmx9XuddKH+ci4I3J+h/z8vidSglU55JJI8w539IH5hmmxkjfcnmPFr652+GBrMIrLax
c0mL2QASrF041Slc7Ep+5IrOi0/owqqZcBh0vW5zYWV7ItQhLXlDymijJcI64qw55iU9slXrvxN5
SsC6NMGDuk72TjAX9/u8RLVKl2uL0CHZLAwkK1bj2Y1kvzZNUIfjrI2JZpVMNqPumjb75qfE7C41
HpEniKxKCzqZt+/ROQyDQZ5KVxVPNOPaWuQZdzUpxHNMzW7jJXq8bVX9R1Od9drpiX4YYrqj4G6t
11FnxiXM72SjxseoC06lKeM9CYK/MUc58d7gaKkrXE+1LutLMhJravCRsGcVybLkziMDxXjydIF6
GVuQseld4K5yvqNlSmknkRd3e+mgFwQ97JOs2A3NqH80if+CsiU7lnMKpmv5fxp0zDt9hjt6PGTH
IohwOGlMm3LOxM82u0FNj05OG+P2JpYjBaEAgqyeI6rKcC2AOctgdl+azhAbE3PBrtay7CNvA4Qq
cnzk7Hkv4dAdh6z9UB5TWxBQCE7nxcqs7lTjmqsEt+rAEBihUNS+xD7NUEfUP9i4klPRBu+ahYt4
nCWJVK4srjjKLhvPfQDs3RfdHsAY+sZAU4RnymJdJLg6Fq9ON4sJ8yD55UTqWVJ9nLvCvdhcr9fC
rG5L0BjCJjbuCnILCttfOYGYl0TWzdnANY3bzfrKwBtdYzf8D2Hn0SQ5kh7R/8I7zKDFgZdMpJYl
Ws0F1mIaCGgt4tfzBWp2m+SBvIRl13bvVFUigYjP3Z+HVknebOqM6EKFmIeRoasOhsT+WCUuxnMi
TycTnsatJaPTN4Pr0Ro7bk1zDHYgNbDzF/A8AXgM5WWYKms398vvqII4vLNFEW154HP8lhQBbRrb
OLh0RZyF8oHlWYonze6KsHCx+rQ6qYZaLWVTc4JiCA3ho7Pwx6nQAzHiHGGKA02fOPbZobkct6Q+
YjgOnD2xH+fMqNsBTa1T91BndMathyYvdbD9+X9j5zXPOYaG8/rK4IB8WlZg5uy+jp3V7hE7dTDz
GfwpXehMW3Dcy8B9oXDsb6Mlwtpo0XKqXEo0EhD5rzWuAKezniaIkE0Ek2a/WnzWBW202TqpnuwY
tcHiXySNMfVoYvjT/C24ZSMkBmje+n0hvf5qOT/WGDU71uw2ks07m5r95KSDjxWnH9dzF98jN+W8
Yw35kZPeMbV77yWaFufEFLlll7Ef68ai0NL9FAwkxKxGNC7OKb24NLgrW2fbdc4P04jrwxQXzUjT
3/JJh6B4ULVRZL9ZPl5F+96iIlRXAu6iliBIiZhhCd1C/qjdnQXns44Nvg++U7bJOHgA4xNGEPgz
cI1U3E600f/MnOBo9EhOYFGMF4Z72c51nd+orA0wYcS7wJ6yR+M7J7+On402DfdCPcz1hASe3ep8
QotghwrH7W/wu4PXMjn/GKVbdTufGJAWEFLngwcG7xOsSFDRRe1ABRyqr57nTa+BWrrUOQsJ1yV2
L43picc4SSjJCzpkwfHq+mdJ3IE0bDti0fIK+/JnyXFMbZoYO44WyOK2LiOh/Wsimpk6Tvc9nrSY
ZGBqvdg+l4RGDq9TJMtWzSJHhuFnPFDPOcEgHpi69opzkClIhFZHCuXWr9MeFfft1KJ1+S8NU/sJ
/1H52rojOrTnzruYFBZ1EXWL4m4vpwGP+PrN11E2ICazpMCn9jDE/k5kQDgJofZSzQl1UCoSR8mn
f20wMzC0IJH/2o8ZxvyuKLnqm+oWEKraTU3XIlV73cvQW9esd7LNTPfV8WPrrdPte+0baJCUsVxW
KkiSIEcteXJG9uLprR7hVOYml8p0+bAIKpeqwnJDOl5JKak/kjjuz9IYPG4cnXOsTCEfKxXAsMdX
AjjalHZUQ9if3UUa5z9L3/nGuUiVlOiVNw37P54HY/oE6TimT2X8vNLlqkb/ihV3wvDu51cBFuDe
Gt2INlr/jRTkX3BRtWh5frQfEf++LRwW9WDwzuQt85DLj/lshpMkw9P7yaCOnAjzurjD4p+IdG/n
REiQ2hCGD9jyNzqFf/d8HJvPTVNek4A3PhcVKrs9iJ2Lqf1t4ozKJiVdvjKD3FBYUoR5jxPe6YJM
dUTV4j7RKswk9JAIz71k0HYYpOYYZtQrtMMNciYtvLYwoEuqMG2u1drZKGYf+2E8FGDg0WVW16BR
BWhp2VImN9sNC+F3OAXZB1Ck+GrhMNzTuYXd0fCfDoXDbDgrAohc3h2bJ7mEAeovYRwnuftqWV8Z
1XvXxYQJguDG/ZNDw+LQ4sz3cWSzCFunhFcxmCOmNWas65/KzDRvaEikmhLt7K45ZbWQxsfFxMZ+
22TRr49GZdWyDPHIjXEOaUlinS2tL9/HfqGMenA+56J90ojIJ7us7osrYqJfjgyFbtQP87AOnWEB
AvAsn2vnJZOoEwpIdnSthqlWORF9rNA0V6ult8J6MsYTNrJMixa0EajKLyQhRcjIB+izi8EzG9P6
yDno7qv08brMWfOWjVBtzIqyJ6+xB7yVEx453oSF5J20AA8E1pegw0nrC6nd/hHK3KRNuFPZYPxU
1UyXTCByrGIm+hl8qjS7etXtor43wiNeRtyTHghmWTEsz7HjOmyhw96crmzOvYLIRKbNSIQy9GOR
lt/dNCq+2+1pmersMJmps+HAJ3ggecGxdW2yzIzsMV/xTh9bYHL5ojkUCln3Kus8KINkV8lYcMt2
iyY/zmZVcMSlT2KDUvljXEhLs3fAUqYmO+lggotCJ+MDj+MrxgyG3QAL+6J5/Sk32Osq601DJd5+
cfun39Q/P460KDHjSRrmczVEj7YowRMNxa1vZ3OzMKjapJojSY3SOuOrpdJ169YVv2SP/7SsCrx6
NdF3kEvFS+sZ1QUUgZIUigRAfQYM8MA5dLmjBM73uYW7GafkijEv8ByCw5WEjUeS3e9mpg9L9qWc
Y3MJM5EsTFRaO6wLaeH6EBTmcuJLuctomT+fpqz5Z/rtxIZ9WYJfQDBp61GLr4LPc9AoBkgd73pt
qsGNcSe4/svdMH2raYflmfMvk8Pqb/gYlHawGI99tXQzQaCouWlQX0ihyneoX3wGese+aOr5sy6I
VT0jD863O1/0jIkZzV/hiBdXevQ+FcM4HCzF560cBJuH2TujMih1b4M0xYXbdMnzxqBjeq7fARv9
Y+dcow1SsZphEmPlso1YvEvBdDIdv0MpmKnl4Q3OwSjcC+XK7CWb2TGlawHAl6rjTYwfQ1/+9Vu6
8loooNK6pAVJMi+4xBFPyT9L25kydDkbZVjXVmtIMnGQ8hOyGQU22mtrl+Ae/MB4YzCA64YrunAh
Gs0uHhniIsbcnsVYvg5KhVsXrtP82rXpnW2K+3SUQEq1d/akM8HKae50IzvY52Dm7+XSRgbDao+n
XN6cVnF4trXPFvtEmGLGY2C3fh8xsvury9lLS4bWcfXrIz9AwNwAg4zKrpBgrWZnF1crabYNkvyz
G7P7SFQotdI0++qmLnZWz90znWa3i7c61JGfCXxXE71aqf5xzuX9GQ5cdE9hDnRNL5CIAwrVGxAs
e3sa8ws8yfyCT0WQXSpblNOIxoYx93fx7PpHQHH/5GYmJgonQFRA40kP0rGe3eJWgJGVbPsJiQ20
IrfxG6fp0+Lb+OqsmaD5OC63otF+UZtdng0XqkXNzsuNSzwIiVWf6Yoe7ZGsMSipICnulTaiHeJG
Z29kTPEzO/Qe1e9WzuwZCxrGyZm46hh0sBqhvw0oqG+OM0NQp5/bFs2OoFx6y7RievANTA9JQHvf
a+Q/1q/N+GA+7HwMgvD6/5tfsXrRcdA0m1jlLLn62816ZqPzkPCUWlp5oxmM+KWVsxHNqvGb0TkD
LB7U0obs+2XCBTCPxiMzYA8lxCPvUZvVB70QzW2Q7qOyg+ydpz4zTSmQNFK2+TKoi/tgtdGWnUi8
1ygmhxw2FFTKDku/bRuzeRsL+cvWh3zDNAmrnWpa9WdxJ7mov8BHHnb0s+U76ZF6Nx2607Jg1qgR
JyC62hqtOmVj6087v7Z4z8SYXYyYbkuBJ9PxPPQF/NvsSwrIP1PwBUoyzdUcSzd/jn9gi4jupATU
xoDgXM0DfpvjJePUAXQoUIkwCCn7pmrcUOr9eCexboXco/ytFDPExfUs1IyE1go/jXeZF1l3u8j3
bUK6zWIuuB3MotnFKq+3LnkdtFdXj37CnrIOTS/SuwNQ+h7Rsi1lDNjSAVIUEPx/WZc8dU7pOMwX
2FfAxLhVjTfPj+n3xjfdojpeOEv6l4qt2S41yV6mM9a/Zurw/6lX6+IrCpW0JhkaykxvqSXgOgHZ
mnkY08r8QLycZ66DCf308cXRmj82Q+s2SMT5fBnVuEqp6osBgD6CxPTxCsEn2Wm8/a5H1CdVguef
BIYMOrp7Ui+Xn/0SKXv9MfRu2C4jLdIrIo4EVrzxcR4c1ydX7ucNdZARwdBsTnlTrEtfRtN9Xex6
1E84CF5FULbbxYht5Lcpvq6LPjP8HjMuHKXU4ReJL/TyxhdbLa3fDufMBGOOaBzEnX72PZBFGw/r
SMj8iPzbSL3j3DsUl2HxCi1UVr6RccE1gVfTrf0ULEPLjY07H+kjwEwEaBjEndLGC4NlTi6eWkCT
kdzvtI6u+0i8Wz30SnPoJL9e9RInj6EEZXPr4m/b5upcjgUb9neM8Fy1/ptwdTMEmYWH4d//4/rK
612Yxes2NpnNI/+qx6JDkHMmtHEJuuyR9W1/YOLBmGua7fzCRNPb2FNUhJaKsTlqmaoMNlfDSNqu
cUv09XzjgpSntZaQslDGBm0CDod6qa1rJbAdGoKwLvOzT8gO3tbFUvSmtbEJ+h3tX3rBsPuQ/YtI
uxicLpURILHs79iR2r1JtJmfn8UYBPG+MaZKsEx+ppMxR4SQsUNDyu8IEDQVyh3mKZeCFUJRBWYq
OWdfplFwSlYZ4pINsZMCB+jXbHEaJ5ePh/oskueiwuLrkhOouVLR3VwbeGeHahEv8oC9j8iYVg/y
UqU5bQcE9D2tFoc1zegpstT6ak04apObHQktgcS23LNP+8nHYhNZJjIV4QXgR7Us/Z8FbwIwXWm8
q5Dhx/NtfcitjztNtlui9e7Z8AQ0lZTOoYpP6/onoZAKMjY3QD/6U6YmK6uTp1ShFBdnkVM303F1
Z+uOqz5dmvt7BrhxHDXT2RvUokI8LKcnKICRKXm/POLggVGs2ZrQa3a2kSbX0RmY0Tjwss4QPTar
rvvHENEsFpcIwlb4RydtKqChQeL+NQI9PAXO8iVZpxItc8c9aWNKHKlS2TVuajNktKynJVL7CQk4
QUKpmGh6FM+gAJ56rAnM3A25r3nLbZV2qmar+lhGFXnCC1BfuGC5g7KXDeEbL9d1aVspj3Pf3rlv
pcy0eh6BlXcpKoFmwnQmXP84NYO20zl5b3ybHKR1ygweEtVQtLi9m5xeV5xgCvxZb+y07i+4Q/mk
AFo6mylIrRjgEvZyVri2P9jPa5aDE2aaMoaaLIYKPVVGoqaVXfzaiU5B0qZb7IsZDtZS7+WCwbEJ
mmyfIgW/j3brsk9KivPoMPDHRG/RG8anM+eYUjNI59PKvXoIfcm25c+Mf32ltxjK5EKm6FuRw9su
rWy+8HCbL5NyLblOaZwIRxO/0HOe+90jBXaAzaIg5k8Y8aUjIHJwoKmgpDWKHQVeqIUjSFqG+Bm/
r+P6p9izXmjJsJBtU/s2KI05qa3uAqEwXGNolb38k0pLy/LB3bbHI239FcevsagBMwfMA49Zg3HB
g1sWtplvHsZuJH3sn/Heu69Nyjwwz6ufPLKbsKnTv7KKX3xYNWhgls/NlY3c8NpUmDKWN5gB442m
yvmtGikbLRkZHfWB2almYG8jyt88DcPrUVpkB70qKm70moer0LFKHhRXT5cgJShB6sUUUQVuEt/M
4n0uqahmJmiE4MyxsE7URRsTTXsisE/An06VmulLdbRXhxjao2N9G1B4nBYRrUWKbJ2rp27kxQsJ
DtHsVw9PbyfL1W93sceJS5pNt487s793PTwo2IPavhwW44oPJjkuXyjO7Hceh95HoBaDSR2hbbDj
nRc9eV6mX8pWlWD6UHVqkeyTwJGPKepa8ImIb5CDkwcTGpYaFFltFjSxB92jUmeiFh42DzcQER6P
qHuAsBvKovtUO5rB//dAO73M520FBTR3a0L0EIx3dW3Lq7B752KYX6YMLZheVfvDZbD6DeZu+J0I
0Zw03TVw7ErAgD08Z5iQ7i2bMOZ4xn5c+4Kz/r1bvPI1SASgz0Qnm9H15y41qJ5iLwiwzxeoWZrz
oa2sAstYaXgnXXLDqABwD9WdbqXVrduqglM/p2Fyecna9aSW3rIGKreZpUsXHkiNeBWVNht0/tQY
FKyUWkAUxqDD/c4B23g4Goqmnn6qxtb+hpfe20yK3I+vtT/2I/ZYkVPXUVXUmw/iG3D0d2moHDo+
6CftwzViHXafRcWludw0QjaYnpOG4HS6mD/xfuqHuokr+HRSpwzCriAhdt12nTRh+xMfM6fcieuN
8Bx/H8/tIU3s/CxlIHDEuNycbPKsYJ8VIm41c3m6U+LUk++6+uHXX0itPJ0lQKHzspw66cMLsjNo
bZVpEHpfuXPgSpvLkNX7zOsfHxs3ABbpHi4K02kvxqKEJoc1VqFJ18UeFg7c8VwiaDXNkbJ5d4/0
8AJ+Yz6RQgDGF+f1CTvhXwm6+YNBbrNj56YfDZuxVptJ9okQToztjPK+XXW+uGpw2jT+wei130Lg
Xl+LW50l8cKx0OfQgaobu8bwJWI7spLscjWBW18VagzXeCAuazRRTqvjcYVUmAkc/imagCSp3REf
jn0jpvyyHlzWIwzSp3NqzewlnzwmkYlmsMn1NWuTaAyIM50jJ9Mm2iwcQFl1j4yyiB5j0DzStZs4
Hq54g4F0F78UsBWensvGnzmrx44ycc6JlM6ZQa6nrGlAx2REphnWilU4yzv3tosPAmXLedl/WxI7
fdG6KQRi4L/FjA/IPnre1lH56RWMtC7C+yZigbKXjV/gAPtHKNcTCigX490tTlWlBvmZ/a3xSRWs
wn3MCZ8mty7fxC7lTWOb7AZNip0ATPe5dt1vTt7JXeoZ/Bz0FX3QxFCu/KtSk6wWq1jnS8xsTI+P
M/t11x61x7rYdRdsgrZJ96Q3vXCybC5xG5of3EWs9ZMJFQPN7ba+qrIG5h/dpLpm8DSRnjwRfYL+
NujlxDC9IxMNj+8wONBoO2QuvS/qh64Hzz6tCHkiLH88N9u6JCAbS7l3bd/c6R4RrIDJ2vPzNEV4
dKqpPs8reLK22m9K8rjLyTDuYz8GYT1tHOhkW08NIMlhd9xXMa+ueKZ18eeB7uIZwVcbkl+1Hrv7
j+d94hb/T2XN2jJSsSkkMvPrP/+DwgXIbI5pE/9wTIMjw/9qHEst/L7TYgS7peRATH1t/iCl/17Q
ijwQa8batyLJV7GUQj78J/hLOLT4Z7bTzi4wm1+UQmMi0/Oep13yamIGuc8GzMzJdrmGXRzzAbfw
W9eZ92XwHdxgZX0eBgJ4OUj1YDK2a0BsaUmJoY4gGnkQoTFiVpd10YCwh17VJtu1N0+q8qz1lXGf
yohqN9XvhzrUsYejHG9lEXRsWxCjFi0sKcPYW5X+tVNyogQbdPZgTx5mies/b72nbp96V9PPUJ1J
Ws5CQ/7nFmlOzXeTUy8TNde9NuRvz7xV/VZWdsibnu9KfSxO6wfCMN7+7x4M53+2xPOu4O3yLE73
tuHYHu/P/2SaS3+0NRNI9M6qMavn3rjD8d+jtbOUzeTs4whFFCDDP18zIIPy0ZkimDj8laBLhof6
V3kOqK6gv2Pbd3TZ5X0Hz3Sc8/2o/thzmzmmo0btq/qj5U3+NS7yeKOriBdVo/oNtv2rsNBfw9VZ
HEcpThv8StDR1Rc9BQFev4hl/t9fJJq2MVXxlRW1fOA4a2PKrruXVZf/87X15tqrauz1a1Y7tiTP
ke7Xv/zn761fW//y+rWE1tv/p23G5APJb/S/fw6cwAkMy2A6GRg6Vcr/q43HNsXA/tCKDxrA3kPm
gDRaF79hU504WrxbH+TpPGOYAZiV+GSCLaI6azxLj76Ibppe1RcSK4av4Jt0fURmC/5KYLgTXRbi
FpJPA8sQTGEgloOOSdujGNFdCBSXRfKTCjKsGbgUTpM//zOZYZ/6t5RsGv7wwybmFJvWZUDYcayc
WwBLLn00p9LOfzKLXl5NnU5Yn7Thlfc7gWYwvgZx1AOptLXXhHQINMn1zBxrAP8bszqve4RSCZuW
KIC3JDrkIlp4zwMsKRP5ft7U9WpXsb5Whc0xrBuAfw6OiSitGGkwLoJQXxgoTVE/34vqzAgGWM2C
wIVRxqfTYfki4iR/tIMHMRTc5o5dgmQaWjUgtxA6M+DaK+tPj0vi52SlNrr6tLKlLU/CpWdWbcWA
23g7fxIj36kpz4Za6InqoaM53CGoDymP/lQNhzaAB+EW0j2nLqyUOHOHkFhqDdNtN0pqj2xB+s7Q
XPth+EZ2H9nM0KA0Phg6CDzbuXnkPzo+JHHDk68bvyUJzQOZNw3LslgeJs/WNf8gIMhArdLnQ9Ew
n2KcOB1qAlkIraIGh4fXrHb4cAQFnNtGgcS8Umh7eFa0miki8SBzaHmDHpzAHx+w4sWXvk/CVA01
LeU2F5lx8EG4HOYmmveyHNubEbQ7apOWe+M1xaFMfpRaQ4lI5XQP8CPpJmKU8OgSqqeNrZV2w99Q
DH9aZS02AnrpyXLE8ABNhOSL37OzDUi0ltE8Izcir2R9WWo9PfhqbghEixFkbTTBdszM71VV9VBd
UMrrBrJtnVFTMbRIj5Zd0UdY985rXMlVJ46gKmq3hPcLT3hTPUCTPRyo0CfX6rTrgKPrmgZTzgGf
7W4yY2RPi4nKjykB7z1hCl/6jiksBnt0kIgjyqSX8jAZLXCyjBl8FwvkLWc49XE/vQ2JciRE3mf0
/z2t2fGVQYwE8M4HIOAAsVY0aIG9hOyRjFBXTPK2i4bDUFe/ZMEM0f8Xpif7/fHoBmkITjpZKI4o
5xYjm0CSQg7xCU5c0MDn4zJ351bxqtZltU2QQv8WSJveqjlPr40Fobo13U2kInDWw+C9eU7c1ik2
+tw20W/k0qfbuhK9oWYa4fJrSGbx7gakbbXSN7dOH1sHnx99w32/gJCdf8uUv6XAEHSQRtD8ZLQz
bVeYUu9S4CHIWO4wJVZ0kECDxt5MuVpT23eXg/ue+lkNrx5ScWc11/XJuS6eO86nCj0DFFZ0/rM0
4EWSqlqO6+Qr97LxYGAKNpXvgIoSImMpA2fN/aZIdgPH9j43mwfAhTmMRbscDAam2wjL/RZHfrIf
1ZA3GuAse4kKuDodRTNmIeDQ2yRdzsn0a8oq89Ue36sRwzFgMfNmJMabTWnPBs9Sw9WDsggKMg+D
ifYTzBJ3r4rG19GAXoMV78ZTjKUinzYVVk9RQ2pTgKH97lv6ff4sTWJ8qnRr2bujQTDu3wu2bwv8
H1WykmGytZO+/y3VCXYfA1sLQt8E+EG+ioqWrJ2so47KKhE5MaHPfo5zGX7r5zTphr2Jm+y8LtLh
YTClqo+rJmcslMdG+F7CCVNH1O0IG7fcVjjDwjZTfxwl5Vc2ccuQVD514fY8k0CtFgx1wn8sjXUk
K9Fcq64KNh1n7OPgRv4rKDHqE4sA3kV64a7EvFl5PhCdrYvi+pXQbE8d/A8OIdZ4HtSrxsc4RH79
qGOW4BYME5u8+j1Jky+FHQyHUQGNbJXVH1AhOY+Z36Yh+GwXoJbqhPEsTsTimjJ2PIDp0N8HUb9Y
6bJzFu0H5OBmFy3vcRAPh5gKKwR0cXGcxTqZ3L9b5dDSFMLdTTYT1/klMKgZoLHVZhoho9AgrQYu
aO4FD7q82tAUIZiHSrFvVcGM4Rn0P+AlcYnn5eCW63a5etwjYIR2tz+QsFy38aQY5UEmhzqa3lth
k1LpeKyPutae/NY0gMKXGAkz8jzlZHzNjejngpKFNZ6+Ia2kIa1VkyAt929+VizbqJ+gLbR2f6kq
eHw6N/BdqXX+poebKeUEcJ4bL0VgLajS0nv0bdo/3WFACXePuUhgbcMg3gvUmidEZLzxOK5CUIYT
shxdfFojnJfBJkPq2sbFbkDT9wYx37j8hilsybbUinxeleLWntL9Khw7Q/OlTvDByKxsrz2/rJBh
4z8SjNkLbsIIh3X1sKfB+BZXxl9NCQ2fgfy1LxiwBZk8kPYNIfYnp/XkONc9HOyYD6weB89IMgeE
IAXVrSVN0hsFMZyJmwh1U9v1frMuY9Z/jqygjsKqel/zdJrnevuqMn7ixPJObtEdiPwuj6YsrKvI
bfanRgYbbiJa4AsS+ks0Q/yb6L5ogK9tCc7Ooce4fYsg5lLybIrQ0dz8MHXmApLDyS/2NN8C6sAf
k7DBtaOc7WNFO5oMNRLWCRr0HZix1LTSD3phrSqk4jQ/OcqoKNH0t5N6RK98ZeZdMzKo/0WUWLfX
/FTumcOGAJXNHqv3D5LbyXaMKa+Ga52fIsQbJ+6K57IQPtNNIGWTzH80PXm8lT0VMCluZhx41pI4
T3/yftF3zf3cXP4KdOueEkwGWzOe6ePggzBmT7ja0bEcY1CqudwzoqmPdGRSbQY5+6UqEnnO+vJR
zHI+SdOML7NaEs6dpi7L65o11hv/VRXIHgxKmk/k3cI/3MxubH5ChCae6xEfaDM827Nq2xsoz2Dv
H208zeQzqsrEK4gF+2ry/3LdbL5Gaq7SmCVquxF6xEmDnopCrCx3iWs+rHL88quZuQBEd2Ser8Dt
BzsABFIPWQrcEI/yULKvtNJJIwQKN2M9Evo5xKssrTarpmHp4lfLFHQf96jmQ0NasHVSWv4c52Uc
2Bo5QKb3uFuTraYRy/NlFV99fTkU4Pi/aJaHh1pU2acuKX/BqKQUiJKPljJIwjJduSN/xsxfmWNq
l8QkdqkvBfPRjT/EZ81ZppOJxE+AgMQ723YvdGdLf1kiQwsZIx9ElyhKF31WG59gQuH1xYuWAwkq
4hknUZUdV04VJgTYiKa5IYwosJZP+t3WvxE8QAgwKweH3D0FqaDMux1eFqIOM6RXibyijRY4dsTS
bR0ZaHiMwY/UVMq9A/eTkj0xMpZC/+gcqoVgPCgoAlpyXsc/NWw725adOTskvDOZC0HcbnQiMtR+
5KnvfBZG9JoU0alTkqsopWxRWq1bUMbZMYjLr3hqrX1Kl/yhtuQbRBC492nibGfkm7xhLt0peE/p
Wvsl4LCyYvr0ytcVpoeWYPa0kF24bmxwyeTlnX2t5vaIdkDcS+27Bd8Gs+Py0U1cuO3TKRzzqKt5
4oS3+uwRurNNY5w3s/bV4hO7D1rnx9poqPc4CQXMS031iWSqQwBHa8ypo0s3ujHmEK3aF8l06dqn
RYrfjyazuZmdw7joh8CZ/VtaWSBgmTvs8GuvrXUdHJPJzEChUW4U5tTLDGP5G/xZBhv2JfFG8bVr
hjOCGV3XmT0e6YSft2UhYY2A3uSRVgoA72ZYeYPBkRk/odMNu6g2jEMxFBfuYN7Nrpq/ERg4smA4
2BYtyY9itH+npWVfmzHjmG6Ob+SUGURxxNk1U2198vFjLZwOr3YR6LvUGn6KWYu3Btg1nlZwMs2K
qSE5sX1XUQIcOzwwTQ3cioiDY6XYRZUeY3SfgZMGwJgwwIltgVR1oRk9Da18KK8W3HjMkAAS1oUA
Xjgkhs2HAIEzzygPUrhQ2DzEfMah2xDEk6BvqoflYjKKHMoI0dQOPXrFKyz4/Wi1w77BtLLTfNrW
h5r/UCCNZVvA6UGbLsZrrfi3qYVTW4/iE/VJApTFJxK7oLqYGPMfg0UuYXEZ6SiPrV7qZ4ai8kxf
Vj5+t7ASHicXFFlTzekbVq7xb7S7dFPTS3QkvkFfkYrlO8H8acTm+lZM+PjJrRWl8zWx38kFPkFw
0IGMv4GaPyI7VorvAhVuLOvvDg4I3MhC3jRGoaE9+qDGo1FeTG/A5x1b7wLUyo3uoQVYTjYe+8Id
EIGjfMcAE5MJAYXCHd+chVlUBUQNyPPwowXpsvVbYA2TSPK3tCEZpS/luN2iqqW3QS1ZR1lemnYd
bng93vDw0o55MIIhmhvnRyptvi+G9NexM4fDOlb2RpDbrgYO1FbRiV41diSpJfaRL3Fy6pXcZdJ2
7qNC4nuzS60GXVd7zg9hW7vdtXO446rLZNWlaFpLyYP7D8v71tDmzvUEP9RRQSICGAQmYtKEvVpi
MmcHS3d+IGkzn5+J3sox62jZFZm3oQh4h4PERDDI4oynFMP7DKk79PHSQ+0sEF1SpzzrHW1VTtE0
b7Ynfpp03x2LcbSuzjB+yjTag/gee/5REKBCuz+mKjBfRFzu2xw3rw5y9iUieWBEwdNxKCufLMRa
3aFMgjt09W7J2A9Fbb5qCluV9jSgdb19I4RiXPok9VRv22FIoHgUSrph7/6ZX3Cw75Qwi7CQhrKX
8/YjEuupXGyCk27Omz4c+AdX5hztlbIpm4RfWBkNt0fzqLlshDW/6K4jhkKVBl0XqkeWfZPEWImU
o3BdYot6rdjacglrY4+CJM3pGfcEjNe9B0+rGOkPl5dsCjjKLDWjf56edFP4wXltAg9EVd8aHwPH
6Ilgx1iJ3hyRmdGpUA0B6pxBFp5tsWu332e3V8RDzaBCFwDCWVdHk/VVHjz5AeunVhYEnYkSxFo2
bakp1hBsCd8VbOg35FKs/WCi0VMUxzjSF3jcyvxFh5J/5HAHe6Cl0w3swK9GDVnXnYam+LuNlBfb
TprzUOgXB8rAIx8CwPyB+S49QllKDl6FYcOm9SutLTgMyjU+CjLmmuW/6z5m0gYrTTi6dP54Waqf
AGTjNCWbLF0VqPayb5lX/5VUc3atrFZ8sX1x/hsDdn+v/YbDQgvu2rfZaFmUY8sigrrgdF/WZ0qp
QRdmZ+W/2giD0u8u0Cyzs20Y9SuWJo8QJoWO5WVss/7me5+JlzinpJVtwcdxfi5+Qk9DTsqJB1x0
Nsyx3E4GIa8/3FOzynr8fe4zsR0Oh46cPswMWYqnTFPdYOumE5okstp6nLfTaDMoMTtK7fkE1fGx
HtD6qv6Wqa77tp2HA6VJt56NRaF8WLo6ffq0/y5gJ1eYnDPAklw6sgKZMY5sWONPK4u5zTADjnCf
qeei5WXqOCEwlip3LU29e2PI/GdV0eDo0uMZYlHIQ5xNjMoCgv2CB0KkqiYdwx0AOnPEOECf7HZS
zROhlwX8eN18CvxPVF+ix+SM99fNAHhG3CRtfRsw+JAe8CvIzK0emkGMKxcbP8G1rnTErsYKTCsg
l7+wXGX9AHM3WnZ7izTGaX098cvu56cPsnGX8I3xbv0lpvlHY/QLh0Li8aRpvvcdDTtcwimtevzb
zjX1++wT8Iv9TNslfUe2DhJyrc1fXVGc6mT2TuI3Q5vo4sDrhI4JJxOK1s80oETH9xlsDZPODwSs
BIuFvHnB+LOxhlOiXC+l4W6I9tfnNLPyfWz/hnrQXueqLLVdU2jJS69nP9qJm+jEE2kjPSO+OwR7
GuBRme+Kiy1T7m3WCPp/eZQWOjBZHwNgT7nwWWtBb+hO8tKVKoOHELzP8uzkRhq9ISBjm5rO3r4Y
q7B3+bU19DK2pWwPnPzHUGrpeVgcCijF/INvxdxzNt0F9kwHypR0N72tfAqbiwMNohW4rp6Qs97T
SyF6e5OcXPV5tfWgO9BjwRZrHcYyHTxnwL6wHnV0P17ShimFyBa40/p/MXZmy40jWbb9lbJ8blRj
cACOa139wJkUKUrUEIp4gcWUmOcZX3+XQ3kzMqLMsm5ZFowQJQVFAj6cs/faADPi5irBobE66tLz
yJrnrNeUJSI/i9gK87NDCDlwEHQV2W33d3kh2NIdFhuHYDt8ZPE8rysbgh3Win4r37WItKkusJVf
7CaYLpY5vPleSJWmms2tVOm2Rdc9aWabHsy5i45V4N8tmyBSmb95xaAdjVrXN/Q8/A1VlFU6JdrH
EAkYSHneKYEyUufXzSGCsqihXta0uLNyWc5IUxu5J5nroSKrcV8l6EVhk700JrUR3Jy/T1JrPthF
94GKKsUQ2553syot+tZ8LRCNHM2EtYCl4L0YreaTVxj4lUN697REvX2EduB+OeR8gjN0D1IjsnUY
V9Z1bHQTXA5IqlSnozwY03cYN/FJSyvrnn35GmdQcQFjY2yLkVstQzywCsqhp/TNkkKv9N2kyLWD
hifGoyu8rkOlLXfgMNpKnpSYwUVq+ngA0F2c01BY22ES6FMVCqpGBbCXuveaWO1w0eb8EJmsrAiA
aQ9oJzP4CkZyyzLBRjEIiazR8TinOGh2VFoddtI3twFWplkTGRBjbT8dSPi7BT5mSd5+4pgyKtwT
+GQ8L8RfOrjdgyhGK8Sj3Lwb3W64X3KH6XQf8f4biOV6fc9Ggd6DyQed9Nkzlj86+dgk4zh31m5Y
KkcyCojKKI9EGz9DeQu29Y5yWoh0T6n28nvfy9Cf5Vn5kDrFRZJHoyRFxI+aLnwn3bA2fmKywyvi
4TGQ2YvEEL/LZz7YUUk767b7vCjP0EHtfZ3GjArdAZpOkpAGr5iSR3syUU6uvRgqghL2b6XpPet9
KPYRlApMIoj2kd3iSPIxzxXgzgkSR7h5WiDC7VIiJR5rr0/sQGz0PBOYVSRoxdr1hBDrQHNRizoA
JlAjM2MNqGeWA4qY+pCAPPlRjlke6U5NBJOPxr12iU0caGId0nqe0FLfUk+33yaunJjt5aYf/tCj
AdQm5jqjkYekFHinlDQeCPvRCcs40VQ+drgs1kPBMtZrYXIthyomjrTsER8vugbTS8mbCVx6pnrM
Gr3WEnxA9bBLx9NSybBnYzxgVG9X+KNHcD49m1wnx2VAl2bhiiKGJgKiifdTTguKgfUyRllzpSpp
74UwHnACwgeW8r60Ru/elZHGJ/pRl+CNbUpIyPGFuNia+UVLMKrkWeaDm9LEE/Fi6xzA8wbZBV6D
SgEq1cY2UVvcfvSfrV6f7LVIZbmb9CG494gZ2OU5hOkueEJszMLK1h4TG2lNFsyviiS4t4KEP0QJ
BeP4BcsBtApPS84N6/+dN/n5WfoDMAbRPyYxmMo+49aYPcLj+RSrXZoVn0rlbwGp6Z+WR2N/py/y
BNUigf41MrZjG4I9eWxYkVwJT03BZM7VHQk2/RNFed7lnDYdUqCBnFcSq0c/Qmve4e1rUlgAVmsO
54F771TG7tZGANsLT993runXq6DwXTpz+ls9hdld++dhxuPJPZyWuLASvFHvllErRwKhTZpHwc56
JWXKeiB81bnVcbpq0DbOVlHfy8av7pdHrWGvugJ3tAd/sUKEJcIVYgh75zuihNwxJu629iiAC7BW
7OT9Zk/UjM9NRQPlT0vjjH2cCNfswQMDfDAJMBtNAZ0Fenp3LCyyJ6XhICSaqM1F4ZDsx2h4HrD/
nZZDM5D4kYjxNQdUsguUu2A5hA512ypN0aeor3kKfB+zNA3jmLq2GjiW0cNQ6l/Pzu5lTk0ZTYWN
/kkE8U74EPdxqbMRYIG3XqTRi0h6gs/EjhZTLn5xG8VHL1H/iCcNqiDvsN5RQuyyZJOwHSfexo+j
w+LTrFThHkkaOb9WUmxg9v5hyG3bVO5Zot6z4BT862GVXcK0/VynQ4PpqLJB7Obe/eShh+vs4dTq
ls0FjZUItUq45kIY1gtmMhCFsXMGOCHLaccVWDdzf8pLSQDrsvXp17js7VNinEWfZKeo9C2BPoZe
axuh7DDVsu/HwRgTmERTCj6GHtWo3vN+cUcauA0H23T3mnCnjg+dyrvwWEXa6WHw2vAmsITQxJsl
27v2syBjYT82JH4CHHQ3tFcg8CljPCWq7L7uPvJRbw2in69x3lY3mue/500i9jXzyImGwbYIWmxI
I39tSoLNJvbSHLxLKwlLYZOzwakxnbwGVF5XDRD9I40mwhLSUxsRzvIU31YSjpuRiuaW2as/GWGT
7hcbSYijncV2chxZEVFloGNcRDoRD713GpfGWRpr3IJGQ4STjM6FOjhduXUgOR5tJdwNFLqpM4i5
ZXmPX4dasx4LdF0WRKJQWSj9AF1eQfxhibalgfZ/oUq91uNuuHt3iGWWQQU8YV5VMR5s8vm3m+44
6iiGu1x6WApFTSLcOD+4Q2TdRaZ+bWQkN+BLiZHTgSjXSqM1w8TYIJaV64WVtCBCyNmmk5KiSQrN
zJYE7rjlHQBK7TiaQ58dVBtn2ZF2anhgc8u8HfJrqPcNp+UQZ85wcubhVoF5+ksTjIWjt8YShopH
rS80pfiLLSpzRhG+DVndkm1h2mtUIDNWXk3c91427nzk3tvSBmQG65BuClfeLigxIzUKl43Ugiay
OqSm228EthBu+3LvqjXhnEOYdyxqdavSGl4x3fo7CJonx0iDB6kOcOqAbwSzfshnSngp/tcNKTry
GidOs6a3jTtztNxrB83XcikXgE8Pt1GL8mGxO0sQs3Q9F/tz4A77xJlujpmLc5zN9o5XFK7cEfNm
ppm3gB3ZnZcMHNzRpSf8YYn6WJyoNkBqkj4rb2sjZD2wd1iFbhCfCZ+y9mloPU3w5fvVpD7gQR38
EXENLIZsSzIDFWM6Zosrx1BVlnowB9pF4N4RCZySOdaOfgrmWDFxexoP16byPTrqbr7LLe5Fuh/5
DbFfeMizIV/7ofOhN+tHaPY1GQVnk37Z3eIsJ8EdfkZHqqUs/LdIk8ZurhBCugGudKyKvgTwCSrP
Vr3U5WAIXmteSNorM/pRU9klF4BKZCEheZ9SapMMkbLC9ccIKtvtFFSEB/cRXrdh9o29bwwPC2/t
R4y0kNO3VHVXKJh1AN/AatsBt8FyQDDD+DUOOHM7ZootrQWcMylR6ImL5hxPBUnImmVhXLC8u4Fu
5p1FyhQ97O2SuvxD7BjImBKbP0drfxHes8ZyNn5BHTfkBmECd2YwByJ9AyJER8ZGMsQeSOksW+jZ
PrKqxK8/+cwNu1L5zwAJDRRlisPYWES+MWpQHZM4HgkK0brU2ZomMkq3KttLgO2GdA4Scp1eEE0h
GWog01AFdCXRjFSVX0iMdHdZCXVjLTqE+C28opxkxTT8miJjAb0ROfdDEZnvcrawQtOWNJiWq8EK
DoYyOmjaPrKiW+rO/XUQNgWpwXwx2VKee4cLo/DN4Mpl+9L61VsdCOPm2GYOMUd3QA/jlW/RRqxl
EFl7e86/TRNXa0/SLkrsCi3xVCkvVx3sDY2xYTFOp51OCp/OXbosRKIwGM9BKDFOD6bYzF6HtZvW
9HYucSPN4MqQ6LolBvF+hISk55SHRFHPB9+NdqVA3L8cHDVG2XX+anQoHLImVH9kxrfNUbOlC+ed
GwA2Rz8Kj8sZH9JjLMCNWT5sxMhUJDkqJe2M5aFNuelTrSsfDK3zr5LIJ1SKSKopl5dEL65ZQI2U
dbGkmDF1AVW8BYeaHUjSfFxIM605kamtF1sXdMV91SGUDcoYuDiU8boHcA9NMQTGQudiVusJgWri
zq2su4D6/2FB4Fiqojsa493fqwqF/W8aN8t0hGVBitDhaRrOz6pCJGC83LpK9yVmwIFewMElgmjd
kbXQTWXzkAr9Wx7Uz6yz+1W5ZIPPgJI2oUxJrK6qO9RP06kpYNd3PRXlqgd4luoJNzZuijAR62Gk
3s4Oxt+xw+QtFWzL/BC7Cpe6Y4xHa2Dd5XKLrhw0zJjRQZEjSNpoEgYztRv86UGfnpL4UCi7SOLp
9F1Dh2Rv8nVPo8seQPlswFg0W4+eD6hGhuW/f5s8Ja78qxTQpXLkGpbQXQs9rG798jYZWl+74xiQ
xdrlwM0kVePlECsFRKNFH1unMJloEA7QcU3o0BPxeCvpZd8XDdonT7cwSTtt8UKEJvdHHb9JEgJO
KNidda7NBw+4l0PUd4cCgdDApRK5POqdhtIMmFkzpqWW+OkTRc/+uhww7pLeLjHK5EYKxlI90Way
v9bq0Dbl18itNhHS8mOlGPa1jZB6qMTJYw6HI8eXSrOINkYu4r2rvgbrPL9Emoct0R3OiU5ZSKgu
74/Tit7fpovLkooMGv530a2Grn85NdQjvfnYztWedyzmQqrK16m30TgYTQl9bH6Culyc+6IS9zQP
wpVo/foDn2pNB4SJPR3h9lei/4AyYK94ih8ZseWuY4+3b2oiCfqc3qOrIss8dZB5yEwjK0hl0UDY
SUQhfhWZREfO0OG56/HGnkB0/3HII1Qqy8Xx31/H/xN8Lx7eL4Pmf/+H869FOcHbpB748+n/XqKv
NdKa39v/UT/257f98l3PRcZ/v37LTz/BL/7jH958bj//dLLNKbJNj933erp9b7q0XX47L1F95//v
k//4vvyW56n8/q/fvhZd3qrfFkRF/tsfTykNODG1f7lB1O//48n7zxk/95JH7fdv/6A0Enwrsn/7
we+fm/Zfvxn/pPQAJMSDvWk5Ji673/4xfFfPaPKfDu55bkbHNS2HsQflLYrfNkR9rv9TCukSNCGQ
nhNBxwtpChr4//pNeP/0DNN1GKWoTDmebf32/96Bnz6kHx/aP4B9PRRR3ja8nJ/11LZA4u6go2bz
hzxLmI7+88in91bkOCUSwbQrfqcjjU5rbB+FlSCiJPOldUE2L56o5TDqID+QHGT3uQlALezD4VSW
hf2qxdEXi5DR/V/e0D9e7l9fHl6Un4Yc9focKS3eNgYeEyAbb0T59fON91z9Nf+VJCy+c79o1mHZ
k/Xd00fILP1+8SROJfmZvtX4++V0ORQmlNMq196qwehWUVRrD7UhNQXTt1UEEGiSOrdeTEGL2muR
Ao3mXG4oF82fMi95LFN7nzHMKQR79swwQMJL6uUgx9xrYI9fAxoDx8JpbLSzOvsbxA4bq810Otga
aTKVPWCRiKIvjR8ba0w1xQ7S2ZfCDtorKM2hN7V7xnGsZyY4PCYBsoKFFu+buc1eTcIyHCAQK8To
hrN3J6QM4wLKrssE5ietgmKmZCuTrl3bYYiXJEJaIHvjUxI70Ze4ZFKG0G7hA+J1ewFhrEzmTyh2
NxrYoLvIyb1Nigj1NfPGaGVS6N2UrW7srGoEgMmW6NwMXkaeSmSv4dtRMn//22oHML89eCxj0+6T
VQnyMJy3KYoCdjb1tC87x3ukNhDivGGTVUXkzLIKsqu6+y4c43cdDvmLNEokYEN7DF2asaUk0N0F
1xrAxifVwcqeMz1InqetRx4r3KmEhCxLC+luFdGRbNcM7nRwK5Dy8yEEt9Brp4MRmuHBaZ3nVPbz
Y0V3kCkgSM9mUeZoc3K5bzxmSA8Vead4vG2mjQ9kLRKOgOw2s1jYeXiSni2tJg/BLDWiKjlNAFZc
WbZ7V5Pl3otDJf/q1Nr7WYcK/hzqGV6J4ERmEMXHqaB2EIydtq8274bJNirDu8TMqc8mG0fO80tM
7A2FOaZNglUgGs33VPlZXqlDPoOzRPVzGRs0vkjGBPBMulqHrHOxbnfwd6Z0mN7SuTU3GqlFa9um
IuMa7jMdC9wDYhofyLmYVnZcrQqorZdFnDU1Q7AqIs0+agFcJ0POwAJTAlTdBIQOFajoG167Iwpc
+Ra3SbYl9XTTTJ77ZJjiiVJcci3RuVn1Gb1ic+bjAaWPslNDKJtV6N95MOQuD6JkrfU6fVmjYwnX
m7Z21/rWcycBldcYwszdUDmPzK/T14kHWjzMHzVsNKKPAvBirX6rMW+eIoGxqinx7L8T92OXVfGY
RO5jSQi4k1SP2BrdRyeLU5Tj+SWotPbB9AF6vBN3e5i3RmDeEHZRgFGfXRrE35zoZdYz/6yrLyBu
+xZ7yvPcNfeyLN07K3cuNMH/4Mh7+agB5/BJijEy7c4Pp3kf5Q0SLpcY0rarUzLbSu7kunomd+Au
Bv0GpE7XX0YVyyGx5CAFrx4CxIJf/sNg+O9jIasPpgzKZxYAHfOXsdpPeki7LsHeFMshM8RDwR4B
Zzm6LqLYr4kbkTNrmvZL0N+02tJeK1l+KCNsBMZjhzPxWglPXgPBlklkubmPY3rTkzanXyeX2m1b
2C/AUKu9cJOjj9BxWxXoB102DX//h4h/m3Qcz2AZadtCSJv//bKOHLSBfWtD2Mwwzp8nQStplQwV
Tp5dq2vOCXmsjbc5lJsk8f3HnGUdO6qBCI0o5W+JGnLM0Xkekl5vAYiG4WVqqudmJiSeaGYbwN6g
n9LA1k/LI+oOE431dPQR0nFNjzR/rp6T3kQDOAAd4qs2uISmNuzvZYBdvKwfwsZjweb7KnUYT4kW
KUZEldirHpbgIfJUbM6cXfNRdQjK7bJ/X9inyybebAla+/v3zGSd8Je1NxMh75n0dOFIl7ojneSf
J8IBn3Bg932yLpzcWBWJucaf1IQMncY6LjoJ5MNKdqNCiS+ub4Po7b2nnIXeyEaPTL03Ky3pEISu
uLQFOzqqwB3xVqhZ/JqN1p+HRIvYlU3+69//Bb8Y6vgLXGyAJq5LwWXmeb9+6rEUfUvYFuyWBVGK
M+CN7L/oEf/GR2kYn9gCDYfBsvIbBOniFpc6otyxJdImJh9KmJDxsqg5IAJhjZ9nZ9nozt523X7l
91HCNsMgbWPqxRbKpHaYwhTXrrqvhwTuV2z4X9CgGOfObQtw2nTG0Mc84Rv5bPf0CozcuoWj1Zzd
PNw3EtzbAOzzFJpOc5s8/bkhlsKJ8oPpNe5HR+o2+QZNfc162MytKG+jqev7KJshCMuUbWCju5uA
/vRTa5FFPzFcbpLlUmpn52ttEYmxHNhmon3HfbxtDBNSnLqGFzAze783jcom9qcsvGOVZqynVOrn
mQLOf7i0jJ93v9joDJaZTCq27kiTZeUva6wpaGuTRFCxUvUVatmkk4OJbNmBkW1qU1W3c16aVZPY
pqU0OexGXWIJZmcEPnOvEQkTOgcQ8+e/v2KMX695qI8WIm/Wxx6KSGooP1/zCZ5uj1KkDRgg6g5d
ge1RJsMH24VYTBuqOAWjT7KTk6FDzKP9+3UVo16zYe+S2yGccvMfXpL6J39sgXmvTN4jurs6MnWb
Fekvt6FPFqAbYpRFM43wniBuyrHsLra5T9SgOw/P+tB81Q33BFPqYZSGdUGza63ndJD/4aUIU1fW
u59eDCZIV3jCQezuuOJXa17v+2EwjZWlEFHrBI3yfc/nMHTFrlUXflfTtqiD4D7odbqhdSLu4JE6
O4+O9qNMWSvoeUlAoixBIOr+Nuq8RvmwDmD4m6uZOc3RFMYnZEfpxqTlsl1cVMuTlkjwrVCtyQOd
JYZFT8bvrRcXoPr7aaoZr9IdVK2swNXmOsZVn42AhhCWt95yPphJRREIOeEaBD54XFVxqnowH1qO
Urhh5F4h1e3WSGhp+JIqTk5vrwFVwFGlvrev2YBoYS63zUA5DQdqvkURug46N/zidYhem8HKoMJ4
2a4g+WIb25261bKJmqpAQj8lze19eUtBSV5IgfKuujpksMJJoig+2Hb1SIba47v9CohRQcy6qlEF
pnzCgrrsJKq2iF+kT725nDbv9qjIpPm8MM8nVR/SmwjrDfZ8yujP9mxR1owN4xkF5E2I2rifpsJ4
ZvGfrqspu5P+JIn4wSZA+1bf2b5I9pkPQNgf7Gmr6W2xIj5SrJdF32wQylEpEUFkiwOZyOKaEWTW
BfWLURio7WlrkfoZG+i7UVXVBKg+uzat4CYMr3WTdbsWP220mqWK/qbF8RB6KOkceiN1KChaDqCW
3PZ7WtOS8U14mGxyoxMDItdcCPYGziaLSnKFtJWwBiqzAXsElePdyBIZbY3ofnkUnlstPM8IvOGf
+ODDPD1Aygeo6zIWzGJUW6923dlHbp/iJlThfbccZxEUNy9hDQukrCG8Ox4Obkg0dem1n6YyKq+i
x8vcKdrx4s2ockR1ZmUdRcCVNY8XGlr2oVcQxFanq2qYEG21KBH3ml/WO4lh+2ghV1sHjUj32jTQ
9Y5sWKmmRC+CIfalprK21UvchAzTaIyqjwNoE3KK5ptTFfUxrzxsrPg032869UgT0+NU6cVh+ZKh
gYhv3eF19OK3uSzErvR6FrpKnvzOlCWTHLBGk25TfB5bu9Jzpgz6OIQjxDWZKbO1W3Ci1WS3D0Mm
QTSrLaKPwgJbYDJcRpm1j4SivkbVk50QkWPFlb1JPLSeCC+s6X5GgLpxMpNiPx69qkoM9lIcJk1Y
YGeh22gMGbfl0JEZPmbD9LCc6ZQQFKBoWoVsQRTrECod3BT1iJnDgbGiP8nGuUJf9J4TQK2b0e7C
w2w7H81QJyCyfpqAdN71LkE5up5pZz2hqjvkTnrXk6ly0awGj6NbGF+c6dOUEEBNp5gy50Omwkob
K9d2YkRgLZuOwiDCr6N/EUrgYS+U/LbFNddnCH2gZEdHM0z2lTe5F4q95F1lEyTqwkATTBwomUpY
5nuUSCaQm9keH2wT7UwzM99hTgqufv/JDebpFKl6LiFgdFyWc52bfzVM3TdiNYxzBmmTqLbEvtTo
5lewzG0y061xJ9Ng3Dtu7WwboT8on99p2fv32q7pSjA1RMC468WJPtlvRlCnj0jdX96fC5LoU6Bq
7jk92o1Tg99MM5UaZUb2bhCSKQ8Hez2K7HEkmlZR2PD0prvIQT+5nC4kN3AiKJmxzG2TTG8vaTF+
Fo1rPPe1nT5V+ffJzoy7Sc/EYzt+q32CsVdz0ew60Jtf/bz8vZ1671qitbgHXoKIZ2Tfs5CP6mic
zvCIvhuyc5s1tzx5ONBZqofFh078QXnFHbieptuPr2oSzXTJUFx9AXhAdGDu7JCBGcdc6TMFfZeN
L2hMlu4SHjp669ofPnp88m+eBdZk1O1PXf0EtLJ7Suws2lCBGm/6NMLIMNqOnskUb9+ZJXpPzl3T
Flszz7R9jtCDCFKlXutGeZr8fvBBq4EyW+47rFRMOuUY7Zc7sOiBVUA5QalJlDbxaR6q01Bq56xy
maYqIt2hGuebhQ0lhoklhiTdnh7qeAHaMMKCB4ayGqfuE1k29XrpXv6A6b6fChr2ARajTR5g3iQG
MNh3GMswJ1uWMvXWAmEMSuXzVD75tJgOoxY/ZIoDtMCAEnN8qEx0N3GNetxjJn8uPaIjnZ4IqQLz
8zqTaydONhaext9REK/HXsqHCaAYeUXw/IJiOLPM77bk8Op00zldnmj89lmy/jzAVfPnVR8aCQVl
/DIqrLGdvZpMe5Y4RMjxzgwDobianHdI2rgIyrB7aVATrEvDaq7v8x/7Lf3w1z+qAiW1IqCw24MQ
Ni4jgw5ZM+qh2b3ivd6mcwxKHZ7Oa1R438D0WceY6Nx41U4l47GjvQRdaXxRD3TEpMTrkbSTSwX+
dbqXtu7ma2uX+05DmKB2wwMlc5rlduKsFekN0V0wNyv8v+laL4svxYwkUS4I4Tiuy2vxey2+hcNQ
fWwjlb5Sc/P02EQP5VwzZHnmpc+9+dkVKNWCLC6TnajS+VLT7djqoOG2ZD4gRtNxRS8DftjFyCRi
EE+Vi+up89MPpo/ZKJlseZeJDlF1Mb34ZrXptCo/IVgD2P+Xh5NXIZHV3TetdOmnLPL8IaOPG/h+
zkhNc/dgL6NZoyMbmBtJyAAu//3kmHLVwQt76GOZPTSIDK+i/FzFmfFamDU5bS0z+njXBFrzYBte
C0yxJttuQWgZhYksytbFDGKEmGe9J5I6vS+mD9IJscJX9dlQ66PFxZWw1dnBAKdVQWgQLBR7pMtA
zOBaK2tsyNRBVrD1vLOzLMVZyBt3CG3XjiLmmETTALMfIBRB/0V3bzImVqwm/0xJWaJSlkPrfvTl
h6lP5J1ApryudIby5XSBUNNlkuFmTgmJSdjskhOEHjEnpWUTp9gpAiP5/iP1Y3lUmO5Izz99TXr8
rQC2kpvw2t2ymGsmK7k5nDXeeJ0mnREW+/djhdbkWDakki+nET2dR5B3uO8iSahfmr1Vhv57RF95
9355GBYjEGwDQufqFAuaITEyO0+WXbo+PTEsHjMLdSOq7VNduva6l9oFPVq87VHBfGpTjQnXM1je
DnIHn0y/FWlDRSoLk/fTQQzA6U3RbFy6fk9T0X/xxlp+MHwoe6zjTsshUY+miCZSHRIwRjT7g+cH
36uQ3KGACZSruDP3dllOb240EUgXmbfluwgL+lKYlzAuoktlJFuASClTbJ7En9g1OCsy2NLHAk3a
0XNBrsBJly/B1L6EpDQQzOWXp94JqisRZcfCzvxynWXJa+Nma2F23mMrajLhzX7el4hmn/2SJCgM
meea6sB9QJzWJUjCR0Rn5bGe6m0mYuOC6cW4pAtBWZ3GOZ8Foq7PJtWAax51ObXwktUyhm0cjpwu
T2jNY1VWWg10pD9MAwgHK5iyrxB/GyMzMeqM3zFMn/MwMhBPRa+SrdMtzsaKcJAeHVcZxbs/xiEY
ENuqcSyoF0V9oPGApnly9H0VNhavfJq3VTJYR8MMxhcNzLqTI53OKeDXlE+Jnlo1cwH6UXrXZf/E
qqDZ6mIySCpPivtCGGhmXVDwflP0wP+LfhUgikC+Xbb7ItCHC+uqdh9qZPoAQPw6c5ddWBbPcPvM
+nPhhbA6yuAFkqZxHGF+ET/BzoCK63NYalhcaXAcLBVzJjISp7pc51QtzpZnbVzAB0rs2q5zaa9S
EOnVyp6CLO4a7NTOtzyk6WL4tflKKh2myXp8qouxO5AD4qwMIY07qXY4g8WSVWuS03K2fN0dE6Vq
UN9i/3gI+52U+eW7Wv1z4Hg6GQakWPeEN6y8PzOAlzTgIs6Uhll9MSIE+Jffv/yOymu+awO67IXF
0wVjcV8maNpHYtyYBePsWCXNftFxLYquSbkwHOlcMxdjh5GxL1X9npbIglFrAxjibv3oq4OdjSh/
2O9nWVHd4jD+WlhN+MUv7HKVdtaWeNh0pyvBX5CVfxyWU5aOw7otTCC7ylNXm+kjfSLtKJBe47wq
Aal6brC1IcHvmZ0tAouYSESGPELzsgvLsuI+FgAsYgutTj5XMS62zt46UoBuFxbJiq5D/lQ0vdhZ
eajzlLhWJuGnkBeC5MB3vsnWWmH9aD/YkYbIfqoOo5DENRsAemw9e0n0yrvzE+8RC3J4rpWClrtg
75UD175CqBA9N9/TspzuRdbKY1d5D+r/eeo8OIk1norA1147o3kVkUeOdFG7lzrIPvu2vi0L2HtC
xL/DyglfksAZdm3lGCer3xE3Mr64/YMQUfkhRyN1D7zhmbd2q/uV+71s2C6EDQRkaV4dO9HJQ9eC
o2tXaP0SvTnq7uA9QzwdtpiTe7Q9ifdsGV56mIxRX+nueCAB034KkQs9VEG9m5Myq9eoNKLVYJZv
gmbXvrW67DltgD65SSi3Sxg6nFsWxgooAjQ5e7ayEVMYnOHdCONbZZ1mX+E0rGJDhi+tZn/FK/8h
TBM2Rd4k2EgOARWorHoKdN28MSGgsa1QWkspo08V8ECVhrl8Wc4WfEFSXoG39C9WEryhDtGukZWL
l/fGB0Jg69gwFR+Brt3yxqNgre0XfGERGxsj9RvlThOnpEek6QddD1M48m9O6BWvIwwg5lr08ORE
hR+5LfyVNrsF43nrrZzC9Tb1gCUs1Uv0JV7SfA6nATRQpb/qLaUCk+XHOijL3wNb069FxzuwPAoS
LdghltevbLb5WqmzC8fKt/aNhJG1CpLPDRwQ9gHuNzMFYS28ytyXVdIe4oKIUqsIr1Y8Zs+OqzLE
p2bdex0LzCaFGNLxy2QWaKvarYKDbWuMeG31qNeMyGlghXthusOhsw2M3lCxV3ZoNtfW2BBRFZ9b
BMrkV5Sff8CrkWbv4rE9EacTviZZgoBpnPs7hufw1XShsOKjkuflWVqg+ChttEwtyxKFnvPVIRgN
2KR6x47ZY3/khWO7T+BiU1XAdIKnM3vWplvoT9HTNGfTJsbmeMz2qfqY88gnK80qewA1kCO0vPW3
Uzmh1pd2d8gNw3wZqdYZbPm+0Dij55dPGTi9CRV/YIOcnWdFC3QQSLFoA/i0yye325uzKC+lO4ot
KmId8IlijdjaW5yE5b1U10OqrgdNXQ9hyAGR92oEyY6uhp2g6p2Zias9tOM5R2UUs4drRvq1/Izj
ZYcfq7tliZeb5d17Q69JZL0C+QrafggivGtdEq3awASm0vfiZvqacybm9NmVRkj5z6tRNJvstdO8
wFtT28WhGlFiE1z97HkqmYkxDe/5cAgzmV875KwrKlnl95CPLEb5gYR3ZRK5sRe433ZjQRyko8Xp
twyOd5au4khkn5s+gsntedl5xup3n5SST8ZLsg9/TNi6vHhdBAtxytncVxX7/ShxnvLZ8p8I8n7O
mK4vHTjnC74+bSUlQOpw/KDldXZ2nBBhj1/rr6C84UF3r0v/tUHVunFALk5WZsCEbG9dY8tnN+7P
Ueamr35D5EbaGLew6h7tyguf0mxs0UhOiO2i9rl30WR6fXGHgJf0ErYtclu0GmGshB/eBcj195od
2xfDCdt1lOjtrayK9qbjJCjqYT/A96qwk1Dnqozn1o6mbR7n5W45tTRb2xA7LDZfCqeE+mEmAZoO
yzmjelEu60Jyrc7e1sKtehmrFuaXndz1C5mHz2TYazWpS3NOJcxGvbCjYVB+7JPkq5u8YYLGJBhP
yCNtLLqk+fCGzd303mYGafENpVVP8QwjdklM6XGO6uexu49LtMV4H+8p4v5fss6sOY2ly6K/KCNq
Hl6ZEUgCDcjSS4Vt+dY8ZmVNv75XFbfbX3e/EBRS2IAgM885e68tj+Gg1Q9cRMujk3oK08p5pyGQ
MHJDXB36VvTIXLW6TfN3K2PdcCrigdIq1AGESPtD9xlxWYCwNyEpL6FMJigBKNeVkeqbzEr9XeFu
cBOEATDJbDLMD5NcDrRSrtjBZD0aS4Kq3lsMz4z4Gw/CJia+PlR0vpYbvgXahpWTkDI1di/+U5mr
4ALPdbtsCZ1TFVfZaIgjLLGJLXbycfDScVW5/Ot9LX83Y4lbunHag6G7w23QOwwp3vQTjfEGfAUD
K06GROZyVlpuys4kqo049O1yGSC0R0GPYAxj3HakBHsdBiO8oNLcKdtFI2kTXQDV/FNqMqFkoI1Z
aknzxIhhcctOjWjRl0Y+/GUE9LEDEOs++MdxiMlothwKTujHJVQZgnE2UzV4WuncnKnBQADybWJA
oeQZVHwsN15Tdbjch0GulpiW+zcb6jf+HUBmoOCZA5VrEoxIrE1clT7e71oiTUnLZBAa9Cy3dRyZ
hzDOAU2mRYGnW1ObakTqcLwCJSImyJxIHzeNRmwX8KFmS3DwJiHVs2ZjuSHWXmxtnvz672Ot42Ou
q6IdQIR0TXOdIUBXQcW048HaGPnY7AhKQZrray0Hm6Q+5QOYAzrlv6rWhPg3C2Q6S1Yk6JABxBQs
ei10MArREEHf86oVscQjvA0CWes4qTemGRXnhqy31VLpD2ajnysrAlemBZwqAmGwlAVvlhRkfacj
SqLl9U6GJ7ciCsvNctnqU3pAKoLbOAqanan6blvNnIy0qZoHwGas62NXXOFEQJNNjHHtNmH3i6p6
i+7U+VEFrty18xgMGSCb4Rxp2fNB/I8baXSXHCHieZLa76y1gj9a8ruPhxfJDvWgGqiLLMrkQHOC
waCO/dZipqkPub+bBsByDgaOg7YYbGOFAyCzX73Utl5bCdMum9R0JP+JAxkozCZ2tsHcTF1u8tC6
anKe1mbjeyp5yvf2pgOg5bIcMpX9w8a4d2kJp37u0VOz+4WnRY7uOj2sm+X637tVaqywD9gQ2fF0
TqP2pEqUXeko/YdYaYwOZhbLeghFPDMI6C6KWVJTS+wTjfMgJVXfUuLWgKvWfS/SM8Ou14j0ZL7Y
Z1VK+RzlPQquCfII44d+NUJ5OQ+qjs9pE/zyioaKVMlx27i6tUoPaGaMP7XvvbpCm94Z/u5LTf1Z
/nyksmovnsG7N3dc58/11a9YZaONOSRFtKqEc3J92f7SfVnA6UuyD0CkBh8UN33o0RIB52X0Mk8d
UsQwFyM3Tp00KA6wXq99IkGgrrVgbuKZtZRTV0kYe0vvF/0OgxjBq82cISBhyUUmlIbR5+RH2jqv
TZL64rB+bX3qSyeUV60KonPehR86r+PGcZ2hrpVdlyttWg9Dmd+yQFOnMI6ucAZ+R56ffAeZdiay
U3zEZjJtrcFpV6Wwa+xHa4cEibc6mbo3xLW/YpdU+7AxGUyWlX2a6mjaeyQrPBWB122t0e5eiqyy
114wdbeE6BVmOwXTDCLKt/lY1ifXbTfLOXDZzxr7vW7JsQPU/Fvk/nxqiClmu8fKu6LvGr8HjJIE
5tbGa1GHdOLrvthLq9g3s8zdmr2vievPAqiBTKVuwuC0PLj8ONRnoDKtj5U14fb/q3dc7pVFtHM9
JQ8QR0T2XSUPC9EaYT7+uvvtX86100eEs0t1AzhRPxaWRjrkwKaCsG9cL5fLD0bNqAEVOXX9KGvb
fyhnbO78y39/Je0Z5jaDeO+tILiMjTYcRUHQYBHX4rI85pmDeuTPCFSThxzseDTtSK50q0md+xmg
tNzL20+mPy1SJZ9BQTlzZmSmGeRGwny3tB4wtYnBPWQY/w4NLsGAQRu+GsQ385VgHy+JAFQpRAo6
0Un4BjSP/7lBkd/s+Y3vpeEYkmS8FQ7M57o/jSTwnnCGmGt7dFT6YUSmeu45NmxaDx38sprYpUQJ
Ubr/1Nqgjh3xC+Sl8CGJouQbBLe4FWQDHuO0J8tEEwA3bNWQqklLXCmbwGc4UggxHhWclK1jwj+k
R3YsenK/mrrhiz22wx5RCll/s9DOdzaa/GijATK38dBaORRJFvXPgRhRSAUTL+KDNeUByxJjWeqV
19hnoe5nJs2gqZ9hSYpjivuDqPfuOFv3iH4DWSVTQVi4z4hCG9tsbZI+/emF2QdHe2KFnFl+Iqbq
6ilns6T5ZbMZIOmT7IA4/LHHjfQToj3fhVoPH+HITxdb4ATIejM4mohIt80cSYEpgnOQwwTj394v
NfxWmcz54pjIsUAOE2AsXNuJ32pb3EiEC8h0BTukf9YJdNz7LkHMy965NMANcBNbLKi/RYfUvXK8
k0oYsNFBtU9Ml39lsoYBOV9V7JKbKrTqZz3+GcQNfA8ynNaSiF4A1eZ7MwbVtmRsvB4UQwHIzeUv
UfIS6778Q3f7H8Bb9TtrY4JCNupPtP8VQQrbOsSgCpltm1k9o7rJocmLGoDTz7yPjkTYHrXodzU+
D34D72NOE5Qa0ImsjelvIeKfOxnL1tQDBFIQIj7hYqoNsno+AILiQx9JAsQp9z4Mvdrfh92K3KgT
+FyVN86tHWP8sVPjowue7UPk3cJhYQZOd4zkaJvuep6iMTDKx6VvEpRs0GNOAzudt8TlscT+zT45
wNnJoyeJLmXdjx0ohBJTWOCS7MU/uwsT236bu83HRpGpt1zGY5CSd8OZz5Q7oK6UVj2Tf0q2JjjQ
8bReeiPqnuefEmUUnkzJGYXZu/5aut3Bb/34BzhU45gMnYIGZ2FECAJg/AiqUsdN3/2+z/cWEV9H
hpPOFf3ntCpwUZLIZh2ElenAPHpvGzfw2rYmZom+E/a2V+aHmJkfC/hjudd5JsSNxEjPDPFuSDem
q3TJkattMyTENgg/RRHBj8vsc0Dj6BEnM6yIVHc/feze614TxglPc/yutflRx/j1sMgc7qw7zTXG
A9uaydEtGS9g/i9Me8TNaMbPIU+D9yZIGEeEWGCcbvzlO3x5sqr4t9CL/S5e/z1QLz1HUcTDvk6T
d+mNjKzAW/THwhmuI4EVjYbcgbY1UrmQA0VDpOtyr3PqL4XZhiHYjMBygZE42mlwxNMQ1NUnk5VV
MkUEt0GgPFfpcKxoh24WsXfUebix9OLa6kQStPPsmf6w+zhOxbtyXGa5dfmFADZckbEHS9JI3MeF
whHrUOa8opA7YyD0e2Mlg74mm64kCyy8KL2Z+BKwXoZksAYrL5zqc1xoJ68mCGNlu9VwaBJyT4uq
Sc8YHk5Qho2DQ1jlg6QQr2eV2fKzHMkSWGL5VAWNqaiHgokVQUMhhajlwZO1t249yHaZmC07ffEG
QMpb3bv+Mfi6Nco+Claes4FMHIqu8LofSaSzInq/xJi9qB5mFlquI8Li5hjKsd7nRvjHjEkTQh4B
0WpOotRIGeFdTDHjB0MIa3kWko/4DDqB794v0geyWziNNkI3jqmG7G2pTjH29fv7R0UuapVCoV5f
yp0xG+TOnMxw0yYVNB5mQ8A7DL6hisG5yHhj/dB8D80hfZmvzFhjorpMMxT9i6sTalc5aASKkP57
r5Nowg/7RT7dIwPfNga4zWieysPWozNkNu7GGsZsHZDnBHCrjUmzVTaHLqYrQfUmyrHAxyMlIgcC
mRuIddtoCnGaquQt6/lY27IH36ibp2Wo7oW0YUJCUY5Vlb4VWfMFV9R61jNwfkallRfBuJDSUUpM
qA7G4srJGHuaV1EY0Q9J9LjXUC1MGUNFatTNIsMKGj9eV20r93FU/6oM2qcWleAb86PXDF7D0edM
tTfzAFUUzVFMiq3xrpGYcn+X20M1w+arifATnscGsqf60cdA3JOZTTkFDp8UYvmKCpSwObnyKJLp
cTkrta64pXEf7KO22lhhcXSk4Xxn7yZKnWPoB9m+1oFnhZXlHhC316vJJt+CbFT/1g/dG0Rw6bXG
RYEzuJQarisEPGa5LKST+BcgiyzBv9fjTm9H+5p3YjOptNkkqYZ/s0hvWRSLJ9o99lqUU7AVIKzi
vmPM1ANLEqKwVp2BDMtD7PREH+OmZTK/VJ64eEU/PtDUQSzSV/WnYaFHW26iUrnbVndog/jx00hb
7C56QJMFQICzzyoaAozIta0fXceWL73PhChgNnkoqoD+ReOV+qMl9uwA5ZN0jKNNA/C46FOZ/ZIG
U+5FoKwHDdXyMn2wta65Ml5NQ5+vcusVT10O/LHC4rsnIaXGbU3QfTMQ5WmVKIJMsCR9GDg7j4H6
vRVTIyGCyeU+tYh/fgTumG0rMn7vX6IuPCSJFe0GzgcfUUlHtprjuFPbGIkW1/ZWM5kPJASneMkY
RWgyO8ZlyMvvaV6K3P7oRZ58RxlKlA4TgVsxJ1zCYAPkpruWz/xqyX9dkmClXdkQmzlF2NJpz8tN
pGlfBiMRjuQONV4ype0xNpHexcFGo/mJ8LxjiD/mWDgW+eQ90xw62MrWKVBqpZVPNgFdTN8yvm25
9Uyu5IW907kuX61AWuyMBbbuYOPaWvTiKqiq9w/kH08l/XdYICW3ddFfY5o0h8QVeG0XSHGoiWQF
5MXcsXuapP/4zTU08uwgs1CucdMBuBSMCyaTlK248eUWKTsEJGqyo6258ioi1CvLpV4JqkbUvuTR
Rvo5bvNrgER4RZaXc0MbcKQZTxe4HjeL8BeAs7MVjAev9K8MLKO8N1XDa0pzteetkY3/7Oo5Q/QF
Cp853YsCMv0fl/wBxH75t/q8zGgScdYlegmHT+ckp6mp/1k+oSXSK6YaPa2xIqnWUxP2O2YV5qMo
r3XjMdPvTYLwklHbLpmWi4+enpc65PELGwCuCtZhJtYmjT5vCo+eQYarP0T+RVTyN02ZfR+ia3H9
yD0llfplEG+3u5/WQvavLEN0j8eiPCddFr4wXN2J2vwmS10dE8v8b+FamlpnFTPQLBry8LRsGB2e
NcGX8QIAT+JsdjPkOFMaPVl1XfZWFTRkawfJ4OAUHXECuvrocEIyckzfInBhr16BA71A/RDR5rtL
p5KUcIH7NyOv6ulN9XpwJmsIgb3buvTOlwNqSb+hzoSJXRfnlT5LWBs9Ity7GhJ69Rkp5m30S4RQ
RbLOrNcWdLWH2LTVgz8ZN7fhcFb4Ph4k1xxgd3Dc/XuzyBmWy6K33gV+z70e1tqJKVm80ksvfFP4
FfZx3bHjW8rZRQbbrJs4/h5gvHmZDDIpJc6lGFrYxW/RhDQeK0YM3G/jZAUZM01jbHs0iC0dhkOi
ynjXGUjK5yXJj3J7XcRJtL0HAYqmCtcM6lx0n1W9ceIOEIMzD5VZK04VWLS9BIj9mdZvTVCWYKyH
jGFL/Kq7pfhjkh0oqbRXeGoRViC0opc/N6kE6SxAGOmo8ra78VF0ACnH0ORbM8sQIiU2XqWzbVQd
nPxe+jCD22JvZJZ47zr/mrSY6CenKCnwSZG/4wQntyAhQIPA2tXIvjsrClb6qKatHXXl3nfgm9bB
ZyU77U/oiO+BP/qTQDrMyZUwgQIj3/tyDxMjxBOB4PpoG0ShhvMIRTmsQQ16zgVg6rYsEXaWXvio
ApqbV0bShn80lW8c2nnsDBzkishhPN51ZDUqC77x4Qme8JIoMn6Rh4lcZhD+s14r90k5hU0XcG1I
z2U/iLSjb8zI+zL5jDqFQS7w6h+eC3fZba1/GmeczsqpSsC3obZbmk6WO7mHXsMH4oR8IS2bxgsC
9uriz3tDQN3gdo2BgVLPdsWs0gpLPrFd0m4XzZYAyrNb7oWmm+16hqdrAiK+OkcNcDSzeB9EabOG
BclItGtegwq92SiJEqQbAq8jsIz9mJn4SUhpO4ig1K9lnujX1LiJlMXODNo5gT7u1/AHxmPsY2tc
FiDydX+qxmm2TEOcl9y3Ht2p/K3FLOSJMGoEvylflwLRd2pBqG6V9drC7DhlUZeve49/UMv88gfM
lN+lxbg7bL11BMriJRaZvmdAfzJQFR6soKmp8EjEyOwOE2H2vYC44VL91BJpHwbKWESA2UiUFOq3
Nk7z32nnHRzo6z/IMUFyMzQlhryqgixth0x/aAy09vST+D44k14C1XQAwz+jH3C9k/uxLL6j537b
UAUuOq21zuowo4k02UhTuEeG5/lpynJrPYAB8NZ0SBmFIwDZTKZvHxxMla90oHcp9POVUZbBuQff
domrQkC495wtyhTzXcQ4TvPohzfjCQnWelpqexZ4iqj+VRRQ8VATEbHMU3Nz+rTKpaVsir0nwtcw
kykpZxpfTNnqq/vS5yjjfWmJ1zCx1xZUrv3SEsdnudbLfq9rtTqquPVuTjpuUYiPX06IxBJxmyDQ
zPwt7MJjAqxZFyf0mg3YDvIL6zJ6s3gj4sC4aKGRAhWPb8Q3DZ8T/P/1kCbTq+VlEpYBlN5OPbid
beG2Mb8gr0ma0G30xIoZPalAJyQycMp9oZXxGhm/QsWdd28R+MpwRlIPambostltNH96Yp94AS9P
K6GrzGseeqiDXbfbK5iEr5DJBZXDo2HE4Lv8jKFSIT4XWf29T0BQgAZaH3TdpPJ8543DEw3FfIcC
HMej8rATJFLZT9NQr6EsuxfHItk5GwksIJdAgfTxskespdYVpNz38rco/+fxnlHdvqtjJgAhtt0k
TPLf1FhgvPv6o9P7s+kEP622sJ5gNZlPmpGTx63LmqoMESOgdjp8fDrAmM261jJ0Otq76FWC6cNk
VhjrHNkTDLrrBATmK66yYDvEPqtDZHyISGc4GzdOdNZOrTeMP2xyiruu7A9dC0m9MgyCqOdcTEUn
KCHnux5IJewtyaY1bxZmTqsUXba/62PDOA6d8RPwS7k2ar6eKAOLHz45lfinPnS7tc6kkPjg+9vi
FvqTuclpX+HcKcoXHfnyKs2M4aErC5RjVSHPSZBfCfhpLqOs67OrcrkRCHFJfiDZnZAZ0q0pvNdD
HNi3guY5gAXL3Va+RN/gOB/Eb0IgdjN5Howq2zGdx+3q/7nn/8whQPkgYSlqJendqK2aXNs7ACq2
pW2Olzoxb2hgq5nf26wMw/9tY00/BCG6w6UP8rctgpN7V2lApuyK/uQAjUivdfqRNIxEV3TPFq+P
OUaGUn2OPfcJwE5odEnNM9+pWt05VYdqbXQRx5X5RGg1J74wQXSbdLcypBwAwKCfs7KxjuQ+9KRW
OQP5mDiF5dzZNCCzrQ1wQ9s4zi4icqPPqN1afRpjy5X/3kmLraan4S0RrXqOWg0hHKzSo4/oDfvt
SqeBdE3G9tP35vaWj2STxDLvfD+Vo3advZduSVi2ZQLNgxPoMMbYDVGZvUpOqb4ZPlWz+x/TX3Um
zZeT6nypt0N5mJhub9yjRSu4KG/WbD0cAgNBJNZTtcfG1rwxx2f4mVvlH1O8jGz2UPjmeuC+Flkx
61xCgt2ZWNV8U0HyezOD8s1NGTUgLflyvYhDXUqXpq4RTXRp9bq8NUjgtgjyjqyd8trRkzubVnZj
eme+TyZyDr9TfOBEPOtoWrVnsULzjN30TfLX2brC8Xa476xjO5XiTBrN2vKJDV0sE5QkwcyR9Fep
GaMtTuDWam5hv4rWPmayG55FgucP7g7RUJOGSFpCa2oxL1zKwkJjQ3dYY55/HPN4vHCsdyHX2j5W
pdba5Ox3e9f1mPQ7VXhoejVe76OzwPOzTVg2w2Ob0fxC9dDsOXs4O87d43YxWUAT+fdStZN6ny5o
htxHPUM5l0zMH6IZt5+ERbplPoZXKEcHgYeNvgaUgrPnWDlhNtiqwgqQV88P1vmi60XaVK+9OOYw
Ond6EVuZgKizDkIZwZZ4kHepA9pW0g586pdcR83oed1BE+0Cw8WmnDEAg3WprVMr+TI9kre60fxm
033Ezrux3NI8Z/NfKqi7Xd9M3pPZ4Dkk4P2hq/T8MBIcuvMV8gWhUb5VNqujCmFfLlV1iPLIMx2b
/7B8sPoouWr4bxDYa922yC2ETwyfbvd7CfKlZXnXDWBgFWlca0x6zkvKgX+zlNvL88j6UN/Q45oW
0lat9/aJ2VoDh69+K0tt26NVxbTuTBtWu/i7mrpkZdVd/+BiyKbp6bNgdOUPo/S9bd4y2F261Jwg
N/f3R3mW3C87j55AnYNolD4MerBr9FreJoSgBO8MUOYKm2C3fmrPiVFvHTsM/jS18VJp7ltYjfWb
5WfftG3Sn1iivvuh3qW93n8KcjDZ3ayPZCS5nVEjM/khStaRm2xUH2RXcrjt12D0Mem0g7YvSsd+
VZ72azmyBOmQPXeoAcnaw4Svs2ftMM3+A5uI4UnUWAdf+nCSk/wCTwYhPxX2vWtGMh1JzDKG0qUF
3QdAQiog9dIsphdPXSqTbKgIlPeNcpp3riiaZ1XrzcFIgP4x1LnTR2s/aB5CLOmrepbwLUTSsPvj
zmBDuPw3rc6sHZO+W4jlbA19y/zwDbgDGgEPwDwzyso6zZGBxpW5i5Htbex5KOQQQn24ry1OwQev
Q43z4lF/Q8EEL1V6w2rerH/3/WegQg5242Rs6jUVyrRP+oqmT250dGr11HgdXLr3KYG0m7SlCR/n
UbazfTwG2kw3prJBuOgP1WetOc/kxHmnrpLRVit746sjp1iprNxTDaO0nwUaruPk6yGAcW0u2wR2
MrMMzZcxLzVSEoG8hs3rkscRhLHNFKuDXu5k7r4JE6r6eEzPlsdr1UnPu1oNAa7Idh4nEkU2QdXj
XtK9bHy43w0YFm9p17VrND4WEKFv1GggL+pi30YZJEWdWe38TdQIG8Q28uSqSnuqGeXv+6zQz/c3
EMqKf3YThJclOuG7M8iGDtE4prWt5psm68avPrI3GmlcdGKO/0eAnxpasb3rHKdofMpFimzeN8bt
31lSy8RDt20mObPlaUnzHDikIvZncKfkS24mVE6Vp1YZFvfT/ZkRM7v6iw6U0VRsrAjYt7c0rzOA
7gqq1aGPMncVkh1ztkhWO6TMMu/3lkIIt4vkRFzJa+RF+sngcOn5ZBzdnS2kcexFFI1z27IiVxx9
TqAVzjEMBwthKLlNU93RynVCZ02KdPgRB1O+omKyfwUI+Xx20/eu6n+AnCWTtQghzc5tvmXd6QID
OObg/ppsrCKdrewXs8yytZeW7HUWZOuEkGKIxSnzWkwLOjIhQOM1SVZT9WLmpnUO9dzFATESh1L4
5jd8ipbIgbTdJLmM95nZoOHBcnUmBZd8+krIXWzowZp/XDxJrMGcranyaS6cROnkf+Y7hbSxjAEw
ZU8qlkf+949E39x/Z/ll2l+MfVGilTponmQqnEsYZXQ0mYpvkXFKlofE3pulGM54W5Bm0YT65COF
7TfIxbPvJe4zPbGKmYYrPkdkyNU1mGnef2/cqisZn2y98tkTPdFDtBmf7VkThWNInk3dK95RA0Yr
5nzRI16pAIxX+bVAEpebJCYLAnXdnuQi69hFFeatOrCOOGHoRbac3BskC++pO0CzdFjrBfCIx+Uy
dbUfhC0FzbaBqrTxx6r4JJUAfRbyyVETAcEhyEZwaCoC59rx3ep781wZiD0SAsn2mXISgsdQ/Mu8
u2Uq91+aPm42uSa9g9upj2SqBriyXkK7RNNeJoqPTKdpbgxbp9EhHPN2PvCBTFeEbEWvwkZ/QaN2
q9oEuu9s+nbdxNhCpoZbDSnjyUGylLu5yQe4WsdjxzDe6GAsN17wNZqdR7sgy811TTrLvmuqf3wc
cl+j6LFsC5du3WwzVY4eMniloYZazd3oQ1x/orv6J8h4Ln3Wv2hNlZEojckDG2a2LrGP1XH+PswX
ouPh5RfC3k7u9/7+qlap4dmUxbDBblV/YCbeJFNP+ldrONusGbKjqrKG9l2/IbgsIHcZeImcleq6
yWQ1dmDs50XHCv3/rpVVbV9lbhjvKn0mTU9tXBMUc+OOMAui6Xc5aqwXldAublrKBxGN+S7REekE
DIbJ0u6zFYSHmAVYwV7QaUur6jHTiBjjLxFuS8UhV5+m5EOroU8ashsfY7BwH1EcUeQzCvIMKLwk
NTzUfph+VEFBbdTAa11+K6iLXyrwin3VE85t+U2xJo9RXpebNgjfKj45J+LN/32oMtsXGCjBKSNe
I0KfFwIxDdLz8vsp8HLChmdvGCkuCBZpeb5mdrxGV7MxAmNC3A/zznHsDqFO1z3lHlNJzj2EYM2P
cSD8AvQu2RUAQREQkTMfp22X0vRhxInusK+bft05uI7aOT2olGh4DBvGaDNAkZ+9ZstNO9/zTByD
SZ6Ou0L9vE8ce0hhpBS23ndlby06yX/qBJ0Xb1X/VqPBXfVk0x3EgL7En2+gDNmbyQ5px+CcSguO
DNWoE5RqukeDniR0F7Qcvercr3QCCaJH+a0xhoGGbqdviWaJH7Q6wHQTq1kj5yYuuj/HOcUpGS5a
28PbnS+x7smGrd/4bRd+s1si1oaMpiDqYyDQrSM/RaUm/gzJhjPwtfSS/uInBVPumE6MFWzsVLAS
NUaBKbMO76Z8aRnRNpkJnhZMzPNyL1ouHbYGo8uvdM/tF90RX1aY7Vv/RdZArReydWdW08mpHzyG
PevaLKltzBDiAI7pa4rfdd9EYY/0q9Q/x+5iTI73ldgTkxfn2s7JKICMAww0GH9WPfF1u+VBETXR
fhSIetOqvoFxin/VTTKtNADQOwOGOZgPSS6xNWJJznyqfesxrjp9g36fqY41x/6Ws1OsHxgVyZWB
COwzFZ57KA0MZ3HlpPsgU9a07bDy1xZLZpvnDqa1QeyipjYfZBCMjw7A3G2WmNNtaoKfhiXEHwnr
XLo0fm2Z/Dbogo5lgbUYx/2HXwKc6HP/eVAO2tOFlhL6sD8Gdw48wHc345wGV4eMNvOvktZm2sok
ZWwqqmXG/E/CdNhXOljphltRXPaJfBhdjSag241rp2uzh1i62kr02TalUfFqWrLYh5XvrKnWfukk
NcGCosHW5mRTT5UlL/fOUGU4sJ4BKuVp1mJ/m5FM8yVcI39DzK65b0OyGwyjq0+4m3n3WjTwWEi1
QyWFRjCZTgReTK8axntxURkZapV04o2Vds3PuLCPdo/fTzHB2pdFVezHPhyOaLOcizbKeN3pTv2d
AEhrCpRlfuafyzKe0BjG5RHvnrfXitE+6e3LbJD/2YxasJnQDJzA95nHkVxA6SLN0tJWnprkEquq
Z0Md2lcg289mYQ6f7FJj46FrnotmhIXQkvsML70XApEyDV74fK91rd95ty+yyTnPRsCbUUanSEXe
FdCD/U6LKixxLOEka+jJBcY663NaCuTIkULpxI+pboxHAy7HCjssibiqK1fLKBp9lAnPeWT4Ov+R
Q2rJfgjLZ8Jnyjh6GSyRvDAn4/QddBsy2WpMB134ttxoCGZxXr4uFy5OODw8urUL63m6mM/J7GWn
78KUiMw7NIzWNyMFVKTb/3TbGtRriqJ6RYj4p9PE5kdT6eVBMNdmJ+bSpAm/Tm1/CXo5AxF0UdYi
nWVvHD1VH0Mx0paxfi2b8sIXq8k2A7c1qrvAUHWzpRC78sqZPbGLFXYc6+BUsARovlc86FN4S2vf
eh66qT50bkt8XOgG62V6DyjfPrkJipTlLTOclMAcSaSzNbwso3hc6vW5GZ9jNA8vOHnMx3KoT8sV
hRHJsYuW4n6udc3GOpXEXj+OI+msupWWO3c2wTgdrrvesT4hdX8tU8loblRlAvNFEmYYJSvT2qtC
0Y2dd+UMW6GT5a9NJx7kpFWfsV8QMpz7T2q0/PNI6Nph9Dx5LHRRExzdMaqmi1TXVfjROZp+IqeU
uVMhvJdM07aL4yk2w53q2upRZvFFTIN7SIRWrbxAthvLmEJzFekOm4BT/nO/hPEyD9z74FyU/pxm
h7xVmcgyI2Xv70eaUu9el0b3lLsEofmyuze6pwmCcwHYeunq9GaTPzEJ2idWfK3wyVAX8yJpE0II
I04UhddZiDqnfzvf9ej/noP5hsm6t4fkfet8EoRbl+QH17fCahsjJZJ6T91ZpM+tIak1sobkwcLF
j2VOYgOdgagGC6r8XGbkGbEx5ZibdJPoaXtJJJ4J/KwPYysU4UPlOjbS4kIqUbGq3JE4X1CDjjcP
pkUbvQXR7o6aaTCjFTHj2VFlINHNFqIE6oB5Qq2IR4RkVDVMvXJJtusiBhsJ5NtG9UBuTh8elxmA
3qIqxLmFgEifSn1biAw5YW89ziWAKDUwu554CZ02+EnQM4XMI7Ke5Ns22p/4g5P3zI3DPYOleHPf
0nyifded5JglKVR/86W6RLg0b/y7D+3Ul+uudpv3bOzhNGiN88fCMenip5uYb24K9kI8XO3YnJab
rnf/vecGxistxmlfUifYj14USxC5No1zf06DWxwgVd/dFB+QOVxWXu20IjsqIgaIt+UfPAf6xSpV
gvfLI0fLMT8SI7TPlgFywJqMGr1RH1xJEhLXBM4C4anO5v62oHKgna+X/vNyg9An2GMW7Am2Cf59
bPkB6ZWYZhFmrMlm/2LlQb9OmtkpLYbwaSl2SwiNZ93GZNvHm2V2NBipfY0zDMezOLzO+pskkBId
tU9b0XfM03JPU/bbCIel2UYlqIG0jN01vlr9w8iiP60owz9Ur2TyhZvCngbci1iTEhtFI8r9nvDH
GbkQxMC8l//TVNlayQwMEP/7VnWMT4oidtEWFN7q3toh7EAD+p5/lbMrllqgZeQrDRIfB9gWUQ5o
ZMpP+ItsUqrnu6xkTL60h2JgQepgxdCL+S/Kzqs3bizdor+IAA8P42vlrJIsyZZfCIc2c+Zh+vV3
kWpgpuVBGxeDIarURrclsXi+sPfazWWRh1VuPtIXmQQl+m629pzEBq4ajs6aBRfmLvKCBloZc2WK
PnxYLo0Rnhu8/GcWjKDa9m2b77ABMR9UUuM3lQLiw/I4Zs6u1/WO2DrVnmpnYq5edbdx/lIIbf4W
8NQkZUoSYF1DxdLqSxV146WZL51K54vVrKqCRO3BGmtOOxYMuWl9M4VGNC+JOKjkfXnQw4CNSTNx
6Gh8qJLMLj5Hev6c0tbdjczszqzg2PXOorSIwIC1XqPNShhnfIKZs4rmpwiGsOCCTOIb/Hd7t7z7
z9cJKrwzuXZgf+u44Up3brdGSZpQmbjofVk6aMzNfwwxRNCydn50vAhjvoKj3OIoy5yZg2pk2ZPm
BI+LMKj2uwY+HpUM2oTsk8jrLzrSI8bGPwZAJWuXKfmN9HCgNnzaZWcWxgqJX7kdSE5ZL7+1Nh69
VawlwUEWmfVg2ylL03klaqCSXDdd0ezD2VqjxYnFEm2txl4HHdrTUVYy/BQ6ckSxIT4XaIRWpV1i
8sX/tc2HymVJjbwgUDQc9sQ0pmJfd+492kBP5Jshk8VV9G7zFAsWm9z/R8a21nbMBev/WdZWeDzr
/KhEZaZ44EF80W65011ZI/ivA73vDjYoEU5NtFs04u5YPwUpQ5ZFYGj3+TFPD+z3hy+NZRO9bhU/
A8IlCcuBv9NWCSO9MQdeRRrexhNadrU17VKyoCCENfxWCeG+vxM6ggwXazpDMv5hEkYDuZvh6/Ju
uXRI5AjJMR+Wd04mtiOYw5VtRXC10nR4LIfql2B0HccJeaJl93kZ2uoZ8+7O8a6hhiCsouL/Sj28
LoUbPWVazyWOwQxnmliRSFcC3Qw1tTFy5pZmQrZ1l0ZHU0zqFDmW2hnQzoxpT1WWcl9b5rly3nqJ
GWYTe/yHWqu3mUvO/LWY/QMPLDZ7WY6iS7cep8nVj6bpfcZammKPa9C66n5/bd3sC7p1l2ilKttJ
9q2rYeiCvT0jQN0qq+9TO9R31enGw7/j+pzf0IamSzChMB3T1A0AmjNB77/w0dEgDAYZ3CxGNeb3
JR8KTtm1Rrd5T52XaN6pTGwBoMWma+LGv0SOBoNtdO1rnvnELwjv0Beu/7g89EuXJFLMenK1fE1p
6T6w6lvhdy0WaSamy6vCHNivoIN9d2QNsqjeHVqIiCZQfch71eBkmKgwKJo9+GdD6+7vc/SUDJHS
NFeousvvXZGxmR4H9r15oZjhI0SK58s4K4gdN3FOALL+S0/s20xxrLhhW2nxyXHcOObsRv6kYD4w
ri2pEGdfWhuwxmLqJu9ZC7iqcdD1x+Z9ylkP0UiY7/iiZM5SsVFab0s0YA30iDfDrkrCqvzxGXXE
pu0zuW3CUt+3kGL+/TeHLvsD3NCy8KM4JoR0V8A2FB/gj1ME8okeoEaZhhQqUzEqeY0xfsQDCsGB
3FdWwWDDisVdxpa96x1M9lUHswVEh3dDvAOg3O7il6B0o5WZMBYLG/+eyDG41pls1n7biq3wEMax
louPmOPdQ90VqDESoTZ9BBF0eSXotPLY27RK8/btPFDi5GVFlARi58QAb9Cyf6VLW6MVjj69b+xq
92sKpduZZ3bLRdds4lTmfJkQSNnVRNrz2GvjDzbgxpca3raux28LiESUjbuRZakdrcKOvwzRt1px
jLfEsT90CUNatpHeqyqUtpaiJY4yzXXm0RWIg3pSr30pgFVEWXXRnfT7MpVxcj07NiZdvClea8c4
K8O2PpOLNW1YjLhX6AasRXBcDMC210ZmMYQjcCjs5wTewg9Pkes7h27xgNacxQAYw/5vz0anyGPx
k90Ux7hBWU8Si4cGzXWTfV0a5lFD9HFpM9Q13qgyGkMKGsRk3rqDX4Bgm8gpHp1i3qI6f5eUYbfV
kKHnyvg+RvjKFlkmHwBjO4pAbnOWkfd+fqVRmyJrCtIrSQkTnmA3OBRkRT9UPWvnUGBIhbaR3EOV
OScndx38aHmJlFXwipNSVt6hyzwJfIj9lpxX1En6oGtJ/do67GjtSHuSzhSv3xd3CJOA5EnxHMvQ
xbcW9Icex85zmfrezlj816pA4eaYd9cySyKLVbuZ4j9yP4kF+Af107Kg4UuLXYWQErHPBwy0qmyt
lA0qrbbkWPUtpKSj5l6muqvR5kyYuFHdXMwydTe4vo/QKLSN6TbdwWmY1sS5cGZYd/IFheqbbaGC
0P36zcZK/DlmxRRzRL2Y/jg82A3SZnLJRGScHMMavho5Oa82zsVtl5mfLNBR+760kW3CgCAYSn1X
yBTX7ojHAzz9o2EEE2HOBON4nf3ml/aD1S16aAJm/v1hIX97VtAaSs+Bbe24nsuP5p+P+YHoMTlU
AVqKlBBOownf8r7ajWWPunHyJfGShr4uRIDcAW9a2qfyrI8u2MZqsncjnreLrtiXSt06OJHhIj0D
V5NYqQQ2YnuPGoYyzuE+/wE9HeRPUa4BoFcX5FMscAvzMAxWfY2SodtSSyHBnlzgi4ysLkYuT6XF
CiLwNHWEdcIsSCQCwzuR7m0IguLffxKG7X28O2z8PyZPTsOECyvcDz8KRJIc0TH0NiDqmmzPiyET
lVi5JRqADXtBBabq4s1NkMu1WcMN70rmit54hxYRbBYO1lxPHJa3LgfnGQnpsPECIVYuyQLHhUow
1Ein8JetWcxpr7afsogoNGQk81u/LHemabzi2zUvRC0V63wqvQ1ZL12LoDYu4dwBqytsJjtVimuN
ycNyoeH/lrU69xsOwXfHl52ZT6BHzBsHkHwxSQsgEm1H3Eb55pP8qsQsyidAj6gV6azKCXsBhp7w
Mo4op/XWN2+u9m7oaGvtp1T+eFieyMBWQbv0XrEh4+ivd06UQAt01GzpE3rFJdeGadcRGAAXQeEp
zXsE8mFRfMYRxuTzU4bX+Rcum9VoN+JnWdqPRaO2yKmJ+TMxNxRqFJcpHIrV4ObJEXmqi8wqys+Z
nhLmCtjnKTOjVeX23tMkTstspnQhESIbcDbLmCuOVbrrtEpfBSKMzvTENmtMjRXDMr5hkRdcEIyC
eu1D8zUdmRWnzpA+Zimhxmbm5OuS+mYXOfIeN0H3PDpN96yQNUeY2B70Th3AKKSH1BagcFpQu+g5
683C/zAibACeHovV8lYMEygGvDJ6MWoIJnFay766ePZ4RKIRPA7trwL1y9ZaRjJZCH72/e/oZDW/
Yrcr74Xbx6tRWfrbGIYZ+l4IIpSvWI2K/udSUAOjR+u46EjszX8gcATt/CAtScEuQLXtDll3w0bi
bPTKbU8C4eR2PhTvnfK/yGR81a24Zs4dPmSgAN6Y0d860oS0tnyowfU+Rxa/gj5BBVs2DZJFq/+C
M/pRD1L7k8qbryJ0crTDRKK+Oz6W913jPvAsJppp+f5ca9C2CyNDlOZTVrbJiixZ59EZm00yU+3Y
/Prn5RVnIWjGqUZk6bFTcwnpPnqJgzdRzWbZBtDwkBCnVZPgzMA2IAW26tZlHUGkbF39oKVeyR4i
g7ji04QST/7ZotHSteCveHJORuU/sojUHzTNmfML8VORJv73wlpxHx9HBq0rNq1AgwcYswv8VoVR
v7UZ0NO+WDm3U4EEUA/AxZttC7MwKeimivJYWQZTbjPZFeQMYTuG+rpKItRx0vSTcxyYLCjJryXF
LPDWmmDEhHS3vIeGppMyFr2OTvWkFaRaBK7e4+atUj5LsWefBFkm59rPnUeWMu6W4PFxs7y1K9d+
7BJVrbUoy9aGQL4uilg7tQmBm9iBvS0E/Hins83c+lYyXNGb8XjWXsSb303wwPMc1FO8/vcnq/nb
sWvrnDIWtSixOxbQx3+eMUEQdvwfMMzUiQFQLvpYTbm3yYP0XlNqxRbZdct8x2eivjFIQdkKWWZb
h3yL7ULxq0l/e0KPvDKNDHEwZedKMGEshgwbOP/mRRbtSx0e/ew5tHT7GDW6eoQ3flgm4VHl54dW
a9GmRPZXNnzhsUl0U66ctCfMuUFVP28n68d4QMrO7C/d4sV1rosYjHV38qcfyow7/28CucUPBXo8
FbqLps2x58Sw/+qvmqRqfaOmamzKaViLmYM2zZdoIhuZcPBxHtUPftgdhVf0K4oBuOFeaByFTXR7
2gyw5lm8YG5nXZ9Gj6bdnaxcly/LP+dneOiz9kTV5e7tpEsuI6exYzX3xWkUZSRbiX2i0fXQxKS0
TU6t3RTKnAb7qS/De63r/rWcim1Fq/6uso18+27FevaKUoCkbSlvbYZW3B5EhmAcSgEqwOT47zeP
/B+nskNtYpkGRYphfYwxEoxrDDn/nELHQGwVGljZFYloeOCIGdS7Bu0+tTuK/RvD65KzVxH60qfD
HePc1tNym3FHVpwXZl9k1zZ6WukeKyNcLUb3rhO/Bje2DykPGvR7jYdMasat5yTskdpn38yK2kyZ
fFQDEOaHYrb3ZM3LNI+iMNbThofbNCPYfXE9pAmwp0L1w1Ev6z+0dv8jygKNuoSib3LXkGL14abp
civGGkxwjtXZgK1Ri158sH8LWnm5EB2Co6/SPndu+VN3fdJkpDuStuo5j+/xCq6394mjt9wAGaoa
SLz3fJTFkJCvgYyuYV/6x97OmkunDe0fwPvy41DBsu05fsuyTAcknPz492dHYCtwxdmaQR/m+NI4
eCbGFWsmPlllysV7rAekFZpTJNuOMKIzlumZdl8TmjAAHFnk3ub83ZshEpbarIJNV5U64xs2+TyE
zpMSL+4wuU9dZUMqhSlWFjr+hgFeJZuRPYnW6RPJbzsDL/yYmjzhhQmKWghjF+F2OIvOGv8Qk0i4
wO8fd6Ypc+vB949U/sMzUKSGyc03t7o1YmZgXdF5uVR98/er/3zN6tA0dCVixEPosSloSemGL0DW
47xDaURg7upuzNZZTHhBGPGMJFqzYN1SN6cuzu+LtV7Kn7Zd1U/Lm85VE0t3HxLHbPy3R7s+yZoB
NFlfxfF9q2ARRRBAKDggGBIPbtoXm9oo3Qd+Z4B6woEo9Ca4ZG2k+SvTB0hruW94/6LDUh3lYeuj
zUSXGkqNRWPCWUTmYk90saNeU60vg9Ww0psQPGGW2i8NepgvyrGn9TzVepQa9Ke+9cAf1lVEBqlH
HzYE6z4w5KkbxZdpYgO6cgfj0GmqvrTDQ6WC8Zxzzu81z/y2lHwBSpHH6LhUg7JC5cVkE/3jPOQ0
++z7iMfpbPfGNqvRei/auuUSUHRXKyTWj9WAUxmmsNpBZEyZ3KjsGTDpDST0XjMi0zuoBNpEV9bl
2sJqiVHaE9AlWxiwmpbaG4QPew2Q1LtIzw3NdWiQXKVP8Bf3WUitk08MqZb5atbPGhldeeslX6kb
puhYW6zblwPL1hn9ohVCH4PaTIPhQUi7x5g9qpovFbh3SezYwVCzcjMOo/GUAby/Lpe+b/3dkAF6
baqiIQg9tIHL+ZwiQtGTTKn5Qxb9lK0ZPXTrPLbVjtS4NTzOGohVF5LpC/eTkns4vju+TQzzF8wH
G7pX/UzD41wjWYW7YML7UccqOXhpw1PPke4mAxe50qXWPBng8/x+UA8ZJos/PQnnz8s/j0/bIQhp
/iRJC1/oxzQRLU+Sps/RXS7ZME0OAJnN5RwgE/y1QCm9cuwfikmd9WLADQWHfou6B5MFm4UxzvNz
MBVfO5cpf5WDnVSBtRHZ6AC7M8r9cvYvym9lG7/+cKT9fvTz7BPg4ohBoRL5WA91Zh/Zo5EwnMxA
P54i6HInaeqfoUQ2B92O7U1Rs+5fXgWw3HcxId07kY5bf9YKSIrKmxM4BJF1/S8X7XLeDthOKDBv
KIWMrVdSRS120RTJhAnI6dmWdYwdmWmrluFgEbImkEPFP6uG9VIpQ3Nn4AFZcefjurKz+loW+a6X
sfJWoy+TP/Ta4rdD3dHpjdkCUg9KXf8YTxPN9EjTLiGysbDa0vSbL4kMjsPY/+jqibmKsOsXN5Q/
nH742uthtEsjEWxKp5OfUVGtNT/coFUIVgk4mU9jXMmD5fDRM6L2D09u67fiFRcDZy3jAnaBlvMx
Pcq3q6nMGR6uWTveRT9vZmY5fzCJEugCb03XK/a9QsnSzAEWpuP9tBoTccsM1V8ubSjDFSnOL0T2
UIzDHDpPSSX2uN2bhwnxE/mmeICKBklJ3wHGHkx9nbPKv8Zm4OynKWFXyjtXE6AZ8rHl7IPhiQXB
uzkyFY/o7o89ngsSF1fMAfoHK2YZYhcFq4nQxijU1/W1HnD0JAIXRD3/GMuC4VaKOvmwvEWp8BJR
s151t22PmmZs//2mN3676eefo0v9RsGrm8bHm95oONAMyCmEMc1HLlv5gNap3FAJhFdVGNlBw4q1
7ggxWA39UD7F7KMPmDF58ubNc6F8bb3AfByvOrDr1I5L2xtbBHF3fOon4GrScMynuPed49/hYwET
xZy0jnXOqu/w//+OLGGS5ciYnf99/I5yrYB+VmWEzyxCs77VzrCEt2oKiZv0W2wbeQrojUrmmCYw
GJJZnsmvmoScxzBKo20NkW9Vl5N2koNuvVmkNLl6C7vLUeF2OQRCa6eC9BOuEb7DmgLAxKXWTObb
H76V356mjtBtFj2MAiUG14+D0bCePD8yGEkZbfyGDINcgQ6vamD7w023MmftJUHwo8j3Xdej709s
nrKeIsO4dKDsg+o59sPZUBGGkUDWG2csnAfGlizLtHKYVWIXGXg5352I//D5NMx5LPePkwAqApWV
NNAR8CT5mO3HKqMPaF5mFoirmJWbyWVpeOxXbqX0czfmZzVUB63Nwn02eN+0NDJveZejggT8tO5m
QEHvxJ+YB60ipv5IdNL0znyjWHlIuM94/+zd4nsoczNArgep389FfvdTMWwEz7H1YmAYnfFUJjK/
2vFBVlnOyQ/ugwQ5waa+i440Yc16qSikavv7gD5lbqXGJrt0Y1XvB5ghRg3HgzWidR0MMBNe1vpE
Hk3NFbHeaiw4nbAo22dgl9kzctQNDs4bdmagtNDEYZpO03qhV4LQvvSRkDf8wcmjCvxd12jWcztf
vAS8eRS/anH9fZyFs42dwhWpw2LvFvR1WczfbOk+rRAk1eCCskzHiDYIEATLvHSfQbpgT3xeVPzD
LOW30pmUh45oPfXOdFioL4tFKjd8dxOiinRnzcxiMkOTo+1y3M7rXoJoIldwX//ssJfjdswRQzmS
wUZXHfxCS67sOY1t2efFc9YX0yqES/vdpSmN+z5ZTW110XyYjD4jrPcLxnrtoI3ZReZ2sWkrs76X
Zd/sHTMqiDjU9c04jeXDNEqCufzSO4bddDArM32I4uC19XKUdwdp9XQoMPu/jKDFN5EFljBMUvbu
RbypgjB/0+HYQHt2AgwsKn+ravMpcqeHKEWjgwu+Wie1+9eyQSpGAtfqjqGuqKsDCDeK2Ond+WUV
sfdpcby4vmG/KpxfZGyMxa3ftTO6s81HcDFuz3+cHd9hGWyElWkdXDN+TBMVnnnmb4auSiBgYqgR
dmoBTmtfdYJPV0OFynuR0NFbjxvXTyiQPC1It/VkyVtgInuPyGQPPVkcRTR7fwnJ8wx3k1f2bSng
/q7iYL/Atwpc8wm3TndrEY0SDzx8SeM2vbQwqM+xLZ6LlDW+FruY0kNVHfLBRo06+1mKea4cuJM8
Ip+Fc1YH7dG02u8ItIuHIoMBQTRtvnGZiB+WG0TlPSjGYlUJle8WAZUWRP2jtFg3ev1jXqDY2LaA
0obcp8SVY/ysKdqKDlnwIopQ7I1JQmjQ7nXEA4IHkNvIjfJ3qxrxWdWJ0+/XYiBxHcEAUR8slhwp
oH3GhufJQ9vshoF5orjSPqUhLAXPG78U6Ez//cFrzQ37Px9e81yDctBh4eCZ5oeGPvcMBhQCFVPQ
Wf1KaXm/6SY7uhR9+1cQRmzlwMqQVcqrIIjKTV0p7C82KAWNeJk3zPc75iASZUsKZ3qaiG3z63Gz
FMDKCj+pAmUg/IjjPJ27BGMXXDsv3S+c/6VjNiq32ggjhjkkRoPeZypX1pwt5xEheOpk/SZV0WyM
qaYHbT37BrC73WArDo607p9IHbC+hBlbPd1qjo7nYlgVa1VG41ezFsnesu/vp2MJf2SXtSmfwo5d
3/IqnV+Bdv3DD9X4vWSjvmDXh0LEo9z4ODJipUUboBeUbBMDm80ya9Z93Tr7zjw4ss3vlaN7l7CS
2XNea5+lNZLcp/moZjEQypNFmhhrvjOiJZdp8iCvpmLTO45dcV8mKTns5FVUBn8SXSxn1T9vB8fz
ZlSM43GU6R8zEkuNEGlZwshKcpxT5czp6fy9RCB6U3P0s2rKbYnWe1YxGJp0rjR+3t9tT9603aHx
rDcIt/Lo5yF0Ba8BJAVhYEdVyFwg+1Merfz4o7aJF8UkKnTEKWBuvQ9tGATqnLyzgTYsVQ9a11dv
DHrxfE1Ixx3jtRTBcKrJtDoQR86NGFh3o+yQtdo2TlfKtRcHpt4YN+7RNrpku2CZ9dqwsdSecM3v
3qugNEie5nepBS2qy8u3qap35ky6TxINr5ql6q20k1mkCLv13z+i4veg96VgFY5DXYSdV//wGa1b
qYG7oM4rOsd88QyKH6bQxuPyygjYrQAhu7VVrWNa6/XtxNuzlpTNrXFwUtQx+uKGvfOtmi+jbJEL
tI6xfsLwjGNdBNkTIJUDKZO3uKLWQovjISKHRVHpKesLozwFemqv58V7LmoLtxIZaiAF87s1ZDlk
Er42taJj3OG6G3NE4h+F7bju2+SZv0J9eZf4LZuFkmzioff/au0KnHjpPrq+vnaDYXoCvH/SzLBF
G1UHGzy4+amcHS9BRKAZI1imxxnP8Pnd8vXOkfE+dWoQ/CkAWezy7ml57jhdz46lqsUxYpLGJj2q
Pnd1ve4RC29VWYUURSyJS8usENkWRKwHVrHm0eDdfaOMN++1exQ8SZZ5MNBxX5is6TdelvaXZrAf
hoDlDZPdfGXP5rUUkMPKy+I72wXrU4Pza9MOhJouGi/jtgSPJZqwAC6RC7iwZtB6Jbf+5OKRXL0/
JCwbXcsyRnvHz9g0dLuRuKWD3sWzE5za3cnTL4rGlm8ppoXJKpL9ogBkgYVXLGE1+KRHRfiUxuMf
tvTsBT6cE3zOpDGPO0zDNm3noxoLQcroc1tBay5K+LsSW3pgceZZbcZHq8u+c+uCRV5Mw5rKt/2Y
vePCi0l353l0GCCyCQlZsOoBHOEsV9X7LkRqoccrNduBmduwstWRwDtqnwvXIWpLo/eKd8t4NqsG
xrMN5h0cr/V+NtJZS9B9mFagJIrOPy8BMZNp9QezFZ/9GGubEmjJa1Hqz3hMDx30Um4/w9iaVd8T
CW2dbSc4jOhl3rs5GNo0/6ZoD0sUl4hVuJMMEaNVyS1mTJO6Zspg4DVnSVomOiG3LBqcKsU3Vq45
e1H+WAVZ92a3znfMENEtsu36hknmZ9uoh7HI+qcEy8GWFGzrBF1yemgVhR34ZlebPpGYlECjD/Nn
RsZY6VNYPRMFKuSL6JOlkMqQzNUeMEo+OyqqHkKPGarW2IDJTA+4NzYOuZIRAV8c1kAyCDHbRWQA
fCmhfMVF7X5LBfzgoIHZ4W0GUfh/dYXGQLTOv7pj9eKbL4uYhqKSWV3Itzy7OCLlhGwTTHCgCHLX
i2MzU9UTSupt76YIA0aQN39o2N2PDft8y9lIQ2iunP+hIgOA46rCQWPQe+mzsoq3CkLqsRkIuJUM
WtduJyN+gsHOQ0/xKx+Gk05mwNmrREG5AEFQ5W3zUHRBfkIA5e6cJmmerSy49tI7TkKUn4savxCf
RPGozTPOFNXupaIu3XSO880eMhc0m57vhRmxjsKkvwkby0GaX4DCqCt0+EzwD4UJ6qAS9dkfmAe/
r8LLnm4ZsvRJ8RRMMpE9Q5rEDZ6L7eAq63UQVNa1IX6lFRPZhZY8MZE/ogVrN/0swzAH1I0Gmixv
grpbogN96mtwgm4qpm+Zrrjn+uSltiIEZGCMmKipsSZupAICl5TOkUVEuUIR56N0T/xHVTOk14W4
1U0EFhBUxwt0mGjl1QOU69n0zqU5scXiIgobF1jXPaexFt6Huz751rmm6F+nYUmC2/w29s3xD5s2
4+MQgF84rQA5d8wzbPnbpMur+wA7o56sY61ur5URNQRF6PE2GVrzUanmZ2tjW19Cg+YeklQy7SjN
iVt1grMELLrX0byp7BhI/obQ975mU5rsF/rdpOXfgEU4d6rhZA3HNt//4ZjW7Y/LJds1bZOSjyxa
Jkzeb2WfoOXQlImkxQu+Ro6RgZUa48dmvrgmYLFeH4hAMbL4UTZe/FiPUYLxWzwsf2L5Euw0Vn0s
2VepTVLHION8nQ+x2sO9y+/0CvLo9c6P5d0I5m4kY3zv4bpmSFfLW2V+gu4ftKO8y/rLonRd3A6j
V7gn68GqH8opv6Jjjd9D4z/ExzPejNY1pdbO1N36GaLyxsmBwhraPtJUd3bIvIQMFmYUHJz2QE/w
DA0JzV2rOa9oWX7GmDl+xQSkRL4GddhTa0x/1q5JE/sVJw5jD4JT+DPNwbBzubcK196k6l737JWh
S3xjuCjvaAyRt6Kj3Wasd455BUlD74DsjhNz5WVEEiAGNI04f/aE8leAKudP9DThkYdHwelc0ZB0
7mMcyc0S95PTm8HCVuh9/IDxrTKBN6Kezgx8kQkkvNyIf2GtugdsI3/kTXLPWSq8j/aDMVplTeI/
SR17oEdCFjxa7DmztsO367UT5uocihpqZu8iYZ2g+WgebD/Two4ae4CPy5g0bEbRX6g7LCTf+hro
afBsYCFYmTQr24x8hiPit2TLY5YYUIVrAvnam+Um/b0fW/yJKtnWbX3RREBGgrvPuBXPaaLbZyKH
xKdQd/7SO/Mxic11PevHE5T8+8gjL2VgIXnAi1Ee29JKjpVm7RHc+pBZomY72ZP3uXfmlVrH2KDr
LFQ5bZw9xCGPWH2Ya8PGYrZVDEQDpnZx1SCvrXLNUS9G2ZBSlrrxurXDR7Ydw7EnmBrNpZ682F4c
XIyM9CE1v3Wp+AxhkbInYhQfg9+fWlv8fZG60o9lQUUwB4w0SaczEyZuenlLzCqjLiMGeJ4ZclNp
yaanmntAIif2TpcOG19DqtaVPf1lBESGFgvnWo0zpK1v7oiTfnmV63ibRZh02+WfAh6sb7Wd57t2
PlYr3b4mvml+iQvwhZ0uk1swSnHQvBHpFh7QXTPn7kaaDfWNnOLPNfSQFW2r9ToJ7+5qHQgGOqq9
qZR/9TuIqxiinFhdPKnK77bTBesq8tRDp2L7wvYh27TZUHzHXrgSDvPLgIjxjWeF05k1H2GbdLiv
8GeRg9Q//ZkWbyfBc6CFyVNjci71fX3OAraXY+lFt6nXnihs93adujvfh6YhCmcC6lpc2q52nuvK
j59tyApPIrHqp5Sf9WGoWeMvb32PUYWISZGhdK0OeFohxk9Pyk0EgBkucZ2+unA9r8s7z+0mojps
4PVV9Un5xO3qQTasIx1XpNmW/Q2vG2PB+TJWLEum0oCiOXODcXRNe+Z71XM3VKeIPWVeZkG+6SWJ
B+8vlUFP7lBZOnQHx6LSjrEEWsjz5kWvLf1YAUTkg9AzPSmGTaKVYDbnmUmbTfq5HPKxWrmaxdWP
PZScExGd4QRmDffuLWQVtCsw/QGui9zrcmHAPMQVPhE3/eahjCf2qPrF3umuE0bxBtkCrTYyQT8a
DhrCzU1WEjAwESV9U9Mw3ewVASTxTrRGt+3mus2s7OJSGwoYQRdhiEbBhwFy/LSkFNo9vVsJ3uBc
pF508ULmR3XKHqQ27ZYshmAE01QTN5MqFqgzhYK0FmsbmzifZUnUwuR8M7G2bjyV4PZvKTOmAWCJ
yUfSCPmEJlr4MtK3SaHdxaTRWwRH5DPxm1WuvdhPN5mfPKjeUachcQFapd620KaNijwWPsakY+ft
GLaU0cwtBYwSVD6InhLZvsPwR9LSryJ+c57rP+GzYWT2ynEGDE3JUxzYcKUHy+FJVx+6VP9URuqH
7sWHuHWbgyftcSWLEveq20bAnbKZQ/dtCpJtha1rk4G9MAAVbr3pmI35NzlFPd1ZgP1Smkgm10hP
rzlGS3wbwzdrFAaLfvgt0pJihWDP3OdWDYHYmMZ1UW/cVPGcrhj+D13xF5NCmpYyAdLvVp+92GBL
0mBEI2BbT1lTY386d5SL5DZQk5VoqVM+UUMN/Tpw0r2PeCXn33WORu2OCpTbvyp+tsOgn3SagBVk
rWY7KqaxrSTe2ay8a1B58HkknYl3lRNUGBfs2DbWxgRMqRIbzFUoD56cnrkO4m6qbXJat77Wi3VZ
yPKW8oxfdZ6ur2zdfNE9mkMmNhNeOFtsjGabCJZTpF6jb21T1v3DeTC7b1mFAcB2rM/2WBlo+szH
OGz/4jP43eoOynzoJfo8Oe5QuCZzz2HOhjmCoTF4c1ygwUYa4pl5CtfVTLbQHcd1SQLeRrr+KWzB
lwZVfC1g963G0XmNoCNbObPpmgNx01jdVWVzIOxodxfGbKmOUEFa5a7Nm60I03NZo0RoSg2hYm9p
a22wZrfXubX9T040ucdu4nwc/7KbAdpGt/MtNwJvVP8SAfNYNhQXP4n9jY/NZ2WbuMt8hGqT1z6w
p5WrrpWvPbjWjW6qR37wHG2CUMCEoS1GprMIDdgKDgoEAzaMJ+jRHX6j/8fcee1IbmVr+lUOdB99
6M3gdANDHzYzI33eEGnpgt7z6edjSd1dVRKknpvBALpQZWSG4+bea/3rN04NET+ZMI5ROpwq5BEw
kHCkl66N3NosF0QmZOBu4qswCdP9XNyT6jDvLpq0Wl9JKa4RC58N/ekoNpgUgZ6RYGa+mN0XeqPc
Li/CuTDSxL6k2mvXGzXEhJjYE30rr+BmEmhaZ8nMshKY/UY3JTdy+Zkw8MXfEi0IzquiDSGd7ccQ
E7toOgh1LfZMSD4+cf++K6PiFTmmg+/XV2PKS7CE1/QXAXdYEVwiqdzBctnC5HiSo0GxU03yCNZe
9wvMwYmOCTpNPvXxOSWjyFKqnl/vCFEahjeUMYK9cC/2aj/7kKX8dE3hnLsm8iImqV7HSBA9EQTp
RscI+tLKw7YsngxjhpWts2MW6jzeZlNmxXm/CaJQcrikmhMiVYJyCHKRG548dFdDmH0RnTEypcAM
FYearTZnqCIpHWy9hz09l/V1eZECKiBWGfpDV5IK3lwNm3SWj4Ye40UnLLuxKaDot/poN7J8bQD/
rEMhzltXmwrB7XTjKZamlPw4fVfn0ZVEY2Dh8j940zD6BBfNXq6ZIZncYW3PWU0Yr0jsVCjslLp6
WVIfF3/JFaWa7V66zUwA/F7pAwSiT5WwVnpiIVPzCvsI9i2bZkOzR1htppmTa7bhvZQvDt7OgpPg
5sUGs6vnS41THrDjjPuKBbrWh7mHmY0F68SXiW1YYwGMrsepmMmWzmTNkiPqXV34SjcePB4yzvg2
y0XRAhS/Do7yUO3W1O9UJm7bHPGXx45QqqXGDbOnVoEjnCGbd8J2rxRo2UsdU5dsRLcvm60WDDLs
zqY54aGFQ6IczjYDpWY/ztIuFphDNBiQYQACQzlFXFJiBGnXUU3KQKyZVlvVX0SmmH5Pi2QXs/Ex
1eNwFGttW6exN6fibRTmmSXLxVcWpQj8CSjCrUIoVjf9ynAwuQsixXgY25JzKDZHO4sJUw+XrkP2
drnVw0VbRZyam0v1K66foNTJuDp1E1hG4+vkLcS+6oK3S6sKtU0YjNdK7UMixtqjOmycaZyxyZyz
yL9MJDGkcXnT14zxJINoeK2mDks+FzKmrKkR8WDKIwKpNyPuedVXV6ZXaYslX9wjOkkz72JKD0Vv
4HITYthSlNQUG2j72YhPeJ3LtTdtSP9oVs/K0dxRu01+WkZvyXw5ohu7IXv0GhvRa2qIO53QOHcz
qvcqe2DfEbultdFuLGDl9mME3cR8FTEctk0Zj5d0NYEMBiN8rFo+45jo92jDSTbm4GG4bnJLkhQj
qhq+OIYWpHr8kdQdsUNYs0uQlruaNADDDHeFRs5uhJ7TmHRgskhim2UbTAjLi+qzVsq30Lcxvg/T
Q0JYZIbyrFQQ7zfY07ChzW130+sdHntfbVLtNKWfj+z36lnrYKXlJPGOEvokrVbJ6JFVe9KTR0Gu
/TlKi61Z+fkQF5ZOEGKThPsR2ZzY+ZRqkkYAYAtIZtcX/OcxB7LzXHyJJU7TcHITZN92N0QNnzVP
7XxsO0upyVdLatjwQvJJfUl+9qa8IsXW6xbeNs7buk51Cn5QXzN+IgIU7LdZY3oidX6TIF73WT8F
Go7E9rypyWnCjceLaQV5eK4xBpEuc8CG5ddL/FhDFbI3rW4iHlK9kghmwAfyEdH1YG61eriR/NvV
nDwSYzEHP2FNemjay7M+ma01TsCXqYA2Pm2fCVDtgDBJ2xCBMgtDtiN5ZJY59mwXi2xlhJcpU944
MvL0ajInkodmaS34n3UFkw4olehEZ7CBXIRUIIaMMBHmVG1khwwKqz4PXaJcB4sUUTbGMvoauuws
4A+zSAsWDY3iskfLzB3R8gqXYvami3aiGpUPkRIdaD0xe2TekySaheIKHG6k8SAsxesLdUPRwPEl
qxLYF4S7KZFogGAufvte4p59Vp6Gdg8j9Wspoxdu2dhtVZzUkwaXEjMCQktXQqWs46WMvk8JwkSr
wYjZ8bNiJnFN3ovJp6zu20Svbc1odmZPyRqFi+wzvgHIhy8BDhjvRuzHIP4yktD441gaCjgwJtKk
GRjF4MwRyveY+aGl04ZZ+nCbME+xFAjAkjB8NgQwGVJkuDOD4CFM3ajWFFup1SdzoaxBdP+4hFi9
bCQ92VYZIBjOw7fqAqvCEFHPrYYHGIlg1l9UTlyTZiUSDeoSWmYrGT16NFa9k+sb0dFT6H78iWwC
QPeugKS4TcQSBGAg6jpfdC+Fdx+B2nmj3rawqqtt0eYqweble4h6KGpZo+JlJXOlC8G6uRgsSNvp
aql74qz76jciM4ll41d1IVqKcddVRYRZvaZbmvbSjpElIwLFShh+QY0B0i3GwgKiHJLgv/2zXH8W
1mxhxbZMhPgmVzXpbtJIATVG7a8U3r+b3Zm6IEk6NGJDEdFa/DS72zRMgkNohNzRCgj7UBl2JpMp
CTul2H0jgFyGJjv3uQs7LXartksPWVrMATorPh3EYeIrE4xdjPG40TUCscWTBEjnsQeWt5cW28l+
U4VuOJmyZ8Rqu2tkPvg3C4dv/6zDf44iRvMQXjI8bDbTXVVuzFO8IJ4qTTGxfhVF9VqfW8Woi9wb
VrnGTDSz5FxkI7pV1/iYTqiy3TejBFDrG1LJUGpehHS7qTrtOuPwMXpswHHUwlx1dS45xXMmuNNl
nJ/mRnn+1ZIDrRRBJH2sbDFKVX3s8aWgUjfPEBGmU99Xz3GtqiDU45OOQ8r3xooFDnadrP3KMPvv
9+l/RZ8lRdMclUX7j//h3+9lNTf4Unc//fMfd2XOf/+z/s2/fufHv/jHMXlvyrb86v70t/zP8vSa
f7Y//9IPz8yr//bunNfu9Yd/uMRgdfMNGdLz+bPtL923d8HnWH/zP33wvz6/PcvdXH3+/Zf3kpZu
fTZylItffnto+/H3X1B5fAf+rs//24PrB/j7Lw+vXfL+WvyXzfv53Z99vrbd338Rpb8pKpgusTWG
osAyZW2Pn/98REHiaUqqqumaBE+faPMu/vsvivg3bgLYmohxUObIElLZtiQ34reHBImeQUKvIxs8
9M9P/8NV/PdV/a+iz6/LhAkHf/0jY00HZwP301VDXmF27Xc3XldtpAhDOJFAOsbD/U2i3ITdaxjW
FsFYbYEdpq9PtwI1kBlcwYU/m8mVJEduGEuOSurxJq88GUr1xgRsae6K+kGuHtT5Ph7vheUU19c9
YG3q42WHhTGupvZs3Gjlu6GTuHHQw7Mq3n77/v+fLdT/D9egyHThv/95kX+3BP93EfXJ5fL6/fJb
/+LX1bfRpL9xhhjwKeGW4CoksJ5/XX6IBv+2kl91xhM6Bw3Kpn8tQNH4m2qCUZqAsJBlGQT+awHy
EBUM2LbABFhTDen/av2JPy5AXCQlFSKXuuLyAnRclffwvfaMwjJve5IMnZFjPrZhMMCNN96MyKvq
p3TaF6Ffr81crFlt11l5dxiH0MnzWwHiHfNNZ6bvlDovz3edQqaO8TWx1pjfa7Jf4n6Ckz+upuIp
l28aY2sKD4w05srG4RjIMavJh1J3w+SrUCzHEeRScjEj1/y4dZTLbdVsZxemytAEuuwwc+vd0Mcb
yMcPOH3KGQtM+Dr4Se4K6g6JF+eRnXwRbo9f8Y6ZGgd2z0+C9iY9pvZggkZbCYLtw+Lg4+LngcQD
zTvmEA4eIa7p9buLnwIK2MUWxeWTLlrrz2cfA3BbBSUDI/ww+asYs83XLMBP3t3Yid07081kK0/h
dn5e7Pzusp/sxZ3voALcAUG62nX/HiYuyTZl5NKMjlTrqo8co1SsDaM8G66XfCOMe+ODYmJEfGSS
yX51Qcp0T6MEheQN6Z6duIaDJW9GRJpTP2+kq8EWnmaHlMFIpaukDd2OmZ/I3iAccAVfU1aiZ4ZY
LvkfUdD6GckqmKAxxdd2uHDk7hRQ9qI0mQncwMmDXDV7fJe/htPwhe9Hu2KHlnaLmQrR6A7J4oZD
4qPb3lWNnZP/cBvdGw/1DZwM0LzMUzGfdi6u6VSDSwCGNKAh9S/tfvOJy/hrqNpK4sPjNOEX0gS0
763dZXbpE7slZl/Z6mFNcJBmKTbCISeDHA4qN9/3N7VtnmlDenzhtwY936EUiXD7WvjKk+aoxH4n
3UhO5acRKe1BfDlVAjWx4hrpASk+jIe7MrNyn0J8qXzk7Ohcs0PdBFpxv8Q2qB+uTkboybMzqBa5
mfKLSLqjG0sEkLta44y5pxYUuLmnmETyedAma6rZAy53kGLhYSR4kZ9nbZsmAb5sZdBMtvyZeLLb
+KWHVZ9TXiephS3OlenP2/wKuNGubsSHObZWCv5N8akcNtvyCp8g2WEmfMsMDfPXm/YOf3Zj8mbM
0V9E1MI37aE8DOlto+Ay5ZBGebHyu8iubO5WZ3XldUQXg8cH4xbPq3sJZyzdIg37ZDjRoZZtjbg9
sJ5t+C66MQb01P02kXXmZz16hb/IJxH+cXVfJOQe7KcNN9N3G+Nvp9/3p92PUo9f9xpZ4LQFNBEY
u63CuO90rvV4mSHqbWQn3a7LsQtARbzGT/9i/vsT6e+31xElhOQIahSY5D++ztwSlrlI6bqnbW7p
KjU7vymPWMP56mnzwLAI+Gx0pPWrvkrv0fSPtnb684/6E0vnt/egCDIFNYc7fLgf30OkprCLxoQ+
/SB6CncatbUr2s+4KVhOYf+VsFrkGKn+TRf87fU0vlVFljTRXMum77/bCOnpTDYsn3mXSTuUPJiU
OKEzEPO2N95lWwr+6msWfyQJ/P4lfyLDqcOQL/36kul20c66B3ua2toaXABS2Of/wStCBPqDj6lB
0oWfoHB1v33t3y0hFT5QjXWj4ig+nnH5YoflCSPwcjlG5a7YMo8qnjUfdK91krOWWZMne4WnFaDb
RAqMtzTiMUE32DS5kx+7OHX46/l12nykn9Ab7i7n2it23XHwhT2u6Pa4GxAuuDjaTs56FTOb/ZDb
HT8XqMLXUuuh2yA5LNH2ZvIiR/eby/kyP+XjRy6/xtMdonrOnfMwYBPolPDX18BIty2vn+BD24sD
W+QRk9qEOb58M64RneVnX35MzZMoPCDfQdf1AN5plFbXYKu3FRcbg+TLlWTCSLMTh2GL6gyO2tsZ
7lma0zYfarSHqhCHeCko5FgkGBPDiwJwhDD2LKYvkcJbyq/a8QAZ3F6K8ybacYQAhMYQyLwUny1n
bjzM0hfm/PaYu1J0xC93au+yFUxqbHSoiJewfk71wFkiFwNuMz3kia01b4WKFo08ngRpozjUNGjX
gnk7KS1uZWAHA5buBqhIDFjToZkUW2eYVlNxK4N/iCEcknOSKie7zI9MJ3IvIjgX43RMX3sJopFo
ifbmi3wgIEuysYeHzp4+c0rnlxog1+93OPfkX8AR8Qqln8xnzR0wqLE5Di8I6gR7tBOuZQeod5KJ
G2+eunEnw6cQvXqPjACXkNdBPvSiP2dBwkCFU59zyIKMk9U2ml1BefkIp0NVnqMNciO3rWxQ6yvN
Z58ZccNlmOxMTu5qmZviRPwYxkdGBYBjKWj2zqgee7uvHma3PZvVESFo5yBcNN8zMRB7m2jyjkGL
s3jafeNgRORvztIzlEMvD5IASLHex8fBy06boN43Mi6R3uUT59Vtcs6/yldTdpitxPCG3OlAOAYL
JAAOadFQu4CF/aPq4NE3WNqO1HAbP5mWewVKiG88V+QIWcstL11ayx0khpveWounytLD+7x/E6b7
i8mIJ6hk4qR8AlyOoEyYmrhwGZ70d0xN93K/KyTU5P64L93ZHg7hCyUIiWBB9y56cWU1syedG74e
+OHh/WzLkS+Nzgbw0cELmqP0tpNwIj4vyBMDbjAFl4gThhtFRXqAK+UO1Kt6PEgcarIlBTQzMz4t
trhxcZ8q3pPBWlzZtAlziAun8dvgskWvmJCxo+alh2NEfp6P/QQe50oEuY3WaKdtgH97+Zx5hd1b
3VMr369GcTYlKXnI0nl5nmuX/BbHANo5a8fLfcgSGhzuXBtnpy59laUD0PjkSJMDPDJ0mL2QHe5R
BEcOYY+63c5X5Lq185Zro7WW+oFhqyA6YRbMw70yON2T8LIaeojWegnYVpo7sb6KCJ+XjrO+J1yx
EVA0eEg+C6KvXKnayxWpDY9a+ogWGSlHHj1jQaP03qAfNoWl4o6/RtJSuzYxs7Utt7TB9MTNhefm
IUmchooBoz5bYmbtsY1y8+JEjJSj/qpD/MN2Mx4cFO54178V0VpHhhSLCXYCd9lr/ZWcQcoFFp+F
7ayKwfk78HJ6l5+qjyW2qOnS+LlGw8j8k4/FVKp1J6qoB9UD0M/2SD3n3K2hfKYHrXCgRcrssnwh
Om7JdnYbumKPaT7wrS3fJhBh3vuv2cXktJ0tgfhHZnSwHCsblRAMEQoYBC6ERKNXHAtmKYj8ZPsS
vmakY2bsXQRPMnAuPpqnKX8eh1ddD4zGi2Z3wBtCsOCBUCbnVu2KnuQCn7Y3cD7Y2Easczis7faU
4ZFmac/9tF7xpEYKZodfk2zHAtoYnGMsGHBknZ7Y4O1mb95D9IHXjo1SMZwYCOcQKCI/vasf+FDd
gcw4V2PNK0GiWxucXiJ3iKlMLRF/xRdAzdGuSDB09P0AFrxrg8bTDZ8p3zWDkjjyx2xXmcde9SRb
eVDy26plkHc1trxxLvzsYr0MvzddDwPtdVUWLl4HbyE5X4j7Fhn62hqmVt0pVI8azmIY37pN5rXJ
VY7SZYNXm3zCC3r2lvlazLD43pFGbmnjS+fgCMB1uaLTIzLPKFy6IwWKwehg67/lsqgFG6UuOlqF
hzyaCLytbe4BHccQzDTsmHpk3lhg3RqM/dExiyvZM1HFC84I3LHB7oQwmHXYXjxfsCbvz5f2SZvI
EvOFF3Xl0r6kkz29EOYpc+/Lmts5hq9782dC1iZq88suYnuyDOPQyQz59y3n4sXDIWtjWnjHxNva
jts9VJvN8FTXHL4q40P1K23cBXcFkTgb8GJL9i6Oh8Fn3tiFcMIduI+vBM7J0ho+QLHL+FhuXC10
y9kW9qSXyIzpHWNPWIGv+LM7vhqXQHvAOjumGbZkbJMtxSVX7oM+uNkSF8/Xk7TWsF1w34cn/FF5
8cd4iu9qJq0nXOVvLrcbe342UfhUVuYm8S58jh3VlUqPEceFDA/VbVoPM2gpPEPr35TB2pgHcI6c
Yrbi0Cm1a9m8S7Mrvb01qkN98Qvj3ET0RSdlc73UR6O8npoAfJc1sfng1OkfccryzHc4HsD9HQwK
SAnJsTG3HCMqEy/05JJ41yKUxIknGOerFrEtO/hKe/FiKCGzF5qPMLrz2yncirmHeZJh3pq93+e7
1hb3hkZOoKU2jsm9wDY4GJw88wshpEL1MTAxc/QqaAvWDLedAzzATgRDp4ucpLMAEjrsa/lwKclB
e6J4WviCzxHDLxeD24YZ1nYmchGxQ2kbfI+IwmDb5cD+AXwKKuHcr0d2BQdLm5HCr7PTEUcFygq3
Ltx82SbjK9ROkltTDfgDiL60dCLF67MayB6I+AoXyN60TVF4+JWLGWnojV65Xc5ZYiUH0rOIQ3cp
Aei04gdm69veg0/5gJtIemU8L4UVO+Sh7C+pXbk0dVzP0RPtzq6Q+Ene5iW/650wdntH8ZKt7qsY
aG4lS9nTRNoXv/EKN3M2jrxl3kkwxGt2F3HanY3tZT++N4FioRR/aF65bd1EcswGpoWVnmnzzsw/
iD1EpmLF6C4+BArHQPOkPZtkUJxHDojd+DS5nau7myM4DevcbdyN3zpELHj5dn1g9Tx3JE+DZm21
d6wIW98hqfTD23ZbfdHCu8WXtJ2Ne6AWnyt6jb80S1K2+SZ7u3pEbA7tiBk2FjW7RbrTw8dLwnzY
SlFYldeKcE2oEtoERb7POopDBxsdE+iBiVh6MDltdUSX2F3wLiUPG3i+bly1DWwJyNK8j3Yb2Yf8
ajXMW0dCwaOKkNk1LixlSupvBDItVXYI4n4Y3S8W7IJB3JGRrt600ldhCXCUGBm+T2/LDXyeimwO
Ss8h2w2rpj7zpNtaPmUUoRM01mo34U4y+8roCpBJOleGOUMERo57FC48nvAZO+tkC+mkrUFcWLaI
z8CfnI2N8HeDp4QraYFhZWx8j+Mn+FFrEVec6NsJyZPF2LwIbQLW65uFgxA8pnUL3kZ7ADSgHo5y
QjIC6bl11N0UDDawmcjYlCNbC8ZxL5MtDyZM2tIcTOWnUR7H6m4Z79vwmHZ4/+0BXyrRNg5wHK1N
c9t1+8vyHktv3Vv5mdmL34l+or9J4FMSUFly1vtXk6I/AkWeIBpEWEylPcy4j7m4wjt+NWDQBT9O
H3U6hM3sdJwh6i6kIJA3B4MIEWcxbuHfHoT6uBH8UiGVOnuRiDMDbZkBiALMXMhzYLksMCvD3ZTu
iFsgiMkS5sJW4QYdFzvFV9zWPNjJR4h1Hn7Lh/6KI8Khk7EMtsvpzTwZdzrPb0/FdTTdhnwI1rYs
7poHZf52p8kIbw90JvC03OFs3C5Yatub0WFATMJrRnsuXHNLc0Vfcmy+S6c9mtgQ+svetMsn+A67
jNPhZbGLU7JtvyEIVu/hpUNBTYOdupVmGYHgpDvQt3uAKW/wscn0sa7puCuR18aWdi1sy4N+Mq7H
0SJcJGCLcuRzFVuRK55Un7czqR7hdsNlp9qQ6AnBQW2JefDRzJ2F/ZBuiKRrizuDQaD41TuXswji
NuNB43IzOONtsqVqx+hucGt4Rq5EbAm7+rVSBwq4T7ojquxQvJSPcurMZVAvbxAT5+xGwrJg2qWY
e/tVgm0kpxgUE54xpzve5o8xcsn0DOMkc1Zc0eIjfrEpWHNAaMpILIlG0exK8WscaCjYBzehtNBv
RNi75Y2s3GW6hFHAaMt001m+ErToE98y4TqEFybaJB6b0I6bAnz05iI/z9Njr7jC+/DAjkT8kFy6
Xe5G1BBYLKp7fNqZMWMb5esMbAHA4GswvtadAboXo9pzjf1G52O1OtPMZLcFzx3HK0cT5bjC9kGR
h5aVxDAKiT0y/mJDGYbBJscHXef4mK72GjboAEevuAfGXnp3tKXisxWJUnns4q+4fYVXy2/R3d6F
JGCqn2r31oCOq+RXNR4kA55RG32KwfyTKe9EIirrVUcwIoIo2BxaMHLt5FmRnS60y94hBXdzwWLU
B+Q0O2+ypSczCaTxdtSCOnqF2MapRFbDrgfqu7x2kCOFIPNpgXaz1z3I1NT72mFhbzfsXrvwfdQD
RXsTz9Xj6F04wUmJsOohgKIxNBZwdNF4GzSXVMGeHGIitQdYj4ninCMXRQfm/112RFiu9YEeumSq
ropuOzR9iOPpxjU6lDNXUwVn8Kaq3Iywnc5JzM+2vJuNq1D+qPCsZLcbM86B7LBwMzNXlqzF7x3B
wbrSMdCyOr0RrPBt/cgBXzZuFr3lAugt+QZNJO0zbmMlNiwT1nnlcnivx7l+1q5EO7VQxprsloY1
HkDW49fFxgPaIlTdV3ewVro9Fdb0uLGJPxZ3nM3MEdcV7QDTCpRy1obk+jXtnSZz7rn6nV9xf+vW
7CUfcsNWQW5G7OGz7OoYi3KG6/wvqDxNFjmSOzZjflXzFvDwC8i4ZK3Q71eDI5MNF2HB2uqQ9X55
ZzftQYLkIe60jd90kdUTpUEQD55dNtwvn0vAzimYO0YwnD1m4VyuuE9w/GQGz3fVUReypa6AyLjn
6zdYG4Nhk2cXgJa4xlsa8sb6waJCd9L7llbkTvZFAOgLEExvvTJfGJyJ87i+hqzqmHemY7xxotmb
T3Yta/3+JR7b9IepeDCs0BLot8jhKGwcq7zSASXiHjQd2R/NexKKbXKkW0JWwBaNrW5fXkUXHpQ7
0Imr9wJC6xfS4+fFk7Mgqq6SaL8Ba+bDRRSA1QkIS6Slt6NrUG3pbtjNT4vbnWN3c91GvsyBRlcJ
dg7cs9hsejeCaIeunLD/cv3Gd+XyV5Dxj4KhX7HM73HFn+Ba4nNGQ+6gVXUOfMaDtBsO6xwCq0Gb
DjS4eNGN6aKvbqnJPMLrPDYegPr2Ee7TnyPH6o/6zt/eClNhZnKovzVlhUC/gzgXWeuXoQDiBL6c
bVo6bhLwBRJHahcPmKO+ZxmeDRL8eGti7Q/FNUtdZOUXL3jI2HOw9pDjAwjpnswfmzSx6ApsA0C0
d42TxA8bX/T7Q++lJ5ljj1Ob5+au+auPov1IK/ndR1F/slGOF/izSs9HKShRd9JNRVDknskTvZZL
mbhd9osHvOPArnLCq3UWEHqxl9lUXy69vCVs1yVLO/sNsJiu1W20HVyViiDkp+vYQ7oCquDDw0u8
Z41zL2hvY6AfGi4PxP+/Btr/EID+99VRf5otVJdNhw/HNwB6RZaJnPX/kxnGH84PdIbGjIVlzKiN
nxZkRewkzK1mnWFQafIRidKlt3E6vhr2AfSrNJ9/vvKkP1p537/mTywgskVw/l/BdWGXBH1km90t
jiPljlZ2uI7pZzqXyB+izEFc3M5OPGPFWXf4xUUa7yd0//z9qD/KTn9dPjrOaLrOyIj8nXUA8d2d
gNlxb8CLBOw/1l/ggYgKZC93ZTqoR+p4Vn2cBfFDwfYEYfzR2CoiO2vBgcCe3dgK6OgXXUd0l75u
jvV2HUgUxNBdmbfIHmSODiLcGApYgq+/pwcl2DhkpSdWhmDEBnK4I1h9I9kgSOUjs7S/ujsY5P/B
MIPJEAQA2cSi4psL+XefLyyzEmHggqYCohQVBr3H+/Q8vEvsdVj0U6XM1uZqHTCgR3iQ96FTO82e
OcZW3k8WqFZqDW+4BFAO4e/wJuBVIZ7DlNrdhZivgNgcpLt6tPQzuMD4JJFQetCEBt4fqdtW2q1F
d7FHjSnbQs+QOvcxZ7jRg/oIeXc96dVzyBj4XnwjaytYgumQ7UxXuYVpuJzyY36DD+2GZsKAy+yG
Dsc/vfB1eqK+UrF7B1azxy3FNocCXD4GbqlLT7MVgvKwuAyKt/mbQLV8wpCZ5nxLyTVSPzf+EO2K
yos8NsAe2YMDkW/2JyYGrrzjcXt1h7jd+CDAp40fXnFyjiTIl2wJGHwTkSlZIMAu1/CkO/E9kTSe
6Yw3KrE9VnXcHONgfR/QDIr8SoAAQOaWYKV+dIs3zvL852v4J1eM39bwv6/xtzXw/TVOLhmGUVxj
xR8fBFtzlRt5y0zY2jiZlXxx2Dgt2NrobtjPuWrSc/wwwWeIABNixjGc1YfL/V+uvT+81VXIUKqs
YDUn/LS9zPUQtaRwKKA+F2yNAI+MdXE9KM5a30zH2P3L3UX/oxGl/t1r/rS96KE4LmkvKk7MPfYA
bRRoM942h3GnX5cBhFnzdnRlZk5f3bZ5X9uMCPWFCMXdmhubAJeRqMdz6aoKUne7150VH1oBu3XU
eblmlO+CxIZ34/V8jUK8eoD+zLA3u5mPw136nr2AtNExGrfdA22+TsIp1I3wCjwBPA7kyaOOxpjK
0w7KNTdPfsxulOuIwBTSxJ1pL12bTHGu21PlYer0SRMH8u4zmrF7L7qDgogIsjhDJJa5gUZ/dBen
vpn2MDNSRz6APcJp6KnC1eP83HrhrXbQnpetvl8xTPGx2fevKyGj9SDEItAZKbsML7o2MTGI/IEw
twCkSZPsaCe/DRx4nRXddI/U68tp9lYQaquC9qzVIIjNkVPRGQJ2bKpKrzsTEHgA3tVcosKOxOU6
/Vf2kDkrGQKAeJ2luLQ61z3+QN9WXOldfPE6DN2NV50kSoPlWQjtzQ7o0tHYeU+hlTsFVJnGRHVH
Kg7G+j5ltQfw2x86V/NUJo+W9jQfwNDfOvDu65UQYe4aniEGMr+KaI8Lv3TxPbsiHghgC8DvWD5E
D+ERkwFXtsxrAIM9vlwHxVd20ZfK/uVijVQ+luzkyZXuQDs6FQfuXgJd1hIWKPv4l2PuP1q2hkqI
DjRkQzN/nuQv2SzUdWywS1OFKSyyCCYOlXPELD9x6L1H6y/2DOWPDr7vX/KnO4UQprzuRl5yaJ4K
FeEiaiBPD3cXQoUG9okpMD6AXebKm5FBz7dh8dlk99J8LGbRET3RSXYpQqjFDYU7vl/OzOQVgm3v
Vnd67Wg7eq77DhtsR1IJAbIb/NcwaugshuNbcrCznHbJgpTYPW96a3S7u+lDepCfZlqS5Ai2U87g
0Lik0yCjmvaxWje9+Na0Lw+XqyZgCMR92AP4ko5b7OHYM9Db002viwMOuw3KDMkKhNmdX5M3ObVk
CNXO5qC9dGDJSLDsuPOVF2ShfN+MxRyeXT6QP4mPrDNRfDyJHice6Q+IWLAYivb5jruVqUdA+ByV
AWa63UzrwBE2zx6kF0HGlMZiWFZZEewpCTWsU4V0bx332Qbqj9urbnndnGJ2BAA8pKFvxe18T4Di
ypESd4oRmMtVdrywhaSP9CUDzqyj1XH30Pws+A7bow7kcRKUR1TdtHdqwPXa5qeNZBV3ENqeoTYl
i12e1o0eOoifHIrHebS5gxO4dwLDGRdx0KUCBQs6AgEWR0EoIoPp22Rwdlb/jskp0njd7d/rd+r/
ElSRfYpEbN2mNYHDhwMJ4Ooq6vb4gSIzxNiyE5YQm2ExcNzDwp8IZbIECeRm9bt4gT4FpwBcV/3C
xuYqfhkm64RivsYmvrdXpozw0R43p/yJ2QuT85HgFwffKXQMOn3fI0F8HVl876INQKW+MjTRmC1m
b9FJ2cV04evsNP7sMpAsAuIZBdmMbqz4junewDti0L9dq4ONkx8kr7MvN2MQPU4Pg6+mJyz6BA72
K8HjfwLjjODLqicM0fiyi2BKnTKAsHVdnyJ6NJTSgF2Gl7LL35sfa0Ehk69mtekV9olKtVsM9/+Q
d2bLkRtblv0iXMPoAF5jQAyM4BCc+QIjM0nM84yv74WU6l4yGMUodT21tV4kmVJ0AnA43M/Ze+3E
dnpMrk5N7EAzs64o1i29K/fMCe4oSOevb74lkOEIkL4aLI2v+1Y4a6rZxYDZCrrjEgeYC+tjfAJT
fh+wTYKkvLU2ykpZe0suxClBb4ezHnctZ32nW+DSRUMXLs1XlPPFpGxgl7Wow8UfEcGZpeb7SiPQ
OSMxVXXjjwPg669ak8mXqARQLPpf1srd2g52JI5jWE1W0nJcUSgqVgc6uh/doqHAgXKY2kBHBZbO
xT5ZdGt8V2g5Wqdc+CtzU4Zn1kLl3C84bWQ+7Z9wgfRhWKAZMzC6zjCXLtxttXIXJW8I05nbpi2p
Hb2d3SF9VzcJSwhVYdWXVV1Rj47hccHuKPe4M+atdzAcZW0t2q3+pHEYlRbnpsykNT+Sb30ZTTs6
KSdWIA9TEA7OzHojb8XB2BgcUeY9UNyZxz3muyMt7VebV93pX3s+9FO2IN9g9lHTOffcbzSJj0/8
RpMomJkB7OzoGwSrA3ueibprvLVvjV8EDYfXtC67D/rOKGgJQUK68at1RgcZQb1hv77sN6UDTIfN
LPfL0W7ZZBxqd5bfwSdCy+K95GuUsg+Nw77D3tJOQF46XqqoO1AsSjcQ5YdHaYkkFn1RjoB2qtO5
HPPRZ1LtnaSOd8py2ieMt8YtE29LNUmeOmO37tw6d/j8XrtAPAjaCmbghD46/uxHfjrCQuAbHCBY
Rg+sY2Jf00vfpA5hYcZjtgqW5qWxxgVyOU2OYlE/9Fvlw152q/TKd1gYoaosrauO/wTpYk9vbkvj
bsPpaOCwaV0ayD/ne0LXN9ljty7MM6/OEQRnWoYm+eO0DmF9FwQWf311UrMHLS3cv0oIxdL8HXzU
aIK06/6Xe/A3+Wbc1A567lW/m1TO9VV/Uaw4Qf/pVT0KtnH1DIntPNsl90QOQcQ8KLx5iI7ZyT1G
+2jpO+x2b2jTRTmVSbZm2izdJQ4R7AeT6mO0SN8pAB+82+QM6ldTv5+dLQv1PHJSosoMVZt2bZ/W
BVyO8KZEQUN62yzHXZcu4521arJVuhjXJXVD9hGUSdiEN4fcWoe7fIMMNJrljruBAUvhCYmFU72U
d826dRJOqXfVvYFiaNp1uqvhsnkt6AdsqLgt9RfPQXC0tfbtggxH6poz7UniyOBfq1tlh1dzOsbZ
F515EVMbvUO6s9eeqCR4lPrdVbEKVvktKORN63jrZBkdprc5OXgLjea5ejOd/QS7pXDTyFeTGnGJ
f0lFDzO3Vjo1vhHJ27ydC4BbM4RCPMFFXiytTbIs2eyl1+21C7NlwbNN0BOi5goRbS38Z/3D2tPf
GBf+VEeeJw/RgX3B8s9SQttpKl6N6+l5TmeTfG3ejMvxnq2Pd51f0l71tt7KnFTc+aN7q8AUcSS8
KHPtxVzVnuM2c7QVK3AUqlNu+xudk4SlzqIVm4xf0wmyYB3IWaNHXuTiFhSEt0QWOm922p4wzPqC
gJWF8hDQ8tbm9sqbx/TZp+9iNQ+fipXPS4OkYJYfmoUy7+25VjnGPH9Jm8WktFAQNL6Z94Mzn+oF
2uuAaGRublS02dICKdNFtaA2jtpo4S6xMx76Vb+1V2izNsUdGe01dcVhYTloBmlu+utJCDq8WTgB
1XCu7+DQBvf9trmHOHfp3rJLwNZez6wnViXLX07tcsuJX1KWOnoI6F2XRrOoL9iiLYLrxFrRQgjm
yt7MHV6N8rLdEx2IwBOhEXyeBclpf4p6w+NUR/93hfIfOXD+Zz6wq/w9va3L9/d6/5r/v2AGm6on
/70TB9xF/Z6+e2X22YujTv/TX2YcVf4XwmGg5soEB6Mo819WHDw1OoUJvnOUP22inv5txNG1f8E5
E6BYcWjxDyqFkv84wSydnRNYPBIcdJxi/8SJo5jq14MmXjBL03QIeza2Hhmj2tF67dZtR7RBTJUg
Cm+Jg9zlfXQhp+0ilx/bHqyMKfaKZK6FKx5ScAeWn9/YsUHVyAlUkI+tyPeFRi1DqPJVjvFsHhYy
4fbodBDu3stQiUBb0swPp2qLL82i5t6KJIPedIgQSQoeLVJDG12itJCF93VDaHhXo9vUhvRylAqc
qSNUM6VN4XegVsVRRK6lhNozyQlT1zaTcz/z6fP6SUidFRNp0yLuMqJrkfY3bZW82zaghw5OEb1t
exeNGXWEgC+pyF5jL+Y8goPfspKt2VMPNWyCYgIre06r5z6IDmE80vGrCkz+gbu1vIReZmQ9u27z
qpfVRcRhWbTpbRWvwyABPjvcZapNa6Nri4vYRVhkJWH7DCyznA3FsACXEOxCgTekgll+EQfJo1en
7oNcuC1Hnaa/Unya8UVSV/vaRZ3k5hwJFVyseXXnB9GLVKb3hS1zjiqfPZuqQCPJ6Hc6bqbQpdXI
UjMEmOFB5cIObD2OIsqNPqj3Q59T1apdyrcVx5PY4xBqw+ltMPGNCiogP+mR30okBjSZRnmmtZ6H
2s6dxnYPChlhs1F70MSbKRBGmHoMiguoEDjQmgejI+PwK1z8wUHiTykTAbY3Koe0GrLRR5l9s8b5
HVq00lvSPBkwAcIyCjiiwW3e+1ZPv4iouhQ0ASjVnq61kaLcExST3Bj39qMAWjj3iusgypOF1UHm
qKP+t9a5F1UN8SuMsTYJgxTsIEAUVSk29bOrsBSYg/T3UVIS8GHuY1/V+9TvHTBlfPLArena+GSL
dOvp9ZQMQWetn/FDs03mRd7G1z8MJbK3VpShGVEFJQKS/YC2Oo1pv0J42RN6tUhBCPdVBDxd1L9z
hcrSFGIG7G+u2+7vljSTWUjU7VyO6vsCWEUfsLds49xbFFr6NFYqPd4eu1A0Id8uo754LDFhWnIC
tW3c2737qsUaxYPxXuhIMkKl2Goh0gKwUOtQby6aVCKabUALVWtA7soNMYdk4iL1d4Xyq0VE2Cvp
syRMDEQ5ioK86yCAevuyJgKriJ8sFeBRkiWvutgXNmnaCfEhC68yJzwQdQ1+mTYeb3M/3Oo8IGSw
BZt/dnrzQbzIvgobc+rP6Lm2rnPrrWP+L+tGfQxri/85XuY2/J0I/ZL7u1dsiOpUU6IAxFea9e84
LiDo3Y+FtXOLggO9T6sxm2qCyOeRRjWBY/Pu9In6CJwGja77XKrShzf9EJKIZr0fr9qquw+RHBOq
hQyio+kYFSSrC3GtCKQ1I8ifWRWJ39Hwq9KRSAV1dSslLXC49jYauAx1fFVabtXQ3+o1VQ9cuVs9
BosQPHLz6oTKJ3RlLBDtRunNN5I1l3FKCyOFIi2V6mvlezEtZiqkBJ3M1c68y313rnTM6shmjvuJ
AtQ74+qqq7Y3H0V2IdsZKNmdrRRzWZW2hkxIaQtAyky3puEuTcR+Spete6oilk1dI7rMhmKVa906
jtEpep6jj0jIzHA14MyV0C4akLt4fDPJYj9GgafmBBfZC08d1l1+rYoBHaJ3H3QcXYN2VyE/1iV3
rkr9pnXTTWtSUHlwsaQlfb3jtV5DS9v2o4FKflgok7PNSOZmayyMElk8wsduDC6EchOO9L7gRtbS
lQL2T3vW9WEdIY80IcUzvk7QRZg/9TKefl++LgIJUtcKyhvCTPC4zVRBopOWBvY2c631lCQvtxvd
IgcMjjHJCwDbhQOfgnIK61uqIw/xl9M9gQBB50UsTEwBeV9fNh0a6caFf1iuph9HC2zpNej4lTrd
jhqRW6F+1VQUvSVjF48oz9Nx1ibJ3m4/oDsVIlx40XXu+Ut98A685ovQ6NZwTzZDli1Jdt7EyNUz
FjOz3foGm/8UUGHYIWXmA5J7zojdZrpbrkW5hXyd6e+t5L82WXeJ4rquntoCPBBqIDIA7mXUeInF
PjwNVj0MrB4UldcIdtKPHbHGEf646b6GFf+5HiBApxTcMFk05ERVxsLSQYKV9Jv8EgHUVdaba7c1
13mWX4naNhFNqxeFzAZyyH/5GfpNM8quAS9f+ikgdM1elSHyc+n32K864e4Lo+OIKMXkFjzJMREa
JPYUrEQqH0jLyGlHZs19psVPWtfBCK5fpn8vo+wpFsO1JGtXrpgyfaRbnsrcKHFu1skeI9K13kfX
kewd6iq5LuPiAiE7X8gd5M9Lr/HvRjT/lZ2uCZ64NxEd5uSt2Rq9tzy+Llt5m4DR8n3Y8X17j4nn
LmIRjbV+kdVsrAv3WQ34c2N7D5wP4p2/80gRrcBUjt7UVCVGrDGozCqPsuLu1f6tFEyxWl5ZAQ2w
IX6zXZwzuCg8xbvpnVYNn1Ii3HDxmmZ7aEDGS7I/H7T+oPEzpNa9JVkFpa90afwK0CuNTbVS+mGu
KPIWPtAin9TXk3xbv0ntEnAfBo8Kmkg0AL2R0b11GOftnYi7PYBs3cKwiuQckDF9dl7pUlvKyEws
S16lOYnXOe6XsD2Mns4i6j3YXroUNYg8L3RcRV7qEUEGJQVtitet72Q8enlM3+VnK4+ggFuXKSRg
UQyvut4d4voyyOtX8K2PnN+fy4rjcxegmpWffM5xEXnTUro38bF4xiLbe/mw5VN9SMz+cbDCm+md
ERinRKa/u0y7xMsufFkBNUiTthwv8KgF2m2NyqgSClAu9S0u+g/S1xZuOO7yfHwwS/8xsuNtojcv
RDCRBjCzPWnXkVgDLJPeuKEhRq3QrlP7ZnL7CF7NaliXuQeuG0ZiW12Go/yUdUTivKIWrcc9KM5Z
5AFOx6adQBoqumXBTakH6TDkw56oQ+Bd1ir2SAw2JNonBHEWZrpvTKa1GXhXvd48mFHkz+O2/4hi
F1PMm6VRWUSvqlz0Pnp7kHYDSROVFN548ghJm3xKNZTJ0DOR1sbrzl+XOJmbUnvTe28Vhepd7Utc
E+8c4TDsjMOumvFxHPXmEIB/CwsLb5cn4aqjWq6DLp9pRPPNCAF+K/L7LgbglKVY3borlvFRNDPV
YNthqssAipdHGohX5Ve2peEDq3aVe9CTV62rwFOrzb1SBoegia6HcqI/IUv2uXu+vZErkikj7SKy
y0tJsS6HMbruMrGR6ls+Y/jo+nu/sC4tncdNlaEybvkA3seVdJ8JHEM9L0Vas7p8VL502ynKYoil
dembOzs071lAbmOP3bbZb0TuwbF3b0M0uOQFPqpWeN2osaP744aIw99amFz3HWvHqM+jwbuMO+wn
aZWWyzz/xWEFWXKhvnbge2dGnQs4bzFbjojT953qmhTkEtebZSGuF5LCY/qCAya+Up8O4425S0Iy
e5qbrllHmf/bhz+KZ8IU6C0hjIWRDrKJz3AFvLvu6UOG/UBAKd6BysSa1XOnxo0Ri70rl+vUM25k
lz+VZYKMLZfijZUfeqMc2HTQFOAN7Ge+Mh9C9HLsuYH6ltTf7IBSUFqo28FmryP1MMpNBHIefYuh
APbom0jCq4acntICEVmjbZaKXd8i0rdFKc1Yz02nJKanNQpYL1G3S7tJHJL3yE1yTVnITKUSEUSb
pzvXNXZKFrS0hVqMa8ZV7hXPjeEdqmTQZtiB3Zla3vcDHWmOoDaaY4SsHpA7Q47XgPLvK5Hu4WJb
qzqlq0n8Et8ZYTmGH66zkMJVUi7LrBroVxHjULecsrTgsh8BgFh6jDcd7nmq4KDi4LVsTT7ItcTZ
xg/oGo1K+0p6nRMQx16RiTKX6wIFL9aU2rcQ6EdimalQyVNM+fAFtVYnOyZML+sp3ttvm+dyFCBp
1XJc2TzmULYgLWQWxR25eLU7wi5DO973jUU9BchrUmnLno96XKT+WjYzpzcRKwZNgdyVty1+UzU4
D+MgK07b5LyM81YtHkJX+1Ba/514FgSeWKSQBDUsfB3HIcO8Hs0IySbR5o5kq8kuqr10F5YTTMFi
lSLualwARoZJVn8EOqj60i+wRU3ida4ED2xrKqs8733HNLEB2BBSdbOrNmEvegz7Kd7PBIwWIW6u
oyrEv8Q5imfL5ZybFLpwKiy2msYaWva5eqWT+ZSXBrHULuEKmtktxQhzCmQrknHw8Rj51bu4FRGR
pjAyyqxYykXb7QLlIPIius8qjCSR6Nu1MVb6kgyJkqryEDmDpOGGJZMLOnZD4Hk6yHNWbVxk9puU
MxU1Tby7VXMRWxV2UuIGkPtrSCcCPMlCnwQ5aSeWBtuBWWyGzCFvuMlMnC+e5iMsIIx0IXeQJbto
w0NwHbmrumXAa6OYUbxD+Y0EI4t+e50dLQgYQ2M+EsgwWMCIoykqORqx/N3YiYyL0wJg79k25yWF
g17k3Y8t1QSNvl7SoSlSbZvD48SLs2qXt1GuV7Lw6jknQjz3vj8nHjZY14aOG7TcEMXAqYoFKLGv
ImDXLLh07yyRVivdBPhoVfMmCfGfdOlr02Zb8ntQNvE55dnHyaJoczrT0QcxAkR7Aty3gvaxbMwH
kWvvbRv6r7q/AEGGnMBFpFtP2QWhywG1UPjam31m7LooGFbAgN9ZU4crngYSxMB2imYjmtDCliDM
bVlWf/9TblnNRlFSdoAWjj7Asg4AwvZ2wOpcNwji0zBzSU6mGmADm72ApHutab7GJMGYpE11FZc0
9AcDDTZcQ5VJ4uGSBbl9G8bXIrHUDfN4mPda9kaUmXFr2pcGIozCTviOieiXlJGw5FET9tTyCu5q
v217FGveIBuHICvxfCaefBXZozcrbK2Y5bYRHqhojWsLH1swaITB+Fhkhkb+5Y0J0K6QzceUvphk
lHUTP7QvBgjq8whky0TW2wsl6g6cuLYDmaQbSSUkxE6Lp97Wk3XoFfcSke03lvo+mqN0w48GSc6a
sa57/H0dnP+N0CacZ3rwsb6oOYlmpv8rtWPg6obyoEHxfS/UyZYxPggt3AwjjnJBWglwMp8TCq3J
IlrLmnoR+LbFTgBrc1a9CD4OWSCxS18Vcvzi58k7ex2I5ckLST0PuR5seb2dDN51ptZgoG3lptP1
VV3K2ITifdS2+8Gnc6mVxtrEB2DmJuXlrSXw0diVfVdJA6bixHMSM2d/YFgDthEoo2pmrLOSHyCH
K6PeepwYZsId0pWRS0DipG0g4DWF1TvMSIFxPGNs0KB50hBr6QFtcss6nM1aQpZnMJbZzLLlbJZt
MuwMm7dmZEmZN77ldPiuxUvRUXTOgg/Jzl4sWPnVuMd5UcTtbzsOfpc5VvY0WeopIlnd3BRlfBvj
EBrcl8Glv6xQTFIS6g7S4PFTVe/OHfsryU13/hjvvBCcv5F1d8DTx3lfo+iIB3nWKsM+6ZM3Uv5W
qoGJJcOAyDlXOMSDU4zCkezCXZYfi2oVS+FHaWmXulliC1S2Utr8bvRwL0OZBLmHt9L1DqwmaymM
X7ywl2duZTF5qYnYpf/RxRrha7l2E5ju3fR3zVXBz3mHOL7Rs+CNHh07t7Tel24E461QZOy1WP2i
QFy6ZryrjIrdEnjcmdZDj+XsacjUOvM3go2COdkJT0mwsJTyvpNTOjbmHYWYW1synU7RUeTbe8u4
IoUZd29oVLOk9D5ci1NzGP7KOn0Vi7SY6eMIWgtjYRowe7L4Jc5qTJS4G32DYmo41Euv9N/U0dgE
FQdhz41eYIAsMku9VEZ+iyyF7wlvdFn6ySaR8Z/Y8n1cUNgZU+T0I/ckTWA/l2l7J8m0cWQVP6sZ
+ChSEJ57/RAttZGUJWjvqxL5hSsr7IoBJcHh2LRycOsDIR2wExdlw6aGh0G8MJDQ+E2L3eV0paad
XkdBeQt186mLS4JW7d8koDwnPHySxqRtY4LvDih0qtZdT859y61qCt4OKxOOmVHay9o3xZcu2kRf
h0p706ZgOZlztroWGOEFkTkz6K87SgS/7IxLGnL/reuMZawOHyZ/ou24N6khnKDyNxnAzemfLZAP
CfEF5tXQe04xbNNS3MhWwsIjqMnV8HYDw1jrScpJznpdWFW3x0BbB1jj65ydIt6kzgdPaEfLSjT7
tNFuXENc1mm5jRpimmAFBjLm7Z7fNVU9MrrNgPLxTWRBDK3F0k7uNN5ni7ZyoyO05hdNCR5rNUbu
iD2oDX5rl3rHLM/btRQjKjZYLbs9xExpliUG9J8+52tCNyktcflQD7YTenYpMzVmldQ6cyFHj3Wd
3Lp6TLm7vxrL4skjQAYJT3KbZdpNlOlsZuup1o95tvG4Oa6Cb7iWCQ7A7I7cwZyK72I9KEvJSpGN
9Px+eS82keAMlhHbZfVvZsD+oUbClef8P0FOYnGr//KE6eQjt91IZ8VgkSOe7jRM57VbFvNa4V4R
XSUFUT1jmhLERFvf6MmZzeunoYo+hNR6yJLTh16Or6inrcgWsVQiaqIP1WwWndTuC2585ccfWg1+
WRP2QqanWZf8ykPDOiMZ60JG0a7Y7xpItXlXpNem5b9Vb0km09mQODDaW18K3sgIgjgVL/V6fFDQ
B3hIBUr1WQ5NB6Yu2ZzS1pPsbdGkL4Gn3miWtPSo1BUG83QQ0VtVsbqSKLqn1cci0AXaNg4xESgS
hr7pgRrDgXLDnAziXduKy8ZNb0tVv+F7eGtPVrIGoSb5p+nImiZnrxa4zpI53U/JwmFdPLlyE6zk
Jnr7yAglqFG8uToezEidMJ1OLE8UhpR771XqjaWLfqbkDRyv5tkEmPWopEifM44cHUmmC7Yr2Juj
4Hfc9CvSn7GZGhtonBflkD8RNvagl+ZlTwRN5XJO7y2TY4qWXWucJEXQPZgUFIizmE03o6YQ2uMf
IhGDfkBY5uzlMIvX4+1Ypbd6o62DzOQjwiue4mDP0G/UzN6hJ5QXf3TT0ws2gz2hI9uglXrYYMEb
Vd6EoGDY/91D6/8SDbQAs2Ix1jpx5yYdCbTVptX4pAmXUCQJhIKh8V0zlHYn3Q2DfonI/bb1MQ9X
0jIOxOrVK6EBxPq6oBRhRSM6XbKEXLGZpmymem+kqMA75HPZG+3cQiOXF+ZlrolN7ll3QYmSms93
4NZ7PTBILcNXwmYMnwwrptRuErtZGF52rSQUbmV+FLls14OvrQar3osOWIxess4TEfXIdph3Ejd6
11RPfaH9TmWPdlrB7C3qRZuaB0IMrltpwJCSQLztU8NJa1KOIGL0zIC0QP8h8Ysa1rRQ6wEKZOqI
M536DpUsDlgKVvr0SvLkaNG20a4MxR1cZXSQI7gLO0XtWMXp3Btx9ut9layrEEhV5lZkG6wDr8pQ
VuRQrMZUXjSRtqhsqjot7+YyjPHFdWqqLtmVvf9pm/6jDvL/j7DRyYDy37eX583b6+fG8vSn/4Y8
mvq/gIQKdmXwGmnVmXSJ/4Y8Wvq/bEPRaelqiFg0/Dz/7i2r2r9o2WLw0k1Dtk0x/cC/e8uK/S9L
FZO+RZiyMGhI/xd/8vozKvY0ZJQRPiu5gJ6y1qLxQ8skELPpR3LErmf/DRqMlh4d2WjUZ4mcL63m
8dPN+HvUz3C3SQ/2CUD2bZRJT/dJkGPJmWL7ETz2XuJEvPBWpGGwuzv8PMqxL+qvYWx4mQZ2PRl1
3tdh3KaUqz4scOXTU1vZLNNE/6B6Zdf6UF35S8zE5+V5R26JaVDGsrBjGeTSUP38OqjXaaTzBFXk
UGW7pmhPSb5Y/nxhR3K7b0Mc6RzVRgnCIGBt1aqO7/aUvBYtOYXPcqrKUK51cfPzgOeu6ehGql2Q
psKdBvQBISPzGZszVOljDt+3a5qmzKcpgcTBNwGNg6yg/n8Q8+7exeC68C5SR7r0du5tx46ZIscu
XWPXXXZrwtiN+c+XqZyY/V+e3aS8/PRLDHLJRqfj2SGZWk0uEeOCtNBoO8mRAAOA+4eFeE49qBzp
Of+6dMSj06utUWI/urtZ3TTA+xkVaTc1i5iS+WwSfmcrV9p42hw57SbkirvfgVP88zcRmreOeVQ3
AS0e6/5a19XlNmm5YjmhotOi/JBn5tQ3y9UzOryTNxdbBHIVXVWB3H69uYlmphXVqMjxTfhlF5n9
GmZn3vgT64opfxriaF3hHvq+mtasK9iKRa2tEukjjJKdZZ+xap18Az8NdPSS221mloPGI0sa8VKW
yaIpgLpzbCtBnkNqKtaaly9+np0nX8JPYx699b1PAdieLi6C5pd217Gh/i9HOJqIRljJiRJxVUNV
o+Z/iYP1/+4Sjl5yl4xxOxVcQovRvrssaCL+PMDpdwkZq2kTV2KTj/51kgUZEmVPZz73jtg2hH0t
B1hbCcpUe08F/4/999KIgMbAx/t57JPz+9PQ05z5tHgY5HqN2sjQZVFjT5JxY5TtCwEq2uzngU4v
UxNs3JhI4IZ89Jxo/MiSXlIBtqV2EUUSUTJ3rZpRDY1o7/9S49+aJpE4cG1PG9gOjQ7wAKmIgC+O
qzO/y/TWHn3K2XX853c5eqRWkvRD7PYR2VoLHbMQooa5R7cDqbWH6+rn0U7f4v8MdvR0zbDNR11i
ML0q57ZVIhsRM/bzZ2bRuWGOniTtMFvKK+5vTXyGJVvzMtEXUd6feY6nXmhFlnWTEDkV5PfRYxzC
rMqVARjy0FXXISdmGJxnFsRT69TnIY6ejkrh1DRyhvCrtaqHCyMB+pHCe3HVpWq66MCiM6/4qXv3
ecSjR1S3gS/6mkdkm28NLDy9vAnkM1c1/YzjOUcmOWpNoYCwPdZzd4WhEurD85FbHEg+Dq7Y1/tZ
aUwZeOGd7Uv+mUd16sPyecSjtTeubQ8pKSNGEh1k98JHb1aSixpf/zzBT06JT1d2NCW8rHYTzWOc
2EIXJcJ15Xn/F5P786UcTYkxs0xLEPDluCGagcik7vBcM79/vpCT0+DThRxNA89vGitxmXghzSul
mFSUzyMitJ9HUU6sPgB+VeJMeIsM1P1f11zVVewI1mvsECi/Zou6lgs4SEl2beS3AXjUEamQinKR
FvJN5gb7n4f/fpHsYpRpz0bXXjH+0Dk+rfhtpBYiLuinelEw4UoGvjSEZ93UiITPzcDTY7E5RF1M
NMDxRo2VIjdKN2csn6U9Q+6o3+UErv18Rd/nH1cES8Q08LIQhHH02NIyDyypLxAJU14ZFN0HMkpj
7+dBTl4Ku112nGRafH99swhVaFwlDnm8i1a8o90orGj18yDfVz5dJspjsntwdtCONwJVNsq+hQLJ
8ZIcZpEVP5qiXtoWND3VQjomXmhvvf885qkLE4KDpmaSkaMfr0tubXUkywapkysNO0OwNcNNYEXL
n0f5vhahLeeor0w2Y+K2j6TfRTakmk7GrtNmxrPWyfeNmtwb5LTlpXyGTH5qOnwaalLHf97SSERd
u4ERcxON7CHO0h1ypu3PV3PinqGvN5DUwyEX8vGpwG67Rti01Jyyjt9IO16qhrWUSXX9eZgTeyad
caa/SNHQKXJ8vZSm1PlGGG7hRA/G0x+bC6DHe2tBdkS1nKTlEBNJXk0efx53emG+fqp0OOOEcxhC
0ZiFRy/U2E3vrN6lDtGyh6yG/Ecvl+ihXZ8/uOLMRZ64l18GO9q3uF5UlYVHkyV0R2mfsvMD2OC7
zuAr5yyPp4eCs2JyYSyC2tHtrPvYsJoeaor5JoYV+hu1/eczg6v5zxDT5Py0uspRkGdjyBBhALQ5
aiiXaxd1LTs/P6HjVJNpIfoyznSpn8YpmrqM9WKE/C5j5vGS6iWjSSvlgT0fBT2JQDvUqvQgB4pj
d83TmdG/f8G+jn70OWZv1viRMaSOq3qLLoORVwRon16z4FKOM0eun0VK4ZcqeO+9/zz2ibf7y4Uf
zc0u72K+VsxNY/wdoduy5ObMvT2xVBl/zvqUwaZwg+niP93aqjd62rwys1+0M3Uk3U55IzvRUcNi
8fO1nHzPpqrC3yOpX0dq0sAjT5ORstjdm1LudN3w7hkB7ESxT0Vz5qx34uti8HXEggKMB+zS0a1r
VCWjnQE0yEXxRNYvyvwx2riIwysb30CGFlPViQf++SJPPTBqsvhrbfIMMBJ9vchSdJIS+Iyadu0v
P/d2o5Gvfx7i1BMzZJ6JilrV/GZHt4ZA9bGBpo5OSl3dTtoPLHUVkjLzzFb3RHVWN7BjIkJSp2is
Y3YZh/cxzDUJnjSsDBRJ2TjHGLyNwGWALC6u5dn/ANBx6hZit1dlQiFITTreMPZKnJoKmn4H3jxQ
ye1ksA8XgnyU6M5IAB1ANlv9fEv/PJbjb8BU1lNYKYlhOt662QmyutzNMnzv5i8FKNw9JdtohXFo
WacL+x0WyZlt3KmnSGeB+cmQ36ECZi9CW8tKeAoqqTZZ6G5ERVi0JA93dRWd2QWfGIxdCGc+oYLd
+nZ5uuebcpMVmUPXA4KMH16kevHs62RSZ214Zn6e+O6Y0/fbBkXEFD3eYilBVIrWBM+adJhHfZDU
fLQbOmY/P7NTw7AZmQyAUz3fPnrTUixdtOqj3FFwxiWoVuM4WmiBd+aFPrUrMTk6TMd/W+evo11J
6LuqaUkatO5hIvBj00XzAtIO/fMGQcmltiTr58zaderapraTJjTunzU5Gz8vyq2tegN5ublTqTQK
TYKj4ZtG/njm2k4MQ4IZLa6JamEh0/s6jOT3UtGZJcO02UrzLyh3zBT1n5csdd5jKsosI7JsHC+J
g1TWAi8RXxiCAAhpKoNzp5VTr++XIaYl5dNHbBgMBFwJO9SJrkcCggxycpXsJzR3AmMHrQgu4p+n
36m18cuY0839NGYRoF7Mu6AkqonE0bm8nCaGtYHBhkNaWeJZ/sfvFZFyfM0sazpLa3/aM58GVImv
DjMNSJAUBVs1LGnOdxeJm/zjSWFwVpYtTsx8ZIzjYWLC8STDDlOnt/CqDP1CayPgOvWZJff7kvR1
GPXr7UOf3JplwSNT6nlm3ORIMupmJ/Bln3lO0w/6srQzsXV5Cu1TWPr+OH4/P6ewknLV83oyCvYN
IItq5Tv0bl7+wsaenRXTK3M8GkfmP+F7ivVt0+2NvAmaZ3Dyc+xfQPznCShqCqCvCEIxh5/Denx7
g8ljnc7QnF04zLKyf72LnhmlIDmDzEnR77vDKpLZ2dRnVqPvS+A0Ch1vThKGKn87AAY5Cu3WILAA
W9xNeh1cdO8Z6WPuGqIxFO8JNnq2jqxMv/rXO/l10KMJMrbso0rfIGl8GcG0pflsgLKYGLXtEu39
/+HszJbjVLZF+0VEQNK/FhTVSSWp1Fl6ISRLpu8hab7+jlo34myvssI6+zw7LApIMmfOnHOMlfps
wxX5BbfSD09t8M2o+fLB/nbLF1PjFI61DCuuDoPZ746o+1rMQaTO8/cYLRuAUlWsdUBEp79f+Lvr
XsxkrdV1+pxZVdBUTwukIJ2KffndGdyfcxcvVOOjMFGi0gZ/mUOaLGrRiECq88en34v9GVGRYI57
ozAIvpwnYGd+tx396oWel2mO3G3bQUt88UjPL9MNNb74eX9mzqjZihQZ5r/3+UPNPWQFHpDMTUkG
/Ba42HdHP+cHdzGcWEwJFzDBQi28vOWKJqIkreaBOrnibe46+mbpS/6vXx5OWpIXJgpQ8UfkU+aG
lTh0pwVDq20nbQKvpqwpAvxmcH4xRvjiqcMlwUQVymVEMhQ0Ci6paINCUkhMZKKA+TPoafn73ZyD
jIsn9vtlzIvMkjNXjJA67QPTpTpaiXQElh0KzK6C9aPSYh0lz3+/4tc3poPjpb6FePUi1DJyKXQa
YKagieGUVvnBHpuryKUC7u/X+WPtYS+Dtlx1HdKAtn5ZdDJmFm0h1TgFIyXT49kCXqzracKRHf0f
nuHvVzr/kt/WbK2hPPFcgxlMTQ4ILt3nTRS4NEJY9JCL8psw/8846OLGLuLGxurHeKKPM2h+5R/a
Kr8PH+gUfghXYPi9GdnY35/jV+/rLFy2ya+D1bjMHbhJ5JQJbfGBAkK2XT4qg94qe17//SrizxWc
18WKCriLJCQUp38/RCuthqGrsAxB1wuGp9Y/w+jEury3cM6c5aKOP+1tWkU9BCg39ev35Osvb/S3
X3CxFrlDNzS1adLU06a+0wBzGNl3qN+ts+cv6vKL+/1GL2ZIGiW60im50XRH3eP+LNQUQeSl++ab
UPLrgcJcfN5nw1263O+GiZrHvNc2UDdToK5JkvjGToDRUTYcXwTaf51IOA/M/1zPvZhL9KJTnKTh
zsorZ+8eKi/0z5rdf+yHwRkX+N1q8+UnzsAU5BEEpXwXX4JbSIOeZ6Zic5yuYZ0EShT5eVifTLpi
/j4+z7PS5VtjY0OmRLPZY1/WBtXquFiE01yqrvZx0l45Ub5THXmTmVSS5sk5zRSY9IH9/bJfjcnf
L3sxtaiJUxtjzh0u4snKjudWq7n+ZkL+IgbDuvqfW7t4ipNRREBMuAZFspumeYyWduUizW3QQKme
gDT593v6M9HLOPn9ghfxbJqmVj6cV1AOAs04B3h640rMO/FOmq85DTymM17NlfxmivnuWV4sPO0U
NfmscdkciJtdL/7s/jQ5l/z73X1xFZdoHXgbvbag4C/msVIhKrMqpQtkndEEl3nuABHs29qTL4Y+
l3FcR+gqa+nlt13rBt1PcwR7NX4U7W26aEFnWytJD83/5X7+50KXH3Uap7XmpDl4jYh2GwV0K/ke
eKz//VU48VQNcj0AnS5PhZoRrsZQVVOQjd3hn0bIxjKCiPOAby70T3hx8SGzU+SwwVJN/c/CJOCQ
TphEZyP0jip9T0mC+j47NI/yQK5YAUO/gCez3lvzOE0rOky/2+B/tc/iB1AXxZxFkKpeftJKlA2m
IOJq2T5aUC5AYxbXiEvSX8MMghmORzBuze+OV74Ijf912YuvXDWXfpnahMtG1c4px10j7W8ihT+L
vhxBWAdBlfWb9oLLbLw1KcKJbIRaVP9fQb3eYsb8RzF8i2fqOrmd3iqAzwAavvmyv5pRuLBjkqSz
ifz/2Qr9FoFxPuVWiQVXSKkWiq2mt9mS2UavBFyVElJKGYHoEU4+38nFTTCLfhcC/lkA8c+t/+cX
nKeF336BNMKEPvX5/E71IHjP/Qzvzhl3/10W+8v3+NutXgwfOCl1GE94iYBjrdxZCywwOH//GL8K
HFwI87rrkp3/Mxs6xe6YGimP0xq7fRPTSaGaGNEcmy61Lh6vXCuiX4l+maGqoTaGZzKxA1E4K5ud
7YTfDd2vplRCQuNcZcfG8nLtbUXfDkOus/aqMNFD+1Ql3TNnvMHfb/v8BfwxM/x2mYsnO02iTQaV
HVcZVjdh3d8YWrmfNMilYxSYlnv6++X+fJGQTBx2doQuZ13GxQeZtWnD+XM6YgrVq40VarSpZm7x
zafx57PjkQmH9DmLhMmvvBiXehup5Uw7f5c/V0xno62gxXz7+618eRGTklhBjT83cxHSGjFJUqvW
+qBOO6Bd6rbLkl9dYnwzLr+6DGU3pKjIY9ODcbG0jhW7ZS03+6DrQ1pG5wT/ZCVMj7jF2f39jr54
OWD1bDbeBLTOH2cp6hQqIh6ygS5vkm1NhOEDFNc3a9F5QP17wJ2PSUklGJYNQfCyQyEhGpGNIYdA
K8QAA8ctqUqwE6+h0612P//bO6IOh3pcynw4CGBQ/HsgkDOlC95sZDBgyxo5TVHy979f4dItb3Cy
/K9LnB/qb3NgDhTGiLBUBAbaTXtb3lMhleCkFAGpS7ia33xAX8y5/77eebz8dr1wULqkjpKG66W3
40ZukSk//eO5+l94X754V78/vovJYY5Vqx0E94bYYI/yVO/WYPaTLRThW1ro4jOc3Bsh3z9ScXn7
3Ubnz5H//yMGpDN8Pn8MR6dKu7p3WhmICZrpHG/rpN+GWvjNG/xz1P/rMpexXju6kpJNLpP27qPl
zFfqnH8zyX51JyToOMwTmgN352I+cl1oE1Xby6CR4jHN5ZUYxo+lKTZ/H4tf3QmJeZgsmssZ82Ui
UIVLaQIr5IHN2AtqcMGK9vDfX4LEKqcnNHxR+XgxG/WZUvWN3UncHzC5Modmz7JUv5mHvnhc55BK
gDK3YaBe7nD7c2Vy1hB9N8pt1M9+prf0ln97fPLF4/rXZS52ZG0ix0lk5yD/ugeNXZ6FXql/1lbN
fuW36NXN74rn/1xtSQD+dmcXA4EuztFpx7oPxPhuAsZp4fXOxuJH6mdott9sYr6ams6dfLpBU504
p5j+PVU0EurfshD9DnI51g2N0L2D8p1i2HxGKVEPvj6P26le3rWhcHFLu9uwmu7/PmL+3GifD/Q4
inUoHT2nEf79I9y4MErNPedaddAYCrUcnDKo6nNev6n4uBx7+O62z5P6xQpDWTYnfJR46pp7ufqX
ywReyiFVOHoa0rZhY7475GRSZH6FX2N2+Oaz+2K46pTDkNmlyY+o4+IO5dIrmeyI1NjPUzKFAJeD
ZsgI278/SEu99BKd1xrKKjhvZsfIHV7GAvVS9i00zC4A1ahrWxsOA+TFKmJdy2I3DuZojD7LhOgf
uoHOOI4ynKSwULpnELLG4tkt7nGLCoZtoerqtrdyfe+YVQThwKRjxMyGrVtqlb+wiVxZHTZl4JFq
IDl28HvTQnFum+nWGTTkOLFd3Jqizh+onRSozqkQNlc0cKm7oZzDbTT0GEKMhJLUgBGalGs3q8fP
kJNlF+oWRSKeS6l+v12YtraGUYHtahOqnQMlX7J1plmIIoUCXMWxm0PbJeqmllJ7c2o6iRt7TLa2
7KCZT/w0FaaRr5mYVmXUxZsoLsMrurE4QI7pkoRLXrZ5i5IbytQoEzf1Ms3GeNENQgb5bMtNOglA
xlmBoGCii7/LEweb6KR4faT+FL3xc3Rsz46GbZzG29EFKDAXELN1alvkhEKFA+x8DeSjg3w+4ZiJ
tCdpVUciwx9Drf2wcqvz6hSJbzFtSqV8qEP1Xpjz2tUme6V26WNrJLflmK8zqW0cG7KMApxCFi38
pTzoWuMkk3QTx6G7ynL5I+rRgs7jUZTVpxYtx77VrmYlu10G5bkskAyk5saKlrex6HcmpLDVCKD5
OFbaTTQCDa+t+yJTj5aE2Gc2N3I5E8jgIq6GTmzMpqh8dWpImUqoSTPsTFMHzg589Tkrsl3eG780
XByrpgpv+zQ75EZxFL39C14hskx1x+MBYJhMmzaMXstpvllcZWcpza0FOm9Jzj3plfLa5am6X6w8
8ttC+IWtMHjR5yioh93Ysq6EGqFRVfqDrN1dSd5npw69DqReBXRnUHUDGqRQS/tmUiLbz5JCYHgy
AF+oobEOlcHZpUI1VoBEQRb0Wo1fGw6ne24KUMBWrlqrugrH5XEslpfZsWbqbGJEPbyT1IIJYBUt
1URzf2xdG7FZOTde6wAfqbVmK4DS7gj6HoUcYQZl5UcaAvZK4FKv5Zlpxq4wDSgINFfD1OqrVoWP
2DqopQpCX8Z+ra2HMgoqN3obLPk2Kd17pM1noB+nUTS73tfwivdN5MAGWuB49C1Rl9FOv2bLWENd
BgtRAElR+WKMGraQ7cgnneTiqje7wZMaySroygeH+vOmzP3FtSU0SUpU5r5+0YbwUMJ/gLYBJH7O
jYex1pBUhdho4vS2Gelrstt95dJrOzqv9PyZtGNmCodigCHjZUh3WoPiTIj8um4HLBiFfLWc/kma
jg8R+0kM1oOpWPupDU/u0tzatbJbFPsOyhQsieYmmXi0lD1hhW7ckqbTCpG9mh26CeLhvEiIzaE2
X+W1re+qGND0QG6lCeFkFtV+MYpdJMyj3tORCkyIEk+k1ga6zknxZVVcG4v7ySP6FUNKO0u/rzNY
oJYyPI1jU63okftlyXE/F9MpIjrnAwnyWv4czelUZcq1KGc03+Y9IJwfdHBYQTxYRyY6Jo8ie9Yk
XthF0FdUxelbgoNX7x0Y2Rb4qCqscfyCi5XCejboM4SHYOODVnHGqdr1MCufS9Hdp32xr2JwKKmV
3cUqDgFRqMgRQrnr5PySNeVLP+mfoo+hD8+AL12of6saZOVaDEW1UYeO2bMJweLEj6qdgWodROfP
DpJtN3eGfTjU4cZuciewnOK0wCryDafbFlnzbkFQxNyLUTIf4WG7OroGa0RDqCrI2lWtvo+YNwCS
vNfAyQ1Q4yt1jCWq8pSNtLaJFutukMXTDIlS1SCMzvmtKuQdu9YTDbzwspKNOBdtqlSaE9s96VP9
nMWonA1kWG681RpA4mOsXi+xe18P0WEW4Otqw/jRpfgqwF4l0eQNRrnFMHO9kJifAQqptcDhMG90
qQe1Gz9Mbn1T2NF60MgzAaqUpIWcvtzWKvbqWaxbaoh0RTtEVuazSIGSy8JNAltLqZrjMjgnF68v
Lz5ai1J2KxHFt9agvuR5c4UO6TDY8zaqtLdwRMEFq29YDYV924okZRglNQilEK0Y4G7w7G+NA0hW
h9lJfmpLMHs/ccuEQUEp2p25LC+m1voF0nZV6tvQnP1WEQcHutmgsji5TAR6ys4jK8TaXKogtcxT
3TpXqWjWU7tcRSZc66mEulMfQ83ZUdj0nEBVyZNwG5IM97Qu/OBEeTcDmT4X8jkT9lXD9UxL8adi
ATFos+xah7HEQF9NP5YU7gwzzLG3E2xeNi02mTQrKG0GyEqRQlxIlZs5dq4WVOSFMpyWarhRevuz
nGu/0MpAT6dbu9d2TYRiq0KXZkfvPUSbSndqSD6Q7qHQh16oxPD+prZfZYp+E7XwWxy8qLOIdnZk
/BBVmK8acHoUSj9APXxt3OqxaZJTPksNBBJVEqkyLD5NBfWqFGHiGdGUrmpV3oZj/5Rpiktln7Wx
3MZe0fl0WozcS4XzabZAkkB3RnmMui8946Mpnm/lMyf+15qwrl2HbKzdHkTOtwpV9sYS3addu8cW
JIpM5/u8LPa6k9yYduzrZXdYFv1Vt6HKznD1rd4jpwXfr3QpSrILNch42a1WNn7pdg+9XfHqATJV
cVb7Vof+NuqUz8ipdtDVKDAC+H4vYuDeRuQ8g4bbixBOz1iBGGx5SJ5ZsKFyXXcvsIc1pooOrb5O
h3a/5K7wwjxVDlMIaiY2IHJrRFXYY7oJEFuVeX0bMaSKBXEYslil7teF4xzYw1/PTbFLpAkV2tym
Eka+40wWE6yCONc1gefk7XXhVu92ZT2rRD3QiMeXRC9vRgVJ0pi/OKFjnZJiijxqRO7zAiQSzEOO
AF3tHVmD5gHzdSAcl+BiKhhOiSqfJ+RiB0G+6ni+Rr6aS/NnETNSljaJr5PWLe7dcEF+NuABGBX7
GNXRshd9VTz0Tu6cBoDJCdBcp4dAD6PgZIfY6xcthhM2R9K9VkRkHloU1M4uzFT1xUpjZ+MOEhVt
I7rJDpo0pLA1zUoQ65O+qPfSKYTr9UIlqAylgRYc+HikJ/PeaJdqL42YxbuPOpiiiVRvGlNRb+ZG
IHsdwZhNJukHLBT1u828sabd+WloB0yaXXiThdrRHgofYB6o7OLBHXS0NXDoeiV6H+zpJ+X6QQb4
dlQ60KDA+6na4TlF5bOajj+KWv2VW2kgmnIfSn0da8lbNeDTUA1AQLnCdrsgeRDCC5p6Fvy0qn+K
trrRl/FIft9vx2Sfk25bD2qsrhSlfDGG4lVJKeyKmtb027hVNrGNgx5qdroqU5D/g8U0W1L4FsXX
ttYdgBrv1Aa0btKuXXCoa1ViR6J/xxLRa2J3u7JSt0s6jjsgMJvGNR974Uwe9bxXZtM/1ob9QfRG
I9NkpBvVBptaWT3MKK1/NOldXbVL3a0cM96rZVata0vt93EZbaqKj6Bnt0Eh45024ulZls0yjyDl
nIa++bI/2LLfRKaySbgwAR0Tp5VVG9m0R5o6TmhPcNVlkP1TJa5hfRnUzU05YgUq7T1Iia/J2F5X
TVL5hgtL1rLhBkZth+Ynju5a1bpOoYPTH/ZYLmTuyvKjSsvmZEr8Dq15JXP9xtLFD8cehzVYdeRZ
grmmLuwHO0w1KlXLEEI/hTwihXyXuhmC797CPp9aO8WAwMgoQ7ORTDt7iJd7S5/t997BNkKHoG/J
uAiyvIdrmEX7WskBQxb3k91Lz9SW7G0qxs8orREVTHciYUqNwHUbloYcdaL5ONUGPPARc+kQJe9q
OD5gJFA904w8HR1FIuSNMtTWytZICFFI/JG2vR+yewMCVoOnM7aUeR7VZThIJbpKQ/sxaZx9POKq
rSBjyyR5bLtoq9r5+zAYP9pZfYrRHlQpoLRlTEK48t2N2U7L2jmDL4kXCYlAF1LXx/mvPcgHq6Tn
kT7ftSiMdpXICk26zZSn9fZ1Q+RCNNwmwehoEth0iNw4iZEnNcO+UZQgStm1lao8iHEiWKcgM7cn
Py85mrG7DHCcYLexWJuMXdUwDoDZgE0P9q9a2JLQWzs1xDVGpV5VKf25aRPk7egDl3vQ5/gxreIX
UbqBNpPiZjY4bw2HY+cKlormUHXxVqYs7LC6HloHPK3GecgERz2OxD5riF2S5l5v6RyZlPknOyRs
Xin6mqS+bZrqPHBdb3DHl/nME1a6B91lLipShF7DcFOOyZuhRudTJlpd6msh3RfqB4+Vm7z0o3qa
uoSjSm3Y6GMSPzaDApbb6Ogrz1r9DYHOr9ZdMETL6EmbgB2yiYB2SS8jrPw+uiJ4QljlEL50xfTc
9MUjWDA/n6ufHBhGfq8r1y7df4UcD6Kqg1JHP2XZ6Y/JwnKnm+kjm6n1Esk1EQQEmHZTpO20Mjil
sbL6MSIB4i95dZvE4Ybq3Y92HD+cwrqrsuV6se2T2Rh3FmzRZHF+iUIB68eflLNL84d1mgp5HVPS
DA+RaB/NxEEJQy+rMhaDRA/Y+bf+Es+Pgy2uev5VatqOfesmz5ojYHUBsjkCcUo/iGc7023b2A+5
iVFhmpkWSnvmqA4CedyPr5AAT0o8rKtC34St9mTznZoawbSeL9qKQ7fHomxvtbReZ9NCeFN5ygwQ
b3RfsxqC+8BsbqTZU9+mVw4wzz7PH61c7KC1ryd+VB1T5Wko46emTXuSbEctcTdJUj/Mo/rG+vMR
1tTChbhYlLHcOynpS0uDkV+5jxqzEyD4fEszEIhtU0MvVB8yw5ToNYlKLWvbsRDpjX3nSkL3ni4G
G1hdOk6HXCbHHLmD3VSbWC+DgiEDPzDeFxpS2yjaDMqyHxr7SgCapxLqtail7TeTE9RO5jy5dauf
6kwHmNHja9b6JfJG0d83xgApWc980QBKt/t002qGZzW0zqeJ8+lYTE5nzGkLq30m1eWNVtn7i5ZZ
9QqVyMcwZR9OmP1cNOVTK617NcyeyVqgzMkflQ4bXR/5JXD31ZBFD8JsroEgm6vM4AXrLAt1D9Gc
W7squ/nZqQyx1mIYhgr/yR6vstFBHmTh0cxK/Zpv47ZvW3xknbqVgzuvF5XfUw0Z2UUT5adTbsMM
VRSOdGiwzz0ZAL/qu59F1t0sqgqzqtGA/kXN7eKC+51q50alW2lFQajqGT2N7b04KiPEFjPZ5AVW
I3O2H8I+PIahhcZbOSpN9azNGXqD5UbL600ni3eCk2szOre0lF4hKqi05XKKSYdEEeDvUr+vpunD
Fu0mTvTVnNtXU94If4xIRdgQ9g0Cdw6fD3ZMCZ6V2Lu6Tp6NSvtZiexBT5jhVZn6sdvuFat/cWfq
hRx9uKnZ061qK/xZWda6FaDia1wY66QbD6od3ceixzVMP6JUiXYcNxhc7UnQJAg+Qj4VIc+s0ftH
I+8p+g7tB/Z/h7TNn5Iy3Ug24k5U37UJOhMwK94om5verLxmQFYEUjTWXdqGjPpO6ZknC1mgsp9n
Jh2eEDvlTawYu8XMTpVVBO2sXOnSPNaFAIUInrfHGBQ3UeiRED9YecjOLtvMOotCLTZ88DuF5RZe
Ojqt8L4ulPVU1r/GqSGoy9kRzPIxlXT1LM2+zMkujXmOJF0uKyOEvWRE9rE8/yhnivZ2V7xpU/jS
azP0tbCsVk0xCC8H0O51da18znE9eWoylhsEEwcZo1TCIUWexshMzyrGj65MxHZUJntf1KBYU3O4
VSEVryZd27cjZk2DavaisW/RYr0Prv7Y6urDEIobszfflHi564rmMY+UY1dhvVEzhsTE1C9ftVZ7
dUrxlhJkruhF2YOehqBaM9jGVaRGW0fiD2nLn+QVjpUxcCwRD3srK65VhfPTcX6q43pHv6RnDaWn
UyYNBYiEwgTRLlnPtcIev2MXB8/MNQI559cN0Oi+Ng+E6ttIfLK/C41bq8CM3GYHwrT7rHavdXRa
ygDfQV6ZTnSoc2NFp1qGauKcQDuNltw7g7OP5LKO4nbV2d2aCQZfs7bpYoc6kwYh0xDM7Q99ui36
K/jv68UeNw4n8b16i+PlLjX7X/0MF1RXFwqORqRakaR+vtfkCOWkwUpTCwyGIvG1oXltaVkHhbtX
R+UIO/MXVeE95Hb9YVAMVj5XnCzpoIBHj8WJMhg3+GEgRsI8XMW1vV5KCOqkSe0yK1eO7DZEyeui
1O8mqmTChsxJihMqHV+LmWwTJHNDibZpnVDi6G4nEo4sw1dspR8bK9soVhQ4JrzqomffQ4oxda3j
uFTbUqcWWsuekIDdlCK+VUy5EfHoWyWsiaTAPHKniG6fatOp7shewfQe41vDYkM+5fulEt5gWl4/
16cWcHLFHgtbz2og25fk9C+PM5pIcqeze9JIb3ih+FGN3VU8V5teyY+W+TGYZPwtPfIaJb6v3GUr
KZ5fzPSqXIyjvhg7whbUCMVmmKVXgl3jvrUtOczbZop+WERsJlsx137tXfM9K9HrMHA3sXibkjhY
AEr0tXaMpzpe56nN3rjx3STZae2zU1ev7tDcDqbzMsmPui09BxlCHZXvrhU+kab/ZY3Tlgk+yEkE
TlL3Brvw6phPfTFuxnLaSUpqppnBdN6dZspWDycvlNaDJK8OOXhm4PT3msVP7qaHenS2hpveVWZ7
bS6ljhS84NuJt1OSBqUCZ3+6r5pfKdFfL27VDEgq0f8AXHcl6pAN+kOKrrrRoDKHrd/yzdSphl8n
8oeJxLppbduOOqb6pRTAUPF2mTn+cm3cg331qCI7ttW0sVCGmb3tJ05/hz/Maw3tGnasT+7SR8Qo
iYZJ/3HGu2jyoKf1oQt3QwZVnvIwtaeinFgHL1Tm98ZwZRIX5zaGIb1FCYYkgRp6V7PY0rT7bkl3
tLW8aLVcK3JDkRfc59e6z25jY30GOFfw0qLlLkEipbIP1LlrLfbneVl3SF6dDLFO652ZMGX7KhPV
S5wXbcZIf77H1vH6pvM6G44thDIxDCgO9UNDSUvU2uvZznZFoTOPYAQd2bE3dLfIae2ap2n+5USx
N+TVRkuM89HBKoFDwzy60gY0yCWurQTBKSVUE1n1SjF+MUP4ouVNh2O6Y+8ddNPP1tRvyOR56nht
yYOUPfk/tIlNtosrZSfyaSVH7U0Jf5DiXw8YfRYeTUJ7TTxj8ME+r7YaSxLWsonGioU0PJBGIimZ
kxhKjU3Y4VW0qn1hQzZEjzQgUek7jQad9xThQawOHJVVvsT12kjsYWdb9a1ZnCrA/JnVRmQOlOfR
LW5QXTYErLXPVummdfVVb+jXWfluDdNDN7deG76qlno1sVQTXyElwBtd4AHnT8iZchBJzrpYl66+
sekI5PtTSKYOz665nV3eFoc0KWisNo33zaz50fDDrMBSt/YuxbBUVt1LrY7rTCl3ZapylPWRulgK
SLQa3eKBQdia420EJGy0nJUSQ0ru8TeMxt5qP/JC2YTqXYtL6qy3SZqjHhHYkk8rkWuuFOOQ2xKr
BcJ0lpYqyrckKavpVKTR8yJSMKm911R3ztRTqow52VRZBAcUfaO6MnT1GcbhOqUZFQGm5y6A9yPN
vO/YTzARO/l1lz4rBdFvT88qEpC8+bnod26lrCBArDq1edD7bVePwRgzlWc/KQvw7SXZdnH3Ftpn
crnrtZN1FBZGhChVrqzM8Wt1Jv/6j+vwUAlja8YotZbjYO3BU69cezMVyu0SfSo55krtJq35PdEG
5SBf1eSN6gfIV1+l8lSacN8J0a66RR28LMt+uNHI6ZLMu4NLaotAN0YXZUUqb8uJt7MhjZXeN44/
18U9OxpjFUcJQPZ4l9ucInFalJCEsl+pH9RZw5cbJW88p3LXFRQvrxNp4bk5RmBteeAMbhfWEfsi
e8tHv9e73m8cRM7oADkz389L7g9JuCPJjaGk8coaMWSzrDgkJpChuFS4pGofBHaRRbOhqXWPWdQE
pYkEPEGaSe6BNac777ZJ9or6Z2Mma9WMWd6UqzB/i1kNBekcQpmholsiC329J9NtBX1cspIsG8Um
W0Uuwx5T+NzkqZMEXUm0bs/2Domcu6cLWRGr3JiCiWRnkiM9FuGV0HEms1CsjFy7a2GnOhkbyNL6
NZTxQevTnU1WCD3ArXMeQ7js2Blrj05Y7XW8XU6LkxxngDoY+9hB9B2rbyT5T1V0giro6NO1wULp
FEYQh/oOAJsvw8WXDWPZGtluOg39SJQnof/znXQ6ucl0GNVsm3G0FQHGRs6Y3CpNv89j+d6P+ZYi
7LUj8JOlggWzcOmWOjm53IL8f2jYC8dC3xki3UPI83qXnLdWQ+Nn7wAKnJx2GP9Y9PiKkscbajHW
oOQ9p/84SxqnWTyXFdqHJQsi9OZmPuxqDUihstEmjHzW+CAsNB5m6Zn6fLJL/RQPYwFX3X6d52TX
VNTtk9FOl/iQiaxbZdWxqSq/gAcgcM87av84OswqLeeXTP9knJGiR+OWNJY3dtLPJ2MljIVvHJFL
9tMWrMKjcS1EcoTgZc304oy17yj3bCpEvm0LHh/LkjEka6XZpz0tA+01vR/n/YY+3bmxcbdgwVV6
cpQwW7TEIfDHz1Ri8bZxbLL8JbGfiTroe0rNFWudS8OfQKqzy2SHN2wr5dDHYle1944W7xAQBGQT
OeXEtJo+DjLes4/edTPy6UEJFMnObsTrEjK35yqWs3E3OPPnzLEdZ6mB1cC2R9cWps2uH++gr6zq
TvNE87Mjk9iS8i7S8UQKnI34uNWsclcPpP+xR7p5tY4TZW9NjPCUDFBjajdzGx+NguoKdt+jO/Nn
p3XU945XuQPOE1Gik48qpknj3KJefiZutZP5/IMCED8sx42pJ490xa1zOyPwbNXNULseKJ+NYvQ/
SHo4nh5H16aWd+s8j1/YXYFj0muXllg1PE5WXeCJgfw/5Z+NKtVPzY6zre2mTyEID0+k43tTq+vW
jTZ5Kk5hJx/bloKajp0Bid1poyruoU/xAJ0LHfSC8xZNqnxO8leBaEwdjVVf5uQeaj2h7CBLTHGa
sma4qXQNQjx/d5sjHmTNGgfSt3mnIU2oDG1tSeIbK1kPEWaA6vD/ODqP5UiRLQw/ERFAYrcF5a28
1BtCFm8Sl8DTz1ezuzdipnukyso857eE7dBqWpPrqQcq/XDQi/htf/TTa9V+TPwdB9xIRMZbQe19
0z9BSsZIZvy0pgSU59lmZv0tzfF0p7wz+T2ZsAkCchz5RkReX1tfMvm1uGfQlLBK9Iu0KcIA6CyV
H2o9dDm9sbwVY21uvNQKhDMcYuG9IYxZVd4DadFbRyJKAR7t0ONwqTZ2vvc1fM7mDBQ07CrYEmnG
QIRlkA2vlf8iewaIvNsUELxczyKYkkHfGK3mhYg/4bfdqNt4jezXNIpZ54rCPG7RGtFC1/3p8dI8
RX5XcicZ1CrTEb2isURueo0pdqKVjyylldX7v8kY+efYtf0wc12a7ZZkOtdaOYRZHGEySST0YjU2
VECkRagR/reJOvjepEytMGKOpENu6EMxFd6tHsvl5rStfqKMgVzsGNg9gLoedmq01Nb0Su+EnECQ
pGt/GiX9LmnzK1P9nxhIrh4WclutpZ7XaeyYQU29CLrv7jB1OpuQzYUMozLvxqXMt+m0dPuCWNSH
UucVEhHDjteZ6tT2ebzO5vIvBRJ4oJp62DZV/l0PD2BOq1lRtTFy7uZ58oNqoBjMUx9unmxFK99k
152ce6Vmn57AnNgD2C+KKdq1bhyFRau/ERQYUU0h1qNpHp3Y3DhNu8egvBYCMCnLKbUbjeaSZQB/
pEr8LalJt2BBFVrkf/s6zSy/Lt1WMwUj86iRIj9ux8K/avR9IsMReghudQbtDIiyLVelcA4pv/Ag
RhyDmG6vWrlVc4Hgod16EeFAkRMu+EHtmmDRnkufXO6oulkDkDg3sFmTxAEEbk7Jqm1M4KUplL3a
E0QRFl280bz6Qbr9OVkYEa1xK3t9jWAKOgLQOEPjoTV62Bvu0Z+7HaN7kLpX9BusXGJPRcRW4x+9
425+qgP8PKf1NwwXsDUgeCd2jnO1B3fjUfJsT0cvl8QZ/co+/hP6cKqSem2mlI0ZfNe6eGvU4w4U
8yTsZGcWzC3W8O4mfr+avGSds5Bw0E6ybLaKL5rkKNzbfuYMvQpfdBLtwzt3oCztM9ON7RDTEOzM
+zKbd03cHhENrFVJFzl3L4K/gz0vR81Pdz7dEnKYNhag9qCSU9OZ17E1tg4woJ6AO3f48y35Dmwd
oe+JHjlh+1oMtJwJuWpH66keJjoonX/DSLVc+UNaGn9595bkUASGj0cXKYT9BrCw4bI7tN68mYZ4
rTRo7rppQyepeEaj/bJ8uctRmsOxgZaXnc9E1D2bo3Wkiu/dL1j25DUZ/VAucZhazt5J1D+jlscs
ax8yI/8YiuEFc+Y2Lu60i2e/8+6HTVeua++k9ekri8aBt584XXQO1jGT3sYUCNNqaKu6xBmdsZ/7
XJz6xlXjLyTZOXK/Sdeie5nFanlY9JSiqQhPcxLTJ0lTz/+6OqjVHIyrX1kWnMNEvfUiKJ2mg3aV
27+jdqr4wkp+K+5ihYWiwa/s3sSYZauuK7a1AjDXtfeJCvCo5VzldD9nFY9Dvqvydp3abI4NnJBn
obotDl168CeqsryFLLPmkVpWXnDUAV7+Zi/0ZMrlx0y9dVHrbDpALeObM+s7pwSb68qTzgRncKhb
mmO8Jjn1TKyTAO4UdFe2tJwDOHmUECZEiJCiVDTvOt9bvfkcxgffxeScGaFBC6JmfapqbfC4p/F6
bqtDEw1net4nWiZ9ichEmbu0uXQAeIlCJoNckS4YK3vou3+msIGh8OhMy6dHdbw/OQGuKJBW7UhB
/Zh+iwWGZmD8nEly5mcbTTriO+Ync5+N6b5KqS91o6NlA5NWjc8ynFECOoaD1tDKSFGZuC2aD1Kn
UcZHuWkJycauhKJEXfwF6XLcHG0XOtAyQuFiVaSep5q2hQn3U9HmnFyKufvjNj/EHtji0lCGhYzF
YhquDlmdHmI/e2H+pEa0G1a1a10b1k7vDqnO8a1OT3yxriVzFch9oGcChOMyYRtnCyVWEP5IBPlE
lAdFiQlNUJE1bNqB8y7AJIr40EdELCwEuFTzq1d9eXMcwCwAD+7oAMx02iM6ygzHFTVmW6drWQOb
cG7rWy74zSlWyehi1lew+VXX77NO8NyWoaKYpxS/xf3ToG2XFzgQVD3GoFPG15K8T14PJCXCsakZ
O+EzkfY39rvIFIohfWXa2V/b8ABYzwgEQ9NNsL3YoZNyo/R+6GjLQ5uM33Uu9q1Q29YeVlKKJwEK
LRz6kxxe0IbCN+R6vaQ+GaFKXbZkg+3botzjT8R9m29Qi9ph12tOOGX+rq6YWIVAyYKmx5uPEZ4u
N8n2WuRTZpatEaMg+IJ6ojV0m4o/VZ7Z9C45bfEU03GQUZ+QdM6MvksM75C5Xci7/xr3NCdY+Pq7
34T5Mo3Qp2n+nsKo0DF4HqnvKnQdrOTPdd+jMgnLpg8UFYhjm64IIQtGJhefIbepfKoEbQhm92dp
aUAsMUxGT/93oloM8MUUCJ9rOpGXvPUPE6qzfkRR23m0cwxbVzBlASjO0vb40qRADH5QJlHoUABt
d8aTB5cyJ1YbRLV1oOQuzDxjZzvylIMkr6zcRKw4fYi4O+MdQoklA0vkF03LQgPMdisMF36gfkGR
cnTpFbT6IZz53yNkfbk4AdQDUBItzQ4vAjVR2XQsIXhm491KTOrWjVCTbphNYlVXOBjhOOf02MPu
Flz8M7X0U0UJm5MdDMtd63O5W/C+I+Bls0GlEXQtX7pirmhJKlaJwUMqhy1dqiH76drta6QyVFHF
74hXAHtgmfKjBXxoWojuljYs+mFzL79IKC5sGfuXrg7JwT6JLiKRz3wazYXqsoxi+4HHjTkiGhDm
6A6rRxJQYrmBJL6Ubrum5CIEQwih5bclyLjFp8iNsvJ1buP0X6KBnc/TLkX72MaUek8jI4b/YVRf
wiKGr/GvloAYim+6kgEe53XvvzWc6Hl8zYtHQ1enDPwgJ9mjUfdSe+D4st0r1wqpQv7oHaSTEolE
w7+hmWgFySHIIMroR+WPTWK5Q7y+Gpxl7TDi2i2a7uLJm07TlK3zOzTWj+GdqwWj2qT9/KxND7IW
QeRTtmlaGxwh9JbxIALnp+3EsueVe083X6Sl3zQ9e9at8VwShDbmUO9TL36byBZ7iiCvtm1hSBk0
sZ69aqsD4ZqTG44W5oNYrFJf2/T3mprYNjmymJFpCbvZCRXfGi9RdS++NB1Kl0fts7X1PbXbPzy4
tyXTa2ZlmW5QnB+yaPjyjOoyZuVl7tla47ZqVlTwgYbE7WcC+ku1Sgj0ta4K/ebIK+qbA6G46yLu
d4aHgDNTy5dTGmtA443bEr5acGx0eewZs3nOd9JXaxNEw3TVBiaVtM0isPweoKaUq+Ueh2AzD8g8
vlRW+5T0yU3PkvXgynOcmV9JR9Uqb03iv1mz9WjAbDcUx2aS6Lim3emUlM1NtbWyFMqMblORozkz
b05/ycT4pDX+0S29tea8kzJ+SHxKUsYyMOZbUlNl1x/qjv2ClgWfZRvNyXHgNaJNY9fy6lcI4bp7
b1s2A0mXdw3DVuucH2Pi+aNNt2Dl6u8LUfUW5Wo7ZyQ6DB4tCs5+ksmxUGZIJRnfxMMQa0+VRcHd
mEBLjBsInGCsUop13/1pePTc7qMGB2uQN058BilCpiEeg5TmYwR1Qd4tIfxIULT/FJtNeid+6FnT
7u1gWsRUOR7JwwmAm6nZJARr8ddOKumvHxEjqlVqlEHiFrtBqKAei3OhWYFkLGgkMK4zTQeE72KV
D9OuTrNQWcyqFeASTFhQVVRCcKNGVXabXbnPXVwvDhnjMqZqd0ybY0Q8oCL+OZXkVEoizqdlhwwo
jK0uXJirKM9B+t+e0FiGKrsYQ3KJ4kitqjp54QLcF6W1ipyHsUwPZjlv4fTREvaniqjICLVTldwQ
iGzrjGVAEJrW0oJn99kzXcHntGyvbgTqW37XrrbrtTTspPoDnLj3nb5F0r+aw6mXmUOQT3rLIesc
vx4CVA+09k3ZwR4QutJ167D9aid/ZK/0CTFtKHs37x2Fu9xHaq1PCIzlr8grCAcYE4qvUI6h0Uq2
HpTN3Kzpjt7XdnHUOYgJeOLo2SfHx0veGK/TUGw16QW6a19VZH2VVX9L5vFawvP3+rCjAPlpsLpL
K8YQM9KT36WfJJ9fo6J7wIgbrXQdxaxaDBhv6uKY4jKkW73rnnsuAyeDrEmZbaKCTt86j//F3ATM
m3+Eq59GExLbEC2odzItK70e5K7HEIDe0NSDZOpRtoIka0Z0nqzkwe6bx8S+s42eu6WwcNz3LryH
mfKTxFdTEH2ajwxFzQEvzMpfzKBxaX1q7AgQXgukmsLOfh0rIPCGq1O1GMGS6r1iqxTK5oFsn+9l
hlFefSq9fPboRC3j7MGf0l2tXAqwtpgSRJbC8EKm6fRS41yUjItJqdZjlLzawmABPYMhbTuMOlRA
h/4oHuvxzoIhhVRtUETzG+UC0bmKs2/yhG8ZgfIoKCvAdO8BbIvjI+A2+uJZ9d1+dpeLmU/lhzPw
XYiLRa08pbaDZ/bBMlDpOsffggUuHb2P2AWQUV5shghsGQS6eD+2nMs7DqRP9JqKJJKH3K9dOsyt
pN6biLSp6jacYFr0/s3pYpuuUqvdWuVMjIRmRU8pDSPE6ev6aV6Wa6yVR5e+blE1v4XoT4WnDyGo
nblyTHkgBZ36ZhRcbeLvuKu6oABCA1yrT/6COQt2g/8GjXu/jjjgSdUceiqtOa8sO9SGr3VKy1lL
R4/3RN6bibN6A2exILxP873LH0TxtmoCt4u+BnM6AVzwZamr/eh4v5UnNos71gx+VJFPNpi1udzB
bs+ag5n9i6BatTL7Ye1bzaatxC2yfNwKESJbKVG9ZaNFilAzMCpG6c9c4pKAjD0sGOiencUogVed
5FDfFU4ahHagvLlfKUn7+Mw9LBZxzox455vt62jGT6424DLJWTAd532cEDIU8ipK92kempqaFAL8
JY+qT2HxABcbuOnCap+yBNoGsYFahHxe8z25UUZyFWR8HQwMT0jcuhPdxbxTKKFp7kMNnJJA4bXH
Kk9QuBpzGs528q55dwlE+rEA5uAluwqMLawD8tBbI6NQHf+Rja+f8tHVXtNJE2ERdyhcOtHcP3y1
daNB3yJiv/8gvbq5tTes0e3JYGin9qQqnmVqgkU2rMvc0PmjDV3+dHqand3MGvhOAmP3OWLFzMef
hIAyBV+RqHrdhX+a4km5gc5uH5zKAg8D/xSB0Q/84JOMk5RuhTwaGXOKw5RbtHHXtgUfWIxVvM9j
1mysauIVwRG7iKkkhoAoarALWcDiBGL9VDZzpJa5w0MnI++badfY1rmnf/nMcMcuse0tRbacT9F3
53t6F3uOEZ0sJ+bl1xSr7lBZ3BLj1I0HQ7bOwYvA5PFJdUiwlY5Oc/S3zl0bHk/m9INTLfvXJ+jH
lDv716Hs9RA9Jv+X6s9dZYHfl42dbMuWwffeLfJXGG2P3jCH8C3b8hFFabZuUwxZKqq739zScHRi
KGAPSYb50mUto3+WEOYUJPRmHHU5IfBUnXuoJkPDbEE5ZwB7Fuehg732Utul9TDmuf0kdeXu4sYw
Llol3BiiuGjLQN3XTh0B+85D08OkPftPiyqcaM3EtKxmM9MCjJ1+xrN+F2dGQtvIxY82+RzPvN9t
HdZFGW0G3Dabjv7crUfa2uOiLDxu/MeFaWT063usATaklq6sTjbrWUuxFHcY8VoI4JVAPg8Rnh4i
JcVt9Jr2UNpxtO7LuwjU9uQtI7BvL6a83tU9KichWa56b3Z3Xh9z2CdG1oCI5ggcUqGpSJUan6aO
nzNkOo1pgq7jqxgn78ll1IO7hP5TvAKWek9yv79OrlM9maU7tcEYactvUlnzObIhd1yZJqik2uyW
eXZ3ajRHrSO/nOOtREm8sdTiXhiLzX2jJ+omBhlvzchEBKq8IXS4TFcxBiCaqZ077wmAjr3kV8zi
ls758oBsHWIoaeNH10P73MLVPI/j6I3kRPVwELnp33WQGuJjt80+0mZCoYNy0TCgvrFf9hktxUa3
WA8OsuynpDF+shlAMa3a5bHExL2mHAV4HDfTnpND5YBGv6DpVpLNY64Cc8g/kVoZAXfCkU/HYGFA
5KLc8XuWHZ5Aib8UwupSxbUZ+n73icGUX78fTWuDQ7Ety3a5OnqFublicsD8p3+Y3ZjsytLC5NOo
+tCTzsBQhmKlNQ2Ch8Yyd7hFmumdJEago0jXkg9LS+ov4VVlwE0/bA1h3xrPnbEZ0YEXM0vVzyoZ
eKdKy2XadyHwp4V223ZUK0Qw8w5EMdpGqRYdpOtAc04lTBtfkKDwnY6onoGgbaka91FwiyZsofjA
/NzXHwvHLNZ9NljQDGb8pkyl7XBF1Y+ptniwGZnOtq4hrrkzHAM0qCvd5F0teXZGqUKQq5YLhOuR
fogRG28hwZedVXXZ3lMGIpxhUKCDaHXWmV9LVi1cfyvLnaKrHsl5E7lTc0Wo3E8BW5BMwjrvrdfF
GpiNgSTKL56rmo9YRe1a17VX1fcbvbIF53I6cZH8b/QmU15A31XIpM4GNOZpkWP3mdsVgRtljxTC
zFCc6G5prrs2cdaaRRkwQWT6qhddqla6lXXffdM8loQ3P8JXWWdK5r2zwG2w6pWrklWZ+hLR/qiW
lT+m8afsdPPTHloUQkgMdgVBL+Trz+PHLJ3uUknH/ugcYESrmaqTVivvVjXuyHa7+AGJrtMqhYp7
SMaqxymSew9WUmBy9md/2xSasTUL70cWpkZus8PLeqdHiPkW4bwM/qpsSnXFhA503Hv10bR7fdVV
MuZmjkraanKT0cK2eO7jZqdMp15302yYYSzc6XGJjezFHpKeQu4Cy56kxB7YmL8AYx1jg5rVfRPL
wmZQ/VZ1CAm00h+3ncOCE4/gYIlUy5bmbXUw+s58MaXyN61m26HbTdY6lxoe4t4xLlQcsGjV/sXw
QQBApGlTNYK8KHvYJr/+zBWWSX/JZ8wNVYuSJzavCJUZUFsDKXQ6VQeJwfY2tLhRQv5d+1Hg6Xgw
2qr7U5Y7PGK7TSYSyWX6Wliqf24jy8BZMstilXm9/oLxMgGWUN5ThfXxSKiaCuapgxkxiVVHwOrZ
64mGqTXHtd+ZBDduLc3Nr61tiF1cWta5xDeGNKdiFPFGCwBhMfABRUa5/NCr8ImLzcwC0iiqdlVo
mv88dKm5d7jmEDlDNwaFHP0NnimoWRmJ8xApcTbmBMIMEardb5GWxZDLjVpeGz1CQ+P5I7fGYAeJ
cNJALH52saLBQFihsukbGXx2ixW2x34ysvTozU69b5EbbIpcp0d1sbV0FcUZArsGG5NDxuy6HKvq
lFYYE1kugDPiNhrf5eIiHDZ1+Bn6X5a73ldtZpEqY70ktfWvsYgSC12to3FQpKy71f0fbSe3e3bb
sn93+6XDNUArj7OaXOD0VTKNNrZQ3XG+BsvD8rDUS3UpGUxw7k5KrvWFBFWn9XPMsA2ApKtLMkeH
ApB4SPsvuy84xcj5VaBPMMKrQUe9RiKwQZRClGOZw76GyyTTNukM+MPrp1smJDhIp32HqFIvZlCe
xzl79ltVHFLfirKQ5hdom0g5x1KM2tZOCBZy7DI7ujWQvL04gosgt/a9Pk0P2VIjW83uFTVlJyLU
B1VafprOAD7X5kitymZpkdr3yFNSVAnbuItA1CNEPLATSKKLsa+RDRrWZ6wJ499ccNNWsNEBINzw
wpqWnOyIhjY89Pm+jaPuoNssddNUy09ykcqHuB7rl1nHSm4RSgQgONVBrCdWKFoRXwskkYccP/he
aONPSSLBS9Lp+Wc3maI6z3auX00/2wkmirsD15/tH/Nhylv7lnSMeK2hJzDo6SYps0fRj/VxKCvv
XmbeBxk1zse5YB8cpr452DSsVhpZkUP/aGb+xa6Mmy+aY1zXZz0bqUHvlifXmjAImLc0A3jJ3ORk
6Mu6bRRAA/TeKNrfdgF56Nr8YmOiXBE6DEJs59c+0vd1muxLZoHV7KQsqJ29Tgb7xyqY8Ozhr67F
q9Pb++J+LJX97Mlhn/oDlItTh8lkXRxlv/uYjAIjrX+KTB6B2w8uIYMsbsSmzXt3scvV0lp3WVBD
2sliP/fMNyxM3QvU5NWdCDTopDYDJfEidZRIEeAQpZCIOJ6T2UIXHpkPXVLkB1In4DTT8v4465/5
PJfBosxr3dp73jDEaTpAbjoNW8QrJ9vo7ijQ+Di7kBayqSPUVcUxZ6HfL+r/ZakhhHmYhr3ooTNT
u9yVbr6soobz2pfVTjUoDBsNCMX2mu0gqwsRsOtZzw8unPLQG0/llNB9Vr6oOnrAy4HTpt2LwWUP
859k7R0bLjFr9N+8BMEdnefpSpnuMXfcrTdlz3UXI0cyudlcl4xM5YidQBI3N9qOn/Zvyb1NMbh7
K+EvHHNtlQq5Z6zez3mxtUv1ByS0z4bhYZ5AQeeJa9lxH8y8/vZcqOWogWXH8Rxo9v8u9EtGVkZh
ZLiD0+XVSv2nvmLgBwc+zYUDeGjySLnl2hjU1R1buSL0Am1OVEC1WuAvjfvbI6IKcsfY2GhroyJ+
zPzo5iUFOGZp3a3RjHixh/PJbkY2at37ZEtHnMl2/97NVnv0imyzJLy3pGysgCS9sHa98TDG/nEx
y/g4KeOQFwU2GIxDmO+DbiBApPeOGRu+1cfHzrDWsEnv1ZJ/QdUeMB1ey0XsIIovKWpk9JpOjGoK
64Tjt78mjum7CfFRm1hQM/S3BFpEL4riRGliHjCm8rFo20egrGrVLDHW5NH9SjP1XUtnrydFvKFd
huOS+WyB/cVTsbWaXefsGv4zJRI+qmLkcJF3FGnyXgwQhd0y/WRafI4cHDFzjgpFgnIC7fiif1rs
4p/BcrWSPAOy1HZRxFAUd8/oP16iRt+zpQUYM062jg5JmAwHuoYB3Oj5fCTiiJJPLzGCmdfMcpZj
4RuoiDut2WsMFji8x3UaISVNB04Ews97PsxOSHlDx61tLax3q3bweJDoGgsHht51Yes/McngYEdo
xtP4JVbNlQATUsnHdKtS859rNM92XjBLwKGM8Y+F6oPoB31PKMwj++HGL5I0SEUG8TLoEhwBy7/h
zsSeTPGjvMdPsXPHuc6PQKsJi5b+bHnVZfaXwGnY7SP/YEzOQ4+vr+RFWEXm9FaP+lsjox3x+oHZ
ZTe6cD9qspMysawLD8X00h4NOCFRF2GWtFtuHOi35NGph70S9vPY+e+pC+LWd/ZhHhHdy3a8zlay
ucesTHBdhZt+c9Of6UF/qzXszmkHr4n8el9pkbWZa3VbbPeKKhBOaHTgFX02VXQlDnqDCM48KlHq
1z9Dx2KCFCPKjqX3ZaJ4aEhISNJf2b73/nhunX9TtjcxgVmxvy5bh4cdl8wUMUn9OY1+lONDzW8Z
DVrkvOXek3KY1tDtMoCfhhqEAYWcXmkPKEVXbUGkqB0O0Z8p2WwjkgHm9eDw4aCVktkn/HC4IL2O
I4CC+1tgrAGJHMpB69gNkmoIyvYp1pv1WNK/Ti2OdMrdHIF+ogepCkhn//5QppDObBn9Z87Tn7gb
eo+D3iGvATEamQoz4PIIjTpo800WEigFiZ3vPcwKlYD7z6y9rdeaazrS/tm5fXTg8JLxr4hORp6H
GPzt9jaMoMn2aymNg2s+a+NfpaPE9vGWUV1QIgAC0a9IDakRuQ5ZCQ391bdqgwsXpdt3Q+QLvvkk
8za2+VzhnrFbhDgkqgig7slHj82GXUNtdwnsO+pBkwxPgWVG6M9xh7gt+mpSVnpD4EZm+FR1fXJR
Y/oKSq1dQPvfE6053num2TpeYgiPXItWXpxWoTOQogFJeGdBUrP6G+DlvZICUWjMmiJRvQ988ZXD
NksHiRmSd4A1m9SYjHQhP2X2ymn7ABQ0s08XgXOqDVfyXtGOEDTwWxfFsW3e7H7AHKyHVmmcM3Gt
kG8kycb0T739boyoxsT7jNkDsfBdyQbaxmqUeygk7h5p5JSer3Hv7VPciHOCcMTP1p1xw9Ed6JaD
TNE6ZI3aLuqaFw/SiPdy0laL91rPdphxmJsYF/wdjiEbIE2GJ4u5LRnFsytgTGMCHabsusR3ODTi
D3yLTH/Nt/CzGbUzIVDrvIwPnfCuaddvLH4fjYlBbXzUMEI5JqLMokNOTbdPfFXgXw5vaIO+2yg3
g2VDWdQo23pQUKTT+bxNZXerLOR0ybJLk+Taew/D8N6Yn0ApJxwPWEPUhquYCIU30f5bknOi/TjT
W2Msa+GQlYmPubhrirropnKJWakObJdsgQ75+mQwuIA9z1nGJqBCD71uFE2hPxzl8JCngijwj6S8
jIN9HqBl5xiGKDp7uh2W02UsnkmQCngwgXxePT3CImCsvfrRZ+pblLjEA3LVLDGvmSUuI4EcfeSR
7hyBg+aBtxxbG7tu+RaLl3G55sajB5zcujiXzX95hoJVT7796SNiryyKnQ5ap8w8qN1i47Bblupx
Mkkxbp4KvVw10ZtM0ADbCIwd8pVbgGNIQxhmvHxUEqO/10oaF51rWToMV2+I/gJRckJJR3WqgJYN
pFe4GKZqZbUvnnsd0h/gpaDjLLTTTzkdewNHH8MwnJ1eXMc5Wo+WH0RcLhE5a5bxeJf7xIVYt0Q1
LhpEo5nfbI/YzZFmA+9m2TYglLdybONb1yxGeWvVtUx6sloz8Kx6QroM4NOKvJmuCCvk39KAtoi+
K/FdSgK7qkshhteheWzGx4lUhJZvmdB8nuR97TOV1WQ6I+wj/ATscS4fZvfbM7+XO7/Feze3J6Nz
oCS1U3l/qFgAXPm7GD2CjGLrLwye6QLPmBEkYW6m2LgYwlopQIKFa6VKjF09ezsAz40LVJMizW/r
V3zfyLFX5fzsNOcKTiLjzgWjkan3MJXdezsQJCJnrPTvEdlmE5+NFqMj0d81G8ugOa8ThpUO0qIG
u79f9rLFvjA/GPN8FyOEVf6k2bBtxAu0pMII85b0l1Fqe71npsdZN/vvhf2NemKNbiHQZ+Jh1MeI
Ta7Vn01jjzVwndWKVJc0nExMHmaVrAxU45bqmsPsU4fNlI0SSl9Ord899pDnu7rNvpr/EySrHTRY
2Ln5g2qtZ80xP5fWS3EX1z+2Hn2iEEWRE6kvXe/+FVO+bguDVzjf25WzK+yPNiKZlM90KV6a4jUS
2IUJAhw7DgkGCwrUV53zK6jzqN7T6iNCuquboLTuIxQOEsdzjbcIuiI0xpdSH0lZcAkCugztReGj
KtNxbTRnsbxM8/s04RCz0fuZCyaW4qSy7tRZBDi7JP1MOVmemreRqDb7ND8QHVGHc84pAOACcgHm
m1su/EVOKw2dagM5k+b+buCdlrFc11P5NhfazUz8CzzgXx1BRsvoNAuH07GYpCwppH32eXGiTQLI
VenxLa3qmyuiy5h473ljYVeR1q7Q073h6iEOkY1ovS/cAXQHelcoDo7z8F228RP8DjDuuG2n7qKV
9bGKq9DS07NexMEweWt3US+mwIBQDXoXuEYJ0pPyJAHfpKGKlptrKB6WbmDgtNcxoy7f/fG3V+XR
SJqF34h1iQ1uBCXGtwRQYNWbCv2pBsxJ/B2JWEm77rVka1D6jgR5bVuKlYjZpRnFoR84ad20G9oa
HYIrvps4SbaodALL9W/KZPeQtouw8z/SzmM5chxY1y90GEESoNuWL0kl71obRkvqpveeT38/Ttw4
I7ErqmL6LGbVMUIBBBKJzN8MqLXp4inyeT/C0rUr6JtD5T8ltfnsOdoDalef1EdJWbttpIb4cOsb
X4YXIhkodtldu+rd6Gpo2n04VIckBAEWKndhnd36o7gOh+xRhuO+SHlAilaSfvbBY6yleyUOyNk8
Chzs1G3QRXst8++KFu5f4N8gWAaDg0dX0hr3MrPuSq+6y6T3gazaz9ELHwoOv4Rn7XnRdZQlv4FC
Axa1tOs0KG6cGkwmDNOgidy1qqS/Q8396No+QJCA1rthDO9WjgNx61TxmofZ7Sh0OkAFZFQDVZQR
vyGc9Ojza4a/4jkLU0jsWeJdpE7opQRtAF37SOLkCewFnaS0rhadhgBi5srHou4/4ZZTtJQFKHhd
e0smBDAyDTurDFCDgmrtWaT2ZW5yegLTBMfHw1E0MAgivw3AgVY3muJfd6LpsNiYCsGAshZa3Lz3
gfKIwgyw7tijhWkjyp2jT/GzzMgdV0oD04lm7WsQe7RsfPpmb7SZ9UOOT+ZNU8M1DoAz7Khq+peu
0AC45SElOyCL67GA2EfEiLQbP2yybUiJDoQ+Vmc1Fxf6Hw9e1f8ckwBKRHbRiOgXAvd3/CXgnLz7
ujF9VbvqxrfrS4DQLfwMwR/KDmEYw9RMlUeVR+QGCoN+VWLkti7t/r1SxRWWJuVC6IjXaYplg2Rt
f5kGlWK7jmy8RTR93UbGPkx67mQreaHZ1LNKADnVMOrWmiW1ZVbazcbogAQVNilSoHerbsjuNHTH
yrL6aIGwVHZ1r8S6d/B1rGNNS0egOBOIz7T1JXD3H0GfXPcC3YRUAMLTAtQcNQo9rgHOdOxfewmK
zJfNk4Hd56qmpLW0C+7h1s+oC3igeLQoH1apHEH1xvI5rpUnjsWPAFJw6Booc+u0n4sS8qNh9TQE
u1A5GF0UXGUeagew8pp4pSmafoM4H3gG2/N2bmVbK1/p3kzVUtbYIoNdK7XywzcKtdp5imb0NymC
//JQDSnJJY9HOs2Z3PqdqC+oXKXvujk2yFeU0UUpEudQlFnwSLRQVn4OPb32A0mVvgJ7UyE5kzcF
aDBZYXmrQhNRiG/XjQhIDGsPEJivD4+yDr2UCaqfGKo2U7EzMH6LuO6xSslDkCWaP+X+LlXtDfRv
AkQ92kZxq0h8abCLbpFUqPOYCNNp1bBxjKrL95ENMg0wZd5wBYMYWOHcWoyIY41hA1sKVniXFUDR
S6LeZ6z2PvirvgGHlsLth72dXsqoTg/Am5N7ukF0DMoq2wXgCJZUlvMdEE2khsDivVi1P94OmZm/
FVUqNpSDoe6C2YGA4kGKdb3qPRnqDycJMdHxwSOKGvVNd2ooEyR2ONzDZGly3tTur2LsD50doJ4U
UftSnBc/sHZVS6kslDs96Z7Udtw1Bi8+l0bCKs+Tel0T8PeVC76eAmK58AJkS4zAuqDGDTyIk6yP
N35pXbmgi3RZEfk5HCRc8iB49kRj8jgo4UYrQV9xfiut21u+shW6ftCtGPO83ICTYNrddaAGP60I
yoE7ji+0KLdGm9y70z2eCp+agwPOilbcFfiYC7+lMdu6FayjsI9fbO7KC5d+8LDQEseGnCofdRrR
PIjq57R1SIX1dKXEAJpa/aoxSGbcxn8DSw4hWV5gUYs8UrDO4+CqtF/tggdZY392GkaezmDyONf9
FfS3lQKQeUX4h7+c5YRQo39ye+OjoOjrp+ND7QXPwqCwowJLACxsN8lLjvIBbarLVOlviJ0A2y19
E3jFsBajqewczfJgD0NAEnDkdiPCL4tS9vEKjPtD2LT3lem+ZhHYEbc/CMW9jeMuWthlDQrTB+89
ls5P7qQHT0Q/AELILNmEqb5N6n4HHrtDwLXclGYaLDVFPRhBR9GI/79I+1sbVIs0dMqpebI3+1i7
qZQm3QREWegYUA/9JtbAL3f0+uA99DVU9SG4csitSqRznSj+LPtoiRDa1vfKa5lDKzQrAaJgWA+p
/6PRxC8Ulah5BJfuCOnTxIk3oLeARkUTbHv/OQGia7UxwUXddq39avbpTWUgo5+pSQV1T4G+XP9U
EL7SK3cFs/1S1eRW6V0adPqwoRW0UspxN5UJRK7cxxIr6BzWbqFzbRSAIJJE4ZH9qQPKM4oiONRc
53ornkwJwHSq3NRqdAiKCNEOBcw2d+FT4edPRcfTt4rz29qkpwkg5MYI2kmmIUZfyQ6vRjXZ6OCL
iaHhVZeX1xoF0UUa6ysatjbgLPctUtprhKSLNVJe6apNrppJ3MwSB1SYLrXS2XhptssHGgPSGK8i
1b50RnLLwNnEVrLJEvOpDrI3AYJsQTXhFl/2ZQj1SRvG19FtF7mgr+kMlxGKiEreXtCX3moozyaZ
SddUQFQZ95VqTrhA5eAN1tZCY0tQ1y5UWBWchMK4VE1kf0t65g4tSMjjSTSucjFs6qLcYzIKLdmG
nxFEmrepZXivefFD2vrDossqAa6iuqkSSMg4EbCiPJV0d50W1VZEDXVEZP3ZQ4OyoLUMEEG/LS1z
r6fguxs8wrvmClbzdal1axQ2Fy1CbobRXtZ5+Oi51rqvbLG3inG6VbZFGyXLQEMnd9S5u0tY26X4
VQzKtQT9rYB6BnjO+8UbQJxWlfUUGsXP1HJ+tuV4l2ndnZr5qP0kyXufmj9IpeUyB767SKDNri10
JziGJbSAsBoWNK66JXgSijfBeDU6xbVCeQ51xOFgVXFLLl3qAOo7CmfQ45agMA7GgDZQPDbj0lez
tXTt58bDN6rp9nVSXZhxRHdazZ5SHrqpNzGfvYjST/6Qa9WuNEzEOYqcKVn5nabED7XrI3UWZ6vY
F5du494ggMijQu2M65La69a0oLd3aEzBoKEBqgzRjePV95rV7BQv6H7CNzYpTGBH2hXODzkWAjWl
AKQW7De6Ivqb6wwoAobtYuzyH20RPUZuCrLJ0B59a1CWydhYC0Pv7mt6g7cyUqxt2LlwMdBOdXo0
ZPRUOaR2QtHJNdMtGhPaS69XKF8jbOEvhsCYem3JCBaOinrYL3NPkTeVmxQXvV1wacLrvNVHz8gp
NyaactEVgeBZYanpu99OLTcDedn+Wc1GNrgbSkrtbVftFNSYE1TNnKlkC/dNRwUV4wAkKaEJvQqj
F/11r40a+DlX438q0Yz7kcSxA+3Sq82VmjQmsnFILH6Oo9LuYpr1P0IXhBFyc1byrooQShAhXQ1p
kYfua+mn6u/KKJz8ItImRQPcl1S6AC74T8OKn1SvhzeiQEOK8dqBvkXCN6bpdLTRwG3rEInkoVcb
90Brvkh2EWoh+6osoAqavrZAmZwc2oLgO/YIKKHrlO5SsgXEn+DYQ6ONV0k0gMmoaGdv/SC+p/Vo
bxFysS+9XFfXPFQQw5wQ3BRO422PHsWLBynsTUeCeePUlLdLiAiHfpQAqVrkC6wgQRhD6OEeBIrx
noy9nBJxdZnV7S/Pr5e2cHmyapgKXRk6nb/SUvNfRjhAtfDyZCfDvL4kpUERM95GY/fakkuhR2z2
jy6VAp7W0UdUR09V7VxbFvSoQg+QKcgEYiitd8jD5DHs3Y/Qq+Xa0ztUEofc46Va/CYPfQJHbB9U
v6Zxm6XdEpIw+XGNfR1qgOoq8ZJmjeXuxAMBuQH5nNaql5o/Y5WLvGC1V5KNvIMgE8P9QJoB7XkU
s+M0uzYL1EM6JRppGSBjkgUZbydf5EsgGD3AlvI9T4qbsuCSD3oOhqfDkeGt/olasbqHCHSnw33f
F7X+THUXaW6VrlBGeUciH1snNeAyxGbBuefV1nHwi7N6J4CsX0RrzDJopdjOYRDIfrWKhkozh3cT
D1DejDKArepUyCYp9tIY0mcg1AI1SUmlJg9RHwiC56BD/6MS7aX0Ox9+ThHA/J2sBmyUaHNu9yFA
wTHIk7eg99+7lHZ3MzrJzu4nlQIJHzaPYI1WaoaUR+m/iJiqc1u3sDkEEMZFBX96jYB9uoOGLZ5K
jgkorsxolph5ChLjCcHoDPGrj4PcsI5lOFz4FWybXLOynRlkoI2tuLyn/Tqw3qN9O5jKQfJE3w35
+IKwe7qLtLa9JbVzPirdoeWsF5iP5p1eoNuCDBndnX748KiQmBvwPmANcOfNUVWFJ9tXEzotjdQ4
WRdaVyaXARIAb3E3wJKxZEEOpMV6dEFphw1VdzZapja1Uz2ZHD0GjQdg2FDDD0hH3foC4StI1YjA
ArhBm92cUBnkcluyXDqSINeR+0B6XOawObQkMMmHzHfEUUM6f/1HkU4SWFXHotGF1S2CAkGPApWe
ItVWi/ICHCTfFbzVomnCgEsQ+JTd8dKOhJ9feyWy9I4bp5dt5WHhQ0tXJmaxobtOV9FHRNwz81ep
h9R5KmXPR6KyUmW4F9VOAZMVDfYUqMWkC0bjREFJI0+iRwMRBIhK0wVMcFq2niRryUD9Vq0kFFvm
J2ozSN5r/VNU8xdrw3rQqtBEnz5D2MruqxuriNRFIQEPcGG/+l1SLj1ZfjqWwbEawdDEppJDRhpf
yZQiXh0mHPhK/u6VGGpbP15TqHoJBQxqQ5e3Vabzoo5gr4AS3URa7r13biTALVMadrWo5Lq2vZXm
W4+BYhD7i+o33ViBHLPMfjkpxwVVdO+AUH24HXNIsG2o9sskzaw1R9bg78rgyre9V7TKsANQ9V/u
4Ni8xJDx0QYUIXkHoT2GktRKJCYA1FCiro48WrambjKSZ4N3VXvkJdK2x4RAK6u3LrdLpPOAgE4g
3HJlUTHhqq6JGn2UDDAp+8bcuAW1V9+A/m9OaO/QVH1Iy6C4kanp9Nusa4eLSAUd4lUWPSMvp0CI
Kgxi105kHyKaHm8AO5vL0MhVBLMsgHfSqndZm8cHDQm2Z0PTekq1ivno4Sz2w8CMgmpYEwJfqOPd
aEt9U2a5/eINIt21PrgdLaSXLIdUuRZqQu2VI/CrLb3xyh75HrlblYcqciDAmZVzL3v0kQI/hjXl
uQ6ZbFk8dmZmXfDqLC4yuMX3ZYnjGT5IpgsUREHFDBnESfupt+7LOK4vksEdD05TQk1WU0rrQ1bS
KYyHJpmkbBsMKxRHmJvAF+DHMtR74GClQvRbnXbIm4snC7XzohPbVjNLGBRO/Rzo4KqXeQUOkpIj
DAJXCSl2U/7pqECZS2UCNCJ+TrcjqfWpSSad/Fp6SsUNgVC41Nm+vkligxo6dUyv2eSRhMsaA2rV
LHQ9XG1SLJFZnVmIF8Ua/1bm1q6s/dc2UZS3SKP83sZgmyi94WODWpnpfdY+dUi1dou1HCxrlZml
e6cJMI94EOTLyhfVFiD55BsVuU91N+rrruF57vZJsNTzodnWheHA1R2DV2NwkWXRnJTmYWC2ELxc
AiH6CO6blg/jr7buImSK/KAjeUevonONdKdwLO+DtNAfQtkNO9Ma4t8yNCrocIKdt+zKwLx0fBFd
NKMW7IDZ6FdKVHRIIqXOXWYVOTSxSsJXRi6MijR6gV1KG53kEa8g+vQDvD40asHiVf2wbBs7BOQ/
kNuD0HpqLU3eIQdo/OyBaKOSn3k5fbvcysR1H+fVaywrFFuQHtS5qZTx1qhtfVenORItgK28miJz
rN12yCOudb2WD5rekkMOBi0E9kae04Dy3BcZpqmLg0s2nXXbvGttk5QmQBZBKXT/uh6TcmUjTLlW
K9m+CnXSm7Zatb4LDM06sIDeylMyM1prqicuysZTXdQ5C4Ca0UCwoVCWGhedH8Md1wuuaF71bcfY
WlCg5BDr5JBAurWLhF7bJsg0ntxkHbcuwZo2UlKUkL8LxVgilZf/ShLyp3Wepemw8cxeZIvY1wCz
6KIWEwBErKswtjZQSIY3JQKWZ2FfvxiTCR/tpfIapmG5l0Y/AR2RnhkbNz903oiCHdwID7DbGGza
pEkBmfbabWAhZ+UGQbyreCeA8RvM8tlRZCZW/0MBS4v9GMkZW9+kpVgqLjqQIa99pEUF0mwK4hc8
E3ARWGW93MuJNWtBEoZiOoVvF8VXV5BN8coLgvsQAThNf7QrZKB0Yki/Ou33c8SQkvK8YVsC0x8d
Y92ZVyJgUi9IuK835UreaTfuFkYKne69vKHdewgerDMD6vqfxkmWY5sUmnhx4J84MzKiRyG9RANH
TJl4RYtpESGRtOjfHWtRdHfEfrmwtog+LuttjWQKfceVE26xPtGTxZm5H/HmsoEUazZqt4aqzc0V
rbGQqV7zU6p1v5LLmNzwGq1Z94F8w7hI1zBJB0RUzngtTvZbM+com+vC0U3DhFJtzwyz9MEJVTpi
OEcpqOM2Xr7RY+3DVId9kFePkaz2WT5s0r69Pj3dI7Zg38ad+ewJH3deH0HBjV6mD7zOjMVYwRBp
/sG9WhdmGl2cHvCICaPNzuK4O7a0zPmXxvBdcVE940vH7nOUOjd0DlZRWr+WaAKdHuqI/9e3oaZN
98WvMEhhvFShXm+Gog/QXOr3WkUvLG3Tm4m/S8dxElIuwjO+7EdMub4NO5mEfRnWtQdHVRSGTYOn
CGEJ+2bovDO79Ngm/bqK079/GQN5H6kHdEc3Yzo8BHWzM6vojBXeuSFmOzJLPNR6Iz5UYzjvvLE/
s8BYnf5A51Zqtvl4Qw6I5SJeirrEJR4pzwqcJNoCZ/32ju4ELHZtx8EAVmqzeObEyGQj2goC5VDC
vkd50181CBuv0429F3foJWAImli7+DpcRCsUjM9FlaOL6VjI92AnqQMj+v69+jhzdEFWuIHFsfXd
fImT7/r0Yh6NIF+GmC1mlsvcKGuTTC9KuOI15DiBroXBS0V1gqfOTQFXIQyzy9PDasfX9t+pzda2
E6EylC15/xS6oYFVC/eZkol8Gnf2ql3aC+/HeCgecmsZbc75351b1um3fTkGY5WkyBwxdog6cROq
W5la29PzO7pHvyzrzDexSszGtRqr3tjih6hgcbhvbXfGyPtoTPx3DEf9Po3eLdWeTAAR31L71Ece
EciW+oBlykR8nJ7OmRVzZhdtVjW6oqhsRI92yNAdIgwuT49w7EYxNXs6ZVjtcuC+T6YrdDN1Y4et
Hpu/RkPC2McETCT2tRLwuBfOXywel6YuLGlqxh/OhKVlD+QOCnFKF9tJAyIKdXp+TzkSeqdndmzt
vo40u09imLF93jGSkecTXhBuRQgu5PQg2vRXvmcChqaqppTCMKcQP/2KL3u6xianahwLlW20l6Ow
v2qzCDUbEyOsKwOnoCYL9rRJ70baYB4OQ/05L9d/ouGpXzALVgWEf/a802z0xH4IqhYHiO5CqO1+
jPCcCVBksACTDeZTAr0/g8qUjTc5LxTZQAwvRoRasGlQ5ZnE4c+D+H1dZvHNB/qdVym/ikYz+rgI
CAC4L0G6nF7/Pz/y92Fm4UwDw2FkLcMwA9ibVyE47tMj/Hnav48wC1q9X4L0yvthI4Z+fIHw9OQb
yc1YuuOlaVdnwvOfp3EazMGeyxBoP+vz897WfgG3oN2kKliefxSd0iUK/7CC1EXbusvTczs33OyI
+IifUnRBocMG1cXDBluifJnBe7bS24JK6enRxBRL5jtVtzSVswb9C9/h72elcgzH9QoMigYH1Gl8
BawaDNBU/HqhcLdL0I1uRXOhiw62JHp7cpKFAHMDYjO0Ljt92E/gnxxjzeEmip6wE9ElNlrlrxBZ
gUStkZ41lyrqmYVqrdyyXlKJo+uIrQ2OBhp9uNPz0Y/tcd2ybBuXcntyzv0+n1GHT4VrYLsJEtgD
E24iQoF+n1tPpob0Uv2QNkAam+iyxCAA/X6a1uiqo7LoRPsAnQyN1mXhoSLTUFCLFlpeIxqPMkSs
bikvXteqd3/6F5/7wbNDiYZuL4wkRQ91BMr9IHJ0yc4MoU1bdPaRdaQSVNgnPBhMdfaRZW3QHhm8
bjMGHaKe6JUpAZXiVqP8g+sejTzaUzYyCclAFdPQPqWWnDlFR44sPwFFKAM3Jn7G7Lu4iZPgf+Cg
JtQ+OTWMMHVl0za1A+PMjj6ynt8Gmq1nELQOC6qgd6xVt4hGQRrXQLdUZy6Zc8PMghxaY4NUpmF6
lzS4yYefagRfzB7F83/eH9/mM4t1igmZPC4YyLXVtet+1OaPCIfS/z4I+SflVFU4BtHu+6nBH9OP
rSqD4ZJgrrd1NHkNOu7MQ/nYFrAcoUnHMQk487KA7ngo08Z1B5CgXXlJugLBiLAtdb1Y+4tNYKvs
MgKBbujz1wr2donnAcrb9I64r13cO6L00TPEf06cJsvof4eZfRvDyXKnUXvqd8370LyBccZQ4zPC
9/L05zm2crbUdEMYjqScNDs8NjJQSF8M3SYPr5riPhLWQ5YgUWtX29MDHbl82AT/DjT9kC+ZU5em
fZEgt7xpRx93wltJkdsfuX+gHEAiOD3YkTxBt00b4J8gWuvzTafkIm4zDYExE4qJxFi6H19Pj3B0
3bAuNyydaf3xaEV5mhJcBZqx16/yhpdUeGu5w6qLH0+Pc3QmX8aZ7QOAemGPQnS70SBTgghAX/3M
2Tn6YRDI5fGt6kdevyWSQdEUPquSTl2ZQ0Y6JJaN7fvdkJ1JE4+uGmfUNKajyun5vglsUuME5ecO
9cb7ARRHBojFNHQI4936L9bty0j695HKtkYjQSG2tfa7qvyuxt+n//6xIE3B4n9nMntIjc7QyqZi
JsD492pGFToEmT6cKTyeW69pd3w5NKBrbYH4RLeZukX4khjgwkkdiuhvrrav05mFAeSHRdKXDGSj
Cprbn2VmoMf+eXrNtGOL5kBFsoRKx8OcZ1Cqn2P6VYV4OiydG/V5ePM//JX5w39x3rjgqN7eofwz
ijPB4OioEEBUNBVJEeZv3p5MvqSyA3tG05bOcJUqsDb/ew2JP/1lkNmXimj4IRALwakzq2sJgbts
lOfTy3fsoDqSPNq0CdbIM33fDKbumlEKwGnjhJH+CVvEP7ShgZN7DcI3smUEAAS89OlBj8Ufcl0N
ZQedG9yY7fPOl+OgJBEntsdW11Iv0yo4M8QUwuYpJAm1qqrSxAt5/k7A9TocoIrDW7ej32GET2NX
wfr131FrOgBBuo8RhPqbPfHvmPOiTj26GvoMfK7BAxM4Ir5+yNOnv1m6/53XvJoTUvGTmmSMKq3g
aG4M5eH0AEc39pdJzGIcZb2kDUDdIewvl2n4Q9jdqjXPFMyPZvjEahs8vGaJP549gCIBl+VVt1FE
edNhuRbYEwQCN7kyeOrGeM9J30OO3w919iBaJNBOz/JYDPw6/vTvX2JgoNgmKM6JIt27m8K4Rn1h
1Su3yrly5dHj9WWes+OFSFRZ+DbzNCwMNq4RQsx8KC+ms/Q+Ts/oyHcTqgasgS6WKtV/Hs5fZoQw
dtp6Jtkq0Bc3XUeATvh0Z3a4NiXWs2P1bZRZRJJ1IJCvIFFNfouP6L6/8i6jdb0L9t4+fCngny/7
5bhut3iXGuFCnIn1R1aT0R1Hl7qQulRnN73wEy/GlQDXtg5HDXho7vCa43KQufhaI09/ekWPRCnB
Opp0rHgD0hr9vkfAkmCDCNFsM/ZKQ8u8fC1S90zucqQNagiVbNKmVsOHmzfHKM2mQ2QzCLBSDB9X
kyDhwtxam6rAWmiBhPgDciorOAEbdzMuhxXEgU328hcz/fIjZmfeA6iV49NGvi5QXqwjrHazv1nM
L0PMFjO1gKtlQ8enS4IVUjJ3VYlQwOlpHEsFvi3mbHdGXhvKGs3ZjfXQrYvr7sAiokJ5CPb6q9yU
S/ARHZobZ66ao/vky9Smk/nl5DWF3QH5YVSsF7JKIpfYnolW2pFw9W1is3BVRVYWqRZD2G/xY3M9
PLXv7qf/Yh2albLNL+Rl8FC8g3I6vZ5HDzt1GMNwyOLt+au0KsB/6vVISKEzX4CkysDRNYW+SPOb
dCjw/o1XHcDu06MeDWQIdfEKsh1pGrOQmQSK0GNP8qYr8Sr3cNiAolOeeZ8c+2aaCksSFTZT6PNo
CVgTzKKncqgG/B/t7DedinNb/li00lTDRvwfm2JzHq3cRpbZAL594/X1Z5RbVyo4HWxO+1cHq0kR
nLtrji2cpguVB750+G8WHWushuUgGK8ylF+lH6FChP6456lnPtCxzfh1nFm0CBRfWn02rZ2HLrmE
lrwAOPfT7IOnAgXnM5vwSCIHX9C0JNAUUrl5FcYsk0zmObPiwQxIBPWqyd9XNg60be4a2aGSIDen
t6B2dHtIYYLOoEsLXO37kQ5k7rc45XYbUDcb7zKGmLrHs2QJth0W4BJw5I/2x+kxjw5pcrFR1jYo
MMy2fcxzogwasFWFttfwAU607Mx3OzfC7NUvKzMGtmwQHWX8IdRq69JLPfO1joZgHTYQ7Szddnj/
f1+5DHVOF+WVfoMqZbsCMdhsJyvVBSgrKNPIMaxw7l3HS3P935dvqpk4UtccdstsUzoo8oG0RHkq
lpMFSLMfi+Fv7uqvY8zm1ukYoTTqpG61drfmFp+lYd3vlU2/QT9mBwB66a4g71t7TJ6hy66Rg7w/
N88jh89CalQTOmFZ+yMpISRbkDDYmYLeANr/17mJVaUI3/zcOHcKjgSUb2NNG+rLxabAdemMgUhs
LLr1uPKXxXLUUPxYBUvA7ztgYbCptsaZt8HRGYLDoq/LpfNH8T/UVYkaBTO0FIr7lfMzEAp6hd6N
i5zW6U1zdIImu0ZVaTM41vzMNZqB5wInQi8/gNpuoRXDhzn3LPwnRM2SZjo8BtHEkQYCcrNhHPL/
NK1sqrubYZ2s/Q3SD3goQ4VbI0MADWTlvZye2NE1/DLi7KjngWiEzBgxwZtHbcSiZEPmnvfUeO+n
Rzq6hCTkjjbVE435U14re3QAfQ9tJtxU0/wlyV8H7D3+b4PMNmLqi2FMWkToPHiEsgLIjLlGaj2c
HuVIfIR0Qq5j2aYl4M/PtjsacVh4IohSNy+i/kxB554e4FijnxGAV4upaE18/D4C/GSphmmAM9W2
ey5/4IL0HugLbekREtNsKc8kOce+Db4YjGgDk/gjk3KBY6SZ4ffIJHmfAkTjmMudWad/8XWoijuG
MUEZubq+zypCWbgfRNRvRFItRWeC89sOwNVPL96xr/N1lGnLfwlGg4+UL8gjLpbEAFuCQFic/0W9
DdYRFTsqiab+R8enV1tLjAqXVz3CYoerngAWPj2N6azPYwEdK0MSbwhxf7z3/HEU45CyBURm/3Yt
TJMt1Iu3OcbAcF2AeYdolv9FnJvQABPAVdhgXb+vnRdLFC1b5pXpEQjo2xjKWWeM69NTO7bdHK59
h5yXweahQOfqj7Ky6jeFglpuhNuZnqm3Y1xUZ87R9HP/WMMvA01b5ctWKPq08rKy5NpFRcXzyt9J
bt+WTQFJHGnNerAuxwhijHauIXhsC36d4GyjQ26XeJPhTiYb9wpEBZYx5zLPI0PwVgATbCJrYxEl
vk+trBszCCyt3zRQf9PqFt2W0x/pyNoREnRM4zQJLnHexAr0onGQFSNPQhI4co0DPr0W/qLlR+cg
pNhYWx9/mWq0zz0mj5X8GNkxLKrNts5N+H1qhZ42aCay84Nn8yJdBXfRFk3llfas7869hI7l79/G
mgWLvKFhUJaM9f/B5TALF8oSv24ErxbqAhuZlXtmYY/d8rZK6Q1UH11WcuDv8xvQgkcUDc+kbtmu
uuvOWLkrZ9mu4/vhMV+mEDf/e6LEgMIR1E9N84/GR69GlWKpk89heutBCUvsYmk29ToR+9N75kg2
YQMowrwBfJpKIeL7zEw3VPIaihAoE2xBgw4DMlXFPrA31onXnolV+pEH37fRZt8uU2Wh6i6j1Suy
zqv6Nl71l9YOXxZMxrcupbHiIG/Vj27VX/u78D7cAaX6BVF1173oL+e20rm5z75qZXlpG45IMKQi
WYUi/tVa4Q7VR6yfzOK/X6TfZj7L2lLbrUKnYeZO1i64u9Eo2pbW2SfasSkJDTKTQZmfUD2bkqCa
lFoDLtrd0rtWk1V8m6zjlXfhLOs1GjG0hNHIXyqr5szb8Fjo+TrubHpVAksb/uGU/dT7alvvuo3c
6LtzSJdzw0z//uV2KBOMMUDyTcOEt8au3TWb5LbeNrvTh+LMMOYcwatj5BFJhon39V7b1TvEdDd4
WZ4Z5uhx+LJq5uxGIE+1LAq0/abdeDtc9bRqm12jlfuAbgGi3tqu4DHxpr2bjwhdrfMl+oYFggs6
6q2Yoy5xgHvDTwP7r+3p+R976cM0JK+kVke4m7/0kd9pksI1+01SLiqeh2Ann3gbquHa4XlYPCJd
uXYtnHXOnJJpe85u/2/jzm5/X2QwyR2DNKPGYr1K103nXKnpE6+vieb4enqaRz+zNOiOTm0A7ubv
u8mEx+yV+F1vxjbGxaJCdBcXWWjPm8xMnxD+KRYS4Rx0Ztpmc3rof96Ff8zU0HlVmbwVjHlvNrGH
TCSph54RssUbxGXdO3fAmaz27fQ+89EXqpxyB32cinrXvmsdZqjS+Gj8asSKaegumtRQVkYdKVsb
dfEbemrO+vRvPPoxvvzE2ZnONKeorVrBKFD/pWvlHRoj0NbWiVKuCrs+U2g/eq0Lm7RZoB1Bq2v2
MeB5K/AOpjOHTA6PQD9bWngrikq7CrsCznCtPyR4CGgDF4ETdpBfx/2IXQtCFQKeRzPsT0//WLpG
8cDk0WhyB88fdFzNCKibdr9RMESJ+2c7PPckObbAkn4euBbB5TsP1sEQxg0yXf3Gx3IPzXt8AtOt
oWHllbbbpPnvL0Zb4qsmgA1TRp5jKWqvyJqxY8f54VUR7JrkRyKeTi/ZtCPmmxqgO0muqjKGOQvP
Bh7vNLGjYTM0qK5mbvaYGOmFBU3UKgx06+3rIhnbM1fPsb6l/WVUaxatM1zgRF7Hwz/JWb53L5o7
Bb++3YB+91bdpGskrOxLEpt6iX3W6hzb8VgU+Tr8bOOC5PMsSPwo92gj0helsq80ZFkdHcECoVxr
QfLDQGRorMCunV7u4yPbEnixJSkXTvvry21YDHFjtBourj287qTDVawNxE0Wt9dOnh/MTtsrXbaV
oynPLbk4+qH/HXkWGkILR4skyYaNeadtxpXaQbZd63tkfVf4xmRLeMDwvE/P9gg1yeA7/zvobHdJ
7IxIoJiuv7e3w/NUk4VorouF9/Qx9VE9tCoWzbv1SOxenR77WFr1ZWg532K0/XDPg3g8DOa+yI23
3BeTUu8m789F3aNDSUPopgN9ls7I949aRWYApYDthKhX5GXL5P+R9mW7kePKtl8kgJoo8VVTjs70
UJ7qRbBdtkTN88CvP0t1cHanZSF1d9/90MCG0R1JKhgMRqxYC9xEBdjYjRXnWQw+F3ZmV+0IHvYc
aldYkq99gPPjVzf4rt+wvR/19zpU2dY+n7LkMxcGZy8NuUn6BmQQ498KO8QG9nFu8028g8Tttm0s
6c/1T7YYvnEqpuv1b03u+z76hlZDMBTeYkAjYhjOEzfzdQuLx+/CwrTgi+OXjTJKlxQ7iMDaIkkA
EWRQ9reYv3UZlKK0icdPGjHSXFTlv7iatQvTMydRpSDKVMDlPQ1CizVnkCnS/wqZ68ETpEfWPt1i
XL8wN/OVNmEV7aDy6ekPI1gpgda3iVvbxVl/h3jKY3CE/BXKNe0tDmC/LbfX93n5RPzzJWeOM3LW
o7kK62oe3aRh8oh6v9ONwIQgrVvZ2DVb098vvil4atIK6hWjxwlIBfLa06DlDO4+u64frq9qqe+P
7sQ/y5pFb5CWdWBPna6tfdfa2FJoPjocjNwogVsC7DOV1e6qDRBtYLRZ+aLTlv24qC9sz+J3q4Yy
QdUVrls+DTWIxwcZvc+15siiFWB2mWmiJvWjHlX1Ta3haho9ATUB7ZDKgUXXUo6lujuuhP8YkWeh
2dcTg+pTWIl2fFuX3v891xoD7EsWNDT+zdZd2Jtd9wKiKHk9xRXSP8qgfxrArysNK0YW3fDCiPLd
DQ21Ddu4ws4lGgjwUNjNxj91taWkWqm8rxmaBRJdEUbfKDDEk+IwSPqhQguh0f1jnqx1NxcD8sWa
ZkGEQZgtMEdsXDRxYIxCeq4rf3f9UK3ZmIWKXB85VwiWMyBZL0E0QaGecN3E4r15sYxZhGAdiP7p
dHQEyBDj7CEFWzktP8sys+p8Df6+HCTwRlS1qZOpz7uYEWMCoBJ4d+liTmWbOfmT6uHyhOyEFWFq
1S7uoXcIzMTKY2HxOQbW/v8YnkWItGtLBtrkKdmie+ikGdvIo7cgugKj4q45QeYJWbX+5/reLn++
f4zOMzxVDxs2Rd94aM6NPOyUIVsDkq3YMGfxYgjoaJDp6qTGSx9C3LWLVvKC5TP1n1XMX7JFlPCx
zGEBxLB20u50zM+X7FHR3v6/dsucBQkRQNPAIPhEMpEgxEpcsxDOdRNLKQ7KdqquYdYDgI/ZHZXF
EKLKtek81eCDk39F1dkvHtHatwIQNQWAvPZtu1IJWPpAOgpfIOoBROxHRZpHqSSHPd4WYZBYevcB
sumVD7R0L11amB3hElJEqgxspqeHGmjfTgVo/qpkZchw8Vl6aWW2d0H+f+v43z5F5ugv7Fy/1ffG
O0ABn/GxejJAaIuX/4N067vXP9ziJgJDAsSMLAM3PLulQFIZaVpcjR64pkAOEObgGlder9tY2kY6
Aa0x20o1Y946kOLRBNkb8l9MgvnJIQi4O6qrhbKl3PPSyuxjRSYemv1UU5D8Nzm8zTC62ysHtdsN
5KSi8xIO5wKjyILLliAJpAwg7CM+SXziOfjkwVjO+lXI5tKxuPxNs08bRTzWJjZGz9fpMTeqgyK9
8QosnH4KXSIIcoSaa+iSTfMUUii+lYn7qG4slZ8bvs/VLwXjOKbONr5e7K5/k8XK7eVPm8VtVqU0
hLrbiJIy3RQgt/KEFX8aLn1AxPPSj9iRwMe6cicueZuBLhJD3xtEQPPGI9NksBaPMFqDf9yIwKUY
re35krNdmJineapSy5miwUSgv7JaAtvPizyuBQZlCv7zvPjSyuzYGFoLItUMIdV4MDe6l7r6c3CX
+Q4EMCz/zPbRFvR/53ILwg0v26xN9y+2GS/NzyK6LsxRMAWLDHf+ZjwlHn/U3drTN+FWOSSf4va6
s6zt6Sz5qwvQ1SoRzMna0fA1cKMLnKPKu25l6bAYwBgDEIGA/gPkmWMIPpT/fjnk4xLbZvQ3uPJ8
ZE7RKS5M+MvHdYNLGZoxITsJ5mF/so9B0LYuWYCPWJhGY8tNpdsl6C3fhyJIzqLW2o3ZgQ3iutG/
DvjDdXBbyQrYsFD+nMUEk1R4UIFm3FMgGj2AmVSuKisvX0ZTtnIFWjVDbWdm5fF25Ssu7C9U5rGv
SNdUQFqnv188WdUSkrd/7+gq0W+CONqzzrcqeuban45AGs6PINC2xm2w4DqXRtVZFiXMknCw6sF1
4h4i5OpA3J7JUI/qdNVd2dnp0M129put2aGUK96EULodvTZ4yZnk6gWmC1pImtDHGm/jUY7ACq3s
fc2A6gdZC6gL9w8yETo1AjCLjvHN79sbNISmUN7ECwnzia5ZtYe87i0DiHk0IwL1HLUDBMf41tfv
jP4sDL4b/d+99q4PBBMDE63xZxc2K430xe2HawNFouHunXeuCFdE1Y1Qwwj5/Vi/QVjmIBpzxcjS
05qRCyuzcCTqpg4NASuQBwFvO4gbJ9jDW+v4Vlk6oWuufemFe+SbwVlAEqoJXbkOBtEm/xAOlGZ+
x5tsC1WfJ0yPgSPQWut0qms7Of2ki9NTJUVCOxUy6QX9owuI5WZjAy4aGdJFqO520KmRFLttSlya
uALIe1uBvxEPS0h0AanWWWZS2EX3KpNtKbpNB/FTcFfF4PIoCujQk8IaQt8K2YMhUlvOTlX20jSP
GIuMoZZZ2XJ436e9FWZrcMS1ZU1/v1gWNH2gO5w22ElNbGKMdpR5dDKJs3I0F2PPhYfMkrMuaEGw
08FMC+o/gWFziABv8ghwnD44xsbJKANXDtG81l+CMLiTtd95CB57461NoOrcvXA64o3HoG/0L3oj
cCWwJOMfFEMGs3BMkhpTO0WPMk1WQFq7tkApsY3BmaaVYP00MF1GMYOlrHjwYrC4sDrLvnyjNgUz
/1o9BL3uUSl+ITX0xgU6T4J6kPxesbiUM2BMGSgCqFwSQEFnX3okBcWNB/4hgMUdVLx3Ab8xOb0p
8kmH0j9FxRl3PETqygML2HNOUOxfKSItdWa+/YaZG2QlaUHThWWDj3bDQK9cJuNeC1AgqQDszQrQ
tRcEWvYQp2lOKQAwnfKsd9CN1m6TwN/oGdnJETUs3pqPKx66kNHhpwFBhalCgCTn7RRwozVFpuN8
szy1jax6K9XRToh/zNpqN0AEXWIf2rhLenV73fJCFsLw9ppQOBo1zfm9EYLBPcUQBaoAnb5VpIee
MZuFd0ZQWaa5kmJN33h+Q17amu2/0QHwPOF+vMY4J1pr18NnrIuVJH/NyOxEyVVfam0KIzG50WRh
aWxvZmudxaUbABOZYPkDSpf8eFNiXD0OSD6Onom6U/4oQ0Pl+mdZ9NVLC7O9qkWnsNTHedE209iD
sodz2u0GzFAMwokOZAdd8x0k/02JstpaaWipnscurc82MauY1JMW69PuJmZc1WEv1C43/i05pzvg
3SxVA4JxrX256IsXuzoLS7k/JH5bYc0AUNkcB4+Il2piwSUPoqIrjr9UOvy2xllCqnRZkpkC1nob
lLtPfbjVQesPfpCpeEg8ZOPGjTru1wZd1+zOn4jQ8vOrYvIdbdMdQxuU8uHWxzxL40LDAsLWhbeO
e1v0V1CRolmLIQmMmXy/Zzsa1mkH/VoPZOl2aICNbJUcdumOVTA8LKuo5KjyHFQhdYMIG5oKCFeU
oChqIdkFPk4z27UUqkdEuKw/K0bgXj8nS6cdT1H0TvBog0rGbGGSniYa7xDSQ1FbaLBYvqTZMXKh
62YWr69LOzPXNNQwoKSGHfXcu81O3QKheNPt86PmNZvoRl5J55e+16W5mW9C88jM2qIbvTxX0EPc
tXwN5T3Fj3ks/scCgDDfPQLggDDIFVig6SbSU2soAFcQvouJ0bW9WzM1exgh4I88nHIcyEqeNJTo
+W8NzQjMqal7/qffdTejZbz69VoInfL+a0uc/n6RXGK4Owpqv8V143SABoa2ODBXszoXAiobc6UT
seiIAMyroJOAWPZ8mreM1JaoI051zU5m8KVWH0Fyt+KEixt5YWPymosF1bxRGbQFp7IP2NsF6BR9
i35mD/6t4RobyC0IyVWALQeyfOUbLvrjheVp9ReWkR9X0E0VaIpBMGjTA7sfyyXxVta3ZmVa/4UV
NRkCogeIyNCqp9AQ3HZn7kr34y15SJ7SX/3D+K6uVCUWbzqwHmAWAB8NM1ezAOLHFaRdWzLBPWQP
0AjIdLJqU9Gb6hnDcZi2zf9A03Ao3qAZtLKpS9cdRgR0gOpMk2Da/PtyRc8NxSxAsSigTSGgcBWG
kRvqgC3myh1tvq7v7lJ8vrQ2cx4uV4Ev9RDEK5Vfhg99sGOa1sda72xWgLhMx3CAka0ciiWHvbQ5
d5s28KHTA5tGvZuEcsFJAylzeXy5vrS/Y3Hzk45yLippoHsz9Pndw9BBqPJQQ9WVMGGV44gtzD11
hArGJGlWjbagaGBI7Z4Ow00pDE+l7W7AnJ0KNY2MVU7UFMxBO+wGgPVtGHE0SUMgqJRkhf5uqfDN
TAzIo1tlmAb+9/2jj8okFJWbyDpiELCAKizBTZzXUNjKcTsPuiMNRmhFAnLHcfFeQSYrMaDwo+b4
vw0ExtfA3UszMfhBwI2Cg4DiFMy8EDASCIuo/tS6hTqgk3jFs3/UN5pHtpyshOSlAw5wJ6qd0w78
aPe0o4y5FRlpSGL0tqrGmDYL14LIz5cUaA5Ad4BamI7DNa8ztoaMcf0sFvA54KIzZqO/Be5gZlHA
1on8JSWZLVWPTPq47oQ/ff2b3XmpsesGU5dMrC0bAGhkz4aCt3QPhVkSrJyqhZgFUxqCFsYqjUm8
4bsPtdmQG4OGJeZfGPMRgDilv7PGCjag0ALdGLWUD82LXHTU1kLWQh703fS0CxchmtU06vhkureJ
Hd/rngzRDHMnb5J79ZM75kqI/Bm0vpubnRauS4ECKJXwKiSVSUmtPoabQkBciXq7DFuH5MrWTNrN
9W+5kKN/tztL94aSjJWqZdMye1ezoRMWbhsInjqlg2D2FbcW+ncQvbpu9mcOAatIHUDuCLT1D0xl
BA0YwX3EgUjqnDr5GPRDCnW760aWvefCyuwioHk9ZGpTCG/c69Cr3mVeuhGb7qvsQcNn6S6UzzcQ
TOq8tXGVhdj3fX0zvzU4pu8oh+VEtad5Bbs96c+SbbjQmYLWmn+W3fpBclZfXD8Twe92Z05rRD6B
adg1b6pd6tafcuEaJ4zcT6M/xX61PrwYCi52eOa1ehGCZWn6jlNOAZnNTHfp01SUbizzAYpWJLUj
kNn8PzzcF8/LheWZ34aYV5DQrRWeHJkWGR/ZpLgu3RFovjP/FEuvQ7hGSbpQqfi+u7O3Slf7vQqx
UuENH2YIIa4DdH9B1lDel7+7bXCMxFZR0H3einireTn6umv9SOXntfLtF8yxMhi7gORkBg74iRQD
1Gau/5oR1PIsC5qjB9Sw5W3yLrkT/4dwERfppocs2PMgWcHaDbfs46hwojKEatoPMGENol4T9TuB
R0d8an7FbuRoug0FTc3pHeJELjDELIPe8MrVunCPYxP+MTwvK9QMwvFm/9dw5xR/9EO3jY/SBoKr
64WaBdDId2OzJ11d5LRTKHbcAJzhpX/KXvUtqKnzTeEqUMu7KbFYyq3ytthXn+OW/VmJYSqume8J
33f7s6edzzJFUlrYj3ag4rYN7qHf5oZvYNja5EAzff6ri+hid6cfdHHvmVoB4THeIHQlIJR9HKNb
U3eT/kgryfEPUKxxVla4eJIvDM6itKmZaWeQvz4te5Brfk63vLYyzEn6O3VjqjbYNDDsh2m7sbH8
0xoD1sLg1/cdnsXqVMqTvpMnd2KWrtjdR/k1utROvOFd+QMgadI74os49LDuXYvH+WLps3CNqdEE
MmwwXUiPQ/xsBCt9gLWtnYXnKivHkuv47w/sjfCeA3OUO5hAMfvDKI5Z3AFhoP26/j2n/+YPh0WZ
ysD7BHzec2ICve/zPIh6JDIQfHR43d9WQ3/D++Yl9o0/MlnDoSw0RSmwDEC5oNdCfo6Ca2E21lDm
EVNT9E/hDVuwAlnhveKkiMBr9eKlL4YpEJS50dxB+3m2oyP6zuAUIQITYoUdmFBvbKW1tGXpyCtg
J4c2HEQXfuDtqp7xQBEddrAwobr5xjFPH6VgenmLylPeGA4Tb+YRDVC0N4eVB+bS18NTAiRcf6v9
c0qEDnLzpi7w9fTiDhLQTbbnw1YkW66v9LKXModLQ7O4plaxMKsKhvoBc7UQnE2GVz8A+s98ve6P
i9fFpaVZQCuZKjDtOQivbRKoLEe7FEydkvGb+HdKCMRuCOSa2W91eZ8H2QrmcOkAXtqexbY8jEGX
7WOViiBOH/7xa4f7b7opWVWArpM1mmtTRIsOCnZhA8ATTDHOj59Bez8zQjgPbcYtdP88tVhZ01Lu
DgbN/1iYrUmr61xNwhaZV3KGUqiT0VMSKs71r7a2jFlQbqFxUnYMhzps9joKYlCkuG5gcRVoRE4D
H1MjZvpyF9ecWhp5ThN8mcGgXqb3m4Z3jkl/X7ey5OVgyqaKBpI08gMK1HDumzE3cZxUsQEe7z7N
6ifZiB/X9mtpOWhHgBLDkDEfO49LLa9yGaRs2C8d4KLcMtix6X5dX8yUUs8j+6WNWcqdNsbY4xxh
MSy3m6rYCE3fZr2wWg72GZ65JC53100upl+XNmefCdPUoV50sCk/JNzSPzCETz/5vjkUrrCJo2yB
rJLcSblymiT970dLIBb5n11FJee7kwC/RSHghV01+zNTtky+Yfzj+gqXPxxuyoktCNZm0YkVwZg2
TEG6pdfchp7taxLmb6KJ6YrDL5QOp8X8Y2l2bjklQq2YBv2oPP09DuWNWULZNFPjQ+Kj8Vk9F1q3
K1L/KWm7o+ZQ8Zi+oyJzRgp8VOr63AzQG5ONZ2gCVZZaoV85BiunfmkzNA0sB2jfYdRhTp1U6ho4
nFEa8PKU2SXmGYR4NdvYvr7lizUP1P8mhhXA6H9waPGorHpVRs0j2WWprYFGy8sHK3Q6a6oGVp1D
MJi8Kqa3WFG6NDvL9hpWxIkh/pZazDs8k2x5Gz+aTuOGW/HIV1OVpc0ElQL4CzFijqrnLFWpe62A
4ik8Kx4eOxI7OSi2xH8vooHi44WRWUwo5ETusnhy31S6HQ2U9icEoF8J1AJ6deWsLEXTS2OzYADu
hlZPKrgHjcS+KdlXYAwhRHuru65ZU2lbsvWXtQVzPqphzJlAEo6fj/I5jj57Ds17INltLX5s9DX4
w9JFd2lnlgeR3oBUt0TxBEgiW8lvuuppxdunCDIP26DFRY4MMkQKrMP3INarGEdlPe4g46E6Ak9X
26FjOq0TwPERNf9dKdOc2LWnVjVszhxv1MvQ14kvgHg39/Wm26qAS1ebNaTg4nm6tDPzPdFGvFU0
2JkqtBA1tlsAIf9KYoI5NrTA3FCsxNDFCtClydlekoGIwYwlXIGo+0zV0lY/af1NOljppnQGV3HU
ApmXRYVTfGbKegxZOtQXP2BeAEIJiop8xA9oXtAE9WQn3vf9NkS9DZmeSyS7PwMGuhIwlcXD8M8X
nQ+v9ACSi0AwFFKpo8pWnlhhYVXntrTEc3JmbuPKdv9r8qXWouCbhYq40xS2ktjNk2qnq/XVpUMD
hgWoWYCKCyF8VpTpDK1LjLgmXll81gD+Sv9CfghU3OjbKAqgFqBQm1mQdBmS52Df96TgmPMTRvBX
XGlhS4EemTRz0SOSf+SfPEafjvUq8RouOWhNuVEWODkYN1m0VjBb2K1LU3OljFxnIjISmIqIF8Ts
Js3Sld7y5PazECODHheIPiTUP7Gd0EUMQb0dyYAEaN02E3L7ksm5tmkH4z33g9Arh/CzSIzWHTJN
rDWJFgIccAhgqJn0PEEaNI83Daoc8mBUKACgpay44hDbyjl7km0QqD9kN2vHYanioCCTAqkkcEY/
K59dH3RVk/IJbtG7CYfK8VR00Kz4VtPsarNWZV8483jIgcQSkkuTYtks6IiuwmPMR/c8QV/B1pun
JuD3lCPErdwUC46CKQ3Qz0/vIhnPou83RSTLRpuG0EEHAduQuL9BKYDo3XostGsjdUZUVLi3trqF
igMko7WJaIhC11uZfb0mHX0zI34LTlsUkMfA7VA2itMTqbPb2lxTcV5aInSrcKGDOxCCnZMvXTz7
qryOTJ9xAfnRJHaDkUhekGnRyhN54XCDqwvnGlM2oFCaRw+thQ46M9AhjQMlhrZLXu8By1ZtdO5T
rxL1Wit4aQ/x2MfmmeBF+kF1WxpSAkpuNA+7v+k9AzlC6DaGZOWY2JTYSkbx900yO+6oLQBLMnXv
MIAx+2RtiZdCEKDroyUBALshKnC7KOhKRyPtH78ryWtXjrolt0N86ngm26XMx86RQtGETt6NZWcx
xloAsiV1y0WNZoEEni9U2ulJik2xZ7ksex0m9Fy0uKNTbtStzSM9+m0OIwQVK16QbVK0/aeSc1ba
nLDmXLVhc1QIeIQph85WI0e4CGXtv5+zQVaD6hxeaui5/6AJowJI1W560RNUk2SCAQg8gPX4v1e8
ghkQ8AO4huLBjxtuDFJG4yqdroc4sPqsvsNTGHUW8nL9zC/EFnxJdGBNE6IoPzioTDb4sRlkBCr0
oxMFr0kKYH7wcN3I/4oqzzwGyiuol04ChcBfzI5d7et6HWkB8XxaB67KQVeijp8SG776Cgzd0ii7
OWsY9Firx0FRt0PCNIv07L1v/Tc+kF02Dv5d7reprVbkl9l1gdMYg28xXd6MqniMawNypWF6gC6Y
YcklRvHDLp7gEOQzG6ozMwuI/JHbLKIQUlYTr+OFp6n+vmfhlzQMABtLyuuQ90ej44lbRuMmTqU7
MQy/+Nif67F4ieXmRfZHTJvwAVq3BTwf2NKt1ppbllS11Qv5qRTRU5WYrz2whWbo731FnBUtkx2a
m68514gd5D1uJYgseUHIJSsL6CHz6TlUunonFPRL4y4WZ7OtM8swItmmrFIcPQw3YwOp0qHrj21T
EYcoUeeGXWibcZQB6BRRJ0zBq5OHxaNhqLWNkbjOqttwL7h6q+XpjanwAxM6sxOo8GxAgGXYZSEP
Vq+0X4Vq1h5rMaAABHhyqEoT9NV1hGNaoBAg96rdy+afUmnPCldDlDBLW9HoKVMyu0JVyKpU/2hG
2SkNNW7T1HDFRB2NweAkktxUV74qOTj5oWIJqmMsrDtS2jlyAHnXpk6/uIDAH+n+NKJMoTlRuSD9
i+yiwkwZB5V2Qu2wNpJTnOWaJcXkgcqtVzXVvgEWPYUofSUbezpCqVrrcq8Mq3ug/70slmw1GTcF
yS0dU71+9xCaOTDyXyDnu+nVz74zPljB7sa+Cey2R+UZcrDgzHxttXovKQLIi/jWDA2X5EnsIUq9
K7V/knzMMBdlYqGYt21NAhtsJxfRk5CBLIiS96YRG0X+DJTk2IVHucw2JpUcQHhc8LNZUL4+JmUA
Ql6g/tCr34wJRLZr8gHSdzsdb3sabUmQ7NUByTz2EtMlmBmB+GWYOFomeRIfHlHeO6pJsK9E5BUF
VphU4Nw6+W1uV/pvjJ/bSfUQ1sUmVOVPMzD2bY45INCJFFYsOCZgjJ3S67ZUGzZY0+0StMR6a7pB
OWyGoTx2PLT9CCdnBAONn7xXBfug5bBvME8n5I+RAoFsprWHIlGrS6+daf7KCWD7QbMrOvUZMQY9
YB/HObZlBdBG7RRX6oGF1I2jRxGDAXU0N6AXhy/IG50lb6AhgaaCuuk6UBmlbWYlxa+yw9/6z5E1
u1hDtzUbnSqUX2mbfwI5OYIyWbtLh2YrFfSZBPBppd8OTb4fZNMd6+SmKFonpyfDjN1QMe4xfspQ
U6prC7SNIbpg4U7LY8zgEDxR0/xGGAX0FgaKDdakvemj/CP4CQFrrwhmR6q4MQfjBZwMmdX26j6R
WQuHCnRoK4HkPS7MI9FVgK2iHpBbXRmsMTXvISg42nGjoHgtuywWhcVytOACTfftNEAHF9JPvqI9
KGGNXiPzz4kyxHYV0lutg/iKNEA0JBqg6w0hV7WoD7oGSiIpqWs7MpO7BAAICLKIQ0eb+z5Rb2rG
TlUdPrVjPu4LWfYtIxZHXpuHyABpaDPElVNpPN5ACKhEDNOJFRoF6MwYBWjdvAdPHtk0kXKfK82b
nBCGP6OKEzTssZcC4IH63KtNSbLkseK2ypWXqEqOyTRMJfftsWwQWLMBuEfoA39JI/EtpSh2iZS7
KTGFlYUisepEekk67b7l2XMwCqfKMTQu5+NRG4dzB9IWwH6PcqC0lhQar5qCtpDRmCj5GsPoCqRt
rp8k2qYSummrZZN6vaw8oUL70OdQq4agN65iQu4lo73R0vqOmLUt8/BNSnXQYSUKsXqz0txMKk1L
GY3H1CxeKlKCikGrIXSjnaLEeBk7Nd7GRC0sJVGOvPc5pgWN1FUH/mkmkl3l+Lc7YEwiXfwy5f6X
waJjoBQ3oEnNLcjPbYx8fFYi8VlX+K18bJGzG9mzpPalbZTFkcfJYImcfslaiKtd8T+LkO3HaPzA
J60wFtc+8rbe9S3/BG/5RyhXU8TD8rIWGmyZbosA1LNNcDtImL9EQotO5yB2kkjeaRbvilinNloM
jiTzI1XHcydwOfEOImc1npemlNjEiO6JqBMcRZRyMTJ4yMvhHayQoVsQU7Pkhj+YAzEdU02hrdjq
ERK04I6O1PM5TWw9iZjbg6vFUeO+2VBk7SB1y6PHOJMVW0vAKJlGjDglFG8txnPJGmn+0gES9dSQ
8JAmqunFDNcLV4tTX3RPTZJ9jIkhebRKMIRG21948dTbsAzuSpXfpMgPEC0RYIsBVX/JQEhJ0MtD
Gi8H3U1hqnejSm9qlcs2Hp9OEJb6lo7JXSgBeRkZHVLGStsjV/RAcgKGisg8DCM4Kjri27gXnySs
nHXjEyu6G8rLP9IYegmCWtFlAJW0aL9CHqsYCd632Utf1DamNM6jAGuIMoI4uvYfSuDvQRRWvzZp
byOZvevqCmKb/L6Nqe8aDYD5Pn5GEtSooMR6b0UD0LBpXj4yHXqLlAkcLCNsrcKgg1Wm9A9nypmG
GGIhLLA7SMAnmC4Bd60bEulBrrWDEkfU5j6THRInTwOgvpLh72nl33La7OXyRgFqo235Vmjyw8j7
Iy8/df0dgc8eMfzq5gFwK5ph3De6aifjKahwBlUVpMZi2JBgVK2R0MialKVThB+S95hNim4rpdjk
hmLTmDmiCjf9pFdmmIVqDww+1uIrteyockPYqd5sy47eqYzsTaLtJVSkba6Fpg2lLtP25cDVuLph
amJxvdwEDfd87dfIyW7UdKcakaHg4Opp43IRPNMwgM6PWlqcds9JoN8wQGsx9+QN+bDrw9oZ0tId
kOXeS31/6wNNafcV9+1s5NtOYzuOIgi4DZqjhNvD4oFhIwLvCOIsBgzGX4omn3WeW5wPL22LbKIu
aA3wYxE7owKgsj50GzHImzIGUQxQzJqqHuVmLPedlB2TEHkSK1w88G4kgBFABk1dBHYnl54rzC+P
oCDIu9g1G4File4p1HQKMOXWtelxtdl2tD6GWn0zJOQuqp94+6Qp7376yoJ6P6lvySk9dg3dtIgz
RKp3iq+dBC5q0bQ7aqLGovyGEAoIrxJQEEuSA3agDJlycQzZ+AoE7aEk3bkz2JbE1ckXB+qHB2ms
91lTAgMe7oBreFSq4omUOMOoEgVkG7UadnR6SZnDkenhaGkh/CVWQ4um1ftYVu8QwUSbZrjt9AzX
bWUkrlbLnziop7HQD3LI7Toq/yRlEuAtyL50Fj5VUbfX4nwb5h3YIPq9WviHsRsPDRhEfEWywjL7
jHhlIEAiNJV0zC3WSQ34BAgojvS8sMY+OfEqgvKfCT6XKr7p+/pGFWSrl8NjUDR3kp89AbkLYUyz
Po9lBjct8gNLTbDJD5UdDfwc5r3dGJlkkbp8Xnnr/CyF4VEIiAjqUFPfZXpwXRQY0n4odSOsCAAi
GVAGlV3S+77/TJvCKte4EacC9/xVpQMnAlZy0P380NWLxyDjbSehSEkTzyik2G6psaFt5AyyJ+X0
qdUy9/rylt6LEMQCywH+CaW9WYmoH/Q60+pQRvrnO2ltgk2htLo1ebal0j4F6TTepKAyQvNqVn7t
jJRIKap6mMLxDy3t7CjKrNwUL/KQYbQ93qVx6UFqCadwtAa9P+bFh9Kv1DkWfwWEpAjqRPieaKF9
/5Zt0w46+nUEzHIuBu1Q9h5d5IkbhhGGXxjygjjoWlNjoT418VtPzRrMKYC15LvJADMTyQgOLo/q
oWTVfSIjo/kXIKZvRmY9J5H5Cli8FeJpeltYEpcdpQNx4nVPWcKHfrMye/NHA6p+CVjMUJZVvSSy
zBLydHhnhSDvSXfSPv0Aa1luWmvg6+mrzE4FwGcThzs6UD+RHWZbqUPHcCqK9JWD68kEzXPVPbbR
OcTVWINPvlvBMi1BjOgEQJsAb2Bbmrtro/p5K/u57IWh/jhqo0v8XN1IdfuUllDQaDGxWfkBhNyi
7AAhcxtqBtvru71AlITKH5IzVOE1DKaas7jDoqAYK6mV0Qyrjm2JMrGrIO1BQ8rJ4bDKWXzhmtWF
jZEC2qJDA5UUe82xFuqeOKtQ1EHBSodk3uyTlzWhKNbgR1RyC+Jp3r0L38cjva32fkI+ri95zdh0
lC4iLWZDlD5OakS68FFWIeYrKVacjjbFQ+O6pSUUyrd1zTcX3JgiUbEuZSMwtHaSOqt4aD+l++oQ
7NimscFqphz/h7Tr2o0cSbZfRIDevNKWU6nkzQvRkrpJZtJ78uvvoWZ3VEpxKjF7gQV2AM1uVCQj
I8OeI8q28glx6vPmUFawjPB1zw52OYszXfH8T4SkreSLE0a5DRBKyc1min4L/a8QuXsTv6IE7BoG
B/lvxdt/E8sUeqcmrMFJC72rJvF02fBngnjY4LGOrt3Yc+2YRm45i2JJQnxJNTB3ud9vam84tAF3
AWzNuZ7LYfy5qqO0UyBEQWNa8acCfRu03WZXeIhvFafy69HWoh1v1X/VD55JZblLdC0TwkaA1Br0
pti7RAs+7cFySoMFnR3XMR4OzR3/Mq4NNuPrmWDZA7/az65Ai8ECtVmsVrnLD6Nbb4djfQ24O6yh
aIYzQzh96a/Sq5HX21w/578Fsw3HLgSVsRTCWtuRtDYJ6XAHh2C+Xb6VK00P9DoAI4JFfLSB2S5E
PXZ9OseIdCq9xWpNkhwKM8SyYfMxjI2CVoj8vzgcsDUA3V/EXWR3L7Uqm3R0bSWfojRJ+gYVLAAG
5aOrjzJnbnA19MCK539lsRQKldB1et6Ukm8qg1ersh0J8V4nD4OK6rZ+HMLHWc7dAcQcXaQ4JqJL
kdxfPt+Vr/itZr/8/czn5AlF1UnDqEE0IHHBBppEOW2yFffyTQLjVrOMdpK0DDPUJM6wL9udrETd
SCThdIjX5WAWFtVrQNCxQVWt5GXXxOg+9NaVWr4V+rsq/ntPiYVcrLQh7cOMF/vy0RAldq0sRV/C
NI9TzVK7lRtL8bCnwqPXWLF7iNKgi4JVamyRfv8uIAICgNOSYWSWgUZF45Zt68jtc4g1ec3Kg8tW
sJZjnEtjYkXaW0WDjTLRl9PQLifJUea7WegcgwCkJfylz5V7WeDqxzpLoBj14DyAwZ5itkOjaLXU
s90qDW4Az0fxxDB6GahEh6WKU9SjLEjTFBBj2jETLeeyNquX6EwbJiKSEjGN5wFiKoog2KSnQQCc
/GUZK8/nt5STuahZnEuTOUJGWAvHOrQ8rS4A/KRc6WJ6p2j5ttfGTSfFnA/1I+REsImmPTAgQD4t
mYg5vxsiaCGFREFjC3j5GKMGGDYB1ugGE3nEFQDPOTvNNjnFG3OT7qa7xOc+rOzZfspHHwvLZ2A6
BIPxd/kJ6ldlhyHWz/mvZIPoG0s74clyBgCrAmYc+0r/8muyEhmjAbpHGvVGafpaIXjNnFJUi7Sa
8zl5ajEmg+kMZQqL2vTj8FctHwut5WjxI11h1WAMpqrQoBULlJ6kJLdb0tlZnGzkpt+gcejJYEUH
X52XzWBH7YGeF39cNlf25rHSl7+fvSvgcmxlo4P0Ghv4LUZK9A+pzXg68k6RiZibugRA8gzjqLzZ
F57rreFHu4VV3kTy44KV0uclPz/WjVnFmGiZ5pSiXwfrkEOPHhewWuxnuoZjvKLZ81wfa2RcoaO5
l4+Tvf2sVOYW1pqgtHILRSktD2ZCd0Kz9FFmTyvkbSlUnjKgrDxhmMC/LPhHVvSXZFA9gEkCrx5b
CyKZnJWKhA8JMmJ/AuDM4/AagY8utasDpv5c+VnyUBJ8AxA0eeUG8+wzyEhnt0ANKUxR/YJ0ECz9
mt8VHHfskzdM0dKgcReaZ9AegfvEszhP/Y/xcVYy43eKPKRybOHExR3ddA/gS3eMYPaw6ewkfrfn
Jn/rF+bvc/4cRzu7MDVYSVEzhkMwr8IAM1k2prL2KCb4zQGAtq64idx/Sw3Bqsj4oFYsxthQoaLW
gG0l7Lyc8BaVeFoxTogWKogHddwWwIMEkaruaqO61a2Kh5K37gi+To91N2I+j2UDVUhl2UqDpo/E
W0HkiWB8TUgL4EQTqDLVFnhjMjukE8+fLf8f51Ut9oswzkWvjIzkKLiiBIHRCezJWmD5Uu0RhlAd
Kn8horwLn/7XJ+/r+Bj3IkXgVw+rxVsXg92gxdfzFlN+JMisakxaDnCuWC5NHN/4TjInu9UwzxwC
pxXof/cYyzgN2xCb5INjfHAc2GLFF870M8A5u1ixVFK9zyG48VIM2YCpRoDzUgLxmZ5Elz+xzjH5
H5F7EptJujhMOfNyGaRs5nao4v+npchMkILdUd2ki1biTvNN0xvRbdG2WVB76KA49ev8KlJHb5Ck
uA0vQPpRc2C+pcw4DpMoA2J1qLi8CZafX8fXye8RA7kwVSB2SfierrYFJ5x7+VtyruAncMLZpxSA
9BGJCXxkVibUGcBdb6tpynnxOHdQZlxJYlCFSjNONtbfreKhiUyXmM/CeH9Zlx/zxX8dIuo2y/IE
/sPcdSOpBUwutqYfXmGk0RkCepU4E4h1UeB0eeXyz1/98xZ8SWNueJMbvajXHUamCnsKwpvWNwO8
Mc4SxYOc/Bg7aIKjaORkiZ28lDdSACIsycv8yBU4T+v6Bfn6KYwnAM29IVQRfkopYa8HczR1WAUD
vbl8vuuf8W8pP3YorEqSixTHa5ooNRrRVUrjh6KVX9oh45aOV1XCtjgoF5CqYICbiXaVWEiMCiol
j4Mn4GXwEhAFAcQhO2CAbwOIOcEtg//pOpxJZQ4ybfoxi4oelipcm+WrySVdWr1vXwI0ZjPSIolB
RoL7NqX0D8Abtlo68djK1u/BmRAm0EpNzElSpHhI8LBB7eRu5QiOuBWx6TLs/+0c+uelOxPGuM3B
TIgkDBDWqo+68prXjR9aG4M8SyTkOKsf1T1WFuMls2mquxzwKf5QYoAQ6FJg8XnpBttcZtN22q7w
h42icKRyLFFbPumZi0TvSk2tAmYvD5jDu1aGXyOvoLf+lJ8dIuMhMd0Tgl8O7h8vquYBxqM8STZy
AmwI5eCpaj3NEZGX81Kv9VLEmdzlyp/ppg9ibOnScqWpdtNmMwoRY3wtqunBjHsvSeTTWFturhmH
PpTcJumOyOKPKgit3RiD6LWBMZ40pHsMkb9atDnmvX5lpjzKee7xMI7dxD7DIFP8zMfWz7cjdlVS
1zz1DhhFdhpo4PMr3sms+rqzg2HcjxChAWkszj3BYGVVti5cXg+YQlOavctelWvUjM+RjVJJtBLK
kW7ANkyb/G4wukawv4tuFXYNp2kTScbBINk+HMk+q7pjnJBHwM3yIiCOc2I7LkSXs6gdP/0GiCnI
S3VTPQhe6EcoKD6rB+qCv/zjsvbLOf54RL/OmV0X7YQ2BigwbrQ5hJqtEuXJUJHrVyChkzNwD4hg
4lCMzWWh60/3mVTGZ6WVXId6C0XzA8Y1weCaXSE3vGtG20KDqSjgLlW7fMRkv92+9tG2DSqfuiB9
3nNR7xdRlw6AcWmmSsc5yz/PvHdlBwA+17FvITHGZP8dN/nnfWHGl800n7BIBmlqIDxHx4WBj7j6
S+VqgOczfmNLiWNTPIGMY4slWR7U5aTlLHH68o7mvJR7tZ5x9i0ZFwbyWH3sM0hoqWmP8206dHZn
XlloWQicvst6AfBMFuOH4lYsh7KDrGkXBsv22jumBfxlJoA3z8JzeTrjgORCBC2jAlEi+HCvzV22
69/UU/ZsXfXe5GpOfpM+0KfL92L9Y6F+IEpY3/wB9DnVYW6ScjTB2IxuWd464Ii+LGG99oWVw/+K
YAxQCDE9WWW47+m23aa+cISXw5ack10hWF5u3QBOltJAQajCmJwdc8BV/+HB+5LP2CPoRCqdLhfA
xC0nIZYVDN21zMwdw3tNi3zMaIEpN8QSVXrqordw+FCHbCdHwILV6l2mJ26rJq5qJW7UYiLaaoLL
B8T7BIw162FmlcmETyCoqd3Vm0HlbUj9w3vzdQSMEatqKGHkfwmisP69gF5L+6UUl20lj9hlwMtN
/sGSv+QxltwOSRi2Ao48fx590Ys2XYC0KHGsV2U3uTIqyrxs+gdkx19x4pdI5kkdZVqreQIVW9dt
D1j4PhVPpZujlk1vAOBLHCWYj1hDu9EtZGT11axx3N4/eIq/fwFbIiE0k6TIxKNuXIeBsun3yOMd
1c93/HkFWVnU+fmGfAlj4n2R0EYaWhiNUpsbrB6ilpZ6jQQaEmAaJ/XJpHaJ5d7fs3k3iCjQgLmG
5jutfhLjO5Ct2C0FnZ8XFY/CdKyqE+nuCuuGZE9WdCWC6hicPtHg06Gx0+ItHV6UDAPGyRNtQjcX
dpjpiee3VvZCTLPTosGK4o3c3EXSsUluTXqd1sd03OjktiKYckagnh5mCxOeBzMn4DwEW3OAlRdB
cqXTJGPEHlDGz/FwJwnUNnK0UsIriciOTDaJfG20z5P1KKib5FcnOfG4TSYgU22aeCeHogM+FlcQ
HOyB94DUbBR3rt6H9FD1vli51oApruxqNJwQFe7ayXREFq1g9+o2rD+i9q1VPkp4HFPdUcwKGdbb
aAZAw7YH8mjGboxxl/lgYb2kDqIRrL+tG0cHRd4oQO1onTD8PdCTLiyLMrFtdhsVrHvJdWf+McXG
JxHGDYTCQd09UAZ4NeA8kgfTaGyqxrYM1BS5NZ2m3UbVpiq2fTJj3W0Td1epfiuOXh1tCkDoYo24
3UfmoYlupx67U04n19ggu1PlHuPZ2K2Ynqv4sbAe1GKXmEf6kUYwv+6PPAdEBxytMLkYBM/1F4Kt
y3zc6uB2TLSdXMR2W9w0003aYoYAs43BrOzEdo9/qwrtMX9sEye0fKo6avwY5/tuuAbznYDBzrk9
EikootkWQV0miLuo9ZrmpQYAjdC+ga2yQOxYB0nrCaZHJlBI6ugjKb8AplfNnT0CsbfRgMPwMRSY
7TEeWvoqhL5B3Pa2ArR76mYAfO0epKmzi8QA8w+oppaxtXsNiJ0VOZQRZtjfhDxBavYH48x2LP4p
KG90l+fA2MIgKLLNaJLhwLBQNr8PXrQvfeICCbcgAAG3TbvZArQUqZN7+S1Yz0G+rjUTGhoWcFMF
HdeaiCmQqaLBSzJp31AV4WGpc2Y9/qFo8CWNeZkx6R+32BJeUlAA+XgKEDLkk47qY7qh19xAlMXg
Zjw0WxK0LLXuo8VDk220WWpmNFjIIf/H2vFXwPEJ0XGW4eY99t6UGodoYf3EbBsHwAQYvubR1HKP
j3lV42G0SEGm5VVdEE5yWAgNom2xzVFzKTiB6BKlXHL4zJMajzkYtpcoStEnux+OXfVM65fL1vcD
s4X9RMwjGnZKmBclhKhBGCyfSDvkfgwOLjtBo3Cpiec3mG7Kd3z8sOWwLujHIqULulbTsRtQlQ7H
xsbo0EboybWoqNgNIfeiAihzjrLLXbokkXlCO0MEIHwMZQend6vb7hO/QbcxBY3wPkHpnSNvPe37
+7YpTAZqhcV/ErFpV29LP9xi/cfD6p8de3yyptX4wADesIr5eAxaM0GvnCRU6AwcJxIYTxzQ5RWr
ZeEbWN4hQQao5qWty+D1y82QE8+uWuqZaCaerZtonCUJ1w9ziNpe0TFNY6hxd58rluJzznRVlilj
Wx7uQ/wB4djpYTNPBdTUwMBTSDjWIkiQx2/0u+iUtFuw1gXdpsw5sR5PLOM4iw4r+p25pBRq5YV5
/5pP0quah5zq+/ozdKYe8xV7uZCIqsFEF/QUAl5drFQ41q14hzUpN/XEvbXlVcFW7+GZSObrFT32
97oRImXjeZ5ke2zuFiy/+RbjC5yazPp0wJksxoFqGHlNiQJZ8bY9FLe5O9vZFai9EkzcKk74JD8p
HA/H+3CMF+2Urhg7GRJV3drKOm3tJFNaG/gSBce9rCckZ8oxvlTPaNQpS5kLAaxDTpbfXVVXUO9l
3nS/AaDndC6WeQ8jdctd7GFp8Pby3VhNK7/ks5U97EuCjzSE/AmcaaHyp+x5Kq4GK2cSGAeKUjGp
hcVUwC8GWkJiT/Wzlr2Z5NdlTdbT1zNBjOcsMcY5hQMELQ/t7GaAT19qlEaQA+m62/NySd7JMUGY
kMcRdjYgTmuejRy7+SkvIV/1zmcKMf6jaow6VWZIoCKSsKryEkn1ovjQj0/asE3n0hVFziHyRDKu
xMLyNnKRJaLdar6ybzcayo11YGw534pzw3TGf+TDWFNZhWrpdnqUGxtIEcSnIE0SffFef2qujUfK
BUZaru2Pp/zsPBlHIkcF8EeBzODP6XCNgt0mrzHKKWPDPiWjXxryrYElo8uarjtKDdt9lg7SHnZC
Yc7NqjUbRH+TFvqAkJDE97A0NxQ4yW3IxZta/3xf0pgrUFWTWpo9pDVeiZrGvEm34wHsi07yAI7c
w8IikPnVqbiOfJ4jWS+gmV+ymfsgJ1gABzDzX69Qfcpu5y1Ywp/0U75p/yShnXvTpvYzX3CTJ2HL
S4nWb+OXdOau5FI5yZMCzUnaOFFzLVW/L3/I9aj3TD/maijR3OPCLxK2U4DlcTx6/uDJHrnuY8x0
2ro7Yldpi/Xhvbjh9VI/Qbt+2u6XfsyFAekRadsW0jVbdIBrm2/F2o5P4CZqt00AEJ9j+kh8/dTa
nQsAJ22n+gNq97JvvnWbacOr3q9nNWenwdwlkTSZRVX8ngU0UfOp1+7Hm8bFIvUm9Ljldd7XZR5k
gLUJaTt/nr2+ix0AiPo1grf0iPkNP38IPV7v4B8eE2A4SZgzMH6iCcpNaqoRwtOFhwUcCvv0GpTP
doaEHkBCkctb7lzX8G95PzZ8yGyawCLCdG0Y7cqu2KhKcXfZgtd97pcI5iHuzCiRJ7KopDbOhNXz
obmJG+r//6QwLmiOhdEU5iWlqFFU7ZW7GhA5fdLwZhlWwwrsRWJFFHuRWJ6Gsz9L33Uj73QBCJu+
JBTlK6kBj4IFd3KUFUyeAc4y4gTzq1E2cMPUBe9ZU7BM/F1gOxUAWjNDpJ52hrXlVDpae+JmTuUW
W+D5pxpK5B8flw9zTckzmaxV6PpMLKJBZgs+9g5bigoxXHhZZzSJe1nU2uN4LoqxDjXPhQSIpOhr
V4BuTjJkfimaIgsWR5B0yY2Q9S8xgJEuS/0BhLrUEs7FMuZC8rKi8qKhoSWxW00yjlIljbSNM73C
NUs6AQBOs5bnW03TxgdNqDA11bS0ue8AiLkvSivqbEuMk/exsMhtIuvC+zAq1UMrlGNtg4ObgAV4
LLscOCfR9EoG9OwTYCQCBoGqoS2NGSb6BhI+mbLaPl9Wb/XKYcbq016AJsi8GVU4ypG5RHBZ9tSK
7wKGMOPh5bKM9Sn5MyHM06ArBVGiCjeu8aKjulMd7WmmTuQtI4LkWB4BSZa+8kdEfqzQfpaBzuQy
T0BmmKDcECH3LyIdaV9vsq0CflReBrga1ZwJYq5611WKmkQQRFHHT5JdnnsaDVp1o76M4qtac8cd
llDlx2N7JpC56rXZJGazZJxLGJV/xO/L5F7tAZPpo77ht8JXL4H4JY+tak1qmtex+llhbQ/xx/BL
ewa0eH1qXqdjem/+oV5xRdGakiawO9o6YH5OGpqAH+XNcE35a0Acq1UYVzBgXkfWyKdB1YfmCAaY
vYIJYqDfudnW2qkHcY9p0MtW/DnHeuHM2bqXNlJLyv9To3lUNu296qWtE+2XjY92h89tz2gKoj/l
xqLT3mID6k0/ipxaN09zJoYlaiIXM/a//S5GK0etBhAVSilGryyVN1X8g3mMuT7KEhGcPWBtO+TT
IMDIBgcYA8dyW2/pvjzRm+SqCLqHhfFNRwsBHM6PzckUAWzoyHt+k3C98X5mfIyPmiIMmpQNvvZC
dTz8mq/1ILvtEcph68xU8cABSPaWEhvEhboMfgjuQMPi4i99ecZ/GVpHiDTgB6jB5A0g/L5b+NY6
F1gksT1thHuOpS3me0ke47csVHZqoLx8lq/J1nwdC1v0qFfLdjbb02sVKJld4Ylw+srBnnCJJlcH
1iA877ykhee6FcazCalY6bH+6WjiDFTy+Ut7N26wiQJo4NyjJ3rf3/L9zWJZlw6AcW+JGNHSMiBV
UMQr4NJu9GTmAXisy7DAGG+CHBbMEN+t26Rh00s5PupSjDH8+r4LsqB5Hj3J6wOKaUxeRfIf7PhL
InOfZFI2oxkivCXIec0rM1CR945v9abfGSCm/ExA98sWleDyhkdWh/QlUdZlzQSLFRBuvmtLZIGQ
XoW28SG8md3utgUQC5goFjyCdJPf5L/qI/FyJ3m6bMtr8aEEihpdMrG1+YMNR+raZBYrBMFpmCCs
afVRahzVItZ9qyArTYxY3FyWuPrqS1jLBoMsgmGsqX1XtdJzvZSAPo3b2m7z6yQwbnSMwA02r5W1
Wvc9l8R80DmLevwZkjone5T8ZB+9RkHnL3djDOqAj8q/mvQp6IXo2BD4ZFP9rhsFmKM4LSWMBfJF
85sAkbZ2VJBFq5tctcNbntGuRTbnAhkVR7QgBfA6/HWYTdBuBn9pdfICqLXLeC6GcfGDPgITWYEY
amJTpSXKvVHKnBvPk8F48b4jFbCVICMTa9c03jT+kPfimFm/BYBsZWHploBIxDjubB6VujUhQn8l
VmAozjKlmO2SXeZgHuq51/fan3gvPxlb3sbgmnKqoiHTlC0LUGSM5HEYEplGApKjNnwXh+J6Lvp/
C1CxxAPAXAMKgaGCmpntxTUDAA8B2PZXRUX9MwTEj9GXs6UgfK9vJj6j9mpFS8OeOTDODfDisRlt
WbZjqJvEAnrL4C1MV07ixa4gOu+js8xfyZtO/cQ1Elwu2elqQUtTgcQtAoIfZAOsTYqh3mE7xPLV
uEANp56r1AlpRZF2lsK4V8Ucu64YuMOoSCsFpQwa2qEsjLtw0vNl+7YsXUmPx2dTkkHLOkWCowl9
ucl7ud3Qvu23YjaWmW0oquWD/090JzXBYKZRA/81rkIHMOjWsUyV2EO2qHGmCdceI+BIALAFqGOi
CPiK754EOKtA5y5rCxkEOU1OT2w5qA/pCVl18zo+lXvhCsjbkoDnEEPqAa83scQNzE35Jp65jJGo
N1kjVRaqlLHh5IUo2KUwNH6uUWMv9cV8bKsOKNDtmDic92HlSfommrkqpWjgU8oQHV4Zz9mt5Sev
sWscx5v4OLnJi7opf+tHaXtZ6qq+gO9YjAlEBOyjlFBAamv1aPlZMz0qDVAzsyJIKRglhRTvYBTn
R60ExORlqctHZE9ZAWuKjkUk6ye5lhbpijCIJPRVYxrdticvJgEqazjyal1rglBCAIy4CkqHH45P
AhRwV3ZJiLREHGxRxFDUVOQnrS0bThq2JskETI4O0DUVKKKM3WpWq/dtroY+MTYSvQ9hKAIvgliJ
9zXEKkBVMzRZ1H+gTKRElDMN7ZAa7WrsjgTjvkXA3WDpNvIlDpHKypsB9D8dhLTAGEKhiYnMOtnM
0z4PIaySvWbpcSYQVhW7sD8ZPK7PtRqhZmFzH15FQUTGvhOTPphj3keC3zZedsSyzjURnMyJguKQ
67b0a7wCoc8m+/dDP9+kLrfjLJOUNKOkko4Bubqrdb+oVExhxllvC/JYeZdNfuUh/CaKSR2McjYN
tYSCBpr+kYlK28dlAWvuAyQwhinhuQUaM/O9kJw1o1xBF6UCrHD3GyjxIrDgYvJ2Wc5aHAsBsHED
2JBLOPv90Gjby3lWpII/VGr4TAEXv41Gqd2EtG9euiLDgE+BodS+ALi4pndjEMq5Hlz+ESvhnwb/
gYwBY/USrOb7b2hbRQG2RClgiuIua24rZR/Lf6TmqkaJ0wxTnzd8zJO3fN0zQ2mLPGsrGfLSzHgv
VJQZqPQuT9mjiIbDKMxBohluCAKIy2qupUcg3wAMOuK2hdWI+ag5YMSyNCc4a8TVVmHTPbnOfpvA
Qy5t7UZy+mP0Hnvpb4mfIa3NW+uaBpYfRPX6z3wlWbiM27EW8BKLzuTlLrnON8UWiCV73uzWyuX4
Joo93tkYC72CKKW+NwAtXo88inieBMY94xMpmZVWgt8bhi3S20F6uPypVizkmwps4FAhvO5zqFA3
QPOvxJr4QxIdLcX6IIOwk1JzckZNvu2EgVcBXH4785p+E80EDllLByKry4fKMOyC7YbO3MpyyHng
1kou38QwzrKWzTIU4lbwiz9moLh1bpcwwM5HfRFj+KkXEqe5J7vQ4a6Lrri2b5IZj6PVgiCWJj5e
2GteQT+GcAyKInNKteIouSoJGE4awmoRSTpz3yZrSGYrWr5i2ttK9JYYYNGKn8M+4QhaeV11IKT/
LUj+7lCqpEv1ZrH4rFFRkwaXgk+nvj0Vgq4DjptKYF8cI05wvWooZ0IZr1lVfdInFc4xC58iMZAq
BbC+vFGK9SNEoomijgq+YeZjdXNZKlY+CH5uof4qKOXV3ER+HQK8PNaLhhNJrt5rnOR/pLHghKFQ
i0MLsDG/mCd3iGbqKhgd9C7fbY5KBmMVaVWRShgWy9caz+hmt7Kw+RBqzjjx8o91u/jSh7ELbIjl
klbi9ErMsEaRA8pTe65R1NUxtIfx/8uKrRvElzTGIHqwvOl90yHqMrf9+NFib75JeKhQvE/EOHdl
FKo+kyFEQn7hNd0Yuirc0+7/p8qi6tkLrZn6VFkhpFARq4NdY1fxoa55lrCSLmGqFmDYIhrnoPhj
Dmxqa92gy+eRypsw3mQm2kzCSQbcoZWBdQAp42WtVi3vTB5zdqQlmtRXkFeAa8wCjLsRPo9xDUIA
3kL4miQd0SNqKcjLUEf5fn5KUiozsn8YXpUBESITQNbQz80pzOLsqClDf3NZszWrOJfHvCalWua5
qjR48pPbXvqlYZbssoBVhVQQZ6pIbRdCxu8KaVIXU/AoIUSksyfK9b6mIDdoRFsfZ/+yqLVrhGzs
b1HLTzmzvbZXczAYQhQYgb24O1HQk5ZdybGF1RM7k8J8IU1OixjgMoJv9rUzY+uq4RVfeHow3wQs
hSiAE0gIp2xHu36n5bFTK8O/7xXq58fFvBBg8Ik6Crfgj/m1ikoTre515dflT7J+WOAF0KwlGWIf
ckMYhCIvZgHYyu1LGdZOHTU8QJVVGahQWQsAL8QwekxDLE6mAD3kpAiiKt8bXXF7WY1VI/4SwT5v
JAPJTVNP8DcqhjmKeaE3mfZCXviZOnLqqKvqoB9iWSbKtSLr2xSricNBUQWQGZCDMA6bouk56qwa
GIY5kFgDmhZQnd8vSqOZrSKV4LYSp9qPiXyqZ/o7zwTe/sBy8mxEDEDmv+Uwr2iCNahWGTXIad+1
ggaxGsihn/eCPQ6gfTGehWQK/ocvdSaSeRmMNglRRIFIOQ8ssGgNSeIMAG4h+O/LktYmCAHBbiko
2AF0+gfJbCToCYlVE4/CCOrBNA2IIKvXVWX+bjA2A5KktrbBTv5QA4jK7kARbZOiv+2IpniXf8mq
dS6Gr6FyCGIK5nPmGFyN44UrKZQqj0aVLaSWHWHgiqg8UavGeSaK+aJmNIKNT4UosTx11Wuav11W
ZS3bXar5iCMxs7iU2L6bZidlXVP3cRSAz2X+E8tg+xFVimk1U4k2SkWxl9kU1gbkPtEVMQwA31VK
f6NFucV7uNgYA28V2Ge/8LaZX9KmTaRKKRgcZgt9hNQAvTX+gSr6rlKyU20kO7mVXI76PKHM+Wr6
MBGU/YF7fwOewPRjWU6zvPyPdsRGJkau55vJJxuyiwsHEyzKx2XxrF9gVWYuTyXDS2NlCpwC833S
Ypv6Kpp4WfKnNZ47hb+EgAdENI2FM5V5PwW9otWUgshFs7HUDIiEhNp66Sc3sascoemN7GduE9uY
8Qw9kPE5kWnz2s6sGX/+BkQkMDXEkT8cIM1KM27jHt9W1+0pf+lSTjPxR5bOSmA+ZDloSiyi//tZ
tVE6J7yJNguYYGvXfw7JvbWrj/wh6xW1DHHh2TBAlYNtMcZkS/CrmP0M65Fko6n9ZZ4fPiCKR46T
/dHZhnbfBDHaCULSYK4Vgtr37HF2AXNxlTyQJ9WefCEofPmN1wCWxDXdsORnSaKBV9FUmVdebgsJ
GACT5KcNeTWihUyYkIE6ZavUQdulA3XHTiTPUVnMp0lXB68tkFRH+visFmrrRWpaO3gNNbdSlNBN
zEFCo07t7CEe3/uycVPNvO7UaR/X2uBNxHJAENddjbMae4mpN66MCiv+F5gDzgHC4OniTG1wmTwL
4nwaKzDCaVV6IxroB5rqZlQpIOzFd1oo+4UzOKD6dFuUIHow1ASYIDL9Uwqq3y15fwz+gE6J75Ja
D91iAvhRbowbTco1MG4mvQ1CkwdRMn8VhpK5w5gcxbn8FdLsqShyoL02Q20rMXgD06wDgSB23rWp
uNcySXemiHggrAO97VwrNjjKZ4dYbepIzfDWh9MWzMq9lyVx5xm1CW6tubwGmTGW5oFkUFn1Lbgs
D5i1AZ2jFj1PUx552tCBYiCdQKpaPVoatu5Voax8ULpgUyk1HcsadrU2j05lWpk3EABmdXr5Mivl
h5GBoE8dOurqxvhS5QLIaifF06pBdiU55VUaV3wZ2tB4QfAm4sQ/S7pnycBQW+rQxjqONiuxXZ/T
3ST0mH8Xh7t/7TS/CWKi9aizzFhDf9oftXG250y5Qhxw39HUtC8LWrsBGvoKKjppKOiwGgkhAMoU
cP/6mvHbKIxtq4scr7V2Zqg0QwCYrMHmzfgPedIqwWxb2S/BJK/r4ASNsCpQ8Kp7a4ogZwdIMZr2
hsymhG2HYH3uOtnvjMkHSlZy1CuTx8D0Y51n8VEmxmAMgCyqGvDLv0cSpVTFfUF7eVkNzh0VV81T
lcHCnTIilJ7NkzWMY5Cr8lOPf3DAZeOSRL2Z6tLLa92dG9UxRB2ckmS6Tose91BQDKeMBwN8xpQT
TK68+99+7HJkZ9ZqAA+pqmv82HFOP9S59cWQOiImGyoNTwVunl1pXCRKNm78PKGF4xv9G5CmsIlT
2uTZKPaj7LeVRrysSq7VwvJr1cztpJTfLlvvmm19Eor/JYxNoUB5GIbRBGFlcyVpu6TfEYnTRvwx
/sQoxBYICxrTLEohQw3Krepg/Anjtg76lhie6x/S3zwAoFVD/jpAg3kGh/y/8uT+0MtgvuAV+1cP
DYHSkg1aePqWv5+ZRa7UWjQok+xPtPoVC/1vMw/vKciKOa5l1RLO5Cx/P5NjCpPZJZUog5St7TwQ
sU/3wK7rZFuLVeqKjazK/mVzWKI8JgpEOw1l6YUAXoN//i5Rn6d6MFR8qnpI23cRVJFelMsVuvWt
Ce7fpsC+aM7bR107TgtPsGWan4KZ45xzIoOOXZb9ZpjRNZnxxD8K5a/Lmq0ZxbkQ5iznbDTb/yPt
y5rjxpkgfxEjSJAEyVee3bolW5LHLwyfIHjf16/fpCd23I3mNj57J8b2gyJUBFAoFApZmaUCI0Wl
DRAVZc9LbsrwXHtZNLA5v4ciZNHOukns6rDS+xCXG+9U6Mk9lWH5gd1Ab93tPvIn+tjdoVHzA/78
kwQy1PPeAuIx1NgOVwKROyG8WkPZ2hCXg2sOVdQ1U6jFS2AkFjDIik/rPywrbzv71JoQH9mEp0ht
hIPGrLst+umzkqSHmYDk6vri7XrIyagEDwF4r405rtihVhEIplh3TgEJEwMadhJDezsOstc2brlA
AkKU69z/nampTYZKRUjr4V0F58Dcm8GapY+K4vh/Mybw0mEKAbUVM+eyrcuuirGDzfZ54t+yoXEr
Tdb+94sqSNzQwC7/Xysi/W9clkMyoPMszLk7JKAa2dh588c61O/AO/lqYBbRDsD+WUEHdSzC2nDb
qPRk+2LfK39/hTCtmZO19sBMpBZ2Avo9I4tQ/A7xYjq5wMw/WLlmShZy12OIZhmb4qpxkWfmjDvz
olk414wfnYP/DzyXvBfuJQfgFvjPhJBhzl3R1tUAE4nmvJXEHHHVGD8D1wG0hX3o1PkHybo/rEL+
2nCobTk27pPAHgkbwbRavtqzTcKVO4ETQ+bewSkhmbudUGnjvqrbeMlBp5WI38xJz2iRJDruQSyk
EGEYE5kg7gVMBgNB+RnwNvAy7pRTa6RvfelwyJGs9rsymO+Goscu0OVfuiyOjFgHL5n5PhfYgQ59
++OdB752PC4DkbZTZ13XiXHKIPPUbMRqps4/1yqd3HnmX68bunR7XMdVhHvgGMjlY29NNTDspxw6
dBtL3fDRYKDStFro1Xd+WstqrBeVzy1s6fB14NHQGAH2nfPgpUJPPmF2Cv1C9E6rgXNrAx764V/C
4vq+eL8+uJ207tyc4P8KbqgjKWCuCzbAtPleg8ok6PwNad68lz+kveGXe/rcoFBryNJaifs000CG
igZ5z/6xtc+RxwUd6emhCmvPOSqSfGinYASbJoSF6Vb6BEbtfE6tuZz1tIRN8lx8QdWzucn9TU10
hb6oO75Bjz0AM2fiyqhiLrBNvxbzxLBwtJZqiTfAGYaHm+Qj8eKbAvz+uY/H7jgk3zbJrt6bX/PX
P31iF+0KEUanKoNofA6fnZdo7UFHyNEZ0a2BPnA/7UvJKSidYCEvS6u4Ng3gxULlYD87n9Cd569f
QRR5pGgy1d8qHwCuV1mv1mWEO19VYaesbC0sBs30sF1/WOtjXUg2vuz3C1sDFCqGWZOtgKQOrl4+
VM4fJ17nAxC2wgr2dj3JYSBp1rBASFFJiQKELB26Pg4cB+fer88JsPwdFqfovjbGQ2G9XI8hezva
BJsa7jigCcNjzfnv7wsliaFsjcp21v5cp+pDSafP+Wg8XzezGxnNTZ+cbmjnixONjRNJyYxHgyZY
vDgCc0mUvYLmHm3FxWMqyQt2B/XbmNhcv9S4oQ0GjPH8hrWf8yr3mCVTJrhMVLdo9N+IHGHmcqJM
M2sxc1k3eKs1eC3NfIWkEVFkKAvxuRARATKZEO7TgHdGLilEBEOxWwVqpiQEMUfgFOx2pPTRzpWj
bj7HjXJXxCsYU6lEYeSijxVmCVTYdMgVosgD++e+keRVvMRtqf96kNh4ynngvKxfh3soF37sPjde
8YrUHON2eQr3Bw9MGelPUx2stSQf2pnr0y8R26jLWSuboar0kM+f2+LVJt959yFTJYjyPSfdzhj0
+qHxDpUF4ajJS5rkIxI/nKdLUKjeENnHjZ7aGFEM/x9k8HY295m97ecn1QXC2yy2eoeE41yBDzer
I6NWZHd7mRHBebqiHgur2IzoMWpZ/wDa4F/f3DILwgEylRQ+WcSoLg22z53EdzJZQryzozFTWy/T
xggCsMr5TGVtbhgp5HshmJAnEeu1D3k+HVQt+/N7rkWQcAM+hQwOeZywq0GTbWl9roDh3TLv5/Ft
1j7Pqi0pJ+9N2KkRcj6aOSl7g0wwUqyGjwp/kMqKELsWcOkEmBJNjxe3FL0kSdxqSLCdAb3XINRM
Fhltyt6SoBKOfjaomkLHV9gsbWXP+twhOhS6/b4kyi1P2+eRMdk5K9LGblEINzyg6HEVQpATVgSN
K6lF5i0Kkak9jrXTvzILOa/ZF8Uz1HZbN3OMLEgSExn+rA+hbkBxdO167ZaoZhwpcWn5vMr40WzJ
5Ka1CSXoVGXct6cSDeHOqmbfizJeV1/B+0tP58mnRaz7am81fgwQQe9OpG4/FlWReIwuq1fnDnHV
JHUm0LaUaVStpPk413X7WmmF+lAwtnh5bxa3izWyl7oocs3TeJ/4rcqN4zBP1M8VswHpfV4cVZv1
L6wqIVOXW1Cqr8v6DqjK5EFVB+dnhxtF613fr3vRFJPqoI8FHdw4xc7dr6dcWRXW6BBghirrglJw
O/kdS3EjkiWXO/cvAhgIbv8bAOMCs0ONMo9jPuhhCz6RT0WeQaLLWUqvskrbG8GE5MOD4/D6+PY8
E4VMixiQBcNzkJBbZnFTaKMyY3x1fpPEAPda6PQ1eoln7u2xUzNCipmodaYvI8w4dY3nS9CYo/zy
en0ou0t1MhQh7lmKPRVjBRv6GjqW9hSPtyXUgvrElMzZriEHq0TQ1gikoLDL9BRcNpqm6mEVO5CS
XkBR0SV35oLSBvQGD9dHddFNte1pB4/x2786in3CsAy1yQlDjwzaRipofXWgmffxhhqsN5MPovCP
0N6LZCFxb4QnNsWkMCEVMKoFbHZ5P+HNt5+9ItHae24RHiz9mEncY8cLcYSg7oAygGVdtMF2dRnX
eZoZIS2Wt5Rpz5PxNjSSEsCOD54Z2QZ9kkFkSRebCYERpzVdq3o3ZLwpMgPCXmK1rnBtggE1PRQt
Xtt02QvfvjPgWMd/IPCFPPf5GIBVGMbBoJsz1McZ4mWGh3AeorBw3Jrm7a//A8PRrjOc2BT2bjk1
fGkVE84AErjxES8Ej4A+gBDFdrMnPTBuFb+MTEl+ueMRyOF/D1Tw+hn8A3ELBrJwtqzIbqA6YIBy
3Z5Cye7aTt7zijN21287hnBnRHtwnxsUdkogzH12i84oMHCiNFQERogqTfTHTOi/9vOJRSF6zADY
QO8DFs3H4mFj5yigwjiF7UMF5UNZRf2iBVu0JqRP/aCyCYFfD+tv5EZ9AxMmBqkfbH95pD5AwcEQ
FsfuSA+T5smIXXb2w9ncCllPHy8JEEwYabV8ma2PWalJrjp75ZgzC9sXnGzp2emM1txWb7gZQHbL
AD/xYp/ebZ37emBFSrQRnZjfrzvN5nvXfGbz3ROr4BRBZ0+HOS3t5BV9mZNraIWvZc1BpSzKdLBR
OuajvsoAxHs1TLJxVIB4BMcjrpnnhqHymlcms7Ep6mOq1d8yxm03L4coQZ/dmj8lOfNry4yy6VtF
Vy9vBjd3LJlP7S7ryVcIk77QekLVAF9hLPUPbmrf+8L8fH2Gd0ygiV1D/zCgKhinEObQgqqo3GGI
pE1SuxMUQFoVtETXjewA0CxYMSzLsUwTB7awjkOmVguomI1fga0IWGADnnkLWQ5QoWc+8/nXVRLV
LsgmsB3PTApn0KqWU9vOiRG2c0be7ZXpAUCgqk9prHsc2lI/yRKD5SqHLEq9NGbuKUNR3fbmtISd
k9AfkH/LXFXRO5coGaQosmZAe5G6vqqzKvO33VUACBAdwnibd8Tnm0UrlXgB7i202XPfEq9iiX99
CXZ2EpwZAM4N1LGd/ucOneAmTJsEVPfpkR8A/4PIBVSWbmTAvx0Yj3VmR5h23lZ6t3DY+bf4Xz5W
ngZNktXVa89CWcZ2e6g1KMcu943V7XCiyThutkNSiBlnXyB4dMHrhJszvsCsPi7N7M3rGihm7ZbT
/egYAa1ksXFv8U6nVji1J1KivtjBIOMccjMvHEjD64u3F33PxiSc0TFE2Ba1ggn1Zqt49YmLhuZ7
Fk2hed9C0cl2ddDuK6Wk1iYZmZicZka5Ahph6WFPyOIbMzussyK7se8GB83a6hrAVAFgJhzTLdCQ
RkwxuP5T97MFuzALWBRzv4WaADjS0LxxNCS9NLsDOzEpnNUxmWlRtTGSu4X/WPr+tnK4JN/ZSauA
qf09KuEEqTLWzTxFYB1QIsS9O39KZ3K7Jg0LrjuHbCzbz0/OSKVaOyUG2A3iTvP91KrhsuFWr9vY
d8CTa4Pg44DRG1a9IOHepNqsJKgH1yJ+GW7pqVl7bRmQ0i0btxj+B3HYXQ8B4s1A+HIMREjBQ8aa
sFXLsVwNsDN+bnjg2n+0IVZgDx4nIO7bcg9ZHPl/WMVjMNgabOBShU03pzyu+hFWN6JClFbKsIi4
p7WuEm1Ci3FQ38vyuD2nIeQ/k5qQI7d2ngCMtIWSfAoB4nFJp7m2I3HNvQh5akWYTlxqjNgB+AP6
gkMSWnRQHG8edXrERXR8HoYxva96Rb8ZkolIrp97iRXevX+PUNh5c2OrrabC9oTCkscPUF70NLTa
fM2g+qce1slrZDDD7VeKB8KpSWEnMjU1mbPA5HIDkr5gPmzsL9WRgdoTFFDeX+yUU2vCdnSyVcXV
8ZfXsBcDN0YHT9H5VwfidgfDHYMm5I9671MZk87eM8HGFo0GfAJEFIAM53HAQP840HJ826KkdUmg
HdDqH3Tc/R+3x66vntgTQoJmdmyLNFtOt4BW55j6k+JurAa6l7oef8Tqfr0+t7t+e2JR2JAtM6ei
W2ExpzUFbF4/ArARaIqZ+2i5hErf1IcVG2WdY1vKcuE/wIw76F9GZVmkiOmB6qtU3F3DpjDVJ0dt
el+vFLSyr0rhZU3yfn2UexdJ1LvA/Ia2KkSeC7x1l2gmsI9GmC6o97u1P9iefUMhWGH7FR71Xhb9
1zwj+IElFdmzDJW1H/lOvkBI4mhu9KU+4QugLEpvynA81IFS+o4ajCCY3BTAwU5YlIfrA991qBOr
ggM7i14UuoPlTVTtbmogAWrdo2dLNr3bdr9YzhMzgt9SBjolY8DgktavGm+jYk3CFS1/ocqiLSjI
J3Q3K0ZFbGuCpyjvi/l9Nsa9BfmNbW+O/hJkB5Z6PP7URQpwMRMEHD9CefGAl8rMHT5YX5JAdrDs
JQk6+nEsYFbQpGoKMTApZ+rUBIM2oe9oO4anzrIcYW/5MHV41QF2yrqoni644Cljjm0CdnBX5TdV
2nmTKgkBmw+Ii4eSvQYWJergOXT7iJNkZ06dbuRaY4Ssa9K32Ug1vKmw3M94BjmjagI8hCyTJKbv
Tp5lq6DLADwMhehzo13dAmZKO6yeVaPrvnnnlgy/txfaDOAPQKkK9LgmPlupKbHyNVsMNHdntz0Y
C+Lmq+kcSPyyAvtctPrzn+81A2AwSJShpw/DOh9SbfZt3WYmFqs3Xd04VGjoSXXJybsXOEEgZyGD
ggzaBbfWvHYT3G5FGTg2HjqHDwFAnXfamnMPT4Efr49o74KLzMVBEyiejy6a6Uxraut4Vo0w09BH
XNXkY0lLf9Drf7TcfK4J19Eek98VpvLpuuGdUUJsxwDVE6qblw3gQ9ZyOvQOJHWX+YsKXMyXdXBA
BEi16WGmpsTaXgIFcxZu8fCVDdV3vnIrOspW1BlxCB75TD+bYRkqqecES8gK/sX00iD9IUuFdzbA
mU0hacM5T5oKjUhgarCP6gIBu+pwfRL3jpwzE0KAIrrdAV4GE5vezBIn92rQeQpzt4EZWnOv+hkw
Ta6MZWXXLngO8G6OjaDZYpKPbKrVwHGF+teNQZXIDLUDFHjdPkAW66/DCwRffDkP796BgBvFf2bF
RB+JDPpN41/DHf16WI8mEkKnGT0d/y5vGkAt/dfGX72JcjdrcUjk4/OmjGWmrmx19546zj5GcKly
tpM6SzEHyBzRLV19/zULaA9dPVB3vpf68zYLw7s0V945Ms4MC35VZTFt9QqGIew5OM9Om92aIYi7
Gwh7YtnX4RCvzqvqp4H1JB31dpcSjhIwtgDAg34WNB4S4ShhDklUnSMEKsVqgjttmd0szcNSMW9L
faU3tKsXV0nqm2LV39temdzrLk92Yr4B4JQDrDNSSE3s55oTWrCaxdvoa97ZvjklY9hz5UMPcOUU
+ytXD2VVfqnjISIesGk/nGAKF2cGskkBe8AEutWHpSOgqFVHd2MXBGiegEh/+bCpd9ogFJAchOZe
rAMRMlAo24vYxaPY0Fq5MTT45M4ak58ZGfIXvaLlrdMnfYhKNeSoHLI27gwqTsPNRkPxW6fl0Zyp
2keOZtUgayqD3RYDdXDHHNJbi0+QsbId9Q50y+ZhsGqiudaixgtgE20WqFZsNd5k2U0Jae5mfEiX
hrzFak2/xCaaiFsQPdiuMce2qzrLGpRTkTw4i4EmVZQsXHu0k0M6NJXXtQZ9SXNr/rHSqb6hrQ3w
bGU4X4YOEtp6VcUu65QZrZrT4NzZSgs2jylOohVEl3hfNNXVH4diNN0JzHFP3GrnoCcl/9AmkLOe
BuAmFv6N6nX77bqb7HgJ4PC4USJ90y9L59yYeaz3pomuP+ZpBV6iTWicf57mb7jUumUhq5vvxPoz
e0Luvzo5U+2Kgo0c/IVoyvOGAbKGG95M98BPiSruPzKxsb2r65lNIRtpckBW2WSYuKHj+QyMzCgK
bIoM8HRkxVK2Yqm9bc5PssgWEBoo8GFO53D2KViobUj0QN0TjwVgPPmb1zkQz4LFW8MFHfm/cG9N
yZSiIwRTGic/k1RzSZuH151kb9FOLIjHSc84S008roZVlvl8GqM058HfmECeA2wOGhfEK4xKl7Yb
AIkPl34Kew1KTRXe4SQxcedAwEz9NiI435DWKt5siYnY3z1ZRemjlvIRMESZnf35+m1HcDhracaK
pHAAXSveczxEKC2VMWfsxEoQUwNnBKIBql103GmmUhjttuqp8X1Ev58Dbo4SsUJXflxfmZ070Zmh
bbAn3lwOOhvKZduxNTge34C8TeirylRvSnTZAXB5Zp6ZEs7MGGwvY4Vrbpg5tktLxc11MDI45d+4
wcnUCW7Q2MA7dgnM9H3jZ+2AF7jRL2bJvO1F1tMFEpwgtXGqLJ1lhon1bcCzLhmKMCmtSO2eO7uI
IIonGZZsoYSwsyb5DDExGKR4lqrVx2Qp3YXdbSAZR0kkxna3Eh6wAdLeiGjFG14zz6O1xttS6ZEz
4wirRq+zs+C6710QAOGZdWtG/8+MMCZ8e1PPC8a0WHE4dyNxqaUMN3FGkcBrFt7qZ4/wtHHHzpiO
U5y+VbEqeaaSDVWIryOLSaLNDtwFBOxW864CSdWass7B3Zjxe6S/UvrTbYY0ceCb7yf24qIl3k6+
XJ/LnYCBytPWvwfIAeongj/aLKkaLUY23JvxP6nav9rQYHruFv+6mR23h9o7KsSgkQdZq1hCUZey
geT7jLikLT+1nNVuz5oHa0CRT49HlynsLh1kkug7kwejG8EHmKcxPuF6V5ugw5+0xQzNzJxdmmVP
DdJiychkRrafn6xQMaSl3cbbyEDmkca3A/15fep2DJjALaPyBBpv/YK5CxWtUS9znIFQzvy+GOax
T5jEl3ecACZQw8BsGRtI73wMvFNo26PCFnaG6ma8cwsKrGO/uHH25+0oZ5aEndt2ZNAbUHGEZf2R
omu6bL6liWTCdooyZzaEnclbjMcqYYOPznHI3jlInrPpJSetn5FvekLdcpbxC+5FA3SkoHqOgj2e
QgRXa/O+HtUaXsCd7oAO4hH3EBAPdX0dXfeG3dgH7L+hgdJ0o8sU7s3ZktIhMZGtLDfNQ/HrYYm6
1ccNXSa7ee2VfQBm/22LnPvF1JuKUZVwvclbw/mu9JtX62F5yn8u4SaBmMhwqXuufmpPmEXicJqg
7IjrOI5fwAAOMdUO1+dvJxCdDUnYrlw1prECpjzsFFyoGAD0w/hQpNPk1qCtc22WPg92XofXrf7K
hYV7P8yilmShRWBrFTifyX5ehjndEtk4b1fPWfJvXY+qCq+MNCRaGeQ6MJ4rf0EiemdmjbTDeVup
U/tgVQXOQUMTBHgI0eAv7ImKjJMeLymL+myw7sD5pHwvdXW8L+x8uFPzwb4p7SkOVGXpngg3SKTZ
eftCl0L1OYKCxInFRfj3a2w8rlM8OOGJ/Xw2arSipwNBOaHlWfdep1nuO+AG8DWDjwe76tVXw0E3
OY/V7NP1hRD36S/LIAG18BaDI09cB4YWgIytJQPm1O6e1wHsfAuJ9SfbHieJp13snn9tmejWQEy9
bFXT0UO1rFUBWElbKPcJU6pPdqM5R202G0QGRl5KXqfc5TNxWjc108EbprU+jtYw3Q+sojfAWKzS
J9u9KQC5CVrncElAG50QQEawVRaZ0rBorLvIzBjxVkx5aK9d7dMSGMukZw/VzI9lokE0UDG4S1eF
gtZai1pdf0x1vUOfel7415dG3PyYLhvlbPTZGXjzRPJ47hQpVWfQgC7AFznGd3AMhmAIl7wNyEwI
8cxAi7ix5CuL0p58UGoamYoa/MUokN9sbm0B2ShsdMrZUhlA5Ubc4u13WjHjwwwGOUk82R2IqeIV
Bc8oaAUSNpDVqXq/4skrYp3d3Cm9giKJuiiWBLEknqTbkmx0d9gVW9el2ARYsxadRImF+RoU7uua
etsP9UttszAzxu/pkj7q0/reoA3o+iSK+Yhodxv+SU6VtYymUw67jKfmwSoBATIIXbxSS3LfNpdC
smg7WwLjhHIHzjrUF8XsdJhzI8e1BcJ7vDtqVhFlVhZVyyoJexenwL/j+m1nG/fpuGwrnUfVZBEK
ekF/zD/wqAACJX2WHaQX1fVflsB6juwX720XFOHlUtsZbWO4IbjIv63+eoTq2Yfyq4Iup49rQA/F
o124+vH6uu25pX5idYv7J+PbyDybmsAqdrrX4TV2lT0p767UiQXhHOOgI1srkFJHi4Vb14hSHbmL
HVmf6F7otn8PBBvtfCB6qq4a9NMQunN/eNtQ/EjuC9OzHzUvuV0N1/FlDBa7e+2/kYFO5dxkX6BB
hoH+LDIAPkzY6CbccGdndUunxuEwuGtlBtn68v+zYrianVvV7Dqh3IJVK37tusduljHk7vv8ybiE
nE4bR+C7B1hI+KAGA46bLM7d2eqfzU4NtMS6w4PEZzYTf6qNP2wu/XcXOAhfDnh6L0Atc7mk+tKz
BGWV+C1u50M1y+jd/h/j+21D2NMz6KurGtDpyFYH06ON9pawmLsx5X6jpQcD+s511d3PzXxfTTLK
gouisjhC4biJDS1dFDNJotZv7/qjBjlj8gSerWC+l6so72/v30MVtvc6l1OWaDBGlQ+8+GeuCve6
N25fK2Sp2Ha/DQi7u9Lmhk8ZT6LCAkVs/72x34fJCIbc9MblLzj6T42JZIML5OTHjGI0UwHFpuWt
5qt/fTi7xxjoAoDhAI0wEesPupnprbK5xjrmQd+BS1WDBtcHM+sl87ZN/MW8nRgSzsuhBPuN3mDe
moomARJSO8gJ7riMJqsHNcTyMKwreS6VTpVE/P0hoqsaPYwg0BSjlgmZkK6YMIkzuGIfFnQa3GYk
WbyEDUAdJWsrSap3XZD+tifEK6Pm7cBaTCkovO5QfntqayoxsXvEnJgQAxbEB0yjTJOoN3+080/0
yirrnxLP/tq2JzaEBcv72OhGE8OIe+rz9dNCunCeZVQRFzgD0cw21JPzOLfjqc1R4ovyyl286Q3d
bz5oKx7AA7PlHeRgoOdbUkuSrZAQD+2NewxnWRKl9HuZ3mjL8/VNtfv70WWz1RJRAxZ7h/RkXqZG
V5Ab0uW90tfPqCwGf2ECncaosJj4S7wsd0Ux8bkEuYLV2fdgD0CT++hfN/HronmxZX/b+HWsnCyN
QuoxUVfY6H3VW33NzZao/QBF7Uw5kKfsCGzIQUtvmXEYetf5eN36brw4MS7kGrrVlG3cwjitWVil
zG3BWG3Qu6xjng4G8uXTdXu7a3ZiT9i1nOVZphL4BB1YiN6Bty6zZU8PMhvCtu3MKl+JkyXRaPaj
2+cg4ertP+26+bWhTgayfcTJqo0cl1RuYOLquPw4z1BTjFPJ2sjGIezZoito3C+b8zloMJiIN9eS
HSpbfWGHapzX7azDgkFutP5T6nyGfEUEuuW7LjcC9U+B/+KcCSmK2jVsSjSYm1bkfvXqoySfgcgr
XnE+WUU4FbVHx/Wf6y63n5edLNU2CydLVfT13DsFzHKKuvw6+3P8rrCHgoxeAcXzYvpODYj/oQVP
Ynj3/DgxLCQxRWF2XavCcB8OP9FE6tckaDWvPqArLCiDjgSkd+Vw312/cUCYDW1t1LbEksCCilpq
ZBXM5ncG/6bmMujQrtucGBDchk4tLSHIm0SO0n/gCd4OR02LDKcOKmO8UefspuGmpACxn9+eGBWc
ZwazPB9mGM2GOYsAqeq/s1KLffTWqU8sGdWomBrzkHYccMQSouwxlKTCmk7m48oT8/362m5LJwZt
1HagCAGxIvuiQVcpKjpWfZ1EGhv1B0bL73hptOZgTVbzS+toUMha56+1U3dfWmazl+vW91bYsNEh
TAHrAFGlEOFSNTHzCf2UkQ0egtDWbeZDNrwPr1vZ3TiohUAxfcM7X4gojC2IhwatTyKoU7TPa07n
17ooq5t6XbJHFWzvhzGd44PJmjhAKQaM41Ui+4a9iwAwchuMygDjlkiKMS50IPaMhBZEscWb2fgQ
NICqaRKaD+WCZN0zcBFv3fwZ4hV/U2I4sS32HxZ2PzTjCNtKO67+APH0LzYpp2huUiW6Ptd7oQLP
AjaeXW0HOvFCrO+SEQgkE6Fi4MzxlGJrcIs5lAjWv5ALsyH5AVUjCyz3lljJo/Zo8rVAdEjax1FD
6Af9rm0Osti356Lm1jK3waHxR3DR2m6XTkkLHMKhjrZir5jdRXEtTw3XL0vlJgfjgPq3bBoveIW3
I+bU7PZZJ7F+zh2D8QRmjYi/mB+sxwSiONqhdEIlUH6glgKM1Q0Y6Z4IUp0vrdt6zJcxWuwm26cf
ISxmX1qJk2xjb3XPADtm7M7HHL2K5AlkY9bkly//C1mBbMaFqIz2K15QsDFF0NALUrxtxjLak4sX
R3F2hRi8zElRL2gSjNQbMwQh5rvxZD4bITmkP2Qi39vXigH211M3XlGBkxULscVglO0Ikuiop3iZ
SfoMAVYL7KWN5qXODn+++06NCVM3lSszuwbGjAotgXR+Glq8fo8yfv7dWiwAeHisxTYHIEHYFE3O
HDNpRsxftIDWBZ3wHr9h9yN2RfWx8EswxUqbqbYM/mIiT2wKO2Lpq7kl1rStGcb22B6CMdi6tf2/
iZangxO8nuX6OsUchqC74+ZgV1viL33+9hcrBQQgpAAIjl4RtOyUNrifCIzYYJdikCEkoFfTZNfl
i0MHUR+UM2CVVBGML2rm6TQDWmvj4LOt5mdtlZ9myr/lvfVa1jHUAMyv1wd14eubOdAhbaUTgqxN
cIsMML0cl2VQ+K3V9MiygUaQ/SkPbTlMfp5bbfgX9pwNDbPpw0BW5TxI2ilIrXNKUHNg971p3yva
P+XwbaKxZFvtjQspwjYkFa0+4hNrAfUgxnOAmFmNNDF15zW74YwEpZlILF2GXEzhqaktZT2J+4AN
g8GxVra43x/1W45uLLQrIiE52o/JQa39XNqVcpmRCjaF9H5OnEYhA4a3veEoLgTI0A/p5W5zLG+Y
L+MGvsgQYA1QD3RnoXoNJhNh0bp47KDEWPEIG+PWrN+plnoQz5Wk2frFKfLLzEYQhxYfxEShIFDV
jdXEFnzDZOp6l61969fMmT/QdWju8TCtPqVl33mz1qEFVZucWPV1XAZuaq3UISbOjKNdA3On6P18
1FqDfWvyerorwBod2d2M/vxmbMFwAoqgyq1ii0Ysz9t/9FYr7zqoY7pqOjou0k7zZ14US+6OII/5
OZh61npxo1XexLTWywt1DlEe5uGUD5Z7fXdsrnIWMDEDJnYFAjR6CVHLPHelKmk3tgt0DSTN8slC
dpTn/V3c9HfgKXyIy6J2Fa36eN3m3uJCWNwBKgT14QuxpjE3Ukrimkckn2q0tmYDHnri235ZJTf+
XUNI/kAJgprZBdnFYLfUYObAI+DsPL1/zvljlef+9dHs7fut1RSXBp1qF7TGCUtZN6UTXDVZPlEQ
SnrOUH+ZDPJgxGiKuG5sb0QgUUSNDueBddGQVqx1aeUVlqs0kNtZaFdWXi1OJUOSWSHnTpF2S0Fn
nDlRqmulr8yG6WaG07llhW7o6wPamz20sWrQH8BV4KLmmFck56kDU1AJ8B3eZK6tTblrx7rl0gpn
69+Yg8djAnXgdIWcrmm0uudDh/kjP6YYzg11K2V4UWXt1fvD+m1HiNBOPDrAW/QYVoXeotb2NmBJ
TlU3yf4U+m5jB1sErgBuaJzg4vm2xlyZR97wKDMBLKzARWpqE47U3vCWZH27Pn+7ngEw5vbqsZF6
CqdACkJ8nuTYUURzDv3Qo1MdMntJdbxuZi8qWTrUX9CHQw3d3j7j5IDjaKRtQEDJI70H7VdrQVcP
dGTOAIGIwonv9dz46dS9JCwZO6EQfce2Df5LsMmIoZBQBdXNEhtZq5feY5lWeL3NZMjmPc/YoGgb
lzHAWGKakAH1ZXFl4VGrrPYxq8Cu2eCVyu1M58FIO0Pi8LuDQocqSIAhiXShJ5cNHWl4B4e3nc4z
MiN2nY7KopLMyDbmk+WKc92ppmpEH6Gllm6X64eelpKz+rI+Az/HSW1jMHRHs26ckjVbayxPiqpq
qBtk9Ec1q1xAc45jgka2ZO3u8BoZTJX6ivdo/7pL7q4bBVEEmnKgjiq++HX5EuPpYMYYwUsBfVRX
74hn5bjXJJJTay8fR2lkAwkCgoTs53w2S3QAOyzX4Ifl42Tx26X/3MbvmrPcVtPPvxgUHic1eOSO
UBXtFFIYi8mjTqsiurJPCdm6HFXQUrK366Z2fQTqyEgyrB1Rp3TFC2aWwJSif2e4w2jQYr5u4aJK
uTnIiQVyPm8jKlZOwmDBKPvMHefpG7oyAOECFSTNXqayfEJG8k0nrQwvvLdgaGhGUALI/1JEqseD
SF1QGC56Unhatkm5r/SRkaIO7FED0FN2p9mbTOhVmbgVIvJf9Jt0SdvpFqNwRnrbooM306UsaDIT
wglWxIqT9SlM/MuCNhMQCf4w75MXkG37/MMA3cDg+vrtnS2ngxLOlgLBSbUUTONQ2jd6gZoEoU8G
kY1MMjCxtcQGW11KdJjBda30M/3/kPZdS3LjyrZfxAh680pbVe2NTPcLoyWNSIKgBf3Xn8W+N7ZY
KJ7C0ewIxbxoQlkJZiYSadai2PCs3q6rsi8Dtoj9OtTL+fsL4ByZjECGXdyOPCZlezPHf7u7sF77
IOvAlAVIO4D6wJ3WBDR3sJFCDSeXMq8u7Q77t8ablGKmFqM5R4FCuxphsnMlWcX0PV/Mqas4ZZiU
xrVFrNKbTHIzKdiWl1v6lNL8pV6WPqTNVB2r3gyqAZRmcaqVftfoN12Lp2LXFL/ahaHQO+kMXMMJ
GDyxkGw1Hxm1NNdUcA9mbVv7UllaT3KJ3Vt77IrbYhxSvx+WJOgwdOoqQ69EnT1gRx/gbh4Q4V5S
pgKTvcsH1+6np8JMf/TGiGneFC0+AFGEQzs9UkLvp2F6KHX7QQY5vSDy7BwOGObxzsBcsYOAzUXs
iQDFq8/qPJLn5mEeq++pbkTXP8DO9XMmgnNHaxrnmlRtHikLCboM8TNV3Fn5VjQsvC5pJ5qdSeIM
azbioexASxFJZeXqxQ+W3ik9iWb9I9Fb/7qsXZfHTtvnCA2yce7gbFVy5LhAkFGc+HGYFSCxqMGs
yAIgtB2VACSzLnRgM1Sz+X5DFdMslScwLLSDI+Hkmh/LpN3bWVW50pB/WC1GwP9asTOJ6+fcZERJ
ypTa7CmJeoCvqljPyzHLZSzf/zsp3PHBxGnaE0ipsUTuLuQukbJnc4wFoyc7XwlgPGtrA/9RkZWc
K6Np6FmXEBSNRKmCGf+vG0sVKBHstPOua3SBJIuwhhVe7N47AB90Lkqe8ZTESq9PoNB5N2ts3yx+
6WfvwB6ogVACPOklAEolUJsWExyJovHhPT/GKx64TWsicWGOM20VkhCFRHar/6SN9mWuEsFo5uo9
XL0FJSsLYJVoSK181ednOaNTVFTyQlCNlOWgqFgaJljZDHKGpQ3QnSf9aSxjlrrz2CtP6MSJFoH2
Pqam4bG97gYCQof7AUhKmlmSLBIpzRR1YFEBIstD4ugHwYdcK3S8ols5vAc0s5InFHLWQR9AGwA8
Gl2pxgdTI9D5vPEmUUS2IxLJuUM5sGECOzjsFMBfkpt6FqqUwBrApeQP/2QPoh7A5TATjHWrIxeU
Z2amWmwbq8ARqHyN16QApQ3aYG3S2j+MDxKUdwnzbOSBAmX3THUrmovSA7HmQalMEiUzBb1996sv
pr+PLtAO1xoKZ3jzXBTqJaxsmY4NSyljb6JSmBrw/soU3DcXcKery2/lrKpuYiVqQ5VNdGetW7hA
9bbBYojpkdhXyoPuT17ymDIXs1q5Px+kX9et9HO55sJKQbcO0Cxsexg8VBuly8gqM4aV9tMgeSxO
rWfW9tJdkyvVoYcDt17BFKl1zZYlbxlZqN+QgnlpHjO3rhkJ5UVq39UKryjPns34SxNXCxa8Wv3Y
sLQIqxH3jtHIBjt0jdR5RjZMj8WQ66exqVhzxKC0dJrHGd4hTflzOSq3/TjF7xXm/UNDb9r3Ev/M
QZVsM0isiuBp1vXvmClS/UlxgKrn1Eru291ieQm0aVw5rkQp817Q2uQ3NrcW0LUTzpQ0GESJARFV
VBGwWj6GWT1Ko/EixeOjTVriGq3zfP3zrDGC/zpbuVx5fjFQHgQaO/KqcrlT1dlTwC416O/LIBpM
3dMQ+aMCsA3USHCDndtg1pGKVL1EInLEimTUHcYQYOmh6ILZDb4rmhjWErG5wy8c220xLrmT5tFE
lTuVNQF2II9YGxe41N65rXR+GP5HHe5if2moEpWZQ5ZHaEcdTbBkylag1b/lQhAhdoPQRg7nuVae
lImt0jwaZ+k9K+rfqK2K5hv3jgxlQBQoHFQCUTA7/zKOnM6aViV55BRvUvwlL97y4st1MxOJ4AoH
igME2V7Cx2eALtLi1xWycUSKfV3KehlcGPNGkfX22oS5Gtj/VrGamEVZVCZDFFvsR8yUO7loDpnm
hHJdHP47kdz3GZe5aEsdIh0M884zu63a8rfR0K9qJd2qWV26GBeMrsvcDefYYkTLGinGCsRzrqcW
K3oZW7BxPbJPlLjDi+ImJ+N+xnaG/q17N0MVPHqiu1jdu/y3Ytfj3xwv6tBdDURe2CLuYt1bjuZJ
96wb5aZqvTpUbpwgv80Lr/g++qAW8mqgWQFBu/aFoPyrQV58543+3M2cZbqjWxl+SOuPQQksEOaO
k1t9wS/D5J5vRXig00PrOf4yuuxkHeun0hOlB3vtWvjLf76CyYVskoFFd1gjzZir+k0zqZpbjSDv
wbzkuzWgzZLqtltNgPvKxiYo+hEoZo70KsmDyB72Quv2l3AOrCtqPJqrPUw/qeTGdxPwvN8oZtpW
EKjZL9H1rKM1Zeo8+k7/WQQYW6u5XfkcJu/cejfPugbxuOG/YwkarFaSAa7iYj4Y+fhQNrYIm3VX
IohE1rU/A+M8a7jZWOI0JrPhOCSPjLHPPFqWwWDPi7vkGOJQFRCRsrpLBKe8G8JW7HQQ5CkOHrrn
MrtR6npnwk2Zf1ZXHpqkCGNN9Fzfi/dIlf4jhTtLkBKzqqmqPFL19J7S5klbakEsFongomRKkh67
NQWu/CW+62YFRlrqIt5W0WlxcdEuSQM8wPW0it+F9NUE93jzcT0MikSsf78xgqaX6zoB0mOkLu8t
CBin5bUp/3rRCpkzwA3W4Sq8yi94RiYVlbXUZCgKVQ9zpXozoW6sPCbKX+9dc4LWhGOjjdFLqjIP
EGS05bNjI8Ecm16wpL7nNltl1r/fyMD0KajYwHMcNexnOhZ+X1AvR0KmAOxj0QXC9j6PBTZ4EMMr
qKHyWYWsjo2c0y6PiAVw8x6Zv/4PAEuD60awd+WjZ4V9dRuVJyh3rhJm7mvVafoc6+qZ/NTZEvql
LJ4OmVKTA/Jn42bsph+orJYv1wXvNctQeF6hLtFBwmY3Fw8mtBn1LjMQ9YweI2PxDaPAdZtIART3
/p1UKWZP7Na3l/h5zOFk18Xv5Z+AVUKZQ8ec0sVEmTEhtTFT7JJjchsACxG22fFwlA7J8M91QXvR
ArveIDMB9PHloivulaWtEiePina4SfLYt532+bqIPbPciuBMX6OKmo2VjeuLNT52Tr22L1ymlkCy
aFwnEz219o/uj0acF5SL1jpIBvNIy+YPueiDcQRjaaLZmZ8Owqo+7O/8bkQBChxICiak8czm2xRF
Zi+UOBCmYD0FHJxdLGT2u9TnXAR3fCCD0CxGcXzkFoSosds3Xv4BtLJIf2u+VzRsXtODeUPejeP1
z/bpW9d04w4ymdXc7vsYAfjOxJRc9zD2fnan+yCFeE2+15Unetvta4qZCAuoEUCn5pxdLgwnBwMe
BIIMfDQ1T9b774NMX+3CFFwul3FlPdQ/orj7a2kBgZ3IEKUBhM1tndTVksQj7KZ0yOTpY3LTO5V3
/UAvI+a5zPXvN+HZajs9H2ScJ/jowzyfHoiUAwxb/UugLNuAGMRk3GgoeF48xFt0USxLgpiSGeBA
0D3iKDdZ5ggi1KVXr2JAWYyGNGrafPdstGYC1KWMRsBt+AJY228gGP4tGf19bMsUEwyAkLx+fLuf
zEA+joAM8CqevXqeALtbWRDoUBsPggVFOyy5PbZzGSYy+10pGaAxgbl9XeruRwMJnIYRPxvTOpwT
KHNBmDxSGhECwOJUa6NsqF/G0vg3xrGRwz2+ZDpYM6M5jWKjfl50fDGzDdTs72cw8NXQU/0M92i3
cS6W0WUeDVbSCPCrbg/U1Xm40afRtW0RP/LnP3URPnB1oxZk7kGVU6CnZQNcDHx9oJMhasVkbzKW
5SXJ5t5fM9NbSW+7p2VA7AS6FnEVLLiDZy2vDRQLteHY23heOkkrHXp9mH51OYmP6YxiZlYOgEKZ
SsclbTbf6iXgQ/vZ6A5GA3Bso5k7EKdR5RETJ4WfFTrgOKV8ALYC+ApGwFEbTlCjmAC8NZNVGEtV
y6frZsOHMg5nks+OWFovU1EB41GzYzez6e1Mak9vOg84vn9pOZ+iMC5tOJgA1PDnPKwMfb8YThwb
YeP0R1QRwzIdo04X3XS8RmCvgM9pWE/E7M7l0DkD82Iz9w4YlJUpLOijaUV90kSFIYJyuDCcVRL0
sYDoBDTai4FGAwxkqM1mcoj5XzBrv6Lw7A+F447G7PZJ8TLE9An+Gs6WdJC72Z+V21oOhzo/4Vni
Z5jyZUkd1gkFzJzqqot9kHQW6JN+y2LpfgT0tg0k07TXVzpOx8uxyNnVdhSPveskyk1cYPRYFgX/
i0FpTqvPfHMT/ateJbQpEvCdtcaHXcmpi7EUtB1ubP23qs2ejF2uhtzNDjsxI/82TO2hscJcBSzH
kPwDQEoAlCs/J9oBYJ+1RxSy75q5Dkr7rYs/xuLrMmHiLjY8J009lRGvlwFc2c/Qd3Fb1XlmAz1U
wyJ6qu+ZBWCiLQDCr0MNfAKEGXotowB7CxNAtyYvAA7wa+NtAZjE3znU5/Ft5Ky/Y3N8RkHjrOgg
p3M+lvio9w2ebJZrSJMg4F/UfXhJXMTHLlyP0ZBSDmPd+KfP5BsrsWSvc2q/M5pTikE5F9PpqAMp
QEjqaRJVOZMAyC/30XWVL9an1l9iY5gSE6kKxrx5wIIO6yZTIldyCN6Y3u3BZp9QYEqslSbLjm+r
OkMHpHkwrfGFVs4xncgiOPWLPYn1JwD0Dm3rdXQQD5HzYwdzOUOpq8dhvBugXkkO2mHtznX5wW7u
2sKf/c7LQhHTAl/w4qQaXOnNnB2ZdDGDr2Tx7ahXv4DkjaX8Gh4COutkAQNrvTyaDBM7/+LIV/R6
Q8EeyuVYGLozpVRQ6Gs91EfNT066r39f57XKv6de+9RyI4u78hMMoU+zDFnjafLXevlhMA66g8ze
CTqQSdpxBOZg3YzqSFTr3f+uG9ncdx3tGCNiZJUNgkSgsK08c4M7edXgKp7qqzeZGBN0L1RszpYf
GzNogbX61Zb0qFXxFvOswhteGi/1dfDbDcpRVv0WiP3/B9EqzHSbi3weNVpGGPjD3YUU6NyMk14p
Br0a5FDpMNSdkbhzy1w5LHL2qGix15DyR6Irzxg6eS6mDD8ixV0zYoRK4NL8a/v//Q4bD0bdAmou
X87QasJQbRjlkKi/aQ3eFksw+SoSwL1rsBIM1BYyyWGZpIGinRxHxMx7URjhdeDOspTs3gZ/txwW
/Y+mHU4qcO+r+LhM93OMjV2L+RmxV/xsgW/y+T/kIm/FhL6O04NzciZb6rNMMY6Pm4Y6XpyAz5v5
i9kEjCong/xqLNu/Hgx2znIrkI9CTTdWamPPiEJO/4rEAxAnRmGVooGd9bw420QNDRNMAJtGc45f
1HL6GcPynYnzNFV/yDSQ6ijqWychwbquj7rjgJBkrrU0MJRg/+XcC8CKOzaI8ciVwjnQwGdvlx/o
AwOWF7AS79oQUiNKH9Dp1H1Q+flFCKC81474VMULy09yT+3uaSl4ie/dt2e/avXdzc2O5Spj7mNj
DUVmtPjMwxz1sXOtqAzACiOagV9v78vT/nMGXLacSiQ2Mfcrh0bq0qN9sg7U7w7We1+DIMDrfqwb
52VA3hXJlXrRbSoSznlni6nKUhnxAcZ1RqN8RFsvyD3tTnumIC9aiYMQAb3yToSstBfuz86Y89m8
YjVwW6A1OdbHxa8fdMwiD+6A/lHyxh7Gg+gGvygerd6KGgTMeSU5uygPDIk19wsG/UGQtS47pqBm
Osb+ShFleJjNKppAVD3aSRpURcMjaAW3RjbKWTfVNdASSamyXi9gZUb3MADz7UEkZs9d4afYo1BR
iUBWdm6uTlc1QzlSJWSFivT9vgaT8CTq4YiEcIaSYkltmrRcCXtZcvNJ9kyY69JKgpC6F+G2unBm
oRBFUUEipQB85J8R5Q3xY27fDjbHxeXtCRYi9b4vIALDtl57bB9M4hvMReqsumsbOQlb3b8e6C4a
6J/GtxG6+uEmpOCzoQ5LoReIuk54EubYfjrIdrCOsvW+c6qQQAIZxG/qk8jV9lwcS1dr2xj2f7Ee
lxDiWLQolZCM1uAWw3Lb5UbmsrR6lfP4higmE7z/d50bA+zQ10FL+gKDvy5aBfBS/aptkcO7neWW
+Db4yGMN5La0xpi+J4Z03P+yG7Fc+mrrSVzMS6eExSC5mVP9Qv71no0ywCvnxpsaI/dJSx9ri6Re
PrDKq5riViJK5zltEV3/4p/1FD6sb8+ASw7a0pizSsOPaX4bP8vH1CN++mC13hg1GHrNvC7QKxds
gyfjRIPigUaFaIVl3+j+nAc/L0AVgwyJjZ8AfrRXbCJ3v1beez/RXfWxDoqj4XVPeu0X+V/XzT/N
fSOZi3xyAWajRl2VNxCLms6tLRAWEBI00iQwtl3z3ojiLmszrtLGKWBrRlMepUR5oX13R2IpmEn2
dbT1RiBPZNwmF26ZriUYB4DA+B1UtJ9Mg44nvwynxSMH9QBQuL/PoJGE/cebTC70Ar+P9tXqTYVj
3gNN95hhiey6tQqV4uJuh4GKkmiQwVa+Yn/8kv3T3mCswrUREquHnnnNQSByPacrDmJycbhVGcbS
Z9hIq/jxO/aD41O+UkCcUvNmQtqBVCu4LnL3Pt4cJBeEpaLMWiD3fgbhaCVl7kMp6iLRtNCeRaIN
vXY7bKyO80mt0oAh5vMsdcRb07ivnDTQiiVg7HleRPUQde/G3Erj7F9ncq2pzbB+ueweLIf/xPh+
mgsoKzuqsILqJUienadE97Ce47bBFKAUTYLM1wWJ7F4uv/0hnF+MkjKAF3BSwmX+lk5fxwohTSK3
wjxOdLycOziVMycDhZzsK1LWogqonwSOt5wsBvpGF3ztNuJq/KMGebK7iHbbdy+ZrZqcp5RlXWoK
GZVQRQcyD6ovMgGpd486geq2X7BBMYvKz+u/yDvKViLnKKwuUQB08IXj+hdWwTxrPrHh53XXEH08
zjUokEgZoMKQFE0vJHmzCSapSnBlkubLdUEic+Xu6KJYTLVNIEhNnyij7piIZjJ3jwvdfRXTCgb+
cKrI3SBVswn7YPSbmXWuwn7awgnWfTPYSOH0GLolyRYJUuhx/trVLh7/WIg74PODToZoYSZEJ9p9
lkKp/yjGZRR9mo8k1WF5Q4jjA+v6cENvQA4W6gd6J4K/3zWIP8L43CHpR2wiGBCmmEOAwXYDKVUJ
pJL5b9Hc1lRhoxUfLYleO8XSQFCuP7H6izrdKIOIN27X6DbKcDGyNNWEAedCCS17BGznk+V8v27V
ezaHJTS0oTCwAoTs9e836X1bAnqQaDZAsDAz38Tpi43phFQXjD3u3V9bKVwgMHujiPvYQTkAqIEa
UT4s2ieurbcAvG3BaRGz2zxfHnKnXaLr+u0d4FYy51OzTJplbCHZMj8q7dZeBOHnAldstQKMq2CM
fu3PXnA9LrqdgK04WaPqEton06NOmOJtNARmWPjFw0ryIEIO3nWorVD+JpnHFFNkKfKBd3prR2vF
uT60rTsFhieucK9nxIfxrTTORjA1NlhDCxVJ9mHJX6wOLdGHJX1SZ9FhrrHnmiTOTliPdDgGzFDI
Zlc9aWkgfzg3qD+gsBT7Ax66sNNbNZTkhy6yjv/CUjYfkrOUXi4SNsw4U1oh3ygSD2hZ1yX8L59t
Xe2BS68jJefOZtDMKbQM6o0ewpNPQ+dePfbhiuLXfJNCgbS1s3N5mH+kcbGDLBietSVJDoGo9jsz
OsxVUZSNaOu4dDEeAOOau6wdLHTDst+yvYhu/72eG1zjzw/g8iqw4wxES6FuUwT1sQ6ToD6YjT8F
lZ+eRCnyrqNjT1IH2QqK2vycs5xlmLChtRLOZfbQyixQjURUXt0LY2geAigOlTgdN/T597Np0o6y
igKMRbQK60fy/GxmYE12ySRR57GSzMY6TWOjvuiLYp/I6BTPdkEkH0BvSz0sv3JntAdXoqToj7pU
lejJt1UbDn3SeUPHlhO2ZxIRBdb6q3g7WKk/1iriCrzCGXZSDzQve9who176Cya+U+fGEaF/7sWI
rRAuq1DspqiZDiGpGr+xsQDJ6ROgArCPhvqFqDC0FybQwMB8BmDZLskYp9YmE5FiCIvNU2aRb8Xi
RKWiBxrVbtuxfQfewdfr3rSn31Yk50w5BZiMJUPk0qqBIn+dSO0beu53XRU1hmh5dO+TbaVxnmNP
U2Ev2F0JW+22n0+G/Y3iSXBdo91EcCuEu0RSGYSjcg0h1G6fCWtsnwCUDvUly/YWqh/HNL4bNCSH
JJ1vlEm7wSv0mDmgVeli2fEEv2bPf7e/hvMtU8ICaVFKOOCHzjeMZyANA7Y188b22ElB4tWe5IsA
OvePeV0/BrEWqAy4vDQneTOiD6aGs3xKlPem+mjSRXDM2moZvPsBDxxE0IB9s1V+X93UKjx9ZCjG
5Czs6wlYMO1J7XS/NDrfWupg7EZfsX4ZLa4cpvuyeY/lobsSgRtVShDj5Q9SidLJANL6Wj3Z2bde
Lk+ZOXm9hd0ipb0F8QgWtE0XnuCRGkCIMouyqoyWxAQmhWioY9cTsJWOGAjsjYsiASZoJLtmiRq2
1egC+dHtSYGq/eQay5OW5aJbbNcuNuI4x6vHQlnMAuJWjj7mAsU9dbHy2fnqi+1qnvJl0l3Jz4Xe
sfPZcEWjfLW2l7H5z0VNzPwXuSzjPaTrQNFRrIdZeVCGNlK1X3bxTpcfFFO7NM88WcuQKggyoR2t
z6Tz4dSpZ20mkG5SzC0sc9thNTdmgsLHzn0GKUC5WdvAwDngwgxgw2MFbW4trGrgflnyYSxNl2ly
pI2lK2VYgVKTZ8dx/Ou+/jleyrmEDhrOlToPM2mApji/R3Wb6YUO0wm7CfsUSoPF47js8RggZa2Z
br3UymtqT8b3eEhH4nW9NXldCsB+jK3e2DOYwLLfBfiSb1J5roLcwgxrXIA8OXeCpgOhQSMFmo3V
sqLNyKmtZuLDzdUQHFi2Vy+a9CbNGsMY+9R7MIE5uq7eXkkS6mGUfM1+LFxS5+qlVTKiiFxpIZVz
T+oKvwEGNmh/5oOSxaWrIOK46fhuE6kIGtv+2pTDtzaZPgxKfi+DKijCrjnz+WFbwNMEPCMSI9yV
/GFXVW9JcwH14+ZXbb1bReUBws/tMVl8Xe9Lmz0XxHkqsswJNGMQVBQ/xyTQDNH88MVWpYnca6sK
Z68N1oiVzJjU0Bpp0FvDIbUJAGZB0vHU9nfDeN8h2pH2bUorXGMUs3rMn63RnYfCwxptNMzMXdTi
QZYzt6xTF+2UV1XJAHQhyhQvb5b1lzqYGdfxqr4ADhkXqW8MFWdRV65TucOD8S3162/TiXwonnRK
vqON9k19vv4BBEJ5Lq3SUsd5MkZE5r6NHxOMkIAUQjdeWG8p36+L2jeq/+hncR7czkark3qBT80t
FET/oqNeDJ48WbjAuGtWK7YY0KCxysB7k5arvTQWshrmeKF0Vu9WnWhsZFcb8GYhB1B03NVctNUz
YsU6gTapuvL+hmmJililuSOGjK+f2+4n2kjiMo7BBvWxtkrKyt9LrHpAnvZ0ReSJAin8fOySa7Fs
gogn1Dpc0VhpKd5YJbCAyzQAFv5Hk8/H36ZwVKlpMpMOMizlNpe+snUU2LKPRT24WdcKujyXF9W5
MC60YHJXW+wENkDqVz15mHLA8GhRLPc3EnIgh1Lg3CWCW0qkIBdsSir3Jp5NCGfTj6JwDl2buTT7
1bM3k4kgu3bGiVYF0dUFzigQJflJCCsdaVU6UJAFylFJfOdBfYrvVnhr+0n1GFqwsS8jE/+xRLPi
a3fFUf4pRaAyOPaHVHB/7XvDn9+yOuTmy2pNZag9cIwxq6V0oISWJH8BWVWkVrbuA2OhCq/7hEje
as0beVh/JZpMFDXs1OwpnX8OQxMs8uSVIh6b/UjyR7H1h2wEITJSvU5xyPZavseekpEKoL0+k/mL
y3YFk0Z2jJ1rfvN5BkSSnMm4oRzTDpbuSU37D23SfpcA95MrTM5Xuo9i+FEe6iAxNI+xAVDc7Ii7
+0nqDbebBw/LXF6m514ho+RrSh7N9IMqf2tKE8PoerOmN4KotHswpgnSxzWp13mqtaGT5Laf1/hn
H/s0xaz7t+ufeKcUBPv+I4GPSLHEclbpOPq4/JqwD3QEAiX/njmRrszuXJ5m+krTO5UK9rcEivFB
ygKntlrpUKxCNqCm91ItuHJ3yr/ninGRiWYg5VgcRIm1pJfWbomn3EkKzFfdxUVve2Vg6kfqLaJe
kUgzLjo5oxSbtQW5WlO7ffE2NwJT3slizzVbf8HGW0piMCQ2OLsOyBHzEqRelp0wgWH6vb/mT6bv
5AFthMw/u+FgYypcOMADwInHNXWaAJARGy9j5wSlVblTIho/288nN6K4gKC1i6Y4Nry1VBEMWubH
hu63PbZPl8lT2tiz0jnMFet5yJAlYq/saDPZT0cAiFnkewvTBej0ba9g/nBkALxsAGvSHXurDjJm
e6OjCvbEd48G4O5AdwfGO7KV80+SofA5swle1FOATGaTay9LWEm9F1d/X4FCAwF/8MZfQfH55tZU
xno6NDo8Z+pcbGD5KsHaBKkDQWBY7ZQLmGdyOP/J5EbGShfk1N+zBi60+MUTYEkCCU3wDO978ZDD
ziGeSeQ8hy6VRFVAVIc1ewXJl7+UmduAkRtkU+515da08Zpu3OcyhmxSgdmFS90MVwID9PI8DZDU
5XwquzLIlFHgsztBAYsWMgpNu0zLspbIY5Lg5p6A9ugqegLWLoWIkMl3krEzKZzXGE0qJZ2FwDBU
xnEurbe88vQJLQagHWM1EaML7EfTvFw/y72vtlVtzdY20QhQ72kDTF7YozOfmja+dxyKBeMiMBLz
y3VRa4DhPxtgtTFEvksYPBulVZiDiUFtelCnU1aiytSKeBr2Lg6c4h8pnHFIMcuK3sC3Gj1kI4uf
H/p/kndMawdIvF6bh+JBEq6NiDRb/35ziGZtUoUQHOJUMo+2Nzowc2td8KX2Lo4zzTj7iKW8j6fV
7JOvSxj/XpNX/Ui+rsvu6i0JJF80ZrZTyV4pB/6cJWcccz+OyLdwlvTWPDk3iyt5PycvewQ8AjjG
RHM8+172Rxr3Whz0hDkFQnG4En45VAI5XkVEyAs7vcJznbiXom2X2LVF1Q4zEwt6hXmQvkje/DM9
FGH6xQyum/x6QFdMXueWxJwMLakYu86h046vS98+Jipuek1jd6kkHWoDCObXBe67M6iJgPz5Cbd7
bol5MhhlyvDFbPmtiYm3NLnX1JpXZZp3XdK+oxmAlIAFoIDEN+0aourDGMdqqDwkz3hLuX1EHgpv
eu6C2B2P3V15J1oJ29VuI5LzgIkA3hfw1PCAGuSm2p2BWptmftfY+3Xddi1xI4ez+6xZrDYrHTU0
l1ddSV2sFQtOT6QJZ+u0wINlAcZuKNEK4EfJ+FzIQ5jVysusTeF1bXaj00YbzuKphBaQNkjw4rYG
u8b9YtguGxKB5e1KgR2AV0N2QEKhnVueqjmt0xN8G/CI3qq98rWxFG9mopfgfkzayOHjux43k4TJ
9rD1J39dxUkmMFQNiEryupcSGb+un96+nW8EcsEdWNI9UA8gML6zI63wKHiMQn2EUBYWRwfcWCpm
QwDqIIqH+6FqI5kzdxBxsXjRIFk+1cd1FgVgzGF1VLHqiaKgwCJF34+zec3J2rHAom+oVt0BM0XP
upT7TuOIjnPXtzZKcZZvEqPGTAzsRI+kn93rOqo5v02n6qh4FT7g/M18FnzA1fIugrAJ/BvUydDY
5msHacOcsdcgsT91fve5dmPc6y+9nx7qiHrD23V5u669EaeeOwI15/8fpJp2vDe6Fm88/b2f2q9V
JQK23f1moLAB1DRWgS9YkTPCBju3oFltpKNLbXUBJym1w7Xl+/dPJDTsLKxJmZZzyT+EfzUFGR2A
9nFHfwdBUaQtzWFq0wDLgD/+xQECSguDXyBiQSZ/foCaztKunhItTIrYpdpj01EfxulWJjtel7R7
fiuuGkhYwFbCr2tKM5VAG4huIPbGoyFOPvIxvqnJILhOdrMAuI4F2hD84cmAHCOeJcJSLSys74pC
3FkeMBv6pWyeVTwAr6u0614bWZx7VQOenI4OlWagGTdo31Kc3nURu6cGGiow+gKwFX248+8zxlM1
5wq+T9qNR2uwnvsiiUgqAtff08SQ0VcDWeVaweWurYV1pEMpXAvRwAidorhXsurrdU12RWCrFaUK
BdcWP9sE0Eyt1oZCCxfzeZgJHliiSYi9YAAjhh7YxgOyLXdWZY9qwjBBgtOlgTmMj+kCcIxkKhav
HlEBuK7PXjkQbEKaAfodWUMbmDszexymXo/hpYVk3popdmbNpD7aE3uhY36j6JgoqBzyVKdo2FGM
OrpGvghadHvWARIBGzMnaERf8HjLKjjJmgq970mJcScWCLss98rZ+H1d1105GFMC1hKG0i4Ytiqp
ZQBiavDt0jkA1AIIjbKosjNBpXNXDKBcsbK2R2KtxnIFAIwOVmgeTfUULzLWx0uBR+0FCHTJAJBu
gdwN9nLuUZrdF6DvarVQYpi1aoYnq1LuuwITGE3W3jI9Ca+f3RoE+BtxpbC2AZmBVVQ+V2uwiVHG
ag+rjE9An/PyaQyJ/V5I+h3RbyZi/YvcYitv9cPN+3jqqsEomgHzEHEf1N0LqlNeBnKt61pdAPUj
q1BRWZJXUGK8W/k4C7MDpKgEk8Dii+kWz1isu8v+od8SVFXvq7CMcmwRW5gdFhU894xkK5gLug7r
S0zSQHAWf+uTb5362lcCO1RWG7j4ZhvlOBvpB9lh8wIZvdeBt92tX42f6tcyrLz6h/S1+U4+6nv7
kJ6ct/KJHa6f7F4U2+jHo2IoapXDDSBbkyT0SmavJw+D/hr3IqSe3ex+K4m7+x28VVgq1ZhgAZ8E
Znlvi9Nw0N2autiTdjPf+Rf1/q3NfJKvb0yzt4A1kH4eK4CcCHvuY4GvCWzjs1a+EQASwLaMY5xd
JTHPsHtXN4lbsH/RAD/Tg3MxBbhsTjNDDM16bPL+SuIf6vTrvzODVdWNKtbcmirREaaA0OAm5Pti
vk3NV2kRranuhqc/pv7Z1N3IiVWrMc0GcmQbrLw18ZqVbj5/qHrjYI+j21qiCZj1dK44l8o9fmYQ
Y9txh9Nb4sGP5caV0u/Xz+6C8oYLTioXI5YRHEGqA8tm/0Pady3JjQNbfhEjQE++0pZpb9RSvzCk
Hoke9Pbr96Bn76gKxS2sdDUP0kRHdDKBRCKR5hxful9mr32Qd+NxjQFwoHysv5Ci8YqDsWtBSOzM
gjGRzTfs6bHinAfppikymGfMkTD5kL7WQeqrtme89KA1v5v25Fi82i+LKCewvayYfmEsNAz57dxg
GtNG62nWQWf09DWsSSwV8aJuH6/fIji7lxbNnFoA8QV1dE+751l6WERTISItOLMfG2I3qwURmR6z
UR7HQj/OdevYCADQRg5oRU1Bs4zFP1FrdSkqNFZpga7+Q9WHPgMXinHfSI9KIQtEbcWIKnB0WYqG
gGOYj6upFSeYsKJQpwHZEqhYkn7dJRJm1MijrIRmYuzlwQrrWvNMKnCGn/Vo7qCpJkwBfB94bl0A
f3ZT0+qSnWnBNJZfDUNytASF+GxxLXBYSFG5XzTtbqX1XSeaKtvYRbDbGMDdALoSKDO4IzBXdiN3
QAsNVht1KUNxBvPx+iZuTNejy+S3CJvL9qbJUMhmouKUNWMW9GBUDmoNLZbpJOuOTDWGYlVqO9Af
NsGKiM/Rp0LxyUizoFnj+gAX1N5VmUrf45rY3yStWERNxhstoia6pfEewRYQljc4P5KU9f1OoMrB
BUv37R795rKT3WcPqrfuTD/9mWC8OwR67kPmF2EFMofoTdmBQ0F1Mz/GBGMbDoLgYmNjzr6Iu/J7
K19AgoMvqpqPbPkyj8JX0cbpOpOgnOusRgV7mENCcVPdEVQx3oAJGQ7fBm/1x3cL05LKMb6noege
2wjZzuRy7m+FQRgmZtqBaNPu2XS5HHZ7MdrLRif8+Z5yPrDJJbM29M89Ja7iqt7wRXOLIPrG0HMo
MJQw4+WW4ezQIAlMEGX1QFHTgjKgjVO9tW7+bANw1BMNfonU5/1mWaOYObPPUiUXUBxem8qOKhEX
LPfOGN0SerMYmn/9EG5ZE8oRQOcECBcI1Lk1xzysQrNKN4J6og+LFt8qSSJ44W7dpqivwI3ZaCuD
J+GihUrRF6nMDITDz/VNs/r2hx4YmpNQhzxIt0t9Dy6Iyp2ECeGNBT2Ty4UQsxpXVLfhwuIqdvos
P1Y0dc0hPWbp7TL/E9uLI2cff7ye4Bhi5SSQDGE6i1tPos9dVK4WUmTJkxrF3lyK4Do23eapCM58
ba0cSbXYLDKq99MhG9x6X/pVmGFS+y5tPRt+SNrHz39RTTpTjbNPKaaKtU6Qayr/TOnzqAFKbN6Z
qWAYYKtueyaHva5OwlnbTJoIgz1Mv8k3XBzHf+RwdWGiLsBinfTt+o5t3bFo6MVADG4zXLN8VgtV
RWI13aoF80LdFRe7ZTTuOjL61INMc6fK12CJ3xtV0Ey6dS40wFugIR5/XZIOZrRv5aJtcLmDnIcU
Oz0Jc1/ye4fhGeWRk9fO1Pq5kBVo68xjngTpJsB4oYeHu0FGvU2rvkqNQLXLW0WaPwB0KjrzWzIY
5grDpcOh5xd16kAb2aSgxUu/1PvmKffBV4F6TO9jsAldKBiiEhVktt7CbE7mP5Gc3TRtBwbYHCIn
MGRWTzUukB4QbON3TCKhACRKVQrlcW5NbaJiAFsqtEFjGqZovcRrjwa4+VhtHJDmgvmJLTs9049z
Z0s9NzXYZw1UguLdEFr7KZABBkV2ovTFlmGeSeJiP2Me1dyWqBGQsNjnd9MX1jtheZ0XvzSA1oZJ
2p5oTFjbjDp+bx8faenLOo5q+ale/RL5wOj1JlcDTuvqpk/zTRo7aHyObu2vmDN3i5vpsf9aANn0
IwMyFAMczd34ZT4M38qbtnCyp9htvFjxGlT/NFfBMn1MaOeSW0cLMt/2RLuzcdecLhk/iDDGuj3G
Fb4+AwAhDRAuBcONeDh8q8Z5JoeLzeha21UdYWvQoB0wAtHMQ4n1iLFTNLQkgiQa8+jc6wMMOggK
cJ+BwfnzBJx44rYnUdEtixGsKuD91soxh+8rFcab7JuvieEutGTourWOVgO4gqMXH+Vdhdird7I7
xSM/RPPZIp34WyxvJHtKIUxelkdDv4lp/YyOsVb0bBTJ4byRuuhZPY2QMwcWiFcXOEDW7rE8jK7l
RA49DG+iC1okknNIdp8RzN1guwqD9Uom+24afa0Q8Q1s2+CJWXCOSAOJ49plBI4vSt38S67cShi7
nMBesuyl+R53lmJ90/WjQqkruKs3TQVk65geRznt4j1s00QBVABER/HtXHxFYc3JipvoUHRveme6
HdI06p1WvMeTIK7b9r4nkrmDVxVFrAI5hB3wfq8erT1a91ERBxum4NAxw7g4DSeCuAgyL0slklQY
jjagupqucflgaXctegBJuuwF67lpMifCuKPXoamwwzE3GHysu3qJux5ZxGW7XWDASqf7NFC/CWSK
9pA7gU05N2vH9nD8GD87Uuh9/qqG1Yt8+/8RFbAH+rXl5M5hM/TpUiKvg1uz39c4gaNjPiY7slNF
SUORXtzx08DIhpkaSDIeUW/ApPTBdoegU5ALKD1x+992/HGyd9wxTGgclw3TTAE4antfARSxgG4M
bw6NPa7ydH3fNu9nVMBQ2ZPRrsEnhCLwmiYjlY2giabqsJgW8aRZXbwETDueZhl9UNjG/OW60M9S
ycX2/c6/8FhUeMJlo6bgUayFxUP/j7pLguk18T7Ux+hr51kIRsDeYjmFW3tpIEpIfFYzrknnlpgU
dWtpKKJ9RujK9/FG9ZrQvMMUVDiEiceCPdmdQ/qkOMYbnG4sbJXdjKNP9OdCsVYlc0lYUiCS30E1
5xi96Lm16W9+S+BxqopmJUCXgoT1IwrHffQFw8CvLANCsKFudgQZgGd7lX99Y7cvkROx3CNEy+DL
e5ZYy79gqGJ5bULJJfvkTgnW2ZH2IurPrcm20+QSz3iJsnhMklRjnk76iB613OnhfFQvf6xCei8B
oV96yt10nz+0h/oVdSf9kDE+0ofEF93TWy/cs2/hXHy62qsUFZ9GzWp2IAd4Up+0ezOU/TpUH6S9
LPBNm27+ZLF5N29RdUrYKaqUl3RtvWRoXSMSAu1sesATMZxnp5OmmK0EMYxq/t9xwcSLAgb7TUPR
eKBIJ86x67MdG00Hf7QWKvKR7QKoTQylYIZi+Yua5Nl+cZ7dBFGORjrolUqZWybNzigmbxxFbQ1b
mZ0zOZy7GTpQZAAdlQX3UUg9PJjfyOTMR7JnpgGsIqSxJKcIRYdD5AJ4J6MhUlWZazcH1vYH7pc9
Xbw0jhJ3iddOcPTZb+OdqmqYGgyFQZbxFwm6Q1NqtpYR4PdPQYLWmGBUltYL5NRAxqNS810j29Wu
GGVRt5dANF9xiIuIdDEA6IKR9EeiRzdSmvySs/ZuBbaGWYTF8t00OtFY45alnihsc66unCd1LkZI
JXnulcUCXp2ftZV5f+FRT8Ww03nyWlP1Kkut2Ub8cbsGw116iILWnzwN2RaxDxPpxLmwqhnA6yVB
JzPNdyaZbsBm6aWDiCBuyzJPdeIc14iMctm10GnV2x89eL4Ss3b7sgztoRek4zY1sizMmYFHAcN9
/CFv7LQY6sgIBgWgXXkbkE6610cSXt8mdoYvrP9EDHfG88yO5s6SkHyTVndAGnzVBwf93+jcPHbN
y0xFaaOtCALD3P/pxR3uqi1Lo68hcHJnr3tipZzUNYBgB1hij6EZiYAvNw/ZfwJNwpXMMkupxhyD
MEE9V/dk1vEW7SS/zNYbalU/qDUcF1XfTYrxV8ZyIpg7ZyOospoBnXzBmHUuAPxcEgF5s72PhDHT
9TU1CXfUCsWI25ZCEqLSF9ZUj/6s2+YrCVSXdd1Ed39z2f3eRMyrnJ/ttJoyeyljE53Ls6MUzXez
A0yvVAzudesU7R133sjcZADLhhxNiT36MZQ3aVm8lIm5i3Xrg5Rd5M7gS78uVLSa7GSeOC6pxEUx
TlhNIo3Py5C9t7P55xOJ6LH8n0OAxuJzEW0Xl2mp4nBj8OxWKrUvc0G+XtdiM0NwKoNzIFoypdGq
MAfSyrskMe+1sX7o8mKfrgDDkkfr1xiZv+ShBfgdEbRMby0hYL3ArgcWTYB/crIxup83iw3ZaNDN
F18bW4MCDVADSNV1Ldkv4t0Xxjpxd5uga0dq/3whVbpmuTInZjBK7wrRPFWWnkrdDIuoOMy6iJB0
y1kCth1UabIKAGd+Zsq2DZiDlJsBsnSrt07oNIKxgPyO9reFRB7zYf65xKZ/Xcetxki0t9sAcCRE
vpwTkAe7RgW5MJG7a/eFh65Iyy/fs3tjQlpydhlBWld7koTRVk80frF1DZ3K5iw1KQdbmhbI1s2n
BRjksv5NWkWmurmuJwpy5qJFZqEXNtYVb6Ag+Ubx2iFO/lpAqTvG5xI55k/VcDFqlVJnOooKDBtG
BBJIjDiBrVcH6Bd3JRFUvrp4WMwAvTWhKn0fJcNrdeLGGDcVgupsuDQIA2GphgQ2SEs575Jr45LH
q2YGqT7uCiUDjkruVsk/Sq45g/aRKWFWflw3oI09PBPJ7WFt2sC6GlUziPrIm7pXIq2hKT1dF7Jx
5C2QtKMVA5lQnBHuJOrrNMoNBniCdWhuMfP/oWVEkIoUiWA/P3HMU1SvdGwVE4zGgyePtdfmgqO2
sVIYf8MrALaAWXcelDDTk0wmvQQl9I9seIxX6pqG4PG7YW2QoWMYBx08SBpzC5V2ej22XQQD6BZp
H9mxB97wxcsqIw1jK7bA8Z2L8AS2ZSI/raPBiVyAE3aK2mjzAJl2Qh8XSXUqE4gC+ltq/TMR0RDr
hoXjZmMEh4D6slW+HZ7UzWgUimni5ZaislAClEHTh2fw9DyMDWbv1OlbuhirY1WtIHm0ZSDgdcXs
ERrFDIW/DSpqL/pkxFZAu0H/sZJ6dSdJF0nZeARgvOm3FM4MrQFQeY0KKZ1R144ly3eaNd0Pbd85
VZf/eaQAYaznTreAVcuPhKiggIKiKbqcGjR/Zlq6y5NSsGxb1oGMgaaZmGWGMPbzk3M1lkY2FRYG
z2zaT68RmAxdZVnW+8koQGhsgdb1wZrS/i80A6qYBu5R+A3b4Lwu8MZKLaGDBbZagr5wae5VkD00
UR3+uWPSEKKiW1In+AfncGsrKnQ7nazAMtrb1gbYqNaIwpCtrkwbWMKgKcekLs40v4SF3FZmkbKa
4eIyLrJ1p+0Zc0AdCnlW2IOFi3nOZLHb9GS7amulc1xDViPJB5Bf+WUUO53+WiBLmMuzozV4k8oA
VMyEXBnsIXFNNLdnylCUZdtD9Kj5rCeuDDXMJOP5NiPGc9pQVB3dsMxTVfkBfCoP6apFCVQFEqda
ogFQA5YGyN0Aw+LWgKL7Y1P55LdiMQDoWfk+Xqkkld6uMnifa8NblQp4NYl7XcTGDXMmgq3wyea1
BkbhxhgiUulBSoB0NUqeFi8CKZvrxpi0/68i3B0Tmd0Ujz3RURLF0DGmdoA+4bUWccrpYEaCm38j
ejtTifOH4LPNoraBSrNdoj8iTh4UOjy1Upt7JB79Nk+QUUgMgfvYPnInOnLnetWUJmsBhh0otX7o
pupLDkJS14wospLtvJ9VkHjUVndsx35HpmxX6bUgHtnaS6AnyHh4ACUZ9+r5XhaDZklxW8E6i/Gn
WpPXRgNVuUHKt+s2c7mbwIIFbBo8tKEDk5nbzSq181VhGYxc7fxOiffpTDHAcRthNtRgnPN/Lg7R
D44AUvCXV04CfICVkMoMVD1yFvjKma67LnpNptpN/nwwGVHjb2Gfr9iT81CWDcp4Ft4XPWv4xENb
IdFd38uhpE6RQLHL8OBcFpeQIVMUS2DJQ/wopW9wK/sIlezra3dpEuciuONdxkUxAtINIoBHWNsf
yqTvRhFy/WUAAiEYqSWqjLHGixnNKQfT8NC1CLD61OvzHLRMt9TEzTP8vK7N5ck+F8Sd7DYZlTot
IahFBotKg9OvP6y8cpJVca3uoVp+XJe3UV49F8id6ZkgSs3QeIyuhuouum1vEs2tnhiHKcZ7yeBQ
J/nef1kip7unru1F373rH7BRxD7/AO6ppDSTKeUJPmBypXvEWn5NnDScD7Pfu2ijjwOR/V8Gy+cC
2dk/sf+oXgpVnrHEZH21q7dxTQAn9mosmHmE/asq8bNcsMqbx+DzvYsua0PjB/SV0jAq3eyRxajK
0FQATFrponVkdn4eKDC12Jv6XxncOZhtmc6DBbU6f/ZkL/WBuGG6rG29DbOfohTvRqUKHhg1UwT9
8E4XsWSObwNHG7atR4bEapzhdt7pd72jhuDjBlha+VD40dMsihc2DuKpWL5HsDHVWopipmX+jBeB
N4B8MZsVF5gt4XXD3LgCziRxriuX4qmcByi41MfSelYjjIWrX2xSAj/lz2eyzhbT5PYOMBFFmjUN
cmp5uo+q9UYtmhs9aYPrKm24yjOVuFttqZVkahcsHu5tp6OHdtbcIReCqrOV4SxRxog03hkgI0Lj
AHfAUnUiAAgcmCWiQ/F1CNPHzo32ceXEL/3B6tHKHTmsQRZJ0Z661nt3+ItWHKzoyTdwETvQiJKx
snHi7PK97C0vbm7k6kujaY61hNLUh8B0XdfJmYCOGglHxjYX+kQ6F6ZUfZ0BRgArEKfSXZTFwG+e
9nksKhdvgLyeackH6zY17RTcq7gtPO2AKa0Js5iGKxFHeiJ76z67Q5LDqT95YnVnOPZNMN4qb+iY
ccWtMgKd+Ui+l9AeOq34lkJu3EmXnW4+LgAy+AsT/r2yGndS0JM89U06QkoEpDpg0I7FscpF5fCt
S+nUfDTupMjJUGfWCGUQvH+VPf3ImmyB5FYboCisXevpulabXg1FRwXDjHg1X6QDSNdVeQ2tpqR/
nGh0Nyn6Lourj2kGZvt1WZueW5cRwwCfgVGmczd+0zaTlIBtKbBuFReX/TtQNQz6hMp7vSsc+1F3
S7DWv8+TSwRqfo5u854B+Q6MPBDkVi6wPHtbUm1QeEF07WYvbKo288ZjGnbB8HU81EftAdVQOAfM
e3vkiKSZ9BKjefb6AmyFPPLpV3A2hN6DrjMrfEVvO+SX7DXuuLNf+8rTM5fuVLgn8GB5xFmOBvhE
vimxUwmwgTYqRdD+ZCE4+8pqSdGrHJ+Q7QG97uaHNFTDZNcKiVS3LOtUEBdPpoUytEMBQTPy+NTs
HcW6nwF0k1ZCu9py+6eiOLvq1J4OOUr5QVSiGaCJ3rui3lkDMhWV5CdyH9Qm+U57pXDmNdsldrq/
vq8bQdbZmrKlOInr0MZudTkIJYIcfHd9iTSy6I2/5eJONeQuNlJFRtP0bNcizTXkxqkAeRwJp4LY
5l87JdzdpfZktIYJYthUkAHM9aTaW17vy6CfxUBgHAyVIHjcVgwZQfQIIDzlOx9ssKyUIFtCSGxm
Hq0fKvvdTD6ub89Gzxuz+d9COLXQWlGrEsaBUXIavVy6I52T+tG+9mnjKva+d63eoa6o0iRSjbuK
Z/Q2y2ZuQ6rVgWJ0IAC9JT+zJBMlR7bN73/Us/mmB32gs9LFEMSgP0cVnHqshXJ15+/9ew4AUNy4
ggj1/+HIfovkQlSwtBq1hfoDIIsnX/GHV5stamy60QP6tz31ELUe9ZNH+XvznHrWHSDBru/p5uKi
2IzwH09j1B/Oj1waI/M/VihymBLIsub4ZgazFFlEr++NcSSYzokc7mjPRNWaskqsQDJ2xmHdN2Bk
BouKnqMW2/U+ay5Uayd+FrX/brzGz+RyB36I227oe9QdMNeDp01Cw5oWbhonAcZifGUqPaXrvl9f
00070oHiBYouxNB8RaUtQRisZtAVBHrgh8FoU2cG10VsXgonItgnnHjKIp1qICejwiF38w78dcd0
rI+5XfgF1d6ui9qMpIA29Z86nImgnpH0HVOHjfaQ+NFwE+JF+xG0pJlyq2NWTthdu7lrJyI5a2la
CtICPbOCYpwDbbzXrF92uzijdLMW4ZL/cUoStnkijbMRFY21UdJgMWla3ICIxMnG7GYeBVI20FCY
GAvzA6aJ6g2f+QTuWqEvKipG7Hmv+JnXy26TPeSutse023iH3lA3u8lc5c7KH0WTlZ8DofyVZOvg
krKgKXo/OCXlfiqLuaQwyhBMb7jB9/rbSlnPAKMTyt0F1KGA5h3D9NuyX1+rBI3wuuB+v7BaILSB
eR7kmYD7APgA58kztB0VtZJKaIRHejtSl0c9z28sOXm140H0Ir84hZ/C2Mw6XlhocuEUzjDTOpdJ
LgVzvDyTdfjaRcWX60dDJIK7D9exB2aPnkmBIuGBOD6vjS6IdC/cMwoqIO9Gshw1xkvCrRWZ8gGA
4VIAZlRvTZpgHn5arSbQY1MKyDoYMe8GwxRaGRPQbVZSQGl66OfyFojlpRPHIn71jfVCiRmbAVh5
ckm/JLdJXCpjg/UCAV+1HNvp2/UNuYzK8TJRUK63FIRBeItxFpZbetGUjSkFVgGEj07ZWzTy9AkT
5yR2luQJdnDoLPAkWqLG+Q3dTiXzOXmVWlLTppAc97ZbTo3Tx6LeyEtPfK7dZ3XnxOtnKy0A22RI
n2mZOfWmeZcFLK6MH+o4UMwDdUX352XMB5nAlcCDHZcZoI4577/kwGbJWktiMxedH/c3rIRpxoAC
VszXxSv/Kb289kQ1zA1PcSaV/fxE03bBH3SbSEGL5q2FPMmL5q0SZpYb0b5t2D74tk2gPMiAtYBj
PJc0dLOVoPEtDu0yt/fFOgIIqwTaoSJibN4yECBCAakPiEeoenMPxkaiGQrqNA4jnDafrqXimPki
OADbQjQdiEpgbriABTDBIW/JNbBJ6Vj4IxDDiRAbmr2tzy4SGATyggb6VBCZ6jybRz8XVVWDlzCs
/oV4YcSqBKP5GABCT10aiG4udmSvyePe+hJIjXWthzx5zJqAlqVb4vUrY5KLNH5KusrpijJxxp4K
QuOLIASQvgwnlzWTY8v4ME4f9I4swwyc1xmj072m3o+yhsZd+oAo0mxwEhpBUuGz3+tcVzzfYIm6
YQI57AI8zG4rUCpkA6gAqLK31/RxMZ7HBP87d45GQbY4ybsMlZy1Lr8WMyr6U+3RccXtANibKAcT
XOmYJMbXysQt818aacLVMl1bSW7qqn0b2wVYhvZtTIZn2c4NZyITceZp2ZXp+KTPpg9Karc3473I
L1/0XwDkEzc+xn1xymRgl54fM3nSBk2VpyREt0l/o/cGDeOlyfwFCBPuOK8mwA/VIf5FYq0b/LXr
i9IBYCd9zxQQh41SXTpl1Bb7RmmT3WJhKrnt5JeRDuDLsarEnwG7g4I5mAOrAmizM8ZFA5VWoS43
v6qpebaW9q0su5dBGx+wWsTNY9VyBqu67+yWoE0iD8qJHAcTCHxlknoNSdQXPV6oj3HK3dLZ+GZk
lRIJQ5krKC/nEVQ5aplUDq6hF2UcMi/TR92x8xrNAxNyxlW6U5fZn8di1yWT7MVgPi4L/aYkSebY
NQFSvDGsLtHbbrciDewNVfm6rMXe7morGOwKvJpzk/jg0/KVqPU7u36y0ZFDZ3gnPQFWVmPetXF8
b4zFm61P3b1MS42NhU0+Iopv1by2+2iw/okk/CqUqyjorF/lePZJP/oq/Zi7+Kh1auZobcumP/P2
Ro+KDLkJ+6uyFF4Vr01g1nJ5K/dV4ipjfqNEqOj1olbWS2cPLnELFo8/aO4zOM+YF5IRSaifhICK
jdDcUXjTOtwZeM3U6/J63RIvvQlkIXfJbBDNB3yfXQyWV2vtIQtXwjw7S7oud8VUV78YR7ZbRtE/
hAzqrk7m6T6aQVJ9XfyGquBA0tBijqtAveDyTFYzTe2+SUJDNW4y+c6S83CK0ZEwC0ZGBIL4Kps8
omNQYoKS+mU1QO0MP/IXnGg41QjlsHlA1EUjMFvtk2u6rvsUoLRjgvFd+9ZawXnd6IINu/TCZyJ4
RRo5Nzq9guOgkrbvE/BqqUg85daHTO0v44zcswnCreu7dHmLnsvknFW5mCOJwBcc1r1OHStrnsnU
C3z9lgy0tBqWgaKvpvIOMW9La16mCnBB1nqLl8RBW2cR0OuGsYMR+bcM7upM4paiobpOwsKsj0sN
FpYs8VYS9t3gSFPtyFEaElp611fvMqJChIBXJmgx4OwvIInLWR/jBpS44Wrupjh1kyKM1PfrMi5H
j1H+MNHmJsuKjd5Bvla1RtOaxQ26f/8FmAJwD0XxQw2nm+JQuLMoTbZxnFjbMUIqEJgh5uEekzFt
Yk2qpSTsNWWXRKabo5duMmxvTguBYVymyqDTqSzuVWnGWqZHdZyGig5CvN6rEXADohDTjSNCff0X
m/gqwmwSPDU3DtqZWO4sA0Zd7sc4hWdEuUSfDQdI8W77sKqVa7XfMlUETrnxmjnT8zM3euI8lAVQ
/RrTE+yZi1s+MVxnoI2ywTbLkX6h5yEUGM2GZZ6qyJ+5IZHSluaQSL8uDJZI9mgg+at2i0FO4Dx4
w74NVfuLaFZ846ifieWO4bSMZmZ2EFubYJmOXdqLYMBFErgbtFVzKlc9JBAwVOfWbm3/HCnr3CoV
9gknuxVZRVPPgPYPu9ZZ0TBCA/tpPLRHxjE23y5AehJsFlsVLhY+WzW2mScC67Kqy5ZA4BLOgR50
YftDfjQA/VQCuUoRtKBteMozYez8nwiT6hxoZzGEsTfNwJAyA/PQ/znuJ7eInBsxC6MyRxVuZFrv
W1vbTcO6EyybyMY572Es0qLXGTTpPeASAAhz7O9iDAc1HuiDngiw4FvV0asgQoZHIJpdi9d2jPMg
slpEjdVC9HSwHY2BrIKsDQBnfnYQWYfAH6vcfGrS9kY7dHBW0+zHtv2Vkt6LRhNMzsKJ1M2zBfA7
JAnYlAv/bl9zXUsHLUF0Kt2T8omgy0ywbpuWfhL/cuEGLpyazjliUi00FkcDDCSSK8/qQXfHVzHm
zKY+J9LY15yYuqoC+1iJMhiI/GSYOTJjQjCwzd3B4J1iYpYFMTZn5j3oyjqqlTi6tUsWZ71pACLt
Vg2SRupto/vS+wKgDMWrw0xEAL0VGCDA/y2bs3+0Ms9xKVEWGLT7WgHo3egoLwxPs9Wc8l5UnNzI
j7EHxW95nNFP+jKoeJqnoNf+Fy/js20vM50pWFC6A/kCxl3mvzKZ/6Si3/h8E1NNb+o0gpbKI3Ck
D4Y7Rp7kyqEdtoe2ckU355ZTgRDkxzDvgo4T7n7B5dXqJcZvw6l70q3DmrQ7mxR7wTlgZsH7D/Bc
q6qO/BIj6DxXas2iBTmEPA1NVoQhTXtc9BWAqEiEuCoIpRpUMBxDS360i6K4kj68DVH5XGfLw0yX
u0ZLvbguP4xMQqEoFlVvRB/HHxuAXaG+jmOjAampOTC0Qlr7uexZ94vHOoqGIx7JuelgrkSUAtsM
CVVUC3UZI5DaRdO83VO7lmV4iH5w/qVFG00n1t56vOsdM1T9ZadHuzE+CNO/bGcv9gTpSstUkAC2
+b4mrY8nWpUtdt4FUmO6a+Cbeqe66W4QHP5NDxpuSBSGwC8DOhMVWK7nNtACi5SkMuSB6MbJaXKb
r/NtN6+iIHtTrxM5XDijG+Oy6BXoc9IvswcMxjBl3qn7qj/On8VoQlyBdYskcvGMOsdNXmZwFMh0
ucQv0PsGiQx8igBksgjVl/+lQC6mKfrWAPwclpI89l77gjaUn4lXZU61H16AcIAOG4FX2rpZTveO
c/tNPlhZlUGgotwusuXq/eRf12nTD53sGufc2wYv89io09Aw7xpyr+CoS/HP6zLUrVhQNVUCpi/M
qOC9d26CcisNkpI1aZhg5Fh36lWPXWNeR39WMoCn5xpSkfokHyywWTm0S2WvRErHHY3OcNN6nF3K
gIfNyNQwf9jqXqbQ5gHI9PNDtMRf0TKm+jhRL8SIVC+mCQjeJ4P4lHbZc6eYcqhVheFIyhw74BMn
rgqggRbBPZK+zeAUGGp3ManZ+IVkAgtKH0Zf70DHaCmlBpIapBxfjcgynq8vytbCm5juQgkS/4Eq
9nxNaA86SODSpCFo9jyWwNR14LYuRGBBl4w/OP5gE0CNGAm6S7TSTJNiUsxmGrZfDXC53XVP5leg
uQO4Vn+X39VHwK3sK1zoHtklr4spEr+p5ol4zitUKqgCjA7iWd+z4Tbh3B3Zw3ABS2OJYvl+Qg/J
g4j1TSSV/fwkIhtQnwJHAaQSzA1p6YcpvUVqIfI/W6cTjQfo37LAS4VJpXMpvZ11RWNL/+rWp37V
Ofou9kcnvwH3wYiEOOIxUZy+GY6dSNW5QMXqwPNqmZCKkoMvl6Z8k6blobL6JxJjQMqiLsnLGxa6
yz16ArKqzHHhj9rTdfsVKK9zZ3qd5EqekWQOY4U47ZA7mgjlcFsCUE7QL89aDjjnl0qNBNeXZWGd
DD4ZFneSNcEWbtqJ+VsE5/3MVrEG1UqyUK40AOJU3402LuEAl/DPFssCJwv6CJFhQ/bwsr1Y1tIa
fSplAYJX69ack1tQl/r/OxH83bSmVCJ1UYR6WnhD2j02zfB4XQS/WrwW3IaolM6SldIiTGf5V6tF
e2sERTmqGILV2pSD4EgHnq2Ovzg5c6a0cyNjtXIjO6AfxCnm3NfMVbD5vH19qsO6ZtA7A5brizfV
3HUoRzZQx8hooEZa63ZZownKBptSDJ2AuBH9IBc1z5Rkqx3ZEzK2cK506B0gB13fFrYcpwHlpx6m
jNQtwljUBDk3tKBOFyfFXISxUYW4svzZnryiUo6aPu+lfhYs2+bu/BbHt2VMJEr6ZWRdY9F83yax
W9rSD4yDfr+uFf/iZVox/AT0GiLzfQGsaqmjvtQtKcJWw7VhaCj9AS1xTe/NXgS9t7VFNqD3MGiq
Y3aLtzclplOVGxAVS+383TIoqlh1jkLkdY0uxaDnCDeFBZYBxBQ8zF6ZjJlSRnoVJi166BW7/AFy
JZEQPtSy9HMhnFsGVHy2FpZZhZGdfWkqsgfL9V2tjd6kDt8Vc3zUyFi7eQ2m3+vabZkF6wwDPIQK
3XjMEi0DlYiWKkWoaY9l0qN74EbRU++6kIvL79MqbNwHBh41qB5wtt6XPZARE4ZJuMcQiPK98Fiz
RPwCAu31VfpjnFlOHF8qq+tcUQZJLcKhW54kqzoOvSTwD5t2/lsjHiK/XUDoCZYtiJDSbyWxvqkj
iT0zq4+rBMLC6+t30R3NK6SchyyUqj2GDCCt98AgMPmgXtZThxEZoGhw2yQe+YgclEPuvmXOeJsK
F3TDSkAWqiDoJXiPXrBoT3o1/h/Srqw5Up3J/iIiALG+AlWUy+W97W73C9Er+yJAbL9+jjzz3aZU
TGn6ToTfKsKJpFQq13N6sgww7RSpFWX8TuLxqDfd5+vr3NhUiOHVbyTLgLksqEnDJmshEze6ffnF
qOjDWCqJZ0Xxrd5jgua6sC2lBGkITDsssAabJUjrIoNFeQ77oR4B7+rp1Ev2PA6dA/re3MlaPi9m
lXCGEIeKGSYJTYzki8/jMGUUwQ8/w+4tXry8e+xcv9rnISf2sNA1lIQMHR8uSDBkaavNjV3JFhym
usy6Za4he4blQmI8iMomsGvDbyK6k2wrN1XCuwakFJ6+AuM6AhhyrqsT6dpkVDVYlHA4ceIrjtsZ
eToGImTsYdt7ipK7StBI41wwLKszahUuKL4+co6Gn/ja5/JpBPEMoEUC/QtA/fHM7aWpTn7dLpa4
EsufjFWcEsWZmmegk0AuiJcWEPJ+ju/6nRK2ofL4txWZD71ZCeN3cyWsbLoumXW3CJWKPU7Wj1wf
AdX2ZBq3pGi9AWCbZmw8Sg6RH5K4Ql5YRoCEroYLkICY6kMFO1ZihSqg9Duf4Gk4DIgA1YC+jJ9l
kJCXjyziMc6fB1Y6NAKIlwMQDrWu0KzEzU8Rwd/Grqyqu2HC8M95C4DBmwzEfhe37WoDnLVluJS1
R5OjMrxOVPIobMoAChywfFw8qeIMiZIXoz5OAHQtYD/Mg6JQL50lMrbMFkLXP0L4XV/pQ96TGkTS
HDX2pfmU+LVvvZOQnVrcsOQoo3GTrUg0WjlJm1rDrlUAMk+amyJ/sYkkPrmof0PDOdojyKgxJcKp
Kc9X1ChObw75h7KNu+pnuUv2OvEaDIlVz/U+3sedxBe+SCNziUBhdMGvBG1A8+a5RGtwzIEN83+r
d/MIhqX7MRxuMW3Uh/1bgSxyDMQgyaXa0nHH5tTUyCJfTqaZbGrqOkcTCLOtgz0sfp/JyiEbdt5a
ixDsfNZOWZoOKQJWPet/lEYZPzRWqR+oO1pB0oBC6Lqd2IhhLA7SieECvKEXBHFD4+RRYkAezIjn
Rt+tMvV688DmJpwxWXRd2EWFiZ8aHFXM2vIm7IupCT3Fre4HBLK98Uy+8Lrqckhfq1tQfDtOmD2b
PghMwutCt1wvTIQBpxxjcCg6iMqpjEYW5VUPLyFO6TdXySt/aEt6ytNuuK/VZDohSWoEczFmfsRM
7S6f9ChEL1Lxqagp+TJiXj4D+1pMvawa7U+gPFKCgSHBlefTclDrOnmYBjuS1PEvNeE8oBA8Rgdd
k7WK0eAwQuOu75SGEi7IKYUGoekhqtpYcqUuDQWXx9PEvEf4IhirqmRMEEPVIY17x9cmxfIqwPse
EoxIS47kArsJesAh7dBybbtw3MTHgjG8iQ0aRENklsc7d2hmcK/nIMPCLgMFcwEuuV6BTWNg7i52
0KhqKcx9WdCrLXMhL1fNvwQlIYzVuNZFSdxSorEAUhb8j4dYDwHLdUQ98Dk6aU/9jlgoMFQwJYMi
E7thSeC1YhAN0x2ao4qe62TntHfqvAydr/GzwVk+X/oDuftv/g7jdkZvw/VbIBEoJi910hrprOF5
zrTxs+JkPxe7e74uYmsrgYBnmLCPgFEVD9VNtXyJHLw0iqnslTL3nfGltGUNjVseI56ZDxhLQB9q
hmD5NWqbjjJj65oveovJHgRR6dPgje8WAwUSEPf88eDcgg9VsoMbTw7QxkD0iEwiju1ifIRgpBuL
bpswLbwWJYOg2XevClBm3K+LP5/MX+U+leIDbFgBNB8i4MZIE0FaTni+gWpv9nprV+FkAzy5behr
h/A0qOL+HiyRTLLGTWmE86sgWYI4R3jHc8LQtG64VQg4xaCNwGGtWbsCoJMYK9ld1xaZKK6wKyco
iuqezWVUhcvg+Ep1gzZBvy0f7fr1upxLrcTLtlqSoC6ZVjbOXGJJAMvaJ0NzqKb0rh+79+tiLu/X
uRi+3NVymrorbNJCjEuLk1nHh6k1Zaq/sWWObvAgVDc4kqtwOo7Z0iEhrA5Hy7pZHPNHMUanclRO
jOUSReCR83n0gMdgJUo4nSGLMsWmQx2SiGB4gb1MupYBSAUwXH2vn8BGH5Z589VKqpu/3kcHo9s2
6O4ddAeI4FRpEneYyVHr0KLNPjHiU0llIja3cSVCeFgpmnDVqZ6RDnTAn8LaOaSqpniIYG4takua
LTbU72w9wplhuMiYgCmJ/HAFsNjEHe/MLv/m1oWki1i2KOHAOoxXAHNirEMMJWKOpEyf8rxB97Ay
v+RRJeGmuHQaoR3gmYI5JMgQi5a+NtCU0hg4JMftjkiNe3OGhuUhuU1psseY+u9/oRMw+MgSgBn6
AjJbZ9lgEWSwwsIhD/2Q3i5ZL/FItlf0RwTf3tX1hd+hO01iQN+t3Bsdx2t7A205sPJkb6iybODm
Ya0WJBj1ulbmWB/0GgkBuJzT0wAils75ahGJ8m0YJZzTn1UJwURBiz4rJqyqGrsgr43bODM////O
RkjBgU5jskik1eHsKLd5Ou/rlByui9i8Qn/S9yJBj5U08xTNKLHobJm92Fp+A/j0DZUdSVy+dSpI
JoJ7nP9dAAVXcZ6xrozRyVfoL0x1btFF8KhM9MFMZMQ/W0taixLUrapZXsxDVIcsi1lQIDrxs3hB
u87UyxquZKsSdE1dDAAqxgruKjrQ9haz71U26R4rO6SFzPTX9bOSSRM0bq5zhWGaAdV3s4jQVeEa
nmEzGg4lgHvLCTnL6/I2N5JgshxFOJSTxScxTRWHMZY0KH4QGmQVSiyTUxOgOaQyppyLgWxe4cFA
4z+yBBMbox/GLZBNCZe8mvwsglY4Cray7Sj4a0a4n3NqJ5gTabtdRto4aPV4+BdBGkEQbQH+AAhd
4vM46a1iLQvuQjrmu9Gu94sz3kdFHUsClK19NTRQMjgu3M6L4um8EAb+pqoJJzYz9CCaR2OyH4YE
WAp/f4BrQcKm6tHito1VNGE9VpgidjOgjPTMpyNak65L2jLxyGgjMsHgi3EBe9kOToum0LpB42fq
a/FjjoYNNMgE2nSDcQCJXm7k+FA8coERASwa0zDEGQPMPFq9YS40pL+HID1oB8WPDsk3NQD35l6W
e93Iq5xL48e5er4Yq5auIJBmhM3gmXt2x3EwpqPxafKVsNgxzY9217dTukLBhrWFU5q1BZkcGIpD
ntevrt+Dp5BTP1vP16Vt6CPcMkwawjPEnNdHbLZaoBG3ra40hIam+lLU4EEExzR1JBqyKQTZD0yE
A5mLiG7N2MbTlFUmdrFiD9Uw+vZk3Q2jtH2SG0HBuQZC/B85gpEcnJFZi2nw0yJ7HXuXouUWLKL2
M7nTv2SuX++VmyxUTi4KLv9mjRh2x24iVMd2nmvKbGSLDZhqivwWDSt6mIsuzBPJS7oVKruIHoAd
CGg9FJKEYrilJEhuqDYNZzAvos6Z+O0LoLGX2Puh3NFP9cvc7P4PEfpl4Qpd3Sux+vniers3FHQc
Uoy+TKf2YcKgGSA2vfqxOMqyihsprHNZgmOP4zV7I4Us9ciVX/vOZdnhFCZHGe85t4GivqCBEBlM
9LFcskwPbVLUVgRjDOXEnGhcoF5k/b5+wTYCPnCS4KyQ4eDcHYJe4CFIMjdFcqNIbYC4G0DnilSA
7o9z82Oshh/ADfgEO30L50FiKrdunQVFxAvOBzzFVnml6qJxRm9E6MTkrpmtJzpZhdflaOK7vsSN
BwD/HnMviCAM4JQJrqrSzGWVdROWqKr0Nq16PGqN4d5ZVq/61mKXPo1HGfuERKjYyKCNbsu0BEIR
cL7lC9uVhAAojNX3U5LtdVXGqrG5m8hyowjHW15EqKCoWyYHfZ9wiBz1iz1bNyNpnzu7kzSdb4pB
jxAILzRQvIh+iGGwitbRAv9gzO7SyPEto7+19Gn3L45sJUa40F0/92wkEJMvzq3WsqOhT596h5zY
QMG4lUnEbXivH51P/1mVcKednLaW3ahNqJndvlaUQFeeJtPwMEsqkbS9f2ik0UAWgkqWoIvETqrU
GTQ4I0vmeJFp0pPbRsoubbL+2/U9lIgSM79tVqsRoDGaMCmVXUbbA1HSB1ZY/78ViW2pTd8lrZ1i
RWYa+bE6pt6Qgci4LcLry7k4IwtVHLAt2C7m9FFw5MtdeQLooaHEGDoaxkWCB+VxVnWgppxK2Uzv
xbYJcgT3pstNFic1lxN9xsTcNH4dLEmF57JsChkWoKrQLAN7hALE+VrKHAzBtB3asFgemxu00O8m
D7hb9Xyf3YM5iU9cSRu5Lt7ID5lALjFdE5GECLxUGGbPAA3UhgnGQxUwqu1yoL12N+hCSPfSnPnF
0wV7DvQqDpQFYIWL8iLqQOAtYgnYrA8p0IrfgBJSdh45LYfo1PzOAEmSoOVCBrm0KZVTuqGAjxhG
jAqLJBuiDjwM4aCCraDtyI3l9DIfh7d7n73KfGkrIfwjVooIZhUAsmdwnyztOLLKS9HBmBa+AhRW
igaPpG3B6ZXvm9KRvGNbaoN2ZhRkQZ8EGCvRu8K4XGbbMzaVt3a0kWe9ZehB0sL6k/kGtnBp5/vm
dq7kCVa4LGhOqjnrQr0uPCdu/KWeJWvauG1nSxIsb0+S2WrVFCKK9JAQE6B+mnMcFJlCXjzH/NBQ
3wR8DzYOJGznh8Y0xMzVhENjOqbNavPGcIaAKd/mOQ9rzZXYqsuN01x0q6AzAsg5Nrozz6VlXT22
Dm2h/ZT4SNzvmmiS+POXC8IQC2+iVtGVhkKqsCB3UI1yqIwOAxdt4Ohf5x60ME9o+vCW7Od1y7sp
Cg1hWBHcRMyYn6+moS7IwAFhEnZj9q2fvy8mKrROsmOLcZO7shLppUaArQ6bhklNcN5cNCwC7TCp
gCfPwhkGQzVfnOapcD5fX9HlWwIZuEIoaWFS86JbsWBxXc9uwcI2xuuYHRZ1R9pfSZXvr8vZXAsa
3pGwMdFVKpbVeNrIKbuKhVEKu8uqo9Zn393Gfb4uhqvTuUXCclZiuDquLBLTlFaptBIUB3Z5JPUX
kHB45vJzqNAJUxmY8fxNZbnZDVt0LlNQCjoonWVNkGkAcDOYAuctjf3cL37XN7FP0JC5kyGmb6gh
VokEjsPbFS5czzHLATjn1iwkfel6WTkCBQAJ+8kwH4oZOASFJcm5XUazKDMj/sIt5l2mF4qP9O8Q
T1Xfh3mWYHbNcH2CGMzpl1OaLI+Uqu9V0e1p86Qa6ee2f1+s3077HX3gD7EKaI7rh3zZziJ8jeCY
TKDStXW3w9eQejepAP4wv43E9KNxvC+AC5ka+q7rSJi59wPa3WPN9GqE4AO978noc4I4FiWhnes+
iLg9jO/trn/g5vlgdgTsAXyQQJzuSHrqgMWSgXSldAHZBDBkBQ1gioI6iuYrSSO5W1tKb6HfEB1Z
AOM0RRur2WOh1JYGHg9r2FUpkgxAM0Nl/ECnRxsYcmaCQev00/U1XuaCcQgAtoM+YPbDucAozy3S
Vi4musNoSP2Kvi6gAkbKNNQV976nPQAC7FBT1KDP3iSSt2zJWrKQPDIjolYO8G1Cq019wKa56Jgp
bbqb5h/xmPt5wYIFVaUYqeGm/qEAzTXv09so/dYrMlbR/2UXgJ6IFhb08oiz9FZhRxHuC446Go5p
F3vEiD29eZ6Ai4epU7RGUa+d5p0jazO/yKDx7f8Y50CYy1mRzy1dSwyE0aUBwSAUSuP7zgAUzWz4
8cwONS19pZaNqvBbJdpWtK4BvhZPEuoMXOtXttXqgURCB77UutOAkGtS6wjwfQ2trvPgJ7Mpg8W+
9B34Ev8IFM4ZyK5RXFIssSMTOSVUcR/SkRCJbdvSJtBmw2AYGPi6aPVuWWe7NbF7DMNaACYArB7w
oGQ18Mv0NI4L2TL4XjyWR03hfPO02U7txYWUhoId0+kwdFz6Zrrr+2+a9c2dAYed3pja17y/Z+Zv
ZzIDg7xevzdbGrP6BHEGKM8ByrcwNIcOCdAYNYQhJtgQATE0meY+w7xHbMcSy7QtEiVyaMvGNJ05
1OBPQ5gQuvUdOjf8xhl2btQfWkbA/avuOuX9+ho3VAbdZOijtzETezlXl3X6UrW20ocoyhYoppjG
8kLHtpaRC3BnXLgLuNVAfjU1HCqaks6Pk+RlQfQRL3Dd/lQa/bB0n9J69ibnXZsp5gXBGIgrErHH
prICpf41Lt+vL3TL6zj7AvFyFL2d9WXDwmGv7Tvn1nTDcrccqtt5r7KjogH8Spbw3XjWzkQKOjyj
n6eNaoisVEySqs1doTaIHMrdQBoMAc+SFguyYXBW8kwRFqWcG9DLT/AZq1mxMbuo39oA5nS111GJ
/Y4+l5YdZnH0hWQ0yIdxn6MNA87hqW0tv0ldIKE+TJnpJRp7ALSq59a6H0WAGi3nZ6fJb9hghUW2
HI1i2fedGXS2dRN392NmA8paCZ1B9Tpm+U4yBF1q+oX29x3cSAv80SJMDZ1rkTuYfBIfC+QY8nUV
VAGjnl0CNM38Ct5ojsnBcrCN+NpPifZcpkC4ZBg9jUP/XjT5myMcf1LhKPUJpF9Gn3nANvjUOuah
NcpgGtsASCEvg6MhRMxQkByp5AZtWF3MSqCKhaS+Ti640vOIuGmjtAxZpdnn+faRvtdE1mWyYX/O
pHBzsXqy+mhCeOVgmVFJhqckJfExWkYa2KP7uUniV71vHhTTqXaS7b1MjKAzCEVjkIea6NR0+O8r
uWqfN1NjTSy0Mu0xpmbql4V9BIlcoNrRY0VACOgA88Gqjyyd/sXOrmULStXkSt5lzcxAH/qjikEX
/KzJGhc3HE6eVwciNZoBkIMRRXR23ozGgouZdpMXwSWYAfNLZyVoWbVvBigs4F6RfZCo7YZ1PztO
rlSrbUXVk4I0pmMf4y8aYjptOFw/OZlacpO0kqCgM81RMaMUYkQ29go92mUFHTzSt5LqwZZDcLYW
4QXRmxaN9QlUM529VgfAGqjTc6/2jXdAJna7+tG6RWOoZHpj+9VYXTvh1UjJpAIQGdcObeRslx6a
fbpTfAAyga57x2FkZKGqbEOFNwOAsjSrGASqhB6swnnqKLp9qvjL9XPb8sPX2yky70U0KrtpwoPc
DcvP0egOcZseq2nxTaN8dRb3BEbfb7bOHhq1kLxTl+3Y3IzzFDY2FgMkohkfxrywSn6URrgAkTVI
MNJqxIcc7Q4WjPj8CYjUzs4NtBvJoje9EKAsfySIEIAIm5sA7jhenB7Jm9rjhEP8NPtmFwE/HXNH
wAZKvOavIdkcvto/Qj9OYnVFpjaau26B0Lk/jfXiDXnl9WwImpF41vjSJC8U3YLGQDyGRgz0bEui
/02NWskXjA8aijqt44seiXbQbKSaaxr07d82kwqr1M8NgWkuCoG64OXQh2Pfl0+wamFbNkedThKb
s2nVVgvip7zaUI0obCybAVZNzx/6wvxsjbKprW1rs5IhPIQARE9zQrGcgiFhPgVZDEJa95kGEwD9
QDL41voZlSKdba+MDysiuXhJo9ilDDTaLlY22XqIEvOBKfHb9TsgEyEYNAcFCKcyICJv+kM5WaAz
akEDdV3IBdkP13k+ZI2VqBwXRDDWSjXMYNTSIWUGuG2lB+V9fFuBUCz7zsDsruw/G3vrkAeVH1ee
JgN+3tJ47N8HegtHieC/rxRkaFUkdjR4E2W0K2f4hPMjevolYfCmBV35DWLFqCFZA84Q+A1VityJ
Xk/gIKgftVw7KSx/Goi9W8w8GMZ0jyEXWSVpy5KthQv66QLNpyAtPIqi9hxwQ3CSPXCvBHwayAFH
RDAemBQfassJXgsV9rXGMJXeNBCqjc6uVqu9RtodBqFeR1AbeUwtgwpwyakzLQiX46OSyGgnt/2o
f9xEW/A2nHnEeHKHg83qxpvUXyl7ZqbpGc43SkHIOTI/ItLqp0yooMsmZwOyrBFCCfIdNnstVQyN
ziMYdcgSWojKh7L/HVOkE1Pr1q2nA63ZDZiu3iuEfBqIaoomvsnL8d601C9RPuQSA79prNbnItzp
vtBRsQDXM4p7GIoJaesXnBcHLopPoApdEyiBrCmM/08xoF/LFJ5S0qHlJm5UyMwp2Dns3stN4FQM
6s6YviozMK2JtpdYlW2l/+NGi29M2lTELSCzuDH3yBWmR7yXvp6dHI/sot5TAm0MJTK37CWIoXil
EcnpC8AeGEt7NhPIzG5y+9beLwcnIEXQezOQffPAQrgp5X+77JPk5vOPUNFlSCqAsC0VhMZlQMG7
4S+f8iPYSeJg3iMWql9kE9/84lyc5kqg4CNY6PhfqK4hBqqUYFS7Q2oCvKGa/WWiL9d3dFNxVqKE
Q4yMrHXNGKJMzO4aD5mCuD0lwaSBp4UNXqnLrofkBMVKWk2XMc1LbGYE967T3hTr3wQJ6+MSjHGa
zUkONnmeliB7HFoL6GfQt+ae2cKdzYPC8CZZrVO2KsEWI2lnj3MOmVo87hKae3EkQ2aWiRCsrdXl
el5ZOCmKxouk9aLsy3VV2LSsK1UQLGumphVmKuAlRAUI0ayX2f4+1+iMBJ/RVD4lyRemy+6zTPv4
7yvXINYiSqYU28by7nZc0nejB36uG/uJRX0tx90qZS3Cm+HOWj0EUzm6AxlrimVyWEVMdNXPHGI9
TT1zx4CRUgbz58WA8ZKZ6O134c/+fpQFV4slJktpzvVyRE7sfd5Zb13YH2YaAGCz/xicB/2NVOqm
lV5JFWxJjvvmqhRSC1BDd14DC7mPo6P+zoEkrdsRdEKSCyhRVF0wKaNb9cliYoNjCjeEdN5QLbI3
dttCYlAZkw3ohBabJigYGvOamy21uh/Y52G5V9P7nN42U7ZvJhcgZCcN6LJT/Cly3sy69rsFyavp
sVKer1+arWIuHoc/XyKosGmznJo1vmT4Uvxkx2Vv77WD9Vvx8l0CHofB2Nth7Kuee2Pngbxj+qNn
4+KtMFFIxxAfUnViH+IygxassSF/JNPgtaZy1w3toVBa9PDF6m+7LdN72lcWwtkJGL/Ap/cyPRq8
Wolzj04pHNTYRsYrIvdWjWigVoaT3g0WKLaB6WAZihYo4zLcLlM9IvdsFm9RpWs/yrKWwaBtnika
YDAai9kO1EDOjUE9j+aUDdCb3AKzK9zZ+a1s55ORU4n2bCroSpBwZElZx3rpQlA13o6jAWRbGSjB
pildSRBsTA8MHDt1cChu/aCU7MDL+Fn24uazH5PWK0v2qMWuf10VN7NjHGDqfzZQNDB9hwnSBlF/
qKrhAkwkhwGstqBhF4CTjFNVVPpeCv/Eb/OF/q2ECvalnZiaWi2EsvK3nb0THe6n8ZKDULBlva8V
L1EJTBBU9m32I0KQfn3NEp0RbQ2tbANpB0inJTK5y501lH6uFzuksySSNqPY1Tq5nV1Zb7Oe8rQm
kORUt5NJ0Ctwmsrv11fz8bnrzcRsrI7EtAHkInRfXAAk9UWRxineCTwRtUdcLyq9N2W/n/a6D5b4
bN8f9JdyvB1wmuohVz2n9H7LUNbFhQrfILJZgGLTHUutB+oxyW+MTn936v53bdiSDNXFc/ghB4hD
KqcXBIq/cN1pFRsWcwe+1g94Kw9gu8DCTfbpB8JVrXkKnsPD9R0Wrz4Xim4DYPpzFBtbzEUAYaYd
O2NM4afRwAAzqxvvrkvgny0eIQwYb1zlzJTiy1TTrLNRJ05DB9Fo81Kju6QdtL1hnjRdBvhyEZl8
LGclTLBkCwUkECUQ1gbzTkNOrCmeMMK1W3bZLq9vUmnJT7ztokDBsMFSji2NsH98ZAxJfz//BeCO
vb4vMDJWf76+lZuH9Wd1Yhmqbo281Vq+lRWKGQSpP9JKbKZoPz7WA1QOdGBiHB5wqee3Op+oq2ds
AcuDafkFVb4Vi+mjUrwb+lYW+WxqPIeeAuUeuEjwwp0Li1o9MjUHwv6zeXF+b/sDkPkeNEyMjYcm
GFJJh/rmHq5k8gNdmS269G5kV5A5OEADyjtPk07DcSW70PiVCMEyalQjcBxUEFmNSaCXDnpEjnaV
eXP+uuDhqUA/cl0vNjcSTyiQHDl54QXkz5TUhPXwXdCTPoN681B96nzq56EC0hPmx+91UIUyZZQK
5Tu92skq1ZIyiiHUCF3im8w3KEf9ARp8F2BWQm2DFkzqfw0byTXUBpA3xp+xYDQ8n4s19JQtWqVj
rZPlJRV9bdL4yKkomuRGsq1bln8tSrAmTTKzmtYEupLvqxsd7RjNbdscs88Axwm01+4x2bmjJ2v1
3zRiAIawQS6ORiZNfAhcLa30THeAON/Zjgdc39IfmPWauvGBNem7HrM7gzR7xRruS1U7zHX3Ncky
WUFzy27zJmW8DjbqQ+LLUCVxAaQUC18RRnfd2/QJIW+g39Sn4ajuOYQUH/xVpNzSF1OIH+e7ksst
1EqtjLmILYCScrKvKFwCcnBuDGCRqif9IBv4lS1RUCWEEDGIiQHtn+bHacZYJ4aKF1RtE2cEAbqs
vPdhzkS7sN5RQZ1cBJ5OmWJlTY3GYvSzJz+A1lLhzcADb504yCvP2cVBdps9kV3rm5nXZjJbIbri
4v4KL1ZOm9kYCnwFMz1kpdtTDtoY6xEvCQZLUn2v+O2O3sAp56khBd1kiidl7dr061ZbIWYQC31I
x7TBR4yYpuW18hkzw9W+/NWejLC/USnmXJvbwsNn2I5P3vAlmRfJRjS23oL1VwjvDwxMCTJHvhWL
HgwamLIdmVPHbf2VM/+46yttBmrN0PQaRMzH5JO+0w6YZd+hqXYfea2vBDJojM0VrZhAhBW5zLLi
KYfpqFP7xirdV1MxJEvaFIFeD8AAYO7kAromt8zWaTjPgYNZ2jnBOfWSAvym2V1JECxAZhTogxvi
LITpBQEGGGz9Vs9+qYnzet3AbwpyUP4DuhugMET/Y6QOi5yqzEJMkL0aSbmjrHnp41qCWbNt0OFe
8xF83mQoXLnBaJkzmFWGCIKdXBCWYyw3fuqHel/Vn0lfqF7kLgHNQCOdwiFJ4p3u5LJ47aLnn198
wA0A/hiApsBwEL4CzWCL0RYFODBsc7mldh3XntFm5e+p08qQJjVIyQGBsKta1Pp5LOa3DaaKk7Tp
HhtqJrvBvcd8roc0eH5z/SC2dArzj/BcNILwR4Rn7hH45KxtMpCN5odIQXlwkE0VXaQ5QVqFi4Ee
NeCdICVwkU2hiDTLWAOlL4zvonsz0K6PGE/1wVHf7hafX8jBRGHy7+PHc8GC2S+KZHHiSU3CiVRf
Wz0JHSNFHhCQd9c38dLtPJcjnG9lGXO+ZAR0z4p2jOgPJ2F+w9IgKWJ0BI5eUz5fF3hRRhe2VMyv
mIDWI66GLVVByWndkuhucg6GD7rfve3b4DsCHHz9rhd7BSiGfgNCMplSXyrO2ZrFG2yPHUa1Yuwp
GYzON0dkWczC/WvtPBcihAwt+mOQX8UyZzfz85n6riZxtvRLT4SLQG8hht5MQDVzS7V6JpaiYTMx
lgTYKk4I3mJk4eG/v2nEM76SH8OJU4W6O/Or/rP9bXaefdeXQR7ODyzgWCgYqpXo0qVlPP8ewQS3
RMkYifA9i6YFfR95zHoeZFxeGxYJUkDxQACAjR4kcdAlcXrMKtYmCFd9YuxUO+jQO8f5lPfVQW2e
csM3gTuf/JJpzYZBPhMspnR6kvVRoUGwHjY3zb4EbV4XuGHm8ZYP2f3flIZpAUxoAuIbpke4mAMm
8ixqgjnRnMFBOJQPiCq+gksGdaVsN+rxfemWIdDAQOQxlK8gxdnNutFKTnTrpujoueaD2ahaiUPm
aquWsTPjphiLXQUjRvY8p7YqiXd5mT4AwcpKiqA3o9KxeHYgZVyUwYtVtfXt3jk6S596GmstiTjZ
ogQHfpoqMEYzbvKs0vIGu76PsvHzdSu3dRV0jB4QUK0gTyHmryKA/uqLbWDjXMwBpnW97JICfslC
VFmqbHM5NoYYMFeO0XnRCiRulZNYd5MQ02G3o2IgupRBMG8ZGvSJ/yNCOKBGofZMGzsJtcQMu7j/
rk9DEjCXPnWL/lXT/xqsjb8RcDsMzBoiq4l399yyQRcsTVEwnqdOX1N7XxbfWa951SS7ZZvHtJIj
GOm6jHplpCBvBvy3Z5kvVkuDOXclCrdpstbLEXI7AwiSerPDcliCyGUJFI4EBFJZI7A7jwUlugV2
RR7QXlq4lC2QK8/qidCUCvNaIEwKAXHnuc3k2eM3hyWSBW7pB/IqUGog0aPqJNyo3EwVvaCgblYa
Gy7+vPxS8qHYkSptglGnaTDR7uf1C7ZlMwg0miP1QEdE5w+gssTJ8wzUd6AmGPLY76efNP6mFH+L
UMJVcS1I2EHCkrZUE9hhzCkDHNXCgF0d/+7oIKn3bu4hEO9dFGLhaooUlT34S+YUkX44qaCKBges
2hmAAAfLcvlkR4kkY7ulF5hz+0eaoPgzJiVZEoNsuKCalyinocF8JCYUrh+STIqg93EFeFQ6gx/V
mjGAC9DDfngGy1BwXcqmKriwstAEHgAK2ocWp2wedUhh9a+8vAcala9PmgdgZclyZIIEn9wyJ0tB
rhtH5KZei9zHFDUexq3tTtaHyZXqPAEApVstSXj8C6Wv3TEBKSrrc0+3brL05fqebbn9fwRcTlWV
jpWXLReAZHZfvJZjhIQ9aE/zVzCqeVYh27tNf4ZTlvCSDnjXxRcR3A1uagxIMhgwSSP6sFyoG8Au
6vcyj0w0IFtL9znWUtfy0IfIAr0Y4n0RFyhmESNKQb6tFvHx+i5s6SfCeADQG7jlaKA/t47gDsiV
pZqRW1Pbn/asjJ+jWGenmYLB8Lqkrdu9kiSOXZJem9yB59o1vDDA9xqs1tdYugcwlS3N7G8uCwCu
PNMNoywSLjdVCygvAxnoekBCcHB/I4J9V8tFknHZPFJ7JUcwjU0OLEl1gRwk7XVQwqdHK6hPE2DZ
0KmRBn87RcIt8VocX/bqLStJOtkRRvgx8d3d1ur0UswHLZ0lOrF1yddS+O8rKVlKSt0ASms4YPw2
1QY0wRjeCLSA0pD1fspEiYZrWvSmnFGUMLRx9J02v42Ax2lY/Ys9GLK62ZZJWa9LMF60LC1dGXBY
kUoPyCbtpGlLmQThNtnLf9RuNMnNVER+EZO369doy2z9WQQ43M4PRzPgdxaKBsLtfvBVlt+Vtb0f
wL1HXea7Cd1nui3Rh82b+4+So53gXCQAqzI9U7FvSl2fEJLtMALqddMe3Rr7qK8khcbrVxeQNufS
TFKni86LRzDe+2L+ZQ31sUI3xvVt3FI8EG4YQFwjaHURY0vTiGskZDlvcINepczsSy+f58C0lpMD
FFqJ7ZNIE+NmwOfOyzAiMxsV3XyMunYMADxXeuowzgdrNhbJiW3pIdxCxEJIiiA/J3gdaDKemVJg
dY350za+Zu2367u3UWwCcCiaH5F0QVr2YtRrgS+fFw5nHsbM/NAQT+nqYFSAw6ql+r3tYAaqIOaP
vuviXWtnv4ZBlvrZXuKfLxDUpHdaa1QrfEGSdonngiwiibr/Iu3LduTWkW2/SIDm4VVDKrPmKpft
cr0I3va2JIqi5vHr75Jxe1vJJJJwnQMcNNDVcCSpYDAYsWItyWcTueJvnUu8wPRLmkiIIaleouck
ttIxCc0ShU5jQjgcYfH6hgotga/HBJOdvc2Unjv9ONR6kTloDqC38wyeffQh9J9JQQ7XzWzxh0uq
wMKykXQAUoIEhDPTYtJCz70G9WLGRp8uvRd0qvrNyfXPpZY/T3Nx7MexRflT6SUr/P0Cumabi77T
7FWL0sF2AajVo0osE+IERp6+9O24fKJ2kd6CnByDDU25BFWvOE/EUNeoTMAtiWaWod20A4DXbB5Q
I02qJFw9QEIx6ijTFBeEO2wSaup4xm16wdwlayG9zeemJ3FuuOHidgGlmENdv1uLfVfl/en6JxGE
hjNr2993l22WELvBMSFxqVaRZyyA91k+s95KaDtftyTwMRv9CwjE2hCRuQA72KviFUk/EOC+Megw
/0td7ZZosrlIwbl0ME4BNK0F3ZgLmEHGMk8xuoLEy0iDxv28omZ/fR0yC5wj0QrKEE0DTXKncTHl
9k+y/P3LAEJQOibywYsM6kDOAZitNo3WYAm9W94rGV7XnZskQTnZjy2YIH27KD55mRlfX5bAEQAj
24ZRIEwGGSouZlvp5Pa0giOk45hFdj5OJ633HJDFdVWEV4AsdxVto4baHCjpTANUuJy9pIdufZXB
HdIJ3EUJFObwP5V8KoHLgaH7j43tN+ycO2/7dXCnFjs59fd4Gj053XzDKl3SKBRtHebv0Z+yNxZV
ns63UqbWSZ2JxAM19cO6uMdERw9lqM1bBSq+wfUPJdw4HZSZiNTg3udjteLVRWWpM0G1cWQgNXJP
M1RjJEaES4K2patheuxSPTcDJ/eS9zqJ1aT/R81+6UoJ+DsGATX7A34Hkbetl2uYwKVyd0LSjx5p
1YVg+q969+wESgba+6K6dwuZf3xg52wVVkCEeCnSa65ubUEbCbecy7KYKRpGbTOiS5xOuHW2gUCH
pu2lNu+oOUnpNTYcm3YYoJxW119bIwRRy812CR3/fk1QjEMXHMvyQJd97uKZ2y6kSkbU/Nz6xlLq
p6TLPl83IeoXbqp0/9nYVrw7RrXutatJYUPNzfLNKrU6SChVA/COp4+oY833xqA5h9RIrGAeiBLW
lldCr0a1/TRf7PsW47y3Bqa3b90RcWsYbPMGxVrlRm09GTZIdDpAIQUyIKCwtoLo+W8tV90u6xyn
Q0/yb3VmFVE3uMsHPvHeiH5uJAeZSYEBPgIKJwX8GmVY4j9LtQVlrmQiV+RMe0tclATegDapgdDi
AtKTG3lQFyxyugRlom+Sr7z9aC5BQo8LbPHwWmPTqDxflN4RFfB+LKqvsvZmdMsHE233wGItJtWt
ZLyjrlUHXZfbD+DlWU/zmpsvYG9xj/O4ahK33i5R/seYKtoPFgoOEH/mnpnVMOZdgYdfTI06yvrs
ZqEzsLNaBWkTsgboTgTQFX6WbMHmHLxVaASAjweEKhjO5A5Tnk/rstgqiZn5s2E3amIG1TBFU56E
BgDWLD0MbXYycjuEhHh43bjorkIlHSQS+AWXTMF5p2RO4yDiEmYEZAakO1WPczNLArtoY/dmuCsR
XT2TKDrM5Irl5yjtDeMzM5CQ13ENWdGJfeQONvCAcVV0im2dh68UurOaSPJxOSLrXsqgx9usmX9e
3zzRqd/I9KH9Cx6cCzJdPalnpGQwkhCzDPJWNx49JXXfrlsRfiJ0hC0ddQ+cSs49KPCdZb9g7zSQ
Jellh9CSYjRchuWWmeHCLSNWtrQVrqlEg7g6WlR4ERwac5Q4nNATMML9e+AK6BoutCSDU/YmgZle
U6fIGJMpUod2DgwrycOigOyCai3l06gRdri+j8KvtbO8/X13nxhp44DSCvvYzAYKl/h4IbR9JEbE
u/hnedzH8twJ5eoZRlJlmyD7BOJUSE3JZr1kVrhvpUylqVfbUia1vGOljY6icZMTS/KtZGa4JKmF
0ABEamFmXL7W2nIqutrHE/p4/bts/8pF+IOMHuopOmhs+BE8axM40FMLeDeL3FejFbD6S2XNke3g
Ipfx9QqXBBIP3DS6CWADd1F7aalQhEG8x3GrjJ4ZtlXsFf9cX5HQ03ZGuIuakinHMARWxLr5O+jf
I2oof1/rQp3rzzq4Y1QvTTNbqYsHdJ9DubmKlmaJrq9CtlXceZnzJrchYY0QCiED3x3SV5Jj1HGC
BOt1Q9sVf+EAu7VsP2R3MG19WMxhxTcBKO3FGdSgabVYI+67Ytl3hICjktWOv+ae5AElWuDutuff
AJj9aV1nTkg853YKadmKnWaS/ppalUm+1nYe+RXuLW1BcbfCtmEdulGwNC7VTd0bLzpTI2dRo9a2
Xq5vpmxRXD6VkVpP2QJTQI+mt1U66hFr3PnZ6F3ZGLHou+1WxWugNB1ty6yBDyaLE+DpESjdKy1f
iAmIyNLeOWYTderP68v7jfW+spUud7ZsxVZXB9A6iNB1IT5CZBLrHSX6h7VpGegK3VtiKlFtV+Gc
p5JMTRSpMGmBC98ygc7ib2IlnW28e+Co3qJ/d1L9lRpOXK3LGk6t1+BKWSQeKnwD7S1ygR5z085a
bVs8HupT1x9WqBEfkPRDLOUAnpDAPA5doH1uvtEI4hWn63stuqqht6QaGhLiS4BRkndD0tQZkIP6
+lOroV810/5GLdwfGQGjJoaIKp/pjqQTIjwrgE9hpnFTd+AhQLNjoR/dkgIqlFA/MPBMB8GYERJj
OfblJJ0BFMVq9EP+M8f5U95XNUMSV8QNGOKt0j2OjvaQVn2kl/oTM8HeYLHmUJD3RtXvUqN/A/v0
v2WeHcpulRxdwYwUkBmmDlpOvEMxlM4FQiAz0FDQiwJ91fKLdjBKgGPTyMO8R8siDSMe+eEDQKgz
k5yD2fXgegu0puKi60Gy6oaYloL+ayXJ/4VRydYhxooKI9rT/HU1ZIOaQHU91iAE0TiHuQfsxJOB
W4Tnc2eFu7HcqZzynsEKSmaY3K6jqn9U3X+6dL6pZRNPQr8BDtXeAOJ49XOJBPiyTDNvEIdsWgJk
Nb+ntQzxKjx/OxOca2pVY6MAglCOLJw8jYYLBgrIhBxYamD2xmI/NAZtlbFqrF9/f/A3ETQoAEK1
5nKkLCWK12qYdFjGafZziFD5ZZI5mO/BiKzXgStySPUApHXhdbui74fBTg+JDV46wGacX5MdS/Pc
UlCctdr0YZiG7/o0vCpt4fj6rH5eO/bzuj2RV+7t8RucuErRDOh59G315qr9Qenqn3WrfLluRuQq
m74G/g+1TdDhnS9r2BqTSotClq03iz+47RcQNXwgifZwGevocwnmbEZ7cLtBmfEiSNRgmxgwp/5A
hoPWAbE0yNqQwo0DPhPdIgyEX4yolM6Kmo6G+hBEX0+t6X0dS/0GU2KStEnoD3/M8OAZnGWIkzcw
U2T985jg8wAwCTlWA90vln2kvObtrHHe5606wscK7yvQKdLnU69iZjE5Nc3X6+4gWxXndSrIRXRP
h9epeOIO4JnO6286/qPHHOHMZNRKkk/FY4K83tFnz9v2MLEOk6YB7QowqEyVQZQKArKLiRwMf8LD
tzXvEtxpUerEmuB+blrmPrjlGgCeSrrVsjKM6ymKGSsa1fzBSZxbzZ7Hw/U93a4pPivc2+cSbKIq
KqsLVGKquj7lxq26sCCbaJAQCfZJZog7y1Oydj1kUnGWh+5BsV3opWvoJrs/WQIKjY8sCkJDho4c
7KJX5VoIHIqLRTVV/S+DXrZvlUnla0r/xWX13w8DQmsBahL/s7ZFsd0n9IphUYxlReWinp+mgbxr
XS3ZPKEv7kxsf9+ZWBNaI6GCiQZPAyfVKpCk9UctgXL09Z0TGkIfG/KCzjbpzh3l1EuAQO1MvEzy
rxbTfAIGhBEcVdetXDDGAJgG/TMIGuFBACU0vnZdWc7kpi1qWZangKTJsko7aPE2uFcTTzmgu6RF
S5ZVYVKP7mHIWXZDrK6NO9PBUXST6bvuVqOkdC98Mux+lMPXsDHZvxAXRRutONATOLqejLvuHuXJ
mJCge1PfoBjyDAHaIwtk9SJRwrI3zW27pSfz2Bow3SRp3HU/3OExd6lPoSwKNTO/lqp3CEPpnw/g
cKHUW4zcIeVWsxz1sGt/mJUb9AMA9cWdasqeu8KjvzPG5bCzhe47irTo8TQVZv8Sn4DDqZkhfqRU
kkRIaMqD1pKDmX6UqbiDYuvQm4O2LioTS/er7DFzaBvF+0Cqu5I53eG6GwsPiwct5O21tcGnzk+l
ZuhrzbY0My3GWxWUAdXovJXjKplaE5gBhy0Y/1XPMzAqwF0Riutla52i0WP07GlI+0dt7h7IxnRx
fTmCbAvtT5x5F13xS2VWcO63qpYgarLpXzbiVC5E8nWEK0GJF/1jHe1jHkXnUDPR5hTRpVvVOXBq
I/WJVn9jM3Serq9F4N9QT//PEo+gG/rVSYwU/t3Wo7+RM+Wm53vzqctfPXDuf8QY2BtUbB4acdwH
qjWnGQ0Kp5vS+17N/Qnoj5VMPlnTk2uU8XVrokKOC/FPDXJiSFmBKDh3Oysf1GzJUEwxbbfx04l0
gWnMpwQAaXSLYrXS8hCcrWgXoXmFEbTi/foPEJwxjFjDGZGuAAfAB28w0fcpMdMiNqfxLZ20EvQg
9552n6vqy3VLwq+IV/bW41MxscJt7GRqa2qkCgAAnl4fKlwaETrVp0TDPGFJ/HqcZbAzoYe6aHVv
+PZNefF8byFE25bN9jh1iAqJQj0wOxox6kg8RmzGRN8ZUJrtW56bMVq7d6wSW9h2RRWwSf2+4kxP
nSJT8hAb2ij6oFuJVjGXdaVu3wN9sn0r61axvU9dsfpdMvy4/p2EkcMDiT/qE1C54iMUvhwp1gZW
1Cp9r70CIkXVp+smxF6/s8ElqjQ1oWE15EWsdxCe1ZKHQlNe56HEmEy7/nBNRg5jY4Z2lzwyK/n3
unWhI+KJA9lUpOoOX79UW5aYWgPjTe3VUO5ofqVFovmQxCM+opoSgMLl+3WT4j39Y3I7hbuUr9WV
uYPATBHjJyF1Law0aKrs60eMQMkGGFEHZJ2cu69mpU29SQuQhpU92MvHNZhz/fW6EcETBywIf4xs
K92txJzwV8zOFMgp6RHqA1FrMbytV4aLbIgwKBBVSXpUllliV7SDOojfMQ1sQmmPj5O6gkG3XEHS
XExp9bnzaHOAmC87XV+dyIqxFV5QnIPr81Noy5ij9uFVRQwa/EjxlkdNKySFXdEhhgFE/G0I9gJ8
DtrpTnEaVsT1hl2G/o8aGLbzRWt0TZICiEI7BmCQOW3Z6MVr1Ekwr+20DQrXFgtVIKGMRPXT0Qsr
TRaZRG8A0GT8scUdaDBPWWxjpoUunp0Es22eem3FRFr+bVHtozGV72azHgbogqV68uypheHPuhY3
uQy2LfqC+x/CxcjOzUBANeGHNOvgN1nuN40q2dfrJi6GxxRz6PqshAkIcICnngBhJrmUBS+I3W5e
aGJBRK/H0CwsQOTxaTVmGmSYJ0nqKQInQLRBB0IlHYLrvi8Ki1vpDLeYBd4VHsy20jkBb1eNuJ9R
x0dTdfFVu/hqTAAIqGDw7o3+b8Xi8XLEOv+Y5MJinyjmYlUtvMYcj2gKBrqOYX8ZSk904vZWuMSj
rqFiomy7WdCvDfmSKPf1IHnSi13iz0I4909puRoVJM7jqipCK82CzpZYkC2C8+u0XhIzX2HBMXOf
DbPvTW44yECaQivo6G1DAqpx8ZRvGKF9o8IKlOjtvIr0HBEjb4/XPU00QYIZBARxgIVwAfMZE0Jg
h9g4IpGx20Nu6dAi697wX0Ve3pzc3nrV+iV0vfaHitnjYMw+MPjootsFXU7UiS8Fn7NuNQoCRY+4
NrXQQmkiH1jUNq2sbymMwBivBIcRtJEuHntWtait1U84xwogvOVo/TN2OQZJijnziwzVmGV4USvv
aKrKI6QMbwy9eHLahfp5oX1dO+V2MbWH0VIk+y/6yhZKQtsjFCR1fB6p4NEBqJmGn+Wym1Z1Xymr
vjDWfuAyxasNE6946W5ylOepgtIDz+gqFvJir5l9AuUdHwhUGeuKaI/3Vrijl+nFNGKypoj7/HOV
3yikjpTu38qrJQ930RFHnd8BEB5FyAu2Ga8r29UrnCL2kECGUPUsvhGNOpJjLraCQtoWgQF243I4
ptdrUZdJEU9aFYP2PO7rQfJZRMM40B9HMRVoR8O1+bFfK+8sNyV44W7c9d6xB+vrfEq9SImyr+6j
6+t+o4RjnB9ktVXhud9Z5jsZatVV9rQVdMhJ/cIO4xEj/qF+cG+VUNbRFW6k5aJ/5wBGj/79ufNB
j3ks1xmmdJRW2nLFsNoH2GFw3UL6GfexbZv8hZmXbCDriFTYSx6z9istf1wPk6ILeZsy0FCQVs2L
lHdi23xsjkcDHVG7nd7TVgFgVPXXFf8P4rXr1kRBYW9t29BdYl+uS2JZNVrgFbFtRKDK0h9rrUue
nCHzJM8hsS3395A/eoF8YVoFYfxSz9i5DvIdBRjiSfclsSTRV+QBGCvBKxYlAOS/3LO8qadi1Wok
2sBaglOrbN5GJVckSZPYCORv0TNwMG7OXcvd2oLlzUIGA3RssHTf6v7L9c8iQkNsZ/R/Fn4/pXff
hUyOk+gOrmT1ZqL+fGcG5U16s9FbI3fWfdVngfScblGG6yOd2eS2bjJLkJiOsNmH2mF6YcxXXjB4
F7Oovu+Ynx5kQXzbpmsG9XPncxjzBmXLO3AxBwpUg3vjHw0kFto4BApIkfLBjlJZE0v4aNlvLRds
h7RDpcHEx1PSkHo+O5lRFU8khPa1B7mFjdfqY1uLCTycajjlBXiqbjCam2qw2YZuFhgHI6xdcKf6
ICqLNbydD1kkIw4Q3ZBo//xncvv7zoP0GiBPW++wuZ117E2giNKaxSZtXxrMkEgeRyLKQNfDA91D
OwgzgHzg7RfSmGuB3KqLQEWbPRhhZ0NAB7keCGkt7R7pa3OgzZ1cxUIUVTDj6Kioj2EWhy9IDxt/
NEasi1hLHJ9NP/LuHirfkjApOPAexLVB+w6aGuA+uQPvmLgJOjLj8Zc9E/fVLWWvdsEq9gb4xlWh
Vw1waMgZy+6QrWZQuPfo4km+ktiIBxY5lO5Bm8WlZkTDvHGZqggq9GFyv1TZXeJ8ux64RBuFIQ4d
iGYdc3m8iYKMjkkYsr+sXFHd3QZ1WLo4koUI7khvb4XL/hSK3HNM7A23BiaXlWmfalfvgtRVumA2
lNuZfmBAABY3Yn4L3SKw65yfplmhIMvKPDzEHPNLQ7IuGBNPCxySHD6wgRu1E4QGgK7i76/EGhlk
AFIad07/GSMWvyDHe7puQhAZNoY9dHCQB6Kwxjkz6dYhqVxCwY3/kzjIoOvYYv9A3EByS27/Dhfe
PRgBThONtcvpY2IRPa0YpbGmAZ1aqehHqfPU3ZbVEDTFWvqeRkFqvAy2b4P/XeIjl54IWCPwqhpG
HE2U6TlndzIMN9YtNhJ8LZBpt4LMmSWPg8uNhAk8WTE7hC7AxezSoqx21boFjVWUucKi9UJs7Dtt
3E+eo0si0OXZPbfFhfMWI8FLMmMzs5m8ZW37Ug6mHcwp++tXIuwAgQkgGiLqxcANCpNDM68tjb0c
shBK9gwytTcAxWRHWLgeUBBhYhxcgXgnnh8oKGm4szlNNC6NJUU/Y7xLHfZrJoYp8QPhR7I2MAQK
2ChwcN4+07SfR3XAR6LQe68oSG36xv01qN43aO28XD9al4EJu4ewh+MLERadZ9zXvK2X5s40Bpzk
VOkM012tdzLN/r7IgfiABPqP6wZFXo44gVkvxFwLFd/zbWR9AgRrulLUDCGjOJoeyLPtpfqA8wGT
iwcPeifAZ3F7OAJENY65QWOw3QQZe1JKSDRWMkZMkUts1K5bvR81ZT4uaaajDB7Jy9ibnjL6y+zC
Of375iBoY9HwBC3ChkbkqxNVD0w5eDfK2CDtw6poyFWM+06ZPl3/LII3L5CIAJCi3AWY7EUVftZp
W1nlBHG4GmrqPTO0oLXSmzQlbxNTD13bBUwtXxazuwMNyeTj68oYaAS++FvsEuUEG7t5MaHg9IXC
UgU/oTc/wVVLOD+7H1PzCaDWqF7+njNoa9MAALdNF0ELgXOSmWa6hVIlrv7T4Ly59XSfF+91250M
IuPrEJxpfWvibbMIlg1i3HOvp16mlm2Jl+SgKze4ZLKgWtzPTZ9EtdEfJJ9Sv7jGsC7kldskAN7j
fHHGywljio0KOSCyj5ts6Oh3h+buN+f/B1jpN2OgHMcAAMAIfLRSlm4up7XHy9Isgsor/Hz59/p6
hHv3xwJfjck0J6WOCQt9nd/QAh1Q495j+o3uyIgQBbFpvxaPC/Gq5dor2SzRxTraRL9Pe1sCkhW8
O872y9s+3u6Vs9jrBJJPPKxsfVkOm6RsGkyLMQObVNOoMqzlSCclvwUBEw0WSmtAkF3jmA+5Ar2Z
No9yC8x/+toytBj15cQATpCkQcJtALsILjq0PS6I6dyu8ubMxjYUbAgyk/nl34NqsQk7C9sv2G0C
K3FYbH37pM56UNUhTLslsIEB6zPbN41VsiBBnD4zt/19Z652KyDdUrz1hurBrb8rPcXYqqQXJsAK
nK9pc+OdEbJ65kZYjIOQdtmxGEIT6nC1qz3pECjuwT+Z2uzR8IZ/xyqXoaiER2S3n1zqWFOnaWwV
+9mWyrHcSOFpV7xo3RCw5AN53dlmck8ZY7ESx9g205qfDJBDjsOPYkokOZDMBbnQXEFdVi1mLGjp
8qCZPxeFEl2PKtctXHDULdlcOxiZKmLMLvsd+97ksmKRoG6z94iL8mHvkZUl47aIG8c5psfiJgvZ
LZRYmtxPv6G/8tmVNO0lTnhBTGfn/TylGkwqgFTrzV2m6IGV2dHkvpOJBMP4yQJbAGHfr2/m9jnO
H07nK+WuNwY6gszczDZTGalLgZGTJmhwGQBk56NOG7b1T6Z4kotOkC8A/7wxsEL57VKtxG4aSFq0
sEqZWT161JwfPQJkr5o0jg/JlybsPFJLCIBFRw1DFLqNcgQakPwzYGVAMo0lqjeq+4mOeGjYx0FV
YMmRBC3ht9TBU4DWAJLLi7GNwVgTtvSwRMapvDerdjrNgOyGLnhJXUWJDE9pPytKUYf12rYhKSsZ
wY/ojOx+AX/z2pVaWYu7YoPnLKotNRipLL3VRK4D0ge0V20LWC6+Doe5oTbXGJp8ypHSg/dYvFTr
b9ptJZoOnhvQhzZS/u1//Zb0DGRCZ8KvubO+/X0XtDOU2/VEh/VyIpW/zut3RcHBZO6hUE3ZhIDQ
X3fGuCgNZHC99uCNhlhIc2srX5zWgELdEDjKA51kqqzCb7czxoVpZul5PjIYcxz2WhraQ1VQSQgV
Xav7T8cFaZXlA0kGbJ5TqDFVn2sMM7l5/YGrYGeFR9Uu9jwYmoKFDB0UtPIh7AH7uB6+BM0L8H/9
2SyDS/x6BQXiwoGN5Ya+ll5QRtmhCGx/nsLyFdixmH72JMh/gUzWuU0uETQKkwIzCJtTkIBND6+O
HyQLS/qVPU0xLYLifjio9AA1grIMyjGeulM+BukmtSLtQkq+JI9a0/SsmvTtoFf2Eq/TL5axw0rN
ULLNMjObz+5O27qubp80cJjknWaRah2aBwiChHiaF77qHJUksg91bKZ+Kal7iQ8DgNKqDVIvIOfO
DfcKUuoRqIV4AJIya29b46+beNvH/GOAW1mxKJZb5AaOtpr+SMf5dfDKX9d3Txw9/pjYNne3eXqa
TGqrYA0QrT4OChoxY+ezpvCtLIP08BxdNyf+Vn/McZHRKkibNB1WpFR6+TDnYPEytDU/gGxqefm/
meLiomGtptolWJnjKAfWP2g0wUPg+boRgbrD+SfiAqLasEZBCwANnucxLOvbporMOezelZeh9pu7
9sHB8Oz0ph+t03XLwjsGhKmgHrIwe8wj9WkzFXXbw3CrjOmrU60tSrvY+HsXxeVDg9kE2RtzGxri
07GNCxl1HEx24p86dxUVuuIT8lnktkAWxtPMjIeEWeA9yBv6OqPNdt+n6T9sHavbglZuPE+jffj7
RZtYLMY6UFcCW+z5T3C1ZQUbDaq/6bCqDzZlBvHLCUP7ZsIAbxtHGf/J78SLXzTkxQByQG1bvUiX
ss60GURWaGz5Q9S+uulhNgNU6rW34sU5goqg+dze5nftl6Y/umO8etGAdmYom6oSPvB3v4NPmtKS
FTbe7hRxHfDE4S77Obw0N0WUhGCz9c23RnnsfmaR7LUhCnF7s9w3TzLDIKWOHonG5ltn1TCw8Pc8
c+AO/LPDfOlCcUGDPpXYYTY3D70CsoW2pQezQm8RYxKSsr5sPZwDlQ5NVvSfaWwX83Nv5cfClpkQ
hoT9grioTTRnKCZjs/Hcfa+iTUbeOpLH9thGEz3oIXrcqS9rc8sWxsVxDRwBHuZ2aFzks6/1t7Xn
ytKZbW+uHAWPi92sLyzqEqzLvNfelmiABqoPLuLnTQjPaXx5616UxO83kovg1qaK7G5rGgaT+mOF
ETvaDPesID+HZYz7tSl9F81iny3mR+L63jYX16HPnY6ah8WOBygiB1mwagGBWkpoh+WpO02P5hom
Dx/5ig5Og4FhKGi68bXjIiNzVbkZulspJCzNJaeYYnYSyc0oTEy3Dr4DDIaH4j+3sdXoWYNrIJiw
tlLRjCzMW6hqA/ih6lWQTHPl00GfA3A+AHu9kF+FgtkUNs8viYcJLbCm9WHKNBloTZSK7H8Vt+WG
gX5ySvGrWh0I0VxdGt9rwXKhtvObSRvPnwtdksFt/yTv0uBKxdAIeBM8UM6e3ydpo46poTF032h9
SIga6sQMJwcqch0m0UbLp6VsFl+4yp1JLkEvhrEn04BVujYSdMgEvk3g2QM5debrVnVnVp4MdSPK
FPClQa/poiNxIdBeY1q/Nwy0Mvu5y06ENv1tpqbs4Bp6EhmUNJIcT7jCnT0uTugjqwh0LHBJt1ni
M2d+zIzkcdQWyF3hCazbVMZLLLO4/X2XxCKiG+ZEN4udFeEEhct4i8xSb2e/ywbJFSLcTgeNHQzm
ou3CZ/2Z0Tc23tcUoAvi3DRUxbRRmYGA1ci6qOghYnk95xGlzGjV/WePu04SI2vAggR7RaFpAV3o
l3Epvrc2bSXfTVhZ3Fvi7pACOIK11Ea0iC1yWqrE9DNrRVEReihOCRRh3RlHYnuvZauc+nT5qbH6
denIyXaTDzx89r+Ec6EVeJbK1bBmtIaO3qxDY1tWCBN/RhMlMNtBJ5cfdrJq1ypLhsXaNA8xXxXY
7bOxFscuk4CaxYbAerRpH21t43PnrDOPkmRaaKxgJHIsJhCd6hvUrVNk7WlRDrD1Wv+/Jb6mQXSo
IDsasAS5zXRMiyvDQzvQUrIe0WEDrcKGM8OCLiYkp2kCyUav4mZUx6h0+9tV/1oAyVoWoAPrJY4g
CtB7Y9yd4I2AeNT6ivwz6U5247x3jhOtND0mpLxB0Htmq9tKEh3ZArkPRlDqrkHsBeiHSfw5bY+A
vAVFnQU2u8d7XHK8RR9t64eBxN3dCF65jLRqzWrUIJgXp3MeJsoaGJMsPIo8EGhjYAPR879Eg1fq
hPdcoeHKQYvAnq3AJmqQKJgQyyW+IbO0/X0XiFuw+yZdDktm74ba8qWabwBKBNnX/9EOF/B7Vqbg
1YcPlsgPOvPZ8RjIjm476NldD75C/9ttHed/1sA615vgCwXxnhynXiHiCRAXM7unVNM/ob73bBuz
TKxEFPKB3XbMDTujYxj5fBs9A5OkBdNxY5OXcjxa6mM7x9cXJgz2G9PcpmKuWhdP6VS3Z0wtAsuS
u4EKQGxQAX4UVKAIqctoCGt6amMiMSr09Q2PjgjlQsOXP1mGVjvGYgOls1qnSdFPRZn9ur4uiQke
QEoti3RZAxOz4oa9/bDohsQlhD7+ZxEO93G0RmnzcbRoXHkP+XyvadNNrVhxRd+ur0ToBDs7XKLI
9KXs1dlEYChqLUjX5Kbvmvc5KWSqAWJDmJM1cBmC+oM7TGlvoQ9qwhOM9DZzXj0GJmFJG1v8VTCa
DegZIGg8bFQvVmucCpfGkAj1Z633QYIg+SyixyLKQhjicDb9A57uIFlyhYweQsKy2riMtOIXtL1r
SJcQdM3ZM9B1XpC2mLZYtFWG2BIuD4jvTboTw1E8WNVIeoNqBC7B+pUeGmorJ9tLs/C6QwibWkCX
gzwCHwmfijs+5mqry6jjQ6HipnzeBLCABsiWJ/yP1UOLkd+wbS0z7IAZOKp56/lAvoPC20rbSO+M
r8TJna85NLeewVlUxbPe0IAWWQ7Shq64A07WPF3/wSLHApp7o1EA6OOCGl3x1Mxce5zFwWYh6i2Y
hfXr5O9Z3pG+gUEEaQLw3Db/hrMztpTQV0Ku6P6zkCcTM5ML3rLXlyL6wqg5gkwGr/JLvBxLZmCV
Rwdv0/4N7W5XNo0h+/e5e0adunTBSx//PvjdGXSeViLTABTFrf0SOO/pDHXInG0J5eoEfdb7hZoE
Fir+UJ6V7JbwctnZ0jn+qWws7bbfbCX32ZPyNp4Asfo6HLxYvcvf8oMbXf86gqE++ABaJS6cHvSH
PPxzbLQ+GzAVhirtmxuzbxj3cPGWBkkvVNr1Qx/bSBDUOszD27+nGTs3zaU846IvrO/SEtoVSgSu
Qp+tVdRAieT6EoUOslshF6TLwhpXc4SXw01iE7PwzJRFUGGte7+LnBMS12xdxcBSuggt1xszMOvD
hBgzncYcjcvkuAZqCMX7g0fCsjr1RZiDjzGU6agIHRXY6y2KI5jz2L85rZrEKfAzcv25s+cgZXdu
WflKIntZb+vhqz+Av/7PEF9TH8fCmWbUt+OsHQ1/teijYQMsMNADWevbxFbulkWRZK7C77izyWUP
6gKgcrJFK1O58+gr639c9xNhzN0oPDwTQ9fATnKpI/PaJqsAHk7X4qmdtch0k1uXjD+vmxFu3Ta8
uMn5bs3PczOG0i0eIILweqvClTos73R1q5BtQB29jgETjdS8mySHYHPyiw+2s7pt7u55kSRWTTUK
q66R/5y05jEp8jvaLN9Mk8WN40ia6QKNW5ztnT1uM1sGgLe7rVLJRi3QezsPu6w7kGS9Xc08SpCY
nVS0ZadKPzh9+r10Qbkxmu3z9c02fkubcguHEg34oEFTpQGEy3mNZpESfX14TToltu1bHfvq5vry
mlu1/i3rLOTrpleHi0KKQAUXMLT0rMR99ADUOgDB48Q5jrbvZE4X2sVUPUN1+eeqWHNoJPoEVpQF
uu3O+4gG/TedrmjBuB4dIswf3qtNqoSg9vxmDeWXRv1/pF3Jcty6svwiRnAethy7W7MlWcOGYcsy
Z3AGSXz9S/rde9yN5mmEfZcKLaoBFgqFqqzM5UAK5d6MJR/kBdeWslyzWAvHulYPY9bdNMAVZboi
uU3S3aWO2QclnmWjJL3RKqnCTJ4gG0YzIA8WDEMldW25VdIcEpLegQ/GZ/XQuzWGisCz2IMy0Ajr
DqBmhfVIbYpxl3WZ5LIlewdTx7WszE+qgnZrQXZmne8z2cxdzSgPraN17gzZ+57lYT4VO0BbXyyt
ulYMTHynBgjLDSdKzTxsVwy60U+7OWl2DnDU1oIXXqPmoUzIwVzGpyGx9y3TwkI3Dhhd3GHk1ZdI
GxEnu68YDZG/HySQDmEYep9DyGYy+9u0aC2fyQNKgkmNJvAw7NCcedF7B6y8jfmc0/HWAE9M2kyf
qBfh5Tpod3lWQsuzq96stJ0D8Dd9DKZ26BkAdxorD/j6c0iM+jNXmOk52hK7CbCY2TK2fsqI+WL1
erzrJbIvcPz6NLW9Ws8pVCFsB8T0+iNj1Q2J4/1Uz3s8wiB3YMfRbKskgHTpbjSMm1kzdqrdP6Bt
a90TNbHgSckQ0GxZgBieTZfGBRJro3uQOgm+kiueYg/dM6qRIR3V1E2kAujASqauUyPv1Ov8C50l
lGAti7ktY4NfsxGuUQ4fKWKyb/dK7tflUHlIvDpQe0jGVYwJQ3dZ0IYYCyn3m9npI9RMEjTwle6u
rFTmTXY+rvm9vMJ2nNDIm8yvkgRLxL3hp1nRphiFqz+HMhtcJklXplwcZmXs3amhYZ6aL8QoA2jO
XFVV+lYqxb7T+q+G3Sp+guvoviXUQ4Lt2kp6A3+9NocZlSDpC9KkBMzNegyV0NZx5K9GDvSvX2JM
8Q6zVYYaGk3KVBf8WurXKSGQBbAotEaLmsGppwUU9rTdt7V1RRSQnXYW9XHS/VxOQsnuAMOeIBYG
EO8TJK6oS/v+pmy01iumLoUw09CComuc/DbuWq+2l/e+qAxfpeNTX0EEAUVBjO/KMGI4zjc7nTVv
bQm813L14bDxKVsmrXT7ImnQLweJfzFlmoux2KhpMseTpVIBYbRjuE3GrhxjITdyRTGmAdkBd7bt
/ZTre2N29lNBCXSBklZB5ogHRtoU9l0MOTI0AIdv2jLLUEgel7AlQ+POUHX1mV1ON7ZaFy4yJcxe
DNly21VW5Tey8+gUahKYTWztgeYskDUB7jhMkxFMfd7c6qkOJn5WvdZWXHgj9CefkFXiTsYQ1gS1
8H1CpcaDuFt9QAHtYSi1MLGVLxNZbpUqnh7qwur2icasIOsw95Zg3tcDLuGgWUmUa+kPtaz166lb
vhoseRz7QghM2gBMrBrBUDUxkJNiEv/0uhowW9IsU1NFelF/jIp1heEk1Z274aqbNACw5Owni1En
021oguQvly+NjUTjxDiX7suDNFNgWSu0KYZoaSB0E4sKpVv3Iya88Lpbkw3I9nA25qGm9dyMVSQT
XAL6mLskh4rToPiVDGXkHMVAtxjUAI0YkNs0N1qXhXPb7y6vdCNfPP4VPEdAI82mPJlDhfnK9i2F
T0tE+ZxGfV8vkyB728iu1pG2dS4VrBRnjdOGUihFxLSKipm5WgFOr+TrpIgqTBuf7uS25yo/do5j
XSZrApx14PgHna2tCV5oG/nbiQkuf2O5NqVpjIRCi79lRRYuEHceZABHW+YlSB+GXBHBh1Zn4HIY
0PLptgXNJcM8m8OaGrVBPRLJ1BzGGLpx+8i6pQd9D71GxGlvZV6JXzJ/+j5ILolETdCN1PHEOren
XWIuREYXK8IzAvhx4jJ5dNURUQMzMaKK2sYHPDHG7W4y5DQ1TLKePdAZobebu2Y1CrJTkZH1/0fJ
sKmiU0xQCcd0hnq7DPl9XYtYgTe85GQdXP4rxSzT1Awmest2afXdZrul6ELZuSOS7PajYM5g+xtB
hHAdekRnjgsncabWxEwQLxsjhxYTgP5T+mN9iqXOfDcUIu3cjcOM1f1jzuCKFBaUOxZCYC4hV22l
+oXauorR/Hl0OrHCpe66PRqF2dW4BFJsop4Nn2vWAv6yg52LumVbwA7IkGjYPWicA5HK7SBRDJqA
mhLPMn8K2gyI4+QA3Y7r0Y9d2Z8eoQ/kXw6+G16IawaNQFReYI8v6Utllcpyh2tGHWpwK2LOfacV
1STw9a0Qf3yTrp5z5OuQtajHFF25qGEkSC19N0m617VGaHWCCL81sXoS4tczcWTK1Eit0XmqomrJ
lDAe5TwgTjXejiB4DEetcfwuqfIAvyfxW6YsbtMC1jxnoCi8vLMb8RK1RjDRoQiCG5avmY8FeEZo
UxKAGvI7de6RK3faldT1tpuUxhVLskczT/YZ6UUQlU3LK5MpuIMtVLS58KXEbJwKk5GoG/NpH1vO
Z9whKU5VKXep07yAJfqL1XaPlp2KKulbHxrvXHgS9HPNMw1dCfwVs9FpJFIVmfr9jNzNsfazCqjM
pOlvf77DIHNF2XnVLwHq6vRTS81kxLFlkwif3Ah0Jy9fi2Z0pazAG8/U0H0zSLhU7RTJi+MIgt1G
9MH0KUpc6PoCScL3DCqykiWwpI5S64NZB9n4oM23y+vbNIH6BVBepo6mAXdqZtCclBlN60id75bh
YyxkdxYNHGycf3wmTNnAVVfaNi68SXWpwRNho5X75z4ffcsWkXRvXAsnJrirezArLYsX7FTe7Yji
uAkyImB1vTx7pfUiiGcbewZk868BVeiAnk050zQH0FbL6yhL9F21pE9qrY/uUJaiHGFrVaqJcisO
OF75/AR+jxc2A/IdfRjw3Q2GFhikzAEuRssKsh4UNQvBRbRxqjGmgBYJ4gZYtM9KdlndNsZU1pFM
ZceTajMA+ehjWtXPg93jccza224ubywF6eAf+yFCCTonq5o7KKc4P7TAhdjnBpZadHghKN8LAzyn
oknZrQ93bISL26M8Gb1m4MPN4PiVtMab+odSpHm05e3HRtY9Proc7FbNUDSAkSmWolgzQCMgv/7F
ZinQcDcs6L2cRUC1p4lVxQRxQW4MrzZS9GcoYBvC6Le5YUeGuGOlDmNXTCiURAZDf1CtQwXI4VQ4
RLxtxoKqNeBy8lnP3xoTuUzMGgdKL79MdAgtvb5p57+5t8F6BXEJHXgJkGRzgWhxShKjOYgUIV1u
oEj5nKT2d0L1KiRV9WVKMRTUj1eQNBu8SlMp8LyDINxu3F0nv4DbUEdRGiV38AvKpQtkkKw4TuZj
atTLRml/2Um2ggckrQGcB4kp1sqdKMZmImvMxGKd5JPGLdrN0geEA5/MIb+Fvo7gAG899JHi4euB
kATNVr6/BnhSUXdWSqJqbhp3nRkKpCKm+wmvqv08l8ZHZtRNqCnZ8kjpnIVwByME3Qz7Ss1ENMa9
udFHv2b9/9Ep7K00ziobqzcgiZeBvda1S8x7Zc1tlY+CHGErpT5ZOrfVOvoagKBZ+Kq29Wro2XvR
xTvZ1Hw9L3wg0H9QrZa9nllRa/bvMTV2jGC6jqQxQelXWBv4l0+hIYoDtYPKEpe0xF2eZ1psV5FJ
ZdMdE80IWTvSPS2AdIlVVJEtKEN7BaiMQy3LKQhq1DeU13Q3y7Q8uOyHW4d7xQD+98es8fLoS6hq
L0tJ51TRooHsiUnf4jK+mpb+z+Ejv6CG/zWz/owjMzFBDdSwYEZPISDQaex7PYrkedf7gStPgG1U
BzZlFcACiuTUhr3Yoz4o+M4DC2nLdpkjA8C8KhUYbjdDoG2IBRfyVtfaxMA3lGpwsgD555al2KQa
GmBdo+kwZO7skx8j8e3WI/68a/3821D5tivNPrgyilCExdo6RHAhFak2MCVnjcJCqYhEywXJbx7H
93kyWM+O2Vgd4HQdqrhS3fwFAAEEPBgeQ74LAQ8+49WNRAHM3iJovbT6F2ew84PVZyp120ZmpZtL
WfMXyRxeMejhAXAG7UXurCjQXCEkHhG2LNSb+uY+Vr7ai/7l8iH4hWbgXAcAF2slk0M0PpOegOYJ
+DuLNSvw0Df/WT2YXrbrvTx0vBIUvx0kzL08cPwmGqLEFwEQNhwX6HCwtQBmAy1GvuOb5z2K/Dqs
VymtfXAtZb6plNej0d72bPqqSk3rLZ2IRXvjBgJ/uIruPJ6mkBzgrltVY70ysQJW7VjJXFuXlvuO
LnPYjvHwMM6xdW9KtajUuwUsgVl8UjDKoubMlxtQm8WctoFsQtHQXwMn206dk09LTw4qs7+ZFjpw
Dt1Dh+/WrvIwpdkeHaDr0XK8y9/8V1GZ/+b4EQCc4dVzTn/c9dYyjVVfR3asGi4b08nrC7sIOt34
xqCu5Fd9s4OkeAho3TOZ+z8PvBBpQkINNBh2g99+ZikoOJgwnxam6sLGPqXt3WxNIvKirfvvxBKX
1UiE2Ew3YClZ3pPMM70+iv3CA5JYlsJ+jKY9YqNQknirDANcATZXBzce+PG4TJsC5CeDYhqvlcN8
3eKx90vxGrJ1lpcGIsTJ9iJ/W+NLgUtDpmKyYG3wZ181XeJr37NIszx0M7zOZQVALpWIH2Dr4B4t
0eCOkNlmTSYbMJovhj9K1hUuuRd1BhlT3cSvfaG+t6YTCfx2/Vxnfnu0Uu5zLlnfdHoJo5M3BXl5
DS2qyPIUw633UxcUwvrg5ocEoEEGlBm0KiafqsqpReKsWGBlaAZXUdIwlZeXlmjfQYQSFo550Kfm
yijzR50MV3o3CSYINu45PKTAQgim/5UmjbvXuzobqD0B78hatQ2gNXmjS5gLYk55UEkv0gfcCos4
jiZuAmQsZ+rdGs3tMoOoZRRbqR4Mc9e5TtsgQZVQRJLoXVJngttnIwWzji1yyfBSO2xuQKqINsDd
wK4kq7+CMpCgebO5iZqMWhJSBRugmNPkSEHnv8E8Iao8lnIwaHfAvPmVbZAnSzIFkXVzPb9N8UMs
4IikmTGpeJZatRIZI6Qj2FxKh6qdx/DyYdh4zWMcYtXWQ/IFjl7ONYy+SYZ0luEaav/eNWCDnrWK
CXKQdWv4A3dsZI0CR7krxlOHCljeOtLmKnY7W/vZy9quSPTXUk50N4ZYEOuTl1LtBLONm3clOGcB
o9OQdJ0pffVDwoCKxE5OXslux2KvBuB5Q6vZo+pDupvx2hfOi2+uFkNZq7oYeCX5VzijKtCltQ5v
VKbvqUJXKR3tsWJyjTRodtyB2Q1ABsCIjFLz/fLn3PIcvPB1BY9LW0VJ8nSnW1lOuhLwHswlJy+s
rgpPZ82AyR1wfv+5JQsdKhQ+DR2DGtxxaKCIWDcWYprpVKHChjXJeKrV+8tWttxzVbFEwxRjIIiG
p+uZ+jqWtBaHDkAO7Rqopv6rbdFBcN62Ihb8HwKLaM5i8JjLkYfCxkNSh5WkSZP7ODHaXdcqlYfR
kQJomgwyp6NQ1fhcoBZUfLgNZNO04ZkYfzpdG/o5WZxAmiAi5fSFkfnQFtVdE6+IHdl6zb28zPYK
JjhInHqZVNyqqRYapeSVyRhUDCpQjll7jZw8IzvN95f3/fyJ/evHAWOl2tCyBpTy9MfJpgSdmrW+
oGTPzX69IQFNs8KpD6wDfZ9k4fD+meeuBsFqoWA+C0gRvhEBwJxJjSIhoDz6NgBEpU/3tSVSuDpP
clYrKG4roDUDrzEf7vRqbNC0wit68uqvUwBcHdiosYsIsJjgVxyv86S9LroRt3fzyCwXAG15nFS5
QsFi/pgC3SsxCeAOuylUAutTrLKyuZVH1rhvV9lOo8g9rEnqT2rsc2AZ2/5F4CBnJ/N0J22uc9zk
CnHKJAYO9XklB2hC5SX1M6+4BijaG27Eei7n9B+cRe681JlcsexXBSQilad66nPuS556V77oLlD1
McATmV96du9eXqpopVy6mLRW3DkU20mMn06d48UlSF/ObyluZVz8mS1i4MkIC4r+c9bu0+HBnKrQ
bpSwy8pAUp9I0nndlIRtMod2mSMwPV5eo8hD7XUTjq5ojVhjNqRreSnSQr114/1yD9LlQPlWhRPQ
o4I9PUumuBVzcT0nFgj0CVZskivZaF22ogHVPdBufxraOUNcaihnEJgjq9MU6Y3aSm7cW2FmflNj
zK4NontEcPBsLpmSiyUZ8ALGwZuu7Lbx5/YFD41I8KnO3kzckrhggtpAKZEOJ2/wndKb/dRTwXHr
AaGiuR+Y+5o9xUshHow6CwH48O2yedGX44ILNdRkXlSsMbd2C94ODYCPslJ4uP79y5ZEB56fTejW
XmtZYaGoKS0uAMhB7pvEG2+zw1y5aF+As406wbQrRd3/fzmRYAZf1XwdNCdPj8NMW1DJ2BL882bx
ajWywvzO8QZ04vexi5kPIU/cv9xMvy1yB1CJM6PPQTKC8R32akGuCLoIbu1JnrLge9qZW8EqIJyC
PV4/10lq/suZfpvlDiJ6JZCNV9DVIN3iZZoGmPb4AA7k207XDiDjaMIhJ5+qkV6lhvq1V7Rdi5l3
15EwJ2lOb1pblO6CkQdXK+khcbqgKUR1nm2P+/0TuSOMaf8ilfEGiirzagLdTR2/G8M7EzGtbh5e
gBDAPwp1l7PmmdItlZTW2ImYPkvTpwZ0qpIJE5DVcfj91lCgtPFAhuYGnzbTsZEWPclIVF53GQy4
uqe4SeGClfC62neOJ65ybzrzkc1fdbyj2F6t2bVqw+YICp9QDvTEywIp9iYwYPuaFwPXVgTWXuBZ
W9fmsVXuui7zNM1mTCYiTOkgZTfdAgRQkqe7NXVBzYkpqsC5FwGGNo/RsVXusjYxSgHQEKxO3rK4
SpgYCI0pBJ3SyjcOqmt/B/GUiLVHtFQuWlhN06Q0xQaj8OEx42GyHgSbKXCbX8s+/oTSwoBBzAmm
irw40nwNCjeJh24XBWgUnxDzKVfCKLh1Io73kosNpbX0BZTTSNTEaGpd2epHO5mCREDonNzpxjOW
5vEAI+n14lWZZ+zaz5W4Mts7ETiwC/GgpGhZ3C0NGErRjRr2Mi9DCXMS4UptZZqY+4/9BvTGxc4M
FwklVlEuInIT7uIuu8QpO4BrIlo+J+q1LovySJEB7m5WrRYk/jH2kryakRyM7zmq1OB0neEksat9
Ov78dtkxBRb5Idfa0GhJJ1hkuLL00XELKkoVz7nkcEVhjA+IJDRZ8HW475Wt2kWaim3TF6+33Hyf
7Ebql6A3/cDc4hCwgOBBJWwO/otn/rbLfa5cqx0N8lX/OXNV0NfrmUtR6vcmYEmVMnD2lSiU/EsA
+22V/4aqTK16wmonpHbjDNq8eVchajJPBw2YijRA8rPvl7/i1g17tMP8Ww6Upw4uP6yUyCaot8tn
kkpvqGMfSjulf5NxrOhcFASBUUE1+jS1shsiY0yiwj2L6SrvlfmNghBde1aQYK6sd3V38lV/Ie7a
5PA6IrK/usv5DfzbPhdw8gJcMzOBfd3y7GitBxZg/Xb72cXlhIkdb/HHH3Pv5sGIvCu4vNPbsee3
cc6X0WLJKrMiuIrn0Rvmr7FT+XEtqFT/i+f+tsJ5LquIPUwqvieQdHZk6B5ui6DwcoQ510af0pNf
RAs7b+T/OqW/bXJ+axYjc5YJUN3sK7r1KHGMprf2rPBEx5SBifjTZwEmwyIMIIpu/e0o9I9tvnXV
mbqcLAY+KYr0mLh5K2qRctT2lgLljVEmdBzR5j71WrVWZFagGxcx+mi5S1B+ZEHljY2bM9CEuRgd
2wkzqE1nObK5Lvvo0u9atZyMdVkWdDBDE9qJXgqzsS//WPO2fAFj9YhBUf+yj26HoCO73AkFN8lS
Gwqc1Cz9tbZj9BH6+F8GF1xXGGCtwsEDLnoSZQKbX/HILHcw7T5trH7CcudwLkMZEpx+6ae4wdTE
B9msZxo71MoEB1L4YbkT2TSKltk1rJajp4RV8P+ZFaL8+r78T5T/u8zqaKncAe00C28QUpOoHgd3
SV4K40tjizZ0M9AdGeFOJNUnxVlkGBkbelXNCK6A7+iFfIdpLc+uB8FObl4iv83xqUCFV6CRpfAa
a1hu9Sr/WivddUE6v7UaQdYh8lB+FnyiZWc0M2xRx6U+8zFi9/45oJKLazLxzJ24qbOdhRwtTz09
jG0/06GiMKkbruyB+LT2Cgx07srVZBUmqBwvwNd4woRg/Uxn9xVoy0yw3kDZlAfwQIGCQgAEhoHB
yjBtiuBTI8Qut/mj+UN23IYEhodIsOzi2+FGRLG9eSiBqYFCExqSCr/T/UwS0zCAz6LJ17g7LKXI
SzeD3JEBbl9VO+mWNoYBuS+QU93E1nfZeboc0USL4II3ihXoyGWQvO3Lg5WCxdoU4RjOW/zr9Xe0
jPUnHMVqW04qjPdDOmqZ3hvrp5S96+01S+9K/c1snxPju9o9AQ/pX16YaPPW/x9ZlaZ47DAgg8TN
SFzJynxqzF6mV6LQvBlKjlbHhWbo3CRyDwHPqCm9wddGj96VPkr/xO0/V11fZfJBDYyJZDeBlJbA
+mZgOTLORejBTFnPVohgWpW+ZEguPsVutE0M6GMY5/KGbl8HR8a4yGzjXQj8BFaaalhpsltuSz/2
7SfUp+dA+9ZEogtI5JtclAYLgEG1GauzwR89KdfDJIsy3vUInUeQf87wGZxA0o1UwVwhOG2012Sn
pKBwzp57H6+YyssP/R833U/PAq/5kTXjCBIOLMnqgsWLLV+q3erQvQyule9A45YFQyRKlgROoq17
cHQS6t4ZCZS8MSkmw0GM27S715b9MAuQNOf8Y9zauFBS5Gk5JRR7qWB01vagJDejfiC55eC1qB/g
DipDcEuNOA+qK0GiXYgm2nIYDIeC2Wbt74MI7XSlZWFKGI0GhBRzGIGi3NWaSOB40wKmkw0ZooOQ
D+KiikEdas1oSgFZn3pyangZTQTnbCtwATL4jwkuoGikmWxthImiK1zVuq6s7079pwOT+FTHNriN
6vOWkJHAxtj9qPP3ERd3i1nFcf4QxIy1ksmfr2NDXMwYEl2x63UxyhCV+rON70/6yZ2bF7Xf6Tn+
AhG9Je3HyhHEf9GX4oJH08hGakEsN7JV4AUYczNb1LsWmODfVqWeDlrLTGTl7cOYmP6iFIJFbPkC
MgtQmFhQIz8bjRog3y2nTQd0UG1lqdurtQ0GDQy5OnQmi8DxNi/qY2vcxxpjsMgYVgt02k3xpQnn
XYPhIrSOZVxdotxNtDLu88ymsZT6urJKusfk/a6nj7GSCNx8Kz/8vSDMjJ7GAxOsRZYJEvtozIFm
sh8mBm3CigTyeCPJj5AG88Ch/3TZ5bec4tgmX9unTstiGZtIre91fJ2isnDZwFY4PzbAhfOZkmqC
LC92DuS2QIFa6BjQ/uewiAjfRIa4eL7M41KXBQyRWQdWGvI4mKwe1CKQWC7w881Xy/Gi1l09uqO6
DnxhEGXDLOrDWiIxrornJNnJP0xUvAyvizTgp/Xo8kauQY6PTcc2uViOEdsm77v1S2GIYkl+DjR3
bWiilhVz6SCYUfn1GuCsmZA5BsMyxnmBpuJCrjQsZj6iehApU/6Esdg3WaFeNZT71LFcjX6yavQh
fefmpfrROU6AKaoviZa6YyV7ZgatrsG5mXs84yq12sVUcWlee20/CbxrKwjgd1qqAgS9DlkHblec
HMxDBlOBXB/yHzGxgrLrQ3O8Zpbppya7nS3cFWbyrVyQ2BaqwBE2Ts+Jde7ycxLZAtYJcMhSWtw0
xRS/sM+44dYnJrgPARZD5CgdFjg20C+0Sq/G8DqoZ9xOdMtuONiJJS6eTgmrM6oAO6cksjdYeIkX
H/kM1Jo0g93rL3rBJ9a4iOrMdkPVEtaI0t7keC1qT0yf99Mgov0QbCCPPYiHVb9hhQRCATackcDS
SfUbFDRMO/zjE3q8JF4aOWdjqU0DvCGf233hwMri7NLSOIyYwJKUVnQBbnmfJgMTC6o3DRKYnO8z
8AYqVQuIqNQD1+CM0Vj+rEAHlWSgaSlv7fyayK8q2KZYMUVZ/T5Zq9iSENyxBlY+VBz/DO4QoPyF
V3mCn0FDKGS08JsD2m+BBKI13/raocJY/8W7BDPYv1fOHYqMFu2IIUCsHBEniH/qASYqPPkRWa7m
VX7yKKpLnysRgtfg2CJ3OAy9nApjhkU9UjrfQvnbn5lvvSSB4xmWp47raAVUB0uv6txE8SQb5SsU
kq7+eNKN+yHcuQGwZNLSxcTS67d4OdD4Uc5uB+C8Lvvy1hV3vGD+qVnKraxRTDdHaqSE9tfiQHeF
t3wsfoJObhwsL6It3uo7nFjkUhELDGcFWKCRKfTpfQ0/qnUNc+8UhfnEVTBTmJopHmuQ8ECHUiPQ
8EmfNCqDgg+ERCnZx+aPbhQQqKyf9YJv84/RJo6rhFHsQkVHnB16paRq0Kilh398M9NrMyF7wcZv
pJon28DlMeBjKRTM0CBefVTAgpludlWGsd+HYKn7OfbB4q+NQ9Hub0XJI//WuIwGLJBWVRtwq6kL
mf7sZDHQHbe9XIr8SrQ8LmiBGzoF6Aw7OnnSneOaXgN1pIfY/1hC4+fymPnEo2+Xt3TDpCWveGRA
wjE4wzPAOHXlMJuobZTJ7/OUuYX5VY8FIUlkg9s/GudJnKw2KulxrCu3ZN9s0QzEerQ5ZwTzAJIc
DbENlOnc1qWxmadGqbWIQcNe2a2wYzPEkJPAA88nQNGaP7bDBXRKDDklKewod2akqT4LdUzxts/D
4HY7592KinsDI6DZXQYlSJDI7v78cyGZ0/HoV1YGBG6Z6Kt2UtqzJmIlpmnBf1kMkj/GT5etbGQ7
1rEVbpGdqhhj2shN5ORoEaVt+4wEi4Gm1bkf7eop7VSR62/dIScmuVurbEqZJBQmCeLX2+ArIbsj
6xzLofosAqDy0Y3ANbKCn9VrOZT97m9qlCc/gbvGWFwPiz5ib2W9uNGIvl+aWfQQ20hLLBOjBmBn
AdfTmQyZ3IFTYC4V2BjAuA02IKUQMWhtAUpPbHCvSqkcwJmlwoYeVV8oxfCbT8wI01WOl+3XO2oo
XFBLyc1rE4m6qhuh8sQ2F6DpNI9zTbQmKpL8c7SKPWqkPtPL2wkQtctOKtpKLqqMfZPanQpTTtuD
Fpa4o/zjsoWtuHX8sbjDBv6AcYl7WJDZne381OObVR3vf7PBHTUpNoeYdPhYyoKrmikNw7UWowal
zv5lS1u9PXybVdEVFJ7gZVxD6NHDHKppi42JlCbCe4WFS6D5NdAg39vICTCMcwDqJl0wuS5yie3v
9I9ZvrTWFE0ymqDpiUaQ3drJN+qIdCG22hmWuTKnQXAEWjo8j3wZAzCbx+vKkmggrStjFqSmdy3o
qXvU2uzqbVDu9fpL1Uu7lNWuSWrB5m76/e9fwD+kmmq2kgGccVE7gAiAoNqbfEjTs960gkf95gV0
tFb+ISV1E1u0RW+izo+j8k1+Lv35qgiW9yyguz5k3rUJ6e2oi7IQRZDLLrT5KY9WyUUWZ4bSmD5j
lawkT42JMdSGCep8W7n18bfkp9SabqrMaYKN9Nq5Uz2Mw3kpgtUbRL4f6Jfus3z+C8DiicV11Ufn
ou1BaZ1UBjy/yV6axXyVWiO4vHFbgycQLFGRPKzD0WdSgowtVDep3QAQ3ezB3xxR17jRDgDaBYmf
RpetbcUtQCswlYlxU/S0ubvU6Mykbe20jeZljGqHPJBWPUhL+nHZzEb+j5rrbzPcfWmn+SRni4Tw
WJNp9utMNXzNqeMotnXi60tSDe5oM/DFDz0TLPGclWGFSB4Z54KZqs9Vs0AwMWLKHJXKl9x6rZeD
yVK/AbFVot1nTe9WpihP2ToBlo25OlkFzQjIY059xQD98QCt1jbKmzdrTlxIjQrO2ObHO7LAXQjO
WBhLo+VtJHeQ6JorT5J1qFyK8KaihXA+0iROvLAEC7GRuVbsvvpj8cz1Ax2tg/OOpUpNs8uwDqOw
Huq63EGcLnGrtnobNSW87Ilb0ffYFucMnZ4z3VGKNuqdBd1eCcR3aBbFzB3pj//JEi86FtfEyMn6
/eXm01gSlxLFt4bam4xyd9nS5nV9tChefQykucQkdtZGy8MYGK8oq6QrzjD3Km/A9AxY3KEv6WbF
36A3j7+cxUV5tHJi2ib4co2iB+n8qUmAqjYihOrqYPyD7Xh5XKZoVdpSJTqsdBPmQ8aWzqgONUEz
2vshnUJQEwk+ncDjrfX/R2F+KdIuYel6dHOkOawImPR5+ZMJjq7FBQdQRRhVpsENB/0zh4zCwlqv
MUSE3gJnt7gAsQy0i0EUi+g+vJZAF6fFgRUIeePPy6vZDO8gZHFMFZCfM27Y2Fzw/ITGQpSh4Qui
r2Xcayu9NX1cCuJqogr79udB/olLcoMN0Z4gd6baa0DqJCdzrX7WXTMr1EwQX0V2OO+WmQa5iBl2
cOnvcqPZF9pfDA/iAP1eCufa0GWNmWPCRDe1PlW+1fGdA2yB6SjB5U+07Qq/DXEurSQlBYUfPlEx
ta9gg45MO0M1brnuJtFlv+HbGOPSQQFngzPtDJ9X5+aAl2uHx4JUe5V1uyyaZwJncHlBIivcgiq7
VydFHqC6QmKU6qcwc0DOo5YCvoWN2HOyGO6gKsUCvTwIbUQ9tAumuPeUCUh4NfNi+Z5aIuzfevtw
kQ6MC4aiQz/JMM/0h9WsXipKxzbSbDZEI9gX9xThdXbBAtRfLT0xfRndkUMRF9pVPdWJLngzbO0q
SCU0CIKAdOCMmGeKEzPLG/OXy2NysfBAUeflpki1UGSGu/FZ76CXAsa3qKXg7pPJVLrZWP6gXf3t
spdsZdO2Bn0BCE8BHATE6GkoVyaQAA3Ewg31MdRufUvCTHf1x+zHEgLPJkRdbYSME3NcxK1NQqAj
hIVpaaQnPyC+InD7TQMGSJMUKLSCxZkLGKPT5LbDjDaStAHERZ+JJuLa2fJ45Kv/WOAOVpynGRrZ
sKBhyD1DN7gtoSHlG7ns2/YXwefZdIQjY9znGbPCaUu2OgJkbr6p6I8UN+WV+Uh2NCBfyKGLysh6
umxUZJP7RrGiJJUESpMona/ygUXLoniapAiAcRsB1z7eRi5rtp3CXgBexqtjJvkebCfMJ9b/kXZd
u3EjS/SLCDCHV+aJkkbZL4ScmHPm19/T8q416qGn9+7CgF8MuKaaVdXVFc4JclsOwLIYzrHCkMfS
inIpXh80LpAhD/wyJyPMD/qSOWjZsx7d5NKjQ9S5XlQCrWLyacZDEtEd1RJPsFsvPaiVqXmCoz6j
wMyw93W1FIKISfgL6HHrMM1B+dDDf2dpMKMBO2AFZ2Eb3btuE+txAlVWYCIBNVmh2ZXjvjLEbgnw
ub7x6Dn6gs9ZTWhiSbbfdIfgKDDulVW9zuSRYz5LMXF3BZU4QV5nPIIrapq/gHfqP+pExYooSUWh
BtawVzq9Mzsq3gSRO97mG8kBGO9/VIgKG/Ko8gBLhTCUtaxFXAAGODrB/PW6Tqvh7+zYyLGeHVtf
LXosj5AiT29RteVVxn3B+ixUbIi7EmvqnIHUMo0eornYzkq6GReZ4UWrMVbDlAPSZVJkpZyIW9QK
O5xhgxn/xpYrfwZ1V/BDHTOHZzVC10/styi6AZ328yQBfQ49kOmukXMLHEiMnIElgWo4j0pvyEPI
wUXzBmMoqTvqjX39s6+VbXFWH1pQ7jIlomHkBrRonfAk7AUTzR5ruoOVbeR9cWB5J0slynOUoAIJ
mQxxRZ0gLX/la4ZvsgSQfz+z424JK2CI4czi9AcfRKYQhg7jyMiRXATqsyOjXGXJFKnH47zxotLU
7glkVXLT+JluDQ5Gapi1+3XP+fhClOfIZbCMYQ2NRkBgq+CUBOe6KbYNQy2G59DD3rpQaJVSQqts
vm/zzOTHO65/bLLvQsoa9F1rNH4yOupKxSAxWuELZHV2sw+etGdhR1BOdS95XXzDIauj476z+J1i
1xsBNUTAbG8YX5FY2rWvSEUKJciUdJ7wG9ChO/JvLdkLPgX3xal2+R2yMoajrbzkz1WWqdnZEBUD
4F/iK1bLbY0FvDgLkfwtJt5WYwmCp/9/7B2AbxgnUDWUSQ1ZphwNxESFXmVD6y3Ni1ZvDbR0Z8O9
foaXlgkZeIoaBtlWxc7YZ19Tq7mpw5EHrSG3XbTFGTsJmBSsWstKN+KzGMpaOj1T00mHGH7LP4XA
GACgh6vbrd1hR/ZN3Q06IGoXxq3LlErZRyEXE+phQutlQAEAtT3yMuzG62Z1Ko6Kxfv9V9aIy0qq
9ElRlbKRUas7oFNBpOyFfqm+azlgSG0erLb4B0PjK8EfZSVMMABMWwGhO00VkqB3UUb10mIyTgcY
F1YKbQAAbAh1eOFgDZBxpmv2gpKphslxdF/A7v7ZXvJaTOu8LluvCEOPS+rHLMGOValPCyOWrSkG
qEjw/WCphIAtUh+vS2Vx6oS6x6go2qwySPZwr/UKPuBog612+CcgDivancuk24+g5WzamIfMKURW
iE2d3EJBw9btSbUXq8BesZPaVWmxBu5W5AJPHscqYH/mcmuTT9olANjP4M3FD63fidpjENz9346O
2iMYECQYySVVXMP1GS/OzeDFHeauapH3UlndtXz8dF3O5eWNjs6HHLpNHYNwoJZrqDKFka/EwEyI
RUaeu2YaeIfwuka4PAysgnw2wlCuQSFfj4On3MDmsfddWgBJDcEk7SR+5enH7v/v2EKrM4lUSsKF
gG+P8mnwykrws6rYLM38+C8O7kwEsZGzrGfQjBBEv/3gaaHiN7kTAT3suoSV6cfPWlBpSLBIC1ep
OLfJFdzhgYMd4MqsvoIr1lbELQa9MFuKOXp2XCT/8+eb+rNk6pppO03ogmwYvLbpzLQBABgHvuNq
QBLEms9Y86XzT0VdNfVYFylnQEnw99oFf5cXs2WwrJwlhApOghaGqV5BSCVVoSlN1UHRp03e1v9/
uD23O/o6SQAhrWk8zg2Q1Q4oiFF0qtqHumfJIb/38vsAWBYkMTogZil9lETTilYk32eoShDHtbcq
4SIGT8JzLoguJ6KOEQJGc1AZ+cf7QOGFZEUGAxGAsgl+1Gezr7AuJg0VJCumCOCv1s0XtBMcTrLq
o/ZSO4PdbCSfcwIfVfL5O/+ytK4o/exLAFnlNrZGGUneyrYHTPXsB1FOIkxCWU4DfpCYdq8F3/Tm
zHHPWDp3gjL8lqjz/RzHHtZwMeU/hdsMwLfWdT9dNS6Aying/sL3pUc3otQIwiZBsAkw519K8k4c
ZWcoZYZtiZfPBWiKgwe6LRwGJFCfjx58D1XdFMsAIDJMMNVD64gcD9A841YmXDy8sfhis5wEbeo3
QdY9zy1CbIynsjhgTEzoJR8wfBhnTLraxAoZ4EZB4IC+lDfzbqoIJh8eOVHFDqVYHyWQKpuLMhzi
iWetLK9eOZjDEkWD10in7bMewVIskZDivApdNesxsUKO1SG6TP3JUf0WQRcK1DZt+aaAiE6/WcBv
U6QPC2/Y81hbQou0fIw2123gMpFU0OQATLXIY8uRmMFnpaoIMyEhZ6BluB1s3mmtyA2+y7bhIUl4
lhjSLiwOwt5riEgNBEOhC4ma3oyC1jW9p02J06iL2QaTPYmsDs7lxU3JoSoVVdosdS2DAyPZdJs5
tIqbwJaOQwO8HwVNI0yYmdJ3xkFeWAclk0oW+h509JkC3VBFX1xMsrR3ZJvFNL7grY9dTlv9atjx
83WpKweKYGbIQATV3vEBPn89LZXzDB+3xwws1rrF2HjJpkawUl1nhKtVQSBgwtMNLIUXwOqzwHNc
rCu9pwNrOAcRdKccIp21g3Zh/mREB5YB9iOB9JWpM+TG3siFsYD5B4cOXWVVxVQ9d9NOiVmmupmz
qAkv0gUiTyGzlQD4VhS6MWUgZ5yNtIW8EcYotaJhg9RNdjs9fWoMwO5d/1oXgZASR4V8fWj0RlCQ
G0fo6nRIKhveBPcjHvadqTBRI0RyWp+uvHdx+MGA/RdAA0ydZhhVRjEvyPTCOsudbIgXkI81ks3F
nQoIs3mv5GJj5uBZNdsCjJPZFAEqL9lradLsxWaU7KRXBjtYhMacq4G3haHlN0Kdc5gLqjFAHzfp
HqNkCxb40qa1oxIkgtdPbM3sFDxZQCqrgBGLDhjN0MlDJiAehuGLKD/H6WPConW8fL2TY9IlcESh
MAFRVFjvEdVrPeUHOK4zOoudfUMDzKolM8MTXrLkwWIX6lYN/UMmHefrWGy4vIZMJStuswRz67nQ
AgK0TDdh3ue20YrHWikYG0CXU3ifVaUxMBQtWxKDw01cKsEpwVu+cSv+Pk84Z0h+RkDxbIdtwhqz
WT9gPORBmSwrYEYkH/nsxTFpgOvUUgEfcYqtuPmaB3sjfVGmWz14bjCUJ2E7SLvRuNaawJis6t4g
M8LkSmxG3/njF1COh9IMF0fvemO4fgSmsDQ61w117R4lm7toCAsgjcOMB6VkXabJVCASj0Cz1XVL
BMG3cPoL9brxWMh2xCgp3wYlhCar4JoEDTW9WJKMlZoleTeAQG3wc6CD8lwFaALRatHH5WcRi2Yc
SNpfr2tJnyPGEUh4FsnMNo9xVcpVFimP1QTvRhflQispcqwlM5LFFQmEgw7rWyp4ny9Yy+M0HhLc
aIrLa0Cx41PTEBjr4BfmCCVACoe1I8wAAPGYPjquGxFuhFp141DrLXFUga8o8Gn7g8wZ7UFmI9oK
lzc2LqnU0pQuvEnmsfJ5o1WsETbmFVEMbL2sa79dP92LtOX9l8lYUzc0vI8uWPEKJW6KXG5Vl1BA
gSnSmVDq9ggkjmINP7iCCeN1sRr/LlEhq0mE6Nqg42vOCfrca53qEnotgo+4LDZ3InjI4ZZsKhJA
cwIrCgKKW6RsEmf2ncnqWq58cw3zNr9/BJWtKVqfKBjHV4F0ED1r1ezqHYtQiL7of+kJAg+y7aJf
cEjycgN+n2lS3Ql7/WLSmYkyuryY2nKWWte/In1lvYsi5G/grCSpNfXa4cNCm4US2uQRKBuTyKyC
2warFNelXNRYaDHUoXVNnS5tBjGtI7hIlaZ7+WnOzMoFqYCFTFf+VhxzQBUAeYvJAbeuog4KHFD6
ShdO2ikT7qa0h4p99MIFtT+n46ltWIAIdLr0riJeW+jPGrwIILPPITWuW0OuAogJlNyKRdnGG9ZR
5e9Zs5dT1lLKqk5nwqhyzgx/1vQedYe2CrFaL/tZWh2x5WYzvhtPBe5fSiHfNKAQ3pHUPRHV2Sgo
PCwxU05SqpjqdMykyI6k3EyNr1UWO3Nyn4xMe1nX70MuccKzSzjsqy7mm1l1pZvAw1crzfkHoIOR
CAJ5zk6/125SuUHAxO1c/4gfcsnvOpMrKC0Ao5IR4NV1Z2eZYqeDakkdwOzfpLZi+N5qJDE+hFH3
vMENU4sygur2gt/IB3n6fv3rsf5/yiLBtpz1KjGScZDtSeIPGj8yrifWeVF2mI6KMQ2YRnbb7tQm
WK5sM9PgM0vlU3tmrzCzNKJudGEMKjVJYRZKbSPx2ii7AsPCJ/6+t6OT4OjPzSOrCbEaiz8+Eo3r
jPaiGvPY23Fr6TURMKHco35q1GYKpMDrn4th8zTn2aAp1TIJkKTN4Kn6EWDRnwkrx5JBxeEKVRpU
bCBjVkxgeYUnDsXu0JkEJyzd1g5uJAsQesZoxTzjChAZoUSnQslYdboxAz/BrV6UGwKJGwHtbfBr
8OTYgev1uLerk2jKmAj7zlgRZ31DYlZnXl3GeqYMIvmG/CHF+lweYueruMMkIUPJi+1YKl5ePNE5
PZO4Gf4AXpkbUI3tDd7M4QoVILmj+B2YQuXNtAKKQPB23XxYSlLRJJHkhstCHtec/iKi3IfXUpAf
JlQcr8th+CBN0JP0SVvnMlTMF7DzpJEJMub/KIKKKvHUZJOEjrEbjo+8xDtKxBp1YSlBBZJFl2tg
00CC0LfeCN7UqWbY3JqngasUWwwSOJ1BCP7Z5hYhM3JJaZDDBaj1hjgmrTXH5dv1j8GSIn6WIqGF
FGDEHAHRAP8J8HT1/LAkX68LWc30z3WhXHdKeLzfWmRvgD8Q7RQb3zZ4WB+FbXorg6I+NNkvxrUP
hPVCYEeAPA9Vf+oDDVw6tT2Hi7hUW9tobkdMtF/Xau3qOpPwXn04CwrCxGP6KICEKeWctk0BpyCK
rlJKBMKnvMmy2b0ukKHSe4vlTCBm1+dIJio1JUad+PRb1dQv10Wsm8PvU3t/9p+JQG0QDEgtObX6
WOsgts634fj9uozVF+n5wVHWYGRt02MKQXU5X922Fiilhp1sdg7nYYmMyYHDOjXy72cqdanEiYEO
lZQlf+pHHhz2WspQiSWDHOuZDK2cWyUbkLov/XaOq20IBuHrh8aSQAVno+1jLAFDi2zEtI+o7cCf
eLou4mKlj9w959+FSvcWI1A0aSG5GN5Y+pPhYrfZrXzF4zzFSu+HA/tFzlKLCtS8Pv+d/tXGW1XI
lsyzcMqJo5+Xjn5phQYM1lvI35RWeSZ3FRC2VJeXF2lT9bw3Ta2nJA2opWo1sobZKM2onDctz1r8
XI97JACBYxSQGnTtRes01D1anGhwiG4FGyO+m8pX76Mjkhgv/9owAsSq956Jo4wkDtq4mN4fWwsQ
vJbK1GtgGoBGg2Eo5KtcHOmZHOpIhSYX25nc4Nm+POa+3mNWZAYA9TP/Gm5GO/KHu9SeHqXZSw7i
kSGcRIdrwimT0QSJW8oSudhoaSZJAqWvWDk19ZvGTMxoWz9fl0fO7Jo46h5p5zYbqwy6Tpludnlh
Bchs1QlwTqz3P8ta6BkfKRn4hM+gmewF3uhJO/1V3UwoSElWeV88Ro/XNWNYC0373oVCKMck1QTA
oplVTpNt24KV7K0HlQ9bUUSc71lonLuyA/IupAD+yhGfJBRSAccFIpR4r3mBqT0FnIWMmoVEtJpI
o6v2t+vR3SBtqeZRWpCgzSr4M/Lj0lntI2ZJQ0AOgF9GsPjBXFLcN8UPVrGadbAk6J2p3CmzIRQ5
VB47YCS2qcXH8kltgs3177ca2M40JD/jTMzUYHWtrCBGyPEiSL/NjSNUb/p4p+algwoTel4pI8Cs
huszkVSAMfiUk6QEFqoLXwqjMOWctaVHQscVd6MHZ7W2yeQJSB5u2BzFZJ9z4FYAJqm84LVQsyh6
GHFMoUJJiIxKVkk1QD+0T/wh34J9bKMCBXbHb8LDYE1WuREcIEi0O7yHrn89prdTgUWf0wH7hxA+
uMCfPfSP4V32XKP4HVrLD+7WkBhRm/Ht6JmnuVC7ca5xsj2X2XylAx1A6Vi4DSytLoZfurAwxhJu
B7pQ0AMXNjDiCJOc5unu8GNksv6tFobP/Fyl4oswN1NeR3i1KveLWx67TWETuiPpQHy88GfQOydb
KMv6fqzjpJLYxphFA3zk+HygP1Gjb1zOuHhYkVOlwkjJC2ibknrH4ErueJof+9LqdhpskttKj8OB
3xWH/5dK7j1Z+nBwuncZD/owjwq0WvjAadre7HuWiTAuVJWKIXUP/tJKhlqVkZty8LNp9rp+LLvm
P9o7laRgy90IBhWqyMOe5wAlFbHqbcwvRMUPrhbKrCVlIZIwR6DeOEk77sidVJtQQ01feNFBvsAK
HOThfyVE0qzwbbFgUjaEi3W42JpbDKYfQk/DWHp2p7OSLUY4pgFFVGnSi5YkWy1mBYa97FS6mdzk
HrHC0uXu8JjHsGBUm8xCI8NMaHyRKJYBEhbg843g2hTflH17iA8A3nDrPXYMzNiVnwGiwjhbllAq
mKB9Uafj+81dHaMeY8/5d/S2TC5m9UVY50pFj0QsGlgnznXkdYy57YzhqMmxpaMJGaqdz7hqWGpR
kSQdNcxVGrAY/cvici+jB1TS79LkoCdoS4+8r9nFvnGZnDGrFduz2EwjjvAgTqvHCHIbe3Y4U/HT
CSsqZn3ofxjPnFODn4O3hzt1Jz6LgpWBQf7huuaMIE2DkWRjIvN9jWMO+cwbxcSsOxZIPksEFWYM
TiknQ4GOtXho87dEZk73MdJJjYoyYjpri05SItlrNkieF1BRCsfiJyl4N1aFRWHO5VgVVFZs06j0
pC6aqE4kSJ0yi7uX3N4Dt7lsDrvBKvciblUFRAcOc0yYeNhlcMNKHyZLgPz6nl+cJbVRC/ilMsQX
U+8aIJFNfrftHBFkdwSJ7N+5+4cwyi+kpJNnlCCQO9QHMgSeapzfL6LZdSy++HUr+ZBE5ertpGVC
DtABlw8Xiyuwt1eyoPfWy2rChwzqYh34LtMXYomjVe3zN8LQHjqaxX3RXxQrdzkm2itTImX77bSk
ckkKeaM12OUxsgoXZLeebGPdG1io3Q9WL239yfOhIuUKeROA2YD4c7IJtpKfepLXb0SfJeYPxv8h
hzJ+DFUUeS9AsSw2OXKe2GQFCaJXjmjDEHa76cDmFPpD7vxb6ns4PbP9Vk0AtEEe5Ar49DR3Sa1w
q4EtVLAEBzObMvuRTK6ZK95Gz8NobYdZMYwEvV/vQAp21dEcoKIA0sXyhrOl1+vx+A83woeK1AVr
iIse1j1U5LeK2x+QAaZOCda0F8EGG7pT+IClssOX6Ul76n5ICRMrm/Vl34dIz864T+cm1ckPaND/
TX2y12eEIH7P8ELBw8+qHoMjC09i/fr9UJoKM3jkYbtfhdWWeJ+kN2k3mDn3oEVP1w+X5Y70zgeq
LAvXEqvVDwoOVNkTdlTtMd+ktwmYdKMvrGjN/JxUyOmkQgBZNCSOW3CMebIzHirRyX9Uu14yF2/B
hmYG3IfgJH+N7owO3CeMJJ/pM1QIMgb8McikE0lQiRFFN/Jripd7i7iAZ5/67zLij49JhaAwAlaR
Tro+pEg3bcTHGsUrwloeY9sL/Lr32Ta9zzuLs1mnzQh+9OBuIGSSrIEF6l1y7w1+79ZQkrn+zbir
6GHdSEgkOMi7hhIIb/vHv4+U80A8W5jZD5Zm69nw7zOl53TzJUo6fYbEYX7u+h4rQqmrqPeqjvFY
g4VcuJ5OfQijQhAQFqSSi2AxUfhWdsu+M1prmWVGv4alEpXgB7UUG6MAlarwSVte4uGNNxJnzh5z
AAAz/J5hGDQBgM6NS2aQMpb6pf8puLGv+Ihqx1lAsbNyhC2i7Q4btm5hRd58YghnBDeJymzmsRw7
USI51E14SkOzvGsf9ddqlz0tlpCZ48PwiPUTlHyf/6NgKvY0baA2PCnMvz++reoGkzzt6Ou3ABDD
JaJYi2xmGKgdHFZLgBV06Em9rKukPEjhieGTccM/LZvsvvnKQWH5pTllE9CVWZ+YGOWVi1qiog6A
Nuew1WBOmNO1CKwOGbqpdvkGy6U3/7J2/uEiVPqzBGB+E0kVKNtHtzHvoAnsBA/LERhZb7Nduvl9
9cVITOE/Zgc0EkSZGUaJ/QqS3hUPGRpmsVNCVa8+djfLjqgb+TkGTc2Md6qDtmGS0zCOmZ650OJk
6VQyjTZavcM7mgt6i325D9BZym9Y/RdGnJXJjzlLRYJAiCeVh7ZKiAqHZmx5uWLdVowEj8a6CPrM
wHg5FCJF5sjK7uPHwE1Jdm43B+lWY2AMMSKRTGU6SS4bQTEhGCA/98gVJXii+w9I2VlqUUGnjxuJ
i0lzJ9nLW3ylreFUTr4BzYqV2iEToeRiefVXWfS3Q8hUrImVTOzKGfLIpPpiR0jMdbSvJGfe1T4j
rq2X9z5kURlN1ALBXCfzCvx2diIr3upILTRPtPkd09FJ2LgSVmQqrFRZZYyqCL2KzEqfiGrKbnnW
X+XbFsAM+a12hzTKBKLHjpUTM+5HerUi05OikN5byMIt1x811Q/1/RgcUE5lxU6GknRblZNSVcJS
Ffl4hDO8xcDi8NzXJvYwYySKZEeST0HBmwGqWE5Z0hmmSndZiyJR5GDAEauH7GE+klcOfz9g1gVg
Oj4bTIf1CKD7rVOvAjWkg7bLN+5m2MyHYIMVxvaF0JN0lrzrn1PWTczIqOhWqxwrA3Cy4PVIdQxT
32bug77BwPAWQ5Ju/gAyLY/1QmcEGoUKNPE4GmKuQCSJa6QQMLqcB6QuljMyLgSFCjTYNIzyaMTX
Iz2YyMrvOA2PRdns9yi398wU/2Ktigo0ChVo8jkSc4Ba/UpquOf2B4fRhnKj++LuH9zzrA9HhZq0
UcpkIoljshkdxVX86Tk8CB4JpCFYguZd7zPBg1j+QIUcsWl6JSWDTJzfPs3OfFi+KrmpHNO9/rI8
Rqg9sEBGmIdKpTPYPJrq5Ne7mLAbAEfLau3kGBK6OSbdLONWp9usU1SrXU8ytaJTPH6Qd7Ex/EeH
o5usc4kB15YET86f3PSU+5qPUS1cE60t6SgWkVSfmRsxjIVutAKgKBRRPvn1/BxPOVjljENam4In
u8Ih101U2LcsrgjWt1OJOZ0lSZPIqZ1IZtobu3cmW8XOFoCDHsh9mN+zogrjUqI7rnLVaZ1MzrWR
QrOtT3HfuaPmS4BWKBXWdvQfJlR+X/R0r1Vo5qFRyBOR3EtgBlV/Zq+ZzTmKM1nqy/I0HJcvqcsa
TmE9Xuj+qxjpSSuRHtevHbjUaURQs/SgZgFwwLbRnf8aRFUqzAApQG/lXyNA7ROp6RtW40hbpKAW
avrO9fyJ5X9UfJmSUoPn4VSTUTA58S0cmK0RxqVAN2D5Kq0j4VcJKLrF9WOjS2Fqh3KzHLgNq93L
cDu6AxtqmC42GnyuLHk1tNcE7U+RWUFgHBrdbJ3A3wguD3hZtBG32XeQD+yUk3ZIcRHATrzwpmSF
MEbZgGZxqBsOPcmZSNxXe96a9vNBEKz4Uf6uC2bxRJgSmx/h4P7XZIVeSGu5VG4XMn4g3eRHMTWF
3czhSjfe8n1xGk6pHd1FjyGrS8iKYzS9g6gCmpYnL4hkE93mWJbWLMkrkVyT9wrLB1hVbrrxKkt9
q83ggUZtJHrIT9196cXesC33giW7vMnv4nuWTJYJUZnLFBpRqpC8M10eOQKswLFWLliRi57k1Tnx
r2EE5V7chn7rBbbmcAcyRogqM7M7uLotDMrWv3uRdON1wChMUpBqwOQGXlOZ42HycTGAx+oQuQ0a
oYaXYsbWx6w/xlzrr0qCOtf1aHYBYUAlhHQbNo7EblpIbi17E1aeAEiyiTekts0q+zIyanpNTU0V
fpmWd0EkozYcCeja7MSd9T6hl9Q0oZa6roWcaMP/bI+EPFHeGAeCqhtasm8wA+gfJsR+f0adhPOz
FCIWMhAOcviMAKUtd+VP1TNMZV8edBtYaffKNgVWLdKJ2We5BOtIqdxFUAdN73hcRUZ1h9CdL4E1
JZId6l+kqjVjIF3lQuEyDIZxX+jET8+0FYF48avi09nSi5wB5it3gtslNyv02vbZESh12HZ3Wa10
lnPSi2vioKcAQMMpt056JBDtiaudwg2hPKhd7pY1HcdSkwo34ywU1UQm68cFA+cSiO2znSyxegVM
rajUJVY6LWxIwzmWgKTBxWbF3cjSMQ0PdQ/IUxRBdf117raq5M/cF7lh7RgJ68ULQs0hYIfpgpGz
5PkyCXn8gOZF6c1xNo1vpM0eYc/+WfrSc2aWmZyn70TexBT1aLLSjz/468cPoLwnEtCwHYv3i0vd
FrcoSDlI+htf2E5Ov8mc6gerSfyHxPhDJOU3RdP8VV5vDLP4BuA8MlowVTbgg3KrIvgMQWwSpGd/
9DOL4T/r5bcP4ZT/gLKzAT8EDjzbk+WC/sA5YCDbRz7vswrAf7CuD1nEyM98VZqNIpp6yGodFTkB
bjTOWTDTYNx1T2hGM6smf8gLPgRSXiNndcfzJOvC6m6zhyljQDe5NxEdJgvgP5k5nESf9YZbD4Mf
Qikf6rhIUQoyl0Kwews39Rqn3fwD5dYzkA85VOYflT2gPklRuHbSN9IjGVNbC0ErSyaBQ9TAdDO+
YbUuWULp2kIPkQYZ7GmGeFsDZCoweEZR/Q+542/FDLIYfWYmLcrPvwY+5216rNzyEGCsebZFs7JG
n5lxEBu4rAl/SKP2To120QeetCWSffimbmN/fIzu44N0NA6Dk8HrbN4Pjsp3ht+xxFJxZlCAfDWT
WSwyvTS+tUfFz+zAFh9SEMnZxlbdRY7x+u+ukQ9lqVDTSuEsJAGkBq1mquGMhcfdqLFoGVmOblBB
ZTEUbmgSnOm4lbfLnmSuxbN26G3iCOOzwbIYRhAzqMBSGYJQ4SuSSZBfLNWhl7yhDoupBNYcPOuC
MKiYEmPlbCjjd3tR75Z3VJ3QiQ8BQJNMwJE7ySPL5/7Qjvn4alREkaewzAudiATeYYEuIeFTl91/
sqDIlEVFFU5olVqXyKdDlSbGwBBQRDzFQza5ZeWLjFhiULFEHOYpF0hRexm2k/xipEw7JE70Z99G
3epzJEmSdJS19l2Z0YleyUwnSFDt/DsGn5jo2wzLAKbuZ2k1uHgDLEOhguACwuYN8JRYzOi29Ytg
LU59E97nX68Hkes3jcRTMQS7n0KSkGKh6Onbwh12ktduOmZX4HqoAnTVZ73KWpikmcT8SP0qL62V
16M5x5Hds25ORtwASthnSYZUAz6UGF+N6SbZapF8ocyLoQ5lW7uFJ9xeP7/1pPpvvwLa+Gdx4EJK
tJEgQGSY4srmzC0FAaDfGWM25rqdSzwVMQpO1cuCRAwCLFsaj2L+cF2PP7zcPxShAkQ/FuBf02AI
2YsMetIaS6qZrZSgpFZxhJzVvm8RJI72tDzldnzDYpdlXNkST0UNJU0yKShwkoNLuMxzFD0Ln5g9
0HTZsGZEnWtuTQWOLojaoSOleTI4+r4S6wevUmeOHmkLaE4Ymj1Sy8JfsNHvdRg2wDpU4UxPuYs1
sxx7fKfrH2Dd9UHnpoJZUNYuyNybQRrSKBWwm3ij3dQxEunEBc71BniPr/mG/IZ/V2X+EEm3eauu
jSrU1Emg/oUmVz7qdobmWe0ar8wraDUGnEmjYhtXgxIxIe+yoTd/FdLzu/TRwAzg5LQuWZlPnNDl
3Ovnum7YZ2KpCJeXwYgdfoiVvdGZ9tJe2ZWH8svih3eY7rBJD6i3yXtQRlxHT5RZWlwNEWc/gIp9
WlBGXURMrcu/xHh7yvx9vTCsR1wNEGdCqLCnFEAXlsnFAeo1W9gXN0lhAueaB3DhXXjbHVOXVPv+
auc7NdLRDPwEbEQclrJUPIyGTowHAiPTxG+q8dRL+3L+fv2LslSlYmE8io2uTAgUixHbKtjjAcx7
XcJqBeHsMOlYCKTOKUzginHf2Ikue3VfmbGR2FIPYuNWdI2av7sucv3eOpNJhb+W40AqWkGr0UL+
CStB05XMWuSBGSLTiNlZKDH8ixB4JpEKgYugyt1CXrbDy+h0GzIR1GM/jUeP6R/kvAxpdJO3qeUO
PBzQr7PJ1DGKmK52JLNOwBXfsW5lVjCl2714/GWC0L+fJtYsTgoYociQfoEpx37TAPCQFUsZdk+3
eqdELiOejHG1wiHpj3Xrp+09w0RYR0gFkjyulrZ7L0V4FUqUkx/udeCVk0etwS7lr2GHEXrRv+4j
urOb1X1aBSRckxrEfIjvUBjgN8qpchYMABHYmQLxQzxkj7MfOKw3EsMF6U5vnmvo/SjkAwa31eiB
HNZM9AdOve/q5zTOnOtHywgpdIM3DOS/QkrHz1Y8G2Y7sXZ41wtJZ+dJBZVAaJM5JxqJnnEz7FN/
PGQ3gFW2FK/f4zW9S+6YORXjylWpoBIOnCyhrQWZdwWIp6R97mD31ePeWpu7m546a/Zb5lN6NbU6
U5SKK2kJ2J2CpMTDYpi5HvmC6BfiXZu9RlHIwCNguB3d6tXQ5wEkOxRsyoeuFMxRr61uNhjmwZJC
ZS4o6P41UZEsw4OhgjQmn5anEohvjItn3Q4BRK1hofySakHg2iWKMhnfK6k5oKdj+QPMHoyMaF2b
DyGUUUjo0QlBCSHLfIyara7fVMyVj9XgIamA6ccfsL9TJ8YnaT0nPUlmtRMIkdAvGtSborsNQ7sp
tu1ykIPXf+HCZxJJ8Dyr+A0jNi+TElYXzOBNFblbTq9erotY9aYzEVT85SK9lrQRSg21YCZFZC7N
mxQ89hNrdn3Vg84EETM508WQkqKfMggatZcl8fhlK4apOTW3acO6U4gzXiQBZ6KIsZyJqiQFH4rU
hZAazk6H3T3JGgxvwFoO9rwA0mYnqiminyCaQuoPT9mCHgIzTq3ebGe/gkrpdG4aDZ2EjF8PESIa
+GZ2uSmwCqWern/G9eTgTBoViTGov3DY+0ST+pu6la3xMdx2ZrwRX3gUiFOX27DoGteTuzOJlMtx
OZe3ZYgPWtnJRvtGeIsDWzl0PxeHxOB/99Q6k0eFYF6IBrUjyVacmZPdPQyJu4ApuXej1hx+FkfJ
Un3UhhM2xwnjS9KbUMNS9VmhQnKHrQtMDqPS8z79qWwxrnwj/6th/Q9F6TWoTA5npSZeX+wDsFyn
2LqIvRTd/gb4iOOOlZWsxmeZl2Ts6EngrqPOFQslQHYIRBRJ2mIXD1pm8UnPQm1dt09FU0ReB7Gh
RG+tqWKlVXpE4gyIFDtwTk2+vmmxg1AcSze0o0eVcb+tj0x8SKS/Wh5lXQzuc7KRX5pymllK0Zhh
5Cm5aildbxrtaIalbtZLZzKccTXWnYmmbgrB4IogBnmNC7pPeZvcyo4MVkPCHGlLW9mV3kqSbJKR
H9bHXL0HzyQTUz4LfUoT8FLEQXIcvETT9z7YgoTCvq7eqgxVltCGBqEeT6exyzRm/yPtupbkxpHt
FzGC3rzSla/23ZJeGLIEvbdffw9Ks9O8aIrYnZnQPClCWQkmMhNpzolnUCH6oXFKswtJCncew922
kNW4BOZ18KZKKoQxcamfA12XYwNzRCk2yC0ghck/KuwBydzePhstwLtuSoYEjnBNFcHRxkSLLrSs
vKKT+ZVXHkZYJn3Koeb5E+jrWLiQPOKlL9oxPiU+b9jmQ1eBlc3ECD00zVyiL6x6KLRLU/YN4NfE
zm+mGCstAAuw9cTqXCvq8osRWo2tgVXMT0B67W8f9y15WcZM9pcw8WOwlIg0Kq1xuLOvAYszOGAC
fB8do13lxo+399ihRiz7PS7NnS9gfexv+RroNTR87w8cSGORmp05wwtpoJGqDzpWa8KLiomc3Eue
eA/bD96IlcYkI0EuF6UWwRtlGAMqrt1DSoAeXcW2jKZE+9i+hK71Y/uEP7yVWJmMnU1xVmNZ6eYB
JX9I7fQeg/bf9LO2w5biT/kMCJ3/9aayIhnz6rtR6LsIh1piz6VDY1qJbFN94ShGA/1H03n/dIzp
dOo8d2IFn9N4xidwMhhvaQ6wL/CLDJ8pOW+BTjF5mQ5VboPtSX7kiGfdEaskk4c0iVxMeHvAU7zm
z/PZOlFHW++Fr5mMKpO+j1yQd3ClUv+zpTQTNWE+RhxkUHpywmt6T3ls67fKBUrDK5poO+2wrSVH
SZnp2NFlkKrq8SWFpHRUQbYr8ZqlXNhxNhdgzpJ94hSiYNABVZqzysfsESPNp9a2LqZtHX/Hq/85
i2QlMgHLyMu4kUso1n+a0NqKjjoWd0cnvaqgS80dXhFt3dn/bass7kOp5G2aT1Dw9xBKv1dQoq93
PMfOE8P4F5SgaqGQbmLMY7NLdh360i1XzIcchz09xqfMmdiQiaaKtANOiXpbwPRSpDveSgTP/hhP
ooNxj/QCwsMcZnbanQTpWIiv2zbOMz7GjyhE77W8xUVuyMNcHBvt6/a//2GgjD0txlMYqa4lyYzT
AuWZuRNsY0+RMeR7DQRAmA1CjNulR8xEetty6dlsuAo29R1Eq81zkIv7QRqfi/AumkTPtAy7B6b/
tqQ/RPG/zZvNeRWrSIGECFH0/mKMBW9f45Piznt6p+TD+Ez3xS3H+GLVtqLbAPUTXO7kEMc1su8X
TUqLtpNxzLQzA2ouGw0pPwI0neLEOGKea/zQZGU+q8K4kEmNNTJVN6VHV7i98fuT5lk7INO53Ic2
J9qxiSnablqDOjy6/gfrTj92TgoMIsxjo+UWX7F5DMBJAzstfPI8XtLC4jtYhdk2RUIv+7k9D1+s
t8IxDNt4mVNb38+gTgdX5MiDC+Wpy3iYEHTjQ1fAP4tkssPqAjwkTwQ98DQaLrFOWcODs/0wp/37
c5qqKYKfXlXZyfASaDJB1EJNTG88oCcQ2vkd8cG/taNbKJ0v++RErymvqfqhoMEKZuxIK7oqilsa
ijDnH526HWCzHvM9RThsf1r3vKfaH9zRu6LME6eZNOk/2+RtgXRwfMr90NNCGxyjr9kzbssxLhxx
z81+qSP96JDeBTPRqWzUXNBiKFr7HRigBfTllD38gocG/VfafWkd+tbhrbSv+8F3sawpFUKX4HNj
Dl7+lUih00wXlQBatMidbTcorYffd0lMtMqzwZQnAZKUpxZ7616ONw1m0Z35JH+eH0S/bexyrxxh
1NifiL5xpLN1YtaOmDgWy2oamHSbXsTUZAkO3tam8LP9hQuOue5p3/VkAho2NUhW0fk+5YlOtyTH
wG3gaYvInrGzEbq8rJdnOPTcF9WFRJ7UIKXZUy7lzmwVntpfg1K32+JapRfOMXKEseOu6P0L+A8f
Ud7V5+pEcZYwAwDwfOOxz+z4VTqakZ0e013P61j8wdP+fa4WU78xpTLFzYTo4EKTUopoRbcVRyeO
kCXEXuB1HJPl3A2L8T1CqiMvpSXGPu3tSH/OJ+kw5rqtprG/fa7rmdy7bozXAQ232NQYxvLJGN6J
dbhrleQ+08t/KYbxMXMjxrV2u+zjUxwPtpIcpv7XtioftiKYm8bOt5LOmtOcPuMBDvswAo8j9Wkz
MLrQ7WDNm/x4H7xld5HPI+X5Q6L1for0ey5uglSZpZETuFDNFkE+aste6Ve79oT/kWvRbNJwgjth
N+7qC0C8D6By5ujOufsW42Vmq2vCDESFN04Jyy8eI4/CPCpHzGbXR4EPmUeNfiNqWIyzEeLUrExa
vyCH7Kp6xU4+GNj5xtwct27BC8XsCKzZq2QKqawWNXf5lTjSvt+HkKc49Zf/ImWl1+vPumnsQCxR
Ki026NNjOIoOBUAc0VmgT0P1xJ/T42Q46CX+f+Np016LsgbG036Kn7Or5gM5yjfvg71+6I/hc/FM
TsVd80183DaZ7ZuvsWOxQHgBC71GD3WcnEbYW8U1nQueXfKkMP6l6Aa1jRIoF7z0ka2+5neFQ3HY
wwtQwNz5KxgXH3hrxDyZjLOR47yqhIb6tOpO7Z+7+HGQXrYP74aauGUi9DcsbvwwgZODYE0UVS4s
zFxbINMGSE8pe+z4LdzNxxn+RgGAZPqmAu9E8ug0SYppku3fsZ6P/8fxYLTi//+MUk0bU6Mhv0dT
Ifk+NC1AjTHe2WRODygZ9Di35XE8nSYyfkbUckzo0EezoaFxOQKiOdNdPaw9U8BLgJRuF3X3JIoO
fT2cGhO7KCoQH7PgvosMvw0V4iQzlrSiOShsUxNf8TgM7bIS0YARzcP2j12vILwfDuOi5Gnu00DH
N5rigzR/T7q37X9fpqe7ZQRMAqS2WTSX9AlmdehByp5yB9T6ykkoIgXFY65c7aE702J5aie73pl/
ta/po/K1fuDT0d5qfhs/5lYcWlhkoKdB3Oe4ad0xuHTe7OfY2Dd8aa8qQPyrvQEToM09+t67xLUO
wvP2Wfyhnv33Yd96GwvxyOBjq6ogfvxE7oFw78d+vaegKjrueQQa6wfrwFsv5XzgWylgIVPtzLSt
S3xgsYnsuvxZ9PfbWsmc+3WLTAsJ4RCWQUQbaI1H075q17s9arx0jyz2kV6/jCfr0UAqSFnKasR3
5Sh5mYtptUMlcve+ZU5gumWqi5+TDCVwSGgapX8RHfqECT31ENzrB9XWkeSfgf73pp/xRHWnUwBI
wN3Am9v4Q4/q/Tszji+RxjIlNBmm5RzpnN61e4o3KJ/4A5UcP357MS+0LUHW2xVU23TOnaT9Utb+
NPOoiDh3+BadF0KiDHNCRkc7XUS6JNNXUsFgU2EvpK/btsQzVsYbze3QyH2IC6KgMGNq5zHkXcHt
d652ewcvVKnqeEgIbUJI381jdQSzGLrMxhWMNR659iAxNwFqFnvC5+7ExQHiXBS2I6H3kqy3t5TJ
kZCkBTsUL77obnFWME1JVy3j/bTXDvGZC+TE0ZptUuSmIpUz9fLipJyFuHPqMvf6IXjEm8MpVGBA
BMm+CHlcDby07XZXF6ddZznqmvT1S6d9jUPrm0ds63r1PqVY4Kj7iX6KZjHhPYS3M32N7VkM/dT2
I2Za/eCLuZvPqUtps/qj/AlIbrt8x61LcW7hbSx/oaca1QaRaAFuwJcdMa5BsHFUXCyn9bRf/932
IE8k42OmUhdqwNcilpSf5/mxVD8POmeq8g+9kr/92C22L9QqChNfkE665eeosYG/cMz35DH5zK/U
rudMpmRh2lyXMSXBpAnCmI6iqOLmW0+ALz2jupddh934liOCRJiNrb9KtR3dx/vuPnGBVetZ+23X
s1o7ef8B7BLM1GRRL9KS+FwqTpeB36ws/Wg+j9ZdzoM45mnLQhu2SWHG6u/MWOkczA7sMyzq07QY
lG6/sl3iYFTSokhd7tQ45WinjnL4d/rSMLr4tlVednNGi/JD9JQDiRvzR47aXjIZx1uO7raw9bLD
4nSZJ07V9gKRCKTpF3UnfJdftVPogVDuTBmuGlB3dc/pvt4JLq/ssP4uXkimIWehp97ExajA7HA1
e5ciEXYv4QWJgJMCfcbiThOt+viFOOZaGvmA9eFEQdc5Tc9JqHhBOe6lYHTzMbc10ntaND9xDnc1
41nIZB44RtQIU9bfVBzd2cVQqk9RJKsDVuZ2PLtZT2IX0pjXjVUpvdFS3wpG4gMWjO7GAt8QwGt+
DRBZ4gUOFowKngGtRrCFVCYziPIslUqaGdRu+kzXxpC138gQa2yQ0NWt5vBX5D7wTGj91bCQzfgm
wIgVc/a7jKMeMa0BuAkklfBMh9KrDgmWSjt39gZiU7/Ex+zleCZ2ZUbRx7AtqBeOybfMQldHOGbd
XWECobvhsa2sd1jedWU3ZmQy1W1KR0N6vwf1EBoAgAgld8JfyJ201StyWUPWL42maLKq6JgSZ0zK
7DrMctUYRZfm8YIO/XESWk/Mal8p23OmqR4m9Hbbl2Y1pQXF5X9EMvY0KYIQJAQTeSpINObuoITn
GnBmdfm4LecP/uddEGM8wyRGBXAYEdj2FFCg9FPM2mieiiljWgfkPfdW04J3vT7kmJbezWkCvXJF
cpLhLEVvusQdeln3OH8rxeaTMmihpX7GB8vP5XNxDA4dUDVqb0YFJ8JgKucIV8uoC52YUNUXua5Y
EXTSbPlIhzaIG14okIB84k2hrPcxFrKYQGV181/vKdTHNVtDaQAlCspdkx3wwfxuj6lCnm/jfTMm
REW58tc4Vnckz9K5uubQEN3xQ35SaqCGqG+hq3Be7TyZ9O8XYTHvrEbLBPjTKFUdE6BIBQbdCCjV
ON9uNRNfnCcTm9JY/Ktwq2JoUHWKIwpvd/IhfwVJqQ1elR8ceRxXIjOuRFH6MCyoreRnOjStHsnn
9l6yM2w0R3htdIeht8cvYOPweWXG9Vf/QlXWpeiqmhCaQSav3Wv/ROfARlQYgR1dOtyZCmoTHypZ
C2GMWxH0bJAwBkbvRPRV/VU90okRwzMeit4WjrXz782UnZSZZtWYxA4i1S+jL/mCXVLOqhcK6px+
nT0KM8O7GutamgamGkTL0lhotLKwIsls8DULq7QFMbVD7tN4/SK8i2AMtCwNoepbJGxy+6hphzF5
iqdnjlHyZDBG2czpOJAeasTnHjAvQCGlBf7OH9zSHjFzUwLNlfcmXb0IliVauqJgPJjdUZCtTBBq
Ossf1JGjG29VpHmh9o2EoTcADK0dZGdby1Ul3wWyzedBteKqaXCQTd0a2G5vXsE3lmLqJebtZa/f
tIUophuklxpav3Tmkq571OiWUBvM7eKeT2i2micsRDGxZ6jCztToXkKdTg5RM3sSErsNTvpo7LfP
j6sVE3rE0BCzik6iqcBgES+xn8BEmkP3xK8aUoP74D0WWtF7t/D+I5EGI6CzsaZ6Iso9ZqydWkQ+
CaRDI804MWA1dV8IY0KNKQfV7ylu1L/dzBR/yaQBN7vQ/hwijOp0KEepjfkpNADryDnS1eizEM1c
7inKhoJQl1X9Ch/pCo3gGJ72ENxhuw1vo3/krhbimHtupkOWEFruEvTeG83SFY2f2xqtv0UWIpgg
Q6zAaEe6PqzcBZjHTN3kIh+TvSTaNeKNbo9e7gHQsLFNH700p+F9zPUEafEDmMAjV0k6ZfRCUFZ6
SjGDDb37CrS9gMcFBmnhaZxMZdt8DLbRbBhhhPEgXAuznO22Aai/eCfoL5L8bTAmm0DzQuIijG8b
jsH2myVDm1uzphfkou/KZ7qJqF21B0oFgfF4n2c4qz0UWZQ1RQZ2EP4wllNIWU7UEgl1cDGPM4bp
CGiZiquS29Ees3xu4khAPktQCCux/IWJUNQxJ7fdxaEtn6zPvFxmzT8sfw5jZWbTS+LY6nCw5GUI
AkdQAX9jKLu0Qg9pOGzb9FqQl0XN0k1Q9UjqrY28cEbgZO5ns0B0TOLcb4xXFMn/QWiSRUtFAVGT
LcNiPGseSEoYWCbcgDHIXiLWJlDjDcNPpmzwtpVZ9eJLWYxrDbJAq4IRW1hzMY+2NhsPdRbdV6ro
zk3vhRUgGqwRm0kKNt1kr5PAybT9C27Fbda5L38B42/7KI6LNsLHm46gNLPcWdsLpTtdmy8AIL2A
JxmzN5/CzyZ4B0ZbUjGK5mSx3Sd29xR/4U3Br35cIEEbuixi742d5I5TsVXDEUdvCp3XmcXRqALe
9idV6IPC2EiTFQNfV2JZVNKgK9WorwxfCzG1SAtgxWiDczf2VFu4DNjmHUw7dA3e0OSqbgu5zKcu
FazcSUZj+GNs1o5YBC+mNA3+9udcLZ0CvVYDGoAIwg32rZ0VRRF2AwwqPdSHxm4wMgXmpj1BetCC
DKcAizglHWlfeLOSq7FmKZnJfea6luYytlAL+kTnNig7Xn2OgcEeHHpb84SHwDd2xmt+Vc/xkVd1
W51Rly1gKsB0ENBYtxAnsyINTQiOqjjD0zQsjiCu8foZeLItGIGs8Fef6F+GqQM5X1o3tqR1X6Ys
/bZ9/Gu2pYiWqBqqpcoqu7kpJmnSjSN+hSzmdp8/WNiDtxIOrBtPCJOmmKGpBFUMIbGOzc1GtpX5
zmx4SPqrXYelLkyQCUmLU64hpkY3LvzanmWwZIGfzsVg2ufGFWFRoxPeK2B3yS/YAOPVptbuy1I+
E1WSyqwGNYD8jGQumQ9ly2Os4h0kk5yAP6Yc4gESqqHYBfJu0uDVosHdtgmOHizaSEJIEQdUSt9W
0nFS5chRw8b8d0bxgVnCiAsCKDhYXnyUIyCAYNcy6Xm+cy3RWXwTlk0iNSo1VnPMHcWHEU9T5ZTs
xqOIqSygI2EgsuQc3VpisRTHRGIpjaK+UKGUkkmD15XFRVS7XaplT22vPw5hw8Fz5RgESx6B+5zl
uoFPZcmtIwM3s9PsKee0m9cy1KVS9EcsEhhJMYpZTWJ6hu1BulFqqX6948FjrD1Fl2IYL6HVQFWb
dZxda/4gwnXsUUBriK1ZP7fNm+cnDMZPVKI4TGSEIGFfglQArdDn8tAfCKgzgQQCuhsKVKQeFJqB
AkOLl3yudpiWijJ+Yq5kIwpSOgvnVq+WrUJu7KqoiSbO5JO9/sYfMOWdLeM4ctIWgjJB5Ywk+W7K
QnIwwnLaTR04fsYyUvztM16NbhrwADSsz0vKB2QcEihSVqoatZnepcvz7Ztybb0UKOKB13/+l9KY
SA6gn94ABIKB0kK4TzxAHoo2eRX90BHt9AUkTdvyVp8z2EinmiGCf+jmd8Ms9gYpEGk+pYf2e++K
3nwAJzlqsIE7/aQkrAQPKkz7AUOsdmS/8IuzsAMmfggMM97ras0JLH4N29pvkz5XlAq/porko5SP
viEokp2SgvNSXX0bLwUxdSmjH82RTBn9qPKv4RrfUCUHIKaOwHdpL/w6DsfzsNQjXZOZSlPB81Ay
P8D2YjcX4+VcVLtVa1UkzZIsVZUsmX0Oh0OqxmWSIsMGTGp4GnYEOHrWBXvAdNmKE/hu+4BsPr+U
xlgr0a2pS5oE998HksWk2eFj5ek7ctB3ki97w+t4NtBGS15QyocFlVf1k+pjv/tsOANqqo3fGy4d
KcVG1j8JX4tzYMJXirV9uhFr+EGYnUbZOg0hecpHvGwMwyvniCNuNdFYiKN/vwgsZqMkKaYJDL8s
BNGW+og4WjpyLuva7VieNhO98llWcznEtw30dheojxgGcSfzYdsjrLZBl1KY4NWBaCQJCa5GAy66
jj5j6ANGxdxrcY+dWj6uJe/smCAGQoPE0ANcjaodaxvw1kc961+2teIdHROoUsBZW4IEGdEYuQ35
kYXhbqxUe1vK6hjW8uyY4NQEmqSJVJXR148lbjntHAAOh8tktFq8WEhi56Mn0Ry1WULkzc/1QbIj
0NthU9aezvzCOuf73H7KwrazZM57oKpT207voox8KwzF2z44zudhR58DcSyLVoQIAzV7bfphlo0z
9od/J4RxCYVQyVqv4+MQIGfbpKictEuvkWZxvCJPGcYXhEEapLUJZdTyZ9XddcGLlHDi12o0kSwU
GVQJ2QDLzicPhZyMRf47S/hNDfvf5LGrb4B3MezzCTBeQW8RiKnqrrPzuQVeo5g9xE3oRrMoO4XJ
WxW8DZB8iCiagtoQQLUlmZ0uVGN9ypS4p5pRoB5yN+tH8NGKg5P9DM506S1+iBNPnN26Pyg/ti1k
NZ8F362iKJYBfCaRub+FPojRoM80n6VvLIChvdABohbRekAGXRDbcnn7PatXeSGUvcqzVjREy0Xj
NvdG2WrIU7DHgr8b+bxZgrWrvBTFpj2J2isxgX5hmt4rvQDU4sF84RwivUfsJ9RAKKdamE4yxdsn
XviLGqlOlRkKnsNYIqI8awLQGaJzU9jYqdkHzvS4LXDtvi3lMb5daMOGSEC/8olJXiMlsdxGQPtv
jLt/4EAwSWNi7Ek3VIOtXoqyKQxtriKHUwGuqHYOyY6g6+MEkbUHzlIK4z40MVbHeoKUKHjqS6AA
mtcxIrZiWO7/fm7LHJhJ3pIxsijbIL5TF/odQDOaSNxpLa/OvvZ5lmIYtzvmvTmIMAjAgE2OBX46
seqddOAd2+pe/FIOc26KZuVTaEAd7amWsb4Ebp2n31jxU28PB7o3AHgvwPHxXsFrH2wpmB7Awt7l
OqizuoLgaTaP3fBWN7GdhuAPGz7/uw/GZGZTPdW1FeF1JEqa16DdJAu7CDBq/04Kk471Y2Y0aHag
8DMrrjqE2I2LTqH5c1vK6kNleWrMre26vDZK4680s3iE10OhQr2z8LQMif1PYGqW0hjHnmaR2g0Z
Ume5exRJaB/M0bIF4ce2UhxL+DD/OZfA2Jihk5zmvtnLTlg8TZqxA7Cfty1pNVItFNIZT57qCqhs
J9gCBcOJHqNT5WQO3WJozg1IJkHM4PKwb+gFYv36UiTjL0JRKpoigp03Bpg1xthTdN46CE8E4yty
cIoHTQkRQh2ndmcAlmUSufR39GNvKcJ4irgsSSur1PSwqPDV+N5cp6t4mfe6q4EhCOBcGbi41H11
wyT9J2225Sky3iLMzCaWUwgnqK66sjD0TmPWu39pHoyrMEOrBXoA/Vae5Ft4gmP0urIp/FhLZz/3
0V0j2lwQ6bXIv9SNcR3gGNOUFP7DJ5HdvIZ7rLa/AddxQCGyeq786InbeuJ9SsaLNIaGfnSKa9Bj
lUf02nPzGO7F2c4eMkA7GsekdptzvK8fZDDFtDYPnol+rC1LYtzK0NSJIs44ZiB9vuHhfDYsK7Tj
ojhwvie9WxuC2Ey8b0iudjFONj6Uz5RJoPSCO6A5YmAxdHm4dWtp/+Izsv2MsJfzrqLGE1OI1wh3
UPnZkS+FdB6BEcLRjGMzbFsDM+SjHGgQlryS+wg7tu0+8LFwji2Fdhf6vC+2mm0vlWNcTNVEjYYl
DDzRS+EtBwTn5FamaMvqtR86G22Ivaodp7Zxs/DLtqq8Y2XcTj5nSmc0sNV2PhGkW31zwT6c3coP
QsRF0BA5BsO4mbZU9KHREfDEOHOl6LbR4uR5YGMizyknwzG674mRuXHPy/dWpxqWJ8z4nrhpdWFo
cMLqLgWXKRCXDmroYHg/d5sr5TuMnN6bc6+61yogzhCvfiyP/YXP68qJJmx3JIkiQS1oYlZIX+Li
Xh9ftz8oLwiz5NltopPMote/AXVZf588dCi3Wk7wNLjxvrkrQcvCA2CiDm3LETAeZ7YMIy1nfFeJ
pAe9nOwhulrTUxLcdVYLJGZeg4BzhmzdGuhzcgx2CFzP3PxMItXro/Lb9jFyfDiLiWaVhTkLMu5F
fABa7Q1PsrxiYIoTEzm+mqXIHsJYA54UTq6OsemZ5nsllWXbAl7htjq8E2McTJnmvVIKkKMKb4MF
dG6JV9vmSaB/v3hwjEE9D30DCYKpA//f6rDF1fN4FHnXmJ3oHrEICEqDW4bZg3BN9uozXbKwPOtE
9zpuoIs+UNud/EpO5bHeWe7E+WSr1SBdUtGWknTN+LBuFIYZyCHEktZjZl9RQXoELl+3RfRLngdf
9McjuA/R2ODZyh9uNgC6NUmxNM2kvnxxxBHg+4oKE+eU+8UCHzXVHLyOgGyuAIr49TdrfMYpHK4/
H96FMsmMUGkoggJ7yTeL1k2QixoBXpKReK6MX//ERt8lMV7EFOeiMRrMYYnAEY4BqjQA02JbBEcZ
dsjcqtWiaBooI9S5Zev5YMcDcYVZ/gRehc7fFrZ+I/7Wh8U0S8ZAKOUC+pRG9KZa47MxJDVHodXi
vi69C6E52sImBozapkoEIUJT+CbqM/JFbDHWRFxFiZ2xOGgA1xZ4EBU81Rh3MmhprjUSpEYBSMYS
ElwxuUbc7fNbjyrvqjEepZgnXYoFmpqY0/2Ulq/TLLihitmxLr9OhaC7ecobMFn3x+8ymQwlFPRx
JHQWsJgNyxG6/qmwgvPYBbxhJp4gaqmL7xYXSPfGGJYYlz3mILIU4BjlwxylX7cPcT2OvSvE+AxJ
rvNqHCDH6gzFB47RG2Ytjx3BZu+g7c0s7Rx5rg6tKXOs/w/d7HfJjOMwp6AwpBBHqdxJ/hQ5qJvf
/DOljCJ7LC9yYX95Vsk4kMkqu1GKYTBmRS5ijwH9mOv8aQnjY6rzH610dpy8KqMpmH/74GBXYoe3
x6tAwRxE5PJeBavOCuFFlgDOD4fPXrIkb6wuwnyoIWOyo6rtsf0qojoeks/bNrI6qUmxyP4jiblp
raqj8kVqmjLGz/LXCuzEWB55oGmx6k6fsOX3Q8OjbnjLvvGb4uuGspDO3DmNJGKlazCUwYmuyuy3
PyIMFRpYtzO6MyaE3BQr4dsaU6v/8BUXIpnbp01aNKq3a94kdi1+L7XPgXlW2q9RxRseX4/aC1nM
DVSlOJRyVBUx/DB4dJClxLYkcEMpbBN4BO+HxMkdXmlxtWG+/KTM7SOKGZm6ikPFmn1vU5zGEUSQ
nSv29g0sy+EV4lYdzUJN5vKREg3YEbTJNwzWalfvKQKriI327S/HEcNWM7XIqAPMTdK83Dwqb+0e
GBCn+MiDKeDcPbaSGQyaMVkoBvtSDc4aEVVMObez6BpjknJboVWn9X5uLOWjmQZ/BXCrA2/7MHd7
JJiv2zJWg81CBuNJpNCQClODNuV86pTYNo1j2nKcCE8G40PmdhTjNIS3iszhjM7KXWDNXiGq+21V
1kslC10YbzGYUqMU1LB/Y50TJ3qgSOeSl9xxE+7VesVCFuMmmkwM9KLDuYlHzDTcUZseDiXeFLzL
o/IkMU4ijzNFi2iYBraSW2Ne/Yf69e+AuRueR69wwofZpUxj+CluZLenEavlAJKW7BnIdzXm6YcA
a1vzS3YXgvTDLi/phXi8M+F9ZsavZEOZaxnB8Vd16WuR/KZ0mVfUAseaePeP8SaZGWthS2NChKZF
FT6pMgYj8tM0RZzrx/EnbA1TCHRiRS3M9gZH4ic7ikEq8xHAV/OGd1Niy5eZkglEmW+m1B+aB+L3
dnLoDuNL7vBaf5xPxBYvQ/QcsfMAlaxmXxi1nWZP2IbgnNv6w2OhEONT8kGdlL6gHjJ7TsTIV63J
LuefpnyfJVdR/dW2uSsFnNvP+1qMk8mA1YzJn5v3R6cRX6v2mgN/uIiTHhiMj5HCpOwikfqYXnfl
vrjOSXloWzW3Z23aR4HAG6JbxU1ZhGuD8TRjXRWyalKJIN6un8cf9Y8cZHvGtXHDewHF7kMdOkFo
82yFl52w5cigHXKsVMHxIPW7n37Jr9pZHp3kgXI2ij5BLwrg7VzO+NUDVrAiaIEFD/SejLsrrTqc
SIqBmn4wzxNIqOwsLHV3INl3wejujSp+2Q4b6wJNSxQtE0PT7Arf3HeT0dJ4DhO6FEq3C3QUubXh
SDLtmDUlx32t3w7lXR5jqGUxGGWUQV4ZdIWnSBNozkIjtkWiV6DI7AbHqjTpJPRhaRM9ahyUfLjf
djW1UDFvi98BAAR2gE0OK1kxs5EaVXnWnqRPcw8UttjPHPNcocQyugWfYG3V+yyEMn7BzKRqDkN8
WnEnPJmYl6orL3vRseGb3Ov76aB/M+554XP16y5kMqcNtshW6SsoagUa0OykcxxhLjzv3MGq31TZ
ePh3xsS4h04C30qntQjWSfYJXbC70gguvTmPTpM0X1I1PWzL2/6OIKphagV5BchJa8C7Ngq8wfja
cBE6eRKYqG4EQF8I4wn3Ub6XUGGJg5//TgXq2BfljsbKZ9KX+EL5pLlYVnRKHrvyamh4twH2Ya5k
9WwUuOV4GCh+t6NTrhVCAw/hZ/ukLHaUXSmGcExkfAvgTdltKrkAx/wnj9OFJkxJTx+bieQo1/hV
r4JoVcyuEYhCnXDo/HouPLEmHIE8nZgrK8Z63SkDdCJBgnrXtEsVTFZuGwC1oA8v7oVS9DcsDKBu
SaTXLR2h7GkzOsn8xJiuvWQ+GVbpRJJ81Nt/1PRYyGTuqZgkgRImMDrAwwSuqYepE04z53Jy/B0L
D57EE5m7GYfXzF3lRDookKqmdzKz5BTi15/0C3UYN6BMuhlUFSx8OM6f8PgF+a94Pz5YF7qzMexn
XruWpxnjFHRlFlHehbwik7yC/KiV6Qi28t22Yaxm+gutGM+Q1FjpF1KcX9IXPzAQdReQ4EtDOU7C
jMtQy7F0dqqVFJ2Yy9TSsYhS2DXgxvbNLtpFB+tBmyiFC5qjvMYY5xhvD9qF5Zt5SQRtwDFWw/Qc
ZxjCV+RvVSd82z7H9bbU+0HeMr2FnL7v6jkRqG5Psy++lr6NfbvH4Fl9Sl8l56g5xVPzxhtO5h0o
k7c2Aoy9SaGcWUy2Wn7pWs5yJE8AY/RDGweJQQNHUJSlXbSKG0zRC+foeJ+IsXTTJCpwv6DFdEyu
AlzTafhZXOp97Y2eSuyqcfW38ifvKc1TjbH8eiqCdJSgGuYn0UTR0s/A79lzVKO++4Pf1UC1C7Jd
TAjflqUWVjFXlmkVdA65v6GCNBd4X/XQAN0z8wXknkcecBT9IFsCqdYLgX3RRQraDMi0ddHOksTW
0+M8ym4y6GC75+znrjqPhXb0wy6ElUqdzsB1oc4Dk3mg30ur1o4NFDyF3Ns+SZ4oxtJrtRGDpJRQ
kZjvdO0qtYFd1XcB8uhtOat5zEIlxuC1TlBSUcL5yRlxhBzbzYFpz1LjKvLOAOMM+doYz9sieaox
5m/EbaubKVRLxIvcP0ux4sh0Cmb4uS1nvdK/0I2xeMxQplIVQLfG075PQA+IXfO+P/ZeAN7Y/Min
0OFodiu7LewDwBCGIcoQaCGBIknt6eL3RHjr6oQTxdaD87tqKq3/LCQBaU6JQxGSWrd3tTPmNp0C
TZTSKw7mvgStsss5S46dqEyWWFRSXoY1PpqMrcbwpGFIbcC4aHCf70VfdIu7/GcLKmBMQvAxfHnH
yiSMkVgm6mjelAV1NyjCzM8liPTCS+OatoJAEz/kXHfJcSwq61jGsY3GFkKlHjljZGfjpeqfwDxn
h+Z02D5debVct/icrGOp/3Mlhofs9f9Iu65luXFd+0WqUg6vih13TvaLajtsBSpn6evvYs893jIt
N0/NeRhPeaaqIZIACIDAWmigf6AQTkmgSsDJMnJ7MOzGA2EgwOflHcD3zgi+0pR3xPQIr7hSlXE5
Zdtk1UxXPAfVftlHB4AynwDzj/YWPuDfdu/7asmM4xmF2EiIAGnjoXgiu+hgOa0bfgfnxn8jbfte
skB+hHoMnlEZewlNY8lwadF0TfO1XRkoQEoFOBdK3zt5h0kZHmLvX5zPp0TGYHTNXEq5hkQKA1tf
8NJzJ3217kO7BBN45EucebgLWOif5/cpkTGTeDazptYQVuB6B+3UbFtIR02vP9Qvgo2yNh1i99Q7
FWjiws8auL6dnWWYNLRFmC0/EFWo0l77HsaCkqQyKxLitqSM8wANwDhZ8da91Zld79JTsbcAyBm6
+kl3K085EAy2NV7iCXBiykPrWkF6pG/2ifvfkJ1R2de+jTG4hkSm1Av4tlmODsoYnXJJ5Rk1T+cY
e8oTqyGGgvNAgpHZYYCFi4EMXMYT/rpgPyjNQyK5/Vv0ZCEpaDRwSOfQDB4v519ui0/NYGwtI3K1
NDO+RA0UvOZkt+aPZK/bxUOKztPQqXmwexcGiWvby1zxIQHeTBRRV+IsPhikPM1vg9wpKs8i9vxl
QAedmtpSIPoliHStuxwggKOjYeblgdfIzdNCJgiIotSQ6gqfEkWNHeenCptvShxgGo46sYle3zaj
OvUQkmvk2eyns5CmHHqLC2DtlT1lEzt1xIj4Qh2KeIheyvfGlQ/yh3Yb6TaIQdHBUD1dApw98FMt
u7gJb+cTmmH9XraXw/BCIXL4iA48L8fWfBUry8aBhliDDxzAD2M37TTPOC8O3KrdnaNbXrx/Wea1
bWC8nCFXQL6yqFWdmyd0yp4br3wqXRFE11xZ24HHL7u5rH4VZU2znpNSvNhNtQczEobZJ/QAAEjs
vn6i4OHWPg1GHpzjduTxKZXxTTKq9P8YjwyUJi27nxfdKw3BNfvHQho58T93PxkvRcAv1IiXaDzT
v2bT4I5zJdlTCTT9Lh7sWsZrcI/6XN2O5yRP9mkxv16PfqgzuHaijHdSwmZsEwIdGqfcrgTosy67
RVvveuU2GV/bhOeeeNbKeCc8V5Jco0pboJvR1lowbMUCZ1//EtJ9niLjd6Qlm6s5h5BkBgWz7KT7
GXD6y6kPBErDfIOk52k6LEH2Mp/Mb+NO4lw/Buf6uXRhrZQ3lZOZ9AaUlwzP5XAS+90YHar41Bl7
fXKKKNALDwx/xozuVK81bWLY4eyFkzMXJ9141gmyJfNjnr4tiWhPZMAomp+SgChglXfL2rPEj07y
9dfe2FnZzqRj8XZj7Bdj18zHOT9Ggjfiv/deY/kKev+Er/mwl7pjOT0q42lUa7hhjGOl3yvJqy3V
EeTKaYvbkJwG8lMjRwUoO9HsCPpdidigCYhsaz+F4RXcT0X9te6f1eWbZXIyfHoqV3TxcqqrTUsq
DD0LJjZtSMHpE72p8g2ZBntpAdBWP47xEaOMznX1324y135pCks7ReYmHMMUsUjnis7iEs9En7Bp
yzEoUSWgJWo4EQzvTh7BP5TuK3zQH9TGWXjtyptXpS5bGpBNLXBbMCorC0XWZIkMQ4zvNUk+KoCI
mIsluL7ezS3+lMK2QGQg9JKXCFJitFS1gQk2Bgud8/+q3LUSw0T8TZTiCAUkrNlUN04qWd7YKbwd
266CrqQwUX68tG1YECxm6e3ONd4og18O4tw0BoHX4lCW7iwogTXPaynk7SJzDTaNMQjVjOVRjCwF
A2MjgkfwyXMOazt0XC2QCeLlTihSa8ICKYCy6mhHkC9Q4jkKhaXvqpqfOG1euiuJzPU3kalbpBgS
e8cMsrv6QCctMrCsWw7tu2rO5DvyAo4Rbt5BK6HMLSgY4PKTamxnYhVuRJbYnmbr1MbVocpDF7pk
x036cd0QNq+hlUzm3lNDXZ5HqqHTUBym4i4ze041ezs8W4lgbrpSB1a00GIvG7gW0cNOPta1LTgD
2C2V5+ysfeHGTFTj//CgK5GME7H0qu3HBiJpxyRlHUoA0xmiTHOpXPxvx8ZOZoGy2mob6rGa7qym
qPoOmpOUgACUDlU2eKoZ8naU2tWV5bGDWqRIVRIBRxc7agaKmx/grDtUZ0AQ6BT3mNoX/OtackGO
vSaRcTEtpukFpYVE47Z+V7350ACDj3IdRV+NBwSkGGMEKYOwb3eWG3vIHoHCj3Y8Llw853YwGY+j
dYB0jEvstTK9JqbhFtYpjHnhKMcmTMbd5K0Vg/kRixXqFO/PJZjXdV3/eX1LOb6Tneoa00oWO3oD
WfIpnn8Kqmir5CgRHW0Cs9MUXyKTRzex3aHzaRYm42AidUqSli5MPMgO4H936n72dWCjt7vri9tE
YNZXkli3IglEUalNZKKfJpY9yd9aYp3xKniS1XerP1iW4GZmYpvhV5JUH538VGFQSGw6RzCmHXpq
7bKQOIa6nWasvorxRInVSl3e46taRMP9TXKQbhYgKQL2e2dxYjiOL2e5RHrMhy6AVUIMZwDwr8d4
QSnYc3SXVQ+D+BUQdZzCG93QKwbKTnkJGGgxanq0SZzadX7MOmeZvg3tVyt+uX62VEmuSWJiGjSR
SeOwQNIQFXtdmfbzBFrwYkq+yJPwdl0WZxctxu2o4SAVGHzF7RQtd3pUAsGw7vYmuDFsPdZMu+6A
gWm1vIcGjgNgO+eMKAvLidqmJpIgUuMC72zh4/Wl8baRcTKF2o76bGEb5yQO+jl1JTE/dtKIcffU
vy6Kt4tMMGN1aRSGVJRW38fRqUtrmzToTtPM/UBMVx6/X5fHs36Lrn2VwIh1nIkGVZHspAeTK8DT
GJFdH+rAwsi7E+21g+JVQQIY7Vf531TBPm2cbRwbtckoBJpXT+OdOBxz4E1wVrfZt24osi4alDPg
kvOuVjdU6jLVYCnwpSp3Rnm4GcQHYRTsOvSt5hBlYAi+V4X86brY7QzNUkxD18DdBjru3zcVDTZ5
m1OlFA+0g0O4hMLts5Q62bcF2PYGwmEUvI566QpPYY7XRfDDB7yepu3m2dVnMCY5zgMYICbsLwU0
WfaiRzzyc75TAhOoYsWBFIAM4pURNm/9lUzm1k9MOVGJokCBpZM6ngvpfuDl3JsmvxLBmKOJ+kJk
ZtTkteKA7lx/bocf109wO41ZyWDs0KjiWcbcLXJs1CkXtw2iQxQMGImiWQww5vb/ozzGDEFXF88h
bUsAgLcTBujbu82dxMHEjTvv+WnaZkSzWh5z58vJWPQlLaHRsYIMfKpkL3npgTcNxTsp6u1W5pfn
HYl6mu0SjTxIWkacCJjR3vW941obm0GEYjz2JlwYDRXUF7xmoQr01r5LbnOLmtTePGn3032CYkhY
2v1dcS9/y868hHA7dfrcUvZWXwStBGIWvkK8J++Tq7jFY/zY2eQUL7aCzq3I571UbBcTViIZN5M2
mtRlCrZX/hq9zE76Y75JPOtBfdL3y6F4nwGoMTwLLheyiP7uH2HFSi7jV6pkVOOEvtYUJ9mhuOml
0xzz/SU65XQVbl69K1GMO6mkPqtVQF/6hTg8GKEUVIOwGwB/46AgxaPh3X6GWkljPEskVtHQoynD
Tz7wtkRepO/hfXigz7/R2Tzp+yjo34z74ijdxw/zCTwSQRyEN9w2QLp/1/aXcT5tUVdqPWLRzVtx
orxe3c567l0BvEj8NG07AlgtmnE9Qp0sQg6Ufz//ML4DseIxwfRncRRu9Ce1spWgwvWkftNTJ51s
6+m67W6nOSvhjCMqlhqD7Cmsho7Ldfs6oIUpCV0LvMIU516yGFfUWzXpJAoYqnWV3cuPU/Mj5eIO
8G5ci3FFeHmpVX3Ecobv7Uf8g5Ke03YMRzloH1oweeC4cHmA4pvpxK8t/INBDCifWQesejxwKWLr
9VH53stqUBf9Fy1bAlnMeGBF17fyT/awtIq6kL5UFNnJaF4HAzReBc8ItkH2V8tinIySEtDI06zM
2omHejeiuKcCw6sX7OiAHGZXlvbP5GDdtIA0yYDNljodGHP1B8XGV93xylS8NTN+CG4hylPUwQEh
9N6KR104ROWOYwubsf9qxYz3sRK5FWf6YJu80EnszNedEMXM0plTkMhrh3S3nAFd5hOfZxzbzTUr
0YzHmYDmQuYUyytIc5cJ2lMv5I0jZfVLKstuJ5mTHc3a7TJhHn1Bs/pSNY9SsXAS8b9caAYII+DS
aUvo7/GCEU4kHwdKG3GybqMH/aA7lO7deCh26M68GU/lpQTCQzLYHm+zPuUyLjBWrWpOMVPtT9/7
D+Wx2lc+pTClZCfA1s7eyd14yy/Jb+vUp1TG96XEypMI4z++0b6p4Ysw33bS23Wd2lIpeARDRXet
pMMJ/L6hqTKY6dJjYaRB6w4Qk700JwGoMfeRhtY7cQTz86R9uy70L9v5n/THYGcO2qkRwCqKG4Xm
HXlkEy8PilfhWTuofuER17gzHuMDrxLAicAMkVlsbeWd3EQQOzqjR/tlll3+jJ4lm+Kjikf+XBdX
It3+VXxbq9Eo9jTmG/zWdGLZHS7PtcVRjDz1++wqL/Irt15HXc3fowODxduW5UEfB9qg8s/zHwzE
HXbGJTVRvCLgwUVuo298+obLFb5aZLIYSQX2UmqU5GbYZz9kr3aig363N58a76ayC8/I8AcwRh7z
/1GV2CYWpGCjno1Y7D+ZNMHAnrSj9OEDaJyWf9hAzxPvMZ7nD9k2lcE0SZK2ECvsyhvtSLEpZrw6
pjaFjuTl6dt+4Je5XHLR1QZXeg/K2BnCshpAz9FPvRTtqJlsjlVy9OaizCsxahdazUCjdgr7OYFn
Hg3AQXZsEVde4IMFjjff7mhYKQ7jzTFQ14clvc/CZz1YXCAZPpd25bZedUp20pEyulqaDdpoT0K7
GwgfuNcab2cZv45x22LsuotHkA/9ywzWYYAr7uRb3Zac0s8L8CbyIoXrqbXButx5SGshUrBq+tDa
YosbNFXx17adWv+6PFjMf1lC+wPY2OHslHtT+jCG++vqsr11v36fZRXKgHE+TSEQ1fN4stu2t/MQ
jnTOnetitnfrUwyTws5RAcYi6lzEg+YrxyS4RP9HnibwVsMEk8YwxlmfGhATotYW1a4wLXYccuHO
ttPVz+UwYSLQpSVjKina/XfrFJ/MAF7TDffA8+2AFA88HQpuUzj/zoN8imUix0atxRj0jigESAcz
uynDwzRz9OEvd92nDMaaC9RxceXipLTH/EZy0dzl5c7yMDnlfnxCWsoNuf8SRnxKZKxXVpNGUQhU
vHkDS1IDzhZawczPemUbxJYAlOw0tnpM+dMLf0k+PkUzoQQw44F33WJDBbBX9DaBv7g0ahDJn5zk
aQxCgCpGnnZjfQX3qgP2nYfxKO0HD1U0b36N3Pz1up385Ub6/CIm1ChluZKUjLqyg36oD6A4cDrQ
vwpBFxTcYpbM02Mmj02ifhzqCHFjvO8/zIPqAZgHMK1jYLXoClce7jQPWE3uEMzHEs/HYDYLivvq
vOOBw/+lDvtr2SyekqnMqmQK+JDaE53mqfLzoLPzkxWg7z9IfJ7z5nhVFlep6tS+1zKce9v8bMbn
3OJYEWdfWTSlSQ8beaTxeK9Hh0UpFtsQU2eRpkdLTvYcleE4PZ1xRngvMjD6CPsRY8dEXZnymT8r
ub0YTvUh4qHXGwJrr89u+H5d8l9Cxs9TY/yR1aqSGtdY5vBGq+fGEd2wtIb+3J9pVVu/Hd3pRTpX
B3Jr3vDyaN4ZMo4q7ETZMAYsu2rvBVA/GybPzfM2lnFMjZKmomHCFoEWb5P+DFhoIX+4voe8VbAe
aFRFTcywCtXysvJ7mfA6J3jJts54FGhhEffUvVL2OdERbOMI6NTqVdxbX+uT4qnfCsc6WY8lJ6bn
agfjXBZxLpWQZvnTG6W/7Hy0fD4Bo9a3nNpt3mP8u3UXB0NiPp+xm3ePse2EOviO04ZurPGoH8gu
Azauuf9OEry0aJQaOOCtl3OSLLRSo0/JnOTQlrz5aaqJbS1v11WFE0OxgEqFIIpVjUZUjAfTiDM5
/3cV1L/Uan9ZNfuYKiaD0Xb0UqTM66iQBOGuROcQ8nmO5+LYF0trW8WmHmb0DdFIwHkei2HrqLWU
BUqp8N7beUEGi6UUjnIlTDE2r/XMQHpM9/EPyt+Zn9Uv2jl9Md/Co8jP4Wm8+WcO/7mVjAcJMRks
o/CCYOp2AefjsgNSAsIZyrXzX4wl8DSQ8SVjqzYD0MJpICXPdoqyNEGJnwweBtr2YWJH3+ODHNnX
tZJraIx/mdoOTEwm1pidogey85ej5ci35f7LBavzyC3/0FTh2p4ybkUzY8pQAq2RAwp9Ou2GAw0T
aMb+P4YJbBvhiKbPuAuhNF33holkUXji7N12rv5LP9gGgkb8zw0z+IrfPnSPKcbv9KcFOtLd58QJ
vesCORrC4ryDIDNS5BwLWpa7MuqAqsVx+hyTZpsBBXXSGkOD7xBbE+DF8LVm6Ofzv5pOXxVy6TpX
NQ6iSmXfAs/LBy/vnhzoYxLts+DW4KjFsLq2rqsyum0gFh8MkcaJnnqQHgc3v2kp66+vecM3w8lP
ZmlnO/LI667YbO5cC2aUXBeqCoPVENz56ZN0mp+Tw7Rrf5Kg8vIHOs+Fp180ykmOeSx+KvbgCweN
uMIdV0O3OmtWH3K55Fc7bSmdodXUR4NIYS4jVx1MW2geLNKfrOx73ut+bDxqhcSZarsMN1zZeXbg
QhIKLe1pZmLtek83HZpgT3YStCA+jLz4mxGgcxjdrKGjHnWfzrDxJnW3rtv1yqlvX628Loc+QYUH
NfUwCiTVeJCrMbJLortDvTigY3XaOnsGRwsnd9i8qtaCmXh+WUTTrHScvXmmvD0Uf9Ny8hqLF7ze
p7eH+a34ySPP2EzB1mIZmxKlRcplk6qcO3rCYEvH6KwjWkqP3XkI+NcVx7YuJrDa3zyW59CsIc/q
GluODAxcBWbyPRJfwmXkqNOWW1qvjbmHARCaDhF9qdAF9R6soZ3dFYmn15l/3b9Sf3BNa5kbeIIc
UUrp0UVvSiLvphrPSsmu7iJbEm7SjoetR7/7T3lIjVW8/KgG+5AWZeOiGwRW0kk3XWS5jRiglVUw
i+D6urbuDfi5X3KY/YvmxIwSBfdGDSjGsT/X7dN1AZvJwloCs3Nzp/VNV6ByJ3Rj9BLh3dAJZW3G
GBqJnCgjACFpltS16ro65SBhNgFfaKS6M1ml7Fpd1uMPXXeiigh7kkqJnSYTeRnSCRNuXRW7kVQq
Xl1m+u31D98s2KAgpsuiircuia1cjFqsJDMNf8qP0cOb7sFUbOI0XpehHQi04ryYhCuQxkcruxnU
wZAjms+1KJVQ0o/IMx5UzMVnXkz4AB9bIcp6fYwbHKxSKQuaZkcvBqg+KACF4KhPPZ4wXJBQ3XIb
rLb9wueGMu7PHNpBFiYIxOB3BsTI4URbj9AXe1geGm9GMYqSVfJ75bZVUFKBXaWKumWy/eF4RCgA
JGXSjU3vemdwBzCZutIuCZRvoKwkjhZgurewhQNx48N45K5888b5/AC2tQz43llU1LABV5HsdrbJ
R3dS8LpZHTEdTwerml391vvlfgjif9XDB+R9RVcVTcWcAHWhK7XKM9BZxDpgoMR+vK8N9ABVxffr
tsLzIkw0taghJmQwKOkv1VOnPPfD2/Xf38xcV7rKUhUkpkRECe7dNyQA/+6bFDCj8demPXbZ4C6N
V+lfqiVyOFK3L5dfCqsxF2epJE2NoJcyTKgHWn1DdCZAXSqveaFsk+BNrPl2Se3uT9f/KZU5L2MB
WbFKE9rSmx1ad6vPxgPuNQ/ccM/97voat0/uUxjj/wU6mdmKENYU+U/EJru20F6ui9jsT1sfHnsD
GIYaE7qNAKW9pZxKAAYBnlDsDnZ5ovX2DJDYGXA/eJfoZmPpWjKjl41A0moOIVkN5tppH8ZzepuC
ENHLY7dO7ckxbc0hvnSO7w1XP0+9Y+1aTHRxX4g3+8rWX8KE/bk0qFpFv0QMZgdD1E6Knt0a0IC6
3Z4iQDWQW5XTnL/pbld2zxytBrYETU1g9xXaWh0jlj2QO5/VMsNzoBLdJpb6yjnobYmqKYoK4kmL
HeVodTKqigiJnSv5w767bZ9B1EvLgTShURInv01uu+d/9wBvAL/6P4IZQ9XGtFbCHG0cRtfvjMr0
0E7sLLy29U13IJuyoiuirCjs24IcklioLPocnuoo+6P2IrxHCN+v7yI9lj/MH+GGIYMoB5QpjKa0
PUE3AcrTIFtKAfOptu6kD4dMrUq7EHgdyJvmr2iSCJAkEdjVrGkOTREiC0QlF+UjgLg72sRz3Zu7
piCIVWWgQYNK8vfrB6WCyopALO53bxom7Ft72icAmloOquCP7vKCiq0DOKbl8fo2brYCGyu5jPqL
hWGqQgyLMx7r2VsU8IrditnBGuwWPapakD7Igz3VjoGHlR+dB1Qk0MoZZCf71Bz5hNm8fWC22hQM
Y8KTALKisPMa6SGL0Tqh8jCItrXnc7cZj6dWuqaaM/XnieaoL8R8z5+i7F9Nwa83l1HScYjbOLWw
mBDDDQjJnxY3TcE/O2HUuAAjgA1+sLJHJg8aJpcbTtFF/GEiqmSZomQZusliTvZSJwPzFCqlBuTB
8iH2qf8p3KjAAG/36REMlHflY3efcKFWt0P0lWTG0dRhMogtgeS6Ks+C2chQn+V+RHXMztLyrVdR
SGmVQXJaCZ2u8+K3VnU3VxhbuK7d2/fJ6kMYq1KS1JizBYabJXayANM/wvuu+aVXbA2ImI9CQL4T
VzcwBcmRvOkxVoIZs1IryRojBTsgz7ldRKMzqxzG2O16haqpEtyfpMksdJvUGTX6sBEtD3hdWvYF
Ho3pxJV5SxAJoYW+CXhjLpsX10oiDclWIXIGdIo+Li00Bw+GG4cA5pKhxoodCsck5w0p/GV9pqnJ
EiYfNBZ1Q0rMpjboUE2YaIfEEkBPm2pfagPwHqI2AYxTGPwh7FN7oF3KrfbWtXUNSALFsKUu5oTu
26G1JoOrWZIsCaWS39c+hMo8DR08RmaOP5TWuJHI6FaauhMHAxSbdWKHaRvaxtz4VTpwpuuVrZq/
sZLO+KtSJ71WUINCs1Xi7MxjgtiLIl2J99aj6KhO0dtlYHkTKMqD7JYEemyHkl3v1R0wPZ8wsQJX
vSgcJd8+otVnMf4tluImyWkbAYVRkB3FrSc7dDu7d8Gl95U88t4+6O/94dE08H2Koq6bOvsyFwLX
P4roS3+X57igJkzBD2ERnUa9jB3LAGKRrelt+9oXsuz1gtarvBVTFf/jC5AcWjqoHGi95nc10Ea1
WczskiM3e1O1lW8EjRpGILsGQWjO9eGbfmQljzU5K6xKDagCqIWG9+MNGlK9BuA3wILCGBJ9ROOV
/HkCld8X2Db6kGPsEK57/DqTH5FMOOnidplhtSTmcuiSWVlg1ngTBBGbRTnRACpSuZgOb2JAE9si
6h6eDAC8SPZ06JLslGhOErgzObyVMnfDssxDmMb0KGfFXqIz+qo52rIZy6xWylwCShaZvUCrkwmq
oUXhFF1nDwkPQoG3DsYzKaqI9FugRjFOvmFYP5TF4Ezy8xbCuJ+oyY0mjyCintJ9kyf2NCRuVz5c
v615C2G8yYAHcFPAjebD8nw1t+x64NFMbcItII3/j/2y7Z7pUmOkltoTxQcW7Nam1SW87rvzjvd+
8hdZOrI8ETcYmF9+NyUhFppJKwUU3cXJEUZgi2Vn0TiaGRhve0dKP6bm+9Dl3lTwJhcv2c+fbuqX
aLaXPSdmrasFRCu3/ctXZX88Dn61150FxTzaSD+PDnBS8IyU77PdfDQRAbmdM3kAteVP3Wyf6+fH
MD6TRNNUlwhR/TRUnURc3Nm4v6452/r5KYHxklE1iLVZQ4JW3lr6IUbtOe8/rsvYvuz0TyGMZ+yN
oY4NqA/aQmp7QrNX6eSOalO40MaJbZ4j/ov6WKpuoBarGAZj1zEmWsS6oP5pHO+tJX0UyAJ4M0ly
QHRxlmaMKMli+qb2pHEtInsgbHjlLHnzvtU/P4Gxe10S8NQXY8kNgHUkN/Hk0Y6B6vM6/bBEm/LI
Gvezq4f2EDlyDowPcKO617+BrvIPTUZ6LwJfQKaR4O9GhLu2ktQInzCmZeFo4ejrTeP2mfiiVwuI
c0We094+55VExmtDSXOTNLGJ+QHykL/TrhXDa2a8BCooZvLpDenvXVshc84lqBXkqU5MP19u5cKr
s7uqp2yonHt300ZWy2LOUgwreQw1uIRxeNbr2J4zwzar2bt+XJu2vpLC+LzBMDDQK0PKZIzOMClO
m/acUWmOCNaFz9qsaEoPEWTIv+aitpMzHokR50g0xmMtiV6XugqlG0TTs/SzGAUKsQvJDK7v1nZ+
+rldGuO4VDGOyqmErs1O742LM6KBvrIzNw9qF1yTg9O2bvvIr7JsO5eVYMaZ6SWJIq2FYDq6Jv/E
m9aD4Ym+4g2lw/NkHBP+430glC3dmiALUMsOXjftsEY7iQpopQFt15yYa1s7QLCBuqougq7td3+R
NiBZVUt4TWWu/Wz4IU+8mHyzadygHB7/L4J+wioNFnt1JBptIjK/Xt4dvHFnOlaGLAwsqMSufsRf
woA+S1JCVEvcK7otPw7e4gEZ1+elRH9xV5ZhaBZI9ZCe/v41DREWsU3pNeH1LyiFKi7QTL3kKR/Q
KIEaD7dIv73DnwIZnU2kWBxn1Eh9bLOP4WXbnCTOIW5rzKcI5hAHrVDVqgvhq+TlfY5UVxaJI5bA
PNLIfhB5LcKb4kwFtNv0opXZGaM0V1O8OmILR+meLO9Z+aKADzArI7vNGo6D3GxHRtP0f4Sx7ouE
M7hFYqxtyS7jm+CN/QYgVdEp4TDx0iK6lZNXaOWTv0pfOO6Gs1DWr2WkL3KtwtHNh/Quf69futKm
rbSCt9w0jd2WdvID7erBeOS92vMkM0pTTJrQEJo3h+EMGk2jfZjFyLGG3jNj6ZwKGW8ob9OFr7aZ
UaFGyYqoELDUEUjrxlu+Q5nV104pztUf8CZBbAuvhWQvnoygvUvvtb3+Gj2au6VFBMwrnG2729XX
MC5D0cRQTDAZia8RnWSXPSZBeQpttKEH+gPnkDftcyWLiZjkUY3kRsXK072A7FqQnHlCcYjCTSrO
+AQiJRLbBrfWvRlfrMQyYdO4INPNLYilr1pz4rRB/FiilYpi9/sjwmNMIY4olbjXl7sZoq7EUsVb
OeNCEfRl1rCz88E8SLvuSFAY4aPmbnb5rs2WCZ8UxRQaEDfQEzTs4on2RZiYLLUAXYQy9p38yhvl
4ykwE0kpkjWj6Q5+wpRnPzOaoCX9cVBvRN7zL29pbAdPk85j3lvUNp8XYALgAokc4nwPM3Rc/PPI
w/MG25fW56mxb4TToMwdrjPMBx0GF9QLgCEA3FyHp2aZ0tyCXMW5riZ/WaSOtkH0Imkomf+uJwsw
b2QjSk3A40+nxK5uafYCmpPJu3lH46i7cHztdgOn+SmQUZjWlLJBkxD10E4aCh+Efru9dLS84pgH
zY5Ofui+bIu7cYfXh+W24K552yI/v4DRIFVty6muoEF5PR+XnvxYQu1szjLnIWK7oPe50sv/X5ug
MOeNhKIKOqT0w/A4ogOkuZ12dGaS3DVO4pYnOhCKxoUbfvzD22e2UXap07HQWkhPgQ0+S6krL2Og
G28Tid12+BYWp0R+iLJily05oAs6F90qtqbdWcXXQhL9Qc3B54VKkHhspMSfQvjGQtxf175tl/zr
JC5rWO2QVeWTtWTQhViqnVmK7Yhw1G27e2R1CMx9N7UyvH5yCehp8LkAI904FxgjrKFoCxrxsqAB
vU7h8BR9+2b/XBtztalqKIEdCbkSUWZ3AlpNXz1MmL5TiRYoacVx99Rq/kiWV8tkLrcuBSAelmqC
PUB1gShgt1HiTumh7B9F80saWpxIlHdyzK2WZgMZphLaFeZ3EYKIntfHQI3w2oIYv2QmCqiJWixo
8iks9LD7h/ieN2q0fZt8nhLjjbKqA1j5gqTZ0rqP3ooijAuGaDJI6lOpao/X1X37/Xd1SoznAZOt
ICUNdi0x3Gafg4RFd0HR3Niyn3nWnofAwFnchSFmZV7yHIX/JJhg2j4Aic9pm92oK64h1JxrhONS
L+90K0maQFAREKk6jKotymhNaMHuZhYcrdu+HwHbYCqmIikW29c8hiA7aSZoRXqq9uFBsiPPdGvQ
jlH6GL4T3dRyJOGahvcBQIgyOWQq1Ipeybgc8fJpkw5MCkXnXdeJTT1fiWASgC5Js0UsiUlfMJFx
/DOxQnxerWHzgFZiGDco5DpRNQEH1AwABAwN+AjQaBcyxw1thxMrOXRHV4rQannSjhJ2rEB/7rKn
pWDrwmwAfA9bPvZHXl1j26ZWEhnPN2AGxVw6rCw2+jsxtADxYH3TVO1IWtGPR+UYt6DaHix/1sbz
TOLd2DWcXm/e5jLOECC2maUKWHRl7OaM2GGzH+Vv/5ueMP5wiutOaqiFCWnldMVbpJ8i7aTW0Mn+
TsGEtzFwrs6Ldv/hglc7y/jGJQN47rxgWf0hA/RCedAes32ChJF2eg+AQbBQUBHOoyt5uTvzB/qo
Tl6Tz3jLOM3adOwhf/ApnlPrYILQU10jANYQrm1eKLzpLT+Xy3pLExOmbTbBEquysuvSA4+F3Sfv
SvV8/SQ3r+qVHMapaEOT5oZCFTaX7FLK7XEMwc3y0Qk/NaO2m978d17zlxtTGB8jT7KojRk2EpUU
t39HOwJAHOJXOnE63cT3PMQojjmw/VVjW2ppLGAjDT1FBxFwQlpzV+uKd30feZavML5maKW8bKh+
oIsILUwqplrN/YiuQHSQHXiBAu/U6KJXjm22itxKAang9+K+jn/KqAlFzc2iZm4/UfKPkDOZtD3p
t1ITxqn0ZW5K4M+iqxtBpEKfJUMk1+Rcomn8Jn0VPErMiKbuIHHj83hMXvtd/LXf/Ss+CWP1IYzn
QfelRjqaIbZeGAiJvQA6igrP9xK8O96a3MwPXTp1Pp46J70fjxFymyl1eR3J268Cqy9hHNKY4+5X
6SVWZnZ5Q3bJfXVEfR58FtZH58SH+L+BQtkcdFwJZbyQNukg6quxfDVo9hSNsLobOhyG4IwoVLr5
D+W9capz6OiecduceXrH03KWI7jBm5ReVhctx/id3TrlT8EbHAscHvP/sfYly24jPbNPxAjOw5YU
Sc0687G9YRxPnOeZT/8n5L4tdbWs6vB3F1454kBVrAJQQCLznceEyEl4WBiPBZSLZDUwFoXRj1AV
1sVQcTATHDfLCgMr5jiaBWUIQgVRAMNa5ROA/ToUwLgaEpwAojJJj1hnlj4pMEWghl+SqpGnQsgS
/Odv4vrPKoyXo8JKAI+ZpIc1fSqM3Z6mvVC70QkzUSdpay2AsgL3lXDlXm5PhV4ZZR1TIvR1McMx
TVBQ7z4Nq+gzKYXqD+r31rMeqyeoLr1a3+/73tvVhSurjHcqA9Xs2vS8tc3+l3eKD8OJ8j0UADeY
SfbafbKWDtmjtSnd6of2wvkFnHupMm4JlMWhlHRYN33c/khD/yrNgz1gJnYjS8Da5S8F+BC11fQJ
35ozHcHzRSrri5S5qLIY5olBXfdnV9kra+EotIDPil7n9NVqXMtP9xfNeSywDZlCM0dDwVv/r8eC
4Cq++l+KupwIzvZiQEBYWD1lfqMDykdPB+siFgfCKZQxFqfddE7s8URneQGPbcJYpqqY8nBeHMpl
Dwq0D6UXNGHd5HMOAlHSQMxfQLGJcbvqWD3lqxpZKOaPeXXfm7rIVwGPbT6PUZr01q+8E4Jzbn60
ZDtHChyupw0UFKCeRnhi8F/tq495H7yPm8nPX8SVCqlt7vOG48P+Nbo2WMGUJ4h55oF01BNom6kv
JJCFWvQqPvHaBrfbcJeLzTalK6n8650hnUi/rT1EznioXwVID0cf9QZTAV/jU3HgfX3ew1Fj3Jic
L4rQkq+OQZ4Paje87JVj5+Jhj0qpx+29/6aS8HdOrDEOrBWaLC8j3N/Ba6AsnQEjHqP8PCGwZm6Q
OLxTxTXI+KugbBU1yrFACHtCtbE662svR/Qw1hFqP7zXDP25O48njfVPYRuFQor1admrFH6g9+XI
4FdSQ7tJS/e+W7pd6b46NEyOJBdN3NchDmkH4o3a7WKb9Jv10htsdUVpKr3+K2SF6m5+5iuHc9wi
26iJ+1gukxlbO28VEBMN63BDvHi8VIxnhn24jdlU6iXMVJKwKpLnvHgr4sleoEw69F+q4LgEHH/P
ScdYurjW1KIyUrGvcqnbKmhhBx62lPfpWJK4AvWtMKZFCevFi9fVS2vHbgo6jWEngI5r2VqOBOZx
cWeGtrLhpkwc96bTDlw9qybLmkZRg3mSi9TRHKWXRLHuVxTXzCOv08/7hIyXmaAU1eUU2Ip9sFWg
qTZ6877xeWn07b725ULojHcZhcHEKx+3L0RKYHxUy/dgeq/1xF3Mx75A89BwSinyJYgX37+KPD+q
M25m1PM4B3sQ+TUQJgLa2oDk9vCLHnryq9QOuVqYvFPKuBohy7QaGsk4pX0Dlb9mNQaFd39Z3GPK
eBirbIY5pIdJ6zYIwstu+NqtczfywtcYoXhe5Svrc3qSd6FnbGbONeT5bpYzThOUsqzJd7euvoWo
6XraVTsVKSbJKM073kOXTscd380yxkVtXYjmgGtfL3jdZ+GqDFDggOaervE2lpfHsuRxY9krRkBL
61bFRs1sUmSPkWK5KgZGwdWe+W+P978lJzKxwypjEUfVIsJiWLT2ONROsbxV1q5SIBJr/bhvi/d6
ZqnkhFypit6k5XkFWP2ntbzB4w8MQaDY5tKC3dxMU0SaahgyhJ815vJZSQm1YkyJeLmBJp+iO8OC
IfEssmxdgaRDHEv2UAUOVNkfTK0/ji2oMox4p2PCdBrDzk0bHiHWzTnW65/EXM4Zfz+IJ4K3nstI
FeKy0jriQYaU9o8Qk7TE4woOWTf2yOlGu/akv7egCOfkCDcd0/UPYW5wn0WNnkn4IbNTbIQSCBzl
q/z5G4laDj+6R35WcPPWXllk04JhykKrKPA1CFxUAZpCZU/pqPkLdFj4zJI3fdS1PSY/aFtDSdMB
rWbFtk7VN/WpdY0Sw62aNx6IrQCkxaPiRADGHwmByH8s3ByHu/4F8j+jqQgCvHlosMdUqouc/pXK
VNlztR7fImfZE3GCugofWw+T2ihIgOvS05zujSjYsf/fhY0y2txYeMubXf8opgojlFI5lAp+VLea
f9YzuiMg/Ww+gxf7s7oBE7e+a1+oOCL9QaHp2i6TWhRRYcooYWEzVHNbd/WzOMYPlaB5hipzwtNN
lMG1LSavUJqw+QXv1uwBqt6ymz4WshM86KsJ0yPKa3Wk/Fd4QHOIh4e6yVJxbZv2/yqFGqR5VE0Q
H3lFjPwQExjA27ooRx6owwwQh4tCrQuS05WMg6Dagi++/Ack361E7vpXMK5PSqeg1ulXjFvwaO7p
qmFGzYsf6J3KP+rkttgQeW2OcWvTUFf9JAPDk+YzgERyD4nT2rHiECPTS25LYnFAgrXhRBOeVcaH
hWrZReoIq3S/ugfjPVppT1puf5ucetOhFqEUDhTHHX4z7DfOBWFFAV+ZBr6Ff35lZHQR+t7ICZC5
QkcaWV30jNqiPbgGHunDTt50br/JV2PrzJ0dQAeKl1neXvzlF7DnrAEnQEnV9+GTSQWhnZHbLabn
rWPsgIgFMRXTE+FKfRLX9fv9jad9/ffXvphmDlelCUE4Uw1+kVBlTyQ7Dx/FeBc1pTNhwncoHpqF
k6XczBxM9Pz/34YzJ6xSihR8WrApAoonu7ELWVSqSJCYQw0SmNX9JdL3u7dE5mgJQxkEcgBzygxm
7gqw+OmjDf6oZ3a1KrbJqVWJ0QPIgOTrOOwL5EOLn2/odU6ZHq8GcXM4/NoaExGtNA3QuoA10nan
+TqUWFxUdHweDxHXEhP5qrHXJV1A7EX94aigAq347ab8Q/Dg9ZKYaBY1QdHPBOFJkqa3zUwE3KrM
t3Epfrt/IHgHkG1vTmhFJwEdQKo8qj8iLwWHAdGL4E3gcR/i9CnunD+F8S+dWTeyvmBdM/QF8Azf
0LS64JPiDa+OwjnqCuNIsiCs0NrEwlT1JRQKd9Yhu63w0Jf0xe8tiPEZUzpGAgS2UVB8Sz8Gj5jG
559YHMr1hdftAm/2tMd2j2xQs9OHzE0eIw47wc1p0+uzwrgQs6jGQacvqPojKM61TbZR8Xwst4jK
kM2YX6V1AApPUPRgBCb1OsxMjqvQGQ4RmPlDLkvA+cTc2xLGx1RQQqbePLWKmk2DtglVy4BHX6Vu
/5r7vQ/5xV3p64BYaBjpg6YeeEV1mwhVz7RLTvTYIZpnzh8+Dv52tmyTUy2XeVGpLtO600r/AJow
B9QaWepWcfQ14Jk/eGnTb14HF5OMb6pjKItOVOUX/WKjefkWNYW15sYQvC62fMLcm9NRV4eB7XtG
bVYoNR2GEe+fadXatQ/9SWWXr2tf3XTbxu018GNDKdIpT/PXdq2clI2wid/DwjZ4UyC3SjbXP4bx
YsEAQsNoQX2Kxtym7+lW1G3LkzygsaFzrH5OPH0Vv0QWngnVZKNtae7AdLayViknsv8me718BiZL
t4L4r4BEAkDQGPHqJ6KSHN6Lhw7tRHNTrWPoqsz74Ut3MNfiuzI63IvKcX7/Gqad6yHoqCddu+Xa
OBF9OPHqvgK6Utvdrvcsf94ADb+pT8JK+8yfHSNndOdmqoxLDCNhhlOE9w3D+QkJJvixrezU65C8
meSPSRweOcHldrp+2XbGO7YNREpbA/Fy+ITW5QrkzeWhQdl1XsE7YFbP5+0xreDeChlfmAttWyXU
3xGzn5b6pZtCe4xBATRyVsazw/i4RohBYkW9ALnYmTFYQUYwHGmJjXoN5xJxklK2SQpobauFlNyY
abVp5eLrFA+rGeS+OcY5TQl0pHWykfX06/1Px7m6bJs0NsdSbCpc3dEAARnefGrOiVs3IQVX3oFt
gKp4gBghfavWlQ/kHCFjti7QeWzWmOrZlpsoxwnhtR45aQHb6RQGpPgKvS+yQVkFKqRAxIPBK63y
EkW2vxkafWVqSQZIb412yogpOPmbNaxCDWVyiD2N07MIVvqxUN/ufzaeo/tXgxPs94lMy6M5MIis
fkufqu8gjffVB+Tg+34vooYN+UZvOhKisnOEjcYdRrsFmrj+soyfmZHlKWVNXUHUKbqNtNbRAZHc
bMvDG9/sI5sS+HItFEJB+MVEmDwWixySa7iHOh7GUr/O+/Elj1O3UvQthp4ddaSvPDjFmL7qifAe
9922FwanxiSrYMsGWrDTxEkKbwf9q1/FRJuuAgeMSo4+2hMx0/Q9doc1ZboQaR8Omc9t39+MLFcG
mbR6yAu1nBVsuBQ/Jc2z0Gzj6NFSQi/MH4wRhKG6Bb6mhy7nSljevE5XlplPvSTNXzirEdhIUkMN
gNuLkG4SQjJ0si+ZP/v3zzjPJBNU6qxNG6vB3aqMr1kxu0M124JRrO5buf0wuloZE0oGFeRmmoU9
pdjVImMxXzqoAzc2Ci9rnsO4iYK+PshMQNFTSRTqAkdGOaXHaB+9DJvyS+z3kJ1uduUnCSV082RC
v7Jxxt0IjrXN/eXeTA3+Xq0s0pW+Ku+pQxsYyJLQoC2lwdbl8LgI2TYxMt9M1Te11Tll0/sf8V/0
eWEr1dVIqUgpH5TlKVjedZUTYG43Ja7WxLzWZa2WEo0CTHIOLsOuxZs9eOh98DA6ChDlJISDegTo
rjLXGO3Sg/rykfvq4C2V8VF9avyVdZHKigyKZnLH6SEGrFMBiWdxlNc8v8gzyTigJVfqQSPUWqDj
EQ9ReEN0wpw3TH9GdP8r27raYPoZV4cGaJpkkVrcRJrKDXz5fE0qL9iMB7F26m0CHdRpa6DRXyPP
h44iKDcxihi5465cpSCZsuedgqSJK8R5u4559csYt1RGiW42NJZILGc0/ikCrJHboDijwVPrVfgy
r0BYr+PZVzm6sk5e/wiJc7nRMqsTHQaB+QsWSo8fMIF7DVwJmshENzp+xQS48XL/Ct9OOq4WzXis
FKTAgOPgq9OQD+SEQXOabvqNvOY1W3jOgnVWcjN2wYSLVcolWKqDlaq8xQsiQHC0iifOquis3jlk
51VfHbJMVMQwpElerKoFNNCdP6jnFFBTB9+13yYuCrQ8Scib0NOrz3fGXlyZjVO1y+cKJ8g8TKVt
nJBHQaWOKEyVNakLxkiLMQFwHN6ER3hlVDb5I8S3u5mXL3qOUVc/oilLAcNh+KK1u3xSQMhdHoLv
2kGEvnmMAsl/kByiM3JvtxlnZZaDaMQEOI0zu912n4JHlVByj91XYJCqXbxZ4LDKBzGyIXXOCbmc
IAi6qX/6Ex3Yi1imyE4TJBGmwwGnttACANGQHyIWEsILe/F8FB4lDOfwJkpuPrWudptxZ3nYFa1J
06Yk6wQyA/Avo6W15dWEyPfc22LGN2VLGkJbHVvcQFNWlk7L+KMBx2IwRg7n6twsTl4tiMmUtFRc
gkRDt0w7wQuembRSfMAzppMPS6CjcW9drPspS8MSLHgFSG+vejdcU92xWqdAyf2Xqcnb78er1TFe
CELLmiAG2EfzFQ3J/CndNRsq6pir1osSrLM5lqfoBxemwwmu59hzdSk7uZOzpKdL+XNanSVXNtYh
Lh0DFB8U3vQWsM4usf+3j3m+PFdmReBYyoy2lzJt1YEvQPOT9OkVwM8VTjrIcbrsyPxsYHxiItyq
JEq2KjV2OP3grIdngvE0VdOryUytKM3ONuZh8YqHdBv7xU8MTnxCQdD/I0bIK5d+zhevdrCECLg2
UPOh+RT4EOvZZl9JmhDsk+88V8ZLjdhGKohy20ya4crKn8tD6wL05Ja+uTm3PKCKGHnys/y98ASI
Iy7o6ib2liDIldOvlYfgWGGqyeJKit2EnF9vAON51EXVhoAShNZVPGE/Oj2YGt+NTY9aMSmcRQUK
4oaj7CzIOaGtTlj8wbW21lvwdeQKzvAOAOOdzMBoBJMQWosoQdksqjK7DwvOQeb49LME99U3jxq8
ABYNS6YBil+Dz9Ra/bOEW5VAlK2ia84yqmR9MeVwC4BkZdDKyDp7Xiw7y77dvzO3866LFeZBMyT5
MMqEtm6n1C2DvRw/6QV2DY0M1JpW943ddnMXY8z9xN20Rgwe4g0xZ/YQgc66PZQBz8pvUpyLGTol
Vx8oyLO2bsUclxKdIsrURwz+BivDmVExqgDY4raLb0fFi0UmzMdlqC11gIX1W7CTrAsg8sN9j+5Y
vopcniO4DdaTLtaYO7eEfZcFAq3Pi4/LanmJXXOzrNGP88RP8h5QHfOJu0Tet2Ou1tQbQZxRAS7a
q9vIaZ7zdeyWzgLeCd/aJnaHAQTuxt7Oay4rZeK/YsVJrhXY17qwHAMEwlP5vZWOjcATxr7tOC6G
mMCv6bnRtSJWl6M3ngSuWfCIJm4jrS5f7V9Q3Hgu0iTCVxsddas/CidlXzxHK3MP4bHkZ2GrnoGm
NVWCKs25f+84q2NhuYNWqRnoalAJ0r4pBfpDM49wj/OhWDBuE2V/7V/RjXbafu+D1yl+EcdP9xfC
u9osBHeysipo1bPvLY9VjNH6zEsPKrrPQ+xk6/Y0r//X68Yica14HKf2XHh/bt+yB9LdBiTSDTca
dNtUL13xGWS5h4VxKOUYRWFPxAwzxrcwywUEiuqm2whiustjdqQiD2ZS1iTfxNnhm4X2q2PKOJc5
6Cazl3BWZEwN94BToL27J64n3pvlN9XQv+8cS4ccF2XQt2Rp8kwfJe1nYmdoPcGvP/MJUbjWGFdS
tMASI4Eiopf6NE7rKQfv+UM7fp6Dyp6Elyl7HlCmlPvCb7WP+5vK8Z0G412GupngvHD1tel9ScCS
OMsYaOIYuZ2W/L2drLSzJi9ZK1N6mPz11Ew3qge5xvX/tBaWnTQIBPVXqDOsj0Z5neWfVslZCScn
MZmcRF+kOOvpks8xFBle+n5eSdpODL6qGAS7v5rf1Acuu8akJGpX50EzYdcMFGJAxOAGm3xb+j1k
7lbxa7BXwScXOooKjh7MS341HkoO+fFvqkKXX8BkK21RSW1n4nB0q2pv+pmfvkMBJAPMvDrlvvhg
HNXn4a1xLT85Cj4lFDwoAyc8sNxEgL+Oc0pRdkorpGWPBrfgxvuijFPBs2WSTREWhm/RwwR6nfo4
+oTX6VeLO3voWybrbM2/9bw7wSQttVQZUU8t5wRINGXXgYuLQHwt5xty7rfJ+BaQhmTiBGJzqDSC
qLf4OkqTLQZcHnNOkGXlPAOk6opGTB7RJv/AxIv+Q3tvgYt2CYeFgaxxL++LL3wIL2d5rIqn1Ul1
OaY4ockcnpY0e1NF4cmc9Mf7d5FzDC3pn2l7lxrmKFGBwKy/dd0PcXq7//d5IcBi/EoxGpkWEnbo
VwUfhBQHy/lGrDyx90eoEQnijhJI7kXrjLC7eoM0USOUlkUnHvT+sbyJanS8Trr17f6abl+sv82w
qFi5hPZpJ+PTQEDXEfq33mhtYXqscg+EiPdN3RwNNC9LOs9wXC0p1uW0tyheUy+g3JbAucVgUsFM
IOYd79u6fW8vy2K+VKeaUR8bBUyJ1jqwfnbykyl8M5VX0QLPvfSQxLN93+JvDsfFJBMINLFsuyjH
6jDr4oa79jU6s5cCYbwHpe//uD7G5w9GrU0hxepfJYTYJywDn+P2tsO4rInJIiF7KYcS1ffU5dDX
eyjH2dnyOU9fOHt3++Ze7DDuvaissi8TXCzKGVsHAdTpBds4E2yJa2FvbXgclb95A19MMp7dKONY
FwocfOhEidvsRQDHfoI+nPIl2Kf7dj8c5zUvVN/2gxebjJvXWzktY2Kjqs1Pcjevgg7qTQmHko17
EJlkURJAiCnWWFmKGslq2NQH84XgtTSJgyTE5Xw78qr/LrH/vSgWwJpF5TRPCo5iL+xLqbeNfqOX
n7RCtIsKaiAtlFBmKOulr6XJw5j8Jvm62GY8/qiJClSUcG5aF2UnP9wR+z7wHlD+lR8Cj2Rq24fm
kG2hO44XCC+VPa/t3toZNzPomL7Xw/M1BGUxrHa7cCs/fAP4DuW20Z5PuJfOuLeOqTN+6yDVDXDT
qt+V77I//ix3HUTSGi/7ErjNCtQBeI9ttYfa5VXOOdeYZQOq61EUBNqmyOicPDHcRRvtZHpPsp6T
DtMJvrchjF9KdaFLC2Iy0dNtOg+EgbE1UIvWydsACtqSh4jh3CgWviqIkIo0a3wArX4UrMcg/FjS
P4v6l0PGOKfWqHCYZ6wp2VSYK6MhYeLKoLE2/nTXbzpIF2uMXwJV5VCYLW6v9tztp/Obgg60/ILa
oyODIV62m1feQeZtI+OYyk5QW4O2UVJ/qBEUn7SfAW+S6TcItMvKGL80YTo/FobzZale6kf0x8GU
rtvpd3DqYE6OJ8rBs8eiVM3REvKFXmZWj2G19LXD5FhWfi6AMDdAfn3M9NQbpw8t8pRUtmWNA5Ll
fUkWrqpCdr2UqARTY+wTEG96GuJN9myFtrkynzEFsZ9SOAOd55E5OR0LYu0VtagH2mgQ2TyZPmb2
/AmaZmkKCkkKAw18UHuqXnmAMU4UZ2Gs7dIPRUFR3JxPRl470EThJVkcT8ZiWKEUoWoFxoO8/C09
ouH4g0paUP/obKXBfGfmVj5cW/fKrTXdrmr9fXhZDGtRl+gIUPVnaBVnTg0nDv1pehkVzHbVD4HW
OEH5o64+cYIrBZA7/pTl6llqAEwFA2eorR/iMreVYb2Ix6DJEWahRYJaw7zOsuc+Lm1B4e32beDu
JWFnh/qbTMmSqocvUn19K3zKPgeP9RE0EGcfWCtO9nMk+Oh0TCGWFzjGs74LAQHh7AEnprB8PmqX
psJMr67eyZHR5M78OuzFQwnsx1eaAo3MVfp5OMRe+/yHrFBXjxaN8VpBVXc98PuUYhDoRv6ZfYdk
nRs80AhquTdPgJAVK3HH6wxzXDI7wi8Mo64mA/ZezlpbHk9tNtiFwXlG/Aar/PexZnuErSZDKG/C
O4kAYSTnhiktTEznTujHe7RZfxZu5YDs8c9Gai9Hi+X3yQ1rKEXCQeoHYq9rnqfO7oCEK1CoFjAM
JH6isdr8OdGdrnTKr5wzxblXLPdPFJtFrkJ9Br2UXwS7SP0P6soCCB1jLpyHL8dpsUw/Qdr27RBB
GmlIW8dqwrXRm07dGN8Dpec853lvbJ2O1dUbO9AqTJvE54XNgHm3tvLeraWtuKdn1P1N5J1QJi8C
W6YWDNQl7dPnGPw38VQ4eZj9jy6fpfXBcGYS6cR/I/vDflxwPqJV/5nIBWgwCSSa0DAY4X3uL45T
QNCZjCiWykaRaGCwWGqo47yqKUQOMXKiiJ+w3LFbT7HBMckJn6y6tSqF4tiH2M8mj05jEuzKSPbv
r4pjgm0hLmk/xRFBAgbjW6h+79XN/b/Py7nYRqEpVGEsEA4JMj9uvB5/RKvYIdZR5YNoZ3gPal6O
xbYNJxW9bCPHnhGJVoARHZDnDYYtfmv3ULiG3PmEckxzsF446+RcabaNaGSLKaIdi40ERWR9LKh0
UNsBOrDyKgbqkuBswobbW+O4LbaTOIuNMccRvl/rthmY5iSkdYs/go/xv6DZfoNY/js6GIwzkYMQ
0mQEt8DVW4kuJlhedB+EKptik66TEyY3WrhMBWutQgBYeNPS3K/LeJixi2Z8X3xd1c93yUv2kK9B
5II166f2U75JMB5bvSocb81xa//qKo5lkDaEU5iy0yivx7qwlVnkeTXel2T8iylI0N7MYIXILWXH
eDeeSP+nfmj8cc2rk3CcGds+nMS8FwpCDlDhFRNtqBYS4Ig7VaDcz1bZDiJQSGqf0ffSH01MexNt
fbMzn80zY2fyhfdq5VW62FaiVqpBYdLstOhXm/5YPXfvAFr2TrROtvXX/Cvn0nO2kW0rxpaSiRC3
p6QheQm2eOE0eNBhqOCH+Vl8XiBtNB309+RJ98AZ6HKMcw6MSXt/FditrpCqgTxrtAHLzKo/dOv6
E6gRIaWGehKnH8V5QZoUR66MdWkzaBM1UJWhhkRbj1LeQ6JWtmR+1gdeLnjuMdx55LDtQ1WZY3Qw
kYSSMJ96HB0iWel9FAjcyk0iu9nMx3hroUsF1n7XjO36OfNRSfs4S5F5vPczxwGYjNfJEmGU5RGn
OJpRHAYKUPgoe46T4QRik6nyTHIGMSRK08TsWZ8fQbvLczCcsizbUhT7umoVqiMlm8CnqtXia9tf
NSsetIt3L+j/r07LrFXBELY4LWmT2rV86sfI7uY33ZjsTntXAejRYs7+cUyyHUVpyYtZpFKDuI3X
JKEGEej/AKHk5TNsSzEYNU3oBXyn2SH6DBMs3765Ihhg52PegN9w5hw+tsUItsexXHQsrO72UqGs
CnA7JQunrMAzwviSuY+hbEAodcju2oOytpTCXgbOqBt37xgnIvWFKaAFQCEOc6/PtZ87/Tdkgud3
Xebz6gS8ZoBFq746hpk4DLFEORnlnqI7AUKM3GyBbkACsan4R+NO7nhKTx+zVz0Vj7xshXOlLcZt
mEksSnUD82r7Out4ePUv90MAJ+e0WJ9hyJ2hE1Jamn7K3VOWnJAMOmbyeN8MrzNmMalJIE25PlG9
W/QbUketvPKAosupJmnEDiB4Y5OfuLGc/uqdIGAxTqQzo0yRySOqfnk0P6CQEKF/OnrNR4ni0kxz
u9sCQwwjlxD7fhdHEtk5U9nKgrjWz3F9WJk/wdjk6wfI0P7MXSDlPdEtTpETPagQUk6AP69BGhPg
t+l2vcFkxfu8Bptn5iqLvfwEkacDUsmj9lr5vE7b3VuLn8k0u/ocrApDRdmVsA+txtbEdalymod3
/SpsUBZydYeEVDa7guqNlCkq61+ZYg5iWc4Zu3tZYIfxQGUAjZdiRsjvvOGsBxeh6oOBTB/TR16J
GozAuTz3kwxYpF90tbIx0zshIdA9VXyGjbIbURQf0GyewAQQO+E6BzdRvRpc4gQIPRqpjtY5HnEK
wB2BE59kTu3tvr/CL2L8laC0sdbH+J7krwYinG8fIw9T6igwr6QDyGgwhiGuwLkmQjtD9S1+i+Ru
noefwPisrpqEtiLYORFtFZ4EZuHOpX+qR00ZawUX4BQOr3J038XALuPKpEACJ0J2vuzhOgULy/hK
aLluW74MfvUKHuMd78jxThzj1XJTK8OFUtpEUnbiYnyKDYmTlNx/j2BZjA+zUJNPyoYyR7gQBYqb
EIAD2xVRngL+6ty/Q5yrys6gKr2eLTU5zBoTMx24AGX5BaM0Nmh0qsAT4topG+6zle7lb7005qwY
HySosx4CxkMHpv6Q4AiJp0hd0VCi9CPkClJwPtp5w68ubSQEdZQQacU0tXalPmrF6/1NvF8vxYIY
R1Qo5bTEFFSDw7DvMQ0FKg4UU4i4k/eEu+m/ZTrtmqUB0MUc+k5cohKtOYyx5qEd9Y0tBYHDR1nd
vNNXZpiDbs25WHQJqs2iTwoeBBCiIXgonGc79TSuiqfa6w7jmtewuHker+wyh39q5nmMQ9jFmCP4
FVMfU/ZbPrLrdsvibzsKG62zqE7EpDq3LKpNVNmpC1A7eMTOSAvMdZarCi6rXfOehbdv95Vh5uwH
et9HqXQ2TIT90prG9vUT6S1kvrXmHMyb7/0ra0wkHoJJzHpqGkzeBBLOzMPor5vvCeVlbHhMG7fH
Ba6sMdcgiSsx1zSsLdsMG90lOH2EYUSKx5MrrtoV5e1nquQVZ503PcqVZSYu61qiNpBhAN7hpG/r
7bTL0VfTkQUg+noFn5jzZhZ9ZY+JumBfTOeekIHBlwWqMvW2BP2ddQx9gkjpnrkeUhtmfc4yxVuO
88osE2nNRKlShW4HjZHjybqGHi1ekfxJ7tsMI1eWGDczLlE85HRMRb93g22xib7Hu/EgrZG9npMs
4REf9FkHc+8v8kVhwwcO3k5urn4F44W01LDMmm5p+NFBJSujLNoD38T76MePlHARcLt5lL18JX+N
Qi7T5u3X59UPYNyRlGtJrsr4AbThqJSviBo1Q0aVP+TwEDwEN887sOE4nMBenNC5yvbJA8V+YNO9
9OX/RyhR2DAM2dwi6Ch97vPA1oLCxtmyS4Dv75/a2wCAyyay8XeEFNacazi1wUE45dB+SB3pUQef
0mAv2/BV8eldlrigxQRnl4CtljY80jeea2IjdNjMY2SQgxg+IZphwCJaFavsFEKWiT6nCP5lMGW+
81HrN5OPq8UznkmKmgzOAoZFkDnFyRdJ8e5v7/lM/CuburLA+KKpDuVcAPsh6uUTkg/rOHrFsTg/
c//IkqoCza1bhs62hRNdTkrMKKJEB5KX0lKc0PqmG+tA9pfSDauTkm0WHtPib3zAxSjj80QJFD9K
QKdnwjh9+VN0VAeKoYKr4Rt2mPJz0TD7omyjHWSgwJ4tP/Iy8tsp1+UXML5Qz/WhCyNscKW+hcpo
B+bTHHOezLfzrYsN1tNFrQT2avJ0igldWQkJ11Jt8FlBCV4A+S3yxB1vj8zLF4uMa5ODZQxjoAS9
Cvzvpd0ARCo72YvqFF60qnbzofShPmVXH9AMPpdsoqcBxE6ao9W2AMXU+2frdt73969he8rBPLWR
UOErj3Ltm6G2Ga3gqAiKO/fDZ7lfvKEE/Z2e8RKk2xH1YpdJx/K4bJpIgF0azaF2CCWAioOBNU4z
hLdAJhNTAKeORgvb3aKzrCao7DWFr8Z4kITGrm2br1Y+P8UNJ2PgWWUysrhU0zKg+EWVGEqn+3PP
jpuYcI4v21K2xjjL5BF2iBdxWUkAjGDgJPctV3iFkouT2NFjC+G7YXTun5vbRYDLMWa7y0G0RN1I
/lX263WxAVjFIX3B8bNq01DIBC7oP8OEXtlkXFKhd9Is6LDZBHFnS0Kxmi3ty5Iq26DBj5jV93gO
1nqsPOtZ4AoGdNQ7ubJHQ+Z4DTL0b9d/Ob2MZ6qUKVjKBduehiAykoa3QAreTN04DEXKuSm349jF
FOOgoC4bjglhvNDPd9pkcirx0/1PyVsM45CyfiwKK4KFRo9sczTtQdWcQsOYM++9ftuSYRqWpio6
0P1MFU8NFnNO4NClYrD7KVvFyasRP6sxF/t4O3RcLDHRv5XDTtQ0WCJknAbuIHrzDSvBJmUR631Z
x367gvSFk3qyJ+Cpm4Op7z8IK91+H11+B5MjRFXX91kMnjYBpfeNAh0b7Wju4xhstMQ3FbhcLiHe
HtP/XxVddBOI+pT2uMPbU3SklQa5aaLPVHywUaPvioGKA69785tc6LJO5kLUsdYuqoR1UkfP+EoJ
gvWYQX2Ph8aTbnvWiyXmPoDkVjKyCpaa0p7fcnfpbBOy96NtWQD2E1gh95LX+Wu9ExIbhGZfRE7l
l7fBzHURolK2ZAUbPC61q1bhKmq/im0FsuaP+/fyN7WSv5d67nxcfcqozvtwnGBJfZSBQAf51Xdx
E25AbdN+sjC2OK4XxW6+8Z/Zt4eS5YtlJjqrETDKmQzLVWkTYrj0g226y0AuNGCTw88kD92ugJj4
Ga31db+bH8OO83r5zZPs8huYwN0VKZwivV4IV7CA6oFAnosP/XCwDfOO1W/eShdrjGsKBnBHiSPt
NcijQMTnaZ/ijwDSAvEPMBbhrU28WMD4QMDdM0/UOqI6Fa8qfNPZK6ZkGqquSZLCXCO96I3ZJOmn
KA+/g+1itgdhfr5/rM5EUUzwsixFhUCMJFmixs6mtuUSGYsBI9RLwZzeWrDTD1JUCFBqrJ1gAx4Z
TwYoWoLHCB3RTj8T3QRP0vLWG//6d7DDq0sggxVQPIsSEYG/sgseKOVdkAZ2h/4rDxN6Y2//YY45
00PTjdIoYNmgn3W0AvOr+eP9nb3lm/5hgjmykJC09NnCivRD+TZDuoyw2NV6eoR4X2WLD9ohfEBm
vZNnoJS17/et33CMloUbYUiiKmo6G1xVQwpiyCOAPm5WV/PQHuNp9Mok2rSjZtqWqT3Vcl7YRcKT
YrzhEP9hmIm1ixBOWlTAcGUGdpkAQFlU6zkSfT3pvPtrvBHWYcpEEV6UVNC5M98wgvQFqaNg0r6X
faMs13HyoYQRx/Xc3smLFeYzVr0F3gCaC6wivMDSzDfG5amLwkORjLld1skurCzRTkBVen95N4/o
1fIYJ5QWRpMl/0falfbGjezaXyRA+/JVa69ur7GdL0ISO9r3Xb/+nercN1ZX63bNzA0mgwAGTLGK
RbJY5Dkp1OOnwiza3Kn9jJFOrkHoGIaC1RMNHfCtdJ8yZvzAQ9VCOX6XAMJJfS833a/O9kGaCWis
lIU9tJYZAEodswK8wRuaTPfaxsOQDEMFnTKuahxcfcECPvafk67NthgHvMXFZbZVlXo2s7JUN5zW
8Ywr4FoowTfoGMXXFZDk0S97dTMZQUJaBMgtqd8epX3iSV633cjsrteVG5lhaCKoznRJEBWNcuHt
mKqKRMa3wGOLl71nkCzHT4Q+StvNtZk9K99aD8h3TnpgovWums9CNJUapUZXzSFRMz2UmDN8RsnW
Fu8DNNIAVZYU5I1tz0J+OsPdXUWThVAqHeLRYTX16Ac4v4PnHxnmT/xt/uq/16f+WXaGT+FVfyfT
NqMDCEaLe6+P3ZOEKv0DyDqTE+uZbj2qfH0P3cUKZN8qq85oFWAtqu7QxboJT5jfxf17/P430NgY
+013sfqFNBchwW8Z3cnR0QABNGGCCpgiARaANIESa43Hfy5GO/ttb7F2BV+aGt3R6jeSaMxknK5+
C5/xmgaCpvGn+qx9j7YNCO/bo/YuP96WuerrF6tLeahawMXuDH7IR+CUi5K3tJj3YsdtjbmrGG6Y
JYuKK53YS3M4YmXn/DmIFUdOUCmXa5sbn28rtdapjoVUZBJa4KfoOWQ98gUdCBCo5MrFUejCXd74
O30GG6QsBmYsi7amjCNi22wKc/xDFpWNHmHiqgrujRQlJU5Tt0FjMNzWumXphsRrGv5Pl86HMUTf
t4iv8sEukSn3/TiYIT+baV0DZpNRBFj3HV/CqMUeA4mPsxz5r1r8VDCcp6oCy1xJ2Lz2FF8iSHBf
XGfaYQJSKCm1Sk/gLUEnO+ait/OOgBpFNnPYYqXAaBgkwKmaImoqfS4FAc8scYN7IqnAKXjt7U0F
6D/ihlmDI0nHlV4LSVS60AdxVmOCikTUFjj15F2ZPA6OR9LwdttSyRLdEkUdP91oejwrt3C2ce7E
+WiO3eCEGgsOcfXkLTSijEEDxBcANCEGgY571ppsX2u+4YxTKLupVpf2ba1WDX0hjjKMMPLHUujJ
AlZ66EaSWFhtM7ZWLKng+ii51Kr6qPRuC2UtJVmDhTVOedkpslChN1gtHzsfpUNxwENmIUkM7daa
VC4skai/kBSWUVd1fkNqUeUWj6ngD1afDPQd5MzJSJZSVAagxNqMKSOIqg3wFVcvYx6ac/rt9sqt
p5CL/aJC/iR0k5BkkNI3Dm/ham5mqDDpto9m/2+BRbonWceZYZF0x/ikpM0gEhPBBBwmFjOnbA9Z
Wtk8c8hu7d0L24USjg7CWgxoU9uVRJomtKT1XjiFeJyZgAdEhqf8rXYkL/CyGTyTa12/ix+nJzgv
l8UJur6JXx9AbeLUt9yQSvCTg/w8D4eg3RT10+0tXJsNu1CS2kIjifxa0CEj+z2e4i3ByW0wxtR9
8rEpn/LNvBMlMAJjIz9q4GQwU1XiqK4d2V86nr9vcSZ6xYgi+f+zxh6pC1pzncAJPAI+LoLYaHNb
YeKxbsmjLo6TVmdTQyYBhma2uAmNTWrFGKhde+perimNcK5zyjgr5ElL62S3bxOryVUn03w3Uwyr
7TkH0NFWNVUeL+LiWnMoXFYAIStCF+BTbt2DlbWOfzRpeshz4eW2/utp8ZdVn+tfiwUXgezio+cQ
PpY7hEVsTYNiuf2vUXSKYZenr6H4NCuiPWanWmOkFqwTRaOkz2DlCauS1NYeets4nKkyUQ2XMXxV
C5Zxp/eWcUTroyX/ROvuC/hb/p37+DI3cuQW2jcj5pBz8pLczac+m90q6M02+NExobBWc5zFMlNR
RYxqQZ5Ju0MNsrRkg+kP5B0z6Fp7L/dYlWhpPfP4UotyVbOBGSE1xylunPC+wGqCn3h6zL7pTu/K
u2BPBlt1O9+Ed+MOMxQ7zgpfx11uAj95xkkD2YiTH//NoN3FOaD8VwlQAqR65Eb41nZWaeeAtYw2
0ydBpu+ddg8o54fgvgNrz0bex4z37PVA8bUklGPjAz3kxAnC8xF7bCSCYdVlG9pA/tM8Ieiqx9sH
i+Gs6SJmnM+TNBPb1tTUDOJvupZaqeDeFrJewPgyq7MhLOxX5uZQSclGqw84N864115mvHUQUltj
y7xXMoz4zESwkCYps6ZVEXQilMoluLaDw3zmoSBPZKxHXWKjNzwzXbbELWtW1QknJgEIQe+rttrB
QIp5I4iVU/cNw0szAgFNTt3jplUX5PUm9F86+d5vXhlbxTIIytX4YMmKhx76TIqZb8t36ZVcCFon
3XPH0RGO+cPAbG5d6ylZHjmJcjudBnh2gcCNxBEqXAWqHqj87ApnmEwRcy/VC2fx2+aQ/9bQ80Xm
A0iBn/ALiRs2CBZrRymvFIdFW0fkCCozOofUal9Wu5lH/UMGg3A9Mq5Ea69kF7pT7iYexa6sApIu
kflTpNe80zyQ/jIMFYL1g0xAtF4A+BnGRrMsifI03MB1c0cKPwXKfIf+OX4HpZ+DMQhTeZAj0/fN
idmlzVha+kVQNvhaLnxY7zxUeyOs74xUfuckjMNUzQtSHBY+8nr19svxyFTe1HFFUswNbklnGHKP
A682EHPMFl3MjOUk23TDD9A006mRp1lLWA0aJ7kT7AYz4dwbkIJBSVNhZHNUzd7TdgSiiDlsy0hG
aYA93o/mZM6JkgffG8E2STi80Wjx48/ALesSvzbMtLRYmVjWwr9yXMEVKehc0cRMHr6GF0x6gKPC
7QYrewm+15sAZiSTu4YN6o8zaFx0KpAbze8+hno2PCbrkK3bt3eAZVuU40pB7ITkBRsQCe/ZZAOu
Kpp2USeYKXizbotiHB2aNXpoRSUqWyx4Kf/223ef/3X79zPNlnJBAYC3dPTEk+JP9tgBMqFz08e/
4+uYkijvM6hiyUtn79MkpiLtS3COT+I+qz5q/hOY83hRKa1CrRneh7WClPPh+zgxfCIWhSerQVkr
5RkSyG+4cR5p/D2x69RSJgXBkDToef2mc7Xd36ieMeIljbMXjKIvRMr53I/2eFIfksfBy7zhXfmu
AhOufUjYoKeMA09D7IVzLM3TAPtDarrjXglwrHyuDmI+w4pcFgscK32jofXastEFmdSXpVMHXJ0I
kxkZUqo/NA6sc/xfyjN/pcA0yt7Uj7yokzk2gqoDqpZTjLYjGVjrsgvcQCs+shLGVVMxQEQu4z90
jVCeo5GGDszeUI8L0GYVNk9JpYBSrJsjsx7EwmyKPjD5jtv4tfrBOOnXXgvvtAoayoDypgkaXebt
Fa4JmxmlSvK0JwJVJzJVIOfPm+kdjfXFNnfCBz0wlReeDZhyfde4lE3y6IUf10UhSUuA9+P9RTtN
TneXGJgcQHsOaWIoPsLS0n5jgsBlVpyvY+WlYGLfC8HxGLZ1Y0AwQYcAJbddHKNP2cwOmoeJUzNG
mq7ZKqo3rDnvlTaZS8nELy0kq2mvRT0HybInuUJiVUcVeKOJ6X8gCXJmZ0Cwnq3ZydzhlXuWPoDj
8mRsmRGbteuUxSVRFVa80qFALTkCaLF6UwCALynLtZmZ/q4AIqOC2Tg2MXvLHN1cKeheLgKVbVdx
awSAVSGLMII0gpASAv7OCdHuxtzqaxvTDGNxtihZDZh+gVoDV9XVUfEiTmFt6oEQeKVShHslH2TT
5wdty404Z1wPk5+aRtlIfCrt6i7BO0tRkwa5FMlw34B4qJ9D9/YRXC/v4IkfxImyDlhUyhp5QNvI
qohPnHYhgHW0ffWS29prfgoe9C1m0Oz4Do+RlixY01N7jAApzMgdV4Ph4gMoo2yTaZwGAaEKVdt7
Va0dSUwZ10Zp3cd9KUlZnNzOadBrkFE54m60BVvbB/vprjsWO2WfvQiH6cj9rFUP/9xrjuJl96Ip
8+boxbvoVLlTZnFe8otMbqLr0+JcVEe+RydWG9t6DXKxFJS5tGHjg4kCexH8qLfCc/nRAKn3z0xe
+BiT6TjAMuJtmO2UWJtApVxTMSj1QDpd0553VL70pnxkdF6utSXiMHxtApVs6cUgqGmKTagxcy88
5YfkMXP898SaPUQYHTAouz+E5vyGTMg24N5mQfev93gtvoEYysIDRkpQpPWMFZaeOlTd4PTvyLRl
7GqP6b536rtsW4EiGa87TLrJ9ar9l2yVvHkuZOujXIthAdnjm7EZMVmabLS96HSAYQZEkH4g/a/C
EQ/SU2TyB5lJ/rP+UL74AOo6WIggu+hCfACuBIDZwGVb6F3f/qUAnQgXYVfc8xtjywJAX00RF1Kp
OIteyLyLfEhFYcFK+lNeJabcjYxLCeOE06Cio6onYW9ASrr9k6IpQANkQ4Fdhy7i0P+yYZVyVkif
Yi0iuWcvSrYUho6AWRQ1+ui4yRQi1b7tnNfr/gtxlN/iosTIA2KurStgirPxgh0YhU66qVjpQ7cp
NrflsY6oSjmgqYxlI1chD2C/gmgGj+UH0hNLt1F33oCifqvchT90s76Tf3Z7blOhYZt9oWcZDOWL
tLSrmkkjH4EGWjt5DK1kl57G19IxHsrGhP9Als+aoF8vwi2WmvJOpSTMvRFDquiF95o7b+SPcVfJ
pn7vD1bkcZ+YL7MINAcpvPmWAbZp9THs7Goje+mR6ahWLzmLz6EcVRdNE8+X+BwM6nniZ/SQWSr4
rAjMNvdeetXr7Z1fr8N9yaMnyaI+lGItRQBo3+Y3lHAO2qZ6ySpT3qa/y2/GLivBkBC5xgfH6JNh
7DaNWlpwQx9LPKKC3KcmOMmK4uRPDcM7sITQPigXwSbVQ4gYZSjuxVlndrJwmJFq/I+SqHTKGOSg
lM/75t8p9Wta3vWsJ5rr+8OFD6KnxkIOw6QzB2XCcXqq6nCfaaAsNnq7VXlPb2W388t7hnkw8gN6
XqziayGvSL9F49TgYUgeWpyP2tGBgYiY8Ry4BcMg10bpl55Wo1wROrEzriOPfsrJr01MsNvST0RJ
EGxLe+4xfRWf89fBnezUMWS7/q5ty2PslZ8VwyWu38cXB4PyRnWb9p1e4WAkv1Pkx91oASdbtwdA
lJo8oIJ4U+RN1k2NtdyUM2qiEnQ1IYRWMyZGVH3X1TNLMbKAVyWihWKUhzEEyfB5MiUy7DoHqCG4
gKnv/qFHFsIDWZaMDgwbdEzftiSGZnSDZ5inSSQmZFuVxyn9EWVvt38/WZkbWtEVhXyqlYar8Ptx
QLZoTDKHsjTRKmLODdrU8JDZMo4Gw7XQbZzxOCmzgNYnFywXnJiZ4LxS4p+3lWJlbjQAaazExlBJ
ENLa/gP3K5RAmJQd/wA5KFZ8V96N3zlmFx5rr8jPFwlrn6RVGZG1LLjSnNoepNIs3G1WQk5Xn4pe
LSWOBPsBgIHpIbvDK0jjRbvkWDoETwaolvEG6HcTKiOlxZqfXi8Afx0CGm/UqDJR48gDcO9K7oBK
yJbfFtvCjUeTBSG3XkdcyKI8CT+oHQYooWrvar/IVFYJcHik/Oeq5b+YRVq6TxqCVOJR3YoNKOYr
6TEQuJMwBB7DKlebNDGOIKuqKBjKubSwtI9CyvyBRNUiQGuh30+FPUt5Yteq/EPO+MTsYrx0cIOG
zjJpELyKZ75FrHdRL76BiuxyqMV+KaF62bu4Mh9S3GdwgX8EV70n7w1kZ/yeVaJdPxZfalMhHui0
aG3WIVKtHpvmJJQcw0f+l+P+JYE6eNIERkqxQYte9C3DhP0j6bUJ3QmNh/rTPAFc4AxxziyNEQO8
9p1fYomrW+wn0ATKoiAX9DJ8LMpPUbk3uaS11YnJ13ctCTU4FJzQmK0aKuYsLiW1HabbRNLeG+O2
BlfmNcfs2APDXfFkF4yOIBXg77gtq1th5T51KZeKq4rYZDKaEf94m3KruMNRv8d7nN08z0eQgzE2
8jrEXoqjQmygxgqgeUmhU2zMXGqtsBet3JfNPPy4fRbPnQ+Xe3chii4uTEkmS2lyTlPiLalwjWDz
uJcd7jQitAv7/FA8qlb8VDyAqA2TJb5NkJ7yCBzwmAiN9+1LgTabCviw6YPPJqAnx/DW51GlByTb
E4ie8Hnyg+/hhejYmtGWJ6/RuE+xuJBWcrbLxaCcAodZJSmuIS3chs8jyLcFIFuRR+GmP8Oh/41L
67UvvBRJOYWonBRd9CEyF8WN6menUeXuQ8NA0lF0r6mYHOtBdwadO3JyrDHsjFnTps5Tng6ZqKQo
7GMoB0W1cSOjot1sUdxnMn9f5ztQdPFkQx0hvQzzpChh01o87oF0aKOs96pooX3boK+d7KUY6ujo
rTS0ek6eKub4IzYMB7SKL7dFsLwBXczxG2SiMjHKEC20vpe7wS6xfDcCkB2ZtvoXD4nQScBYD68I
mohZ00uvJypFj7cHyJNO9WHczhuwCm3SH6jnoqTAukKsH4KFNCqITFKcTVOEFTRC7jRH+lsytycl
zUITc0e9qU+cG8XTZgi4h47PU3NQp73E+Xs57HehzEphV81m8TVUbBHKtIy0FrrLtVtF6MxWPjnD
YJ2D1bgiqJqoygYGsGlKpbyr5VgfIKXBncZ4A0eGlaFo/l6BY1m0a7RwkXkutBOxBBOPcuXfFoLJ
zxehU+hFrOcMwa3d41GJsBOr8LBkzj9g0hOvvBMQQ/pSkzIkTdGHkJeImk4NiYT+su/BOR7bLag2
DxUS2OKd6Mp+Nl3fxy/RlFVhALWOeZ7MKIyGGabP2VybZchMEFjrSZmLTBCDW6Kh6GV3OYqQoRsc
wscOmoU7Zlqw6mwW60nVGvS4ByAy2b3Rrb7NNuGVSI7+ZsBcrYTHUPZ80+oqithCUYalwhdcmkud
lbk4NnCiLZq5JVEyg+RRSlhhgfyWK6P8kkJ3t1ZK/ad6cW7/Ik0gZFwr3bGavxjK0O2tdV+2RtkS
Vy3z1qBKFur9lszE02BpQx0xgLUlpaH1qPBHaIuMNhUm1M12i7qFq6LFDKVZz9jmd5IDZsnNP79O
4cQtlpI6ceHcFcADxYYV9UcyoPybsabHV56HLkVQJ0vVMV9XF9CP4J9j+BjZGti2SrSTKZnZohmi
xySw7Nae+kiA4FlVxdVcdaEhdeL4vBGMJoH4JozAhzuYQ/r+VMS1czvosnaROmpN3IaYyMRCjkHk
FdzoSIN0Hxj5nTAZD4nW3o9idKinwr0tdqW8f7m6VIY0SgoG2XnIxRQ7MK+THYGmnBwByXGARpt5
G3wnRT1S90If/mtyr29CEFs02xZlRca3XDf+X34LlULVnTjIHdnp/q0E5CtYLFHMmU5pa5aA/443
5KVh2gL9HDPQyjNns17kVioRlx9AuR/MW1ajquAD8sN4KJ8Sr7dEtwPqK2En5R9vq7ueiHxZFt32
qodSWE0zpLU2AOkOIIkGVF5wRKHxRMZG4u+sMeeVqs6FfnTfq9/WY5bJ2GyCkdLegxZ6q3lwDE+s
rWRYM932avCBPBZIVHGPHQ8CQE7JoHq6Y80/rYC+XCpEuR+Bq2euCiAnBA3y/KR/963aTp/Rmb3R
DADrGI0pPKCaei9ZGMd1q1cD8PlnimTr9mauJliLvaScVC/j/bzxsZec/EOvtlX/IM+/FMFskrfb
glg2Sk91h1zSz0kJSWQWh2Q48yazlCOP8kD+8s9LOpfrS3mleWyk3K+xvnkYP+hD862rg/fbCjGi
pEw5oCHKy7gl+uRoyq3L0BrTXTX9+t+EUJ5FGDQtqlqyaHidiZ/7+dSx3utW3ogv14p2HqIOYrrh
7EnDZzIIHp5UvB0kLyhnkt5nK9rODpKB124fO8a2dlEUv60lI1RdNbfWvBjoxKEIUY+J5sBpS6cu
7/OxZFg7y3XR7a3FNGS1JENS81vAdEK2Ayw39CME5ASMjf0MvVIPv1hdurl1njTwuJFkSjm12+p7
gw4lH2MgTvZAvDQ4YAjdif5L7XG152wmIMhqJvx1vulusJ5Le2WOsLnAcdyD4e21FThWeZPhNOkO
V2lA/6N4vtr/hxEv2RJkdVZfK7H1G9mvQiU0YQImgEbHSvp+cS/1KNS2DfppObAZVHyfWnwZwGQi
RqsZw0HSpNHjWFZJTSox9Vw7YYmqZole/Fyq7S4RjgIAle3bh4HhV+hSKpDIdF/uYaLyBBqK4EmV
MDSu/eNHrkurpPzKOCain2YQIgX3an4QuCdB/3ZbD5bDp8meK9/gQNoOGdOD7NXbDkXCxMJr/egU
CGksj89YNrpeOqSJ2vbo7Ha56lhPv9LgxMuMPI+VhtDViCRou9wgnnICtIS0J6gysxUDxIJl6iuv
IBf7QzM6T+VcpwrpqAUoMYBkcYH1yDhTvccstj3Zoze9Mp/OGF6Y7rjKykkCnS3xVOb8lgMBmQz7
KI+axVn172ZbuaVlbKOft63kv0QfSTF0WdJ1YFJd3pxLo5jjooGVxIgso+uf29jAX22ga/OT5PI6
yi6kjXA+DjwaiEOHlfOtu8ivL6DOwhwIY5UkWOuk/sy0Q9gyi0kkm7v2XF8SqAibpKKsZ0THGgnz
iN2MHDJerzn+SXWnDbP3Z7V2Lf6/PJCkXK5pD5i5uR0gj9/5O0I8Ne/QDf03lm694rqQRD0DiJXh
5wVJgsis1rwtYDG/Rit7/oPHyBrVWq+TLcRRJQNO1YcsQfsGyuL8A3pObTlx+lMF2il+O2ImVvpR
nXJPemHj168fDkCsA4ICxUga873Q5hKdOAOKr7IQWqUf2KLkv/qN4QphwkiHVuOpJBm8SlB5Ebwv
t09N/L6ZuBER4Ow2Ey/airiEsArKqyoBeE6QRUBcSjRlVqS0RVoQwPy6KSazGDExDYbBZ7EctqrG
ms9cdc8LYeRjFvVUtVOkuWvJG2t7KPg3Q3oIWInsenK3kEG5kt6X0liJzk0VQNKMzvXTzApARd/Z
vF3u0APA8h3rDzULmZTzaEa+z6sGehFqIAnp8i+CnA7CM2aVYT2eLkRRXmTQQXqik54RMlsjo8k5
BQCXBU+JrgrwATPa+Fbzni9p51i42DBRbtS2Jniv0qCaU/ZaFrtJ+dUVx4FjdcWuOuCFKMrejWzg
wDsMQ9THxMkUzmrnfxW5FyIox9HPom80HbRJt+22POlbxSvv+E0AMrrb8Ww9ci8kkViwWLek7Tjw
XGCXyEhO9RDt5w3h1hB2LRqKLckpj11gsjjgWJtFVnghdEjiIAhrqKeDydzQQqsRvgX5C6c/CcOG
oSBLFpWG5/Gc/GHyGKziW4uKLbAtCBsOCEkHs3QA8zA69fkyw4qjDB9y7rJYaIkqYzMrHZa2qb75
PMjgJsHk/F+39SMH9ipWL/aPqL8QkjV1ArxTjHLmejSd+h7wJ+kYz6D8ktB/khuSV2mYpMPA4shI
/NcP+NdLLI2qVDdSlpY8ErDB0lARDy3hNfIIRACiqcdqSF49dAth1KGrcOOO/A7CfDQWGHnvVJLE
iGMrPcjIYhcyqFPng3eh5TuEa+Ep+iak7vRNwXAWWhSs9htXWkNnjpjDyVzuntkxsLqNC9HUMRy1
SNUmspZCCnAdkHrMaIAmkNV/2t9BzJhss2dEBRRIWXa6nhUthFPHEVhO8p82ETSGvQEfZNOajS3t
BDRjnLnwWD6HtZfUkWzVUjGCEFmYevwPMrmtWfEPEwCnNvAWWFetdf1U9JPKggKaP7qUx5WhAC+H
xcVNwQ02ggkf5/lPZIqBvHwbjCv4emBfyKOSh7AP+UolLQqtPUpWhAGCyNG3+X54i+67rbxnI/ut
ruhCIuUFmmEcOlWEhlpWmLK6lXRGeL3WSQXiN4B4RVnAmJ5IozDF4txociN1nlSBD0ExzvcezlIM
G14NPcmbpvESl3WxvMr5zlIVAUQ5pMOP7s4U5Dbjo0LsPFF44IXvvHYIMCE/ggHhthddVQ/gvkDx
VEQVwG2Ue8l7IeRzTe88UrEn7+fhExBJMwDvYjRpH1cgQmGZ5ZpuS5GUtxkqMWqEyAC+gKz9LhrR
UfPWw4PXu5HkrCBI3MdFlMA6LmVR7kXOUnkofagHkBy7fc5tsAShR4f0ndXWxAS1FFm6UR6llA01
LBTII/S2YWzGH8WulLeaxf8CFxESd/ScBnazAZk62F7A9Xcmd64Bahw9sWzoyrVSulPeplHGacbo
d+eFIcbd+p+S1Jpxvuf8zgFSmiuzJgfWbclQwPkGfGweB+YyJAd8qYy5go1tnOLHCPall/mncUd8
6mRzADgs4MNZxnTdskm0XAilrEkB4RYX8BAqq/botlv5M3Iyy7DS36pZZNZusv/NQB8llDKrUfEx
W2ycNRVcDW24ZuQQuOpxR+AJckcH+v/pX/AcQOwZjVsXFENDD+flAqdNoci4iELXulDMqPVjkM5M
/xQKjBJCOXEuyjPAsUFIoUensABgqqI/FUIBXCL/5bb3Id9Ln86lPpT37ox2CJWzKC1xi7J4kEL/
ZyYa3m0xV0GC0ogclEWqmLdRjesYNMK9bD/UuR2VAWPGdtX2ESdU9CooCg+fcyljDhPgohoIE+TS
F+xV2WwGJ9LxKqMj3gZWP3sc+kA+bmu25m6Aiw78BkOURTS0XEpVC7mGalrnzUNoxz1YuvKPKrjj
Z1ap4zrnxRpqoojjBP4AsB5QksoKVzN+hMWjomP5vwUMJaJIfJgOhVseWXfaNc+1FEZtmFDEejG1
8FyBhOGAGGuo30/5D6PwnVbXLSDVszIz8vm0JS4l0nf2HsxYhXA+0INT3fFHENmNB9DkvBpOsuV2
9WfzrHyGD8zZBIZguhzeB3wcGzl2cLB4K/9IdgpqEwRXpdiiTEYiBBBv2WAMV6Ursp0ygVMSDIwx
0aWrKchKjcuD3gNzgpVPb3r8u8ZzV1+Vrh68ZFNl+sXutq2uncKlSNpRSxUn9mXce6H2yU3bMGLx
T6yGgqUEyivzfp7qgPjpPXKll8NtNL2nJ6U1Cc6EhqlkcWMkgH9uUWBlhqHVfVwsKB34I1mNWins
vRjN7XEn2MPQOEFblKb4EjjIF9FfTypQlqZXZlHv6u/s8HB9jyO7qoCjBomjgr+UFaPrTJcVI+m9
Aq/crmgZmBzqcT/tc3PkzcwiN7qs23XAW3O7V2ZJhazv1SH6Ek+PsoqiNMwNh/UnHBklykP1aGr5
hkxLqW4JrIFNo0YWq7S3FkQ0VdIkiQf0sEgzZYTga9HkMus9PR7A9FbaMxdbeskioFzzgBr+SLIi
qTpYKijr8vVG50WV7HCPslQYW7V4h5YCW5OrR7mIXb0tTokueGk623hEAZyV/nz7BK14+4svoGwM
vRJVL0VY36S6U+O7AUwFtVkVCcMZssRQWcYAZBK/qCGmqQGvG+3qJPPiujEHFono9TudKgKjn0f4
gs2CHoFKGMFZEvKdAHttZ7F0jTzZpkllWHErWqNROmrEv6R57cmBshNK//vt1VwL2ZCOuromkeNC
nxajAdNL1UFPFQNTaEUbjpWlaGbnDphUBuBHZAenf9zOeNb4L5n0EZmAk16UMTQGfEFmj3P9XZgw
lsLQbOUgapoh8EAgVGXx6sWgLPq04IhmIagsQ1vfVQ8AiLeUzOmV87PutGE5wFWjMTRM2YmEHovO
/fupGdSgSwE2yKMveUZjUtc5fahtJxZY8Erogs2gqEESYE2mWWl8IQGPZIvznnAHabjjmns5BmIC
8KOCcFvjn/7MitJryi1E0jV2QWulQiXKxfUmM4BMPd9j9M1R5KfbG7fiypaqnR8xFomqnNVjLlWQ
E6FGlNf6U8lzGzmNN7fFrETiCzFUJPbjKtfGFGIm8CUN5UkLPm8LuH7/g5nraJ9GJqbAJdMDiqEy
KHGowMyjb6o3OSIANNR7JMQtoIzNKcXDIzppLT0DWbAJbs75/bb81XVciKcUrGJezqUB4tFtCSD6
CfekuWm9ZogYaf+qYSwEUTEhLSvVF8iGccpj8dgj1+CNyEx497Y+q65KV1Ukagg9qkw7yjBSBwAm
V7037EifvIJVO/l2b/VOaZBipcserFo9ZuALEyBWlDXaO2ZDIJYZegG9Si+ttES2Ev4UNHfSHv1G
Nvumc5pKYDiu1X37kkl7x5LL2rmWsZx9XD+UBpC6Rvm5UpqYIee6MErscyGICjxdKyt630NQ6/Z2
ZFgg8bsHkrtVmlxqVk9/g9H06qmfkkiZJOgRMCKDTh6v1qNXPVHsWhG26fAU+OhcLQLbz323bAc3
EcUPhvGs3KagrKSgwCdhvFOirm6pH8BOG4jmcqxsNPyYUe43yyH9TNXI4QOAEAgKRtubA1rA70pR
M0yDS9DrzzWOmkWbJGreUEXzpjh/ExrNYXzeSuZ88XnUZS831EKbgJDnRWr3GTTzc9ZGAAOVS1et
xQ1wo54jQb1reG0287b9VMMSmOwz6tnp+CBPvlPLiiMmud2kKuvT1uzRAPmZCExCDbkl+fnCH6td
xGtTj1UDn+eZlQwYiUilN5qleSjmISeSHMz9uP98LgbWshRM/M5CsK+lGS+OBezTLn7kPkYSNHkL
MKCH3uFFs7ATsA13NuvavXoslmJpS5EUfdIT6Jt98z2/szNksSWK3GBFGT3yYlBzG9YjDGuNqe3v
61TWuQAyJZVzZ97faDOQd4yA8TaxFvOWqlFXozD2AbVGVjSPMzPEknKsPjqGBHroJxUqvhl1HDO+
TAGeH1riwIg2q2FgoQQ98FMUMxorU6xVeJgsKTIr4IO+xG50BICnYvIghw5NY2DSQKxoBqBV9H3x
oCm75uZLRz9LBQliI+5VyFsryJjzgytWcCGCsoIEXB8KF2F7cHNVQiDAA3ML0xmhPVdPpVOQ6WEw
RwaWz8LrXYngF4Ipuxh4BfEtgm567Jul/5INhVmLzQ6VE/u2o7ueM1LRv6MIiOOYQr2mSwPUYqtU
MkTVqaUfA+DfJRtQhvGc2WqYGk58EOZqCOmCA/BDjGnbgW083/6G1WVefALlV1IB4M7SWVsj2FUN
hnujzpSCiPVotnIBgaqKhEcA0FdecbDpbTsPGslXOPRfWST945wKSZil/oJ2wFllTp6Q+EnVHi4k
EhteeEzgcyptMEHiFFqkN74E0f2MVZUBr5fYqdWxbnIr+dGFQCo2lFI9thPX9N48vnajK3S7Sgs3
Af+t5L20/8krASsJXAmUFxKpzcuVQfeNEhIJdkMtWjNv4ro6lGZ7ppMu78iV1UexxzLwvvv6byzn
a0ep0NAWbWgME4Sn0u+R68w2OVbqbN0WsubgLlSk3EA7ZUWkt9jFxpFrU3MrL3kBBfuEulWNtzOC
AdoEjGRw/UwgQdIxEnrNeCeC3ScvZMjsERnq8tU3thzYrBmasaRQ+V88hVEx5TXiD65cTnM3vOSA
DEDRwxl3YMm+GxM7qZzudWY0kK+b6Zd21A3FCJq00zvIVTK07PJNZZVpcwzqYBNy/HaOtKM+Y7gh
0lizImvJBPbySzJ9IqeaSwQf66o9hfeSXT4FogskvV/Bh75Hc/ALz3KwTInUkZRVIwbGc4lbkoKC
DvemgEhIwgzAb1Q9n+sdenMeb+8qa1OpE1kHnaAbLRY3mV9iKbL85H0Ewt3/JoQ6eeqc51wSQ0iG
Vhx1wqUv76x4eLgtZdVOVEUFC7aAEZNzaXnpP8dwTnIf57tqFaAx/R9n37Uku24l+ysT550aggYk
J0Z6AMlybXZ794JoSwdDkAQNvv5mnau5Ix1NSDfmce/u6qoiiWVy5cp0BI7Nju/HjWOFo7pZFqxu
pt2hlrL85298vkb/ELj/5o3/cORDrJo1lTehxubATTcAVpnce4t57gL6r9QIz3/rn73XH5J9Ihs5
0uAcxGSVTyF9diJ6srK9qVp3iDf+viTe/+YR+e+v93tR8DfXlXibGtMAX2/qfQYZaGaSEIKl/4vK
MAWI+V+374+AC9HWckAcCC9J+NItw10c6C3vMGjYTHi3Td0lkG3Yn6z7KROHAZAuWnh3D9QOriRR
yP/FM/s/3tSzcTQkhqBS9cfGqR3h50zUjJg6xSzxIsTVl9nUECwQ/yJl/Kt3+sMRnKlyIVcr6rew
OnZwIWnnAhNllrT/oqY5h6t/eHb+5iv94RjyKJFtUi1ITQa0uPGu5S///CD8T8EkAL5zNtpOo3+Y
LzhJR/CiN5SH8Q9vPkX2QsL739/i3z/X/6i+9c3//bjjX/4T//7U/TY0VT394Z9/+dV/q/tp+P6e
rt77/zy/9P/96t+/8C9XzeegR/0z/fG3/u5F+Pt/ff/ifXr/u3+UmKxP2639Hra779GK6fc3wCc9
/+b/7w//7fv3v/Kw9d9//u1TWzWd/1rVaPXbX390/Przb8FZvvTf//bv//WH1+8Sr7v/Hj6a9394
wff7OOG14Z/AFPWzDMU5BIbDs1f38n3+CUn/BMY9Of8ELgnogPBQKCi/13/+LaJ/wuQU5W0aJYiY
5AxDj9r+/qPgT/DPPd9FmqGoSCj97b8+2N/dov++Zf+mrLzRjZrGP/8WQuX47x49oKcpoHz0DgQC
Nj4+yx+ecYttJtdzY/Iku7JRAE14G6wsTcnFkGpTTKK+sAmAiUB2fdFPpxDDm0Ms1X52Fm7x2tt2
nltrJgNVULnC2qkfvlAsNznsqGMmiFRszjrm9Ai+V0Of062FOHhbqQMMgn91yzjnQ3NHOy8os8s0
o3sTzOux6Q9qqjyo2oRdYQYhYJAHh9ZWZHmqxEFBoy53k/PycRoAJaSK1d2bW4XOiauQylKQSiv+
DeOvx9ifoQrO5UEmw1KkZNWF4umVbFPEZefvfbFe87UzbCDb12KTITf97DDUHO4ymYDRPHGXBzwo
vGVNIejfPQjlu5JWUYz/6mGm51S+tjw4nts8SjPB0hgalapJLiIa+rk+eIOJdokfWUbOnnRIhknp
8bAu+ApvhA4omVevBzw/ZeeyfTN6WHySZMil+ta9+TV4SXLYwGzLHR3AelT1G49bWTYWI09n17Ww
vSC5WsIl76LqcoRUFavogmnT5jUld+Z76DZvDw7CoZlmsffViY7LKevb52x98hpyPVbtRbYtXx1+
kRnRvXNvqNjS0TdhFNJ1BGHUqRMnZzzFmij4kTOHjrCcynVCGF4ifp0OC2EVbpCkA1BdF74t3v0C
vhpUeceGRX0dMUL5gfZZz+yELJHNZidD/WE2lAXDZV0tbR6ZFaI32Ujwx1s2JEOU0wmbNs2sy0Dy
dx7vzIQgZJ1m4ShxwZsRImD8ykKLMBV2V8XbVT//cOIfxFw/2TkSDFfrGCYwARkBNM1qzMliZDl6
7t3HX9jqDORq3h0bPt9vQFZ6KZHC8LpKtHsXu9e2naEnR8KRzYpcL83P2NBL34vevMn7WsL6MFWi
xKNs8kovOt8GWJQLL3w6dnGzsQ6hNO/lYJgZq4iF8RX30qtpjiTYA7TKcPkseJGJoe+edk9bhBZr
HVMQ/BbOpsy7TpvlkqrqVsXpNQZXL/FS4/4G8lcjwapcovt6GCwDxFKzhM9Ho+YfRerjajvMql3G
fv/KkbR3A6xkNUEWINM1pt73A0mOU/AzVfKDdtsvJeLHauWXPfZqQ+8dHoD7pVqABsX1M62X2209
xVhcqOLxLiH951DxfaWmg23FVdQ3u7V+jBZT4uJdbMrcTaY52vlS8gg2KM7gy6ohKEafXg0Neago
PcL+FOuFFa1YL4IXM1R3uNV58JrQ/iNoexyNtKlYOHmfYdq8VKPqGQqdYbywVQw925m/pVG3MO+8
AkwuPNWAhjm6QkPWJQ/N8q7H8Dht9qZpyTEc5Mz8mE10ePdm8hlH8+sy4YnlSc4xNUVfS296HRwz
zx2w2oVCajrRCg9j6NvLWnq3wzK7POlAd/S7p5YAsKSehlrSeUO3lluug/VVGhAFK1czEdgoxyrL
xwE1NsWTOr00rXjOUt7kXRcwuvaFnqP7RlCOcebcsqbuMAa/HUi4sTCY62LNguMAcUMm8Rjm9bo+
D9F2PftKMetXT3QzPRMN9JPrbSfG1mdT3T0YCsERqtsvVxfB1H5aCc+2KLrKZHedzA7uK3F60xhI
dQ0Ov1hDfcmhyxcwKMlQgzOLwB9MyYPS6rlZMsrWdfkFP5WxmMiIyw+BEcyx07fQzSFLRngbqvRQ
jQTTy3bcJbq6aiJ5GoPmYgFbholYQHN1Cq+46W4x3z1icvsVwu2RVXM0sm4D0KglnoK+ggOHASA8
+t5FlbVBGZL5iaTio6GwfCZLhWkCUJ5pSG7X9KM6/6fIgpcxMy88CJ+3dYTJH94e9FGwq6b4Egqw
e3v+DGmzlomHYzth/L9N5HZOzUVcNUD2mzFkzSruTOLndKbQL6veSNttCMcs0YTnsLZI2CpDqMic
Jc7Gz82FMpdmWdm8BKCduue5h5sY5LsVCzsPSzeted4cVufWccU3BbjYBI8m8t4G0L28KyHWL17R
q6gLSw8mEZ4jx8RYLHApCt1kSH7wERpIk3vRaWIL4fSVnNtygvhSo5vHtNvel2jDzmMd3YJMyYIV
m/wDTRF0dDexNcye607CIBT1XhHyIh6hDJmkD/EWV0y3IIHVdQb+lYWhb28vF/gAs2iih84kmHOf
vcl5SAZmIR3npQorLv4SsLnNCuuyF6y//Mi6KsdFUyhewofbSaGZvjV2w9oPDZ/mePs18THeKQxo
GU3ULW+9p5li74lmNimXCmS7fqnzqQn2zhF49MSJKJuqeTVT5JUjTTGVQBfvHUnvKlYHzVTYTd3i
9JZtQFVRd8htoRUHEY9j3lmrcFC9z0Cuj4njx6DlRT3CU2WOPMrkrEku0sXBm+LY4pHfeWS9aQGV
MH+qYUS5dEUym5Ol7ZanrXlpxn7NRZa8BcTck1k8rrw5uGyFLTzE4GAGfVqV6AH4VWPuhwj1iwCB
cBN7yZEFo8bQ0hpAPVGVXvhkGfZr6EqvarB/gX0pNvvWZ5CVqwsr9mnPEX2QOfOoIj3L3OUIAhLC
m6cgbtnFK9ltM4hs/YJFlTrNZUAhO+8Z1q3BTzJi3TXpnzF1gD5AphkX9NILkjvlxVERoMRPByyM
j/4Oe0tkV00yLDOPf/hejwO8kqwAJF4mSqeHsOEtEqhlW9eG+IqGlHLyi7Ab7sYKpDK32Y3Jdr7w
NcdOQkbe9ZqVpoKVZu9QFVQdYXV7zpj8AXZHsBQYpmdvFQPbdOPluoWmnAnF3sMuACIOTMxD2VWs
1T6yqdW50xIid9a/ayt/5/loMSvbMWpqUqpZnAiZUfMNa5KnLs5rA/ewFCEXGc/moV6QB7VhLkMe
z8615hpGV57wWdJAqA8EH6ar6VNVyuUx2BvEW4tN8M9o5N9I+8c1JaUlHnQ3nNh2zTxeGydPeIpZ
TatDtPrNbpA1co7BmCrgSVaSYfAu2kGUgfHDAzzWisSXXcEnBLEUiXuYs+seRK7R3z7qGDdfLCg7
+Pe0Lsee93sUBPMx5QQ66aBDholmceUHeeWqAjXkxeDEWBina9aJ4X5yFpN4MbxOnCWi/umq5pcb
+NNayc+qjn8lbc90tj7E54fLE2LMt7h+S8jNOqMj99a+QRgbblFVH3vly3xb46+2yUo99TejrGke
ElCw+wx0OmRC1eK2EL8VBxlScGv8NVeAGFjMsVuQyqhQoSC4Z/Qzq8lT3Yh91sePePI7RmJgxrTv
b00qHnoZtyB0NZoZMlxNQr77Co5XOlEeSy1AZB2gWN0Qs+pmfjBVd4MGCo+fwai6S5/Aq/gc4jpD
AT+UM7LpqY1IOcrWXdUYMPc+PvOwTNfZaMKDXCddBJ33sBp357ZtyWuH3ZnGzNDjjeUPdKSvpkSI
XRCbjbWE+fU8HFoUhsSCiAol5LeEI1wi+RaR2qAQOgSIANO6Mk8i7coqXphrAzDyNvK7sRdibkTC
UlUJOJc1z7uRB0yNEgINvR+xCFY/49LG+QZb4xwLMHnd/e65K2D9turP1nHUL+RIh6+Nd2nhbygA
Jg8P/IYttaFPYNNmlDqMcw8/9F6EsAvjXa6mkOf+ErV7XYUOxhD9bdb6KXIIptNBO6jDBsHfXvAS
WEXFRg+BY1wcphUBNG1QaIMUxh846vidJCOsh1VzEXejvDLYD8LmRo+aUItjtg6nZovbnJLmHGZR
MtdRsa0Nnqaqh5o7Ud8rSRCTwqsVxCXm1f4nFjNMTuQ0Ijgnd+hBvZLLS187b2dl+KV6fcgWsrPU
O3gA4C7TJEKv2AVA3sMaPWRsf2A3idLGC1oW6DWnpoueKZaGxgWDcBoMZRYEa4FSaczB1QRnuoz7
uQSoBiFyff6C8BgkFpke3IM2xIVTGnJ+4d61Gc1n2X9P8XjqttnbhwImhE0AT+LQ28+bc+hXnV+G
1bLfhiQ+EKUsa2HoW/ZlvGQrg97iYXEoBfpWJTnMFfLMQ3dIWv9aJ/GrTyEAHCt173X1Wz8A8dpE
jQJkaYF/kQd4LCtGxy3Nz15CYfLiLyG2OYJhK1M77ueA1KdgPCTN0JVB6/R1VUNcvb3rllbf6ym8
pVE3nhJfLRiMYllyycLjoLaMBcPCYk/f+D3wtWSdvsYsKjdVJ4WZBhhNB/6vFTm26IF55G2g8Xy1
AXbKBEffU/cF12kK2A6wGbzq6CkS66s/OogRblGyk5VFQjl3H4R7GGgjtqP4Pq9R2oOpq+Hg4CuD
KpNctNKDKqr2k9OSRr8Gq+/5mlzUidbHKtjuN1+L/dSGONzEKym1+iJIKizTmSbBRq15t5Wl+2n2
7gBDtFeJQf/qjLogcXtp6gytHv/JQPM8QbPpqU7FxuIeWISf4MFcZtswklV6Hy2DYxIiZqyWYE6I
FDHZG5OjrWAMt6KUMJGGy54XgGAxaORtGOkiC0L7PkCYwrwQIDijQQOX+C4k+XkHg8nxsc7e0rrn
5yJClW5CoyQPNt5K4y8ekzhqWAd2hVldUBju4WBGqcBx8W+2ubvjIt6hxo8KQ3aDadI9kSHYDp7w
sG/Qp3ltlyuvTYOyTdHH01CcBlA156VaCx55PuvX8CpV9pB0iC5dPD4oSbLcHyiYbUT/bDZq8jnI
2twbvF3UqJXZeBkZqI0HjbSck2ympam9JwxG+iYeWO2jbtkaEMQngfBszcWS0jq3AnQPlWZVbpIB
y+loftDTWsYrhCSebF/KJTgLHtgomEgWYoYzVuoPWW4gkZePaT/vlNQvMkFniQ3HrdQJAZAwPwpv
WgsjBSpPCZUT6EPmHT5XQtAzxUF40aGlzoE5B/lOh5Eu0MZ6GDnSl2GN9gqvDeoKKb0ewhzZMp9D
XBnfVXMulpZFSR+yxZuTQwPIoM22CNw4ffImFJ3Rqm7XjnwvNuuKflsNQ2vacaHyjVLFRBUGyELD
xcjDm6A6zEPyItf+xzc4HlLpreyDqYiajo1Ak3aOtiSXGX0VSuVyi0/SPNFsfqEzlxeDgLlEGuvr
tl/FQc8hHr4+0HnvZRwWzdgpYVrxlXUBAIau559tHOzh+/jIoxA1tgjGorL1TeQnD7+DEhPEbYRp
VGkompgJhBhl+/vVhtj4UiUg4sdUtnUpHI2ZFGuUYw4uWEPSMUc83NE+OLmpvQ0G/Z1g1dnXB4Ta
KI9jM+TxPFel5d3FbAdMP4c867uIiSUFPJBMh2Aan8JmgzO9sF1Bl1Oddd91vXhoOzy0un5y0GMN
kKJ2hIVZ9e6nlzMHvbJ/nrK2RlbKHkk3fW4EyigO5x/8EZg31OMbBHHBNVgqyurCeABhfE0qhG2Q
A3jsFTEVFO+nsFRwi9yLI0/4sw0kGlTy6W/iIxWen6++/9VldRlByxoEMrIipi17Q3CmYakJcwp9
oDXClxvRuJCe5pGHVyVxjFTQIlZZrV5tFu9nGXeFBPs1B5H3LTO6gFv0XarFW2ii1xAOSC56RpGe
5Es1fC3t8EgEfKt00DyO4G6EMQKFXL8bOb0kqAlZF7ZoYcx9bekv6bc/U+B/LPBejc/v3NTqM9jq
g1JiF4bhyoKgksx1y0U4xZ9RFaBS8h/AvbyzDST2NEr5VvGDNn7eawpKSozhRmKifabH+zRsn/0B
trm//94m1ccQkRcf8Z0lKQi9foiIZtOFtbY6rAuKmMCDD7VIowN2F+pcewJorFCyDNs+yUV0BNzJ
JvimsrDudN7M7ZQPLR4HbHaWY1T0tQ0uU4ApPCxcgzDPKyTWZNmpdtKoFzOL1FnM2jyZBiu2bjKg
+oWkaPDAozYku6lyr82WoluY4zLRz4aPNauiGcFzue2CjueJb+GFZO5bUX34E33r4/DXAiPBfrQj
mvllLHzEOw/dHlvbXu9jHZwB1u1Cjp++grsqTIwD5sXdZ4PWYqvgo7GQ+0xXYLrM6He9FJyF81h6
tfFQBLMofN+lF2lbpjz4nMfxDbJuCxtc0rGao4MXtjmRDeCa2mqUcTE0RmldFZv9GCmgwzXoQfow
WN9KwssBCEs1YgSMUXTNZlxdswzHXlbXo977QCfd4grA/Lv+/PPY8z84h2ziZh/6qT9gMXqfGrAh
7eoDFbbxXs8tFngyV6AKalBzRz8L7kOMXJ/B2DZXATZQevlYj9GjnIY4zwCX5j3okx6AfdZrcBeG
Rb8OafuabO+QfnqxcWkxHCh8GWvWNDXAayDQS00ftN/6xZyS0+pBblkHE/CyCqkz8ndNp0CK0ANO
eZ39CC3fzTifKsAVHNRONte4GVtoi2ANP0wNtlFAEILn4LAQFxaoqqBz2yVFVtkDXwya0ynoWTyo
W6HWl6hqmPARCmzq/+pJNh2TcAoKrbZT3GUnF45o0zJM2NHkv05RtUs5euywDfMxRK28wVOIVX7/
axqmKyJtWNjkspviplRI73kip3zuQK/wwg6Ofs1lipy1o7b+2rLmyY74sPOUJvmA3HZu4etjrH0O
YHpZSzJeeHYO91xgyya1iDhaD3vPw4Gb1ujGtX61AwgDrBHART9jWmCm6d0T9FYk9XQiPCwX51CC
YjTJNmW/2hWgUQ8r+nwauibXvf8WafoI3whQH4exxBFBiA869NmrRM2BfVgxTKjwuiufh1EJlv5Q
Dt16HfINxBROHsCuQqmn+a0/4/Y7bq+3tYtzDfpKMz5Tv7pbO+AsMMXzc1xznADCtFE61wsIt8sM
ckiKGgrdwt6Ph3oXtUW0ed4hHbE/3atrP6lMzpvW7PBAYX0kdbkg2zNtMK5vlFUF7zxTNBZSHTFy
MJQLfvUW3t5mU7qc2xq2eLIQPHoX2QBQCQErRxn8OpHuvQo3Uq7Oe5xAAsr7cJpyDnIHPjvWYUjd
lnZVr1r6t+s4oF6mMQxURyhJKGztIHI+Aa4waWRPzsZgYLVRn3e1Yn0C/ZeGTO3egtmzI3Fzr/ro
YxNRlsdm7nd6tgvwHQ9BySk4eg4xJOfD7DDR+DusuEDvJkCllOgV0zrJg2BTh3b1HANtAEi1WYGC
1LrYEnQyiszY+Y5XuZsr8+QP/lB0I64958ZdUO+rMdVeBQp16QQUIGjhbJcuFMta4mbKpo8GkzWD
oVYtgB9utUqAK+gh7y3F3oy/PW8dHXZiGhnWG6CVIBRGKZtXigydZEz6UyBlABLPa9PYK2heR3vO
JVZ/MSahwHYK4Kx+PlP9xb33obuBWPBsHKY2nbgkbfgo4CVoKx5goBRBmY02ARtS1+zCqzEFBJY5
/uVccm08Nx/r7nkyRqAEWoF0Z2itwiFEyK4vFVB6tJf+mb1dJSzZTEnACWexNSviB3mTGAtuFqik
amqdW+iItV52w73lcVnoUzf55xkbTEiBzeSNohMa93bdxXLfNaE8Ia6s25RnUVKugZ3KMIQHU2za
Tw7Sps9fR8wI/KF+PEve5VBw/Vn59EG4L/As6SIEo4TV0LMp/BR5pqaxn/smu4wo+LjrNj9HKHVR
OkS3i8GX8s6Pd3ymKox8Ql2C5orW3ObZCKiknWA8aAYWxMAIobqw5kY0OzLa2zTEJItviWLGaAxF
+7GU9UmtKMQhOwHqZRtDKIufVEOqohp65rB1cwo8b1db2J3Mw2fWb6/p2reF1ycR5qBAY9sADo8R
TGV0vBxnTScWJPIaofkn6DtId/O3TaFAHwNgrc5iIj6gxJniAkkKQg/V+O7gggmU2j50pv7u3HJY
O/WaJRLKLNVclxCOgMhOGpazlPyys7ebXV57I+vDNmzJaXXzoamqFgQKQk40e0+ky9M6mi/aJbls
q+atU7ZC2wLXKAMHB7DTUWSlWXNqEpxCksgAfYNcd2gUSx3NXTGmJxJOl1aCnSUuFIL24ONqqQW7
d6jKTdGjmIK5Ucj6Dd7j6/Y6JNGGsNnBHlpB/MQGAXRql4fO1d9w24FwejOirO5x6AaKIU4s0482
wtxjXPxnZMSl7Cje3Cn/RvbDwXMuOmBT850jq+24lT9wMINDiiMAdMaUArKr2txiaXgPa8HrZKs/
7YhWWM94lznObhMK7mzUVciYwXawpvL26JIdUvqvnmeXvcISwYROGGhFgMXmNrjLOowzVhNTKMJC
ZHH8pF72MNjsRswUII/uLgOMuWhXYVP1yvM3VVrMcstazFero0+V8UjO0b1jcdAvXZWAZBJHNuch
nqwYha0ZR17azpvygE7AAB0tSADF8KB7NnbGZkU/PLW1f6AgDuRpk4YMlcZrF5PvSCOHoPZCJkZ+
SwBhw1doKTakX3Rk5hS7+pdNJD0hN+5VjS7MSr9iwKzmwAfC7ssGInNnuDMqp3Bo8qxrL1IxDgee
dmjqwr4qIdyMg2DEl0zTN+js9QrQYXD2OHDhZRjiQsWdlWUr5jdtynEGSjdF+pvIhJm1ArBsmAhv
k4QueJLm4RJ9KpvsZsuWr3e2qj902GAQ77JdlkSftQqPdRpfRdmOh+NcBB5BddqcJ4z52I0v7RDh
LCXiMVRAskYzt2/VIFDyg4+9W20kdn5b/aJdWAQR98CObMoVZWLZnzGvYN1kSYluijTqj02TbXeG
ZPt66t1Jn/dGiK8u/CQq5ITjm7pgZ4IIkGB3q7lKbtvjtnVip/34MnbbXUIJ9ltZJNy5DQs+YgT8
XVsD46q2HhdvQyc9YjMpX2grdpCI/moyhdMDOu5pE/QKSoYJa8Sc5tu4XkZNFLLZo+ZUz9W0n7m+
Xrm7rnyboR+cpyLj8SLZmnB3isbqI1XrUsjEe11SU9S1ByXXeDRFl7RvFBNAA1ePZvXqUq4t5jQz
pASbbdlQLyKhtw7jz2m8rJRKLxEZ2Rwv0x6twxFUCF1gl5gWYgmwM5Kxqq9wu+kjwYJ0NozNXe9R
mi8TE/peZrYulh6jxWFddlWGpTxbVSkA86u5WiHbnNYEgnHCA5wSR9gEG8K+WFp7ENUGkx8ehwe1
+inaUKCx1ibehV6D266BSHZmBQyAGtXh0mL/L4MNU1GvKOgXAj8kFVw1/eLfzIuNETs7h2tsH9Hm
g7A5XoYxSNtaI5q7Pt77mcE9xAnDDCsfXRrsAky2Chuqd+FF407CL49HTeksrcsqfBIpPYposBeJ
t3T7FnuhzYJ0lkqgwJS6Y6fbJxWMNK8s2qIogd/lIpKlCLL0rYd+6SUSPBMgxl5EdgNJTpjkqpua
NwrGG0bcfZ7MAy26zLwp2cJMzUehE8cdqIXxcaidYi5d2lPVxhd9HICTI+hz4w+7Kgn3q8Ne7Cwm
DD4kXco02rLCWQIMIt72YaXwt0WYr2hn9pkbUQcAEKuqPDgTo2vn0E5F40+HiRnMUca9hZkWJr/y
ETYiWK40E1r5SeHX5SDA0sBNICvIP4FZYaoz2JdeqULVvrtPUnjggOnzlJkFYdKHYzJXN4h7L6BJ
IUOmGAjSpQeYZk6GxPf9iFsROvMDIQ04AqjksPjL+6S2g3KmzuEb3LJKb98x/mbB0WoXxDsPehO/
P/iheJIWc8qRks/AAHKnxv8VDeYJGoyow0Ry8CwI7digucROQl2oeMQqtsM3GgG/7WQ6gLWYpMxI
25ZeLFKAqEhnc/KkUkRcj3uP2ofm0Ew8WM8WYAuMlysEwQudZuLIpxMoiTCO17y9lwm59Kn3y4js
O93kdpwz14BAMbw0YvnkFGINDRen3j/MEm0LB5+/Btg6rsuJ0+m21uOpD9A2rYSo47TQvUywR+un
pCm2AUNgY8yx1daVK7R0wH4UQb716nZeGzj+jQSm5jqD+2g3vibpSItaB22xIY5Mor9C2fUVPxG+
TCcwDo9pPzxPFLOdGLmewZT+eqMIBlkUo5pK9FU78feApggUCzazIHldQFj9o5+yry6VP03sofEw
7l574U7E2FOQK0bgOFUx9sPZgHBTLH73VWH+5TXuG75s7mgRtos5mjEBjG40rCQvunC5WVaMP+0U
A2oV7qNGn5pqAC2uGm/M0iIPdWQovAkj6y0dzocWOtB93eVBiv/qVlXtBOou5keuuZxD+cnN5BUD
mauCDunFAAiCK/Iuh+n/UHdey5ErWZb9lf4BlEE41Ms8hNaSwSD5AiOTTGgtHV8/C1k1VV3Xpm2s
bV5mzK7MSGYgEHD3I9beB/+kFtMM9QnJxcDNteeXxXaouEVTt7L14w3reWpmBjuPaU6rzdjHq7FE
IuCECSWnPr4lrbEJ6yQm2bROqcrBg+m9t3bVVVcK1FGYw08k7iehEc13jP9ncjPokuarpLdv28F7
xQ5YkovSto0YjpnY2SIO5qrqqYumgsvMi0WTM1Cyiyho1jAwo1zYcbepVXKS2MfStqVryZTzwaDa
XL2UWILNVXrkc32IxKwoerExvVsLVOdXw2Jo1RwWrB2Pep4vBgevjrw9db4A4bHudq5u+qp/y/uM
A093v5Mq3nBMb0ZvBNAzw8XgyXubab9VokTHi86dQfPXL8NrUuWPMvQC1j1ZfRi3x77Tmg0b01GN
DpySHYXdwZw7qqDgX4SvZlAQuMYYg6YdPf5T5LffMoKfky6/o3C9YZFGRj5PlLqfUZ4paZ3g3zDM
wlZi2mvo5U55Vc0+39p5s4vMOKdRm8pVQ4IYVdqPXQfxUurl1cJ+hujIs8jjhmU0NLu0n0q5zB6b
p55hL7woJsga7QOSVrJ1N+P+kR27pVdCFWX1KvGVahaOaby0BWnFRCUFsi2OZcCubAx3QaMy8n9Z
evRRqNKnaJp5C9+rt55PIaprvWwXxmSJQ1sv9S4sb2aUbRjH92O4Wfol0vFmZ636bebt1k6y95oz
+poQSxI599nBVWaDP6hMhfAv9BHyTUjWwaNrk4DWRfHahMZWqM6rnvL4SsUaVmqf7SpfRp+lklyH
jITdKlqbdLXOV+VgGksqdvT0x0uTXDLm2+zbsvwCVVvoiWPuaENM82CDn3Awt6FmV6cJL/OMDy9m
pGA+kk4NbffpFMMzs7V4y5J2ZjG76bq2YnWRN+LhW5Jko6CyU4+s37Bw1C078tPsCmXlRu2LFufj
rGPz3nqswMGr43NIh57BUf6ikhWFl9GTc0oitt1pS9+NdWqHyYJaXvupeeSz9Hodd1irbXnM0qDe
20JBX02DAdOZVtl5dV0urT6Q84I+7XaeV0Z3crrsklhWvqDcJPdjSMVO0ePP2u44vIT3HXrG71Yv
X6edLMo3UqraSjNCHUwl+QIBaEt85hhONhW0V3GZBXQC5cxPa2MJisAMAD6pmxydnhK2VMtPO6cD
FKqO3DgkC1KvxnU5WgLWqX2vY4zcMAvITnqHpbdprilJ/Mp0dZnHFi05p53TwphRRvVnDkWFeWB4
e9cqV1LrPoGVpp4uXbwWamdWp8Uy1eyM9n3FjUhoGY9sV74RnupOn42KVx3KvJb0uaolXX32iWgT
jpazSnMHRClLT6i2nXVlZUfD7B9CTTZwiDzkPppjRHfYGgTU0auH4BCYVak04HT8W+6X79I8Z30n
5moObUe8eWiL7FASg42FsdELCsBuMYyLtKfoWUDnHVqzPJSSLTuo7JVjVQqlKEK5UCkPTgMcVjkK
bG8bLqyAMmwsSwQoFHBN7GcCZQh3g+uuyqzUd044bppqahSEU0dg4gN9bY5TyUDTxCSDqDo5y5Tq
VsYALy3lHWw3dLZk+9r6jGlQ7KPo1S3s1lKt7WNteFtOF7mvB6KgEmTJAxYKY7HSrcIhubYJ3yS4
SZQH3127qdprEsXHlJKjosICDbFzjfmaS5/KSES5o6S34XmCPNp/GeK1JASAQGn5UxTpzGDzPwFB
tW0jfkVFU4GLxrSupA9xQiOnbx96lF5cffieLtKz0pVlx5ek0J6G8O7S8V8kFCkH7rYIxiuzuV+C
xn10wjlY0t/mKmdDFrwk4rcr240Yg5sI5WPQglcjQXham/dBmdliePqlc0rCAe8b6+A1d8oN22GM
L57mnCK3OsnY2I+1tqf4u1V8uhI2+URlbYI2vqjTkaJzoX2tLYz0s/JuVVEfsDNaKlVxVnx3E3jx
m2LpS40KnrRo+6Yz0+rPZP+7LqGuVjw8O/7S06Dh2KDfoRgGnRbWH47txiwIiGZEe8uNjcmQcfhg
zswgT3j2A+VImP1iDP66qag8J3LeBRu07HxW4l0d/JEC0JbM/61Sousg2vvIsTRtCDQkS21uG92q
SL6ixPvgTPltxRy6vWhfrdA/A4jQdLAzwKF8L6hgxz6LFVs/hpuPu6GQR6z4b0Wc77MSBze5Nd1g
5oh63kLIDe6RKM6qvnpzr/jGm1K0J1H6y64IlooY4dTG9TAwJdoB8gvrg852HORUZDsjOzq+ciBj
i4V2SUT7EbnJzqqCZ16Mr240Hrqhpeg3/LZt/auytGPdkEmHxp3Quhr3WNWgCeUn/XzvVh4emOLH
nEhNxTwMTkRlengym/im5HLHZxMLq8QZRcmOddzs/WKRqG9dqF7KOi5mmrDevTh4BkXzGTcnQ/Q3
gJlPnNy2cQR1XMS38X0csx8mPZzbYBr0N08qhu5xU1iCS8ePVmZDvuFny9z1X6UPjhB1t7Bwd2kR
XvGMWY8iWZcTOeOv7MYrwG7rW66F69Dblk17HAv7YDXdynTlxtf7rYfNL+DWHEph6dVXmyCqGWxC
zArOhGEWVDKztFqHU1v6U83dEyfhUu0WZYKAodCDT0kxYBZo1lI1sQuqtCct/kvuNVTSx7tpOMs4
0Tal7O6Rpl/qUnkoFmU3Oh+8/nRM+XRIwvA5Xg5D93DlxZXlKZfGU2NBTgsQVu3c6vhY6PEq8bqb
bstnFmeXwfr76y6wlLdrmxTvi/LdPLfCv7pZdslkdOui/rWOw1MX51vdbe9kI/NeB8Bx7EOl1Xd4
vFuQjY+k8a6SdkUtToqkAwX4m6ntQ4nVpxothdUeVV+9qBmAfDK1aaxDMoQ3GXDxsjvBcZ1COllG
W6+6Srm3RnALKvekJs77tI04nUUzQ5tNVz+0OLGEj7APbtNO4jrMGzfmwl441ltfXPwqfu1NZmXV
q9aZ10PzqH+PLpCJnPssDeLgpD/J/FJr3RG23qkvZvYgiTn2Yb6oqDrF1jCC7FByYMRLKA8qKuom
ji5DG91KRe7+QH1R+Jr72gVr6VPZOu8VNTOnqLeaYE3RggwuyjkZV7ZmLJxW3qZtbvqt9LZe6AA9
jK57lKAhSW8eUY/cyjq90Li5WWp4syDG/M5/Laq3PuxPmsXO2IRPOsiXtrNPSRK+Rq44ivI7adtT
EGSXzpaXzFD+fLC6Dm6GIh5aTv9XOU3X4073s6NOSVSW9fc6yXZGR5upTy59fk+84GBEn4Gsdo10
T0EdvhqRf0pr9mjeyuQTRJa1zIvTOEZHzzKe5tCemkC5T1/A9OenRn1U8A8z/Bsk0R4O7dEbw7MM
w8PAQec10Zsh/ddhGtPBqfcRWta7afb36YnSOuc42L9kkVxImm9NKs5C+jcHwt5NU6LA7kbyT/IB
dcTDF6oFTknZzvaGq+G0N9XhvVrrNL2WCG9TVp9Vm8Euh68yHJ9JPl6nDzUKRhP2l1ov14Ycr7Qc
X6K2vUPovv85dFT7Xdd7Qlgaw8EraOg9tO33MgxuJg7QRnuRbf6VVcPO1r171evrwOmWGpVrqn/S
7ZeqUn4woxU2+duIulXqJkTuwct0CWmcbJzm0Gne+7SiuFcnrdWeXde/JC0metFJ1+S+KK+10d37
SnzZYXYhkrrTG7iZY7RpPXUl4af+PDZq95ieXt8ctpkOvkAF1xHKnvm3d5iet3HsbpGiPkFq3nOT
6NVOL2Ui3sE11kNkrngyOSDiWSS9h56nl5QFOp2TvUjXkz4hZkUWiGq9pntpm/Bm+j8dW7Iw/Feh
4IStIi/ix2h8/jles9h/adXm1FfpUcuZTxf6a4YTfQkj/qiezlhdvZUXeY8q/S297kygexeDcg28
+hT2vLvZPmgenia4j8ZWXUjw7OxoO91d1aO3liWnCItprOfW7R5KNdxId3MabcHwJwyZLuvP1+hC
g9ZIknCAX0LW8v684Hqvf67T0ndK9+KP6ndQ+jcKCMR5H9OnsJrsjR34KixsLvwTTfz74PsvkYjf
9EB9pjwU1WBBe7ePpvUQjIz7HmTGXSR1/RC2fq7Yt8qpwRhL9z446j4NVgDuG6fiJ2xiLLxcMKla
qbxs5w/hB4/p8NL1KctaGlX21RT1Ly31Fx35k0VGRfPIfzVSc9Wyg/qGcquHjPERjK6wZ9wt4tt6
nebjEQO6laGox1JMXuz+JsrCdURMak9GYmZ7iG3lBbBim9r5nvbHwdTGlask8zBIiSrj63SyV266
caP6V9AW8zy01xjXvWoK0JSiibNnYtDN9DjDnpQsTX7ps7c+0r7bRCFO0tkWi5dBZF9mNbymhv1T
9905Tc6D4t4sL1irljFjKtxLpLPbxs6hMJy1yLWZS9NC82+mVGdWZiw8y97YZfLWynwzlsNWOv0u
hKxEPO4DnKM/09xi46gLe6Dk1Y4bXHmAQpq114hDl/IDoE52Jhelqc8XErwy9CR7g5hnbnsYk+xi
+FPpyzrYkXb08+YgGdtlt2v47LNKI29gFOyFQyI8UUDdJF57QOxzGOxu2VCobtR9qOKbGpgAqt8F
Brxq2N0S88mqD89luBLEwzVsimP5B+GX+8bvAKH7ZaWWa1WfzF19jIpiylrkfvLV98NDjxk3lbrT
hP95jk5v3nvRPBrIegothXYxWVTlDz1Uwktz0fuEMLCeqprvylDdDfAWBYRnHg+r6T5PESVYoopP
EFz7jtlkM71z2Q7kzuzik0/M4ZhfkVvfMHG6tZG8IjYAeS3WrsmeRiO8K85JxrRhIET0YTRzRqjO
gCvxaSXAScyFBUjU/fJ5ivSIHantHnnT3Q0FLDKqF4VbT0CzTtUjuvoJ2w1vF7+lUmEQLJFBpYTr
YpDHLsg2o4AQO9vvoW9DTxf7ktLWYLk/os52JrUJDGPWkgJajiDJdb/twxS4+pFPA9pZ62xnnfoT
1c5hoisbex25R90EzbGCbTMwtIYmJZwGpYRpPHaw0ut8qUxXya+XbTqLknRW4uSvF8Oi665tyjAi
e9jQCZ5rDY8XF+OjE4n1R+ZIqCEHUJPuK7m+nVIZ8xnODP1vreJOXxmetQ0lRuejszOUbBNo47Gj
eOvVzhaR1CDntdSXus1QcIkkKKYy4wX1otKTRX3G/HfJsJYFTsMLQYvG86aFq8yLwdn5plfNhY5A
p9vmqXpGILYb+3RrlAEmBOVCM+WmD5gKpOVLIVct9B6E6TIudfqKYIcYhozRqtLR5RgolbJ5r347
5OAmC6jjI3kNJ/e3AeIKKcBzCurqGktH3hxxnO4A/zXFy9O3kPqC4n+1aOS4oKV3c+zhVYnrte2q
R9f1lvlyUN1dOJorqgohBdHw1vXBRjGyNVn/exZMqVpwTWPxHnm3CJSpy8XObvXncPbs4QLZ/+5R
MCfLKjoVzmZlq3uTpT/m8ljVwwss2cHx00sHXVBUKi3AZ1Im2yiq19NTkKjKkf0mQiL0q7co1Zg6
XI6QVwB5mtSkPFNnFGu3aYOYnm+XkDPO3d104DUwmD6uaf5gb6uYgn2vrHqvWlc8hUF1c+KCjk6U
HvHTfBW9flbr8GQ78Twqh1+e6tJYljuNq87ruTBsWswpGTpudkhbNNJVt4s3KDzQ3J5Lr7/TMLlo
scIWqB7NogdSFXMY3FnG7mSg2JlC09KnwDGuUBsfe9NcTS9zoi/MyNnaLcca8pfUZjdN/ZVEgSF7
gYKQRIH/D1Nt7VV8jVm/6hqxtKJNIZQjGcksOvTeMpU+VY7gNFjjGo6aWbUMLpTuhhNoaXTKEp3U
pBJCPbxM6mShpFhu88sjN1uxvTVL80QvvWMzmJBzS35NTIUEZEQXvJ4OwiGMr7JLL7IWhyE3VwOe
hQr1vuBKRWAnxdnvgAVzEP7aOaWCyTZacQ4j46w71Vr13HUU4PEJMe+v8AtCQTf5m8+U+tZ751GS
DZrY7inj2hrL98LwrwXHXlht48A8AHhSQcPjwWfCiuKvK16qi6POXbXsfs4IPtJQNJddtUA5tegA
Q42oWtRKtfaGbmmk1sGiMd6ngupWv9SVeOuoEKxDcIi4BW6PZlpurN5cINt7LSK+OAK8EER+yubI
WBaRa99p6T/DMd61AlLka3qonNLdlQDRurl1BqarB+FagKNE0vqJkm2v0pwb9KWaMbR4YLr0lB2K
5u6TysSJ8VYW6r4Jg7WivXtesBV9tixM6nj6QfKoZCSJDgpns/tk/NixxncJvO2YWNmm3KqxccH1
YqkLc2Mo7DBtt+IH003fIFpj27G9dKKZtnbqrhnfwPC8ft78jk6JssSJeEmjzUVr+OeW8161GBce
TTlqi4s2IlLQF9NFSgwik8hdU3GY8ax8tPyaEQfrAUklBeqVV+lIoggC+HcUeku9H1ZO/p4Y3srK
ne2g+FddGOdaFSsn6K6h0h5KNIdUyObsrXQQxCoUgjPuoYyQGAEzRIN8AyUzaydJXqtSSiiYdiM3
XdttgnBDDsk9Kfd/9mqVL91V1ynVvWwwV5Tml20AQ1v8uRsyakE2s1VvBQez4AnuwrViW9vG7zeO
A6EUtivRqfuksU9xluxivXsUtOHiMdvaeruNSZUR6XNc6/vAExDD7trTgG20GrnAsJKZeUpojcMq
HmomRAf1+N1UFb8vpSITPqcnOa7DSWNzHovk2BfK1XKJtQQgLeRKXQWHseOhy/QlvesNxNhM84u9
Xr/pPa2qrl5nWrFIgy+bvA7ngUT1FpGzz4psBT+9ppK0mL7o0gbdCNONNLNdch2JSeLkxS80mori
rCrGEgBqZ1cOto7dKbOTHV4Dm0qqay9Eq+Y5C7wB9mVZnUG7z15yrPL8EobZNgrTXeoP9yIm6Smw
HwiZsi2SLbzsIVXCRWTwTkA2I7rOBLRC5WsYYFL10dnIjJYpIbczHhqJt/+I8LtOoLZEKb4TPTLW
EEZ5VJSgKiqyqEsVZR0sv/cwdAVuvzDq1d4bnGBpjAUN4pRMwIOp/+8bhLzkKX/91fPj33xC/n9y
BsHUY5rS8197g2zr5Oc/8t//cfz8N0eRf/zc3y1CFPE33OWx32VKmqmbliH+6RHCS/B0jFGwhW5i
3oJd6D9NQkzxNzGZd2AWaNi4iU/OIv8wCeElVUyW9fyQaloWhtn/DZOQf3cIMYWtYgyCAz52HIzo
4E/FQeQ/uQxVRqsA0k4rws8Wvfl0FLIoxDYmKc5/ujf/sCf5z3Yk070r/uWD8+et8IgChDG4FYw9
/YsPTquj4LBr3qpXkr1BK9ZIGmgBV1x8ma/1MN2HebRG/LdzB5LRUtyTJpmlA2dKYu41u9xM2L5b
qj8xCUQQy+colE1pjIQj8d4uokuhRGSa+dlS/k9mTAzD+d9cveYaOkYeJsDuXydDj0XaDyHbxswp
u2bpKNq5JeybiTENF4G7TlDJtak8gM2G0S9RwtLmDpIjiihjeOv1fVkkT/RcB6WvTlEcrJwP0VK1
90J/ayBygD1m+IDqAJHa49a0ISh6SVuDQkJxS+yonWvqJJJmRafU1iqrAhyQmZxbNL98P/joM0yV
FRUhp10E+15j/rZ091ESXUqJMjOzPiSIqFMGN5m6e7/DSi2G3Ruo5dsF+lqttPCfVrpj0cMkNEm1
k4aLaIpTi8iZhrZbzpvE+AmIUtHxB3ubcpZLZ7YW9h6HVEZyB3Ro2vys0wBfxLg0UHmlOujanzB4
FcltO+dBu1oJVie2NpBcyhVk1i5WlbVi+O8WvfAq4FIaq9wXsX3xRn/bZMEqAoR1fUpG3dQ0ttB4
BPWu67xrr0xuL8KfDQjtUwd5kAdrYOsHxYguQRBdtUzZuFmyiPXglPQJsVp+ziQBRO7QuDMJcoHB
UHYHa7dCPJP1S1l7nzHYCaHEMm2DF+rUmBh4+jKvPzoVjtjh+XNyrHTtRdBEN8xrcF4ZVqE/LPtA
rFPA8yHVIaPGU5RAGZnKC8oQqJbmMurlieN6USTMa056rsbal6O/7Avr0xmCa+HnVDVRE2jbzIA8
0sNLEfOJmt4npc79m+eWK5+OSxiExAkhCqJS//AG9xCTfvVCOxAggTrlMDz0Mo9l/97jR0KaAZ4J
LaBFLa0qX8fGFnlWnsZQ1i1ZQie0J7EoTQvLMwAIxi8zCO6k9bdY9BRS0kkR1iW0CR1MCmAqPcMc
kFPxwLK9+CudqBk3z2HtNOgHAgSV6Bl1zGtwTjeJhCjN1MTVUeGtwxjPnYlG45jLGQwFjKqk8dSA
JOqzonxVeY0yH8vmXdb+r9z8xl/td4VVeeVThVVCQf7+pOFIQOP3+rwr5bvVOBsApn4WRipI05Tm
W/jUtGOyzKYV6oYGfbxSo9AUIehQBuOgJ9mzycy924A1dyhyXL84pQ1BLfy0W57wRlirEQ/EgBhU
bWjfOzkgqfXh+e5ytCb9djtYZE8OSOFEruXxvui9tzzgTqh98WaJcqPq7kvON92kGKioqKJynWWe
Oc69pjxdeRFIRvErkGtlrN9zx7tEdnpuZbQXYY/QrltKDcAjLU4mZq+FufXVbG7G5udQxK9V4F6d
IHz1tXjRteXGDAZizPrNNZjAh5xynia8X+NtUlW5esL7nejKb6DxpYPmvgXXkKNzM2lB2pH5aYmM
aKk5eLMSt6SZEzufzZQtuPZ+NMSngt+AJKarNeen6svNUJifZOn9aMG06ocopXfYFN8ATPPC1q9e
Wm00XyWotveJ0xKEJ8+yuCamtUm6+FVxbGasNPEZ04w2Ke6MGdpWsln7oyAKbI/6OBBuYyXC+hs7
VPdQb/RJRzQz8R5F0Natk3MclxvkwpcWP4q+Qafc8twpeoB5EN1SOlBNHT5Eni4wa1nLHvOjXrnY
ffPGxv6JOREa/Lk22KRt1cbR6l0Wx5d6lMiV4oughmxZ1VaxCM1CBY1wU5/SNNrjpLUG2DsVxvih
URKSXrUZPIWY0X90uU+LA3lAyY5VBFdy7Gf9lRiZQGDSVrRgmmOC0Sus4No3zJ8Mhikbq2A2uqDw
FDNKmfbzEn+scKRcOg49cmfrWpEjkIsVp6osTp5n7YvOR2k9AHwX9qfU1b9bXf/DZe0fZ/RfbN3+
8r//4/8miPu3UG/9k08WavVf48Hpav5pHPf/hgechjkNgc9/HemdJus24rxfP9959u92cP/42X8Z
whkOE0YM7K4Z/anh7fZ3Qzhd/RsmsZY9zR5RNdu0eb//ZQin/80AfMQrziWuM13jX7GeUP/mMMiT
KNAWFnbItvnfifU03ZnCuX/FYJMhHBNdLZXoi5FyXN9fDeHQi3Rw0XgRuHjHWj4FvL6xEBkiGpnq
fdUFtIK0K7qowtmbRfWQirOO0TXN2ggGnvKVmaOlU5pJHJu351YJPkz9pHRYseFr09n0FXpF2dm+
d6Khu7Kx+ZLDsAgrgbeJZr05Y3lgYG9D3ZDKbT+J8ShhedCvXr2KA3K70cVRgCpdHkeIKuJVr1rj
srXBLBIXMzc1b7adEnyii3rpIz1eqh4jBnUTazMGT/QLZUxfm4HeosnOPVMi/DfSuHl4aB8MGU0k
SoxVGaRfQZw6o6EPJTy4L7bUwMBQpZbFUTX134VrX4sgGnbpcAhzzBAAIsDLGiI+6tGuWRL70WOc
BRIMUGnBGEj0aDkI/Bzs975IJRCqm82QzSP4u+PjBvIweO9h7yCPyPtJuTyi5sWGGUagD1yo/F8I
NVBhWsMxDAGacfwqh6RBGI7ISSH8bXSAD7uZa1V9jhXK3uiBMyzvZn7lXAyzwAQIBaTd0JVqxiOO
WZcIz7FlGDKFQAmpZUwNhSijIWgY7Ydld59qT/nO60ckpPjJxUhttCE5eKKk2UdxvovPifKhNe6r
yYESJPwjDJ9VUX2VoX9Qg343ONktVXJGBfXZ3dQX0hyP2CcQklX+mVkf4DTKQQ+CeRolv0Vh7nsj
OHWa7VM3oBNHfvRilro7G61fpte9hjZdfXMyh1MGPHYweGJiEIfyJKvg21RFfcFRfhMI8apk2bVv
kmvT68HMlKA5MMW2VWLYBRurUQaduRVypabK6xnS2AfCvrtlk3TT2pk1dIWG/hIGfEVeoR7aafJh
MTR32II5rrk0DVqU2Q1RYJBaOPk4d1w1NiC4cUvlfowBtRo8PXoCLjKDaJ+qxoRCd/csD9dpqH0Q
wjH0od5RAzBROQYwvu5dG2mHZR7IY5gi6/EL2Neuf5INPVEaELoDWhrW2quRTSH5aUMNY6zsgF3M
xu7eax+1c2z5n0pgbMeJ/o1054uRrI/UZlRcRExCu+UF+yvAR7Wn2oUbnA/Kz+4GygSM7o/Eu1l2
rgO3xIVH/FIYiDRrugzsAi8+wsV5WBeXHJVb4vePP6+ajYJzFxGBXpMQGL2LwYRhrNsh3Sk9Ers2
U79pvs0Cx9sHIVIfgftgAdVf6MlXb9fvqtP9BlX/YhrHGwAe6HsMhNbb1VbPd5kF9CXi9OIj2YUB
Hs7mZE2wi2yPSJgTsmpWZNYJwSkfQrQoeYyY1Ybv40oSW0hXLrErPPTRuNTN/irs+mgawUojRQl6
dVeI9NOcjA1e89HmGdbjwyDFcfR9GizOViQIiOt+oXka3nzMtzeGYp4Ksrmsw+pDl1RKHD9UYFrF
HOnSwuuNZxcXuDHw5mT1fHzCrHFa3UWjLj0snBKBKUKVEB4Pfn3Wh8l0ynXxLvAXTpQS7thrl1Yf
ejIkMm3OYHbXrGcjDEBhkigpI7iqpwyXsatukR1Ys0olJUuaXZ4EcJat+krpttsofLqh8RRQ/1Pd
Ur8co6SdPOwo0xcPB22RFya/9QGxOT5vclbXwzK1mB2Qwz8FcYlACysaexS7yIp+i5JYJ9ZKkD+a
qgyRTrCJj5D7asq8sgcWjPyhBkpt0qhucq6Ry6QdHhPjaMpVnkfnTG+qud5lKHmzYWnVGS6ihYrB
dezM4RyeWVF8jKDCZJJ1vRh7k6Gq0POD79HHeUeWxGWW75hn/sC4urPqjstUxkUDSNYoXpmkjZYi
PwOCnzIHlpTNat/5Jr5PQ/QDX452qShmIWcA4BkLTAvV1yjS9sge6HgiJZz3kXuVJQVRqHB9OVgb
9Hs67ngkjjJXv6T48CIfgYkqoznZOPKNTgGkR3rQNSonScLEg5RKKlOFrB5HukwZTqT07PyZ+uOJ
GGP25G6P3bd0wq0uJ/1FD5/JiYekns+i2ewtjl6/pqOlrUwasnC2j4R/TP0vZhyHKq454Q2rfsTf
5FOZW/F3vxMMD8Rnlefdy4k702retdi28JW9OKan0faO3rXyqnICzAs3xLrDfotSBMV52sxKD1tK
nNMA1A3ibUGh0NDUXW1qZw4/+lcuLKRrfNVtgnHPABOEw+gjKWNlJjrvlJXxwXB4YmrLXELsHyqP
dmKjfip++asNdpTof+zyDKf9NpKzt2O87B1Eg0KUH5rZ8K2Y6dNu+xdTj/e19d6Y42tVpO+aO3nH
JqHH8nPmJS5bsVK8FF7yrQOeAgYCJtt6hRfGEK5GvTpMzn2llh6UCiMNv+EA7btii2PMwwYoY6/n
joT1gFCu3XQ1AGBu19/WUKL9zNWFaag00tkz56wAE+SAzuXUhbKyU2fhkYhtuZzZLrBcolgYEDmf
1KAfEdUX8unmxRLdytNArwchToVfM7fdcFCcJ+LYypT4HTp5EdVIvUptn4wpVFbaWFtKwt/IaWdQ
sHmY7E0Y1NTUifRrg1qMi2xSTVo5N1WQySqHRtCqZslud8Z8EWkEJh/cvuGjsdQ9GhFMMF5wCuDb
UoL/Sd2ZLDeOZNv2V+oHkAa4o528AXtSpESKoroJLBRSoO97fP1brqy6lZl26z6rSdm7g8rKDIVE
igQd7ufstQ7xTnnqtYdg9i4BIMzCANxcdP347GXiK+d4ufTc7DEI+xPL3ZaC2tjou7ixnmVhPFFV
PAzg01qAkM/i3BY+0WOKADuMrac1HBnNW/zCoZRpTyXI9GDXNjWhhIaMc3BHBKitS5A4cQHH9bh9
YNAZlzAUtgP/gqZMMCl19JZcqaegKV5Mmq1bJ8GxIvCUcWi6G5ru0PjmvsrqvWfMW9dQTqHX701Z
RrGhwfMvZhDJXN8UZbZJY+dYpPVnJsmy6aW1sM1wg737J1NtrpVevpKh+XSJXlGHh/P51TZWtexH
jsVGWT+084TpM4qsRW2dZNZ4C2V09Oz0VxzzjgcuIgo0w8uxiklY+L0PLmJYQGbV0SF5UnUJe0jY
RSo2PasswXx2ea/1kNNs1iA3c7A0rY5q1gbuZcE16oLzoFuntCQl3OYdQGBPJQjzUO6ab5oZPxht
8Is73yKmk7qcRfnhe8bTMJUPapuYRfZ+sOynsWDtGS0SIC0uE5sU7YJF+iMuuJFzVlgkGaEQfr/1
lI43PQxwRMAMLepo5tiJVW0O7c82yl56E2Kw5cZchPMXSRuWrzhY56H7LhiSnNLVKx61mi1uqTS2
vgNNW3TW49ybewKS+dJNoUx8dMION3YjP8TKMkx8bNco77CGgHhUJuLQxkkMcwTVgqa4GPAVl3OO
com9L5ZnCkICLB/G3H/TYvioqKZx34fIZ0zKckJ+Gs5QL2PlR05nb+uQTopFvxtTu1137OYcTvN0
IaVDTQEzTp8jBQsa3MvlbshnHWO0dZekGaJ8kxiMjvtkUt7mmoqTQwp2VQ0TTueUoGIwJE/gie5C
In7ulQG6DFjZvbF8VLl+gAgUOqRUPrURF4SBQtpGJZ0rp3SBXNr7tkw7+KYjxNM2O5G1jYo6CP0v
BzW1UI5qWQLJe8ZbNnOlJUNFV63jRsoOZZl4MUWUwFvOmXm1yyhdcJ5MIC0ojcflrhYYslF9b/2j
o7zZUlz0sOiX9MAeelJnO7djZ4GN/KUPWMvrhp3XSGEUAROSSsp4y3kqPm2nqZedla2o8KttDMmH
GRkaof50i++n2xnJQUTUTzPJOmxN2qGXcQXLrN8FanvaUZRZyvkEIcQGiJ6RqZpHmmojbXU5NBvz
uxRNl6lR7abCOsfUyuByK2Cv7Vi7Yksd8LPpcrlAnYGSg95VQYGc4Pgl4YM9pfii3JmgkhUO266x
3iw5syLVfGZbvAylST0bgZIOrCpuYuZOoHXDIcseJ3DOpFW8jCoym535OuPNoBt3iUAcFhH9UxNg
Kkzr9xZueMVlxaajuSJvvk6wrrNZREuz4n2Bi6QGxILKzZKuugRm9BiKm1BPWs814RdDJ8wU2Dxf
F8YZ9ssbll1SWsvKnzS8sNO4jiR18zqGQfBabggMTqZhSWhds4+yw7rQZQZZMR2+ilUzMczTkObP
fpduRqe7s3CT8bGp1ykC93WUVvtkYOXuNRSspdRuMsK5ntS8lSaKVS7qkFF1uiSG73b22ut1SHBq
G9sJVQHJqq+ZMi3Ny2gGwfbZW/ZDRCEu4YQCke47p3BgEpawxnLv997aU+qwivF4e72tzY00+r0s
eu8BbOgub+P4jsk9WzMrQsq2RrtmUPU64kIjKDasx1nVxdsaz1Me3XL7tURjsJqn7CHMzWBtRjJ4
qDk05Vo53ZG1N+1+HbKF32Y5p5RSSb+TrDdWsESXMebw2yiYopqoghr9sVmNdXIzBoYJLxvEyAgW
4q2bc1QJjCa+//7HHAuMVUYMKNAS5fGVzKJlhlNPxJd0wPAqyc0B8uopSP9LFcQ49WKDc5A2LMGX
ubVlHgXnzhjnRZqJk5niQ8+KUy/4RJXOfeune3I0KU7xo5Bt+tzI4YO3tga0HcsNQRT89FN1YurQ
txEn3ui+vQl6azekjA3lxjwTupmmS9AFNSD+KZcUqWsrrj796oLttryJobqPo8k7Oi0j4jtvpogZ
wU3ckiB+inRu0LX05bIvDaKL2ldVNU8xJVjM7WT9ja4aVl3Eh26QHKd0HRaZSFfXdpiO2NJ1Iscc
FLw0dsC4JyRU8CXd4zhF2NatW5war9IuHlud+JCHT7KvgktTZZ8yj4BUnMeMrHpL92CMm0vne/0l
M7uNkCMOdqO4WoG4FSy9lMJ2ic6ZVhac+6poa5VC2wYuSpUWhEvQjw/c6VK3hAQcnBVrPlGrRjJN
nc1bugx7sueh/eaWU7PWMm1cYyh8zKuIScBtrC/j1N7lLtukusOKo9fpJvYLiRbPOkX9CFMcYzjW
R/E6hqzfgaxy9njxDzcZ5CG/iAn5jqvLX5pVNKsc7yDHWCdkH77OLI6XVZCmitbIUR/0m96p76U+
nRxhPUQcBCshD1x5JBBZCK3izXRK7vLpVG8GN/hI2n1a1TCnwvuJ7f5dOAS8J/PnpFVvRo9ez8y7
X4G2B4W4gcFynpE/EK5hkSHIMHOvSSj4ioHdR6lWQ8/O9800fA1G2uw4nJBOfSh6Vn4Xq26m0e2J
iyfSGEc55589RxzPG5ulV4/sSPXoLZjJVnvNqo9Dg+NqPq9zCgPsBnD7ksjL+6IATUbEgHYF93ls
c8r0N1r3YOVIG4qAzeiQOBsV59O0NRA2DSBn19QJYKEfU+QJKSApBt1or2OqX3G2xouKNPyydp07
ROHzyqkQoxsQwn7r5WDAU7Mq4qza+b5zsxCYb8SAVcv9DPu1SXBGIlSlDDMVMSMFGrZJjhkiwggj
sWHSDismpUnGe5p737J/+HGKm083j2SQyWrx+i/LdvrsE22+w2eAbbMHQQi8p2jWX0Zwnya3Jbxp
2i8yu/oR2PWvWThnrEUbw5+JnySs2Y0ZofbufEpePvGWrGNsZUvfNbY4SU0Ya0Am4BBWmtWu+aM2
dH4WBUsZ5z2fQiYgMSWnaCgfayUlsAzikaCDft4/2Z3zbjT4oooCh6kvO7Z/urlP6mvSVOVjAieJ
pG5eza0cD4nH+jNZtbXFE4qUwP50ZiaY53793JsEz+ScbhLXxoNZIMAAzF6gKaIhNVkbpxc//QmJ
M8j7UxSO7z2CiI3RSqU39Ov16IyvaRB3v89d+o91Cf4/bABQezdtl2L9v24B3DHQpi/+OAjmv77p
77V/4zeHAr7nUfhnsgvl+j/U/pmNRSlTEtegAG+RLfhH7V/+JgiHOI5L+MI0aA/8V87D/P3n8TU+
5KYupPlv1f4d889jglTt37GFNDwmqxFicOVfav9tX7pmZpoZfL77JWlVHFGV3XeTXt46cenjufqc
s4GTtHfio1EfpOtx86JKu6XKx4JGrqpJ3c3Y6tzq0HPiGGlOtVtqS3Ro5SbKo2bb1PNHxvb72TGP
sZ5kK9oJ+8q5H9RNNS9O1vdNlrttr267oqkKGtpht9jYVHmNwOT23Gd4J/QXegLpMR68YO/M0ysv
EGcL3Opon/jrYoBKTGvsi5zzCH2K+P77Hwj/2LQZyRakcNqMUmP/0M7ZjZtLq/XHyTvr3mRT3OFM
bngsr7MO0lrF4UqAkvGwYbc13UHFQWfQ/DvN8K+mEYYP9FUosBJuaNPWW8XFm+iTG5PduXeOrCWz
p/NNOuy/46zZI7TrgvEkbIP9baY2Ugk7KqG2VoI91qw2W6XadrlqAwYHCVHJlowBKcwWU9s0sgEz
u7ZWbd8CtZEj3zkvmVGZ7iS7vJHdnmpLbV21AfTVVnBmT9gUNVbYnmbCMhGcpJyWITNGED0Tk7Ax
q7KxjNlhZt9bTbXptNl9TuxC6V5gUyufm84+QYex4XWQRkW1wY4BEEi4R+5qzj6mKzmmXD4WY0Em
g3HlKVAN4l+FUbGD4ZwYjUs9K9AQ5iXEs9o8T2obHasNtcvOelZb7Ehttn217fYZVWH2jPfBIsCx
hb15yR5dNlehtuxl0rN5N9p3k/oZ4ey1jStwkbHPn9jvS/b9+XfKRB0FRs4Eafboc0JgFB1HBceE
Psnhr9UxouE84auDhYGAbcXO5k0G5bCVpaXjvaMZTN1tcoYL+A6yMHVM3XlFSitkXtEOYMNNXIF0
XkJKLyetZ5Haa0jvTaT4ItJ8Fam+nHRfQsovJu3XkPrT0lNBBrAmC+iRCQzJBmrUJhqyghwhdxyU
DhUZQpcs4Uym0CBbWJAx5Ka4StMnNnPb7MLR8dCTRqzcgmHb88okm5rOxMnbYtOnx1DXVr7QFnnz
5PcfNVH3wGy3gihwZ7+GenWnAtGSEPQElymdeYcX6yjDjrYRYjmjOA11+AhkoHawD/ocb3E+bycv
ebHGfK12TGksPlVAGm3gkTLEIYr5IA+EdoqW3h3RQlKcAWnOhFRnQLozJuXZpwMh43KfksDUfcoS
ICMW+GaQiLsRa4Ru5auS8QZz7e4LGW8BGkmTxseW38kW3DJ1Ho/UaR++j5xaCrKoOW+DTTZ1IqPq
El/FMaYkxLS1dgNJVvVHGcnWjoQrafqlQYHXaMqd4NWqO7m06+eJuUKubW140B0lz2VED6oyhiPD
Qy7qzzO2fHA8F4bzoPHXNq5468S0keR7RQf2Q8NQ/X/WlJu0LA4xSVRhq7BS9MNgdACnmW3ETqzg
zyifCqdc9r2HihEXsdBXFeMJ+DRt6Y3QvKHI2K+BaDSCYij0x6VvAWMPDNuJpr2kVK3e6WIMNgPp
3Y16OWLGG3aQEp4s10line1DmZY7L8pPic6bMYUcVX40BtceoRH1YAxKSXUsuWOBaDHex8m7VUa8
s8ZdMluv6lna8GIzinL6aBt3qsCs5ZpC7jpv91rlfVnErmfi1x4xbGntq1miz/AOISFt+dET2Kb/
dXDy7CUhyB0T6I6mYF3NDOIoQD48oBJBKw9BYo1xWjrAI+ivsvhIlW/dtRl1gHE9spNzSNyYxMk1
YuUt8XKTmLkzV3RS8e1jnDcQQn4PmOBlEmWBvOkE0rcmcsfS56GqmOlRhEzFso+g8ylfamV0saP2
TV3K6jXHUYKf6uyYHHy8hTXgV843cb6plPwsvBoE6SWB+phgfULAPidoXxO4LwnehwTwZ9BK4vgz
sfzgMBHRn4jqz0T2ZxXdJ8JvEeXXiPTPRPuDUGkTPwoC/wPB/07bAu/fB66/1cECiPquA7AKNruq
5LSm5bZsbZY/uBKQWtSkOxkPGwlc3o7TlrTkif/BPKx7zJjc1XzvxDkaYQ2RdHjJUqxtdyZ4DOkR
zIzIkSu1EKv/7gjYWdytqemtuRBIxEB08XlUGZu8SE/cUDeTOBIzWToWxTH2+9+BaYRvNqgF3tST
AL1AYXWuQTE47T4wlsgH0BCAGg3ABmDkygPgsKhClhAWYB02eIcG5pGAe9DaXRrgHxYYSAgOIsFC
KK3D7ACKNAEVYD4N4CMNGIm6qEKwkg68JAQzScFNfLATD/zE5fWywFF6sJQE3IIM6LaXrNOJezDn
tMQx/YEpKl6ARNEgpuJis27yYqflS0WwbQCD8cBhfLAYul9POpiMzXkX7rB3sWhCgiYfGkBNCVij
AdjM9y6wzQB0kwDfJP5jDoqjgeQUoDktiE5g5tsBZCcH3WnmKFrAb2xY6w4olW1vrSXzaXYh2cb+
WS/cx1CfVgOD9nLAoBlAaAIUwjlXgw2BI/NvDihRA1LkghaZIEbobCHdBrAjm/KkB4Y06p8p5rQK
VlSy3JoJbCSNfMXnsAfqQsy9JGoBSISads5bkuo7HLKrGNYKK9c+0MoDMYmHeh72g03pABGxEbNQ
u9oyYwJDUJR3ksNIEs7ceYZ1+4CKcqXxoS5jOkhW36yoR28SpmIknHeZye2SXZ9cyl3GyalYiFJ4
FYvgbufuG0Nuoh0CheUE/KVW5kADvuAI2vErFaQUU3HjRUEXR/yjBecBJetAynrQsqG/SECzGuCM
Mu7CRrcy0nSNkeQJsJsQqs30PIr0TELiz0ObQhl5r8xnmMh0oiPtqrkeXAVG89XBYDYgcAXleXXl
uEff+yyB5NS74ADN8dFcWkB0EzCdejLMFbjDTLJy36aOHuN1AL6D7jqROdzGQHm5ovNoXL/WHyHI
HmpwWokwfBUwnwXy5ZTOYijaa5u1NxFqFzMPj07/0wIFFCwGIWhgBCKoD82Swt8i+FLXdwZGSAzg
YQYr9K0zntLtQLKsBzp0uugxAUKMgRHDemuDJvogihJUsQRZjEAXDRBGEH8LoNHxw21J8rECdCTj
QguABl9aHbLC2QVe9WBL1JVALJr1lcXZiqapIbnH08LBLHwj4wo3kOJPbe8LALjCiI/59DyDYBqg
mBFIpgGa2bApYZ4Ytfie+g/3YBDOliS2BdJZR5v4IYb/s14MgM8K8LMdPjUw0JhNYKfflexFDCAc
tHbHEKq0a9jXUFdbpoqiUcxII+SDJAk48ZSn+qhV86lIrSPZ7hWOdeY6tUc+jcupGQ+VOa6opFG1
YIFgyvFyAGzV6KditNl61HNqBb7yAZqxQILDavQDKIywMDPrZYFe76CDzvYgtG6VojQBqQWttemm
DKC2PrUScjIVAC5e6mMCkKsB5mLDZQAfeUKA3TwleNg/5GC8NjjvBNY7gffagn0ZtO8I9jtCSgMB
m4oGxht20hQeLMwHoXhh4knPJQBxRMreByhuAIslgHE2xBdCiHsyXUuvnzZ6QaMvz+/MfNjrs/ek
RbwI7PA11lIJusWMzO0kaBlmqrwIA92PJ81jlwr4zAXZgkG34NAhWHQPHm2CSRvg0o7ipgcAalC4
VQdQbQJW2/DVNLuEiWkA7NotbgaBFTvfgLOi4obN9oC0G2BtItkTS2jKl+tvWTRQt7oRZkDePh51
Xj/A7w4AvAYEb0aAcBq/EkA8ARSfAMbLobn6AOSWfajByR2wcgle3lvvEbA5tuXHEPg8GJ5CUHQb
dD5RaDqIulCoOsh6S3MoUgw7M8Ku6gsjjh1OHyWoexLisRgZ0jHdcu8hHpQXMD3rcfYqw+laZeWp
BZsfODAA0cfA9Lxat3jIzoYSUWCdyN3xOjkjiYZfU6Hdpq0Dll+9SBB9BPYfHQBUibl5rGHwQfkL
kH5151LPU/0WHsi/BfqvntaACsDGCMDJQmv7pwpRgFJ4WIgD4L626tuU8UN9W4JgoCVGYyEcmBAP
dAgIakQEqZecAy4iv7ffmDlFVqh9ZMf8WjJCipmkdzk6xxrJd1FhVam6+7ppbw4GjyjMz505s2MF
9arI3Q8IgRIcKdL40Kf26vlnEY53zJK8D/OtU3RPI+4F4Vb3Y5meZyQiTQL3HzObdHjJfP8q2EYQ
z2Yn/bPlBJj0xfvEjjNsnYVlvaY2c06hKvPRvTpWjz44/fCIa3npGsPupaqtN47O17zRbqRjBIII
dVGY+Iti131Tb6NG4Gkex0uNcgKzxGRGUHkOT268qKdgOdqtF+mprH8kaCsYd3rt0Vjwab7hCoSh
Hy8RmouQdJv6mof+AnEtfYX+EXXn2UGPIdFkhKV4wHH2WNXxuW1+lsI+DW1OKGy4hrb9liHbmJUr
WqDfAKd/HdBxlGg5UOO9aOZwG9F18M4+OgWW7ur0LWboNDaC7jVFVCE640VzwlOgnTRhqdFGK/XE
u0y7xpV/MqLgWf1SaVgdagMWLDgO7mM2xec6g3lps8MQdVe6WKVh3JWZd/3++UhdRsTaQtwQ2VzU
m8zcFkqvwxkt9Xmcm/vB+anF8qQeyp8tEgrGeY6Cl3LUbhSi7w0GB6JHIQJ976BLSdCm1OhTaDk+
ZoN1qtGq1Pnvl03l+tfWbu5NrBNuPTxq/AZjswF2vA+Yraqej+5U+xyTGceqN/VXg3A+a5Z20zWG
TrbjgYmdj2UWnnVB8K4ZjlOysVHDpMoR0yCLGZHGCOQxdn7zmjNHB9dtT5P3oH4xJrAtg7Pamsrp
Qf+ZlPWNm8SQboIyPQxE3uFbk/YVpjLkU+YPKyo99Nu1yxgGhFaIMrSPBGDpjVvbNOB4Z/AcUcAw
B+7ipN5VIMsJQ54X8hyHdYv5mi8Jn0gtto8hkp0Z2c6MdEfaOIvitZ8oq0V3G1Dz+KygtYm6mw4h
4h6q7LeBnUGF0MelWcK1uW8R/aiLT11RehXc11b7HKN8UZ+ozvTP3snIizdfJuwGDyUMLTIhT+cD
k6ZnQQ5QPftpisFiako6xoP6eji71yAzXkazuLdQ3pW8T1iZ9cZaue3wkqMz8gQj8YL0Pgm9G9me
89S2BH0Qqul0OuR4NWX9pNQgtYY5SLZrbyTKo9RBENbvk067F3Gwg2jbrLKl+pTOYnqZdMQofrDM
Mv1OM9vH9ledehfcnK/tOjD8c2siSw1bzKjJB+qr96HVt+ruIMcPw/BPOT9CUHpBKZijGV80nFeD
FLMa6Y/Z1c9a1d7UcwqxxjAGa6sqM65T3Wx0Mep3VFc2KCab3umgPqsW9v02EYe8ATENh1szccuM
SfkU2jV37ftceEe3weVe3TV/NwPJkVj/iF+hzU5mLVctRSkjUteA8aJe3dAZ8LJkr2Wh6Pb6HdiF
olHy/d8UbeYFO2HMxtVLVNcnI513YfI6U9jhpldwC/dPRLSE9tnEFcIb9nc5B2wnuHcToE/lNfMm
xuiy/UkNQSjXQ4eNXovC6a4cnZ2kqBjWax+1l9qgji1wes80NlbUnMTC9ycAOtg0KXkm2Dan8KiL
5yLhsmY/qC6aOQi3GWdeknzLxPKeTJd9tZjuLP+lpgrRdvdOq73jzkVcCdnL/yvkOE9JWmXaN2rc
04wJHTAzM1vn+WFAqpkQE2Fw4Z4JGetWFPvIGjCuw9yzdKLFImR6Lu145WEJ738RQjuV+Qzmi10C
L1nb1HeR+cDc14T8Rc7IJu5bypaQRaDdBk+bAYEtW+BibO9tMp0a4VTeFWoiDFZJQmac0YYuNeio
fBf19oaxFndezLbXpWLU7ztdPCjiVv04Pn6rNjBX5hBhBypqtp7bMtK2Y6iTvUHRWb7KnAqEverH
euUynNGk7GSXb6H5NCIQ5nVVr3NVXZDM3GV1tDXqYC1xBFDGW1qUG9Wr1eq8Lel8oKeFS6A++oa3
4S5FukwpJvxh2BeMulFZ47RpjxWNaNfxntR3sk4F1bjj8cuGlzSkCgrbZau5f/gtYo5Tk9QYmBxt
B4EzH2glSQHq5bDLJ5RLDPTlNRlsb6sPjD+idWdb/rpx8kPSMDmiHzZJ4qNPLJHFHPWUxVQ7jJb2
y88rrFDpVwoItU7wk2sMol/qTf+i9aNxLLLoPVUB8xD5f9IT5fEpSnV6s+iy6kPE5Pxis7tLO3MR
6TjtCirx0TiuO1GeIo8UJNcihfzkLsPXr2IPxI08J0MebXC+S8p1bBZPlu99GXNYrWVDEpuK3zK1
rItVxtUujr1rVwbXBsuRh1fMbyzJsNJmawVJt/aR2MaMw1tVVsLMMmk9+c3w0CTdry7yoxV9WneM
l3ROmehtcsydCkb3dgzHmMvhsxAd/6KLD4YdkdmL3ifPvgZNvCsMJv56J8RW+9Roid3Z5rKXBtFN
mvxDnC/LVOsWuebukpmztJb7CT81XIam/GT08q+AI0IwkhROmzvrHMZMzHJmCnlkigiakJr1M/3F
mbvXqk8wdVvN2mrfXLvKTlAMbC6sa5zgtCyNTANBcxaBo6G6YKyTH0lMtTVFw9xrH5i5xAvbMb0J
lIz4IGu0SUt/pJdeeehAp9a+Kwz03uhrEfdo7io0eDVamN672IpXMk6XTNfEYe3zl5IiebXm/Bo1
JH81UeEUk1Q0wvGnyaQPrNAExUSFyNKvmfsTDHRUsb1sGIpVcQ6slrKmAp9pE7lTMuNL4Mp91TVM
d7LHX8MQ7GpPwNNTUJjVQDoEUCRmkmxd2+2PwexuiTtsTZ+gnc0xdGHc7KEgYofQhRsvBkaJWtOz
nCevHJylJjxGE9Ye+UaQ2Yi3ellMV2GjYSwqiMlm+mydLieyw5BNK2Jrhkqcvnb6yVVpL9LJ31Tc
v4QdtEs7BRc0pptGqHRBmthgHkVIdHghXe3Q9V27yjKCYSPlP6ZLnDD+nCIL/arrV/Z/mIj/Iyb1
f/4XwVRCp7H4r/uo1x9R3v7tHDHI5OtvP/LPv52iqvtKiz8h9N8/4/e2qmbZv+muaUqXEOnvGNQ/
+qrqS6ZuQ0hJy7Bs8U983nR+M0y+5NkgTnwALHqxf8fnTfs3x2KEg0Pb1bb5O+LfaasK+89dVUsK
4RHcVJCWbhhMfRV/BuhNDe1iBCuwjYu8XItiuKd39cLjclFmRydq6U9K/PS1ivgXfADKsDtlUxQv
mUNEN6DWGQw3Vie9bGaO2umdbUxPs6bajWXbU7LmL3Uq25O79D2B5OdI3M+koCAH0vcs1THqBP2J
hD9RUebJjjnDv/AKMPo8/uxisR8885n8BgFYk0QYRyXojWhh1sWDFyIiNYBrC3O6GtMqDpif18Rh
Sesg+GhLlFeh7q2t+TPV+ejbJjRiL50PHv0rSzzq2XN6z5jAnMEcIDKW0Jj5EzFixOvWhmlceGlw
jebvyUj7TXzWoUPE3ylOsU/6i08y/k5ZU6R1f470/NJ8LlbawJI46glGYca3IitPTvVIV5hdIbEL
pz1HomQcwGfhWhu9m5m0XjNt3qpeGU/17lEESutlbviHtpPNYqDMOfXOxkA1vM7a5CO000/fCS6W
H3zhCoe8RrlOfWsJFIO9f2QEBDpWue+tLxdeIO0ZqFDEwc3THsZSnufZTda9W7wPk82Ji3HZgfar
aaNPuntPlcQqRvLj4Lbpatb5lXMbtmjAfDjhoulSxuOkpqnRC6lYyvCXaSZ6uXFwGd7CMPjSwOtK
98gfmV7DlprzIJ1IdFs8M+C8Ps32rHAftP0Rex7Y4oZo2e0RCW/4MVACnF1UMxVpMT0p0xVjvSzG
n/5qfPueuNFaAQ8M5vKZEZWeNW9+wVnmkQTksnAIkTLWzOq6S9/Eq7nS1wmdfezF/Pb+QOc/a4b7
nhkL3JmyLxgpLhhKW/uit1YtYraNlqOD5hy+qoNTxeyu9UCXneeRhLTISHkOYDxGSmNZFtFH64dM
egw5c7haWnLKuZQ0j9djCJBYN+hRWPMXDYJ+dVUC231Z6Llr3UXZTpP0wJV4k23+2SqoPXY1YHS7
35uxbOkTEqrHHCfs/pD606nFyr0iBsuOLkQeO81ZvchRLqRZDIdlb6e54e/nPNUuqs+W5EuCuxBA
jrHKqo6tMqcff+I1zivZrI9BokXLekofMc9cGtvMFvpdTncoDZIPIdJ1MJrbMK7vC9KBvQehEsM3
h52D+si7eGFwrvWSyTdwkOmgQTjM2qEcWRWCMj+3XzL29gbXgWnk74x8QqJkISwUeHNyZppRmkzj
+uzoGP6rZHgeJ2fD7fv9Dyvx3/HfPyo6/mLokJTubV03BREVYaCO+0tCxM71wgw6J9i6KReFU1jb
KbZ3VgSgr5np77Axt63gq/hvHsww/sSisnKqR5P0V03BoxJY+PPK2XeGoWmhH2wZJ9IudO9smd6T
5GU1K/u+i37OQ39q9OQhdopLlDSv//PvaqiF+Z8o7N8f3nN026IGgNrpLws3I3clZJ4ItkWSICp1
3GUAA89Mgy02L5aE7/ciI2RHDsXN4U5mZ/M/PwUlPPnrMyDvaMEDuxzYhP7nF8CUgI6VZQTbpO9P
psiORCH3FUfwyUzXzAX/f7zgrvp5f3k8akTc/QyhO3hYzD8/Xi71pu5Z/7ZwV+TXnGxbJw8tlZoF
0hXwSTqSVjjvoTW8JcfxZ6cxLjnTICsRHjr3nVbX1mrzu+K5qyImhlmcLe+quH92C3fTiWQny+pe
01A0JEwjrtJ25Uzl2phZ6vJOXpgJT0F+cPaVGX80RnQIyvdiDj5IYo4kb6CWGP22hkJ6H1PNXZTS
ODI0vl5GE8AXszE7DzDVhY8Lw+FHJb2nLOAE2dQRSC5v4TrqXOBFWp+Z8M9MUXOq+jVuCJfQ3G62
ZWdcmPC7qrF+mQZSecYYUiAqGZA5zc+icp8CVzwnk/vESuO11tNURczVrN17NDzgbomzb/x5o3EL
SzvmlLC0Y+lJf3fk/Meidf9b94wWl+K/3jIui6b98bfH6OePP8bv1Pf8fYvoit8QClm66whXF440
+dLv2D06id90Enkol9kKus4/t4iG8RtrnIt9yZaGKy2P7/mHYek3zsSk2xyBncl2MDb9G4Klv2qP
LJvAsLQsyH7d0dmn/kV7pGVzp9MqSTZaU3hHjVponxl3OpkFWTcrEnsMpU7px0S5Gx4jqULKtf0U
ag3dvWk4sR8w98KpzswZnHYy6l7oOzIEiTnj1HEuI1cn4wxo+UwDtyPdhQiztVfn8w8v+H+3WP+u
BvjD6mHZnufir5LEB5lkRZrxz6sHJYiUGdFUOMpBX7ODSqgqsGmsutTfMZL4nIvIPASBwTQ1GBmW
FRNcb4zXQ5O+xnpvMQkeEUaJKcPKvAPsvcDBwexP+kNM+xHpr0Ro1V1KDcquEx3vLgVOx8TM6kWv
WhwZKz131vPEXjcL52NcNCw4tnWnB1cjyuiVF2T6YjvLCW+TFae5jzuE0Vxxx3C4ztbEsmi7hNyI
Ahj6jyipf1VW+zOUmFmA2z/Nxnrt7A614xCwKIxJqUTrD4x8vTgy0B5yCzff5BYfZmEyltftb9ar
Z2v2D23WdpFhIioMAC0DwWZHUEqtOpcZGAwzre0PSHC5CRmbvEI/bOgYGydwOmOm+G8nt6iSz+QL
eGRS0nGHjDRgdtLkezUGIhqRIZ16JhCy/aW61YA7f1t5wgGKOIq2RY4fpqrmp9GmdG3mIDFu31PK
YNBd443LLqgYfsNQo5Xt6GtiWjPehina9IhbGDsTvrTMCl1xE2iZ9mX/qIn+yEKEq3JMfpqqWOnu
u9akbOvVJ2dwDRjQlqmMCXWUKXnEpdNm284vmS4nrLsO3cDS0YIHSXeJeylaqXICsPYoeWGlTVfD
7O2LsiSkrkV4ZTso9DIsH6y5a8nOMIOuC7H+1d2x8f8vc2eyHKmydtlXqRfgGk7PNPpOIYUUklI5
wVLSSXpwcHCap6+F7l9ltwb/oCZlNUmzk0eZKQXgfM3ea+evyi8v+byNfEtfvMEgr3WgbmVWYzlE
kJtoWVeEl2Qb2cN61gQRrIYOjRWwHsSDpKJsQ9EgkLJZ/SrBj+B08dooNL7ECOe+7uwbqccfzPKh
y8igePAy52CA+E9ET0qyQYsVSMJsnRCIbNn3x7TELhYPBJYm2kTW5mIOCytvnUfpSWXOfBEhYsNW
lPoxnTBMumWzqli/LUPonTLydpuSwLAnSr6BWmTufItJqovjmSBazaa6bHdJXrJwhRrPrVz/A4Py
NTcI4e7+Isi/g/R4wr25BuRVMK8jlCHtYBFZk1lDbC1I4QswpJ2wqVYnxm963pq1rk493upDjahj
GkJSY2rS3NxuDInFKQa1tVv3byqi5NyYYu8ScBZwlTeTQO4E4FZJdlptG/vHSm2DsnmMhpSh0WRf
6jn9EA6aJOG9pUq8RnZHwt0VE8c6Q7eZV/bd412L2ta3p+Ogz0RqpzjSyA1BOf8gLWY43UjCMMKs
nd+3b1Hl/GGq96pk9Y10NF718qYyhKid+GVZ8kn16jXuCjwtRcdEMToWgA/Wmam8g13wD/t82i2L
gaEZ0AVCtAhIsIPJFpBV4sN0pfFquQfCm1lwkVKPk8sV5IB2D3np3eCxNmteB3vfSo9dPaFsILQw
deqzGRJDJEbrfRkEYC1XCH/QEIqq+vIxKRC+pJvqrS2N2zD+blqrAqds7xhunmqfRqKK1r1d2sy9
rCXpPvOx7tXPdVKwVRYHJ+YpHCuARzVTfXMizdBMZh/n7C/cLPUqsYKvuGRPOOzbSKKGIzkpovSI
pwFNhplxJYFEh/6TV3pkhLXRNgIHNRbiXDYZ/kzntwaoWzKFThTx5lGb7Q2q+TlCh4v6qjv4nrqP
hq9X/Xoc/X3dYzn2OH9W3jRccK7uJCfGri7kZwv7M7HAztF7fA4j0CJeT+tBUjVagfNptsNv0Jtf
Nagkv108GLUl1jmhqNvKbQ3UwNaDlyByIdraTivymxsfu76tPnCggZnuS9DCyRwR6eX9qSfDPse5
blDjdQEY2j3kgPhuqerZKAMYXATer3/ejJT2NiavUaEu8vJdJomrHxGkzA6LyCKFAaUNICs4z8ZD
YoNvqYOGSj83YnzFxbmuu5l/cdDQ5nmJ+JMCphZiZI7HhHcqoTxymrdCA2pI6x7nqZTlMU5ox4y0
SH5bg/OrM0T7UgMEw6/CQYLk8TvPJk7TFoFhOkawxisy9mbfqW9WPuAEp0vfeSqOj04vTrhU8lvO
7jBWcgSkyxDW56cpSpk8VjM72mnkcZRpzMbbfuWS3WUgnniY7EsezUfoC/YT0LkDcWHiJgPyU3pO
dqbY2j7FrQuhFljHu49WB7tSerJt1SAgdkj9NLo/RRQw0qc6ucNB8TduSr6vbgkrZrY9PDoSLxmY
hZyEVYbLgHWmh15Le5MysF7rONUoGuX06EobHm8kNCESSNT9Lp3PoieLPcPquhJBlD/HeczpJEXy
Sf8LxqNmuSgL8ndKU7FO9L1yM+e1cUoj69oHZftcCVLlzcK4z6E6zkM0I+KdQVIUZnAdHYbfKl7G
wQwz3Jap0GA7q9aBMSa8rEHjlz52MLmesjRYA+8VxOFxyo4DKrso+56D2rylc2M9mw7FQJttyUmN
Nk4h1WPZTDPs82TeDk2SnNogfbZiWGQ2DcrGb0V785fKS1ZRgurm5pD9ChkMG1cdBPVjyYxh7djm
XrdO+2bKeGNM/hHkgrMZnaA7tkPScnxn3ipbgpVzdSsG8JFBe26b10oO6bFseLxVBeclS1Ww7YhV
rfMg4u26zMTIrLN8fTcGvI6tvHKjBvggygs9Fvig2uetqMlCzTpV7LpgsJgxXogdsfkd3Memg6+o
D2D1YGtoiUNPQC1lZJBCImd171+9Rl1wC24NLz8kvc1fxoYMHUa5CYIHEaQdXlzKjqn+MElTGLxg
GzYJJIt+2vMzITmywyMouhXXDPFR7D65Y4b7Q7EjqskxsTTjqoEJHZ6wT2X1l0zOD7ElPgNJNRnK
76pa4OYaAlXe1Ccozy1uLAY7JrD0TCMbrKyCoWH/ze4ZEEoik00ULNouI9Urxk0N2aCk/FLnMBLO
8AxYD51TvPVac+Ix9MmrDgs2pUjf4ZHInJjmHq98r/xtjMitF+1VSOfSNiMwXW1+ysb+SzdcoKXC
Lugh+ecevTeJpnRcxl2jvndphnqa2JB2XNUtxBgbmGSAxrIy3HwFz5v8p9Akv5L1UtyFz52TvpQy
AyG0hHpK3AYxXkULEo3hAPq1TfM70uo7X5Tgc5YDp6yyh0n4f6RHYLphdXId5DmhV+o3sODVnD2O
FbPMHlac9AC1+K+lXV+CDGZg3AagXKdd70reMV725TcqXmnh32eLWrcGeDUSVdbL+o0cmHJF7ur7
aLg3oQaYxs37pAhhSyL3JKb4j4/OAR/mlLKRTNGbV3p8Gc3u2LRvlsy+0oJvBivbnXbnUdXTI09t
R7RJljsPruqfkFfZSHizbp3OfrH2Ug6IGCW/wXxlZHpICBMzTvkONB6QQI3Hzoyym8wetdm8zX64
7wu+XRCnHeJwZAV2Nh+E0fFfbQlAwWNPxXaaKOZuT5dI6ZVTLOeZeZMqHtZVUsIh96gP9GRRJE7P
HmPUjNDOI1QVpEk712BiQEV+sh11osJLEaiACJ0ZEq8EDpeTJOAdYOLfKFLO2mI247AKWJdHkAV4
sOfyTw29hUEhY0oAo0cOQGF5u3G5ndjLkzXtJ1+ExhE9H4OrEsEdRM38lOa89UuD5qTFf4W3iXUU
jpl1hFxlN6oLSpviNujY3ImWZHMVRTZQLl7RkDWCd1yr8VZFMM0cQtVYSG+Fj0o+rMLmkptmf4Pb
+pDgSpoi6eAEJA1uApi/6VVv/8I7uSfI4R1VqnwYKt09Sdd+r2EO1NF7kYv4ga0HisflP6MhEluL
xsQvk2OCZWSNAEyz0Bt7BAvOeC1J2WzdJrpFVdSfwhIumpcvU88ZA2SfV9PelA6pLp7ZbFp6AGxl
Fb9QDtP7py4r8Okfz4v0As6/xL7VPxiDc504s4NpaF5a/U/RBwpSyFBi2Xwa/Fi9mISY3sNnjOLf
DNhywu1C49UPmrvl1x1q2IA0PK8+tdbIL2X2T0WM52EY0uw5tijO56gmShVWyPPP7+mE1CkEumNh
9ys46tnOTjsTXIJD4ostrwzrOFDq+WKjA9FT+O7VbneIo7l8YPz16M+KnJDwS5UtmuBy+JCVySuS
KXM8Q7nwjdn88PJAoFzO+qtFydtOQ70JElIh3AmIlJdWF+kpvfZHgWNuZgAMtxs1GumtDRI1wLjY
hY33BqUcRhtJs4H1mnBhwzMvaLfGndC+3EBAFuuf6kh4FgcxURLn3Mp4O7vjlbHiekr6dF9F6tng
NoJpxCMOS8F+oeL1vAEvjmD/sSR+l44+qkQ4WJGTe4a2vMzTXReXV7/oxieyiXIGYXW0aaZs2Pz8
0Qqa+ibr/xLSjCq7ea4VPg3TN+yjaVUPMgn73U+1lsJVQley9yPri+cOq4ksvJ3qE72Lc9xIUMyn
nNwndtxE3+TjjbMTAfycq91UOEvo41yOmwyS7N1OQWGNe11hMCAGmOKxRE8T1YH6biQ0PkNN47p1
EnXONfpf7p6qNG98GLixFKMMOxnzXe7BeyLsq9wDbWD5MwTuyo6FfW0d85FZ6iM4aoe8FBxh09Q+
ltx9D6KHV4hEOLf2yjEAGqSyInYKE3ywAEq8YiChKBO/IHvzFZUF6CQLwj34ZXs1TOVnJdvvunHP
CTuyX0u/WvqIlxR50teOT3GUaQQIP34EDS7uoiz5V7JdbwNymZBfY/oB5h8+aUvrM3hXwPENV7Zr
9z+XfgAZv9KuxCPQtN/VnMpdmeQkD6AH2aSEsh5ExPQz5QSYncnb9Z1FNqfkZ//3dbQpBsrRz5EV
QDXqMEKnlqLmoRKOe+gJcaDTXdz6LOP47cAjOCSfjRsYZEJobO6vIMz1RugczUuEoj8t3GEvJ8hA
At85dOS1m/nZjnjev5Mei3U1e4TWjD9KivFqzQXO1Kr5UikKM9O4t+7dpQJfx01IW4KhZWvHTfLv
e045gXvsqM5dYjPWtdktLrmg2EokOFtPzh0whjFbSgVmT82YvAxtyot1Yi5VJvrNsCUlAhpwp7So
Bgt3k2ZOtKnytDtn4ODIYCW8XTfTKQFzs+9ZoR3dWUdP/tIajGX1xTiSTPBcVkh22LtG6pFYV/QV
jAOW63X0dY3inEzdTRPab7JO/BMe/4OmSF/HEXI2UG6/JvB+qnPFfQrrgc0D8e6Da+CRdDWWetO+
+j+Ppk9EbJmAIC/bzDn+HAllYmXnlkDZuOuKF6/820Qhds3lIRcu4nm7zAnlgIUJBPGpccJ3SQS0
bUiC3CTPf+uStA1EwN1NQ8ISeWa9lNogEkKnA6OWCe9oGNU/P98/oDF1M1J3W5a/6pGeJ/XTfoVm
+sVPQuPSL89OOXOWJUDAGaBhAxujhO8T4btRg1MyjNE4S3IhGXDmgnDd+Q770ACQ6G5ryzYfMttk
V9ZhNkS402wCbdtHXCXzKmnxp0XLXKI0w88CB0C+OJAstw0fOcJLyoHeOSMEzGM33vqonQgSIRXS
d9RhCAq6bXmzo6Q/mxFaks4xLz8Cyg5EYZEHV9ynco+TwV9bKn7uGjRZ7uy9eCawnXE5eLHHlEYB
lDiSXz+fPffZO3FF9q2Ym6U7I6to9tInqxloPkPUZlOwKUasjbqcrnEo/iZOUO/M5TZw+tI+mAbW
VO1jAWkCgD5hUz8AWoc57fU3e4beUFlLyEeytcRc7d1i7q7RmN+tGgJZnU79RkmZbYHb7EWvqjUY
r3g/C+wvbmvNEFBysq268IkGmk6kPmAmYdywnNtOQrpZkNCuuV1M/Dc+mjRkn2FmkbueYz96thQb
DvKaz7alMPqV0TEPqEXhrZVf0jkGrPSTKLuEZgu7X2boGYA5HO0G3pabMSRris+gxDFWT8V+QoEL
VHOAACOBNxbS1uuqdpnwLacEBZb8yLVzdonbIJMrDS+od0i2MC+5G5Mz1w0Heq/sLDVJKv4Ew8Ks
Acoh063W1TDU66HLI7pl+48dFeoxxsbTtVZ8sSfz0DGvvEHcwZ4+Pv2c62STbFuzmPe8ZOSmClK9
T9HSr38u6M8TY1BXLzHwZostcNJZsbfN7NU2mU/GbXWOTRT1gvfQRi4PmduHlzh08i3ANd4tNbf6
nEKvzBX3ge5vlcqRF2bWwQ0XnHjkudiP0Y711Kb7IUIXSgpMhgcI5KCR2mgUy4RougI2h5cQJTv0
Ltp6M8HIJFg0zejxtk2QIU9ebqOyJ4Kl8kb4FKSPMyPUazuDvcgR/xlMY74VRd9s03yQ75Z/ikyQ
YU6nspfh03bsBGSZD9ve/iM6F0luJhTeMOfDH+CVdrxIV8iiDxHzLg52bvB0tDm/gGLtQU59khsu
HoKlPNZoyBhKHovlPLJm31119P7//kSBNbEX6IYeXxslhZH1wz6eArRXQcJ2j8X36ecHCYoi2fNw
PgpPq4+kG5mnhhbyZzItNyS7i1PWpgxeWBqcG2Mx7zpm8tJw/3P71fI0DnF1NPgkV6bf1qQuFQ2O
Wd4Uhm0cxwweLo5xQaZZ68F5GmgPEar8datyfGiqYHioQ8Tlc6n7tfYc4ijjHr5MDnS89fNHPEXm
syFbbPFirVsbhEm8dPi09+usNS3gNCnXJ1XvERTHewhWiTMrJvAXYBt40eia+BwmDGQeU8v3T1M8
P9s5Y6qleBlx2tCo92dm/vbGlIhx62HCaRKgLI2t/ikZyJ6xzTdGZh4POk+Qi4t/hSZx+sqHf/Cc
Wpu0kSY5l0Q/xKHxlstsXuG9M+vnZMK9h+MqOhSm/A3xbJOiAH2ysobO2WPArMp5Pv288EXd7DOR
Jg/ppx321XUGqkddj0LQQBB+qkymM2EvQbs4RrUrGMWfQpvKILAYpXPW/ZajiY1ZYuqMmP8jYCp2
6KyRwTRDdSWlPBeNuLhu9V2Ax94REs0ICc0MTFG+l+W9YfsYlP2k2GGz50opm4veemsPYOPGaaHl
t1BjjYc6FfLWgYks/QzHQj6AmZ/wOclcLJHbLhGAsrNrZu0Ml9M6QZ6RtodO9Y8/heeUherMAoVK
YKbO84zfqquuNTNlLOzc5lUSh5dwKR5B9EGAj5mvBoZ8g/vG0iWOumOaZwdjnJqvrOC1zrL9wow/
eoVQeOWAKwljpnkj528z2TlxAHh8d0lhbWzdeldDDbeKmVTJeB8o6fiVDKFxTE2Yupjxw0dOVeqN
2GJU2wj3zHsXONdcJgflOgwwCZ0/knfl3zKZM0ysvauGABe23S2qc6xSrGeUACDxU2JgDbRf3YZ/
jAHA088MtTOqY5iGem8MFU7oXPj7vpQbn4imtWXaeutHkJzD4WK4brkr+/FRaProqInff47mrpHM
TOwYlQKDv5V0VcyV3DYWvF3DknA6C7TAQJkeySUan0bc+/vGqIDzInm1bECZ7BM0c/HMxJsq6nUj
s9PPdybd2HkLcYTFQ/wUM9Q8p5lL55dv4fHGoE4plfIw2BdOGD90O2e5V5zf7N4uo5rDcwH1Vchk
Ouchy5DZlxJPZX4qPLt8GnL2Xl2S0pgTT42gaHzqUgzLymXzUjaNu4dICYmQUSJj5Ydy7r5JfcfG
vdRbQ+1tfaNJr1UJyrBOaV1VdabTs3cF4DxHK+geZLcguD33eVvuXIfpvjuYJEFaZK44EJkYWCbE
cQ5vnik9gKYhQSK9qqEuhu5B+eSq5O42nvYF6vjLT/Hus+jejcE284d477okCVpReW4VxOdmVn/t
erYOPZCs1GmbY1MRWuWkrt6PqNhgBkVn3zK3eIiC3SK8QB2sXpXBOIPjgzXo8qwZAlo3W8qIcYMX
739qeJZ4yBBr2c/w+br+2GbAmFyj2HpauG82/fJmLLv20Lu/mea4r/Wym2iRrawsjRkIcRoAdxEX
x4Birw9QS4dl3hN70Thrd3kIVK5f6Pbto2hANNfTzShC+TG4tPE6KVZD41uHNEvrLe/65NBnLZnF
4tdPiZt0DGT1dLUlcRC15fK4LFenRt13xvmpXjB9d//W7v632qQf6c1/Lrt94QqkdCG6U8syaSL+
z2X3HCMSz3XgI19xD+MoxqeWtYHrpbfEQ0XyU4vGdviYg+9BBu0s5lJeyHopYn6+R3Np0yyjJd2X
/RXTSPvkzedJduXzwFrqZzv//0w28v8hkclHjvXfK0K2xf94+VPoP991+5+SkOUP/S9JiP8vmCAE
MFClOyHDOpIQ/ksSEpr/EkgybBQN/AIo9T9EIcRuOcy1QhtcE5XLooD7L1GIsP+1vCREiFJLOChD
/m9EIcL6EVv95x2G6i3kJnP4S003CALkJ/8ZvOU78zjZM/ARqCl3ptSfdcJgUL0HhndlFUWgqMtk
ES0GMQrRUUcOuG2UoVHqQ1Rl4Jwj12eaUTCCLx0YePY2zItwrxDUF3DPV72B3URnEvtREu8qz8Pj
2SbkZg3w5oqW6UU788IJ0/40eD7Qt9RiOZKjsuQU9TKAC4X7zUMC6Dz0Mb3B12a8fzeC6KPyvmeH
7bjiRY0t1b8vPwKL6a8KhhIpCOD607Wu81MggIxHTNExmvmszdDkzpX9V2JS1bueZdDP/7Oa+HVE
F5ZGsOnqyCeGihKpd4dwje6fsNaBVK/MA78yQ4gr4ArHoBRBpYoNXDvWuuE9GPF8ZDabyq7lexz6
k+Xlf5Zva+woFHPhHhHv3guNss2zECQksFaqgIYq/8wE4BLfBO5nxvKbxfFvJovAWXtmGwJjT5Pj
37GJn8oSFwxqiowYM0I8M9BWoSD7uQUl0JS/Pa8l68JPPktqkMVtQRCWvpd8+K2pOLnc+Qtg8UWO
et3TIupN57T3BkCjNxC91Baat1SZ/Sbj6O/P7zRh+mXUH5hK6Pls81ezgGpi/RzP1mlqoprXt3Ns
qSpYVxXXSS/+uOTq9r69MzLq0y5rjk7bddtAeDgNI4RHifmrZJt9cMLn2q2uo29rtikscFoQkSrn
bR567kq20fcUGZdYVYRrmAw7aogetOFt6dwDfC6ibI5WUXZEOg2vVGHBus0+mqAlp0GhJLbD4dOn
ysJDw7txUexZZUToVcM+JByfMd+a611nFe0V+S7mlIG6ajqIJjD2wh6OtmGNxxxsWMUq6xz5Nfoc
yWy9bsAeTrxnr1PJBxYZDlvQswVFeOWzgl2nRvw8OKie3RkmfK1O4cQ7zVTyE1AYIcUe0+whdQJg
9T26+/zZyzL/DGthU4YOuzUaYrbQKCsSJPBQnNlOgxQ8CuJV00z+NTOBcJelCmsA50O7atrQ2H8U
QhB9WlGJE56CmEVr56lW9os5VcdWwjWlIs/gGYsn16T4IAhtzfUQ674NLy0z/XXCggIIKyOaMLi5
qmG+wiNKFMM78tn3sUuLDXp4qr7vzKC9TCCaVAfLTL4t4VSb2pmPtHUfI73Gyu6jY+oB4Tby8iic
6BlpxRfdz05LwlHsNMTxFnHFS/CvPEAwdbfNUp6aRVYfZbeORTI8+NEH++obSrvkxRMDBAzJnswj
VvvCdW9Z1zCZYnlN+HxIikUUpic9N+WZffMxTSGnRBGdROuyQSnxlrX4DdelHu8VJ9EozV9iLsAu
kEq+jnT5PaSDXoRxwbkf1Ib6O37FMAXuM3E2EMnjg15GYJEzrKGOEcXbaXWoG4jFtpvvwoHMjgQY
W6cnSHMxSgYGr6eSWgrhAfIWLohL3/VC4gneKt89g3kGkqFfPF3LjYnhVuXRbxKmZJ89pjbpJiHM
HCQd1TJkrj+q/CHMxt/ETHyEYAs2Tbwx07HbdAB0BqMcNsPITjqB4x0M0Z1Fw25kIh6GuzmZ29X0
ajfKBYaN2iyu9cbFY7ylgRe7EHeZCbzeCYh4iRZQRdOM6J5Tx2UNOh5AEj0D8GMdqCOWfont8ueY
9ts0B4MxB1vcCbCexwbqMRy+jvbWscpvU3flqhLNvQvgpziUvYlCBeBE1SsbAwaLQXcL0qfYdLuN
BkW4qe0SUyV4ArYPq6jYOVOx1a59VRbM09Jy/hoKB/3iW3OGPsWgOB+lghO+mAscdLLgQGE++dWb
l1jRxUsjxeI2/VCVS2e1gL7ckdBA2RebrgYUEhbpjYSLEqMX+gEZ6v6ABqAGDY1ZnGzgaGVOCEeY
xXBz8obaGf9AitqbfxjH4hIjkIAQJW4ifK5sE1KOBdDojWO54LG4R+NVWo5voA/j08DwSYCbWUmr
ZzDiiafETYmJtfA1smx+akODmaF9GnBBEz0T/PU1wy6nCEhVX4Q0SaDlnlKWLdoj6OyXpqm+PGRF
ltUQfQRQJKi8U5BUwGXSaFMM3Qw4Al4Ne24FkYC1rQjzR8aT2CAcp9+pcrgg8ydzVsbnRE7VzhvW
bc7c2gJ7VAzf0nruBoPhcpKblyDJgAHm00utwl/ZiNjBLzEY9ahx8j61nudpiBBZLVS8CYRvznqQ
6QFhwxFql6K7Tubw6gkM+knBFhFxxjqN0W94EHlXhauwt5TFG1lEWwTTPi+0VdA2L06KFyQ1wXwQ
VqXOU5//DkO3OrRm+7eNZX30eKm7JTNGNc9I/vpwa+kwAU43Zvs82DLIr3ZR0Hy0mTqH7Dsi88WV
xs7oIMYPznhQxqLp6oO9dnlRel56ubdeelV1/jSV2YOZxkCPyuSjY4e3JSZn7w5CnPokPSpp3Czg
kpPhfUuzy9c/RYJyNsY4I1tCNoFaXuQrPNNqld4BzGa1u3EaACNVS3ylOZAMAZJ3GAlnZqOlI4FI
rnk0VU0q88ZJnqYqgP/VXl02l2uNDGYLE+elcJiaqRBfMw/yZuzj4+T2l2UOjkgm+Y0LnVlrg5Iy
JbFKtrvZCrdTnYBsAahRWKgv0FUxYa2dLyJmxL4AhiOvCBWfLa+RvI5BOKZZd6wt4qVrEW/aXV8q
Y5emRFlEat6w+T3HngabApypFeGvubUZqD7jk+ElPKaEKE4PFcI5UrzIsImqMHx180WZxas4GNWG
HnLbsSNq6EfX4hSYwO0zH6paYpOiJSMokUacJDsfh+hGY15b+6yzyLopNai9D6sbmdp2KC/ZFqD3
baPqMPW4RpnebSFJ74qu9v9W5sFTSbemhW+eIBaYxDr7MOFY929YuJNnsOwoWfmwIHsNjGEkK4nz
tQNAmCXDEagXc1t7Z/XBd5ZxmVBnoKOCQjLd48oJ1ywyzqk2/5opDS0n08qtMHZFVeI+lqO49hkB
sKC0ehn9zWr9bpT1xzyiP8vc53EYkJDoyl+nhfU9u+KAqY6Ih5aSw23/QS55HvtW7foCVh6OQhJw
4efHlLG6xxPW5RnaWWd6trRTbgxhrFJeTswQP8MAyGRhp8w4HBz4HbBFP30firih4sC4GsnguQXi
M7b8/OSaOayyYsP+jYn4qzXvbagPkTV8i4ByPYhqJsBEa69M8eJPWIyT8p6Vzl5b5OvAKERvWqDc
iAWJ5M5rXI0dCNey4BgGb5q1FsE2iGIxMXFDgHyb0DRI8r/y2PonzN90fa5HHzyZ5bGC4c7PHXQ7
Dn8hXewat1+yicsalZ6VgR5XxRVk8ltJmMjMV6/COHjvH2WffvgGsUR2AXdgzD6dIEdS6QP/gjUy
PfqhSI8EwXntFWX0Y1/6Vy3r4JgF+WsbwGObyS8y6nKl4t45VBHffBz99aPuuTW7Qy0prWoVhSvV
JARlF+aD33uwOQSmxphX9Ul0jYtnXl9EwqA2niFHFX1+yhvvjyiSEg8vsjevuMGObRlrh3JvustS
0JO/wqfKb6NTHKD9c6tx4q8wWIqoN6kS72G0nQGDXU1OUfKhYhVtbEcbnONWfjJ0e4ZNe9O+tTPQ
s21GrvE6VVRYsJuObI7ukUMXkCAkgVIf3gmBVyueMcLL9MMQDcCgpkMflueSQKDlQcvWzoDGotz7
S69goUVYB/b05cRw2SKOGDehy2J6Qs0em58CoCDCbB6GwksoNZj6537g8WqMt1HkpuvSN/QaOPi9
iQjpCxCIRDGT2LIrF6LsMqWxqr1Td1cnqpczvl6VGRsYZyn+uOHVxul83oODv/vx/2gJeyz1TmaR
MCDq809ib1vUL/oxUQiiGycFr8Z0xnFa8liLPuRj4nTlB88EpBcnoXQyu+CeA9RdicbVDJjCM1Xq
P8FVUQ4Z0BrMqfkzJm8/X1sSt8KkjU9CNx0WoIrlX/qJXOJjqIezTNLPOKat8ySvcBZTBVpk1tL8
GRhbXAe+tvQW+9yEPtdr2MHH+Xg1jZGNFvlGzeB+yeq5qPz51uIIdXPbPqVi3QUaeAMc97PowKM7
y7zME/mniyxhXU1keSRaiV03ONN5kYklS0vAFLR77vnrtTmxiTSdfFMExlMBw2lbSDQ8Rv/QlqTE
KJWTcBLPrw5Br7ehdC5lyEUwEQCUnfHHMdCGz8ayuuzsVwmAMETQZeYFwsqqA95b81d1ldgQo0Q7
anzRLyCTnorPn34TTeVxXpqq0Pr7vz93bwrehoSEjU4kh6kzzaPvcM/oniihVuC69MPkRUIZkM00
nEgsIA6hyulD0dr3iELcU4rk+Jj19TNOXty47QPi4KTqwgtguwcbMPwxq0raHRJI185EZlvrE6vS
85xMyCp3cPC9jauB+kyDPV3rIafHCD0yjr04RiKz8cVIHlAW/4KwFp187+LOZH7pesL2n80nNqbJ
irw4xtN8OPF0YxXZo4up6L5sx1u2Sz1gk3GbFNlnqpB7tAmR2Ma2DsM7WeUPtaW+h+xbdIO3lcvo
RFvWozv4v+uSW4bmTbHNuCTkXE41rTvvbb2WcBpWCt0YFlcyiRoYZ+kc7zKjI7g7DZm3g+eLedSX
zzkwe5iEjSYUhmuxSdjF4gZ1+Ep/WwfJIyXa3Y54KuLEuBd0H4xdrsStZCsYxPaqjfmeRODxSxZc
rawH8/xW9X8iQQJsiJ7JhSAB9yuzeVdFd7df3tzLc5EJ/suywhVyxh2fGfljDC2ylGUCE4NofPh5
HEyLc6RXxaevvKPV8AZNm+yYMrVe9SPubswmeKFZkpemu15+ruWzDvjaMvG+DO2shraB2zkyPQlQ
/UC9T76SsT72xPCtfGG9m1mvNgPBV9Ms9DrxXZaWx2LK3gsKl+XmXO5LND50TnH3hPSwiqvdciAa
2Qz4N9s1dTrv4ogmw6ILdIFyrFy231gQXTZd3YNR8oyZZv5pUuD8+9thn04bgitxGe9IIKnlUiRx
wjKwYOFNTuCmgJfDNtXGU04XhuCCq7ocCFAqDRTcZVsBiOw5svuy+PxZZ8UKLGBDz13BU6kT4nyM
mLNQTr9KUfs/n41hc9RZzq+GbL71z8L+53I4/5O989hxXcvS9KsUatxM0Gy6QU1kSIpyYRR2QsRx
9N7z6fujbmbdkxdVia5JAw30REfuKGTIvdf612/W91zEN9FrX7XF21p/iLo1bsoobVeOe10qyKKx
5yC1C+du03y/Q2ZJzsvdv995RcyWUQBc4eGZ484z6dNTgk1Qlue+SMW+SN7sOv3SMJvDSDvbqYa6
eJlFamBpL+ZeHyFnYA+ZsYRRrWDEQtqjtAZSSfPJnDiIjalZnNaWbvnMsbYukPeFewprSrLhu2EC
BjXERWwGZ/3571vAZHSIWEIdiH4VvZj8KpbVPlCOekKFnzBrISPmYEx90dIYlRAFNiWc2F0qihAH
FnatRAGXXE+TKQocvUR8BeFqXVkxpGVmwRgR7VQLW9a+ycHwVVXtS7oyAX4DgP8LhZoG1vu7ulXX
haZgvI9wTUYKaPzViMFozLbCjVp3GN4hTUgQgeRHxlubFIodvqFG0X2POeDEhKdcwtl1Bw2zKrit
70wqkA+l4fu6CKy/rbCzHxaJi7M/4ahTJ7ggcxDGGM7RjexXONOu5GE7cuYzvrokmvqkBpt//ZFW
Rd0/Q8R8Ih1Fo7YqGE17DfP9/vUUF2H7H/+u/C94Zbbd6YyDVkw4H3Pqd5AxHQ29qbjl1L8bKWDi
qJqHf/131f/qD6vIFW0WF7iTGnkFv/9htWCsRBPEV9nUTokKnkSgywoDdwl6gs64CJbldRWpFvui
rFt+T6hYvsTfdFj/XWV/MBb7NstHI25fI6RdvZr/FGtx03M2R2HsWU2563njRRd/W2uGefWXZ6b5
rz/IPdLgr9+gqQjknwZEOTIY/vmDaImQ5WiOdYeYVpBa3vm6/o1wCjFRMqzkWzU0V475Qx1z+pJQ
p22IIPlmzDHAHqWHYHWIeVstsK45NU5SYnYn3VJW4F4D+10XOTKDF509syxhy878B+0fhZAQrKZr
HdNq1vOMMff69a2/JXz1b/dP+n9tAvT/qnDY5tD978dEbv/V/cy/sn/SDa//5R9DIgsNMFpfy8Rh
hknRqgH+x5BI/Zu6nnSmySGLOt9gufl7Zodi/g2I1sAlgUPelmWNF/xzSGRq6/N13ULICYv8fzIl
Uk15PUB/O4AVA3ky78O8j7GI8/7LHDId83Qg8ofgxXrCnn1tlGo6Ji3CmNH+la+N1Dqu8ohghsBP
lwV1A65N8TKu7VdQ65ck7K+MJi7xZyHZSNvs5Rpkl4nerZwxNUjzb8Bez9ba3NV0ecM1oOMrFBQK
AVI2krNfk6K4JGnBfNjscKUJumhHaNY2kgfKRLS+exhYfrm2l4IWZZmOQfqa0XsSxXee1cCJerFi
2jGu9hAHBsyponpItg36K8pMmtmJpjYsvSzkBe213W1EEIF9YnVXlDfmrQ+L8pz0VIlpT4SWjg8P
KUPLjwKoVApfhFF8L0fjEygOvqjbqetQhm1S7YInwL41piwhMyvP3uSwPdbGuI8C9HQoEHUG9eU3
NA2bBVfyYLIRutDt61VebhZYgThRgKyauB2g8AZg1gAJwrkl+1M61lP/E73wIVgBhRlkobbED+oO
xm8G4G8D+gANi/qp/gBZewuSiPHCClPM8qFvNbQ74BeIOwJfAdJYVmwjWkEOwI4wZrvqRvkmLkgc
KOXTmGYfeKQHJVnRkmnFTSwAlAIgxcJX84h+UhkxxpNT5QQbqN3USZYgjiHfMxxiZVMtGruYTph4
YnlRK8xfCqxwssT3Rj8RlyIByisd+WGVkdJ91ODSlvxBgsWwMVZEiHhhZBSZVRNyiv1vV1HkEoZH
XICF2bdckP1XnQwc7bARm44SPvuYm1E0ThRH4FHSikxFK0ZVrmhVDmw1ZSoyM4Cs7ga3BVQReCtb
ca4IwGsC+AJ73iUrEjasmBgsiQZONd5m2wTIzGgi1Q1qnFZG4LQYWA3uGdNbdyx+CGtLQt1mGiFy
AcRhurRaJ9r7AIhuXLG6sXbaBZPexUw+lQyoyhjGk20ibUB6s2sA/HBBxAUCCLBfsUCxooIJ8OAE
TKhFD4u0U4AOySwj4k7zWwF/laKzxk2dDMMcKxwYDVMeXUK503eLU7/qgYxAURJUhqEaAy6CW+JL
g/SXo3NFNGPN/pE3ndvS2gR9cuhqMEoN08IIBhM6+uQDPQxjgiA9NwCmNcDpM2wE/HkpZDpAVctA
qTIAswYr3ioAXnsAWAt8T+2O4F0fYR6fB4G7qpyQG13nXlrQSqNyvcYWKiQdZnMCKG20le6kCeiW
oqU2wHGUnYbkKe4I/uOlcrRT5G5USfMRRMRxaoY4S/CVXHUmS1FUyxvTT7IbRqQTMRQ8tfOMkKah
lKunXGlp1BsLllPTJjTloQVVVZB0H+tHGCfz1gj08GiopEWMEqyhpA1zhxgJ/P0ZtnDQcV5ZKpWG
WmAZv6RYe9DVb8jcDE7ntBu+lKV8brPpYMpA0Wb+PasW19AHskDMmNha7ceA9JdDnViaNCLTUQuL
IwNwQj7sr2XuKFRTER+UYew3IoFArqLwckOFjDbIWduom+srxghQZiBlBlMQ7NqGJM0kH1yrn690
uzgGMxTD8L1Gs1oxCgqU0ZGxw6rb0Qnn6EnXJbLyeunQBJrwYdDENGtmuZ1zElNtWFhBhOuOJuZD
fG8Nsg7zFDv9iQgU+RZ5A1YYRruiY6W3UoUolxlBgdH2T4meTrspYwpAeuVeiIWppA2IuwQscoh0
4afIfsxH7EsL0Z0WYY8kp2c9UoZLRGaEYojxsYoRMMxFzVAIWoWXzghBZjRH8K8AeljO8bCdPoaG
SEsMK6UHQGGN7Mm4cBQrfO4TezlnOWVQOBlPEKf01zhdWHSl6mc3Tg4EA44KWwB29fWvRg/SY2PD
AhxML0Bg+h6U9nwsU6bTKWLTSYVXFqak8LKub83O0I7jOmWrm2a3hq7kEklIhalc8D0wrjIRqxt0
uaSjkYP8xj5Jcq4mp/C3M7iMfbAzcAghLwHre3nCON4yemepjObE9+xxdja7Agubk5GvCZIIV55C
TR4wV7BhNeuNN8jN7FArYzyp6UAhSme/tVN2a+PJ/gl5YWeruGGPFuluEVzFAOX1SWp18xzHgsVA
Ul8DXY5PNLGE4KWZX1nFLa5+RRajzJI412WCSzvJ+BPKicpQGnewDCMt2nc8UcGn4/lxGapwoxos
rXGWAn+PrpHX/pRDpZ9wDh0JWqhl8lHSgxYgkFdVdJ1jXhdQLTX2rmhXNnxHNTy+DfzCa4y5dIiI
R2/UHFmH9trP0NyvQYKFtpQ/4vz41A4qU9gETVukhQ3LGmrQNKj8KtWflXVINC265VSwW7daoWpH
1I6hh3pgOtUkS+lBQCQ2oqfXlHVzD8PsrTaiZKegmv9kMF52SvlZBrDlWnnCCXTGmU5deYuqNRfe
VGM8VPXqJ+499tMQpc8dw8YLlOEvzSL5AkP4GKKqPXszhIJtplnyJq+t+TmzwlelwEue8/ys15rl
ZXB6d8IONqHdEAzGto5lB96p0hg70RJeYijj1Tx056RrzrNJ52jPaJAqolJ2rW3PBDahjU6kVZbR
WMF2iDG37MtlV0eBO5QrMa/MXycNG+As4giRjOmjGRhKFf3Cuki8g9DCi2qPigc88RXB/T2S/IUP
BxH1zhpxGtVhetPsdfbRDu0Fq7hq0zTNcOhCDaNMFSWpWZJ1iFjouxRX0wOFGB8COrphzpdpiX8t
hvJmNgseFVbjSIM1nLUOYcg8m4hS1Pi9QbKImKrAK0nTK8cOouRR7bBK19F8fBVMuDfyII14i6fh
SWFXYZ3Xnxop7c6AIPpDH7925FMytlTwzUVEcopaNpysCeMjJ+iNc6c9hDmJCmFSf1I1ilMZ2ppn
kQFsZ4wz09Tyu4SULaVy6+SoD2ywfNcIbHBOIaclcE2CjAohf8VVdGl6GEwpigdY206rMBSWbSyg
FZNouAB2QU18dIYYyowH1vK8cwVocxcbRztV3MqOOE7QvkYTM9zqRdaba6WpPiz6AjG1uS9sWFfh
OzVJS2AANdXE+x4n/VzV0nY26m8km+5NI0AdwlCGvN9xs6RBi8YDd7jauk6Geo0hsSeJ+JYrnDXw
X7W9vIZNDKAraoW8DBc7lkw1RyXePPdBe0O9jykLU4xB8fJ56bbyfKG52BmVzQlsIoNTkjUGF1h+
KcuPrGD0pK5D3KSTb3GPGQjTC+ZkdeP2Q/eY1nN/Uke9d+0ueF1WcwaSt08Twkw3jm5WmI7H+4XN
YJFQ765HVTqT9PPbnferUSmYJv/16h//q1l4j6qmur896Y9H/vr8Moj5Kyr2RP5i/bg/+sddzC/G
42///bd7789q5sQ8KCy6JVCSX68XiR3hnfGf15Zi+f2+vzwljnKs8e//5c//d3/O/RUWVaYq+8v/
uT/x/rL/Rw+P8OOdtIXbS3Ge+wNO5n4KV3feduvV++0/H7nfx6RHWsLg0GBJxSRSqgv/z2fcr93v
g7Zgg6VubZzvUqgAjABsPfl+f8X7RakO6CnuV4185DksyeWOEoeUe0EqKs2f+qNuqnqfWlrhd0NY
+pbe48osqXD+w+owzMvf3yKEwL9fI232bagHqAxo+5GaER1m51Pu369Jq4UMmA/Sj3JVEEgaI8P1
As+H2BmH5u3+p9BZIrQEDoXzzR+V4LqTmcR7kLKQ8biEc4Q8NZUfQSLjRDAr2OG6HVd+uIpy79fu
j6sLbnGb+5332ya8P6+32HbXJ//2Evfbv73On4+X7TId2iQL9rUxsDv1ovL7mIAFspJ9wtgLF06z
hcJx/QI6S8GSMkPQT54iJJpx/UmbUOLxYv0177fv1xopHHb2guHA/b77hcD3khlohK/L/ecQpaXA
7scMLp+JqmcOcv8O7hfx+m38efP+NaG2VZFhka6ewolZv7j7xf2xP2/e/5OISZq73wfIxs5wv31/
5H5nQjjLNlBwv2ScTfL8PpNQzkBHd+xmHQ2S9jUvuCaM2rPd4eqQ4kZdB1ehfDEd84plONUYNsiF
clBNyw3b2aOX9OSAViaVHGKpdgX764yvOAI5BiYsAcoTYjOvKcoHWVePRfxqpggniPwypdKv0PxW
ovxKUOuqxyaePXi0rmEF+6jpvE5vnE6ULuCt2xBph5KlTp2moNWohj3L4LURJBCov8LiF7FaTi5W
rgXRGTqfbhyZMUMbCRGUESAOPcipU8UxqeeKHm6dfcVDbbdaRIh91szbHK/rpNtLk8toNwj3UR9C
8JDeu6b+ELb+OEzvgQypj5Y3zYo1pZ1UtNYFYCDqGwsJkR9Luzp6RtIdp6R96HoKQSIrUzJ8zTzh
Q9DBFG9jKHyzb4+jpnvI3H0gJI/ExZPRYjPfqV6QKN+nfL71gfgY4+i0NF9aD34bRidSlYBTE+bk
Cx3BdBxa4Rs5CGglGCyM+4L01H7uPGVWvaZE3VtNiHRTf5zYcrPLMLCVSNtJQapGihr0OeoA8ylY
rJchLx8tSMFVVEMXC6pNFw/P1MHnFF+G9QOI6bVL96WReYtsn/rJPJT5+DPNlGdD014aW74Wsfyg
BjgSpHRgKSTPiNFn0R0LTfsxYVojt+ExS3v+La74zZwrHLkNBqWBqTwgO5DL6DB1RKCNHJMgr6a2
R5O1LfdabnmJyozpPEFK07vshOnIIZNUtzJrokDh+vVwWLTON7vqNeynYwlz0pBh8ijkLZL9OE+X
2khQh6ieyElxhXVf29NjoFaXFCsZxcr8RSrO9sRfF8vRerO61C2pAgrD9CX9LSpmBnzqXlgBIyfd
IR7jqMHVTI32UJaVm2K9IoXzkY7nPGsvEoF3saUeu1B+qNPl2icYxYSokhCOd7HiFF8R/I9k1veN
rO/b3g1sgionfhjcxSkbbRvXH/xhe9086VZxbrTsVFjqwejj8xoIW5o3uGU4agE0hyb6YeCGNn7v
s+gNybIps9QwXDv0Qj2mQvWrsjmRPu1Y5kchoRfTVSZSoh5hti5+M4IFSFuyYo+D3nqmIK0BeD3t
X8X0TZ2hZhJPYGLIEU2qE2EQjChqF85EpgdbYuUf5CJkzYy/l7F2GQq2O8s4dMELbNuDPFqcBpSa
E9ESK7o3dP6ogVCIozyaTwl+BKlBqm0Sfk4qQVC8AvCBzyt/6FP2REe90abxFIACUrwwfV0epdby
U5FczNzadUn4ONSygweiVzWHAZxexfpeV2rCUbtXubKOcm0+LZXwE4z5Khimndk8StBT+7DH9QIS
bO1VoCpGtUbKhC4rFE0p8rk5vaTF+GVGv5YOZWddYojR+kzK+Wo9iYPPWMLHqB8+oHgfVZPA11ra
VZ3KK8ivsVA/MnXy5Fg+jwtmafAdG5y7Mjl4qaP5sUz0NzsvPpKMMNQl8PAMe8N8xwW23A6wMCoc
khtzOqaMyTIZhG4CcoS4YXVXCROtFNavGTBnxT6VyDj6Bk+pAjclSrBQTlhKHiKrPHXwbweTSLJO
P7RgIaI5FczUmck7RaYxC1p8u2J1T8QtlboHFcF9spymgK9YLl4qmoMUBMbWyefhKy5VjiRJeTCT
xA2U0CsqA6Fa52da5GW5fUZ7/djHxT6FH63hqxfV6QV3xqsxmE+Urw+BYr0OQXATmKqaYeGVyOtD
SfECKTgPqXTTySyGnHtGg+4KLASXHtCjkw4pfJQKbTe2P/jjQKqdg63xZMqRV3aRXyLQxVIHYFQ5
REXI+Mu6GIVKAHO866PWzQMASd2LKPll9G31Ml0SjrNYsS59EJ8R7DIkxUKE+IRSj8/jmBxnYVzR
z71oUQIqngmc9o4l3uYFmQXRk1aTTVrvWkKeSeyG4Q7xVQ0Jqs88eSm9QkOHPH1IzeCN+WMdLH6l
Wm4wEHGvysQscohr6escR9esghCQQeeHZGc2B7XsWWVaNFPoFZTOWeT5rHAUBMN8kJNlp7cf+Nfe
MMDZz/p0AEjfZEvxVMbDQYOANOqwKKT20D2Tdu/BuEDmwbpZEtMYFvsAA47uiNop78ejrGPHE4mz
YYxuaXdeWs7bCsPyDlGtQkrFNOSnrCBRJI19GAh7Uj7e0Tr9EGH6buBAELTEE03w8Ewoqwou32b+
tMTlSwKimFrCka36XGSurWLve5N1N16CjT0+Wt/M5mVMr3XARBKh216vTkuo7YlorvHwQ99bcBpd
hJxtDI2kFvtJz3qAXeUK4/4Jed5j3Wa3eAoPJXSEoFN3SnJBWkewrUf0N2X8irgO0UtllW9lFWyV
PNoGESLLePF1Szqqc3K2WE/mGYYwsPBZlPq2xBbUlHMXl/GtviA1WVgRsOqN9JIjecASWN3zjk1R
fVpLQShL7CgZ2ukUCFFyVGM6BFQTAdbG5SnW9X13KEyDzLIzAuqNMPonBYlXoFFiisE3tPiqi6dG
HbeLRURmme6zFMfjSd2PWICj795N7XSgH/MMmcmCvqsFyGXEqt/lJ7QUGQE+c+rHE7GsQ/WkIVEP
8+xBWM92Y/1M7Kvo9KvUyr6QU8fCwakm4aWayId9nzFulCMoQ3njWhHJV/l0BJiec8SpxrIdDX8K
EOoH6qHo53PVCDhQ1Ucb1F90zZnwJ4WyCyGF5darK0+9ruHzfmZHC+wOV9oQq/HiONds8bX0RTe5
j83HNGudGuudvirAwScnm7xMyYidFeDpwJXWhFl95NZIj5A/OoWg/AoPfcRi15c7RSUflEysovhm
hZjDKPE+Bz03oGyTpneWyYFVodHbVoDF4PKgOhps9kp/NFr5aDKjKfXgUBS80YDGOSQrPncDs32A
JX2cILBK8/Qd+ueTIZWHRXlN0safI8VN+/kWG8uJlGPXAsc0iBrXEhmzldRvhA0QoB9gau41HL1H
ddmDgAEzX7ACO4nureiqE46vrEcpvcS4z3JtK2iRZlDuQJoO+AyysLOmYAVXrJZPoNiYzoSxzhQH
jQNJLoviKKJ0JET0TDHgi5EPHaSuio5aSCzf6fNEUl4oBQc5LM5ZTfGN7SmA00svGlcPCrfAtTEr
Ofujl6XsrpOo3idk71aAFMuIHKZ7hGUhfO4/W3XYDfjNdjQ8NftiMzpSMPsYee8HK95LMpUyK4ei
KIgzlZcmgZKObaW5VPzhwCvfFbU/iCD0VGG6hvYLNG+nyflpTqKjlsxPUVc5SzideEFGKaEvh5wq
REgRtGgso9sS5ic1eCowaRiIVisRPJrlbrTHHe6ekDJhlkQ4/ZLGx1G2W/QKTG1BFGzvZqty6v4h
A8vPMd8soGBhwn+ULdx6rNHpU32nd6tdf7xLK3mvKfgh9Pl+EDFTuPqlZDMiUC5ukTRDoDS6wp2K
Za8l064yU44k44TH2lHtGFcV7jBm27RrnUGGLL9AV2qj5wlzvWZkj2rRxo2JG5cVol3jQXrJSGKO
LAjTOY4kau/2OhMojRq/PbB8A/YGkK01+Od+V0obGNbuQm5Fgb/TONW7ng9erBIR3E1VDGZJ5tXQ
55nWUW9jeLAELBAVQu63yyxsiPQ967EPUonslxkKqUJIkA9RBu11LA8hLBTS8Gw7cLRMcVps0WO8
ZdaPDf2QwUN5yOTOz3/GY+5gPxPYSC5UzW3xwJJqV5iNF0nDc6RE72UJzFrJ19qibKC4LStWcbrG
Cu/heuU1DtTq7YRrWbdHJ8DnQMc/3ybTdGqk/jEkzqFljpbg9pLT4DR8COQnuI/sejPbY2/mYgg7
Q64W1IsK63MglqspJ+6QEsWdmadgbt1Mh9Y9fQuwdEx725eb5q3KH/q1PZLh3FPA9x24tt2vrhWk
Ik141zXglOJaiuQaxsaDEUm7ol4VHJxASXIuh47PQRxRG7G0t0ehaZ8SFDhjU4OfN4rmBvpC5Yv3
qa25TJxxMyYOZaCIigw3HddljJyqZvYSSz7DugHTyHaGRJXUsbazAhaJsUu0eD/PkUONcmrEUWnK
/VDHZ71i4qsMUCEVxgLGHicOt7VblxYoilVvUBu3Ep1XtSk+eo072epumatdHIZumJG0oE40LsYT
WIAnMN4Y4J8TN3EgqvQmauEo2EX3GfHp0IAK8pTy8TNAsJSqbp8SDLM6cBjaBTm5WxAYvghkaJ8W
lqgjG9bSC3R28zYu6m1jgMqomieQ3cVF6WCUSrM87dcfD2YqFDP890kVqyooibyyucI7Q+/HAxit
9BBW6kFENhtqh7cSDtZS4SpU+jjDBe4d/EFsRaRNywix7DQAKAZSpQ8JMZH396v3i2i9szDwKbEa
Ld1MZYpfxJLnPP/+EFSEdfwQSMseQ9uKvVuutz1uz4zmwnhNUjGxEQc2+Qsa8ud992v3iz9RlHiI
vtqeNyJZKpU3w3pSVlqZoVz62ahqetBH0KH/BNBqcHky+Vgo9QEoScG9j5JmcluivgepN90/EDbR
Yun8B/qFnuuclKQg3F/kfnGHdAad5t0wi2Ynl9K+06uJsZJ+6eac87pBX1p1+fgemrKyyUy8MMch
MV6wsUGGVg/vUWlbh7HMhh3i0PxR07vXvAwkgB1KIq2S27ekIg2oDE7LaFqbHkftYxlEEMCNoXmP
c4kDMyxM/34zYnhEDIrySrBJfm4xV+cEsJv3KLGtnV5n2eH+NBL1XGMKXIG1CirZvke8eqWxVq7L
2H3YgoYNI6QUJyQrcYmvZrFgCvVuYnQ3N9Yhohu8mnhEv0hauDMrffHMVi33GTZah3ZYIM3RWzSa
pD2lbUa9YsS7LhzRN1voSwwliE9VMhxgYY/P8pr6TELDt7gYmd8sNidFPuIVk4uJLe6i6yWe+oSv
uAooRRbLPVLdyHhU6vwZLxBtj4FIpxqKk06TdNPm7qc6zu05UtBq5jrZF0oQfGQmQlzIgK9jZmGS
nSnLccoHhLBKCt+ZdrVTql2HuK0Xq7cZMla8iHMWPh2AM0KfpKTf0/l1QPsa2syqTspKSfFLUlrC
04yZVusO8WEoXJCCgn5nRUphPu8DheHp1bLgIuw7vLEmCQeuk15ANafHKeMCp/RkX8EqKCW2HsGC
YasuEjJcKdRn/C4d2ZR9W+6YX/K5B/0gl8sDNmSrHOMwN+cBRgbE6eNSB/jeQctJlr3okb3kpdPB
Pih0pn4m2iSWq6qu/Sx5zIKSwXGCDI6kyKzYZQPHgi055dCSq9YfFEkwoFu2VhvtZQzLKhWZVruf
e8oVxbORI/VFAR0eyskSOamJvK6NPAnkJjat/SI3zsBMBbAWKHD28qF1Sc+mG2e2Amn8NeD81rv2
wcLthCgo3HUbNInZrkxtx8DmomhCwgFxJJXiA5ahW3KrESp9ig69ZI1mXbSNl8LiawsmwfitI5hL
t8VnnUPhhrDwqWkPgBz6Rx58QF810CN2sU92nCYfDBI0+/kYKqCAmN2ugYxS9aKox0o74yPFT+tL
835iHhuzOkWOyAHZnNJKHPmGfjiJbo3xwHvha2jTl8l+V5sbGyJa3mgERJOq7dw/dwUru/KexCuD
BUFniCTGMJ1uJntq/sGEdZtJ6C7EF9eUF2ppjHIz6YLiR9V9E6JXE77pnFd+XEZetSDRk61Toc4E
sJqwgwzUkbsKg1XcwKnUxWaeusNUiW+TNfvg1r9oqJDXWwqh6/ZLdhk166QLTFKr64gbXqt079RI
4CtAjDXMRtgVLYHUyrVij+nIEzObhxlaUGdBi8o/SZvfZB5BqFtRvt/FnZT5URrzpWqrnIwuUKza
eQ1msOJ1yegtTK9gmjUmf6UEqpUysbOS/jFVFiasGqbN76FacGZLD8L8lKlVyuGYti2dwYjVU7rt
6UJx14WGbd6sWYWe3xytZfKJWnycsdhaItNDi4f4YO73JaisJQ4l03d5Rq6oa2fbKG+i1Gi4s70u
1262yI+hOnpyeyyF7S6pfFg4/NG34V5ivyWNAug6HRH8nqNy9lab825nhLZjT6RmEQFr0BlXO5aZ
VHjY0ZEE0EReDEeGGXq+0F2Ters8D/23SnUX1e2a14HFNHxcT21FdTOtQGYwbgZ4APINInio2Jvq
YkqXQKzWnZcM1xXI/N/Jxxifq2krjXtRebpy6LQjnpMl2e3ZS2x9WMnHkP5MOD9amXiOInfJI7kW
1hoMsiofQw9Z7aoaSZF+Vnj7D7eZGj3psm3Wv2jD6MctJ64cOBC5nKFTmZKITRRem2k5kxh3yhDX
UGEMUuDgz+uuUIMk9Pe8kPYp1pFFCq+26vf6h06UGBJD/OGomLfIlbF37s7BaB1kk7y5uP5CCiq/
KGbzCRuT+Wh7qczloiF6LYV8BK0p2C2GvnkmpwdlkkSYSIVIq9jh3ego4QhlRudoTi49XIYBPgJz
/10VK56JyWVvPWXJ+Z520A4Pgkn8YL5UM9ZRGFf0BoZ3LI4/grmxnyxtbH3THIh8gwj9ZQLBtjjx
keaHlbWkjgjpcv2U90DLuYGdPHKF7LttnlCXxN/sCvPnZH3CqFA9TaU4SjkSLZZhwNbsbC+G+l2R
KF1weFIYFTfhMSgRf6eQzN6t1PbvzzBq6DiNLarnEh0RumQ52o4iM495DxnLVMPKzwbT3HdM6WjR
CUbBcci81ZYqXzR7fjZIvs1UzXiym7Z0a82wGM9X9UfZBQesrjCXMJLsHMoy684aOZFmPZa9Ramc
llYNX8wFm/LZrPBcq58tw+hxCLS+F3EWPoWdLj0C3OK5URxIHsaxqZCy5yYpsue4Pcp44z/d79Fl
jeg2xZL398eywbBOVRY+yOwoiEBrnzhjmyjojLZgvUajZp9bA9naLOlfTKC+9ZTlnZMtCQadxf1S
hrJ0bGd80xIrvlkSJLBNgMuEb60X92uhlF40vba9XirGid18+IUJB9PJBKdmQ4narUBdvi218mdV
AMLNsgTdVFNP1XpxvzYjbttkYVY6WGMa9P46pMCukVjmUAtOsX3muABZEMPsU+SylC0dHqRW0FLl
4lLGZIBhQTvNT2aPO2zK4H97Vx8SGjew0UgupV1zu99FAXgYkqm5JngZJhU2BRoe2Lgfz4f7TVUi
VTifEOTfbxJhcPv/7HCUAd18m6uf//Hv31Ftdc389DOMy3+KEdUhbf/37PBL2XTRz6b4t/NXE38V
X/92aDMCSdvfHYXWV/iDLI6K4G8Qum2hrJmh8LD/IIojCv4bZDGNAZttAqDoOAb9nSeuyn9jPmkq
pCYZFpF6GgF4/+CJi7/RuGnYfREbqsNbMf5HPHH9n2nilkKHIOCimyslXSfvdBV0/KYUSQlMIzF5
Vq+DllCWUlNZ2NKvPL7mu9aVTjX+GuSIyi6muGmZlpmX0EgfWsiq2MCeyqg8z3W0j6Bz6dhaD5gC
dxliwHT2hqx/jDvjBRYQJNPUkUcAAXJVNEwASW0vSWoatf1id1tiv/FgW/F11IHDXOE1YG809nEo
wBtFbR5Dc3TGNr4lnGYJVhaZ/YvAU08LGBG0RDEOfsDgK1BNJsKHfiwcPg1GgupuDtGLA/NmLXRk
PXwQHWgZJqBh/aCj5EpL3G7olS2h7pou7SEaaI7CHKBGLxgneIH7iXhRiouoFMhrwYMtqGy1GGOv
YNMiJ6uL+hPPQVJRnLYipDv/piCZm6ySISjZQR3z8A5gSSd+uHRF+30qi+2kKTsjxnMCRxfcPfym
790iL085JZGRiS1yHQGtzbThn7FFadE21HvszEvMXR8zOA86d6Ukii9s40O7+v1tKsneSpXuqvgY
hMH0v0k7s93GsS3b/kr9AA/YcxMo1IMkqrNlyW04/EK4Zd/3/PoadCTuseSAVQcX9VDIkxFJidrt
WnOO+dDAQsD/SujQFF8k7bWmnWFKhLym1USKo5/m6mAABE6j57bu8KtQ9KDconHIx2O5Rq3mJJdB
f4PqppiJpr+kTrMSXTUja2KBjI1TuQFUp3BftQrYnenSF/RJESCIXgrVx7gAxl8kCE7Gqwqzaq0/
isC/iIcRecGYO23UvBkZm6fGadtSJNiCRKCMfXyADH4Rlel10le4joEkKAmJkmanUi4fHtCddHNE
3+DK5Q2lc7VGrom8bMZs2eAlv4CGvx3YdiViHrKWYAkJZSih9VHxLCUXHhleWoN+zvJuE/u6x8fQ
UY+CUbL2sxiYVrNs2QOi+sUGJ66W69Lzl6IIriXUYr34BfNtaSCdiB5lZQMlSTaIndZUOBPNjtTN
FS4xAhtqyQHnvwTxNI87desD+Fyj6TFR62AN6n0OKirKst5EZRtboEo7NO9yuKB0C/5Y1Z0GKT3i
PfvVKGtq6Mp1HqEQbKObFpoX5n3ucEmyFE2+I/n9tkdNXYuSejZEFL8LnaJXHt26nyJWOJKMd6lA
URapw+bLmvcX3xzCzCOPyefiYeCPsizVnPLdPt1gXxYPP9XRyMh0/iN+bg5GdNVrk9sI4zOVb8l/
oaHH7026d1bSnLXzZxuXZdsxcISyLwBh5kHhAKHCzK06ivWidAd8y/za+8AqFq6MxHfSXFeSvQny
fNGDjR5Bz/bhnYqjoTX7ZZVSc8dhUmN7Jg0BvDacf4kJ5bvRRjK9N8qzi/jz0h5TnmrWvRfto6z+
pZIyjzWG1ataNwHnRzXD1+rhwA2lBQYUKo7NYgTNLST1MuXQO6B5NEvDCcDTKNFv5ibKmrXHODOV
+h6t3HbION5nEDSaQCw4tjktCWZlHr/UuliTbhRg4s+vY/IMgO5AI/BtYMF+/7sX+iEohbToKJvJ
ElkpKa/LCioE2ll00UXuhUiM+45jI1cLsvr6kqKN/JZnjVMNVNy6G4jRZJYlG9+UtqFpbiYcfE7e
gGY+tcSQch0c65nHt0kA5PqFfJVn1bXr/1Yo8rVj9UAk2qyoaJnK7UGjiCdL+q4t7n0JOWmcL7Re
JjGHaDB6ySYlebGQNSCeuszBkvoPomCtcOdxQOWH/lajaPeCPwuqmQ7UhkfOU6HBdeEOaObr2CIF
JvSd3ryoac0SaOWQtn01mRkgFYAAQaI6mh9R/qttq8txctwOUeh40gvBPIuiIs+vCLHXB+NCxPti
UjxQPtfD+7boafqhYdCMG0VgGMogclCxHsbbtLMvNQKdf54BxzGsf8a/pmqajXtUYAY72Tx1uRth
I/jKvsGwbci3HDvBwlwPpjqhHVY/P2wybP3b0PXnYYZuWqptWYLLycnDzCjqQhRx2h5vt6MRA9zT
jDFMe/GfPwZpzGR51DSTjNvjA0Fq5DnFOlvbe9F2jG5cYA6kL/78DPU4wPfPd+EEw0F48qciBD1+
iJe6JgLHSNubu2E70kLN33Ch4Y9fBnNzlrylV0RdR5fDWz8fFvUqRph65qeb3tbp2/z6CU4girkL
6YBkO20vb7Vls2rX9D026jo886Mpk9P2+3N0U8CUlHWCi4+/qQXDNAb+ru3b5VQHmmVX5py1cgMa
ez4soe89anN1Vt93FyAUfn7Lyt+Gp60KEJLC0nnP07//sjybVWD3WMa1fc+zE4fmn7sOdn46i1bm
Jca7he+QCaj95qqvZ87PD//rs2msAajUhSJPx96vz87tVE/aJNX2KuwbRb8HdoNq6ropwiUUkDNj
VtH+8pp5iskJVhUmnseT1zxgw4i0sa33wVjfAIfdehTHFCsBuM62CyMhRO+cKtoBxxOuJ/2+722g
Gb2jpfJFZ7ds7gw46h76iNbA5VCV0BEe24tWplQHO9/klsixoYXddUfHaRnK1AVlfaVp7lrJ2suh
8hYqqrk8LrdZlR/MPCc/sn7VzWo7IOAxCKwpfW9BN/mGvJ8HOuPER0xoe+1VCyQa0hxkGJVYDCjb
tnaB/AcVQguVqV2lYrxofGsDOmhbGLB1RKjuZTXfU/YqZnJBbd6dbOaEUAnrXouz2+7TsQDFhDLs
ZdAZFNU4sTcJzpCGrL91HMcfYiTV0h6fbS++GuvwpSQqdZmTfB60ASyEQRyqol/blDTIBr0kRSlZ
Usu4oHg+9SkfhmobE8HhxaDKhkS+aeg+ZJRxNJokpZpvCyKzNJKT1LGG3hOYuB+au6rYl7KHwH6g
iYs236f6jaCVdMO5gUKzEc2sTXFiPKR5jJy7dzoMQYaaCQ59rLGFmv/K2ujeRbUx2PEBONYin0IG
UlIbDckFZ1I+m4o+N6ELdGhdLFWadWZJ6C1oUp0QZxLCEi11bKJSFDtZ/zzop0XjZLILhQORRiEF
O5d1MuhVUpbq3KePr3njLBivmvHh5wecRI9/LpxCsVVdtdHBoHk9Gedk0HYtbsR6L3btpbbwtrnj
XwFknSFRmodnFhA8x9++D2htbqG2jJ3f+Pz3XxYQo2wzy9XEuIejuJkYPXSMzKy89TDxBsa6C+vL
lgSRMbMXisiylQRznNQaZdgKZHtIpLfcfveJ2XBjAJbpworVunVYxA+ctcLwNpSGLQe9JfRuTFYX
VgVzq8w9qjGEn2kgC3oCgqr+3adqNvp45LipYI13MADjodTWfezxK5Jl5qMoOEdy/suPefTluZ5/
XcEUgbTKHI1xnxKHlIa3tn975secdrnj4aLqHBoU1mYqA7o87ZJfXm+T6nnXS6q9500540KZjS/2
/DXbsDBv7c25X1P7/oWIVMB4jsFcaCZV0uPHZboy9gHHi32B1MwzxcXYmo5NB9dXQi7K8dLCfFCo
PZa9h9B6M4JLGdhM1B5yQXW15XCfAvyLb+Eg78DnzhO5YLlQQHRBsYT1IdB9pKZY5UoGqS+fj9NV
IB+3qMK1jhhT7670zkw4Jtf3dzhNB2Ny49PtPt3jolxyZTMBgl+75Oy5vzXyfZXgTYbDSe8tiut1
gAmxG8j1BYDntuUSjzRg43evU2e6YJ0jfEH3uNZeQr2fZ3QKyKelM9JtEtA/NDcWtlEDt8NqE8Ka
ITn2NSYJuRHhHJU0fX10at1HYMnU/xBGBPlveo2vlVvvI48Khfarq5SVCNZJ310VFOVHqq4IDovC
OOTGAxRVto9diL2nx26gc3Egyxg1/btLQ8FN98gMFL+hyYvhSKGfGyI2hoAyNPGm9sU8oavW5hNm
yXQ6z4I5aGHUj9ZqXd0YRMEttBgLT0Z3xRXPal69dMhsfEGZU5JvdKs51Ll1Q6nxyrCJhrEAFjYX
PQEjXbzvkJT7RTUpT5yqoyzQkNRMhl+ogoge6E72sNpJGDWCKxOhXAAvqg6eagvMF3Efo/srHXC/
W8+YjCCkIORbxYH+SJ1y2zb5VRiCf8lvfp5RxvcFi9OxbAsSzDi8WvLpAhyNTakplJGzcKfkYjXC
wA3SYDoVXMrd8ABJbB5K7sInKWC4GhEORqW8kK3qMraoFdMtVpKOwpZECrQF5wd5Jn4IRtEs0PCX
ozXSqKv03rtZXUfpXgcDBqnZVD9IbJ1PNuswBUtsoWi8KqJ0ATXE74kVktYdP7DSNnuobwsgvXiA
EeDgqRfiqQo2cvCbzAHMTmC7MTPTWtpZcnmtQYw684K+rQFU1AUT1LAVBYj4Zznwy5JjVF2KDjqM
DqN6kyY3oUZItad+aF25jdqaXhTwBv+X5d7h4fDoNzbjSyvdhQZxOG56ESKsSoiSchEshNKFF9/6
4ialNpeN131zjyPwwqeAVg3xTFT7lMtjk+Fyjje2+uzqc1l8qOLGsi90azfkxuWY5xcA29jVCQuO
6DXQi41QSTLQht5ftHCySiwB2cGF5VhNVCovwpkyRuGZ+4jxl9eiGboCKMfgGInK53hpZNSYMfTo
+JDb92oivxmcPEjReKVBqMytTlqQr/xSmOlicB8HV+b48HsoB3cRucUiS4jV6/SNhF1KS/EchA+D
eulrLx4Grt6aHB8Da1FEFAEinPSZkFvHDvYJtnirMpyxfE3MQ5Q+yeI5aS4sGdRdjZsBbVE9jLNu
vCEmeFZ2+XtZJJvUrq6SjJQQnLB+Zc8pTly0CbZhoTxiOb8qB2Wb6Nq5Y8e3VZZMHoP7i2ZwnTCU
03klPKEqYSJnBx2xrIMqdiVBvKNEuYBu+gHB2gEshoJoro9nfprvJ56TR59sw6KB1Y/+IzvQX1zI
DtEw62Su39orNJ1L/Qz25xPrc7Ql87SJ+aOwhMgUtE6uTJQ/1HzsRHYYyXJ87hf+PHmq18Uj122k
hwtpI86csZD8nu5gPBIqjKHr3NJgyZycAsLSjsBl6ulBioJujmP3evTeulYjCBOc+MwcSe8M0YVE
jgQopcwulcG/rGMdDQAq+IdOaneqdID0DHsfQyzUvDG/DtR9iV6EVYS0e8+JLP4WO2IwyUJE8+yn
sb0VrftWl+GdWTMKB/O2YXxBGaYop3ID0SgMCbEhss0mE8tLHFW2njCSgm+b8M+cBvKLKmQoU/aV
SBLzzZu61peqe5vntC8VCPIN1Lr2Mox/hxR6M2jr1LfmEteDtNnp0cGyd5lxGCg8h1dZvIUSyh+i
iDIe5PKJghaUjvrSIPIEjfRvjOfPsnYVZC9hSYOxm97OyN5CRXBIACmYbx6tYjW7q0JKtOgcIS+g
FCDJ3oNmHaTStWlXhG0W9sydxOu5lc8L5SLofIRrNyUalww5jOi2RnFfFuO86j9owiVWt87UjxSZ
kNXSOWjQTAQPlQhmMp8gNHyH28Dc16mQ+HV6a+fDMk+aZaKkm9FWHCsGwJoyL/J7thi1+pXp+0LZ
1en9aJGwkrYL16Da2a4iqHTLxJSRiQoyjn/3CBJqqdyYcfIydOSL6rh+rQddKq7NtNu7mbrpXORH
qliSao5xU12q2X40oB2mEc0FcG9c2dyNiDgVabG2a+VV1i61FlFDLsJF5/m3EiKCNHohaGRRNc3W
GDk9IA6ukEHkfrdWW/2GFKVlHOpnNiHlW/VHodUEGUkzNesvk0xEqsIBQi8P8haX1y+q1zNjpTjF
LTKdM9NrOtMez2ceZRs4BjV2Pvl0YW9r1HFpOJYsXOWGthBlHmmFD/rcOdSQzzxo2mG+bKySUg0S
N+DyYDOiMjIyOpK2KGUbJhqY8rEnF7pue3S//qVhPhiR9IuPS0uN0N1OwTreoNu015ExrNFWLnMM
uzZNJLA429p0Z7oHDIQWTmyyJaPHq+wLG8DOYENT18gOyMEr5OJ3IAsMMSk5kPcNVD+AnLMicwnx
vQn9S3QPd4EKVgxsQKrTVJIe0vDJbthQu4POqKXTVRVvGTWpkYOwEPtEL9YtwAzhvslIqqLhsXWR
O1jPYSEclYqu66qO1g3rBjUAMkzrRi8fjL4m8pgAVf1x4siP6p1eYiim7TWQ3SpZu1wndTiy5uiG
Z7H9u8OmT3MuAjOqRggtK4SDmovausId8lp3T2n8kEuP8nDpj+auqsI1t8RtYLy2FQJTZXzUsoti
eBvwdJqZDUyBWo+iznERQRuYql02YHzOHoBX9eS99yAd085zV5mWLg1uKALWe1KarIAejgb9njSe
bUfMmOIT+hz0jqwj90rHSxIKFn6GiMjDSNHV7jqqkytOO1R1EJ4W5Y78s3mSEy5dA06+NPOrUXrQ
qYH4VrYMyD3x3JkxcgqwlugGZllsrewh+f8c7ifn30aXxkRFLMxw99bNCk/Zyl+Xq7NVze/nAYzl
NLMVE8mXoWgn22RqGkUYKlF10G7heeazwPEcumAL2hKbaKNQ0cRduzKdn0+vf5vMXJin+p6iGN+K
fE1NhQ9la3mINwTRrm2ndvTl+W/3fS6T2yTbVKU58Zjmnx37y1zurcGlZ6m0hyIAV2zeuAP+m9tE
/AZfcpkbLYHWgL0aehhTPqsjxinbucAT7UXXkuU9BIO1rFTtMMKzb2h2BXV57w6505MCE00ljOrW
c98sg41BuS66D6+bkjyf0irGDA4O2Xto45ewv+/gpXttx937yU+n7MARwfRDXyIAze5GDw+tdsjM
99H4VVWvo6pCX/LODCjl2zvnXWi2bqlIDkxDnNZxe3bGRox0hdplf+ndGgtAT1trjbtxUzvyQrqh
aTNXl9nC21tn9glVPV1TT559cvQryLCG28Ozy0W7oO9xhxxt5zkG0oOLdi7teB3XhBqu422zrpfZ
hXR2+/hevqe2oMHxs4WFT1GclhcyQlxD/OvdoUogDYuarDtz6VGmIBREA0sX3rPm7xv1th33PaCz
ymsvO6LKw85cx5m9klx3mYKUhdb3Hx+Mp48G4g+QsU3UmHoyB4FLxSN+4+4Q2DnrYHMZ05i2OsKQ
/NsA43lqjs/NoDu1OQFb/KvIDs7Mx882zdHuqnIjoP0F6ZPYM+sUkgnu10K4NnSHIsdv6PIxWvhx
6CWtKaiV1d8oCEe4IHh5SalrN8pw9i0AWAr2Hhs6mpEterQIAnobMCttkYyoDsYEOVy+85TxzFhW
v61aGJGY2CZcVDyLFFOP92h/sLSEpas/0Bvmt8tWMhUKpeyoXuHXS94yKFlShxEmdglEQg+mXmON
NWMQfPFWjZFs57QsffD9zS8PYF0lLwuXLIBxxJtPiaVtAzAq/tvPq97fxuDRx556H1+WI08kpoa5
qD+Em2zdL+1shh9ukcxhHvZzMdMX4xy3xireBct/puB/BAfdBa9EPGcf9X9Pf+01y4cSdlv9P/99
9E/7/D29rcv393r3nJ/+yaO/WP3P57/23rPFc/189A/OpzTrunmfJFlVE/95yD9/8v/6L//r/f8i
8KKI/uVnmD7JP3/v6jlBGHZA1ZU8f9Vzff6Ff+iflvUvxBA0fCnemjLKLf5b/9A/hfYvGMIa+F0m
BPzNL6ou+1+mzqIu0/OkH4h/gPH3j6qL/55NLhIIM820QRCT6fb5fvnqhz8TjrfG+/73P/9X2iQH
1Pw1QF99GhH/npcG9XomJF1pywJmrJmTFO3riEkhAle63esOIik8rx5dlRqI2EzFlFLY3Gk6z/zQ
8YquxtHEz2wMSFADCU9/pZEJJvboxYBTd+Z722jAoFrhxNSAlljJOqcCPycZORWrQeOk2cZOJLnq
sjL9BqQBgdaDCxzM9LJfCB93jZ+TO9BUpN7WaD0kSN99gyPoRfRF7wSfl5AkALusZ9JihHEQQ7aZ
+W0H10dPwXDgAaT4hv0bPZ00SwfzTsrS7sxWQ43n+yujUcoFXEUdML2041emxBKkZ9fWHFCd+Syx
85shCMEk1MZvAOkzURpLW6uhp4eOACGxVEGF+OToeAA8gGAiB7Prblwjf4AzHoPBJyBbJsGSymyt
IPkiMFQZSVIqXNoX+TZp6CkOk2TMF5zZsxBDgvbuycpdRgb2etCUB9wm76pIF4ypVYRJQCKOA4Xy
IhT5dVZOmPJEy+aS4IARDVO+X485vzDr18K0bhVU5cIal+TpZp4CR85snnRDauaZl9dLFZ0CoWmP
9PeuyIlNVyEZUcAI9XmOnQYFs/luK+NLFWBkC4S9wC5QRcWTmrfSGnr0hSYwayHXlxdDqBJg3IeT
K42WjR3+qm03ckBLuKxTskUazDAZD6QX44EAa5m2m1VXiEpsfRdVYtnI0p1csJt6lI+6triRsbGt
3RhrY1HcGSUK34rYZy4P9bspH0LTv8rIA6wwTCe43nXPfyZ9B+aPcvtluv8zp77Ooc+DzfEcUjWF
zULWLY6CNEyOB4RRyknWxBEDIgvKhRSY7XRrvha+R1IuobBzlPG/TH+8laz8wkZLhlcGbXLsLxQp
QunbkXZVmlTEaoFwKYtyrlQUV/uGQI46kBaFDEEv9WqnDQ86QMZLl//hzHeY5vnxdzBZn9CcoiPl
1Cyf7BxpnCbM/UoBHW34DLcwJ8BZR9xXPNvYGbBgr4PEMxZ1POJF6bzrvBuWfVx8BL1OxvtwbeQc
V6MhlEDT+hAfjG3bp5WTpe/UJ3918AV//sQn1b5p5WLhEhYtVJ23jgTl+K1nfl5Hbc85axiipWvK
TwQBfFQWujiDuOxETl9MqSeRbQoLlDPY+bRfbB8E2s+fY7onHb84FLk0yybVxCSGOTkptFA7sZLC
uBWdbM5VUzwmRXlTifTcg040Gp9fmP4qpCQTMa9mn+pD0rz1UmM00XxNUGMpFd48rTNiJconf2JS
xOmA9XnMsHsWVL90Po2Cdb9SfQD7SNsyWKKRCHPH7rAdSiVWkp9fhfJ9ZUTbxI7BOZjXoZ22DV0G
kJfnuDdHqvND9ZsuBRlReZGTYFZSio1kfF0eElu5ZMKOHxTCbiplfEi14V0KLs58muM6y5/3Ncml
afDw3r79MhU+gIguHvThIXCaIt/IbvbcF+YjKgO2OtNFduzUUMDyMGN//38a778sCd93VVYC9CUK
xy3LMk5nUyB1nZw2Qe2gNLG51NECZQiPU/I2pGW7JnsMFQaHtd3Pzz2pl03fmZ4/BwNFFfRt2M+P
J0XTYxhNLbt0hEqGYVes2qZ48NJsDxJxCfZ179PO7cDJxXvNrO7OPP341PzP002dcwsadspo0y/y
5fhpmV0XkUZYOkqY7Zuuucs7cVlUVEtsgeVOf0OId+Pa6YMiqbtOvUxM90A21EMRKjtryjbLijMf
6VvKAC9EpZdtCA5Ugpdysq5VJOZxYeUj9Yp8I+phVsH11OD/yH35BP7oSYPv44PNUMm9NEnYkcB/
NOq1PY7raRSDLWxCdd62+Z0W7DIcYTaNYr9uXoaqu0n1eA8T7WXMQI/xxtPRIDijOLPUfV9ijr/D
STe+5kLZwsorHcuwt2pqIy2vX/il12d+vmmpOl7KeI4lq2RBsJ6yGRz/fCb1YRrXBHbaXvkgsuFG
xONWndc4yzslfcALs+W08aa3CYcwC10ngadAjKesPKV9iUd7S0rguRH91w/FfkSbhSQEhCzHHyoI
6zrMmr50dKqfs75ZjRLgLFLPyGt0apV0E5S6YGwfh8g66K05r/zmDtCqU+flqqD93dMuafPHn9/V
X0a6SssHtYuiqDLj/fhTyRnByJ3cls6ISAt54GOjKbuqzXCzVWeuzn+b0xwyEZgwwVTDOt3oQj22
5cJoSieIkLcrZXWXG6lAPoYzfLRIwusCax2jUJsSpDRoMiRrgRQbzmx0n7P3dHholja19SBuI9Q7
/s52SS0DVF3paLZ7UIal5689FBHmThLDjemXaJetbetrbz+/avX7Og5LwDItxaKdyL38ZFUpJHNU
8dOVRNgbb9TonxIJ9a7ly7ukod2WJfuhx19KfzVcjBa6PD18miJcZjGt1JmJKB7xmD/O+j78qAKY
41X5AP2rPfd+jutfn6ufitiWt6MLnS7CyTRtOhc3Xl2UjuvZB0VvX6i7PJJpGU313KQqFdIM1LdG
MQlHhXTsdvJ9KUseDAjPGevqdejVRapRiLWtgxI1L0GLheXnd/mXQ5OgEDNthzLbomyfHJoi2yPh
mAqhM7jZPcgATZNvBkXdDUp9lyv5A4WkAZN/9lSSxUUM+MI2/TPLjPa35YwOJusuR2bkbye/J6tH
0ngVGce6nL2WHUrILh9QChTI44vqumuVYiE0yqZZWl2Q8Lp0xwT5oreNbbgVJDBdp7FHgrQMP74N
lWVBiS3Wwb73kvIhUh3ve3jNQcgk3VxmPuTuXqJbOJMIC5PzlTpvLPSBsk2kQulZxErzN1W84K3h
aouf3/f3xcueWkkGZ0O+p6KdTBlZpJY/GrLi5DisTQUgV4YSGxrCyhI4UUZoyOfOYNMveDxL2Xkx
ijFKUIDjIzuepVWnmk0dxopTw1+c+/jnoUA/e9qwlFKt4ywyAPgeu+tENfqFmlT2UqhwI3NQJ1ZZ
rH7+/icqm2lOsG7xgWTTMlRD+ayzfTkRhCGRqX2k04z320srA/cRBVdRxYUvQPTjXcEd56YGRr3t
SPYY21na91fRFbqEmapCIgnk4HHwbCw+Ym+0734e6fi6uxQaufHL9DjNl1ZzGcnasg+9VV2VL3GB
r4ZAtDlVBkIrtXmU+K8JVAgR1I9k0R1aW0CTzkGEV47etze1x9qAHxQ5+ZQfQa284hVFJdIbPAak
xxXRg9/hQM5rQqqicjd60ayxSDeOyk2YhA9x4R1+fm0n2gLDsGT2YA5xnFqne+XppjeG1HIzvxhJ
o2sQu6eUS3sZXCUmbUP3lolE+EORC8xOkfdGlKaxlqX4Op9oLW1n/6cb0J9Pg8wBlRSlp8+CyJcf
0U/qsJXBRDheMVZ0wWzitZBwBRl4CqxvWwzK6nzMUf4AvcoWY9f0s1bU7z+/lOmk9nVgT59CVxSB
nYH5xDXoeGCT4aAkgZyMjuqOSDtywpL0ZOXB4bS17AF3nkEz/sz8PSmofv4QGoUe0+IwixDyU5Hx
5asT++vjx4wGR4nTe6tsGSRlDWqSKkciJpHpylSC9WBar1Iy3PCbMYleFbKmtN6Ocb8YYFZy6c7y
NBAEBPT9/EpOqup/Ph5XLW26Z+g2+87xOzFCUuJqQYhEkgx7OvhOYHs3cX9LGCmGREoKnYz4cJDo
42JIXkQ2MsChXhJrvypld06feA9aNALG8GKOybMk17/qjIRW/BgEA+rVZZlrm58/8+kuyc/IDZZl
n0I1HpVTDUtPHaNKvXJwqkjS5j2KbrfH2yzG4VGxoakGezxwMAV8+8wp+ts5gieLSZnErEJIq1kn
i3FE170m1LOHkePF83JMvXmnJo9k3mvJNYA70lxEVK7NUXmu7WIlCnQWJIclafeot81CMjFjV3DT
ZpQ8uF9DLFY8ymHDmf3x2z3/83OqOBDZqDmHf47JL2OuKXTf6KiUOfRyru2q3aujvAy74NpruEBn
YBkCeTsCwNaKKucASsW113b4ChexBPBPN/UZs6NAiJw0Z84Pqv5tEipTEZv/Y2ObbrbHA46KdJml
fdg5QxV99INMMrLZikWtyw/9AP6va0hB8txoCWbnmf2wm4HfC1YZYRcrlqlwnVssymmTXZTaqq08
JlaSK0ToxPm1TvUzVELvwjDzvZu7pLwgef159J3aP6YpwyESHRVLEerPb6OgiQut9RqpdSqnqVqY
jJUhcSVP06Vu5SCAtegj9pkbsVuGKzEMMpGd5U4pC+WOZs+yVcleHfFDzasgL9eyBxVIAoOf+eCD
VDgtadt2a8P2r4M0cqoyR3RbJs1CVvYpu9qm1fK31O/tDVyGX2Y0WCvIVPDnQKY6vtdxUMAiHfTK
qtfj/lKPs5I5AkKtLNF+ThHLQULdXJ4UEZ+vMYwzgclNnrAp9gzAVoNikBQ4y7PJkNFUpEeUAoCo
02Fs/AYJFBDfIlUh8EQ+olIPWVbvrimubuORSCdsizeyMWKUG2qE0Hr0W66VXSyrMIL8D4JlHkZA
VDPyT94M45BZgogmyIaWGr4oihPK0Nxyfbzz3ewa8sVjkrdQEcHJ1YqizccwphYOybnpulmlMSbq
wD7kJE0xsWCQ0klZYB5BwR9DE+r9DnxQbl/ZLmznrtahm7YoZaPWdsgkBf3RYd7VSHu1NeAyiC1f
MALc9BM/qifegq0SIq6tShtT87eJKq7ylrFqRqqMyDIr90ZNAAcHiZnqUWV1ZaV3dInIHhPUsJPp
dbFUK3/jFR7JRSEpxQVEpyXFj2zemBl8QHV4bkZevzvoGUJVRk/dkPUatx7RrkGZLiHLAmxQjJVd
Gd0Smm3zeGY4H+ujptE8me/oUk41SOvbBoAVaMCuZHcYeLU7A01KX1ovmZU/GfKEtNPfqnK8sUJ5
wVXCG6TXM4+flszjPZkzJkJEwaNV09ZPrjxjEQrI+mULZwcDZ9JrHOAGo1hb3iKxDmDZUCGCSL2I
Wzy3Q51jGlL0kiwma//zJ/ms43z7JEJG7aHIUzPtZHFPgjEVvhm3pHAOwQpaqUwugdu26vzzpF15
MvLzEe1dm4bXZtw9yYOTakIjFoI/HyUMK2ljAP64aflT8TS8mq6s9lkdLIu8yq6CMioggUPkISRP
XYhMYfDYkrmwDLI6Ay0y5q4svQP8pRX0+R8WfX2lNr99NIkkhrHkdUnN0qxhZCKTN1shHG7ApVx2
vjFPy9Fcap1/AKLSXIFJ8bwAKJ3XwvSS+xWWX1Z+QtgcCfnX2MvatY0+XYGaXWQF4GM7L1aexfzV
qyY4c4j/y4aEbsBQ6YdPVU3sIMeLPoeYwQZhCcFQKVxHL+tFahlXmZkx/CF8IS38sEM/WmsZyW+d
+kFPHTpUA6YlGguBj20WC73fSB1QRDBr3ZlCr0bB//s4pMg7kTGo9WkcUo8/oa+4NcHRFIQKqQDE
WHUKcopYnU5h6XqE/ltK5nUed/6VVq5tywM+ZJvdqh2G7t4IomVQN/Jehb+7J+eLb9jHu37UoGop
AFWbopr3eOIuPHBBXKA5InAGVPrCvutqUs1srQTp5aGg66k5rTMDzq3d5EuZ08RMFbq2HpLoORhH
mI0VWt2xASg8/X/c+Ru10ko4WGST1C0stlqxndSvWVPsPJxzp3kZ4K5TrSbBeQqFBbDk1vEylWih
oVVcJ9DQWI1Y1tomTOZe2NhOOIiamEYWHfDkkbzKs6zYqT3HusSPUZ0aqbt0o5FBE0kLS867K9PM
Z75P6BwUInTFUk6cLpyLGqhjBzaH31CR+hmSWcshJgJmd8b5qLPjldEFLvYFfe2Bi4TILeB+YYsZ
4o4pHzpJ6QPrDvtil2UttPIeUKoMCbpNLLSJ4sE3OY1F5GXP3SpR53ne1hdGoL6N1UI2Y0IGE/E2
uD32fZQeY5HyfdWQoslrUdrJnaHG6GgJWu8je2EOoXJV2cauzwMdXwDkSS/J7vNpz024f1olHKTG
F/3MZovbVEaJ092LY8dTwZlVKfFOme4lG5LI2iW0ztnn48KS+2Zqy2++UU6YKFlZYe78Pfq/a/SX
15JqvKZVNSwswn0WTT0ouIJIiE6LQADvk6s1zTHu3B5AU326JGXFFFath7+UoHihUJfeQzNaynF1
8OWhfory6NBiVWMpSuK4ZyTI1S4kXGVeBg1uRBhsnj4ibxze8iEnj9zD/o7FW3hMKjGqr/9L03k1
x42DWfQXsYo5vDY7qruVJUt6YckjG2AGQTD++j3t3X2ZGk+w1YHAF+49NxoLHxSuOK+xPz3WID5w
70wPbrjS64YN5qsob0+5L5onQzdCyGjKpKh6d86BV1cXFgp6S9zsuuU8/V5u5WY/ecF35UbjZorI
u/BKFZF9DRvS6VwMMiY7971ILpFEDRwWd2u17AQ70hR6OjzgquEbKOV5DZL3iaXsGvjWSdokkldW
F+HLz5J3HJ/LFF7CKnwuWt8lIKHdAZZqTvyGJOWyrtjVxsyHOto6ng93hXDi13qKhzME/eeii57a
YDGfzdrx5yX3MZLmR27l6ZlhNvWFSosh9F6tUvhPZVtdpaj4Knt1drEIEz+T60AoZ5fNr1oVW9OV
87aXUXjNBsDX+na2xiJQfH1Csp/qato2sZ43LBPqc9lZ1EsIskvrc42zxzEv+aDCXrEGIDw0HJZP
Z/XijR6s9ShRezyEnXXnD2t4Zy8sJQtPXrrWfZ6S3P/kGXenhGFWVoJm8Bayr8NCnppw/KwttRwD
8pLPM9iFlZIk84A8J926r0GpJeTXPXXLvHdunRufknyyYoWdRFr3AcBhstpfcpwq2yVBcgUL9YPF
vfs8EH5V+P5rN7cjCvH6YVxxb1mTe5I9Rxzt7EVCKD5K27n4EzCSnpexDdsFLWUg9Cmw6v/9ldPX
v/oCM4nXM3nB8mNlghhPAo9ZNLL/Mxn3Iw9IWq5L9Tg5EPQ5jZ+RBJxilHKgjaZzQSeB2D4I0eX/
08WfpER1HykOVSJUYJj2BLOSsvFotdFjU3ftIVwqfTQkIYdqWe6rJUw7I3r0BiBub6XYQuM7FZSC
sY8EWTM52Hj+6Bxdknp8l25ESn0kovBLWzhIKwJByFq8ih68R5nZpGKssyacQHYPSMHeUOce15EX
Ai6/PRpJumduZ0B1hu9kwcNjcP1wFefbiJ4MeyB/8fPsMiZzcyS5MjijmdyvUD8EwOz66DQivNKA
hle3cIPrD4VGYLtEJkZmJm2HvwhWAndZaV9707ob0UDW7jgwXsC9eJelXt91VstHEp1202hXzwKa
/VZU00B4Er8cbMAYS1er/Rw1w7Yphfok44W49v409clwTz15i3JHluZzvyFTJFK7N2czXYGzAjah
rDysihLDTJA77AQLfFFKK7X4TSYcabtBkRrmDhbI9KxL9nw6XsVwtWzmx3pdJ9gmPSEmiXrqULnG
gcgPgEJxPlnWBNUHtc4/UBzWyIh4PLQjvm1u7GBt37vK+uYeO8x0mGvYBrspNin6iuw6F+copBeK
84RYqWnE7jEOxB1MrJaL4dK5jDXUXIJRKwQE+uBgu3rcW0W2nhvQlhVLJEacnwFGxq3fNXet84Zx
U6eIlqo0v5X5S5C8cEP525ZFZQHle8fsvmSshZllzrHgi6H7iUPn9K9BccfxqbJvLY1Oxofaqd6I
1fzXnlRF9zYsjQNQldmGMkwlye80MKXRwkhoT3b4BJH9EMM9OeQwfzezErTBFtKWRfbU6g7OzTLs
9HFt/S1c9/ZS9tl5NhYWe2aqh36loBn6CwO38pKgJnST7tngPd1PAT7ryvnpagE/uuEkCKxjGC/O
Sx5AABzXAQHg5Hp0VDMroyLGDrrJJ+M933Ddy0h3paEL3E7oNMgi50B46XgjLWOzk96wi8vpYsvp
r9v3MKNqP/W74Aw7Idj0OpKHgoW35/Yn065HhZhdeYaLWdW36DFt7aeOkEg7p3Nb+zXbd9FSppGB
x1Wpq6qbdyOW7+jmml3mNkp9lLNjCZQraFSymX0nOxQBTgZ+SXBjhtF4if0MQhXkn9lZL5VGGmSR
BGKvBGHOYwdwOwd/PtodOG39q8rEWTrI0GrkOQ5aFd9mnuPU5O6BwUkHq79YRUs/ACJ6r1qXnCsl
MQuA+9fURJpcv8L/FcR1//Cvl4z3eWkoimqNqs1fyR3yf4YaIJMdJqcs6v6467Awia7HPfUHCyz8
VKOQBFhQStozaF/PKHrffjlHpBD00viYkCh2egD5VYPaCaEZ4vzc7TDSegVO+PUyVhHBZVHxLGP3
l7YjCORjBF+sa8lmtspkM9niQ/Q99N8AhLeThTN88vk89SV0yFJH91P22Zadj/XXcQ6D9xY2XnN+
aZgvv3YlKO8Bi6pRS803d9UPPiygBHz3znd/9/7tlBFHyg+u795CBZs341PGmnZfVPZ1IKbrBWLT
q7TCAKouDnyYTgsx4P6f3s3rk1tq9NgrFs5gGgjpHiGK/Ou2ogTOGSaCJJ018bZOiLkIfC0lH7FI
qT37F1lk7IzgmpE2mtjvU2DhqQ6ndqcoBzeQZ61DgnOdhTTBVXl3+fckugtOJxR6Zd+elzE/yOk2
KfZuQcNTUfACb9IQ2b+0/q8CVxkDDnn3bxYR3cKIia0yWz0Nz7NYX1rpA3N34AhloJOHASOV66RN
otZLJDry1mJtnWYZLuf4hmtFfHLXDBUo8UUxaWUpq+ISY5VJPsIM1mM29BBMrdA7uZUfb+xbuiLr
Nzacw4RAXNEv1fBXPRk+usvAzd3IZTNNy3Jg9pdcxzBPLp1WD0Gce2cnsv4obXh9NXoznaMTUBDK
eoIPN4Rn90ePjbFGeXwsEDRk5YOwM+/I/Rtvk2LRxyb4VFHFUr0kRG2StgC4l3xaU+kiFPLrxzj8
6vwBn7NdeYc1EQQcDWe3S/D4zHLh0MNsYPvislrYewKxokOMB3zugC0XHsidjKYMHB+6xKqzsiPO
jM8mJ2SZp42uQ6ld7/qw963q2NVkAzGBuaAPja9Jn3/OHbAB6WbhoYiCZ8mG60RqFkJAEn5BoDAo
1uiRoOACrF5Xcsgp1ri4yuH53zeg85tjtpj30DK/HTF+NbnUBDdQIlR++OLlz8PIEdGakpCRqCDi
RGDzYcEI/jx8pPfTjFQruU/q38IT4dPixx6E4HlHktKKQrV89/KiPdfqKCEqvEi/cEk7HB5CNBt7
GKgnZybLCXA7oIDR3/z7kRIlgOF37k+58g42udOdosA7vqu8D67SM1maL0xNJhjuvENKILPk7oyb
yjl5a51th+6wkhx4WkKg+1MH+TVfh0+r9db9iJX+YDf1L2GxPgtxYaVOvwqADXmdVgVQg1ZHB4U5
qaecQ7cRIBEqXiyH91IKbz62dnMXLeN0tsgNP4ot6nZNRAl+40QyjrOB87Du4Jy0pLubDYFLy6Q+
qnRdMg0hL7e3wQydEAnbe1VHZ1nEydMy1aeukM4uwGFPJKI8cGlH14JRzVOjm+tq0TZMXcdJ3eeU
6ViJnvoGmUe1wCj3MtpucNQ8VbCUbRHcxRbeakXO6CC9d8SsVJFroUnIZfQ97qPID+4sJf7LLPoj
VwN1QJ1KHpCY4fiAy0Gz9Z3VZXkwwfTt2x02fd2X+yiOePUBA0mriA9MfjFTBvdjYIpLn5MpFjrN
q+Wu59e4IP9WJeQGreDkdC2uUAFfTZW0+7VRX6PWNk4cuz+48a1kTvIXBj+/i9HIlCjqa927XyE0
Kb+tTk7tdJt6qAqmTeV/Iergu1nx1Wvy+a1qF7MJxRQ99ZM88R0EYZfBFgjmOXqe35iquneNpF6N
QgfvaPiXXaK5Y1VJAIm5EYEECHsO2sj112sUEIFjGbMfvG+8uGiDveVxHFw/hSd4T2rKsyZP6C4r
6i6N1Z+OpR92/4+hdIpTkvfPse6goRMht+8q87iG6jAB0b9zWojbK5OOTYh1USi/J9zDI8KhfycH
Sx5Exo7QX584G3DtQqwvBbHD0AflriDUqpAgOef1xWuSaeNFKDSX1p623TKqje2Qi2tQPcVdvxw8
dzg6GVJmw/Kf0AD3FFk2PXeY/5D++u3LRR5c1iap45gXOtd+A3HKgPMTXLb2V9yUEYOX4D6JQUxW
MkFVO45flUMVFYbYNewSoXWNqkC31jEe/KcxCcK7PKEQGlR7P9vzdBLz77roX/qRKKfiM19aLJXJ
RM0f3rIFK/MEDKk9O4shw5kcn6iwjnxIv4lX512psR4zP6BwLj5DTIA0aLWXwl7gCoUSrDpeDddo
vKmWR6a+EylHDCLxpkAsMsn70tmgASpy7XUHTZNUIcoRDM/szMh4U9ZwIz6lrSvmTRdV4X6tho9m
KWYKcQ8Kt129uTGwBIOMZgg/zTB/xABvH4u9d4OxJwKwaDTo775zCHqioU4RcyYQh8UbNJK9sojf
psoEozc7d6uy87MEkwS0q92xNSdNGMe3YOAJkxKA5BBoB/K3/oxgSqaeAZIRZmV1zjXRlEX/aVoa
HNHnR09hdp008dzj7EYbl6EdCFK9c8eKM1APG0/Hame1RJ0VIUxlYaejTz2uvTBtpx2Y+4qoniN3
brPXDCT3N44pF+KzNzrmcEsIiYuAKDK5vFbrH7Ti+ZNxy+2MqJ3ns90jRuUsyrioycpGk06+d0iV
DmezD4n1DAb05RbDiiLZNsZcy9wDk9nYQWpFy/M6aGBz/jPt8BcOqktA+wcMGHSLfbRvWoGQvsVu
gdyUD4GOr/T5D9UNdO7lb+4oZupCBmwKcb/Xw8WYGeK5ScB5Pk7vjV88C/eW2k0BcBCdYeCcC5DP
+tMyQQvxUX3BoSDPLzk47cS+pwRwNAacChk7N9/8WL45y5WTEG9cuaHPeQd7duZtrFMXMQYDyInx
LfONbClJSc27x0maZNdC/Uh7q5jZVIWQZRZ11ucA98FTW/sfFcivos/muyxeo0cSy/n0S/SCnYx3
7Rxm+9mQsZQbClU2ZhtCLTVBUMEtzlwDAPbs1DW4k8aW0IS+3nqoTn6ZOewO4fS6dKtz1B1Vg9Vl
ZpdzxZ/qGS1Q6y/zY8lqh6trvVh2Inf1LVevc9x7S5ViR3Zt6i5EJfeDKrd9KNRGzHeRk53tmgje
gmWzc+jDTsKXHLK0rTQDVMLeMrjCpa/dw5iALI7s4eBb1tYfG9YljvXji+yP7+C8H0gxTbGH/6hm
9jZFVL4s4wKE582OxUdV0alVPVtBwnr++tL56rPHed0mY5dc4HqQKTWbPi3a8IvRDHkZQ/lmMv/o
JyRGtHW3m/vO428AuICRWg7uUh59za0gzVi/usL7L8LC7QS9+2RCepD6VsiGpf37VMz883aAqMpE
VuJ2xoTr4aGYDutEdROV6r3yOEN5nddhcOjmSrQKrZMke68kRa1FqVaRibFm2O/YeP9ixpU8kNv5
Zw6JtAP3NN8Zh5SANov1jpsxJoFriNCD4h0Vdl0++HO9p00k4F0n8m0sl2mnu+kPHLrkHEX2spd+
cwN0Mj/OWYKwovlVkMW79dXAGN7K/xLNchjUco0IG70ro/avNSKjWA8AbEHSE4q0sSq32jL9nDbE
s50Z1sn7InB2fiTUL9rUJxJVyAawFtYpDREPXUhyIn4ckhoAsv8ePLx2PbE026gCoD9OP0zm27No
U3BbFEbcwKNbW+kIApd/Yx3zIcGWyPYvIAsiMxDUtSZXhBXluqlb6xD7ytzFzvT5b6NtJcygEklw
pyDU819Frpi6H5hbYUcicSShUb2rx8Le2+H05fn5igXhV+YyvZc1jkJYTSoVPIAbqYOnBIhLT9yB
bvhAiOWqt3M9HIJq/D1bsFEbTr6xI1JVMYgIJT1yi1h348XsIORzEu1DltGK4Ane36ne5qXtbjiq
OinYOqGDZpsLZjmf+nRiErVDBMdH+xUrobdr7t5Fmk2EqhVBOlK8OZq31adLbReuKXKUboo5kN/V
vNfDS6FhgSHpl+w5nUfZ+j+CmbWLnNsLpEcdDbd2jtLIC9l/drwaURIxGC+MR7LgG49CTWM+fbrJ
kWdQExxIWKfdzDGVc3UoSgEIbtxWEpm2Zft6Y0wMcTxUbyQGVXeejXazHspXbotHXcDE54dl6eBZ
xJ0N8w4lHp2kEazz5vAwavvS094asi9iYf42fcc7qGtG6Xl7LgPAjvXEqgcZFmlwZbtzmPexYA+P
lBwRs4EYvIJPTojrZzh0OhRYDrtMsdwGu4ySq9ylozJfljb2VtpAOrx2IDaMPazj9dFOiFcif+t9
kGDPxtpx9tu+20Mt55geMKp42pPk2TBXyc0ltA/dTtcIq4u2JBGsB7LEHXfsV3x5cnB3feXe1jgE
1AX8AK4gtIGJzWGU80eY9/OuqKvnOoJzu2JE3fccIw5ytlMfybcQ8dzBcv3qPIA+0V17RUYVme8l
cK1Lm5dnfxrHO9d/rIL9WBAdZfo3DYbUEHN+BzRyO5FS8zTqBh0msI+xitlyR3w69LfqtHqaZ8ww
/WsoVmPOtQE0zG0/vB095zxX1peT24AA1fJdrKJmU8Bq3ZMvUV7YJy8YUuOJ5aQHbe+mlv+blCKj
vEucI70RU/xTTzkMW5HJQxy1wbcbeCWoLCF3UfvRlZPPFcdgx8oriiZiF9iNwp1x+hGhDzTAWj2U
kGRJVvVTR6izbU0xwodCs5Um8ylcH60IbZtoyQJK3FYcSSJ8mz02G7gLnHQYCTWaBvco2qTYltjp
ttzgP9WkqUw54iY6U2bnOl0acy/but3dhgYL6pTL6nwMDNT3ZRVyhDhDdHEzMNWxac/jX3vi2kAD
+VK3PEuJmn3g2557DXpkNJ0vfnx+7kK359C2ji432KEcOxiwee0hv+b38dtV7JzWe1XJwOpkQgPt
8RZ1gy/3Osqqfd5/lUl5FgG57fnEJY29chDVi2OmDnLNDLMqAijCtyJGk6EhZaaWYZpFBNWbGyKK
qfESUV+ma/0z5HNMMYou6iLsRB1X095XZIAvVvTj1+3fGRrVxtDxwrbYDjNQ/oAp9SZqTzHn8Hbp
oO17sn1uq4JOXdym59lvo3mcxjKbtuTDM5Nmg3RKnuritqXJW4BFbu5SQ9isohy09XZDk2BVDWPh
PqsP5UzpzQQCBrZqECOx72NymE+bOh+a0xzSB+AR4KJ1+GAbrHVb1SZJ6mOGTVWEBb5AxHiUCuhI
mXz765Q9SbfcD8pOTsaKKFelfGhtqwWIZDxmyYymoK0APSKXjMGdQ1C05ahN0xJAnbT3jmVTkwll
3+QkYLtLVzziywLf5cXn0Mp2asytM1KVa5A5u9FaflUdP4CesdUGBd6uRkfdDupelXZkrUHOM0CO
SdLK2vlxRueoEmndkZCeb2SUDURcloigrZBQYdd+dd3xnQ6/F0PwNPBtz2qHL2DLOD7rpnKXyCXD
NpAR1gzXdmfXhZ+6tgehNqBE5PxyUn4r8pt8NwHDSpKTkY1NsXDjC4qcqygnkbVQSFnwZJwV1XI8
zfK+GinbibTYt87Qvi0Twzh9wzx1LWdNXr2wjy8u8QKyCnuk9IkY7QLx+e+0qFzC2aIsLlNryI92
hN9V1J99H0EOhWFuOcmp0mp+zCU6OLISyEMqZZeOINU2cKz2UyRddpeC5TirIEZZZL8KpBA9JBVY
vN+5X/R0L3gVecnfZOpUxBANxwAK28OgJeS2FmNtgl3zAINSbP/pNKohEASGEWBAZB06pcjs7aV4
Gu3v0d+rJYCUMgkWrtF8dIMmIZ9C/jLF+i6Tljhup/v2nUlS8jsntQBUZ+DM42Pn12Zs5CnShbNx
HPIrmT3uKyePHpelfuMTJccoGOi4Xe5ou/xUBZn3TdZhxIWotnXxUJPZ2Zptv1h22hRVcQZpdRuh
rfWuGaX/gCDNcOObYMPFVIG0/1JcgRBmBU120AX3lsibm353Q4+z/FRL/bckPi70OvvBzCq+Qrzj
sSI2wh2SbPuvH5B6SiNIBWe78b9jX6RWMfSp01D49D06hUmMQLr6WwogdVTIiD99KN2pO/rh+tED
HVgiIpLm3rnHHZYfGhM9mYUvhyMbK+UWPWQLL87uZLsptH8pVcv5XcQ3tk5+0OTubrKe8Z+XeYpy
h0qGiKWII2oiCOdWhs5NsXEKsriqUuxzb0BluJAWMnAtiXYFCG6Hjdk7Oj6wnWgeLEXoatQoUr3H
jMY73HpW+afp0GnFU/4ry/VzJMeXxdjzhs35Z9XnAPfG207QQqWnGR5nQ/GrU+Uv4wfnpYnd7ezm
+/yWxh6ESxouJemdonN2Yc5+dlrI6y1f8SV1W5y3f2cVQhkewP/p4k343VcX9BRV+S+bKSAXKL71
WrBwDXm5vZhfnNansiEkkGRi/3tUkJK66Dp33m9TVedVoU8vhknSlLHuKBx6OyVJ3SYQl5Pc25Df
/kL2FfG4df8f9zSykFLy7ejsQxMQHECGCNOb6Jwl0XNdB391lMfQmTZ5GcgL4uf7YWQxWyEWMfQk
O0vphxZ26YZZNvHWR+7dZCuD/lQ2g596TMw2Frix2nlWogSkz41qN9GPYe3djMgs3ahO0qpERmAQ
WazZvIH7BWYKcTmJAywqQTEdOz3svKgjQzNrXskk2Zk5+tuF8pet+W9HD9yj76rhrooJMGn4ftt8
VlPYH7xMzNu1rx9kHULOCarfMbH1ZGO0G0melGuGO+CkPW/RbetVXXGFPeeDw6MOTOAQ6g9vqEKI
a3ShRjqkoiGMDpNq2NsqsbfIog4zpY3HLm6DLpgwiphdJlOsB0LWmVD2GpZ0LhCXLYSu5qmngAFL
Uzz0bvIs8zZEUuNsao/Psi4AQC0WKLiG3IXcdFvHR5miVPHg43/a/nPP29YKI7zzDIHtUKkC1v2M
vh7m4E2aYIVxgCIh8OxzDshpW2HE6zwe0oD6xkcHvi75MWmWC4GxMSm1RC2iAnGgE1N6Ew5AVrVG
zSOBEThjd6dGrP5Wy+BKMOJ2WOentUUxYk/1vI0ctqPX6UYhqKdi42tOca9n/6MYSVUiYuJ0Cx3J
hurXoKlTE3Ijbn8eDfA2yYZsNww8qXaGGkos/cdE5dWHkbUJbnRTMUrJcZLZWxHzKtc43A82i1+H
R50qxtkOGT81m4ZgU9zCXMt08V6ZJUWMstj/FP5kcxonl5yG3ZKKHprZjj8TPjkLxtByJRYFtBtT
ptFibDOZk+M2z5qUBgCsgqQfkpK3UU5OIoaj6H6czLKrGgc5ynvgkcriCCQN4d9cW88dVg0knQvz
487sgfX/uZFlN97zbJqIlUb1QUASF2eHZcMT5l6E1FrCCG+/XOA19ntLt58NPGwZeC9WmFZNcSgF
uRz56u7tBFOuOjts1VVl/8ldDBZosIsNWgd83vX4nK/hn2gebvDf4+hEwADj/r8QdtmkT4pOnCkV
R+occHJAa977FVG5MiygQYQklbHvGmvULtMbxqyXQHb3DeazjbCRmZklv+owpAxbmjtCNNxdUOrH
fGjR8tQTU+LbpGZdHyPa8k3MVNzxvxZTpEhoyYK81zdGLwasbVjTImW0Yc5a4g6VR1mra0MKcj3y
UZFKFG3XVl7jYB1OM8PIonNorQNWOVHDYRZ/tAPKrDYoiUOm7XIZeQwkecNvxFhZyLDfLA1RLBUJ
bcVSQUIG07wo77vsR9LgbxFMHoJ8hUE+ZAnmFASnr7ZbpipYWAb2R8IgeWQavupVM/706i2u2W9B
MslJ9rN9FAOLT1ih3aTuKpeTLHGHI5FLLKiuJSkppQMPOKfSW0Z6Zq4fZPAK9lxo36OPLIlhZwuo
VEBrPOQv7o3+2tdAAaoOJ5afN/vSpUjHPxgxYl02jqRW1bwGXXB6skFNqcW+iJ8CvJjwQ8ST/qi7
8ftf/aBY17bs7Tob1XZSYfJpYcfw8AKH80zoHgPiBDalE60n17CDy6Nl+om5u5exfEKPRinhdX9C
y/E+oh5KRmDk+Iq5b91W0bI+KiyBXk95ouekSPuow1TVdp9NF6mbElztdWnuAxk8Bvl6bXralgyV
VIo2BdVCQNnvAnvl/QWDa75Q3/+mrSdZNBhTfwGdPC10w9HAQ8aS02TF76oV6z6EU1DY3S4S7G3U
gK6avfCRs+TZnuZjHPavpiwoVh3e1jHcxqvZiZ6PN2ILPZFdb0r/q+mKowEmnAzd0Y3nO5FFwcZK
gsfIb49wvKkO6rjfJ4NN9akYjeXfuRv/J0lz5cjmruxJt+oJEQau2B4yYZvzosmucntEjaomPL1j
tEIyhOJt2MUDaUDQb1REunNJdARPLmIcFsXF11gmT1PXvHezSkP7o3fCV33b/gu/f4aMh8o84gCz
3ZpbAb04Hn5yatvlErJaHnRzm+aj26jDp6nXVz0E3BWCVbLKfvui3EVRvh1rTs6BgkwtnCLca1t/
0m/ES3SoFe17yy3D48wCFKk+ehxWv3dWX6HecYe3GmhsZy0f/TjsQ7kveB83sUWUim/T5oXfFsPC
aUn2wRjnNzwNi1XlXrM6GzYspmx819Tzaj4hi5Ym+55rYOljvV3Ui9OR0+kZEMPOWy6Sd7VY12Zl
a7t4F6h25TFOxLHusQbQuNDR9/cd2VkX3q20iD0Clyr7omzn0BDvdV5n929XTT2oSLIEUr92Mkx4
Ca4KpoDmFro5GpdlU5Rn9V3YVP//t5T6zf/9mrFfC4sDnKq71MV+RllCXpMDTcdBfFbfLSR+r5VT
v9oCCkQZtn+8FbuDjhOz9RKXsKfRI8Uii7bSu1Wm0w+S7O5znCV6idyiOZPHBOnGM50x+PiIPt2p
x4eGgSD7MQvCKruWIEe7EiAYH2Nd31kjSJWRwh4AZFifvaTbRsoQoiu6AqXPADnQbn97sDoSw7mW
LMMNGDaTJrY+JRm3r9YddZOPUjGik4mdoOY668dDcHMB5RKWbzMFLtu06qn2QbsHHjoYRyIacYg1
3/z7Z/yPXuBybCkDaHfdNVCsNjg3FqafMx+XUeaAyteQfNWANSONI0JEQe0JG7iImZrnUYkAk1A8
b6z55YwU08UI3rbJvbFIWJducC5cRBOOIff6TunBe5zF32XuGXYa19k1S6mu1aH1vc1qxgw8UPlf
VKMcDXgBazxeMthiaR/D1HcH+Qs9M3G8Mp+3oqCBwQqxoy0utxkM/02OoDy9NT42iCoPGnjqoB+B
MTS/ds7Mly7PD0AhDiT8TunUJ8vOq5xHT/1xUZliIlkT1WNWCs/5sBKCnCx79F/dnb9HN/Mq0bZd
TD0grJGjvXcRQq8mYVKiV6TI+rfU4SFQkTw3vSD0r/8sBdWKQoyGHdImbw4zTIPxB7P8yWt9Sp4A
V7Xrzn+8wMkedOKJjadw6GZl98rO+m2YSG5Hk4IRb86eGVjQZg3tf7LUf4t5+R0RRdeYoTzYPJ1w
/PW67eMBQyqa6rHHXN4baZ4wArLIc/0/5Lszig3OZcvT5wdqL5olvm/Wj7DP1l2c5B+yxDcwz8G2
DNjP5WuwKVe3wyuT/6UXh7C69NnOKT3YqHVyF/gTy1vMphNSWExb1UeXT3wpYzUercaOry3Rw5j3
ieKe3MduTJJjL6dli22kSBN2NltdttN+9J0fvoHx9n/NFYzODz6bCSZbd+66IPFMJELHjNWUJSC9
uyPwhiiw5tQGKbKFmbRhT4hdG7sRAggi1Nj2HCROM8OYZpyLkL6qGnbrCCP3RuAjdi+I53En2Usc
PJs9dWLm+oByl/mEuNZtGG4tHdzngeMeZR7/Wdxm3XAK5duaAbjPD184zn+UAhNv/NZ2o+AhSK55
22cEEbvMqJuzW1FOB5KssYXS6tx7bCw8cFBUQdUT85mA5s2pXJJy/Vcia7dqIrKmwPD4NBv+o4la
lao83Bd98ddVTXkKhpyEJZktd53kfTXvKAIXElvR9tdB9bdiOhos9rq3QV8BF2z54vqt2im9/JdF
6rfbx2HaODeUtANsmupj2wSoxuMeVWSVDFTFHTkMFeZCNQbfPYKRPA/I49BM9nAWOMwplmuYD4JE
NCxDJBF/e6L5qlT27Dq41hKrsWjMdPGiE07H2bjfTkRBv3Q+Yjl/IXY8kn/QbLvQGeWTYwO5Gih7
h74/juR3sm00hkU+i6xcaLn3Lb0PMPWgTxkv9B/bCJJSM4sjy+9rZzw4uQ6H9wrVPzLd7yXgZVll
sHfQke1uUnsvfFaT/mmzCdKrRzGbM3HTrD/mkah1ILpFiau/Zbk8BfF7OdZmp7Udo9MeLoOH6pos
4uVkKDzzmRu2UN3Ws01zsOdvVuFMpVsKywV+7aYI/wPUnDkeH/YUOAdWIOTk5djQy2FA5bbClRHy
pl9/RTlb7trIDGlizc/yf6g7rx05sizL/kqh3y1hWjz0w5hyGR6akeSLIRRNa21fP8vIrKmgk0Wf
zkYDM4UqIFGZyeumrjhn77U1HzckJ53FrUCCuckcNRtD5oloWZlQesc2M7Y664wqO3HXLxuU9DiK
CFKuVP7ROYpGAqakeRMN9P8ph+D4GzPFnQyRohRa2GU9D8WavPhT/YQSAvUe0QoYKMSlOGlh9WqI
MGdV9dDpZD720mLhZ26u0qXgo8FAMk6GwDQ3XmWUtt1yyTC6mlyBFT7S57OTJALKzgOZwnpXFmvB
LDfezZb3bNVadizoVFTTDtVpfRpKmThxmL9uGjbPQR/tMdFlnpoxDsVf9psgGjyxtTYTm6Yq9Bpf
XITYyzrheu4RD4Rl6NV5hmhHa2+4ThyL2iFP2QOK0OnYjvfUiiaVKgQNUC+dwjcAvRy7zMHVxfir
LlU7jdtqsHXGWEPWz9iONGVU67mjvkaNHHMC9ap6xIUQ9nTiRD197029covcKpxsXJAQ1jdzqtGt
zsPMG8fpug3m16rUhF1tlRJrOUKURBNBCidD6wyRaRuIlwx6pE4YzI9CltVX5ljHPuXe7NCMBmsv
ueIjQNGkxGCihs2xX96isBxssdRC1vyW/Y2WHknDRUWQL5w4AknEWs8RUCocde3AB6EBtqAYefOp
lpIfz7w3cyyn1LtstJo/N4/ils1P85Uo8UM3DdIeJbI3N6EIw73HppLSgxLNgBqPNd01epzaXS5a
t32LUzdclHBfzGXrtyABvwnV4iAY7+uyGPYIIHJmjbgqwquRGXTR6DzPDf7xADCdGreDj7z4c4IH
31cCdNNz9jYgK3dSKrRIPCI8lH13S2aBYzWoe7qGgocsIu2XBvk0hObtImgYK1QkwEHxFg/3tGoA
F4LW6Sjc2dGCyqufLALN2EwSG/KitAQM0AYRjq06fZaNe3RoT1T1BjfKpScBTLlT6C1KMFXjyWBb
WDWS33Tb6jygt5wOkgksjspiA66OJh5iFxiNeBdmWSUQtFzdQzWpPyy5LQYpPVFux2KVC2ftcegp
unB+cdpQEO2y1ZDK8N0n6ddWqLdaQ9s5ClBSkOny2tPcNOr8c07u58KONRjfSKa5HveSnl+leoOd
tB5uJ6s81jEbnViIX+JkusPydcAt+Uk3hacUOw5opVDUcQEMhzTXfCGUHhqheXerGmPRWC9vJaul
0x5ALDag/muqf1P7MnFUUtOvZFu2Nh2k8EWQKI5pIxIXlHKt8NBbn+OofjEgqM9h8ypO4l6VIkdV
Jt4NieimCmbAUDJfD/JGk7FpfWNl5EjjloXazxDzIPVSeEzhhxamZKMp2wyZeBiimZzlIH1V5QCx
a/8O58JLE/wUMk2vMNuTh/ogq92fQFBp6dA/KtXKN2U1d8TV/ss+giPdTPybpt2Y2ltMMcjIq0dR
rjobW8KtFBrcGPEFnAhzQwU5P9buVEoP3WKSwMNa6Ebkv27IIR1PFkV1jjuxnm8iJRnJt6uTjcFr
T51oWhxtGu6WDEbdeveJghj4jomWESUA+GWibYoA+y9oH0gYnSs3lItxvMU+GVbsVoJoy14ibNif
h6gSN3Exf4IZcaqTuNkqOuI+HdU/Z1+U5WOWXC9irx60ZrxLgcaeprbYDzL6h9gQdkMjv+XNEPna
WNFLU0o26uMk27VGE0tDq5SHi6tMvK2mqd+x8OBPKsz7ei7ybZRRrIq69lpW+ppWS4VaeWk338wb
QrJCM0vtvi1MfYeBi9pfU0x2OiyGK+Qg+bqpu1dDxdkmKhFUyKcqKth3UkAR85sAZxKsd6kWhg2N
6QBbFtILvHLeNBYh6xVFlrXVkZCjujFpQJZSK22L1MJ5XmBvj0Ux2jxKcWRuu1XJX0wEBiWzkbky
Mj/fMkMCOKz4RaZe57RJkDCZZOQfL5RQ1BL99xTQ+DDl+G6uomFbEACtNqJFaEcieBa1K7dCbOrW
mOS/TTVjZS5bnWdp9xoH/Zhj04H9oszOLpb9vSbTlEia1vCNXsC5AsmZd8H0a8Fw4pTz0Fy/pkPm
m0n+HAggR7qQnYQ4LYLXUlZ3TIklu1fjcSdl6NvGZnLUhmxDo06py6QhC2RkEa5cqLLXjcpDRtPO
Nvu45DgK8rQSJnpW2Nxko1c2hJl4Fh5DZuf2MVCo4cV0Qz1pUg9LiHTm90Zp9WeCw4oQQ96iG7q4
QqB+tMqOgoKRR5Rrb9STgfK8vFfG8j5jebZHI/wSDIBdNOMYSOZ9nheRm+vx+5Sr2FIbXIxUCB+T
LD1RNvHX/wUCs0m2PFVCo181I4LNcODUFgd3lJx2TUTdHMG7N7TiWqeMX/qmwuZTpgLuE45xREDr
HvUPfe0NqWo88P3foKEgGdssHklXL/ctHW6inopo0zN58ydpDgyG9AIc5Buc60f/uGao+N6o2CpY
raSz26Ki0g5GZdWyDaYAj71o0M1XnH/KTYvsIa/Er4s2hq6GGsBa8hNFb/a/eZevQZdPlV7yZpSU
+kswvXq6MkJI8czHXZTFt40hfxmFElYxojtqmDC+kF4A9AOvha5bITKacvwaY6y+qpqIoifJOJ+9
mSv3oMBmKZRtcQgqALlDc8HcfU6oWpE+EFRRIlgql/0N6v8BNqKIRR0u2Be8XtVP0kKsGMfI5z4z
MVehYLLrlt/w+1cQR/5Pdm06iQoI69WvT97tGbbG0BZBNtcWStjf5U31PoiYJuf6kVl9dHK8B5AW
bKEd7ppALigMy4csY9MyFbnsTzkmA4oCAhBimxRdpsY8dgWNnB0t3w9ih1BJdMtGfhdqvXWNIrmC
4ISzQSVVqBGHI7tFEn+I842z0MsCY/A7Q5nuymjZdAtTsFijIQzTlzCtNppFj5jdcesb8594pj7L
Od3EmZ2dLRpkiVoLJ2qx63IKuk0N+heve9BIGIgmaXI18uyCrDpOppUfw/oRqJlh16ZyD08QM5VF
khnhQ9oQkWQqVHf0miw7TY9podzWpnHo4ZQ5zRP6mNYLLDRN80TRgy0IKUrlW0IPFzcKtmvcVuxI
u9CNJuEL1YBErmhQltRG9OC6zpWDlYAMoZwyeJi/rskoO61SK1Ct6a6UJw05iW4cT8FiWJ/05oqW
Qo+vpg39tky2eSxxgimLz4KGK7voRfMgqE9T1nK+pnhpmZPuRBk3Xp1huszdMwLS9rFpjr9/Z35i
LBsa0DqqFyTR6TruxLNXxppLIJBjXbJMIKOfCvUqLNMnc2xLOnxRZ5syZrDYGFxZnW+p5aQ7dssy
DJz6cU7cRFcQdQTTNmlQ6+Qt/qKs7T4bqfI6xLm3jJNKgFIakge/ZM68kOVSRZdyjtef+MMUAzRH
li0ZkJS8poCfXcLA36liqtyeth5TRJSMtVofxortEQbte02ooXdE5Xfe0v8Al3/zXq5E+/Ybc//1
38D7H8qc/57/I/8PUvtBQPwfYu9PzP7/Bfc/7J//8Vy8/cN+bl76tx8A/vy7f+H7dekPgkIlQJ+g
9BRNU5k//8L36/If8FZkGS6nqploAFlp0cx20X/+h2T8AdxQEk0TejxL7RqC15b9t7+l/7FGcFgm
/WIYZhABz2j9v6P3/0hSpJVpqRQ8ZMBkpgxx95z2O4EZSZdEGV15/FKJCQvHvdU8frgxN9/fz398
SAiQf3xtvw+iIDoj81CDNHPOeBmDEqCPwSCC8WJxpl6UgamzQfCTbqaWbgyncvwgbMFrad/Kx3D5
lEI1H3PM0gQhlUxRtLuhxV1LUu+mNHKMWbMjugJd/lKkq4JSwbL1GClY8KcLa82Py9tPP/6cVyXI
StDJJT/e5LtPaKhnXY2nkkhC+JOrjef3N+tXD+TDvdLOYLXJWNU9qEc8uqqy6Qs0m7XitUi4fj/M
GZbun5e18ugM2YDFul72h1W7zntMohanOM7D1isl03ovPfWbyBffUIZhodznRCsVMNacAQrV9u8M
r4ggm6BpMZOtt+HD8FI/lEWI9dIVtr2H1PKY+cJddw2hwkkd3Y4fdL+YnGGDwu/Slf/qgZLHAjpU
Y5sGAv7HoauY2dWquHIsNcfISb38zmIPQMgk1Omvyqfhqr4ZNuNW+j6N/tugDO7xD9P393vO8qOL
SDDWaNSzZzvTRx/YkPOxiY2PUZCg3TsrCenBPcIpA17yJUSLZMoTIfLXqOxoN5JCTqB5XE+unjSb
ibKJJF+n6iej5K0vLPo0VEOkF0kh4za0VQXKlah5RVG4mOl3iVZ6IDyouGEDy8Ijp/AnEX+LMUs7
vc93wYIGJUtpyBWIVSYPaa6rB/dJd2+EmZvJN0p6aySjm1l02YUBG1d/LJF3K0CRlu5UFvg2Ew6K
xPCO2uzlMCvaSkIHtOz7QT/FReglEU2mkOCYsdgDO/LNtv+k60tzGChM2pwzX7QluImV2EWekU57
YqsOLWQVQidsDmpcHACqDvdHhUDxKKLtMtvYTUlcjltln3C8mOn2tOR405mm34mxpet25khVXwt8
Q7AcGj1bAyVK04cc1FY3A0+A1sMOuh0CCSqwWL8rqz5J9Pl0PMMx0ptq6NY+vyObz6aAnqx9GOSv
mvasZ/cCH2Njdm4Q3E0WZSiKICJ9EKAbSdbSkX6XpJdZ0rxKTbyJytAgKb5VyZSegE/jlpYoy1sP
eYTvsRA2AqnkSY9GzYz8WjdBxTROp6G7SK1NjLNnYc9uCIdSMNzRonwKMYUGmajdZnGG75jDwFKs
yjVb1RE1ys9AjMhe0Nw57q/61X8vqZtO/Dzl7YaCBbfzPallH5tgi0GaUDh8DJzkEkR3XfhSxY9D
jJAd/Z8mGhvNAP0qNvcqVBJ1/pKZpJKKB5Xkaj5fmgETZIycdsrgFdVnJB2nJKcrkJu8G6qtFJzP
NShe+q2Bx3Ge8Oa2B0NiR9Vty0hnHv+Sd8FVQm9s5nGJ8j3OL5IFBYIJPsGpmCecauFbwd/HZ2/3
0pcchFVNa2RguxrQXqTBNWDmFiOCCd4GHdtPQGUVi1BRBF473C8oURNVdPsCoMNouMP0bsS9nYzl
n/NcuUNzbTS6K+k4MBfw+otBBGdEQBTojBEpdbcNiFuh0+6CFHUjHoyJ1c5s5hVW7qSonymAuHPe
uiG8m8rA0DtgzHsMtPe5LKCKfA7EAW8ihrSKOnSLxZL4UguBntR/lQvdhWRjTcsTQgQOwOh0yPhV
R9OXkuo0VU8KYIRSw9tpVhvBxA9QGBtTuuI90wZMirLg9iMd2wmrIBUHJQAxZZhujuyl5yc1Or/A
ImOK9h6WDkKS26nfDk2w70SRkCzkYOnoJsbgVWK2h19xZy2RW4Q0ssIbUaJuWLgDPZh5RExaE0RH
HQYScGVpeyXDSqKnBxlbR61FBzWJTlJzXyDIKlcSSH6jrVKDSfBZe/A3x7Y6PLUxTZD4vsu/LPEx
0nUkcyAETPry0U2RmMjvkH1Zw05rI3uiL94WCFo4S8J+cwYRRFiW+TL2g4GMs6YzsHqmPlRZby2D
xgd2CLLRHWrD9Ei5dAluoTN+jDM6fpXiaMK1uUi7fOEj1F71AMcVoulH1Fl4CEYnkDsgWyw7ylGw
Kj/nPKKLwyPZhqSxhyAIeOOKcIv11SlQRaYzcrDbMM+ZisVDFBDRTq9GDfRTbjJTNDA+q6W+bsO3
LvA1QTqtSbnhtDGHcSdb6rXYkvHIR4uBAJ8OpVETpQekG+ZhcD5qfq/mO45ptOauU5h3lXDd0Etd
kPO05DovwcZEv1Ej223RsVNWOqn9KVAi26wUXtpi0w8mnVJoRyjdxqy7TqzYl9N5H6M2MQLVbXgJ
s/CEcnQJblXxtp523aK5zedxwQVG7F83ZvsIsQukCL+LtynZ4iEiXruG+pWl4h5KJ/ATDUQFSn+0
ECrKjhgVD9plmm5PCYFmLdbKLppQssHPEORNaa45u0g4uL8VjhA5Bqqmf55Gmmo8RAzqKAAfWgCP
Sfhk8C/mBbIEjcb+QlMlRXsRxjujHAlViAO7NMOXhLYpeANoIDw83BgJZiy8SWX9TbGwGZeB8GED
52fy1mAEKSZpK5iYkUKUw2oIKRrBUKD3KIdkAq9jonOmxdcm0bVwnON3mReUuNYakhhdNdlBj3Ss
QdueL2wuVCJ+0x1UeBZofWtOyqHr4rtOoVxjIe2jD2b4ZvYFrootWi+WYtradEfr2C0T1Q5NlY5k
tE31lXP1HuNJEQvrSszvMuxuhVL5yiAcR+VTWhOxMo1b3cq3oWxsMEDbgxZuqfbagdrvEx1Bi4Js
fqSqPd5lS3ZXt5Gnlcgd9MQ3yt4OiiuIor688ni0z6sKoW03LeC4vrgqLHD/qHzINlrXVI2WF7QO
U7iZgbVFiryJqvloDqiPJ5z1XX0dMMXY6aRfqTgfoBxt6PZuJzPZyKjYGr2kO7gLv5o9QJEvYUZn
1wzwgOi7aWqcQS+2Wk/92IjuR224Dtr2GVwPVpDeSVfdMzoRovwgQVKHoeVP3vFqTS9exIYuoKQQ
ZcvkAmMnTB/CAuewTH/6s2RkXjYmfmmQDKlR8FJv5IDs7Gre56bkr4iFQh1tXS4JW5W8jJpkD2gR
8ytwFC8R7hKR5hkSwfmhnF5xDDvNjPGWCPkhHnjkylZMH9r5WiteElIBUmb9uaHbR/qifL1SaiTy
XpPiVEk4E2PqGyw1ITObttfK+zFXCO16rav5RuyACuHXQDJEB8dGtG1Tl/Ot+ZGfuE375KCX2Uut
gISpXrWhf+sboOOUinX6d2XLjoQ5sjPtLsruVKbWpiYPM49PVTa/hBaQVWsGUolAUoIJqTSZp1BJ
lsbeHeHjTOJ8k1N2Mm9T7RYoQ1qj58qLozqJJwlSD84NRwJnNEXFluUAHDHqnzpBnAS8LyyQ8+l7
NZWQZloIUG4adGNV/0XQhjtxiHloqTt3GeZZzZsNVvs8tIsGjX2OfXtU7WjOvYodJzZhJ21JDuSX
9tMA7ve1D9g70Cxv2K+NynKcWH90Zb5bYe5BSgQx03KMwEo26usskq50hkvyUxYeQP3RoWAXKNd4
Z7pVJkKhOGRTF8BxsCKfZzbQQ1owEc3x+4KjRwrFbUM/hBWddKlj2HeU/wY/wclXox/s+fBjbKBt
f58re70hDiC4TsTxbimeZmXBYZXbjYFeVV0eC03zAzG/RRBCF5vue4jKYRyg3oHVmIKdmMHxTN9T
Vspe/gIY7rmRKCypkhfIA7Mfp8jqzx5Dv57gnODjKvA7CtYV/IwNjEN3DYS0gjclvzHKG6YvcQgw
emCoo5EYHDXUyE30uAAtL4pXDOTsuJmKTeJwx6NkvMwp6sz0yhzkS+emtX79r+LT99OLJgL0UxU4
ntZ5BGiOsKRfVpcVdiFXdiKnfocHYk8OjqB97EeXYlsujXdW7OpFCH5l8m28+KQ6LEJe8Eb01Ebx
Ujf086ffH0l/BIB+vzwdSBklGlHBWnx2OFOyLF4mC3hfsut2ysHcjb7qqwfjwilQWv+c89uo0zTR
JEVdY9LOT75Ku5AXAYRrnIereO3iLYeqPrEaBrAb42ny+0KzJ1IVWEYu1EC/nep/N/hZ6MwoBElX
CtzTcY/yPnoTmMPc1i4fBxvZ3mYC0EGz19EPl8/dvzr8frzus2N3ViG4rmKue8bzIzPnzwgk0+wY
dESw6rAStP3vH6i0XszvLvbsBVpETZkrg4tV7N4bPS7LSVzrNDiLIzmiK9qRh0T6QrnoV/Wbj5e5
vmYfChtGKtNEz7nMrr4lqlnlzFbdXbgw+VcXplL7MxRZ1BH9/jjGaEIRsvBeu507ufGWZRQn8QGZ
m1/AsrDrC1/GLy9J1QmMYHvKvuj8yxCaXscMPbm91ntID5ntOpLQHi5c1S8/wA/DrFf94c6ZSrTU
CmBzNljZjaxXN9Ys7tOpt6X0uYPD1uZ3+ogLO2VSR2CzYGFfV+NJrRGvxShMkVt3BVgBxVX0/+Yt
OLvjVoe3u1uFpGp4JdbPOe0549LHeek2r23XD9dPCtk4qjHXL+lw9D714WES/t6bQ+XLIkZQEc/j
9YQQHatVMsmJ+/y0uNI2uOGQ4Efb5kvhBH/nU1hryt8H+9bD+3BBtZXjSwGKBUod6c60wj4Nv6su
zGnf1p2fPvMPw5y9ntmE+k1X+RoodPiDC5HmTXeoHkWuZIfbjEgnfTfs6lvhjpQBUsQB4zSnHFzx
NnXja/nCLT5rM/21jnz4OWevcaVhxBVbrhoz5ik/qRvJ71jQD+j3Gly+b/OJVtch/3MGnwOzwcGx
bH1K9tUdRQpxe2kVlX9s1v/8c87eXA2Fn0mJbyJKnV36jiJRcsNNeliOsye5zS734F44nUdNyLJN
26oxebv19eW34Vv/+3fP6ez9TvrSCghnWGet0Ss+g3PEq+3iZbrTnkFYuNrbhQllvbSfBqSxoRBj
SGf+vO3QRF1OYnb216Xf9JvYo2dqS3trT5Hh8gqnro/2NwOetwp68Dw9ADjm5GhNhYAcNsuQqOTH
tEwO3QCkgZ1xYKD2YvMaz5QklXcNciea+J0hcoIvu2PX9CdFy7yyXq3ZLRhR5ls13FRL4BZTDRtL
u1EWjnYIp1KtJpQld6U5ssXxmPGn9OgQSXAz8oYzu+FAgrwtRhWtOX+6rm5KMfEIF9hcuNPr2v3T
hRuKQZ9+Jaif54oagEAIU8Xo13oZIRGLh8/qUXrCqAqBzccy3jnVRvlkTG6zMb3fD35hbOsMLa9X
lAikgKfc6d3ByBBY4U+d0maTxPsENsrvR5N+OUsbtPIo6hKhrZ19T/WUI9ZWOWNL90Zvh5FT7GSP
SqA7ag5WWgyZsp958bXy+cLAv3y5Pgx89vlMDSW3tCvWe5yfILdYB/J0HWMDyxL2l3OxQ/PLicME
dEf4FiHj2nrfP8zewyCXgqkzcfT7SHa7HX2STeuPfrANro29bGf75MJr9MsNwIcRz/Zrk/XPxYlo
oV27+b4Dl7eXhjlLsPtrSvwwztkWLUxnAjcH3hi0Qnuou/CmndfeBV1wmyEJvnBVv96G/ms4/ewF
VVbwwpTw4JCJHCNM2U7opd6w7X2OMo70iFnXrjaX9qG/Pmd8GPZsWZQxAxAvwvNDMgAKSNsAdafQ
XvopqAWBTT54VjvXQ78fwAAxg/yd9/XD+GfroNBY7VQPjA9xw1ncFNeT/Uqowib34/tLkVC/3gR8
GO3ss7SWIu2SdL3aW90rjtVOcduNdJDs9aDaHMNt4cPNXp2xtuTwpT4FNm5qW6Qw8X+zEvxqPvzw
a86+1VYV2XvJ/Jo8x2GPQ2v4dOHu/moaYuUW+Z+M5eW8by9OuVmma6kP86hPbsYhvcoOdstLzAR0
GA9fpZsLI/6ouPr+1Xwc8ezo2C9qIQI3YgpXCU8QjyLVFLytmzJo3F7gdoovDUJmLblwqd8C/s4X
l48Dn01ExhxGHd0MqpoLJtJgvg1nKgFTQfP/mK5oPrXZ19mwxR4H2b/yNQMPjrIeqqm0oL7VA/1A
OdhD6eBUdJAKPXRharstjpBW2YmjcQpjsviC7MLO9Eyk9tctk1SLoxp9LfG8pNAPWWRCVV9325TR
90h32WlXDkFBF9bAs4ziv0ayCGxE67qe0dbX5cNkbYR9qcZ1v251jGsxs1mW3sZNTkc92A1277bH
xVM26Q2hc37vfluPncCrt6VfbMp7DCUXlkn5V6sVQmuT36Tws86b7E0RaEXcLt83exB0btYCTv0e
uPNNfdVtCTLgOyQ9LWXjJ93E9/G1eHfhhdV/cf5HImNCPFzjhfTzdrs+d3KDAWrGrBSeoqXfxpV0
g4ELtNWifS1JAEAIfkAtbqf1VlCAjtfJYxrqNxAurmaIgAS8eVRoDITPIF8gjGt20T8ZoADqebxV
kfu2s/5gAEtIDdXV1epJqPAghVAlIFxfW/34mhXGHob8Pe0In87k3kCWqBgKylD9CnI5mdKS3+Qq
WFZcs0Kq7DH7H3ocnxYyc2zRjmoEj1RIabIpuwbTrZ3yTGV8Qxh2LBqd+SlOhIesHx3I6r4o4u4f
1nqlaNm1rB6KAe5dr8NyXfrlM0BeUqrFHdZZVzHCrxjA76tG8cqAU3f3EMZf+m6wg5UYoidInWnN
CMCvW0E41gm9reihlmEdZiUKgmsJ+3RIgzHo1X3aKK9NHbSn0JoO5gwgNVQUgljGvUks6jJ1jhwr
207tNsUA6AWShRGhWUtfU0FFOA5TidwuK2w2Y5deVa3uLhoQVyrAqj2qypeMlGx6Rmqyy9vg1krL
xzLXcZuTEjmvoa9kiuyTmPYA1qHP4DmRE2XlrZknntppj/NC91SXesiGFpALLBl3YhfHLjkfhVs0
yqcy6PZKIINep5zQt44FUR6PKIx0HaRqJNMgyYiY6JP2y6rMwRXpV/2jpD8NoQbegaDRogJN2OwE
CNR9Qk+lUuRjk2eHMKpvkkR1jXZ+p5Z9YzTqe6kQ+aILX4OqpZEeWw/wHwErhc8X3v/zDRxSRzLL
JaYdhX35T1UicxJxC+C4dq17fTN75b6+ilx8w5v8bd0wFs6lj/6nLQcj6qL0LRoPsAQErB9noSg0
LTmQyV4sUbeCJHJm3bquxwdeHx01CyUkO5YQbMCtarP6wpQj/eJ6EcSh75RR1ihIPX8cPc17bRzk
AdHsffsM9JlEBEKMnNeEoNPd/EALrHeXS6viuvh8XJy+XfK/BjXONndUPnKhxV/hZuw5Wlhw2G6d
/I7etSd466tvuOHD8kne9k+wvi884XVT87vBz7Z4XQ9/ylwH79z+KzgOd9l2T4TMsL/bNI58uHgG
uXCLjbM9Xa8bzYCzZR0wPUG2hOziS3b53pLPldkG2GU/vqbZ+Pvr/PWoVJE4h2iSpZxtAIDfIqdK
GZUsLcASz3L39HcGsIgkRw/G1uzszYGHoeVLO/MQl4NBsWYiKen3I/xUeP/2nihcAf+RMU6sj/LD
At33+mxhRGL3RMkWU0nsBTfBkReSZXnySrdyrJ18haTjb70jms6x3JQsON1n12aNzZIvg8zOYJ+e
4q20TZ1X/XryIHKyEbl06vjlo/rXaOcVkBnXlrXUjJYo7wOQ6Uo9XbiR54s6N5KlnLK3oaoqCo2z
Gymw5RCbrp5doJUHCuEu/U0yBwALJH+2HDGGWfajJLw2UFyl9TFEqNmKyx2d/XsrJfESDt+3X/Q/
oI6+rt6L+655f++unqv/D/TPq1L53wugnec5fy7+sWszJNAtcmcE0d28e/vP/1j/vb/Ez4aFjFle
Y+LZh4ng5NmY/iV+NqU/VFmURVXSZbJGdI0n/U/xM/8W8/fahwNoZVjrVP5P8bP1h4x4H7G0zjtA
/K/xX1I/r1PHhxmU5UqmockiyRZdNFGF/vhZEvmGyiFqRH8U54OlGW6h4OllsxfZFNUwOhQPcTlS
mE3gxErdF3NO9nkE6rEsC9Gr4aH4FjkArl6Z4b20LNfhGn/XtiPhBrFC/z5qrgUswo5YZVddg40f
lgnqweSkDJSpZGvaL7JS2CpaCJh8Vy3ADRhRMDJ7XHNAjkv+b+vTMkehRzmmcDpdixx5lGClWTEx
cbkIxqqF1q7L/bjX2u5RG9WODR7vehJEOP66m3Tqdkt7w3N6AJ/m9rLuAB/frM7DLGl2H16Cm+/3
7qPY++xgut5RLAp8pPSKENme64qx4FWQr03R1whDwyPjTlB8RAIHfz+M/osnB3fNFPU1hvnneSA0
Boq7OGf9oSd0pTAXgCb68kxg8fqAnHEMrswYF3tn5CBPkj9VkLy1tkLIcNr3xq5ccyEEcYA4qb13
ZrPYzVjsonrG8a5Yp6oaESCZ6q2gC+6kjkRgF8IXPZ0/IVt1EbTfYt4hbhNAi8CHYSNA3Qww4pRl
+BM78F2QFZskotJismtFXpO9yYQ1kFjUvw8hLF+xI8QWS+dGMgeEDAOm3lkWrgl58SOR/M+QmAYn
zkW7r1HUmZoCUErf64b40Ml57nQSBmhMcG4uv0KZ82D87PRYWgEWUG1kggoQ/Wb1paIOT/KnD4Y9
r8JZiiMtVcHzSq+s4dZjDlZ8SYmI6EqXzUxsK9LE57jX/hyjkVsPFYc4H3RaU7rcZouyB0O3CQbI
MZM43AUm6F0B5Kycf1YCVca4FMu2WaePysBfqJH+LIvjVhBXOzY9wMEBYuNnZbYh9NuOMA52KGD6
3FdM6V6Y5KdlLaEbVQDbQP9MwdsHzERuTEaIprKAIWUv/pyvmo2pv85S6QHwJIOCNSPEBjg13teQ
49G0EFazVFewCTcQR/+M0Sx3U2SnVXHI+gHB43QyVBGjpUh8TZn5ekbLNR64pvJKGVuA3xI/P69h
MlULvPpEQqZrTnCaRah3UHKZMtbAGNTUQrnp+/QaIQDyysxrgnarp+Bb6thrJzUivwEg+mQhVbFC
Y0PwUIe0c9l3IxGRxEJA0YPQYEsGaOicSENckJp8Hw3SlUh+e1GUm87qPqXVbVURoAUgSGvT01BU
n/rEuOXOHRZ4aWOV7gdCzHsiTdQA+T/bSChRCUBmIoPmba0LX2ADHTPrETcleM3PCjiMJUC1wmZe
2YgBHtw1Z3D0xipaTz1YMZNTn0NOvV+E6JQPZNPE21y9kpcRKkl9tLo1Xcseihcc9wGn11S9qibB
hcniAdLxjQnIeV3uzfJWSm5DdO+BuNGFd4KqHDOJvRTNYa5/zcRwQ8bKQUFtrqT9Swe71tLTe0Xo
DuVQbTgR3rVST2hEsZGhiANIQ33zqGcQhaH0R+FVz5YBfqsThIRUww9YaQQVwczohP0MrzGpxy7U
eMcAyIHibt9X2k4NK2eM3snFIdYdVihWuIYghEUoeSMCb8xKp4JPwYq3a4Tchx/nxbK8LdR5o5VP
QRT4q1hMX0wnFvtDrM5e1D3j9HeMhiRTEeefINDIMVFNZU9YCHZWmXBYxpYG1EzocC2mKHCH0ZGm
e3Cd7HMahOz5vtGb+z5CUQnavc8oBgz+qHgz1nsT+GQ+0vIBBpd+tbJtKRM7xF3NdGD//MHgQ9bg
WibGdas21WQNlXYQ8zYphH9QFcEwaEjkMBAPwhTXd7u5a+EmMalZkOrArfYgi/M9Qj4AEuxpA76S
3ia2lelrF8QSGSaEQ3wKK2omR7Rq86mcX4T5QL6gvewwO9lhfYAGCkkBePByWAJgCkisl47Ja7Fx
eNsaSVxrlhd/OXRQEfT/zd55LEeOZdn2V571HGXQYupwuCKddGpGTGAhobXG1/cCszLTCfojurOm
XVZmZWUM8gIXV56zz9pTMGNlIubk31ITvyqtXcID+hbbtrJVpkb5Y52ynQzPAAJN/yCiiY6U3yif
OuAzQ/eime0V9bpHBTQWtlAk6l6VYbBHYzJ7Lg+dm/8apZd81NfAXY41OTh28bUnf4v92vG7J7WC
TE0WhIL1WlqJ4hPg6VVeWysYvdnQbjwFroPkrkfiFn7GRBBsKz+12Fil6j6s77AxX1dQToyGP5Al
K13lq2FmgqmLikOJ6Uo3loSUDqLcU1ZmOJUBPrqRBZSXvvhqMRF8MHHNJKu/aoY7pHsTd6tqkMp3
j+PgwHJw3SuleC6tjd/3HCIocTCxf9CdUg5PonKSpN3oV3tXA7Wkh0BJcsSs2L80r/i+X2EX5ARw
XlgcFDO9srCgJTtDLdKtNf7wqcnXzJc863ZmoUMxyVdqpOwiAXpUjuFQ3aS7HARhO34Z1NvSK1Ar
P/aGtmPDXuFItq0LfQt9bKOHzQoSHyJB+FfjVz96cd2fIhCIKtr7ww9N+JG7Tygj9e6HD8RBBkE4
WiIw4WwbgKvxWGHDQFjB4cpF3GQZlCyFeI+u5dJct+nXICwPEohv2f0at9auwPOKgo1WLogCPktK
uoaR4Sq/s95AyIjQ1EhpGmuCdOsLgR30umNE/ZZEGDc2dR27FuprSrEjnEWw744fqnK4ktDEeB3o
hPSXGt9Ew3fZe5UTYBiUIQfoPnVmH2D2tGy2oSus2ijctQzqwmWS9L5jopNlU3GbrwHwMd+8wsob
uT4Qs3q0ZaA5OayDEqp3S+WHLj+74TYRXgSNSNWksbVqAPxDZZsa3lTfsHWxTc4rpmQghb+ysKXi
9LuJzPQZMH4Buoy+jVtppesPIx+qsa47FOwxRNrJLORFo2S9MApYxyehMJ86o7UDl/7mPJHmrDFg
y2F2lWCYMtfu4RgPfrMW/cwGcYhe9bXNTijbGPHowrvBNkXACpx2AXkgkRRdMEDSdcb21emYXyfX
GRp2KLkew0Zq7lpUmiETWq5+9wAXeko+8hZwG9EbItnMHFDBh24sH8Tit8BRKtKua/PFEw9+P0Cc
e4GRHAC19cWjCQIlVmDOQadQKKGRkYFSFBW3+bGjYKbvlXW5Ia2ZVMSH2AJyZOBJmgEA2aTubaR8
Saj3LSgsia+GHvJlQ7n2fc8sxZ4D5sNrbpg7mBUEJIVvSTmskaB+0bL4ZzPCkrxPxMeEvUVDRgvB
dnSPQy2wU/7sm6s6CclA/MophzEicBUSLEAT88ecqi9IgVvAgpsBJ7ZKsLHVW2H57fP6HlNTCU+S
kjjTeUOOHjFFxLcWp9v4TiqCba0KkJDu/Y4/WeC27T34nCZ0pXQ0BXoEq7knqq9mnzhWyFVGaPAP
eISlyFGBqCoq8nGKVBpUOMBnyfpHo9UcnHY3lvWIu7LdA28NjYxCI4XPQdygEtC6bhO05lku2Upm
7KT6e13jTZBUnHfJsnAaClIuILHoNO2xg6s0qjurzR2gsBBO2b6h1447uF82cobEkE+54uJDLe9k
SdxI5iMJ00Mkqocqqq+tkTWmnJT+v1PmnkwRvm88St03Sb1WQ8OWkFS3yXPGcYwqCNF70QsWO6W3
o/5ZoHjNrylrv4fabaeU9XTNAZ27DIEq59OXJPCVtlsHzDa9vqkGsP88pj54K+xW1l1+MNUUm1Bl
pan5sfWfDE5IXQLq3+B4rmm2Xt7kporpCkcEBWF+oYDDHgy7Zd6NwmvGiJFjZlr34CvHaLjTXIzZ
XjXjq9DfDiPDhOpORXgUzGivErfs8LrpvQe86G4CiANj0dgyCjgx+ink8D+JIOMM8ghc01FNR5e3
gQZkHT27Z5xSJi8HqMYInEDfZN5tlz/FGuUKxaniX/n6s1I3GzSmXFgoubRuMv9hjIWNnjwMRvGN
X0ef9cXSH3qAnynZkN6g0oIkdVlDOBv3Y6C+VsbX1PK/CGaylkMsgQyeN9GmI/poUKoWcboLhtdG
1Zp1o+DbUVfFLeqsV73rt1jlwAkQktuqoAqwdMHatD8ksfyCwRJkG+w71Ol8q6vJldSGzyHcI6zc
2B3Sqv7eBbDWA8u41Tv/S5e013j0rjV490W6p2oC+Dv1RJScjK95eSNin+p7r6OuYRozgBG+jYRj
WD2lCdaMBtJPYIyKBIxnLQnIvysTYE3xW47awK795DYUYCsOAxVUr2X91Ri7TTMUB1hlex/h/lS2
acYJjUTPagEOSo/pfkVF8o47LTDr9s4LH4emu7aS+6G+jigq1DrRSTlD1GJ2BeHrjpgx2Gqw3OQ2
7cDMTmJ+isXuSWn8tWHGTh+qB2BfZJGKBisMDdtnccXV3VEPoJX3UgajOKay0+ge+EhXCzfrSzc8
AqqEV4ikE27l52eRSpDklqrgBbDRS28zFPD3IzRTUOs9Lm3/WVNTNPGsKUBhYRbCMN6MfnoXjsEq
BznFoipX4UK4YIpyvo/zcG1FxAL5QZ8wELM4j5KKQZGXONtDkcI79ucg/PSVciW3rMTaVJ7DHsax
6fPXm9dYEwt53+osXN7nsY63La2KBwjy4rFzdBuo5rZYF3vJyTZTHjY71f+TIuePYZipaQApMmJk
PuQs7KskiSvIBM45VmKC27nX7ghYDnIUnk5wUfyTopUc+FLOxO10iruScGkEvLjWEs5BmCB+3hWz
qO1bT0iyzKiC1gJSZfY4Jiyr2vPJc/agyLlAQwS2vRavyMfP25nFn+ftzMVglmsgAlFjdSMhOfWb
b+nw5fMGLvXr2YtY84Fk5QKlO7yIoNx3xbUvPfbxQoh7oa+s2aghiiQ0Yc07GMpzD4R2ZMnmRLiV
x/vP3+XSpDh/l9lM5zDQW+hzVQC+6ToayRpbEQcoE1bsAPaTfBoTRHS43Xze7lwJ+uErzea9N4qj
jlc67MN19xsPiK25lra1M4nySxtbz4XBt/TNpp+fLTNSzwwhNkGSHeha5zZXkBRhudULzVz+bjo+
C0S7UeRMEcuzZvJkyMxKDdSNhVFCyt2vuuecvq7S/efdJ0/fZb6YSYoioihRjElg8b6hcMCwU8Km
aKPq+i5LfwT1fZXEMDaxQavybZNRZxkDtwVXKx08/ZuVaOugx8ih577YAIe1rq2pIlq7d73rQrgO
5TuxXRjEH8OzLLIqlDAD9YWqWrPOSDqS2jCY1E3Dpgs/11YErHi+amjO/HGh0OPi9z1ra6YbHFl3
hopq6U1cPObJHf51FKotjNmLc+WsjennZx83xYQ207mibBo4jgp+qFZyBD0cU/aoKK9F+lgtzc43
btaHz0yJ0FRNQuZwrukRkwQEyJCpm/Rae6CImi1EWis7giy2+NAesuuMIshd6KCc3mM9vv18lM3F
S39MUpDYkCrIsrzlYM7fOAw8pkvZMMq28Qm3uN0PfRWd1N2i0HQmLPujoWl3NkzeUlFmQ0VsxzDB
7IKtypY2gGEO3tbYQn57WmrpYvBaojtVIDRkKOZ5XlipA0kPWvK+tWttEx2qFdFLm9Nwihbe2BVP
7h43vE09OsZzTgDqRtwtSbUurhJ/P8O8KKIVxlQJe55hsmY29PHFAwtBvHRK9jx//gkvzouzpmZ7
FSkEHO1DDKeI2ejdK5bzq86T1p83cnHHPWtktls1apih55jep+Zmod0l2rfPG7i83J21MFvuMkku
vFinBaLQCEmpOzwmRy6/++haXfdXhpNc98+xA9TArg76nbULxNUSlWeev//3IP1r6LyJT87mP5eX
WuA2Ng1S967aUWqyV3ZTNQGQGqe+UtC1tlucBBd6V1r6htPPz9qtJAsrOIOXh4gqr4kHIRxYG462
rfb9b+xO1tE6/rWUxV8ao9PPzxuNR8+UPF5WHjEUKxyQ89uaSm2EVbeff9y5FvtDv84mf2b6fgwg
e+pXgj1XVMzDwECaK9nuVXmsFu42c43Qh+ZmW0UvqDi5YmC4iZQ7pcNiV6xvUv11aG/ctkDcx+1e
gc/RiCOxdu9ZAgU8esGmaH5+/t6Xelif6j9l1FISp+L3PZzVnTqkFmeF2tgTPOygkWaQx93w7vN2
Lh61DBgvFCqAvNPni6vvK0o/WdVt4D/ce1dTocIPFTeLlWdTRLssN5mm+3zTOm9v1sHWGEepafW8
2FovV1i9b/V1taacn4L2tbCoM700Pc6bm23LHVaPfpcNnJX94KBEj5hg7urh8fNOvLTEnTWizjRe
fhfm2FfyTqOKd4kGktlyPm9h6pVPek2dDQfA7/AlwLUyLB9b93cN1j5WjJWOSTDcIwkIzOftLXTb
WyHT2QSH+AbQu6c9XZAOWH4AXNzq3ZI2bumtZgt3WfeaFAnsP9otuUW7upO+A+6/A/a7z/bimiqZ
Bzx7t3iNvvxnrzd90LPXA8XYl2PNqNDbYWdgnBHV2i6iAO/zZi6eJ84Hxmxx7nzf0iGVqxvz2DaU
1/GOdntFfOggUOXhs++yPUi2vPZeq+viFK3TrbZwGbj8JVULIRRHmg8S8xFuGHVu0wQw96HyVFX7
XH14e83/Ezj9l86I/P8LnNZZgsn3D44rf0ubpt/4m+tIh8uiwSIO9FaaJu2fXEekTQb1ugA6qYdD
sMhX+1PapP0LlSFHTxP9BL/DxvCnskn71/TH3uieHLcV83+lbJpvrPw6rSPpkal+nAi5syVFB1A/
qGBm18Gzd4/bxS7Yguuh8t2JNpjq7c565vTHUnWu+pmfj96aswxVQpenWbzcbK43XZLkQjgU6+6u
OwjuwWhsSh64NUy0+zuEETWFpe5Ks/+R8Hh62fPWZxM+kLD4S9qR1jlFyMzC4pheiRvFQQe4XnjT
2Q43vSkSDxk9pSJpMhjB94uLqkgu+RIMmPw9CWOOo2DCT4FdXCtOvtXvP29tNr3/aIx4GZo3hXGm
zLrV1EtQOCN+j1idgHVD59I9Zebd543M9rcPjcx6TyyB+aSoJtCW/AhMpBGWtLBSUjX4fod7awNk
rT7Jsy+cQ6CwCfJg8oXQnBxkrJELQr1tHu0andM6aSkF2LU7RACNlZUnFIyXJ2l8mczjYm8fdfcu
PLK8TVCu/Yz80GkztP3+L1k8pSVRd53EU4/wRujsuMWkU6p/KKr3pVGLV0vTsXw+NNKVTCFcQT4w
ltzffVM7RVWfKjm5NkrrSc9LnGCDB9XK1yjY7DhA0jzpWP0Mjcp3P/0WKj85Ax9qYzhJPXahqnRy
g24TxMleBV0qeVehNt5mpYn8FGNrxBdd/k2Xjlp+F1ExQpGGpuGyWX3FJ2b8ZqLfkb+POuUFmBJo
5S3iXVRszzjujlJ6AzUTeEy5D2AH1mb2qjTG1ur5Kx7OKMar1qp7yb/R1F9GieUJRnv3Hn7PsUde
FU8mrxUnMs1xBOLYxNtoBOtBgiILfzbFL1UZVxEmC3lk2S5eDGHyFZrwyisfjPoQIT2LNXyqsKAo
0u99CHg9Ai2j8e+l0i71Z7HxyN4k6wRLainT7aJ/zeWT7+PTCs+jxfpqItmJ8jqHDFSk0IEGA0yq
9ALC57kR1R9iigNJjQ+Z575YgNMaHceWPNGvYIU5omveSiE1WiU4KbxaPVS8ef6gVpRqeccwfIxz
VItJlWwHzb/3gmhrQCEcepokEuMlOo5IgwM+dzJNgsFNYqk+VNgmCaT2BUG6A5W/arFMCKkFjL1n
nAJXeIOtolI+mIG0DSj16SnPcTOSpkTI1fBlIA9HZmrbkGYn2UMO7qpsDs1wSvFZQpCzxmXArH6H
FeApwVwXEbVXETl7PGgyKdy5aKUC63vUPQaUJsNEDOByDjRpiJFdywJh8MpBaEL+vMbbsiJs6GGn
iZNmT0rvtgp2XXklkn7V3C8D3MNSs2yfWiEfy942lPioT0LwJRhPrvIwhPnRx3hlAh1hPoClh7um
2mUT8jxNqEIR/BJpP01fJjxu4QmtHWWsRdUxcOpBuBWAV4fm9zITbYkUYCv+lBJjU/ny/UBCPW/g
XELhMHTodXgjgzdplb0cPGSDcJC6U+FlpE21gxFdJ6b+ZAx8OD3ZT+7Q6dRrApqR9DXNEFwWyco0
H0ik7eJon/IhUhVZXXFVK8ZajL/XefUYY9xm0rEyBkFV+SOW7wknknB9zKzfUaUgWkJnpH+N4/sK
FqA23lus99T7FfiiVaD9K8p/SuVUTygpwMYDKk3J2mk5uC8jpaxHR2OEM30G+UnsyAQjqZOgIYah
LWcPCiUyyQ/cgFaWCh0UX1S+eTbeydmNVr3E6EmUx57SI094KXX+pyNm1Pk7Wc2pWPpt4NLZJDxe
PW6TstkpgndXwKXq02M0ZarD8pHEzM5UlMQ2Id2Rihq0HB8x3KklcaWC165ua2Yk1WJ69XWofg0R
mhp8BZo+3ADPWalM0jx1cV8EU4UhJAT21Vg29oBt9Si6a03ej/FtWRorCZCAVBeHBiPSMMfMyXW3
ZSz/8iAfFqp3H6jmWtGmjmUSNSXrrOcAarQRAnBmZpAJr8VwLNtkZZFL7/utp+Db8Ny2zyZg+Rpd
s95jVTlQja5SKN4BYU2/Se03r34a05OL3EcI7mUEsC5guNBceRqWYtaLLoJxwo1N968C0PAKlmv1
yzBAwkLRo0JpxMnRCSX3KLbxGhETsr2tjFYhE09jjqfm40BnlTyj1UmrVMN7a8J95rZkuE6M2FDv
5W3pbkfv6Cogv4AMFt5vnbWsJ0/MRnuQ6cXWH6kG2IcMzlR4Gce70ahs2AF21eWOOEowitATyiP8
x3bXteVU6IUdg7hyx5eqhU7dhOwa99W4FaOvWTWugpLy/0ImpeaBslWxDzdaFF1bxfQOXtWhkzoG
xHA999lEguOL2UpGV4BQ+SYoBicyWQrqGOqevJtojirhgEQgJzMR/NM9QgjWrxj/8HIHXn/l9qjP
OnCf0oPSsmNSfuP1xwapyGg+CjxJ1Ikw7sOVji6p3/nRXT+8NNZzQNN990PGFxSvRDhjEHpTFjbA
wajSV4NKiePwILL76QWRiZOvkIDPhU2bGVi83WqFdehTrGMyxFZ5so5U0ZFyXEQZYB2SPYYfDrKo
E9nUfFaJtLxX3O8WeJ7cLNcEQ1jGf0S+t6JqzxH7l6i7rjsIgmJ5Z9UvVvETdxDkqsZOL8BSd/W2
FGMwEnlip1gBET/GvQN5jSMIoBy1DpsYrZTXUhXfTWKK1pA3WSLwxSgbHCQ7tJ5j9wYEna14hj1k
JNIquL6lXxxEv+W7cyKtdWknIxqP5OAge5hZKtamyPx1OfUfXsys3xs+KLhbkWC7NQDqlbgrJ799
HOP9tn7UcuCkRbKNQxG1dvwYUd2vpC96afwoBulFbq11JqQHLfS3onFMo+a2k8m+VJ2xZUThkCPT
k+5NDgcyVTOnDZnI5Zeiv9bT6DpshgMrN2/j7j2Bba20JnLyQ2gwmdTvotVssdHaIqktEcYJ+tOg
QaHFSjuQpD05byiPz4Lp75oSxLXc4RtrSE9USjqJ2WFQVzxZQXYMTO83UjmGZmo5XtrdFqq2E2tp
LUY9uIIaaWMVSchefnrYsIUKeMQSUSzUunByW4NiDJcYV2+At70CJxRHIHIkPUe3Jleva83fiZNE
nm92p7bqY0uVuCU/9spgY51zFynql6YNAS8U7U7FzVwU8y8cWQ6lbNiWj4UU1mwexyuZcRobCmWE
Prp3FVPRnCMf/XzVRdbjiA8JAgv1oCYetlKvKtXXK4yv7twRec6YV09KZ96q0rCPajyzlPS61TTo
yUbkrxUky8Fo/MKy6NYthjuhy26SDnZsmCFKUn+ZjXGPIxSK2iu5qw9eLdjoXW29s77WGuDbuL7T
gFAbHoVxkzRLDG8xxbDz9odbY6Xt+psgVDDlDF+sRqVadMwXogAfT/AmVD5FoYpFkTEamEVRh7iy
AksJS7JSFCrUMIPTBRqfPMvScIB/38QssNcysIq8iEooS/FJu50uPv6J2t0Hd23Zw+vo4MR6xOl0
TcrEHraf31AuXC9NU6OQW5vq5yRuEO8vXSm37NA3yhI4X2xTx0vlIf7zV8HBX2P7feidGJiTd7sU
CJ+HT9/e+rzdWSRcUNtRijTa5V6xF1ayI+36Xbua0IDlXbAYzpyH+z+0N/uQ6DimmijaazfwQvbF
NjnKp/bQrPUNQPMb3Qk2S9lx5dLg0ahIVHGp4IY5v9BGfm3FtdlO79g50ZW/TZ+y7+1rvm9AsMS3
LL1XCsgiEIzxhvOkQzC32kwIvfoG6fyGY8upppRQvWc6ZUtxhSlMcRYZ/aND/n44ZRZ7LaM80lqd
h+PknO9Vp7/yvzevEPTX6AQWRtnFjiDhaU6GQnAUZp1flK6hIxEkzeSyMX2pyi8Lo/hj6IBRDIzK
MhhTkjXPP5r9YAoAaUtMD6ZgYf7gb2C77v1dcfs/CMXPwq9/dN3frc0zjWrlj0KrDNN3FQnGUNdW
fEU4fcSyC+Nyu1r3zx7hmO478ru+W7jxX56xZ63P4k9NmLYUpfOuHveF9cQAt9MNGnXBxmhya3yd
QCXxod0Gm6U074XQ19TNxEysqVT0A6/QywpFGENxmkTmYdwDELabTXSait6XMxDzIPC/u/nv1qaP
fhZsHnvYrwB5p24efDv7LVGd4gQOu9OL/1u7Y5+2/YN/I9wRcHhEcQrwYmkKXxy4Zy88ixJ546DG
YswjmFj7Cc0TUt/1wtC9NA+BeSBGkGXKb+eaE/JklNt0MnPjUO+TA+wxW4Wf0+3hbC1Mw7ls7q1H
LQysQKQSSBKnmtHzHjWxX5fdt6Kjg7XSbfNO2WjX2ovnWI66ivbmK6dTPubWOC35ir396flyY4kE
aCVkPIBLZj0ZmDLlk6largun+m1uGySYazBbu+4boYeTtmm22dbd1E5yUq/LZ/9KB0q/Qrv4dYlq
9oGlMO23RPU1IGMKi74yW4ySIBPgJ06H5q819K3uWL6Ez+kN6rndPwhpUjQ99TUH6ClTOGursIoe
J0a/eiP7ch8qDp6T8H2NLTeOevtvBO7/JRT+a9LoLCcU0v93/ytvvsfBj3epBX73z9SC+a/JLInD
DtIbAqaTNOjfqQVD/pfI2NTZnQizi2+MjT9TCxa+UJKmWiJZZcqpp8H9Z27BICFBubSl4/HEzmb9
rzyjpiTF+aasqjJIEQMVp0QNPvCh2QR1rVAYxBCqOqkn8ndjreM+ncgJ4jqREEYr1/m3TISInjSY
azjl4PY3FPGlm9jIEKGoEOC3MiUd0aaU9BFfyywYFapbUm/hXDzbAt8elBJkjU1XRNI81ZGfryS1
hLqqMSOiDf51BRnezX5Qy2UnqflFUuRjmTTfzz7ohTzINFPO1o95g3MciGAEvm4VNBhji5H9Tqge
CvqVOVxp9cKBfH40/aMpTVM0yqwR+L5twGf7TtHgRBvkNAWgJ917u2pbfqfQYC1vKC635UWd1tRX
H15NM0l+TP9FRP2+L3FiDiqxyHOn30yNRW8wKyJtCye+6c98aIZkjqRqmsYQm61Fuh7nWhsHuWPo
5c4akntDCbe6Ji8oQT6+DTRjaseZSSL8NHF2PImUMQs6A/sjTRrXRsLJALeZSMV/OByxJBnsXG7t
JtTtz8fHhanzvt3ZaWEQFEPwcojzmucom3xTHb27IbxqVz+MLUFQKE53gD2DzdIa/7FbgS0g4pMm
80CylrOZkOqRWgWKgtNPS5ksU2Z8FaO6fCkVJf218I4fZ50K0cHkOoF73EdeS1EFXSAHculUzuAI
qw5d2Kq8hliwI/2/DW/Ag57iXXjwbhePDrNjCpMCTaQK7JXqBV36SDvpEznjg1eOujVeuS3s6oO1
DXcT6mRJ0j47dE1NTUZelN6TxsWofTaCCvyw9bgjjZSJmGbl2CP5wQJA7kJHvmtiNliyyM2CuG4p
/isofKoj8cWwqOBr/fY59V3USTngKNX8ufD9pkPO+ylIno7Sf5Usp4Fj32wKymNU924QN067oU7g
Or/l0rUufmBxbVPhRE5laXC+yZ3mLWKbyyptYZSozOVQlREKZiw3DZ+NfAQVVDtzHRwj0MQAfzb6
vqE8mdx1uUL/dhtmlH3ZS6Cc+dFv+p4GmyQiVNmE/6/PvmeIqzHWnRmkeBR+5jGj2AZRNcmkTQo7
d199sRzjq2HDHDyVaJn+kKo3u/S4pBC9MFXfPcjsq2O1m9WJyIMAK1t73a0Zcp/Il3BZS63MTrp+
kaSjPL1uUcYn9DIUVuf+Wo6pwlkYTh9PC1PHcmbg8Ey3zuMLecoE8hVq5g1iiI6ylodt9gt/2330
iNMsAIZV9xBtuitjYfZcbBf7TMT4IjvJXD9dDkOZDV2NE61I3e+mqPHm4kS/IHS/1I8ah2dOVxyF
xLnwoaSKSijSriEkra+tTt90TUwAuXb+QS/C22BCAh3m5DdbwE1kfL4REXO2atv96t1DnzmgV16D
d5i4IgfJ5i5GznlnPX7e8uUX/KvheRhh7ETfFby+cZqa1GmbbMtgl2nagoZ/fml/m34cWjn3mqhj
kIG/P1407gCvZPBbpl+/Vq6V7+6eFOV+wlTF+EgtnDIuLN4Qh6AOiZiuAuWaTXZPTN2y76PWEXO0
3lW9KrLFCMil8XfexmweQ6/K816jjc7OnlWuzcp1vPaJlvZ2/wyRYNLCdLulWMCFPYOgB6AvpPTc
Bd6EGGfHwqaoGrW2staxKvgH3qkwNQqoE7tSKb6CiSeICycp+VJfEtBCYDrt9x/wbHI/Gpkwjczw
etxYqyPZJNnu9+GGBRMrJzt3hg2Oirj8XfkrfVffJGtoieQEv30+UN9G4mwXYbv6+0Gmrjl7dWvg
+iEkPMikzob7vwm2VPoSkF70cPl4elRRHDFsuElBtpqLq3yAEl6Vqw2k4aBaKe0qp0IiXLun8gpv
IXZobAbMXQB9+Ltwanba+vM3vTQlz5ufjaysbPtIqQAPRAlWlFK7Ll0Ta1px6bB64SDw7jVnc9KL
GDwWSI+3Oel5Kyy//bVgR/tuPQYEIvxfS6P3g0B72oXPX20abGff0LOg9IUZTfrX9RqHAqYMXADL
iVfKwd+N2Kcta5YvDuCzrzl191mbQRkJfu5O3TngbGQR5a/sych7jWnqyhhW/dfl0+PSJ5wWj7M2
VQ+gIWfLxtHdYTuSQBesFpO6u88HyqU3Myl6xWZXUyjCmp3krHSsm0o0GgevR8f1v1VU2X/ewsUP
dt7EbNI1XR6WZWA2HPbTfU9WSP7ValvpXl1V++bWyjbALxaDY5cG5nmjs81QFvzewIaVJWcfTDvh
XfDVoiZiCmiLKxjuzcJ2ceGyPXkU/9WR5iwNoSstiWNj6kiOMNJ1SwJ+P/KOxV4ELNphPLPQr/Ow
8tt+eN7ibIdSotaKG4F+pSz3Z/4z2g0304KmXxev5q1i9zeHcCdjGJJuq5fQrtdLfXxpHzlvf7bG
BIEmDuCCeWPqk2IO/b5wHE391gSRNUrbGJ+hz0fSpRlx3uBssRG9qvfh0zQIVg4TeUT1vhVq9A9W
zvNGZsvLUAZ5kA40kox7kxRtja4jKF8+f5OLZ5nzVmYLSt1gGVfo9J37NS2P7aO0sxxp29fXFYMl
e1ganRdnOcpKAtbEBrl1v19LEjUOolplqJSYG/sW/Ko4/yf9dtbErN/cRoaLWFiccvX7wr3Pg6Ov
LZULXBwAZ23Meg0uTSMolTtdO4UfIFLLRzKOmL4JNoCstfW7Bci96B5y6eoJAPLvzpstxGashUIh
0Cpca9xPSTLKDjoXcpyYhQW/SiIWApGZ4qF67H6W99FmKWZx6Sxx/gCzNdqHPYBNGV/PcEdHLRTI
SNbR1EAGmWjlzJ+tb+0HeN2fj9GlMTNbtmOTyxEwssYJLBEcegOBav+ftTBbo8V0KBK/oWP98JuI
rZAq1//ZO7xJFs720Co2DUFxeQcX0ZsHK90Snj9/h4tDkludNUW6CZ3NFuEMr5tRMQXWJIAdaXgb
GT9zfWHcL7UxW2jFJi7MyKANVzy2AzpmN1pFyevnL3J5m8avxphCLNyFZ6Mskz1NqhWvZZvuHBSq
G1C5Buk0nNBXqeM71mkpdT/9xflpnBTWXy3ORpivlVqu91zoTL9c+S3gOIzr230qoN9dKolfams2
1noTCWQUBHhZy9fNcMxU7yYTiBWJcHuMRVHIpYvd2Zvps8MA1MBEQNHZOk10iE+YKXOrM27wGchI
Ad82ayRKcFrtQrLRJX/+HS8Plr86dR6kAvHZe67GZ4yTW7948Zq9QOnw521cOuxwBzeQEjFQqCqa
jXrIm4FgNFrruEd32229A57RDgWR0EqoNl12Gpr+3mykvGtvNgPGoFLQSNHecJAIiWfbcatgMASn
ZDFT/hZs+qyt2V5pYe2sBDVtdXYQocKQJvI2egxpM0WL1fV0cwvXyTblMYAW3HHTcYDZhzeTa0zo
uDf/ZDS9e/vZ1oq8RRoNiScSMHu4kynzcCarU8GZTM6PJfUl9Hz1IJz8p8+/84VhPFGZZU0VSXZx
QXh/bKgSUKteGdROWIU3KqbhiUpRS+N+y63U/rypS0PqXVuzl8zo8iRvYCd2toktiRWxubKvO/ID
aqLgFfUfWJrP27wwVd41Of38bHfQsiAyvI4m3SJaSdadoU2ixHahlcU3m50fUCpEhVzTTLtJ9/lJ
WXNhPcp77sj78Wm4WgqVX0ggaapExIH/kOgAJ/r+tRphoDrb6/qpJ+/cLUrhgFx9e7AcfVWhSZhm
abDxqqUvOP3ddxMH4QdiDJInCskOIrnv2zXqopCTuOzIUbWAvNQuzb9XY9BdUSQAxQ4njJt+CDsg
gVXo3+YqUhFXCxA4y5XfbyRL8Bee6MPw5YFIgBMT1aeL2XwpHLreHOS465yxQ6VLZfxIGK+vqfl8
/nwgffzEs5ZmXd6bYyMLSdM5cSVeKTl1/3G/EeDdtVXP/8+/VNSaFEr5K6jbez3rvnW9vhbFdPP5
c3zY5JikOjx0gOhsWmRL3n+BtjZxJM9aQujjkK06X99yKjl66nilN8UxQ8H9eXsfzwwEY+ldCcGP
BW7/LWNyNoPgjwzC0PvTUJvkapFTHdsXxpptbbNNeQxui4VQ4lz+SO7ufYuzycTiI/ry+NbihHqo
VsVTNREBWmKm7mp4KLdcRJduurr2YQOiWWKmKg63VOOTpnjfs41SptJQx50jWIpJCZXVTGaMbil+
HxphTDaRQU42zk0sapRGBkRXyYDwMk99EJSuvzXjKtuMKbm5Vaf1Zm23opbXd7noR8emKuIr3VMF
BIttX/UHSRfwXDONAH/6UNNTG81A80WuykGfLA0CyHmdYXzxk5RKdkMwXnEfGp5Sv0Pa35UhYz2I
KzJjrlA/AzbKDxa29A6o9w6wXhDsiAhbe7KE1QTFBA1OWkeRd0XlB/tKkjQbrU/x6CZKjJm4Yt7j
U6SL62polC9IOjqUgOEQgNOVyiayWWvMn+kwFFs3CsfeSeMEU8vYCvB6J8TsrxQ3DpAJpclwNSYD
yDvDb9VDq3V4sHdJLFJWU/kY/USRhPwwU1PziApav4lTtzlophj0jix6wTc1S+RDr0emfOxds/xN
gansYN+UHzrlv6k7j+26kSQNv0uvB3XgzZyZWcBcS28lbnBIioL3Hk8/H6SubvLyNm/X7GZVpaJY
iQQyIyMjflNFq0w30OmdhFDmW6hqgpjeokpoSk0gnAu1LF2EQ4mc25AZyBsPEVK9fTBbz0ILk6AI
cgSBszGBxDQ0nfRChTzksFfVOdl29NnOs9DClInnv038PjPWsTJmq6CX41XO1Pa8RKO1+7EPGrLJ
OUN+GD1438nIDlLdsVohvxmHSX4VYlSfxg6mJjUGiEhWqb7ordU7Rao6otHetbqALmZ5FQvamHoA
coezSenKl8TIWtHThRBp+aEK5JvcysO1UMCW0bH2cpFObzYmSLFNCcZnb8itcl3hEIDqczvrF2JQ
IGeZzFL/MBUT5klDrmMKmQ7tuZHX4X1sJboTzhOK87MWibo3JAgeQh1S0YXMAQ1ortVlGuwPaag3
M0ZGyNkOxgTFoYnXcPiA8ycaTuZ2EQZcz9Em686jOpxhMyVmODuTOOBzOkzmuTCL073gtwny7JRA
gpsxTtHQ0KQJnWghTvSbIUi0fVMLZWX7qoJPQpJD5Cuwf1J63UR+e4ju42ZOblNJnS8iM6MP7Gdi
b9dygQ9TlHPUVia6lKE1DK0dliFKAmokeH7fw6pqdP+77nd4YVtTsVmEaYAMjkJZ2lGPiZwdqnlY
uk3c1s9hlcDYENpgvunroRkA6itj5WqzJCYQz3xjn2NEsW79Itmnfg031JylTdFIZCvpIBaFHRXB
W428Mu5WWik+hbiNr8dOKxBSrbIt0KMJdd6Qokyd6yIqr3V8Dkl50R4PhKfKaOoWylw5uPo8pI07
6VqOwnZUbcRiGlG7LzOYJ1PY4l8A7WiaSpLVftCf5AZt/RCyxjkSP+Fky7GiulC6lG1RSMabmCGo
76SzCSGiloLaC2s8D6TCNx56ztGzRrCKfcv6ie28QdlzLXcKLRmtLDalFmNwMPiwxUQNk6spD88r
XUtvcVzKnlpQHWe+WLPH6iwSNukUwfCOa1q6oMq/Rb6p71KpiK7GIhqdJgzSLfikLPDwaMVZOEnN
uzBPAHp1kmR3SOJfxIJYQNOJy+6al4EPZSe0foTm+hRIntILfWRryG69Bhy/mGpVVZk76CSFdy0e
D5Ettkl0VY5xtykLM7AJyOG9kNXBuu5KLuxxZU03GAWaaOn3dGXGMbcuprApQy8IcuEbftt6uQgm
hxoOMmFdrXHvyO77XDNge4k1TmBCFdVnfQAZaxV2uuZC/gH7jiuYaFeC6j9rZh7fzNL82qpStkLT
/jaM6cgq+IQ4Qjm8+Rw6NmicG/q30NXyQkGfoUcmXkDkXhaScF9PQrJT0Edc6UQYp4A6Vw/9Y9qj
UKpncYEOuB+PCLCT4mEiZxMvXqVCvKv0/ptqjuUTge5ueT92JVsPU9Wfm33TrMNKg6RSwdmVyKFw
kSiwiK3BX08SBCI9L7HjLNpLJOsSW5dbza7D7C0scclWCwbOIcclRZDsaymrvCHz87UCOwbFebJo
+Oq1LRSwEP3FhB1hpGRbmDHwJVNoXboBGtYURrdP+/a8ESP0kEUz3JK0lusBC2gnFfN9bYU4x82N
uBYqlOzxCdfRpU3hlSa17o5z9EC/G/H0oJ0NDhRLuuxnGM5CpeWI+y4ZqBR2zZXl6yPGpu18FfZD
/aTGUrqy+lb/2VSt5YaZRA8UuV6bL/aW9EXwiFiCdi7F3dtc4aCRDIjmNirdM19XBLuoh9K1Zpim
aT8iQV33mttGseWo+SKfJ8CKVcLoe5qh7C75CB33apU0rC4I46Uc7nAGhBgd9k+ZnpJAWBn29Usl
u5GuwHIobmta1TMmmeMMBwhmb9flOD5l0W2qWSXcyty8aMTC2qFStIumWWwJHLO4ziojhPkniOpN
OgnofPRZfyWWXEu7ppfcRktfjcCU7aGW2w0cBslJAXfAiJR5k9V4ZfT9t6o0zEszENMN60W/DoZO
2jQptiaJ2JC4xupwTe6VOmKVThg7DFK4lVoZnxsf1qNaC4hOSWnsiBMlFcvM2+u0svwzvcRPLw0S
dL8DOXGKLK+uFbU3dhLH5LZNx3Kj991bk3XJTSG2rdOYlqOEj1UnrDQLdfBbRQ2/ZZoSPmudKO4T
bCJW4hi6U9QgN6XUwnchD5O1EJfzeesP1abpGulOnjKqlhKel9fw1gQ76xrjzFf8DASf7v8s4wk9
gKiQ48oZIzifdobgDe8JC8KwixJXllBBtJR5xMWDAEyDvETs2RJLbMizjoQGipiXJzIC8bph7bp2
8LeaMM9r7B5L3Ap8YGZOMOn+bQuN2FHIKLeNPue4QUyN25ctrKjJN7bljLMh8ojVyhJrfKgSs4AQ
2utrZQ7aTe/DDx1EPdpbnV+uEBVEFacjdGfzNG1VKaz2YiLrK2lE+ZeSDK3eub3X8+7cX55nKi7m
cJ6fGrwZPN9opF1uhJZtRJqCl0RSnilGS+I+yg0rC4yoJPNT3Zhat2qRnps78LCmitt4ECGCDW7O
t6sO4riMAGw0Ny6QD8AKpUhPVFA1KtGVSokybzd1GiIxUOLCIopWvTVDzbjyxV72QPKznC1ZWGho
pqsCobSjEJgw9HURpnAYr2SlxKagMXVnCmoNgmkSQR5XLKjQTWWwyAsRGnkUzV7UWXrpDiaK4ytB
ahOyX47NVTea1tmomKW0ZGzkLHKqK/eRbAQ7BJJn2Ii9srj+xKTlVeDD/DAm/YbHQ8R4TkbRC6Sp
3AiU0O4Rr9Z/dlLOUcVxUe3Rf2Zba1H1gmbl9MxREPLXqYZB8K3B30+NdB80k7Vt5nyAYJwN+m0d
9HXuGNEijCCGjY627QjDpejGNb4/074oku41Spmq3Epw+02U0hvyLrdKzcYVK5HXpA7SeajH2V0Z
+jPECkPOnmqr8m+NBDcGmO6J4cY8wWSD+BDujVmWNviropHR6AGfMzF68crKMmhEMZJmEfSjW61O
qjuzkKTrmEMbiVU1DS/Huup8uxaG/BZFsrn0sgVHufmPQYqZQSsoULuGaxMzCdEcvKwyafePQnbi
Wvmp8wCqcIHamTr6xOT4B9fYMUwshTMbY4kCfQcZpYZT2qMLPP6wVkEvTLZISUlL4UR+vM+JbVVW
oT8Nnnw9JLtacQa4vnczpZlwZTiq9axcI1xPdPWarbwnjs/fv746H5njhwc4KHeVYN/zYESQXBRu
E/k2hbv+9QBHagEfBji4saJ+rvg5VHevQWxkVYmyk1TxcxuhX1coiGuIenUCTfe5qUk5+P1LPbib
o5/PBjN5qc3g+jW8nEWJsHfwuVrq3acREsfKLh8GPKg4FRURvRUYcIQLiZuA9RJeWk7rAdganfzp
3/AvPVLj+jDiQcvCrJUmLAxGbF3jVfZmvBK5Z9ws0nVscvevf0KdcgN4V0oP/PPjIi3TsdCiXBo8
jdTJwS0O7e3UD9ELLvHGKlclx9GJVXN0Y7wf82CCIWnWhAkyNTMScC+7QexgreNmvF6wLhACZych
TYbaWayErfI9XH89ZfnYsn0//sHe14pSKc1lzuJaXS8VHvleVm3lJU0cDf8cr3NpyTvtebF6/t1x
yBbNwHX4JNwFuf2XEdxLg0OmmslHp5N3WNJMeq2ak4CnyY3gB+x1zIdPNaY+FaEPhjh44YY6ikpo
iYMXTJiAKFeC4Tv9KX3Czwi8X6NgX6gqIh23X6/9XaGutOJarZplImctOPtsJ23S1gk880r8Pjpd
YXcr5UJbE/uhFyhX0yNeFaobnncnQvuRLWtwmyCFBiwD5vbX+nv3ICmi3kGISTmdnHqrvy29+2ib
X2AS44p2hL/YiQUtL+/vY1X6w4CHLWAg234hjAwYbuO7YYeQiEvf/nYhr3UuIpR25UxPWPE6r1jK
dN+HleRlK4F62bliq2vzBBb4SIzkcRbNfdiDKtXag/U9m5U2ylMq/YIJLedNds55Y8ur3AtWxalq
6edwRZeOM5TezcIBOgSxxkEt5akyYKbsIZGQUJlbGpGOf+u/avfR6tR2OTY79N10lKjgTS0r7WPE
SlMtCZPGkjzjMr1T3EVLFGmi7UJcyZ/CE/ymzzuHwIiMugxgnJLlYetdm2PFahWcsds8cDT1rJlb
D8/HUyv22DD0EBZHQ+pcUCA/zikqxEkl01PYOgjGbI2X7A2RHnmrsFuwaLjMMSV6k2++joOH5E7q
3JDMlSU7QRvQ+Mw01wLAFz4J9QInkx3FJaPbaGt9xYV58/VYRyZoAszFGBsQ/qKh8HGCYTiqUeF3
KmyC8LbR5FUUDg8TBiZfD/M5stMiAEutI0yvGZ/Mt1FoCSu/jJhRg3ZbfRcN55Ti7DG81vMTM/qc
XDEUbGcCzGJsftieVtM4Jk/NVLzds7M5me99LT+FRl9a+B/jCiarKgvQhD+OcfJBBhmi5yRYcat6
SXuDQEsTPUVj46gSJt53qLW6g3QD0/H/8A4R2VgKMohDfuq7p4HFvRQrGS/pnssZCaDB8pLCRKmN
0qz5/esPduwtmqZB8xdRDXLxg3VhJTKIxlxWvRL8sBHM3qwL26+H+Lz0qB3jt8LXgnX6iRrRdeHY
08xQPRPVf1EJnEAM3bl++nqUIxMxRFIopCssPtphFBRiLH6bnFEsCXdMkG8L5P7rIZbU9mA1GJBu
4amYS3/qkJPoJ31j+qKler31mg506lGpsVT5TNSlEyMdmwwNPkODZGlwjiyv9N0BSl+mSXPDVz0p
QL5SDp4NlNBOHJpHPgvsSgkJfI6pxWD54xhdm2XSDL7TqwMKrtVzKo2oM02/I+tfInl/aXj9Ov7n
a1GCuAzC9n/Oo9e6aIqf7f8DW+zF8+Vfk7zX9Vv+/OP5PbN7+YU/md3SH0voN6AOLGI9iK78g9mt
S3/wSaAsglpQ6ezrrMI/md3yHxrQTlYYmxVupkEa9CezW/rDgrOvcHZpEtR9Du3/+S9ebfBWXP1e
ws3Bn0/IuMoKhyEP8euEPyQ2DMoYCImwODdL1JwNCg8tOptisa1oQ9RItpF82iMGMYmm2ygXbmI5
dEcBvofwGJTdba9P61Iq/1rE/7W53z/Vkgi92xVmImSm1fBUo/6MJTdtx1NwyMPc5u9DwC7QdDj1
n4ijft34fhbjATmu+jMZ/Q4f4aab1kPnB67KSRzSYQZwOJ52gCFDcmuadLOK3YYbgQpKUtR7R2v9
TRJrDvXEdWJd6gh+RvKLlUQnYv9hZ//36PBzufQAnPiUyY1aX8UIy+H01KF/qQZbH4/VJNbx5p2p
MQebGhc5alCEoXbTpapNV2ZHQ8kz8FV7tzv+vgTfL7nlnHkXW38/CqUgNOq5unDyffy26Baqcijw
4mtwFMVLalxbXeMa5p2JU5vZIc7Yi6uvh5S0g4D+aVD20/sFNYkJbpRmG7uq0uwExAAbSdlMc/s9
11LJbvtxbQySE47YD8+yG4nPcyfaifyil/Gej2WPUkjHaEBNblo12nVYRoYj1sZFleOqWmt3Y2m5
EWbjAq7gJTz2Im7Oc9VYCbT9gMFaY75v5pc8vu9KhPZ0OgHmgIqpeFVCfO/kdD02+XXb4++i+utJ
vR2L5kZLxUsRI7HA2MPv2vSNavvtS5Kc11SDBWxQzZxwjpFZoKmv0Wi6Ap7TtYUyKsKOrSxfTlXj
FeZoZ3F0awzZuYX47DiCsaiHW83E9VpqnDyWUX5j23PC1V24m5vSKxLtPq1U3JDx0LQ6V2ijRfjt
skeflUqXrfrh1lCUW2yGriLV2ORtvWrqcU+BHX01/ansJU+g2zOrshujU1irg1cALrHn3P9hDMpF
Uugod1rN2g/h2TbxRldbRwzRyxQsB22dXRxaa1+iQ65qZ1GYeaFP7bltabCbdppVEKJDZ0rQFk7V
Tci5jKrGjVpnil0BG7BEJGSseKtWD2aXulpWrAZjXMsTunyw8GSxchCl2NSysMo0HLXNZiOOD9hE
2HP0lszDJjcfQb6j+weLvNKuUH1z4XgCuQiQPJS9pJ++TZV4ryY9/YFgE4sYuzflasgLdyrzEzni
weH9aeUepG1NidV66Texq8wXZfi9EC/a/NTt5CAJ+T0GCDOOAIqoJHAfdwcYGTWsSjxQxev8rLxC
TdtRr8QtdfKzmetzcHuK9XVIdvk94pIkYkeGZIByEATUYMiFqCEamimiwWa2igi/RreRc/nS0vxt
z66cioj2Ubcf4gIpQKpz4MvtZhKuc6VzoOds6sB08/o66kBe+NNzGRSrIoxPHEWH+Ltfj7rETZm7
N3edwwujKYyp37TEKyyY79SfOfhfFi4Sj3blLkhNfaXcZ7fSXwT+fhp2iWjvjkAaCpMxjQxbcd/P
8JKsesVJE9U9ERoP7nGfxjn4EnNvpiONjNiVr8M70TMfqgvdKUa734CM2KWVk16M9zqNcfcUqfGw
OPlraIQ4VBnFLgNU6sGyC9HzamtakigMtsA9Ik/fjSvilw6xTMDs21EeTXxlz8xXgpsZ7P8hTPQh
HXp/Fh2bvCzLwBtlnbbBISK2N1lTUz/GQDFo/UU8iZpsx+pmFDt71vP11+/62CH0frRlG777pChy
onqtMN8ZOVxBmzfCpK3SulxJpxBuh7i6X68W4CBEeGoB9EUOrrMpDZkWx2wqcGvrNbOcRbzYi9bV
N/Xb5GoPog3qTfh+qsJ9LFa9H/Vgghir9rKfM2qQN7ZRbCX/MZxOlIl+YfMO8wf8vJY7LC4Mn9jH
YCYmQHtK5KKUtZOdxYKDU8F8UFaIseGueo/zOvQhxWku9dXiLpgBs34Bx35/sj52LG6inKGhBAAw
SPtVHX33QTUT2+AMx1800pqL6Ib+ar+NdtH5fA02Lfvh77PbU9WdX12CT9NHikk3geUq+mEXAfRU
pwmCGrnaZfI838bbEpnK8lYzbON+esXnB9FaG6eVlXH39eo9+nGJ1ThW4BCHBcbH1TtJIpA6lcn6
/XQeTeEmUjxuPKfICMe2JNVNKoAG9atP3DYrsdpMGDjvQ+01N34sYv8lFq5qdlcBAPp6Sse+H7JZ
COToeHNIhwpHgqQmM2IHkZsUKBjreEXivf71EIdmZr92IiAZ7MwQH0LP9GAnciUcjFxjjI7g1rui
p200EbglqP+wt7ObbAPb8rLeKOvgqn7OkLlGbOQ1vj5lLHEs7dZFQK9A/y1uewd5xCDJNSr5hLgQ
KW1cZNwsRuK+xeUb28jJbGwwxtvqlD3r0WsWJUIDoC8SK4Z4EOP9DADhECdcqGhu+UUJGipyrG5f
V4mXlTK68KJTAKTRkacexHOrGH+XJf5liF8y+8P98v4BDs7RCUK73KRp7OY+gBIBP2juWMgxd324
qqafan5S8enYqmJfgtrGM4S6zsEX7wEfVsIEqGJwkotssustZop7Gpmwoi6WzsBpsadTQy4/fxeI
krJolGlgSKT+bcq/Nq2hr9excuzwgjUp0uyBHPepiy8RdpDrL0iD/MnWkvIpM0FCgWvBiMERisQB
CWzrarlRJDzea3oGi5Zy+ayW2XYGkiINPzKKj2ETeVbpbxHHr63HWkg34pRv+zikMNWex0JPnjNu
rEzBylszzyhvb/PuNVX6lWqUD+1yozFkZzKVU8fKifkdqp6UmaHXlZ7HrjRXe3qELtxaJ1d920DP
VOskWwhfAv61Tu5TM0UO+saItX0oad7c5KvFFzzHUR7kWVQ9wjmyqxnYOLeXRrbjhIwa+WixlU9E
l6PnPEVrTH+QCOSWc7C9DFXvwGiTJWIlsTLRITU2/R7zAA8384tF//TfaJofjSTvxjzYUWY1F4Wx
jFl52fPoCnaCSK/1kiNui8hPhGBn+wBC4Cb2gGi2f5ED+iuevp/xQb5al2KrCROj+0i0iwrd6+r+
66V+NON/P8RBsaDPQcN0CkPI6/Cq4Kbq0F7cZuvlveYPs9eSVFTYfZ1ID5XlBP0Uqt692IMQ3Yuj
NIPWZBdDwyt6F5sYWuC45iy6GFTgrhcxZmM3O8oFBRoPzT8b7wqHkLJDH2Ad77rNtDnVljtaOnr3
Ng4LVxaVIElKeCrt0r8ezxqncAQoIcZ1c6ah1XOasncsmC1H/5JZ0XU8LBAFaYs1hk+ikQSXUXkv
lfOJXfOrSXz4ommEAEwg9afsfhChrbgy5JoqjFsF14lc2mHyVCemE6mvLTwrvFlsqcnXxYBgj7+a
x8vRcqUu8GSE2cIJAJcOKjezAMJJ7iSpJw6so8vv/dMdBPMOAOMQjiZZtNGjgx85Yzs5UdcC3s48
lZtg7SdbrD/wB26dvMCRaJg3Wmnu8m7GAQGShiqecO08BBz82nVIQIpQ0ZCp/cS9qmdtmoOKzL52
2fNn7ZWo2qD6r6tzZUPs1m4Mx6CBiq3TfB7umlvsni7rc9D2J7XSlqr4p12yqP4wi0XI6TCjaDO/
BTloRe5Yn8cprtbGhYhgS7uJq8GW9B8TN/MCJFsd6m4gPiXhpZFjm9E+1+1w02IckHCb9AGIKQl+
BJQd5LLykgH7brwP/C4DeldifsOtIprd2MJ3NqjPZpGjS24dPQgemiHzyvDBEH/0qbYOBsXuQC3S
A8VvHMOJUOrXhRFgxfI6zfM+MwOvH68LOsuVthK7B7UKVkOLQdPiIdWVW72UbkExe8qIT83iQgVV
CJ+mNTwsR51TF/FVh2oTBdonwPTrHI5Mld+UWEuomkD9VnGLTnwZWJuwec76nrzST4BXJvWmxOZ9
TPRtkRkuv+CYagFeEdmZDAuEXnAXixWz/hGMKpffV05qW+7OTPlWDHx7tuYVCR0oTg4vVMDs1NBu
8+FBwBlJBjc8qBB3NdFdGDGaHJ8HlYQd0zfB526ptq6Q3fqZYCv52jcojdXDXm+Gc9kczqGc2KYT
T+Mui0h1w/se8D3Q1auhqBxZ99eiWN0mKQhVi+/RZneRv3hSYeBuSJ6vKV4oSa5aB7YoIqydT7sU
woxmhl5KSXcYVDxtcruTJ6+SnhJ1sDPsqMpK9qoZxJOe2QX9NaUTtqZaOosLRROZT6KWOLkmrvv0
qRZHz6y1nSKiyimwrI2XvNa9Oqscq8FkvUzgKemOlOhnCYn8yCXMeAmNfK1j2RRg79Nhhpdlspum
97kse4KKyRKQ+kJFpmN8FMp0XfaanU7GyogtTLMybMSw85FZETEEpJD7mz+yk0obc6V0fpSG0qGw
78hQflSpWie4PUhNdgNFEScrjFqkq6RtvET/BqjJatU3JYCj2Kx6iAgdyPwyvRc6CxP20i6Fh1C5
ENRniLIuKwUQcAIJ2LBbI76kmOD1mMVE/Yg3U8wJBz0ivEupxKWkXI1YOqk+OHE9uEP4uHycYjY2
9chzY1jVBa1nxjKeH9w+rT01uQ10JTcffaiaKIGJ38MRVJBpOrkYOoLpu2kguEP/VFmGJ9BiVXzS
xqHfzFnjDAMNCmVdjoNnphiwDA0VX6qR1KEN62feXIN7vJXIwsygXacdJunKj0DEUqc+S5LRG6la
4Xa67tSrPp6cRO/cWJhXVSo4rTG7EkmeOeeFnUndS9jLt0mkXwaS8VNhlShhvWvTaZebz7xKvTH3
ZXXTxuJ1lwK36YLzcPyRdjiCVf2loImPjHM3BuNuqLpXkU/chwFSOf1Kn+cXQPBvJc7xrTkTJlB+
6qZHSdA9c8i/1/18pTXK9dwmu0FXHE2Z73uz2mkYJ/lTcCeX6qNU1NedQq9CwBmofaKnb0+UPCfy
+7qQN3U9AvlnVSj6/GY22ET11mqshF2cYZdSpyxjKobdsAtlAy5D6ahiS4SRnoWiPW/NKLErBZ+J
kXWeiTb9mqsaikIaV7YOm2sQpbOsLFa5la2A8Dphrd9I80wsSsyNT45c4E22QOAFwQpshQaTbQXz
3khw2RKqi3wSGnuKMaqX4tVgVlf9ZD7qPdpQcV6+TUX8LWqCBBDruBk7jjWMeNqWcqoe77U+e2qS
4o52AjvVh7jYmvEO3L2dJbJXphP4D8XlRIJv8pJxq6rMndIH3tTXu4gLvGRiGjhcdlgDFrJ5pwm4
ydStU+qjY8aG6+cz5T6YbIBpS0iFIEAdJa+dKhhx9eouBlW4HCbwR6Jlt1Kx5lrrKlSeJVyXUk1x
ylS3xdp0WupKoPDtDi9WEeKELgReO98pE+5G+GB1UkdR+7JoVdfXhedUHfex333zLcHRFSD2RYP0
sP+YB/pKNFJHrtJVJOJ5084F+I/ICWJAm2bC44q3KlJhBXCvyHgaKnMbWf02HHVnJMCW9GRa+nmW
0q6KQof4wEaWVhGmgOKgXKcRjRK6uGiMUp5KN+gt8QUiLN3gbcJuZHU0krgOmm812z4JrJUG85CN
sJNoVI1TvtISbpTaZdsrXlOajq/9zPL6R2qNl8aE3a0m6JuxeLSax04WdwyxmjTJNfIbEQqk3jw3
8Z3BttCQt5EnnHKSB8V8YbK21hi7agSJEn1rMxg2k+uXz1CUtoX2TerCjVbXWwgytsZxAXeNU9q0
JRgwmih4XbOQZ3RCmGXD4HE6Pm2UPdTYouk9vHC+qEmZ1RTOCjUleCaAlLiy9W8CiJFZ5RIHi94H
B6vGo9v407nBy5YiDJMgAsLbdFKl2UgRGHLsnwYNf1/LcFJ4WiRkaSxxWiWrpGMzde1Zg4TQpMar
UjvR+DlaOkGcVhLxV13sWg5uOhCRo0URLEKsYl4tRjQQSlYkHCTdp01hDrUUf2d49MExK6F2AZjx
YwnB1KAJ6wOjGZfjmbLJEMNYJA1SLhUnrlfH8nuAq2AXFlqAoh9k30XrqwZEqKWhkkIGQPwiXomA
ZfeLv0R6g8M9CeWPrwc9VlVE0RTgHarYIvDfj7OzrFFqY4vZqWqBq5hKAM2cenjLm5cxkrZfD3as
u4V4EJa/+uLI+wmCV9UwVTL11wynCfHk4HJxMJq8/m4AeF0Jm6W3puxKWzybz+XN9ALPbfX1MywX
/4MrzvtHOLTRUYMIP8qZck2s/chRpZm0t7C//nqMY9WHD4MclISTgWtyhjGrq92KP5faw7wfEDR/
XACwxUqPHfPxtGXSkeXzYdCDhTrIVVRlMy+3Ekpofvs4P4WXOuJHwj745/c7XC1tbJD1pMu8oIoJ
egxnGMKgjz8Y5MmmP2uSvZku6LYdrXCW02w31QNVV2iDN5ohrAMa7RLuoV+/7iOVzA9PdXAvjNsu
7gHDUFespY3W3AXZ6OhIECS6BGrnJg6iEwMeKfQg4gzOWKY7B6nmIADl1lBCoOLm33Wqm3NCiy1U
AUGDyD+42qjYY2HYaWP8LjX+JSDZv4SHfQCRfQk3W8b7B94MTNTfx3ef2+cPf/Cwomun6+6tnm7e
mi5t/4RPLX/z3/3h3x3D76by7b//9lp0QB74vwVRkX/AhXGX/QJI1j3/eEuLrnw7/J1/YsmAkS1r
gNMA55blxBjemva//yb8wpLhMgUoUtZxOFiKCn9iyfQ/gNrwWxqqKViR6/zWn1gy7Q9TQVHGApqG
SAZdkL+EJftcv1oYCRSJeUYJr5Dl5v6uCl2l0hBISoA0JRIeawVNoyX53UVXuRc/ZY/v3s3V71D2
vnV7pIhDLwMmB71A4FEYP30cLYrFKMU4rqFK155NO31HSuZy6yDCRvT/Zq/eJ2cFAAZ9X65PARiO
HJeMTkVEWUATS7T4OHqfiBWnv99Q5Ic9dCVtEvTNUXtcayfU4nAZ/xTKl6HAhhr6IldvLaH+3WsV
WgvAj241bq5yS0VmwghIETP9MaJlbqjRupCSldDJ6zTyYU6jgay1axwxNyV21kq4nVE3HKptiByG
UY5vYVjeAkZWMPVFrMew4m+VTpVRHLjqydvGp/FfFzPWtP1t1CtnmRZ5qfKm9oPTKo0tF/uU6gE2
j4FC7WX6qfj6qiofhwoNj8sp5m4vGp6Z7LERtrUsQxENXnVx0zQPIff7br6L+4fWktFbOEuhe0c9
mrvIT+kNuKWmouxwpw5AmubMq3MIB9Kl3G2QvkHGZK9kgy2ShXcS8jAVCh39W+VfokNkwjOJ9RJ/
3J8x7OKgdAN8jJrkGYsY12gKB1D1RgSRFA6znVVn1vDUoWvR0lAsRO6K8V2NHF8jv6Ux9oJQNPXo
PjABm/j3WGp6Feo7SSBeqsGrRaOQJH+u1iJ4yTLWsHRdq0vhSNad2rxt1V1ZP5b+5FLiWQncm+Pi
qY9x/LgXpIz7+pllTXvIx16EPgElNRuMhz0l+7JUN7IQbKzgdiBXbrtoVVeL1rPqAsn7LivCti/O
swCai3/djd+C/qIjbcbgPEg1GEZbPTLXcFPPwoAWYncmkjLX2c9I/aG1F0X6BJzUEbC5KrtNUMP1
lX4kc3GpVruGuC4No9OWIZbJBY6aBtQsA0TNm1+oq3i5emS9bZQcNAH38eHHEvXL/rsgra3sTMt2
WnQq8/2cvHxc8QdbWx39OKkGNle/UlYZtDwgdKOTPleQ1DT+o3qBoM6Jw+5IiZNBLVC3OCrJxMOD
ZCYKU9kaNaKX0cHRaG6kffnY4XqDI7Et7SaXMg6yicWK64bd2ZotOoltbU8lqkcfQ8Z2jQ3PJoQZ
8HG3R3OU4PLBYwTP7RZw4QomNniY5uK3lPywmq6qMyQ19slW8pBHgqoYnNQCPpLZ0eFHsJ5uH9Bg
AMwfn0KFJW9knUhwjQdnZoVlwQiRmAovxn5zA/y3S3DUjlZhgjEk+aWoUAsHR5hHP6zYyOwTwf7I
0fLheQ6SvtRo4MRbPE+MzXMcN15LdQvlnRdj3uea7okJ1Yz6Pqz+l7Tz2m0d2db1ExFgDrcilZMt
Z98Q04k5Zz79/jgbB8tWC9ba+9w1Gt0usVisGjX+VNrcxzeWfE/iPK2/9BRUaMa71F2mfbtWR2X7
Uinxg0Y8/JUF9O9FO0ke4PfoIhIV7jU/p6wWG8yzuqRxMIkh85lLm2SS1DCerkzFtXHOqrKs7ipv
wGABag+xTDafbbcvThKpdM6kX1VnA5fkZaHMiG/5mvw+8TpxKskmLjl5k698qpd/DHUFGjGUGOLZ
Q0eZVFrQ8honzY+B9eib27C9gsxeOGqZWI545B5QbQgc+DmxQQ9FXdQZIzMPqDJoYb3gn2rXYowZ
kLfoY1xKzAfBuFZgXEC+pig+kvLwQoPCcX7GZ5O+X0yzyqnVnBAMTkyLfoX7FcYPtZvOCV0E8C6d
ih+hBe/ixOvO6lXiqpug3knJW+F3do4DQc1hhKvsXG0+zYYTUia4UUvLR0n/Gv13KGjr0H8o/RgE
oltLY3Q05fwpE/NT5plz7BEaDsSwCTk5lU05qvNOGZwxxGmo0209ajiNtLVkEEfUP8F2yGm2Vttm
QBJasFlG8hK74VWtca9GTVco48wN62Xoxo/hqH8EgfwyRAvNlbdtuxHcjljnMTu5lXrUY4PQ6piH
0nf1KNE/BZwfjA0B9SpB5KHEOovJ3CSExEwFKolgEhDYgIUzOa02sg6nj24wAcmgwAl24hhdiMVR
jqRtG/1xA51zT3V0GpUFuLpn+E6m0J0tjEUmbzUFZsr4nLjmHNcaXT8EQQgzNHak9sDhuG2iR6/4
IEiryD9CZYXt8HI6+br4sUoUu/GUeYPPkh+qC4ErOBRhvfyMhnamiBsP9kcOE0P4SOK3QvkwRKKq
qz9dvBRxZ0v6e19cN0Tb9jgptTyEG95kWIroWTNT/QRoqCQ327SrhIhgOmBWrW29Rl1wrswTwXKM
vqJ04QgX61mkfmLtQUmkWrboVgszF+aIwDEuwocqMykQPCeJhJU+5ktZ+yrr7FD11kISwSTr90wp
T16TRnZRATz2w7EFrSqTcJl4Jj1vQWFPs46xb+I8GQrlttYws1GskkZzcxt73Z2RpaugBjfKlXVI
klMUnfzMu+/ljnBz5uEmRzCcSX86b2v05Eir3sJTUGYDgBVJ/iI29UH12/cqdVdYqSxb/kRaxOu6
ZVLGR4MJViW2/6Gcd0O1Hltpk8WS8/t+9+/rPiRh9JMm+XAqMqmzrx9YiRt1bNROBkHbC3Zj//L7
ABeUGT9G+Lv/fKuvxTwSPZS1Nf2o1gHosINbDDEWKET31yD+iw+jSexl6iT3Oy/la1cLMWbOG6dW
dNvLb/364/eHmWbjZ9uHZ9G4GdJcw4zlvHOhyWWZq1IA/magxazvAo6HXM9sP2NvVqgTdSeRH34f
8wJgbWEfQpkgExYIU/rsFcVyhXnYVLJMPu7YIC+Dh2qBh8/DsJjSfARsBYbr96LpnDt/VG5fUJGg
vhBTOB1N315bKw2Bh7EZZnkLaUHftvucAmj6zV9D33ngZM7Es8quRs5dmuKJQgcXijfIP/0cV5UB
CDTZrSl1soXqZ4dBG5eNLu8KY7C5xS1rSANW6V95s5eWDok7uopWC4NydbolfnvccuSUNYS0drh0
2GHN8R7+f44w/YJvI9RGkUV+BiQ0tCcv2Mbp2+/r5B9t9fkr+/4MZ6+sFENrFHK+tNZY+xqkioQV
I6SLFAjFtwoqzUQgYlRbC5pkt5m8kPzU0TxSgE31A2h+V7v+poz7hy76SlWQH0sOV+Cjs24oVirZ
KlJQLsoMXUj1kCZfYX+rl+Wd7Ku7ZhzWYXMvcXoaPt556YcSQ/EquVADpOTRMGc3A6UA3lHGBRSU
maVrO0P9LGFMxim5PijQ0iZYupm7s6STXioEL+D+3befvqpsi/irmJX1cwGtUZLgDeFH1ZlP3mDY
acGFBVqU4Hv7pBttM//qAq5txUfgdrcDELra5E4g8V9a7izpkKFrJ60CM5U9B3rispXTuc51tx81
pze+5LLeibW+B4YB/pb2cafYkoa9FnZVVlM3dpVp80gsn5Uep7QQw7nR3A+meVMp9XIQoZPEg+0r
wSF0lbmgqMtszAHeQvfNB2dNEjyYlHKdYWAH5N2hqakTCx1A+hB0sZOXOqAx/x+HfJzHj0pn7C2g
1nQiNGjgeBqYb1PYuVCuiInZZJbE+DFJcEDozLgocwtO0CQpZkxtkt3F7aEnndyjEjDTY2zdilpv
+6HFNVecC7Ixwy1pJhZs/WU0D4LYLvStH8roiXTwRqLq64MHcC8Gz1o9LApoAhpOP7pvPvW5sLOa
6G6E9Kn7wzF9N5SZ8twXyO7SfGaNgNWyZRdDt1AtwWnrgCfhmoAgDt9WR1TmeQ/SN8BkDO7lrP1M
42ZfBv6qi6WboI5ucJ1bcCSuJfI1VaNymkxfjV1t94PIHLbizsi0pSLVd03xhhRuWYf6inCpm9hv
bNOMlwbHsBdPgOJbrtJj1u8SAqQqLk+p+9CWkt3Q4DZb0wGxsesC18um3JblHw9EdNAfOwsOQB0v
ojE8Vom0TFt0TWHg6O2dP7gYnULP9AQICL65qSpr0Q6sLFHdBdGw7jH5StNjIwobliVSNoGyGuOz
Uf0yu/vRMxa1oc80RXD0kGaaa1JmsahoVyQhC9yrF31Zz9kdT0RS8ulWtyFQTkx90Cftuukgx4FR
1lAHiuo5DT/JN7T9+Ihz9ALB3Swc7lIhnmsY8vkQfnHAw+mKqkkUHEl+aMJTV5ygbTstJT42x2ut
qe4SJVr2Be0PDcBX8zjV0hndMvD4gTwuZTI/W1QpOhX4XEPBBb5CrzO852NK2sWDHP/xdSobHTBR
fxQTbV6HdGow3cE3Ba2cY6lPbfnciSdftebuIEpgvDiwR9mLLNGdwqy8E4Q3pf4s+AqUoDh0wx8c
2w6tkuKuqt6wHa3rwrOL/DVTfduTBAfbzFcVLhm+fau0SdZWg99W+NqauYPsBcwZwVlImTkch1hc
E6r8lVuvLmsHp8RlEiZ2HKR2oI2LvrlJDc3GrPErR55WlF9GNTqihA8e/mdKRj2bBMauhhcgt8FO
706ptMvYZk0X6VABUzCXboHt16J0MjAl61RvPhrm3EzVVSEmJJ+E+1oRjmlSHRMPb9PhLc/EU9IH
jgkNRcJY0YBQklr+fS8Gx0QhMbc3caOGXWJpXAx66UXM8QUZEnqPBSv5FrL5ohnlRRP7e9F6ztDz
BTpUKmp5C0YHYP5mzN49DFw7oJUiHtdZG86p/1c1LUUpdZJ8N9Z/DHGd5U916d90eTMTq1Pae/BJ
WkfoFlbkzlL5Taz6hW49y1KHmx3b9nDqNAElp0ZLc19Tq9fVoeKziOsb34OQpDy0hXYXZW+DdVLr
R4w5HNd4w1yP1YIsU9AcYSBfWTlK0LBCEf8wq3RKPwNs7p2RBlk6ps9WljjccxDuNLMAvUe8HyN+
eb0EmtlgsLsMdZHOXxrMTEwzPRnv+5Sz4UPX85UXj5uy5fvz3JtG5VKu34zJve/qmyx4MASubslb
QzAZtAq6nIhZpH4eNzdRxRrLN618jIvmpfKyfZq/e4GMvwL7fo/VsR7N0C3NxQZmVXZbjAUeU/HB
KOtNm6c7HPRsscLvPxXssjFsucowSjNhb98ElbkiE+dY9fKsxXrUVTHAaGibE+vndTTzSxwxM6XY
NnJ4Upp0Jnjhpi6SuR24mQ1fGqw8fJcTsbO1bnisIH00Hz3EBKGYLCvh6TAVCyWXHxJBOuBmf1+p
AvEwqu2V7WOew2OCL2fAsCwKE8oY7BV2FbGrnAgrV9H6UsVwFmJXSGzNpxAr60J/TzBgVOVNHu6t
5kGFlFDCx6koytxHWT1pwy6u/mR5YgfQuZI8nQuuP1dhfWBmgnGyPsMnaiZ7GM24OvwdaxXDRWsl
bO7hM5kBVpaat++apy6I5554p6nC16BWr0Iv38twPVwJ+4xoWImtwPZvbBKDiDBJux35TPUYSiys
nHFqDyAjrQbrRWvePdd1VNMg8i3A4DEDRuxOjVku4x5Wb0wXNfd3UZXdafBcSso8M4CCBbFoGLpZ
/Tcsxp01pfXYad1KjUipgCOii+G8M28TNVpaBTfwsFuOLsLqEv4DsUaYf8dDvCvxNxslooXYDRQJ
BoOwtLKbhi2ksDBoDHJbCo9l8gSVfO4HH4KOA47/mdDQDhphAY3yqJfBbaeX89AP5oOs7nrytCoP
r1aNhKaBxiBm/K7OgRw8qFym9b5ZRfJk1VzNUt60XkAlrMnT8aq1T1NBzRH39Sc31mZ1TodKHJZe
/VULjzKWopakHKysmHM71cIPkV8Ys01JKTV1jul4Ixwwm7YL9tha8u+tqNuptfBGv+0k5bJdew3m
jPE2IN1TsPpVlQpvSfneNAL+k906ZKPW5YOM2a2ebkzLW4R+cvSsCqty95gaDbZ6hsftWLA+x24w
eKq9xjWZIFvZzBdlXr0IHrTRoawPaZrdaN5BBiuxqmfd6JadAK+HL1tWKuy2XKILoczaOGZvPbFf
5Hljo9NY+xi6plUzqzFiHotXtVbmg7eLWlaKWG8KKbvSlzz36ILZAaOD3hwqAUnHL+KsYYiXBCQy
Ig0cn+6+hEeuXa+TTfIgHTRtq3xR51y9nF26rHwb8vwamiZqEOWN3DhR9KG5T510LS3v2kNNoOb3
y0qnKE3dehZXiWd90yyDW7h9M/MoLxKn3F+PjFQv3fqIDcOqYxKMoVn+OZ7u0mAJ5bh2XL7fqWBP
tNdWmlxNZXTx6jyO0wP/mlponOeRv4JQDJkYK+CiWjSqsIS0Osv7Q2xBP0EoUskITGv9Fr7aXM4H
Z4i6daZTsUiDrTQDO0EC24syt4qPjRSsIbEuRV8AeYdUQRdqBu63beP6RRWSVW4pdmCUj30uLYUU
N3ijd2B+2lWMuauUrzUjKucRJsdBry5/v9Nd6JFiAAKPBwGvhIzufF5wG1ZqAMrmLw4avqROsU+f
4j+KHc6iRbPN99dwmgsCSEYECuVdwEsAu/75JjB/k7Gm5d7fL5JDfa8WNtrLOZDkdjyM2iz9E910
x/C1qmfdVfe56W+fXWAByXXdmp5X1Y2zTymJeqJzBsbu7Cn7UkUoTxjHGmu0pfuirtWZ+KwusAU/
mPtumzg0kOb/y/S46WtmmvGTkWnv4ARztvAJniYNRuFrpoG3qpb1qlv4q3J5bZgLHCbGQUhrTG0O
/V+Z8DiGK4mv8ailoy+nR8U+8tAcuGP8lX94NyZxzaOd3OMFt5e37KTX9q0zS65/nvTbLziT4Wij
Kxrj1OBRl4Q1Ibo3CdkRNtef9dJm8uNZz1o6WV2MeDQxUkVWmrnR7XFFVYSigSvI5/XN5AK69mNu
1TMvmLDmNseFu3aw+j4EW0yrZ2vDngv7zqlBGVP7mh7874b7r4X7n7lUz/C8mhanYBo0HrlZOpNl
YjDXDlxLnHFH9tRGO7Q23DtHegr2hUM+wYKCaxMcDWak3BHYXq31bf3wX4jJpuX684eZGGehjlU1
mICqcTb1ce+LcWdUYCzOJHiSZuMTp7szBc74G/0KWnXhRf8Y7TzVlWogkwKV0YiRXYG3PCknAZqu
3c6lubhKtKu71b+PDQbE+Y/DEJMv5No/N6ueLBUMJDHXnsC6dNEi850Mhq5xKv+Kr8+nkSh1XCom
+45/fa1JIShmkcoVmrxubizKtYEnyU3zKDnB3Hvot61dwAyYJev81Eaz+uTPr2n/L7VjsT+bpKEm
FKTzKiOUUjVTNaQYNIK37fihJOuKyA/JH5a1+fn7qXOpvPg+1vnO0ISKF0xjaXGF482T7l0h3UyN
yJ/TCeTILmuJIu5YWDb+fG1BYnlZ5afAmvj+SGRQtE0wV+Ni9vtzXIQevlcVZy1XrpZd0mq0XBvM
bTz6Q3p7jMRtKR81gkLu8i6baeVkjq84v4/873VJTfitnDl7QKkZUjOrKg6yDeT5Vb1tFtZGXl07
RS6VB3gFQAmjwpQm37KfExmapa5kkjgdmCKknhkuSptJSMktDLulVbJI99esuCfI+fzdfRvyXK+Y
lorV9RlD5lyIgfqTIOQWeBCUa5vJpUXyfaCzb1sdkValLUVu8EhH9p+MTSciEFLaQBGfc6+4ysu4
tPC/D3l2+PuhHntSz5ByUc3K3Jx7/bWo+2tDnJVXadcmquyxJMfaJLUkvsuSawLbKxOnnx1/WGGS
RJghB9Ldg5s/lDQJZP+KYvHip/Vtqs533lokjDTtGMRCtpdWr6p5l1Uw+UkIGKRHX35OIoRwwGP+
/zr88O+Ny+KmJVk4iiqGcvZ1hX2WNSSl4K/9Pi7qm2JpOpXjHrXNxNahe/B/qJTotf5nvDMWhlvE
sh5WXE68w8SXaokwtpbp5r+oXP59XFs/RjorgHE2l8WY/q8T77hXrNoVVfbCWlLsw0K6VgFe2qTg
tGJaKkFr/Ze9ijskaN1EprHlQFNgWHYLYXm9/LuwHJEBcz5DjdUhf53NHtFMejVqOQp6+E1l9jk0
hKwnwTU7/Qt3hykFgVsSmCEpBWdTV4aG0QrTqocygUh+NVXSDW7d014hb9OrFFXzbxl5thPiawjH
kb2eJzu/hRPsM8iVCHcO2tOhQjHZQhqJClrPxMAI+qeC4kXsspUuVpvKvO21N7y1P5FjzioaUIEA
01ztya5CEApFJCUXCqe8GBpqMzNacaYOga2NtIvNVyV7yPKD2LyK5p1J50eO10WQb0vDclphPJX0
eKWMVIbgLhq4P4xodNxjAbtAva0hT4pRMnfjTVwR2QGo1hS6M+IyIfv3UfykB8TT9PEyoTNChNQt
dlWPdTTsvSi5ET0Jco5MVJi2qmrKDasWT30LbmLBWYyG/B7QbJkQfQvpxj1ZCOJ0Gv+icDP1ZQ1+
kt5ZN7GCSbI2YEKCsZf8WrUaTU1w7KF/TTxro5Se3WmvvUhh6mvbkthW3wRdd2PIrdGMMHGnjugD
xuGhTkh1bgInBdopUo3zZ6SjpZK9NOg2cTRHnT8g5OrWVLGFF75c49kXpLUOY6y37l1fWZomc1Di
BwjMAH6Ac8lNFQLFyCGCV6H5MHA8MF2FNBtDXjftuIn5CaFMY1NAx5d+VsN7xhsetOpl1KOt5xuf
Rtwvx0rHDp2WbSZ4dm25SxkAKtffERjbZaaqtg9sYqjRtteIccq3iXHPk8vDBPowExrEGfPVLMnA
Cz5ionXS1CQkMbI9wplKRacjRr5fPXa7znDvTVWYJ2imm69kvFHlyAnB7wI6dm6jOK2qPOq+sHX7
FxTPMyMx9qFn0E1PtqX46WnaMuyspV40JB6m7WxwBaAfEw1g6a6lAOF92+8IlnGy+nmgp5L1q4B+
fSavvQphbxEVz1omvBt9sZHr10Hy5qaIgFGU1rWwMXNtYQ4qcNm4xrl9odMT79CODf12qOKl5qYz
FvlaSjWnDP0luffiqEHcWeW5Pq/UU9nQ4wyfTMoyN68cQdn7WTyf4vTqujw2is4qu1Osl0b5+yCF
y0pxkdKNtBv1h4nlFGTlsmi4cukGCxctboFtY6nPfF/aEcC4MX0o1m28Rmmx7CoDSqV8EK3xpmik
R6V9QLl1mwTJpxsRbKfETiwN4H9wAQIyKVFRZ2RTa9K6z3snSVoEq6b61BQnxOeSXx7DijOIdEKj
V2exRI6Ti5C0+4gQLddhuxQJxumRK0p9s4jHo2v5c3E4NNF4V8bIPFv1Xvaean1qXJHfVceQHvCD
VP1lUBpgAgNWgWK29dQn3zhG/gDxypv5Ccy5SMCasiSTy1VsN7hpkWE1tIP1ADOBor6vFOV+6JW5
1MSLEPxUJBqyI/ixNG8DBHdj/5mXz5p4JxbZNjfR4LOE9ShfqNgL9Eax9VUAA+mlqEQ7DjFSbsNF
aNQsicQ29JOgNwv4PSs33XlQp+QBGDmBr5pCw27frf4xinT63a91Pgc4G8p856UIR3sTmj2EIJ3Y
GnwdIWcp4FaSWoJ60dbyX0fzVpU+ev2Y8HYzuu5xh2YUhDT2/ihk0bFrzBNi0xAtz0KjnLvpWzWM
szQqFpJSwuDYFFkMqUx0sBrBKeatldR17ZrLpu0BON5yNsnGuy/D2zx9UlKygKpmLktfrdqulfxu
gJgXa3TqIexZIi59prEKw6cuO4HMIpRtgPhfleGjRWveWk9B9Uqwml1HXwG8P4gI4zCPq9OY03vw
bkaDZDRlm2IyEirxXhhADz1+cTJTOlx/0eK3/BrXk2xBggomauuiKZzaVxc5dMMwNQ46e2RKzGle
kEWVaZsyYFdnw8zxRdS8wRZ6sO7COohhdMsZybJ5H8ovqZ5gK3+VIX6PlQe3jW+GAVsJJPOpHj3I
mu+ELbzzrFyIPMdEyVeSj3HkQYDW1PqJPdgxinThDqltZaU9RvWmTKylQF5NlLN7eChR6OsUHtGH
AC19v+sS4UYelE1Y3rWtcoDEcvRKfyFiZ+pBDohtyXrxDaSIJGN2WvnWBQM4y1Pgrkb+YBe8V8iM
FaYHS/2ZO9B31FBMGFAcLHEhpx02HZoKWPinqQsUEw9WuuVA2uRGxC7CC0d1GxdUan6zZzvbCH3z
4SHO7Tx832WsuLJRgLAJxpPGx0g2fZuj9k4O5aWiFUujIc8Vgr4aj3aj/jHNh9BY14E/i+BmkhVC
euhrWDS2V0Q7qx43Q4AnRU0g5NA5nvci5NUc3+9RJVGMUJaZ2ACI4nKCI/69kt8KyV5vySDX5WWk
lzhNTO1jCatZUJ1daD6q2bbDCze0TrK5SgFko7J9jwxikgtlEbb31L0zDsy557czbXz2OsMxWIga
e1rAsW6EbIcZ4RX+ltfnmPnRa419jJZBTpaiwXk8vMlw1bwUqruiAc1UM1dky0drRy7VPjLMlQd7
w2tewgy3v7GZeVaG2MiEPtJyTd8qDTQGq2LKHi0Plj6uW/2HOpqrLouW0/SoJFCFCUzcPHZUN14k
brQdq2HFYUqWnTz3AN8ad0F0rpoGL0KwaYqnDCpPr26N5KYoN30Tz8RsNXT9IgNQ97sBLqdPtuzJ
1w5idd+IhOdJaD79J4MfYsWeU+flzJBWpBtM0g1sATri7qTkvUzwDh0fs78Q4ZMLTZSob6I9fTZH
2KbpvSe8ZNJnNd7lHLJM3qwBcM4BvYH6Ggv5S+HDSv6afIFjZOrWCRe3RRt9ioT6jgondnJDwYMp
B9WQks1V0N2xpGTLvAcTmGEcvXmId1dHXC+XY298nagZhI05g/pojqei35jKLosKOCzDZJ3m6Hnp
BJZ6SGtr6cXuBP05kUQKOZGrg2XaolktI9edmcWOvC8+W/jv2WfQdGvTuB0YIPb1NRHDszDW13n+
RftjRpedLYA0xSxyAL+dKsuXOVBvZdF4qenGWiupf83iB0MFTUq8Jdx3SCXlk+KxFSfExpmwaeI7
KcCZxJi1PZFGSgJyn7uwxoKVXBL+Flkrd6AMMVJ8i59U7DZc/EU997UG8JOxdyEuwy5MnJa6W06S
oD2o+YsbVA4NGHuUEMa44e2Uy9uX9MFLMi/6fZ5SBYmvrXwXeM9a0KJKSuYJMYOB2M7rgJ/CWhpC
vMq09ygj+9bayx42IKSKKwZX3y5ajQMeyx0SoGYvIIC2Qowt+nLtatFi/PtNV/jZqnPd2HrDibWj
wreoocqV0Z+KHdvixfqImvLhyWKnDKRgW2Vwk5V8X4cB9UqxqFmucvsZQlUOIiQrrefEGAfFZjgr
JkZouhytCMJCeVNG8kKxsHlI0u0QvmSRRDn4HrjiTtCDP6IFyqCcEoDcAuoKYjxijxOuBjjhmF+/
t6Yu8f3JaJKI+JSQwJjnnUSjDHVt1PX6b5M2PZLxaFu3Ou3gq3k6/1bUoij4NtJZH9EgmqqRM7ri
FdhG6gQb7zFfi/PKjo++I37w79dsPRAevKvZOhfutpONJu5WOP9P4QA/G2NNKqIOSKE1T3fbZEMu
5KJaX2/AXejK/hjmrMHoujFJiOgBHR3QUWERwy7jKFMoyN3mmhvdBe0SdqxwcpHZazi0nvdcaJaK
HYYn9GVhUnur3JE31k29gFC56pbZst6Wc5BQJ1rm88kHcbrOX3/kC03+n7/irEnGTiKLjcqvcPf4
pu0gPzvicXJqprRc/RcQxoWGI0+N+d6EshPbcLaKRoQQKtlt4Ou7cRGsxMd8ETqJXXWzdgNZDSc+
O36Nbcr0Kx/KhcbFj4HPmqtSoiWc3NPA3Z0urcNxLYqw+JWXOLq3cMcLlJir7jEZdklH0YhKRQ4g
wCyu/Iwrz3/On88zSZBdhZ8xgEhCRBrf3A//Kz3ITr4UduKOqOl9/DCcrgx74eP9/vR/G4Df6Mot
TvrsRwwbr6s/2qJfYOey8O+wIFxLNlU1DsD1IcRs86oF78UHRo2AYFpFpXfeVwlRb+T9hAKHu8Fu
d3Aa71CxTu4cnBCP5UzdBguMppor7/vCtwwSAcEecziUeedKCK3JfDns0UGZsNBioXdiqneS2edV
BFMMn/3fJ/ji6vrPcOevtYExgsiWQ4+EcFJvHepNTwuu4BAXus1oHWVisTSEz3go/9wGizRNWrXx
6TbDElPx/i6UP/+HxyBbx1Boy2rGXyz22zKpuhS6scoIIlYmfuDkXNc6cbzSgr00WVDGZNgBGszw
c9VmG0St3FroLmThJp7yIoxni8bM749yAeUDwv02yrQwvz2LSzB92Ml0XxORq7rv2XL3EGAHp3Eh
Ho659MfX1EOoCacafmQSuRs5KzeukDgGzlxJF9lJ4t7qMUSmwFoNbrwvsufff+JfTdxZz5HXKJM7
hm0Ek3F2rsmxVuoa/HmMEV+YphUtASKtsrkHL6Q9sAdlKuma/c0Y9LMuMfBA1h2SuOc5guesZavg
kHL1ZDl48fzKT/sbDPXbbzs7DDuxbksxCWvH7xdmtwu6gDqLaAqusb28HkgG11JjomNX6Y0hHOsa
gzjEWnn+JxbePd+dl+pdZIAmCKeypYZPITXnOBP53L8GkRic9ynQHTYhankDJnDJbR+pgm5HOFKF
/afZKWuzemwTcS4jJjPTatkaNffK9Ea24P0E4sowb6PwFV42WkOA3IwOh3/syt52R9UxNMLrfZnL
+F3uHyOIl7bX+zuNg7yjFSDT/4qDe814HdJ0UfmPdSnRIXoYiDo2fX9rtFxupZwc+9wpE7rASgcV
8hPfH2cYH4cpda967LrHAflXiNxXFwpbG2iJZRU9kIg3imxBpoVG3iMi0wFZWnpAdDiTI1yb0CAO
sTUTmn5BUxGZGriv4h2Cihq/rdbkq137Gi5+czgvydNmiNzpbKk1bRFZpdzCD2F6kwDbsnLEwQ4f
ocpd65X11BfpNhlfh+RdbveGvq9Fijnz2TDiP26LrKCn0BbFZjFEb+TPU/qWS9UcZqErzvSB5Dfu
or8vwb/Az79X4H9+8tkKbGtoW40fsQLX6ZpIh7fS4c4sORMdz125H0Ad80ad9W/enkLNsnvb2NTL
5inZNpitRo7lTJ6++a07Jw9mUax+/3kXalK+3f/8urPNOMjGITAMNrGkz+ZmNslYMzqPq5AO2dRm
zunCi11xJXrv2qjnm1ojtcjuARzDPp0b3ftI9yCHg1lMFg5wrgPtXY2KK2/i0hH+/VHPwBhds7wu
sABSfXpnWnWnaYktijsluBLZeel8+zbOXzLbtx075zo7CPoE8Lt8G/IawbTz+0u7NsJZ9dkkpaJV
IyMI5W1f+nbPTvL7CJdXLfgioU0Q/WAN/Dx2PKkVS3kq8Gqnm3NRvvVvJgpRsWyPsu3/jYXORaf4
bFeWjXWunTms2pO/ER15Zb1gxvGMQOgQz9MHcXutGLtUBaLS/n+/zTjDkkVLr90BuNVpSEqqaJDC
MchgNkvsicbRU8rl75Nx+YD7NuAZ6m/WgTgINQP2OMsdtYX/PBHi8IizFu66WuTbHlacZ9NB9F8L
8WoReIn+SGObHExJ500AL/98GYYVB4IVMD7KgT/eSnGqB5I9HgJbWfZzUrpX8tbfxPtrWOzkLXRO
q1BFhduqpCIuJbLn57hNGdSNL3B4VvOJqBXBuJTpUC+KtbrSXpT1lWme/tzZTvljuLOdUhsVD1/1
4h/iyPBHW7mwK2k1rfWFuv0vLnEXimtVBicl4MekKaCdbQiuIqOqj6S/a/zrNf5Q7dgxb1BwZzgo
+CvP5io1C69HiFx6zu/jnn2+llC2VlvS2zL3+dq3fdqrjnCKt8omxTbYRs52bWYvvcjvI559zWM+
8fEqRpzIjsaCXqs/8/Y4fWDZhvOeevr9Tf5t15y/yW/jnbM9wkb0MXFlvHAn3PWOhKFJBEWhv/WW
GIemxbzaT/QIGtQ2DkXpnAvjwp13t669Cj+vHXEX9v3vr/m8Q1HBzJCaabdEggagR5gKssVy1rWP
vz/1NIm/PfTZa20qoaZZ6bV/eX//UBf+G97fpV7Hj+c5e5laEnlmT1OejssUhjMRkU2Yq70tLM3t
sLr6WU7b6flzwdM0OdMgH8PD/rkLoH8xDQUPNZ7LhHZPhtxienHohVa/T+CF4k79PtDZBMZDZrVB
ygGNMgu/YeIhWgs09H9/PP8Y5Wz6DLqdbTkELX5WjyE+yDkqoN+f4+Ib4laIRxjKFfzXzoaoQ89r
qkD8x64lIdx6JpyMuTrLH61NcvTVmXSFu3hxp/424jkBrknV/6HuvJbkRpI1/URogxa3QCKRorQk
eQMj2U1orfH0+6HYdqYKVVs4PX2zazbCRpCegVAe7r/IDL+YqPlddm50qDwBRhP6SQvQZKAg/i9H
qK1uxDSUmg6bi+Wo7nfJXedll8tRXR01R6Xetln2+uiofj2+5YB7lVP5sIPjyCde5aJgfVedklO8
I2d0xf1E/pzdLKYExWELQ701ky8ek6/i5qKq14jO9STvg6vtJVCTMA5Oy75OnXK3CVb+6KB+Pc7V
XsNhYByEgniikF30g++Gio8U2zGZ/soo4JtV4tTzN7FH4bejWQJo5GXp/iMdxv/fFBYpwLzan4uC
49/KjFffM5QZH7r+e9q9lld8+QO/9RXR2PvDBChlir9lEjmSfqsrSob+ByK8i2QHQhMU/Fjhf4sr
CtofOiZXqB+hEKRoKL5ywf+trihYf2D7ji4GDkPgvYB9/SN1xdVygOlhvdg3c+oCS34n7ZGnqiGE
hqLe56lxSqqQvlGTXAl9di5UzHQm5VIGeAEt1yqRKhJBftQtoJ9Xn+vm90n/WnVx7VHy8itg3ywa
k3gXv7sAfGoYUzp12n2bwWPOkAcw9SvJDJ+nqcFavIG3NA3x9xzDELuSKYfoNDVzGt61AEYppQkm
KpdUS35GZbHLoxFXnMx6kJX44HdTcyFNNA6aY49DtQY/eoKJqSWT9ZCH0RlpSYwRYPcrYbfltrhc
J6/utWVYlszswRgHpayYq1Oa+mFsRqLo35tFxYWmAC0ZogJ92VZ/QAWk2lGbwvECCPjvTfZ/tad6
QRe+iQwaUMIAEdD+gjdfVw7jLuwlMZirh7rSrtRYvEiG74Zc3qMubPujdhIC4HZoqEOou5tjEwjc
gCatJFNzkuPbQlMuNFXZZc3c42oqnou6fOpK3bCTHlX5WeF7ChL0MHTg7To1H8S+ukPX73IsqrtZ
ki/8XN4b+Q+jlh/CQcsBO4FXMq1rSRGAZSgYYIj7apKf/UA7wuBe9BgssChR+rXsmouyN+lemltS
amtFGWaANw7ERJridADfvTjjpsysMMySBwFRg6ABwV1MaA0idJvVmd0qMRi18FhO1ZfRUPaNmP1U
J/VSQia+6eYFPOYN5hxsXHSre4cfhQ4eKqowrxQmSlw9SdqYtLnQOuXBBPQi5JQLc4tKl9j61b6Z
zoaVb9zk63rvS0TqqIap0Wwg4Vqy2Vc3Tg1rZ5h4jT10VPkV61Js0NDv4l+FXGHOGWuAiUXauqpQ
nuqg0T1MGJ6TrMYqVcbcIUdZQ/iWLgRVM0ZJwciSQ48ktDMoVr6zqG5+fjYYq1LEy89VAJtS/7MQ
9NBWF/NoWXk16bWKY4fwMOQw82b5ptNmDoAYqNiYAyIa1exgLmKl8QyAy4ConPWdPdV4sqRiSaZi
9Yegiw6JNWChaPBfFxP/0vj3Q5V9UYPOcueo9d0+MkP8NKIvMXvX1iKTVi1OKzVa+Ojp4/ogjcGp
MsNjVMv3eWHm+0jBO6FWZpS3kuwsDuaXaeruxjz8YXGbZkb7VLV+vVeaVN4F0bNkwB6vtWzYSZZ8
HJoM9BewFa+rzcds+CuI6ZA3eQq0c4ToLUzopGD75aV1epPWINsmRFPnNgkhdvuXzNKj0QA2F3u1
3g8q3aEqQjcNh07UKmZRdCzY/lErBQ5FSKEVM09TxofP5+eF5PX2qEGNHPQOKoUYhvDWfbuc+kiZ
Uz+Y5Iehi39wwf1UqugkpMBYcAYIkuJJjjhFokI7igal6Uy5jEPpHBcCUBQJPwTpQizLCyENf4mV
dJ6QveM1hUpF4EXZczQcQiXz+iK/zVhxo1FQECmkPSz9n7mZ3AYdoh8zOmzq/FWOS6AW2KYBQIKK
JsEofxQb0IioOBXlz8+HTSlofbgjV0nVQjdNRddoBK3WZRYUg5zwhnhMgeufm+FRaZTTmA0gyaho
ql30dU67L4OSnQbRfK51ythBBVsbBv9hKpAgoO7dNhdx4hSU28Cu6SYWOgqJWfinnAAhEQc/cRft
ujQbADIXV6bRnBK8W5LeAls54YGAnpqtLVj2qq7u1RR0U4p6Xz8qDpbRSLuEnbVvKyPZKQmyHmEq
7XseYHbeF2j4cSHOZmNL/k/cMDRnxEkWP5e62AWIcOOczCXMLSzIKCbIEizvQkcjaqwrzCOukJax
vFHE6NEw/HM7EKIoQEx2bEJnytD1G9D5aY2LYMQARk404yBWogqcTnho8h64VZ/gTrEYaXdgfsRc
QYxm6rqDNkoH5ALdkGLCTjPE3uksyUcgGAcqTCivzCYK9k2A/oqkQ+9ohf5S9rPHIIPqbCTtlxaY
ty3kuNiEM6IBXYoKsdqoP9G4Vb1Jaua9cB1MmStraATEBWOr9QhoeduZXplpF2kGahD54plWR/sn
eNZgZzSSif6emiObE8ZO27Z4kBgC5mmh4tbxhCxBhijC2HV73ej0vdXUlmMFZXEoRAm4kUCRqUSq
MBLj2pGadPFaeTQD5csUjGdsJGi/GAocTZTU/BER5tDo52NG08eeCxxC9HI8JYIx36XKgyZh4hMB
4z0FOKpTbB6PWSu41LxurVlZ/H16wyXLUFOjPEbJIlci4147mI0Fp7wO7SJGsLOLxz3eijsDhuqO
J9ahWTDKkTJdZ0P1vLFPlhznzfEAbMfSZJkDglxWXRdqVH/ODTnp68dkSr/5YY31UVreIC/kjAoe
VCbW9Iv06+J5pFXA6KzctvofdBN9Mc/cbq49csIfgFIzV4l/5jm+jpIJHOvzn/mSEL37mbSMdQTn
uBnXZuVxW2h5aGj1I7ZVqp3J1m1UlbdmL+TuGCOrlwnoUBc44/qT7Fm1eNlnKWA0yrbuaND7DerI
xsXpWfa1O75xteuaGE9OsPcB7XdnSDL8iTCgp0vMxQPM7BGvcmy91DnZyXDKdrWFvRb8AoqtRg3L
YO4MO9IxMUW27Vkb/b8QrOjdQhqeZbW+Yxk9RW2JHbFq0UFZjMlEJIt0JX3SY+GC2s3wu3Tyj95t
D0XGP14073/SYqijIPyta/+f//S/k9j3/iqWp1Oz/qv+H1TXh1nzaim9e/sdviN1+frp9/L//1ta
35D+0GUYkWR2JHjkedwRvx9/gqH9IfL0on7DswA8jUra8/frTxb/EOH3shLpM6DYvHRG/n78SSZ/
auHC8geXPrhh/pvHH/qXKtgF1CdINiD4ruuWVSTqPdYPojudeFiFN6pbeAjDWNjV7Iud+LxJ3Fwl
uwTkJGBU3JhoDaI//zZXKOqkTqYG8bMe+JZ5kt10X1zimoOrDoB1Zyn6oYlqwil63Cr9raUHltgK
lgQqDjGQo/n3t7ElaENRbQ2yu7C0J6x9EuhSi/z1NHq9jXNKtpuQtXRSr3Ixm128VSKOfDTgt86a
tyfi8kNod3BZiYCqScJZX6/zb6s2DaHMcQUr5Scx+tmJG5ywdYL/OwAQwAUygSTAupkzJxSk57aV
XREPg0VcIdypN9WX9jDdlG5xIS4guTPysHeq1zlwGfavNsAHr/l1qfB3fF1VEK6GdYkGwtsBViRj
5N986fLLYk2d7smO24PmSW70c9vY8wVr8+ro/h3OUNHs1C3wcusElGs+jWMSJrdxDZiR466/Tvf+
i12DlbGiSvodW6ipNZz0JShaIaiEYikKqXs1xk7V0TrOJNkdv8Q3AJmfexp0cOFbb4s6u6pZryNZ
Sx766rnWIi7QjCORGp7eaPSHWFMp/q+NOVtls++irMqtM6SsApkxhP0OvO3tzkNGbJ/c/C+AlB+c
AZR6NFzDF+o2ycHb8ahm1Ybo2yzTRd9ml+98WJj+V15qaIuLu/pb7uEydt4stH70HV/FXfd0J2Ug
NaQjRxMouUL4w1HOIccOcmCyjQ8iuq6+Y230G1Zv15evirLKi6YKbcB1e1MP26APASO7ynQ2BY12
8pZz6Yeb/XWI5Se8Wh6iVplqMBLCOqBUCk/XRPjME+zGie99RrdQdvNL3xloH5enabOl8tG5arz+
Act3f/UDRsBPYlvzAxbPEvl73NkVr5P7tnWax/C6PEtecSRPdqYDVEvjr+oaw7btDbmsmvUh8PpX
rIoacZQPk7J8BtVbDA4WVq+6324gLX/NZ2FWF9iAZ6NZgHVxuyh45r1K2ShFCQ8agGAJG4WadWvg
3epZdasqQysqskXZrXemFyHLE5wST6RjLXjZvhOxAPv8EPhgcCAmkaYHQA6qUV7NJOSozJzlHE/a
+tIMfwnAZXqDf1p/fR7noxP75V6iHgcDm67f2yUz1YPc9XGlMlkL1AOyQnEpOPNVdmF4i7ZzcC38
qZQbRea1asTyOV9HXR+ktRLFMPcLVLWO05O1Z4PsFstp0x7d+NCgq7DJoP/gqHsTcXWookYgG8JY
qu4CcZkXdEOIp5ed/YXo6EuyAyHv0vrqI7y1MZUfHDxU9tBMwYxaQVdslWNMKbHVrFVdkfrDFKNN
LA3H/2YWLQ5whVseL8HVLAp9oiuV2cNbuU9JqRYnwfQcXMJMc5YdPx0ozG0dqO8PcYCqXPWUY/CL
1td17ULT+mKqc6SCjT+tQNnJxuXkmxsfb10oZqXoVO5xNWDJkBqvv15VG/qo67A+l3kr7tTvxSlk
rYwwRtDOJX0yfwibq+X97sMPnWgYaVrw61/qbK/O0WQsVKIuVFPlF6mdh5ymHce4BhlbGMcPPuKb
SKvKlT+nEhI3ROKJu9eAUoa5RYHu28b6WP6at2clA6JHLS2uYmDfVmtwnkRhiJYwjYttMjJB38Id
0BewNhTRheNWWr3211tmTSHjXF5c0G9gi7w9Vcqy6YNZS5ZZ82+DO9TF3MQtHHSDQN/aC4we7L5T
ev5V8bwx1I/mTsM1bImLTv76nh8RxcYNQcEe4jSd5BP8x53yPNrmnxUFXDc8pLfDj/BS3dCK+WAe
aWiY7D6+Lmt1NeDJL+coGzvVFXrUMvEkFbR9gCT054N7f5Tob6KsbiE2QmKVMVHU8sZSM1tkwfwX
ESSNliddCR3rs7cTlybITAX9gAVJn9+rde9phbQh3PLBBKnQaP4nxGoQaSxUlIkJ4evnsakck06G
qF/mw8PnQ/loEaoSetsyvVsVp6Vlzl7tYpZnRnkRMp/q0UJy4j2lvPige6IjAW7MPMXYT8N5kfMT
+sM/P/Vp+XHLLaufZ/36COl9EWa/SvAEkXetLHAS3oDVfjw+npSLABn95zW1wsiKEse1SXUnOIF3
PXZJF/Wf+XWPKoeteBRxrwLJnh4sT9wl+636wUcLXmaTK0g0QllYw+kUWY4qbblPBWA7Wtgt+hST
Z6KS8PksrrGpy1GiyialloVDQstwtSKbQTOiOuRDpnMn3nDRtZcZPC0b91XIfHqYGy6quvipNGqW
Hrqqn11otvKAE3EkKDuwK7NXNTRZ3TmTUROR4YYohxjnFEiikZmA8/Rj5TIFjVw4Yq3pDaJIo7GL
BmE8WWaq3BRZHCLhW0vYztNA0i6TQYUYK5XZAAV5CBIE/kOfFuYcNsg2iGUgn1OznBzZEjqYubWw
UbV4fynyZoMkJHLXQxYCqfV2ZWtTaliFEmvk+eNueBLC3XykfLK3rqKj/9MExH+BJutZ27iM3835
EtaSYVQaCH0Z74wxrLw1+w6deCGf3AFhg9BS7UXK9/Mpf1+0II4ucopymNI3X2czplKW0TAFmmte
ItePPrmMgYMTwpG+FWpbouQvu5q28VE/GhzrGYwPQ0PKb73OxFDF7TfVEL/3ESjILxMECTBe3Dhg
Pwxj0mKmSUdtez02BQwqy7njG0730XhqxCt13Cg6SUsu++a25/tRmGQUCyANVNrb5ZHksuErAfM0
nXyv3COSvO8u0EtAwWmr+LJ8lXUo1iCJLa8H9AmXG+vVGdsCCxPGfNBcZUSkD6F+SXKH3ILlnjtp
td9YGO+uDga2YHcXoM4LTPlttFzTylyzZtb9ST0Z5UP5gKzQcbwTtHP5HVL+klREe0gwG/n1R5Nm
yRAnyHjpfK/3mzpOaWcpuYYZZ8M5c69kZ6153BjcBzka2bQINol8mjxt+RGvPqWmSNoszARpqB0s
ltn9QX1YCjH4xx/M+Z+uQ47V19GWT/0qWqvhA0obSHPDtjukfrmT/GE3bMEv3y/FlzCLzCzXMF2n
1bOLDmGtFtiUUWVW9tohciUAJvbC9i69ZvOR927hr6Itn/jVoPAY0YQhJ9oiRtgfYyrK5QHqEjzV
LZzxR6kY+dH/DGy1xyy6iwE+jhwX9VHD9EUx840DaSvCams1jQxEpyGCGcbIx0SelddbznvLu/DN
9l19sNWaM4VkNhDH1dzK1U8vxdlTflTdeNceOrjbywdE6gTt1NrbLAIuX2gVm6RlIbryHSVxvd6n
shvzXI3RXWK9m4AjDsrBgjIe32VfzR/AbXYbG2wr4GrJh4Hol5FBwIW8Hn5NzguJO+LxD0Sj9bYp
Bx9M4JsBrm4UScn1OTeJJ0bDl1oxH1su141tvBVjlUwjh1OVSkeMdka4Ir22rF+ff7V3Ry79IR40
BthHeLyk02+3FJ3OummMQnfDbvwTeQqavl+Q2EPWppc2xvJBVehNLGVVXi86hKS6FiWuReO2QkYH
g+n0BzXh6iFwQjfYyZdbChFr8sKSXi6QTw5XUacZtc5j9TLLc2GslphNapun9Oci5pjvqysey4+W
+zN4iB6Ci/T76KoX6iHaNWfjIn5sL6fDpvD5B98a2A70FG4BxP7WqW5cCZGfjsLv46s+qg4yMf4O
JQ5n2sU2gAUX68fzVtn63eWmWItusbGwjZjiF1Ltq0MTfEsxov6kuRrKj7aRWq6gCU9pXW48kd+P
7m2c1eHcUZjGqG6JI7TBsfALABOVJdpYgCjo6wzz0+crd03kYmqXgPxq0EELaXu1dAVKjGIyJZpb
ouP3BaGl4ipz4+vsEk1h80K9Nq/1L9ZpOlb3y9raqggoy9Z7e74t4U1e7LwEVVRC3+4clbTI6DvG
e9bs+qKjwyLY+ml8SHfM6Sk+omQU2eMx36FfsS8PKnj6+ZTc6PuRknL0p0blLj3Idnw7bLY932Vt
L1/mPz9tdWoUIEdHpeKnDXEGq/mp09VdhC+kPmkHof7r83nYCraaBiMJpY4PR14jWNapGSPEvcyq
wcnDR21Q9/MbmqfKP74833z8tQC7KAQZ7GZcoEKtdjFgdXMga5+P68N9g7QLWGkSYI6Ot/Pbcrrr
TVJort93zgBsrkrsoHv+d0GWTfVqcxpz05UAvjRXVZI91E0vxYTWL/Pj52E+6G/wvV4NZrVY+6Hs
xwE7M/obvqfskpMRo8qT2piaeTWqm0fd/Tzi+4vrbcDVEhybpFKrnAlKcsQn4NjTqfp3EVbrru/N
SJ46IujFr6jvPWXcwjFsrIC1gIbYlmak1nw0q3rQJuTN6qepvv98FFsxVgm0GaXpaOXEGGLrOW6r
Z1iat0bo/zeH83/m/+VJ/mqd1eBJM18jTNjhdv8wBAd2j72xKT88EV8FWRK0V0GMsAZmNxIEg4vL
doouTfj8c22d0yS8U4QW00Dwo59/v2WW353Cr2Iu6/BVzL5i75Y1rypelY+9KNwWVnPVGf6pl6jQ
Bo3XBXplt2qzEffD2+5V3NXpoNRKmQU6cakV7bMYB75gcmvBstP0Xx5EL9WiV0Oca7MT1JmFroBf
tLAmws6X90i4sWM/XIlkSuZi5ACQar2feJA3qcGIxnm0tap1TNBCI25wn0/YB2VNTob/xFnvqtHX
u6xEoZWMLMeg020v0tLubptv6T7cYVN2ofvXkmsexsv4tPUo+eBUWmArEIVIGSD8rHZbZYpCrA5L
5SRVUT1Nf8baZsf1g/vwTYxVHgQsuFXFghi4gzgzoIsRZyM6Ws/tIbooLtrv6I/c5pWN7svmA3lr
fKsdaPZjWg8JsbHNG3d4cHpgnpGz6+2GqsmvgIZv19rpuFGq3gq72oR10Rc64FrNLWA8G1wtPp6F
ny+brRCr/SblcqUidkqyV+Q3gABuFYz6Pg/xwQYAJSYvIHNdpRi4CoFWaKFmM0+FUafa3WAxV8AQ
iDYK3h9FweDZAEsqwUFZRzHU3ABROutuFiBVl0t7WQnPZhlsHPhrmYElOwYGs5B8Tcyq5TVUqwhy
cTJIYVztGjVe3I4WrAbOYRA7kVd91G3Ufnf55rP/pWG7OpDfxF2tBaEsF8ly4i41muIKl+wTJCQK
DTWoiuovENT3mDw7gWd4vp0ehgvQkK7pxhfWReyE30wnvUgdcbs68K52BADCpF0D94kJxnP67UWR
9VkNVtjU3dmylT2gq1010EYBue9Om+jLd6t1FWx1BiDZHgC913S3AIaAg98cbQFWlr/hzWeGvqTB
dgM+ghg9LbC3w4maEZvkIjbdjGf1fawjEuXqsziGTwC/6ZEMQL8LT0cDHrHtwLwXTZh/jphJdeug
6N2ZV4UGjeafZgBLARcIPY1Saql0c97+qlDMpkxHctsdrQw8FOqeSAg9xjhPUoXyFF1o0IKF+fb5
xn0PcsExR6YjjAcADf13KEh6g/UoVvRN0Q+BRN9dLVhTwwmvJF7Wsi3aubd11L7HYi0xqW0xYBDC
sFLeDlXtaznPStqc8YV86hEW/jXuYHh8WdJrnJF/KCJv+8W1Jwk9xEkRRL4dDpuN+HerevkVYOkp
XgNmeCfqEaIBCWlrBhhio+x5lZz0Y7roXZy3XRberelVqNXGnkYhkNKaUJ10GVKvDgprYx7f5XIv
EXjJq5zBlm6utijNzoIntQg02uA53T/H6bMxevArdzhMOx1Kdil0mY218y5pXQVdNtqr7GqaqIBV
HUHrn8Z9GdnZd/UXtanuqvGwMneDFr9xB7XmhQ1feptFy4+/6n/GvLqxG7wC+7EkfOWWF8p+AWmC
0D7qwAnhyT7Jh3CrJrz8jW9OjtWAV/MolnXMKUBE87J7SmaqcHBTHUoTqqORH2yjht8lRASki40W
LNos9HZWh0LUBG2ipzIAKXh/eyNt5RsMAKN9oAHVjLuicKpWavefz+tH3xUlGFrL9K3Ed9YjOoyP
NkbI2y1a4aqqsxEpNyzZ/12Q1aeUigES4aCrrlJcz9gmhD8+//s/PNhej2KVkiAY2QUt5OOXknZ/
xHojegGdXi46rNl+OsQAXX9sLcp3KcoyYa++3aoo0UyVn2kUgV283QJ78PPr0ghviwDiwsb43kGh
V5FWh6iQ15KeVURSI8np+8FWi/kiCZ7Cobel6as/No4feKiUbyRh7+shS2AUK8EewBp/J1tpRmNK
g5UPW36pvqP/iVywfMRIu3cXlbbkfgtOsRlw9U3joNbbJCbgkhZpyYWym88QBYV6vwCih3KHY8hG
jvDRyfZ6jKuPm5YpzWgEZpGr9vzseeq+pjmKcN867VcNI2NjKj/ccAsgDFdiiaxztVQFvcj9Fk4I
qHbd0/bQT5+NqxAcBx3Opb9ERdD48/OYH4ZEPdAUSdtBYK4OlkGyirAFk+3Cm79vRATHFa349XmM
ZV7Wp+WLaKtOmZkn4+ojDgE9/oAGiisim20O7Z43lj3iaiEYGxWFj2AR9GAQbP071KpkFrdDFJWZ
v4Bm68xh9x2o2NpIrIdnGoT7rV3+vndL7gI5B91F2E8woFYzNshV6NPD4uqRo+SI4Jpwjit5MG3N
ShGYjAMrsyFLSTh/G1rqcYirN8WcGM/aHKAx+Pl3/uCSYEsugEx0EVBnW92DauaLteGHS7VVSREr
7D1dFL4Omn7dyyKs4jnYUA76aEcS8UWIFzr1+2xjBEooWxTJ+z0qT06+ayVKogviu/XCb/HlFpTi
g1MVUA8GziBOUSF4YRe8TjT8MdPg/lMxaklm/LnetXp37qNe3diKtO7eLVparvCRzEUWgw25WrSp
FE8GmoJ8TLNGfz6sfBXiqyxgjqS000HXYgAWXYEzQzxUVX/RznFyYTStuLe0SL1tzFH32sJn07Ip
jvrkTydImTq6xaZ8pemLpINamF5iqGNkp9YQX1Vqjxu6IGEcUjXmRaOb8lHwNfOinAz/0EUW7DPL
hIKdzcpu7H1oKNXQ/0CyZToJc6Z4FioMPzAUV89Wm/lHrQoi0GaGcj3MbX1qy+AvBb7zqTcwAYmM
CFegRMNztLQeIjGvnXEW6t3Qpfm11lhI40Yd+6fVMQ4c0vBQpm3jlcbYINU5KPOfWZZOp2jgseg1
aajfKs2QmPthbgZMaLL6ZojK0tqJ+QDmJJLC6NJIFANp205bDKJ1qzjG42A9CEaVPnVtWt4F0jQ9
phZ+F0DV5FPVhcZ5zqcYr+gxUqmL+IGCR7rUR1dyn1fXYqBJVyZWEQdWoe7Ucmp9xW/G/Gv2fey8
i0GHe2D0WeNMcocuhlSZt1Y8WnCcMWAZr4xCyJ/w4EOTVS2T6QF+dugJTTs+Kmqpa6gnio1XW5Mv
OpCm63ZnzHV3YQTB8hbJfRUr6jT/ZvmjCMdZj7OHgN7wpVSJ5q6CjL0zsxlikCm1P/wM3nac1tpR
GVP/R47Ow5nvMnqSQl0rGc1Gd5RS1Z8EM2typ8kG/Z56/yB7iClYx2ZqpEd9CC1kNtQsFN0e45rv
2jRWP9I+8ndtVyJuK6fN6JSMtLBzuW1Tp4ti/FBkzdfvcl8ccVob4+ChUYKss6MMTQYp1ZXHEF+m
2whx/l3bjJVkZ1XmXwRJhZWxmaalU6R5gq9JZ+mIOwXmxFsZMWOrwezFxoFiyByI1MFpDhidOTMP
Xdy2PNeNaI+ZsOhE2VC4Sin3tp+BDpeLUdgBYxR2ltjj7J2EqB/HuYzkhW6dhaKleVwaPYa0fedq
WM4fzVKcbEtWhYswGgMvrsroRzVH9QX88HJv+m18UI12cOKhKy/0SFN2hQFvueOZe6qNNnKVOhS/
EdIeGuMrF/p1QRLhoDfh76YgiI611qt40A8YKy8/RFaK4tiJab2XZYE3oBzz5KyK9iCHMS5qFY44
HLOCY3XCYmI0lTth8o1jr4XFfddiDiIMHUZvVWCe4rgNsOvgCuB1PdxDhs9kp51wEEFWeJ492c/9
YwKl9lSHY46HS4s1mY8vlS+WpZMnA6BUHL8UuzZHzdqnHfrD4zwFt6Hmp+gLxOFQO1U84c1iKpXw
axLRAM67huZ7XAu2DHnkVpky+sfGnOI7WqfzfBkUYeIpAC6/AqsH4muEX5QInHRiMvhhMA0f76Le
QOtH16/hmNtC66I7cFLQf/Azy4HlczCGsHhqlVa2BbVBZQThESfyaZBOlCv2cWXJ+7jtu9velErJ
bsdpOirWPO2srshPYT3GhwklaXtSz1MlhPjlJRMuHbLdVhi5F70v7fmf+/PcTyM+qVU43cqVL5xF
cYJpHmBsMnGU3vSpFZ+MolhsVMzmKugyRCowftrHiYgFyBTOzVmrO/Y7BN9jMPmA+tEoV+6zGvWO
NoiCc1/gYqbGxXyX1YDuiyos9rD1ratW4dwQZC24SyZhcQtLZsSG0Z7ydLQR9r0xd1/qXokRuZjN
c1Zb/l0X4uIiBdro6cMi0dAU043p56ajBbny1Phl96hMA/AIeF8/prJuOycqw+SMcEB8Gxq+Dqch
775oglw4PAHzndwwndYQ4pg8WdM3VQHJHsUi4hpFNJ5nYbRcCX2N0NZKHZqA2ooOCtiynYdoUO9V
bMuTxUFGvGtghc53s5FiEjSOcnJu6sQ4xlNvftXFfpJtKlzDjxQBKwZf1LcTR8uX2sqD52xS513b
hv1ljypK65oDcGp7rBjNyYpFebwwh1x7gjSEa9YsKO21LnXyfpSj+E/QwuY1Ohcigg5JMvzoDGny
eiGLG7yXZAn7N1L5ekdSFUu7sKtirlYQx98oU1unfvaRTQ8ijF9iDS1kUMIGFnxNI9qKmAyHVJfn
ExJPLY4xQ2AhYCmiljXqg+qlmYrjRaFbaJcjVzXO4gA6tmhu0qFupetYGVpaP1Mo9G5kFP2zIDTW
vdVpsidivwV9nruuxEURcyqM8fyouuktS3gc2LE4CiFdMXPde02DQZrZNtEhCIzKHcfS/8XdaF7F
SYAlUxprd74S+l7ScaEE+Rg8ckjPO9VoeB6hTLQXKsAdc9/HXCl9d5CUPveGlmZfJ9WTE6qBuBd9
A2UdwKO7MkYTFfh3dzRzqbgB/+Lf5bGKOFA2/6xyOJSa1moOpzrGiOM0fAspEezlJMRhpJ6tm9Ga
66MZGAqSQWF7aZbCnTkIvhNbHailWga1HSZWSs9Ky/2nDFtpw071Xr/wIdzDKp9VEVDxqHcU9K3Q
OCI6LpERRObZ8PtqdNSqymrbMgumSsjFQaJHGgEe13wVtw2jr8Nbs9PhdPrcAnapCuj1mUKq/xDU
vI+d0sBUMVc0vP0mJG9tyLiJiU+b3GOWJWjtA4l3eTlgWKVz7vZIugyASmwYu6rHSTcitYI/jYQz
8C4e6ubGTOTkYtENRlxEEL08mcefecZFWIx5q7jylBYPKh5MOUo7iWggTiNi6Tkp/jjtZ70r7vW5
K/AWHobmF1u7fsQ8RvhCmaT/5vt6lds1ePv9jIjqZZAmGHxBqbVRtwn7g5gN/rQzR186zG1OLhL5
NiJCiARXsXQbUFaG+wJ0Sqtqu1Crs+b7gLfjVp12bWAG4S7T+lzFvyiPLbsSC1O4GvNqPORhtXij
tSi1D37VHBJJUX+FXHWYSTdhccQWLr5N8pB6bdKO3xIuNcfIu8lDVap347oebTEo9V1r9D96Iy5P
tFcAjocyN3Mc0+qKI7E+SFqOFIgfRD8UddL3QYmofT53AA9Ttr4jJeS4uBYnX0gk48zpZuS07GgI
8DFIBi29F4Ig3otDnnZulyqg+jIhftIorzuBaUZfS7TCnDJDTt+YmsonkcQVTyusCossc9p3GnpD
GaD2gyFXCa/FRLhvi9zaD91yySTHxeFOFn7lmn6QZFIUwZC/wul7mCwvDdSBo5akWXI6QdYv/WZA
1kePDLV0VLHy96TqKmtR8etnyxdBFw1SeZUNzC+mfkN61c1RdY0NuboL9Vq6lznlPO6idN/r07QL
g1lX7TZJJzRMmtHlbaJ6fSRbJS/ZunXLckj3Udr2pHIg11zkfkl+ZKM5Dr1qnCOOcQ05uhw5fbFX
OhecSnuE0ZE9IiFYWY6kJZq+qyWLjzgolhdqCoLscdJ+a8dIc+aqLAKPSTAP5NXSNQ/59nrI+/Fm
0tsOE7qs1P8PdV+yHDmSBfcvumOEfTGTdMCORGYyFxbJ4gVGsorY9x1fLw92zzAJZmXMjE46dLcV
q40BBCLe6s/dQQScbGFqho2CNwr1lpvD37k2aO9x3cFFZ1HUUlL7KwkwqTQTBD3U7vFiq5wTmo/F
oi3A6gc7TLAZhA8UuncOZ3U7GrMA/73SBR4OEN4AYM5i0XW/pkDdBMx+WIt3qm3/QEZ5gkyHTULY
5AA9oOkqwMytrUBiGvpePxQvfbydYX+vlshoyWhk4gL/IJ7/WuhmqqgfINCI9iYfP0OxT4NOXyg4
txf5QPV+rZdgFcBIFQw1o8m2xpMmIXCYDJuj8/XOv+dQettIYPdg3tADtFUgHdvtbNb2AJEjYzlJ
u3rLmomlMHpmhJTi6ZUk+PJJ1mjTfMrTMoTAkoUMSw/nF62DxDGtAUNbZLWpDTd0C/S5ZEiSvvfD
Nm05PZEpH+7KONCXPV3TnxEhcrgyLMI73Jv8jlzrMba0fWuPT+FBex+eeR8kI/btL3n1uHx+yI8+
70W5IgHZHjRSCtkq2M7Q5Pswow2tfi+tfX0t8gQXK4AhvoSlx2upP2YjuQ/eCxPWmtmnRmd1DyP+
ZSCjeqTVYb7DkMF9enFEP6onF+sWypSNc0kOhh040AaEN24dqLhsmof2fthBq4U+cfwd9fKx6MfM
IMuR6aqvL5uD7a1uWOCsubvBHACWzE0QgungIQQ4o0503AcE+5CyQJBg0nsw1PVXxUWxTooKVG4y
bB10H00IUFUDal6J2fikQpucRLOzZLtA5LCjoW6uX5LPd1/VacHn12UIWzAJEJy5/J7giuKJYsyv
roE6PuhhoHGBGbav+yvENSI4Fu8nsz81/pD0oIqkNd2vHtiLNcjfXxyceuK6tJyxBlq/FjseozAC
xtefGhri6/oRvVhpdVq4AFVmrsZKwxv/Di7NI4bGt0pmQqDWnN3A4B3aXDX5jd/s9sWKq/MRQmAL
7Khk/1KEOZEvTolRlAclf22VllKgvG7QLhZbHYg554cl7z9eT7DRgyn08jm6k80euiPNQwj9ERCj
/kZ4ctukXSn54uZ/rrt2CZkiMmIqYV0yVxkC5OPmDvjbN4O1WOBBPNIApNQFV+5hkSuJTciuZtv6
pfB4C3Qp4MHIUXxwyHw87aZ9b/l8fUH+6wllGo6d2wCmTZtUoxzfU0Rv+VtZ3kOR1QoaWgmdciHW
PkIDw9iYyOQ7anrrE+oUyFEANOhreElUYOB3QQkVmzSve6VVgveEch8QJgT9sB7YY0BsXMUJJkmI
igFcLhQpxbsK84E4NwZthuTq1UDchM41C97udeAkoL6cSykWmxpceexrPhhp+pOFNG8+UbEs5Eh8
u4gXq60+IQgjcvAXY7Vim2NGpXREU30jw52FQcOwXHPxMpwRaD7A1IuG6NfTkgqNyI78JFtJK/A7
hklmewxbqr/9bpoh2seBUxU9Y8K/vPLzqJItYMUcFUs4K2f5ByY7bQw/6nNhS7vxjYzvjW5FG/e9
YmO+rrpyCPhoJSOy4OhsoC/ZbJUnJQQyp3bI/Qt5k4Hs0U/opdxR22pXXxdNUPR6AM76RleGeekm
b4pZsdTnYDYCzokZa/AKm7HmX3Hrhs0uchuMO9EWvhJ644150vJh0dvGf75+ziwsIPCm4I0jj93I
G6LrhKwCmKg4Ntp9ai2uCkDSZGnvihMb/ROKNGb4Rri4bpvZ7xuAWOfiWK2+txoEnFoWMzJoDQTM
4VbuJb2dH24vcvXsgnJHUjF8g7m6lWUdRLbDMwBmqKSZJ/ahE4zc+b9YAtNjhCpDFL8NgEQpp8wq
kgeridKnXI49VAhebi9xNSzDbv1rjVVIUQ2pGM0d1hhhVkw0B2NZ79Fkzk0gFD0NkXABATV4jFIX
VKPiXDqu65oRv3yEVazBzFDYLGI8Apc81+pTIe/kntOz8JHyqle/GIbW0fzkFKKl8vV45oxU1RFk
oS3+OThypvIYGYsrm+KdMuuAVhnRhga6uNYHRXYPNhLCYAGYzOpG1GDE5RNYdOyu6gCjl/0aYj3e
E6AeQQjGDuezDyVux2JM6J/FOqeXqT74oTduJdCQ54DZG8PLBDjYHdSymY3qRv5/w9OH/b94zrXg
i8CwagLEMKY8bfDlxUYW6OWpsCM7Ndon9jw+aY7sJovDeDSjcdWTXi69ukdZxbHpkGKLJjDcih36
nWIHVutQ16pJL5u7dpZMIc70IrtvFLcsaVPQ12/A5zdac87nUgvZdxEPMNjtg+rMlpxvxN9EY3ow
uA1CiI/Cl72JzWBPc01XLdXF2qsjOeeRNqAVgaQoj45SLFvVBOXjUHYpR5+2zsoiRg1GY9hMgaP1
xgxqkdhT9R0tAehmkeSL9D1kszzTik60ZcnfX+QrIJSDZge6n+iEg1oOw59pfZcktCCQXKJ1wHJ5
glYmDP5I6oYaL/dPccHqfjDBHwIyVPR3dViwB96OC6PZ0UXYaW+4sl1CK4pJhnI6NDfv5SlAtxwZ
dNRTHNq1qPryDVe5kdSlSx4s2Eeg1RadlbJNlyRePykbjB/51VhvG7Gg+LdrbwYsEAppBKyO3Pnr
t6uqaFIwGahgrgmOnEmNSrxfQOl9+2Res/2Xq6yCzSrLm2AUY8Uq3pooQ+/2YUm9NKNNftNeZnXP
qmoaF23CMmoNddbhQYIyDFPklPTu2meCOABQ4CAuAhR8tcqSopM3ky1j0dkG+ppP21MlgukcQbuc
oz49d4te8Ul44MaIr8zbW8mTX7++B5fLry45JzRdC3SGAnZQ3on3s4VuvtMa/UnxyU0o3Gg0Zwhc
hUhS0KKDK7E0M369/RTXnCzhwEaxGSpD32LAMksTFboCiLVTyUhkVh+imbLN1z6mCgIdlOkJ3+G6
ktXIaE4MTYOPCXCl3eH4G4ui1tbA0pS/r8bwKJVJkC39GN1YfdEOMA6BiSsF/puFULohb4a72sgN
jMxv2m2KGWoSv1Kzy+8HCYE0Mj1ykBBPr3Ho6L+ymSbjDWU0oTeZF/roI8pG54E039QW8NvFnvzE
Q9YLlcL/nITpa96yeueCb0F3HCCK56Z9mGCoXTtVUIu4fUy+3/svqcK6EJKD2blUuUmB3Oox4P0S
jc4u8rT+eHuZqx8QuQgZdUIvADQgX63YJKd8prYs1nEWm7OrQ/cr3zAW+6s3ofT2LNuyP1MVZa/E
NHi7i1X5r6sqbdFplbAoIIwGTS7yntQI7Bz4/cyiV3a/X4evi62+18IHIEmSsFjBT/oQhoAxZwbA
YZSdpC2zsi4gXuPrpcNORh7h3Sa06nrpxE5rD1Z1mpz6XDiRc3tR2prk7y/ih1gd0rxu8WrBLJrT
/EsaAlOoXm4vcgXj/nUDV/GDBiQ2I8dYZTTAiySYItR3GyO3Jr+Gpqg2/ajtaRefaS939QpcHJJV
6ND0wyDkM5aVtcyM4zOaujrQC3qcUj4dbRdX0cMQTUsgzLhr0XQu098ZuO2SmXLRaGusEh2pmZNG
q3A6uuBZ6I5cAm05keJarm6YiGEK2H2QAq4HF8uZC5hxwRqjXDo9dJl7BvDFjgGMifVun4lrS4Ey
CAsheER9b/VtSqVp0iTAt9E4IA3G46AYgdoCSfcfD0mCM1WRVEKLgjjr20I5IHHT0MQa7FOC1q+d
bsBSbqcOGb+pHghsPTME799oxxAT9DVYAJU92GhIoQQDc+s37PhOWjSl0iCACe3SA+eGVmqQ1vO/
RY5MW211BIF6SQAQrTXUwiaz+dXvOheIW2d6Af+zSTVV5Ous3w0WH2VZMn2KScivZiMRgrLXRqzW
WoGjoDL8UO4JA3QKMiahMpbjgEaT6ALQRSt/XymBIeZB2AHcIRTFv3vudlgQ63GB1dXlnTicelbw
hKDeKfxgJlxxYIEzBTrmwDD36qxs5il4YNET11Xx1CxLoI8CZwYVgEtsCV42hnkag8ovK87s8s3E
sY7a889Nrf2F/P+P9F7+PTGX///UPIGD+J//53/9pab4TdHlnti7l/5S0wVoUvzxpe3+9/9gwG/4
Dw6YcsztEklviLr8S9MFcIl/gPmHDPFgekeGssq/NF0Y9R8S6AoBkQI7ogixCjJwdqHoCfJeiARA
Z1NBfAdMyD+f7vDXGW5Xf74U0/yoMn4edQBHMBOCRgRETjhgfBF0fD3qpBuZJlI/nWfJH/i/ykqQ
zOVx2gUJ2b3wLB25xo4Wo99i7F/el0iJBb195Wh1FP5r0Pr9UVYBgtJrszjn43QeDalxmXaTSL+T
bsPZixlbkGrTmYjTlwbhQgRKIs3NrNjkQfjFFIc4+gUgG8otBmGErxtHzJ7YkTbeQnvAVTSRLBrG
OtPp4wE5s1dMLTI5XXqUoNYmMycwJIDTD7LXCiBxUPcIlQ1buiOtOL0KN77v0yrcYMGJN7MgkT4n
XnQgRPGQh4uSO80Y3yBIfA8gL7CYoTuyxsXJ/vvsfDkrxAffOisrp6ZxUJwE/Rd5/147c4yt6QRz
lBttohexKRb+aMkGFFwKL0pcjn2dfEDeQNlvQvCssofSZsODMNzFJq0I+MGWdOvRVv4hYDOVn0U8
WpuZSnXMZVtdXGAZJajBjSa7GOMuMolwT5vZVfDIMhsBtMqSKdY6qtagA116hy0PZboRoIqRQpXe
qtJzWu3m8KQ4fWwBpmsTSiiIWTM4iVSaUo79GjJ8/6xk9y9iVUYa2xHU2XgFcMul9V4LrQXTBANI
eg1RthP2XE8Wzz9z6QkQxkV+EWXAnEHv4IrRmS1fyySCjN3i9DNEDI9S68cKLjGEsAWdkTcqcOyh
njZg0vQZ0FtsZagopJsyN0IJ1VJj4G31FBb7GX7ux1L+aH4oIJ35MSvPGZJ9+bGXOj0YD7Hd+vw2
vS8PXHyWSmMqDQjsFpNR3wV+Pmwws5AnNtTvlsJkO6vZcLIh81bgS6yLTurkhdD606ddh0RUMZNT
ZwiplWOg3+9+BH58z3a7arZKwDswb57b0VGJD0DMSwzkLw0p0Wlq8gLlTMsE9Xax6wVwkgEvLtO5
g7Zp8hg191zoS3m8GVoz6s68dChAPQLK2NYH3xS0Qy0VTbh82VQg3pWjDZMbEMhroaZnsomjGU3i
ZuyuCYWdlFtQdosi6Nw6Sng31L4GLrXwUZweYpUSoa/Aed8OzzpNbWVxzlQBtnMGOFIfrT4FOV+r
C5jzMfnlSVDvk06vTRwgM07vGCiQBA9pZdL6FdTnWCWuk8qUGjvhHnZmXPqi0QgYB2fG9x74aFS0
QEYKC90TEVJjjrbMT5Xx+/E9M8CRfdtYrYALf++IIHDonUBRGeQKXz+skmAWikuH6aydR8iW68Jr
weqakb2oIObWAVxIDFrZZdWt+b7myoOFKZcDcoY1kQgm26bBcDPSscRNRZthzLSxqx7DHygz96ot
eCIRn4GYyYB9WTBliukRfx78Vp51q4R45XzQlP1UPiwGH8H+gFHEu71HRBj8u0G/2KOVQ5tYNWzA
ZT2ds2SbB0YKUTMrMogEWPE4FnYaG1LtSjpnM7zZjQ6Gt2rIqkIHJTYL2QPyXJvNIImR1pzm2pcR
LTAGSQMCYbF5m4mOYWFE9VbzAsGuIjOrdkGnSyDuSLaZrHMWC1L7OD3L0AlodkXp47dld2z+xOcY
h/OI21A7XRhdtXQrZ5zebr/+ilnz++daOdKuqUON6+rpDAC2CvIRaLjlv4kugyXYReTXmS89BlB9
gsyvwDoxuh6Y6+qNKfWizOsbE8N4QDRl+8wqnJTGsrOqAX1/upW3jSAA2TN5M52jbWs1kL1i9twe
A94kp0sc2uzuBwTzmwe9OAsrD8pMC9DxMs7uzDpN7AgoXTAYN3Oy1q2B1Cz8lHNAvRaeggwpWKuH
MujckWWqPyDrjaGp8KUuQJITHrPA0jSTVD5YqKu7hSPQUFD8VVd58awrVwloesIGIqxdZ0KrnfOa
+MQmbuHB7aesVchOaGkG6O3L1uUWryp9AkvG3ddhfSzIHBRGEbpF6vQu5URRLtS6KqnUUZuJ5ME4
8mgxRv8AeTcgfj7m75XXO/EmMJtGz+4CM3mHqs8EpRgOLELlz9SmsaauyvnfDpCwKl0C2zdz8oyH
UZqnKHtO7kcJAi4Wb0gAzLNmbTDAx5mNVT1kL1r5W0m9JnlEL89OMP7Wm7TnWUECvz/PyjfIcxdq
NeTpzoma6nXzkBL4GgF0dKmbpltueW5AIUsvVVx3Sp/HZQ3yaoq4aCMFG1GnG0Al9Kr1eKgj6MU5
ddTOUFhMgW7CEJxOi+xXqSuGIFXqsrfC6VMKd8n1JOfiWVYuQlYyEWObuNWIIgPECY7EG/IRzUaE
75VPEC+D2+Yv8TaXt9C8Ugcfg+qtps9Pcm9w6GLD1hTFdh4x2IIhQ8W+fYKlqznOxfOtXAIm7+pJ
FhGFMgL62O8xd89FL1WgV/aIOk9a+Yn0S2mOsTuMhz7ZiYUjc+gqRMVTn+xBzPYwWIU1Jz8XwYmG
14o5p8zLHNxVANUxsrkYgd5WOrH7LZgA0wHTSCfkDa1gFZxXWJ01y28Tt1nmXc/ZWXFIZmuwArSa
wIAE6S+nDyjNX+oHWTmBQukxaQtuTzBQufJoCnaU3805uLUcZs8Dd6EB6etn7SsIYDEzg6C47vyZ
NecW08UemC9yBDLAtkmEA5eHcPNyDjv99kf50Ci4YZvXRL1lO1QYKuxIalC17mIGoa0ID7L0lAiR
0cCuEAFLtbhLExhjp7OA0JKR4QDjZ8vLHnvriFQELLEet55p5S+4EiNBcoVLNdnRQfMJCHzY1F57
pl/gD7N5a62VvYeygRAMDdYivOhDdYeJQyY6FW+zMVv8g7AtwGnhdaKHY0MUnSDYzW95O32b9pgh
fCzEQ4yZr1+NkZ5DgMV+U77O1StDKjIo5IDJbM3iLHXQZQ76YjoTFR/5ZQoP0G6zOxz04wC5boBH
010GaHyuBxy0cuVAxwwbeh2azsSmLDpBiYRHT0WHQ5fJpYbk5MZ+27zPx1tLWYqJpIRKi837KJ1C
Ih0B12yokh5nm0g05pfKJlAijIhjlrU7qIXNIRBidkLhINLJbU48ayZttGXVV/vbGVw81co58U24
MEmCcCOHbvdspbmlgE7iV2qB68gEg4jcuDG4hF+ItET+evuLXQ+tLhZfeaIpE2KhDHJynzCFB5RS
A0EVkzkOOC+hmcU0G0N+361PsMpF5DiNcmXCCWHc+EWpXQTC4mSNGOq0icUHulLz89TOx42aGeJ5
2YDU+NQ4yqEZaabkaoRy8eor/zPxoMrHTPxfV6kY8PbTAjTPAcwo0virLE5yDTLw6tdsgrUFpOOJ
kffgHph3EdDmnfhYz9tKNCnfgyx6a39WTocJoWRD9BZxRCP2wEN/zcgQdyMyUMyFc2YzN4nLuL3q
B5r01qoryw8k3xhFClwxadsRdee4PLHLU8DX+ogfKcckuI9sJTkuI4gEekNxoNFu8+CEjL0StGYq
1NPvJwbWv/Cy0E2rzphE8+/S+l/15MNfz3NZdbseNl18sVUeAIHmLJ+AZUNE2akexPFYFNPMyWUE
W5utGbTomIUxQrsVHcoG0c7KysRLGLFrFVKQnewueimj3RBZDOwrpozxheLnwMx8pESdFTemophj
ipTXbhiIcSSoSW5plux64fNiJ1ZuABjXJVYyPI/ooLQHICTpjDNGY8nErvIm/yhD/oAmeiBd9XSf
y6qrElHdC51UVzgnwrnySg0DMxYf2mq6GaDLhthE3Q7KJl4SxNMj49T9PdcdxOWpQYPICRlPrHfg
yMrnA5c7vckBkoF5ArGyuMpWKlszK84WBr8APrbpNgJo0Vh76nfKeF9wfpHuU8ntHMRHYraNkYKP
boj5XcpVWAkRfLPGa7yIOLc5r40IMFDKKpyWtdrBFPJdPSA91zVLchgFeYuRWJVqFZnFd16Fqh+1
gEJ9jpVhLpM0nsTgb1faahYmmWdZB62yraqZLkgYhhffVB2x73F2o+CUoBiXvsZBSTGTtEu3HqwF
D00sRB2pjMhu5i2mIhoaKQVw0GX5CGJjE2MhhU4749fD0YvDRkzlRT1yEjVosQYpOeP8e9aaMlQB
xfxUNedeNgrJUXob0FaxsEVd1fckYQoUnZOMFiiiZK8wv5hRB+6Vh4aznxkUg0BMzQ2Lqa7sdMNW
wYS5+umcvhfkJsyLHjzHJVRPBjILeCKEk2lmyAhyULoREKpZHQYjC0tZMBHVpKaSgMZ0UJyGo+Qt
1xsAF/u2MuagklCXePyonqPxGckPQ/yiYioxBGOEGOkJG5nt8ixGE7ijzyGLEn78AzEky27KzOzE
vRA7RFhAxhD7Y2S+xYJRJlaO9gF0jcDLoOpzjKG1PDHCvDKGagEtE6dPDVBH7YPooi5EO4HEmN3a
65XZ79hlEmIOeQmfmTleabZi1hLcuDRwLXJrSTdTsx17S9YL1kNiMpl84yyxDxgr5avT7N/KDUQK
w4QtyT4kTLozoK3y6sxdBqfTnP5DrdKCDA7GXo3yDSYOY/1y9RNsD4n0QYtMeRhKNLtmzJMWEc0v
Es2CEUqPQCCJLvdMxCVVJ8FMzJ2I4EFXEbugD8UYoPAS7V7YKukjeP0Wa3jWGKr1vF5f+Dx7a63o
blxmTig//NIyIaoHS4PBLnpsTa+DLmRW7o1vgIEgFVOEI4bmjFjZJJNBsx0rIPo3K66tYmpJBY1u
L8N2aOjUes2hB+DksUaRB05SiT3xrfYin/sRWfUjQBPUKJdcsRsnVlsZb3kEV3c2lMSJBE55hN1K
LI21UtS30/7ITSelO0zJ3Vj9iA20lLncLG1R2SyJH8sbtKeqnQo+l2nbz6dRock0i7SnW8XgkPuV
CmXAKe7M8iHON2Ub65FyquYzB3z+XB7q6tCkNhisgmlbt/7Q72JMBEJ6Dig8G3nm73AT9F6Qv6Sc
H9TPzLwt+Nc2A/UPku/+iXiFadhOFUhFzgwMTI4qVwe9jeXccvsxPNQcWojUZjAl+dRW/iIo5TJX
Z9i0aLvYkp0foy2oKCyi2ROYoKYQBXO0ieog/EITurdvo0hbfeUQQIlVp8ECI0USqR5MvAgfTh37
ygr+MOw59pFr7sMy1oXmKZ1SnRmOdeE2ZsN0uuoUEq+HFejFYJ8J3SZjIQcD1CDYR+Wsl91mbjw+
eAkif8xPnPJzqM4dZAEq/JofUviUdvehDGnvA1j+GE+Tt31yJ4W/br8hLebUVn5FSkI21mTkS2hJ
2lVsQZ8JBMCI6+wJaANSjVtYUGVZVPtPbsut27Sy/4C1L1LLfxi60WoO8Ub00G8BvqpyeqpnVyg2
XlvZ+JGVp0zqPkxY5002E1sJY7cqhowXzZvfK8jQgUf398Cht6N3em/yDGROMWat989xaAjwmYR5
Upmf+y1KyFAdcGI/+qXYzbId3PmQiLbmwE/uxFNlKA+11zkkt1Q4PbAmp9jH6HBpejno/X3w2qCd
QFTul7v5FUUbQeddLtHTh2YHjrGSM7KB5uKubzZwNRjHA/JqPavAgSN0LEFPeJZ38KgZvEftNFC+
OAuKXj+p9ylynXSwRLw4WI1ckbPC/jAP1Jr9H47b54OsbKiWZnzY1uHfla4tacbFAFXABAFzBmnw
5yK1xMSYfv5Xx/xz3ZV1HHq2Ai8RXAe6eX2m8w9gL+NHnHVkwp2kSyhVgIUIw2QWr+ggt7m9/IqK
/p+e63P5lRUDixzLZAteezQ0DqIjDITDcYS64Tej8UYTQAYxw7o2ehMQZ9Nb+Jbsvkge8sAfC6o4
vHI99vp8nJVZw6x0qShgNYdZAwAJ8Mb7NHfZMtQjfq90RyXc1pjH7SHPXDolv0NuAFwEb4upP2pW
HYDnLf2B+ees9yTNE+PdXO050Nr3Doj0dPldZaCqsGMxtYfgHl1xomgxh86SuY3is7FeD5scA649
+C99RXJCNNEWFEMGi+UxezFF57n3WWkbJCcNjGqgqMJVAZof9SMHrIHL6IGWUvpZg1pOnX8LwL8E
w1ORP0rBfg8mTzK9QU/d/pAlf+7ZylAm0QK9TAauYDRGjGtZvGourLm4jXpfV3Y5YF4ZYAhrzvXk
OTQFnZRyWYt5TCqTFR/FRNDncRdIxnwgml7yAFq8nzU4EaFFUB3yEMS+RqDpELL2GTMzIO1Yq0Yh
WgVcdm+1izlKXjq9gwJTRZ2VkvhItAOxMsZpJBXRGKN1Vb8HoER0hScmNGuwqB0DZ35eAIECE3ZS
buIBwgI2D+wcEoYW1GP2km8L9QTJirk3C0hEA2tkjokOtBp/3zwkgORwOsvq5WuVgNHT0KKNOmy6
3OVku8MIbWYrqgGiOXt0g9xrN01vDKUOnjlRg0Gy5cHO4jPm6om5vH0n/1Ak/fygK5eQVAqoTWtS
dyI9Q5ak4RMelNHRg57NAuMsqS5R3K14PcP8XJR8iIv0d05YEcxPEVK0TGdUp+cdgrHrPKGH/seB
zfec+iY3bwkkpLR9CeeLmjF4YrFxyEYDtxgfWEibT7+C9nmRPZ7zuAWRRerk6Bikm6jeQ6qTAUPs
WRaRp2IslpWdSL5XgGAD87Yl5Ae+O26WfMO7NCqNjy7Nd4/+r3dbz8iqpSSFWQwnk3iSXb7IoJGy
Ml4f7kHGaImdyQheBgGZxSvQR8NAJX6oGKByY9D0QR1g/J3YLeMxsmJkCI+QloYisurZrSFtv4h7
tXDzyB6K0xzZlKNArP+tJ18lFkuodCKYY1Csh/wmGIF/c0hsJtaa32okOBbrJ6IuFZRVqfu18oW5
BEq/GpS1HxalOVSaXQLCxnLPKvDOSvY88seqvp+tInDq2k7MGhbQkDK0caduK6RuAV68LkNr+cRU
Pqu5XOXnmtcBIc8BCBX5uGoN1Mj2gXofLrTbQ7EYa1ztwBcqtOOYEcnQaImTGQGLp+Q4fHonuEuE
8g0hlWfd5AeiGYVxWQ6P8v/oVte8FcIsBXHSYQdbi+G3aulLzC7p3IB3JBAFpr4w4hDtiIJ3/Auc
zAL4fpd3Bk0fc4DqERXj+IeK++cNWPnVjglLWVwQZfbI9/r3HizcC7wdWOTeC9A58SiyGMzj9Jgb
lSv3esvrICqJeKdBBSm3opel0XtAIk/NhvfZR41ifP6Qx38+3sqFgTZyqED0R7ari0zwXki4Tnru
KIvOLWBaNLr3yWpO4oBCaD5v62xHQ5CtNK++BULrqYqkiLRmZnDT0KIbLQEIyh7NTFurnUW1lRTy
gy47OMDvsZUZm5EK0JKpahR3RwvHPkACF1Y4Dhi5COKY5Mr/5BrgJIc1eOMDHdacq36vGWQCrgN4
w0L6I+dPCqasKA/yh3rw5xdZuYO+CxY5BeT6o/GbusL0PvNP+XDiIcKF4JQBL6UnsZbilACk7QdU
G2KbSrp0HW6k/Osp1hhRZml5Ia4+DDcHfZvaAeytx4D/NL1pgtsAKcBaqjd84JwRW41eVm7Fxhf6
HfwyLLrVP7K0UeE/FIo/H2plk7u6W0JtxkMBvCYwtoK2nezMxVlq7tXlWRB/YcQu2YUQD3ag3qf3
yXYALgsEvkoLqdYHqXwjos2Yxx55vbRHasxEu03yynxnailGaY/MWYXchL2ETjU4YBnO6+0iO4vo
MdImTqy29sTJniwEs3L7mKVgcz5PiV8xlFLFHxrOn/tFfNzFmR56noXIJvZruYOUpqZ6WW6LaL7m
TuhFy52AH78Fev5vMNdRP5X4dWmwhctlLaBGUy5uJVqDCdxn77fFWSx+g5Vcz7kdb4CW31Z7i5Of
CSc+Po5oq+O+Us619NDlj4T/lNcBzKJyKP2hbPi5MyurzImDrEkLYi5SxCH9hoZgf0wyy1U5Wa2n
pctB5BxdYGiTRbVOLXVQwgt5ZXdD1OnrtMCnaa3Z6u6BSgeaA6k20fdDtwuYDaqdJYfvRkQjrwL6
ThuWLOCxJAFLZwfMarrJo4jEY3C0hDrV9Yd20ucWr2LptAt7tiftJJh10OJiJNrqVSuUDcxUEthr
Xekhj7KJVWuUQOQPJbrPpVcmNIwWUMiQAhaBG4eQFGheKukuTPYpf24YBHPCY5bfCcyPhH1kJLSW
Rt5INRh6VHAcSXscLLVIjKVA5+mVEY5Z+m7xkgVcFuAZU3saoxNvl3aFYzn1usr+zKc7DUwnwo4T
zhL/OPSt0YhnMdwWDo3g8zrC8dMwr6EtTdbXEcMG45k5D2bLeTlSwvt6P+9i2BO9wMqRIWsAyll1
B6DjYvFoSdSAIIOTOfWp9XdK8vJRZLswMUKiVoCjw22Scxz95NyothrlOGY5ALIguJ8AjRvdHBzS
LFJ+0ZloalQCuSk3jrWysrmyGLMBU+MqE3pAdA3tIduBMr7DBwJStn1B0U5P7BljIe9Lojf42fIR
mU4958WQsCxNlJrI1eu9xplBU41ks49mo+dIwEMbduQUYlpuPe/KKKcVw4qpjA9Yq8Q4BuAs1yX5
Les3k7Cdyz07b5MfjYkeYgucw7HvT6J2jpZH0RgEoBHj3yxTm2W8UbJjpjzXSaLnmQJw77YDyUEx
7Kf2ceJAc37HTsdFF7hXedj1EVQNx3ex/gEsKrhuG4Mfd2WM7VjelNIV81eMy2CLQDQGGUIk8a+Y
MZMiJ2OBkkoTJ1J1GQWN0eMjNzHb0C0Bj0g8TjXq0ImETYTM2JrVY9XMJmY9htJIsoOohHaIjtgo
5X47I31X7XbZamaWn3AKJP7ImgSeNkxOyqCzjPkAJgJhEBP72uKkQAmolRN2JxltJN4E/huRZ1/4
1VsOxGTkiOOhQjtJ2QLm1wK1g6AMI0of5dV0NjSklug2WXm+m9nTLAFaeSB0VYG8kSsLJJmhhWnr
oHtSYozcBNAu1CNg3aFgjNiFc3tAc5GoxPMWB2Fctlk7k/956GMD8g2NXikG2K2b0yjoMCxMtpte
+egNzOg15t8B+heOPPCRKRYf34F1wNg6Lc25Xrz+l4lTVv61b1i57Qjqmj2mD1zoaMFOemp+tcfx
d/4D0jdW9KCVv0j1aNDB2TLB7B5an6WMYlMP88qPdjKT1WK4IL8nZSnAITvA2LqXCKxUIEHnNrNq
jIkn3FXBM0Qg5d3wFEs2P+sTb5bIhBhrifVl+L+knddy60iWrp8IESA8bmHpZbfcDUPbgfCWcE9/
PmhmTkkojjAxc9NdXV21ASYyVy7zG0v5kZ2t8kez6wtbbHwG6FLmad0W86MxtTJ5PbRrKdjWsWvq
VniITjbQZfFi9We7yP6A3WvZIy8xyQJ/Ywcqd7iVXtuVmzwLpmvCXsY65uSzS8/nuyjGpwgZQcP0
5XcpdOT8g8sVejIhAuUXMC1gVRaxowvFsT678MNWk5NGoDgemawRqWSOkY2rS8aMQ97UGMqhjEL6
ETvmbUilOjrFEj9o6V7UZxnAyiwU5WyQAYDEC0RwVRHqvmCwvbZ6DnC3SJ+G1aEaHnIESDnnabdW
LutxtY2afefUj7mjmHeGsZWqbTa6eWRhrHG+HE/RbYSLkzMBcpvVa8tZrKZGGW5NTfV2cgXhd9E/
tu3NpJ6YnhdMAZcKbH2WZ2R9OBa19tFHV7Z1zRwjdJvQU/rtyOC76vdpdydH4D3Hn2lpRc+qfwot
7VdxFGM7g3WYry/Z+qIcWuWoBrTEhPultuLinT3LR1alfMa2hm8PvzFEhqF1MsE+ZftT6JgyIF4s
b5g0rWj2t08ny6QPoR0qDDOGe5ZO+FPRPF4sM68moAZMaETfjUl+6WuCnkvifw5RlbcpG5TXJSZq
WKeu/kInvhNulxbhesr96YGzexqjuExLU+ra2u2dE3gVO8WcKHCldh0Md0IO0kixyk1+cXXtGEj3
ueSWIP4X2npXj+Gnt5jdvuMKj6psZXYf1bUuWbX8mha3cmhNqtra5ley8iNxMxovq3dsQ/4HeK/r
qJ1PbzCL3EJaBlWZshmG1jESh06Zra6BNoIn7zdiuIaLmYXvUf+cgaV2RpqiXkQXTSenCd0zJCPT
D4E0tPcoJMSA0labOL/JzY0qPAzDLpMfg9QeJw0MPwK+39/n6oLj+nX+/KdfMA/6ZYoXF53GB63e
Z/qvFrboOD6YeN+W29LvT7vYHiFU5bcByJBI3taYgxu7xoS7Lvdb+bTOh4WM/3oP6dMrzaIr+X6d
h1P3ph4EIA61NVRcKPqx0vycaTWN9acObEJiwKloZSRjjlJ3O8UjoVxSaVpcnlmUjQpMN7qKKNt6
0W0iMrZ7FgokBP1QWuuph6fedNIUDJ/7y15YUZofpMtDUJJ+LmWbHzSffyWbn9ZlFhyZ8TZNnH4E
R3j69aapHnPhlrJhZQFWSMT7ODkW4p/VTtlgM2aMt2l9Fw3rKt89y6kfpf4ZUI1bb8zzWkIioTUs
QcBDehOa3qVwW8FfOJ5XywnDWK1U6KsUDrNIqbSnoA4ikmPwxunkCi6nnt6CjC4HX8p/iEBeV/tW
hG9MckcbrmgPdfT4f3uJ1Qz8miEoVGCW3kHa2gwyN56tMJPOz2vaXwykHOl00Ew/sGuqRqfoNnm+
sJ2vz97+WQb0Lr40bkJwRW184g1qVz0dUIjASseDXR4zHIQrJXmr6kE17/QRi/Iic1oxdpR8f07u
ssttHj7lyjHkKitW7uV8i3YKUr6G8UMo/oBYG0mxeyCJ0QEXuNa5jLagQp1eK7lbmNYptsT8WaNd
Tyc2uj2FXhtB/UFqc1OIQJzLcbCwkbek8b5YvQT9nwR67M8LULjILwv7f/EhDHTIFAkpURmxn6/L
kMcBcuHSWXxovIsbtf4FhBnqBcEdLrytWzKb/3u+l+1g9ZxMYlOL7L3pdMxPz+fnz0J1berVCrFf
cSKuDXaJiB1Tg4zpFKLlOKPIlLOYON2oviJAjBcox63/Aadx2m7fvcUs3Jr9cDZxPUJRlj5KCfMM
A1C04uv1AAfNVnf9WjbxaCHXB8xgmTWtiQrLNjtV/zeX5+f1mEXZ8yqPkz7Ftrdx1F+SYYfMp315
LdFoONkK6kuKl21BliVHZAy3emcv2aBfbSsiKoi4jCSiTP4Rez+1GxhXZKM4aCPTlGZPsn4AuIJl
l4rnHzS2vLJXm2ZPrWN6Yus2wWub/maOWKEH8MD/161NRw2PSfkmr7zFlt6UwPzrO316t1mCI7Rl
IiS9PpJajIjmdX9QerP1Ow18mBU4S0poi0sxOxxd13aJGObigx6+ibaSTl5I1vjzXD7LgCB19D80
yOwNF/Ld1FZUdhiumvrOkKAOwNSaSK9C544nXNScTjno4ZKr0FWq/eePNTs+oSHHWt/whvCujvU6
2TOi3HejbVZrFQJD9CiDh5jmK0p829JwMPJ9U24n/eQ83Oew/zF+fWb2KrnIToO1EgOw+PZEB0co
Az7ZZXQYfBCjmrez29IHOdv6ZSKaiYYvet0jeH28GMOf+WqL+OtfY6/fYdX1CJ7JbnxgWYs13rTk
3+2A2UltxYsS9DiOcT6w4gIa6OB3WbevCEI7go9CDwXIEv/6al79eZVnhzLESS4uYmEkPKQEBIaH
tkQ4prJYD92mmCQwzMHGPJULC9smeRdhXRu5C6F6+pbf/fRZ0iMGVS61Ipt/6gOuEC9q16dXNWWA
2KN+EVnJG/20759pTL/su2fOkpuirVZ1IajTM8PzYXQuFf5wcP22ZXzgNYpjWP8asdyr0rdCA40f
B67aHvMqP8p5gYzJpbzFnPZWMUFhht0+H0824m+eVNR3tblP5PpF41+hw+G0ArI6Ot0qv89uY319
bn+InlzdCvHvQi1uJpHv5k1Pjp188ZpaANn0dg6eT+rJ7fCw7AL48MHGAJqRBQ9NhJqUBKj+DJrp
RhufdLQ6Epcr3zJOr1CwQw/kX5LcCjnOdTqwwDtdv02Fx/RsoFhROZoEP6V7PatoP5FEWVUUulU8
9dc061TAadRo+TaNpXjJ6Ge+EWtL9/K0j79b+FmWdqnSIe7y08igH+9vmvg2vJXz6dVwLi8oB52s
ynSprhMsjZdSo6XtPpcbEC5ZNGYRQUVB5hWU0GiLT6k7iR+Yh32Nc7UtvYyuAWJqcYCycLzn4gIB
rCi1KT+Od+vkhqOiTY8gBKxXtLDwynNjLJLEpUt34WTNfcQEXCTBVHD99zdFaBWPMoeLcpF5ihVv
Rlfbnd+WavWrDYtPMWWuHhDEZowFDh+4crLNNLzpQbr+KR4mcavBO6/VLfrWlSu9qFtQXmvzd//K
D1/qLl4dIX1+jdkF0uRjZJTYPxNPM3LvXwxgdrWPfaXZg3gJCgtuwyZ8/j6sXMWjfn7qLIqfpVUj
l7FBQMW6KdqILopTws+z5NYdZsD2wC1rn5O1iu1v9youkfMXf/QsnneNPIwYsowPCrjc4WlCH0Tq
Abg92VXlZwzSyHsWNtlVtv3n3zwL373YNlpVpJyqYZNsGmOtY3YWYKtr1ahAhujbhHvsJKsRyS13
lVoraH1cJmC1ovccUZhNk70vfIalfT+L7nqjn/CZ5jNoh2KjvE/88tjumfhDhSs9WP4TzmDhmUsn
fBbYVo2ZBauatTcKW/aaG3ll456Z2Uz27PSWPE7CaXzxqQvh9KNj9Cmp1eNYjcOBE27AUffbyp36
PJMGvxFaEfcW8na0KiaxhYWfe60Z9umrz3uAWi9KcpUmpJDtrsUr2zcvaIJQaFYcd8GH2ak8TN9Z
zpwaD/qLCx1SdZZAgldlqz6/xixxlkcpQc2eVc9CEkLdk3d0HfAKJntFO0uyoPp2zcLkYvGh01b4
tOiiqmk4MlNJTKDccK23Xg/TjGxlmsBX8c50tCUxwcVnzuJZ1gNbHKaUfXWDld/wBBbaUe+Tv5Pc
x/AQbf+XK6tIiGYakqzMWVqBbJqrsURGL9kIv9J17TPis/RD/jhsIlS1F593PSP753mzvsUpLcVC
zyjYu2gNNU324tSqEH8nb9JtxkNMF9G7YldbyvPqdWE3T3/4v7OSfx4+20ZxFnZRKXGMFD8/5tt2
vfJbV7azbeAs9dX+myD9z7Nmu6dS+Z1s26kmD4/l+2RRJZDk5/vgllklgj6LV/K1zpiBTu5/fcr5
3uE2LgYzEx/E7LdyyDb9JvdV0Nfxr1x91pQHlBDxEbB6w4L91lgB0/DxQAKaINbOGyX6rU6VfEoO
OQhgmZFCvtAWXlyT2cWFB/cFfFZANCnJGujwtzHt/TzyO2SGXC1EfGOawKZWslh9XI+g/yzO7Ppq
6yFYXSo+vWqV6AL/TUBCoDfV39OXkQeg2+NbeIZ2Uy2hD64ixj9/ltktderqsDmf+CzKXaK6mA2g
S0Nr92IreD/Zy9ImVzFdnx84u6JQ/UzjNOeBDd26O2Or2LEbOeEheV49h+jgrP7q7+wDaYmvclUs
7Z8H47TwNWDGYaab2pQisLPouSVbje5h6QeVlw23ReAjEwmXMEk80R4dg0mbI9gG0ivF3aBvlDN+
CE7Q0/guu13abC8F99voIhu73DFbWCNMNb6+Khp3l1LUpmzGF6pN/Q7Ai+lSgxu2paMy/SHWkCA1
skgWv9qq+/+HVBVnYSE4DV02plTBuMSfrADCQ+EZMvPQGlmtp1bbNuFjke2yZq940snr83us06Fl
356YwsV3i2W5/H1AVsVZ1NDwsj8bATcOcnqVo8qw1xxoBto9HdWn5DV2yx8GM88AnqQl3yn0RgY0
LTw2bw013JqIuwn4sORHQtvYwIZWWGtr5GIWMpHF95zl3HCEVoE+VXWg7bUjjKgE8nfyWseby/pi
owkr3otWyHPBUHOeQWP4sBInGo2jOXjYd4Ev9NaZASbGuFE6CRac18ELZi00+paOwsKhxxv76/4a
oyYJTJkzKN2NHuq4fmqLG9nXvEkxdynyf9BZ//t7TRVnwU0bVuTmU+QPJyOqwJIGfFUg//zQntKA
2nuqQU0brsrxBPxpdKrMOnvjyhbhqMexdeZ/3sCPtd9qvKvEzjI6tAjcLraAg51R4AQbplqXA3+N
+64bo0H73lUWll52vM0K/gg39PFbpcEb1TuYzL3hpUpnlZ0IMWKbDttOwZD4gvry+U807i89rkfQ
vHJwcxjQm/u8t/PAPm2iyE6wU3SqsrbSX2cXBYKhTZ2m/KGPL1IFDkr4kwn8yXmRHpuRsqOcoN6L
tc73N6kqzkJ2JfWqJMTTXhP93qvISh5qaJcMNgxbbX1YVpjVxNiYnXcn0z9hc2v4qbERsdd7h931
1v5hjrkMHl7cVbPInkiZqihTgE1e4Igys2we0oNACxNhYByeU28xXbue///XtanOB11nUcqT6sxK
AEKDmHD5qbmjzMFjFs6OyhOy4di+QIqguUTtmWBC/X3OdhUwbYqKSu9LlA11TuXWq2S8yBoJKm0b
TCPeo9vhGG5BUP1s1ufGam3Ro5d5J7wWR6jz+PkslQHTVTA/XJ9fYBZ4lCrW1VNO5kCU8dDRdNI/
1Q79aYYo8YN8+/3PvXoxfX7aLHCoRqFog8DPjfba9lRanNLgx8qfePSSFbk8dWI45LZx//2D5WlP
f/czZzEkOonny3nkwRP2V5J83eT8hoRP1c2PUvk71LzzeTeRsobsHmRPP+nCosLt1+rvvrtvjwqI
O0b9Jq3coXAAv8UVaqcIgZzvsR8sHzW67mvsUpJDuqAkdlVh+POizc5rcCrHutWJf/jQblHEfm53
q339FJS2gdLwUXQnjdHYjgZr0kT6DWAsOLsose7LTeKq71NxVXGPqRn//Ebcc48sxugPYP936zs7
u6Ekt2qmTO94U73oN1DInfyd7eQ1a2CwT1llbTo3AFjpIUKnQCtBgOxAOYa/bO4TpAfFYq7roNPc
WuLZjX+0KUm6Jb8ZF2SeFA8awV3gXQwMm8Fq11vJx6XW8Ou/BfqScIRfpg2EuqQj3sGv8r/fPVc7
Yv98AW2e+p0v2OamMq0YKghl26K8Qma/pUPknC6+sCU22FzKZBXfPxcDkG+3rSbO6slCqP7zolVQ
KjsKUOz55Q0Abj84TmlCcCwc4VE6GIfgp4aNNRBkPGfc+kf1EN3onv6crqub1S6K8YjRnkZn3Mjw
rC5W9NpgdOuOmxLDzuJWoYC7HIyn7sfKG0wbtZv6ngeuMy735qZ5NJ8pKFbW2Rkw5CWh5Dve8nGR
G4ck+l77LaLJkyVMCNCSdzC94SDvQZ4zj7hrH/VnyIPrD7lKavDSbrg37QE3sohk2DndJLUVc6Ns
YX55jW2Q6zxSnG+iXQzzObOabb9leISAFmIbqE2KlvasrOzhFak4t5+IbCMBBErUGuTdvkK4CoqS
H5w/krcot2VO7Mk+HeOf9c/wodFxStU2gN5H9CXQuUpRjUyd4vADbwAwt/KtyiXQMbBc4UZEIPhZ
/JQpaN8Gb/QnIXPzULj6YeSvsu206cRn3U/W0Tb3ojtpLaJvMjjiC6WP1f/Rdvp7DxPmqP3MvfqB
9nj2wwisHn9SiDv9jXZc2YX7gRJv1yanwJtQt/mzbOVPBbL5uRt41eF0T3BJmd/CpN5ICP3TBb+J
vNO+XxeuQev9pXLNKau30aHXba0hkoYeyrp2o/G7Ba9Dxn/h4roKOGLWK64MUdcn1xJ27qf2kSDK
Wi3F9KyqlwnNWd5TeBfS1LeTwWOBJieFjsFXM5NzKTnCpXvrWmL/+fmzEicQ1FrvFGWafckXtuHY
2jlOZuuYNqFOTsWNkl6ICFzeJxTpre9P5n8Tk//5+bNCJ1JBAkTxiojQ2FWP6P2ZbdYic9tvjMBT
ld+DuCngjJ93ebjONTjguGMIq60hbIXVBVcTu8RluvRSuuonZ+wBYceBo4gPY+0pAhurnWht9c+l
7/YBs/13oP7nxWcFkR53fX/SLuMDTPauBjyQcO+PjoiqH9PiH8Mh367OmKCO6/PF6nxD84TIC0cf
wQ+yYd6c3XUj3I9r7JgqFwChisPwycI8xmys/A5hy2NwAIJxsZtsO971laVugeHc5Jpf31xuEWm6
T29XP9iZCDqk7GtvQI0ZcZBoDd2yeEMHRC8tXbHOqmXGDqoHXWN3l2eaNqddso1vjOOSd+FVWPDn
vTTLgQq5rJsh6xh4iP7FVZGUMje1VcZW0Py+VOYG3fvEa1uvg0rxdnlJ33pQPxVt0/pJYj5x+cEX
rI8XBNmGY586moe5xdlFTxh9fWFXlVbBnO6lt0VHaNHgrku7O3m5RE/KK4Ln0IuB5C6dz2n/f/ed
Z5nWRTqduj5ggmWusXOnWDy9AgxHkCVxzdf/89Nm6dUoxFmfVESD+In0avJsf+xtA+WG1MsWf5ux
9NtmCVFe5LmhDHRZa3cFdLtYBxHKeTmqJaBFwyy29PRu6BvrnIOmD++E9E3nZlKHpyDarmjth9Ve
G/0obHEA2DLb6dZ1sO2SBEVrkBouXgdcT9oj7Z335jZ5CA7GXcdMX94ZW8y0/L5hIHRy9F3uZzv9
GO+pEf5OBofxrmBDczPRjdpJNxND1h5JckcrvjHrH9FFvM1zeC0ANPONzCG0QlSiTndt1FvjiTtr
9auXdsXAisXP3wesq2Pjz3t8lqDlvR6nTdvTmcl+1/ymtRiYN9UNM6UWj+51uSFaJrHfZI5e/2qg
riqZ7py3TOIXXuTfrUpdlFRFRzdZpCcvzg6bIJXU8mkzPpzeVp7irnapjV5VdPHGu0nkMfcSv4OC
uIT9vzLh+/rc2YGohURUKn1qTR00P9ojRfWoe5cfE0t/haG7uBEo8FXeQfGUveDnr6ETOIsT3aVf
PzsoTTSgBB/y62XUKPAWLe8vviZYOQ0EYCu/pgSDhKHkvzcL6/7vWvfr758dmtigyBuTigvzTPuk
R8zjIXHq2MmFvzWAYETxfbTyjhduA8pfN+nWQ31cpOReuTi/vsZsHwImjNVGZuwkP6Dj6fWb9J7c
En8od2pQkko9KBRhJlTzATsRZT9Blaa8XtgYdrSp16qdb+BheO1hGeBwRX3iy8vN+wESWpJnnBfH
SRHpA5ce3wShZOnj7VTQVMkrjZ1wtUnU3yVadtUNmDuyVTdGncOpkcxW36L6qGjrKgAdAMzaKG+G
B7r+aXQfrTY0li4AVLap+Mtc7OpcqVG+vvssIUvEJK/UuPwPAFL0EhGUSku4r55laY0GOZMgN3oz
sVxtnxZ21pQyfL1qvj55CtefUsE2zVO9KAeejOCX4BlAhTHKrmkiIXqDlj7K9CXGlDFq/ksTXOnf
M6+vz57lYVWQRnknsquNH4hBNpupc6NNamXCoQaEVrknsgcM0rDuju4yOwg3wsUNb5bmYdLCuf6Y
DX1aAxSl9SIximn1iWrydpR05xGWlYK8xbHs8fFF9kcEP+BryPv0TiIdphxBBfHXQ7IAJpT9kZfc
9a4E/a+rM4u1bVnURRDXIxBJgPYfRj/53epnMzrRzzr29IpaxWjJwYSNDqS3W/4+/x4IfH2DWdQ1
S/NShBJvMCECjdSJ0j0AFse4rFt1alOEZITlA2KA2RMx70laIzV2kZYoUktvMYu6QqZErVbxFq0H
quFUQylhSlVYgMeQS9SprP7qkJ83ue5Hia+hRA7WEoamrSx5bUj/zl2+LsgsDIdBOvQClu4PQ7gJ
8yN6qh08Sw0XvSh0ENfjDnQK7v8K/a+1ictQtDkZuMUoWPzp9qrbiPrSjfwxlfnuAM9icqKdqxor
4/Fh0pjaTu6CgXuh9MX+Q8GmBH3od6PxRjARLqKd+8TBRq7z8rtmZa1+4h+d3ZhedJM96LupdTr+
XHnBTnnX1xAW6QTkvvb75BEA3jMX4S6bVJ8KvvW7Z32bO3SqdlO3CrucsxU8KG+/gf8hT4OSmI9d
lN0epR0Qq320k9ZTS9J0cu6C2EHF3hfXGfp4MU3Dy6a8gTH7J73tD+edtAsezG3Cn7x0zq80ML98
vo9+7qdzHvWlqUUySyXdwZtzRZvmdGaFW/nY33UeP+M9QRpJuV8IsQvh5SMMfnqsFpmRobQE98lu
IvPoUl4OefauIw6ZYJOFtDJU3U6DjLG0Oab9+M3e+NjPn55cVaJwUWL2K+DiqdDXUN3yxrWM6Ylo
g+s8d06+Ke5xu1bwt4ifwyV+4xXQyNcln4X4NFGLUVQ5vF1hV3skYBAGpCOTwJ8jE0AS/LA41b7S
lv/6zFmVDPHh1CgCpK5CoJi/F5u9cdlnIjaRRb6phd/qgLPbuhZvu/LQafco16J+DzJovB+w9JCd
hc9//ZYzJGmCsYi4P3+9YY3TKeqSKqe8Sj7mUuE2tWmQTuYE1Z/Fbuf1EPXP02Y/vqq60ihi7jJJ
5WnTjQricLwzMUhCeXxZae8DsvrvPfbPA2fXFGyf0ejNbIIiiSltyXwL7o5BKFiwzcUf6TtKG/nn
2Uu5Sju71t0WdQJH/1t6p9EB0NFYIRf+WpUtvkGxJBT632zAf15vdoflrdjUosnqTxputb16Vjq7
Wnfe1P1j1wdOIyyduusp1T+PnF1YutFUcbXikTXWkwo6MaeOwrKmfM+94CZlSKIu1AdXmOzTlv/n
kbOLqQ/bTpIGPsKqWveOKQGHEwAwEfhV8TjEBLtQ2qom6iwd7VDhp3zZpcmvID4iwETKu4LvLlUv
WajhzbtL5f0luFigRDME2CIazuVuCB36InwhFgz/+gt6vq6eP8bGsUFmV6cM/FEZFoV6ipe5lCFB
47eq/eELfK438c/xLUbUSLDMJ7VkVt+EKL5bp03hIq3QJCfk3rFmIq8Shru4djrExZBm5olDvjkF
1mVJjGlxW8xuzaLTs9hoWTCBtQnWk2EBo9QPrknjm85q4QNdoTLqK1nVdSyHRAzK55jkwVh1J4XN
+NCoP6sXlQsOczAP5JUt3AekV5ldv7fR24DDD/5PXuz29UP/DAXhBHtaccXsBvEn/i0rRdF+ZXcV
aMYC3hwaYwvx6lqS8+VVZxEkS4xGDi8dOL+JlxSd/YyWpuiC2Okd5Gcufs1s3U8wxctvzWxbO7qv
4UaUuHiN0Ef3vw+fV5hCX1duFl/UVlnVkll/gCtI6uq/2nbcj5tVAYMMMl27q9aljAiO1dCrpgrN
N8ka0Ao8dAkmb4njLkWotltW8r5WcH5ZqFloMcxz2qingunrdkjddmXlO9GPj8Vrfs8Qpj9bHcAD
qPL08VfrCtz7b1mween8hwSEkKKuub8Y22hd7tvTg44kitX7+clTTcyE1wg7LNOurqDcvi7mLDTV
anZR44rFnAY+goVGZW9N7INJGvu0q2iaLnP1r9xIX5ZpFpvENLsUhVJODT9QMcjG30x0qM4ztye6
eYv79+M+nV1IX543O9rNKPRtaYALyN2EThGi0DT/AHOIf/oNfKzTtno1qOF+MbisD/o6Kqx0rRrW
6lHbRlus4c66Rde3/qmtB9qLKO8iobzNgRW/KjQBekuB2QLaRLN63ESAiYH5sYS/q60GmpKFVDzx
bJl/u03KrlwjewjDAgqdaqc3JMkMmwKqSqfbqD+wiHZlVAoXl0BdWPI5JvtUq1oZSdW05Omx2I9g
nl7U2AuOOZolTnNLTGfecr4Z8v0Kv9bYVkXGBZg6HieRUnKTHTAceXT6nY7iHHNJw0bpW/IAOeDr
BC2t9028Od/7N36auFNZlF34UgG4eOHnlV4IhFRZ3ElXxDK+7N454luozyc1mELB5GwYrtWd0a3P
nngbbOMtWXxsCyvbwE3lGd/kpyyAWRdtzVtpp/7h1YKHEn0dIJ3GMovtyo3/ecsp0/f4lGePRVgF
bdpMkL1gLTsSOwQLbaCUKECDSLPPd5OEzcKdol2pK748dZZYCmUujkLIckT43dQW0CWh9bLMqw9x
4gZ3gKkyXFNApLQ75Ra83lb39a2gWjVSzZ1FoYyOO8Pge+iFmn3BgoDRDXA6a9jiseYIymZQnXTd
eC29BzzfOi/padBbyWGaluEYkbpN5auNtRKtdGt61V7wuOSrQy3gPexiDkGnYuE2uJZtfvnNs8up
JceJsI7hHvVq9iXyQK3VVV6zn+AKtM26Yn9mmhV6+dvZ+dPaI3Z+FnNmPeWrWDlQT4usojxB9S0O
3W4JnrW6Yk/+dY/OrqtOCsElKdyegeIF0iOgxdNBNGCyHqDuDp6+clDoGrYVDdKaV2UOdfKl7TT6
HwCbJX59jDqr3YMn6vcCqGOs5FFsQsLAaSc6yxnoQrPTARjFGximqF1BDz2W+yyx0HaSzg7nT0Yv
CCLdysmOFTQfFKb27Xu07vagmCfB/n4HsDgpya0o0aPKppLf17+EapqcXOwLAsH8jRaC9KbZjbvs
JujBpnjnm8uBO+3cbYt98jIwCMeIFibqGhmIv8PjBBtXN9G+wSD1wxpi9NOj8XfcxFslsqQ/quCs
1tyG9DWZNWLVepMfmt3Ji/dBZzq1sC3KPy3Ow++ph8di7qzxjscoKc4AjcgbRAxLYbdIyP7AOn5z
V3x4kHw6uE3djC0XFF9ryBBdh/uYRiQ97fmdLyJ6J/UxkX9CBbZPYBE6WCyVPro1XZwuexYLCE0s
dG3ycslOZ7IqgmSk7pJy+SHLRs88qdugrXYTt7D0jRaTbK4AJlbFakU9pDkGHKQzeXFyJ9hk4q2t
S69Z42VoIMv8ehlNsFXvX4zRamO3bd0Ej6aNMuyF2CezyWwNF0RUJ6V1px3kFExkdzzzD9VYdqwC
gIzHyG7YX/iWtV4++JnpGchR4rF0190ntxEyX4Lbn26C6omOJ7T4p7q+04Cd6k4JNDT2LiW2cK56
cRCLQHzEjPwit0Ps/la5J3d3cf/n3N81g68ZjycR2xovI/UJvRJFdfExf6rqTfpuPuBav+1+9+/V
O5tudEd0HGAYTEq18N+Ny7t2yG8u+1xxlcCVt+K+vjmTnDgj9JLzmilc/oAjp105YXFUJkVkr4NX
cxS30lN1dlehn6wwrLcAT0CeVoO/5xSnPwtZLiuvHFO4zZCeYNKNxdbZrSpku340vkQXM35pk3Wi
5pYZHlp5Nxi/s/JPJ+5XwYNIHKVOyYenFWZA5TqQf1z0X/gdIl/LQNZp042y+mPq6HeBz0oR8y+t
liLp5K0uTuILwhJpdSkpV2aJWyD2WtbLJDWSr5Bj4i5wm2+J+BDP0+247u4jD0qnX+MXpP5gOt3J
bnWIFryQr8zavwa3WSoXXZp80DveQtOcE247FtjmTLaQYQnuGlT+O0+UmbXbzW/c14/tPlyjtHIY
yYD+TNZO3CCjGxBVLl69kV0+l3l73mbbbmNuzSephUZ0IZ/giLx0m0pzlM5Lyy1Y9/1CTXGlpfzl
FpmliHXZduoFmyPu67L2MMeaBDHExilwSgefvBluR+NIBBwccGlvoafFBwE9w3ThBr8CbPyynnOB
+SEXTSmfKKLGgdqKUdWe1Tz/Eids5TPrqD7n20CmPdvuuD9ipy7/A/Hsy66gPrNW7dv4p39jRj0J
pgSWZljk8C3zbvbj/TnxC3+pPLw2qvq8dh+2Ep9CZlcmZa4G5JYtYLFWduQ1xma7qYSAqEKgeg/s
83ZRGf1a7/bLY2cp1in6r5T2I8WK7eq1Ppg7iRKQ8qVxFa+ufa2EFrYIj7jSRP3y5FmadaljpbqU
JHcdo9dgJ6JHQWOrm+yapvxCdNr7gUpgCx4G7d2l9b42c/3y+FnGk4t6fBJEsrwGta32FmDLpFYn
eactVpMYv2z7vbo2AwvaFLMQ7eImjdWjx8cHkTyETDHYMIG17aJt5qNcf9mVpnfiOnhYHuh9JODf
XKfqLPkZpPPpQu+A4bRpZfvzbQf9dlyrCB6CjxcxY7GVbqOgxXkQX8vDqnCGYp/bo26hxuSO792+
3FNg7MrQO29VwyXZlHaShHCmNayDm5gO0ei3ms0yJ4u98qla/+7dZ9W8GtXC8EHNL156j3FOpz83
InpXJmJXPbbu4BDhurxQIC7vsaUmhzoL7yS0bYU6gvhw3gxA2AGY+TiKonPCEv3odz3pvYEsqae7
YE/c4BeQFLgupaesQVqdfqaCvYgtX6hp5pLyqlpnURuz7yqGf9QXdqsAA50E3HIPLDttlcxeSp8/
CqXvPsIsMIeRlFJJ0VLRH6Rtg73AYGcIr5heuq0K5xQ53CUm2yW9E36WTIULaypYd41xOL8M2G1M
WiWEodqKEETeBYJPgmWs4dqbW3KS0s1XlopOn3SfHdTb0/v318rS9tema+dTaMyk6BLmCtu/9VZg
ELYDEnwXKJY5fgmqN/4aUMvDFoxfsaNy6koLBU1oQHXkt3xqHNYUp+E/N6E9Dc/QVB9R/fRXf9KQ
eyhcTYrTGfQ84sz2lC+SNJcizRwVukov2bAyCXQRnjVY/chOrDl9S5LjleC/DaSjkKUTLETgm/Cm
iexy4lZAMn8VzhoYSGy/UaLNsboM7s11o9qyAGuxeR1ftWPyZxE9sHBgP1Dtn1a7KaPLqZhQ6yoQ
vQ8lQvPy0FRbMztU2k0obxXdWVWvQ3/AhRV8iltlPgCd5ncIYkbyBXl3oQ7KFWD4+SZetGC5Mvb5
HLc/9IU+vd7w/zg7j+W41TRN30pH7dENbya6awGTPpm0IqkNgk7w3uPq54HqdBWVYihrpuIsSkGJ
P4DffeY1tKCMNl6+5hYcNomTu6Bi9NX4cfngvZQW62eXhJaq2hw11NgkhPtrbylpD0iarcRylVme
EnxT/C3lKtYdKde8G5sVueDwXlOGRx5i16p7RFyqxRuCneMutDnhUsx16Xuc3Q2mPqljD9zjLhIO
uMC04S19or5zLPgGshfLDpVIzA/tDlf7oaURAKytjI9zCBzlohrKxa16dtqHcdOWs/KPS32XWzZi
YDxOssl2PuDzsbsa4nVUOpPuVDuFG8zl/wmxo2/9TbY1dt1W36ibEpHmnfKhvwYnNKG7vTA4iO5z
ONbwxZu18tEGW+H5Uhv7Ui7wk3fwaWXpsjTLc86zE2STpZMMYBuKOrhBRYdci0481HHZnftTMKzK
B3VjbqJrc1UeL90R2hL6/OG41s/ygaSXE9NfSrvmQ7r18brmnJ4h5tBaF/ekulG/xxJrrz9YmxHw
BkJ/+FnET/NhWKNoa1dHneBk9bMCK/HV86VcnqPSSCaMhYrpDgeA6C2n58GgoKpvSB0pOI7ftY+O
t6zc7HSxJHChdKqf3UCGkgT1QMvwLj1Qu1Gd4ZaKPUXSCTxbuZL2M7VcD+UQMA8U0bIVkGecp4Lv
OItu/nydfEGp+yU7MM6uk6zN8DDJeZS/yp0/ZcSWI6S6+zesfpYQ4w9zea6F3/lilhgTx6m6rrdh
t8W+uz6UhZ1diZwgPjMLYkT8SHaW78AnRAPdGyS3A9lya4XbpL1LMZy01H/DMlW+9Ghnsb8ipBHI
358ph6nRhZK90cK7z22Oy2zsob4cqyM3p/bqu28LCTiUN+mOkqu+kbVtJ/wbzkjqhaV/3tWPxEQY
VYHUTV1zvN+h7WjoXOMOzNQFUSP/wHbNQ8zryIqfTC+7Wep2wXHcBdQidtNhzF2J5OEwf0drKnK7
xlE3Y+GpaFdudSRqrptFXVxYReZFc4uvcHeSopsiAuwKd9TPxtanAyQxzCgSAxYWIvgwF2yCdNFu
HhKSTMTE3uIrc7MQUn5qQVxX+w4Tc/fPa/sLjSbW9qdHODs5Rj82lbljShcBE3SAay98Ux6pIlz7
P6wSnhH6a1f46nnxbbiJ3ob0FPDfihL+hQf5cr9/epCz/T4HtZ/qCkcYUQSVYnQI0+RZkHHeuRmq
/Th/o9czadeWk/8QVyMqZ9UOdYFVAppcP17ehj9luH7bhv96nvPWTdxYtaU1HO5teRNWlAX6bb7q
H6GsHcC8IbEWO8VHeYiMnxGPIUKIXxfpdaK5yTqnFvg2e52+tpTVNDyV4d1SafvzF/u6APDpCZeL
/tPqiYymk2uDqUNXFKgtQGA0vcx3bptd9qTbxo4GGt1W78KwX+Yjn4Y9OwSkQM+72GRYqP03C9c1
UW3zfvFwWhSV2GSvFz1Wv26XGpKKzLioSda5oG+q570gL+plAmr93UBccpsl28F0iFtggRmhq3qU
VqnfjtqpLZFayuqNLJZ2gzClNFAwoB7KjcUWtFvtOKvf0dSUntGylZX33L9TgmMvPE7j41he96CR
sxlOWV7RXcyPkSuh++BwDOhv+XzV1zfitKWgTITkhaCW2nWlrkk0UP6/naRT5F/l4zpe2rrVja8+
dSkghqrjcuqvzFfSBvVxoFWDGS18x+QuuGtOCzpPcIUDItLGdX9bcawee7TvbErvhRencOL8p0kG
t7ip9OMwuRoI6Mmh+1MLdAKpOqhur7oEk5nm6au0/V7K+yy7GSDHoGSPLMP6Uv/H/LIY868ZOQd5
i4ZsTbO+JIj5aV6N0pUPw5rSZ+zfVMm+kDmsBlsuDxOFNJ/yaHXAB9jJCjpxsivTnTLc+tECGBAe
UmvXYXEzQtjAb2OIPd8CVAGXcbBzphpnleEdr43yGCBZhtR5dEpCZ4SPOd5o+iFR1yHKjcZemij4
q9tSBurkYWWK0rmOckD9LbGecIwVEnJ5rXFM2b8X9BJyG17q8U7Lr6PouyA9j9NJCo5ZswmC61w+
CfCnRhozcXolJd8CNbULjFEmdTMFhzS46+JVOG59jyzN/v/ZX5++7Nm2FqehVkOZC23YwQJyxONw
LJzM8Q8NJN3sWX+17v884tdx7KcRz3Z0p4uNWhjIECHvofyYPB8L477d1tUGUQjXkNHfRDUebBBE
RGYVK+Nc6KnwOxG+RWDG/heG/19v4/8JPorrfxyzzd//mz+/FeVUR0HYnv3x78forS6a4kf738s/
++df+/Uf/f1UfuTkkh8f7fGlPP+bv/xDfv9f47sv7csvf/DyNmqnm+6jnm4/mi5tfw7Cky5/89/9
4X98/Pwt91P58T9/eyu6vF1+WxAV+d/++tH2/X/+Ji2l5f/6/Pv/+uHVS8a/O77UbZRHVffx2z/6
eGna//mboIv/CXDJEA1dlWAya0u2PXz840fSf8qyJcJ/tlRVUX7KIORF3YYMq/6naZjsSYCPsiap
Swu7Kbq/fqSYJv8GWRfFUjUuwv99vF8m6l8T9x95l6H/nbcNv3hZK/+6NlFUNnQT0fWFkqQZsvmz
V/7pUjLTMYpSIcjdYafuos28CdYKWdBi5nG5XHd2L/w+2ln2qE3VpLRhiLCcJ/6QDgjXuv4qWi8o
msAxIQVeunSX5Pjs9SxF0RVVl0RLU38yGD693mBWbSv1QuZqhOV68JjhL1FQ1vo06X991V++4q+B
9s/3+mWYs/eq2kyxfIVhyqdpZ7wNL/N9g1gxmH9/kwDvujF2hBd34fesvTT0r/H070OfVUATNcjC
JlgmEErr8E31gh1OFtAQh20Omda8EPedCUL9Pt5ZAGr0fcAE8Krq2txJ9yi+rMetsFIzupx2vI63
i3hl6vb78jU2Kd5UwNz8J3BlDjgKTnwkNvBEuMNx6WLD4dfC1l+Ppioy7GzWsnReh1OzYbashk9B
I9r1mxVp5wYlXyfYGusE2VwPpNa62xQX8s0vh9VFxTIsWVdF8ewCsLrCktKJYfMU4MqACvj01kTZ
SleNCyN9tX8sS1ZMy9AVjf+W5f5pOUszx4i/DBVvzV2HMen35f2oHtyDJKRz6YikQRdW2Fdb6POY
52t7tHSri9izSfOmlI/dtE8u3WhfDqEj7G4xebphnn3B3NIbNSoXqJj+Jif7wHwo4ucLW/TSGMtB
+OnTNUI2+6HIGMqp+VZcLWUUTKKO/S7fSzucnTeEl6s/j/lr5P2P9WhB+TR4K2DG573nqkkMIa4Y
so+ETZMGjpJfdLb5avt/HuNsO1bF3JStwRiLDx7xI6qsjkALaxGXUfcTVXHvzy/104Xi/Ej9POJZ
4qcIlp71HSMupK+c8t2xRcOEpgrMov0lgPbyy/4w2Hmj1ySky7qZwSa9Ohn0kKzpVQnQj6hJLHri
qyCh19NdeMflo/02KptZMiRJVjhKfl0rygztZJhgBcujcjUZAUsfSpukOy3uJEa7UpQLwg5fvuan
Ac8WZ13SuumGetnXsPlW/UYBkXBZRvD3YQxRVA2NkSzF0H+aEH/aA+Us+7WSMszikLmYxQ+IzCxH
4p+XyO9bjWEMJLZE1VRVWM+/fj4KPGmk1AOkqOGqCN4lAIX9xbD79zkyCKeghZBeEg/9LFR/ehch
EgW1rGDtygPCJpO1yi1M0BOSMBrNSqitFCTutKRbK1pqJ6PvSi2CulF4r0WWnemJY6YN/PQ3+RI4
4azjvmz7X5/sbDKtWU6mvubJtNOELgJ6neCFkZNYT0/hN4qy8e34bbkEx+s/f/bf76Ffx12Oik9f
RGviNCiL5YtkSFPoqIEiAjfout0AdvnzUGdCKP/7jqokLox2ZvvsEMgKSZR9FewXhpFv6k3yEiCb
Mz7CJrfDK43+EUowC6LqUvjxM0/9dWsuL/nPgc/zWNOX8lRoRA4EpcM1LAboFqwE5P6D7DkBpAeC
8HmyNp32/c9v/HuE9+u4Z0dCFodWU+aMOwzfR402I2IrqvA+dPVuBBD958G+iMp/He1sCRlWYZrF
yFRGFuzI6Unsv3dZaJdY2/kkukX5o4mxLlUBx8YQZXpzfeEBvtrCkqEay+m3xFJnW7gbIl3XWxSg
B8zZ4/dFbrA69q/lfrzxT37nQMhZXaSJfj25pqRZGmwv4qmzFSzqhdapA6NqSnJqw32CwYwuyKux
/dDGwEuDzNMq325QCrjwvr9f1XzwTyMvP/+0d8aBNK9SFsXrn87QxVoovei4SCxJZEIInwn3wyUu
zRl9+q9NZC4+XbSeRN0820Szn6FVIuvLoPMKUZmkwfRk0bACNMwk48+VOW9LbpSUNvR6QMSgjynQ
ixvj+lI99+sP8M9n+U0zujMCMZp5lpKFVQ7dKi5K988f+csT2+K4XlJdixD912+sV21JmqSCkC6q
o4pNeqojuVWdcr20Q9DUxf9z+EXQhaK3ajCarP1ExX+a0yYqZjGZGU809wqKagHEzT+/0Vcnrizr
sq7wP9k47wcEZqO1eWASGgc3okiJRVGvUh9YsNRe+HZfTc/nkZZv+/ldRiyxatHI3aq6tvxFZOrS
kX7WCv/HapSVpa8hU7FQzzdfLZZWGFq8jFScUp22LsW/dmnLNum9kVhHWMBgaV79udt3aF1NSXsy
C1T3optIS7aBNNgR+mKCeRCDbFeMV1L9ERivvdZsTeFGwTwrbJL7UjNRM5XXETSdTrlwRp8x/39/
heUrfvpKkpoyx5mVuyPl3YnKWLf2r2HOLIVO1W4HriXknq4HE/Oj5FIm/uVi+PT9liP10+DtOGVD
3DN41QareGHppYLd5fdj1lwIT786nGVVoWhEdUiFHPfrSEI3W+FkhqgnlPdDfxBG9Bn1+MKKO+s0
/fUxP41ytuTEKQ67QGEUGZw9riOb3E1Pc4idt03reVW/El20m241rQQ0cLNVWD+wQoKLkIOzvsnv
D3J2TJaKogpNy4MsKQ42mfc/dWad/BUJOar+HsD30L7URP5qNhWREpxOBwMC4tmgTVDEylD7JPX9
Y5PKdgc8xzDLnVK8/vkMkSxrudZ+jWkIx3XF5MoT8V44b533AMZaOSPDbqR2HQn06oUA3ZXEbsfc
KcCG4nXuFZRwZZmbostWndrZUvRgoSJNLb1XbKXUIchdW81Jnk8S+PekauyhMWyziexssbWIBMQN
pi1Vwo1WRWsdVT7Lp81l4OAt7eqk2+dldK2lltPMT5UYIqyJnaaRvMRYiiWxdLSkV3FmWMB1Y2Ku
qvlGFLRVGWPTZWJQ3g/HPirdKlL28ninlKOt+JQkFIuHbm9lbu8+oGUpv6XlqWHwGh8kKXAH7RmE
qmc2bBXR2ui0cFjK9qz9SIRDPXLM6HQQelgTAYAb0/JXYeTDf5v2c69DAnvooOP4GLoXCTQWTbrq
WvQhx5c8G+yp+AgEtOWEG1l51vTu1GeIQse0L6rS2PgKEGWoIZVfOJMwripRuSomhEZLxeXYc7Lp
XaFm2Ju1rbdPWptu43BrJCpugKg96r4TFvKqnBGUrBEjEBG7M6t9Y4KYStLvNQ3PyZhWIsGamk/o
yFVe7INOZNBxuFebewGgXTr5XtcXe6GOV72hQjjHRA80NfxaW9Egl1kJvAE4WZbxPTaDdSkKXm40
u5Z6f4QRXyKjqYaQXKZCpEOQukxWM1ZoWdvZtQ7PBMWVqmbFxMUBGXcaS6UXxPO+EMtbGaMPjFPd
kXaNgp1hDHG47ka3UNQdEnaAvRJt3Jj5vA1h3viZYA9h5+p4igfZN0NAfTTVKfiZTqr+0OvZ1VVc
tHA0HjEYmKe72qrdrn1rSJspgXu9vJjQBfBoDKeoe6dS5VWVKNsu013YxCi0vytKaMuGsQoCHw0Q
1NFhL49StxFRMaS74qb+fdtOd1MTOY2OwpraeZVivtQo7kQdLuQoYoR42jUPYV5+jHN2SMfabdLQ
LeZXs+duyt6EEpX6nGBdRbCsmIp9EIeOJUMnTWVM8SwX40dMFBZPeUCEaNsF6BTGA+4k5VPdNG7Y
VVvd8G+7bHIL+VoSp808dit0A44tmBqdAQcRR0ScjbtwhX15moT7rsTzPNFxZpixP0dBP9dXSg4j
UKlsxMjWCrKxceuCAL5TKox/y42IFJaaAhvtrv0aJAMdm1RBEqS7m2XQcBoipBOvFl+HEsWs1t8O
Gv1kyIcV0mo1glpjptorybhK4ydspBxkp+whQj3TR/Vr5qtOqptKhqOo3TbXAncSSEmFyrPC5BBp
r2NCA28M3UZ569vei2L2e9OCHCXsvg4BjyiJ6HRwXJoqWWVMcJ0l33Uz8Qqi8ow3NWRo2arpKhZa
YrTbZLwHk0DfdAZt+OrWhDpXRHS6FWBIwQ8facU01WxhfFSFbYWohWG1x7GPXVnE9CyWd3HUeKV6
qAzERLUMbzFaft1J1Z5lAWdSU782ulvRyGwhQeb0roVy2QSRY6rxBg9cNyXhLpN7U8IgcjLX9XAo
OQ4FaJoajejWR+PCx0JxHL3M+hEOqisJ6UaQa2/sbtI5u1Ikwv/6VTB3VTUeAhG1EbLp2XjXOY91
eEsCLtIhonpKiFzX6NMXfdV8lFlExSkEjP84vvMuwPcN+ZLMWs+G7lqNsMqr1yTw7YGURhot7H8i
TJ+HdVSrmwHLxhinrTD6Pg5PVdCCeL1S24dAexZVDByRAZHLye5jZAYF7dZs7tI+dmba+kKYbDgE
xlDH/fhH7Pdew2Skjbyaabb6AV1agA/DNHqT+Fj1Fd8W9lbZuknqI8qIhDugBBNHcqLlpEttEXac
gEyROpaOGZbHuPc3ejrBlYsPPvAbCeNqscL7rQQbnJjwc0GIAvuqgjuOaDft6IEL+6JGHDmRNpj/
enj86vl8KNv7uHj2y8PQi+usQvAbi6WwLjxBxMQaC2mpxpRWhsQFFRIMqF6OL6OmugL+Cm2erVUJ
SDuaq6Z2yNKS02d02yzDgy4ETSQ6vgq7R3vTug8ipbVphnt1wiAgkNdK18LILTDOhNroVxuDnCsx
Ra9ZIAkQwZRsOxrhbpxqr5hMdwq2cQUx1qi26uJJ3DyptKsVQXU6sEbJCBN8nlMb+O+VkOGMZQIo
jNEBrYOnHBRtaWYPPs6VmhV7fQSfvsc4VjqOYgJkObySDMRTOLXGUQcn/83vyo0QvEVWtpt4CUmG
l7YQQ0xORl9ZjxGriuKjieQ1kv/kGChFLB6AJyNWruNE/Mg4xJXmI1BsMV7LKsdhmyBc85hZ4ikR
oLbO2BdaGwooW602r4QaDWBov8WwqE9FXiXFIDO7VdTuuiTdUnLjaF34WT86UNP4nB7pnG0MSbgy
yx56TeL5CFBElmcGs5eYyrpMEE9V6PFkuq0EwdqyKkfWILnqzz5Wga0fOwKOxtXCJFZvq7FyUxQ3
xBj4ZSy5WvE+yKvWOkXaBBF1PgUo01sYHRqpK+hrqcX9TTAcwUw3MoD2QRN2EiCvaMqcNDPJQ+pN
IGQs/nTfJBttUh0BFJ4p3EYR8woRL7BQ5cyQj8ghFosfRqA/R9KNFqpuNrw2frqPmnqdGcJ+tm5z
3XTmOHe7MFuLNZbt/p3a/MAJd9X40UYvt0qkusqMnEP0rdcfRQUQ2mBxaEDZLFFHytQrdXz30xYr
CsBFc3QKMUSoMg3tvIfB0DdKXW+R4eduS+2GScjT2EEw301kY6PLuzQnuungj3av5VQ5VSrD0Zb3
TYRQrBVtsjJwK+2ZxslOx6E7GGMns9iDEbpiY2d30nDMNEiz8ASt0dyICAZQSl3pcn4ceuuQBfF+
qPyN2firfgphDHauXCFppX8YfoSoaIjWEK8n7rpiRm7mrpMsNzLrdTiwGfP5wwpeCrW80aXMK0RI
JjBVU9PA4uemmnAoHh/mBCn55r2CZTGjPdrW2aZj5gXdFpV9rglOlBLrFC8SQLXg4FMxDLDZm2FS
awDn2xHM/gh7clIcAyuGHLx51bGAe2VToflN1NWPbxaCOJaA3eimq6HzspTCIb3W+ghx4e/Z8DHk
4JD7xyoX7bQ0ribzTWiivaxpm7HRnjrlus6fqrrf6ZAlZAAoAdbFCtQ8yJZxuq3w3JusCEkDugxm
9tJ26h3fihukPk0thFcJVkktbS35uW8CwLY3RJGuloKK52ypq+s0fZvCzgYs/ToS6RaNsVNGlUdR
ia3rlY/wnToqrhkNt8YECDP19a0aiOsJmm+QoemMKUPKpYIj4zbuCdX0b930YJoDkRUyZTCReLGI
C1asO282jU0NvccaBGJ9NGgiOkHh/NJDy62L/jWJ8Bnjci6GzuvGktv3oxXg9htIr0UqYnwBQmL+
80LLFcUfyjw4MihuPX3p/HXXAlztNVdHt4ZyozdRGZoiMO+LF6KY4evDW8mwqUp5PWbSS6P7D50M
5ct4SgBJWpxKavCWqqPN3pIVvAcmZBTSdz0/GIgkTpxTwr6ihCvHVBxYeJYPXyMN9+kCxMfN1szk
rajlV21bbKIsf9Oj9DYWr7RZXTdt48Uh5Ukj4kufOnM/KuNJCiW3HqFYVHydod8HFmFO9a4mV1Tb
1lEc34u67MlCtGvggjf9vghb2MIaxNdxVxSilxkdBw5OzqGy7vQOofspuBZk42gOyZNKBSRrllvx
zldzXlm+ibhxWVy3dai/hNW8MUT64XINjDZNPEUpv3XYd89S6iTcVrk0rDDGG21TnldSup7MF2lE
T0Nt3YySQa5Wj3mNI3IQ7Mm/uftwfzEN7EmskdK66ZYdtg2p8SMSJujrlCU7teS+r92CJM+o0vty
sB4D6RYZfSfptG2pS3tTiVdyMr6UXFvo6bhdhmmOfjMNEtsocA2SzjiWbDOQ7of8JQ8f807BMQI1
uRoOUL5TwChH+luAi5vunzQo9sWtJQVePBXrIcAtMD0JQrtqq8CVgVIaBEWq0V0Zfnkv+sNGtXhC
pXTlvlnPAe6a2q3VBWhDtsi4BdPeEqdvplodDKu5FUXTtxVRgC+MhHiUErKWTb3nC96aISFKMt6W
Q/tYNDkxPuJkRbCRBXUjwhqhFSgTpOSvOrDOPI2oy0U3sp7hOpUo8Jh5WR9/hbTkyOlSGsBmDxMS
2W1BT1pbr8h7bqn0OWaFx8QQzraUPXc8hEAQn/YJi6/epJmy1VL5OYQug4IgWfT0MlaGl7VUuEjE
RPnBHEZXMhAM6AcnlZLrTle8MUHNvyxJrgbHZ30nfWD3yo8sAgg5EB4myVpTG7dD9L7MXsWMej+h
cIyKf/fRLppH0VOVnUx1hG3ygzPuVdRgfhS9k/WJ2ymz15uqY8zGnTaIEI+6XeabK0UXtoNfcAf5
UFXwlOjE16SQbwYSHaOE+YpsQvqk9i+C3BHAirYE7SsHAWj2kd0EpkM98BQatR2riIBH4lYW+3uL
mMDPnoZun4ggWI3yECu9N5F35IbnJ4/jeDcYVAxRVWgj22Jfz8BDxMcCSkK88C0VnUr+RuQORQFl
2BfTC9JMpnAfd0dFnZEhp+CNCEDJ+ujraT0Xt3O1NX1UFAuMUpjVEJGtoKm9CRR7qV0JGjrlnSv4
vlP636RcO8w6ka6seUL1buQHkWDZUG7IXwv/Iepu9LRFsFpNHTiXjtGioIomgAqZrGpeZIJb/2DE
ZDum5sjtQ5k+qOJ6rq8rFCpDKi0UoLr7tBBdMx1YFKo7yObVKApH4JWbWtH3FpdGUFdoERFaohg4
1QjDahZyp/61EAfUZZTBSyisVg2a2OqH0YmOhiLYPD+2xqE1EjvjypurxNX0R73YDbDxUQ9G2H9V
8sBjzHJN83XTHbr4uhlnTN8aO2CMFJ6BMvvrcPGX4Xwy6skTgFH6C1vLulfDwda63JFRDsvQwZco
21S1tg+kbaxtG3PVmOGxs+4nZsvczfX3msZlA0x05jPXLOc8fifqdUPlKYjAraYrzQ+xzWbx9nea
sKkRH9DFgyx5cqWwviFmK2SH4ZNsnpoAnRwkIpAWrbBqGFcCyZdE+6xJnagAvzJHkEX8dxk9Nam7
D6d9XjyYxYT0wCmvbpsKCb4GqXB8ZsRv0SygHeGTICBMgh90EV7rmkc66xnq8ywjGEF9Qg5mouBr
eXgk0bQLztHMR7wDPV5Lfmhn4EvDLjdVei6buSKvewj856lDXrGKjx0SBnK3nZWbQHwX9VsaurgY
gNmlutPOrdOY96mmsuMz8JeFO849dutqu23hIeSxfsCPEvfgJYMJH2pDsqO53kUEki2xca2Ye8ME
H4X4Cw5tG4MaV0NJq9K+SxAv1EE4iMx0K3YbyzxqeLrX5sMU/dD9x3p818gk5Q7UOBTgrvcPsQ83
Lgwp8fjHvr6m1NVEgKiRy+pYKhPXnuCTNsv5vSk8iTorWthbA2sAwwhLk45ZrDh6Me59tbFbimMJ
yjWtguRLou9VWo+BCmuIeMSvjaPckrAr12alUz4IHBEPhYnbs+uvqln2hFLYyZPqmYlAXMcuT6+D
IDiNFL7qGSMWf962tHviHHAYd2Mhsxurpw7bES3qsD9B1VHD7KBLnQAVoFpWTuNA8082bQ1VjMxi
28YvZo5aUTPcGJ1yawjFlsqLH+r73kQ/ltAShL2dao+GxH7gMywZUCs9l1J1KEn1igYe1BR7mHkj
0fymB7e9uqsh7rUWfmozDNOpxf143DRCsy6EF5EqUasLe/oudj3eVXPsdNmwjaD4wSS1mnvqXZ5h
IINAEaVI0EVE18GMCuiSKescPHvEPg8hQRealydUGnULgT6qXcJWEktXUx9E6ZvWmBs/exRpn+hM
amDKKylJHEODko+TerCwiVAXDLXCM4d2C0rKa2if5epLbdJbaKld1MGmNzMqVi+Z/6Ea+MUQW1hI
VmZ6dhUKz4bwkuOx25IKaxmJy20wPVdNYc9DRWI1rvwweAgSpC+q8qpGgUoKKNr2PqT3Uy1RnsUe
ptuGU+TM2R657U2YQg1CQn0E+5eXd3OMosp8UDnem/R6wPZTSiV7Qpc176NdhSxOWmFeFN+2UWxb
pLsZ22uq3+IOZUcSZi2+l6PbafxIy+sqgFFqnsT5UYmsbY0pRRmLB6FE29qMOE9Kp2VVDrCRexOg
25RRYk7KfWGYniqGm7FvthQeqBFzU+WehhK3TqvRCGxjCK+VGFJicezJSIPqvjO+lxaq6uKHYF1l
sADj5gem6+RLxXYimqz6x6ie3CjYa2HkdUTyZVpsMgpzaVvuewSyqpj9V93VkwImuToVpBF9inux
0h3LVtmVaMRwKB3lad73/Xyw4AEXlhv3t0kjuHLInV6jwWCJlFwMD6KOmanPQto7AvT9mUs3modN
gjJ9XM27uJefmxHSAaeczEFmmZMjyLLrK/E+qsNtI867RJDve71ZSzxvjLdbmwU7/DA2Vmhet03x
2Gb1dkhSyo+4eDbWyU8sitU9XN/OjWZ0cqZ5LUq621gTNaJt3Qs3fZQgjCxKjZum3S5oZLsQfDfI
g9OkFxC2asEOq+SYJoeaurvA/awBfIx0UDhK6gitsFFo7gqU2cvmuVY/ZOtbkZNPodgbk5P6TQIw
E9uXdkToKbsDB7jxywYtroc5+LHcZ6GkA+kgUhl7u8hvWuqNYcvZlWSOucQHxHy9tu5DyzYmDCeg
G6TVRg0JnXTpmMC+EyiByBg7YFvjZtHHoPhuXaMu9S4RhFktJ4JbWtt+pOGh3gUposyUcksq45Wp
HHM2ei4Q+aanVkBHHfXNqv4RJZx8Oc6LrRfxdhndN/GtLO+s/APMtpOQR1SG5M0j/LQuXPeE6212
nxS+16sfvXArtwdyUicTYRB3yAiXD373UshHed5mRHloHIZkZDO5Ysyu1C2K0lwSZo+uk1C7EmId
SB7YOTOXCQjsYRkoWwhE5LuOLFL2hxsuEpI6NxfKlUYHSW7hI4TfFeGHnxzYwzJA3ZAS1ijuW21w
pHYzlAfZ0ra1+jKgQysVnoEmdkytQYlkd7Ku/IJw71qnI5RbdLmRdcqyY1E/V+FR6O8HIvTIijjb
ySNR0Gh1RCzGzrP6EphMfJXi+5MOijuhX6M9JXpHbEUxfAJZkTdoFx1ScYsDSAOPJ9Z6b2jQqOtX
Go4mKoCHLr+uSuDtJCcyCXItO208ea2ZuLP5kEdrMZXWRX4tBJ1TNbgPq++pEnoBeY5VRIDAJjY2
pkPgvtXsycAh1ODMCdPnsFgZxFgC4ufYFKu3IW0cCxmvBL3fyg3qwiYXUkJ4RwESW3sd6I01Jvfp
PL34RoCKk7myQqQVknRjDkRYspqt5gLBkAxPdW2yIYVAaTERCZTfh6zZ1qPoRKyadky9VENRyaQ2
ZKYQa7it0h9jOD5kUoKYDqI/1F+weuGyUNzm/3J3XstxY1m6fpV+ASjgzW0CSE8y6c0NgqQoeO/x
9POBdWpEJtnKrjlXMxEdHYqSyA2zsfYyv/HIvCccVOiZ1fdTEh1U8jfTexEYKAh8R/RyLvOaf1ik
yy5RbmRAkg19UBnVhoqWlEDPTsquSuFRMMRFi2KW8qiDhsY8eZHR+lWj1q1pNUjCuND6eqmUCs1I
z5ZoBUwW7yrKVuXYL/Xe4PhHdhWZlNLv3QG+dFAqi5L2TqE0ts7kiR23KPLcDZFPy6Fz98GVRrPV
QjuvMZ7GgDFC4N03SChWDPyKzODR0Ymv2/EyK3gzrXTZC08ZmUXpP6si+WfXBAe/M20v6+y5juv7
mW7ou7oXXQ/4EBYidK0BapdwBjCMMv2XQu8nrciIQiZwbPTsTmvqly4SLydUGXIOc9HCbj4512Vx
XzFRKb3u+c8j3a/zef0TSvsIxiSZVp/kJhD5Sle2jEA38rhr6hPy/t/jcD9gwY/ADrEQNbHcgwXX
W9PpOsXW/KueXBcUBo1Gk7nLsJRpkSXUc1ksnfBn/BaipkiaZsEZUUTlGCGW1UbvhZk/T+V7tzlg
f2Fnuxku5e3G9SkktfztOF7WLHJUA0TpO0bgA7hC6KJeypuUNvRSe8BrghJ9Mayb3Ux4kjfeppwN
ERnt2OOFuKQReJnY+bpnvzlkPnTe/+kLNkQFsDp8EtVUDPPoBeutUQ5pyaCsax/y+G6ka+gJp+BS
R1LLf+EeIBkDiVJ0DVjAEeRQsAD8dE0xP+GJO8akNFjzpiFukteeJcVJyeAZN/IZh8BtGaoIdhOT
Iu14wVHLq3oowDhqLWegOs+2HgRZRMTuZUxPKbN9h2hSDEOFmQPJyVKO7i5NpzxWh3kxs1jFNAEL
qrE/v6ZvkbiqLEuSYqqSBXH6M1AmV6Wup1sGinE769mWl5iY7cq3WWAUkNu5QNPg4LmnnNX+zbKm
ZdKNs3Ru8POyUjSq8uCBpNKf9Mv+l3DByaahiDTL97YPGX88H/en0d3fsEPoK8q/1z1CjY5+71dV
CAKpD6Cz+mhyxCsF16Ot/KC4NOAO1iZYnXjE373Gj2sePWK2bq2VBWtOFrIH8VrZ4WPrMOqg3sH7
Z+aFnsIAfw2v3KYiq6BSIXaZx5FHG5RxUmfYZE/vcyyuLJVJrPd44sbmh3X8MXxc5Qj+1Kpq5BUl
LzHYFJvAjt10hQXm7EmyPq1D837NX1fT2DGgCBXJnO/5Q3zTtGbqLZXVEmVfMoc0UaA1jDMweMvO
VBZ1o21rXX6tyvOhrF3f17dJkZwN0S8DSEZrMjAmRz/xBGaZjK/XZBHnoEEQ6Y9ebSoi9ZdaYA4b
6c1guqsUpdNxpOoTepxjbktSvQ172U1C2f7z0t9Fe3UGbs6q7woB6fPTSPvO60OVs2XoGd/cS6jb
yBny7YiV/3mhbw5R9pJGkWVpnCqEo88rGWoqmJ4m8KmeVYjTDbvYfsVWdd+sTgHKvoWxfVzq6BWX
VpL3oclS0abb1G/dZjacmYWv6U6HtoZXse8w2PnzDc4wteN3SD6ui0QhOJ7HTJaaub9OGTYv6m2z
ZbwatqSiq/pENvAdtJfDWTV0EgKLE/rzY2xCySsbmRc2SiTkzSIzZCAMhSvEvzTU9otAPqGo+V0M
+LjgvIM+fC+jYBQK3tbzIOOXGr1V3W2fnIoA8/4+fna6BG9UVkUFWt8RzFKzkqLUULZzzLM542BK
vSZ+L/PNbNr93yTqTxzqjyTS7wCXc4YjSzOYmATyaNcnQiG1jRXOOQ7I1SfGDW76ltyPF+aGouvp
3RPdHXdMKkEJIk9hrfu1FpzYMN98ep8uYg6LHx5s2objoBTcdDPuPNp7XnWQ6Scr/dWfN+Z34HcW
UnTVUkTd5NT6vBADJb1RazK60h3t+Aq0iQehtH5mqzqm42/g8icIMgXL0O7wO7IuddzvYnIeFKP+
fCnfpD0zhUXSVdXScPU9es8Z0OUsFzEjU6FYhPHbRAci0rZZOAGeKE9F1W92FauRaLEcEN5jGVBV
7ZOuFes5q5tVMZNrMP4aJoT0OFb9+hSs//t7+73a0etUAPWLMOjYU4CAfIERQs446VCquAmhe/3n
B3kkTPCesX66t6MTo6Xx3ssV9yZfonchMfeFN6Ih4bFI9/7ecuuV4PrhOwe4fiE7D5DtOS0F891h
yveqWboOmVRW9aPLmHo0ysp+YA87oDebjbJmyp0BKXg3bOCPV5rd3VKfd8iObv78DL47UYizCpz9
+RUrx2dX34tqUfgiu2mVHMCfb9plu59Nc0KnPBF1vztSPq119HYhAoRprk14gw3LCnkknJq6df46
baVteEObAJ9uANmnxCa/K/0+LXv0fImLvmKZLFvTtoSyEm4tW1lF5xIE5MA9ReH/bjk4hDxLqAlz
zD+Ki4UfKAkJX+4Q6i/1bbvq1ube31R3s+P5yff3zckCp41GnQXPTPvCbFOy3EQvAIhDiRpgeq4t
dbrVJUj32qGP1e+bq8gd72menNg33wReqgWg5jM1U5SOuZmKXBkRBXXhgJx10xqu1204uRqS8KnN
gXpXMUFQIc+Pf3Ns/5F6x/8+XQ7e2x90OXLULt6q6rn5rMvBD/2tyyH/kFSMxeDszyECwstvXQ75
x2w5Zlq8DV1S5JmO/rcuh/7DJBugvYNshqgDgfuty6H/0KlmSRVMxSJfxqnoH+lyHGdupKQ6rCVl
zj9mDt7RqSR2zJ9aJcJ7TtKWqt8uZT2y+zA9E2LjZwBoDXzgqrYiMLNIupjZxpPNawXQvR3q3XXT
16tImTX5E83WIAR4cZPamPjd+wHcTL/fthLajKGc7nVkvPuBpt+QPOVJcVZN0N70GTaZ3XaxuuyL
eD1VIKIN7ERb3T+35sFUoVm7cuiBb5sbq9MvKRTwZjDPfV9isITPNEBkKUcfUhBd0MY0fy86UWKe
69/mReGEQoYQISOEpg/PGxnAR7rThs0goqCAVle2s7oGLGlVQQCA9EEbth8VIHYpypf1wgjfxtxb
dT39+KaFmpCsOnVcN8z0erQkFXCniWjYhsEctixtY1aV6tvRNiAeDDIQhxIdjt5AutwQ7BjhIWBQ
yyC+nhg/1mG3yoPeR/IJB7DUesv85FLHkkOVctPWw2HXgQfKBHHVQTQWEVZrvRaITLhDW4ZJOpP1
1G93nR/9LJTxrdCQkMr98tJqqg0EIdCjFVEsn24FgItGCr5hyoGk9B66RfNdAt4S83keIjFaoAr0
YuHFt7SfMKfWHz6Jw1+Z7KeEcw6cHxPceYtBPDQJOnwLZD+fU7DeG2irdwzqw2da7gzJMCCwNUQz
inswp3iDgjPaknbZLlp6S5xTH0/G9uP85K9LmBsIKkTiL7W8H8StIA9cwgCe3J79yneI8j+ypZWz
3pEdmtLsYZiPTvBW/z8C5j8KfP83ZYtkkQf978Pj9TM8n3/twqap//Wc/fzX+Rvo44+R8v3nf0dK
TSGXgrep0+uVlU+Rcmbei/zVnMW/h8O/I6XxgxgKzt/U+CfEL0rGvxWMjB+EW0m3SM/mRjlH3T+J
lO8n46dtTJQk2zOkuSuE3NxROsJU0tBCs58cWW+WvaktBcM6N0O+eSN6qosKgF/JnC9eWW22U5SQ
wUCJVFYhb8yuWVUVqHAvXZsJWDAp3TdTtJRUFAz1xk4ScTGklCe5dMisJ5yObbWVDg3ASymARYAx
Rl/RCGmnQ01bpkhFUHQqtADkv4R6G4imS5B/8XWk5OAgQTdCojdWcJoZEFArYQFM43lk4L7UJcO1
in1IO9xIgwnWN3Y8IbkeTfFs0pBWQwe+Ga9olqwztXJKC0+5olp3nrSqwet7hX+VTQgeqjmDn8I/
hL2lOZWmQS3q4Mm8TkH0GvgmmDjy4WBwKqt3GoA/4lhuBCW90IwR+2pja0YvXX9DTon6PV3zSbVw
JyhC8KXNONlV5S1GXz43E+uKMAxYX1oLvb9tw3JnoSruG9b9lNfbDlhcIitrL4R+I6iYLHSwz7Dq
M+FMKL7mWoKF9DRg9Bz4NyiRdsjXFpwQqCkLse7cYUYJeTS4KwZHtbmK8+FUGfbleJ03DeMEhcaw
jgHknAZ+qHPrRJk6RKYx9XJG8PQrgD/4ErzOk4R6L+Dow+2+J+0MS09FveMU05qPddlUKfJhGCIP
83ltMPZ5ESW4eEr6Zkj2eGXn/gktiC/Dg+M1+Gg/3l9WNp5eWdbkGNfBQVuWKwSC19CeNsCz/hOp
WevLYTLfFPk5TVmLYH7cLYmaQrBAi4mOEiXXM6LdCxLcVPSVp4T7VBlsyw/WhW66Q45WjA5gsZkH
opgQzjDVuLE9K15WRQcM50UvfhmRsM5b1BRbMMHpuM4azGIsx6xhpAAUKgxgWJmw4i6d0ivdBrmt
3BuuGvD4cX5VtQ+C+SjCJpxEUDapLbb5rm+gm4+GKxq3efgz1bRbkKu0Mw1weLnPxFOqHBmR+UAt
l1WYPseyvGhEaVmQnkijusnDWc0Y0RSx3YWW6MRee12l+EGY7W3EyLYogXTkJTv4sfXBpfVR+RTU
ujuJjOUTDOQsGjqECcurVnHVMxwHxiTo1V6rYFwAnuxjdOwD60aUQbS14b6KEuyoahNWdWhCoFTb
22bofopjfJVkTeIYnsh3VKv7RL/LU0Qb5WQlCnK9GPT0Jo+wnx4ABEMwELLhegKK38vwZLrwqSwi
N9cDZp/BLxKEi0r2nyFxvNGZaGC1pJU91JI9wuckdO2jETZJU1zklXmRBY+JdF1HIPni/gDm/sYQ
QaG0oJMRv0di5bLkJ8Au7HnS21oNbLlXl7GkMaHNgJaSZGBmq4NVLct+48sKngNo6OaJf5BCghm2
VcHY77uB0l3RzseemYkR26DqFukgo9CKHY4JQpJRsC5ceEAsCgBHFliwhKysAm4xh7Qg7uCGFrsG
iawuBLipKYjZ9erG0EHpGl5/G5byegwyoOhExC6vlhb+bwbMmqJAREQPNMcUs6dSRgazvOibZzlK
AWWNcbjIAoTvy8nTzn3VWo2+eFMa6UrIgMX05dbKESRSDRMeSV84cY7VlAl+mCa92oCwQgm7VIQr
wQcYQ4wrAc1YsQGapHhWyxl/TSxCWGXhoYYcQb4S5dTuJwImwCQgzICbYLEistkGxCstvBYLfTFF
t7AblOA8yAYgj76jzlCFoN1qHXKa/AOxkx480MLIhHAV5LznTTgu0aNaRSOzxAIwAwAZS1yWXoq5
NXJVMHK1no50eJdgJju2t/2EfdUoO40FqhEM5cDUXq1Uxxet61gBL6wBgrFgLPdTYhfiQQgPPqir
McBLXYPJGSQBrM9QxnxDHtxJUtxGA3srwQ8DLBLEppOLd4gEvbXCBJw93VmKv5Ks1lUkaT3KzXWv
QrUpahDMxkqI4oNoGAurwtmFxY005eAKruOo2WXYuE0eVnxD/NeJ8Y+Sxf9tVTKJzx/TwDkLdNu6
eW7C9nP+N//g7/wPmcl33Y4v+Z/yQ2T0z4Ta0kyVVIZT9nf+p8mzKB5jh7m+0Oh3/M7/VB3ZAhP0
poZeHlaA/yD/078oEnLUaYbIpJVRESofxzofRtsUltxLEowoYu49tNyuXSeUlajuGrb3hG+gmjod
RIYMsG9CnKewdCtCp7FGsdXF4DOo8ODDFAiaGZjohdascEsbARcEd9FlvQYlsy1d/7wUV+Ca5n8c
kMc4BqIYiP0iOjStRR3ZOhCKfGXYqHUrrd321R1w6Vw64//BaYKeyr39bHLLWB+qpJ3rTnte3GTz
L2Oi9hMydPFzNHZdso9HZWHpFxZeExns6QV4oQI5WcjmeJ/AEB1sRUM8PUUD/a6NnaRyPX4fs0p4
m4Mt9ou6X4hgIga3uU+fzMHuEGzQ1mPvlq0DyVUBXDSDxRfezfCirJU9D0cc7OSie6muwX0l5sK4
0nbBxbAAxLYXnlQINbXNr3qcjGX2S+YrB8vcO8G91zg6GRsONwneBDm+E4tuLqq3ebcxwfb4a4Fs
EAhttJbOScb1Gx9DnovsWg23/uAaL4q44NDtaGJCw4TsPQLrvJB/6pv0TAI1HjtBw7H6ANFbFh8A
+1XhcsyX4bjl9wT6mTVd4fZMctkiD8F0RrMWvXQ9TGd6tbHEszIHc2SjBgCANpWWpofnwLYY4G3A
IvlptW8CGLOcnL1zI/VChykfU/5vK6Ce8tIIHkOMQMBEm5eYN6v9Wuwfx1uoVporIkDPyUrMXkHh
gK7tbTRee3VWdaAz18DPUfQRHsBzgnEYNj0WNrPiWpi4ww38z2jpvw3E4+fgZnabzy5SFDKRqdwn
qB6jveoOa+sFDPU5VBIHpqUDLMwJzstuwwujz0AX+x4MPEQfxkHdIr2aNuFlinsVz0+Pl4K0DYAX
/jJf2Qm4s6WRYz2Hwtbvd4n2AIOwAUMHfx3KhOWk46HtXMNcisC62USdXVmrpt1yxQsAag6zGYgt
tT2b9mIT0HpolWcuDO8Vm6h5wXgCLFh5m58ra9+NSeYW3QVY5s5a9vwCx9vo1wJfncvrhDSwNu9w
E9YviftMB4Dm3YPSdNszbZ3BZt3T+ox/pc/pjCADmIalU+Lg7LOZzuXMrlxt2xYAim2N7bfOVzHY
I8Hxi2UhwZKfG7V1TXYAr3oDm+1+gt4JYs0BpxZ4gN+X06XBEoYbaCvcpOEOPJkCogWzCRi4RLji
eeOWr/pF9Rz/BCc+JGtJX05v6SuOL9D74ODfKTMQ+rqT1qCQZ45OxSntRK6Zrzmr/PhKGm4l05ld
xmdHvrSz49fU3MZgCvnf9HMGWkePo3ejqdBobOQAIFgxNa0usR9V3uKDcmYCnSjUbdqgDmGLfP09
DX63hPRPqMHWkQeAqBF4aGk1JVu4DDhgI7JXFmtckdVwAcUgqmCwNPb0DDKgd2c1dA1PWbm6n4p9
HT0iwZ92h0a3AZkqIx7O5mEYCY9wU1xxr+ISd97Qyrc2+owo3ajaOhrWmkky5M5/7i50fILjgyns
JMD6w2MTYAh5PnVnQXQwMlvz3rruzBIMJw4e+wm1inCJYQAaEPtIXo7F1lMvkP7WbPMldzzr0oAv
fk4hXRWQj23v3nhTniOCOeqE8kJyKbVHVFtnJMn40sGAcCYXIXVzOb6g9zfu5Bd+Ss431rQ1pi3p
k//aDWuEQcZmgRNnXGwmhl94SksvZXTRG5dSvs96htNuXbqibNlVv1FQLr+HQKlldm+j1V4s1Evs
p+RV8WqKdl24IFNzXLJwT++WanMeKs+dtCsixzdusvpinnmpq7xdWu0NgEy9PlfljaHF8JNs/94C
ZCpft4X74bT+poH3BfDzfvIpzJhQTZUlTZoRHB+K2NYA10drD2Tzrzm+xC5Gvs0ac51zHbH6fgdj
ffO+5P/tLGjWiTrVDNu3r+HzpxbY/FN/p0CIeM+OH5Ts4HNw/yA7+i3iLRoWIECDYt5Aoos85+8U
SP0BekAhL9LIf3DtoCf3dwqk/GAGrNNWs4AxKch5/5MUCJU2XvTHFhhXNwtuonQmilzgcUchHqJx
MKKaYWtN80gM7lT8DHN1G6MbI22CFL+ZKl32WnKhZYEb4XCdmpqbVOJsRzBwjMX6oRnilSx6TjhA
m69T/14SDMxDpOUEzaZtYY5Iv+RyRGQCZ0ITjyEFzxOoIlU5q7Q0aPcI2ylARkF+kJV4qfLxFabg
gBpyIwskb6xt9FBYNrL1oEM/ShPxXInKVaAKFBqv5fSmzKUTuG0VUH3dAcMGQJJJFrw5EM1dDS2Y
NvGY2ZIRLM0cAjy5fjGoy6QNtt7M0DSMlagi/eELZDfacqzOjR69HvOQTwWUPOpik3ymjVYaJl5Z
dzdNd2XK6CDrrlCPWPaYL3Tqc0wnS2j1RQmZbMAdBPARD32hUMuVPeydNMAEQcTt5KoEIN7cJP2T
qd/Hhnqtpf61imTLyOAuwqLOr87jtllNEX2DHDWllMLRCKFleXaiQwGJ70uMJnzEFSoDtg6sNSOh
YCyuzDZcoTUA9jpaCWoDet044yoX6O+vBgmjck3bxzEoau3ZUl/TieJr0t/hUXIYHmquWOnLTYWI
RhYX+GDktuiZZ3Xsuw16lZPMEREpGALEy6xB82dM3QTSSlocPLXd5TGZrX4W4ZWsU7MOUb9A1qSR
YG68aD1mq5K3iNVDx1mjgcou/LuJE8kwXmswuRrcJdSqHElJlkI67EZ5V/oqfHZ5I4z+2iAj7EDk
KualAAWigLA8Bug2mMNdSQ06sgMUFHCM1A6HDPULUs6+ZcfBIZFbt4lvVNV49upHjMIXnpluOxKM
UMShrh4fBhL3Xn+My+bVg2jXBv6hENSDOaaPSli4tKQvLL+/AEq8bJrNiCiEkONqjGPlJCZu0+Du
WQm3LdjJNixWgR7aYfTQjjiD6K+0fhDeIsXw0NKRmGghyEMWZtUVmkbb2NA2+F8tps5cJwniWtj9
pelra5UXAblpFiVnxnSXco7EMFMk7c2HL1zUfGrYAPsVMjSmbOcYeeU+HpWDtmuEYONXE2otjIPp
RdeJsfC0fG8W5mVZ3lZgLZleObU2nZXJcGjkdgXb2u5RAktqcxGkpdNX+qpUsnVuGhAUyTxgdAxY
zMMoFlLF7oH1alTobbRL6GK03arLH6bxImcCNoYjiU17k5YHTSIvit7YTQsDAMXYvYT+W8ibEpKz
WvkZJSXSyL0zBc8C9x+Wr2azq+hLJ6MrW1cRjKgyfKpi74BJFjJVw2Ys38QkdENfOyTM3Vo/d8X2
qq4p3MNtoD7r4UvZIWSR4FpdalexIawM+VoiRqRdYYv6uJMMbM5DUvoET/pq3UrrtHwa/XqhNLk7
BN2iHLajVCyrmEEkb2KZmPHGahkGZIKrB1tFu2wVCFZjsjT80W7JrKQx2+KQcQvUUEZtKZdz+F48
g+K1ELFhU4XDxOmB+IH/kCRnJtQFA/a2kB4sHNgEFePsYZ0yuZxGfj5wKjKyQJu2I3l5o97S6mQ+
sh1JN3JVWSnKS6HJyJlFUHpuAbNeKqTN421obAYzgIhYQI7Att6wmylxlXTWcngWjEcNsz1LUnjI
V322n8rHYEhXOgT4UeoWJnlQDEd7kAZMyM/TkmZgTOpWpnaLOpSQZRByr/FiPwRJscmhq1h16kTR
dRbcWPSXqhHE7nDo4D35RFSw2YsY0xZsg/irkdjHuwcMNhOlW29mwKVnWUjuYz7U3WAPwXPPtCXi
BcQS+S6egD2m1C2MQCO9NZKzvhlJ2Fc5mkyj8TM3B/o66VWL1Ts0MKSAEsPJPN0dZAlKlghfXCXE
tjacHqydYagqN3lNf1V/hag8+aJttJNTxA91jR6ddQuNZ9+0Aby4n56PLtI4+w2JyCihBzD229yn
LDJh3Q8Ksio9gsGwfujUYcozNOuCFoHCLNoMz63iQlYCO1fvg2pu4lnU+LO9UAPjcV8G4VJqpSeL
twUJal15ms3OQHgCnjvTmtZ7UQmDllks8SfK88TVrQtJu5dTpJNEXnbTpI7feVuR8NmICNk2t63Q
krZC6UKCRVIYw3YwYyuN70Il+1UVNDQT+VddRo4Ug0XjEPCC6iDmyQXt7EUH5crkGOmK/skf6Kmr
FhIY4RL1b9eik5mCmMlUEfZdYivMmhXa2WpeuYWhX+ldeIhy+nd1dBmSift6tLRIqSs6ckEtuXE7
UC02iKdp80u/iJrQaSrUabpgWUeA9GTxAFWAp2+tijreMpxHES5F7cdCxLB0RsQ3CkFxrOROYSQl
qk9lG9t5jzqEj6Os9lDRTajbCWaR6hbThZG+ZJ5kq2PsCrD+5n7pAMt7LIbzLOztoBtXEeSuZLhJ
hNQV6uJV4jhm+E6JFS5FpJeUmrFYc6GiTpciIRXFtGliaKZM6iTI4RFNzqRYSejxZeqjb1Ls5NbB
H8UzM4ThTkNGya6C9F4TcRzK0FzmwXn6GYaRdqyraMAL50XO26KJXltIfyR0ghoDU9edCeutsDSb
A1cwpAf0AsbkqRYDoKKabtOjnaaHQUnOu3xZiJxlCl/nRpehWubiAiZdEyAknaDmUkV24FlvTfs0
oFenoy2VyA+F2NkW84lRvvMxCvORAWqIUM1jWz9VY3/WS4lbtRr2tqLdmQ8T2u61f97U1qUi1Ouw
Qi9A9vZdhsc9sTM0pwvLgxFAfS/2CBD608pXvUMbRpc+BE/6bHw++Rl3qyqY7KGZ0ZnoK6JM0jS9
qwUMN1JzU8mbxroPkBytGbugaUnESmxZR+ZAtTajil+f9Ws0OXCEX/MYsTSvUrHfCl636Cttn4w0
HpQWrUg6cYleXQtWd1a1xq2KTIzvIauTgn1IShy6/PQihPmWEZ4K7lLJtbOZVa716tZL6YzF8Q4F
mAWqgMiEWQ+egMfHDNUYxa0wGVDJp5VSWgfDIHUdx31tNecxMpdqjyhfh1uLJY5OFwQrdYzOMMdB
xqeK7+qcU9mT3LH3+4UQQdfQkL1K0aTx1JcoDXcB7fMCnTW1AZVjSiuwHisTDIzfp1dRBU4iYI9a
taPGSzi9y5SnEWLKmY3iUuvl+4CMNEVwbih2CfJngVy/WBPlv147OvKGY5LeoD9jRy19I93aBkmz
TPz+YHEc5Aw6lLDajENxVoz4b+EyNiub9MPPwYTL4u8r/ouZYHDt7aWIcZJyJwOYCYdp2caXrUXD
hSMCXZxt3SUAdTqbMR1KOMQ7uiA+/c7QVyAajRY9QDyAkc1qGZNMhrETZASbtdUg1q9N+bNEpSMR
kdWphHXaBU4ooRaSpo4pSFhd9Ch3VNsGQSURPctaLV4/VGjfVL7yPL48Knik2cRA1BF4Nr5gAiVf
5Sw1mYHV7uDM3Khkoxxmh3tth+BIskMtcocMIvbeC3HZYC0EDZGjPVtZJ+x5v9Tg74WhhEYs5AEZ
5PsRiCaZYmgSST9fSfpsPBjLcEuXZiG+hjfFOVTPlfRXCf5vceLf4CEpRX+vqB9V/aEVAR8s31cc
XdL+dbfOKPrVZbNCw/Lmz0/6yyD5/f7gg8HHmHEcx2Qmke1plpKUwJBo4BRlsJi0q2mlrRCPQwRe
+qeD6+P1jjCtUiTnvtWy3swrnJzEQfSJEqj7RUuSlpQ8C1qe6KMcg5Del1RMkTmCAiT72MwAzmFq
+HP1nErjOhIQz0C4Di3vha5EqEudgtjTLPiyd5Xfyx13bfJWwpKrZjnRZ5rWjotW+SUGwilA6fyg
jj8R+DOAcrD6mBGO/P2H5pAQaGOd85U74jYDiByvKhc2qi0uIJosT+HMv90mqs6cDxjA7BY03/SH
1ZAG1tETUBA2WYZXs+t9hM4V7WgE6PC9D4Cz/A9e2scF55bIhwUZTrfiILCgJsWYBQKsCVH0IeU2
9Yu69f4nHx12CCIjK2nutRxhNuQ8nMRB1NBv3HIGL2ZqBnUA0L4NyMFLaAwnPrvv3p4KKGjGkKP7
p8179sPtdZGcJIrHerVb3sluuarus3v49c/0i8+Kk5vlGL0xfwIfl6P39XE5yxTGAigXQsAbVGKZ
VMxcRW0VraPtP0W/HC91tC9brS6KIUTUMcyhB4wgHKOrXL79/3t+x0ES+L+XQn5ieyxGezb6plrZ
oteyUtxge8ql6AsE7a97AqQLOJgm4TGaSMwFo+UznFfrnO5GYq5AEw1dJzzIylsKfVI8W3/wmFEs
s9UpA7LvAooOfY0xq/yOtfv88oBYIQbfVcj2SDfeQGFOpwsz9hNP9LstApiDbxsJVelLlEwLVFFU
YZbjhlw67FFc3ImHEbK1en/KrfQbYoMiWWAKIQbDsDbFo+0YeqOSmTElapIvhgeRF2js8rfYjn7p
i3YvOs1TeDKEfcNeQU5UU+dxtcmDPA6YuhzEklflqRPeeWfoP6TP3R5l6evAKXbhntx9QMXJoeDe
JxjrtQu0+gTnpPXL18zm01Ucnw5tFdUReOH0/fxjUITgyfunODvRq+vwGk+dE5H0m4SCJU3tvbeN
0r08v/kPsaZCVKa0WvLhZD8/amXnbTB63cI2uPgP5Py/9qo/rzZHvg+r9VIkakHHat7TnLoZcPjp
2tk1T3a22B0xOPkPCLZf4+m8qgkHnJ0F8OAo6tSxiCNT12IEuWDyw+iRkfNujgeZG1yW6/dv5f/2
lGQOWv9+SnJT4XP68/nnO174Jn959vNP05L5p39PS1Q4C3jEzbCP+S/+npXIP2bvJmYkGCow95hN
iv+elUg/FJ3QgvMPlDjAwb9HJeKPmdROJ+G/KRf/AC3yNU9hJKPjQUMpSwr25SOXBjYBabxli1tf
h7skrT0nW7fLzhWd4fy0/faX3f55vePPGfkDSwlq1jOp4ivLXEbSbZBba8l7+/A6viuJvl1JllUQ
mBISI8eEEUMTAjPUAWKht5russ2wF5+Tn+MZiD0HDRa3Q9J1ob5qT71TXNFrucAmzUXPeI1+16mQ
wjv+nHvOd/3hWo7it0ElrHYj19JkN22ZOFb4M8ZV+s93/PWUYBWEI7DJZT9xVBzlSCglhbhHG5at
Pymv+lamGEqW5kZzR1AK0t2wov52/7zmeyz8lFUfrXl0Z7EcoPo8smZLpxCGmGzLrrLM76zXaW+8
k7W46dGOsLYFMrEZzgDlnToe+VK+Pl9EOgzos8g74zl6FLGHroiGKolAb8TDmxZ1e0X26QCb8jau
krNgrC9hNz23BaP9yoSmL08KE2v5l9808T6WWuzNQ2YGlj6tUOOhx48WbDLprROY8kM31ndVAAW5
Da9RKnZbGSmg1jCgH1ndUzdleOjEAF/AG9IfGQ2giQi1yRaojCarbxMfywqp5pf5CdrnjEAjp0mt
25w2wUIGyS0KOuTleDwTavNMkYW1aElLa9Qe1VqnTWZuWir1MmheQiK5TU1R0LMFcZqKyL96lhkt
OkxQgDKat3XLrTDb2llyusqS7LxUat2RU/SIklLd6XqsztBbdAc79QrF+jM1b+99rKe6KQA3U5sX
4It/qWL0i9R+V+jWYxMLl4FX/Sz1CgULmpILuJyvhl4ua0lctq21GVTllyl6r4KarEfVvw+iemXo
7VJJQc/ownUwJsOiNPuLssxnLk/HuECOzgYjXKZjvZNitoYUncV589Bn6Mv62ioIyvOunOX5zDtS
cbQ9hQx8a3YpW8ydhOi++i/uzmw3biTruq/yvwAbnIfbzCRzklKjJVs3hC3bnOeZT/8tqqq7JGa2
2FWXP9BoNOCGIjlEMOKcvdeOp+p7AfFMj8FXSYSjaOZgbXyJgIA8OFrNsFVzpCKWFlNCTjPyG1RQ
cWaYSRR0cSsGTbOpq2FrDuSIkfrmORHFVSFS0ZSGL6k27CW5kFbEjMCaU04FXUYl64AbCzV6lepg
Ghiy216/SdLyF+qSvWv0P2WDBQYtlBtFJ7xG0Myt+DmydMBS8b0EZNxLgc26CHb5/AKRlhOQikb8
osQRqlszvw11nWKqYUHx7TauljyrfuKEZrJXa/Xe0ki7U46xnkwOC5I6ABuRHq1sxK407KYYSHIG
v1qz1S2ifp9Uot2UARIelXaeGju5n229vLpPtIHsuLg6ENILl1OU10R6/lKM5mvU0m0RNbVZ6QnV
WKOAtKwI0XfAibhG4uoHzP1HyR2cUJB+BmLzJEmBLaf13q9Dz9YqmO1ZlPwcYrXd5EqgbQJduZfC
+rnSYhrkKqpZqxUfQeVzoFKA1ZeJb/7tfTlmw2mxtXQyhERxHp5bemlB8yp3138gHkgf2cPqWJe4
yZecv2/nmNnqxzGRr7uEYQz+0bTuv9u7iUVhRL1Jv1m+7uP1V6g99Tf1zjtNSjHlR3ss7fC+tLF7
f8F9Z+fRQXT8nXgMr5eOPGe7ZC5aF00cRDJsBjgCH3/IWJRtaxCcsUbL3bmvNa7yzxf6i0ssUBAd
aSs1RnCBH0fgXisjgGFqrER4lvvyFl5/ahvOuGOBuYn25qt1UJ4QtEPT2C2MfbZZ5erejz39+/vb
PCap6Q6MTUz65MibDNb9wbRWE1BnOC6dyOWpYjh7rCpeVwpdyHVRE802x16aU/MosUBM5Amz35hb
6coAeAn3prmGwGD7rNcgk4J9j/7rCmrtUrljel5nv4A6LgVGDQft/OwVAx83DCOG+AqHRV9PDblv
+W48tE/Yvp3mSEPg799jNMj/GfFsYyZZfRXojIj70t2SY4CXZD1hxMhtuUmvhaU68YVnSh2HozNi
oGmXO7vHfA9zWfUYbzo+/1Ega3dEhezbLV4wZ+HqLt7Pv0bTZjViOttNKrgRoUzbdqM4tJ6/CAhM
kyuqqNvueXG8C5tPaAuTEpwtGSXU2WxxrWQoDS+bri44kaniHqIdlYIvydZYJ3sw5e2dvgucxffm
wjrwYdzZTGkkszf0gHGZKWvRzp34Rt/XU5lnTbX4YOyX4FOXDhCMCGtyWhW44tmmU6rjfiSpZRoR
aS5glp27B0JqW1vrdw3tSlkqiF94cT4MONtxejju8uaPASW+k6iNAd+tdHpuTn+Sl2svZ9VwVlbC
6EyOXEBRztZ4P0ozyYsrNEo4rxq2ervp/fEdzc6f+zv/u8JnvlqVp5TDw+LO9uLzZF5qaO0M6j6z
94jKq1F7HTNRvhPqrTisvOa+z1bCq/bqHsoH9Zu1tq7zYh3Vto5/ha2nAf+QpWkkBhBQ8f7vzyOd
+FvuAiZ8gGOzp43dQA/btiHV68507foKU/sq2QZrZWQpRLIOhmdhxEuP+/2Is8ctWIY81gEAToRI
/u1kS0y23hVRh9N4/8MMujRz3483W5camMf9QLATgXcrGXXfV9WmuL2Wb2mux79FR3rCqr6HRr60
IF541GggNQKAqJtSNp096sIqU2wb5Ma1jrslSJTTQcXHJt9F+2FT3gdfQ1Lgfi7c3QsHU6wiHH4Q
iuGOmZfxjSRt685V3DWxAGuQ33bIRvubuq+c2gZfsmXLqX1bBAJO93D2dTMkrvLNKcMBfbZbqegp
sZMw3LX35KENwtVBCUo7ku+7jbCaYis2b4yXqQSB8n8xQPPSNQM3oolAVYD/MXvCwAzq2JRJR1AI
JqyPqohUR7j//MZeHMNQTYt4MNSs8/salFaUWg1jeM0PK93rxaMrLNBuLr0v0rshpn9/tykyI2Mk
xURgCAyL1e8OX+Pn17A0wGxzq5n9aI461+BruDOqatvI3z8f4cJcM0iZhpJmsMRytz5egtoagVvn
HoJX8uoFi8TnFiC40NhDZP2Ti7Hw8WPapxA33yDLYoUuB5/hGjTblWB5L7raPXx+NeeoI+pMKJ7R
n1MvZ6DZDNYFseeMyxMJ98iG1iOltHplbIG2L2+JL2xoPow1LZvvnr4cB34TTmNVrMLSZtqSmj8N
XNroKxzjVnhcuLbp782m7IfxZlMW4IpnMdy0/Z8cOHxxfiHNIOq23Hqb5Pnz0S68Fx8Gm73aQ58G
IL6niyOqROzvPflrTLkl0Z8+H+fS5uXDQLNXXAdNWgJtdzH1KPCyAaztpF1wbUQrXQWyVm6L56V1
/sKs+jDkdO3vHpzbCyLcQ4aUOVxjQwRT/Ovzq7o0wvQO0i6CVMnm4eMILWffcGh8AeaCd2cR1pbX
S5jTSw/o/RCzj3KIYy8eJIZoYC1rjY7G3EXfldvNcP9PLoaduyaZuOgnLNH721VneVv2xECBjkdw
KAXrVFpIyb502jOnaON/DzF7CSzScYJKDFmFMnmve9bRK8nPTWPiE9w7oSx+j7L2o0ndoz+0Gxdl
oNq330qLkkJtPZUpRsMqv441tJydvM+zZFcH9fbzu3DOQmRpgXys86mmzqBNOJMPtyGi4mJ2mcD0
6357EyRu3SFPBNGZXGv2JF2y6+PbuRSAZrUvbmjr2ku70YsLHHYPiaI6RDeavB9/Ra62uURarsB0
Mejm0he/Ltme6I64Wzrzy9MrNF9wFFWn2MBXWpTV2YNPYqNS04wr1uPq2iiITqr74s7yre8svCek
oY+h3Dti52OSz4WNHifHMMIL15q6rTdDRfiT/1Xt8UqQ8eURAixT3cMGJFa2P0FQeqOJnULEbK96
6hfXCG4Gxd3FxnAnevrh88d33lGcHt+7i5m9YqU2JFlVFMhjr6zXCRBnXml33UZbR5vl8sWlUg2W
GCQ1k/tFPdt8qGlhECzFrZO3pBX+nvySVOfuw2fpTnoDqwqbbJOv3fvkx8J1Tq/h/KHRcadEiMLG
4mX9+IKMotRKhYnVo/1qblvscevgiIHSke6LjbYt9vKmvcYvuHxQOmcccoffjWzNDviZ5cV60zNy
L+DFDQSK58Ne9/MTqXbboJPuxqRBzEk4bAm9ZxUnGqmYoY208lUWxVcfKXiUp3tfRqy+cFMuVJM+
/LT5tsBSGgMzBjfFkRxyveH14RT9X5C6lz7Sb2h0ykZUJeebHDPK/bHxGoGqw7SjJq/oToftLTqp
3f0bk/dfdXcXZygVMgBImqRPXaePD7tKZCKkQkbrhQKRr4q0KdXBzo/qrWuRewHy+1tg5jtTT3dR
kl27hbr1Q/fQGcme339VF2KztYbuKRXM34KfbsmCS6/c1Lvvje4OxcOeiCxqxGP9RPXxO7GNv0CX
AE6JhPXCI7q02HCupUWrIn+m5PfxUgJ1KPXYwKfdf7Wupo649VW2kwM2XvMbnskNB+vJAWr+CJyl
AgpNpPmkAd+vcxDhifFfZ1IxmgCJordUwvIqRq+bZ+5zESE6D3pZW6Vu2YVro9S8resR1tJkSe60
g9l9b5TmVQUthOYZUYTSEJZGL0MkEFbA12RBjmlbsT+OgUS2cyRhqMp00pEECU2DorTfuiJ9MTID
e1Gb0LLw/BZyNTbyPJtyYaPxi1TkiT24JbyQzCQjOzLIShyk4sHU6V3yf4Mq5/a7psVSPXihZatQ
Noh913sbaNxrT4buOoOGsKUVEu3kEJRFrVWIZ2VicnEgbGuriO9aMeSYV+LOTzooOX6Dfcks1HhP
tFJtt772UuouzoXUmPxKhIJELaa1KSWTz6UThFmPHUvbx3TYWszHBFKDCpRQ+hNvVZfqjeL533TZ
gyU90m2uI8AtpdChg69oGK0jUeVx1wXJti3afrGun/JBRiiL4B+jgT26mQj1VsJFZIyyuC+kXAWB
acbGk+LGTmlhdLWy8BYnzrfYbAciTvhBVZB9D9vmhlyaq2DEfta3SnwrSP5kPRAVgANBGls10c21
jkOW8nJNBm8kob7uMy9c65hNwIpb9cFNB32X0LZfu0rd3FaAbyiAly42lQRfOW4nY417jyaPp5Iw
22CQbqOWhPo2KnYVYU5tG/xKQiyNUWXgDSYvOQvNo6qO3j6J+qtMVX+itH/19P4ejvywFcbipzY5
mnrUzKvA1HFjFY0PFIqmZyB4cA/9FFYsibN1QNnAImsJpKCiFPtKof+AWfGZ5qRtNspJK+IHSy48
xxBEYe/1+YPRil+jPj3pYXrSpji8RCWbKy/kfkVASLkmh8/aaByjVpba3VZe+7VI9JMHW0IV3Ac/
bn/Els/PUiveWPp9GQawJAtPOO4Agkk5IRhuCF9HVY6d3D3JvnFrmsF3uoDAX+vwMahjQpy7iZgT
tSdNbuAfSsyPvA+pOZTyQ2ipz0lCuLbZ38pqhWm09Minbr6zBXUBPODdbuitUQaF+EPqW+KKj3oe
7I2SSdCGsL36wXjyM/0m1DgbDeBnvFp/BqJDSzbr1izRoPyMOlqbAxl8E+wdMbol2b3a17ZncMBq
UyW9TdOfnGGHu5g3ckOc5UsZMqIvYGIaNS4zxkRpW0pCVbKEQRMl3Y1PGLCqMb3C4T7NcDj5cnct
9u6pq637Xp1inY1612qlw3oOYDLVbqpB/RbBvSFsmXAbTXm0hpYuvdKesETt1Bhok1GWPzMxI+/M
JbqYKa+O5Deo7oE/cpLInY5993vE24fPjPpNIF5FnmTrabqlnEkilhQSgx3cZjqGKj3al327rUrp
2h/D34IaXQd6zUuQdKSyJ8J32arklWwkT2aIFDis6DKTRzkljXUP5UCyop56xMKbABasysLZjt1W
SNRXcn9opQvqVeSnNCqjslvXUSmtDGs8xVTarsW0sGwlSHduN1z1g/Us9fJ9orgPrTcixnBvuly1
w7h5jCS5IQw9J4q1LQ9RX2ytDmiA3/wstf5ONIpvIcmYm7KrH3Ky2ZRgOI4QMxxENMChGpdMqo7V
eCz1p2Qs45VZR1vRi50mKUFNkbZXmdaDFnSnxA1PpZXjo5J3+uhfyS3pjSG7uetMME8gxgmW168i
Yg6FlBqVYj4nneFj4Amyw5gOsNKE/sSsg9w8NoOj5y2dW5nlnzxArLRypKyFsGQ9JfYVD0sM16om
z7BtnoUaY5SXybpTBKYTyO0mtQhV86XfRoEls62L76WHz7GSa8wgrhDuzXiIDy7Zh7SPdcU2CuKO
wrz4rmGX2pW1eOcG4k1iWFvFqvChEETqFfHaaEd5X+kKnrSMfCVLqYp124D5isrySy/ycVlJcuhd
R0IL3EXKfvAxWo2F/OwaBvwVfZtoo7yqSnMXVWRxG331ze8Gm6BSO24MJ66HnxiMbghwuVENwmsN
ZbwtSp0UVKyHNKehrZVQYAfwhSU+Mq9GYzASndYEwXgYJeO2TTx2Y5XMTA6HWzWUrrMqeGlEAMdS
1t+X5UBRMjC/9bG197SCSecbT51ZHyJ3IiFkDTBpMb7rMrSRWkGUHWmNeAgzwgqnyGzLwqCpSt89
3u5jYfmpTDlDe6OctSswu911OXjtdawQ5pmOMFoGTIObyoBiMpDESGJY7FQdK7HigtnSQ+OhUKhJ
ay6Q53oMnuUqdcnCy8adSbbzNpHLHR6jtaymv6A//sxL7yBI6VMcRweS0/fsC68itXIaK70xq5Eb
Y5CrkXUFGgSvqbKdMaA9wCCWrmuTpGexftHbRDmaPmutIhKS6QceBJeSPNvAH/Lrog/jVSriirNS
1CaSXn1R6/KW3MHhOTNdC5cbdRRLZebLfuvZn2/Zps3lh5MGvSYRqDmzlydML2K2Y5N1MxoTdGTq
RMlHzT/pM5dbz2e1lGkYkLA016kWn2ERDYws5Ug5EYQH9v1RssEjL20+p83l2aW8G2NWERrURgrC
aYzKlpxJa+7uQQxtyZo+LtVtLrhzPl7PrI4QEL/cU19Ak7VpN8OJPuiaz/o6uyLnF6hs8LAkEDuv
Gczu4KxUlHtSzwLJgwr3wc44+hsBHf0UhRMeFvnvF58WWgwZ3LpIjWJ2IvFaYpwSttlcneQgDtJ2
0Di9N28OXs/noUYzxHF/9fmr+NYaP3uA+AVQ0pIUJSrzsgiQN5YaHd1dTglbCNccgfcaNrMGw/4o
jatWqk5TSKdQLYWenZ0dprv7buhZlSQw5ERkY25x4jNW+S1woU1xADCK5oRp54TH9DDstKUW7NKo
s3JGVo2BF+HFe5t8414x4RhNqmzqfxth2+2rh7ZYdbulvtHFOU+bQIcRCl9tfkqrW0yutc7FTsa2
6GDZtT3N+cUy18XX6N04s7VFMSOlSSGlUz/JniYaFRHKwNJ2zQar8l2wsfZ/CqT/+1n68h3969Jm
rxBQ1qHNYaqszWvzS+0Q06BxVHBSB4XWLZq9r9I2p53QIE3dVJtkH7AZXY3X2Pf3wu3iinR2HH57
q/76NbO3KhyqpvAVfk29Ka/qfexE1xXSBSBshP4C5d5ItrgDGQ6BnX7lknfqrIg0jW68qaKxOqCr
mi/tIQ+5Fkhypta47qCU5Waxa33xe+cFMEjMu8/n78XH/dd4c21ImhbDmBgkR4fpo58Hq9F8+nyA
aTqcrQ/vBphVF+RcCKpCYQAvlkFyQea47bKFEuPZGBQR6DoBnDXB+J8Rb4ZairQw6enPRC+JfisD
O6ofPr+MSXR+fh3vvrmz6wgDIdM7do+kTxo7QcNPjkcesWHRgTENst9J0dmDlaxhP4crLySGeRS+
j2Zw7Eoh4GwNy6YXx1vO10uf0Iu/7N0dns1Yo8lIrfTpQUzdKYWs1m/9Y2BTLUeIAqOmPHV7EHmL
6ufLd+TduLNpq8ij3AoDr6q2sm6CYwxZuNlOcgG8kqvo0d8BRFvWKJx3Az7OEG02P4OmAAMTcrnq
tkbqvEp/Tt1G8Imb9qnmsiNbR2XtqBuS3L9V+ap4iG4qcbXUynr7sH32Ys++A1VTumqu8WJDp93q
doXyuzgYV97J3Za32p7mFgy5zVSKBJaSfNFONW/AQStXwtZ0yjv5Z7ya1pLm5n+4RxfXMORlpFYg
TzrjL9fkFFP35x6VePiI3oF+yIuwh8sRnNqrFg7STtnhZX1VadHWTwHc1N/SExzd9rv0u9qHq2iz
lAp2NkffHttfP2m2FYqkIJKU6S3tzR+E2SmtQSVj9/kk/S/vxhScwn/ors+eyZBWfpdEDDLtJrNx
lZ10hPmGtMlO/tqDUqg+iA2iPuhzmME9DhtX+Z24W/qIXlpUJcnAXSSjV8a3+XERH/l+pGMJZLBD
tgLXd5Waf1sww+18P8RsFsSu7Pa1xJWa16A2vB1p5mtIWMyCjsBjLnA5avHcYjEbc3Z3VaMu6K0y
4ae7S8I28D/H3VBz/Op+9dbqLnoIr5c2Bxe30OiLJwEaaLQz0VUShVBCCtwNU0QWJ//VuAOmt6WH
s10c66xZMV3gu7Fm72hsKa5a6owl4uvFFXZj2K2Nx3Y5WGhak+eLx+SxJVSId0Sba6fzjuzjbJJk
hnv/dtKbcsw8UF5k4v0PfreL7+O70aYvyLu2uxmLfB3NNwEoRLJg/De+s0ZVdppyhPLrRaXipY2M
RG+EUA/YvmcyJzgIYd33yJatB3Mr2qqt7KCA2dO3gYzDp/FpiofKjkuWyXNV+vQM3407mxjhSMFd
nMYdDsnJAyNm905ne8dJtaicFGoh22ozOMoTRMtv9TbeHqLb2BaWtaGXbjriV9aAKULq7PQcjtUQ
hgJFysp2txBJh6fUIayqWU2C/P4l2oQw3RYWwItTFDUbcgEkOOeAhrjOizhQuPrwSj9U9902ZE0Y
t80m24sb9xhtrM3irLl8oX+NOdt/6FVZ1YE8CdRJmp2MztLGckIOY8FaNbfDBsc/0NHPV/pLpyFV
w+kgkvQhnh12e6FMQio00ybA200VkAkP+g9PQxMuAd6LQhlkvpKTj9T43ST8n/pi7On20SG4Vvlw
C3jHJ32ev5Blea7K4f2FmjAZDWS2s3MfW9pAZpesDIHe5B5vUbsGpOAYNhya3vYoRNl/Vin+lkH1
/9Pkm6kI8omNtSmjPzJv1t+D16z6f/sqJgGn+uhl5U/86WU1pH9RQ6FPCbkKwcx7N6sh/4v1dZI7
im9882lZ+tPNKkv/wmOsyoTVofMjYIk/+Cf5k3/ig8bqqKJDlScrwN8hf845OERITiJtODi8PgZL
z+yI4nIWEZSgNmyBVJlmfCSCZUWIw9pF0Bt71XaoQN2Vj2Ox64j5SoPHvsSG2r2OwIh1kHeK8thU
1N9Gb+cC5XStfFONv4r2SfGXdkjz1/zst84WDQFCgillFQEcB8jZhuMdIsQ74ck6eOhCIDgtLBiL
A872ZNwuLYsLBiRz47VDKmiHztuhoXLoZPHVXRJvy9PtfveN/+MScZXwMPjmnB3lkShIbVJ1hl1v
6DCJv+uv/mO5r7ZWxp6p2kjrbt/djIfw5L5SOdtww//RNf/1C+aHezBUmLSs1rCTJLBHwJk1Rf9O
f+yrR9Xd1bW+aYur2i9B4P8ygnCbiNk/+gm83WR/U5Q8wwn0VRaVHpIuWysPwD5WKgkXEFirVdWD
m62rJy+rn8cSeoJq3Uf69TDAkhe6aqEKMduNvD0L2grY/pHvo9CZbV3FkiQBDK5MjZhoC5P9CEls
tGpXHjFjUbeYKLQ03mzHRfCKoA7Yke3aGR3RphZLW+YlIHF58vgIU4wQztVrb7P0zKcLmb90kmrB
NqAWe47eGUqEEn6sGbZa/BySH532u1Qf3i2St3/8sfdRcbNv7x/38t0Qs2sTAhlBi6cbtlV9tTJx
m6SgbEHldWAXw+qXGlIEaWPn80HfGC1nFwaSSSSTd7IKzObvKMViNGI8tssp0IE2ZFXg81OG+iVW
JwkAhMWqfCnGxu5T0458cZ/GN1X8rJTFVg7UdZkThKAFTuXCp80e3e6x79UnYcStnNbEgAEgNBAw
NM26qjlRaVXyijBmL5DY0qnql7Z+HSXXGWVqoQUGPJX0AGDvZEfEYbIXh2ca3V3XH6SuIMDPNI9l
S8MokJT7bihvxTESVvLY3oyC8CIaGMGF/Lvg+3edau7QI9hRYa7aLto1kffQef7vQCNUpVbNhZL5
xTWJfYxEuihH0zPRedDVY5YVsmEX5njqisiOzJd00PjFte1Hwr4b3VXnq1i8/Zs8GGxAybu2S26w
G+/DUlVhyTwaQX0XoXgp5PtIpquQJwvP+q1VMX/WMm/vG11bwWnz8bxCCdRDN89aXcj5uqijlQfi
t5KrnQ6sVaVX3ES3lieSWJGRIlGta/m3NGIPUl6TNl0l0osK+lAcNdiGDxlXIdXDoapHp5eJXaz6
Yxw0X1qIeW3hOp6KUqFdff62Xpr+hB9jlERaS/TJbLnxLTUSKqkxMEM/SN1Pqb7WTX4Q9nmYzp8P
Ne9qvU3H92PNpmMMJ7TSGsZqX8VDSb4x/sz1ACz1urVJVMP36/1YGHL6k/Png1ZsqoZyiIWRM3s+
XYB0SOYtor+tON1W3U7wFvjMv6aySqS9FSDy66VNgzZtCs7HpQFCXCBWobnCUpL6vvYxZ8FFLp0m
vCnQ/soBi/gY7JqBOlrwWpL03EIFiPIvUniPxfWqVPWDWb24PZhVMbSDEkaeCsK4Gq66USGQy52U
tF8Un4hRAMMgWoOBTFLf2o6diWaC03JN49wggVNObF38ooziUQY9ToOrWVNxosAXGOGqEzNHJ9ve
zPMVmqPfI+TkgJXEz+D0NlK8wu06fWqOepIXYJibHzWReQtPZnYWm14GPNAYwAmzY88xnzmt7gpj
0+kuOTYWBbDd6OWH1Mqb6SfegARZ14V8bIKjJu1zLziq3g+xUp881qzPf4gyK6X8+UOg3WNXhEE/
r8QRHN9KYSm5dpNHIAbu8lT5LUXNHd/nEVh7xIaIXj8YhW1vuoeivjabR73MnouqfpZk79j2yn1U
9/dSK9+23rBR1QeYq/fRYL2MucXN9HI47em3KiEZa6gx3w+eCvJANpwIhvnC5cwVtmeXM5tkVaP7
fddzOfK18TA5hD27EHZIJtfgi23p97RpjbcVeVNL7caLN5KdE54t0gPOVMXITRpfaUbX1mu0w0To
5RbxWwGuQ1F7CKXHMPfvLKM5Clq7UGO89C7RmQcYSDaijJfi4ywHgJ6B+lUFO9EfQ/FlWBKGX9iq
TIGz//n7s3sqiLFnhICqbd/ct8ljOd7o0cL3bq49f3tukzh6apii0p2300wv8zkWaa6NwHEzKqat
qL+IsQPjTly5MqytHu1MSLNafFaSH5L16/NpcOE7wFSkpmgQBH3BwRrkaiahZUR1b2z8RFwlPqhb
CLDB97pdmPuXbuf7sabF812RT1IjT0vKzrUJKN2WeU5EoOsk8RL2YV5ierulMspQLBk4186ONV0O
ztszW9cGmrsKnsHrf600AhnIXFVL+LjZL5EEwLIBC3wlSr0TDu0xb16h/C1MyssX/J8fMj/dZFYk
5bXAza0lndzln6LfrKpi+/kTvHRuBOGnSxNTgxO6Pu2G391WXROkQWt4c2q1d1Lpx1hgmlAQ55Lt
HMaHodEdXXRXfcBuo7qp3VNVS5uF3zA9utl37/1vMKY14t1vyAvDSOMks2yUdOSw6nYQ/zSVCev+
WhkColSnMw9B3zGN0NZ1zufDX1zLZUPnHeYVPvc9p1ksAXVh+N6NCbg1kuJa6rtn8DmPrXcbT7pI
A/1Y07yESr/PpfglF6WvVoqCXO6abtMYpEdIw1qVyV8ai0e5LPaWGfirCJCEpuc7Txu+FFn1ICX1
Yx6GT2rTw8NXT77SVis59Bfu56VZqUwbFAT8JpCLWZ3ErEi3HVuux+3uiynmqcpWrvtkEH3R5Usa
oAt7Jfn9YLNpmUUugp2GeBQ2qVlP/tBL6d+lwsLkp+554R3hC8E5GzovR6Tp39+9I1GhlnJQSTyk
QPwSCvn10Ea/xpY4ciHTvlihcteNY+2UffXMmcdaVaNo3tByyVaj5x9TBY9/WaBHDYAOrsLO3Ehu
ujVHEKCy/gCNze6slyyNvqBzP8VdRZylug7lwbTViFBeo/EiOvxEnZj0PIv0pxfvEaEeK5BHdurp
D6Qie525d00XYBNRcW1g60N01aT1r0rqH8ya9q3RwSGKHLGf4NLdJtOCpz7NUaBk0gGdvy2GPzJ3
XzWAj9w7uTZ3etpPGuYGXbI7avC0iWIKx6skmMKcdGL+4i631aRDAI4+ODP41dC40RhvPMHalBMo
VjFGoO5XafvSKyR3uXKy0slHCw3ALlW6RcG1CdXAkcfCCVxuAplSsdztR2Jn/XCknFYey6RZiz7J
aghQDbl5GBQSqTJvgmh3Ky9SHaEqrwOBqC/Y+dqPDh6tVynHgCycIVdX5vg9BMPUF8pKjmhMorLu
RAKt8APU8V0eoJyoCCUmZUUuumqVpicZorneVgqhKqWwLVTjFlb+g+AFpL+4U6AA8bdNcmsELA0W
gqy4feqy9C7ISVfTSWbNrJu+MZ/r0ac72VGUiY30FMjN05Ako1MLjbj2uuGrNtHhvUj+CaTxJTOJ
oCnHKa+CiJq40U5Yx9l56eC9JRF+li5px9I1pFUj6V9bKXESuXpBu0zGnuHaXdHeiF34WGSxo1dx
vPLFkRiEUiNhsQs3ctzn68xw5VWXVSnRfdp1Q+hsHoc3iavCUK/2SK0dj3AetR++1kZ/NxJyqqrF
xugTWqzmNVrFK7exTrhktmng7fIodVSydCs9uG515YqWQb4pUusYKoBWrJ6daHNXZuWTr0vfpC6+
DYTOQcUPu8iQCYYYevLYlOYwklpmGnHoFLW3sDu5tMF6P2XNj1NWD+tWVL3KQjJMKaGu1gLtk8/X
bkm89JWccLAcRCHEwSv+OEgjxzhuh9KyAxLdBO16FE+i3j5gGXtAunIH63Mtu/gctOeiLZ0etXvJ
e62oMLn02OmSbqtxlyU8hX5I+N4YgGGVrnPZcqYMnCT4GmsEmETFs9F1x1ZLCUeq3RDFc/pMBLoD
McNYi223dSuCxIu6vhsapSAd3HzVMePIIBcM/VmRipuAZjYuETJ1ppoSuYMd7vgVgBUCgCXyUTRt
LXrSKo1FAlHGZwVxsAT7WCKhKScwsvbldagQq5F7x9KK97r+Kg5fhy5zNIWE46AUHgwDBiDpmb4n
Y63IN7VbIilL041AsszQ0AWUSGpk2TngWCErWDpFvrYu8sZOUqRmUXssMGeIg3CT9/6JTFMU0t7V
mEtboVJ3aIudMtOpqCeEH/bqLx8XCrVh0F+7QP0luK+mRCVDI/SnJ2ECS0LObCG6ea/KHB6MpZPD
hTLdtG+hzgMLbOKWfHzwbppXbD4V9p4ux6WaYIsiWvndT4+cunDcdsSzt98+f9suvmvIkRX62vRC
3nqz775BPsXeSjR8106N18B47uMHn3rM52PMDZ5v+0+YMDp8cZDAU8/kw4cuUzx6FTnbvkAMmTKC
9s3TcOXXw0qCrqeQ9KOLkLlVvgyWS2rE8BgNOE3xjST671o6GOmPIBd5AOHfU6H9+cMsib0xemlu
/ccfhnukEqykZZcGCSiqXirhB7LqhcvXp/k63wsiuprI4+zGzgxzrVnUUluJbF4M0gQpvWKmuq88
pNPo8lV5Ck0tilfwfbdxwj+k9ICKAlUBx26loA0u7ZS42pThd8IsqGhI12mdO5b3aqZk3iMP9moS
ccmTTCRtFxCAmFqWnbYJcZRdYwsehG4Yf0GR31UDFjjE8pLoXjVdTc3XWxVB/EWz8t8jaLyguWn4
v7bBTYK9z7QOrt4dUgJSskrZBGpqq/lDwAynVLsSyzshzw+lEdg1WU59R10mkfZKou6y+rHS6IUG
2eKbdOl1nfpktOg1EZj17E2SlaQGYtlYtIRQTB+TXZOtx2fc9pAklPWwV9D0I/pceIKX5qVhmPTq
OM3z37NRG7zleu4Nlt2p+Uq20l2QCV9G8XFUyKjU1ft+1PeKIDx8Pm3mcrW3t5MjG0uBNlXQ5/bY
tAkDPEV8bFqCivD2N+w34uilVXduiLmseg7zXZBMuXYRb4E60TqLkbTeOuhuyj2BcyQ9leTQ9KAI
9Myk6FH8JtmGj4e/T7zm2OghOZzGSmvupXRw2rRByNvxaP2XhoNvZ1BiD5T151d16Qma7HhJa2Dj
ixH345QTlKFQqr537bgPr9Wu2hlMithoFg4MF4dRxamdAnSG3fHHYfxQsXJcINw7/17F1911J0k5
fX4pcznlHw8Iw/90JbhDlNkGvmtyJSj0yrXd5osgJF96Tz/BO12BzFhpxKBJxUltQzvLsxcNq5I7
/B9757EdN5Om6Vvp03ucA2+2MOmTSU+KGxyJlOC9x9X3A/VUFZnkMKert7P6F6piZATCfOY1OtEX
OK8o4TTnG9oiF2b91Ualn/3PH3QWntR+Xao+DlV4XS+I83o/rCRP3V/CrHyRICmUgRA5UMkxP4Hl
6tb0zboZLU+scXdF2KFSas8ALIkx84Us6YsZ4ZayZPKLSvAnYcEgH1NazpRIhDp3mvwh6Dv2e97/
yMf8Idf8nYaJjIzV2oUj/0Wgx7iawdC6QVH2bCW1IsMCMVdNT4btNdeHpnv6fvN8PbF/DXC2QRNk
f9o4Y4AFDqNs/gGH6S6s3zm4atmj7ydinhUisnIcpywMKLm4wHx6G3Ql1d3ZofKy+EEvwJj2ttii
xuGUj7MnbxoYnm+tI9pafFEd7cKqnmuGNWYWzdVomF4GRazTbgnn/nffzZQ/nnt/HEtwQSLXS3yb
589aeukt+OrQf1jQs+hcjysBwKpgev0KwgOJd7zqT3Jlo+zn9l7m2x2mew8ZvN27S53ii2Mv6/su
WmtrKxvVIrTgNG6ozEzegtoi6dkMpD+wNl/1RVgFhJx8+/1u/eI6/TDpsxdQldpSGcOcXQTreVTX
jYXCgPDn+0HObTg+7dXl3nk3PUYw0fHl48mYP4dT5kpK7o1Wt5an2knlFoKgulHDfpdCXKr8O1GE
Jm0KdoH4rzAUnlIjjO3PeEKPh6S4VBb62yM7i+M+LMLZdd9mSiYNOauPq+hOtdJbY8aivMYa1or6
G2v6kyXGD3Ns7/2uuKrDYmuU8SYNo60//gTOsVFKYjOC3a6lmoGZ2Nhae1MU136ab1KyNBCCmxnj
3KDRthHaPRM3q4VXmZ6epGTazmm27lL89iTEctTibVIhMwRpSQ4K11lRAscsAFCbZnkMa2Xjt7hp
tf0ui9O1Rq4epQb0/NpN69u8exyEk96sR4z6LnzD5YB9XqRFGUJWCdLOWxCTYGojUlEEu8d2a+2T
m3CVILwFyZ2y1kWM0N8/92k4FbcP/Ag0hMbPTmNUKmkHb9j3JNwb87LEKjK/mzXJbUxxUwfX0QwH
iQDVU3IyR6mlnwteQFOzfTQn1xl1KK33TxEGapNOWk0lI8zaG1HobL8tnrM5vkHj8KRHt0kgbxI5
30p1usHk7mQO6V4anyrLdEQzuVbH5DWeDSi0XSxSZ7rTuuC6NtDPQRTDsiw7klPIRz3SEYZr4O/5
7yy7CiptkVSmxn/2nITqMFGy5OX/B+aaSi72pYt7k5ucLkEev7zH9SUuJRJH4enslsW+DgffkJ6l
H5U3lfl76C/yg75CFBBXL8A4OoDL+392GaiTOTeDQh8IO+uGsHbKjPtZlg5KadJGRgEtR5U70l6E
ANRluo+62Ss75FCE6gZ4MwmzdNWM+jGd1AeS/X2gaKtYNrd5q5ykfNwFFuoRWFLrIE1Qij5FenSn
z/JRUpJT1SJTkTzkiea2g7BNqdhP8NKRO7A1RdzT23Pyvr9H6fMgpPdNNN8NUXulpJYLwhXBdu11
7vOX3rqeEvUGorcTtKin5VaGT2npmlgDhz3FqjpSFScr7y38EA0drYQ8ad9weaZtWbmRhbJxn4mN
rSMgMylQyXM9IZdrKNpJG3xc10I63fQtthd1+hy2Oj6A08pXkcDISlDThib98pFPQOMPwja0kk69
S6ZXEXJJp43HWm82clm4k0a0XzrdVO2awh+cvCyuJLn1xLbH4hGKgAw4OLzrylcBB162/loT68M8
YY4JlmDoNVfN4hsp2PrybmT2g1V7kpiscxHT7iS7mS3hag61O6hzeHBWd1nTLi3m1B3j63RABERA
0KGtjwkmjePs4CftGKGFzTL/ZOLCW/snsZ1ufKiwbWbYrYBefO8jAVBY8LjyhKtO9cMNEisKyXGB
4mqF0isCDwj+UKU8RNEhhu8ttNl12hR3VjHh8vpDmdRtnFl/6lbmPsYmLtPuQlOzEeF3K3G6bgrp
oY0nvLpnnB7nB1PuiIzUFY2lG9MIfgES3OemuU7ycNX6GAVUJb8GmYgTBHk4pRJdvKIzdo2AXEwr
mXftkMW7okCTpmzFX1qcgwzu2Xi/xCx4lqKxtJU+P4TxdvCDY5a8pfLvqRswbxjtSdhGiy1lqnv5
rNl6dC1Mv6sIHF7hVXPl6H7pUCVKBnYHxrJxuC97YVdU8QatEfTIpthu8upu7tDT10LQP/E6biYv
lflCslIuRUV3lmJ3aMyrMQoAZvnXg2b+NMv7EiH9QEp2Riw7AXa+Gop2wfRWC9WqAiBf9+GLUK7Z
2PtMecLU4pBUieMnPyvYUoK6BqlhCxFoC23vl6JXyK2bFbAX4p+oTRyirNW8vNKejbD9gVbOFb7E
nqBTNAwhQVc4U6m6LendVijvipwlVl+HpN6lSbmn1P7UV8JvipsPQjg4PBmHsn4sEUcQZB2JjPy6
wgU8b3LcJOYHDZ+EPAju6RV4uta+JlwZQhJfSywnaqEUx9FM0vQjKgIwvvTKM1Nt3SiNPVP3bpOV
MCi7xiwdCWuMsRhPSn4vpsC9UNF4CAdxVUiNXcbIXvirkmph5yf4mGJZq91Dta7IHxqIlFa4nkb9
btTmuzqYbqcJvl9eIENd4RYRGPJ+9NVtokcuaJFVxjpWyfPQSC/4sBy1qXdGjXpYPl/Piw+rAv0T
lRwltq7BFW5bI3mq5tgDh+HJWrwfJv9GlIMDqS/fr8RdNQldduCha9sfQVzdItKw1kPg8VKl22mc
PFdCukZHYxf7vZfEKF9xu2NpTzJAcVAJ82stqm+yStsJLUVJdIROrak+jMLr0CR75LEyVwmqXTVJ
T2kdPOl1fBUj5yh1ytrMBrePtWu0gk/K2DthHXqZZN0l9a8JgQhDHO71VPjdR8p1rKqelLwUVKFT
nTZXpPt0tzR6fcaxDeLHQhvWgVJcaeF8TTVzVev9KlYkuxf0fWIVbzpm6HXYbCzjYUw7oKs9UJZW
MLZCt7ifvMD4fDVT4CcJfSsCg1LZ4wvqBgoSKMO8nZfOSkXgOFUDvvfdRm/9jT5w+3bicdbCNyhc
W7B0SL00dlqAVxxyu0anbSx0OxynPQXKWhgpxct2n4B1qyJXteqVMqVegDqHFL+MJY0iy2yBDGbb
xLyXA5MTStIw1pStYYKCNihlTlZd3olSvlGt57jy97K5APvUGyGIn6PmNTfqmzaXEYGStlrzq8+q
uzAXtkoYOYgn2YQ6rhCjClUEP/qUlyfOddfIRRfpEg9oiheIxGRpTAU95DDSGxgVxJ3eJBrk1DPs
mZJGlaksA+W1ofrhK8lBGpOHpeFV+8WqaX/SgNiF/oOeItaOPf0kTquwN8nMkaAG3uVDai31uzzm
+mhh8VjQiAzfDWTlqVvctsvJbRJUwKJyy4XuRkN1jPKHpHxucNkI5cSeEbtq58ZLK47FsQ9QA5oU
VxJLttK8yxXzrsA6h5M6Z8omspSVnym3MR7xl+LZpR51HmBC90LoTFWW0vVZyiXIZme1Ms3gIC+c
KsBARcMXUKNPqCvo3oybai5OajVddcYRqb7/mWjy34zo/ehnedeAcW82+Ywem7+E7q7pLpXjvqrN
K+9HOMu5OAWDXGSM0KOB0FfGPhBR5sK63UvgHqQKwYIkICCEIqPODtYVuyS4LxEkxhg860A1ZPJd
PeiPqiBcimr/Rq0fFv+vHYFhLti4BctwFtXmDcrFRhQEK7BOdlsKntm+CEiPSVxBYtwf1UhZW5jC
hX13oMpGpVsBn1Ck7cnP0nmTtNimN+26FShyWChmpTSirbD1qtbfFsG4Snzdrqw3MbiKgvkWShgm
NtMuVoUjsMWVxkNZEs1XWCSJ4s+yfxnCn535p2kzNFdRsZoHyvnJY5KUnoz9siEFZFfmPsDCemTH
qkbwAhLlAt3oL53om0Wxzio6xIzqqNJR4UIoXuMuvtfEIfV8Yli3FQphk/YKHS2luY8GzWkJiEpj
fPB7ZpvlTiH5Gy0FSuiXR9D1tjSJpMw7EfS3FPd7rTEdWU95zEzA1jAs5pcQ2Z1ORDKtPbUWjp8m
f7Q8zJVmR9lgZ2Q48w89uWqr2YG/fIywWA/muzhZ1kOzDU52j9eMih+JqQl2r0XYqDU/rUpeTEkW
Q/U/CmJrwohXuREi1wANHR2mYbf0JcM2WJXK4ObUV9r6cSDkmIduo5LCVTIidm9yGtpCuzV6Jxi5
dcbe4+3w5qZYF4Ph9sDtKnElG9g9qFG1jWe8X5vStcZkTdn9JFpjaw8D5oUBxjCCupIbRKrCCky8
gqTgCJy0t8PUwIt+xOqUQEQSve8Tt0+Z1Mcdbp2Vw60CFU9BbQV6vb9N6YSM7b+TGdJ0w7kPED6M
uLMz1OYZvrd00ckMKxPa8UK90++GAkpjCxvuUo3qq0rRu+HOgU9dL846HmOWl6QE84KwqXndZKlb
fb9uX99bQE9lZTGGlM/rmrlZydbQUUqs/oT3pDTodK6HY+AtWgatF19lP4aDf5pc1Ke23w/96ZNR
UUW0558jn32yShJ6rQCL7hE7rRZtseISBnK5cz+c8L8joIRrLSk2mOCPqW8m1Vgn6UAgfeklrfG7
suqdUGKsE82XlnGpWX031FmWbXb1xDVhmZ528teLq2Z0lNzsSgOSnqDP6EhO4NBBryA6X9qYX+4U
cJb/mOVZ6UZLxd6oJ9ZR2AQoItqEJdiT+66/mk7Zwfgju/XFb3dpzLPXvNeC0AoNpivVDWWYxFaq
JzWZLkztr5rXd6u6/Ix3hcx8UGpEMPmAAfHtXzK18dRv0YQ20DfAoGOXYRuRZ25xn49u/SjbhNkX
a2PnPPz/Dh7eLfDZ025Q8UNaHdDctFvwz4vtzOhou79SERfaDF8fR3qyeEdAZKLjdjbjTNfLzOdj
UrTQTqDLVtLeIiG+mzoK1ImDrQCJtuYtEtK+Zxbe92fyyxNDKUpBSGIxODsb3hDyse3IW725yK/m
et2pwsrqf4xSduHTfnn434WDZ5tWrCZVSgkQ6GDcmdo98rL/0wGomi4WXoYMCcX4BF7FNG9KOoF4
TNNwfFJKRwt/f79Wn6bACBCKDAp3sIo+tZXHVsHzD8QZYnyto1UHtXv7fgDpEwAe8BJVSLCn4Cg/
U72bVClTZfKDVdRZa1kcXBNOQz+WR31GAUbT1oYaHVrhNaVe//3Qy2P24eChJUQhGGkz4CaIiZyV
6AutmPRBi8JVvMVNkJdOWf8/kcyXz/zdOGftwWFCK9bqQPEqJxSM7fC5Wi+9tNkR/uQ71O4vTOuL
T/ZhWmdvuJFqnWz1DGcGg9PJV4n16/t1+1sn/2ZCf7l8724s9PrNsWwZQV3rO9Xp7/JTu1n0ytp1
9eOyTdKnZ+fjdzpHAchFAEAvYThrwqNKDBVPK4YVRo9PkGVcK6svvXMXPth5NdkwukQf0iRc4W3r
BeEJk1THqq1VsoAeih+zr3hjdsgCzRP9lgLrtErV2P1+kZdL6NMaA7USFQIxSOVnm1OsO1CPAZOG
ZWprZg4w9CnstQsXyFenDx8+GteGStZqiWfXPsqeFPVMhml77ZCrWLiWjVMUzb4JIk/U78K6gizY
ki0MwYVl/kz5XL7ru7HPptjJQzcmCudPnazXuKpW8zBi8lUhCVf7B1U+dt11nyFsVALyk4ACh7K6
Es3cTdSudI0GdvWkia+Us0I3qLt0rRTBUSnFPVm2o6h3EEY2iZWttHojiMGCbIGwCRDn6la1yy5e
Y+Fkp6Vx3wFHVf1xbcnjdiAtd+RMy9FvFe4nAZ8qJGerLv8JmcUu5jdTaO3E2GXwiocUkdSE5tWs
Y0IwGqKbSvEbPh7RZsysxBFFiqlpW6/gQdOvo9CcPn2/ST43QVlC2NUQPVlH+o3nS9jXcjCoISrU
ev8QJuK6stpVGeGvbtAPoOiYt4+9NuOL2+MOkd2KVb5Nu5OkDSR6mqNNwrolRzPiX2p9ySfwqx2s
4RC4iOCADj4HQvWoppThKPE4UTKfe4yw1GRrVeWFLfxZFmFZAxldTCplWC2d20kGIIUTsx8DbqME
SZJFowRRmHv9d+oKVxVt9oUlqa0lMhhxk9+i0IXl2O7fSGY+/o6/R+3drViFahg1NU+l1IK5Sm0/
XqX+n+8/+Jdrig6FqClQpD/59VlhEcWSHDFXMJAzDOQ4LV2/vfDooyj6xe2jvRvn7FrotGnoUp3A
AlYuTRf5CKX/savDF/ywvaTOD4ZQcCpuOQKHwBBMZxzj24amStW3K0UFjxsjlF/dNXOxEXQ4q1Pw
GprtsZtujeT3ADRRnArH7PSjP/or/J76lSDKdxE6Blke/cjrGRJAhP2Cr6R7HWRuPWW3Rhba7ZCv
Rk10e3TsdSXapVJpzwLCNCaZXEsjrL0qs8zLIRVbjb7uhHgVIr3cFI2TY9EwW/7V1GcrYh1HbCg4
ykiN6xgxBfyPKmHcGI2ROyUu1gmeKpEpHdNaAf8M0tYxWxFPGmkuPFgXCYobZrVGVf4ubdCwTg2u
BR1N6iqlsB2Ub80YQViI3R4Ui2spRurWAQXReWVGExcVf7QoAqcZC4v6SRjeG0J7L0ntTdbRl54t
+NCYHjiWUT6mcQgi+qZs9XVYlT/5Qbk9zX2LF7bxKzENwc1m7CQK42S16VVR9dejMEFslWr4hAXQ
bn0jivij4xwO02jTB7+BkntZKP/WjMBJhfpKsoSdkrJKRuZG868SwATgRleF6FB0CYWi3AGu+STl
2o84bbwgtQDjUg1R46K1QRZ4CpwBTU8PsRh4RaR7Ej22qiw2QSb+Vum3Nx1wF59eZfuzjKJfxaCv
Rhj8Qqy7YZg+W/WvhS4wR/Sj5B+xIa3VVHtRy8C15JKqVWY3sWJrauqWABO7sTp22W3G1264tbO2
A+1gYn89QS0ZtvTWbLOrjoaveW3SHw0BeDtYpkFu1mX1mlnaTcZPafE2IsHbjU3gKZTfkZy6Hovy
LsmVVahKtjZqQMiwdYjHIbInyVoTUtlGi81NXHtjWv3K/BHS5p0KnEzPnoXRsP3+bfI7qurC2s+A
Tgp0pCDo6Kq5Bch0LVWFVyyyGKNwIurey+F0lGqrsqcSTTcA4vrcoDwarJOQgpgmJqsgUW59MEOU
wO8acFhiFTm+Mb3m/UzrqRvvLVDtpOUrEW6to1cYMbei0/jBH1kCDBMLj6owv1Ji+WFSDK/hX6BK
5M6p4mrCL9madkYl4gXZ0DfJVqUu7IdC3shmvALOtqKI4KQSAqXaDk3lJIo3PsoLU13cKYpwmAb9
pFmVMwbhStRKd7JMu+JJqbLIRfrMLuVpW+ryqpRip21mWDnyLsPTvU3yTdkIdipVtljMbtYeqwEc
QjJe4cjnZpm0FlXs0Ng16fSng11QhhMHKCQICjZZqO9V2laNcl8q9b3RF8+Nkh3kTH8AtvbcWNmd
UHXbsAKrH2GiqWWblEAmSSkDl7M9JVSpASFnCZXppnC4TZ6T5lkaI/qi6MH2wTatBvqjmFgQa7Qo
qkuN4BgVlwNsCEj/q1nhwHYDjgt/SvUtKtNHOVUOyO/sRKqcKJTYep84Mx+vIyebWxo83QhGf0Cb
vaD3Fa9NU3+NTT4V/eUMRtXc3CLQCioBH5FAxIdg/KVqeCsIrFCLbLmfw/NpsTQSUJMcNC8OfxtK
uksUyo1VulKHh1CS8YYwPbGM3Ekobvqx9vrMPFolBd42vtJAKZTVTUdZtQ0U8K2WsbZyE8b7HIpO
QWs51uvt0PbrXoDDLhS7Ku5XfT+t5Li5CRPrlDbiMR1PRgGXNq00b65BLuijGzYmADbuIbDEtyPA
LxvM2aETZ7g97YV48au8BhMbCIogVxbHbN6sd+/rUOt4g0xTsGriHfc6VhfWhZh7+QvnMff7Ec6i
KXypTSGd52DV68ZaulfUZ/hxen7Rxf2LlBfhr3/N5CwhDHsh7Sy/p1NBA2GQTbem2N76KrqmMm1a
3tSmpkc5RTvayhcKkp+p7oQp7wc/Sw8nIU20qJeC1RzPN3HZ7XrztxqNV2qe0kRGTEPYiOX02E+v
g4BiaBwE2NIZh1iCfGEU3qiBzzKUCznrZw4qEr/iolwCgP3vfz9+XEEBT2CNfNzS6r2u/4Oky7oQ
+k2kYPXUzp0d0iafQzrq+ZWVYhZrgLuBfmLs5DBxDajKgX4DRtrRzEcrj2zNEQYJiBZWcnKAywDQ
cdO87pQECA09VQhFiGte2KBfLu37qOls/+STVEqzSAeKi2BnhJ7o8Zv3wYNBth9f9Y9wJJ7im2FT
XCqoyV9s3PcDn20oKUzzUpkYuPHMdf1mYNeBUu6w4v2u3OJ0qaj9mXb/N9T9Vxh6toey1tKDPo8B
LSjaph1MdFCmY9SnqOKCMMl/ayRjooA+js7V69/EevG/XOpzcji2NNhHjGmwwotnhZXenzgi+Umy
Z2Myj9WMonhdbyiYFXae/cn651bmWc0Gnn15X+YodiXQQYfk/vvw/NxuEYw7uQg6DgZY8EUc5qwY
31tTbIqxQc5j0z+RwMTgYghnrFBtCwX57BAg5oocmXwogjXWUGvBTS/kQ1+m9BrFQBU5CexizsVp
4qrxDSvmKE1xd58HuUtutAsCTKWLx3h4TYlQ/AngjTxcaDYqX92f70de/v3dDU34O02jutzQOXfo
kP1S8/C6UH4ErZ+4uthf+QHENLHaJLW/MoXlchGuBeBlcaCQLf+O0lrYqBKAhuRRV+LrTqzfVDCw
jQpor0pvNLNxx0x5HETtatRV2G7HgfzebwHD+bOjtd2+RXVzxs6iKOSb3tAuSGZ8FuNZvu+7tT07
4dqgd2HZkeMB8Msozgee+kN3lZvOVRzZljfBSbp0Xy9b5vxRMnESQ06OKu8n37ukUZNRG3ksGm/y
UJh6KjdQ2rf6ZsB/9994AJeKvIhdtoX2z5J+vvuAY5m05PNUekb4zzM86ji5yX14+5euyuWC+DSp
dwOd7ZTG6JuykNgpSbLNMJJo9EOavg4wrEX5d6tfCWJ44Y5crsDPIy6sOo7mwq77ODXUvGuCqmVv
WhpqP6KnqMKzKb0ZReVBQDvGtXXhOHwVr5igESQRApP2SZsk0jLe0ZHFLOprDMEdH3Dg99fNV6v4
/ik/m1MRyzTZRSofipi+Cr3kCs2xMaN1Gz2ZXfTUS6WDb9X3Y341q/djLv/+botg1CYrlcGsjOC6
QbbLjKsLm/AzmPcsQjnbhYIWYf3WEIYZTbtVAjr6Wb7HZuWVpvUzZT8DnjNSGPMNhB+wUIVL5J+b
2i6B6C9p4c7f9YP0E7iG05I+5P50X1T5Eto6Y5adpir6CVnJcrG/uxpj5ArF2p3wqvt+nZYfebbf
PgQ0y5P9bp1GAaxyUvNtCh9yMqcJKGkhX6jEn9tULu/Nh1HOdoA2JKDqA5bKD8uHoRLeah2HKl+y
y1r62evZbgaKOuYGSEqsSQWEXewZF7q2bK9qsC5zEG+Uihw+Gh71GYBF3TZeH1/70rSaZHSItOIa
edyVglWlUu9AY+0i6fX7hfrceTybw9mOKoJerIPlc1egTN15WzyQP60BQVqPKHNf2FwXRzvbXC1U
dAsE7RKj9W6wr46m+98+5rToLhzP5Yd/twXOLrlejY02WK6caR4RT36cLjZivkgkPnz+s+eoa6Y6
yFsmM+w4Kci1t5thJezS3SV1/68evg8jnUWYUzLKeRUykv9AdI3gNZ44lic8CB7FEE8+JKtLZL5l
dT6vnsVJxO0XfayzGLNos6X5yYiK8ijCT7ZIWaS88kqKNd/vQHk5Jd8MdQ5D0eIoLcaYO03cCc/D
VfGSr6IXJXa0X5ZhJ+iJg8l3mjt/XzvTk2iu5F/5jXCxb/f1jfHPCRtnsaMIaarGlo6skBaEKtzm
5ZuvXaIqfhUd6ouAqKmJMty2c7hI2JcxBmtUdueo5G7USaoUSlogxeELZFrrVmq8WrTtdDBS36+z
umzHs3X+MPbZnVgHcpgbFd9RBFLtG8WRlCzQ8e5QTnP5XGeEzaO4wQ3ADcLQ1SVpP1GRqSrzUPR4
mlZ/SsoSon5SI2nVGYNXKvlDFIA6qaF0ixg0iQ+U0GxgUlQeb5TyxogNGkuaTi0e4Kjh64AqilBG
V1J79FOMGceuy3aF33qo7R0qHY5UL6EWg2qOKlTXIsQ9szRtX57sRJqd75fji+/9YTXO7u4O8csA
9jqN7/AoqCeUA6P++vshvjq2H8Y4u1sxY6xSZUmrJ73ZjUW61SbohvEfPZlWWWg9a1OOtFWV243/
I5SRU0iKG1FNNyKRxIWfcmm6y7+/exBD1fIFpeDjq+tJ3k3CXe7Gq9KwAVUeYgyIm9WCNbncDv96
DWiWyAhaEtOe94di8GxiWvK+QE/wszVWpKEjbYCHHkrDjXBD2dTOsL8Ebfuso6bCV//XsOftINw+
lVFZho0e/fV4L//Wcy9dZeveEQ0Ebm2hssMXy1Xevl/nL+LcD8Oe3SJmbmhGXSyv6bwYy5aHFCvZ
cAIsXvEKTVO9Bo92icj3xUvHoMB5kB5QPotTFXEMwsOSA2Dd/iY3rgpF8r6f1pcj6IZIrRxYNZY3
H3fPNBooG6ENsjIqtH0xS1WjC8eRQtNX19O7Mc6upxht3wlkMUmJrpVepRtulRh2LtT4cmqOaiWe
iUB/K/4sQAqFxvi7r+lIzfN4tJDcoDJJXrGqDNrX8V3TC7eCht9v+RCEL0ZiHZHvOoxIC6eVgP3x
nxTof9rfSsJb1JgujDYq5r8bPzoFpnhdTiWCp/HiDeuYpb5SleGQ0p1xYLT/5te9+ekziDh4gtHJ
jK2TkQn7uegdtQ42c57AJ8hXc95sAv2nVMseQ4NTHo9ZZoauUUbZaUDhyZ2jLHXzMOT/flIGyzNn
f6WhFaTmyn0VIxZvAmZV3voghRKWsgiCHRXlFhNMZzLC/RCi7SOX6HEKdi2DjIh+ieVhqiBsiPWV
1j6JtWon9c9YM2yaMLdqEG/JiZy+7j0QMVeajxdRasKrwEQQiU/k2saNosMHihUcWpX4uRfMGwTN
tj5GzKmVyOB1tdjzfe1pTAqIXKqXTIHu4oroBNz9UYPsWdb+nIqZUqaSvEj1QR4kW+7lq7EJCy+1
9OcuipUV3Xn5xziPf0Sl1L1QxhgYEgxuX4K5BfHwqDTBSYvafW4Jt4Mmyw5XKH7RrwZKwqXR2xYK
sq15J/cDbSUGrbtro5auDbzGGyTtEgg3RjxsrHHcVhr6SdiWIw0U7hf9jcmsMi9ECUzMxA2motTz
q59+lv2CY3QYdWUrp/LNaF4jU/CiTaXTmPJaNfp7E7rJRGG9k8yN5lMqnsAo9/maXtfG1/QrKExu
UTeekKSHqryLG/8lTSAk9b8Cc3TFAClTfEszEWuf4jFoEGLCb83RDFjH5dJhm04N8mNJc7CSkxXG
q5yPMHWNZ0T9uhsjb5DnfUrZfc7DI11ot1axDSdHMFFaD8b8MA7izWTCCVGqvV48KFnmzGG6UecW
6/IA2YeQlmyxL6dom5eWa5JiaHPgDGm0xW5tFc7+lT88ZZywcr4NRH8/i8dQnZ1Iuu4MjFDj0wTl
RUdjbWixrUUMYESztxjLEuT3ItTbOy36JQ0aYdps7tvgYLXbOmEWeXGslcgtdMiAsagfW5XmmfZT
KZ5iyV+LSX0zVtGqjTElNPx9M1V2A1QCsM9eLqrTICaN3ReiZCs6/st5+BzJseaU+rgBlOI2sF5a
GDJ9fo8eildibagD59cE7bru4MdFCO/55kL6164FvLnVesYTGrUUqXwFjUHHCM9vXQNrCXnPCK8M
4RftGfrZFV0q7akURDsfdjGN3FJsXiYLgqAhXoFnc2Raw5B/xiFbqZJ/MILHJhDcKb9uNXVbB68t
/EqtaZxkjgieNJjF4tPSnxLbyq7xBfADuw2HXaFuyu5nEA92ygMZ4cau45orordFfe0pLOh595wd
uWlWoDndaljL4T1ClNV4K0bRdhxoWxBn4P95EBvabGFry5b2KwmMtSj2uxijNNkst6AhUI5Dg7BD
u1nYCaGGX33AVcUa6e2ELbziKjFg/rC0B2ujZvpLopTIEV5V3ehItPi1RFnNcNO/f1i+qmVDg/7X
y3IWhmGMrkMp5O3yj8nPaFOto3WIYwXV2dhL15dMai+9Y8u/v4uCcKiQR3PmjUH9RTOfksG/EGR/
GWYZKHeD+gZ6fg5qzONCxXJXDVYQ2RqA+0324icXYrkvJ8FDv2hRQhL42wd5P4k5lpu4ALK5CLel
0v0o9Re+ylcpGX/3X0Oc5Zt9Lwj5UDJEum235VZyu2O40u8DL5QwgEVSqluhIOlSx4bIk62Cuw6r
re7pUrng0kzPklCAAaJcq/wMQ0Rfq8t3SlG632/AL6MOCxg5KH3i03PhpmpWujCK2H/DFK/bud2U
g+HE5eSY+svfkf6/EdB/yir74/9uBHT3M8rb/3iM8tff/BcLoP9ow9//sa5/5z/foMo0HwyBlj/1
fwyBdPx7FgF8PgsWJ4v56H/+F2fnsSQ3lqXpV2nrPcqghdl0LyAcLkLr4AYWElprPP18YFZ1BZ0x
9M5ZZJqRwfDruLjiiF/8x/jRdv/1nwI/Wn2jcKtAukKWcAH4H0MgSfkHatD8xuoMptN/IY78pyGQ
JP8DnB6/t2LPodQDPf/v//OLkW579OevRh3HRxelbDB/uJ2gxAcAjmTj18OEdks2JEKTuIWORbIk
PnYlxdBFJ2YgmRTCLTSoalb33ZjtSqH0R8vyv8zj1V+5+y9f4Sil/+srrE8EeJSi+jE2N++MMLHa
PnHN8+Es9e5SNAjdN/VSOJ/de81pfMuVfen5xKjrg30pJPw1qqob4EexESLr+PXBExURk56Sjbsa
cMoeenP73I9RDkGs+TU8SY749iFxnMSfEFofwuu/Dof0St+15gzpnTgmDpPLroHsIogb9Scnrf57
R/hfT/dluKO6YR/oFbxzhpurixpim1miJ4nj958n8eii+G2U9aG/HOLLqGtFuI6CohVOGZJj0UaT
k1Mn6NHx9tswRwd5iplMm8G3c0t4VyKZZ4dVgqnFiCE03p+f6PuhaF4B6ocMZRxtBz1pq7nIFhj6
cbmR2uhA7InvsbwXxfc/j7Sur9/WHwP8bPFCiziaO7UOjCJfF8Rf9nQDVddo+/9lT8cG/zLO0eQl
k8AFJDJ5uZhfplHlWTnaOORhRlltRqW869BpD2JxG9JbUnLdLc1rWuPeop+k/nJo/f7IGPNwSYHn
/a01GOTDaFShiO/fubJBMee82xrnktPYxXXmn6R7fbvBDVXGcp4W9m/duiYx8wR9aWCY5VW1Ww00
UTs4Q8c7xVvRG3cIvZ5YPMf1mr8W6pch11Dgy37QmmRA1mRVtnBGz9K8vzhQyrV1Xu+AV62mZYdT
VI3vT/Avgx6dLGImo5MOapyFpGxMeKPwn7KD4UNx6P8XLmnfrtsvwx2dLN2QmVY6MFyyW3XkzF26
E3x5q+3+vD2Omyy/zeXR/kgzGP/CzDji3tgAmI/wipzQ3JTu08tTrjGnnuloj0TI72jmulTEfbiV
/qmNl29OYV6+H8bQUWWlcP4buxwyYDeY4s83BQxxn/rLHjLC9tQwyrrMfjtaQNasdTRCh2Ntpnwq
kaUxGCcalB+C+mF0tDEh2BuVeJPJ+t5S0sNU4eQUl36VPQ9dcgBu+cNoq20nkGrmA6YXs9dZ6cai
sFJPxn7W37QUzEmN1ZVZH8LIuJIl+BBG67ep4C40PnJBdSwysVHU0VK7qyzxxG0jfXs4I12/elaj
SXKcM+TUX/qA8o0bP/QeakggR2+lbbSh0IYSKUB2nADoIhXn6eufF+PPw/h4RplHuGtAc9ZQ5deN
LQnI8EQBMzrL170l2aUIqHdOMK7AGIhzNIuiV5TI0cf4SIwaASXNCbLUjwL4Ipk4vQqw4TVMsHAE
9/XyzAR5nVElA1ftVEHqCOpbTNGixJKpSuVdOb0GvYlcTXUmJ+WVNqQc2tVbV8OPDztHRn5XBqcy
mJhZyA+CYt714+gmWeQZek3xSTw3g1XTTtuGU7Sqp9uRAqzexGxIH64NIzpv0clRMfpraMQt2mMI
AoaqyU6f2WclzjVoUIWaeWb081ZKVV4nZcfYDkXrzkQdT0kHZryyG1O4NcP4LgKQvEQU0RLJjYfF
tkbR+fMLOG45/TwNvryA40o4SGthYFEk7lIpjiVeieF+WLKNAdNo1J+Nqb+UkR5XZfXUwN/dIj8J
RhbMEELUo6Jx3i6DFKlQs2j0YGCVbUDhylcoToHV6T5C96SP0HrWHC01TgiYGRioADI5xs/IRjl0
Y8eAwarOwh5TzcMC9jCx7hS4WykkmD/P7XGevM4tAm74T3L26JDb1yn4cmtJVqAXxsiIsi9c9jp6
KjaSXmOMK4BtPKXb+jw4k3zEfgd4tGgNASvflu+rNzOOQyeu0G+Orl++y9ENWpjR0iKGwEZTelsN
4EunJ0R0vx9hlXS2EFaGn/Lr04pZUMhxphPhyQ9zipxmfap88t2NzEP8e4g1DvoyoVkoSYW0DqH6
ga86qZefB5vW1fbqNjtXTl2U36zQX0Y7en2VIglatI4m+oMrEnPUH+F97dJytNtL4fnkxfzNKfzL
eEevyJyzrI+wQCddw17CbkR3OoC22E8P1g8Zo9TUFXbpY96dWKbfJFC/DHsU5kw0OpN6ZNgFnXoj
4qxr4k0QUFfVCz/PTpSnjhlhf20KFOrxJSNfYzsevUOUG0v47HhIeufa27CRdvVhdemmtX+NewQq
dXZ+X3kxnX3sq9+xUDuXb/68MX8y7347CtaTAElquG/HZZ1It9oOs0semfRKiA5N/TybuKXn6R1t
LDdJ0ksSlr0Gkk/0Yb+AXvzMpHmbaY2rR7c5vZd67HdDK9500UD1PLFjGtlD3Ts9KIiITDQJJVsI
ELWpMOoo0F2gbgvzgZh5uOmQT0nCzhe71Kli5ATCwP3zE67v7PcHxKsPvwzCoePMPxWWJqPIyySr
1wM+kf14GOvlxCDfb8fVEfCfoxxtx0HqMhRQzcTVr5uddgi9Vady3lQX6xF2CnIif7tOv4x2tHDi
oanEueCZ9PphGB80ehhjL9ty08H5QA5ZN5HJ2jLHfpPkWGFZ+wp0uQibZIomFywgXMcXSMPbJLH8
EE2xRP8BhUBE+2asEmeKAldWn8RMOrG/vgu4Edf+9zQd7euhC+esxKXQbSiI5KG9BqjWebtDcuy0
VsQxyvmv/fVltKPtLMtBuQgaL6XHy7e345vifbpNt8NZvpou71ZEEF0OMXMg829GpCv9U0H/d9ka
pkQWwgS6JqriMchZ1vJAKgMeOPgxejG2OW4M4r11+7Nlj3IcEGtegvO3VzzCXsC7ib6Adx8fK+Gg
R1bWt6m7GMBj6K6EWJWK8SlBkG/WvLKyZlcILp7ivzl7GJWgl+oUZWRp3Q6dxtCjJ2Mre8mjX3Qa
IPH7RgYawfG8imFINDuOFr3KMSVJIfFxn902tJ6UDF69dmKF/h4Z/TrI0QKVkWa3BJ0YcIz6G0BO
9pTRVk9/yER9aaP5JifI331bjIg199oFIRg7jhU6FaB2KDFihJmwoOAQbKLOBZL8z8NQEP7tIIQ+
r65K+oinY0R4lOyKoSJPcytThVUNXx/MfTF0t1Webo1c2c2QB5OhdjR47IMGA5kkK1zblF12Xvd3
mYKWMMlWAJ68x71H6ZbrhY7mqg67aGhVQVacMmq69KwF3VWnelsj0VfTJiibx6X+1JO7pYSnflG2
o4PauFsCqw8NY2PVraMFMv4N72r+0KsQQuLMKwD9t6roqtXoyOWtiiFYg8R7YRIQQ7BvUPHqaRHS
Y/bnwnQG5WMUceoJKj8cK1TDgfxlnxV67BYqnSAiDjhs0DHN6NIeahhoQdhhNo6oYKahjSy5mjVs
Tbl2E1n3ResHKjR2m/buaN7UJlJF2ssy3Rct+IAAjExbfVrlcofjDdrT6ChKr42KxmRYY1dRnFtp
8B7k3WauSm/GbLAfNF+NEMS2lm3H6rYroXrtQXhlMadScAVZyY8i7IwERGRaaTe3ubss+oM5RHSN
0TBaBO/EUlh3yq9XIitBox4vwqClaHW0EkJ5nIJBIACunkYPw1zGt00X4Van4b4SD6dOwe82Fbga
DiMMcxXkCn6NcyhCds3ckVOviZVWo9Iqvc6xtoklhL9xHwmn+VTA+vsNycmHO52uKj81u4+S6W4J
hWBUOSzi0vKBxVyKeerFwg1Oom4cIIitMttd5FZh7SowR9vmsi8qf1YggBRvXVm4WaWdmPd1zONp
X/c4juiaTqJ59J3KOsgtK2Tax/6sQrEhWR7TDp/G2DZDkVT6c6rv//ymv6kprNPwryFpth7NvIwY
OtWbxFUUyTUs9KVrbQcVYCtz+bbLGzKPpYzoHh31so8dKyydpNkO3XWZzIdGUx28oqAd5HtJGdwK
EEwdPpop12ZNJ1xUXSsVbaMBZRD3rhC+LxJt+zFwxd54rLIb8Cpuiww0feRDFiDhsOxUA3sX67Kr
ZKx4FkpAjVuHL+oc3bam5sdG67UGihBoVKTYVMdBfigbeUOdaW/05gYtcpR+u0dVBS0BCDLIm+tI
zO4EeMhBf0tBzFFiw5mK2a/AlJC5o9JrOkqR+5EI4ThG/tVAghXB0FHbSIHqQI3ySw0l9XY+ceB+
d9x+nfqjHNDIl7prVKYetJYdMd1hcSJ/+H4EQk6Ax2sbfb0wv6SAchHGcl2wnnBacmDNR8mpu+lY
AYsIal0//x7iqBDbLyhmzAYP0bkmGAP8j8j+mmST7tHWJGzCCzg5yHb24zTM+PcUkKEVOLRor6x9
kqPdMsXy1I5rclQawIzj2w6DmUD7UKWXP++RE+Mcg6qLFNLAqJMAVfOFNuPECNSh7+sNzZPtn0f6
ywfo+ARYW4EqNCnaqsfP1OWYo6CSnbo1x9AU4sMrCz6UME5ANBfa7ikWujM1lD2zxhur/SjRB48M
io6ITo7BU6g9IXFsy9BZxNQ8tOpTLqA+ucxOnkmOSGVvUakulx0E2dyHSoQd2UHS39KkcnP8CSP0
u9VC26wMijwjX6g3lHf3YXzdA7sJ4FSE9eIVFUzaNZXTyrPSqt0eCQ0tFN2+f10qfO91+CkiOJqw
deWpwtHrXRVSL9Xaiz4ZN9LC9YVwch0D7cQRSdI6O0Qxw3hUjLdeeJqMm6y6HaR5NyG8OSL3HJoS
oPnGiyYEKIoBwFF9EVJHFDF/UCY8oZ6FNnNmemQ9DcYJtYkKNzlsMpBzbr1lhTxq4JeyYWv0KPRm
g4yGdYg6EH+rWp8DnmTgW98qRTjwpXwN/nCUSJtAA9QjF9tl7h5KGbnVuNyKdbJRl2dqdDiwjhcT
Uqth3G3bJnIs6yyGth6KaHAEILBEzYtKPAyjyqlU1dUTxDZh8RpTdFXJyq5FkqMxy9pOygSMduGl
UXxvGOpV1gVw3A/x9NSWoxtqNx3KHiGwyh5BD23Wd30i2PMYuQguOCI2amGogpsK901uIm/cuWGX
7EMI/zLqB2rrT8xSsZoaT0G/j4z3rH1MZwSyV+VULV+e/ryEvztyvizg480i5KM0yFKeuq32NBcv
pnVqi3wXKnwd4OjU7PtwVKyYAQx02S1qhA5ar8mV4rZO7ncJfION3rjm7eiuonuCa/7t3Gk9s/9n
hxpHefyi0uYKJsa3issW1D/6wXJ/ojr4s4fwh2PgOJMxxTG2pIJBmpBuiNi6xaSBfQZxjaKJHmNw
2u2k7kYlLJPC1M+b+8lA7JW7Gm/HSZZd45Rv73e5HLkB1E3gF5Atjqsk4zCOU93ylTLtQ2gvdczU
ksTPc2Ss0zMaA25SfQbqvuSA7OIT86Guk/rbfHwZ/GjS+1qXMs3KUjea5G23SHZn1heZghBxPV9X
2LmYdIwmkT2SR7gGNK7YFa4oRF6vz5tRwioURsJgqb4YLhdFDLCX61YB4Ff0/RY3Yduoo11RNE5e
Q9mY4n0z6m5sSBw/1ganxE2nGk6OWMY0vVZbVVAh8hDXYHiWqZ0vDZWTxOfySST3d5uJPhN9Tgt5
YyRff72/R6mO07JrIBOUaMdrtDf6E6v5xAjH27VEsJgLnBEUdEmqbOa/1z8fCGuMcfzqNNh9a68R
Y5PjNmAmyZgHBQQIeomBsWDamV4R2ZUnHuSb/gEYwX+Pc8yjV7TILEEYrwVhVFVVR31Z3ZahVmtO
vh+28DMwtN91FzTERMCqZ9V5d9+fdRTf/j5QhG/Cw/JtLKBwP73JvkRdPVLd0GjpZCgSzs7xS9GW
2xjhtFk/Ed59/8xfRjoOvhJ9niKsF9x5Pzth6XM3xnhr+hwO2+a1wuvYQu/Y3BYP7Zt+1nmBzVXw
I+AqOMWI+vbEopWBsCaixNpvXWWsq1ps8MoU0EEA4s8PD9oZblZus6X5ex5cLg+aI28L33r/8/L6
LgAltiV3tFY1EJAsv+6RVstqKY0YWL+3CF4+W0qGwg0R4TzagzN8op3jiva87UXEjexTuAc487+v
b6QNTfjRfAFoaOsO+/K21YoAVR8Rl7J62dOqdNtRIOmDJ926MvXGF+o7wFh2GmIc8SqNja1XoIxR
UpWM1taq2F9Do0C1nCkRnbgr9nFaOCk5VZXJToVaudQLBCntnlgR/NSDJE1eKAz20mMJgmmdKFcU
ENpDEGSHZCm8hl6dQO0ix7xbJPrprcMcRbTLg81owjYhA0jaZ0Ur7rpxQgVcsZPOV+cABfL6UZbL
qwlTo6HSkZOq7Gk4jEiirQZT6ryg/K74IvmY1Gq7KPlhxG9qT5wX4MsqdaVtoHxFWwtBrdptEOuh
+GiXRn05BXsjD/aq2HqTnpzXmXA/leGFouWuJfSOpQafIsWmJJU3pYxJS9hcB80MTbfWt5KU4nrS
7KIZ4pqCeuUSGy/woK4KsX7vaJzQS+jutFT+WEbrE1tb4NnKDDWlPwTt5KgymI3QqC6zTPmM5uzD
qguvigzXjOODxBTK5pVaYhpUwr8mtQ2Sz0Yt8XpRaehIzsxfD1PtDEjhW1pOPn4opvclfNVGBNgX
ZJhMImu2HNbuYPdNtxIOnQb6vSu9EP2GpO084nykl2o8RmNbUa5C6XKEP2C2zc606DXk/blokvpV
y85ouc2N6iKSE8T0H0KYbYpC3T54WOTKydTYjbT7GTWOIHqLsSseQw0OhXKVot5Yap1X4H6kpldW
BQpC+tD7cTf2pt2VI7pdiR1V6HaEKtl75JiCfiWotI31M3VUkT0iKh4g9uMifVMhDbqU1nWZm+85
IWSTko5LZyGSZnFMUJUqOHuS2U0fjf4k49Mk5eGm6z5VDLKjMfsRp7wUNC8u8ggzomo7WlfIYJ0H
cssCMs2bMBH9uABduUjIXUmLr9csy+lMLStnjGs3FRH06rL9oAWbZJ003GK2er5c5P1w1gK8p+Nu
y5Pq4VKGERJ3tirCuJQo930uORW2bj8Sgnf9zSwdAnWGNHMrspa7Gfo9qU1sNm7LLW9Q9qlkfZeR
XIQLqvnRnYJBTD5sETElR3ieVweRJPTM6Cw1KxTXABpRkkwbjHtipEiS3ZRYTq35KXZ9QyG5xfiC
0oSdTocJi+LVQ6JFJ9nKO1/WdbuYR09sRmxQB7Q6od5iypU2gyOkK4vqPeG2Co0H1Tg38kMyi04y
MkjV74Jg3M9zgiEgtgLxtTw/qP3DStGCCbKBB2UXSMfqk2wrhQWX66ILDLdZ9G3Y3JZTcIiW2sM8
awNvycbcaUHRcwRMYzCPyZsEkS62wDPFnxmJRBn4gdEAH0FScpndxDCBj6Fhot8oUXktZKXTpJ8L
tZECZcqIslzVGm6lWzerXmEIuMSc8YfsXjq5RgVuL9UfGeqRg1G4es9hh7iI8RLQ0VjeiJq8Ay4z
sKExbVFHhAl1wcmRP9WCNwNpFeOuaS7CUKNgmrqS8SAaeD/TgFHniTpp4BYUGRYyWrisIs3CZlVX
y99GJTqPhsEO48YW8htIL6RhPVv3USwO1TjYonQjls+VfJao/UGp8I2JzZ3cPdE2QNttsOf5IZ1v
l+hN6M/04XbWKy8dJzdGnmfhfk2GO1i1jqz4svGMhBhvH+IpFSdIUQvKMLm2nVQKXNqlBAeZfim8
FMLhYLwJw8RrsxlyzyXWXa5VVRtdfBaiHInX2E7VYtcB8s7BLplXkWI6KNvho8NCX94CoXxoxMq2
gOoYpezJXXxAMNOdjOiyFYBLs+b68rOFfxvILAEt29MauY/i2zEhriNsBNr9JMe9HyEcN6WNbarv
TfcZdcHZgHPMYqQnYrFvelr4N8s0s0xCV7o/R3FJR9e66fMwoygU6na8zTamGz1qtd8/I1K5afwW
EyMKif6fY4FvCjVcwLSb6GHQMDGOwuU0kcUEAg8LJmsdcUBHEO96RbmLpPREFvpNUPt1JPOoaor9
2NQW60h6ul+49gzlDorPn5/mm1YoVTudcrhoEDZb5lH1DuskWYtGLOFVYC+OsrUu3hanvOuvTiu+
fjsWVsMSIStybvJxwhnqw9CbRZy5q5jEsKsdWnUeUrNec37qLX0XMH0d6ihgSqIJ8nvFUJSfUHIq
gOvdVILqZil3iHAiRP7ZOThKP6hci6xGfERXCfhfw7NY17sYCVrqER5ILW3T+t22fxs8Gp8IHW3R
Zjy1+NdP/G3EL4v/6LU1VhovAMUzRhzAauVeug/9GUfq8vKfNsd/iwdzWX0UtxwOH935S/V/1l99
K6u5icOo++9f/wgj45+f7L50L7/8ARnZuJuv+49mvvlo+4xf/YvMsf7L/+0P/wNOCp9yN1cf//Wf
b2W/9mxuPggMil9oKWtm9v9muNhN3MVtBMelCePiP3ZtBsul/e0D/sVrUf8BHo5qhEwYhWnImmv9
i9ei/gNlCKBkNHlAuhpr27Qomy76r/+UzH8YmCXgsmmudfGfP/oXr8X8B3sOYUb61YhKIFf+d3gt
9LiPFoOFhSdNFcMCtYky+XEuONdtVoxDDn1a0ukNdnZsXYzcTkTR2dOEhyKV28nXKXLqNeV5WKT1
IcguJP2yMfcpIdOIB49oPOrabd1AwMYDeC8Kn2hPkEPD15WeZLxggG00w4TO5quB/IJ+ldDHadIR
ZOdbbz1U6iWhNUpHWzGKvQkycGy5k8VdMD2ksE/xkdysREuFAxOby+Ejnwh+aOf2WNSjp1HAMq3l
x8S8yJK9pO1pkvXzfrGum+5WSi6TqbXrtHdgEThCbtlS8WS6mqe3l0W+ozdKa6Xv/Fw+6zNHwN4s
PZ+hGVA5/og/ytnHHTS5tBDBxHQUERvrIv4RbbLOmV4VyalEV1rOmksp2eyiy1pzdZKh0X7DF5VP
5lKs3WWvnMd++FF21KFt4EfxvSpsg5Cv+aFHhq3muZ0bD1grQU22c+kQE3tW2nm5tC4KbzTTK1eo
YBjp2HqapETm5eT046NKdI6ePBKqMnZSH317rRqvI9WEiu67JlHmDn09+9HOF7WZUcTVN7Oo0LiG
ofxMQPNoXKQdKCkNJLOG8GrxWdGaokz9E2qxCNuh2AaxrzTWQY9omROcmOlr1Bzk+kctIGpHQlXX
PxBQ0evRK3IAt5gIyuJDop436Xkq+DS8K1RdBa8zLzTrNsZYrsIPbHXGbMHaUtSK6XRDBXIxW7L1
8J7mdq/e1OmPQngUUUKl7lx0V7AfaRDchIRiQ2bZiuUWWPeJ+8IEjOuVeCfOtxoo+9atCjTk0/sY
c4vBD1p8eeywB/d1UT8hD+w0N+pT4WHaKfiJN8x7Ga+wQL2syhszfM6Sqwq5ZkA0RFSS5ZTCIYBf
bi4zqh3vSPpmLDhLuxWCByO4yat9pT6GceQmWDujrV0VryuNwDiv2CXxrTRep9bdkl6E2g5XG6W2
hV1FI9Htlqsx95VY8MhkMxgI2psV7GXsyWf5rqjPZe2pUW/6BC9jLy6JDdwmvhq7K3N254NFybx1
hvwVpc7iKf+kQ0L4r4tejE8NyAbVBxUmDhvdvB6F53k5kxGw0/B1GZ1lAxoi9Uq2jodB4nrNpC/W
c2qPNF72jeUrt2JxUVtXbfFgdvdRs0OouhpvR3C8YnPTWR8FDOKcor3QAV6+KK27CGXAbJtxUe3N
+FKVLwPrSsa6J413Q7Tvt4pyo2qHfPyRG89aeS8nl/r0pu1m9cdY4zZyJRGXCsG7Udy0ySV2aRj3
luJLN1yPC4mpdNCUq6hDS3tn9M4sqraZX1TBtuzvl1pDpXofIagcBe8NwYDi5czz5AODcsRmk9tB
+1oPL8V4K6bndCzC7iKknjoXD4t1IxgP4fA+qk/ZiFXiTalj/ngfOK3ljst5VF7K+jW9lVm9DMeP
uTmIKJ+FzWMs3Q8p2lI9joYddY/JkXE9m8GZsJzE7WQ9FIJix93opDSyWkgsmHRu5zA90+v4ql/y
GzR2SuGu4EvGiVMJfh3pnjX6GuhD7ZyCim2lb2gs2l0lkBKi/CSmdkxVYZZeDGp1RtNDNpI3Yj1B
Nbj5coVd/XX5fyUXcuN8cw9YOL/JQOdMmgdHYciIjWclRUiRkyTth+BlXC6ryMcitIGcXmxUpPw9
MVt1Vqlb31M4CXzkQEdUml0hsDNwJh7m2658K1yAe1lAiXEEZ8kznCs7x9LDAUNizG4wOH0IJpXe
5HUh+VKyxcY04sSob3voCskhjrb5uJWjB3MkIXuhHc4GK9tNz0dmZ+1DtFs2quwbyZnotddrMYdi
lo9eNf9A2TZbzhA9eRC0rdqfmctWGZAn8Kj3TShfkJ+A3BjcxY2AEQqEkGVymBIJstwdqhCN9dwn
F0WxDZOzInAGslcISpznHVG011Y34M+mwdY4hvfVcsGnOA05oc4yPcwsoWKT4D89uvHd4mGbh/kw
4twCmgWTI7wvVwinz1D/5utYpbwC1UpHpmxnZa75hBleKV2gqD3VD1J4LgEjf24bD4Xq+j504SRw
UM2UEbyEuBClkImCyZZcTi/sRX9M/PRzLLb67I4o42fXyrRH28JsD3O8CXtbvOu8xYvfuGqC1Yb1
GifAtvHHcaPiKJj1P+jqF/rFdnwEiQDQExq46uiLo44vHaU0tF0RyEZ/RHHVAjkMTiZusfE6Ty4r
mrIBTDmuDWYgvw5Putb9Fh2v4QmJhQw0D3sWbDdYtl+Kl72uZHI3mSZVW92XNo2EV7ytXOQ7rHgv
0SsdtyfVhL7dCV+GPAr/624Zc4V6qpuc5bqNTvpW3sfbzrQRxsJM6F3zGTuyY3xLJhf9txOZ209P
rK/h+fEjH4XnhaqHSk4SRM1c6Z3FLany7KSN+YIofknxfLbNH9pV92a91Rem07nCW31AcNF6N+/L
h/4lPeQXxXvklNdYOvbXFAiNwG4u6Rqd67eUDVeMF4ZIyoPh5fc5NK7ArV3LF+8kIPHU4u36TvMD
lPp6l0b6oRldXDop7dAyP8cWvW0QtaeTb0cNuAkaP5vS6z0s3HfFD2sn3PV74bK+VB9JAb1VZQoz
2316SWHdOVXZVo7zmOOJOkriA7gLmba+KFT5szs67weESx50J94bN0SN0HgLV6GozrF8NjkG4QPw
OydCkmNPcjU+BZfcurvcTX5Q3zyFYD3Wi1SOv90aeH9ZuSFyoUnd8O2E2xEZLPmeTnp30F7DjzR0
Is6Gj+AsxXNOXilZ81l7SZUIQRbAgj/60kXfdoN596t20oZI/61X+dc3M+HZ0w2hD3S0wGpJkrK5
4qiXJZzPr6Z2P8BYc9TCL2ently19sFEdRtO/tY45Hz/6qCj3QicKnek2uWGpUhdXyBA45Tn4YU2
2tB70IWJ7ejaghJu3QI8U5Hg4tVshrtwci3JpcCVBHsJ/0fdRdgP36Ne8vg9KscyBcH4Qs13K2qT
whgGFPAmV5Ss26metTViX668RbDD2+G8v5vO403kr4I7lMacYI9l/Zb7EnMqlSpp54NLGyWv2/Q5
g3oCQafd6tjj2ojZb7Vb3XSqK/VmdpozfkZb/jNvbfFzueXqvaDt5oiP+MU+AQdyuHGpiQ9OjrKz
7ODxM20rENcZRtZ2Cjh5O4Vn+bQrMdLrUE0ZNtwQ2LKq8ia4EhyTu67e6XYbeRVST+VmCBCrcaTs
rgD8FZk/lmqnpw9d9zgi0IY40gB/EFeTbVtftFHnpGPjlMi0Y7uSn6WQD9b4L5lceINYuPC/wHrq
WDUxVDIwaPiwVFcNrhqvaJHusJqyzYccJJm+C8BWBQGFdiDUO5DO9TVeuwLBNkI1/XUKTsW6mLkg
jWCPYFII/810mukgzh5SfgnSy9EmTs970VewAafHLGKfQHiae1m6MS6nM6ww2xsLZIsMCt1wRnKS
HdYegF0c+QUfDbn4FMZDFZwXYBFK0+nTW01HkOm+lTyFRGq+mNHh0BxJuTARI+2nM0u+SEZnMnxq
tkuSUPcHEbeRRccSdpz7T8meq05HBcyOH9TP7AwwLUyP9KK+YNFmIk0RCSzwjkATGR3ibfM+lDCh
OqOWu2A2omwBtDtxczCkRyS2kufUAtQeT3aF8JKLd+1wZ0iIkPi9tJXU+1bl5uSu0VxyQFXCa8hJ
km1+NnihsiqiICxOhlTGG0vYSqUzXE+jC3saf5BRu2rHndrcF/kd4VK++EZ7HlZ+sPilcaisnVz4
FVoK6ob7PfDTLRgRzSUbo3OT+JtqOMjNVYrbaHhRsTkk6WqMziVhX8r7Mdml6dbCR1Xx6gENqceR
CrEnhV5QgAu9Whsc+r4Ib4gxE38yvDbeGKQoFNrfFeViNu+K9CBnd73mZzDcBUd+LDATbT09cvTB
zYJzPTxX5We8++yRbaTfhClu6pE3zkTGL5ARBmETSa7eOCgf0VrUrTvd2IvxZu0fPgcfvbrhHdai
nd0bUNlhDowYHGG4gbeXF5H6mC9mQ6Ls6ZlL41OxReFsARhRXslkEBKIKhkLdrc5f0+cDEJd7oaG
q32El5mTlHbF+SLsRXFLgHid9mfNe0HXxAYER0NN54hAxwweaISq5LuZ3Rr9tFebTUoTK4ELSSfH
uhDpWSHFhH34Y3TWe3BAxdwDurGIYMq8IjgvqZ0au0LYcGQJ4oEcHFMTBWIjhgnoNr2KSCq2XMge
9ZJa8uR4s0re4yn0Ebv9lrTvkrlDyYoASkx3wbLDLb7f9k4k04u1x1fdGyxbsKCuBMRtgFlBTnP2
0ZuurqzwxUQgDAalcjUVtAgKUM1IDXVO9yw/mgesX0h24peo3S7PCXgiv9ZJ6oiae/YY6mKE46R8
WKj0lTO4whOZSRvhi+1JG1r9rYPSgfOWzGiiIQx1A/Rrm+ub1faHcD3HgGLLu021TbjVtuKKu9vk
ydYkxra15Up0Osx/HKDrvNXkakF435Fs83nicffVJng2LHt641ZxWvv/EnZeu3FrWbt9IgLM4Zax
cpVyuCEkWWLOsfj0Z9CNg98tGy2g0eiw97ZURa415xe7Iw/r0m3FMmAH5gdD8kRPjWvAs7z8J4Uy
PsT8KoVbdtuBudPpnHCbAct4ytU1R6981x87hvVxLzjNhw4hA3ZuG6/LiDDVJZnOo5Tu2CNFu/qp
FPD3DcAvVEZnnUdrC2q+6xgUg9dINpbtNtsqqwDObrFupxtZcbOExXLfSzwqSPTdvkHxtx1uf39A
UE9fUuhINdKFwZ6v9M55wARgwpCFESTSRuI7JYsOVX9hZ+Qpd+1mkk9LeRqvsxOfKgp7o32fb5LB
MzUvyw5D7GERWLCGioElHDLL7qF7Vd2eo6O4nOLm0SiCDK1q5fLnZFnQ68eJgOjCrspAReXnCLVb
/1oU3GkBrwl+htHtZjzXRx6xPr7tND/GQ92ckr1QOCJ5Z8VxUR5q3Fwvo75rFJoH4dvPZmvZTHzQ
9kV8qxzli3YsH/OWUzygJIUnEfNBbTrW0ZC3qyPiWVxwws2IVNQKqadtvMGrUzwW09IX1IHmtq/Z
cyFxLl+4i6Ch0tqpuBkhmhYbeSAkmmjZ00V4NQeiCe3JFamLG/Rt5mKpk6IN+gxH0hyRfPHBb/HX
9nplazfLSSOsvnuZr0wH2yo5cTqijNL4aygzN0/LSeYYHo8AQpCChbBd2v2o34g081CGfk/fgbVZ
HovWpfqAMic1Dai9ZtP7MI46iHvpif0mCwNB8yuRn3zXXE+GErTlpsE9nd+o41FjYTf93m7IOydW
VHfDKbi+hKktbklxqZpnTQzm9C4U/IrvrXCFgqXI4a+uOaS3JgLUl3ZfAtLoDpsqiZ1ota5+Idv8
ponbUOUzAIWu2CAVMNORxEKLHAxry2rac+J0bji4kuzFv9b9x9ys2XDVvoz2koqW5TziSOA0dkls
L5x08WfVoXFD1nyVbeEhwdLUfKISM1+MTeKF23I/hGyn+iZriaR0ogMRXxjMJp3yGZueqzPXvp3t
9DfB5DrK/eS47gsxI5C37FCAPlwjeum2Pdwf6yH/PhA3UaR0INryC68FBLV4Z7VYI4BGbZ1HGFVa
9QizXVKlVN4uJRnBrKrntoaLtRfZw8Tf3UQnAjXRLh+6h4idxcDi73TgMPRXUUi1YHhjmOFgQygu
O8oB8IVsSnXLmkZIPWMmX4q+aT5my20MwDUE9yBbQdI/qDrp9i56I8nRPFn1emXXsg/LqIEdOGSK
uOwhtXn9F8v9MGqHrtEatOOZl8VRB2cNPGY4/uie643ljE/0lOrN67V7SVpWd8Ifbe21/Zof9Xfz
OSUsrbYTxSnfMrIST4buAqCcyi912Kr9i1FuOEFiEEUkK198lI5IlKddPQvex+DGt/NtFm2q1JsG
BOrOkHygoZiHk+FVWz6G2uOEY8jeEDbwgocL3S32TNnV3d6jZpEh1Z497j6QTmIwM28c3PDUXdrP
OMi3IdHNBDnba7OFdj+8A2au4U3KXVo5X4vhtcmesi4ARUW9mPMhTB0UPjDevYxEF0rEGbqtwDzQ
bZB15wyfzNJ6UCJIQT4tYp5wNM3POjdRmH69Hsx3cXpgEPFVMNxZCmDVIyIk48AwnTTjDbWjg/mC
YfZLuHpYy80Nwix+r+k9fbWQ/vKLcpnfykflkr+SnFxxLT9EsiPoVLjxIl+S9E0NbenL8IhyuV3P
G3mfcw5KBEg60x3g6iPUvk5pOlsMEZCNM1x6y+n6Dacw18BMvCe595Et3/FXhDbyZn94b1O7FWza
t7hjUYlQWEEYHcJ9PgvCIbsVenGkaQOCEom+PuyusltKx5JA5foUDoHwRXwjoE8XBQ3EGrEy+m3L
wUQ4693yAFNRlcc2cmQo91stulH4fvgdu20psZ9OLo9F1ntp589cUK1rXM8cCm2+Y5wUascqTxlp
jqo/TU/iL4HrAFyJZev3dz4dYGjGXZk6MkFdL/o5n3n0GgYqe7kpeVhCcLe7KMb25VLj0PQup2Vs
+YNqo/QK5ox1gi+ZExmtKtohaSG6wpVWBTinmTu1brycZcUhLA/RQPZAGVyAI+Vx5NHjft1o7njT
Z249uPQpFiJGm31R+AoDW3XqoyNQ3/ptKLdwGFfVi1f9gEsFiXI7IGMvKVwjSpxbYAeZnL4Mj/mB
E5/70haeWX84A8PR63tbuLrCI3z9pVlOqGJ6xoPWoylL5jsrN8KDsqoq3LHEeMAUtx2gNZ+vH/oH
pxTmQD7MyNzSm8gZHy0X7N0Wsz89pkwtihPvs3NOYKlbS76GZp2Xq78k3OsF86KwpwZZqPwy2ppo
cemezFhF6G9zlOlYTx65z0F4lLbpa/3akZJ2DeaZPaA/rXH2rZO42oPV+aN47k8VWMxtByER2pVb
viK1qp4ab/LCDtv5bfGm3sxnsX66y6KLkdG+xcUaXA+WM5wah/0xuZ93yi7qjkJOLQ0BnsK5Vm6k
8C6zWHwdbXrjQYrfBhbuD1JVmDSG5+UWERz/LOuUP/FrPScXPMPNdvKvruKZe6rHcq7F9+FpNR3u
1NzpDpozHkP+x317OwcD6N/1RmtsrnfcER4hwKX1HFOOqd8lR254D0bF1t87xUvc7iknwd/AKWXz
r0khioMTqXoh/CR6aL3ly1qJbTQDkkOMroaol2uwdEwWE9kXeCt/gTcpTMOMJbKdhShh+ZNB29pb
hEBX1Wlk1+RGAGclVCB8Tp5l1LSKcxAlF46qdwiqlOG0VlgiYWUiJY9RpbUP5p1C8X2GDMuxnHCD
YI5ErXXDdnlwc9lX+ZtqL30AINIfRlf/ut7ELHPZxeDiS73/DbiDXoL//AXz0a23hhwRPvRbr/oH
PmTOmkDsDSgMm2iId+0Jk8fM2OwSxHstXWJrwTTUwjMQeOluy9DIEdY65b1IlHoCG4k11aZPMELk
Awwz0wMJJE43ayz6wmbgdfF6hhqIq9o1TolTbYsXRItYRizJgdWxvJTKSlshIt623ibkzxL3sofd
zVo/3Ot9CjthY21V0XBaW+aU6J40nJhj0A4JMIaEsLPXFSjUbdG3dqXHa+x1GFd+CYsn+zLSIJfv
gFQeOXExytXwy8wDNKDYHaqyyBlfhTJgkgeBA7qYtu1Pxd7yd1U+SJfBx6tqiG1Qv2rf0OMisqwu
7cHgQGZ0G5r0fpghon1sOqrp9bzYpAnxKvZvlbsAz/Gjqltl9Oha5b3UfzAJ/Cdg9Nt3/l8/zzdo
eegUs0DGCJZm8Uk6EtaE0ltYQG4AwtItQ58Ru4jDMS3TWbnJ1XOunbPwS+9f4sFX5yDRTkvsx7VL
iCkwHGUJlsGzGv+S3NyNaWdjeL1U8KwtYkv3Kp5TGRmjjQVteGe4RKJaeGoRhJ+W5EfAfMpmyI4R
kLpebPPDFSft0uxKUlhaR+qYMx1gEyQvOC/FXXxZM1pYF7ExJRPh18fiswFMOQHZIQWYt/Nd4xTO
ddgaydOwXBL50CZbQ92zDmX8cfjvZh/d4aoK63aZvoEF0rPXFO5zckMkol18S5tccw+2NXxMrsqM
7jUqdOXF5LHjLok35rsYUbCDbNZRsrsq3DESvfBUGaovSDdzQqcoMx1YVzTsAQnnYDGPWXaXIi2z
zmHu8mPsJ9whXnmMN5TmgdwQL46dUmC297TUZompb7TpTgEMmAldoITUC9Mj9ORA7vt8k5RHAsNL
dU+1D1APfHGY3mTZM4pibqs6tJeLXNj4YAo/M+21pNUjpppdt+Hy4byEoEHGSJiIS8mj6TQw2Uxe
/U+iolVI9teDhh/DVHSNFP/vvozr0soUf/Dgx4fyEAYYRRO39jUG/a0SNDBmsl2CdY5H4TI8qT+Q
iThu/vXHE8VCc+iqD/ue4kn9sl6G7Xq2XTcpyAEPOSmell2SSyd+1mCO7Xuj+aZ0z6fezr4GXgJc
uGwaBm88rqCp3vhLJ34tv0Fcu0668pm+1PyLXWU0fQnlMyfYG9sWK578C2/NInlIrUHSZ1/XEQw7
WrkxoH2zE6Wii/zOQ+9HKFGmYzn57XxRBEfQgv5uMvZTgBAbspXCYaXeIfAewTseiaDvfHiO5HJl
abV2rJsl22ykXbLhKEH+udFBQ/BYc8bierPZZW2QLzqNw8XP6YG385UQw50X7UCGJhbjXHcaILnK
N9UALGztThlPAGbNhJ/RI7Kml3yrp38Pss1XNLeRCTnH3w3HecgNfx1/VbsAPpmdyK3erSQYfrL8
6qsw8K8n54+v7hupklPySPM5Xx0ruju8Aci1B13wwGWGL/2VK0mfiXRnOGXjpHZzcgHPKyB44UTx
tJId5z2nCWnoJ/EufSdsvG397rlLDzIoGnpjpMVr+tz8dRV8AbUpRJSjSZu0dJcH+R1ElyZrQkuZ
mETTnp7WDSBnB3tuSO3R+HrsH65h659XhEbIlcRNjDzq2xURLmEoDFNoutIZ/gJdtuTP64mgPYev
QFLJIwLv6S0TPWMtM8lBtTkXuKJjkCSNzdVZG1YaJ4GSPnOeC+DOB87KQ3wPU831eja99jfi1RKM
1gB/3SZs1UTyIWG0bqtAp5ql4L+TLMAvzzRPNpxH3YMJuzBuWd7R/p/mveVdqYHikz3AJ/gc50F6
5pGtHlRXOBaHcCPttJu22GuvxoPyn/hu/ZJs4/cL5RcZeRWPwhGNvXlYHHadyK6xQsN02OWtFQDN
hB/lLWjGfniPN/GTdSzuIwYGAkAdZDOn632x7VzlRAZLzc4L6F5Ri0iElX99qoP0SN2aL2zlPRJl
BJnmBp70t7cRNtFPveKjuKQtR6UtbpTZ7jl5c2/YNx67SmBsw1MW28aldvT9tOGhOK8DsbCFDtml
ATUCMg3VPZOJ02yuTz9lxEvfG/BWmg75qiQRcEz9lfadYBaGUVUNMaIdBkT2Cw4MNMXCuoDfhHPj
Bazsil+ReVO7Ha23ZiO8QFZxG/YAflvZE0wbSUCbM54mUE4hQGgTtL+QzV3nB2IJqBuHaBE+AETz
i/6GXKy+GB+cHpONWClnJe4gZ6fcXtUMouYCXzsYQi44DvhHSvxn5mYmpuVtjpzmvsXB6MYcFE2g
0HHauxx7Oa+GcBCC5ZjWvlGhQNhEL3O6YRdEWj64KifVOhRf7xmis5f0/QqIBFYTe0BygL9v1hsQ
IIuU0L+BbkXtsyQ6gsGAqN1YN+MuvJe31/q4rDAIgSBds+ujO7V74mXN3uEaymgzqqfIQv5+FDvH
co37H17S37Pw90NJ4uXUZfTaov49VzIOe0TIOSRNeiCExZ23fnXSVJCTNz2nKu+IPiTvdypiEpaG
wa/KUzvcNP1JMLzQEV8r/NyRV3CzzGwD0S+JEaUB+8JR7lJLkeTbyWB958NnO0ahokM6QhlQ2Fc7
DCNzAXdy6sLbuNtTj1Gqmy7a0mFePCcFVhcudbdVt1UaMJqRF4bTCn0gqpdxyxnRYG12oxTw08/f
IQRjDxsVdfOuzOpxxz0MdkbfBZpmj5NxDfGeDLtHLonGI8ZT4S2cl5NvMLfepmUQ8QruQS3Yce6J
GhwYFwt3lgPtrTsnL+qz7rOsQWlY98ah25SvdWbnx58kEvI6p/71faBdJUlfNUyE7Pz/f+wui1WZ
mi4QnMPIcxBvU4sS5jXCj9WWa9Up9+spk22nF5XRjuUP1kl7FH8Ov/3noLHWMv7/H2TVcvzxg9BA
3Im5yYNBJiMsolf7qY+xnsuK3LCYxKoKrQtoKU+u5pXZQfqIHtEMLaTjbRrmfsT+Tn1mieEz91aU
4BVEsnCA8rm6Khk/mz29sCdQ4Fbt8KttI+Z0n+AIRt7W1bSVi+heTJbfz+gVYJPUAB3DPI2dtvWA
Wkx2sfzip1Ev/fv1mPoIQnXbBPFnB0bvY/OCdkAPbxDGIAycI3xezA7JR3qr7/NAIp5IYou1VbQ7
nVOfzPPVldnKY0/5BWPYKuADdr272iGDpvIMRYGBJ2u8pN5obIL0fUBDMzIBVfz+O6/75o5zXnJB
594U0sKGH9Qr8neLw3qe/vmNfLM45FNT17LBo0ESg7iZ3gZgny9jZKFBjAVhy4h92/nJvX43etau
8vOAPWcjfHWQfe8rAfnD2fGv+53FTydxS6bl4ntO6DgIYtT2PCHlYXEZwagFiwIjoOPFEbY/GWu1
VTrx94vxf3/at+lJ6+siUUr+NFp0GPjBonDvWna4a1/W9Wm6nUuejvxJAv3iao0cCR9f0HtVwDYN
s4AhFPSGAWtnnbpPQB/yKTWH3G+uf427YF84I9n7ymOBeuuQetc9LD7iTm1bcUWBwb/874/vnxv0
nx/ftze9baIwGYR0/YWKW+tueJxu4Rfr++mE0V6+MKjIL/Id8iCec+1BBUb0xCaIM++nj/a30fuv
jxbNCveAJVq0A/z3q54mYTopVx6sXHGuMXlZeBqRjdjWc6j69Sr8c3WI7tg6qi0yGpvi8fuVf8xd
fDz4ayViOOxSt1XeC7d+7xc8Xy7KCOuDgmKKTaKthvX7RfySXMwlq/uMPF87B8OA7Qxdg29AdBP0
Jh8SEy+r8If6sXhWxIpsj18ET+rMCLYYe2sVcM6xnlMoZd3QlRhaPzzU8l9BaOtbJuvk79NrQVCe
+e0ta4xewpQpmG6Vc2G5K1q1JrfTlTC6FocDQaMVgk1+MlRqSGMs6FnChiJcOjAhJOauKhJcaihS
ysQlkTqZib87gYuw4Wx5Hu/VPVHWmN/Al3zgA0Cx9E15zL+Qxl9/8Xkar7UWRPlFzR9BIdXP+Bm6
85oHsrm32uOSrIIBdbjNmkcUhHMf4EUbU08O2t4zU7jwjRa9ZeBETi76Ev/OoWoe5A/zcj1j+BQU
X2v8ZtwkjrRTmW1OAonZsDSwhi/GLXKYz8zh1fkyUiaxDdjCAEAckkbBOS4m6GedwdqMctDxdjFc
dz7JMiKLBFMMurTZbQ1X+Jz5MpXYKawAIXlcbqYhdSrse1j7OKZTfGCAhYHK8Q2dxh0WPxAMnrna
/V2dBRJD7OIvb2rvyYXfngj8Je2Nmz1E+UZ2S24+rN2tGWqd+3Q7ushYkVUCUPt6IDtZsYIFE0rl
T65okAEB0e976ETvg+MOntJizJEfFq4q9HYh/sqjODw2w0mqbiP1rcw+wu5uphYr3lX3UNbRFhyt
d/AgiuomYQch0sXRgVTngMs5w2Hh/u+DAXPSP446MDXS0xGRyX/FQkZhk1IWxiOITAOZsBV5iJAm
yyGVDBtEPwJwg/7p1a2mIy9FkVPZ0QYbOQedYv4S4Zb7BegZc8I+kZ9rqD8puyL0FpmZPHPcLKOT
yid9EE+DcaIoTZ43xHu1ICnlL1x7m5r/szBszPUugXstnzdsWg0PKUeBgtu5oIbsCvsR+xy27Gu3
AI5HPBhVeqqomoM1LLu7hi+oxkGBBdIOpR3jIP0mImnHNdg8ikI4okdmg3qdB7xIclemLffoN92i
AF3vOIMV76Up7PGVEHi326HoEVB+O+Im/mwuoNdQwdi9SZtdDAfQFOFYH9tih2fAxlALqS9U24zR
G1wUdin1zfwEW7kCq+KWsNniHsNKRPC8iQTYfBTiF9A3leN1QHW8UinW1ZPHFVECNaBabeINFt2o
WR8JwnjQKQAaCs6cBUm9TatbDlC7+l3farZEE+36zzLHPuCH7c1S7WUuKgwI5SVsnlPUc8iBsVek
Xop8DVQYeDn6FREEitcjd3Bn9BIYpp1sFw/J/hUdFLALHBw2+t2M14b438xTwPkNH+9pvp420D2i
tM+Gs8UOFIL/eQWSdsXGBFoB/y3HKYJs2kbsLPVryOcZegp/4/iRCP4s3rD6po5RwLrb4+A3SBEq
mE+COolQEO2MsIzKmWELXIO2tdozfiWJj2epJY/GcGBMRj5RMxhwSARXY5txR/NwtOJ9XN9N0668
ywLtCCnUlA/RuGn1nT7vropdfnUHGSWOGFTNMWuONWfSeDca/nqHr9cz7gNWjdEgns8hGtiJULAh
DRvUcwUZG/tqtdNYkRqv0s5hcdQXt2ffR1EG59czIKDQW+F0Ho6INAHNVXpP7Q86ehDVtxIXcXe/
wCcjul9pXBXN0XxWqXfE19nz5n0WFbpHAo0CYhLGmhfJT8ptx8+m+OVu+YyqrYRaMdklLuql/hOE
yye7FvoAIFLbgDnTKhYCLEgbTQTFv75ayyUz8EtsUh0puN26KUAYgZDNJaKzcyFMHs+O18/BingF
qxIpvKl/pTQJQ1WkhNbgSL4xuTtrW9yJb2ic+ENiBx3TcIMKn3xIU7qZQhoPXYwrJNXIKCIqQoFs
qifXAEOC/4P4kDI3Fh5oDGQwnA5N8qhFLdWbEFWUexSZv0YZqZ9bk6SU+PorjnYAGLzpJiE8TEeS
k+ePAgoxFl+UdQmFhs7MFzZ6Hc5rQ70DdpvYm5qygqMirUoX3aq/v7Y7tYa8zbsrIap2YmBq85fm
LSNDgeH8hWiwjNg9f0FNnTlG+KjMN/W8Ie0grQJNuIjtJk0Gv2MHQkQzBChGWZSKCzRg5Q/Xr04P
uHTvY3Bnhop1aPDLeUfoYP0wEhzKATkSVe104o2ce3zOrGBunVx+OMH/NasS2/M7vgc3ofIN+ZLN
Nid9AqedpHgywl/EfaQFIezmOzs2hatw8HzFYJ0STNO2RVvV7VDJ0eReoHEVpyN7r7VyVKQ9GfIG
TCi8a+4N1aY0YUY438EiuPn4sO6CnDXIGr80EGE4v/lFGX5jYv/7N1L+hV0yGPE7GYQTENP/3yPi
rJmVmqRM36M/4FQhNpVwhast3PX39X3mNRwMKGDG/fKUVKypfHtExMlElTogYuQ3D5fMz1Ei/bIu
P+0h6j9XA0JrqYvU9DVu+NvIthBFnscp82v4iqyf2ZXPV+t3CRt7vTiGfEBuSjHNm647EYnO4lYi
UaJYmaIZaR2hMa3d8+haNgCV0j2nEBnDbRtdhvg5RU1+XMVo9vUzZPCTJMS+wssofdBOyIX7gogs
b590gWV13BZJfUh7NNlTZ0fTi6W8CeV2GFyZlLc7Rd8BLLXl1poOKMDiqwfcN3tQxAggJK/wzXf5
ScNlBZW6I4T2Fp483nHIoPt5KdFct0dheqBgG+HdKO1kdp/BKcagat0RusMMxA+rdCs67HllhU10
GPd5e6dqF238WiESmJuNdlg2CQsvJD3JEDYydqA2Y9+Xz/1T/BXL0FtacpY1wDGGjHAzLc9mSLOm
HyUoBLyovTdBLvM78CqlwfHpSct2mvYNJa7ZsVS2hbC58kfL+5K07Ogg1n472D3qZXaolAhZpKnZ
7aT4XFHl/IgoS58CVf6kE2qxLoXkI5rqOPBmv6LaIXsQZixKnwOqSf74gDWA+UvSfYnupsrJHeki
sNoicm8cDJ3kHxjcLKhqaLHioCfAjxOFgaJweVsG7nPUt88W/kNgZxcrBtLDw7BJvvSAJJqOoY4d
+g6ESfZ1boUXefT5xwAWKTjz+IsJtjERCXoVJwY3ElIVPi3BtmgiwZXW7spAP9Xu4qMUaw99/Ajd
kF+DDiHIeSI6BknXjoruxIf25upKi1tDvToCRyHyCT/rfaIYMIBpH9dd6KH8OfQ+X6lX7a6Pkzf6
bBxutuPf+81ccHMRB2G3l/GgB3gRv+oDCujHysO84iPrnrhvnOROFsEptpCT74qCqnfVDWJOeh4f
oRPgdLboPCZgDqohGDW0YHxLAvOy2nCXwDrCUx+YAFY2Rd2vvV1YBNi4+K+zcTDu44Nxlr8qr3yg
930/fjSPRKVUbroa32fX4COngwY316pURQqCv3e+RQApHIcDxwOjoOEZuH0mF7fk53jRAzjIrbWN
t83j7K6tVZav75CfIP/dc6U2jnkjnZNb7a7ervj/gCsCl6mtnasNzSRbAxaTn0n7iI+PPeXskJDc
xKvyGyFL5eY3/Zf0htqt3ZOjQIoSA2tTu1e8DMgx3JWR4KfVb2LeVTXgnu9MO+KWcZov9NFhczdB
vfT4lmVv5Lpf7Dx3ZTr6AEKvMH/LhzSt7XakebSBdg10y8+TuyFkW8apoJfHvr4VACp/Ovqk9WT7
vrmvAeHkhdK0xLrw38eynNTWMsQ8kWpQF3Tk2uKb+dafpc2yQdwKQt1Dsjh811RI++wsP6wqyj85
LYULQbdU8GPpL4zf6k2jKGhC7jyt81TMDb57dersEMovkYbY22kQFfLircpNvyl2IdIv41LlGNe3
UXiS0STnPj1FhYc/gygYglSEVSwHRcC0yYiqeGpyI+JKQ3ccOwsuZTMw7kjmjt4gh0rro4/2+kR4
9EhrL4fN4jMKlSyCWOTl9iHHZgJwCo9NADmRZBgeBldbXIDJws4fAQzTlvZXmo9Zi3gPDl2yaUW/
r88JxU7524Sfvd+oim+E7zrzV9wf85nrZXCE8CwtiCO9tLZRn+fhrtximA2a9CRB7fROO5Ie7qfc
SK6JS8NX2ObFBokHbiDap6PjKosnIaIItPgJnVULuuEYXAasaJl2Gn/lrsLuuuQHVSffckRSlD1H
CbYZi/AaIMzey2Setbvasq/h3oADb33IE9KIXAQIXGV8Drh+7fRDPM2cIBbr9k0Y8Cma9irBTtMb
qC/dB3utAQnikh7cDhoLua4cu118QTm5SrqdxUtZ075k39JcetAzhwoPFIjZlnaEkDkzRyZ+nbj1
tatDWVNDfiIk3GlVwpOAfjaQJrpSxu8ANZDv0Mms0z16o96huEvYCOq9bn20zhV01dUhkpHKe8p8
pIgZDJNtZ+XDZvWUYhEhDnNhxLMk3ADYIbZGvU9QHVZnLTyp1huBXRHcW1vjc8Hec8krL7ueUIqC
SAOgFXzF+YxYeItBgV8ne18+CyLcuzviBdLdKGw04TYxbkYieuIXlHYjUEkIMXyeSBzSxcdW8yH5
eh8ECoOOihTYo51x5kEVhs2C4UIiPJqlCB79IOmbBDC6Bw+F3Ube0Cc78rlipjdX6w5q/5yJd6oV
sEpELUIQPDX3KwY9CW6iexMuf5i/aj0u7+jhIBjONgfyd1HReSVSQ0e++ku+S6iytnxZP9cZApa7
YQPFBuhBNqcIlcwNiwDeizccW2a5LfHLXbFOIxpFh9YG8bTFoFfq5K6T8OWahRNztoJd769N0GOF
NxBKrwdoUf6AZv/dOLACbX8eHSsK8gfBYEmFWUkTRwcGhdPqi3WMd2giNsjUnd+bJUgzv7lVHzFp
xuY2TeATUj8JDKYiwck/4MU94S1GvIomGwl2zo6OlBqHg9Y5+kviZEjcDgoDDg4Fb33cV3hXfSFc
aeQbxZLkGIBQ7soAemzqgAvKJzwRQ5mODwtGwXSV44pVISfsbxDn8DSi8Bss3nAwi1tGMGgyl2a7
yDX7r4UkAFae2h0sP0GKCXIwkEtlg59ox8HtCrzpdsrO4WI7Ho6rf2rLdTPwWvDFQnQiSHSv0UvL
Zx0kC9pVHiPXuPzk7fwtUPnrzlB1YoWUdVz+rtwKNWnQM6OE8SND5Cs7reCR/slJjXHGDOoLXR1A
v/mR04emGuBccnXva+2o9ucmO4nyvu3ujIkMMs49CYKkOnQptbXxWwPLItrqS/m+yh9zj00ThZrY
76dtiiqI/TjHv87Wt3xWmPM/x8iZ0RsV+EDgccKPpLYJZ67IklY3hvW44Aky/TwFQj7zHg0Wecg/
iHnkf/hcIS7+77P49gzGUdyJcsczCCi4Mx+sc73Fdcc6PRxD2h6LQ/s2+MoJi4Az3bfBT3Wd6m+5
zl9fBjE1skXnAqlV3zbFfjEqoTPZFPkyejfT/chgUgc588k/y/HdMYUUbii+lKY3Y2BF+emy8tcx
CJwDFJphby2Og3VTX8EKeh/a2h2YIo2jGj9XokO+XtaRYLEtzWDpdqqxKrfK8dgpuaPp+Al9ZtQ2
JSvXNXFX+QXeaAQjBGqQJE6y9xTUyQGQbcAZIPJIFLPTC27brs4gwZkMTxx50IGLy2PiseYw4iG2
aOTfNaAA4pyTEyAHa+vVN7gsAPyrg6oG2dMq2kB5j+BN9OJ+G+HqyGN3jFwAVUgOJF5wbOicVTcV
NvzQCC3Aa1GP+Ig1AUHkY9GeWNUykK8VBfQ7euNs8FlY4wL3KyVGeFTtGIEpIMuEXFpmgKeP0I2i
4zqmpkDJe1QWFdGIm7ZE9umXID0VfzpNtSvQB0gfT2+W4BXP0A6SR34bqrYr/D1B3N7wFj/X4Awp
Lljeaeye3ICgtfAXZWCWSHsDZfZHSi5LVvzgqm3qgMk8YnXqV+QnpUGEg2zBaUc4JKZvSo8gOTkJ
BeyK84YLpx8d8vPU06RhcD0Wym5h9Qjk+E6OP/mjJb8hPVLkrwEMRLG9hs7EKLyFQ4Q8uz2OiIsi
j6xAZ0JYvkWXz/3Mf0ytFy6GWSs4O49Dcb4O91P1QEbDSKsIQn7c6VN1NAghiXYp+HfmTIqLwaAh
ECzfFeFR5ghrieM8k0ZTIfoe/FTwFkAontnaYwOcuydD/KivB2gU/V3AF7Pw/XjK4pjNzaLthetR
mg5IF6/pxyyBtKpbokeXcpcWR451bmLTmdVgCdCy1/uZ7hFEM2chxd2J3n4jd6elOmjzjZTvpekN
1wOEq1Pnj4jdtJ0g8UR41yu5GKR4uqJ+jHx8jpgDU8+8ulzyXbmNR0Livb4hPtHTkdCElFk45ErM
jc+eqCm7RjgzMsp02N5+WBqrNN5dkFlzY2RPVnWqwuPY+qbiCWxd1H+OxxbnggpZsi2yYGw8493g
HmVLbHZ16MYjL++4Hfz8TfKE2lemDWaO63rTBz1OuOGQ5+yKWDz6rWptVXzNqHeiQOu4STyB4CVm
LjX3G2JbooCITMTbq8aSCR/koj5oEcl6Rn+O04+pP82ASX3AKJh2bjW6nACZ6ZiGn8heCyzPPYPc
HXMH/8INQqbh9n/DRf9y6LONiBKdSysx/Fsa9MfdPixzQk4f3GZ3RfrTbqejdY6PvB83FAtYz0zo
qR99ToB+b+sqvryiMnlSbswP1W/O5FoO+59WJeVfmBy1t7RMihZypO+YHHRKO+DOx8P0ZTybnG47
5s8z5AT02iMsJT7AOCTZiQ0Q8AWr0UTPwaqwTzo37f3VHYNrCg4P4wlxEO/CS/vACTlVmzX7N/0x
Xfj36vTX1fDHD/ztblLqfmqElPgwICEn2UxH9hE4RI1aZUD3nxu0pH99QqqsiXSwkaL4l2w+6vTB
0vPeIrmxIJhtCKQng/nlMbkXmUr/H3vnseO4mqbpe+k9C/RmMb2QaORDUkQozIYIS+89r74fJrrQ
eTLP5EEvB5gCqlAuU47k/32vzb9MetxX/5QI+Ld868+v+ovORMwHVRtUXjW4tYd+iyAEGDHwsFZ+
o/PcLY7WP1+cv6VGL4OnSrEp4lrZ1EF4/zp4SpkY92rEPMGR+coz9GrcEc/qTI/RKyjFBUMDNGcA
Zr2K7v5pY5bU30YOOgA1RVN1VBO8/q89P9lIe29c68vIkWNxavAb4nPTrrW5jZJ7nyooxFE8o3le
jCxBLkQcvnrwdk4pobsEWDs5qD6hNbC74++6lu9+7NXFrgM1w2QgfFbxucZ0mzzLpMt1R6E9dwSS
kIo0AAJ5jGjdCFSw+4HMQTesSlwk3aKoGG0Ed5BgS5SJw57HLRBKGEapBXbzk7oR8MuvOTbXTxPX
u0uJ+wfZ2qUjrvBIkVpm86dPyKiGfh/VPPhAJ5mdtVv5WiQPw6Z+rO6sb8jExN/51aYt10Z3y/09
Q7K+Sk8MoPRrw7/FtgbBIG+UB/WKVDXSDrRstM2HmLn64JayS/NYR7uxnRD1hXEVl17sCeOOTdIH
CSHrYiGBbdAB9CGd73S7YV8nHltOfuEJOKgefrw/X1Oy+JsY5sfPSpcfmKlEAd1yc/30xKuSQJ/l
VoJGeWUwQ+faeTR4oF3vlqiCle4tU6W2ia6sx3Qok1KEWxZ95g4olHqkbnCwXZa4/LIdCSAI7yL2
8AYRhD1d6d3FGMxYjsqipvpoJfl3abNpOOTgX2snHnaE1xGvrVSb0PQkKpMQ3AYNpP3zjCOJqwLv
3MRuZ4PZVycwTIK3sFDjVjknhDZpqGF15aRwjsP4IpcB/w1daqC3hRdgcy3WMJXLKTy4i7Ime5RO
KbmzCN3NlfzM4ggejHdl1lamdoDCTOZzKB6F7FQ3h8amN7IlXNS8H+eNHKAheB2T7xiGzeo/8hk6
imgEu74Zr9h4Jb48rAkALMReeM2Zv2xm/BY8/Q5bHnleKM8s1JsvqgwOaRfRY4nJrjiD81vEY2gf
pp2u6HgQpq3ln/sJz95OMbBEuy1DGVniyXYyOMI3CRz4qv9Ct1lQZ4n0jAfBYsrCjqPtZOVo4J0m
vJB+YTCo8T7v1mq5VkitJr8BpguHAegKM3QK0uP5VbfGtI9kHOqX7JWBZyjWUvlN3aMxbIA43ex9
elfyNRMmivw/X3woqrm4/nJULBefJusqAh5d5eT968XXZXFUVAPPFIo5GlLYUjzI+2GQbcDLZMAQ
/C4Du6CExyPAj6tuMTemd/Wdmu7JV9yYL7pd2cPz5OLyi78JWUwCzGOVkw5uTgoj+ofFuGtztQ3Z
FnxBVZ59+Ee/JRTALdWT37uUOuC3He6x3cGLWA8liJ5VHNIBl8FjoR4prwajgQ7L99gSqwUTlrFk
b0PFGVJPZ7iZ0ZC+TeFRj9bs+Km6UZ4qatlE2R1GT8wOGevL8FQaJC2vRZ5CA8s21Ei4Eccd+dyS
zN3BavIiZ/c5OjS8Z+KNRyhtPKuOUX8lFSvFRWXuisQF8IzpXe29vZOxtz5ZkoN82MfJVTjD0R/g
fs+NeipktwaGRnKAUXTc6zfDgilf9f1nzXApb8lL7PUjMhQ8gJGnP4zWnrFYU/fYQGX9rJIXidIJ
zTHynXEHyUH4/EymR/GoXdhMpC0V93riCsOdwc09enK7NrmCedgScsJFNlENxkO2Zl5d1124qphf
WfCmW2xveYnwqUPrypVoHCz+V/HctdUq3yvGBUM/7rxNZW47yS7yA2EH8vgAkcVTGiX64InKWvAQ
vhrJKXkuM4iKlVYfsugVsEyZj+P37PTePHkxMy1V791SAOeE6VYHhfXRhoHWlpfI9PBcR+xMttwh
NlqPHQEvm5Hgym3P1YYER2kOUvdYxa85wFZ0Gvgoibs4lpjX801EpktIK/2aCPYMsa5wBI/PTkJx
7XjQjCtak9rqNqDJDYm3Z4GB5wnxXb0NKA7hUrotCZpa6k00EIuXBJGDvDjvR6e0AFuuHfEEABiy
F3wQXEAFRXhHZNNaBg4O17zPAWstOyJx7WG8arQdD0mxA0Bl9d5C9ufc5e6mCV2enG3NAbQzLScg
n4dlwP8Ke/6CHY+IYCSu1bMMsvUQi3W9sYrTR1nfW74r6g+G75rNeeLBOp0VKBilexGHT6HfKuYh
vigt7j4YNRzNJs9gei5tRMzYXQWkFVsTeprApYIvKsbsgcEdNyKr7XqiS8FRNdtA6CGv0cbmn2Vz
UQ76VzQ6BquHfiQABkAsu6/Pyp5zD3St4556GJ/7jxm4SlzzYXtrJ32SMb2SluPTi1/HaN2Ym+4h
sFZR7UwafCYyFdLtp5ieaeWxGHFeI64uq61vtJeouv9H08CPc/LXR5mu6yJ8Lvm8vxWeFonQ5bMY
+3Zab7ofmTGZT0XfQTeWJ6zSORNLvUD+VXrfgSwYJJf4G+Vueayu4JfBtZndocfCbbmdFUQZNwlV
wHzRi0Nebjh4RQGBMbUbaDpgDfcZ2VFoRiqnbO9prFYWOa1IirhESMAmITuJDEZkbE5fbBCGI/Uz
OWgdoEB6CNVtuizoIIVbwo/wysPvJmvCBUmDQjszVM4UctfQWq+77Zc1Ld46iM0gfm1h1wA76lW9
pL3aqi26A9Ge9BtsJiaYRcXuUigK3GM+1yuCE0ChSRFbibBS1idlE+R90G9KaMeiq+DmpXCGBLab
7LIIQrUgpAO2lvmTDI4RCZxQYNqC47bxnlxbTj0k/khLOwuR1FlBTYziA3/DtMXIH0x72VbI/xc2
FYsaH6RFjghVJ7cbA8xoX5Gsy1Evoz2I7Ml0I2VDWOrEk3X6h6NN+k3zzMn28+WwjF0/jVWZKhJV
X4DxjFDQ65xYAntENqKS4YQoaJXuMdmjOBYSXGdUqqz+fLLKP07O3y9HWlwMU9TpbP1lVzD1Jlf9
ntdXj3zk0SZ35LBwVtSFYgTGdyfd+7Cz8RqMc0UbPPwXYJSrEtzHI/ER59uip3Pnw+C1B4KIkOpx
DkV7huRd9SbufHJEHOtOg5kKnRSxI8+Q+uxfuPaYFHM32aDy29Duc98+IVdw4bvXBIjstA1ZnWDd
VB6dp3ndb+stESTMGmtkMnscxzaCgxPGh+u4vka74RRdjPdxz0mOo9h0Oyp278lG2TJRLTEF2qXc
ZNsA1/fsKE7pde8LeD5iY/GUa3L4mPeA4Z7qkrOCXBNcjLEG8YmLLCoDmAAqezLPPqDZlhlx+W8E
Z3iMOI3uQqRkhESI22xLdMyT5mhodpR14VoXnOg9ttkXc2ut8ycszB689E69W/5aYwc4zJAq2uHq
KyY5ke5xtzhnAD0YodbYyy/pUSa2cjodEQWU3ot+sI7JFq/5ZjG+kXjk5Rg0vnjHL+JG+GxzuCbD
HnbBXfJeOcmJ3Cc7v1hbFFJLcSXyVHfaoL0ISKMZ1tN1fvnztSRZfwv2YoWS2D1p/Ia0/fViLqdU
inrLTmo3p1aFG4anWuaZ0TZHpIKR2xJvfX7X08Qq27Eo2GW7oUQBfm8oPTRLMTiDTJlH17zPXUWK
163u1lrroXcRqovBaTY4yjL05Q9aSmKWPTkkT56KG8kmAgmneK9sg2Ri1HI3Rg/4lOoVUhxtF1c2
I/IWmPAy29gh+H+8dkgL0mAPjjk+D9M6+k4BjNA6iPUTQBX5XqAovD7/qiLzFMg6BGw07+alhaje
8Z7YLCTbahcxXXyxlqRTn7fzlr1l34i7FmkbIq2kOsFipiLagMmNsGu1PIJv7G8YVZvr9AqYNzuk
3jYeEeV2g+3Pqo5GeE1O6Wd90O5lekKmFa3tm5gnL+ELJ6kh4+ysosumeNwTkDwHjqrvxV3Hs6ur
nObQl+QtEprALavdVHOD6PK9eTfX+lHY8hWPd+ZVvYI6n+e7JY1XAgH/ZPx6WYKVxov6oa6shqal
lUgI+SMhn6gT18hAHpi4UTxpmc2Euok9lm1wRiJLcLRgSd1ld9UGjQEZ2hnqFmS2NsKThR//1o29
/N1+soz7HrSHMz8BkYU2JmPE5BGP5H17tnRQYfR5q2hnbjPDie9b7a32PdQv/NJIa6wSMHMzQo7K
8F0Vod5J41J6A0ZfrKB+4c/t4gubBEg/Uw8KRRTuNtJvbJa70OueFvXKdFsONBgdZobcLYhKRyzH
HcL8bsOkLcyIuajiwzM6fiR9qAcdQrSIbYu2E0MYlij4ItTaB2uXLOak80wZCQ0Ik7kqUd4s9y5s
EOs4mRcvOO8WbBaZxgnd204+5XCmw0feeT31VT4QLTLIpwJ9Fr8KemAsmQfmEXh4ha8e7+J7COPs
YowjIbihEfi86E3Ge6iGYlqh/GNLm4xFu0Mzas0uHbqoGWthI2M5JuEefSN/Gt4JFR154B9IdjAz
ITsnYRPCDpWOPdnS26BTwNFjMpF2rZWwRiA3gpYhttN8HPaxA6tLcDU+Y2d0O3HjS8dAgrxix9BW
OFvtYIcl6cJ6TcAPqAjMI33qLOPtmT2Gp1JDSAkgoos/FzWd8tASWRZsGo+EJ7LdcvSp9FVcl0y6
5V5Yk4rZNntEwj/Cs5AneywIGJfPUG1nIi7g2ldMsev0oqNIsTeYmkW3adBcN5heAPM2XbE1CoyF
N2O65xNzXH0R5k8PrMMTG6cJ3FdB3gyqIOL/15B05yWoKiEhcl09mtsUHQ+f4BOf+dfU0sU5H1oy
isNNU7yRTc02V52sTxnMA1WGvmPXc9GU4VdS7qe1pdwiLGQ8vzhRk/S+SjYpTyr040u8nbKMU9aN
sOy1ABthLrrw+cSMlPAJzcCbI3aRnGiN0m1QOCNAJbyQdD+HlI6Ka/XbuF9CGxYFhO/liB5UaDIs
KlsFiVSNf2B6D2FnFn8fpY5XpOrRK8NP6WWkIqDtB+BZgQEglaHELag2PDF2beuljbNQa0O0Ecwd
4ZuUCqLzFcnt3rM2YheO3hvs2OVNfk+yoz9iA3kDM8WyiV+mVyD1WEOzmyaQkeRpNR4WMn7LA+mW
jC0rkSziQN5wmRoY0Rd1PcLuBYNk8gOg4FDnTuqJFsOPylOVw6EXHhuehhjcGdUcHQ2YPSNdU/b+
Mw8z7LwSXmjpRGHoAvkfWsuRSxtbUb6V21XxTjwdVBWQUi/tdSAdeyDRcfmro8KD0BrQRHXlN3qQ
5En6qo8GCoeKkZRwS8teAO+1whfffwt0fEs0tLf75Zbqv+bow1f3rExwZNhaUKCxCq8Luh3kxzxx
CMmaSC3A8V1x4tXbGnf0Tl4z/rgCKrNqCQ7X/EuireKXQtl1whkmr1t4l1VpbHHgZdMmeUr7B4DM
NRy7bOwi+SpL14hzn4Qci3d5AIN5wt/M7IDafa/n8ImOaK5fm2zT9deQTchYJ6iAGj7DmQp4hMiR
YSeoMdkmeBJ4dNe+cgITo1kTYQc0zPNGccbgTBAgNz0x581w6B/7K60BgLgpIuSOmF75RVgyyql6
5GdyCTbsIHMwIhz04m5QDj8Ey0Kyk9F3oMvIvELZjxvWWjKPmgNqs3WY2iQmBc2mzR1SXKiR84uV
fI6+UH4xCx3C3qXuVVdXcrrtZxcFJ4wlYld+L7M7acEmjD3RU18X8HjLGbuPt+KaCAG+bk7dY8hT
lv6C0/IoT071Q3vIzy1ReNzz0r7fFLt6C7saKA/RJnebr5ntZJEm9gd0lTnHPTpvL9gZnBFP48ZA
SpGfYqqpAVfu2zccnp7hYMN5E+ojb2ZDov0OzfNEMKV5Cru7crhM8nYxjikh9wv8nbDKuDWBntkk
qPIFCid+9Zbhe2c/XQq0WHU0BYAc8PKMx1jiO74gRbLx98yaQxjfIGKKduvQUzBjUK3Hrd55YrTJ
jKeS/agg01PjuXKSXNwtKAijbxlGmR6Lu1k+gmYiue2IHXXhwBDp+G9IN1V+6+RxDDwCeucPvlkD
9ANCkiSdyiWkduwXkR26LQ0kKUGf1pNT4AzwaJ3D+aDAcwvrxfk1016BwHjfCO5U3KEPZbJCmO8E
XBcEPSj2mG2nfpvwkTj4SNt0kisaLP4MWHh8JYgDDj7+zMBGNuX7JL9G/sFXIMEHjomKX4Qrtb+K
1UnTkMita5khxG6FHQmzMylQkb6HSh4Ugh6aa88ohjzvAyVVwtDzrlFzByRGHJ1+JNvyRhj6A4k1
PA20bXA3AnqVbj+Stgwhdl+XBLSX4SrEGJt69YfevQX5l4otbjgM6Or4JL20KgrPAqNHz1Z9ycaz
Hx6ZCsaXRUODniYEeyHnGqR+nYnP5IRYTO/Q8Fjn4TnYWZSnGUPDxBCDg4bYl3NGqyTjTkQS3pqC
S4Go8dmTUQKlaAoix6TbjJo54TbFe2pkQmhU9KBv5AloA5MoSufiPb6bNwgguF+iZAWcsJc/WioF
vOals42d/pkQR0wHeistOxPEPY8YCsoI0yNWFPy5k/aY9yk5np7HhDWrTMlqVDrGbemRL6Y40Q/A
Ud5dsLBLzVuHN3J8ShQsg8T/P5HIZnkz5RLofGg24Ei2qtMUEajGoY+MiABpTFr0/3lz8KUJgO/f
fbLDGM37AAXXHMlET76WWfHaXW4RAtxabj9poDEvISlFlQero5InVwlfA6tn8RyT2UUIENM57MlX
Scyvg8O6RzgDj4WBLsyxjm5J50NBp5abaHYpgxGYIXwyjKZtKnp8/8yOtPil462L2ULpNFkHOFxW
SM3RAxoxBSMkRW7NaK8bd5xpGq0oRNQOt3T+FBkXGrJ99qmL16aJ9mN5X3xEAQsV9jwjfzWooo2c
hj0ycgimlPDy2SjC2eTGww9rLlpmyD40ilN48FMUmLdWBtg9LUG2bBAaSv72kGFgKnEJraXCpg2V
YIFkm/Qo5Yj+UYY1UcRtni/KhATuS6FX3V4cAFiyc8dMaYleR5IrVMy3S4DSKN+Z8ilEtmkifIEy
J9NtIxQ7wbct7uRkLZx478wJr3jmvHEdS1sdyN9cT2g1PnAVodMkkg+XsAn1QOuRYwJPTKgstrO1
H/yNFl9mERyuf1DzBwGTT0vWH+/IZumOlzjFbebRVtuhSa7YRJG/oksxSDp4at+b5nGgJ6Blyec8
7S/0L+UmmXqutZ5Fr0fSJzR7MgrAk6FscCwVG0Xb9duQNle+rAWlIoqRpsSVD0MEgMjkdTKuwFEI
oG9B56i115ukLhLMS4/GJnjOYGGw9ysHiS9rdsF+fTD/nCYWgP3JbUlFJ3F0rd8tTp3eqVt8lvaY
2tZ4mDWPiimssRwMaIKYNkPGjht6xYFJiRePtgNLEfwxt5acIwAfeW84cLiLXtgvimIXYcTP/Q1T
DR5a7Vm9EFGCavIpz6+G4QztPoFH0peq8bUJDpWeSoyf5rVAtW+Ir7FwysmO1/YFkRl4q2LAb6/i
SsAj3G2jEs6QiTDUXrl7SFY6TWS3BOhUeNE4cwTfKRTbSM/M8GF/x7lb86sM7rAcw57Ze6awozip
9O8l+SWPn3yNEBL3BwxXSs8KqnxyQRMN88EeHfggnQndgbgq1qKwI6P61nR7Y3gJsgvhATMzEZPO
16K8YEiv61WzKRcPOCj8ITxYi+scYfvil0xeI5JbRR45K/+iXoInRhf51O30C6Mg7xwAkE4RyCUK
b9PLqN2rg1tTHGkaX2V/MMWTTi9UI+x6fZ+QtKfzsG7l3Dab56m6YMm07lHa6Pq2bk4BkcCkNksM
mEfDi0JPF89Ke9XroyochfpcYdaNXKp3uuK5RO6Fpgvsj4QE40z6IsFOlHuhXnpFzkXnuhPwPJb9
uw6bLvnepYu+0RJZeL1hCY1G9+JWZCyDKXKZ6G4mMb5cAmvbAl1Od23jKuUpRcVmrTOW88LzP/rv
brGeRPOJdNncPxXKt1+8wCXTqjXlLwPMx9CRZW8zTqj3PNYG5K24SzFfwcKQ80KH57PI/ttwL1wY
1KqIG5RR2fzKradUvAQJVo74OYu9LthlwzH2H0JA4SVHl1kewYWvXc3pSX1ArFPQuMznD00atw4W
n2752TZtwN97rxrbtrnG0kOWuHLnZBCqgzONDyb2NHwkR2KXAVWBUQt+5Ck+RPHBGgTEt6sEDBcN
XHtYaA7SKlLXyM9wLFjeyK/UW4+HxEPeqmy/G44ww+bCReMqePwSWGIY2gfwZA+BCzFtpBDnJ2JY
WF0Ypvr2JdYPOikcgfRYwr5tWjTuBdLGFWlzkV160jl4Mu5FVAVp/Iq2BFkm4BoJHmh3nICNdtcA
m+OdiXepcgpRGPB70byV7bm8KBED0suzPQ2zaIqXQLiATfKAVUO7sZQhbcu1d6O4LNUGgtOIRxmB
v4jKjjgqSOn+oLm0sSXlDc+jxYv7xwWd6o7M/lb0OokeDSwt4xyRrLhzDMML3sBY1zJUdPxUD085
4aA1v+3VrxDq0IPNM37blhc2/gCJAgzKojbEuhULq56zedj31/yKuOQcHxnG73Cv4+p45FsnbZfR
kYYQ0NvULZzunUF0fpRI4zZf6SBb6G96ju2hpAl52b9yYhlRYWkJluHeLYeHkNyn6AMXSRf8Axot
mb+JDBblis4/6bpXDVn8xYUXyXPf+Sp2D6LD2p1Qb6WUYDM7aJCN7iP9eezWQAjwbkNhW0ALqDXw
STCLG+tcp8mB1p2dZt5G1vnuM2zuoKJFFIGQHpVl6+U9zkrFPDbANFkB3mGXOMnoCPyels4qgaQW
o2FO8t+C4HkqzkSAIh5H3KA8y44v3AInR3xNGcUKKEW/o4tFcESJ6e9Z2xEwxrq8qEaCDBsYsUnG
lxkg33BnqgOYtQjuhsxVPkOcLJzu/PvOXgxl+ZXE/Fp1JYB1RCrdUfOiz7RDFuNEns92QQkutUWI
8u8Sj1czgN8d6bECniD28AMcRTyJySGdkXVbd1TflZpLtA9uUrnbhQubCQyIeRTVJzk0YPOyU13a
pxGTHLEG+RphkjDbKGmEEMexi8mvl51EP/GGRYrTSLy417lR7NpByEbaKy58liHqpg07Rzg6uzWG
XAYxCoRLz+K2x9WKfByz/JLKuISvcilV7L3k/cI53U84vGmtB4/cZi4Jfq7Gp7Vn1UYx+mdAWvk7
T+fPV9Nytf3MrUx6K4gjV1NrV/peZw/DbDU76m0CqDmk9/U+O2in+D5/Ip3MP1RHhIcOkVf59zyt
2D9W/SNIACpu2beVf0DLFf1vr3WiONBGixqX+y+CGqtNgrha1Gh9ZaN1VT5Zyc+IkB+LV1RKyJfh
WzkDkycT8cY6urHlYTiR3tOXXHOQ+1JvU5Fbwld5TY8Uo0DY4FqFzlt85Bs2XxYk1DB48EyWuZfi
VSEQTX0xDXZx4d6i7qNBhU6qzhbsMYgpK10FEA6wjFeUBlR54hc1mSfhKMMznQvmljhZo34WJVx7
8eApnPnGbtQ8a/xQ65PU3ksNJe6EhHMM00TD68wbo79B8SW3eNmUUmxS4KMt0PK06jrCJMFKfVYA
ba2ankD9wmjH34s5E2YWEdCPjNgAdSiyWVuWqfu2OWd+4PewoFhw1jAwfuHK45YrXL0Tcxc12B1w
mz0yEOC76qF1Y5skKZBxfENH7hqTbvu18gWGjbxGJ5tuYC7iDQFIkU++AceNXRVtKU5+/lO4mIxi
002YDGcSJnNaepjMMakEyFmVZzX9KNOXsmnBNV5ngqc5R4u90e/4pYptv+GjEWzAsz8kjxFDt6Mp
myw6E1OZI0RCKBATVcrA7HSKPSNXSKGVFhFkGoP4tPNjEl1j4amLqMg58fQG3yEdB7y9CImedmrE
JxjHt9jicYkOS1pX6m9MPKYQVLDI3aqEFTIcJOD4M4n17j1xD27Vf+U7Ck62+cU8qU/xV/Ch7kv0
0fS3Q+vK71q09t8l8vIRt63rRxZCJDar+Z7BiBmSeHokustBgWG7PJHGgSe+X1gBBaABkYojhouU
NxRfcIjgR6UIgr0sfkPry19AhZJ8ISgaW9amwBuxrl+p3WVhxNYsoL3TCfiNVxW/E1f2BE6XXGpc
PYAiw/JBAhwY8AQQ2NJaEdwm/44bRkg0fumS9FgzeQe7EBOHvI+7O1l+7KZDGqJ2BnRZl7k9Ccx1
Ol9UsDbVTU7QDOEOK8JQsppuDZil5BwwCFYH8rrlkblEesRXRPsNu2pXbpf0niXz2psohIBQWUDM
zC09cy1swNn//AQz/o4d1iQ0lgpSY1WRf3FPqNFYiKpMLwHZJei7M3YfQr5IThowDOfwUGV4Fcsb
Tnq2sAgOBpifkdjXVvMHhln2W9PuYTU/w/YUsW+opykhIaVw1XPgIVUbSxaltZkHUAEy99JW4Ata
Er5Ut9hqHnBdi1jJm+jxoO5Zwm/Jp37UKxs4ZC3xxFgM+vpeLY86ic1+YGeLaXs1FYSPMIzsJZ3N
i25ZyDN2by8wFbclRJBk8T9/Ub8PDotAjHnCXKqPJVH/ZXDQs1FvonRebJq+cQJzrq3dJO4ggsKl
1OlsTmtieelIOhKAvGB8BW90a1wHaltynIXnROAEZlZbj6j890RefhknkZAQYRXfL86q4tBuPvLb
dKC7Itqaz0GzHZpnq3sTmApZChH7ratje194C3TY30DUj0s4JSonXMLMcGvlUz91T1D4SxQQ6nWi
E6L83OCMORqHlDl5/Um5E8tRflCbf4iP/v2wWb4faFmLFERLl379fkQlnjSj1RatNdFWNPzBojCe
L/v2KvyEAbDHQ/oRYxDB4eIaH0sc3ghFT+7ZpsZx8zY8ZteRYZxkQZJ2141XqttpuSCYuVk1CwTb
yNVWeNSAOpnHXWinM+UKDsgQBpRTfyFkRgGNxrv4OtxjFYPVnrN3bsv/tfz5l8/6y7E/kASpSRmf
tdtFJx4UB5OpJHWUJ2Qn9IqRkImvjQ+f497CR63/w3f9u+B7eX3lfwTQv7DgYj300YzYgtenUauG
ZtsTaXXi22EtzEh09mQbWWx++PM9oP42UPzyur8IzcMkaa1aQLNH7gNqqkl6SMlMXqKDN8BL6dZw
l7Yjcau9yw59HXgiyYJ87Z/MnbKRhQ2np3DFBF67IEqSp+kXhtSRiOTn8Q10l87PCqs/Bx/+Ntq3
P3+8+//uZMfvPAVFTkn7zxXuv/zH/zxGH3XRFN/tX6vd//qH/vP/uU54gx/qD53wRf4W1V9/KYFf
/sTXW9P+n/8QdPNf5LSpuiYymFmiLjMm/rsE3vyXKouWLCkysj5FszBQ/LsEXv6XIvE/WBwepLkp
FtfCv0vg5X+Ram8QXqtrbFkkfP9vSuBlgxf5WZqr8ndr0o8p1kSdS9fqX4fsUlWFWtAyDo0AGFWs
S27zDrlkHODd0ob9JJkGAUXQZNEo7Rtz5DnZ6VA6pnJfGVjgWgjPkb28xXQn9W8F84lM0ADWRequ
4PIxlRuY1HX1o6LUUaqpo46i5wQCTI0Jn2sQTg7arpbZRAhkk5vxMujCoyHF17YA1i4RmQTxbi5N
r85kgIP9bNL81ZWrLpUvJPOocHVRSrB/SBiGJRBi61khSVGJtpU1tL5ZWD4WNTnCc8oumdfzt4Es
qlPS77qgBNefRqY91W8gFMEOxt4WhXsFk1vURa4ObyFCOcaEmI1l6fWkFOT0XMvBY0tuTJQk+0GS
1wN5/BOfSVI8Eel+SDaAGiAJ7Csm5km99EBQRXyMuu6hn/2XaPJRvErokYCz0SeNwtso8aCD8y/z
xXOkYOA1kJ22xEvl4aFSbqXyFiGHzRrpQxvE05BXjGGS/D1rMLoCi66c8b1bJkSWyU+laNo5lyQ3
HChPN7p9oaA+q0jvsAb11CqSN6stpc0DlOeMjYJ6byN9UGE9ogCz+SwfighBbDdFW102XGWMng0k
6HUjLwTpSxS3T74eeWnBMFdJ6HOU7y7aNSZ0vxnoVIk++zpSqQJRqiDvxsTa6Q3h0fgouoHGPFNA
ooNYvsY60lamk4kNrUJMwEXWrRT4itEUvHD2r/GAzXRGssDIn48oKStia+iLH0jkCuLhzsLH4GfR
rkpST+1QwVbTNdSI1YawUwjBCMbMLhXFnXTErPyU5Rgdkt4/UxRvhmSPCMVeL9NdbCIpSZLvzgRl
CPjdYWgIcAwIbBDOBh0zXVp9lKF4rjOLIhbuFaRPjjqQPSJEB7NpiXGtxN1U34uh/zzVPeds2p30
csnfJtQtqkm/G6StNob7KZgufkCxyygfrAzNs1Qi9BpnHV+x6okCaRIhn7ZMoZ7kaPpWwoqY55l8
Shjw6xCw5/inLsQTzhVAgjkxPrEjje2bZHXPCY6e1ZDECH/S9E6XaTnttiUFd0LzaqZQmUoFwvQc
GyhLc2HdyfmDYsVffh7eJXNDIHUlf5qBQaEDJvupeZ1qDGfD2DyHkZoioSRycxiMZzXi0WAV+rOe
6mcj5EcLTOvJj5m2gxH8XmgqequlUlvlWXZvCvODSBLPTw/Z/z5ufm4t57H5+2MLlxxwE6lKwE5/
fWwFg6QUxliT2Se/+BHTWkQCS/r85xf5u2ejLCoyr8FzWlR+Gd8Lqa/VsORFQnjOooCbGm5/foUf
G8BP+s0fj18yqzgeyJ//3ZYzp4HZ6L0i4YiWL7EuHMcxPmmVdohnc1NolpNWCTV7Fg7dWl2ptXWt
KVSzWqQvVp68GbkKvYCib2WMdB2nENuC9amViMQEo9jlafmtoKz78ab//1n/H7LBT/x/P+sp2Xn7
eCv+etbzJ/7nrNc5TtlhyJpRaBRAjPvvs976l6TLmF9MxVR+DAJ/OesteekCYj/EdLpcZf8+66V/
UfatgKPKkrEE1Bv/m7P+18F2udYMkU4c3oiooPD85XIuq6HWlRYtXgKpZszlfZtyOBd5/xwVw1ki
QTSVI1sNUDb4DJwJDXYZybHqrHxrPUL/n766v7mDTeuXgffH+1F4G6rBP5bktr/ew6ZVxVEwo6zo
IwX9O5WFCqmMQVF8WJn1GBMLkgjtQQraZ30GGI+jfYlpIMMPldXVThLHezUB2keyYBbxq0TtllGM
9PSy4yJ0N6rGq3wsIGJ/aChybdOT1VMfipVWyEKCb/cNgE/hRwSUWQQ9CXFk95MgEKqP5FToinuZ
PryC6UZrJk6uBNltdO4HVL/KEKGla+fCFaP+VVGi114wEDskbgF0J47DVuiEXalYB5NmPsxFQv0Y
xO1e0DmjsX7H8XfQDaRzfyRs+wNOFf8QR+y3InGd43eAnkjMXv0RoB4WnmqiFkSvVr9L9Y2DmS8C
y9hJIgyuwRKWmy+9iP7HOofFMYNualEuBqQP0s9CBjjDmbUPyNX1E/Q1NagCE5cmoijQnpp0m6IG
kpH7lqJB59q2Q+TTpbyYEFB4dqv8pzR/mLFJjvCGlb6wtLsMwa6Ab0sU4IeGlTY9+RF+SXOVQ4GL
QrJvYNB75Coy/R7Yl1IWyhr+WnHHCFKdGtpxaSMCUtAJzpEKiF3wHEkHddBHZP4MZU0U7CSpvmui
aZPTf6xP2yIJlomROrviUzA/h5i8tTmbCKPRDjV9ClZzqWPDk6qbPF+scfnSMuKQA4uJrq8DRxPi
bYipUQEB1DFLh0SpzNGtiLgGFEYHjlJfky8hwW0heeuT9oB6QK9IkA/rpqEwrLyWavpUm8VA/Zuc
2tOsvBHsdxQrQKRSbc6lOl7SJnmJBIAlS8OSUvfo+NoIqekA9prNpbJW1aeiQg/czDXIX8PFlAwj
h7s8/hd757HkuLJ151dRaI4b8GZKEo6+SJadMMoCIAEQniDeSM+hF9OX1Tq6dXj6NuPXTBGaHNPd
1bCZyNx7rW8hW2svw0Q7HLdNhR7XOp1Hp0omKTxDfBntaUSkO9Z+/NqYe5mryC1T1nuwohBgEGM0
TPW9vWpE/pPxVbbPjYFp7QSVEUpEi8/zqCGI2uyxvR7Tt4NolJxb/6xk4b5GYm8jjOQ8zm/a5T02
Nmc+8RaV6wjBs9xcvB5447mmLiU3o3ODUB+N4CXV/D021xbNr4HWCtpU2u7HBakXjv3a1ItyqNc9
mIsC6NWJ53WcZ0r9kGXnOzV71/d62B7xrrCg0wY4msgx2XQn3Pw+H1ZHi2SHc9tQLo3N+clRFqTr
drrgF9GrT16POizydqtlgF6kt3PKPbXqt6jaqDm9wP3UtuOVJeLh9N1Bc/yK/1SQVEa0PTUCsLML
g2K3d7a9YgVH8z2vd6JK1txZoEnVSLwEa12bWhlMDPGj5lfCW16CApAfrdqZtWr8cVbnkDB00t0V
XsC98pJI2vrQqi9yPj8X8lhpBjqEquvUQjFpLzTiI47FoolJkDiPdBB4kkkah8n5p1HFVYPw1oCk
WPa2E1gRc3+fdNLbIe8pwVLZ1HDSsJLd2xuNPoF2uZcjzFPRftqA/2Izdd/RPZaRe+6LrdnWu0rt
XpoYiwcjZzhQusv6Z6foFvGhpLGFWpEkxYtBFQlJfvVwxB3bqagDiI5LjycetdItbamkwnZo3ozh
4u5hahkO7dDTW9Np25OmNKTHxvemefmIL0jmQZfCJulJyBWTU2a/GihkDevDMe8PMfmCUe/Jx8dI
J6MYn4hCPh25NBWqviNh2ZbykdkX5J/JUj+QKufUsz3qm4hgwrqh116/nvS3jPulyAw+/WO/Z1pJ
NKiOS6euwk4/QzsqICQTJ1iY7cwuzjNVKB/1InlRqbsqBZom6zjsagXcnIU8s1NWFxx6RZLM8uYy
OkXVq6TDE4E91KenbhT3yDiTATOJPB/M9ZlSYGou+bzS0s8f2rr109aC8hfN5LJCTAUk+Sx2whJ0
vzNNWqt4s88OfBLE60kOK9uBbTUAt7H7Ta/Hs0OSvNlU9vtEvksrZz5cmk/zkiyhYfsnytRFPc95
lTL2uzmBmSiQE8OXqo/akueFzHyeyHoYnTPMNH1Oq4lFenU43hHxxKGCrl/lsGzjmEZ+dzaXDbUz
ywItpdbhHnWtyZtuRMXGaff3Nu95kWEXOPI39nDAUruYqRlBicOHTfclbZ1p8l3+mxbVTtcGyJJH
/EC7PfvV1EEjgpBLakHdRhfkpu8pKq7ukoyL/ebUJpP6ovt1kwUlMi5JN0OrAWLWz41D7sn4C4om
glQS+9VwF5VvcisVqMDosVSNd7LUryNtHuv4mRolOi3ZO+JbvaiSMtJzZ6uXr06nTzoSg8V3LrtP
aWtfSuJI0Ybu6U8oOljo49nTLDyVtDEUJ3FTlhmZikDa9HqCuVjij3VEV1lV3zXGJtZeC9g3RVGi
L21HumpN5CqFJHqvq6Bg2O0xcdLtOYAgSNmnY/XEmCl0aUDG4QadjbDXa68EzF3iiGQZRDilNC+T
xu0onCQOk1K/2TMnJRSLT2WYx5pva/xSQooSFNOY4BmGVFLxxTqlo57RF2mAQYHxqMpnV2/UEyFM
Bi1EefBtps8OIOSBMXM5oP6i5mIwMHtkrF3/bNJYKFpQlEeqAvE2rkNbfa16UXRQ7y/JczJACTyh
fOqo3jTPWRGNjcFB7yca9OwupbfmlPrO5b4uMk+RV0mf+QeEIrIdmvplmUdM+byaFQNUwybffJX2
xsFSbKgLE2W5VD9mNhh2blSSoc7QaQopL6mDivQINjyBGlNRR3Y458xvsofj4UWjC68gw0tB65Qy
di3j3ugeNdpUNaFoF4qeqY2jO0EzzluY7N2yW+VmRYL73o1RxPJzY0mDEGgYu1Nf3Z+YodIzMk3W
hUXPFCpJ4ZF5R5fw78jVnFpOK1PWrSyi/PpAUuetsjlJ64zt7BDRWDSKe6lcn7r7xIbwH/YHUrCf
1ZP8qEeIjiMYsNJBDhPrYxBoMFUjMtMMDLLjTPnjwu2vTYamoGUN0tdB/1AjWgjIOI4m5drDia+M
2MsN9BHPCTUgZ2waqIjbaQRJVT6unIrsW9Ub+KgWWrWsIkK+MaQ71mOX9JAyWMEMLEgjP0ochEp1
aCmW32KmlVG27VMrKDrJi9TS1dU4SNLaz/nAsrb3TJY2VQcVvaT8k6hridZG2x2XF3b5KmqRXgxA
WO+UjcBkoqWyiM9jcgNshSCIIjWWp+G+vKxsGJBVx9sYz3oJ175N4gZG8oTODVMACzNsrwUfdUnI
it6cWvI7VgGNpYz1tF85IERyUn5tum/dCZWkWk71I7SIJHENNrf95WGfTu0jfiDKNOVA+ZF0yVp/
kYWeKn0uL4EjrSRkC1n7VpfbPemYTo7bG3/ZMMA6YslfaDAJz+QBoGZX8GI1IKlYlJb03exUxZFE
cF8rL/RMHu8VgnOUaDyY6H26rZW/mdr7UcsR7iLtaxuk2lxz7Sfqg6kmbobp3yqSyQF3a2Z8aMNh
1h+mRypdMla99sSlpz1q+IN/QnhdOU7g8FOOJPRaKV71MqaElreyp6YKRZkmDw29XWQxVqMLddQC
a/ThIPZEOMTqfeAAjHAu9D8r+/4CXsNRs00pZR976cVopC+7ULZHo1nv2fejrNdImMID3RjwBP+8
dxOu0quqhaXZiknIo8PGzbwqGh/lqEi6RsUDGJJpH0iu5iPzupko9Jsij6VrGgV0TWbnal8dRq3N
o2QpiJZNvkw0KamANjzHP1/LrYOIXeoPlUmXNfuzeeEgWoExW391CCUtjdWfD6KIvez1Hft5KVd7
b6VBun/KUYcb8Kbsr/IueXFIIpYd4XJmV+JeAouGU/xp3Wor3TiwqHH9uLxekSKzYO0/6Qvw+zuH
meHGpYkb9I9LcxS2k7apqhpFir8dobUbpx6SSKN3SzwibrKEzPMxs6KfeedH7Qa7/hop/F01wKP6
fw531SbLjZOcq+zA0JgJAWCCJH7U1DTKYXZMLICZ2KRwC6IERaI8Hm4d/revy4/Di6Hx434mrSnp
vcXhpUBgmcBX3IEXtCfHsJuiaGDiELjNXxU3mmnR52n962b+rHZeo6+uL1oXUqkfR5XPslYfU+7x
GQ5/Ehy80wCWfUL71q18s55hHClrDMS34t6UGw9XvxqCp0wf2nPDgYX5SqRoodzBlG35OQFURnjj
VRKj4PpVEpFuiAcpk9He+vtlWok8dEN60CYUuDUeLip/EJJjYv3C1G0+29kt2Khov/3xiFej/xz1
6b7LGB7obncoQ0PjyfLOD3AkXO0tutdD1JXjcq25LQZxzU83OQjgyDvNblz5lVLk+wH/vPKr+UFt
zM4msFqcB+Qk4eMHtmCPMMu7sEfxAWDneWaGfRw+bhz5d0/455GvJoh93/Wd1HJkaYbnxmv9/URZ
tt4FgbiYk/58tFuXKR7Hj/c4dvqE2Z6D9eeZzTI3xae/P7wZZuf/+UC/LXb+vCxxJj+OVDR0G7WC
B4s+LnQeSyGLnuzBgJE04B5RaNH2cY0bl3fzqFdzodnUaV+LLxbKFQVYq4ZKzMaIro0IixS+fwe7
j6ccRjeu9tZDvJoUO1k/nzqb4wqHPcJ8lznYFBZV5mBDIiLwxvF+twAwIMJqMrtdy7zGTujGUW9a
KWM+wvAlo4UGxznDYXsHVSo8zEjVIkMFc9IWvuStJ3s9SeiybHJcx3GQwxiGfDUD56dIO1TnCg3v
EzUWIMDx1nGdRQl6AWvz5tYUoYhJ5+ekdHU85Wru3R9b6joKxyPk4CFz2aeABz+u9QAZ+q3neD0d
fR9L0WxyFHVZVa8nQLWhu+uUnXiOinfa5AT/Fo/54ztcpFG1bBDPV4db76w4/39cn2Y5fLoNQvau
FQB2libNUb4wUubm9OwfFyQtbXDWTurgxlsjppLrI+nEoFgyqlnZvJbMSmbct7olM/oJnRpVO+pO
jte87SFiIEPDnngvhWT0/Pmo4tW/Piggb8NC52DaJJby+z8mgsOgV5d6f0ZX2PXUpQrqaOzacejL
8ieeDzM//LrM/98e+++GePf/c3ts+5rkzX8bvVZN/D//R/qZXX42yr5/9q9Gmfov0QNT2UFYFt1V
MYT/apSp/0L0IjsO2hfLECv/fzfKLLphjArkNHBbjW8pzV+NMutftLZskCaOgj7Otv5ropirUYi2
RgwESxGkRBv259Ur01pDErcCT4epfn58JbgLrkTpd/Oc2YbWGMNRaOClF/0dJq93DrIt+vvbINCr
me7XeThAuRks3KRr+Las10w9baNOnK1Y6pYv/ezwRsgStAoC51ke3Zha1avPyD8OKAbwj7FSI6lJ
zzEHbLwiBORzR52EpE+Q/uB91F2OaxQrtQAaqY9I/kkyiyj1QJ5/+/HerH+Nzr+td69X+f84k6uF
Qq6IuT/lTNC5e5RnPUxPfj8zlscp9QQqFrKLStxD2ngntOSEqC5EnG8002b0NMnjDpA1k64XTYkn
cAd+OVs4COhAk/JJJsJsEXvVm/OKseGtCI1JHg4TK6jmfajN7NDAuBnhCMRk+am4gliRASdYmhit
QFWRwo5gaYltfnZyh1dQPov9hjgNuiDr4+QS1DM4JCjFRUAv0xmUkYm5PG1hA/pO6Ewx3PnyE9a6
9+5eeaanRo3WdagrgWOgdBWgSr7pzLn6hv3jdl6thuQiu6hHjdup+9Hm4rb+8R5B1Dj7YBl04yVi
lFzN899HU4i5UnWZnrV1TVfGt2akUsr4AR+3Kia2z+b6CUoayu+Li2cMrAsdMGdcrdoeZThcylER
6uPTy9D6+Wc6ln3bNx+Ihew/cjyi2/r+RL0Mea+OwtfX3XphBebUXsQvNg7aES0iXAutS6wrOwbx
BPsPfL1s57WnvhIgBxuxaDaE1o58uX1C8HD0KHvaWDwmCAtSvMSVJ/yfPEK09ePy0XyDvWMpTyCZ
YM8jPr5Mo/f4RX+zPctH7mNOgI/JytiaaCvc6xSh1QkaEWo+wNKme/rlIwI8sWxi/SE5BPQ80QzL
ywXKKfgjGjRT81HoSAlnIL0J7hbpPofeL+GsKCjViWkmGP5jALWOZ/ezEmTIclpOk4147aO7o7IY
0PMcnS0ZeQWbv6aeZl8G1HuiNyBRAcbne4dC1AQcTolybL3mr5cJfmzAbcdxQFbgsBo8FSJBSWjV
FtkVltY9ADFk1cYIJNKBmKpP62uPOZR8TVEUHpPYUbzUIbg3kojokMajw4szoaC/AnVPctFLel9P
TywCJ/KGkif1vBw0xDjbOs9kq/H0wUXa6OxnUmgSwlS/oog3no6vmcFN2/vtJgWbewzOdxREwmat
vMubhA2tvYCksMTrxnw0HgCNlQ+dh0rPdWYYvy7ERkMiNjySfANnY34KZFCCMfqybF8pRuy9cBhJ
Syz3Fe8hwJBmx3tV9wDuqYfP8cniVMF3AMP6MpJ9qr3sPCfxNqcjjjp/ZDhU10fNh/SGnbrZ7h/S
2M+SMd1GeAYZpFwriDFTqF/58cUEfRxj45gkh5B+E/+hmwX9e9IyUCisC5Kr2D/PBf6ORvqERjiv
iRHkGUiyrQqZP6RvvCXy8BsWM6zBkXOzd/ZlJWx0ZOjc5YJzJfUeVVfIjtQPnQ9H8bTszcCCA02X
/NVn6wuby8v5zZhma+zIEDiXRFOmY9r+9GfXRJZuG/B0iDvXqLxyV2iHqPiKTrq7x5ZCw2GHy/yR
knkfz6MOMtGktjBaukd4uZVrwZrgJhOo8c4fAdkaw6ntRGwAsgWiqjxMHRSCzHEqYtHGe4g2XzGR
YYf52WUYD0T9fEjv9mtxQYAhbiQaDlvlAwsV44gFnMjeSRF0IdP7Y4TX5QNnNIaq1oU8g/CSzgh4
YZRQmKqoHK9fTDqo4O4M4LAeSRJuhctzhCmpm0SyD5IceeKbzWcMRD/e/+6xXRJCtwC0eKihCNNf
wOunfBp3GdpMkYqCDIGxj92oOs1qg+rSl8gOsMdNhuOChGURz4a7SA+l5XFcnkbNK5wIasOz/CV6
wjeLJJbW6+a4489ZECEtCtMhdr2Usjvh8+ldC7egHymkEx+wBY0akYvlCiIkGQuaMPaf4eoQ2VQi
vyVYGj/eY/kpegT0Vz6Hx+bR2uDOX772r2CvO+hs1NUvgtpx2tEYo2ZAj8UksAoKcTjQ9hy36xQq
E6LEzKdMjz1+eXg4r81dQy4z8QOHZc9JnUBZu1pDN4Dw4QNW5zXQo9OrKviR7SyCOV6PCHZLaFxN
aLHRPkWYOisBSonACtpNIkZbAwlJNY4Seu+J++qgXEDV4QDbGe+jDSlXpc9l6Ltfu+EvRCX5A50d
wAFIczQc5mBwRcT23FCCdJOoo/jLUsP6PI4Qmzz3+up4dmm+qQQtffLh0L86YkMYseg9vegy6fBu
IvMkjQeRE81LVYT7MrsyplQbNAuurhniHhkfgwRIfKSvS5YPlu3xoXlGxXDhZ5JR+o4dQv/MNge8
xaKgCWETRNBEfiJWtRT+N+gj6CBoJ5vVBITRY0eHbgQ4w9xhJLEJ+AAHA/sGeykpzhz+S2LBso6w
DOOkBr5JNf/59Hne8FLqOFJTvpE5JpXuSwekCzQRoIciElqJ8BhrMxhV6sAcI6yfPtAuT2wLk3H6
3PoRYDfgLkthUcCyHCqC97kP95jSLBodgDfJVUhwvHx/3fxkkYwNUuYHeBkjlki8/PmSuMkYfKsH
8DNaVAAZxgUxL/DGPDwDcekdrZUD2qoGjDFOsPzl5PaSjeoatLRYEckBGY8XPhz8TyOjsZko/A0n
wRxjQBUAVoZlegx6sFjqHH88CIlG8RXqI6ArtFUvQ7t9BMEwmNPqFCTG5LCCw8Lb33w428P6/CVt
VR86BXQMkAPEvrD+A7t8yUVSSMFch4Y7MHc4l9Atla1fY4giJv7JgFK+Vt91rDF3WHWXjviKwyIb
Kw8UCuQlsLmk3MXkeEDgYVjQDxLtb9QN+NI+6ScZDwcMb/1Mg6kHOhcpz4E5+jiSPpnVzTP3H9Ma
j4TOz6cdDkvuIqGzAda818OD8YIdSUImde4JDKZXCiKBH4nxpxFr5p34zjve3nZVkL3VQzaDZC+S
HEbN+1POwsFzwGmNhnaMsGN8WVigSGZ4hR0y3OsF3MOGHIIhqHbFStDSs8/TlCBslhZvxmYf6iEQ
C/ld4Wtyh51we6RP89DyjYd3jKESGzIrg3qsnsaqaML2u/zs1X3API/FMYZ1QtMaot2T5MVALIsn
uIzWu8YEBRkex/73EJlki8uiC5pp7dt35abFPDnSuLT3Ym1PM3wqJvqCUcOb58yS6YFssl38UDw4
qb/XN9F+gUIYM3bu7CiQvwMyyMFR4O8rA5KxaepN0R06S/lVO3sAcooPdZhm0fjcj4w3FHPcRoQl
ZHEteR0S90DZAnhZeBGEEpB6zPgVTGgw6xTb7vdzojWPu3wmFvQmhAVq2SK3ZRQTtsnfVDcQCoNT
G57lWX6aGnngDJsD9koRW6DUZKiK6I3yk+bjuMI1SWvyzEpE37UT86lh9UQ546X/JOCXkgLLzE4k
dLXMzPkMGDyTm8oa4LHlS+Z4ALvlciTrj9Q9HJmGJIj5UQ0XjS+ZMeeBwGy8fE9OCAUI5ur0xT6a
glp0iAxMQXqDJHBhnfexr+TkWk9JskONgtcb/j0b0z71WHsSw8EK5b0LDBoF/C2HRxx/hGvnX0zL
vAfwEMqWRbfHLHyhPkkGAjo/+KbwdlOxLF6SgAfegR5x5af+d5QBhmVCW4AbIORvc+LJx3sGB18k
RQSMf9NQ0Zb72Ze0a84wasZGPzk+wea1iLtLRm3iEiFTRjMyfnrMzlYwLMszIbwuGnmkh86YBw15
QwzohCWXy1p8fAZqIypDB3rL6UjFVPoke/FMfaKietiy3MlGfFeLL7Eij/BJ+YgXwL+5uX+Aoto8
CLww3B3ysu9YL7IAzyanBkP2cQD1OR7ugfB4oobXefUXnrqCfj90I3oqiBqjoGpxoqIP9dkUqA2u
2HMAsBUzXL7kK2US/9hjCBvvH3MAcuILxkmAepTfiOoxN6evbln5GGHZ1vHP7G1YQdxX+FSzLJZG
0Zb+jZNvcIpk0pjVNIDvELzOzoG3G+gEVjwe8XKlMMG/F7ipnzzD/n8eno3pyUsm5aM4eXpgrkPc
ijrDQjvdy6P9MltZYbUQ3HCYgRM9yCZsaMoRcOjR6YGdJRmwjHHwfieveLGX1va8lYM2ENRFwlGn
8hupsPniNBN3hlOH189rOq7D3JUm9Yz03AaEB7HxfGDQL+LxPdMnyFbnIHn8htpCTRWbWYNMwXzM
omkCXZDUz5nxrC+Or/DAydLrJwLvdYGmKQVHGALHrzKQJmDSWD4WE2kd++oLW8IqPD3kvI3QM7Vd
xud7mzyYbuSxefDy8DAuKd9nROnt0WMGMmfvy5wLm5P8vlwXrEp4p+LgtB3cxr88WiwgPPDTuIfb
ALvmRFQ4Hb7Wy4bdBMFch9FlY4TnWcZ4WKYLYt2BCXE2pHtBkYixGhZkk42JxGoxw0PZ3p5BDgue
VQdoCWUc635CY1HhzBufV3Cs3lUpJpDJfpN+kvgNDv2wTpxdXTJgzXU517Dvzq1QvTsL7lcoiNzH
bVw+MLeMCnU6bKg0hHkou8ooe/nmjcRTrZju7/CHj4eZxOrV8MuLX1hTuZlDN3KHbm2xzf6FxHS0
VayF0iVQhkDHw0NE94V7QmLZVJ6gZLO4XfmdhAzUfFTUWcsqm2faEYrgZYdVfHbFHjF5xC5Y8sI5
xlgq7om/a44zqiXMasxUY3Ua8ymZFPPjstzAc+2TtaoFpUYeGnZ79hVMTf55pz+RXzAlf2LdAF1k
/TWB/WGP0NzgvL6szjwXNRDgRvCWk8orA3gT5x1PEiAdgCKq3mf25Ai64s/zKWzt0fFJIV4Go8p3
1P2wZjHm7EQGJX/BGRhlPDXWHMfawfet8FOPtS2bYEg45W7/Li7HCjHhs0kt7g8sCFz6BuN+fXok
GXOORI+ro9xz5ot2f1To1xwWoo/SBjNAL4xl0M0n1+adsmeFjzjMz3iv7Xk+ZU10Hmm8NmAgYhIi
RnY/28OWcW2IxUvuxESaYjanwoG7X3RItLUURl/Vi8jxsSkiiSmFNes497Fb5U9sqI5vtBupzOvZ
KFlz36ZOWEyoB7RB4wEuDPfZiF4pTf2bLZ7/UMVBmW/gOBbewL8XA8+FJLVFRxWHPJqnbsczj74K
qCb1GET1IyV8H+2VK3nYfMJsEw2CCmW6e7ee7l+cwHg6zfiR8yPgUaozKq3F+m6Ygb5gI9dSxGEn
4OLZWbBPC2jjTw23C95Rvobxe+L2s2SjTWToUOBdE9ivWjSC6uSyIzj5EphYzQcxNwZ54VLfG12e
UnpA7LTm9RwW5VjgKuWAySBaEIjWIQowwe+OzKd6bQ7s7MfN3RlkICyGP9cttd9VjhXbtEUvxTEJ
sPz7PdNONirFThZlS6J3SYiGdqV5JLVxt8yxEmRT2BovlCDFep0BDBTXj4ix0ZirLNi948NsuGe+
NqbMscxofz69axnBr8Lcj9O7eqQ5crRGqtkiOdv0A27bxNlQgfD3I6RaLlICpAvK+sYxr1q+/zjm
VWvS1DvdsEmxBJsk5m2F60+30NIAeXXgIoZFt8j94+ONo4or+dH1+cdRr5qEmjlkxxgnIzNHEdZu
FWaUgkuwuN0U2sVE9SDW4h2kiPDnA6u/vVxHM781S5r5nR/xo4Ru1drZPGPomYAZvj/MuyfoWgNw
Eo8tNJG1PHIiy150cpJBIFuveG7BzQPLgxwC7PHEoudWU/E/nBJGG8Duyj9tbD2CudbZA+WVgmwJ
LfAu2sCPXnfck8xPZ5g8V+28oSOe3rMgZE1hsz6gXBDeEs98N07+8VScf5/JVX9hHzvyMdI4kwwc
zrBLJ+y1VIo1MPo89hYeORN0WOGpESV/WkCS6SBwTRLG9Pnd+KKWcVeGl/dTaHssuzAqfxhTFiah
xBKh9OIpQk9I6KZbM7DzORzskARCpphyy1i68aCvlTG/3rAf13I11O0hPh+UWBdvWLwTZHrKVm/O
wuE7d9z+343cH0e7KuBnp6bCxMudE41hsYzCcSBWAMA95gR8+infjJuXKAbJ9eMSL7JuYWgztOv+
U25HUXTIGbrp0/FBeq+eW1a4DFkUqUsK2750D7HOInYrZh2XEuhwY+7Qr1rT3/f45wlcvS/HVor3
MY62ifoiFrSHZ1UnSyYmKZuNHoUQJXCeBFUJvWh0V7wdvuIH8PZf9kp+v0xOXn9vv3fmr7Q8Fdjl
qNySK/HdsVLC4v7W7P/9RfzT/bp6JfLCwGNQitP1IeZSagmsJxmfzEOxhpB636yyzWVRfzred0mJ
Wh9qiRkrPR6nqXrFSuyaU5lgC/vpsGTbqK9B603UJxMT3Ei745ImxkK7k590UiRKPbCEKR+Pl0if
sO4GV9419wcQO1pIUwHzDvTKpJ6RFQAb97ZYAW3fb94Pevmq4uiaoaJN/vvXzqyKPMO6yArhMqZ0
3HmVKIgAVZ80c/Oun8v3FGspDlZhYo4oclbwtJl/qPTtpzjX2D6Cgiu/9uQxeKdX6njJcpjHa7Em
cICUeTRF4lBbp4vYJ8esJFFmrLzDJcO+MtUX8aJZsJL7HhE9n1roYIQJTOELBKKef1hDrA8S1hYN
89mcr8+kC5s5leExSJigBrWL1YFYBOpm43yEGnnHl3C+XyXzeEkim9tM2VsRVkLy7Iwa2XwQtQnI
6jOIka5YjKAlZ6NN7iZ7CTj8M6RhEOU6WPZUTu8JLFkYywp2OPVmynasVXYgiVf5uA3iZUv8AOuT
OyFYFJMtxU5fm3ZjaneB5sPiZ4OGbcO1n8RyUwJ1GpyoOoh8O2xL7wnb2iBa5BOMfGBh5SiwP3oK
zxOHVRWsJrF3wA8DNnbLvoas62wt0kuIUAnzVxWMFLbEZ2qqQi1Jf+euPYwPLyjZkevMEbFzYbl7
3DLFdj7L9ubmZ1KxfteRxPYJ7AeqDbrRq7FSWUmT1BckxDEtJzA/5D8sa2xJIGZFrZ7NKpW+r4ia
IgtiUiaVHctLWiXknNFDpJcTLUm6e453FPA8KqSXByhnIW2cQGI/57yz/MLAQ2OArOJZ1dHscdtE
dLuKjxNeK5qOAcVr4DYjnH8nvsmdKBd3W/oF1J6OJUmR0rIjhu7hPC+YVxrx+XGTkDSNiVi5YScp
AVp1HqGrEVIAg13VgIdoDnZ8iVsLC4CPVYpUMBEXY7JgpTwpkmUawdii/VBRAmk9cifnh4CfCLUA
Q0zQzWqvp/rR8C619J8v4WE5+MxhkS9N5ZngWELPj0gkBvtEkWtMPacCqcjeCN4Be9rEjzfKK3J0
KAt14urQ05rX7F17be5i11zSqJN8uIjES+GDpfhxcusHnVU2dRxdhEtXzY01sfW7SdwiKAtQCP/Q
rmcJxThFxtkymRXvADvB3kg2BWgw0ifjhbO12QpkL8fF5cEA8I7Nwhs+uie5gPbPy4C8HXbcfl09
mmwtnumhHN7MrSCQ2zTWPw+P0ndgqPLGwopK1+UZFFgFfWGkP2IkesuX1QYL19Z+yx+ANj4kT6TY
6/xRmmKEi92J6hKIiHF2Y/mpiQ/T9ZfgxzVr4p78WAWWeTLU55JrbnhbAN4CfR0D9F4x54w0/scV
04/Y6Pdu/aGuLy/Fun29LIkMvTe3zsa6N6JF9Lx/YwY3IWUkIpj7zwtV/Vsnd32ONtoSx4ZOo5H3
8/dzbI3eMY2cxrWQWKibZmL66frsona5u7jnjemr4xWCl3lOMAXIyXWxAtPPCjradMyiuEgX2Wsy
g4FOVZ61W0EEifKI5uIheaMruxPxMuYUbw7KClJxZgrCWuv5QEmIlMMCFXzi2WODdcNLfL9/FWnh
H/UjHal8Jbq+9RQE1VJ9SD1pmYZtkM3yubNSXeq+yUaBamWHpyWJfvzV2bRYw8UsKP3nbiS7uacN
lKebGWnfeE5ECycnC0M0WgDL+7jQ4KmTk3wn7r+xgcJbP+3Zk4Jo29J+vhcteKCbruO+n73iAbA2
OhL6bwW1tpJowCkjnnk2XVlLcqWm/A4dCYrZBkQROpfS0oEgJk+KB9o/rzQgPb7O1CcwWpKEkT9w
Do9CSs02GkKouYJe2Y+ST2Zvar4XEhnu4i2ygeNCx3n5aLkmyENyJBYHL/G7qbRo3y8r+orwXUNR
79AEQ5tvFQ0oEU0i9sbM8mNWEXzz7yCyQMYkuA3qDaERLNV0z6a6CYO4OoylF9WjvzPBEAVdkZmJ
OI9JRxl7Zq56Zqspuhevo3GzJx+Lj8O8nEsU/yJv/1m91HQW8atxBeWOqG9PEHYexMlqrnUHT3JR
+NGKaFdCRYg3FKzQ7FFPXeKk0rDapdQTKWsH6rzyCSiYitogVa13dBiYjl9ZHUBeww41Ul/pIJsM
Garh7w1uTmuEK9ClADiPd86cghKlEThoIXWXAwkALVAsjnUJkFkMW+jsBGld3tIX+HYUuZqx8uqw
ZDBH5ydRALNnA80hxAGj9FVzo2cRrPzU4dr5ogLkHT5jvvhzbtkbFRlkP6J0Bvnt7ugQJzRBmD08
5K/4UBMAjIdpUVJNPAXoL0bx1N5QhPoANekboYxannu61Lbdk01FnYLwrbWn9rsNr41oTdNNZKPG
9+//mHGOQ2E2XcZoVhdkMBZzZa4v0tAJRIGRRBYPOL4rzUw/CazHA4hi+GnjaGpO8oCm0V20gBRW
px6vH9p7oqXH6oyvP6F+2Q2l+/d0/49pB/mebBoo7L6JGz+nRi3emye13bMb3WIpZ6eGLAgsfKES
rzqyNtoyetnvyoUEnpwXiW/zumeZZ1dbge4mcekuWp1uCFN/u8+wf5zT1T7DtJO+rju678Q0woai
TYjbDvG2WO2pW1rRAr3Gl15f5bN+J7pgIpB2v6uf2G6MzSf6BKtkh0WAx61T94+28ovxnN7acv5m
P2bD8OCeMWMrlnlljxhSxRlOBacp8m8GKjesWUhEFu2ei5hjLP8s4nO6+wO1r3h66x1Tf7Nm+9vx
hXzwxzvWtbUTFzXHV8lqXguZuQSMGNjDDM+muiqZd9JpdxcHBxoEovh/cxv8m+rK385A7Eh+nMFB
diRzqL4fVLwTIhNyeSqIosRGsTBeKS6KAde2bg4v5TfD628HvnpD8nOVHXNx6WJailAeqW6+PU0P
nhlqL4RlTtLp8YlWzq0r/t24/tuBr9bJWbfvNKvkwMVTNbe8TIAaT4uSIMKj3wf29FuoJLsiC0Nf
awr7cyFbEivU6otup8M3gjXRmGozfabNsZ6xMlxEG1pZzJvfS4r/kvD5/zW6n4YZl2f9B1Gz0DQv
XhE1f+Y/9cz/+wf/rWh2HFtD9Gg7IPs0lSrnX4pm7V8I+kGbqpZlCAggo+ovzJ/9L6wMjg3HCrCn
qqqcyV+KZn5LNlC5Qgvi3/zkfwn9I0bm1aTryBqeKlhCpqMLzNHPcbO3Dtmxk2thL8qWot5ANIxv
z527QyA/3jQz/aYu8LejXQ0WS+2PxeXC0SKaruOIvCbKRC47WMKvxCx+a2Iyfnt5zIdCTu6AA7ua
GFWpOA5N1FBb58vXAbsci/Us+Woh7QjWzzhxRN0MLZufTwD0TYCYeFqgU2qsggKxcI1AJAvpFPE7
KaRzZym2X0RuozRwk4TWIWe+FJESiE2nZ4jQv8bOf3T4Wb+Z2XhzNF4FbG+4Fa6e0NG4dPm+ASNd
u3hCR5lLyKELes698PnuKd0my1m2ciYXP5rQvNs6O220UJ4avlJ0UpZEtg6ByEBV7j5jIhXjSY04
6MCN12oq/Kwn2YOKToO4WuFpo4T0hPmcDQi6I+rw1dQU+yLW5570PPtg/TVNx9TIb+Jdf20srl9G
6tAgLzVcAJp8NaXJZ/2SDBdMLhXbV9VH5cKiMN9PzcuCSGkYCyk9aCF5PS87eaK/pkhYX+Up9EYd
qWiIhIumqBDxwaYR5RyqRsQE0aWfkinnV2SdhN3u9Gq+wKaBtb5Xdxn0GMkFIozuWBoR5XYOKqzY
0fySBfFHn4jYW7Atp8mZvi4qGUI8+RX2biIIlVLj/+LuzJobxdY1/Vf6svuCCEAg4FZiRvNk2TcK
W7ZBSAjEKPj151neEaez8mRURt927IpdO3e5rAFYa33vCP33DYSlf/IGSOD2njAKlY+kLDZxvCZH
Gm20r6oDlUhwsZOZ99YNxGh4aDbQ/HZy0NMby1iAjlZhwiE5Ryg6KE6hzgCKa0w/gjLvrluji7Q3
eEPQJBg+ck5aqOueKiNfMBkLkf+qL+rwGkg06ZJ/s0JNwvwxEEnDYGY51/01LJbDrF2dSDCnwJEe
2VPY7R/8mFM4EpHIk2zffI1X6MmQXZJqzGRCM8Qij12FX24hagtO68Yg1X6tNNNiB2jSeadXxW6P
pEiEMkBLUyzi+zdE9QbSV0IezTBHu4XffNOlcTHtbJiWkkuznQ5J+o3kd4zG96VmiIn44k7X0KQ3
IH7nupMDTmNZCxdExxWlM7ldURjcOHFMW5loXsg4olIGN/aKIrA695r544Z21EBm/KSkgSgpWvBO
H5AIII3tZwwGAi9Nws1EpV6Mr1cKrZsbF4cE8ONmG4ptMHsXCHncGM2hraAhfL/ygKHBRZJOVgAq
wW6TrRMGOGVi0s0k5LhZPasrP757NdSCvEJ+Iy1ZRcmXRlFAHyOJWkgEuK9o1LFoo7MbWPtuZXbz
OFvgR7jWXGj/Vs0rI0JWaSgTC6KYZco4860TzZ8XC0puqczjOX8XA4Mcxj59JFMmN6gy7F+0GM5a
X92SyNB+ZxDANnkMB/pW3XQrfoD5BX4dcZ+FjHdL06xrzRlta/85zQNkhZdphmr0PnluH+t83sz7
L4gWUghooI0pG2/2yRYrNXnpQu+4QKuGVtLv5tm+WBIkzazKUW8u71N65Vo/Bch4PD2VJsu50Kxr
0wEB9p16TJ4SCo6aT42bZnwJS715r8mbfpZgNrX6dtdNV7+GvdsQ4Tmou1ae1w7HfopTDJK9mCgx
XhBbrmhLNfYfNilLpTYiZWhxMpzRQ2SxRdRTPR/ek/+TvA84YoJGScB6RSusP2eXr6SfmSsq09uI
mXzwqY+Kioh0HJMcM0SYaTlRtwkVEsR+wRffDzDJx0q0eHJ3TRn3QxC/c3O2SAWJJyxjE7Sb/Se/
gIGZvg1QpvoUlXloOdplgaK1aNwUnRuRy9KcHpHwjjJ6g5oKFUEHyMsodV2hBsBhoLrv7Rwnwtg3
/VB1JQ8NkZNsMImwHJQkkvmMn+WBBvZ0QUV7gcwgm5qNaDs6xR9qagIPXLe62nuAj7pUHy7VCDU4
y0lCYM5w9UqU4gitrUVmek0XXYtdbC3H5ju3y+AkMoP16t7ss4Cq063QqOTwAmXY7O7vd19d1Q79
YUS99mgitYfT1y/tKCJ9V7Nv84efvdzPSJJSCnTSPUoNFGJbQoa0WbNN1yACG3URL0EXu4+ODNKP
9BnIL0L0n+5uhOu3VDrSVFr59Lxz06HgkR5zejcN6F/QzoxzLMqh8liEOlM5kU8k4Wm6V8ghXd4I
sKyvKttJQRNqdH6MEB6Z1jqjBeVN9bsZ1vB3LeUmRIGDbnVDyRTZG22grijYsh7eMJwxvFCnd/UK
n0LhHoy8c/V7IFkA28LjRXkDiTR2jzmCgmNqhc1ZjNWClTp1S//k34Y3sbveTysejmm/HOjaAbyp
0KONXWW9gYdyMpwau3yW8ICYdrqNv27L6x70kj9V9FmIZnOIMvYXO35O7jT0TkW/3J0nCaV7lDn1
qv+SFsgmuVaIE13diXfm0VxeCTtxiAKqZhLrDwqz1KMg853g90ePRRPTCaTti26f3p7LRz0Reh3E
Jei294nX++W8v05bMBsU0u2sNlkHgI5PlqjUQKBuKuQaT9PTauQZwCLvVMJoaEdRvxjd5LZ+3NeC
5ODxgFZFJsis+4JyOIm6mdC6pXPFEeXGAnP5NhU0mO0he3gyghr8IYymZAxjlV2KYiTZFt3sFsAZ
ZYsI8/Qp+aaS3XeueZ8/MFpcD9ct6h+b8lAajiKBC0jbE1UTNCboKA8nWQYO9BN0NKFDKVWA8iVP
R8xFb4kifT7TBeGEj+2VSLGKoKsIR2ueoDJ0Naq2Edx3zkOZjB40NZJlI9pUdaB48hswHJhBi4KO
ulR1oa1P3iVqrrayyxfoxrX5ZdG2HrvIiWugu6d+KusTmltGnYdAjmbPR+kZhD/Req2gtXZjyR4/
nJPp5trSLF+2ohKAadxBQXV9FT25CWgrQjeJlGG/2I9WYA1wHPG7xd2orO5BaX4oJF+njUcK/Ljc
aJl/vfuyKIC3ghE/qGwrvkcqvF9GjkyN7E+p0mg3Zrl6NdgnqCBlM+5nPa810SxKzCbK4YYcmmrX
pfJlvCO0x7jQ2WRDUhrB+7t5NVQbBpE36e6U9LHaMuseNrcpWIZrPsmIA0Q7OUIqB7bqcFbDAYFc
lHXoTMVOkIWo70eSzXmoMDxm0OTTHLsYvVpkVxeKxuwHe4U51wEWC8KQ/WZtHhTt0KjhyAyoQEcF
OOkQu0NIICTyDHaRu0tN1uTKuTaR5kXsmWFHrxq6v2pWIQS4bjNzERPUParnnXRUx+vb6MVIznIe
Qr/O6qeXr2AEJpWOGBbAj+cA1SK7bkHLMvYbijSu8QwMrz1QifkhuL72UB4SbVcqlNRD2QVi28u8
swbTrmMBQC9/P8B5u2jZOWTa6dpAxew9opIE07MpT1M0bEsOcrsiFBIKk9hM2mdI0oIhXOKZcIyX
nKcNwIad7f6KI4WV7BY+v+7e2OnEGj7RqNGGECy9O71e1vVLdiUjkn2DjZWPMWwUiacmko8Di9NL
icYymYvsrSs80+DcG2WVQHRQWo76mbP8iI6aaoYwtIKSnXP9Xn8ZhVf/ObP/6tP8PT5DEPTMW4TW
ElOvqMBS/5wri0Yda5mkIqmGMxP2n/sOwJb2U3Ycu/OGqHhFop0JxfyIU9fdi5G99pOEY+R9on10
L8C5VKD/+7v6PYXhP+/KHMM4MW1bdK/8810RHXgyjXT8M0tRrsxqSkyMNE0AOq1vy6sx0hvBv7+m
GPD/x4SN8uu/X1OMqL8gU3FrmU/G7xElOvYDhfPAquve+y32MqpH23L54GbCJmV+DwWZXdxAzFxT
63TQiKjlgSNfVDxfV/Y9wmb/8o388Tpp2K1JmBadAdpv14m3FktFZnAw5bldtO4tc+VvEFc67CB4
yEsMqVt6H+gv3WEXyd3T4mI/PaFuRFHz11l39AcgkYxkXSbuWGHUVX5Ts1SXylQlRAU2FhI4ecWm
bWhLKD68hYMMoItQQyFwTFYMV2fzYD6nMCwzRj8fuM3vNkok/zBoHLxkCL1vqH9pS9dVlL3l2IfC
G3Uu2VQncI8IIujzitZRDWybyL+DRpk2T14GNLZpnm9JF6UzBIsjzmwfRhvpTzcHZUZsOr6spXaa
IZXNjNcstxscBqO3AX9T6txzon69S8opvuOUGfsUl/fylcOgPW5dsnCVL2A3zDTYb9g15UndQHcg
TTXJy6CsetaECEOMbRGw6AkxaesW6PG9clWmBME5T8B3qvB84x7gnFpZzugGIl4uFSm64bIAjuY0
T9D9kheHN+mKd3YsiHNPnMUbT3r4MWbL9TjUnJ4kM+s6Nd9PITsY6YJn7Azy/jFnqUZkihOR9Eby
BAOhaj+SB2eiIaA2UQ6v80tIClmiTAy/udsDhxxddHzhEPP5THDbdKOzZW77XdYJa+ZtotArBHmF
32GEGCGulho3ehfoD1fHCTKtiFidxpRKuAhhEfKieNE4lWnkWhLPQql2SVEPdXdXets3V3wE0+tM
ImbRTan+AdBJIjmvvWp+CmDNijWbWDImczF3Yq1D8HJIGkqc+MvOfOEKt5Rpoi+NDZRcb/8nhqVD
80D2X23HGiqOhDBSG+cQXQspUWa7wbvOYMyZgnbycohuHNnEnKzucABaNl3e1Uwt4A2f0zs9LBT1
ZQg2kfnbyif+JOWMi9nDseM9sVv643UecYCIqdBdpQ5OK791Hiv2VXsU0A6Ho2MNvZR+DQQKK26v
+adHONJC5b2bMUAD0jwd2BxSRjg8oe9K8AgTYDh5zjkEYorgIB4Tm8gUie8N60LK1oaHNS2Wt0AV
NJh8nbf3GW1FEcamhOdCLu2xvrnc3OJDoFtVkFLEzV3nG45qzETXdMaEYaujybDhG6GEokYh7WBh
aZhR/Pv2+nDrz9gnFzINrAQcmfs2kD5GlqtTZjAdQxiNogdvkawb9sxuReT1BuXuiXi7KcGGwgox
pRXRZRtlC3WqbRFiffSoPCz8ZFm4OjfGOS0mpwPYzHiKI2zGXE+nHUGRyvHiUwIeZF/6yUbwkjQr
ikQmnOE1cC65eb0rTj1xUPL0NmPy0dpfDKehfFLCrunGX/2n5fAkMaf1rp5Ft/Qle0b30za9HfGg
PN7Gnu6K/icelTZKy3Cgm5OvPi5d5h0c+sJlXkv0hvMm4nVzpzMWFjuBQkaUNnow4C9kPgCU4IUW
qmKioAPHav6zIIyjfJl+3cLOr+IZga/yB64FhEwDp8ePeFvsaa5cM9Y4tzl7Pf5goCA7Ccrpj4DH
u88omoMNJqedKDznkoc5/urLolCi7MRf0wqZZAb7xAE7wHcdS8IP0+IzyN0bliKVj5Fw0BvPCRYN
9d3YspXXTP64XKdyw0gISma3GO9u0divPi87tZtUPANB5WZQvgblmMka0ZLXRzIkD3RnPe0iaddH
Gj5BjB5wo1eEltyCWBhm4t4aHBT+W6C0FJr+E27KE8dy5EXXD4vhYj9i9hX7H0Wn3GU0GE80Ypl4
MtLJd8vzxGQaiB/Uv59z+nER63DAqF3lfD8zlecvp81oUtqc5OIPgukrBDVH1bt8NIWTNHgpg+t1
GUpxED/IW/T0Q7WVqcnLnWTXfOjfYw7chM7e7XLd+5jkOHP69xRbSEMN/RgqOqFOEq58W8w4mBcz
2Wui3O/XxrIHb7ksi/R86wJyBNSomJPGiBiLA831k462blJwhvOJgIR1hi+k15yjrT5Rzs/XmFI+
QYv9HDz+/yZdFENmy/8X0uUnSWYO6XK5/6//7Zbv9/PX//kH+/Kf3/AL+2LIBhEwmjmCT9EgHH5h
X3R0sfQL/Jx7xFHk/7IvCqVz1NWKrCVqFv5BvlDZZIq0IEPW+c3/T+SLOFz9jncTTKPoClE3sBSC
W/zlaGiUV2rm74yjIiwLfLKAekjAERDQch4F6/VPjvKX8+ifeEORhvPfL/qb7F56duXQZLwo3pFQ
WY7xWoFZHqmHneFjcmO0JOMlY/Dq9mFthIqRFCYOgQ0F3dNO4EU85ra+AoncgEjy9/zjlyv6h9lB
/9vXYv3zaxmS8jnOW96h8Vzg8zKpWDmY38Yyi4RhhCgPt44yCU3NyKfmhZEMt4iHfYBztMExoV9d
vOcLqeLpVNkIywfENxNavDNC08fhS0iOEY724EccZzlvM9MK25FL8hM2r/W/fxjjD/wwXzdOBgJL
NZ1OrX9+GK16mqfiTrTVbXYP1KmK44BQtH3mSKTP0Z3NorXoFqcb9dXA3GDFJPxpF+y9j3djSfq5
crTOHMrLV+OlWj99iyIleyixz2JoKV1K+uCrQnqJ8Z8bXkJgVrGoZg26HLehzVBaZ5/mUbUJuQNc
QaPjP+cqh+iY+TBMHRN7lTDYlV/0A0m1bS4ubhdZf0kaVeQ/8n6/fAm/Heu7sVKl0p0ZqCNeI1Bl
T7eW1vG5q96SbefV+J3IWzmC+0sP+w6OZA4cI5xnzbQ0kUAyIOQqr94KjIHiJwA7dBZcbfOTkyUT
5MOOv+JgQJarno0QCouqctwDNzCtXpoUkSZ2iWXPRunTH4vNiNDhFyobPk4up5yJ6d/f4ZYW0pr+
wHxlvA97cKci1MBLikm2ag+GGjLVs9M3Ol6nEQbHLzyfCznqyNjeUzT7/XCJh0b8xob3SpS3fdv/
TXSvCnL099WC1U1BPqhbgk/+5510Kx750PV8iRSP3y7vMiEf1AmzXSLWodphcl/0FoHKK1qeuMR+
upZCNeqE85G8xr+F7f0Mhv/j3VgyyydCb7i632hJuZXaos91MUpXB8YJhotrmM27uQ6ouT3h8315
kopwmp4+ryiiV+N6arS2ulTC6472apDm2Vgl8Ai4djd2a6+cd+i3T1OSneUGSx2oyXiB5Et7uNWL
waO5+/cHk3H/j8zqLx/hdzZaeeqxCL9DBNUgxi8/4nwlIyfWIzX1R/dlwpxuLTvj5gEvUn4N4ZNp
mAW7A2d6S0J9axLPopv0BXzQBXdlyCIEovHE0LmEghodQRgoYy4o2Mqhbm87xZWnZXDylkQO+QN0
4ByYzSMiga606wax8nOWL+AAkxM/XKLVmNUzY0kay/RST2i9P5HofVmYziOnyQIHIW1dnMan1KWd
vnh7RamQ0M2te8y+8+/nkePhEepq7D2hjMdvaTAcT3PoLRrV6uNp3zaTYUWDjbHjF+TRI+omvY9x
ljRVMq9WcT9LvrTnTOIZsMg1F13eQIjkHiFke3j5YGvkyz5IrQK/ShcP6Bgl+Xw4SuzLGqXraN5r
W4O6QXZDmFU3IZXrNL+n+9OId4PjKcwgfS6QP9QPTZK0Ii3++W5BDoGgNs1nfyDjPn9XzuPQWrbn
Blev+O8H5DfuzuiQO6NXK8gdgm8CE37MXOuvl+8xZjXBVpMcMNcWQg81hiuvQgFHD6s05Aj9gh8B
slwg/IYdFz5t5j2bQgPWPNUxHk3JAQUJLOwxtYAJGkTeh3HsMDHeHGG/3D9EgHCx0L+IQ9qMnBrr
+jdOVWYBYSm+vd3m5Z7+bk65OYQGgK5wQ3KqzyJdmfDLdASOS+aXW1Bge+MuW/VkqJAIYlPuZqgT
GnstUyQZXCMC0C338la+gq0G2RO2Hg+k3z2BNUTyW7GN19UcAoioy8VjTwEuGrQttCO0IIKGt5/N
soqg967eKBpQlBJYMvhKJOUBnstZvtY/+v1tySuykrTbZp6QskU9EAQvDKPbBtaxDznDDgTfhAT3
/EgtgUGQ5CsuVqqNkEoUr8knWZ/vJREPF9wlm2ZDFdAPUZnTvRShQGL2eyEq5U0hsY3wg7fSL1k6
fWPfk/VEaJYzLCphMbZVsbFDmjDqEpgz3taH0nl+y4pNNZPO55IEGSwsYSOxL4ynBmbcj3bbv8OC
X/xMdWtcPwwfOKf30KKaDfva+rA4vJPrHpqFoId55fGNWBuYZYvz+zU6ASbXUxk29Uko3OnmD5bf
sL5CL1Qktq5aDLwXcYWebKxT6aiFBiz/t35zrRMpVLfEGZUBTgXICCEQPA+f+mUhL6xPKSi8+5uy
P7F27Kqgxd7RvvUPh/lepCwZk4aPcrFRcXEHXDcKUR+s3o+FfCEYKkpus7adnL7rmYjEHB3V77jd
yGFRO4UUgtxN5IIoIXgla6PDN353plcCvIccA8wpGRMdp50lgTbKZRlfyW9hqidAJXelZqUIunSj
GbPKOsgt0D7qLw0TQPiEBLn005u+bBrQF5seQhq/pnW7kLt5uSScAgZ8NMxukn3JzgXbsvVWj6ie
ng4ziIobegkeFCw1dkYASbplMWWsnQtYTgSxnebd4eI/t0/7jg1H7MXyuzD8tkH+RmkCmoXbkpgj
MlVBkRjfjUg9jIhcEmw+fi3BuvMNYwC4f/YUkO+4L8J0yVMy+uDWiPfKB4Ea2HEEC6dQScI58BTk
XyP/tAIkcXKWsDXuC06BN8ombwso/iybZL48Nwenf79uDAy6s2ah6+RfgVNNyvr4LO2eo1YdYkcZ
SPtZWIQMEInmknRhfMZ2Fzz3Y/+50Fyww4CERNqeBUJ651wlVL4XPOSvrKtxhfpI+XwCwR+eR3Qk
jwORHRpAx7kaT6oDiyd1lrOfDFQTCU/viMcm0P1iy+2qksJC+GIHhYFvZQt45KuO4BexHBmbAayG
WgdXKHhOO6G21lbCgEfyOJGFqDB5oQ6tR+pq3ZT8kk4T8N0lBDF4qybdu3mo0bSzTMRAFHbzplak
ufFwi129W1ycAiJWtqWX27nFBFUcFXofCr+GBHxrgzKIVe8hQpqCYab9SCCE6xFyxL+9Xg7I9UnN
VmZ47RGdFEscikKGKBQ60BBMFtJaHNErl7frsF0AEm20bX8kMAgp2ulTDZ6hMvK5mHFOfwPbLcgf
2pjlhU+uedZzduK+QcSe3CP5/KTLq84c05xbcHuQ8lGyLP3WRyAplLoKbqpqx3l/qWAZdHhyD70N
OnMt7RHRQ2PbIDO4mvRf6E3sYSc6DIYonlfzKx6Hi5cFJJcFd3wGiPiXRIJhk6VPZku0D5DYdz67
znpeLt5nMwunTuIKCRltPVsugWbDgHn9Kv5SAz5kh5QCz8vuvlCyyZmGtFfMLHZCVBAIpfBAK062
vLPXTx4Be66PO6uuD2BZ78mCfIejuaXM3S2JSIQWPmEnIAoxQFwgSFq8ZBGJfyygnE7sVvVuxEHx
EjstegAYUeb63D9Jk3izrh4dOETAgJvhlYxno96T+YX7nIQ42b5UXvLWwCxNb3MxjZKPTRsRDLBz
fa2WDx5JgVqRuSC9wsOutKgxAqavEH5yC0yISg6oPSRDyoptA3QlUMihyXJP8C6oM1i8wWiNJrzb
1eJ04LaDUiNZZ38KTJvLh3xK2YxfFRa8FeLVge/H8IxDs7uu+KAn7juU9lOw9B6MzFrkuAcJ2Hq7
R60xSZYYMTYEqqXoBrasWxhSWk4FHJgvn9Sk2Sl2rXzPb9ykB2NqOBkSOAXfDydpNBeL4YE34me+
ukVmvsd0MSi86+HjGjZesbqy7KARAs8U6CM7DTeFuJurH1pfC/SF+P0VMSjPF6gb3mbqM4m8PoH8
J4DfiwHs0DXwBaKNmWdv1RtVdJuY343qhgihgseW3AJP4mznsocVJXcZFzt7YHW2sCls79YUcYg8
U27e44LQZRq/CkSuJ0fw7rX7m2ORjcOJbnht4ylujtUQXlaMLo71el8L8uLcobnkCBNR534YsW6c
eYvDUuTCpYj+qXJ5TPLcH0dSmCAwjlfXi31djdEHYApZa2c9bEAiL2wRU+MzCbTQmsXbPrqv2zds
ZhQTt5SVRE+OxbqDACZ5wjlC2bIaQv3pt22T7m/Sy0W1ych5kMWquR2HWPlhV6ONkS1iKSgtO9NW
dRnhqLlg5xXDPlq3be2XJOtsdffhjVdP3+C75j5+i/fiqhJqCUTA6WnwO2NWkAH7EwyVr8nLrB35
uyFJsH15WhRaOs359m5ApKCX/4YITwnrWajb0Xr8KuLTiLoMOUqAMt4nxuGKKIOcuuWTaE7gedb+
0jW1TdzzDPrssrKEtY4R8xoUC3FnpIsfswznCh8k1ZqNYVt9yb9xBCWGh0NqLE905BlRsUH9Y3Op
ouylWtKMNwUlBTjNVjen2XGB/IobPg56l/81U/mP6Bq48zQD5o79YW+8K+8KJX/LAo8g5MVpC29z
/1Zh6QebrKclMq/0O30hWoD8mPRQiYgBlSnbpoRu9N5wxs3RgqqxU39Dxcrg2d9Ss493NGOGtHN1
u+H9cqw+C4qaaqcZzS6WN1Zs7IV5UJGYy+rNhioiKzgy4FC0ppeg/qAV98wyOT2z4loLejdFtpYU
zmYpZiRW9iX8gbiBm6nFU3gRS1cBXoNjsZ/hooKu+wHXYelE4FTUcZR6+Hg+F+j7QEtve+q7t8LQ
dP9qF7Qq7bIlo4oUsir9QFQn52YtnmJpEPn6DOZuA6OHVi/b3qYsLMw+vHokWrGrt9sUuySu1jho
v2rdvixN7rgOuQzWyBSqay2QbOkz36KI8C7Hx6fypRL093GfI5C4AFXPrcEZKcsTBTs1dGILpk9F
uMt326IN4bMg/7onZF/ao5YUgzKoQ7KrCDufoomaDN/xJ+JN8PIaVJo41vhcXad39jdSXeQXxhuI
Fsmvs/A63oC6O6PpKZJnZMikRpRdZ1y/YqIf2mJB3OOJpq94NL1jd68QmnVLGVYuI0NiEc9yglB6
zRGM83g7uobWG4sdOVryUuIaJDYrzAUpZhux7ahXF7Dpljla0E5N4S1TQkrJ1nWFNgHuI7rYw5y3
Ak0FqQakj5AARFtxNct+6itpp+/iATye7NPTl+lx3GNsWQwRgzZWDKfJCem/uUgkcdcQ2B9zbJJ8
AfKz7tx/opXvX+ZHZ7lF56TzZqp5CE/V0pVzdvuZOAW7z0hxDbi1y80XKi+eP8HqclTnIEau7PRW
H4UiWNQ6QbxVTpFw4oT+gGzrtoISzQw01Bffqpw4auFHO9Qy8EAILXhATcbUPhIz3ci7VAHu0ccP
l6J7FYc6hBwSDD23W03QYrHh/kDKJFy78Qr3GjxdZz92LKnr1lmIC91zRpR9TWXMTENjtU8Onc1l
5eD/Qyi17vcphTpoUWfF08tR3LPZipudxaJcJCa/O1+Wj0VMzWM7M2pXtgJJDmTTpxe8SSIuCzhU
Pc0ZbdmTLQfCPsOHhBbq5pBP/fgaI1xBcjAR+Bl5i/uTXUTm54i9ksEvm7NybLs9Wavi6FPNLz57
UciB8DTali9kd/K8CifY9k7k76vEOQhyJspWd2fM5lKL+MufUDY+juKMI3SyN4fRmhAAH7qLOhrU
WxPY+/kV0Bm8L/UqH1hDJi2oJoEhkqLsm/CoyzJ7YXLu1mJ67xzYNuthUz2GvuWAOtDPfToRvWFl
qVPjtQkhr4gVy4CIGOjhsxqilwW9FKZzYSCUXmWf6kmS9EghrhM/o2+UeOcCZZP0FwOb8ifxAjYK
RRQpj6AOxD//Bc4f0nscX2LUJSlAr3BSsDM5o3CE5/DxF2OaIlQjv8Nvv76W+Oe/vBY9w5llXXit
2h5cHSQA7+qc/kTi4ETcyb9jZeofX03RTLgPpDPYgn97NSkZPa8pIHYFqIWGBe9BvEE8B/mLGhHr
MmMGxF3H1vUIUKOt/vp5/4Qgq7+8g98Q5PSaqkUxHsQ7kIVx5Gefh1B0LSyURL8t/v0Ti/6C//n9
/vJ6v1EzViZJ9yHhE7dutmi8jDAmI6xBjf6mwPnrK/3GxySqdUlGVGkTTNMzJA/+PUJMQYnS37qi
RliD/vChuDO5PcdUIhi/YbYoVqr6Sd040l2nhHTP4rmRwDDkPs+iw9zeQp2umspVHSMal66ebLo0
gIQAq6oZN+fV4YGF9Dx67Qx3ANxj6yM+87TCsp8LRVAuezGptdrGMK6ThmjZh21QsH0mhPxDpWX6
XL+Sk2bYHfnedJbiZYgJSHQKu/r+lF4HnMGPD2nGgZGV2YgIhF+oDuJzm2jcAqvOJSKcDRTzXM6A
zICsKEa7HjqH6bnx6mj8rSwREzYhwGbLQPBZz0jE87qNyBUoqNV+M2nGA2x1RZQQvuoUVAi/orCB
nzBuIv2mCfV0LiNgMLdDkOaqoRlKH8hMXLo2eUPUDbAbZm/j1cnNACmpPWaWRYPwEuQid8FacPU2
/fhniUXS74JXnNbqYiCah1wKBi0041NgH/J7r+HTn6Ae9fJFiQdJ32WH205+7wE0wX0gl5Nd7nDq
dTQs7+x92y5SAqLSR4h8Yqd4Ef+qepBeEtdiVS/eTXXan3xhTz+5j328HoN4PKcLroLXMptPjD1W
XgamE8rhUVhzHjP7MHHbNOzOw04cq3u4feyqBodXhoDgsgPBf8xFHoH8s/tPS5iF53dV+Rk3SkL+
hz3mBBo7/eoUxAiGmPOxSn2CtCB3cCySGybZhbJMzociuyLf1lfBR5Aouh675T7dQ3tHHfGUJ6IM
ptc+Km4+2whoGXcwfxPhvYzzoO9tj8qYnU6PEG9IWZToxzL1bx2RJOnNJziDOA0qisXRD0XtU9Ds
HNJvuaMPjqmsul3+mlNsDAFH+t+7UsC4TdE0U06t9e5/Qr/SebrR+VYw1NjFgs3KN6aX+eCBjv0c
KG/eLTxt/kbrjP60so1UzbCMMTo8VHj/XFvT6pLH4+5Hk6i40IRuuUtQjxKKTv7FwoLsyr+uc5bZ
UA4eWM6xr2Di7X0Zncxzn/gtPA/brBT8Lehv/KdV/9d39vseE8dJNTzQBoruqG4R+51jQCTw+Gwu
EYBmKN4iYPIGapVpdcS3RYw7xA4zARMYmXUQtQozgQb/eI735uwJVdW5VI7PRPsFR0YhrQbWP+bA
+iwLa21THkn/tJvt1e0+/mYHNP9optMsdIXyyLLGuAL/+WVXqZFaj9Qa2bZ0rJmAvPK+LJ/urSJH
AOzBQLlT393H/eVu0O4mh+mIRDLhaO4oCdEt6ieuPv0K5rwkcAX7CSOrIRgY1N6xjR6yPsf1rOrf
4u5dVyfNHkwSeW4zZqnizGsj7+y+Mt+tGcBEHvfqWTPVPjYjViT9HC+1ebm+wHfh/5kkiIeYAl1j
1QDEm9PsIAoQ0DJWk7fhqB9HM51AK1r/rtz61ovyWFdpQOMukGn2XtoXrpfm1cGAqZIpASSbehL0
2SiDNnTbetLKnGpz5dyEKA/hz1noC/KlS1vCIoIS8iZCppNSWJLSmRJYrZN/xIWdA6CztKfLAuFQ
RlpAhQBSvjEeEaPj95uH3wPrpGTA8lQT32Sb4vCH3aP6qF8fxMUjWFPnvpTiD2g+UspySg+pL8kK
1LOS8mH5+UdJvwEWuJU1e3ykbw//NhfwF7IpnG/MyWTKtzBi2rpxGAfkKdqewjZ2p0Xno3RvXkhm
5dSeUuGRLzVy32k+n6sEbyBlnD2RrnuDB/T2nxWJRIjNWPcwXVEiurq+ECwFxYtKTyWVg1wfzuBq
iHmMjaPr7C4TmySL8oEXEtK6bkJgJ1HAU/XjhBaPA+iHeNsV+UF1gEgogPernIefzmWGxUVPlilZ
30GyJ5oz90dbdN00bkiv1xe+u4grDf40zX31Oqd2g4CSlst3mhszljT+xadL5JVTz59eOS3mXXRy
xIhz8qqKGxnpIGKwjiue+8pxzPlB9W/ec0kAlszDNfa074LzcHxojyX+P8/kSRtxa6khkGwg/9wF
iis4H+Brh7iksP8ebMSdxPiPe7g35K8chG6BmL0FNm2R2UgyIU+vC1A9reYPAlKgr2C7PtC9kw8D
ubY8QcQRBsvihCSLI2PjkRduri0chKuHEV18WktCi5l/MFkweiDisDaRodzLbfuRLAVe29kLMe0m
G9P0Mt0Bc8WtYm5vvUOx8+Wyv8DYkGdmLjXl5cneot42MllZevgwnMRYK6OgRKu4J4IGAA7ShHnn
YZuUwzv8oadN7esnZDpoLurUvH4MbPtCTqiCH8YOzQykc/NHAFv6LbSX0cjP8k1B6rI5q8bTJ7N8
4ktaQFj3oAdXYsxpojioY+wKIq6qG7gXmm/OUC3L6OmLBmfREmGr1xAW8DP/KGxUNA2+kcnobJ2N
423FaR6F8/my7vbJ6VVHxEvK+HPSkotLFjrySYyX9uW1fSdrJGi/1TMA9HiG9YBP+fUgl0xziNFR
mD1K0vUz50klSe9C/iQHdn9tObaH8LQcLQQmKRSlRSRwcdD/CAuwA56NzUUk4WDgfB2vcGFiVAuE
oI/ZmewTWLkhxChSvGvn/mg4CK89gOht/hlrPC0AkmMUrOMJwKZ7e7+shB/otLHCprS7GZCREd55
p1wmrvlGCbvgLhK1cMi9qAGB7PFqNFePCtlrM2OdH425tsyD+3d/TPWIDB0OP7XdrxpoEox3hohV
pyqicEphuWEW5FBq4N14NS8HsuWhpE+vvRIl5VZ5eEnyCumTPT1YwOt+tEDdiZxmhbP0ihgzIIUb
KpnimhXC10UDr8O6OENdXDhYAJGaTuuPwjf+i7szSY4cSbP0VWJZvUA2oIAqAJGSFimbB84zfQOh
O0nM86AADlGX6ov1Zx6RlU5mpHvHsmqTGRPdaGaAQvX9733vXN507+2m3qf77kghD1tHImKc9V3M
i+hhm/T+5EI67UTI/fJeTyHJ72gg4lvvenNK1+iNuDWf7VPE8eSijV5ybE7Yc+yDh9VwY99ED9/m
3WlI0nEAZveEmwl65JUrUdzCpXfErkAy6CQQwG4mJXBGZTi/BPLE3sO5EgGd4eGRncdfg2Ap7/od
XopDtrWxh7NHAw7+UF6J5s6J1oZ+aV4UiccrQEThaz3iltmyVtoHSx3ZvMXpWS1vivcGlgXjRCQA
68oQB59Ch+yxupj244gJlEM71DC2j8zv7nvCZpRjnSDp0436EjEK62nSwPbKFwSTp6HyQy4weEDm
aRHDCcA8zzjOSD2AWjaOAJoNJmTkdI6wClt3YbOm7MALz8hY4t5/5q2xUpZ8uxXS7r04IT+bdItS
ZHhrjQqzqU8XIU9bUrisH8X7UBDKJPq3BPR41e/GN56u1lX+1TShcRtQyX9+fDxZcT6fzh0gWYT2
KRg0nU8HLVc0sinBQkBIbvaM0NCP/n9qsP/07Pjj63xysHjTZM9WzHbm9KSn4AzNyd+eqNX2L1yD
3p95ZX58pU8KwBANuurp5v1+Hs538eHJA6cvV96XsMUH4D/ZT82+OcteezYOK/+pYsTSP9QnxCNb
n517rPbGyZGAUaja5OQHwjfzivEXqdqL7N3fWEePqSzTpS/Z+4nidtrnAriGubfFEH441e1C6NoD
iL1sFtjdrHWJwY2cEwoc9Sq7+tYE40RM7WRcORUedw/9Hln+d93lf7SpFtcrZA9oqVjHSD1haOVy
/NcW2//7n9nbb69vv2Uvv128DC9t+/bb//7jr15+27fZS/H6278x+Kv67u31t5fm7eW3+9v/MHb/
sb/b/68frbh/+rp/GHNdCcUES5brKSVodbSRKv4w5p7+lfAV8hkeW9iyJ0PwP4y5jsXGHbCr+fcO
yH9gUWyfP4h9PRWw/LT6K85ccTIG/3gHf//IBDX2gtwWvZHfT20/6GtWO8whGaVg7buXI2xGZvaa
TU3lbxNMDif/UnUVExClmwCzeX9QF/HJFVahW8DjxMK7s3Bu+fH6JFPWq7lcpO6qRsyl5ADawTdx
Pd9ig/KhN4L0iHfIeCsTq2NgAaBgh0SKd+g4hZy77d4K9sOoF719kMb9aNzZzr2KDiajOHLXikdU
+eIG1+naKndh8GAw+WqTh9i/EYO16hHDzZEolP8+x7QrHZmyTdG3pgcYxPyxmHYd6mT9JYU6ucSX
R1dMpV91cZ8nR80hbctjtkuWLrsi0iQmE8dlje8e4iqJgGKJsuy129m97sBXmKdTeshyrnClgNvM
9km0nzErjGwa3dfGOwOaX9UgTcNvikn/+emv6Q8i73JCqhTXMB4Ffqkv7Mk3nP+Y9N/M4lgDIiV0
TI/DWsstYYoLptAY902S9Jvy0nge5KN3U93Xlw1+R0LvLAtMm/cGGQfcX/HzJLdSn1c3OWoFuSTO
mjgcEPIFkveqPjLp7vQp/NveFsZDmVCwd01/h2Es5H3YLzJqXvy7nLV1p78250w7qvPyUcSbFL4D
YYnFIKCPdffG1fjM5hfLovFavXm8Trki7ZHfSdhX5ASO6pwSueCEoNWveXUom62drDDw4aE01Jlj
X3KO0LxVnFvX/nNG18jrHwCe/9HL14la/q9XK+xy8RC//LjunH7gj2VGun9z4Fj62N0dlg1hc5v/
3f/v/w2tBQWA2mHHkSDQ/2uZMfhXyjsVzfqm871Tlj/xj3XGEOJvYLeE4ulOegA8pvgrCw3a64eF
RjkEDXhx5XvUuPouNKiPioSnh0Zo24Up0DcjYB4yB8yqAmB4/XkRxkLfGSKdzIObaeM0Siu5UJvS
cqavcuqcr2FYBe6XzuqScN36htEtQc+j43V+0SnKyKbS/tIJlX8NdDsyMqqqFJ9jl/hwSVhvKAuy
/GQ0LurMo2RgHis9A0q1ZX1WtUnDaFyGjtdc9/zNaxW5fbkLhkaW9rqOYsdtlmYeEqU0gzl0v0Ru
Hvi7CoiPB0fSbONhTV+3HR692XDyzWQYbA/9vKCCsvU6JBNTBZpGv6wdOOTbnc++TodB05xFdtiq
+8BNLUorOxW5sHZ8EUrz1aGnQK7CLpcGi/IYFOJiqpS2zjtqx+PzwtR5SmZf5HQyJUYpJ6TgCNEH
GMhgeVN/7nVOpK7cqfO9cp20zFiSRdjXY9x+i8uhk0zvXHB2lNs6oaEJZejOtOJD20hyQWWbZZyi
KRFI1p3dtP6VV5oWkfG0F/6xmaNyWJQyTpiUJnzZdMfErVimHdff0o5nNq0q7gZaoMLUbaE4VUFm
tA92Og3QvPsAu1lp9xhg0yABNDxmc8vZx0oFsndbzGFnrNvaGOedqWsECs/vWNgD/mxdk0azJ3Ue
xQEpeF35RX2ZRqmc50WZTv5XP6qDnTVY0QwLpNf5VeT6DaFjdnQ4m7XVEYd3cg9Bvy2iJLnjo+79
ZWqLFiOi1mAhzBET9NpL8RiGvY1RMXQnlOTeOyEj7DSxSJpbDf+yGWghcSZR4oYZujJZlH7TMz+J
Cvz+NfyvbTBq0swiHHpGSbbnQCeeatuvH43AzeO9ERnhaWDLn7kfy9k2lmPtzPlWG4No0Z/m3Jvi
em0HwuEJZUdxW2cHe1RVQpZXzklqwzc30/g5rJwYF0Vf29FW+GYy3Q1lLQgR6qhiElj1KbbPMoge
y7ivjW07VS6n5XJykEsK1TzXuSawWA3W8EXqxJ8pLxwta9Gq2Dkf5ET7lmwD47lyQsFz3hf05Gm/
UDdtJzgk50XhclCT3Uh9kWNDdpjGuKOBLc3GbaaHKXsummGOtuyOymiTuz5yQmO0PI4SY5y+Rpbt
EIrMiplawSkbrW3W98GXOTCm8tp1A+9+qvqweYnmuDFIWRr9S5z2cKGqyQ3YStveSK/pqKO3pIrT
m6Cqq3zlBqrjidWMgvNWYDloVq7UL7PZFgnTbSX5vqXqOVy6c26924YN8Gcac5aSPOc7Wupglgzk
hZR4h9SEKtIFcdZs+pa6uLYwMzphZNeLpTFM83CWBH7x0jr1yW6bjaB8TDkqnJElF+Fi7IilerPp
XpqN7UT8/YThJ1NuSyK6Sk19NuRZiOCYj9gZgtz3um0f6ZkZ9BBlrxIeEEADR7HdmFUzcKIzx87f
TUYb3eZmldLkaFrti1dVfnqrIqHGfTZ5jJxKS5I5GQbHwnw/90nznuRlNa3UMNfpelAuiOzCH1P8
V27Rwq0KQ9nCyurIxaoiwldlmCeTrG+0BVJ94ZJb8HUo3e1oRj2YsJgl9DDkTs0QxKml2M2hWYSY
iQMWDsHNS/wv1S7Ueyl9YzWLwACaMuSjwkk/BeydpFnjn4c1WJBHjIJqY8hoorSqyVBVg9IxbttC
qEdfB3iAvICU0cpVk3oPrLSrlkE8ZPR9AjalkScN0gilbsINSBtjauzH2WmxTcYB32Glp6Qh+qQm
CqSkKKirqpPOh49lpPGyTcoBG5StC9S7YCi+9iLkDhzSvHUQcCZs4TmnwuDQWBWNoXpMUnrv2qxk
E9TkeXw2G6YXHUOtnfpCdVlONZdrZa/11M/dee1UwjjwoSP/tXGtxoPOPdUfuimNIAvnBhfeMRwH
UqtKCopy9ezH1batxqbZO2aBlQ+wASpfJuqTEXroBdz9KkN0L/tQv4d+eCoEFB2YG8uddLCeZ7dA
h6siK15bleKjTBPbHbaB2yFEzHmBH6mO2oGKuqBGO40hUYUK+PnQNOVlXlrDjeR6x0LXG/lZ3KrR
XFdWbtMhEJxwVEYxDua3UoRkz7wmdHEtFFObvBE0CUkjOVX4Wg4mOfPR9XJa7KoZMKofxphPU9HR
Ytvw5LSZuViraWqS6DzOSepBf4mm4s6sChbr0DQjlHDha3gzuhDZospzAexZDxFT3SjmI5VmJuOz
sRJ8sF0e5O3Z2HlB/5bxG6X3VSHM6ih9bYFItccuvzWqPvfOgEPmOefBCsHQHVmVFsEEC/wujXXW
vEx8dPExYZmmZioaYcJkg9DXHO6i6cJ2ghIht6pO3mwjqEJy9xKDTuLmTnk5dcLsDtrKrbdG5Zqy
PdADPl2FRUvxjW+Vfb/2zKCdz4Xp+JG+ddK08rKL2YlhqsWJa6L2l2PAIKm3u+66qGOeP5WOp2Jd
KZcdd+73fnM0Oj3jJLR9J98bDQ+ltRtVrrtK8r4obuOayA4G56FhyFEw2n9JmjiL+BAHE9B7V5Tm
9Vi6fbUQorEJ4FQSYMHEM2A850Eaj4fYHor03EgaMzmGg5e/d87sMu/M5XjbjY3hHL2sLOCriiJl
vFkahrV2mhpYVFsWE4a2nmUbV0hZ2ApckMstahtZTX9pxA4Gc6RrevdpmfvdedcXlWB4XHXZTT2E
7mOUlkTSR9mOKfQcMeMks+owfirCyO83c5gyyzaKHgnW7MqivrPCxIi2SVeMTC96nVWcWeNmSt2z
xM9pzIycYNyYsaICowsFc9Nskj2Hmc7Unr4J84n9Qst2TnzzqjppN/GgWkHt3xwUNJ3zNBvPK5cv
+tYbhMsEvCg74iqCLTVbQrfFVFaXA8tcxmawvQwNr/KW7jj080M0u5b/XthhxkrZlXnrberZLpqn
Rjvju6UDoOSWr1jyGD426qKs5iS6abVj6lWbVSZZAZlFzKj5H6rh665p1roNLM6rc4t2mTFRfeLq
Bq8S2FArktrK3GVkOREtU+aYZjS/mnlFf3NRIN5PtdORXqhMaN1za/bWE5HhgWxLZo3WlTeVpzff
F1mbLbOmqzF6OeMIO7JyNZ3I45RaO1D5lDHPbZ9Rwt52qbtl9ggLzsgnJ3hVzqyAqoY+PdyODgok
eEdjePJCx/YffGsUNPF5pQRIiqsnwzVpaOnv527suye38Xpzxdca2zthRRAQE61hSY08FynbpjTJ
rR90o02P377o4H+ztyRq/FDmLsw1tvPZfBZmmdnfmm3ND1Z9nB4jvtN511kyZ7gXmG24T1XHiXwK
6pTa0cnG2jhoJXCjOcJ+1AY/sFSjAbBQsHDhJjc7y19mboghv2tnmyaD74e4v3RQPY+/NWVbvnf/
fvqxbzyAmziMuv/z7x/+7r8bV1j99Di7/ta/UDPy43H29AP/UM3Q7xzfFVQvIeadmhn+OM761t88
kEscV1giPRO577+Os9bpDMxOgXn3dwy8hfz399MsWpvFT/Enwf6hCcL6S4H2kwj8D9kbaxiheML2
sHZNEwnO/CR7D2UTTCwW7ioY04EkgU6o1MsZtw7ZH0jpf4nF/YRVOr0WWh/aunAtIMlSns7VPwh0
zix0GTmZtRJl3R8nTm4HkaX4TRIGb9VUn82RwsGjo5vRyll6lftejd5zWWMuSZS+87PsaBohvZWB
RnCO2BYafjIdfMzAcZx+Y0uFFTaPya/phmpNz25ppBEoWKaAhmnk5ltiZf3ND+LF1e+f1Y/crI9p
8e/vykK+hC8APov2pE/1IHGgIr6rCSuENukomvxxbdYS0GRi4ZboZqN7k60X/SKg/U/fG/0AvvTg
SlNO6ICu/PhZlqGuedYVfG+dlW7mMpcIUbZYl6X6lQntk3FRShetFcCTdBBwTQf55eNrTVltRmOD
w0AHMHQHGujWRjrNu3bI1dk04SQO3dHZjU7bP8bZlG3arqkOuvSjF5HE7q+uo08fuERhhg7Nm/eF
siXbyI+/jhZp3I/CMFeN7Vp7odthZUpVP9cxJM/e6rPLscjSzV/6ln2pXMVla53YEsC3ToCJH6/d
SZtzQhyCak+MP29zY3VnpVPWlFBP6UQxsOdR3fPLb/nzR//7ywKa4NrCycla8fFl3W7SXp+VYh0p
ir2dAQWiV5Z3jFpBvfYkSUXK4X1ITGufVzLc+IbgVOyTGRVmy/P0L38ILkZZrgZLgftyPl8IUZyn
lo0q7tui3PJk75dt671GQQNCZQ6Y1oq/NJWTp/fPAkWjFG2H0qe67uP77wxn0J6fUE/QT/rK9UN7
M/ctUybf3ztDY1CqUw9fEX+Qz5rZfPj5+/10k/3+6oKXNWm4UMr/9Olnrj2icSXeKuhzl117rfUe
+SWACFF4Y/SL9/rpuj69GpWOtPO5vFOfp8LH92paQ5XIvML7E9TzZZNG9lmO2a0qMGmLEjcmS9kv
ruo/u748XpJbXNHiIdQnJ9uUxqWkXRNMEYrZmyMni4R3QeS6d4ZvRTV7u8HP62OP5LlvtMiOruAS
rIequZvtUJ3//PO2nD/5xD/8Pp9usyyey3TGCrZqOSLMVnFWsplb2obmgTSuorLwAYKShbHFbVyI
Q98zmM8x+viXVbwvpoei31rpU1WZYHMLsNURXCxoWb4RPXUhk/FmXBctWXjuntQw1247vzsjzfLV
y0i4qetIWNJEZr045o79KVgnKrUsaJ1B/k3F1IUV/nnJACi27woT8EofLBmykpV2850R0X4bDhsn
qddebx3iBvopEGljbm9UqdY1v1tNZwP6xjF0ym+ROc7Uk00PaRW82MhMUZEN66ohTS2b6NIu59dx
jEZ4UGztEoeES6vBB5SzRw8a/PQCKlySeceUfwBf4j3HJDPNyTaZ4m1HsIgba5sk5cHKy72J6qhr
a+tk14kgZ2SwKcVmMrvjckQL5sy2qclTdNFjb0CGte76aoLzTOIXG2o/AHMrho0EZdDOwE7q8pLr
d5mXKeYQZr6Vsa5KcROE3mWZ4IM1A/SnDOB6lhzL0/GSVg/B9byosQwUJaPehipzuKYN+24k1rUp
EV4nwipN2Dxo27pSQfAlbL4V470dviHyLZoJTFdqX8rOfDT4D3hjz94QpkuXrEuZ9s/om/C5kERV
CJFTGje/uDLN00rzw0bp+93JTeJK1iIp2Jp9vDudqCh1bFiQw+pyWwt/V0T569QywO4LtZIVbYmh
8ZoIaLd0VVl+tO0CWHiYFpBxkDu+hA7yW0wqDZVIDgX5+nythxujC48BYmI83HX9Y2kHG83lHw/i
0IX5QnXfEv8I4yuB8cvsAwruWTCepbBMa8ZuLoah+ug55wrqthq+NBOV4Ca5jMZfiBOSJk7RRVe6
egjGHRoH530S7VW6lXG6GXp/Y2r3PRkPYhb3IdDtIvacIyJTuXWntFqbXv42aetbipixGL3+bpDR
t7CsL/rpNCt7jppw3xu0u6tk1RQE1mp2PV5/mba0LlXOWaOzzdQTsHN9UrcWkzgE38U8BmdziWAR
9dvEKaHt4igAKZZzvXktxVRxyug1Ua/sqqOFX3WbUT8yN1hrrtllFRW7IiQ4MZ7QOx4M/Di4gkhx
XZtUs0MMHBNj+/Mv/+OipNjVnfY+7HvUKUsh7U8L85Qa5eTpjL4Gi+y/g+Bwk5xuHzPp+v3PX4oy
kX++znzBE0B4TLAFg7CP1xnKiddzZXt8VQoIcw0QObYIHKkK41dEds1I9zEhbi82toFdPZVt+00H
7m1gJ/dNij+atOZladMyWUq9cDV70KrCz54TsNa1CW3EZiE11NYqnLtoAHZsemQW2/x65mufMzge
9qBZWcSN0ERKTUYXs3nj06LJdzXVd1WINRafTtydW9pZ1M1qxkg3jRaXgbVsfMKPJS339Kkj8lqC
aKdT7936ENn2NpAnYEx2W1ndTVK/2e5lNsSLhMAVS2/BQzzNrhp3Q6Vo0iDVd9ezenRS2szS6jae
1FOZvwduuKe75yzwGm6YeDdJ6uEs4zz3JcRvRh8pa0xO5yWahC+B6KFgFxSpGrmxcFW7yiZCulJc
qQLy9hweQkGSfJCg4sC8mmNwkXXJyrXhv/kt17o+F063NYMeW2H8aITTkyB3HRDALlvA3zltuWV3
E/N4nEIQnFEQfOMP4ne39HXWZzdOh2gTGQyetW991Z08a7PojCX11u8YYZuOc+P1CudVrVdJHAMT
kDpAIQ9vjSl9UPPRoP8JBXgZFPN71BlfUvlq6X2UP/qK9ot8Oiv7E/H8rOuno+XxfjoJwZB7EvdZ
LAh1m8mVTGugqGIz+5SpyekgghZE5L4cH5zoUvJZ2vde0V0UCaY6HVfWYjIeBPB54yHJ5YVm8GAH
6rEKsESMPY2aKJBPM0T+hPilHNRiqDyyU7O8kbiLk0zummTYjk6ys1hi2oDMWM6zdFzlaqsKYxM6
/UNT3yGmwKMd11OU3cVBy4Nu3cnL2TcuJpO8pDXtW4+u1ApOQ9Zy7CBNnb2kKMgMLyj6ZI9yHTXn
s/susrvAiraOE20VUqXkJ5QHFZR5XNiT97C7vRMTTYvrpwLdt4buotQFm8kTaRMdZA7fJQnKzuSX
Nu5lP66aChhDlu0qvBNhhcPf83cREOcB/6ELrCnDAtwEVLA0SMStcbDmR05O26B9TfInPrNFbeiN
Raq9lhtR1wtRiRsJgL2frPNshBhQYU2H9RiiDvXqTlr1ZiQXIqxFWU/L3hHb0L/JK7BMIYi0zDwm
llyPRnnV1tQVWsGZZGLm5IRFLKBaUbqPpLpquSBm43xABe7dZ0O9xj2OB29Ya4VO5TOUFSsLaSpC
ep57Bl+hxNmctW/l/Jxn1LeEdw2Vxqw1zOcXjQ1NG0yOlvI5dwlnxgA2jM1MnrrCrhIg21UEDD0V
3vrwo3RNbZY/X6iUPHbPbsN9yUlPR5lC9YMAjj1xHF9nK30MzWgXh5LFQ2HnSC9sYplepNcBEZxh
BH0BKb0yw5vABPc2p/l6sgmPzi78BK0PKsifDDldBDkZ2ISGXrzfzBZX40RwpTY48NNLyKwTaUBU
b07S7pxE8yUN5VpP2OAznDo9+qVw+oskUm8FE6+RzyGZziXceNnR9GdX94lFFjJvthVZgZIRT9Sq
S27It6wO9moMiTqTR9Ua21pbyS+6SrploAzACnB8LYTOvluObn8bhHh5CgT5KY4gjTdbnjMPAxY7
i4eXN0PHm2G+FNqAnKsa9PnaX//8geJ8PFXQQCQ5vNgu/gcXrxUqxcfniT17HjgsH0N5U5MQmFTX
4nDxQqY+eds3xT7OBhoSKi9fJbOG9sn9elY5mXfFeaVbDawnX0pD5o+DFedHhY7/UqEKM0hLGk7g
AeE+r4UaU835c2m1xCSGPsIJ07PIDovaEXodSbNdqjQ1af0wkJVMJqPLwZqjXTE1LbMjKD6yN0lU
GZa4y8xq4qY4dZxQKJop/Th7ChFBZwmsL+GXWH5kkOwUle2rPotJbBqwDkqRNW8soH0KmKDFBPDz
z9H6uAn4fhKlXJXNgKKa/YRJ//g59l3NCDxDKOuSYbgMxSR2tjNGl7UNNsqsZ4ASyZyutWXNSOSe
3IWeDeeHWfIaIdkiwtzF6jLN+Ey7nhaDn/9634WAT9tT38eZYnJ6dKX6vG0YkYlidyAV7ocmMLC2
dTasQ5AfwwafchEUBwY7IAXLzr7pBUQ6d7apYOyGtygyKZaYM7VxpeHumWzlLJUhVeazwAeLGs1U
Ken1bZt38y8OfKeL71//1q75aWdV4eloOgY+5IrG4NANsoHYW3fTyzAFoNOr2En2SRYxufTTUHHs
bmLjF2f8f/4VPJOxvC/YayGN+6f75wdRMqq5FTLtwbNK+uqyTRktRDIsQb87OHgskV1btQ1WOBnb
rYir6vDzL+7jdo/b07LECXXK9tKxUXw/fQJ+VnmGGpuT/urPq64z6Rp1EshuhUu9lfVuhkmwtAzv
V+ncP3ld+KrYIV0HbYlo6ce3nRuB44QlAIEsFnATPDl8cR02nH2IeX1uPedQYY1ZDrPUT3/5Hf/4
yp8lLS+OHaPskRzmySv3StBSYc3KOgwG9S6qQ+zk7KCjbzaDz8dfvPTp0/zH9fb905aMOxxBLhnd
W5xu8h++7Dw0DK08FiKf8G6qKBKo7jKbDzrsNpkLTlkEu6IDd1lOl1mTXJWcn9rch/X2NY7qhTl1
l2PdbnqOSlYFW0iR+nGDVWN66y6wtkFUboPmwgYonRYHDGEblR9mlrKxhVuS2ts5UGdeRb6HPeYc
zY8tzVh+THpAGkecCWvDmrZ6fE3i69JARo3FhZ9Pez+hM9z2L6aARZH9z2y1Z1ar17HNAG0waIJq
NpH9Lil7DTofTjkB2h7avoQ0rV6TEsxzPTO4pE/cDEjve5smlkCcnTMT0z35jiwGUtH0Z27sflEj
LQu1BePFP0jYdzOT1q53b3/+TXyywf/TN/FZT7V7ZOQpBOUQ1DZhqNyxx93kT5SSuWb9quyQbpnR
GFayYSltM7rGkBvT+5//Fh/X9O+/hGuiIp/WdNxEn418qZurAsgp0TnboC7M6yFIREIgrFZy/fOX
+pM3TLgb3yK+biYfyv106SnD1tjZGG1XTttcJUUB3omHdyeW9SDIxeqicPi27Xd0qXY8eAz+IfKr
bPpVo8bpQfXhHnAEReFUC/MMM9kTfFrwyoxrI0TrhAUX2+fJBKCqzSRkP6/Mz60kK3a/eOf/tNSc
bjfUYpchMXMm5lUfbrpszkXARliwD9VinXUVBXvCxCxc1cHbybEIawTzF0VviSCK1SdQ3ox0cNaS
oOKT2a1VSPtZzZg0n2+EJJ83NuvGBhr3i1/0o4H8dM7nAQApmlG1Y/NU+PTJ4JIcvLjqPbb/AYVG
dXLKQoQwraLmBCibrQ4rBxGZWk7mTVqEejewp15IJ4KhXifgKqcQdKjrpL94RmFw/fil/f6rsV4x
8MAz73zexRmTlyCMRsYqS+S+D8ZLPdhnCs+L8VDNcoHRLbGvRb9PMPIZDo2Y7OING/4VPUQcq2Ma
J0xIUA3Yf1JmpbdvMZzONkTjmszNoyEeTLEPqquOyL8PFzGGlTgHZ0WzNsyv+C1ZrL/69EKV1DMV
+XZumqVNIRUHgGiicTv0NzOZPl8AVTrYdJYTcLfPRkXveEw51wXURg9fT8v/D1CrfYhdLXmPwtyE
/EktyPjK/mp0F06brbqBnUgDEp7jsWwvkdw2NpkosF52PeNXKJYiw93u2Ou4Nw/ZtO9GtDfl7gqC
7dLcCINk6DRug5jTTcm3Re1bKfsleP8N74smyPHKJYOdfW1gnZljgVMINau/mtCksgwiVHjtTWf2
AEp/hpjEf5QBUzDLYZ3ggyuro9Ufh7HfVCO1zJwxtYObsyU9Cya0C551/72ggcZMPC7UjO1Z04G/
2vLGKYi3zbcIGA0iVh4+V6O/ruvb2r1sPYLr+l3BhCxh7dnBFy+vOPuzB4qc+8Rxb0qPKlRl73Bf
HsbiPOggUM74bUL2yV8TfB4FT++i9KlvTjhlL8OE66Ln5snOBWLFeG2M7q7q6V8BJS1Rds2dmt7z
3lu7Fv0Q7n6ozxviAR4FDgFPixgwpke+APoiNDGpFg6KfGSvTgQqX61s6zXyA55F1NBhayr7+wiz
WqWoUKinA6YyklvkhkR8HZ2SCnSyuxeUHVnpro++OImJUYYkrPel7TqSwxZtXO5NVNxQNUszSLHK
dbCv2suqauCNYdd5MjIwcNfa746ev8G3tfROZQMwHeAH+daqcM/8N4Z+jA+uGMOtMQju6MhZBCZv
dsAZCflgvHFQIapHzF/L2SF71tkbL8VMQ4UK+yD8z/5NQiFfMl36aLQtWC5P3Xfpo7ZxnuyS+AEP
xgFVjhaUsV6HAynxcsQ6aKQSvWfin/Idq+jYmyhWODQU+Tels7Vr12vcj+9Vx/Nb0U2zdUhSnmoU
3RN5yfCXQfYsYCIJMq6LzMPmwRJI8yYGH+5k7pfkkk0E19sit28DZKrw3UtBfeAcH+yF29748zMV
4rP1OvX2ovboZzP3RUtnlHy1nVeZz3sM9SxUewkgS6POxkQWrLBcezp48tt25XAYwCTFl7wPe0mb
H2XYp1ZUpCV1bIk/E9cLdbOP3V1MO6tJ+N6rgZF7I7ypre+1KzNgTXkcsBQlaLyZdVkVr51EPgl3
zbQOg62pWSyS8bIsD05xxTZqJb10UZyEDOC3MeU1eXU31rc5fppRPPd5vcJ7tJys4LI5gbgCdgRc
rbJYVVTQhJyWZYoL9srBNBPYF73dPyFbpeAO9Is57Yb20iJ/ayFFTrjvAbhT4lO0d65TUKr3VKYA
8ZCvjGjV5u5SeUc3uNTtDdbdlUX4xgbvzJQGXvdG97BtY7VKpbkV1dfGS7f4y1etxakk4Loa7Pso
f07TK4Hzs8SBmoluF9X0WzaoAjH5Fbk15MHML5POPtM9oyw0EvHsFv+PsPNYkhtJtugXwSyAgNym
1pWlxQbGqiKhAiqg8fXvZL9NN3uMvZqx4ZCZCRHh4X7vuV9FtMGHPFavjEpWkeY9zKvdrfNClI0e
Nk53jKyMYwA0VeOHXYE2HY9sSEtbJ8teYOqOn6XLGk02Tr61zW3UXqZs2JaeIlvkx2R+mmSDB905
S05FcTDH+7lgGmDx4JoHZaidzut31453wWzv43F8C3EdZ6b3nIz6osynUY4kDDKfgZo6oP5FZnTg
SLYByMC0Ax+RpZe4lBocQAM4AFBYVXZxbnoLRE0D7edQ+KtM0P5hFREXSahMAyojOze9WMDoLoaj
5QLKnne1S5P0fYq8hVdmywn1ZwpNOmXOvUh455xFjKQ8OtbJtms3ESrpGBdhyaJkI8AW+9zY2xEB
ns9Vkm4S+8Eu30P6k009XwnS3sdQT4JJbIrypOu97uPT5MZnBZaAKnRjkEfnRu/pCIBdLRAyR95+
xrM7XWAbbhwrOtQV2Nb6ZUYi6trPFSSAuNhjh0ACC1t6OM8+s0C185CHcitciG4z2GUTzDZYt7qH
MtaBoYbt5adfOabahJrCDtG5gXxW6beIjyWznjz1WKxAxkbJyhwYJjKYbNO70GQrn0lEjr76vmWs
+JbSD/MZjbjhk037PFZffmztbHfYqpjX2EyW9Ko3grCjzA4WHDx5Zx+oTEY9L0v3K8xJbLTuPYeQ
u0FvRsrv2YbJhIJcmTbb0DIi1g0XynIwcvwQ7K5ar4S3qdUtribqHhpEO8Km1Gl/1vVzjKC1jn9a
UbDz5xtx+93MX+3oyRC/huo6uNc2ezPn89B1hw6zRdI/YpJYRGDBBsK7Gf4YaN/78BLHe7N1ltFA
jCCHp28mLH3z6DVPlKgEt54T7pct5H0XQOqVX5keFznAX54PBtYJhZiuoLqBCpcdPEV3l/AEuFo/
T2a8LOrXvn+WXO9ZggKO8J+in4h+2T7jrl8tWWnqR8w8dmZA18F2jVN8ZLBBGHCwi3i9gxfQW6OA
3+TmfUyfNmweylI+jbADVe5sZaC3OdGHdMrYfH+YNKunQK9VeDX7cEFPdaUIeeCOWD7jTyZ+gJSU
OsUlAZp4p+eEg1YGAVNCYcTPUiU3vbraa/NRpdUqDOHGBC8dgg4aGGvsCUj7p11m1wyGOTKh3c7E
saH+iSH/jeYhToEWuE+BWwJ3IINwon6lB7128nE1G6+56C4T4bcmAZilO2BqObhQ1DM7XlUJDvvi
hR4eAHiPIu+hI//Yz06d8xWk6SbEIVlAi8s+R+vYNOgzy+M8PWEAWDTtRSgSz4iCbYt5P8X+Rihz
WZjJvs6Mz7BPWKuHH0PZf1vDqUCwH9vfuiZiGgsipbYfXbV5TtgQRvyAzFBs6NJ+rKtF5cEUZB6Z
M/qev/9c9f92OqGyti1PCvcvtxll/299PVgEaLdFTWHnZsYOqQl0gUg1XNQiPSWaFLM2wqVZVob8
j9bPbwex2ydjRbNuZBskeFL+dtzow66u86T1IFUP2TYVbHgOp0+2jUDtyhTB8Z9/6b+PN3yeIy15
O4VJ1/6t5WNkxhw19A9WBTvJ0dUCoH9YsJj9+WMQeP/rsMIHcVKxPReXMHIt/vxvXZaxjFO7x8e3
8kl7L9z5UDXZXsTOIwKYo4lSzpudXZaEX62Kd246gWa5D1T/DocvWTiGeWGEDelVbsIR/ocffUsL
61vZAP0qvevQtfe9g3s0ock/iWhl2yQ/IaWEhONtqwzSf0E7vSnPYxiuIuRgxo1Ww/GkqZJTEFXr
wmBsmeSM2tqvJOYFjrptjCTB94BJFPNdMjH6YP+WBnggNCy32eFTPLg7PfCf+kbyb23Ay7dw2oe2
nJ6H/g0rG12M0P0sMjJ32GVo++yiXrur0TKhw47JV6zbBVcClXXMvqZ2zWi/yIQSny5Soa4xybTW
DMrc965F1d7l7WVEfR+Fh8xP92xj6O2GfdeYi9JmtG9OcIbcaj+n5FNnlr2vu0tvjY8qL16bJkVX
ge+ZwHovhqXbzt3Rc9O1aLJvv87iZd/T62Bes2Vqfsmp6uoMYTUDYJMceeXYmxA4caN/hpYisRco
A7HWPYt3GFxpfy+sjhMY8FyccM7koTVTGxhMWf0S195nOAPjVBnSuFv6BtBionFN48M20105pk8x
DpuQ9l87kGQ3BCet38Lu07Oj99vUUETn0jgrt1zTm17NGb5K9k63Ix0+IT0hyx67gG1008W/VA7t
IuJKKG9Lv1BgnWJMh7UH1m24oHe8NMpXvGVfzAv3Ex5vg7gM84teNqu3IOUxuTeIo6s8aGHBvuVe
d83PCWD8cKv7fEao3rNpjru5D3aNtBYWs7Y+esuxG8gCNUb1HLWvQ4bqJisPrvucmAx7AkZvnQdi
g2Fwq+Z4UVjVW0tLvuYhC1pyq3OwaMbbn9+521Lxt57O/y8lf3vjbm/k3964JOp7r0kasCauLy4m
57irELX70jNQ85YD+Z2XBMfi9B9Nrb/kd//4XLrHEsv9X0vKTcz8z88t+jLJkcXItVO20b1Qt4jE
pGz21Np4sj2fTIG05IKOnMnDYNZraWtQpKXqSDUsOkQrU2z0e19XcFczae+C0S/f5qRzjqXVwvi2
4uLVSRRzurJUdAts0ZKxNXDsWraeaz5U/gRO2BbjcZRD+2DkNB/KroA+V3Yte4vRxXD0PAZfXWb3
x6rqZsjgdfUcx2V3Vl3LOaly9LXFmfGTtWAOV7QSIJ/7Rd1y2srFzjdamOaolav7pquCN+Gq4juc
dP4fsxDGDf/jLlqmichE3hQg4rcWYdkYY1d3Ilx1Bj+KDVBUwbKjNWcbgDHKZFeEpIkAAudw5Uzb
qX2MBhD1HhWFXy+7+iuNYRkF8NhxLLRAWxFRywlapPGJSHdJTevrOzFC7XOAK8YBOF9QQj2iDfd7
UJzKLmnI/AXNGuaGhVQS5y+lkGVBO9IvckKMMNhLlvaF4fxyeDmmk7bPQ/rTiGKYAuEyDgdOKNky
Nh5q5zg7nKOqoV3mI6noRBdkSPnwVq2L4lhb7jKON/70I+hfJfpubbOajOEykVdoEisBgaaR+FAJ
3+nR7GGGtPql0wDllvzPmUe8RRkz+ScYKuV70sovqHEAU5J46lgb7UYrs7wlWZ/oNLbhqTKMo1cD
bmhIBZ37VTnPqLAY2iU/s/bJhuFT39RbrLWbiDN4di+M8xi/JnV3wj2J+IlVx+IPQsQRpHLG+7bT
R7qSRGvAj5DB1gtu/p6v0XgrKKWgr67CwniiCbOy2y8vBVQOf04VRM+C+a1o0yWEA8Sq2jlUOT2a
C0xFyEi+58Z6KHPY2MG7D15njodd2LnLVhKxGMTHfBLnBigFvqaVBT6yaJ4986NuvyvaZr3L82I9
FnSQykzscve5MXx6Ig7iwzfJw2PiJ58KHOIFrQbr3vUTou4fEf3DkbiUwTO9FVVf01tvZ15409kX
Z7AVnVUvWkOT8wJ6MhzOzXRpvF8GQkIp9iWad/HWCWCAwcdU/MotYml9znssoIZvrgO2QNnE65yG
I37QhV++BLWzkkV0HuYfUtrb3io2RTuuegcSFIoDNwvXdX5xlWI1nfYsARdXYkO3s/sJspCTbsvm
3KfbPkAQej+NRMnVH06HmX6+ZdCbZ6N/lPpDI8HH3Dz2a8PdOMOjqA8Jp4/kEBbverhM3hctyIFp
kzVfQ4P8IxONTHw29c3FhAexjlYWdk8fZT1zUK2evRl2U9+Cvaz3DaPuBWpkcnzg/8/BxZ5+YSTE
A1vcdfbbpB+NmfMTriNTpGfX7g+N9+5gKCT9ved8l4EBn+HQTQ0NxdcObVZrEOFTkSR9088jR2LO
0887W8YHi2NN46kzsLMtbaQNSxFORf1fZdv/qtqYTjAKZUXHpfHb6lNEuYXpu8d7R1cHqcvIysEo
Up9wYQ5PJtLvXanc4JwVHmRvi3CMLrOI/XJNgzQACwAgMhG0ZsGwaTKzPuMYTH+wPFNlTiE8+0l0
7KFtNq3ieXI4gE1Vj9Skt/1DNfb/NW/5X7+GUZ/nMt8RDlvBP3em2ShnzN3MVbXD7Kice86NUZf/
1xjr9s/8YwOkhneYFWD/YGbxL8qy51epFUxMkFyekzsLtNTzOKphFyRlsKhz6T9Lr1XrGkHuUgYV
f4qw7VpL7dz/uQL4X4cJxgY2rgiHs8Tvvzdt+6ZzGr6IQdP4fqhVd0xUHrC0o8YtO4LI/vx51q2I
//2X//0Dfys5Rg6efpDNzM6otLjtjrNV9kzoCJOJM2NGarO8BileRwQ+Tbj+a0NY2zaX3rZzBlpx
xZCueiamhDX47bKoGhy/2uh2TAaspWpEix7OBI0YahiQUhsvEAXM//gV/+uqAcfmDpqexEz121Pi
B2OFlqQOVq7hUfP2Ht/wdnIBoVaokU0pGv7jE/89yMGeweQNC8mNimTfaoC/VWpcCKfs+pSU6cIx
6DWkOa3NtqHd2mrx+ud79O9f50tmb/w8U+Ik++sW/u2zhMjAU2S8A3acseE7Mvl2y4rDu6nzi1O7
8uPPn2f+6wMxaFg3Lq5LbKbAwPjPH9f3NduDZLtpDDU0KyOunbNVpeJ6k169Sx3aBKg7OQwxjLbR
pvDlSLdtSqxDokh1YkSbo7ULBv+9SgR1j+koxn4lU4T9n7/pv+plnEzIGZDzAJTxuEL//KKyCGRv
p8y/mjDMHzhy3tTr0/TguJV9Dejwno3RML7//KG/j4ADk08NcLJYPnPX2yr7z0+F9lUnLY/ius3j
8CJ1ZnyVRX7bG9Gbkywa643FIWXboctARGuFXzJyzP/CpDv/WhpRXgkAdzdHE5X/75KTtPUGbE6W
ux57nax1amsG/o1/qaRTrL0CKRu43WRdTpmOloMqs2PecU9lozEbj3lK01eZUsH2i5XzZma+BDad
dcbzXDXVy+S64zeYAnHqPGlsvHGA71RxNS51XsPU9CZZbJPAo8jkXHbXTp48mm1vXRyLc6kvOBnG
7lxh4A2GC9ezex+DMVjkQ9kc/IhOsw1kZFcbJvq1zMoOk8Np0JuVucFBhPtVRBkBDfwVfMJC79Oe
FSb1WqqAuU1/NHFt8/z38kjThYmR6uVOhFXwWmq0wMgBohcf4eALTY30mQ4qbM5imPlntK6aS2Im
HClq09jLfOyOs6k18a4EyMKAcPQolpUZ+gRUTaGH7n2ari4Ail3k2mm8S7U7MbaADrHti2p8yyLZ
7KIUB4aaKgZGthXax7HQqY9Vd0p2SeJl5cr0QKhsszEnxbfpJIHuHf30vT3N0VmFccZEYL45K/oU
uPb4JWNL71VMCNxE07YnsYffaQ1MDgsPzGRjgfsOcYC8IOCn04lCJl0XtUkeeG7VRNuUI0OtsUM4
tmzxhcqFVcbiUvaIHbWXq/Xgh8zrhlFTBjVitGEbyBFwZNpHBIYP6P/JqpKczRRZ9C0VOtq3bNh5
Iu/2tRUDsFVUvWXE2MbxR+fQgEM8em0AE1xF4Bx48CmKteev6ZXm35XqxEdopcPdYECBYJybDsxS
Y2frjSMt9liadC0ygQOvmtvuzmiSbKuHaN5MU6Hb/dBbprdQo+G+OLhIn2+uaiI+pglHDZ36smWd
t/1XK4s0+UNzDHDUaILwNU8T/EWQBXZ/XgEYBf62bbLJgE/y2GpYdAQ2ut92nNbPa6/MKVZHqciJ
k60tFiJrs2Ctx654nCdFEKFZ+1taJSmE/sq507Zd4sAZSofkPcAOjLPV3D+JpOcoVw+6pFNV0rPN
RTgB7K/C5rXR3FjXqNS339UeA+kuDRj4SZuWmR5z2iNBIJm4pVrKT7eNsqfCVuFX0sxcWtlaD37t
zc+EY5D9WIZJsRxlSTxAUCJdSaZoeM2inMzPzmteMavBMPZ8cRv6DeWXUQ1MzLvEtvXCrtkEl22r
0U61QxTzQJqpXntGVTz6hLK6DIul+rbHikzlPjJJbeOu7KZ0CC9NWJmfdmNk66mRFJKVbz9bqTM9
tJXk7bV9QnzSWgcPk7SzZ6ocYtciKbaV7Zr7PknG17LO7NMU+uUdo7pq24VxtHZl7f+qp5GRKzCB
dCEKrjMgmCK8a9ukfIurvDhrdGKnIeOsVmRmyrriV/etHdBHA1NDBmZ+wyqks9fet8lY2DuvK7IT
2Ctv2Mx8OnhrHfuPUTmKbV6FZrsISXD4rpXU4ghjA9T0rWEWBbG6D61GXzo77j4bNsaT3WXFvipy
GIJGBubOQJnfqRENUOU102aQMcE7lUzkyq38Mr43BqtZOl5gFu3eo7FGYKNlNxX9xE6b0AmzuCkG
HA1mOL5ncu4BGTvT2HIetkLp/mCHiOQbkC6a42uUqdjAcnpn8H1lXMfL3CyN77gUIDiMtOxM0vaS
6Cswu+pDQNPhMNXIgVevcp2fbTfXP3TPUrfUoxNeSj0mL1LZN4+bTwKjylqb5zCgl+by3KwsXUab
VjTmMVSlWGs1QGnPO7GbabWdjZy0zNkBpKjQI65jy44OcQUE2w919uTaVvPD/Etv0BgakaZOtk7d
5bt+kiSxoTs+hK7b3Qd9ReO39m4NRguisBcwrouMJtw4s5PeS9B/up++bMdwadiZjvhwfFJi85F5
39LrR4cBL0iS5ZhAbuGRzmjtWY25ibzeP45eRNevNnyyzNHMwgM0GIbQkNimmd/sOpujNmbw4SSV
srh9KCg6t0LrqBBdzkmQf8hYl9ukdaPvJminxyaFQbJIIDYwJxwQ7eXdUK3mcW43XjIRMAhHbi90
3j2lYzlcGdGSKU0X/SXPQuuY1szraKMRs2HR4UWy1M1P3RBUn6MR+RxaPeAbeOyEl626WU7HqYt4
wEUlmL5MDb4xmvn+rh7YQ7PJyh9UznO26CoW0Jbi+Fn0pnzTU+Of6syvPpvMYyg8tzQ6yPisvOOs
tfnUN/wfFkz5yqcu8s1t7rkdE+o2Jfjc8g6Kl+MBmg5d8wS30QKgyHQditLcOQxhGAAGTbRUtj8+
2tzoU97X2Yk8g/zAW8UDbN8cNsLt28dqaps7ZcH69GIGiElcGNgS4sztF11YkaRW6tj46LWl7vrb
p7u9r1ad15OKAJIDlnGDByMZzZ3N0I4ebhq9Y83sz4UhkFwULRZOi4H3Ya7d/F33Hna6WjpDfwpj
yZkmrHPEigM7WQEX3ASBsYGflC+hkxlMDECPHAfPMOm3RCHGwEaUtP2FH5YPWRagsgicUbw7s5Sn
WPjFKc4N50mFabQfSqP41jggoOr6JLaW3JiHssnTlzAjkC4qfPrqWRhz+PaquvhUTj5wr8PS21AH
DPt6HhF1UjufSpkgAWvjyPnsbTCigzOx54xNdebo31y13ZqHFA8mjknR9y+Y3oy9KATozsydAD6H
M1TgBPDfIRvQhY1eMd55ddndo8MOSA8Tet41s1u+uEV1F/pVzk5/698A9Xlocl9Sr2BZR7qnkDg4
6IvJCWndnLml052dejSfZIXKZuFFAxhqdJDZL7Pt5KbVRYeYwMrRqPBMbBwR9gQCZ/2ACp36by3i
tDpO3kSLZgR3ch8NBb0hLWf7UlWifZH8VzrseiBKNtXzS2vyzVNnVhgxsZsMWH6m8EInlZjJunDS
r8mjAeQF4TyesN21JGLT4STMK5sNHGShgy3BTYPNyJ16FEZRX/1xaO9qesUvjZzIpikb1A5lYQ7X
zo/pclmoOLmCVY6cOTJpa6Y2FuGo630AXmZ2FkaYr2Y/IiLUim4pPLa31EkXbzNVIYarUNNgBIFV
70bENGZB4Zz6NvGJMzO9e5+i84CIj9YR6tF14oTu9xyH/YPns6D2fRXA+Z5S2scW0ckc956zscju
zAzFUsisCjdXO77yamMGhiOz7mRmL+fe9/dW53rLqZjtN0dX1YMlNJkeSV9cBjtB5gJ57mbliawX
n9+ztFqXK0NVbH90zQ2O7wEjXMRV0mHkG5nhKu7AehzEeWzwxTjqh5v7dxEJRkNdXG1hrE0EXAId
lOs+9GRHNFgRh2CHUH/jpwVhMfwTKMpadqns42YB5pC2sh3y6SmZ6+QgunNV3s02LdD2wUs3onqx
MqBexkmmd0LuC/sUNFdcVUI9WUQZjygRVmL6zurHUWxcwhi7YxEdKnQUYd4tkSPY9jsNmqj5WTMS
xMcSTXdhd7UJfywe3BDBinlyzHYlHRIX0DJF5smcf2bOVzkfkc+l8Sf6VISA476r6UoT4WC6FbIy
fKtu8xrZVBR3g+RwJemIcfRPY2by467IsZqx7ZMGSo5xwUp1GRp5bzC+SlBYxVLdC+aSMV7qBIxu
9JGFpJUREunlqB3ArNvt3Qyoqg2JLr3J/g5NRPAHDV4xHlLLXPtQ1Gs0axbsOVsDjs/eLPWs6N6q
m88eRG5w6VKHG5AtHaZZQIwWk8NVGYwv0FH1ojJ/xnIEaCh/WjaRbSM72RSuI+t+iD/D7InlvKek
45/z19IoNp7hvASAT7uhP0InuSaoECyFxqZ4q2IowVl3lq0+j4W37HhdzDRfDkSnMlbDMc2SdRZD
9pj7RGy76B24N1rkrxNSBctUp8kQx1zri9OohwAyQjs09ynHkzkc7qQxHrMmZM+fR9QIyxqJ8EQD
vyq9RZZ/5EnzlOf6NaWX39vFllkSf+1FpwwaplGfohnPO2PFub4Ubc+zySI7plshLrD+kGfIRxUw
w0MjpGIWH8JgHY7OTFa2lrBWRllvqvwz1dcofzGpF1STbIruk+oUGeF3l0VnB5iAQ1HfIrKzpp82
ibjiLi6xm07IdGrUTEofEPcu0gjn3IA71HT3oTOjfokuUUmYEZkSZtFscuYTMceltqY1nsZPZh5x
fuE9k0l9nSpytArjIuZjjoB+NvJNkZSr0nFWVUj6oQKsbLMrqUiu7Sb7iut80xmoqtJ0r7liYGUX
MA9p1cpFElzNoGGmhJbKBINmvnlMwYpgKzAvgoVc+aWzcCXDDaj8JZNvW3uXuSPfffQXrgPeHv9l
VTHkQYskWZVAU6PHRzN3VwpSJpL+yldeGPVrkn574ntM1BZfGBeg3gz+iFVcXXsklmocttjG13NQ
3cmb/bBhWmvFd7GNCCg2CJMcq3NOVCyE0i0N36UdkWZrgxZUhEqRtCmjZ3qS9+2M55LYMwHF0vX7
3WA86gldWyaW1AAYnRkiFIz4O3yNsBHLndG2nF63ihhMULG7EvGlqects0a2J5trHsDnNLnIhyz+
OZuXlnD6zMf2/6tLXjzvkN+Sd7hx1rEixzSKlnb2lk8I7p/lEG4achALVr/3pCWOAzcj1Bs2Q9zW
7Au+z+ycyTEvzXTyDNLPIToOkfXUevnGMoNFNB4te1gYwGmrsF7nJWG3QD/1bbUQN7X0SwDsj0cr
TtUyl+Rn6/u6B4v9MiYkvznBOqDTCd6MKQhSJIuuimbCkRF5TvpwqAhKoubnoLFuAPAtLAObWA4A
KIAkxsrlbyq3oaJH4dZcI12sFF8kNX9G0Z3rJYw1mLnmDuMmIiYC4p7Vr7wilUcc6XOa/n1AS8Pp
iuXQ87R++wSjdj8cuXHL8xAdjbpbmP7WS3NkqIjD03UIvdsyo5Xod5Agb7rewHrzc7o6bP6Ko2Bp
bkbEIYinuvytl2szPITjCy7wtcnENPmowfJCSjPIXQZpmXRvxWiQZM3IJr2rg2MW7CLWA87kmXNM
0+ZiETiTJnelf5e6T1Y7nWrxINR7iakdvV5UPE5s8tFAyE+bbSPOr5lH3E8TrWaPgF4ktkbYrgfU
NZr1t4RYLNAhVxqZU0JymgVAPriR4PUq5szTEe2avhceWlEEhAEOYwvgnxtdlAJCDvh0Gm+8Q4Iy
K6J06noJXxlp6aMXP0XqwTMflLiWCjMFQcwU/w6XZ6S/E87DsgwunvFitNPaNfUxNp+GAm1ZIahg
vgf5M49uzXaKmJkVpH0yBZLc6Lnuf+n85CEuJBNjIWokWMFT5yRH3OwLT74p/RIy+0mDs5DGwY6Q
6oKYH3Li6mNrk4N0bCO5r0oGWJAjAn0/EVvievGj3UGtSJy1RepHEH0V+XEMnD3U6MWonlT3s0uH
tZkkj3BIR17bscLQ3xTbJmoO/RBwfb/qyAecOa0NTd4UlWgzfsfVwMnrx4y+Zo5PtnUROLCH6Yvh
fRSSKUKBOcINLfABd+LHzEmsYokoBQniYbB0knltO89KY6OwyewiXl3CWfFJnTP8a40vP0KlDbp1
WxTkWbgBlAzGgqV9zZuDlOApgR/h7+y413hSicn9SfMxMd/E4MO1qIne3o+2AtyCjNz/BfmXhO7n
tnqz/Z9D+FkO+ZJz+MLMnJWaz3gf69F/7s2P+NZpExi8bvdR7mBqQjB7cspXGSsmhdPKSTFMl0h2
0mBVcapIxm4VcqQYvjv3181Jj7DTCn+McLVd76G2flXhG22a5eThMc/ze9DEHAujO4tYJq/KWOsc
InYlGhf/EJPF439qGawawMCmh9QYSXzHrNvssVJwRVlyNgbXDEc0q2t40uOvKHE2PQopFC4J9ZNt
fNvlR5g+5P19lqEDYsJJObNDNbxmUrQS5kxm1DfksDQ2t+ADVqbcGXC8kNGk43PbzkwOadk0RGt3
LrCLY6842XmbDjpPGbBUOV/C+7BB1o7AtolBHgMA1rh0FF/nJvg/W4XF3H3ezuLdc758zYEWcUHI
AmKxLCWxuy67BzW/GEgvmMVUK1dTaY6NCwCDk8ytNjFx9UzLqH5IBa0fnbv3t9NXPU+H2r3mRrqx
XWMzRugqyd5ubkN5cakRGKQVwhtJB9cynmVGgoSJBLh895qfWtX3StUoUfNlauj9TIWSB3v3Fjxk
IySOTjFnKHnKaWkp8ousm8Vj2KXpQ6AiYh3+kmi/juojctDyzY9OZ931Qbuqe6onOhxpT/xVznEJ
ERXYUTDXPJheeihwsebzOSrYYoaXribqwtwI4a4rsY6r76KWr3Gp36Zq33HpEcfBxwyWVpOfU9Gt
SuM0xo8jotg8xkr/JFECU2HgeQlm7Nse+dVsOviEFy1czyjpz1Hy2MESxQkenJzgywnH1WjPmy6E
Pl5hdbs3kAE65byP06tuEHCHNPSwTFviJRjTS9+Wm5LxR63KK8RNJpne85BCjCY6VOYhIeQNZXy3
sAgDNNEuRwRcYnTeqDja5j4gi6m952C9YWawGJL2qMjQDuA6ZEn9MTrjJiFIgHiM5AW9wZdZv07j
nXkre9uvsTgMxbcH0GzwjRVeDZ7H3vswAa+Uww9Yr4dymLf0FOk6u+cpbPfpbB7LwaGgT8JtpwHn
B8POcF1U9/SbBXumIkoEIOvKaucDbalDHff7AO+MJt0u808SzYiVlBeFMITCmwLbf4KUtFVuuvNN
8yDLcKXsaT/kggHZtIE5vhPElTQ9fxwvUVqhVsQvBZFNxcB47Hml2Cob/Ymwj7ub7dAq4Adc9+Ki
ycBrM95qFMACU4/Hagpk7FA3gKV6CjRz3jmxWjnOSZG1FlHsljZVb0awZf4Q0Sorg4OyyY+02cKU
ELAxbmAcs4s2aQFGvWQbGgI49nP33lbfLsjtZYCmBaCLyJYh7KDW4rQSaRfPlL2bU15F62qYX027
BYiwIZV5PfU1SScua+7I8jNvU8Y4kK5QHxFphiQjY44M5mkb0IXSZbnBWU1n21qUbr9OvGRrpPN6
MtmRO8YC7XTJkTyFGH7igL9nufvW7lecfRlSDWjV52vthxLmiHkS0/gymT+hfwDTt4tgFVTd2fPr
C23Mped+SIxCec4W0vt3fRt9dyWy+0E89D5ZXjO34eYMS19d5d+k7CkkLXbApG1+5E3VIscyfs4c
EwNuUIi+sM/JnDQjmLdOwXI8ef5rVMZPxvytvZd0gsjU3iXEbg+tt2YemGvxbN1sLSovCeaz0YVT
R/6AFOrckUHBvay9cQeb8VdquE+OAeq9eTdsjPPul+I8CLVALWvdOZRj4sQgdqtK775i1B00Gfgc
uUdH7tyOVVVwjXlEw5GfoVsHdfcQHqcieaKnuQ0QoQbMp5aBupmwys2gkZfl1rtTyM8Bl1tn0wrC
2oWpPrrmsXMITPRIhvkhHe9qUEeMc7IHxb0Ruk3WAw2YOp6vGdwQhVygjAJyYtJFbwI479M39xbd
11K0QWCbAwASCFVXEzuhOdBejnBZBfB16mTHhOw7aYHf/B9FZ7HcOBNG0SdSlRi2Rpmd2AF7owpM
xNSClvT0c7T7YSAGdX9w77kxAv9QTPDesAJM8mRVCriQ6TembLJab180Jb5odpzp03YGvkSkUYXE
2YjgbA744IARSHltCuMlUWq/No4DB544DET6IBTmi2lubDdfprV9bsNvtyNksv4F23K0nX6pl80C
Qdk6sVxflV8DFIaCWnHi4OZSeYmoox3lYhb1vmy5nhNo+fG0Qx/6mweVP9Ii6YM4JAHRrLXtV1m0
d0f36A2loIpvq31RIqRx+y5eihJfSCbtXSZJ5dWjTcCTmdZqv8sLQKoZwzsHz8qoTBvhaBfP1cKN
1dHqlhH5Co6LCj9xdpwzC93q14U5Hlx2DRsltD8jtfDbFmMv3POYSU0RtXyp8+JbtXXtZuReTu6F
uQc+jIy3FHW9ggYzUmOJi8Hi8helGeGykfcFeCo5T2NJzFjA25y4ZouemrWFnba/paVw5UbipbHb
Xa5jzEuHuJJvOmbGDUw1HrPcMBlmchqoxtht9TAm5iePojdEFG881P2/wYrLjv7eKqEmSzISYcPd
ihClcpcq7kNPq3I7wzsxxXrOVx3o751db5wqvwRYgoJO4ynxAkrXflR2Ch49lI/oWmGLsQtgQ3oe
8SHw0hNxC+3euDSOlRy0yiU91KuvejzgXkhMb6kV5S0yGQ7xuNRI3OMz2u1H6uk83KaK+T8UCZJS
zfnqiZVhOJEg24RJqKSMYtpUHdbG6BDEmkfmEX0ouXtmcR/rYi1N1OZaOh2iwib1eqRlHOFULGLA
bZYhLynmtSYmhzFl5/NdefNsKUwRuznvdl/wtIQVvIDCxXcTesabDKlM9KhrlkHdI/JOuGrRC6GM
a+6VnjXHOMvGbQeMCm/HcLTd7mYM4lnk028z9fZySlo/dcJTmJSX2LFXZdLWL+bUkYQ+REyGJzXF
x4AvtbKT3Zihv60ZuX7OcMvFEKIJF6Qb8GyD8+jthI7Pq2zg2Fw+KY3GRstMXJBduTQ4yQJ7ws8k
7AMrZ3q9ETywmvWIS6NTys0pZHDLTftDlvY5H6M1oqSdSPQH6gR3k4fcpXXjcEIZ7i7zgje7QPZd
0corRfavV9OE0SHbFTHR/qv2+NYpOpm7LIdXrMA3umgOPcEuiK/XTuecK7e6qiY+1LFS4mXiVmKB
NJj7gYSRrZTdtEpb8Zu27vxWCnLHkvy3rdU31wnEGo4TChze/TwJHd+tYYqVnvlZ40jzIn6xF2fO
BuPXixO5p4yjKFYZxbRpeDAdFgtKnBGcXiQSsgt5t0yZ1ZsrkuGQu4CVVNHru2nMq4tik5ne0mXi
rXQYMqOaXsti/uqkbIMXCpbOkE6QrYW2CKsaDeOUcvKzyBsnMgv0MS7XTJ7VTWpq8cqtCgZ4mItG
DBkLtS/aH6ObirWlYjrN6AQHzGuD1IvSj0bVfLc8ErplBfDkpUTZXy/hycdPUdQVcZHSxEqAA83F
HGDnDQMuOyzGldbbdGm5mfwT6mAx1Iiy+uZI1yyOWjUYvik170UTUU/mTRVy1hSZK90vr6JLoNLy
QqIkADAy+MVFfmmwDa2KkOV3gkD2IWPP+oVbCPtwqsqNzhga47HoCb7JVLqg1cQVyJSrbU0S2Vye
3x4LysFN5ltv3hkmz97KTbblbMT8wZ17aolkFCoFousyMDIsqlRKLMMOqZmRdYxLUGTVftQtWKHp
TbMEiujUbg9V6vEgBOlt7Ls/G4OKNlrkudm7qR7WEO5nB2xxRh1/pLE9K+lwTe3uyObkq8JEZ4UK
0aflgVVaihMzWrNL3sblsOFj/ks0/d7FtEZtHX662WAxhVNJbRIMI3IPW407+b2SffR4Zfiy4mgk
n179jVg12VZ0MHOdHUUY7VonVJAz62RDpZDeOGrRxaXTpnQUGs48RZPuFHh5situRToYVP8hNrcA
0lnfH9zxDzg9VFXtmiYGLZjJDMBu3xPUfse+hphveO5P0lpfMZhRvcLwWDYMAYSOiYMobzxtuPMf
bWp+DW23H5r0DKa0+0qTOLuGULXJTHHIbeuCnPRY+iT8f58oQIkSaByXP02xxMi3u3X9hOHwXhl7
0lx1DHagwQ7GOG7iqSAQoGVhFpfabWwqBUt18VOOyLU1BkGFTYB4BpERS3N3KRh4QrtrgXJwTM3i
JWKIXHOqbgnjB8bDiUeIu+eeSDwAfQ0bgVAWE/7yRgnio5o09o05SLnR6s5edQGlS2bZHOoMqWBl
EAHeCpxJEualUY1b4epPp0VcZBDyQ3PhoBCpVJfaKeKn7NRvz5GENQT5g7LqmuBUWsA1H+EquufW
JF16/Jdg0sTUYKykqAA3IEku+3M7RjsTptXKUat+lTfa7CXkNAjOnuR7jfrqVivJpZHgyfTq6cYF
9ZqWWOkOqDNLFbX5Umy1ThinVxE83fBWtdp7KEhvRoKEjD7AtIw0igjcLBzm3zQ9jWSEhhDFTC1h
tH8UaeVHnSx3mZWKdZAHcBESg2W1l16Uvt+EZc4b4ebDRrfNleoymmbVA48pMJOHGjfMz21G9+bB
8KJcLvVUXPAZTO9Grne/wqhUcsyrbk1Dvytd4xQE0HBsXV2FveMHrcm2O3uTFD75MB2k/qJ1LwGD
NENRX2U4MJUz1g6kHyaOfu24qMQB4fWXIlT92QruYJwaCu6rTAuZ7yj9XP2zvUFQblq3SOVuSFEU
cOshccGQDFWPVfXa5T6dovgG7QyjkKWh2khDOlLly8X18paCmOitAgsbtkfPHDadFrCU6Tb2oK2b
yFj3WGoddGyq7C6tUj5pKTl/813EYrgYnnD0MftLWmKmn11CbGL+YhZvHI1LLMvnsEeqElmxt1OT
wPfMgvioOL2Iqj7EJmEVg73DZ7Ol4nwpGDOORC7KfDjGqrKfWyjZg8GxA24xZiiJuDSBx+CqfG9g
eURw9HNxyASLilZ/7aLqMOQTtWYVHGI8YmpDYF0zHfG2ccQOvg3+V3GtRxeQxF0dIRFsi5pA58Rc
WZCWddjxSUzsB+iDsQo3stwq9lN1009OY+BFrIVgwznpm0ybs8l+u3hry1mOSBHsbhJIMmMyIqfx
Z8+F1br4pr9c9ZF463j6yMSj1e+e4YMNCbK9x10tx10odTQhfkddbFYIQGycJHmybMx+oeVLN2EH
J77JfmEnDZqH+Nt8uKTlW89Rl3v/TBtwEl2eBybZlTvZIIKhQ03m0Yf37AmAUal8DO/iOmfHPHZi
G3Wvmr5T2GhyaMjsSKLByjMOrKs85nWR+Kzdh5heekCPLWJEpSe6OvpsPFiYpE1SZEDvhrXwq9d4
esaXUn0baChVSe5cYu3NUuwV3mvRwOQfb950d5EoCqJIAUqnLQWi+DK9uyWLpcHspE0tmAE8rCjD
NeJlUFzW+c0y3lSDji5YeYxnspvl7O3uVA87t0MeUF8h56xCcokyY8OlSe85LJUZpVE47N0j6lSe
qFsTozNv8YWzUwaZoV/aUm4yg0gtVifQ8aPkM0jh17S/GeWAwapfbU5V7CtM43P2DqXgwwwKf5y+
PBX32rhVBrpobPgcu9HeZr1n/pXIZBmhN/2f02wBx/kFYhmNdyUFYE09ib+CSUiuqitUp+uKUY57
TkIC/kS6colMIbpUYi1VGGkxM6PC4sMt5W85IDpzH1Hy3duU9Ox6sxRHOJhu8p0KFgH1PexvDKOB
czDqZtlmSqahKCQKqa1iREdO3jGXadYOe7CWV8I0YZHjgagfAtIjTNNVxZzXiJkWMX3r6QbnRqHI
jjNAqE+feu/u4yJdh+OwauY5tgf5wvDJ0omtd0PxCfhaKSx6PcIN03tjE0B4zpCK2e/uuC0IZceb
hBaNxpu3DkiyJxcmXvymi/9qRvotj3tLolj6WYzfCEaXWkmIab01kn1HJL39FSv23kaFyjpYAwKp
g7QwD53N/CBSF0p3TRWCupFgdB6ZgVHCnXqJjJQ4pi0u98rO3636RNGz0XJiAFM4ASTLjk5CrbxJ
G4NjAH+TAlmv/dZqXtmkM1vExG4LCI+nYEx3nftOvCc6k02g3pAILBPb3HvWowrvRqW9qDqepXBV
Tfq56fu1BrKj1H8wvi8dp/ATNdm2mNXxKRnI3nQ0kKuiHU4g72dAEYdqgS12Ufb9Sa31fTv15CnM
49hmZ1ChI3080dGsRrxWmWR3PHB01FN56M12b8pC7nJR33A/4fmc7bvzQy54Z54UTt4IXqIpl3hm
uJG3+kj/7/wkssa4vFBGSsIGqnEADB3RSBxp5Acn2LoqBiBzdbKZKb4R63vE1tccTFDGISohxVeA
k7toRJ4dr5F8kMsoVo2FwsL9nkffWvPhcoqL5gSsInRVX5ZfDCT3mGl0TrKUGkm3rlm8LUBjtuqX
Mzw1WdwMZ1wxcdqIWfolwi1pXRsgACuFEl7LHx5fThRmS/JbCU5pt5oLOiVlUsCbKyBA5xnfzOzN
aj48b7hWHAu8OZcUGRaG4NWQI3tgv9BU7CFgRRPCwnZxXAZMkQOF/U9mXbvxW0CLJhlsETWNr8Wz
yZsF4dCcowo0DOrda+u8WNnDNXOkyXATXDqoWzkyjeOQFcy3tQE5OJrEUhYbxhWrMAe7khFTrB/1
ln7kXaovKWgiulFYWLu0QdUIMAhSqTC+mgT1yIgwU3Ipqj9N5yvpw56OA5uz4saTmLf9rszBx44f
Xfre2tXGa5RlGJ9aVklEpi1quXS871759ubnm510+aEQsGUpsFOTF8nie7DenGFtIqMyjOTa1E9N
R6sMn5p1Tm1sBwbhrRGt1YH8YufVDPEeFptI4OAm5SzblMRwAuKT2kediXPCKQt9SIzXCfm9pzxV
kLRSu0fKryH+BIq4Jt4600tGY5X1tl9golR1sv/qclWV3b7BXVjC0+AYUx0CGHc0h6z5tzXr9JIV
KLiJjVFvRcfa0DvDD1Hr15qJtzX8xKhaxEeROWtlYB8tfuFCHQTjWwuIKVobGjIU25siYRBOchyr
hlS7MwFGEBitHM47jcg5IzgRbLhy2L3OrkfNTnd9V1xHTMN6bS4Fcmaze9RsGGwgOYV60PihAuvV
jti6s+T9KyIEEbmvNx9p+hJo56hliNV+uwQBMGQLJu+a58ys8jDA8Cj3OU12qTafhkyvxNXQeQfL
jPIAKzoGy1LnSXN8zbBvtiuxpDobz2F3V6avhKhuRlZAbqZs5SgJu1HgAnLK30Rxdo33qMkXQmyK
/trH+xyUh10/munNMV4z673NvpEvmNgH51O3fQ7ZcA7TH5ir27x82DWZRfC9dUQ5BjY/2htuaJke
y3bbB0wnEegPb7JAqJNHW+yYvJ8Xb7pxkyxFd65qfQHB807C7gKZ6T5tSQ8Id6gVlj0xaVzQYh3z
WTQ60nCSLUChs7A4p/ArzZ/JiBZWviQZma1PjmfDAGJnMxPhZi7XViLwturYc9HxNgjJ4WabkkP9
t1Df+/aa2+e+u/TKD+6/WPwzvXFZiUuPQF/tn5N5KqtXd3qV7HmZBJssoJi7L5MfujuQSqPPQJOO
ipOJ8BSLo4fIdE1jz/xiO/uAPt/ikTkAM2LI3l+Jp1o1rrrUxjOFgpYc8fW7c6obme35qUr3g/3S
60isppR2ZtOlv071Vqt7Hd4bcpSiEu/5+MyUbqPrLww+bLZ4TX3AUrHqyLQtgl+lPuGeWDTRnhDY
WyUOZefxXZtz2AB8pBuyABf4vxaNlQH3ZVPafTV6DsOu/ZjYH+TG0apQ6XgXARiph5gQYR0bGEoQ
usmRB9Ul3xb509UJ/TVmNUa70CiYYUVvJ2IeSkflOwBDZYrXun2fFUHatgE0NYJ+zSlkMwItpLoa
maDlETPKvtlH+MMs6+omp8H+bUi0Gx24KQVyy06nQxSUCL+ePmwGpEg9NAh8oX19q5medxHzeS0F
dDO/h6DOklfTeDcdRlT2BuYrqn6OgbhmKWxsAW4vpRttW5VW+SP2wl0S9yDODw5Li6LaM4YFSn8p
hnHFpUMfQgla7wVF6xxt2WML51inUL/bIRkqYD+m6pzGZ1SSfm8Xvh7CrIKSA9YmIPI3BKGht+eG
Kavt7ToFCP9HkG1q9xjz24X6nIninf5W011NT+pwUfLTvXHCJjSZ+Is6jMhe6EfhHpYys8Sb4xBA
tOxZmetIe8T0cFII3AhBlXINTneTuyedBTtADtiTKSvuAeQM7JEa7zaj3ib3zWpgaHRTbFrMYFWq
0F2rzy6zlnkQXGyhf6blaVLx6WrGpqtho8b2RtXXrXgqRMmq0jpYPX+KgsLRCiyJYgPZN8JkVns9
bpoCTYcQxQFDwCbSGz9SKC+y7ivJh0PdTMW2UMtuWcCbzU04+MxYLZSENrOkzDB2qit/a5L+aHcC
IE9EC5CuIaHmosAOgAzGhPUaZvmQhalTk8qSKwqubuJZklqwebNg6i3on3e1GIGimCKnqojrH4xq
5tIbptcciBqGgr/E1M6DXZQvyNsUfyrcY+Bkr3bO+CQH0T8gCBiwa88MhFmW9zoVymkk/6TIyldJ
NtQunmzfs8XS0jI/5hmIynzVTN67HL0jU1e34XyLUVlBKCRy4EJM4Zb1AkcUiCRZTrC98r2CGpFF
GctBuR0kpBDo1QWpl2p+gM84Lmot2DgFQMg28v45otk2Xr4JsvYkTN7kpj7HZeYzhNo1PCdxaX7g
x3y1Mp6dJr96GqWZJ06sk8lCCM9Bg8iyrpplOBhc8BOsMdcYV53l3IG+LVqddx3VCxor75/RlPtW
lRw107NN5avWA8gqkJhN7vcEnLdlrezyFBq8AK8ilAdGXb/NC67pS5s+rBzxZrVM+ByCDuwZlXCa
6IASDbZ/uzbajMN+lBlApBCgib0yS/NLTXKkTPEaP62pC5pNyhaiOFiCUOWJhOkBhq6FSPzELFZu
H6wY8GX6JoPtxf9tCfuNFgMbmtmD0NwnpuFyYFeWEiQUYFpo/7gZWdAow7XUsTsITn+2lO4TBXyP
Ko9ba4TJZTnLqroKfDblFr5DAHeY5Nw2W0TaWu/zZc2JTNIQuZXNEz2jOp7Ro1juF4HxUfjX1Ptc
vsct5+m5sU5k35QR5v8dssw6vVeMOMetBxEuauptxoQJeYXoLln7GTSbtJ0XTRumYG2xjzLq89eC
4yt87XpfD95JMC7zix2c1N8cndr4IvUNgkJYPbF7bJpDhIDG4cRPiFpYcb401guGyCU/mjviXwdM
xwltLqbxiC6Ezd5kwyjbBzk4txcYXrI+gC4a+1dVftf1OYT/VgFsXHg/mbKK0frb8D/j6bfSUBCn
r5jM+cqyNtX1u0OyA6VQypPZlitdW1VP/hPROx1QQDrv5DnIt8LYQ7qQ9jalA7ZBDvHaEVM31h0i
jc4orVsZVK/iY0YadF9G/tNF56nkD6DRaddTgrWX3OE/ad01723qtxPI1fm873SmUbs5Ldnz/nTT
L0u/MG606HlOE0VyubVuuR7CR6Ofq/yfaBiiPcjPpiYm5t1EVLMrgq8O/W3yi+UjM2/jS5AFazVG
LCqvClJFIr29L7ycKdkf/Ei9Oi0wTS4t4HTx8OeStd1AmoB95EFCjdHWGcarSWur1TrLTo3qca0b
XNXrRKJvQTc3AsYrfkyQI1Z20qw9lOsgWTXviLG8AWXBV4n5syUJp/WZnOjleUzg7e2sjN9LfzVw
Ay8SBP59e/A6bTmGG+S69KS4A0NkH8UvLZRUq5Um/EzZRP1arT8InyKOJmJuIGnMCI2usLI+HWfp
tWdZ6qs+fybGrFF+cUNfU0+1XKTVbxST0TX4jfvLy8KDoCSrKtvZ5c6rn0Zz7tSzCt0y469K1k11
dapTTMKDbj+Z0rjtJyaMEp2YwqD6JLhQ2Rng5Is4CiDWcUegPOgnssCno5WsGcwo3cUuXrgw2Mcg
1AW5tay9U0AB/o81xsFg5QofCVLaYlI9Bs73OmJxSl3hTjsz33cJR6b+ZA7R4n5wfGQk03xLVy+W
tgIt2bLhtoFkoeMK9rkDQNh7a+yHwdxAWPshXMsOscxrQmKFQKgjFiFdiTzq+Sd5wDBc99APA3mY
1Odk3acWyuW2YSiX+m2+zZBmxuze2+yUebfMQKRBNce/MyNJ9FOaMIgRK5K/WHKFne81TPsI8rJ9
EFSsY9XsqKV7qhwnOOYI8srkGDCZcReFtoqGbRH8VexGScdeIUX17J/eRQlOix48yjHfkiaGE3VJ
jApuxVXSfpbVI0FOB9hY679h2SCzOaYomqz+kWvrrNo4OOfmo8aDTvE3hZuoOBEOLY3fhDZlqHYl
PMsMihFQlfgexC126Gmp1y/qeItGvtpxucTcyYz6H4/9APRW/JoU5pG4D6hD26xH9X9IGS/Hj5jV
L+OBJnuShs5Ospib1bV1VAsGdu+lW+FHwIrEXCf1FgbqPL0AHohXAZRyXW1tENBsxwIfQYdWrElS
Y5R5FvFn1V+cZylPSfvaEQKX2gtRHWJ7i/Y25fIoQUAb64QVLVjD/IS8rZTrWSgoNpqBGuZcNSec
XrhqdZoRv5V/Hd+a+tTTfKb4C93GWVfjzwg7xeXwzZVyJcJxaXa+3lKZnJqK4VlGXsrTzKwV4xdr
ZiePnFM8l1wJH16yZ9di9cfc5Lm0SUS50gubGFenrYt0RCJNs6DK8I5op0jzBwapdNKO9RFRH43w
chKkxmicZXtNx+8AWVEDPyjtsA0N3jatSbfK+yU/GAJEAnNcyFK59SJc+TExIKuSjHsAty06IpBO
8F3ZgRYWSHLFQcxsrN3AvNjtjNK3DN/N6r2TZFs5dOsQipEhij2WHzawtfrj1PKQWdXJy6MVpFYM
KbL6TdglI14gv2qNagUx0R1Pm98w/TdZxZd854zaz2xll3pOsIATSr5At4nC4N6gnNI1ZHtc5Bo5
h0Mn/BwjsAqHqW6oV1mTg0VgfC+WfUdIgrDfdcP6F+T6IhmPEZgatDQe4q4u0cBGRmvg0Da7W6a5
iVy1GfdjhzXA2+sM9iuLAURob1qrYDPy4bjBKub8S2e0qJ2eHEfuWTxuikLbFmn3OiaPQP1E8HVJ
mLSkKPBlUlGyNMTgqSebobWW7QwpESQwey9fIcauUpedWLCsAgm4aUAn/6kG2xDcJ0kvUh/YL5xD
m6Auw12H+PIXNqa/5WT8ow1Mmxx8CR0Xz7ltEVOvPtX8d1LB/zJcHNHhDspdxnIRdxNiv+kgeJo6
aD15km5VBU+LnXxHebo1q0Oo/kwUj55jc9+oAC6Dqz1ngakWcksHDSsx9xx9OikJzr8+qd7cLN8k
qbWj8FnrJK0Z8qELbT0xNoOlOTDfV1N6HgCC5gzA1ku/MpH0qGyVMiO+WYn8wb/qT4S8ALQoFl6d
rYhllXQcLT0MQi5Pf61M99Udqo/GbfYD0UVFB9cpnFa9QyxAcZQN2jzTONYIezy8D0B9LUjKuJM3
Y5UvB3KlasykKgaQxkj/DeyQkpbiVKrbkt5U0V6tKtvEwbGuX+LqNdfQ048lq53iEkUdyYwRuRRf
kdstp/hpNvYxLeQyxXCAv3xbF7BFuTtyuhGPPJ3e6yH2zUWr6hvVtHRBMQ9oKtLUOGRS0PhkuHi1
I1nyXPThbIJedJjTyno2iDD4I95KofdX42LL/m85TdAvejqzTEu+lbhHfp1v+QWX1HpvIsvvGjaG
rVyjy0ARGi2wYsIRu/Ptcqp/iAxtJtQuDY0mUmRY6tnrXl39Ryuhuxa01l4UAB/lASK9ggUxBV64
RPQdYP2NN6ZhLljo4ZiHVUTolUr1PDjYJiJN/44Qrdc1Dg4B1K9gw8WYssBWwU679e6Bswyde8Fn
jq4efF14yKLixYbB4NIOFwQ5aaAXBsohXUKBX4/qbqqqdVZvXZdNg+NtRjdcKnB/64pqIAHBWqFl
cgiTqvwQJA57GFMcRssfOPBMesLUZJ6gsr4YEsZrbGBSdiASNVfIzghzcJOovqqyYWWgU7mfZh1c
ozzzcdYj32Ugq7Ubs2MrZPfnYJbKE/rgeWxBMWT1ofpuQcV2mSmlwZdSv5bZu9NBIAnKfaKZMLv4
5ldirVv1uqZbi0zjAVvxpnvsvCSnXOh82VBsRUmlH5rMHCGqczSnSOujfs4aDLepGm8zJTqZBquS
hOY5raP3SjX3c5sKmN7Q75g1eThaiOgs1AKMqOMjntpVzIzXZPAEjoKrH1TQrutBE8wsgzpofQMV
vhPZwwKe+drmo0wA3PQUsW2nbSf9zY35f3AL72lFM8DUgeTqHVk8UP9JBEAHhsZQXwK4uMrS+FRN
BhGIc7ZD2/tZxMmC8UFB8y7qJxCpfcWh6FBBMMangg19J1JXQ2HdwzkmiETYKIk3bkz0mNbwgUof
2zUVsXcit3lpwVYrkH5AWgYuKkf2GunO7rT1yN+VZyoTcbZ3NowkrIF2P27MvGW2ED2m1EHF5tyg
EfnQifa2A/fbhr05kEDRDx2udNi6ZfUirQCljoIGmp8ggHQYRQ8zUz9DGbyRKLGMRbzztPAKVxSn
Zx1iRWwujdUdM9YXLsuxsM5PorKPGsdPE1NzEEIQ86mOUUhqRLKTTI7sYDppRnuLmDni5tnq8OjV
INrqkXbpymDboGYzG32XhJIgwOjQV2w+4dloTfzIXB6x/CcgLEJGLi9WnOJCnANHzIreu+rygMHk
lGR2Wd3Dw7CEJNC3NNZ/bripWN0NMJgt01w43TXBF1nm42lMxN62o7e4iI/CbpZaI7fM1VhOgSXv
2Fcq+FrS6Zhzo+adL1ouy/jVGGsCeoi0xQsPQXFizTsKni/Zrl3sXIEct04frbjfrlYRbM22PVq4
24biEU6wqo2cwibfqTrqCy9a9axFCvY1IGzP/PJja6Z3zdVB0TuQCy1uA3WjRcPMpaOsTxlyhnun
OIsuWUR2sCkqQoKnhm7SRB5qSnYLbZzszNT5Jo/oJCX1Zdm3d1PrtlOtvJo18xRpNZ+6xcExFkDx
LRMfr57xT8zBECnM9OZm7H+qtu5XillRMRvFX5f2JCNkIJ1ZTjMKcys0PcidncKM/xllX+0ZJmp7
jMbKDZaK9tLM0Gh0lQuLDKaTYzA0K1Gi6s7JUJRprfRsO5V4/CoMdDQ07pXx06izHVW13rM0u8Sq
QELshVSsCotG2dEEltgqM6X2llVhYCzuxANI1hwk2zMWpOjwqh+vHNG+9h7ypkn9cwJFXeJ1wZ42
suBSBqYESpQ6+5alUVb20IB7ZrT2hDCGNHh3RTCby3Yr+LaG+qdxbd9IlGtGBSWibj8KAMFh434k
SXpmpLeMWozGTvwIM20bsShvbOXu4hBfBI6WrluZvI5VwxoIC6XTZEdpbJ3gvW2rdVD8GjU7fiIP
8NAbYbjqYSMqqsf3DlYEkgGrprwYk5N0JpwK0XP++oIpXGilPbsVVjXuYRIydlHhrfPkXz/oq3wQ
vjfe9aq+amn30tRfkXNPtYFuAw0EZkbHjm8Tv7/qMQi4e6vej3AvFftP030VdawX+ab1zIkx6svu
riPv1ax7o40Ut+to+IsnDmBMu2211ZOeZ3WIIIY21IfTBD+GGvWaxkRmVHKd92VF/Tf+oX5nJPMl
3fiWayfT3OcqGk8quRIR52S0hwl0aJMla/J0IJHcPA83cLwO8bGMLjmg5UdHTIEQb6V4CXqiYz+V
yMTwgYg7O5CRgFGkXFTqMh5hDBRL3P39xm6ZbDkGysFfL//K4rvKw5CGOyWZd4v1a69FF1ZHJ50M
YaNtPobhQCwgxoJsa2rFJub1K9YliDkeeVmW+Rk59XpoxNZRGcYX8m5SGHSxx/aB+5b5RqTGJ4xU
WFtfqiH50jk+Mnw+Q8rmn9JMOoxCPfaObHASWGQjprFpuNnUWEidceqxrWSht23sT8Spq6GfAxOe
TrgZCVS2v9z6YOnJMhXKQmVaFGTv5Gey89hpE5UX3XAQlKuodd6VTGwTG3szU83OYQISAT1oOdp6
Gy+qMBAwAnudVgxq/KFg3RIE9y5Hb8B5nWfKwfKYTGN+qcKQTOfiOMX2PsYcI3rUU5xg46RcchoI
DYt2f1ColiP9limfgfnRz86gl3jSmQYzCSE8AEpnT9x9h0l/PrC1oaIGnt3GX6MsPgXCCBB3LIof
aRk9GGYfQDfhMVGLraukI4+BfRssuQZ//A6R6KtNh7/Ba3GIGTuaqDV/yDVAdb3JR8HYrAo+xt7+
TrnrF53R/km6NydTuRELI11X83LcSqaPSOdjPbedDuhjFMtZR6E16qmHOiCT5jKioxBC2XsTKzwF
t2xPNeiqKPGx3mEnXsxi0yI/Eih6akvzpjCUGLyZSJODm6hPbVGe/3N2ZruRG9kW/SICDEZwelXO
kzKVmlL1QkgqifM88+vvohsX8FUbLuAaaMBtl1MpDhEnztl77bSrjxFZBC2l/ai9aYRWlzGjvEuv
fyWszl33FWNWT6cXRZe/tU9mbD40pr+sDY3LTyP0LlAhRyoCLkgeFpDd3OjTQF3U91R0VpAwe67S
J0nvMXOwjnfDTsc0xNu3pMxa2xQvHYV/S58nop055sMeOMTa9Q02WKRBOR5QPie82OZwzprqMZOS
+SW9XcfK7ixgCi3BcqUwjxXsW40iaaTdwGOrqnaPOGnvdy7qqmxdNsgUeEfDPjpIpd8AKd185tkd
zgsjKFaQ4w6lE256bAF2AO0l8jcexW2Z86Yj78qjgLdm23PEyVN946f6TqfBkBs0AIu4h5bk09fV
nvA13waLpqYxMfdCStutsEPccjt6zd3ywav4lUqrfSltdhGmDAHTOOcJTe09CQgcUWTrrT2zjDY1
Z9X5qAklzsWi7saf8L9urWdQnE1PgxsvgJH0y7aO88UYt/IExEO/79PqajUOwR3yvrdLf9uCJVrV
cf+GvWFW5KydLPvys5r280TPESArsyvkaEHPtAFO0Rmen7MRJd0lORQfces2d13FIV5M8VV3h9e0
V9fBmjkFldxoBLy2abySmjHcF0N68RqMsIF0X1qhuxc7s55VnH7GEW0RSCQ1U2VG/dJwrYXon3M6
36xwYsAQQ/+9/Yji4b6pMY81ib1FO4njONh7Cs8e+nxywhn8wxufntG4HgVTqUansa944sdDzi+D
rDutuqvShoXPEI2Oq24CS2e+UTdb7OCAaiYWNy2h25Av3DZ/q5vs3k/eexqszRjtB1e7Y1lMo2ik
f+9tQgdHLFOTUrOqOyr5bTjA1ibcplI0DZ04xRABsEPUixHtN4c98L2MFAx/VxTxqjTCjSjcQ13p
14xeWRH0N8/N1rX7HnewyQi0SiBUVxkjd3pT0hj4CMoW/r4aYFH13vdUjZ+hvhmn9JThNek4pcny
uxjOI88d1sMMTxvHxjp9SjvSfTXkQBUJ4V39G71ymbAip/Gyt6t1mClGKIh9tf4sUgAAgacdHeUe
p5o4SIHsL6H2J44j8l7iGhZfoMhCyYiRSlgoZjyGw3FGPwTYfTM0B6Pj4LyC/wyVIAxz+gT+odPP
gqF6T3A5ndqauzGjwyyGSMgR52CdNKhWLetx6gfMNrBt0gtKc4ORfHhHHB4PNlN7KFW1fEqJXfPF
V64T64PeS6Wfpdlucq/5Vbk3cAvrtjkljIWGeU7jvUwWaAUamimDIIO/b2iJmvKhiPx9ioowrAYM
1cE5tts1PGGmAGi1MpSApg7XGM1nSMkRNNRZnynSDqTzyyYgyCnkbhf6iT4/mM9thzUoxzlqEJ8J
L4mmMTsHvHJNrkOEQBEPmRDmpWceJTT04Fz6YvB2Warv6R9cHd05VzFKehxcMYG/aWXu2OfjApjP
RJ3doHitfaZVaX9m8ol6km8WNGdTP0H9pYXrfpFMxFCDN5OXNdK0TdNElwhrc5zfejZe8klUm559
ndG3NA5jOODNJYa3pFNsNqsxffKLK8RAGsnNXdkyw0W35LT2PjCcpTN6W5OeHyODxB+ByzO5p1sw
EHYwOor6hv4bKXQRjQuXCp+C+Ni1ZEg132L4Cji+5D17KQHxaO7THOxB4LNnM6KAYtho0VGXjJnB
s/uV2OMXejVCajxl4zjmSJLEFeeLaxUyGPFtvMolUx1ngi9p0zgcCJcgI7QOfnkAzHLVPdY8fnpT
P/pSrEv+vGXc5wCYPODoVd29BvPHYfMDQI67yCTmmSOHL86Dq5/9DEFoWyxiD+iY26w6l5GESeip
J7YC6JiDpMTPvKXEvWxrBJa5NCG1eOthWLDo2buiJ4KbpiWDUOLL1yNiCOX1j5XjAnQIUSG92v47
WCCGGGRzMU/VF1PMZBqFVcXFNObTF341Ingpcf2FA5mv7rlT0DFMx1jZtMwrLktCpa/JCWeCt2Y0
zOWlNA+utVFSiNN8CMZFAw+iLoH4AorRvwaUCkITK2EXpD2Q7kpLwkCXMfUGSwCjSIYiU3i1mXqU
1b2r+XzVcZNM/b7HqWMxj8msignGEc/jh1/VR5/8v3IOHTSTXekEN2x8/sJALjw5LqeWkFlfT+/e
5Ayxkt5LQkVr6sW2scw7f0IAV4sFxNdFQHNjAOAwxWSpK5w9vvOtKf2r0SCem8aTsN17vQ+vieM9
E2u9kPStANguhBLPWpi9JaJdNpW3GEe107XPAqstZh6OHwwiKzUcTbQjpPcupAqXfdEiIY/GdRnQ
iPDpDEeR+TCBZMHq3nA2p2DBtQDhhzBZXw1Xi05+wHQ+7eJdr89ydOuUjDM1zS2fQsm1MTH8MqD0
YmsVhc0exOoJnpftgJoidh1BofOatgPuxF9NhoxLs1dBt/UwgffFd+s8Vv0TQ14kdDUGIvTMoHNC
caR16M/yCNqtRbj08m1vEOKHIA9pY9RiGH5z83wxpBT0OJXDs+669O2J1sgFRRWbMWcJkqtwgL7w
XzXdhyKw3QlJT0WlI96EoyEQ4oiJVi5oCXBCkJkeNbdgOPsLxsWyNJAf5/EaFvOpByUwRC95V6JR
oJZ2HMB7dIIQJiseUXfhJ8+B82C3LIboDlHdlAisXBrCA/F8DmodK+u3qIgLmqChwxZy0KEmsLxQ
SOilubIUs1PrNUnea+tecQeRT/nN1eMlLEFpUJaMn0EPPhYFp68/46y9TuVnhlzdJCHA0nDrxpsR
whdp7vx200bjLXHWcXoNHd7Ngqhg8g+LKrwY6Tu9FJnsdJ+KOk8OGqez0ZJoSEekeXsDQ6v+Fabf
HhdHzmCImOeTDtMkmSvb6aHvtQVn0JUST6bn3XXBtbG2gfeVdW/YXCZO9ULds9Bk00vExKhed+mb
sGlcEH3SPFnVSwlzLLya/RWPRldfo+mu0bD4Vs+YsVzFlo1Agp2u40Cafpf5hnF36GztDOkObSh6
1mPxlAYvUYfglY4N0g9lvk/EJY/b1j7SYiqyaAUKa0YkkTCmG2o9VM9A9Py7jvSArPM4SdANZ9HR
2cmwExTo9qr67BDqo2cGH4c933+ykkfNvxrefQhxpf4wccunzyaLVkeMhN3CcF9K7s9IiwhP9SLl
3BCrjWDm5lOHSH1VoiZ1racUK6lC6cowajloF8wx25iySIzRpuLTxgbRxRvL5TaNb37FKBFaQtG9
Us5ZhOoVlPHtvVUsJBOTur3Gwy81fnrjrpNovbdj+OwGSJCbdYoKOR2vsy0r0HaRdyI8sOpPMWvg
sE0nfO13nr+DNjW5nHevcXiQ/TskDcK8pPua80IWR4fFN9WuCdRN/ezQfnNJWg93OvoNn+knvKtk
2U90EwaON8UvaMxH8uWAX21BnuAu1DY6Am4AAEyRDg0VPsF7lvVQ5khY2comJvT1rMTS7jLklibI
p3FXmpsB+EzCkH2k+M3v9RE6ErwbC9ngS+MKVIv47giHS4qr7X/hh6pQQse84WjXWLZ0Ts24XnmK
9tq8hCObbB5Fd/UwwGI+AqhG2x3Kz47hDiSdHm7gq9euENfY06fqT6U6TKjAjIKGi1wQvugRRKq3
9Hxo6zRo0hDRw34aUbfa0G71bcvx2unVbhy3pvFiiuNYPCbJvcI0GKUcB9Zj+oUy3w1f0v5SVPe+
40AU2cuRUpcSH1bjdG2dXwPJ3zZFirFLCauT+Vob9jnKOPdmjzMfFXZad5W0SNrfbfeNNGwt6RI7
SO9SbKXcKoSUsyoiuTOM6FHWxGeU9XNXqZUV2MeBTovs5X7WlvA85Ol0qyzznMHDYET9WklzAe7h
F3xXnA/xYXRmxEtzGULIRh6vzxVGM5rUpWFgfAdihuqfyTD+sIWmabz1x1L6S4jU3ngbAywyLSXg
w0R30EdFVzUPCQ24CSRgymsHLHzK5jrlQbo9PtPLED9pVM5hjPSXA36QRryid3J6VjT9ugAwrFj5
fb8L/aPG+Cibbk3x0RGR4kWPOWbHuHoLuvda24UMzsySKaE5M2nOU3fTHLwSAvZEcTKoxSCuIn4e
VrpdL+v82OW/M5RA7mQtq+DVTUqO9q/ddDcaxX2e8TyaGLSdCw4hm5G1HgN9OGZszsG0HRIysLhf
o/WSZrshwCmd7qLhqZE3q9UeogQrEDKIVv3KJnZ3XrfY8NchZakWA5naS8So6svq36SnljTIAFzF
aLiPWfPu+1xcjF1hV58MC06adsKd6vdbSUxKEYKWvYS+QOZFQ9g5ByhdY/J8svzmG2wnocExgOOV
hjFNpwNhNo+lKlaKabDhnPMGDUU4HuTcVibkV312pKlkdAeCYmOGw6L2iJT5VZENFj9KGNA5bWfd
vJZIgjPuBB2zpR8je6HToR1wbnPQ5HyGtMl2n+UYL3K5bxlEpvMJnLJGkSWvyhQjRntjjLmsfVwb
XMs8dxejepCoYlI8RkY+7o0YHSPuBTv5qtJiF5TekUj3fWzca9q3Lu9rJo8WpxORr+ls2J7PP3Ex
NO0zJKr9zGlmxK+PHeJDVvsRP/9r6a69wl9V9mUgVjdo1s6wSySyp2jNXBCp/7Pv3vqaeMGCNZzf
lJyQhTF0tNncdTCz8jKEtEbzFpGQJUJWw75fWLjwm4KiBRBDzUpaoZhOrHRphefCIfWZ6h2S1WaK
qF1UexiLnGEa2A5qrCEP7kTxCPfq4Dcb6XDXKzTmBN4QDJdj2HOTEWyX3MGJOgyA/LSgWTFeYa2d
9d7IKjCUrpomvkwoasfwXQiIFy4NIGcR4IFytQcfH6ZplKeB/lHRPhSw+2guSs1c5DOBnpZkzKcg
dCtCdxVj9dIY+ZZIlPvpwKBg2TrVZi57UpqbE0u2wiIgmJNYs8fGXZvmN0UfWClSWpPk0Qt2HHmW
fRTtx5I13AiOQZuspdD2jrRWyomXaqZQlWRkT+0WVywjvQluN9IxoizH1ljXlXaCG7Uq0R8Erbf0
5kgeBJ0qOAsRIvZF8dTqR725ZXQK9IgItZ2WMLlNWGZoptTmR49HT9XlivzP3OaCSQzToK4Yi4sp
WuX4O3s+qbcJBSrzQ1uyn4/G77LsiR/rERxSKofDQzo64GTwrnkltyfRVrYsSIdF5tefEx4t5Ws7
KqN9COiE5WrrCWevvCM03u3o73DdMhQQEB3JqtbGB6PXibsjW4UbR4JjTx5zTF6dZW8sj3rO/TDi
4WuK6GMh3UlyBnyhtOE9TQiJwszTrtBYmalIy0AD7HmUcn4R7vqMuYMvXe2gtSGu9mKkmwmZ/i3h
5Heocse772yZXds4j3ZYJ7wXoHDdh56XNlBU3SZyPeAtLvSIMAGYiOd0ChMqLsWNIYkEN7ObM0xJ
RroBY2DCBc2KdZWMvwUr51PWwQdodGJaHe23Y08AWR2162KedK2rASAF82A/iohCE5qWxotQc617
/GUI6MxQMfPVMHpRWFNUpNVooslF1tNMSNOjsOpRMXfek5Pp6aZpZ/5WFkWsEn2Vn2whQyZtgbdo
5ZCg+PfC/diUDZUyjB9LZxd1sTqsZRpC6otmbrSR1dW6MAz/rNN6vfPCUvNmq7q7DGxfbUhtCd+0
lrj1u3ggCaEfovIakoSVl8l9QdLbPgBIgpe1LC7Qzg9CD7ZugOjIt3BuxN92xLK2rp3GWhSp0X04
aQPRVZMkAjtFQRbsmCX1VoaMttBhY8Uu/NGHkMOBAYDoFHt0WzwTRb/0twwSUrhTTT1eB3dOpef/
X8u6bQ85/tqzlop5zFaw5Ud1qd9TO+GwgDCy0shQRTeTB/uqTMKTsEZoDRiMs7URcK2yyCHhzJ6K
xzKT3COTbN8488wHfmOgfzFgKfxj7jxj7VR/8YZh3gxz5JbYPcyEPLucyWXUTtYnHVWbiHRH0UPu
oFArugTEeZB6OwcrVM0Q7iOye8Qq93P/KTJpvvJYMGj8DzWtkJw2S6d4xd4SLFXaehtC/Bi5hq5+
7ysbdeio0mugNQ6jjLpwWfo78yQDTQMb2dFuTcaIrbD1GgCsjVs3cG4cP+hQ1Ab2a0Fj0b2rnTTa
cRv8J9I6qLHqIMWMmLuA/ly9tkk1012tW/luSk8UorJ1VIGByanLCISQyr3EdHz/kN9q6OS1/C0C
Sf6V5eAK+hC2ofPXjywHJTD9xROZS2rwbpnNg1lHNRHs7Y6M7pWbVGubKGKJ97Ju0jVBL8B98Egh
KIFue7KpHfSaOnqcts1QPALZfBnQxf0hcuK/vqPSUYFZiigsQ0njx3dMM2+y8w7gvtfQjfB6Fyca
q5SW6igtgd38IeHiR7yRVKaOTVS6UndcJaSYE4L+FjnkTak/OaxASyRXwUPCOrzL9Hl+jbbjD0lK
4keOzX9+lhRC6LYlpTB/xOlk+minODSJ+Arb2eqDEXudT/gGMqjYvIggtjqSM9apARWtzjqsb6bm
HtD2EZJszz3nvHUWlsj9P1yEHzFI8xdjnOjYbM2ABgz3xzUXyAf0xi5sOn8gH5kSw7BprnHiY+lE
xrL49zssfsRG/teP+5G6JHMjqeKQXioseAdoU9aDc2M9wie1Cp3ygSUKj3Z/jW1YE9Jh+VQKMXPG
yODfv8l/pSoJXRmmIm/CpQo3fz5rRJFUgTkSMKz6wueE1ER49CMshCUm7hNRMtW1qLlf//5T3Tlk
9G+vIfwdlHAkB7hwFIgzMn6EkNI3d8zIr93lhGd2wnhtiY1fEuxpelD6ISFY5c60+g8tAdPumLvK
k0/D0Ownfzr7g38TbbiOwxZAQLsuQeNwGN2S0kHr+YHz3JOjZ2vlTYTAt2/m8Cgy1DER/QZzXRsz
Ig4OLq1BSMpENpGtUJQQhv1lSfURGuOa15JhKnMhAFBCTDhdtSWQrsEFPky2ONL/On8EgrK2m8cG
3XlM1780ipVJEyVPHmx36fT5uUueGpY32m7LNGV+Iq5le+FUvde9bT07PCeydN3zQAO2Q2uEazeC
KRQxbEkubXYQJGwA1uz6S0gjf8iL1aA5S6tod9I76LwnIR45EJGnNt8F1oGRCE3oNn+YmKgMOi8K
ih5hIJKyTf3qohLpZHfMWcv+/U7+fJL/upNKJ63PcAQL1l9v/N9WDx26vMMTCz01M+jF66hw4S5E
q6HIkpWmYGGpvowOnT0Qbw7gfjnUA5JF6SJKSrrmD0vnX4vVzwfr71/nxwLDsyGSNEIZi3bPps+r
unU1MrvzmMR/VEmorVyHjmDVQro3aPAcwRqTxJr+TotI4NxG0F9q2KiBRrG9Bbb3h+v1Y535z+Ui
stFlwSFL6OeD35LoyymkYFqhmzQfQ5KR4P0lyBU0Gc7JrjL6wxsu/+FdMyXJRYKEyDnvd443+tsd
SrRQ1CqFijhUTvVoBMAmOm/QjrkF27rxTPfslW5TYZRGSRISOb6Y3MiC/+MZDzFxC3gJmQPaZWOj
fok40efDuNYiEi1d3Zmo9Ktx0ylZ0rOEoxjEEQ1TzenPWWDQIHBUfaj7rt9OQYynr7E1EFdQcGUx
Vws2lZnRT8j3MlX+KjiPk59RftWlhVFzmJf/kTxso0iTPzwo/3RRlOBiuMIwbFef79PfLkobDZR3
0iPUxk39aJ20UfKmCGNcdERPrcBFNEhPPFXClVbAa+bo7X9/ceYH8ceDairsscqwTcvkBfq/X2Cs
NAb85WxbtDJxACUC4UMz5VFVsb779x/l/NOPsm3bsSwTlcfPZ85wLJx8dewuXbxRQoOTLyb9NMnk
vWkIR/BNRBNRNL3/P37q367wjzdRiyfLbFIS5aPExOYuZi5L48UrBWtoI7OapmKow+OXGOH+/Scr
8Q+7msli9L+/sfzxyEeDESiFrAyZV45nL19UAvn/QznyuAkwdRnNmJ7G+XBLWkLn3Auat7sB7wY8
j4VVaesIJgdrZxqQclnT2m3i6EHPxYMqZE1Ptjw4FXDT1vlLu0VMKAnXofG7xdVBuDZdpnvLYAmO
nozwI6Kt4IFHHuz9lGBRHx7Mtr6Lan2hmTQbZpTISzlm24D9IKKfmuoAy2zFSZ/8GdrqTC1kw38f
jsXZr/QHQ9XbaOQPJ0WxaThNmkG39GUAge+5K/t1jKmWzBWLXgz0IybAqH6ARnz0wVctAA7KV0Wu
RvXka28+3flEXqSzaf3HfA74tM9uTerUieTYZY4DnMm+x+yUbAWwSvBn6GxrcyDwLL9wh91Qf8OF
3NYBrsByOtpm+ZQ6fO2x+qzS6JRmNL5BAau+QqPLkE/a9RttRdA67+jHd3puHoY6OMaSU3lOSkQe
MEW2H2O4VcmYXPU4vetSBGsDnBhfrMLBQM2KI6+hnRDnb/EsNXbbvZc39CnapYBqrAB5G7mzmcha
8FxzbzTOc9WKt6xLdg2dNlvW5K1xju04YFnXwqqhD0dLI321C4cEGfrg+a9xnKVkr5bx23M8ZhA7
F/xqlHGc6jda/m7WL0lZH9oB3xdlK+E6mxF4tRUzCGWmNdbhpdLlcupKulVE1oQG+Jtr2gy7XqEA
b9YdOUNAhSvY2xKYBXkIGdL2fDx4HBOFfyPoCaX7sEmoWFIx45kJpqLVlMRPJqe8oGAgiYDF6aqD
hkkBjDAEsnbDLHHQR7TOW1qLDn+gVzMdLVqG9lmH4dXYf5GgHPj/TWOBg93l1lfv7/IJHUTzao8f
gpurV88RqOux30fAGlyBgW4TMIZyyC/I0s+iAxJP/2MCMQBEfVWOv10q1xyPrT292xC2NeLTEtqQ
o3nme2vmIcVqTjsVkyXJTWN8dMdPgNDxuCl03jHM5Sy0FGhL5eILe5SkEMjgAbPuIonQMGD06VPk
DbjQcsxaNm4LUJHFLGQMvkdyeWTPHX+y9fQYo35Y9OTE2Gj79xbzG1FDoie4SH2F2v3kXCe4C+6s
W4dOwyiVWYhWH/AWBP6uoV0ZV0szfGvJXcCWXBsgyc9Eq+vDNWSCokCKFt+F+h5NcQ5x0zaedW5A
L/jaakBWNSa7SaOhT7le6J99ROOsjD9omi8F4A63y24hSOZpQuIHrohoCjkPaUpqyxoPZ/M0JRHx
CeGiCC5dKW+jdow9kheeCrHRPEigzTGw34YR6Uq1sKx3WC2LdIZp95/kdOFJKMdDiYPVfcCJVOYP
lZXAQF/bfPqEPwLtzMgyAvLwrq3MhRWViJNQfhMdYnkYnm/2sGkTYhgVldF0nSiIHSfBL/M2qmrZ
1NgxmX0HFgK5xltoOZ4yHAX1OM/Hatp0JslQ3rDO6kfta7RxKMilSFFDhx8TuuqByZ9wDrx188PS
hDfGKUFHuNBzXT6MxX3UnGKk0qqhRT6ARHjFTrT1oulBc6djZGMiX1YN2bt0Gsk28sEvVJsUUEzw
h2rpH+pZJYUyXMlOqc/hzP93X+6KyaSx6thLW5htdVdGdMmjavamyDAsV07MoFqjPEFuoan9aFEA
Y//1gxveOR9hRZOLP1QK/7iZuQ49AeUqx5Y/KgU1lGrsQipsw9H7U4a55Jkw5v4gnRDbY13wcPqx
uv77HvrfdaohheFIIrJNoTim/bgMlCYu9b6z1MGQbrw5zrBvxEekS3MXBt3nv/80Tpz//VvyAy0L
rYRrYQX5WaWiexhTWkgeAYiMK8JpPQXkO+A0VqD6Od/FvOrtTkGMRnpW3rX1sTDMN0r7vUUJnY6o
lr1dg1UAPpoR4Uels+inuxlm72fDtnBgn+PEs/AnDTgxcnzVHjqEciLtHUiSTsYHcsb82ISXBBG8
QCFQQFfykW+JfBUoLNahcbBmMzSFA/aIUT3mDJ1qUDcBbJWSYbfOyMKJvoR26sF0gyqGt+Ai88e1
g1Qnpn+oK4KFPITFqCvkPJLBKcw2q4xbEEBrR2XsWt8xbIUmYb7b6c+lx5vFzuwmFGreNacw6aVc
NPqmLKt93UTrUg+WVk68fD77LqFHHL3k2aoAbjH2tslqZLUjQ5ArmHMl0I0DGIjAAERMkxkA+3T4
DEwYauAIdJvllAZJdDh2SzIMJOPMZNa6Ffj4nyEV6JrL4ssONAqaqdkaSMuCMAeXrASXC7kXSHaE
LtYdmxzacCgX9SIhiKrK9FVWOzvJDDhiHlQEe908hvmXQ0RFij3Rt7DUAJgZjoX/LpJngRedHLE+
bhhZvsKjKftTYpXcWonvqJ99VxaUrtLqj4O4Ds03MWBO1CPGiAHxCCJFEaGOiwyZv4o+Z2BLzE7u
MlgjLRk9PUo1BhvSYnY909bPDr1JE66gA2G4zUDCh8hGGG76PjLw/paxVZvaWmIUI4Vu5dgsoIow
7GGLThmIy/uIVpvYPrD4IxVla9xnKc50fWP5MyV2HXFdS3EN/FvonhodRxSu9AgNTM+f7orvKb1I
bqvDa2YMn2X2EFfBjPzFtfXLsCUiYIOMgTV1IvN7wD1rX/5Ogq/Mf1c9T1gMBmVjYn+MDlZUQ6lH
BofhTudXJhXwrhneR+fZGyC2E4fRIa0Z5V2OFsTkG8QKhOl4VoyQJZE4U/ZlMJD2Zr/3R6O/Jtae
NnthPYTd2UR2HhNzPeKKO9K2u0u9ElDRR0hxPH4KWu/ZYy3eBgQjgY2m/F1azy7+qZRSFufDhO+Z
pOo4KmgGL7UIf21VUTg845gEWnPW8VzgDEHyLcA5EKm9iroX29vozmOCOgvxkROD8QtPaf2rKp5R
v1QWH8foch5D12YBSRN9NCpEJ0WvCecu/x7LrWHeA6zVEaGG427gTa+rD69/cbBVJN+Bf5/jvLeD
FTIAH8cCrqu0etHMCOqNhAiD3NC8IyfoLkKmOyW3cdLRaBBxAqs5plBwzIF/zIO7rvN3BBiRs5V0
OWAc2SAtjYSwYw2Nr3vMmStG5slOHseEEToD6b5/bfMcQv8ZadfSartF3nerTh7qlMQ11CmBR8sK
yypK/eTeaEuyLa9sQHe9eyqoEMshXRfI5awbw9dMc4ipw4Ft7nNELkX0FAoL6/lCUNKOKsNn+qGM
XwEDFiNHoYo8Z45WUIJpwbjrjYMRnmpwMV1ClwiPHDVGkgqsVttSfuRUWZ5mLYwCS3+Gq8NAOYAO
Znys9ZVufih5b89iumhFTZKgvG7MC2/TnZ5D6yxwA2mvsOlNhDeM7836l45ixg5ealzlyBxoIWzG
9jsOmHrP+DwWRi+FZPgW1RMrCBwV7y5uvj2em5bkmmJ68ZFJzjLO+NT4RwnXM0FHIjOIsBtIg7pz
b/MZOQpL7V23dnK4edVrajOIP7skOxGAyvyi22TjpXRuNFwimWA0JctGa/F8dncegk6pCe7lLhRq
H9YXAvDWHUOatnYPJnMkV6xtg3QPXleK3R5mvPbWRd8Sqn2JtxpxZzE8DsM9InbMlSBL7KXVXZAP
4xFl2YXFgX99IUwOBjkTPbzOeuHui46JfoiIAZe0qqZ10zW7TkckCCt3CBWlE9xkOOPt1UAVEemH
KPkw4VMwBv9SjkSb8TD1/f2EqDwAyd7OUh10Ymqmyugwlt2PmlFyCbNM6U+KZdxxtWdhGc8th7ig
ae9syMCefeOJN4KRxEZaieqpAhZTucjsNSb1HQ8x78wkvgHbnyqJP3Co5rEsUj3zpDeQHQzOihRJ
IogPcmKeKDpuG2q3GBo8M9ewSp7EkG5xxe2JK8n5dB1zK7dB70gYQAlCXmVNx9bmBGc0p3Y+27wD
vkGioTI6VjmUlRkXd6csoJb+fpz1C7ClXf49N5KvhouR0Amb/9GY1ZaNtpnSD7t7FUgWupqHGjEY
a73sv+Vw9M3PcIBN+yC8RRPtHIpaMyC+yNhIHI2KHR7NUl4J9EVQFRla+OlR75DW22eVQpMNF4qT
1tBEK1f7zJqbIGmNPkBgQv1BQR513/ogYbEyPGYX4jCQcDi3Pgidq+RFmwsDfCZTDCqbvXLUfmti
0xrIIa9xDU+WaHfzgUSXadpaxUssziZvrLS2HYFrc1lUPg36q92xifj35kijIpnOnv/bY7OXZo0X
iDaDV1+kIA8aZGDnIaKL8Qe1MLxYLQw4OCz1ca/v/OnqK/YxJFvta2PVWMCx0CIsMYW8jHJ87uG/
6L9GH4ta/VpYzcVG9VUY096Pfomi2LGn09/A3Eu0NXbM9jsQrFxOhQyqUPHB8OJTN+d6eVn7FWFM
aQq5NKGqly6+qu5JE96lTR+bJOPwBRsKNRZoi5ZTBTG4dxF27n5T6ZcRE2QiFxPqcEzK6UXV69rc
R6wbZYg9TkOVjgCKc4H3jh4FcfM3WUPELkNHafCqOGGMJnAX6OsMsJ276hE+xasueAXCzya/CZAr
sewq/80tHnClrHsDcgtS8gDOS5CwaHjvPfDoWuHOr8N94z8nORJllhUzd3apeLKzCm9mvoiwPVSZ
96QqYEmdti1y5FTsYaRdcs58De17E0F0g0+isLexsaM/43m3QX3I5FQBg556NiRCbRlFBxFYw7mZ
g7srQ9jZocJTkhTRestInwYXmYk3Me5V8DH7W7GrH0a5VGa30+2t1G49U6QA0o6g7xrnlIMKi0C2
aphqFtS6yBT2Y/bdBS5MjxJNC/BLDn46ukR/GTGmxxGGJT8mWIVeQ0eNSvyamRxcCYh6RDKaICSj
eWIN5PzE68YH/+Uu87FcRh1rinZRzmffOgBm5wfufhpWQQ/kIsvprHBWJWw5efPDt1D71iD9RQSH
umcye83my6ueQ//Szm8U+6GoN+ksA4FSjfvws3N3tXsvJzpXyGiI4cjQ2Dj4Z/XhGIXfVYmrapeX
R28oeaN2Iwu7SagQBtGQ8scYOflvxihAVrjzIm/VodaKW/Md0QR5U18SoSBySrnxjGwL5haeCLrI
wd/K8auR/mFqsofIB5Ujov5F5D0Si36dxgRhVrTCCFatyW7cYiXG3ItlUf2eiq1F7NzoN0eDvVKP
cEih+wGWxbQzPkKurMiNRgJdB7/b5Dn9H87ObLlxK0u7r1Lh6x/VmIeOrroQCYKDREqi5huElFJi
nmc8/b8gu8sSnSQ7fFFRYacTIIAz7LP3t9cX37n+u5tPTG+Mw6+6UHsgkbtJi/ghIs6wpn6cFoGo
/ugN+7C4T8u9X2Pa9jLIGZ4rox2LBL2auyAnOCL7ki0aTWhxK2HOS+JLMmDVxiqrKbLdTGgpmWtl
r3lC720s2jkLDiUuYGEgNyY0l5DlpIQmhWXwRB71wpRR5U54A4TYJUIzrQFQgC4i8LtLMNWbuFph
ZkWnt2LduB0Yx3El4ThUDuZWJzoTfTSqcbWL/JRHve1hDyfU78T+R2xu5eC19hlmzR3IZRTfr634
Wvn5omiQviL+VnT/duRUVhflTJEsspu3mvnS4eogiHxqUrG3ksZasIjk6zAnhTHPyElsWQX6FDnD
QqLd0HLQTZUadbZrbJQ0A7gO4qDXKL9TzJkAQVaZ0wFlkMbF4zuHNcbioQEcgpKgz+I3v3iojHcK
1wGiHayt5I3VbXF8KNw9enAPY0s0pol+GUxspcuQUZmPS9RqbGozLZ4p7ZOoX8qkJt3XWNyk0SV6
CKaQ38Khrh4bfV3XT6NxC1xSTbcTXRRLMCV7DoAQiM9mS9bkmv6p3Hgb0n0c7TRAFixsrIXCQ5A5
7JzaZKJ4Lat3ugR3Ys3UwPspkBdu5OQ4+I4yIr9Ls1iq5kpEw5L0dqw++8wR8Q5FHw6f9KsDhQmM
t3JYVV6GTsPBZgLjBVFZ0/HrIb/z/UVG9Zo43UciCScjfgQMGWtPMdyA0rgZ6NWUHbcmvJwXdGFK
LCMZYygftHlXPSgl/mqrnDZdHHs691FpHLfYtsq90l1HJA7H68pfVAm6TxF6rpPqH7LyHMcrE4YT
5zDtg5GtUG9UcPNiKau7ApXRHKE+ZiUcc/Y9rfdIZCsO+VcC7Hz8mtUdbf/ZHbeExZQPFxI62IKE
JiYCOeNbs9UetpetplCxaQq9MmEBscD2Vwi0XKRJ7NT1FhyFy3YOuoaYC091aMudCnz0sZGXgzRP
8QPsVnX/0w9sDFJDk+OvFM5N61nXDfrrnmt37SWEkfS3ObWKS6SjNGxKWNo+6AARr438iok05JcV
+3m5FmTuMPcrwhSsktecwhUB/PGKBVp4DEGZZMK729nauHXLF3F45ozHsahRcCLZ6P2enlpX27bR
0iDTHa2rcO6NN5UI9uGNLD6bev/SjXtJuVOC9USQSHF9f0FUG8eO+9EwkgD/0ShClxvIe6l9JjYd
zJVZUau8qcK1KQnI99gPAZRxulu4Fvn0J6zqKpyEiDoUjYM/iCdbekc040aPXnufxVPtcCNDSGrj
B9iCsc9GvKTGNmh7KG55vSyHy7F5KDlb+wszg739mT3mS9G5181H1KPIMxUdfviTBevOvVRBR6qL
AvrTXEPfiXkDLkZqNIIXh6kP2eCRCd7VsOC8DX5legPWaKqS3AAO7OnsQwDmX+rSk4F6lFRb5ITm
nVfszWABU1CUlvlAb4UtIGZP16J8A5KsMoiuoYDLDjRidUSEetHcq+oce5shgAcaLWWwpVJEOQfD
Iv0m6fAgIJUUg0eRZyaqfFaVGF1xP4sI19p8Gw8r+vnaZOMOeCrZ0oDabjaUK8BkmrlVEvBG1IfG
XTmd7KJHky5H5NZ9vxdHh8NTLtO0/GnZ2YExpSE8vnezwtakWyubE5rpdAXG9Y2cOoF2o5t4G9uJ
sE47cgDeplLfdWLg9hX7ZN7WW608hFgAVhuC1sx67rNPKascYwmOPwKfC9AbR4v2UoKxnQTgYWhI
fDDC+7IlIOGMuSMHXOA9LsLg4XjQ9hvWchQXUygqCjec8039Ki/us/RK8XZCvHX9mBPde0yITfYq
NJZFPh0WLlLMOYVrAnQ/+FBdx4qxB1iGzCHhDtl6rYdzqSMz7F2Gph2it6+7R+pTtHjMWeoxlYPn
ioOt3kx8mBEEpFIJdqE9tpzoBhuklmKuPZX5j3ZjFlAhieg+6TZk6Mj1JeUqmQTz7AL+h1jsfSTT
yQPgNXOYm6BXoCKThI5AB9jMAEIL3ANDnf8xOIp6bTZzr+Fkv/Q7sBn5BWU68CCYlnCCXAi5kwPN
I8pD6ZUsC/dR8xhKtsrpHU0lOXbx0pMcBQE5p2XVscwLGQj+j1LZZuJwAUoGnHL53IENQUJwbXEY
MhbI+7t405tLym8lWUr6CON1V9l9+ZDG7xayUg4FPWrGhW+t2cfn5EFhIejDjare+QBOhiciSslE
kPUEEAvXFFwxRWUVWPc9jaPypda90oCjk+VGhMUonCHtZcFKoquOs2WQrXX5TrfuhgxN9BpNZCu8
SOqlFtyr2Z6dIwmWIQ/E3lFeWe2bgoUVbKu+WebCrgp2WnFT5BvU+8Br+3o2xWrlrCQoMpqZ3+wD
ZO+mvg5VEkizxLgyynVuXJlWeSEbmzR50qKFxA5G5zjpSbpLzSV+0BeNuKN9lqBMjdYa2/iIAFtF
T46/L2Ap61rVf9QhK/f15B9s0rc3bDv1zlDtfuoNTt5KULjaZoRaljguBwv1qe33JrnI/maIabxb
mkjKOxs3a4khU6YvpjavSEXWDh9fLXCG4tDc/cjIbBF7929xgknns5S+5sF7MLwQiRfJNpsG7yWd
VSVU7gRXZaCf6tIVV1IFSZLVSVsM5VotHrthLspvSY45YryoqocgWFNRyvRVaG6AfE09k+5ylCgI
kb3EuIseRiIbOmhbTjv6i+vBWZ4r45Mm7V1aSSTmyzKA102/qi+9ubIz+cV1TifQ57umxNcLL3DD
AFjxi6z8qdI3rX5rCM+D/6OKLichKS5QtVNKW0Ne4Enk6msUDCNlNmGt8afNdlTmcu9wFCnfSp+2
QUfVeMFzmuPHHT39oE4a6kb0SYndvtZuE2NBcxclfHTYCyt7bZtVaK2GhNz2C2UYgp/a2JbSU6Zf
ydVWJIEP2yTw7hjq2LrIrDIpZfQ0vcXJXOxpxZ0I00F+0TbLrHhQJrg3Y0HyXpAg+P62I+8TZ/M6
UUhbOH1Fq3FCc6akrizGv17N017l/O+UGcXl3BkZe7FO+Ximu8+6uuvEdcdNjHEdo1uzumc81pL+
PrIWavvgaZvUeGvEe6XfGNkrtuNzz+rAhs5G3Wn7nep6gPfvM/0n6wFhu9KSVqI7Y9g3nK0Ncafr
hBZPYlustb6zXdgwKTEzlkH9vSxcytbE4ZoJj15HRLLypPuqfku8vU/kD2i3SPZRAn3hoQYihYcY
mjQLlr4CAh/DFQ3jRmx9sU1n9UeYTBrHze8rzuYDRO1llHMMX9aQxzISkDVeomAJbKvbqGDNx6eR
LotMXTQyZ3dUBLlOl8Ky1ogmppoIY2lg8VE4iLRr8t6t/JyFoJtgPGEsSWoebEU6LyqYMUgb+SKF
tiJxN5WxK7THSJhNA2IrmIdNZQakgZ2m/ojDW9QZaFUM/4LmeXekxLrM9ZUsOmG8cmusPu/H6JpO
0JiuvTzcevkPdVwmNL83/lvT/5RGeArFLJcu8+KO88dIJrNWMBe4GKfs3gqJe4ytb7BJcLIC7yE7
GFzpkg1kw4I4nrucrncgCNkXO22LU2pLI3J+2cU3agvUfD4h6KiuigS/cnlrUpgOcUdC4TDvI1Tj
M8ruUbcQyEDk2a4O1j4Ccoh5MCQF9HKMK84plRPgRQtl0l+muDDoNpUTAH1gENZGs/UUdiDH9ZY6
giy4B/01j2TQIUqGr6yeQu09SNhC5o04l7B3k54r76ZrX/EZtFUO+rhVZcVNkiwy2hD7/GdIpd0Q
HA/mb0dymQa38JlzAwfhkcK2v6mya7O59rx15jkWTDsNm8d2PpmHpw8ZGdZJhmjQfQLfSFVhDrKY
R48Fg99YFPqmNEE9gLl1wtYmxTFW6gUWl3QLl0RAyVrMndS0YQbCigIOTDslLUMvhQYyZJ2UdxZj
0TUvprdVD2gv+wuSzrl01TSPeIDtQSAhH7GV4o72G+yNKBA/yPKrRnJPuav1NVvmRNwQKHXRS0hs
xxDdkfL3AwfpDB/DE1dKtdH0paB9jCgGGO7ehRev6SxMh42OJVy6TNINmLISHybjjZ46moLI7JuE
qX010M1MwGNbQNKgaHXajYLRStZRFpnV3nUOYUNC67Ok+U4zMQpZqtmmVlYpJceMAQmm06C6Y5Zb
FSnoVAaJzCuEQiqIozS+l9sFJq0Xlf4zwCe5x+oXlIxwqarFLJXXsnlVSkuNnF+3ENMdCZqcjbJh
ZUqVDdLRslKeQ3BBIjpZ91Yl154G99AOkmzpKdpCHjkw7wLvxicjDSw48zcRLXwCizT9RaQsMcnK
sjVmvTQHzUGzmxXcOfzS5xKyFXriW85S+bVLDIplerOODXr5aHVUV1jr4gl44Wn7BpS/ka/BB07d
7uRhuhAnU7A/ZEVz80pMOKl/tA3/3bPJOTat71Po6hmii0LcJC7LBpsN3VEeBbHUK0gbNHPL/ylK
9+64VcWnCB8QA2vu2PTBxpnzLPBtyWvogN83wV5qsJED9F+GH01BY7KHSXfTbn1SFGVqOgyJMYIb
DyjCKMB8XymYlBS0kMzL4X5QdqV3m8kOp7SweGBYi+ar16y16QhPfZ9TsfeG7eLM01nhmpzIG32Y
wLblPnrVtSjf9tqTIt80tUc5bKQlOpwLFYvluKN/HyxzGrx45OBcYTMWzPbao99aueqCp7q4wnm5
rPeRtCmCn7VxW4MyNqm6YEisf5A4+dzoaFeHD8NOg0e4DrgW3qOY3XnlVVy9F9YrS8SAIwwATRpZ
VYqw9+SPlJEbposcXqlyh80PDh7B8JFD8pQuw5JWnpzjjgFiT2PTJy20Czip5wql1Q8CDdof5ob8
E1+6FG43UI8LaBQw0mhNsiN1JyHf9hu8NrWPrHXxzLZuDEXfZ8NK1P1tlKlOXq87GUJDzD4ierQc
FUQzgZW09wleoewefMYfiSvRaJy30DeGunkbdBcFSYk881LyPciqckfQqE9lWbMCN5VlGaZ0muSJ
kPEKHdeYuIvaa1No0UsNkpWty7bVNw3njGbqVY8dxbrGSQqrx1hhOKqYtaQUZjTy6soMF0KyWxzw
jaL4AIjYrGn/YhOr0Z2DF1JxY4AVA8nsDmdlyvjBMO9DRWXvygzEOvWi14etmpMlTXeV7Ij+vUCB
Lk0n5srMtGJb40RvBPpSjClNaD/j+IeP5j6mrSS8MGP4HyCzlIBCG05aVkPqqUafFJMoo7ForleA
7QQUNQqynbfe2AyslVJpbZTGFDkf0axG27jQaDYsroYkmSeRbKQGTWFYG9DaAiyMeUrTfHTpnNBC
axkGPwKhWjJK7WTEkp2HpfmLwzfOfNkiU7S3OiB88rZGRmlHqZe1+0ChLZ39PxqQ0esZaPclyBI+
UAnNbm/G6tUSltY5ubQ0KTW/y2S/y0IO5Dg+dlxi7JL/NkOht1N5qOm3gw/nRwqAkAEeTx5U6pMh
MGPi3ufkFZZAJ+Qqr5Y0OU+t/rVUXp2Wq/xVu8uPMnUDkJSo00d0IC+1LCM1cQI0522F5K5VrAp/
mDR3qBhrZ3TKBw0z6MW5laWQGTI0lR6dSdv7RaesYncR5WomzL3AJFawagFTlLx7Of1A0iTnOXzN
qH1EURENZNHiwWsG4zIiDs+FeavTa45ZSip4s1JImsjpVcm/LSnR3RgIpi91kUIz1tjpXExi780y
AvmMfPcXb1cVVUuWNVmxDM2YWri+PLJPT3NQ5EiP0OtYMCTHEXoKHnWxqooXZ57b+oXs6NvNDnRO
ImAxy6wn76KevL/UWtjPeAo2bz1WjD8MmmHDJsGWCZZNVtcf1VDiaepdtrFu61BY3FYlsuqpcFIz
NUpjCd9yi2nq1O/IOtmEmAq0HTCR1MN4qY7nmqetzYTYk6hvBPqa/JDIS41aA8v3h66TXXY17Kc8
7Emj9odOeBfUgaN5maOTe7CSctGJGdhXKGKwYyWIeIJyh5Ulqd1tGfLDUdVXzZSEouXFI/NacoCX
IYpA9tIL0Mt3kVYQoHdOK61qduOpbTQsn6AjMfPpdMNOSUwAc1I4DOD9VRjhpJbupPJVW062no8i
Ws2QI6ZfBYs+eTJoEFD7ahZxwtSpMY0aWhTCyhyFSfhDzTU7wTxOksKNQO1PxztB6a8Dy78yRZJc
hPK6RQZBU2nLgYNCX/ocXh9AFU5pFFlN1F+BKdiN+6G4ot0n6EVJ85JThXJBDSmDIwQqumaB6End
5OWL6vdTaEVeo+fQutGoUckaUpx6JwMTtsWKNkNk/50BkKNE7ijD/kom1CXlO9iQpEDKqCC9RBFI
UWyP+K8PkneUXbZsXIrYvotj+ZABRr4QRCC+APkmNwIFuIrHSUXq9G3J9sWhM7lJi34nSwOfKJrc
cBIgAdgh340BTmqvaWsttbKDqZJcViKJdBKXbtnxmMZ1guKljuvXuJGmav28bEMbcoHfgPrhG8vE
aHXSbMV6W3c1ijH0gMxcn7aa9Il+37ncBDaS2YXEq1JMeRGSlY6JGQDSwW7EkUa6jculwBCMKCNm
OZH91MyPecTp6fUXEaGh0WSpKjrsQaSLh5o+IdFq5A2Ta5zuCthmkCoNa+GWDhiIoEUmnVkrf307
w8SPTVMUWTtYlvO8MIi4RslW68wp3DhYd3rQ27qIgUgrCfbph1P+snRMTyeZNDNqdA0q+sE6FU8d
t3pI5s/q+valqEvEvZVklE+aiaqn7SqdwYprYncRyHAgL4y+RjNML3fbcJBJ5VUaWuUPzUq9GxEu
2uQT1zKB0iIPZh6V0AUtMtZtqQ+JQL3er3fYAvjLskyMldqSFdRpsKCg7+L8LiWobEsQpn7YxWRL
0RFCiUttkNGjLXsmVzAQFMKGzRIF+fzY3vddbT1Q88RS5vR7+f4VTFU1+Z+m0Wuiq6rClvV9+RbE
ovHMkg5bTyNbJ4zFIhnwzItKPGHQPfZnxtj3DfKvt5v+/Mtukftl39CgD/gcLPstXqaUzhI3eD79
UL+6i2axsesognHvPdgm6FC3jEJAeyNk9FD50EcBv9TGmSF10B77+8MYNK6wFMmiqhsH766PTbNt
I7pQczNul4IRvFmYJs+URPJnXeZiE5gzlrn7lsAZxqrGnC88AdsUOqfQt2E7Ecdkx08//C++qKYS
Fygi+7GkHPYPSZ4EsKBoqWwB6b3XYwR8kIJDCeAKPEPkVJZxJsCS5G/xyOeLINwxFdQsOqpg9eB9
Z41BRN6FxJi+O74l6AWWvm+86YJW7UMVAQsu8ChVq1p1wh5LpUjClRoKCidMoS3vTz//r3+Npmlg
VWmSVs2DX6MHQeIFMoW3JOHIDyFNnXk1WX8xJmtTSxEw+160pJ0UiojpC7NSbAmgNO7QPtqkIsTA
+/QvmqK+P8O1P16PxbKqGRJiss+o5sugx5imcsscK6BU9mmrKsKXRha7R0wIc+obpmvHRoN/uelF
m9M3PggUTQa/oYuqquoA2zSFVf37dAuaoU2pr7GRIj5oZ2GH0csMOqKWI4XpalTwLmIufdDkn5jV
qw+5rhocs3rgC/DLu/3pnyNPE+Lrizj8OVMs+eVFVODkIwa8jnd4wvmgLkYTMbgyKO8dLgk3Usf8
uSgGRMZlolEmQDXBYbZCzWRVAxFLpnXufLC8Hkw/XYbITOLiTW2nJGYWZlNCRgBPe0GIGK+9TEpu
pFzJAdfWvioDe2LAnXnByuHIZ3URVc2iFV2hMfAvS0AXClrgFYJlY1qBrMhaCwFzDPQxFbzkVk3F
mzHqnWhoKNAbToYLJWmEjWvA2fkM6jLbwkgywuvPpBaU4+6gAn8AekC1J1i7ur7J2eehk85MlIUW
6Zo2g2KYQGYYZwYhLVv2mf7D772Wv48ZU7dES2W0ytInk+HLR0oiZIVR2Sl25NGn04ZJm2PF1Xrq
LB6HEZcE0oQl/eC7rmvISFexS/n4c6D814/+v72P7Pr3IVH9+3/45x9ZPpSB59cH//jvq+BHmVXZ
z/p/pr/2n//s+1/69y7/SPd1+fFRX73mh//lt7/I9f+4//y1fv32D0izg3q4aT7K4fajauL68yb8
0um//L/+4T8+Pq9yN+Qf//rtR9YAh+ZqHoiS3/74o9X7v34zeNv/9fXyf/zZ9jXhry1eYfe/pu//
WFXT/1WHf/Pjtar/9ZugGf9kwHGalURTp+PDYMHpPj7/SJf+qWomfemaqemWomjcL83K2p/+mvhP
ujUsg7867Yy6zPSrsub3P5P/aUl8c1E2WCpYLtTf/vdXfvtcf36+f6RNcp0FaV3967fvQ0iQaTVh
2eVo+n1+G6Vad77mG47q+ltFbunDindxLgBDNp7qyHyGbHffBZXz5SX9cfuvt/u+3f95u4OQznJl
wdV8SafoSuxWwDfKzwBIpgXpzwXrP1f+bNL+Mgf0MZHgB9SmQzmG65dGfZcZ3rmN6vtO/efVp/3i
y9VhCJejUGOlRZNI6nS2aDcOSjm7WQhXHrXDtXwBE3Ye/z6rvk2q/8Nr+oyMv9wu1Ns81tIeI7Bm
08S0Srrm/PQHOMj7/Pkk0xN+ubSeVjQFc/rnSUBivDcOflAX0lpeYOo6z53qzHL7PYb/8zYH+wbm
Goab+w2NryyAHVwo36NfV7pTxBfdLc88zJHRpEz//suzWImu97Hk0piH76D3HtPad/otTfPrl6NJ
+X5l2W9BKlpjtGxp1OlxsEl9626Mwnk8hUy9+nOggqC4xXUfk9CrNfhhwLOCCJfsAqv5IXa3bhSB
MUy8SzVKkalrr8yyZxpsETS2yl6oRFIU8XIokjOh3bEhOu17X16Gl5lqmXa0GpNa7BUJ/Tv+nhRO
S8zdT7+Vgxjlz496sFhIjalmYikTCCf51kwBqeKps/dUjuRR8TOWwHOImo/Eid7BIoOin5w5gB77
HAfLhpSHGdIS2XSi6lbQmBXjRTs8nXmqI0P1MPoOaZsy26A3qJbhDlaDjm5aRyiFpwAopRanTwol
0dJDDYILTpLimlAj2zR/9p7nmC2TXlBftMw4c+w6NkHlg6Um7fS0tPJEc8T18JAv/IV8DeKOApbl
ZHM8yN5E8dz3PPbk07//MmSqsE7UYOgMB9gy1haVZHPifO1cGjR0+UlLtZb6fU7yG8XkmLgDSavB
qdzkKcvx2EaHpMTtWvPqp1gElX7mcxyZ1PLBAiVrPeZ4oas74UpZgC/c+XPxWrsidlrXs2AeX+Hz
evpWx+50sEZ1nVukOG0YTiACuvPtEsrX6SsfHGz+M1Pkg5VJ7Tqy5r5nOt2snUfLnOaAWX1BODmH
cuw0Zx7gyLT4DN6/fD8foBp5PXalxoU50AKur+f0Jp1ZUI6EBvLBgsJ8G7yYJkZHdcz1tE9g5uDU
jrE6/Y6Ovf2DxaQAV4hfncQ4V++qcuUHZwKBY9c9WCvgVSueKhaaUwevarpzS+f07z2yvkrTa/ry
suUwHstu0CzHBL2JB2rc0/pvXufK4+nrH5mM0sG8LxpAg0TylgMgdaVLTpa9YoiNakS56OUza92R
ASMdTPi+7zwcZRiWgnKfCQ7kwxCl7unff0AI+s+Y//z3X16QKpiJW8eTWtxRFunCJW96A4eaw9w8
ukMlaBvoNsMZ3mNI4k7f88i3lg5msOEaoV/7TACQwxQG8Ng49zTHrjz9+y8Pk3puDeyH/F+mbyyV
nZQF8vRvPvYNlO9XrpiyniIMVMldaxOj2lf0+GoMqzPTahouv4iDP1ekLz88qgejVttBB22B2n9U
TZrbBKhD8RSmfHR6jGF2psxPP8uxt3Qwh5tRJC6OCLqr4UbAg/Jvv/6DSTyKwZj7XmM4xrAJWD1F
Vzjz+o/tr+LBPAZy2kvJKFuOtGd8rtKFZ6MKReU7kxe0uDjCmZhFmn7rL76EeDChpTBXR91jcI4h
LnjvVYEGPf8wRzpqzcuy+jlCz/DHm9Nf4sioEg9mthSQn6kqRcOdCC20Ya4Rjk5Qm9NXP/rSDjZl
v+LgNpYcSOoFvii2D6vlghrWxTjr7XydO8r16RsdGb2HZVJxSNtcyjTEPaXMftkVl+T6Fm5lLGpB
WY6tYsfBuSD/2Cs7mOJuzfIKn9IEhvA4ZJuQhfb8Yigf+fgHs5wKWCFZiQzy1W7nFIfmiYN5NTFc
7cC6O3PIOvpZprt/mexllqnyWBZ0cN8Ms3IVraE3P8p70AS2v24u6ufTX+XI1vcXpqfmVbKV5yZC
thDWOAYu5PyMpdks/t71D2Z7rLi+OHaS4Yz0kug0qXpGj5k4DiL0bfydW4C/+P6mRChGJCGZ9VpT
0dcQsV7RHqugD+9D78yM//WAwvHz+z1KqasN1/U1x6DphY7dmYubazKcWWs/N+m/ridkhb5fPssz
0RuKyMS2L5McNDFoxRRrpQ6WXYQodJv0JSvlR1/Ah63yykXT45gVVC9+bA7rUUsfejVFSBTHiFGT
/Nyvmgb0r37VwcpQTdRZaE6aE3XzfJXY/RIxkHlJ+dimW2Q3LM+BU3691+jW9Na/jHVMMYfWLUrT
UVusazvdbqE7nx4cxz7cwUrQALWt5Kwj9CrAz/ZzvTDmhfz69y5+sBIkKnaE5Bxdx6XQrFvugytj
2iRIZ6J0edprf/UBDtYAv0zcNB0N/TNMb6+VN3edrugv3LesN8rav6VJ7bK3ESPPaabUt8Xy9HMd
+x4He78o66GKkQgya1ROuHhNRavTVz72OQ6WAyEHfG7UJe1w+SamMakIn/Nqd/rav17KQM1/H0VA
63qVk6zheOgcpZYuvAaVBAbsySCtTt/iyOGP8tH3e4hN22dGTIqtssHkPHdX2Ywuw4seg6cLHC2d
M7f59V5Jevn7bUAA+CU5F90xvPDGEvNN7ypXgqpdF0X4mLfWc6vRs+t1oED6EXmvFueIKmtt74XK
zvQhAGUsDTO/0jAqC0CnRZinn/5tR76gebAoCH5cJ0HMgm6CqxjxSRpdnPHwGjx9+SNDz5xu+2Up
AOQZyR21TSenT6vBSd4s9qevfOyHH6wEsu+JYz+aiO2LpaWtGmvXRme+17EffbAOCOWQaknNeVdT
CnCQQrS1ssGbn/7dxy5+sAgAavAaHwkFL5zuo6cSgM/pCx97IYez3LekgQ5mzfGMZFEKKE06/Yeb
CWcWxyMRDMb03z+lKALaqsCJkyhxbwxYKZ8BedHNQDeDjlvLG3pUTj/KkXc01XW+jpokGwQvpk3e
wdCrwrat9P4ogh1N1x9ZVKbiztcr937uxXjSMtzd7cBMk1JEiy3dqPWZsPjYDQ6muqvkiZpQC3J0
5Vm04Ai1/bzHzIyF8unvvZyDGQu1hUTSFK/K4koHCEhIdmYEHWgv/jcvoBsHs1Wu9BJUMGm2ylbX
yS3UuRUNkaviUnDki2hhrcLZ6Wf4rPX8Yis0pi//ZV0Q21HQBWOADNY0d5WJj2opjBb258gF4uYK
5D192Zr7rEn9u45CusRMEzw9ziSaSLN0Ph+H+IreUTwEghZBb/7sJeabP8qYSQFDSqXsQSMAqeMO
1A4yt0x8TwfpXkMXMtMHb9d2GQQb2tMTuANqjQeZq+68wNvkMsZ1VL2xIaYIK47n4v9j4+JgTQlj
/KYKiXIX/YfzcR4v0H+rz+6q5TRL+640y+bCSqTbdnv6DR+bQgfLDHKsVuhaWvtdF0euwL9GGvw3
L32w0FAZ9M1CEZhDwWMUvmFEfvonH1thjIMVRnODMlfiihyFPdjSXNnwzZN7cz6d92kuBIB3ZoE/
kgDT9YMFRkvSLlQG3XJST3r0rHAdjsO1LKsbUR51QILFo9ZVzcIo037d0bTrWtI6zat33wSaGwq2
lkfyhdeSizj96Ee+ln6wLPmuVWRirppOADRFW/Z6e+bCR5/0YD0KzDIaBLQ4Tu6qMwpBmz6L7svS
MgCW0btqxHaghEu/IMTIOAO5hQlcLd1gwwHwpv7IGyiiOHyH9ukHPbJJ6QeLV9P4iUE2X3ck9cHz
H1SNZvq/uUHpB6uXFot9NQpEBB1ehA/qrJplVzgxIhcD5LpIbUy4zq1f09v7xfKlHyxfMqtGr0xJ
rxT0Rx/FII4wK8XTsa5e/TI4c0o9NioO1gyRwzs8yl6Db7iJaWI3tXPlWPkzF/6rJzhYH7xOwxfZ
TWkv8oudEDbXjUpfaJJh6Te24qYvrbtiIrgYVoZw1khC0LLVk962P7NWEWh05eCsh+WLLoaPWOlc
TtYsOHbv28HDy7e8VCfQPf6IRWZJ8yDLN0Tx175O+bUSegCa7UiDBYiNwaQrhNh4jfYfSDJMu9TC
BqNe0/b0IMb5Ik5pEvfBZ9QNSu+6LC71vokvdFNYjo2y01HuBnl0pye08nfyKsixwx0r6y3BV9hK
+uUYy4+ZEW1x7H2lR8RWhAjod1TNR7TgFmIgQF5w4EbX7ipojE1nvKRl5LTopMGkdTjPdWG+Scu6
molVssc3YmJduOuqV1C3uIqNvHsNE2xvuehHC5x2tCa9NeT0ZgBD4w75+1j7ONwEpmh33mR91Uav
mepj5OFFdHtF8iIRrTevnaxV6MrSmwnL1xQAp7r2zeBwG4RsyJry4KnYw44hmMAcjRbCv9DynCqp
HsoKd82yuwo0SImxlNxqUrOsG8hecpAg5PK6K6FI7mMR1TUHqquBCuqnEZBqweML0uoa008DDk2z
ztQOiIgB+SoVOhxG844cCY7qmod4qusfcXnBAVPSt5nVXNJPcx1kQAfcIlxG5bhJO20mt917ndWw
WSCSKO1cacmm5qHwUgZweI3+ecjbHzmAsjos1YtKRTMXu81bJIMcYPhdRarq2hMbK6gSb5fr1dso
BG9qRYNo1j/UfWSLAAWVAe6OXvRXae6/VB3GzJK2m1oCpMoyZya5nXmgQ1dIrXLddeG810wUyUm8
MuoeXkDu74MaTjgHM9wP6SQ2LVwO9Y0vUB1NBrpYSxeFcMoAHiT9svatZZSJjjT04OTGyc641zB3
He9BANlmbnZ8k/LGBEsRogUkcilxFK+hlytQvRaJKsQzqWuXoi9ulBZLDWC7dqxnG6jflzzFXV0q
l1JhrCw5u5fa/ibR1Gg+msNl2Zm76STSy8PPcgDPenoZPpah0g/2cFy7IMdmhsk6PC6MsH8UWl5D
1OoOsum7ZGJVG+1tPQQ7urH4QoXBJpgF60qgpxtBLqyPuNgzFxZefq7p5Vj4eagiF/FjSLVJJDIJ
XoQLcKk774XwjOhImRV7QsJz5ivHQo1JyfU1/sxwLHOzEpwvmEE06CRhFt5NMsOEHMOn4Jqe6Zl+
e/pdT3v4L1Za7WBvN9VIoPmKHTjp/G0IH8WwYidwXOP/c3YlzZHySvAXEQGI9Qo00O19G9tzIWY+
z7CJfdevf4lPPXpWK8Lhk/sgQFKVSlVZmb+J82OdJAer4KzgNRQGxVzAmz0gi90D/+2CEmJaJUOL
siQmd2gXa7bBh31myJcDGJ8C676OQecQ6nHiM8nFSRAZmNzpXYGXq1YthjsfpC40NYugjQ4VMdmO
Fw3PndgT0hDJVEPYre6OLLmrrRY+P7i8wqK5587pVDUHmifAgcxTNI9/x+zje+NyZ3SmouNTrVD2
mAecys1/Uuy0yPx5DL+TQSIPOvFI44OuGO03oEUaroyehGrxFxLft4Ax/mx7yAW2zXVF2IGBohVA
l6sSrE01KEjBDJ1lpWR/iaaPC/sXBcTAtZPDyWmAzyCleNRpLYEYCAI1g7dzs3XzEv28EW2RNQN7
hgNVhTxeQXvKdFkpTHC3MzgLT2dijoWOTKVenlTyVEF9j2lxk0+S64rAg3zyhZ9dlvWmRqhQQYdN
QyHaAyzgxnEgsgodQvRDr+CbWVN/bnLJVVWwHAZn7TMFjZ1GsgStyuxFUaed/n6QnDsCK+QZ5Xut
IRbJC1R0TYCSf5XmRzVL/Me+ol+4WWP/nLNJWsdVWewEbtaIRkCR8mgLs1i9yiRrIFpjzsbB6p+W
dVbbESCxhzEJWQ/e4/WqUySzLhqfs3VXQ4dTU6DqZYGXz9ylDMHMU380UjCD6AHcie8oqlkqE25e
1uAEGvr1+3mMKu2+L76XFjA4M1ZysCrmKSKISWHg32s1uIlVDS+7QsHb85hhMkMTjxlY3SHTr3po
tRMVoLZkm/90tSG5bgl2EN9f7KpbliSM7agYUFvGoAgKjVBeBRDsfR4p7HaJqiwraInA6pQkR+Su
TJnJimZn//1s7xu2DnQt2pYipv0h5Bq47cAGFZIlmRjRm++/nw2/rQWzkCBBEr9FBP+op6hW6ZJ9
L8BeWDwyeEGPs9GrDN5/ZT0CY+cX+gQf61TfGSwnMHSskBpeAwge/iya8fXydhKlRXhVJK0kao5u
DTua/Omw1ZEZajEk5QLjTgUB/zF9hqb0ARhr7XD5gQKn+tnqcj6Fs5Wp6O61draQDq1ZbVZ43xuZ
s2sbrUQ9cNook6kQeb7dZA5J9MacOa9aq9Yd65NoV6VWh/eMSDypKJzkUbzmOkwrrsQgVw3WT8DF
HJuHAeEkPdBokzxFYBI8NldRGUqtUGqBu8v9pfoN/SSUuxG9pFL4r2CGdPtfs+j7ocsBY8Pl/GSc
3HB6mV9BZRaZ0RY0ofob2bTny0ss+hbOvLVVKSAXhjgQdT+oNr7nxnqrFceENZJjWXQd+gTXn21P
CM71uYkOqwiN2HdJNEWNbwXQlBgCPZyjJZbCYPZd+cUpzaNtaxR1gZ4c7WiBIhQou6H0sTTsN52r
l3EjnaepIEy0GBIvLn0lNsi76lS2JQRujMfgIqtrAb2CHa3poHibKGgpo0V9ubxGosG58xu1sXZB
BwLcWA9ik3syXPft4/eG5iwcbMKNjuZ/5GysARkTsIL7TZbF3WxIbEVokZytp8MEtY0OaSYjKi3P
vGZX4Fr3GaRAAUWofRkGVOR1eWBuPymr1lsIcpYTRG2C7gTuM9Al+CxyvOYZxE/BNPjJrSxLK1gT
Hqdr6ytEZTqEPE1FbxWWQVpZQ8lCdSUhp8AB8BhdWH+r4KbkgqRiA02SCaprSBdJ/PrnW35hKp+T
eGaTRrlColMDRgksRkCMgessoO2hC9KDi0SZt/cYLLF1qCAe2CFalD1W9FH7ZJ49NnXHCWQ7DRJB
OBpBXRyAZOuQH7JAr0MCKatjFo830E25vLdFT9t/P3vaWkMDfFWQ4FIhu1LDB0jufQKX+enozsbt
qaGYFeS1o1m/ziGPPiHedcFY/evya4uG1/997QrNQtB8QZW3ALqyMEHXZb9sSahTmeCVyCQ/G3vO
PsC1UnUi42fOxcACFKHiQ5UGm+GgxuiCf778HSLH/xmVnT2mIazQ9AWPKakHAtS4i0bQNHooKTdH
clhilDda6dYSzBqP5wWe1tVYC7TN4msh8kghhZaSg3QyIDdQ6AmKA7jVUjNy76XI3v169oUR8cje
wd7qCr2b+yPbPgCbD6wIvYAU7g1MV0H2U1ZSFGxkHtVrTnSYkCQHHFZvfFiPKUf0Cq7/vD7ruIFK
P0VuLOrD5CaNh6i7AfOO7bHX2QNO9cG+WQJyAHwPmCUtvLwxPi89X00c5wbKTaNtj+ZsMCmY91Yy
3qUZEufLqN8AdXOYqfHUUytu0OGjjqrtgy7tcYEsC7CQ4OkCBMLrVeVqGK0fc2FedYkNyY8sAbWb
9krU8jZbwU27OevjWhkBtexDpXVv+pi9MOTrR6M8bmD4qRJQ56cK2s+JcqWm9FDUkErRM0iTgsWc
0FUCNBPlnVXOCTlt2tTDbgQt9esjyCcj49j/hjCEe6PhCBz/pIH9cXleRduESyO4do97fsdQO9fe
d6lJOXhDNDLnkjZaQc19BrqTmL8zCkg5efreK3Phhw42wswdQES4bHcdeF2U9uXywILjWeWijsly
URraXVxKHsrxDvT5yihZ0q+v8mAr+dc/9yOqG8AQOZHb9dfd+DIavW/PdVgOYA+CqHEFzp9sIPHl
D9kD/v+3FZNHEzt9Mzo2iAyjpEcNBbS32U9KTtOKcnDy9/IjBI4aPeb/ftHa60VZDqCnBp9vfyRx
eQOBtjvzMAXsUIWQD5NkcUTfsvvuswNBLx0wPyd4TmbS34sCpkt1g+KSVTyxvECLljTr+/VhYPIg
YSNf03w0wWvVLGPUlL9BQhEb2m/mpN8KLUyenmNqUUicKB4ApkPQZFVJjP0m2V+C/tr/ExKvUP7v
tAXJHJIediBc/3t9sLzqWTnJE0ZfW7TpchatqlNFRxVLkZR/RwR4nYye6GvDM13OopO8ZU7HpiRi
DXmoUhcMOtDDqGTlENHwnF2DYqoloC/YE8h2QCYrVLP6VgPh42VT+LwrfmFuPDCYsLpzjVJPorqZ
kR+ikAsa7oxW+VsqkGhm21VhdI/J5Fxnah3qxIQMm4Fziins1Tba620FWfvYgce+aWqQqZeejnZs
f2VgFs9t7Q0lglfIHj4rMiiWYD54kLFGHRQI0k1B86p5141znPeQ5FlktxyBIfHgYgs8NGvKWhAh
E7CXLQm0gRPUCoyBnrJNlSG9BZuRxwlDPB5Fo8FOQX6ZgkneAFDZkl0/P1OgX63oPnNnTgfSaLOW
FGUWG21ybbYUVHHly0bpLbpmgqXvTkVdR1ZfG1eZM/9H1S4swRK4bdYj+OygioOPdyAZSJYe3HDd
45Snh1aZHhYb/RWJ7t4lYH3znIydxq6MzXK9yqYizNIOUr8TdFlMG5TB83xVjjj3+4aGib604J0a
M39I6hgkS09zCjZrfdbe0H6dgnevXwLqrrf5lMdgCYJevQ1x1bGF5sRYki3QXGCBHLASBDMpTS+x
6xllZiUgBCrGJroK1BWM36NrbsE0Nrd5boCZQm3eQCj5S9GcP+Ow3U5KdjAKjDiVzc8spzepq6Bf
w1hPpdtegdjwEQqAr+aWQlKpgiJRZXT/pQSdapMOQrt2uaq27jgWuRV20AqfehCd224HAXb4EbWt
79phfUmH8VSuoMKzG/cOWu4n3cYJbzctqLjJDe2Qf2kAZcjyrofiVv8B5PISJU75pKXr7apZN1qZ
xy7Lb7p6eKBt84IGjcarO/We0PKP6iqpN5N9iidUMC2o3rWdcUynFnrKCvTKGuO6mazDkGeQ5BmL
O0NXHqxmA4U2KR70bQmTbAv1dnpUNvZjxiU+XTM0qTpNGxTFAPlwzbw1e/swmMvrSvsnNoAM1oCY
RMlaoEPJ8bLHEZyJNncmNmzvXu3Rhasn7JrCvnpw6QGfAoTTbAPAlgeXnyOwZB5+my56XUz2kMbU
3rzUaV6hX39PwRZsl9BEv/wMgR3zwNtxbKtWU6kSdemfvIbu9+Plcb++pJg8XdtWr4sOgvIUGJfi
umuSu0lXIH2JMr4+gpe32o4UkhyXnyX6Bu5g1FvHGhunVlAre+kgC1czaYZKNDR3NJYGUi5q3irR
GiYRUlMP3U1yP8btQfNNbDyvvrGfL3+E4FTgwa5txgzqmJmCrN6HBYoRF2LNrmVKllmwlXiAa9sl
iw5YNQ6FAWkDezSPcK+vOYp9bIM+6OVPED1k3wtnbjtXWZ7qZq5Eg3pTbCbkkSHrAviJm5qSOEsw
SRYX9Vq95vTriOVAk8xzZ+IKnynDDYDhMiCkIMsGlrF/v6Gt8oYYJmwbiKe79r6B2JjHriB1uS/6
FuD2F0Ggvr1JwAoWyxyKYJfxSNU+MRp7tSYFLevNlZUj/nU6SfwuWBNnf+TZmkx97yjmOO6qQL+J
5YQLlCutATyndAgvr7rg5R3uCtshJWkCqIdIIDcheAG5PE2VRAKioTnDLobFrboJwkZz807Rym8T
7XtblactrGZ3IkUJdu/CKLy1v8EBA+nEm8SRTIpo2rmYN3eHLGPtoEQqeVvKKxC1oK8Kim+SO7hg
eL4hJllBh2wZboLudxDYHNH8EBfrcZJWAAQTz7fFmGXrbiCwxMRX0J5t58ha8rdvbRebM2HbRSVO
SeEkkiGFXK/KQBYMxZjLgwtOHR6H3alTh2ZnWK86KldLmz2WpHnWR/TdmFV1ba/Fi17oPy8/S5BT
sLh9Dw2hZUZLshIZtHmvWPda9tOfJC1OFXWgBdkqb9k0X0FK/XD5eYLKOCjl/jXlGpGQC0QIUCwQ
ClHqNbZV0NhqzsfEyuvRfnN3PWbm+rWlBJcfKdgGPCq0KXNXHTIEB0V6O6WnpXr+3ricdXTZUNm0
BOVWsYEn3PjPgtrr5ZFFk8QDOYESV+p02mWNSQcQdP1WLVDcJeMNdfpopsXTkC0TpOUT0PLLblyi
ZAwP6dzgpfJm6LAVIraFe0oWInseRBG1U/mBmlkoyyoLzj8e1Wm1Wq/aE86/2v7FoFwEdtWhlUS1
orF3X3N2Uix23rtQgFXQ5Qha7nqX485BOCkxe4HH4uGc7gYeRFJViJkbtHRZrm+vxm2RLW8Vrb8F
SwEZy78fQOu2zGcNu8pBAnpGP0KlHAfArS/vLNH0cObOGJj9phmjp2MBkZy3zoaoO3n53uCcaQ8F
kuYWjmZoTyxBClp0R73V6cP3BudjWLVagCUfsthJ75Y0BhOuP+vfPEhNzpSzmSbz1i9JhJRg6IBM
Fq1gkVluj+DhjS+/v+C6xWM27YEu2rwg4cxaN2Dl4w4BygoL6nq3+vjne8/YD5SzzZ9Vy7qQFQwN
q/7RVK8lUCFp/d6AwkxGVifYPzxocxtWK8t0NOAVwxpOkDSeJyAeSIU+hMufIHoAZ7+0VNps7HaW
K5sGNCGhO2+x606SCuoni9sXSRkeq1lWuZ5jlwKrSVMw4w/tQ1Y6x7Vz64DpyUGhRuy4iPj1UjmO
g/qRpOlzNRZ/SLWqgTkqd0mC7M1oQQGhzSAkmQGp53ejc+jcdD6odXEYF/LhmusUOMS5tiAjoa1N
9c3Z4ZxD7q7q4GgpkoSp+gJdJb+bQVMDtjfJJhXNPucetB5cgmU1JtE4nNr+LmNHkF5fXth9D341
8bxzMKA1opo0icz6p2vcOTZEiRQIrCbPKbChHbRuLj9HdPfhGWXRW0KyegPqp/1vDsfrnRGkvkLK
Ricee2C+Ec6n5gjdwSPqYqADkzx1/4yvPo/zIM0Mrq7CBL5451xAhxmDePeV4cEP+uwPNaQ9HoIV
4iGj7gxpbI2BArPUTqYNqdDeVzTZV4gG5/yHWddLmRRYowKwCAdIcqWGKpGZFPn3jp/PVOmZg1rU
TUvrGcn/bd0iwzW8hFlXPYTSL6+C6P0557Hmhp3aAASjWkjuaJ08tKkRbYPsaN6H+WKNyf7Ys7cf
8nYhZgfrWOrbYjpaCL0g8GXLO9UFNsKjRvUU8lsTQcltONDnOWxi67EP5muIQD9piT+9o20X+6kA
o2PoHC5PmSA45iGjSaKnOxAPZln+dLS/WydZik8KvK8mi7N3fckrZakAI+rD8Q0arejba1GFzkLX
H9EK14COxPTbSNb7JFp6LjwYdKVBbq5EJTE3QKZOwkIzgsSW0QyJVoYzb0cH5atl4NxzOn31CtL9
NPFPr7MTEIyQ2WmO1fg9GieTR5I2c27NFJ1c0bLqQU169A6VP0u36ySHiOBbeBBpPhVz4WhDEuWr
deNUuq/0oEkc2s5zqulloMZhNWW0cAIUgsnDSdupz8is7vsLSBz6UaMvL0xPMzCY0IKbZm9kXnMn
i7E+qUG/2HQ8d+tMWtCngJY0sq1YmzwY/8Hx+wCUVWETuYcdxOoeGvQ4PEFvw/GggOXLgYCCqzQP
Nx1oaenDhAph4q6PKtXuWV5Dy8w69XajedCb/amra7TmncR0BcBDk4eddmvXbTRlSaSU23XpDq8d
A2KmyaENtUEcDc0zKG+oEbp4SKhZNrTcZnpvKJuOl6n+g2ahl7iuD72Cj2/5Eh6KWiTLoqC2ge7r
4ZHNYCova8nxKvBSPBVsPk8GVBLwpfMYG9MxcZ8vv7Fwe3JuYxyUSZkcFW4DKn6Ru3MxvvRoGn4a
wR5Wn/LADQAXlDxMECPwMgkQUMDV3UauxX4afqSxFiuAiBmuR8B8Dv27780VD0d1KmLOQ41tmO2d
20b2O9cGGWOx4ATksacEeo9NlWK6ivrdym8gmgLI8VuFsuDlKRKsM4891UmWT4u6L0eD9v0ne5Zk
BUSnEQ87hawXoNFai5PVxDG0x4TGM+RcjWAD0Z8PYumIRhoJVlkRQZRM+XyRs1hBcZ3C0YGdBvR/
p6OtcPDVr/bhk+QzdO+/18Blfu7rs8dAGp6Z2aoiVbj9TIoRN7HBc1rIyP26vCCCY/Xz887G38iY
toqLzQQOek8zl6CzT0bSSJZbtJ12QzkbvZ+sRVU2LPdc300Qb7HBCVbRu2WVcSYL152zb8doDZ0C
GxX1iYseeBO8hRN50y3rum1KSJTVz7qrHEGuExkleBmtsR6DwWru0Bc3+PPcXoOqQEZiKsgA8KjU
tYPgKIDBu/GAq4FWNwtSuZ5KkVgvlnBsIWR3edEE08ojUtHNjs6DBB+dAWAw5duRKNOPZclfegAd
Lz9CsC94BOpmZz0UIgG2MbZ4se5nBpqh8HtD79N3tilSuKsSgjFJBJVeuv1XQXKx/F4Zicecpqwy
jImhIKDR0GSPpYbWjO1Ug7Hhe6++z9bZq7caUSdIrqPVBI1QW5/4qvsOgbjg8uiiZd2d5tnofZJq
RqVg9HI7lO0j8EGHCSnn1JXpKwi8L696yhKzrF0X+2ao/6TTsy1jnhO9OGfmCqtzAC8w7c6K66RR
lRCQr4tnK2Nv/Wq5kukRvT1n6opN9dkBAWq05MW1VRk6xMG3TrIpRYNz8X+aUBOtmkoCgMHNiHaY
VpKt+NqODB7SuWzTnLQM6epk6w6lO0H7NYPwt+y1BceQwYM4VxNNacWCG/HiL4e946Hx82gILQ8e
MYJI6f13tiak8v7dmgabNdcsgZOAMOrm6VDv9HKrey8dkH9YnWSBRXO1b6+z/Q/kacMm5mD/05Nd
AOVh3evt0+UP+Hp9DR63WTlqgYbNQom07r1oPmz29r1x9+edvTMI+4e2LTGuU6F59XnL3i+PK5oL
8u+4esvyLbVQf1yoeV83+a2a2+FgaZLXFg3PWWy+U0GNM7alVr3PSUjQGWPMfy6/umiqOTudIYEI
leIqjVlbA+yoBWmbxZeH/trRGC5npU7vDIUNvaKIza91fkjQhqWDBrlgslK+YF54kCYYxxrA5fAA
E5JtFtK/0M/OZdyfX8cHUNn8d00dgPysMgPIwaabn6O3YIEwXZ8+t4UNtUGJpQpacAweWAk6sQlt
DWCFt1r0X0EmIZht77Mx7tAE/R9ZKk5wOTV4aOUyZnQoILYIGZXycaHeeNyZywD8MzwHbEO4e9OT
G5R330sAQcHz39mbAVxWTLTFRLVxgLrEmEI82PleQ5fB40/cscwbTcHggDveDS09lqZUCF207Jwp
Q/u8rHRnyeIB3KmKa9zYtL53O/OIQp2f5+hd1YeDOYKmZFteqzl9ygtwKjYgDyTqUYeunznbIaXf
jB4Nh7P9Zc0VcGniW60ONJmk64KtZLo3Zd2xY2UTfctUeegKQZA3bzUYeav5lwHB6aGePNXGLUC2
ZAJfwBO72jbJrWEAiMKeO4agA3DWmqLfj2k3FB26krhAkEAweAwL5Eam1VZJGu8HLOSPl2h+nU/a
z519HNoXdIUq2/fS8waPZ+lwE5sLQMLB2KV7OvR2VsUISNb+/daS8JiWplPQlLujfRLzaSNzCFVT
LwVnmu2ukkUXuE8ecmrlhtWUNSCOem7EZFqvjdH1GodJinuCk4VHms7qvGxJAQCDM3Wqt0L3vJ0n
yeQIrJRHmDpsBgE2BbgtmX8Buq3XaTDXIzqdwDefSTNEX6cQDR5v6mhjyrIFX7BXkeZ79UcdIG/w
u7wxAuVGBfWLdoN6z32qeu63dxVn72Bva9PawKKowwi50P/q/scqa1gVfQ931tsZmhmGEaLW5QAO
smHxUL30JrtE/yUtg349KCyFiJclud+JHsed/zq2VYLK7I5gwXEDxaglxF6LZenl/SD+/+yywcNP
DQIxsr7bEbrOa28dwDP41K5BniOlBOboRR29y4Yo2Mc8byozGgoJZuyCaSxRooZieCWToRD5Kx57
iuZHRW17fMMcdr92XZD04LwDTdkflmD0J/Ck3soUbwXWzoNQk9JdV5PCxWfkh6n/0sbHzZWEv6IZ
4g57Ulg6a0q4KjJF/Zh6GUg0L8+96KX3J54F7HbpWGuh7Gus3myF7kMAHlK2U/C90bmzvlf0waiQ
UQNv7XBMVaiNmCyNKhXI+O89gDPmQZtzoJ8Atm+d4zI/Mwt1MMlRJ5oZzpYd2qOBngCTBtJPz5lo
kBhonN8M//KbiwJTnidRN4mDUmoPOF3u4a7qlwcW53/2Err2q48myRVB8BU8sq5EvQSwlX0FpjeV
MjTd3pWazHBFg3MRPDhyQQMMzGRkNPcGWkiWn5MtwWl+Fgm+cD48aA6UvLm6OZj+yQ+Mh51JukcB
67T/Kf5/dvTL9JO37YjK8KOsrVdw5vEMib3eDhpU59C5AerbVivCwgVjQz9Ew+R9XF51gSHzgDqd
kanNVrg6DeUp1XCDdCokqRXR0PvvZ5a8rjOlCWIm8Mu1cbZZd3OeSc4Z0dCcGVttnmVNYwKFZr32
aOvuny7PhvX1AWNy1pt34KWeSwNBsT173Xqs3aBvEq+uHy+PL3pvzoT7rslNw9LTeF7XyDCtq83N
D5eHFmTaDR5CR9qkdsESu2eadhqE/LAosevvBAhVkGNTqjF512SXWIGh8WC6lmrF3MxIq+xRN3ue
brQAok0HBQQI4Fy5Lydvi795seR5EEfa5+WoIntppvd0e7TQUJH8uTxpAgPj0XTW7CJj52C9E4SQ
aab4c3qNDtwD3VTfriV+W7CpeObDDZ3Pe08vUJllfmrt5bQtzs+GmSgCr6+Xv0Owr3hQXW8ZbbEt
CI7V/GEBN3O70uDyyKKF3p94ZsSgCi9JWudulIMecnmm9lXK/rs8tGheOCPGDORtAqxf3AHirOKt
ISgE0pmwTk2JTYimhTNnR11cgN6QpGPrFTrpvS1n3uV3F00LZ8hNZzUOrWFsoKi2slNaXK8yCKDo
pbkY2lyZVml9ja5V/V2p7w0Zgkaw13ngml1UZTfRJovrsQC59ORR3AKWrgUo4Q6dnJfnRfDyPNmh
OiQaeqvQfka36ZQtYCtBKkPWZChA5Rtk/7SzzegkYBSrE5grMTr7kFbsuW0NCF1U5gcdRwWE79vd
YvVWOGvKyWiHv5c/SvjcfQefPXdeDcKYjkMSdC/HPM5P5FE7gTLnSnZvEjT+GzyyDWJGiVKs0H7d
UTo7X45y2NWC9SA7yYBmAnPjsW0Wrcy607H+Vdf4dvWQjGB7SgZfycn3jIKHsumjVTEGTvbIrgto
pTwmCfpvLYmLE73+/9kyIW42AprHUiiPFGGegd/PudeQYr68ygKTJpxJM23OxmKAD9XoEvTg62ys
zrcXWXep6HwmnF1DOgmliL27Q7srf0BqwH4D9hz9gPRvqnvddQdIbB11kthLVHfiMWxGSqElMcL1
7aIna36wfxeZ5x7GAztkVmBC0luKdxFMHA9ncwjNml4FdZzlAtGxjfNtPWSQWDFkFx8BotjgMWx6
OumNrSH0dmP7rn4eAWMcojUG7La+mgLi2z+MWI+3KxrJMn0ik+eBbC2z1oE22Mt0sT6gsjhAGvRx
6B5Mo4naxriCYuApnZZ4SKU89ftG++KCwcPX0tLUiN3t4Nm7NcjAh9746v0WgujiSuYDBGcAD1hL
Hag/N+rmgu+2Dk31GrRs6KQ3vLm6dZPHy3YkMFQehGYsxTB2BZ5B0e7a45iZJ4TSV6kUUiJ6AOcJ
hnVtarI6yBDczG/9tRnqf5oX6357n4LmmLzVDIR/adAuEq8mONI+ZRfPnH9tlI1CFiQkVovG26oF
lpk9XJ4qkeVwLoEoDVVrYPaivp2B43rv1tpXCZU4NNGFngeiWWXpzs2EdqD1TQvbMLnPfYj2voEM
3U8DmQS9YDV4RJrCTLdNKuzaYbGf6xFSJ44SUo3GpMolnQuf2/MLy+BRackwF91aIK3o0mX2WQlG
4hHFK1N/Gx3jmfX5o6vX18kEsVgrIaXXTvjifEDVYXIe1mI7VEQpAqgA4OAYyKkulsafmJZ5xlhB
nKi8yoqOBa7aRcSRyXIKtg0PeCMZWZeRwgxsDUR0Ge5hicy3C7YND23rM1OxVhShkEKsbndBoukX
kHNx7pfHPvcLb76pfakj3K3qq7nfv+9s+w/DkI55upaxUcT90Q5LcDa2r0CQr4fqPQ87yfEu8Eyf
59jZY1I3V3cGszSeXPWN2BZaX5kaqrV5rOlwnau6xJpFc8c5Dz3tQU4yYO66KvE6+mNqQckMpbTL
Bi1adC6GsGpFK/UexmBvC+Isy2c4CC8PLbRmzlmgENS56oLmByMy/gIiHqPB5W/3hlYaSLz1shhO
kGLnoWtY6YGmFkLsbZ1NDyotL50532YdRA23DQ3Qqw0hJEtxJHlkUZzC49iU0tnyrgUWfpmG2dfh
2wO3dSKyLV61qfFQV2qQGs3PolJ+al312NE5pKCF8TZb1mQvqpTzJItFQVylrgGeqd/KH3uPRONX
vvvLvNGiKbDA1Z74zUFmUJ/H+RcGxWPgsmJIcAqvadz0HmgBfTNOInJN7/PU237YuWf8sHpP90kA
wLy/hPUvUN9oXe5ZYRO2kQy3Kpz43UDODK7OS9tJVJLH+40jLGMWJ8F/n9FGPEgclcDWeALEElfv
2UUzZ5xQ57SO5HFc6KNbuhIIpCii5uFy3exqy7rRNO6DVve2v2Y4RE5QQtTkBHWkJ8xikB1kWShB
aUvlHEdWuOO4VHiYejJDEufRDlDXYxlcQzRXnOeA1rlruRMygzYZDxaxT/rYPg1MFjSJhuecB0Nw
aQFRi5slq+OuWvwaSqXqXAWXndPXQQDhUXRdU1hZ12nIuM+v+oruTB3ACdSGJF7ia7cKTrB/92qn
lGWbo7s/BnQUTIg3CkhtLr/4Zwjx/9ZIeOCctdhZCmqnPHZuVMBx7JAd+zt2NcZdYN3pb8qJ/clO
9lFWkhNN1P77mdUha6oi61cUcWuldxrLIn38cI3qZLiyAuPXK014IN2aTr0Crrw8zgzN162XJvm7
VUSyzqLB9wU6e31isVVd+y2PK4sGVfOnX5OQupK1EK0y+XfwDSpoc09AfVYjYkr1P3YrqRaI3poz
3Rm6YrViIQ4Ggey1Ck22fqCx9c3GeMLzHrJhNbRsyyF3uYEAfnkmbenZ/cvlDSp6d85w9/CdrAbN
YlrUt4rdx6Y1gXmJSBAbgqiC8IC6dtL0pIcziGh/hLyir3mfDYLsuB5GME7IvKfgM3hoXaJVoExu
932fb9drCuFC13koN5mWmGj4Pao825fNRBicGhi5W/2jdxOvWH6aruzEFpTsCY+kW1eQE5YKojrw
QsL5IwIOyW0fa1EW61f2e+HLYryvg2DCQ+hUmiy9loMDCTEkND93cvQxLIrEs9QnBYR5l7eUcM05
K87KTFPNCtWztmreKmuB7krtejVQvXWuXFctRBRtqGVt+q1TDJB3hfsAmk9S//06wCQ8z1OtFAZ4
9YBIcRJAEUnrEe1Xg6agzoTA4fKcZ5JLo8Cb8Ci61NgWdRrrItYsFizJHKjVm2T+vk7U4Er4727r
tm0a7AQZemdx9QdWrCcQPaceXRiFfJZ9s+rjf91W/2ptbPCN1VeoVcpiHtEW4fxBbSQQlywIshGa
N/yYcViBW/3VfJxPe2d9cVJ+KtHezIaJlXzt7iW/OCF5gJ0NyYw0gebzJySKBEVo1f54mg9WCGbd
1CtfJc8R2DAPrkutDVIdJAOE/U7vvTX32mf9MEXQJTgMYfrB/oKJR86C+3U4R3isHfQ8y9rIkVIo
kNDXYuu4hdqhj2RIJdHHcOc8lEA3u87wMS67albNn9TfyFpJlkSwB3iYXYJshZZodR7T3u78Sh+v
TRviP3XhvLPVfTNZ9nx5TQS2ymPuoPzI8qUHthKsFFFWpYPnVuzBsTowk4I/0xtrI56qXuIZBBbL
Y+/MpSm2NQG5YAPEuzIoH7qrSjh9BLcdYu+b++yA6PrKbZjRYz0U6PDSU9P9tbvXqZx9LWkeVuVH
mSIhqt8i6+shzPdmerg8hRoRhHw25y02kiLLl6sIXq3kKUF2XNmIe9KKhnqbqV/VUCP2RstR0YjW
Gx50jd+WSt+CdevbW9Nso1rp70cF/BkFohhvSLdHRLGeXmVtoHasim2rqg7JZoILwV7RmrE4MclZ
E3X5gua2Zn5YEaSNc1b725L4AwNxY57PV9RtD+VUf7i2+pTZLrJqUCBejQa6fLd13Ty0Wn5l291z
Y7HGw73ner3uevPRWTu8idVnvlJ2rT865H4i1UtVZVVgFamvK9kpyfS3ujW9dV1/b3Z1qjJcrBlA
Pkljzv5q5ZAoY4c1zUIzNU9t3cWJAv6aJR17jxZmQKzxUYcwlLWlH7PR/h5YdhhcOnh9ifkCpS4o
y9rEA5Lo2m7neDInAJY6g3h9C+rYJH34H2dn1hwprm3hX0SEEJN4BXKePNvlF4XtKgMCCQkx//q7
sp/O8W23T/RDVVRHR2QmmbC1h7W/VdT9OR6j5y4XD4YHe5rPO2IdloLPvKp7c8hNvJkcCU5S99kj
C4cm72LK/lm4+M5qMJyrkGdjcX1FtpOkf0R1tjZ5/cdpis3cyz1aj1Ek13KZMmRPu0n1JmmiUzvF
ZJNTc4wGdElidbUAttWq5zCIrjdxV2+aGhZwOQgl9iPE4QCzPKAyUL4acEAnvXepv3LH8MGP3XUT
izNtyKOo/h1z3/uqnyRu4Y/5mKNMIyb1xev077YRAYD878drFqPTXN1LkH99gigPNKSTYdT4Q2Hw
XcLyVTMZqAiuNYTgwH3ssuvOhIRVhV6JO5Lpzb+rwL2vakmIrTQcBpty21v2vNhlrfP4tnab3T8H
gm9i6Vc4ZzTSoaU2hxizY7vCRpfQ0ud2afYtUVlM9Z8wHu//+a2+C6RfcoSYOaG03Sy2vOp+1ZG7
cmT78s8v/ddA+m+yga9oxGgZ6ygX0JQ6WlZZPbCHygZ77k7tbdPD6t0LNLsFmFohmQP0gFwJ0vk0
ZjQuj9irWOVAJc08Aiu67tOljk5li3rGn3TaOx6W1hz0clyIec1Ipn0b5nNWVEFxv0zzmnnVfnT6
m3IMwCBt5Xbu7IvbNSc0wy9h4+zAevrhjvvmG/wKZawjC/q2UNW2DCC1LEX6owL/m8Gi9xW/GDtd
OPdIF7fAy5z7jcQyoNmFW+dfysm9r7RFqgPRIhUFPlB/kPHWjZ/HnxBw31VCXyWi06AqGDYiIeAn
jD8PJm1SEERgFsPQa4MwPvuJmPxN/vRVJVpEsOWcc8yUgVePtqDYnCX147UqfnJt+6Z56H2FLRKc
YU7pDGLLXv0oLR6WzE3EWqZueAWjXA1aWkzJfpzFXZ+9v3luvqpHJQMMOLIeZiiSHIxtTvUcHiLT
2SRysWtg4TGA5krSeuwiBfkhp/4myf2qH3UEbBII9k+3EExmuoGr9mjWIK4FYkypb9csLOG6fvvP
oeEvvtffXeL1t/yPHKtxGBkq2KNs2xF5iJ1PvLV71rlNYkWYjZqtG0newdJ5GFnzWQVsWlt3OSgv
uJld9hrN4SZnxSHg+a9YmYtDUXrWY5S4Mt+D3L+LPJuKzpmTvvXOjl++NJ3ZRhrWctpM68m1iYJB
QdErGIxNq1jMt9qR57m0n72etqw22yaG6iEvNtr8tND+11T77y76GkH+46LVXBYVGfC0aePdelOU
Z07gpmE43qlwcRJhSMKGdlyXMM7pQAOYkX2upQjP02Ib2Al0Gq65A9/CQuJzLMmJDGw7tpWEFSp9
Hxr+inmmWmOB+N/p65Fc/PcH9kmxTH0kseTcmd0UD/AxOQXOD4fcd4/tlzSbF4NFeYq4WYGcRPN9
z/5Q+YMA+7vI+dVdfC5Vpb25qpDeMuhXRPinpAVSwWJXjRVN3KqGkxTzTqCyHgbZ/3BJ3waKL6ep
GKaASQcdQ38DS4U5G4GNzLqtzVDV7dp9hDWaffljo+y7SuWrstZZDASjVQCVmbthG7oa83R6x+7O
bWfS6hc/kB91td9F86/C2tKAhaGWsNrmb71J6Qqqs3RI7RFu4B6i38/R/BsBj/dVZ1sMFQhnI5Hb
LhtX5AlahC5T91Anr1nir8MDySr0LEieqMef1jq/OcK/qm59N4gg/sRbTnZD2KWhb/8c5r4p575K
bV3Re9wLrq8bVjsRBCBBmjPt/fU02J9qxm8Oi/9nOt7zpZtyV245fYBuxvVXXbsPvczCS6Yat9HA
s6J7/Ofr+eaR9b/Eg1J0Xg0vu2rLp+ZdL+ICwuFx4T9BIb77ur5EBAnvaxsD/bO1od2PrQSq066K
uPzd5N7nv7uCLwW2nMvZ4wMKbCcK9xpVpSb2XLnuDwHgm0P0qwH5GIZ0DtD/3dhw2IfLqguR0vYy
nYJDXJ97qFvb+adm2zc37f/T6I6kYJRBnRCinC5Kfgwj/kPn8Jsf4qsyl8MBq9UBZEyu93uAq4wq
wmQpdk358M+/wnevf21W/cdBSM3U+vLqALLQ4d1G7PeMBumk1Yfv/Ggreb1p/uaw/avF8h/vUWvT
qdrBkNTfBGhKQANRpu6+vqNQfP0PkpfrjfN3b3N9VP7jbVxeu+F43dJQx+EvfKledU9wq/4fNom/
uam+inEZHraZXvfZYSC2YSxAzzgH7Ntzd5rFu0JhONLobURJ8ENF810N/VWcq1u8eBFDfgq+7KuD
nkN0NSIiRQ48bgB/ucK/9Xn9u2wAXAM2LozUDnC7fxc0vS9RYHYGNpARHUtS7S15cc07ZgoUG+H/
fO990xD9Kt11g1rM2C0vtw2G0Kgs9d0UuiwVdbvRrD8t/U/rtN8Ey68aXt92mCtcQTrKRhkJ19OE
/VDyE2Tvu7P/q2g3xxSdkhJbBcOafPbna3kFX6LsatsDx+TyxxLxm7vvq2K3BMqbtxMmrcZKmgDA
tRra6iMPzMfQ6R0EdPiluq79QQbyza/zVb0rR7+edQvtgd84r2ER36Dj9x6BBZc0tDWJX9frf74N
vrvHv4p2h6XtZVGDZuJdlvU1n+EPCHLpsmr/B9DpNzH6q0y3aiLmtw6EIO5okxqKHHr/w8e/Hrl/
E3e+qnNFJfCr5H9tcA2ZvpG3RQbntfW0ytPw+WfF5ncX8OXEJ4sjJcFQZ9sXU5ZP91z+NJj4LqP8
iolseSnieMRLB5erubReS2yX81SvBrBm1evyp7z/yejoO+XGV13upIDq0BMETKhlq708v69NWqzp
b/kypdHe/I7/B8/Eby/sSxHQzTYEjgfzgzar0SY/VntnJeYkPPr3ZK1WauP++hFTCT/Rb06gr8pd
K5iXD20htlWZI1KL4KmQFWwU3AE2ys0Wo/SboGevy+jfubxvEy7QenfqkSaD3z5HTnhRkXsUuse8
o4hSh1ibiGp8C8v43ErqHJRPXrVeCFyS43sHepokp37WT/0fpfWq9c1rWDeHSPv31tLjkhdd4sZi
SsO2fsmF++zkgqKMtn4iaixWKdxGV2H53nH7rWkwjnSfm6aak7Z0DvmIJmBtwofCdDvqNyfPGswi
8jCNYw0boY4lkpW3prVbuNwder/7aBQNsohOQIFOO9G7Gjjvpk2Fl6NEINTdzkXw0EXDpmbL2VCa
RpV4J8scJ7MBRRQLd2u3OFdVOCdBMF6qHu4deSh01hDY5wT1rfbMjZTsV1PxXcWLU5/PB+n4N6Qx
e5/OG7nQC+Mx5rkLdOWTDta90PCYif0Ja2rT1iNKpWif7GfWH2hJxpQ15rUl477j8y/TischJ+8L
kTd9MHiHGOrNlNDhDa54b/CzqjaTTx74vBzVXA1JPwcmIVDnJ86ItSIf8zUPBrkJEfDPLmm1HUrq
pkKFcbLQ/kA8tRq9yCblyE6114LtTCp1WwkaZVHrv7oTXTZVKF41w2679GSKrPhoqvGTTySNibdx
9byKmUoB4/sdzNG9KdxL7gw0NYHEoUCe8j7a6/o61GY5XGmaR68d8oQ56qNSDsnIgnmN1M7Zrat7
2RTAyBeDSKkYzjljqeqdR63pfhjGZ26WjQyal5l5f+gCeI6JbnnsvIcyiNfEZeWqtPku9rr7SkUP
3PjvgSkOMSZMibvYjA/qfjADlNvKPfXwNoOzYbWWLg4pBxg7sTgHEAKeJwdQ2hBgbh/wxQ2NqUw7
Ga4WaTYDGKATjBVLTjI7ownWSmerBO48XutHWGgeJqo+UT+cIAx+nYZiwPRnvBkGf0lNG+6gbse4
zY3w5PcuLAmGu6UMoRWj+kN1HGvCc/vL8/u7YJEZL6ubEbZxSzTeTD2mP7DMSpSj8ZKe2tRNWMBA
ecj6sbyV0fRee+7BacSZV/BIcUbUvwOTT9CxQwrRxXs/EPtlUp+lGz2LAEJlk6tXOxdo2jVLleB/
v/NwuugxOBa9DFLZ5zCxDqpDrqJbrx9WixMeBl4hcdXVidPoYYkbIIVksB/6di3RVl1PwN51Tn7p
GRoaZTsmhAwmq5vpY/T6rdZX94rqw525yRZhmnUnpJ92U/jRWJTv0Guls5R3sV1eSuv/Vm0Jt+vg
Q4zhWxx2Fw1ftbRswjGd2AxXVKnTuRZPpcwf85i/ugqKCR3qzUD7V79bnmhsdr7rqaRxoOBUy68S
cpFUhzHcVKWzp+hVGDmvS+mudD9urHMdcRpugE1xTKIBXIjbATYDfrspc8uSacbgzdU74+qHiVQI
Q7jX/GE8YgNgTzGK40RMyTgpLwuEfQwM/6RFj6lid+xH+Ln6tLzlrbMCJ7ROC+tvIeu4jLTcjENP
khCH3ap28VvC73CmGuOLYRKHIMccua+AE+zKU++2bwA8c4w63W2umJ/pUKEnkR/nuAZdTOoiGbT3
XmIynDDuLqnr9aeKOK/aLVg2BN1K6AJmpLR9ycP6hbhjtY27QKykMn9mC3PZiT37Lkk7sZw91zub
oNxMXbVlFQa3YZ3/Kur2JMZCQu5e35V+++mB27F07pGQ8GaR+qYai0fZ49shrXeronE1OLnMghqG
7Ew8hsuw7WK9ob6+zem0ItZ7WbhGmHecFS/ro+5KCSukItUVsGJcmgM+As6ECWisvkUsc6YI/8rL
09z2b7CluR+NeCKcpCKseTKHcKGcRPvEF9MkOgY0mxs3gjUE7P8qeIS4tHpB1be2Hkx1naXdSlVs
8qI+qbjadeXyolgOAKp7XipvM+X8ozfRCdtve7/0slF1Ad6nOIi2fHSL4cxHta+9ZtMWBH1wDOEx
0LjTMrQp8ro6Ue24AmMGcwBjutR2wSpX9qVoTIRDttwKW8ypNAKiji6NGRygc6c7VU6wn4w4h8qe
BwwQOhH/5j4Dz50CAV2GGJLp60065PB+7MO7IXTjRA7ee1yUN60NykQ4nkkKxqE7n6M7gp83arrj
1GHSD5/CVUHy+z70b/OCbhcJ69cG3KNVq/QK13dftczb+T5WJSY4eczRaFZeJJykJbKEJSzkDO48
kCxycCrinOvq8GEIoxcto6wU/NzGQZco39/Co/YY42yKWR8ktC9IEo3DzlUU/Ilu70fkVF2/fc63
aohAR4s/qmH51F1xNjO4cjRWMHSp82wcxnW48D3PwQMIw3ceUdyJFpmA5G0K2sSzW0ANEEuMw4l3
lsNsQdkJnMTzxyoFde2xJeFTaPFwC7/qs7r4wGg2lXY4E3FgvkOxKMBfndA7LOH8GeXm3tfsSQJb
C7YR+rMc2r8lxFhhKpokgosrYXbaAEZ2av02w4GaRrC9Ar+xSpbJPwmHYyMy/h3LaUr6pt87FPqG
gExHKrGm318Pm3mAV4qO89XsmS2dReZKI7cLnjcSqts2YD1ynQ5xpdiXPtb3bC+yNqZ3XaRJ1nES
HyKcikmJfYesrPF9tNXw0XQS/2iHBTeZuAU3Ce8zFmtp/VPIpz5xfX6ux/Em5xyGrcVR0+nojMEf
0ehb7pa7joUpYS6iMlQkiTTxbTiUJyKC19yKc8XZSUm9I3OLIGZMOoZ+2rQLbkQuxh0D1ULVi7dW
Clh+glej/WlY8ER0NWmyoA+wy+VJ2Bd7bkJb5B59XT/HdHgcaNGlC06ldC79o40RxG03mWTU/M0B
8S01avITzZtt1Qfv0iBQq+omDuJDo0PkQQ05Kp4/FVUM0RLtbv1BPaDf8iEi9hQH9hBzJpOuDLGn
2ou9CvuPrhQyxfl+i0D0Rprg3FqoFKUOd9ESrXS5wDBqYSbr2nlvx3HXBO0h79UqgKuuofxFBzDg
bv2n3mLx1iXRlnrtcxhYpJTNsnc6RDvR/sIaisA5Ex8nwreYN/Z45P05zZdy5Vm+LpvlSav+DJDz
qdAqyOSYf4Z+/eo1+XvZ2pPvjCqJ5OCmhs93AxICmG4QP4lj+lHkQGJU1UrxQa9Y2UJRKY52KEDL
cHKTBYyGSRGzR9FW+8FB6g336qSDUGQKeNaOLktmxzgJtc3GteE2MjMyiV6uMRiHFUrxDKbUYRnI
C+vyD7cbXzpe3xRDcFl62cGOY/rVEUxsmQf/aG7BcPAOdggh7WwusI46aOLdwqL2gerGS6IZ3uaz
7l5JVe5kPLbv1TiLBF7xGdcyVkkv0GSZiUzZ1MCEuR4uQ2NhxOxMB4Df0gGey2u0SgQUPXwvsKnX
Mn1TlKpJYfLZrdu6Ok3utB4RCZIlb2laF94fFdGNI8yjkPXeJ/Ke9uN5GOx9zJDzDzRfWwiVQRNY
qrQqKWja3Uub5xihwg5kGl3we2E7QnXaWHtqrPoFd/QLTJxP0P1csMZ0LPLomGt64g65W3Lv4g7N
XoSDSjqpNyWPvQQqiaPK1QpwBxgCVHSdT/1tMLqvUYyoJflb0NIMiOZjQfOPGUqghEM/hTXHzHTl
mFTT8Cuv63nVQseeOU3JsVgmbnLJLt3oJn5FsgLbw9iHZdXO2vZOhN4+DPhTMVdkE1sKu62gfqUU
j9sCx2B8BCyP4YOtTewgueP6Rnhy2fmhgHOS2JJe22SY5fMQ8YdZBiieEO2Qte6cSQFKGTbbfKkf
YTZ3EHi8E1OA8iijrs5K338eG4y859lLfYVKZqnsh6vmLiWiBwYIRWPiRlGeBHPIUik8PO5ufFaj
FUlk2ofWc28HXb7BY+LMSrYLlv48hNNthOTV6w+Qu/2mEcTjnbrMnsZSIkuLOjjCC6NBzdKGmVnG
VUgFwLYxUoNosCeMiMEBF+coVOe6sMWqde2NsjDuGqz7jBnLshKy3CvZHno1RYm3+O8OG8sUofct
Hhkib1CjSGhWo+WfeT2tXUZOCoYbSWfiY1WzLg1UgZpK0y2y4Hg1c//swqkqkWGLSMqhaHMga2iQ
Xk+1kavWEYdK+gsosHWb9ZJsIjPAibiTZ62xZBnO6UKdk5zCSxTvm7bi+DWC29x1P5lph2SyCLkO
qQ4BDba4G8+9cf8Mrtg2zbxTg4wTmnunqLNbv8jhpdfzk6fnzOkWL/V6fFKnb+7KFpYJzNNr0U47
p/QBVCDxPqzE74oPv0zpvTh9R9cLxTLZQroLK4K09Os9xRC6COl68qONbtlG1nEW19GjFtNF4MOV
yluxofBTej2CFmf6cGT+4sXiEbnloXfrJ3euHmMLuEYUnzpLd3AskQmzWKAolqfKQaVhRHkXkmXj
+Khey9K5I4P/MpT8oZrkum5wrzgR/+Uv08WtghWf2qdWyMu84I/tzk3T3oAZuy6QtPW9vSxW71GR
p8LKm2WKVJKHo8Z3UD0MfhPeBLUzJHPfQek3OTahulo7uWdWAxqKGb7EVxHRm6kKPluEfcnMWzsH
KgHw8iPox1WgLMjbdfVIJ/Ixm/xNhPw3YPQCZ0dO0+6KsFu486a7scscHrOkcvvPcYaELSx7iT3i
JuMtdCKABm+5RQIWiqpNyOIemanPRe/AyHGOrg0aloaG8ZTr9mGCRxwyyNvWtkdq2/xA5npMRkjw
kO7EiGpuuUexcMo71PrK4w8uc44zg5SXLxI5YTsfYau+isti53khUHX9tIHEYVW25E83EpMu2n0u
i/4WCtNHqKew+EaHMwsc1KLdKu5R0Ukv7Qo0JiKgOKg/HxjrupQrYTMvQNtk6pYhVTQ8RdeMXffF
Q45HJ4EKEl8XRT9Aj/PRC7qtrKYsdkM3G2P1q2uAE8ZuOU2wtBtm4DX8QoYHg18D8yL2uwvozhTD
qpu8wwRMTmI9GyduRzbB1AzoODWrNtBrXcQHikFjAk7AeiEG3h/ioIOhT7t5AJpEopRB40vG4b2v
prOtXJHIEclUzU7U8/K1anAytChmx448wFUCz5/DH3UAUQvun9SjVZ4WLNx7vtMm+DB/ZFwf4I2O
LDgq9hOYwmkx6yPK2g9DcH6pWN711P2sQvnRR9PDFJIzsf1D0+a3NIiWBHXckcQWsdp9ELVeF5DW
NRXWyEfevaEwdtPY44fWtLugczAkHIL3OGQrUccH7uA4xxbn68gVYkjt3TMxffiEPleh2iy9n0Zh
EkSRwPNQPnAHMuReTplH2ANHUevhiU0HLNbbqVvr2vk9dpHBTcSgUC31vSY8YR2/FFPkZcRvpyxU
4V0lm6y2PdS88VENwblHnhk3Q74OAtTTXMpbHXCc2GLjqQHILkjuXdPcuLC0Tmtd/66CbkPb6NnD
2VhWy29efXSG35UROoqwEL6hklewDyy7VOjhrrkWbmXhbWfs3Bs85QnqZJF2VfDsT/WRue29cKe7
2DAMZyDHGZe1NwNui9TiUvDx0JfNUzDG69btNwSIEq79Va+KQxcFt11Pni2nv4zvbky97N3rxLWG
DHVV6OVEsEuLDOWVLfNFsHbNGrbNy3nr5ch9eb0yOm9Ta+gxcqp3dDROHuUPaJicItV5KFzzDy8k
b6XX7pk7zCAGsyfqIMJPg/doQrJSg3rmAcAPbtU9hD15pJX41BpQY1WxteMsN6xThxwpcuKhRJSl
e87NqFNJ6CtA7og59Rqg5YvLeZlQhrIw8OSTLe0+N6ix4tKsg0ngUsTzINVttNQsQWNkDbszkLxC
/3lq67empruw4Gt3svvGW1a8tkVCmLj4xKDUztfg1tUJ2oCnjqmdMtGfJpIvxQw1vVtsB6dAUyy/
BBGea1EdaNzu5fWQvVZoeX7rjHxvKTvi2IBgOr/UEGp5cXOOWbiJ+35X8ubRVNDFsaBKQzfcRy19
tT1FvYXuComLXYc+dbPQKik1sObd0idBoz86KTe0ap+aid4UOaItOPbBWK+KfsnAaLp4fnhTTiRR
IEigC4owmMftyWXxDXLZ/aRgB8RG952g+yTRQCOoYiEuf8jnZuViu55GzWlmkK3Y/E43Q7YY9Q5x
2JOR8baRnKw9urxhN/WxGsI9eqy/5spkkd8cbIAqBpK7YvQvgeh/Q1v8olx/W0TzHi4Eu9qxaAuX
aFYWGy7Q/+Bia736mpOp5x5nDsI1pI+WpfUCFiPyvPVoh2cRVwZ5IGT6AVLGwBG7nNVIE/l1Z546
WxvT9YCsD4OA26XsH+K8OUM5izQ8x0UEwQWP9Sn3x8emHhIIv0gGSesfmGjM6UTjjQoc9Ci9h1LU
LLWBzgx3MNnqnEeDyW6Kdv5OFuLJVSi6OPpbfK7T3tRHWzyZnG+bClvsstwOwDE68ElJWT5BFUgO
WtXruEZTAecWeHgZnO4OaFQ/ImVOmoplwg22iylWPYkyOffrkXsPC7pOaqg+kbdmVd3sQ/RaFvxH
OvZwcsXJeaJut0Z39XI11whmnXm134GxF9yODd8OkqxbsSD3cjeLMwJHHOTnJuDrtqhwP/k3HZc4
VKZUVUhkJvYxsnjf+fKXWwFsyPJVZIIVQ+MKCXK7YxU5AbT/GvX+nfCcZ9OAEEKalQnHg/BVRmi9
bWswfJgH3T/iQcJVh99wpLtoYK8071JNnV1Ty43Xwbaktu8wqT0NJKyTBnNQFKXDSo/d2W+iNz0u
B2LNbgbFPxmMPDdc3XRBdIxjg4GdB/1e3GwXNX1KaTeNQ3fQXXzoqNs6XXSsS7h6czYns/BfKoNP
gdUquMkgf/ObfufC0ScS5YOKu4to0JFEishncunLMKMuhkySP0a4SeJGHSiYhYNTIcYuwY2GWjKn
w5G3HFQTe0b3zaDzSvb5GK88j3jImNU2D5p97/YvVs2vk0IKQmeCLKlzkti4WxIFRxjQoumIRhy1
4wbGEDeguX2w6hHdjrVwmsda4kDrmjkdHATwfNn3LYYRpQMfMsdgGAFxjHXVowpQDuuWgAJV7gtX
pRBUZ6aP6bVfhkG2JDrVwFIF1bCVclyBi7kx0zLsGHI9KHresVFXJKZBOtbRBVsvfpTg9kdU8RUa
ougukPiRsfK+6X5LB4Ws5hlSm6PtcVEsL89T0GK3GgAi9Mkg4E6mHigi9BtTR7MyUyy6c615LsLm
3VXms6R0UytL0K+kz7En9ryb0l7FwE3wzIuqT4IAWRtzM0ccqp/6XJnqTvn6KJp+00dLi3SoeO/x
g696J9pFMGBBGcxw647lu68DuPi2m0Kbj7Kvd721+KtC2Rv6/cr3p3NROLuqdPahpJsC+QAreoQl
i6aBylSUHxpuV4sym1B82rAuV6Q2IokDeW4r9oK16Q2JEUPhy11V05Opw/umR5dekgptxJbdC79L
Bx4G6YCCAWe0QUoQ/ea6APNGeM8hQPepdsfMzysPF9IN6eCDTI1irQvzA5USa1HRDqQrlaBh+csM
Y7mizrRb3PpROu5eBO16pIj0dH6uJ+fiErROohhDxYqZPsW2wG00F9jtiSt5DeqHpWkvkbHvc+6/
BnN8zEOIhOsSpNIJ1t/+NJaJF88SkAJ2Vw52y7t+SzHhDJroMyiK204HdRJHQ3Qc3OIAZ4ik5YgA
gA4VXOTYpojQmwjQWxmI8hMbQQ4GR0g5ejBzNfqErBWbbA295xOW2KqO/7ZdjUFbYTCxseNK1ZiS
Bg7a+YyeGPVlKp3udcBqVuKWi03GQN3NpfMByfF5mf1zWMCCD1Udgqi565ppZ+W4EXGAeqAs0QkI
z4u/rEY0xsYC0TOud0PsHAvV+VmhsZdlebiuc5iMBHm01SO50L7b4Tm5XcAztN68o3Y+9qZt1p6d
WFJ6Wq0WBM85Vk9OXL5ZJKpmRm4uxhU6Vg/+2H9Y3l+T4mItWN4lNvaxT6koOvvRXe1WFxF1CS2m
MJ2L4ZPRFjkpfkA5gfASYOi4YtNwsL5FJ8vmt2VbPRCvWxd1ncFD8d5DW36lG3y/tKC3QcmyxqXv
anxvaKN2LQ8PjpejkvOmNaLxtpbiQ/MJ9/v/cXRey40jSRT9oooouALwSoCeEilvXhBSdw+8Lfiv
38N9mdjYmeiWSKAq8+a5Nx2S+xTfCMO3vdG1Jqt7fcxPwsIjAl8nptCaGQsME7Fky5rzA1WZOrZp
f7SW9GpZoN06mc9iAqiWNaNYyKmfOPf3LJf4XdVK0JPI/oqWeKfOSXZROx2dKBkCW1ZPpVp3tELL
RtbzKebH6/U8XoupPkt/3SVkjuaTeF7yZddV46VYm7Ay0weOu2evjcmF5Qxp1vIU+yMAsrf+N83t
tp2m3aD0zUITsdb530rhulGy3TqJXVKMMXzq+72Xxt+mHz2sJb+6LO3dJCuFrI/TUPt8XOa7l8jx
wWWd+CYf0O1bN3pMMuKk21YHxVJ5D9phL3A1UdEYk2PsqqK+xEa1tfvhffWcoE7VOdGUUKlfqNMo
k4BclL+TGc0BtqliQ8ZzsVUpl6DdPAzRfPUb2geSMv91tgrnxNgvxb0+rd9Yfvxc23UWzHmvNlk5
Y+8w++cB09xGuR6usSV7XoxMBdriuXLN1d7aZfJUrAZQr+Vc61EdRb1eGnvZCf6wtoEu0WK5mlPG
qe0jgKmhesuZxXe2dXYkXUMyzBeKgZvbtXu/HEMSp7LAYPI1FxROpkdrij/iYLa8rVnFkhzmiffU
LsuToYjN4zjEN921H2a2vCX2yIyV1Hskaetg+w1BlAOkgthFeZpuOc+/zTlnK1Zpb9RYFkHuykvS
28lGdGxDu0c4pC5MweS0+7Xy/rmzfhcYbgPlILYPPZs2RzN6+H8g0iCiKqiX/Llfm3MTF4e6wupL
VtzK4Y9wtCqxkwnIbrQe1wQcZnIwl45/s3pZt0sWnSMPiqzKz7xtl7FLQge5iTeOlT1CHRgYhmOX
fs+FOLqz2sW5DW80C9BfFW9XK35FGb/hmebPAnilTsYQatCEIJq9Lqk5bGZPIqNq1it6vhWIWPwp
8zLsB/fY5+rQZsNWxQ0pLd1Bz1wy2sZBVX+lzHPrHo1C+f5TOrRX38U0YiRvqKX/lehzwTj3LLqM
XLltK9ZJOM54yxgCAGx0N6e2PxuUhaVcD/XkhmajfrwkFzyj1nPem2+mMfZBzGRmY02sGDREHtqZ
fl/S6IR2+TN6qtpYzJw2mV8eyCu8DPUkAiWHP2Ud6zBvExMOYdx3o3a5M14mkdwGo9plKzPWsn1Q
wgmZo56z2rf/ZtZyHjXDHLv5HPvhP5tv3eqZ5+crCxN98bia6dZ2xmtjt5fMqx+laJ5mDrPF0csh
npxrsayH0R+Zoy1QKKpvHiT57pMXyLHe2ilncm1k7sUc1yenH8+wwuW+8JdsW1TGiSnHwTWwdnp+
YgWD1X5YS/aXpAM2oFaaSGW5K/34PDreJ2DKQSZlz2ypJ2qrnpNDarGeQFT1rvSiJVAJT22XAXD0
CTnJ3NcUHVadbzInezPaeLcuebxbdHor3b4/ABBNoT9UeTBD9AS6bFj65BpH05uP04qI7nlNQi5C
kuzl0OZb2zCnU+nBN88w23QkQKLSPQ+WfIqXMsbLy87cZdxasf2v9ZW5WdvobCXJ1mmH0wSxnDjM
fZHWNokgFSmx/qo2f7Cq7pTkAxmzcisB2KkAgq5p+xfaJwZWPXXCFJdbgzozN/uf3O7gHcf64NvJ
l+Ml75Mmh6KjaJnHjO+mdtivKp+sJt7ZS7UbTe97SaaTGKpL56JS6Kg6eNK4zdUSGNCA9HoxYppZ
8wOYBXK89VtzT9pRtfejFvCVssNafhbOLF18rdz5m8gmZ6PzshOc53ehqSDJEQxjPTDrI0gVzr+9
j+zdEZWpGAVeHXUleZtZNgPogv6jl44O18T+zueVxbyMxtGuL3ah5iBdJLiC51xbZ3pac2LOmAxx
5iAFZ8L8HHX9bEaji49bhzjg8EeOlrtpjQHefKXisQBaN4npbolJw1ak0h8j9vfrtO67YTrhf6Fy
XvBWR5fV0EaI/htGpny0/Wxjp/ZzLUoDlpQT37ejXT70d3ey90V+wGfN1Ykg+OWtMDlNflEkcSTu
/Nde1c1zARvibgg7ad8mndZhY+dPfWVcndoJwBU5mNGiRpfr0D373nx1zPF7XCf89MN33Eyv07Te
5rZgcGMu86YUswKajJhC1lsKrwfHqmQQMTwLujHZzoaBxpvgmyrGPLDN7lnO+Sm2xK6Gu41FeWmr
7NkV3s1lrL/paZ2CsuR/6cW5mclKL1/u8i6/rh1HS6Gjo5qmOaxdZuvpfRCTAAsHflcw46o7VJq0
iPlkmSSklXda7TvNhunbt2WPVKFforH9jhr3hCZ6iLOauR0tg+GenTFLw95o5ZH8SbYL6lszqVPq
29eMJYnMeIe3qbXOVr5mYTy6L7GaWSYw85cNGWMqliyH7mA8iHX4s4r8iIOpCJf7pEX17vfEcMrj
ht3UdnOKU+w/S3mwvabYjFb9RId9K5rhxc3avetO16GluHKp3edehcYib3kXPXkUgWIqd4kl9cZI
moOZTMZRynwr0nqfesahIrn3n7MYj1bHr8WHxX36XNdM+3P/Dk7nl8ijYpxEs5vL95jFni7IMzkd
v8pdIZOdjCn46nbwEFVLPK4Jv2dDHtb17+ARTDBIvb5wuMZhfv9Kx9g5qFxws88UVxZIZZg1XLea
13k7m1mDLEZogG1ZgIugFyX/GNy2wGhRhwgcT9CO/2kGAIsHrlP6lgqcyf6K8vFxqpZD5hXfkWTj
l515R04/+jlZBwz3LEi3og6qJf5n69TYjq6MgsUpfrJcuAe5AgUsKd0lpKLjOls/QhxdhtzfOS0d
0FjEW5maL0mmLgaeYxNlTNkE1jNTPGdVEdTC2cfMHwEvf/yhQRyXQP2zDK3V27iNk2+mOnfCrJoZ
N3qgRRJ4Y9xOUh8cnf7nlAkFT8SMtESMtMrsAZP+g51WQZolWyHEk2U6DwhrF9/wqQjtF3i/R8Tu
XSXH8pB6EevqpgpcxbtldcZ8rvK+Oj9GOGvomaPUikM7Wa9ezM9FYzBhBJWaRkY0XZDH8euKF7Qd
SFEuJeFSK8lwuSCU0HmLNPpG2i9IFYODHCXyxwJUi9iDv1QYwzZWzVW5UNy6zvidpu7I0ox8k2RR
s1nshmCSPnocKvIL1jzbpG6kqfzsX3NtX411oFZSLD3MV+bAsd5adsqIwFu2OEGZG+v4bI2K2MXa
trbrpHGTO91Ta8sXP2uCVvoIcbaHZr5eWQsWAAkeQNzC1OrDdhE2NGK0VU1+4gmcw9a8ZvdzOHIp
DaFoQmOcrZMcKubG4xdBGiQ81KFk5Gda6d/SIHuxkwxBtMNoiw+yacUWYOXU5gaobMd11Zq7wfd2
ZWL/sjtw3RTueuhyRLJMoT5IglG41JqS4r1ML+3gUt1wiC/QgDc8nv8pBp6h2zZ/0hVt0Tf9ewXn
nrqEx59ng2+tH05d7//iBv6PG/qgMemFQwX46DqMJytv2BIj9xL708XR7YPQYUtXGcjVhvKaU8qG
SlLRju3KeRBl7k+l3Ks9LojU5SbPyhedivsBYxI63PhhknWCa3k8Ljq5ZIX50PMyPES++VbSa248
3wmMPmNZgNRB41jXLu8OykMV9fygcpI/aOkjRTloYdnXRyWbkJsdlrSyPzM72YKGzSgJpKJ1jYnX
34iPjm8YO3dsvn3RvaqZJdMeiG9RH4pF78zC94PFhgNJ40+jntXGayuXeW27r31n36v5QbjruPHN
OlzTlPlS1FyEU99lx/GdS9nczpkDmdvddEsQiFf2geE377FFBoeBMhnr/A5RDEFhz2+FEo9ZNGNK
cPaD5ez9NmM5svFua3wdVu0fsw7Kiwf+wnTWvZQt839rZa+pXNCTxuVSkbXSDN6FyIhTrblaMssI
zYgEBAWyzWh8uFmJ275AMVYbOYP1CGMVLD6y5mBdIk6mpI2PqnKzYCiscR9NZvM9Rv2yTzLvMXHj
V1tOVze9i+05H4blVLtcAf3a66pPfc/4d3KbkyOHFbnJf9HOPIZl3J16Ri5izq7p3PFUZj13MFO5
wu4ukDebwSnfB8f4y4jAPDIzQ+9pCWOwiW3xzFvKyCUQNkxdZP5Nbe8/VTV/DG19jZZ8GQ2qKjol
J8wbm2m9+i+PMcS1TmswFrdRztfH1ONbHt2/HEkKATw5DU62c6KJD21Jsf5UFIp6QH8eFS57mbGO
wGO0kMHapBriJerCVhvfToVqa1hgbbVAECSk5jKM4lQu9QJeVe9WjIuLPR5b9mEdCozHpsGtqath
lznrLq+rk2/5zyqOGTY5X/GU/IlG76uINenFjnvGBxOObICm0+0/SL4VGxf2hLGovRsLLJ0I4fMw
hpmttgYf8KYBZ9jUqBdcgAcDzalS1sNYjsFilX8Tf2Jq2VJ6r1vXLs65u7yknn8gBnXhGY3eRkMS
66kocZlhzeky7bxc4Rfv7FffEK/Mr/5JgGLvvkq0iKDNbSS7YR2CLlETquZYUifmTUDOPj9KghKV
qugVyA/ao47i0NTJn2UVAcOqc4XRPAAqHII8oSmNCnWJFveclnIEU0B/KF33XHRNFbqlnMJm5qDM
TVcEMSOrF9fq7DCWkwJ61ZIit0jDmTyaneGb2cbroi/D8W+OuV7GVL6UY0XhpG9Zqm/d4h+MfLaA
yITYyCphbHanySrrJWa62Zbevy5pwyFOavISq39qTZ96u/kw+Z5j0zxb9G9M94tnT/lMkbNT7ZR/
dG2+kQeS84ip7ew5T0zAHv3Gei5X48C7gJ1gyXbmZO5AgI96NH6pSK6RV5wYS/2toQzktMTnNJsJ
LPMKb6fdRYRTN9jh0i1hHRnPhj/tIoPKkEyIlHMbErDIS6Tzsr0SBHIsG78PUsfZihnFrs4Llzym
+9Qm0v8mswXmUJkOkDe4XeihECuNmbGzkS+PcxMdRC7fkpluouJRZJfRixiba7cut7jDSr4SQF3O
5iWtljeZ5mnQWAKBs+/YrkT0eRCl69GV8y4u1atsGyB0644OI7AaMnpRnfe09LzSmaUR0yli63Yr
xmjcp0mxEV56yX1UUY6Lab8qKqTs3pLm6LrbKVdnwiubHWpjtTFq48dlALA1DOdFedajO/NXgE6+
a/SIiW8YXuwpmeOf3OXWU0KBErIAZ7FUvu/Zveqw2TiUfU6lUwHAJExvhd5KtlJtBzt7nFb/o2fB
RuT0IGUxthKYhjmT285tjxVLdT0Aro1gCXNQmLZzbue0CP1FHwol070amDokJRPzNto0cUS1dAeP
9ZhuAVnq+ywfqs4Z9HGd8ul1peAMU2SFz5qRSFfr39pv4Uz7Vh589c83nXXDpMzZmtp6SUT5kCX2
mynWRxWLN5FDt1dESO28ziItqsrvTMm75/QlbUmpgtKjs26k6WxcPbNcM+HEG8qJubsgYn82uJ3q
6rs0p4i3OEVE67DxUDJuWkCZcxVRBfJKfKplfHHG5Um1MLuln9xMYNANfoHHClQkaAv9as1pG3ap
nYWtiC92Uvu7/h6o05blUOO+sbYucuHgqU1adwWYdXYQfECi1Kg67LCKjdV46srpbzrnD7Io2puZ
RtZOzKsHEdz9Vyfa2PkjG6/7yn1G2rmfVfp3LK1Li9Ml6GugHCNWYxjBvO1KSt/GYURPgiO2oGvM
XKj13J3U3Px+9UN99eaW1sAHLb4ah9WcxQyDRQ//aazTEYELBQAtBUSjnjbtOFzjKHFR+pAzlsi6
+YhXsKob5vRXt4Gp6tKIJ3MymEwM/cFY1Cnv1hdeuxvZt38dxIbFtILJH08ZbpKbNWd7tQII8935
BDglg/NSNe1hqNZTDJNfZAixpCtkS3IquvnUavvExX5ss/x5oQK2xLBtqnUNHLM55uxhVUP5Lmx+
oioew3EmmrAyo12MmTo0XTdUg95GlglHkOQHKaNbnrlP+R1GaVR70XguICkRqdwp9DAebPK2/DFH
nCveoF48B1VGLMwjG6efNrGFjDvgKW9YbiTLbmN6mHEdbCHl7IGsCiqu5pSP1XEFX267iIx0K32X
hf5KU+PU+CCkLkTjZOfncbKPHIpoQJkJy1rejNR9q+4xc9zeJPgX4jJH4KN5Ru+6Pi0rEMyQ7tMq
vtWEgyBppBspzD8mmgZSuf/bL/k2zusXV2Z7afv5toawOvZz/7gYyY6zVG9s535ED/NPwhdROhlc
lntRBD9spHbCrmWbep+wUTUTCy6e9MHRyX7W+WNN5omlsnvrVl8nz951GFMSJnDtunxaiScYeI2/
dc7HR5WKGOGWbwX2IjXmX0ASBz/1n6wqQiLr6G58QvQ08NlcLPuuMoKpX48QBU+en/+aMyeG6U4f
cZP2GzsxoaRw0ii28UVOxPXaVjWvqA48I30edfxf65ThGvVn/lOcamV1qPg4IgvR281fuiEb0Q+m
V9ee66AY02nbGv53Y347o+AHSIwALe42O3EANXkaGqij1jtGbvKE3v4Rp/FOGf1h4mOoDfUZixxE
pfwc46VgVjbvrKrf22y/4+QwniYRvcylfBeTe8rLqmPAFr2aeRTw/BAfbUAG4EZjt1fQ30NzIhPG
054+IQQORrIOO+I1L7buHktUfL4P4J9BXwyMEENdv0iP9PvGA+5HlOKM2acSGsisxbPgToaOO4Kq
v4Aa/qC/GqgRVLeMT86LlzynKtnRtYWykPDikEoRLH7co9XnHjz1DPxcVvCZborDjhmYlOgZwlTW
Jmk7Fy52Oo9EhzHlh6SoYW35v/zDhMYNGLuvKklskLtZTDkGWeYG9GfpthI6D5cekHEi44xbIQct
aPpTuzQ//Pv3ec4e25pOEqYrLI2ZsMBmIBKIL31qyP8hVRlg3H1AgzuMjGnMtOO9gotB6k58ebSH
2aSC8Z68pN9BAJ4ycNYo0Q3PzHLihmfOr/7x8qjQg5ZgV4WLeNXbW5mkP3wQnKEZBqGpKp9o160N
2nM4cOBa2nlJRjf0hXeoVH9ObMlNXV4tz96SyL8tO+cPiwgge7LlkSHnsVfyO7snGq6afMeI9U3m
RE5KbO3LdtirucyOEki8xio6ciu8uCZMnD/1bHjJeAewKZbh2Cef0bwgetjToTemZyvPTkja7oZw
jpO5qk8WMNTbNfLEsZwHzqgyoyoVz8NSvsUiPXfSf6HX28pMvEDHvNQGbY4sWFrsswrpoDuThDnr
BSvZT4d9ZLDGQ50xMHLZWj+RsljXhU2rox9F3R4d16b0qkpcGuV6drVNlwVRFPgNM+9c31Q2M+e2
v+ZlRBGNga7pOuXM5gd0Iyak6m11/EuJriCJTSqr4tjGMfNMLvC6IEgqMjdWwWE0CIDRxp660AA4
MKKF+MnceFSth4jMxuuNM0b0a6yTwWlLL4Lc2k3WDyDjVrXR19JX/1Z3CUSnz5EZv2VkyDRj8RBB
RI1sYG0G+gSu/Q+r9HhiTeujEy3fLyI4fqgN1pywLznwMABgYJlnsRW13qVTs2ysMTkufs9TU2U7
uerdXE/gFNMa5L7zIhfUkmVlM64Z9VY4eDLe5lV6JQ50J+TKyKX8l7D7LNX5BYnzVMT+x2paD6qt
t77uj5M3jJsuLncgB/xM7rSZneRHCW3sxYD+C1GoGcj2ZfY6drxAMgIZc4YndlIHgyl54qIH5aZH
pZnM0oUNxbxvGvU91+pQwztbhiYmpn/XOmGZAKVVxb5M0eLZs2z63TqzPlPLuPnQY03i3ZaMp7k1
9D5W9bytsTqkgpnRSFsryuQDAOu3mRrCO9zMYji6bnzLLZnogXSkUKa95varHbDZfHLgP5O7o7fH
X4NutEYuZ4gT/1tb+WBZ+VkUhGiKBbcU2i3+KdqiIj+Sx/VI6XtqMnNX23SlHrwAQ45j0qrnpeYQ
XJ04LE396EgatXbA9dr19sUswE1sbMsaqHxohtcUUwtWoGzDb3LMmwkyLHtbMoBD16XSp+MnPG4M
/Kl5TDNok548U3qq9tGY6iva1lH2GaD0vN6Nk5idiE/1MpxAdkdt1TqnvLBDRZ3Qe8jllv9eVCM5
6RNwyZDKdmdJdcII9NBH1WsxGf6uboDU7/6nZXiuJntvGGrbkGpvavHmzCZgLuNZOB7FGtuOjjL1
TpXs8VWZl8wvqNIApP3O3tWeZ+30HWFNmidcd+9eJb6ktL9xnADW9F/1tPzIGP0uqaqTIZw7rGzv
C1XhyXHNicIxHqDOpb/pJLlVjfPVIBSjJP8Ih4zoqP0dB9iJWKBvjRYSwNQl565oYPUbcY6m9tw3
1SHxM1q3+O8QZVtTlkcjSf4tMaLskj0uwlmDSfcvDRxyVnoftKXbusr+85g/O8aKS6QMzMJ4zlP1
bQ0F3f7iAH4UZ2hVphruiQLToqsQHxbvkObn3Mxx8SEG3CPKWy5tpCFNmt3Y2lul5W11kqM5IRZr
MiUH0f7XEtu3uO7fqgRDrpmb4W8CvI2pdOfevFrShbaIPycDg9GY8YSlLkteVfM4MX1LMxucqDX/
eTbyXWM21Ba0DkwDwAJTIsxyHdi2f/TMli55eWqmaCs6BJ84LX8HkQSmD1MwOjThBdWlF8G+jeku
waIbSCOjFqj7YuOU4hpb+dari9doMJxQC65FILcU94ZjUsAOMItYFeuovOiWZoErE7HDxHSXpRix
YzxVTF7MY2SzTNPT3p8ipezh4PoRA+aposcfnz8jrqIvDc+ysU/mPDy6pnisCsDjxLip3No2jnlC
JjxNdLEBibNDoO3kqt3h0pfTt83Ux0TGAqS1t51J2Lfg7ozqWzIzwRh09RzJ9AMXKVsLGwdDCvO+
Ac+atsydLa3vroTWMIhDbu6zRWGQqCvB9zwcTl2nArfwdMC1eNUYpztnenTIMtHaeDfT5sGcnGfT
mcOqL1NGDoi0bl2/jUlE3rjSBQUknpfOsR+XqdkuExPTWjRMJ+nIa4XtOM63GuNYFcNvZe7HkIhd
bE4XVfGtjkndBHletJhQmsPsaTDGATCpGzkw7Ig6vN5Lsz1HyG3YOHGEd8k+t0xJinbz5XTmzpXx
zitBXyaPr6yuiv+mDodyuh7cIcLpideevwUHl8rU1pfo2AWTQyMeD8AKgXDasHJy3MyGHfa5a29w
dlzIqv/X+O4nLUUJj9D/ioXaYMyxd8MrZUt39yzrNcBcFaKdBOCVuKYLcD6jd3dK5z+IsEFjR5zC
jfnsdlTLo+/ccpvUVscYD54oTon0J8TCeScSn8/Q/qbOOmRT8bMWkl2QjaCjBRu4V15znCM4MEFr
9YFtH7wrCr9ST2Hlgp1vcmEEKxbe+03nogTMn1k+ysDyaiwRJg9zkRxXmTGeoDwVlbWv7O5mimmv
+mpPU/3exf259qDh8sx6k60N4l+X4az6zeq67yOXEnGYJ1kXWwqbA+m0L2g+x7apr8yR9lEbv2Ja
xUvbMMwEnFnqHMvx4t2qMTu2JgxbkucPdhk5G19TN0YxhNXqYKNxjIc6VpSr48kH9RAA18yYWNE1
du+T2+6XyNhKbT7X7vLRDu1vViwXqWW3Lcfxwcc6NmeWuTV6+7Pzqi3uUR6QdKG+TaKj6RuvAHTz
/Zf6W8ryPevdQ2lRSxN7tl98le+spMCP3OthB06eYMWFr1Ujpgad849xtUDJBSEZCJWQjn7/AXOR
Yion1wIcQ6XGUyQUnvkc6mi9GxMkfWvFo9Zbf/sWbckxefDW+zvhJMtXy54/p+J+lmb0ZxkjDAcW
12arSmhLNxtPnRFfhZPd1wC1T+XdHjfgqzQZBXAP4W1pnHpvd/KkEogMzzBeZUVKwX2TMg3RONU/
HUPRTb1MZ5nW+Ezs8oyH/8N0FOPsvtiTNDNtGg/taYp2bWHnIfXlX4vTBjwizhF1p3WLH846ZvWc
H6vewMQfDeNHSso48Qn3l9JisUa+WIeFSZ4/Ul2opjmky9IFq8/4yjPYmG7au8FLrplyw1X7b+5i
PY9eO2GGtP+UaunuCuy57RkW6u6zXb33pBvlZun8TaKGj9zCGdX3gIGkdhROtCXW4MZoO6jaBuSk
jzaljr8nsWDHsJoP1s+jOhYxf3JxTBZ6lJZSFl3Hf2uz5J8jAH47LmxFG5e31it1x41M0Q9TtM8z
69q2FVEe0iJtpZp1UK0UQGa/fCkp93nMkVJiytwwRnolM9XBE64+mi7ai8meXzJRvvLfP7v4xGon
2Y4pJgKONr9ZYyrk6bMY1GlYGcRBth9dq3n4v9nfMMZzLubfbBCnJQZ8ratf4bsi1IP1XMczL2wR
Er/VB8C5IW4kG8rZPupJ0cmksBS989NmmB/0vPyr2xr+wuJ+7fz01Roi5K0kfoP9vUaD85+1Or+s
i3sjbeQrB0sqKE6NARiOrrzJOOjT6afpGKzInt6j6FhUcU/zx9JKBkpx04yFGjN7MfL1N2rMS5nj
6DVLVqyYX7Rmv54QF9P0AtPNPtiIsxu94qdEyb47yt+1JG1lrdy3jB5kxTjkrSv114QBc26fHVuf
XH++CTjqdiTZ211gvNnc7C47cxYTEiDhKLIk56Br3DdDmETlp7ulcB5KS/0pxuHDciYVLpb1LeBa
BCot13LzGONk0dP6qZ0h1DOGr0WArziyx4IyIQKhZyV5v43vx+PMXz655SEu7hxgVgLd6O7Ftugz
qto8tWnBQKowf1PXxfiaWHY4FvgXcg15jmDAxAciP8Z4VdHLpjZMJdT7ps1btHPxhM1na4K7gLCf
hratwt6dMG72zlUuagNR+jl1Gn8vPVVf958I5Z/+nJwXsyIaVXEjWGoISQjEO6uvKn1k49bNYXmK
jQsmW4ETQcXF7DzUYj04+BUxpZ57OcFuuEyoQTWQ6vv5y+mX1zFLnlSTbDPfPA7t+MevxmtXsSV3
xUDcqENhUUcot5W7OWMM1GRHV9RfzWo8F439T5vGK2rNjw/JNTsob7ADv52IOnqYyASCwWdHl/av
T71LiaDKeKu9uXFzTkgr8OV8FGaab7yKKaISiPyxFti5MOp23JeDx8eWgFkOBteko8Frc1KitBeB
x0+QjuR17GsUBAIyig0kXM4JHr3xaHaB6bHzp8DERRTRhcpup7kheq2urVtfSpIltgxgBkweLTEz
rU/X3PfXtbBP0mk/lgQABpwBKDw/5mtCbIz1ZTY0oUbP+VilH1lB75Fk/Rcy95e5rJTq1Zu0jGsV
udfRMX4bkHUDGXCrm3LfuzNDsuTJ8uneYvDuOfFOY7W+AQn9Ny51qCFD+tj7lbV7GeLhWFcImZM8
Dis+lV4S1i54LtyKjRaV4lJvSBLZuGXOMK/yHt1keLWi4mGW6bOMh3dG5DsrlT//4+w8dhvXtq77
RAQYNlNXgaJkyZJz6BAu28WcM5/+H6yvU1d/yQJO5wLXpyCJ5OYOa805ZtZmTgLgZt1402csx67R
cvrRIwAZuhIe7Shby03zYBaSY+c9gIP6WzExowe2CXm+Sn8rLKaBTqlDKQWeQtOdWv0pASSi9+ZS
VSTX68QOK4nDu7ySo/zDoKyVKtQBjRJfYwkma1QysoIM/ckEhNWQZIxNl4CdNvsVqDm0kih/L7UG
61BYMg1UKeXwYvrKB/lRwhHW8Btd2hazpEg/pm0wrlTcw3JkJrdTZD02bfwcBhbeE7+8l1oqXhHb
CL8p76sElaJdfBmadozBgsQIGhhZ02bq8hskyYCGTHpyqF5EEPuweqKtngTdsizjeCW3wdaOgoGX
tvR3Q53T22jbp1boL0ZKFStii9/KNjZs04/p88Rf7M03Rsmip5b9ox3W5JHX8iu7XI0hliz5Z0uM
MpzLBzQVlc8AbwMUy15NacXEf7wwspCNW7SrPHMd5AKheSAh7tfv2iD9lVRIZ6gj3kuej6VRQ3bl
lz61g7KhxjpES8Iiyp2GlnMH+gckU8QOWuKYuo6rbtNSX8mVEpVmgGR3ot/dl+0jEtQbU0JA1qTe
sxzgKKaKrg8WEhoqt7EXJyt28pSiUzRjxlSYSFqwY9UDgv5hcEaK+VC1tC0CloceQ1nYg/WIpmxv
aOqT3CM0aq36q6tw9wzFUdH7VyVrngTOL7MylzRDj7kuv5nt6AaGvEl8BTOI8ioReqgm+dFQhkOU
CbxQyWc/xcE+7WOfwS49t2qLy7fHgzc9mFLhJkmrcscQwOJR+W6ESU+ieRzosBURxGyTw6SRvnk2
Is8ySN9jRPmLwrRe61TdZUx2nAF4xCJ9ESHqP8tn2rUU7Qlx4T4SRJeIvqTVmfjhpgK9p2GPs7oi
3Q+2Wa0tJK5AGVajHBwKUl6WltnpjKVyj5dtE+VINXvbfJKt4dRL9ovZG+9WX4ZOH3ZbgxaWiItN
oUev9AVZKNKCsJj8pFnxl+nzdKcKg6md7VvVpuSAPaCJChAvGTv4QAEGlBQ9kpd0Y6TJozmQymUL
bTEm47YZlV9N799qIZ2rOhcNLyCvg0qVuau8e0QTLhgMt0NU0vfZDWk06CiNSV7GghpCAkfUnIrP
TpO3lj2u0l55nqrmYBjs4EWaTogM7C/LhgWfY8+TjYJY3ujB1pOTOszSIpu9qKp8Z53iKlPWz+qv
o9wk93DSUUqHG0C8GILGR9xT/GtOVZwyXu1kfB/nJqKWPpEuHS5NqdyEdNFTBcP4yKuBwJEdTiuj
ixcocNX5e6uatz5Al8TYlVprx9l5ze1ysskHTCJhhAqsWexhFscBy9XCoxewjKmgxIF2Alv0xGbu
udfkX7I0n9o6QVxNFD3HKeqHbmRKjh5wiR87qEeHugX4MCSc4CkfDVSFjYMQ2belpx+lAKygQpsd
JuOeTbm1tsb8WPYIpCRjXNk6XvKuUX7hyDyGDRvwrihh+ww2/z2icV/1twNBrlQYUNomOuLR0vo1
lB5KlEjn4B4NFO2sd09k25xzeyGFR32wb/3BcpJC/mU34Z08q4t7a1VMc+faVJCQlepDaibrSVg3
EwpviVljyuQDFTBXFcNHDypBHqN9F9jvRmwhfenu8iRCUVTmzaqN+qMQ0AjqubFL+wBPSehKOGdo
MR9H1UcVptf3MaVkrMP+vmz8p3Sq1ds0njWZg1wdwqm8laKscmz6fhYWweOoGHfsslkPmWmzmAZb
IqsctDyMDqP3hmEx33Zq2S0U9gpPZWEeBz+lyVy0tymuP2aN6bkJQnOlCHSzcWH+TgTaR2n4soPR
SVPzMctDJryu31vM/XUU9KtaoZZqkZ1Ks3Hp5aAUFKq87InKHsU7+vtNVRQrrwnXVgq5g3wpGibs
siMV+tW83njqygc5YUP1bxTs9FRB9kks9qb+hqcf2Emu4T6INrWaweiv33V/OmlJ4vpjeDum5oFS
oBOkX3KR0R0dTrwND1XQOUoe3dm0oVPN3ymGv+16vH4TRyVOEtoey9LtQBtiJQEfdOhyPoo+edSo
blmh9BGrNn01Q5wmf7w3GizLbWJFhzqkX9rG2ILR25Wedt8kE0S1TiqWJMh/RFbT3qUxT67TKKDr
Sn9n5RTchFkVD1UiImfsgdsk1U0v0k2OQ5zpYryRyFdadDWbAK9bVgZepXhJSYX+pIqQzVJ3zSi8
9SQjnmqHaelruEBwi94HcnLfefZ9rpvLBMpaVuXfMl2HRUUgR9+FsBTBCpZmcVfhgu7gKDIFBqeE
4+2CaN0nWWLm5OAzyzndQASHjmxrOlDqfqz4NRMuTRIenXooD36Hl3qwALclw62t8+5Q9VwghN20
dn/IyecNNFKlJuY5VZW+jEpBYwpxdhIHmuJ3gIRusgZ3MGexPMWwSZejRiJXSpGr+sx6uiW2aWMu
rcCHTmNOzIlIQ6R4EzXls26QoS1pFl5U/ThYvrxAE3XvpS0ZGf2JK9mMBerBqdTAaxJYQoUnZK5U
6MhgZ6Gn4YWmQ7zdskc3HNkyETNGuVEVfqxR1w5bIaoBnMv68shKeCcCeSNNYY5CMr7v7Uld1exY
0GmQJ6Yu7RDGoSfw1EGoLCl5lnaHLApXgmI9SsQEYFWHS8Caj7HKuquS+hQGZg4KsX9jRD6NQeOK
vr6Z1/thal+KqH1MmVqqunnuPHqV7Tj6a5QJGGt05UUC0LWkfkOQWlTbrlHyo4WBcA9ZY0h92bYT
egrFsKX3OTC08D+xwdxoiU2pU/20NPMJuOhJlhCWqaNLMsS7ltU7pqQNx92NNWSPDSO0VbqPOuzW
Zmw8Q8J5y+YqoBqF+76eS7JxD4wBzpzJwb/QiluUX18wJ/muEQFnXY7vkeptwyp69e38O5Gm91LH
oKgz7leGHP1K5k1Nk6LrlyqrWoY+cmzLtigZpXOLMk7XoW/eREm357Y+S7SZPMXEx2MpwD7mSSXE
eVfear7+rOa6g8to54vSyVR5PRrTnqYhZrPIsVH5TqC+YkEJL1BCJw0nR6msEdBnQJHagkmnrqek
fx4iTNZ1uyEm7dTr+k3eDMjErKqmwAEDkWJCz14YM7l6kNDRLatsWiNduBtNfUtp+r0vUJH4/mZW
bHAEpIXe/0ql5FBMxkOly3SFTAB0bXLyhPKYdMZhLAwq6/KzOVS/J6MnrW58R1Hu9Lq6L9reDSiM
eTp92CKqdnY2vGq4YxWPZQ0NOyWi6l5q/AM6qHg1oNP1FCS0qXlSKGCOCfQjatvHMfTXEt7AqZUP
c/0oMqt79Ohbu0/pbRLfY7e8DLhKwXxZ4YGocyQ65WGIzANVwnwJW/I79sNjwf6KvcAbBzZel2Ns
AA/1w7UdR3sK/hR84OQO/fBbGcVJsSuYD5p4wP52byope7jMrdVyF0X9w4TpZNnGYkCNFt/FRbUt
TUSqIGYOlq+ggzXQQkc07Pk5n/qUPWR5d4tElUPGWG07pNRA9syF7oe4wWxJWcRx/AUSAhyeXX5V
lnQaO/PBbsACBwrdvworzGTFIDcACcXVY6uZGw2CBCgxx1Ln6cVUlHVoUiNofIAJQBY06Ce4DRAj
t13CrsISy6i3AZziNUuAQcMkWGoRqEEv9I+W7tmOlGSvlMj22DmPPi3CgUhLFIOoAX12a4kZomNG
y7jOIjW7B/m6C9CjaR5WndoHJ5pZNmz0VKAiHlzepxeUSuOK3uGvsbKOdW3dTypnWNHg0NECx0ig
DOVEGeLQLSaUqJ1XoXJXNLgfVXIil/Zh8kJ2pkGA9BKPRg/rj4afehJG+abQkQADx+agwcJSIMoM
o/K50myOGUqBEtg/+bJH53eKXjM9f09bD3ckfY+g2xZmx+Vn/gcP5SPTxw87Degcqscw6znV4qCA
W48jovmMJ07DZn0qJiRwOc313DJflMkWiJPo2Y/yp2pCWRRyaK9ghForeJROXjVYWyaOUV4S6NRl
s4eevumqi9PfnUma4TgfyRg8NjZ88Tx0oeK0kcAPb+dfY4k+t46Dldn7aN6tnaLaOzi/SEnsA93B
o65BxppoIah1sQ/9dGliJNmaorsxPb+jd0UhxdYNsQZqiilde8wm9EimdFKmkNaqfV/11kudBZRe
KBAVwEYKysm2RLqw7ZmuqfUHUkKY/zL85jbSkNoM7rtSNlxflsFFYbDJSN4Zi60OVvCmL7vfwkKQ
yTQD6bGfPQHF8Biinrab4F1w4lgBCBhv8jj0FjKlYMiuSHuZgmLJWw8y7Ok4YOswpiAZyzJB8+O3
q0IzpsVQadLtaCa/fNl8DVOrXemT/StFUYjf/Naoi7Vm4rChjG5LDGwL8qBXUaUO1iIgPT7LWTbk
9y7UNhYMLjXQq3ViASyLPPuGOtC6zuVXwFBbHfBwnpEymGK+6zqLMI5229fwGHVs3ePIHkDy1G1D
nqY2JKt2BDwaCH0N1op6lIkwoHlvhhzHrJTwxwKmCoc/X27HZTsEO0WwV5dVEm07/VvxMXIjMg8o
1TZ9Nf8GN5UVXDX5naFIhzhlnTUhOBntibjRZRvkcKgidKCJcZ/DgmrgNc3A7rKhSZIVDZjPaltT
Ow8q4COqtVIib89Y3YYN0VUhBZCFkCUWE4qExii/y5gwl5Y6BgvJr8OV7AU3E4RtODhs2YZoL4oo
W3oUfrSc4npbWWB1jed0zDalab/AVvxuR8kZwuYuT7tHpdF2eKGeAZ59RAqnuBjFVhzrzCMlrjyb
tQeZx63XejUquQqBuHY0AfgmuWiXpTU+VUgWam/WfHVHTxvYJPizsxoURtKk274r3AJbP7oQumN+
/RZY6UMCRiRNtBsDw9miwOIgyeMNHIaHoi2MZRiLOzNINp41bcNYfUTwNCOnzF8EbrwHPnvkIUP3
WzesZJm60fphXfiYdSoSv9RC49gafhQJ+PLa6k59qkC8SIQblfGpUejSK6X6PkTlHbFo35RX6yXH
MTeqNErANH9DO3ypquQe9ciWDNG1Rd00mwpWJUkDpJAP97kaPVpCWbe10VC2bm6lRr+3NUzSFmZL
teoIkPWDJz0PbtmuUvWtrJecyvEKeywKyuFRCZGQU5u0taJEvkdtdmQrrfTJ0p/FVVbeHNK2fNFJ
a2WHgYCbSTw1v9XBRu8v7KMlWU5jlL+mROO8hBy7Mx1RT9ueXl4yjk6QG7teK1eBai85m67tYsyX
xhRzGlLHD6VmDUcCsI5mc5BNJjETZvFOyDIJrn1xgFsbcMbF+jx0EjsN+yuXus9sMF4bhGDLWq8d
GLO/hZntaiteq36RM40OX0XQY6PHqE3Pco/S6yYxxY0cB9/olfZFFp3MGjxg0egLLJou3p4c1SqJ
LPgZd2ObrvxMwUPqzb7OFWezZ1njABVkeN0i85dfdm+9H6yzGol6kK7p0rkQf6sW/jI5mFlizuhq
0uTbcIvQmZl/csfCvh9njhbaTgTanNyTCal+NQzvvkeXr5nEyRt5VdjXf3K8h8OMgzYNQ6fILCTW
Y7YgqOwkzYdiyZ71Mnmywh7wEufxUcE8sfAbjou+WrEVsPzfJohBJIsqIXPwPabkzmN3rFnWg96T
E6TLX7jWFo1W7FPqkBkzkooqRKcGFBTREkUT23Wpl3BlFGCjsbHb7cbuxkMYhBsAEOZCDo2TL3GC
MqaS5YzRL026i9z+ro/S13T08cjjn1/Whu4Uo7cLYzla8X+owrbFRzBL7r1sllrokMTCNtuwNMbM
54PK4k96Zi65I/N5AfXO96qd7rXrXorWBK1uJw9HtEZVesiNj9bzb+Kp7RyCD2+EhNxGgevF4f95
qEDTxUAgErKY0cOlN0rpfUSlHS5qlGt+J05DM7CsCbScgfzUDu1b5qsOqmTkmaa8GBTkGVh+P9g1
No7kBTyXwjVqETpKXL1LfbzqNaj3iOxXNJIRktKJJUlqXY/F6xi28LsN5TFv2E+32u8o075htzzQ
AgdmaSkllQxc/7FJ3xTSiJsaKgjk/lGNIvBO+ksRVjgWUqZzmCA7exqQc1hB4kQRMltaqepSjyFX
eTbwDO0wmcWj58kIY1QD1y7NswVVt20W+I+JZW9VzbwfU97CJI9PSeM/DO1AGAyWVDOVHn0Tjn8a
s0Ol5RD5D2qHCTUMJjp7wyeYKolTY1Yu6WmjHcBRENfq+2yobm1j7uz2a+EVn2iACSuAY1vW9ksN
Z2SQ2xmc3LsJVg/Il/Sw2AVTbkF/ksvHya7e6gTdlSfL72nKQaGZG/+JcioK2y08TAuWoXxXtkHb
cuRWROzm8IX9qoR4gdUORrj29KVhVa90pan/6njZ6jR+pjhhMMEMD0mJXZDYHXwwZfoQIyOhS4UE
l+O4TBdiHeY02UwrxIsaFd1KAbXo2Ix1o+eH4xukz4tamj7FymLdXtZtoO3GJnxEa/EciHpPSYTz
tTGeqOjcshHwccuWtzXyZ8Q9+kccQXysOmjgnryva/tTUNxz0xK2iawOVJmp+yP+H3jzKpiNSb8K
OhbX3BAfkV9SMwvxxEsjMuQpAExj20h5qbSGCti62j5oppnAITNe7K4BYmLIr8z6KzurP9N6NNZy
QRU6opMAzOQecxhB5AqHLRSwM2wy+AL0i/xHQvZQSf2+GYT12enGW2DQ6zcGnDNVJYHcU9hqTuxS
y9dM9m/ZL9Lf78VdnLBB7r3oIa3tPzKTV0slxtf0R3dG0URe/zYaiDTpPhAAAsG3Kx0gzs99Wz5l
pX7Tw9JX5eGjlif0F+zdEAt+Njq/ppDEPk1TDGb1fdOFvzqBbgfqZgNAiMNUorZoyyn3B0G8S5SU
TVMT7KpuVj5hP2CB5tAuU9iKTuMYf1a4wH9O8LmQgfYn/vCv4DCrxCrZIzd1Dd4N/TfG/0XNou5N
zz9//oXknj9ROH99ftREcqvNb3TX4dnvu+cSa/zPH30pO0mZr+mvz8aZn+Caj6UN1oSNWCeOf0D6
tKOv6qIxvxIFdekGnSWrlWlo9Z5OfrA6cci0MuVGMwXoTGChnKp+vpILGV3KfPP+upC2mEDyTiE2
o/CL/Ne+cKsouRI0diHEWzmLTgqSupsaBtoGBcNGZ78dRegCVCcheQRMC+r7K1/05xP/kQX15zH9
dRWc1rRRJvZ1Yzz5t9OqXtTf9m39Jj2NDvErrtKs/tvdOgtPDIJRgNCB31GykJuCxA8WDu9KdOKf
wfOvqziPTUL2VYJWkjbWO7JPvBUENDpzPVZJVuymEFXoG8MpNgBNzWt37sIzkufQs7/uXFxpDV0p
Ql8aB8fDBqn6PJ4pTC858aWv0w47kr1hSltirHj8+S7+GVz/uFB5/jF/fWkT2G3l91bgZq8UTbwN
wGayu8wnUa2HpbLMVxLohSuzzIVZQD5LWtT6gpXdHzxqMUcj+ICM9fNFXLpxZzNAy9rpVSk3zisA
cnkn2TrpoP0r6aUGB6He/fwtl3792RRgdX4s1wMp0Wqm79Is3EwA6n/+6EsXMH/lXw+hBUUIeCFH
12dYp7zK3zLqwb5+GvzmrbJe0aRdeQKXJkv5bB7AiR/qiMy9Tfzcr/8vODdkH7n/vywwFGQ/X9Cf
XMF/DSv1f68Iiyvru98ClZ1yBJpB8EsPhl9eNhaOVerqspvSjyYsehQ4VITylF2fVkc6WrNhRUEf
DZgRgWXtDPqnDTho8HXrWEQx/mRa+EnSvwrQHjST5XWXKB8zkPcOTuq8YQewrPXISxHjQbSmUGYo
Vx7ThbunWmcDOFLHzFNnVG6yJYTuPXBiXFQLePuEDgMLuTYc/r0QqNbZeK7yTBiKhz+1zo37tKAn
k5uPymg5Pz+cSwP5bOYU8iCSvGBuU0qFEK1mH4T5lazWC3dIk8/mzdSgMlM3xIOiMDR22E13+QFB
xhK3QH8M1ubq50u4sMqo9tlcCXMgUaaSact7atfVVnNRScLfgySztBZ0CTH9bq581Txk//+hrNpn
M+QQRxXx4FgLy99U8RzFtVYcPT6QQBJs+Z8v6GxoVSn8pmHkW8JnGBnJIliGa2nZLBqLFEh5ETre
lVfz30+fmuT/vpleMtBJiuYkUNISFsPA62//5zfEPpskUQ+YMf0z3wUlUW0TB4cduRxrJHTrdFUS
MnJlgb50FfPf/5oxdSWWko5Csmvqrle6dfr689NW1UuffDZDjjRkZqIMQVOZdjeTEM3BoiUclBQm
/O4AKsDNCXgZNKJuANGFU7IpS8/1TGj9NfZpeDK3yN4zCnBgM/uSkntIJ6zdpHnsxGq76eJx5cUV
UjESfcJgo8nesB9TgRAsiz5aRL+EF22khAOnPIUnSNbZomqTz8726IKmhOsANkR1bh2UHvtFKMa1
P1W3kVZtenNclRU4/4n20kKTEFT3pIooVvky1e2HCchaVYabNsOLFiK9p9M6LaM43kiSudet7j6O
Q8w3yY0ssjvaKY7kz8XcWW5cUbKv6lcJIWFhCdjc5quigbO1Iw6EQd+Bp4uHO0uiS1v6zV2Rtm9D
qdFz8D34lCb3ZawomjSqAJsfn+KcA1oXaXAZGzwV0OtQxxHnvcSmCWbcxLVI9fuhstqTQMSrytqj
NBQHkoHWmMDXQdEC55Dtd2EjmRU5jNox+fxTT0KW5Kv+UkIAHcn5I0dQR569CmLc0xcDTVbxg7UI
+0ylyp9hB/hNtXUsNv6UrXQ1ptQnPru0RkDTgK2vgnA1igmVm1DIaER1g5vk2DUqCPcBc2qjHbHq
3SAEvOkJiCtL89hDie+A1mpxti7SCtddeJM09ptudG9S470oY/tRdxI4g4gqcxI37MRD+Vjb3V1W
T+9VbB5Cv3S1qrthRdvXU/rkoYpvmoj3x6rjdWXRcW3T/FVvzNtW4K8DR4r9KDtBzkRaGX+bRfm7
IxJ9xCaokqqBSPA9NmYYie59+hXeskbBtj6CR2oqYNlB4L/GURRjhqBxkqdDsZqGdl1P/YwObN90
3YpWQS47Ip2e7CT8gt1Hf52iUxjdJdhHcUvep6X11EvllvKPB2WxwYRDkEgvmxTbptaCuB8h/A8l
qggInJYRoNy9FEjHVKKS0UNU3+F3f40swp9IWYkQf0xIe30hOaqe3iuK/xppAwZxnf9djOSoOZgp
wjVnv9m9l7/lZeMGQb4zEzKOEWaQ8BN0tqvG+X/bwBLG+L+zjhpQ80PYGbgy4Q48NOkQICG4sru4
sOr/iVT9a0prgnxiO0MGsGcoR0M0hxxiSmSF19axSxPb2dIcG3YTT6SGuIOj/lafyyUs8uW061fT
Wltna+TOq5/n0EuLs3W2OGupTfxYWQZuJdasM4639feNuVA2/QpLzp200t5+/qYLl2SdLc1KKw9W
H3JJ6pwA2u2RlKx//mT1wtOwzhayvKH0Gsld5GYplfc8avaoeyIoi/Vawf++EIP2mOf+SdgmzQCa
N2pXYnwFHFzkD2rZbDpPcSmJreScnpaX349T9DzCoPQzDpSiRu5fZN236BFlA3jf//yzL92Q+e9/
jSG5DNXKgF3jyu19lb/kw9d/+9yzRVFBT5nkZRe4igrENLNROflXqh6XfvLZOwVbNEF53vDR3XJI
vhOq5j//5ktP8Gyb6xsqtbk+x2kzKEdSB+/SSN/n+XTlfbr08WevU8G2ICztNkCuFh2KStkWUueq
VnHltHmhAqGaZy9RYYSGJhq8ygkq2q1Yh3fSMqF5gUgPuN9zs+ldbau+A7O8sqW6+I1nb9OkRmVQ
WWlECLmB72ahH72NsYwcaZm5yl3D1nddbES6yN3/9IDMsy2v37Li1Xrgu3MTXkto1HUbKwhWP3/6
haOIap5tdDMTov5AFcfljXXCm3htbOtXYwGkY+Ovpisz0Pxh/zgcmGfTRIKqGucjhM2usVdShuW2
xwRnHAUUkp+v48I4M89e6VpWhsKciEMpMn85oPMvg6ck/vXzh8+D6V8//+y9liwvsYXwQpfouwOu
XicLNHg1pvjyR9RSfmK/Q2TEq9Df//yFyvz2/esb1f+doWyVxkGtUBjgeC6hmA326hA917H/hGTv
eRrAiElgg50KXM+AfBhfyLWvnsfVv776bEJINEmw7Wp8BO3APJNU3Y6pcgMj7q3NJBirRQWjC4Vg
IozXqa2UdS8ilzM//xYGyEqUOKsLDKxef2pq5cr096fE/q9fdTaPZHGmSFlQ+wxT/x4w7uuc0d78
wkzrhKdu1644S28T3jzt2nt+YUQZ82D4a5FImgLUbzpJ1IDM12nvsH9f2UvzoCzrPbu6pXT1VKtf
uOXG2ZSil1HaZzKIFkVP3uo8fsuHZFnUBT775hVt7YOWaytr1LZtqD1UIdQypXZoFD/FGv1h8Jyv
vp6RZ1Va+E6Uu1EU7JpjIEydZTk6+AWMJgAnCMH6nip7Q+WBnB0tjBZ1rVlIZpAEpJmxbbXmU2/l
xzZIHucY0jQM2NdaMFyVGg8fsm+4M1OFmbpP5XdNjVzmDhAYsS2wKIiPQhpg9YT7QKS/5u5R64mb
Rgn2EqEmxJmtzaJ+04RsYsGW9orVHVApX5kkL01j+tkMA6ndSDJCbKg5NduURaBbZM9kqi9w56/U
a+/GhdfSOJuLBVDSnkNv4KIpz7+B8jHq5CpadnpFR5oG23IsgQWmtVPTKxcQx4xq/K8D8mymNmHu
jAMdRupclCS0sj2V0De12Dh5oC/8yLozdTzfeU9T9zvQu7U9+JtxsgnETb5sNbjS47mwEzHO7rSX
IQjUdHaTad3flnX4Ytb2+udp79IrdzaJRwktzwSYo0tzZCOPIct4CBNLLH7+eOPSTz+bx1NMzNBJ
htitq2ok2q3chZblhpQjALAeiQZ5KX28da0GR1aVbuilfgatPycz1IDEE4m4BU+9n/N3E1KwB1nc
614NKtjIDiScNGsip25VyhOOaI1jJRDH0FkOgR5MTyEmEIr6d6GXfnkacPGwY+3TbDqtEwQDPYic
SfIc8vEyFDPkCAGUt5WkgCatTci+At/xBO6qIAre676GgTVSWrDbO3lOrqWnXE/6ky5V28y3HsPa
2oeIq/LCe+ua5sXUJ201iPolT6SDotlkLOI9STSQX6Ecfg69feUFubDO62cPMCcxgWpK4rt2gYv+
JUYlFagcMO3nn5/ghT6Mqp89wSI3tNEo6si1njqHio4bLEEjrEmsxsy/ghR1tXZ6YSzq6v9O/zE4
+AqVMCcbvbmRYOmXJvlqnLivXMk8t/9jQdPPllmvGNps1K15QVMclHebeEMNsO+xQyJ+JzaCcjBA
HSc7iBbt2i651hG88BLoZytp6huSZLWm7/YEHozZm4as4co1zR/xj2sSZ0umQZhXp8X0x8WGDCIn
3bTOsNaXzaa+Ms1f+O3ibKHERVznnc7hP9BJXKshU17r/CoXfrtx9ryzEJx2pck+WXDdeigtDWc5
0mCTsAZyQWsc5l49bSIQgmpgXblhF8aYcTYGSs80kIRh/NCCG1mCzof5bZSkK3umS59+9qB7DQMy
oIfI9XwCPlHaCPyXdtZeGcHzQ/3Hw9bPHnbWAV1SK51unBJq2xAjGoDAoEe/JwDWSMHBM9kqoP6M
EDklq5+H2IUBoJ8NADkbAnWSmWAiWX+D17430mtVK+3C/fqzO/t7w2eJMTHtlKeREq5O6tBkTY+G
NdzCkiQXb8TxMb5MDRqmQUCzDZjSVzlMUqNM7qxBPvIyf0xp8RYlyaGPzZtsqDayGjodRgqJiMxY
rVyhe2AToSZgLaJoCGX0JlMsipGsFTiBCGgmMC/2YdZqcLxUVd74I5SQn2/epSnnbAMBRMEbalQx
bmiMn2wn4QU0j3ZFjRdj7WpC9qZl0ubn7/qjWfnH8BBnWyXiR0Fo+dRCxjsETd1KLNsDAvRbbzue
hh0aSHszN6CM2+7tyjde2JyJs8vzxjDKlKwPXKi6a7FMVt622eHbcXzn2llcuTBGxPz3v8ZIRkEq
rNtuVtEMq2mVrEjKmd0i99xNqrOrWXYgnaLmSsv+wnAX89//+rqEOAm5B5LBO0ZRWv3dxP9tEyfO
1lGpIvoMmbzvGkO8HhF05eb3z4/h0k8+m0f9RCL/qWCLLEr8V1LtKEq0+vmjL4xfcTZdApMiP9Xr
Qrcqsxsr6JdRgIECMF2j7YviG9/iz99z6TAhzmbOzGaTMZhzW/7Z2iD6d+2ltpHu/vSvnejK5H/h
arTz+TOdfLR8fAmco6VZPc4i/abaGFgxC88jVe9KsfNSwUo7mzP9uMq8XAuZqDN2mabtP5SJUhCk
E1pO0AUV+ZIAuw2rXpNxsxFy9B6Jbi8USLM1EadiRMzel2SOmfLDlRt8YbHVziYHI600fyiYxjHR
7jN5uin9zCGn7WSwtmZa8Ria5X5AdAW54krPff7of8xH2tnsAB8874vahgzsEZ1Y6IRymUu41mQw
sAtSv36+sguj/8/a8tcL65v9mIY5QzQYym0X4OcKzKa8Mn9fGpfa/K1/fXpZy8IkGFDadK/GjnxG
V7uXDv1KXVHmvLk2LrV5DvjXnTqbGxrboqhlwH/uYb4gRbdtcpbKeRU81mp6NAinXEM8u/dE8Ih7
IVn1nbrK6nwPlEBehWV9KonMoklI9jfwWP+O4C1vtkpGexzobwIeNFrrib6qDw+ya7Kt3YB9BMRC
eDjM+GXbGG4Ek3jXahkYWEs75H0m4SuDtfLzY7q029POZqmRbmkDoovRQOrnWtcNPh0KbdRM/4+z
81iSGwmy7RfBDFpsE0hdWrGKGxjZJKG1xtfPQb1nY9XoRGKMGy7KuhMqwiPC3e+5rl1kNIOngvkM
4t5Dg583pDiKw/UrLw2QWQzTDLOWhk4NDgN2MFXykawVrqZx/J+vJprq7InirAlpuG+jA6hssDRH
FO+HwYOVl5bH67d+MWBxhdmt9/jc6EOH0BcqYgZIMMXcKL9FdogYiP1QPpa/Ja1cWaCWHmcWguWs
bnMxS1M6o7DCKZE/wRUA2QKlJlu5xOfUv/DK5hG4b1FUeKkQg95GvV5gSSf3z7CX7ycnBrkokAeg
Rihv8KrFsgViIIfOztpTItxkLmIHrxActYSxlN/qOP3l7XjSZVoM/HHnISyuA3kj9cnZwIlHw1s1
lb29TsON5icnP27Jrxo/xw7AW14h1zUc0mjO9S91cZCJ5jzicwbvtMHMcCkG9m8A+zTW8mwXoyi/
PAvclZF49JMX2QF7w9ve6+0sHKhBazZ5pk3YrYy0pfufxWrNyEVfNCTqKdV7Xv9QwpUvfnlTyu3P
tm/48chqHnnZwVPKoxfT3Jv07MU9D2AmBIJQ9B/ykqexpr+WxvBzCGiXZztXJcUjkIIYKiiJPU+1
dnrVrpW0lx53+vuXsG4FQqwWQH0OqjEZgjS2m6/sZBZm0WeI//LLpYb39gA+45Cj+hNa8HLAmNBY
JSBkrg+1pSvMwk44mrXlTkPNECxbdIHSCN0v2EmjLRf4OfzdRWaRp1W8UDUlpGzCGN0XFiAtiI8P
SYAsxgXTfP0iF7f2jI1ZxMkZAGLp99mhHR8s6bWtn2RlZRu/8NPybKsnmdDbcDfIDnjp0s6S40Au
7WVkytfv/DPGXwhk8myHp3tmDy1Dyw6pWO0xKrvLocNGJYQ6sYXP050F0XfUFPlhDA6hwPMw67Ew
RS4tlwj4UpdkSiu+mzgC3/kSzSiutnMb2io0lnEN25s6dN+UIpTQ3hRPiegpdHUkZDcp1leTWr4b
G9pXQ/cfUpv3Rt/tW/AnhjfuSvz/jMn6vY3vQ1gVVVgjeJEBsoKscVYe//LKJ89iUtvqcH86MTtE
nCpjvOZBgK7sE+SLG1XRlGeRaGwLLUWFG/9vlq4/I7/xTjABin23D7YJzYfkHrG23jGBjYcx3F5/
qqUxM/39y9T1el8z6lrKDpVSnXpB2ZplB1ZcXhnt09C7NGRmMafS6MobNZpm1T0Jj3N90PbSNjyF
++t3vxDS5NkeUqdyVPh5CRTEgKLqKj+Gbny6/tOfe7RLtz4LOfjuAAdNmKiuqeBO23evTUO8wT50
V+flLfDUH/hF/xgbD+gAW00NEJ4k3RkKWbCGzHuWZntjMH8DoAPrO7KlAMtcBOHD2FcPUwujLeFv
hLXcWW9oz42zE9CWp86ztk1ZnIz8J/1W70Jv/b7+PEuvahbccJwbkt5QGTwcw3Vo/M3Ki1oaQbOA
1hAUEkWWs0OXiY6mnuN475nuyqS7fBYRTWkW07Cey301gEs1ZVskhzbcJ2xebHlX7+Gkf/zVu5kL
rvJxTJpKYnUJla1O5Ki8tSVlYfx/7hC+TK/BIItTyLh8mQOKQ60yHkc/f9W6+LWXom+pjGnjmJ3U
Mn69/iSXKxe8r1kkSfD2KEFQwPE6chLPd4QRmpvgFttTq4WS7UDwuU9rzWUL3/4zf/Xl8boEchgu
i7SV4UbsVJPS1i8imssmz+HrT7R0iVkEgQIrYj5JBKkswPCVjCfCT7JJK+PrcoMx72sWQQxD1WTR
s3BkUW9wVMAJ64GYQmMNLnh6sYNsbavx4MCcBPc9ou4MtgOiSR0v06MRniUh23gRDtPV0ZUpRUSP
krZVq8QR6/bb9RdwObHCLc4CkdpFFA1cnRAdVBCp6+o2DJNbvQRWTJQoMvc3rbp3uY4Vq9w8S6KE
t1m7CXL6R6QajzIQrdX4+/rNLH2NWRRpa9ESk9DNDtBHpJQuK8T62+s/Pa2jF+Lt5xn6y1iCuSjo
Y0Usr9Jfsv8MEpMC1VOB1zHeeSuDaWEbORd1Wb3WpXI6YLoX72rtezD6B837gxxvZT2SPk8oF55i
ruCS+zZNtKRj1WhTPFs10F2FgfO82EwtvmJ5VrPkHX7CAx90kq2ndpQl9LS4pOmLmr7yBNmMXFrH
1tUfxxSTBDOuHv1chg9Of7DiDcpWcGG3JtFHNJlM9bJk68ZkWBtkP2sTlHzvvUkGpfu8BBFtskuq
akifjRTiaB+X6LI74Y/WmT/6DFoIcJqjnMqhE3vDHaYKnlPiHrPBJzXDixsT0aT0afZWnjzN/GYZ
1XNttbdqNJyTorqRK+/DA35uWuFZ0TgExpL2MHSogQcdfXgS+nfqYH4T0uKUSyNKxwfVd8Y7ZRSo
2KjDz1Cptmo67lu6NkIXRW6AMXYMkMgzcKXxIbnD5jqPWrYL4vbBj3GzCy33xFDft9g+JIp/yDxI
Cpyv913c2jHgydg1Xi0O71Ec/JY665+M6pBZqPeSgaeQ1fMAPQK+uBSekjjAXLRyzDy4yXS0dUKy
BSuIjWRyarLmd2dgWyIpU1fogzgM57zXEYPK+0ZtOK9XyT+iYT2TZ7kNAX1mmJ+LTUQaU4Eo7hVA
RLyTVutvoZSzwMPKiCAl6QZn+8AF16WJjmR4Z913T9Kk7da9zunicdfS6D2aPWiUbE2dsbSGitOM
+zKzJDnWaLUiAdFRRsCs57YOYUjRBL734/FQJNZJMLWbCueUVriPJOG9NOLn65N6acLNwmuFv6M4
CmyaW/3Jb++wk9g0HXY+0uv131/Y1Yiz2KhDDoePz4QuTbwoW/nG1Iqn6z+9tJSKs1gnyK3oDuLn
pjx8EbcQP7oX00H+ZqOBR1iP2W9lr+1kl6L8XKvlq96IqQbrXLtTduDtd/2RrBpHrQ04Mjq1M7hn
uxDK/Uq4vRzJjblmy5Xkqu17wi1+cpg8p3Auf1BOXQm0lzu2mQizs2Ll49ONgSHJhmS8JebeVlL5
rGnyg5J10abofcyNqv5Wz3HW6tLoDauCm4kGTXPVNqMXsYJ1oAjDwWihZ4FK8myrKv/R9Qz+jgcr
2DWmNtUy+xV66rdSgRh5/atfXoUMazZXUlgjIJFyFrja4vAFHdGLpJOYV/dehF47M++uX0f67MD4
70oB0u7fs7JWKc/KJRvyoAGcE6n+OZ4MztE5v0lmdMYs9SVquXQVvepBlNixDtmq8Uvcf2nRw6Eq
wj8nw6qRviizAaDgduGmziLF1kXxn45Tqi3EoP4bF1RIIyG7CDUMPf2R9EaBkVbPOcDw1edCVs65
hKMz1HWAf8rHCGK106gEakq9NWSa7qrw1Bb9XVwLTqD3ENeLV1O05I0Gx6XUcanvFH9bBOiKLAEX
izQP+elBf/RcbMQCU9iaPjsXvCKOYqPtBAvStAXSrVe6b2kcPala02I8gqfVkALCHNw/4D/evQrv
Va+/76tJFCcMr2mf8J+jatFlh9f1LGEvolvWLUa/m64GU9NgKgaH/FDyX9lyHcOia8/qkH3vtIaG
F1M7Cn39GClTSa/v76CK4jOutL8FvT3VbTmZQ2FUCu4DD7AKj+pQe+wbEwe3lDW5MiHVuYq4k60e
AR0mtobY1TYdXT9FlZ6KfLg3XfeFhfctd0caRousvenzBK5GLLy6fYl9YNY7tVxh3iscMX2INmNb
v+WWfDDpXNSV3oE4aqe1vjNz/2acXD+6co/7xYtcqO8o4V78sHz2auuPOzR3YY6LTFOcOly2Jqbg
uPXN9Ldbh5RplKa0fUHZNxHKt1BKtxJ+MNiaC2+6KP2OK9lp+hqmG5m6Loebq6Yd+4w+vwulUVyp
QFyO/MZcDZIbbIWSIM0OfWraWiOgCInvqwBDMawuVubQtIpcmkJTbPuysGWxlYNMIUJj4fAZMy2c
1V6UPcC0jfpN807Bt+tXWgqWs0OI2uqhRpVtStrBJUx9R9DNTYaw6vrPL6zQhjVbJoVR8MUsLOKD
dWjoNqv2gp0fxpNiJ47grFXcFr7IXC8llVKLAymnXKAtpABKtHpZ2I42iYFdWNMt/5cPM1s31aRM
TXf6KrUzNUjgJPXh7Zng+3ofvhYr316Zfu3St5+lHdQMfxYTMMRBFx8xPba10DiPhrut5OgOVc8j
BnCbltKIgt27hH119xyGL2717nX36GJtMWh3mdkclJGWOABtwhjuKElucPE++PKj7/0pXTy6hRy0
I55gg86+BYRkoO2uv6XLGxdjrsoqrUaPNNRJB5i+f4p44gRx5eu/fXnnIsnzHHOm9bqVT85Eiske
2qqUwOYMBb5G/gGn45uBeVct5DQCjofQgMdH6xAwIEj80cTJhP68/7sbmWekY2NsSxZ8mvx3rbzJ
P5Qz1mFkTm3t1N6pB/ksPKylIi6OboRPsw0HpCW1NUqdiqeW2FH6bAKO9413r/zbZ5ntDBJraGC9
T80ETnoj2uONtMnsYC98H23Fjpx8v/YkS90/82ywkmfkg2WkEUKTtnaTs1XStJOuw04Kgodap2k/
VhAfGcUBt89i2+nJmyFQRFR8cLEe3gCStrYJli9NM17rLMRqGHqHqqb5hxyPuMHOjzkqcuUuq7by
u+iU+2ZlzC59vnmE7UoIdypvNzPBgRsyGFNz4yUfRbUSwpd0kPNcsdZkveJPTcPxjbQbnfLe301Z
dcjdH1iyO6unraUnmd7kl0XJSg1TwXMzOHj9dIpP2EeNXQJEE0C7Mn5HN3xsBX0nD7ltNNEfUach
wI29dDP4UFNHpbRTM70BV5avrC4XQw2fcBaPcSNT5QQr+UMwKjewO58aEMPXJ/jFdZGfngVhLcRu
JPDpZTRkf+u27a7KYWUK5kpdceHO58nfxhdzzFLQAATSC2Z5QyyuvJIl4dM844s6u9TzmDadzp7a
ooHg01jnNI4Kp6ruVlbChZEwT/6CghxVT2YkuDIHK7dX7tzckrD4bBzUXQ/XP8HSRaa/fxluo2T0
cpBNwxqYuKuZtMLiANuYN23+ev0KU4D7z0oryfMkr9SKDckLDEw0UfoZmvUpKoQJWRU8CBa741br
xpXhtPQs0zj48ixmLUiRqk3DKad8J/7UqocarOdYWCslzKVHme2zyg5rB6WoogNs9BLVkYuNQsy6
7obmvk7HtdG1dJlZCIigzKpWmjNu8+TdzAHiYbh11MrwaOLKB9za1gpxr0k/zNbftZa1bbtXAZaE
0BZ7vGmcUqetWQxWjppLb3U2/2GHV6rbySg7AXuGIYb2Js6C/ru4pmFbiALzzK2SCF5mlHSjoVBE
o3SMpDeIQisvc+HH/5Oy7SQEKwbCYTC+G7fhUMSmTsj+XB/bCxFmnq6tcjWxRkVCSSL7PzDVwG++
X7lx6bNf7sLEmefd4DaopArL6FBraeHA9kEp5yHe8hR6oQsldPRWOY1jcNeGQ0Xzo3KOC+M5a0cc
zss9kOSjqniWTR53sN1C5f9W9Z+5MO4SY3xWhwhSBR5dNHWEG9+U8Axyf6kRGbaBtTrs5cwOJfNH
3MnWxjNByFphvDNV5btouQPMyeIQgKMl6/dmuf5jmuZsKwJr12rGjzorHvKuChktIHF9DA+aJv0F
ROpZ160bOVPfUaDfC5mvYiJu6Bu/CX/WgvnYmbjUWRruibjJUHsX06dRTg6xqx6HbNjDHL7JLBjh
g0lqXJE+mljF+oeuKL+tfteJBlNWzP5pYvnWVcfbKqE/SlJha6cNvbGCD98EH92NbAaqLYj1W+CH
30yv+4c+U+Cbef8uNPjHSqbR2xCAn3qI9NgNVORWaQTAAof8slHVgDBx48wMlSq+a2IsY716nvm9
qF1MsTGkacb3viqxade/oUS89ypIzXXcbuVa/CkF7jFrRdkeGJBVazyZarw1PJyJ6EL4leJO0oi1
4/niLox73e6a4bmylJcgSF6zlqviCJhzUhF2hgEtN7LuUjnJdlahYM6s+zfYApyFpP4Rk3BJqxIz
+pDSsIHTG0KyamVVWhrysxhodE1oVVbHRtkyi02it3sT1OnKj3/Cty6N+Vnoo+Uwj1xBZcxb0rMZ
xuVeKLv7XFezjRAW+9wH7I2wwpGz8GdV9DK2RQip3fqb7GGLFpjGDn/Uf+SxdLQYILgoAmEtG9pK
zLSxsaA/d3rn2m4YPRlNeqMo0j9uE+ObTFud6w4U7VB+gpa2FFhNbecMPq/WtyQny/ybSDRMmx7Q
JxyZ9rqJnUvYn+U61DahHv3R3USDViJGNCp3W681U85FhTMYwpvhDgDIreAh1EtsyDkF7OkO6Jxw
VA5D1p/VEg8KJXkaKu+XUMcPZWjYWfMjTZEA9v27JpMPykLvtpLj+7aVnMFTfiq6gaFCN+50IcJ2
RBiPWV3+1LTgVxphOBNI5U9/QquEkQZdnx80Y+/WTUg19bF2n1rWP15Q/g5LXIspTkibpBGeTMqj
K3HxctiV5ugoXUrzzsDz4NAn2n4wjVcX8C0WIebOTEP/CKpoayQQvfErS2Qa3CqMGatRxB2JuR1r
yptQET8QSzyPBoU8VXttovCj4ywNx9+3gVJ+dNGwzanvCDBrG7CXlczjjpalbTCF3CajdlMPyo+y
9G+LAc8xTCgESwVR7WJHNajDpoQbvBvhzZObwVXKSvaGFdy3ZfQk5+qrOFTP19/F5dUcXvW/dyWx
X3pImVWOJsoLPRQAjsxDqwEwh9/PYfb6RS6ngCS4+v++SjZaKQaF2nRUxgfL8Xfuy7gvt5INDmaP
m+T1y1ye/NJc2WZJOh5sXQyGIfpGM9XGNNY2PQsDZi7EqYIAIWNheYcoYh+gv2BGiGm4vtKhcbk8
wuuZbXNzC/dsWRsmHWPvwIrHeeHkOsYWL5ydZGt2vI0fJyLM9vp7WjgtSnMFzmDkquyaXC++yY/l
r2jrO5Fd+ra+EfblHsscZWX/vvTeZnteDZvZoFIQ5de4pll9fqMQ8eRupSXw86h0KR7P3luqt+Dt
J2mP1GwUcy9qu6mShUJqO+SbysnfjD/jHzrLqJ49kKHZr5WXLg80WZwe9+tWXhSbmvo0j1UQsar0
5I/17vq3+fzml55p9sqkUh8ipGzBoReBBqgClZDCNzCTLco3KwxEu/ez54EuqyTC213xHxuQ23Il
1BvcQX/Whf6kR+mHONbnIbOOFOafNQt2FyV10P9971RKehsk6p2JnU+WBDoH+LzcZHrsodeu6NUy
RInSULOX4/YFiGe3ycCObDxDey0r/TYxrL0ga1hd4l+L52K/8zKscpQe40yOBU+Cmr5iv+0EBovJ
aBorA2n6opfeymybLwuyruLLwwTkOr3V/m5gjFMTcDJBe7z+5pcuMYuERhWJelTrDKb0UddfG/eP
p/7QrGhl83CxWUqS5iXJxPU1z1LRKgc4UXQ7LXgthD+ueWtGN37+HDVr5/LPzMd/X5U0L06Kpl5a
Lgizg18UwD0Kf7KhwldxiLNb4PHbqnKpMIVHAF17PR39TZWLT3nF3lFN/F9dWZ4tuu35vijbO8UU
TrqG2icmrYIj6EPfyyvHVWn6dpdudFqSvswinGrMTmlZegRoSVLPModdNbCM0nqSp6x96uPKKf0U
K/0HYvxjqayxvBbWvHlxMgFJ0tJcxplRL757OXvasXvNTOnO69JXHKZW68RLF5rNZU3NPDXPIXtV
Q3IKq/JXo1BYLPKGf9rwphblEZfXiINKrGX0lpvvcRpk+34cdLors2OaKzeDXB9ba3zMROloJV2x
KeLJgQcLC68zjhl1Y1Frv0V6RyNcT+Brh10drokgFuL3vHSDOXIbSQkpbrxQ5Oy7ZDppc7w+3S7H
UGlesEmFcZDUtJ+mm4fxs7j1qr/SAjDVZsECw4U2Nb0Mbi6nr1H/CLSVPO7ikJ3FCNiEtUfXLKuk
0yJdpYfh7P1/oLGwsgAsxIl57URVRcxkolzYh3pIzXYb5N99PCwj675t7rvmV2KlK9ulqXhwYf7N
i5gqTnVuFvr+YewM7+iFMTWlymw24IDvXJ3+dKypkfL4a7uOhdnwear6Mt9jV0uHoUvDg3hSfBCf
h+xOtSt7PPuO/5O8v5XurT9Q+8hX/1VVUJLmeOOgAFfaahBmTOnRt3D6zqKNrB5cN1t5qIVRPGf3
udiahVWLXlqCj+q7Z5yAV77OwtQzZ7Fj0AOshmj9ODTN8GJwBkqz4l6WJOf69Fvac5qzk3LTxCEl
H9KR1MrZ/sFopDLrOq1dD5stbrb9m2Yjsthfv9zSe5L/HeuNCaJgweo/lBxeGxPHhHaN6bP0omaz
vUCD0YgNor3WG97bIHSUwH8gC7Ry55e3BZI5m/K9Pqg6Ppis22X/qnk3nXoTkC6WsWO7/moWCpp0
L/773ZR1V+guzvbICGhr6bMN/nkn3Cdv6af+Ux3VQ/T8d+wPyZjVEU2o+CRbyN12VIMz7alN3lYe
Yho2F4LJnLCnVpz425zX1O/aG13f1M/elo7OvXby7GFiyqztvT8LDJeuNH2oL2Gkt1yxoTWCZzD1
m6gXd1oGHMHNZGz9+uJeGQromFptx3F925vQwMlr1LbpiS+KL++EIdjKIJHpc6QlWnq9/vgLw9uY
xuaXe+pqNQwkj+2pl/4p+ydVXxl8CyFzTuSrZcuVQ4tDZ1909/qQHkJceU1fROVWPCiGtPL1lm5/
Hgsi0U01lVea4uVVp29yu7LpXZg8xmzajz6NqnSQRwfRE7BSNaWNEblHGVgpJlz9ykWW7n4WALS+
dY10Si7QZbVvJ28lq+Cw83dfdjb9VbGuBVnm1SilvDdC7JNHJKd/9dtzOl4fNEYy6hRsxPCXb55X
TSoWIuIchRdmGPy4UhQcmgG744NVq7ZMH9X1m16QfUtzftuIqFiggTo8eHfJXbL1TqCp32Es2WvY
+KXbn01wtddAR6s+OVws2sA7UC5mz5AmzvUHWPr56e9f52pVjIhvQ/8g02RZ450e5JKjBWs7gqWf
n0bpl5+3Cjqvca4OD754IyiAwbfZ8HT9zhd6JyR9Nk+N2tWw7Mio8JVwgmC1Kg5k5adassHkbrps
U46b8OQ+rW2fFi84m79ZJWiFmvMw6U221ff1i29PJjHxOXxrHAUrivJ1bYewECr02Symt9ITdX9a
BQEs17T2mdl9TokUI7Trb28hTOizmVwOYkzpp4ATZyW3Qma+lMnaWWYpoabNlnBBicGMl2XI6idl
G/yeD/mhJZ3WbzHiOv0feNcLp4M5u4lctYB/shQcpOfa6QECccjhrL7FI5G8FxJUDAqc9G68DXY6
3bErr24h0SbNsU4h2exB9nh3TaD+LIXmBRr6iycFTi8WH7Jh3rpalTlugf2Cq1BZwoh+ar30ZHXy
j76PQ4n+02lx6WSfJsNM8P4IuFNf/7BL2WVtFjA0qg1hOuV9x3vO8gco4ICYNvJzvdV3/sldSy8v
bdTmfEwVf/uxGLlOZ4u2PB1dDvlP3ArUZ1rO9tYxyJx2zQBmIYzMKYB923Rml0TksvPojV3tTZr6
p7oqVzadSz8/iySY0WsCIir/0Pr9QXNptFbBif5dtk7SZmEDn8hegzLmHzxJto0gtcvRoNL3OhTf
rn/ypWkwCxZKmPs9WBuqFupwRiexK8CndAPWlkO2S6TMIW95VoZgJVW18LbmpCef5UIfFKZ3pRTb
eDSOipCfKDD+3Yr0KUn/smQEpHiKRoYvocv+bV9LztiiYkyqlUajhcg6Z44ElmH5tL0zMYZn1fs9
4vE4Gg9x+3c1V0mdBdZIizpVqsLoYLp3oF3tVvw7Uh1QzX+vpYHf4Z4h8ctiWt9YResI+KteH0FL
S9uc7xEBkVHGaYxSOdfeCagHF2X95p/OEU7pnUYSIrXHh5WLLXyCOfKjlXCxtkySv1qJNFp0Tarw
JqxgUo1CW/8hE6oe6N3Z4vYKKCBBOS1l3yOvxOslfm/T/nEYs7tesFYG3FIkm4OcdDg0eRfDEu9s
6ibunr4tyMwtMpnteArf1J18aNdEJwuTR5n+/mV0UzMPewufykNQh0cEAZR4pe9S+5dzc85zivom
b8ZpjHgoNDCENjXav42VqbOwZ5izPxjrtWAJwpSi9ii1a8o2KMXX64NiIf02xycpmThkKPMQaeZY
X0cvqWRsPIwses8JkPXh0rO7fqGlDzALlrVPyV03iPVuiSpmFKy3Ji/krZoZK4vJ0luaBQCcROQu
L3gSN/kToTRJ2+P1O19a2ect1kHiQ6QH3nfQv0+bHWnjbfFm7nbqrrhP7bVt7sL9z7ur5RDBzCBB
RA0lGbujoisxmo//MtDM0RpSGxZd3QJFnfyJd0kJVBG3OKcf2B8OcMf63/F23d1r6Vlme6Guz4UC
Sgq2HD4sJgzLInXlQS5zPCRp3i1Nd3iiaCEs1En6IDkx3i4SKfBsL79OdpWV09y478lH+ZjbwlFY
WXqXnmf6+5fo0Wp6KYwpPjholW5DnwM+XY0ro2thBs6bpunDTIZAGSlByOE5KrG+NX0nzbIPl0iL
b+4+ocQfuCMU8DG7VRGXIm3tthkgIDpXqgc9FG2o0OO2tPDOjsjcXb+xhQkrz7ZPmW/FuAlO39AU
N3IQ2G6Vw3hbRXjz6i4k0OYt0+Wg+FRzp8Cjd7ZFcb5KMtnB5g7UljWsFb+WzkTz9ukySP2YNr5p
tzzVSiaXOdepD+qG97xL9/5K8Fl4WfM26sj3hracjJKUonAy66Yug228lptdoJ1TQfj38MuF2Kx8
GSQ+rK7BSUTr6CZusIlMpd1IvgC1FE8oLAAgKAxSH+yirNsJNXX7Amv3NAz/KLlAwlGN+o1Bax+G
3dKxT7NdJ0KPRb6+E0rpbOjhY2DUdqKO94kMZqiTUuphY/7bqGUE4D3icYBbr2pnvA5xfFbCjBKJ
4m4hBIEgd/NzYNAmICW4bsVSr4HVdQGuZRVdRCGRBpOQMi9/5CGdNmNt7V1jeGxT2gYlKXuqtfyb
kMT1FofFjEWh+9XmurWvTfclruPvtY56pm1i4+gNNPoz0ukKCits49j2jzdJKwFvzSmrXB/6Cxul
z6Tvl+keiIkve8zKgyqmTio/xU28SSR/Y2grJ4eFePJZDvlygUyW6rTtRQ4+oXJfIjvEk/7j+r0v
Vd4/t5pffrvqYXcVCbjeJr2jybJrX5XY7oDkv02HRaRYdlfvTf0gjUf+dY2jth+3MoaLa+KahYD2
ud37cgPSyAhSBqpReh3uXa+71QXNqWPjbArysRjiCjWNqKx8qoXc9Oe8/3IxzfN8tTOBTKjlj3B8
yAVbapJtbXmbSlnZIi3N7Vkg1Frs9gRh4BJu9pCpwodQebsmWa2BTTugC5Hws8z75RGkIZbl0uB9
UQMjROm2dND5KPquvl2T/iyFwXn/eN6XNDSLEtH2uXWwc935DkWe06Srmj79XyZN553knHfroSB2
HJD1f8tBztau+qBFazn2hS8xbyXPSzFsklTlTbVnFsYouOmVle3pwjiaN5KHugmiRuAF5epT0pcA
iUHqC/FOH29UY2VqLoQVcbYrUoQuHQ2Nw16cvmMbe+5pmfLyjeQp++tzf+n9TH//OpISUJEi7VQH
18ITvoVPMqC34TNc//mFqCXOdkHk3OkYndyANaJx2PxRo5Xt1dJ9z/JAsgIxWTPJbLhC+OgLUYtQ
K/LssMxW7nxpCz+HWJgyQMhW4s2UzrD9FCMdx6cYZZqMRftqbm7pBc3OOIM2NlmCL/uhLLW9Gxfb
SKhXzoBLr2h2uhGCYVDNmHqHHp1U9bkf7l3x5998VvE/PWFphX2fPpk84xCFPuEsBNr2+k9fvmuI
A/8ekFHX+kpQU0QZm3dEQPvB//DiNSnT5bctzjkSlu71ajnEwSETb3Pav9VmrVPYuhiRxXlrVtUF
sV4V+FFH0keZ3g5ebJvFGxKwTYVRWJputfDX9Re0MDDFeRN4HlaqXk/W1xN8TcAFOXT6g7fPjpkT
PK+tyEufYTZxgSInWdcyvwRhtF3/d1oaGwv4wfVnuBzWxHl7VpCbmpzgkYpCsbulN/wkgbnRFOMc
W5pz/RJLn3q2BLtaWape1UAh0H/74DO6w/XfXXz9sxkrwQU23QjrC/27BvvsqJyT/bh3gRGecAZb
bTxZWH9pMvn3RKhqM5Z8mfhTbYetb3MZG8DKoXFYcDiEWCuBdKGfRpz3beHmVVcjXnwHDaMGA1ja
xvsud5vyUHqbYSff+IeEjGKtOq61diC/vHKK8wauHh+fOrBi0qP71okfCK4n8DM0kyo77ad2aG41
yuw2QpsXdZeeKrQftnVSXpOdC9UEWfCz8LLyMafl4r8bKXHe2pXCqhmRykafDy9uq00d2Rz2Nskx
3db9xnPWuj+WHnm2kCO3CHPJ8CNq/YhgsOOGeR8rlaPHAVjhtSj0edK+9DzTdP6ynDdW2glyR5kN
rFU12g1W0zvSAfjLC/2m3rIN2te37Zvk2+6mefESoEmRA4ZsZV7/Py+mSzcwixt5YhR1IIE4l+oO
E1vLfUCkCj1MxKfZeLZAO2/agvp17mXfUl1F+qYfxmHEqbqudmo3gfuM7CH0tdwGWMHZ0M1OrMOb
IK3fVV0w7Sq1rVsrVBy98+9qVdwLSrCTpfZNbBECpGDbN9QMlBuvsgB26FvN/ZBw71YkQlmwLUDv
DGNbQX0WbMFTX8IK7Ygg8qvqmGPQreQGDK4kd3R3+BjwzWlS43uaVLbEybEYdGfU22Cj1kHsiLrG
iV0UP4YClWiSS/DCjOaX2ikbz+2OAm3K49DZRp5UGy0wTlaS3QedlB1Ldzz1on4eo/IjinMfODhm
ZA21T1383un6jTbKj6KXj6dcjFK8zL1uU1l008JyNsv6u4RneZnpdp6w4R8sEFSidJ9K8SkZ49dB
Gr7BpFO2STe8BGa2dU0KrQgO5KOW1zDtvFZHj1WTCgh+WFbxPafT5WhIJy8R2psyoFHEVNzGzgb1
FRfsFhmkJv8CXJFvOdAoN50RJzu0q+dELsNdqucf/WAeuirZKW1yKF2zg3uU3zehuU2F/C2Vkntg
cMWh1WWUDHnu2l4jbExTvZESJIFxlOz9hH7/QTzpavsTPA3ljNKflE3aHyVN2n8UV6Iiq3XFufMS
pqfeu7u6+h/O3mvJcZyJ1n0iRNCA7pZGXipvum4YZbpJECRoQBAgn/4szbmZrT1q7fgvZ2JGJYFE
Apm5cn0Cs38WZLLOXOQpBOBDEsgi9ecALB1UEfwSvzUYu6c27LeREyC5m9RbP4wvnh0EGYpGmzJk
Ms2X4mBg9JL4XfDc626ltHfnEnI2CIyeoKpbF8D4ZNOIMYPcoJJLMULZ1v2+Wvifsssxw2ZIWkfT
2pnpnkJ1sNJoLGVtkG/acngpcwkTwLlEgUV+sUGuWR0+MIyzDVO91RE8TnLY8WCG9KtGowvOUSnc
48c452UboyNwhxGsF0cULkblmuew07ArxdwIPP7D1FXujkbLB1H9gyPVvqL9IQrzu/P9xu7kh+fn
GWrzh250XtxmeO3oklGyYCBLEXcHN8N3NTmnvrBWuWZbXHVXpWqzcoJ4BfPrKCWzJqMhmhMe9zSo
GfbWscC5C7hSCFl8pawepnpLsbNIdT/m8KrqCKbnhh4PGlOCD4wxjJBZ4/uQ6wcz0SUOG07XsLnq
Yzbbh87Jv8d+0qdRi20fdD+D6QMM9JFHCY6i2/vPXpSjxqm4umFPc+VOcCkdnS3H04NGv3KR5K5T
5UlEtyxlr330xXWDFDnM5e2x3uC9TQlc5GnzP9UJ4TT6f4Z0lMqiIZp85OEzTUrmZ5P3DpT7099P
wCs3sUuV6CzztnOF4tABC6y9fkSGOXgS5mFq9fe/cO0icykTnWanrwzHTayCCdr6LD7vwjhMsfdF
lsf/L15KVy6tlyrRXjZyMRWwfQYstQIW50bXj3Xg3boq/XfZxbrUikZDRfDmcIi6guiTL0XGcvPt
LvY7RF8cnuoNvMVAOYl7y4OvF6s+YStyq+ZzJcH4v1DNoL9GrD+P8bVwXmsL72uJLLiwV+Ep8kI7
qUeWx0Y4dlybSt84z6/90YvrxCB8QEf10mwq+BbLI1s3Wzcb1uWN4sOVTXOpEhWuG9mcuGfjh/k5
mrutKO0bd8xrr8L5wvevi9Bi7CEwns83PqwqBOGxNw8riXf87y/1P02w/7jnXApEuYQpkxKQQDZT
nvZ2ua4V3PdxZV/ZA/+l4aw/BN0pXyI7WSzz0UXLG5/gJwWY9ydDdI5De7mnFJO5lb9B32TPI0CQ
BCbXAgvd4MpkszeY1HENZujPvuXRPCQNFMTZjR9wbYEuwkpQekPDw7OqLPT3hVWAEBxNQdqq+U/u
uJ8gj21oPUKrZ6tP3CmeIFT57G2UMGGw18QsF3kMM903VEleWmKLc8tpRQvgMSq9bpYGWJg2OJFh
2PpKfbLeveWbcy3/Ci7yoqkfDQvzCF/v+P+7so17+9QcYGCfkfQWHubKi3+pcCXwAgqskjRwV9Fb
yyl2ZRdmshY7b/62zJjwPt/xRf5vdhrWpfB1jnpP5SP+nKY7SHViEe4pgAt/f9TXArB/zkn+tRe8
ELNxRRjxjfNQPBabfn2u5JJjs0VjCE52tyq5V44S/yLFQRFRhsucA0JkPqhzjHDNc6cDKV9v/Izz
UfofW86/CEYA4A6UUwQjcSDf9HePRA3bJ21+1P1t8uu11+ufhtq/Fks4ISxNloH90yw+gwQnC4eV
H4PodYx+3SJB/XfDw7oUxEqnzCd48EKXKHvIvttqy4vyyAVGV2C2CT+Gc/PsRpS99lzO6/nvXyTd
oGM9Sow9DTIsYtppBStok9r668ajufZzLoJJXlNaBxRwSWuHfQEzkKwGAQSoDHvD1uq9uLczDifn
WIr4tnPildPjUhcb8M5I+EGwDYuWQ6mdvQVPhr//oCsffSmLHZwOgt7Awj06eqlUGbvolf79k6+E
3Usd7FB7sNRY4MoTRGhPjk8w0U2ouFWbulJluJS71jjsjNEzNNwAT6NsZLbijj3kqYeOa1Kdzg6c
PNVv0dbc//3nXKseXUpYGzZbgW9DJAUaB4qdM/QV3R1fn9+wLhZf7vocYzAo6f1yn2/8yStx4FLN
6lAzdcCQI5wNYK/WkQtoG3PguT6kstbf0u/3S1RlowOLl876Bi3tT4Vp3RuvxrVoeilwXaxx1jYA
p7gTLZD2BG/2vlyNKJUhGS+S2+KeK3vKu7jBEDThA/RFUe0rrMzvkfKRuCZpMCAakWSobu3da+/6
eZn/FR4GPShUPvB3zg580OXvqi4LlhhJnkGrr02LVdNlRqz+/vSuvf8XkcKrOR3aHld0p3sNJtj2
3vX6f/zoi4vB3FK3k2DSb4LmY9F5bNHDAF+nv3/vK6t0aQQyh5rxqgtxLPTPc/TY8FtWEFcW5NL7
Y+593ZXSxYI8LKtoSMO1k8FvLHOKDOW5PO4BCEHN5MbTvhIg6MVVAGoK4dQuqTaVl7/NPn9s8mGH
Ss4G1s2Hol9undVXMqVLYxDbtYCPoiiykA3dwZzyztp6u3PwuR3+ry3c+d//673FqErQdt3MN7Nj
khGVA1rf2dPD3x/3PzqZ/7hsXMJ3RTh4SllITaaV2Hopak9J4cdn2Rim9MqVs6VPKBqNn05cZreq
0dd+0cWOp1PEuml0+IYTmYz6tc8/pXeLcX7lFnCp1dZTHnF2blAZceeXW1vKWNh3Un/fWLBrX/5i
Y0dmMihwIsu31hRG+b/s1Vk7UqXDpjxNJDvP3LCb+Nxrt7RL6fbQFqGcOUdNYeskeA7wQ0MM9kCV
7j5u/5krv+lSxp2HURvwFmsm+3vmvA0iZfX739frSjy5VHHD42z2MCVZb3oD6622i0u9/fsnX1Hz
WJeabV7NYFa6UbMBzfBglYzGuYNOVSvmF13ZazsqWepFs5dObbpwzVK3tYt0YuT3DGlMTDWNQVX7
4dwP4hk09N7pnrxg4Wk02h8gct4aFL+SY11quctmqKNWoFdRS7FfQqRvHoxjXL+cE6LI1tREp8Cq
rwsVyezva3PtT54f9L9ihlJmcUMHhVbSwibANMEql81hKb192QcwtAL7Nehl3DrdjYdx5RC/FHmf
Cyj5dO4vcQilGR8+YMaVFFH+xJnVxtT2DgiSt4ZWr7g8WJeq79KFpFwoUW6M1/z2mPMJAulv5sAY
hfIqDv3mQSk4lrDgVRHg8vQS3WoXX/udF5eIKS9h0TbhL3fEgm0Rm96GXqbuLHaW8pbUrQR6BreY
RNf2zkWoIZYp+sBUCGXQKtqQ25Rj/T8ex5cm3Z2xQwFXq2oDI+BwTTOzUVVGVVz+QfSHn9W8AUQI
GyX++wt5JSpf6sRDl+ZCtWcjZ6jr5JMPG7qhesUs8I3Pv7JUlwpxNCt4O0g43jmo45vu24puHJBX
QuOlOHzRqEZGDj64NjxpKhMvztZx/Rv79NrXPi/Xv/apRZzFhwUlAIWiyHwG7+ypuJENX/voixBQ
qS4UnCBFEgtPXNB57Vuv5bXM4B+a2b++temXfuINgZYHOvNpzCjGKSGZS3z887bObhcprtziLvXf
EZN24+oQER6wFsx4r0UIykhRLVu/VUd4dt8yHLziWWBdKrqpMYUbwEZi0/Z2u8Kh8jFZgDpI50eV
/gEGxFtah49wZki4VJuxdVc9Ew+9ok1clmBVYSR2QYfPq24Z2v0jCf2Pi9k/p96/FtmNXNHCfFH8
U5/pM3vlHYodT5y7YA3LSoyP3ipnXXvDL9IJj0npAvorYJ1nsjYk21EAm9D8j22dS/k3aopF7neo
spLisXXKfafm9VKEN65jV96QS/n34KppAQQFSeoAQ9uWwBVMV/AYGF/zgaOCiRrj/xTALnXPXjcY
Z+wasQmrt3n+ZMVTPUJXNQ43Pv/Kdr2UPdM89EcvwlNY6O/Oe7dv3ZKuBN5LyTOO4sipPNVsnMK+
L42fRe78WNXRWpFbNuxXLhuXomard6XJOTK7sh4Akhj8YwvMfezVfcpduR5CuP5JgIOwQYYbWeq1
x36RQQyUCmjawc62YCivGy9MC9jWWGLZD1GXgPt64/Z6bfWc/zM+z5XJJwIXO5gV77t9V+/s6fjz
9xeK+v/0UP5ji1+qm+sSLXXPQ1Vs6sODj96I1dpm31rDyQI22Z5hau8uD37tbqNFwK6f7lheA8Ze
Huucv+cB4MQ2ypxtFHWxK0HbbPNtT6O1PdlZXch7R6Me5tO7coHHqwcuXj0P9/7Codsw7VfZdXdL
O+OJhVUetyOBJIoWccByqL0sFGBK2D9V3t6U4Vq6c5VEEJF7BdTXFjkLPbzn2XVPdqeeZjg3Jd04
PxnI3CDygBG/Lo/jMN0VTnevHXFyfOCVCDQQ8eBD4xQ5RepKeVJG7aJq2DR5tR958O0Z6PFdp3hg
i7nri/zehrkZevBqFc1ibbs9AJSlYLFg9pGG3j2gTbCCNzNJdD1v7JZB9FKMjxZcePcDXdaRWla8
Lt4YYOhO1H2AZn70BU0Lv5Vpb7B5O2dISY0SrkOrtzoo7bTnDo8nx9/C4SLlQb9q9NjEAal/mpJ5
Ca/CAC7jHqbdxvF3I8OPgXi/9Ez6VPf9kU3lRyv7p5GHaJBVO6I7tZ6FjvsRLsceZu+rws0kg6qA
AV0FzIKXFLZ8jJi/46EoYhKWDix1l3cr5/Mqyqsjz3V0VqkM2dRBu+8VJJX5gKkLl+604zsJm8ev
Bj8rCUfvvMrysx31e9daexOGd6zxZOK0DPIrHTXJXNEZ/TUMuXqO7ydzRFZjbX2A2QLpVO2iCIcq
BrWH2B3tKqWOeZAe/5mAMISN5n5sm19F43RpQPUcG+YXaVmXewP/Hij1V10PnlpXBQL6IvakeVnG
junvx1K+uH6zxC317oeu+qh9nANwuDb+YiWyH++n87muqUEtrmmeaRHiv/WRSMAn5uiKeXopnfp7
mPm7M0Eg1040rty+zbx2eTY1tCQEd78MTLnHIYS5OUwvnxxmP7HBBwzY+dOPwbNqoz0rghc1QKeC
swFCLK0+2gnyEwa2WzyVwd6wCkJNb8PxBoaefWydet21mNKpegfjc3RccyNeaMXBXxE1DMDheTxZ
S+w4zScn5A96ab/KKP9qhwX4yYJufc9zX2DffBqaYe1PzYvEjF7cBHBT09xPRK4eCWrwCURzO8y8
nJZxxIhs3rO0Lf1kcQVJKZqiSRlSzJcNwxfHm7yCmOOg4NyTocCejHaR5TVZSTH+Wggk857Mf3U9
dLioVyPkequOgG1eC+vUjwvQgUOHHp/Gb8rJnwoXWZc6W7jAgjCEvV6CUIL9kO8b3eHWw8AJBRFE
+x5mpSR/QkJHUg6DoNpXNNFMtuDD1F3iG6GPhQ2Am+2RuIn657ErVvZorV0N9JnFdqBjW8lI5mds
jmNAYJ5HDKZGejdIbF7eyyj8EZN7mkOzcUXxafPcR3e4OOqme+kjZz8PTRV3MvjAjMB6KOA1Y3vh
fVdEeGMMqiJjUd7RrnmTi5/lHmhkvfPI8+Cxqpw7uPhANFWD3d77SPIrEQfT/AFnw7Xu8udO9U8d
59EacCpAZvgs47qACLUcQbTpBkxUufkvM3gpFIdbkLUzHWLcVWudnYc3iAqPFQMQmINilmC6CKBA
81YvYwaHWJheFeqtrO09qQX6Ed2AqQZdet/GYyC5Vc1dFPhfs2Zeuox6r+rpxCbvF6kHNDDgXwYn
cSqLBDZSf1igtypQQDmUsPFAMwCzaJ6Og5z+MUt3N419ao8KPvQQ5OWDPvmjaA51FeTIWaxUR/zk
F/A5mWEdS0a8FwO+MmY4EEVqH2SGCXmZfvYjJ4OJ+Afh/VfrOJhFck5zvTwPTpgsXb4PVBsHRfnU
RW1SlM5mtjmCQDV9tQy7N/SSEVsfqBmdWj1KLsTNk6VCQEcC4kR+WkblK6J8xurqR/Ve1uM9gbjA
Wg3Ys3AzXUM4kNo9SM5ACw12tZr5jyhh4Vj5eVr2OrWBqnVKcpiEeAgn+j2fIQTgg8Dx2U0U8V9w
9PYxKcwBLlyrIWTffV9nxUgfqyD6ssRrixk+7ninelKAwk3bYM5X4Ick+qzuJ3WqEdQ6GyKKthZR
bAU8s/sFeI7FjYcOjA4yJ0PjJY2mT4N01V3DMe7qB5lb/YaRYR/nne6SkS/f2rPudYUeibAOzJxD
Uj0nC1EPkFCmLdoaUjJEQK+NeS1W1J4S7oPQXS0WGpboWNfBOfQGWVeqtGAggUlgn9p8bVlEpVYw
rmA7/NgTfx1xtZsJ+85dneZjbsXGt3dtblaLXd6HrlpPER4y4e4zBDQrmTtJrcIn6vq7pT+bipAh
00W7swkOlAWGA7ETWEtWLdTPhlEWsSjRGh4DlugQGxrnvosu67pwPbTZlqLZ9AqvwhKtWwz2u4bc
Yzw1baFPncM6HTrzHfVRGjKD8fnTEsqYmt+Bpx5yecSQ5mok3psE6XHwcNLYxcdI5Yr45B43yhN1
onuH6A/oH5+bvsgEbIa8Tqcy5BBjijUp540iFMPgTjYQh6WyGV/IOCVLsGxEUa9dAQ8zGZTHxR9e
R7j1Ly74pbzsP2RVPtQzARmJ9quFkcMcOPjfuzeGoIV4Dkylqx6m3Nk2osMvwgjnaEVnGezBtyMW
OzXEpkEIWIf4UTb/3Sp5KB0CxWgX84UeqG7eh7J4yCNzXDAljB+vty2t1kMt1yFYyrqdvm2LHAML
MmAVRGBNzHcj5MMQVs0J7j3rsfM2zB33i7C+3KHEerr+U+d6n2wKMBjplAmnDrjgqnl1cgL37Hb8
tsvxjvbdYwBFJp+YTDwjUc+RDLxJUmWtik5WT1Z9xT6I8XdhJf+0ta+hXbB/eSUeOMq0b/jjsR3U
az5bIA0UGF49yyXNgIFFXK7aZr4XHl9FNX0vBzub5PxcedABByOJp5o8MCDlR4dBNIpZDUtuPCFE
mqvyIC3Y7pc2bKkjAR0mUd+ED3urNCuk9dm8QOrVTWoPgEO+0eUU/oJilHuxaUFygYTYhsK7uSeo
xcTAXKxNJE4Gx2EX8CfWzvBR6vVGavfggcgZQwN6j+GxNZKQPmscufEjMWyFB3Xx5MLvxjd9vq4D
m8KP19iYK7fL51aAgkpmvq/A7Egn4Q8H7fkfeT5Cng0NWjHR3UC0k3aR5Z3vnAWY7YDblcPw1mq9
Hl3zh47F17xQkZEa5FlgUjU4d1qmxlH3sqLrAJq1cggOpfKfqxaeiz6fX8ccYpga2ghN8lQzf0q7
hh+p3wYv00LIfm469Qf/GoVzRECuGpY6uPP3QZn2Up+qQT8TeEbXsznK2UnAZ98si9rUvEsh08zC
WeynJih2Qtvlyh9HL8N0S+Lk85Oaig/M2DTQ4LI3mufOCl8DoaY980vALNSYVgZptPwN/ECYRjnG
3Inlq5hR7m/GujEJXsgNCTVkrLiOO3yFA/eVu3MLp3rcZuvgkHfdbwGmp2nsVccaZCmLk01ztXNd
iMCi6Nuvwt3Q+FvuhPCD990HQayTX3lgrZxpPqibH3zunFcVZphKHPOgemcFTfFSH0tZfPeunUUY
OR3y8Shc+21s6mM5q1UZQFIPjXSVhHR48g1fIfQDiq6q2B8DmoFas5tI9BnJasyazrW/5IBH7pRq
yFxhg38hj8VcP7cq/5mDEtaiuEHWY5GFqA55rfMoSy/js7uWtbMTbfM7d50F31lC4Twt6RKZtRUs
JzEujyFSNsn8j5bK0xAJFykHNcAQCjcxi9jDdTyDB3xijNrYA04dW0ybIl/gkNXVX3qKtqEr7xiZ
M4DNaWrPS5flsj/xBmwe3+mbRCrx7FAKIS79Ih1WH3PsOys3BmxK3a/cWuvzerRA49QHnrcvU8ms
zDVOt0LEhrOJAh4IxcLn2bKmFddtsjTVM7HYAzvXZ/MQPJClluiUN4Va6QHudWA0JniuGbUKKP2W
/G4p9PtQsDsXNJpMGf2cT4FYI34cFlBtfo2c3oOXUe8FU3OKKsQQF2N3Jmu0y8YZF+Q3rMTQagjT
Js9P54ZnCiLQGELmpGmRdcHEwV5pYbvJtMwPIzVHHgQTfBfciq8R7XFQwmaUG9zFQx3n0oblg8Tl
oC18kDIE0CHQlmfagubX1feFCMN71g0v4p9cLvwAj529WtUisj4gO4y3rQoi115PCkT95QdXtmct
A74aFrLmRfOkG7YuBUYsUETfGsP/cN7fzROuOHDjV2F0LEoo9v0OK9ctGDGC7ygqReu54AdO8xSr
vhfuuIX2Zo3pBzBq7PvW1rvCapqE5k2GDfDUzeUekdi5GwzCvxcgvRy2SxthVQK41vmwFmfVrkSX
KgKJuLFJkYxhSTIolNo4L/NXTzHYOPNuJ5UD5SOLzCpv9de0sMyN6sQqi2+UzeE+uSCrDBXcQjDE
0nXtAZXQlUPYUwmmElmcdYM/nLc2TkV6ED5O1pxuygJurshf3vJOfSKosa20Su8BKWx5dDDytLO1
9h9l1aRWDY2MHc4jYAbwvqPBoW5mH7xRFYJDB2ATRjfGAVM7RtOsavM7GA1uZhodOt/7AxeiTYn9
1yn4fHCzIlX4zWf7gYFO5brWn2hwogxwsRWrm4dFtw/MkOIIHDPgNm17WhjyPN1E4ZLMUt3lYQG5
Ts9DZK40SvFYf2zd0NSh84Zh2iCltbOP6iZcq8kHv5jxYGNMCQ8R1zwt1XzsDM8wuvBImDx72Y7u
ZhjhdhKWbNvYVgb3t+C5i9BXrEBpzkKNtClcxu04+590WWRCKCZUVFVnTVjesTnc8wqs5HpcZMxq
seYwYevzdrsU4xpsrTtD62+oVl4XrbczZT+1NvHMkfUXLkwjOtxNOno6+/rNg8iKwf1xG7b1ZLGn
iqZ8rgiKOePZo3zeE898WYH1gBf9fQzyp4oH8GI7Vz+43WYcGjy3D9pMT9O2wwQNx5wMWK2IoRL+
FKIDCLTrmhw5KGhfxMZJVTlHDJwMJbBg0X3IF4y8iKdGConuS/erxmCAp0ws+PzLD8oTbeXG9iZM
C0R9DVwG/AiLMGUNwkfkzXliAgLq2AhfSbl8LaC5xQ1moTCktCL2sEIuc8+DPF46sS0NO+E82xDf
fS3c4ik3DtJA/6f3eQC16vgejOj7B80xCOyVoHPKEW4Sz0bbCS50CkcBqjD1w+CSU1OLJUUHcWsN
5QqJ9e/ZZRlFiRqDHUneFetcFg8ioiRVYfsxgRAApeya2PbeC+o966u3iPTPpognYr0Tlj96rpX2
uMlgnjFpKVtg5TSvlM3eYRYGr4zxfp6rTFNwugQPgHc33roq5jXaYpkFSFQ4+X/Y6GIfI25YvXVU
Qfgum75and2thS9xYaHjpicLOqr+AKerAKnggobIUHbI8eoOdiI2fMJVLZO6D5ERSPQjTNgD7eLy
N8vFcttmwMSZwnMDKx7cWEk+QmWnygd+m8zeYQqDMx8yHDaOD0oIBon5yQClsjO0AmBdjyFwgeoT
iKsadQ+a9S2JrbEbEQz8tOWYq+BaJDV8TzKgmlZ9Q7bDNKxwCV93TnlafOSQXVm/EtPP+0Z6+2gq
PqdlPIaw/4yrDtW9PqohPfGwfproPegDh3kSMSdLh5KAbTJrseAL2ztBXNahi/Editry4kGihroS
UiT708Vs3Xoc5lUIZNQGQ3Z724X9LXobQS92yG4Ajqt2yMteIABoElXZjwUIu7jOgY5aio/QIhHK
GGQleJQi979TJj/ZQHQly9iLxJn8BVAs/s5DdJfHmW6kRUboPsMj/FzWlbSWB7pE9xgrE1uf2EEs
GWaFpt7dKwSqQ1ctfzRvG5yEmBDEMiNDs6cxrqfy0Nf1Z96276OO7gLtpkEA7S9uLHxunvzC+WXK
6kVFWGK6CHjTtXmfRT6eBbwVEXPHtapREh1M+4Inu2upqDMlcIqObVCtXNUCvcPzeSuN3WNGL8J1
nHNw7KexjS0NGrfo5EPUyuNUFjt8uTdNZ3Wu9ZaJKsivqK7mOMxx1Hj28DNifBDjZFGw0rW9Y0bu
ueIfZm42RVOk/TlZG8GfRQ6OdAX5b27jlJAWvB/h3oRqT2Ys9a2s8Gh3xVbp6LDQ6kAq3Jempu9i
azafvs23arRSgBB2TY9adTiCWjNU7YLRwwUVv+7EACHs+fBauYh3+ILnVFqhxDQcRoWTk8whjUmg
jwLVcqedoWNq69Mix+/JYBzVRqWxcyJwvUQWhU+1QPknKJdsLDA+GkxHyX4ibmdiqPaOK9ZM4n2I
irRSY7IoZMPtq7EjlFKtk4Wru8AbMvR9UrtqK6N3h927FshiJbBNDGLNAkNvQ7GdvG+nCCB8Tmn5
VkfPpdskjNQZcul1JLc+HFsMd5PQ1AfiABeHIAYBm/Hx2TDRdEK5EijNFk2YMA/cOdR82RitXNRL
HJF6fbRqwQ6fgMYZQlS9ixSIw4xXVco92LNZYDgy5adqDtaOf/Lh9K/bjBT1URGUX7n8AZMyQfpX
w6uY/pRVj/ACpQOhnyZART2YvpsoTyb7a2lfcJH7LJ0l1QhCPoRWTmdZ4A/Sr8nNMehhXtGJiOv6
rvXYJ4TYGwLY6ez26VAjRHjmyXjmRGd/ixL1r6KcWwyY2GtC8c2cDuZHrhO3A4uZh6H5mQGqbcJn
j82bWZlPxjGKwcjGLnyIlcZEczuupuG9jZwENV5MyqI455vPEgLJKv+IGNu6ozra1Pk0VfRC5cEX
j9o9olC2kiZ8Ky2BVzWoDwrr3Petk/RD+wQ1ZOKMziuOy3vVYKiLW1/93Ly4E+qdtfdb4OKHKKQ/
Aoyott0CwqY6VoSh/NKmyA3vHOY9+NaENw8zMehWwNKkY2kzLmmBUlyFKCkaO+uc99wF6MkeAYpq
ktoPd5NDHlVLUl+KR9nVa2E+SdOtGuli5Tb2/KUkNi9eQwSIrIEJExPV1+Sjtgn5+YhDjWJbuK9A
RoJLIVc4Y3DSo+iPSN10A64PDd3WAUO2Pj9DRLqq/WgzYne3MkjP7jQEeu2RvNt4spEG0LOqYMVd
YIXUsSUkbZDgM9VvbRdgTbR0UCnF8/qSMFMS/WvZulnNmj857AxRw0/Oxvsu5n9xb9lHyFAmf6v1
tIJg2SLW41iIB1rgnKhWFHuYd+G+tkQyz9FWgFaFsm94Jmk+dGhCdMOcuC7ZMiu8xzRxDDZDTPLO
SjpT/2Cb73kpd739B5ZgmarDTVmBmmWc1xYkqsoEaQ12SzoubRs3OkTUZXfDBCCXGj9gIWISVH3f
R2o/FBgGjl2HP3QjmmVhu/HRZQYRZRaZ7DHiDZBu7OT2qu3tTwPkIzM1JIbFoxgQmEtvLQNynJeZ
Jb2LMjJi+9YZv0U1/PQBekVOyjqNVpWjk5nluMTCZ7BGtQpD+jPSB1zz8faE9e+K6BWqfpCVfzk2
OKfOnSoM7AoOM/sQ4W9m3oM8REVbxT09tRVNlC4f2ualsGs8sBlbDUu+2HEIlYKNNeKuv5kXBTc0
nsnolwvbLibkMcI5D8EkfpDZaeGd8vI7cOBZHVh79I1xiqMuiWOElnedfnOdjC/5s2WC1eivfb9D
kIctpkWbRMvHQh/cOX+umvp7zgtAXTpcv8cDkSJMBFFfudXFgAukNYf1s3xZKLYX/cbtMKGoGof5
cE9U8P9RdF7LcSJRGH4iqogN3A5MDsqypBtK8lrk2IRunn6/ubRr17ZmoPucP/JvNPfB8hHAGcvp
xzZFlNIzLxWBjEkbycE9VQ3w1ihvS2NsGFMBgNIF9PZjWl0mOIc/rSDJwY6rGYN8+JyIx6TAZ3zX
7hfedlzqB5YKo3tyMbQtLl1p1hqFA+uLjlzr2khWpazZ2nRHthNm4hFFyCkYSW8LxD9F8FlPL5gq
qW9nXJGuveMypp2SYJtaR8SMI667+bSIsd3WQbXFvr0bSWCb8uTWOPrkkNBmep/e2v+puMT9buLd
In3EOyg7YXV/clLr3KX9oRTGsfToSUxvy2jyun+vxatNHm4lytiCwF/88pxZRmxnNcWuDZ8T0Xfp
EHHlvnDA7PrA3SfC3s2grEGrL2EasmcxmI6wHH12brEyzJjfwF+O/jru6/Ferc13p9lT1BZoIBbB
eK3rD58vAidHoXGcT/D66F6qxzX1HpuC79CXkVj/zGm5MerfBvJfdxktcGY8l08LyAhE30YN98q6
T7T+XPzPqvq169NqvQVZsxstN+onQjHaY917t4mUx66FKAt/6Y3YiPApZahpOmoPvRePA9u/rwtr
yGMf7hcjPa+TyRD3gWcqrtpxR5znFoklKYM/IPv7ZRiv/PZ2nvzIWMCjO/uqc8o+U4dRScNaqYb+
Y0AZ8eFiiIfQgJWAKFhjy0kvvc2Y5CSvyg/2GjjSwTlMF/nGZppu/AedvVvub8kvhBNAb1sfvkWE
wNwcRyDmEGhHzOG2bERcYDuEz+KbgOXBVCj2tSG3Qz3veoLfusmPew6ZovuyezpLm3eL87X359MQ
pLREvFdc/qHiUHCIHK83E1qLogRd6MN/o0oOsz1/AsmTf+FxW9/TDLuzrYIvVy6vjjSeyY9incOM
CedUbPKe82Ntv0LNgtjkJD863L7cbhmYcZVCOaYNhxdVq1P5XUvVb8q85A1qrU3pdnfo65RCWFBm
vFsDdSao7exAS3jZCB83bUIIIaeYD5Wm7QcCQgXhERvvjkgDI+rN+hMdJSIjnTjbdgYDT4OfPmAb
ST/WoUVck+3adJJxYKpDXppvU4HXpqLx1hcHinMnr4ozid5e+1s3Mx4p+/wkq3EDNrtLh/Vc1XJv
t/Jm+/pPXcvdgCawn8INTDOPUQWz6hX7dA2+hV3HvtdvvZDLiarv2J4EAPnw0Db4/9P5hdCMH5Zf
c5/1wR6cmJav6uaVsuetGfMtKST/2W31WhJmPrjBdiqAs0j5Eal5BRDcDSMpjEu4nVirs3Y6urQ4
BTJ/JRTkMQ/c21A0P35Pp18Yvghn+izSen+f0oq+5QC09yMpgWsTbNfZjSdSJjbV2D+zhjwGgf9U
SDRgPE0yT+ddMHiEDYCCSt0+cKm82AwKTVduTAopV9vZBfzaHwWD7lPotm8TWR1FgwrZAm/NuZFn
dy+s+SxKN24tjyvLfWl6/312l13X0WnndQdUXLFWTjxVbRkp2zlW98eQxnKycyOiLyKP5InUIEmz
vj9rraepwvww5a+X/deg/whMjwV2iYgU6UWwrcEElok9uJKoBxozEjVGWvQU3XjrjGbcES3pbZbw
DhgtH6M5fS8htFU7fLq+QatGwNYjvKw/qTqBBXY87ib3SjgHEdk5g9PMWedNw84mZmszCuoXTH4Q
ZDDzQ2UMZMbY1ntpEt8xhc6dLWQF5oyS8sXyExQOvEsn0XhfCE6mB7PigTYbQFmupx6ZCjkd1AXL
1jh7LiEq2muInyWdytPtVpbIJ9yE2z29P+DZFP4XEtaLtMETPLuIIjIpvF2fZD9oEE4TizBlYlQT
pGqnlDlcZtJVQtvaJUGdR66nF/zurY5My4H2LobHoScnROQvhNzz0BNsxIQLst2l+RTPHLf7JHRA
tXCO4M5HbkOVbFzatXzw7ND9mGd94NN8m0cmPxtOTOH829ZuFZEsh7AnYT6B0O+jNbOPumvFwfSm
N4gtbyNVh5yrQr9hWREfh7NxHU2hvHvupEPdxbACCnKpwy+L66r9XweoiKMm9hDOLnL6VNa6U2ax
d0uielxYvcY6By6fhfR3qnXPRulfrNI8pmsqosG2//aW+tAaoH8wdsFs700yqRic+qOBR3YjYd16
6pAcyXww5DTWt7bmu9ZUe6CNCBIfWqVnqcrjdAZA8i3rp+uCh2ouX0t/YAhdsG+nO1HYMF7e1lI+
VyMIeOgnz+OsDVDekT5H+9gKEqAnoLaig1moVlAaObfUTCQeteJG2SLEMJ3bYoNB2g4SJOkHLJem
vffBWVj76l+JM58vypHEJiT+Lq8F5Xqwj0nXv4k02Ne29uHK08fZ94utrO2btcCU9PMhG7OCa7c8
dNUaqX55ynoiXkZ4SajXmIskygPzRD/Um526TwR8fs3J6L95gtZzXfr7jjgfJYQXg0UpxmJOJhJd
bn4vMmol8gQpNo0AY9djdR/AgJnl5jGVkXYpkTfrZ2Lqtqta+ADwhgyuB4ANPmInZNHMnp0i7x+w
KBeEWRWu9xmk664wBMTPdKtVPsaEO0ZinPYY8Ve43qSP68p+0i1TmPD0J19ivpnbyv+vN4KzrUe0
COD7KUnxjdwmNfeDdLt/7BHxOGFSJ+1Fh+0xbdYjffY3QbRPpoPsKmZBAELwolrnZ7XtW9GrPT99
XPXWe9DW1zTIJo5AbT4W81LGfjBBfVmZS1y0PHuVe0q97KOwsgfK3r5KhqlRmW92TVqRZNBPnf/y
cb3yCjIx5Rp9HUle9by81fW4CfTy6SawpWahn0UXXJx0uAnkK4JJcgIEH8b7tYVmuRnmR5JyHjxT
Mumrba24MH157j1xEkO9ob8SkNuLDbu+Wv4Qr/10KLPqPA3dNcjtw9gMJ2tw4zWDSDGC8aVc21cp
DcDq5MtcVgJHFJtEqIs/zTIdbWV8dLX3WCw8C40bHnx+zoRqOVc5f9Yw2Sdr86e00l2//kLV74rO
2XcOPcwIEDiyjpZH1KReLnahoyXMG6YWVkOh94M5v6y5OBLtfEZ6+2mbyxWgZk+Sasa60BCuljEb
tSvVqGiltfk8p+ZTRY9sk46vaPfcjW2oh5FVwof5KlPjn5+RUjSlIw4hfUuG4liVmOi0W2xWP/nT
mPq19tmPwtG5BL310hZwziVtrb5BSKUp3OviGy954YZRbyyM/xgkw26kkXF5Rel3S63ybE7J0bLM
o+yHp2UaTxkyJepsl39TWQLq1MHEjle+6swfsVSCDGacfmMS3HGT6dOsDeTfRfuL+Z8E9dU4aYkm
vHB+l4I0LrjZd9QKe98pv7pEBJHom4tlOdskG68WeYxbZ5b/2Yv7GnIGceutJVxs+dp2E6QgRbvH
kGiMpRE74rLJnvXq06JJpF6N5ZMhPLJswUEy0h1UV+dx8K667hFntGhZjGJ5z+mVLefgnKz9cw5S
Zk4XS2jIHJioqd/L5j2cP+HrLWfY0AckMsaXNDnPPqlzQxmRHc3bmxyXnLms84++EWzDQp+ygk47
f0BiQ013lxv8BiFlS7q1aztaGDB0t0Y9GIZh3e7Xb1mzCcirubrnCgfhXf+hUCHZ0/o22hNG5fZi
B8Gz6YrTkIXIaYYoKID5C55Nlwds9PgCffaCJIBwruvmuVNijz4LPnrYYqg9q9T40FW2MyqGrE6c
zXC8Evn0apnLk6jFTKv8+F+/5B9KJC+sE1QLrpKw7rGMZTMhqhKcuS1igIFGHSNF5LowRa13MjdB
qWJnmDhbUr3tbORuNMs34E+WBaJOYttOH3TJPWE6724j/wa1dyEHZzfDe0YyW9LY6xxU7hhaBbt2
l3HvOuqioJVAXYNNPsFsgLM+TOMctzY0PWNqJPxkm3rdjhL7q5Fk6T4Hx+3s5S039cGXYxtZTvdR
z8NTkhY7Ecyn0Bm+KyH+4m7y9tN9rAmgS7oVwiZ3FYe95zymSWNv3PR+H85IDOdqfTDJu93YIAHn
tRvfQmHcpA94Zw9XlUBoVU7/0ViCyS2XJy+YD8Kzb8Eq/iZ3Gq3zzCLKfPWYTusc9QsSx8Swd1hB
7mOYGwCeOzq2JBkibuL/hKn76iiMlyvfg9xYcmIJNfbOCHAw+BBITb4vmIhN9o95Te+k8/INKp9D
foa0qltXK5+B5HtT5ae0VALot8r3HbP/wfesB3jeb2ftgAMyM3bz6pSPcOtZPaKPRqpVZuXOzN/w
BEVJr3ZDoZ9CeVfMDNp7phN2r9L1zTFbxI3ZykOv3mGDzl3Hk6vDy6wFaDwLaWmmL3MgT4bfQC2b
bMsWQFcepD/1vc2kme9hy8l2dRTfv1AfGQlgac6E4FRsq2rM4xKklwRQ3kEHb7vN5ZWbpACubbIp
6+CfVuapR4HJfBwi9+NvdKZLn1vM0EPrA2+NfwDst05moR6WFSADmfHG+KcLKrlJQgLjjKZ/tCqX
5SkJ96Y7+lHgN1vTrHfC7LqoyDhKHBVrp2BVLI13I72HdrWSQgiaigvC2+u/ss8eyhW41U/Fc2uF
+0z4r6ns9kw8aBenqzGMezrl81hXHXs7D1tlz4dB1zdpLG/WZD3QiPQUztbDInJuDfXm9frgZOGj
Zn2DEbxVCQhi4Hex6TTbwUtvlTXEJsuDJEil9wZ8A6SwIVm1JCI7IgENa9rTQRsBV3xU5RB7a3m/
rbZ0bp2UYe6W0XkU98KeVOySoj5203jxsJl4dMixUCLp5SX/qZLs5LrTsyT2Xy7BgN04eADQO9sz
qvKgtGCyJe+628+7OllQMQ83ouia2O/8/3BuXoeOW7gr+xIWX/9bRXWss8LYgVu+LT0leF4mPhzF
sQvu7CdFEpl3cDEMpkc3c8zt5EuPrRKJUtuYH9X9iuc8e8o6eSsHp0DlPCFzobsAtBGCopxbBS/I
slA365+2K44e1IvZEiyhm3a/aI8XeDJOrhxvrtuSKAe9ZXd7I63/5o7xkQ/8/3eZvcgB3kvOYyM5
6tBnlFSaJ3pW27wPH1oKZh3epKi3pYX6yrwsjvVvanNy7ly7ARCQ/+VQR2Uur1VR/xQ+7JTZBjdj
pjD2jmtMTvrq2flTleV+lExutZ1Fsq+97hLY1S3g+3AZEWKO4bjxpoeSVvJG+Zep7f4EFV9N4V5k
6u4KLf66tfFPQb5PHJ2gzvD9vDoLh8CIXT+riq/FzK41Bz+KmleXRXzL3/e3nNcLa9qBFSy2wvHZ
pjrWK6f94rlc5HLn889fNSl8iOdDjUDE9Y8Tp4Mn0QaMGeqpKUVppN7vQTtO3h1FUDw6kioIU++W
ApZ4ojcuSyBhJYJPhtx8evDW9egX65Pd6L3Vi51y1huBfoS6prtUmDFqV8D3EawzzerNGgTHIpi2
VUnEgV8h+pz6U0r0oNV2hzURT6bQZ0uIH3QmQLh5UcZJvezBmQ5hUl84RQGTCwsc16sYVfV6q8bs
4ojqZJvyZQmYGtdeRo0P6K7XAOtLnkQTWPYJgeQdwZmR2fTqYiRFvw8cA5X0XRsyEK9eZ0i3g9XX
mwyLgLnYuyyvsRw4X7PhHOsAMmLEsDyiQWZu25YdouNx3hm5877kpNtlxtVbBOGryFFknXKp9TWO
6gByztB2t8lrwkNVk6tIqvZrKJedCOdLlRMx4zYlwA//dYi8tnQl9ItJbaVWv3c1Q2dA+Hj9V5GW
p9H1IiXza6n900w9rbTGj2Qdnied743G2vsFosFm2Xmy/hoTnxNwni4ZTkeFjoj6l82sVWyo9bXW
6Z4nXaCN4YxBQYs8A6h2OVWTgPwfzlaAmsF7WxVimWIZ47BvHpwyDwFdrJPZTKdUVLfZIlUIcGbx
DKwdapPT0hJZ4bqT/mhvliRlBLK/JWhYZ+s9ssjtAscVry7qGYnab6rNOGuqZ37cGi6OD02YwXcN
gVGGxgMVc4eSF6sZ3q2hfoAznGNhru9s4rsuwWkGsiub5kXU6pjp5Kw80NREHefgzht7V9wct24M
L7JvN+q+81redlDFn1Xbh9Dqz0MeIP5AGSf6bQr/N+flrZL/SQ9QayIAjKumrzmgh23VJxfcwXFj
pHvAijj16cy816MU91PM4k3PRIYqcmqQJPrEQddswL6xbat70QoSbeUQpxIYt6qf2UTQeThIRbU5
nwAauPdRHmRLFFRZHPQD83DPjtfHvbPwlbxW0E99UEWeyW/PAVeXPuJSjkMcP/N9J8Jbk4fpn3xI
2DWGfVt+1WX+E9bhg2qDaZNOSTRAZwnHe50C/9vr03+uLCBrU5p0uu3adySbWEcMUOSK1kevQsVq
vKKt+pkq81J5y87J7ctYQ2lZ1Zu/gJNNjCyNaM9murz1OXdIa5dnY+y2OJ2ihjMlWf+ZQf2k8yAa
G/2c1T6mAf1adTAyyfC6WnqLzge2mPjRhSGpItu5m/NjPXPj9jitwvCQLnjX1HCcU/s1qT9zYNje
0f9USXCdnbBZ4uSddLUbQ8JIk7LnJ2j6TeUb+8qrHgIkmT0AclX7e53Pu2JU28qwHoaB14D4YTD0
YGdX6+9IIHlkhGOzhSVHSYG0jyEBfznfIxGOVUgYdYMYSCJiHKeDUw5XA3piYRe609edPb/2jb+d
e580vL9J1Z3qbDnkVfUhW3Sx5EVGxvhddndNgcltSqFOxVlih/tidIBMZDQA/GZpEQ0aDxgqY477
TW1nsQ5BWebqc/X8qz8ZMdDdVi0axeKd48z/pjbYqXKwOkD+99PwSH/WPvAoqu+9Y8lHTuQx+yNq
WljNDFq2n4LLcFccT+Qdt5336twZ+56MhdnwzoMQj51jnvKs3Pt9cDWMf8jNNz4TRjIGP+lIJLgh
z04dkPhUcMawRjTYh+YFOq7aOG73VFjqCQH9xm442se/HnxQ0Y7rxippNq0ofLXUm6NfljTIN/5C
Qk9i6LPfDluRpF+r1jcVVKxszHE8nP68bKwBwF+zdHRiUwxAycvAMICjoMt2RWXFyl0x+7U7w84u
Yac4ABEqlUm4zScDvLg6NpIkMuIH+mV5rOksytrkNNV6n/GTLIEALxZQup19ThwvjTUXweDVPqNX
y5+37kx9dyqAy25wFiFXCR/KgjBGv+h3S4ZztPHOE5CDbCfwdNkgsZc7hPBfa0O3DIlfB650fzMZ
pE0gyo68tADTLPiCiAlei88iNL9QeQoAtypMjkLw43nlZxP8ysk6gPZ9YOQ9jrb1BwF1nIfQwNZ8
C1u0tGz4CFHes14eq7k/V7nz2IfdjGuriVc/f5KFGvAqEFuArGR0hrecWw6cBkuVGh9h67bZYJxS
jZvPzbbj9MdSGu46i6UhFwAH91daOvYa5r21OlXIR8kTOS2V/Udp/30tkw1FlyTklduAN4SRFcAI
ztltnyoZnIKQBClclYzj6DGQB/DNnzOzeKyGcduUXKIK4J8l/bbU9c5V/THz06N9L2ry++KCuiyq
q+V5HUYwj/rU2tiP5v5Ibe+hmKyosfJr2zGBulNyEpaxLaQ9RV06wc+lUGL4jJam57O0xM+QWq/3
OvFehK+pk33rrIbSyXcDg4XvWMhA/Z2/qqOBi9D2jWODH82GORpXi1UAgBWe8ewN9rwZ/eaJgOeN
aNWhcIfIXRxcmPRTlUC7wfQty4A8MpDESvF2lZxq7IC9l0fmU9Ih3FATf1F77Ef6XqvlgfURzoC6
qpW9QLlnGRDBkrTupRfyyfKnM/vbxfOT/UpGi+uiayyhlpp6XwCG5oYf+cb84Cvo43zmLyCnPEDw
ZPunTJIAn/EGUqdX5/y3ngvfgottqa4rRFYfrMh1kLg2zrLrO3PbhR0ila658W6f+rqvt3aZ/dGO
je0mP5iNRHPvPGs0dyiB1PPgggymnbGdgubsZRpeU8yRntuHYMzqB/RLx5KgmawXe6PvHlH23bAz
/BqF/O4Lt+H10XCfdX8pzPLmGoG3r4f6mojypXH6X1vib/Lq82S7V6RRDE2Zfhy0fcIK7PN0tnHo
5M9GMhx1byHy8JYzE0PcCf8ftfctCrkGhJn5o0YYs2lX+WaUwanW0wcKwWwjUzpwB53fKlNHswGJ
AeD4mpuWdaeAP4Dcdpk2j8MqrrWet8D6XLtegn6ZLcBu0++W9BHXK0jZM1Ea4x1yAWMlMpUOs5w1
Gb8zOhzfUlVcrt6/qTcudVX8TLPzZsvszcZ5sTF6iREHVUo+lmSfd36zayY8tkXWPpZ9+oDyQR1q
1/p1Sv2vM8xXe7Z2OQblGkeEsegvWeWPqxXsVpA/vklQ76aNSwS7m9LzkULiqjMWNG50UF3nBQu0
YPe3yl269M9NxTLetvo9XeQNEYsJ9pW9U7j5xtBL5DwHozdleDvB/LMJLU+rTtTN70dlo2S9r6Kj
f/Lvo7Blv0+rjMEvXhuQEJvJtysxSRr2u07c9TzfjbWdiYI0XZ77ccRE5bxyPqWbDB/zfUZ2zPXg
lQgFTBskvzIRVnGYGIm4OGsQAbvG4UToutZO5EgNJJ5FKQIvE3KhtiiOr9DH9vMXobDzhbrv2Giq
3YR1kba3Yu9N5jVLOL/DZHqYM/u81ncfQsYe0AkkxsJEIzk9G0ptE7Q2bsc8uQYrQn3dsnO3j819
ydGkmPJ06GgKTTiTcHlZE/maFVYkAXu2nY8Gk6682NcojYal5qWw9p7h1XGBS2nTa3VQRkHAWvVg
zt0evXnx10rbvxB2ZL3b9RPmatafFDWJPggpDpTk+cfZdH8QqlPXnUFzzV23Qwny7NvNf6NGgmgC
XBBwvXF5ieRq74rUC+PBMEtK5wpO45Z3suWqI70S/snNjadp/fYWSM+64uqdjPJlaOuXbDHQZY9v
6zBtDSjBOUWe5c0cWkg91tTYWug1WDrLjzCB7BBT8RgWMwynHv64gfM9e9Zh8vQBa+mTVYioXZxt
IRZ+lPAZk8NftUzXKmTBN9vl6M3+G4KFn4ZnEmUOcvu1+7Ad5zzM7aExOReqEPu3m1xb6eJiwzzv
D8N7WYnLVKHqCkqHFMTS+PEB0CTzD688+t7Szp4Xm6smqKkbzlYSled33c1nGg9iXQrcYM736kzb
JicP36QxgFQTeydTULag4oQbvVvfAN8YIWRP58+XtQKGSYenFqFiKpGFdJxGnCE3NYOI3CVW5DM2
sSklk2Hd/Y5LPm9Kkbznaf7t6hL367xv4C83cgBhqpRzYYzA9NuF594IUY2F80dvjMFmEUa1Ccr8
hOuYEtem36JtfxOL82BX7C+IJGTX7BMzORI/SBZtmHmQGUy9lrsVUCAehGZUptN5zIIX3Ynvxqz/
810XLtZtaMwO7uYwl5yCvHWoY1a/SaVenMCoHg1rwb9s3KUP0M9LaiNpl87WKCHkfF/77LlDFa3r
UHI51xQ7Ti3KfErI2uFVUwGZcaZtynEAwaSzwvB2rd2ISHZIu2hIOHUdl6g7AL5KTWzBWoEVOc5D
IfAljfY3nSD7XLugTqiYpxbxRe1CvIVND8ozYfVGhYZbSNI/4FDPelcDMUwwf1nqVXrmaRQA0sHw
j6zBFwhL5IHFuLfkHbNnSMG4iLyw4Ih3/f7RCfpbV6R/26J7I66B/gk0ADG2IrXTKQFpoYPOdK3a
F555PO9Aq53Zw+qsztegXAKxAQnWAgIpKVvG1O7VzJFGVgbClixzLjhxMwjiu7bH1/+peaD7Yix+
6hHvcyBxJ7jd8DU3s+CIXn64gTy60EyHtrJyH6gSoeoyxGPmLwBu4VeNCnbj2fYZn/Lb3N1rt/mc
PQ2UP/HT0a7xUQp0sJ2P8S0Jv6SSd9nwzfJtvCqFYoHrHjgYT4UKLw7Ze6HwtkW2PAJXhZiA1G+e
tO9VnvxVUv7F66DidFqep2kuD45DmJBC/NtP/dnJxkjR6F6Qf+W1uMlF7r97iThLjHpN/d7X+nO1
9SNmERm7ncUR7qfsiNgSu9yEoFjg6eZbFboXzIGYHZpyZ+CZzBsbzKWU5zqp/pasZHUedPGqUEDC
+T1R8H3g05/isZwW5G1UrjrY3iUnJ1kbxUUG40e5ECWctfXZIzKzDoxL2Xk7v3Qu4QhIaFtYZRTv
tj3RjB54Y39E5H8rmbGgJA5N0uNaqw++MWKQUpw/dMAsYRdERYuhcJnaE6pu9hf/H2vRdTQMzHPA
CEt+XgAWZY5eqQzPc9scwmZETqt3ZuECCdkK5iKFNjbOxX3YK93iK+WNC82wI1dvuHRcTyQwc1Ks
0E9LpX5bGkxRrvZR5jprVDfY+xt6zP3CiESDLP1uJB7TFr9m0TFzpg6fil9v1yV9yljZxlKcfT9A
BBl6HDLzErl+tpcS1Utlh89DN8dKsWnW97ADvv4Xv6jJdB+D3QIfi+4przdLWkJ3iRNUFmnaefYy
100TqTR4XxRZ9LY6FsUSD+34ns7ZrsKmd6iqPLi5VhPjj9wDK0bVypznObbYNzRYRO06XLzBOAd0
MISdwFIweRs3Q6ypkHhuUsm1O5ng7Zp7Q0wPy2icgmn5SnL+UauPFio0X8gevCidP/q9/7Ny2/MH
CAYF77sY+lPgJW+Lsm6uQ2SGzcwTsJarSu6KBHH7BAXv9ubW7prnkYVpXfwXiANE4ckrHM9TYTSg
0/l1SnpUlvVTkXfn2oNdMpsHL6wep7J+UXd6izLaHYPqTXU62diIgLDZnt0AUnC+X8kyOYKZ4brQ
y7WQYC2DiRvUCXdW1T2m2cTMlR3CAqGcZVuPmI9fzcrEE8VBj957HzqgXMQXNBjySH8y9dntw4vp
lvSG3t0CDZEcFdxumjB6LAECUS1zuRFMOyLk01fl8JvU9WVyh71qU7W1LcR44RjUmxbGLxrW4Zhy
x2/zzh12Vs4J0hVbWocmqFWxqIO5GhWMKt89ZxfHLJYt0leCItRHWELc5HCIOuSKW33CXkrzjklk
mCmMhO1f/QZrepsIro/cQO0cT76MSUvvXerHJFoe1tHA6d+hZGIsRwpqfBjK/jcUBbExpANEy1w/
2nlVPkM/A0427n7KED0GA9gOG5y7yQVQfOHywMrGwt7d7lNVnIKufhzgfsxAHO6XuEv3zjgCCzVy
P2bt1genKXwUK64b3hdpsggIOKZbOBn+ipXLEA0VvCASVJNE1ypznxLX/FOl7Gue9j/Q8ZxsMe3c
xnwLg/rE0sH20ZNwJu5a9UmZZ+pii6g0Z6LpjPZfhS6nlWXB00DWClAWUOK008FMKfHCBesogGKj
elrgYoPa7aDuVmpPeux/ad58zPZg7uup+ExU+t1g/YoHkZ8qlV3MxXvBmvTougiRK4T6uSp+PU9s
fAwNkVumD6Tfiqgo86ea09hdiyc/JRajHU52Ub12KyN+3QMrrzjNmtnbencvpbVcehOnii2HrwIF
vDORkJMKFMeOkTLnmSMPHuNhLpYvuwlUHLBEk66TskYZgkyWO5qn8jkq/PKJe/qzNeRHtiJHT4et
UeNEG/t/M3iX5TOoFCPaUf4Y8FjrYqnm3o0C2C0VmmFJwMmQVQhYJVCJuWXieHEHjTgy2zoWAKMT
Dj3ibP23Uii9W2ABVTnXmeVvtoarFtSfdC7ehZS4gKbDPTwkig+9R/iL9I1/afpHtZ3iUlnFMUgI
9uwFHEqjs4fxf87OazdydM2yr9I495yhN4PuBiaC4RXyJpU3hDKlpPeeTz+LmkZDh0cMNvKuKquS
DJK///Zeu0Ez1ifyjViN81qM6aiw3GcGxTsH6YtOtWxtChgqk4EKT+lRgnLqZm1AucU45CGGRa+/
UYFT2SzZwVWoIuvK5gmZ/b1Zq9dkZByrNgvWlOqQ9Q7PgjG8YA6HaoqNLAkxxiNPVyzUfG38WKHN
2WT5wPmP+BbKmJ2r4NgXJYFe4VUTQVEetPcOi3Km6giKYG80eNx8vFsG5cbQLLHLsDJgeYAquFSe
Mje4iaVkO5T9T0dpHsmz+tWp8e+A6cCzqnc2vDur4VwCXpK2NxCviqWGDTR8rP3hWBTRJi0FtO+E
8hoVTQ/Pp+vtObEZXZSUwNEFaD0nS03gnINCJqCTkyBc+e4q0rx6V7cFIq+0JedOs3u/filCTPYh
cW4bxVfG5S0KWZauGwmR2BBixchwI668sAtQfhk/hq6hrme5P9o8vGJzsEs0B4BlegfIcpeW1m+R
3cJKNoIdyzYUuEO1L4LoQcwAaHo6tRuVj2bGw42V5d1KqqGH6HHwk3PuI6rom0KlgVDBPfrgvPu2
O1oUrle6XF4XIJ0L11qz0tub2ItqqPmDVxV7BdzoyujSsR+8NDKBP4G281WclJLerSWtg2iS/ERR
dCwLvI5Dc1+LuvkAZOQ2bbu3qEvORfs7gZeCu/9PkLvP1AefR8ZLNTQ/2rJ41zORjEfKCyIrOUR6
ETp0EwgUo8Yqb0hmk+P0oUG6n+ed3bGxNbR4H6aSuAL3eIJEcBMgOBmo6auY23GwoXss+lPd1CFl
PRkHevmoq/LKzczrUsuwtSo7HaYWu6P4p2EoTG7Bq+EX0fYyxm2O0DyNj5ar3MEmLyeklOL2/dM/
ebawDg/ds/MLSdEC7+7zat+g4qbp0dagGJbmk23RbNNrbEA795AfkuMyhX+GAjnNj+7k3KPwA1Gv
8dSVxwoeDB0x9R8Lb2kE8333+0eQ3xeapaYTl5O0VbD3xZ181LY+2lq0VBs6l7wdsxmTHXLGyzeb
QSmKE6iqQBFLirsy3vtD8MHxFhWAvljg5s69pvHPvzxHHFKC9XqQfVH5GOW7OqKQQXH28g+fu/j4
QF8ubhqpWiQa30BpWJEYUDrgBXULF59tQhNmIuzKXhAqMI3uCLHJ+tJuq/CxtHwIXDXsBXbAfvYU
JunJS60FfqI890gTgKKlNonYVWMkj9vuwjLdJJZB+ChWkH6c3Bsy46ma+3ed0hL2xnScBNapNORd
X1FZ0dnSNjp1574+xV29Hk/KcaTiUlJXrqyxZmH209JHIXGeGvxB9uXvMPuqJuBlB25oOsiE3HVb
917duMdy2zwXUP2NBVy2NAOWFCfQVYhxbtQYgCXFu/5YXA12/Nkp3HMFKgoZyErZiHsQDwuBgNK3
fYKxd2R3fmlaOrAMElm0ZN/9oDKf/ikO5Q5lZf/OieawBmlF9K3yevn1ffvNudfIzv5yL4FqELtl
7mVIt7J4ivV7NXu5fOm5x5gMI6kpWYYkcumBpEnm6lNOfenypaVvhyh+9mTYKFzRDEWZPbmZrXG/
YpDaxk8dtoR65azcdXSXPCnKQmece0Xjn395RRl2Qtg2eoJbpFopyG5KNkgtC8aFZxm7178MtzzL
ZCRBRp9knct7skRYDy7E4ri6TqvyqgEbh2NeesgHY4f2hDkS01ZkCbchCtul28+9yslQ40nEjvoD
vd47xNeKPezRLxAcI32m8C7PWd/PvTzm+PhfXqOMuAEbjZ/uceRg9fR3aUNcm+55ewIMz8g57BLQ
kJRp56HukFXS3azs1+V3/C2ClntPxog2liqny7g33I1QfalZYpAO16B9MOKFHMZvBwluMRkkyjDk
RIeFzX4w2KHn9UYqb6V8FO5Yu8sP8S26lwz6ybAgY4vOxMDivTQcjFvVtaZBp/BL5YAiei+ZebeW
++FeM4JmqZvNNP1pJjZorEwWRJlkFgMNfJFqVwKk1k71UXgO+snrgwNo0DujGc66qD6VBvjSIYL4
mejO2gvxVqrDAtv9+/ATHn8ynEhdYOLLDNP9s3eVcYLtryuI5tgpNoyNWPyaNQdn2NqxLq2S9VJ4
9MxnNScDDWY2s9BFLdhLCPmEcJ14N21yR9LS+vJHnWmZ5mRw6TNX6MpwIIuhhNtV52C3Gv3ObZ0n
LBIns5O7pXlyZpgxJ8OMOtQhqx+dEuHO3ZMY89Gj2FqL2zEEpf2VLxHKZ0Z9czKcDL1paYbOC2sx
BgfDrijbzeVX9Ukh/2agNCcjiBmq3ZD7PIG8AxE3hkJVq3o7rDxbxmTOowCMtKlf6umm2fZ7bWkC
mPtGk9Gjq9Wy1/uKAdocdp7GSYF+nSS3fumwBf258HBzn2cyfgi1JlROwNZEucnFg/gcHq1NLtnN
H/9dvYofrMfL95lpz9PcW9JpjEYU8QmIfXpOTGfPDn4nIRZpW//28i3mRvpp4q1jOE4WyPm4/3H3
WPkfNOpsh2ojbYpd8IHy6C/vMxkRgjQkbByo2F7/yT61OMQbTj5fDHwfj8oGBPXC88x8/mnILRr+
wBfAC++tatd7D2COTzWmgYSlhx+YC+OANHeXyUDQyqIFga9O9vpTe2zs4Bbk8E33MuaIJn+8696G
StStoC8tPNVMPzUmwwFgcYrPHhrsXhVtKVP+qBycLnyZuWtPxoAIcSiBPSSvS9p9whLW8N8vf/K5
1jsZAVS9EoVEGffvvowL5Fkq4w2aHtlbyhaemfCMSVf3a9Z2fceuLkd1Btgje+7k7eXfPvdSJh18
QLtHfUAklLCHACJhbZMpBly+9tyWYRoNyzljZhpRRczpWlz3z+OsiKH7ZN4AVCEMLPpYytSRxjfx
zSA8TYWNzI4qV8ThBmef3o7+h0oVpGzHOXiTw4OK6x+sSyiwR3fe0L1Csl1qVbMPOenvYSMnyZCo
0b76QeXh2VuPaavZJnoWt2OgI6ZP+/LrnGkF+mTSlxTOlL2GHt9ExXsmJ2yyMwmxQr6ww5u7/vjn
X5bCbpQPKrMxsdmJcZUo1sOgZsfKZ3tx+ffPNDV9/PMv1899r45TBMV7Xdi4iDk0WBqXrzzTAfVJ
zzY9J+76ig6YxLhkwt9tlYNOPCjp0+Xrz80d+qSHZ7qsFmZFQ1Z3yrZct08u3hf/Kj+YJ7wDwcJj
zL2gSTfH86jnWc4M5bp/Ym2Pxufyz/9MZPqud0w6uV4AowZhMf78+FpYiefkAHvFA1tF6px3Ix+M
e4xyB3WbbazdGNwUnOJttpNezV9QMHf5L+vwV3GxojWNi7XEMDNNJaERe/eid0zUhRODmYlqGhbr
eK2F/pmNTm+cOLzOzZcsfByCcy41C91v5utok34OjpTKY8odausB6I8QHy9/nbnrTrp12paOkyR8
nAbGvCbuLfREl688szXTph1ag9FWqFw5Cq5i71ESHof2Kh3+JMJVaewE+eXybeYeYPzzL/1aKiTZ
CcYHiGW00O8Quf/uupNeLQ5lYUIL5OcP2z55cr2FpqKMvfab7qBNenMXkPCIEzval1X2kqfZHaEX
aGIaSECuQ6nHzeptLqTX7WDdd6G4ywpcFb7XHnsjRMfkOM9UoYINyA/woDLFK87S4ZSie0K74BTs
Okvv3GG0OsbIkozGhPCR3wmWebYk58kUIBk4SfwLK8sTE+7m8tuSxq/63VNNRg+tM3vK78T/dHn2
UKvZcyVFv81RgJ5JiI/l9Gw4xrtRUtRUmlcrVh9lS7HsEp12NNr4YYM9L/yUuRc8GW9Yq4BDUBnI
zCeVTVG9EzbU9/yDvI23gm29X76NPF7umyeeBs062MFiY2wgmMTBj2iwQYrkRYqQBUdN8URRaGfm
SGCV+gdxLxHxN9hcC9mgHiudKLTdEF16F7riLlTxlwkxZq2aoDOQ35d/4My0NM2r7bzCRVtQRvsC
mEgEDiOHYN7LT/j7FtbnM11PnYxJSWpQHg6YUoVom3FVza0Xrjy3rFEnw1LSeWk5ZFLMAXa/iTcp
SoaV91JuLbLDkJ6hPcdsujBQzT3GZKBqelWVnFikeJuCTxedjdkXfze6qpPByel1rqWxGxOpcUL5
gkt9+ePO/ebJ6OToaqRZAbl7+GPuS8HbsK68vXzpmZ48zZ9FfGi2lsJXFbVT1r8PHCXDsrIvX3xu
qaxOxgld8agP18DnxwD6yE53/k7bqVuolsd8YcEx924m/V+KgG3rDh0zxAXpUWHWs2x3+efPXHqa
M9vkpiur4ywc1fG12/brWPbPly89t9mdBs36QAwrairB3vwZorU4YHNaJQ/OARam+hhfAQx5BQd4
NA7DwoeeW1dO82dj4ieiMKGTQSnZwYTb6bgPOP/y9uHWNFbyUllwHA++GSmn+bGd4flJXVIskAZS
Vbr3ARlIrN6b2SvsgYWGpc/swZRJLwas4DdyTS9u0OQdBt10NrGePlU9w7HUnNmH3WV6/wRd0t9U
AoA3K79perb3LrAqyMwhA0yptAjJTFjRDlB7p3qD6AA6VUVDbHKsmid2IkETy7WGWgduIbHbFeRf
1UKNU0Dfx26L+cDaZBy5xpa/H9zuyhXbnVnU+7QWfrgyXmAzgK0JrxAEqEAJs4nDD8xEzxnw0rXO
Aa5Dq4IAYEueiDFSR+muqGctjHHhtgl8luynF9J7EpI+Uv2QKVTtUwXzZ/SzL5bCSOdKSdM0XHCX
SC9lqnvtHe7AXbL1ttmpv+3W+eFzDl2oD8wMNcpkFJMqlQavCNTsqzutfpfSnU4paaE/zTWIyToL
jxMUTwx5e3i8HLltwzMRWMoavyHnYML2L+8yGc8EXNOqLnvpHuOlLJM/0xsKojEQ7Dpnyb1abzQd
lVxOzlPV1A8iMUILd56Z3z+3W18WvmjXdJyeowR310OKxwRhR7Z5K8EE3plI0rfFm74t1n+Z4y5a
0whc2fXboMQ1C8D7OdR+FfhvnaWC3+fq95sxYpp/28hg4vqhDffVkF/XTkfosR6R9iY03qYoEQf7
Bt5+kGSVixnHqtcAUNbYVpJdaqbHykpeg1Q7phpipjAWwYRHYb0qCkhBJO8B/xhe/bQlNiO+1VTt
V17hUHQz5ZeidodwQFedjvmsqoWlOYX1DQjXFwDbd+nv0MpODoZIo/evxDR8F/rC7py63w4GYDhV
2al5twFB8pRBnKYsdMaRvNFBAtW98qSV4JzjHAOyI/2dyoLvMJnfotQTkR6X4V5QybpR3zUcyNgc
LzermS45TTutiYHTDdcIwRbuvfpWxIti/GXdaJp1in0qiuSMImbbRAYpPTXeWuXDl4fDOG5f/v1z
Cwx5siilbm+4okrpVt31VMKCbWOs2u2whmN3BHt3+S4z6wB5sjytXd7R502M7E50so2Kg/bylWfe
/6cO5UuvjjzdRW3CqJWZ1rFAIsICm2Q7aWHU0GZGjWn0sYzAtkw7rt8U5c6H/OdKOl5ENmykOJAI
1KLhK7BQhLYpeA/4/mGaYDAeBJvsiARPBxkXCCpTWDX0nWSNhWyDoNjdoCF7keSWOBW5uY8KaLix
ZSmgtHC4tZ7vrtqUHRIGTVNm0gVxsyZ55xnkDgY7AeN3AGwNeoXWSGvdl3cB8K5axUXrDERz9pGN
OfYoQpHq+vyU458jF/3FwDNlheoJHzTEL2nXQPvyANIIgoOxHkN0iijv8neZWyxNo5x9FeOq05EZ
PS6WvDXRoyvHro4c89ojVmxz+TafU9934+Bk1mqIhuhyl9q16oVEneVn4FKPYqjdhn76Yo7MBDy5
q8Dt/kjCoBKrFePgk+4yz9jr0F56hYi3fNQhWYGwMdFHteJg9xlyTDE2SYdpA7sSsXA2UbsNYFeV
ZnGoIoTtTQYkz4rKKzWFdOUHT3ks/0hlFiGXn+xT0/Ddk01myii2NLIBlGQvgHJXZfk+GeH6aSqf
8Q/ZZa2ezSx4JGwOvreYr1NFJTiglTZBZG58zx89yRyZ/NZK5YeglCeLvAQUzWcHL3okqdh+auXk
BEhxSasSXUhNXbkblNiCVhu+AJrdeQ4oGkn0sEqICfrqfmuoyt3gYj/3qp6yfA9CKmAr1ZkOmuR2
pzZkF5hlSmir5tyETbLV3fg174zzANgwxOVC9sB1HbTvpYR/zFHVH5BmP+I0/ZNr/SGsBNuLdXz9
lPeKDNaH2d+3RAVII/UNYF6OKVs2V31JmKnfyiufuIVV71mwRjCz+JhWZdHkEvEHmLVbVtCnQRKx
RTTXeqvel068S0a5a62Zj1XUfeCYOXlWiD2NqEmgnJCN9evRV+OVgmpb0J0yaahX6RhAe/mbzgxW
n1uZL4OVIuIGhVGLmDDcym72NNTedcBO/fLV54byT+3Zl8tjiNNKM0zTvWFm6EcsxV1ZFjZBt3kM
WiFd6zBM7UQXkNOqEbLMzFmn+bCw1Zu9+/jQX+4e5FDVciVLP8tH1WOCZrXehrfZcXlFNTeofB5/
fLkHAelDVRRFurdavVgJUBdXLWYHu2nYiQAMsPW4DddqyqKuG/MlcnXviNVdq7AlufySZ+aDzx3A
l18gdRK5IYaYwOjM5VXSdSc9FZ8NOXrUI3npVY4rk2+6/ufjf7mJVYlM9lU1vsp2o2yVvXlot8JO
RSD4d08xGVsQhllqXnLkB1p/m0QVGyZ20Zb54UjC++VbfJ7ZfPcQk2UX/hjHEwHb7ysdBqx1J6rn
ThPWWWmx5ocU2OeYQgniEeL7QceDBIVCr0tcH96xYjc/PHXwd1yBVTpMCCiDBq7dyoi2qXQTpk9q
8xQpKdw4bR83HaZa6HLqsVbwSfnm1h+evQZ7MorxgfS5NkZMr/jrMj10bQbdAAZClO1wHtq5ZS4t
Fb7/aFPFNv44HH9+kuyd1ruGf7sV6vgGJPrCTDczdkz12hXk+aZwR0GEIx4t7DEq6eRFLN0vfC5t
3ER+873EyUKwcBSxipIEtzLg4MJztjJphYUq35Uth85MI8BBsBeI3ToipfsOPDDEsUpvdgR+iYcB
fuDK0UXXzoJR4kiI+tWgsTWpjQExTfMzVmqLzUpx67UVOLN0LQ/arVAZN0hgsCaqSbGWdPfDlJXn
uiDGWdN++JZ2Pxj5fa4Hv4SuBUJYk1pQu+5TTalkI5vDk9glf0wWT9THym2NNQSfsXqwPFLiOBR4
CoUGUXFgvRFoc6gyAX8c5xtGRYKG2kJRsR5cNKuko6pkYWv3edCkthZZZK74po2d8caSJHklNFA5
eZBrgrAOjpy/qCAONroVm9smjA5YjDC2AJrfAfDBKduokIjN7sVMHcjeiqmuiPZO7boKPcIkOmRT
ffyjIQnFcb2jxQRoBN6DIGM0ceHO6u1rN1RnX+gIoBnekzZ/8nJ4UDLwRDKN37w+eupiTuqEKBV3
Ze4fOpeBr2xKwOw1ezjYfFpAVEAQS7VtxqPerE7vBCV97Esqhp3yXhvSPjaljVi5e2x7N43QkjVO
ORO8e0IYgnyMTZIU5TY+kbz3aMTkRuCve+1aSQLJ3hbE05n3tQPO0u2j8Y1jus989nlxemp9ynhi
AZ3BUDi1IbMnAc5VDqwzGmCug0HCFiFOlZribjfhIPU+wUTVrWe1Zz0a7jq9ug00/YVYoLcODgE2
QReSQH/basV9UNW/NF25U5Pqj5A7xaqU6p+oQlmiONJtKTgbuZflnULc+zbL/S15KUADxOZMiMC5
kgphVbbi58nQWixG1kbtPlUqlpLCSN60wt8CE7itE/1OJdY21HvF9lwyBhPCtANiGjMJ/HdQA+7J
K8DQAnEHWHAEubuhEI+qlmMNAgj3SQqWF73Xfe2TWc6MBDRHurccQ1sTYLXLggSeafo7w+aEOpJk
xZijDy/PAhsvgII0ODhpWv6u+eYbqaWsnYvyQ0M9QFZjVttZ7eFJZ50WmIAPeQHCOjVAJhSBe2TS
OCoBrI2MvM/cz39IDbSSzvwDcOlayEOK4a13X0jJtdFKxsrA6EPq3i2BWvcR/X8tAkHD8pUeG1Pf
taTh4vQDXzRihgUcN7anVtGql+HdWiMrCyAvDNGTIlJsi1Dkt2THWfB77MJNfgD+itdK7f9ISi+0
h9JI7AL2QFskR0PQD1AzryzT39VSR6imjsk3bNeFNJxTp3zwG3U0AeDqHapdAMA/sQaU/2r1HpXJ
Q+6WpJKS0Th0+X6wyBQc1PCRLBUiGYboRSjSV83pnus6xFVRgNChtgOwzrxPaJKZK1vrLma+9qU9
HeaHVhT7wRteqfyNLTIEn57ceqHx0ckchOSSsVMk/F3jiCK50bqrIYNHwvBBsOSwH0TrFGTuOybV
655Eg3XSdtdhK8AxtUb2+4Bhtn3Qh+rka6zeYWD766KQ79UG62xrZpxzWoBSig5bVA1dP5OKciOY
w1XnKTZD3kl160OaJU99X25b+TPjF8CXl900TvLaZBwLKN67osKukZTgT1LxD47WHi0Dm60MK9xN
bVlvb/Wyeq1AQSst4JFOrq5rEcAuydhOEHHcF5Z41yswTgbOUge0vl1J0rObD+egsjYWOEoy3KDP
4KTeZFD/V32dvFOY+FNZBJcSlCTaskV6C4wDcmSCEX1VDM84VKUVAFfSsML+xaodiPM5DHnZU6qV
P37E3HFHGOGzXIL4hdyA5Y2cDnLRm1Mh92Qed4A66mjnB2Opz+AtlUJylQ0AgrWeLDsLhrC3aUQC
m83G5uSXYy71SivDW6ONPzS5fGOm6Wi76pWj61cx2Cor9Y9iKX3AKj2IWc8ZFTzbgmBpU2ge3Q4a
buEjoKj7N08HdMQEuO2t4ZwTF7kh5oHALDaHsQTfTyoIv2Ko+aVlbFwKB/8toSBuSOQEAwdKbqSr
AJzF7LckFw+4/Pe1qxz90GvJF6yZLKC0JeoWjC7khDijJIVZUwJ0AQ8ssUtafkEoQtOEq4Y4F7tL
kldREU/ZGLcC99Zdt1ryI+xDlCFOca5gBS+cqcwcZ5tTHTrMvVC1ahRsMLW63+RubAPbPBSoQNbC
HfPG/u9KT+ZUjk4wmVTIo2C1IJs8yR7CemG1NLNTMKeq81oLIJ2W7Eb0u+pK3Qx79SDfCHfaOtyS
u7uwjP7cWf3rmokQjn/e83Sl5AhWn6eoiRmf8mHt7qW9sP49eOvmbfjjrEYP0f/A//D9xsCcKsmt
IRaqvuJMIK77ahv73VNYkzPRZa+CwVAYJORE5re9WRWrFF/vwp5nRpFkTsuyFK6RUQSUUbyDeZeQ
SvMjeXcJxqk26p/C3UW36hos2wsLpLfwarR9jNF10V6D+wDH5jpvVsMGAKHt2t7SFun71aqpjn/+
ZYsUOJJKgJw2VooxvZaQx8hRV9SdV9aiXUWG8W7Wfb7P8qIAwJvh2pab/NyUGdDLQAf6b5E5dHnp
PLcynxxu+qAB60Bht5apz0F85xGbqi6eAX9q3v+1iRE2/s8P2lKsTmFRhXtOn15DaHXrMmGlGetX
nSZzeqgCiEZKQnIdoo0wre4GnUeGoWOHIh9oDMo2VHIodOM1VEAWCG5+0nr3QeCMVBaLh0TK3zJA
yKR0qKswh4jSp+F1D9HERbyqgv9ZmQ30Zhc0RZf9MIko6wf9mBQ5BADNO0uJfxXHxb1ISD1seGZK
VduIqXPwiwCEu8rPRKhTJFdRCXaiVMw9qRDbTDMABxoROzYRz3QpXlm9RFyq9VL64hVxkvuBlJRI
J1zAUbKzEaXHAiJ25HREX1UkmWHSsJTnIq2PWaJtFRMAXVWk21BOx2y19gS1x9j0WnvuZOkxEeTb
xhxZqMpbr+Y/tSy9E0n9yfT3KpYXmsHcqDm1oXJqpAPZ6tM9G9Q3eMt7YQPVR/kJWNIWT8C2zOvL
DU79dqdmTpsE+d5DWWP52/nyeQxpNbolOfzclcc//9KrmP1E0yXQfe9WIVgNID5983L5R8/I28TJ
pY0+rQKhwUgLQfep11JMHfKb59Y/XKFI7Cbl4M7V3hovXpgBxiH4u34zGSDaEmDu4OCIU52uZE3t
3WZStFV1kRKfWj13FYCxy082p2wS5X9+ayDzCj0emMU4th/bawlWpIh/sQvCYuT1N14RNpBaW1sI
sRha8Z0cURvDPEESCDXozAoeDFe6a536WAz9iQxU+BZh8xJF0dJp8sx8aImTEx+5UETyrUCvx+wn
DtnWv+vbFeF82EGfQUNcK0tN6HsvrWhNna6CmrImklAvsM/7WcjQ7VPnrMqatyt6BqzYxHhV6Mot
OIhXaCbbyx/h+89tTv2uNZt8J+9lzj5bkNxKMAZoehpQ0cI2zfaaaJyFdvV51vivDcucul2JHzIy
S+VOxD1dp2/dlbSHZPZ7OBo70Q42yXlJ4T2jcDGt8Vm/9Ea9g1+vCpT7gxr0Zan8zLv6xrXCP1ks
nhrXBY4V/HL9gOxHDj9S75pgiccyip/0XHyuCvG2KlyAHiQf/907nkx0MRvWFDTtePqqbivxvUqf
CaumFHW02sfLt/hUAH/3difTXVR32tDjut+rBT2iUddD5+3blhMlyzi0KWHiGgUJcsdtuXeOXXET
n3wLgYp2lFI13Ziwuhxiy8TOUUFf5oA7IgVkx4hMEvydzriTJkFqG4LE2l78OYjCe0PkZ0uE8DDG
3PQk6QH8984EQd2UiryLVJeqMQDhJBSwCScZKG/xqgR4BV9KY2TXzZ3Raec8b4m77bZNWwLzMkhO
rHRjpasx+cHhPSyyK4tQvZZN6ZhwUK/AGB0q+O1Nm+e2F7HvvvwGvz+gNqdOYApiRQMuKoVjxI6x
FdMVEVkPFPA3QsK29PJNRmf3d19pMriqsOUyVaSQUbMplN07hW0TYR0WexEOkzaSu7TAHofQ7240
GVpjM65i4MDJp11D2Y7CmspY8Sy7eNv/WnTLz6wmp95eAd5wkonsFij1VP5qXMUT0bzGmc+59act
ZMmjNTPDTr2aVeyQnst5C0HNyguaiUfITuvLH+X7GdacmjPNTPFNjcOLfXDAnLkLd2PNALfc7u8u
P/nm7O/9VLVoWHmgHYP0NSJ3M2O/jRAXTiM60K3CAdfle32PkRDNqU0z6Z22FSzQme4f97q4oopO
q7LhviJwFTeJjYVuw1I1ex6e/Ssc72/+I96Htb9d2gPPdCNzMl8m+eB4giaNMvnmbCXGziGJ13LE
teQLCy90HNK+advmpEDSSWIS9Q0v1BNCOyqaOzNT7yWxWpgRZy4/dWmm0uDkROjglffJ9y6h7YBW
0uIlScfMC5oaNDsAHp1r+AgvhpMLIAlsFFyRXWQkC69nZowxJrNf4YYCVEhuQLbdWW7NbdAQa1zL
ZY74Xdm3WQSDtvwrZZ059WdaWAwMkTjmvaJe6c5eap8S8/lyW557UZMZzfTl3KSAkO791D/LrvaT
vTSDc3FWDJB3l+8xdxAxdWJKoq6rCidT+2rbbuRxN25TSrPdc7sldGUz+rMFe8me/Sky+6blGpOh
AKm+ZmoASfdJZVKc9PpXoNcbFTSgI5CbFBFjuvLD9iduu3tSI6/HMM4m1NZB5V65UYX/WdoFRPyw
IBxWLeOWrVs+aZJEKMKuIEUAaBYKzX1HdgJ8RFsgJpdcFwNtqbVZeGMzA7ExmVnIyYlyaLch0BJy
llf+m7PLts5BfEfU5spAiqINpLAFs97s95kMJ+xF0lgcEIk3W+MHCYSgxNaqb0v3pS2t5VWxdu4N
fdP+ihdu+Omq+O4TTQYXztScztOx5iphtu+j/sVRwmcjLDhzTetnx0xLxHcxSZCR1d2IncVhgAwy
M89gUacgggjpI0ReZjvWFQF1FkiitgI7ZNXmSCh0xbpVEhVOI/prclVhBXJqmTYbcMDvjVPuQ4mS
0OCdEjWXd1kT6gdZlM/OmIVHAUYoLBInLRMIHv6bpo3PUa69BpHanwASgkk20zP19Yx0RCpoZsq5
eNEc2y78JdbyVtHbBbjTTNecOl7NjBMS0aWhaZ550MX6UYTLDaETbLGZLWzW51bxU7MrJMO0rHuJ
1vybUIDy2K/LN29NoLHNsdgdNUHvrdtUa2+z5Dydadn6ZOAU9ViBw8xYUGe3hfiqVn/7JONr/LIf
CWsJsHVdERF/rjfyRtpTxdn4u4bczlW3NkEYeaSyrYKzuHTHcUD5phXrk7GzN0h3bEKWNObPdhPu
03P2opLsCp+HGuTJWff3l0eDT7Xjdzca3+WXRwuaQo1VCwCUuiOTAQ5QjDeZD6XAaSKMZmNshrVE
yXXVPXFehYSNs8zhNjnLq+wMGHRh2TM3TEytsTJaNlnRDHBH0bq4EjctBd5VeNYP3rNwltb9FQe+
N64tLzz2jAvNnDpllcaPS3X01o2qdepi5c7bEvW2ko4OD2l8JHf+dvHh5trlZAysXNX01YyDgTFk
fC1t9TUFOBLR2Ec/Sptok1N6O/zl+k2fjH+tk4GkCjvkEqX0ojWQUevGOfWJsu361r7camYeaOqO
bUQNIrsETId40CtFVnY+J96XLz0zMk0Nsg2AR6J5kHeTptSKzdqKpHWlaVTNlIUfP7M8nBpkK1ZT
eas6qNMlqljD784hwMX/c/nnj0PNN93pU037pTvpuWqm7ahEa4vfXn/V5wo5v9TGWgCfhrDwBHO9
ZeqYNUUvwRjJI0i/rR/19TikWhsXT7mdwe8KbdFGlUs9dOGbzL2xsRl8eSg5zJQ6KkHHVGgnQkfd
gBU1Wm3BzzR39XEI/HL1XDR9RdK4OhlN1l6SoBjqEspfK+nShd30XHudLHkCFaEjedTRftBRTqF5
NY3Hy99bGfvwdx980repYSpCpJgMJMQ7YFJdR5DTWwDGhkQmbE8h1YjXJKUAnN9izl+psrmG/m+7
SEyIFi+8E3njNlLnlUQUpi+f1Da+a0p5pcG5SF1t41fZQyAYG8cYjtEQ3TaKvKmrA+e6q8uPMPdy
JgNGI+bOoCZY1dBX2EmIAF5faDcznWFqfE09ONRNg0WAHImO6FrBrgyBVDkfGm76d79+al5NsNOT
xRdBDiuOqvWuM3ldfi1zP36ymOD8kQINdKm9qgfruBDXSvGLQkyg/9L63eVbzLz5qXcVrJqc56Px
3TOpZZmpy7EZkaSXLz7TrdTxz790K9KXC5e6KKo8kMRNGmzNoVoDud9+Xv5//+7+j/uR3v7/Jl7+
57/z77/TrC84yK8m//qfN9lH8lAVHx/V+S379/Gv/vf/+s9/8T/P/u8iLVFHTP+vf/pLXP+/7m+/
VW//9C+kLPhVf1d/FP39R1lH1ecN+KXj//k//Y//9vF5lcc++/iPf/xO66Qar+b6afKP//pPh/f/
+AeRSl/e9Hj9//qP128xf++I/JlE4uTf/m+VRtG//MWPt7L6j38Ikm79LzK+OaNVFKrWxmiTaT/+
+z9pmmlJqmSqGptsho7/x96ZNMeNZFv6r7S9dUMNhzumRW9iYkSQDM6ipA1MI+bB4Zh//ftCmVkl
MlVS1aLN3qLLrNKsilKCmBx+7z3nfFXddgmH9t74gSDo1gtD3/7jR7DG/vqRcCSdIdCUHj93/uuv
S/DiZv3z5v2vqi9va1Qs5v/+13cf6j+XLRX6oTofG6oL3mVK5VdPedTryfK9VD4q0jMSFKLLqYYQ
os94nq6yN6hm6nEzUgNlw9Ig5UPo5V6Gdf7Om3AMmH1pOYeWJc23iINOj5U8Zu0AVW0n9Vcngv28
GLg8pyCHPBHGhC+DRq6T+SSIjvbtiz4kHE54b2OgC2B1Mgal7e8qwZev19/P8dxn+eFNUFboKL/M
5aOtd653P7U9E3wYe7MHIbC0WrNzkwXv7NFmxLBusYVuifCWmyK6GclWrw56BNE0MM1t0oVdaQCD
1W4+TuH0QHc9a/ahv7OqL2ftzlA7940C2oLYBuRJ1azLTnxWK7eIIAq0D17jPZNVNV4OQQHjSrtX
OltgBPULYdnhhLXW/QZp4fPQqM0PD+efd/7HO/1qKvXnVQiwS/Ak+mCvzs3TH65Ck6DCxEUpH4uy
QGAFwaSNsDkCfYw/+fUn1GS44K4q8rJ/feDvftq/PWL/PPBrF9qYdm5kRCIfo2xf6UN0zMNthQ3D
zsDWW/thOZo9ZHcx7Yp8G4cnmkWdfWqig5vdlzgjw/08rAfi8PRn7zBaB1FBfmeQLj8gbMKMC8E1
N4c4vHDaTZ38bpr3ch/652ULlSvJjA1AtLz6OmazYxpecucx6/XOZPl2YjtXueHe88Y/Vur/aCn9
lwvki0X1X/6p/4nL6Hni+n/+WqP+toxeoCerPr5YPs9/4c/l0/XeKI9RDmsdg1LWRHZufy6fnnij
WBrdwBdu4LB68qM/l8/gjSvtUNk2y6vyxbnx8Nfq+UaQmnv+jwwEWf408P76zf6N1VPYr94q17NZ
0gF9OK4DZtYjWPPlW5UR3a/9EK6atHV3TWBvtlZu5RzDGn7IUA75ruua4qr1UMeavFbNutWmu+yL
tASbPCcQHktr3g6LUE/tDP+iJiHvqgrCDHrDcNbJjlEJc3fqhgcVzOaYISPdgLFVoIq1f9fGfXUy
SZDeYv0rngBmwRueYdF8aWhTblxAubexMxLpOc8IwFMVOQ9jEbPOdmdh+arOpvym7Y0BoCyH+D41
k0bF7OZvM/hAGMSY/Wku/ikEMb2hx5nfWaWbnyrkd0fHV8AppsGCYo3eiMzStLkN43i45cOWbVrl
Q0NcKpy2QdGM7tk4pZB75sJUa7PE9gMS6Gg/lrk5Ec0TvzN2351wcKUoQIm03UZ08r6YwM1umjbU
O5UH5Uk73gAqzE/eAVSBkmv7ESSbuBJPogaV6ngOOpsF1Kgz2f7HVvUx0wUsU7pzxmRV1lN8CDy4
5WZ041uadNneUCTv+CTFN06dUxtoS8Aa0NK9FZkoryLC3C/mjJi2WVfuB7R18OgCnaEJDezokllJ
+N6EcQu+c8G+JTEoXyrPhMd48s0uyJLhSiAF/WBVlX+Z5bN3jxzabPmXTbQlcTYWVUSTMJDiviFh
FIwMWQcfl7avn5ZK9AcEKcWz9gP7AARZ70FrsVaGvrX3RhG/R/baX48+NDnYYIu7WWRT3HdDDEsT
pcznoreCrRhmA3jNA+ONLgjSUFX0ey8ZzdE1y3zheX1xX/W+fZMOdXiarVpDLyGnkaYXiOLZoJcG
/JxhHdEhuI+5sIZDGGTW7RB56WeEZeEmbkvIYJUspmjVw7D8HEcQx1o9wwM3I2b6ZiEmrKwbIn1r
zHVDyUaikstwO0fUH5sxhvCwoudlr0NZO5siztWpK21A1u6EmESEc3YdlnoGuSxKYqpNHiaHqM/9
2yDo5QUPRfIIjZg5yWIj1iI/cf7QdgvyZ4U+xb9AYuz6eDjqJvzY2So5IJx2cpRz0fIc03Y3dFuL
1GzSOQZvTbwGPjKJ+uymT1Lvm1INH5Yq6syG9DM0wZVT++sO2bvDZ73wCCXJ8Vn4PUmCKxu04KFO
oup5ctscYErsqmY7+b7d4zAs6mcdtt1NFjf+3tFFegiqMLn2p9aBc1LmN4kz2qj1hyQ9zBb/W0RD
eJskFkzMii4tmM3M7W6kSKYNZtv4oytJdZgX1oJyWMxV0eqzInzhl3TSPBw3g4/gfLWMSfLRFmCz
2QbHH5HK29ei1/EJTh5kAtvr+aeZS9LoYkBFVdl3N2pYMpy4wKie/UlV4cqmIj/VS14/T0nJmenG
5erZE7+U5aSsS7PvJYeC4u7ZaQMCN2fQFu2Ka1k+C6tonwmlMA9tM6fjmggjrMKytecbMiSmGmxg
AfRqSfvhKQnttrmuaILyuvka6imxFgTY8T0wT+hAM5gKELI0mn5MrmggwqzDA9PjCI4BAH4ZW8dz
r0vHUUwtR1wB664VQm75F6bLhziPzqf1/RY7CuXStmHVq1GH92e1tzXn520f27MykWJ6INTfwFgN
HevB9tP8fRjlsgGt2rbvY1eLy3Gq7NsqTtwbZ7bFUURNPJ9HCi5eH2uBkakMwsu+Rc2cTnp6DCK7
PFQehqFVgw/lWVFkPuax6I+6ifDoJp2zdSs2RrYbh3tI8PPJKXv7wXF185zFVrasR0BOd64dLo/K
DfOrHOc0BK7OtJ+molZbkQ3JRumUZ9G18ulL6qnOIYDxO+fVn5ZsZTVT+3YKgAwjo1zA0mGBJXNo
UgVt3yYjCWdalmoj7MXfsHXOvhrlanDQplI3S0sS+UaNaT9exUGbMpzWufs2gGb2qfCTgPfEYRiP
XcBtUe1rHK+XsrDkV426q1pPSVPiNMnmallTmal+Z0f90n9uQBF1u2oUTKHsCpjyehnwNR6WUn80
M+aB3j9/tTzdavhWiz/IlVUs8PXG1BgYOc6Y6isfw1Zwfo4L09zivYI8apmURSSoGgIhPLBClwu0
cBjOfcYDXNPFTFcybrKrtLbZ2re5ZjJl1UsM9j130s2AxRcQmD+F7k0snPoR/TuxtWUTDMVxMAGz
37QcCx9idReKo78A4vwWgJkAfjQVLfr9AmSYKLPwvlaJkLR0fFnuEp+y60EVE+B0Lx5x81KIufOu
HQp3uvWHCRIyOMB2iOXOorJ8jvsgegxTfzg0Iev31sy9/aTqhFcGHK61L5fKYqxIiVesY2cilsIy
1WQfel/6IDCB992OsYyZV7WRYA03cnkuewUEsSy90DpqqwL453d8ylvhK5LfnGL6wKdgOoH9meCN
TxmeBsf2BARntdwGxp3YRLiq/0qCjvmQhBKaklF27UBQrbI7Mbd605OZs8szmV8XC2iuJJLSRrTb
stgvrYF1bfi1gYct4fIWcxaGhLqoi099Ys56Qd3eykksb8Wk4csHZ4eEV2fWmVJp77vBNhru3Dhs
A62r2xjw7qUErocACWztIRxLb+8A59xapq3BtWW4ppaYWBwtkgF3QZBfL24pTp0NY36ewVDnqL3f
V0OrT5PlZMfKq+U+E+3w3o3b6KnKCvwfESTb7ZiX0bvGnfWGIIPpS+KG9ZPvSYqayUlgf/ndfNtU
HSgw7ZARDlH2rRy6Kqd2nL1DxKf3MIjAPHEJArOqXcWwym+yXaRg7kK5z2YQrWl6k1STeqoLz7u2
1GztxlwNuMmz4NqdQuJ8zqj7FFTpLsKDEfrVyW3so2Tf9hyLssRWEXPLCmf03jcqxVk6R/5FEYUG
w53wy3d2OQIbsZb0Ih6bdh+c4Vme5yeHYbGcy4753b2TtOaSNCRC4YDVLnvBtyznJGN2OkHj0tXu
8Cb1awIDrffpPPlAwxRgs7Npz5ySHhn0qudzC+hwSVGHluWAfGzQWsjDKGZr09pl8lWEGUa7Pjw/
9GnYj8eRXsoHq5iwLojR2w4qJvwBWGP8gai69psb1/EH4zT+s+PCVzJea3UrMZv2m5fa43U9hu63
sCr1CVrzcCxVz9cBmyAI3zS5E0G0nOZQBrdVRDJNb5fQEDuRXg2mWLbSd7pDHjuAectw2VVeoy+6
IqL67OeQ1UwwuyFxfpunLmjVAi+l0aLdFOylt2OA0zbQ8H5BDUO3rCSvTTwON51vW0fSXpijxYPa
Wr7fvHebKMABnKqdFnO5zcb087KU3Rpj67xvK5ZO9DZm07LpIyy740PCt3LtJEmwHlyepETMkKOK
sdh0qrThkrf+cegCAHHJwlYcAw7R7gL67hANy3uMY8OzI8dkt0S5wCBVjwTy6/LdmJTy0jcVO2kz
6H0oCgjDQ9RsXEdgfek8QMawh7/OSVeuw4B2YuDm0UYrNn3I2du3SSbTHVuS9KZua/vD6NbZnXQw
krlKLe+nMm+uRFe6pylbwnUwdPNjgtUQHpaxt7Xn1eMuXNLuIkZPd0rGKkO96AcSz+8aS2kHmLwE
9eawdtuk+a87ulgP6CT1rqmq4KJI44U5v1tewkhfLsATht/yupy/uTqudq0paWUZx5F76HL2U1A2
1aEYnejUSnpNczTNO+yC9bXx3C9WZddvNdgz8iQY7du02YH/qulDNnbejWw8I1ZTFC6fyBpxDjT8
iU7wChuTdwSXdkUiW/i5lWwmSkcAm4+C9spXEbsIQjcGvSkLPYpNaWpxHSw1ju8xkhni73n8eg4m
vTVx6D14Q2rd6CRANSyMqMlNyWL4whqgwUU7EDi0ivx82gHVndcyPr+jjXLBmYG6jAaXRBW2dQ5x
mcnwOPA5qy+oLEh1MABrH0TDB22VJI25UW4fXyACadn6J9PlMDfgoiuoYevMGftDbyw+FnbY7jI+
BbtEuPnBLmR7wMAV7HDgWru5ToZtJ7322YKMFq5cRTRPm2m2360o/YdhKtn0JFUxHee8w2LsTgJG
KwlNVp7qbb8s3R14j+zW8Ce32gmtU27H2UVst4IILLE8ixojiZjH/DJtiuwkepmsK9jFF0lWdGAK
wnrDxjxcD6E1fwxqBPs+yVk36C3OfFOGoOD8Im+L0tU7ebjxDpFJ1cnXrWQRcmd7zWpT7dhHyMcx
0tVFznd5N0X4Rpyl0yP004aGUte1fG9VsYMmPEPSdNWyUWXqFisvbJsv/VJPchckVFEr0dv9dmKR
OAXUA5t6LJKNSRtvl3O/j41Io11jaRd4PL6FLvaeU/Zcx5Jcj+uAHEI0amY6ijkJjt3UF5tyNMNq
KhGaLuGs3mUEW5AG17Ro/8biQMvD3/Ff70g5mj8oJxKHYbCdTU9FdkBkEl3xGMHjNLG4THzLYTcT
VtvYAwfr8sbjcqjDrddSzbF4wo4RRbVOKIvfumXMh6MjhdVCnXSbxaW/d0OmIPQu5k80Etj6JoHZ
J27f7wkembG0Ajpfpsje1LldfCW2iZDWvozsU90gSKdawK+XTfZz3U3jQ5P7SBgCkGhNFrRfvTxI
7oBDAKE8W7GXRpnD5GY+6uVSx5/xIdvrJGmnT2GJwUYpOH12g14IHrTCYpW324ARDWzUpeouYG+b
R0r28VjzCbqQibBA/qLUeUvvprxt4F8onPpufyN6NHQDMbj3iSnTXZHpYuNnk7qv8j7FfU7dOQ21
2MvYa7ZpFPM45YrWL+2D86CvrS9UmPSXUvj+RVVl7jpuY8TWXjvskDGKbRSmqLMnn7qhEVRngVUn
5DxMLUl+WfmoEqf0V2HHq9D1MZa1aHLmyzZ1rW3XSoVh2ph9HDb5RwWe8qELcureVhCRW1MpYRUF
/TqWpXW+e3IGKG/yO60dVqgmPycSnJmhpgjmD3Efdjc1X+jTlCZVvbKWIj70qZQQuAOBKW1a8i0W
s+YZrFB9KIPzvJKMpuPk4eznjuOATvsGu/TiXznax1tQOICqbXZcCJbi8RxjOPa3mD7MDdt4KHfg
xq/Yf497HEHy/cKLs6tTmT7qdNAkrgWquiixsd6OfBoe6srEyxkzmvurqKbZWxW0XfqqMJsGAziA
I09wLlibqm2kZnMjg3g+pQtWJ880uL3hibb5qmqX8J6CAr98HZvoZmB2ggG7Ut9sL4UFroduOsmh
r441nOpn1ODjV3z+BT4CTA1HW4e05RIzwn6kON7mtZVe5qpM7ujz0Bpprey2FUVwSMWMoTKa53un
iOKTEJn9mMTLsJ/wKmy9phi+dJmwLzo/ni8HQ9rTMqf6Ymys6s7S9vh1HHoIyk0SnmQ4Jc95Uzdb
v3da4Ne8WD3g2K2KWF0oXFKigpcJF5gfpBamwhn1xlo2sSS+Dv++UTRhgOu075aKX5wuWHr5/bwo
KbPLsZ3nheCPTj9Uakye/XLWD2MVnem5Sg63HumUW6eavG8BFp6VOybsmnieHsLGD/+Yuf8/6Gr/
coz4P7Cz7ZwHtv+6s/3U9nH/cf6xtf39b/zV2pZvbN+F5uMHjkM/4ixB+rO17QZvVMj0z5c2PQq6
yky0/mxtM3R+YweuOv/QI/OJzvM/mtuWVG/4vwMmPB6FmM2f+k+62y/lx4wCbdtRJCcFnuu6zt+M
RbNt897qXIJf9g1Yei+9bUYLDWvsNxeRXbQPune6Nb/P76LTXg7s/jxy6CkGLrYTeq/TPmuvG5Qa
LWdL1RMijFBCP9n9IvVvRlPn4eY/J1N/HMe1JTWncm1PvlZBiqE2cxPCr52HLANHCKKKygWl34VL
K+4xLGvrtlQ6efzhMfjJKI5ezssDn+84Ew1HCF+69EJee7bYZmRNkmULetDEzc4Rdr5k5ppS/+aF
HWVPY+Wjtou1n9JGrptPytCE2pYBDet70VA42yvRAAdeZaNxCCJRxl8HKEi3JAKipg3m4qBywu+g
2wL83vmitLtja+i/l6sK0i0ThYDwoMatYNznk002jds8ShjEx7or1Yb2c7CN8rl/l2YLdXOX2158
mdFJ7D8a3OD5FsOsu27Ast/3SV7Tlp+tT9kgCRc12npnmJzjv2mT+KMJO/FQdJzjqayHMtorKqZN
ozrvlLfBF2ukvDhHYCxP8LPv+3jYLoVYIbAnk4FOewKsZJgp75woIRBKqe4Ixzr90HRt+JTSTziS
91lue8HHiVyO2mOAq1VAP8ZC1Jie/3nBp4jABKNL0z9V7ag7Mg+0rkO+zlX4NtJ9FN04um/7jXBD
xchlKJ7bKW71augFY988Qfr7UWWEMFEcZRN0+L6LDj1AnbsUbaHa+q7PNWDT+CG3K/3BKZT74Ay1
d5tRyu4sXqPLyhu4X1O7uN/8cpLscDLVXeZTgxCafET46mFyK+e5JwSxFltLji7OYce76ggq2cNH
OIuB46q5aPrAmNWUJXgPAI/z9JadfZXNDRlPLaq5nhSwfZYP0IAXkvqyfgm/0GGtTrFVVN8aqE/H
Kpzo8dJoXte1NaylS2Pb7efkVPsV0VjUyQdgfEu6UlrKvbZMv9HNkOzmuaiunNARW5PNo1yr2Q52
4dzPl1oGZPR3OlhTq9O+Nrm+sCxbP+LZzw7RSMTLwpDkyl8cDBlJNnrwPWprvsnKfKZhIp314sRD
s+rGuv66UH0RCWNn0zZJRdavqmFg7Dr5fbwxidXaz4MugXGvrSVIr/lKi5vOauV1Gg3j5czcjHmU
t5xCkcx3OhUh3ebIBZ1Qzv60zaeuoAEu3X4bi9ggbJHtlq2k4EnqmqdMxubeZcB4J0bHQWclgmIl
6dRseG4sqPI+Kjs7Gve9PSHxajpjIB1l/RfU4tYdewlz28t2OjlpkX8j6qu/KkLtv5VjU288PZb3
BNXSgaPXFVwKR4UX0q7d3egt5N1w/aaLQGgs7EZ378so9r5RoGJpt5RXH2Q+qyeamAzAx7rbCDqx
7ElIoR68wFyOS2Y92Y7JNwIIxB7/P+2MsYecUjfefmqc4soZVHZN+45ocN1UO98qoBuVZXTDMh+v
BX/ks/Gd8WogpnZf5lHyJdY6vZQ+dEQZMUoMl4V3J5YkiSAliFeKMdI610OwcbohuiKDSJ4qP6Xe
IFjmMCknuVsGL7mkTg1u5qGx2ZI2wXakLX2q3RkD/2DT1WupRI5Speoy9XLzOE8kI8eMcDe9nADb
B2VgA5dnSV2x8dc3gVn6C6+26fyF83LdMOC7XnLnPCea3Y4LOsurnCft0hn98mKSuTqMc1M9z4Xd
M7Zr4viGPTC9TzaKxdGYONj3vVs/s08T+74dYTAUyVJcNxlo5TzKsVG3jWRty8O++mi0031imOav
p2oiaZv1rlXnAG6wA4htLsuhZY4hzbzTxPFtPS7KdhmDZFvbPSWZlSzX4+zxZqQieegawm5XE36l
q8iCRF9Sp9LWyNtHv+v79ZAt8hi5jfwSdqRTJQm5RVnTltdT2/WnCgjPbZh37tuMJf+Wh41WfsP7
xu6v2cwzEpvcY83K+zg6SqAghG6NhBDNcU+Dtw7DK6fuht0oM+/QI/vaBIEVfSMMrVmlskOcqLNm
rSoRPyoTPBgx4UrDv7PBPVJumPOq28wpui0VbXAsbTqtbesWH0NLYAxl4T7MehFXfce8h4SYXj12
GtPstFjRlcBUdlOUaXIVhpN/oNHRX9V0YFbKVoKmee68n9u4QOiYzHJF/7BdzW7kUHEt00WlKf56
26EKk73ea3qqN0WfEkC6WB6RqyRDPQ9zXR4i5gY7TS5IYUviLMPSvh7L+RPN+fZAe6RiMtpM+IeF
k67zTlt7ppDjPo1redMGg3UzOdLbJYCkNwSneTeukPZD6kTqIs/Jmu0m5MllMpFRLyL78xhE0bob
sb0yOPBI3HOsL15hNSfG/uNNiCLtSYmxPcS6ri/s0OENJfRqQ8IWk+ViIJ8izRT5Dgp0bYoKsyEd
9NDZbbF154QCwB3ozyi3O7iOHHZGkiZHmMTiXlhL193JsM8T6jk6bcCrBsq4RsVPOjlndrVluoj1
2IT5oTZFy0XOpoqPwxhgR1+6YCV41u4tPytvckya7zXR9/vAaUOGg4X9tqymhqB7tz8/Aouk7eWI
+snIokcon3YhoaptTCSlJAc7GlTxaMXsCHZeu/hMF+bas/dZPOvz1LpW36hL5bidgtbNtqEmd2FD
/pyiCQQlu8OPZAc0L9kFJOucHna1qnxvYbW0pfk6povsN3NqBc82reeeOVisSXCt6yMqM+e2rLMZ
wnOU5lCiBlt/hAkZBxf4rzxNq00MYheKoWJjY+fBziRL+6Ujm+Mrebc5o5MiVEdKZ/fRYBY6ssdQ
hJtpjNgmlkm1Khm+bEpP4W2enVgfY5bB7lCOzDRWLVK9DK6OW81rryOviA9Gn7C+t5b/1o+1Pa+T
rmrvujAC5W0hUl0ZR8ePc+IUyzqsemshxJP1fMPGXuz8aiR3LyLmsdmPUsbTKnT8lNVAD1DYx3PA
muMN4algK4dMrc0Jm9MhbyZdLRM/kgBkYTtr0EvQ97Er0sydJL2LCZY7yHKpIRaokJi3FPc8eQtT
RLtldsMJ6YHRJCnzV2wPkZ7R8XqpG5seMtGp2BDtoLyGLxalq6FzMDIptqLcYqZV8daqA/W+YQ9T
sixSaq7m1qtsNkoN84klsEjSt31ygnr2jN468uuppL9VVI8GYTbuRvQF7iW9qNRe547fduu6DYsd
mSXNJRvMxvqselMjlHF8Z89cnK9CP2cjOYpFRVZv6tqKLOqMpqHVLf7WS1R2GNM52EmUeCdndK1j
WNj5k6Z/8W5YEh4IBJOkjVmz265CHtPLqW39m4Ct9CV5asOwovtptnrwvAu7wUhaNwMzxMYx/bGq
GX6t0iYiiCReSpdhDWITUgUXrH1VS5NmZ5DwnKQK3e1s0RJag9+dvvJhX65IdRlnHGXBNF8vAar6
leuOrth3VlXrbZJxuS2pzRqAfTvu4jiw/PWcSu5RJ9rFWnedNbwvKBjCe1Y74txnXp2zsLHm4UdM
FY0rv04H1gXHH452Z9mXXlJVJ0FgcryRnQt+Oze8a8yg+4x4nMC8zdgO0Sqri/ghIXpr4k/oiB5X
eFf5ujxIBzKBiFONL7yKNrbOuq0ZtbPP7SEjed+CPJ0X7kPIcmCt5szpnvOwqz4tuUBeI3AiNHNf
7tBMFM9KpOqeCebSDfSKLd0frJmm0YqObjhsdR+n135LJxfRQMBGsRi7jkfRcwxNvUm8VQkAy5Xr
YMM/P2EE4gC3WceIgJ6XAqGQVdr6RCsxXWs3665DZjqEjvEG4tma/I71hNyYez4yBNxJc54CuK34
HCHcRyLFuPM+6VFL/G8IVRQciGK2tE6yXdMtwQEFE0lXFaSmX5eDLwXaHgpcJj8UuS4aXAmZWb6U
kNUYMm1LVtTZ8TyxT3Oja4pGPE+GKMDvh/r/vZj/YqP8w1X/m8rw7dfq69J/LV4IDb//nb+6MeGb
wBYyQMzi0fBwziCTP7sxvnxzflH9IHB9GsyBzw38S6ftvBGh5ytbsL64DNf/0Yux39BeQBQIOfAs
ReFV+U9aMS8bIq7reecGET0fEsh4Rl4HLGU8imUUtWRlTl30zsrjM8l+GNo/BKhIR3+uBn/5JNKL
8n3klJKlg27IufHy8kkcGjH2vJiKcOFQqs1YBON7TW3aby2rXX7Dan7ZXjofjDaWh6LyrKEMve+x
Xz/okfEZmNii8FubRuq7uHFPhLuwWbfXTPvndWflFLkwUH+47T/pvfz9FAPXC9B/BjJE0ivPP//h
qEPVIKFK6TSnPhMt30TZSP6k2z0kCai7Xx/rpXT4jzPkYQoCWyr01j6y1h+P5ejBGEilao0owNwQ
zGdW6ewnt9YiiN6v52H/6+P99NxCxJgefimOef59fjg3p+6bfpI+ipIwblBjuj4YC7ahScC4ei6+
/PpoPzs7WoR0N9gFM8ylffnj0eJeFQR/aXdNgnZE430J249hFOT3pDoxqe0T/zdPJy/0D926Py4n
3U0lQvTAvnodVVINfhj0TkbinlV8ishbDhwr2yK6TFay8uZVlhoKdTQ6K9W4vzn2zy6tr84i34C+
JBr6lyfbLQjEsqRDjY4kk+1PJhllTWl8lAtV2q8v7Pnf9c+u5Pk8Q8fj9oW88ewm3fNi8MNthA3o
DToTci36qEwusQ4U50x7H9vUqMnP3JL4GZmdNxYpy90/+tP/zssR2Iimlc0b4rnMrs534IcjC7pS
DUIgua7oBJCa7zklfvjWFV9Fl7C1+vXR/nae57AEeb6bofLog746T+YoJnMyVhvdZeZuzmKx8Wkb
XCWhaw5IHPwN7Krf5UT87UZiRBAsbY6DNlyy+Lw8xZGEyKRHwbz27dDdZCiY0U9l5sq0s/Ob+/j3
Q7mOjdHCx/0jFJ6Ll4fyJmtMLcHrj2YhlpdZ2cf1xcRwuVjhiEh+B3b++eGAiwheR37vV4ejraJd
jaloHXZl8ZSmYR1cRB36pKe0QbTzm5N7ffNCWyE743spPOGyfL9a24ZOuHPq13BFslZuusE0b1kN
SlgTyrn0yyp7oMdjP/36iXm95Lw+6KslpxkTu+l7DJQZeL1dgSd1XSsWhHBpgl2QLr+LyHh9STke
mdp8cZXi68+D+vIOuv7Aoj3whFLuAEGp+ujCNLa+GoLuT+/Hv/3p/X6owHGxJQjHw5rw8lD1oo1f
Bg7N5yT094EBLlmibL4Nkrrd/foq/vSs8FTgg/Bs528JQ4Mi5dil14Zmt0Bv5XvkAufRuCz7aXLK
w68P9pNb5vq4M3hYGCbxEXx5XmWKqcyqbcmwPpEJI2V3umicJdm4o1IfAfuEv3kwz/fkx9XzfCGZ
m3kKleJ5E/PKkAFCOtZlo+QajYrSt3R1/HHjBzoS21+f2U8uY4Dfw3Z8TH3sDV89jHar0XfWpVy7
6OehcajQu60h9H5UdK5+Y2H72bEEBQLbUgnJ5fVJRa1fxlPP4N1r0oCAtuRjCSdj65ae+I0J+yfv
dSB9h7RVtpwBrfyX92uJ03wqPMkrxmXcOqKjss9Q21V9EX9oSoA0Kyfogt9cy7NX5/VdYwzG3oSB
PsLl75GDP3x5Kk9F/kR3eu2W83LVoRr4oFPPvmtYYHcM/WvMem241sLBotw32XXKcrrPFxT465SB
6Oq/KTuvHVuRdOs+EVLg4RZY3qS3Nyi3CzwEHp7+H6t+HZ2zd7Wq1DetVlerVuZKiPjMnGP+89/2
Pzy1/DiuzgvJe8+t//u3oHB2ABqVlBqZudyRINMd4lyLmc4sxjeTeeN/BV+imyMCzNEdl30u9z+L
jd8/j3eQO6QWVtjOq9tHQsQccpNKYz1a4iz7NzTE3x4nLiWd9ap5M5labHl//7ihtEZj6Ec77BFd
vKXK789T20w/XPI3/6Um/aPK54CxfZt6yfZN0+Jt/POj4i6rHVW4oaNXBA55Q0tCbKqN+fDW64mM
zzngQ7QKE5LlGWkKUpx/ORD++GX/9hP8UdTYo9fpbW2Y4YrsDXupW6ghcGRS7bve/O8ySjCA8dLQ
PFnsJnh2bubc3yooO7WXwqppauqUDf2GFRVqILeZpu+tOyw///kp/f2o4/LF78Dgj4JNRyEs/twi
N305KVZUcaiMOekINoiJOlJj1ub/coj//ke8fZB+OxIAOt4wen/DcWpr1dhJz3g7SaYXzaneE2l9
EmuQQGS2SR3qE6ZJnnv/z7/e70fR/3yqSWftmZTtfyJwpI3dpy20OKzSpgJwrKO8RtqPDSD0F2d+
qDmd0ij1NPvfWAK3R+J/75D//8moAYjYZPFum38WN11iIgQ1Ey2sZlYGnWF0uGKcdKdNEjy93k27
utCcO9j1fpSu9r8BVv/TL+7QBugUyP5NzfH7QyQnTByQHoBu9kutEctS5x9265iSC9pPuxANKNY8
SyzW03/7jdMQGxz6nDZ4ov/kNRRlnk7LhGpN92nO6bPmwdzUmkvG24z8yNm4XqdNYVr3vvP8zx/9
+4l7+8pvH40GQ2f8ILy/GFL/5wIgEL72vNSXkcJD9oBA02y3teiwGIADSK+yNcW/nLl/f3uw/2C/
5/NodZjt/P4tsx+XiYcKi7hCmyiHddFBeZKmBZvrn3+1v47T3x8nOhzaCb5ahg9/q5WbcvDNdM1Y
mbGvMw+8ZG2yW0gZaMJlzcwqSvtq/GCqmsswM2d8KyQC+Im/TwzZzkHfIGm8Y85c5qRIt1691T0c
DIdSYoE2xmJdf6wT2yJWyuh3g4EUJjaxg1MPW1kCgIjMejAzohBZDEX4SMx/+dP9fsDe/nRcXtxd
jByoT+w/35YMdUbaWs0N9+qvZuTpQ6FHUE+8Txmb1b8cRX9/TmyhWxAVOIwcXpHbD/N/n5OZNbrQ
WvJrrZG8CKR1NoGTjdmzcoUC+KblsVr/hfr791/QZoDDBQbG0zSgNfz+mUWWGTyVCREVCOVJeGZZ
8NzgZAulrnXbf35Y/tNnMWigBjD49bigf/8sAbppVcgpI79GzRKMLmGVTT3jqsqnuPj45w/7+ytA
CcBbZ5gGNwhD6N8/jBmK8vOMjOmuL0owfCUWQUUW0D9/yh+5eAzabrUGj4eFzsrkq/zzPDOGGVkt
MSW6X8zj1h678h6hwPKeTGZ5UoZl/xIqtX91U7zcG5WdIfmZc1VyABFX8s8/DNK6//QVew7cC9oD
xG1/RrL2hrairjYwKy1spi/sn2iAmgYjKlHfuvma8x/LNq6cwd/6VVwt+1WfsBuLDDMU/t3zkDra
h9kalXlY8lGYSMbN4qvtu2kJRDGLhUdxIkoIvdXoHmyWS1nIItc273S7XsTFsGUyHPrELqf7YXE8
Ek7EZGqRQ/5YcWhNq0ICYOY12KiuE9YT5GRlb2Mx3hyV+H3RKjtimYpwMn07ORLDUJFUMtRpf5xA
4ZhHNv+kLQ3uMquN6czYkqaumRThTUX/vexkFw0D/DGrsTprq4muc8KpRlwesF0zSeIqpQVNUxsJ
TvYwW8BpdMaZtA2nJm3Z45CbsUJYpbFDmcqWs6yILdh5izf7UT6OZI6PcfZzbNYy3eSkg2WRKUWi
PY+0nuI4GX62HvketHaL+sF6yVM5TVHeK6u9rPwW7M3EDbDQealQp8ZIBgv5gC6ajSphZJDd4IJH
Snw2yI/+1EFf9uxUpKygu/n2ysy1Xd5NcV8A1mT57P0sGgP3OllkjH71MJVqGN7oZEr/oLoxZ+bM
sp8d4JLFPWZskU6PeTGibQ/XxfedreVNOvFG7HHGLdqQ3I+yqi6I9PI0Ul63uaa3alc5Wd58idHF
r5WjrmUmIfQpxPxhvqALYtqzznM3n6qVxOEAaxrK3srPRrZsrnb775ObsdDOqxEW3WLbzcZDD4FY
r+Ex2VuDQY3cToNWnOtWK9uzltYjcojJFfjZDQc42pqxU/20cPnfdMc58MA7UTnCPVHqtrDzMNsM
R2sa47saAbXcdK2uKsKGMvKWvAVhQTD1aPU3cp3mb12reVc5j6UVTklrfkxLYX6UfiIlRZGdix9d
YVkvVqytTJhbb/ppxsC+QTvBKI8amAntPmu8EpVJk1kWaGzt0C26f66wZrmBQMD+3slEWx+mbvIu
tU6Q6yNkeUjn3RK306Y2l7neas6Y99c8KzJzY7X64IeWn87Pwq86Z+cNmUse4BrH6ZYMkmbYeWnf
z6ca3R50Zt2cflpZzddpFsT2haIzSVsVld4ggcw9gz/j1ORDuauxdhdHa0lZ7HNclDIskfpL1oFy
7EsviieebmMv5gSfweDmYtgqpBnrI0dPdW/lIntg5Ss+YyPL7uTNDdXlsphYawh7wQdXjy+V3xY/
8aeJbCNqKU9LAkxh10qjNM+kmGsktfF3JEB8vdkwpp50gqUgesmhW3IDVdTG/XAzp/k59znb3dW6
1BV/q6DQRAPAZcqaPkDBWaHnc+LhR2XZi3dOtEENkdWIDl290JsHMTuu2g68Jpj0/7LgaUVWZ+fY
wMXzrR+LIjk0bqYT2eB2fAHVnCkUV9LDNib0uXLDggQsDmeilv2g0wxdBOrmzI90LigrTNrJUruF
/l48dn85G3vJaxoNFW9TkOv5bG2HhBwaTNmqeWnTuCRRt1QOtiBhjx/lzW+53JyXSKjUtdNS7WMt
jULbatgEvkuP7C0grryJ6BJvPs98WVNnr+WNtydFcahCYywhjRauLy1yLismrZVmFT8BnKrm2eGf
9YyYfcNgl9wuv6rcatS2jFNtujILmz/hV3j+rrRxkiLv6LIpmvlMO9/o4CEw71drdm+XmUKMRktr
j9/Y2voNdZcU37GuiHuWD14WcUcs6nHAWW89qdUoSnSGiekelWPH/tExe6sgR4uc02BeFhyTXSzm
bjOi0FsCO7eWt97vp2HXzkulRV4zO+SeWcpyz3Lslq+lKZJ2I9KGdaA+I/cgkKb8nmi4qIJVeT5h
9GZv3EuUgNOhtjUYTK40OjtAcok7NBthMw2mdwty1k39ftW8xgnNtNHHw5xMgMddHJyXEbAaDgLu
AAJJ8bSqwHNiREqOaxKwzP8ko751OgtK8YpNcy7bTNuT+qf2cbboNtSFdITtnXoEW2F7nt1T2atk
2a2ElO6GxBqOC3oODCxFJrKTmRqacdTXVgPUIbF5sbZyx/RNb5Rv3GGXHZ86AnZ/kgeHCg+vT3e/
jE7j8QFueZ2Npn92FaLAXwgD1pJrfDRf59hbkXzyw2DPM3p8FcfWs2vUNfngy8Cu01ZezW6onTsv
m5b1ULKVIZYHQRoaBs1FT8pfBjHo0ZaDNHAKwjXYdqXuTNcSIWlzwZ7YdZtm5s4IyxICV6gml6fF
YaGpX9NJZmUXVktXd2fJ/YSiR/M8MOQY2sYqmqys/cqJXbhj3kfTgRwQRU0+pi9oZ4vH1Brth6bR
WqMMexxQi70dywHz/1KiwcOSMyu9QS7ZuNoVTe2wBJ0UVXsk7Xxo0Vi3XOpINjmCimmw5H2pYRlu
SFep8wXTcO7nEUlnWXZAek2oaWvFvjw0tETxY7oszhjm3BvvJEg2EwMwbGARCI8pfVymuL5mjSke
k9QdfkoTGWaG5mOyplf+0VygRxqwHllNZYy/PJkX8l2AP6hwkHFk7Ce7WKKp7tCR3kicOX9NVKKM
vSVapNwteNgnBKRpyNGEVItZb6eOmrmuhIyk3Yi8Ww2Wfa0WHUqGRpUHUgyaQBKQjCne8NOZzc3H
x2HlM/mp33y7NtczOQelUR8xM8VaF/arMFonLAn/zrfC6Twt1LMWn5NpjHLYkJftBfXcjTZG0bFM
7oTjr/5zaZZTCht7nHeySBE0zY0/q5dlaHFsh9If+6CuHPgYKYemufw0EgxK2pznES6sOsQdft9p
GfEd1BRjYs5BM3dZ6GRFGFMHEYBY82IaqQg62zlmRfIyO9ahNo0DMyW5I1x8L0vjYE2T2KYGx7vd
5xiSOVH8Dv0pCueWbNdi0/jl1hLkeAsbwTxzvb3hoa8pqrzazkZ3cZzxRVszIq866w3CCqrCZr5X
utVggBB7p6uutSZ/uoWPuStjZt9WhJHXTh6O7vg5x1mzHbNaD1J0kPaIGIc1/qnrqB67mItbeFh9
3RW53Mi9L+Q+tq2L5VH2K3WclU/JrF/Eqh4mt3pdl/GERd9GLdk++qPs97WnzmAiXv1ZzOju8wvb
uhe3j+8rWt/dYMZfapRoxkC1mLP9ZgswMwuhmm6V/bTt4tFd07tGll9Dlu4gG4DgHK0fUzV/LNUA
KaRos4Du+TgiNTCcaodg8AfT/Z2F236LvipKB+JoKwcQyDIl/HXm9GBP3deqiW88In2UF2kGQCe1
gyoZx9Ctx+HUTeWT7LBWuln900rr462J2/lxot8O0DRIfUK70kT77Gv9y+r0zehb5MDK+hdBY69u
41/Y0/F/kwaK9Js7v9fHY1cA51hxNiQ29dmYvTAL4QVhdIB1Q+z1uPwqxnk/SoJXjHbbVvMnls8N
J+uFRLxDNvN0cHAugaOxJsu9gYop054nuUxvMTqXv/SGOPnJqSuokkOHa+RpyTXrKjPje+H2d1Mp
3X2O3iqMDXOLCf5S3Ig5Me/53O+tVm3pByKYJ1aAlY6jZfbZxJuZHphUIi9YBcD9tbEh4xDyBXZm
gs7MKTBKZyFUtc+jZkiPMzAmn9Q8rflqCJ3gYqe00LsW0JGl3WMQAc8B2nCTuPzDiTvghiKCKJjM
B5arxGsaBz3uznHd71BroxeHyz1a10YrL3CKdkVt76hHdo2GhjsbxufJse7NtHyopnUKOmvm3+Rt
jYZMOeUey0bbMbDFZW3cdRXBjANw2oiH+FpW5MTZ2o/WWz/1Yj0hcf4mhPzFOje0suJSN+szAZ0P
zLXvPM5AtQxh66nI0uPIK/OHKRe/5tU7L3TCUWayjtUJEA1kkiEjIDumM/pTUSekQdpHacAEUMaz
XbfnySPZR2nf4tG8mBVchTVOjzpEnIlwTwRyVuBPM0FabHujvOzxxeYbQDrbVSRjQNeA9I2boc8U
0ni73cG9f2/FdDDndtdj2+3d+mXEMJnH2hRQaRk4yKs3patHUBcFrAtUye58iuNyl5JJzgrj4rn9
vjH0S2k7T6K3rq3WnqaaaiU3P4rMv3Sr2o99S4JnTnqRfjLLbm+34xoaIrurpHG0QVd5YKekBRzS
dDdjN1/9rDgtqjlUKPCR48DHmSoAgU2KwHghacVNw75MkDx4B8Of7hRgrZvhEQlWSOYW/H0M18Oa
46NVMnJovY12eqqM6hU+xJ1bx2+JoYVJtkRzYX1oS3ei6ITPKOIvs0Y96BdhgojYEsV5EgDOMbUM
vbFfY3kCwT5Fxlg9ZBIzs+qso09vI5d1h3rh4A31aXAKzsiWuoS9WcU5LY/CXeCsOPfGOMDxXScS
U2f7G5XrPaUqfIUSX5CmZ0FfOtdW9w+eDX7NMOWjl7Ac6dXVF+74gEB5KgNr7PpwlkmxSVncbToC
kIOxLM7ZNFHpWhYxrstnncujXgzg3HLtNPVyC5RKD+e+QsThY/wuu/SRsKd2y7T5PEsnlEi7sH2a
7raVzZaYIWIrhEGosdsdlFsdNIsTrBpRbs5ma3KfdBdR1X4Qx7qKKku89CUgFz8durDwNWtb2wLT
B96XlqhZp+4Dgkp6/BTFjkMNLm9e5Rt6B449f1LfFp5BnuT5abHUs1zd9SUXeXMh6nYzVulHIdPH
uVhL8nsLxm00ddd2hZ4+0ps/V+uQH4e6wq3hu8tZH+zdMPI3KrS+XHrMT6yhcTAxMflQ1drZu6LT
Ne+dTJVU3rllbZWPwFCW6ZjyFM98s53CH255mM0C3SeO+FeCUHb+bteOSSmUAY7+jj4blp426NC8
pzKN/Q/Pq/tzqxxv3mieH5v7jlSyD6mPrhG4sunrnew7mCWJQNtCX0IU8FcWN7lxn9Sl3pxHUs/z
a2llKrnXZ2MlsMQeyiKYUmfU0edXeI4qLVYfjgDNgU+qa/a9CfYS7XlVwbns+aKuPt0+MRUNYABg
VcjPo9SaGsKWdaZZgY9PHIdOmbgU7+aolTsm7/WLrhc2aCd1a28s08MzmA31rH1zPSyGHKBtrG1E
jPWDwjFdqvs2Xm4NWlmsL9VactjkPqvhKvRFpR3MWkM0r9dz9oHOrKzf7FlqYqdZhvPpWb215+vD
1LgOo/fRLCNnbtnG2Rbx7xpmqXlTxGts5sokjqOS6SqvsMdfMrBMPb/egnDyrVmWBMLrPpnuibd6
Tagnyj7oqWxhw4t3JMj6e2XCC1Kl8p49RpmHgYjvr9GfjTv+Bd2+KaTxlfW9vLpxtj5RXtIRpIha
oixZHZbKkD9mDGX7mTTTfWYBQcNw0oKEKruvQS9iApcJZGsDz6/SJWgNM/8yagwFEZbzro6YDbcA
t0CnLlEa0wjzw1OaDR/o2CGvZQYINJ5aP2qSBPBB12Ap3fZjqb8npAWe1VA2u7ZMYFIo09lJ8BLP
ior+s7MaeOJZWgCJWxEvF4HQteYkTft2BIx56E5j8pGXdDxrm2BHat3C3Dq6lf6ifx5CmTrtAzZe
6yFeXCjkRG+rQ12N+Ro5ta6z4MG9cRjaDvJKZZqvnaXexSpK8L8El38bvZFgI2XoUeyMxpnSOX1J
JfqlSzF6S4zo3bLRYGt/fWXuLWmpdBkqZo21KbArXjJQUwHHi55srTJOFKhdL8kucx4X7V7vCv0A
bsu8TFOdPMVxoT3Gnjn/agZDJ8wXBefG4GWGwWF7EQZO/aV3+u+L61Hq1PuOkQ3QgBrE4HwtJn2j
KF1hcu1dqd2jJ3vNy6TEmcCAxkoeC9omE3tTBQcszJcbpK3aoMN66xz/uz7axgE41WagCpqT5Jzm
+tUY5AGzCTCs1d7QdXwnK+KFbdKTmZF0EKejE2FHO3fpwl0g30TCjGXiyX3KNRFBcYFkMm50oucq
dKahBaBlYE7EoHOvUNltuVTqYKzcby2whdBetEfHLV/jxuEt8IA5KxsgWJVtVNPC3CpAeMlq0gJ3
0TMcCGZz1WLJGYuN/8R0+bBk4t7CfiUK7GpD/0vrrKulkQDd5m/O4NK6Ze3Jbu0IrLGOpwxwsdvV
WAlm6TFQ6fmDmTYJLbL7Bap6k4zlj0zOpzxr35I4wxvMZbxWA+lKSSOjdqm3o2pfnVjbK4U/ac3j
EIvgq+kw31rns7Eu25KN8Qn72I+VSMOoLtM7kon7wJ1mqh4euSAdmwdt4lesqiOs619S9lsYQdtF
W5qAGKSbByF/yayqZHChq09mlsXFXteYPPZ+DTVkd0HRuyS4o241i+7BWZLQQ/Z24n0wdq3R8LND
R4ttceFXH+m2DPdJn77PDM6zMT86ZcZ41fSDvPTioBOTv19dK48wzLWROzQAmYv6ApwPxYvdKjBt
lLB94mxNUz0qaZ2k71/qrDjjEAg7hrRiWF4I3ngYRf1Up80LIqu9K+oft5FQFwNNWuNxa2RFFfS1
3BciORaOdZSlerX9+Bkch7y9LRdRe3cY7q+sPc/wYzqgdDGDdqcJ1Gjgoh16EFS3uEHHjzf5YPHr
F5nc0VLwoGGcRE5JZLInQjfWCVuM3UeDl6Zz1q8ib8O5bndw/i5NmxHcgW/Dzq5pRxvuNe0F2bcf
pIUPwW2xAIqOzafZZcM2dpaHhI0MxD1rp0/zElBtsW+0Kf1E9SkVT6nU9EfDmn/WcR3plXEP2OuZ
e+2tpZOoIc0F2PdeS9ffVb75lJtdFUCQu4xOfR0cnSzA8XvseW8xlNghiUNfdc6xrRr4Tx6ry7o9
5JkfYh3LQlUsr4wYSGxKR22TVUZ/LKrsBXnEm9eWcSiSFRYRVhRAWM4a4mIedxVdlxnhtadLrV2J
kdrzsBAq7DmdQ31FXNRL1TW7sdP3StSnNp4f4ppfsSdYNYjzfInGgiZZ0eaAZCI8Fjnupe+0F81m
kcRMWwsg/CBvoycu+EGL/FAk6sO4gQtnt3y0Cq7odNVe0ja+AP/F0xhTkzM5iCb5A8pUp1aaADdM
Ua4lvQhca3ouCu9dW9mpCGe/YpIXosQknQNKJ/2Y/cPafWekG8TJl0FzFFvVYW3KHQfdAzKB081C
h1g89Gf/hT1+OLYesBxiSMi4YugcwvfdahSrckJ06DAvdfMIUN65yvBM5uWl7GI4gThpoUDs52kJ
VwEUzXzp4ySw/Q7zl4q8Wr3M5ootS9RVIPPRDvzESaJ8su+YXjZX33F/9h6Nmm+le3uq8aOSVF6V
D8ouoeQMJ6rp14XauWq+KtFFSMdpUnImhNrWab4rptueKR6EJraOYpQlOMjzognxBUXaPCLHfFqn
CSfpgw4kbJiJ1rbT6PaONcu0d+35V5E/yXQBMnmHy/XizzGEOfGKAzDsiuVsTOrCOW63uNGXjDYu
22viMlf3DQNYSzpRmjxXBmNuwlENlZ3bSu60qr+fund3uvemNzUvZyxIYZU/wMB5nkjrS+L+5FZM
pJKcHWNjPWspuJ30keMUPRlXt5kc7Wk65SI+ynEgTCXeY0vDhQkcd6RYM1dCwPGQiTkNxejt/ArE
k5czXkrIYI1tul7+dLo6tMMTEIEtPXpAeDjXksB7mkeGmz0iYdkw3zsacx3hlL2z6+Ja1NVRE9o7
1nhCdXvGPDtfTTuz2Wm2OkCF3pc2ZFnxXVMnY8B7Nu/ISDv7KXPwbmGjZUe185R3lGBa8prkM+ix
Cs5WdXC8BQTUV7NCv9acXRlbVGkL1DWGIwlQh1bdzSzaGNRcUT9sqRxPYHYvqmiObaz2ad4Bj5K7
hFIxk9UmG2mSNfua2TpHoo0TMoGOYW+aNo5G3eNen44I6XYZZvUAZu4umWroYEo7O3Dtcb/ZnALV
cTXO5dI+F+6G24iHR9fWrT3DtbUtdq35w9Bpu6lU+sYEJRhagzZu4VFbDyPU3mNnxUex+u/Aoc+O
YKQWl4O5w3cIothMc5PRrcHebnBTeI+STgKfcR65qjEOZaHfk5LzbqYU7zTfpoGUnQsWz+jYrfY2
Yb72UdpeeRxy40UUy7ClsyiPxZjLyHXncltnZS1CptI3Jzky8p1epzNqK1wYx7wp2pUbvZnuXTEL
JCNz7Xcn0U8xTslZOVE7p9mnvhrCilj1qJoVnk7k9tKbzTEVy/jg8DBtMYozf1dMqHqSu5P4QP2+
2BtT96qF0WYde5vC67yBOBiWJF4baal5Youc309LbeGtVss+zxmDGvNkTlE3NeuBCsCM8rzVDjel
9s6qKHqLrFcMRtXdWnQvfh97dz2JzQ996xFp2s7lo1wHjk7+EBQLabpcbD8jzaU3/Q17qfYiXXp6
dLbMSxvi1jJH1m84IvaUMbp5bXJLxcfedw3tztBTwfhnYV76KlaD+6ZhLzVHPIqs6vbKd8rliUN4
dkIxkcgX2aIsr+6qFTAQSybKvAGzTtPz6JtxQ6Yb1AFi3WTHKh+SH8hQMhKSBNg2kv5c3OVzhrOd
MQ2TolXZ1g6NQ36/+k2/m9q4f0z62hxCh0ELy2f6+B+8/fqlbk03LOcVOJbdxQ0bCh/2l73Ep3Eo
5w8+o/xQiVgvNthN4H01fatDBdMGVUpJOPZq3cMqA93mxlI7jEweNvAonCpw8tk9myop7laegGdW
o0VkwLI92Y3W/+jyRn1Pl3VlD1F55lPm3lreRO+HpxZ/wJ4JL0dLPEgb1q50qSDZB9/ns80r1WRz
+gmJnsdTNNVeQwzkwI3Jqx/oiRirr66/VRkwfCaWTN0cdiW3yZQqj2xFmp1QROdNLEHvSmWszyqR
+dbRqptlYPyV2vKjn/V7r+e2NxxaXC21gFbYzsR2ERj33HkxyQtxcmR+6J29CZKymcFfR5KswCto
FuZ9/bspJ3ZceW3T3Mzf4pJXrwTMH2VebmycAQu2X2W8sDOA/LYbvqMvbvcDlVQ4SjUfm3gotmmf
aLuEUMjQTtxD0Y0Ee+j2++ABLiZMHWFchaog7uyOdx6xZWdJY2OUSW0p3qRlcEAKQyJ4sLi+h73n
dHl6kRmdYmDE3hy6ZnFnzvqHnyxPCZ6lsKV549ERJ+K81lDCH2IC0N/qVd57V/7S4X/7EGd2fdke
m9EaMNt216r3n2c4iGEzUw+lOnJEUCmMn+KnZPTr7bTynrc0scBReEiqjW1kKcoUkxappKNkP0la
e6oAA8v5wyliC6BJqbamMWgADfJuE1fyknWs4Zxe/9HSvUd4gfLQg3EQJiuLkpghY1CayFv46CVw
DSMU+Uif3HRYWE33wxLxcnFkf2hKkN1JQ8ydyoY36kYMy+WNQtQ154ZmOXB1Sk07pq1y/PlzNrUP
78bqXjP/pyW1c5HTsnirxNg/ClQaPnc7gVVekJb+V5U18cn3lbWh2dROcBAT2kPHCROkDXWSXoi+
U/QKK8WJzQ4v65tfoPnOq0tpbI9gwDEvfJvHhPmhO3wQDsoeiSOdBmF6NpvEC0QeE+8IG48piBlk
q5ZuRWtse5fhvlTyovX60bHHT4FyOSjG7DvFjCsiatPZ20EXoQZqWdI7km5itk6LoTlB1qE9sMon
pkoXfTSgGyAxg88979Yxvxv0donQgvdMFxjCwJ0Fs8zEATf4t6xRT0VjSmxRKkY7GAwomMZQVoBq
cqeDmYAVHOOfjN90VCSvqWI9US01PamlPgcmFHcV5Pz3G652t5qiCbNlcCFrlkXBH3Cm91NwTbJS
pRR5Xj0zjG79d0Twzs7H6h4JttTsV7WZ+ZRQVXxgGZdvjVFpGzDUWYcpf+yfzDEWG9QEw1GmBAh1
U2/v0fJwkY+GB/TPa189q3QeoK+bm5SzFqbB5H/Z3qLv0GvFSwBnIXsZDCCBwYJ3EZwFeBmfEzBp
6HKckbYNzmrNX8T1OY5r4Q8vN97B0fOL6Q3qkw0hVWkOJF1CxxnDg0DnoaVmpTyQFANK2c0JwFl5
zpjPfybG6ljbIlk0Dz6MyUDSB7UX1Qx4ya6XvS4+lYYdL2LhYxx7z0T00DfCH3loZXUC4KmY7WeJ
TbyBln2ZvqYfXKsB2dXG+avGAJmylkuVVtLD9mLFku+3TdbNaBf2XjNmd79CHPzBOI5kmcoqIC8U
cXxtGe9HkM+5QZoRJFZrs3gM+HprRCVpCmw/ZZBd1WQbzFZfXTnJ1/t87VEOyWYGp8wIX2wHnJpH
KLXgl6os3zWsZpiEE09M8K0LOd7otUvsJ8XPrHHjU1lPMeuJMjkLdux32tAZXzC2GPCVFhkYZrlr
UB+gFPF5qsnH4dDqzcLcYeVToTuWGq9Q7W1zeD7nqVFLREL6eC7V5F8aHumvZZ3c98pe6dDiid9e
FJ15l1W2+tFx3FC9OuKHXOucotZo400KqxjY9DikIQozuPJMDKLBI+GCpQVUgNwof3nQeX7MehWf
ZnpVLhCKT5pPqKoMdwC0rzQgzQLZPTdIoZjZqJEDQYvDeujjdlnlYaN7LOt1LXObaEUF1DJWtQaw
ut58cNHket6T4WTeDH7HrIEsMxGfzorCFRIl3xLozKHvQznLfomWJo4xobracvh/1J3XbuTIlq5f
ZePcs0FvgDkDnCSZVl4pVZVuCJVKRe89n/58TNW0pJRGOb3vBmg0SumC4SPW+g3KRQUOt3VQ3ZaI
QoEwnEBvL3rwdxdyrTActSlOlw3Kb2dyHJlIziThg+Whi0l0xhJuEIxC6jrrRFJpg2LuR6Wof/no
p5K/RYzowHW1ntOmIuwb10zJZcFk5NLZRe2tiDP2Dy8zhNDR4ig474ByY2KVWQRQ4qLwd5yyIjB6
ZaJdNhx41ZWR1k1kB2afssYXpfozk836quqkvl6gYerXbihWRcskgli1zOWoJh48EUKbd0byDzOa
PltlaIygReGbZDVVJEt0As0awUQMwrydrvd8VWmGMfmpCFGV3pRIB2nP2qDW1o8IyMedkqPp6iYa
+idLIQEEfTOZgdI8W6Om9Ft8sRGTELsuLHdRwsS1oc4g6AGvO4wvVbUf69+F2JG+Noso5KYEPnVY
o7ife3YBc0C1xQESyK5RFVBAC8ssSs6VZsqKsBRbwFtIcWBFcabGZLXx2AiH+DaJxapyOSpWgJ1k
bYp+5VHD9kH2sgi2qR5CN90gvx0PCPxWwRMmKgVnAStFS89HIjlYy4WIRm8fYDXts6yF3yGS1Gh5
l4ZBDtwQE/9GwZpB3aKZp0zrse6qZAmAVGi34PdU0UESPynXim6WMd4KI/GRqaw4Ona11ScXchkE
Ss1OAi5iTYRMadYyBw9OaWGIa6FQpH5LQtzyBbdq47Qt3DoEPMElj+BRdeHpveWtABKqKNz1sv4c
+0PvbSKTA9VKq3KBAUOk8TYR1VA8T0KPqKaix+i5TK0IuJEsXGZDp+IR4kxnteyKJC0Qhaot/ZIH
C6QTOPCPHAkAy2CXVQOHPIDZR+h900vVGEncBHbEqNzgF3APNwXfDTFC78gvGaehnp3AgX+kwbwv
8wibbarILsZ43DhABQ3S9UpE5ngKl1ria4tO1TB9FYNgZ4GSO6WI+WnRJjqcCH8QmjKPCGkeRCCj
lSgaYxL9Groq11wyrU5SjsVSsTx0+GvyyWqAVODXgOlP0NIqAULuqPCmVdr8PUZ8qqpRDUw1cUTW
qGVDPMplPc6549eK+3VRH7D9YMORRIVWPNNezGMiQSo1CsS1sXBwTxkbpMYGKIia1sfGbvYhkDZi
nabJ9deFfuD6wLKXLNVQZgC8DMfpff2Qy1GzIhENB6avhNxRKnHwKTQXA6/QjazwIdOUlahYP2St
ffq66A/AeNggM3cUMp4CoUE51h9twwL8FrleMgagnUAIl9xWBYJnYFsEZnZnqg6SRgZxltp7GsCe
7qtJYCWOxemEEbw8g/DfklQsEdyRCKNVVRi9qnY0whqyRkpeEQMkFLsC8nkJpW+GryIhoaUZw10N
bqsYslkCpofRskIfc8PR9raOJJ+QPsdkcQStamT5rhtE8CVSfh8M6ncwxDttzPEX8xX42kV5yqHv
QzNCVjXxuiCeoUCq048towGBpmGIoZojRoOO1RqmPOAgCsS6GnGrBYN4a0bwdNtJDt2mLvQnjH46
V0fF6ARt9Hiu8CDEHOCKINpgzM34fixlzHvwbknpoCnb5ZzxDdA5QI5ydTmBe2ucr8fP8XyZeRUK
FqBQDRHrVQ+k2jdcmKCTpjRqwHd6Zhw5Y6W1u5SMvS9q3mYw8n/GGoXGMdcO5WyExGREcLQjGodE
zFspwMM5+FTiqNQM8Rmic9nKIz5593XNjlf3l5qhnaCjoEMV54Z+U7PJaGLSPergoMlWncUofe2K
oYEuFXoZ4TWEoUrIIieWnw+9R3MaosJk1Ikpf1hjqbGE+hZZ8SyQZNdQ+mipqnlp51nTnti9PnBQ
5gpCi4d9NrPCFPFopOTAtHssJ2cyQ7oMxG5Zqv1Flkc3uho/RuV4b0zxbwyFnFowHWYr8T61tk2V
008woh/hWb+yPnUKBeMiLbpSUv+nCfFrAST70sBQeyEP2aPQD+h/yf9wwXx5dANKMqJGEJePdkEV
jcUJTYTBUQTCCKrlGW4WIAjqG3c6V0Db1EEzpCNYpbjOhBO70TFj6VA4fNCZtwxP0ZjffzMwWgEx
ybZueuIRJH+wzh0fSqC3pxbmmW/9bjGcu8cA7T9PZ7RCjorRfBX/NSwLaXpi5kGB8VRcaGJNElBm
ScGZyEGnNP/OWZuTo6BXThyE3Ynp/XFd4ynY6+FncymEf3Y0CwLYppkEIZOAlm44pkj+NBvDVcD9
qClkFC+yiNRVeAVu8izI9X0NPPzUM7wn5jPZJZ0JCOdXlUXkr8yjgSqAizEw9uidAm4zwezAJw5p
dYw0EZVQzDe5i+mB91PRwvyMTtvmRvGTCwf39gwP96+XhaMZSgbTQG1oVpGAnmpq5hFNXkCbD4wP
EscMwem8KVrvsSdGfxPJ03BiPzxaW2dxE9pdgtCNBSxiKvOx4c1Aw3wha0s5Mh05aKQf+TT4BIy8
Kdha3AId01P9E8ILHwpE3At+KOBTCdUKDhTvCxS9uMI6IJ+czo/lR+w6cGXCA9ApiHUtM9WC7fF1
Y85j+M0YR0ZsFuAyDJkdhPD48YYvSvhRij3gAIuYybkH58HhmBSeIHEfl0LL0ZLsHIbE0Q5i7/tq
hehW1gTbWseMJXPdx37/GFSef2JZOB4YlAIJnnHKCIW7fDxfQx0ouTih3z14qQBYQi7NH5NEYGEV
VQXGWYeW+0cqev/bvApmSYm/paA+yOP9v/S5Cp8es3/dPqb541vHgvl7fyTyJN38Cx0jme5k6UWx
jZX/j0QeJ1hcCZiUgIkU9AzfWJkLEm8hnwOZfhZdE8WZ0vrHjVeQ1L801dQRh5BVOKKw6f6JSt77
KQRfHwoedG72BkVkDh3fH1gtsUwEM3arD/lKQMWSRKCbNNZqUr+9aZ2rl1ny1kz7/Xj7UxInBK5E
wAk5c74f1QXS+h1IXOG2JWcBKc72602LvvfXpXCGezdHD+Vw4+Oai8oMjXN8+VIIocgAy7t9axCU
J3tRhQRmEh3qk3wtByg0h5k79Be5rLnY8yQgG2I8PsAILvyI9DC0gMK0JR9OSgrwInK07puGtGks
3uJ1u6r1702iLNr2t09gnxzAWk/Iel3V2aoCJZB1Au6hW18XHdUfXCBYMErPw5o7vgSWCUQtMqWh
+CO2dkLOnk+ER804FyQPif+7M34C0rbjnhCKcjdOP00uB9nwS9cRFowovyEygsAp1BqQig+19x1B
s5uZ7x4HINgffD+snGb4nSU3mvfYtL5bRZFAgkd2iIqsRiTn2ky2lYJ0SfgoedqspLxIpRtP3I/e
/ZQ+aOOmNhDb27QIfvQZeIlm1xh3Xg6EZQPdEoHXG0CXy678bkCRVbSHUNwbnb+Ic0wXTRB840gi
4ErNf6GNvc6bW9yAJUSTcxlXKvKRmPMBkQZdVeVAQG47BBI0iysrQvBXBlyhSjdWFph4rtUL07hN
YHF0lgfQolmWJUH38bYtb4jyLfIaTmSnwkgw3CoOMDiDLleZP0vlJtSgFjQYASSuqoFO7xJXVve5
wHVKAi6ee5vKK857M7V760yQ5UU27eRJdFvhAYTkNuwtRzbzGmCbsKxSbZFOWOsgdxyh4xBMmIz2
8uXULHMvuhd95Vws9ZvMI1h/VkEQRiyZGhIR5bhq5xo5nNjCXUhcdPWjlj0nGKtVSBmEkmr7Ixes
UF75meEYcbDSxTtDK0l17PUWiGpyZlbqxaD7P/Lmqktg6bbaQu6sn/lQ7DqU7ZL+OoVyaBX7UYW1
giEP6UPMFqRNrmu2BXkKTKwNo9HpLPOsNmM0Ip4DHfQLxu9jHFzF+riCgw6toV9FMa5GZM3wqwBC
h+0RMMxuqEF6emvshxelqmwDNOtTU/8ueorbtj8LgwTLj0LckUbZgnUjLDjHLqVLryg2RCM3icXd
NqyuBIhTKKwBhfvWmYoT6OSXp/u+04mgX3nRZdJJZ2RW9thSodaZiA73qTv8nLZKIbgSRuEoYp33
xW2bXAjKg5ejDY8vcOvjZZBs+lLc5sDXi6Re9mNHjouHj/ec9hbJmMLoRFzZ8OxWEvDG3gqSbI84
EmGatISvt+5xaCDAskpB4BR5iZOTtI71aRn1Hny8raffyTjKjtMd56YYUpVckJBJVnHxIzJ/jBgA
jPAxhzqxLXD/PQEJ4Ohu5j01FVNUvplqxI0xTdUq/KDzxxyV9057roaA/FBod+HkBpW5lCAdgKy+
BFt1VlgqBJVupZv9dTsinzR0q6AMAfTfSzS/zo3O0iZwhliFDLLbJj+rEcusyFoYguSGHLn6CStl
Go4w60JsRFutCYbXC7X/mXNAkmWWq4E4b4zNsTwurVKBUkmoEuc3fF+Xvlc6lQdpUdZ2QeRfZNk1
eJyFl47wJ7lF9Y8ziAR4bz0NiyRQQZ8P50m6iXD+aPoZR8SKCwU6727FhCsZ05y4cAn2VJ5TgzAc
yJVsuyg7t5Toouy7taV3+NwFvh3PFrxSD8Fmssn1u3hdLxoyrrJc8IHWJbFD/hBo4RBecZmyQWXb
gX/NHnkT+/DpLLShe8SJA7tAF9EHMByQg9b075IEnQbMCas1KIbrujlX08sEGwI5fui03gWxtkgq
DOwQ0+ck6QjGBaagZvKIqfKKHL2NDhHTsnMqQJhTDX1bbxZ6eKaQVkg6Mmm/Ar/gjcqemufBXw4C
pBP5PJuqZahDgCb9CrlwAU4cwg9rMCO0nAJ3hFgwBmhWDpUNCXOLCiMZ8dYGT4PVYcCiDkUOPFSp
VxdjPyzVEHDcNxJozgTQD8tmjBlmFFpr/R66CsJTQU+my9ofHasObYgA4I2vkEhboMZlT/FekS5H
Y1ViYYKVaDnumnmh/iFHP1qULEbdKft9pQKFJ0gLohucg4jdluVM+FVwiFxG0k3RaBvcv7DpwKqT
wS7PnX7ZD4GrBghuDreB19pQ9BbcLhZTet6rUCqsbCGS0lTH703zDPPcayPXxMGiMwMMXS4T1doE
nQy6XAXTEzpwTuyiayCl56sRuLKf76kWOgsYwYEujPjhRnfEtp9vkYsm+RFSNPbHCwWDOKOT7Vz4
NYD5Ga6N5gagHRvctBjEyw5D21acMXDABsr90G3QOkcz13cS04RPuE2YpDgcOw0ssr4rwILfBMn3
VB0WQvs7Bs2Fv5o99FC628HNzfNIz5emejbTKcWc/I6uEG2NbOAfEK7IDTc4ZrfAZCP5B3yyRUMC
PoiuZfEMLMFcB7iDGYN9rUFSgyN82cBcm9pfNdlTVChsvETsSoOw3Mi7SVJvZ69k3IGWQuTDC7XA
9GLxSV+OaEpZRbWRyr3HouJDOsoCgo/kPKxVJLpZTyDIs0fZWqry3aiCDOrwGPSt855AyRgnS4M7
sA4EE1LtAnn93RgFIEpTzoCpo02dXSWyLWvRTo3QIOxqG/dLV8X10woLp01+iIFxJkrAPbtzDxOS
dmKiAHcGctii7gFFDSggPTN9z2ZEnF84AU3aYjgqyYygYMGGHCEyUTbfEfw+z7QRj02F9Nd9MCK+
IMEGCMGWYGQUpLA1mdGgfhOTLDTA6smXQVROTsJvYYQas0/NpjPfzOY3eAnNAn4AF0kKWeRzTJIi
R5/UtQnrKzezJaIByF1USHX8VvBTjZLYHZmjvXAWJAbZrXphDZz8/74jfHIKlubL2+sV8uV4ioIE
sXoZlh8SYe+PwQpQiU7QOZ6qq2bTn3vOE0Aou7kQ1+WJC578Pg7xpygC9LOuI9cL+egeCfoW3YZG
7PbyqrwfwoV1CTt1C/d3156z0joQQTblWXRD3vkyWsNmWnr2idp+dhhHXfXvR5gf8U1IAPPYtMed
i9qS99t2e3Lou/S6W9eOsep0ELsL7H7/rULVOfSKq5ZGI78vtLU6vLszCq2czgl+AH7En9AGbXim
LpXnaAtD7sSt45NblIZe+d8lcl17W01cVNEA1qRuHyDLQ8a6De7jnI1BbU706Tw6PoyeNwUdjR4t
iKRcTqT2MHrCreX2S9xSl/WJYqQT5WhHUSNYQUkhlVQIr3gXExXdTpaEkB66TewGy9AWzuGPLkxM
SmzvQjihMnYYmF/U8jjMMgiNKpLX6vbjdgZKXea74hxomA358SLeWT/LbbqNz711O11kF91FtYpW
X4/bT+6qb/tTOxq2UD+1KhwYQaydZXWhThUH75eIyH+rXvvp1HjtyuPUQD8UBM7nJjZkfxGGV8ap
dO/nnUi6d7YjRAn1+CYsRsiDQuRtmQejHYJv4DDJ5Lfcdlk9ota0kBfyrryEO20LJ6fEQX70Qye+
Kf1oTuRezQWsz+aFrjtrNtYyWQZOs/OWxkp2SK9n9qmJf5Qh+LPgvSnyaHbgPpF6Y9o1e6Uzz1Ss
7Ul9An79nac73byCULmpCgHfTyRTPVASCOXhtg7eZtogVgLf+UxHqkztV4m8E+MeD8fosbB+xQJW
6MQMPMBNXw+zU20kH00zM67CrheZzsbl4HDNedB2ntMslG13AaV2Ka9PDewj0dgPTXS8J0hEbiH6
1d2+cQYHrVYHQ+216uSb3Bm/nZSo/XSMv3bIIYH6ZvnnMFkjaeR3e/8+28DxW0sOUDtHuphsyU4Y
9stTCSlpzqh9MeyOw5oRKhlWKsTtvnYHB9WR62YtnCs2J28H8tAqObXZnCpvXkreVHEY/bqP4nqe
ZNKSAMVy2Okb3RlsAI8rYWP9+nrIHIbEV/U7CqPJYOzQe43afXaW7Q3usOyrwkJZJ7ftue82i8YV
VuYOikt3E0F/Xmibrx/g5Jg92l2hUyZlOdCniFpe4FlkLNmHbG1Vn+V7ddnY/+4p4s0wOlpKANrk
09TSp+O2OpschUELZn3V2ebC2k7noWOe6tX5Fz+0MikcUpszquJ4mlRpVXq64TV7baGvqo3qlhf5
A4pOP9T9YPeOhn7rothm5+0uP7X1HvKYX5V9tPnEY60U5ZCle7hXthyiC6nmC9Hfp90dd1GEwHzX
IhrVxveZ/jsyo++e2WMNHkj7BhsCE29ieaq3wA0vhHG6jKyNNHMDisdJbmx5sq66UL0WdHQgguje
QmRMtaIntBpQoM838cT6XAQ7jPsKuxyTB0sD3+o3BP6ycuPpwU08DBuwrL/CMr31YONkxIHM6zLg
MhktlHyF+zzhn0UPAnHRmsaTyVl3IaFc0eSE9ABT/QjVYTeJ8fWQFU9ea4ENM1HvqDe+euMDYCQt
G0jCKlOkHRznKz8uXVN+BsK3DIrbKLkpR2Xdt8TToLwKle9gkLrwEbeULA3ZlYui+GnJsuOn4q5q
n8f6OVbAQnNDbFCdspQUb3l/aXTqlZVmrQ24ciHW/nog+lta4+UUeI4PMc0SAqc3hwcEjbgLAoqw
uyzH1FSrML1WViUKC19Pq4Mbxle9Pq8zb9aR0MISqm3Fdq8/ZJvsrHcZ5UtjV58nV0CUXc8p3JgR
Dzf/QljJC9aWH/3GWgGU3J46zX5+cQCdTroLGx1yWe+fJSFdV+Bm1eyb795Kt/Nx0bFXTJvQJcDZ
rOtVt8bq8oxL8NVwJyQLeY1MwKm98dOL0utDWEd7oxFmE07oPIR3PrE3ch+2xY2xIiy0Ck4c9w4K
qB8b/+8KH2uXewNkaU8vmv3wXXNaV9/CcLeHnXGDoMO9vEyd6vnkTvzpxvGmfkfT3EtSvJT94mXj
mDu7Bx7NVXA+joWXwZ188/UI+/RI/6a8owEmFlPVmRHtGW2aTb2KV5Vbb/7dE8abcuYzwZuBnOq1
NZhEg/el27tgPjHgXEgPkAF24aW8O3VX+PyQ+6a4o/1XExHnAQLXsN8jU7Yub8bzxBFs4dm0FsN9
7mDWahtOsLH2mX0K3fP5LvE6bI724glEmJaggLmXz0erRncrJ9KeXY5leZHopTsQdvy6D+e99atx
erT3xsWYJ4osN3s2ro3ajujX3LQGEjYEVJTu+uvCPj9KvWnao23XgrvEim/NIya+wdLR9h8sVziX
lzL3BuHqVOU+PZuSiCQerCskTsWjrpTNcjJqwL7cGFTTNpbT2rIbF57by7Hi5Cb/2Qx8W95R9+Fi
2MQCLrKcZER7cqRFchksY/sp32RufKlffN2csxvah84zZQSKRaxmSE4eTcAK32kTHlu6h5XxO0uj
/agh0dfj22WG2qOherfWoLsV3CN0CB2NwGtX1o7u5eAnkD8I+hj2uIiYgRH3y7pVblWhEBeQ4BaJ
dxV0l3pCkrJDdK+7hXGFyE+DWERzDoEKIdXasscCtkZNbTtvo5jjqerN6/Hx2HxbvaN5L/kqSGbE
3/dINMSCaYdFg8CmFp0j1G03cI/zEsC5rITuMJZOEMJ+K9oniMHnlvjYqd25PiBKryHSDYPkSiQP
KFjdKu6ic05/d1bWfGOkoyuYX4cDGneidzekuIanwV1DnuDrvvp06L+tzIehmBrahE4iq0p05a8z
zpvChb4p3HyTuAjTndoNDmG/r1rvaCymllC0FbSafbLx1w84vOJcnm6Vb9auuM2Q/rKflK3ikvBd
GytWGWQFrlRxkT1zDry8hZnGGvfvNAErJ0hCQAjEEN+v462QdnIxD9fGujOlnTncaOU+MxsbIdMz
z9Qcsz6vxX5dGZB9eizpuucTT3C82kmqNlvtELoAR0ki/2i1M3EQarOxM24HTb6yEh0PcaXcjbBY
oKGv+0x25Eq51Y3A9WIoXJ4lfy+8bivpJE+F5LJKOLuNkrEOzHB1eLR/hGY5D5+qvM5/N/8xf+0p
L8YK/73mP//j3V//2zAv833z73j2B8zL4rlK21+Pb8Eu8xf+gF10dTZwBJKNvD1QRzKEf4NdeItY
LOgPGBoz1GV+648fpCL/BWKO+YzYOb0NQORvrAtvgdIFCANCCSgUHnL/COryfjwBvhUNUTJ0XcL0
XNLBkL4f0WgGoQgyNNVykOJNoEHqMsmWYtGhotUiQ9jXbiBSOV08XvhmvJbSehWQy2nIgFiBdB4Z
8QrppgVI025CjK4uUfu17CC27BSsg1eDcUMEl/u5Yym/1ObBMhJcyglcBv63Iq7u2jZbeqW+RMFu
LVWijT4e6odLtKicRiem6gkgUJpV0ATfAFM6AxDJiZR0gP6BR+pV0OGLDbi0byLFWlc6Qmem3pOE
GVFmTX3wq1m0Z/P57lndzRQEK6zUXDxld7q2UrhYNSmLBb8j9dWJtWJenF4Xr48Ne7SzAfbpdLgN
1bIpycPDvez1K5UkX4cE+5vhdvXym29BRO/30I8lHW0yAOHjYCjoQku+EuQfnXTCNEr9WBXMi1hs
IE1gtAmU9GiMGEJWy1GP6pt/HrLZpubthF45Jzkd9pi492US2gWpxzK+mO/JORdKGVGs6LIxa7tq
UlcpYjRKgm0twKruvrVK7YjS/cDACXKSgY0Hy7BfRGwi82815Xhmaf5Cb/yFoVwLI8kDUOgRrrve
mLtjkbt1hFy1CpZHQaNciNcZeUwF1a8s3Cn1yUPYxxamAXD7Y46AC5OPlf5FibAHyl2oY+rAtPJw
NTxFvmhb7bc279axlKEqCIZ1oI6z6Ke6SGRvCbTT/bqjP+2HN49xtPajsaroo08/RKB/AGOSlEbj
0kAURJNPjCmWnqPR+77GR8fcvFA7RNoHlgVlIlUoIn8UzSqsJ2p0FLmbx+5cDhuphfMHtkdHF1or
qIqkiWnZWt4jPLeB4gmEJ0L2DzGR4FtlnekSmUDYbGJ7MwkXed659fRNBlU2qbQ1h73cA8OCsOUp
h8f3d8OPj3a016t1O3SIFlXExme/XANoNoA1gixZibh9XZKrExDx9U9cST/v5NcWOVqQLWEYvaKj
k0sdUloOokWOUH/plolXn7g5fT6sX4s6WqIyLQwLv6UojLMXdQXWLz3hzXuqhKOVI2grERwhJfTj
Q2Xs6/bE0vR5Y1kQ2qgFJhXz+2/u1bifmkVksMi20mUzPpFGdms4dJb39PXM+3Q6kGjHhhk6DtDx
9+WERoOaRk05JUgeTuBFizDI7ddlvNgivd8ymAzo1pCfBb6Nm9D7UmrNR60uZcSlVcwK1y+LkZ0u
RKt0Ep0mRpQHgTETYYs27QHR7GpNBLKAJIOh3A9ANv3C+C1r4WXYozFfFbD6heGua9oaXA4gHQkr
ioUZ9sCaurWQaGfpcBfF4lpNsmUAdTkLgkswGU6KfGaC861Y/PKbfiki4Npa00VjPInlL0Hl+0ax
5Zq1lYKLDv7+LHagNb2tIjs5uYLyq1bvyGVN1abREMtFCq2crA2im05mMLuh+AuChbFZtvSJrPaz
FcFUbLwBDV0obF7YONV0XwrSVuki5M3addOvikJ08xp6avYsbiGi/gwr47emdve6Nt2a3nDTGKtG
vujD4bpNjN8RIdQAZGInVcBdReQsaLiIeCwNVwfGbsLBSCUGE7ZYAKQiBF/D0furiluh0D8g27MQ
VGWl9RquDtOiwDAp9qHGWi5D5Cpt4ou4ls/i8lfLEQIVleumfELn1GNvnKvQZ7isgK9Bjq/NHzP9
yZ8eWvVbFVvbMn/UwvTKG5DEGDFVmJ1O+smZCqQ4EbFrLMsdB33Z19H5NJi7dpBXfXDXlyVSWvlW
t2D/AxhrS1ucovNo7Jdyk5/Nw0UIf5XhHMiNV6YsXNM9QEAiu2WnQI3H8XMNWJX8y2yBTJnebT/4
CZBbowb+GSPgJp8TidbR8egvlK6/Lcp+3Rr1aihvvSBBcHmXyuA9y9BFSwEFXv1AEJtlRkx9LQIH
7eftIaS3hwpOt2bjmIOBVIUhjcDY+Cmk8MoC1nHBDstfAx8K02wWBHfMnyh3urrfu6hbb8pG3Rj+
LmeWaUawiVBAUICPolROm2fIaHXA1MSXE0Gi25HQItQYIX9SkBTwFyliO2meYiOLynp3WWvAXHTH
Gmun5tjXtD/lYAbVAkK8wNSqF69E8LpTKdhRHdzkaYckn+ogTOEISvc98lV2PxUAF7MsThEGnnX1
MpT3OtRtSN168rkVdA6SW8tZFasy1EdMPB5CdbrMkKPLp/4GUxJ0bJG7UJ9QoNlCDVsYHEKb9qlV
UZ7IqntFSBzPuOtKkGIB8Kr8ZzM+9zN6quhsdYi4SiLI04y2UNW3yK66fisilVs5wVUbIpUe/ZJA
xikN+6EE1JHHN+DyNP5K7XXaoVhJOidpK7wYBMTpY4QjRluf0FIA+pkE01mBAlKFaHSKvFMgF+eD
nz0U/ForyzjHXOL6zRMsIkSGTR8BvllgqwUoCdIS5tQyJCUwRveJxt0B3VPuxwxIbRkXD95YXHm4
vgXIYeQQqiuAqU0TnaN/QBrE9UTNFoCYdliIjJrs1gCR58OkPFOjEiTQtE3fg/oblQ0McjessmWi
CzYRjntFrdY6UgAmo3+CWpoFLiwxVy1RGBuNS4z+OKIRAypAuCMkhsJpvbEQkhfGdD3laOUkkz3X
MDabW70eVp380PU+AoC3GnB4OqfoL2okliGDblCYezAr4Tpsqu1Q44aGhxG6fatBOBPQiStB0tfT
QyTHjkIvaCzXzVihxYHfkXfbFDisUZBUFAiX9hvVS5ZYOa0Vr90MocUU7pZqayFcPUPFLdfE9wN+
loKCX69Pi1AAlZtGa18A0NWfobDr4qC28mAxB5X/Df7tSoibs1QGXYOLingVIIM3ItYn6GDl/DMt
9K8NubtQygeAlDdVO2wAoxUmgvcjIcs4meH9yypBgIXkilygOBSj4Ubh0XAhRNE9UTc7koJdpXeX
kpGeT3G8bpHB8LQQRa1kE9a3lX/Ke/5ggvZuE+RSC98OcQ7NlETJPNrSa9b/FCFhjgyoD0XAQPRZ
QgaIcU7wWpSTZZpxJUTAchixc2rR2RQtVzWDXdwhuMdZCROmK2Tlqkhff71BfzgQHj3Z0fZsxGaW
cCCrlnpqOsgbXyJNBLF5Wmj1fUJfWjUCHE3ifF3qh6PHUalHRw+0Y5sK1eZqhmbYlnrftNFKlZPF
16VY81nvQ7NjF83CTG7XOqQU3pykAqPGRVKOqZxRLPRWX2sCp+22uWrFarZudPLBciUkEucDQBTU
AHVR5praXVciik1XJIpbyCUwSOSE250MJFvTgsMdHZvTRYSygNqqd2qJ97A66zJPDnLsTin+0gLC
CaO+6fX75qYJ940E+NoC+VxjAIDHASTx3O7MHgkaEI+gWnN8dFSiWq6C7ISIlEgLFlsGi4TzHlSU
EbON5ko1JkQmn8PYvwqE+mqec7rU3Wt++l2oYxCc/lVSW26CeovXZUvL7+8DXXJNCyh0IT9k6ESZ
0o0+u8AgLrfETfi2RpI36Np1Bi0EE8vvSePfTFxN8ABZwZjALgf8qRH9HkoOTK1JuhUzlhwxTITC
QjYSJWJCA23+uueOwrLcU+YB8tpzhyvWm55jCfSqUUzmYXkhsiYiEaMKyzmMY2IU0NHG0327xSQH
GalbzzpxMv4QP5pxjIdglA6qUNPn4fum9Lo0B61SKT3PV3XYLlELuwhT7ayB+nCo6D+KL+7zlP++
DC7+z0KQq+f84jF9ro9/6l3Ysv7Pw9v+cz4H/d794WZN2IzX7XM13jzXbfIS4vzzyf/pm/96PvzK
fiye/+//ecrbjJl88+yHefY2mKiwAn4Rfczb7rn516ZOHrNfx197iUFqfwET4YZNL2kwgK05fvPC
t5P+QjkCYpgFH1+Bh22w5P2JQAqaCt2OKDdsMVhwsC5577/odpr+l4I0AZd2IuGw9VgtDiFe6v8n
XkXT/begP+0I3WEqhg4mlevVTJE2waYerayof+aFVHvo3nr+AB5iFPBRKxGoqgxD2B7+d3hx1GJ/
d/jX4bWXz7z+fXix+PsryJVO2OpiP/Xmx15/5/Vnj3/szcdff3KQVe/PA70W8Vq2VUaTM5QVqPrD
B1/Lef3M62svnzmqzuvbh3/h/UULHMo6LrsULCwo5sJev3NUnU+/d/jM6wcP5b/89mdVOnq8NufY
mFst95rPuuHoZw8P9mk137Tu4UOHLx6VfyihsNDACuFkv9Tys88dXjseBkeP99pEnxX32WMfFXz4
PaVCpalsY6geTVWcVfP/SisozjwF4zYglNvD64eXUKNAZHe0xOLs5Z+HV+s84IjY6LF7+LKpE/kC
X8NPHP738vfhLTYXD2y+9fjmM68FHn738JXX14oSa4bGZ678/VyvH3v97MvvKb2lcGP4rwd5fe4u
NyYsZ+ZHOvyOhIrl4TleatFL0ygu3zznXGrSK972+DmPmujwi5mfzPcUSn0t4PCvly+/FHH44qH6
WoYSxaGJRBwxmwWogklcHr5ATvylsoe/3jz04e/Xeh8a/LXEwxt6hH9PmcSAdcpGs+F0N7Nmrn99
+F+uJTpq+0iu+FIYvLzWCEK1riZdXBw+cniDJbPbTdZ0+/pVMizxZQq28PWlw78mocMaSDUuEMX/
UwoePnd482S7Nx81GRtYKiXrJOPIQp4YkZeqhn/58iPzE8bhNC2DrpTs1++JQlttTPRd3xQrBpp4
Vivx2evH0nzortIa+8D/qtXhvdKcVlhsjeevrwt9+4z/ZII3EEUeXlcrkfj2aLG/z1U4vOb9f/bO
Y0lu5FyjT4QJeLOtKpRv79jcIIbkEN77fPp7Ej0jsosS+2qvUMSE2K6AtL893wgCx2hnCtX+NXh9
E/S0cIJ0+elrtUrDohV/XX7r7fd707nyiMP8+ITl/03tuUW27fbHs1CHdkXLaXt+G5M5QMTFnhCl
//H3C+SC1wik/L8m0SwCPPl/Pe/7SVw+lpLx9KaiifbHJyxfl5MYj51zvXx9eY3fTuKPd/gxkT++
ZjCxP03k8o1lIivwjj999H+ayGJ+m0jLQwxwLScxd7356scz/2sSf3ymizowPPiBnmU5AMso/FeT
OPfZ135u6G0I5QS20bD98deXv/mbCVy+v/z4MomJKtLDj/3wYxLfPmDZhURd4P//a7KWXbhM4PJn
ll9+P4GoNCW+DafPzzQweWpj4ejCoH4aUCeiqw0Az/LPGcblyRB5v1r+mYKTvc4K53X5F1iv8bbz
guPyL33QsgeSum8/OeMnPOXVvhXO8Bjj3D+ZZrG1G2HeLd8yRXBn6XNxs/xu3cFxNZPcOy/ftGqO
hrLXrbe/DKUfdrPUG12+m7Rm5OsmKkfL72pu3W+jKdb95btjZkR7sgJ/vw8c4L/fZ/nu7DXuT+8D
6zFe3seS7768TzCEp+XvOl319j7L95Yv/fM+yz/k+7jyfZZ/wWa9M96/jy3fZ/nm8j7e3FlwrRkJ
FGacdUcNyn75bqDNka/K99EtJ32L+f/PD/jAD5A4sv/sB6zLMv3bC2h/dgPkb/3D3bCcP4jkSgAE
AEZQG1j0/3A3LO8Pl4SDBljFAogkCXL/OAKa+wc/btuq9la98I8ToGt/0ESjgvCSivYmvsB/4wRc
xn0kiQdsnAYFg0Wp0tb73pFUoHGFXmqkDx1SkQiGWb6Tpd1LEIYC7iziGGHq7csW3xqp4WGFuG6N
lgwlylqEkICYKQtT5M8ayEyDGN0Wo5sQrZ67D1KWFxV5Fg8q24b4rwvsBkWZi5xWTwdhPSYietBV
Kqy9Nv0kaj4lM5ENHGXIrG/bjTvKDMg0bzp9OKO/jeB61bcfhIaYlJ9jNpKfgvPNqLkOswa47v2Q
QQAnIBVF0YMZUNUTRTCHy5zCDA2ZEmARXyOtvOrS5FzIL/60uP724X6uOTDeV7Yx7yokUgPiGE24
EqN18dkNwpl6G1XRQ21Tam6oww7G+OBTHrkOlZF8A/KeBfH4VaMUN1NEr3072956MNr27SHLNvkz
isRNoItbWxHVqhlAiMQBcsxuXaJGR5e2yXy2HZAo12646RqyBx7ppDnBRPKiFLZ3+h2BaeWDl1v6
YX4KhsmXIxDGise7NdksF1lpw3TSMNBooa/p7j0m6bAFRTqsk4AHGEpUnz363WnVF9sCpSygpcUz
RfxXUwvbvKubdqPjtyHpG9koP4kuW1v0Ug81N5BcnEWXgr2KFTI/41p4ob37YG5+XRcGtZRgbCw8
dEMzLx5/UotYt5tIfQjA164HxXv0ikg/B12grRyvO0YtT+5mCFlVwRzt2mi8LcYRYUAF4qD8clhS
EpOGyr5FFkIVgbGpJuVbjx4Wffv1DDgbAqPSkrgbR/S4ULA6FRq8ZNtGFjWCkduTtMhEGXHHIS+W
mpNvyr6IGa0ogAXtOW2cg97FYrs8YZ+02wTC6wc7VW7E97NIDBkaJgUr4Hyonn2/PSxUS3PVjdoH
tUSJDLXwbP5gpC+a6+Qu4CMME7g7FXm0xFwEZ+swEXCx1fbBmsJ6Z+U3yDwqj8o8Doi/6xtH776r
vVnTXB64a3c+Fnk8baDON4c8oiRILVufmg6E3U1+q1WNKw6eK/SNw4OqD/gSaSS2kDc6H0hcdmho
38MHRULm9wtmCe7+PFLA0IgBeQbaRibEI/viNQZPYC0ZtXcv+npVNiq9BZFK0ZWU1Zo4et0O6bmo
avNNEkEbkIcqqj/GNk9sGt8RrjhYUyO2usyOjx1UPR1q8b5zrJ2pflme9X+3/we3v6Rd/efbf0vq
/udbX/70P7e+41JLSPW47bE+KePipP47+uc4fxDfk0hA7a0C8adLX/+DckXVBNdn6FSZysLsfy5+
zftDB+KnykKFN0rXf3PxXzTWWEQlVcOi/FtSv3jGSzqhm+iguulufq7MeboVdgicftwNo6BBov1c
6mhcRZ4SnI1k+ALLUz+bjXlysm66VSD4xRVAO4Wi2Z1uaIlfNeBnYEX3O2gstea9VEilPIMU/+CK
WGoxftoy8qmpWDddDFgQYYgEvT9cgKloUagFznPrzAWVAt641vThNXBGl90e+15SUChXkS5zkxBd
K2q9295F0AG1mDHxziKCRdK393P8VMVl90HdjeSk/Xz28XgU6xmmDMhjIFC28v7xkn7qc5RUg+dx
BE1eD2mzQ+9GyNqq7EjTS3NQOueb13UH2mP/UgLUPlS7hp4v7sMoooV+bk0k4urN1Fcdesmhd86t
7HvbS/1iPYG7bnf7OlOMAz3xQI48Ndy2bcd8cBkcjFwdV0rR33M5oPKmky4x0Qr9aYX/GxNkOb/f
TwEgaXkEk7Dif5cd8Z0xxPqQF8Hz4NZ3A+9znXSi3OSJcT00aJviBgICCWd3ZerteerEaXTpzYzm
Ot6peuGdKRmzyh1hzeSDZn2D3XE5/IAQUVHCiHC4IS6M2SBPmgS+XPDc1Wq8s3tvPOs50CNfGc1T
YVbNA3x6ME4p3X8J1JfAydrzmARIm82PSU5CuIJC5iuh+KJ7TbODz6v5NsKxK8Uq3E0zz/uED0GB
IcjWRmntyxCEFaoW+k4geoXmeEweGyMlbxLzMIfBXRmO6TnB4Png7rB+eVWHwmVovij1sHlV5+KW
7dXKyqpQRC8tPMU7L1DDFb0H4Z/mNCPzSz0utH/vDDhhPdlasK25KfbNiGwr6qMoUGjJPdLz7rls
uniX6uEmxOTaL8OWzNZ13Rj1gys0G8vw2g1md2M1fbHPbfFQEk+l6sBtDiQERSbfMDwAukJZZrLa
PUjhByWLzWt3mr85AP/h/ZarEQHlh0zx/CYa1bMIQc4bnRtdRR6VH4bj7d04tL9ByHt1pxPSg+W3
ZnyigP7T2NrZuksy7cpy42q6+2Atcwi/XzBY8AyjykEri74XQspPabSwU5xm7sfwZZkwwPomcWYE
yVjPdmZtRdSj3WWAg1eBWYUIPJzToqRquuziDyb0ou+P89jByIDULuGhZIIvubxJr0Rh5yjeM16Q
cQCQD5xJgSeeWPWpkVs8sQrWmhmw2ZOeVmth7ZMiekydJNuPTURLoheaR46Fjza8PLTebXiHNJU8
by0SRjoQ0feHmttpI9UBvfKsBJn+aIxRuh3j2l4PfQJHbT4rBSUido0yEYZmth7smOiLFsePcSPu
HMt5ppAQnVKJPfz99Mk79Jcn0zG6cZO5GNRLAwp6zagPVeI9G8jHa1Vwg9bECoGOeS+Qc9vWw+vy
MFJ34lB0yJGbIM7Wg6PRvK0LEgth0xzT0N6KQWpuyEGMwVBuRKMJX5SKHzqVuKrkeduGvUXFhj0f
K7ll6DaJNn3RTLuufYi7oHwd3R5JylTX6IzSjYOF2mihzsHeiN1tqAzT7aTb6XpGA2QQjembTgUh
NhiGfeU0d0XtyWNnetJI5h6TYgL4OE93mlX7NRg5RTU+qzPICittEREeMjwINm82JYAHURnblNoA
dy0ej4gFdRtP6x/CvkxPiQX76fdjvgQE3q8GqJkqtzrlxxatCxdnbNQ2qChxB7yYfQ91sfaAcZle
dmgNiFCMTF5tA8PON8QQNfRBWQtFna2buchOI5ph66QOt5pG8/jbK1gdoPXBvX5b9ZC9tCZLPxB+
uOAEyL0FC9jhXmDxGpKW+34Fd1Oiq5PRBc8A5rutqsMUTBU9OyWJRu1AolDhWeZnZajPqajZaS5V
YqOFMNeQtrccwuVxCNXb3w/kZQGBfCiL4lkCGlBIcWMu3EW30gD82nX8omYYL1mhccskhkkJE8dt
P9cqVEIFhTd5bw5Kme0HN31shnC6K92c+qu5/eD6vPS/5RPZBuYLFpZOM/1l6zEyreDWEKx7aTtL
e2zKme7fqf8zlzeJVyMTIKWq3XiKN3PJM7qS9tUbyt60sqMNyfAsRBddlW0e7yjohW81UbqECi/p
lES7HYZgWC8GgKc2MCECr7lrwunwwbBKp+n9+sSC1sDR0jdAq5h9cVqFkzkPbtxmLyPQZ4RTtBcn
x5YiDaVumygt/Ty23PNURPGKqJh2ar2494XCtd9p2f1iTJV1ER11b74n0HHr2FK/Maaw5PcPeunE
Mtpk3BFQJYSnaizKi40UhImFZToNL3kYzreprmiPedB9TamROS4TQGNFDTIQdqaQK6RTFeugV+hH
NDlSUiqqXjv63/zSi74aWlChy1rYu14bzhUMPRVZn8dE6OuwJTaEAnR31oRRPLSDCRHw96/ySxBR
oq0AAbsS3MuqvfTH6UbT3SkzyhfVnb9aypBfZcHBEX1+MIdkvqWpJKaDUpbNqk6+Agbk7E03p7LX
tq8bG0PWloPceql3jrn5pFSRS0tKo//3B4EsvKCHi2Y+iwKIizG3+iqokRZMXsLI+qYhJbdDrQPn
fopPJsGRBz06Vs4IJ1X5zGltrxfzY7lcbeRZ5lyzP2hVvWi2lEcTxRcypIf5IQ+ECztOz7oKVaq8
eOktLdn1cYQ6tA7pd7llQlYIZ3vf0DBl6fsssa4UowM/2zXxLpb6pYqufR2F/hJBJUFfkSygrWXk
M9p6ogg4crZdS81omxvHiizyqtDgNHqmhl5ihiSUEX8VDpcbMtdoazXVB20CFwGx5d0I2hKpAcH+
azyvyKJy6NI5f1lczOVcK/v4XLoV8UVp0qRTLrYoXZynAKPyg0X5q9li07GHUYU4i0toXT7dT7Zd
HGiGUJQ0f1mcw5x015abfrnM1WmVqNN4KOTJVltpv0Kwz3e6+RVVJfwoeTer6qxtqfX4YEyM9zYL
y46QPsaKiwACWni/SEeEzFRamUr3FBBS8hXaaU6x3vt1oPbHysYAlsf/VCepP02JBtMQQn8ggp1Z
m9NthIPjD4GDsy3Hz4QLtlIpo6XYmv4Lo1R6P1Di73UxGYeYAxv6fHjFEfR27qZGQ8Fs1t7Eg9D9
wiqI4ofGLqu85px4aM79fgbM9zOw7DCPHig8MZNF7lwil6q+IhwbOf2zkpUByTKg/zRq1WLilRoq
y0ennCg4T29otO+grDTK3hHTVQ2otqtS7r8eUpgsW6bwJXqlMOeGGh/vvkR526b02re1/GvfKASs
3XE/AN9fzZ3S70IhjF1axse0Bn89MlpbUev3SZ269DSo6cFJIoF0vPWX0wvLt7MCXHIALNNSqU+Q
5n9LD6WXNON5tmi3kD6rWnWBD3PzgyG6sEzkECEBw+pkmcquYgDq7xapVlhuVNem+mzGA91NOJKL
rb/coe6MAHRSQBJFsVSlVRMGdlTbT4X0wKakpj0PpmU8od72+4m7yLXIp0Irgti6SvmZvKEuTJOc
SHbllRN+tNwOZqo43OBwrelHfOxJ1l+pPezkhnjDOjXyejUk+o2BMQ1nvFI/MDgvQj5vD2Nh3etY
XXhIqvSEf9rHSV5QAm4ZMMG9qXodES7eIymMob6yUI/cOl4Lc9zSqj1utgkSp9DA+mIie2n3KiCJ
hkOAPzWEX1WE2Xdu7Gx/P1oXORmMDE16bKipSE0LAJPm+wdkDucBBOn4vJwtOjKGuykB89URlq0H
QMmZ2TzVotN8zGouZDus6FzI7W3cDKjcOwZ141ID1VKQy8xpX6+Z0t3YIkWHMdqCBkY9bzc25rMy
Sxz54DpbtwOE27TjvH2zWK3bemqsh1KJ979/uyXp8sOekm8HesdB4I8EJe33l0ZhkePqZI7cxBY4
YuSB67UdVC9eXjucHLaxTrVyp4ZOvy3niRiJptjoD0cNOLB0Z6FnfsiV/oyetrYGGEKOUEZSehqI
D2Vn6ZSRUyHw+0c25Yp4/8gsF5fEqaOyYthh7yfE0yNTi/JqeBZZYaD0ot8AfjXpgagwWmPN2o9l
3WCA0otjWmNxKgbznpJ6cBZZ6vpq0AHDT9GDDoigrnrpwmROP+1I444bNxvvLS1VEPMp4t3i8fSq
oyE0m5hrRSTtubG2irJXzGnaQO6DPNXofqXDoA7LsV23brsqRi86VUYHRMPWy4OW9jatB9ZrORns
6QYRdlNKnGYu2o6G+hFQc9m974eHEhXyM9yONPCxy98Pz2zE7ZRnBUEPvRMHM2fbNqVzN7oo1dRO
sRXad/rj7bWUSrcUg8XatPraVkioNOk8ICuumauK7x6Xuyr3tG4Nunv6upxaxWRDay/reVfYRkaD
RK/tY51+KNH/uUQug+F2CkVzM2rmYbH79Lzye3NOad1JvyYzTTJhpJ1VPb9dLuLAsOxTXcWTjxH1
wVL55XDBU3BUYoVAagiFE+N4PxZuUsFZHCbxPJsA37vICTYRpBI8w/5OS5wZ/4aikMWjX0KsGVma
3VDpr2aRKQDTKcCXm3R5j0RF73voJvWD4/giVC+3IE3gPJ5Lgo/0ohTu+PkERCJnUhKTsKYTO8PO
bYJpE6Ke6Jd1+AmJO+M2LUj8FVWq0W3nOHd4FegrR1DuuzJwNiGapLvBVb+TeLARhe1ZyZkOsKy9
G5W4OCUeefIiqD6NMqH++7144eW+Pbu0uHEoKW/RLyNsJpEPrTdk8KjnGM68bF95WrQJlDzYjQEC
SIuhu5wHhVoiWtF6nxRUItaKWepXoy4+eCAcQUbrYvnDIUXuBBg7B5p1YRcmpUpzrHDd59Hu7Ove
Ge+W2EN4DbnjlYLu6rjEZpSkLbbKYXmWbJrY6zQL2jZNl46H1gOc6nPj2fWTHc0tLdoEVVvbG9De
SL6FzQDqSf5OMPm63vdnVjaUe3GkYrU4WvFUrYdOcbfQl7E2xfxX7Zg5S82bdtRZ0RXKRZVyX1jm
MK1LZxi3Togeuuol83bxRpZQ1XLy5/Fs3yRZcHK74OwaFNEtm1KxenXTmF8Vy0XydV6h2Rpx9oUB
+oT05tl1rW0rhF/BW//j3nKo2ajqles54V6fcS33ZaA/G2ky7ZdnmKr2z8FJzaNpxdo2sI41PcYb
TrCHLpu9tTLmcYUwhE7MqjKsddymKEaXbvvNyHNxTCpyAx59r5EzBWf8wqOr1uMhwxchFo8dOBbi
CJ5nsdanvq1Wke32D7rd/0Ur9ndDmr+BDqGI629Hp17zqUg7YFdh1oPHs+jaC7XRJ8Sbn+KpMA+p
lfenEO03QtgjEs7TfPDK+PbNpZKBKnpDUIizJpvaAbIFnUW2ukmzU82q/LbYGjL1EtXTPh1xzeYy
UHd6WfSbspsztCSC7LCcZ3YIz3rKgGm0iW4juhB560J228qLrqX8ZhPl7bSJVXp20YKJyVoNKJxH
sdhXac5lGRs0q8SoaKtTdQtPcx1atntK408OdvG6BgdwEsKhwRavxO2tZK2nNPVqlTde4aM6q2ZA
zF0ozC1iTWJjm2aG1QvqkG6xhzhp1n1SNPcw7M4eCScumD5AMdwkMu/IhrjiLHsd6XlOt/xM6ns5
/vCYHarZoTEH+pULBGAV6MZDMIUYnnHzSMCie7vIK6+4j4gP+4GVRRvdA33/FhaWL7pcndQyeKt4
1Is1pYXpKlMcVBMML10tucQytei+nJHTTiudvk+Zs1iiiGTRdEQ/uDeCCMBEGimwejUVIT1EOpLU
uKH8Nj/MAYVJiytUyReKtOo1TOmLLU3v3lVjE1Wfhjs/WQVJjXjBKDCq9PzLpE002VZwStBL/h5G
ebQONA7JLIDSrjUUi8QFBTXRPkmRjo9EfUNwVVvnVkMrUdHpaOkEjyEabudSD55CRLsREejDbRLq
7tuB1hileShbY29Gk/Zo2KvWVIfDJJCtKXL1DK0+3+gyqMSJ2dF0Ptsrs52kYVKDjO+/e+qTp89f
GyTFyPdRQFuqzeinPR1o3ZzfL0FBhJmeRhlFi1RyWaGVpOeRfuNMCH8crasxbvTreBhWzZg9mCXi
DeP8tBgs3ZQdU9GNh7lBfRylpZDyELW7Uor5WZuBfo29jnMZaqiS10WyC0yxSXEQ12hhmgfU6aOd
VJxbmUU+XTllnfgCpZS1nmsvqdI753ZGCSb3vPVyb9JjOSHiDDlGeJl5yOq82NGJ/nWZZxUMf4j2
3iHW6b3t7XBjgSLZ2yY9GAStLL/MIXEZehHtTRigKLdlr+j4ctiK2tk0Mk5JgvovASnknD2rMmkX
VcpnEeiPnRIpx9JGdzwuhmmjwDg89mFWonn4ZVSVu6Ge3Re9pQPYy/0eBArpvXNalt3e4sDNMQKX
P69zZ62txBipylnZ7SzoI+BTo7DkthVw+Rua8QlW8RFNPffrmq4fvw9jlgXTG6RJvomRA98nDeeC
NWXzqsQJXbktDcKT0TxUpTIdKoWW1mVgl8Vsx9XnksIsuBedsupi2oA7W3F39dBvvFpxEUl1Hocu
71ZprCMtOLshrfGH1rJXZZohjqIYO43wLIZXSU84gL5MCdt9i05FeMvlaBwGzQbjMbUnGjHcM1ES
euCzc1Lqoe+6+eiD29os35qc5M+xFTfQCQjapMb3tsz1w3JfuwXhxWEQDzXhpdGa3TOpbi4du8L4
yJqVaijtPaBrrXHaq1GzvhRela5dkWqHmdzoxnaU6rVKS9oUi5ajuwOIUGRDgxaFrEjwlGZtQF9o
y2na6cNI+/dIxMQITQbZbbCuZVRUswfjsCSmUqiSp5wMQj6aa08eVUuGM3AeR4+u9OWunSlx4FyG
3uXxlMuX0jrR1o6rIL+gCNd3C+M+G0fzUI3qXjdRAe9wfvw8dNBz6J3ooa3cJ5sCJI58u4HKZH01
avoabMAJWp3uzTY5Nfk0nxGh/OQVnnrWjQ+qDH4JGmAPUglCDQjxIwP37CJoYLWNM1qFGpG1VCyf
Q+cBEv+XKXNigisiPkLMP+elvgm82AXbRE7uLaLV23ddUxs4pfFHNiqpwF/NKnIYdJTJNCHFpBdO
10DCax7G3HrWRTFsie7Xu6wrTp7e5RuySDeLc2y3CNxmKhr1bRl8U/XHQUdWTCVaeZuP3qch1sa7
RJYyqH2+ImkrTrWSnXLbqA/CSNeqU1gPtQPRYq4PyC1aZ6f10FMGzrEXAytnLAEfKAOX4rI4as94
DlSNRvY53AMNMG5Lz5tu5wFidF4q11Sv0gefed0er/Vu4lq4dVTWn23ccItUfhWg9dWTNEAWeXTO
Q63s/7auuNqHJEcKJ+l94JfyULHOCnfTZnItnUhc/jonnXswhWVtVBHrhybyS8f7skT2zSrp/KGk
mF/rswcvJgNYVqnw+158XTLRogezMDY0uKcRlIne4VBuNGOjMsnnYUOxoGbvCu6mBCv3PJSi+5JY
Kk3C8shptWzV1K5xLZSHRoVS3CbhK7lC0IdBmN7XXt5vPUtp/GWfaWrak/9S2WN3y4aBnHivxUPg
UzlKZWvXVv4ymJGWKDvSWenK7PTV5M7zyZ60asXlGadFyuVNwHzJliStCmCkrsp1MFbzvhxEtwox
OY+eXn2WKS80Vm7mrup3QkOrzk7dV8rXuut4yh6n7kjiJP5iV9lVk6fNMZvSz0XvlQcxQh+0v4w6
2RKjy4l8zjI9v2ziTKsovbUnuP4CSY3E7JC8UVEQS8rsvNxaYYf2Z96wHeV5rsxcUwRMT2k4f0XA
SyEznEEQ8U2jq17nNv2+1ALM3fxCzsDepRGqoVlQPaPoBF2r0I66DflrMRzJiXDpDMMXI8GdwmrV
+/uJiv/FDlqGeFn6pYmXrw+dsXNNAdPXRr3NzKw/SxtNC40D7RzYWyet9cfgDqfm29wQ44cSBHO7
Vqqrt78mTaOs8dxdakI3aB3jc11V2VlTKelwwXqRtUULCIGfPlLJOGPXbu2kwjxNOO5bbi8uz5s2
aO6jWLeepqbeT/H42e5t9SrOUZ6qc3Vez6mtHIDTIfdDkdNqnIGNNy2dLnLkNKSR/NEwC1/RSUYP
FK5u8bbmo4DMKiLVbyYz34+hsP1Cb69B/NPJLc06rW4eot495UVk7tzOJKtVO/TXNs6Xgicch2mX
0IN+GAjo75wg9Rf7wANiJEt7b+Z8zE59mQ3HUEkQBxX8eGGOG4rVtXOhjy/yjJl6L6TCChZ6XNpX
cydHnEDzCv5n/DjbGVJ17TaIU+3RdL09xOmMQiu1B51Wvs0lSbN9XxuEOvtj0MQVMvJ1dYuNuazr
9JpMJ5cyK+vAUoy3PVG91RDBOOkaJs/KsBFTqa+ejNopG6192qdPelOgIJfvOrdEoQwBKzreu4ey
SDfCc7VblWDHvYe0We/la4uiwZseFcXbuXWeGkAvYxvaD25Oh0gXeWeLgE2HKJhQ3BuzjidU9VqE
yXoi64mbfascomzp0M83Vgup06TvqOhl4K3Pq4OTTfm+i5WXMAQqE2ql85QRwyiJzudomGgKcg+2
Oh3a1Ew2Y1RqVx4L/WYyUc8L7OxVjLxs1Yrx5M7Ninw79naccqETTNotnlCVNBlWUq2uoyESKA7G
5TatW2/bzmRgF2/AVKuZbsy/GjsAviookiNqslfq2vUDfSh9+mDENs5FtQkMvOy8rw+hhQ7hGH8O
iT2h/8WWN5RPVmE4e6cwv9DZHB3DiUBClKQQKrzOeFaacl21/WOZifx+KD1w8qpHeZSXkQEiw74k
eZbShGos3Y2CW7COe+dPxbb67VzdZUpVc9lTnLe4D6Wx6XqTfgIGYnIfPBHXGxFnf1WKi4pWkaL+
RgLk0Dh4zZNzoyopucwiDTaqWxDZCptXkIjfs57MQwkt1WoQ3xohkFzbUb9aUruaBnutNuPmsCx6
fFhzP2Z1BUYnJtSgRrelEyTEdfQ/o9K7UbOJZaxWOyC96h4vesNwbhZ/yq6DYUtuu/XbOkJPQ/du
EZ63T1U6XteFRYlXml15TJS80fQbRxvPb4V5Ml1cZ9bB0IrkaKrzZyoeyCF19VUR6Njvs/mt0IaH
WVdyLHF8cTtu1wWmyJ2eE6RYzNblbkyMTMbDLB6I9Pm6sDt9Xaj/2K3WkGzDYbh1DeYxi0L1kFx3
8CQ7J/pCJvhGtQX+Mpmp9eI+J7rSbeIA5eqor4OdMYns7KBS2BqW2OSkjpBknPdDQ03eEnxcgiPt
NB1Dq6VhkeCYT7+NS34AN7jNono35QSBk0a5DoF8Xrs6dAu39/R1aoCIWdZEis+1SpLaWolokH5V
6t2gXWnHWv5oxxTULEdxZEauH478KOD0aW3lTkMNhPNNNNWWfFp4Y2I1BC2xtqz01hnO6jYbQBgu
B4lXr80+1zcaZ8yOiP+mt79E2CLXQysjC1V9Dpv94l/mRg2NRs+Olt7rqxla8VJBMYdYQwVVmGvK
ow6VQ3lrKY1mpR7CXRAkhyqpvPM4OeuxVPLr0NO+t3nwKTXr1tcHtocV1tDl66yGY/uCZmMZ40YE
WIrLehxTmY5XtT+9Ob0lXtBtOs0Vw2oZXsUzNsEskI6r7Zs2FcMpNpHOHAysNvtKU7iJi4FWQBut
wI1LT51vNqDNZnGmdhZxQ0qRT1WFhKfQw9vR6V/biIbzgRbTG6HhdZOuiwlK4eTTksIBcOp1igt/
H5Z8n5mWUUnLdlQDvjfavJSLXhSJmHk/5bDtvOfWaKo1kqWERPNuY/eBvgtiGm+LaFAPHiIWvhfl
4oOcyr+LwJMCdoDnUclNFP7CgM/DhqpDp49ejEHNjkndDSsCi6CPIlBF8WwBcdUrlGEhiGU1bK5A
V+LxSRh5+hy2gokb4gC/zmPdta54cKBxxj29PJGb0oLphl8VtUVes0luvXmO9oaFcEU2cqwrTs3F
2g3iaMeoIpoxznUxTz2evYPej6ldz0SaiAk1p24pFNG8NF51wwjeSP7JMG32kxO5NIIr0wdzclE8
vYSKSTdKIgZsXiblIsw9BZqbJcUQPC82Mi0u5hbpjJaiOsoyQzEQXbQKy75L8Ik4Nyt9HTmdsRrj
EWlAkMgryvHPUa8ch8bSTmWtPqkVSZmxjcNtUdC8FoKmT1unORs22fJlpYs4Xg1GROYMCpUSARYi
ZXgWjOEGqc+vaog5+fult2S938efbSqU6BJywEpRWnnxmkILpJ9kJy9jN5A/bZXEz6QuiBcfNBXX
O4z05+UkLXPS1B7UrRra7oR23Rabmc2ljNPOFj2mHxfNj/06Zs192E7KujBFvZst9zE0po+ysYva
2sXT09NgkXPxcGlwQt/nInqioNpkVtkLdPzhPkUvk5DI6u/ZsXJjVbnx7Fv6lwGSy70RUfRJKHLe
Vp0HOryOUAWS0daQ0rC7KMxSMhlEH5eiYglxo0LtVFn1p1SE7Y0n2YTAFifARxSRE+Bb3nYYiFsL
q3lLfVpx+qW1zRalrEjnlInabdHXpPC9di24TjbNqABWnOIvixczaj30tdHTCDShskk8i5iKY0wO
TNkDor80DlnKXR5F+gep/otKn2V50/BBjpjKOgK4lw5ynoZxZFAW/9xm2IUBEfTa3KPoO+66APOk
LqiE7iqpq4mR37mxt1GyzjgEFN9ui1LrVqCiKz+sCloa6lTct5HyMLaTsZmmsDpH3edKqM2haUS4
MRMOa0wwqH5k7KkJXbFwmlPB9CxFVh+saFk19X5NUEZNRxaBI9JT+ATv14RbDSJxQMg+20ZKyDWC
a0kXeemU0WbJjlFYSNRbFg/UVuT4c5hHb9aKmcc6nDZ325T558X6XyZ4MSaW7MZb0KZEcjWKcep/
/9z/JnHPw5LVloXXOgluWb/yU2WB04VtN+VJ9rIMObwn/QBfjza5LrMesLxoqPs/5s5rOXIkSdev
Mi+AMWhxC5GKKklWkay6gZEsFrTWePr9kN1nJiuZhzm7a3bsXLS19XRPeSIQ4fBw/0W0j4XRQGWp
fS6rxN92TfRLrWkDU2fadcdU+HBU/Sr5HfDHbYd0uCtiZLyX8nhE3TppcHn+a2ZTarAzUEQEgBy+
S7C5HlN5mXhlhnUhleKp+fmVQDqCdqyhLmSBz/vz0co47MQwj5PnwwrWgQZYYASBO1rjNixlz4/w
2DTLzbh86cNI7NAxzHnM10nWSjTgGnXFwIJ2SPXX5R/wlBaWyrrNZFQbadAkk8n3Q44LGps0r2Oj
uukxlXBSQWv4KuHHCxu1mt8C4A10EmfRCUyuj4ercF6h7ahR225UpLnBAsU2SJxtv/TqJcVI3Ugx
QjuUg9sD7hKSH+rjo3VzaE8cdghw2HZLGy8Cy+vINQ7DY8Q4nuW02zCWr0BOGnYhIENaFL7i5ELi
DoXTZahidL7+OAitvKqaKdsdcoKwwGuEUr867FZBGynLW/3xsG2jssaFV5m2h2GMaILDLdrR8Zev
4aFYr/PUQuSQIpbMIdJmxpdJhIMhtJP/behMJ+5LdLlBdyZ6JSOSZvx1d+qS8YdS8hHTrUlyhzo3
VjqoY2DA3w6lbGLiCKsWmNGO4nfBzKTrOFR/tFqQrgMx/AijdECQOvnop+HmUPoL3fQtYOBYxRUG
xjIS8JbhgybUzXFTjf6Prp3mG2uZx+lB91sZJvF62QTxlSR975WqvDocu2ZSUH3Jdev28I/qVOje
4dJ2+McyQFlTjK8TrQo3GjNzxDQT32uxVrV1NOawqvB3hyraalW8uwdxV00zPnvWywhTlUma8Oqb
M3K0dXI7LaX4EGEX3mQl1rvITw11cBVZiYpwcflrbNTCOdQC2RjdKrqOOKFqMHX38QePl2JaEIKP
XqZcq9HXvWPMqZnJ9WE2KjJa8xBZ+QuUYi4EAFWwEAsauus4zgJk/cQL6UT9nAZN5INJ7QvoEF74
Cbg0nEHb96rV/AXoTjqGHYerQlILMpNIrXSlcHCjGqq1Wm0rS0WCtJiWa0GLiANNeWMavmmZyCSI
3ugB8muGT2aYCwwfKc0Pw8PD4o6i+Vz7iro+vJQpePADenpML0GUjIJ1B/TvbdaZYOhBHbmHkiYH
aGXnplTjYV2ui2nWHlgzG8r1u6DCEioXoNLX+fWEKbZ88SzAbRLwO4syWz+tFfoqHVU9R3i+1Qft
Khm4/DYCkL9JF8u/uEYj5hhXFhKvbhAE3LWSuNoeukXm8r+1E26ZcV/1roKrwe7QxD78xP9ntNYl
0Pv/sdv4/0O3buERfMFY/fj1Ub+2H7/+8djyt+Yfxe9/HKT78o8mej3msi5/zl9cVklX/gk8Rpeh
J8l83S0QFX9TWRXjnzBVQXzzjnUFEbl/UVkl8Z+iBRsecDv/QoHq/C8mq/RPeP64vYoidfACwtb/
e0TWpWA+Kj9Eiz8CDY3l4OEPx/jqz2+dnyqaNYJ8g2vUXZua0jPYyuNNGAubWXxMFhRTs7Q1hxjo
MRjo7G4Qniv8AcMIj1XgP04Sv1hV9EpLrHMBMbjgFR5BSXtKbN134bUcvEoWHoQaatb6xFn18vnN
oBMwhRmjF92runIlVr+7dA8QQxbvSLBMVGlqBr9GtJeL/F1JfzYNExlq5apHgxc384z8rkzCqqhw
lTIlu1H0LbRLxqGJ048fGSADi7/C3guj125G4xbSTGfdhMkvACtOw+8eGuFRYZiiTenjLFU3ksrs
KuARa/PV8vM7S5K2+dC7Vq3f5S0/P80LugixCgTNXwRnP1ASBiWk3sjm9BsOmEOd9DPxg7dC32gS
gPPBTqf7nlag9N2gbUDPQ22W9jmq5/H3OrrLq8mepL3sX2t8Z2uUCoLh0UzvhnwbzbmtTY+lui97
jNMHk8a+BP2wA33ir8suohPmX/sNxiAFIxMdqXEJur5lxQAFYxcdEM9K9o3y0cyB3efWGjldp8CM
PtZFNxYTqpWeq/t4w+TpZqSCaesY8fSCz2u6KlEoCTrDRR3DNYYHucUAY35uRvV7SzOEhiidmP4p
MGk2ymAq/eoH6sHshZEboFHt+rh40tp3X184tsyf6+QRK47N6ENskhPhrWSubLfZW6FKL9Uc3o/G
olFRq7eJoLW2NSR3tH6uLLP/bWoh7XKv7raJ8T2Mq70SPRt+/zEqBeII/qb0hyutL18MX7bVOnWa
vrpu6RxppZ3TlQb+56j4dFglCs0+MtND7pXdizpRYga6o5oIxwklksKvJb/PSH0nLhUn7ADoodmr
YZOxpPw+DLwSf5ZOu9HqW1mEUpnWjEMeoqpA0qWypXjj1+i0wyvkE+3K4VuZ4ikzIE3LIEWn3UrZ
3is3aZddKFVPOjGHw7uQsiBNg8Zinvnn4Y1GruLVpEb3Qf4sMm0ze99F/siu9ekqaHPap/sUnOZR
ztv/lRuOZVROquNPQReI2FHhrybQYcDiRvdakNtxf1XCUIuqS2STc3np+NE+1+DmoMQ8mt9OK/wO
NQQxM094pA3hcHu2w1mi3uttY3gzJeg7+jc9/0kfzZ0mia34Fk/BlkP7P3l2E8AjOKAld59UKZY2
0gBMpOi+a7ijP0r4FcTG/uv1PZ1Q/7XAR0FI/scLrJkyGBBJju55RDN0Jg99e+ykB+C/P+WX2cu9
Ire7zddRTybQn4KebCVdCCw9S3irera24jvVvEGfXDS+fR3lFNF4CGNoMhx4xVi4/idh6rnuhlmZ
4nsNK9LZZQaWOL5rOYsfKHI5gvu3Au//Vaj1hF5lfop4sl2nZErnpieiGUuAT+8mw7pv0XThyKN1
Apki07waZfNomDxZApqsp4xaa25wiN1npmeh8cQ3oWKYq68urMYS+/Tje7wap5u8niqlref4nkE5
rpfaSg8c5Qo8xKO1BhHX2eWNeYEzdUKV/rweJ+1TIU9Mo/eJ6X8AHrdehod0ldBHt7Ub3ZZMR3Sz
VVw4F00alz7GV8960jXW0kBGEYO440rfdetsDTJ48UhdG9uvV/Vcfjpe1JMWYVQamSGOvPBE/lZb
fH93VvnwdYjT4vzTpjqpmhqjQL3dIEblAW+w8x/GW+aA7uKtxffsZCd3Lhr5ncuIR891aC4e5V34
a6Wpw8a9D4dx1y9O0YCuzSSH1bYJ5/uJZHjhKZdE88UrO2Urx8mgT+DP4nsVwwFb9YIdfTQ4Rbbi
lM5ls+5zX7PjBzzJexUzQLmUDuFwaly1m2Glrur1JYvGC/vjIA5xtI6DWs1y5RMmADgrx7/iRQyM
BvaFxVv28+fFo66G/SFJnDv+/VGYPjAr0ZfF+J55ErPpx3ybbYr7xb/FWTzls635Ij3198nqouHj
+Qf8V2RpOYlHkdVWQwCtJ7K8llb5Xvqm4bZ1JTwIjmqLELjtGGPdH7739QOfeV6uqbB+9UXhDWrE
n1Fx3dHRcdSj+wx4vDK8GMoHHp/0UmrP7Mr118HOZTHorhjMwk6UGAedRCvpr9d0VuL7wRl+S6sk
sBdaogsOXLDnW2XyRDd4nzb1eKkuOZOy/wh8skmVKDUn/E3j+7yf9oNeBg4VoT2OH0kw7xiQO33o
ewWScNuskRyAQzfAZTEZuZ8QkbuwCJd+y8nHVJxUf1AjFiF4YgkYbrjzJnHqgENq2s2eVtrbxc11
Jgv98fwnn9M41PtJSXn+xoNWOYIz2xWO4DQrABH2CJLZK1bBypxcXDCm54vhl0c6OVWyyDUVbhIX
HnOReDre27kWlwvVIzqEj1K3STyuYHaBh3mqgd53LVe89MU8k5eICQ0DbJ4kyofW1dF5KuWZUga7
lnu9TJ1BmFZSZDLRS2Ba8+jZT2bUUAv9e7FgiDu/5DL3nnpkGFzugrR6A1Fuh8mzEiirNn7/eguc
zsP4WcsBQKhZk9Fzor/753qgiME0lC49sLzMlovByZhmzxa36jA3nFnRnyf6zcimeMJUvnH13KUp
N+lId0q13BQF0EBhcqUWmtEUuzPNwyIar6IAIx/gkesgFS7VPMvJ/OMNLr9YFsUlKaJKeWoOjXof
4/Ne0/ctiLFgk7rF3x9O8epSpv+0V09CnZQ6esqsQWtUfT/M2R1CdUwBbYMdUywjYyA+EC0uHclP
ufck5Mn7yPUqjqLl6cbuxSwDRjghIIrXKsy2Rt++xrriyimgcBm53iF5k2ewdmCMRkZpg2E+fb07
Pte+uoq8C340EOWhkMvLrz3auQa6uFYNcWvvJ79NK7mPZOFnkkup28W/8/HXIPxqqHitDlxWraxz
6zfcyY0EPBePQ8cCtIFrG5Q7CdDZhV/26Ryf/LKTV2OYSKujKqLsRcG8N7Ia2O10Ncz9raEUdiVW
7mTeTaa5VVLpXjeZm5dAx8z80uv6lEFBEdDzUtFksRZFtJN0Mvkq2iWGqewlYzt0742RPGhqjTab
zqx7dpgcQPgHTOsPdjSLWLEFXiRELwXN3wsL8mnjHGQ7mQAqqqQiaXCyccoiznMlaQcMwNWVGox0
rFACE/u3BoRjoi+WUAI+nlp8XYYj8GnF7jrtOu6wgx1nvGtV93/5g07K6BByqDGM5bBfEr2kOlDq
N0Xs7pHbXC9SkW6wyp6HS2PFS8twUjXF8uw3lV8Ne/a0PXah0wcJ1j2PFx7u83tfRFL/tdoHjMnR
wZAFZQBFwMOpa2VlXMWrmRLXGVzfZizv5g7cVtH7OualkCcVS64w74w6nmwYZ7se38zs/usAn+/W
f26hpWl8fNpnBZujTP77oTAvjjzBqycXxzFvthx543uzcuGhlmP6RzI/CXlyfhpB6i1kCoZ9V+xL
P6BZF9t6cieF1YVAnwu+k0jL8h69MfjKkDWUw3acPL1Yp9R6lWB3vDIc/mAEO7w06F9fr+nZ5wOU
z4UPgRbr9GM1tFI0guhknwALbtUUP0fBrYaXzvgfbfyjSCcJ0dQDoxXzdDn/eIHGdH60X0sn8uvn
OfNFYOMfhTlJM0ZhhLBqEgTj6ThgsreHRB9dpW7oJg6TtZfpRXK6LZe9t0vX8ouhTxJKDtFuztCU
5Mz5LWpiarCL1d8q8GXZS1fmHqpRsJ6pHH3UJ4z+NZw9tbeT1aWq4OxBPFqCkxQTNnPUdMs7hQXs
pOKrOozuhVVeTtqnY2Fo0AcWdyD25Z+bVQ/1JMrDw0kU3pH02qIsYyu/UVimw3VpjyrnH+jf0U6O
Rs8oflL1bNj3umxLSushjYrhOV8JMbInv4MoPziwk7HyzladBiBGkHdwW11jLN3Z/6HWCnOTzFPH
x1ThLcw+H743dfqeMq0Q1chOJhHnkOIp67j4j40n0BmHYwIZC+eBMGOg0E2raL64Yz6VisuZP1rG
5WNxdOYnRJugJbCMmKK67bdu3W7Q9XTLB3lzaVOcqnZgGfVnrJPzBy/GSNAHXj53g+kYq+h+uS7X
fOac2pmuLl1klp/+1Q45OYe5oLYYPnIYACviTqF/A1rsGFhh/i934smhq4tBL2aRrw7WhxsT6/KV
6SIstcKgVLUvt3DOp+mjV3ZyuIZeaxUpYS9anY3X5ENzX/wcr5QHMC3oGQTOeBO58FWlH/+75zzV
g0vnKa18P19eX4rm32be9DbNKkANTuxF7qU5wIF5/8X7W2a3x1tTtRIzyJCzYF3bbXdDiea0HgDx
G7T0L3yDLm1N8+S7nvbaXMoKsfrVHP3dhtPtKWI5l1rlYrwLx848yV6mGKa62h0StbQSbGWjb6FI
O9i6XuzFLdvhq2U8SV1tjoiLgrHOvjJBW+nriqTCLdsWysiph/LZFNDoqdPV17vlQsI0T/JKVmkw
F7gs74VEukEWfhWaF3unl2Kc5JNOoHk1HjYIr2wnuZZM/Wx5CShM9mRLcr4RXPNSlbS8mq/W8ySt
wPZW27xc1vN3dpt5GapdN6qtv3R7cenG7KVLs6rlD/wq4El+UXQFaFxxSNEov+2t0IWd5RROu0kb
+jLTCvdiyYNsIa0u7dPljz4NjVS+CosTeQ8Ev/n3R18HoLJyV3Ztv0/C0ZVL+Feobo8YkY+6jYYL
esKXUKggMs/FJCQAXiQxCftnTG7KkZDPUr8HDepUoX9TlyDBIYE48mQ8le2zEOteoj6UXByTuNmn
lbwNKgVYfIjluLaqGLAMer2Z8fht46ewuPND8VZH1bfpGXBOG1kovwFpc3oLEGgjlW6l4+GQRcAS
GummUxWG8wxQ6mQ1gybX6wdtDvFQxyMdIHBYy6uY9Dc3LZC+kRuiactDaVs5kviiU2QqwMJFGMBA
+OqjkR9RJ/eFrRYBBouUK0m98y0+sL3lQs/11Kl0ahCCQymtAy56YXhdT8HToOl2UIs2h8guMSgo
5nDDa1tnlrhRQAUI0boCMxswd04bDY0gSB6T6LT6g98DcOjlaDGTWNNms1vro9N9ZzQsN1O77137
2yyUm6iRPMH4WXY5Zt/TtznTvhdgyxPsLew4jHEBHtZKq9ti+NCP4cIqB/qkQP4xvVJYz3p/zSVy
K+GQ7hetjf8Apiw/8AW+wcroZ2JESP3WG5O/JxYKnCqmGG3j1DO8TUkjCi1zBAFEAhWZRa2v3+ep
jiaV7qYGFuCl6ozl5MggWGnzeMNkUGYNthWIztzxlWu6yBWD3GHo74o6HkhNSHEVM6j5KWTyJpAH
b/YhaMEp6/QfcPpg/iueUD3Oo/gcFP1NmjzQbgljn8tU506aak/GABI2xLwj2it0KO1cFu5w+t6g
antbRuIKpKAzgvNoWFMzMO1M2ogycLHsKaub70WVeQaSEan/Xg33ozqvVD8EP9hgRdLYi3tYpbU3
bWauhEB/CZfulPEqQcYXu9qe5Xadzvyfp5+5Ma2brvSEdFjX8nunYcwBnzWNv5mpta4EcZMZ/XUd
SADnNM+qOidH3LpFVbFUfmTCcJcb6opWE0oQYB2txKl6mGZoeAggIdXoJch87NcxkDAGpzTrddEP
7pg8BB1sQK1e5wLX5hjvc23010UaubDm1oYSrIax/qjrfAdsyQ6F74nwoKcM44wnfUDWWYq8poGi
YZRrMZS2OsqqUucDpg88wYy38EEjW8nbHzl6B/6oPc1QNlTlro436Xw/St87812MI2dKkxv8f96D
rrORMNjWirTqo3ENZt0p1F1m9ddSLlyPkmFrYv6SRU9j3u1TUVq1vYEaFbZ9evOEnN+HDLy1FCZa
gryIDPqCZKwyRdrORv4h1vm6VeH7T8NWxiBbNUaiqRsLuX4frEENRbZKPUtDMeAZBXBZau00fB2C
D0n9COMfFrbEptBtUY11SkOx8W9BbILklEGMhdyUVFSAUf0sY24+KEBdeuHajwTBzdhqql4zGVJe
9Omt1z1LeZeaYF1gQ1L47cMYBO4gGx4AY6iwqSeQZGPlNRNkOwMoOqr3LWOQMi9cDVqUBfA2CmjM
A4vE55f5PmzM+7mEWHETh8MKAr7X+uEVvz3Eq6Yx0Pe5lkJuI3kA8ii0RQCWxbaABN0kpm/XSWh3
fbMx51ufLGA0PigzEf7mL0Hf52BDwkW4WZtvdPWuWg3Zz6BfdeJHW4rbmuFXZaQrIb5RqysdR2XY
d+aTToN7RrqiNwYwLNxGh52kjOtszLyEneubyUoe7rNyH9TfW2Hlj+aqVe7E6hqZIiycVkH0a7Re
x+A2im/j5Kfkg5zK8Wx4bSES+2ppd/JLNHc80FWofiBkYEivuvm99r8l9WQ3Q2H38l0kFtsoUGxo
So7cmQ8dCcZsRicodc7Sk68Dj8hFZ6g6G1FNB14J6hTdY8Kpy7LCzZVvVgAn+SbGA6eZVvksQq/N
XeTi8DvXydCp1yUAklCgicoWQNK1KnLNRxWjIGLUpY5eZA6S/6tcjtdWIbqGcF8J3wyT++pQbKQu
vo45sHkSuur06Meyhz/aLReprSEnzxIupxXLW6De002GA3DPC2lSDtYur1tHQK7SKpSnWcX0qv4+
glA2lX5rdN+nhpHDBKx3Mh1ogvZgwD83wo1svub6zi+e/PElM5mvzO8oDdgCLPR2n0741lu4Zeie
HwY/lTRxNL51avPkJ9VLQ6MrmEb4Mc1ain8k1U8raxi9tU96dZ2XCkdNohaJwMo/ZKO4nof2yTLQ
/yRtRg24XvXnoMwOeMRbdVB/oMDsdSZ39vi+mJ7nDtPTmguN0T1mUuNGoXatIq5jFojdy6Vd0qfU
qxzFun6VlOOmnKwtAqo70Wx3KWrmqPD7FVD7IfQmI7irqwehMnc9gOM+fQnmxw5sXgnmvkJTpycL
CnmEOQD7XExvBZpcZnyTGjSfDcdiwoM6wUqZjJUl3oRYAWRitSrmwWkRBUH0Sxl3CeCv/CX0S1ix
W6vZDepdyVfDkh/b+rYU4b2BiRPAHg4WBgSKa1BvNKXlZJAQ5/5+RLonjzo7FHcJ6HCpeFDNYB1L
kFJEd+Cxe1m+sWK2dAPv1u+uOyRgIxR+9VxbT7rk5CgVqd1K4cOst9gpgSSdv421uFNzbZfAuysN
eRNqwCR7p4RmI5qdqwD6FADfTbLvMdd0U/RIwyy2rehZyp6npHGU7m2G+yvCaUXRcyvjXFrQWKmS
Jyg0q3ksmHDthriCZV3yX8HpHGCx1/QGOx8fEWCn4a+QZgau455kfB8R1k6st0R6kJGeh7zpFh1Q
QCNjRwV2AtE6C66k8rsujJi+X2toYUamsUVDiFKmd8Y043MLiaO/CRvkb/LrTA2/+7Vsi1m0E+SX
cVSv4k71GjoqpVJukjBwjOYNpYS10IcPdfekKXTWI3wIQ33TRcLWZ+rRGbNX+OOePvgKtq8nq8mu
z966Z+W9kzj94+QkabZaeE/i8DIjayZDahPYP5N8r7bBVWckaz9Nt0Nfvy06K6YcrxLxXcUpq6cq
Gf1il0swqCHtBl0J+de/HdGJreW1ShrV2mANL85OtQTlNJxXoo8S5hmE6nh61OrMTrGgLKjk1O9V
Pq+pKtbt/CEK1yJkO2MybhmyeAhF8Q8BOpXFexBiCmmE14087SSd/1oPb0fY7YnxViCBqXftLZDb
50wx7bZWYGNDVRvpQ1J95VPtZEGCC6aMHQfyEqnkRQXuJwjvpuiMjDKkYJPRL/Nuk9wgQ3ue+9LL
E8vz88ZrOcJl+HOeRtre2HjFrStPpRthizoM7aYuNa5HG6U2t4LyJjDqUqBM9pVGmlRsjaox7WE+
kjHm4WfHwNcgCWQ5qjrYiDXxnUadVUwfpvgqCZh9GKs4vJlUIECKxsbMnQLJJur5qLsSoXYYS/0v
144PMy5U9tV8E4ixTb4bK16fKm4Q6bDxEb8dVNprenCjgbnOh13avw39U4h7QhA8+uHNGCd2a/6C
0tjglFZICKYITlBBmImuMgn8qSGtLZEWbmFsYqO8AaC8AtrniMOwVttuG8Hy78F6mdA9LI38E75X
i9lv/30KX2vjFjmq2Z7FaEurlo+g+TsqQ0fGnAW21iZBxMhqTScJgmezQr3IgsTdqZsIDGwjlk6K
QFEe0pLwEUQqTS7yrRvKML189M5S3uhY8G0q3QR0CH8ubKXnZm7geavXRYBhF48ij8m6Tw2QygLl
LqlmUr2MqYWpPXb5iJHIM+RmztSwU+Rvc/qeWq9i+y0PgLyqxarIPkhTnqjcjZm4nX3NTfLWDbRd
nNVsYl5IFkJO4jqOz2lrwMoCKhpduBKf6+wxvoMVx2Cev06upYANs7osDcQMwZ8XwUeXZw4uIxca
+efaC5qq6hjFKSggnyJ/xUYLO1hqXETD3PZZsR6To6+7JGfnSccxTpoz2di0RlUTo9t1Xr3t76Ai
uXwv57W2Y7FzW7mwdGc7XccRTxozYdpmnToTEcMmFyUQF8QZLd/wtt5Fd8r2wvOd69KDmaBHvwCJ
PoF59TbqxslgFtKAIFKd8m7Bt6GHCPtzHVxs0x9gV5/6FUfhTtp4VqL7QVvRVgu3IPgZCgRba41y
t3OpOXnQTP4q0kkDr5L10B8bIjUenRGvuvF3WeSQO4e1tAkfgxv8+r7Ngqe7qg2pwBHpBCM+FqNA
5H69xme36cLp0hfnAFA0f/ZLVBwMEXHM+70QM/pQeju+5AFwfln/HeIU7TYlCA34Td3vDY0LEhea
WWud3N8IgYH6fwvwH+QdDYGA0uDrhzs70VqIM38/3ak8Ky8zAFFTcNS99FuVbtraq56UVeKFq2bV
ucJacxZdcjdXd/LmYq/vXOsNE0eaX5CLdM04STRhN6Vi3DT9Xr9B5uOh3k/fs4QGf7kR36vryVW8
9mfk5t+tb18/9tkEhy+fCAQeXaBTzERl+pYQJiPt6Dl0y+Gjh7iJd9elxT3XhUarjU1DEuWMnnTY
zVoq8jDth30c+nB0NDfG/6Y7CNfjFRYZdjkXnoE1pZilj0FzwWng7CCDZ8QhTCa7Yuny58418Tvv
oN4wKF2ErZx8Fa9Qd0XYEQhl68S79CeD4OevV3bpCZ+e26OYB8r1UUcz9S3UR5aVDSVr1cKMbblV
WVzXGuPH15HOvUMQOOjNSTDM4ID9+XRTPrb0BdRhwb1I2rVkIE/68XUI/VwMjgayy5qySESfZKFc
qduulngakdpZMENqiOJOSRDbmrgjFr+kxlgXtcYNf0R4UXay+jqzbgcUO7ireZlf7nQQaP0gr4wZ
ZaHixsTVy4qmnYU4TMuUvEV+RkQQtcqRQ5Qq2jaFrSmlp8/NVUTrEavc3WAgZi9YKz267pdazkpd
TXpB8QDBMzCj6msoP6bJRhOeKuUxmK6ELndR7LSrJuQNDI4y0WrQFVuM3rGAi+RdxK0wHRK361CH
TV1dGbl3TF5mKnaS13fW9PL1Mn5mgzCYROwEyRXWUpPMZZmPNoXSS5jLwa/aF9SOqHqux/Q7rNFt
DBG4iSX013dWV6+m5KGBUC/LglsGjR2htHrpRJ59oUe/5GSk0c5CsWAkAXuoqyqDQC3FKxDi7wGF
ZyCI8KDaq4ayIB2F7+DuVhmilojrbHwNOrkvbb5emHOfFqT1YeeLC+TYPDmgiWaFIz+ILZyWTin9
6LOnrwOcrUYWz4RFcgJ45WkKwKSesfrYDftRuqbj61S7mOmp31/FtygCXJyFnZ3jG4t1FABXS8Sv
4c83HfXZpCSDCDBBatfzZG5DmvWWhTmZLjgiTUxhfpL7V6XahMHsqrJBGqSbX/lXg8g1N7cwB9pF
lrhui4C30WfenFnriUlFUHBiUJAWQ3EzB8Gm1qG3ceXluuDGY7bVm3yLN6OTt8VVPFzyND67hU1R
BgsBDhEnk5NMYCUp7lAVD6b+TG5lCO80LW3uF98WIPz8Co1huLo0HTqbwI+DLvvn6Nwgoq8Vfj4N
e2jtWyXXvSh86Bpk12gPIJtmC2LrzihG4cZmm3m/RrQIb0vBjiVQKNnkXthM53L78c85OcZS7cug
xmd+DsQnEMGqY1xJV/2V4CTX4a3kMBpf6LT2pQrsUtyTQxuKfl509If2dfUN12ennCKEr7GbKy6h
Xj5HMlRKEb6YAJLNTxefcpiFGHw2tR5pvrkK9AyNzHbdlPqFi8nnwd8SiDAcemRFDh+eozcbVfWA
yy9FpUjjFi6ZXRvuDOuvqzW7lhFFD9Zfv7zPqebPgCdriAwm37eGgH43OzXYrEIdLmSz5Wz/+ekn
BKCkw31OFU/5DJjYYMqdEULTY/54wTZ6xJHrDnXQ1NP+u+7ZsFF04vGOVBwcDKDtJ9WVHPiJXEtW
t+A0Bi9qV0wWjPfRla4bLnkJ0BcI18pPhdmaI1HSri6Vr58/JvwAS4EYg8gB+NuT9K0JsunPZsgD
V/dNwpxO+mlIl4q4s1vy30FO7wblbEQi17we5ES8FyCL4t9FIScAFLSt7zP0Mwl0M6rtrrT9esuc
uZYszwf4ern5oOp7kswlJTAQjtE7bDhosyhYFOObblRIz/ftpolQbTJqyMkm8tzxpVxzbr8qkqig
KgTVhy/Jn6lP1yZdoE/S7+Hs2zeCrW0w24WkoQKeSn5cBk+d27xH8U6ZaVYnpGrQB1zby8Q2u7ep
hF9uhXYKdpeu1OrrpT23cxSDk4KbNfyB061bV9DYS0Hq9mbBNOgxQrLsEr/v3L45DnFyVdeRg+0F
nxDCeGVZ5W2brSMEfvLxErXk8yVnOYEUdZLCEUDN7s831flxDgHU7PcoLDjTa77K1tIaBWJkz93q
wmk4tyuOYy1p9Sht6hg6F0VHLBnGh1+hbzn8+PrNnOkY/fk4JxsvH1rTNAdCiPeTs7B7gYLcCOBA
qJkf1M0lzvLyx50mTdwIJQ1CkIytz8nqtWnZJb4P+ERd11tlsxAGw/8ApPSZ7UmyVJEeQ4hFooY5
RZqIi6q0NR+wgUyWl96UtZqfLTCdLd0wR/k9belFO2SxC+t5bh8eBz55ZQI+KbLWQwqgVEGiodnW
MoYb22Ydrac73S7R6w6M9wWh+B/AShea4OfV/fdTn7zMpJrTv0Cs/s3Iq6SrEdqltLxSR3RUzHhX
SCLybifWgpKJZFruGNiijh6s5FXxQxlpK/m3FzPruc8/ojiYZUq0siER/bmPp1TCU02juwU8gdqY
vj1zcQBHs+EY9whzLO9iHW5NhhCvyFlfSq7nkt1ReGtZtqNjpJZ1PBhTNOxz1B8Ez9wpV1pgCw99
Zg/v06r1Zm+8Zdj3Vt5gK35hQ5zd8ez25TKocCs5qSLL2Zw73wffRXNgYh/y9IL7F3ob7+TURglx
Za1RsFoxk7u8J86fhKP4y4Y9evgyxzS9LTkJww532t7tt8qzsYFowD7o5OveW8amdrouLpRH5zPL
UeCTo25gf4I/AkcdzY56my1YOqff5VejI6zHm/+ARHv2NR8FPDl6s1i0bdcRsPitKC6GGuo91dGB
UwGUqtdd6aH19FX1+B9IFiz3oU8n7yj2yQ5vy0Cr1YpVVu5AF7n1HpLjjfwDW7vrwGEMcsnU7Mxd
iQT374D6yZ6GZOVLfsrDMjNjvLq2rqx3bZOtF7baj9oT1lngXi4Bz1yw/wx7UoSW7TAbY0/YxkN7
wYs8bterebeQvn3HuGDQfMjSp6sKkQP9UHpRGD+c3kL/i7Tr6o0cZ7a/SIByeFXo5NDt7PGL4Jmx
lahMxV9/D/0t1t1soXlnB7tvA7i6yKpSscI5ChYa0etEQXFrrLo1UqIbJ8iv7WvnDnhHO8sH78Mq
8qd7gc8uBXF830FaKsuslMNpSWUkh20GufMezXtMJnmgFDU/esBfr6Yfw0r7xKyGNe+qtRBzgeUp
ZyojTUKOD8GgEj11VwOY6mGXVUCM1ss7CaR8Fth8wNG+0SMgEQ6637KRQLDWGRk+nr25cjDBJlB/
Ke0AjiLgUjAwCcQPTn306toCOydIO1At24FBJEJz2O1+KHfAOPRIQO4wfiT8ci4licdS2ckcBaps
6FK1tiC1Rm+nvi/fYlhy/BI/s/WW+SnzAeqBPv9f6sqZWNUOka6CLAj9K3AhNduuAXqW12/iT4wa
glJsBy4iKfVFq/eLFnZ0xOwKjpSdW6XN5RAvb6DYuhEmTnRr3ckgu8dwxWUNRZfJGVRngL3LQlX+
oGjXdAQt3R+ys3y9S4/vjfvAlHOU0baDADTwr+1PzQdwASYKQNWDbxuC35v0IxNiDy56ybeFct8W
O8rCdAB3zsF0HpD6A9FnEBjG4gWhTsl21gFXwD92IzOS7Dyv+4MGnpPGxJjjU1xda6iVXr6exYhq
GLqmYLlRk8GJe2oJOUkw8jcN7PiwdHzbrZMnFMuRonrzB4hs/rxfC58+Esd9JEPgIfWZCnHhDQAI
NtEuus63igc6gQCQlsFl5RZd+kgY91Wc0qGSzIrplgCtuv5pOEFbirK7paT3SCN+j6QbgBbegy4J
FQN71wKlZtxJawB9+obAkxYzGgOhHy907GYbOudKPVUkUFmjfccKgv22emBlF7AheCl2GRNhvWVh
Y4Xd1bc8zrOkaB7assK3wAQ1KKZNGu1gUcXNyiuzfpJR+CxMcK/Kbx1yncsXt5heHIvmrLJQDUmR
xy9VzTUwrbs3ZRMFGAoNJh90bs+ZXwlRgNRln/vWl7NN0GPVHZnQFw7fQEESXWFUXPa0VXIL3qBV
7IG85MW5p651M620AGOR+PKpr9UtCaon8KiJ7GrZeL9/DWe8TZ+bKqaYezT/e18OCr9ex/vqpfZR
dPaaHabzfoz/zTv/lcmXZaYIwK5mjAUJ1sLst4XP8FHorr62V9OVKBYsfhlMPMcwkoI058vcj75B
Vqs4qS6DnEKuPocU41zhvcCKlrJiwMr8K4H9giMJdhRhPVaGOniPXptefpfprnHfe/VWucEEA0pN
L5clMrPksye254HmM5CuzwragGw0Wq2Q6QH4geA9odh3jHekIreAtqjcSAkFfvKF0X9JIGeyCtCX
CySv9KBGmV+3aN6r2LuA82AoWa8KELS3V+OE6cNMcYJ0xCwjHttz3XhJO93NtNgoxXBDHGB8gNfc
VUc9BX5c8kzmnZaPdyUZr6K8vU7Q4AFbG/6uvJYxHZc6ImtfMnbTsQFTiqVUPFS5NEihtV5J8gA9
QI5Qt4M/SU/grPAuXw9zmfPT+pbC2UNvSto8GiMFmQrwRcMMBGY941fsPWWWb43qtoqxa1DOgjLa
klhLQTPLgUkYoEk7NcO4tUBsNiXdYYgxVEbw4E21WzMDMngdg5DgpjGMGxW1fIFxKItyTcBDGDIY
l0EVdirX6bSKRjqhB4qonWJBQC4tcCoWw4gagPIzjwATikZ7HPXvg1JmnhSpe2OIgrlNVlOC2lSu
Y1AyxvSykgEc3wqa0Lq7fCPMPvkbsfDWsBXMhlhnIxtjZ6mlobf0MKnxDSBGBrAmg7NT17HpFv4E
a5bAApZC/LE89fRIQG8DkNy8o4e6+tWlyBBzjPtgH0oLRZn9UnQ7lsQdvt2BsNauoJlj3ufDizwL
gttSqEEzG0tsMorBZ9MmIKNIMf0MTewM4Fnh6ALqbaV2IBdPMQStYtj/8k0teSjAfFE0hX/aQJo+
PTlaTSmmMmZ6MHoM57cPdgiK4Z+XZSy0QGxGAwNSAzTPYRHcNy+uFB2gkm13oMmbCZj6MaIPNfaS
RqKgwxruqXaV0nZjOaMo3z43REg2HQB8fHVA+MJwRcYIeE59d4is1AtN1c9yZa8mGFtHGb9Lmw3I
p35d1vbcFk9FcrHbqCWMYvUduhKgkJhGDKrPSOem94H+ec8AkiyQ0X1NPWBC6fTuWkBwWV01YqVz
57x26+yGIsGvH4udeGbx3ExORXE5IxhZw8SYIapRDhSAV8qUuyXWcy4f3cKr5VQMlx/2etgndg0x
0gN5bF28mK8cb1iV2+6ARFgQNEQ6cRc192Mz6tbQHVqA+SZXmX5tdD8uKyQSwRn+GBoJAedtd1Bh
bhM2GWQMcTA60ctiFuYqTs6NnxeT27nBoDHObbhrrmcdSVG5Nh+BkoQBe5Sy2Hb4EIiQEhZ969v8
voiIjtIweerRWGbKFY611pPIVUm4SoBcoIfI7GtjrWrKx2VFl8/TcRjkEAYd+QqaEzl6auu0O4wj
HknZhxWC18j+fVnIeYjHYaKrIAOeDOC7/FRBL1daOYxfQj5JdUWd57/7+5wvWbRI0ylFgAg74k7G
i1qLds4Xb+ZIA86NEnkEu54EDZL60GCZqQLDWZ+AmufNYQQI6D1f1mjhXXd6ZJwr2XOhqeAD7g6Y
rAOD1BAg68FqEfHnK6Cw7wCG2M2r6i4Rz1IvRtsjVTkPi1JwdQDwmjkxFkDccRV+Rlf9nqxCX32E
3JwGgLkMIjGcMMspTnOcE50trlQeT53iJAl0TretCfJrL9/la/3RWLfhGon4ahTEksVDttDpASe4
LINyjbvV3lHAHh5W3aGkWCNTMZ9eV1jv6W9B+r1Rpo8JZcxiBgKhBMgcNiIoYTFNQ0vKGjPUlWMR
pAjnjJjVwEgcirkoaBsLftKqMigfe8u4RQ/M07PZzfK3QoRrKBLCOUvY2LmTR7ZxO4+FF5MIYwQP
U9gElw1YJIU7WtBvWGAiNaGKAhzo9heQ8UDBIxr94gLL2YFxXhITOYxxnsatii0nqdcxxPxyWY8l
CQqQV8EiwQIXn821itLrcTUZtxUIgcrO8TO7+7Ov5pcSxyLYTziK+pEsTxj+nI1bqj1b2Drpn+zh
8++0YLd1JCJxdAzUlxAhJw+glao7UT2ECxpnOnBG1RsmeNZr2bjtdvoO/PEPU+kp4VcPG8HyHZMx
IGYONCwECw6Pz4TPJHOGNhllaTuSYtxa1GHL7YDol8PwVRkmVxuMnU2MJwJeA3C02x9tL1rkWTLz
47vjDBB16SKbJ+gdKY8qOZgaRr0yQVYqMkEuICchxtZ7ACjcxvU+dh4ZTc9l6+Dbd19nCPtWQZeC
cTXwGJ+axxzKWtlifPYWD33jwXgFTfMaxAw/o+sm9bpfyg7oEG7+gL4O2M8Fsrmgfyabs36V6HVq
TKFxiyjkNVtQtPnNVfc6+bkfB6IJg6WjPFaU84MBw+kpBW3rbZ694HHl5ljyF+jDzuroI3amD+cJ
SVTIKdhTjFuAXQWNs0Hh4q7f6Mgb836NUXznIILhFynFeUCD+XaMPSOgmxRjGtBqateXlRJJ4Kxc
lhwqY6IQxxY18K4EhJQC7Oel+HF8MZyNlzk1KxLiYvRpH8W1S6gZ9DFGm0xH1KtectlvUbbMZRk2
5mw7TWWi1sBPwSSVB3DeYmsFkepGGLOQYXcdKLS71eVDFMnlmrV9rhmFbMAwnAyIwXm6ymPdJZII
C1MkhvnbUaiPp7IHaBB82UDaGAIvvAX0SgEa6r/ThgsZvWKh713iFFN78ELSuRFA5EbBXS3bHbYH
kVTZWCnhjoyaoT2EWWzetrT0MvUjbt4va8HM6txZvwVwh9XSAt8JJzJvLUCpYy3Gm6i5gTZBGxNf
HXsfBM67XhK407Kxf0vlzi60Kp0w+vTbtjzgSeamQDRK1MHto2RzWT/m+pf0Ywd8ZAyDZqiVU+AA
5d64S6q7Xs6COer9CLl9p+4vC+PfzP+Evm+9uOjayoVBKgfSGkAMgz5yhbbISsld9BHiQG181S/e
gCEu6msvRVwLE54MtxzDinwWXzdhm+YajlNS3CnQg3SF4jwjbVvLaD9Fkv//eKosedmxTC4ixg1M
p1Yh08DTzLY9PchA5CS5pq++xvehC+gWYxsGo+CIl+z1WCwXJpMGkB6UQGw9vOuVsykAeBPjLjNS
3MZD4ied7id2u/0PF4vuOvhI0SIBdR7nh/PY1FIEBCNoG902zSP4vthgnO6H+6J5Rpi5EteSlkz3
WCbnmlYZ6eh6IVyW6AUoPaPG+hE3mdtg8LkFHO5lFc/uE/PBmCgHZDWKfqCV4FySSFmWKqBy30do
DZXd+LsedS8aVEGDY1GMJYNhGxUXUO1yB4ntTinWe6Pe00a+Ku0r0if3ikoFVsKM78TrmTJHUrij
A2YBsQDIVO/1JvEH7bXWchcFBVcClkrX65+9IgmOTySROz4q2YbUgKR03zfmQ1l+KObsFTP1JcW8
7xzAUEm1d/nC+Le7wvjJj5XkQls5YaxkbtV6LxWRFyuYyczjYSP1mpco2MFmeD0xNjyzeK2HDdjt
1ftCGb0iUrY1HdcjYD0u/6CzoP71e8BHogL03VBMzjXjGdtkSm3i99R31GjcygKWhbV3elEpatmG
/hXEV0m6ObdLLGDX+zmON9G0BQxRMMevl7VZvtBvIZyhjl0KyLAB2qgl4rYDqmsAIxX00xzSQJH3
em+6lwWKtOJsttbLqEtB1osDSwM92YH3dWXVT5eF8DO2/xjNt1qcnU5Fa3WjA7XknZ1tQNA0u8pL
9sSG6JvZQxsV+3zYP/SGjfZ4WbRIP85c6wktBymBfiZKO3Z2C6hDL9IF6Qz7I+eO/60e+xFHn/t0
MgYdDIBw/N7eVXXoy0URXNbj/K14aucW84MjGVHTR03LzA/BRLe9cHKL382hW7PVH+Imvavlfqqu
NWDDhvci+IWzjwInnP37kXBnqLE8rLP7M0EsFNfe1MI0Y0DCVMDOESQWoitjPnIkrI7SUcWqEa4s
BWh3sqmo5Ubh3eXzFGnEhQ0VC8UmQEhwnJqK4RV5uNPUO1ODZiJeH4E6/PhVEuq9FDF12ipalf3b
TPQNABwEfiwwQR68N007SWpkdkM9rAFwOZL06/KJCQItD9kLYMYSm8+QUDvVribUDQGcZKqKr5X9
n75KT82NR+stzTQ1QAxf7+0BeB5Y/bYAhaVHt8Mg4hti13zBc20uPLT11Cc6Cw86BTSTijeBovgx
+RGqvzHe6MlAMW1EV8VjbPwTDb+GLTBScMaLgQSyAhjfAKHE7/1h9kasv0iAgHPV3zQAW+8O4GEe
UJXuJDEU8rKhfAvnvGs2iqyhGoSP6bsyAnppqARf5OUUwWHrbBb6GRjRO3XgAcMRGVA6a8yGhyBo
8LOrdg1i70MKLlVAQiFJx14wMNEEcWPBQFFVUGSW5qE9z49r1ZGZNWaE9KtJ8MBvkJ1HaO369fh8
2REWQgf6JQCZQPsfbMYOFwwBXS05SQtHSLQ6GJLSG/IfEiAUY+lgKL3gMBeix4kw7rqIPrdRrEKY
3sANio0BULsUlnJZpWUpKEBCJwutTu77rGdkBJKtjpA7vWXARLNSwFSL6mVL94Mu/79COF+zkzy0
CvaVTMbEwwS9240v6vwR2YLQLlKGM7+4RcMwi5Hs1zRz2+LnAIDVAvHq8pEt+BEu5lsbpu3RV0pT
ugjox5CiOw/DeBPRSiBApAZnZmkyWHKZ4Lio/FJ0t63xGxf0lzJ467LLWBp7jX3XZSDlYf0urFwt
+rh8VOcFCrCBH58V97EdwM5h6zHEUH9CUzNv3VgBWIJxb731QVX4wBAGI876slTB+elcvREcp6mM
RZV6X4D8oCF3DazBlEUDjiIpXMKuGFgPrS14ToIAXo6e2Tw2mHX6O1XUU1ujTpmrMsaM9kmprLVi
AMN27GGt0/87MVwUKEPHTsgAXSR7XVgWUPUAQF69/J0QLgpIfe7oTY1rcQB4iNe/OyeNayV/aXL8
N8huOgUj7xDTgBTG/nSuGPlFtyLv6qrx+o//9F1F8xgbtSqeZdrZCrcxz+UEBOV6n2KGt+4fylnw
2TlPG9g6MFuSBDaWrIFP69QKwCmQZSNN2/0ww1vL3rwnhfVTkSagDMQB0UMQ5DWAJTTS33NcY6BS
Xw2z46t02A75dJ3kwASqwLc1bFMrETjbWTTEb8PMHXi7sXKHYU7mJkfRsCtRs7Gjut3LGCnGixzN
7Tm4bDjnaQWToTPN2d7X2Th2UkoacRLIADTYbXubbcZNeK286H7nG5/5r8KL/FEUhBf10jWLQeMD
woZPq41soFlBIDNCi06qftmiZEIkgHPtusBQQM2UUuvPAR0eklmCDEIkgTObsgWjvGZCQlqVgGL+
YQNk6fLNiCSwfz+6/KGbw8LuIKEvHo1pT6PPv/v7nHGN4dSnY88uAQ/e7CexlL9UgPuWt4Ne5I3K
LmFMggaDEy1Qa/6DDgZsCNVOVdd4yKvOnps2dSDCAf2HRD4aRWSqKvvUnLxlmH+wfBQNGyyRf/37
0TWYckPzIW3afYsWnj9ev6mfRodFnOIApDff/m09ATAs9+tpBYpqDwMogD+3/ouaR79BPTWFHuwF
xdDgN8wY2ZELoA9nQj5KZrCX9OQMepqSNLfilukZrrEpnwX9huZuE5D7FGxU9SxcbGIGdi4R4ByA
ldHYjPypVuEw1xqWxNt9Pr/ZGeYrfxuiEtmiDzH8j/+J4FfwwYCBk9KhlKVgFiD/kMr7/2CARwK4
RAXMi6MBXhjcTDS7OebtWyJyI565VcHoNT6BAExjc11AweEcNbejsVHDme7tLHvH++kgd/Eh7Nsr
KSP7ilJsevQ+uMq2kUIDOez9HPBq4FvxJov6VZ19gFr0FeNLT8k8PMsqQdehAE4hmDJasP1ZSS8q
Hp89/9kPxvYiwBgt7MPw754h7IuwnzX8YB04e10ExPFxVRfKDnWuQC3e7DjbqlIseKCcz85ALEYD
cNcsFJxxqVmkrkfFaOgeqwQWKgx0O1F5ZaOurGnjc5SlICqtfFT7skAHFtRlQ2DBjDdmoPhioQej
+azzcmrM6lw2uRai+TFLxDVbuKlpb/QmuqoMQaq3ZNMgIAXfGTZEDUz6nUpyyi6cpbmke0WmXmTP
W30SrQkLRHyd9FHMi8xUH01a071eXUnNbT7+vnxYor/PHdaEAUWn1Qu6l9qtHqXuBJDpyxL4SfEv
pzk6pa9/P1Ihrak+kQKnhDb4fE1Wc7mp0wDokP6wJdia6NA1FqQEyybw78XwlRI0Gy2sWsH+nL7w
Oo3VPQ+D1WHJSBSsRefH/v1IOUkmiZoXFRwMLcS6a73RdgQHuBScHRygZoMx2jlbXiqKBuyxGGTZ
G9MVocNmzp61Roj3J5LCpQhl2DhmqENKAywJ1JWKleL8cAKKVUfDqx9C8KJnAZasc0HncvEAj7Sz
Tg+wGxQNs3UZ3RfgXwBCLAgwBMagsofwWUA4EsEVAZwxksBWARH6Xf0+vXfr8Wee+g6K7m6NzZb7
1ldQjMSmEwDfJca8BPIfIabfshsc/QouWBhZkk5ViF8x7VQvBkGIG/psC2Tym7tk/8cDaSwCf0vj
40ZbGGOmVvBrU3vUSqxYSaK0e+nT4oC2HQYJtNgzNDpDtcs6NFO6H0un8/KR+HVePk81WDTMlwHE
U7Zef+haJfi2LLg2loRQVWawqqhScvZiOkNRtg5t9rWVe6rT/JCM19Ja09B4uhy3NBb6OLM5kcSZ
zZA7KnWSvtnrQwR8/KZZJ/kQelGbNm6skl/AwgNvmmHIB00tPjNVfZ7yl0JOSlQv9BvVlvVAteyg
SKpn8GbfdwXygGGSwCJTZO8E1E1hk49rxj9l9q9zQjeykvtFbhAX7C4oVKmBAUDcKowF/rD0zgSm
ia6qlqJpKurzpy4nh2VGIsBv7xuI3iUV5tQk79fo2a/gJwxd8wp0j34p8PMlqWzIA9uXeOAD7JbL
nbB+Ce4PBTkmfe3ek/f0UO6ytwpA8Z+m44JgDIk7eG7Aqv7n4fNELhfY8Fnu5c6CXM3Zj8ZW6Z8G
KtKNnRhnKicyOKN0moFITgsZ6Xa8Jj7YLmLwJxl3DP7CfomECwYLTmBh7VC20AjAIiCPcmuGiaqh
jN3s405xQ4ARttF9UX9imlJweAvRGUNywLi0kE4pZ8MHVFUyModQTLdenXxjWjeXnWzRKo4E8EMH
UWvFc9UxAWsVKDvGVZn5UVC8gLJsjbFWQC5mnuNPa4FY5rv8hR2L5dIeCkjr2qYQ2wbKyrjOguSj
BCegvgFeuIPcRF2RIJyusWhZ2EHntoL+38LH9vhYLfXUA8OuqnJNgvgkuhmx60+vtWErUHFRBla5
VTAa2+hT8f4mp/pg5/9T8bXZZiCMjgLrVncLrKDDzdOgeRKB+/EAGSzXQy78LZRzNlWvwesx4RHW
r+hWNr10n3vzLQP8anaZLyuBaEx/WUu04gAyggFbnrWZAldEiwwItMODaTw4Gtj8ROD5y0bK+n3/
COGSvCLE+qYu4dFv3kWbPChvkputelB/M2xOJYh3pQ0kwcvXt+h4RyK52+ukqpVaAr2q8M6ZNhpY
pi4L4LFF/rmqb6W4q8qGwUFPDBIMl2yjTQuIQOd23jE+XBFW2VK4UhUb/2FlBqgMnLcliZrhu4ba
UI0mdGkwZKBrJ3ptq0JwaueNGNbeO5LEOVYZpaQwKtzUEIN+GuDaYGBD5wUr2S4oVV3MpyUgbhQD
DC6Z4bFc7pNapl1KqQa5QP8d/WyDdbqf2ib3mqsZyUILQN50pw1C2l+RWM4wS2S2mmGxalS46/JD
Pb6ANVpgJyIZnCWSec5ba4IMtndQFn7sgZ3qY7y31hgmQfcZvUewodAfl8Uu2T9LTUwswYAuh6/1
hQkxItIWMBlQoKjJtS2ChBAJ4CwljI1mDnUIkMNrTRrc0BS1g5cyfgCnf+vAGYWpj0lPworV83u/
OnQ3FOsag1+D1zdZibqBIn04U8iTPlFnE8LGusTkSukOorGl8yE35lxH+nCWQJGq6tEEN+5XoEmS
QPLsyU8Mn0YHjAWgRCkoDH5hMPRF9JhZNMEjwVyoSo2kkZ0WusmgpyvL90lXPKcQ3tdimDoSw2Vx
el7qBWG9EOrLnuJnATaXDTDDjK0nH4bVpCJRd8cS1i7EORRpyL01pFQCYDmFaLDIhhg2zzEqeDMD
aL4KWjBsbPA89cla9JERSeWepFLVNBIp4QNDVLuJdF/1FBDioi0wgRR+4x104J2RSmW7z5DsjADf
LT+JaJXtfHrw1Da/HnNHdZgaHLHtYEOV5BP0vNqj4VbbHOxneGS3QHBEB3atfOpg3Ph/oO4K7Ebj
QslkUlDPKTDPIgIW2PRLSl/0BJyEWiP4vIlOkgsodm5bud3hJMvkxSluev1VGQUJubooA2NGqo0H
qnVWbUpMYiUkUpHrDHQ9ZNOTmskyKIXtm3bAenhF73Vz8hxQ3dFE28Vd51khOAljBbTK6HVrxG8z
hIO6DKg9/+xJdF2p5N4a8n1Yh54TZh+plY9ulM/+5S/G4i2gbwxmMCSCZ+D0pAzNvpftdq8guaAb
/EK3M3+ZuagJsHhA33L4yooRjZQaBeTUs4rNYy3QyE6Te8ELRSSFS5nm2CKUpJAyFjZIBn8Z0Svo
vgU5oEgIZ7hZo9sFAdDpvmgj0JSCKbv9oRX3l+9lMXsGa4BlqXixMuDU08dOo2V1a4YOciPM/KVb
DBD/jr16baJ5gl6+m6s+aV37St7ogv3WZfW+BXNBdaKgZjJTCJ5QcLAPaf1LFb1fRSK4CBrOXR07
DUTYwHVC4gkui13jiCrAy6b9ryL8hK3SthSbrJCSYbFwnAbwSZeBAfpLEo6Pf3dbfK6O/YaxQY8Q
5g2UhvfmN2utggA5uU6fx4ACnkQCOST2oUXwP0s9I2AofSvJGWOitx3F+BKa4HXmqm0dmNm0rkD0
kmoAJBuNx1x61M3ySjYrwVN5qRigoVelYA0fHWwe8wj0mJFT51Kzt7vqOo/jmxKARzk+IzmIs9Eg
ebYaIQzHQnERaAz/yuRx/oasi8JuimGbxXPZ1Bvaj/gw2oFj0us6IlczKGKHpgTkbbqplFhQsGIu
x5c/QP4AbHzGyILN7FOXDKlO41nN8LVU5K3cv5vSs9wawKtPvLh8uWxRS8Z7LIv3wqxCo1PBVA9p
8V2IgTI6XMmAMK5ESdSiUiCXkNFyRIeeXzbPxlZtGqI2e6UyrmkEtmeslZPWs50WFIaieYelaSVL
w1o7G9iBMH53zcIYgKl3DqzmSQePqqe55nr2sTKAVxFyxN/x57QaaGB8qFdxIAJEWjRZQDMD0w7D
wGcjui2tASphac0+ydRdbDXrKYGVDiuCDbrRec0n0QiMSCB3i7LUGjKKus2+RUoQgZZlmACLTCQv
HrNAqucgr/54rwApHcrE/+rIxdY6STszy6Bj09e+BTrzVgNILXYiL9vnUggHVyBSHuyyn8+10anT
rDFU2n1H9HVdv/WjtsLG6eqyFPZjeY9DeUrGvgCSE5RBTj0OnO21XaYNa1u8mjl5t9RiReLqWTLT
nVFaXmpNXkitzWWpSy5xLJX55lFWPDqS2TgNmiWx9JaAVrfS9CACjz1wBndl/18u7FgaF1XaCOzx
fY2GSWKnO6WxsGQ/omsoKEgs3RfW7HXHVjQTMxZ8ZoQKI0njudlL87jrHFQVbeoN/cflkxNJ4b5G
IQnjuDZHBBPJDuL5Gi148KWLHmCL9SpshaJZBrR5FGq5I0sne6JVjiOzIgpawm2JURC17GNQfg3G
HMRo1PQPESPYDagTEQCSJ81KwtocIIqbfWrYtHuoc0Mb3BjAg396BADuwgHDXEFKBPT9U+OJ4tl2
hsZJD7Py2dXXjQ1WqVSUgp5b6KkQrmyh2LFZ6XOaHWS78sbsR9qBgSTS3Z780uYhuKwR+2OnTngq
jF36kTsoEhvfKSHMAMJlkr7lkQBXYCGJOZXAORwZHCXu5Sg76EbyoKTxgzl0gRMaYLEu4Q50HaKm
oIXOTdUkItnnJnsqm7MlJTHoUJhJBtJJDziz2nV519Vuv6l98H/re3JLvRGA4kLGm8UrhENigNSy
NJDInZ6qjkq1RHMtBWcogOVA15VLmWcaqQ8szI0sgm5Y0hJ1eLSiFNYD1jgt5bZp+xTfhUOfgFUk
Kt0oIVhq+i+mwmDrZPQrHSQVnKlUmp1W/Zhnh6x1PH0egDJU/vEnAdNJLOGUGR3S2bhzMyTdJHXQ
pHEmjI5g1wxnVrblNiw1D//qF4npTcLFwCUbBZ4BBv3wLUKm9FUBOPKCdO7GWS+k5KCgGlJUVuFh
tDtzyVRsKLB/w6Fbh4m+Qvfok4ba62UXPH8NGuDmtcFIilYRDpZfZ27A9jEMtZEc4muZ0U153ejl
ntatGI2389l4wMqo19bvy2LP0hdIxWg1yhoOQEQVvvlcDI6cmE4YH7qcHrKy8lOQ8ZgdCQZD3g0q
eGnSn5clniuK2QTUrlWkYdgQc/gKdq9mliZZyHujVnONfnBLDRPdWRGM9IOYkU9lLFdRbTPgKdVW
KuiI4JmhhOWkMcYzPHQE5nbmOF+/hwEtYFmF8QieuikN42yIDFTIwklyZfIc55Orm8Iv2lk0OBVz
PudpdGmboEY1DdAkRymzVw52KG/UOPRtu7uJLPvGziuvwUerzTAOprV+OVnbWtPXeaUHpVmhSfN0
+TYWlQdePwYSgTYBKIZT5WdTcuwRvOb7mZRuNt5Y9N0Rov6dvemgOpCegaQu68hM+F4kAJqMusfm
3J6kOi6RuHRGdySz50M7an4j7xtbAYWxdD9L6lYthXxL5/JVDV1QPH1Afnv+IpGmcZLCNuz25eBs
MaTs21MWGBEI3EnpT+Hom7W0r5rhukmktT0RQbJ53h8w0R1gEBRYJJCRuXOhecr1PGwsq9tX8VNj
xa6S1EE3TFejjTW19qkozBtCpJWd1QFQmQBM+6hZYP7EsMR0Y8XCHv/Z1579HAwtwPPRkUbEO71z
jBaY6hjbHRpX+BxWMwgEaOxGOxODBhOmD6NXQA4AAlVQdVpwfMiFwwOVFPM9Dl/vMtq0bEfS9/sx
kVIPz4tVZKED3oGQLZLfCj3x51TdyX1/X0kHIMG78BC3wE9U296by/fLln8e7tkxHP0cFhqPwn1S
ZaPUZkO/t3Qgfg7Eq0vHs9G76foXIzfdOMFWnJJ7USYs6SwZpGFhRszU2D4LvxMwtHJGFLPr9xQw
szWWrUCIjD2exm+7yTXkzB/Iu2aRvVbL26H7ECjOUvSTbA+KmxjXRvxFsgBQ61PFyWxqVAK0+j56
t9eO6qJ1uWJsHRHQTiN04ERdqvN+H3gGMXYHPTFVdT71XJVKr8V51u+7xlwXhuJNEzO4fBq9QZ8w
+xUHo175WmpQF4s3d9kUr4XMVSwrP9VawzwztIb2DuZ2OCc0lFQeQsPE42BbPRY/iF/eGLcFcbEW
5lajS55EFC/nbxi8xlBFwjsd+YSMR8zpOSeWMYMtBKUsRq73zJD27G1fefEzSDo82S1uiBe9CO72
bKQTMi1kgQabY1POsghtBBA6BvHB3a62qwK8mHJN1mqJzk9JVlkL8CTU08r+M1JFxcKzhzyoMgDb
ibCCDWxA7TCbP3Ins5TapKtQppyzYu2M+QbgLL5DwekNMAezfoxAZh/bdH1Z4fNYBqkAocJwjcFa
HJzUKJLyIR6sZl/VP8zmbUJQvyxgwXh1GV0TpCvY32F7PKd6yYnaWKWtocdqlbHrdAbxaeXcZsns
dcMQRLJRuH3ZvM2KtsUozI0WV1stEcxFnaVpONyvscSvj/RZmjZr6QTUzbHdS2nvGo55pdao/0pX
ZEh3VLKCkjwK1GbGeeoukIgETQdjiGKpfJDIZJ3gpjHd0Muj21m3YxWvLJ2UntHbWHNUm9VgHVQC
AJcUAIIqAfRQrnsJaf1IpVur+POsEb9HBxkUlgocDeCKp9dQ6nE/FzlB+hQPt1mML0Ju4DWs4tVo
REEXox6uhwMgnuR7h/SPijrvcrW+NSxp0wHw0pUrEXfn4gmhSAwHV9j/XEBRRqXv8q7F9HQOLgpy
UEIMS7SiDWD2V87uAak51kZsPIr495ZcDJ1T6pgmjgAiYs2fRo2NCifbZuS+whTs5Vtf8ib1SBj3
Sm/aciJGnWA9QDdd8LVsRs0WOOz5eBUzZSyLQhcT7Bp8Mph1GMvsHczT2xXYgedxRW0VuJCKX6qt
a5ahR2qF1eKuwSJIZCGd9JInIRl0UI9TQVbF52JJl81hXRt0LzOqqtmvVqCNynwUVzwyuSEYUPw5
MNDOQV1L09zivxzxsXwu62hGLbcGTccR15E3KL9N+dflO1wyy2MBXLyas4QagIqk+56sSFV7BX3u
UkF0WDJKILXADQEnYpy9GkybEDuecIhVhODHfBEbMmPxAXYFgBBHohDMzI73AQBU4Gdjot48Q7On
4VATpzQpEtbiMZKD1sP8Qr/pPf2X7Srv48zQ0VftT1ENjqepAfEcmhigSGYAdSo6lVzQ6dKukCOU
+Pd10AZVD84tgBLty9qVPPs6/aQsewBgvKtvEt/xE9EM5+K3hzHjIhIDKviMAW/QM7PD7jNFFZSl
6tYqGb0Q3N1xUN0DJSbAeFYpFPp/nH3XcuS4tuUXMYIE/St9OqVcqaR6YZQcvSdBEl9/F3QnpiUm
JzndEd3RDyeOdgKE2dh7mbVDgFOeFdTjUYdYnvz9QFljUFx4yMDLHStQdrBSb65RirFx64AS4lQP
EKGi7vWFu/aVUb6CJxbqA8gTF5MN9L1oFl2Eg6GC1RM0lysm2Zm5L/498h2fFfBwWOPhJkW6tCjg
opkaJnA2wt0mQTmb61ebkOLJtlApl9gbHgeqAP/r7HzBy+2Mrp5yPDIgh0NaCwSbG2Sdtnkv3+un
wclupxvRAtHLdISNksb/IzJK1GiBwap0WdOIM6MVBbXvz8MeorT5o7EfOss8lA/tK8pJz8XjQK3h
sf9Tf2zx8lbXLPiUBL4TX6NffMYOl/Sg6iB+mQ8Mpl6n+AEna26Fb8TKHDXd1CNfXTbAtsg8/SQX
evGimNRGApHOs4IH5ZzGlgrPmgQuPON/yok49AfNeJTNLjDV9QjR5LgYwQkMjDupBQZOdpqP9qBY
/Wf/NB7jQ/lH313fFSuvZkyjDq1MGN9CXmKZf0KzCaJDFcY37sMPOIH7upd62m66Mx4VS/TEoxhs
fUP+iZbnLQolKAp+iTgtWRTZFMoNZx+cE+VFEXJXmiBxnWkbycZKFLDVRV6y5sWh5TmjdQqd5Xwa
ztMEzVp4UosfbfivESJcYFQjIhDW6OlfvIegCFqramZg9qDTNNLKSspzTf6ImxC0S4Q/jwQYKFjF
KPhfFLk0VTPkVAwRyZ7t+Uk/RPsMuiPRLQw8nPhuCzq+OnuQzoYiJw4yffmcHdoir4Hq6s+kTqwe
l0OW/WqULYjiSrYkwZ8N8wbwAJjDi5OyHaZBjStxOIcxsVq1t9XotgDGZiCKl1BUZdoNKa+Vywf7
y8QrnXtbo274M82X5BLDCiUsvWiyRrOxpXhL8mrlXY4v9S3GIgUDeEwoE4YYyl12A40Eh1nAd1Zv
HKqr/619DfCIjRRm5ZD6EXKRlKEQo4/aqAznGPXsRk4C1Ev3k1b5QzluQFjWFgZ3KINmCdpOF9W9
ocnlRBPiAVo+r4qgWYby3ilbDhprpxJe+iikwAYYd/YSUyLNM4V+XMFriOrb7ApWtscH0xz9NDow
zzm3/vC6lZmsrQ2sQVHlHW7Iky8mUc/bNJoIr1vWzM7x6NLpRqtwJa9FVRTtc/Tr0G9ZLvdpyCgZ
ZWE4A5awmxoToiyaO/SNl8yxDZLexltoNRzEcyC2jlm8yA/KsWNlmqAQl6DUqOofGh1ds9GsXo6c
aPjXkDwcULC7IabE1evIsuxrNGRuZ4i7QYgEWkGmJ8LYNK83ZnB1YcDYAsgf1J+kCwZe17C2FydE
oV7zl9idhYKbE76j8WnNznCr9da2ODj/8D/vK77U8Z6E9bCB8S1OqUZv6gTgWvlclp0fzpWPApWX
zvE+k++jKn9Q5MnrJrKxpy/Pxp9R+XL9XvBqSVJjPcrntH0RlXRPGpQzCwiBhSdFabwhy92NVOBy
A2DRiwRqSwb+g47Nz4hVoRYFK0MZzCQKLk12F6rOdNAggwTx1xkNQkGwtugTl3Au3JFcsgIeqFBD
Iktpj0mY+ikzEVTxoyBz0wehsExbCtp6b9q9q3it39R71RGDUbI3S8eXB+fP6Px//zbJcg9P7lBH
9NEe3XPDJV/qPXZMHzB4WZsfIfVE9WTutgKvLanvo17cQxXaompo/J9RS0Hm85GSwNj6pKvjQ24C
ozYJohxLHZKC6XJpxIL8RYWBL6+tQkbbcAu7K23FwuvWFYM22g//dWq/hV6sXzVUVDbzqYV5gCs5
CfqvVjf5ZeuH4oHao6N5/QnsilJACXdj76wcE/iu34LzW+zbd40FqE6GM4KjB+VITu716ikM3zpn
cisPYtBhUA6nqnI202mCP7w8K0wZNXmAWhXUQRYFY/C1whroL/lcfM52FJRe4evdrX4SvdIdA3AV
Nvbs6kL6Fo//nm8DVaFoS4wa8WZxn6oupZbS3aNCDKMG005qXJfhs4LSvL6bbOYaQe1vSTiv5Dtg
GIJfbiKFQxVxWZnne1rKJUbOhtr8CQv1MES5jR92VGq2Y0LqFz00cML4LiSHKjoY4WhrEB9v+23m
18oJhlI64CMg2HOLr8VnZ6lGQ7PvpLNxGl3dY0GX+kS51W1uHMFAKvYTeSduGcGsvEmNH2EXp0gn
DLQc9FbCKSJ5CuzScYbVB86+LTxN/w9PUh7O5Kp4Ijjiy03NZkUPi5hI55SoTle8KhKSPuE1q7ee
UCvFVET6QvxJKp4dl6s5IoWiTeTreOTHR3GCYbNXeRCcDjZW8srOIRD44wgJ1OAv6kID/LnHXuvJ
ue1c3syqbNhyS5Zc27pfuqUPdcr/EBEpBAF8a61vKDYzG+dMIWf21u66u/734CW3oVW62X/hfGmo
sH0LtjgO6xwabXpukLPZJ/5Q6ZaAZnhHt8Ta1nYAsldUuBT4f16gNCNBY2XUhOTcMcEiqbDvJnZ3
fd4u00o+kn9CLI4cCNTWSPwjJCbkfdYPjZw6VB8dovyao81vxHfs4jwlvO6CBi8gyWAp/DzfhKgW
BdRn5bOcebPm9Ee606HPSBWsB0eIbfOOuambnLf6uV8wocvAsA3mpTys/cVRQuCCLKc0k1GMyVun
NXf9DGp9+wDNDrd1s1utc4fCro7GWz3jIuX2Zundf7m/Mfx/fsXiZNGVKTKkKOf5SYySWmOnBUQT
Yq92I/wCp+wsGAJESM3+g+4oX7DfQi9mHihULYwYQmuQ9wTFTCTZ1gbkifO1OV68lIVMr8rIwBz3
jjK74ML7gt1b2ZF+Vo+R3fqbyeZKOoSLGVAdTrPDG2/xUcs0UqtMzMhZjlwTWrSxH9uJazjGkWsR
JYnThSdeTynOm6HXjjfQqVEkEg2IFi8fETKyeaJVuCP+N7lOvf410V1qSzaI8bui2ujorsBPYP4H
moQMTBKnSiweLXMkzKEAtVZoWxpOEqZ+xgqvlrodGWpQe1DbI41N22EXG7F3/YBY27MykD8oHQGI
A12An3s2gTtjT0OElsRwJzZ/orZ1ZagxX4+ydgx9j7I4hiKjaxtjrKUz1pAXR7E7098pSBFdcZeA
onU92OpNqGio8KE6gMfnEj6ZQGiwqBtgyYZpQqm7pXaPm33UEr+KQNFnnTNogqukqq0r9ZnNdGNO
V7/ntx+wFGxhI6EzlA7FMzPgIyuawiMuEDi4AERUtnbWpLd9mh6nSN/V5hZV4yLJhOyiAv1hLF7F
wM5ZfFBlIHE0DCCh1Nps5fp8S7XykGSpTyELLDWmD3ycR2FdszHpF+cDj4sszgBOH73UC/QFqWt8
YEA51TPPq8QP9irYBLIwO65qIjjJln7d6kC/BVysqdhoVHgpAUkY6bWlpJGl1VpgKEIAbw07lCtn
nMFpMrrH6wMlF4cDBooBYn6RLQNivThrVSKOaZNpoGpm5SmFjJHWvKnooWhCY5lR31itOf1Npfmu
IAaglNIIFJfx2PTJsVDrAERoe9T1oBX0vRg1fi8O76oMrJUi3uu0yjc23kWKsfixy1ObxjB2lNDe
0tX7KIqsUXy/Ph2XgMZFBP6Zvj1qkrFIaylUurN8pke07XNPcCMfwM7QYn+7XY5ubGr3DnvZiMvX
8Y/7iMfF5gawCT2Di2SDyS3Dg3kECAT6WPVAXEhc++B/vqbMAA0lUayhjAMxDh9SWboPh2Ejs7rc
5PgBUNmFMyvPddCR/TnwQWoagVGox9Wi9qCEZsD0yin6o0hFb4C3KQx3R8c0mF81vXt98KierYwe
XGGJQ0iREC+PbaZQaaighnDu4sGDNqUVzqUFqfsUrS7Jp+Q9zd7HYlcJNhNbq1N6LyreirgPYDlv
zeGBtruCIiHBY8R8lJo7Iav9ujwx8XaIA5PjUuXZotNvqKGKhj23ttpjuZ5NPQiFwRbSQ6FbpXg7
v7bxXT0GeeRJaWXVhRcNN32xN98l9b2AgF92C0VJNc0tZr4S5kDEympaNxUsqfai8TVtn7NyN0V/
W8mbhtGCkqdNSOV3EsCn42tuJM4wFXaOhwUpD41oK/AbUwyLAiH7mrevQnsg2r2AVRcfKfaf9Fds
/I48VcSbAHdorL6+ETNrnvZp6deVQ8ITyQ+Q4RPnvVmDof8nGx/DyWN1UOluzi1J66DIPDKeOkjW
ZXcjqhGxl7e2UTpFYrPMAQJUr29YDdvSICKfOgolgl/r+1ZsIYDnjP1ey+6VhyZ+NIpPqXgZRfwp
MLxu0r5xQrKT6seuCkrB1+oMHLO/cIkz+l+VduiwUfq9VKdOTRt7Ahem6w1PhovPaDwLJPb1QT/G
ITApTHFa6F7I8PZuc7eFam2eAZKGcSLLjfPaQtnfVvQbo/uTCKfEEJxZywCvh/r7q2y6JhzplPKz
NO5gjmANwnkwj4XwprIToXslguKiUHhqCbJ2qgPTVT1ktYzf8xsVml7ch/SuJC+yLHsZKBkT/VOP
hqXr761Z+myQLUGsLXFmu1bFEz4abbnTXVF5B97S6kJi6cZsF8b99f1w+ajHXoRhiSaBNAGm7rIa
qkNPu5RCEUpQcnac6hQlV5X8HlrxszBit2h20ghgvSwdgYF9oj16Y3Xyef03XKSr/Cd8idIrAM8D
1/zzOKAgoQxoYQIq0Se2FkWemoWWNAPfD3bT9VDq2u7/oodAZh+Z2/Kpb47GbIKejOGW57JXn2oG
7Y7wXWxuqNQCnke8OfmgXe/OEpoJ8Eyn8WQr8PhpiXiM29d2+kUpPZlxGzTzaZJ6C/QyW4li0wKI
kkGVg9gz8FaU/qpYuyeF/FwzDdqVykk2AH0xW5tJUqDD4HYqygdGSisiepBoJXhNmmwZxfAxSr+q
vrHFAuKymXBK0wxl+N+J0t+ak+GjaWoP0uv1efnKy5d3wvd5WaQEehvThjF8g1wTPL3dacnkpnIR
hNkIFYo/o27YgmRYUVV5gFAGalM9FerfjR9xkevye+Hb0bz4EbOoR5mR4l5QrexvvSN24aYOtGO4
rFFkU9+wOOI3dre6wPA4WrsUsPJAkkRxD4j+n0tQ0I1ilGJcxRMOjaoRn+Wx+CjNAvvysePfSIem
iPwsprrVQ5nd1AerV+717C7SDoJ6avX01EyzI0ddQHt2n4QP6qDZrIlOROne4V/mS43uFRPsLYrC
EyPZ0yrRKQlKTg2w8aHuVMobvIkdcNLAqThFbK+haKKIz5J8ZMZDhSOhktE3AGoqadqTMP3JhReJ
7BLRQ0UBmp/NvizTl6TobH2s3ERI7GZMQNu8L/raDZvxA/LcfyrjZpjhGPSSMSR9Qn6X6S8lyx10
JhwpE+G7nNlqfiPPulfXB6kfnVGEn2hm/BHbzpYLwM3l1DXme1i7W0UZfwrC7FQj1PJNyVLnyE3E
HhPzPJR3DDDfUGGW2r5S002nx0m5V8YbMv4ajbdU2Xw4XLzG+NqRZWjacWAkups/v2CTsokwE+ka
b3F07lcz1Z0Opi37kAS3Yzdytjqp/E8u98y3kBpfVN/ytzAErm+Mkc6K+wQ9HWM3ekjZ/X9fbOdD
g64dBHc1XZGXjzKBzmpHBmDuO7eP/PIR9sRQVNWOKprEnYXDwd/Yh2sPkm8Bl4+wetSMhg5qi7kE
1oM5uicD75Ra5Lm8h8b7KXLUjVx49ev9M0SdH9vfprIbwkJroxDc7vyhDh914yZutk6XtaMfnXyR
m6oBhL5sfKt9rht4XOKZBe/jL/90oJxcXnWtP7YqWmuPB7T5wETkfMALcnNeSc0cDiAQTP2zLkhW
D5vsjY+0Nhxe++BwGcJB9T+nTKWU5ShBdOe+MQKmsaCK67tMGBxCk8Cg0kHpdKcv808pzNCogA7O
9R+wMkQJKALAj4GbAUpi8cloP+iFGmNVivCnTac/UrvBxF/ZXpwGgYtaAYL0osZLYlWjOHJ4AONW
5pS+RPvbDLU7yXezVtmK0tpaWWwMa2Ul/oi6uIPgZ27ANixtzySLrTqFmqkAvxx1qw2wkvOgU4k3
CNIQUQIW/+fXowSCc3ibtOf8CFtzzVMBPXKnQC2sGCfoJ31K4AU+WOIrWhAb0Jav59Xi3AI8lOc/
OC0BwVusnJmRKUpTbDb8AiCAI+mNYoBm8igpv7r4LZRO4fisaULQG9BQStPKV2nzkOrGuUyJ05gJ
eNiGuAV5kFduf8BGwAHAk5Tr9CxO8LnOx6zJB8z8rLpNIt0RJf+TMA2vBqqfafhe5PCX7IifMP1I
4X6RV2AE0arEIy39zPPJo6noVZFuZSp4oVmBxL3VPNAWQPokXqqm8HMyXjWzCag526qeP6i9YHVJ
6WIdo3/VFp5Sv8NTw26hNtK0sTXUf+UUssQAt4d4FcvZifQffbOPTNXW8IUk4UOo7+Q5cwYByUnX
WJpZwNwzRL83e5MreGIq+3SCiaNCd3NybMPBMszMprXm6kISsNQ8oHkMJueL0vySWL0fgCatUQYA
ZQ0SY7uIprZI77uZWnr/RDv5toVNeirAtzyHbFpZgvhX72My3KPAfIyaJgIzNEbtJnaikFmyCYxK
ONudOXqSGjl62PmkbA4lbvZq1Hai8quUH3Vw5HT08hIZYDvZtMPorwqfVbQzBVN+FzAfSi0E5aQ4
jQgkSnXox7cKut4iKe+1hlu+Ksc5qw8VvMd1IzCa96a/GcGA1gXYvOulU7fiLm8zaEzkzkTBwTbD
FqsbkiSwv6aK6Kh4NnXya5aDExNTu1Yh7DGGN2aBwtv1U+urk7Jc/HBo1L9615wD83PjyazpTCo3
7bmCng1J9o1Gfo3dLcsAAMxSPSjKt7ai9qDsCVhmMGnZQZbdzoTZhU1xUMiaExsYQVrbPSQJxsyd
NelPacCZdrQYlKtC9SaZDjn0ZIQGlRz1KWmRIg2TlxvMSlRY90WzHSM2vL+9NIKEdwLR9+kGrwcr
p8dCJy74OQ4dI1coao/mpz6dLBjLQSKgttiIRQeC9Shm0LelEZZ67NSCeSoF4nTUCPRCfDbSE1Q6
vVkWfJmBs6aNv0g3uWJ1q2dwiR+bfTgzmymdJUaqpdWVl6Smp8fqcZLKRzOWfS0tdyGkca7P/Rcr
5GLuQanjat9ounzVhb7d8q0QlzWF6Me5aFu7Y5UNqsxZw0Jp1dxLaroDxWJAs0eO4YpeoCBj/lYY
aPwdxlj/7UlsC41qT3pAkvdGuWuzCYx3cU+TwY8SNKfUp7lCbgIH36K4N2tkrOJ9muzEsbIGNbQS
vJ7U2PjFpuTGNEJ7qMBEQFGxHYbfYS3cqSw/Ncj/2aTikfapsEMOIFLVCtAY1AA4SKGUR50UZ4Yu
AkPT+boqHHqi71Xz4/pMrb3KQXYE8FDmdLyLNgqgwtLcQkEcGZgGwJD+GrkA3npxMD4Im3nspe8Q
CMyy9AURwvviAi4K/nZN5g6IbOoJ57G1jF/4JspeBqAkBuosPM4vKEerLvrUKpInvMVaew7ykzhv
XL6XVBH+S/BTuOElcovlOyzUpLKC5DbnqIxu+tL50Hgcbk0bfYdhryKLH6D+qlopx39Y/z9wnpXU
9/sPWOoLlHM1hyX/AdSbIj8JGvTqFGxsDw0sWIML6bZzx1eParkt0MOCehPIzKBhLsqhUVuQPJFg
wgP8mK1LR1E9d0KElA0anIX6GEuyg1qul2iNO4W91UaPmoCrr5LTfZGe6knzDNTxSqxkGutOk3S7
pHkdq3vSvCdqZGuopoywiZ+M0IKMqa8a9AyKn5YcYmyPuXpOR68B3A/iip5YKztNYw+GOd1V4W2t
lp8AYVip+Us2X8hcHTI0I4z0tsAOncA+blEyLTqQW5C/pIV2H9Vn00wciXYPYf1Yo4wYCeljFzdu
meWOQZnVik+tBk9jSDMKjYHd9d7AxLIJG5tM2Tl2ZpOgnjKdhvbQ1QcWv4R1aMXxyzCkjqq9ZGlh
RdoeDfm5343RWynAoSN60iCf0srHWjmPNeicDIOmTjvd5xDRJPoxb19GVAVpZNg9rfy4Q301ucsk
L5FOVQadTXk8TrSwenOGlnfy1LHJKttjpeH+nBSYvynFfoZbACM3fVq5TM5uu+yxl/D/EP9OjWf0
H0Od2k1xH6X7mL7SEtOBjKHOBLfEfWx0DFTDRwOF3qaoA62sXXTkDzGhttGeOhnqWY9sRGmjfael
5vDyd4xacBuK0M2ku15mzzWETHiR0OjhA/1y/bhZSUbJV8dLQx0Owi2LOzFNuhSA0wSaV8h3JRQJ
1EqzRJiFU0AProfif2qx1nn/B9V/E4V/lOB/Xr/S1OhDakjzuSUwwVHSoIxEJxvM+zJG7wtmTU1e
uyNrN560q2HxRoJ8EIDC4DH8DCvHU533IZvPBSTiVaH0slS1SPjQDmAvAvjQgZ5rdr+uj3WtzwEU
NNTYuLUSeDyLqNKosaTsQGaQ+/SRadVeKTULXKabzlTcuWmQo2muWoQOi5Wtk3SlogX5HbRXUP5B
lrJ87crVmBVmXAwAHYxuuK/2xm7az8fybrM8sXpkwjURp7YK+tBybo0hquW+lnB87XVvgIj77NPf
md+63OWiU4IYcOz3jZlVLpcR8gfU6gzerr1QvynxMjSMxOzPeW4z/ONxOo9xm1Se0TgaOqfkII3b
OFq+OherF7Bv0LJUToa5INepQiiFfQvvN+TSo0vs8WY4pU75WgbwZlfecNAqQemr8tbHXJtiUOzQ
tePXM2rlP5cvLk2zHGXQl3lxqwbXIn4of3cOUp6j9hv84o2X99pLDDkH/iykNYAD4D/nW57G8eiM
QKD53KtuKfZOGQsOjdn9OH82ZNPBbW1SIWUC1DmULsEmXhwJbQb30FDvoesCV8W6NK0xLWwp2Vgy
q1EAvYadDQDnF1YzOQANeZh1QNTjwIGQjJVJiKT0G59qbWECPa9hwykoQi7xKL3RpIqZA7gf4vmI
Duo4ffyHpQ/TRYiAQIaDi8/8/DhdVde0myCDgyJnFhDb9KSAWsAT5R66e38rJ/H+tcYqVsK3kMuk
qE+MTJoUUEZaYjqxjpdicoyRjRTG6F0f3cpN9CPS4sTURikz5dYcziKIKY0e2XL8omm1X7T5RqS1
9YBNrKAHDtiFuDyb24F0YFmASySHzNanMYgqajFabNx3q2FMDfgOZPOoOS52bjvkSaVIDFNHW0su
n2J2J4EEfH3WVp8LoHr93ygLrMKkEN3sVBDMxD00Yu1Os7n5W/gAXxx/gNf17+vxVm5TdApx2uNi
QzV12URr9UYOO4K9NEL0UxWLX3IKtEpGHGkE7lgrP5sBpOdS3Phka00qxEXmgOoVpwculn7cjLIK
JUDOiikfW8mSAvUevaHK6m/aPYTdDuMmaX5tP38LuXyyQve/ASMFIcc9VH5AKICPTfQBxvqbZKO2
FBSGtdmNWjvt8fTDIxkaduAaLYYptyXBAxxuDdAlOYH4aRcmOjwUzm1plTgo6e2zgng0Np6oMVsw
vzy2WXtAMrVxlq2tXfwMnkUACYZ98vOkIUwe0HuE1hqBpQKwALT9SKMNAN/q/H6LwQ+Eb1dNKyWi
gT4j2jaAlcMXMQdT/vpiXRsF4EZckRAqI5c09dxo8qKAAG9RfRTiPktKq53vrse4JAfwKxh+iIAD
on95AaPt5JKaMUFikDyNLryBHphhxR7ZwcfkLg6K3hZetrg1a/Ah4OMhMAA4FUrJy6Sg60OotRYJ
Nr3PvN7czSAb1FblmzfAtQw+c/WnEaXGCJYUm2SIlXP6R+zFgVOFfW+EBuiR3MukuWnQt7fN37wt
RVFTeYRQvV2kHnjqW5FX1gsCIwXDhwSBfJmaEIieKjEotOc8E+0Uz6xpU/xpJfv5EYL/hG9L0iyg
SptDY+mr9hL6jW7nt2A7eJnfOKIemIWTu6Yz3UpneYvQw6dtkV9ijUItCLAsERoOi8QrlnMYc8lq
c27g2ww3aEvuNSfLjgDxyNSl2dP1ZbuyNQi0gGQ0V9AYM5bccV2O5w6U7wYemy/N+NLLj2za2hlr
s8k1MHToDhFOcv05m2gjSmbV6Q26boAr4QDVLNlhgeaEEfD0gCPDgxJkHRXFYkveXR/fJesO7fzv
wRfNHDoCeyFFCF7NFvNk1ZWP9Ij2qac5RAvoZ3eEc5bbHTrBjh622sMrGxReIdzMG0L4IF8s37py
bsamkI3aTVsTV1LTAH4OjxNJMq+L0kOH06KCB0HFipeJRHtM30MSjsRqDFB44iEPMgqpVINsnIdf
jcGfiww0WfwgHWBTuLAsM5+67WJo9SnmTY1Hbyk1J3jP7Uo9Brp29MSkh3hdBduVHBXsZDhWOer3
OYGVp5EeZ3hoSkIcZOjG6TPKclFo1zFQU4Dsd/VL3rSJJWilo01PXddtZDmXKwm/m4P2sDOwYL/6
R9/2ZUG0UmJ4Et7wvk/fPpQzULIJXBxh+pMnW02yy634M9rihBsiVEyB2kE0pfrD4EpR5qqnJKcO
NRuqQO9omlxWaIe+grJDC+0jo51dJpZBBgJnlSV3g4bGjkyN1yRqg+vr+nLf8t+GYiFg2iIawIuL
OSyEXKxLzbwRlcxFjWEX1oVdyvrGHKxP+D9hFndzL6pJFQ0Iow26bcyy1UGfWxLBNYsr6DpuCVuu
heOcBbzQeIN+md2F8USZ0OfRWSplGLhDqEfXbUVQfycG756gAl2l0zmBXBdN+2BWNbdhT9lcem01
+UrYHtRh+FTploX55VUHfqOBVwmwJTJEaBaTXc9ZK9QAT56bVPO0+D0zcAEANppUWxZDK/UiHsrA
EkdF45LVlMcp3GQHEp1nBeCfPqYoLOZBZyS7iiqndpgjK83SXU4eFaHYOiv5WfjzWOA6GHh+SxAt
Qq1hMU6IXkOITxHZGW05ac+paaGT2ayA94Ol2iRoNlbX5U3+pbvBOWk8Y1o+IvQ2UpS8Hdg5KzpL
qeGoJdz/223yM8Li9E81sW6VtmPnUJ33Wi77fXXbo7V4PcolCRdFKFzYvM4HGZaLaklpaCUZ1EKE
8/ZJtOkuc2E/EkGhCGKg2W19VyUeJO22ol4uSx4V3wsKYngiLO/VTOrnSRoRlXrUUWyUhBzzvtpH
e6RgYB0TZyit+TfZ2qRbYRdzajKZQtMaYaWz5g83QDKWAUn9+SXbiU4KRwHLgMrNQald6X1jnnny
s1ygkB3FQxpFTQ3iSD8ziTE1hEmXK4bChzTYBG0oMKkyX/J7sideb29Lrq4tUa5XiVjQtL6AuFRj
P+PnhPOZoS6ez2iB0Y2TfOXljs/4LcRiPid5znsmmjN0nsqd7jV+G8R/GXyd0WtyVOf6FF6esD+D
LWZQLFABm9uYnVutCsQQcAdh2E2V4uk0+0Ul9fl6OHJZg0Y8A4U9FN1RAF+e6GrHWK102gzhN/ac
/NbPgGW4ELzntG3D6Zz0pkzsNrdwwnA6WrlZsF39BZzowv/ljefFiKM4FpQQmOozM62u9CXtjdjQ
IAF83H4T3wCCuIU7uPmnj0+KbEuucjCdLYHLlTQQufW338BX2be8RRI6rKFaYmfcmnNuSQ75kKHi
5cZOG3TPaFa3hp2jgJF5wDZd/wKbsReHuiZ2PYoMEztXaHv1AFs4ANUWeCQqDnUTPahqw45hD23D
AdLb4lOtnBUyCNXAp/FnMVBOPweuNjEJ0yli57xVrQRFvBQSQcNRVzfK1SuAJgDQvwVa5Go1BXcW
KvszRInTd+SdOseqoiRKP7PbeVf78a/8npuiQlzw9/UJ5vO3OJMQGcJbyA6QtSyZlokSCZlWJeys
oHuYqY/DLDlxsaUftXZKIIxuQrkVC+mihhFKsH/UdNxk6Eon1uinOO0BE3Pha0+s2t6sQK1sXMWE
jj3/l1wetV0EiQ2ihuN5igvLEAQ3yw0AH256EXYS6KBlBsA9xrPUm1sLdmVCf0RebBYtEwej7IXx
HO/0Nx2aXA/VXYI7bT4LJ30fPU/AYT9sXqb8Ebr4jD+iLrZJLOh6L8Gm90xE1RVpfdMJYqALslfH
hSNrsxtKUBMnqKTOJtg1mX99FfGC3vfw8LaCoATUnrGGUNFfdtCSVFPxCgTeViWQPRsA9Qk1K89V
Z0jwhbXEOGnS9KeXtZfrcb+4TsvAJiq4eKWikIRq488dWlSyMME7hCOLJa/Z17eUWqYHE4W7zDfd
EOow8t7cpwcSqC+oJQm7rZlf3rB85N9+wNKnrg9hKsBG/IAE6Qqbdwp0ea+P8aJo/BUC2taojkOv
CaqYP8eozOUUtyaguAC2SB7QVfsIVOjeAlqdy2UkXr8lTsuPm8Wsctwq9IWQw6NZt4hIFUGkWgjR
5xkmCZGU3YYpJPjFhFnmWHjINgAClDeMVS9OegwTQcHaxeuYQGx6cdPBagZCmRmILcBsO8mhhhuE
lT5klQ3ctuwLPscJW/nHyBz5/foML7fsMvJiyzZphwsg7LizYm6N4x3Lf4cS2/qMPBG6nNR/xrfY
ouDFiGFbYXwmNA73tVdoNizAWhdWE0FtR464Vb5Z3l5fw8Ixx69urpe7KFyZgGe1pYRhVczNCtWL
2amSezAFt8rsK3sAGnD/BFqkgGMokKbn81dluh0Xt3n4ef0DrRwvoEHiyAbHC1WkZaFY7SrTmPl6
LPIEprXFfoSETgVVQJlVdzFgzgXIgqkYbbwV+DJffDFZhXArOF0wLLkwqhDnloJkBwdDEC1fGWCd
uQz5iGR+GPRPlgvW9UFePJ7xvXA5QmkX/juozSx5nbSiTZ70wMPnBdtVUrRvWYzOtWhR1t+B7nzI
aAPOFYP0Vf9xPTZZWZwopHGbJWDVQaNarJWwzru+j2ZQymLjJCZjACsWAHcT+QaCQW5Slaovq8D8
MNGJ/oe0L1uOXLey/RXHeb50gzPZ0fYDpxyUzNJYGl4YKkkFziAJcPz6uyjbbSUzr9in74sdFToS
CBDc2Nh7DWD5ubgRw44TAOHJhbvF3aD35sZqCZRgpvYIAoNrxNDCMNUnjRWPw58/Zed8ZRbnw8Vj
7iIvu5JRr/PWpmQ4lqoFI2WSODVr70VsPNZWC5DZLrPMa/DVPkwtcpVIA3m0uU4aAXRQnAdKseZ2
eb5DLWCCoN41X6BnR3tspS8pMswHWE8p04+WXrgVpa41MCgobRmsF6aoQ+qOCwNfk567cDRA5U5F
aRqBGjYiy2VIi1rt47ptj2lehuOUHpqmvUaE9ZMIacZYB0YLpBpct3sNBFwAvAyzCnEDXoG+n58X
EBM0gCJHWdPGRXNxCiO0WWOSDe3RqCn8ilCqVicfOlSeUujQHuAP7fRna6mQZQTia7Z7AAkAir+L
aCqmrK3bMZqObcSPQvVkcQsME/jH11Ju+t9/HctAaqCFCQYHbMjwjcyyVacvd1CiZoy0pD1ayeM4
opM6QMOrnSBKvaYPetaG+xwKgkAzacQ8l3NtWMOtDGfRkYBJCo0AzeG5tu17BhmLcafz25opGzRM
bybFeuwa1e870LWfFK1YiUbLmD4/iI4aHuxDZruFMxiINMWFXWbimEudh92zKaLK+35Zl9/M5xC6
AXzwnNbg/06Xtcl1kqR0EkcGcGLVzlhRY9/zHnMagqyzj1Cguqas3H0/7Lwzvkb1fwwL54LZlNY4
w7QR2qJnC2FqUKSnR0pgOjAkXiYevx9l+UlgFKSjKA3O5rfnmKDEjqSO2rEAXVEPaNd4aKY4empv
OC2PbWLcRHyNsnVhYoDKQaQX7TDc5pb1z3roKcmFzo8DQPqUGhuWiEDJbr6f2FlFArI8KO3ivWlQ
NTvnW8eNGBi04ZMjhc4TyfCxk/Jp0tufRSVdMRk22OpwKEdIHsu4fg2KS8hdZqg/Y67dSIXYlEZx
qHB8tHbilEnbu9A9/JPx6PMRkbPhO9KhSLXs+4uuZkSCQ+CRluZxyrpAiY/2AMR9HuhTcaDF08qa
nC39vCZfBpwjyJfwL0/AyKY5BhQezx2awwfEA3VkVmKjvrGTb9WQ205ysK7ppg1mjUFIGD2mfv1c
blbb6vNZc7LBcSDgEJrNauBJAlD86cMkE6jQVpvRo13rkIQGSjemlatxMH7rR70EaaHp7oaie7Vz
e0OgGPX9Ypx91qfDf6Y5X9bCKEk/xFVJjzE1g2aqAYjNwRdq/MnGddTogEvm15B0C74f9qzEgJeO
aSPZhQyxiVrNIkp3vNA7s2D0mOnEGxJ1q5rQgQAAPEB2GqRZtUta803TYohzjeIqsdAW1401ZZqz
uImnQLMU3f3Z1xBEsNPFrypSV7y1IL0gQ6IhAtw52nw/0Uvri+Y6dELRQ0T7bN6LX9ZXUQcth28e
PVrwzbKn5DGPp8zp5dqZJvWoNZsq5Yeh7lei9VmuMa/v13EXe9xOzCEhDOMK2wFqpwp0AYSIIKjV
x9xhHiQteqgAruymszj6OSqa4PiWAZdd1j/lXKu0vsdmrkdw6dvkUW9h8svqTapwn0JX0YLgw/cL
PL+i5feDF4cYimCK4tEil4vkvmtYQulxbALbEp6MilXRPJUwvaBDtgIfuhA5Zp8uKBFDXB33jMXH
mmXxYKaaJIWW8mxo4Dow20s7baVVNb+bsyn9e5TlNznWWF06YJRevjG60rGU3339QxIr/KizK8zn
HvkyzmLprLgfByIwjtTZzqQbLo2TKyUqnpPaOgyG7huEYtdIfNPhrvD9a1ubo3L6XQgyopnfYmwZ
besYKnxZ8tLV70X5pzXG/jFLIHFRsoVE+DL3TJMGUHydSGHbxUcKLRlmsmACzBju3m7JjaDRVZ/r
zLN7EbRtcf/9RC/uT3Q5TcDjsUOXJVuoMCtSwTQpHHW61/pf8gAJIMgqEBSpZXktoF3coF9GW3z2
LTOiQlBFCgkK8G1Fb7VSAzVEWgsv8+s526JfxlkEzgGIeL2KVCnMd2KX1Qf4+oBi50kbKFqngCtZ
zco3sbaMc+T5Ekc1KDsTDpX3EDgTR9VAGsMRXcNaPK6vk3Tty7i8jBasrhBVoBu1SHbh/R5nEmxW
Q0ti18xoY1ApybVUh3b6DCyVqzEB8d/BN4spVMF7jIU40HT0zARXW75S2Fh7mPkQ+zL1flB40ii6
FGbsrmquRuW6zdbKeedZyIwCk5EmwocOxYzF+7RyOVI5dOiO+kzJkUE7hDhRnR9khbmV9EPOINzE
FLeakA1Bdub7T+T8HgVeOsxS4GiMk1I9Y4gbfcbRtcLoyg3Zq0HpIQ17brbZwd5A1Qp95Xhlvue7
CbkmutgIfoC8nt2XprxUtSGt62M/6x71Nqpt6GUPoAePgBJTsXb1P88CTsdbvEKsYkJNk9fHVEdB
VGv244SGXErdsqzd2qLwERhuJ1CQv1/YC9OEVSk4fkiwQINaJlmWGVVJYWBY3IdB7S19mBF6ghS+
GQPDFPW3f3Y47B3gSUDKQV0Fte/TjWp3faIOVEL2TGFOG91YUQQ4eHYo+OBNRbYyufPP4nS0xQnS
ZyOpJIbRquGq6HepfZeuITrO1w93Xbhyoig7dyw+oW1fvrxorG34SuhqKHSwe2pkTbHugJQE61HV
YTb1v1+/s10CnIGpAuIOaD08ZpcnVZV0YIebbAhz2fZAIEwBajdHN4mlTVkjKxcS8+OKyqBkrgS8
ef+dhPPFyMtjA8jWSIfvVVhAQE0tpYDHxkrX9OzAn4cAiBafOSDjZ+cg1dI+h6rGgLX8iAbEcJpv
7Qq2nGvZ03lasxhpMRkEmknvFIwkQzopwTV3qPOAyx/l+CT6elPydmcB9CBtv397F8eFkQUKi5DO
OfdSzfsRsOkoH8K+B2O/noLW+ihAVC3JXmt+JrzzcwDapn7l3V1aWJAoUb6wZoHvZehOe9aDXDUP
O01O0cPWKh4cTX4Y0t//mwnOfS1UD9G8W4Khmx58HKtNhrCGGmHbIW9TAN8aD+oU5IwHZi5vo5S7
0aq73RljHIc6MBVg/H2i1dBTOI0szCxtveGqEYLs9BJNJdzlwa9NhxTd6Tz7SbWb0SQbndIfxJiQ
0Jmuws0f+lj8IFa1yduPFnmJLqmPvH5KrMmjWbcBmNFjSDyF2e++X6izyATfL4QMNORm8+IzUyku
6gJUJaKEBE9Kkg/dvqPqSqy9OMbMhcFrB3puee3JBi4jd1WVsKVhXD701X2v/vp+GucbyzZUhD2s
O5qmZ3yMqeBSAY0QJTSjB0BTvUjKg7Y7qpXmfD/Q2a0RdXgUP7CtQHSEuPLi3GByxrqybLSw56qv
sQYmVZoDGIRTAPxewhwOgKmVIc8i+zzkbHA/mx7PNN3TDRW3dAA0sdVCmnMHCh3bgRwEB+zUUrby
WmS4ND9cjFGLhg8dAJeL+WWkhnCThZOqBzYQqBi51e9GSexkLQti29o1BS6r3y/p2bvD/L4OqZzO
ryhawygKqoUkv+PJR2E/DNkTvpmVe8DFYaAlAKwTIFdnSg4Qz8vE1KG7XDX3QhZHzui1bCYBEJDJ
/+dQiwuAyfI0jYGaDWmfXFE+egN7bGslsNSVOH7WXYN1DqhmcD5HJqoASbQINh3Qt0D7mnhd8J0Y
7gMjd9ojd4ctD7VryOXOghRl5sQ30N50Z+pJerMqiXZxYZGZ4iiBBNuZ365d6inrABAOuS/9qO4l
Z7jrP+I79Vbe2Jv+3vyIfRu6ICtrfF41wtTBc8MehcQ5WPOLe08v9XGplhCPtETit5BOhRjEh3yf
GvFG1aKwU6cjVs7JlFurj/d2N2vmiPvvt+5ZFoRnQFsVOC5j7hcua0iE8IzEItdCA9bUpoDHb13f
8bG+A6k+hJFY0CMRg9DCGlHhUkhAAwVdQRzi586GaW0YSQlwWSgL1TUUEQyxshHo+7PpDkfaWvPo
LIBjmnM5AotNcHIvj206uygy1VJClrDOi3h+0Nvko2nlNULapegDdSuCOxbUTkFiOg0FNSusoWiY
GqZ2jrXjTjIRx4hQKVMGOAOW7qg2a/vo0vYFel1FSwXe32enU6QMGqXDnDhDo/Fo/YaEV+zCUczj
z3oB1Xo3voUKlUu2qxHpDB49f72zJdPMJoch4XJdJUOQSJrwGiP2a2yrQ57mm57Wtx1kb2F73joK
qZwefW9Frq9scJxyQ2TOIDe7ho17viYAdX63XTzPIm6hhCZPTYPnIfvy2txm+0xzlOfamx33pjAL
UOFfkyu4tLXw8SD7AERnVtY/feM4bwZYoMRqWIx0x8WDDa+CJpFXIDIXRzHnshZACLPf5OkoXcvq
Gl1dJeyluwpF18nsnLQuVw6yi6NAPA7Wj2AdngXjUWqMIUcvPjTH0i3G59TA5jHXAAGX9quFsjUu
exoMW5cnNKljKLqXFOeY6NENegfyxq/Lm2oNGnN5HFx+cB2HYcWy9W5zsDkg1aaGMinduILAVPrY
l2FTrkUXDYt/cqHDrgOx418DLYFuvQylkXzAFujtoxB3ov79fZBemcin7vGXm3GZqBI1slwNlfQx
xUel8ShzIIRzhJrRynl8eShwDtT54nEGqCvqWksSHEthTyRnTBvPjgqfkTRgols5ei6uGjpSIM8h
cgEZcrqlraRFlJALNZx9TIcUXc9yZYTzfuz8YgzIbCE8zn4pi69GNkaZkpJpYQRK213ry4cxpFt1
m2wy3LrhQABPMy0g23TTBJnlSKW7BpM+YynOEXKGCkJLFtm2sQRISEYlmTlHbsh9AzEocrjTQ45G
BomfqM741sH6Rh4cWKqaDlSD/xd03s8nwPAolc7yi8uLpChMrtG2wiLEN5C38+Koem9K4eujvEtZ
DjjSGJhV9wNiIPuUQHqzgiFIocNXVmtl6HUQOBaMa9jQz5Nh+c3grJpZSYAvnjGSiGBaV+tIPKIX
E/Z6M3bdcOVfQCe5PIBC//usybXu23zpfP467Lz/v3xKEitlRYJhVig3+VujGpCeNDb9qHpxXwWV
Rdw2iXfff73/j6mamCNu85juYqNnXRLlOcEWkO+6J3MM1ADa96G1ixGRHqqf6W28hdHuY3+16nF+
ebb/Hnn+BL/MNh2mtrZ5pOJiAhWkjTFrns34349mC1n85ndy3x7IE/Ga/wGN/FJmCT/Mue6LpPpM
k8XWcxMqBrhCjEAGRki2sjRAxc0XZeoYY/oyTh+JaFYi5aUD7MugS3FjsA+ZpKOZHg6W5o7QN067
Aupkv75/oxdHAbLKwCkGZYBlm3ky4zSKY0UNGcgIlv07yVHYWCM+XAiPBiBVqDKpuB2cdT+LSjQN
ASUrtKGGiiu0g0blynG/MsSy9ZnXctZrZqeGRl0F0MjcDPJKI+kMhI7gg1nAeX42nT3XToiUxIrV
mKthB+cxtm8f4h/ZTewlrvRCcKHLPPge+TPNwfYqL7qtV46zC2/qZPjF5y4kZWATsGBhWXYBBX5q
0KBWJ61xr9aGWWT9rBjktAC5P5xK7spscJr4yTLXOjcX7kwgU2LfAUSJ7vsSFKbLmtpbFtKAqYu9
AiIUA9G2laG7UVU7mOnK2l0IHtBiAXsAvGwcXksqeT+SXG4JrjKsiW978TPljYMiqxInu14poVz7
8f1XdWbeArO2+TzQ5yYRMAZLaBIv9RL3h1iENQgL3a7eVI/2i+XMB3S0hpFUzvf+jJFERg0yMmCy
y9mxdKJVaZUcGxOCk40nHZSb+uesHF6E2SY6mOjFe2IrPUyuljjVreKVN+SqdNcOwvMwefoci9pR
3xeqlBZ4DoDvAqOBHdbwDlFhJ9Z1lxaRm6Hrqguy9uWTS/NHhgfOESDHSMIWZbLcgjyBbKpNiKPJ
V7Xa0/L8utC2GuQwcfj7DeW/rLzYKyoqH+Yusw8RAyGJ/bLqNy1/S1ERLsSLAHpK1ncUtCHcE9xO
f5/QAldzcGKh9W78aMYjDM4Qusqbegjhh+4U8U+N9tukGpy6BYthui7pT1LORM90C/AOYHMID8Pk
ZO0jmcS2VNJgjGFhZBHHYoanVzBsmN4FxGUpZGva7lepo/ZsB6AuOVbzC6YtqvW77X5U5kNcth6r
biE7z6FPTI/NtGnFCCCOvhvNfJPym44dUjo/m+kME1RAkIk1KnHV8VaW3wwWFqnmaRAikdQHo77T
lDcdWpalkQcAFweplcJJDNYuag2pWUDghxEEH3WjMnsrIGxZ1MMdqci27dQH0nQO66H7wSDo1UEQ
I8kwDcBaCjdTdL+N8l0mt3ArmZxSv427q3zEHyDEbZDv98gcVemXNoK2hGq8SAIIHvo9bk3xb6V/
tGOIDk+PcOfzpBx+yGMBOdGrAc490iTcvHue2n1px57VQ3k3wWWYVr4pSk+1HtL+OoLisCXSB6l8
r4k/CxinAGTLZup0+iOUcmvOnapLNqSFZQVIIK31QkHXB+LPZQZxzP7FBpDagp55KyCmOv4eIFFc
qeQY8/KlF8mWGY1L7DsNGmamBOh1dmfCJALpboFAmcHwaIRgt43rWdFBEtl8nVLYW7TFdUEVX4qv
BcWSjKMjF2STVT1W2oa+ZukMcBward9N1/m9Pm0h3M0NEajoQEhAFcYgAHWvkhoHEan9OH+2czhd
ZplPOERHUZZh0kYn1UGuH1sb5pANBEx1emglfa+mcSDhNgAEyz0k6mEBkgc2pqeB32nldK/DRwNO
MIcWr9Foc1+HrqjaMj+3qz0HlhxNf6eakiCt6i1qf84gPeswFY1VyI2KfGezXQ4zIwWGMW3d3Ely
6U59/GBq3ZZAhZR3MCxH1IlaN+NvQ3Fj0cYxIEkICSI3sgCajAwvzySvjY0d3NLAroemMkqVAg5P
V33u0W5yIkOD4Ld8g49BL8GvA1+BpWOg97qfRTCw6mOnLzoHPl2hVH3kAoQ0UBx51tzkylMyp03q
c0zmvwFpaoEiQKOax8zunnuzw/eTihumqV5LHqq08O0aetND4UfiSmiQ8e1lf4TvGLFDiUzYWrVn
mq3XpjB5i4tAnkzHHAqnBhS+UrZdC0cSWwRCMzZdXviVJW0AdnHSWHKTWoYSHaRkwSKW6WNhKI49
kl1KDT+pnqPstWYgVCOIDPZrBD8UWLq5Jf1NCYRpk+wJFQE3U+udPXiWsavkF9Y8NU1+nRDdoSW/
1/MrXidQ0U6CxHwZ6mu7+7BhNoXpfnogRrYjeiDN9fcRO1grpEMOxJasgukBp8Dsre2v9OohE7Au
Na9roe/kpHe67EoUu6b5UKY3k38oyXMzhQaU/4n9e0KUYeV9Md/0oAJkDV6XHvtW8pi5Z0ghJQru
cq5fj9DyrY2ProH1Qhb50KVGqN3UEE+0+ujKln73KhQONW0T1XemzjamdRdnwpVp4ybRmhPEhSo1
bHhRPAXQYGahLU9lqOlnkjVCyVb/MStxTlvsfq/91PaZrw1rzKzV8RYpm54YWQ0rJCjnIgvQ3HYj
P2IruGwn+4gjv1bpsBcPwi/zW+RuekIjgkp0EwpcQmFCdmT77ipxW688agdjG/urdf/zbPF0RefE
68utDG42qj2qGLHxBk8PdBQk8h9iO2ubRs6wAZOpv1pb1rVZLiohppL3gDbNY2p1QCALJNa6Uxdq
wSfTWt69Mruvy0nCi9M2xj65ImF+J/mmq296rzuW+/SmXZ2VOmdHp1WE0zEXWQzlUUKqeXPO2qnq
Ydz3vowUztrLBywtXMvjPXxSPBhr+ZmPYAnNk42BgASk0wgHCFx/020W9NtVG47z5BkPhpwZ8BJ0
HVAhP33HkpVXsQDQHouhP8GlVrW2jfCzbbLPXDS1Eofdg8Uyxn5qu/FVvm9Xkncw8M+XRtdABJvZ
I7NSw7wLv+yyJk6KXEsI2mjkxm51p9Cqa1v9yeGdp0/BNIBXqe6Gdk/SGgL6xAN4HBWJycEt6TgZ
v0xr8lVIfBfS+xQ/tLz3IHTgWlLsDDwc+g+C2J4jG7Go6YFJ9SAbv6r8WLc/FRA6crNxG21wUqMN
BuBCxoE5s/aUMacDvPNKDbBskiSbMc39iZnb+RzBCQa/wl9mF8o5rPuAa4jAtEBKpIWZUAOrFY6e
6BslbeCI9VKZN43NnQnUv7LbGeoY6tLkojlP0qMAsb02rvvZogPN7aq6ScSLqV1H+RVLQaGVPyop
O8C4Ocz4ODMzHWV8kJrDTCi04F7VacONxLsUZ2t/W8dky2vFb8hDgmW0G7GJWs2vYQFpdq9dmqJx
DtWL5oMOH8J4KsanXEDHvZZ8O+4dbhZeVD3UyX0hA4oK47US7ly0L4NUiX6XQEUIefRK4Fco2YhR
uPEA9j3YYpm8i8DklBX+YrGjClYege2PYeT72L7LcuzsIVCq+8xEJdHcS4w+Sk16KGTynAhwy2VI
rsPtQBLlXS/ljgG7IDLGnlGWYdxUV3aDwx3cN7AX3To9qLLmFdp7jnZRFnV+naLrmpZe00HNDVL8
RD60AkqV5FeNbNQqdzJOq1KVHbgRuXB8GIvoKqeGmwnl2gbqhqaPVhL5KTCaTR7t52y+zB+mbHAj
8N97+V7R37rRBGT8Edj8gJtb2Thm1razQMyHYjszLT8b4RMHVeL6qTR1JH2aX+KyIk1XCTxz0ZE1
e4iZp/6IWzZvxQry/JMcuIgr6EnPXzAspWakxOnH0xbcLKvJxk4vIcE7xkESd7tUACgGQOw4vjW1
7URt0LIIL+sa+hTuwF60+J4W+9kwU/2Noo5jbW3pkb7DLyUdHgHnyGC2UqYgfVjd3UjFJlex4bFi
mvB5fSjbH3L+WA731P4tD/eNiDdKD4tKXl/HMQhLIM/PyHGDDX6Xu20PMQz5BrCETau3Pj72oGz7
B8BU4Aia+ZRme2j7XzFYZtikzB1GZX+ans1U9STYSBnDDKenbxJuepzph5ZVsxSVk1g30/SQ5xOk
R41Za/ZFZeK6TDgcLROY85LA4BmcN6AIi2zPvIvrK95Em3RIoEVZ7lVKd0rDAwP2KXbPoayguZ2E
I82A/W+Xe/+HFxCIpywVoc78SBKw6Yjdcg0CMqcIZ29vBjChw4TqxfJua9dDMvZ85GEkTNDyB7yj
wo954ZTVw/c1iwtHuQ5fy/8eaXF7H7siVWodI5kwFWib9xYmt5oV+d+PsjafxWEic4tpuAbx0JDg
FCFJXtGEjKpujyLF9yOdKQ2gBoMJAa0DFUGgIdTFgapacW0lkIUNEYItmJPM6VcB3aLaS3b2Bli+
LRBem7Xj8kJ2Mld9AFWEmBDIsosJsrqdsnqKeNhQvCT2WMpP389LvXAez58zcDOWjWrqEvWkS3Gb
9lEuwjjn97lIvQHkroqKO3N4k/WDzGTP7G0va17zfPRFykFPZldcstxkqsCtR5SPh59qkz7rqQy6
8ui2xu8ckCIQ4YNcVjxl+GB1tBdQZB40yY8UbctJMMAfKIneOvWRdjzIUxbUHSzBSLJJJNyrv5/k
hZcHPDl435/HPlR9F6msOuLqUxpKEuK+fxgg36oGCJt3uH0M+/gYoX7iNJvI974f9rwsiVGBXYOG
DaTRUSo8jZWSXNS0jKcErWn4V8IzsiejL3OgeRBzaKttvh/uwgXhdLx5M31JbFC9Ua1axiynN2M/
MYduZTT08p/l5EL83YNvsPv9iOcf+TzgLM+PbvW5Upg6gUjfKnqCLorY9gWoFz254sbPPzsKVBEV
tPYRtIh9JnGgTUaX6ZGahDHBhR/ncya9jsMaA/FCln46zCJikVwzGmFimHxXv4odbIA8tjE86F76
gjuFV7ml++cvH7MfCKIklC11+QwUk3WdUEnaZQDFVBsCCpJJ1jjZ5983hgCzFx0e9FjPasfAE8AQ
vS6zsOYoyCmV36o26iuVwwcZBb+Hf4mH/8fb8J/0AzSTfAR9mv/9v/DvN1aNTUJjsfjn339UH+Wd
aD4+RPha/df8q//9n57+4t/D5K1hnP0Wy//q5Jfw9/85vvcqXk/+4ZciEeNN+9GMtx+8zcXnAHjS
+b/8n/7wLx+ff+V+rD7+9scba0sx/zWKJO+Pf/5o9/63Pyxsif/4+uf/+bPja4FfC5qP8i3+y7xA
5QdPXpe/+fHKxd/+kNAz+KuNjjMoPXNk+Myg+o9//EiX/zq3JPGDGWcMnYI//lIy5DP4NfOvAPMC
fWACmzrLisx2SZy1nz9TzL9CElWFhKgFsX3YK8p//OspT17Xv1/fX0qUCVlSCv63PxYfAow7wdGY
ObGfoEOIJC3CiDbwYjKgk4Cvurc8LabCUbKaHSsYqzgtB0yJDXl6RyflIWEiOmq1NlxDcHjwBx0G
0XaWQjrGtF44JIHWAKWfx9G/Mxg8HI5CJN0zJBjsDhivnMY4ZYCpnzG2JCSppQVKU6oPeZne92YC
Kqs9VM9mb5p3zZQlR43qr4YpVc+pSWnqDAn6rMkYYyJXZpOVd3I3No4YU+PAzFFBVTGG2GuVTdYm
rdgWWgYASmWAz7d5FsJp6QDgmnBNZWh+Rpp6pZWy+jLSQ14P8R1jerehY5S6ep8/NQSeeYAK/pxM
DapSRqwECuTr48+xW3WtUfKZcy/WxAJ9GUwNJM8IkYtzBjfWimYCbQRZ61VIrUC1q0NEvm1ySd+J
z7eQZ9pDn6bmHnOQ0ZgIeT8kvwyeWt5kt91u4olnq63YwoVyhDGhDXVfLG2XR++xwXx5fv9x1gCG
oaUQSeUtHFKsFQbBhXmA84WeKLY+kPaok5++W2ji21OKAyxMtNm3TiPxHRztvTIqXlu5LdDaY9II
Hi8nu7JQm81gTaU3lNK0g5FudDUIKQMYnxX3IF6U8KgyK7eXrPs8a+mRkjc5QgJV5/fCGIqdyWWx
09scPQkir9C6PmFHpy8EiD+Aq2C5BJ4JQPinE5ki0Zlyl01h2tnagST2TrKk9y6H61esjk8WR9tw
gL/9GHV9BNLCjxq95sfJHiufVzLb4iKKb06U1UwvtI4A6/w0AQNS0x4f1K3JFeN9qvurTlfpzhaw
a4eKG4c7tXlX5NkEHjf5NdSVhoJZJkHWlvTPXLYO1cjeh6iunicU9R0NGhN3Jqs+oOKPynHKj3Y+
udGYwVgwrr106scXliY3aTFRr4Rt5r5k8BaUJAmE7c6Kt7KVjtwZhcVWsopPp4fT5UNGMZeHQLdQ
AYOb044veYzEZGPSqpEANYYiQlR4wrCKh0iM6hUnMACtB29M++JBA3CzSbXdQKb4CspOw5bOXZSu
3rIC7YkkUdwG6FLc1i3pmEILxcm1IfEjmMAdx6lEGQV+kaCt5bcg6pS7BPcTdOhglUztif+waP38
5Tz4Z6T9GlmV0+vKHLzgdKfLKICBm4ZPdv75l4kNslTGSWkB5PLT6ht5LnegG5Op+Q91jqF9H5pk
Sn9ONjwzVbjAjE3xxoSpOPKvf7x7hea1wwtFeZjgjcqjLoYbYcLQ7lL8Pnm1jRgwztGQr1qhGIEs
lyhK1f34vjKPU6FEGP2AJQEWMbQ8cDwAx7ComRYyRbmrtJObZCi1naKynTW0uLVmCBJpHjndSMor
HXY9QQNzVCK9dlznO4mC0JmPBZ4wt+FsaE6bgVpoAOSc7zRl6q64DQW1Tr3704+L5YYRDU5VAN6g
ana67GZV6LyPm+Smkwx11xk293nHK9eA9gHsMTEFSda6jRybxDW6MX78PNEkLYm2rTyN+8luUDiq
Ona0be6NJrWu4c4Tdgb8GcVkHItYSVfgIZ/Xya/fwCygg4x31hAFY0NdXsuaKK0qGXZANzwxCZSg
1ApKfl0ZkC5im3Icsm1NZP6Ae24HkXAX1jHVc697KMLBBWz+Bxok9RWLNNtt51lH+pCj1mrmATTJ
lAcs+ZWlxhv7GnpbxmuVceFXcj3tO6393SbJMyN940e5HqGm0o9PNJ8evn8ri9sKKBIQ7IOLtjp/
EdB1/wSHffkYRDElCmR1BIxj8QZSZsL6NdYzX+toDhA0DVpJTWCjRjqvw1VzX9jDS21ECRCxVh+2
JbSzV57o9Dozb2s4piBco7gFsrWxxF1GMB+EsBGY3J9RRRtRAtQqOt4jYUJBuP+YNDl9p9kAX4U6
gQDROFxncxe66rR+Wyax4VHY+ME5mKxExM8derIbdA2rBNoZ6AiWDcHM0x086WZkKFxJb4pG0mKI
dKHXr4kWLhl2rDlERsOeCKXeZGN8TfIOd1sjYz6UnD/mx/187rjsfrDkXY6i5noi6K1NvWX4RZM8
V0w13iEg5X0Goc8TAlf5zC14k21iJGJOTP6VARhPsZLpmwxYgAPwI48yHsc3UusAqgRVoSZQRdvv
34p2eovGWwFLE1/AnC/PKnfLwovFBpVoaAxdoyCW5m5Te+VbgougiU6xK971/miJwBqQmfkjdQvT
0e9r0yEvcJ0cj8kDzEWbCI1eRwZ6ATaVaMt2IMjv4JgnGV45+i2FWaWraX6LUGVBFTCoI5AHPQJ6
guyi1ZhnngnSJFyi165/xlkgnef2eTXDawWzd577l2+gyCyDsVG3ry0QedD2bhzUsDKQaxqfKZpT
ar6Owrexxf8qc68ZzVY/inx6OwXIWvrMUd4xuRIFY1jC6A6qj+nog3bYVH4GdlAFfRUY1NT9zkg3
LXoCiodGaiejJAneMCw3NrG8oXwLX+wk+mG99RL8Pg9w0RboO99gWAPFdLfK/LbyRDavyLjydj+b
pKc7Gx8b+DWzAj+keM5WoJjiJk0QUZGd3dsGDcbW08Z9JN0aCYD2rZdqBsweti3ZNu2m/7+Encdy
5FiwZL8IZtBiC52aSSblBkYWq6C1xtfPQb/Vm1mMGa27ipUCuLgiwt3DAzJkb1ZN6Bfiz4OPnYex
3E+zPRXDcYi/u/OEudvyWbyVceGuSRL2lXkgkHqCfyuxgwixkfqHbjelRZBid6pdC7TsoX2PW6Hb
yQHhNTob9mVoxIUzzxa8i+NlfF8RCCosS7AmjtIi8oDtHY7T6llSkBZOpbZ2vX7Rb9oViEKK/09A
iTPd/x067KuAFoh7GSRpI9WW/3umyCZ0ervp1pPcPRsVymiYFr26Rt15td5j6dgIfpwetpnG9cE0
uOvkCiYinRDfncSyZRqka46SBp35lkxe/hPV3pCeNbW3rU1yR/00VwF0VF889dJH0XqK6TdasNH3
hJRvcLPcoQGGINLa+1/cvMfPUuLWm60Z9/pfW4Uco+ZiL53bzfeZDqPfIMtZZFs8nd7X1Gd15fj0
mErWHIjLLatvIAJxE9PNy6vzgzE6pW4Lf1AGYfBQTY6KxFqmOsZLzROi2GwCb0fm4gx7ExJH3Zzq
KV3wC54oEker4XKdlX7ot7tceSMrP/6h3hmpGGZhBMwYRfCjVx5fgrsycXTs0RK3ZPcwqVh10F6p
cCUdrXyd5XeQbDB5iyi6cXuN2NGnr1yVOzrmq5tNy6ehsdfX9U2hfOc+FxhCh7np5kxP+gEv7vIw
alvCT/ijpml8BGm4j0Se0of4MJuORIdnzc9r2kvQipwbMp0RPjalH7yzmu70a8JxI4TX95GgXSP/
QktA8S/G3hbyAtUu0Dce09wVJC9VbVV3UDtajVtanvrN1Yh3pf1gjnaPrLE1SEgdZtKG++hjtzZv
iuRUpW8irx520ne9MITCx3Tu33Ia2g/P7JkUhm5PtDuOzBc6IPN3YV8sWR4gwZkHW3/dH1XhDLW9
NJNj9Y72oVJ9yOOiPRx+C6PTKM6IvU3nN9GRtpncBYaf6KPKlp3Y5kmOraMZTBpa7zjY0ze0dGwx
dNvfW2cHbQjobYo9f0/vpNHBuWlTPVqkMIOf2cDiGNrS7uhfXj7I8oTn6BcB2DfPIPsdSvgwO/1W
0bHwHZin0cDcdJbJFhGnoR2hXjx/YkZND3P2ViRtyPg37FH3acXkYqIZictPubiiTvt5XPPxpNYm
W988uTgA0PHXlt5ikrOuj36lQZUg2Oyv2XaWEJkJjk73i8k1OTLwFhAcQwu0yC3zk6AeClPnRAk4
WTMaC61htfga5v85Bs1ochp7uav8Gi73q62cIeH+HVgaRGgNQR5vN47V7NNplu/HHQW7UG4gLoiX
zlXpzP+yBzvmUDiqfMvRan4nn9Jsy+/ge11tb6qbvYo/WeYZcWDgi/ylfUix165O2zjFTI9lT4t8
xGSa/NYjD5N1TzbcZVfT7nN+OU9TIEB8ABf0Lqa2iuwy2MJoCxK0BFmTU7OcOjenq2TiUrY0JNfS
cAhLFodTWYElNp+7ypcSO1oc8zv52B/iL+bQ2II0K3yCh2t0Xbqt5o/MEBokjEdC2UT3SDITcBnm
Gmt64hLIdunLY7MJUR2h0qvFaei9TTO4X6vDBstZS3eT7S3x2tZh/i3LSZ/dIvH21k7Qs117L5va
qTA+ymjVpsDksuULv93gWqM3KY4RXZg3xBe1zrnqtPq+guPyfaJZFFfC8iwqh/5HPNUlcjXTVyf0
hKBiyotUu7GKFouTBpgaj4kvWpTLGT2/WXLjP5MmPgSyEO+Sg3I1zT0DPpEHq0x+rrmrBCrL5rMW
eAWcsvGl7l4Ny0+5Z48kYIJxXlAAT08zx40gnJhcqe5kc3sk+HRTRIaSEmr1cR1cdTyIT9JfPr13
i3+4TZm0CzZRVNpG6W3wl4pDtyshotbF09EUYP3ypn5U301nR7jeYOffMvlcaxLsgS0HLkHl5HUg
d6UyKEq3P88f21G+UYe81jwuW/1YjvrLVF1l8Z+CXKgM+o+U9lmjnXw3q5eu/qg+F3DtMLQCLnDG
3mMnw/aw49FdFtXP/q3drWXGTgel9Nra1jT4a6ejqQvMOi0SLVeOXdyWNMoksTuTnIUghr5h8n+v
tGiTZGONbalBgrcNzR7+Zn71s+sWCEszVyFGOgrf27/m2j6SbzR+xnH43nbhosO9jY3NrRgX4W9T
2k1osed+mtGhy6A0bOFb2GzhLXnn34gHDIR3q8M+ILtL70OELWxvDzxVB44kuHnZ3YB2Rlt8McRj
gZiPaYNIZHDonUWqFrUfiupL1SmSXOC3QjpMMip8t50cBIvi5KBQSHpbE289xNTHLIMSnDDEN3+y
3NZmOxYJbuco6Hs3f4JmX1+ET3C5Y/dc8ORt6aV+RxyCGEDTXCoUU9Q8lY0uoLPLzEZbSYqdp55G
pFLY+UcUEQK5ChEisB9a4O7J2O6pfFVy21LudbRHNxM9hOhJZfracjQtHwA47w8d7QIyr9N8Xib3
hwKZbu4LYDUpFreB2Ltp65GqLDB+87Ez/EF6Vfor86sDVs0eUnUZo3OkHEXz1AyHtfa08tLQCR1B
saAipl0OuXLid7WpONNGGwa2ONM6D4OT/aGDW6qczOyXHXYZGFEkM44g2+K/9KqybeVOe1H6fSOu
LYS7bl7aEhBD6mSKh1iURYNDfCSduvpA/bi2Pcv1Wa79MgsQTtSqVy8vS3WqSnf1maIiAUxLw1cP
s7Y0C0rEJsmfuna26phm7oTdVnnAsZnC0GSwDfWoGt9GE4zTaSmQm7Dz+NT5TDUJ11kxOCB8Wqax
tqTtYNRPUh5OVaDLC3PcA1+3iOFV2cYOQmHV0oherG1+ohU0J1j349DTer8V/czyeEaIYZkuLQcU
BYmbt30lhrPkLhpyOKtpQ+VjN1BXRZiKfkJkJjtaflDxQkq8QTwkFOTSmFC8zcW5093F9Oibmc1e
ds9fRsFRlFNDf1nZ05r9zbPIDHFL0cWZW1gDwO6aU7jwWoXg+aSbqFcdZXTT4iHNnimxzp048+Wf
uXfSgSTVE3d4060lmzklu8Zbl7tYaZKKjsyWwmHOCLmHgDdV7NY3N7+OT1x5s7jF4g69H6PspiBv
fVb1cw8uWPlW5xSSc2gEZ0C/trmpxu7lV4Njyn6tuWoGurvHSyYuVyS8XTCQxyBbOY01Nxda8o+m
BRZnbGOjPRISvjHZj3fOeZyaVQZOf2buxJMrpqHMI5Ht6TxfouyU0wqPJo6ExSUnGzfnU/BUzhep
vAv0L8u9AuNUUjfJjvK3LaJv2hpU3ftWAzwTQbri3xU3LI4MP9KdFXQJVaWE7yjP3xFnJ0M3bpyj
6TOb0YSZdwl1FyNLVBFFrpy9afKrWd/VDyoLtq/4s/kuiULaL8RPLabBSKneW8nftEuJYhnTcwoW
bYtqhZmiRXZUZxpdU3C01m4f1WqznyXEO5KrVUhivKUKmzYYF4djnuOuX1CHu0nia6KTZ27WeKoE
7lW9Kgp1Ao4uhOa8X/hIJ6H6DUiBjGGmayeDmQYGkmtN8Eq8ou4aEaBsU8cRC3b2rs6OIKI2dvHv
WQ7T5BPpRv+WR/vK+8UnzUS4b5cP3hHL6OFt63UUgHcdU39SoHzEgKsuf9fBE922dNiKY8I7dgAF
Gfi+PQt478TP2qX+6BJ/FmwZ+QFHiGH4qXhahaDVSKF8ToVl9HPBrjXCRVfAdUo58G1cpRi7URvO
sWuQI4ked78ZvvwgVdaIcQSvsRwUijI9hEZHJU7iCtjAN1v8yAx7QwBce5XkTeWhMbjdNA7kwkFF
xokRoedS9n1V/W8zVgCoyRn4sHk9pY/oD8f8IIXgu9Sm2kr/FkvvmO0plqPhQcNKa1QCGmoD/Ni8
7D/GTc4dikA0wR7Hd0U6aK/xh5wwZ5kT7vTV0iC9tastiNQQZM9svDlyaYVVspXPXkmRSJ6BJfvK
4ozy/qP9bZ5rpNUPq7MLQvbS2Lzhb8qubGpBsTgLkNPmRtQpiD9xhgbkrqlXNb/1xlGqzyvaSJG5
XyaJVzLz4zrs4WoEb5ECdfPnF9E4Js1z23poBy3dESr2GldgrapP2xRSaWoR1FMTUDTfmvouxFVo
JKobJ9o75deBEBNBNeCUTxB3RvTbshS257h7pwwFibiivJfis46YryAi41JWROUJy3qVMb2a3qPk
tpqPMWyLCx2n7VH4HIvbpH3yDnOihiK/zcO7HL8qy2WVfgpQtE6I7bV/Uft3lR7w4vK3KlAx8omW
MttDNtizPNixTpUAYEtS/uz/zHVnMiU9HDmz9DpQECIdiH4BNcUtFCE2kguoTtO9YrlCHuU3ARFa
BM3iZIKfDK8NkaBFRz39WTHcsrzhQGRXyUuWJDyoT8ZcoceCSBdOzLFvav4yLae1ONbxveRwNulM
V5Yv5hrOtDHIbpV+rQfdQYufSGEGKCy4AMJF7ivRM89uzG+a6VryY6Yx1xikxOUkMHVoZs7Cvp0o
LxXu6q1XmYBRLhiYAfYoBu16k5CL6q8LIe5SfOKyG4uvYk9zs1NfHsj0syUACSHxL2UvUoNauxTT
gT+k/79+X9Tg/79AGjIUfCNp7kDRPA6r/xse0ZVhobxi5Ra3p4UwoLoqw+eUvHYWktxTIZ+b6DJy
qElHUfN34pj0svTIIhThEWW/LUvbcCSSKTXM4oPeePJyk7pwjd4T8WmevkXTUfUTOcmmnoXEjRcX
QnSembYcmW6dHoyEk2RrqatA60ehhjco534Li9ExNX9K3Wk46GI4i4deumz5a0IBW6aeS+PK8ZTd
SOYG2dsUl+xGRR86v+TNE5Xo/Kalz6HyKBRCHsONjQ+s/GfB46sTxJGVh9sFoiryYt7JG/inWA6K
PuxBGfg+wVP6w6ocoWbsvPIgN+zBuOi6v1+n5gEDrJbXKa5M3RCQbrSExuSM7TWO/a4P93skcU6/
BdRnKbrmqXS+zO1GvlkzAuqRIh8zftHngyhT8oF1ZcjlQgjOsW/ILiNMxVERe2XpFT1bgMO2wO+h
5Lhm7ZwV3wwlQUzv4mtPCIgLLniNEoF/fKpSsFhE+jsgQUOIegZ+oWGDY43OrF1lxVdSl6dSt04t
MGA2wV67BQR7S3vULB8cpRP9ISWa770CoaXsJ2Trsq9HjnXW/zEsRUbbCTeT3eRp/8qcep2AAjwu
X8r8svCG5sDhp/QXOmUMB7HaR1mdAYV8BoVv1/Jb9V6tbkMAlnqS6WTXmLgj90zDy0x69QZka6rs
A9IkrZebXpzvsYK1UaoXbssTFyptlOH5yH8HnTIyqvs+h/E0ds4sB+TQyhRQHDfIbkZjYuuI0ePq
5II3WD99fZrlYy8FOc7xkkaFVWhNgb4F2XSNtXcxe1Lkg2icSS15RJPsIK4FP1OpqbACnjhhsZUE
wxRckvG49PckCobeLfsjmcmcUYRj8yJVPrWMhQje4rJVVslTGb0N27lR7Ayj9u7QN9cLNkn2ZBzz
MSBrw84G4+QCU7uFRtfoPXn+R004rVsA9lX9ocMtqAHvj5dv3Pra69Bdkv7RSddIvnD1pnkWs7ec
iGhPWYp7WX/HJtTDRV6COv4rFZdBPw7FhTXDx4+xP9CsNXuLxkPdnBXBFRkcdJiYYpoehotJxEF5
TNQDr2eFl/IhKc6W5jUUWs9/h6jxo/xPjvWOEq7SC2d2nF/r5R6vwTzTIegh0VmCHSsenT77UYW3
feCmP8yMnq7hbPbLabNorIjpTEUrDXkiTDvK4knorstwbeC04jNfCzipvGsDIcZ7RpCjGEd1OojW
K1bPPBvBfNalcF8RIIjWn026LsVZVoKtvNPcF2CFg+yujxchvTfW06adlPVWbTdLxsv8NlOHaR4H
85SIwdRdLeNUTsEmHizDHbtPrAgZVg3cazVf4/ZhRE9UeIhWYusJBQ9AdEOgZPd0/CynhzZc+SIm
jrU+Z+anLjIrT5l4mKRjOx+r8mLOIb/U5IOOylMCuXKnLUzUQJJfYVYm+cBVZR3wfahFlLvdEuHE
s5OVd916jtJrmnlDfmnGK5OlkTzSpMk6ETYPKNnV64o4eAbtxBp+fTbyi7kceQpxc27yB+M9ytQt
nhmqjWUyh/Br03ZrlB1/F5mGwrFfToJw1kwcskBnWffFJZf9vXWN4lllSjYetmPY6SeAtyk1gqZ9
l5Wr9RxnfyIUqPlVjJFOvBXzdZKeZZwltUcuHuTCy9WbkJ0LoNole4zKO6PT1guRG30Bgqi8jMtb
9yUOQRlTE/LXHANGYW0Po3Sq50dT3JkCghp2XbDPSPUQj25X3hm7Gq9KCv/pIW6C/DxH+CaufmWd
jBx5ynHbDumE5cih7KB+rmQUvexb4rGMvxVww/wlmKXTytFTBswIkfbymmdiGjyF1c8gEyJd/nts
J1F7XvJ7RhkywZ/sT9WlXD551QgPAp4HLKM5KmC49iuv12q9GdtBHY78dOJB7UJDJ3/WHV289hNV
yKxwSBA/2k6WQSWI33U+X8NjHKc7o6PUxxa7GOUGnVWKzMTHJpJaVZ9F3VHacCpYvY2nEOFG+Kuf
xQUgUT0goCEEh7Mh3sBB+61pKWKZWFEazS6WozygCcZ8Gf2WJb2u6RvLWpVOC4S2eGqI1Q2vL77V
/tMkzmjbQyRfVwmSPGyj533tZyDXF2l6I5va8ktcn43yPjXhvspHd0GuRbEvdmAE9yVBvVt+kfcY
rccZALNOe3MyjgZ/BBJjySOuM7P9dGsQ+f9tosPeFrIJSd1qAA9QxvE6MGk5T+qTfAOKMyKnHV2y
007YoXsg7EiijJwT2NFfwT2kBu2EP8E5tj4bhTETke1wf00G9QWzAWMHkzA/62/Tk0wuTzEq+J3K
jHY0ii2uM5peAJdpB6ijN+1H/luyKuE8bv0/9V/0Vv32pCoqfq+kWApZqg7ZQFrkgIPDnfL2Saap
t6NB+KWAr3apI+D2i5H8xMtBH3KH3ydIykoAcIcXcOeJCDTuqHkwEDfLHifY1ACC2jKA2Gbv38Ic
58BoXG7M/O5+SaYpnWaI9yZXw4H74yLws6MRBecjS2C8y7mtticBbJGME6TsnJpu3Md2r9C26CBL
YZd6eccH+PIc5l+d7PHQyvjQvlLDq6U+6AlaqdJ0TVB/Tlg1rDqOyVASr+W1GI8MSwtUUDlp4+Ti
kSCB+h1t8PaIjC4UgIWUYRFbLyRRqR8vdh+HauYtK2yezT7InUjDEbS7fxvqgxDRNs7lG7J+shW9
dvf/W+xs+kVkcPP5kjb+ILhG7hhd0AMExwABP/rM3kM9q/GkYxcJQqAHihamFTv/B48RdoRHVVlB
o3F3NhGNIEPm2cAOjNSa7yO65qeEHIOStL8wjdAok2zr5g6MA2gUkbvOjiZ5XKIxgCHmftHS04TQ
3kWTk5u0cHGl2FVhvMinO7eXQnB2xe/mYA851GOieHAjyejNlSunDoPJ+wDep94lUGK98hvrY/wW
Acb2ijLHHN0CCK3xZ8VnFCXK0iM3YtfPQTNsZjCGYnyiArTAk+3diOS5gNVFz3KyeIFlz6s3J+CR
cES0W5UDpjmv42tXk5DH1vUTgwJTxO1qUA509LD3q5kc3XLULiFLJ58nKyuP5eAzR8FsFG6u36ka
lV4q0KDagSvSmn0kGEviZYEfkNXchTorsb+KAyZ9/Yy/ZqG4URESfDJhWee4KEAB6bCG1BAnXm45
sKk8GGU5w/oNmrcNXtW780Jc6rEGyzTkXxl05GbQjJJk08yGfSAGzS2ww7kKibdi5qh5WvGaYWyv
2hELtKJRyM4QFnALXzzoRA0Xg7ruHbkeM7ccQRx4iB4wFKsoF3eikD8gCLREO8NdoNv5a5g+Q7sZ
kTvmLgV1TD5IAp4oP/kSyhw/fM/XyLpbgzIP2j1Jh/h1pHemJx+EycF39EaGe1DQpe1Ik8v4sgvy
071DQc2ztx3ggPCNSJp9YyTyq5cL5GNeuMRckfFkNn5aBDx9lmesuSgZIUgKqvvCCCoFOhFOBj8L
uL8hMFq3jry23B+5Ct1iOTSPX0SnQnmBh8qw/xeQZv1tAP6XD1rEVnSU1/Y772Q6Hzii8ZTPZ9IJ
+Klc5xDZOwQwtgUJhukAK/EsqHNkgNivdHbwzO+3AAmrER0K0W2AUOLDMMCzXFdCs/xGJN4m4Ra5
9Rr0ezSOeoAIFhCHDriyXxG3G1RB2vu9UkgPQNYGienD9mj6MakO+nTnjOGvPDQOpJlCGMgjKgmd
jcgTBDQLGoajPugwNR0GNa0nIKVhqCH39NrR9Iv8l2k3vciv4nI3q30x13c0EBJ13nauS7aaE21H
DzaXtPVZa7CKfIqxnvskLHO4Wsdgf+oZUEfW3qMs0Ov9Zbu8AUChdEQQvv+ySqQjVKSpKnyb0zf3
WPKb6gCVBe/P5kWwohj3TL8s1Pf34y0SwqwOo4XM04L3a20DAmtrvI7rq4ncjmV67vGA2Vw9I2Ti
mAPWPFcU80KIKaBuHYIauGsQ08jpgIO/NsIeEMr8wkcgiO5Z1gMQVWEDm82qSztG2M9ycCGEVHYw
HLrSc7MdtjWUK18hU6z8xiB62kIJ1QMVc5Wvp4HGrpVx7hIKmGecTUDiaBXGZGR7BK5lRtGXbvz9
n4BpnEKLyERwTI4cGE2+GMMJyyUiWylP7Uug+gaH7w+9iF2C3jQPOBzg3JDQ4JcBcnCaX9ma9fzE
kuNJxo0fI4vlQNxcIwMXJD5/XTAjmO5iHBaWz8sIA9S/TebjdSENpzYP0vnQMeNyryXYSYNWYcME
RnQV4o3sY5UR8wab5e/vq1yBQ0h2waRSw25El7xFUQNBCekYpZmO/sFb+UiDxxCHOdIZAHhCmD2K
uXdKKEUOI0NQglQepeNi+pHhcaFM8kILFsnDDCOdwexd/sBfCdN1t4mcUmXtOHzeTC05B9K8BzO8
rwZbRpIlh/ySGVoW17nwGhlWkWlAZ1rmpaunnrw9jebBkoi4ZltEXB9TQvcURT78idjfRFhT8adD
kbQQ+pkHIXs07I1S8WENT6PyUuQPeWuYrZClxQfd0vDEkNsDE2DFMy0pLm12taTCbpa3/6HZm4Tq
6mCZ/ITwKzv3u+cLwYAjYZUw4SiCI4tbcAYJJbMcVz/DeBTpjVkmxnA7E+KLenarqf1edvsfSk0h
sEPZ8PSOinAPQ0IJYZADQY5tizC7c+LCp05iEFe3Wv2T7Q/Z+pvRq6WNf5XhSQFfNrxpec7Sh4WA
Jm9eE+0rM+79fG+T3zrVvKy8yMJzJz5b0Se3MY43NgmwXsD0TAyq8i9jLI4Hhf8u++NWhYCvjHks
gA8YhUcnPivWoHTVl015zbY3JsSMVqm7idMhaY6FRJcPhxkWZZDtSNkARcCKHVOyE5hoNVwrfwka
kAIi2vUoNsdsPWL9YaH/I9vVwqYIhtbf+u91OGQFpevt1cIBpJRkQBqEaZBW01IiOAnQQ23wWRBD
DN0YSo03/Aw/UOAGgHziQjtKFue9m+IKxOC19AHZ70RuXTk6qv0RPGW7R+FBYLOfnWELIdap/50P
43DSAYByb6eYZGdgx8gCCW9s1YWGKnCcKc4xJtXNtSH8pi4zO0f9cdGQFvhjdRaA6FCRoSKQwqU9
tQPBISN3hclsu4NIQjSfeHEGTgmREUFdntguYOjLxhdGnw2iNDm5TtrMgQyFfzZXn09mvXKZrHke
O0s2zwI2I4TC0DDLSss4imtPGlObqIw/KCH7cdEFLVE4QifNkwUPNRPB0cxxmp1ogZsuL9x0Jgcq
uN3LBhdlOhhPSZ1PtX1XHJmktXAsW/iRbP9ewkt9PFjbZ1EcC/203zvxj3yHyDQpdWQV/AEZm2BE
80Bqjk19UA0ixCMzsyKz/G9+Q6+xQ8/CczwfIEP76dJO4ZYdcuO5kQOzuYmJF/UHMIcWcXH2Osyv
KmCaWN3SLjTXp4XatSUw+hP7Fvsd87QCeK5A5/f9h51no1JmPLAXDGLA2jXWr51/3MI293UjwE2I
eVC2F/JzU3uDGGF+DNkBpyhXTV9ZZggKGDgiyRYMPKbK3UaNxUczBP0HDBYXV5IhEOBNzpyS1x3J
cLctFPJjM/gCbV++KDLlm4fJ5zxvJdIBnIn8vVtxhgviRSMM6Y4qInpyPI622FlAyHAB6DyqV6kS
WrBOCGneAJ8Vr9ALiDbCRD5P2de8Oqr4LIB5iuB3T4Z+TSp3xnGhgMGm7lNVfwQKK7RXTfYLotJo
fU4A6QXszHtmKPTwrVx92HRaPKXiUy5JbiyX92541q2baISTfMQAgMzcRIwVR9zTjhlopL4JsXrd
uQbxkXAQS9r4olwDu740YgA512YeAEpc/uAch3n5JcN3DF2LuHbncSZO6vUnsf63IrNoVNj5+5h9
QU+jW+DYRULBSU6Ff6tfU+WvUbykepC0Zys+gHFI0kWJ/QUyQQqpqQI2MsK2/zDM/L0tv2oxcUcr
XDO/rT5GoEER86h7R86j3xEZDMWPoF7xzTWry5IccENIBNQQ541wxAq2zaPoRX2Lui+YRZnctorw
M0CrmayPeg0HELPhrCJch35ei0cui3ZOJBzD8iy5Td0VdRODdEHVUYnfNSG6dZ5nf44w0XCt/IRG
Qal3MHjpqGpSPqbyCsWd92wsJ9nC3y0c1VAAdDDvzXpsxltMItPHRPsmILWI2DIUTK9tJDvjm4Xl
W969xka7XQ23MV4EET5b+jPvypdGtGcjIYv7yMavssR/yjr06et4lvE3GgggZAg1dX6ShDd1eFF2
nYbyoylHdPeUSAvxUdSP4/QUTU8JzXTNL6Hg0HzlaiWj89uSsIdNDKJfSpBqILjL9CehPjekjC1R
fGohrpwA3PLHAkLK0bqxkwj085QA1FWaMMk9WLtat/dIibwBxGos+SVOqHBFe9mAjr+9io+JRDK+
Jpar8H8TvcHwWqsbwC7UgtxdygYOwvzYvkvEj/O2uCVanRXCt+yh3jOiGwUMBl21SlerLH5M6UeR
xH5v0C8prE0I19XE/JfwFZIxT9ASwccnhvTckxEoG8H+COag4x/12jC4osbpwavk3QCwQv7H73Jx
80y9CHL6vFdgOhSwOxUa3dak7Qm6BVN6VdeNjTwn9+FU5f9ZAnokf9Rs9G2Nn25RuanYkXHuy7/2
0JDocudUyT5HribxjTnMYUTwqsiJnSe9n6cPKmvtbTTtUEZXN/awwRYmFvNhshYIx1AmTli2DwGN
hZySg1TgXngtaMmp6xGdW6Y7LjjcpFUQrXCdc+8UkAMLqsya7WXDTsaoMbjbLGeBul6JnfXVcoqW
jhO9aUdD5y/MMtnitdLHAq9vkab08K39Agv/tQDVRAs9S3iCLxYZKItl/50VcQP5FsRm5BTw97Sv
thtQQI1qKMQ5S0RsEFXOUm10XIxhVX5z8ZFQL/Vca41dE3Pr1rs1wkgjjJmpnETmCCcYw0M0KScS
INe4fk/589r/DtZqy10KOomooWMJj5bdg0AI/H9pkWQF6XqW85suX1vky8gU1ocGrfRVspQ7C4O1
Dsq/9Mr0fVLf1/Zdr49y9TQhPhKU/Tr0/qxajw0HNvO3Ua4wM422Q+5C+1ilx0IbQDSgYnaXSSwM
Rk2pv1kiAqoBZX60rIz+NiuPmshwSr+HHktFpvwaI//ElyUaqJHbbKl6aIiAdO0rYRRpSOU1KNqS
b5mhaKX7IJ+H7NssdF/svqXtvaI99PwdtRgROgg8e0JluYS1Fe/N9CiJ//bRUvhsQ95HVqMbgEjn
Y/W6CL9c8ICxm0KvB1hwbm6LvjYNKUL/naFIW9+F7K0oPAXPu0kiAKHyROc0IHnqTbhxkO8ZvMU8
W9KvqvOwlvjITuWtSLKS5BuFfLlBU4znVX6s43eDcgqIAmM8Q/ltqm9huffKVzrAziiPMj9Yf6Dj
Smz6+Cvv0BIRXozIGFFC3v9ty/dyezQS+sr1V9jOSYkVEuZ5EN8dKmH5apj+mMJ1h6t57eZ3I85o
b0/f5/HO4lj28C39pvBNTX9Vihc0hJqq8G7ByJrJY80VV+mOjK0qw03dRbatBBYi9ZBNL+1DU3/b
6i+zUFbu4/It9ul+J9C9AlOWboy2MN9NInBzu/83EMbXADBZK38iPt+or9jiNPI9VXBW7CGNbghA
B+0pZvRM9WuZ7gxgv4KB5Tcqz+M2jLZfuT2afTgXUVAtXwv1k4rxIub0CyWyfK/+D3VnthtHkm3Z
X0n0uyd8Hl4u0CRjHsjgKPLFIEqU+TyYz/71vTykzBJZnalONC5Qt1AlVCZJMcLDzP3YOXuvbZ1S
99i4T0F4bejsZvfUJE/47rR0aw7LstmTXKyodPG5XHT9/M2xfs8XSYbllFAiUyjTe+E8IRg1nFMx
I6inU8UuRn7rC5/C4qtGk51zUMw2cb5mzTztHBGmIlqBCinoU+VvuQ6IkgvJu7fj60JtGWhnzamq
TuOw7ZonplpuedJx7Yz3DQoD1nTHjxhQcAJzOQ57s/2aR18JROUBcV+4L3g/L1w6+w3yoeZF8kuE
TTeICtyL33gHefM1CY9+uEq7vVT3IWpwnSNhnqKt3lf6few9dvWL6b9k2r2GYqLl5MnHy0UOetqY
HG/RK5afucJ5+dkCMs+1yZ2jobh3NU82t6+GrmwB32/+V77+Nei5frSl7M69nFl/IvkUqSdyCy49
np89ImxFq5ehvbGc9wGxG8nXEAXLiKxXOOFFmT9ZrH9CAozxpVZoriueVtyeDRQ/vUwvgNoN95Fj
4Qs/na9L+Da/8HldOdyOp2S6GJGys0BctZ93HV/w6Htn2T0CmB7VyvzD87e3FAvddv47ejBH+S0X
m4/dhGeHSCiiMM1eM9q3vHyJZozuKZCIi9E7zT/Lx426Jhm+kmo2X4GAH8mCl7Zaj+W97n5hMboB
jfk36YMbuuwSatiFQmHGGRl1Yr4WaofQIp67V8sh37fjVciNMJsFA4W3G9RG9Rs5fp3MHd8g5iPe
MjBQEC8xdTBj5y/R5Jp5uzdAV7xoDlZ/Ev2jLNfeuCq7q4R2o/UYUmrhHBmRO42Uz5f8Umtc+Ty9
JM3wWULrA3F8TItbozvgr+XZKPulD0I1ZQ6+0KmXKdqnpQ9m3ceJtnOj6yS8rhoU+f120DYtKpVo
Vw7b0d6p8SYyGBTcdfK2Mu5bUMscr24AShnG3lQ7s9558Y3m7WMuA1P+Yc9/DeZF6IGeNM/Z85e3
kG3gOAUC+8osFMmMZ0df8sq4dIO2TFxEVZf0lm1GXeNTYm5RH9j5l16BlqRUosHtMRbZ8Ncn7GMN
OB6zhpYe4rYt51+KSIZLXsXXGi+5XfIlVDCQoez6xmTlO+bR6U5ZvwIcXCAZHTc8QPlyxQF6duzu
5LTnv3HyaPaPnrfIx21ev2TtLJpbTbD68tnlk9n8wIIrXo5HUESZQ/9tboin5YaRPHoTZB9oRPg2
LqqjfeXX5P1aFey3lV5sFFWi3Hrdhi/JDFaXc7CJzuvpXG/mh78Il63axdZXNDOScXqzRbNSyE+q
uGbJ8SbbcEnmQZjv2WOyWvAW0hYS+zeeICV3zuDbo6f0SyH2Aau12KbRo6zuynz/967AGYVR/uwb
80BvwqnQDayatk5u2XvBT+BXOgZ5L73tIY6txpEEHztPtZ2RpnuYcPnN0EAIZT5Pk7Rv250q08ey
H9XJ0AmRSjo4R2mRHbRYe4zGUjIz1SKOYOW3s63zFy/2o7HUw87OIBPAC+Ehlul8sG96Kh2Aajja
qZxweFLQ9RoCS9TiUYcxfbpNYWZc5IbS11g5FUkLQ3YzcGjMQjAWuqZoqOQoclKV/ypJ3JzZEO+u
o0MGAUZcC5y+Z+Ixe38ds3T0kqbJrFOH13c3OpO+myrj6wC+ADNIwwHWG2krxz0K0Dj08qs6t9VJ
99ubmr/y4FTI8VWh67u0SZ072Yvnjo5dRwQ1pqkcYt7k4ustQgdZK2DtC8MffoU9+rgUfIv/4Ox2
/GBOA7Dmt/iTidLQzEROnuZwFxX6q+gpvMjmWtndSCyj2w6HNkI8Gzed/urAelx4ZlYc6xT1YR4E
w41Ukk++p3DN/abdYq6LOPcjXtNGrVjqY+zd/rPlEICFIAYLEAyAgxmx/oFv0NRW61uTRSrkDFgJ
J2DWVacpBLtesvQaehAN3ty9UCg44l6Kg0it0zBW3xpX2F98VGj04DZ4eMXy/Mp+oHN+EAo+sHo+
/ON/3cPHKLKPNJ53BJ/VWzEjb+q//ab/UWAflsxfg30uPhP78dsGHUEOKOE7KeiMA+Kn/oD6eO7v
JDbNSQ4ABgIINf/rtz+gPvOXuD+BZ7ENWz/zfn5AffTfoZ1wXyBSSndAAtkBP/YD6qP/Do+NQEgw
GKY9G7/Zuf8A6uO+vwWRwUTcLcZxxyDmZs5g/nC/hLrZVUMGDtv2n4bgwADO17dOeWjrV63+VNXL
0TiEHu2haSG623J6dPPX2Lit5roMtfveZhLeceYL2jcNXbTmntr24M0ZHHtvOuAZok9Fms6FiaGk
GR66prikKSegMl5LxCN4b7FxZHfWRE8X9ywt42tEK/ntuFEvJfp3xpU8TN/EU3zq8tu4vWoFg1AK
gYsp39tHDR9YUqzb9Ado4R8t+b9cqu9W/XX5N0yr+ff9ibj6D6FVsQT+elH/oFXdzQipN5X/xtr+
7X/nzWf1pYm+/LbnH+t3a52/7Pta94BNsWpZrmRtnBf0H0vdYc16ug1EAUyVRegra+wPfJXl/e6R
LujqLj9iEC7NI/DHStfs4HdQV+QvuaRdkZjn2/9kpX+gCPncVX3s0UiAQVzqUPc+SIFVJawk0utx
nZjPTlmOn7qSAbdGN3isXXRP1GRpggKzaVtnJz1N7AqlMIvIXnuaxIJAO1R+5nATIPoLwxJjmETO
mOS2tqYv9WibKqEIquxNA/8jHrytsKb46afP4sd9+B0p5j30wHd0yzVdHmVEVBtcrI9vopGJ5ZkV
E8Ux117AIt3FHdOJvkIUFbnpo0zxUU3B0S6QYtkdhTC0LMYHbrmHwb7rM45UnTEjk2KpY+mQVnzd
zYVSbjIFjlokyo01tfcZ05W4cILFmDIJ63S4uoNIDABE+ubv35H9b+8I5BkIRNPWgU3q/0YVA6mZ
hdI3YELaeb4VPkMx51o2dP3O8CP89hhbop1q7vyW+SDV0Moqi2A52Mxbez0LVsWIOkbpDXqBiaz6
8787Iyu0zENGmoXrsENzksmBuahoX5uJY40V0niyWtx5fVLJg6k3Oyf2khvHrbdx8zpmsXoMUvw1
rcGl6ANtX+oYjaJGYm+N6bfnlRJLJ4UWFbAOlnUEBjk1sfl+r+XywWyXWeN8+cXl4lnyU13GAuCG
PUcqE2jrEZt55nv/VNQoGEx5p9SAKLCcm3W3VpLlTzSOBZ3NNvazm5GDQtImEw76gIOsEeRoYXt3
PXrBPI5+ka1sX9y+QTKIqaW3mfcM4ljGqG2ZFCSTBHHUjv26s+P0UUeCYeZRe93BgNBz1tqINb1z
1dIk8OKmdLu9pvDglTVOlrq3rUVjuASwUOjRg83aa4uoWCzUM/GtjlC1tVH9EqWFf/X318X4uIxs
XXdJNocFAhjHJLvufbHXaOkw6WHhrkmUw9dTtrdJOGBu0tSmyr9BbGA+Jt7Kupb7SJb2VdKNEve4
KG6spgxW9eTw1oTiaKvRuOZ/v3h9cyn/r3oaJB2vD+SEbfAf8iz8D89ZpzKVikBWrs+1nVeXd53D
IDF3rOYICLJHv5dnC0fhN8tprh16wxO0rfM2PglX/uKU9PFeyKshp4h6k2f/XEO4H4hqZVe7jd47
wXqKEnvrElt+aTYI61JvQFDq0LRLPLAWFOp48sJ8G1bXVZZOx8SrH/Us9zbjiDREVIg7TB0RALny
0c7lwCfrrt8C4ulWfuRny7HESTDogDJaA/tU6zFl+8WFnS/c+wtLgisPCVKe5sSsj3A4vwZYh/9D
gPzKQA3EMU273mudB4zUXYdAF5Biv+rRBHCOwi3jIhgMmoTjVqjT3hcmoyXZz0pJBYi6kSYinyIG
AQCf6Bfwpg9oo3kR8Fqp7dm81G+wUd8v0qFLessStoCFCBJholq/Gss63zZWm93Lt8FKGdC0ctcl
JXiOzgBXwCrZEUCeky1jXPz9pTP/fc/AVwEqyTOWcFEWwvuXUwfSCaR0YcWlAUJgD+XwqLVvdQ1O
RYuHDoMfVIZYn3ayjCN0rlOyHT1rY3D44fqkyNNMutbGSMiKHVYEvUyN+dBm9o9/tIRjzAQz7AMR
6IZSI5+myLGxaVGSLdMyUPvBCV9/8a7mk+n7BWGCUyPB1DR4uAUfF0QOmez72h6CKFg1SU9zWUsJ
MzD7Qr+Y6vK5meg9ewPz9uw2lyEYe0Mx4u+se73thutAGeOl7EtUQY1HDm6MsLucoU6lV9+LcdL3
ZpBql3//sg39HIL34YUHnkOlxKmAuvwjX3MkczkHEaitvz9BfJHH2wHr0GQO6SMMrmGp20N/6XUu
BnNLGfvA68HbcVR1xFheQecy9iIKb1wW38aJnUd3Mo294UbRhRqgsdcJjczR9OzL2oWxUrnFF8tM
g1U8hdvJT5GRN7Siy+CERW785E6MLDvUbK2HS9sW6Z45YLTt/frYWP0Xe35+9vMVti2G2o0+WTji
HkXT2EhCoBVZLalKdQhjwp1EiQ2BKoMJFklDo2NsigDqLLDeVz0ebzV3iO8MX1vaU+nTd/OXHO2d
3aDX3yLNCzZZai1kUc5SRQ8hUYLyxiYAu3WRp1hjxqLsI4ZEkg6j3QtzYbaIDLkZ4BsUurMLxjeG
N+jm2wu3ISHc0t3duTbS2vipHKt4OaCBHEfXYsirIT0O+v5o1j7tXUdCqpiii0ZiW6D74lzphpNc
tZmIYTg28DA4h9gquoXK9KWWUCzOt/c2HB85s0N4sPzDeel4ThgslcCdwixxdqnX7qY3EFFpBZpX
c5AuwP8OtSvzRRp8mrUb63SZ9xiq5g94SNkwUg+8jSjE+gw6S42Q85eVPtoDLs4iUXhk5raBDhtx
3bfG51Jv6JGfl4cjUWVkyOaFSE4qsWCleZL8By/96gtUo3lFsgSgJYRpBa5krtlE2bOyJaK50MGU
KnuUlGUs0lWb1g/ngsutMaeJceVpjXMneoPn7fw3ZSMDbScE4t17/SVjMRswXmvfjEO+1eCv5BVQ
xguiIOkZusaGmoTkNsHzr6hhGcjQj3YyYUBWxqHYa0IicUuim6DsnV2pgS0wibxjXIujoOZTA+jR
fhNTmS7rMc7WIXKuMrxrGgsZqR2dXJLRstgqj06NwVwlj0PQ9aQW0Yo/r18nbp2D2/f0+kdeh3JQ
/VCvXJ2rgX9VeWRttMsaMtzBIfVJEfukQwwXctrmnU0sUY3Ev0TQ4DN8j6TxWeogYs1sbgwXFTWU
y8hJU6X7nMqVMThrLnB15DMeL8XgCIXppU8f/bm/RDrcdG0k4dNQ+fHRHmnfSreGtJKi9sw7+Tkz
ahhHMTYokxSpXZWP7eOUaf7KlSl36U7car6x8tKGmwKturXb486LBXT2Mwq0lzZyBOdGObwDmTLE
Pv9w2QcAfTzkUFV97eRr12rDO70pofB4RArlbbDIO5Qy3QBRxaysmpyPVFw680cvc2tDOBRHiDEi
Py1Gsj0iOLLTxvxkIppX/dsQZI+tNjjbtMBd1LvU2h1S7KLke/XK7hcqG8TKDlOQG5q7Pt+3h0GL
L5LABv6C6tQhH+uplTnotTzXtuctdS7xh1meNclvocyKrRoz/W4UMN+KPLnP6+bot5p5bTlcWHMq
njQDWJDAihy1vbGqK1VfK/yPgT6wP+IxHD9XTn9nV5naDAaTuVS4PDFU1mhHLbO9izyKHkOTiFho
JXPsb5bHm2KaNWyklLXBMG0kYYD7bELZO29F9Cx55DO9P5eYyVT5iCV4EJKdREAJQy5mJiGS7KZu
v78lztUG3sLC28jA55jjunvTSN2LrBsMZHpof+oREoPQdYY79I4v3LrFMzSg0PMzG6nV/LnLJIm3
MtFwaqajs0sKwR+D6+zyMRsuUj7VhDxWvL1ov2ZiYqj3D3HVwqqaX2DmkR5njq19lILF4sMkkA2o
xfNhTA08sTFddbVpPXS28dQ5IBLaNm9fQDMGHYEZrY4wueruvBjFJKsBVfrU0+/xfXXyu6nZhZrm
XjpE+5TCQzJk5fFVZDiE1+WMKufztYqh9U1OcUTOXZsCGZVI62se69wd6yIAl5w+nB/YrcMIrLPq
bDX0fLplROdtfsfng0tdV9wGO2FdNW0yIhAfrNswOIrKUXvQkQ9BBB54EKoGRQZKSrnop5o21dZj
iwPALrpkmQCiRO6PjzvFthO5uDVKFTMO3KgsoWffat7KaKpwB0ZO8y1nWas63pw3cymGaeHkbb00
ev/ekQ6GeXLBXrrQ+d5wnkLdXUqeSKY9D6aEixd/Pm/V1lgc9dq/FAQBIp+ukfOJ6tlLddLNeIKK
SY/3pcbcL+5KLJcV8qXz53a+IoNWdEvIUzaEXJ7MgrO00Kd640tT4PPOtr1owtc+8ZaitDB34BYd
hXjuPXA8dhKu07C9NftQvNlat2jZ0pUvTkEUG9u2reO1Z7EBu146uxfZ422azp/sAN+VuOICS7cT
bHOnVqQn1ceoFNYum2x/hc8JNsSkLqrGz3EQ65ywS2OTZA73UkXK8WWLOAirsSKRLsymDXRk68bN
NbwhcM1fY7tOdr7Z3fWlh9tPDkyxwvrBLQNCdMQkdq0nVmUejJteH/3vpYVyGeBOzEA17kNM2bD8
VYlAlOeVz5oGXirS47fc+VJ6rXFv155xXzfdzuwZPpZxSjIWZ2xULXGwOj8gzxurjpS2bXhWXmoD
Ys1ax05mhWa0HUokQuetlxkRy6awvtmI+vVuyMF9RcVdH8WMqudnAb2l1/P2p+EidlrCAaROi8P5
D1+DZPj9qAzbMr2IsqoE73Jt3pSNTX4CIklnSCyQDQ3Gs16OAXpuUCmlK5mLy6Lf2wfz5kwyV6qH
Y+PnuzRHh9W1ub1EvBzZsYeITYNqgkbqRpvS5/PDXmP2nnu2ZGqThOjXaeOaNT4COxlvRImpY6qt
DOrVkB7GrMfwMKAiZnlIs1jpnAA2hV5CtajyXS+KfWFgDktIlFnS8pvlXj1qWE6IVBUNg5c0NQ6x
5XLMhZF7qTnXlOX+Is9wT/SSC1yIbjjlfTxnyB5VO+j7KJFgMEYt3xdtCyguqb0FFsJv5w2h2wyI
bTPVrvos9AAVcgNIJ08ds0w6B8176a3QuRsnaqs+sz/nNRBUnxUA/gX/0+QYN9WExDQLsPl0eQor
NIk7JqPtU2F6HGB9EhirPA0Rz6BNNaLR3pqQxhe9Kceb+AyQd/P0JpjyW63rq2cxTc5i/NbKJNwa
fctUGGN/yvft1cwsPy+Tc/GZ9jYKdJlAtnJxo/ddXe+BC/VcMD7M1Ljx+xIxbAadGhYwPLh5OlV5
4YDku4YDpzdQ2PPyTrcaRLT8kFmO2U0aT7RpcDt5PFgP8VwfVrrKT9TGPaCAOUMocO5Qi62cMfvk
1Xa1sQ0CuFRrbAZn+hSnjbVngArgsM05fjKa2PhT7G5Ug82EDNprqqfwBuFesjB7qIVWXYC1cNrw
kMfho0bnZFkFsYZa0FeIV5BUJVWaMWF++L5kVNLfchfClib954ZYD4ClgU93sUmXUYaeM5V2vUTi
EWw7wWupDIBVY+ofzlcuNyr/UEEO0Gmy7Hz7JHVLHuLcgv6ozcoVoki3/oTeWOuEfEbOR7WW9wDK
ZAhBepqC67C3/KOJXTQLu/hEQQJnA2H21OJexa+kqm8R94bb8x8T5EEtZm6e2PJm4iC8V+W1JDJs
qam6XOc9smTHNteOkX4ZwhhBkw7g8rwobAVxRuMOy9MZOo4vwAUlkDjJJe/x0KI5sVVfHs3KzGE1
zpsjzFA0lmKSh/MfgzXNug9izIUgzwsSe/YlR660sGuhoTsf9dvcH7dJkmArH9s3xQNjh/YHFWxW
3vku1lyuLMBY3UQliW2lWw2RqjlXmLgFTRNTUzFegA32UC/XUfSgxqWWixhcTJcdqobRbd+NVDIt
+bd2Zq4VPR/2aR1uRTLf2Jog+lRlzbPm5GgWNVAH597h+Q8eIsMhc5z0cTQNe9M7zlvXuvFSjhVV
bQH+qApa49Im6u6qMaXaao7wqWa4Dwut1XGF8n4vyLmjbSio+PH7jDG93JDALaLUNloG2ipVVnWy
FCiEpHGQvMbuZ6V3wM5G61pFZLr1ZQ0kUc+yFaUaIarzLdpLylvb0fqD6xFfOT9yMSug5p5h1nYY
c/duw13oF85OS4sH7ntw+kJLR/8AWC/RZ8WT6LaJl7X73MLmYdmQLdJGfRpk7B2tND0Osn+xZ2x7
2Zrg4fLRuqnzejU6GdV8gmvU4KBJWNy3KuyGm7iP9kbSXFT8YkjePOLtnJ3WJ9FIbTksYpFt636m
yBAacccMeO90gONy6RGCqJLFuXst+ya8LKU1WwBDAsRCfVhQ1nFaitpxXXqQGFsrLvaVW6t1KwIG
9Wie5/9VswuvVOEdty7bCYkCIib1VCtsKEbpY8Kgb9poakKM/XXoSkX1H0670FM3DlOBERuVmgmG
ZBbYueFRE3JBv//SQ+pq3r20UuPV1clPju1AHtL5Dxlgt60KO7iqzqtPxvNSbr/JHBHtOFHRGzqU
r6y29FvUmS7ACqhZbmv265Y4IAT1DgLYNuvAmOTlJQjQ27SY0EWLJlm4zXw+rIgukwn2O62HaqPZ
eFI8O/E2kQEF4TnT2TNub4PXGDNupbUpF3am4VMpBIYZSEIrq/LthxK9wEVAEz120Y/WYTMPV+gT
x2aLGb22nb0/n0uT6DqN8QTn8Uxhnh+aUuVbT8NL4EdWu4g0PmfsgfPWZsQPf3hsM5g/Z680Vium
9/rt+cCQz5OMs9BEgHFymUZ9KsIpeRxLdG0l4FiDLby2Az1ZC185F3DUpytSlOvLQOXMdLxwXYQa
8d+Ju/UK4a/sAMiNSrx9hoetFZwuuCDFJ63AE0F0ON0C5i87WedYHSUFHcXvLxrz84T7QzsONjqA
fdsxXc+iBfq+yViwjMxCyQR6o9ZuzKFf8HoDTgWzVEEWR59Ihzsn/RT3SpxUXqzVfChxe293HuRU
VdBc8SCFIDMBfB4Q+cqWjsw4Ma3ui+agWV1xMCdwRiZ+dTE18spKvPY2J4CzmIU9URZggpnkbsh8
hcDsl21dZ+6Wv2/c2cSGQiRHyEPvjjnlO6FJC2SITJk23Wid9PF4tA29ZpyxbZlg5OOmceul3u48
V6wV8vVMoCfWkwFXjDvw/1LNvvp+yBkqAG2KUDQDh0AwqnirsggWYEkdEaaIF+dGpWz9t8S1o+PU
9/CLknUmNeuQ++AgbU1dd1qr9mZs1qtw7NF3O525r4qpQ1gLY63icc2RwtolnrCOHeLnKMAANbT4
GbKmUKsgdJPLfxWlwsVu3dq2C1l4HHd6B5S1aRtI2XIyGBUAi+B3xYvIHb/Hvvw3TOD/H6QpfznK
/w8c0M8pdH89oF+1n7OfJ/Dzd3+fwBs2CVKOZ7i+g6aMRiQT7u9ik/krLqMH3TID1FDkeP85gTcs
MqIctjlRY0CyAosv/RjA8yUTOZI9c+h98OLM7f+B0uQst/pplzD/mucMhs6fno0kZp6Q/TS5NGqZ
ZI1Zp9epxJ8BuB7fPCcvGIk6Q3Zgx4ziqyC9oo4BOtBdTLseMynTSFQmId1bHDrkh9q3vv2Vs1nu
deuYXnVENg5npiv+rTcu7HTp+xtFEaYv0mKHEPWnS33z/dX+PH933A+3s/O7QGLo0Ykh4g7w+vt3
wZEnyLXCTa9F0NznEnCldyyx/ujfwlBjRAKcv/gc4qGWo4KJp+CAb9yCII4YnzNZJ22I6xoIXvmt
B7alH2LzzqW8Q6SJ86GDue/QWEuMrR8feutQkNCTL0R0F9FOGsBa6QEc8O5zxqgOp0towJ7sj30d
wbYw166yoMEkl851M2BZZnjnQ/RwwzfPgJwJqFQguS1eYorP2vkEgM6BpJc5L067SQyxLJpqnaTy
gUrkUphi6bnWzrK8TetWC6mK5yDek/yNTcQs33QeprVhbwcl7rtrWPzQQWYdBEPzAXVvBd5ryDDc
GchOtXVvausB9nKeg+bWrovBWLq9WvnEFM3fSsF5NUL0DGwPN1vyPDQ8rKyUbEnzwNN4k+TmLsxl
iWE/2zfuW+tRxmvpWpT6S51leLRsRPiK5nO3dJV39LVxjUNYYY+hM3eZ2OK2Ep/asGEaNNylpbiv
4/YpLO/d0d2EJqdmJda492R04wl6b5kDaXH2l7klsEmBx7MBITNW3jEvsteudSBXGE8DBQGxEtaT
F++TDPJ2VxTWRUZ1GCr10Or8ZkeHQhbgtirqt0z6UAJSm7SFTIfeEWCux5M15kCChvJxQK4ctgyE
TedYZuad1ulb6wv6yG2Hm1MA56gyC4uK2nu4OM0Qj9jEQQAjk/Ep/lqE5P9qCR9ox6bqZjx7AK0n
BBpsWGQ54312ouy1MMsKoGQMiAS6uJkTeFaNx0FATR2QgycYfkxw9fZcIgTZC958kF5PEbRZTTGa
nOLEXg6wM7pQvvoWZYdM0k9FHz+EWg1qeKpfhrYhdQi058hx/EpVeXMxStr2edL4l2kXf9X69MbL
XA1l/GWt0nqpJjoTVeyxZ0uXOBqF56Hl62MXfTPM4Jpy+o5RKOYbNCgjSL6KqanInf1gZi8UZ2RO
JxXgVOOmnujOaTZXptEQLUv8mhbhJbBxJHyvKbcvNYw5vr2IOhiZHRsMjEgCoCfusMXLaFHOLS51
5YQAMDAU5j71fLkMUFD37C5aGgADs0uzn2380ZUEFQPxxIRNO+GCNHCFjhgHXXp2hUgxeHby2WMx
Gt2xYL6kJ/nJEsCo8WQ8yki77mpwBQ1Ag/HG8mJ6gFj5e4Z6ugXFTr52nblLneo2o7umpLX3M2fj
F9fI+FZ+XK8oB9bjRBww6JwgRBPjP5miuCw46w2Ax6r8tUwelERof534j4kaVjHG7sxFNIJjn6K9
b0YgkIRmlYBooJWO+YOHoa2MC75KGiRrwepAs7IdOVjXDRB6jiU4+TtUJJi++/lu0cHXKG5Dm3Hw
FxEDzqH4jvPnRoWY3Wn1IvoQPQ55qBzEKEBCbqQOwh6uvvxmt18FBp0qOOH8NmaICm7Y7kE3K14P
PLTqNSaqpthK+4W+7JVVSsgpkFmgw9QxLrRuXCLLAoWe4bpn80DyUf69F98NouD+RvrLffkYhvhI
OUKjlSeMfZhWBoUYagTna9vSHLt1uxdv3PXOfUYjIA6PyXhKxF2PX4M4eAZZ4CgKrJQd+GdMT+sI
vxixEJ39pnHrJSaKETGs2/GbVXSAg5JljXPQ1K7osZFO0HGmTx5JJt0W/ngnYuMQ1aCVuh09tVsL
H4dxHbViPVju0bLdoxHrezXMfXgiPAIDYU261nR1pTGciYqSAIEQM4qB+5czhAm7yHLYuExF1mGQ
XQWaWM83w6AX1yM2sN4a75Rwv1X1lu7MUTexOFY5XhozbGk4xJjILlMzeUogiHPfjV34uKL92ifT
2irYsWNsY02ImlVo13uQ4bHi9kkiQmibePPINqe5ZyE5ws4YmCn2XWOZJBCDffuAoAtrdk6zU3+a
35hlJWSfVBdDTso8eLbWco6EVK2qiAdI3L/0HPDHSqPD4IOYSJ8Iw9tJfAZM3IA81fQxQIo05G6X
EC3Z46iAdoM8mT6sbxU+k8eE2XW6N0LrYKbOxiqYJAZXpQNR08csDE0uVmy8MWtXlefBPZWbwvA2
ulHdShNCs762BmoOSGGoJK6C0jxMgbZgUrM2C+oRjN9D4m7cvrptmpdoML74HtkomIXbWD4zV1uM
IMGTBEOHIq4gGhHS8sIdMkeiK9v1791wvDGYGtUp5NDK25RQ7iSG/kQad7WEF8XHh95wIW1xnbTD
ImWoEhQOrQ61cuI5IWOofsTa/qPq+v+nbv5Z1/pffyX8/g8srvGF/FTyzVmw78Ja10U/y7n/L6ru
8w/+JOsmktJ2iFtFeoR4+49KWzOQdbvoMlFnswznINc/S239dx9tGkol5KeO6wdIvP+stfXfEWFa
2BT0+bDM96Hs/AfFdvDe+3CWdVPKo2SwXdf5wcX9qdgmxnVU3Hr9246ubYJDEro2tv8bzWYau+H4
RhTQojc2PUDOcte4BFUsC0zVYiWdUxadOGvbwwUdkhCBgwaMezlYr9zjxmkb9scIY10WWQvC6QlR
OVqQh+zPxlM7nOAURuU+cW/G7gDFr3EOoxvgAL4OCsJcrjq1pN2IhJJBu8yWOtzc4apbQFm991+x
iUbVVeKsPYOiAvEkmoWTCTsMCFsbVzOH2q4oLPBDXLlJeRE1l5Z8KpyH8Q5wwhDdlVjKIwR0YwQZ
0AbEdUcXZbIZ4C2m5Cp2YDsteHhjsLOuyYnWb/0HYJRP5/XyjzbWX5423+2a/2nCcU6Af7d1dlEu
s8/5b7dvb99+PqCef+yPjeOavyPd8RzbClCKk/T3r40zf4n+Ca0E3bYDeil/bhyMEui/2SCObhhz
sjhCtR9nVPd3HD6cKcmGRfNl6ciL/8G28d6f7th+Jkch00Ve67nzy/vQybGofpRpiPRUT/LU+tld
PEUnjqsis0Eb6elzlaS0W5Jt03mrAEIdCTFypIEeltidGMBcuAHgRC8ciVrbznwi5s2g2hLnRcUB
zXQ/PHGodUxOgpBsak6C0qQyiuVFnAKa6izyrCoAjJXNwCCOUlBQXn7JRH8NA97ongLFw65Jo5wm
zltUklEDUjnu+qVmjjuzNb4o8qEGq3hwspk3GyYGHs7wyncqgNHenT7lD7FHnlQMVdAD1JYE1lUI
Bt8197V2HQzrSDybUb2McuNbNLW3UXUnJh4+kzOsNc1Z/3ftlb/cUf+Jj5i59fHXDZxdpKLXz030
fo/wI3/skf9D2nktx61s2faL0AFvXgvlaKsEOpEvCIkU4b3H1/eAzum7i2DdQpzu2E9bilBWJtKu
NdeYU70EEQbKhnTOEWmSZf47jKNb/6XJxHdkTpGpVofp++9CCuI7hGnIlLGuCEUqJxVDgiT9F4uK
FWdwIEzSU/k/WSOzykCWhSpRsiESJ1VYpKLBLz+N4+hq45VULRYP9YANnEVm2cKiZsgDao4JC+Ao
lMI/mqSEmDH33Bv9l9KjjkcP6z9io/yK+vhg+riCWDxAYq/Yiinww6DiaVGkqEGGGhodUtN0I1Uc
ISdDfSaAI38Fwk+/njJLhV1EY5cx9bl/6lC6ilXFUkh0AHOENL/LLNPWKJd4q7z+NbOIkYajeK/r
SFaq8tjg+pLqlCj1wufIF0AChfaq9KkAToLhaDUq+UB9a+VPl3+nOsWR/omWTb9TMajtYkuaTIFl
czrgTw7wiGKaiqoawTGxzvJ63lroY/KxxjYuLz4IWrymFtmwptGf/ZG3SeAB0rNS7aUTIfhrejzc
AzF7kLTgngqA2s4C8S0VxIdQo+x8UFWgECgyOh3fLUvauLrgyKRsty3pnacgrj5rPct3ZSIiA9CH
PzkKje0gQ5MpjeA3Ui7iSTAKBB8ya+5fl9lDMNHdfOAPPJcuD4UknxkLCwICxsIis96wZjOuGzoP
h8PadMgQOdUI12Yc1F1l8iXarr+NPbK5QrBviqjZGFhbI6+Usacpb5CqqDwwsTcNR/1XmlHOALmg
KRu0a3Wzk314grx7tk0GbUVIr1Ke9QGQZaULonVVIMBxE6cMEYZYuDIE9eOQv/d6fK0Ad8ogyUOU
7qU33b9J4vgmRpnVhVTu93d++QAGiNvOS9P4qF5x1El6lJ8jUImX2rjVAXHGBpny/Ji1n7IMmqEM
D4T8ppLaGspUk8l3sQd11nryuxwbSScdOlKuxOjNR78YtnpY7ASNkQjDGniaRFLAuNL1/NpNEkdK
WxQc7jNpqFvXQrYQI4GyO9PYxxHmUjGanKGMyHFJhxJOZi4g2RsfA7L0JWxJFUMjsTxWrSjAlfqT
xMVblD25HopLq7yvDPNHFhQg2d6oZriOuw7kADPULMFgZUcrQtxDmY7o9zsTLwD8WxF6KraOcieO
+IceBvkqZ9YINfHAMcXCKB6k8FYPk+PCtJllnqYlpJKSMTnOqSwT/xXKPVlCgZLqbhcUliOjOjRw
TuZoBc6uIB9GYb1qRaJA2HD5ebrzmxZifBMfI5OItI5oyDbQRG71GqH3UKq/BK1/G0KmVRSqwqo1
k43oiW+6Uf5QcEgoEGmYquKTPcZiNkgN28MhI87eup6Hswu6Dt1KJ0TbQcBP0MVFAH2VChuIiu7X
jgpIXcjf3ADXpcjRIB5a/ovI/ymptI4M7DGSNz2ihBLYfhIqECyu2qCnGDgxqB8YjHs9Hd7LWnoo
wMYZ5kvb4RFT18Y+jNtHC4FoocW3QpW+IYBR7ViF41sqOFxIb6Ihr/KR1zMOXx6oIMMoHBFPlaSG
NanfV4LHLyd+E0DEqCX3UQkqgndwUnjkriMFSQkxD0zsSBSbwUafvOat8UerJnaZJLdUZB2sGrpx
UNBcnSMkUERg1WzKpZ1B/xcjSAHBMR2Vj1CqYOx1rxpJZYh6ZL/i4M3AScFTG4Qg4qatOp+SGWS8
UYBSPJaq9xAUZ2j+VsXxbiTw33uVvKJ47YYU8K1uJXBcEpDWAe6fRYyXH7udNnF9hqtY9a8qkgS5
onGT/X8n+ZnjRZpKJr5u25rGMTBlAUXNUFTut6fbNtAozfQJQDi62TucNeCj8BjESbaXGGc3dzic
IM2g6ZGTYqUP2mueQsNB7aVq+q2aA1Kmvr/FozTw/P+sVGZaEF9/HE/T0x9XybmpK1YiO3mBAMPL
74b4o0IVZ7gC5PQYeyviDl5KaO8hE+EHgiQXKTpX6gLs5k3RYQmnlTtfNncLo/Z9gydTLXLrFrm6
TFeLrz8s1ZpANXJfdjxT++WSP9AxAEVcwcx6S2DjRZhQUJTyIaPb0uDDFlpjL/yE6Qz5+uFUU8F7
3CTbYuC4PPtwpjlKMqorHsxb9Bwf7THYCPZ7b7s/oWKCd10vtPe9y8QHKAonGaYroizOzneNiGwV
x6bhVBvAN9fEjO30NyTtVe0gLfzXPZvXpPcnOzMtpx8/79xJY9IsB89rR3OryjKcLPtED7nSZEyO
3i736My9ECtieaqtJbBhKH+Ln06222bMStAKpeJoWCOG3kfTKtuiLeyQInB/cPd5mgLn998i5R5N
+1rz4nfyRvYYCVdRfNRV3Bd03kaNFl2rIVBoFIHXjaBdK3GwsWDRXP650vcx+fpzZ0+9RlaSMBQL
hQ+ePjaOQo5rQwx6oxlrxY738Vtqh3+6HwutTkvs65egVYgUSB9FSpP+4ktOBilOsizpDAaps0U7
wMEU4FEjXgX7YodyYEsyIoueUJyp5l7eN0vTYKH1v5fjk9YTdtzaF3LFGZUCe+v2RhNiddvyllWa
6mUsHpDR/xSpjkX6eF0X9S/N0DdlY9qyl/IwraKfvXoX4R0omvG11YvvaKseNGyz8wLjMyLint46
reK+iwPBGGVlhUgEOGI17jtiDMQ5SLdRF2IAg55DKx51Qj46/Fvqv68C8zVBA0ix6d6qqk05HUu9
cC+m1htVAFtNYh8dCyDLt8X4t7jlJVZIYbhdtQv9/IeFA4Wed0sVe2dnyT/fS57tTFHuu8i/K8VB
SmgnJM3GBoRtZByaTsV/U4YU7G67AWqZdBNYeNTCGvQnCXcp3oTwbhamz9LPmXaVkw+IbL5KpXaa
PskmwInySt0QXbCVEhr9XvLt4ird5DvYX9vLDZ+bOBRYEmfBjZ25O9utwizW5ILKfkfMPwrlpyW9
Sv5PK1soSz3Xu5NW5ttUp6lJYEia7AghScj+2q/uAnFp5/0rOJovwdNW5p80aOVE573hdBomsCDh
I9RrFQlWIXBxcMb4ExUbnlnKNh4xrcJydcTQ1It7+Kze1sWhs1MJ/5Par3mJKZWyH4DHRJKwSxvk
7a3kKL2wUo1ucidngiav/ghbuXsQS5R8lNVg0dViGEtCBDQj5mLVe1tzDw5980h11JsQZJvLX28G
Rfr3wf/P55Nm02bQU3HoK1V2NOkjwd/X13+3KLArOXZSGb6NV8MdJMvkZnCyYrwJomzrV+Z9JI/r
UpafEh/0TQ3LKggOLo+8hZ+39N1n77uwjLxCzfju4RXJW7zf42PCvG5XPtLuFYo4yjcOuLWuFtqd
tvjvM4G4IrFIiy15+l0nq8nSBiFoxEZGfdiRC1OZDcIma24wf+k6cxfwvsyxh1eNDFQ3jOmw+Omh
2jBifWFjls6uL54qnJsmAUh1tr5KRW0SseSXuE/Uu4CGc6qdtyFzdGg34Z6E5Dpb+xsyy5dHYKFZ
bXYvABZqpHVIs1mCWtWBCWo3sZPp+dXldibCx/eR/qd/2mzNacgjhdSioSTqj2kMOjcI7jKw4IbE
UUtRa4L1aALvsZZxusF/jFpYmPxv1PdiLAMwO8Jypht/53DZmt6HsMdzLYmgbxwDales4AMNN3I/
kBBhQqVfNywtoTNz9MsVdbaERlNLKxSbsoMrStBRjKkaNjrDowQxt8YCTS/RUKIb1yphnRp/XEPE
0hAjgjo41LqwMJ7nFvSXXzNbMXGqa5nocmFWBp41Co+wBmSceyQAXJW/jVY5msgdRmoLJeGWKrbD
oIZvKW5C1a1ZSrs8YffqsX3B5PPylz6zpHQgHmhQtCl+qZHhOl1SSuC1RZ0ZkpOB82lFbJM+Lzfw
9xo5W7RfWpim2smircciFgJdlxzxuvnVOYUNKn0l3Fm7/l5eCWvz/nJ7Sx2arcxIlSLicHSoMH6m
U/2Iv7QLTXP/Qof02SL0dG1MvEaTnNKrNoWMs6CZgEqSH4xCpoSAGik/2PetQTmidmctTqUze8Dp
eP4VvJ2Mp0uNV56ZrsQ92NyNa+RAj8EGVT7zY9WtpQ0ORA/+29IpvPQZpwzq6WeE1GFJY8+4Cnvx
U1hRybsH/PKjW4f70g7Wi+0tjfJsxVAOCeajYNr4tfEel5vIJa2u3OUYXmSlsFcpN5JNIInRg0D0
5PIcOvfW+DLG87cG1dtGCgLJqdfJL/923PofjYNLhI2LEFoP/DJsca8tbRJLX3Z2vI3FKJR+aUnO
cG3uKlZKZgu4UAG6Xik7Khc26Q5lD1YJzUJ/z+z2X7o7/bCTKdWY/thRUCo5iYT9IiYfWMsl44sV
/ZRkAbRqfHd5fJfam206Uc52lES0l2uOpf+yNHlFqZ2L1K4eeMZ75cKxebY9RdJ1VZOIRs/j0WoP
VRAEOVsQ9t9WHz9UfQI6AKh1MxB3ltZlYO0vd/HsNnTS5GwGId/2KayUJEcH5EC0+brtxP/NVztp
YjZdNMstKBCTaWLUHZgz+JSFW27iu4045g9S2y5Efaav8nXf0zWVJJKIfkIH/zS7EwRFZWp1OzA9
6+ZQN/omyx8lCUdYU9hFQre9PIDy99XAaUThCLkUSZfJqnydlO3YTfLnUnJGI1sP2AsNk14YUwnm
47bL5YcqHfH0xG566Hc92dc+zW47+a32D8Yg20YuO0Ny8OEBI5DfhFH/1E9Ad7+jkvA9o+4r0fLn
IUG+ePmHT79rPkwnv3t+RwvGiFoAt2HjalEXQveNR6pxUdF1iKmoSBmlZqMk+n987H0ZrfmFDYiO
1VNWKjlBiA2bCZc9DtaXO3bu+592TP76QagZ7AmEdpKjic+GnB2opF7LRvYzUyI7yK8vN3YmMEuH
ZOBLJCw5rrXZ/g/wR+4pguOYcxHR+S9W1no8NeCxi88l9A14KXiU1Ku85tmmvfR9kWBXhbN5a9iq
kmNn1t6pvbH2o2RhHL4v7a+/bLa00yCMvCGGqeiP2n3njjsL1/fLvT87h046P1vawKhJoUmB5Khh
/izgBRCAAnO9SXQAW8TLNriTxMRnLrcqfT9z6RnZYu6BoKaU+dWCspZmSA2Pm01HTgmT81aWqfin
LlR5gl7aoZarRMFuSIqMsGMut34m00vrmgxRVUNUpf4lX56cQkrLfb2h7NiRhgIzrupqwF9Tpdwp
15KVYLV3glrYgafi0YHbofHD159iAOARmJS2q7dG8TsAPlDkh0yMnzucXi7/vrPf5OTnzQ7J2uyU
Po1M0QnH+meN53Sf3ice8TCJ+CxM1wiv8FIIf1xu9UyU9uuozM7KgVLmPCCI63Rqfj3E3LUSaiR1
H5nnby8sNl1OkZqswMAD5x2mR0NKdol4HFPio66yB2nhG/FW0pimPW6vMsVmzecgCHYqLBx5319c
0y9FJqcjB7JQaX7dH9rUK2sCJKi0+oOiq05RaLvYjxfOhTMX0a/NzLYhQ415lwqS6Lhdhn3Wu5Sl
VP5PePbmDmwd6jfwN2FD0gi3t67CMO+jwRDj8mc5uwec9HW2O+UlQYFBHikDLNpjqorrTF7K/pw9
/1AmQvoi6cpR93U49UjtFRGmsNM2yp+6OypVeBuGwwHt0cKGJp3rDVR6MJWmymE7X3l9P6QZFeUi
uQ3emLItb4odZoMYsKx8Z1gz57buwpXs3GQ5bXK2mqQsnoqfWgpGpU8xkW+qPt0A0dxc/kxnLvJs
ZSc9m60ehYx6M07NuD36YBtPq226DtcWNBaAUyu8Tn4pIM5WSwmcc5vFabvTjfRkL9PLNklbtxKd
ssa/QzmgFl6ZMGza5EeWcUoVwOPjX5c7+/2W+7WvswkTh2XSpBF9DUM8/STzOjSCl3JU115YOWrb
4FjcLs2cc5P0pJ/G7C0cpELZU7nOOrBW8md5FH5ndz5v0eiWMKxnS3/krbyChf1/bXe211DtoSlm
R7vVJrrXrF1wAwd+hVjAlpx4Jdk5rVs0HO4uj/HfkPb8dnfa4dnuI1JJiZC+Fx0srW7UEQdP/AbG
jrTH1h8UChx+Yse0GbPBWWj47EgjkCBLTUngt9t3QSZBqDK8BdsqfVHz6iZQS4LW1B6Z7HzaVYpx
Zd96d2ocv0gZoB6DKDmxAoT9U+x6srlcikae3zdOftN8MCQjM404Z8bVlMu/RtRCxMwzdwivmKqk
Xn42HnkPbFTLKt+6KX7dYnjXxsfLY3N2+5pkIxJ1kZMW9etiC3xYpqacMAkxlw8ljNXHhVN4oYX5
nV42IlkHMyM6ancI8UcU85fLXTi7Hf7Thfn1HdgVMStCyk6HG3MS5PdRPdwGxdKue3aLOGlm9sFS
rBTkJgtFB3wHUgGiGR4pVGqmBiNcZXVkNwC+L/fs7EXePGlzdlRaMlK0dozoGtLZazz4MqbGgEOL
jThqp677Oqba7KGT196RsiTbWy+FN6ZN/tuaPfkF09c92YypkY/FVKfXchGQsd1n5FPRAxqVvuu0
hZTY0kyZPvRJW5LQCn5i8iEbCR/j/OjhMLcwoNOAXerO7OiEjtb1pHanvS98NLZIgHdcftZQUW3s
uu1w4aT+q6G+1N7sDC1KU6lDKRCdOhf2VtceKw9ecA+LG1BKLX9I6m2c9yuZYicQUtdpZFmruKjA
jHp4+DTK3wkNlqVYKYF6pw3j7ZC077GsOYnbvMIiwzamacbtwjBNc/n7z4Yka3CnoUJj9rPJ5VPV
U00/G4FI/cg+9ENfY15q7OS1uK/rpXl+doOmJkRFcAf8fJ551pUhGkEXjY50EO0Re63VpEipVzi8
jra7Qme4Vo4kmXeX+3l25zhpdrakoSi2flOqo5OAJMuCayNBl5UuzbkzSVhdsyQd5DcvM5U6zq/z
GtxSLfXQ8pwiulKBdwoU2k610aNFGqfkZerG/UYgExZ4SIFkZV8PWPJFWkKJFoUsSXydICdLwZ7A
CMQBKrz2Naw2hfsergi2tMNzZOEarFUkZOtt7v826ie9RHeY1c9+Qtq2wD3AHZ+6tryyoB8P/XCH
fnTrJdiRJruouNGrPFnlXrjV8ZTDv+EeOzKcCBTtIRix7qsL8OF6n66aKLsZLQxky/FBVR9aCSEP
BaQGlYQyRLwq7G2tAjwYuP1+UFokfx23m8ruVYzQ4vRDDB4qbcBP17MD6Y/apceGUtuSEnd5LPax
eMQPSy1Hu5uK2gasmoJ3w/gzZMhLC3EfST3sSvV6Qvs1grKGVcsPvXJTbM6D4iNGopfqmBwGeYvb
73CVGIA0KJlpVKp5jB99Id8EyWS7pELbmYAqE4A43amlfyjrGNdeAWf5htQw6ahhlZF6QZMa1bcx
cWVEPiOc1OqnK5TJSnGTniq+/r5tdZY1uFSquhMfFL5W4Pc9StVWSMAJS1L/2BJ3JlfmFf1q7BB6
dy0296oQPuSt/OK1zasp9CK2cN6+gpdMbX/7UndNuLLG5ndbags70vfs6xQQMlUdewIUOYYxW9od
SLcsSLXSMSLcFg2e4mWMJ5m1F0nmZaDpUv2t7rSVpe3VkhSNw/Ftm2pkowFFwyT+p0tw+jkWlw+U
/tS8zIVUYw+cTaTS2ymlwhaDCIqqZre5vLAIv70pZs3MjjEtTPRgFMfSARzy4CnVJikqgpjaSoi1
H2372mf5zWQwdnl/+as1+LKPzpqdnWgA+JTcV7qS48bddf0qlck2Yc+7Ftd9tB5wntxcbvHbjjZr
cHa+oRlU3bRhOEePctV6WKXU8jR4hF5uZkagR2Qxa2c2i5pUh+peKqXja5+q3mKoHVOt+gr7ajUA
o0p1aFCl9uK5mJ5h7Q7dbZUO/YoDYKMgks2VgOLQdGFun7k/UM1EPSDxE92g9uHrPqui1A08Dysp
vcEZkw1MaReSL+fexAb+DWj/VKpVjLmKotIC2F9jOTgaBIRV4Hj78hXUH2jOG7haG0JLyVHeL72I
zz0WvjQ7+6wh0kDLJxzvlOtuE+zzrQS+coWJhd0g4AOTETwoV5c/8YRJmd8BqDNTKNGUKOFU56Uv
WayLYe/qlEX5lOeKCqa3hn4zQuZWR/GhMsHT4is26Ld1FqMOE3dqxKiX+j3lxw9ax5/H7jbAqEFU
uycdwwicR+4t1V3nbocxMr5ULkYVXSTw+18iWJ7A8PYd1fw9MLYu2mFntTaHYxKgzM9btqh833fR
fQE2JDbrzRBI4KrcR8kSHjheDomgL91KJj+WM0Ogk/uazKqwbvk6oaijiLQx0honE+69pt6VQLpy
XwxWYtBu+mbkNlxRMtOKsACkA8U1LHDLbkIBukFNETbvyhb2g8IxNCSUi/upUxnpAxTHT8kNxA1Z
4R9KSWpGgIcO7sQ81GrgGF7rYCu4HRL5VdE/NPcol4zBFK/VtByqirDSkkq6twz8lrnLgkyoBndr
1f61pNyZ3mSi7IH6GgbLGcorVe48akieYUx4u3bE5hY2GyqpqxArUOnQYaxe+gml/vV2xDpFNwhv
Nh1XjavWldcgSjY5d1e1fx+0X6XwnkYg8jCVF62PKkOEHhjDAzUEmPd6z+KYreMwOA6Rd6/F6Bsz
d9Mkv6OAygH1urJ4YP9uR3PfZxi+NpDm/cm3vLeoFoFTIa3xTbK1RrkB//8IGOAq4BzKBrwZwFrw
gIdiaG476Xes9xM69E4OkI1iiK7q6TrHJwm/sqsRmoIp5u+aVP9q4ZeuhNz8PerZY5p6jw2ezXXW
kHxLPjON/Ec/bCwxRCLW3VCA9lgM/ZsUG1TbFiLQSxVPBXNnjtCyrSFY55gseF75YuqNrXBBaSRj
rwRWjXTOt3szu8aagfmc3GOqd5Xg7N5E0mPNolABE1bJpxs3t6H5a0j1G4minIlwA/jaLnDA2EgW
viJyAQ0o0v0nKypxOYZ5utHKSNlKwfhLxTFm1RYUZXB23xdFiCWyTBVU4Ck3Qq+AxjGLhwQNWZrC
uW7zG7kON4loLMWplw6YWXCuHgDoj7lUOkMhY9suPWaasJLJMIJU22ZBINgt5W8y+JlA56XTBJuM
WEsgca+I63WNr7SRvZueAMMHbDrf3JA8uxzu9dC0q161ffdKdj9HadyJ0PQl/c4PqA0t3wqj2CQQ
zsuyWucNo9ZiN29AQIHbAPGPGnOsmjN7qCNi9eZVASUdGNgVzn7bUAIIr91kfruDsbgN2XX09DFO
t170uzJHfB7bhffTt+cMp+NUoytpCINwFpztG13eVr4lG6XT411q6q0NbOwaSqQtawsH0nTOzi8Y
JhprysWI7H+rFhMtshFVz71GMA9yK+1cwh+j1j7kjbdt5N+Xj4S/v/tLa1iOiFNZmkwmmxKC6XV9
8kA3lAgHyToDG2j5PEDK+gdYnTsKZq4pxXwqYhPT0hGz5JBYQRRn10oR4uDtyuA2KaGJWx4EXnEv
KCAH4U7nbfjS1p4TqMNV4ekLSdBZuAZ6OD8TCxpGH/4AWbmvv5V1Q26gk4aDF7zkpEEljRqY2FoV
GB5D0bMF7/Py6Mw++rcGp78/GZwkIZ8b4QV9COufSvazZDIbOPXmwOwvNzS7y35raHb3khTyjG0m
DocEDE8YdptWiXB5bjDzbByx7JBQBatEdxeanQ0otSo6c/qfw3A6LE/6ByO1GESNw7AwNADLxaMH
mlbiDAxaW+nUozoW28sd/f5WoUkDT0sFhc0UvJ31NGnNMdYHqXFqxc5vRzS78aqyoVStMRT/iba4
uQV6fV3ulgID5+4+FDShlJ3EfTgQfu1rrob4F/lqg/Rc52T77Bp94a76PbTHHsEd0kQPQoXut/kZ
K2lSREpVOUEMewIeVfhnDJ/65jUTnqcIm+o9xPpHPNHUh/7ehBhj4eHsUimgZOWVJxp3fbcU4jx7
rcePc3JtYoXjbfe131EayUR+8srh/vswBMO2Gp4SFcBE0Bi232DhYWjVJu3eU3RVmWAgLmjXKMmf
GqP/dLn2FFLzJA5U8V+eCd++x/Tc4NEh8kGwkNRnE0EVIP+KEakY03pR8GxBRXa5gfMvtZMWZuea
VchRAoyPZM8O4Ka6wTp1nd1KdrgXJz/shbX0N+TzZSedOqRPU5r5xaY6OyEspa8UOF+VY43DUQwg
VBHTiODQ5YRGEG742COP6n0WpbYFDJhKlhVKszu5g/sUlRu/GV5zEc/wegeFdOvhyt1yEXHDe8uF
K9aq26QA7hP1PxI/u268j0r5dXnAzh08px2Y7QbcOIV8wM/D0aDvgTjbhKHxQO3XOi6959r/N8Hn
/1vU9V1eMRuw2dHj85ZFWyXwgE/la2batUz8SQxc3tE/reKDLM7aT/t14SXPel/tLnf2e+Zqap1l
AThSn8qZZutCqCziSILOO16yrkoFFwTqT2RguU0XrYJBeu7d1mZ7fAq5fC+0PZv7kHMwTtahWrIo
Tf6bzf28L8AuI8M68q4gdNiDgFSxcYakppkw5sUc8BLItEgQnzpBeikIDQ565f6ICXEp7aI2fMpK
nszcv6cP6DFQueDQ4WXOZu4QUTSPLAuwYRnbgdUicVS3UHnwvcvXcppxv8o2uE2uLSgal4dirnL5
18k3vcQ4zyX2qdmZnsUhrCHfHw+p92uwKJPQtF95WtrxkO2k7r3zgnUGm88aulWZSg8St03KLdeG
8tZ08ITb31Zd32b1ZMdRORpQ4oVvNf9Uf+8cJ79vdgUYELl0YeoOB9V9GENpFaXWQgtzMfy/h0Bh
/4URwMExWwdqVyqj5Go0oeh3rfFpBfG6UbZG1RFCfA5cf60PL1n5IOY/uq7Cswg2X1/hHHKV6Ru3
/xhN0W7SeuEaevZKQknp//yqaWBO7gYKxbZJWKjDIS99LHRe9Ni6c7NiVQcEPetfBtHl2rIWNtGl
RmezIY/9IbQiixte1G9KiWew1ZGpJRhBWmfot1kZ2knTLUzC+Unx7QvMPrKA0hh7JJqtNsPGt4ON
4a1IHa8a9OPljofd5Uk/1+x8a2+2/vG/MWv8k4cDaOitb8dreJH6ureHtbyq/0DgW9BqnZ/E/3zL
2UnYwqmX0sYYDlCXr+LwM+yXLrDza8a3Ls220xAHqVISaEIOPxpfgcGoHJkqoMzVVe3vm25XYURK
VflNKIK+D/dV9eJjFW9VBKHCP1qQL0ylpUGe1yVQYRIrQcOy6qnn9cLAjq2DDt8l9LONGgarTEzx
OvB/KHC5DDTzHI1rsVucW9PqnW+ukPz+Zx3NRYQ1lq4ogtlAynW/ltbBRjFWFCeQAoPGfoeZkre0
n5zbzk9blL+u3LpAcIvl1XBwE5lYi7yurWqlFSrERJQYjW2Jw95jGxNNYanp6Z++1NnZVla6Kfd7
iaYnZRHea2Byd9V6mtbiyjjiQnZ5IS3M67kNaOBD46Wylz1KckJusIGxsFKnhX+pP7P9SBIbozMq
ZTgoargNIuEGD2YyP81aqIKFTPnSJqTPNiGzkcKc+/9w0KhccUPKzAg58uwTZQJdU123j3c4+BEX
5pz/FnvlwmDOI9LzJfztRu5xyxdHPt6gbhEkYLP4t+LCrXZE9RxlE6xRlS9dmwGcnRnifx712mzj
KAo1SvpoGLh8NB9BEtW2akT3uYv5gKa/ieW40guforpBtEOADgHIG0kOHpsgIw6hyG/chu9jHCVU
OGUux4NWgalpfHVbS9XaaI2NLDbEoUG3Cp9t/S7i3NUQNY10SBCCsLGEYpWkFXyVP11z1DUMOtoP
VztQJHnwYHn4JpICclg8la/HHKbYuxW1mzQCHAsZ438xnf8ZivmOZUh5WugYuB68/BlvHFtG6fx/
a2F209O1NlOlhsEu9cyO8h8Y9Wwut/A3I/NtyZx0Yrb7ZK0pZ2HCvWGo3ztlMkdDWpPfiwU2zrg6
deMh6a584zYQwrVZsJqEkJADOfD+xQ2JC5I7lwr4jslH6X8m7p9AuvfiH2X+Lqr5wrE4fwP8a8af
/NbZdtUU8agpPWEXBbQNMT1fHm5xQtqMnrGLMs+mFvOuN/CRrbKFK8d04l4apWlnO7ld1TgdSkrL
pw7iTz/ut4rq26bvrQUe4SpRxSKvFz7M+f3lpLOzS4AeB74hVnx7TI+4dKSHobORY9jCrtyp2dpc
2DqnrfFSD2fr2sILlTQLPRT7R1e+L9rPolh4w529LVLSz/sNUqg+Tw4W8BMiUaFHbv/Whc9CG64F
g5pDlePGsOw0xp6oW+jW2SPnpM3ZLq2MQshlvWWXjttVVdVb3OgWtoG5wujf0/Kffs2uh2YlV0ia
aIP79r6LXkq+lOlupPBVtB5q97XX90E7QhrJVggwt+PgBNFdCtu5kRuYVOO6Mg9wwXeRK7DYtFVu
AAnIWnBxC2+E89/4nx86m1K5l2t+7PcMBiY5MJcq487S/YXhOLdUYG4qOtk6fBzmSctKLeXY16vh
0DXShnLSTXcMoreBj81ZYIf6wjmsfJtVGmXsIAJ5ohMg+PYiNTxZxoBI0g9WHB5jqW5XlhnuNSMF
oy+6x0F0q73XWwdTjI+xGUN78m+0yAcfZxixXYn5vjSo/E7rt7DBtqec0PU6WCriPWOZ7etWwwYJ
iU6qv+C5AmomDYq9LuXltu/VdVVC/YdI0irNDe/y6yHoONca7Xfl5s9G5w/boKOcK2hQ7NQlZpyX
t++/ntlfli2LicwDdEFZBiA6uXOcbkxF5RE/DfD8M8IKYHdhm1V2b1nCrxqRmoEn8QaaiAxdm+xw
g48wPk0VBivYgZeUo4qBdu9JDUgGXEPNtrQH7coqr8VRtkUBHJkQr0V40GUsXpmFvipbcVsksMkT
8nINTqadtm/dZ8GcSOXhFpSXbUjZVszG5wiy3ER0oLZYAgba9EiscvcHHpzPo0zmfozuG6FxzDx5
ARnH8AU3UgjiA29nxE1r04s2pdvbvAO4gMP6wlQ5xcQxi2Tgp/W1i3qh71+sVNqVTfsz0CQ7APwb
6x5RW+wm0mAHuxAfAQsrqYFsNn846sADw9GWVIwpZZ+wVbIhSX7v5tFVFHqHIg14Rmro6s1K35Z6
Ua8E0Y9sGArlxgTBdvnTfbtIkRKB7w1fXzbAfsxlv15j4BHnWopD+uTWsyiHHuUdhaVkjh/8aFgg
y8Bznu3vX5uba4C9yhLELI5Vx3JHJ0xHDbAjG1JZBTDWzfaKaNMvD1I+dfSDn0iYk+q7NsAIQ4KO
KcZ7Ix1v2mrcx814Y8HF76PgDbPAP3XR5Sjn2sdWN+8GCb8OqRgQ5b6SmNsbSYX4RNNXjVVzSqeM
vfKAlWDGC7r3N52AdjeTCNNcHtpvW8LUV4zwKL/D9x4DmK+LgoSw5qW+AEUHjIbXDbug/KOo7maw
akyob9T6Ve6EhX3o2946a3N2Q2gUvPAS31edAcxtzoB69atXtwu8g78VCbP1/qVr0884uYiY3lCb
cacoTl2Fayn4SPO33vWfMPvatWbpSNRQrjCUSO0Mvn4K6UIvjGuyUY+DyGJ1pc+uE/dtadh93/5M
e+W/STuv3bqRZQ0/EQHmcEtyReWlYMs3hGzZzDnz6c9HzWxY4hLEvXEuBA3sgZtsdldXV/2B7K0a
v0mNdIXyDHt/2CI4uFcFxWlNA0WHF7MwbP7IiZrRbRCAzHX+t0m+HtvpOY7uy1BzBU8Hu3Chqb8V
gEcRzjkekEJZhFXAfTnM0bjED0Hv7H4Ktr6EyGBH3t/87AMVb7PnijY2pKxNiKgTwoWuJvuHaDh5
4Smd1SbCegO86VJNTiUWH6n/py1uNAFbmGqWEk5WTq/z6t7iOy4SBglv3FD0QhV9Ah/zUvQKL2lO
98WlJ2+RuXwBCnEEHqe5YX2Pjp0+K8WsYZbX1tIiqIdR6JXJ/AyG8hrn9V3FwZTE5grv4NOI8G6X
LLIBsYC6FU2+egpxoc38a0P0DrQTDlTa/597Y5FbCibewQW41pMsw2nBOHcU/Asvi1eGWULDAPh+
2PfLC1nWKlKEYCj4eH9Cz0fEUSduHwSzv+gQIzGNzVBdV6EOPq68iKz2kIIawb4afwpD2qXdqiTo
fD37YrMua0niJCSJiNbgScCRdhCe+ylCRb51MNO8Gj19202FY/n8lVZg+RDefx0FV1bRUvKii4Pe
GjMikqqNV0N0jGRcAIW1ksunxxi6bCo5GDnfEmjRhUJoihgonyiRupWp23JUOY0yYJtXb3Xz4et3
Wmrz/vuJ/w63uK4aqSkg6Gwop6Ko3R47G6Hd6ZZ8pBSyMTP89lTadEm4VQAsp4IPlqlz1FB3dYWT
oBQBYr5k8oixnbVHfmzTzj5zw0Ys0pVU+/PN9fc5F0eQ0AVKBXhLOWXEsZi4GSfsM9XRvPDw9ZSc
XxTfVv3foRYnT+l5Qt2nrPqxRjwTX3Eh0PYxyu4BirKBgF0pLsteFO08HRVYod8ZpbVZeYbPV/rf
Z1gcS00yiLXaq8rJyG5auHNxeVT8P1VmXUsaADThVYXFO/jdoS2L3ddjr830ImDjMKiklsfQM3Z9
si6w4KIqkaD/vdbtWAIG/ll8lqZyr6ENeNabz6epUnUQaqgUkOdUhbezLPVxMAqS7KJ96IruZw4o
vo0R05G1G3mcpm0TFNel3hxi33pIPFwPtSK+VYz+Ruuitb24pDnwgBaa7CboWC7MMMkWB0eJ3klu
6HJ1MyXjJeISpdvUOjC5LNhhawB4EzebVDce1VLY5Zl5YYjiRRB01nUjZLEbatWVVEuHtFMfgYPQ
wUsBp3uWcNkV9bU4an+80rgZmCCM5xSMPoT6j1KHuEoKaGlGmLoJoGGpuIJBw2XSOrZGY27KHmfM
LEGz3ecu7vRBc4EL8mtnRYjRQWb4ejWcp34Wl05eHY4hkV5ZzECXhXKiKF1xElPjcSiN7VjmGDfr
ma2h9ZGOqSvEJA+92q8sw08GVkTjzWkFiwhUCD4mZqmq50MmKc1pSrVdIAGnG5TXdqyxqkd5Ex28
DGH1pFnJBz/Z/NaHYReHOKshBt8+eCdSOBgt9c6EQRHko4PBOFKoBjcg9diiN4cq+bbL+tvOWmN6
v73ax2MOAo9Euo1po2WZy9Z8XcYyf5pi9tcauOJZxa4cK3cy+9aWZTlyEwIUit0J3otaexHV/b4a
4hfUlh8rpL3g+upgRK0q2QhJiHvYGmpqnvm/j4cShCbiTYOeMaRNBLrfMr53KbNXZ2Xjx0IBiTq8
yEbTkZpbDTWTNP8hxNXKMoDX+GE4NiAILQ1IiQJMTzT05UKQVT+OcGwskLcrd6UHr0QIL4ZJ+5aK
erhBrLxx9G76LRkA9Uvfs7boN9/3zfiKYNTREIZbL+8tYjgeVFxtwSt6XF2RFAcJ26RkpFBs+ATZ
hUGtTuutPZfMclMM2k0fI0zWY8BhgvAutRgWcXYfiNb3eJwutFF1pRKsy3cYt5ixYX9XqW4xPdBh
uvHz4V43k0chCtnEmIr436YK9CYmri3eh0KNE1xm401k9yP/vkFDEMYcFY+6oTVWTjv0frlARsdW
0hx9AtZJZ3wIf/Y5DQBMyyIOPlKCTdcL+4hWeF6I18mobiwYWIheXuJ5NtilWB87owKVCvC313Ch
nJ66AOkbX7xTkfCTs2xjjcEe0UTJEWWIFVX1kniIiqjMki4fpTTfyEaGHU/3S4lx9JtGlNOFvabn
+5lYUnl4DmwVsz02zXQZKrfR4F9HafSkx8iEYDU2TDTJwzEHbwbZPmyucz/C5xbJ+P7ZqAjjEoLV
MeDrIRIxQvP6YyG2aFWDGy7aYpvg+BaH6XZEFjb3DoP4nCfck3kyT78NlN81aUkxjtsA9FAmZVQk
uToF6VUr0eXMa9rXTXxbdlPtVkn5OFaQwOuMG0iQ/J4QAuB30dpaJT+pRr2bixnYp+/LcrhitvYe
/utVFqIamR2Rbb0aEnln1sGOfhglrJeg7K8Uxb9NjNnnQvev9dGvXTGS9K3pJbWdcM3YtCLqQl1l
9tBiKohHSfkk4FGO+RE0LJCJa1ets0rhYqcsYtdQtrpohewU8Yj6/PRddniQrUr9DD4btApuJUcg
o9Oj+jO7CtY26pwW/Q0L/+xTHSstvE0IXDjSfgzYmtHUHjJs5amgow2uccey3eiuQq5o44m2EVx1
b6zkaufdlhm++XdQa+4Fv4tFwlS1tZkF5Sm5DG6BlV/GJ8kt7ser4AYNfTs+oIf8jNmriwGWI295
it7xui0dBmvlsnSWNgGuRA9cnYM21JJljSTpsm7CfaPEvaG3CwsnRkyEtKnd+OWa2sjZ0bgYapGg
wm0NRQqAJcA+f6/A92026nYdMbrAJhHoSXgQGlGpO2NiAkzx4+QajWy1SNjkJ8N4FdPQ7gvrUBfT
plLaS0BJuI2NP1N12rVy/MOEhZi0yrNHZNEG78FL/nRBbgvmY5FfdiTNerbmBaN9XO/nz7dY78h1
9plqck7KiXGdNsGt1oBrCLtBsiHGAakEJNSYaH+NFR5LSNlVysa0BKf3KCuD6sexRlKxS8kLnMw7
d67yJN6VUgJ7kVQnM1kkuoHav+DoFE4of5LxEwe1ysA4QYQK0rgyKim5/oiNvJMUT63vyjiV9nel
cZc1PwUjNpBhbMnhTGx1VCRqpGvudnbv35YU6aTiJLf+FSC8Y9k8FWHk4IYSVznoJ+9KEC08k1ey
uUVq8Z+z25wR77OImrm4RtWFEsCCZul0eDMMw59cH4nlwePYB/umVk7qQJsEc59UMmO7lP3LQoXu
2t3ofm/HXrP3+1/RtOof8HHvzE81/0Bzo/guc7QsQkdWDkqkJCPcbH+TQgnGXuHYXvc//GO2B9se
UTGf9ky4+z8L+Z+NrSwiSNBGaipAETgFufrUkWIEbbYxjII2WrL16+s0PgUefvflTZdGrtyra3Hz
7OXnXQauX0blCpu0Jf9Os/okhKnEKqaMnzpSYKMRk5q3FAFZlP5MGt9MGy+j/38M2tXa2AInxAQs
xl/c91JDBi1gMT7N6U17zQ0Fvf4NbDSkkhyMRAV3Df+19saLuIKyfDdUYZuf8DTe65Xo+urTMF9l
9ZWK3MeKzX9eDV9GzNMpp7zVt96dDjXAytRKOwJY9n3Ijl7ygEfP1/ejT2MQFhD/GWIxe53c+Gbu
8S4FHjIpWiBF+qhlSJ9HyBs0m7xeE9B4O0j+nrP/vhRXUkiMaK2cyZtgsQe3YF4vfYfZzDOAmN9t
5ciCdZN0wBPxSpFKnIzIUxBqABoKcGW8ShHEGnx8A16CELH7kcZMugs90YY97vgkfXqq2P1gbDJ4
TGY2HkvR7zdSJ91L/lMKwd/ocMijKbtXYoyFq/5Qd01rG/gpi+2NIDwYmIkNOpbNKv4j1lVhJfup
0ne06FhDP+MBCJoV6Be+ILWXolftMFDDdahVVEearNevv8nHTOSfGUIAHjFuQ0K+atkxLSqU6erK
yk4TWvi26h27GtPfr8f4dNvMzqGihYs87cIFlATq/yAMJYOIibkl3M5p521uvVi1tBdCC+Ze9d1C
EbswT5VxwMqbVHj1KnYez9m8Ft1/ZLoUhbvTYit1Y1R5ZWxmJ/Vq+u6j+/FUbOnEeQ5fOflWu8PG
DBFR4bbBN15r1C/qw/9O9LvRFwfwIA41riuM3sDhzU/IPSjusI8d7Kn57MfyNtowrLgCWzHnkLzY
AUh4wIlm1+nnnT70KLQhHNT81LQKgnvBfZMiaWe8SspvvcMy+iGIc3tAviCGdB9olZvjBg7ShTWf
utHsaQcwE2OKcTvS0HKChoZuWGA3HRnprtd92qt1LruRdOxxi97FfSzurSiRDoIRoX8rlnA2IHlK
5iGs0SbsEulHidaHLfvytFGU2sE9ReDqM0j+RpOaYpMKiFTE2wleYANtTwM9JYx0tZqfanuVJPDn
I4F6eXOF3Zhd9iGIRYAM/iPMieu4ClpbNXtcJo0WBb0ShXVzFFJHk4IXmolX0Qz6nkoeWClZb6jA
ukY1HXBuQo4T87AgBE0fSX1T26Drmr3XiAE+48Nk+yLGWkIYbzQgoUg/fP96iyxqy2/LAw9dWC4U
jGebz8Xi5Eo/zZBvlgd+BZ6PaxbzLKo4awE+Exvj3tMzto1Y2Nz7MI0wj00oXIeytvdbUrEp3dba
dJT06G4UxJeu7jzbBxPNrtskQfTn66d9iwofVhUyk5QiIeMoiDacM6MbKZYbPIROKQjvHv0hD4pu
kjwYxXSoYKOoqIIkvbnpIUBnwlNY3FuK4FQkxk4bJ3d6HtUX1uj1F+3EMTD4QguKUK638uip6Geg
qBTKkW3QHm7U13bybLGK0crHjUwLbHHobCN7NjqT1q5hl7mOQg4CA6XuSsWf2YktLk1EbC9Dsbhs
/OJhTLsdEA54f/PqUclrC6ph2PqZlV1OEZ6+0TEsZO6quCDIjX4X1u0d/ZEnueZq1AO4Higq7SFW
vvWnqUriVGCgjV9qtBJJuBrlKRO5H2uFbUJmDbLqOwZqLkcAAgyj8/Xkn2UEHxNAZRFM4xQVrcEn
AQTXYxdVthtD8dZMvAtR1dcqfGtjLToeihYEmtaT8Cn39CE3kpseZ7MGyMdO/uDf+k6BfvlaB/Is
TZhfELEcLCJMLuFLyelAzRQFtzyk0dJto8mOmQK1n9K7WvWuPc/E+sBamdIFs5Xh5iGJk5ZJQn3O
x+rTphxKoSepdlucOQmAG1o8EFZlf2vs/WPpAvITtwIK/PVWDTZd6MzvLqzqbX28rp4/yGLCoa3q
2mhyUcrMyI6RQ8iVhw79DlnwbXyujxlJZoKv49dL6nzGZ/9VlaaTDhbkjN+kF0qK12qKHcYk2N74
QLHvqHWyjZL7LkizPX2kp69HXBC65hf9MOQb3PJdutmPsUQyyJBzJi0/tbtuPwujKE/yfo3NeR5b
57F4q/ngn5lDiwZRFTSd2AlEqzJXf7Kn642BrqI57a2xOwh6X9hC/BCn1l4hfroBcKEMSEDaFMlG
LLngNXnoSmN4URXSTpTKK9C8iPnGfAnTim10L/IV8vKiVPPP7FDPhxZKgWR2M/tYTaDbOYRaOCQn
MkdbiyNHVvOdqD9LUYtFC8ErsuvomAiPpVxg+X0cMmiZ+TZsvGvfQMsHRoxm/pCtxh61/CYskY+q
oRGImkuThhZV264Ul85uD0zx+wdeZDfa6HmSmPTJyQJWHQq/FR1FNe95ZdHMq3957BgYM5G3U1bX
xMWHRNxR8bVhYlo2NXJZ+2lvPtTu5EybbCOurpuz1Hh+J4KCps9Wgtw3P34EwUitdoTmdtIi08mh
+aTqy8oLrQ0x//37XZBnpW9R7qY6pWxN/yYQ3MCNnfSSXNSz2/bCp9O1KiB7ngkv3mwxj2IsCzDu
S97Mpg+GL2YBWAHF333629jgs+nSsjLki4FuGrW53ZpK0eylvvyO3Mm4bmCwJaH4tljeahSofWEW
8SnEyXtov/cDBWgjwdh19ipFZMIe2trfYaXj0GHF9AXlAIlqZJw+qx5g99bPnkX9G0rGLiamrW2W
9a5W1Lk5cVsFloMsAwlHhW2oJIbHUI7dSQwVW8LwOPXinWm+dq1KHiGvlIzkeUksFqhClqaKGqI5
2BstzubMmvmjYxufzOlqVCJIkd1NN6FRIUkvndq96hPFklpPj130nFUDMlt9kbmW2oFybx0xbTHf
wi6uLyS3EYzE1VK12YgmJD8xK3ZqacT2GAcrsfiz+PhGOsLegSYa6uUfV6Haa1GJxtnbtnpSd+0x
2DVucUhxCcQ591T29oRM4rDJ3eYx2vxXQonzF19M3IdHWGwENRLC1IvAWfX691TDIzgf73IvcLBY
vlNDYARmAcL021hisDdCgFNj2/AHfAuAa0rN/RT2u7aABS1gfNsitQNWFnzjQSu6fa60L3mpHqpU
d/E0VsGEfb2Lz5MkkWen7Ub3e6anLz66Ecql2KZ6copLjF7b58iQ3XhELS8tNl+PdF5lRqUVDjBb
BzI8wWmxca0eWcDJ09MTxYBbGsq2zs5pxP5K6q1NYF3ouQKoKHT79lmabtr0ICCfk/YBbBzZFaJx
05n17WTejp1v57H5+PXjnd9xF483z9S7cBZP/LtCYqYnEI6ddjCHX2VyaA00oMoLX0YnAokA9Gax
QifNyG+i8FoR7gGFrDzGJ+Fl/hwiYAQ8S5itj4/RSYGVmr6angoLsabRsIDuVnhs+tCDo+sChb9U
rzaFQVVZuxupgPvDmtT6Z2sCmIJioUKONsuSbiBohjbJOR9qEm/5T6f3I7vvMNvs/ucCIXP+fqTF
nFsI66tNaKUkNxcgBLghGZsGbJnSr1TvPtmitLL/lsMXW7Smvz2pA00bRT0N9ew2HNkyFdhuNGzU
GVZS0s/OqA/DLZZ6k8eDIc8tMnVXvnDaG9/jysG6eYN36K11Bx20fxgey9f/Qqj6kyhuvd1rgUhL
MhDpj+tHab0hTiy1eMtNYUjY5BkH1R63tHOcYrcGG1lAe96yPcYzdS7SIpayS059MBiII8mABHSj
O3qF8pzNGp7JNlY4IIYIQRcV4Ll823qhrXCrTq38qMsNXiWyLQUUT9Q0/Ua9a0tOul3ZS+cXEhEw
j0rpzkROxzAXc5GJXi9OTV6Qclm/QGV/x0jGaUxa0S64NTyWEIWlaorPabWjTLKulTEvq8XJ8OEB
FpklCsQKYiw8gDy0Ti/6TietbaG1IeY5eBe2mkLDLkNJilOSi7BkwIvU08oZsTLEsvcqtmY4dUbG
W1AwMaHpB/24MsRn0ZdQM2sj6CoVzqXkkVF4Rp615tycCB4Glm3tKA0qgW/S7g4ybRf+do0D8slN
RTJxHpkbURpjLlFfWhr5o4Cs0ynUimNoPPRIwQq3qrwHMWJniCTqermZsmqP5qObxI0IoP9xqvP7
KK0vWtW/QkXSUacjlaaNIgSukOffVE+mHgeHxJL1pzBbuaosYEvzdpsfmVRHna1R1WVeH8e55jc5
gWwIPGeSUA4Rhx9B99q20KL67EfSirYKY7QVFdvrY7Rkg/3KrjqPpTwCp4KBfbSKffrihIpDJKny
gFnLvY7sO3VLlapKXA+2DwJFQTvQMp/lEsk/0lgn00H8Bfl0JXOB05RiD25lV/fKo2qE//siQtyD
zFWXZe48prXYC9z2c2S4eTLwNhtabIqLe/Jv66UzHcUxLyicOTEGqiuAgIXU0z/f5O+wlrjoLBp1
rpZeRAiM0uc+j15juCiqjEWL/zDvFkEGJFFTbLLEjhDY7ITpGGa/I7REq/oQhM3K6TMfLh+DzvtZ
YJl8jAijPMR6XDEL8YQIgPAQKc+pUK8MsqCUnr/0nMe8iztZrphGL3gFojahnXTc3w0IltnDQE8g
TIMLuQKXUfbbSEhWCgzn4ejj+y0yfm3og6qeW9t1/dOTfujy/54TfxxgfoB3rxaXQLoSj1fTi2av
wtNNrdAWZNnNx5Wls/YqizwhGjpLkDNWjjCWV1mSXHeq4qxs17MmChHj/epc5FiCIDRT0TPGOOQ7
T8KEVS+4iBWuqP0ak4vGAnPV7ho/X+verCzDxeFLI1JvJsHi1PBK26RzWWUC9rEJWHfAXcPz5K8q
Ycxr7mzlQ+mbvXPACy2DY5Nh0IXbUXHSrKtKRXA7qRFovfcApvEgtOVKp9Slp1y4w9jhQW2mlSv0
J6cYc02vlvsNGby43HqKIE19l7M0EevTDZdlo8InelMXMGlg2cj6Tpv6Nd2uOcYvNA3+3Y7vRl5s
R72NRz3KGLmVjlXqlMfS8QC62Fl0CP7MVZES4FC9dqdbfeHFXpzr0VnasbgCLXvI2mu09ag4HuNA
eOgE1VUSf6sE03GUfVsuO1vuWmdIEZJO/X2EFujKUv808r2bhMXGDfoyNfx+jgwbEwpjsp3TCKCE
gTuLDTdwMQlV4NNYCysjn2fdfHhU3mYsL59/WRSqpFzF/4WQUYCeepoAFbnBNgTQoYl7KFyYW6w1
Gj5913cjLlJLM2p9qVGZebX6pfdXVlbb5ppf5yf3mI+vtThQY24YcVSxoXCBHkxzWw0Xmkcm6x/b
+DHPA7cPQ6cfe7ecpJ2lxztuPdcB5Y4wFJ97dbpoxbXT9o19c7bJ/774G5T/XXRu2walboW4kgrA
Z+ipSuNtnIvfrFZxjIEQg6iHgCH4mG0Ks9lPlrYV4ulRi8LjTI71Q/rzcX8jTD6ypsom8UWomebB
Qvcilm5QPbX97FsNvF9/QawMEGFYIb8FEzNmCfVICVYhY0SuL38fwF9Yw67IhUOGCKheHuCKOqVv
bKFs2nnwDBTKjvV9RFKmj/FOUJ7DUAE96iGNgzy+WTLA2D550rVWvwQiNtqzv1tr6708V0cOFAge
V1bqyrpZFnzSKoHj2bJuItxsJVd0dBPXCnRly0drY1yJE0Qvp7LlC3Ntd34and99uEWIQjawqpSG
DxcdhMpVXP8YOuMWGv0/7i9rG2RBSPw3JL4bbxGb4imMRc9jPOoKrRMIx6i66uj24qZbu/TucQOr
YLbuWEt2Vz4pTuqG96vQifNiyoct9CZV/m65QiuNlXGOkPKP3kEYSbYjqPBoU9v+ZYe7MQLhNkVs
CoT2Wql63p1f7ZR5KbwbGnZPHCCDzu7FStyXrMu6/JOMk1OH+dZA1d5EF8kXtJ//zxW2SDhAV3am
Gr69MfDgcVOflL2FF9XFfAx1f4pr5hlJG/frYT9pg36c6EW+ITaWpwUGnzsATRn30SHFdkgb8m3T
/rCMexnkuVzTdvGzg+InVxI16cH4MwyFW/Tepd6AphFeUO2+HovBFXlgzTt9/YjnUKI5FXu3Ipcx
G1VVsTD4IJXbalsRwexN7sx6aC2u6E9Ile7XZmV1yEUEb5IeTeucWfHVekMf4UowOiDyt3H8OAqJ
M4Hy9QJx1yWhPQh/kjDZc89fee3PLozvXnvJoB+tvorjhtceR+QVVRrP3rUozaKTV62M+j2aCug9
uKJxPwa/U07QLvXdIT1OzY0vgAoN1tDkb8fxcmdY4ASx7QCTeWZ46g9eWPkKTyQNFyG0y84fHKH3
4ZOWF027NYJ2K4jfgtG6iCB356EBHyffycNNWIl3SZg9TBPUGynwbhOhc7pOdQZg2QOmv+GIRj1w
aBxsEJQ4ajl6goehBGWZI9qiXzeZ98NXgC2Jo/qgRZNhW2V922j5yqR/Fubfv6H8ce8Puhgn8Rx2
2kbfhXQarFi8j/Xd15/2k+4Lc/huIhcxlgoFzZc570kOXmWLfxCyCJxAsvMTYCbELTYBliHjltof
cZ6KH/oI6a25/y/qngvPh3/CPcLk4OQAgQIXWez/xsqnSJuojMSFuU0LulJj/Es3kbAuO+/3VCg3
oRkiaBBvw4JMPCU3rLVtFyl/KtHbmuWPqha2jQw8x1e3HdqTgFdBxj7hQ+yKwh/d5E+0o4CUfVw3
TgCialL3OZoFiBfYU4h8eMAhOt0JKqsF99pEi39VA9oPYF7LYSub008zN2BwBfzLrT3mAnJB5l1n
hLD52n2YWk6Nn0udu0g4O92U3gbcbAsFtk7yU1N7149RjFUvC1m2lca79SxvK0bqa26pN/GcYJdd
uk3UeKvW6VYkw5CS/laMxKu6K3fT8EOA1yaPjzIqzGO+l+LCqdRvifQc5D/FqEGPE3RG6me7Su04
kNvfNAgu5SJC1GWkgNsfisiylczaxDEeCY+iJW0p47qBH13USoyIt0yXYEq01wG4nRV5F+lYY4Ce
XmkSKDjF9zFnHLEG6kXtkMOiUvBgcepyvLPa6KUkXfdjiRVymYY3fVYLfAV4RVVxIzCVJr/U2s78
5CACHMuJlWlgC8Jg5xFssWLTFvVLKzS3wSA9dlpGkdLc5kBRW9kAaneMFXgx/l2ENuIoGgec4Hun
E5vflf/69X4433WKqUMik4DhzL8Xa9CKe3KrpK1mtyw9j7e5/9PwhJWTbm2QxSmCxKWodVlTnfqy
sTv6sFnRQ2mSna/f5ZP86ePLLI4OucrTbjIYx3/KLtHJwy/mljyxuJn9zSbI43ax6TbyFoYYfibj
Pv228gDzbH2M0vMDGLBRJfB6Z5L9A5ZkqSbV1Um8azfDJaoV+lVybyKgPjka1FAbD/f0PrkqdmvH
5trIi4tkH3e5AAX1zQTBEaWee0YNlQSjNVSmYvKElTedo/HZm3JXRokJQcszSW0/I4xWBePVm36j
uLNVrbAp9spx2GWPawSu+eGXg4GXNikhG9SRl6xTY0Ac1KRpfqKJ6PgJwO5VrMt50kv17+8QS4CU
FsShUngF+2CTHfqX5l7Onbn51W69++EputAvoiNBbjXlXxt3UfoMpzwZwoZXM+4jugjDobiZVWdh
dbp4m+UPwUVzNV6sKcB9kmR9fN3FYYv9dt0YZjV/PqzVrsffHjQ870YB16PSt1jDhH0WAN7P7uLQ
rUtJpVPC7LbtaQgBC4g3SbjWw1wbZLEFsA/KJo9VeRqqhzrAGK4C4r7mSbWyFN/KS+9uKK1QF0Ig
8728XCBY3+LRs7Kz5i/+xWJ/q92/G2GqSvTIxLcVoR+VfXQDHcwxbQmo3prT1ScAh3kZ4PpAF5Sy
+xKqZ/pa5NVyXp0U7yVKKBk0Je44hXkRJOoD8osQSMVp08v0ZKtRQu6zutBECmJxB95Y/tZDDc56
/zojH5Z98afee5ODc2J5+HpO3lrAH+dkzpb+srAWFzQPfpcJCUs8QcEyd2jtw5+Mb62T4ei2tWtd
8ld/V16aW7hRrnGZ/wl2417FS+Cqvoldy9Xcrx/okx7yxwdaHpskmFE408LkH/jh9H9CzvrbwKF5
s6txegRy4ej39a9uo2wAElVrB915hfzj8IsDNdf1NFYqHNer5EfY/Rb60h0tcZNOjYPgwsbUDhIa
iBr3ta/f+9P+I7L82IPMqCvQ8yzed4vTb7R4qMN4rlfq017aKje96YwvErsNPq+8CYEwaT8krHOR
5nzwLATGNtePR1KfVaoWZ83ZTuH0oXRpIb2h4qm8+AiNUuhN1bB6hVL6OWjWUUijB2BAAdLVQrZv
tMhumlRyEglJOO7Id3LvBdB7mKCwE5x2gCzphR5KMqFyVPqRdZ3eFUJutyUtwbKK90PlFbsuT9qj
xvXrUWjwBsGsDzCLrkKVzJ/qqKgQcRTugjB5rtN4K7VhhcmU9QIuJ971PeaDeeam4zX39FMpdlvP
pDOLItcm7+snNvtjZ1XZXmjBxmeZKygJiO9aUDb0gOdLmXidRWj6adVN4TdOkql/Io9M1QwxHEQj
q2uRFaI2UWTdPiwUQEcGpZm4vzWxqe263hWGq2IwUkRh5H2Slfh9Bvep5JGKdgJZff8ohdaVPoYn
pLgke/bVqofxUIn1qxQO2kbuoglmvSbamaI/JVUQOaaC6SdMy1/9cNs02asq5XtfLX9npYQ9TJbt
g0L1HNNK4gdEiXI3Awe4rcrpRR6721Iz8FBu2p/QDpUNKk7dxo/7aeeXXKIFkBF2n2QpGoX9UVIh
DalttxM981VHXMluVHQ9i/ohB3alWxyTE0x/ZJgR8tZsA0iWUITh5usV/8lOx4cCKAZNUh002NtJ
+m7FD2oTxQMa6rT5fZ1bky2/lM4Ek4hVdGPtNCfdFk84gNys+xm/iWR/DHsfx16caGNFQ4qV1p50
k9oD+lZpq//o/eY6UJRTjHtopaU7q2yFLcY3v+J+3HCwdk1968nxTzGLD2UONa6VIBCg7yBPATP0
0jfSHNGdKT1FSnXoMto82VU6DbYxlnuBBmiBvFM9CVdSEO9kGDlVg6aIEe9bNB6GaTjgrvyqe9Nt
J3s/o1h6yWVMAvMeZoZVbmVB3Yxee6UPxjcv7S9LrdUhJCU3ERi9vKsdqPj8eCBLavMWZv4z/Ipn
0Q8fRLV97RE/jsTx1jQbA4sx5PDDtVzk/AQndr4jHyxyEU/3Ymo3Hc7i+q8REKsYdPbXa2ZthMVn
Y5r0MrOgNwjBT034PiWrF53zVOfjO8x//25RhqNiDXE1iMgpzMw233cndPfK3XzTMG3jmN/2MYwJ
GWPvnbe2I9YGXxzGQamEmdLyeupO22IeLQ6OJDwjKO+O8KArwCXWZfM72a3dAj5DknzYiou3LvMw
H+SBrZhd5tfZ1jv8GpzkBGTaWd97n2TIEorM8ymHbKdpvB0+76ZYQCG0TSXcsLDS3OhOeISX5D9m
F+NWIkk2T0hhfr1q5qNzudnfD7hIyQMuORLcvvaU1qe4es0i7GaSRr0YPW2DYE6o/yz8/ddDfgKg
/viSi71AFaWUW12bg1tu/4A8uPMcxZ62AOBucVCm1LizE3v8rn6fNt2dh67aKgXn06/6/r2Xu8Xv
E8OreAZ1lz3AA9nNTcj+cvYl+C9GO1+8H994sYaQQUnLrGO0hkYSKiSOJTnCRqXTrTg5nxZW5t1a
WWDtyy42TJ/Egz8ECl5ukmBX4tEbD0asQf3EVHv6odcR7o3xSqb2+bSiuUQxQmMZL42MrKjKYnxL
2Sz9txpHAjX8UWF7quML7MvBvTKKNvRNRyz7vTJdB+Wa6Ih5XiFgpsFcSRhsaPPPxxhVDjW6M5nV
ntoiuBVxU8uTgizQyxHcaPK7rtPSF7/A7sxrohcSMlsekpteA0mXkyOYMuKJaQYNJPo/0s6sOVIe
zcK/iAgQIOCWNRdnpjO9VfmGsF3+xC4QO79+DjUT02mcYaanr7rjq6hSAkJI73vOcwyOfQjV7gw5
vpMLuuvH/K2XrB7ZXOkndEMbpcHnH1EwoZ44EwFHVM39DvuFQv7VVpYf0wcLIOQk7d0IzNFYDcIm
3nD+3IMwge/rrjDlp7zPt5Fa+Fm+LTTqVxYEWRSwCR1bWFMOSA63MBJvNuaIQGBZdXOKfw391ZKr
G50Q4G/RKzJ7f4Ct0oRnotbJq5SXCqxEIGJl9WQr/JOM6oYUAU+fW8j12gieSwPS/+GPOQ6/mMTu
dAt7RR1Z1SAt2WUFZuSA/wK/sGep6v3PL//3rxSeDwVDBY4nEL2WbdU205tQAkAJGbsoeOuoh2Wr
2r9bO/TrMRZrWpIWEBgmGEMLzF21A6gT5JvJ4fdNsNYhub1gX13PYi1r+7YYM0QFo1mLGEFztNHT
3hjefBYhru4knuWugYBXx1ysXVYfgmHBMCYf7dbD/mpOkaHbFEhdt0KZyk120uPPj+3mAnZ1mYvX
CmGnLG2rqEMttcZBBZXrbKZxtMHPw9zc9+JsBWIPchlRF14crqpCn0qjRDiywWs3sbB/ZHW4hVtx
nJgjoTUZY7Nnkmcjvq+V+4gOUDdknoGiVZ6QLTF/6+BZdeqaOOz7rCXoOVqosEJMCi3+4gCa6hZO
tQzmGRkV/LbpID5gK23/lSGW4mGjagRRRjmDeHiD0jjoafra4ky/H+C/XMZSgx5ykfegnmVwloCM
Ecn8tQW12Y15DZBZFsEs3Y7FrrTi/JSlqTgrBGZn0EwTW2YCBIciBMAKVEpvGqDPRuAKmikieozL
qoCmtXgwmvytQbODqVAKxGHjKeFYwJFtApF+4gVCPXPyKHSyn4Z+E/NTrsuniknPI7IffR59pIw/
CflJlmHDxcnoyK3izA05dzKCTBeAsyJZe9cyw0UbyU0q5jZdepl0w4+79xASeWaJwxRfNA4Z13Ag
w4Nat3dmMtgwcjmVBSDAANgYdAW5JdvJ8Fims/kIXqfM8CbEfZdNUKOAPzYvWg6/eWS6c91JgUMN
FDdHa2u7KeogVLOnHFX1LEmdHhpBWg+vcqG6pln4daIc+9I8RKC9E3qK0MCSxwPJOZbuFpFEY7yD
rAQ8BYEg8XZsFGfQAMJI5PBQRfqB9+YBXzU0D4rpvdTFaAOZGb1WJal3UNJNxzwUxEkzNFUNGa5p
0bUJHOhVMMPyi1rzSVLOMH14+95j6x75R5CSDXbXh29h2btKDeRDIc4V/lsClb3ODmR8jlAazfpT
EWbI8xs3BmS4SNVzEEHrytN+bHJEtL/QkULR8yCBkw1TwvxX4CTAo82AzYN5D/v+AnQAU2jwrIKl
Uirn2NCe5DbdRLXYJNKv3oi3FW28Lrwj3IQcvDYuPy8ea2/QYtnHKRzO6giz20BwYwQSMuyFK6/Q
XOH6ulv++gItVvtobBmVC5JdRInaBJpXYG3laCkW/Qm0xiDJ1qT3a9c0//nVeUDhbMjzCKtCg09L
rzwY5YoU8/vC/vWKFgu7kWUtYQUGgCnIycXnWBJfT1eW9XnV/um2LbaiZpQAmzpbellsemTaUrbp
k2g/Sr8Z3qOfZ8HNC9KBiYbPXwM8avEFoWAt0krHUp0oFaTkul03cUDH8D8cZlELJQJkTBxjsks0
3ZeQyolicoixouCe78u3+3Z1LYvPjhJNQ1VoGAR0W99Q8n2GZbdW3sJ0dc+0MtTfT8fVRAPySrBM
U7MLJNCnEgU0ASBDmN3V8mPavjPSojaj2SHgCLHaO1P9LMevIGTbSTTc11jg/6OHuOSaJxnc4UaP
WdlL9wWCXRhKzTHN/rNnuOSXV41iVo08W2K5tgnTHAht5H6B1v7zxQAj9/05mnAMg4pkaMRCs/br
WxxnJpOkWAbRLIJnj6F/IP50/BFaIGAR6PSiEXigsebCsghJ8BAo2ZtUQ35r7lp9145YlwEdF/I/
cWK4HSB+ACuBZpKRwdaLJwn4bwoXEMqeKDzjJGMaNfZAqZLZWTTXN014cqb3YqR2zD+RtP2mKtEJ
Ud+O4MmBagMFTTc/mQ1KuBRkyi55rQBzZz2CTKzEDoVh18o7h5ZVSYfHnAFGbSEVWu/EndT/InFp
N4l4pjxniOzQPgvUhg2QeIu5f8NCNHNUTBjeJQhXTMidMbZ3Rq/YQCwE5fy50PvR5lZ9ySBzmDjH
P4J0BDsb2F1UvwwM8jL6LJG3HjHECnUzvGqpDm0gQRANfYjER1hdRsj2qPglpb9TuYB64pepG8Es
QCkxnxv2MM4KCqPY0P5Y6h8544/GIDs6HZwu5o5cQiMxpRTKO0g8G6nyCzUNGHvp6KZGMTieUrvm
Z5n9quThF2nlR1qjLgrQNmmKQ6Zg52DsNCj4dJqCCi+8FqTAPP5UgDk1x7soPjHt04Q7AhLnqGic
VuM+YXxfp8MpCbNjBZFtnXxoJlidGfGnlv2DFKFX3LC7nI1BbWFnEUseVHrQ46XbEsobU47Piahi
J8bZFjvTvVJEl1D6yGU/lfCRqNCfop094QseoRQb5t2xJfoTBYrLNursqCbUjUuCBI3BDa3CHnho
0/jZgPyzTOttijK+Szm/a2hziZj8wBC40gG9J6UPbf5mGHscBmDkeugJuoRaUrpjllwKre+9HIXx
FnIDZnzUNHwulP4AvDcIahEsjgLlQ/B4HoHUeVDJL9oWcOmrK0vH94Xsa5Fysf5rioD6nKFICQu5
w1hQoN1C8/fRWG2HzfuJr6vzPBIMcegCwRi37EpRgJuE0jTyxZDw5oWXDJp+xELaA21sEyIf5Kqa
9SkhByO0PHVcMzSS71dK5hBR5DJRcNdAufu6qkBSziEfnzi6YtKJQE+GLBpYR3iLbdwhpvfoNaE6
WrtoE0BoFFi/E3umolrSBfvXGjilYK3ITW7sj/CT5ghrCkQ6puzXn0RwOND0CT9JkSpIWk0Uumlv
FF6WbSqjMRxgBzNEtMAjaU/wGHQx9cbcfKutT0Gf1ejI69iummEXtkhIHxXAk+mfFmD3NCZ3War6
OUhPXhIybqdK9SKNGfdLnq59F25I5OY7C68/LJY3kpO0inRK1cUQBSJcsh8qr0J6u0jR2e3CHSSR
mzxE96tI+T9sRL8pwi5YpgJdaQAOCeruDPp1AWU6tlSTBXZSTRweV16am48SPERyekReEFK13Clr
vLw6m/xXXJteikqUyh5KDo58L7kKEFhIHvNkYjpRB6HWxCCuF0AoQp6F/2346DPZcM3p8vMH64ZR
D9ePJ4hDOL5YdAlnYo0wKrMZ+WXwB7d5zJVTiWgaw0GZ/0N1FNONhD0gJXBt/txw52BgY36j5vqQ
tmSPcp2KqhaAR86oFOSjJW6S/4qmv7YU6qenUnvRaiA0VjYCf5EdX19l9E/RZ0NqIKAz3/OcciXL
EwMNZuuBbeaU0/ggvGjTBevwpxslUnSyZ5y9BVfqzP75+o4A+d2pZVpWF+FP/uSm+8TNnfa3uqv8
6Byt+PlvidMMECsglSJA6XyrXGjZSNCnxGhWBZuTp+ZOnsPskzxQN92aH0hr8JsKs9MG8hzTzeYP
9coJ4/ZPgHwYcr/5dyxnk0ZjyAJiUc0U7k1h2vJB3TNPu2cB1MNBE/QvQMHhTLlJvCxYYyPeKJbh
dl+NvjhBDVzvGLatFUrvnatBSY6ogtksLQXjNnXb/fD755fn+xIITIg+ixVQw4LHbbEEqlbcZqEG
ecAIoJRUZ0/oKu/TssP5+Fkey0Oor33xbt1g01Cx7oJ6CVbfUpEQx61RoBYHddBhcCPA91x5sMGL
B2cHH4MUGkTID1002imqJjmwKw72i3TNmv794KXC0wc6E8w2qNwt9+w6rXih5Gl90SNA0+TIL8bX
QUm2P9/e+cizeFO/jDJ/lK/OKSNeqYqHSX2x5hD4njtRWTm1lD1o0WUIuY/cBKTBkJUV8aZkCdS0
meVO8EyXQGYjzMO8HmL0yDI7PcLJC4gmziOotgxbaz9tJKyNRHXIB/nVwE+F0zSQSmtqy1tTC6Aq
CKbwQmsmnZ/A1bXDOd2l2BjXoG2yAL5bR5H7DYzUKId9EiV12uL8883+fm7BI70acHFuATIu7cYu
qi8DgBSZQpwpXaPS3XBGYgyDYr4AR4zPzWI5bE3UT0pAGi+T1uCA2dED0ztELSDnbap8GV/Togcr
t3gHntTrRfxmCtlOYygGW/HRF/rm375kkHIV2ZgJC1RfPuiR54YOKzD8ofA0J7TYyGuU9lsfgBnG
C/WQTjWw6haPETbARvQ1Vojaq3C0gU7WTl5wvr5DcEXqm1DNrBxAb7yZ6CajIyajdgiq0OIWdwUO
WkXExIUQOO0mm0tPvXj4+b5934zOQZP/GmOxzNakr+MsxRiNArV5pDgI5fEUkFuhSPB/Hur7EmDK
8ybTpAaK8cbye4Jlt2JJ3k7okYvtvDFp/Wq73tr5fkVfh1lcUd+Eem4B13xhfHJMrmzVutmRAm2J
4d+ec19HWkwIS0ThMGodRpKjjTq8thjo51tmfG+JfR1i8SbnSdSxAqkwl3KcSqiWeOgjZ/1J7fvU
Q14tnFXNBJIZ75O7NleVTThWiiuVqPxnIwQ/CCKZIvhBeXlJtfSAKYxY4RreA/QSy/JxGtpHKzu2
BuwC9yQ8RtCVmVMGC0a30cB+rfkdGDMBjuAta/dWrW1iZXirJRF7skofJLlGSV5NHanDVrcbpWnL
c0U4NI9R7oqt1woyQ4fKQxh0+YDfm9tRK3tJKr0AVXyGTQ8r4Og1gMRRc1tTbGpS2VX6S64ROzQv
OhsuyciAV4OGisQODUtw+JQL4d1jq30OWoXKxy8LTquVu/7tW/X1pi+PonGPu1o006XBAXEgko+w
BKeV022RtH5brTXfv7/mX4ebPx9XnweNGDxFMWG6aMDV8qpFkuaHCg3izxf1/ZvwdZT57bwaZaio
ZNQS3j4FhKbwJSvefv73b3ipsU4hOQQZVxT/Z9khHpLKVADrGXH4ALoXJRkItyCKR+oxqlpeUfuy
C0q7q99b/ao5EozNG89MxwGWyirMR2CjfL28prRaRFhn44VS6XFMsjNQlfjcpD5o7fcIMXuM0JfL
86M2zoamAqV/loOYkJBLVsFQU9XmPlaUf7SdjMoiGtyAugxS+EJBoQ7kWvVD+bXsQZjNH63oOKcJ
C9iNprhAFNqphZnSip7k8TOvdQMHTuJFzTTiOKmjfz2ACm0gHwOhY63NxrcskrweWGyWpU+ZBshj
utVUOMwFQY7qiFpThmhhOtBTFVYbOYOB1mCuJj9D2NMVdzW7ZLG+sdCL4jR5kwBUFtJTrHI/LxoA
aYVtQCwX5+257rGgGxrqzzgHs9Tvh9btCQ5nqpzZVMcJ3zxYcoHEZTDJ4BLVeHqo6nQzh4uEjCC7
A3QtZMRO7MxEu6ElOjMgZW0YUmEH/CoLdNXmNZQKT1dBemnAhEmHTSlQDejUfantKM12MW+Pg9mh
MUUOFSiSdmN1h6R7xgfvgQLhaqaSJ1movyAi2iXdvjIipxnUO4rCqZnWMKJbjlLGIEN/6l231y0z
KAcI9dkpLM9WpR5b0WwF1oaCC7dThN+ih5hjPSOQmkmd6QJ3ioK/3Vd00xrwUL1V4HYlpPbyQgPG
kcFDXyM7QDg6kp14gX5ie0wG+G4mGQA1FP+0N9Qt/LLtnYY+Wsaljkp3wnFMz58RYneeiHaCV2k7
xQ8mMhJso6F3IhueVCtx9TAFsz5VvT5FPIAFHs7Pr9ytL91VIetvJPDVK11bdOJlKOQLsJMBDow2
43zHpHPRrewn1waav1JXA7WxbsEcVMu4eGFHPYrNY4vOyS4dP36+ohsH+i+1OWNxTKjVhCDtppIv
jGTg1cd+zc5qe5/JZxUahvKJdbpdwlvcIp3n/zE0lkiULzTo977ZhspEnlKRJspFTeOdQPNJ7fVt
WAKe11iPMvAmkdE8lVMuOwZ9ybLVDfX3Jr8JpMqsSMAGEwqKxVdHieqGjSVXLt3wYo4ItvjbCtBV
HdrtDPN0gm0RO9zUZhRy+bzrV756tx4yqigoo0CyT3AM/vqQR6jMrWboxwtXDrWJhJjoVSKHsaDe
yo2+9SWiFqi9QFjBC7YcKFelnuhah4HKfSigDJezoE2indCV2cWL9nqQmG8ViJCxRkC5ZdOWmVZQ
Dzi+/fxTbn15r3/JYrbhIcAD1+KSc5j2UUZJMs2R+dr3fX5wX4++0FNfXe/86bp6exo1DbHzxSgW
O5L+zNlbOrZeLmseZ81K0eb2vUWFSoeWDnuw5WdQVTqe9NN4qeF2HfPXqHz6+ZbdKFrgDdVkOouK
EDC5pJxSJLpbWQc9L5QPR1ODLBCLt+1DKQd3DVLiatva5VtQByGfc6mnbn8e/9YsvR5+/vOrm4kz
dj8NDMPTrnBJ+dtAv6Qmb2X8b+vd5ssEdR2IH9id9MVDG6KxrpIWS94EOQyoP67crQiHbk0+Y85X
M01gffVvkuEalQIDAMdLhLNJhh15jIah0a9Z2G/fsH8Ns5jjhaqVCLxHt0NHGGBPOj+nA4Z6qdam
3tr1LO6YrgNUDw05lPLgjnL9sUB6YF6v1EVvFHTm5/Kvy1mc7iJhqvo4QI8PkHA927sMP/EtJ4V9
9U/q1Ic0oA/Ex+HcZSf4DHoHmRQ/z8D5FVq+zte/YL4PVzMwE1PK4vkXpIULrKIsZge7J3cvLJfB
Ww264vLzgDdKLV+veTHnpxJh7JLATKkAkvgnIvbgSnb/NAOYNM0DYkdxOBLF1soPfzW3P13p4ovE
cmkkjYor7Ys/iG1JDVf5CAPq8MDCRnhPtrOdTv6o3fv0gOqdH70BZqw6AtEL/w/n69d7sDgkWULJ
EVaM9mAlbGyaB253d5af+daRBR96UEs7hoGZ36487RsEiK8DL1ZUldWqXtXzTXA6N99HWy0YXEw6
t9vMBUTD49uXOIB8iti6IwKc29bKhzcKT19+wrK7ktNJKhERCPtg0NwZPtshiGdr2v+3gI8bUk6M
duWeXMzvUNA0L9Fov5TcRpYzHD21+TD9wmEARiYWZJndybs2uUP67Mht4o6bbg03dmspAV0AggsN
OcXfjKZg1phILOiUS2H8MaH5tv5at9YawX9JWsv5jXguRcWREZat5cdS76Gpz8JRubTSuKnrZpNn
jXDDuQ/clZNua9V0R8WRovxQo1kPEONTyYTbj2j3qYhRVM9ykzwQ6EKMTN/wkXlDMTgNDkZV0r1W
9K5Um6AtElfuxVGr8mf4jD7TOhvsSIsQ5JQgAL0znb+dbgPYcOgUJfTiQU65a0j2S7TlM7KR3Z9X
k1vL19VFLw8NeT8ibKPrlQuPtSBJ5CCE/rb6VKbwFLYQJJcGGOSrIWO3NrfXoy42l1pbZmNq4lZ3
PkAHG5SX7MKWdghGWqnJ3Zg6CHI20J+bMbtII/y6Ok8NizptQJljpPx3OjYwG1Uum6Ttz3fxxj7r
epjlK5nonYraAUpElCmbqbqnVh6sjHDjQX0ZYnHLCjrJpJbrCUV8/c7KSthAVUctKMQnlQKXpco2
WsXJoevi+6mWP6qmEygqjAr0ntMzVLe6X2pW4gA0grVCvOpDZjiWeIaaw4YAD1MPCcKTviH66OXh
IUR8Vo/cTzEdWwnJ0Ah/VWL5LOfomFgTUm2SHpgVnv2KwvaXqMH/QXo2vcsSM/EkXRq9SIx+nyl+
xBokTsGY03WeZbyN1NoyiyBmnK7M5FvPAJHuiAWaCRqo+nx91L2kt30z6eMlrvNtrdU+Tm8rq/+N
jjqaRldjLD47etTkcWeS8W9ju0UWdeomD7NrG05dV39rztlu3GRodawcxm60P03k0RlQqCBoRvmW
psK1QSlqpLNdUPzBYYHgs1s8xPjO+fAK1G6BY+C6uerWlLsedLHRkKO8n/QqHC8tCinKGfMNvnA2
eQMB5xN+303phRBno1VZe1N4L/vIt17tlt16rNc/YvFYYWC2qqLClWd67Ru97BqoVf38bt2A+369
u8vHOqVam4CddDHCbZ16QwuYahSTe4ToGsbvHl2zjhr7MDTWhMg3L26OVUEGgmWh+/t1znIuwUKk
s7k5EdvW9MTW+mC31j/1aoD5B1ztToeuVWDklkYAS6XDNIyBAuAjh4X75zu4Nsz851fDJHqVm4kc
TZciQX7H01ijlkqe/rMxFrNRkzW9yqDRuiRgbdHqNTF/JdrDz2PMk2mxBVCub9disqmZbORZjOvI
pekuAzdLkkd74s8lQpxmBNrPo91+q8EUV+fsAsVanvmYUuWaHiUT8iBQRZzgFqsg3cjILmOIFGIN
A8alewXCIKjwyheWObgqTSEKW0OJYxH5euWaPgPWiYJwNQKYk7Vs+4cc7H5AbMQJ0VDvamdB1kkQ
GDwm4Z2sSEFUmweRF2cFpEGnUfs4KMsOEcsauGLwQDxnUo5I6Jjg9E/1Hax7n5JZJ44kBMooHJ5/
QhL8ZWhYVZ5+xBWq75oEWZlg0sdAKwQp1doeuvtPgmaCI3G4zsO6x6ckzKtNQ8grhf4C4YOGW5il
P+b1ZlLxDRLpDoE4L61g0UbrWq9BpHMcp//0wCs4Ua2VtsUrFPdVqGW4YZ27CLmmTD1GvNpPDOG2
0og2wKQrnjUB6J40BbKqrQ4Zbi33JGH8SWQUskmrn+a82TIdH1RFOsu6tNMkegDp4aBLEFo2Cbim
ymDaWTqeE/5MJnLsOrjoHxAJARBQAZv8oA/CnlqAMOuIKNhHFxZED1hojNJgHlgIAPZo3eCVSSu5
A7IAKAU1TcQIbcjEG2P8QMsZ6hMiDalvSg3ZZ1kOvSJH6pSO+yEP1nMd0vews1wWJq9IW8ntjrKL
acCMq4lJeaiHpnP7Aj2ENj5FhexBBDukAzCyXZDlxhk5nw5VG8QxWraibhsCMa3af1Yiw98iXoOk
UYX0YGdD+iep+xQCN9FNk2eQcTtQ6VwjLlJ0lT+o8VkO45Og2nOvoDOZhoc6ZXtZll00BF2ka/it
3iFqgLh1WdoybdwBDP28w12KvYnnh7EtvQoGSKmsd5YsnBFtSyXlDlyh/wzoCpbYKA9tu5mG2kf+
0EOSdvYYxmhVn+Q+vqh9COCC5cGfbEvta5+AT2vK71nWwROJzKa4ubNG00YZ26uywk059eZ4SkQL
ui3FV0wrf0/anCHK0fg+5Cb8Lqm65RD3ycof1jxCTOwmLe4SDgl139qlQLwPQfULKQBo2Hha2cH6
pcKDBNEFs3xq4gvZZQGVX8ZJgFUhDlYIu3LZHJrmT60ZgcLj31IF9m4P+Wnd4T3iquy0ZbydauCV
OkznbD9PITV/byrN1aPOM/FgJjP0QpDhdETFw90EaX9nw7VpK2OyE8kBdSY0RZGUwe5EWflWoTlw
isBXmrpiUBx97N8tLrYNZinJhj12sYE1YlpJqL2aeoAiEcB2CaAOum9q/2DThbQFzHtpclrgkLn8
XubIZEZRhVmWU+mniPcOhNhByF4GsoW3zyRIo0KPGfOp6AA3kT55hkc0Olme2h1I5emEp1hK+1B+
mMhjnYBLOwuN8Xab7U4qdnjHpFBx8nZP6gg7yujAYwRKmfHDGMLFoCBNLvYnioBYdQNc5SbEPVJK
ts804vZK5tZoSkdm/NKHaEHWpm3G/a5okNmlTE5m+AqAIRP6uZK4pPm+6iK3nV4q6yLaUyEyh2vc
rdWHgtcI61EDOLAcy2oOQPPhS3qstHFbFuUeEk9EI5mnPitt5JluB3CP4LO4i61kE4cXrIKOwiUH
NYvzoN8xGdJ7gT62mu3UFktm0z13quFMXXfkWrFFsd9tYpykVXRUEDcdbXkEK5r2u83O2vA+thc9
/KzD3oEqBSIQDVcf+lKrvQvaBFN6VuvHxup3oDT3urYtsvhUwyE+1nPmoGXL+dPYDsh/CT0LWjIG
ZPOkIrhQQL/YnzuEKWqpFTTqMYx3SruVByTMxajuZEgUqw66Nnk0m+AcvG9ml4UlOcW4SUZANyVh
x3CRJNWDnCXOOO5CCgJw/xvta0Wy7DyXNjSS9ggvh6QamngcYKq7BrLZxArtsX0dDN1PSi0QKg9g
eHA0IBsn40VpUFDTkmAsX6cWlsfuIW3os5Wr7hjdp5K5zVucPSbiRpj5ZfwHfkfktDkDC9Gkhbah
gUoSb5t+yJUdoqZtfXwLdby25ltr1XY1bll8HqLnUem32CohSvkFNdcwk7wo0oI4lz0BQHWdvep5
+1LAh1TNIbLdb9nIfI1XLk6ediizB5KCc98Vj9ZU7uO4RzNUvBYQ7QtzemiFl1hvYeLrzNhwLIC8
LDd68zq29xEnfkhil4f4mk3ClZhAC1naxWb3nKrDA/r0NolzL87oZmohT5Nh8kPWmoD7kUvqJclK
T1TJ2cLCI5A4V6Zvffc7mil3ETRJg3JgGRA9VXfS0Qk1k/A0KNk2yS88aeD87IMKyEutOcuz9baZ
jiafuWdhmNgdDN5wjYD8bbQHMrMHBGaKTu3Eem7LeTkyQYotzyMiYlD44QbUxXNil9kGRpPuSYNo
YVI0G9pRtzVhbRQd1BP9tNXjGkaDP3EEFixrfSGYH2JmQVHtsWbES6LhrVaOsSLYoUuR5FFYAmrl
CRp4qiMfeDy2TDtVmfSi5Mim102F40kohqPrOXQo1a5vtBDwJRVsr0LG0wzRt+72ZYRv+zAiNSiu
zAmy+QS/4mRFH504lJizJkhcLT4+LXd71jmsSwJw1O04I2cLST1uPaiob4oEF1Fm7cFoLexsivEP
lCEvlKUSEiexVxxNNdw0YwVbIZiAwE7PQRDxRG1dSseN6PIPYA9kvAD0qCCHOxE4SbMB8zWN8tJX
UmgucczGT8mk2OuSCImhCSz9KSBT95wayOJu8n8QK6y6hLTZpqxb9V7ps9kf8ohNkBzoYWy6P29T
59PP1ab479YQIAi0PtAHhfByLuZcbe4LS0WvvynaE9pah5aOfhrfd2Hjs9HYpXKzD9v69ecRFwfP
byMuah0CrNSI62Fz0gK2yXfmtvetnbxf1akvji3/PQ7kzMa85yffMC0RFQ0gJhin842TdZrc0s+Q
KO+yLT7SxEekLBIl1rGN5NYNvRp2/vOrG4pTtcYiQ2pOyVZsJbsOmj2SASFUT1G2X73IxRnz20Uu
zpgmEWWhwk9/mpXT0IcQj+0au4bu1SmOWDa95HOtPH/7vuo4R8jIG/+mVlf4aLJ8tJqTqv1pBHVS
tXCatbPa8vT0Pxf2v6MsrfaT1UCOOuLpNU0P6FfhGKrYzOA1E/wLbQ55EQMQJeA0AyxHKtSpT6YU
rrwcy2r8t1+xmKvY1k8KyoztCecq16oHX8OkqaojCytXgIMYn/mAr64CBwaW1hZk0J/flVv3GmuG
hdzbGbXw9y5dTSbdiK10UKv2ZMY4WohNiCyUcuVYvDbGoooQVmEEO0/Unrr4TgHHv2wcE9GQP1/I
srj2905eX8n8K66uxNSimg4hNl4JqIh6lTi6hL4OxnanvN522F80CGgPu8bJM8029GFrTpBhZPAa
kkOmPzDGVtrnN6cYLGEUtRlI2FClWfwkWc2JUjbtKcUWbhgrvxM7Exx5AdCzSOH74MYhkk9yM4F9
PON5270GHPjPN+bWamiBUKjibA5bjT7/+dV96ZNCsrpxbE9AtweR9F42/Y7lv1j6qlcvcfgBd9VK
1fzWknE14tJFXNamGGAAa0+g8OxqEYEEMaxd1LerglQFBz301CHH1w1jcVUjYhsTwVl6b0j1rxbG
SleLa+Yhl5o5CG94T7VOOzaGoTuE6CehqRHOzO0HUZGirUQoQU5h98LDP5oZ7hocvRB0gv0t+J4j
Xn7swwX7zJUCmL9HUQAqaclwO8nbEur3tCqcCA47AxpqJRdB1u9pDGGc9FLUzGVWC8hgrD7zpthr
hQz6hbxBx881EGOJGq3D6XMh/6aFHkwVNq5S41i54jVh5zMYYidFCQbGPFl6b4lqz6Hj0ZA7tYV/
dPogvLDjTg1iNh6T+NS1FzbmHyPN/iRjuacK2ZBJeewUgMbLssWJF1YxhknesPw4CIB8OA5nqsCr
wMvmJc3Y2aCwk2UWzqB63xwI7zedMZ70Ig0yufuTTCAFWcQToXocZNMeB2vaVDNvXMoS1SdRnAKN
Xt+nSfSUYvcOF2qx0qL/tnbMz3mO8cPsxQ5CWzznpBcZ7DVhct9U52n6LOCRZu2KdmJpOIPL7Msg
yy1K1YZ6N0ZSci+BRxjQ5/qAmJX36Jl8mHaykTftpl0zmxkrF6YvFn5pgDMVL0l635N43w1NoHPu
mgV4m+QFO2FUySpMN0hf5WqTNtr9lD0qhOzMqNwlhnKft9hURjo4bRxklKm0PpNSOSo99yfE8eZJ
asv6TOYLcR4InwFa/IzRmnA6aThSDtNMY1j/FKDEi7Q49AY/W712wiEirN4p3I5VDkSIUHZjp50n
46zIL10Iun78jCKSM4MO9P737AykaeQ29ZFY7xWyCiRNcXv+X9Sd15LrVrKmX0Whe/aBJcCJ0ydi
aKq2qSoaeNwgABAEQQ9vnn4+7Fa3tKk+qjFXE9qqIAmzXLqVK/PPcnvtbklbrQVKPj7w8iyvt6ba
YEAh9qd6Epybt7bR3Uw4fUgn3nNvvoJvssaDthO1CswBbbgscvnC2eX9ktwVXVuInxUXeY78+NOS
PxlRYjaRr5oIXak9FfhwnKjH2bI55i/kgqqkon/pW6BDJM5UixH5ZK/OErVnn/RtdtwWwvfq9qqI
52WDn+Zabf9aYH9GGU8WlyqS1B3gg9tcZx8qgXnyiTKswWcwwtqfXLZPRP+kla9SqQwiVbQ3U1X+
OpHkZSkJL5NKeb2UTouwugray4Qji5laFHNJidUreWPk+ffpbZGpevo6yH2xuBdN+lW/TLX5pcYd
Iw9imJei8qbrJ0e5mRJOiZNwfi/l6yuVklfHHPyZ6+P75OTKxJRVweGGO6CnfPY1jZr7tyHHQXhh
nwJIbXEcXtv8Ep0hnDG0+Co9Fqd+12jvV4B/H7r6Xin68t5q75NeVOeVVFPIJtuclIDaanen0Y6r
R6psxLIP7+rZI8ht1fftl4t0/F6ciE7uyMrrpS8nWf9KdYhlo1ffU70meVpd3pT+40IgcakP87Yj
NPWCt6qbvf71Qj9Hg/yJCJ/sA+mcTZuTOkO4vUxfhdX9W9styAPCP7oAvZk8q/nkPSAdMwP7sP2W
f1e+3xafhaT8G2qjhiwpbdqPIqnPgaJ9oFUEwKFIA3HLYSx1d8+LFAvtk6GORPvTLpC6MX9s5umM
rO0ktaB4B+JuIZKeNx8rzs8+msWwmC4IufrIl+IimN++jcE+wmu7mgakzn2KmfZ0QDNO+E+9eNIm
s2B4tPUAfHe7yMF0+HJ5Cby8e0XLLRGUc2reK3Mgnl5P288iCZ5jkZ+b1p+2wcG5FMtAOp03Myox
fC1fj2t8L/Ir0WVfJqfVZ1uoP5lgPw9Uf9Iuw6wcmnpGa2LwTe/L5Rko6r9e0T/vXH40QcIeAS8S
9u0T8RLmeOlA9ztvquX5Y0SzLO+L6zvRK68k4tTLTzH2noI+/jGBIA5zhI4tPX22BB7tLEUzTM8b
qZEW2QnnY9CnX9QBf+F92WnXZav5j3wr5t0nI/23c/l7w8/WgTJrccgV+nlzr2ONyk9n9bPYoeds
l+exPRsDfTAMR+XG2Ah2KF7El9tync6Vdjvj73KgHK+kYwjMKyTTpyfkzwGBf2r8SRUKxWk6NKLG
xL5eTAIhg9fHS+eAfkl41jzdaPni8u1zN8a/lTt/mNVRYPxhW5KKXR9MsrHVY7e6dOelmB9OF/mT
fcJnrTwpuclFSTlSGlvJT/NzvZ2m34/3l7/mhH+jSAFJ+Bdhqk+McOm6rjgdoY+LvC9KZnBzux2u
qvXXrfx5Mzny2x+aGbvxhwk7n5Vbf9UYivJ6DObCilQCTjLOBAvK35QG0D5w7v9Ps/b/RBtPJ9q9
JGtXghfOm3J1DrHvr4veui8gS06sMiuHNkkR6ubBul+WBgn8wewT5vuUOp8UR5De6hIkcmb3a/VV
YaO2ysjb7/gLMtGCqMXXyf87cT7pCRUY1imBQudNltvH5gNIH+FqfrKen4iV511yeRFkoHchmxGf
9CavykXzpdsC9nf5gFSXHHCeOXVc/XWrY8f/pIa1Gd5DoNGAYXhaz+aiHLUOl88meK++il/S9/Zl
+kL1yk+aeQ6J+Y1ufm/nadWOGgBQqUY7Gpg0HN99kTYjePV5/Zl/8rMBPa3UkY3uPZ/R0OjrFb9U
X9RXmvk0EPA5jvV5QD/2E3/gvgtnp1eJEpEwgvjCifLt6xi1C2TH3coWD/vCLlFfUNBmMn+8T/8v
9qew/r9m8znQ41xlYp0KNC58I5IEzIFv2vfjS/NYVfNiNXs9fcdn+CnU+r+nz98bfVIL1OQ7d+AP
wHiXxePrWByevV6zp4AfhUX6L3nwvXU+CxL/b7j990aftELPOaeg3X7Im3uovl2Iiz4vTnbwAo4/
Ico3P31Jnb9mic9oVXrSESkEVAoKs3u1R+CM7NvN4UB9dV1/ZsLIo9X1M/cpGtgGY966CjLnc5SM
qF2PXXOvmo2oc7bYao+3Y/MwTnr+Pjvl8bQMQIyiBsHk+vVBWqucZWbWN28U4W7mgtAKADFzfqyq
G1xDG3kCXCvFtW5zMb8QkTJbNF37ImXgQJQEGt+odHbU0w9FiIqMXcxFviOxwa9Y9cq5/Qe7/0fc
/Y80uW/+MYTyv/6T7/H9QdRIeqyevv7XexYX9/J+qP5zfOxft/380H+tH8nNqIokqd7Dx/OdPz3I
+39rfxlW4U9fVrcqq/ptnRT9LinrS/WjEXo63vm/e/GX5MdbzP6R/P3X+F6TVsnb0ux++/W3S1/3
f/8Vr+kfqGl8/28XP8IrzxH8mpXA2Za/fC0v4W3/p0eTsKx4i6D+TROJPRKAF+LPaI63yT+vgB0m
gQMBVKWijiRDcml1/Puv1Ff5myJKMq5b3PIKoRZ0pbzX/7wGBSET5BmQogDNiL/+cxJ+Wq7fl++X
W33d3LNbVf79V0X4EWL8O2lO9RkQRFOJEzpCuGZsBZ8UA7mrFXatJH4RtEUaEk0U+N1a8RsvjUSj
ioOwPCh+Giq+4F9tYXvK5sJHt9H2wgfpjMRAbADF23HPe2bXB65qhmqUFEeIO3dYU948blzVuBeE
JIFMu+h3Z2dwGxewOjuzW2e218xhLRzKMAs1Iw2Fbbe+cCocXe3BY6dWLIlfc0lNPQzGNRQNfqpc
2dCtqTqfmZ2bOakj7BRf2tWH9jJWSulinq+dcQxqLBzqUAq1db+QaKIz2/Cynx4UW3OBQRescpuF
Z/17Z568yuhDIAyVsNl0+85sTBD7dFuxKcyT7077ejdxp4c+aaLSlywhybf1eT5z1KhMVKfO+UgB
IPmxDOzSFx1e5vMWcAXN0ufGMiHNxr0se4sg/8rQoknUrI8ewAOdcXSPsR5KdskYVTDRTHrWfFVs
HL3ezaMSxIabDQAS5SXwi9PlYEqzFT+vG1OwJ26WzgV7Rt1QW0/GUw2QxObH/ew+p5ww4I/AAlNT
h5GUW1ojANzpzP6j2lN6vf7Ivpw8PVTswWw2NMFJl1H7OskC8/7j7k+cclsZklV4p5j8yZlL0Q/9
cPSm0xeOlx97nIFHTz/oRDzsdem1vH67eBLz+2CyTt4kY/CFKXKExjkLbTbrYhyNQSWbdC6aUw6n
8XIwVY1Z7tqwt5iVcYopv2PXWxbE5MFmTeFQZqU+jNdOXmGwO6nWHIhp7tkms+Tk0S+bEUoH4XDa
T4v51RG2DbEIpEyP6OHz0/6yH8VoeOPcnfJU9/FRDJMMb/84P3x+7Mtdta8pp4Snc64cxmKlyRh6
ZyiHsWWmt6gwg7WYp+iNcuht0dWolARUcjwbifLsSNvAP3+cPy60dw/P4ZQHC4N4qcEMbLCCrgQc
JWe/Zr7V6JwQFr0DLJC0x3or2EJINvRpn4fQ8MzkICGzz5S42qVhcKB1enq6Ai45x/5nqg6M7xrW
oXAQcRBuCKUUY5Lxr+ElLhPC8avoqM+JzSEiLPe16O7LDqF8Zx9QHd0LzOlpLkcks1fr2tccwSoM
etEmbXL1bzcSwnpr9lhOHOhWsFoLn5xwXmnODHJod5LFGppTu7XkqIk6syTE7gNWuTGFUKZVrcud
ZEN5t7361n8IFkAB+RYihaU2pX+K+zPTWtzm8MWu3iq2bhOuc2eRYawjS1ntwfyEAkvQQznE2CqW
Yl1X6pc66S04rQBzel6ZmqvGrH9GtBuJvZAJhFzgFqDZiSuNkiAP5ZiJmbhErh1ZkElchlTFIVra
nbmEfzBfkBqOSy3mR0l9Ib6ZeR/WMi/mQwMOQHyOFIReQdg6gHdIRv6SMOaqZnnIQiip3cEJZThw
7MjvcHS55fjGmkUdk55v6UxM5DtNSTbIpnRPjhFz8CY86jFJJ49QWYKHRBdChVzHdb2taIlyRg/i
8Qy8/PSFdukrAXFAxDb3+eBew2Hkgcl3oV9Qn/5OqFw8kRbCNrM7pOOwmexlL/CHzTlEHFBY0hzZ
g/cevQtCRQpvXmM24A+aegIbVxumuto06zE05QH/HffNG1gVh55C7Czl9WVcF0LZyrBk2sYXKSMN
luFpTxwKc8AQ6SqTMP4jGilWqITgZtdvzHY89ce5w6OAtjCVQ6WuRrlx2wcHmRK9IyuX4Sxm/W4g
vTfzi7S8DysmPWiXpfD1Ci/BtwxdRG/wJmJ5uTe1mTcpZO3gRHPiAVWrOEeQR8M8PHrCgXAsR9ll
TFRmBxaUMmwq9+ZqBktga29dnNrAN9rDOrUL0s9YHR9cmX6XOySr76g57PMb+9pHktozsz1U5tE7
h8RQurI3rMUYZRSfmdib137Anpk9woAnd0PzlJ1q0i4FR2yga5XV5HvunBjlOELZZYB0HA/1JGZl
BYIMtoiPwSWWN48K9+HOIK4uZnY1s98OsbITtqmj+3mEtLs7Z7ucQmlwJ2yquXKsfQ0W9IZopz1k
0sQ393qZt9txNeI7subisZhM0h2u6U/LwhkiuE1GcykmBZklk8AVsAhHrY5D7UPzwH5uoyZW0lGZ
TtL51MNTmiAYKiflwShFB17BlI9A9E0tpIz+lgG8EW0484mm3jmRHd3LEjwFyIdoRvx0ooF1cJ3X
bmoVkSjwQxddiLNFp1znvCr1x7rIXgUIisMvYtQmCAhkUr85J6mPIBbHpsttuUOroOhAqoWSoNlr
2Bmlf4n6tbQ+2Z2RbwkObV/r11O5lILlORxYtZmhuY1ZeONB8PvD6/Yzp90FNsq+RpwJSWGUHE0t
G+Pud0yrFl19dHmfjAxBiRYKPmy5t/TPfmMoocZM6cvqCEIw83bbH/f1AfBf0eUPCym6KuExUBv2
zUD80WHaj/wMM0MQ8si4XucW+zK5eFDCcV81c8XSwzZEYyv22W9HvdMg306eYk3cOtTtyuiMADum
2iBuPOkwaqrTCZWO9N2CEcrqoviQmLvKnDizqNyibKUFV4QwMO/JwyCGpd4WRmUgy5nWu49QrpMW
Vy1T3SZ8u/pMMHEBkRrRfuYPEbShe/zIwlPjG43Y+q3FtfticCCgEvOAqRn9UABbGKQ0cWLMvfwm
c7780WIW5TlvIiUwX/HAZFjylzuAU6XB3ir9/kObLC5xYCPBAWtijtEIU/vIJr5YSBYXO0Owbnsp
FCcLnrl4in31c/5DyCrLBmobIum86q16pCBeDy0/eOTiofCrDTorqukHQDSKJaE9Roumw6K5+/p9
cfZnUR9Kh+BQbaYJh+emcBhG3QAzp+iNNtQPqGYLxLkDJQ7K3THuDCo4mRMXW4ICF+aUJYEKjntp
NNzasOA9oz5VbOA2MQwztKupOZJFXkBnVNhx9bi62Fn35Gyl7eqcMMvyuwqTsZ6nVWoR5S8ZfG83
Fycwz6R8Gqfw4VANeKv6/TrP5lkiv2dJ6U6smT81sn1jiza2BHlk7vRtOJBXCvKusKnp0GZqtK4S
kyGk+RWkuT2GQjx8DFvFHA7Drhx/7+EbaX0Js3oh78r4BMXI7w9n2BX28HFOdEPc6fHRFmKOaMFj
EIwrtarCmT+xBFcxelcwCntFXu+uxjhxaDAW3GE38aW4O1BIIjCPofzeuqD0eBpVlcKdbl5syVQM
GVsb9DBfMqTNAxVnTg11d3Jk/xRdIvED0FeGsyWm/hbdk6knb9tN+ta7Mmhec/49HP5w4a31bpG2
A2EnTZAxQ6SOIuS60L/qe80S0W3OPYHsG0fxCKr68WxvdY6wARwL+buZehMgMVF/9+XFvtn95hiK
u9oVP4ARd4ewN2b21SPy/htlLS7hI0w9KtNIcLQ9dYPvJ+okfVT+zFa5lHud3VIYcpfugSKnhLtZ
bh67rF4RXOyVZu61BsHh4WA3tmrVZo9ZHgeuMj4xdSan+TSqgQndcZdRQcuYXw9yA9VDwbtZxAyt
y4yXbndowqsHarhBdbbHogmrnfjeEn8YBdVccjqrSAaLgh7Cogp1V2CZDwTaPngLK0K4KlApmCDj
L/JBj4dF/ibFSkzw6MmubMk42aewX5MvuuW4gyCRfiNtZIqrWI+KEFii4eD6FYTaOeqO2WNa8Fae
kNFnP5dedPGF7BkJE3ObJdPTqnQlQ4gfYeHIu86ekcryIW8lCKJlps/7wJXtzgIXXAxLtwoJc5Ht
8161ekOPLn6NivF0hu7Wa4LI0kVjDUnmVbtz3Phdu2qsKxyfz9sIPOYcqYJcM6lRwIqFrJFst/vB
UjGeKSVsE+8lJ1XSGj3LkHoaHPFe7O7y/DisRFQwBso+iEEwTI5+ubnY8ru4fRxYUD0uQlYJxLp9
u1be6s1gVyGrJ7mny/xol9VKcS+HU9jYrNIthHi2gss5+i28hKQM2Y+wO3QHEt6VuMFSw1QKAzf1
FHcaX0LdkGKYFeToqcsq0Rc6Mhx0LrJa9XE1XJdBXCPm7XSv9XP+wfIHHqEHCiUDrgteCi8P/fxE
qdDrkgyAWyi5NxCxriuuMQLFBamfl4eIASCct5RoZf0VtwChfMWrGnvi02lD3vaxuL1jYl4g8Mx7
UI1ofrO5AxHDqiE6XMZY87qCvTkYSs4pHGCV8u3+lc5I8XCoAb5GjgixjEGHELnZl7Adn5Lcbie4
tMuFkhBz5qXd1O5t5MKT3a+RBa78Lrh6/LBPdGj44LNB28KmOUysy6FfXzHfgRY0znhCxSUjeVdc
EngqGmhCPZ666R4yt4vJqgqRlTlQ+XFfLLVifEyIe4TS1EjfNtO1SnyNkbsyL6VHDEaPa5e2EEXQ
IdGCxsTqttWBKxWOAKP2buEtutgKcmpiI+kQPDP/6Eixhhie+X3Mk9VBPAzbWzg15Pdx0Jgl5iM8
OWOrtYvkFLeIuz0VQL3eTbGubPpsXkLuYryS28Yzi8mh5w8b5fyaMxcVb4SFCUF1T5DkKWSqMDd2
kouoOhwP1eHmsGTxMWrdWzQ1mOgpMnikAMWE1gQDxha3IIgh/Eb6dEoE99Tgdw8M/rfSnRqNDZFC
ogQkGvoe0d0v+vXluECyWkf62HujYCTZNEdE9BvMMrjhspzYyJEOOR5LcLO4JYWT3dhIqRNfcIW1
Ep+iwNBNxZSMroBqCsZCCJq0FrcQzXpi6YZC4z2y+OYMHygrj+68qTt5FOjBvnIeDpKEf4qHuJco
OtSOwh9tiTSKUChkDd0wNwMz4zuBW9GNAoPDsouOL8d1v+He8d+u3yge/XGD/Tm55qOpgu65s1mw
ApNXpm9If9SATJb0/EIpqbm+Hz6CfWBW0aghpHFxCwcA502K+p2+6ftRT1wcfS8Yt6iIRu0l7ujW
HRtXMZCbBUsBdexlbT59EzYFpnCeVNHDaT1iAN+gOjS4sL7BP7p5hc7ld3nXu8MHcwyJnpa8Ok4t
VnktrGs+UWiKjxt1R3SSuL05WNJb7J9t96B0yJIEKBb4vfcwwd9SK7UYxZ5kjLGrVfTDuuAyKpLz
O2fqVT8moHEwfE1Ed6Asp94VaT3K8aJ5YX4uBp5jYg71VRWdcVONk92MRmE9+VJU8wfmzfBxogS0
E+x7D2NfNx9ODoCvqShLrEIAOzEfcyZyZilmmggb3ZTYHJTN14ANhYJdOk4izorL98CbWLyq3aBL
NGtwBEyCUaF8YN8kt4PgBXsaYI69fgM7fFCImZopJs9iBexKjAC2ItAnFtMQofLH3YRZRAq4Aagt
clvGjcUZ8HpWGpB+bGBnbE4Z0bHFKBitXAx+UicZcK9gs2Iz56suqjh690YLlkLUrUXnZOeiYyVz
M3YsJcRSn9SWab2sDDxvHUYGAZfsk4yanb+ES09D8trdXnPyLRuM2pJHJ2EBvXZRZjGr54Q/16RC
NTJeqD2qgP6JmL4flMighY24ayLd7KCcwIOyz8klmnwcl6wtw+SvuBM8iqyNgx/njLomIx0C/WbS
kMn7b+zYWApL3mVW62GMbbrtSCPTvYx8QyHAfKPGCdzO5psUF3YpgeI4z/YiqrgIz+USS2afIVqx
gQpgDvfqoTQzVNh5n3qUdTu7rfHYzbBEB/vIXs+uDdUOrot835qaLZgy1s4Z31qYecFo7UjSotpp
dqtQV+1L5qGPzbNX7ASTSz+U+M3nIbveAGkelUbqtiYpq8128B9+sxOY6K1mgxkZBdHZnUbFtkvE
bi5bufHwa7YXSeaW+8pvXouFHulMqaU4hXVLbongSNFkD7jOyS+sO1sc4GgoEM3eArAVVi+ZYj4N
XmPp6Xzm9c4j0cw2OuVo2iVPzTx2+a3TbR74vLlFie7RLWm8U4L/733mPZJJs5qYmkkCrLA7Jblz
SwLKu5FmOXoSaKdIlEhyaIqiM1NQPZGo/mNRvQdRQ/fPcWUFThCR/1X5RRI45OYxuC7BEJKT3Ch8
OWkp1TPne0BPx0+A2Vt8FZOKycIAKnayRT5n7snWYA3dInDadeAWfr1WoprZNTosUKZn+9iWmyG8
7gGnJUYOmwIb4KM5BBhrU6M4KPEtxEaRD7mJXpwirpD2D4wcLMhmd5ktxqkKYt2dHQaAs/Y6hmOQ
YnpgOwRutr/uq2xRj5bvpgsLDOkzwsO4elm1wHLpXTYVvE9fgoO9abayVWJpT4mx2WNyZF4aT6PB
amys9FB8z6CzfJPGY7ICaW1Y1kqkmcBrFiHVVqV5kxzZi7pdKEUkM2DzYBSI2M2ZpzgTj0kWotoY
3uuNbOsu/X8cGhuTCpn5wPCA6k+24qKZUq+4rYqw2I1WxI3/e0psFEt5K25lv9uiyjzFGxUOAlrC
fBDAew/cI+YcmarFNnUxSL2GBaB0CHi1YccmASWLWaJe+SqGRHOLvD5zH36XNFuGku5HEw1XYlxg
QkruaBEis53CufoK7ApbjzZQwHsCo4pUNlD3WPA0C9ykNr4cWvdMDW6WhAXDqPlhrPH58qLHuTma
rOMSwVv4GcZV/LGAbmV3B3E0JKecD+jYl6yIfEj3xwFpUIT0iDCLzYxfMIwFdZV5sHVnDwfBLUJu
urHF4XW0dwxvrFHFtmg0vYaDesjV1S1U4tVs267HGSjCarZIvWa0YtiuHlh1wJaPC77KNjSrLNg3
fdQcP6y6j9IkipRVag05rA02N7XRCyNKieAQEwEXw0n1kjJ1EXHOfXRsV8fki+zJ7TyPcNbNvIn4
Aqju1TmzE+J8wirhy3skcp1tSyR8NN7ZGZk349RouqvcLCrYqG3PkeoNm5bDp8a9OrKJ/89SOAfT
9t263arGzZUuyy4e4hyPQWPKMQ65sHP7gyYuz5wFdO4V58ERuuYQYa5b+UE1xDjXluVBjvPD1cZv
Ksfd6DLFq8aXB3T8rvuUSQpLnFH3EOcgrtrBzUP8wCQEztyKWzi0wkUN1AGbODZuk9U91NyOQpbY
+xJe5QHXKffrBy2WMaz5h3zFWh+9oqNr9Ljs1JV+ECA7Vv+H+7o/iJy+8UsZUhAkD3EfzfBk4jLn
E+20tDm49zDFZX62cVx2sURmdBz4stF53DP1h7hmfLhtv9m4Sd9vbu602wlpB24Bb+Ee1y1p13nS
Dknq/RCFo0fMkN5FZh9JeNbmlVdGg6EM8249M3MnsFgOlLU9rtfUV3zNa6NhE/jKTsEjuFH3PCbt
Akvbs7y8LbNncR12d/y9gT8eReKstxkDA8D3ugFw6INTQr/dAmEZIamD79W2j+rocVng2bwkxE1o
nmrUh9EJqy37dqkZ90PAA7JxZOJ3U+t6OFrDWhIWImcC0julTd3BUM1hMxg9PaFuWY2jNnPQDoPH
9l3YVu7Y9QHXsmac7UsyeKiNYY17ngDy0Zd/ts9OHlWgvEVXp3JTR4zfVZMRKrtrMPq+RTzLqc25
666xJiY+7WGj7PALc8g0MFHdut+1wlz0JnttX7Ar2IkezuZI9piVyZ4jAMava0vWzkQisjMujXrT
Hud0r0hKPHvAyu3l/XWcEvRZ6cy8khxuk2XxioRf4DKNSOjzHP56JPjTL8kNBNAIHAQ0lhDNPJRo
dPJ5pxjyC7lLZXRJalwDnOmMlVz4F2jzB+YWOtCpx535MRnPIzTzDuuN4746uUNbInln8BplHLY1
ijSt5rIp7LLDAHeN5wzbIJTecYkj3FyWSeMAOA1TW+Xoud1KO7gLhysUdz8IW+pywFKiwQEIbIyW
lnAhctYs+feD/IPytD3oS9vvnAK2B6iZpQXcBuiOJHXqQ+PKoOKaI0t26zS8OtKO3qGxVG9mzvZT
yDOz+21zon46wBvjIJVdx/E2ZGtBo5w/z/Ys4qHdMuxrhTd95omesJONxh0FCdWqzMKt4hkCRYdn
RGNsrZ8upfduc8UmGU6rltVQzVH4jKfkgp/aCKaD9B6EkOwRauIkAGoXjXbLKRC86V8S1lEzGy+g
y5SoZapwiW9AQ3EQil7mqOYpaR1Y7bTqRgaSdnfnmEBwvH/HFJ3H5amSS0I9Ki9nWUaupPDu4eGK
3tFKo5YX7WfmPVjcRh2LMTMQFKCZFEPn9DSeHjRUNd4S/8hpE2EBsK0UKcHilHSxsG23Gkf1qV1H
Im7g+cRjRpUIsoZcjz7HaJjw42uPPqYRP+A1GmmiHsmzzl5Ur1OWJx8dAENg2jySNoIUj5ykLSeI
l1oA6A7ibJK7Ay021mNbG51VWRU7ljUnJj+MOkw7mtXeeHuF9VWv8dYlovRdGnUIBdYfCbdXyXVN
3RwHeq4siBuAEx/7okkaK3OzGFONiVIAFXZuPuW8pk6DVZbGYAasp5Ol7uRejvXKGBsYgk+49KLB
Jt0GVoKF/GJb7CbEiZnKaBqh8DS7Z1i6I47Or9E0wQYj3tfGAIZPRco6ovtao/EVR5gseqMdXx9W
mA5d8vCxdBOKLmNHZqMB7Pf0JzekSHcCpzRwAz4SJuTWzR8+/Rai0a8GPlXCyDIXk7KbizrQ5ePw
sYT9apt7g6VHubSQrWJk7in2aOEHjyUml8P3M0+dKfS7LqtFNwDXqGJa1BsMNuBZh3fFufiVL+I5
HE2A2iSIH2z8eq2mC/G92mH2KG/nmukUrdZo10AyWNUW40O0Uf2bajt0vBqhR1/uBp3VoxYH4APk
eUzzcSFYwUty8fVItCqfLxAIl3SnNpqtaJFwyLpPndFYZk6mjsyxuzUDqJ6exz33TKNbusChOI6l
Z2/BdCanpGFlNMR3WHDDABMMybFZBjQSRO1jeUloSWJqNTv3ICaFefXLaDQ/YAQpOvq38Y67g+y7
4DXkszKQvIs/EoqO2ogulmuahzsQC92Gp2Ymc95ZzfbHMO7R8fW0CHzNRMB+CXY9euHoZw7y3RM+
dB8+gelxA49qb7bnIPO2mO3hsR05ObDxeNY7GN2aIoTeKFbabTaeRc5MVBu7C4+2RO9HnNNvIVc/
xRD9K5brOeTrf1KCpAgvWXj7ZV4XSVj/cj/8YlRhRUxUFpf/P4R3jVG3//HPyKk/hXe9h3WRVVld
/hTXNT7zj7iuqfw3lVCqqSZQJUgQ1Skxkv+I61KnfxvLR8w0EXhpTZKmRGv/Ia4LLEkqzKlTlUgr
qsD9HtclCX8Da1tRZ9ScGOsgESn2z979tCb/TVzXGGb7e1TXmDGpiuRgSCqIXCIBXk+hjSBNyyNQ
Y7cQ29zOqnZDAbwdubA47MryJaVm6YoSL/ni9kAaN1n+Vb7l22meX17vBYd90uR0mJEQWcvK/CFF
ml51i5mIl/54JGN14LSZACLh1sAFD32dBqHY51/Sa/c+rbJvfSEvj+SP6fp19yhBk3x0WFH1+Rie
jgM1KY758pwfKU/bjF4R4AREsBGXdaWcXx5HpFRJ4VVRB/M7P0/JxBtWQSBzZtZ+Bj4nPwW6/pgk
ynSykDNBITrzKTPnMrmr3el46hfdCzVkCTSdkOTRkPx7y8d66O3iOD2Zd6Fe1mw6jkP6vRaB3xjO
VK9sxa9Fffou99l7r0r3D1UP3oUb6T3K40t7zY1s6KZUYX+8MtW4DM4c4d4nEhAswbeMFBZMpNvb
I5u+1kH2oQ/nGPQ4834sP0lQeE7VkRRWnkoq0lQdsWkhBsjkD8HLgZp1uUxWM8heupPNyg8q9LHz
opAueXuycF5eivpFroJIvlWvj+PVaLv4D3zzG2X+McJQfAp9Hbugago4ICMCuio8R7vfaLk7ptpj
eQfk5zi7fCkD/Yv6mIaJdC8XraR/kSXqEFA4V9LLT3KIf8C0/pENxsZJSAelkeHL1Bn7efw3MZfu
maw/lqeAqLVBBNLhXRh86TJdlNpYBM+6Bsr8eMuXs05fpSkHXhO8CkLxUl5ehuvRvAIDpKuTuaRR
F/2KsfV4vKjtTst7iqQQGiDeDYF0cIKa7rPV/X78pHDTU3QmVUjHAZDnDBwQ3Ews6M8DSPvpCfBW
qrQIZVyIKIlz336kSgb4WqMOi3Oaf1ElToWK4bXvtXldxsDcBQ07tlulfy9Jv5ewXYKgW96kG4iE
6bc0vqu6LbQv7aT9VpfDBgQezH2RA8Q+eL0OkpF16v+i7suWI8eRZX/l/gDHSAIkgNfkkotSu1Iq
1QtNpZK47wRB8uuPs6bntkTlFafP2x2bsrGx7sogtkAgItz9sRbaCiDHWMC4TMpMm1MKXh00mRKT
L1xSEVgVqOll5wLvdGky7VR08qjF1lMXGi8jARpO6i+She+tTXcrm3Cepk/7AFg1oJyhxADZTVC7
L/aBObWlYfShdEWWWhtTJ89RCkQ+AYlRU4D9O9+HmX9kETCohUDwWGtrYlD0D0xt+Q10lqKkOA5g
hlg02k6RNlB4NHiTGG+LpC/e4aQ93BWvIvVLZj63OXnWZK82vbJvRD0ChqzHSIFoKF6JkbgiMEHv
1yP2N6u5mFRHkDo8avXgSwtMR02O1pOKNF4zIUgw7NeJBLHbdsmv0Aj6TdqMMYjp8Ktdm+/oBCIp
JHUiEaOE0mBHqwjhRJZeGG3tq+EnHv6Fzi9zc/5l3X4FBXDljBy6weaEF04GBoLKaUcUUWxjmJxe
+IOVopImLc/q6XMHbG44XI45eQpV+mD08QWw7Rd5aT53I921hOz0FqnQEpX+q67nl1plPLd2e6RW
dV0KxLm9eNU5feIdqokifgit5DCimtSSpyHo78DZIZ1W1jsCyQN3CF7qnr231dSC6QobvuAF1Jq2
NpjjRK4ea/xw1SDDT1P0xbH2SEx5V5vkhan0Qgul15S5A3ZFfwrQyFqD5glYYVxJhe120nDEaL2G
ldgDHIxEXQnxn3QCZ1z2oAysJG0QuFrFnrDOqxT+jdzi93X1OwLndlGX7milD3keX0S6OEXo/g+h
wpI21mWvW69Dad/Mf9rEfB5A/h2G5DkL8FTDeS1QA8tD8iRaUPND/vu5C+tfkHBLGvxzO43BpD/P
ZusMBN0qPRrxehvaQ3qZbKAJ/s6nmAO9DdFEkl41nJ0SaT21qb43KeDSDO/mXMffyfr8d9EhYO/u
mhRnI687XNpo1RtisiuJ3KQ6WjtCq0oh2mY8S+ZJaDJV9TDu64pvQ7u/ySJIOtE8fO/BOJUNeMIF
uf5cUuQmIHm8mSgCVUHoFagzkhy+pjfRMDlF5AWkWm8tapKJitAXYPZ3DFGy3SKajiMY/TNGK+nc
hmgXvDK3lh1fQHRrLkLxPQAqD9VgPSkFHIN9hQ3/FNjJvq106KwZB1vqYB3oMCOdtF6TFqqvOZ5E
tRldZCPeCFqAs27iNaC10Ts8+zsfjOfJRl4otGKkJhWadlTZ444wo3duwd3HynBz0IBltLmPzfm9
OaV8U9TFdVnnF+nYHcFx+hQCmSorECnofD9C69dtCrwCginzNNKPjhWiBFQO5TGMQFaYCLwV6NFq
jR3NcRCVAfLIDvkFyIq/DCMaK6MJvDHXmR64pK32QQ2zUstAw2GjoZIEwwPXXxsWAvKhhtjJCPKe
AvkrWpkvXOLr2yo7qEaCb4TLyInINsxY7Q59FWxNHcjZECm0IjqA1BL5xzK66HS8WYNQnMBlFjsj
2+EU36aV/TrQ7ljGJW5CBZS2NF9s3l2WkbbDl6CMNio0WzMk4ak4kCgFtyc0BzdE5gzaW04ChhDb
6H5G+iAdraYvQRObmy5BPpY8WzY7tebwJgZ7S3JMKaUQJmrAdUae+xrp9zwYMqdNzasSqhEZe8Ud
gU7Hlp0axQHYL9zQao5Bktx2L6aRa5vCYqehpS+lTLdTj6bYgAJKgIMWMacAXSx4VabNpMUXRfPa
DfZdPWGyhsgHxxDiIfpaRSE6fi25y2KGxIHSsaFld4fvvAc+uXdiN75MYtBptGIT6vZNZOmbAUQ0
G27mICoA+ZoDVmivVgGiVk73QQTvq6OogEa0Iu2OtsS9h8ZQgDpdu9EgaMadcgjejRBtbkkcuoGZ
tWD3S34SA7wydY6jUGl7adJLwiNrk2VR4yg89EpouRUGvpNrTj68zPRKKpshQNyxOusw4JWB6J2+
iqZEzj6b+/GM/FfGMXww9eXoDDHwop1VHuerJ8/pc9gTsN5l9e8uv7O6Z2Uae/ziNWdSbWKlkI/U
rCfwdl2W6ODP5dFkxXWd8tMATg+w4JpPlj1cjEa07QdxZ4w4qiTHq7ltkOm11OjR3iBumE1IzJTB
DzHfOawUp6LFJ0Gh6p4miV+QSHNU0w2+JcAJMpM6GaBpddnUH4cJMLgqSx5jJu5pld2UaBLmqbgJ
zOLaSCvXBPcok/cr4QPwNsvwYQ4jQbUsiA3GmAWoUdRKijwDu46KsodGyNhhEZjvNdMvqLk1IVo7
hfZNouOki+E6oehx4vY+pclDBncaMfLy/QeZX2MpYHZ0+ueNyRkzFvHMmMq4yoOuc2VgPudy3EQp
2TGB0O6KtBaS7QFYSmfvOLX0mVccdV0waXLWYuEL4gQT1hPc/Ne6gfJtbxsoSaD4nddwjN9/qWHP
Yc2nsAcvUDxAIL9h2FCVF4sI1rZ4SiNJhauo8pq6fswMyFGT5NBRfHfMfby8kDpW8S4f83upjZcs
DR3wVl/nbfVkyAI7kCNCS65oIyZUN4hnIbsMHfXrpIw8Rnr43e7R4r1HQ/0yKpuDqdA/nnJX9RHk
8nSv5rnTdN27nRjYmJDmVsgj28PJJA/gDkMdTEZHVsqDrjr8nxaloAS3mthqPXmzBjijCH36ytpY
ZPAjgowVERujEpueHzrt14iW2im4DTV+3QS5izsDcmSoPeGtHVR4NkvulUCfNyb69nTuh2ZBN6mN
zrkq/lmZee51HLW0InLoEN73kQRkoPB1Ubgxj/d9B1bLOWgb/R5nQKhwryVxMDP9uoMwLlSNPdbU
O9GhZIkXjZHa15BzQKpKnNps9LWBO0q+iiC7NW3tWBvRsVInnZJryCbiPuFIVj90XeyLqvgdp8Wt
rIs7mlqOpPRSGqBaCHWXTCf45F2gvbRN7wRs8OsSfPq54WbK3ud7hLJ6YfpRkBxt0MXrZHwXRQCK
D0KOMoPeKi5hjpJs0FgPYYPLP+k56kjtcJUoVFZr1K0arD9SJrHLeHhJcNPWAIrILj0UzUz5OzpU
WHuO4nAI3uccsoGTQFuymSJVTKpD3UHjvOxuCipdHY1wmiYvhzo5iqG7apX1nE7TrZkjXICXMkBL
7agRjMSB6vdWrWLnz5b/RwmyhzLHf5d5sE/wyP8ONrl9K2fA4f8XKbVZA+b/nVK7elP/x3nJ3n6X
RQx3928Q5h+k5fz3/oJLMvNfuD1AV0eFYSJRhjfiX3BJi/9rRkRaBAB8aOzMLvj/ptX4v6C3qIMt
jM5aLVwgBfEfuKRp/otzSIsDKgkKMd1EDugfpNU+Y86RvSCGAB2ZThgoS/GTs1v+kE6xhkDQMZHs
xOByNoUhkCqaTL7NkgDkMROkPKHGuu0MPJMsI3j7MF1nMimfs1VIAECNnJqAaurMQEZg+X6UXVg0
ZSTGU9aau7xHBRdPEL7ir88agWwLBjerspPFIxU3c0RzGgBrpflgo/VrBDLfD2ORk/prHB9MLC5T
AspqTY9hYiYEAq24D1gK3dgb0Jj67Jn9/t7cfBP+ff18tbagCWChXliahDXQ8PwM1Yj0m3Exmnje
GiBG/97WgqnjL2PA5OrcAqMmKEw/7w+QmFWTmU/jiZ/6H+EdBudGfnWhxKY9QrZ4t8a28Gc5vozO
ZsgLzTIW5M8HfdiQCL9Ey9MaiL3cxMGzUQAeO+Jbw3AhxjkVObS/lGkfFLEuhw7QzkT0mwYt6Q0B
3bRMc7dvhb1B+g6IOZEetVZ7KVlyoxOLuH3RHms+7rMC7FR6P4QAYQDvU0ubbMoGMPNqoKjdVWbq
khElOW7nb+Wk6AULxC4s0C5uSrnFMwQSrEzkK7m9zzHZv+caijYIyYChtozlTm2sookRLo4nAw+9
fDrg3b+hw/v3K3reCBL1yM0T8kU+JxkDKgn0VCHnAgQMJM4piOeF/72Rs9vGRkb7P1YW0VyJzHca
a9pwSo7DD4DgbMfYcddClOSUDzPRySrFw+d82H8m72+Ly2MeJ0FTNxhXdkTOzxsuKq/3DMfcVM5/
oQc0n+jlLv04vsWJz8tYHyoCa7P2neEaQIvlDnjrL4JjuEf7oVdtuZNtgSYfblam9tzxZzYcJ7YK
UnJL4oVUDtSMjXg8dS7fQr6GnkIP3B0+OwAz79Y3IDN3M1j/3uy5AQOhD8EnYeDSYeSzH8DblJBy
jjDrEjnjjiFjBl3zbZqndzxo3rgoDp3Vnr43em6vCp1w3JscNBJLmqxCgErChCwHQETmBqQRkKe+
DYxx5YJYXoHzLSQQy5u4/5BTtRZDU7aMdJWK4RRT5U5dcCH73C/7eBdO3fWkCr+hYnKghrd2SGbf
udxEHw3PN9cHV9emzWR2BebU2kiPH9gu2KPC6WR3dMf238/kuUvwo6l5pj+YGmJb9CqbTXWtq0tr
o7SH7y2cvQQ/mlgc+akFIbz1x8Smd7sHADV2yJhuZ+lHtBOsbMe18SxOexAqu64qhqqzFTkpmvP5
P+Jd/7c7ESaSH3jeUW5aCwN2LLJgCuhwmrl4Cr/fkW20WxflQ/ny3CYg8/b+w2G0lOUbQVVBzXkT
jDKakP/ND0OoXWsK7aimlUDbDpEFgNLooG5ouw+gP5FMwV5K9JJP5b4kdnib6RXbgj3lYDf5Tc6K
p5Qj29Jzfs2n/jLtR8Ay08FreOiFw3hDihw3JgdgpYmhUT8yseUTZAyCNN0rCpqjsPEqyOApw2zd
OqS7IbV/kZARB1RSwWUo6EWmBGieExC0pCU6IZqsv66H1kW9Dl0lEzDQ2oCsRt+L/aAgtAcyRUBa
9BIgDDCKGTLYaWV23w4l7I2TD3+W4xWfoXxooGzZ7syoURuNJPdM2dwTCUn2VQoJ+ZZFx7Grf425
uiksy+EjwHM620Lr7jaPw5+9qV+ZVXahTcXO0OXBDPkrk7hFtcHYZS0cF9700ASKx9SDeN4A6UmQ
4dYjGvqZAgZuLA6F2d+YfYXELJpUx+zWGpBwTybgTS1JL5pqOIA5BqIrIMJuR3jfWO/wiOtfK5M9
lhW7RLUGY4mn37mA4G1k7+LK4o7QxLtI2wMdxvvGzg9maz6xstoXERMOS6LfauL3ImoP+Ug95ITf
gjI8FRokS6DD83PI7DXGw7Pnh+L2NxESc2ov/AFtJxDjgO3tVIe3TD3q5Nf33mA+Hl9c24ffXzgD
zSpRFxnG4RRisiYg8AslnDgFkXn8g1Z0+721s2eIoddAt9Cp8EWgfrJI2dlZiWgj578zEx2Pdgz2
g7XQ6dzNK/4286cc+MGJ2kmn99FsZhD2TTyvzjgcWQYpAUJO/5sRWQKSdwS8dGzhfsyuRU1qyOB+
0MA0GY2fkp9T9PZPjaBBwAQhtW1AOO2LTCSlaULNth5OuhVfkzq/UZ3xhFfAWsTydbPBDjoSQPuD
oBaP3c+Xj9HY3SDycECwBKUUfsgPOWTtN9LPaocdui33ES15/4uxfbC5CNBYGg+Q/YqwJbr2gQfq
boBsYZYWK9XsM7cexobYAXxIiHVRBP08NrtiEKuTTP25JyCxdArcV+tW25o7cSOO34/pawz2ydac
ZPh4iU+mAaZJxdVpjBCQMMhEkQAOMyxurQKSM3W+lz1dCRy+7vnPNhfvP65YPUsiq5MhDniNbaIG
ulwow1kNW1mxRQZ4vnI/m5oj/A/HqxvqOu4rTZ3sS/Ue3gU/IxPscHJL1QZAvQe+IY617WuneZR7
8Aj7zP1+ehd9HV8/YBEIBqNeqKTGWItjvGsd8PxslU/94hCvq3avreV8Zj4MttcjrvEStrIjmnVc
dVU/Mr++Db3mCc0XqI9Ed+VzskML7UW1NtMWfvuzc54nmtrI/+M0f3lnCtWimcq2ME5I2cro1EU/
qnFNz/O8EXRGQKcarVv6/M8/DBBxc9jZA1YTRfqnzGK7IdSPdFzVpTi7QbF3kELDH758mGRRQerJ
hp08cpjcoIed+NC58lMoZjnp0UZee2bWxKNojZd4zfJiCe1ExXUewq0xdi3ByRNEaIKKfza2ubYx
5433ZcHw3ASf2dx0tLwN7DiOA8201an1ij1adfGYZlfpfvBCRwe1dLuW9Pn6lsYGgQ7r7M8wtcsX
kY0ac1+ioAKHjd6qR7mdw9/sDmqAELBfI+2ep+nL4PhchQIPKa6hhYdB0iNps1SpEzhj7y2h/DhI
7r4/2Wf34gcTC8+i8pBlVdijSoDebEE2/UC8Buj1762cSXrM0/b3SBb+oxhbOzZrmIFM3YtxrB3o
aj2jHO6WeJTrF9aKazbmu+W7mVtsQJpOCpOKmVPoQHSGmxFMngaEm5TyDBCHOoho/YADAgaoYYMs
iL4yrQutib8c5ocBL844ehhLm1f4gMHX33Uvm2GypWP/zh7nMyehKunq4cosrw16PpUf/YrW0Fj1
mOSZarbdzoJY7d7crXGc/9l2303uImjJiyyNqwBj61w2M6pRsII3+8jJD+UbmINvwof6oXQhU5U6
+B+/cP4hf+hfsytsE71daMlFy+HnkcpUR7mMdvMXTD/kgV3PjJ7Nfb8z9xIMAIfCi/3VNNpZp/bB
6CJu0quA6WARnfeUQRwBPq9xAFkq/13/KLCqVbtBO396L1wIXa4cH/Pcdv5gel75Dys7Mq1PWqhm
wsv1LlCsDkDbeDYi0Vx4QFSsRYhnXt44rn/bW7ZxokUr0GSO+aW3owOyOgLSabJBRdyzfGtn/ALO
vneY14IYWnebbeFpt8VdcVugvf37kZ/1gB8+ZOEBU1IWCsq28BumBD6k3iUV2X1vYtGq+GUzzd3d
Hye3DExWT7SYY5uZsV9cKV/b/jdc6OedwofRLLygVYVTVvdYRmszOmiGg+4YdOQEYjd2CB0bcoDr
MnJfM2mfl3LhCcUYEtFpKAMnINYuD0hLOMrPb7qtWL2uzt4lH4a38HmJbK2ok606VRAnJqK4lmHu
dBa5/37B1sws3FyspYlVtLU6TQolOVrnj92ExiL0xn1vZ23vLZyMGVgttDkxHJtNl6MZ7zXNXLsY
18ay8CkiUySqBqxOPPcqcuLYcXPZIPPw/VDO3gwfVmbhP0hPJRIE2Hi0S7Y12rIQNwHWRp2pfjOz
uwSZCLSnf2/z/DXxt9Hlmyxr+3FCZgfnCuQnaPrYkQdA1tAW5MWevZ9uQd7QeOyqP4DoxfTlPnQi
z777/iNWfDZb+I8xhTqnqeMbZh1ae8wdC/RQdgWWAKghf29qwR3+xY+whR/hehVGJe78U3CJNB+i
7WCbXrTbBOTWlhc+GI4NrUjk9SD1slvjRz+/j4TNDMj7WSiQf/ZhWcrS1maZOrFi9AC12E8T+k65
uRb+nrNjoLXHMmZ8ARrVP9vhBPrPGCjsXBt+IzfZb7JrnvqDdKHI7GoHpGTG3drr8+siUv6nekUZ
WvtRp/5sdIo705oCOGg9Rw0Z7Z4jYxdhlfjtMKzktr+OD6aYTgSiCjQk6IuDEpcmAps4RB4BXScD
5ICyCaQF8eP3W+WMlbl2wywxNzDQZeXYQsOgrjFTnujIXaG3G0vgFZasNeGfMzOXhvhcDQPMaLFY
vdEOGVo9+5MUgdOQzgUAwZXlyv153grK38iWcQxqsTqJnvypOPSnQL2EwR3VDtP04/v5WvDFz0eL
og6FBDQWn6BbZGFDBlXCtYTLU/86+ehvG3+2iLzMwhmQcnFB5SAQxQsX3fTfG/46NktHFwYHTguo
IeQDPu88owaYibWDPDXmW89NiKWZnmGvJAHPGoFq34wIQw+GWBjp+BAMrVnIU5YBZYoqZawuaNVe
/y+GwpFHQt2GorlmsbMNZWFra9hzNdDVFPQWQGFWoEP53sp8J35+GmDCBABWqAuheebLzjaSqtFr
KtHkqSA69xKCZ0NodDN2ePDZsfu9tXMzh54A24Z8LNKMyyKojIahkiLF8qCFvewtJwSFYArFlO/N
nBvUXAgFXMqkxpcqaGflfZzLDFNXjJtwAj1kfNUmgaOHVyJe2QxffR3OKWBcxEAhG+CVxWao0Gsn
zJJ0p0yBaVwDbUp/DNth04NL5/tRzaHFcqmQntTZjE/kZOkdqoF3TJeqQ4pbR8c+doPeu0N+UXWv
6E/YsHbFtZ45xDPSUWfwRwbkq41FPBUnbTFqNWkRZ0PpvXtgO6QRT+jVjx3dJx6w1GmHJMraE+Lc
JsFuRCEHeCDw8i9CAFmkkIluKGYUWL8Omp8R1a/qMH/5fjrPLRyac9FKhYqlTZa5mp4ztGqmTXeq
ZnpKKKFnYOfTePUAbbyVbX9uP340ZX72SqxCL0wcld2piX9qNrhmjGxnWr8ESNyg/7uyTc4awy1C
DWJhEvnCb0iVot4n0u40AoOiGjTcD71LLaBGrcCzstb7x9No4Gqcmzfmk73cJEbWDICqYZO0LPVz
M0A/67AdQP0gpuqfjwxNh3NxAhfx154imdaGTLOyPfVUc2IdffzlQ90Btg/GR7nSv3RmFj/ZWsT5
uoYO7ryFrTbsXQ2NfJkgfgxORRamTo3q8/ezeGbPwxyQdwbuy6+dTEVgtmMn8hZ7HuAJGwrbCLzH
lSjmzI43DKCeZ0A0ml+WqVejLXS7DhKcZ8N2agO6sxTwSQjsDtrd98OZ99jCVQEPiSoZ6mRofVv6
+bCIyzSCDjsSW90+8/9de2i2/zyIBu7ShC+EPAa6SPk8qx+yLINt5EYSkOakZdlem/H9PXQnBr79
fjTn9gL6vxBs4dL6Gv1lbRoGZRGiHjbDiiAPyACpS0a4XDDuKS3Zf2/ujJ+fr2Ju6IjXcSsvbpSp
RcOCmvT6FILRItZ/WmZxEDkUvUTrxUA3F8mv7w3+wSMslstG1yyCQWD2cJ3NE/BhHkeRDwo9D/Up
Iw6jHvHTWQXSmW5Tw42QKQMz0ba8lju2UgQ8syERBGAF8ZblhC4fQWSCV7TNqj514QsRzMn0hzh9
rrJpxXEsZxShBpuNIBSdO5SX4wsBs56SMFKPVZXc1CC8sumB2vr7SAEOaDl5j+p0xX8sD/TS5MJ/
qADF8IFq4GPjF0G9m7Jd2K3JT8010o/LtrSx8PQlahADWjv7x2Qf70CbvJkzRckOKIHdygZZGc0y
vRjJsLZsHZYs9ENpm8h5aB2oSm57Z/RL19Of1k72H3Gnz2PjONMUITzqYCYC4M9bMrSFQvIN7Ai2
CSlfFfgdsA0kCp0hNZxerw9pfoyry3QwgQt+qOmbAApD058H0Ja0jAFf/d6yt7KSt5mdQzy79+r0
1iKHDHSTK5PzdRk+f+rivOphCyG8EZ86K+HN8zKLnUUQHltrfDPociNDVQjN3yieIYQ2GFs2WIm6
ywL8kSdTglQzqKLCVwClegFjyGtr0BaIdJm5gGg9wXFqm1JT0BQPbL7peE093iANDZBa7NYM4Lwc
//HKvgAeWQfnkpD2xtYLCSgwQIiiCdQh68N+S7AUTszG4DqdmPLQOTluEGHs25y/p5DT8gOG8DMO
ga5JjBx6xSNKDNE0C1JUxgXptOCYazNo0w4DPxlIfx1yQ9wkMypaRlp52dDe3nCuLmrFwPGUg7mh
NuNyVxUEvKYUbVfAk1SXRm31W32yWj9lEkC0Oqn9uEhei0nETtO294CI7VJuN0euSjcK2MGOqx0N
RecExCy3cQzixRbipJ6ZGJlHi4KDjatFMVVgWvKMvI2p/jjZXesFZpS4EXq8QpFicq0tvDwEYkRD
r3N7qPcQpIYyrSy2fZBdaoDcYr8RKEILy41zwMDx7wDzKSfNBTqsBmushu/VFApbFmhvAFMor40p
P0Kj+WdqR9AWV6bLZH/QeO3nlHpBVZlAwcAkYft4gAhAQD0967edEkdggUDxI9D+bwbh4Ge9eGBT
GTlJw8SmbPWLgMvnCCJmac4OcWQWrj0Y/S5KUSXs0PnvRjL1GwRtINMISod1hwbK0SjD9JMoPUJA
aCNReSabNAuAlJXqHkDqtzFqHhrePPRiynfAIFx1dY0kJArZB+Qt1L4F/igowQXUosl1O1HZ+dOo
xEok/Sec/OgX5hOAEBChBTTJETItHgc2GWJpBEb773IuynR6smVeclXRvebUrv0aOokn8ETpfUv3
V076MhBYGl84JdrYbViOMP5H1BAsvHIb3UNeSnNm9T3LQaf7fWc72NvO95aXmW0YRvoOED0T9yTe
YotAp7T1SBV50pwq860aEXxUa7r3XxpGZhMMlzFaKGaam+Wri4bj0CfAXp8G3gLHZ2aNW3Jb+pOm
v7Ji+KHEXH5F562bBk3jWU3HNpGBGtr3I/1Scpm/A2lKxAXo5QIoaBGLADBrU2A5q1MyEeapkpWO
hkSpJ4HBvTaRe3ETkkOHXmXg6UvSH2FaHrAjdnGN9W4NogO1Rsh25auWAS2+CugmhlQjRdeXsYzJ
hjKZ4r4Pq1NeqZ9a/FNNsR8BDs9I7bNec3hxZ5Lf1AI7CSgdY+uR9uohpLajt5d6ZXuNoocsuSzB
QbzyZfPtsjgQ+B6ggZAiokh7LQ5ETPswNyK7POWDBiB7vesSK99Utnwkpe03VgBCMCjBx9MG0Khb
aYW+QG9HGBTdypeYZ04H9MpBJYNOP2RD6GKT0jyQtT5YxSkoGsfoI/T59VfITQNPGQLO3EeJP+aB
j5og6bfTBDVl44Fiv9UArQz6JjDAjt46TEd5v7dcEtrbgbWjI8riOSzlFn0PDjQHvcmgb0E3/MNQ
FK4ZO58jucvwuDSWyRWkvboYDrY7ocPvnuevJeFeayR+V69k5Jcx72wIDwn4WYKQFwf6c2ADJ5yS
zAK8oGH2oZSGFyMl2tfWxdCt9UZ9KZTOtvAsx3oIQOK+nCVe66yMAq05TYW1DUJ2GU3WfV/cjyOY
beNkh27qXcB+FUJfc9NfA5XPlhfhL0HvS1TOlqOjfkAFyam3+S48xA7Zpg+tD0oCp/S1G2gjr0zv
V085uw0gFIEzRHFjmY7LgyaY9Bxvtcq6o/GPLFMrrticnfznAzdbwAsaJkwD9GKfFzCa4ihBY1Nz
YlrjpQbA5UC4bwYlnbqmB1s7pCD6RC3e0/Gy7roaCyzAd1k5VV55bfTCyS9N3k6QgKguh+aFt9a1
sIuVt8HXs4iPnAEgNicCScmFFzUilY16ZzWnJDg1XXihsbdReprGvCk2V546Z9f6g63FWhfWANSw
gq1W2pexJcEN2bgxwpOoL70O/e6tuSYf/iU1+Wdnf7C5ePo0qW71RYwEQ0XTY0nKLZX1z7ylTijJ
1oLGGUjV4FGEn8fafqo7EO2ASdgEi2ZmbqNkZdMtn0eLr6HzC+HD+1nrRVFMCfIQcRt6ljkhB5Yg
dFvzsGf39t+DXubqOzA0RcY8aE4eaAMq2HrtoXxmIEg4oJmYoPN8bkP4PJA+4WUeWxQZIlrcVaaA
lCQ0cXRj9/2ldc4MDumc7ELh4UvqNUUJvUjrGmam2p84BBJEtVXjGrDm66Vtofg4Y1EA9ppLNZ9H
g5ajMTfC+aRed/v4QPezBnVyWHurElQU8EsLnwAYmcCkUSCwvhQB8CpjIzWC5mTpsvcRnh4aIFT8
Mea1pxKQpuSqBd6yHbe1EUYe7wFEkUDFKMN+GLMWvP3S2usp/81tcDyw3oR4fFy89l0d79JW+5kn
6TEXyu0G2brG0GiOXYxoEY1uIoMdhjHbR1K7zRLjjtNw37D8SivjFzvVTmUwnIoRin5FDUYiLQRv
adu/JW3Hd1GPrARpcihWR2XtpDO4ROqR7cggg6YgI4/DWLYHAgIYxfVjgM5NEBigcJMS6OC1ww+N
E6R8FWjSMztwa1mfNN5eZEEvfyppHNq4Pk7ErUCKMAEGNMZsY04CqDT5bLcArKhBXWUjHiANBEAU
QCQVYDGKRns2qTfkTsDOKnBdDfl1RaKtNrWZE4gQ8MQekplZeGkTtjO0bk/UQbx2tXpuLJBqYzsA
SKUudav1QgPCA6XFHqoqOrZ5FW9Vwn6lfX2gRfCgyhoP2VyCKBmPtSIa9p01gNwnB3HHNAWJTwx1
nzTUcKdMeHWnt/sM6AK8FLPj0NdvquegfEDLJ34k8jsyKnDUgNGg5W+8N8atacjB63ndeAYpkisr
tJmbW0biJl2R+qAVvEp4D1Gi6BKy7HeRnh4GO0bHtH3LohQqN5CEGCAZKsS21NK9DI1Dqiyxj/Np
n3ZD4hhtZTtx1/4iAdht6qn6gb9715NMd0TYGW5sgHi6DX+jdfoqCzQkDrMCWIXgiY3GVa3XdyDa
MbwmGXaVMH82Vv0opuEhyvmPrAUrTDHY00az6uKWiCQ7Nm1wW1j9Q9GOhY904V3CNAM4ruw6yvOL
mGhIxyt6hwXpNgbTBDgltAuahGyXyukQMhM/FvUPdtUo9DsgQ1D30I0D8Q/fxHJqvJaU77GMAeBN
TLlvVdBsRzWA3aKROnIA8yPeygM3yWX6GGVgvspDxN9GYCN7kTUvWpRhf6fpO4mg1FOw65DKe3NI
1KYTQLJqoGVrTO0KpD+1S8f4DcSS5jaJ2IttaM9ZCy3HJMEXyuCGDcX72BXPaUaf8nYuteHBDcKL
wf4fjs6su1VcicK/iLUkQAyvxhiPsTMPL6zkpMMgkIQkQPDr7/Z97T6dnLZBqtq1a39fSarafZpW
Z2LHH+N7+0QiU1hg+2jfrI3ahs7s2rhkG/TbSCqu7iE5qCczF7Xs6CNJJV9Lu8eD9JjWXh4AczeW
4XkAgLHtELRlyjkPA/bO9ehnHEca0n/6T+E6XNrpR5kae5iX/kPNxG1GPzgEiUkzYhF8L/y96jHi
4QmyCNlQHYYqVpvGKUg+hGRasgo5RnjcRbq8V5GONk0Q3NTc33Bny2Ls1g6iWmPyxOf+pm9liiGw
GPbCuSvWlG52DMGsZO80mbMexO4NMo3G7eCiKqsGiCe1xXC6rcD86xHf0crB5UEfnbvJ/+K62fro
no5MI8Bp8LsfP3QBHlf2B1mkeaB4dJA+lKxAqEN72PbttJ/9iefBNLxz1fwMMUK9a2xhZWquzTaI
x1/WkXhDHbUbrxmf3IpRq+AeAuDUW9rHeqvL6moD9lwFy0sU09dK8QtJYKRKEDInEvZQVuoE//ZT
2tcdjlFnNqj2VgSfYBQ9+oJni0uuzG9uuuurLEyGaluL2G47C2wBjqkAwFQceWgpXqcUcVdBv/5S
Pf83yQTbDoN8HiVBhE9r6SaN5w8S8Tgr9XK9b3whqgywgJKJ/zrRWiR/AeLAnbb72vo3jfiFU+8I
suZXbLZOwxDgHeG/SnePVAZ+Jlj7NoTmm5bdvBFxN2Zo8Sa8es2lEfQWcD+3bEq3tY7P5eCDHChP
NkWkf5ew1052HxS7Npkx1RUD/4dEAZ90d1ZNNkAIjwYWLykRCuep8T1qFoewa1JMaPWQptHcerhR
6jp8MQKrkW3tn8vZHFfnf1m8Exu3CFgGaHdqhDyVaXcZYdLcTIv/EGLnS4v+jG3vI6uQTN4QQrEJ
5p2aOOLZKMrX3kT1VrZqRdFIEeJm+z8WyecOD95urBmm+JXcszUuAr5uh6Haza092WCyW5GKR+Vg
TRtqilUeTLaWqk+3fDYnaaBkOfXH0QQsLOKXOXXdNXVG5tj1YBA5ktdoKRUGsQvU1NjIAleajxEf
XniJMw/rjr+jxt3oSTNsyx7kDAYaQR0f1yRcNrRCCo4X2F/s1s4YH3fxE4kHfsBMEstgDfLkCGur
bK5icH7pN6LCkJ/XEASXsV2YOgF0lnvQonrtpckZDqBNK+B2S3CkM7s+UZog1HSCYrt4Bxf4R0mG
K286e9AGKX4pFX9uKiHeAfSh4unFceEK3zp8fV77lvrTS9uq185HEnnkkCZeO3sMHH0mNfJJk14d
A9Ehx8ABPh16AAAZ56GumKqdDlrQpatyYTtvAn4Fq9D/IP2NV+ydLWdOFd+Ggz5Zjgug8pA+ofE2
bCNPBZtkHLBRD78ZvHuN3JalqR7KwMaFFtNSMARc5uFcmawb/DZfl1UDCStzMS5IElPFKhc/K0mI
cOIY/3rWJxz3Lxz/uY9ToaqbKfMUOyyyRymBnM4td9459e1pTeJ524r+6OGWDO4sPxervBEwdwfz
vB0jrAQTVt0U0h5zHWPM5bMBsfCWBgrBeOBFDQlif3kgLv1SAznemEtV49udsGKuGwSQouW86smh
GuZVsEUteOvMgE16Mn75qX9giPX7arwUacLMn8JtkkbZKscKe7h2eWS1ugZmRijoiuBlRkh/HKYW
0XljBRdxm0DkRgwivn1TFcyRn4BrrEO3wZtNuv0sAFSYIfd3WBYAJqZ7YsyZnIu6yaxFqJMfjY9L
Op2tsg8B79Sul4h5FhOcPDCnhBs8R8+rX4XXRUncF4Z7F8+UGxdiztbz6cKQNonAOkSWr2UEJncz
AY3SPK9orTZ2hUW8wqXYxZfIgaMF7Zogfzpi57mFv2BkyYm286Gam205tDUkG+T0N42XKR3u6jkC
trGmyF2bkXqPlwsIRKWP6r4abHC0IZVrZwbsTXYG2wg9/smS1LukXc6LiDHKbUsfYVxq2oe8rFHr
iAP+Vl3mMHzNl5pAtqbBJlyQpJjcI4z9KcYtD4ySaJpHGEvOJav/DVjt2PoSe+aaPxh/Tt7mpUpP
ZOg/y6F6U3PaAcSOycbWV7Y9pcjaLRYF3Cv2ETn66I1uPZR3q9vFmtAC6UGIhZ0t1FCIqBS/Pd22
SfqcxuodTohXUUpEFi5n294rHmxeI+ftsEQd/P8GBmsb/aXwxWWJTPcDFs63/hzGu1QHDuGGPs2C
efoJlPpHw/A+0k5g4mcadKDOI1k1T9j3mbwnTUCUTps4uHgaoAzkZG79MexvdRLqN51Ye9YVQYBi
iGQEqUFVC0stdkqLNeexwvkQVf5O2glWL9HJYkaU908tu24XOHW2fLVHm0AfTBJU28ZLSC6sDZFg
DEyS8ocxQ9TbZo3lMWlFgR1ZnBWu/yo7tpvaMq9jcy2jQexWIr6qEcitoVWIFfZJl8lmORqF2Mah
W14Dxl4HxOGsoUk3DUNyYSU+sY4sL56nbuM8ztD7Oh/89HvLNEgcFeml89SRmvWzQ7U2gZsSgXES
vJZGnoIZKWIyxEvRI6o89oeXaGh+RYIPu4pUlXdzk26iBfWfDLzp4jONk/6ee7bOrcp5PaVnydo4
01xN22pEigWcOnNqk60ZGzjVWH+pweNcSrify6o9xliQ2q6c4KNw9U1iS3ETWeRHziT5NkhNrPDX
3Zq0PqdcHlTTHhvCHtKhOg5MHYbRx8fS7m2ZIpMuBIa6FgBQdCnw7+HktsSDaaeaW2S5UR+QneGZ
Jc3Vi8RHXZLbilxgHID+zdcBliz8XBAs9TvsmE60QTaC/o9FQA0FUl+56l9Hv32UVVkkHd7oqfXe
IQ15YMksRRy0X2zBZ7C4YJewGbiNBKFIFdtrQ8fcKpxg8Ry8J1gnRVblOuSVZNcZ+fNFsPgH1CD/
WvC77Lzsg7D6RtIq8osXuGVUTAt/5TeDSgvil8+2pgLKIarZVZJyRxdv18z+WRhAhGOKZS9Xn6Qg
h2QMto5628ki0QdjVdwjk/85WfRlnmWviHxA+mzXnbo1vcVMYqOFpUgwkDgGAqIek7pHwPJ9Dlom
HbzqhOZjHf7OnkWkLRMLQi/VZebjM2MIM0yDZ9eoU93yA9a6w4K0EvjStjzQyQP5HFja0e/xaHqA
SwzBOhw7DyGTpCXnLsTZ5TD1a2AXM8h6rYX/mRBU0pN/VboSsNewXYeK0Uqzb4j47ttRZqGtn4PV
K0ok0bIZK8A+20W1ONaJfepxKm1mzR4iH2izgH80CoS2EjfpQNfL1PjQUB3JjW8w+6gODUi+jeiy
WliMRuw56NJTK4F1pOWlkUh5pgbMo8b7ISbexbR+EZSe0ynae4O3TRFpXcWYVQbRbhb+oe6GnDb2
jGcjWxBZWfsYIk4x0keX9idE2bBE9J9GKDSyXT/XqfkOg/YylvU+Dk2AUVtX4SJ0D5DkEEyLj1rL
BekP47EmU9G4e3Pq3y86HWPkyJsyG6omR2LGb9qZwlr2G3TlI5TSeEOUySXhj4oMRQ1Ket1jqFaO
uASs9+RZoJSW9pKM87517JR0QBgb78CIOFTW/7r7+dEGzUerWH+fFwUZjZd/0do9z2n1zWuXl4u9
BiOObg8FgT+uWzpHcJ2QLQvUVaUSmoR3gHB/SFy/jUb3hW1L0ExTybIphlaf4Kf3IQa6TQuSaZsi
oXMGbqAFWVW16EJksH5iNj3Dmmn2bQTs6FoVrScB6qov0uCQrLvr1KCJ5+tjOAPV4gy4Q0t6jrr6
x7Prs/HRTqS8vNYBUqb8e0ByguzPsEfi+2hwGoamRESxrHDaUPoe0OFDe1wX5VS+dCREoFcipmM0
Dze/L/cVAtWzGIsxmW6TiwUDYBNW8sORpMn7EEfoELTnBP1aVi0m3FqcxNshBRZGVHFV6LAEqFX5
H2PYYZiVICCzzXWISevqfXBHvxqgph0NvpAfOgJ/luae1pkj/ZghNvaAmwIG7FAcvbHZewkIL7oP
9lEEtF7XvYQjqcCvBqEsnfed41nVk8Lxajv3/s4Y8jdxgIdx+rJ+ELkdUSRpOBWk8sYMG2BfbPWQ
boaisvJASdczfgAiGGgVXdOFVpnEI64JUk5g38MD8iY99lQ38CSsRP+n3bIW8UpeOgOm5DR/K1Me
lyW68LUFZXN9HsPxYYkxrFvL+towxPyy4JXEfQFr6tZE7Ngj7dfO7JIi3ziRaKDKmhaxhPbnYzqe
8HyVyDn3k/Equds1Y3dp4+YTt8nTHMXTph3JMVnJhVv2aLEcmfVlemzge+jZ8hm0Yk9ouRvGp6m9
IiHvN0ymjT/wor7DPwQjB+4eElR+sVkPKMOuWo7PqK2+adcXRK37qBG7ZlCZRDxLKdYdQoKxSEMM
xi19qPJU0Zs1YGHds2h1J3alrlEvdi9rAEjVIHEDLOqjG5NTUCNnZjGi0G2I0xBHuT3V0wiFEmYB
3Jywo2s1XFBz/ZcsbBO0a4FWABExdTbSzQoACQeSrt2gI4y6R2IzSJtfQYOCOEY9G3d9hhDnfczr
95GzImi1V8gaVWC/6re5J7tu7EFQWKGJqqpqcBvzQ90k7obLB6YJ0u3Q7rS7inmIxbFrkq/hzHK1
sjUn1By8sTv1Qeg2pNbqCP0S2yFx8tjMkQMi1svTRmeKk2c7DoU09i1uza0f6j2C2r+wNopDrebf
JaTAA+2bS9Ly4DR5/XpTtR0ypJh/BtEwnoGq0RkJTFLAWUeysvcPALXskEhTiAkFWzOt737aPAcB
rnQUU09zCHGuFFUBi80hmmdV4AX88FeCdWOPmIIzYVCyTFAmvDV+WHlYnZXEI5Sk811OsFktAa3D
L4e4NUIqcsoMm5jUN4HUCbx/wAoFo/kkzVT4M2ZQY3hL28plbYlw11FjFxSZ730u2vLUGNPdGyck
90+7Dg7RzSCw/ZXQQWRkQoWk1uVlXvWrj1o+81r6WMr4iDUxDF7motHiJmCIzY3FjLvj6GAxClpz
JeD/rej6xkRZ7dtu1DspYzS0wGkv/h9mAjg9G/XUtU2Mste+d91wlHJ9Kxn/7VxXPQUlzEgNxvEo
7JdXfwKjnjWPekDrCTP3d2NLDuVrRSui1aVbW5vpDicxLRFHzUZ6SxVi6j0h/im36sPqe1nXVpe4
IfgVTZTbdu73xLOPmtdYs+wreGWWs580H3E9hUgxCtZzPfoPZWK2tlZnfDfnZTCXaKQ84zTc4U98
SX/5J3ogd1bRPTPT35ZErWhScAYm0HiycexwxTbxkGF8X93/swOks0uoUG+ZED2VomEGns0Pqe8d
K3xVm3bhePdDNPRLD1YxFqnQggWAo4n4pUWwDWSSxylNcC51AHXyLti3yfBVB+MRQbl/jKkz9Nrf
JtBH2y4o6JB02t4xQCWn42ZgwzevRFnEHpgkVTtMW1PyouRxgeI896eygMGlCC2BoweoAX630OjD
ECN22XnLeZYQ4haJHQCaPpqapzkzydXnAnL0+ocYa7SqbIsMykzMwTOd5JMeQTMyS/3KG+ShhwPS
kqvBiGysgoNu2x49efihTPufR8adtygKNQW7eJT/jmR4AOfgA2fWpevT38mCc2in6E+kyHItx/6h
tDNS91ucIz0uetmaC3qW5Iz7Yd0kLok2kqxr5seYA1K/feoDTe9wCDyX7E4/QOPnmSiPy+Q0elCc
vHhyuTMQAdzCm6IXKULGhHeAo+23tfwcxAjIapHn1ZFoF2peuBr67MLpt4iiUxCzU5fex8HVg79M
p3Ewt2ECvbHv2+1MamjUEqXxROvnxK/OLWN53TWfdlA3lVZ/sQx2bTr80Rph/eUaotpYQmho5tFo
TApg2tjA2ELwbnbPsNO91NAhkGEGWNMYAYLY9ReaYk/RepcygaN1XqHcr9gW3aCLzMB/gLIxi60h
PUihlfTQCQIlIZVIt9SgPzM1HPu4Jmw8nWadQG429DG2AAavWB8YhQK4s7RXPzJP0mBZghqJZngw
ZxzeMS4BMBOc5IXfoPCpS2RzC9GDvGCu0Gl3CY9ygrbQTv4x8u2+TVEYo/ORdv2a0hYrCnUltqWZ
1x2mU9tFT0UF7FPmh1GeMP4ZcvGaSIZJ8gq9AT3jcki8mOZLQ5/rcsE2I8VTkWCQOBngt8c+X6Zq
20JAHip/T+Zgh28KHXDoXWhNT5wGEwQ1RML5VJwxs3OZE80PH2mKcrl5BShgyqrQ6EKv/AnGIjgl
hv4SOsTYNHMo8jEy03ZQEEnHMC43a0DanZuQkQ4b6MWIRGU1odu5XZ9C530xdLEbss5j3sGtmde0
h/4bJRhXqWfsVMCpyL+TyJwCBHJlUbcizLDlV/wvoaWQBuQMeHmgMbU57+sy90XwCQvNI+JMirmk
T9wDNKYKNc0AkbpVSXWj6XodVHmDUQZAwGnvNQidxRrZnxrqnazoT2sBzV4BHFrW6XFqwVFdvBMi
wFGBIqOr8GHuzNDmno1qbrYUZAvFpEBUPh6MBuUVhVReQyrKUZQhzyBWHr7/5rqG/LmrJMZhzYBQ
o4D+n9T0AFrFdY3pQzOvgHcIIKGTIgHbYJdM7gRP0KO/JmnmRsUyDziWzs4/40A/OEMHLiZ9YhwE
gqqzpwV6XEriI9fVZZnCh6C2/4Amycdl4EfwIOIsVaG7T1MuxPdPcMhuq6kym0BB5u1idmF+uRvJ
vJfQA/GF4kzmfPrCdOq/ZQ7/6j4qSmPEtp31/VnvDkpP/ZZH4sqJVLiHEeqHQJQJcC7RgJw2YPIl
ALvtyN7E8zdUcpza/a25A+cl8AgcwOnVSW/LVITIQM66HzbC59SzqWjN9KDRKS1BlPNx+sc6+hSY
PtxSYFOEQls3ArdOkiKS9l8Zwa88RvacrstpTmqMwnxov4NTJ9ujuIDb7BAlQsPNiqgFs/54KAGD
ucXrEWVyFqeSg1eJ2dUv0+rQAefcIvcNiwtfoVyTTbyyejvj1oJi+Dm7Em+1usLdsoeAdoYy/dHe
HWvLhK0DpHsXjNrvGYVuqEBzhTX1o3XNW+TczhmwitMR/LL5LJrS7pAtc1lhvPYsGTctW5fPdBLk
q60Hu0eAd4PmwM4gq1QaZXU7rXd+3LLldvmlDR4s8DoW8A7Mh/VABe/dsmlJsC0p3kok02RjrN9w
xMpNFyBcMVbLNrSq3NiOxtsxbX+Wqb/BPP/BR8gJDdbmNgsKtShY+hyBDmekUOaYyOZNB0C1xqZD
GB/JiuzDuHwty/5hIityEJcHVpbnMmq6DPEpHGLtcEzpgMEWenI5OaBeAvFkpaQbijde8gbIo94f
czAP7tejK1AqPRnKQe2iuYIceZ2oX/RVeqSQP0t/dPtF8uMwlmDegEoSrTXkJUIu5VoXEMYekNK4
ZlgFAT5YY6oSP5gl3GBY9WUTmUdmPibMfY3slNaYYjV421ukLsZe8uAzdVllWW6mALujeJYf1NJg
FsOXf9IgS3px6ptRvFvrjH2wWjrcem7ZUZE+BwYQmYhHGCnp8XWeNJBNs3vS83DxOS4cRQpr9Hkt
qwcxxc1u9eWf5jCiENkfSDqdwFxCiFQEHXXZWm9+a1KoxgiuPKlQPqA4PC2J+OxbEJRc+w2tMJ/i
6sSMPNZjcJic+4/M8ohAx91i7HHGSh54KP8wzaw26xDta3Cm5tbfN97SYoJEeKaS5UdM7jzWUxGX
wuHLqoKMaAjUiZLbFtYGqNj2n5+0TxQHja6QbgW/etSpQi6abytS5mIhp/6uc4Xdm67MIQnMR7qk
ULpIThaMbgg02DUOXR4CcFGPzanR8t0tXpw1pv3EgtBpMs2fjuu30ffVhgm+1y2OGjVE15UlZxeU
uZfO4E4oc5y8EIqbQdgPMbh5ogMuvmJwKNEoNFqAn+gvzoGz8uqrSRbQf8aiKYMfhUIUi/QvvpK/
XhN+K+JOocbcfSYaJ40HfGkPUTaAtcLV+BYdXb/qdf0G2u1DEf7CSwHihPCK1Y+wQ+GB7FiFp3QG
uiOcj1otEAijPSZFe2LqHQblTwuZ352EZS8Wp37tX4zGO4cx2V7qdrdqfY546mNiGPyqKULCzlQh
0LXGV8G7vKFgmqchKlutAO7xYPCZux9hYgtgRPsbwgvgaYysU7n8OrQ56QAJUwxTLrCsk0la7/Fy
Y+0Ow4dwRG8toD2XBjYF8oyUL1A5ml3kup2XwhQ/jsmReIiNjmC3m2P3THgMvWeZ0Qvweodv4hUU
NFQELa/yqUkOWPs8kSrZuTX4tQQGDQYXfAfKkfOA52b3PYEeFBzJp2Jk0U8/4H3Qdf0CO9S5bxDg
DL7ZOa3Dc2jItg2rR4oowztM8s1pdOfSg5DKosxWCjXS8jJ1I/B9kyyixTtXgH10Hf2F4fihm5IP
5cpnPkTnNTV7avx8EeQ2TcBnjPAvDrHZO9m/jUiGWA3Zi1o8yhTELh2t1/guKpXmpkAJ2/SQcgH4
y93abZWkjzpR13KIxk0pAX4rudWZ9Acwi4ZLl/ofwYhzy07uyKfpgITe21SiY8e0thBJiKE8OcHk
u68Fcr+T+Z3WbcG0ewRE4YjZ2BH0qXeyVnuOl2Mz22bfMon8tgaNuiurR6PEq3Zwdog0XiAB1GUW
G3jlyQCNUo/oh0BfmfWMNtcFpGBVM+KbGvtzUMJQzgYv9xV2KlY6mk3rIkwBU6T3CoLZRATXuZlf
Yp1e+gADQEnRaUDvmVlbblTKCsHGG4KIu7xPMAArk3nboe6BaWfprxPxwXrSTTYP/Dkg4lLhR4Qt
3TpMqtv0L15BcIzogWPCK4i73TdnRz4+DFP/5aXyDea7SyXvJTfnO570JzMb8NLQ9LjkzNhAsPby
ar3uEnZfJZ9PRGCozQf0nkjesHR5RLtS2K4/WlcCHKYO8A4c+ILJtv9Xhu2WuODB9ssxVGDVTUHe
zzVo1+WLgqmSkfKQIrl/QE8B9wDfe2w6D8w/J1X0lCTgodXgSSURrrNe/TkfEFgGn4WBnRo8ys1a
sXwZUfbFdQaS4wYvbLHCdV1F7dMil48OFD8gBYM4M6QEH4Oh6UNFtF8AYOlFswUB9YRPLI9wT7B1
zhGuBQnIz1WMLZq6Lm8RNvmRMwD3PZKKpv5RRGDZ+GnRjktuB4nm+tszL2mARfJg+eqG7qqmtajL
ymamnrIWGAKMdF+xbYDh9k3hVwgzAuBR+7uBRJfBus8y5N9rnzxEWCuqGvO8Vijxxvu0pl82y9gf
zOQeaQWBGXvd2wEDkxpAPVLpagszCdKck/4Avm4uY4t6mMIB4hdzBB5bLJP9Un2MhqBWf2UYpwEh
uA16kSUwS8iBv/lp9Rv2YC16mG3ofj/YcSfhgdvyqsuHEjRufKZTEORRNL0GSDA1OB2X1e7idNpG
ieKZB88fzgVEoJSFFKhqav2MsW4RM7GL0mWL+LkLtRxKYHMdU3S+JLhbB7eerV+x2HT2mS3sJBFC
V+GJjs6pZWhIhiJdSIFg3J2PQk3jStdpmadYBBIOvQq7t7v8Ea7BbEVKbWlQLDCY8kX7rWyXQSnZ
MfnsaHfkHTs3E3RMqO7UH98hRGzHuN9qRt8wS0s3Qwzri5vodoHpSJeolhA3A50bnHmJorZZnxuK
yHmCCWWT3Cl5sLn5O02fW+ZeesxnfCgyM8FPVeBHjWI3WHGG4+fZX6a/UuLRZeYd9olb0D1UIv1X
ht8M3fpM8FXWUf8V2OYscWezNQIa3cOAD2EimJ+u2tzcEi87PgLOTSY4I9+N+xcwzINjcFYxqdOc
InYVdxEsWRSVJ8mshnzkogxLmlmlG6yZVLdxdA+c1wcPt6RY5jPRZZZAoVzj7r1f2ME3bd62OhMk
fRy79H7yQhfEezhbtGcxLEFeWm5S0x48Ou+sGV80/w8g6gtIzluj3EkmqBA8GCLr5WFd3TfmUZA/
gTsIvrSGBYrhwizx7Cc2uOKjP4m1OVBWn4O2vfF7iV/DQg/cBfin2P/i023xdDYsCHlrpx3B/AAb
e5sZ9dCmGyOYs6B71f37/S43qszqEIYY50O3sGtG2+iREVsoyp6bES6l1cQvJQ7WjWyHrY3SAyv9
vFyD97oWcIG1e79LaphG0F0u87WBKwiM5b80RK/czv+RsT6ZCuNIt+5W23UZlh8KjRMXDRgAJbh6
2ARxjqrrAvNiMoYwzpkfvN7bEet3IdrFTQweNlbH6JuPgS1murDPe+gnZrk3HtgpFU7mei5vq6dv
AUQpjUChYaQHLOu8TWAF3tVfwDKHPz3UBZvNj8+avTTJQ0/kfjHuBOfJLh3Tl67HUdTJfWJBCi77
gkJSHmmbRVTmvjfDPUVws3fugJL8zSGiHuM/nQdNiOWaQbxO6JXaCmYSTBedw+fP/eYBf/cYyJVF
QDhcTn4Le1go/XpPB4zedbzAfI4tagIY6VIDzN1SDFOdw9xyxOmJRlSAk9BynWlFjpXA1iESOSBh
1Ax/rBGPWHm89BGg0NQem5jdkJlRIPL8HGCeGSx6r4b0gu1LKCnWfMHiBfKZvQyeO/TxeMJNt59s
/UdLrFfWJYZn4Zm2w773zQEbh1+4nN9rN7/H/QJfRVhDAA6m5zXS/yQ2l6uqLzoHJkjInlFfvtZp
/yB8abfYxX9EwmvmY2tmE/fgjk5qOjbReIoXjXbMt//hk33tQtxLdh3e8edwD/X6n8CgPR9X7HBi
fkwdZlnTYt60NN8IVPNhgcF1qXpdhHP0b6RYflQo2fwVzmDSY4FI0eRfGvdo1zCTrSQ21SY/PUQp
hO2E2a9RwxN4X6DEbAsKORefLKZY0IIzfyw/JjI9qqiONylqgw00HIzIlbsk0UtCa7dJhvmCoqzB
OyT3qbfuegckNeXdwxwPfdZrH32khPUhthjku+UxJN0LmTCUBRe9ziKJYU1PT+WM64LTZ1W7kzHr
3guTXLWYltCEF5Nafqsao1fmgUtll2NL2xxjuSNFEB/YoNOmQyy/bbw/5le3ofZ+cEmf3dheOte/
i4C8Upi34Dg9xJHIYwq7zpiePHARtpVN3gOP+1k7Ig+xrEu8y9VHUwsCXqnaVf3wIAVKu3FWexEs
uEwAojOt+E6wuTbE02df36fsdYCV+A6m8ir4UFgC7Jc2F2F5nHh8MQM/D7bXGQbYGChhknrjQ7Ll
3v84O68lt5VlTT8RIuDNLUHQtHfslnSDUMvAe4+nPx90ZrbYaAwxW7dLS0pWoUxW5m+02xYAt1pS
nqim1itNdjn6WnA8txVKcvoYvqRJ99IB2/VgBW2GQDs2PqBBlv0X3zcflEL42WRIoKk6qWHcRBHA
tOw1U8POhljRgtTQvlo5tpdisS26Zqu2wHc98YgR6F0CJXxU4pdhSPpt47nX4ogladADusw7PKSj
PHqif0RXs8vwYnCDIxqVdyRVv2Nf/WbQqNEL8pK+SgqApmlmS0N2rxT9F0OJv1oevYw6LXeBbD73
Rf67jYWBhna0TztzOHRNfTSq0NoI5VQPdg3mPxwfotq8GyzaKZoPjgIe2x3FtFslBnmrKy5ghMg8
yL1v0/JCjtXQvgZKzRPDNe+7vD+0AhXBDHgKl5jgZ7feaGxzSz20avCjzLj4Ex3YsOx+pVznU95W
QP6q2ETSkwO1MzSF7WYauR09ayzceRz0pV5sWo9f6IEOtjH5O/IIOCi4JlOL3w659pplBS8utkFO
QVBqu73mJ5AF2uGrW07OACmpU7HLtWrYKnTgjJTsndy03OhuaddD/54W47G3gmOF+ww6E/cU6W8Q
1d2iA3N0gbfWIy/fprlKlfiNUswPV6FtKibBoUixptGVqf7FCWIdaJ3eClFzm6sCS9EyYKEDn8sU
Ow8EXuvdXjC1B1wornpyAd4w5lOSlurG6IX2WAXoIhkhGEj2LdYdwD73hgkDephKK6DerKyiZTpS
dXQV14Yd96OnFwuKhIdSP341QX7x8ELiRYwqOwXCHmSUv5vOuI9q91XnHFCMZicO7kMstIBvW/pU
vaqyCRTTQklexHq6gQGU5ti8yh7USwx1w01SlnAbcv0bRt7PkVSDlJTUr01A4zIRSR0DqdjpQ3Oy
WlGwR8tPHNgkxLLclwhNHcmov0WVd5s1msNF0tBQFbHXGYR9GYSvOCc7STvwv40arA5hByKRDrTY
3yYq2S1prvrQjWCrBauKb/Epi+4KC9RW5fUP/MwHLccuHCy8rUQZ/3ThWscoVU0cGL3+aIkxck8o
NOzDkJZo29bRTm7cm3zKBQFG/agq46hIdbJ1A+0ZJKe3zVN6UA391Vh5BoJzlZUiuiINpHIKuxL1
MbaMxMtA5Xg3Uajlgh0DaV+TQQRJtQ9CQOeivs/9+LaSjJ7TYjjCLoUyU/8WRDJL+pQPPqkFdRZx
3ClU7NNMO8Zq/VPp41Mi1TeC3LW2KpvvjS7ueNnSsq6mriqWnwAc/a+jb97F5Fgt3lO07Q546qEe
46Ehr43lvR6RZBn+107KDoqbfo/k7CeLEWRrnd4WfvqURXQ46mGyF4+GrRHTJcBXmAqbaT3xs7/X
ev/iuvo1JKtsI8SIV4sd52V0nRbN0VKiE5bWYEO1WnViS7BlQVGuIqrdDkDI+8RFyUYwx2NQI7/p
j5CKUaUxaPg212XgOk2tQG1sb8aWxqQvPfnZKCNRBAalteR3MZQdtIsU/iJFEYoWm1T3dKAX7TPI
SNTjPXebxuqT0fMocWvvLdHka/rMmzyvj7VffCkoDlEYejGk/EoXgf9mOir+aSxfh6ByPFl4Vpvg
RmrUd2sIbv2o+xKn1W0q8CwNI1JKkX2lePj++lm6QsNepFkZhqLok2YMCjkfCV1B1eQqQnvlidbp
Cwy/91xWCvLKak3Aci3QxAE9I/S5AsbWCp3ck6xyxpJlp99GKmqXWXDSZ+o2LhsmvdVJ003S59JZ
g0l2F3ZRiZZBcFff0DVSN+rXelM77pfqYTgk4krEBVYoAQ1dhacGvWGul9S4kWtqcVyevFL7rgbF
ofOVn0YfHPQ6fm2TbIUYujSLpsZhY/B2gRU+J6FSnRDA4ZSn2KCPepcbX901SavFEAgjoFgwCTHO
eflelSaJQmX+NJbQ4KKNbh7LpF+h/C6ITkDqO4syETPPloNUSW6LMEqBmnd5HMbNS3U7NT55Gxzl
nfH6nfffszedH5s1haQFxRcUIGXVgHCsKohNzuawRuti8GUJCjc0R9qsers1tUBwOj9/s7Ss2HmZ
uJfy+MkHHLzvEuGJlsmjqLb1Xqgb5A4t1tSYf3e7fALYaLxBMJzCk4orLmuPVhkLVEOHKy1Kv3Sq
DgpqguEVEY+TeHhX2pZeR0L5yRzHEwpld0liHkpXBjMIedBP/EevR21DjdWTLpjBNvPNEMy78phC
rqARSH83ksv+mjvrKpOs1wpY0nXeCmTSfh+usM4X+LGKqKOdZUwGQJ90OUvVlHiTCcVJ9sAfhe9e
83h5xy5w9z8EmK2DIMQlaxTc4jRwOxZ540jdtxrJlL5ZGclSIHXS7EU+1UDoZMbDDducCzfJilMm
YsdROA29nKz+Hcj/rVImnFXkWQGqEwS1QHnaX2crW4uoakh1yIgUnt2aqrR2NiRArirgAsavoCpX
plBeOPQU9I4VGb1eQ+R0+Bhx1DNdtnQr59DrnObJeEMZ4JHyaHGrHvEjuLUc5RHq+MF6zR+5BxsI
W79otq96IizQ+M9/hzLjbEuerHihJOSncuvu9ddwC2EEkkX+0/wFSsAm53cMerWb5gVtm/vadABH
s8flFaL+0tny4XfM7jSQ6ZErBV6BxLz52ONj5wJS3xi7cKc+GN9cTpw7cwft5HFdan5plZ19CmV2
y8UjdrCeYuYnSf2RxNdlR5qlfx+i0rm8baSljXkeaEbEznS14a3IXGMuIzjF3aQFbDkU+OHf/sjv
AAnv1rSy1kLOtqo7CF5aZEyrUJBMvo/imiTPgmAOJi50kWUMLTTJ+HQyF/Sz0B7MT+KVe1XdJjYv
/Ct1V+693Zp9xtJgdJy1gRGJSGPN7+0SiDzJXpqfdGAaBbCFbOWGWwswrZSzY6BNjDFQaWyfvOFQ
1cmulMUVyv8nsfXppNE1ElVOGdRI5kea1hqDZzZuxjr/X0eMIrpGs+49vu5tyWaXPU+GPDXicp2z
xtBfGB6wCJIsTm/Qc3NlGk/v3aKX+/TE04auxqHkqbayxOcicBP5X4bvyVktIqSkzZa4aAUa1s7A
OuIjjhvXNEc22j578K+KlYmUxYUsjiFwdJINEHK+GkI0P3qlEpMTKSqptlD+ytXgexMkgpO21ivU
t5fElHjtIaJ2T3eLF0hNM1IeNHPSGZjoyIX26HkdrHfRPfDf74dmuJIkzHUq1USc2yyqndr54wY4
EXwLFSLMqIK4zcVs3PBidPTYem8L+A6JAqgXABNiFBXEoDEY/F1gZoeoz0Y7GsLeyVKz3FHxOjQI
s9yBtVO3JTzyXaID1a1Y1g9t1aMgMHS05gKB7IJGwXXXpwgrNVyxambkcK6N8aAiNrbJJYlXrfEi
eMCocQXznwZZQ7s3TE9plyRvhi8LR9kVhK3ctzWXWZA7SqwMO58C9dWQ4A0WkFQ5Hbci5331BDvt
XQLpZ4cF1d8kFIptNQDG0qYKIxX90R5iSbvTBkm+8wUF2DKZ7lGFNIwMrPxeBDTV3M4X7UKPQbqZ
0pvXAYENJdoNmhhWN2MI759aBw/ZMrUKZF3bV88C5J6NVg+4T4wOqMhcF1K/V1rU2aD6vXq99Gyg
28cHKH7LpYgAp6ufhlLoD00DPlfjQr+pjbgmgx9z7Mh4Hg6xe4/Ig7qDmSVsh6B5jsac1mXxDrkY
oCmMYNtKWutQl2bjaIMPSEiO2HxhJB+kFHihayGkJ6bjb/KzdJe5xs8IPERveMHGh2m0aSf+tWd1
piPH8XAv0dHejI0VOEGiZRsUzGq+QyLaAZTuDQT1b33Q8Xo3GjpsWi5toZTTTtFj76p18zvErN+M
PL2nHIBesPBFHUmo26xqtuSOsJniNr6VBFHdAm/GGVCduiVmCq0yjh75+1deIAowaLH87gw4SGai
vwlK4JidciVa4S0rEbMqvwbkKjnF79oDhmKBgLiiWYHgVCiXu6TpPCeVWuGKyj/oATOv9wn8Lpqb
nvraRck32ZcHyH6juk+BW983JfNSCHKzLc0hAowieDZ+cay1UY6vRoN+qxUNYI01AZU9y3jXhFE/
6qVJa3p6Rlr4bVK8NB2pHNDqhMiyqfup1hPpd4Duov3KoTQp78xkSUgiJYsXH2QQ0ZhdgrnUeH2l
Z9lJvxVt2cbviDb3VrB/jLZ2pdzWDja4jv/o2uOaVLO0kF59CD1LLAuebFwqRXZSPAFoamNc0R6/
F1zpEHbWlUrDtaICYqZh5AggvydM6V2dlf+9MA9SmbIsizpPqE+ybTwYdXQgfV4EOhxK2mYDKR6k
8pXTf+F+Ab4lKjIVpUnFeTbYRK1HA9JmflJkykv5XjV+Xv6S0z8w/5BcK3SzxOlhI8+SRMg5mpqJ
PglU3tpxcxeBkUvzp8tBlkYh8X5CNQpRHuTCPiYBKbamo1cEaNy52v1YKL9dYFv/MFNnMbRZ1o1/
QeGqJVlAAtBjYO+m2YqQ28LtaJ5HmE3VZPjVpKWQnaQx/d2aMVITufdoBv59Z+rfgfg+/MOs4eou
k9Wgfjf/9moErUMOGFFZQeGpByeKhPfLIeSFRB1T7b8xZumZQM92SBPGpO6zO/p6V3h8Od1+SqQ9
xziEO8G2brW9uoM0f1Ud6bTVKDbXt91hLRNder6ZMqpKlohkvv7p+WbC0aYG6Wendjc4yjbcydhu
Coi9byaNjFeaiON+tAFK4K+o3xWkGDdJtxWCraVs+q+X52VpwZ79lvkTrtUoLLt5kJ3MEkYebEy6
iZcjLO07EkeC6JwgXOwftwSmhJY25AmjVX6U9VHQJAd35pXkeyk1psf2N8p0jJ9l37B7AUrLYcaT
mD7ZzeCQh9zpdnQV3oNE2Rr79E56BdqR79fqnEsXxHnk2ZafhFTVzCVynOT0jEwQ4eq9gnpSOcFF
PGPciWmwZishLxxmf4Mi5vpxuGKqqb1cRhlegNKuzjfx1n2wHOtR34GSy09r3nhLL+yz6bU+CfZ1
WqZnHfHoy9KTscV6twNVzUOUqQ2Tbbqx9jQ/ZP5TuFmb4csryBKnyTj7tron+EAEuIIzv7tFYnUP
X/ogyt3Kq2BlDfEG+RgnhhnYSj1xDBiU1OyfYpLfSZm2EDZg544gTqNtdygfw+vYwezteHmj/D8m
GdtTFGq5CPXZThlyUQQJxrlQ8lEBDGyY5+/DKbMn687eoV1S2v4h2f3D046P+zfubO9IbV4U8vRx
sWDT1G+wjVeOgNWRzfZIKPZqIYpEmE48RCgcOpZ2e82q3Up36v3oyAfaKtWbtr08pYsrh9Kc8cfI
A7/xj1/U7TQjR6smP9WafBBCfws864quyNrps3SKMoGEwXUYZdLpd5yt0Mb09TxstOwUvFIIs/E/
4zoptsLjlB5O/i7y0+WBLQakiIHZqow1xLwCSNWkKPrGIzUcACzRjVQ2qaKsDGspiMpjnwe5pmif
bH+zBkKNIHE3hJoFX+yoymv2oksRKMdMmn8o1FPK/DhvmSfGNDjBBKmptG/6Hl0CdWXtLeUy5/n7
bFMncYp6gZuzqXNd21SNCpW6fOayenGB6+VttpLLLBXqyNo1LBnQp/3sdCEiVBe5XjzdRKi0Qfe1
Vbv5ZT1NPaniKEVAzzb+SpdIns77eXJ7HnR2RBawPtpW4hKiRU9WM77wcq720otyUL8D0txWrMU+
sKsH3FrRdskmZ8LLK3JJv/HDuOcT3caGG9f8BPcbssQ/kWZC/j3YBadiC1rpZXhGVisTN2vvhqXr
93zk0xI723pDHEHE85nu6Y0UCs0m9zXeYj/Q/NhXsHujNZvl5QX19/vO1iysMJjX09WrobBsmdUx
zUCuQemDHFFa5cryXZ3WWd4ap2qTtBnTqj6226Hf0jyDs39PccyGmrn1uJi4/h+rlVff4ih59Jko
NUBlMGdfE62iLMgzDhgdqLcofVOqiR5Ow14c4Sf7/3DSaIql4lFBMe6TSxaMY6FIS24+LwpgVkLO
Aqu5sj4XzxrqpiJJItIt5ux2FeICL2GqH6fBBk58NXzPd/3hR29HWFNuS1s4rqUty+/3s4izexWh
lqDzpojceuRMyraw/V16PeD7BTVgLXuY7tBPR8BZtNkdm4phHpiCnJ6qq/h4q1JQ775Fj+CbjtY3
bW+ZOHCrBxyi7Uc4b5fndultNZWk/8/UWrNsNAYGpuWKAWFBHa86s94XhfZUB8pb4Acvl0OtTerc
vCB2hzhDDZZS5Y2v2rIzHsAhoaa0LcmO1o3U5MWNcDa22ckaemaam6VK3dv32H29eRqKFNIEvDWQ
RxDI8+G7V1qHHJ0cOK/VoRO0tzwrXnKzRmqw1/d+D7y15MiN9Lp1ukBG5VMKrw0T5PxgXmcNiqtD
qaH0IjxAdXzTBWRnwjFf8UJcgkrQn1SASkxWT7zEPp6UjRYNGKaiLV/v0NSUN9rBfZgOEYiciN/h
B792NC+1d84jztdF2YxWiNhcevKP+RHe4JV7KI4h3+lfYxkcVgoMCUm3ZqOjtuq1ujagnsP27u6a
2/oA8n073GT3a7ft4kNB+08s7O8+zqTfJDIogp6tltvF7/zoHfBp2XuPKdtr1/yIX4ubP8a3V51k
R++XN8B0vXza5qQVfyTJJWsuLy155thqfpmCxg22pvIcQAWItTUP0MXD8m8UaTbCJqVAJ1okZlO+
BI5/DP/hyED3HR1o3BFNfa7DranQI5HETU+ZElPabs3SNvTmO8YCPyvVH7aXJ23pbCSRNSZjAhw6
5pOGNE6J3CkseG8EsHlEZ+6Y+9jCUr9v5bcACqKaruVDS1Oos9dMxZDJn+e9zSKORyhyXnrSnn0Z
W+RmPwnLbApk+/UdMkqbdRXtxcPxPObsxokVDX25npgNAkhQAI7pznNQnHadYavZdIhX5nVpMeoS
fTRNN3QZ35OPGwENs9KHkJ6cCgS7NlZB5QoSNoKrT5e/39IFcx5nmuuzJM9IPQQ9PZ+7uwd231vP
WEs80km5T0fz6+VQiwnXeaxZfpeOTaYLhpBwwWi0vKY7JuSdWm9UJhQ97bvkIfla7tf8wRaXy9lU
zvI8Me6NUkAa56SifaLpL0DVLw9sLcAs/7GwgWlSmQCGUjqmVW9KbWXqFiMYOoUTmc4qqJvZV1LD
BCImXUQagEe1iR3SkZW0dLGSoPNWlCSJAsknr13KuIOaD0rCQ6ffboPMSa6Ut/rdcGhhbRUHsRaL
7uT2nxb6WdhZFpDooeJlgZqcKO5vFDpyqJ+gVOaunIqLj0f6+6JJpx376nlfGpcHg7cqfel2p+ys
3XByH4pf5hZUrMOhAUXzXV3ZWotPx+lI1ECXyBzIsz0cdr7RyeOQ/AHPxDfR9+jVjTZ/7mvPFmzh
FN8hZR28JD+xGab89S9Ta1Bk4CqzJnv1WY0GiljdgJqDGKP/MjwNluV9gM7+5cW/OLHGtGZka/KC
/rOuzk4QNTVdK8qZWKrpaCPQjbW72+iX8Go+U1r/nW2j537tjls4HS0Fey2ZnIRqgDYbme7lDSLo
SQJx+llpfwIJh5dyeVwLW+5DiNm6tMD6R3ApkxO3WoCEa+enzuUIC0fvhwiz5WFYSVSroAJOSsY7
c/yJgDaqpN8GJHAuB1obyvTnZ19I0frEULOUc7elpQVqLG68/eUQSx8EwyAetIppgqidjcXj7d5C
WUhOQ9o8xVG+l6vxobPM7eUwSyPh32faADaRjc5ukNzAFELJouRkav6DOqYvlt89Xg6xUPXgH9Zx
lcZwFF312dLKpAj5AC/mtqjVZyVO0AtCDbhOwB8WzXXYwinJ5cFb+URL+QWW9Bh0GCZbCXGdj98I
IkLaNKMbn+TH/OjbKMCcfqAS9VLv15F1S+8VgpE80XsXlU9n4QhUXic5TE7AHqbjKNy5P+n294/a
FcrLp3T/D6m1BY9jQpEDJ/9kqZLi5aBVFCRPug57Oxd2hds7VZmtZIZLO2rCczMsPt8nYGqVlHUA
5CM+Fbpox9KPVpMOffg7dte27tLRzpn6p8AKygkvo4+fqwk8o08ktpT7DaUKUb4C3lTTxHfAXt+V
Tl3tDA3OLOwWqFcb4zefce9t14rw07U/e7FYlqUrkiFhOCjOF40pDXLR+Xp8ykoFIaH2zWiDJwSl
dkliIWsYqit74/Mup9GogNiQFYkEYV4bx8UlqJPYiE4+Ekam0mDVFTuVm/9TGErX7HT5s8meJMW1
F5QQNGu0UvTC3IQQLFF+XTlMPu/0aTTscXVqoOLq9/EbJuMIHEYc8YzHKlKUb/NwQHzgya8iJ0Ni
2C+cyyfL58PrY7xp9Z4dw2UdR0KjqtGpc/sfTR5+oyO2Rgb4vAOIgXu2is+d9bncN3ZJIxWUyU9o
QFzHSfkLp4FTw3lva12wVpxaHNBZsNmbqBxCyYi6LDpxetHFQNDNSFe+0cJR9XFAs3MxdpFtqZE4
JrvonOouxa273ngvYAX/FKWkh8vfaPrnPu4owuHHBIx1etPO7zGjglBVUAUDyxAcUMI4TKBZZLRW
ku3FjXQWZprZs6UQRTAgcDQhjDRcp2XwYJXNG0SlFbTJWpjZCsfgeWh53TF56m9B+T40X6zo9fKE
LS64s5HMFjVCpnXpBX50UgL2af3W1sgElC96u9bpXBvL7Ak0jJI/ilIcncocIK7xRK/XaaJuZb0t
DYeUGQIXVwhdwFmUPhXcBhWX8IQryXOfajctgDzOH32rdGtolaXz5zzWbPsUo5tkcK/CkzzYYeVC
w+yApaqGdSUP6Z4/8zcAuO3L32vhET4xGwzuLAM8GAX7j0tPDUuU01Q9pJoXfc9fJErnsAuehO/S
vnf8a/Xd243/9ev1Y8jZGlGj7E8zMjypxrDHvmtT4KtyeVhL+/Z8VPPvJuGdrlYyc7lHZXvXHoKj
sK/3a6245eXxd/JmnyxqYr1q0a4ESodDqB4E7/BgbwOrOOichc7lMUlr0WZnHzjwNGqnQSGi4Ug3
yV2+w9bczr64R2DAN7gb/ajexZVX658C5PwIPJvKOW5pRJ3Gzxol5MRFu+ZaOUyG4UhsHNbqMgsv
R65d6uYA4qZa5Tx9yUW3G8CaTuOTsJjZIfW8BX/9DnfYdhEVt8XDGiDjc8YERhGoosLdqIsg4j+u
fherJxRzm+gUTHL4TTgJ8yt3vRaeBk9wIlX4fvkbLsajicr44Boq8/ukQDK8ogcXnRohqa8TyX1V
pch0QpesBqfOO0xj+n9ZNqRoEr6abHBNn71gMExJTXAL0Sn/go7qd9WWNsFjYguvU8O426K7dwsk
ZK3YsFC6n+CfdKqoWEJ4nKPRgDPERlAL4Ul8TG+E+/ZG2Wrvk52H09rGHv5v/VpNvWpKpflaUX0B
g0hwE8AGhr1k//NczlNxFvSx5TmNkKJVBWNeOOg4zMehXSPTmssqTXMF9QzEYe/aBL0BuUKqEXXo
L2IknERzRAJLLooNZu9Uu5BC3IhmcxWl6BxnPtzwFNwmOig9CvSegAlZiWhPKSOx4knBCulq4XHx
cTCz8zIb4IubSIadxH22yTaioxyOGjSrX+6DAF5J2CM3GDrCT+tn87aOulvK6s6ncnaUalYKsaEh
eufeBMmTzyvm8p5YPGEmhA13LLbQ4vzx5A1mHCU12Y+cCDjFRIr7MijKdR7ILzKGqZTUdkLYv6oi
glOtL79cDr+4JXklqjAxuef12akajX2EEYDL7ObK16RgcejBoyqgH4tuO7Ja40qut3Q18UiDCQMv
hkL+bD5btxPVsuPCFUC8jShiqHV8p6WvUlTu0yHeyOnXohj/IY85Dzq7qMQskz3XM8NTW9xmEfI+
8CPqbznAwsuT+QfnNb8tzgPNZnNk22FFqIYg6zoHt4ptjfU41opo5t5NFORb41TdmIfxV15sKg52
zUaLSst5bx0u/5Kl/PDsh8xdbkO/CfWMajIlQR97j7dMwJtwWDlbF25kSQRryxWik2DOe2uIPbUj
XTDuf8E4RmJ3N4oqalda8Nb3GI1eHtHCRiQYdRO6hSJosdnUKlHlQgtrOdMU9XfiYemmDquQ9+UR
/SfIvB3Ze4PlAg8jCFKym0oSUWIZXeBF2UOldsfLI1oMxr2kg/Gh8T9v3OWWnrvawKq0rBSrysLE
t9TMdiKyGENsrezzhQUhiTJcXgNBBpTM5le9O2LN17My/a7fTvKdAfyhdJV+vxzGkEgrRAvtgtlX
QrmWxNPjK0nFY+5luB5ysysracRCc0ZnMP+JMmcmiF7TUffswlPhmLxMDQCewK93NQ5Tkj0crSte
D1thO648hxcA9cQFdakiMUB5d17cH11BjCsKoqe2669EuX+oVeu69jt5W7VU92UFCK0ZIHabobtX
1MNXtcnv6xGrpJbW/UBvVjbwe8C5w51u1zxsrwfABE4nWMhDZ8Mu9jzIzJP10+WltvhZzn747AAc
mwGqZV+HdMFB/ufHqJM2mbBSqFrcoWdBZt9e09okRI4wpC0HIiL46XvFyjCWcuTzD/AnVzirFGiG
2xipRYjq97j17eqUvwe2vnE36R/8K4JuK9nH4h5VwEBIMkCMT/xN9DsxKVUIqFVfGorduCQ8a2WK
ZWe5Aq1c/kQTspdyIqq4sw2qQlzMVDMJT2avH6UCYG+L6luprxRBlj/S3zDTn5/N4FBoLSLwEWHQ
Nmq+Cq248vZcG8f052cBMimoOrmKuQKRiNOGV9XtNxIyZJcX9FLWJIkTfH1qYErGPK33lDpEFYsj
YAxIXUhBUUPQc2T1bpEVwjziVnW/ak22sgD/PPdmFzxnm4WiA70CGSb5x9HBo8XQccwJm7eYgxo9
QmBJ/6NohBdeivugAVKi+FBsU08It4pSHTML+TYUlDwlfB34ppuubQ5jItzoGSJHVe7dBSOHllw9
FchV4x32I1Ho/UKuFJ+6pn0QSknY6aW7R3zm0IXUFf1Qcf9hVZCMiVPdF4zF/NimTBohuMqq0JGP
LSH+FTjWrnyxpa2Ea4yqqlNv9BP2UqRPASXUp+7xyIMkP6rO9HxPMLdDzs0enam3g3X4cQ00L8t8
k/k3k8gZpvsIysMn3RnXV0e50YI/rfzJ9sbb0OSByKI6kYMEr63tkT+389t+334fjqFDcrb20l68
ss5/xGzfYbJjeSO+OHhOljxjkPm2SJJ2FuJUjutTjG4GUqYk98BPduqXRkIu18WWTY70qyDVCrvw
TfGQjeGIV42w89piJTFf6LnBO8UpXjeR5gHuPzu+ZbnA4zjogxOZyJNU5MhrDtqz3A5IpMvmb81T
fxjmcG/olY8Qbse97ibXRaj8vrxO5g8SZLZgb6nQ/zFmnd7QH3dY1pqWj/6Xf4Ilc2zQpHRGRcGU
3sMgLXtAcbfeXg64gB5k4MBKicyDGVLlx4iWPPhNYxXc6js8vWn/FSpAiGYrOSL9MudytPnwGNOH
YNMuOTsecaSpFb+teE+iyBu7KNkhIqJVta0AxkywP78cbqnA+SHefDqxUILYzOCm+lV7DLcmHic/
MYjdomMJoxh7PuQX65XNvlSB+BB2lnBgfKCbWT9lSjvvAOlaOmBpAr982EeH5jY6xNuJbdTt5HvP
3SByaEdoj57y6NqVbLTZ/gX29HHeZ6u7GPJaMcG3n9pgG4XvYr6K/JiG9OmY+buMjBmUMUlkLF5y
IvjHcedeWdfVyXrznPJNu0M9xeaIecTwGhGmrbKSly5vXcYHAgSBQIp5HxcVyEATFzhyB+l5sCcw
nr/1blHAdOr/DyzeUhOKc/xvtOm8PVvCrSpQUUN3/5T/qL9MDfP+4L/rX9WttTcP2f0a4HwpYzkP
N0uMSlmtmsoinODiqhOh1JCX/3QEnA1pdjrj2Fh1g08MJdpNN5N7HO8UPPmOeFDsV0mOixfSWbTZ
geOHjVKbchqeSPbHXfHU7Atb/jrcD9Zm0qQJ1sofi2fOWbz5mRMHxahkxDMrdyukQL6CyWcjsPsW
fVrYSitnzuJOOIs3O3OGyLcqVyIFHL1tu+23AMC/5s/hF3g62xGqmnGFay4X7ZVrr9Xrp238aROe
hZ6dO6KErU+QsAkbFkmACm7t3mBdsWmTn5VYHN2gPwTxSua+1Jn4sCFmZwva36oQDsxvuR2cVN4o
u8jxdwUM4XeUp9mEwrFApWpfrYCy1vb9vFyRB60B1yTkOeSMO5lsRqps5am1K1SwBPTB31Y+7MrC
/XOTnu/8QW2t1GOb9PiSsfGzPSXf6kvvyDfTwl1LmhZ3Pq9s2ZQUSMjzko/cU4fsBbLSoZGv+sI9
uLK+UkpYXKp/Q8xn0AvRTYiaIDylcNLJ7TedfEwR1SpSTNsea9Fauf6Xqtl4uP9nTPMpjEahdouB
gPWX8Ut9k+/8e+Pk/ZIxbARA3W27m+bF/BI76Z6rEl+D4798wrP4s8O7aZtBUBuWzMQaFPWNL208
5395vzW86sPaYbc64NnxLSFbU40ZAx4ezcfkKaXDKjjhm79D0fQgfBvJ/HEj2WBJ70jHVWjk8hIC
DQSlGeGhueJDj3mBqeArcBIz/7GpENyhgXh5ShePHLi/1O41oBLzypraqGIiBEIASELb4ZF86HY6
m8HfXw6zOJKzMLMrKkklHgccbqfGfXOFn33yD5UOFNKQ/yT1hrww+05ViVO7VfBAiStrQKEnue/F
AHnvAkvPut/+94MBVq3Td4B+JM93NoVKq8JpLTgFqXIc6uKYgsb4hxCUCHUYJMDE5y/1JHWLbkRS
6iR5DUZsd0GywnOSl77IVIT8vxFmdw0rCa8llwiTNoKU2Ok2uDIfUmx1UCm4DreAM5BT17bZ3oD9
pCAVbVu/ivxQQY+L7LXDcvGFef5zZreQSc3F9EvKITE8IeENq5cBP0taunvFDife1c69jvA8Pgyr
0OrFasxZbHOW+4oNLp4t3WQuIvMKe7DtlNs3x/hqDXKweNeyalTLgsKJzussdwpjpQ9rqwsm+tXU
DJRPCbqBdmv3HCP6NT7vpW5PfgPbtQ24eJLhaAHdGsgm3Y5ZWkN73qqClNDGM66rN9YuuaqQLNzT
1XGGnXsTHWEj3OAC022Sdhc8r/2AaWjz3AbWKk9jVOOm5/HHvDvOuY5GeYhOaXwy+ne8OnF2W8nd
FmPIkmlOEnk4js5eEiD0m3GoZEBs7tEdkeV2d3ml2f/91oQfSBtC1afux+wbxko8BmJdA/1DaD0a
v6C6tnK+LC4TpIWmDiMFp09IAzOuzdIIRVwtjrg3YVaGSreN3QTWE6hAqIfpGWa8eKvfaHEnnAee
HdPIPWIiPqmG10izCgWS3Ki34esny9tcK8JNjaWG2QWWjZen4+XqajVj6Que/4DZ5HotMFEpZuT9
DiOgjVLty2eX/Vg7KZZ+m6LbHeDzrXzRpdreedDZC6P328LKk2m6zaOZCxslHTEjfSpqfXd56Sw+
Ps8jzTYh53xuefqkyg630yEK7uCb9jqwR9MG48R797/XjqBbLUEan+r/MkiSj9uuSCtlFCZgbFtK
N5kuvZtV8rIyqqXEmo44qh4iDJVPXXG5M3B19YAmKvciMg7VPrkVbBCktn+d7FbP0KWMhToB28+Q
kEOdk38ysyn1qLDwfkxQybX6Gqagr3ibYaxyWPEFzbvhRYLlvYl6HEawLhIRViyAfUTqIcV24ci9
ivpIrd37OOFhxqK8lKV/g4nbmqrG4n6iMGwaqjipas9/q4mFhqSE1K/czHqsQ+0Jm1/Fbi0EMWUD
oRWs2AtELcsbQWl3Lk6DKyt7sYA2QR9pOePWIM0/f2/E5iDqPGY7W7TbY4ENnm0evWN+XWy51WHY
g31bEw5dfNmdR52l6b6H1Yc1FSS6qxyRUi6ZX6WxoVxgT1XJRnIuL8CFVIZmhsTtRhVetj6VyI1O
8IW2JZXBA7CPUGj8H9K+q0dynAnyFwmQF/UqU659t9rMvAgzPTMS5Q1lf/0Fe3HfVklC8WYP+7DA
NrBZpMhkmsgI6/m6hQ23BIePOWK4Yz63t7hFnYX/BM0Y+mqwBgoaSMofJQhU/rURYNl0hfAmNxCr
C+dQYBJFg3A5NMwhqpWqKOMaP8tWFeVQG2tBSxCc5bwpiLh/EWlVIzyFlM7xV00VLghimrt2dPJ9
7UGIA+OpTjW6GDkQzYNv2TV0G1V63vpaQdmi3AqBjB6j16T8lqJma9C7RjToteVgwVmBABxtIDiH
ZR+yqyiFNnESoXLLuX9N4GF5NVEH8RY5oJBx+PtPRpB0aIqJFGrFnKRjQmVoQyIFKaI919Dbj74o
D1CuEIYEG2ccfVxi43SA2ngFijNl6P3mYSMFjTdC0fJNhfSzQ0/9z95pMLasRf+tgnFhc/EuymXS
9CWFzayHlHX3fa51kX/S1lHhhYnFmQdXajEV0H4PBre5rY6Q1cEXa96hk+p2v1QhZHTzfJxv4yLr
iTozT3VI2WIbi4D+yJ/zU7JTLBCXjX4lo1wqSmy2Tj06rhrPSfm4FN+As6ITMm6SJGMlBbo9eMqA
EfccEnCiQtDm6Tizwv9+ZgUMVE0oMSwLkuW6oyXWmzQmIsfBndwiggdrxL9L4Us9MwJ5TQYduhpL
2Wegjnfbu/7AO00DqGGEgGLRvi3OnmEyxuoExtBZdCX9BgEpqIFF/aWNyOViSYvjN1VaUzchrITf
Bx+9XB9jxMcRhSzjRyMEnPP/2bX9W5y9WkvnzOq4MTU6QTLHBkVRPd7YGYTYs6frjmn7oJ99rIWX
h1A2tMyhdRYAjP2RHZujdkDvjENORwj34oP9fx70JWYPeiBRpQwwqEP7aV9jW92oHX+ADUnkMwQf
bZnlSXk1JWmGw07fAGo/tHsEf6DkdGafgLlHiIXeMAd5DE1Hi98015PfagnVe4ynpoBrJYHmzQfw
YcM9RRjzxjjn/vp324Jo4BnBwBf6xyhkLSusZGDV2OQYjWEQN3Gkj+h+vMXIwIHts7vKm3cUDchq
l54UD/zCkt/tWi98iB5BaQ4JUuskPaleupNzQWiywe8DaIVmoFxkozsGOtbLu29OWTxbTUjxrna4
KN297MaB8RA9s+MInw1uWJ/9+YQEoTueyC0E3n2M2kSf05E+CBOAtbNDkGcAEY86irWWQ4jMPrd7
KMQExWdDHfr2NfXqQT5+iEA/mfngnXwSfRd+Ny/vLty3Du49YKkwU7ZM+icJwV8uR3YQqfZnYoRH
uQMYV2Mnpa1+FUpzk87CMeK1C0QkhmATSGOwTtpfV/zM3+ZgS5xGKbRwhSffynfsBZLiOOmDVzxH
qDjfxH7kKaJu7NrLWyhugMJb5XotK0KWUQUFRj+bVqCmOiD2U546PfT1QCF+U2sQ3JJb9d6q5Mol
UjRAQLN+bnJmCRzzcukcRoGpJsNA6gq9xSU+qgcLjTyDouUVaJJPRu0/st2MjtoASXL9vi0NIRC+
WO3CJ0NrwUaSZqGYMn2n/fd+DHeylPvXjWzUc2CFz28ApYF5tGXtLY1wiokMtQQowDyZf3BS99BU
8O299L1yvmW++pODh64b3QAxXBpdLG0cIfmjVIoVMLQxExdxo5ce0DXxjRdzn32rf/McPX5gJ97E
mE9QMQV35bvmJ0+iGgR/a5aXB2EDp3rkRYJlUN5EudqE0WQFtPllS59DdFLqb7OqOZU2u1FhuDlw
Q4LVrx9brP7M5iIimvvWqOcJWz6CS1XGGf7E2JWHCRD6JN2DCd6f98OufpxReWWYTdLc4djc2Ueo
yoGzRqTgsnnKkP1jPoIPmC+zcJOkNFI1/Bim0QijJvFT2tJ9D2EE7/qyN/J9vux/LfHH7MxnWKE2
QO1qsILsFmocGtwFb82ZHr1rPevUPCupZ/4/PJLbX/hfs4sotyvpBFW+3gqq+aWZE6+13qusd1o9
colSHGtLhaSDoHEt2tTFF2Zp1pGoxVKbptxFEkakJ+h3Z/1BsKVfvn11fKEBaKJ4Dka45ZRlVFZQ
ohgaO2iqLtqp0ZB4EZS23zqohrttVlV3BXRF9kmpz8dQh0hFVuvs1CAxdEcaomBatehhpP3sDTIk
UcvSGnygy59NvQVaEWAGVK9K1KqlOxa1use6PHMb0BS4KnQjvckcFWiJVpjIoNFBG6xjNtheGU2f
bIp/ljY9WRM5piaUDbI2MyEeXN4kpbrrY8MLI+CMc/UxSgnGp+SjabW3EG0ZfBtqKkFnS6GntcZR
b+ZbPSlONGXMSaXhscbyHEiZVL6hZSgG5K3qsGHqPZSHHcnM+zs16t8hFUbvZ6UBDXsfl09gcdSg
+wCQpFemUogJESiQSHi3Stv2opIc7az81cmJ6agzaf02gyiqxsWeqeSg/RJ54RwfVMs+Kla8p8R+
mJUQlKGWQvgUwx3Rcj8fIJsxogzemjJ6UMqYu02mfaZD9jMqyK6F4huu/LOdGq9TMr9HWXGKdHbQ
58brLagfa+SmG4cfSjY9MsP+bPXC5woBScwGx5KKE4OkcDPlO7uwb+wuf9ClbIeRsl2makezrvcQ
rHqkTdzcAGbf7EZlBKliZSS73CrH21FvwGOnQYJV7g3QfahKft9q3QSd06EDvXmGF2yWMnrUaWo+
kqbSHs2RzJDHNIb32CbQCtGGJL0xc2lnmE0gjSV1yy751kjkdYyb+CDNSeK2uTY8xJCqv37MN2+T
gUKhrNiYDVi+uFDDDqNqrOwgzXEGiwJyLVOHsQB5HkQPE2+nre6ThQoUimYKl5279FFJ2WZqqyV2
UIcm22udNXt2mN/VZTs5rQz46lygthFmVn1vR5yEq432TV4D0phmw7dsHnQXIJ3xRgnr/WxBGZVQ
kAUb5tz7KDB9yOPABK8JdyXnv/grHAGTIaglAMBdFV/yuQbXWZ1Hr2OX3hAtvSWjLtgVns8uTWCq
FM8jRxevGtjpOGdV2Q7Rq1Kox9J40fPuFBnA+31e/86rxJCvBThppIYI5MG8zA/C2QsxNI2BOXVU
yMZ+Spx5tH4Oclq5jTqcOmOCMg8INMxy3Okt/Z1n9u8kLO8rDZlx09aCNa/qxP/8FltDkIWRGwS7
l78FA8M9wwSfhBAl3OsYOIt38qO252hq2xMxu61azEtriwejzdJiLKc0QpsXNe/IMULMeZzAsr6n
R57PDeh3E8hWuxDGfRAhSbbuF2qtGFLEOtfc58qQApJPJxIQKw1oUkCiSQ1/hHX59xMMsGCBvstA
uImztEj8aT9DP4TmJEjMzDG70E0ZxNpFWfHmcv618tX4ODtFeSMxOs4tljP0IFIyf9VdfKuyUKTu
s7x5PD6HGA3RTfBfcvm7yxNCylxLldK2gnQcj1rY3ERJJiIgW149bgPz3OiRAEe95o6ZpKqZCh5I
zGrxDCFmuOrqLqoG5rRUf7t+/bb27dzWoqxVjToEXChslUP4oUzsXk2k90GejtfNbKDCL9e08LF9
2xFZgvZ8UEH4GQD826yNvbDtTwYkqNHBfkI3Yw858AHVf9mbDUuQRm6uExp46D1iVgLNp8vvlqXU
CHvaIeJlxlHqwoMmTRgkJbvr69z8dLw0o3Poj73sZaT1CGbNAoG1XrxIUeQWLHIG5VPOFcHzKDC0
hEfbHUoi6YgAl4yQ9JKRkVuJNxbatykpBaY2kBr4dv8uylrsXSENeaNnPLCFV7RvKLTK0Mv8HnqW
j0fZw7SQp+6Ya8qO7KVeXjh/z92OHwASWDzRKHisYBRdZrQlAhwUHgr5togMn5HuMPRI2Fgx3QzE
EGT7m5uL9BBtKR2IqqXLwgjSlMeswGGBggIoaHzYd6AYBxVUAepp2xLvwHMp+hV2gytrmaVOsbIW
ny6Ony2Id7oxpuMru/n2H84mChj/1xb/LWcusiJKrQFUYAVFeqtDu6gozd2EgxlBAfC6pS0nibFY
JNZAvUDee+HyYyhOmklBzEDphmOhzfcJEz3V3F+chyfcR0KCFCUM/oityPrKuDerDPlfYEG7PY0R
o7F7Git3YfJckLfry9nyHSZEilBsxUOJB/Ny49DojbVJwkciyBXsDDqaCij0oOB63czmrp2Z4X8/
+z5KyQpD1mBmgJ6UTp77+L88LMjTTOwd+rkr9mZ9rhvQE8ICYB+1q1fdfdgylLFiyZEtEdHaxtHW
QcGAni5YBwkmxS6XA7nJhFI0dwNlIrehYbzWaX+wlfQZMCP/+s5t0IPgsTyztTjaCGPkOIsnK5Cf
On9oHM5mk3i5W4M9+Wi78kN6DB2gWWInfhWNMW98tgvbi5dNV+qxpoVsBWYhPQNq9l4XnSgu5Sds
cdqB7ZJBivdVaV4mQwSi25JsMFzdUftekWE/tBAr1WsbCJpnGlIHeugYQWdOPKOtopNgIMo+rU3B
Cd0oOusmKoYQ40PlHf3sy09aSYokxRr8oqaxYwJVybC7kyMQMSSTp7P3zhI0jTYuHuyhf46rjnrH
slepqW3a5UaCoAG9hZ69FHaLhDYTrIp7o+XmEg1k32hzGPYKCGi08agpcIbwi0jpWoxPSfVzW5RO
oiSuFOv7qvhZlK/Xj+zWVqKngrvB+UZXOaeRybNV25ERTGYGnW/NUpyUZNS1qvg0VJaXGMZTToSF
3w23acg4R4oOumdQgi6+YFfETCoHagRdg1K6Hz2Puj+ipuDzNjdw6x/a9GCU95PHB/5FVUeR8cUt
jVhcx4BIGYFt/jQxVlzH1EnA2VmakRP/l4yAtyvgeCCqLq+oWNqWQOhUz42gkSbHjr/lEJKH5qbg
8HyVShenBxVOnFC8QqjFLZt/yliQaJD4jqINQp1UAWOX2/QuFDd5G6p3mCMDYfVWqg5ejQHk9f6o
7udXACa960dqA9xlIdVCUx9PLlpiy7ClLUySWFmoB7R4wdlT3S7rIc36Ms4+GIaOiXqU5+kYyWBj
vW55w9V/TZeiJAlu1FVw3dHelpGw6AEAJ47dFG41YbkRKidVHykCYxunCEUh/k2RHsEn8L+fPZNj
leVtzio9GMbKs9JvkmK4oJxzWISiqwjmslwZT9GhoAqhc1AKEYwDXhpTcwrRQxVTvBGAQm6ESqdj
Eyjt6ppXUlWQoyxfEm4MYw8og2AXMbS7MDaVRjWhlwhEtAF8bf4Htbfr32nbALqGOB8cMbzYOhZh
KFktKAy0d0r3GFsiRomlw/5nBRYY3jCUjq+zcC+0LVGZKWIK6VuToRQK2Sq7yt7TyhSR5WyWjeAV
UboAcwAPNS+/zNChHiqFUoziyeSbP6yDcVPuEa378SGUOG71L2Par6UhFwCXhCHjmC8+TlRlUz6G
JH7NUi11WlX+1lLr4/r32dw+vHMqZNR55W2xpok0BB0y2Bj07Kix4dCa9U41mYCeYPn2fC3lzAw/
Juc3KJfJ0PZmDFkNcqMa8j7PMDEdZnSvVok7jimF0nklatlvLY5wUi7FAsxvRcg3Nk3HxsKWAgtt
3Ho8lCkG9/Uf13dwu6YG4WMTrlAGdnFxxEsqdXOkoaY27iTbgR+O8bBFfvwgucZ3KH674WcHmgSe
pf61nhL2Fa854hUQP6CzumT3rrNJi+tqloK5R724jTXZDaMEwEKiBH039gJHuIp6/7GH6JpXgbHY
xZE0GMmS3hhg70HfD34ku1bpKLfDvtwr98WbdSdj2sAZfik15jdEj/nGIcJi/2d8SRpkz1JJWxWL
zWqoEWWdI5GfVgXIh/kjVPRdZymCC7hxfi4MLqoQI6YsFMPGakmm3mR647IOgwAl218/QaJ1qZeX
I6bT0Ob6BDCPbR9nq3OtVHdn7UVjoIqYHtT587o90bIWdz43irSQJixLi8EGCOhrCPpriMcJgoMN
13+xe4s7j1aCTZtslIKk1W6scbzNZxHWdWMlYNRGNIsvAXLjpffqRhYnaW0BIWe0qNDY/qwctFFU
gN2q0V+YWayExZlhlEyHmdN0ao58RFC743Wor2kFwaHbemZgDUmIRZD+r4hx4Gjwpik9xxhGh3B0
xyNFr54j8gAVGFKMgYl417e30UbSw4FNKx50M2miRJlxAOviV9zoxy4Eu2Tx1yJfcB5Y2P/MLJlY
49COJBbJALpWkCsZ+1fbSqBKZd4CAps4XdO+xZTey6zedeVYu1WtiLABG7HVxS9YXGgbutUx6/AL
5DH1G6gh6zlzuhTQ6LoRXOpNUxpiY97XwdOzeBUiCkp9LQWrkFYbBzR4DxnDxQZ0bXr+69uMRhYU
ZQ0MYiIc5h/37Gk1WIV+gAJDWfhjwKRX1H9Eqihh3bjLF0b4as+MRAaJ+ijDmWTDPu5eRygM/4dV
oOuHwWbwraIMemmgyopBVVMAGvvwBE/rNG2Gs/6Xpc+vA4joDVAjTMiukga1AHtTFMLxFeifp/Sk
9Bj7rG97NvjXV7O5XQakam0oD2Exi48fp5jdSQnDOeuyyZktSYFsu0g8ZPPWnhnhz8rZNwE9p5J2
PYyo0uOkfBjGR16Ioutt1wfPCswOhnBXuru5BI0SsD7BiR/ze80bD/Pe2HPCl9SLhENoK+jO1wdC
5myDcRfDTcvMNukbNhSA0X65vrL3VN0JPdvtfX1nnIZb6614km+iVuBxN78WZplNjExyKrLF12qo
ZGhlRjHBQNFBeaCSJDjcmy4dMt1o34H1EJ59cbrViHSyOZRSMFIJCXpY3Y+qRp1uYD7K/qdkNE5t
PQSIA/yuVFqnUspnKMIljh6JWKK2Tg0CRp6rAzayqixXgDaMcweKWpLvi3B2QAfhzLPoydzaUvgk
zNdg8mst/wI8CyTeYjUM9LG/Kdj8Cg644Pod23KwaFhinBaVkLXoi0XCRtHCIQxsadfVORr23zpM
T4hYvTf3izP7yhgUV1ZJH62NoRs0FqJ8Vbp11LhJj38LGUh4jHde0+EnH0DT/5nhG3p2mVFIjguQ
yoS4ZyYIpb9xeiUuV6oQ14SY/E7Ui9/8QAT4E8LlVjBdv7CX0Szt2YxjIL3L+PwS2Mquf5+tvAhC
Cv+aWPgniMiNSljAhPyUBE3rlfc8UYhOKZbV164Nje3b6cgx0l78KrDNL9RyO1F0BnoXE14ElbLL
5Un6PDRdXNqB/dIcoX9y197loKtqJme6rb6H/vzrusH1YUSNWkX7FRcK8NZlIMpiaquoO1nBlL6z
+mRA/9io71VN9EyuPxuvhasoUeNhkfGKXK6rA+hYihkq/yX7OQ+/s/Hn9XVseGB0kg1AfkEmDerz
JTQGle/KzgDZCwwH/Dsdmk6HegTBiAFSmv5PPHqq16VQzxXVOlbEoFgXnhcob4KNgV/ohYvUw8Ls
SD/aQG3Se3JCcXhnPpq/ICm9i9zqO92VoqVu7eW5Rf73syuHPrkBwkZYZGCNY0fOBUB/mx55UFzD
7e/oThYlsGtfgjXigQGJL+otq3rEoFRq1puEBHkHmUhbeay01m9SXdDD2HhuYAfPNR4bzAesJgBj
rdMHoC5JAGXPESOA0ntrurYPNr7eQYAIwpi/ZzDDctCfsdAuBHqLrBjMFKUbjULpCDr2fOowdukp
31N32qmeeBRh47ph2PVLUEmxMZW6OCxmawy1VtsGgutvFh0cxR6csPiYY9W7fh82zojCXzHwnEBY
aTW6BhHJeGYdMYKssB0V9dhptg7XTXBPe+mqcCJAO4MCHOqKq6ZBHqpVNDILbZn6Pkx1L2WyY+en
GhQYeP13141t3W+8/JCCQzWWKwssMqCq6SjJzNr8GqgAjEj9Yc5u9QCuiANQuqXTBVm2F6tibh1J
kHphOB4ZLfB9S4fcY5Ijy9TEBMxt9FpzB+kPnA5oVZaOBdT9gyTuTazLKkAz/WtyiVeZhtmoUgkm
uQAoR9bR34AdYKoIJNOcQYKLckBS5V1jQiGz7eUi0QDrMPDSKzgHTbO6nGJ8VPYxepqXwoXeIdP0
Jm9+pTv7KMytN1wLigX/M7gEo0mskIy50gwMkQ4gVVAcTT9IPoipvTJonlUHQ2GW/x/8Gar6uH64
iaiKL9OcrDDrvDFN9EWGzMlR2i+boCmEA/zrxxzQN2jTQdwMarErKhBks6nC1F4P1L2yQxdkz2FA
5suAtwiKKu4gcJ8bd56PVHHOMhCcrBCZYYuJ5gh83sGgtMOBhCx2UHstBBXxrSNyYWbx/CBuyklP
JQ3TGZSCMqLbY3TMZ04y+dVb4Vd7qRBcftHC+Bk6e/AiCmL6eIDFRGtQPJXrDwQzogn+VUsQDwFO
vI5XB/xQ60dOYS0gg7GhBUCFd26U1+/WUBKMSlWAq9f9Z1naxJ1qa2c0CriXqZUKhiJ4DLRwqPjd
SG8QSGwMToVpFo1tzLSvJLLdpxhy+S/cdnydgJrIOCdgFoFbu9xNcwiTfgL0PqCWsbNBfaqN7nVn
vWr0wgR6Jjj7aP6oABwtTISNLsNfpyjlGwDgJxA0yKnpWH1x34NtlXapr2c3dK7dMJc9qaZurWOS
giqenPenKPkp1ZXXNLLXAyovK8m9lkLu3vhb2TwEjGDVQN0QaFuCNv/iWFUkmWeitkaQTIYXoSVQ
F4IvunFXAI2z8GzB0chkVYVgfRKG9pzp+KTaDixdT+wdLFzwphAafjARa3vXd37tTTHuCuFNOG7M
36Gbf/ltQ6mOSDgTDYHabZyV3qTcl4VI40tgZFkOLXqDtTSJsaj+OaHfiupGEXbAVkBK/nEwPImB
K3g0hPSLj6OmfYw6y6QFAJcoH9GzsdPRnQLj+qP9bPkofD7JijPt5FsM16JnIzvs299vpcEpQ0D/
AjzRsqRDRrlGGFPrAfhSHTX8LWtvhhIJbsrWVuJ/jn8wWgiJzUVUI8VdjMJeqQWRHnkR56tvPvPa
FFjZCJ7AtQPIBZea08iK9M5WKViv2k4N1Cf9T5oDbcGsE+ja/sg7dj8C1da62MT8QVSDWEcyF3aX
jzseWdUYgb8NFKs7RLPy1pvlHuhlzzITL7Pa3SDPgqh0/VbgXTeRqXDNYHRYFufGqqM8LTOmBIV1
zPWnmI6C8sCGAT7Qq6MCwdsOSwPF3BaJNIVyYIzjbi7zY5Y/Xz95K3o/nP0LEzyLOHvvbDm1m4jZ
chAfLUdFJkt9DKAVlWN/yntOays5ysF8lN7K29FPZDf/bF8qd5AdXfBL1unK5Q9Z+HEdVGl9kmCt
oxbuzbpwUmN2TRX1iFoYCK6DJW6LbysKY+hJ87+fLZr04HXWahP7CrpwLQYd+nxgoOenQRloP2Jf
VEjaeO8vDfIPfWawKUF3AyUHOSjbX9lw0sbR79XbdNJR5HlSQ3tn4OyEzSwIZrbeBHTcERACHovi
3DKjgBhoE1oZFjo9MVAgFBBJtFEqRr9d86cD1Blerx+nrY94Zm+ZThRzbuZxC3sDMFdT/9PSe4eW
x7r56/ATOiXAGclA6qnyisx+mHO7bJpWDvS0usds5K0OlqDrS9m4e5yNC60WHYxoqy5+p5cV7XRj
DiCN+Nym+o1VVN7fmwBUBnBD4MmR1y488jAkBTL0dg4qdOal0X4vWvPtuomt+w0wAH4+moob7MIk
lcMwAd9VQO5Q6OB92QhjvkRxwqDwQKFz6EASUYKHzXzJqSPvyl2xp+9FdJhFIdDG+3P+S5YOWm0m
WZpn/JICg6qm/tKNL7k0CzymyMhiS2cdk9NJAiMxPIdmw3k1v9RGxIIvsqJeXmepNAqqMHOCr/qt
084N2SlKRQTjm0ZQL0WHR94AbfWDRDpmqVMwx81b0lefldSf8jA/Xj8hm2YgbQEfgTmcFYAKAo59
iwHLKYCY776mBCAgGn2TpFlgZ8M1oDyEbMPAZD/u7OLLxJPSzWXUTEFdx89kNG7SDFoQsmoAnjkJ
/N6mLRuabRbXu12heAem5tmg5vg+KoqxseKS9OdQJJ4BFYq/3j3gfAxE9ZCTQV92EQRD8KToaDHJ
QZoedBa6iQmlyR/XbWx4onMbS9rZrqUmRdVXDmqM6ifz20xEs4AbkCWAnf5dxhIiBTVqWQozLKNs
dpLmVbc98BQY8s6f0t/Ju/UKyvDsh/Wn9ADxca3g+vq2XimETxBfRucPpdFlmGOi54znf/7nOSaZ
A50zr7qxnuJD4zavgyMqyWwbBFYeZWSArVe+XY+mNCUkl1Fog6IvYv1edkLN4TBFcFQ56jvIDgVr
3DiSnFYTET7qikia+DU8iwAqVtZVSVM56HfsmIEdqI8dQ3bqOy6Vyll9k8yXEsd+FDFcbBnGPDKC
RwBlMV+yOKHJNBQAJuhTgCaqY3TvRkPvZPotrELBBd9wJAQCmxhfQbSxhs43TE6SYiinoJXeiXmf
a39640WwixuB24UNngSc7WKmmd1UUvB28tFcJXasn5yEOT8qftqhAUh3wqPCXflloYTPHqC2DTpm
9K2WWe7cxkbajOYIi9pO/z33OwLZHNCRuPVDKeb+WlHAIB6HDD0aS7yiwSdLLlfY9ynAP5XZfYWm
1aP6qkhujOLar8q394XfMScDPcCI7pJwqRube256mWv3ujrWE4NpXh4FPatb2Lt0z7VnMegMQXTM
zgsCoA3kBKpPGOAy+YgwBz1drtY2EwzVZvIQWA+8ahmdmDPsyuM/yIn/sECU1QEUBrsKV0JfZsCx
TBKbggD06/SAB8QzMW0HDkF9x/bx76hwRA279d3jyBYOP+HJ22oquSXUskY564N50DwF5IijXe9r
8xemrgUXg7+el8cUjyvSekwrgswGmJrLjUQiGoVUJ10w6rlX6bdtljvKfDNXb/EUO1X4mmVPSvUH
AwGCHHgj37+wbHMWh7Mrqegppo4MnBoO+I4LV7tRFCieUbfz4sP8GqKTwBzxaV0/ipdmF+GE2ihl
NWpYcG0abgXSYqfTIM98fVu3vh+OJ8f/oyoDTavLtQGyRpOM34i2BHtE9FRAMbpq/zTa+3U7G+8v
Bo6gTo4CFLgWVkVMMzPAv5xILFBDn4LLxWeBcYg9bOJH+1mXTh2EIPTOfA4oEl2Ltd/mw07oy2Mk
FLdw+UDU05y1QxN3QUJfY/m9joCMBuJPsMJNKwSZGidbRRV0sZVp3Ge60k5Y4R5JiFvf2S00MmIP
QuyglcqqferZnia4FhuHxOabiiwOlw+x5OX3Q+ldq/s6bANIyOAY2o6VvF1f18ayLizwE3R2+sMq
Sdq2j1lQ02Yv59Yhq9s7lolgwrz4cXm9OSUosK5ArwMqtIzPpH6KdNZYWMhwGyfNj8ySnDB8tWKo
9jaW4DRulNRhDYPC4FEAtRoeo8tF1Xbd5pi8a4P07R+eboLAZKeFTpW7qA2hNQ58SuPnwTRDEeKU
e9FOf/77mih+BAb/AIzidGhLrAOqFm1XkrgN9OQ9NzooutneOIkO/0YoSFBvRdqjYpjI1paFeako
Yszsyw3qX+gJ3hY7rtg2PQw7aZ/vpKMu0B9ZnxeY43EgerwEFd+Fn5YUSIN3vdUEdvjQTNRRtKdU
NGyx9loXNpYjAElnQAecwkZUxUHWyn6Zg83TkL1oHgXef3M54A7hbNcgE1ne6mmwMVE0jU0wGTkY
hz5Zp7rlLBLF3iifYUUQOMAEBx9hWr5utK6SijE0TjN73yXTgc7J8WGe7kztDR1RlCVlF+rS7vWr
vbWNBuSdcQfQEkAH6/IWVGab2D1hTaA04HzJDX8yEifU39JaNEe8dbtxz0D4AtgLak4LNxXVRLLs
2ayDOBz2dqjtuqzdj1Pl9UVzVCP61/NsIBvAVmJd3AMuHT5lUl8NGnyWxEDlozitKSr1bGwdvDyn
J0IJba1KY7bNpCu5hktlddQhAyYslT7yZD2HCmQlFE3fclgX9hZpQS+X2SDVcxN0nXxfYgZFY9IT
ncGbq2tdAXo5ySNSB26yUJ6csi8BG0TVHmxQsqNG1uOYkMdktg8gT/smp3nqAhU6Om0+mL6cWD96
fc7+/mxd/OCFG5ilXlVGExs0xR9K+qcvnyTpMRwF7fON23luZVk4kNoIxZheh7MpyhOr8nsyazfz
RASI8fUriwkf9K4gqYuSLLL4y4siDQolc9M1Qa//jsYjS0Xltg3cGx+mslGLhddc98dmM1crUuH7
6k/Wx3zLsYoqArJb0I163VF57X5OIomYjUQMNjnHGSJ3VHaWD8Nk6Ri4oAVsYoYrBf5X8zrbLZAR
aXc0oL90jKt9TsTJX5Rv1x0P//iLx/7C8iKmsM2Cla2RNwH0d0DH/E9vvjiJFCe3vCp6niAcBaYb
rmA5k1fQWVeqEStMjuSkOLVrHrV9dxQntVvn0CIgZwLnBErA1iKeiLrKVKVprgM1gahuOJzmtHgp
IiLya1sbh9Y3EE2ACHP41uVBLIpQZn3d1ainD8HQlnehghuuD+MzqZMf09AMThzOndvp8fewoD+1
cXoBMT+AjINunsDp2oFNJkn20L5W3dHQ7hBiJRXE6zprcCV71h0z7WbHbGIfxHqZQ0j5XZfTz3GI
P1SzurcUehvqgNrJXUddQpjXDvJ9j6GGxrBPUPz1OOFiPY8fTZbZnkrih7RuGz9tZ8sLlXxyMrUE
gaAO6gGiphOYx6CkHU5Z5XYtK/3rx2zrVqF9j9SbwxHXdKs1qCAjYET4Cc8eR+rHipNgkIDLb0St
lyCBBIfwjS0IGTYeuwur3JucRcxt3mJA0kLIYFeGY2v0BzHaX6EaH5vB3LOC7q6vcsM5If4HFx8f
3gVEauFpMShlx900NUFqjm6WHNtZFaU267oJKnv/mlhmwO1Morrp4J2m0+iBNvcw/rTv293sNg57
mt5FjdKvrGXhHy7sLfytQaeG9DHszbYjn2S3+KXWjvwWWq4Oum/QdGWgWDG93s+ejWKftE7/FrkK
CDmfFF8sXLCBnrhcPq+gnX3QXpEy02rwQfV9ETS38b7xOHswFN/vVUC2lBt2Mz+BqKl6a0aP7YVu
jD/u17ZjUUPKmmpmjQL7rR/uoQineVr02O37Az/IyQyNeoe2XoEpjjcuu/xb2Nzl+33tByxOdDHK
aqGnOGLgX0fdrDzNB/2onJJD9VtEL77h4fDpObs4aALwMC09aaaXg8pj0pqlGCGeoCttO3FaHGMl
/Emq0Mmn5K4KqSig2/DgKE3wfqiKhgreistvbIwFkFV21gSk0AK51w7FzPZl2wkCls3Lila4wbMj
/jZdmmEaSF/MPmkCMwwxo009VC286/5g610HSgoUcsC9Ig1b9qGiesZ8gkqbrwJrdFPfcdQrlw4z
9pofnyKX7cU1lu1LcmZ1cUmKVprkFqO+uCRT5vS9C+FsN3npb5A2gaUNONQ9+ARvi1Nyk3v/D+IE
Wz4KeHMsG9HMmkuVZHnBUtPCE3wH4pxjt8/3Y7zjUqxcaal9h2rG9X1eKQGg0cE1uv9ncRGTR8nU
1iPIdBBdsGP8CM7W6qjtUPlB0Yc5bHLY+3zLVXdQIHyxfDBCKnuQ1nmgq4tHJ+48Kbj+izaSkosf
tHgJWIuebafhB1na69i8aOVN/cvsRQ3BzS99tu6lvsVkE5saFcxUHxOqJbGrHPRXC2iI1sl2R14Y
LZz7MNuNhV96KQZ7hKW2rVt0/gsWl5XSLNJ08NDirEWH/8PcdyzHjiRb/sqz3qMetBh73QvIVEwm
mUm5gZG8JAIyoNXXzwlWVxUTiUm86tXsqoyXdITy8HA/fk5x1zyggz3fMmkjyek/yat24P6DS1Zn
/Y8o70J4aHrJClmnQkdNLk4qtP9G/iVtF9ImM1lm7Ka/LEzv2JGSWjRSpTiNx9pm+9d/YYCdGvJk
TIyquu1WS4Oai4/PbE7nEZyiSLthVLJXr6VtvdLuZJeJedAF/pc57wrAJgJjsOYhmzLx6mMisuDS
L8DZUD7oSr7ie9kN+W7BzEyzGSaR4WZYRgP9UZP4eBwFMLN02BjtR4YWpUcERSsJ9CyaE7QmRDFY
Ha05IuoLXGkpNp+5I3+anrxpEtC+FzrzBpxO1lwMpEEp/rp+vi+4TL89DhJFOktZMtLo89uDNKVM
+0HAycM73+RDH76VGLGV+4XihUGumUaTvUNI4wgirtzsQGluCqDDs65/x+zx+/EZE1cvBgAfJAZz
AJF/lHK4dGUx5py1gbokyJBZ5WxaMedIFqlZ2hUnPngWmtQM2q/rg5gLqlCR+NPAZL3UptDlJGwL
1JN0lMfV/C7Oq43g66rJd8IjJ5Zb4P+XEn1zw2LCb2jaA0AVj/3zFWyMISNpW8BqSlbgsLQb7u76
uOaO2k8L7At+BKupFtc9H1Q4asAHEUO0BG0bQEv3upVZ14FsKHoXAIRF3WhyorWx8RPSYn2YSnF3
Q+zWpDtjU3rKwrmaCwgBYwRNKdIjyFROZiyswj6XwegF1wHIpnGIus9Giiw/6628eUOLv0VKYXN9
dLOr9MPmZA4HrlEyicImyR7SeKdKD9f//uzD9OegJn5KGnOlixUY4D0UGBRHxSNCPYRW9GYUVrYX
TeLE7/+JTZx9NCtAqxc0T+cbQ2slsdG7rPiuDROru1GRXvJaBEi8Xb7KT6Vic78WbLJDNH04ICYE
8AWsaeiQmC4eXwZ9Yaj5Kaem39nwEgyLwlnQC050q3yUBQDyeFtcaS9EtheMz53wn8Ynq6iO4SCO
JYxDqemxPWUuuU03wX27Y08nyfMrJ/2FvuPoNbDFhdt8dtP+GPdkfWMtCOqs0HOcDlysq3aFpsu1
uFoUgJqdXzDuwZ8wkM8US1EOiVoqIKFFIs3fBHu0rzrwZcit2LUjgiyB28jv4XGR74/N3MWyomwA
UDgqWODrON9KvJJFJalkNrModZolYjwn9sKd6GaO8VJa4d8X7WZXH6tU/GFycucIKQnJyGExWedg
DzFoecOtfA/lyKOMMadW44Yp4+IpLXpr2IuA6lm3+sP+ZCcXhVFywQj7SFp1xHqud7JDvYNhiQCa
NlCiilbxouLa7PL+MDrZwUNfRDRqMM++AP7R4knm4QL11hTipefvrCXWyKQiA41rafJ0aNJeKCo6
5qeq7y1wTqyKjDf75BBoC9fTbJwLYVpIkyo4nBflyIwrFc1vjPxPDM6IZrcjU343PN6MTLQ0dU9L
O3YGJIwsNwsK8bhHUmH6vNfEVEDbKWaSiQAiK7cjn4XDOpSNJwpZoO4lowA9pevsdwFMySkt7kDf
w7+Plzn/jsk25glSA0qB71BE0ZRqYvmFjIJRYnL+13X3N/dMw5ARKsLjAwk09Q1cVHVCPwowhRaA
ag/4SG+iXhRqJoikrPyr3mroqhftsLZkw42c7EFd8IJz19w3DwIqmtD8umA/ws6NiJrhExhyJn+p
7jDXyAa0Dm8Pa/19GTMzAzP5rp6g6+93i5M3eRr7ft2PHdwE1PkUl+U95IN/UOiKaVsoG9FOjzmS
vk/aodPM6zM+4yIQpyoofYPA/ZKCH2tRKkNJMeGFYHLVTRFQB63QC1bm0jugk8JeBqMFkh0XkZef
KVxXSewAobUjNCWgTNpV+AAp+rVoM2Ywe7Xo/mb8A2q3MnphwTihi1OcSYIYrPITkW2mzokOgLAy
3l7/VLlQOLSiFRSDHoJFbOLMPcMqxnBKKi45CM6c3zMdX+Sd77cIH4wBG1eykiq2ry+aMHNVn9mY
+FjwbHBhQ2FDAPKpNdvQVBoT/23cMoAgcdX1cCuApAQ5X9jfI1byFvOrbByT+/TsGybhAgfgtaiU
+AZ+E67iO/BbQ0bSUs38TXXbTxTll9ZzbquiJ51F7qiSX2A+a+hOGW1Q5KfSaD8iEVn2MgJAWNA+
rs/u7AL+ZWcKuJSRNQHyGnYMaFyJwi4Sl7Jw8+sHXgaoXoBUAwzz53sEz18xGfUKQ0FgoH+lDkBl
D/02XUVu8OmvDI/aOIPitjqGt/HT9eHN+liWyGUUM6gLTwOhXhb5Ni0CFpVUoJVONkVignWtX2e3
4Y1hQYB4k9Zo5CaFRddkldoyby6VB9gALzYPRo5KLsqcmIHzCZBSMWbQaxySvrDl7jVBRUA3BquI
3bReynIsGJu2P+VZH+AdgQXt6vd60C0CGb0CpBg0b1H2W5INmN0+IAFjuQ64nSmWqO98UhaaTE88
apo58qZ8T5bcKbtxL6bvLxtTLBGvdqnaBxw9NZtsHa7CDe5Gh+wli4WxS3HI7ICgZw+YOiC6qHCc
r5WadSA363t6yuTPJkqskXbW9S05t0As6Q8D4JxAc825BTSmNGUhI8Fg0JPSbhoJa1R8NABicYvJ
jDkvgo4rxpcGdNlFE4o2GnXbVlFx0tH0PvovVP2INfqfDEjF8eZRM4GhyYDklgrg8mywvRvpNuDk
d5n0odvo0NXLANnwqhx6ndfncG6VcKAQr6BlQwYs43wOlTRRqWaUMEmHxgQlm13r9Nd1G3Nzh/Zh
YJPA4wTWl8mwuB76lAMf5iddqL1I0/dZBvi5USylMmbtQNsDASBjIJlCV7qyLcgwRHhC1KGLTnMe
rxfAk3ixyOzrI5oDGoJSTkI7JjJb6gXyj/IyBY+SAqYRe/hK9+EKLSAQ6SWjJVkRmjGX0pBzT4mf
BqdHt621MeM0GAS1S2gCWAY6R4e4miV+DC2KAaAFsBNPWl8f59wJQ++3AEFiBp6Zxl9AWfpNIqsU
pHboVoqr7IOv41tihLdIfq/SYulEz+5GNE2Awokpw00PgBFB0r6RMMo2eRn4A++/XB/PbEAps30O
ZjsmUTVxSgFa5nq1H+mpNkarkA0HPanhVjNwc+kwbjFycE8b0p0PoRiL6BRU3U3VuW1glCboEZ6k
KNhEZaZDvTZZXOS52AjEGkhYgYwMVwBbjh/5zFLUk4C2uANSdDBrG7nw7WIEciN+gt6AAc1QqZHM
tv8lj09x9g62Tfc/mR4NNzyDrYN4hn3gzw+gihIG6YBtLVncR7Hq3R41L9DB+PYHAsNstOBprdxb
qoTPntwfdtm++GE37XO+zaUOdwWO7XqMDCjLdOJjECDdsDDE2TnGToZ/QD4cG+HcFHrWSi0ZKoon
hWayih76tjiLMRVJVn8zvC9dg7MPQ3Z0/jDILuWfYxOjRpDa+vvk2vJoQQtYAhlUv2rRVGGAyeAX
cRaN8nOPGCTJeB3EZDP8IalAhErsc3oKEWu4SVZ/GcNITVUMI1tW4kdRjbd9XUDLXu3vxES86WJJ
eam1jFulZSx5cksexC6CcGHRWJKQOLTQPdpWTtYb97QGQk+Jitcxa19wZ74EVN6ha+Mz0DliFzQ+
lVCXhBBx/VDm6habbaMr0VEelZe4lda8zN2lfGK1ueAmUGilQ7EmKZ53UR9s26rehL7EmS2vPmg1
Uu6desd1GYPHuwpuQmlsvKLNgenijScZupkxTz9zUJqaFRX2lao7nWG8gJoQqWa1J07L63eqWni4
RuGmW/8urJqNKiQAkeivcU8e5LY6Dul4TIT+M5HJTQTxusYnFvWhgYapqCi5a5IAGbcBGcC48TS9
cYGI9WjUO3lNbrRG23SNaiV5thsbHg2qvraKBnqrtbk1iN22TktH8WMXuuoPQQTYUt1vMy5/IfXw
NEQ8mkS6VVTlxBxRlgl5fp2M4gIYY6Y5izFdM3kj8NoijTm56JsMIoRcp2YsPS0DjOZWXoptH0Ag
0Gz3xFk60jNXB1qdIduFPlA8aacwQaSjs5pJLJ58rlnzfeAJ6Wjr/FPUIgveLXFrzA3vzNwkGUIa
VfalUMxwP3ZOf0Jm+F1zNDyIIBK7nHuZwyjL6G/F1Y9KzaWeaoObpYa6d3YSCpsD5mMP3qd98yhC
CaHw/FP8ENzgUXvE2alTh4mN597SGWcLNgnmQQULjC5rwkHz0sSRaehTkVQJE1zQrz5VrCST7or+
mecBz05QWQnTbS1rSzfEjPs8szrxZgGJ0lFFaQVcDcaxINwbVGgCU05w+jrtTswImIMMc4zSxIwp
fwNQpRWVilnX3VIINhMr4EvA28ka5DSsw7lfzWPS+FzVZKeGWNJzuMpv4Zg+aIAnKL+LHCy6p0hL
Rmd39V9Gv0uFP5x5DpnzspaK7LvXOJLMiLdT0TXuWT+noEKjMVS94T3yus2wWlrw72jrYsUNQE4M
7D3xoqCqSCSKePSon6rSjN/6XX2bHIPekl/oh+KJbmn2N21gkbtuZZwWbs2ZCxocr3+ZZovxc9yo
5Yboes5A2WhYXVisWqFb0T62WjmFPgR7ca1rxY2l4UCae1lFTBpXqMgQwU7oceFj5laesczjmYR1
v2ggyQpjqFIqpd8QPc1FB5OjRJYyAkKibDIn8/zl5rPv9M1k8gHTQzYfVI5M9GSy3aoYjPDNiMmX
OXkjIRWDtY81d+jaVy3TFJOq9btYfbXgzjSl0uMgoAC2ad5taX3jk2GP58haEJvPOMh3pa8/KRE5
xHJra01ySqmBd0SMx0NC0YocxTY3lCDxgCY3hOYBd6T1L06j1cJunllUkAXzwB6iOqFctJmGUEjP
qipJ0PkVOFKd2qgamMrAL/iMBTNTtA/p0rYOjDQ5cX5qKz6/ScLM9fl0oXg+bwaQG4M9HvQpmtIv
Oj1VBJKceqOzxrhea3UDojF/dX33zWw+vP8xZd9dzhf9EYFKY71FBHXSgj0R3qV0KbU+h3xBl7HI
LEDp44JJUwvCLO+VAq8AwPFMPFAiUwuS1dD3H3XefVWyssbL67YIpFfiK09JLy8+b2eix7NBTrx8
kksCJzYYZCjVXp8LAI+/iqNX659lzFtRnjgBmA4lrbPz7r0OVC9Oea+Qfw2SYanN1/UZn7vbASBg
3VQaCgEXaRGKIxkHhRifiJHu0+A5VdBSrg5Wgjis7yOT1LIV8nudq9Z9Va/KYEk0VGHjnRx+FJxR
WvrGmUJt89z98UOnqn6AuLbmGy9visxNqXCnR6WOZLl4JwTjLqfxCEZeoXQaQZYdtTUOGeldXkx+
iWH1kcXcyILFjZKA6hlMMABNcrqZNCqIpwVfysxSiLMNFHr9U9BWggsc9kH1E4j8yEZxLBvB6ZuA
WCTUHw2tIk7QgEV2TOV3EhHNjYYGz7NYRgLY0GOzlMhjKQQg8BXlNVBHmT3AZSL6F4tViHZeLxxL
cDkFDd4iVXhUqtS3c7F57yOD5R4zMxmzl+urOFeWxKtWE8BKoCrQbpu8LcGRmVdR2GFPZc0pCI0t
SYlmduKtwhe2pkE0gj4DOudSIF5IG5hqEtrBAHq+DiJnlbBq+AY6e4glMSRC0q0UYUJlulda9LnI
pcPpxYJ/nN14aFAEWxsYMKQLJvyh7wq9qeP4lD3XdrnOXe4eNOdovwTYM/tcut8vHBjSVqACB54X
VUxkPyYTRKQ60otYJyfNuG2Jbhlg3QrGdmlQF2cbZiDCCek40KVdsjR0XCcB0KCGuD1bO141jxBq
AXA3e4oBGKx2vF2gJGMvpRa+l/fsCDGzwBmhOYWRtU3fA3EbBBWV2xAdwINvxmm07oirc3VtDS3Y
qaI8omj0q3yT02R3FKTAzsMKojx8Ldri2Apm6aPFpNaEtziHgJqENKXJ+/VdoMebsoheuNA48nDM
N+JQb/os2ldK7PQCV8N5qs+0z1dpyt/zUfErEkrUf1SAcrQQfTHXt/lFgMiGCS55VEVB3XkRm7RJ
l9SpOoQnwXgzwtwEN8hGQe4oASEsHsvXjbGY42JOVbQPAJgNdutpzTDsxjZGuyTmFJhW4bu3jKxA
EOxdN3Nx5WFMKPKigRyYViBTJi+NTqmE0QhVcoqTX3J5M8oLAd3S35/cNqI8RhRPU3JSa80U9Jes
WOr/m7GgqzhdLG7Go3QKrMtEnnYJQHynlkBfpZbsEGHr9Um6QGDBo+GOArsXO7wAAJxfESg+ogUf
BMtHHWKrSQnXG8aOohBPzCoP1WQcK+79usnLSEH+Zv8E6xGYQpDnmSxMJkBCnY8j8Zhn3RpkaWYV
bqq0OKaKZElIafoB7+jFLX4bWJPesBbM89Ptx8wz+nsIJiJlO83ro4qNxqXGEI4JiQCk6V1wmtml
hlou11taQa1A4lyNKhs/LhZsXyzot2m0j7ImsEtfOSiZAWyNKhzTLnbCUbB6srApL1PFMAH8IPYM
yp34U5M7v/B7mQs7XjwyAp16nUHgED2AqrqOqdu5yX1zDO3EyjgvlhfICi8uAlhGBhZqyShaz5y3
SGk4ILuFI00DsxBfDeCUUmEpqLmcQrTgo4sTL0mUUi+if7VWdNQCBf7YtsVe97OnAGK2CzuEndwz
B4VxMI0LpChAnQOs+vmhCHg/IqghjEepJ7Yh8xvVh8g0nxhPpa5aJNZ3Q9E/ctCUN9NSTy08f8we
gI+Fs3k5oSCygnwpaPiBIsEFe/4ZvlJUSAUG/DGuIAPd7jvtIVUero/14vyzIfKMfR/lkstFy4us
FPs6ao9KVNmN9BL7dBNodJNRPO3E/IYXgr/7rsINA/QNNgriYlCCTkYljHIkqbjpjj1icr00dqUU
u6h8Pl4f2GUUxOwAXoW0IdpBQDN+PntURdmxL0mEXo3OwXsexE7tKl917uigAfBvEzUwa+D6Q34D
CqYXLZ7jMMSgOFXDozreyOSuV4GjQgNvEv5tePq5oemzVJfSKu4bLTyKA8DIxUdHl6TELk4Ys8D0
QSRU9LH5JgukV+zp3SjhMVNzbqvlvOEkbT9+Xl+fWSs6M4VSOI9U2PnykGwwOE7pwmNJtiEqduaA
wtrCAbp0huzvQ3ESsRtEqOHZz410nd7EJMZkRetij9T4ax6+cA5yn8iwosVOdABlTPGcuVsigp4f
3V+GWTT7I/GklEQMxlgIj3zwxEeJKVHevj5/l2k1Njb4eLhAsMZc3KJDmKaSQYbw2LvBKnaCTQFu
XWkFJiqh32nfei65p7zo0pq0rak6182LFz5yYp79/McIeb1J1FEYQ9wzoLe0MpveaJrJ9R95ts51
FyJEjE/QoaOde/QIuWLAtjrB8fdL74/LStX3lzB0NTKcl1QiVdD62RD24VE6yp7vNZ7MmVq2CgG2
Y0SKPAiA7XYJ98J2ztkVcW50irJpwAQRCUIbHtP+taxUU6/Wi1pjl2/PiZHJPSTERc77aRMeofzq
sQaEpPvM+HfF34ZeiwcdUnYA9sXusG22EIPx7UCw5MDUBHcYPujT9RWfGzGTyUQmA87hojkhi9HZ
JNAaH6P2u0DlHJFL76UuXbp8mXuZziyLyhjRFKv4TBwDyKL1TgPvMfy2AA780DECs3xiVG6yy69E
0JsuWJw7qz8NTmowILTTDST84YnATWbJUmwTcbEl8xIEh7X8aWVyHaWtEhIiFBiWm+1atOinm7Gy
5O5UdpVpVFa5Dde9Uxz0LXG6ureV1jF+/f0V/PEJ31C5H0c2BI8M8GlInPjJigj5R62Ue99XFxzT
3HRCZ4LRi7LG22nSqQ6RWzTQN30Ui9BJg/oE7on19YFcBi1A4wCcBeIgRMsXXEU5yUqt1BVy5CpI
SqVNbsXkMSPUG/XsThbfQ7VZ2CNzm5+Ja8pIooOGafpkiYOe1ghJyVGuQv8pHgswCo0sUy502cKl
NWcK3EggWEMWFSB8dj5+rFIi+gmXi2Jw5KU7pR7tblBMPDUXrFxOIeDrQKABk4murYsu94zqYj9k
JUEYAW4iJNKFLDOHlDq1wVtCkaL3Zkmk+xJ9BGwGZAyZCgngdRf0e2Pctzze/eTIsObxlm4aFDmt
GqoWksPn9nK983Irnhuc3FFyITSgz4JBnqPuwJfbRKk/r2/FJROT1fJjjlY1KcgxzIzVkA3WoC1i
P2ZtYI3YSkGMewoYlIwQcjx6SnANfIuqbOLCVA+yPVpMLkd6gabakk9k3ujcCWPmfpicxC9C0gc+
lCWw33+kaKLNIqx6bhsCqGWgJsY0TqdoSwPAoRGyI+TIoMG8k9hCKDthMn62K3XXW7pZmllix3YZ
aS8tiAblarvU7zG7LYECBnyLkU9eHLi4QVEjb/rge1uCiMEd1Q1jLhnsEm89s6XuksnLBdWALQVa
DKkXZMCmo0Zmr8mVAlfpoEPsrLqtmm7heM8ERcAw4BJFfQxdDXDE514k1xPaQC+bu49N1RvtygKZ
2za2CpuiAyEyM2+J2WAm1maoCaT1WEQK3uBJsBIFOXi5UIC5Fz58z20PkDMitqo5eKU8FmsQoJSW
CI/paUvP5Ms9hBZXoO9QfQJy4ELfCRDXro393r+vVCxZAjpdCQ008euonERjNEfj/vqRZwHI+dkA
epK1S35X8EFudj61XeYbGTo8/PsYGk/gYTKpUpgibS1S/wKOc2El2Um7sIbLVAKOEhn9Ka1BqPk9
erdV/35oAqeGDrBfc7bg75pu4cE8synB3Iv3K5DJSBtNm5FiHij9hKP+faBtKfnqo3/juP/7o/8/
wSc9/P7R1b/+B///QfOhDANST/73X7f5Z3asy8/P+uYt/x/2q3/+0/Nf/NdN+FHSin7V03919kv4
+/+2b7/Vb2f/42R1WA93zWc53H9WTVJ/G8CXsn/5v/3hf31+/5XTkH/+8x8ftMlq9teCkGb/+PeP
1r/++Q/kT39sIfb3//3D/VuK39uHDW6V3//Sn//8862q//kPDs0Av4HTBslInFOWhsWydJ9//ggl
B5S40QUC5y9h4yPtUhP2a/pvSNZDag+PWgkpbh5XW0Wb339m/Aavgj/J2OxxxSvKP/4Y+tki/bVo
/5U16YGGQCn+8x9Iq53vQEgY4NqRNMZphmMGTOD5ftdqcGKA6zV/SBNyKI3EJX2Nk50j9qqi8Sal
nlyWaHIqe1eEhEOD5xe0qmOLz5XczitFRL9FdlRzaXA00gBxow0eN8quGNyigGhnepKbUdLdkg6s
ZZWigrp2vCvRhbdLedUTVeoERv4GtVurQdNPGqseFxZrA0JSVjPcAJC2lTU8N9EeWEs7jdMsPWtw
Fok5BE+adsq1+CMXhnWtPpZitA0L+Y7WjamAUoP76vmnBHH3kLidgBJZjtIV91iR7ibt5FVc+G4p
DevQaE1ODnY0H/e5cjsmiuWLilkYmpsF6Mujspln4qHXIHqWISDlXvlY+IpS6TZr+n03nsBntBur
lQxVVz0MbSEqHgwaU5OLum2jtujUIoqTNHDMmkcSgOVl8VPvm+0Y5y8+eenHF21857n0yQieW23D
8YMbVV+Vdq/1YJzPbmt4HeCgzXp8D2swpBeHKn8gyZMSUNto7gvEWvFD59dWhERlkT+M+TbjHwx+
DajlivMPSQj9ny8+eFODgx4dfM03iyixDf5O9b3KR72NwyMe5INR8R5U5UMx5g7W3yql1NIT3dTb
fQBqgXzf+Hcc0I3wwb6RmLnqpdxNJPutlacxtFIPPTfYbSu5ic/burJTsqMf7sv8PtH3xghdoltt
3Cjda8HvwJGOmvmjEt20YnqrK5wFgiuHU09doj83+YsMLLf0PDSiI6Dw2jb1TpEgKFDHnhHFJjqf
raZoJUBQtgJfeF2OydF2FfrD9OhUd2+iqu995MQ54DN/SV3glHxyqIQjjy4Mv1fsLrk1ihiefRXX
L7rwDsp/Kxc1U+9lJ64D1O11iyfvdfxsJE+ZdqqHtjf5mGz7/NgR3hLJVhi5B0lvb/RRBvoUvGAc
1ZwqgFqs1JQykAjt4KVx0po+Ld9IFn8lRbvmNa8YPqFF0vd3elZBe3vfS9AiFbeqWJpCiwa4rHz1
5V2sxusEoiJJEJwytbsXDe6RRJVncKCJFPjmC9jXUOKeaUJCL6vVPcCbzrcT+1v+/P/ppc88+1Wv
//+lP4cX/u8/nOaFP398y5q3ujl36fiN3106AB+/4Wn6zaagyAii4U9/9+ioRP6GIBP0k6z3Agzk
cNp/OnTpN+RUVGT6EVowmA4Ctj8cuog/iMosAHRIyKIdBcHeH9/2v3DoF/EuUu6IdZEZR0ERxb9p
RDFwYowGpLZ/6Cymd4DEuGx+9Jbo1h63jm6I92Nu/m3/5wWis3joZwTzbQ8AAVhDr84Fs1DOJ0Oc
p1X/kHFBatax+C5L/bqp4AA1o3cQOa35hKxDrnI4Kd5BouCRdoFq5fn4NVQQ2UirW87QH0uZy82i
7bwuiR/jvHhNuCEHmWa3annxjmbps0T0zqIyrdy04YipCn1k1YUe2kPUvKFLycvVurX4sEMlv6T7
MGZCw1q3KXjg4jS9/qULIXCBWiZ7kLKtPaPlc4A6UpyiIUFjYEBM6NsWXsLJR99QP8YiAs2JMCqW
UgGkHfXUEqsa6omDDH2MMYPQYMA3ljAC7kjjCiCVEJIIOkkzt5N7sGq2zeMQ+wdp8NGaqIMZUWnQ
mtg2gBNQKtkicqk49zaf6I6i9VBjzRPDrBMOauFx11iA/Ry6dISf0mhvogYOckFij0L/QSR6SKrc
ur6UF5QyWEpsXzTCgt1UvcwaNJEkknZQuofQEB9Browuk9yi2mCjVrdNeg5T3r4YYNSolQXT2P7T
TYRWHjyZwKzEQqVJ0K1qUZELCdc+NMmKBsi+CIe+eL0+PHEaa0NeBVhRhFsMaIIYf5J6lH0xVAM9
bB+qSi0tQfGpRdG8auK0JGagiDup7F7Eiv+kZbtSjOFL6uJjwGuVmcraXTVkX9TA5QGRPd3s65xY
nN63No1kYpJcfo8kidqoSsluMQRACnH9IVbJjTLIz9cHclH7ArSMYZYQ/iEDh8L+JGQzyg6SuBwV
T9muBgtGvwp2DeA/ogntBndJ3Ocitfm7NR0vWSYcc1FlSYU+TcouFb+5RuIVLpzhkY5Ws08k00da
fqsfKjc4+ATiBC4t0ZHlLmE9pis3/QT28x9Js6qjrSpWuXgiiWZHY+30lfYp9hFEMxZxvPDSk63I
6paMYxo9zZeCKlEQIlzPw+Kh/+gcaRdChyBYD+6wC/4XcPmZPfn9usXLFq4flMIsOv8xMnTzcnkQ
6/RhiFGKBfkVYdS+JERDjkwcLknXRQ6qlXZ0ICGA3SWjCqBHXtWJNqF5ags0uI+bYs2RdNPrAPa2
RoHNGdwZIEJY+xz5qHuNOEqfPLecrN+VucRbWgc4xPU9OX1egroTzUR4oqPvgFW1JwcYpAtj1MYD
fZCFjZAlbhFkv8cjZ8/LnxcNHjmXK4P1YBpeQCGAfHliw6B6KqR5XTykYQNZwVg9pGUPwmS5WglV
dKgDX0H7NYSZh/woxmVoGT1iaMk4tUaTrkct7RxOjkITlJGfvpjyFj+GshnWPgqgQmUiU+X4hXEQ
dXDLkvo+qIQ7ChaytVRIzxmfNatkVN2u9jdFroNzJ4SOWZFv0SD9JWKuqzywMxkUd1KqVuagZ++y
3Kg3QYyrKmiVreiH4MAYIG3BZYrd+PmAiyS8U1OQ5EfJbYR0jumLleJBS9Fwai0qTU6SSzMsi5sR
WKFNDeVZ19ehdZnI+bruZLx9suFmFFPZLHuIIwDB4JGgQEOUuONG/r7P2w+ACB+UPrpXSBJaSZsf
JT8p7ZBgdkSAHGSqPdRpn1hy45egrVc/aTfWQMcXKdpGUyDScn2tBFVrZr1+4GT1Oa6U3GzCTlmV
kbIZOBVxK+SVrFyi7+ha9FdEoVCXkSMXKlr9issV2RQ7Q7OSOrlpfKU1g55roABHy3UWWWJUbpUU
H4HGKqs2xOyek7q9CFK2IS/2lca/RANeOk1QrBKsi+BzDpjmRReSOcNW9XXls6jadyKHj4Gh236Q
2YbU/4qb8LEXhzc1GwHRq8p9WY27qtdwyXPPI18nhy6KVgWtH8Oo/eCSoHSVRlLtQhhSBwrdW6Ud
Bbss+pMv5rynF1lt0op/qoL0UfDlRwQ9slUKRAGTtnpXJhwocyDlCbgR09GKks9Y5GK7U+vA9kNj
CQg9ebErOGu4oMHHhkgSAu/Tsxbyo8LH6kgfGO1pCthDuqvWANgtAH5mIkkW0IkGu4+hpzPte1U6
eQTOtMgQSepeet9B1rNeiSfEMuvURepUvb/uQy6ymmxgPw1O3DxwjzzEumAQAj471BAcYYU65CEx
VXOwMyeEetaSU1Fn3D0CcwY5QvYDadvJXdqFVDCqRo0fxlTjb0b0CqJJiUbvbV2rCEWgUsQh/7jV
UQWw9aBZZ3707Fd95ORSzJl8QAW7ziD2MKIVL071Txqlr+ooJs5YBuErL8k3A1UOZcr1Jpoeazeu
I85r9QBBVVzJkin2XLlTOrTtDi1OWCfvg6x8boV628jJQ1olJ0rIJlM0OxTLI5/qjdUHiCCzsotd
sVM0S+o5zTZ0wBMDo7rDezw3tU7INm2u1w9jG22ToBrdWFT810ogRyMcXtSEb05SLd3TXn5LRLKv
B7wWaL3DPsCLO3nsfWxpXUUk7Q/G/6Xsuprk1NXtL6JKgEivpA7Tk3uSXyiP7QFEEklC+vV34VP3
lqena/qe/WpvqxFCX1rBjAOKK4JI8OMLa6rDbvIC6LToAaApQrZtaT2UeQYNbFq426Cb6CYg/Yvq
jNCqIJ3KxAGg841egrgnzXzrin4n2woaxSS4G0dwpfqmjGhfQ61jZodOAuptLP7jIFx2a+osFcR7
qr16DEnfHUyLA07YpLJCPykbAVcX6EQM46RT6fkqmuh4wA0vtwO1ECTd3Il5Z8M0TILfZ7LlvrXo
Pe2UFXp18RBMGtKkjQF0ItQZAmY8YJi0NXLLiUbByZ1B5iEFOFiHuacg6UEACLZYe9TOsBreNKmX
D0sUNPSl6Mu0AauV8x43rVO327aGyp6roQbSI13bOoyWkW22VloVdHrVI8vDijQ8mnxfx1Ph9XeF
478zq/uoff6ar8Glb+oHVg/uPYxNp52yLR1btHzsGW4llpnPgnsLYMuVCWKTRllRqzwlMzQtzIl4
TQj9TLhKzMqOYLd0Y/HRT7//ZE+b8/hiwXUDHpEA6vXVxqmunDo356B8mlh3YH6W9CQPOYSdGHko
MBQADvPCil/gpeuSwA9glA3xJRTNJ1lAV8+k7qRXPqm9FcF8F4YCdCdTF+iBS2nnF30DZIAQGVix
77hn0T4/yc6EzHNmVEb+tMocyx/zU/MEZ8s7kMGT5cbdWtv5quvi77f0zLX7adFTyZ4myyfZ91n+
tIrNN9C4Q9ML4nrOxk35ZtySSxphp4BZJNd/uxVoZSB9+8IdmtypZY5q7ONI8vvcItt6gMQ/MhxB
X131e3K790YfjOm/HUL+XRcjOeTZsNP40qgwnHGpYDxrH6VVvbRAYPryIWih0+NVoQZWl+f82gou
Aey+bO+6LMIMJG0xQQMMdM0y/8m4tZbSIB01j5UP+S5/j4Z3SndZOiVm5NTh/8O9gJ6OlP6WLxjv
oG+ECaR/isKGdk7tjHBHPnbo3vW0+uBmh1Zl1hUAmBrpwp0sBswhS0yFm51Xat8BCIPmUxnycXkW
6Kj7hgPE/rw32qaI3MVM+Qz5ztZrw662DzZ6JdHkVTRqc4KUt0YvQhb7TJZbGw3TlNQcCKMCXQQx
j31Y1QHuLFHDA5BacMbr5jtMandAaaZZBXnHpk7Qd7jGZBNEdcSLxDGsV1bVXR06bdfdN1W/rTrR
4IQURkybIE8wjZxC0ZcV+D4tui01fVsmkbZldmW0cPi0rSeuChq57dzewC9+h/nbXWA2W78orpsc
LXiX5o+mbcA2XjvPtQ2ayTA3W4cKF/rl9LGA6zvElW0MN5fpJvfKIRy64mdfo+guW7YRE4hKboXU
cMJEY+1UXNfSjAbu0005opsyjcF0xYnacmjLbguei+ve4sjrLA1IBLfa7TAi4SXoCoWzN/wq0G3a
MY7G/zDDrakck8DVUDYh3UvD3CHVFRDBGG4AbW1SWJLZFPono3+nMV4M9dRDY88eonE0Q4f2eeST
rHzJa28IIXeG3beXYVPaLuamzfwLZKnxAQSu52WBMD3SaBwMJ/PTgZagLWfkT6MxA+im5rry+psG
QS20ihlmdV2m9hg2x3NTqZip5kdPZ4D8J/NIa50SI3AOU5ZtrMJ9zFFb3Lm5fdW6hKFSyZFI4GgY
0ww5z9ks42xouy33jOJ35jCxt8g4bagEVZo2gG7yuXuyWvdhGSYoGksyPuHOaHZVhTfCpITi/ywO
ONLvplvopBzRyZKtRJ6Yydc2r0momHvDqPuT87bft6Wb4W9LEXVm+3M2/aOqSm8zLOwnRbNQTnUN
Uln+asE1OuxdeV0uQRBVSh5Q4D6Y0J9/DEjZ3aolwzwJNV3OoKlIx42n1zNswn/H7zELga3NYo/k
ppLagUpqdoCOCcWdne9t0b46Czh7BkO8B5jmuqF437177VADhmXWmt1pfGx8LkU0kXG78HJjzSW/
teZgB77SlhD0jYIC+E/HQW+od38aqnlseGlGLrg/6EHdLqOTtBMGJiAv7uoMNUEFNm5DElCAwBQq
YbQL9fdDO/Jdn+0JvSk4wwEp7lkjgOqfYVTg9pgKLA3A9n7Dd07v5/EUjCSsLH+N9ZSHhBYaOAPn
kn7v2WvLhWykR+EjiKbg55sS5lTaIm6La2v2wlogMbaCFISSp3J6mS9SVb4gDP7ekugh/G+f6aQ9
B0lb26oWLLciA7P98nt24iKtoCWUAScCK+Q2zGfIJlzqYJ+2LtZ10UolgJFDDoUEJ0Eek/HKskbf
PBLDQVFjGmhcIwpeiOrnV8FcgELfFRy3tQ75J+yY2dTkQromumg24BPjDdBRDYTOYM10BMwz7Pvk
kjjxab8EDwbgMJB0Kyt4RaJ8XrIWSEndEZEu6+ptKz+s2dqVsKj7/slOU8DTVU6KthyFh4EIbx4t
hXtyKDdO7qcevDgccd1ND5peQtCt/+C/A4e/CwK2uXrZ4nQGJ8dSSM4MYmvz2LcWx0fdX0nR+mHr
mFuTDReK4LN7+M9iJ68NPTvT8DPTPI6tjd5+qzZtSQ6E+Q/f7+LZdYAhXSttcDtPsxIxEBkIME6O
ynobbQ6r+CJixiWXu7/V7OnerYokHgVzDqj8k2+MzzOrRhRtR18CMz0p791FWQl6G5TqVAX5Lo1O
Ta8WWBh62eOk6C1StJRVikakgbMiKE5XSCHjHpJBylaRVyxN2Mtun+meJBh4zJcMJc5tDFI1G1oi
IJV8Ed9a3LmChxjGx7ChSkAPJsn8x4/zH27sbIy9jYr0imz9CznxaYdlPWIoaoDXgJA/GCYnX07u
2Z3yOl8f2QC2Z14PUwx/0EfpOE2YVWULfQSOAMmup666cODOLA2qDiAnkIKGIthprlhSoWjdKQRw
mBg3e3/XHVYY4HhpX8/cRyugCzw1sHUg7Xhy67FhAfnQrs2jBoV172vZrSS5JnSq+cDrDnLebQ2N
+oAUyWg1U2ww50nmCiV0QQ+TO+Md+OLPf/0RgLNnrYMg2ECBkP35wqpIPWcWFJqPlXEwjds5QLZx
4c1+8QzCq8UaaJ2h5wPpDHJye0BewukWq1rvYTKE8965q3fFmxvpbb7JwyICaekajAe0nvLrxQn1
fvrgkFDZkZglkDE1LiggnTne0IiEGhWwPjhsp9qhGvGwk63QRz68FtAV6+CDrI1LwedMiYdVYBQP
8h6UNk9vF8V8SyJx1cfct2+KtoTARzesn7Sfh3LIZFgVrR2WGdJ36dUffsD/a5Truu/oFSDwrRgj
CCd8frde0zm5o311pPcqGaGALUZIUS/31UFHbqq2ztrMuRCavvQKThc9ub2rAkm5O/xddIChT3Xd
v+oIDmZxGV8UozkTlpA+gPmGRc+oQmuTVJmEAMSxKJseHbj6cQxgwFS2BvpWXt+GjokJAhQqQmEW
6UiA+a6ErZMiyG4wePzAUchS9M6eHYNfmHyeSeQ+/bQ1hP+TewyDP5me4amjVAvajEPcyReL72rh
Rbmx+f4bPruWiSkhCnuMkk/7qUFvcx9AaXWcuuXK9+gtpk4HNnvX0sw+UDFcYjifWQ/9aRD4QVuD
a92p4FTRmcLtpVBIP0ywgVz36PUKXWM+/YBcBFDH40UC6Zk3Df0TupJXUM9bp9y2vDaHBYgwddQk
92M5Nm3kNsaYOhym5XSuLpzic0+IiODgygJT/AsA1ph1O2J2pI7I+q/YyFL0EiZcEsqL26V6lzXV
x+/f4ZkYBOQyvlFQxnFZnkJgQZHop7wwlr8M/jadwKpcY9AlFt2Xfj++lE/rrDHqn3NZB13rFeiM
H+ErKWL0N59AKYmcAbLN62favdXoJOy+f7Zzd8Lq+4eTCXa6Cw24z4tq38hLx/CWv0LqKnGj/k+5
aXZuar1fWutcsIE0NYG+HSI6+j4nQTZQpltO3FmOM7LkuCggbM4WNkBMacJ1V5ib1i023CRPKKCh
HLPQa5ZNH1kDlLyJewEFKHvXTZ0ned1tXJuyKJ8LoMeqaYp1aVZpS+djOWYMvRC9xNky30zI8K/E
bFQvEHihm+8379zJBwEckjcBtG++DEtGsB5zkzkEnlB+gmnNcz2Qo6dBCGdu/vL9WmdfFLJhuCPD
dgQSqCeb5wky96y3yLEd4LXV5fUfu805hgyjs/chNBfD0fw3AABp61KN1lnhIoNxni78ijMB2gew
CdwBVBtr8fb5uAghzDaYRnJUfgdoA3NvzXzMr5ipCx/FPwwk+jkg8YweT0iEntNxEdDjxzQjXAJb
hIXf9jwyGS/uuZX5lyL7mTTOB0cKMzoAdlAOnWySLO1ibCtHQ2HQftVxG5c/mki+QX/tFXJsIN3o
S2q4Z7/af5Y8pSgPMAXLBUDr0ColUbfENNHbXzSc/MiMIIEUk/dLPBL7wlOelnxFR/yuyjwNBV5/
vstxYEIGDeA4n8QL5fOLtRQQGgL8K/VrOx3IaNx4HK5rPTf+zISZV6Nc3Aionzd0nfeKq+tukDIc
LNHFrrDvoNIzxoZ2ZcQr8mjT/EeLoxdiImBDQo08sX46KmZA5FgTUPcatAHt1kvFWN/3XnCpwD3/
tMj8LBfJxBcF8cHKcmpA3eSozK0SLwsABN8f6r+UopMyEN8vvql1irLKx30+1MBpQ6+/0cux4ZUX
z5WUcH+evd/5orpo1LAhdOY5KQdAvnQ/i5RW9pPWQBlDjtjYFB4mae3gBmE+GvOGsODQexDY10KS
a9udf3Z0TlvZjju9FJAnUnA8wdUkIru1LlwSp1tF1+sBUBAAkwCc/EK10YOXA03BlmNfdlFmeGFh
XuzcrEniv5t1usZJEtmwsey6pV6OueM+aYoOtzZ3BnrTfBxC2qFF1S+omV9y+AD2znQztPKCG9oa
kr78AtBUgVtD2PrC3YAMFP5EGPIIMdFbDQwjSB6x7fLYV6Bgo1j//nhg384siNkI6AmWuUqNnJyP
zhIzhdSxPI6+dT0JwD/swgjCZsZ8V6JAS2zuvfPRLvErMBSwvMrfF5qXcdeSBsR7y99n2QzlcWXA
B9U3b+iQYbAcNJilNl3qlP2dIywSe1Zub1Sm5eMCFZvINJcOvffgpl56MwJVuY5kn920JQw4eugW
7UjWt9fDMLAEwmd+VAYBuqW5xRLpIqryYP5F4PLNZnE1Sxeqm/UtwDg0KmCdkvDe8IDvn8wQIukq
xBAaapB+vYPz0vOM3gsMY/yn3hZWEjiGi9FG0956pfk8ucClupU5AejZvCCLfrbhvRVqx4A0oQBB
WuTTtrYEgZMQ+5jGToGnnxlgyVevlEHLDJaUt9yG70YOAELk98NPmLL9hqZ16ijxqBzuxpD6tvZQ
+nqXHBwFZ2geLa11qOoJNxUMihPogL3qkj0Tofhr16JBBE+3MXRJ/YfZxt6wzTfXxv8xBOO7VQOx
KYZ6M8mShZnhtCg0cFQNjH6iElP+NFgqPy695UMO/K2x+sSbMoDpC/WIggTui7n7A4pvKrINA8QG
hfDlTtcLQQNW+/LNlshMhoof8o6MkeYFHOxsdGanhiswdacYOtYwMHWsPa00OgvO7zYgb2ZplysS
gW/doClT0hYvoNze1OM87Ng0QvU3UNd0Ll8z/C64NEAjaGALOBSgdrT6xjOA0XENNUEfznN2rCvy
NqQtFGaJGHcCcgWAfdV9qAz6AYXnP99/EadJAK6AAAg9zLhX8Rswbz7fl2VdaJBAfXHMZzcH1te6
BkFqXEd5v79f6Mx9hmQHQgfg/OD+P+3+jBMrFjlpcbSKvYBzLyGX3By+CkvgWUD4wV0JzhEq1ZOE
RqILbI6BPR2nftaRRWUWyca9LjKKj8x2MV8zDPGu1tfq6axMPExKQoDTZDhZZpdSB9P9BWO5MC8r
eVfjiEZOp5bb7zfiy5h21XCCijEI4Gvr74us7JIvQVsLMf/NMuwUaXrUXHuJGyL5S4v9Jb/A0y72
uhyUh5BJeUhuvwzBnckZMwBtx6Ph2lcNzAUibxa3wnYraCka90KigC9KfuFiP/uUK6R2LRIsaLGc
HKzKm+fOyv0RxYi7MQ/jZh14iEhHCCOb4KL7yVe7HDzmv+uddALGAdcKeKXjsfXdd8qrN9bX6LXl
Y9QUJmiVC3evzUGKmJvmlEBa5X0y0YXOGRdXmdchvvpy2nPoTMceA2tHLLR46gQ4LD2TP0vHK6IL
54Ce9q5W2i5YbgAIQHkUmjUnsUh5hUN6cNmPAZPzZrGRaAx1Abgm7Q5OD9MkUCsxluqWVzp7LB1d
FEJ+P9lRQ7Id0sUhZFSqkPrLEzIeUNL75WcJHs3t5Fnp6EhA/0gFgxF03UiFJFYX80cHwk4oqwwM
LKHizHGfnT6/btfn5L3vxF7l8j2qkSzqM/3RZQsm3YUEicmcnSfelmw7elRs84o/ubN0wtoFMQCO
8B+qrVsgecvhyVjyPuyyfA+SibuB4O2HnbU8Jln2Oq7CgsIwX2fpv4le0utpVDuz9bPQCZZ7W6kr
A6CvRM95iUwNHhh55oq4XtGsS2MiG8synlTaQm0CKYVoZgs2gr8MebsrLKSxbAIXrDHusqp6HFrn
yhf6w8FBDPuZfkDJsopUX7DQZda1Z/EXTKdvCOMSoFZydAG2zbJbfJ8dZDLlS8AXDL9LeVvnkx/2
cA2OaOZaIR0WNzS78dUWYDCQIGs2UCYtEyvIVbTAuzihXMyJMhYzkRnHyNh2f1fceCkLCDdTqN/g
ep3KsKZDlTQWKZG+W0j7+XLLbMRAxLWodbN2U86KpXXQ+DvmA/0EDbbDHOCi8AcD+27YYZsjZyt7
CAExD9QvQGCgaD8AVdBLnfatW4emXn8wNhwivSwa82yTV9USzQjo+9nP/F9khPy9ZSHtvXC6vyZa
mPlgDoMRw3oBnXa8bXuhmbbhrbOqWBkhDCZgd+ZAthtqbhdNH9Za8HMaicUQXlBWQHbwS+ubARRH
OP47Mrh3mtth62zM5P+Bmjr3ULi8iWtR0IKc0542ZvKjn9Ga/726/yM+byRQvNxYMdwGLg0y1u//
9Kn+We1UqqcqLMkBDuG4QkUcvLpRW4TAo/1dzoZMV3wJt/SlAMaNBDL6/z3fyg7+t23FRQu/BdZy
tMfk81p1FxEsNFvIF0BWYD42IGJWYXOh0jn38v5ddN30f3plFvObzADMHnOwfGtvp6sV8gals92F
E7n++O+28+S6befSt2YPD+dfA6Cd6u1Kf/D2II9djEZf4HX/2UicSaDrINh4Gv2cZvH5POCgBCDs
DrE+VvsWQegIcJRIHPh/zVtrCutoebvwkMFpI2tdGSQ9YLLAWvNA9/i8m0XBi9zQMJgqiW3Etc1+
zKZwIunyR8DsX9kyojuPRlMMQhogVlbxapJmCIsG1jukJMG2ca0JLgoVkL+zvhdD92gbWicB0ETo
0RkAu1pVWGeijAZL7srM39SLs4HjxG5p6dHwgHgfVBPqEqYcwloeXbMyNmwaflE0dMDSAAVUek/W
nN0oQ/2pe/S3OxCRZQm/XQvuIDlChMWCO66Ax9Wi+HCt6kkF+m5qrRuwFg6LwV6DSjxPC72xSu8B
0NTbwFSvMgDYlGbZ71J1qWe4t5S5Xsgzep0NzN4WRQubZviRUOo+yNk6yEIB8BvQ16wS29Yg+34Y
pnAiHPAd7zkvljewqR64qXcAi3+4rnrm/TSiG1QeaOuzxKtaBjfHXOJZ9Qcrs82yILHtgDe0pfkI
st/1rMcbpfJIjgrD5fqnkuAPcudKjGB42Mt7OXS/FrfcshLsq7FhmyBHIaUt67fPczfx5WJsJ7Mx
ww7GZNHC4YU2cfuuK2o3hLAPRKyXEVQvgTShChD1xu5mlm0Qeeuv9keACEhrP9XM+j1kEH8OFuOW
Ev7hjbmL6ZhxW8upwmsc3aQ2QSM3PcRZo7sqJnAKmDckykKSoCa6QdME6bNZe2GO0XKiGvetVa2M
glHeD4u1zcqsDUUjflj4o6SiQQF+tfPEFucBv/DZFviHkXtCamLU1y2l90T0eASm3qeAG3EHViOQ
XibgxbnVpAPMnuI+mMdH4RlzPI7ADNZZZ10DgNFD7dR7NpdgioPF7KNpyBHdpV7CZTaeFxuESL9r
UV7bWReia1onzITVOn46h/q3Au3R7VQEvlyxa4IKMtyDFySdDwRbOTV/oDI8RLBezJMW8SblLW8j
bdb+llpDlbpAx4de73u/ICV2FbQuXBBEPezpYokLw/Izn7HjWrhAkCN5YNeeXFaMjwUDrq0/0qkI
QofonzRoNmXgbxgJLk4TvxZnCGYAQgEqBAjFl/gpTF/6EErojzqj224AOttsDyXZWKMHrGL32NMs
zUQWAT34YI8QrO6r6ha2FM+2Mz5cuMHORD1oO+FnrAJPJn7U5wsMoPzCnKacH5Usk8E2IhPy0YPl
7QYjAxmAx3kXFCFglOE8WmCV71vKYs27n9//jrMv4J8tOYlKGVQiNBhM/dGuqqtyrl8UQSWO1jgo
VfRCpD8TAT9t/8nL1gtXovSG/sjVSw0HcEf30Vy1MZC1IMdu5UBTjPzT7x/wCyoNkeLTquuh+Cfu
9q3Rm2Xb98eq43e9ro7KmH86c7Vz6I+cYvDQVXKJSty6GuYDcnJRtNt1Qqf2B6fmj9L0nuHdeAE1
cGnbT8KXsFs2+wQ/KpAqyjnIzwG+2A0kKb5/+rMnHhUjNGQhUfMlQJdzWfiO1/ZHiKhvleFdFdq5
/36JL5CkdYNR2GGuuWIgMJD7vMGT6Ejly6r/65EE3qyGBPt2AOrmHpVLbD7b+/nYxWqb3XQxiIws
pFPoXMh6zh2tf3/Dut//vGQukJ50JuuP4P2hKnJ3GRQDQ6MK9kVAUmo4oJXP8z0l/YXv52tnFw+P
AhWwQPh04wr7vHBhwkAFox1455LgGQ7PaeWxd9Ny0OYSHoJ7GX2/2+tmnmR3/653mizXM/PR1AuQ
mo8AAiL5+U2GaRfY9SVU4BeOMl6ra+GeBK8K5wZ95M9PBmE2E6EfR9Qe4eQayK0zkmtnYmj3YmQ0
F2iw5qECirSbjEO7rFTiIv7+Yb+MOf7+BpiuoNsFAKt/erRcT/aiNTJ+rPQAttEgwPu3D05OboVP
cE2VMjbAcuetd+8puZPGcDOb80cNARUlVDTngJgN8kahRYwpH8TM8yrl7rwrxy5Uyki7kt4Wg5fU
qn3+/qefORcYUYNzgpQf2KxT6K3kg2Uh3vBjXcwxWb9uUm+WgB/wG6O8uzBFPHMqPq12couL2THr
psSpUEaQFOYLrrW0I7+/f6QzdxaGTS6xUXvihZwe9Q7AYfDGJhw9XgLJ3aCNChQMBk/WJQn4Cyud
HvK+6wtodqGozgcWjvXvAEQxyMWEvVNf+JzO9e9WyiLKF4j3wUr+9PuFSGprSjh3Dgrc44KCD8pj
0Q1JtnC0NSpYmriRVAZsI0rgq/otq1hIukvai2eeeOVhrXLB3tolOwmNQS+L3FuCGp91t2H9GNkw
0Bj1To0XLsozJwXgCYhW4VSSlYn9+auGIOaUT6Rrjp2YDq09JiPinUTq/f1ZwT3x5aICdBlCDSB8
Y7aFRsLnhbqhkbLTDQMCE2QHezRrTNe7ZIY/u9Wm5gCNjCFv3kcBaGbtoIdTdjZqRqMZDh16aQ1s
FMOplw9eU8DwW/v+FlMfvAIDHBjVTECWeL+WucvSNtP0bSzZL9owJ65cEC4Ea/2NKBY7UlNw55QO
j4yqgIeNubfEfNvARjLyqsKP/dIrQg6xjLSU4xAJKjatoW+qAhNbm5RPC8+uc6q3pWGhX8mcx0oN
C+SUUCvhtsLkAgzAxoOJkWzymDj4tN1qEqGzgH29ZLILlwHiSj6Z9KNjVc2OG9BZmtweSlLGBLI6
WvZR6835LxAJehAtUXDdri00XeRB1DXywdak3pkTA0yCyluUgU6o4LmIMde8txrnICcLRTbXaWmi
iC28w0KXF9PMbqjoh2RwswEFhsUjmwka1o12Uqskf9BHenYDDR5KnuaTbWOIgPEPzuePgpOHpcvh
yVQXVeTLDCpO2VXgwnb+0KPqK8dITBuMztQWvjs/gOwtYbCz3GPe99bQ6v37U/T1El3FY5FXAM1L
AXle//yfqJ4zr7eDOaiOwXC/lmgOmcJB/IROAErnIfl+McyBvhxZhFYQCehKJgbY8WQ52rrgNjBY
qhKpZShHjeaTY/3IM3VlkQbuX311PSr1WCz1gZnix1iZP+WiFFib48/JC57qZa5gY4UBZNM8ajeY
cFPksGY1ZBM2ZXevuuG1nW2Ezqx3Y8uEwo5oFhM93+4uG+QB/Iny1mkES8BX/+miZIutCnAI0Y3h
nFHw8G1Atk2GjIb5KfTZQfNa0wDqlL/+clCzBsI2ZgkhA+HMdxYr7huFmdfkf1i5fGxgNBeak6yv
6tGHx5ZHxtCZp59a9Ve2PxQb/MseZLPc994GZUY6GvzPRTxUCM6HlvcjuCxVALxFj6IURl9Qv7Ly
iBrGRybgMgrpyVt0FMPalFWEEdRuqgZ3LwQ87oOezTHUWx7BCgP0Iusx6+1BW0JYh5u20u9F1uyK
zN0WTns7SFjU55bfbKH9oxKz5q/SgHFRTyDy43J6Vfhsi4+rSjr08cKxsQDcIauUUFfsSQ/KGx1l
duio8dMo6BAKuzdSBZ8SAqBfOncKzYscbCzwiQkQIjhMi4Z2As8WwIc5LRPeyT+uk4PZ7E3JVAPI
Pwl2g79ZhrNp32QWJNtGYLfIVL57zO4wW8/e2sqewoAMkP4B5SGVNkyzwN34Mwnvvq+JHU26HrdW
5TRJ1QRPmasB86nMl5IoAUV4/HTbhhBznfNbNRfNTohuhoydeXSIKDcZ5HBCf7B/yNFzEXzrO2eB
yJ+Ab2LiBNA9Gmp224NzkErl5TELijxZMW1h30kBpT02ACLMK2uLORlMpkv6B7yvpHGKPplLUl+1
0pygame/eaLHEJoBMKC9XIei92VIZwZlNe3dlIzPMYh7D9pVLQiKlh+NDtpoYqy2bl1tdcvv8gmN
6aZ7oV4JjtswvLSTfnNdzCZ9wEoBiBMHkhW/lmZ+6mgHPrWE7ELfS4zoe8/fsqkG3ZvzJrL7cq/s
JQsDjG9CqXH8grIGuLogLKzb4I4NkPtrRTx3zSPQyQkdGDA+lRV5YlqiJYNxGnP4rWcgKgjMKAzD
CDPCdkXp9pFNBaT/RnShgKqtij6LAlSii0UfVQHK9WC0fto7VIdgem+Gzv+Vq3w7ArNGBFzUqmK4
gc3IDXWQMZAWM6zAxrfV0EbfCemszqV0D5TNdhFut+sdv0AIW5ZwBogMIzKR4n3/0ZitNCPEgf26
gi6x4YpwacmvBqaTPRc/FhRcwDRUdZaOlKODY0x3AW3g8Aap63QoShVLxx+vO7fNo0WTOxh6JE4B
Nt/kSgxU+uwK3sskZCbYlGiHQiCrKumu8bLfgazzSOfYBsErGncZUudxjAuZw/1zNIa9GL0f6CEe
bAcOjllxQJr/5gwDvKCqBoZvwWIjXutVFHFRu2UxgusqMyjIJOqtNNSuNqp7g+CbsnUByeBFOdtA
NogwerQ20CkxNh7Lt6CdBxEL4P1cyjtISCYYIv7x0DQDN+OKCGdJ6hWxUNuDiQx/ZK8uCPgb6XEj
qpW8d/MBucUEIG3DnjNIRIQNpjzbYRrgKk0ADoORbf1SrmF6sFO9BHtzBhcERFYNySfbTito8+QK
95VNf7RB++Tg6btRIw2wjE2gcaG0hg1Lya6zPnLbb+IKgtUxOtJX3AneGszuQq6NApgycT9DIBNz
TKE31J1vW4hg/OxAk4ha5Bwx8gUvrjNDJEAainsKR+um4DykpXxE02Mn6qaLnaYIVldngGvgQxpB
6KGOyjp/w52FLh/UKUJu5laMUw2YTZDvCgpwjVWbBx8US3gVtS9ihhK/1TdOXE4rkmTAHIMHOE1K
WI+ZwW96D31do8Fi5sj3ne31EcRN9v1SH+0BbDY+F7jvVk5W5vM7e1TvZKS/idkYkWqYiCkiIgyf
0JuCldZToOs8zDJhxqB/B3i3mEEDm9LhnkeTNFgl0ZvSfffJnDTKyZIscMBTItpOjL5wE2v4H9LO
o7lx7UzDf2Xq7jGDHKbGXgAEg7JE5Q1KrVYj54xfPw96bF+JZAm2Z2NXX0o6xMEJX3iDqbiJDIMa
lm+6SuPqLJngZxhG+4zGJv6+VhuuhKrEp0iX1pqZ3qhx7aEYGbL1o+qm0bWNr6XbMa6vkVlt7LjJ
ZdAsTeSmbQVaRjaePEne+hNqNlJ+Ofb1M+LwPdbkzVIb8NgJApzD59DhoC3fs2HFQMH+XQngBHr1
OikADsWklkOonheNcRkh4tmG6R6FGaerfrcWNlLJKqCavZ5KcHpoRg35JjV1vu47Z7UTh9NdFlEX
NRT1GkzRUu4zZ4UHtQS+NAgS+BzguA9JUmWb0hEtcQRVN8I7hUbph/piOSFM7s6u8B13+oVS0anG
mzF72EHUhMSPXd/XgA44UaB1Gilk1GENHgEo9GkPKfUaa+lN0nlugzFohfwG68SedZeGQJgL9w6J
zOb7cO8EjIbgcoYnk6TjhnDYu0qABFHbLxJKRmgI2sZ7cQ8gyIkvO6I+GwMBSbOVM8UtNomj3H8/
+DFYZQ5sQYyARUK89zDSzKENV0GPqWwvqbbl//AVAybwrZqS45p3vtevvx/vZDb2ecCD9ZmZgoyS
u5/cx8P12P2w9AY7Gt8VOCLozCMKwCnsTyizjQtR9XG++TWEnz//FMJ33hRXsUAI74NSg6hAbjQ4
U1UvDHP6bX5KFeYE+9M4iG/HJdJjMThSRL9DsMLqixjfeJq2xgzVNbuYllHw0yi10U0DMh40nkYZ
Mau0tM4Bp9jJgCag+C97IQMDw3MKGBSlLEU9xL4gOehNNaHIPRRlFKbGVVrkiCB0S+n2qWwbWKmi
ISgFx/Kwm6CBWkxMRYvv8btwm2ncKW1CW2pwBEAzya0MgmOMnsSkW6gJnaif8IC6Ialo7s1jq1/n
fSqm2GpyKb7H4BmZZZ07kW1dRmjnEnJWQ/cUpTGKIMFOl8pdHMLRk7unRCwWKmCndhS2o8iBUCW0
jlo7/YggiC5jpTsaUmELhejO/sItyH0Fga0keG1VeekEmZ/t6/kJ2gzxHLS8qIkdnWZcY2mn0nq+
l8bKlRq0XjrEo31x5Zfd66TEL1KEVtzQXwyNd4F45dtkZbf+pAHZaZfW/1y3OfouhNFzpRQfFOVg
n+lSJ1iT1Ef3npfvfK0jKRnSy77v3bzSCLXyd5CpBA7BVsgV22hfFg6YE3NBsUc3MRfgKxxZ8nlp
3wiGjw1vsOtWo4ut4ZmV4h4ye0QgQ/qQPCxxCo6zdf3LiPPt9mnHJ77YAAPsYm6vZldv9F3j/jMu
pcDUjqdWlSk/mLjMUso/3MOZr0hVPLK3tNHfm+lwa1TxXdoZV31h7Cy0em0rSYDKqm9m6AFvhBpM
Zbrc6K3nVo11lgDY0mrUZEv5fFDC1yEuElvwvHfkw5ygL850LfsZAhejoo5yTmqk66itA5Dp+TZT
oaap7S85jn/FoeI7VuDd1PJ0AdZ8lwqlm2jKdSMh5AVXVjtXuh5fDL26LeX8JTUntBZM8xVU374T
643acfiUFBgzSXtKO3MTNMjZdHJ8nRfdr7ivL6sp2XZG+FqSBtuQaQLUP5DUSXGsXFc5FVABVcY1
Uh37eiSIUrNsK081/3kI75DUm9DfFsiKjOBmAFFmt4J53avtLHGT/RhkIldU2Aq7j6pfVmZ5ToP8
LkU+laonopdTj8wM1tROmZb3gpzeFlH7rCXtrSWnT92Q3g0KEm0ozWzTOLiKq/pnFpuvqpC+lKEk
ULTNzVszSfeI0mirLktwEy8H+tojmVlPWpGHQC5KPftJa/yeLkq51RItp7oSXKmB9VpJ9X6Qul9W
UECPfx5C7a3SY83Jc1DJU670TjnV4jq10rVWIh81JRfTqFTPqoz6r95PXORmeC4Gwq5tgwTxRWTo
i8qst4ownschvYveksfzHDbC2hNMMpW48lzBCjDxRnqtgpVih2l6JQqUhYAMwGgzpeewDyvyqkhF
Dc2MHMMD/FGoya84EvaEkaNDzbpFST+66jLpdZqii16MJqY4vRwDyC8oZF6R/L3XTbzTh+FSaQww
eJYU7ShgvsGAN9dihGTpGCASpHkPqlltVaWnB9rnv2QlfE6CpuTcwDwgNKbzXCI89WXlWdZJHDtN
iNeKoF0Hln8VjRQWe/26kq33zBzSddiYsk3Y/HNIVGvhwju1+RXwaVD8Z3mMQ12vZBQl2W/CPzf/
P4mEO3GsUieE3g2TghbY4ThYRUtqBqb6t6t1s4Mis7Xcfi25+fUSmfLUI3Fw0omYZQyPYN0trlyI
6gcRJ+iM24IBsa53zWZJEu3EQc0tKYOEV8HCy4fsyUSsWdWZZe0h/9p6ReK+xH46gQozRBRnAEUD
xj5+OZUIHhe2T3DfrKe17Jab6omSyqzBq65nUFi4ii5RyVm4gY7nz5DxYaG3gVYK/e7580/3QYww
X1M0nrWv5EED2QUUKhnrtVzLJDJZt1eTkigPP4NAht5disV15KNZZgyN6dYSdXyxoOKtErkkIT6N
6kxWK1E8zOYt8f13Pf6qsxgGXWNtVsE9Cla0TO/CMp+svaCjRxFHRCzqSMLXK+zEDEDYXM/Zaz44
LbEyzaWZOg4WkemWZVQEuMxw7TyIFfzKKk2Biuq+EeKLuJwGR2/MF1PoAkqzCaJT2VttVLiaiemV
Eo5LkPnj4ZHs1VEQ0CG8Hhu/DlpRj1pTGvvA615GqVhLHGMDoj0K7SgzTWGIzqWNujnLhvvvJ56K
0dFlDuDm/xA36Eccbeg0VlBRSzxtr8pRtGLxPsYKYKssyQsUcP1ryQgu8iQ6z+ph60lhciVEancV
TmpN/XSy0PA0VEetSGTSwdfI8KtZDDKxo5obxJiLqF521RP2r3zL2469/pj3g7kqZPE8CxFiS6Ye
6an0HLzEnTnFOoh9i4aw4O9KI79oIgmxeFV5tRTvfSgLt5A7GS112Wl0uVyJ3DcOSbSwGkuxswtF
SbfWEHWk0NRRQO39bGhfrSRgyqu6GgE1id5rmFLw7uTxbogpXwmeflUYxVk61z5r0/9QUVSmTupL
biQWWKxE5ptEO8uG5KJgtoLHBZwaxZ50Awe/8QElimuLhGYVZXXjiKX57OEIXgtEegTBaElufG9u
tmud7vhhuZ4KOXkYEv9VMllMiPhqNXLsRqhf6FP3nkWe4tZV9NL2KG2OgXg1a7aoRfGUWuKmiSyE
PEUZmTP9PuvzN2NUbiBWgoGXWDFc51TotGA1ig09kAxh1YXVcrxYZlGCGSiMeyl8y4Nm6dwvyEdL
8/ZR4iCVU97WV9SItw0Yl+Ixswc3X8nnPxd70seXDsOi6UKPlg4qpYmvJ1k9tH6A4APyPRbnganS
jDLxKFgVFk7M6MNBW5aLD0isOALK5jbNjAgim3W38PSnv4bBjU7sOzvcf/0aEy+yRTHP22cX0U2x
Hs4ptTrDI2A0Z+lSOjnRkFnJXLkAj2oxZtWMGeJo3j7ui3VZ/LCSyU0VdeF9Lo0yB/qfbgjRqJJU
lFNvX0vKri2l8ynEWbhZ4lfPRayvqRiv79PDHFxE2qykpNM53kO032hGeJeKIgBdaJR2n0gvHPQL
18nxlf5lwN8EnE/PVegl5Wst8/Zl/XMaX3Pl4fuVsDBvh8UFpDT6vKKfsKfHs5Ip6+v9XoJK9P8b
Rf76dqDlEBlHlbdPzB8FIGwROfUJKcfvRzl19XJg0Q4AVkS+fLCoy8AA7dEQ/ohyd+lr6j40O1SQ
TeGGvtmPWIWU2OvNlWksqoCcKH7CS9NABFkQnqk6HhQ/66ige6JTLjD2+q23yVZCtis/LFfZ9Ctx
ZcVuWy9urGNciTFzU7CRmcuudLW/Tmpa5SC75DC6H+iVOliybqVB3wGFaiik9/7C5J58ROAlHBlI
jOji4YFZtcMYdvUQ3vfTuPa1iMqHtlJU8b4z0WH0ysKW+n6bthmUUOt2kPydAiif5s6N3y5BapR5
wXzdhybeanTzAecp3FYHxygRRlpDO/dReRHAfPiukedXujQ0d6mhlDvDr6t10E93RS12575uwN0T
vBKpTSXbNpUqw9kts81A4WgVCHr90idd86aZGGfxNOAwGi2/MIswOhvqIncapUivjKnM3TwQ2ueh
oz8dy1l7BTigvGyj2QbHS8XnQqq1Z411WCxM/vGrnh+XLB84k3QMzxKEppDLJAjuY2PYEdxgyjl0
70aeDW5HePAvn6WMpkusHu4p+OUHi1kaDA8fLSZXpjdug3bbDoEM4rJZrOweh4tfRzo4tYE9jzyw
6d97l+aZ9mTuwh044Sd/taRwdXzMzQPNjrTg0ZF8mT//dIymadgMOpHYvUAMJXeaLTb3YrZwVi8N
clCnVqiUDFg1+PflMK5yGvd6Iqx0+e37U+5EWfbrsxy8nmzC3L4f/eA+2Zk0i28QZXYMF5n4xwIr
hX/C4OUEXPTriAevSfaiQUkLFsQsj2mYdkwly5m9gyVXiF1hteTRenIiAV4DXJ5pQIctFKkbjGKk
JXrfyDd9flHludNhH7Iwj8dXK8myYpAtk5UfqzoKVhTIU5/599KkhIAnGqbSSO4nDAZWGv1IwAdd
5TTm8BgK2XTWjSFVPG6Rc5PGGizJNFipZbWEiz211fGkxD8CMWqNq+TrSvWVPh+MJPLvcz3Ecqv2
Yzv2cL3T2mHXSYsKjvNBeXiQIqAjzhVQwzgKg3U/7yKrMoR9TxQMZcaJUNxGd/liXJECnJcLNIEj
vyLCQHoKf443H+yfNqLWt62ZQYnBT3l6hkGaoey9Cl16v9t2ZZ1BfWnccT254kV1Nm6Xhv9tvvTd
4x7cG1UWxoQiprCP2KkXQmJR6FJAI6gNTVHFR31NyiMDaEf3VFXeDT6+SFmaRCxm2+eXU6d8NEaV
OenY4yI4YskZgGJVfUtZy1ihbGUWnE+5FrmMsW7zxi6ldNxFTXyp1+YVMiGr3uPZqjJdWTna2Ile
Vc9+HgpLa/vkKvo0zfPa/zTNoxh4AU0Npvnd3KiOdT5tQfMK2apzssfCbq74AgLO1XLufr+rlgY+
OGiFrpEaWIqsJ0QyUWKg2U81JlWWjIdPjEMBAGIChYY52jvYJqMlZmFVeMLeT+O3uq0fQ01MUdgI
tp1Q33//TMdBv8lYiJER9sACOCwU6nWQlgn10H2fR2AAVTzz8vLeHBskV9Nxnw/Wwi45cf5JhJGY
v+JNe2xD34xWF3fGIOwDM8ae9Vql1B14j98/1YmAjsyPWqpKRmNoaJp+XSNtPrVJZOGu0Tvpm7IG
mBetUm6SxoVeAVLmAazZQmRx6iZBbA1BFMYDlXB0umW9hg6AL+y1a9lRwabaMMJmJomDGkqxaIx9
apVQR577I/P/HFbDaq3GPWjSyT3D4krKQHBOeRBSDhQuRqWWFnbdvKkODhfp82jzt/m06WCrI0Ik
kNsrSYAg9vgcSv+qHDbHJ0MguYul7PzWDt6ZX6t+LZeKhxbMcKEWxjqP9aV3dHLSwA9SSFSwwDEP
8ooxnAS1l0dvP97Wv/xtekYVBg07gwYRvO3gfNxaFyBnr5du/ZPT9+e4h9JlHhJAPdNLbt2p93oj
bmVYuwuB9KmdBfHl7892qFWWjoqXWhN1D5Dg3nA7Ns+ieftv7KvPYxxccUY/abGfsQwAXgAglR0u
1RXlAkvHBhBQeQPtPQWPsfTe5nd/tPw+PdvB2hDBQMqex3ubHaFmuQKCFDs7n5zCHjbFZomWtTSV
8+v8tNq7Ys5TaoYT6Cf6IHfxk5a8u+8n88RaxHxVNmmZ0PwHt/11kDpprYEulbeH0blW2vNJKagQ
es6Ax9G/M5I+6xvPro2HgKnJL/OsrRhpyDJQkFB5bKPiMlcD8UwKljSLTvRRTABCyFnQ1hfpFBzc
X8UYcWzhHrj3LoMLfSO6tY00ggCmg0KcfyO58RqzuwV95eMCCWQNSp7YGc4t78MqhQTrQDHGjp1d
Bs/9kH8A5vTpX+vXyiRELm6aH21A+ziEEP797J5YLAh6kkpioYto0OFBXIaqb2hN6O0N7X2QHxLl
RV3Umjg5BpVcEUV9MCuHivph7veoxlD+wZibErJsz7JEWLJGTgxUQUQ+3Z1Kezm3RHvteOfJaM0j
/jajZNAG/LpKU70wp4ku495itbrQvIlr4/wXqjvGSrCsJ8rQqgM/RHLqpg3WZZ0M52Um7RI0bexZ
JA85tTaj9x53jhYjQpxI/kobY7DV0l00aVTNo3hjdnrvIm5brUEMlG6BN+XlkMrc3n0auLE1nou6
8FAhUA76tHEzJb6L6uxX1yqeM2bBK/fxTe0n57rSP5uj+rOAbj8E2fWIZM0YleeJETtaCHC/HnF0
yIPHrpEvUngv6Wi6qofDl5LV12pIxwCRsxL4gX5ej8OzNZUyptzQp+ocClxy2yuhQ7ikOqxDBZmX
YTgzhUK4VEZ4feIgvTbicOF7xq9wEIOdhm4oEr1yvJpU/9Koum5VZrRk/L6TX2h8+z9SzpkNIGGA
JygJvRVRjalHoL6N2JEPXQbWvkRkFf8s7cHMe4Tt5OGt0YLRrmrUHESrsOUGTaJoEH7SPvTdJAGt
qqn51s816PpZsGvC3tUr0JgZnL9NrnY4g3e14HZ+8C5W4kMYqTeFhyRE6hsXGa01B61LpI4K/azO
ot/2yXWMJlftc02mFh2iSSzPBqnw7aE3Nl5SkKDryLiNEoelMMk/rbIMzlrcdy5lrNt2eWDRFNbk
9AZ729eqLM+EhqyDUw+/CyUDAVGXL7QMgHyPNdRbbZgcKUSATvbbfGXig7WeKvNtavDhkcyYUq46
4g8p1YGb5Um/Qx5N2bTi8JOvidGLdVkHeXObdOEVOMaXoUrAfI8mlbT0TBKDTWMU0C3ahjYSuc3L
mJerqkv2XR7eA7rGBQkqtYMQ/WgDAV5ZVfVjGADf9ojdmeNDPE3+uiqnOwWyph0MYB7qUnqHngCp
dJCvJ33AeTN6kSrMMUudd5DmQ7HtESBf6znOaKZCPb0r89RNaiY9aZGJ0MbxwgB3hhUdLbmsHAE4
V5pk+2IE9HjqP4K4Um3D0ySYhXpr42KdngfZvJRRNFwHaXE1JOyRmuJfUjfUZaJyTQKYrQdJg/wU
eT7AlkixlbAxPLSSxPQM/EV82Q/dTw/tJTszs9ZW467bpA2gQms0h02pRdo6YNfbTTcFqwwYDyL9
6SbQYu/N1/vqJqzqwbUSNMuCMpHWjcIit6Ix2oIo1m1ZLa0z6F+0omEd2akEGEQdxmgDbbax045e
pOfhNFUNWr3tA4n8OB8800HZcdikFhBpgOvtto7k0qEj27stzc5dbmXTSg8YU+gZRCkD7XkSvWyV
jFjU4npdX7diGK3xIf3pCRa1HDoAqPNVMjMp0/oKsU7G3bJeeSNfzeh9GYBM3iG3ilporpqsdGVQ
7F7UH6xe+ojE8FWe/MxR/ZGEBW1gxxtkWCRSZ+4m4OdrWDIiYP4a08EpQPJQbx5G2CF2Lz1iwfcY
tv5DIiGWMgBLWSP0gcFQal6JXrtPwvAtV5q1YIFFGiwzWIV989p5CElB2rOr3nszS/xOmRZHsLyP
IcM+ukITZKxge+pecF8HLVouk9iC29EbSFLRGcwroB6ou4xp9QjlAnBADGPCHMDPBUbeuY1Km3RU
gA5UuKaqkUAr39PGdcgBspKBQFx2TYKZbl98iAjVXsZiO20jUytffKEZ7SSszY2EMNZDYFk7n6bE
jZIO1oPeWyHaKMFNNGJNKQkxZooGhhbvkqW3iCT4/Q4P7IdoJlTUFlAGHS6SHWVMrRy1N1kgrCst
vBZb9L18s78Hp9EhhZbmG9FPykcLxJrbWxFSMNVZ0wr6jTF68dWYxuadWsgIt6h5tU7qAehWKUCY
VIMzlnL+JpQGdY6UWlPreRQ7BCSsRWG0LlFimTpEDLph22ewVcY4T5yy88MnNTLSTSkq+FOpderW
vQqbyZhsBeNjewQYDNgNlZWSl9onuJJ7EfCHoHls41J1TB1uYRD3APwFzlSMKwah72+h1K9rUbix
KrMFos3ClCjTrOmB6TSMxfPGF+OVkVVouWXFEs/6ZEgGHX2GmUBpJTj7eosnvsnNJwvmPpkDMkd8
lN16E61B7iP+vZrFk/+JhPhU6PB50IMourT0vClGBlVv4zf9rN14q+o823dbHMwxSLO7y2wjXKhP
S/ZDJ6Qz5rD6z6c9iFkw5NUmUi5zX7vxmziDOl09cwYUpXhhq8qeHsZzDCiM1feB4KmqA+iQOU6C
iGkeAWvp3IRGB9SMLKV3AQdsui3H9u3gVjaaByvjZqn0f6LmgAgL+E540aC9jtx7CqEOvLrOqfmZ
rbZB+kVYWX41vOAQzF2MbhGAohH28TBipBw30AhhEK61adSJrPSfC89/HKWSV9ObJBSmWagfWpyI
Iz7Oetga+3r2sg/0ZwlSqDOq/WNVtD+LDpufyPKsTSqNxUUYxIjvtyBPMx8uaqxn1l4GS/YOQFZZ
yh/npfY1fwTKLlFyBxGHlONhbcFIzQASfGfs+9tsl1EoXOWX0LE4BpG8zFfDA29nYTUsDTl//imH
NNAxwnyxMfaTMl5AhNqOariQ85ya789PdbDOMfeg0uaPBqAgStqFTuev2wLb3Sy819OPAuoKqXfU
rg8RFT0eLX0DanjfBg4418ABwEuIssqfQcw0LgJPwgpw6NJLO+6gzS/tz2EPig1m2LZtL9XGvlG4
wJBcmplliE6OBfrPtT/dJIKMXEszvI2KdqM0+sP3z32coDO+jBsS1AT28yHkcFSLpiIZMPZabxFp
2SkSvL0+zVboC2vl5IvUcUOiLAo69BCqLZZqWcoc3vvG/JFwmdTG3TA9f/80J04nkKBkcGDYsNg4
6ivrglnpdZwYe4L6ra+s8w2Waa/edX8BD/Nh3NZPKIZ9P+aJ50LvkZkDLitRCzhYoEmpiONUKfoe
syGE9gSnhho6LgOeTizQOe2n5IAvCtjag1LKMCmBOUmNvE853n+LBwoY1xZAUTtXweVHPv/X5Qop
11FXptYwp+VHeFSE6cWhzEZpP6s/gl2z8w8YqTvFDdfC/fezeHzKyxKPhlQR/29CRDsoqJhhreaa
Nin7UaoKpxvwX4R4huaHORFLCcKTNLqRgBcox19/PrTGuBPrSF2JRnPz/Vc52hJ8A1SDFYtOPZWO
w9YEGCjkmqcMXqZn3mAUcq0mMqQAS1srE0DQf2cw02Q/yCd6Ez4NdHMYMmVfdhcRDcMkBvDor2GL
Lxxwp5/qHwMp80H06ageyxwN8y5V9l6RXPpdcx9HiIwL3fVgpkvgvKM61TyDBuVDhAaAdxxKA5nV
kFageZX9LMGEueWwqXHvwQcZ8/RSqld+AOBFMiBUJt3COjraJQwN+JyFNPdejgqOqhojEqH08l7V
PXp68bbplkzklFNTCTAG4S52BivlYCdC2sbBQ4jkvd5NaCCajlz09DsxCd2KHvWBJjUaJNrrxtaV
0ENGQjE2Q/DWpdHo6PX0c9IGcP/GD0HsRkpaSWfLYftQJsNuUiIkRTpo+5YX4Kpbqj963Xscc09f
eX361rUJjrkpaVOVQTaXQWoXWaa5tdj4Wx3PmktBTV1PofjZw3H9fqkeHXTz1M5GSUjcQvU+JIhC
TI/ktEvkPTqc+75R3kOpQTQTxc3vx5GOHEngDikqDApOAgm05eFVMRWtEJelInMWIDbcwHR2ABn8
7HtlwBIeYfWpLDW36kzBNup+182NITjuPypsS+wuyXZtr+iYV3a3glnMjCqF6tsYYC6RYYZkZfW9
lMvJNuibcyketlUgPQVe9tBno7kaumqy89p/ALcXO0UReABZfXyI6/LKCCTMZvtWcUSxXveWqjvA
tvgBX7+RvRGt0fzBKMOdnsXIego6YxXWrUIlZcoSc0dVpLbRdMSut9TeIadhlBCIPcItwnkWD6/p
hHZRGiPzDVh5cDqxvDBiFdMGPX2xeMRK7x6lJLzpo+K2rLuzupWfUFUPnFJufxh5rzl1KV4UqrWJ
1eIua/sPTQD8kKhbL9G3XT/2rq978brqx02XIO1giuZdoBZreSp+RVlz4RnCLi3zhyipnzUvfKea
sZoUudiGmUTTPBvffLF7MX0LuTpRw6IgXTeldUOyvG2mlIRZeSyN9ma0ZgEh/JGiPrjpm2zX64W0
nhKY5X1Igauqyr1faSmCP4ZPnihsJY4MgO7GavCKZ4tseyL5WLUCGg8NDgyRijLopBpXAfyAy1jK
Y5wXynw7JoV4MyGVabdhpJ0NIgUoCrk9pislFVXcCKkLqN0qk0ynaeSzdmo6d2mxHkbdMOs0Vcdl
HRwbtfmDewvH7txMx3wiD6t21rn2Y2Db78qVsEkQ8LSH0l5M/eaY8EugfzDkQcw4ljpG1QND4siz
kVZwKFG02yi36lrdjk/Gz4UnnJ/gu+GUrzcHSj8YRxoMxy89+tWDWL73KIxNzU0GjD0NDCceSHDU
ca1ES2Y6J47zL7M7f/7p1tJLLKV9j7F9+bIarvX+8fuHOwaUyNiwqegEznHjTLb/OoAQx2GD2vS0
xxxecRQqvPieOI3g+3deGP6s66FCs8O4kNC3NQVlgo5eF5tBB0Lpi+siVUK7s3w0UEQ9XzUV2M2k
PxtMVdiZYXiZDXp30TYW5zn+jJs+mzBUbbzKwdlc38iN9wsqevgoIgZyOcSUiZUgX8ifTswgDluE
i3jc6cqR3ZyH7WuGPbK0F5vWKYzbJFwSWDgxwoyEn3MY0KVHeacvaoXYJ5a4l1Ioi0ok+kgaoyH8
/Zs6NQrxtQJcxADudbjP8si0Bs3TxX1cPIoaJbp/I3KgL//nAAe7qoSxYUgdAxSTtlPrYG1O3gLA
cOkZDnYSUuqiVxDc75MRHmAkQt3IlOz/OVHzl/i0ZSZEkYxO98S9Eb5poeXgTLMwwolA4MtMHWQ8
eR81SHoyU3rfX9SxDNVmyM5DktSFiON3TnNw9DASBtvo48AcO5Q1lD0twPNREzlczc20D3byL9VJ
VsGqeEK2x3pDdWudr4PB8RaO9RMh3ueBD1UOw1yHCgBXbj+Orjimr52fPBEMOuK0IDZ7IlRWadGQ
08kUuI7MY8vIbEK8hWCUBQ91o6zT8EP0G5soMaNhN07nTbP+fiOdmFRFA6EINxMUCgS3g/B1ynpf
Uuu83etFfyHD52nLsoNmNDSomiTGqsNplUjCiOAv0X4Z8wEzJcrPF15JB9RAgo6AN1+jEtWeGVrU
rCs/T1bff0n5+AUg/EgAL+FiSTH3ELMFGaSLeyoye8Fob3MDbbsY7rQjdsJ521kVQG4YWGVXvIpV
7kGIajZWWA62nGm7wJdvpST6kdfRNg/ai3FKf6Bx5nNFed4WMa4zs5geAJufhX57U+LWBtAXkUNa
QYt0vuMdr+IKTDkJwD0Q1UO8VNPk5mBOabMPQ+1HJdboHxa+W2ol6kZo8owRptChlN7SbtlT25fo
GtCprCO8pFrlIvW0n9/P68nvwzqDLM9JeoTMzSMUpRsMMvdelrpDedP26cKbO0aIyjzypyEOwMZe
kOltThYGQhRQ2n30nKzyTf3qu5aDZ4kzvWUu/i+oiZ1lm6Vy2m9o+9cDg8EBiIOFhUOLPO7Xwy8h
8C07S6z30Yh7bFIb0QZjlqcipAOZSoK/MZHy85UCl4ew29JMdTo5ajbi3GiVhHo2wJQetaJRqOAE
j5pWXyrJpkjVLcUXBCSLCi0yoh5naGXJwTYxWMVFeTXk4ocaF9dy3mBOLKkf+JnnEFv9TaAXnV0X
wt4a49QZfLFaybI3bItxyUnv+FBWZ40RqjQquZN8uNL0VJToyZb1vvTMc2RMXUCVmyke7r5fQMcV
Nl7v53EOrknBjxNpyhhnNqjM7qXVjNEQHG8tnRlneARvrfvvR/y91Q/f6ecRD25Nsw2iSAyKmktg
dONtcn0N538trWKXcDNYQeuk4aG5c9Nluo032gZJ5LMidoPXFI7uRrgxF+6/Eyfo1zmYd9mnKzbt
/E5MU+ZgNpZRN/qZ+JZxKeFQuBJuwVCsUCa4zjZL1fbju4JhQRBaKENBET4EU42TFxTlFNV7L4ws
d5r0JyFADoquKTCnIRHssVciDImQsMkjTOa/fw+/+wdH74FaMbBdEEhHkKccDa1xis2K6CUoLiNE
YGlt4PhXj364G0IfzAVGTg6tQ3cUi5fcAwTAdtybRX7WoUOsxP5FkCVrK4gSOzHFd47Ga66nRyGu
NdfrFGWj9b18rnlZtYFoedVVVWjTKccQjwqKlhRXatokq1Y018AhbunJh45f93dip5yNuXAZ5+0W
WdtLrfV31mRdqFJ0I0XNo5oaP5jQwNaS8TqppGGdVtX71EO8KSrOIjltpq06ZspODNutUngBZXDD
X5i/UzuH8jDqWuw+E1mrg7OpMTOxKT2pgmFmYENlx6DmQ87E4C6+ES86IH5LC+bkkOhncSQARaaY
e5DdqCjXdsT+1V7c1G5zgZXwTDaxHNVGmbTd0bBb/23M/3of/tv/yG/+b0HUf/0f/v2eY8QX+kFz
8M+/XobvVV7nv5r/mX/tHz/29Zf+el18ZPum+vhoLt+Kw5/88ov8/b+Nv3pr3r78w80aYDK37Uc1
3n3UbdL8HoRvOv/kP/vhf3z8/iv3Y/Hxlz/e8zZr5r/mh3n2x98+2v38yx8wHz7tmPnv/+3Dq7eU
37t6a6v26Oc/3uqGX9X1/0TLzSLZpCoJJYbTu//4xyfEBrPzoSoBGec8zXKE5v7yhyD+53yckyrN
/RJCNW2mPRGY/f1DdKuAw1GR01hV0h9/f/Iv7+jPd/YfWQv6KMya+i9/YDzOkfV5c9OD4uZgX4Np
NNh0B4szUf0014PMu4GuYmNg5lrXLW6ZqrLJ48ZV7pXroreF8yY8168kyZb2SmuXWwu4xWV+3t+S
A/iPbTrC1vxf9r5sy3FcSfJX5gfYQ4AEl1eukiIU+5b5giOFMrmv4P71bcy7lILSBPtWv049VZ3M
Cg+ADofD3dzsTp5wEh808SRBMAMChm28BemoN2HkYvJUUW2K3wJIusAC8k1677rKy4G6KdmpTl6J
2CbhY4SyKrVyxdF+Zak7PEfTY22kgGtB5waPJ+LkW93D4JIL3W/MZ7Dn1h06G3VUPYRclHmMHfMp
BGVDmT7GFHIRrPYKqwTv1ExARjsFL/onTJVmNXG1cD9Cjqit71TjQUoGzxQa+KdV0M6DF7T7JbPY
keiEIqTVmC8BJBQgmecU/Qs4I62iuBXkZojuGRgSMv4rit607BakHSy7IVkM5bhN2nqJctcloPPM
tlH4puJ1DKbyVvJKFG+lHIS5JWij7VTeaBheyd2MWzNNl9MqYNbMnrXpLiX7mjQ+21WMfBJUOCV5
z6LOEcbglIrsqClk1dTQoslPUqdAlPn8ow4ey2SryFs1dIMG8nYuJHmgAGS0u0g5zcNfug/KIHEL
hZpdAF2dR/Ote4PMa/eU3QfeGHqqr/5GwYB4mVeQO/L0jwFz8w0X22vnN09j81KcMhWi1NUzdTq/
em7oNtJ9U7VI/mmS0hb3zT4YPHFqt+JWeNNds+Eb8G7LmEwCA40D/ePKpbtCB5S6C0D9+GxQd2LO
yF9KNEEeu1klEEM9tonRnsIOphOPvGEoAQ29aRLA2Qt0KScgAHwWAGu+YQ/tTTpY0XOIsmz8IsNP
EoCRytdR3CjEo3fQRAgfVd2aBl9rPfyLKT2pYfvY3oDV1QVihryuCYtd6Kz/41zhvmbg9MA82OJc
xTOVCNG5+QDiKWMn/OZd3rYO9cbtv8P9/w+9CL1I+v7vvwLcZej91f+fn78O6SE/fQ3A+L/+EYAl
3IL/hY+AyhFSSdRrZyaxf0Vg/AlUYcG6gvEgtB6Qdv0rAlPzv2bxFPALqUzGmPI8o/2vAMzof4Hj
CEz9eNxBPRiz4/9JBF5OhSq4AqC0PdeSwekAcjT86uc5Je9becwFISfq9y4gjt6wyY8QY/HFtvbT
V3klj188Fy7MLVLYaJC6UssVcgqazI1bELx2yqsyNisaN9fNALgDkAbuz6XkbkxrDKNUEzml5WOq
OAm5Hdcam0sk1D+X8m8bbNHZTJUhbJoSNmZEkuIB9uIbJ+EH7gwbhz5T7iJAP3RrM90rS2OL3Ao0
S2UHrm2YJY9yD06i19xYKQ79P5zir6UtHlumOkS5FMvkNHhD7ege2Ug2fcnA629Tp/4ZeMXK5Noy
Xv1jM5EtAuM0M7BqCzdUM6Qyg9GRU7idPB0KhfIWVL52Buzc2mN92fK/sLXwQdnMc0NpWthKevA0
qnaU5PM8oKeYkhcpmZdX0YMqY6iC6K+S3EMoPUcj6CxS/DMVOk99ZiNnic/FLzF/5rO3XA5uRHSX
BDlFYbkL1f5hpDxasfEne1oaQfl9HgmEWgLgNl+NgNAHlZ6ckhOUSm8Kbmzn9381a9S2YNKOhpup
Vm9HdK+CXtsNeuCFIfsNwrg9GlZvpYmcQcYTqTbAwhsmIMouNGMHiZ9DqEUp1MKB5Z5GQPgDAGNN
4RRdgG5aZuyrLtz1irQZoshpEryZIbeoGM0RmnpuaZbbVmiAO4fqg4FhtwzkmJXSFDYGJbDTXHZo
rd5QyP9pSL7Q5572cTFsS230SQT++A61I6vrSIsZYJR5sBhDF49Fn+1TlFaSnL+nfHgFaYglGWxf
AfCO9hsmBpu7pIlvBviZlVKwL5bQHgwztzJwLcrSLizrraqCOrrpN2BiACkEtespPMSES/b3n/6q
s59/lrkIefbtIfTV0KpB5Bh32k51Q4970iNqGBgy+VvOfm5rkQiwLqQdWtezrXKbuYWv3Q5AiFJr
hqWuxsRrwenc2qIIJ/cRiU0Z1oZ7vKGrw+iCMxrToRgEbD8A6c2fUoB4yApy5tpZAigStWwo+WGM
ZxE8qoToQgoQPPAXrIagzrkqEzj/iIuTdGZiETOY1ExBlyBmDJ62MxEQy2PL8J7FOAXUdmnpdj++
d5K1NS2OrlEbUhqMPTkZxQkHOE1W+nNXv9TZghY+WJWKMcDXyanp30X5OvWvuep8v4SrNyREU9Dg
nFlBLorpKsS9O07/eUO2uwb4MQGdT4s8ma9kxzHRmNwrP9YA2ddWNmdUmLxWMJW35HjJa62n5pCQ
U6mPVgYoQSHYrPe+doqvucS5nYVLGGVZ1SATJSe+5z7Ipe1gF/nZbbipvMQxnXJlN685BOqraPcj
mbzEMU6SEoLLBctqMNwNfXfR+d9/rqv7BrzdPI0GO8tKbq6rwNwpknxiDfXatN6XHIPdfbf9G2Zm
dU98GZDSLF/8apaCTQL0GieqokRtYNJNeuvaFQ3Rq2s5M7KIQzQdStFLMJIYxdPc8ATxratk0Vqi
dPlRkKKj8o9O/gwUX6IHwajdpOh75sgBB0iWTDbevBvDQVxIdoodbzIPcMKVDVy0qJA5fLW5SM6C
ONY4i2GTsKMWYSItf4vROKjYij9cyZO+GlqEVQoJlwDumJ/S2+Z2zskgAOPrfryRZ8D9inuvrWre
6bM7UQYssFN7Iz819KRkhUVMYJ9ABlXylW+29slm1zkzlAJiUZUGVlVXik1a3Q4T93sPJ7N3fb0s
UB6DSCKGVkG8jdj31YQ28pLnJclPc/ETuG6lvyEeiD/wMuBeVFggxEU1RfWq7ewfa7n0pe9/tb7w
fdFVhHUTzU/5AJZesDKQk5AO3y9xXsF3K8T79HwTAehuBeNYIUZr/Na4hxhFwlEa0k5hpa5ksdc8
42w36eKd1aMkL7Up1kMV4Zp66o/9Zy1vq2HFMebf+Zs1Lc+y3ImADlB9PLUymCgFuMEUNElHAtkg
EMUiaVK6XUXIirNcc0dGUIGdK6AAyix9RTWLCvxo+alC2XMynkdt5Rhf/VRnBhbuoEC3Di3tDtuX
ib2KypmJlJgnxrYHRixYe98vVSX+RKfz9Sw8o6q0NEiSFozautgYstgNVfSTB28ydFBpAwkWSQVy
CaOCawRIV93+r3VqCzfRdYjNhBM2suONlWcfDbtJ9JWywnLWa7m6JUa7FjPZfYrVMcsAX5/ikGMO
1iNIY+87lzryBsyR7VHy/sZpO1vaIuJDfa3pNAWfUE25JYJdZt5X1QPLa0eOlJU4vOKPy1w6H5Op
q6sG7jKgVRRCFH1Yccir5/lsNfNvcBaAMyj6yAnHHsYTcWoWQgkisVtIH+p8jc/oaiA+MzX7zJkp
8Fq0sZr0cEazh6Yj6Hy1HYACmFb8LKa7odt8/52uRpAzc/PKz8x1ZJzA8YW9CxMMltftRp48ASqP
RnBX1+otr7NNNh2/N7pstl345CKCYPQwbLII3kHuWxcSWhtSuqoFLgGIuPumQ57j3Ro369op1xZB
JZqLNRrADSfwnYH04pcKbscehN5hmdpp8YsFO1ah4B2t0URdeVLgcjvb4kV40Y1CUuoRpxyT66Vw
A/DWbRIXE6WxZfrsrSO70XmFGutmTVriIhsywd9qAheEaiygCBcw9FhVi5L2Kj9Sv75V8ZDmeEgb
Fg79X93ML83M8+rQ0pOWxhb7W/dZ0fYq5ceZ+F3ZNDeKL/l0swbpXd4NMIMZR1BPYAZmzsgXtcSi
bkFNXTT8OOQgOgCVK6S+NI+hc4bR7GcJjcqVu3wZXZYGF5GsNDBBTRgMKsFTp95D++D7w7C8BJY/
f5GyGmBmaEd00o99fYwHTyrxVBq239tYW8Mifo2mGhaKiTVUmBBq8p0urTzN1wwsolYZKRgh4LOB
/mCCCC0oqv/07brcp0Wk0uMsHKp5n8h98mS8VX73Tk/UtGb2vuQe4LA1NPef2Ynz7GppcRGlANLE
rDuQx8eMRMzuat0xxt7HY70FEXr3M9dC6ib6GL6UGpi2hswgLibcs5c82HYTOSaJBp06o5s7c2ms
gXAAY+KvtGZgQklTDOoLNMFsQx9LO6wbassN1MSyapJyS0sAUUC5sSe3POr5FjFER7Fz5JD8rpnX
l3i5sbrHfD5UiW2mNwNiGKtn6AYzZyXg0q/zGq3STJs+S6mQDx2E6txS7rpNjZELi1AlcGNFGx/q
sdCfU1qFkFKk8gCm/lbdJqD9daqs7OxmbH4ZeBxsRTNxX9IyHTKhoOWQspY8Qq8k2ARhF+9EqRR+
O4oogYIepJiL0Qjean0iNwlAXLbeQpG1DJMfmA+rfdpCNJRBNRTCxQnGj0U/uWPcrRI+zifz4vsB
vTn3pdBRWb5pklAAXhIF0nG6L7fdw4SB78ohvyGfACLPVU6qq9bmaWeAjsCrtCxcY2oF7AYmwTne
GT66sxvjVjgzvgltZWcNV3X1vM1UdgiBYD5YDvBDGGkI+2zix7E8Nc0h01aKEWs/fxEw5BYaWzW+
+FExD5g0B9XB6/cR6WrUm5mZKLCeQCsvzpbE9RiUuC0/qm3khgLoJOMY8ZXQeu0CRDsNsoDyDIm+
QMIbkwFYYxrz45z7opIHRE/0OguSTPto9ZtcuQC/GFtcFJRxSAOXMKb6c9Gw2yi+6tHNWiJz7dPg
1YVxOsy24Am22Lm8CPRWE6p57BqIFSQAfDHr+29z0UubAx+gLWiwzobQ2/qaFPKilbOkkE2sZNbA
ij1oO9IXHWjB2A3R9biDLvjfMTlDe0C/a4KrcXGBxBVIQruEmscZJ/iHJhXUndaMgkXZ/950zJWX
80UK+meNZwYX1wkU00eRQn7lGG/zF/aRbIKdZDdQOgdCEhCQnxB2XLnBrvkHhj5AywyAGRKYxa4K
RA4qALY7Qjt+E+0CHxRA3rie9S0fK39WBhw1NEkg84Vm8tev1+J+gmpxDwfx/miYecETZA/+BL9Z
yt1NXRm002uru+qWWBU+H8bWL3RrlEkBL9IwmMdcOjTpR5d9rnjI/Gsvo/mc9/3TwJ/8/uylUjWk
0Y0K2xdv04d/cGkwZJiNH3hra7kWnM5NLXZwimQQtXCsRRvvafir0j+HYs3/1mwsokXCdN5JIZYD
5kQPHG6O4kCUCR6Y/QHF4t23X30PzB723RYuPDBJygIyYljXfEURp90jUduXrnYP0JY/9zed77/Z
9TWCbI2YoHcG0PyrJ5pKXsRxmZvHCCgyTYJmsBA+y1YJKeY6yeW6/rKzeHo0WpMMxKjM47jjO4D1
N8RPn1CnXOVW/1NQ+2oJJNqyimsLlAkzQ/3XFTGDdxy17PmrNaErv5WgTRA2bjCvdE00/2s7t7lt
fAKIi3lj/Meaa14es6+/wNJtsiKW5MLEJ+TvRH8JqpV6wOUn+/rzFy4iCUaKLsUCm+RWDXYcQ3u8
XxO5WlvE/OdnR5ml2tSbYH45jv1BqE8QGP/e764Ed6wCJIVMxbwQsr+F42W6wcGKgF2qPeNn8tbc
ml7m6674+BPeIYTgrp2tq/uG6SQEXbQNLzg1JV2qoTGF48ybBJXCfEOaHiyHa9SdVzIarAyj5WAG
AZDqgsk45I3Mq2Q0j8FbcoCUuy+58rNxjzhog3LFXdnHy4Dx1driQ8ljQ4FWQMAAB+M220w3QCvY
4ZvuE7f2oYy9Wiu5vo1/LW/+8zPPEBVrm6FoEOShL7uZOxDFr+lO2jfu4DY4Xev31lWLKgiG54lk
aGzMt/aZxb6LpEiWBD6c1u3KSn+KBygVisz7fitnj7sIHH+ZWSKvJjGVQdrX2EnQmJkQYSSg2jI7
uwsHtFXevzd23f/PrC3ClC7HQW0qsNYi0IunypfsqLc7kBshhUOlSXIwovO9zWtnGq8sZI5AXwM9
uPhymUZ6jA5n2EdV85WabESq+3/DBAPYCvLA6JUvHz1hpOuAwBDzaCg7lLRdMxhXvtJFsRwsHJiI
+svE0uGVIekEyk/HD+ShlS2/VTbIwhyyy/BitVVs3Onx+0X96QUtPQNoSSYT/EPRevvqgIwkGYHq
r3kcPOLFn9Ve7S1IDT8Op35f+GAVsClEvIXVv+sPQC9Tl61AUa655vkvsLhSsrZUq4IjE56w4sb8
UTSgeXzvE2CnlLXAfC2gzC1GoBwV9O2XdCegvlNqjCnifKNzBNAcuQGjByRvqy23CmddXmO++S82
98zeIsuv5DZmMYU9cJRbWfKrqh715COhtzK5i8C89/23vMy84T3g1EO7Gz5yMaFay1Kb8TE1j7oe
f7Q1yr2yWVthXbjw6JWvdvW8mbCGoAUarmWWbxqJoTdpALcpXzBMYUEyZ2U11yIjqAH/bWHhFxDG
a6ZRD5EKEMlj5idXsk+lXoO9Xj9yZ2YWGQckIQpIyM9mILOZnlrwENbc0R6CreTHN2AAoTeBB3Ge
7z/V1RB5vrrFSeegrJY5coTjQKxyW3pTY0EyFuAoUBsAB/E/yR6vbaiqATCqKTIu8eWINk9IHmAi
yzgqSEOq7BDiJbPWyL/m8Gc2ltPYbYsbrolho5L3lL1r6WGaqYT0OwwsxOPH95t4zQfPjS1CV93j
odRjNPkYjze68sGiz+9//gUqYQ7H5wYWLliVLC8pyplHYlp82jYYYSwsaI55My4hEW70IF6G0Y0y
W3ZmcOAaFHFtgQvfLIBTbSoGJ5kyZPVSdqdlwVpIvBY0VIy54U0xD+4vKx9TKo+hVGET68/sDWQ4
sm1aqvsUuJOP6TrZRD2CznR67vd7e3VpZ2YXkTEQWR0izzSOTatiCJFakv53vGOeRgW+UQZSYLF5
kVEQrQQF/bFOpUcopT4BC+t8v4irJ+rMxLzIs+Rt1MasHxuY6FrQI8e7TKk3FU7y91YuYwUo1jFo
gFIYYF7sYuAAI5VFiPn+4TAP8nLIa4DfLXbkzu0g4UMxYbmr/TUd5QvELUodX4wu1tZxzjTRV8NB
9Q08ajM/7/t9hXmYwgOEPpRXKr6XLwvYm9+1kCxiKCov6V2g3s1kXpTDQbiDM1NHNBPGdIVTzerN
4Jdf8fsLt4cUPR4xmMgDYSm7cHsRhcC2jTU5EPabQE29FRW6Br/Ujv+NrwehaNSYkWEBp7dMGzFP
S+KIdeQQgLpadeOXWaaCb8eHNNnxexBUWaByWqs8X3gmljc/PTH8a6BRuVQWkXgXi05PyUF7LIBd
wTiT8TKTWGGODHLYeMmYD2Kz+ny6ONSz1ZmvAJymM1vP4jFDiWDhIAXkQH0QY6r2sI3c7Jfy1Lja
x/ATY1Q/1uoR19zm3OSSLK/tiFSVXUQO8XYu3KZOdwMokjV7TYBBspWTOMeML/nc1wX+4Sg6O/AB
xHZqU8UC2bMBACvDpf1u2p1LbAWcrfl6yWxlR/+oM54ZjJSwZOEUEpxCupscKAZDgQ4DdW+plbzo
0KB3ofiIYcvv17lmdRE6mZQUaiBhU3NIWqnPprHinte8cxYHnNVhAE1Y3jllQ+hIAyEf1OotQ35V
I0UQa8Cja98KPNig9JgV2oE3/RqcJVAiQ6KFywdjb/jljxTUByDfiqwCw9TVM1Ae2/98087tLW40
GUP3UVbp8kFA2aQHl8lKyfbapiFQISdBoERHcfFRQOnURCrDeibwEaqJFWmN2yC//xurOLOyCPuM
h5mIwVJ1KI3X1vhN25V3w7W4C80XU8dRmVljFquYKqGEedhiFZgkNoJtxI5Fdd8bP/7GMgAuxlUC
jAYan18/fqJINKqqXD5ESrI3aeYmreZ9b8K4Egtm/PI/TSz1giMBWWehVfIBwnN3gBf3FomzLajo
QQts3mjZ6NJileeVrhhdpLxyWYw0ktFQB8vyrvcxRrTV7vs/lOnpfi24XvtWQPCgo6JASgbg3K+b
OE+Zk6hKpwNNd3X20bXCYtqzIta4d6559rmdhc/VNaubLIGdkn3S6CTHKGl3a/Mo1z7XuZFFONCS
vMy6LpsOIJl7TeMS01h5buclhrq1UHUrU9pX2tp0zxWjoENXgHpg4MbClfh1B5soT9qeaeOhU6jF
2yMwFFZTpq4G3QtOqD/Jkf29V142T8GpDFV5qDiBpYBc3MFiNIdOSyP5oDyP9twIju9NN/DV58FW
vdqX15zk2hJxmE1kNroCm4t9TXM6dGNdTweBnaxKgH7zN9pUTi/ZtfqZDGvy4/TKEQChCvILTOBp
UIRcGBwFbWgztONhaK3oDvyV4m1y9A11I5fEmC9S/MnVNsjoAOdrLdmDIomrr0b7y7oBXkuIYQo2
GdQOF/s8kTTtdQNO25lWctceyocQ4mPhs2kPzGqgG3LA3fyuv6x83surGaMTmNuCNiLGdS7qLnlQ
9dUEfYwD/9m7uhd7k6UnaKJ1Lpvr0/ftO2QcVmzOXvo16/lqc/4iZ0lI2hgmVH308ZD9bhyIsEDs
aRbswU6L7YxlWasIXsaDr/YWp6ZkSduMGtZYwHOV9xLkrOHn92taM7EIOWWthmB3xcEMtXtN9qHO
aMVV7nxv5MpZ/LqQhasGkE8ytRQbp/pgNbBzb3pXoYJjzwG7BoDXGs3/rck5pp99K9YLVakrLCw4
FHe5o4AMgttzfe43uEEwd9fFNyCt+1+ucy7xnhktWK9m6J3M6+R++BHsAnLDwTqCTCtx4l+GbMfx
2kIvysZ41JwfhDkundkUameyQcJC+etoc7/1Q6fSb6NdZkNHqwPMVPOgQaZVYC5rxxXjKn72xYHA
exUdG9ABohfw1XZosjytNXU8QFTIMoUXtb+/39FrBiClgMT1T0dv2UCcTCnPhliMh6bqt0Ae3EEc
bCWdnDOg5RrOTSz2LyG1XqhpNR7S7dzHazYMcCGwOW2+X8nVM3BuZ5GJiV6uudrCjvYqXO6XED2u
MaoebVFJcHJ/red/5UGIjAURGcPbigki/IUvKuFYxET+s67irvUzf3qcRVZmxRPTWVvdtTBybmyx
iW2XB6o6wZjAMOj0ObGPuFgT0rxS/sGKZkdA1o9Z/2WLsOlkJZMhz3Xod/kteCcxFcUwZv5QuwYY
WvJdvp9Wsucrl9sXk8t2IXquIjECmIy35bZBEsEfWAaTyZbYc/VgvAEni7b2ur52pM8WuuRpoFAZ
67p8XijqXKiSWKnXvWeP5h0QAODBcqqXGoKeQtiryhCXmS40wFEDNTF7Bsn65aukG7M2EWUIy4Hp
K93gtuqTqjZ2CzmB78/DtWN3bmk++WdhS894oJWEDzh2zbaC5kUPFFbirTnm5YKQHsw6nnOfC73l
xakrdQjY5RDcOVAgbOpgk6e7QLxHo7mSbl4GKlCng5BKRg0NouZkcdoARhmEbEz9AXRvkJdKLGVt
6vpKAIGeI5CAs04AMIfLA02DMk9KzrqDti9vmSd8TbLaGPMaOWQmUzconX4tp71S/DQ1kHhBw1IG
ygbSEl+/kjkpfTwpentIhZvdlaj3m/bE3d4p/gfYDQ0QnotgDL8DTyDTQAg505B+tVcoUd8zvBUO
0ZAl72WlBk4d5+Cz7LPSi4ZasegYUC9oimbTGdC3yfqBbiu1MPZk1MfKSpscbHEg/ndM4HK3uTpp
ewZFuS168b2ToRlkkyALnIlF46mBctuDMWBeDxqJIG0yaOqnGsmfK0i2O8CelS7nKhQkY73v7F4t
wPEhinBXK2KAwIegjp6l+Kl5rPmlDDoJJVGHbV2m4EwVWbfPQJL9UkhJfCNlcusp2kxLW0LnKMhB
cWGahe5LJYhsmkA0x6bvtGemSN3tlBSlbwygf2W8Q5V5SI6d3lBnaHnmJHWk7KWhK2/6Jok2Sqxm
9woPY1eWa+1UF2l12+hJ4sqZ0vlhQ4aPSGEECqGR/Na2Bd2AJxDPkaApfQEVxcySsk644OaXt9AQ
Aa6jGKinyqXq0EIWtlKL6CEpGXdRk0+3Mbp1fm+2SC5C0tpU4o0Hnn8GXjE5Bxigg8BeA0rEfTEy
SL0nmAKJsq75MEil9BYPWRE8knLQtgGkRBXMOUVt6NC4ZuNm6JGyWXIKykg7btJtDqIwC3T8B8No
Y4+GqXojOlCqgTtseq7LSPZGXKd7EwxA2wGU6NARxM8NlUYubcpLzW47sM47DWt1gPdZ/wqNRm7l
aMWA0DbcFcDDdS5YkmK0bBXwFkuQSW07MdgJ6JOcRiHZro1o4cUsYLFVKenM58/utC6OHiNT+pCg
6QkISTvSHeNpbhcpK524A+UH4fnbEAY5VLVMaOxOerjF6CK+ehvfxtLYe4QHp5ZHr1MW4QoZ2GMf
FsKlzQi0WqFSiFFm0t2gYNiyIOJdidTUHXmLrEFh4THMxnivJDoUNSYIVzK51l1OoRShNSDvp5V4
oEXwpqmJbJmRyW2wwmEfcx3Ae7UeoaOqv4Nrw9hWRR07Ojh7rahPSgdanCgHKjWUgIK+z/cYmpCt
qqeZHRn5L7y1TM80qw8NOjMumJVRWc7LAy/y48jxzTuikQ3kCR+DEZlgEEFXyIBijd1CMdEZ26o7
9byJXUpHBr698ScVcrPReJ37ipw9JSZ/IgMh27xqj41Kmi3Tk9pKhP5Jgqm39KG/YwMX9qC3NyC3
wFyDkMcNLcrmsa5p/TKFlFQWm4BgCxrImY0kTjwSGUj6IwK6z6S+6UifbVgA8plcVe/wqNac2NDN
n7JRI2wwQ9+XFYjslEHDs6QM3iHI9jtQOGSEUFa3QXqIhqchNiDZRGk9IO8s0Z5ruXhV4gzyU5Fx
JLVMLGpCVL4aOPcCvcicOmkxwjcEkQuobguB1/QBOoT8HnyOH2mdmvbY6aovFRVKv1LlVJFcbto+
hfu1RmvrjWbcQ1jTsIrGAN1oIUIL4GzVrfMJjXINRS91bO+mYIJOa5fPRBWpF8jRoxRGn3EiFHuk
ebfNYgn631IW7Fsj20Gqq3QxJJY7kE+66YzsAxoBI0gK9diCWMlGVwtoXUEqUlKbB9ZpN5U+3UON
8QD96xa8o+VzBsqtMQsnLzbHyuFhdD9CtdTthgHsdyltbzmTXkuJ1pseJe8b/Iq/Og2FwLGvN3Ue
ZHdNlRa2nEg3wOlFEJLRwT5I5NLP1BqTGlCjdAGF+SXXHaCxbRBuDDr95F3yylrSgKw/IpBn5ffS
VA7WCHUPS6bINatCek1FcFtU42ueiM8eXVWrHetXtdBfYgHBjSnMfkBS9jEpOPBeI20cU5EURx3i
2sl0Ot6mrGjciag/zVAtnDZMkm0e6PE7aZL2XoTBT26m1UepC+ORypCv1VR+NGvtocK43Y4qceUI
U4eyXpdI4BQ2wsJtm0DdRjKZrKyh8k1LsWg9iqMPzBV1j4Yo911fAcnXV6E/8mgeU6oyu1KKxpnC
8FRp9BNMK5jlSXogKHMouncRtEfGoaP7aVKlFyKIkVuDUsWPQcq7hwh8zTvgYokV9ghv4VTzDXBU
mVXWJc64SLlN1Jo8gaYWvygGq9jHmEqpDR2+e84mwNLDAVcPkx9jPR2SbSoxaPXESZoVO8KGtnSy
ktShA5Xdnr7qaqM993pa1X6JU0Tv9HoctkGUdOApDwF2J8LcxCxVNqD41O1UUlIXaMoEBzozQ49h
chAYYZbV0oGrsUy3CVHLwJarRECeImhUcP9MXCrlfQYOKTAkI4xBs0RITb8V1MjhpKYkQ4AmKgSx
VH3MKgxTGRnKpqMOZF0QN3V9K5dQP3aUsogdA5pdSAIiG3Tqb1Cm9drqpurfaFc/S8XRHHRb735E
ge6VJgibZQ3XeO+M2W3dqzu9i3+2LN9I2cs0QD10ACUly63aCPdp94NVaET0b1L+gxigZYrhw9Jo
SRRyxmnnaVm2D4PJF1MeWUkvebJ+MlD6HECMNUyQ61DLDUuEIys+xQ+KtQdoezhyT3y1zJ95z25l
HL5IEvY8rdVK00st6puW3BXqvu8MB95loQQKWiuyHyLVAYXNNg2HRz1tvFGe7EqWQ6vSta2AUyMW
FI6cFC8tJXYgqftSKS2pJBsdJCQ9MTbc6O90A8SlUWjXSWwHYew1bUWtrpfcJGFOWMqviPpOqHdu
Euf4sDXCPZqODTTEa7RMzPwh5zidyQ89fyU41fn0pgTDZqx6r1KpHUQo2YOhg8cUmlBSAwmfeFNK
3JN5gDBUDImj1OmDZN6GkfyEEP0xk8xLeu0lkAkG9/8NTeQJqSEEgXliMTOvXTVCoSWv3/JedyeR
fqYaKPWkeh9gyFJEkyu01pby7pFKjaf28alVVEuTwydD/mE0oDQuw8d8jiMh/zHq1FZGNKeLWYk8
2Ewgqoag9htC4k/S3SjJw9jFD1zDYAxBIpiN9mQmHh+L/QiSYhG8gYLMqtDmbgeKJCh3aZvaZsHs
UTrm5oA7G0zsSmuxoEY2jSHgXrO0MrJFBp48AAM2ldL4I6O/ZZyaStEtinSGAnvVG+mLmapORFLL
bCB0IBI3GfhGSVqOv5jfTyGewklhqxTa83rsCAxVV8aPNNDs2MwR3DYTBIb1SdjMBKgljW/DMd/r
fbyPWgSpPsDM6wc4v/ZV1VhBUvrIBJ0eA75TRH01Ej/Gnv2E0II7QNwpNNJHpW69vNAeyRA+lngk
BiDJlQHXVEfXUFATksAhWmRWr1GHg/M7y6AhDe7YUAX/KdWfzSi4qWO+A1vMb0AvY+VUG+jN16BJ
79PkserFLYYsXapTqLf3rzoynDED6R0GoWL5Sag41xUG1lFBNIdbUuO+N/EJO+O+UWKXYeeRHSIF
HZu3ukYeAWUKCtoWnpQ3SafbDde3fdlDWYpBQiK5LZLBjQXfJi142WNwpKcQQE2q1yoYn+Ko2ibZ
4CqQU64HfaPTzlLbxgtqXM/hb7NQYwilm7E9lNoeh3jfasYN/PIB97AXMrAhhvwtN/apOTzUVN8Q
HYzipbHH48sRvNhKWb3voASvBMggoKzsISHbqH1+0w8htiv2lYqB1pa4vK4ds5D9TmvuQhJCW5k+
xLy3cTpARl7csv/m6Ep2I8eV4BcJ0EpRVy21b3aV14vgtsekKIqidpFf/8LvMAMMBo1WVVHMzIjI
iAnZXeO4N2VbNMZBaPOUx2Ldr657rQmFtGl4MzNPBzxTqKEsSeCFW82bSXj5WvF08gRsUlAcS+SV
uHVfmMQ/DoP/Aw+8iz+GGzGyTULZoyKYxtAyhZPYLujiWt89IQf0uQ4XxHyzbWPprmroPozUxTek
AIeAh602I8qmCIbDor2z25FN4yVZggcdBMsU4piTHllbJYz6kPNeTgb7uE1u1iTjsdzIdngZGB4O
lyYarIwydccX/tqSF1PivoWctTUd7lt4Q7lh3lf+s23Wm+NOBYxW81BPBww0R2SPF0EXFONCc3dc
j9yhmXHFrXPLODWwZBuVt/WH/hbZZRNUP6Lx3qVBCFoIPUWF79/6m2qR/+BVvot1gvFxyj0utnV3
R2f+pNb5Mg7IzK5h3+ylrRtjAJB3R5K0HLAhjLzrqHJvQvXZQp7t+sB24flwkPWvkc1mHj/9Nqzz
NQl4il9bpFSq4DpFndqXtnOuTs3iM3JmgpMliG7jLqpsEqNh9LohKZCwjDEAF1NmrQw3cMaPPnFY
2x3UKvWpKj1EiobxgkA3NmVuzBnC5JzqsLhivoFNY5g5iLuLrGAbymT8MpM+2a8EUVOjQ6vMl5gZ
B8+vny3mom1kPSeHvmg++MgXBO/lyVzUHmYYJIKAkfGRGVUFHjLNa2RhrQ25+SrEODrPCHRPWi+d
uG4OQTL3qCr+nGNdozsYZ4xhjw9Zh2tWbL6IAMcA+cH0a1lpfGwD4h0HsjRvHSzytyXsqzCzZUAH
oQMjAFZlUmgPvQPTwb4V5SaplqKbYjxEX9h2QN50dZW4tfmCzIny2fLEx/1/5xAiS8S4R7x95uWa
D9w5WnUb+yt6pJvskUM/1hsl3ir3Xc5fLZasLWg3ExkMf1U2iibTiEEJZ2/XO2XuNbSYgqOTqBxb
nPhqZkyxCOPo8EdKWigwZiO6ASjJG/ofnX/sqHYm+G395OD89R/j8AKzjHuVLI+mYxfVs3zw+8LF
dbkO5Wksyd60MLCm3p7M/UsbiM9W4YPqHiiXPgYNuoMPalEel6DoWfSlR7NfYA6uHfGMCJ+rRcR6
bNhTKaLCm9WWNCtmjmbnhO4jTEwOGncfjvLs9kM6h4gxjmHuO5M3RcJL51GYdjb4ar1HW3kZOr0c
GervXtLDV13humLjZlyiXb1ODwTao1kejyq+u3ZNe5cztDzYLPHKAv9sA48fOMzDBwffx/oRaXPx
17jQlp0Wl/4Xku4OI+IdcIYT0gcLIN47bC4hj5c2eQOIIVxLZEZNT9zVpyaetpZ8jsZ5Ip6zrUL8
qAvy4TkNCr8HRzfXOecIguP6CTv8aU27K1JGcyTKo1R/krHJemJ2mKhT1sUZ/FGL0bgvdH2nIYR4
Tbs3kyrKKCwCvz2XuGg6ha+xk7sQXalAKCByxXBuh5QFyUVU8Q77rQWpdbqECFt3YR1fLRtRTsXS
wdcr+uHTfLZOnBvhb6FM3kBJ+U6sRM0I9h0GsnEguYvAPgARNk3CeV8O7TWZ5r0TldeOoqnQQuB3
4UVoh7OAZ5jrq3sQ0v8wxu1rRB8B68qcZNcjLjkg8MtRP0bFO8qHPffLXb2Yv571uQM4Vc3zobXL
byS6p1b3yLXwDkOPzbC1QmKkzBDFsyljeMQwdumXdsu9IAUKt+0l2mnVpe7Kj/jYj7mvDVKYuo3b
motBq8C8NvdQVBR8WhHxkKqhToclPk6V3ESuBYXKk6fYo2/eCszZksMIRxo41Cf8HnH9EmCWHmK+
W1h14DEQgdZtjjLgmzh8Q1Zl2sbhuUu8ouH/gnre86r9qBoQ4qXeOQFmwr8LcmU7R0z33swFkoQQ
+82OS1PvMdCnxJFwjw1zw8GQNP01rqv3Et5uhHkHMkIh1dZ5l4w5E/1D0iBrNX0mlT4ByDojSj1v
43GzLH+2uPBrn3s352jqKHXOjldmQpuUjzpH1GO+GpG1iANoebqCR1iRCom1iBTmDrBr4DfYyqXa
7bfIlzzWXbf1SvcCIdVeBX02xr9NE21Wt0wptnpmjr2bFqrQvt1PtszZ8jXLKbVBnw6q/HSTcocJ
Em9ZVLhDuRthMI+nLNrZ5gLNN7xqsjZYz5ND7nCGwATppD48e6vAPSTmS+kJlvhzvsbtRvXhdkzc
rEe/qcOzh8mlTDa8kjlcbzLHXzNgS++Bl1xrHxjQ2L8E7t+d0yGRZP6Dyy52mB4Vh0WxwV+IPCm4
fm5of5li9yxYroTBcyfeVgwEAmh2aMmfgKHBkI9naSfc7S7G1+nCF9jhCZqylp2C2itU1b/Htc3W
ejkPCEOiMAcp6fQUzvKkEI9S8/luBr0JhrBwpm6T1GIXwLhsXf8Tw5Djlsni0j/UBiEuvpNFrEnb
MtiV9bARC17x1rm0TvvkW3fPAHPykaaQk74Ma1T45mMUEbw4uudxNDlMoDONv6Fr9dEJ5gKKtB20
rimPURlmemyG5CCT58ldwf/+OF2wWw2CtxGvNMzOywwU06tfVDl/xT7iicDrjBHLaxeR1WidB+dN
9Gh7IaWYAIHJ6tNrlm3T0o03XzuUKXiIHHwwQwo5A8AJgL7BnHlACoIaLw5DEC0uJHSNF0Gjt0W1
LyZYbuVfM+OEXyqqbYqQV5lWicS5s2iRxldV0R6FebqW9RWxfzm6NezKLXvPjFkn34ZOn4fOy0Ii
PxVQQ7/Gr2JV85dMJXWGhlRc+rmBH7yCP4pyKrlNlN9tJHXUxtPTdE+iEgMrK/1dN/buw8hgeUab
4J6WElgVnEz4uHPoKurUGceIFzoMpbPxdSTzkAXtJlpKueWWmV1CoJfe9OHcDvuKJeJRNiOe2JFj
c/IbL8AyU1KThx0CPeTo3SkmHIKhOgXeGPACochgybHEM4xZJENXXTzcL9uQRFi1qeYFB9pdkPQH
EU2pIkzJiGmWzI4HxXl3GFwVXEbomDClje385wWDZo5V49hlJvn7eaRqD4FJOOb2Efw7D50MDulB
MUwMJjVN4O9jUy+FYyJygCcWul4WBP0DfmOMZmKqIBxuhmVHrVM3+eS1KH7daK59SHSJbhQr3JVp
+i1MPBACiTSXk9dOiJOjo1uArde4nKkqHE9jZFqav1cqYfuO1fMVtp+zkyp4s3zOgYcFB0Lb+d54
9iSRRnukYe2bnNC6P5fALcCstRcQoe8QyEFfhGxZzEIyLqAubK6Uivkz8vU3r/0eyAqTT9bzYLsd
z27auHTOurYNcXgDcVkizIihXnRaz92cwwaXHCIu1bmKtM1byj6xwtBgHYf91H0EWRqCvQqH4uYM
O5nL0oU3GvP0pUTPcWzdMUxlPNyAYrI9xkyex+5A9np1k59ldOkZ6touBybVbaeBle+JxKVbkk4W
fo0c2FkH3n6aQaPFMDJPuWBBEQ0RrBsTuOA8d02gvktbxXnvoKFtmhpRcID3nag+xiCpis5rt0FQ
4VuI997S57oZXpIWFm5gFt4XW+uCE0TPxLCnG8A8qHAfdm6f4qkJLq2x3BA+3+okBry8iB0inTCz
zG9j6GwDpBrrAJltSfc28+W5Q03BjnUeqnHvt6RoxfpBVX3qorFAXvlNMfsMcO+n4Vwj4827cde/
BNLfY6XwUXnRzXrJXWsHD1Iddek+aqOeegekCWhoyMOS+Oj39RcpAcKq6TEDJJpiIMTTWyPKdxn0
z3XQtRkOyrTvscz3R7BUCH6XRaCqfTUBcgeG6WMUNHkdTAi7b5XOfQUEceknDWikj58SHiR7I9bq
pTNY/TZy40txnIP5o2T9VzKvPK1cc16j5buaQxeJ0uvnQhBfM3P6PMID0qzhtf07QErPJvWkfxYh
tgfCYYLpE4cQPIz+I6UqkhHsxqjf+qF7qur4Wevghv3erzCAxSJp5a6LEZxT+V46l0BgASQ4kf5J
ZhRtvirwZRSnpGpf6qQ6VR5p8wowelqP/hlEyV6acgcC5YgnIylQ/sIzUNjRiGZ06G0Wru2rN/R7
jETH2bHPPZEH5GNvcduxFPLODegsRGqrNge7cCtZ9eRH6sbH+GLLOVXTdEykRPdg63xAPA0fwwOA
zs/J4Q9s2ZwqEJ+akCuL4O6E3KbCVvN2dZJL1zuHdTWZmqcFjbX4nBf60jNwM2u73IaetmnthioD
97p3Jm8XJeWxkv62YmUBwvKsPUCWLfshva8yngT7hZbniemracFkTcZ9+BMms1kByaL2PKLFXxey
tax6UGe+TkjYnjj0644hn6Sjz8LaHUz7T3EyvkoQuRjt5fM6Dt8VZ1tJ7ansZz9FwhLCJD0H5YVu
WRgcJ8VyAkMt4MFvJJi2HZAOX+JCDxGEuMQriEZ+hHvuA545T7Nh+6XtEStEN8pzH5Eav2wZ/nbO
cJTNcK2d5V2K+CeE2Kx1kPaXyCep3AdPxKdsUeMwnp7HQe7nGdyNp8hr5Y7POANvVV17qUPiLUSP
37UPNrmPCMw6ITbBXINFmpfGb0HcwCTOdiIHffQUwPo/hWjdplYGGFdZ8iVIBOVVX26CPnpUmsDF
tH6ZDXlMs9mWoX8FHHYroRRADMlPTMdD6KGJnmP90ZTS7DpchySKL4uzVnnodbtyptB8tEtRBc6K
G7S6s4nmzLGYSVDQKQ4jD7oLVy6iI9dmSLnBirvV9Nq7DLlMXoQQcv5BfegtysaHLDTZe7TNIrSq
cLsW6UyoSIlATW9bg/5F4ZWw63R2ANvJekbbOJ1mM8OZcsqxl9oDdA63oF94Gi4xgJ2+zvxBHniF
EMpO732rojzp2EtgOnOcVbmhHbniatiFSf2xaPc3WsVW2eodbDDuEzv/+k6/5B2pPqXCZxXIHk6t
GItm9X8VlT+JqZycKWguCYmf42791YI/Q1lV2L+y4djT2M0Ho/x7yyKsrJbeaxutJ5CHJ+N7hYP4
PZiVP3keK7o+KWArBwyIv5nF/9VOdBCI+mpqjRYUK5ssRhOkxncZ0o27dlg8FBJbxGG9HZV8d6bg
0CPdarLRyTTyMtXNrRbNpkHPDofSVw6rFS2nb6RgPOMuvfNa3pg7vLojfhxMt0iyWqJDO5IHjEbv
lYCkPAo/hAFWwiyVpyDqX7qkPygnPnU127XhdCfc/lMk+hGe2UOTnqR0xRWOQI3rEPcfqiFHLiKk
WI0OiD1ydCj0Czr8DiQI17I9u3KcU17bgy7Zp1LJLdH0MdL1U9blSZTettTLP1/7kKOZZhu1gGj8
CBVzEjPmo6CfAVSPvwhpuIMO7dLORTRZQ/RHqZz3qJNPvYw+mYrudojAqgSgN0rnQZv2UiJirCV1
vVl4eQ0TmOQ1ZDoN3bjxQOOCo9r0SAfBdQ0uT/29MmzZ+dLZJ6XewIMVR71hgJ9dBFJFCrSTG2yY
nT/Q4Gd08r+0ma6eu5QZ7kGWMgIJ5FDJgrprweZkL2h1xwKcRCeNyDSksZEErRzx5HYR8uCCch0j
tPhO98G6fleB20ATdSvL5iRki3iDBgxbYzka7Bbw/BAZkYeT3JdUb5nwDqudt/AC27COPom62ZaB
vflyOCCT+2A9Uoim+yy94Ah9h48FYPI1mwno6wCsXSTtK+D9W+BQ4PuQmmQhQgpTgHL3EXlqnCOz
ZJlb9J2+FkgiQlacPwYhuJH+hKX+z1oCVqgbMCEspC9LMtBMWhfDk9lhigAo4HZIkIRSAgZV+zqu
Tm2c5MQ3U970Gl0iyQmm1wgYGvPMUbP4UONfWRPA9WPoqryS2NZXuAtRQ6AFkZK91+Vyasb5ocQC
+jvi6QzDVqH1aeBhmDcCpb8BnWuGzWKGuy9Wnq8SvHWyoNUSIJwbkFjKmQvj6aNXOXc70i1mi8uq
ykvXTV8okx99zD9prf/KQ5m5rQxQqEHBwP7/uwVdqjp+0rO8uw756qr+29d6u7TVRRjMpF75jI75
HA0UE+0SPKIx2btUBynwg7OZ2SGAnT/MCK4Be1WmvCejc3Nsd5QljiEsf08malCTEh0UCs5DIKMG
mXJP/a7DcptkC6Na6j6mus+dPrrAJfK1YVLAyDH+kjU4BkysP5NeDwG0E7i/AKoLvZxW4Z5iXuEr
RFJOb8Bex/Q/FYvT6DdvzYwLd7Tu9xKC4xElfV8riHoI2VQ13bbE3azEngf8TJRANCOb5t74w9Oy
xAjl6S4taFSAxfoclFO1NSrMhmHagAw5ky6+RE6V69a5lsGAdbkElbUfj7VSl6AqN/DJe+8Uv+kR
JuwgpHQ17WnkmzRYkmJs8KIql+8Sud5WLz5MQB5DgUYiVCWYJu/sK/bZEKVS3up3PrqHwS+f19YH
NinfnL9bI5o7lTU9UjwdguHGQPxSB+QKV9knEbrH1RUvxg93Rq3/iE12EEf9k4m+41p7zOPyj1Id
gYnrtgEGIPR3OIl9N5wnd/rq+dQXq+zug+KP0VMn15nBOJaKpUZ3v6HodMZ8WGwOHSp110YbV4T7
bvFEWsn1FWHcVYYk83e4TA2pj1HyqJIIv3St3juxPJUS1W2Uy5HgRs3nmh0R5ITOc03QBvuojf7K
nnnbADZLntYpQUhNRM52HXgG57lcEDhyqip5iUFc5tEf3msmcm50hR6vaXYlzlYRQHQB1GX49eNF
Z84yfyIHdxtMwzGJpndkr8EadAl3tQ2TvFz8H6StvZflggJBCRxIBuzxcXlNou42Aw/b0rnbDaz6
SRzxTlzWb2CGdNW9/A/HorB+9FJSskCiVr1wWW0jB/1vo4WTzorm6CwCbPbjpusNx2w3Pvm0+s+L
m/9gv3YKzYxPPYFJ6w08qamJLy2DJGL8g+WX4UvA3hgkhUcyt7HfjpIfToS9JTzdsutXuK92ePNx
3m7uaGkKIn3JQxHidDQjbiGcOU/zLhsitmxoQpLUC5eCTi7q5/ixjOYUTqXITDSD7YViZyKNAyTG
qbcQBA9H+Fo+1tCeI9u1BZQbYiua8cVAFpQhY7bBjYhFdElXZP0y9l+i+Db5i2KUcHXMHOtCLRhE
sILWM5p+tCOpt/hPPvCyDehNeM7b7jxx+yF7Ve4JCO1SOCpftDhOITwxdNvDnaZDq2HASuMl7t5W
7oGxqMjR184FHSpcce0YZDakMESHdCIx8VMHnUaKOXbaDmD+PeZtoW+UWRsRt1jHPsi7gePgj+Rs
Yu/Nb4JdiPhkPyzfEOMCI8i4v1Kvv0/1iN1BF01NogicA8IS3aPufnzIBrMS8SK5qZ2Pda4fOhYT
aMrulSOquAhV9wG39q+V2/OU8B/pwWEsTrbY4vnrif1PY4a3SRObAv7eTXPzGqKoQexBYcazoF9k
/A1O7691DYZjdHKzkIdswdaZ6ThhvsZXWn4hdvut65KP0YuudQJxwzpCdxEPa64aW9i5nS+yUZ8Y
0T80BJuFsLhb47X1Dso6OTxwL/6sN/XQiY1YawPVw/ADo4Q8cnk+9e5NSrEUtSfeORCfTOrZQ7/R
I/UrwAZSV2m8WR5kikmD3kWT/yD4OVSuehhCd4NdgVszfZYd+GkWRtuOlt3J6xqaQplzZs50hA1V
my/U3/dt8kBO+d5Y97dHF5SuyvTpLDyZ6Vrfog7en8yABx1asVkm+WoqSKmmfs0Z/Ts7LWJeB/vA
n0RDPcj/PALXEfHXXNUGN0XQxDZrQvunvkQx71dkgcKU0hs+xzUMELeq0AIFDbRhJax5VLSkyq3h
+Ou9YXPhrU/mL+NDZAYETKdK2N1YQ7TgVt2rkONXYNmzMy8fDvdfY+leMNEUCJJ4Q7gtKk4g/s1l
fMcRA9039kVZ1T8J+A47R5DasMdQup+6aYMUSsrTOkEBxx0c51n4r95CboLTnEA9mkqoA5+g/UDL
iNo/6xl9hOu+uwbXWxXa95pi1gAGtR3mFWQXpoPMLavdBDWQsvUpSegezoEy45pcIPGBPCRB77/q
di8U9ubX+hXT626aGvxoKslpqG4eg17X1BMgaV0Bl10xJemRZwrEBoCuMm3MStNojIqmxuzuJSzH
cBBmPgDW0ZtuPsGbaEpS8KW/RyNHMcXDouc+dJ55kgJBY7DjmChE6VWMJsD9UyJFrZM701JlZYfh
N2bYs4lu8IbGf5iuz4aOHYDHxrhVwcZH8bAZynVbifiwdjO+u16sqedE7zV637ZvbLqsJso0GNew
juAK5sc3HceHxCn3fQNE/69yc3f8TxECf0iB1T0eQTwhjioEDBaWy30BHcjxKVJtx3VTLoicrcoZ
YATEPWWn/vRO5FAnpgbu031jBx3sQ2KgYcTbMbGYZFjTfqH98MpCCFZKUr7DzRjk1agRnqjawlfg
cEsen7F8eB2lBt8O6jhlvY+OMDTXdeheA+Rtp5XiR+lbkBUljuwyrllrmqc5DB7CS76XZnkNJFiu
BXuItoQjghbDk7OalyoghdOP035JyIxWK6rxJnrHJgYGXk3TF5HuWS8rKoWnIfMAGIUWExBa5IA5
5lp42dyPrwSdGAR26tOWK2Jy4n49RHjNDz3TkL/GgMpCiz/NKhdKiwnZvYjhSF0GvG2u0BRFodoR
UMY+W44TT3IHc17WqBDqzMp+eohbHtGOmbh5BdwG0l69wSjpc605xLSYPotpCZ7jESpxvYqisRGo
hFBCWRXiW+4q5wWr+V9j4p3W3r90fDw6ZJgKGvv4H7ICwB09EJi9N6PzzS0wGFJt61UW8zDdqQJ+
5A2XZeyfOc4Kboet79nCA5HPpdlYyISYjs+10Q/rdl1mx+gzGKZL0Ptn/HZQmHRA1Rpn3iE5i0KN
o36FKEGbqfVPcRSC/pzCf/ANPbddieIafmJVHbJJRjjyjVwP0Y105yZ/332ZfOkA4zzF3kY6TuIH
AK6bLWN3q9mwZ0F3CuL1TiN1MIvajAk7Gkcepw6gJ5W7yo2mjdQKg4D1n2KCTI04srdgIrsaDZ3j
JHE2EO83AEUHptz5XgPB9y3Hh50AKFTAJAoG5fIyxFet5ZD2EQIOQJNApCQeoSaPhLQ3T5QQnoP/
dcMdngbGaeBrmF+ZdJ2cVM/1V8KHF1FjVOiHI6QCMAkF2q+GZo8+HFLk+iDQWuJevvhgVndDm5Rw
SrAX3/KTI+1HHfojyuy89+L23IfIRAanpmIIacCrRsQDpY48CYVSFDXR0eMBqKHwrVzCKY1LDtGa
POlx/YyARqNYBS5QImfa9m0wYUcYFZ6gcy+G6C93e1ighQ3Fu/LNq4gC7DzomeXx0jywHvW9Nt6e
qxCzUO09yzF5XSsUAUD6Yeau/ZYOiBaMY57VDVYTfCuqjKPzmn0I3Sibt3DDB2MuNbI5Y/Ak1DRo
F3BrEs2hilL6XwgWfW36e+1haCRohZtWfivUIg2dN3aHTAbLM6w4W2V3gwqeiDP8hn+76qG2TbGI
edm16xRehgn5mXV9dEHHg209qQhyEbFMFJgTgz4ampYUuXH2ONX80kw4z7OxD8A+uMotPKb6qT+H
wnxWEzYuACJtkcZyRRYKyQiSvqDdwY0chpfVgcTV7yGymrvXKWD7IJaf2Cr4jiL90dfDo3F4wSGA
Q7N8CNz5tA7iUiv+Y0HbZZx15yFh6HZWF9QPNqfFIsGuoEuMmNUAaswe4Z/fU1IB94Qop4L7QMY6
UuICxZaxnCNwypq/6zV0CihPA4jz5En2XSGdBa9dhYkK7vHjTVLoY51YjdBLlBTKkfCfKKN/wwr1
dhMm/tYV8qv14xVDT/XLmsXBOCjfmsaFxH4aoyxpwI8p13lynfjDjvETdoSPflNVme7VBTmWNoXT
r35fcHWnAFceob/4kJ2AZIb06qQwEGK7DJYZFTh0HUFzGf1DrNmDUPVa/1XnKgIxggAE9IEtgJsg
/ATlem4hGkuTZP0Op9XNuqZ+iWs04Z47qVQTZrKQwaaQWvURtCAUdQRbjnkMnys53I0018iPGewT
1SEhC6j0GYAheD1s4kQnjkkd+pgRKeyDyLyoel881WS1F2F7VUkGQUh4amX9ZUCkZ3BB3ZKVnQTX
OyEVlK1GHNYFbY+ri7+RjOAlFLZDoF6zBgfPBT42DPItHOgr0Kgh6/G++Thira9V3q/qWA0RTYGW
fLX9cCkNNKjBstx0ADG2dKqjCex9bId3yRoALMEeiqgHLNnvi+2Pjan2bqT+JR7UWSYE887XE03Q
9volZKf0NyrpeQ7rk7t6XqZGhsKF96Eep3yofJ4RDc0JVK/o9Gh3sCw00LONV5Ksl14639Xg3KGa
+Qs5EjHeF71xJr0LZvdnQWcGGhzZlKDesP/V1Q5Ua8uLXrkDjE68COYhitg6/0kbgGWBljca2ic6
BRAG9B8czAqgXjQ4MWn3a0V2vaG4WoIZVbQnyNlySI4cxC3WEWwBcfsNT4txbiU7Li2oUwVb5cAD
UBROt4Y4z/BZyEWJxLjWfncjQ8UBLpwuEaQVBkJvHIWZ5AiXO7MFJrKsu8IGdkNY8sQDeqKr+ec6
LeRWVfQdlnjfBHYud9GKm3QOgOvKHRURKbDojLxebXIZCXD60Q4rkkC3XPkxJw0m9Prk8/il9iaB
/Tuzi2P2ogJ7NXTc+mN1hLoszqWskxR2ec/DsvwL+HpXLha7ViZ+/w8X13WytUP7nAwWJKLdRhWD
wVhYFcz3z8HkP9G//fjOr59ojyMXkGPTLr9zpBbQkMAU3R71giTDP1vKDuqT9ryGo9hoZCDHTc3S
0E7bJYTme6wdJLO22JM1Tz44gFA7L6QGTh7gFLUqOHOwAhmhy1aEMDRQw/coE2jk2bvoxcXMPtRE
toKWNO4ywSGTWHFcFVfb2P7Bp1HwDC84KCRhYdry5cMDhofMFPe8dvw2WsQCueO/yiYih//Gd4fh
EMvb/Z6h3cKbPP9DUczquN5YBzsj/Xynff29/uVgwTX0Vwf4gZ2B/bNqetINtOQiDrCR5uz9jmwT
6WDa/h9H57Xcuo4F0S9iFcHMV1GBCk5y9gvLvsdmBDPA8PWzNM93anwsi8RG9+reXEw3SckkT1fG
AJDiPWXS9LbGmrxZtbx3y/arThJjL4Ys2wZhdtJNDdBbsP4cqdhChMR24AMrQv8r9Pprocy4Vtae
7XAPcvZeeK4PE5WiEYfzlZ0patM3JPYKXfPCVNZ1DLMHPzdO4eSO7CPF2bAUrRxGMGUbkejDwInK
Ed28kFI4o7nGwcx/zkaj5TIDUG7PEraOxzDrsh3j9mVBMYtYr3qnJGwx5V4bPM9YTHrLpqOXxNZP
S8hLDR0XvW/ibT0H9iPO7ttwC+olHbfMYWVkHVHP8Gqe/J7OcpxehFV9aJfyTsyswfL6Ydk443Bf
44gnfg3KvAQzbnTSR33Q/7livAtUnx+GAIrbHcz//DBvIDXkEHXKegfKe8ix2Hf0wP/nJdmKf14/
mkaNLdOXyMhDye/vuwQwCgN3qKMZdUY5KUiP+TMIJdeXZ2uo3/zRPtqVcc+AJaH8Q7RzbX9Ujfvf
2CS7ehkzeqqaV2Pla5ep7AXN4DH15JsRWp9TEjLRFEfXSg9WyYYZ2ofY52xUmE+YuEOHSVhPLiZD
0O/VWr2Nhhi2hlyOlWldppz4H+vAnp1Et1Eyuz43DffeMMxwu3TzcbWNJtJuQZxH8ow13YxxPyKf
NaZx9T1ImqG+TBLNlvDfNah9bp0D91xF8GJY+vc2NK6e4x3V5H8TMHmgnvwUar6zQuFVKP+b/9dz
MbsPodU9ZKmq9qBFy6ZAqcgWZ9u107mxikeZdq+BnXyaOjlOJe/EpFNbYxjuc6e8Cq99Emn/W9I0
uhWVfZf2/YNtWkC69ZO28l09GEZUaQSfonisW7y8de5vOYvxT85mT2AuxC8uYsjSA4Ujf2nH0UEe
6Z5yPcjJfN17ZvOcKWDzRJ6qqf1nwDlZdvI0WECEbo5XkJlRw2xIMOEzc/O4FLeBJISS8xAvuvk6
zXyGyVqjyDuQaIH1nDhZXOnkH2DpnzeweMgcRixyyx6/6zS/SwxE+rR/tiuM03BI7n2REkJi1m1Y
1rZpVfPiQqOdi456yWRcufGHLkCZ+C0MlUfCXLtLjndkBWNsL5MfCW4turWurGp9LJ3xXx1yXoxZ
OOwq1zm7ltce3D58DxVSe9BxrXePPMqP9VjKTZ0GJjdTvMwC1UT2gnmxu7EQy2lu1dUt+M++Z536
PJ8jhsL3YkYdtoj9RfNE6IwAsh8tVWFtB6QdRpBd6TqPfkKPO+UZLkw/JyvCUc2T0axpPJIGpUfx
Swm+8YF2I+YYubMb/kYZnNyi2/uuEOcWt2YTajnyvqGWvQ5XLvcg8OiQseuBYNnjlY0WPZnK8q6D
mNr0ovsRxSp2vNh3RYZWMNrbdjC39rT+y8zgkHu8nQ1eF2Zvd1GwOhCFQnwQaUfWqPjT+TMxRzlY
oA3Segs7UJO2yt79QanYcQSYEJQAPQaXoPf/1XlxNEp7xXRP3jRJsMguBx05K6e5zfIozhqE9lv1
Onjclx26rwEiOhrjcrTT9Y6Z/p4xZks72ktWJY+dm7/5jjQ3vbQ/GVBPfK6XVrhn8Fx8yNprduZc
YcEZ1qfofG4hWceK6zwtbmeg/VxNPDKzxr/AxCAvm88tDl9x8JLxqNPbXF8cfUfDgIK+O8mZ/PKR
ue5NAuXomQkyDcVDAHe9qP8qf31f6vw5X912H7oO3yJVbVgEFhHuI9ULCTO5wRrlTXkwS9oRteaT
Lx9Tg5EnMRuIRx9G3B3U4xKYR8drrk2r7rHp+YsvIbpoj7MuL5qct2vdZmP+Y9M9jsn4GnYLMJPf
noxgORUeQ8Yyp/dVgXnfgrrGhRd2FySJhFN6BKyZhryuNo01YaA1biVPVrc+rknzREcOkiXP7kq0
+lC1ef80hN0NAq6q70lXL9m61EelBjJMbTJuOid/t5f5M+lNM6p5kmOjsQDdVpb+9RmqtsO2M4SM
wjl55jNv0qgdjKMx95dBYvUDT1wcIhhmNh3N1j+bZgEL81SlWOdjsp36W2RnpaKEui4yN7etyvdm
Ye6HRe4Hszw0rv+Qyjo2O/+pt692smz5wxt3juzfHJfBKRiagPQZqreev/tZREsgo7W3ueSMUTD/
9gsB46FvCIYkr55FsXVt/GbFvJvWjD7QEeGwLslZ9XKBhtVv4eywzUHhVM0VTtZ6TBf7axlf5rDg
Hm785OVDylC0nWXBhvC029Km9t6isYGaXZOke5TjvGNHybYxvlX1IwP7PLTFY5aXvybwYCiHY50V
RVRU8hiGDNNtcRWJte0sm+A5obU53FEGdwhDKzKGq2NAPhDQ0F5y19ZF7LiB3hQl6TX4f5+LhYZl
LYPyhr6CVPFyptaB6Hy3d4Jsz/6QZ21zXUhZGCyCi+EVOxzKXQBJ6c3uvEk17mlnQyZOP0kzXmrH
3aulujiloCFeT0ftZ/vcRHuYV/+Ev4XxmsWEhePMhBqYA65ibbX3GlJiSxr5YbqHHCHLl19RYY+k
ie5tRO+t7vOtxiVbGB41CZ2c+a8JkJMyxPqqopM7AWnODkMYxBLwF09+p73mPs04TFFlLct4FGI5
qLzc4efEi1bfjjPxF/DsHUZ7hcGGd2MouXFk/TTlKtIIb1NYvE+Vv7dSdMtW7jurPifl/FqmxtFf
5cUQ01413nYmMO4BZRG7gRRvcmNnIWhQVnc7liPKByN6ZTfQLURUX3u3j9Wivu102or6w3Lnf4th
xFLfWDf+AYX9p0UWW3SbW4j52maTN8n02ZF7c/HjZLb3IRF2nxzq1DdoxMNjwXHQZcUdWgE+a/4+
u+VWtcuJVrtDHX60Q4uOo5/gJk+0zmUxbRRAQJbRRlLLZ1+aB6+vzhjfyDXg4k+rz9Hfz7jGYV8b
p9Uxf1YWLW/70fC4E/PDIXrSsuNEd/nVfF7Pz4zxm5JXc327XkNT9bp8VNq/+NbHMnZ3cI//hY76
6Er7qpe7fLYf2gUQJvhb62e/0j/pmEE5E5zqH3UNT4OObzjcrIZl57U/2EdRqaG2EyT9NiCjQqcy
E400jNu4p70dr/LntA7JdFhI1EIcgrX7LDiaanJHITfXCkxjrgd4soGDKIUw4HqXsrC8nrcZEYEw
kYdqTA7zSiwy4OPoF2bndCsUcqL127Os0gbiXs1x2/dweiwX3Sr7ry3ZHI82PJI+6KrqrrOKb1zx
9ypIPsXIFBzOdsev0L8nmrxjmiQt8o0+BkGKAov1yvUxlKSJ6vm5bbyPRaw/Us3H2vfZDVOCW6n8
flpQQ623pjO3KRKszQ5G95a2bNEUSnNLpf++cWny082u8MWjl79bDS1AHAx4VlFWdpty+Ana5ln0
7yJ/rZ2fquUxE/22msg9jNXBlvXBhCkqNKnJOzNBIKdAMvnnGkukczSpvDrJrL9i6u5El0akvDem
M6pNKNUjbgi3b+kcE3+8s42HDOPRyNzNkiUrZESz0+FTuVS7eSEs5yZ4o8NG+VMUGu22D2hnZz8m
QvdOKPcSuN05CNeDTNWu8fh8cnVny35XevmlaxZeWjIS2RSDyBHMgJ7mR9u3u1HpAXXOQD+Kb3Wx
oU/2vkPAdBY/gpOEUqAEDKHPJuTXD86e4sXYyNrNUnkP0rUPRa8vNS9vBxKYcetao/wHufzrBUmo
RO8GSRmHCIjNz0+qMR9DWx07mg8M8zN3ll+rEbumcp4r1mpKkzVd4neug4+Rb4xqkRhhqmzzPay8
CPdnV/Gg+gUsJP8HNWlEVfOJdG4IpTgiVPhkHNHplFdvpnqOFP2TRnmjFNcIjzuazfk4umNsUUlg
9uPGN3/yVhxuF2ro4M1s6Puyt17TwjppEE6vBZi130u/2XaTARaX7Qt/OaSkFkP/VYbds98Nv2aS
XWkPuKvtAFFneSlNcka53qrA3+Y9/JL9njSf4+jvZwucNAWQoF2CUNC0CWSw9yye1THDEaexl5/O
/6A6N1m7bobRB3GQLyVhC8DRyF+tWLXy0IIdt/xbjLHDGqv2JbwDKaSzKsZbrHSb1BjCJCsGZHI3
GDZzhTOxDLuWvrqUNEg4j1HLXJ+O9yDK+8n2IqCqjWAqbvzlqenHyLaDQ2LYm5U3h8xojan6I+0c
pwK8p6wlkugbuOHeFORIp8davZHmqR1NQnONHTFuA+7tNWUeBhf2ZY0qyVQY+gxtJTeRoUCm7Iy3
Yvi4LQhxYHKd3L9fGnYPFP25c2+/QsdEQqllb8eNYd0ZbhW7br+T5CyaJGWGkCeRl4eZ1RJi4ntc
YXqixail2Ke12lJPE1WE02cXxjyzjsKktsGYt0uT7F1nitoZf8FDhdaju7fm8Zyn3QUnjYgWHIrp
PUvistSLbxvbiLpuhjf5lwk/piXyQEgLHe1vMuTW7bwnW49bL3dPNW9Jeq/ue3sio12iSyy4FMAP
HQpolS4HkMKLVgaMEKtLySLTVjC/jOtwO7jGuKoWNsNY3+aQfVCwsVFSmZtm+ml8Ts9F7kJzjZNi
AIZFjKvsh4QXc2itUUritGy/g/bZtKdLPaRn0Vr73iRARrZvyHo2cD+nPMYOk5KmOaZEZ/OFyfRB
tXZv3uWVApZE5sJgrxqPG7KzY//QJlnk2ziV924XnARjzuT136NRoOFRubAQQm8ZxrQYdgunBVtu
08nakPXembZ+84n01aT3qMZGzfdJyXzbBgLIYv064iroQegEabnZfu+Ml2UtmHgho9wKVAvYBzLO
tbdyhRYN/2qaG2aWKtreB88/35/1YyhF3I7rMSTX7vnlYTW8w5iKiyNJlVZ/ZF+YhLeg1Rwt3a6Z
3OdM9Jd8+La8NTaRaQZ+AwajvU3jgMmPaUW9WwKarwoOs3DeTq7JZ+zv/ICqiMLZ8oCdtDjbqn0u
ehgWd9h6KfpQmP1Yyxy1FnCebcUN938bvnAOKjLHKyRRG1SaTgaukoFxzAZ1WIrxn9OUv1jm+5Vz
UaEFLtRNBGQnM0LXsq+fDVhAZqTIS6wrH+AxnexLJ1JnMxrDXmTh3hPq63ZdDh1i4bfQ2PhjiuHV
YlOzCWNRJtZer0sk8hcjFMdudXf50kTSNQ6eH0RmQW5bK2oXKGeTyaFZzLfZbQnvSedsJXPsBvtF
1ENccxklxNwMMeShT8jNDC9jj7aepuxFtdpwfYdU1efJDc91nVvAYOVHzb6S42ol4bYP6VdAyi4H
orNpuet9x4vHqXLivpK8TPNef9lCyx1MVxNPVc3JXLn0UAVmvp1gbQ9LH+CmYkqiM+Hg5PUjAt4S
2xJHiCvhv4XWJdJogRnL1Swu1tB8LzUSn6XkjAmMNFhT2fmPbrdNqvhLlv/Zxpcl20gZY5zxErd6
FDaKdVSpdn5n4GcY925Cwxd//xEq0VwJChZAILNsuZGP8Js21L0AIO+J1otyPCfoyMCp5U+6siZO
1nepy4PtMHWu9s0Di0z1lnnLTpnTf5iFh4AlYRXXuKwV+yS5aV2hHbNKb+8I967hMhuEzWX+f+9D
eK15AxfIDs0aPmDp3SLJcVfw/QzSJ5VzctJ/4LECkft++uaOJlcxGgyYjt1KU9VNIhXNEEswVbHs
XHxTM/YnCr4QxfxNFj7ZM8Q1N5Ssrk8zcMGafrfaoTuGMEd7rZH05gGdeSA/JlNiy4Tith3YUL7Q
VmM9tt7Ei5ihoXzuu/LiqpzyJ33omcuc3Np76kRxwcYXNWHDYI+tdB6AIQafHJnotgEK2CLGfdvY
h4kChJRVY4blXdDgQX9XQOUmHvSPzMXXGCaPQ+rDik6TtS0nWLaWk2fKf7hn4ZNKZNoCwYmNaMzR
FdnlBDSUcvaXutR3JaaPqT+Men3ICjwjgZbmnWDQN0NV77TwX4sebUnBXOf5rinhxPXvVCHehg05
t5HXsHIir1rsvVh553lzSSvHjNI0pRhNan0iyX6xeo8PiPO8mnI2mpl2+WyV/8ycpb7pcAF7iWaa
XMame6dxB2iNWB3DpY3n1sKIc33UE2vjaPfp8WoIv4D8v2XW/KHaV+pPXmA/PnLIHjt3eWKF2A71
PzO9Fb5wlZ2Sj2n2vtZ2PqFDABSq92Xul8PAfnKCP5tuUJEKmrum6E5zrt/Ap2goEQjtrfygCa3m
nF6OI00mKrSOQyt3fVHELCzbdU3NkAvpn7u7dHwxs/BEougyDCMhdDAX4cZOmXKlJa3R3acQJin+
1TzB1BSlsmLTaV4d09NxYw8rHMps8tSl6lKRKR9L8crP2Cs4n6dEqT1HHGdiwq720t351nDNSs5W
4jDttl3Oc7l+hLOiDCgkb1qmH3OVPk4pQ60kL1MJwI988hwQHvhVZJ3aeV56G2GqaHKS8SURwOuc
ue6vcsLO52Tm5c/d1dhlzJRnpCImH1nPR2mQD18CP/+3Vlygu4W6FMN5bbp2Y6os7nX7ueb1Pq/T
l4YHcELMCBnlqmEE31rZM6/2KwanaaXYfX8JmeKlc+/MxtrZJuw7grsYFwQMe9elzocGSBGYl8U6
3gvNjieZ73xff9H5gBDfQTsyxpqFYsTwMX2e2MB9xXCJQpXEjt1fg4F+A3DkEhp58A0wEZ9A4kTF
VY6DPV9XvDY/s84eZlOu6fjpg0MHd7diHOQEq2bseF5xO4kKosEYl/o7h1gPU1wlcJiV+OtgdpTf
nAUtKLkvb0GnjYRnD5bffP6vJNdfO6/r8JMOyFTC/BDjeCrBQHsIrTad6HbkPudMwGT+WH3Qg9lu
mmoqozZrnpJkPnUj8CccMaFJWxF+KuR2bWkRkNrbTyuInRhbdnklzS+rbeNJM6tXKYuczPB9csL/
ug6dr2j3Sy2/Qn88qYmxZ03Np3mqdtUwsXQX2G/R52Tsnuq1+VLrfOnBImknUwflSCJx7us6clCG
84NO5S5vQ96pk33oQqB83/+ndf+eCXCTbgG74CpaezZhOvM5MxD0K97ZKLcyR0HwmWScG5ROAIdu
H9XCt8xvuZI7AhqQMn3ULp9I6ce2Dvg6DOA+5mGYg8hCaesK2g1LC1burUL5Riqk5qJZHxfT41RA
Qh3dOGionKebIy3VgbTtru4+TN6V2Vo/OIN752k6iork7JHV9WkgIpwJuBrSQOPFjtFRm/PWrEyE
prtdS1bqBt5nK/0jpWOH1aHisDTuyPWcOaw2XtNAzDi3bovIaIJHCf7MNoidV9WXksOkXVBCpEgv
3kDzflv/K8mYF4WIO8kHsCINZtmL73T1rmmSVwEoZfjJD9lO+UALMNsXjfx94a+6CWCK/Kr1tpnj
kpIuTvbIXD67+s5T5SEX5X9uynTfzwuC0ALJbuXmQaplF9rVW4MQCBQ+XrXPbVZ367zr+E3AbZOr
5xJPLdU7L7vt3GLKVzOaVzg86bo9rDMaiCuMD4vzhoa5GtyQZXXMl9a34DcbLfte185hNnnBrEOO
VVeh8dAHyrvbPY21eWmccT+ssJG1dleaIXP61XP7fZx7SEnAPLMyt8AtjPLt9Epa7z4U7dVpDKYy
uc9akoEV6oeo5NechS902ZwLU3ykyPUTBRY0xb2uaburazcyWvuMf4ex00eZkZ2wXmNiIXvTALTo
Ce73FsJu2EVygsBLKlTDempi02qBPfVTLh2KxqpoXcaB8GdHwNJPd72lsothBupslkt56rta7daW
GqTB9uqDU1Hrw5szgQuf+712MEmntJBPDVeMj3Dq6Gjsp/Kx1oRMbWyyRykW84rmxknOjJpivo+c
DIZlHkeTF7taa/rB1MVfbTqeJ3EvLGPHv/mrqDwuBsn6WnVwxghA8FNmcSLsd7cKWlQ8oeOA0gJj
Lmn/mj1uzVQDEjMz9wFCQLUur5NHGIZFV9B81qUqS+tQlDihgSg1pXY8XoMwH1yDDWyyRWFoLIO4
xqqT10QaEMKWuyZPidDd/cpKoKOmKBlAWVH0VtdW4W7apCrpAplygtvAp81/ow8RES40eKXmnbJX
zkp+I3gPeiB613fHzaTIN1VhSZ2Bz9uLgp+AlIpkE5ZDt8s68tY07MQ6kPukuWNa50NYtmVxCHsW
Am+amREBeyvZEl6vsVh8r9/lqubtEtazeM3ariq2NwpriDlYZnOf9HY2Aq02PWiN2yyx03fBLqzB
PaOMq+U1Y9VDsSkrj8SnN6/Z1e2H6Xutg44gFc0JAJXpvjQyyjjmZUb60/OrVA6PUiXt6SfHvDuL
dfmpncR4t9qyC7dkEZsTAKt+C0CJX5h72KIKSpf8BHkwPYnOmhF07IquKnPMk121TObF7CWVq703
lPe2yulxqpuA/ODqDMzvGUB3H6zFkVvx8q0au5oiuJd1uh/GZMJdKgqK/R36ZrNzlg7ZepaBwT9x
cY2Z+33PQUteuMQix6C6HV21mo1r4pagAmxB6SkhmKh9gkRwkod6oKXzotq8W3FyXf8xF45iT3ym
0h/opVzeaL3E44Hrx26/lBXDb9GD2s1jVfyuKk3vcjMhQeFZk/4u/FyfijbFfBJF24M2ajPuskk+
zlnmbeaU8V3aaFNNlX3CbbfqBhO4J7pi+3tSb/3jYuscTgMlclsuguFKNZjqdPhaheRGgI27M62l
HQ6MpBk43Ax6vRNTTj2d5ddEpcYQigcb1EWNrYKSE1oHGedBY936bdlpftYFRYIMgtO+p6SXgp8g
3Lr+ND34VjL+W+c0/KhQVKlXow1miMoubR5gykeklNU8ra5cCF5If7yS0KFZuZ1r6May9N23YjTQ
W4t2wRzO59n5mhLtuhF9rOMjLRw043smgR3bKHtimp7zLsxRrUwcuo/F6i2XbJqKkT9k0bxMyRS8
hkK254r1JIdBWEOcNG5znYtuseme82hRFWvLIlPXpXlzEuMpcQQugLnK5cOy2iicWq75vuVDRoSD
hiefjBcTahevum+e9bSEL0Oog52z5Om916XEVJdExHOS/y3QFQ2zkj8T/6KFgLA/Y23mNx0fiMU+
u6VIDwaYM7ynNPcyn/tjlubNgbp++74ggQJLwD7Zlz70mzdbheVvKnS5G3Pd3lE3p37tnrQPSTHv
ajfUxOimDIidhP3zVEz6fs4F3GhGjr5zsuVYWhCV5NKoCpUT7LFDU/B/kiPntZN+9qsyXX3WK90N
2BK3O3NDhsVDnZD0ZbF3bIRWd7Y68CcG26m7HQJLRtuN7zhccxscjVRbCtfPxyxZJL0MgbHMZzPI
1quGHOKGaXXZke7tekeAY8Q/gJBxhiQn8Vm4vwzx7UV1XPs5c0V1a8r0h0ufccKLzuYWZ8BZ5PiF
74ndJS3CkT1DSA/jjuiDsSmLDkfVmkySJl5BjMybvL9U59PJDw3120xE3lYpqJ9dc2Oot2qWePlN
Vm5dti60mzlMq3expO7XyCi1z9mRvREZ8RgUOnM51FSDRKVXDQ+MjAU1iq7BjxCuG0vLWu9QXHiy
nSz9V3T4bwaW5qHu+u2Em7ELDd5ZSlZwdwQBuHyGFvkSVg73v6GxlLGrWxUtA7lQAo+pnUWhyPlQ
DVBZDOwEJ8tD2pvbZIhVRtDASxbrwg3aivUyL/tA5jcf02tWwud+IGD6xBw3xdA8U8MqP23ZpsWW
jDxtSIoi03EKvLd2QA2zAiJdG3ii4qrbBlXbgPd/CRXSnOCaf5hVzluqEgXAxkBnIqjHtIHTyKGc
6vHQ0UR1agy08nhNdfpemZM4KRB/rGK7B8rMe2FeYECtaybk/KQVINw867HbZDa2gIe7/Gg5iDTK
Rza0B5LH9dRRTmNoelzZUV5EiXLnu6zw9X1aUgq/V7aRxxkvZiakwnieROC9E6268SWG5W/KlfV7
UrTAu3Vf7f0u6e6ylqoEKQrrUghpv/l5ivOj0vpoMX3eGo/M7tPix+x8rHhOc94rVijwst3kF3MA
kyXBgfmsMpM7b2qNBYiatC6aqvNNyoXqkORsFqCojlYt12j5RFs90h4yq7+loKy1WBb3Y0os+WJA
O/4U/AabSYbVx2jaLYJUN6dbKxms/VQo2szFxNMV2Vqkf/nqD3/BtIrnPMFS6gTvCerlOkFXWCun
DUBte+1sLzgaieqOrWuse9EIKB3a6YjPFPWrK4aZwFFYX0YQlUuYQYF6wtfLTpslB55PN8/FCueA
gh5HnDukdh5KK0xl7CyE+IOgWY5upeb/VmVn7xBYrsm7Tv23iBLigHn/6FAsfEhU/zWyJhQ/TXgX
R9ArwAvS/UYXaFB5uN4ia/WHYoJyBrqyz04W5oi1zg0EdYzxNMpcP3iVQ60uN7jjGLTFhQYTyNUE
Dui/kB6VWFfjK2Mgv7jf6d/KQd5vvAC/L7RZJ1xW/nM9JLj4HnqDczOIGgc11E7VXyVL7yDgbZ7s
IAHRNCZ4lCwVdbz6ZXACITZKkINu4ppQdUe9UKPmzGkZK+pe77zJNwFoVzu6hf8Ye0zLe84yzWqF
qscp6fX6biRh3rH62oXQS4rkKU28Eoxy7u6GaYEq7WUAfzRYHvUVtLfxKFpI57a72iRGwuZQmHN5
GOy6Q5EYnYICnKXEUvOL4A+Inb5/Z2xznId2fQ9Nr3tvavhbAsLMpHkAOBoJeDxOYn/gLWKnKL8s
V5E31XAF9tFrYyPMZXlsaSI+RIw8QdC8aXr0AN+U9zJPQh89sku5Ztl18CxRj6iqCJW9K+2ePayL
I945b5vIkGUHwNSjD/TLGnx5yeB9eErfPKK5p5OSvQ1mii/r/3auzQDJNxZSBCFqmPRwHIw0iP02
x/fL9Nrmb6JTwcEFK2iirBntt8EkMxH2RXWc7MneUzXQ/CyO9mObpqRDxVTrpO4u7CexqT11pa2K
Gzc1THdOagXbrigo7RlUiVLuVs9u7ycRudifVS0j1duhG2f5kmyNdBKfOUjzQaU4lr0PgxGYsIFc
lEkKsgOai1PYfxB1wsppV+oZfYxUqsGpLOvwKGc8HqTevrkriyGnrNi+tVAgCW4au33WbWL8CCyz
L6NvkZ1dT63PreH+iZAGbgydBCTQsDirbDiBfOLC0wNAfy6EOP5aImNPk0GIuE0y+v1dEA9UNiTH
C+VzHryJyA5wBc27NVflg5qMgqW4fmI+D6wKjhcYvUfKyQSoMXWj3NhphB5DY+/54CKuEN3rYFb/
9OS0j4Urw8eQwv1YqHmIAtqZdu4yYuMZQIPUE4nTSn76bAA1RS1HzC4p1+Aw8W8votLW8t62Uw40
XpoUFblNtw2Dmq7PykAXhEJhpcbC/JGLWsWThdjfJwMmRSG5WFrtkj85Ydq+SZ+AhJ+VyfXWb7BF
a1g+GLZokhROndEVPpHapVe9fCy6wnywKKNP4cgpUAlL2X4W0q/4Gg9lTeG+41eRYXvziSC01hut
QEJqCic2GvjkX9gTYbKxeE6lRWC6LJPhAVQy+Cq1t9yHlF0S9BMh9dFcLg9po/9zg1RgWGrrLFLl
0TdocdPoWAMxSjfZ57yrQA9K5wD4125aa2R3RrN2kcvLZj+khvwP3Ns8mG0P+8Z7ae82fUqAYlb/
uUkznU1s2Huvb+3Y40a2Y+xEkK9M/ZM5tbldhm45LVwwN6KZqElL+e128+CLDe5Q1XDFGC5ZU3fX
gImd7wQkgUtJYWh+Lrm2vopaCujnHNyzcO6L9H+knddu5MrSpV9l8N8TQ28GM3NRNFUl35JabW6I
2m3ofdE+/Xzs/Z/TJYoQZ/cBjrlooEKZjIyMjFixVilehWpNn19K5AOV8eqYp3LutaYskuNasGRQ
4eDNJvPmPzspks8jcqCq0X0QfPP8HFRqATQjQdKyl4AnCR1bDnA7p1CcCJJTDXV4aE0KNULdQXMN
zRI6cf3wQ4Tu6x7UaeGZU6lcTaLVgHuemrtQKIzbwfI1ZxDgK0TSBOxOLkE4N+cAI7qAaT/Cg9EG
w3NcCnDHmZr1ZZpkmFBUEVemQu3LsGo3SupkLVXuu4TJshBKs9J/qaU0pIyZ+PdZAOHvjmnx6oOQ
SzCJtBpMCInFOHvcMlVP08lJ29q4zbRAhzWl+xE1TKSXhkYxZ84hFW57x6j1B57aSCayX8emZe7M
6AlrbRbpAWgD0LMUZ+DZq+jaJQYJ4jjBx8U4e3mbD5P6VzDkVOD8yJy+oqQA+EPPwFoHhVB9lauY
BnnYmgMtS4uyntin9xXAokPU17IHJURybdUGjyLAJrkbZVZ90MNM34tFU3/o+ZYuxZfhSa+07irU
fZoLaZXss6rPniu6kQxttJR8aPBAQg/VRt1F+SkGu+k7Z6DoDwqxcK9JFq3X8uwrV6ZBeWT0w+6o
wclAF1GJj4OgU4jtI0JeFLVPfWJpL6VZivQeptYz+yb/mBWCzphgQ/vpPBY0iPpgUFNG43R5gmLO
Z1i5UweNCE66ueNpy8TPXGQX4rF46BuY8PVyok8kQvecZL7+xEM83+UA910hwvJOjWMLGjIEJNRJ
U6Ecpi8smZQv6JZkM1E+VEUfaivv/6EyG94kKwRIXeaVg8CruhA5gnnu3MVtop102CJcyYO//8l/
VnfmEwQ9DjxMGwZlcZZDu9Cc+2XR0FRdQ5JcluWlKhWPDx++olA7SWcrAY9DPhHJZbo3Yx+aZW1k
3s5US5ct7z8EARcBJYWBexvyiiqBNjIvdThdy4p6eEaD0W5Ttf9o+hM4nl63vgpMDz5lqZkyMpye
qR9N/mc6+zPHpWWd3chH1wTf7YQ9QYkZe9n65ufl5PVWXT9UCdOWO03RqCxn0whCq2mVO01LqdOl
igZZ/JmGy9kyn9PM0JhzzacergIdoJQaCcAaMhobaTdBqAi95q4ou6wmrRoE6HXU4MNZM5RjbrU9
FDWJ9e0c8BNCUMsPdIKY9wsF9bPet9rPISrbh0IYzJczuTDRBT5XOJaSr5NMR0EfVeMeZGvy2FEc
2TdVU/RgtjTL1SQaFIWUCz9FhiOeo/z82Js0rnOpz9inKTgmgh8cAIx+bhWoSuoeSDzEJEq6F4aU
lLRHIiItmFezRAoDOahKCpu+cN1EcNVmVPbdGB0AR2mTktdNI8QQ7g6oA9vQIzCl1OuAlzSo06us
+ywCEIKftz1/T+QIGhFB1m7T/iy5nJkeopAc3efBp5ipiUzDChOTg2ldJJ/6TFXvYK0GJV1l4SEZ
LdPVDFBqzDZrbjFI7VMs9r2dmHDjTBOKRxEULPe88+PbQWQuUWl1YEGlPD7lBBZX6coBQSz1fCMJ
CVgfBbBmQGHZEVsar/0QmW5Wp/qzgiIRD9UUCHnAjBicrRMfHcyKRVnuiumf9F7pKtHjdkByjJz7
UWgT41BX16WjmSODDSHP87HkxSU2ynckucqZD+hrwmZczyypUU+EVkTpICFqSfem6xyl7oGCnk0u
23n46zwFsD9Etf6X2bXwxSYJ5GspkzJlzt1YtjC3wrzHvKpqMlM31bFXiPREBLU5f0jM87cBGNfn
OmsCuyvBKOW5/i2hbNIT8QcYnbS2c81zNez7gSlLSy4zSNQz38uGSIbWmFEbIPm95kKwKXhIf2kM
jvn1N8Se/LvMQu+lRMeK940POlVQH4ViBGbNxSgy9CoIXIpqwoitAeJZoXaxD8iiHVns+n2d5fQs
LRmFoiSGO5JxULegJLcre7M+jCNyV95//Y//+X//97fhfwU/ioe/w8n/yNvsocCJm//zX0vBuF9R
xjLNWZVXVyRZWcjHqoCWu6YplFNvR3dwV6OXiNY4OEaHVtl94KlbuoXzDy7D2qXBhaZfyzCNFRQY
rD/re2iIdtRe7fy6fFHsWR7XdP/DBS4Ct04zP+bBopw6r3dVG/Cxc75G/cSWPQbjneLThr2FyN/f
G4qCtSEpEtFDX6jTiRnPv4YpiZN/S1vYTWDastGu9Zrj+fbARPv39+2ps4j5Yj/pe4sg5U1J0S19
IXIe9kFT+LBenkSICmfSyCj08jGGOiRNdUDJGpPybqllac7IHXUzZqCsA0q7yV2k58FNTdH+jkTX
oulNzsGbTi/AIidW5UmwM12lpE5emYIcosZrPqrkc0C9aWpBs9yPTxThGrcxAaSHKlQd+vzgJgPs
rrRUoVtSl9oNLYriISpG5d6KdRBZPMLPvTp8K0sLOocEMAUv4Rq63+KeH44cxQiz2/c3SZo/8nKT
FFkTSVYtS5KthfJipw2Jak2ifIpvyqNqF1eUEpkU/JgTVTxGbtweKn7K+f2GgOWqXYU4pYNJMsXl
6RKr+FxAvSafQLoOyYdU92Az3VjbisOpNMMURTZkkaf1wgFKE6Wj3KpkTnDv0sG18/uanOxx2k+2
8nM8jtfQtWzYXDnEr2wuRK6zhgte1X7ZZIquu4G99UE8Mk/X7agXeIEjbMWprVUu4tTYQ2aeQsV4
kj8I98khvTcY8v007TtXdJj/+EE9B16m95e5ZXP+9wv50QSaX5qXvXyiBaeJV2rw5f3fXwu+r7Zx
EZuyJhbic8OipCftqTyWXnY7AmHQbCZybNkBWrwlT76QOp2j0yuL879fLCmIR+a1QxyyzUaY3AgM
025EZKqTq/9w8xZHbuwhYDBG1qZ1Pwsa+cLnjc3b+jpz/nyxlChvx6wRR/lkMKaAXIar24F7/jRZ
Dp3Q1hkdJJUOcFxsmN1y/UV8r85SgshMgyPue1d2oRr4Ak9XZHeu7o2H+GOfbWyktL5QXlwo1Kqq
sbxRUhUOf7/KZFTKgR085IhCq0fQLHb1HNgJstC+/Udr/LdFY1ZgvdjajrJLXhoprJnfWjc6gN9w
9CM0jwxPuqHbH7Tj+wY3VmgsQpiuBi0vgJz6Azz2061Z79///fX4r/xe0CJeDbI5DEwWyafqZ1Jc
jy60FLvYE9z0mgGcWOe0Fd+pTv+RWXWud+qqLJGfv97HBvhW0qSYZQ5j3MGNxf8Wj8qBRxYjT1Bn
23C+fYwcc+MDru4nwsymqimGahmLsxdTf2FW0ZRPRRDe6hk0+FAMbLnlWuIBv6TM8sxf6c7rxZmp
P05tS3Qcr/w9M0nXPpMIO6peJDpAdTe+4OqSLqzN/37hkoKpGbQpsAZMnDSuv233NGJsw46eFTf9
6t9tHoJViwY5sakq/HcpMxzF0GqbKge9BcKOFHtZudZjcOt7cHUAVXPBtfnwdGxs6+wSbzKV31a1
xdGr4GijPVJz2KevWgCDK4wQYLE2dnP29zdWLHxDlZkwhB/69W62kHLIgVXOFw8jFle5x7f70nrF
UXG3SxlLlfm/L50La4tILSTMC5cD2cJcOAE9ReLFvNquOarXqITdbKxt9Yq7sLYI0DzSB0ON+G7S
U36E39VFoxf9Cif2oo8gK19gqWGoh57Eloz41jr1xbczE6UN05h1dh7DuWRixT7ZM/jqFV7kaQ/v
r3PVPX8vc5n3UzcJo2jEUSz5ZkjKfWzIWznX6lVnGZJJ3mwZ8DW/9hJe5qIZaFwD6of8aHjxPfV0
2/gAKpxrB8CH8/6KVi86VRR1SWfIXlOs+e+5OOOKH/dKNGKPzso9wPlj4kJPd6Q8YIteeF08bX6x
tRVeWlxEFeMMg7M2X63pzeTNl3lOW/Av1Fld2QEZBoDsj8LmpcnFpraZxKhvzyLndL1+aHCR6Eg/
6Tby/qky+6+Dp4rz/wHkU4ylj+jT1IZ5MPwKYfUxc0PPv+m/8fC1Q9fY+nrre/nb2BxzLr6eboaI
OJ0xpu79fWiX91AUXqc7+EXuKi94Mp43vGUtUl4ubuEtLfNM4yBgr3FvFY/CxW46mN+luzkzmnNn
JpQ2bc7+8DpuMrRN+9syFarBMGm8XqOV+3UIp7dygu0/Dp05ZacLnu0o5QHFVj+bXuzSzd+ombxd
6Sury3RMDFFAQNRPOZmgRw3mBWoDwjDqYO/v6MbillmYZVCmgrNOOYWAu5hpZ4TTfd/C1kIWLqKe
/cDMGFY/zeybquWaISC44ct/ZmThFw01tcHsMTLPCYghvEegg4yv7xtZifV8EzrCcJ2qpiVLixuU
Djd88wALTzA+3oG694Jb8RvKnzYE9ods643/9my9tra4QXMEYBtJwu/mXAt8/u2cQWq3KI954qG5
Hu7/w9Ut/PwMjaJlqRlFrK/xs+Y1e9MZIffciU5MjU7fcIu1wA8foEp1hn6H/CYdqeU4ESuAY6f0
c/HSu5Izv3Fa1D698NG/Fg/BZmh86+vyK4uLDU2hna7EwqQqWDyHgRNR89zYwlULhiRJDCJwlS0v
M94z1MgtUTkpT8NnxVOcwNUf2tzu7Pn+TL8KjvKPHZ81GXOBC8oW8BuLjwa/rGLEUq+cGFFVm3sR
Vqr8cWNVcwrzOgC+sqEsUhxIinwYljrlZNz/SnA+ltfBA0I9V8pGerNWG7lcjbJ4ExadMtBKYDW9
LX0W3dwJHYATz3PdtqDAVH3aWNnbI8bKTNXUmUjmZOtz7Lq4vkC7wgSecsT0WwjLPQi0PRDPn9Sd
tf//sreWpoq6oUBjp8+F20UAqeLcEtOhQl4ttY12l9wh03PNiLCygznkg7GfXKZgndTeTApWHFOV
wJHIOvVpGdXY1wuNrKZEXdxSTgwdoNzwHNqR6zv5ge5qdSN7mccB33KbObAv3OaVzcVxKwVJAck9
H3A4Kh3RTa6iffW5dcIDJMLeVjx5e83IqmTMeY9l6CqJz+sVwlwcRCNAy1Np3VOMpnF2G06f3/eX
1V28sLFYET1+zRdEbBTNTRffI1Tx/u+vxUQWwRMekLlIK2Hhj0B5hSymZ4P/m/v8u/bpfF27+jeG
dL3MERzjWG+l+/O2vPlIFxZnj704AWGIs8SlRsS6DygdMwnoqC9zUU2wpa+omsCVEtn09JkD8Taz
x/X9/L3cxTeLEnBEQodx8cpAO/kzwd8eDrrDWK9p7Qone6J3sPlW3LK6+IqiXFV0Jtjk9CZ8sDxo
Xh3LbRyIHMiR6Qpc/0k76tVnXQRpqUCiPE7wm8YNH5pHpokzO9iPnnXV3idPgbdVxlg7C7JI1VBD
MRNnWuxrB1onPIc97bbGcHIGV6oe4dRBOWy469oJn0tcBi4Jkl9ehGsEs4vCmM7zulCVdIE/ly6F
Eg92kCPvqHSrs7KSgJGIc8BVLjpdVpbnQ2cgF3Uu0jzraX5uJF+j22/QG/s7yFautK3c+E201rlW
dVXTFDaRYL34bCWaHVJj6eUJqlGgmTCP91djWezkf/7E+GXJsOhtaybmFuc+STsIPhSxPA1edZqc
ObUEy/kJ8c3n7hGY0n7YumnfHILZIt4hc8PJCn3L1+degaBN7Eez+nXTaqg/2bFTf+psaBzmQScK
zM31Zkb7xl8WRuc/6iLYiJDbgx1SZqODw9wMbeDzobOLI2wOt8WWd745Bb+scblLlGKB2iy8U4fg
tVNMuToxxoJKLXceS/wLVU80twfq6KkLjX5hgwDYOBZvsgoMy6JmzBVSzsYyC+xgZIetpqj+uxvM
TXucHr+NXniIr1I7+fS+ubUvCTkDgyuWaWhves9Wdx4NhlAh8Rh6DxDWQemrp/dNrO0kmHxSTEQ2
SSAWzhINrSLnLe5ZqoiNKh1cxuGPvuep9Sd2FM0UZ3ACCe1r/zgLvgbOHTv6SA0hY3xvaCmhJ/JW
or6+IEOUdFPTDXMJs+p6OWbEacQQaO/uiyUei3pjz+Zb5NXFOjuB+m8T0iJpThnHLkwfE6D4boQw
ukmEEc4H8Rsj4E5XtPdCEF+9v32rnqCBCpARPQfQvwj7Uz6MEZIf5UltH0v/ITH+w99fXJwTFKmt
oJ3LE8xqjEfOY/L+hgfMf+KbXbtYwiLkUtrRKgZpylM4mOL1zHX42QdAyXxppCB6lQIGNCEV+I/2
zVx8Kr9TUYgq+/IEhmuPfMdz26cf3zexdpUARfjXp1nGoiCoItipuvJ0TturUvyOijxDOGHnBkHz
831Tbx9Rs+fppJC6wV0JhHhxigZaighllCcRpqU9oypOcNug1cKTY6/Z8A18SYqNHVz9bND+0K2c
cwFzPm8Xgb2rBB9QB0RCnN9dK5vwxyKgwqRwE7n2xvLWLhE0KWQaUKpsyssCdSLodQQ4sOQS8T+U
32cmglsoFJ32ZvgKq+VWP281VFyYWyTIgP1VzarU8qT01+fuzlS+d8pGqFjdPdBDpGwW/1lWbNFl
NVN1nMrTOESumk5PFVzK58FPnUGVPyv+1jN7zR65E7tHHkXpffG1MiGCD0gtyWuK8TMS9reDPB0k
AVChKp8/w1y+9ayZ74flqVaI6YwwIncLFuG1ezDsypgY8+tciMlj9WJ41R5VDHijbKChh23819o3
o1Y7Z6TkwMoyEJ6Jgzny3Zy2RryOs/gAWd1twFzt+664Fm8V6hWmSQ5MX22xj63SIM/UsY9Ga13l
mvYAkHLcCIjzYX2zdaRoPG5JfaVlngawfUJhAht9N93G7cxuFTEtIguPQ9NdMyv7ISthR+7P+ukP
FodAARQVmkE8WSwOxDYsoMUc7EtYZ0vmVg4w53Xe+1Z+XYNv1ndhZnG88PuwYtKGYHUFodSeEYtd
cgwPTD9vOOHqx7owNB+KixBFahNGKMoRouqjj0aVvFU+nZOTtyvh0QWTIW63dHI96bVaAa0J3EC0
o0PqwX9S7yY38yyn2FjMaoxXrN/G5tVerEZWR9ii5ZB78jj+jA7TATm7a/UeIgla1O2ndsML3xYm
uFMu7S28geTTLNSM1OLsiDYkI/Y80+BAHMjbSzpBCxfuthogq55/scSFZxh0t/RYieegERyafXet
7K2rzDOOGx647hi/t3LhGFoUy2nFmPYJPQqo/WBZOuaecAcVNgSAP9HmObTX6dYltu4spmTRYkW7
b4nfmxRTKuIoI2m/NffJIbgyb+qXGdgTbINh541665i/bc0X6oWvaKoRxJ02h6mntvbm9tW0E2z1
u/qcXhudM/0MfiUFveVs7OzaTU159d+LXIR9SQuMKs9ZpPEECteNrsRj7zEXYJc2reutLZ1/7b1l
Lo5EKKBIms7fsbeLF9XODrHTHcbvNBN20KpDh7SFOZjTwvcMLs5EDYqc+WoOvP6BrvVVfd17qpdf
MQW5dfq2NnJxFJCYPPtIFFIe+Fa8BAfpkO37B+nv4BI44QZwdv67l+viscf1qdPp4ln52l+4g2Cu
O0flqQ19VzaiKz1C6lXotw7e2gejXCvSUqUy/aZiK4YMYI49dpBbc2r6/mh7N7bwsXPbo3iQDHer
RLwaxS4tLh4wmaBXiBf5xXzUB88E3wN48Fp5hDfkp7DP6DBYz++fgfW9NFmkLtMXWhascujvG8ZI
ipNuwEVf3ARM0HTnjb7kqhFpzkLAg1PpWHwwgEOhWcUpl0H0WMnXaXIo041u9PrW/baxfM4y6Zjl
qTJn+Dtk/cyfOf1I86F0GUUenfEY0gHf6ulKa4FLvbC5KAf0lW/54fyqCF6QIfkmoBW5i53y0/4B
iq3JHk4pxIi7f16V5q67NLuIl3kr6S3DiyVVTbXeQYTyI3WCYacfkTVjGNGhuYBAx8aNvvENl3ne
uYbhDta/kpLtUYPlr9tLW8+MVRMMlWmSRjqpLbPiwS+EdubMOuXVB727NxDsjfWNuuLaZToPrv3L
xuKEqW3jh00lFJRM4QvSHkQUkP7gRF1YWDj7lHZC2EmswmCcqntR5A+q+eV9E2/LzLMH/LaxLAhk
zId1U4wN4WDuFWc6lIfWMSkyi7vI2by41qI78BIJch3KRcry0zfnTBDzSS1OtTNjKufGnHycrpjg
ozGwlVWtZo6X1pbXpIHykV9jLT4iRO0kHwxjl1/P0Gl6TB6yDspWGX09dlwscHbMiwQkNQym/LSp
4GbWvkHS6CJXAlvlA3zOz5VH6Mh3W5OUm8tcXJl9AUtrpbHM/KYmn6tuGUTWbxDrdWDR+6gMm/jp
9dP1+ysu0kiR0XS1GsTiNHOeZtkXY7xCKXTD+deP128ji+MllFXYibOriOWDEKF4tXF8VxehaDAi
0DQyqUW8/lJ5HioMTJ6LU0WqFr9ESAMVW2nTWuqrzTO1KqM5orVELBiDGIlJzeNcrRU3qKXrRlIe
dBGBG1M5pJXvql3yVycgxxbDRA2X5x8c7gv7SzQD0gJ12iFMDmStOTF9sY/ss9u9QGpuk7ptZaVr
q+WPJ5GSRGpxS9AtDc5IqKOqOEkCTU1J8wbfsEtJhb0Q5nlfc8+MP+30qlR2OoSKLvqoxYbTvAXC
E84u/4aF12gGkoc6E2M0PAdHYtwP8neY0QwHoXRecMJePqRZ5W4BLdec6dLswpl8ubH8McGsWb0w
WPxcj+q9NnzY+JxrWaQOMs+c23QUtea/4iK49JAa+SViZ8QzzVMOpYcG4B184hDs7uPr8brYmqZZ
vR3AUIjMaM8Qn6UDNyjBtmrX/8oiJwk8oErn07KN6Ng7oGJc/088ljk/S5PBx5ra0qAe57VYV3V+
Mj8ywXps990BlgV9p1xRzr3+k4KnqZDl0/EBqrRM/2mvqr2Uh8VJEx80aGQH5Us//vX+V1vL7C5s
LMGNale3pdgJ+QnmTmQ0OkSaRO06DeWrsxVtdC3W3NCkpYqTmLL55pmhTZqYVqOWn8Z6eEhM5QPK
N4csDz+9vyRp7aRTUFVVJv7wwzdNsjIczl2n5ACn57Ek6DRt/TkDXL8NA397og1KBrwqKG3OPAFL
W0HvS2qHxhcpqr9vsIXKONrKB3R+kivJrnnxBp4g7P/pEhdmF7mDhJaCrPaYVfeI4XjTIVBoGQ9u
7ub7bDMLm2/MV+9QsiFq64YJcpo5qGWNpE7CAqiGT0P8G0O1du2Ez+ejcvAddHj36V0GE/+RqL0P
t5b5JqRgWOOwEVFE6e3DVBc7KEJH+rdhset/1kftACvPJ1ooyRFWDrfebjK8udcXFhcR2sj9yIBa
sDqZ1l1VIe6CfO7Gt5NXdvNyUYtorLYVg7nI2oCzH5lTAOJzFdyqBEmIRTx967n45oC/XpC6aKmF
aigH55IF1Y7xDdYn2M3mqn9hJ8yAdDxQT4yMOgIT8//hx1v2kOscJi1DySqqCjxURxd2ryvB7std
50rz3JUnfH9/Z+eNW7qppvFeMGhJUa+cveniAhr0qGTMOKr+Tqi97oDCGrWErTrlmzA27yhxzIDp
iwb5MjXzofUZIxjSTpL4wICQraEudh7+ea6OGWa7KFcQMIG6zVHuYjWSNAWynoJ5gQbuCqUN3tuT
Mz2KnxUbQujENh6mL/8465xt6vMWqgrNlGVztAhEK4NqmWIoRLwQejnW+GyIsfP+d1rbQGCXdGFJ
cOd79PXK1DPSg+PcWu6UmxERwlo6AtLcOGZrMevSyOLZkVuQbBgxXZMsu9LgFw7kngv0qgIKlUDv
/v6K3mYi88aBWtW42LirzcWZzgurhIAQa41bHxs7fwp+IGaG+5HQ/ZA23gar1ixooTRZpJn35iJN
yOFCFXITnnG9W36xUPI9RvZgC/vkWwwDgLuxurUPdmlvERThCcnGpsPe8C276yFB+gFU76mEqPWo
79K79kGAIAhyhQ0/mX92cZ4BC2k8xCmSAK2eP/HFCUhCrTwXCg85vTjvuvHnqDTOQwsbMTxtuyTZ
+oYroX9+BYnAPWHjwOxrc5TukmwSeCBo972Lnuh9ZQ+flMeAoXob/lanv47EDSdd+5KvbM5/08US
1TJLU4qVxS96DMmBF6Ha5Yf5S9b7/vqfo20YI7tc4uLkBWlY1XLdYm5Aa2lwa+VaiP9631tWLpxX
NhYHrzOESENdrzgN1SHQkVgaVbuyevscbw1rru7eL4S/CHScxHLhIHmTt2fEOwp6b/5edQFc3U62
v2N8hgfk5nzcyr1N25d5gv+2tjgFDcQYZ91P528leQYjT8ghfJ87DWC2vyAl+/42vq2bwBZN6AeK
SP4PTn3xrVS96oSiiguuz+pFfwEnjlzeXrwPHgI7Q8rI3XpurFyfrwwuPlxUlOqg5qzPHySUCVAE
9Ayl/yFOfvyi63F6iIIxuelA1qA0gQzrn6wX9CouCpPGm0acPKAWVyhWfuq+1Yin0WhEL1d4Mdsd
cpB7xn0DpqI2jK4ENnb2t835k18cv6Q/90Jo+flJmczMq8teh75Y6xxDENONsvJKMKO1MmM9mAYE
m7PwVT8smXTseMyVhXwKkWuExHjfqVDh6+N1nNBtzLI/iGhzO4fEnYimvel5CFaHRmCDC81g1sFp
YKNx56l7BUojKJAO5V6N7ejT+x9ydU8vjC7caIK6UQlGygC+fycoR7+8b0zvfRNvsQrz2QCbqPEu
kWALW3y3tJb8s2zw3eJjzUPkfBiummNtjzvl+L6l1cVcGFrcCZNcB9UwG9K0oXPHvOgOuuEzPScr
wuF9UyvXzzzozuyLBIgF0p3Xvmi0UjLx7/i/+iNG80r659xPv3btt4VFRimPSUAX2Mjp4qCi0cl0
VFIHovubqrWFmuky+brZ8Pq19/GrVS2+VJbV0H1DR35KUELCWn2cop0F0wq8ZLrjc+UJTO3NIxVb
1fzV/UTmlBSdoTZLXfihqJZ6pk1yfmrPfxWzVFP0R9HjwsLiSJe9pWdiIVJnkK6K/FGG7n3LKdZv
gQsbi0tHGMpRr+op/5XqsVuOAOsBqZ5y5e+aeShD/IMHI5W03/u2SGWlFqy9NLGqs1e8SBTvmMuY
DqEH+eRLdjODBs7z9NzGQVt3lN9ml8wLSooEXd9hds5phxtE1xjqvY7s0VNcuDsBZPxJw2c+ERdG
FyciqIgtGRJT9FKTk+imdKEF+wyIy5vc836TRmPDJbXFYYhiuLYFbd7aM7LG6Y8Ueb33g8hqvLKg
uuL+pGK4fMAh/wBZrqqzi9neDxO7R+xpmMqNi2X1LruwslhH6gdDVMSEqlz9FjfPJWrFOrVQYKaN
sTcNaf/+otYSE+o/cHGS5s3QzNeRMaHTDu85MSQ+MonomUdtr3r1fvOZM//Zi/cGNF7zfIJJCgLV
6Gs7pmqN41ljWe0VlNgU1XzmHXsn4L0NtdDGHq6ebPItJhMoqBGi5k95kXsM9UQZVOr5VBQJj80u
daIf4xfodGc+nG7fXg/Rxj6u5css0LRmICYVkuU4hFFC1gk+OD9ZAQ+cZm89Cqfey57bhzlhlraO
9Op+UrkTKcpIkLcuvhuyInppJOxnbyORoHkSFzXcwvFJckWgXOPj+26y5pXwVvzL3LKUrUmBmDQ9
5sYOvXMIyY0XU4t22fBdQkE437iu3/ZSiR3UL0xQmeDx3k5AQeKOaCmHGc7L8EGlWzwc5C/G1+BZ
smHa3veHrerMpsnFlaaMLYpCAuGqt7PMkaDMAJh83rVfGJOF4wgmVw9otLJ7f1/X3eZipYtzEaY+
4kwDdxCDsnSqvfIv1A+E254+NediX21Rbq0FscudXdx5BjWhWFOx1xYj737OQx/vc+FPYuWlmYV7
ToxSM6GLGQFS4a52ZaSf4nhr99ZiPgBowARUFJg2XmSQ+ljWRoU04wl1dyP6IETf/uTrXBiY/4CL
OAIRc+6rcBCeFGarmFjb0e/Ya+7o5W653+rmr36aC2OLoBWLo+b7Gq0V2WxsDXJwnjszYfmWy23t
2sLTM9RTkSqaWzj77G5Oe4YDXLpnWm1zT6W4N42dsNEO3zK58PI6hhkXBQxygepWDL/63cv7H2p9
62CitCjqSqK6+E5tGxctoj35afJPata6/gDZOvC3963MTvvmDiPw/MvK8gN1haaVDBCA4p4jvAnO
szlCxLcV/eQNO4sPhGaeBVsQdho3OxGHPF/ZhZ+Km/hQ71tKn8/vL2v9trxY1+LrdEGMlqIxe/l9
5zjdMXainXzMoa1lhN3ZGttdvUourC0iEINv3JJNm59qelu1/FE0rrvwPreepuxRQRL8/cWtegYF
ZMZodBFGk0UgEoUmk6UJa4NIeh2g+SMjNP5Pm6/zdcVIkCxRKaOWujBSdEJAXe7M3W8c1VHclRpi
N9EWymJ9Kf+2ssRrxdEktoba8MRUvpy7gMGqYYffb2zY/LHfOPnvtSyz3LRTW4uhxPyko7SWQqeE
rEh2tof6Zgif3v82sx+/NUXdxlDFeX51cZ5QLYbQzJLmU3srid9Qn3ObFuXSoXXeN7R+y9I6AHgm
Qo6yHBX3z9BZA4udL/f8CNOkE1xJj8qV4iLdt9lZXf1OwPYhwNBmfPHiVrKgARYKLSWOVzdTeI+E
bjv99UcL+m1jEfAy0ferCU5tYvj5SAT/1Pe7M4RUKqQ5UJ9v4enmn3vzpS6WtPhSuqCjbN5iLkbD
qpBeCiXa+kTzrixNqAqnFEZhuBKWfXC17lsLMEp2Qj/WrNFwRlGMvpwV7Aw7pCVi2U25G//a6oO8
BTRwdi/tzsH44oov4RfuzqWUASuGv+N8bPb+d8BJ2VFya55dG6drNc1kPmyegIO17A3jacg0i2S0
Ysar2LqXbYGnSXHr3wx2+KjPIEFvaxx97dPBhQhqaH6LS8vaaBhVDfXLKTuh3S5JX8atKtSat1/+
/jKcq0kFAnDITlIr7fqSXD0aXWX6uOHwW2YWITaINQ0iJZbR24q1610EpwCEoI05s/wqvCQVFzTI
LGDlblhedczfG7hs8veqRqE3ZoHFT5NGSHIFkYbdOGMEUra2t2trGytd9qazMS2zumSl0ZTvEv3O
Vx4H408KURdfbVnkVaY0ZlZoNvLSGk7Q7KLr1Cs/RXaInr02o65sDQRpandbF/L6CbjYz0V4TM+i
FgUB+6k8SSkEMKWH8JbdQtIOTq86tvflfuuQr100l6tdRMu2isSOkjfJlCFnu36wPjDDfFPn8qOo
ZH/QQFYujc3f9yKgMAcC5vpvT51Z+ZtdcDXTP1hAUPL9P573m6MXzTmQQzBqvKHh1X0JdTbof+ea
VKp8NM0/yGwuf3+RisqR1BGy+uwkFP2x1dK7cCjRMO1F7/1Ttur0GvPcJiBHODkXxcImYvAzO2Mn
AY0RVXdJa+0Qx3jfyFrmCUJOhAprnuFe5oKtgsaYbxZsVjpz3iK8eY7vLDTb4mh8KYL8oyEKG9Fj
fV3/NrlsPExTp7WlkGWnIOB5Vd/WkWrLqv3+uraMLDZvpGwTSyJG0nA/RtcmEinFhh+sPX0utu5X
gnXh1GNcS5bQsXXpcR5gpda01z3G2/bvr2T9Nv79iX49VS7sKEJdhZOCHdooZBoQSsvxrv+MHuX8
+Nl6aa3FBQ1MLfoSBqCmpdeNRaapTU+mJtQIctF7Ra5xZ4QML20lUKtvrPms8niUgZ0uR6Tk3JyE
cRqzk/+xa+3irt1HhS3dnfNrSNgQWfJPfr3hFps2F4dX54sJRoPNfE5tZmRaBi4tfpnLrvPLbivM
rob2y0UuHpJJK8lZ3BON4tTrbuBkOCKou1NQ/PM6V0WUpL3Oh43I8esILRNHmH0M0EEqFIvLUx33
QZYJNYljfIwOze3frskIi7dZw7a0tWMAIHrGPgGc4eXyOra3Z7VEW7DjxVJaSFQ2O7kynUFTb6tQ
dazS2AVl6QTKs2JQywMzt6t7yelkxNrEtnJRXro998gD6uquqpOroIn3IrJBWaF5yOA852Pldnpo
n5vQZSJ/Z+pnb+gNJ4QfYQoe4lz9op2f4Qx5HFVongEMZIJ01eSDY3aa2xTCzggQrw8RoFbUF8lv
dnH3iaHEQ1fTEpmsfZt/ha/FLsfxOogCboscFEn1OVVyuwweLeRcUBBHwvyrcNZuW7N39Ezy2hRR
3LA81AzgS/WwS8fKAd62r88aAkKfGRB1gkhFRaLeGeJLnCUewpS7yrB2lX59HsNDKZTJDsFGu8gm
u0CsWD6HuzC2Dj0ZfZBo/NLoVCU6qkJwGIeBpiIEAN25tcPgucmmj3lOchBe6+gln8uHib9nVq0s
Q21XiU+af9OgOY/O7i5APXb6f6R9147suLbkFwmQKP8ql75sln0RyuwiRVFeoiR+/YT6ANN5cudU
Du5toJ+6UStJkYvLxIpIjRBzArsKwP/ZA+XxLCG3hg8lq9ClKNaUza0NnGRDvLtZ/dEgJkNrL4Fw
8AqiuIQVQZuyKG2MNfSDAqtWeqDlbuLOz7yDB4fo6dg9g9Jtw4Zq35n4r1yuG70MXKGCGgrH1ewG
3mhtZ7OJq/RVEgyPAxrgA8RSQ8tU9nybac2zPTgRdX4EhICzqYy7TgbZDFHxnkC8Cm8gHYv9ME0h
2Giw4xyiYPlzBr0zAnDB0Fdho7dRBilp0M3GBjRoCx06ESaI5dgccweynIW91bz0E7O7942rHtEs
DgnkeDXZBLYjANmDqDH9kAUY8FyoPuv1uzeQlTIAZa1EMHZ+MHsQTTKsg1O+glkizCEP24x3HAwe
qtajHEASKGEktXXjsQIyqHZVB2n32DdyJRoIbY1B28mNKsekoQSPep/vnNSLNBvTr+4cssGKBm9+
T6H75kAGcsgAZVUQnVZv9vDNcy8oMhqkThv4DFiVMY+kA9ZK0m+bQWz0sYwXPXHe3xl82zcPgzMc
eltEXb3hQxaOUJEvPLEoPG85E3dVSm9T5t5n3a2FGpNVPBRQFgU0FLsi3ifrBX80XoSHc1L9EBOa
nDlU2xeRReQX+XwsRi2evfG2wm/S6ldWQ3ZQk2GmqY1T/rglJMA5Jl74uzPkgQNmv6LLdnqrInvg
Pzrha3+2H4SVbW3die30S4N+bZpvUkOsG0+scoBjulQPGtsLdIzjOXKben8KAfHNtv20jTyujPtR
/nRcrWzmBpbq7n3If1aZH+S4+5QvAl+QPUk/8q4LtFE+deVLDyn0gUN0WraJr2EzegU9agjwVh1Z
8cxdQY0V3quIiskLvKxfjwuWeFBBWd47jIVsagNm5GEx54FBn0w8jL5oHpn9NpRq1dnruWjWjoBi
rYSsqpCbup1uBGFB5e0NnDOagxqWP3UQ3bZ5GUlqHHQoRXSo75QZeEEFxKN0beV6c+QYn2gwHYZ2
69VZ2GHwQzp+bJFmJ10/ahe0yx107YWbrV0pQubmMVREg1HeqRKxtddENTmavYf73j00efloWBsL
ctfg0oMrKldQErrV8DsMSDBCAj6U3bTIBN4SSLbOOP+im4Jelklev1koBAxUD0d3O4/TllRuYEKX
UtfB01oDr1jWweC+TuN3pdVAw8n+QauNL5JZ97V0Q7egH7lqdnaGBk7dvCkTX4dCeczrkzLt75Wf
gqfFCmpNhMSAxmgPwUWyJcWwaern1mIJACyBXqjImr8Hhx7LhoZQWY7nIY1LSyRt2QSmTANG7gpz
TPTCiKCcGzbGDXPkHWtFWLM8qDs7qCwR1aYRg8IMsnpbR4kALeydyVaTMwRKz/eUPJQY9eXmbrS1
BMWDEDqFkIPeEnfa+I5z56dDIqv2SWnl3pPIeMWH7w2Rba0lfrsFpzXgkeuYDSXbIUjlUYrh1oOW
sVv/jNX41c5HQ5v33B9QdH0qZr6tWRNMkkO2N/SoGyjtjkB4WZp3ErUWDyJebuftIG+6F36R/GME
usOaCfVtyuDkvaiW0MYtAAVm085nd1UBiSTMc+JbxE3fBVUqt22t3QqGReds51VVuFSrJGnXPAce
2itAmgp580Lshv7Z636G8sulOBX6K+v43QwWUJFZAfKcnTMWsV6Zsc6y2O2LnV/OWQg5wFXXejuP
tIlLzddpduJ8aCOT+4gApkCz4KX6p4LYgVtYwUgF3p07t3MSM4OG8FAcdWtaSw1kuJqJ6gVfA5wU
S1ugrtHGQnn3qI9tagxe6V0PsBykTes+aaDQ7FvQJRTPo16s0H6OahvKe9A2KyH3VUxpkOXodRuA
cig9gtZ8AGFzalQxdUDElleJzjk8v57dMAJvDVjBrrWGgw0pcb2Vkd/USdOplS7cn95w1kKm28Z2
Vy3UDl3i3KDWuYFuDqad4dNr5oSyTSPfBOs+XHbVeU8+Y0fBZ4jkTmNIh+HoZ/y5qPRHqlV33AV5
OEOG2qpg0Bt4JR3CeBIQgEKDvN/02nhDUhiQy2xq8pi75FbX0flEHRWAa3+8MYUe963CfudHjcOF
8FZrI30iT6ormqQb5nWmQG2sV5HI+j+gKPh2DffBtNPnBkjZ3s2hUu88THmeB62E3iKtrZVf8m3B
IYxL3bVS7GvMnXdZOTtzIBvXZ7GVVw36vtanMod33udIQQZ362XuTaHBDxAFApoGU40WS4PCMIOm
62M0V7cUiA3ox+2Fhluh832j9NjIClBzdEZYMAUgne9+D716xo1KrLyOoSEb8R7ceT3fuI27LcDj
1BRgMiuzadeOIsFhxHfE/YBYbJHzlS2AWTXqFXz3n4ng/6HdXh/RnJ6pV0eNXd3ZYCzQsfOmXZRB
nUOUUXdHqHHDOq37mGX1ozlMHzlpwwHqq01Z4ah6fh1MwlABdM9RmQEpoT9QyHLiWJZdPPsWJJMB
OmbOjy01HrhwwAOTDyRHkcjIcLGzjB09K1uzJv8i0lilWr7LqIyo6z/Mk3nDC40mNJU3jHf3bKy2
xKYJnoJdg7JTllV/3K57oSDF1VISjR00NsduryD4Wmvqnag5sUAdlk4pJEAB4uvzsQrTdFw5NU6/
BiZPvOGZtN4MzdgTHGiVZa+im+OsNKDzV8UmRLwbCLyD43Hvcb5urA5i2fZXmw73uWxf4GK/0R9/
m4UeTp11UB69kQ4/pjMrw6FtpzDPhg2F3vicm4+kb3eaUcZOk7251nxrmDxGowFBcu5F0jbWHsdL
DM9mFuC+ld23Xms3swPZ8YrsqG0n+TITKzseN0UWTb4ZWsgHmAJdR9ffkMKaQ+FLRMgIrjHQt245
Tonnb1ErAZrW3qZzt3F5Bu8kjnaPF68y1gN0VSNhTlXgTO2umcmT5Ygn2rJ7J52+u2449n6ah7M3
SESV9r7DPRAGXeMw/4BbIykFTeZ+vBGgfm6hbq4b5Vb0lR8QiEQX+BFpYa4Mj0NlMY84r7euh7yr
9+JZKx95adCgb0XEtHntEJpMfZ20HUekI8Z3n+obOtEta/HGl3Noe4sUORjgcrJlE15gCpVvAg4u
x8whhcrWXVUc+8y+F0yEk0nuJqVFtoE7BrldDXq/HcliSLU+dZb9iRGK55br4azYM5lQxayKyGsM
8Ctrj/gU+ybtIjTXQenhysMMKdq5pyyAwCogeBVjUcO1F2p237LNtCi3c6g80bjI/E1qdUVUNz2E
1seP3DBCl+kJx5hv5ck0HKeOBHbh/UE/MzbxSb0KILcRjefckEHemltmI4AdFf9JWbVOdXbbVB3y
H/uA036YCgzaTf22d9htP1UrK4PiU6oMzEiLLavbQy/traHVsYm1BqPD1A6d7sgi8k8j+oPJ3G/N
dfcAYW/MsoSyTOaAS7eGPj2i/l1eV7Fuit2spq9UYSbBnow+6CTfFDMaU2TAboz4xsqSa61IwS/c
Vm9Fnn/pNpjodcQkKT3yOd9pPZ7rgSPCFc+96+/KfNhKtFFLPryNU6UjEi6itof7UUX6Ynnjmwdd
+MpCwtsA75d63Y3VFJuKthAWgbOCBG0lrNBW9Y7DhVOSbQFxupeGDhZUvb/nWnaw82qthNhIre/x
9/01qww9UF72Y6debGrNlqbkphaSQqVdbn2SIs0S5NhBBTAwmmE1WPXWsdMty1BXGaTLkHSkCODs
DehXv/OG3ahmWNdGtR/63AxTjPboeRFMhY9PLY8EwPFJ02+AlXh3a2fVEfIIachIK+tV7+MTZuaG
2pJi93iE521FW20/plMsqnpvpc1TUZABiVn6KYm+UXl601ntfsbO2WbtxF7XPo3IDozSfYbaX5Tz
yonGMttVqfHQ+BiCYOY9RMkjr/efhGWAs8vFXB+f3+iIHFryCEHETlA9oZSEjY3o1Zj1Vans7ay0
e5L6iXCHSC/MsNY5eA7cZFbtn86uDpjtW1tW+8cfi/ccj2WVkXlJXqEjXB7Hqnl37UyGyuoflWSH
uUXi5zrJhHuRlfnaKMs19yYWGaOYgkLJZ6+fNnkq7JXriz4iSkC8vetXhgGVVo09cY3e+j4qErN9
Rxq5kU61nuD1FXEj4vfHvgKiARC+/SRfReNVcORiCNN6OrRa9WSJwYusTgt6HYeIZZ+g+Hpt+/xN
ErYxCS40+uHfljSjrK8i2rT7rnE6bBRbMeScsu7hVWlWRobHjjqZQeRD19ogH7QJmAptxldH0hh3
c3lPzDlosvSm7SoaeB67GabyASpjqGpoyLJaf77tZj+CWryJI2eDdr+4lb625VP+YeeQYJ6zGXEY
jaHefai1aYMq935GzSJgtb7puftjuBR+h31rrNtwZpBA2iC/zGz2nKvxqSFQGG+IjDsGBRnXkH9K
3oIU20Hk4LflQwYd5oBkza0ypi0SPDPuZDaFfEjf2nm+oSUHOV0LvKNfeoEqB3TDMBERWkyD5qbS
3o0RRSDDLp5z198DYSQDX3KozTX2u5YWXjBa476X7EmAGHNenDGj1V079H8cWj6WYHyc1MgReGVH
RfSnHkfdVurB9LQ6yIu5igdjNAJZgeO6Emt/8BGJlfhFpX6olPnHnfL3cYD/AdDku8Owpe6pxOu7
x64tV2ZNXvKJ3zmo2RiimKNuFlulN/4CTttC+OOxbf2Xwq+feAf5o4l9mXP6Prs2+HkX8WxHHPQG
oaI9GDuzag8TDqzNeazP80pneiDs8t6vqvdJ2jfjyD4wQnVDIcdbOOCjsNhwEFP3PtRkT4oWos2d
BXgopq/rIvJzaAvP9nQ7NoDS+x8ebeMaEvSoCQElZfIelOKSw99xuI6m24EwYY2Q+dm387cOeT1W
djBs5OwNWduLhzQk0LVKbLihHdTUx8KuNx4eLr/KP7OUt8nM1Z3u8H2nW3FLq62bpZHe9jfAhlXh
pPRVN/lbp9e2dYrXZRxeEYHFRE5ICtMOjPt9cT/mxiO4DdA4r3T8Pguck8q8M1h3X/gSRKvpSg5N
5I4eyKwMlJNIBiCOz2c0vQeZ9FW2ypfamusBJW5a5aH0jL1eWpsi9aAUXzYuTue4nxGmeTak0qkL
cBw+WlPnu1TNKsjI9NVq9BExPPIywe/Ql15JG+WC1HnyOnejZY7Co5jHwmn28D9IqIm1wxXRYrtj
d26df0F6/dDN2p9M0Z9mzj9cD1uhTY+Mox7jedadQRUN5omi55ybK0XTuPbJVvVZmAnnSx/616kk
czRW7VbrILPjVIjeULxolZM0/nDXQtq95erTxbxxRDT1UPpVaI/Ty8zFS17guTOq+l1wNoPgqT5A
MWs90erdoHYbZKp/tC0fqY2T5KPuhc1Y0nCsx+PYsC+/Z0+I4r48vdy1bYEnG597nraYfdtBwe/W
daY9yMxvswGD93o+HqBdHdPJ+0NBN06adrjrC6eNoHl/gCZ9FvAes+Wuu7aVc+tIB+W/KoMnEPWm
cZ068GizZlN3m4rszZN6xEQH9cZspUY/4Pl0Y1PNDex5ZIFyHdAYVPmz23dNAlAlSgWK9AmTvROU
4HAMJOtxKR28MJjXRDGqvDes+as1bBm7Sv4MnrvLumnVW+zeq4wmtBz1Y04gAxztJhiXUGfuMCjY
5TeeVxy4P+9KzHIfUhdznhmr8FtmHFFQXkt3fGw1/lWnYDNxp4cZsxhhAWmOMp0fuDMlBFGPMRT2
rZrr7Vz5Hiq/jYNnNwW7kkGeNaqiaURduJ6tIkgtCFoQ76DIeFeP+ZHrOKMonpdutvLTYju13sph
/jFtTB/j3igNpkIGRu2uG4Sphl6uCfIm5fkb6dMV8+ewSP1QGPZDUZcOKs19tWo6kwdKGe95VaCc
A5VvrwCEVug+2BmajAWlbP9w1Fg8RFfl5EVsELc6Kq1Ok66yMl2rso8KrcoDodXrZsSrg+i31ukG
kdKDU/P1zFBC77tqo7zm227He25YtxrxN94k7tVYbWRNHmbDeEVx9s1DeZzn5bqW/LsQmJCvfSSG
cMsspKi1mXx66GsKsXtngkqMleobqaxm5SnnVafG01QTa814ERsaEbekh6fMIKmXmFBNfhRqCou2
jQZUhFbMtO5nu9r2lRyClnpvhZ/fKc04qArUdDx7K5jYzAX7mdJuC9XBEAH+qil1VD/tZ1aQyDab
UGtwUs22v/Xxs/2BvMBRJCiDvebEaEN4eSeC+DBgWajWOK0HvblCf6iGdacNd6Bv/kSqGavZOFKu
P5IUDY6hAU+eA4nWyECsEAwNv5uouCGt2LVCQEKOeM9eWmBbZI1I0sz/FIP/NDAMq5uoCPidk4V6
5jzT0V2NgHCFKu1u5OivTFMdCpI+pkx7Kdq+DAHLPUplBrT3j550HpuhS1IHLp17UTlMqOTl7lHq
jokyP7yhTYt9Pk1bO4dY3zhtpmb5njNwZrTYVbhjxnDPnRdtQsHAc0MB1uEBTowq+7axx8hqK/SH
DRAk2SsPpUGesrhV0076Cq/TQSFe9813kVdvxlRGRDy1U7ZBjTHUdARJIk0c76vRFVJdVKjybslx
xtVsgzEXKZZTYsyuMveNOyb1nCeGpqMmiXknWa1op8fAt8YWjNI6Xbno/HSTvgJx7N4Vw3c5a+/U
mu/A2fFI/epeZm6cG3PSa6jT5B/DMMVyzkPPxF1yX2arf/I5Mu2Uo4SidhXiBzOzkJqWQeWyaJjQ
3h8g5U77rSseirYJ51S+uYMVIMC6d9xhX1XQUMLgF0PZ0aymO1WrndK8lUSA3yGjQrNJPnp28+yD
v7P0S5xmtkotEuqodRb0c5DfSO19XcJxmi+5gb/oOttWR86qvzcCBUlUtyfxpc3u6zA2GxsCxgZ6
Ew5/qMY/vs0iV3Wx4sXKw6zs6A7h1ExJzUgEEge4w9i3WNxYvh/QEjWRAuyaELRta+hOYRi7lmia
cS2o652oXxpgT3uUld3hofE+FIKLqSeBj8jO6Fk4d196Zexk6+DhxaDgoG/z0t5k/b3RVSsdbYGy
FYkobeR2FQqtH+74OrO9nqPgIiw8tyry7OcZ4WExCdRu8i3GYYMS+Ydb/mT9reej+1JYG/CRPYn2
wxWviAmRLfEQIoDRgNpnlVuh3qL6i7wUB8fVwHlTp8jUQFOK/lOLa4aUK3L6JqltepwUnkqF+iqK
xV6rh/bQo4XD426C8HNxb6hDamYh/g0ykAlIhD2lVq47G4m+w+PKR9SJDEKZ9D41P1EIj2fVh6qC
x23eK7cNOzlu6z4PPKnFg/1d0W+C99VPyaEpndCZgBaygFAa3pffzAu0BRhKda4GNT/7c4lASppG
fS1CfUaHgT65eM3t/E9fguqtD4gDKWeUyCv1olA4rsWG0Q6Biuaj2MvRoJMrWmqxFJ9mdZwQnNSu
3FryrpqHdZnhjyIMFvoiXswwLqhB+w7nvscz0elmVNh9BIRTYBlTkEN2TJs3uiUC4qPAoZwb4UNp
nCFwIfVmQEquYfcM9JIGTwvgEqKMFqgvOevasUIHebzMkNDn42qiPESZeC/SozfTaBydlZMOkWbh
yc1bxJwk3zid9ggFBgxZw3TtbbzcjgSzEznqgZPRw5Qbq2xGzXxf1JsxY5sxrya8++ytT8n90GDO
Rs8TcwQg0Xipmi9dBzLBRv8XV6jDPZ7a4cag/GOqppUDNUP7x2VIhdgQuABp/o4DuQRaPOnpn8Nm
SF/LCrI2ABVS3AmcMi+7Bo5YcJ1/wwZcsjCvQkz8nADDbM1ykAsMrYv9r4X90tvbqzFaUJ//HzKQ
C6jtL2v/UI25DjTx/oFqnOBaSuVnTSn7AkxB9MGMGoyHDW8Sk6YLhpA+XlXnuYRsAVMP6FL+Y+8M
8Tb3DTdJDXvFAE4pSHlOFOXFQ2P/T+aJTg2dISIq6Tka+GawMIk63xL9I8NBa/H38/A3SS5gJS4E
vZchH7Tvz1HpJbhKzNnBeuCKf0gIGc0I7WgczKjD8xCKNcQ778BXG1+xe/GUAB/se+AJgtrIGaLF
VtQapgLIwXk7xiReWEu9vXPLAEZKw2tc25dwXO6JsTMobcE7M8+8BZRJjq0oQx/87MPx9xVdvFkn
Ns5wtIOY+4GbsNGaJBiNR5Zd4dVeduSvk/6vAXI2at8jmlU4EsAb94DCyH2GaDS1vsY2LrTX/8Fa
oBjhIroCKucvoH2jzWk2SxC1zWVAhjevvbJZl+A+KPHg7wMsCD7hM2Ad7ex0tiDnBXpVul6oEBAO
rwnG8n5fx8XxhFM7yyk88Q5152i857DTxf1+OuaxxsN6V0CyUq6K+qpm5UXncLKsxVmdmNNzv2gr
1hQfTucGRbPz6Vs2vhQogF1Z1zVDZ16oK3WNphUMjYAHBFrgfHCQqwTWtwhwbRc9u/STxTbelisg
3GuGz7xSY1Lp28uGUkQ6RnusUegRAOlU6TUOhouO/WQvl19yspejYfeakPWCZjZpbG2tmMbZU7nr
i9hftdssucZbfxnvBsQiRO0gH+ad02FVzWjmqhDLBIHEsFa2rdfFZlEFtzdXPt9FX/GvJf/sKs8I
EOa0hyVrtTg/nsgulIEM62cnsdZZZN/Rl99NXv5u/3dt/tmFU2LUZyKAZAVcBvgIpbEQqXXskjSZ
vWz9u7GL7hYU3lCwAwvcXyPpalQCHIglPt3U7JQBWERX7EcU5H43c3EX7YVNBfPTzl+z6ADZkXHI
cphJRQAGrHb++N3AZfdxYuHsDLqZWeXc5gDn7sfYBTUs+leh/pjeYqIEsI8rt/rytv27nrMnMZNU
kaLDetx62nq8CktL2/n8qnjIcrr+ekg8TMlYYBgB6cLZHW7LhUvPw2COTIZnhMZblBBQR1rm243y
WjS4HKzfjJ1tITdYXfcCAWe5h8pFTFGl+WQfKO8lw4t5jX7w4ok4WdnZDvpuDb/I8QZ3xWMjj/X0
9vuBuPj3UeEw0GIA5c35WPSErlpFRrhdP50iTW/iXnz+buHiPT2xsPyCE68HgFsLwBPg+oP40Ra8
H6CS2nYqr53si971xM7ZGWjyOaWA3WH2pk20WytEoSTOQ2SM5fMA1rjyqkDBP4H4XwfhxOLZQSh1
LxMDQ1ogk+yhTrK4NMLxjR4BeEw41IDC+eH3rfwnIPrN4tlpaAGpK1H8WLyst4W/WwFiiOg28srQ
fFh4Z+2Qxf4GxYISI07ZdRb5yx8TQTXIs8ChdQ6gJv7k9cqAH6SoXxmIBRQm3btHQa9yyl28ZUv4
/h9L52mdAtIvzSpYwozfoh2FLH1JwANghFdiRa5Eopf94om55eecnNJaAGYChtslrBohbRvTbZp4
twbUowqIzXpXfMhFv3hijfy3NVIwWrJlRGIc9iS7qVXctI+/n5X/x+n8dwOX+3KyomwuRFrbeJEh
Rfw6RX7CH8161UXuyoh5jJYUMNm/m7x0OEB5AyIwEKaC2uTsdBppltMBFE/gixBHaspVm6qvNpvf
oOdwLV68Zuss/9G1wZi0HK9/YRYoaBarPMf0gLHhTZ/871a1BP4n+wifmelkQNSWm28eB2Cb3Tna
J3hNr7yVF/PWk+07n9l2waDF1bJ93qHeuOsKpObDG2pKXaInYr0w37SJ/dZfG7K79AJgxsmGwAHo
wP+arO5dzFbPPSKCie6y8gnI8isLu3TYTw0sn/JkA8e+dqqugwFNe0/zlY6RYPtKeHb5NPy7hrOT
V5C27vwlzhVoiwCOjAkGQPz7txbwnd9Pw8W5ldPVnB281lUuqexscfqQ0YjELZidvgBDjqxk4ZjV
omtDude27+z8WbnSrNJdYiijPNqaGRvWeE9r45q/uGLnnPjLyjudOQx2UEecoWiHpwU8cT4mLhee
M0DF2tAHGPTp2iTQ8m3O37STDbXPPK/hubOcl4h0RouscdAc5E9m8+gp8I4N19z8pVfl1NiZ4200
LrjdwBjGnBYOq+KAMacBgg+L1FXxeeWsXFzawkdMdPDmknPCrJl0ipMWb1gXo4eYrrQXoMKsDVr5
N9kbnjNUpfBig2mKY2LiijO+Yvv8c1LSMbeDh/yoAETu+zQAaCyldmD7j1N2ZUR4OfN/fcJ/13n+
CRsyagYKiJiZ5f0b3HKYetrW0QAOaMQ3pIlutLq9kildfN5AvYysdqF/+oumYZr71Coz3MMu5kXo
AqMIbpo0sV7RQoRiIWKEazt6+eqfmDy7+jP3u6Gji6dEgDlFLBTJtHbDYm9v0ewI/ejazOHFEcfT
RZ7d/aY300IuWfXkYxas79S8s9A7BtbWSZ/dloP0xe/LryFPsx9LA7BYda0bTuj3Xdvui96BYCDZ
h3wh+YuoYtBnvwHSCRELC90vYAc1oLIf80MWomYChHyi0bBcXWXNv/g4nZg9Sx6UyB2GXtlSFbLu
280iWO+8BdneuwXgNx7X6kox6Jq9ZRtO36rZBCZR88QHc/44zcYzHn53CRf/PtJU8L6AXhethP/+
+8TXOyk7Q3xwBfbXRx/o2/+dgbMzKoF56WtCxHLt43IEfs8nV+pYy6H767afrOHsUOrTDEJ+d1kD
2J7NtRbTjbbqr5aUrmyVc1ZR0jN0cKG+JD68fA1oOiCl13Lri27r34U45y9Pa2HMq8ZCbPNnQpMO
M99B6v+xRhaReZdd7X9cW9HZ4yNNPZVTjm/Tm3sr/0yNa+/NEtL/8mWc5b+fnN4610quZzBAn8nW
TBZlkPmO3AILD25sP7o2qHzRJ5zs37LeE3MonOqFNlriwwW6cA3SlznBJP20gUSJ+J8E4Semzu5l
rhsFKhVYGcnXXMfQNaAInfY22te4ZS5GkieGzoJVt2eeanucCYmu6HBr1C+8uBH10++39LJjPzFz
5geszhpqtZgp95g3wDMC4C9kI0mQR1d96MWY58TWmUvAWIGraRNs9ZFKFq3UdAPwxe2wQcHvSiBw
+Yk8sXXmG0ZbysxnyxGPspvliWxW1AoMsvYPU+wl2kbTNur79828cq3O+SZTMUg/rbA+BYAIOxr2
lTfhYm0ASu2+A+pMMGjoZ37CywGcNlmDc/4IUMl/fJ72nLXRuDef6qv8pxfXc2LuzE3YBHM9ZdqK
j0I8WvRbXqPSuvyRTgycuQlA3hs2djBA7u2vxU1MO++7i8ytvME44Q44piux6EVHcWLwzFHotMEE
qQ+DeqcOgyM2tCjvtNS98jBdjglP7Jx5id4dQHEtYMc7AGvTQ24q5Il/071ZXexApwjzTdbD74fv
4tLQawYLmmH5f5GqcJpO3NE68QHHPq3cCtNXDrfnxMhtsfrd1KXl2aDkN9FehD6wQc4ORkXQpU/L
pbFtA7ITeNsiRo/sjwwA5ANG2wyb26sdpAtPCmyiMLCwqxogq/1vH8/TZkhnDZUq49G7B+lFKG6B
dgoLAJS28FZXiRMuHP5Te+d9JJPZvLEzVFs00wlsICAhjXFlGy/4w/8ycXadbWkMmMeCCZlUN1gQ
VMJQmf5PBvhyxdbF7TNdG6Jk8Bxgk/vv7UsxkQcdN1cgS6EPi9BgR9c+lHrnCOwBZA002rUi3CVv
BZI8/AMFQIJ4/expoabRaL38JzGqNw4ow0HV4H8UGz0CRh0Qu2vUIRe+mOmd3ICzF7PR2QzoOm6A
ZW15/0mz2yt7uBzrv6Ia9N08dO2dhZnxv/eQc1voXQMDGGAdY3nE0FiEFDORIsBETHKtNnvZPf5r
77zyPDtFxsoM7t6+hQYN2JIBW/SOFjgGAgtN9jn4P6Rd147kOLL9IgHy5lU2M6uyvGu9CNU13fLe
6+vvYe7OtJKpTfb0nR0MFiigokgFg8GIE+eM3yVWKroZRlY2KT/JuqrtdKXIPoW5eOH5CthrgP00
9fn6Xm5+q5UZKoLMel1VcVPieYOB7vzNAAbwugHm5pEDscoJR0wgEpQ+8qcP9UCaMIndfEeEAnwp
2mHk0q4ZR4y1c9TdMgtV048lliRIbxP/PQjAP6AyKGm3Ii/0LQzoCuIoExbh81UliiAXYgUtHQAz
5cgiipOcI790B6h3fJ2oVhlBamNVZwapVU18z6WDBoOJ/FMPMFsBLc+B9VbcykIBiRFVFYSkArRe
KK/TxmApRxFWYg1Cy2CO3+lQ8jaTO+7A/xFV7Zk1yvm0YuzTURuI6PHonLiEb4jEEibS3eCOpWy/
uYGrpVFfrO3mERMqmIxfQMRXffJyZIbJy3Vn3zhNMhgWwJQIuA84ocjfsPJ1JBtShMEMSMlguqjj
akxvMZ49219oZYIKrnoRTpEUw0T61uzLw/S9y80SoyCuaM83VeJcXxD5bVSkxYIg/CPJqgGcA+UP
7UgqeTwkY7L0ifDUiLVsNnpldkZtX7e0uXWAUgqCqPLiBdABwsaKmkugc9WSW7l+FeLH679/6xYE
5TVmQXUoiQkXjcqoCoI8WLAU0ceEBqira2u4KQtLeSS0pwPHintka+itW9mjLw1OElseqFrQg4U2
obPiHO4ThTHi3DH7Sbe1fVCkwvpQvoEmH3XHiwnUqnqCfZE1CyRQi125kY2pswaIdmiWybexHdyx
CvWbURCM2SLcHQnUhU41Ktw6V+gojgVH/VC4y3cOmouWbIJJBRhHED2E369/xa1DvDJIC1N3i6JN
/QKD3CLZUbK4mCQ1dczaXTez5fZrM5TbJ5jA5MTRgJmwt5sGHZ3CrkGK0pUFw9LW9ShrEK0EktgQ
eChcnIeMnKsHPYynDDEweiEc/gSM7iyKCVJS8KxBisQavl1fHdMmFXf7TpwyMR7xRIFAwotoYXTG
aToz9GLcy45op2hws158276yWigVfzEViOmgAU8xNFoCzOg4y/f4RwU+FQ/EFpWZ25iC0lvWKdw6
F+Q4gKUP9JBIuM+3F70kKeFTpFExXkTOAqaV2/ZoPGG+Avs742SQNo/Eqg8wrF60WkJoJ0YcUhCw
UgGzDbr37n15akZ7sYhG6PieWdJff/JRf62UbrmMORJiY0qzz/5Uj7eIRqK8L2aT/xBAx0pUC1lA
yc2YCtVtEeyHeBIatI6IXJehGJUyQZ8IrmSX3gL26BfFgzmr7Uym+gCJYlRMJWJpIFOEjqxy0T7D
8IfQJ1GSfgbjvSiEL2l9h1fqcejE1wE9XsaObkQBQMZVCBjyOJ0XsukTeKbDmjdSiGtK9zlUiAob
h1O3+Xv+o3vDYPQO/CMA9TDMbjgPqgdoBkAHBuC100FaJRGtHPEBurrp5wfYZh1gGMA3Lu7z/eKI
JrdXHYbjsMyRn6/MLU0BlrFZTj8XTJPh3jTV1masaOMqhPA8tBLJGxT8hFSMU4sokfGaSUmeBwoZ
HIf0WGMO5g1YGldkRZqNOwLWFNCvAXGPkEodebCqBGGgYEEpGGzAcdUeMs39oxX9Y4O+3Ad57oUm
wzfiduldjApq8o4ZGpfIETEv2S2nX63nlBGuPhC0gXQDwjmw1Vk9aCnMOTP543JD9AINH5NjOaGT
JnGFTSe9FbXXm3mKACvjfYKRxESB8dZRvkCFYpHm/+LlL2SxMZsElNwC9AmXVIRqFWmgINJ5DCfP
MxhvOrjKQUVGkUXmJN8bFkiHAJ0vRFesHJa/bK9xZZMqh6MHI/bcDJuNrXwpbuZyT8ZiypAyxyK9
5IfGOHFMg5SHDiKwyVyAwUdNMHOk8ZXLOdC3zCzFE10wUTBraOQXXtlVeqwiHYyhxdByemrQ9V7q
tS6KdcwH3ebJAy89wjAAXxI98cC3aQXWSWxknL7HsWbyvVfJNSssk+zkYjErK+TnK5ccRAngl464
iIVL5zZ1UkxEPvaA22QHCchHVjzeugYI2/7fq6ISl0BLIk1u6hSXefgElpfWEm7yEwRGBceEBZ4j
EwfhN2TaWdtJRWa8kiJw7WGhrRM8gm/ajp2TxmBnEjrwyJ9eM48l4EF+57XNJX/TanMXlY/nuG0R
bMC/muMVpgsouV6PnlvrwuUNeBmvYJ6NfiUHmR7KrdEln71eGHbU5amXGIJoJ3PPUkXaip0qFON0
zcCIz0WC0rYgcklrDfoMWmtqALLJwnszvY7GI6byGcsSttalohyETAhIWGi6nO8dxvP7uY8BAx++
4idwt1v563IXPH/7Rpp4mNNj3gxbJ4HMHhgK6NsFnoZq14usBfIMkDv41X5Oe5ImqPez3ZjITOw/
mTPC2n41G6hbHGzkMZo2aDaQgQ5QBLmoA+Cpd0+GHrMjS6z2IrdE+QS9NbyLIFKH3IGnjnkARF0G
8ozCJ8UhGSrL03eMQ5vyx+Bhqvhf7yVtjjrlWlZFPHgkCp8MxvAOaIB2hgM+b48ALZmamvQ1R1uj
jnaFUV1Uj3IwKkP/d7HLgzS4uQXBOHQQQYHageL5+/VDd/Hoo01SJxv8vEXb6kXhd5iisnhLdDCp
gBkqKCnqZv2AkWO2dALzI5LYugonaYjBeIgoFT4gx27/RBD44l448LeA3x//tYfSS6QO4FBX2qiF
JbGmNXtIlQKKMlgNkA9WCR1bps/Qee3JngJZQxEFOSTqlD1CpaLPbUTsdbfBG5QonsJb6VA4+H4t
o/57EtVYR2baGJWldJ3Ah/2A7yeTpAjDOjOH6XjwZGH8d+6h92Y4ucDbST3t5PxhQF06xIBeXKWW
AmUTMRPBFqvbKbo9KtifwNAKgpu+RQOluE2Hbm8EwmHSIq/PX1vjGKZfWqTtjA6cZBjL5ZqbWf/K
kpch/OCGL6NcnCLMnSIBZjL5SMEM/CfOutpZKkOadCCECXGiX57m1EDteSgxxA+GQJPzTzwFJh4S
98wvSkdUapNlCmI0dXVRlwvsgrNv3z7Fh/j4Vd7qrvzOvmov0sCTMRVisDwRNLmQrUBeoQ4D2HoQ
4dBCAJfNjrNiS75v3hbMGICvkLGr9N3+H3uSBgpYVOYwSH5+GHHv6vLIa40fSQ+1/qPtR+v6Z6Mv
wJMBMu+qk9Ym3iznBjQ1CngUChq/W97D4agH9/z4dt0EncnSJqiAokuQEcW4dePXVWxy0WDxQ75H
fwuU7G+ztoBtOkEpS3GvWyW/9eLsachXyH2kAXd/vrBm4nSJH8bGL/tp35ZuKSg7ueRcUGxdN7Qd
MFeWqPWBjjAqJ3lpfAKlg1O8Qyo4tUC6vc8cNWBe6psuAdI+VMRROjLojL3s9ETUmwnm8taaMxQC
5Y7hdRdpEflkeBBg2yB3DywGHSXlKEVLpGr84LVzZa/ao6DhACOvP4AnFpO8yS46aHbBKsBfLg1B
mUyd4NNs4FNDTIMkYh4UfgPi4SH/CHVWgYhlgfx8dbmB+8hootko/Dn/qcgxaC9ZgxKXfkf05lHr
EnCaLrEketNnSSENCIONboegAUnxqhpG/aYVXq873uXRVeDcgHVgXpIHaIX6SFORgBey7QqfMw6c
ch9Md0P4fN3ERryDDQKLweilquD/ne8XqLoTpYOaoo8KcHcrOsJuILJzDZTnQgsUDDZLc2NzURqE
NtCo5bE0KmM1YuCE62Es/JqrjaNct/lgtdEYe3JaM1d3mQxgdTr+Rd0OjSa67DQEgzCrdYsd3HW3
sjPtxH34ABks69+jp6ATTewQiVwcrIs2o7JoLd/mE3JVUQD3L3TLwLLMlZrD+GCXtyE8gYfeDLrB
GFagizEx10TVXCGfGq3qdiHYPZR/+Id8zx2ig7JnWCOf/zzIwhpEDxX8g/YcrYEtiUU2xlNMcmLu
S4idioOyFwhDP7PWBKNgas8Q53hhGN36amuj1BlO5ITA6bncB2GZQ9J+lJGLnQT4PmezUvAtd1zb
Ij9fxYtML4RUSpBczANYJPeyutNHBtySZYK6PqQapO1BERZ+IgKUAPRyNvdmXn1c37WtwLdeCBUs
hnoUxkrGl0qlvD5UfanbWl8a9v/PCpXwgvSanxMda2k7cGILANW5pTiPf+ABIFdGbxs9DACK6B4G
1+T5krRjgoff4homZksP8h5wPYe/+YMHCnoXv2zRwNSsHee4EYfE5w8zKvuDaIVOB3UPdIUmD6V3
jYUiIl+COlNnBqkIOKlBHisFDFbG90YYzSJ77WUFE4s8yDJ7VrxgnWAqa9ebBt9rNnJ/cnVEdbu6
555yq8EEOfrBuTu/swTsNtKlVcxArZ/K12tAOjgwPuNR5IU7CCOh/Dc40hPnkzZ7Fu47Vop7gb8g
sReqR2jPIDJqaHqfH+KoB/AtV+Xcz/ZEoA/YaUDPSHk6O2iMiLh1+ytE1k5COo0CFnXMoi5RRj7m
c1/gDMuoPhJA3EflSW5U6/pJ217UyhJ11GKt0aRqOC0q3hnfQWDAWdIxyKwRkPBMcBnmNu+VlTlq
D8VaHZQaaq0IutAvsVCHcIwnCMF4mYOnKvNRt+mWv8zRj7qiDCuQ+y45HnVQ01VN1YodUKZpTm/3
t/lXA5gOY6pwMwyvLFLHbgg4LVo0AU7CveaQcoYEJ5QLTcY2stZFtnl1n+S1OM+hCP8AczbavLi8
lNIeH1Sz3o/3lcV9S78zLDI+nEz+opXFJVbjDtLBuT8fFuDeMBPPPy/Aa6EGDpA4qxPK8H+Zupv5
LCyGEsqO/qLEGPR/kcsR2oSC2UN3ibGwzRtt9cGoq3mIg7YBoSUiV2+2Doj9gQK2h3cRxD8mwvPi
dB73jTUts1GSQyxZWaVu62TI2ymO4CadXb+JlnKbgUkuPELfSgG1G0pkXs9qdrH2lIopbScPCuQ6
cj+GBI+0/KXOFUBdg6mmLLHijavnbHFUTGnaoBLBDZj79RzfL6kMMboM1A3qe6C00HIwWJiLrdNg
oBKuExyCdoHvGqUJTLdSmuEqqNo9+X75D8J6GdnDW2mLN8aDwEJWbxxz8rbUeV4FFhSUSufHIeHH
qg1Bxut37T5KBVvJvgywyl/3zY0vBiMGuhgKGhh4pp8bAdYzKvi4zfxlMMw+bKxl2nEKCNhnRlbH
MkSFk7EpQbgawhBUUSCf6o3clzH7y7i7vh7y3emUZL0eKoZI4AUdY2XI/LQH+3oCEkjc26kkgN38
sze+xFB2rhvcONsQXURHRkNX2bgEjUyRAobUIvUDnZBuY9755x8Y0HhUmaBEDzVwakWVqirgCSlT
X08h6dW3JvhsGU6wUURBh2dlg4qFkwqJmUSDDd6TD6LTPJORrc7sDoYHtLHFPeTv1xe15Q1rg5Rv
p1ElLWIIg0HyLsmvKpQi+O69G3TGyrbOEIpqwHyKqBoiozp378VQBj3J88yP9P3UPRtwgoQ1L7AR
GqS1DSoUgcR+AZNBlvlgBMcrdpw9zlruWqBmbeWVfw+sgAnrY5mkUpwQGkmCmBUZWgO4TXRQ1lmR
W+1awDQQjWI3eEoZH2zTRSSUcGRU8gjdJGVSaUsZjq6kfv422bIF/W/pHRIOe7AAWcUdFM5RQP/G
uqM3Px9qRqSZS3JiyvfVKYnGJA6xTgFN3Beue1rkP4jsyIAx5sHzqIwCFHLuIlmSx3IIUQS/P6B3
Bf1OyYyd3OtM1cwKJ4c05pGVM24v65dJKhaCCTfoh0BN/QFKhE0NuTlBtZpItK4fsq3QBDCbAToI
QF10ejw3SgOoZglC6gt9ZCstBOhqhu9vWgAUA1P6KO9djBuNrczFOQjX/AnySuL8wbFS3VMRiI7n
kgZENSpRPLl6z79OEqRq2TVQ6EAdCnwPVv1UD3ZmB/vaFg7hN4jbVXedVT9nx5LVEtu4SdaWqWM9
lnnF1y2f+ml1047fFnSjrn+erecl2vgS+H0JehSUOOdrM/qY52RtSP0ab2bvP+yMUoMXbbtHQvig
vTDsEU++3Mtf9khQXuXXwwCJxUgfoXZitW9kCHjx4geCHhjNP0gEMQ4mAddI/A5TYeemxnwcB0yH
p34jgtYFMmjQtlTGeyVgXPfbYemXIbrm0Y/BwCkaPLB1pI82tiAHmti5t9yVt6Pd3C2QioB4r80C
mWx/u5VdKmo0OaeFfYMLDPqHAMk9YGrLgoRidELg/saQ2GbEX9mjQoYwcLXWVrAHpLF8kGwQKb5i
3jSC2st/pjN2oKK+7i+bUWplkgq+U63JGSc0qc+1hyK8badnbmI0pFgmqLyjVMVyGgG28sEt3ske
hJT5hnGMWSaoQybOcYehWWyckbSWJH0E0ZMUsrxw8+uAzxpHGeLXwOecu/uct0KZRPnJC918t+zi
H+otZlneINB5o/3FoiLd6nXAzi971EmWigZDEwmOF6AIGMPt3BzkzxEUjCCAaGZPSWZnwPnb1/1h
06qMmVzeAKGnjrbR+SqFgpNaqBwlvuzLAZjJDVcwg33+kcsngiF+pz5dt0iiBB2wwBKpACOKtANW
zw3KQt3I4Qj3UCGnHGSGNUPBmK8hLANIfxFCAnP6qUGF4rrVrUsNDWYELRHDPEAanltFlyVvKylE
psNlkGGuvKSY9tdNbL3N0cBGax69QxWzGdS1NsYGJEOkOPWT2y65bfa5U3qKI+ReDhZR8AmRvg4L
fEd2i95NwMwBNkSNGIOt1G4uEb7eDDlDvyYSCm6KKzsJ/7q+MJYNyjFbI6n1SkK5e44eBWkfaLt+
YpjYKieeVZ2pUAhq10mYlx5u6EV/AW56hMLdQ2A2aIaxqBg2l6MAHchjdAw9IyoHKANIn4JMLvEh
c+4aamrrWXMsuP75+q5tniy8v/+xQ12Xc88behwUCZpTDVphpL+33C0WtKmt7hjaLE+44PVEmRlb
+I89umYZpeGCXmKTIH40t/wj2DTl1OydwKsPClQogN0KbHHPE4E6B+hvxUoOzMyOsbd0+5SPC4h+
zFgzx9vaR76DEo9lvEJDqdlB7xUww1oweTbefevluV465T36VPGDIMEsaciEu9SJ7rXCBsbXyXZQ
wsGpEwTT2LMSItZqqaCSJJg50cBL4ZeJak7z93x5H1kgrs2kZL02EtlWCZ4EfEwOUZ/EhwBhbw17
YUdQf3PrALjlGA9M7PLmojBMqaiE8PuCBnkacsOoOkQUyDsXPdQPCCw1cRWIFA5AGgFJBYmRXXJk
+e/2QleGqTCjNWk66wrCDEFvcuiqLcDixZbmiXZ0YG4ra5lUsM6XAi8fEdYwJw9B5QW0CrnHf2vd
5AmcAIIF5WnQ/bI8ZjsogEjaAOIXguY0oKGvxUoea3TXOrt8A77Rq4+B/dXb09tyZJfD/8ee/jJH
OU83axCjgwSrL3qoKaS78DAgn1AAhEOtmB2DNs/hanVk01e+KohDGmo5zCVj7Qbcs1a/xzx/aFgh
nPzZF7feyg7lKnPOB8UMVXcfs8FWVAAYtDAyzO0PhRlLIMFxlwNicL4UNVcqo+DyxNdfe2extR1U
ckcUz/gPgrSLn1kcMJvZA4Gbo1yLcSdDpwyCvFLhSiUj10XxkoymsJPRcMJkbBAcZzsDI3MSOgrr
3iWX3cVOrqxSO1loeQMtI1jN9pNoihNGBkJHt/uPxYIUIDRgOae28xcI1kJ7u9yx4DZbyeB60dQp
5AcUxLsqhsPsO0S2+Ehoxn6ji77pMKtlUnd+iwEFjB0muJdAl2lLbmEXz1pOoETWKJooB1kFsyC0
ndOsjFIJQNf0EHCdU7I4/dB7uSd4ZJgzMSEw8Ce552ojacqbBkqHRiaT73g72YqLeW5C0tXdYFo2
F83go3S5B2ZvbzOG/logrZ6QLeE8jzHOCK4KtE3UUxQNHyFHJrUm/0WoyEA4z5usCuL24VwZpu57
GbM8hhCEiV98cM/lk/KdH5zBnO9HCZ1FTEPpZseiNTjN5105KTTWKKmHNKprfM0RSPjwJj3EHuaQ
HXYPn7k6KmgLkDHXxQLO2tmj07ygzbFLPQitmcvbgMSRuZtkt+iVkSlgQBR46FPRKwubUtAbLYh9
9VX6CjwQQj0bTqWDrre0I4d15DcD3doctbx2CZdWg96qX2NAw15sXILxj1qx5i+cDpC7PNeVcz0V
34oya4tUaFVBDixyJRf7f8vqpHtCNsDE6mxFmbUdKpi2mtIrUw072S0I3sgM7jdxD1z/bYBZ9fkm
s1isdZshBpVgtPrAqIrRKOr1rrV6qQaKGJMsBrgIJ9hH7/ozGciPXWapYKvUuDZGnTpuCKIZep4w
BjFgk9QaK0e/nxz+5TdGWDedcrUyKrdWkniswCsT47gRwEfsTCeiFzJ939+UrFoPyxrlk9xcZ3Ue
abEfNTYYuV2SJ2U3k2U0JiRSPWa4ZtmjPbJLBsyZCbEvPi6u5i43qVU59S2hb2Af8K0wvf5ulFtK
c1+AqE+PfaiWomD7pkKvWH+8fsQ2g5aKAXSktRidEw3qstN1bgSVGB/7s9c78ROo5y0N7YMXMAE9
QeDwHiVjhsXN0/aPRYkGck15BNXXcYl9DbqFNuGJbD19H4ANKLuD6DVELJgnYPuz/b1I9NjPk0Ku
BSHvksOkfiRiHdxT5UAJAZNCp3lO+/oCN9cHKh1UazHLptHl9hBD9mKeF7FfxsdgBChOSxgWtkMx
WnyA2eN/gkR9NFQLINHc4m2Za7Ysu7pXuaWX8GbOAcSSR3a2mB32Ufp2fWWbzqJh0h7ANzBs6HTV
Cl2xoejRfPHlI3RMld6SUZ0AnYjxmTZ2vUeykrBHr0jEoK+5tVHqGHCQVs/HGUYbOAvvZEh0+cQ2
PpM3qNI6407r99eXufUB1wap5DZP81RtBRgMQ8GCGJMNGeXrFrY3EtLfGq4A/pL4YYhTORILAxlY
ZnbI+1ovsiuEZaD+biET7TFPwOaaVgbJz1cvvHSCyFlfBciCmgzi2X6cH2ZIlsupbpbZBBLJe757
Ai7R1NXWnAa4UlO6Omv0gPVXUOFzwFcc6kVHRbLtdQ868bxTdlrjXN/dbSug7CCMrQrkjc7XGmZq
1g0gg/HR6DOVDq1W/d+D/sDr+MsCiTer3RSSUK7HXk4AmanNXr7jytasQkY/RiCOfeH4KyvUVWqk
S6csPKzw3gD0ZHgjxHbmph40zlzVTQ5FbDWP1Ssz0duKluvVUb6ihDoHsnvsX+sUoq1hmhDYZYju
zhiRHVvoG7HKjyRcXVso5RZyIXSi2GKh84Ew0en7/sRZwMzzNiPJakOpSAKRTmEsRCyssWfo1GWu
loBKkpw5EW87aPxKL9c9cesGX+8kFUm4OOT4LsPCBl5OvVpP++PAqbxZTeHC6P5vlozWtqincpe0
TbTUsAV5eyAMXFThLDID45Ak9jfoQja8BGw5mCdTNXDZ6/SdqsZDNDVQBT6V/ZqH9JGzNMt4VN3K
C55Ybx2yUZSHnBmjDhxQPY3cyVrk6/FkquVrOqK40zxBaBwyyUw/YS2NOniDOqlKKQQRHnLygYeY
a2QHL+o95zVeaC+su4BljTpuQY3Oa5jDWnK7uDH6lVALcWu8PRI8qphlYgKTv7aT1FkT6wwgQ1WP
UJbWD6RAPECsdL7NXWalduO0nX0z6rQZCj7YUsIS+JcPUAqzOgz1oC423pZu7IKNlhm4Nh46Zxap
4xZ20kBYJqP/NqOC/fiV7wlbTsyWd2F9Neq4FQoXSWJ6Wh0Q2aJTe7zmhLfLzxAdw5j9Ft641LA2
YI+gHIFRMPrFmKedOgC1EvlpeMxkCcrgfwKjODNBHTI+qePSWGBiPAzoMxHyWyvYLT/J64Zjly82
guOZOeqUBQrEPSb8129c7ZnsodU+pQfjqQnNJrJ6O9mJN8gnmV6yaVfAZCKeO6IISBZOyOrynqq8
6IRJgl3MCJDJW6JuDgpFDF48tnvRLPyMqXO0FZ0xUPyPUZrNsG37SIoyLHa6Dx71Q3rgLOR76Mmg
Qvwbp3zTW1bmqBRoMZpQxqAHOXsgQ6/vWkzzaRBDXB5nIPgTpwUS8vpVt21R4Ql7qMpfNNGzhrS6
MyHylTKx+0Kyev7puoX/sYe/TFBHToqAW654noQuIl8aHoqb3iZt2coKXVbH50SofhEowfD694Io
N0mGJoXY8vzfLQTgTDxAIf1Bnx0Fao+cMz40P6GEjKeWaJjl1+x2dxiggXi6eX3ZG8kRPOfvvwPA
yHN3harHpA5kY+dDsyfa0qN7KqYwSinXv59BX+dyO/R1R8yk7Xc5eUuHj+vL2Cp5na2Dii7pHOtT
0uPrASnwYODrtW7zGZJvZ7O+3UbifGaKiizQm0vLAlKtft7FIM3IXFWdzUkXzDFijT4wnNLgyb6u
o4nU50U7wRbJFUBs7HIWD2oeQjTLFn5nWqNu70IaFbE2ROKUgkuGSNRvGQ4BGYErfpTvjE+2HSl/
ud7FDS63qTQtZG2DXd9FVuHi4f1E0LjSQXLKZ+OB9VA9IXz/97EDrOp8P9Um0sJGh5twu/DErBSA
yUkxeeiAgs1eM41X1NN1a74n/eXKGzVT65iYjK33OTC0gDqBO0NTL8ixI7EP9R4EDQAmVLf6T4IB
+QIsAUUxIPB/gwtvM3NZ2aMORyQU2czpfYQmYvpEAIUQimvw3CqceVexqAaYq6POh85pWtArsAYy
mwicpcJOt0uErq/AJLlLaIus0E1+48VXRX0REtqgLZbomlgS9+HAzTmiy8/6rb2rnjEMiyZFBqRH
Z5W6mdTsZtP2nv5jk0ajQgwk5/IFNoFlBEoeE2wTON3AjyrfFEdmXk2+0JUVatSNG+T9lGgyrI1W
idIYKjokEEiedugszAA4jKPJMkc5TNUnvRTyGXGY4ZbwqafH5YnoUILk9ln+96PmOA2/dpLyl7ZD
o8kYsLagu+3r3oyz2y5meeXmBbQyQgXSpEsTWQxgZCiP5fSs14xoxvr9VOjsZ3VRhgg7Jlc3cXlb
1Z+MT7IZLVcLoKKl3PNSl/UlouUXSnofZCxtQQ/VHhpMZeQvBEcYpebEQgZvX6wru1TErFtt1tIU
C+Mfq73sRM/FjnskOJHfyNlZbkelYFlpNPUYw1Z2q/7E/LyTHnu33Adm9/inJYbVyqgULJoRnHkF
1pJ9/lTY0nv3Xb2dMFYjOPL7wGSv2cy0fpmjNXj1Tpk4zA6Th0EROYPhcWiWcaFpgFlsctqXqTlB
4dKP5KmBfgvzYcLwULpuKctJO0O7hVw6g01kr4f3rjD10YytCJ2RzktmsOcwvJbxRXUqkADJkaTz
QI6FV7ykRPaVc/h70vqUXmM269Zm+WG1x1QoETojmxQBayRgsWm/7JodKWY2R+ZuMo6jTsUTbgJD
Fa/Ckp5C0jYgrFsEKha8cG95ac4loFSimb2OucnY0c3sc7VEKtBoZdiDWPPkRskLSEQreRfZsVXu
C6e6y8G43r8vP/4MtrKO0joVf7i57LWanBbZ63Al5I/aHemX6+/sBHurAXVmi4o5aRkBXKxgjbHg
GV9E2yjEi7av7ckqByjzNMjq/6xQttpYKvjISzwEJUkiguPoBHhDQ10OQxeKR5R5YreQWWeDdSCp
+IMx00nKyCUbHAcbimJE0gZ8VpI5Am0oWUptZkfWO3o7xf+1ShoRxIG7owxDGAVVHER0CnsBmAtl
s/ylcES02l4Y7soIADQYqDeAQFJy2DuRRZLEpdslP3ubt4MbNhiBcSoNKtwYTak3Rk9OpSGYnfiZ
GR+FwkrGWEaoILMMZV1wCm7iaMJ4cwIdrM7PRtYrc9OKTBhZMbBI+vTnLxVt0vKA1+rIV0GbaOiP
NYa220xghZNNJ/xlhuYfz6u2qUFTSMrDysf4lNiEllt4NB7JaAIu+W/MK4Ec3otUdmWRSmU5ga+7
Oqoiv3ZGh/+MBLOEhkri6jZIUivrxECeu13qZBbzobAZPEEoCJkBzJlghOd8U/XeAIkGWOQwAJq8
FA/pTY9DBmXWv7Kb1lY/4o8sNbPS6m/+rPq5skxFl0gWGoUPuPB0M52w08ipZZuw8cVu9Ponp25l
jXIeuY0wfh8nJJFaRJMUs0DMABry7G58YZ+67Xj9yxyd2ixhA4oZcsjDN9VbbDIstNzER/k5eprt
7pgdWerVjO9I5zLFhCH5QsV37MpcdaKs+BgSYS+AoV+tBpZC1/YR+cdp6BxG07JYXnR8uuV+cSc7
+wI96510BAeFrbuRE/1gYt4337Or/aQiTDiM0jAU+HzGMw+Kfoeofkh3BMEy3aVAGbNaUpup6coe
2YFVlalaBknm++h0txO8rTeCtarxWF+N6Sck5q3s1I20lIOBndRfUc/6WeBhyTmBW81wTqLznHlM
fmTWx6PSljmK66UB8wXSFsFd7NlHyd9u7eYtMHU3Ad866yG4Xf5YbSYVY2QhjPpJhEXC/ErI1hMb
RSZCUNjeTt7cmayvt32nryxSsaVSC30BJo5UrptbwMZ2kP05jHaI1hQbNrb9IFxZo2ILurIzVxDn
HK0BOE3U/o8BHmmEi4DJ5LeZz/+yRWcrEOAoszLCykBiepCAd0335KXCHlFguSadp2hy2QoYcQ/9
yq5KkEpK8E0N1T90iiICd6p+wyjj2NHZiqoaoTG3p9UB5n7T4a1iQB0v8v7kNlCgg6ES2U7p5LGr
Y5fpaZQWQ0gKcuWnAVjh4lVvAqgyI6ewWET52/6/skYFk3GSUhVz2qEvPxqYOXtY3lNLvdW424b0
o0rX2A/97v+5QiqwqEUTB2Gkh1ghEdeGq+h2k2O8yyN0caFdfmcY3Awrq0VSYaWIm3REfzb0m68w
R5tPAVwZMmmWDJr3Uy4d5H/CBQZOmF+fkQos0RDMXRbC5igdJumeU1wjfmOsazPrXNmgQkkShkY/
xrAR7dVDvisPJ0XUI6QBEaEVU3IqD/y+PfNVu/lMAL2Nhp4tlFhpgtAU5FW8TC504AZAj1B6BWC2
GPTEqGfosh5Bl4sEdBIsrkQQgBcNOgtUcmPhlkWVPjNtt/QPDdRXdfUPLnFY0dBQxxcTYYfySag3
YogFgp9EU8HhcsBQk8HtzBhzFygO9BhGCHesR8OlW8KmoZJZZkKZRYuJppXa9NOiSJ9crpt8dz/J
zGVdfinoRIDDFTKKgPOCCeT8DucXfeJluZc+gfQLa4t8LSC+d0qy493O+veqzbqhg0iYaGdh4gpw
XsqePs7ZhHF08bMoRXcUNG/GvPt1r9/aNTLMT5xvQzGyjSs5GcVG/ESlyszEl7z99xEYKtcrC1S4
6AtuTmYeFkipsX4kb6x4P73lGKRg95bJLzt/YBGJEgHvRkPDK4futS5xoWpJpkyf3Hw3x7GJetg+
6zDnV/9rgDz6xVDZJLJ4AO1iMpIKSUZb5107wxmSff8p7RK0J2VwVBiH+v437mgSfNYLI9YIgxlA
z+jyXEC7GyGaikFOpU/1UdijngCs9QDXEzzpTrYVNA4xnYbGqAL+kb+ue8gF9whtmnq0FlrQNYUM
L5Q98AaFmllVdo4OTI9XY/ltfk7ttDCNB9Z5pj8lMYvtlQ1QxoiEy/j8sNW5UEcA6vOfqijaWTlY
wfA09tOh0pmaM/QhOJnSVcREcEGD6Jp6c2hJHHHSUvCfUKecDydu9Ud5XzmdI96TGipQw/vrm7rx
OTFaBCp3gveGvhoVIMssxCCctiyf0zB5cXHIoCxRZ29E7XYK0E1XGYjXjRWijIJJeBEMvfLFkC1O
hJjLab58ZnFvyvKTOj5cXxB9r2ALzwyQP2CVZ1W1KvATDwNcIxpOLBapIwQBOIzaybCum7rI+QGh
gIQeD4gkbKpQ7Tm3FUztOOVVunzyXnVLymrkW80uj+E6tj7J5cIE9Kk1MAmIIJGHFu25MaPuqzYr
hfFTiuc7KU3VVyXpd0ukzj8Yy7r8RggnIK4AkRDQphfKR0E3FEpXDB1U25LljpBlRK5mxZmbLJZg
8fZvSdORw3seV0Rd5yVMBYMN/XKkogGOFmoWWfc5HyS3ckEphIlM0qyuLCZskb4+MQqytkW3jaU8
4pW4qLpP9VjXVreHgqEHFAkgcB6GwZhdn439PDNHxa2Qj8Y5MsruE/RjbtsPOyUTWdBg4mqX26dC
/EHWyLgIdQm0kpQrUogldXY2mAtgI+R+G6x0QJ6D0jl7ZmNzEwUJYgYgI4B2IuX83ZgJbd0F7Sm1
QhHbHb4b6IIqh9KtjqwS9mUMxhcDZz0ucBkDFXS2OHBBGUgocH2OdWYZyq4WfjTd90p+Zrj+5jaC
+A4S8IgiF5oneVEXaRnEHRYVQrzFytH0AJcqZLEAKgDOGsMT1nWTl8caK5MQEv+PtOtajltXtl/E
KubwyjCcGY1ytF9YdBBzzvz6uyCfa1MYHEH22btctXe5Si2AjUaje/Va0FvGp6NDvjiPNbCeUR8W
7Y0qX605aGq/fmyCcXG+t0HFRDERMPBswEbrWioSYdLVNQJnUOzRE6Es5JBJog6T9O7/aJgsfhOM
21SALE0Mw72rt3Zyke+sK1DUAmMTKo4J/o/SD5yZR5PO21Iq0RPmqk0jmA7LKXOM0Retn5nM5fBk
nurNh6NOXJUZQlGTTZXu5ckNIG8ZHMr9kmHYABANt3YqQK85zkJi/Nkp39ikXoYQdVfnpcTKCEF6
iTkRxYeO7J5XzOItjbpqBmMBWfqCoy3FJ3mq7aQVOAthXJ3vXJLWsBQ0q+x7iIkREVmv/gEpissa
KDfLH+5rn8dJwT4AINBCZIRaEvit3vuhJhadtpR9F8Ynwboks3QrUBuQi68UR1psosVbOxP3Jche
5cYudfDkpUiHbIZdayCjdNG+IcLxP4nGq4th2W+8RzV7oTrIhiwRHKkKPS/e93IuZGNG4hchKjUd
fXLLGziia3jTSyLdoMILrBLvoDMdZmOWWuc69UFVg/ktTJQvo3nV6X/7dnu7sXXoPkJFDC8qGhof
5PokBzHcJYOIsogA1jzKB8MnuUiy49GgnVXPaGvk6tuErTgNpERO4f/rde8WV8UeFMqqBr7B4Dsp
hujS34+v0iYpDy1jsyJijR0kiGsoyMbXjQvVCrT/wDjIBc+elY/frAEaj1BiYuCAziXLbMTp1hG7
lqOEZCs4rACxEVodwsf08R3AvLlx7lDjQcp/Nk8az6BB7hPc3JDktdH1tkvrohcLWwF93seWmE4I
8CGGJ+Ag0Bt+/9VKdLkxYIZFmcu+a06q+vTxzz8b1iO7ZmEAA4hV6AOClu+9gSVRh1yV4BYYRHcX
pz3oTqPapQzyLnwtSM48YET8fr5RuLAlVnK8sUw3iHvISUXtrHSheUmGqZMjJFoc8iDEtc1h12F9
L0uGhJiOCiSExKhrTRjnYIiGpgtHo2ttfUjx0o6AiFd6ZYY4tca70pj28KhG1q8ZmmpSmzpqSm0m
SdWFc2U3TeRa2VFtgcLSOfOcrEONoAi1N8h8YCqXDo2ZvohikSGEkJZ38CQ2dnWZ+BH4cwp3jJz8
kbcyhj++M0gFRSGwRgV1FESReQGVzZM4PHMckgQFKh14Z4FKr+ql1CRhQdDQL5fXsti90ZQi6bfW
A3K62+TvNWpxBN5ZJF9zExkLEEFKRoVNhOjX6Bq75FiAHUH//jaBxR3Q4H4z2hmrfJSSAebGXYD8
MQLz2PAYgAPbzB3oSLVOfgui2493leGQIBQ1wCwKFSFo0FBhxIynVW6gahB2I7J9obUFYXSa4bVP
f35s6O0onX2+jSXqmpH6yqyrRSWrI+IzZARXTz1lH+/kQ1t45LGde6VvJBcjL0U+a7W9fciNbeq+
GRIhG5pSJ7FseW2XC5R2rwHYtpuX5MG02/Ekc/WSmBsLHkxVA2UXKj/Ux2zrupaTeuzCQK8hlqTu
W8Deh/betCKXs7PMo7cxReXJTdP00zzKXWjEdnIFTqldB+70G2gXPVU3rZPdf4I+jhGjEaL/LI8K
ZP0MUpSogU2Sm0+XEKoAbI0ICX2iCMs6+BKITFG503X5jFp0bE15WuSaZM+o/TtIZzE0RGY2JCe4
qH2Bh75grW1rjzr2WaN0jWi82Zs86dTAU4OddMT9w+epPK9Iyqgsi+BptVBbQ/npfYgpk2VIjX6C
mwCRt2qekb+xzDROo2O2VLdVxYkTZ4RAIxnju+RFbVbODvsohZom4PBnCmJGOg+zlmKtqg+RGqe9
xtggSBsMX3sCGoNz2/Ks0aWoxaylTBRx/QkXPVqYhVc8qj/GtypK4lo/OOeC8TK2cAFithTZC4p8
1N5GClQNFXK554f0R95jwm7d44mMxOykHYubtCApoM+bLZCI69OBbmuWuglHSPH0SQWzaEUndgwa
NFIvErxZtLvHHqwwkzvelUd0AT/xNmFeIlvr1C0ZTIFQqSY+aP2i3nZPOtGS8fujAJibSwofvMcQ
+5tiQFIjDDhomVI3SDI04CwSYHCBLlxnA1TwrfsS3C9uiUZTUvGCHY3PIKEc6e5vc9Q1Ak2l3pBm
mOu8+IZQPxGizN7nhzhWVAUrNKrP+ANWAGpd3bDWCsgOEHVKFGanxpFi3oQIc+9kzJaC4hROekZ4
1q6N1HbtTN5Buv9LVFTzMkx4p4BJ8J7LBtka2jFRSjdQw4cQBVrf72NNEwtW3qgRzvqydBdAgUKe
15yRYCQZvlZmLrYUW8q+ExLTEzFdeKEIC9jQTLPfrVkh7EZJg1yQXJjw62I+rVltHbKht44Qp0nU
g7UUkheBVfQinqbHxVABk4N07s2wqu11I++DoDVmu+v09BI00rWnGFF5NAJjRgpXyIAt6bK1q6U6
ddRJsdwxHqanYhIH6GcVk2VPRdP6a5LPp0JZu2dVW1QbL4WwM8zi0Yil6nIGiYld933txYMEYa9+
Ge+Lvqkv9S6e9yUoSL1egwhRJESVPU9q4FQo994vsxntCSf3XqihRZr0U3BSewWMd3XX7aFSFjli
J2U3uTYWYKPTa3eKFBDfKlPvKKB98mQ1Evy6Bnan6Q1r93EUI3nC2UdTLJTUJVNSoLn1/qPVYBMe
kyWGi2SacKcVOghMCim5l9UEwxN6N+/1dhQ5p4wVOTEqaGmAICKDocWwV7OAiEiUt6ElPQXrcdRA
bs8VOeYZoa7Zocow8j9nbZjX5ksiWFcA+1/k8vDy8QYyI6IKNkET7SSU0+mHbAEJvdlQyy5UrjGF
0tm/iEUVH1TJIoYXPjGszkpYNhbpB6zegfJgHHHNmZfLU/0lB9A4cYLr9K7ZFdf8g80MI1t7VKgy
pziOkFx3oXYv3MOX/cAtL96wTyCI5de5WXFka44KwUZmTlEmYkNFXz6SSxUteLc4iO6naFlY2Rho
+k00XSA1j07d+wMgBKOaTyMSadIiLoD8CHZEYY5w2PMiJKtShP7OH1uUS8ZR3K+rMODBZ9mkMEW0
HTMMwx9GX3CVLx87JitPALrKUFDjE6GJTH21cdGD1Qpwk+k1GJ301A7Kb/MQ6lOAmltjm1LmKlbw
LymYquAKxT9QUKGVlkSjMrulwccrnjBDbuwafyiRZwq3ipd/TVzlrxvUaPT8MaeR63zzhK71Ih31
GObW6CoFs6BySoW7j/eRecA1XNHg7EHb7ExSWoCm9FILuNfaXQ4Gt9hZQOIWeeD6UDz5pb2S91xY
McsptyYpR2n1OVraAlEZ3ESENnEvXaVX2hv69R9aZtbWFPWQLMtsVqwKplRhsvEUslGVAqFZ7vyP
u0i9ItMuSAYpgR2jBqcgePd2cEmCievlIyl48IcvWRcAQEO4YwE1OQeJNlAgzGM5aMOy0VBGl0fl
udWt5otYTRKnHsZK5pDG6UDwoFuAVOu9G0a4tnVBVdtQWyxs4ldTbP7hytxaoILissiRoaNrGzZ1
Da2SqmrcyeglW1Dm53/4UuTxjclzMK2eMZNA2queJgHzvgvq8wdr1zcegEE3eZh8eSOLH9x/8Pc3
nJqBr2VaaEhTTjjKSTAq4lz/amDddD7a+uCW6X3rwAvC558KpoCVRK0eCzwDeDVFIIlVXtZhP2JG
dc0A+VP9v95B2NBUmSCPRKhTUu6gzWMmDmJVh8vcg+RiWOadtAySo3djbEdKVfsKGHT3QZ0Engld
6Cto4pT+WGJYSEhUs7EjYPw5oIbzSgB+J7Q0QSsDOv4zTEOSW9ZoKNhiNa+fhbX+rgaz11qSV3TL
qU2Mq6nFVfTxRrD2GqJ02GQ00eBI1GdNdID6GuRHoWJ+67IK7Im3HxtgxGYCnwORPCD1UPehX4dz
qTWgO9erULquJF9tHGhYQb9ovjMlF1yUs8tnPz4PK+9NUicxGa1FSTWjCvNAnBy9NACDjTLdVZRk
5DkSzxZVYmjmstHLWa5wLgr5aNmX2V6BWASGODPZFW7Vnbr/hDLGeX5JVgiVJMgKgm+ZzmjzZoyq
oFRh9Wh8V8Hcc9VcjvbolIULfsgZhIa8HjmjeqsA9aUhYyA3LCA37wNoFsvDBAxVFS6+eCvc4/nt
4FuiVtTtlFvMHi/u5xpqjNLte8PEhTcJRDzGUTroMBwfUIUPfN3Rns0vZEhihXozpmk+0cg+v93f
26RSzn7VO2GsYDOT/PpA+BuFx5R0sT/TTf4vW0sAP0CEgZWCCkYxHkG1KC+wBq78xlleZ3c8aBfx
znywwrG1xRYsGGSl0T0vt2Cdf9QffpumjkpbRppVGTCNx6At5a+jwnm9ss4Hnl6Sgh4b8Nu0loSh
Z01ZlFMVjkLl5CvodoB3bkTerCMrdm7NUOlYPOY1GNCwDjOQpZMUL7K7xHLvKvP8aqTq4Jd9C7hW
MHEvRtZR3FqmIuiizOgQQUIX9dOavBkKr/kJvgHwpBQP7VXrc+dOyFLe1wPgm5sdpdK0sik6a1lh
cDomoXpMfxC4Q4D5svyqfyV65mAP47LtMv1kY5Sq9lexZI2WRYxmz8Z86tu/5GNBlw34X+hQi0A8
gEOeOgLd1EY6KKeQCbaXAZQiIjWyu4lHPHamnPBmRiPQMwkkaADIvI8luSxJY78sTSiZtZdI0VHP
sstJyg8FXn62MSwPkaV8bQKjtGs5LZyP70LWWdCArIa+t6gAGkBZV9qoU+KxbcL1kPWIJdpDnCQc
GwxIDJ6TOl5CmJNQ0NKmQlfdlih2DGmDTtfoyo61a/GM/aU3mz0EtvT4iXLH+UOW1H1J3oIBZx0E
Ju+3NRDWZuyGvoJNwFVKT3eqr9nPcl8lNlHKBIgWdLS1k0hOch/ccVsYZN+oE4E8GCha0DAhQaVv
w8Yo80gK8hoVYSh/lOhi5ECU1OBguraAJV/cGNIj3yHUydfdYoAksHRI7apAD6vmWaEszwUAKxMB
ucYpWZ0hP5qr8/AtQj6OoYQXwDKSOynMuGxJjPP4ziwV77JlTUyxhFm0N3apCmvB48fOyggzRBYe
/+K0AKdAOas+B3E0thMS/iR+WObEMwWtsA3Zr7jzsuSSob8fIhp6z/gHgFcqtZDboJxVBd+PsMQQ
jWsCG8veAB8td4ybtXNAkwMKJOKqRUv4va+imqp2AwTCwy5HcF4bR9Z/frxzTJ/YmqAitJRFQwxN
gDqcdwAnL570QKa3v1uXvybva9QJ+BGadfCBk/+zMCpEW0k31waxqvomGdP7D8c15LPD8go19MhJ
vvNh+qyQiqo0ebFhRzE3RZ39FQJYpoDefjjIVu2ks1mc8JBJTv2o1BepMIjXGgqwbt+g21alhbIz
lKjh3B4sX1UMxB2CVcIkCXV7mKpg6JU+l2HeKI4luLEEgt5+nyUPnC/L8lTFFJH+muCtPRNCmMSx
1MdYQ6B7GV0iDJe6OoTahtP8Cck0snP0sdgYo3ulaml2k97DWK68dvUdhsTyjnPIWa8zYNp/L4i+
d/WuqKOC2DDuI8EzBocQrwneeiWtB3mXvPAfZ8zTsTVJpZxDXIrpVMNk7YJyy5edKkLbCaLoBFZm
3a6vAV4wn2mMMr1ks1YqzGRj0HYSWSsZIld288H8GQFZRrQZjSfxJEIOks8rxLqbVBRayQgQGVej
TqWZWx1oheCaZrqatqAi85VKEwvO950l+egecT4py2s2BmmvGesylsVhLEMjOemYURgLe9U5541n
gzpvajO2RQ44VqiXkR0UBUhivq7BT85hI9+D9v/tSihHAYYfv3yOleiXuNarO8L4KzjgpiCCkyhH
HnidbJaDAEwJ6Sn8i5IIdTXUdQG6u9UqQhBSC919K+ZO1T8HYHLkrIy+g1B1AjoUL3cVVX8LsMP3
d1AqLt2U1JUSxok9vbZ4YEIP9cYKQUoBFJQn7kXD1lyOUXp1v4wiR4Nx/DkDhS+1OER1rKBibQRH
IXdqMEfumiNI2YCliRsnW56zGw3jtNzaAXu9f0yTv9884TGkui6thknGKXZEiHoVznoq32aedIy3
ZMfZ0z5z4OloTa+YuPHGrBlFSas2AQYob4Xv2qm6NE+KD4RbD73Z3OGhhliLRFUG1yCInsiQ0Htr
S2pak96scqjV/YVoQdZCrP+yiE0WtDVBPvFmQdEATv00mOXQyL6uQ2j8NT3YLwMmShBQTwKomDrY
05x3oxDpMmLzEDsxkvZfPTBHg+Q3Th4U7aBXzXmyMDcOw36Sgf421E2oEDnWEHkdLWycXOb7bBp3
cVFzEF10wHpb1x8TNFe5Wg+QHhpFeEIJhMKweIkGJ+i4A608O9T+4TmnAS0gySHkaFYn0205f0sS
1tSJDmmYqI7yNF1/Iguj6x/0AqlYqaRAA5iDLIctwUn4YCIbFlsEnmMH6W+U6eLnOHgu8h3qAygO
dnteHekskXj7BdA4xbACZufP6HDjokT5Z63lcB7szqsPk4/WqQfie+tSOxIgUMXrYzL3+o9F+qJL
prnSSzLfXml2sdg13p5PROlOdZfuGI3o2X6SjIYVSPF0+P+l0jmTFYlWGaswLA2YHbaL2Z3vG59I
IQu3+ZM8wLKaQJq49HkUIMyTsrFMfWW5FiZTrRs5NJPYEYLnueFtKitkogSpKArw8HiJUVfgIgEQ
b1mxHAqSbd6SoavkUbrD0ZdBSAgFTY495jfcmKNeSnXRKQOIqXExLLMjpIunW/Eh1r5wrj46CXtz
zo0ZKsJoLXrvkJWUwvk7ZCDGU2frzgAHNQ8tpO60V/NFJKwILpcFh/XBUJewwMVBWtM0uLNFGyLt
a0EK6+/xYd1B6msnVK78JYerqLv6dvnGu2tZzrm1SH6jzRWB0bVWjFRYLOvLWv8hiJWtZ6dB5fSq
mAvTdEyIGBLakHRZN0JtrhiSBB8uOjTdcW54M5x08kc+GX4w8MXQPAZIgkrW5xbgqi7ICHvFAtxm
Q9TEQGSCidvV0/f5T97RYgawrUF64ybon6R1TpIF8jrIgE23zYcEyAjwXfvTM5f7k+X7W4Pk7zdf
qp7NKcusVA6LVyRj4wna0eLszPv02bgcvfKuX20QUxf3vIo1+9P92VkqieiFos8SAXbr4NIs7mQu
gRYrhmwXRsWQoUFvXUyxk9J1fvgPGGkPabs3dBCXFJdpDQ8sBX/AdUAP1AjKsnazDE9E8Q/s+kRN
rHqBXOax2Fmu9sCJJOQC375J3tzyV50TldwzvGa2Wk3a1IYU9igAJJhvrL8F97Dllr7ucWwxV7ax
RXlkFE1tKVamFLaVHRyhKfnYi7bhCZekgCSLtsJDozI9Y2OQ8kgDDFpCGVtSqMD38/abIu84S2Ke
6o0FyvfqTBKyLoEFNEvAUzf4/YVqRw8QewBMDWjMf9pCsAZJOnCTmMijAr+pB3Eyki3MyfxOAmCc
flPuR49IEi4XXAp75gb+MUenmZKhCFJHvGN8qQ/jD+tbCnouYbYtfw3RPbTB28qzyYz3G5NUxtk2
bRFhTho7Wj0VTWyX7UWjyUCTcZ4eZ+XFN8/fGCLeuglXUtmtRStgbdA4xQjzQwf68soXD5pmm/YY
gobJ5WtnnDV/aavUNZAYrdBJIErA6Sad38QrLoMSTA/ZQX8bOjdTh3vGeV+ROneyOppRPZBz55J2
HhjhfYxGQeXLJSio8mfg5C+cc8E86pvNpU6eqDfAEAAijh63Cg4GpF0xCgLaAsh+e8d/kPNWSB3D
MkYxlYwthfEqHqdROqnNuucsiWeDugUiYUygrUoc059PnTM9znvzocTwA6Z83d5XwPrLMUk26Sw2
bzaRSiaHMasDPYfFciydydIcacTYuzm7H6/s7MQBLoQ+PSjW0DjHa4c6cYLVxmaqBSjeSO2+H56X
Fh0YqbSn7OFjQ2eoXgJMglAxagkiSE6ALXt/5AjwQ8sqUwn73eDJjo5qMyondxZkYkr/769tyhp1
wIVxms24hbUhd5UX2UO5zdcPneqN0PDm9yvOvhZljjrZ4zBGw4SUOSx6xa6yKxEIf4mXDZ9ndZQV
4qWbqFVp5ZBrrYWPdSqrt+4SaYaWz1Vlg27ai4+8KhD3o1FHWdCLLrZGrCu4XDzCUweSjLfJdjJt
/vfZD7U+6iQnXdS3lQJrrdtDATTGsM+MtNXwFY8vavpf1oZGLxwP1Ro61xLVOenN3gD1GrlOSWrX
78Vr/Z5otFgury9Izuu780zWhkEVFWQxSFfpglo3VlKtNyoKlvMjEPxO28xuUkAGpL834sqLNdnj
HLiz7I6ySO2mpAYjGNEUhbTQjgREP76F/Xgv7nmUpWdPUmKKQGIw9gNGSBoWZ66GFk1lB8dEK0nx
0LS3V+R0w3gDWKLDWdfZ9UKMmQQMQBDSZzxrxbRmStEkCiAjcotckhBAgRoYE+gHQJa5YBG2n2zs
UaduxXQAPChWMOmroAAV7+LOMR4LGIs9Hb14w/54geTnUZ6Cph+IwoirKDIN60gEQ0bjsVbCVT0p
0wkQyo9//nkaAoKwrQHqalmlMReAwFZCGWyvICn1AC+4mCQUt8hthqlQf/3BMXmWKlMmqdQ1CwIr
Kyz0CObIrU+rK9lA+RykKwnKYYD48CEFrFi5XSTdlYjyqCknFRaF/eQRbTLxy3L9lvZ4y8VgB5xN
ZdyjMAeoK/itwB1JlxBSRa7zNi6wpxDAjbv92vhZM/up1LmcrWS7xx9LZ8daVqRYgfurl/KRPALG
i8xJMWWGbgthl7Vqe+VMPZwNkuDufrc6Kv0pLXWeUi0nm2lisK8Buaz0HxQ9r37OOm4YIIZIJSIy
GmZ0WNbAg5bJUqmEFYGDY6bWT79BhN2bPUKQzasfMCLX1hrNjy2Wk5QWZotLQJkccLDZ9SJDvy5w
MKhgxwPv3cGIySqyLVDaIlSC0YjKExYtydMxThEowQ48AHb+vYM4IIET8ZB1jIwE/TgiOI265zmq
Xk6Ftp4xBhhqIAtwAlVM3WU1GvyXue4+dkmmKY2ApQiNIooX79OSYUjNuBnQmUr0TLTzAsXj2Wrt
Qi3/4UoDs6aBLiN6fqC+JNu7SYCCWo7AzaqiKwUqi0Mp9hgs6k2wt2DoVb6R1raz02I2r+RFa71l
jGRnNrTFVgph4QRp5poNTTTwkwEEpW+8Sc/jEaAQtCiUJnBSSYpcY+lyR8ysnPMSYIcyKPPhshMx
8Eojwso5xvCpjH4PGo4GdMsyb+5ttbYJGCbezz/Ln9wGCDPI/DFJj/wZVoyZWtKBMR/RNyM6N4Q2
IHPE6xFNT9AUx3+vdPUWZDY2qY8750uJ4tcihyLCmvIt3hWpBxB/dSAyKmZhT7X/sd+yw9rGIvVI
SAXZbLUeGyvfmv7kBzeLYvfH6qB4ybXacvIW5paS6SAVnNaEo+S976JaVEbBgm7agOZO1C5OqnF8
knkHbSxQ9/qEgzBU44QqM8DVZWGP6+WSXhfDj4+3jbcQ6i4fMmPQGwVmAIJ1E8ynJSYnTDIP15+F
0Goo7dKl3RyTHuqgu1pcYfToe2U+fLwM9rFCwAKIBvTAZ3N2fTIXePrCynQcQEuGDPnQYhpTgVxV
6097+Y5jj3jTWV63sUdd3E0tFCO+O8Lkq2ZnV5NfPJoPIDKI961vuSIH1cJdHuVveZZGgpLBucEm
5xIgVHRsL1SX6IS0fnQt8XIE1vIAXAUcg5QmJbrHUQd1rgQZ8hLtegWaLN9VjnIlXBIWWHHPtcby
9a014qSbm6CXO0kvZVgTLiDnWUD/CMPWblI5WmR/773VK2/l2K64/QZWvrC1S1x3YzfBXdf2K7Gr
Jfa8uFn82BpQQLpUUM7mOAwrad7aohymSpJlXteIZHrTK3mfFuBQkW7jK0J5yOcBZHrM1h7lMWIu
xIGakMzyVkUITiB5VO6LE6mYZG7k8tqlzHcIULkktcTMxtmTOG7bVWl1REQNDX4wm4JF6VHwKugJ
3w8uhsSgZjPzugKs0ALqczQxMTEngSLt/fdDuzkp+xzCZhF4KapjkZ10jcOSfV5cRrYMzpI3Ikdo
LtAI4CUzQI6UwMZSO0HtENaUG8QXJ7iZbmYIFkt+fjX60Y6bpjMXtzFMHQq0ZjVZIIbXwdYNyNPJ
XurG7iw6JcSKvxYHgsYyXOXHvzgqSU6AlJDOZxznKMFHDtC1Mu6lwYEqGICIowO1C/0FVJnuJzgQ
mUdjY5G66srEarsEJVmg6QZUmImYb71v3BUl5jd7/v+4QurOa4uqD+QYK1QvwbE+nohWSeZoX43b
xRWO/Hoi24f+LJB+vi6aOK1Gir4mFIkAv/DiLxYIeM2D4eQhWH/Fh0+x7RAHoa8oaWOVOh0geQja
mnzI+BTfCLayry4NjzwsrSN5pPMBpczX3tYiuVU28XSIzVGzUnxI8xEKReB2NQ/yg4qkj5RyuAVG
ptsALKjAScGgRNegc2NpI2NFZ2IKPGW9ii4IkZF8A9DsGNZXFQrRwgPHc1hnUlUxLyahagVVESqo
zkXStGqLBRaYBHidXoneUwPkZ/ycANz0YvnpRX3JhROxFrq1Sp2PMSotoZnhPv3L4I2HBOKf0xcV
vS0R3QrrhjfkzPyMW3vU+SjiTFjWFvagsbjuiCrm/E39AR1XcWfust3yT1WCjUH6fDR5kycKgGJh
ltvS9+UJ081usBMt23yJnIJbJmA+Fbb2qJOhS8G61BjCg3IG6P48ULYdoxtC2/GJ4MY6hWDwBzMU
Gr1QbaFsZZbYxfGC5uTQ2m8VRzfzIYCWfutc8zuyKdv6whXLZF7+W6PUQZwEXW3TEqii9NAeFHfd
Bz/kw7AbPSJcYV4pf01iSJ57W4PEhTcn31jxhBgNYHuseyClHO0i+gpCI7t+Al2UrX77xGQV8yhu
9pXs+8ZiIBf6kAWk6Xtv+v3B2HXAEmagwJS/S06KLFxw/x72QK2S/E4bm0JV53lWoP0aH6QdaaBk
KNQRMB/xHB5dL89xqIQxUAS0+kAZDNIVyE21wA3yUhtmXAGWjvDLqpATos65ih5XG5UIoNp19ZTs
JXDlZE6HyTDgYXA98FJE9hf7bY6uzpUyupNSo2D3UAiI2qfY+BJILS/PZm/bHyvUeTOMTg2yAa3W
cUcE2jFu5+oHQhVCFN7SW+uG19tlZr4AFUGCBGgzpNzUpQA6xl7Va0Sv5HWJndnt7MKTLqKf8r0Z
QVlRQSuv5urQs7/dH6PUndBHuWLFGkBo6lvOJO3RpCns0rC7lwrUF9G1KHqcy4/1Stuuk3KXWhmg
HzBinUKMFlt1hfIc8lHxi1jbwb73CJ952diBw6vG8zZYp2YSMjOTc42sVUHVKoz2iovKpwvSBMPB
HERxU94GnvSDs1rOBtN4czFapEQgqyUvbsJUGHwhnanqhHn3vfHF4MDA/0vI/v1BdSpkNwWGx4YV
0DT5UrtObwgGtHBI9pQ9kESf21Mn54DODjdfU6ci9mTN/1lfeqquLHAV1nvjdnJJH4yXNrGP5J+l
kb/fhM1oAAZ1XLA0QfmhZdcTt37Lzlj+HEGaPbDv2tEyCCST9IdkAGiFu+zUoNZYO7nPC8xsa6iM
K4YG+vGzcYo+G4k+FVwjP4mYUyFswfKX8VheETVH+Y7jiMwPtbFG3QNCNQCYJsFaBCQ5WijrHgdd
ubX8irzFOMU65qcyIDmoEU6Us4GHPhbErkpxq9ZBb5e96XRrc+AsiHjymedhJNKU8JxGGk3FyyDR
BHGWV1xst5DzLfbRkQi0xnf5nog//1P1G3Iuv81RkbKW2hY9/AXXjgw2ZVt15EcStwxHtmxM3EBM
4JqvVMY+zhurVLAs8yCVlk7EgPXr+EKeQvHOcuJX4au8yzFywOvZnxG7viVgv+1hYPn9GSuLohgL
UNwAbVE8ya9xbU9Xy5P8lEE8MnMGsC7bemXnq708tMeeO7rMTqktEUO2mOw/H7Lo+0TIW7ybQN02
eQjQvnSVhxq4Qi2XC51khuY/tujxCq2JdD2AtCuZBJAXO7+REZ4b1e5RNKhXxyzwujU4Xsu8/DY2
qbQiNpt0sCIJBwMA1CxenWkY7dlcdq3xbynMxhZ1FRhVqQ6VAFvi0TwKdlvaREGqAyeRcFwOmQux
FM6wA/uK3ZikboNk6Os0b7Cl5N0O+SHAh2M3fc5tMiGT3g7P3Dcf+yMi7ZSAjz4f5zBKRWgSeUYU
AEudtpP2/YV01x+Da9L21g7R88dRhxXYwFQHHmk0akEdQKXush70dVyNUhgFtZ2ipFYF7v9mgYrT
0jxbZqcPUijHo6tFuj3nHB98Ky/QkXO7CCpyWom1iFGMRYjSsWt3kLKJgCvHEYfkdBC547Gd3Bos
T59ixOPtIBVHzUY3pjaF8Xxs3K596dsfH28gd3lUzMwko4hiDTuod6d1cOIf60O+C9zEn1sMQmed
q0puekUIiD9B5M66lTZ7S5NBDjNY8lQZxoX9r9EAIsW+HlfvU7U51ltoa40KJ5W+rPoit+QlWVx1
V9Nldswu1Qf9vjiQHkv7WACCbn+8vzybVFhpSkFshQA21eQ5gojDMqLfnvA6R0w3QWUMRASyQYij
319EqiDgnBkVjoGv3hp28EpmowMXmTNUkFDO+cTYPiuUAIL62yS1MFPPglIEJI+UWMzWzkpU5VKU
WeInaO7FltPdf6KuwzNKRUzDHGUpa2spbF7JNBqB5GE85pF0q4qdMeEd9PHXk3kbS/5+k0UvrSmO
mohVWqWdH4SX+GV8aGVbj531e/eUH2RH9pQLwuYbyWhm2QVyHeuxvyPj6LzaK9OVNjtORdNqijOz
rfC7SMW4yyYvC8J84fEF8YxQAbVPIz1eKuxwLQAuNK5ObsqXaFVyNpaZzm/dh4qqQaSoULVqEHa+
GgApgSMPhJX6dXP4zOgMK49Abv3WXDGAQ6R2bmn7OUhaJL/jnDmrWdpxei/Gd4HK0xBnusvGELV7
4JMaLTAh4xPV03ewCniDpvAKSDwb1M6tyyx0aYXFyD5BkqU7kN/dyQfpOBzaS+sQX/L64EyX0DHT
B8wVY2gRDFXo9kGJJmzNb0t0nKvY7mf/44PGTN0hNvHbCHXQhDwNeq3p0VeAIJ6RQB/LBnT5QroC
WNqLWu/vyWZJ8r61SDtFsq5dusJiYda2Ph16VbWb1f14XcyPtVkW5RByqeXltHSYVxFLu1G/G7yg
wD5IGwuUOyQS+Pv1ChaK1x7PDegwFr76oGi4vMnIMW+ElaQDZ9nQxhyVkMxx15R1AnNE5iU7Wt60
I+gLnhn2sgwyVk0kT8+6zKuciv2UIj4Ur9Z9eyCrWq7LHLSS/6RZ8eYMkBeGCDQwYmeqJ5EeRBi6
yUj2T4rM0t64m256T931l/9YdsK44P9bo99SygLG3rxEJE9P0VVwlNB56e1hZ9z+EvTj+gh5h559
tI09Kj3Q12aSl77EIJ8oFF/0eWj2ZaTc1WmpebklDPvFSp7ztIGkjAg8YFMFGSfen8cQvHOAmIYq
PMEd0rQ3VY3BhBXTOJDBu5umEZKat/PIpVsg63i/TmIFQAhQByr6GbgxqZdqGGRYkX3y+iciys0h
RT2KLwYiEUf/yBaV/2SKlqkQz8ihp9Y9jSdoZZD3FLqSr5I/4n8gHrdb9rkzX6d/La1G+OFxLiAX
B04OYNypNGgRe6MYVSkPszJ+0XpjP8q8SRnmB9uYoOJxmafCGpsyWuVyZZviHpS29srDZfKMUCEY
YuXBaOVaHuYmUnJRvcjE6gUSHLzL5dwvEOo3/k99q3zR+2rSkNQsqOSdSrAApq8WOWxH1Cw4EZ/9
oNoYoz5OJolpHys5XhmSa/UOCkOgOCbUuPoPsLcujvh9BvhIhK4l763BhDxgogNqOCDdwFmj7oK6
zzMdZ1d600kUveo41q52R5TE4710qYr2sh/2NW/B518Ru7uxSl0JAHYsTdZgwf0uCZEpKpUtY0oS
khOY8h5AIfaa7ovrvxa1fQvZG7PUw1XPlDbtx4IU30gvstgTfK12BUlgpzuUXgH1P24RjHmd/7Gp
UgW/ArB0A4SrpHmX3IGFgCB6/ejQnQL7/0i7sh25cWX5RQKoXXrVWlW973a9COUeW/u+6+tvsOce
t4qtU5zxAQaYhwYcRSqZTOYSUXspUsNcliYeIuO6QwVEpNUCRHAd9yLYiqj+pRvhwTHKdpfuFnd4
iLl0kttGvFooc2La1pCHIAGshh7+ASzL8U5/K20NSqm54Qs3owMNHKtASnOQrcsh0zY2ZkDQpw6l
vC/U8kUyQZkvoJtsXekmMo1gQXZpOXG8R6/n6IjIDsxWf5Vy02Nf/QT4AnU0nIGIC3cV24A59yUi
3SXPUWMI6ef1kzcVvazQj/d4d/LX73oORf++elgi4KkEoSnzE0nejOwx4/Esf+FhpHfEei2Mb42j
nPRyXuQnXR0eEzItlhL2N2UTPg6N7HWqYUOJxO0nNbNavefQgXx9cAEcYgQI59Gs/YU3ammiDPQZ
WX6Khm9GdAstqKq6L7nSJZubuIJhrLSv6kEP5zCHvyueqeiGejv/Zb7MnuzOO8PNr1KuyO6miawg
Ge++4Ak+tVqcnyZ18aZUu4I4oKcFwWHG6G+e6i5Uh93BmB40cfbaLvfqpHgaZa2wgqneLU2wk3vT
GRttFw/aoSzDd1qZKwfB16PwQZDzfZRLpZup5QvUTcEaj+pJ346CIybFj6JO7HGe/XGs/pKkwlm6
dif1UWq1Ulk4mQYl13w8DEb/rZ80G/d3yDmbvA1nrNaALJem6/iuU/ucjS96wkmJf71Kzu2GMdoU
wqN61iU4gOiCMsS3WcUjnRMN8NbAPMlEtWwTQm1z7H8kuR/0nDVspPXPY11mET0VWlMbIUOaMT5l
GG7fo7kSDOBBZseBFVg0IP33lZJzTGZRRR5LtZYg8l1yEH9ToQrFapZjrJw4zpna99ew9zOQZ0IM
IRKUou+xOJD8/C2JFHmh378rd6PzT8bCtzwJ7qHfDwcmuIgjUEmXVZCdBAjGo5IWG/uxdrPW4Fj2
xoPzPKZmdtDs6sWMdQS80V64k1DwpfXRvyke/kEic3NZlP4eqvFUxpTZxrITBjPXSYamzQb9ft/y
W9rVmDjdVYMxnfe2B287LcyWb5zvR13il++3Amb2c+pVDXOdeDqMh2JAnFb7hqPeYHv9f5J42zrP
mNn/vUwmRhuNnuj1gE0d5NwJNCuDOnlccD7dZRCRrcIGxYInZ4QlZeGpRtsPGOei8fnyvm1hoNeI
oGpG1c/ZyNpMxQRnusP3GoPHMO5sQZ++10nkXoahn539OmsY5uss2TQXaQqYEd69q0W7D4ltNA/5
COF4wnNUW0a4RmO+Tt9FU5SJQFP8IvTpiEt8wJVT3kj7zhXt+SnowU+ocMWy6Cq+rhJDXJKM1i3M
OOHvq9gHwkGVUs9NdtIlSPYu0405xH4g5FYPYnY96DxpMHaXN3Z7qZ+QzOnGWFeg6xEg1bLw2yRw
leBI1MqHIgzHGrc/4ScSc7L1VIxJPtYZxmHfdeFOT465MSKdme0Kg3OYt24yE6NX/9lHxlr0JhZi
OW6xj91oVfUu7bhp+q1wZw3BmEghzeEUzFWGJKmNHjDkN6Q9OFpRbnH4/RTbh+z3etiRyaI3y3E0
sHXBfEOUQ9M+KoF32Q6+sE3TsHi1oI+WipXtISzuYzEBhvQQYJAk8ygpR3GHgqetKG7yOn+TvOYQ
HXi8TBsJ7nNg6phXwMMIXdy8wMcaD+ltAeJPB4SY6BFRfdBAG7bEbzbb2E7aoI/EB4HSpcySXY1J
OSVGUEGALLJBb7p8wxVjiT9SX3WVel9fo+Zvj1zSK2oRzOFeo7KcV0Ed9HG51A2cCg18up3sa5gG
5E2db9j+GQw13NV2RrmuVjHpmlMpPxRTbMUoQ142Fc72ycwH09K+laEG1pymPLBr4Ve+zJAS/H4Z
ZMssztbBvCeMCW3CrdLS7RLetVdwEfxA7dQJ7/XX1Kl+8mbaN1qWoKbyaRQy3dfVvolxLZQDxYv7
R6l61PXc6cafcoY2peKazC8VeWlDaK1MxO8GUFkIoI0pJ1tG6aK/UYTKrw08i3lyL1vRF8oxVMYG
k4+Y+2K8php28RIR2Gpr5l5loGpNsn2JXLQC6tTM+B7kxBLn+8msnWE5RoiqOd+Bfs0vZrv6AYwv
jaROGfqibPCUHBziFo6xV54nu78uvczn9Z1uGu8KjPGqlSqRQjUAFpLcIhGESIRfl9ezccWu95NN
VKmhHCLFUDQnUvzso7tguVMS2ZfyY8udmf4v3w76gzIafTCnw5hwNMx6D/roGqU7YlMfE7uQDnB1
vwBPCC9v8mGgXz/UJxpjwO2MMm8hx1gZ2bcYXZFrw9aS2y56nBIR7Xa3UvKejtm10b6qLchIg9fO
eIdCppsVs1XMLyHmuaHG1mA6AoMShhsunZWZkTND/qOIFr9ZbkflVJaCXdaLPeWF08wPs/h94KmU
bvoX5XMh9O+rkzjWdVMP4I88iZFiZSTy5epxkUaOF9t6jcISPmGYyKcQMDFdxElzkp/S0+SUORrI
p7fAAyMyeDo6XDxaaPEyaVsGDg0xvHNBT258YX+ezW7Ogi6oEZlASBEE/YXpXjbwzXWtINga2ig3
wqKmgEBnhv4u2d19EVnqo3nSLKjPtfe5N75xZ6a3Lrc1KHPrmIY+6FOMb9Z5aHl20T90axzSK0rr
+K5ZzSvNFUrIPpEr3gN/I7cPPpfPLf3Qcl+ZC1lAHqMHFNqZR4e80gZow5keG0w44T8bh+0Ng6nP
l7eZ8yHZs21kYZGlCj3bemJL4/c0JfZlhE33sV4Yc6CHGY5X7A1AHD48L5p2kx+YKPI6v7Ah+3UZ
buvUrdGYU9eJbRlE1DIxw2lLYmVBqM4lpsRZFW/fmFPXkyieiAiYjjQWtLDshcuIvHVjgQ4NXRmg
uVIxAnPuP0TI5vQ6WmjgdutXsBN4om6JD1QvAmQI9xMvUNlc0QqOWVEZzhFaaOQa9U6M70FHDCUt
cOvWoEMQbeNK2PO64j8GEFlPb0DBR8QIH6QmWWHqNgjaIJQa7CHl1oW7tkpw6JtoO04fTMyAQVCz
uYU4cIP/0ZzaP9B9pFfXhZ/A9ieCSKbHMHhB9zhFx2DhpT+Rn4GuESVwaez+TZady/a5GRCuVq0y
LgaKQmMvjeUH5Im4+U4EpdhfCjhjsx2xItX5g0ovhGgUGVoLiggmSwYwa5SkATsVQq+x7Sx11lq3
6WvRqUiR8Rb3tREBkrIEFXoDwsuS9OELVk4sGHIoOw8ISwaEdTlG6iVxNzaRs5Si3VwljSctV5oZ
8u6KDbd9BstEKHmszxAazBHK0+fez9oergI0ytDMpXgg3rxXdrGT3dAB7fzH5e/Jg6bHarXiqpAm
yHni+s371Jo6zTLJ9y6drJY8ENWf4peccDZ5IwGB74lIDKKG6INgWy06TV7CWB6bU9/1dkh6W5Ah
6BKgrv5d5d3C0oYTAvGpKslo0VENdF2cL68bmkWLRUSymAroPmb6pb15mzm0GGM8py+9N7k4KTdZ
bQ03tLtl3C1Pl3dYop6HOaRnv4HZYr0Oa2Vu8RtiU0luZFMg3xGpBmCsFs27UplCr4KkqavERWUp
fTWDVqFf3MAovi0NqitNI34Twgiv8XaJHTNPwObXVPEVlGJmaxo15MCyrvaMQOktVe76QyZGBC2v
o7mfZGnwFIyK2peXtJWloLU7UPxq8H1fmI5SmQRh1MK3411WvjbPvZ94GEzbBzVGtFXfPBCov0Y/
uUN/W59zjcu8grQkyDMJjVB4jSb3shPTsis0RCmdT2CnnPTVxhsFgwG0Uwd1Xkr5d2472qjhIRqJ
9SmEoc463nqzbAuat8T7KnuXzT+4+s/wmBsMzAVmFie4wXL0rZU7vXspytOffDgoIFBSM7SRsY3Y
0O0tSFTh3q/eVXCWCFZte8H+Y6bwiXiYVRP2EoemiJo3a/5U5ZIY6AQCYR31QCsPY2ilqQlJCKnU
GjOh4EM1as4Jox/iAgJ7C3a92WpahifXJP8iI7GaOrEwe25d3jvOOtiLLxMgAZ+NUXMKhpdGHqxa
5hSleQDU+FcbleZCKugLNiqsf6l65+GMOf/bEhhvKGpxmNWpAAsL+x+hbB56yMpehtjojoBvl6HP
jgYfkBOy1AY96ftlMkmNuyzwyWP+60PV9SoCFbSQWvIteiQlyDKld7zh1S03q0OmVlKg/Yz5SyZF
M1RimotZW5+kKnwIZvXGKEGirMm7KAwVji1sPQrAJ6zJukgb3jFGeP6tRj0egiiYm9PyroGDp/ab
XQyOYQi9pZ7xyGuc2roy12iMZTRToMwdQQhUVYOlSneJKlvV+JKB1jiLep5zp1bAHqc1GmMlgqSK
VV5gbYOnHbp96gq3lDVtQskv9wJMb3AAN44v9LvQLwhqIYTS7JyuHiZzIES4H4v6WY6kh7BG2I4Z
7suGuWEeEII3wDmKthO8sJgvpndhkpfmhCsrvQ5LAQMhHhmfcoM3hL+1GhXXIsTB4O2+KBLJUYq3
IpVizwWoSQlG7hBzbD28FiaOEW4hGSAQNmQ4Vsq2f26DEBhJ+rFa6pOcojQrp46cKXasLJyN2+ok
hUIcIigdJ1r7EkNlUqYMuY6IX3+CPJgKNYXsXkQSDTwXTn4tHygxRLqnE/C8ZNrGACkVp/uEpi5z
5RJLoUmnOgC08kDJwmN3srRn+UDZE3js3Vwsut0rLBM1+9QI6xq9c3S2P8HjsdgRTwIlrcG5Erds
0YSAHFWBMSBWzHy51syCZVSxrKR6LqNfuFqsSb5aWp6b2rIQjCyAes1QVPELhWkt64MWTgmWtISg
lUId2qH0dp5JeoEz9rGxJMjLQrQEUpTQWGJf+0WZgFo3wSHujeEmjTJ3KQp3qLvDmPNmxbe84RqK
/pTVh5o0rdI06i/USPeE5T007lKtxas3RMbw9K+9BpYFw0fPNvLH7BnTjT6RFgOhhZGDkiveSfGt
IUlIyPKqOZs3yhqJ8fGZGipdLqXIGz8Id5SaT7ADr/lFVYhCp+WU1re/1ueyGBcvFYpSBlCbPDXd
DEHp+0ap7Da760uOVWwY4Nn2Mec3q8U5aTssSoz8LH1Imxs1+OvyF+JuHHNuIwXP54hiGDcTWCnl
nXa/YLwNTOeFi6xP9wcx1Po7MdYnprpRJALCwKQ/JN2vLuLxF245orNNYwKZPtSVXk3xceaDCWYC
SqReXVEBGToCfXnztr7PKt/B8g7XgjBKap7hKEk/2x7v79ul5HCYcCDYovkwF+GYBog526ixIuNB
Swh4fnh34X95kX5mbhiXWqlVBEVHZG7mw+yaluktVuKR79q1ZskH4ZAcEn9+5BIsUPtlQiVj7WCZ
Q5vEySy3iKlPue4g4W4ve9Ga0IQgvNaSQ5zE5XNcbRzdM0jm6CZJMvV6AEjRTC21u2+Xh2WIIYYb
cMKL7bVhIAbS4Sbym8y7DcXGYJSlGHdv+6Mjz7Oy+9e2h4X8/vdZwxi7MmyXCf++IYzWlHiTAjJS
XgJoyzsgRoKUtQJCUONLpmLsgp7KX9an4lvnBH7uBvvobUJ+9A+bAc/AmPREJOdKG4dmdSr6xRlG
xW0rsJ4WIMedZ/fy7m29s86wmM+joXoqTjW2TwXvUveMp0AMxWmkDltQD6KUSL5RDlnlB4FwBuf2
2DjS4BKRQWcDMUVEMMxZ0yCDAOEFrToFwr3QIiRbICs/pJy7Y8P+zlCYs5WnuW4m6IE6KZjHmkxX
NF4vb+FGfucMgDlJ0qQgj6Xp1alVvg9tZEugGW7R5ZUbrdWnsiMbBS+U3lwTJqJEQl+pXzrLtFnR
JhGVXOTr49sOorOZY9xj5DcCEZkEdzFeoZHu8iq3EvaoruKRoOGpivZnZpkGCPHoTDrt4Ah3qE2k
lhnY2vPozY5k5ZGliGhEv4y5EaGdQdJtWEVos076NjHhjEdVAX+y6ETBuySrv5S0fRaiiDtXR02B
ccNneNRgV3ij2BSlQiNC7WHB/Alkp15CP7k1PEye3PJqx5vWv9pPJgCol0Xuu5pGusWvCcXdDvea
LPM013lbyAQBdTApi17hq4X17TJFlhbj5T8jG6y+i+HTH3wuKmdN+1vEL9o+IT5W1bWoAcSp+TBN
4mB11YzLuhmvM72xMQHDOXmbi8Ogu6qItCeDJcqfh7irg0KtT5Hu62gr6q9bzAdAPtWKc5Nn/5tn
bgXGOGUtwTy8OQJstDHRmT5W3vJDAhMEFK4hp2KXvZX0DnfKbtMkqRgaEcFDi4zruUkaMR4pSYLC
tOI3+zkFWbqOriXZGr38PnuADODCdS48SMYwQU4XDNOA3G7nCHfGqbaXt9zWbfOhvS9Tbkf/5rau
FsgYaNrV6Qx1KzS41dGzkY/P8lhxEqLbrgvjzhLtEMQLlnFdhZkOfawgI944mHqGVioqcbn1/nfC
P/PVvy6fAy4e47da/Aop6oHXOW1mhbgKXDQ/4SEmYayrscTJGqHp++N/RGVMZawHI11aGGhwrPZZ
YnVPwV67HuzwHuLrhdW+8dKJNDT44i6hvQNFEaqIzN7fuhGaJK/w6cghBMFntxs92gLJK9xuxV6Y
WfjEoQa7cst1FE1CSXAGClD0xFb7igZWEJ7FAWqa/yT82no5nQEy9mIuXVVBhwrfzwseFGRlpX34
DIJPt7B5SUvu4hhbSWfZqBA4036D7qMhL3SV75WLMrib/eTdOdto6ByDhKKMKjhbRJHaJZGEEWe7
ADFjDpLZFik3yjVQ2aHDTbttehJTRcxAMCYHFaPzDzeCLXXoWqxttMMFfdW0TbZLPrQwC3fcxdzN
pB/mi0WuABkfXZMWrxAKOD/0brOn3Ovk+/uMEKXGkDrXOW/6rhUcEzvLuTbofQe4ClRt4G4IHPW2
1HaY/zjRoAiqxfdcplTqfS8skaWz1gmm1Wddx52XHyv1fmru6riyq4yTWvwvlkIpDMA7C8lNxpvM
TRAHeqFQH1aj1AKqCGWfX4s2rXNHLveM01j/67I+4ZhLR820zGj1GVvp0EKPZtc3MjhRIOd4xzPL
7a/2CcVYJTgwIjWP4Cdl6XGCTnwz986fuGKaTP//zWPtcIzKqEmxeSPSYRZxU0yJz4k1v4s2ZasP
HcINz7fP2ickY4tFoIqZ3gMyPBGbqtgJdmdNv/6ma+PxXm7FriIx8Qw2iQyeaAasTAZDqlqUtKXg
3lCdsegtEwyinF3c+lBo7KCaOyoxwf7IuI8yHluCERraMw6lGDyDbeGWSlNSwpL4m8CNtjaXJclU
SREVHpWl5dWDJVWWBrWdMoUvRpTXT4VddEfOurY+FRUVoDPfcMHswEI790IkjQM9Wprf3Is7iLtR
RYrmkey0x/8NjJ1TADVQU4cTwGg/GzmBV/kpezMfqLwyxma5F8xG5xO42X6vTWbe9E05La0mA45y
huE5Cq+hQpS1uuGd4q3G2DMkusurqGBKlrGVVdRZRru5Rp+oL4QWZG9OM+I6SkmiBDavS3QzMBAp
n6SsiWjmYNv35WUptLjPaW2HEq+Eh3y0PqYn3cIveBXAzTCSjrUY4B3T8dJn9jKacYsXfVDR6xNz
k7RuFeyN6/g521HqYR7X+OZxW8ExG4rUxbxkcYibpdrH2i4cfv2JKa4A2LBqrHUjl7EeGoZTnSmw
nWIezxZ8aZe9cGlHN4/ZCo6ud2UgJFEVqGALFY7ZR9TvdIuDTmLAdX4GGYH9/7g81l2RsYsUNGkh
HO72mTe8zYWdfUht4lhDY42b4N9cIAqpaJIABQH0RM8XKHVJNKEeXsEaw13vxzeKpfrtnvZMZTa3
nL9pHp9obJ61rfCqNxPk0UbbtG7SR9lBfsTPruQDzPFlx40ItmI5MCr8Z3UfZ3H1+XItJlqaIju4
3KnvNHY07o3rya5eFzdzkxfeY4a3PMb6S6URdLRnVxjAHqwQIgKtynmGbt4uqwWx5p+pSqRM+FzJ
UrnINDnpoNwMaceB2Yzc1hvH2H2i6MoQddi40U7o6DNlv+0sE/q5aCoZd1zhiu11KZiBUAxQirBZ
mEUvgqgyFSRYj8ITFApu4fbRweuQewVvijtKmzaVHvem2baPT1gmxkq1bhqSFvbYvFMthujOUG0a
HCS3lLIFB/xfh/tQ/oM5ov8Ttza945gPmMoIsKo0m4/JXvbU3bRfdknlUm1NGb3ooYMmfhBXcLwK
m+NiQZmvOUvJqBdLOB/R0PLWXIdXra220Mub7LG0ptfTLbK9fAJl1rWwqIwva/I2AYEylqp+iPRA
oGAv7anrBDvBVeNx1sgG/ywaE/xHZTfUVZTPx+xa9EZ/2tFym2h3dupw4yH2nLNYTPQ/QQ9Q1uaU
rkzoqVyWvVihi2Li+2S31zDWn8rj5eVtI6K1H3ElHDV7jesZKQRVCqZjBTmuXriRpr8uA3wZdvx7
TZ8IjO+aalKGshrNx8ahokNQkq7taRdeq51FZSWqVwNau1bkhoVlvIV3f3YwoFiPWo6hfE0EpWlo
VOJCpuPg5bfydfuS2+pteB3dohphRQ+abnGdzqaBohdFhFKW/vUFIpS6PJp1RyFFz7R6P/clsKo2
SGRkNu+582VE42ODP9FYdRkoZKKQHk3TUXsAB/DixFdqDyHC6l7eJY50T3pLuaMTKWD7n61xT3bR
C+cT0yOwfh+zv4CJBeOhK9AV20zHAnprip27DbhxMRziGpbkFA/dTeyAwNH5H1EZw4oGA1X3HLuc
vkaLV54kGx1id4I9PczvvTO8ojSt/om+JLtaxtP2w5wPutZPR5qCXpwUNGtpbcW27Jt+e0feJM4R
/RJqs4D0DK+CjVEcMWaQ4gN3TvkquepVDp3A8Fq7oxKoxY34/fLGslcmC8e4177vSQoB3gnENc+R
/EKnfseB4xW2MQx0OBmYkfjyekaTedaZajUddfmnkt4O8zGqeNu2eTmpnxiM4zbUmRTLCIzBW0Kf
jhND++IRmtM5WI6HBsM8pRfk1jLZ/54c8u89/MRmHHnV5Ik0dsDWFPQfvzYjlypn81parY6JMNS6
V6SphPVTlZ74qr6poPQk29WB7LgdINv+7HM1TCyPfn0hHbIPfzbbDXqcf6D2eE3ziCSy5h/ck81G
T8zusWkBKBvKZCywe4qPC8PpcemGN4ONLhdbuTK/czOzW+uTkAlG1llEazVLBKR0Td+RgYxHVM/Q
XfU3uV/gUQXtwuft5pbpQ3IM8u5E1kELwTjLCo0sIWnn8dga2VWpEHdejGuIiPiXT/GXdADdxDUO
XfTKa9RtXhmC0gPHJTY0ae3g++ITD9MPDu8C2FwSho90DK5BCoyddsrrPq4idRiPpvI+ZpmVmi/a
wjvOmx/pE4SdNR6yCS7Q+FiP6GlIN5i6tYSW7Ec7sjNBzeb+yQauAJkP1aFKBuYOrEpDz93iFHfh
C30xR1eNzx0s3rJ4zJD+ZwfZweJlGokgG8CaPP0daPv8JfDQqTFYpVP55p4buW/tpoy8JdJFIAAi
bPXDEMIhX8xixBGTPZDYXWUIaQ/mg+xSjYlo4G3mloms8Rh3VZZRJ5GmHI/y3fxruqYdf9Mb6F6s
XEIwPV8nIBdXeGWCrV1dgzJ+ayybfApLgNL6NNrGXR1CcTvEQuhD6W4CV33mmMwmoIxGWlVVCAiv
6N9XZw696UtvFDjb42G2qRzkRKDNg9AAWjL5U3DLywt86QikhxxyXL8BmdBANqQkSgQA5iBhKK3h
HjX/m9qJbs3bztKs0envlbfQ4+mafYyFsRHfGpd+7tVC8yhDgECdGAowr8ZB39HRl/flFgTaGHzx
0OzGTbmQrShzjcnc51GVhWPXTjiPJJJvMGQV7NW0id04W2SIUSpZ9C5rlWiV0FO16ykLjnoWCZ7U
5vXtKI+qS2Yxc/JhaWZLhmEcsqmfdyUaoi116OSX1gyrw6Qtxk5dmtyB0llyNY1ysiOpMhw6QRL2
mK+IHspkCa+UMom80YB0ujxF4SEIw8KTVbFABwSYpkwwN3sYIMIUS6ln3/QCWhxGY+T7STdkqPSW
sZcJpmqPS9rea+JoXpmDmF3FaBpxiq7Q9roZJY7a5s1eW6LKjrN8uJJzqbodewzsYvQi2xM9bHco
8YDKWFOT6wC1xX1eZoVvpJlqdeFoulJL4ps+DIQrApVGW1ya2jbrKrHaNtW9cs7Sg9Sr4ByLUm2f
Z/rk1ksg7ItFIU4bVWDDMEPlMERZ4i8VRgHVpuycMehCu5saw2/GRLd1pV4sfZbq71oXYiYTbFW9
lwohpOuTMHbDUTbfOkGFbg0B8bPaLLUtZrnkd8gbYMpQaa0yLMDDJMXBk06G4FoRYtUKpDbzzUlX
LVEpIKa+aAmooqTOX8pi8Hu9yq8xJtQ7grmonPB3y8zQtSaC9p7ymLPBQJ+3mSZM9XAkfeOQarEK
4d4oczvg3mjU57GHaI3E+MS2m0I50fIB7ql9RXzqoUigOLqvAjO1U79xxV8gY6OyV6Jqz1xZS+oc
LuGz7rE20jBVquEo+Rq23McUmUNUVObKa7wsDo0dciexv+T/qMP6XDNaE88dh5j3fS722XCMoZb2
N1k7FJzuZDt38Eh0OP5465ZbozFXeGw0c9cRoNHArrqnUjWDRcd4tCsTaejLaJcNB93E50sTRGEQ
GxHbmUuHOYttokJmDzpKpsS5TLe+m2nq6HdEkyWSqczjguhxIZlpMhwnY2f2iaVGPIbdrSenRAjB
pJpCue3ZArscCtFc5NGA4BEMlRD8vZp0yzzO6KGhHyq7WbhCyhsPmjNIxr0LCLaiqgGk8kBHHCgR
p35r3kS77BBxtB65y2N2cBZMQQffELULuLFnYHndlYLRRqTYHgSHl6Lh4jEnHSYv5mYl9NhO7UBj
VyqxJYIkXfEI5Am4cQj9/czJPttL5mSXpWoOGF4fkHObnP5UefFkTSgwPQ/o8QrtILCWF3MvW+Id
uK8un4KtE77GZtNRuYFexLQCdn9YPFrrh+vEuDzlHeDrx3DRmBMeLkuG3H9IfVh3TbOzlQuxGgge
p5go4kbNG/Hd2dqYI95kc1CY1EZ7+BPaCNL+HHaD3UOgsDrEXv3G2UseHhNPRjMyp3EbD8fuW7Vf
9uEDWhxvqNWgs+wfUK1sOBYQkmHQF08CaLaznRMwGsjkgGzh2Nf3UXk/zpwxmS9lcXj/NQBrG3gB
qUYeGP0xiq3qGiHIIXGUvX6jIUFJr4Dxjfe25yzJZOwDz1JZbw2KqL/nRmb1aGbmfKRNx/W5ayZj
FHlFlK5LzB6Vlw5dXYK7gE0SDXnIafPeiZuvKAzcmroCRt8vbJJVWGrhXHXjsUi6fZmo3tCMPqjL
HjhLoj+Z8R9govmNwyZgpGBpO91o8Rz9Fu40O0ytwVp8mg/Jn8w99xXDg2M+UlBKoNnIADcfqr3s
TDsJXct/H+KY64yp77u0NuZzZVKlY7yIrs0zDq1Pw6xoJ/FLxGyzycfTTFHQsUOHElB6PA8HiqKt
QMw24sWL2ZV4J181VypYOJMDj4VzywdS3qDfSMztIuSFqIwqHkYIzl3BQp7Ti/0KsuQZZgMF749s
4xONuVuKDt1ppQ601tWtjzYalFOLHQ0NwOq746BtHK7V2jDGd76LjRiI3VQiMWLcjO6AOf3AkTEC
+04nsQnXv28aIvh6CJ7vpqHIjL8loyAoQlKPuDcHpHzolMUAVoASUibw7pwBku3vhu5yCWPSigz9
lvO1idFQ5JDgw20S2U2MAJy2hMZ2gdZXl9LXcZ/QG9cJZhE+AZkQi1TipE4aAJPrAh1QukeTgsKL
fIDElh178nfOx+PhMUcgbZIqnnvgta7oUTmaCEOe8V6zaNk9sMnjZbzNk22Al0CF3K30ZYY/hexV
FvcRTfcEh/TQwSYVL/vD87bCoXfOKvmhgoMpL8JwxDaCvs7ODyXqMdNB8MFgxW0l4C2KMZIoaia9
0RK6qG4v7lI/3tOEJ7dBaOv1Ao7435vH2EbSZ0GuRumIaonstdD9Gx/BHgVJNHS1WAStGiB3Cz0e
/dBWRACT/IRlTATpuTzBKYDrz90ZbI6ZV6YuZVlK9+2zGaNiKjjL/WU72c5eoWefjq2A025jNqBU
SWz+51mYHxa4MEqWeg3/7P6qfB7j7+ZHpB2pmLUzwfzLrFIpzbEnlTEcs31wiA8NLFN0+TfBRrBD
FXN+wzAXAdxkbbSEnrchcAjYt8Llj3zWCoKudGX74SCHUSJqA8xkcGbU1KY33R1s9UDZ27j9EJve
/xON7Sef4qgCjTXQVKvYU3GGYD/f0ekD5O14N82m719hMUFIn6djlaj4RgTJ4sqbdgV65WmPAF4S
3FO9bfcrNCYK6WUhhmo2PtV86K6p7HivWOg41G0Rehfpe56iU4DbdLgZPq5AmestFTp9EXOADpgI
ECGLB1kUCanT2ireMLOFGA+VbKfwZd6B27oIoEAk48xBG1lhm4qbspFSqSQUWPaWffGEbCYaAum8
UfVgJhZvNnPzhK8A2QA2aZaeDMKEBzC28Vf1XDjlIbgn9yC4CN6718CivRhcH7p1zNeojAmhV580
YJzGMb/uriO7v6lv6ZX+PkGiM/D0x8Zt99JOv4/+sHUIXHUaCGpBDaWyW5zjSpSjZcBT0Yme51N7
RAOknV5DoKx87uzCXxKLa0+bn/UTk93lSQu7vGmBKd9F91Sqa7JwX0CKGt18iWs6vNhz645arZHt
35bDZSpMDV8VEvBh9BQSCKwGr5MQW5wLgvpj9o2wBmJOZ1cZ2qjrABJFBO8zevurwpquuo+3vuSk
TntNZ2hiLmcJD5g5oa3ZCXpbznALASTK9Z9a2XlL/Vq0L6C6461y4/OdvcYZMEklao3xzR65E9GL
EMegMeuq2rXXpVPeZTfc6HobD7xlIKPGhBdLXlZMSp9h4qA/Vu9o033/qEnvyRPk0SHGCAYibvp3
4wmGBX4CsvdhOCZFLQLQQOwCodzgryqz6r3kzDueaW55nDMs5mIc0qiVCopV41l0Y1oYEoLcpIm7
kQ4KRS43h0ltkLHRNaDGvIwiGOmCEY4eB35wFBsMZmjjtjKr3A++8J3XtbDh2s7QGNeW573WSQ3Q
aHspbWiDDCI643mB0kYEcwbDHLw0S1Twpsr9MRTegphYg/R0+Wjz1sHYfBkmQYMnEl0HHYoboIwB
g+C//nlfh3kjiFMl1sICnP/n40eG2djTycnSCZ94ApXbu4ZZDLxYFfFLN1UHibt+CVP4YfJEYrBT
eZc3bSNuwFf5/PeZtwG+fRHnOQoOGnLJ2mKR+WqO/21n+N+5wU8QJkZuOrladAW5Tio+TgcwIie8
oVmM4oBSICfaoyf/y+GR4RpAZGXismTAMLQ7pnWLtCBE+6whdjvykqL6S6qHVJ5BGKH7l3dw662P
fp9PQMYVQWNzQHVUx2lF3IwHll361duHPXjmd269YdP6VmiMMyKZYSylieUpfnlLQhtNb+FNbEeP
oa2X9vwjfru8vE0D/I0ns1mageRBNWrAawK/zu8kHkPZtnddATDuJ+pFEoDGpD8KtZN9nFxKbqCC
zdmG3J4LOlS0uHPzkhvxxuqjgSz7/LGzRGmVaSEuSOW4ePVt5UF8FRkhq3+X3qUBGoKRa7j608yr
oVDr+2qdEJamPWKgOGTe/FIGgoO6FeEFQ3O4zztUb+JRTndjraKno86Igz4Cbr/T9kf8RGVOeVzF
+ZTOS3+Eyq2EjrHapxwq8v+Rdl3LjeTK8os6or15bUMnUYayw5cOambU3vv++pvQnLtqgTjEHO3G
vk0ES0AXCoWqrEwASTrQPGWuNTipymUaYb2EsMpPs9RRRD27Usps7I7aA0RtwUbQPCV78ICsSacq
+PkX3Tj29ppwUwkXJHb462ethMwwKx0L/Sh1OMqVigE9/85y5Nv+fbpu11Zpy5vAlQ+XT8l/CQKf
hqlLQZPAXJGX+K7+U/yIxtzRBGV+6Jh2fkP4uQ2uii87DnwapBwpwTigacUDiTrSa/6IoZCr+SZ4
zO7GdbnmplvkEJ677ac1yoFMKRhVLRBJl1O4HbfVOniynoCz98ANxSUCYXvrpzHKbQY0wFWlxV5O
OwXJ6/Q70p3EGbGZPljO28Lhk+Kw27jKp00qiNe9ISelCJsETkDUwyS7WEcYEiztafsX9VrmvQu2
SRWtGEDKaL7JQcisTkkmhFW3BfGu/KFuD4xNpdgmwl1kE3KEyK1aW+HOMDCT9YVt6mPOiuSPtY9D
ooLXBSiArQxeC9OVpu28izflOlhxvZVnkvqkhlLMsQj4EI5H69bQLSvwRf3NuPtYJv95wLQHtijN
AievZnx87kUtyzfUTM4EcjpcPUQxxFpJL6QAL2m28k6IBGTD5kQAptcuTFIRQOy0NrUmmCx/jqsP
mMM+DAFIjw0E2fIGt9iDxkVWsNwIwDnDAk4QfKx0uVMpxNkXs3Q8DvexbHc63ibzJlxlhjcotrVX
wXhcm14l8geuWTu8tExdoHpmhc2kJyOybX8NnF0IWJPTgxnFt4fQTgOn45d+WDGPqGhA8wiXikFD
V4ZRy6UZegD4qmSDczfbR+vG/SPlyhufYiYmS2vUMRmrym/FxhyOAcR41d3comU0XnU/suvRq3fj
U30o19zpct4SqYMi6mVVTYkyHLsa/OPDur/SXdA31HhHZ4Sb2+F4LfMzLraUintqr85B22sEHz8C
9kCgOYKjuynRQ0GLkRd7yJ7R9whESQG908CJhD731/s5ModSBmxrOCalb+vd7TgewNNo5xFPIIh5
IS8tUcex9DHLMwywpN7PaFBhZPJFePrD2+M7PI0MrjXqNo6EdDBjnH7kHaIjeulHo5uIyvSIpt8p
zsmYugMRgCoqUNukUuZEUfpBkj86p+Vje0eabxBZs4V7yVGe+H0qVlK1NEcd9a5qRVFvYS6RfgB8
C30CwTGAAxaC+0qTvMseyXrFL41RHmIkcxeWCYyRTl+E6qq2JopLvO7zB48/7YlLO7R/SJUUAOVM
et3SigyGtIJTlm4MIZDETctdKXuWV7lmYedemri9fJVl91Hpmpmt/Lq8ZGbyga40mmXAERN2jq+n
IvQtWS4F4BYUUHcTCmAiadG9QrMHxezI5UY21qFH4gH8PMEYnoGB/DTpRmOAvfaVVAfJlK1+F2EI
B4LIt3yWXubpUDURcEbMxeiQd/66vhyMkUrYYSKhdo3mAxoKAPMtlF8mvD3+Qv2bFUSX9qhvGwhm
FPZ+SrD64R0ZRLec2ovApEVwatzaJ/m1M09arI46+1Yy5E1lZcNxfgB7C5hLQbvTb4rXHLBD3BQg
POE573/ZUCjXAMwMbj6aMCbvUyWR0ogAXcqtcZW6KhRDbjq32dbrTrS5XVXmEgFJNXQD2keYLPn6
AQPITxYx1EOOJjRdQNQaoiYJdScA0N3R0yBPhqYdrx3JclLkxRqohcDfeyZRkZR127fjTIpGwY3/
TiZe8xf9VttBRsqNQpunIMxKpZb2qCiHczmXcoRGliAiiVJTO4oxTgxVDM5hZ9ohKaksE1J2ekhM
T5VqjqQO3ZyfYF1uLbQ/wSsHHtVKsCPFaSK7+qVfBVwMM/M1/pEL/8cwtcAuqXpFqbGh0fOUAQIz
3EyF07c2Ybcw7Vm3c8Mpf3ORKSzf0UGsr2CiUQSRMeU7WoHCn5WG2FfScCHCijMGZ7R7DC/HN/oq
ufWd4Z6zx0ybUBaUoX0kYmiNCqiFEqriKOC5SnwHzw2YTJ5U239AYdsW0PTl5TWsj6ovDFJpVNgN
dauOeD72xuBklrAxs3bV9fMPzsJYt6MO2LsCd0SzhXYev0qiKtRhR7qVa7sR0Tmft9PszNdk0Ct/
IbTxQWwLLcqBGSoQfFJEVga3/AsoL8paPY9xXlHTgZCG/z4OK+A8Y9s6kWAHJMlod3egwQicgfvC
Ij9NB1oDVAYmSInAPUz3QQOplPxM7oFhdSZkqxJAA+Gq/qCWr/dcv2XFHwMYEg3JKt7oZ5W6KC1r
ScuJD+VbXMqE2+AlWBtr+Tpyg1te+GEmAUt71HOjUWalT/SC2CMCkIk3g8cPLB/WmgS84Y07Qsfy
2aVB6pDUbSEkbQqDGDCDfJtjyivBC9Y62kwRWDyfCWF/6vTcWgDrcBoymNORfphgaKSy1xpDJGkO
7RcsVPtJCjzAR/Rv/kpH/057UuE8zneO59Ik5bR6NKdDO8FkrR9qqJkXxkGJny+fTfZ2fi6LinNB
WqRNq4bYTum2SN8s86qRn75hgkjYYJjU0M7UPNogMDsLs6vHYQKVX//DjEw7DLeXjbBCjLEwQu1V
PES+ogFPcqyb5Gq0xl0bgndeMzW7KtV9liQrPRiep3zm3YzMDVwYpjZQzDJrUgN8pD7vr3sNo7hp
dR34vI4X+6At7BD/XNSGkqYUrVrDArtdeR2B4ElwlEOL8V/RVa8A7HYv7ydvWeTfF+Z0PW+1QoI5
38S4TRA5ow4VqohjhTUTDvjNp29Q4UMvJLn0xQhFUzCRPA5r1J+HO0Jbpa6KWx5YnZmAgt0B4D7k
82hlECdaLGpMe7luMr/F66nFxG8KClL9l7Qm9ab0O6wVWNo/xmgGMCEr5K6cycnCDmZ+6LXTSdZr
3g6S7352vSzMUHEJUamu2gRrSsfeQya4t0TDnUTpWem6a7URcpQpggdBx8BoVh1ka46cobLsqAhX
RSb+vOw1vD+GOoVmMOmmluntscelA+4Xcfx92QDvE34ck8UnFNEPSqSOfMIdOBM9BdkD0ZUgsxr/
O8Ml6QAvPyFZ7sJY34+4DHoYa5XnYsLYUIlxJai1Xl4T+6h9Ogp11MwYD6PWD9ClGE8FZJzAVMu9
NZlpAXIPE/Q/AObQb3WryYt6Ti2sxFV3RBYawOe3FtSghKPKP3DHscmHPvNKDepoyHos0aKR5Gkh
R4PfKS1Q8vNKW6Ei4jSrbPvnLcsbqWFVelCZ+8cYFUSCEjOc8wBjQtTtKklf53GO8eNom3fDZohm
ifPB2LF4YZDKQfosNsdAUNtj8q7u6rs8twcVNRhnWOU3IgahxJeJp+nEPFkLk1SqHoWT6A8W1qgW
V9n42Bovl52QWTdebiIVG/OukXupkHB0IWKvOuRx50MkAyBQ9K/mPYiarnh3zAfKmPISsHyRciBA
DwSL+fV8yRDsE6e+7gBP7F0N3MKPAsRU9ske6HXHWLc3QucCmY9iEi9vZaQLS8v03NfcxKqpScQy
RqSatQ7aVVKv4944jM+myLhvIBYoaXgBUWfbR9FzjtD1BKKNzG9knkRIxlRQXhOq4WilxfweB88m
dRwmqVeGJIBNMjPir0nVo0CuQHi9Y2CHJy62iHH+viySOg7NaEp/LvFuDLZZWDh5AY1ko7DjeTNk
vFcy+fPPnGaxpdRJqJXayBOSTkqWbb4TFHZOpknLF4xN5d7kmrjN8wrp+P+sVYjr4Ms6KXcVtCTI
Oxkb26+CTQi+kDd1qyL9Tz3Z5wqwswofS2t0/lCiNR8PE6yhPOd0J8mNoOL1gccGJasjg6PyjlsU
ZFwTX2xSyUSramGs+7jw9H3+CMbee3jrNTjTVgR0nmJC5nLQYdx8X8xR6UJijHneW8Rc+iBWT9J8
K/NGcFix+osNsuTFHa7lfjSJIXl9OGNhV4fULRwLYS2OMJP73crqF4tU1tBlEQY8iIO2rvaTiF9V
TgvnnN8nTBwjzd3ztpGVFCmoN6KaC3Hcc87ECTpctaWauN1XmgCGv2FNROxVATLrsht6vODJ3lOM
4QOtBvlY9AC+7mlkhrFftFp7lPd/sE8F1K/a3bwjdPd/AZtluuWnPfooKJGVSMFgtEDkDLUtWOAU
TLxk33V2VX/0Uf+CgosZZhY2qaMwqXlgxQlsVr4n7upthHp14YiDM9+otjK4s1et2ifLndbfOBML
u9SZmMQuzTIdKbTmPxnmvZG+ZMrTN0xAJFoTyXP8TODFF1Qz08BDcay0q6FcqULoaMP3YsnCCnUM
AnPqhqoYW7Ta9V3o6BWIQ1Wwolq4aafc5strst0SmkNosiOhOFNYycI4EsesakntCwCVj9FnyCvu
wxthXYJFQeBNjzP9cmGQ+laSPumZHpQtAaiRFhgqe67/S4RuAZ4+qNgWb5c/HPtOWBikglkSTWpp
ZjDYeB9pvBt4SkZGHDCcDBaeB8vl1m7JGs6u24VJ6jMKqlVWRgGT+hHly+t8Bb6g6dfw0wBweNpM
lstZIvNOgEqIrqPJoGI07Wts8Yuhi5Sqb49zZw+Trb4LGP0L3VryIrxatwSDN1a27/MJi5lf00KB
D+8jtKjobHSIJaMf5wwOew3RHKd/CCtvzOzGbZ+D13Kvlt73AvenSToNNToBynQNNBPE3Qj81vQE
gP4HZKy7+4tklPkpF9aorZVTQ6z6okBNZ0+mX+dNb5ceIYAmhD685J79Hf/ZTZqEIGnDMIxDLC0M
T9Z8CLRDmzxzfIX43plvLhZEHQdTHRGjJXwxjN0oTlsjw24cZNhySQi8zVchtfsnkLvbHLu8jaTO
RCzG7aAZWJt/JDPg0pUFDBF4rZ1kFbg8LD1vI8m/LxKYQDFTSRKwSEt+BvakbSBA2m8vr4iZwS82
knoySJMoqnVHDnkgHYtEvPN7fZ+201Ytla0QSqNz2R6r7geyiE/voJ4MtabUYmFiB1M1Sm0Mot7X
LSaJ8X4Qq/E2U5qXIR1cfW7Bwgz8e66NG85fwLrfcdQNMutroRtN/QV9LY6lPMSoUCQ2sIxoXVxV
TuFAPN4h/Clm6li7DBGOdy6YydrSMPV+QVMaJAx6QpxWX5NJLjKWE1xLOxN0Bdx+NHuZwDCoGt7Y
Z5MYhRVAi0yGNeg/Tk5z0q6nypaABtkQDNrsqdf6m/Sc3nOb/SSY0GcTw8X/GKZcqqmLMOo07G96
Ta7GxAuAipl3kpfec5te7EVCMktUMW14htRQwj7r2gIZtwmcpl7bkQVN4GSnCrgaCT3N0HrNr4/n
Nm+OlBWB0BH6xzIVCbC+SMgavGCIrIq5K+5HBFXpHsQkTrEiTybeB2VFg6VBKhrMhRiL5YClYpmJ
dh9Ep3LgBAPmmkBoC6ItUHpBgP1rwIlFsVTiEa8JoatsWcGAqu9+5/AtTFDbhif8XEghypHq2npt
3skAV+FomV38zN/BXHRjXkEZHXyRTxy7jPk7BaQLIGNQ8d+ZllAaj2MNbRDkT0LQOYWvgeJNKCPP
rHXfhbaG7CjSHDtmFWtX8jBMV1IUZjyfYZ6Mzz+CHlINIF1dpiVeFoMj78iNFd5KN801YfTgzTkz
PyVoWFB6skD5QneDRRXEhIWJQmXTv43Jbso5vGVMb0Qwk3VQfqIrSmUUUSO0g9RO7TECa2ovFLYw
PdXFifPVeFbIdby4ARO10IXah5XpXl9jEMRLduXsWqC7vMu2kqduBFcRNiO35cu2i3EXWZEUtIyo
Z24ijdCAFfFOgixrEzkF4BhetgZeWLOD0JMc8XoEkTxKeD5vxczvBhUjBGy0TM+Uk9pIFkZxlPGg
/6mCni1fZfKqfDGe0GxGePHCnWrYY8s7lTyr9M0kxWkshSgBA+xOHjSkchi7KXleYIbzHiAtUMNx
vi0rlQIS/J+VUntstH0ydhlWSoqVxUHZJPvRqUD3KG/+gmSYeVF8WlOpEVW18UuhnkS8fN9Hdzh1
a2CjAXavJ7dxB/cGbOXQaXZnjbdKnl3qnASTPEIjhHxPiCu1jzXy0xdSMym9prDBc3yD+XvoJPAn
CjifVKWOjgq6b3UIEACmHRGRqtZRZSsGtAEE8BiqG4yLZRASt//dR1WpG6Sr5CrHxDWJcMlpOqE+
WzjNYJsP6aFd+4adNLwN5q2T/PsiRMhQCMBNhfaIuJ4cfYdJ7nsw6zr+Y/4cbsw3AF84Ftmx4R+/
pRtcud+UqVYST+oPEWobVgiWAbXmWOH5Dfn3xbLUIoqiWoLfaKkjSq9NfD0hteg5uTBv86hUWI1E
K/RbWInN41zdWDmnTsLbKyquiIUWCBpos47QpnW6aZ8GuQeh9jXH63ibRYWSZqxBgq2Sy93roMH5
XDmB5+eOZblBZIcn04aw3lrRnGp2pV8c25wlalRgUaRszqsAS8QgVueAZeO4UhpHBLUyoY2L7foA
eu+Yr4dLAsdZlk0QtSCHkJSzgSzVD2KhKoY/T/psA7YEkAb5drnLHW5Bj7jBJVuUM+aq1atTApcP
3q0HnDEv8PRto9qQ2E4c8SG4Gx5rkALbesbtaTG3d7FMykODpgduQ8FNDJXVXZOYeyWJXEsvvuOo
CzOUo+py28tdMbfHsvwhW89Gf8qFd46nML10YYPy0nmIlMKcYWNyIBdwPSVe+iN/CLzWHixbRDnb
TW4twe7RrvjBMc0858gECRCR4BGpsIz2f55IxcctJDrJZnomdAN47Ea2BW7l8i8GFHkWyb8v4lck
QAJvHmBRHJ8a9W6MOeeO9/vEbxa/r4atmVspjl0GaLUe3fSawonAbM8zQJ5PVOXPVCX7sm1ziIoh
Nobrbujt0H+1Qo4sANslPm1Ql7RZ112VjrBh9JLdKYOtVRiMwYqMkiOmSpzr/Ah/WqI8IOu1QlSK
GsAFFezptdKtiqh5jsXK1s0WpWT1xprBv9SM0eNl3+NtI+UI5agMWaRjiW1wiqLfgQn47/NlE8zi
OEIgNLXAOHEu8JgH8pBEeYMgkdpEkEO6Kn1XACGYUz8HTuqF92PszRwPZC7s0yjdmjLjNrNQrsIN
3a3FIrPNat9VNS+hIt/l7LtpACNB3BSMSjR8J0Wa3EcWaoDJc/sYYhB+3Ii3oHFxMDbt5HtujYp5
rhb2qEAYqKlgTmJJalQ5BiXlCmPFyiGcADcsTwFCxfDWTS7n+xE3v7RIKjL2oFOAjgLK0/VrdBNs
wD7v5ZsqAgcYiI34M4TsL/fPnprUld0lijpaGUqQhBAlOvTA2xM2Q9XVgfCPQcAaPfD2lbOt9Nxr
qcygIUoqnAKoHfRDcF0aMieWMJtgeO//v6uYVDBBWWXs9QjLUvfaa7nKH8LVdEs6s7INqaI73pLY
5cyFPSqkVKUhBmYCexrusEdlk+0TJyuILM1B8tonHqKG/dUMQyKSS0h7yL8vIj5I4DtBSLGFqvng
zzsxONXK6rIjsr/SpwkSrhcmBqnU/DCHH1b5+2QdlHl3+ff/S6D6NEBlM01fjXo/4HSRIT5rFXn1
7GqHCFVnxalW9Tqbv8X0gDLQp03qRFua0pWCApsETUJGPYWDBpg+gf+lax7ckLeD1EkWhdYyhYl8
pPqmzXcQY+IFRGas0FUynGOAP5Y+SdlgGb0SIew2IOkENMZLG6f9oMuPd3pgS1vOJ2Pm2Qt71KmS
xaBOE5lcnJg6eNahErSHevaxP2WdHay4vH3MeL8wRx0qo8hFJc9hTl0HG8nOEhsaLmRYNkW3rnRA
12dxUl923FiYJN904fWWnIdZJcJk4wWHaDPtCV2fjyGr4K4/hLvi5V/uKHWQtUKeEqNBn1fczdcV
0VbwVFsCk3y8+9fbSZ3oIMHIQT5ibZjkRF0LTDLOn26EjtPG59JkZlm6ibIoxn3AlUG5f6xNyjwC
0wtwISF5i9YEXChyYXfMJpryaYd+dPpC1UaVit4OQIyAsysbA9CUaSVex98SqADxzz9r0qgKVjaA
4lggXSt13c0Q1Izuza2y1l99W72ukYJwR/yZJw6s8uCIgLSIRLMm+GU3tcqATST8bqtVCrayAezJ
32NGQwXy0xLlHWI0VkVMLFkPI8RYdslTb1coB8YZIXFacbvHzCvMMEn/E2BsiEF8PWniGPV11oZI
9x+IoG51jMFdYHgokCVoG8l2PNo6UaB2+HVIZmBemKYOudHVg5HmQoMy2QwifeQ7+xEXT+vh2Hnx
b5dXJWNfdQuD1CmHCKuSo4ZFkixSug8dQbR9V95m2xKKBOpGxCCnx4ksvP2lvmeii7MRFXBV+V5e
WxKIWzIAYAUnfs+uZXDMeoWbP3HzILa/fn5V6lI31UCWpYp81dv80YDKiOB0q/65u/0LjRHyW2eZ
8mJXqct8DoW66i3sqooGAUr1wYu+N9cE0SHimgjsAUirnx3kfdG+5tyELA9CrQm8frh5ZYMGNEex
mhlJijxi9u91/9RMB87X4xmgvp5U9Z3czsi+iEokwfn1L/MV4VGy1tOWMB8nbxyLrMt2uSTqy4H1
fhJ18JqiIgMNFbxwHsy73obWlYOBQv8t4J8Ksgb6+6lorgJBqRGyfSoC+GMIeTILEUddm0hhcfkR
Kgz1VrwlKWCL15UIOSguYQPPLHX6tVGYBw3Tk2BpscOt9aj8GeJe5TiTq9FwtPvBVbzpii/LzkrX
lgumwgBkneo4g8Iusk8D6M1rCfww2bX0PoMe5i9UtlgRYGmO8qGy8tVkHom5FU5HciOAYCi4N10R
qi7Fo+LkOzQ+HI4b8XaXciM51MZQ12FUswtb3o3X1osPeDg0Yt+7LXnBdlxdb946qTjgS9YUyzVM
VmCjqY39pAgOxGx4K2OFm+V2UvkMlPWCCmwYQAfdy5Od/iAqFO1V9qQqdrlJQZqtY8F2BXKD2OHL
N7ECgmECCIjGPETw6BefNTXWJBt+fRTvo4PsmDqsg2dklWN+HKE89OKKW29mTcMoS6OUByW1mTe1
FDbH8FrqIKkQ/yh2VUVI+fFK04N1eAX6wW/RZH4xS/mQns163jQwO+yUny0I69qNkPyH7TC45Vb0
WcdyuUrKf5I2G5tywNY2HtFcjTyMMWn3vUeA8fHvnkuRx/BXYASAFEBLGxcIzaNU1D6gu/VYwV5x
Qjsd2kQ3JUjtAUD2QV4JvMyePxLP8B8MGIEyRhOB7FTpqrdplbns9zBaaz+18aDwygUfJT4qmn8x
QIVVJbeMORzm6pi33V5oI2gTxZ03+qPTVv0deOYTO8iD3u7bEhBS2dhwAg/jK8K+qosimE4gDkql
5l0w17KV92RXSdkzdSUDb0UUYDYFAMHcC5qR6HwxR/6cxUMxVaewTvWuQko3eNON9Jbh5V1dQ5k6
sbmKNIy7+Ysx6qZU4nmAhAXW1q+q00c28CacyDvRt8enwAUvJmczeQapj5lOjaCAQL46ChvhVlsB
jwAttYOxb7b5vXCnCPxQw/t81N1YJImfxc1QHWcMi8yPBA1o5iD9IHlq6PFb5cxDqEmQxgb2Xzsj
3wslowY3c0vcBdEcihkrSbSBvbIcw/eIAIJ/Fe6UHwOvl82KqR9tFNMEIQ/KNtRCtUlTEgjPVqAa
hOIy0CX5re/Oa9BHRtcIqit0SA2bey0zPyiaN/9vlYrk0IkXAe6yyqMYOqBxUh1x3zdOV9pVB1U0
zUl3AqhAOFVYRgXgy1KpOD7MeY68L8DTbhttSBT/UwHgPnWYsW2xOCqAj4Spdo6xpUTeWc0+KhvC
Ib0C+llyhF2/h9Iyr1DE9NeFTSobgFBvIfkNbAqb5AYw+dvUtJsf8iuoW1Z5x5dM5ayRxsj7ot8N
Voy9NI8EwgKpysDuMQc3OkNk66vQA9vHj8tRgHlEPpdIa/QlsajGWeqXx1H7nWUnqbjSlOpbkWZh
hOzzIo6idCT1tQEjg6lf19p8L4kAyib+u5aDidfMN0Ej/lCCYDPlyU2Wq3bZp5uqkF//3VqpCBvM
ad83gVAeheGhj2/9+a6eOAVv3nZSMVWQW9VH+QUrLUJUN2YnFZ6z/vnfrYOKLq0U1/mgYDu1wPg5
yNbB8Is3jHl4/84MFU4MAGNnrcZacn8bansj3cjG/WUT5CfO8omFY1DBI87jooskmAirR0E+RMrB
wr7xu4q8z0IFD00O8UKNyZdP6kORBa+tKK3LseB1L3kHmAoYZRjqWdDjAIdj6M5F6PTZd+SBFwHX
pPneh7zUlVDEnrWuuVbA1Q+GR4JbJG0vvXHSNTcNYt4roOqydN00tbPZdUnrOiOaYFFd61BbR9ol
B5vhrrjGS8zO7/PulgtzZ0beT5N0JDTbSgkHBR+swjjdrgSFFRTlbsNnwiTLbwIz3WNhjU4r/UAS
ex3WIg1V0RbqRMGrWb5c9nVWDdvA5iFxhSYlpjEoZ2/aKaq7oGmOrT7g4SHE6S3GGOrdVCcxJljj
cVegQHwNWrTqOTbSeiWq0bhtVbHhQVE/tLuoc2dKEinKYoQQeGYqEoqTpJWjUDVIjMR30CFegRUx
2BAWNqNwe6TU4ismrxPkRz3pge950H6y1Ev2qTBZ6K2RBHHdHIP20AF1Wyj3Qzk6nQGA6MxDTDK+
LlHV/VCVhPwbzcVYt6IQBS2MZfnVbP2YpX1erC5/W8a5NyUQdspIMjUJfHZfL7gm7vyqjtX6aObv
VXef65wki9WyMiVCraaoGGQ9K6PFRtwbmWDVH5M0RBa2eMpROEdPDsXC3Bs2ev6/32RfLFKfSCwF
X0sHWEzV+nfelhs5ySKnV0XOm46E3jNXME3dgnwKmdKlXHFujVCoygR1gDDA4GNR3sT6dD9Nykob
o0MGxZitLDW/L38vpktgTABUHKA6lujJy2IMarMni+tTEUWVTdaPK4s33sx08oURKuvxJ9XXK8Gs
j6P8LOD9IZnmLpjfpRI4wrB0L69IZrkg4cLDPDD4njT6SEu5PlR5hHqK6Q/iTpCa0U7zSNmIwRQ5
hlG1v2YplV6KUB22SoVhz9mE/IoEVnTUKbPAVdrmR1ynqauguverimfxtrL0dN36umg3gwkSyKRV
S1tKhOLQ1rJiR/OouokhFs7lpbA6KRgF0HQZKDQcK4N8vUW62DZGgqOG+6Z2Q9nOQSeF+eb2Cjzt
cPfssd6VjjXYvLYGyydA0w7FKoDGwBxEXQK9LPt1EwzlUZEbOwHospkKNxkH3uoYVxuswO9AnQpj
9CBJmajJFBVFjthbPUOGe11usi15nqG3yEXN8ryCOsVtOgpIJuDoQ/U8J2C7n35e/lgsJwdc8IMq
0CTTYV+/Fc6PaJayUB+TREQAn4wHs8aEb2V4INh5xRXE8XOJZ5A6VWJX448pguaYRvYrkYCtf0Sl
E4FDuN8Mq/pUqI72LG/+4n3NchBycYNGgFAk0+yWUdrUld9I9bFQdmL4LDQr2Xi8vJssiBHUc7GN
hoTNxEja1+0MtSEKNHkiZUqQ9iPVEhwpQIvWWte28jtSN9x3NflAdPyVCVsnxsBBpk8XKquwMtom
G2u0aPNH0lcjzTyQ0oFDk3fCmLfY0hbljWk6WUFWw5ZyS9rBkefflZscipB/BG5nzvgZ43UBianP
pVGbCUpJvCf9FpuJiYVg2qRjYot6Y6uNbF/+bkzXWFiinkpyEFS6HGNhtQhlpCLbS+WwbpJyfdkM
MzJiAg0vSBH0smfssqFuhKMp5LiUAYOQ3OHJ3xpOBtqawEGscoU7Hp6EtTAFM8OSBmOYKCCncRGK
5WlqxSEVq2OiQxZIetM6KFlFvzjLYoRE1HKxKAVk0jBGBZE2aksAS1GJJCgSyMLvOwEICGFdrIbN
jHl9Hhcj8TPa55f2qBiShmHWBiHqkMJo2YH0qom8RhJr31T4HhSBIXFyRhgfFRoQkINUHVvjbRo2
snVqiu13do0Q3AFXYeGepNzbGIxa6/uJVKdJ+7hxMKAAbho7uAPd9xsvZWfu2cIa5eK6oCDA57CW
ZQ9T9FML3y8vh3VYwTmFQVzVxP80zM3XQ7WS+6o6Km3wSwazVlz23qxku0SJeczlBO969v1NJJvQ
oJbORah8iJmFaaDVxxByZt263xCZLXnVcknRSN5/yRAV8FQzT8M2gaEYjq1sLE8BA2fN53xmfhxL
EjVoTUBmhn5aFhnqDMjbyLWRb1H8BRU7GbQnfHYQSnCs7XfQLqCb/7RIVVQMY7QmkaysdLuPjlq1
TioMx1TuTMimQEFj/brsIMzbQ4NiOFI/xRR1mopJTJvUn0qZvIHmD0EINEf3qmvg/QOU9vduRsDd
ZQUvBCKIQsW+UMSMTJuIyJ12nRcB5qIcsq0IYqtg9a3tXNqitnPKU60vI9hK3s17f40ZcZDeCr/J
NKrspjuLD8xgvbuWSTb17ipHVB3EnNRkHRl8OrOjPie7dqOHdoTSlVPjTsbckRte4VrhYnRZ4XFp
nDoXnR8oCvhTUXWuYrfxgTIN7Uk/cRyGvlZEYHbAB0amikUC6KOulWqedcEIg+xEuoUq5O1jdStv
Wy/ciJsmWkUiJws481DaIHWvCGqjTPIMg+ZT5zUnFONQtjKIUKK60q9yLqkcHTNpe9Q3TMyhHxMD
9qR6KLymG/VNiQezC2kd1a7jVnG/taOQBwIeCttK1zna1I9zQ1HTU+3Gvd3cSJt60+7KZ0xn7CEW
6F02R0e1P8v7x5pBjy2EfVtZnZGezEo0NqBn067l2Zh4X43pJhZUM1BtswC+oM55EFVlXFp5dgIC
GaiLaS/cpMCyhI1NBN642sHMVS3MUUddNhstKTWYG5zGBEv+uE3uQ7eBoOUJLclD5g4ACvIenSyj
CJyEAEYxkJRQnpLOYRZFVfxhNIUAirbJfoPx9NF8CDfjOvS6F54sKX3EyccjNR28ZvDYhdWvmWMe
pVNeYtjrlLWYUfLXrfUyBZwEn3ngLBxtzbCIdA0N0cPlPqpFHKUnwtgVNMA+Ae3vGJ4uuVCuWQku
Lx8+y8D/LOvTIpUGje0kjEUJi+a+J8QBKigPoSLXxUAjlwBAeQTZwYWzkc+zzCNoq9Rm9uogj7kq
JCejcuvCNnftbbb2r4cUTCIf4cx3uFV/1rFY7i3tp2UJrtMkSE/59SxDXSHYGU5RQDGLwPKnt//5
cUivkaqh+qqRKrEJeyLm9y2goNUfiRP1SGGwt1fgOP11ObrwnIeeZ4OkGcRI5xCfUrhOIDAbeNAC
rG29covOiW9Sb9qEAi/YcL4k/dSpA8USJh+rRI0TY/S46QMPHJ0S3GdwCQqCu6/0A5/a14+Sw+IJ
l4NBR8gb+E6j2eWW6OhmTgbKJyIf53K5kIgnnnmqCqVDzSR0U3SSZqJnM8aimZyUW7BhS+CAIFBo
QjeVOErpEIHna9LEQbd+xfmedFb/sdBP0/T37OIalEkVTBOF0B55PVi2tsJaveIBg9meAwpSyByi
sXD2ukviru1aVU1OYF7TbMI7nO3Qqh/utPXkVp2dr3kS8FyT1GmMinTwRcFITjJEnv/oAD4IDiAl
gJTtWoJ+di9vJ+vGsKBXoKFbZWGImrox1NFoRknok5MKncPhceS1NJj3w+L3if2FW4KLqSszC78/
lqUt5k+Ddui4NMbsRQD+g1qaAhA3lQGmlRF1GMVNTn1nA40bbMYtlP/eBKdRbCiN9qdihWq8fLi8
day0zCKgo/9YJZF1sbRRLqSiV6vkpJuxE81rrcIkVZLbjcTLcJmnbWGJ+kiSCuF0S4Ol3LKVn7KT
uxguyuzRd4BxJqMOQJG7amCrb8BYP15e5Vmt8uO8YUpXhmaVbp2RSCadPJeGhs0t86L5IQkaEEBq
HK3AoomR1jrIb8F2k3rdaMgH2cylXay1KNjmcu5W6mwGnNDK/Naffw7dMo5GE3pkVoc7Egtuawhk
hjHHBOsUQinLAD0WVHFQwidOvfiyUMryw3KIEUtxT6AtnQII7Ir/R9qVLbmNK9kvYgRXkHzlKqmk
Wlyr9cKocndx33d+/RyU71xLEEewPU/dERXhFMBEZiJx8hyMeEh2dNPY0QPvFF4gybDJaAOjvwNG
bsNEd+zcYq/leA/MYBE848Fsd9vRB8fyR3FTzW5G8P5OKeOTQ/jB+bgreerMLuPDiaJFEcB6NJgG
D8l38JLeKbfJO1q1TvKQPHMnhVayFOzpeBCBlCJm2pnsL5VRGRcjSd4pbZDqxm78XNzMHgaiNzMP
DLwSek5tsZ4SQNsiCnXYSqUDWu1l82SWz5z9o/vD5EGETrgj0L8G5h8YTymUBSyP6YyTCQWbzEv/
7UxM548OaNs3oLMKX/+f9pi6tMySOIjzhaYk6AvEID0Ubocvdqn6Tthy3ZK3PKYgTScxiUgKc9F+
wnRVAZGN1Aarx0+1aO71hWeOyX6aVgtjRXezE7z4lvY6Sz88LBjlgkDdfFNuOLu5EkuIBt4QXAfx
+aBUf37qkqxGo2nK8PV+9MAXenoMAHeguxg4Ags+VIIiILgrrqTZmmOemmWW2UXJ0sRhnr4H0UGc
dlm2y1Ne1F5JTmdLYw6aEYmtGFTlT0dZAE2FWvtom6Kljpa87cGTadxkk4X3Xo0Lil8LKifrY3kI
pD4NhAGSBu/LnWY128LJUjt6VdGxpncKJEteX20lP54ulm0qQ8mxCMO4St+hXYWqd8huAzPeQWjM
z4XJX0SDK4HHWyITNzNFE9pAxBL1x+Re2yw3OYq0cr+49GYYOjzUOMdjDKYAiMuhiYYKjgqOcCvp
70sIUbeQ975+HnhW6HE5SXthlLToBcPKOB370lXEJ0PjHDnOiWMz6yAEaCJU2Lc4SSxF2rQdD0Kz
GkN+nWmDiZBL3JiRluNwGQfpayBUsGMbnHQ/OTe4EZLnCEwICZIQHG0GzFFiOBkcRBnVK8Zgew1A
/3g3v1ZcZMFaDj09Xkz4UJSYgPggTd9THWIoBS60pi2HLp08K3zNue4Ta52Qs7PFBJIuFeIhVrBA
yIZWW2L3IBQZLQL8iK1/UsJ0Ofwt7nLOd2SzdzrNSqnpsKuB5ZdeLrUPOlJY72Wne255T0Vrrk/Q
NdOJivrrojlYzU1d5rOW4DMuULUEh3Hsmt/GCg1COhGe48bef/A4GHhG2Q8Zq9MsSEryPmn/6OCs
irKNCgT49Q9Ivw9boZyujPl+y9TJTY5X6/cYqNEq/VYP3+v2TpxTGzS7VXkzgP/husWv5sYVk1+w
xJM4Ug6lqEu4I7wr6LV8K7xgu9y2GFSAjE1wm/M+3ZqjnCyQLZ2FLhoBYcYujjv9jhZhZDvtcsyd
U/00XgF7Gb+gSULpmACQxawJW+/N3ZS2S0Sid0UAmW9rWmr2dn33Lp0CFtBHBSQKfgio4XkQzgqx
ruWsAMW8sZG7uxCjwuQPMX/YfUoAi2d4TcEYCYsFyeQxN9Oqjd71WLWMxS9S08aDAscNqPeee8G5
FSabiIHalkbdod1d/SApAF5CYg35bEWgExRn/P94d33nVi5R5xaZrSNtpzUdeAjeqzf1UNaIGhjm
gowE9L+/56E/g8yv+JdXtF7WHtSoDg1CVTchN8acryJTpWEgWfQulz/MOrSH8bMOjnFS2Y0c2n+1
wv8aY59KlLZuyrQOo/cJjdIfh8CvvNzPXpPZQoYT/McEoyNyzvmQKz5PoBeNxrtkfmGWzj0yKGZh
mAUYVTp0wchzJ285y7o8wrhpU0CeBkTA5bxfmASzkAqSCRn1MUMPetmkNp4vSuBdfkfP6LI2BrhG
BFMsAREHkLZMNaXWTQ9o6JK9d+1oTaLXdt/H8g7ELdeXdXmSz80wB0BXhLow4jl7Vys8lpNb0mHc
1uRJ9/GsME4vNlWIB5ope4+M3icp0HHR4GO8+I+d4HwxTFlFgq5oMQKWvS/doyzsSPpwfbNWei7n
BphCqjG6PO1VfBTRT2+pckFuh88Q64KG3gtFPosi5zDxNo7Jvgv0PMx5wufpwnvZeDHUF6P7vL4o
nqMxsUELarlLWmzaFA0PfRw4gVo6cSV6pRhxYrp0GW6xf5gJBowBfYgLJdixAx7YHOlD3Lxd8m9o
x9mD/GwKh1HNbRl4rqZNfBkIKLWJ3HHA65K5bObmoFS91cTDxmhnGxyK/vUdWOkenv0stlsfGFmX
lBV+lmZRAImJYkA/gLgWrDBgffpD8na0fk/3gH116admrpsAxjJMQmLqATwFy8f1BV0AsFkbNJad
FDdFNNdRUzbZexj0rhk8pQCMyJjB/syXpzRtLWMAp9UwOVVDvASpjgR4vRsMMPb6gfRPMm1GPNCM
EiTbYuAx0OggMtKSHlhDwAXRrrr4L5/4OnMnvzUWZFEidD/Q3dMsZV/7WmKXGpUDQesI8B2gnz/w
RjRwjtb6YYZiFVAZJoRW2Lf2eJR7feqr7N18HF0VaNPgqU6s7HP2Agtovxu5dK9/lnU/O7HInOYk
6rvWSGERvNJ0QLV5LWZH8UeHiraDElzkDf/Ss3te3sjI91CnA/JZvKzTEjk2QVgTmpiWonqbpku5
nH4D83WZG8/tMIFXHTVSKiXsjG3patpY22Yxfu/D0u3VpLeFJd0oaXXblepbIHRPmta/taLE2d6v
IvpitQYKXhkCM/rFcE1fJKDJyYnxJRQJsrjlFQR1TzoGtqAT+Qm1Yje+7+zsoX/NHynTC+/7rniy
DpKF/9pnTh3Ry6GYI+yCkDyTAHeX0FuKP2Z5p/w/p1aYwqALATrXJhNjuZLVuhXeFqdNXdjiD9qf
Nh0us+VlZXVuj6kQ8IJSCMGCXaXddxFz69OHfkscSkAS2m1kCVveGPfFSBi7RLrRJyGhwlsuSUeY
TGLcqyk8WzMtyBm7ECTbyE+UlKhDP2Gx263xEbm8CL0WGc62mHHntJAnMQbV55dil+pOG7rcBb0S
Da1B/mDEyl30fIuZskIP1BpDIHCcN5p+0C63/x09KPD6f/Ekfm6JiUDpnBXZWGNnCQSiqYTrtC28
xCs+vvhkvMGlox9RanGfqXlexFQZJoYV8pSeTdUf9gSNixmUWTvKP1DsoDNsdx7XcS9bUGdrZe8h
Y5JUStAL9CvOLkjaN6C1BYLxd4p1zup0+lNOHDZr5jwUCExVxXfA0i3T4I3/r1ROpy6pM7FlJguo
S2OcetXP7nNLPQBjBHh6fgj+WR56IIzIpt3St3eJh2u6hDKcbyMTb5RInvu8Ngzw9FEwqHBLSU7y
+46PHKb/0pX4rTORZmlVMdBa+AjFSBaOdBPdCS59O0bm8EOHi5FcqXwxsox6FGQ8on4xKWnWxoKE
vGBlowRO4NCKatUvu8nvy/TPiw0FMuJQbgUXrCiKbDuj76agnVCI4PuFm3wX79JD7C/ffhJUlKKF
BiWn2LjcTVgkEuYkKCLtgnY+AAhbyTHFi7g9fYE0pE3pG45qldvSEV+5aDSePebrRUMbZ8MMe1TJ
nGrdCwjRwQZgXlQcpqPzTsRlzXG+PiZJlDKGUAtQ8MBbBkcA53LuY6YWug/z428ouvCsMSmhLaFy
MQKdAmvi58/Lv+IrO+KBRoU7nCTz9pJJCImZS4B8w1r1RvXLl23VuOS9fVD2rd+9JneG07myV3oY
8lUBd12OOngqfO67wWUEPd9iJltEEEPS2xiftAeKCW1EMHWrwBUlwCxHnDvYZe1EH6ghbYxJxBWs
VpVWZienRDk2zSZvcd096Lx36csgDRM48ArBoKOGsbbzIC1X4tjoUIY/mmXa7GcdosKB1HS8Vu9l
vKRmKAgF6vMAKzF+KQ96O/RNrxxj0nllPUOAM0stKRYPeRLt2zLJnUDsNkqeu90sv14/9atrRGMW
+FrEMzBTna9RjzJ1KgG2PtbxW1HdpzwZ+JUaG6s7McC4hECCxBwkGPg56EPswFdxRbztD3XvpNA2
nFwFSplQ/8MYmFeEdsEtYlZd5eQnMKWEWpZt12eDguoQhNCtYM0A7gfq+/WdpDt1noxOF4qYfb6T
EumSoTSx0EnFowdGEbKG2OmUuaqI/B6/XLd2fU3SxXhAi9QuLq1yDMbYRdvbFczeLcPEvW5mfVHA
nqFXil4wqzEYJ3I6K3WNr1d0GURjMGkOFKgVlKnbZEHmoL/5cd3iukP+sshkhUkqZuTEUkGEeikq
AMt5l4WvY3v5oX5ZYM5bFmVzmpXYus5Rd1AvJjvAI+4HiG2FT/mhcqknQpyCK/J1WT1QB/lll8kI
o6p2dZzADYdssAU5scJY88fukYycTHd5iT83xJzprgNyrZGxhYpg2u0QOCFQ+YuUeoP+RtSDMPWW
mb9e/2wrV6Bzo8w5H0s9jnsJUQzTnVsK1Z0wmKY8gN7Kzx1gZ79z7K2kmrPdZA51mIUjUWbYoy+p
FAqybFRg2WSn8nmVytohkFH3QZlVBZU9OztdDFqgAI2BGEkgHKze1z3kX+K7UJqsMuI896y5/4kt
VnRSXgpVG2LYatBQ6/M7LeBACdYMgAwHPQfQVVxO4QqxXupGIihH8GlLECesP9tg5LRt1zxdQ8CA
AgqG+i4Y5ObOSPqezDKGzat9n2ZHSUPLKsjvhCb3rvvB2nJQr2IhtDBXWVLFsjZCKR0b5TiDICAC
ukmJAk4MXFsNBF0gSIpxOkAnmeOUG3kxjBOOU0dyJ5XfRMWtm9Am3eP1pay5GXC38GpIhJELNoJK
SlLZ1EMkkGLypfDGMD9jobQHCEmH3KJjzRjAijJgixqewC6efCXImYdmIB3zrpxuS13PFUszwxZM
IvVsm9Oi2h3KL7+H3PpLa4jqTivn4lUzG5Cg92AeTvvle9S2qNtzICwTYdfERPpxfUcu77C074+6
BE9oSKgsQf/UhBoJ9Ek6Jkr+XlaTG4tDYCmxlFhyrr1mOrlPRJkTPdcyK7DPICFViawBA3mex4lS
DkNiitKxmR614AFEk86AbtL1lfGMsFkuVqPcVDrpGMW5FRsY2SJ3Ga9GWI3Jp0thMp0ySnovNrN0
LN4mD7dIyIl0m+lbj5qLQFOSd1BWfepk55gEp0tN0ptdLx3VvrfjTrXG4XGB2Fz22IqcKkFaOZR0
XBgQf1TNGH9jllZL01KLYQxbfvxNtZu72jZKz3CCyFKfNJ/iJMbAmQY3ff3jL4cGOeavZQlY6gsW
11Iaw6WYcXCqABD5fR7sRuHpuomV/E0VwA2CRjymhS/gxJHeJHFDpKMxVK2noGzwejwl29FIboOw
OXRN56ldvFPahDcFuuKXpqHgqoMWAEDxLBFPOcyBYQ6tdDSNYhc00q7ptd0Q/zkcRIXeBlruIIPC
yzh766iyWY2rShaPTWG8I9P9IOA0LYO65Bwz6XIrIeGH2WTqJQYmB6nLnvTZ5lCs417JRFQJMmRy
J8f0tJv60N3IT/m+3bZ3ii3tJDvbgF70njv3clmjnFtnaqKlaiezMWGdivlU960fH2ibFqxzXLDo
yllHjxt4baC8ALBB/jhfaTxLRFANdUGjttqmm/yBSinIoNhD840Kaso8Hc/LE3hmkO2WqkGeCp0s
LMfYeETSAirXJk6Q8zzyMsGfm6F7fPIFi66JmxJKjEcibtsOpE/KyHGSS5+HBbBQKDoabhiQYHxE
CwrZaNRlOSbNQ2V+l+rbUN1eP9GXiezcBOMIQRkUYNYXl2OdPfbpzawntjx9F+sRg84gPkx4+MbL
SAx7BOER0JMV7uBSF4WJBPNylKrvcfyizuA/EXeBuJejwr2+tNXdg+g25fAwcaoZvzNBUwGR9HY5
4pZ/aHTFjUjjqdPEycprbkDfwQHYUdF6ZQ9yJoVAXY3LfMRg7sMoiuCWjRROUuHZYL5SGycYw9Ng
Qw8OSlBamFz5C1fTAbETVUCqDLSUzp05D81l0ORhPkLcZSurEOXJWzAYcFLUaixAzWQi4KFzhQHj
czOzNkG4rqyR9/Ec9p66S2eBHMGiEzAGBGQKEPH7171gJRjQLjUkSwHv0wB5Orc4dsbc62ol4Yqk
aA7JTcM2gXKV+h9SSl6u21rxOAl+hnYERHkwbMOsTpa6vqlAv3bUiu85qPeg5MjrWq2UFyg4ISgP
IWLc+S7oLo0xbURpQh4s9gQTvdM2cb5hMAtkCNktSP4wQMEX7l1bF/Rev5gYMbXI4v2DMNXUSezF
Y5Luh2lflDehxoGSrIAJocd3YkM+/05G2o+xZsCG1FuQ36QaW9rNcNNslsRuQVqEedOX1ON5x8rB
glVDkXDfoIOnzBcLF1MlddjBaghtSrHqQQFpdJwIsb59v4wwp3daSrWcB7p98/2oHNTkpeh4dAv0
h563jrB9xADpL5ZC+XfOty9v04HSjohHQBaH26woN0Y24wV0GGOHjJqVaTHnYK2uCjwgJm5qqDvZ
o9xlkL5MzQKrIqOtJOohScK92k3O9TO1kqBAvPPLDLN55lTK8HksjMRV5ODQfesM8lyk2UMQ675S
qxup4smZry4N11yEcwn3d5YuTjXkPtHaRTxmYnmnNsKnIVQHQSv+ZgdPzNDQdVJAxKnSLZkwi8dR
HawROjO9cJzxra5v4Npi4Bv0uQ4XeDCcnVvp57ZM5xIurpkbPElasvRtnngjnKtGKCOMBp0MEI8z
uRaffia1TlCpkP4BUhnE6jRBteJa/vf6atYOLPZfxC0HpJzIuueraQWVqJUgLUc0eR5qUtyKAm/g
g2eC+Syz3KKgwBTucYpuOvMmqngA39XNOlkDE3SKVomnTkFZl2npXgrGW0mb7LmK7OtbtZb5TreK
OTm9hhkH0HRhHUp616WKLUTDRzdKbmMkr39uClddgxICgTKELVSLEvqai0TmYzW9StpmKBJLql86
8/O6mRXUmQrEJXDRQIAhJrAxZ9LNfgoaYca1RfIisJIUYDb+4gECNWVucXEXa1/q1B6zhQoZ0iVK
YU/YTJ7iDRhzTxwwR9K37tmT6OyZx9XRpJmODeVExf1aRacHwzHMWZLGSe1KzCzi9Xl2Kb5kAoj1
S9o1seLHjufu1NtYczhMiEOoyCCtw3SVinZqo1wMlmM6F5Za34e1ZptaYAfpk15pHJ9cKwAlHdwH
WB5q5ov79Sgm9Yy/LuCqjO5ltwYfF9kvdr8XQbQYejwc26rHnNpjvqC4xKiiRNijzJ+Ft2wMZ75L
t1RNk9wKvAfTtSOng5dHBZ+pqGDIlYlOwFOLY4TQIT40+/CWjlHFD4tuKSA9AkKIMnKmj8lz+Kdc
3Kg4pVO7NKSdZJIm7EmzRNqCnqmnJwfTcISItzbqdhd+crI2JvKiBxwUg4LI21aR8TxL4vx9WtL6
0EZq5jXKREKnIkvsK6mcHwmEsZ+03AyjbSy1ut3GUvlPZuA9tcCgwM6U4uTb0AsYAK4wuALxrynJ
nDadjHdOxFjzblxnUI3jK9OX1vOdkcVU6uJIn6E8Fn5rtgGxMkAoQ3/0xr3yHN3OQP4Bn83l+VjB
h4MK88Qwc4pVWTDbJNRmvC6XL3mLaWfI1YDth4arYGP8yF4ke7gVN5nd8/Aya1HrxDQ7DzxlZI7j
CNF4qO466dkYdtHkX99Xngmm3DSLNAR/qYrr4lhjbPvTUP8pl5ZTuXxV36zLnS6EuRPk4jIWQY2F
UMxvM3rzIdjOitU6y2cAFjH5tcJ4kbCBbBRfxmktCp/aZo4yyQX6xIzvF74Hfu5Kr8TB5WdX74lX
+Q2PwIi6IbtSHc9SuByi7LyYjM/nihRl0C/HWRQUZyqGxRLHHOQ3aIuAgwTqs5txjBN3KASME1z/
lusxGVSnEmXZ1y/uDoUyh4HR4IzUbrJtQFBo2vWuBsRa8YPWnWJbvuHdu1bjMnDc9JoMohN0QM/P
ZQoaoBxsRzO4QpMnygJJ5RHALtJg9jN2eENjayWdgUcTaCkDkQORiHNrZSRkYgNFx6M4qLs2bzdC
l/IGP1dtnBx4GolOYrDYpEgLOo5EWTxOwauY8W7IHAMGE+TbZUjVKKIe+TI4IpDE+utiYQ6+AnqY
EkRE7sKrDXjHnP79ZE1JDAJmMsOkGbyXiWLlRmvJKmdua60Vfhoq2RHyMp7UEe0bWtUJpoVOanmr
7oCFOUyitWCU4G5wwRpIActACxDZErmkpCsw7bNobTAfD2LbapsHynzsd8lWtCeU5UgUpR2WtuHo
hxDa2HYCPVcQw/jRv9hpHjSVF26YPJXEotAvJfageav2mtd+secWaJG7nf0b+r88X2KOnx4tczLF
ASLrgfj15BBbuhHcIrHBfRdtzH+BJsDbIq/441hlZ8yDVJdH0iPQIKo4/S2Kac9QIBtHLLqz03N8
xxf/XIusJ3GcVeKSCimLMZQ7Y9YRpMQRIPiqK1ml3QWAANIQR95wEdtVBwxRbK4HVs7pMZn0ZcQx
qcUYp6cL3lEsWlX+WIeVdd3IavQ+XSAT29KMGJBWRZKU/QXqZpkXeYNFgdS/CVal/x6bqk7tMWFo
qka97QfYEx8iTKTkO0iaugkF3X9pLRx40E3eLjIxyJQGlRQKjqZJVHSkS1fOm209c1XpOJWiyVz7
BQUKARgTR9X0BkCZuGyie5wKK9iO91OyjT5A+zNYoiNagsO1vVZbn+4pE37ERChjaYSTJtvAr0Or
hYSjtM+8nJJuWoNbaFaH6CNbfWpDgmFQeE7EO5lM+MGIyFSH8lelFQUgMs28YSPfgX6TMmvnXv8h
briXa07IM5kYVAAnq8QLbCqPM7CXvZ/7GDT6/E2uo+tuhKv1eSqbk0KcW4IA27qgpAXs34081THu
6K6mjvKJ8TzuGADPJlMly3KEd0id7qpSb/qg3IzG+FJMY8wLrNfPJFRczhdXL31JxgC1R+dg/g99
ESKgnKIqp9BUvIPK6T9/E3RwpaKSHVDeYtvNYIAQwmKYaGU+7XMdgsrhEa161CHNQyk4sccjF1vh
RUGGPrHILHEJBSHMtBb3qV16q8Q4IokHql2reNEAXafq2LzAs/rUcmqSiaxaOixiNPe0Lu4/49aq
AFF5jMHX2jvapwG32Yf/CMRK+ZZXHedksUyMlaWij9QclintWHVvGhamLPwvBXtMdCquVFvjK2+9
X1QXF5H9xCoTaZEnQ1DTfq2XQvUhs+doXu8ujnYz3UgObq+gchVBZiV7uWM8StCD0e5x+eKOdq1G
o5MfwoRiKDzX+tDjh1SlBSDsPt0JNqYGtiAC3il2f/cb33o1Ap+YZCLw0rcROFZhUn+UF4vOfYy3
9b9Bbf3kRhgdc6c/L3gieoJKech379VgeGKfCcBpnghm0MC+6vfv+g1lkx1s0euf6Nw2b4N5+8tE
3rBRxlAQcZYS40es/dMP3v8vPLBY0TQYq0GusZrBw7AuAB90WGexx31j0SEThVM9r3488GHL0DiB
qgrL4WKGmTksC0oE2ieQNjG6O8RLPd62rcYgYLsQ7/DUj54Ss29tWShaTUoagyLQJWxGn2pX03hg
RJCJpAOV3Li35hgnNtmtDMsIgxASbNLSYLgvURkMdFz0Sd2EXLqd1Ws5dtCEIiLUFNH6Pk8kbTN1
2hINKO4mSF7IIIwE034LpiQQKctO6vG46FeffU8NMpFugXBQM6UwiLouuDcOhq+6oUtFGuq3gtyA
bhwkW7xNXfP/U6NMoBsCeRwlGl5HWb2pxOFmbse/qP1PTTAhrGgh3twZdF35p1a7S9HYoPWyrp+z
tZL11AgTtKpaEAwNyLgjALDWoD4r0dOi3KjzvRZ8u27p/3AMAy+xIC8HnoIpZcY+VACroun3ocek
doERtR4YIYxuQTn0mdevWb3UmABqY2gLfe0LifFsiJpuUTt6qSnfKZFC5ASbAMWa4TUQJeGlvrV8
C+0AIupfPSIWBqDKVazMJswRAXLmAPs17WdptrywSGtMNsGemmGC/GIE9SLRJKP6oH+io3dk371I
0HjgMTSuLghcCSqkn/BOyoJQu0wY2krHgiSltmtw/y0VhLbTH3/jFSdmGC9XR00pJlox/BzMpKMO
gttZeJcHHyt38Jq3KMbdzYoMRP1pTbjDpErfWpij94yIttSt0lE/0KtsfF6MWo0WJ4tkvlqqjeaU
lVhkqXxPx+0svnJ2cWVdmBXE5RKKOCDoZnHdCqCgxRBXdBczCOV+myLwPVC9hSmy1besRUu08MMP
IMs4hldyC0CZ8HoFkrX4L3OoTW0wxxCTrvDH6H5xdAyWU6Wr0YlCK/e4328lTZ+Zoz/npJsY1lE5
kvDLnLErcMNsv2k3oRs8BZuvuu4eDJvmVgFxjbnl9WKoJzJH78w2m9iidBLSDrab9HkJTUccMGFO
bnric/aU7tk1Q0xCmyCHLWoCvCXZGp8/RbAWe3ink0Z/00Q/WxR1rJMNFQI5EQJhpNe+PoNuTOyC
dRYqg+X9b92HeN+POe09RmiVYoS50Za8AS1R1Yak5y73Nbd3wu9x5LZbqn6AJnH6Fnu8pPBVXl3b
Wub8z3HedzpEeL7ah0O2zxBAm+9tbaHrhV6tYE+2YZm1rT3M6EWB/NCV/e67ujcXG7MxqCQEZ+JU
nmt58ewTMMFh7A3QMpAvny6eRvCX/Mgs4YHSLYHrh/MEuxKIzmwx5acmBrJRJrCVJxuz3hXTM8d3
OfGAJY9SYi2dohwfuHX7F0oWUuBKL3uU0gdf1f4raybYF8GgheTLLMfMiCmX5lfyEO3uqTOsyDFt
nUIrUvS8/5xKEpQFpgqWR9BIEozPnB8WtZPbGmNyyrEQ7+vkXow4KL+1CINCXcM0ELTiUD2f//ti
bMzEzDEfp7ZLr9kRcN1u0efKmyjUIGPSs1bhJI6184jV4N0OaAOMgDHnkahjYXS9LB9TGSPmz0By
OFq3b8cXotyrrVMFn5wvtrJEjJmBOx/CBADxfnF1ncQbqJ3Ey1Iv8tGMLO2ufYnQHw13Wmilmt1+
x7OsTXEV7QfhMmvR8Mwc/TPLzMfrKjXXI2p5fii2qqtsStBMLg+tg/YdriUYu+Islf6D1wwyext1
ZqAaFQyqvuRp+3jXosmdoN804aKXAkds9aWTv5qca8PaFfNsoUyMM4pAK/QZdrU72RYs6SavrfiA
CZv3n8MSxu3Iuw1xbTIxbCYVSHsCDEXWoJ8Av4wbPsQH1VJ/KLZoQTpny8XJrASas1UyR99IS6Ec
QlEGrqp3RTd1gy26O48YyPVMhzdWvRI2T42xN2hM05WQ1MbypOKunN5kHr3rGtTjzABz8vu006WF
4Jsl+8WjmKYlsJO79LkcbfV77VAmosSt573uNOC/5IzlrgSBM+NMUdVLckbAF0odlbLodBvNX9xk
xyuCeU7CdgYqvGM10FiSj9HevNPuqDgBFR/Snye7ehEdmVvuU6+7cgIVppAK21GPSQ4fCaEDktyP
4M/BWdB7CFelr8Ab8go3TohRmBAzS2ODxjoWOHiGD8UzD4RET6qVbil7VeBqvIe7r4RwuUBVwv2W
GDQ3nSeMpSmrOUL8RralRN8pDl/gj7fVo5njTVTz221idYcYL07NbYEhMN4dce2SDdf57w9gn2O1
Nq/7IMAPkFFAynYr4uEAtGShRd9jZYDXXF7Fuh5Vf1lkTsrQKmMnFAMyVobPCGJK3Hcq3ePE7vUv
+csKcyTSIByWuIcV8WG2jV3rC+7iTzr69eWWCoU0vIft9QjzyyD9QSd5cZLEdoplbOQMOfjinyDg
FH6rZxy4akr1AngQ29/sJhHsuVMqH4MhCQ99WY1OG0fDW5MZEAghHfxTnEGoAGYfICVi3mzBWtpX
IeIoKyCXvBz/yDpTkMu5xskAt2aaEKudd2M5+XLKiWU8Q8yHE8K+ikalxJGfZYws1Nq+jwvIWHXp
Ph0nHp5mpRujoBTU0SBRjcvZjykQWogvFAjbuWEPYm2B5f8YLfIBupgeJtMdqUzcqo/u5/AvMPln
ppmMuwRNXhAFpsVun3eilU9eX3KqwzWnhJYoJi4BLLucCBlHIcnDqsVmDvNzMat+nfAYl9dNYJYL
imYKFVI69/tKnfpRi+AYudo7eCu0lJJwCqI1l4DYj4zRXwVQaHYuTY0WUGSiP3hM6wiMPC0eprVl
sjW93BODR023up4TY4z/RaA4aPtFx+y7CKCPOVqm8O/12LQWAE+Xw0QKrZ/NzExM6TiRD1nZpSgI
xpBzEVlNLHTwnOh4C5Hwec4/S5r1ZRgPgnSUHxKgkEU7+GIuX17xCiNZGFZ1KN/lz/FbeSM4vEH0
NUAX+o6/fgDd55N4GIyzGAUKJtEbByoW0RPluwRo3qNo78FWfzSRvTeApWj8WrR45axMvxKbV0+t
M4k8leSGhAmWP9qGn79E9yqwRXtlQ+UslIfgUTvU+wACX60n4pko2tUbHqHbqtOerJ/+/WT9hpqJ
aUs/gFHmUDcyZB0Dc2NvRYUE9JoZ1H/GnIJZfMAodQXhGddBpCHmHPZFIWMoRu4/KBX58NBOL9e9
lq0UWAMaDaUnC8q6qRxFWYEkxx2UGRvw7w4b1enfgjuKT+Ora9JbzsknpPYUFVLkdE4Y8gwsXjPF
/mUFqZePZtA6r8CkpVUUqWCDmTd32qpVt6QfWw43DHM2L4wyXptEQQO18mz5CKrMHiPFNVCqWMK0
ZPb17WTc48IQ46Do9NZTJWF10FFM7Lko7H5SX2NJH3xR779dN8aU0T+NYfJLlvFqieEcJhhEC9VO
GjT5I+k2ptpuazC8hxOSaipaoybuey10r1tkrwoXJpmNlM1FbpYMVOB6b+GdQ3a1mwSdHeA4R6d6
oWJt4ybVretWWaLwL6twFvBDYvICGpFMbdm3ZJAqPZA+Zpv4xdPgRftkS3bL03iIMNjyT7wdHRDp
v7ZbeO0OxTV+BYjDONcIJoVc/AomhVQh0eu00KWPskmtplNtgI44K2XD64UN5pMCpTEJuURXuoNk
MW7slbd8ACg730k6sJSGRYtcwdMiy7idP3id9LVjcrrPzNdN0qw2VUGVPkTNE/TvpeI2ASfpsyH8
YoXMCWmyLuzBviN9pI2lPhgP4YbYkF26VZ+Um/SggjaZZrDUy/zOJngRTL0/VAC7+AVMCK+LNNIS
kN9/tPNTabyE/WOQvF332LWoionnXx5Lo+BJVB2GIctjNBI/6P2r2VIkpfYt3qfbxaVtdN6S1l0T
jNoAvxFdYdELSlX2Q0HG+SMxktCqQ/FbF3HJYde9479G2GZLkytqmseZ/BF/FqU1v8Q3uNdi7hRD
GylIp30kfShrypwgx1yQ/vO1flllzj4Gf9p6JJH88b9NEEoOL25411fODirM4Ya25TCDml360Iu7
AqKFmsBZx2ro1EBK+Z9vxHZZilSPxzkl4gemPqptvqkP0J2FeA/E7rb90+AXfuZrT9f9kPfJmAOd
CmOdQ+N1/phnZQvmIjcLTJfkvDvPWk4/XRpzpuswa0phgPuVEMhQ1WoXBds2iF6a8kbT3etL+j+O
1q99ZI7vgmHkaG7wpcRdvInd4cPYKw+TPbmlF3oDSLo4l0ne4pijPJIaPcacuv0oO+byr6F+zIJT
Gu9a+3x9aWv5/HQb6d9PgkaJuaul1ug2luRYlMVdLIoI9O2wqYLMV7KkttpUe71ulOf4TIE50PuZ
rFOjegIlxASNuEKLt9eNrPghZf0DzyyUiUBfxeyhCj3extBbBP2uceSwckir2Is2c6qvdTPgkgaf
BSWyon8/2cA+z5bR7Ar5I4LcaJd4TQEJYPP736zllxHG/5Sq61pMj4kftZA5eXv3P6R9x3LcyrLt
FyECpuCmMO2bnhTZEwRJSfDe4+vfKuqcTXQ1TtfVfgONFMHsLGRmZaVZKxMzK+bhui5FC5zYtxTm
xGRPawygEEkfw+e08veU9N77GQtW9tv4zB1hC5jxlPe8YhH+aawFAgg2d7FNia4T++jvuqqKYkKm
jwZDkpMTu81HePhDe8+DG1vKdOay2AplIk6pNwa5+BFsB3CbxjdaYgV2fYyPGjbMT+KnvBLBMhbc
m3e825Lt7LJ6sosjmmiIGI8wpg/1VgJM7ipfSzfiq2T329jpN5p73WAWPAyawurx8EGZ+WKzHTBQ
uBOa6YPC7o3QLlY5xbVFu59JYAKHGJFAbRCmPoAemKVAz0htpeGY/YIWyGj+CbuEeSfmBspnQMgR
UdvwVqqQrrg2v6DFmQTmpherIJYEP5I/fKOwFNnNoUbJa7Qv55+oNmG6HfuJhL2Gq1oO/ATgIB/a
cXgNtoCNSpzxNyVITgBYLv5Ub8LcGn4bqx6wX5ixpxy0vJk0dvz8T1Iz+xHMvRyhFoXbGIm2/4JR
TFuB9Li00FQyQoyA0gRYtPzHTAK7FeeFsfgZZ5KZEIl9KTWaWkj2zB9V80vmgY4tfsTZ32ei49Cg
oAfnkj7K5LPMC3BMuIExcJRYio6gGvn+iEx0bOoAwD/+1zNJ21HibvVBnTCyKAF1Tth6E15H1eq6
Fy8ajgao1C8IQazzMicHANXON0VB/Eh/ZwcaHqMncq8Ftl9j3A83wVG8Fe7lg1pZQmyVFWihgSy+
Vjg3KduR/DKd+c9gDrgmfR6kCS6G2u3d4q2NHTyBBds4mMd6Kx2puaaNJdwlbmFrvByWPj/Z4s1c
OHPu2HdpuyaFcP0RFN8o/eV2+4YuITju5X1m8+D22RHi/yiLBhogQRaQIU25TscK+Lgfku+ot9pa
dNUNhoKSBpujwXvoYYeyWrcfvLbyon9+Ne7+I5fxz6w2lCwYtO4DiFUJpr9BX+S71WZAgQyo0qcW
swn04za9Rbib8UseNJfN2FkvlSoKNwi0dBSLoHc4fAAKJbblx/yAyW28/1vJ9X5dt+6lKxGzuN8n
zZiV3AexF3fQmLKaKFgHUQERe6DQ1uMGpQaeIVFDuTSkb3GMIaGFJwllkfW4gQdso2BK4I0QK3gU
7OnexIxX4vaAfyktn/ue5B0vc1cqka41Wq12H3m80+unItSsIOYUbb/y2WvqmeeJaDNlsiL0eveh
3RdbdQUQjR94UyoGllONO4JKmWTjnd6svXzXce7pxfcRneExkAHL5IJcwQu8XpfrbMIFB8YR5FSR
o91JawH1FFwqDjdpXLpR5vKYA02nvJJ7BbXV3i62+YPiYLFgr58GF955LOx2z6vDLXvnTEPmdP0c
FHWSmlKJ+QsdpQE5lCPceCs6pvSFHvEhcPVctJt/hF4wLcSmoAhtKo4fZitZavKam7d69sHxwutn
eUGwoBih5Lcqvp30aKLACk5arIRY/lZ+Siz/DrMm/OEPeckTZ3rR/5+9mZRIE9uugsjSlXc0vna1
3Wz8bbmdjn5mcSH0Fz0fNBFAUQZqA6CUz+XhgTZkQehPH8Jm+qSrodDQA4irfvQyFJGGr6YDSS0k
DX8Lv/TnOpnJZoKcKU5tH1TeSHO/FeW3Dhzlxn+i86P+igeH+j/M9FtTJsZVOXo3iiCMH+QkPKqv
aDpbKbF0V7lXj94jrZUHroAGgXXdiKgS57FHA0oRpVLU8ZLTL8p0DZYDRKPGIw6OiF2mJujsPARV
pJaur0u6tNZzSUzC3ky0zEnQ7GjUX763k3VO5WXhBM8FMLZJMFMeaQTdBiDnxToSLgG7oV/TwPfi
banYJXZFtwUGSnldPp5mTBk+7ZQ+kj2coR++pspL0XIebJdOcK4YlT9zukENmnIacHIAB3YnPbQl
/YlEWPRJY8tLTU73i8bDuUUA0VvXMOVhqAqQyy8y11TQUzHQh+jUS08pijyqCdyX/KloVgIQyGqw
fJKGY4QXNyCQvMEmIFLUSgWIYF+31ExDgq13UoSl/jaSV7+QAT7x2wSAZJ0rWxk0myPq4OSeKHd+
hw0ZbCmWXecoMkgUm7Vgrjoxcq7b6teA89khMD+IOfJK9oigdYX+RvduQWsKYjMgtrvinjtOd3Hc
VJKO0V1A4YIpii12gae4FAVS6W+1G9xRqsRYs6o7aeOvKwOBblyB6cV+T7f0qTLxbn/qEhdqzoSz
t7GZGSkZIVysKBttsSY1JhZlcCVq93XfuANtu1QP2fgmmz8MNeF8d9aw8dmRdGBeRKG8UsD/OTfs
lgSAdChN5Y0kk41JLcvXcqvWB2tMarst/hJF22DFMQFdBdW5N2UhecNUuLdLEtOzM3EI6EJ+vL1u
QCyODJVFF7xkjMRoKqZv6GefWfSgKb7WY63trbd7t72Rd/lvEfy42YruNLZYedFt37PKbXdT7LI1
rzV3kaDrAGNVDBUAsGAFwVgMK77uwlRoo+ZNF9v+cVK9aquBpNruImCg5wIhn5OpIiYGhmc8dnkZ
nUa1lG61SgMPfGnK3fv186Dyzg3t7Pew9bse1DSYUMfvARfCJt5R0l4J1K7cxdxLgz6Xw1wyiqfJ
MVhDmjf1UdzR8QQ666G1ePnJgOvgVmbYyP/nmA0NPAFIFzBCdv6VxYlEPsbKaoSJEV8X/IAPdBUN
16glvlLYlYEbmZZP8lsk47JCFHlBFGuYsneb0PI3E3CfA6f+Ve3FbeemT8oXFuV0939ZJvwfZvUt
nDGrtslaLdem+i04aOt4M+2LTeUOLsXq4u9pLNwK9GP+I01jiohR7ouTmkHVsbJ6d/TcTHbSF2WV
gctc3pLH2F8n4tYHuysfKOyius18WnaKQCGpoWMHun4TgaaDuaWdcZB2tMDHfyzQT8Y6BwEGJkEQ
NClq7rkV5VpOtDGv67ehuJXbX2iq27WyK3vUZeP2tgGtxnVnvHj0Ud3mAplAGKlGJRGhrN8MqVlX
RWbHBmZAslsx2CJ/KcXaFkfZMsSVNL0HICuSfN6IzWXkP/8FjONoodebZpTVb5rxOOaPeTpZ0xRa
E+D7uiBfX9eXfYyx6jIuExi1pFYihGHD0U6FwEn1xjaip+tSLnoUrBjGOYRC0Iaw6es3FPpGDLmZ
jTUOVl5aJqaOx1X3LhwxbWZhHETbI4Xy3L9+zDO/gF3bysS48UwTitJmp7qXMOkWYg5EsmmlL8Hs
Okdjzlf88qHZJSfopAJcBuSR9ZhY4rv5WryVDyjPOMQJbqoXfbS0DIYFHk/ezPpS5J2Z8FekmomO
jEDsZL2C6Hy0Jvm2+9tGLnuWTFKvd6pamlFav0XCu1hiZK/EDZJvoiKxQk9zOCfJlkpZaVTdmTrE
TyNFMCAN8x+H/AabN8AHVdbDC90x+j9QsSzdk/PjY0KOmilZRYKBXlx00+cP6hvsFbdycs/b9126
subCmHAjeX4R1FlDzcTfSJsYqTQdyuCm0rxDZIKKMdZVm3t5jZxrwuKlrR4koPzWjqo7dNqEH7i/
EtQrkfur/D77bDkY3YVQgANgulU/VAfZFV71PRIBJz/WgLISrBj87sQpMb9ujaGVbv2fIJh/zAYu
vQUnyH1Fp9lP0YFKj2Qbl8iY/8LUq5XrPwfeONay05lIboku4x9jpbnaZWZHivqtbCsHgEhWP71w
HGHZML9FMIaZ6Lj2NCOp3+KX3kWGsTHtcKsC7CcGGiivGrl88X4LYwwTjVYhkAk+nxnXNvElQGje
iNEd0BI6ARgu5fN15ZY/0bc4xj7bpuuEiOpWNwdBve0y38r6++syLppdfyLJtxDmskvAzxDoCe72
2h3dPP0Cryz2FDTO3A3rABv1Bq9+vezf3yKZiy9CMDEUBSIrB9wF8mhFgKZaIaZsgkdt2+1A6/Ig
pkDsyLeK3XC5cxfzRCL/I5+FOZ7aSYlyEWaJwk+LGQ6g9IIVfJuIVonWi+i0h3Ylg1SGIn1fP22Z
Y0EsIQpmd9M+px7RrdB+wf6ioFvJYwOYLDTWnRC/JFqZbn4QsTsdgc0ucNWX8jaI3eiIK2U7vF3/
PWyCDt4hCvTxPXDPmFhe9pIqU+o3SqYXuznqFqD5bVxhjR7JRug4mSTb5vySp2HxAlswkobaDfPe
kjK9V0sdA+76bbNtnA4hHq8um6JPxkf5TrmvDwJAADBmjzLGM/qMa4mnMhOULn4CjSizwBcmemAE
EXY1oi1VuXwWboofn4ONgfR19GvccGvSPIFMZpD7Ul5pMnQe7wEl+kRbJv6zaZPbCUSyiRve8hqb
TNy40JAJuzXJGqEYoGEpFjtFacG8rTXrJpY4lT82g70QxATfqg26TA6wlKI8Uty3aB2AJpc6kwZu
9nr7VbTYiqsGY7a8y5uJIf8RrWJ7CJ1b46JgEUQk6v0R6z2NNrRbrxXKt5gogoXVorq2klosLClr
ppUSVq8oaEkcR178ppg4w+uLcsywlShdjzyoPkmnPA8sTXoR5NV1z1z2FDAdSOD4Q6WAHbqNiDGA
wA2MiZXTBE5yoN3aYpXc+q5452+nG2XdvKR3dCqxBWJFtja3PGYv9tn354y/fwJb62+xjxTlNX4C
XQMaj5FD6xTSzlxXtgwMMd7turh+BBil/6qsMMHB1wZVVzE9gk1hsbCL0IrAVFU+JAC/z/aAEzsZ
LcApG7cEKTIQ8K3M5sXnZZUx4SxjBwxgD+z8jpyjPR7pvXTSnmlE7NehK7jDQ7+aXGPDRw9cMiNK
QU4ZNPRL+hPMzRY+tvbFkylnv8s+22YTj7FxUQTIdQxUF4FhzpbKQa8QmblSiaehEl8MdbyRos69
bqts7ePLUADmCfQ3VF8UUG2eh9QJW29aUEngvlTAS+R6oL8sXTCnlrUlypMZ271WKXem3wUHQMmn
N7kvDza4AwHcAXxe6/qvWYp+mG0EMwk4lInIrmMPYVh7wGudTn3x2bR7CTif49P/nwgmD0RLOsOi
CkTomJKMlWATGz9DX3CuS1k0RlzN4CqSdFT72XU8SSkUL1HBE4kl6wpYNeY+utUf0MjEaIpvk715
l/1lyfvrS85FUmuaXY6p2IQ5cFdA/aOCp75+TABA4ssce1n8QjO96P/PhARRIhlVDiFEuMvHdWs8
D9Hd9bNbsnqYIgjAQKiiXazIk2BMQIIJ9hYj+ZGIHy2XYoJ+4tlL7s9BfQtgC9R1VY9+XEFANVVA
tt/l4n7M3+rx5boey2JAEQk+awntbMazDHlscauBK23qMlsotqMqWWH4LBglx2voH2L1mbsw8wyI
FSKNaSyKJ33ECn/+MaIkpTfAR9nF4sN1nZY+/1wUk/77ZPAAbABRfvY4+o1lTPvsL+dJ/0QkMOl8
cSkjBjA515B0oIlIevFUej+wKjBM63+hA4ZuMQAjI+qx93+rxtUEMlIRmEDSYTKiTRiYzwDi52zk
Ln1+kGv+I4b+/8xT2qycAjnoxJMh51Y/PKUaGEvwXh94d/3iN5kJYuysUAJZDkMIItkvVXz2AVdc
/rh+ZIsWNhPBWFiPsfZxwFb2qU9DS+lXcQzkMfLgm7tE4WRnPG1YC4uMWPWnQTzJSmeZaE820n1q
fl7XZ1nIF5kYfciYjIllrZKqdV3CBGrDTjHMMilPDW9UYCnN1Y1vIUw8ltNRic0U34U+Vmo8Uul+
kszdT1rUBR1IQ9Kw839B4uqbfpROGrgSzXord0+KtspUTkReNOWZCObZNTVNr5AWx5XWEtmj9hbb
YHvTNnEraG4uxDwgpmWVCLZBNDrcyebPZmsgnk2xeAqiw5BvdeMm1Tnvn6VLBqWt/4pg8+NhFLu4
RNA8DSQEifMpSzjwHWxX+E8Ym0lgMuKul5opzkP4/7MXbYqtvqrBC/YFtbiafCuxdNVSj3SHIluT
H/8ORFiZq8h8NUkAmOqAjV+8QoDct0V1Etjp7SsFb/UeeKsMksmURy70ZXwq6qfC93tcd6SHU8VC
dV93UuwWY2OXurKrjS508J4u7sxB2hZy/zYaxo9Iir3toMtY3RWyu0Inuy7tt4WibaemHawasLRW
0wzjGmQemwRordY4Ka4fY/dTLDwwQBlYmQRS8qpqgt9TRoTb2qzrTZkpwKMfySrP+sIKq/JRqNPE
kfP4KE1YMhok862VjQQTJWVhjbGIrcXEeGlGf+c3dWmbfkWstNUCJxKi3MoSP7RUPfspTsLGK/Jn
WZfvOgNokl2j69YoRPJqxPAa8HOiTSwYP6eu2JVyt/YzNbJ9AQssvky3gptHL/U3ZSi7eg181jAk
t2FrHpQ43Ta6APontQHGmCSvJgLkI6m/I7j9lLrfTXmO1Hx0gTLwCZ7z36McH0aDaHsMJLTrLDX3
OeZ8rLSXUHKOm1MiDYml9v6z3g+HkpDf2Ki5lTvh0RfrrdH6EbLS+j2O6ruxMZ/ULsRmTRgJLonr
desBy3EsJGKLvWCnep25oZFITov99bWR646hVT8kOdyGuvbZGpOtxbLjVcPG0CI3KOPGVTNjVyoi
sORFfxtVZKeT+DhFU4EnfrIrfeEh8rKdoSfbISjdYPLWftjexcAMBNdH9EsoDfSVEv3kDXp8p7SZ
+WmWwH3V/ab5iCYQRkWZaVpqlvlOosvhutFLMLZ6v015HJyxLJRN6qsbsD80llrV2CHW+3UT6Mch
GW8BNnNDtES1pnpCcaUIb6cyfVHbFjBToKawEU+fxna4xxvhCVx12MgU9MISeglwO9VD3gyHoglj
e0qntZRPP6pefM1F/5iKbWOZU9zuien/LgthG2fg1YrMDVYEbzNFXA9aPzhDN71WghBYgWQ0+9LL
Exvxb1PF/Z2SaI3Vkmo7aeYtALJvTb+MrT6W75o+elD7erQkIXyOQuDeJd3AuRGX4qGhfSerzA1f
JwW+eBuB/ZaALbYrba3/+fd37lwCc7GjAwwWtAISmv5HVz+pOgb2eOtOS3nKTAY7RVArpTpEPmSI
XWtP4k9xALO9jrxrSGzM7XDy7qVrai6NifBClBmh2efiyUse0+JZq+6L6F9kQ3MRTAwfQDSPdhou
9yBOnDZUVx2699Pwr9Cz5nKY4B3orZzrLVRpnPimvqnXFbae9uLr5Hbr6GQ6cN3r1sD2Lv7zCPvH
4DQmOxqFcsx6anBIi5MDRYDHpLatHgE8XzsmMAH9FY8xYLEuZ+gAs8QsmqpcQGphdiol4McFX7Yb
38hr81C7xo64FABNvels47HYeNt2lT/lK0yZ3KCAv+VoTcdY2Kfa/Bcwj4JCSAaMVOJObtRqI3vx
qxQlQIGiWZS6MWTTjs38TpHGdR4Qzntk0cNnyjPPhHHoIk9RQPkaUYATowM0PY+SZtEhZiKYIBJH
UdgMky+eCkU4jl3lIKy+V3q+un6KPE2YSJJOk5TUKg5RngTL9DpbS16vS1jKZYCtQwDsSjChyr4P
gtTDpGIARWS5efHSxlUG81mPzXvdzB51L9z3WsExjcXQNRPJ+IMk95MxjvqElzWw+MpDNn7G5q1C
sMKVPFzXbvkzoUoKVDkZTD5M3JLCoTSLCDUcOQS5iSykP4K82JOct4zHk8MEr0zoBBGjFdNJ1Z8j
/b7VN8pfgjP8iSLAfqEjtdgfZF8KpIy72phQZitFaa/09dEXFPdfnNa3CPalUExVAEJSqsV015l4
L6yE6vd1EYsGPRPBfJA6IWmdRPj2UZ7ddVN83yFvuC5i0aJnIphvEUwCuHsrHBSJC+R6XrzOp/gh
V6JTNRYHZcT6QcrrMfFkMpdK0sgF5lJhZ5IJWJzhTki3lbRLo3elOBkmx38WjY1SVcCiReS6THiT
60gLzRbE5yoSdn9fqx9DaV8/w+Vn8PebkXFRXW+bqKIFPQBYB2vfU16B7j8gQ9asHgil14UtF+Zn
70eq8Kx+lGtiCtx8XFahL1tj5vp4MAThU9IcvAgwPLKVKLfYQ9B7XqN36STn70bmjtKKLm1VEP2e
hux2AKKSutcKzut7sTyum8BhACs4nS9hvpYg9pEiN5AB0PHESjEpNL6FKpCW6YZzZesA6xidf3Gg
8+YCY47GoMqVqND6+Gt3IOiXN5FtZJiDEg9gZP4XZMnKXBpjLKWpaga65aCZ9DqnNrN1EBR3iWdw
NmGWPpYxM3vqgzMrEfqpbM0Y5OMk+S3UGHWUACprZhxjXA5Q387F3Li5pzaKkYEGvCdGbMfFaOwL
P1F4VkGD0EV29I8yAFU/VybBiA5RvQGMvV8ALsabXFj+kwHuM2Fbbjoek86SPxuGTuEsCIUFYTxM
FmIFbHYIGUMsuIl/aMrKNprXNrm/bnnL3+hbDuNQdZYEmWHgG+lq4zSi7o5AYJNlzunxpDAulZMQ
KAnKNJ0Kb7QwGO8CDd73Bk4MXIzpWGPBKocE+Be2yRrKdTiFYjchBhZWhQ5AKx1RGwRcq2iXWm3h
VuH47aJeM4mMI1VNBTEFJOqRaEk9elrhgyCtrn+ixWhrzKQwtpAFkh6qZTOdvEB89JvqtWmEndJ6
WzPCtiP4dPJSA+d58DEExnHUas7ttRgQ5/IZG0kxi9DWVP5/yRz9wWowcN8eAB6JSo7Fe4os5psz
hRlz8boQjtiBfNxXDWsoSquqHqfszjB6O64EjtUsTpvM1WPCFJ7lXpClkKbeCvtsOznpzt+PLxle
XgVWgpMS0BbVTbKJ3HbDG5Siwekiqsw0ZYIXSQFMWgsVjlZ9x3D/hCqaiCFlQ0Z56lcOphAzc69b
02K4/JbIIqKIwLsOhgAfMwkf4vBUt5x6/LJLgI2OFscxi8Xki0EdBWIuIiWVhJM2bBr1tRU5DsET
weSLg66W5RQp06kW1yRzBnU3qpvrp0RN+vK7fGvB3McEKOheVEOLQp82OXlL8+CQayAhGj+uC+Lp
wkSQRFIS0B1AUJLHrd2qreiEQW5FMs+neILo/88u46oQkB+GaCyXje8OxmcjtM7o8zbp/oczfR8c
EyvaOJV1f4A+zco7aetiK78oTmlPH6Y9rXtHW0UvIJHcds8Zf/5y8Yo2v2UzYaOImiKLWsiu3fqF
4iMNQFijLNCB693wFpaX/ehbGBM1RoXo9VDgPOvyZcJSYsaLutRRrpkgExq8fDSUJoU2PWhPgX1v
o5290dcU2oI32Mcilvx5qn6fHLuwMQlROEbUaVUsOHlHLHR5u6+Z9VUeWvHT5GKvasvl2+Fo+HXv
zUwS23/9pMqQOqxo2FU2zR70uSAX4FN9cayfXdOIzaRRKgNfKx0FS9CPEnrFpfTjui9zggY7EiUO
uR7nHuISSgtOoCWBPZidbgv1ZDfywIlQ7LTxxTdjIkdeJaBz9qGS99w46mv/kvzUXrpHfycDTztV
XeUl27VP0Y63bbN8lNjS15CVorLB2GXeCGTSBJqZBoYdmTcRZq3TmPeeXZwgpuj+FMnPxNg248w5
KRsjKJEypi81QDvDXYfaa4AeyP9pzW7p082lMd5sqGHdBAGkJV6CbpOTFT/86gljrtctZLHKO5fD
HF6lVLou55BDAWv6m9FVPvP3wFb26cbfEUc49v66RtPX7p8oL63hqrf6z+u/YbG6PfsNbAbQd3ns
Y9huOmlHkBrorxhrdehIbeHGgDlEB5aP9Mr7moTJCpQkFOVRhdEoEfoSFrp+0m1RmK0d5oN4Hxah
sBKNBv3UIQxswwDzh9zL0ctUh+Mx7IWA0wBfsuH5ETAZRCYkktp2+Dkg0143nXE0o+gtAdH89aPm
WBVhsghJV8ccIHuYFhOK3C6rBNN1CWrqMiZNtZaTxy7rpNN3PQY7LiDKJTlVU6Pqp1PQRm4cRGu/
i25yhXDiDvUE9lpCi+IfMUzYAZR+54clxCBvxqBN3K2KRLtJxWgNqrMVMWti+U3EEbp02WIjFWOX
qAij9M2YTxaHialKSJMzPAFC5XP0T9e/1LIAAFcCh1gFYDfjlygaRFGHBujJ9w6F+EYiiWMKSx5A
h3F1FfynomywkPhyWGReSUtmlJl0AvSa74I5Bfsg6arf8/buFz4SeOU0LLupgKLHHsZ5slfGYCmp
G3ykKTolcmyb5YdHNnKzTs1fusCrpS/qNhfHJH2VFwjTAI4bTHOMrkybZQ/hWloDcAzETz4PDHDp
PXqmHXM1xIERNTlmOk5jtepAjQucs2Cl20O18p/kVbkC06P71+ZxJpGe9yxTqUCTWpYKFDSVn0J6
M4bO9b+/9MQ/E8DYX9dKQjz5qC7pfVOBiCjZiUH/u9DMI8j7cL0OO7z9V6Nk2ADrf1VCcXv9BywE
j7l8duw0yuRhAI4aIlVxJ5mp66WrfGx4WtJ4x8QO8H/AC0Q6MU7YqdOkz3oJxLI0zRxt/RXMZCAP
H98ooon2wScPp3ZwKQ7CAJiJMMt2ytoM4DRD7CNUtQ9S8jAZod0AVmLKP1vgxF0/wIVQD9W+ZdEA
M7MQXyojL269Ee8435baXacejfR20nOOnEVfmwtiXBsNxqoSRQiqXYxjyKAFo2Nbbe1SmAfZWPG2
JxYOEYP3KiCQgaMKDAnmDkuFWuiGHs7Whb5ijaNq4x18gzrexyipaJrpf3+NncljDhKY8LmeYwT2
VMkvAhC1Eule63hwhQvmfiaEOcQ+MbteHiCkrg2nkitbBBxl7r39tU2cSWHCotYNdZW1cCoNi4iF
eIh9YpXiTV2ur8tZer5BEPaV6KqEdrH9lvXg7QiAXUALdL891Kclq3wGC6b2iLkSsoodcAXYvNIV
i3NFHyBnUuVzk689iVJ7QSossV0TW998AdqBGhKN29fiRbWHZ0GxeGQl1AAYrz4TyxgkMau869sS
HeLBV7amMDT3pCnTx+tnypPCmCEpiIBNLGQcGJ27TeN4TyYe6OxCyMBKkoy4i7yDXKyajVo4YkCn
wPl1CEzDoVEnFIAUpwl/Xtdl2T6+JbHRfYp8VW+TmpYSlE9phcFlOlbSWCGAd1KHwnMKW/NpFDmu
vBSr5hpeIFZrHQDfMOqJeN858SY+pSB5oqD3slOseXPgS++aM2mMPaqkTLq4zaZTu9O/6CBJ5MpP
0g58HOvE1ntL5AxA/Q/9VAPRkQDeiL3ParMrQ4xxIRG5bzGtA0hft9mp97Rc4nPZprnSmCQkxh48
wRsC5YWNeRtTLLDc7lJr2tHIn4Mkkvf5qCddeJrxrR6TlKhKPUmdGKPlhcASPdFl2hyYb5YISMAt
FTry0DQW4/K3xIsZubQ21ByTHyeJVEAjDlYA/Yq7gHOHLjkeEH3o+gawv5EgnweusOz6NO5wkEN5
zPtjlmAjsFxJBa8zuaSNjMFQ4B2o6G2y/Sg88+Kp6mEeTbWt0PdEKbnufI4yS7PcGsCEVSyNglUP
ixDn2hAlqoGhgVuGHM1y692DNxObwIKdRHa41o/iVr8vsPmN7Rsruq/3XHjKhbfGmXzG7YJs0BPi
QX61SrYAjDy0R98lvaU9TTfmKbgRAYub/ao/MKnK22JYdIm57tSCZ1mXIKWZnuv0hj1Oqz8OSJzs
hawoDhTPH5auhLkw5kqI/A45somkwZCOU3WI68frYXop05r/fSYpMXoU81IT0bJuc7fu60Pl+z8I
fQp0ZIt+/sN1cYvWqegKnqMEIIs64wU1qcRWG3Ep+AnoOiIU8dotXINjnou+RkQDxokNXCC2nn+h
AFUfQ6jha2aDMUoj3vvKz5DrBEtPQmDc4UVBW79gkGWU8RN5IlKhjXCCaTU53R2y8MG3QALpKM/F
/bjhsTEsnt5MIBOMSZhFPtjbx1M46lY4tI4ijLbAA7hekGKCZhJlUAmTKBeRymzjZBwMX3pPNA0r
r/CgDBCUXKyOhUB/JoZRRidyArDNUHqnNwuFxknt0FbuJxRbqSPxnhRLbnsmj7lYfGkUCpWqRWsh
sp26wa3pEqs+ACecH6Cua4fDPDfBKiG5OvSB9F5+gYRHq0I9hkcNNNiKW6yr/MCtsF7/bCbbAwV+
UmcMJfRrd62bmjaFIOn28jZIrM7NboxNcgJEOO8m4EllAjEm2sIJNTnpvTHe/eZFGLCBgN2Jv44a
s09nikzElVNsk/dJLL1H6Vvi30jaW1Dx0ireB2MC7ZQpgVj/+WC9S9fTkKui91WjOA3w8QeBM3y8
lDjSWhkmaiUAVaJmdm4gYVNmRTLB/JuVuINBYujad0H/7rQrwyoexA35y9ALjEZEQuzEgUNFIhfz
gLVag7xIG9X31BNXg4a1xbg5RAGn2XDxQKPD3JIG0AGUPlQNlc1zvSZpinrkHRrcrHcpCHHswxRL
W3ALd/hNaWOa59Dhwpuy9yQrlvl84SSHQP+B2MLYpkFtZcDCuW6EF+EeIhSQ06Cyid1CXCzMF9Mx
8hwNfqW+k5O867bJrWCLj1gqAj5T6vR7bsBiLfJLnizLCh69FPGAOUlVrqc2KiCveR0cdaVuSrv4
6Gz5td6mwIMyf3L0o646z7whDxAkoDNSwT9FMRbOv1wVdH0CbETlnazNV1Tjtp8tnmlkFVmFzUNF
WzpMvF9QnFZ0GeQyLEZrH41mLvii8t6t9BaQOfpH+By8tD0QMajDid0q/cHRb8FE5iLZBympyrwb
80l5NzejTXaym912H0CbXOlAZJOtqvxbWDLydaImSiSmgnog6vDnJypITVmYaau892PSW4NcOqPh
74Gi9/u6amwQpnIoyTXAozEwfwGjLElTOk5BpbzHACEEPl863GUyD3yVpRb90sZQVDCG6eBmQgnh
XBuzljQhrEYZ9oGVvV0TWO0p3o+hDWpRJ7Ybd3SU3bTLbmSnOoI73Ml2Um6DPzp4vq7uovGgQUs5
cQE2Aobc81/ShXkQxEYnI8ZET+MLcME36NHSDqbxmjvhKvz4NwJ1ZJK0u4FYzXxIVCnLSkgL+b12
NYBCu+U6xmhu6zQvFJuND1HIJrD4oMDJAKYU7dyYuCAYBRO19RtjnN718ocR3Cvdc69u2pG3KL90
kJADMDu8ShUd1dZzOY2nh4WM18V786kDOqxde44yOsTCZB9e2iSy+UEN3S380fM4g0FJbFmA+x09
Q0ymnwudkLyCwEpVMPWeVp/CpCapSzCsqVpGHgMbUU7MZqPpQXMMBGLeSykWVbMkEV7D2ihdsa0x
QxRVpoL1xD5XLVHAkqcVCEOOIYsmlZ4Dta8+It8v7LoowOtx8NIa3O9iI9yEGJ6xJ6Mdbr3G758j
IvvvFMcztuQwKrAYOwpCbomKMmVOVOpxbBG1S8tVX3kiHFgQVXxrlYA1CLRK/Q9wlxiJDTztTLXV
KZkGp1RSgLMD6s5JhFTGIDeqeYbj67p0K6ea+v84urLlOHUt+kVUMSNeGXt2t4fEPi+UE8cgkJCY
JKSvv8v35VSqjsvp0EJ777XX8JoyL63Xn1CtbJDxZouf5IfPaOfrxwp7hKtlUXSCZ4lbIY0ymMpx
X3FbCQ/GTHvrsaBeWu5FuZILspRaT7s1vK4x6k57+h6uIjnNDpbM2OVMA8TC+E/p0o2fqd/1GNGj
Nn0Z22X9wyLaJZlIU1KnLQOZ0ne65bD6i/lAuI3AI4q6j9lu3e8AQlsUgGUgT2M6gYYeN3z4Nezp
DBOXceuvdNT80abDtkEl2S6fnje3JJcyUjlf+gCxP5y2Q7bxcBJQLndJl4dIYEVabervc9Y4hOQg
dchSCt8/pG6DwN5ZqwV9wtD4HHkMikB/bNeUZ37SwA15CxArsvJkyJeedpkz+/01mPa31Gcw21tg
xsqlM70tkunamzh6EJ68yLQdqln7Lp6ubZ+gYUk/Ejk1UEUKaTfAxwyNuerscLe2EQdIgqZLoH3/
L56FmWs1+Ww4Ek9dKaL4srlzix2qqEIO8K8R/rLO16FhS3doHTW4lcM0m/5ZNpjt4C8pbG/BdVJP
iW8UfAmn8dH3OxLVBG8zGwkcaIjFi4a4TQaJMQfrJBzjcoeh7cmYJXoxzO3fJTJKP1w2JoXvhdC9
7nBVLiMYtzxiJIgilNLpP/YVc8ZowzUC+ydmxb4FyT/AyiPwV2ZKtC9t5XK+vbn+2OJBz5PCu2UU
/DkZtH4ebc6wl/GnvJ/d6CX0tmau412aN7VsM2S2jpIPLQw9KGZo3Qu9HScIC3XuRkPwhBwf+yFi
452C2IH1Ydq6eL4mIUMx47Kr4tVrnHyI+PiYIT+/p3IwaRZb6xxXbBNedzbH1Tax4dxwf/oVSX8t
tZNA3wzBkV8zz/FEuclWuPnohCMvoHVu18wHjfEp1Z69YAUdX/YoHg/a8ftcp8zk/pKIQhjb3ONY
jTcX564Ootk/7dyHq2as2J45bQSDPqrYmeF4i2xI4x6/DEZzYeTAD2U2yM/gg0xzwTt59MJghvpa
zfbJkXLH/0qgbY+dJniWyZKcuKvSggaduQ822Mpmcrs/q4yd77UL1gP3JrgRtl17CWBGf1YsJreQ
UIXPx5BfLZMxvG3eJELcG+5UjUEq3qc59ekh3YPl6rN1ylsuxi9GHEzNTTqffS39p32EN29uZ7W/
YNiF6MfF450zovEjhUsXeAbsE3sMgdiemI0ZwLpIXaFh97EIkK1zCLoRIvueqN+twaXH0kncQ4VU
hGOvHIL3KB7Yt11259EnLYA3gTiOioIveEndDW33MJIqEhHlJfbFI8/cjjgXhLwrSPY6NU0Z1V1z
a0HsVvnGlLLZhuHorRvpBoPEUMdV0noAzyM3yLGWHiAyTPo84Ksue9/joK/0skbJtL/m0FkF3hw1
P1gqwzuCRbspX6xs8sBpEiCBM7yXZwcxgUsU0HIins5j4KBVzOP9L167OToJHXRHN/2EfHGAD/fu
yGxncZjvw4iwdvhzP3epEng1OyfzBbRaLtqRWg2ePscW9l+Z1aEsV4jXz0O88V+IQdlLTXcQ71ze
HAeJiAFKlFu2q9kqSVMXlyeu/HkCT4Z28i/ZrEHghCk6rYpkk4We4YXT+z4C6bwZptVWLaWVU5Sx
YewynBNRtsyFvy4Y2kNpJ3gCHjbeaphnkD64mwGmSkvXBFc5k3e9k+DZziPjNezMZvMZ9xB2VlHf
wQaC+l6DTB9f0/TQCLt+h9h+vuApbhW8D0DOGiP3l1ERQpfbPfVKyVpy98lCaLa5rt9kyAVruvdk
7fVQqahZZa6wey+WUYRnBE3o5zlywtu441rbW6rygDKkJqVbXHubv+Zru/x16dRfFRHp2y6CLQsU
KHANHcUb2dlae3BpLwhK6UUE4IOGIoDBQRvsTxLFsFJhggRels5ltE/20eKiySgcBksabvCVSLST
AbUjlQupSRY1KKs52FcmczZKHuGWuCeXpvF5RfNVBljkl/u0un9F5LhZEA/AbMBHyPZkhf/CGPKC
jG2fx+4YwMygtyWK+pLBizTMvWCHqaFqdaWXaKwS+GjkzRS6NTp+kakWP+LAYKGyw2jPgxmdjOJp
1dqOfcZ33uZsSdMz6XH5SrKpjEACXXibHX4ti9ehjuvtLjQhpTN1cR462mTaadkV/hvqCeYB2Gtt
EbJgh0FW8KKJMsqXPdPL0pVIbod7ndLvIop5Pi/M+wodzg5zEyEzczdNsU2Kl8pZw8O46KBu5m7H
7RqL3y1yQrIhcMl5Cds4BywisqkT/m/XmiZzXOJnTTJ9x3xJrwn8F4p17PQjiMX2SkwUXIwVIGQ1
+/6mG9JdW61GlJUkedDJzPcJMQpVorquijf34RM15KSB9cSo9QtrBv9pUfIXp5MooJ3uXwZB9DFq
UEP0zJwXZtzXBffbm2dadZoS0tVQ6vP0EBmbfC/xPp5J2EYv/epCHtM7Hn5fFAOZchdaWm3W29gh
adv0VpScSXw/7txgLnMQlJ6042FrHXpNGyNLPiyQ/QsCyE4PHb5v971N1tfd6Xi5JDLBmUycB8CG
dzoHpjQ+d+5Qn7EzynZXxhMsm2Ab6OWstfIwyHa7gr0W547D14LzcTyYHaxLZ0rSokuUu2ZJw7ZT
jKakSMYAN59gINV1fdcdKfE+mo58hm7/NS+SVI1KmlPDmh5JeXS9bIvmn61An+XE6RdsR75S3clc
mI6VpEleGuaNZycBlyLQLbujOqAvjhW/RdQu5d7p/rSjvpcLCE5llzbxhyuGoIKXclwE7ojEknV6
n4wbHBtG9mIYORh4LgIeGzH3e0al/iNcJI30ET106f4cjj+OKS6ekViaJ5ayowg3FLm9aFDB6dSV
yg+LxUQv/hqVtpNYNzg1AHXsqyL/Le7bwumD14CPRajNIWzpZVfm7DbiCTTgIVMS7Aw2pjCEdSjq
jDopGt4UTR9NHL1HaJJ/zFBurfO9D9GR2j4LE7d2xVbGUoAi0OD2XswUFV4Ps2I6ldMQlMGIwCeR
0mfl6D0jg/1HfSfHTi+AYY53WIR/oHqqEm8rYNd44FJU+ywOTrqtOafdIYnmo+kWDnNwXsfJ+I3r
wyvQRH9Jqkvu9zbHTXaAjn7Iomh92J+sCdSxUiTYGzjmTKa2Dpzur8PmP6FDKw8mMcZLnjupkVW8
bmhkt9tsho9edC8ja5JsmEBmjXa8QHwqmw1c5VkcQxiWREP8EAquMSBnurkZ1zzkE9j8IS4bp/sY
fVgVb/2/cTbPPB6rn0/rK7iwkCk4LBIJb2n71zf8r9T0PzvQf9GsA2QkuQhshX/9asuwcV6TSa3Z
btE/QdJZBxP+XdREr94qP5GOcMPW8GQ0O45muzhsBSlk3cOsWZrHAGoKliew95fDiS+fbewf/W2u
pYBYo+mKbpkfXG7lnDR1ksB9d4L5Rh+VirSH1TEnkCQqn3Ul13sl+VbYRlZxvFQt2j0YKh3cMTkF
a/iuO3pnyxDUuu/rgPpVNCQn5uBpRNvQ5XqRVUh7MKFhh4PaW3DQ35xWizz0nfNMzE1G4Zvg+y+n
wSi4NyjXwwaWfbO9hEl8IJs+pbOrMikRANOEtu4YPszQdJmJxENuaC/C5ZS6XSm29qSEe3QXcAc9
7p62DbIyRxdg7Wc9RpMkbnGhGAIhszzOI3KV3e6MW+gMg0ta6IXzL6O5fQRh0xxZ13r3VRi8uhTm
7T/1gXfTmoXbfmU7r8nadDly075XhGJUejNlhM7AGbqTXb+GPrrwdTA17H4Kf4FQJuFBvjnNIwrG
LQtlr7NFQbyICG40hBiNN/nfZN16UuyvGb1fMJD7afbUVqY8heW5VR+L8F4Q9H52tuS0MSBCXVxi
iohKhrkr7yfHZFsyvbvEO8ShLVsx5wyGRToWGNaSvWztdoA6QmYds+fYQweerE0ZN+TiG4z1Xuif
YD5x4GlSscSDmblCFrRJUSBRq/d5xhi7tPW+7Dl18f4YIBgLWgo+t7kaQhy8/i0U/i1c/SJ01DPj
Xg77vvdw8p4bOV5jxp96ictnodsxReu7TOwIA5iz2/K8YaJuU7dwHInIzBiA4agRUepms+xKvYFd
QmW+R/o0YyAZ9FiM3t5l8KZ6sl6YGbIOWZAMnypuL5tD/3YcBJF0inPtsVeehHdXzE9BTwu8todl
JfcgXaYK9gS88C0tdsLTDJ435UqWk+/oY8t1iykEUpI4pWfT7090F2dGkwO4gAjIC7NoFXUKmyxu
/YNFFXVt8B+TQTHvNgvx+QI0Ya6hFy/QFyS8HlS/Fg5L78605+nCrqGIX7YkuqiFFtxzvpfNHm0/
5bxH5B54YC+eBCIjoqh2R/vt2fW3ik21aFlG0ulyL2o+MKidpOsUZgkfEfeuBF/C0vmH7ecWiRH5
1fhnCmcnwBSvkFy8oPeGmVMa58ZlzwAbLoPjnPrNP7AG8u2NjCVOdN0R+5TuBh8mvJJ2LxzaV2J2
zWO07E2E5kMQ57cV3pfTIoQ43YsEx5OopvZkkEF9jtnFf2+QOg1IrIgC1Ii4Q3Rv6AJUms7bjlPX
yEsCsnzipQ+u9Rv7eYyE/GcS5ES3BkymRKS49dM/zO9PASrBmkyfIVkwgXSXIY5oMY+AI73+eSfj
f4sYi3VxS5/0JYmXA05OvqTOrx1dwdLYvA/cK+efKyKMi0ASU87OMOctrsDjHu0LaGxBJ6skIhr7
jEXlg5/YGkZy/41TilsymKeTacYA5jW6+bBu2z7oMqrada2+Kg/Ds++gCsbQtT51gP5v6+jyAg58
Pn6n5CJzRs8DKBM09GpJBzwX7fIxNDA5s0H4K20mVnmp823DEeHVP+/6CBcp8IF+M1h5bdT5lYAL
kW8tXjVrzVcyT7U/9ceuCZ8YIZ/4MosxWa9+MD2blL3tKwzg2u3JrPLD7xFHpEjywhaEOa4SqCPr
nn3fnqj4QUuiBIVSHVp3LmjsfGyu1+Xb7B8jhvLhb/d4IHMWRCvoydtUhVofOh+lz9dwTvNvJmz7
Ug7RkvV9W42oo0HbIzoSavpKzjP4S4H7j7rhxRPTZ6+XQ6ejyhPrQ0DhlM3K+dU03g0YWalCe1S4
75cWZYKKuxvNL4TS+ziSdy5+XhCM8b532bk9eXJ/XsK1VLYvpnavQFV82tb4iw2RzEiDlpr6AJLa
3y5PCjpHaMEgvcXQki7z2dvHFwE2aCAwCySMv488vLEGL5kQuZvitbXbWQt+7Ae8ygErZz7UuFjr
AUhk7kd9vYq91m1f7WF4lf4OUE83jwSZ3Kvq87QBQcdqFAJcLlFSB2hR5ayPTvuuJNBGx57Eou7B
Ml2dkB7nOP3rLe0J50TkgaTVHpDzqrdz19JPOe57weZ3YvyLwoTstfIUw4xAbXuZevNjX9dLsDS3
cZRvUxx/Ak/7E864VGLxFOsZQqdm+kwg+98QHZ55Jnyxe/o76dSLa+lvP+nKgPGjiYO78KYaHeM7
s86Xt/DLuvdPS+zfvX640BmxXb13xbX3yc14dVRUkYSUq23bbG7EpxuELy7iq1ELeO0p8kw9GJ+7
8MEL2ovwhs9Nm6MZ/cOo+//AcM0TJp4QZnpf0YznQrHKH7uq6bonjWQWXJ09IL7+oYzBGeNV1M6v
tB9xP8y3jTS1mPk/3EgHTvbPkCW1K+lRJ0nmB9GfBApbL23QNSV5H+7lLvbzmswWph7kmKTtNYUc
KN6bch3QXqxYnpCoRFYa5IKAFBpdupGTxUxjHhuqlWHgJ+Faj2w7WtWXcRt7WbvBrDDg187HoISx
Mw5sTab+0A9IVfKDQyfWYtqmmob+wTAWAnjYomxHnz5uY+X5DhT9RAFp8+NzO4vbYuS7XpszErVa
YM/thzOl946sF0EmgK4LeUr6fcm6eOvRPOiqd9ktXfunGN6evR8vedBGf0dOHnPa9bnhEo43TTsV
QTp/ADj9FzUONCFLn+ZdijX73jkarnROW4UJqLzrup/W0F6BM68HmPG885DLXE9Y0rXhYPMpddMs
MOZrwxcGIHxWGCbn33TgS8nJ+NTFeNN7lh6Bz90hLHrlC//q1iXOwGR+IRhN65j5dwmCUCKBZu7B
nyjcby5CwoEyACjwUoN/JQCjjcT3GRu2jE8IWWf+htM5D3/gmT3my2TXPLDDZzpgTO6kp/LJX5fb
EKfdN5fUPI3J4j8jwhlGJ/wyjf4nYGhgX3vuErhLrc3wh/DOP3lk/EuDtkB/ihI7bm9e1z4pDW2e
gmVjgCyukxikeEkUrYOYlQbHIpngook0B/dd9UsFikGZDMQrh3ZbnwmLdZ7sFivNAOnwUW9/fCst
uU4LxV87B109eyktlp3+m1JRBwAAM43NQNZEQJ+aHxDdwuOyNCEBri8Ap8DYU5Z2keMxdEdUc90s
xT7L/zyA3PXu2o8xSepEzA5ykVAlrGZrSUz/SYDqz45+Z3xxsmBhEGOL9rPttxdYAiA4KhQ34bIL
XVU1o2ke+Io9UK/vdgjO2Kze2226SZf8WhzcZKwzD7/dDkTMf5BEUinFHr7YD65lqKidhikpWS79
LP5SA+gTQ9R48Fp2GKgBK2AEkOu+DFv4NBlbJ/76ZkDkq/t00RVh5op1xSXYGUNFZEBxRA7rU3R5
st6J/LJ+cuyw/BtWUhEaHjYKToP/s3CwsFxLf3GNXCtsTT/XJPobR4h8iNWf1J/2Hw/SIXdHuEy1
2v0HKOE+9+MDTs6XDhBGGaRSYRAi/5awN7nYUv40OOqBWEQApileVHgeaIwY6NxUCreINfznWr8K
zXJoxr0ekBWcsZU/hRZ/oEnEchBAflB1fbZNh8BTEj/CWD7sT0MRaZB3wxZ2gjQCedej9TD9R8yc
d4oX86pvDY51336TnZex6rN+nougo099txeek9bCAGYFvNUHOAJsqtxhyM06niO3z5EJkakAqcwk
KWcPQD73n7zFL01HXzggVb6TQvcEKstEvjvI487cfkOB9T8cn+SeN5UBGt5hdPJgbYuxjYspGt/T
If7+CV7ut+3ojvw2eV5B5ihPVmS1wgB2I7oOYMaqtmcB//1laG9JaAoTpTmGznwHf20M1kwH36hz
pRvCY5gLkrlLWLpuVJq0PTErPyxxzot8lj/rbBliC+oWvuJHrfHv3NOnlfu1VjIPgOrpCZI25DRC
ioI9kJ+lM312GuS2pBj92Zr1Oq6Ri1ti0qgC0xUaWZZtAxxyXGFjmLiHATiN15knppK3ydte10Vj
ubixr2BFcRzgDZs16fCO5vRZrqTJWwSb4WdZOenWy7zNe0qSGIG68x7DOpe/YvKE32w4ONW+mPDQ
zQPPBF2Pmzv8F/n2a2iBCS7tVsLZBIcwMBVO2Xnul6scfNSZnpyBCf+xyXZ2A1isuk60Z8hNKCG0
nDMGiVvatQ+Fgt0J+jDt+MC69j9DOSY7jLcq+era5tbs7mHEcD7Q6Bps4Zl6A/DWdfwllkRluKcx
ttj0Mcz8PoX+K/W23/7qT5mixmIRtefBHhRbR2r4VIJE6S6FtyS3CRvefd/RFANIIyl2jEEl9hTV
S54sZmc2DPUm/KoZwXNLCHvYNKgl6SvVOVWbxGXP3Rwb9lM6YO4cHIznTiXD4f8nwTBMTWLFR2dl
y4NM7PSI7hNaql5Ug/kSVv1ikHE1+DyyKWBWUG7YTXRplC+erFc+vkhoGeyYQDncAgV90AiWPAuv
LEUe0qRKuYqcbGd/+ZTrHwdR3bMDdAZb0Cqy8Lxdf9ipXgFWbB7qrmiCMZ+lurHIlOs0naHmB1J/
h2N/pkYOf2DQWOEc567m6ov5pH1xYr5bKOoAA6VYuvnAK6dTa8J/nf4PG9creJ6ZDyg73aZvzmG0
YLEFWucSS7EcHOpcWZ6nc3gBOCyX5FW77KWb5sIJlnwx/TVs7THAGIbNSW2XuXA1AWIRoHH/2w4f
su8O0ZKc/Y4dvGnN5dSWLEFM0eZmrfu6MucQWgzSWAX28rPh33yf85QBx1rtxelMjTwDiq0PTZLT
CC3BoKP8B68f26Tqw6lq3Fhng4eXmdmS+ins9dermUTVCSSuzFhfiiEjnOaNnsB56aBz6quwkb/9
RQJ0dGqpYcXRbVfP6evB/hrlCwOo0XQeGjivWhPkPA0ELtS08PS/sWUFGdizHoMPdLmmUDu9znDD
HkiUhSH86lsNz9z+gGAfYA57Gfn/Fiwbmq3F2D3BJuCtSZzTMsRH5n/2XvMsxu3Wjt6JgJg+anMZ
dfxijHPWEqvrDvaqxn5g4/A67qDGTfCpJg9OXjDWlRRTiM8ahJYs1Q5hXxMsFwCav34A8KZJMa9+
hQm2FNQFKeFtDNHPt/cEM8/Quc9zIlGhdKEsJBMMRxcnbGXkSkAaTjd9pD2qWrDmdpkyX5qjVsNt
W2E7nYBiQdY6mpsarKViQn/GUkC4MUfasnfjS4i0UftzFp0ZBSn8GClWTT3oBRt5FtN2mOblYHt+
lFFQAttOc4M2RDRePiO5JOXAyc3V8qsbIPuPAsnbCuXvj1SNReuQKpVeubh4vuZPl6b3loDVT/hV
rthWypwm6Jb3MWsHnXHYXVkJtCJ1jsbYMlWIVls+EhLcQ7AjfPT8w35BVPRFkX/o+k8I4HxxAemv
ytSxmGq47GDXMppsXGZcQF4hIFwYXfJK+u0S9uBpdbza+6HYyJ5ZA1RxX/IIDdPPjmID/SAxQbkN
XykHGNFWanis+OEJyZM9+txo20+2TyswSnMVybLBpdCEr95IH/GMT9uIjFGcJSfKOn+s4HV93Cao
d9yhIOLmdP3BGjRoPazTlVfjI5aWDzlX/2FpfJz8+GtqoqLb0F9NS93AtE9HKH/bjenvxWmfDEnz
oFG47TGXGNzm6sCwQxCe+xY3h5V8Mddmjn/QnSppdI9dgKjbP481J9e8uwwRnmhe3ZfRe3PsX+P2
eMTvSzxf9HZNJCD/7VX612l66TSwQRdrULSz+3QPF5577qEd/szunk8/DmEO3rE1H+2fECNR9zSA
Z+H/5M7DmD0Bvr2AJrMmbSnScsfgF9CaNhjq8dIui3mfhsqb0hoglsEXEPEj7Fuzrp/AtrhjNVM2
Icnb9qlzsDIfEOblvO/sdzM42WjobY6jQ+ipfwGrXCqXLEX6n5s2mSX8YhOko2KQ9oxF1EWUg46R
Sf6NxkGNJ7qvx85lmQAJY/PSN6JSFMckp4MLUsZvuSLFeOWF8sDuD0kpIywWu9++SjN31AVNZpjB
A4bDhkxgbgpcUY/YvrkhwA6f3oxDMhX7OKH6mHB9lxiIftgx8/D5/+a1AcqMugAZUYnuGOsCr5gH
9J/qDbUjH7l8bNhJeQPN9nUGbcYr7RDdp/SBDKqTRsEapqxL/jDzS3VNgb1zLu3ySL2jHpxPCyPr
AEC590diPbiEb3R/ld5YYFRmGKnCzc1B28jitjs027u7/7PWXpWID6n+ZADHOHoZNw6yzvTQbOAM
u/BNnZ9/EkOm4NzIBGDIlPsx9tAxnPCA++7mQCJYSwfvM9z9bOKV8UqPY6COSYh3vV/q1MPs9Dmj
+WwRY8BdUzX0H7hFZ5BsUG/jIh7RIaRAidvgarETzZz9tiObu5mBUqcAJb1vH/kFvSTFanZdBhgF
YKovH8o7uM1ydhQpvPnOaVxaXPB0fHd5BNZO/J5QcxgnDJXen5UdLf/2kG48ucnXosYDptEPJCuW
ntiOsBHJFMop/29Qxz5AsiVIPa1eT8Lx6mH/DTe1MkXZ8ucxlyTMfQfQb9vkqmdZtyEF14zFhkNA
dyDefCowfGTN4GVoygsxd/mIqi3dIrRzHoqDTxBXatJixAMgzg5qh6roz4rXO5IVzHDyLPEdjHao
Wrpm2KTk2pHF3EH+RO8/q/Whu+nwt0BxJ7imefM27bdQ/tq7W7x9MOc1nL46eKAsHkaRKBPyY21g
/CbXbAYRl/3UwnBGLVhzV6kT9ga3VPwG97TEmc2h68nkLsoJLUUbYa0hPviO3FErS+r9hhlrJB9i
bjMfN56z3Rs7Zsq7NUP32m89gA2K+AXgeMuEdcmIs5vURM2ITrHVbNID3A5QlLxy97rCmktDFCZ1
kNtiXLX8uPN31cE11CfIMBgyO/Ni9b4nf66oQjbFegG9Lafo0b39D0QCfJ5z2xw77lTzz++lsEGJ
HsKz+TC11USBWIDNxrmQGOFmRHc5N/RZT/ArO2D/8Ly33cWyoGhZcwPWUA/YhZGgtCrKWz/FC5sW
wxw+ViKLMAA923NqI/0QuMEHT3SO2oM/itI3gZdtZK2AataxHj5brr5pD5ZHAs8rvCcxvfvbGyH9
BRyuW0i/FscUezMfvM7e4x92VogxcI5B/LAFwajta4L7l18pBv9kgEkgzElWDDp9z69EAsnkINfo
4KrGD07d+4oEB42hB3EXD7P8JjAWbO0PtkRQlppzjBzjZUwynQI7Gf9H0Xksx40sUfSLEAFvtgDa
W1qRs0GQEolCwZuC+/o5vXsvQtKQ3UBVZt5zb24bFFmrOyH5cgyAOLQMl0yLMCkVce/eJDsnSjHc
jUo/mcOnVOUml/e1YwGDw/teZndrsQ66+pCFHzMr2GrBegQrv3Te+pXyp5rqqioVl4/KMIAlpNAn
V+YLE1rEauXtwNLAGe22Ur9lAL/E9pTQkc+e/eWaT0XPQxZcbUSI2axRI+hCxXfFJhPtNurlLsn7
k5l96PWbl+RXMXhXf6TuqozQHPq9vVBzTZ+SO38ZUBnRtQxriPtei3HZxg04qWizbToKdrJw9NvP
ev/aBAxOi2WbBdTh/fz0GGEUkAq1xpSOrRmm8Vr0xPKvNcVDcFuXCzjnZqTFLnLvLNM/Y6l/SYb+
LRoeiE5sC7kxBEq//GeD3yHaU6xdyoobz0x3lfJ57af95L9PK2jfcpbSPDv2d67a2+LdESCj5FEk
zZ9GzzO3yL2Zt69rnZCGqbHckWZ0NqmUExL0i3BJAettP/Sy26T/Z/UvzZSAYDkxIu/JEV8sybpl
U7oR7nDw9Z+HtCVYMTOuBffXaz0blG4D0vCySdCwiraIS50zHkLKcYOtl5lhu773TXIouQght/Yz
FUApm00hyTdo/Ccj7SMPkqQe122T/tP6nIdtpGzjXMrEFI6iOMruWKmn4YFKkepMVv4uVzQJ6efs
3Tj6+GnaaPCHOPPfPeuXoUjclioa1Ip+T0xVDSrF8VxYYN/lqZCvPRQXOFI4eZ9GR2egdQgm5t5U
7raplriYBdFOvC3C2bRZiuggI1bBb8f2v1HMYcOqzkTaXCAJjYW5rSqXf3cDohJiu94Oi3usqCIg
Zm+zICGcXRBmH5oupUwZudNzkQBb/hYsA1s1NH07ZQr6FnjHtZ1ixEZevW73UMfH4kzgdOTXJPp6
SdQkWyP/6ImoFSOxgZN1yGePoasWp66F4Zlowf4B3X7Y1Wau5Ks9NfcUIdnM5nueGYdq+vGa9VAE
86U0xhdEfrwOn33LhMEOx6INldDu+vpCVRQK3T8uw4x+tymSik+Sh9Wftm5G8HM2R2Kqw8b6SOc2
BOigwfePXtuHA1nbhXnsVu+PMPu47QDWKmodNHxu+NhpOkqzPemwDt9MmrtxrakthfIlsKpzPn46
1Y83J3TKf4Vd7Yv8boq/Y/rEqRG2wbdZYJ61vNPE/d5peoSS9TJMaCbQRrSgoSk+04xN6GzAnFxv
3wjWyxv2duH/puV9zZwNNrRtX7CDWTIrT/I/OYVMMLJekt6DD1qhfgwmZXwz/eel6cUdnKM5PSXJ
/JYjP0nzpNn6obWDLQPbzUANb2uvrfYxqS6cxb3PvuwV5i0fbw9tx2Pq3+uModjkVA/jRq+TqKNB
MObLkHz6zpuULLtBxNKwMfbmfoDq87XfupQxsej0Evc2/w6yZD8xLcXsvkmRefw8uNbuoU7mMJUE
0A4Lw937Ot1KtVwcr6H5saIFDGGtAAwZ6GB4ClsgPre6TMGzlefxmjHgo2ftuSEFFmytijkeBvJd
CWYiq5cbGLk8YaNSrUPUcf11fbBpO55LNmDMFjek9uWZRSxpWBNlbPvhIjmt5CKPgACRl9KRum1c
qCUqV0pz2Z8186mcAWgNcbWc13KA7q5rRmxZ1JTjfpmynb5SNQ0Vd7h/nTNv2yLeSm/XT0zTrZek
s8K2+MMviQZhXzRVcxbT9AW0iJ25QW+NE+6oNtfWiAk9jxuPn6rKXV9bG9PiUzJr5uCsnIU3XWTD
nSXuS2Ykca89FgXNV2HNz0Ev9/ClB08Yc5jTd3V+9ofB/7GtbMUTArGemMtOy5xPx67AEOr1Igga
0HJtL6GLVjHEymq3qt9r/Y/FPqYISpt4k8L8NdvlVQ/kR6uPkb2IrQlWHNXCcSP4QUZJq2XQy3GT
dW7/kzfJuUf8d8vkZObDyRqCm83m0JyYINj2zWxN+9mj+wdJeE9zcWvrboNpD44hWxnVW58Phi80
U4uogib551fmf/TotxU8KC6QNnJTB96ufHu3TI/mwjD6LfMq81FAF8yJC7GbuH0NpqnZNG2Ulh7X
6nF/lDnb4kX+udSuYAuY4pLSh//6YbEPazdU4VxZ+wRdNXJTg0uxPvTGdB2QCCDg38VIWSzTOrZo
k+zHOBIJ/kHIV091YY6h1XAB6kLyLAUwb37j7JQ4d8637v1YD+PO4LFuga5Bn2PImE2+fPnVs+As
a5RG6NvZLD596z0QS1Tx4YwdMv/VBRpxYBbyAisOC8u69ZkpdpjUUFXWvp5wDejOp4G7fJB6NFfN
zhmauIfkbgYYenVmHVzUp39ZFxo2Kt1rVc67+dGlJ1RtPjk+ggxFU6vnbenLaF2JMJkYBWKmiap+
3s3F9NqaLLb3r8pq4sZ3T6Llk9YfT1DlOk7YYxqp5wtb3GToWzguW2y5BcOAjo5TFOdGrEdP/dTu
NWAnbgUGjiGN8k83N7U5hy6v4Rz87fztMDwvXJ6+uNZkSfkrdY1AegjwjwRxIv/MyztdpY2guFgM
8JBx0qvd4U1SM8RzEqrxnKwqLEoQl/ze5R6U/TNFu9Nlm5l1W8p+scV90K8JB3KFOaOkVS/JBk6K
dwPRzMyvjXVTSCqTqo9i+ss0lVRssZ25pxL7OVlOk/fWk+w7KN78tmQzVxH3klQxEA0WwzNQVrJY
QivZzsiOKVeKw3HoBN7OcdKzsP9zqMzyACGrPggvY37I4AnQznj3ummLOvnZuDsTAD9HCWWLZGSk
Lmgyb3J9cepjIqv7KMWTTblRaTr4xC1j6tyL4TgavB484TILwgH1YZ4pjxgTOBwglWKBfbszIGDw
fsRSXaiRIhddv8BXYBW4gBcWnrVPmtLZAJdt6mRkK9GwYcPZsW/eUg76+Wv2GSlTduu6xYPEKLd3
IOCBmasdN8Q0qm3FbHygcPUzUm8K1LFAgh5mUero36nt3pKEmscRe/shZOjjtQOvT22xG02eazdN
wHTRw3YOLzcwUc2gjUGJN3insaLBTCvr6hXawUmzo2OLfTctddhr4mmCK+lMkN/eIDWRkWWt3GvX
OAyMoFfq9jnX099htS4Ovw55CtdJFiya6DArtkLBSRbDhaV/KVOEeo9h6pk1sedaqSG2Muu+agT8
TcZPnXTnxi2+3bV7AaKRO3MAOmukBbfFjNJUBywcblRW44KRSL5kFqPbKcl0NHbbiGCz/5qi/7HX
6bMvvKfBns7t6nMZDR72n7xAIJ+fc2H/yrX9yY35PdAKak5k3CV7EpZr7PnTv74zonMa8D4vifmC
WrcJ8uGScWDZFtLiUh3NKvgaiXipmzeVHJX+0QIcBQklPQTt6veRa5CmANPXpxOPQ7mz+5lZ9rPb
DZE57gPsNAI5LHeiJH9vJwbrJKE9OPSZ+QSwkOtXKFY+h9h1LZ6mUv+1a3276i0g205335by283M
eDVfUfGxAjBlhchKZr7yhAJCfyHJN5TMLxmY818RG4weYYtM7OBFKawQfDZs59hdvjGcRYqJh5M7
r27zb0F5LEaUoWQ6QQ9HHbli05BFmp2GSwsiRWnH86tr0x56NIRIi4WJkyKRG9xjwGT/KjEf2GN8
WzoXwkvGwQw6hhBrOecs+WGDXLSORCwSW0Mzo1f8xMyLq9SMGt3bjo8qxnGpkoy9GRTzvTRxKdvs
aCn+NLPclh5jUBs9/HnuXjv9uZ5ZVikx7wT5za3YXQg6UnAgTPocMiKq+O8uyxt0qt78tfr5tc+f
zPxlbPeJDI6j697tkmSl7Jb3xSnhNJf6rz81sdfILa/Kgb1eu0Ean/6iI7DUG2Ptow7VO2mGLcxr
PKTJZkmzLb1EGLifbv86IDFYyNX2GjzjM0GjMdh/zXTRYfhU1T91PkeDRUaWYT4MBIemqUBFuaxl
9jaNRRTY3+T4UnnMsY8Gq09fUli4ZawdScbYAzEHFNUmSRckrvw8jP4OTuWoszaelSEw9X20UNTM
1VOK7B8mfCRGP/IduHuBi0+4TTToxatbjFFRdirS+wEu0KivjRYcbCD/oXAjsjSo9H1iJqywtGSU
eF+FzvcyuBDV+jY30OVtDPmyj5qUOfaq0NmSTWqxvrb60YSzLd2/Nc1yT80yTyZUdVHHTvchMZl1
TJNnbTikun0PvBQouYmJXGcKR3U2EgeYp4ept691MMRFMe7zsjwUac8BiKGvhSS1EU0YFjPJEQss
lYWb3e02TVVRkXuRZVR/yup5yOcnYoWuRq8+ddE/6W53X9Pr3Dt7Icaru1Dr8rYqRJ9GaK8KTC0F
boHpwhgYXEA+NrK1r1ZdXiiNttNcUzEynk7HCGkhcuD6nCGPsmSh/e/CYV2PZRD3HKD6gN3d1ePc
Tt4fj41J9YnsFQHLb1xL7bC1xZ3qt52YTtpEwK0gbyvjal2zjYUbSzzkfjuLnak8V9gZ+q7cLsO4
H3nbMi7bgfEeOTu3xKFkt/xzI4udntcbDd/TYxjUt/4Z2HurkLhmL0ap3zSTG7b+uyiqmJ1Ux5V+
zFzujTmEdf6nNFn1qryPLlnDh6JQNCxuZV+n3iiK9Ap23Yj7OvjuG/9N8yi98W8o0OSuqPZWwYR8
dZiNVeDg+T4Q/8T8Z7LTXSaNrR308VpmxyYrDwIKYlmRWP2HAca8LJAYImHaLsvI799X5tZpAazc
K6xIbczOnWPW/k2KbItdCaA9iwqmvPkgz60MLnrx2VXQeRpvxFpFZVczqZ42s5PGdZvt0unVUXya
2kdXtFdnLPZjyV9kP5pTT6eHLyrwv3oWzz1cPFluPI1ESAy6dUxh0A0XtN4od83a/Jfj+tS5xbj6
GTLiy0WE6WnGCgIXsxYek5fEVcGmT5fzNLzjtdnRAzxPsLpe0G7llDDIK2I2nURjbYH4gLqt6cvi
nWzKV9UtGFrH/WSL5079qMXC8vQGZw5P2h6UoW1Mt4q8So9y2W58w7ynun4cLD2sIa1kkkUrlJfK
10M6A/gn+dEC4K5Kdkok2XGAO0tTxjBOe56N+Rkn5Ztkg2ue8PFqYIvs+t053r+yTj+C/iIVnLPc
J+jsBPlsKVUis/kpWFbSUWyuzhcvVrwo5jYdapWt7xvT+OG2tyYivtVvgm+ApcyhtRhbNv6Fgd5v
zOKvpqqHFrDLCBMQfYFE9teV99Id6YrKrdATjHPpOWABpjAexb559CoSXwIdVWIde4Y4Mj1OxJtV
s9iwbXmn248G0RrPgkd+ZUu2VPC8+VvvvK25HVW5GclM50TlCjE8Bp0NDLYfVl6BFEhTsvowC+6h
wcFsMXQZM2ePrztqWV0Mqq8GiuBSHHrvP8eaYgPzWpn6Yba8dIvxlGiMnhz8yMRn2agsuIb37sBo
t0ousklfyVyOK5BVeyXFDDkWYOhfMOpqo1J1zqrqIGd28Pa1djbYT4w473zlbnOVTRVwobCCKUF2
drTkk7jw2GvLPa7vH61R19xx6Vrt4JYt+DQMoe1bD/USFfNFaximeHTmsxb8uDYzRT3VYOnFOwkE
adisTEUZ9QWAJzaAebcPxuFLBQqvUA1eUrvWA6dw99Tq53524TNVgJdYG5y9bKa/JOWzScFjJbkp
lBvblbXSPrctw4PsbNbFicW2f/hd8X8O491O8yVOoCfQav0pFs56LQt3X4z0/azRojkXGM/81TrA
q8c57soNKRpveZCfiyKFalYXwo8+Ejzac1Zs6ioDqXQ2wu5w4TkxEzIfVbSU5KXAdeZdRn1Ups/e
uoZZDyZAvyvSZ1cHCwucWNfSnWZUG7b/AKHl6ODv2G4Yd0xYrz9GzY6XDCBa1kfN+XFhpf053Y2d
e6smTFQZMR76tGsC7JulCjuwjG7y94+3R67e3s/1g2YkGPzIqVM/DkeqpU0vHhV+ixWCodNn4rvh
Kmo3Yk01g8F13bhgMlHvgjl3LqSJPR2Ssry41EzYW3Y6F56+cLX1gX31ECVVO28n098b3YAOy/vp
j95dl9m7jhOL1Lp92XoXc8UhO1ZYKfs0cvr2z9oR1SqaNM6Xlatblow5Oue/tprvwnW+0yDZ+qq8
WgyrTe5XuDMCiupkX42By5GkGkJ28vcZEr4P5k/Gjrspc15mtzjPEGLWwjxrcigk/XXkK7NWfHE4
6UO741wMFhejomIgNBe1BZJs5btkmra1gzJiDP0rWuuT1JcbS+gVPWrWM2TzzqwTuAkivM5UkMNL
QOh8GPTczFnjZ/TeK/hAq/O41df80bUGvha57QrChQ97Xk30FurXoG/oUevy3ezVeZy8ayFYyp5y
DWWcNq4D71h6oet7r9W6kC8ih8grZ4ijYF/I6jVfMVAlemLGfcFD3GbtrYao6WdOfLSXSmteYLWK
jT3bP9LGzltBu6T4FZr2AUsy/8P0jC/fCGFHgQoIE/B17+oI7ckRPMdSHeyhuAzUT/7Ih6YB5o6D
PsWz5BVdM0YeTfOWJ5PDmzlozMnEWy/cNzGJzxJmC+4jOckc7UAwS4OTpFPQ6NKr2wIS0y787xkd
tcm8L2Nl9jXOjB7JxEOR/1steNFHy8QOrvv46gZ6EF8DTl2HZyD/fwsEQpQkbb+vsOn+im7aG5aM
5/LY0UEgGGxtwUyvyOOA14RQam65bN95WaTM4jpjiIDhjyefg8eBN4FM60BAR56FYXo1IMm9bgR0
elb+CTi2OJP/HxADNFi/me0/4FC3QmynRiIn4aFkciIxLciXY2GftYRlP/Od6XQ09/5mIV8AuYBc
4mgJymRHge/y6BbvVpluy1Y7rFl55hmHJDTzfwbtZmo615quOmQVjR1K12SmLIZfM+FsrVdA2/zJ
g8gldSJ27CZuje7c9lglPW/TtPa3id84z9NbJw8137LpUfxrRaglA9SXyai95zbl7zmMlpXwIjBM
qm02oXNIGmhGyvMjZ/CfLKwJkcIq6PdsOf1BH92yHXefrDCAAyVVaQ4vfpFsssIEFf0rhucR/F6b
fy0qBd2YdhWcV1MwqyhadLxq4xII7nI56VZ3bcsc8azeCO1tXv+qhJjOJDh59k+lG2do9f2SeVGg
qHGL7rLyE2qc2Gx8i1JIAAeCsfeD2FivqET1IE9rF0Re7eycoIaLo4NiZGdXPxMyi881XZNL6CX1
MZBaRNtShZXTn7Op+nAb9rY0x7yHOQQ4qYfy0ukZxpGHhJM/N3mylWV3V+sn0QrM1FtQ0PZkJU08
kDtiNEZOGfCn9ZcT6sOvJ4cXC4AYVimeNZPOdbkmDSZ1z0EJSdDJje72mEJZw4BTzeSU8aOy/vbT
6qZBtsmSLBFPjxvoqHT2Q7tYzyUGl2Etd3qiuCNWjHHLNhCggj5ieQ4DzG+OcvxkdvYtAd6tJARA
oWFc9a9OMl68xNlMRk17pJ217N9Cc8+JeDImzv85nygJEDgRdZZZnZac0ZnHn2Vee1xWztXc2dol
dCo6g4tMV2fnpl3jPC+CWydU86LLlUFpissbFr6a3wejPjVVvsWIESlr3ah6vVnZeDEqXo3WvHRJ
T2zu+JpqBl4MEc/Ts2uqUxO8uR57UVAYZlc/9+n8RooHjiL5mzUMjmwcSnAQ/YuzLpTw9T7p8tea
LN6sQmyyzF+VYrGSUnt9WIxly3zVt3aeeJvHkUF63TF2n5DCWEh99Fhse2Ax9X+trot9OS/PRWGE
48KMsQj2I8YmmVSxRtTNWrJbnWNkyNy/mQaAIri9wa+zrttWrflChsCbFMmxSfl56mNpLQdpjAzj
vfeEdymnWxklJdqkPYkgvQbg0x52PtzNEemgL+mIHb6hF1j8WBg9br6SIAS79XQkKPbH5lbyMU1M
ujvDrz+mdDl0vvZv7HI6HCx+mokA1TK5M1sZqrlCwW5ufIIXW6QU7lpwDJLung3O1W7to611rwM8
oTAQ29Jx15TZnrArirdxs9Yjtij4gty8d/yOyfh4JMS2FAxfjGQvbLLNqVgcZ9mmePFWhhtex6nC
wE9b2zjp/NiljhsgQKymQeWkm9tnGidrAXMaGT6HVi9vMoV3dbB4pF6ehmM77ZIFOMvmpR4elV9f
HLW6/KM93MStro4Ya3aLOXZo25zLrvalrPo1p35l9v9w3Yr1Ovvm69yLV5LlQ49heFKU9yk3jh2+
HeXO53mtbnXZ/3F1esV6NM7kPZGLtP7zpgEbinMBDwO4RASEx14c45XDe9s2bgfC4MdjCUo8ZDaq
cM1SJ6f4q0pvoZ/qcAXwTzKGrjeNOx8MMM6u16HNhu591cb/vIQoEVPrKE5tJqlaGdkZTVI3g3+4
dOR1ps2RMaVHrUT0XoI/ncWXo9uuFw0iK3ZrYGvhgljt0aBxszH8bjk3NL9FRxsv1ujENtnhqVG9
i14FIXQVc7vqNpHkEgK21Jsp998S1Q2xkaf/SoXapbTcZJ5j/BZwcFrOC0N8N3Qb81QMycJrXrjV
biQw3JLaf18MeSxt7wpZt6u8ciMNg2+3LF5IhDiwICPyGp+h8Ji/MjCXuN0RZHOiiSLP87d5Je+5
J7/bCpxrNfSK0U1KiMJDFmy1ZIoJl3nOMd/qhr+dKy6izPHjsqfmWpJsPxNtsl0kz3VAyHMkUvEW
VOV8atzgTWfuu+VF/rHhimqxMrJxAIRTPD583gR4qc7ddaZ9ch7iSCPTQ1t0h7bEp99nTJO14p9G
NjuTQf565d7bDiTOhHmvy/rXSoyKQ76+Tp3+NtXJnZwY2nyhXinnZjBNvM1lSmE9TO0pn4brTFaX
0xQSD1v/z6gzMoPGg99kkc+q39Ad1HkpCxaIDAwgM7QB1ebQmC1p7G2NT5kro8tvVZmfnDU9u60Z
D7J9WzPAwJnSb1DuSRoUybZ11Gvtv94NqDQG9zAw1+yYzq2tQsMzY1kSNCmohg1tiFxhnIkPuPua
R4k07quGlS2P8YsW/CHD5MmwxBYv33urmv0g7T3NUkfr6oXSn/dOZWz0hkNgMLItK5QAydVR+fZ+
tVmj3Q6nhJm1Kbl/0/mwiuy5B7DDgIxVL8Ty9M5ahIFUY2Sbh1tuZbDvdx5HXLIpDMEZruqvbDW+
apNFnyR89Ka3z+V0WIkbsIX15S7jcyZRPJvMOhijsWmd9o8KJp4BZzvZxZswu/1gV68YVkK/6D8C
09lrA8J5vmbbAW8OBgGXqCRrm1pW6HvjEQ8BrKuMMMZFSd/+M5E816l86ev+T+2rc6BNV3eaXicC
TCZ8R0YSnDktXlvL+WqD+aZrMrktJGVIiY+ROwa9hDpEOhXsNOo4U/772uoXcypug0YPvbhfPSju
whFV2U20Gt6ZTTN9ZKq0feU88zZegrE6z8hdS8rmbpIrkKx0P1SlvfWsp8WTnmVRyZy4Uw6CCeiv
z2dlLO9+llxI6nm2PNr8BezT0KyobTDCey6GlBV1Jz1507IZKxR/iV2s4plnB9bFLBXeyvlCnsCe
lb2bfg2ocgSaZzozvjZDFTzUrT5UTcV37oSBLaBVxRGjzbmvbDqOHnwE27eT7wKQEcRFaorF8sNA
5jS9xl9eDno7Blq5Z/CDYOvJsu4+0jCUbrM1vCTsV3krRzcGIjm5TEGIIrj7vTj6o4a524xqE/Ow
Y9DO5jH2EQ7ob8Oqz6Tg7LIGwZRGUOuzq2qC6wo5rCYfyb6OJjNP0D2HmztgEHdTsoeyc+bnB1sQ
TV09ZBD7ogr9utAWZzZcde2d2n74zmf5X+Uk21Zvr8zPk03pqDDhX24WLyaS79AmPOii3NV8xC3n
TeLIWO/4csiFOlYE9qSG/zQo7ThhScJAdgiygJGDcXQ1/HxKtWQxDKelMP+jXzlVcxknqdxPbANd
h6ccm9JsoAA5dSQDbPE5tDgg9GqTq/7wzBpUYLoONyO8X3tewV8QFZDdJRVAnqY47jl3jX4nDTNW
9bCVPoZIOyPEQKaX0fXutKUnF5MRj/E/mfkbBfYn+A6NxcfLKCHCEMaH9tPUmc/LZe9ozn+cTm+i
bzcd/QqE0lZzPWYD/y2p5EmnLuLtMeExCx2romXdZsuN+JpxQafPMoUArbwdVr2jz15wx1gvy1DE
3uqc60bcy4rlpELgOame5TLhDQc3Wv2jIpLDbr6NSuAlziM5mmf8ufgL7VefEsCsDYB+a6dNWtxz
82bOjFQ5bh36qmQl4g8OzzNREawuIo3toCA6BFi4XfIEY5la++rdHgk40cD4tH7fDOZ5munE1gkJ
x7DLUx/0ZzXkwIPAy6mCH+dh1Rd1cPBnMhuMUoWaqhn0eq4raF/ND2k3h9Uajt3SRAhhuzkDyULG
8MUUrQhekGXItvZuQs6YyfTjIgLofeGCv0+F/SyG8idnOJFlMKKBEDGBXTcyTX5ymMFQK+o/4/qb
y/JF9v13j+FGX4kpccyd1vfntKPmAkH1OezbgCXJwKStRsPc4hcpso3iIMBax2mHDwHmqaiLq9K6
vae5Ye56Gx2IKNH5LoNsV2sF8SDVtib/T3cS7ukWxh4Fe6IwMSltFFuVLF1tpwR117TiANawGBTk
j7ufNS1DFPThRF1/l0JDuMr7R45GEknjmd1xHHCVc3Han1LILb3lBYyT4dS6t0e113NWP5v9xpv8
J/UYF9vzZS5xFK8IM1p6hmgkB0lRM/Mje/80v98T+7TpAv3alD1WTZKoZgk5NFxr237kUUSZYx2H
pthi0uJtSGJdn866eDHs+r1mYG6i/SaqOlc5X6sgmqu0thkWmJwBfaa/ZuggGYo+o/2X0amOdvk1
i3XXlmncO/ZxSilKPCM2B7WZpgAV3YzwwWOG4MbTSFdJwYZ8DQM5PZH9Dbd2FOSBpyB55J6EddeS
4NJsLTNr4ZIxoIB9s3mMyDo0p2lsnzUrv5CnR7nL8Utim7kKHnheQcTtqSbXtmy2wZKcV1ecuH5D
m8meX2MgmvgOH96QoIGFoxbBwuVnwM25+KZROriwwm5TXPRJ3+JovDiSDeJlt888Z5NPfxN6K1Wj
8wNMwtE1SA0LLiHr2dDVXkh9IzVMyM0MC0smXTMfW/3Z59hd5YIruH8ZWpsrmeViXX8xNbX3MqKl
gu/GKv4rHhFPderF7TRd+2S4EdK1W+YhrhyXz+yrQihMHfXd1wR7gU86mN3tBisVcrROaZBWakts
wkodRzyMnz5VS/LS1R5atXqbuv5lDoDgguBB2N4flQkDyA9fDmc3ZbnlLFEo/B1G6001fWQJyWAB
Fb+jvS1rdkgS6zoSbGSqkq/Sek2pYjKnwgSmbWphILCNfBMzJvwHAVzH4JiRTHiMLXmrBkxJmHR6
xj0phZ6ssrNvm7HhODsiS0N7ZtDocG5gK5cq21aMo0fxakO3OLN1YJHBzgyMk9U2u9KswwrUJG9X
xq4Lw97um7yUfEkj7tSqYUzKvi9DTttx1t/HVW17EZB+424Wr4wXRGxCw27Vov0D8g+hXbbEXu0k
L6bNLyJVHQ08n3Yuw9akNRYCWzI0guYhkZlA+eVmMv840Gisaz+1CBIq8OKJdLAhyw8i0/djZZ2p
zoE43XChoxmt5dR3Ix3asJsX9zwK778RybsYCPAwg4tJMdak1ak22eqONyHTGK5ODxceFc2mQEzO
mciURfDhzsMHLvcjt+xZG8w7Ka77LOGK6vzL6uYnwrOxQOn7ol2uWj6/5ig9LGfe/c/RmSxHimxB
9IswCyCYtsp5zlRqKm0wSS0xzwQQfP07+Xrf3aoSEDeuux9P4M2J3P7AynjpnXEZ+cHOgucxsHv1
Buvk5OJomvQikg6IJGePEXxGUQXBBw8Qq+7RxuNn+XfeG2aVbCOD4DdS0dpI302REOP3NnH2wA9V
8LCiix8Nd2b89eOBKfhSkIF/0Z06hK51bEw4efYMuZEYAHkUaLDf0hfz0vKM5TQka6rGO8C+xoX4
7GdSvGaYpbNUrnnPCYrYG+48qwQGRtdCxmRxlcMpmJF5p2IkipeevYJwW2F+VhiCVNS+GZ56mhLn
9fGR5N69f3zTsRQlWByCdwEMQPr2szTHa9XDKSiJunPLA9iTaeJi3d9kzR+DwH4eS1bP3mO5IMFv
9UmzzgiYuwZxLSZ6cJz7sh1/pMT1NsKw6sxT59kp37cJlJ1cR9pBf3Ov7HiWnp4PcVfuSuGuqqi6
ybHZWnP5TeQ7YXqiMS/HYjVNJ3e0tw02WsPrbsMc3POWn9uvoGm1zRpewLfTsX5MGrEueddGP/xU
xBfxgVmnHgHDGRmlnPaHxqkNGf73bp7Q0nKgY3j1jcn9tEHVAoJoNlpmyyJ13jzDyhemVq8VVzb+
lp+18o9a0FAChxfulPou+/EUTP2/eRr3PdvpnmO2DXrS9cirdrGi33wVle3aAXuqdMN2LCM4au66
1lm1ctx7LPbhOmyDWh0xhly7LjmYmODzNv5hD8IT4bJRWTQlsrTGKde54gKD8Z7H7SHQ3Ez4SB1d
KDS6KFZl4ZFJr7eP6kn2Ji+t77GBd3ls4ACwhZtM5ycrnUvt8cPm5kujew6dDHAcMBX8FasuyCny
5QTVLdsotfRc+ogC+VxU8trUmDyz6VWbzaHxorNq53c7gNMaiXvEsADLciESgG9Yf9PqU5FJNwQf
9bq8Cm5JqRj2thdsndhe+E1+taAIa8NjRwQAIMOpZ3fVvql4jHxxa7BVDmHxEfWw/BDCjcDEhxav
R8cC+1U3sCt7OL21XJlcnAotFzY3qgb7RYPxiYNjZSGGB2wxiFosg7peh4q8raOXDyyi08ptZrab
MgCPm0JfqBG9QDSokls9H+SCkXIigFSXYGX84RJ7ziXWzrefqWXSl8fc9ti/9CcjnF4ieDbQzZ4j
3W/Uw5uInfbQYgkMY7Uh6HSeCzqBStBuZd1/4TwEaVr+dSEk0iEioEwaO9DLlmhtbBb/RCZfyKyu
dOsDfk//wIhyhxkY7sBLimY/mxo3anSm0fEsdLyfRHFkHX/NK2PpO+KcdP2Kk2yLwndGLL81mA6b
+NQMGNXdcZP0+blAfa8756V8sFSinonFlRLzwSEOGYsGfQD8dMiCeQOg4jcasmcFkhTHJyt5A2IY
w0bJXR02YGI81bg5Yx8nzAjORdabDBZ1PopXm9BQhFcT+mRaaYTNYT3gZPaRODr3ux44VufyXLXj
SxwwveN/8mfGIgzUTcpD5wd49tW6gpJlRv3WB6n55ASAnZJ6iyS7G1J1HfKRpOCwVCn7WxctJ1E9
Fp+KwFT7z1FiKw3rHD30QUKJKu0u1oQNyA1PYSBIhlhf/VDDPyggZlEFVFvHNo7fAqvfOTgGvRKW
SgkgIW3c1RjJ2yNCULXeChbwyiGjpcJw35fDzeisDSA9VDUFIcfkyaMlqarlPc4bIL/+if0fomR1
cyqWjoPbr2qLJJsvfeSi5uBExTYvjY7LGM0leYBIni+EPS9mkXCwsb/Hm6MJqUZkWPkCP7tFRtY/
7O46YPsnya/Y3YErI3Ko3McOa2jFhbM1yveqEEev8Z7ngPXkZB0kOz7HMDYJ4WQ7fhjtuxMMatwD
xG8RdTUiT6fRYRr1NHgYDDkOiF0yxz/s5F5J6hqHh2lle8My0e2sMwfk1mrNnYUHuSY9AabiMCH4
tD4IDYpg9vA0qUV0DpE/rAsyrmk9oAVE65A/VK6bx2t5b21jNyAIGwIYHdbzRVzVK9vxtxit9ogE
hyTBLRA7bBCgNUb2iwdsybTJ3xjlUyynnfYFrjvreSI+wReLsTc8tUYD+mRcdkO/Nk0yBngMYamT
BppXLQ7RsMWSNTn4+/TGoQVKZZweqXjOs2YLFIawiL8Zfa5qrJETchg85m+pG3DlvrfjAAAj995c
DCNamz89WWBVqWNEQSjQ6YWJSK5Fdqu9hKC4OI4FuZ6Gs8d1LpUo147CxElAJcWpNrgUEHoWjjt/
USGTO2V1j/iO6UYsQ8aRrpi4+hAasIvg1nnZxe8NEBHGlT5RmMQGSzCiB4x8lfRfQYDxS8TH4Xv7
1CGJ6Ljjqrecb5UHd2ZGfhWMnyCQ0C6JOxYfdS1OXct1OK2ri18NP5rwayokrhpjlxvcPYS54hyH
DsC1Bf0UluUuJ+YnEhCW+Cktu1nC2Fj3WD06j+BsY6+8SOKWYooY+vozh++O6H0My4J7NXv5odpN
OUSEoDo6AyHhGEYlce391PKcRYEBoOUj9Oqdzz0FtiyPfbJlIb0Ufbd8mHgjZLtqVm9FjSGuI0GL
NWN08x8fV4QqzWcMmys9yb8Kq0TJp9bAoeOmxUo7w82z3dcgA2KO0Vhri4DRsJFWs4M3voDy+9Rg
VBptNDRzNo4YSjkV7IUFwBjN+eiwKGKk/apJIRKcIMAlsHkky16wuJBELEkrpSwTRyzXIhx460hw
g0a1yId4JoGdIL0HWLWQc8p1BOGubvNz8+AAqaR91w7ugBKHTqIORdNcusn4MFt5itigZrW7HgHI
ToXel16Jt1K+FyRy5qQ6JylfoXx+g6sM5GbA4yQ76I9i44PqLWvMc25kkd/gYli3SzS/9ajdO86F
S5OSKXgwaMCsnUU5HHVDQJ7bHVHShyvNXZoe8iotMwhDHAGw4KMiOMqxonFgbnchql3FnzVJUg55
+1RG06aJ9d2zzJXn6fVsV2vZDggJGcpeu+5Hlw2L5ANdXNEGHm4MXGgiWKq6P5WWgeMB34Hp7Kqp
Z2wCSdzPi7GNNuGA3Mdt1geLkXrm06xB4TPwUXPwYYCByMe0XuQI/2FaXTS48tadroaQO4LITBQY
amT5iqH/ZOdYuiwal/shojRCf4louCYQ3jFAsJ+gE2Nssrca/I7oiAFZkGuLKjgpnpYxY/gBl5jj
j6l4QOD77Uy7sBY66Q8OmSNKZ+8++nfvIQ5a7amn+sCLsht9YrxA7dIdACRLb+Fk/lW3GEhBIzU2
oBlH4pOfV0YxH9nqLga+BXwQF63O9z4qaTM5R52i68k0v+aN/VVIgfyD1A1gNya1imwyJR0fVPds
mNG6tuEZto9gLSI92mAUhcuczWvdppt8SI+i6fdUhPAEF8eU0pA5iRdtmfybOy6bgkOWM/Ddi90l
m+lNHnA4cPn2DRCPkBtjLTZmCPVhmj5plcEukj0XYXGygw9hdsQRErkJ7XBB2ekpKNoFRv5NJIet
CDACezbeTJ6hUvK1iLBiht0Zu8vTHIitluNLK3HGESqRmPvyuNs0OHymAW9yJuNP5u6vJCbJ6+Ex
M3OfYDAkraFc1RAVu8DfBVjK6Xpihdneu74HWSNPmTMeB3YKVqtvczgdZOIs2mEke+jJVwRmJCt4
pVUWvboF7ruskI9Bah8Pnx25MMD4hynLtwko0W42bl04nlFaV1J6n3BZV6kX7xUL1SbJGab8Tch2
j1wEqN5ml1UpFP98P9hE1DXJlaltjxxpvw96KmSm/whzHNMEm2c3EXj2qnFjeTit7GDnwGuQoPyM
ke9cT/gzYDn+SOZYj5Jh8xSpjIVXdZYV0YyMfI0wMM7aqMGpAZw1edYlt3xAAGHZbWbAHr5rX1q8
gdYUrPPZPfBCvzU0FvtE4+zMW0yu9WZb9SJmhmF2uTfAEkpzvLSwAjX0syTNf7tpPBamc9WOD72E
2gYiM2U4b3rXWlaWh6UJCrvGkpeJ8lL4AN0e+Q6ze5rGYpt6nB1G8pJX2NqBGoG5eR2C8Dnts70O
JH9aYA+EhMJAfrgz7/I4pzcMhey2+j0Cxdbp3HU2QweQj9dynhMQ5/1VltM6VdMxb+p9xOSiSEzw
e1xr4NQ4XRaTtvcPEMSM1W+MW1IJ3RK+2FemIAYPdGD4EXqCfR4ftzR80TSEvuM5JxUJZ4K/xxEl
TLQzfM6RJEr34wixq4yY71u066aKdFa95+1eViOYEO0RByMvJybEJo20jPnbsuJLKkCUe3/IAmsk
29cCI7OF7tFp85c6Bs4H7lxt/T479oW1DyheHFKoMCUVPD1vZTQPp2LwXzFEPzZzfJmsUmyQX+EW
wf+oHmYQvU7BWovGh9vW/MZuQpZSHVyn3Cne/WgSqwDGUECOeO6r+1SZNyQbZqr8KTRBCXakO6t2
4ZaKozIAuGC95oW6ZhmBjFYB58T72vAF9kr/Su3AMvPV2kpBXIiUAbKCjOyxoRx3Y2Hv2D0AIMoZ
Kb78IdlN1cece9+aPCKdPlhB88+Accqw+bHt6M1yo6e+czFX9ZtBpxu072MZsWoCsC86bH9z2CEO
5c8Pn4dbF9j1siNWzBvVzUeTczCNq7XBO5+N1XL07L0Jx2oM5/Xg9/xVBo8IG3DZyl9B5NrO1bwW
jfOCg3XjGaieRbmjA+uzRKbv5/4HWCl+bqhrbY2u5a5q2R9D5dVLtyK5XEIPjKdmOmKme6QNblNm
rqukvgR9T0QPjiL5bKwdrx19DFWX7NOOkJNPZ48LnFIH6zTzlqAcXmrD3uOtXQ5duZ5bLK/YDXAK
utxuiewDe51j49iGxluZunAr+H74RfZmstzP+2mreufS4yQoU3sfQvjji0syWZLKxXKIDbFnAMNY
RZjX49PBXHkasLaXjQJt5vyGfv9iZs3SCSEnK/7+5gw3C7ItY5Y9QKFRrBAtt96n2fBuJB6DWkP7
itrkxby0bYl/P9hFOaBtWawq2+UcIB1TaI9gXc06r1tRg4POYywaM9i2Uq5inDoGl8NcaLwEAdQK
gJB8LwSSagx+F+g99YmcjBlwIseG05NYC8rHYSa1u1gXVzSUE37YBfaJpaBs8QnPNMarrt00Trdl
d7BUEGii2j4ZnebD4W96AGMm299QGcukG4lYD0tEgOopAPakPGNXpY/Hrbj1FF+UkX1NEvmRTzY3
Jh7Fqt/2XbF60N/iNn2psEdArsFA0XErKJeBxylSFvxG9SmkXWBwm7vXGSdoTJRheLtm7H5sRY5z
8iyG6r6KgAVwq+l4/wcno63AZGaqNxJdU3awYkDm+qohz+TtPZblhgzXCJ9rQG8nIBFPE96Kqph2
ZRX+9aa303lEij9l4lPeUyEeTeI2nl2CzJFYmKCGtV+sm65lcrb2jss9ruWoi1N9VaJdoba8sdbk
foH5kNQeHVpXlucfTe/edGXCcIXarsPtoOQaZAEyabxyfO7sAKVyu9t6vXUWxFqB+6Yrj8+nYbTP
beeumIwuPo7msixOI1OdwKhQNeLNxwczzmQ5ku5q9uJCBuTYty0uW+v2eC99x9iXuQPWAeOgapc5
Rw8csruFJTNyvTXvLLZLkjaEqJlrcXWSOyrZVoue14abXF6nt8Jq/2+aX0Ik3UfS+yIRmj+S2huB
VxjHHGaTasNZcp4a6sk6O3ynmmPZkqgiobGasgGwB1Qkdso2YrqgvYGQxTVPp3PjyAUXth2CzNVi
CG+YXh1nZ1o+O3FjFZGS8mx6AnErWOWIngOVCI3B0hNzXrwD//c+1OSJg+mew97zgIolNqeDPxNv
N9cBjvG5szdmH+0wpFz5LsO1I6uA4WgJbZy7CWbdVpD+jN9Cq6bVtMs4yFn8xwa1QgWOWwcDuM9O
c57qU22Kr6aOf43ReZPC+dSPDE46z//SubvwypGJGuqKnEO/12DVOggpgHa3VaHRt8ybyUHWVVCT
SIFQQLWPzfmDTythBuPUD9NpHutNDiwfIyhJK0vdcfC/B06yFvCb8R0wqeXqe6rlT9lmx9EY/rzI
ujm5vzN0QSK/+kgEIwLWtPuohkNc9Cc5DwfTTQp8lZSZ+bTJjQGPj2MfhM8aBAImZP6HicVo1SM5
rcn01z4tPsapSRFhi+FqdOnrNLIJ8NLxgMTqktFKMAJwC2bnbM/RymDtawzFqU/sm8bzlkF+sQt9
7TOMMFHuX72s+ufWNQfRDEyJJclkjfuGcg0RAG0xWbQDrdiJlj6DsTvn7sQDAnRZWQ/Tej4RBq9W
voWjc5jQ3WmWS9CXavs2WmRzgEY/Qbk5DSzPkwYnufC3Ya1Z2AflAdAs5SfOCVrWzqNaQJlThjOa
6+jUErbs3M9GqhQt8UiyzK7mve1rEBWcK0nULmmgeCXNum1MdG+JS8SPje8+YQUF5AQ58s5FYAWE
59InETtAxp1EPpKNAT9RZW46UlZylGijuXkwkAF0we1/xgxCZ9OHWUFJdieAzs4xB1EhZ/HRNnor
C8fdjyJmMzQbr2IMf6WK3lsLnHXqW29lEbyW3vRbuuNuKMdD2YnnuqSoYbRIMTrqEpBmsawMmgXc
tXHcmS3FBukgUJKq55hdfoeGhoaXx2fFs3RU+HT5mCNoWwmShjUwwiYJVT0I5eri2WG0A1Nksaqf
3GWdkFrvi+jQqpyBlsYZVbp///fSdTiovKC8hAF4wFG96rE7JIa+RwgyKoeH0IP2K6bqPxNF1RSg
/EO9y8IHiUVsrSY7w6VexmK6WATRihG0GY0IMNUy9TKm7VoLY6308I/+k6+4cAgVZztgwQctIHwy
GTaxvWuqAkuLc+U+hqcAd0lWnh3st+BB011JKUY/c2OdLIqWHn1N7OXCXVcNxy7ursqL/vMbGofr
OlgFrv8TJhhzvIl7OPwwPLhvwiM/aTox9tjqYqfNmy3B6XfNvfF8EnfhR2JNL9M4JhyZ7X3KxCmp
BTtSYPyit+rlDB4NJak+TIN8iUi9OMn0GRUQh8jjoNP4xMrd7YjdY9H0ZrHwhLsAwh4v9TBQF0V9
wZRjVy7b9vog61fRdOyD6i/P4aV0015FySEWGN50udacyUFvfE3cBatu7vAqd5+KsRPDQPTHJ+xl
1Na+qC28w5TjcZKogiX4aL/WE3Ruw/42Q9ztLpiTNjO33kiUazAE6y3rgofwOOXJzajMVa9YflqK
9bl+jmGkUFW1adv+nBCiIK6xJ6v5qh1vw6KDe0LBdtg0gx1OUwCsBlsnscucbEXr3vBUkHTEv3Hv
ScDSMxw9QXhnQZrF/9i+nJrOvvhTAUsZi2TDT5DP83/YBV9Mb/iKUULovfp1C/Psj8ZFtf3aK+Ov
hrxvhGRux+BTcHVe6RN8CS32VSUIJb50JtlBhV0Ghes/LlLM4g26pZOec60+K5ekSOXwdeF4A65A
rjjOlhj9sESLQ9K5Vxw0V1iWWFuAadGEtWxcjmmbK2Nkasw/I895QvFigvvfadehZ98KRfPAjAsg
9epXLfMabxmmGAkmPhuGw5gPl9l2jyagfnLn4ATkp6/aPXBXnISgbmKyzyFbVr+PznZUvgUNjChF
pMyy8oPtwqkMMHy1c/NiZWodTqAuk+zNY6IJPUE2p4dR3HtsopzzOGD8jUkICHv8DntRPNk2n09m
mjVO9ksh54Vloh/y3ClLrEe/vWaT/R8ss70pqmfH719x+T4um+CZ8wngDcE53WyNygVd3b+qInt3
CJvlGcv4ORHHqvUjWHAlYMO2aXZxFwIbLe7Q5U+TUaxZJr85TvBAn9HmgCPYNeS4yGF5G4q2GKPD
5ilxn2lioYo8gQ/X1jKW+EahAWTZ2zxC4puxbmBcurLnJy4I9b/BUJINKLjK+4OTPD/1Un5YZrPx
Eybqmm0huSm+5wqM5oPa1dvtz1RX70kt1xOAdFbfOz2Y+zKdtm3GmJbTK+cDIJ1AiiBJeF9u8ehM
YWEu55dZGa/uA94ByexCeyYbM+MQAnzFc7vOJcUq4HbJATMehsWGvPNfEVnPFt81OrGypdbqLxjt
QywbziPvX0sXIUno9huPOCux0nv1ym7fOThbO/ATGZoxt5dyE1g4gccGxwJCd8pIcVQ1G23L0rBq
kmQ95CQg3MciBP3pjfLSe1Hpg1247+S2//lddyIJBCOakpMRDjO/9/Cui2o19C651TL7ForGWTen
X8WcmAqzgC2Nbrm+FPi98ltY4iU0C/+DFcE7nnRJ9MTABommM9mHaAgPVYtNo4zPZVEewohoB0cZ
Llx3X83VDvDUdo6ZRN38QD8qNu+uw4YosShM+XQja3JoGlfRuzOePToFZYuvY6w/sPMcLfKNSs4f
KvPeplKc2gjlzBBM9sW4VEV+ilmWW67G/+dkS4+pEcOftU0jootW4H4kSp3mOEdh75z/Wu2CuwDm
4A7Vl06qP93YwCGZmDQ/CCQ462HPhdU1b4RHyDgAtplmZBmmWeELS39qV+3UnB+JdlNB4lxtHX4O
snwbVH9I+/peBhTswdRczHFRUAZigFyRA2eXeA4ND8nPfalU/jYO9nKmEecJ9PVb49lvBCshxdpL
vLX3mr17k7o4c8jJkMGUPuECd8lO7tO1xDvlfv+EMvMDzpx3PfY3GZuvY+Mt9NAgi8pzlEWnho83
yY/kv8SBUm55ejNaNZlTE4+RPf9Xt2HzVFcFdVQNVRLjrk/z7xqXXZXEoEqdl4GXvoPHQaqEDC04
0i/Ws2cDHxXLnm1qjFe/HHhfKKX0VPKh/IzlA3di7jcS85BRVFfbcHe0Sx+7uluXMj5NvUcjkMUD
V+UVsXKASPGMZjrGd8tibSp18qr69HMWFLmydPkMDBsbMZoLSZW/ftKoVhExTec/Gr9o4ZXTljjL
LWvMmwySXc0XPezc59zLLeL/D8irxR8dvX0TEzdy/XjvcHOXHYiCxPKfzaoGRtCrP+VgxVXOduhg
dztd/U7r+IYJGKOMts92xo9mNWwHMy4ln4C29b/Iaq1LUnXtwcrd/hjlslgAD5vWhFT5t+bkDI6X
4wepwJCPLozp2wiKvSmtXVVXPzkFFE9sjr+bGecg3YQMkan7XI3m3hrhSLbWiekMC77XfatKvLdO
dDUb+AsjPSt1aPJLwfqhm8duhzEBDuuODXD3NKfmV0nGqwUF/5S44WuL2e6k4GeqIcDagNOpozMt
6nDnD+HFmu0HUQgAHf9FM+hvwlHcb6pkJUuN53xe4Kw4VUP6Mc7OPQvZBpskx01yhag7vIgpclIP
GVhRPetO3T9XJheFtdiYjB2Ew2Vn2LtctRcJTKCS8SFK6XBulN7+3+zcBFQJ0e+7D83pfe4Lc92Y
/gFCCrwjABMcqupEYylKdF2/xYXxK5LoYxqmV4DIN4qaIAQVjyuE2fxiKvqAGQO4t6zsg2Um3l2M
Xn4yLXHGh7HzlG+81yrH5krrMd6e5HsKHshgh2/oWE8HnmcCr24s99ojgyFHPjeNc/EtDjUz1fu2
4x3jL5uPtZ8I46TGZl5x7xyORlWd2sHcRYn/l9fsuij1WqkBtrKecAmFMKbHeTpwkaIbDT04TBHM
HZE9GxmuFVx6LnE3gPgfmmC87/VAHsoN++7XuSFv06qDb8nfImEXyvKUKpGEbrGGS6vQhGFi8IpB
RURp8miY8wkEepV1tx9e1ywvkcnGEVCguTeH7C10MVTq5qh1SUSsRmropRtzazROncLgobgnsm3b
FG3/BfRz40l7NTbiUPThzYSGKkaWC4Vx9D3yJQAmQpkQqbTXeRdygyL7Go3dk1mwGsVzMLnDjoz1
f51L2qQYmo1jRoT0owIDbuJ1i4qctDMbB7cz98gswGAmxgsfqYSxoXcIsUVOtS2thDx5uZwDVojd
xOyQfbuev83r+Rlx74gVHkdbyBBKSKoeyk3dyV02ImckIaJBgEO40seIFgcJrLzw6i15AEJzcHFb
JlqSZWmfvM8Myrz27povDRbO4YhIcp1GvbO5pSVpsAuMHyrgnkQhd47jLlo0WFw67i5KqZ/EiXel
qu9CYxxxMKv8l1rGhR7neuFEFFPNwz9teS+GbkGUoOApjHiZsLYPHEJmRL+PYk7pjK9KxUtJw5+2
4TYYRkd2c1yOlX/2oQDu4W8yZIbWWtiev2QD8JtNjYF3r+2w+PmbmtZQ/C9/ERTr2JIn6VQlfBZu
r6wLsDyztvcDJ/3F7BVs0ry0dwFU4cvkE9lNg0YuPH5hUKECLGLlUble/iR8hzag8jxp8T2E+Jly
ba5Gu/jNK3Nnwz0oHDYxVviVtbV7rmHX8mjjuw+cF66jfNnYb07e8N2mLc97Mj+nOepw1JPCkjWm
3XHC9OKbYGtig8QB3eZA2fL+pbIGSgdHZvo2pYbAAzPICo/dh6zjwyh73pmGVM9j6TtEDUjrknKU
rMloTErUIijcO0jkc0t63NUsanTyWOYL4rtoLwtFzoHgBXQ+PGynyRpOQhQ/puFS7+TKQ9ExfpHR
c5r0rCx5qZz4Y+Z/5MJ8wMgCkrgnEeT3wjtCAiFHgOtw6Tzos21xx6yN5oqkljT2ofbnQ+VEFHVE
KRERuEbixaWD5z9nttB+GQ2be+fjbKHbZ2qOBkwEqiRQLrDpGYtEB+WuAk/z5oT6XtZkjFMpjZWI
3e/AbGBP+HH51EioXs3UOIRocybEAfRtVIm3IDFoAHDwPnsl2g82V5Wj8nWRcB8MlWQTaAuTVsZ6
pzag43BH7ZeuKkAXjeRpR0H0Ie3NfzQTg5eF97fTmCYyKHYj5BojLU8wCtnUzGF47TJsEzCebFhy
frUvjdRC0Opa8pJY2EYI61h729/SlKxHpD/uWkazReMDCwYGKPalnJK3MoQcYNipscv4wGyKkd+7
BBi8M6cas3WH/Jv77nzi7hjTrYkBr51r7nUpao/6/32naME6oQr4FgUIblI1O2LO8VpGqsOOQUIp
yKBBKt2nS6MuKLxzbFRLOuDo5KiQUiZdEL6v/fhVONG0oNbo0Q7DoKJa3BRNCmmdevNwKc0iBXte
AOqXNo81dHFgN267aWtGxMAnpsc9x1q3YGjvdeN3m1Ez7NOmRdSpzb2za6fXsr7poKpQqYwxuExB
J3iQuKcnTmG8B9OYv1thbVwS0qJnMxfq2DhGsVXxwwg/0EqTNVN6D1Us3uC/9otBFClpd5VDaeJA
B00UwEatM74VUUq3R6EJlxg6ZBmSOZ57rRzs8pUR0FHNQLxvJSDFJ4yJ+g9hGJEwENzhFFjkc4ew
ffQL/sGA0OfJyTbrefRwqrbW+EZRzHwTBq4Qu/w0o/HWVnRKWDHDxAqkBvKRpmxm0yEJiJaRCKsz
5XBNOPUse5zglMpcHlDKLWwEaXWXjp5e0pyU6lhVkErq+kfBO1maQxWuUjoS1oYJdjoR+IyxSw3b
SVbQKEPm6zad/CctB26+XRX84/+4dTOH7ZTCfhaLjNh1lHyamZFRmTh627EhJ2PTVbRq+R7hicje
/UryyfOijzbBf9yNJIJ0YaQro06+DKpPpgSLiFFvI3vA9su1h7adEdZsE2BFnc0Tt3fW4gXk9t6S
195ndGiIKPYkdZ9cZsxlLGGFKHy5Hhi8hh1XgfkylWLt+tbVyaO7LVE7LJRIs7D3mGlewW/8Njpq
8Qf5KyumfQ+j1z/wi+zayxKm2JjecWPtWKScp8I4q8H8mFv/Wrtzt3Tz/KSc9DI3D5+HqKkgNWBJ
5TNZ5PhianMb8BThzPS3g+CI4K50d+yO0mWTfyNJvD1L3EMCC3ChY9iJCk4Maj3eIU5ACKeKiivK
ICgESaAdG5fSwUoel6ypc/1tahSVIQD6087jb6so+8nmqIakFP+0rLIDLPdM4KR6Ho4bPwbokHro
DZ6NM6UY1MWnJY17R3jlw8DsZlwq0n5wiJtVUHo/plf/F0vhLZqCH0XhLw9cvtklj06TZpdhrLdh
4eonyxd7qFqPNlWssUZecE0nqxYjP7lyUyfBw9t/7kxCGDhTby2RBLAn3LkLGK5tUr1WtBgvhe+d
miqHYlA5WEkkIRI7JE9P/beh8EyqztjCEDlzj2oQP+fl4NU4xBMXdduSx8EucTdCPatc2rMc2/6i
RYLbIAQqmNHoUmwx+cNak2s+LlaXwmOSDYl42gZnUUGIo+3/OdlYP1Xa5RAyc28leTtXhYRlUFjT
pwQv0ZCv85L2rW6mgtSQxqBEh0c/Pn7ELYYD7qCPL4VktVRK92UOCKyp7DGRtfaTEAlxEkweT7Hd
3qwAumY3kzM0xXIM/Jc8DrMftjawr4kZYRSuAVLJa0TTG8wFeOEv89xwNCYaJ7eM7t5g/6leHENE
y1VlSPOEA4Xu0WQ++AWPGoXWe4n71B34JnhD+Wln/vuMxjD7asm7dsQJC1lWRoj+LqVVxH0Nlf+P
o/NYjhbpgugTEQFUUcBW7b282xCfHN4W/unnMNvfzEgtmrqVN/Pk9+zrQ9eOD80c3wIgeIMPhqEY
wawhs9BGfLNsXk3kRUjVGc1DG/kvKYV3d8pyn8i1HfqQ2ZyNjk/kx9nawGRck8tNm7yj8b2okXgx
4u/AyBz+THW9ybvqPaU5E4NOeMnMZj+V9G7L6blxWGpNwUdWessdFF+/CA00lArbZum+edhf+G6O
NL8OBBoj0gdUi4II89dDnvyLIiLczVh+hqZN2jVHKvK+Bb4XkozOQxJaFzszFx8sCCNs/omwN9gS
cCe6nz6v/WZsoFDJ/FkHI5XxXB3vBE0hCiCAO+rP2Mo3/gCYHKojYd+ifig4SzZVWL4qv32bPKrS
Rzyn8LQ2ydIFTW75FBf6HuIBneytf6SB42WsxoCaWferr5ZXf4gppysZOLiXv4uJe22eLuzs5uqK
8NPszXNdip3DJfduGD2oZc2Pl/Qn09GPtVE9Ftr5pE92lyVYJUyTIziZ1WHERzVQ+BS79U5FtJk1
UUO9UZa7m4GUQtpHlCAm72XVfLsD4GlKs/vIf6JJkrdSeR/22T1YrL2TTee8A8tNLIsa3eAH5xnb
aUygbLujVZkjjgz9Wzm4z5kNNCkvNZ4Pad/7kf87enyFMHsQB+oNNvxNvarK+rXVNm8myF95DldV
tcUzs8kKpzW4kMan2w7pdNBEnQb91ZvprZ5hlQ+QateG65x4glG/6X/yihdwH3xqAwcBPt5tM+k/
3JX6UNXFxpyHS+W2C+ecESJusSNbzpNEZFQdRht7mF5d5lmKO4lwJW9+bb2Wg/dmTcNv7833Xc16
LK8WVCeXrgWSNbvcdkyE0nDosAcbDg8FqhbgFANZFve45dIpx/H2TzjtT6P7zyHyrlY9XPk/nAXd
EZknjwBa0ZfTrU+Hb1bwPUy1cciL4L4wons1qi02K3KUAaWDAi+U28jngQorr1HnyFh6RxQ6Wz2B
wc/YpWHfOociOgTaOPZN/xXjRBAjd8DWIznpkXB3lJGwNWkvwNIxX8j5syIIXxv1oaeUY5B5whnr
Ymtm7HJosU8i3pgFvpm1kyxhE7HER+g9yYsM2Tvn7zktddaEX4w8vRSpx/GX0Xgby/yF3r9NPSXX
GlnZaPvrbLAWdCJ1LoTZ7yiSdFki2W+8BFi0DrPJXTREJB6+OnStVjkPkyLDGRN8QoDl0Gi64T3k
rB118Bqn9pOn65WX+ZfcH8ZNYvLOC32f0g+w2zmIBwvbV4BDsAE/ty/LQgIenXndLjHV4sP3uW7X
5tCuEz/9rETYwvllH85xzyK80+cAAxIAlWtiApuSloMDT2Q7jQdxpUzQAG7DRnNeLKAmXsvYrg7T
ku/wJHBLN+TOPvGJcVKWj2nOns1q0AiKMgv3fZTunJyzIO+xaRd+Q9f39K3K6JRmKb3n7nms8zMF
qEBTRPvY06ZutYBIykHtaU941+SV7Rx4NszwIztoECNu+sUBfVHBzJ6kCwHE5OUWU9B3kichnRQ+
yFhqV9fDmI7LkfqvzgHh5uZbOeHTcptPzzd+3MbB7u8+2C2du2P+aqjmoaIx764UNRBZsezxJnGZ
kCxEzq0raN+dxdfpzKm/8ZqcSge1w+ny5tsSwgNUj2mxMLWksZjH13bHDrAej0HsghQaKeFuHb6O
pQ21fT7UnX/LgHRSNkgoi+n8LtGYPmnH9WNWMX1tYCqKw3zxiq4d0DOahcdi/MfLozkSJL0b6ZDu
AaPthjl6j9v0XjTzibSbWumx+I1JIxg1FUcCu11Cla8VSbyi5mPYCzp6SxK6uuewZbU8SAQbPdtX
u8ZhSXThIhr9UBQUn5ZDzNujUTez5mZjxEe0uWuAejkufV6Q5CeP4rXAHtC8pfdpBOZH4+enpjQo
g6bsj9VzyQULuVRr5hqbeq9p6s/kj7czCBy3pVnXyh2x7HRe0yq8ZTaFbUPEAmpouJ12zi8J/eei
qYa9a8pNzXVAxupN9qy9PC8+9tH06ozhvSBizf4Jxr2lX1Q07B1r+iHT8p7H8Od8Jb5HLlhUznoQ
kCee2IqbVebytu3sASNMY9Kiyt1sbefinlYX+j9cKjMCax7vyIEerSl9EGKY76Kx+lik+rFLX0GN
0nc7nWr2+esMOdPufdB+6Iu1R2TGlixIRv+Cwd99czFHuB7Tt9+YZ6Xdu4p+it5lzc+y50E4wytV
8O+sz/YwfhnUBy+H2W7htjPd+itX3aMa4ud+dhowpq5F8x3LsecorcA59wQ5a9+VOyPE4BLgkZmd
k7BwyjOHhPsWAmel3Y3in0A6wMS4POL75VvU35m9vPKdXLNYNbHUoa+MHbBM/V0HYWuslTXb2Evr
KH8b50T/WcbCg0j3eRRzMcHx+DhC7616k1ZDg7V6u9LSgYTUmyK6ysAJryEc0L+YJ/kOxuWLP1C6
WNseXqfc/3CntH+dU1atLdu3yzy65VYrdgZGaVdbKflRNDRGfHOYOKbJ+7CNkesEEwvzAXc68EBx
Em3LnHi1eLNz/9oy4Jfib8jIE2TOXgNrKpNstWzZTS87Ur1+WeI7HQhPB6t74Iz3KmzP0Tzvg8CG
OB+N6WFssc21KT5sEZ0Yji5ZMJ8MESwlTXshXrVm7MNzxb2djMQ0YIWqnyJfMoORTOf+eSglHWup
c4yC+Zt041Gp8Nmy9LoFtcGstHEnrAm9wL+7IJ6ocnbJgIRw0CRu0I6XQQADjV5BklOALd2Q97UB
gpPe5yw5CaRNQvxb0xf3ikiWxBMBQXudlfY5p+pgdGpwn+XOdugKt6qPEGAEoKWTDaw3y+nB6OS7
X4ulsQPOavYzJMY96IvjaOitLLKTxB+If+Q0a7A/ieHRKTZTsILTtDKwp4Ybc/T5hHswTNkWnQRn
WbwBLX3yIBJ5DsXkRJIZMv8ZnPcOVqq4Vo91lx+jJj5iYN7MkIEVHUR136wHxYMzigqZivB0Ve47
+ouMlPozFQP/55FPOrkmC3L0/Pi5LXw+X/w5IH26qvusI2dXwUyXMOkznxBCdnBYyjVDcOgHe8NO
bi+75zTJzh7YPNDhWydzDpoCMt9Iz41L6UGLfjvgHfDy9pE21DWr5LWZejwz08zHaF8yGnI94lOz
IloyAbdjlMUo9DcKtfUTC/IXense0+KmW7Yk0Y1WV1IB5r8sCi+271BE7n+lTvCSePJf0IPG4WnA
M1mdlN1emlbRy5k+eoPvrDwRBB+hwW26JaC5VihO674y6g2ZV2j7+WzsTDgFK+y+2VVIV1+i1IR7
Xtnvom9/6xg+v7X8nLHC6BUP+GHYxA5tsR5SUmbYw/yuuPZ9RiOFfcGpIVE3eM7iXUt/ubTuUxpd
c4OZP+31oyeAckUOMILEWhVBWN5ci3VdHteIJmYJncT5IU2LQXTiKcYV9Uc3xxYD0L1rUTtrh9jL
rO0YG6fI0y/NHPBULen3cGv2A7gUe++0+iCKEMZIqPYzAXboz7uktE926O6oVAch1r4vnxgNaS+B
GZ58ah7StKE8pwC2ineDTrrwPLn9HrUZZYo7KJtxtkslCbxgH9rJpQ895EVKsxsyR42F4TmgrThi
edjrKy5EvKf5vuaK1/repTZZ3gyielWxQjBRH6zxL84wL0qK98M1bJs2mNPCEAqlKivgoPLWhtVn
J/U64iq66jP5oCTOk4q04Z3dlv8sI5cc4KQ8YFNQKDRB/bRirPhlVr22sv/D/0VQlWdIBPmnE4ob
KtZz3bDSLpHkrXStp+IQ1v0eMwm+StqGcvHiS/jfGr8FSK19tpQWtalxnDpgC13O3ZuPh4F/wBOY
DjdvoN8uiLdgmaB/2VQ5JMl9plvEq2Z81HO1H0jWreogBYGZwo3p3oZ2vHcb99DWPnUnxpM5SyrU
PrtkJpZQU8tcv8raOaqCaGtHM1olKGATOwLyw10W0nyq7HtSAXhwufyw45kLcRNReugkkCvlB2Sk
o3zTtcGJKxC8ZXNDGuMY067cNsZns2R1yTfxpf2uzH6d2RqiMFZICpL0vTN5j37qQUZpvZdubEJs
dOkT4g2mx4VGyGFzKOoFogEvP4dBp8pTiC6PzlHzWoQGddZZuumb/Baa3MGnHN9JdO2BP5mQ6pKp
ZHtUrBcmJn/138SvgIHAMyjUSQc11yfv16ibz7KOvlTEyhRLUUi3gar6+5KHTQcElf1hn+v5CwT/
DpA/ZAfFGE+SM/frq2US7C005XPAPPIPVePVodXdgB3DuU5FhcQ1am3iyd02VfI2TjC8Bd7cKFt3
jsGH1u4rI6NI136yy4Bni/tOMpLPyf1Dwxzs9MGh6elOtDP90s80A3vRSRXhTxTRctEQnojgg7bx
WXA1UmB4RvgbsU2hkR4gw5S/NTVoJMQJ8iQpZMbQRiHEbkIL5UZgj6icYWOh3AfdvGLcZ+3QMScw
2Wj1jYf0EPrT0c4YOOfqK52oNiFNnJo0E1bu0YG1Z1rTjnfjOxYrZGA2dzo6GLTtSrw3cR9/FXC5
mRo2HQBD5fW7FNoHO71V3/MidJstwwZ+b1DWToNQ2z8oZoUcKws690oZHeUp/XOVRjtoWosl9jl3
C4PqbHYngdiOrOFNk7uIkWzHqXh0tXMgrbUL6P/SNn0RoXjqZvdZtM7L5OmD7Jtjn/T3mcUNPbFh
rIIbEeEVG1i1wiyGO0icKadbSgbvJk9NvHzAU7fRs5EBwrCwAU/zsLfJeIeKdJYlZjAOVfPl2M0O
48qJZdnKWFzS0CNE+hjRMKzm9p4v+9YrsutUJ7c+CM/zjCydjSm8igzTbw89uPjpZPqgeT0mabzL
Uvt7SNSuyMqzBd/dIuLtxgG5MFHcQt/6y6NqE4EYz2b/WVnRztTDVzLUb33aPUuv/XVkzxotucF4
g7gYlt99IrY28Hxef5uOevssxLzhq+000tADgI8VffFAYyNu0BaeI17XtM82UxG9ZLMLx4WeCQo2
B5NrB5ARK6S8o1j84XET/9MCi7LOjYvljFwSuGRPRmLBoknXtpSnUHvUXdQUnPY/vEB3SpVwEsCH
0Q0l5/zR4tzHMXFLrIywcLO2ivJf78M0cyePgzu8Ir9dRsBZHhv5MfZJIZMR6LsNgINbmvEpTM74
ETEi9LqmyMhkvuy4NesKkcBgEREn7gbDJ/0a+PY9qd4HBAkF6h5lAe5X1N1q3znOgzqCDVg5wMIS
dNOxjF+86GNW/t6MaVMo9E2kYh2LYhfXKNICynFWPglrOobWcGScfJld8VLSNBF09SE0mo0gbORm
6rLw6nLx3nseS7N0o4uArhW59zLnavRqS3fJL3TkVamTmZJy5EHld19Tq07YRQClp/pcmvIF9Pef
RSOXjDSDqTDfBMjzRuQP7HuvaWLhh8oBdDpVdR/S3Gf03SWe6DPKcXpqgq/htCthayWBdaFEcFsG
81V6CUjR8D3nW07VA/tEZmHB1cqVdBRJd6OV3oWVSW/LxPVpPAIzPnlSvLMKOZae+qpDqdjRW6ho
KbkT/1UO2d6Y9JuMoodZ1fd+BSPIRUJIyNCu1EDL81w4hwp5G9L9t+lSIunY2L2TTw3XyDCSM+Br
jCY+9kj5M8NXbhb3SgDDwqEzUOSv3hI3C6K99sOLQZOVrgaYHVMegxblKLZl/ezSs1dTAJ5b6TN7
PNqZ5XtkWOtpB/R/3GdcvNjOYocACAWEUsR0ibaXmgAmhrCDl1ICFOUI13xLQw9M1GB9l2b64kcz
plP7qv2eSFF7Zucc3DUqX9cu2wRP3VxfPCVt8I8gyB1zyqHFlDI0f2G+SEIpEf+JSBVSf/2QEIac
eA93+WcJEVJhaKjZ5ZqEzLy52WHBWClNrBAjIIhwJORpnw7yo5uWFHi/EvUPHcM7WwJGJkLR1/ro
t82hcqdr0xJMmmR+N7NI6keeWA8QYZ3gDQKrnWTEZuhHYD1A1JZPoZ4uWIqZ3CDYUZgZdLAwJkKk
7VNIaDbs2kNWWFuXxa2ROoiv5kXmYm1rwHlUs1UjVE/a+ypzM+entLTx0qOLJod5fHbluyPQtKHV
xhX/y8fE61ZFC2MDE3Ksufd0eAAd7syWvTJCElsZpkkfDTRoDnburj3+e5auu7Ij++iDLujAvclt
j99DNN4GYeHspsnWNLpjE3NPL5YG1QTNJyTQCvIHZPG0VUvJI0ggxU6oXQJPhv1qmt1qgqTjtPid
3fKzpZ3N7/oNHfIwZlArqN2Nwj821YBeXnuuc5zj6/9jjSOxMFvu7STBNEajD20CGf2vrV2Aqqi2
JRq96pM70Xkr3IEXFtsrLsar3iLa6Fv7BvqkP53AsGyLkvV0ItZqfk0qJLPY4kxztkZU7qQTQlJq
DppXATkMsgPzOkKPy7R46iEOBFBeBhALDl4zwU9QU6mGq3rbW+lJ+ekpsFo4WVs/93n/mVSjQUYi
Ix4VrPmAk42e2IN62iZksBKKzMdbFE9sAtKrPRKDl4TJSCeX99zJH5gbF7IqTheHLTuwwgLMRMjO
tqSkg/I006EHoqf3qDg0HCkG19eEqC5B7JSi0OKzJICsMQqORgHH8ex72UnPpx5+hMlj5AFlRyz6
KGbFVQHrBqhEJEteCZTVz3TMYMmy1tFEH1YAxnM725PaiVB2zLaORzeqR/loN9injA05JneHtZNq
we5ZDJJgTB1MTwEQX7x7JLzYCmQNm8UwoEDOFzkuP3YqKCq1eSQaPGw8AW3DmTJUmGawTp05Wbt+
QJnwrLY4GsOQQ2cjBkdmPJ6/g8gWq94GjUb9bbS8EkNkLYNCodD0kT6oyRpc6nz4y9gUio3iu/BY
9rG5OblhzO/bXUiy7tGTlrodHCfRK04cbqP6JgFBLHTMsOHyYZbrrs5pY4z4Mi1PnHMqku1QDeCN
3E2iPUjD5nOnq5c4EETPNUHhdJfgOB0rYPkyO8TRuGGgO2sabgZFlT3DmIFHD3a+mS00Fox7NmRZ
hopqMgknSE4DuOaQsFMZP3iVfSA3e4eCbePUHXGQ9fh1eDx27BZXhHC2lrFv69PkdrChX/sJkilI
gYKuqE6EfyUVWR1TDMTR1wbvLtMFiH3IQbiZ7KIh4Ehnrdc+Kums/Uxv4+mCh2dl0nRZ6vqrwWwX
5uHegqIGJyB4rG2+ZHmFb56eTjzYaxLvRyfuH3T6q2bnPtTY6IjiIjqHmyoSe2UT4iOyGkYMLPg7
iMicXIfkQsv7oKcCFUazTKA1JdVG2vOHQ5lYnbqPmOHWY/MJBXZtcE8R9NvVdb335fAzMPey8KXv
jlD4BGcRsSjFIibN5JSA3/LN7Gaj97iYGRUOSs/UJx3jTQB/yC918DMPvkuzwf+1MqP60ZpoOM6G
h4xsTkqu06x+yYKumWY3KWndcfaImD/ldGLQ/Y2ud3F8Toi4PlWZ2A2Rv4v1RPFFDWmje6w8C+sA
Pd5jerVE8+ICtOILeRcuPwDZWjZwW9ymUNksCNb8/m5zpygxC3MTqTU7ZGl+4pz8C1N5Z9JTKuHh
GQz4gCTPkkKR1k524/hB/w22S/LUdfGYkIthQ7czIsn6sV7prv+SsGoi+NkRW0jpVDiJAKSwSOiQ
vB3qRnP+8W1r3qfNeLaN8gT04o6rzLY1YfQjZ3bckV1wwJxwq7TNz1EyYBhd1lLVHZfV1eBP317V
fI5hj7hfATogShfgojI9dgPpShRPDS1yLdjLket3Gje0mIb7xI7+oS6s27o4DahiNueUmyB0UWbJ
y09CMmmcj1j9lUzAuHIOFl8PLAdLBxp++be6+KTX4y6mxVUs2Yqw2ijuCzaFUwQaqBZLaA/gGOeV
D3B7myUP3sgpnuJJiIub79nXQEQPAE728dzuwzpbhYh3PCwUF50hnu7bCKXIyJ9iOqo6zmefJURD
lVUkgEklArV1vssgMgBvRR916FuA7paYB5Aif5MPUdGASDvz3p+nA4DRuzb6sIfHAoRoN4e/DvwJ
2WIJRf4ZUz5JOBP8MimAn3/BeO+o6k1bYItibx3E1uPsXbkb2wUesLY9mPSCGK791voDBSVwzCS4
a1CIGvDeIN0b3WFXpKa9iNnWDe3LKKO1qNpN6zR3RoxatUs6+HZivigR3PvISBO8wnQYbmPRX/hi
UbrDs9YNOwittwlvWc38aPLGSYZzKTQa57gWVKD7zblVADYIKIB1kkZ3Cb2JDYj72BpL17JDinwZ
OqrXpqqOVutto3Jv2gFsq/HYYgDwBVrXcqBR9Iq5CDiGuQkwGc4Df7rpI7W66yjcq5Qs3z2AmkI+
dcr+9ZJwF7LJwSSwKjmbsASs8mzadKyRfKUhC1K4PRzi5hrhyzab5+5/4j4FkcvUxGkgyC1MRMRh
ZB6agDbt5L7jDT+7wbUPrIecYXegNUbOsCPSnyimsRAI5BBXGzY0m4k2SuYy+sB+K/M88fOKGWQM
bXCamIQLPVTQE9wtIRMB8tepcobPIN5VDTS8StsfLOpBUQUe3YEqhjeb5O0KtKaNGYVEJJ139dbl
yET+rYYHsErBKe6YiKT2m5sle1YmqMqvdiuMjQNWanktmAede6xBEovmLE9hNfTj+tZRq/JhdBOq
Tfg5WeBwZrshyD4gEPAvpCScrO0W1iDPuvQNlt4pjSJZPjTwPAxOmNavObhDajWKloiHMmqMMB6N
AhHuONphWsOhdx5LrbJgkvzCjjn5wDWm/qcPmQDa6uTUfI7qafFAYRDczYb9U6qUXhu99uLhlxNz
XTdvTbDkKCXY3XhN39Ab+Eog0vIhN/6fWrBOT3s0FNKu4y6n21PS+2K6zTFhnBkGSBaSp7H4Zg9P
qPKnpoyNC0Fgav405NTD9JXDOZHTNvbc94gq+gzOoAtza0SEX4hAGfPFhOcjJCEWLzW6R3JtMLj9
XZjYawYgLgfPgc+axsxWbRnssjo66rw99PXIjXsptj5WCEQJiIW6+bUq92Jbr0n9QRRhI6k9xnq3
zXi5BWXIng5Wu77zGYranu7l7p9F2brGMY22hORB4wtXR7t/cYHOua768GE82j7VcXpeO8sOzYUl
nGDoqE8l+f9kmffy7NRaLls4/lY4aWuBCtDY0FrzjcY42DWY6ak0NPzmTdXXwrL3ees/xOqjtf7a
hsQ2Dg/AadQ1McWg4bYm/R6wbRJrQ/L6BdThRjuEhKmVX1fGa1Iwngg6icdFfF0CI/2uhLWrUgBj
wMjyMr8fdbgN51dkxkNQ8M31ALf5L+Abt6ULdrBs/8mcNLqu0CudAG82DSo49Bwu+yNfi7nWXC+w
l7nNWtvl1wi+VJvVmhqRdd73mx7yKFqHYrkLWGllUjWqnHxdms4yaLOp6o9V8h62yRUY436gSMOe
ig135a+5GB/mLHw1p+JW1f9c66OyP7Um8sJ5jvcHv6d+yIIID92t57l3IOpkdf/nW/7D0NbbIfaQ
vwjxVavGcT78Onih8+ouZdopBuIqrbeGW/6AYuJKmsI6a2ckCY3a+rkxgjPfZeqrKJynSDvF9C1V
oDY4fR+6MTz0SC21Kl/50j15PA3EpB9H03sd0OnRmU4Wmk4nqZWIi60dpu+oafdqxrlP6EK5IPgM
+0kN08mgQTgXFdc8Rdrd/AIV/2HOjHbR/IX1eCUD9qu1PsASu/L6eDPN4hzn45Uk6q2331TZnrGw
XkEEbtpe7Uyahbwo3wd+ckmhvVAu+dGBTrehZIbsKBVknTH4iRn2ZeFtffEy+ukmGMRmDqNtwq6y
XPZvklcumHhPvFCzsTbANRrLSs6rAFiOyJq8Gv75NNpVbKdmVuhe9G7Z7TpF/mf6xwAarSNF6UeM
u4jYBrHhfqrOtexfvMDaRla3wT2/rWFg5LAYRtzdvUPLgEWg03O5O6t1H40PwlxCA9M5Y7XpYTHL
S/c5QXDykOxH43VM51cnpy56Nvb8nR4MoZ4dw7tokitQhcgyP86ljUKNhwhfAwXSeAsRpxr16/nP
dvNd95/UKrfti8/v7SIihNDXXcQW4jFkZ+e7wiTcpIdujbi7q6qTaX853CD6HHo+YQOf0TPghII/
s5Vxs7Ea6uK8/K8qzg5R4rhV/28xs9E91uNjmeJWDyQW2BDJwrShbJjn1tHbOjceyQ/dGuCaMwHO
HDiSyxMRfs8Ww6ybHSLmliyyd1lcYwhDlpvVCmCoHzq7lq1CZ5mHoDE3sr0qOoFbwZGHUuxOfL0B
ljh9dSzNDge3IjQ4HqckW09GCv6bGwcxCKdM1jYHYUPGhW/hbirZbyfRIZVveJcO0/8CvthGwCMx
iAPF4l/eWj+KE55NzF2VNPtmBi3hZJu0KE/OQr7jTVfMh9jNMAZ4f0uHXtRIueLat7bFW5S8ESHe
TKR/Iwm2Eh8dY/x5Nmj2jqNHt8TIi8vKkA+NSB4yhe8MJDAxvhXOpNWUD5xWw8Gcqp+QeK+fjGe3
IKnKZXCdJfdIXodS5KeZq5DXEGBt9CM5us3QxK8ljPaBQoSJa6k+28UBg3FJ70Q++rAYb/V4Cm29
Y7VyrOqKuhRzD7WG2gmj/QDDf3R4Mt1u47cO8Udwkhiizw1x7PyvLlhry6eJ9+I0nd3k2PSfbK76
GW4OqE4ErBgT1MLfH7/nhhtW2d07SxvngqALot3c/NDtvc3wLSWOexoW1tEg72aNvaS/tsZ903/4
msZWXKX+fI66gr6pBrzpQDPrfPAEUG57h3xes7Y0zpRLtHya1cBmx0rWUxfxdOw7/5zSRy+B6sRR
hdc4+xDqJNLXPh3PfqDWftXsKnvY9dUVSCqJLgt7nbkjFgo18tgTRAFPovN36bericHZypmsSMqN
P8TNT0OqKBCIgEiHD2E27ScvOHi19ZZg6FD0urcu7w6oeTI49+FvESE/Lieii/17Z/bxJpvlyhcl
fdkvHl9p89YTfnNR7OJkFyMvIVushccE6l2z9NuGc4d1fs0e9o6Y/a5ozqZxrpz14F2amXEkP7p8
Zv59DqvP+gG2Iu3bnPxM4jFs38gGbypWLxFb/Wx+ElDDDFsdSvzJTkBh2IsjX7vy2bGe09FYF9aP
E90qbGCVv7ear3gxA8qekmmydMFfDmOxcSBHYxM32t08s7bhpyIquBo9ajvUvY+xUk4TpdjoF9yb
Fr1C9v7Kp06PjetdFJ6Zte8s8ytp3gv9F6t7XJxNvZ96LK/lc9mjsFaXvH4sbED6/FTT6xh/54F1
8uh2iUvCWjq6ZGV9j9HtORm717zy13nA0i38rZdVVzBAVSWiVXbXwvwXiYeG9k02nOSt3E1sPonS
OFaWBd1uYrjzu67YMpik98lQYTecnVflomtzK4PWyn9StemjbUZXPM3qrqFUM8957bQV3QelAm9W
IT4peuPXYizBFTWQB8ibYZ9Pi5BhibLmnBgaQZNvRcXuJspdsEqVEWxxOBobj/7ca1GiU3omo0Se
Z+KAdSi/q7Pc3Ma5inZNjfhXwprbzmoil+blJekLUq/1dxnP8SIGBs690dvp95gNv5hxiu+ywg1M
QZP6B8zKATIAYtinsNOImTFJYlXfXJBo/vKhSXqF8TWOWQUvC7KtgNwGBH9Ot8Xokm37GLyjY568
jL7OEYYiIGCbnZg9ZhTsOGsNDH/gV468+zEN14ps2xzzN8IjmecvBX8uIa9LLQ0WYwpE06O0vSXM
uEmYMk34UM1iXZj0Lk09om/GbdHZdHrTlnexsKoJQ1Ka80jskXYydCti2qlVnPuSkps0I5HGmEws
R+c3ob1tYfyUKBINUoF2bsP/V5RTPX1O/Sfuo1UPELYY2VER724bJOEUu8uYLhkMmpuDnxKRTDE6
D0wHdDozHawrioY0+h8kV1qy13ImzMBD1lJpH5g/dfteoetOwENdwE0kJbYaaEwT/uEE2DS1f25T
UoQFGMDcZMAaAY5xrAULcZfv2Mhr0u3sXSkDxAIU5xTZvYniawT9d+6R6gQui2nczh5dshRiGxRf
j8Swy5LErkZ2xFYXTe09bDJOR6/aGfl0oeDpEE8M5NwnHW/csRw75Mj8z3Mv8gt9mLfWH7+we89H
z5AAX5tvFda3CCYeK9G9YZr9nZ3kB6ehF6KElS5lxh9VPvKx/UpFh5c1tYe81+2d49bXFtdIKkte
6bm902P+PsbqVYy0hlQBgB5yr7X1HmvecKntE5mlKXkUJEyoOYnCY6LGo6nV0QY7yVHjnYWH1bmd
2feW1r+MkgBtyv0g6o3l1gD4McCO6XfcUFDTu0wl8/yV5N7Zkf5fZ4+QXwtMGTB+MGtNhEQkBR5y
L4X4UWUB5BOzCLsju38yNbk3nLJ5TKkztWyxI2PqmMsv1IabZRj7GawKdvjf1pzQnXT0NnMtN4Z5
Jwkq6M7c9nW5GGqp/+i/Jy8htN8/Vqx/CXevYmFhXgveMKNsR7QqMx7eyJ9/iRjiaML4UQ5QUmZW
i1bzqhy+gy1Fxxiyv6QMH1rbeOSmuHac9lJO4daT5j1im83TB+M1ktxcK+m+V5kLiNw7mQ0RuzA7
I6qBFclOs7COtaU/vVFw0bT3XtG+MPBuHaLuCTUeU7InPPkfaeexHDnSZelXafvXDRsIdzjQNj2L
0IJBrTewIJkJrTWefj7ULDqTmUZOWy9qUZWVhgDgcHHvOd+5rAQZkpJ8uC68TPMJGDciFgO5Nk8I
XFUwwkkFAGSh0o50ABvDoZiT/iBJb7Qe1mD7bDrwpvxhXejVpT/wDJVNwYQln0cnTQ0KS7C2+0dl
UzLUrIeOak8DyyGp82NPvEo53gctuZUzNdpAEDfXVw1SH5qA+Tl1OVaj4yqJn66Mk+aEm2nCvci2
KNFBSQfg9OhwkxuzEw7BvFjTaY/PGa27RqRs7fLl4Men0qQWV2h4EUTp/Jj34Q6OE3usdnnmbwB0
3zXmbLV4zrPpRwR3KveIBES+V4jseWSiF1OJkLvAhl8utMLfuC085R7KbgnjcE7VwmSqRHLsA3gh
vtqw3b+pS1pQot2krncXlZwOJMs5Z/qhf7Es5xj61tElCiQVBsKw0T2ajdiWerSOSvuumSTtIapI
BW0JI907oqcZO0zHsCAduqGcnJs4yqbVlEEekFF1lcMhdCfFwjIsEE7tTMKWgJch5ifpQNUwkI0V
223kIASeNfBQu+pkQusZcskBTi3nLeJYg2etAad7db5leVmnJlXE3rePHt0jJkP/PQiiY6q9N+lI
H6W9bsgecSmTGuObXhunoPNgonSnXjzR1MIY1W/HJjiHpnV0PPO1q5Mtp1jOFOj5648OPvEGxtN6
MsWr6MNbC/asRq62rU9410AdpUay8VuCtoM0vx+t5HnEhd43sy2GVO4yL1Y0isg3U6R1EqEY0zEr
O7ACiHqrWbY49LuGbRsGgscphBQHUL6XrFhUashoIZErRtE7rjgEA1c31hbJMl3hboRJYGQAJMt/
0slhop1OLaN7c/nclZUdmST2ETIXPbZok/n3itVAGvXJImiGVYTC6KIlQlMHlQcK5dCS0aLiBKox
5wxz3hj3N4VGbImXrAvbPyL+OAnnuvfzE2HRKysuH23NOWQdIUaa4lBaULAd4C1p+8YyNp4Otx38
NJpZH7lOu8snjsjOdBFZwUc7EWOa1k8DGgWMtovJgNXZVg/weXBY+z9TW+7JLcRDKCg0R2u/9G8w
09xi97idyujskaNVwEcexh8htQusqbBjo4PvU0ICvI3AED51umxbuqrJR22Qs4Xo2qAqQk0Qq6C8
AeYDroCvK6XfJmpAuASNa4Pa+tI/BD39BXArZF5+OKF6yxQb/QiPVYewgpKYtwzT5FLqdw6pog4E
76Jr1op7Ej1ZsxbE12w8piZHCVXvfSvZGVZ3ZdnaWrD8Jo2zC5IXbYK2reXMNyOCInMpHEnez7Aj
FWbf2um906m3OfRhhGkNtQX7kwPdMzwBLHgPUBsIwDeF5R2m2QBQau0Sms2R4iKUdnMfZJLa4k+L
GIuYPYiicoHok0lnmlaOdN9Ns3sKjPt6iHdacG9kPWWgZlUZ7hVE+VtRZh+9C4+C6gaJg8VbKMzj
WI27yR+Oad7/SB3v7Z/ipNHcJYa2qnq5Q+qDXdMlj4hNTkI53hcPaUIrgrOl11Fu1OGh+rORPgMH
0D8pmulFZKOkR8LQOAaFbFIlTHc9Qvt0mpAQT8r1gbPP7GzX2aR5dOzJBXiuxrgdUdTlbE36OLgR
En8gQqkaWayL3nbQ9Juk8V49QmpLV7+2CBAY6oA+bNuuwRmyaRaXPFmybuTMgMcEB1KJhFEGO3o7
imwG2WV+hsQoxpfQJrMZkpian3FSfWg6pKyoOdoxwRQKqK5PkITFCPbwkWMS2dXEqGq4eUkbWw1W
vvM52LVFyq+kt9FFh264gcl16EFo4RK38OsiFVqHpB4izV6RbH9VkSUSEr1lmqSJB8lFSN5SAzvH
SstxUZWYc5xg6fswX0fnhgG1tXIyu+x6QwDVGlH4Q2lYlPx9pOgzUR+jo0eJOzWRITF9zoEyhApE
U3tPx52P21wWY/jQ0QMhOGYXgpXQMQJFrHBjA11ESIKFOO7RhbWgBLWZts+MBhnEdWy36KOEfzUk
zcFPyiWa0ZOfi7XT1Vcx9do4UZuMhImGjmQdhZcDe9oWO5CtBWwZpyM1pcNc8Sc06y4huLjq/ce8
xZYed+NFb8ZQVrRLK+vWRFrUEDSimpGBnYQZXlP3es0+HhzfTRzB8nIjbmE8THhV/cDeVd30Av6T
UKHgJBUeDPi2jRKnHpl9RAnayK0bj4Xbc71tP5NUu0s3IB0B34EWiXWTX7ca5GMDS60+i7gAxIxV
/SP2u1PkUktoWAfBmnAC9sDAETGb4C4NshsptMMEhGuhzaRD2IVsiEDzUZidY4RDAstGRKQxwZnp
WRXNLjDkwYPQE6V0Tia8n8WcYSGhN3tXHb6yeMJhZUTN3hXJSjjTKRg1qEbpVUm8ixv2lJIJKbLA
pUXItr3JusKgcp9UBLgZ+WUx/FRNstbFTVAO/AwqVILieIcuQZ3jRlwEHPwi1Ou5TpxkRWxx2e3T
VG5SGMtj/K4GnGeBvklG8Rg64OIgTqHso/fLCSPSnpAC3nm0gJxQ3lsWEjNLe2iGYKPc4rKTxpVu
4x11XlA0XvZTR8UnkGy/YDrhOhtXfc3KN1V3YURu8RiyqlF6RwwahEx4CtmH3VVPfkqXb0S9umyZ
oKmb+acsDMGrzVFzwQlRwNLTOKqQ85WTWJ4XHtBC46bss4sRs/4oaubCx2qkeI1alZAqtPX0bvCZ
6om3dMx5w87igIRDo7DBtEafezdaH2Y4LlMeVivpJ0r8enPTU2I5s2g6gOpadGm0MVV3MHp5UerT
BaDZrZW4lwMeZ9uRbG5sxskgQJoyTRSki6Zw5iDLHGD6bwfc1WgQ0ZKV5Aj1h1hlm7oI15UePsli
eNQLkIOS50AyG0dhg2/Tv22IS2/1myp6kT2NYvfJp7A52tUxj4zbopGCnod95xkFhgbDO/cVWB01
NY8x9XEPQYqZwquY0DlugyTNHxuqTwi/9GezC69NPHoLRFwftRuES14HUWFZc5kIb5cCF2BDfjHV
1UmMtguqT1/neX9MJ1ppmKYWevDA8ZyuAdZhTuKOjbazLm5DYe0LAQCGcpWudHD4DO5E3WP1R69D
DaEVxUkl2q3jEraLGEsHNFYn/sOojKNlemvTxmQ9EhyrJczsBKLH/DcmraHJjs6Y7Gx47F7RljQx
odXl1tygjjaFg8Nj1u0XfnKr6JEPuXly6O92xXmkq59WE2wA4iarWXRLWUyM6yC0doFgF2gapyay
ThYx5lBK7nMPd7zR2rB56njR40HJbeMi57f647Sxkwb2NDOBNw9llrGyLtFrDZuCPUhBjrSGZNk2
xBF+y23CB2K7yUPitezUKDWlis3HMGz6eFzFdbtV5bSpaYmUqeAbSHc9ShEUwwc/HLf+ZLy1Oo9b
H6ulnp5l4D9J0/lRm+ONF+L4reIVVOorqECXWE6PQRTce4EPfl1Dy1tQ4MB1nzfXtUvR0f/wfU6V
bfikXJ2FSr+1HMwiHv+rv1EO7u6B9jKhTzKpRhwPPvULdSIGYe8WtDOD7qYGlVf6yd6poFxXRvbm
t8HZHwHeEWmymEqDgOoMXAXMhYQQe7R8YWaeIfG8iaHb1Kb70KXjsTKQOVglOHcdMLjUzgLsH/qM
4KXPs4dQmUfM8/APzimIQpvtBQQP+njuDsPYHgQIpW0sd3yowhMbj1U+dVq0MXObvtUfWr9eS8u8
7BzQjgiyaw29M7u3us+vuya9qmYzQx/fibBElzYstTDdDv2tldHvf07CZFMlnDZxDNpI+aEra0kF
0F9xEISujqpeEbmA7ILNTp5EV7WWPdY9Mm5TzcjrMoSYl9MZZt+CkOmqtaMbtFrYRJDQxrYOBazo
LlyYA3DGbkm+PDq8Lc82Pmry02qkvbLxFnYAcbqjrx1acbfDzWZSFO7Prda9hE37Ro7mYRTlXRWw
i+4amrVGT0gAfDUDMm2uiNzQOzZ4lnccjITcQalISbEvrbEYV+1gvQK6AYMRX+RzgwgM0tnJkc0G
BaXMoKQU488jTpggVSxNI2EABKLvh4hpfeclANTJn9E3nNtvcjbeTii+0AaT6yMbzBt5/RbZRPTO
MXKCqn0MRMyvOUJrfXE/oTLnWYnXRAXVysFTSnvJfMiN9Gps49eg0Smyo5RbJAD1Jx/FWQ++yq9e
PMeFk+5Vr7Jy3aUy5UpLG2QaYbdATyv4YgwYIXjQIPscAaA/o/QlBsmHU0Jelrt1CaqAuWge/Lpn
aXbhAFpudNXm/oXrasfG0T564EIrP5veMhMQbEsfX9bpD83N72pP/hhhf0x03wcfxIYQ6evQ2kTM
pdC9U0krT2r4Z40UXnMqOUnLdLiwxvq1kJDJEYO3yxRw9sD+blDierCLG81Je9YacPW4zYjtmW3h
WheEGPka8OzMtLsklLPnoSwPvW4R/Ec641wmWBdhvgOWZdHmjmZdCQpeIEeA4lNX5aswBvGGSr1q
OFVm/i0AFjjBWW/vEwIz0MYjgfQG9TQKjVDBikdT3aigT567tmK3XBv+bdHyCoYyeuid5qklqVF0
tXyBFGLsAIj8KJheskgHFObnGHYpiE9o92VqXFvE2wLdvHAlpL/WbZ7hbIbsSM0Mp0SNdltuYWzu
gBgcNc1ABZaaITI2wFlOFd2LDF1P63XjtvIavm8bSbtmtJRCpxSKYsPGxzEZfwQJ3kYi3wIkPdGt
PLdFN9chBIBG6Zwzj2LIVP8sgCNw31nwbtGhN3TK1QWTLgOzc6nwZx9ZDTGr9eld9qX20mChmQba
8y5hsjoknIQG66KVCrEFCyXiPCRTtNHB2zMlP2VWydmWWulPUD4R9dkaydSccjTYROfWpbgoIz7h
URuLZ3c0xtUknQo5akibK6Zi2XjiIjPcj8KFE2q1d4VGomIqOBiY2JM0rw7IDEEqMsH0VGO3rVxc
Ln5XHSmvU+jJnKNXNGhpkM1E0AW7TD57AEvRgr76FVB1Pb9vM31nmMAdbQwkS+pdoCvcjyy0XwdV
gmO25hyqJEpJ+O7wvNYP41jethiCbNzSi7iu90CroZt20ZHgjJhTrsC3TBBqYV9YhQSTWR75+I9T
C3ka2XIFWCUaykt3Gi8m12fRF8SMJ9q11AY05MXWdnzeV3Sqg+YYCuywbZQfVBjBYE02kdXt26xF
DlHvyWVcTT7uDkOEmzRFZSzCo0HgFcgANuDBZtDiVReznKWQVpZAxC4L17umf4VLSd3l8bDBco4d
oiPHrYXxVjTJsy71c5tM78yQC8oCayvm904NEBiES9gWUCgZ/YuN+iIMbCqxLGl1hBALVxtspxb/
VSWorjlvA5KXncE6E3kgriGi5nZ1EY+0jr1uOenZdqjFcgDvB3HjWJvmazaFz67n33vsmBI8lp4G
UtJmdNLWCanr1Q9+QMCGdD56gTNfq5655xud9BLKtjiCYyWW2OiXQJ4xqxChDff5JFPxRpltK4IB
WbMW3oaherYwChgFogrdxp0pi4fUnXeTzOlGdXBIajFCi7V/wiwwmh8kO07Hua7SkTbPzn+W/NDY
U4mJasu2HtMgO0dGR5cJAQ3eE2Dw9wGJH8pFMUH/nNi07Gg3zo03FSsCi82FEcVvWcpTybw7dgpv
Xi4v4PyvZUNOtEBxwjlYlOkmbLBVDwAxpuACw0GxmIrpKVNk6aCNBeG67kpTLadE+msnoHUZ1U92
cWr06jDV7f0IMHK03Efe+9sQVs9NGgLF4cQ7FqSwQvDTMs7zLkMTNSiyXPJZpvkMCS4iBSe70L30
yff4jNwpgu7R7ipZX8qWNSqE0qzH5bYmA7Ou7UfdyNaj7I5xyTyYqF3bMosYgcmCQWc/KBz2EMll
I+19y6wxxuNziosPV9BVk8pzrdoHEQOH1833lHJRmiGx1KoTEZSvBHXeFUh2zKZ776XHHGUe0Khe
p954o+v9uejsszUU0JAad13xRdkKpb9d0UEvAEFFI+ZTPuk5go6gSM1kQ6L3JPlA+uhicSyH6VIf
5KnT1HPUkgqWqmU9FmsZcBoniI6kSsqPeGMyvGs1/d02s3aQwl4Sr8CwObCpVlF2UbjxU0+ERmRW
6zKObqsY3FSNdWzlDGG69OCeLR04CzUjaNkgf190Cb3fuj4AZuEUwChEY7ZV8fQDOBfsoIbdyRB4
l7pBQo8Wn4D7bH1XV2ycXSyDE5y2MHMPk90TxOjuFfY2Dh7mLmOe/BGXQbdr3PDZiQtvm0eeetRq
N19KvcINYtTI6Kf8uvGMCwUeRAQu7bch5NbAvFRyV1rZQYppPwztJVrcK+lCXxNUggiioRrS3xtD
+6LD+hKML2bYGWBytBwSPrz0Jgkkq+awIXZxPU3FA06jm9jVNrmtP7Vxz6CqgOWHvsYBT22b0r+P
W4Xcu5wAJo3nMRix8Y1XmYGlJGcgNdGBxI1NGTJFqRqZViOveRGQVG6b2LyhHnIa589+IIdqTI96
O97wd1+bor0finQdUABiQDxZY7aSjX1RKPBwWiuWCYkOgGAhD2MQbHL7o4vcez0r70De4+uknG5W
7WWeFeuMs1k4aucWWOmitOMX6swlzibnqghi5hsIH77dnPuuejDZLIM6uCSMic3lEJ58IqiGud4f
yX0yLyw6PQuP5PEKB7DQ3EVJRz3os2uXihm6WNAuHv7VBaaHn9IriJ2t7E2d43Idg/yiNgOOqXD4
HGJMF1Ayj5ilnUet84j0qpphK3I+Vk4kiFJHIiVNj3WxK3RsDTqOOuNJZDbKKf9d6tNrkoJSNCeI
aJlxp6ZwXfTRUeXjFfGCV5VtAVJDqGdxnnNRKnWoH2wDtAPxztelLt6cWDfptBKmmeWzM17t7QYW
cgwWFslPUNR7q8SFrliD2w5xqZqPBezt5gH0EufB9eAMYKVxkjl4h3NsyNncA/D68T5tYdT69taR
yBpSGJZ6z0k37cl1RjFb1c4FUXiXZl3STfUQ4qX/xGjhqKV26+2aSN7JmKqYDM6I5dFdNO4pD0c6
lo6N2GH+s8qfLls41QVwlKDu7nu++KTLd4FWsEvFZk3XYpnl7rAslHtVR8NNSNov1TyTbabnI+pR
+o3E75tpmCWr6ByXxaWdOC/gIA7s7w5BpKyFhgS/7fxtZBQrk9aWQm6URvWz4HwAupWjQfgQwLvD
tkTKJJ34GVTeNKwsMkZHnU6c7KMr2ydqS7IipTSEzXot3GoZ2eHWRT2ah9guZYNnAxq65SQvePlu
uwz0jo9I1ZvLdUODuE35dy2J0Sx4mBDZGQDrcdmM1ayCvjmsTVI+A4XEY4pOeOHXHrB0aQdrpxwv
OkIcJTX3GNce5ox96VCLL/urAk4ia97DiFVGm8a15dgbFLe7emjP7Nc2JetnjHFwpHQjnfp6yIJ7
vdHYsIdPnPM3RWCzeiAEL13jIs7Sg4dz3crMg6ZBEIYNoYxxPYHzC8oC7RNNEsBFTOUivrK8aFPp
9SFxhjt3tnMgiKysbsNuHAZJsGX5p+VUn2gpPnmegJvqz+0PUOS46iYJNl21jyD1TjgDLuKGHDWZ
b1xelp5M69CkL5nC8saVAXMGxqS49Y3o7M89Anu8JHthr8UAmfl7HZojl9VOL7H6iAyrHgaIHlkm
RnGbuBIs86fBJpePZEcTRSD65g2+UrAX7NWLKN/YIMDrfCJ7HLwIMOrDGFYnP+k2VKqWiYtA2SQG
OJwuyubR5ARVGsPabUvG/HBRiPiaYw0yYr95bmCbJ16OguuH66R30wTwMk3ylZoUsEOaMFHxWPbO
Goc5p77kJSMMkx0ZuXLEw0IRnjyOhXGzKTV7o7X1o+bbVy6ttS51dnqVrXJYR4kiGgWURGSJq3Fe
xzrmMCXTSwuheA28lfM1DABR0LGssFxRCquDbhsEOqQTh3dabJuCTmkMq6vTjPeaKd9LvK2KzOuC
Za4Ko12flOfAad66ElouHNLFLM9j9bzKDWYb9PmRivaDHZCHnHAFbe1OybWWuvXScuuToM1K/WUX
YkRWoasvfSAhqDytbeQJ8Me8ghx2Cxc4+Ohuqxq/Ws7JXCUVeqPqOXC710K3mHUNlBstJEEYMRrK
UNqlJ9ZmqILRtZUTAOZp1GsB7dxgvwFn3bSYaGrODsaHk+IBAfVIYt+KmuyjafAZ40pTqF9FAjXY
QwOTIAdrZXJv1v51aFC9iSkU1OFPict9ESKehrB5SiUKfxo5Q1qj3RQbQcB96mrbbo6TIARpHKhz
B86aTeYhwqC46EwPjwOek7jvHrWB7xRKHa6AW8Mv2cdOfELAkI0O4ZbXJ48d5BeKevRBm0e90+6n
ULuOCU9wfec2l/1tNIo7oi3ZuVc7A6AYvdUBL/3IT4hr1Ac5XkAg/Rb9nPIx41/s0t0kjdmtlNJu
QQZeDHRiF4BoqpWvjZemCuZO3jVZMTROifswk0vFxdip1JcVbUrDJAq6H4zwLjbI4S2RWpryURv9
5jEH+bIwUAWXEiVeo7zbAUUvtwLIjYBlTYXZXmZeukqzepPqusbcE/3jvIKG2fgUq0S2U5a7jqr2
vkDsjvhGU1djGP50GeqO6WJPHZ1DwFF3FVvEWLXRT6s38HJZ9QUmc3hNKR1FLaywR05LCVaeaU1c
U40gIZW3l0d7dpkXpgML0h3OvNH11PrPjlErcitCfdn4/PVyusN8CTqE49SmlvC5J1BIlftWIKjv
AuigmlGv/YqE1LwcujvfLM2nQappqYvEvHXDlMZkqQ3P/mjcZcZI6aYL+ifDF9eiHulAeLdxWF5a
hEdJXzIa6LTjOmjjvev34V1qNM/j0N5If4bAejFNIGfl5MzK5Jl0oB+6IAFRZEfr1JFvqaZ4ltZe
9AZqZ0enUjzHPaVwGrMofRBkvZs4QBicvkYr0Qd4TITfVVxCGCNsjQxiYY77rmu9TZpN5bkYOvsh
1rN4VRrVBxTNbcBKACpiDB+7stSuJ2d6bUJn7djidTCiaxcQfj3KB2A43cJIg/LDAu3w4Q0jWv7M
6afrLGnw/tKV1J9iauYcovoGSZrRBPWGwBdLLuZqEJDdTA7vcdmyz84RLzd0UmLa/Y6soRs6RXqr
qV5Dq+h0frsf4wEHmDfZ1+1IlkcdaXiEFLFZNPH7gSmmmlpQOXr/WJaxD3vHjTmBOnFCYiVg2TQ7
5BVpmotaSg/cnWjEz75M0GR0duPy4LsSAmMIKBJnpzGHN841ix/wJxGyFGFjeZvAmp0Kyq3aD9sZ
jerIcZSWTkc/qFx2U+FyZifMOVxFvS/Hs0r9wj42hSCeeWwqJ9kyWDOAoQGHn8lS8UE3KZ2f+ibX
7QN2D4fZJU0M+nGOB44u00YQ4y5NuJXWWG67NoSaNM5tVnjdJTk1dfAf2Ydnm/mdstv6LZdG/x6k
afsEAlyn4qQRLNm7JQRrmU1revbmc9RjWol8l/icLGg3BsidB6f1IqTqdnxQzYS1pJy8/NQaoNMW
gz6YV9HM9wkrom1VOJprryaWy+xQARVR2a6reRvodzn9rJ6jLOyIOHlKxZBs/d5G9pwhrgnCpLBR
zhTDprS77tKh6H22e3K2qV548tg6U0ObBsA9Jll9ndGc5UuAkWtNuDwJAHyeLBnQ9VM+cS/kcDF6
3GNvKjryHla1ofNxRJpAbzgmVtTkNJOXBrxnrdtcXpFYir2c8Fst4TQWBhT8N3YH/CtNtf4HKDm6
or4h0qupGfCXxzqBD2ibfMDl5MGJPZgp5O1e4cyexjB7UMCMzK0zjqgYbGUTRROTKmCMvhUfodrN
oYKqA4QOfuQlGlvzsrIngpBTv301MROhQ5Foexor5kOcGmSQ/64HVWvHQVC8AjLCOUTtk868JJCm
mV7Io8KHxZNbSs/rVv8ejVmWwSQrz3b5UBPW4tlQcunRTmclrVdQ8lcmG6oA/ePK8XE4cfg/a1UI
7p5EERAu//q3//V//vf78B/+j/w6T0Y/z/4ta9PrHC9//Z//Uv/6t+L//df9x3/+yxZkq9rSMQ1T
KBsMtpD8+fv5luos/7Px7xSxqJ1JfTiXbXRBN2lDPx2Dk4PxCoueHhy+vpyh//V6juvijBXCVdbv
1+M01YkoGoeztrMPwTJcdztji/B72+6+udL8y/+8s/+6kvj9Skme9H2OOPSM5HA/rZIVzsWTXKO2
WCJV2Xpr0s1WX1/zu0t+epgdBf6wcLkk7WmF8Ma3ViPqxq8vYhjf3Jj9+43lZecVMX28s9jml/02
X2pLzMwX2QFY0/KbaznfXGsePr8MDwWvhQlxmh9it6ov07W6wgrMAgirYEFhZo9OsTgUt7AUt9H2
64v/bWjapmVJHOwgO8X8HH65tjW1NmVtbTgDpl+QciaynxhDkECW6677brT87aHasM91as98Dsan
cdnX+Qh6lhslW+FCrPMtZr1L5BCrbOl981Dngfd5YP56qU8DM3QqACfEHJ1tBWUwejdt+5srmPOv
/eoSnwbiEHSEsOFTOdfrYaWvm+vhorrijLDoKOQvkMAuEYRc4THfEg+xTdbBwl+134zTv30Mv97m
p2EKwD3rUsMYzhk6l2bC/lCQVDMr94L//pWU4SrDFrpj2br7aZAKf+RoGScdWv5y0dGuj8z7Gh/H
18PxL/fDdpaxqEubFvrn4RhMylBq0jvSIGvtGKkwwIIb0UNj63T19aXmR/Pp9Snhcr5zlcPM7Hwa
+UWYDD5LfHf2Wo7WWFv0dm2rW+n/+Po6f7ulX69j/v6FTZxgJvyD3Xnq0BljGs5SVj/alV9fxv3L
7UhTN4S0TWHazvznv3zIUzEEpl3b7bmqnGwJcI+az4i3tVtpRT3tnMb2922Z8MbCmDMEsUoq33/9
E/75fj89UteweHeWZSpmlE+/YUz6VqDkxsFK+uoe8uemeXIfLKQ+K8SUy++Hv/GX6evXK8p5Jfzl
rvWudwp8B815oiXkr8af2gKM1Ea8UPKNnKV4P2vbahms775b+f7yuF1DmsycBqus+Py4CzqxwtGi
ho/fOdTbZtdvxEbffTc9G/Po+OOR/td13E83GGemAyKD63QbNmPr8ICuf6luxKba+it18c0L/Mus
+etduZ++icke0rIgE/1c1Gs6AWIZr3HlLnFduudhCevqLjt9t57/fdT8coufPpCyrDgBWVy0NCQa
vZvKvG4r9JwIeXzrUibu0pAvRkvuc3SsjWLdZLdf3/ZfvlDumgnHNZQuHflpakvACcui5gfkxc+8
f2mc57x++voS5t/f439dY94D/DJQp1rIKsfLzS5zTUDw0jnkNxiI12qTbNgzLSNcZYsBLtHCfDaW
/39fy3f3+enzbEorlkTpNOcGaP0cRa2Zam3is/r6Xv/8JhXMKZe1QpEpwhfy+63qVeNVhTmZ546j
UosGJYEiVkC0n+LrOv/mwf75HSpJE8dQjqtsQ1qf3p3rOV5c9JV5jvbeVu66XbXOLgl8/Gbr8ueH
gbRA6GzdGSQI+D/dE4176A9Tap0zUlhdwv8C+/rrp2b+uR4pWzcQxdmWhW7OmN/eLyPEDVi+a7sx
z4OfXXe4PUyQxaggZ1ojoDziWQ/0DkvPWxrUCR184J0HlIDIX6oKXfSq1XdYSjZmSxAG5f3Jz5Gf
vHnse9zsx4CSLAKb8fVv/stTsYmQtKRp6UJazqeHL3gkZTCU5tkhBkYkzs71vvk0/9wa81AsNmdc
xtb/WKTHqqPt5IfmOYU3iJez3FnjrT4qPA7jOy3dZY8M7uub+tt7mDc5rGCuNBhZv7+HMvdkaqel
cZ7EHLNgG0uQFJtpILOwhiDy9cX+/CTV/KrZDiv8X8r89El2FCP8PA2tcwt/sY2OYsj2qaafv77K
X94TCSCKFyQUXnz909BiMw83r3PkOSioFASd6+IdIOrx66v85V4cR3dck8/eNhzz01WKMfY4KdMX
B5SFK/qjBlQ/OvdfX+QvZ1vki8LWdYKC+efz68moBesgAMQZgNoq3JXb6jj+s/TKb27H+MvU4krX
tAhxMtnvfn43JbFxHhgciyXen5bIvJ6Qz4YPxW68cq6GNQ6cxbij7vyRnaIbb/3NfZoMs98XfgpK
UlfQaJnYUCH/Pgwjz8QQkMbWGQvpWiyzDf2ti/CC5tkm+vHdEfTPMe/wmRmWEJD+DMv+NL3N8H1B
VOd47sBM6EZAoWPYUdcAZt8u/9s35nCQcCXztsse8fO+m4Brq4o8q5t3Tlta0/Ok3S3h1c07NUKG
+m8+sb/sLxwyIaUlFcwFk/3+709yVD0sg8Spz6QoAqRbTfEyuKrq5Xvyk+7qQPYTSvDvZpE/P7nf
Lmp92rf1ZA1jC+aiqj1oZKgGALq+eZB/fm+uZTiGzVFJABi1P92XrFrTb1VbUzagHO3bi24fv5rX
5fv43qIQWsErBA10nR+/vu43l1Wf7kyZnijpjdfnfLqaklNh3gzR5f/sEp+2ocyHRRh4XEIjgcvg
Qwsua1Tt/7OLzB/gL+ttwYONbISP5yG/kvGNYWC//eaI+c+a/ftH7FrMHSQkCMv+s+BhpKlHVGFS
n+txTSo5YMJV8RZQkSN0bkkSLiCDU48LZzF9s5v4c/i5FjtaWk9wXZX5+SMTcZKM0svqmSa3UH4B
2OHt68f358mEKcNBVMf8xFKp1Kd1sg9tIhJtSqyzPZq0ZYp//hqclbEoHscVoqBv5uM/bmm+nmka
ji05cf2xLrM7ioK+yMpzC/PJcdL3QDTfrJN/DO1/LuHOZwAhhCU/TYO5rKUo24Bb8rEw2M0uRt8W
GvY3w2J+Mr+NivkyFiJyQVaSqcxPw1tFuY/DVyvObRM/OkZ/M2TloXboz7Y6aUj0V75+VX9sov65
nmvZtuDZYZz7faTjnMdvH3vFWR+t/0vaeTW5jQRb+hchAt68EqBrq1arZfiC6JEB4T1A8tfvV7p7
V2QRQcxoHyZiZhShZKKqsrIyT56zKBkyPFXfEbQ6lj8SZlBgc5ixd73tMehpJjHe9VT2ofQdx2bI
Dvu9Vb3rKkoAdgI1ZDZYTzmSAJk1/HBPdMy7w1NEx56Ee3kwo88FEJ/EGug+GUoA6H19+xNM/yQ2
D9P7hqvq8nv9cKAkbmRtRT2X2avwc+2LVxfMXc5aD5S7bPmCVs+PGaNXGYT4Dn+Myo/3iGYysrVd
9Y66RGCtiqB+gznXBzzyZFKlGO4h5wwM3vMg85ez72oRiOVtdm5d2mYIZPTAx367PDwUq3wdbZU1
cITlbJFCrOctS1IoBQ6SZNGAn4g+rlWElBZwbgtOTu3Zisu1AkcG9HhwMLR3mqU8Ft3xTmmSp0E9
Ps58cWHp8pc4qs2tCOeYSrSQtzodqAPKxqeSCjP9iG0SiHJJH1Q8CeNgtklwlTa5l9akRz2tPxpq
SJSQysQfiwftq7UCQR+A0TQX6Dgum3X9oVrPLez1rhJWGXJxyOdtMprL46zwFNPRAizZytEGzpK1
KD01s52B6/z3t3d/7Ajvzy9I5oZtLccOLFJ3+2/FNxXRzRVMv8GwzD4iUBeoD6fl+EmkwXPp73XI
Ej66Dv8wY+Z5UgSxh3YoEA8v30vDYTL3GYFwhi+f7QPT3KpOE3SmZXYd+S/ticvnzNcedRCI3bCn
UmeyTAguulUWzcSDOSPSwoV625oFw9fQAf3UT3e4uKThu7h9BK6vyUtPpFVzTUWBI7Yu31MdQKCO
MiqYgtsmrjNqsTNMnSyeC9kAS3n5tZIyrUEnNeU7jNvpk8fThGKD/VAD7tzkwXHRf5l7oEx6dWZR
ijCILilDbfDpEApetO1XJZ1JOecMSBuOSfI8FZIG76OnAjuDa1vZ3P5qU6tPO5brkCsf7WkpXS/a
TM8QVCzeldJmhgC14DcVJUwYXpkRu21qIjdzVNEp4eVqUp2Ww2ANXUznek3xXn0N936zNTbK0niE
NOIYlMG4mWu2TdvDFKHXo2kjH1e06Y0c4tPifbzTmIj+AGPgBo6rX/v7xo+e5zbD5P5zzsyJxTw7
ra5xip1EmNNeB1j0NsUq/KBu0Tv5dQyKJU1S/2++55lB6eRC1zLuO/E9lc1hFW+0jeKHG2tt+MmS
tCH4G2suRUCTBpVNA//SPT1vWq8d84IAL+D4qKG8pD9BCC/NnkSleGTC7bbFqa0p0iJLpZ3BP1KC
mIRojcb1KX8H+uND6BOB/2m8r7eNTK7auRXptkwQVUPnHSujuWqdQGVsZ5X/hHgMKZVka/h5wPjE
zMpNHWuXL6jr4rZU5botqKLe0bQxf89VRG+H72r+cturqRTg3IC0FWnE1Qg5YcDInZdjBmdPVt2T
3y9PnjV3queckXZhWgHC1asufwfSbPjt53YBmWjg+BWNLgpSnR/Pgi0m7mFNdV0uYoIvZTAp0sPg
ta80jzXrPOB2aQtn70h6BbNLuBnTk70Ye6alT3nYfr79XbVJy7wgTLrNrnjEXh6C0TLLsTsxFN0E
kP0AjP1+CkD8bMIAeWUX1gEf+d6ltkyVAJm4/140okilnpmXNqvmHc1wb2O+Ahz3bt858Aj7kDgi
Ph89hN/75yMyc//M+DyxwHxkmwe1ZtBClQ8+/HKZeYiOnMOls7DvtIAZ+Ldmw1cOQK5THJvN3Ce2
77lFuX/qMdw/jMpBnHwq6gwT0PODkiNgaBztYHp/e5A8qAn5hT8HXZi6NC5sS3srczOzL2q8RXye
4YFo05PL8nF71hWCqtm9PG0QqAtVTkrHVyXVNu4VZlHbnCjeAD853etb7Q7xPx/xmWDuzpjI0qmk
/jEmvvzZHdWekgP0ZRgrHsJ1vx7u4+34oG/mGlMTD1sC2Jkd6Zw01V4Jkewmwv0yvioLRHnf9kH4
Y/8FvszA+HlceKDdg5mNKtIt6Zl1YVQ6HS4CYbaTEYn09QD0JUXCYaFuzUX/MKz7L8pcW1okX7fM
SRdiHOq20WZ8y+G7Tod/XGubdM1QLBeHj87FfIIxeRD/fFT54a60jtEntfDvpXmw30WxwCPeJO+a
rwaiaDd7EMVmv3KRC59Kmu2o5lWg9SIYznMz4+ijMGQuaJu2NILVh+zO+zZ74V/jJghv2pk5KZ/u
uwoi/iPmIC9AxxP9IYSSFyEzZn53Bz9O/sHg/P/IA8TU+n/mbuWpVODCvJRtJ3WRIG5iZe/mo/E9
3hj38Zvx2C3TD3oQk5/O7VdxBm59XLHcZ2dRHdssQ9orex+Z0mz3Xz1RWaYmD+LZ2N4+GhOpFJkG
EJzfqdvVwzUSMHnWMX5nOnphR3di+PUYz3UXJi7HCyuSQ41OaWlssKLsWwZhUb3fHUrYJZg0Zv7V
84qZNEqbOBAXBqXUwynTbrSFweErExzLPTWsaOn55quztleNP967cxYnPyQdMMsyNVhnZbyZihpp
l0FrQ3djXDJA8a4sUBAKnI9w4Xy3GTpcjff6zCNwal8apkYaTAOeRqmcdBSnwomaOo6JayUlun4t
Ckj6J2T8gtMjQ1Wfbm+W62YmSIJze1IcdZz8GKP4FJPpx5ssCL8x7GJ+P26PTC/NfdCJQ+AAjKel
qNONUGVoXWjo2ohO3h4kETSfhx8QrXtP6rYPII7xw3sH6kD6EZUfPoEOmfFzYr86tKg8k26Iq9Fk
vDyAVakcTtmAbXPN+1ALGB/zo7vUR2Rnmfwzrpw7Jo/gTw7mTv7U9YhlcCEerTLvqktR53F+NLRx
zzY6BM2P/B3BBrYusyyMRaC2tBh2QOTn/J1Iqy6sSusaD3vHjVP8NZ7jJ2PlbBRklr7p23wrro94
BS8cr9S32ZRKxE0p0F3Ylb6z0yaNfQyFt3dQ3TJXBO3ACnJuvyt4rFYv42YuzZk4pg5TsiAYbEOH
+UQKDGljVgMDKrBsNjWKT2Y7fuksNf+VNlpkzTxTJ4LQhS0ppTrQjO8HdeCr9hX0/7yHi2F1e6dO
uCOewRptEtCnjtxTHdS87A03jt6HyvAzIZoet36KQMFtM1OvG6ASPK0MDTgD/3Z5IFSPec1mv4/e
oacY7fvT8QsiDsmnaFM9D/cOmvI8eWD0+wyBp+GLtvjcuk18S3JgzaDdj+ooiKbLH5DqTs3Ty1F2
8b75ajTqWqOWNOPltA2a7kQbDp9cqG5i/XhirkbZtRosTnjqGTO96KmAjRt/TEhbIjTyrj0eVWUH
O/6KWZMNqdoqXht3+w2vlvUc2mziXF+Yk76atldiZUjwyIIqAF48KOSXe7guwnLuATq5Ec8ckyLI
qU04dIOm7A4Gz78jAoDM4vXR7DUrEj0pYlx4JEWMKEVUjeVXdox5BTzBHt0thGcPNBR48hkzXenJ
5dLYboYARNPIlb5fOrTgnbRe2e3heV24d3D9BhC2fj/dnShf7Jez7k19xnOD0mdk0iqrj5A97exs
2QXayvbJ+1CkYpc4flg9iqoJJOrLmeM99VU1U/d+5xHkEuJnnSWcYV7q9RHyvXdY01c6eUS+7lfi
Qdb4x8VcY/x6VsV1XBBXYC51g5kfGRIV7Ws1MgbN2zmF96mGWzJgXhqGghBoZ+wMHfyZKUPNlZG/
KGaYPnou7O2EQfvnjNsTjxh+iEPTkYAiWlSXbpcGM6tV0nu7YaXhtrHp7g937bZZZ+u5CDoVW85N
iT8/+8KJ6zgJbGneLu6+H9uvVTXz5pzaOOd/v7SCTVXX+Sk5eruiuzNR6sv0tTV8u/29xNmSz56A
5AHj4VtddQS0ApmB6lh6O9HIK1bu1lr/m0behCueiMGWC0oWnyRX7KKiT1+Zyi5Vm1UIyzHKHhBk
vd525jeMSvIG6J9Nc53Ctc4cwuWK6P1g0hTqlJ3idOVmzFGtCVRo3HGpPmrVPZSi4cdRt5khjc3G
8m1zX4er1uDHKAnT72bk2U+MBiLQa+X5xkVEXTPS10qtwk8HNUYrpm+8e2TzbEgYYKSrbaZvCyhe
TifmKeLUuktRfHw0wao+MhOgLNRkv/9628mJFQN2aNBSUWnru/K1zbhx1nldQrQ0rdPKG9Ui2Ic1
ABindstngB2jjxYsIrHUhX1nHKvNbfsT6ayrg2GwPI8fAJpDimcdRF2htT9Yu2QLjds3lNaKxZ43
CsrpD8hUiQyePvdc2L4+bJdWpUsi5ijQe8NqvWw/IzpxfPfu4+Up9PuV/lUwhVabeDUbu2es2gLf
cHbEIVntHSi7rN14d0LznbtJ4IvalXX0008U7VatuphLiyYKIxeuyq1Nt2VaN+o7axc+Wl8HNCja
hUgplJ/uorIX2tOJemi5amAkfDM/3l7c63OKac90gS3owMXk6q8B1Bk5hMbaFZ75pivxNkyST+F4
evuvZkTAMWE/ok5x3aur4U0aqV6Eu2PtfT9a+kND+2IBMeKMOxPvzQs7UoR27dGGafkEY7e5SmPI
w7uvGbJ/XRIBSAuD205d7xWcErHN0A3b4wK63CshZDZqVVnhrh+OxZcotuJHPVbmkrKp42+Ao9JJ
mGl22uLaP9uRuqN4cV8xW39YgeOhWt0saXivZmu6k96c2ZHuUa1uTp07YGdYQeqO+jkiQP8DrkNn
Bvr2Vf9hHi80tV4mAw7MMpnAZ+SnT2d0dU9719t17jbJjRcHGiVNrT7WNULgx5nNMVVQ8lyQHTb9
YlodciStPaM6whkU7qCRf+FjLpLA+wgrhg4wEsa+IFppP25vkYnc3QMXBNc6jx6U+aTcs3HMA5Dd
NtyNzfd+AJ1UbEOlWMXDXD42cY4ZWaAmz1ihykiHZEj0jaqsaEgdnLZenLw09lGxXA+pPvcgnrbE
JC0gTDGvIO0TRHWdQ10VJEFHqKrc/TKO0O+2Z87WlBUbd8jYAV4yLnm569FzVPvRiZ1dEf1T6l/M
btsmn26vzaQJg6q3xvQn00Piz88O1picqnZIjvZOte9N5yHR71RzBnSpX8PhWA/uTB69AjUtu9HU
DpJ7cUe2FS6roF9Gm+bZQFB3jUrXS75Gs8tCxGoF81YP1wGdfbrR77fdnMjUCfG8hNmAHi8gecGc
zHCG0OUi1R20BiEtaqM6iDpUYgt0wpLw0+A1x0XMtA9/xz9V5W1v/4CJ73xhXwSes+9cci9kkOhb
O0PlVoOlKjv0fq3+c9uK+FsuM8FLL6XVTLO0GSBds2BqWFkqeJ397raBiU7epQXp2e8aTMu7jW4R
PcYlJP3gTe7jNYIB2wiureDvUpGzdZOOQGG3ZTWEpCIiU3fhuHrOKR8GpmjMbrvDQtUom/5Fl+TS
SynZGxoYe0mIrR2a1/1n8WrNf2pPRzCj/YdkAyP7cuazzi2clOe1qaEfIxeDZLTGV9dexMtw6yyr
z20A358elM/zhaiJGviFl3Kad9LgiveMo7UbeksISoZDtEzaewZEcmTl9n2HkseXYz4TccSK3dij
cp6ndf2+P6BQvvOgKC3c6rtq1N8SC9EhDyGseP8282lFanDLnpQ62G1TN1qnWrtsG7p+EcS7YeM9
gsfdIKH9L5by+ra7/KrS1QCQXSQy7FhrofrDg+1r/1hfBOSZJNZXPzGM/axv5m6+OaNSePGSvG2y
3rR2TUrB5ck6fRvjjyey6JmPKTb+1ccE0cOkmUNlX8727CY0YjRvhHPRE/Kcfj6yUWGkXunflffD
L3fREb+PGxSeT8qM8cmNc2ZbWsgGXpDq0LOQVAJ/uVl0p2j11m2NjdvGPIig5ptxVqzULWellaS2
41THAYNVcPoNMIZ1UWDdGEDLgb7MvYAmr4gz/6Q1NLuisQcRA3q7hVcXulk0lTV0b2+7NWdG/PnZ
TeSADSdTYwn7+LCIsx97ZBFC6AVvW5kMaGfPZSluR4f94QAFAlZ0ZZEbP4wsnbEweaUzMQLe3DQt
piyl5bHtSDsYem3t1Lt4c/wZBql/XFGi2M2D2WZtSWuTmIkbOTkvROv58NCuDxtEGNbe3bD+u23g
Ib5JyQhA59WYZafAeVgaub3ru4fe/lIz9mxEM9WMqT3gMY8CTB9JTlLmyz3Q0Sh0Ozexd56HzPm9
3m70v0gskY74Y0I6rSHo/LxMMnvXAW0S5Mm13q5K6Mdv77M5T6RNkMC31ucuzOu6Ht8bZbs6CSGx
/WmuPy1+rhQLqOMhaUdBz7WM3+Whs1PTxF13yFNWhfIPFcP80bR87clZk0Cu625xmuv7T/hlaCB9
KEowh+0akl+HUkvsriLPcvu30LUC27lT+x+3v91UycXQdBf6IZDKDKxJRqp6MNXCKkmKH91H1bdo
vP1Aigdli/3CDpCyf864tIql9VPZzkW7iXeoaMEBXNYNhpWuhpZjN6tVkjtrVzaLx3BdrVBUuo8f
kS4A/vK7yPTfW1aXFqXctT+ZZe0MWDTQeLqrsyXjSAGvgNyPfiAeuwNm8BdXyIWTUhi0kRJLHbsg
DPpH3wElxjTxC7SB/rCsf8yTJUzFqQt7UuJaNboGJSj21Dvdbxfaxg2+g5Zmk86VSiY36NnySRlr
HpaJexzZO3sncV7HrDltO9fd33v6ca41PLdV5JHetBus1MyI9FDv7Rnn0jY5Mn6LI7tkqzS/YYQ1
GNG5Mzj12OHFSqEEWIro8Ug+dk63R/Ijpg5Kj1OMWR7ui3uEf1bZ0vswh1+aaNGxPamlabrgRLJt
8cXPQowZlaqyz9ie5jpcA7i9H+y7mCtNwECbt0Oy/ouy54VB6TxELSDRJGcJCQGorsUIMuVMxYX2
t9txZiIXwA5jA8ys6DCQSWHGPICf1sUhYND9O4wW0SK22u3/nw3pgm4HFBdQWqd67H7VoCQf5irx
E0WMCyek1REd9exQYkBkG8UzZ3iRb7WleT/LfjB11Zx/LmlZDjEagGWFJcFuBn+0j0wLSGTNN5bp
85y1qbVhYYDoi+bGVV3E1OwCPm3V3MX2tzZ+T9y5CDhnQFqYLEnHVMkwAI/K2lmFsCKmsCJm9xb4
tSGCmmruZpl4JwhADAO3gI4guZZOLW1XfZ/og7lTCBwL8HNPp7iBPsZ+yJLqI7M7n29vvanW0LlB
GbNqHjvPCJ3O3NErcZn5KVY2JYMEfvplBK5S2fYw6i7Gf2bBTuLgyEkJjT/qj7YOQ45cWOsjAyJR
KzR5jel3BigMDUaHfhU+iwfKcTEHmhMbTzZHX51KNLOBDqnQZYCKizRODKcxIQpF9RF9XU2xkOZJ
4cmZ+aTib7qyBDzPAvpCZUxeQtUbij36sAZleMHxJcr94sE+i/2dOmoGLQUB/BUT2lJk2mf14Ixk
YTS6sk/5Jn9U6QQjQrBMAxSL/dv7ZNKpM2PSSXA02LDdVDeIINYqvYO5erXf/AvismssAOkiJ5lL
i5ccqITLZUJslrWJT8IpGL3Bi8LKhlv2Sr3/m7rVhS0pyz/Akj6SBxi75KHag0evX0TPLve9N733
9cD+R5kdLJrMBs79kxatLsJBP43YNF6bB30poKLAp53lqSFGov2ABMgs7n4q2zm3Ka1d1rWu1qEV
tstbJL8aZ50npxf1mK9vb5GpYAlpBBelSPtdGYu+d+18D6GysUvDxE+TXZHP5cBTwfHcgrRg2bGu
D80JC8javlObQo9kmdaL/luXLQSvDuUp+q13lZ89/k1VFWDvH++khQvhVyiilNPW0swm398AY2bJ
zNW/I12bjMseknkWrTUqBHIU8fLxMA5ZZxAe+18twp++8z8oNczq/Xq/SZZKMHehTp3yM6PyZRC5
YRWGEUZFwbpfu1sNQ8yIz8zbT8ViuoXQG4sRO/qil4c8Q+LGGNWWb3l6tK3XovlSus8orAW3N+Rk
UurZhumoYib8CgxexHu30gEw4Y6xMmuahelbW/jjCsF3f6AUj0bAf6YidV16UYxisXYkJXI/tByj
UekaU98lyUe7Nhd1+KL1n2Ycmwr9Z0ZkMh2t1O0MqQ59JwZptKAFm+M30CHV23I1tvOjpVP547k9
KSoPQ432bC6cgq0ZpsxXxER/P8z2Mztj8tUCkAxeR13cajLqCILmqERJVt+Z5qp+FxdAuC2/d06g
rzr/ODviMdVGMM7tia169m7xONJJkx51gBvGalyH2+/2IvmIcvdM0Uqb3PNnjkmPaVRx4n3rHfTd
PlRWdYXA9lgtHXX066p+HsvXMU03TaY+7Mvjoggrf4x31vjNbRAHRaY6o6cxs4dEwJLTlHPPpdf2
IUmPEbAHnfdhpi+KD2wi2KotENILsHe+ej+X8U3dD+cGpQzM2JtjUpss7WA8KPAyofox59OMCVfs
47PVrKGsDiES0QmaQ9BsYUtB/hSgmD9+UI6+ctcgv7I4Hf77xQewi7oa0wK/pzAvrTaa0oYw9eq7
Y+r5J29cJMb/pwXp4tNGLW3Bhem71nYXOWJv1hyRwdTBo1JALm4xbH1Nw4e8lmHUmaft1LXobZ82
+vbku3S0Bc323Ctn2hqwEYKKC22SnOZRfO2sGhr6Xbdy1/b7AeGIRwafmCXpn/fMlSxvb/aJDAg1
iD/mpO/Xhpo1FAPOheq3Y/FahBFCTC+3bUzd2BdGpAxBTwE7ABbRdpQilqhEa5/ogyLE4Du+tfZ+
ebCZMuU422SeiM0XZsWZONvztq3YiRHjG4KESko5MIv9Sn2Ny3zVKChd9Y8oGqDxlc8dNvHRpABy
YVi6xaP+mJ4SjgS3a4riyip5rjbdGESi5Zs/Z49zY1aTi0hiCQUgVNW6PImUU/EpPcrKoCDchT08
untUSKmgzSzjpFsuqZ5nOjACyQRlaneIxoy8gXqdtjq8Mku9jtd9EC6Or+qmnktpp6xRKqdTIvKg
q57kSe0RXAB59LvCYNc0GlbISwVjYPlGH3CXzx2FiXuIxozIUQC0OBCiXW4XRJOSsK45eagm9g/6
IaoQD0qRAdJUKGKtXvuL0CWgM4IiQjDLSVFfTwHUIUau7WLt2Q4Rj3a9uRWbiPqgs+gBCEVIIVxx
6RIqfuWhKk8cvGZxWEWb8bG3ffeDmBMbA1Rw9U30OvseEN9J3v0aaSVjP6AHGUq4NNp5Vgvt2pFj
t7DXytd8edic1vkn7XG+qTZBqSTgZ39sSUlKhQZJYYaa+IbHtdIN6DyG5LNtUJVfTtC/nhBs2h9N
H0HUINOr4OC+jtFuPHxMS9uvwmpZonWDFO5W16PV7eMy8WIQpQ6ByeNIXo0sWE2Y5HWf6TsblVvT
ClcJ+rwFIrmjM6I4yZjEEC/tWYZEsaRXX//MrPRFigSGNI4OaeJ6/IwcqpgLPJYr0Fi+dXdYJy9A
a/hPqEHmTuzkZjuzLG22nDndvlNTUoz2sR3v8/b19gedAMSz2GcGpLxM78cSmc9a36F4TPf4qTjU
qEG9mGW3sppPlv5UdK9WSEnuyD1ZHvx0+IeBYTNDsawsArjYFxoILd1m9rymmLd/PzkDkqxVECM7
2x0CQzmsEHWMFqrz6ipucPvnT97s5z9fOu9GieSVF7Mh1Lvj5+45fROMG21DRCtXxRoZxhl7E2ks
n0vwZQIzpMAn3bp17lZjZrEeqFw9GCv3JwUVEFaoIv0YPhbr2XM/GbARmQDQDxbmqo5YZnaaWgfi
pygJ7/3+8UCmxOA9BLuUbmbNTV16JJX/a+73++Xsdj+p2T43R8wlW23Fc+ilfHRpbiI0txF3xP4u
XM5S7U5u8TOb0hWRIaZ+KFISGUQ9NXIZmnH+6Ysb9KvEps7yb+Aj09vmzKb47Gd+tl2c6J2Gn0LM
5gRKIV+LRcw+ErxnGfgm78AzY9KecRont6wjDurpxmEAPo06RJ+XBhrat3fn3JcUf37m1dAaoXbk
Jt7ZzZNdPDtzo0BzjkiXkFcYOtpgkb7TmDmNji+HfbQy9j+11lvedmRi8pSo5FA8p9HOYZOB1yOY
QmB+ndiH3bbr/Dxd2Ca4sAbUFELslN6oRlWwki1g7YyCufLz1DudgX5RgRN5y9WUA3Mt+9BsyZNC
R4Vr6mcCMKNyfyQqgkPt/Thoi2Lf+UrszCQXk1/4j12Z6eaUuoexVxSuXhz3vmvui221iyabszN5
zs/sSGdOdaJ9CJ8RdsLXuH/Oun/09GVmDSdD15kN6YyZcPwfBMiZR1cyLE4PosE+3DHB/+/O9OTm
PzMnnbJBdwZHjTHXxO8h7EumPePQtAEqzS5UT9fQfD0vGrWEaX/XIx8eWT+K/a/bX2zSAFuLQpSA
sbjS8eI519VFoWOghPqg6Lhr7Zn9NbnunCoX3kpR7pI+UoigeHIaVZ7dFUqfcbIKVSuISNduezLV
dxBDO//PjnD1LBKVRleNVosdc3cyl8kHc5mia5cs+xWk3/rK4uggEzaH7JzMXOmaQ16IkB14ICkb
yL1cH7W613YHr0N84ktd/GgspHOxHKtLhcdHMcIlrBDrU/Tfjoj9DRRrq/2aft3C0tplRzMBbUqP
Wu3tTzL15RmBgGsX4g73qn2GCHoFGbH4aUYaON2vPEmW6dzAypwR6bOD3j30Lu+/nWfbhyBWmS3y
Sq3yG1cZlrf9mdqs5/6In3K2wl1raMeU2e9doTwfxs9ZPPfBpnJu3qkODGMW2hPySy62zcimA4Mv
Q+G3Yw/e+XtpRgulQqJ7mJm7mKymnFm7gs3sI8Otw1bbQRSnMTXoEasO2XJQumVdRcGY/qNDh5pC
HKX/irrXpPqBGusyRuv+9medaiIIPOP/um1IkTnNw0RrD7hdLo+QgUB09kjPSfHRrKTdulQ3Zr+a
MTkVqM9NSoG67kOD+60RlZVmaz0IXrVsYT+LLvK/6GxNrqvhcjopeQjOk8uN4w482dpDIip/0RPS
5kEe+Q11j8OX4h5h+aC6U/85fqoerW9/4yZZBXhRm4KEPL7DY0Tlwt5ru/22exAlR670ZfsgGmrx
bOf1WiiHNyo7l76CqB7p8kNhPFhHAjBulta+2ThRAh9R4hQ63TS7WbgV+neRYSUbV82LLTI4BdG+
sb6ZbeTdRcNx9J0TpXkqp+FCc6gmu3R6Fo4R+rZ1WGRfTe3orq1i0NeGOoIuQCu0deLD2mr2x01/
qsq5hoJ4B14+geHFgYuDzpYmpnql8170WqygoesCMwjXKN0gEgAg0PLdIFsc6XCBu3pESDNZZLu/
aGZQZ4F0jMhJl4vDcbllWsuItYNXu7sE0jiAMfUuflH8CqCP8hJ/cO+bx3IVr/7irScwuYIEF5kC
WFYks5muKY7CjclbT3kebTRA0sdBRWFT8zu/pCjozE72XgdwqFRV5r4sxAMgDJFMFomZUz32zF1e
fAB0aZXMvq5nzsF1jinoWhHddpgRBc4h5QBmX441k/YmeZmZc+Et0F+gsy0qWF4Ke1zzhMrsr3kE
yaRdVxA7qQzP0bK8XEXFPpS5NR7MXTSkq7SFazAsP3Wh+UGt4KuccVI4IW1XmyyAYw53lXc1q9ef
HP1koUTMA29cIli+tFrf3g7+GDTU/Bn09T7dtnh9H0IDdmZQeH92HzZGrUeeicFUGXymin1rTph0
0oIJDJ1xTepz8gmM4sRsGsZUdzpVFfV95Ea47cLE3cPoJGgwiMxcWFTlYm1spqneHXV7Z6eLegzc
Nakbl4Fab6IPNSesv58rOEz45EA3DaxZKA6TvV9+tZJR8og7AvCS6flG8/lUzk3CTFuArtD4jd6X
YSJmrpQa4cPYVbUWlDCXQRV/+7NNnFl8+GNBuj4VPTo5UJsAE0nvihT8hBMv1Gjm9po4PIxk8iR1
Ic53rlhBe2tMrGPC20BVXo/MHzdjsmgagztFD267c70LeILw6sUKUnX8q7QmB/TOB9Xknhz9Yjts
NXAMzT9mIIRiD2/Feq7CeeWZMMekAAQ0GmoBcj4wwnHnjiUFyFhVt4l5WOhZtzqdurUCO8Zt10T6
fxEUJFNSrVM5jQjWj5gSeBPtvoMcmxmYWbj3NbJcsiM9Q3pE+ixNy2k9r/rPlOrvY994qbeCxEf/
eNulq+19acqUWtAt5C+FodI+spK3elQXo36c+WhT6wNdilBKAdpCWebyiEYNA576EFKK0ZvFYPyo
64exaANNn6OLnFqdc0PSOQo1tcs7+g6sTretESuFOu3fiJWKO1TeBRRS4ZWAxILDJN2xxiGpoROm
RZRtIW9ZtG/KwP2gaMtDtNijxFqvKr9s/VbxUYS054Zjphbs3Lq0B62wNJNWM7Vd9R0UoJ5BZZwI
PXJ/+FWay99w+W9zUfb6dcMuOTcqbcj4lORu2GO0W8H1FPPqRYDW2PCwcJiuUJSluwECMk+PKZbs
xqeWARInuFFy0IBUPhtOgoeKqPexRaFwRShZK9s5P68isXAToUcSDBr9TCFcbtU8rSM1a1jZY/aa
W69q8a2LZjOLyQWENgEiD/JCXqaXRgqF/5dQZthpr11gkqIz64AIbHbfLaG9sFcIYH6cTUUnP+SZ
UfGjzrKLMDoaWWMdMBotcxv+5CwYNnnm025ZHnbpLAv15Je0NECxlj2hbFIlpGSjw1m0RzOodNiu
9+rxm1OUM8dhzo7k1wlW6L6PYyKl/sv1PntdD335HHRgzoj487OP58VuNURcrruiLg6+U9kvXR6D
NvHG19vBeNIQ4uMoFEIccMVDv8/7PBtVmrSdWt+fTtlnY6w+mMc0uG3munvBPienpaUgDvXV9Ity
1NSRIoLKMPqi2larJChaXzHWbaCuCiaKdWtGeGZqz3sgGnkDMQRHtnP5Ba29MpblQFHiGP/UjDt3
tlYsDo0cKM4NSLFfDdsh1TJKEAJJFf4SVHTmAr49MMrtazT/tLt6zYovyAtdgDuYH/mdA51tCS6a
o+Z1ikqOE0I3tgYKkQBeCWx6eQY0f0KAKv7q/BIQ6Tlg2lR6ANz89/QSjXygXJdfM2+zos8UQxiP
qYDsaSZnX4TCV/46h9qfWDgDUVo41UiwIEeRgtU+1nMH9kkVEEvrs2kXWjYHKZnY9BcmpCOcH5J2
P9atSodyXBKYVh3oqrV2Vz3pkFy89Jvu28z2n7YIfoVxSOo58jPFjFsvPOaD+j9skPfZKn+DvyNU
V2Qlfg3j8inc9PN0udPf8o9ZaY+2g5Id7b2qQkbqN0Gx5XG0arqF+Ul5iz5FDJ4pW+fHbVcnci++
7R+T0vK5odqOh/0JT1tjoXVfCirWXnZXmjNPmOkteWZIWsShN+MQ0Tt1x4B7tc3hKXA/CXWwE+pg
s+WcicOOV56NCC8SB1cYnaROmrGNG7FjzDt4UbSN9zH1OxfSst/o9pVh+be/41TEZMaD2MVMiRj0
kHK+Ig73EXgF/HtGJ5eh5P2qurdeTkvRXZ5LQ667l+gJnluTcjwjUw+hMmCtXWqr8s6GyjmCx7r7
AHgmfmg+69BIG6DDjY2pLe2nup4p8UxuG/He5Rbi/pbBQqZ5OHbWqVJ3NcQS7p49mn9r1Gf7v3Md
/3b0jyHxQ87CqDI0Tc10q7pT6+9O+yGuNzPrNvEm4Ev+MSCvG2xLiWZiIHvYP7TZwvoqMNpCOuLw
RYwGm5nfvReMJoR+8zY3kTx54ClQmxQ8GfuTC8blqeQ6NFN11xidP2qfDfNlxr3Jk3BmQfp+4Jys
qBqxYK6Hh8Or8cWFKqjiFWKvhBRghvbWzE0+9bpnOP+PU9IXdau66o5FrjIR1C/HzwXZawqtVFsu
nDsdjpe/uoHO7ElnIbWNxOoT7NXph05907PZyePJZYLsUmDCqEzL7zkndZLaKz1x2sJ1em+pi05d
nBDB+ay9GHdqsF/uSz9x5oY1p9YOiC9jd9SnOGVSTqSPUZ5QsicJM06rMr2v0rfOQpkm/1Ima+v4
FoZbpXpKxg9H86cyX+Cc8vrcvHQb0afU3bHhZMS/4tg/tEG8zH+6nwbAv8oYDE8utYAvs5Ftzqr4
KGcHPk5aJXRjrJrr/YdDsC940ilLqMAX3btzCOrXeSzGlEnDNYQkLPUhwuqlSahErNBOx9MuH8LA
hjb4tJ+JMmILSsknqZHD8woqj2t2+JPCHxxVwrU2Gn49lPdl89UxVl53DIaTs+iSOcjTpEtnBqVj
3yLcokZWRlZWgj8P+wCcfHA7tPxOImWnTJWHsGnwJGYS5PKzufQQ7T6LsLGu0TDbGkEBCevKDprl
sKBAyYSXtdkz7SiwxgPKo8lG/VK9hB+tmV9yjQXgkjj/JZK3pVfaab8PT9y91cOB+aHj22nDnbTI
RHqfBuNsVXnaJJzxeE6z/QpUPaZxERIvTjv3DefD9fgEOTJRIWl+yz5ny95dxMV/n3wUnp6ZlWId
oSIL96p92ml5uej3mc/qLKw53fHr2R5hhr9MoAjIfuXOeOepdmM02en3Y+k0LBaQ7Ny7wbgaPvvh
omAgEQzb9vZ+mrw3zozKDXJICb1cHf+vUdrE9+QvtIn7oPk/pF3Xchy5svyijmhvXtuN49BJJKV5
6RC1Unvv++tvYvbusgeDM9DhedATI1QDdKFQqMrKvBeR53OTROIVV/6rIyXFwxwiB3TGZlTBkIQL
7LVQcpFUR0GAI3d+7HReqDqNXaM2qAfcWRHW2VRXdqlvaJVFXllqupx6sFU280m3/M/sJEr44Nwk
MBy64K3OQdoZBVamHkPIt1h+vCc6UWJ5Bkb9ASETo3iEyu2HQWpJIzp+aku2cvDJ4Ht7HN7jO9kv
feHReORRnrPP3soaVYSLO1HIezHH8jbt6+Kmh9oZcNyTV9JACN6tz1T9ACYg1DhQjrnGhEeF0oet
Ys6nZXnUp69js5WlZ843Y3rFygYVw8KiS1HTiZaTUKC/44pO8Zh7JfKm+qdpbiYvQwrafuZlvV4Y
laq14aIUA0D/KBWnrzPSXrBBdNsmt1vXJCKpRAen/4RMKgkvq7VS7hIMcW2qkH4HQCMa7G5HZOGK
wzlBxDIfuRNF5P+7Oukre5TDTJ1YJGlC9nZb/zDAnY383nTzbtNIzvxYA6DROBkk1zs7c0rNhtTJ
7Y/L+rYaOGtQSQAts6ZS2zyARUybRGU+ScqvBrQGaN/dNsBa4NoAtaGZWZdzlEnzKSh/y/Oz1O8r
6+vU53ZRvAUxB8lEfi29mxCjAmQVaA39itFgqY0SogfYzVj6HqSHPErscHxTupNSvtxeFvNRDVwE
usVQToHUMpUBY5yzFySjm8/P3MXNfJTBU0IztMn2WmLrHsceq+6ztkelvMD8jUY1EnuzLf8O9oWf
HrMvZJKvgfLmb/OQI/3kjYGxeicE/fHvKqn80wgBY9Kldj4lsd3XEKHr78nsKuFVLXJXLm0Rr/nQ
57VFmRcuerCYxsejBuo71LFItBAj63o5g86+9zTokLxCestdnotXSJoX9swvcLH391+LNPg/C4Wk
rZtiBhkGxNSdAZXl6R1YsMQJvkiolICylmTDnNPBvDAA1zRRy4aUKaL4ZaZqVENShCWuWuXhXFR7
mIHvNmwLsielO281lErsimuVdU4gkECQPRglwpP40mo6xWpeGkBatx4uRUSWeB96lWhrDcoK9Y7U
LvPO7iVHyu7/QOWTeA19TNfmqQslXuIyzmo0WCLpXEpcts02WiCT26OGqb2g6sa5TRhR7kzbgowK
YAWLbltJZaTlbZfNwJ8qh3asHsJOf7x9QHkmyN9Xj8M6Uto6z5P5lIdj80Uu62hr4ANwwvUZJ0Rt
nQpoLxq4QAYAc0MdjK6aE3MUrelk9TbaOPpT+JvoOmg9WLJV8NQJjrIg2Xei1yGzB0gAgqoj5jIn
MRf78SvofLgA7wIkCfArknYLQbldL1W7T2znygIVXs0QRJ5WHkwnszHsQc7taHZvW2CVfRFeDAln
AOoq0CS4/GJERKJpe7yTIsXp7io/9Iz7LnLKnQZ0Nq8SxDroeMMbRBAEOggqDSyJIyhPx7NIEt8m
thdX/KGDSz9EKJU2A9Sh/WVyoFnBs8sIa4Dx4ZLCgwnzBtfXlKbXc7Ispy7+0SmzPbetO6lvt7eS
7BTtlGsj1N1kjpLRQitgAfJ8eJXC+rGADLrey3dJs7yAr/qh0M2/xCj7ftssywvXZqnLCdW8CWPF
03KqhWFfz81bU4XPt02wPxtwR6SJhASJLnSBwjg3iTQinpvuhHsBtNDeRvBU19ig8voYbf5He9RW
Skmt5IE443tBlirMgc1YJBxqdVfh2/lEeyhVd7ymHPP7YW4AkCcU9NAUvDwJqIgCehRXywnnQXtK
DQPZZl0J+0oYFk8qAxlyIFbmznFduuHCm/xgXEaAQn9Yp5YsyNbU1DJeaJmc3hWGhinwCKSijSXb
OC+tzdtj5pHA/LIIHQ20Yei2YJAsXZoJeOTiKeomGOeNzXQX9iMnVDOXBRIjqBQC3qXQjTol7a20
V4X51HSWrxaL6NYdEsN0AQQlA7Qfuuw15xyy0jXS1YWylooiCcbqLz8kFLHkMl2QzbeeGTmku2qU
20x0y1/xpvgxu63sjPomyO2Sc8Ey9/TDMH0hxHlVxGWAZ6goY0IsSJ7CIXrNoQ/FOR5XBAzItlcL
vBoQyEoB3JBYoLqZvdaO9/Hmz2Bs7AUR2S+URZEpka+7us6H0uwXPYKTpMWvPtp2xb1qcroRTBNA
I2PED493VLMuTWR9LwemsOCFm9xJy52R/4objkPwTFCPrwhdv7ZU5fnUq6o9jzurTu1Wfbn9URgv
PNTGPtZBOZ2cJ7oxa+J8QqHlXirCyA5i814B57oQqaB2U/TYHgyZi0ViLQ54agg547F3zUjZQGev
B/QUqXPomY0tO91j4paYgUa7OMts86fkLaGTbdJPbCoydVwGoE0ClIL8rpVrGJOM1Sp4KQzGS5D8
noveLjudEz1YLyAkCR9WqBy5n0ZVKKZqRmGg/PE3ky2KHypI5UU38ZJfvEoE6zKF0B2Q9xKowq7q
qnogg2Y5w4tLr97DFupJcco5vKyqPFSr/jVBB4mgCNI27PP5PFLQ7QCWQG7qlGA89n+1G9ONdyLq
cvOWUAmU3uRP0BpGyYkvvcBZKx1F1Fa1ar3CF+z79758MSKeb7KOxHql1JVmFR00fht8vKCC4Ftn
9ttZs9yo07eJkqFZlj4NkrjYt88h8zystpdKhxIy2lBF2F65OETQoy/jH6LCKbCw3RIZM2Iiqqoy
3ZDq+1FcwD48nwxQT5wZzgO31VALt4AnaDbQW+XB/5jLWlkkH3N13KZi6VWxwcOqH9UvQGYf5Dg6
gPSNA8ZjZnrGyg51rLW0NZNIx8rywDs/xaHZpxl+8954oytDIce2HnNOKGElXmub1CGfraRJBhPv
0t4KnCjoQrvtFTeQ0q/DkN0reXyHURawiRg8B2WVr9S1ZeryiSbAmNGaIhdpfl9AXkkEFPYXkUWI
9k24531E9u7q0DaHLiL+0Y8to6/0oO2E6VTchdsUzQyMlssJQf56uCLeMjTiHGv4VBBFnD6LpWE6
hFrlFEsgHl+U6aQ+yb/xPN5YnmobT6bdA48+cqvH5HPR7yAyy/GPOeq6hWamDpJzeToB1+lYSmfr
8pvSpPYCwvzbZ519DlemqEsXyjgKpDm0CZleuI1B4/CeO4Ff/R5eZVveTsKWdz8wj+GHQRprr2tV
HVedPp2k+qi0kVPVr+0UcEIY2y1XVqiXSFZnmBJWsIPGl8XVncWOHrJDvsOoh2dxnz28TVSpMF1M
lgSWYrhHcrf4C844GHAxWucVi0PqmgJX6555L6yWR4VoTD+DwKfAV5OX6HlUrbvRrH+mer3LJRRp
xOS+q+JPZOZkQgdjJqjEXOF4arx0VLC2IEuaH8fqRcs3RbjjOCPzPjU0YH+xYdIVL4yYjXIZSuYE
TKfo5KZb+eVGW+wJbZrCK47ar5i7k0xPgborpIwlMhJGP8zj3lj6WZ/gj+fC6XIQnNqNvzZ24hXO
Z6AfENj4sEZ5CiZWlSbKYU0ECWi1k73Mjb4o99YTSkeoFoUP3IBJPJ2OJWuLlKv0ca2mgwCLg588
Vv6wrTzxzPBfObzqKKunfrE66oqNi6aNtRG2NDDQhFsC2eveRLD7QPLXjZ6h+2IbyYbLCc0Kl4Af
i+hwo31xNbFQJFaXmj1SzqAZy29ghUi/BW2T7qUsTByhmnW7DOJpNw/BF6EoIq+Dgu+9mlf9vdIa
lVcpqe6Dkg/E37WYvJZBFnIYUhl+bQBFKII0HVqAmJu+TD3kOUp7aUCeqGtJ5Vja6E5ywyOx5Rmh
Nj8z1CzRwxqJfqhEeClpY/dtALiQE1oZ8ftiLVR6Ey5BvqgR+kd5JXlyfwpBHyMaEedeYlsBGA2j
rmRaj7qWQE9QzqOEHLQX49LulOQIdenEntKZl4iSq5s6HyYmojFGDoQEsN3U1b4YFohCYhQ2hcge
MwyiqL9wJl3LsY79aOtgowMN22Y07T9A2JDTfmXbINhkTClD64fay7EJQMU2oSioHjs33EJEfRve
Tejwdw6/W8LYUoBAJDKubGEOjab16KdGlucSV2JjlM4IoYKkP/Va496O4Uwr4F2AggOZMqcl/qwx
Uga8TxDgwmiTWNl2MIajlFQcM8wr1zJxhQO9jnEKuhOjmnWz6Isx4Q04NFBoIe++8VH8iWfeY+kK
j7zCFDO2rQ1Sxysvp0FpdDQSBh80tX9JtYc6v5f8CGwi6pe9YMV2ceSGb4aL4BB8rJNykaW3xLCp
zek0b/rfEzi2AgWPd2MD4MJztOeGUp456iFh1lq9SD1WKUMSRvWWA7hJN8NvQpmROROn1fUfPiJG
cvH6wCppl8T4gVVJKBkjmc9jMHpBCCpyswOiSWDH39Er9cv32+7JvO5h6R+TNFt6A46IfshgcvkJ
bjYveiD4qzEmzAt/oAzC7A2tzVF5aFz0OS4lJGqCBoroDExbxc5MXlIg6dLm2Kk7q3zNe0/XP4GO
RMsbqiQgCCbIWiqA9kWaD1EvwSvLeacMyzHM083tvWQcdTJ3A316ICQxiUNFzhr65rGlI6AIYitv
x6rVN6KGUcFAaXirYX022IKfIEpKmAugjoHexSB1UnqSWaCdAZp7ZBQ2GW1Vt5bLRV+xV/ZhjToF
Ut+HUTq3f+cxw874Bu1oL0dCb+yT13Nb20db+/ZusqpaF0uktjON62w0FRgl8w6qk3tSD4Bp+kz0
sssjAWnkzrJB7gZtrSWzSzxmjD1Rz455Z4RRHL/4JdTzEzx7UaabA54zzS6Zk+dcF7wlMEunbpfd
aERPqrEcljLdlrV3exO435ly26BPMjx88Z1nUAom3wFOAagPFYXNdCw2nwmu64XSWA1TRmehKMbp
FKnnUk24z53CcgcPAyVvf8CgTfI86r5HRZdglkm5F92AyzywrtRlgqYT+cRqY4cHqOfYnV2XSDIU
wtn9CQUMMPSsLNIrnLLIjLSsmk7hj2ZXP0UYU2iQ/yuO6TfIMXiPe1a800QVZH8gjdeBQqGcWC6Q
AJBkG0yi3dd2E7mDPfrtbjrysQOs2+PCFuWmarQAc2bkSGgIlPCv7GcCxBsB0wqbeLRjn8fCzDVI
fT4lSBpD7FPyVKxfDR/Keh6pA/WxDcEN0BJwd5PkFFf+8rGb9OT3nAdWrkTJdAqAWsK83E7ZDofl
uXWH3K2/Iu/4FM07cRlCngeOdwZHkQoucjElGBfzlD6rXvmifjUfgrPmHX8WgrlCSIEpYNHDhB7d
3GxqNcoao5tOFSjluk6xDR7Fms48dCsTJOVZ1X0bOc2looeJvhfyfScZeJSCvOCAt1FyHFNzdAMj
HDe6mfenFjWUzaLGGDxOp3kvWnV5V5qZ7EVhI72GfVRsZaHu7+uxBbGgtYD6bwmDjVJK5W7GfMVX
pdOELcgxlqck1QR3MgT1sc9U9IbxTvLQHG93naBati4koleCKBZ2K4wRKEF1WGIDNLEAeD2kQaT6
ZjOZd/pkRjtxKo2XZGm2YSF9r7UZxc5lGG1F7C0/r9T+LgG38oPWoDGXGlpmp1mU+CBiSxwJEr+e
0Jk/9XwCN1/UZvGL0M2/J7x6noY6Ebcg/gWGJBXlnbVUjW/Jk/ogmsVkg+O85SXtZKspfybsKxgf
BJ0QuIuoEwvenHZQa2RDRNIuGHf5S7OdHFxmodNB5eHAxb8zvv2FQerEarGVwfGQ7YHLGPMbfxHw
H6Hi7fDQc7qnmU/WwLEok7t15W2FqA2ZEuL9g/lWeNri1/fjJvR0t7QeJo8ggnigC1ZJfL1IGnUh
112ZTDLJMSefDLKHXupIT6bixYkHDkwASb1+a2i80S3Ox5Spc9WDiSZH/onLs3eImiruFqgmdA0u
MxmZO3eZPHtk51c7m6RFkzYz7A3fQG/sSdsUCiEVGQP1M0fa3U5EmHEJWnAGnBWoUbqzN7WDWYxl
gfpxN+7G0roLVK4yFsNVCDmEZqLugIcy3QIDAgFSiM1M3lqiI772cBMBuuZI7Jz24Q+Y2FhrWtsj
f19toKVUej5XC8k+MAzytdVcq8Q3I4pYotu9BMIh5KfSbKMaxjRU4GTAynZptIuUvpICRN/gJUnu
1L3qxU/WswkOscyxGsB+dTybufMnzKtaOtPsQUgVWpOUs2BcMosKI5xO+ilsbcGOvi0gzm3dAs1F
vPT+QJSI4Z6gIyLEfn9bpHY3zmvJajV9PNeuZ+/vCdsK5Ehw0IfPHIYLa9R7KJzyfBKC6JxJ7lWn
8IV7FfKg/Y4IqnFR1KwHAaa+MWaDEV6gkKgwKiu9Fc4R1kaabuPR3IFWwokOfHa7a8pooq/+YYnO
V7MJU+11pY24IYJ9/3KOKRs02V54eEauJcoxtdAyAmU8W+p2RN83xtCn7Cb8mgrJealb72JNVKAc
hhS1oxmWiDhJfE+wf4lveOb3zm48wkEvPALy7/JIkshHuTKLIhyotzGUgeGvy5NXi0MUGblEtrLb
fQCcuBvJXN6HHZptu5W1oZwXhTj+4qemS0hBcd3dEW41b/I6J9mTManQTUX7dpBmvhaJZtv/L1Gj
vmETN4bUdlgiaT4Ldr637kefvG7Uwx+8FpnxemWN+o6ZJKvjoOI7tt4Q2+k23KeOdoIm79+tG593
B7Eudm29PCqINfIyK2Ks4th9mzW7CkA3hSeVbzkpKJJCt7ofNrHPw/5x3Eaj4thsllIXRNjTDKTx
MURDFcgJigceePI/LA6gKwt8qGi7US9FKejLLI3kkUyELD5yWugVbAM3ClCPk0AeI/0KSn63j/0N
0YJBM4bgmKm4GRi5WbTFMp762SHHUXLHX2QCTSQUCKIrczXk2Nv5YZAqJS1CCYJvZObYznDbgo+N
8A9DnXHzqaPwYYfaTrkD4mQKYYesSoefpJtuPwEOnvuWKz/ftsaaHoBnflijEvmwT8VQN6YR1yux
hg/31/CYniLfcBZH2JR3Cphcul9nRgl35uoQM5OKlXkqtCmq3BbRjK9Y9N8m61GrX26vj5k+yKCE
InBtjC3RqM0qjcAqURnYTV/dIGlx8v0EYAQe3l771x9ce6wYurZH7WeGs2DMDS7YJXOKjQlGo3Ff
DGhGYXjoEGBCK+ydovDMwx8IFbE2c22b2sy+iyOjaLBWiKTiJRY7cW6Pxwi6PJ0HDqfGlXSb77Dk
oNG304dVKAFc3k66VtdZACWME9Qj7LQ/JXppa0jVbn9I1toMIKfBSICSG9qJl1ZaTcLNZBryaYyN
babh0i1rjgmmr0DxVYT6N4YjUMS4tAECCXGUF3CjZt9mJ3oUbKI+pj0Xv9s7IsXNZXNhrckE6xZa
GFAwvCqFQ5dsKZoihkBqBgQBBmiP4dF6ljbjN+i4OdXTeOBeRORmoz4W3iegFiPi5mjGUsFFyuQ4
EAf9b8pPQQXPMSYXbPNheYVAnuDyriDGCjHShKcKiAiRvKjUaTAGSY1qoDJOmVjseszMdiNP8ohx
4C5MUI4hpmbWWTMx0Zt3DZRIIlA1LZ1jSMV24XXVWOuBC2L+EHx2aGJQHjLFc5OnKlrmy9AWrlUI
+1gKRo4f8oxQF02dDkFdBZiw1Or4pYnCtyaRndunibVp63VQbiCWZjGXCUyow6JDDiH9jQrYtx59
UWBEq8gTY+XxtkXmolbACSrBM2NJn+MYU41jP8WemqvPoazz8K5kZyjvvkA0EO9fvYu7M8lcBJBt
beql06Wa5Jg58MLxIKMROQj/PRjkolxD1rwyl05QBlVa1DEm5bUuns3i6faekdNBLQe4QRxX9Mug
+0N3xrt0HFrA39C8CjO31pVNF94vaut0qIAt3WO1BO7/ZpBakCgn+ZQbMGh0mxIaYsW9JEJ6xfqS
RZHTibyuDePmwFQ26S1gNgUxgvKJIkGxtR2RFY/J4GLY1tbj51o/3V4TwycwTkHwIJipQL+RcvWs
j8NImEl2uoAOKSm9pci/FVW8UVN5e9sUKxO+sEWHuxaE51WEbAZQBlcE1XF4KjfTE6TC9gFqFRXa
/V9vm2Ru4Wp1VPQzgxaCuzWebJMR2TLmDuLlV5G9//dGVBGZto6RDuBOqC2MkkDCpDk60ALIBtrq
XWtjL6s/QUtqra1QmxcmuiaoxEosoXqdhA9DlN1rccmjdSdOTJ8qCPzhWOH6s64QwJKuDUI1oZHW
6lIJyNj8E8NuJSeGs77L2gi1GLRdyzw0aoBa2mljzLnb9OEOc4+f8bi1Her7h3o2dakFO4Of3i9u
4U5bgKsIbWe9yzzxnU9owlwZQNuygRF1IJCoQxuV+qTMijWe6tYf+t9Nf2dM3277G6v3iBeJBDY5
wr5/RUktI89TjblAwSPTDkI7fImb/K5MlZ2uyltjkezQXJ4WS/lpdO3L2BkN53pkuYgO9jQolmAO
62rEs0yErNezcTxp3aEp3wYu8zozUqwtUDdVNtViNSkDSdUxmV3ZhOG1s8sSFdyKRAoHE3lcyCrr
06FjLYPBDyNWuP8v7ysduOY+AHwRRrWfTe70mySyh8PgRPeinwNsFXSYDOeaZbzULby9FIL4QDuS
ruDKwiQpyjAM5wm9fJv4Wv2musEDgSJhNrDsuFGRlcmDCBiJNQZSUJSXqYgVd2ZUlmVLVqr4SQF6
6MgVdxMYNYenbkKiy7vKWB5DxpgIHgBW6VPRjVbXBFkznAoN8+LqW5FPnIjCPBRrE5TLWGawIMOu
hjMAoHDH0pFHiANgTbKtv5uRzzmErCUh08Up1DBMhwzk0ltSQRdy2cRlBk3I0h6EvWDHIC8Kdtlb
Ujst3tADen3cRh/TrA6KOQnQA0xaUvGltsxGTtRyPAXHxQW7yCY9BcAe5DvZlQ/Vnv/pWAmCuTJI
7WsFBQRV6+vxFA+GjRaELWivYBJ8KLgkhUxLBhBWpI5LyNgudzQD7kkHveV4itqvubCvY8UOm4ex
472Vme6PiV/S9tcx00MnjlKo5WPXGMPJTCHJ3E64FxLX8qyjnPkieJL+AHzPXtuHSfJZV7lwrY1x
rhYR0qxdvO1f2qf617DVI3Azqf55VgPze+Mf9BJZMW29VPL3ld2gX5pxmUPipSNUecG4nD8B3iQQ
dTAn/w5g5R8AcLkbTHZjZbXDyEZYhNjg4RvYJmVHRROzeAMmsAbkd3woNtqOcxqJF9JZy3qd1GnM
KjHE9sbndaIl1UIfzILc8rnp4OrP/6M16qYw5UHJBOJA4z55/LsNMDnRM6En/IPOIm9tVBIjmXWU
hgWsQXBNBgJ42aab2LEip34koxTclhvrQlrtJY1sBlY1SmULvkoUXYi8blXYEyRdemC3FDCfP1mf
6bCvLVJBLcKwdTmQFWoPIyTelm21nX0TSBzxD+4innfqVERLlzmbQrCQox1d7TCX9QXtaE85Lk5j
q1sM/HCe9sybab06Kq4VwRBoYL6Ct0BD0463KCLf9T8J9i71Rd4zgQXfBiTt30ijU5FmWfRal4Lz
iZ8AtY9AsR7s2iMuCVSsQVjq1w/zVuWdCEbj9MIqFWcm4F26OcSemsdq1z0EO+U4vMI7HeHr7bPH
vP8sDO2CBQCPVvrarYyqE6B8Op6MyDg0orKrptG9bYLVbcPgACk74hkkyQp14OrEGgR5RH47+ONr
GdrLYTrod7od/NRqO9qn77ftse4GkIIpIGoA9YV19tdVtCzFok3DwRxOUrtrLeOg19+z+q1IJ84E
COsuII86VHAxRnD1NDEzNRMXEpWho2Er+bd5+mJxixbM04VaDOnEmta1FrKqgxhsnjTi7ZIvev1z
vO+2loPuodel9swds2Q6/Mog3ZYt1UHDEI1Mgod1l97rUKopvkT+gGm67Mfoy76MsRZe5ZbVVcdc
7r/LpDuyHQb4wOIDq+Di3hUPgtNBCSLZxj6vu832xpUlOlwpZd1iHoxsqOiQN2z20Gzjr7qfupbL
nf5gOgno61QIyGN+i+4bdqGptnmIR1ANQdHkr9aWDtZ95aHLjZq7CJ2L7IX3AmIdaRTwzsPxgMpp
1N0tCXU1QL8b6ZiWKQ/dqJpv+bA0nBB1bYXU2Q3CZQb0CubTLnOSFB1mKe/r4VR2jSNqqa1xSQwY
z9YLGzSoo0wFMLXmsDE6RI01gm4xpAOydwiH7kywNGSmJ3Ful+vgcWmSujq1Ko2RIORYlm7a4hA4
AwCS8e8WUlG3oxRn/85uuopSehZYbYtBlhMYPx1xTp1E/XLbwrXrYSng/tENPIXV6+7BaCV6Zgj9
KS5VSI8E470WGlup0XnpBtMQ+vEYwMWMxdXMnRZqXVl1QX+a93pjyzlkc+cjRt2d6clsvbSyc3cG
dwEvsWLu4IdZOlBF4GEOB+BRT0v5vUzfx/n19v4xQi82cGWA8oWy7bsw07GBkAU4J8GJb93rQIrX
OwJLATHibYPMfSQcaYZElEHpWNEEeW0uWYyDCx2QMVHsFGD/ReAU8c74ysvcHstamaFeE5E4NXFm
RsNJP+qbeCttJxATKwcrBH2o5hFCctkW/dDJ/X5LqF5Cl0tKzlspFaLSGvhaMcdPmBubkERB/xRS
GdhZY6M5xp5AfwpH5EQsRuS/XDj1zEik2ipCGVaJKqnmF264V3eqbW0mwGF4HSiGDMmlNSpAZmNT
10qCrzn4ws/YcvW99tD+GDcxZkXGx8lJHwEae5a7rfrGVWK/fnIQ2xrpgmJeBIxql8G5RMSO9NTo
T9O3aqc605f6OBwCMNA/64dkwlnkFaT+g1OZGOcSUZa6YnBr5hICyFZISmCj1/wFjtZNu8mP1TYB
iwkkiY4d1PXGB/m938ZfdC/bcCnS2T718QvkyzWnStVrxYxwIO613pG9QrL7EmTGhjf73Y+kcaYj
pKZRIuDwG/wHt/owTL1HzA4Q6gV0XVBJWaDj4Yf75mBNdh0D0EzYB0RevZh9LwJ+8M9mk8i4ujuq
pNZFPYVrEUBuBarUwSWyLCoKu+7sxoWjpRsUBdzb4Yl5Na6sUk4VBgt0z1p8YnmeZ9uEYqSr1rrs
JRZarLIVqN5te8z4vrJHxSlJE4xak/BBTe1g1G9pxLu3SPy+DoQf20hFoUUGtc/QwoB6lPeWn3wR
XpP7EPM44/a/7+TjQEIUjuhbAOxBD6wqmTVDcwwHsp9+9N33SuBN17Mvqw8L9Hzq1CSZOS2wIGx7
eAWagZ65yw6kM5P74zbiNKPZPoiGCeAWMuAkdJY59XHfd4YGAM5u9ubWFl9Qg0bavq/vZleH3kNt
/0FTgekTK6t0CJcTqQfxNqyqr2kPmQeU1z/hdSsLVNie86nJzASnucm0I/Sad+IC+ufbNohj0Y4n
gzkAVz0Rpz+r16/Ob2rFwZJreBQIRWVbS/remZodQvGgqBZbg/bzbXNM38C4O2R+FVXBzBSVyExq
XWGUaCHxgiiAZL5UeTHKF2cAqmqHLncSlHUBrS1SwTiXQ12YcpFYDDb9RgJpaaUdweiM+IRsMHB7
0+cskhWeILWCaTDyigT24jIoZorUxPLUk/CE6138gcaII3hJY8cv4IHx08dhM79ZjzyMO88s8djV
t8xCqa2A0RlOWTYCqhxXflWYL2NSdXY3jALHc9ifUoOoCrhgUG0XqVWWWqXJs9kMyEnBAvND2cZP
uZOiNLt4ymSLBy4+lPj7la+uDFLrWwbI4KUiDKJ1+Ftt/RT1Nu25dutd+wA+WEIqMHiFh7557hsJ
V9SFu2Dq1qnnQmwAcxwwiYXhiB+i7gTg2CC+Kx2HT84xIqSBrkiWRYS3qxGQOJ8KscrR+RIx5GeH
GOrbaoJQb0ZNa+1K6vRncSwxtmml0nMNRQwvxijfq1yD27SSSoTC2459/QEAUwAzLlGAxu8yqVuq
mZZpakRICiQ7wlaRbsYzCy/3Q5MjefmhL+1QodUQo0IrZxCOdn5X2n9jjpeN+pMc2D/o4FxHiEtz
VJwNo1YrpgHLmh5mDKgWfr4ZiTPpNoE54yS9/U/bSN+Pnd4vA8YY/9nGYZuigsaHpzKyQaxLATJA
NsG2fXXTp0tTdU2XEOUcyV+g3z4tbrNtMVusHxrd4VaKr2/EC3v0ukYj7qsoi8lni2tHalzZA+XA
cXxEXH+Mc58M+3K7pkxf+VikRV0oYtPkxtjD6PIz+2qgg5I780P1qkArJHnivfOZqYaM8jSuLsIZ
QfdozSFq5ElHqkHe4QPggl70TXkPQNdf7pLOH575jT7WY2JtkmzAKqqDsraeQIyELKDVbBGzDNWX
APDm/9YlCSMFthH6C6gh0+/9qBvCNMpRN4mTpMxtrQ/7ZyBsoLYQV6Pwo5a16DHMhmE3zNIT6EIj
Dv+vdB1a8ANQlUd7A1MNIIm+XGWnD3Kd1vgBmt1gQCvzp842d4G/QANChe5aU2GMg4C5c19INk2k
7JIjr1nFyoXWv4EKO1mqd3LeI99SJsPN1fJrOXbPhTQ9LZEMjFkJasHbu359YLBo9HNQ2gH1FxCP
l4sOgnGx4mjAzLa0meLarvuI810ZMQAmwMxE6Iww2Eejx4OuC+pBH3uAChS/3pMnsGqXd8IGbCdb
LukIcwc/rNF1MEkU5lzrYA1qypodobiBWinqlRUaVUWJPtUAjDeqzambfvnMu2a10quyPe67QU4m
vDr0d1WYQIT1/fbXYjCKX+ylRp1EeU7HqiZ7OfjmprVzb7qDYq03+ukIHhcdMmTtIZYcjlWmk6z2
lEqz1ClJYljuT/W81TeaTxA95Whn0EB0813513T8gw/Jeo8qFpSxcdfjpqdxFJ2ZLq0gwTPF/YJi
N7DlbuATRtTY5xYtWGnr2hbZgFWAA8lPUioRFmiB5xJNWyQ6KSbcVXf2Z1gl3VRxa053vEIRK7Cu
7dLpXJLpw2xgjVmKulD5y+x3xsyLa6yNxK2IurcIBiOZxs3DERFAooacCNFR/BYdx2JLJL75G8ly
lLUpss+rfUTRSWhasexPUlT7pYDLqZa+3HZGVpRWUc0DZy10uixaT7iNe8sMARE8z2MqBKwAjSfM
EvFe9NcZGbjXgBSCDQ2gIZpSI2zzLjArkFn8I1QHKXEL2qJEFzo7FUeewC8zTK4NUkd7CsYoCtKC
3OsDegaEr2g4qG65K8Fow8tZWA6vWuiD6Fgf+OWolKWrE30aZShxZdgCJww6Z8J8+V6RS8muZCPn
NIcZDU0JpR4CQYQX4olPOXpZK6WaR0uHPLDamb+C79Ozti88pIC8GMw6UmtLlAvG05DGWTJ0yFUw
1PZ1WLb9yOmKMU1goIqAVFHGopt9kpaEZq5m3WkQTkv9oCi9V4N/+7afMzrP2LIPK3S7D9R806A3
eQfIoaR46hNA7U56KDfVewDYzDdwb/R3aE3Y3HI56xCDTQFqwpjEwhQ+9a2kOpoFZWg6pLPqXgNl
1/QGQsUNIQRS71I/uOe1aFn7iTcdxKBwzKCZTCVeaRkNyygILflkVtk5UnUIBx7FNituQO4HsGmo
mEH2hzIiRHWfKBIwJLlW2kmaQ4tcesizGMks7tFKcSs92i5C4XI+Izm2lw9J9IVRnEBqSwCVV9Um
fRSMvgViQX7qvXhbb+JNuJsxXE2Io3j3CbM+QIo+kJ6GGhWqaZcBWEaTTh9n1LZ6wI0wcAnFqRSk
/vFujgF4apz+wDPJ+nhk7kLGrAzONa1xUshL2oMKcDgZ5Td5TJysfNdTi3cYWFndygqtVQAieFOJ
tBSNaAjQpYtj+Bp6KdnbJG5ad3FkV0QmKf2V1NySC2d99Pcz0SnGIwTrK8bIBbzbjtDKCM2n227C
OHOQNoEcA2pLCqY9qDR8QPJcdRkGOLVC9PSw3fd6x8kDzt+e8kTcm4j1BtQCDATiS9/AgQ/CKQRd
qfEA0OR5Br4AJR4Ee7dEyHbYhk/jd4hnv8539Q5Cl2iaWHfmMYyc5MTLuBijz0jrUL4B0TGKS4ij
lz+mHNMhG5Ou+z/SvqvHbWXp9hcRYA6vTAqjCRpPfiE4Hps5Z/76u1rGPqZavGrbH3weDuANl7pZ
XV1dtWqt0yuWu+ehWNA6pOxBfop6bxzBdrYJ9yoQNtCfv/0DbpO1LV/+Auq+bfJWH9W8xEXxnbtH
TFDRdyX0FcObVJvNjjCRMd/uK8HgbNVUIo1bcBLErGpRvdJqm8NoMmSwCem+0rgjpP1YkfU0/k9/
cyCleAXE3GiH0LkfJAsiWc+jFgTu5VMw2WJjEpF0kD7+FN/ix9GvHmqrve0ai9mBXFsrmM90nrgz
7FPu1rfFPHKp1ADDNIOIkb9FARq9z9ma/XrTbf/+/CyNUbd+1QQ5gKwwlrSHJI5NDDxcN0Ae3vRG
4lKENCQPErSLqkulGWlUFwG6Y3gDyUYAQPcMqfkMgmrabHcDhLE8nnUVr7kobiqMUoD5BMKbVFQQ
lKYXykhvP8rwsxm/Jd7T9UWt1ZIwcvWfAZEeH08zPhVbSWtPGID4XTv1p6u3X1BOqKG/sk7A2jaC
qRl7CAp8sHgTpOfigaAFlQZuL6ROVRh55lDwh0Dnt0IZPhkZPludtg9D0DJy+VNkoz+eLkBNF9JE
sHzC0C6szsXQCII3N8g+J3GfiuagWxKpoEc3Hp6zCHC2+oDxm52aWuhFJm+lagYKVIzsGmidgDmw
snKnABv0+/dQoaeM5KZQggneOn6OQraZFch81pl9/euuWsHkKqrlIBBTDeoAimXazHGYN4Sxb697
hVVkvJNmj9etrPkoIRhHdoPqPmj1zr9oNyaJkmdh85FVgTO1nV1W7l9bEHFZ4N9HhoGDQF0V6awW
bVtWzUfI7bPkpWPxJ6/s09m/T32NPCEE3HGD9DOYzR5KPbHBm6rKqm+uPfBEQJlwARhoXCj09wgB
UFEbTqnhhUBqa261QZJLaMOgZ7YJXObUwsqXEXHhYyRKJ2ModGaWVGKC/q1cE0r2+Gk8DBthC9rr
3ioOYgTJ+vY2YNbCV/fyt006T4snvuu0idjESGwYP03BHTf05nWHWDOCqglCCODMeIVRLodru5bA
+VZ9VMlrLshW2NW2JrCYAFa+F0oZgkFSW9S+LoB8QpzLRQemN6Qos2u8SQBITffST5C94Z5mBUby
m89D1JkxumxZin1Z90EBgTtJfJ/mSkM+0hu3dfiOmNY4ea6Oe7kK+b+XWYLdRT+NChK5IgVNqgQn
3v7yIFojek/91rjTv2UHY1/d/xNd/7lJ6q7mvLyYygS9J/GW9LqQf970JvchWAUqUkzyVxIdlhuL
ZwmoL8CMgtkvfE6NqqhLbYsMXjUyv7WV7z1UzvjY9ARTdsVtestqq9HPFNoY5Zm1yAOfrumZX7XK
PjRCTJjkFfTodFRL40KuLD3vP68fBvqUE5MK0nq8MsEYfHHKm4wflIJLcn/oAqdJejNpnv7BggL5
SqJHL6EkcR7hhVDOGqn0Mn/sKjPrv00eI8BfnLTTGkD5AhkzA1kcPaQKlvUmBGVe5oPQeTJ5vzhG
z2qEXovsgguh3LMOG/Ew2ifQZ4I7AFiKnaOcvuyyoQtlKfdzQ9yG/GMQQlsMMsCBx2JcX7eEZZE3
FwZLqIRfKfNOnSc59zMJNI29ms6mphZ3nay8DJX4df1DrXmfCgyYJJFL5kJceBYlyM11Qu5XsvwQ
6NW3sQn24dxvxGgG/iiOGDnxRYmKfDfMiWNOBhuJraRWB2a80evB7+k3e34PyiPRkmyQc72Oj9BL
kfaocZjya/yDVXJY9RdcaaQ6hdgMGYJzjwy6JioEJcp9fuMdefJsrEzxSzaVfeHGgERY1/f1Ysbq
tE7NAMIEtI14o1MnoJAGMZtilcQQYGluix/BgaTI+d54Z/ISkWyD9k1NR5UUM6rgjqZf6boa696Q
KJnfu+GD7IwQGlIgUwHZeUyOMneSfKFr1qhYnHGGVwWKnPn8nnQGumcCT00BeE63CXBy/2gP6qrk
PYp3DeUx0xA2Qj9idYPF3ddPXmUGGODJDvldO0MqKrJZE10XL+DTt0O29Z9FEj8Xuf9AmBSACc78
LrSMexAA1gfCLRXbnJW96eipfgfLCgif/mR317/lb9tUnOnqji+CUct86Vv4JTyNr54L0mrQONqh
4yHPZPkpyx71NbUp0eJkgJ8OVvGCNp0LocLuvcZ8CHih3+d3xrGgx/JOWwtpCtStoFR9MaQ+K3kp
GwW2lnAcSjc1SPlUF0N5NpMyfu0S1xaWqEsceJ+6TyqBLCzzyYyjuJPvUTVBF1dirWr1SCxsUXc4
qaVMc4AjkbwIbgrsNiGClk1Rsoi5gc11vXZH6EAc4KEmgWWNZuLhkjDJ21HK/HjXmQD97IFJtL13
6N6Z0mZ0iG9yO2ZMI8ugT/7SKvGlxbnoR7WUew1W88icfva7TDWR4YI6eQZlTmAp+xq6GIRlUQZb
Hss6yzgVBuo4ULiohXEMHe8I/Ya00fZsQkD6oUAc9PQwRdsJpfeL6hfHR22pc5kf1J95udWktzhl
JdCrXw9MJZhoA8TzgoBT97wsFgtkRxjeUPfqJsAISXszPg7f9XtUEYHdUmyNOWGwegXizpV5XiAE
i/Q14c0jRKiMjpyI3o620g3RiJj3pdla9S0TDbeWZOKthSYyXkIQEqPOBCdlWoiacorvJYOKIn4j
4fM7YIc/azN3QJX8yggta4dwYZBufvWBYNRto6e+dyu4EvRQczJirB0xWupk3yreVBhJ7uqGLi1S
OYVQzWgcGlgiQQVrbmNlP4LbX0A1Bcn7v4TqpTnq+HlQuizaCQsk0zdEW1N41VCWHZ34ht+yestr
PkrgkhhshtrrBQIn1RUubDIRx226DZTGCUdXNXpbgjTO9e/GMES/YmdeRf2kh6E47cw5jy0xy8ws
B096HDF3cO22W6yKRttIuS6WHj9nPrqk3CZvZO5QA/5j1eOoPipym+y8MTN+FlCWhjJEDhUsLQ+h
csvFT1ko/ijG2HCCEhPYeVB1VixpnFNXjeSKlRBsg8IrnLzsDFuWveoJI/3qtvIyEK2XPJhfBEDT
q6wF2FhNCzsroQWXF2ppyaWsbyKYtKS8BZ6y8zh36iXvADUnvTfzXObv+CT70bRj+dr3oJYbpUa0
UfPk7WweKzeoK2NbpqWQmQbIriEEIEYOuou9VXsF2K0Bv9/UfZ+ZvVikZhpxgtsXRWIOkIEYX+Pm
pwqIgjS+p5na3qRa5iqzXu6im7GtZTsrtsZwk76lSY+7xUCvfxr1Cf+KPFllMWTOJItojtZ4c4Ef
uR+Th2HghdvS8MCelgWGaKkz3s59OhfHFvMvd3xjCI4kJcp+4tISwhhSuu0wO78DBjj40GpDuScU
8lbsTWjcTZhQHQd0JvNcAyW5VAG4lNQ6YT1UtpKS69ivtNsGaZPs+MzQzTlpJFvoi9QKVcX3VKzN
4+rBMpq8tFPwDJrIS5pdCtDesa7lahvVc2CHOtSz9KabI7PLW++QcWO7E72ovy9aabCFKa3MsWoE
p/GkYDMWmYb/sEEV//pZWLnjVBmd2NPjCOP31AkvOE+NQIf4644jQJX69JxldT7WHicqSoq4ggDQ
Jrqh5xc5ho4UL2p68jgRoQfSYPQpvyGZWHLPzMNWjhwuGyg5gMAU/DZ0m7I2+q4cipasqT9kaBm2
4JipduRxErCb2Su3ztIa3SwAAGLSe/V0xwmSFc1ON6NhFmOGTb0foscGozyB+7cITOQMZ0bp7Sw7
oYUcd+aLSRWbytTaXIa1hYHL6dl+qHIGNIa1SMpN2lTO83HGIjXDM9PiIRIZaJVVAyKqQ2i2gjiV
5rSQRl5OE6/CN0tDs+ISq85ernv6BeqA5FmoOmCiXyW0Uac32CKXbDq9npGhZ35te8f4q9sAyQYW
vAGjLVC/5mxWUW+t0LG0Rz0HjLFRBxFTCf5UTpgrgehgjnmErzz8IZTm/3FtVOqTzGOixkmT+fN3
fSPA6SPHg0Rm6U+79pa9tIuWHLWXtPJNGYtzoRpYG6k15O94leOt2m+zt2KXO6pg/UEnfDXZ+v35
6AZLUuSFnCs1Kb/p0FDBAPLee1KRixBRmD8oAqxEkaW7nKZnF+4ihEGrtSq29NcAVuSEtn74Ncfh
OX/NukxvKFn9wpoYoL7f5/D/+NAeMA6w5/CaS30AHPBSZeV1K4ftbGnk7xfG2hGiTxLmAXyFf63G
1yB6Z7gjywBVUpjaNsfNiL3Tb+uDmpoEJhja5TbLQatOaOo9z2IOb7MchKR9i1VB4Gfm5on45Fv3
4r2kECkyANMoMis28z17HGbt3bY43ycky8JepGM8dBDIlSZ/aembxz+UCWtOeT1V/V/MEqkYIkpD
r2UTCYsYSYZCJCoYdnVbYijPje9AGAu1Dby8mQoDK1kBqH9wU0OkDR0JGtWM1GbUdQlbKW9+6UKQ
J3a9YepCkJ9PP++hMA+mIYUoQ9BnOkskTwMNKmozGAvFAwPjGt0HsHzqe/yKoKmbnul0X1VuCgNT
NmjVRxe2qSut5ypPGMcUDQOvM9EB9JK3fzkFCwvUmZ6TcEBLHxY4NFceRUsBzTSiSOmgE5h87WMz
uxdZ/VvWquijLcZRGiJb9NXwGBXv5XBkLGrVIxeLoo72WAY8FCGwqNZVN6ONcmyCseVso4EfJ9zG
DrgnXFZ/YvWkLWxSJ7tTu0AoQrhjBgEpqAmYTa+Yis6YLWetjKqfZ+iFqwKXI+BPqSmBJj4o/Vh6
N0RWXWk9E1mshzrVs1xwo6ERS+AeTSWki5GTbGQzvJNemtwctiyL6xsINB2oaoEvoTNiz+M7VS2j
zA/jA18+CuI7lM4YjkFSzsuz/D8bdB5sSNzEBSIcIz0Qhbhsw++qHWAqNvv+Wm3p4C3x33roWbap
SpveI2e3ciTDLLJvpIyso/Yi1Wbr5z97IGes6qtkc4+uR6zflqmooaEM2nkydrIDvRFUs0ENmCSm
dCAFWANXdtabxROw93uIhP91r/+UJAAbjDI28Omo8Z7fcKHegvh/PlV/BDfbQhJCwByxaqZ3hauy
BXRWY8nCHHXs+Gbup0qUU7+Y/Dj7KQIIwvCZlSMHaL+so4MEMjZMXp0vKOi8dIrGIUWekKhm/kCy
SExEg0XnVoX8imRxgOPZ2jurArR2As8MU5+RbzLgGNI5Rf6a3DVmew/WWgxCO1D23FXJP6avGP3m
Ic0FKJuIEYrzpXIFEN1xVZNSmlifcDX1q9acCNokQjgSmCKj6Lty6M8sUlEmaZE9jFyb+lp7HKfP
Jtwokcb6gis+cmaEenhUvDQks1ylfjLY6kf0OGwKS30XwDb3Jrqpk0C38fMfotnSJv34CKMZko0C
bLb6tkOHqocOWfSd4ZrEA6hwdmaEck0tR1s+qmFkvG9twoeQPDcDRM64TeZWLbvUupK9kqFSHTA4
8FdddKnFdBTHMEAXTj62B8Odb3R7+iKlZNGM7lNL+fqX9S3sUYlCKZZFkgTowmF0HO9FootFBOpI
H4fN37rqiosqE7WZEC015CJHlalXHU6M7HLczWNvMZa0cgMB2v+7hkA5vMBB4Tggj9Jf5Xg0pbfB
A5mhZKvGr1wDZ6Yot+/nItAEGS8oQc/MIvC2ZQZdsRqGUpAq1IIVdTkDGX9BToXoT0IHwiVoQYDt
pSJI3E+yhzmN1C+/Q6uEt/Q9gUmPr9wbuXxUWymtCSzcPkqhYKjdMDZ37RMurVOby4fhlIQerEP5
r7PaJ7BFWcmmQHsFnWkPDR2S+LHKXKtxemmV2uewi8RMbnHdopwKDVGsFHJEVm8loo0J5z9JLVad
CJ14AxsNSkk6VSp4qY/K1EiBujGJwO54E35Cgo8ce1TZGSF6rZ+jEqQ2ypWEuUKl1idHchbpNW50
BcTUpKNKML4lzmGLuQYmymAtxqD0ivsWQ3VgjqU8KFDCELDmkzUM76WmcjNClD7aGRvJ6r7lf0+j
TFx2aZBymqaroFuK5oMfgtPru4zx2OZH9NyaqslDAUw1yw2z+Lt2IS1NUjsKQaQJ8ttYIzqdRDq4
e47tOd8lUBqsdsN9PVpdy7xq176jBr0L3O54LYMKkMonJBBqThIGI33pnvApVxZ317nZEyk5s0th
K8HnzBj5zIvCwyADgtnoRuJXoEbL0RopPc9Gn8geRX0za6/8wCI/WtlULAvlAAzBYEKDBgUHPZdi
LDLBZdhMD0Yl3tRBaf99gCGMzfppCg2+STmnqnVxrZQxwlu7ETf5TkMdgLM0w4rhqGCmlt16Y9ga
49G3Vsk8M0u5KMfpWlAGMNv8xAvd5T6DH+I9JqtReMu+qduAiSq4mDLFocDYG8GKQ9RCB63B+efr
JXEc6ggW5Y2+J+2Jcc9tiCjs347PngyB4BMzkkAR4r10bkgcoJ+Ad1ICAh4MDlWALQHFz0E6p5Y5
h/H1VkILlCd+26K2seqqPMVoSOIPtSvuO3wuKGoQug9VPDQHwWGfdPLrqQTtzCJ10OtpbgZ09hJf
4fYd0Ntd40beT5F75pkzCidyryu26I5xgWatIo564vdoGIPRGS1JUvWQLdUnd6/3JByFydR+Itlw
PacGzVNwFwK4Xuc2m66GLOzaj6GSKaEIcrXJZfwYIwffrSANhyZS697p55azhiBEr7LWEsEUE13+
SIYh2V7/2CcVimu/gIp2ntAMUj5xyak0Tj604VmgItWkXR3jchbw+CYsTyEG4niT4KXlzGzxYn2N
Xq//ktW4u3A7ulAZTkrIRSlcnAAUyGM8u402RPMgRTbCoqFeSYGWHker5ULsQOF6HV5QyZojYXQg
H3NT9FrGWVoLtipglYCxYGDlQlpINspACDkx8UMPchXaZAYqY9RodSELC9T36+upq0piYRiKdyH9
2fHdVhla8/rHYa2DuqZST4AUYiklwDUFvK0UjfRc9SW27e/NGGDDUUG0rl9Cy+VMihF8eGwXp9cQ
8xOVe4DNg6/rVi44TUgwBTOAAdEgDLldqMSiGVQrWdzg1LlgDB3tSrwF3cc22xCS9U5EBflm/Agd
VhNxbRMxGaMDEgMqCUDnz2N4kqStVAQVVhdJx2zit7Uxba4vjWWC/P0inejjuKuFskz8UegiK/ea
GAWtKPRYScTqVbtcC3HLhSFxSI1+8GCoceInARjszMq3Q+ESikEZpDA9xyx8rgFr8dl+7x9Vw5K4
Vi8ADElQ6Jk0ewRlRf6NQ4LtNHb0kL2XVv0j3f5Jj22ltIWhUh25tkyYoenR4TwJWqEYvdj3jMyt
+9ydwYXggbrZe7n++VYOM3iRdKJTR5giafhgNPVF1vVa7AsVsvjmBeM3VpszAu2qERHqfhj/Ap8E
TWin6+1UYpQ09ntv32EEMpgrSw1ZBc6VxBYUieA/lkUJuSaNMU0B5ajB8Br5nbBvs8wKucBph/cu
+wjk732rWNd3bs05zuxRcVDr+gwI8CHyvXD4JmcBt0VD71uV624WKBtJzG3kNbMZxUVsCg1wtrhp
TIxRvAO89q1vjY2cDq7UpZtIYzaE13Z8uRfUwdfUOATPGH7bf+3n1rP13tHt1sGAtJl9q39IPRP6
vhILcFh0GYLfGuYz6CRck4IhDiI19Eu59cxIiHYpUF2MiC2uWoEIAaComPZG8+88EOiKqMSzyoe+
ehxeuk2/xUTjoduQfi1kSy01tzrX2FRfpENGUv4UnUdu9w+hFafm96+gQkPSy6NYe3Poj71kK+C6
jgv3uoOt+fPSAklhFwHPmOYQEGKsM0tfFe5JU2Zzip853uZQqBmip+vW1nYV87oQhBFRSbxoplZQ
nwH0qoY1sUn3oI7lLFUuJ9ahWTeDB5pCmFsveklK1M5B2OahPx0LMFh/kdeu8RhZ3Zs0mRgBuZm2
rEmotbOgg5wRctf4c6GOUddDARZrrKwN6n2V1WbAjZvYYJIBrC5tYYd6xKRdWwaqSOy4uC7Aca98
cpkp2yqmIeRDZAehySICWmtl6ToYosDwi8ky/O/cR5C7hGMMViVUgDqnuAst7aa57V/B5gexop+S
U1sTb+r/1B04s0s9nyDuI3hh2oZ+km2L7FFr3GL+vO6Qa1fg76VBUOV8aVUw970i9qEPsUyT73Sz
03ZC/TKCqvS6obUyoW5gSA6ZGd7U0unvFwdNyOeGx3xeiGdAbxePhL6vNwmLQ/CeQ5XgHxoQYPNF
vY7QLAgXGfogS0MqzGrgS5xrNK8RRpfrnnU7rTnj0gh1OSX1LJd1ywV+Xtz32a03f/uXTVusgrph
QhF1a2WGAf25S03RASYzN+uAFOdcaFjc5s/M4hz5J6mHIzYOeA/M1q6ojrShIRRVG4R+/Vb5pBw4
v6p2skN5gpTp2ZWytcCBpF1X4Xwr6hxq7XUieEED32ijfZmp7iTELkjq/x68CE1PWCF0EQDGUDs5
620cxFwY+L0AOY4Bioojy8VXvOHMBPn7hYeHRdt7NTBpfl49ZQ14YwvVue4PLAvUpRxpnMHlIiy0
3q02eA7SD4aFlXhwtgbqwu28QlMqHhaUNr4rE4Czuh8DEP6BwoLdr3z3M0vUxVtFcq4XEDfyM/kY
KrdFrJtNGVrXN2zNCD45lAHAtwJGWCqCevlUt1M25H6rfHX9qzq7ara7bmLtyWQsbNCFp0bUK1nv
YEO9rQvzF+Wy8KiSJOl+dFIHzXGGyTU3WFqkqkuQHR60eYZFr3gBia7cV4xgzTJAxTXV81peIkvq
SYYPlFesfLu+a5cWwGGGKTXM4uFKQE3+/KxEHJ5emYxWapZ1sY14M1tF0LDIoVa+zZkZ+tt4IbLH
vIaZ6YjZrcBM7QIv2nZvlITqHHA5tAZZyM1TKDmPoOdGqc8zenqYjFWQ+8E4bfRQd/q83MxCZJVp
sklHFfpDYI+OaltQQlPGxdS0n90UgfsH83IjcCrTLYqFJiDSzsC9pPVNLvAoZImTPfHSTeKpNtoY
OymI90ZjmFyM60Aa9l3f20Ja2lMPEGLFYm69jAsKmQxAPVzB4wPqV+ffa+pTAIcM1fuQC9keux8C
8HJG9E0bG0axn3z48807N0SFBbAT614gKx6IrYItYZCQNiJm91lHaKXCj9odblawzYh4DtLUH1Fc
xwrkXrQPReudRChMSEcc0Du10gSjoBpSk0FxBhA0d0/XPX+lHkrcQ4NoCWEOuOgR91M+CT0KVUAR
6BvZmaE6KBylvQKasMDmXIa1ywgIayhKYVwLDJNoTp9/OGA/RM6QMBWgP+MU/NKEwjAQMgjhpwS6
O9RVmApiK7neuVEqYZ6UYOyiFthi9XZ0S0CGCGNX4+b+H5IVknh07jTn9qhoIk1t4iUC7E3Hxjfc
4pnftT8nm2yp9sAEJq1bI3ofZEjmYmIyrCXDC8HoijIjkdTeCVsCBOcUk6yOPeL6/9nN3/aoszdU
agQqzYSM9Qpu9QgVx8fMEj7Cu1O7DXBOxqXJNEj5DNdlhYxcHZMr+HwRTmFsR5v0BSHJIpoFrEc+
0x7lLrxQl5wwwx5/HJDlWiooBTlLP4yg8LB7lBVYj9X1M4hA9t8npBwmkPQOg1uwOO2zlMw6bciY
iQBhKWTWdssEa7MM0nRGMo/GTzQB8wvhvrts6+287a8iUWkZO+YHZHgoTTXZZZ2sTwTn6d1iGnt+
AnIOs06tk452iySe1XRhro7KF8JplHVPxHaqt7i4ZDTcCku5S02QyKg9xDiZ0Zu1QCqb74UwihLi
MUZotrbglnDRxAonFAGUf1EKN0AZhmwV/XVSTwEJy3kU9YQZcp05Pl/vCvqOoHlidE7xHgeuptv8
iZ796qEwUDNGkZXM89NAkCIP00bQ8Q3jXY2B7N1JiYzI6pFBaVQcmJI0aynZ0iB1CtO5GbtkJkB/
I+eOHjdDv1DiEkZfi7ku6uiNYpCJ8YytHKzygCY0oS9LcDmUs8XtCZUtqxKwbhFlBwwvoOqGO//8
4+lpUEc9wfjHO7SFRGvY9J+EmwT5s0kgNUyDa3cu4L+gIQYRosTTbDZ10upR3sXA7dl9B9EA0n4d
t3JufYfW750cAkeQWywo6cr4Jnx0YZV838XzU/EkI+ATWBW+g9bZBJv/Y2vi4e4W9zoLE8VaIbWl
Yi2IahbgShK+JeqNJFngAwSrmWaBXFL8Gi2CK+XYgvbkWNP3/HKJ1E0IcUtVSCUsETWkwpwQZyoL
zCSKkwJSjm76HyBBWCapkx9wupgXxGSUoqPY3HXPKpJ3S7zvDoHV3Cc2+ub/kLKhlQhaIoO0S2n9
EuhCaUEyYXMJxTkq+5nj4dwDiWVGX7orQmves44Mm2sBdWmT2lkujuROE3D45dtehtnMgSirJciu
tOf/AB+x+jBb2qO2ddR67KuBNQ5W59S74bnfdq5gTeDJFLdA9DCvxNXvCEwdurQSsm8ahSAYUyD2
FW6M1s53BMU+Y5C6xThH9gBdGLv6ZGwoeeRduOrCHnUag6oKghCIct8I7PbUOIk2Wmr/OhjKjmFt
/fP9Xh11HpsgavtiREravmGU6XQ9cWjctj9BSc4za/0rjXaEmsXiKG/J1TzQcpls5vfobrYNF0wl
nxgcVEvQUJKHtXjTYKC7dBjLXP2IENvDLDyYSC/aJ606hbMYwks7K901ICaqkCe2Zgb2evKQYXvN
6ldcGCT7voipGmhtS6mFm8rH+kA414NNmZ6AZ5ydWtdXRy6+C49Z2CKLX9gKUBnQoZNNcowWXIa/
BMlEpmTmarKGghVgfECyXzaH1AlsnrVO1oTBwb6029meQO3kvfFAQorKLbNls/7V/meQnjpqojYF
fQUMEukuElg8hYAKXP30YBo+VZ6xk6wl0rNHnVwlIjonhIyMaMwIvAmuxvmOcBmIrwr+r2Re/3br
8UxDo0HVeULJSn+8mle7CKLq/iS7nTOixvSFN4yTvY26Vc5E9eUUtq9bXfWYhVEqxkRlFAZ1ibtJ
BllQBvozZUPYKFkYxZUePI77wg4VXaSyghJSADt5X0H6aBemH9IsWJ6X2lp1U9UoBbXP2vwjmh/S
YNgOhmx5cmAW3hbqmGYlTozdJvYuTsri91Dhp8jkMBIE/J4kx1xQdkTGbqYDK1FdjakLK9QVlYJW
MYkiWAkP1UtwU92iV3sQ3wKrcNmN7vUkdWGNyr4H0JTUXXU6JO1hugM6GXw3VgVJAiSpD1NrMu+M
1WO5sEgl4nwtyCOYWXAs9wZ4/MGPgjpGvydyc4Q/799u4P/Zu2g1qlVTGI10ijuTg/af65XmiMKX
5IT7dviD3G3VTcBVgT/QnLuAgyVSNMVNDWakcX7Qox8qjBT16/UjuB5qgNSXVRW8KRfgr1rQQP3Z
SylQ5Y2Pat6N5/JvggWJDBB2MV8Wq99sYY068XwLqhuItGJJLvhNq8cQU8uWcdfY408xs+Sb/JYl
hEj+ReqsoQtIWvqg50N8o7ykDEEy5AkBzlqomvpwHw2czdhCclyvmNCoHnRh4KXLaxhbqd3JEpOt
bBVHKObJO/EpOwigSa43PNDe90yPZKxNowr1ZQeOE5GDYf25FsEA5PQPwhY5TI2x9hRD++Mm/2Az
16/dFcst1aikgo+4QUUBI/NLWz22vTncNbcEV9PY4ImPgXRjy7ms3BRnJqnrSQFHBhgkYVLeEJ03
UlXvdvGeOYG04p9ndij/9HQQF8cz7Hi3ylsnbiT0WzD9GpqgSwpnU72ZPpnkkWtfUTxBeCACjtIM
FaflQIwTsBdggAXTQAdS4h6eUw4FZ29biUgxIHcYfGP6zkpwgdAhgSb9skrFa2heCegQwGrg17vE
ISNl8YOEFIMUgcPAmp9DR+HM6a9F6lGKOjNMHUhjrHD98SKGvPaFr1ZWscdNEURmfEfGqWtL/OzY
Wohr3xWoQkBgQBAFDCOdAYylnHo9j9W+hB4mY3MMfuh2ZHkCiuzqzR/ch+Sr0UFhaZG640MpqjWp
gcVwV9xBXWaT3KQPqhW7pNZuTJZughgYIj2cySxHrzoU4KAYBEZVD5Jt+GmLRDxu1XQoiOnpOFnE
nwTTe4d65350WoxesmewVn1pYZA6Nb0ahOmowKCig4VlfOFmiEoxb6r1b/h7WdQ3DCVO9kDslILr
uMLTiQxFaE7o/8rC0aS2GWGdtSrqC6bCMMWch1UVTm9XQE3xP6IPzlEcDWdEBP7CGpgaUquxlUB5
//t2VDAIkigWuHFK/fle3BsIrQl0vGUbSkuCpbu1NTAfw2u319IiFQiCSBv0coLFlpsg6VQ7qcab
6cxbmfjM2FHWF6SOPhfhpjQS7CimnY/jQa/AScEBhwmqPc9MvnN2yMqBGUeBHuMu57IVZo14ptnb
sw3ONDeSzak0NXC7klYCV/5BiGOsk6Yc0I2+LwVyAMHijgdc4lSFJT+N1gi2gfkH3m/MGVaSYlxG
m/+5DT0bmDacAVUuBFV+T+bI++33Dmx07YYFSFg7E9BvUwjHK8FPU6Ely9sMysPIFtV0HxScmXV7
A0Rq1/3k0oiC1jYwmGB0RXubprPshrgSMNHpffB95DStbMYh2nYKg27uMkATK0RqRIC24AVZAoZT
qgHGvQ8jj+0h3GV4hA3dMZbz7ai8/v2KlugDsuJlRM4jKZV7rKjvDbOJNbONvmIhZzwrL52dPN5B
PAdlU6LzQB2vOKw0oYoF9WNIe6fjBStW+e31haw8885snGAJi5X0Y5mnKT+r0LKS3NwWboK9gsEr
zKcQyi1jsJi9OcaqTm2DhcXUMOYpESeVSBad2v8iurmqRbg7CHGB+BlCwytmBP/TET0/UOfrpHJc
DJ8NZZLDKrfNdxAWR82lMHknc5KjN5igVnUwADs705OxV2/6OxKYWYPbl4H5/CdQZ60LocLFF9jq
bmxdpXK9eLJm7aYSfMY3JRH+2lrJF1js8Chw7VjUMKQeaw8pKKHhxejhkX+YoSmY+2FjTjvxBvzN
O+YIAmuR1MkoobCpcR32ubblTfmkWhh3m7eAQxum9CHgbT1to09jl30y1nxZGD3fXOpyH6JYG7MZ
doc9Jrgx1EeG4gc3e6iZfD6X4ezcFHWlD4URtBhswXdUjqhzm0P9xNV/j+RVDQiYAaGMETVUR6l9
LMZgKGtIXn5AhNLUxKMW/bi+YyurMAA91YBERm/sgpu9lpRMg/aU+pGrL2n30EijWRs//282qEOn
cAMGg6RS/dD4lz5zI+67kG6um7iM+giPv1TXZHXlAmuAhJfnWv2Io8waVdHscM3gfTdgCiRhdRnJ
76UO1pkx6mAZxcxNowJj/JHQoTcbzxbuoECKzIO/YearF1kHXq4KlH0A6Cb49Iu2m1FzSYcy0kf/
ZnznzGEDZJbTW979CIrHP2iiXOQclD3qCEGHtOySWDOAdKt31R6Ivk3xRNgIWEnHZVJMWaJOEARp
jFZWFONjfIufRAcTkZgA1u+jHUaTbXCC2EztkQtvpyxSSXHRhENJBv5w6QjubOe2x5n9DWeNeLd5
Zn4ME7P7h84GZZW6wGs+64YEAovQ2RJcosI5xBvD6uxuF+6l2M5er58Fgfx7Z/55bo9ubPBlXaYp
mMA++A0oCg/JXt0ZTltuxv1kgycOheJuO20SPIAy3mTOVV8cRco6Vb3Kql4BLyP2GIrR4dPkyA45
IPpBfEjRLFbd9Dg7opm4zIPCWjYVZsAtEeZ8BcM15MxQvwIVH2cC8oMC+XgsX6Z7DRRF1X2Onkf4
zEzVL/IZAWktD+gdsCoyMmkqUuvAVtRxhI88uordOXjIbtptZ6t2Z082oZthrXfFl88MUud07NNc
GlEK+ojBRu65TfQssCaMLk2IEkFBEwk6pKA01idQ1ToYtEL60JO6MRslfA+T6bHop911j710GdjB
H9RzoT10ISIlBsE0R3MufczQqUrH2Fb013EMnIr7lLrjdVsrUQfT2DAC+SEQPon0xEUB2g7wAQf6
/yPtunYc15XtFwlQDq/KdrtzmLFfhInKOevr72Lv0DKta87u89CYAQy4XGSxWKywFnxAIprEfSuk
VYNsU4b5SHRRuKz84+U6YiDynZiTNN5c2EYNlLMqFxv9FBmvSpO401L7fMoagb0sfwsQg5Q48uHv
jKdUZGmUQ9UrYq2fFBw8wnaU2Qt86vsw00/UotG/kJqM1by4CyETsCsgK8RcziVQSB7mUckPAS7e
3fgbI8q+5vD3o83tRfTXsezx8oxBGIAo8UpFQhWscOcRbdUUQr70ECYKLyU6ltCnzlCHHJpz1wkJ
EiqloGlHWxbdltwvqpy1UazBVaPh7GfhEu/B/1QeOcBCyG6C7iHlYWHMAF0Wa4CYq71bP7h3yCTf
uV5yAMSXukFA0dkqcCEj9GVFbuHnaJLifYUl7XIV0SMBIno0eeNI8++IJat3QRoVgwKUDwVbpu/V
PaF9JKDAIwbpycwguzz0no45X9VzidRFX3QAsEq7QDkJsXJoXHkf8IUf3vdmY+so9hNkrsiWd+oh
54FhyqNXsmICSl3u7PlvoK7+UZTzuuqh9QAYeqluTG7qzVF4EvQ3hg1dnvZzSdRuapGg9NMESdFu
sKfYnAaTkJEP4HRx5PtiQbY2jUztyMz9M1Skm3nzXlySoIBg6bnYGW72rB85TEUL+xhsbngCgQGs
vmkSxpnZVBccnRh+BRsrqnznxpuryPqrqa6cNONbrbkN6Ja6jBVyXwbBWNOVEOKGVjYLzFu1X0JJ
QX4iQ07RD/cxgrbwoXgiqIPsqvDmUq7kUZ5GqMp8ETgspY50Tju/FNpjU/6WUtFiGMul/zxXjHpL
xGmZTeGgKqca2WiChQ84PjBj8W7pxvesiJu1VeTz1SpWVZKIYYVVRDbJqrUHFXg/asma0tq4Yc91
Iou7EiON0qJKgaKcwm8quL7Af+qnVnoQ9sae5GaB386IHzY92mq3KP8C1CZQG6K57pQU6OzWvokG
I2hgCaCcByjtMQcYYeHiHG0PHaabyv86X0SgtlQJ3FOqiqkYup4dlcAkTkZROc37EGRXKQjDZDdj
VkIvFMEUPDo40SOn4JkMRMjzrUENIpdjY6hOSfSQxj/acWQY9MXBoQRQB4drVS5vuLE6hcmuzFPA
lvCmoNulxCo4XtgyEYRHDA9M6o1xJRFtFHzIT9XJUDHDg0SeLi52ULJIbjbFALcHZOZgsAMtzPmC
1XEntzMCq9Os6qiBHYC/ihk5Rs76clcIwZlI/tD+hrf8uRAMz4KKeezKkyLLt0GFJyia3647mst9
ISIUmVClY7aRDuVFPSrqAbHaCcC3YSqh60xFw/fSVYz931QF4FMi4I50lISpowhCyERslLE4GbNh
Jn1vDdia66qwRFBbMoFSCR3XEJFlr2n/qOKK/d8EUNsxDHoCyHgI4Ku7Ivsqy9/++/cDjxX1cnSM
Am6DOiNhDWY0GdO/SOi/TRzepJz8CQ3WEsgSrjxwOrVcObeQwFVHIa5NzDYyJFw6eTQYrEVQd8mU
50vdCQOUsKSvSmlGlnQTHH+ksVkBjhtY/v13VlZ5y4bXIi/ulVYwhqAvTpOxWDE4i7LO4sLbNHav
7w/Z37NwlaiGJy+AVfEqvWDDFbmZz7gpLU4CkOpcUWxza8wn0eILHS+rUgXIsVIqQJVV78NsZGVk
Lx7DkC7zEpKZIHRUgU12vncLMtiSOiblaTQyW83eKu1xQCtqmT11AKy+runWiq5lieeyUIRrwXUf
l6carCqK6ik14Knbn2HpX5ezaS0ykrw6gK0kkDpSSiXojp7iEdaiPAeNKYAoDqQuuj1Z5QsYLXhC
w2PWDAaUS9eNhcStigFhhKYXw1HhzEVZD/q8UxF6Qge3jf8FrBfjljMCQqaIpxQkwLueryAX99qU
FVN+UodXaY7NAlmn62u3pYaCOSsgZKJ9QKF7XFKZL8ci1/JTXyL3G/RPvZT7IycxjH5TkZUY6nDh
Fh3iSVWgCH/iyp8lx9iNy+zEe0cSKKaRedGBa0aZAC92aVXoRo4QXt1nAwaeFkwcPQa2kprlYbbl
w6ib1SsrTbZ1mHFt8jrIPQUMrlDOPJTrcuBrPT/pLRA4S0W+X5bJM9BCa/JV2ZsZ38XmUCeZ09XC
7Fzfu8u6KlEa+QpQ1GBA72K8IxkrLo8kPj/VXOcKVW4hkLTnqbUUIUYQWXmj1vpZjrKjGGgmP4p2
n/KOrHzKiDRARQMdkhSSqMUH2WjYziPQ0KTk1C6ekfdeAU7J69puWupKCHUWBKOOh24c8lOQPgcR
SKcB0yzNX68L2bYjHR1QaKCFN6FLYpy+DFKxJPkpOigm+j/9mdxvJogOgR7avzRmNZnBHWu6mgQV
9J2AGpmCnCFCwYsQrQ/bpOD6pDg16WvIv9bx7TJAQw2F1eqGQ+fJdS23LoGVuIve03yW4kyHOKFD
8X1pIKBqmtdIqV6j1Ii8TmJdelubh9S1CgA9ZLIvnvHDgP7ITumzE6hYwD+pWkUfgiGFiQF2UV7C
iTDw9MAlgJY9ZMzPHWbFDWOvRlWGuGF08NTxG4xckPEAFm/klkOD58cNygN6+mJQFaA7Q6hNaXbK
C9nnGrxB+JaxSywRVCTKhUNTqDJEpEHv6EliLfmP63awsStI6MJvAHJdQg8pFU7HoLytuCzGrsi6
qUytOfKlHY5v16Vs6IFnAXpG4R/BTSGSX7EKF7UyT5IxT7ITl4IkaQmtfPl1XcJWAIB8LQjBgCfN
49hS2z7PU8GPrZwixYmi0BsGo+8JGH/1ZiBTXD6PJqsnfUMniFMEIOHCrPEcOddJGMK8BPJOckqx
ely4OHUBFM3rWm2cUvQYoWGKcG+AoIWSoccBBzTcPjlNGL6Mm1998sAVgt8iy6GOjPuZIYuGjIk7
Lm6XeUlOQFu6maRhl7RP6D2yyjYEdRGDMIIljNotSWm1uBvbBPM0iT/y980CULvypQNhqFqynhIk
sqBc63oVFeraCKdMFGtAuJ+G4L7Ofixd6QTgVWuBTHN9uzYO05kg6t2FOG3gDH5ITkts3AVTeJeJ
s5ukvH1dzLY+BC6GYBwi6qUsb45aBZhBySkHV28VyHarDk48AOQ6UBkGuK3Rhyhqn9pWkLipgKi2
k9wx7e7VsbYHndtd14glhtqhSKkrMNKVyUmYWgEN5XiHBEs6O4CqZ1j5tiRDlOAjMA5LV1EbRcSM
3DAnJ0P6GY+PugwcTyYlwaZ1owCCe4Fkweg+TqnMqqlvawjhMJUaqX5WjKYi8d+midtrAWuQZFMn
AN1IeCPg1qFhGuOhV5exgX2HYPhtg8hq89LsgqdP7JEMsGCAf6OFgfbhIj/JSRsXsLryruNdNcWE
28Cyt/f0DXVWZYI1Cb4tHWihNGZB0KNJdODV8DQ/Tu7soNMfQNbLd30XIqQ2p722n7zULgP2mNaG
Pz+TTE7d6o7q8c5bCiD4nIT7v+DagVGaW5oDyKzAVKz8PsjN9Pv1NWXJJIa0khnEKZfNohye5OZN
CcmcESuXdVn6E5GTw3wIUmW4rgBgfC6i4QNjnsGLeAJreI94iExnjg+t3R/IqBarEH0JxkDEIcuM
vgDEsRg5Pxc39GOQ8vqM/dvrYNorvcBX9oRpj03ctPX2OZNF3Y4TBlHaelzCk34LUtUQRb78Nvoe
6B4BIU7t5BeQw67v1/ZqyuBqBt45oGxphIuFa6Qgk5rwNLjJg4ihhcKUX7hb8IsVaGAafeW/D9iS
BV1JJCa0MhG9VsQ+IRJlT9Yt0nGY2cP3HCN9O4BY/Woei1tmnY/YBH0I1zKJw1nJbNtFV5K0C5FM
qVBSfCX0c1a+4xVHAGEzK5BiLip18oDr3aHjZQzRV5O8oPqmuPG+uCETGoEIGh7Wg33bblZLSp06
hSvTMMWD9dTVdvm22K1Ze6CtLRQzRCXVze3RF1g1cdaSUueiSQul1mboSF4lQAbzuptlL7vDH6zn
llNZ7x51LLRyRJPfPIUniT8UzVOHRnjGKSBxzBX70KkApJiCMo7yNjyhv4WAY2MQK/qinYq3v7hp
sl9dwYisth7l62NAJ3c4rcjKOMNZV0xb3AuuhM4Tw9IwKCztCT5r8MQ6BRu36plEKiYJpaxA3xKU
lGKc7GIx5QowYOjnYywm+Z5ri0kFjTqedknXYrv+oglJHSA6ebJd7ko3e2UpxTprOuVOKiETGwOw
k6fSmYHQI9hwmp64IwgBYCRlpeQ2AqGzNaQcCey9By8bpHXu4ooOGOFu5tFCPiV0QiRV0BNl7PWb
yInnw/K5m+/jmOuUW+ECNTD05d1Xa1+nl9YT0dwqoFuhehJ9I3Gkl+s7yTIYyq0Ena7NPV5LJwAg
WvXS25BtSlFsXxezfcWu9KJcyTjVJYrfkDOCaA/YHFbkapgtE23eZ5Jgs0465UuWKlbjgug0vsM5
YXADeA5o+CLchY2VyUzMcYbzoltLtbzuJo1YTNVOiC+9fvnvHWXnNyoNkqFXPGCNOhw40j7DO4U7
AcT851/smYVs1l8Y+7VtFyoeAmCSBX8EFYGpjRaPfJ8T11UdFluyue/ISTvxbnAaM7nB4MCXTx7z
D5mU85qEJJR4vib7Jn1FH7LbdKZ0m+5kQIrKGhP6lZjBpQ/7EEf5MCMpJ7GfIS6uf4RJZM3FXdJ9
iernGlTVADyyppmRQLjsQX7fxQ+RlCNT5iRVw4Rc4nb6DcQ9Eoh5zQzMbJgMfpXRdW0GLlLw6Nbv
dxhM/u+tgpR8yrU1QppValOGpzourQUo4TUTEGv7LHyoSDmwemxGcdCK8BQOGSYrb1XFZ5jm9t3z
IYFyWVlPsNwW7JuEMcfJjkifnBu4A3Bb/uA22I6BPqRRjgvVn15B8oUEz+UdGTaUQa7DgU6SzYG6
lQ5EbZPn0amKXhe8fc5D2LKYsqXKsHZjZXVfyWRS+wiQ4NQKOcycof+/tWe/ZB31TXe5kkoZZRIr
SizFRCrcJYnV69RDdTw+AP7Kl7/kyieD2ZVIyg7R7UF6oVISPM+/8xD96N3gRp1Z2wqmoITZw7OV
1Q61HUGvhFKWmY3pnEQl9Cy+KqYKosDE1p7EF5Ah7gun8CRW9Lxppyt5lJ2mRh00fJP9cw1hHNcG
MYvXH0p39A3Wqdg8dytplJ2KLTpy0GVEpKEezwOpUfIT4FQAKFVHLoC0OX7uTbKSSV200RhWGoYq
EDw8V4fQ7z1MCya8KT5jHvdF9EM3YL5lN++lD5F0GrGWi2qOiJryqUFL5WAabvpoOGicBSFqas5u
YOY2cCtYI2fbAYyCuj/KDeSP0rUGJ1TSDRGs5yCiFxkwmMDKkPbE5zAHubdP5L+y6KdKVakVDx5b
4nN6MK4CrNFBB9+hRS8yIc1lvvNY8qjLvkYJJOEN6EZIc989wCvnxFb6QuymuP3vnd3kGvpYS526
6Bt1KcWiTvAUwzBVYbevaeoAGO6AJmCv/6y7UQnfHAatL1uLFlShjTpVuSPvIV9VgWo5sYE44g65
TUCS/wCKbnNFVxIpn4oqixprQ0gySg3gGetXPTHF0RTu1PvoJnpUURT7nIWuZFJOVQLGVjCH0LLG
KynwVAsZyAPgGxz+y+cyZitZlC9V55GLk5TjjhFQrmVn8gu/3pGmY3bJattvr2TRfjSGqCEIuGP7
e7I5M8XwXee3wNqqH3ifjb7DlEd50pyLUfhTIS8xzPAOqHvPtTV8r3wtxyAMCGzvmX50M8ZYaUj5
FqmUpVmLYC2tEz1Ubu5VeBoJgN2oLBaQGPnxF0Hvhyjaf6KIoC9CAuUCw3CmcM9hzIdDpx0fgmQB
AG3h/OMz4dpKIuVcIj3S5nL+W7nhIT8Zd7EFQHtLeS3RRc64Bzfvh5U0yrXwcwk6BxCvHJsJofye
l39wyRtDo82rdiWDHP5VpjHQUiUOmneNAm/6mdlN7BY3k1UrTgg0tt6fKuBTWdelsjaO8iiRIrSL
3MFH1+i959PfyFlb3eh1SEEM3LyPB3l3XeB21mWlJuVPgkZFeYZTcMYPWoskfOEGABEqNPA8inbF
zsKzlpXyKTqQWdJUwdbpmbM0dvpUuZErPkxPdWYhhllAAFIwG6FY9kI5FzEEqB63QKgwP/QZuCVQ
xMsYwCzbimEKDWNMmAeh04BNrXUD11fYunQXokoolUwU4s1YE23y/4igzL4felGbVbxSRqvY/f0m
srMbzdPd2GVmyLZvNw2griqYbfDP+QHQE25MpwbxiQYoQkzx1GZkk3k6noxK3Ro7VrKdbMKl0/qQ
R2mnDxmmomvEmYt0GPTK5XV0S2JaaNb5Q8V9otFZRrUQ4wAAFkEChDrefcMbdR7gHu3y4rbRRkfI
Yuf62dq0upUI6jArTZGhHwRWF4qPcuRnylcxffnfRFCnVwZFQ6qpECELL0F2UxrfmpoxnXFJy0Li
OELhq6AhF7iNlB3IebAssyRDhpc+YZbLX/bg9fM5m9Vntu2LVpIoC4hyjCJEHE8kyfvF7u4JDH3v
1i/9/R/UdrbuY1DAvidLFO2iG6vXwriSkNE7Dq6E0fTEBRp8684uyVZWLPSVLeNeC6NUU7gwBQML
hE1VaPXzy4jRgF5C58zyuxpYgwhbhrcWRtn2nNd60pPrP4u+xdNOmQszi39et7wtd7eWQRl3CZS2
iiuhUKgIyF2HJirn9nURm/awlkFZd94bfNmJkDGDn3BBDmgxo2fNwegb3mPcC0Maa9Wom4lv67qs
VUgD4o831pbo1J4MPFSrRT06dYE9Zc3sNPa2FaIpGBM2ICKmh1P6uE2qkhgGAQzu8d4UEBM25EVm
saKm/2c9P2RRMW8pT1Iaj/AW09cJABA1aN+Xu8Vqd5IDQheW39hezw9pVLybZ3WYyTWktY0bv7Vv
go0nroKJWwPji1zqqz9I7zv3k7GNxPDoawQNNP8sqExVAJcu+vukgVLJ7nYkcUiQJzMk9CKfpCuY
bmvrolxLpBzknAdBqc7YQoLIJrmQeAo9QgcpwUx7NqAe8RXXNKR8CcylSrkZDpng5hNc4sUXd5rH
eQowWJg1AmL216RRzmTp9BqT/Tp3BCsaP5uSS15K0xdk7Q1ApqHvWDQTp/qVqRbrxcTaSfL5KgLP
SmRHxgih6Sgd5wGkNZpiXjeWS0wseP/11lEeRpFrScgCKIfZs8jKW7PaTRFKj7XHH5+0294mjJ7D
b24AlEX1hLTMbmBNDW7mg0GFqMkieqsvhxzAiCrIMyASj8vzPL+TFYaO/NC7GlAu31+HnyD4JGqv
RFKuzmiX0MhHXLSCnpp1Dw6Ezs8N5sHYNNSVGCrsnsW5D4VG/MtQCQAX91T5k2UATyB8Zr15N3N3
a6Uo7zalhj4VKaSR4iPJ3pW3jU8yI38QG7M0o3xb2OSYMpveZcWLpYBswXA4kJzfE9SCP8DQ3Lwl
PlaS7oCtjURNJGmCbvsChSTB1w/BPXqVQVrDOnWX1MrEOCQS62Fa6XJYJc8WbU6qDo9r0DkrXwWb
f0UOHR1mQEMW3cjnX3ifPWSwedhXUimnZlRGJNZtDw3L0MyR5DWKp+uHffv6I417wCF5J7k89ydi
10WJNBTcEfwfGJYWHQK9ELx0jdvuulvjyFzJTStZCaR0EjihDjWxhP27JH5Bw7KVgwdP2WPA3Y1e
r6u3vYAf2tF+OpcLKS+gXTt9W4RHuWN1TLC0odxx0sWYFY4r2IXNGWZ/twDvhKusENnH2i1uVdaE
wWaKDjnbf/eLcs5x28f9pOTQyGkJ0490KK3Jn57AAt9Zw2toszBWmBZC+cU6EpdO1LFhoyXu67vK
nfzAr74h3AQ0CNM8NgMkBe2IsoghB8w6nNtjXc9NOc9BcKwj8G4tdu4sndkBtdobLPEHGlh1P7Wz
X0y5m/HKSi5llkbfLEFZQW4GYGzkrUMnvkWgK5xI25foA8yViU3IUpUyTl1LhzpYtODdN0c/Bbv3
0Ev0K/Q6R9svJ4DW7pj1js0DAevBEATG/i9g8lWhAytFLwTH4rAM6G+Y7NRP7lU7j80eWMcAuORs
VjmQ+P2LYOlDJj27pAP9i9dqKTgmu2FXAwVL8cAz4rMy8wzVaJT8Uq+loZfl4MiB00NEo3gtfbvu
TTZf/fpKE8pIhH7WxIisHqnekFc/YRECetn/rAtlGqPciFpVQZcwUc06Qx+Pzhq82rS+lS6U55r7
QChqlKKPScbhjIVAMQDcXjibjDXbyt7qIGkHzABmljDyc36gm0LswjRYiMWhwuYIN9Ou/LbA1rkn
6TRZxd0IktDbysuQ02XI3raID9F08KMDBqRAR/UxUX4apEArPTOU2wxBVspRIc9QyWMtzVBO9AhH
LjwjiMhIMegPCmsMbeg33NiHatxXkMWJVlhb41vqt1aEFonst9r4iIptEFjaDAXJw/Dy7P67hHQz
FK9lXNTWEEpImAjNcX7gvHfgIP+6pG1z1DBuZmDGHnZ5biYAs9enngiKJdmMxrsSk5T5/HZdyPaz
AmBv/0ih7rKpkPNOzIcAr9JMNHWPIGvpx+wGuBS1DYwde77JNYYVbl/ZK6HUCVAkI8JbBqrNwKCV
Lf4WVChP6iEz653qG39ADMBaS8ruxTaS87SC3avz+0ylcoOmw8IEtgspP8024D5S3WQzDm87+o/V
pU6DLoW9LPUTMZZmp4C9A++1fbZnsapuHQRgMeiGpgP+WqSb+vtEThtdbrGeqrrrJGUvj9on6hZr
EeQnrF7ZpTaqeWJABMChb7Oi92au3jFscWu11jIoiw+bLFHnqguO6dtgE3jIfnzpQNZamyMH1k/w
07r9c/eLVzxlp9Ze+V34yfgFW94LNB1AkcWYL8gIqOssnUcl0+M5QPBa7EjXYf663NU7dHF+/1SH
41oWdaN1DS7nsoRtELJIwm2auOpRs0gfrMwza6Hba/uhGbV/S2/ESTc3AYr0w0HyuxsM1B8Ak89w
Wptt7kAcQjWBTPNfQLET1N+4i2EnBI+fuxH3A8mtpWZ1M1jTYqlgcvikUzbAbQ80HbSoajQCRGQo
ER8HEYnIdSRI032D4QTB6W6Z+m0eNUBlAMqCYHXQA61alWuYjUSI+o7R8EMRrKEzNUc2SZGej0zk
7VHV014YhkmMgb51gG7/j1j6Zb8AIDctkncF4295ZJHWgOg5u1kCAoQGJx04/6NE6tlRYcB/LIaQ
PKuqnWz1XhSZsUfYTBen2Buf7O1Y60gfvkXAiIREHhwH1RMtwU5cdMrEXn1Q3eH1D9Il5AuvLSp1
AuN40pp8wqIaz82u9/QH5fYdVxmtFuy65ealt1aPOoGKUonDwkE98NFGL4En+SRUme+52/C9hs7M
dLHUo9zpMDeVkJUGGHBOQJSp3PpX5aeHibBgDrfscZPNjNBaQSqUkKUmkNqGQ+h3y4V29iKDfifc
p9Y04XiQhe2sZB8/f+o5vpZLRROYjh4jXcfC8h5pk9X8oEbL2uLBbz/O7TMLNWHz+b+WRwcTEjBQ
K4WcjN8jUIzj/QAaiCYDYdUftY8xPA4NfSpNY5EmE5bVAEEd3GnsGJo5as5yV5jco/CtsubvBsvf
MGxHpcojfayAxriC7fSRRbo9ci9OsIto1cE7VUtM/onhbjZv3g8HR8OviGEUAxUYAht7QOMxwI/u
xZ2BuxApMEYow9pAlSi/imWCYQ6aiJx7En6C/5ow44By1+G86jG7VRhrydg/lfIyc1eJKXArcGNU
kVn0vzARajIWbyu8BfAeCKfRq6Chq+RcoT7HZB5wnkgQj0bY/All6sJE23ZqabcCigUmoIb3GrJV
rF3bvpY+BFPxraoNSCuIEBycogcyHiUDu+dnDwqLPYqhtjJaIav/4//xo//KpAdsMi6XgxQ9ece5
MUlno+SXvzhLcaK7+kH9/gfXBPFbF9cExghQdAGcOKaCz1dXbsJAUJqUZKWQYJwd4HWiZ3TwFWfZ
57vATJB/A0XIZ1rGjZVYykqLQSc3fk7Eou0EVdHIrr6gzQHkRqPPPH+bO7mSRllpEsCBBmISoFpo
3MOpIefNHxfUJ1ENBQHKf+f+Q/lgrR05NaszGBVd3QC+LThObvTwV6IP3DZ4upujLWUmUt+FKbAw
g7ZtB21KAI5Dvg9YA+dStWYYcm18j7nVBiycuKCc6AtSqCa3n3fsDNz2nbgSSG1il8SR2kZ46QqC
SYiDWlMA1ZiTVI74nGHatP2JNtmbjjNL5vuCHPpLs/3Qld7RrFl4cURqrt8r90l5Hzzqv2WntoBl
7aNwEuCHqO4Y2WT4lF07ZC41tcFpB+ZK4HniyX07ZW70M8KZSb0BdA67xcFFuWMqvOloV2tNxTth
kahiueDxlv4GwnJ5J+HMcHeVX/zOD+1Bd6NH5k2yLRJgYRoQA0h/2Lk9Ja2YANsZ9sR701cJFNnR
c/Od3+FthWUtnwkKiHXd1287ow+JVJAFvswxl9MK3i+dTLSLVUCfwfCY2Dxfl7N5pagfcqigasmW
KcqIZmHzW+V2Mvc6JAwPt6kKAD9Q1cDaAQTufPEyDEpmFQ9Viqmw8gisuCpG55s7I367rsvm21cz
jHfwWGRHKF0GUF6XSYe3r+zpe8H/h5+dlW7fjitWcqhrWOTBm2VU8Gmt0x2GF/Q/oADb23giPrIH
Q7ZX70Mp6uptjSWaK7WEAw2f+Pk1lHRrBohexsIe2jSED6XoJKucyDU/aUVwLFGyBmSdnB6i9Mf1
Ddp2FroExBkkxQWBznUKRVeNaYIrNjp05TvjxHQjayBh78v36EX8kjF3a/PsAl8N9FE64CnfGwVW
N1CZakYiTbhfsVt4/Gn2eyfXEe0qQN1HejA0l9pkj4Jt7ttKLHUjFJPOBVWIfTPSV1H5ojWamQGt
UukZjmJz31ZypPPTZWgAGY8WYoz5b5Ugipa/+JbhJFhLSD5fLWHTcVrcEoPnlG+CdhNNjwy7YClB
uYg8D6RebyFgnq0EJLK1pR/1wVIity7N6puCXFKLScHEMgbG8m0mxg3MCAEgDeCYF7Clc9cCpxH4
ZUdUFhaC1IiRvdwDYZaW2dWbYJV2jYSI3STOdZ23Vf6QS+1bVyMElWYchcHYt9JjgTCeq1+vy2Aq
R22c2iZirM0Rsf32rcOTsvyVAh0SoEju4DW3sc2i5mVpRT5fW4pSLYpUwosg72pGMeDhw8cB1yND
L3J4LmKe1aaRw7cSo81BvgCqj8TMDYYQCW0GyM6ekjsQgnssgnXmKlL3yiRIf3stxRT3wNjG6DY6
kQOXOw2O6ib7kEnrylpG6oap5hIUuQDcOPbJTi0PMv8LhEqsRdwQgqFKIC6BKeedOfp8ETuMgchS
hEUEFXhvLbbxJTjmoJ3sbT5Cp1t7D6Iz5sA/Syh1nfUK11Y5ESoIgs2lLyqwiTC7w9CNIYUuvAfA
ZGg6hTOOguHFXGQnymORLwwhZNspI1yvH112l4ouzQ0dh4sbmtIO0C9sck013Y/5Ut2K6SBaItc2
O4bpE79wTSo5GivTF4q+SOIeptE6IOwEu7cvF09k5Fd0258NCLe+t5+JuM80pXxVLoAeYwED71F4
Fn5g9m8y4UfQtGti3F88NFaCdAorAGZtIeW6pkXmJimCnkL/lZDUBIBwH16uLyZLBvl8tZatNMqT
mmMHtRnnueZLc55EX1QBDHFd0FY3IlaQ4JYCa0+4QOAGNGKngq7JOC49khm5E+yy7y0QgQQnZY7q
bITBZ7Io59HpAwCIupCUZmI/3seegvQaWOY+Z4kfOlFHmeP6rMmAanAU7glemwSCLXkX7khfCNhi
b1gGsVVyWumF/57vVgl6rXiJsIbp24jx9j15aeYgpQJZmgA+O9HkHjJr+cnYue1T/o+WYGw+lzol
XN01OqSKHnff+7Wj7nuvRAajx2ic5kzgnE/86pbVf7Btmh9iqWMeTFqW9IFuHKNJMGfpRzrs8+WJ
oRtZsUtf8iGEOtcV4WPEk8147+ohRjntOY8QXDJthZzWa5Ko08yDrHlKdNgKd6PfcgIaq3P0jEhP
GdinTgRBCoRMXxjabUTgZ/ZCne45WiYVqMTQ7oBmZuSBCM1lFpm5VfjIirxDJEDZW8POGc2RrM2j
wpOwF+Vp5uEv9Ta2AvG5qX/kictQjxgevaQiQeoBLS5e1TT6dxAuETcNCFyjQ7VDlfAeqdEn1H/Q
gcNs3d7avrUsSqFUzgclRuX1OHzV90thDokbADkkNOMd78qHAUHlZI4Y52cs5FbopawFU6EX5oqW
Os8hWH4E7kPgKe7ic7jsUtE2JZBncjtWBMtSlfKe2jApydLh3lH774FwKJh031tmifEexDcCgC6B
cHfuUHhtmcQywlFY7vEGJgBxferVr+KIiFLz+l1ud7VZ8zash3ULEadxYTIr0ZTHTsMqGybAmSJs
JihnqYNeQcIehsYmL75nEoES93FF3MXceZKmi5JDHNofD6rV3uoP6s8fkxX5xaMwWqwwZevUrRaW
bqCtqn4MOeJjughQOgImmWYAQmcz6+AxVpFmjppFaZA1Dn4l2lU7ySbJHzLaTpA8/6AteHsRdYWQ
RQCkl+4ImJcigwt4Lw/k3wKktbrOHKaDBtZcMMgC1MmtK+e6a9m0UE1AZweIItABR115SW80UYI3
+bGJAEaSfu+42kyC55rJhbKpG9J1BlpLCbcq5VaEqO3UoBWN91EpYJCYwhdC0kkmmNEW6bHc2ObR
NsizRkf7CApo5yev5ipODEJy8vTFzOND3uT29ZXbQgVWoMe/IojGq4iyC2KQmlUQER3kx4aQqgII
xJpumpv86/KY74CAYLX30aN0vC6YpRr5fCVXjeco7JACO6bqV1H8krDGflnfT92l5QQ++ULG92sY
ESr53zWrMLVpcwbIP3kdMNQA5D1XABQFAV70Ag6vFj9WGsgv+6hGjTMsnwyO5QiJi71wTB/C6Kp3
F0dTXMEsj9mS/9LUKQf3CWerXOb0nGDnndSBrc1g+afNAFZciaXO1RKr3CjHWESUSkpMMGAm6TH/
pdqCV+7SBwKwx35GbaVcYZH/LixdBB+GKcuGQjYwv9M7kgsQQT+ogGipmpyXuyobYm+rV/xMInUG
SrkdhYJI5Pf6Pt0DWAxofqQdjJna3Ypf17pRVp9LUq+kJRY0IYg0VoqKl+TNB9FntoNt+vzVKlL2
z1fypHQpdGojqzsofmBLodlUFv9VQlktfGaX9VgSKd8YziMfLgt8o+wFHnqkbNhjBRpt2VVvkFBj
zkew5FGRVqzLixxhX5FX4O55BxMZIMXDOLBgjc+AA/Gu+yvGcVepIKjj0XgSFTjuebYbht9tfAJw
kql3v66LYR10yqu086AX4OHAE1Ud/T7r/GhJ7uWqdgwlfA2U6bQAL8G8LnM7Zv2wFTr5xCnB1IUh
VlJD2bnwDJKlyexgl3yZci9Tzf6h8cJn1oNxa0VBPQt6T7CWGBKdjQKVjaZ1IJs/ivMtbp392A+m
JD9f142YOe0410KIEa2umVHTByDOkfWUQRYRpKV4O+oRb+lBrrJwM1myKDciKhmanUWYiH6boW82
vilPKGLXpn4QvNFWrBJdNqrF7Ifc8imIeyQZk1jos6bZUtDvOhpTDbEEFy28AcC3P2N0G5hTjPak
rSt1Jejdja7WchBzLcHj3jjW0r4UvwgcK0tOTuzlZv2rCV340gJhSeNpMY7xzJkz+oGVU1ehkpF1
phC9XTeMzWtmrQ1lGUmrlHKZQpjQm7jckA6Czes7HhPS9uKUdsxE0Nq2jw/1KPsYq67OMLZqHPtl
MSc5twzdFjpGXMUSQt0wdRYkYqXNuD2N71KpWo101PPSZizethQkB3UNDQY8jXUtTMgWo4mD+Hp1
rw2Erd7k7pYn4bFEg8ODiPqThEoHE3h62wQ/5JLftTLBRQ7zXq2xaWS2V3CLh95bvoDl/T64J6N/
MYpgDFVZmlK3mgY4xSIfIFFedjlajrTXgjmaxJJB3WRzzEdKlGA1UTvZ10/z63STImUADvmvPLDc
gLB7x7mMHdy6PSX+YyWp+wwg9hrYyGCMyY6Uo6QvHdpDULhBdaj/zkQMZ+0bda2lZSFmqopVHKTJ
rJLnLGWaBjk9F84DfE4iqIV1A5A/56YhpkVhSP/H2nUt160r2S9iFXN4ZdxJwVby9gvLsmXmnPn1
syCfOZuCcAWP7ujJVapSG2Cjc6/Vz3/M4OpKdvOAqR4s61dYtpqOvOFe5ok24qhvloBXIVNy3F+n
H8fuaVwfPvOBNgKoD9RWWr8ASosEpcMPsq/WY8i1RX+XpO2fmekDMczl9qgPlOdhbi4qbg++C7jO
19jQdxs3kV0JpXHrllsaZ5r6izy6SFBoa5qKJRSi88KgvQPWWHcFqD8smSz3FsjFsLLgpl7s8bFZ
iR58oCc0LFgCCocW41EoKTUNqIqsXW0Mj4YMd2kibiz6U9RIh2ZG8TwdbnV9KWxtVI7D1Lw0TX2M
kmIP8qPI4XxtpvaCZNJQQYmNIUDKsFVJ3argozPPaberrSCajKe8mq6XqgLZivZT6p1ZPMqtLfeL
Pw8cG/dawXt3J2D3BDsihh9RRnn7dtqqqP/4QrKlQoYZKmfBDmZsj7fNi+kOfv8outqD/Iy52ZgL
IMI8+0Y6eWobo97HXdX3+YRS+84MxhD8spGn34vfJCdypBeBu7jO1L2NPOquh04qQaUIF1kL95IA
VI8S48hiAajxhzhtvM98WfBBWuAFNoFLQTWBWmmUl2SsETV5A2a6S7+6gqhrks32QeRavzjyWFV2
ZSOPytl7rVg1DHuRl0yWeJPDcvuHxwP5BC9xYDqRjSwqhlIHMNxmSYcaiEsgS0q3QJdVtQlASnzQ
v3JOxpNGaWkeAaIz0xtYeAD6AWLVq5zoKgdOkQrQEu4EJVsrL9+N0spCNQBTm0DacFAP9blxCK6k
cjC/EcBTfseCaZYMSZd1pCsE2O/tI5imWaxla0Q2pJwHwXAn9acaWW7Y3XJukXmujSDKT2bIIsCF
1ZOSOkkXYqcEyLCrks64hP5EPANl1f5YJvPBbURSvlK1Zk1YjBZxPYJeM9vnIwAjosatTc2beKNf
5KLe2bKNMMpvlvqYxVOI77YADzSv0etvrw0ukT2zP66KKATDVEhk4e7t9+qNHEQQa0Xip9lVMevf
HyeAy6g7PhsX0TT6RFtRlG8GHaE8At3NOs9jsHSVbXa8CgD5Cx9IoDcXQglo5fkMm0FA3DqAuCmA
feBTmHEOQtODSEkcN1IMMf1Y251w0E0uxCgrGd7clUVZJAtuRBeU188C0G5/PErYtpIB9sitjbKs
0VYSZY16ay7qtMRXGX2yBVH6mexHwR/088jyefEms0izlUfZI7EctLxfIE+/Grz8FlX6K9BjZI52
hT1Lf4TVPfOiNPb3ArwLiJPRgaCXjoEIm4uDEZpnobifm2dr6pyPDQPL6KniRQB1h0m/5KUFLC+s
hy+BXF2Z6pfG6vy55XoqltXbSqJuTxjiqh4bSNLuhschmJ+thZCXLz5ZGyueRMnjKgj7UV0OR1n0
Mg2VPLYgsndXP0GO1QR6Cvqp3pOcFPv21c8BwO6VPxy1xOUCdvKkU2a+yeoc4y74dmTdGZMueNLG
oQ24O4e8T0jZdrkWJ6WtiY7sJod0F3NUvrDPOXqhHZo2augPX359rDWscXay8SQjOgdZpkozK695
KUrZopvnoQWeX+FVQeyClyMDF0gfpCp3tYH5DjbyKFsvdaMY5ii9nRftPpUfCi6NLstnbQ9EWfio
nseBECNiduapi79F8u9Yvvn40jhnoNkaKlTuEhXLVJiIjmwMYNsDD8uXWVHbnIJGkM6qtBk6yzRR
iDS/kNGV1DXd6RaQ49gMs/YVZ9SCc2k0P0OF7dM5snAiWQCwYYplBhN1jF7kBC+8i6NsVJuCr7Ez
NPNcrn4FGGc54i1/MZ/QRb3oYtqcjgkAhPD1O+2YAthtNc8GwpZ85pyEd2GUQcLgVD+rLb6PZCx2
LaW2BVIbfuGCJ4ayPLWi5po5QswIlFYSpoOxo7Sr78nL/BWc9IiRjvF0NZ8/1m+eVMoOVRjX6vUe
bzQqZFtMfs7hnQqes4+FsJ3w5lNRlqCrrVrFsKR5rl0kc4/9SfbWXTMBZDe/To+AATvz/D7zXCA3
Q48Cg5jy66PbJMeKPkuYtIf6FWVkl31rAwAXyPoT52SsEF3diCGvYCPGAFV9NnSoPzThrQELoWed
LYRSEJdWEAqfYWbUtuIoVZSzAbGgDHGanYC8gqBXFw5Yjq4VL/6iXn/81V7nW96Ft5vDURqpGFme
SoNiYoWb8DKiWP2caK6AcSLgf1jXNfarewBBvXoOPDyQl9r5C6/iyrQjqE2CRtpEHEc7Lew8NoKQ
yFCd4dDJT8vy8+NTsjOSjQBKN+vcDKOoI+b3pt1jWnCXXanYWZVPhc/rLrOV8nIWyl9lppFUwwRR
A4HbGEy0eqVg5abgMistuZyI9lmSWJjtXEBM2nlTbnfX+GBYOnnUgfiHmUhvOVa8HQNySe9UBQgi
omVi7w+ljbfvQM2BZyg3+EpZD2K4+aS2t1KyT7VTjvzYUnh1P+ZFbsSRG9g8uzDpdHEiz65rfzY9
8HXQmpwHw/tYNXhSKBcmGVEdLgsOJWEGoFkDoz1JxeN/J4MyICBK19RlQkwWR6lwMnQt/iZY2rdF
H3mw6szIVlUMUzJQsgawzts7q8S5mFarN8+TUduVFTkd8Cez+EoyJ19sFyfSZMxKBR8fjx1zbqRS
r2sK+7RuywlSHTK5AUCB0asBzaA4vQNqy4WbPjDtxUYg9caS2BKiWoNABLnYmxA9Qs1m9m73jQCP
Vz5mngUu2yRTUy5C6QHIPJdWUUoG86xUkWPoN+tUBUP/+7+7S3pcL0sGJSs6kdyl8jMenf7OAmYu
zoXlNdwml5qXfSowP2CCDrRoJvn95pW1UVFLmYWwqsifKsylR5Bpdrw6NvuDXaRQXmbSscvbjpAS
oUQeR6UH/inn45vjHYRS/bEEUpaVLlg1XL5rKlZZeskWlYoj5T/o+uUklK73U29kgoSTEF1/JfF2
4J0B0a7A5H4qwCG0HP98HErP80HXB2uAMgzN9RweS2kvpZwAgJ2ZXGTQ9a3RTJMEkGAmUnHhplpt
ZQdEy6D8oTjmsb8qA97jZUZTG3mUFzFAlrHW5DuFmN5fywZR9nNfvAzhF6vlUoZzlIIueakF6A1j
A18rAeSWSZhunPgGAFy5a11VKUocpDxu3UY9J2TkqYlFuZW10oqiJWrSeSSswkaj6dWogqq+erQk
n3epzGlEdXOrlItZVjThWvX1K/aJPfvFCo6LHhd8JIwMsrnXHPM58XkTAGy5mgguQAIbB/IiynwU
VdjFY22iOoru4Ffh2/K9z5zsSgnq63EErj7YNXiTggwNIoARCBURh2Cyh7pbs+xXZOsdXHam2jmS
WkN2x1iyS+m5q0Tegyd/jYp63kijbnbs87waJ0hrvPnbCJzh9VgQ5kECHUVghnmFRVYe9UYgZZGT
SNQzuYAPJ+zlS+nNd4AWD/RTsV/cKnEr8OXw1Idhnt+IpL5inAlabJkQaS66qwMGvhG9j60zy8y8
EUGZ50Qb5gh7nDBlh/ieFNINkMb6vVdeY5zIH/j9N8bTfyOQMtStWa9N1pJQyAG1RR/aSufJgqcC
76jfjQ4QTbQBGzaxx50XYN6mrGG+H0GY9A5NUawUU2ykgiTC4kECNNaeTAxkOcoWNuE4zvx44H5C
5nEvQukBtGIswhnYf6hpFrfjcKu2+0nNeW+BkQHoKC1KlmzIOsYSKX+UzWUnDynewjzYi6N9674u
V9XD8FAdIq/dLTc5dmZtpOGRC2BW3rNnXisGqnRwe2G1/9UUbSIV4KWuShTlxHH87pQnfeHUzNgP
byOAegVKkQ1Noab/lIXd7JpMlljkq0W3ipeC14LHaMy0ZBuJ1KPIJnmtyi5D/Ux7FJSbIUoOvXZr
SFnQZZwaJysFBgf25fqo9xBhIg38g9DK8Zvw00KnHVSmPwkFyl94BfansrCwh7EMTG1QFhqbiFmu
oSqM/g9ZiUp9pKajbTjFafQI86ByTp4/ti9MiQBhA8Uc4G8wSPrWDxnGMCylGUE5wsep3Rvhy8d/
n/m8SEoFPDHoPb3REK7aIBkzThSLt1jIddoGm+68WOy9OsCtYbEYP5qkIOp7e4hsTdbanBP93Gar
r30FE4mzoBxZVt2uj0X3/3oiCMNCEEJLFSSAJnVjalGpVtrG+jlrrtf5FEXXCZdmkPyNt74TMmSs
50gSlqIlGh8wzcUoXUEkfI4BK67ZzSNBl8Ser9OdLTFYattUbOSHALBQn6YnGEheMe39ZwNGjAwC
BtWE1Xo3/xuWtWhW2qKdK0l3x/xLjRFMrS85V8kADIMY5NyyTmIwRENvP1xrRRicGlbt3IM8w0t2
zfe62quao7pktrk+9C8ygR3RQz6jy3vF12X8gOlQUqCedFFGbDO11sRMQwAmVViKXffDQ+Sht+DX
P0JbNiGWG/QxZGIWCpC9MuCWQbdCPe9IGGahQ0hI4OIPIWi/CMyK4LQReLgWNymRQDox6pY898OU
q8kgLEQ+QoCz315ztkpmvgirglpl+GV2531yqJ/XL1ILKLgIwVh0p/JgIRhOAdNQhMADM0oEW4NK
V4R4FcSB9NM6D7WNh9i029gO3dGZXDWxS699CA2bB1LCUNs3QqnSl9SOoHBqVUQQ2lejuzNTsFxw
/AHjab4RQX3DoQNqr2Cg7jv6f7jpBkxo8McaGAnC2/sj33Tjteu50zu1ILWv01Ig7bd1p7wBQrDl
LJ03yAiiwdnq/gUA5PtY5a1g6k0umaLV+ow77N1QQyu0c9razY65qzQBsA1ssHc4WuKAX0NwupGb
GZFggTJ9SE9QJBVVQKC+s+WiUlqJUaGumGSWk2UvSY30s70XeAV8RmANH7sRRPl1ScuHypyR+anB
JGCoDcx/L3Vh6zezlwPjsskck1cyeD9I8lYk5TrkSB1Hi5Trl0N+2wGCucBsdHmI+GkteV0f3CJd
c0OvQFvaGJII/d68Bw6iZ3laAEByLkg4w7hs75F+6Fk2qRjClpADNYNtJFdycv+xw2XUBN5cG71q
XLWVvFrY2EZit/zOdk1Adt81tOlBOf0XWI7ESHx0d9QL16y5XlHyQ83tx+gSlCMBfE7WF+QfruXy
VsC4h6PeuV4D4CK0IE0MCIvZuouCySf40WSPmjeywvtW1NuO5bwC+STR+eq3UT7K8+PHn4rzeGUq
E4hCTTBKQPaehaq2h/lBjw4hyomdwTHC3FujPJpk1qYyAFUASeoMFjEyFmBdq64VlN5fcJax3MrG
VMiUqWgVq6yMiCggen0ren2tcBRApjEfVkf1CRFqchPxVr9YjgaxCRbZVCygWzQZszUlspzELbFP
hGwoC1qv2/+FoyHq/E7dN3IoBRx12WjFZERumjuLox8I/HXTY3hz8l+niWNb4LCgMq9zI5HSQvSe
2yabakhEkD6rj2WHkQGl/L+XEmE2NmIoZWwE09SLGQcjNtDMdoTpKsOUdIbVIvEvymvMkGcrkFLK
ciyWQsggsHcbAp2sYui9eDDAuZJ2NgYIbODEfyK0wyENSQJENDIg2vqOhm6aTYW7LCNvxqaZV7oV
mF3rHB/QNHZk0+IvGCjYOnORSsVZ6xi2I3i9yEklcLtmHgqK7a5DECvbVWlb7sqZMGaqjIK9MMwN
AkNVpjyn1Y+msvRIU5X6Xqx+TBizG7D3+LH1Yn/AixSF+O9NzCXFgC8T2pg8OczWBalkJ5482UNt
qzfYAcZU35oex09sGUFRN2KpUDkdVE0zc4jt3Xrf2dNV0dj6aXbMb4RKCvjz0TPnoEwXt5FIfb++
QHg+V5A4OWAueN0DItMmf3SUm37wpBFt2lwrKF4xVJW+no8QIOVu/6y6oJDeF37kf4I85O1tUvZs
rkYpWyuoCukgKKSD4MTPOYjadD8+CCdr9/FdcjSTXrKZRKTGsoTqWp4CKbAEmDgQ4bKStx3JE0MZ
MzSox1htBONsrccyfVJA3MeNs5ivGuifcDfoaL7rDyyVqYQp6F7O+pcxCooWTZ/IA0uglwOJ1G5R
bDhya75ML7eRSX0tcWrLGbSMBgEeJTPvmVc8tKWNyZ0RA1BPpmXPB7Kzk/ll5fSfe3ob8ZQr6oba
arIY4lvXBL4AyLhfDzz5ZOrTcrlYL8wAbCOP+oy1FItNV4XGWf5SXANCAay1o72fnXR1/rIrwnx8
G4mUU1rnLm3W1jTw1CdvBkxz7Mr7Auzm6jHn9ijZSRXSARXwfqqmK9RTV6oCi9UNzkegVqVTChj/
3jbvCGsP0PB2vIoKua53sQu2y1COs+AYdMothLVlpNqIzxfWvxoMNMzWbZH8kOX1U57hIohGM4gN
uclEdJtfC7Oyo+BkAsG+u1FeVydLh5sXMB/jRiLlFACKW0/w6wYmr4QbgpKS+9ZX9X5wQ3u5iw+8
wVfGTWKKDLEeamFgtKKjTQX86bUuwGqiVOTHemRbS+NFyWBPCyf6YxTUyZAXGKXwydATodM5Jc8L
valkA1suya46xO6IUHP2UIgKeOgCLH18I4vSRyMOUywcSLhFG1hf6GMncHZRIFwBrRA9SG5RgXmN
mApUNclCt4UuDitaoZptrxL9Vw+E5RIrXhWMWTUhZTVBJgUqWcOLan5tkeEgdCx5oZwJ403IY946
2Uqf89G0ZvLOBRA85SA8uAtd4WVSkKJETn6YdrkTq+7H3o+ViG3F0iBCQwI8/laB2MZbnMXT4THA
LOWRDemEi+7BsJ5vhFFvopunYkzrBcIKkAAo14nwibwSu1dA/TJEZA7vCtKrpaAiP7W4RSzokUVH
UOOeCL0BiqT8jjWjHvRGGuUNNLESBEBvG4g3xxPJuwZ/wvvuAy7yJLHylKEEOqKhiSo4WImGvNWO
qFCSrJwb41xWKOkpLkiVjSeSNeu3yYn4nvRYDHbiV6LNqzmwVURH9wepCBYBX9/oJvyb9BHNOpQF
SPUZjJvZAVjLPjqewRhMT7wXyFIRCbQ1pN/0urT/9qCtIltyXCw68qFrY0CviT9Ex/Co+kYEPfgz
V0M5d9Ks46VJvgCqsRVdaoLXpqCozZtkYlrLrTRK59VpKUMxG/XXLBZ8WAcdiApY9rHFI88HMDCr
0Pm/XB499TNpajeWFU6WAmoGRIYHdU9QX7AIG3zCbMDyg8FTRd76rsFlZAlwCKZaPze/y3vAKjjZ
i3JFYJaSn8KnamzobV6kUenO0JVCXa6Njlq6cJPscl/w8mN0/0phxoXOZFXu30ijfE6TduFYWJWO
7aXFGUd7QB98JwGwE3BjfQCGDAwy8EnMWC98e0byMDavTJkiXW7rAqSa3eIUyrUEPmDFDdfb9FOV
lTcnpKLmYYL6KyZOSGJKwe6c3ASeLGZDDnMQmTYPqI79Bjbfj7KTSlimaUvk/XEysFt3ylW1zz3B
5dboGXHXm7NR8XK7xrGkDZA1+iZ4Gadg3gGsc3yUbTSU+a05pjHZHI0qLU65WBSGAHFkipBweWZX
GAPbd/eivex4JImsGGGrI1SMEIZNKclxCx1ps6CIEqeRdafSP4GiBjtyORTtbfJVMsZUz8mh5IPi
D0Fx1aNvVINeHjkyZ/yEcyga8suaZqmQF9xgbTzL0y6VzqvGa9xwlILGzJQFUyvDLCOGsT8RHBiS
2OiuEhS3og3sck5NgWdC6Em9TpNWK09gHoeDeTW6i4dFT0cX0PN/rSWSmt5f6CLvlJQJMRNB6au4
1MEQCl7ZI8EYjvYDgKtkJG9/Ef4wdV+xLB0Qq2iJi7S8fpI0DVCkCJYlf7xDSnUdBSYIqpWHMuAq
JTMyUBUVuSmai+9yxbwS4loKZf0M0qDFUbBHJl4lXgSeh7sssbP76Vfia6XDcXTEPdOBl3SRSj+F
fhWWaAJxDUK87kcN2MnEmb5ZWA2KveqJI4v5/VQdm0BYYDUNhXrebSHJgwbe4PNSHsFlgUW8LiAd
9zU7FICNtptf/JlS5utDzmHhB6kjPXoTJmI7Ct0EZ5eCVq607AiAMpLxqaNtxNBmUharMUwhBpEy
sIoKFGZjYAkV+7REybmGdn4qbMVsyr8no25TjivwPVYIvEZ/PBF63rbayfdasHr5AdPX5uB/5vNd
BNI920LMzFCcccbpy+J0GPnJQcGTH8Wfs4dNsoDrVZkPwsTsFya/GBsMvd5WZqF1xIuLDmZvHKlD
52D+OmNEQ/fFI8DWRI4h5YmkHHlWrMokLb1+NoXbdvpetXefusPLmSjvHTXjPx5ucr5/665zf9wR
supXBDK0JTjSeMehtHIQmyirRvhTcoMwYQCgL4L+IB3+7NIMR65SMs3J5ptRSmkKgypVWErFBj6I
at0ZI9XVT+mgeHVQ82bAmImbdBFGJzqYVDL1LMLxFoR5pO0poMWqA4mnByw1b6STbUj+/XI0jocx
RnlWyHB5ynqtGqd8+tEPHKxJ8vHf2eLNeag0wMqlOJJ1kkotxRepUL4lixa7qjw+RtPqd430wtEP
pkHeCCS/38Tk0Zqp1SoQ/TgQh5rfZBXK2vKvFBNmLUgA7ZG3lccOlTciicpuRK51ZAG3nyhIoB7I
OIG8j6+1vypf8L4Y+f1GVFpp2SzHsB/rkHp1itmIvjgNhsyDQGWGCZsjUUaj0GRBlDA39xomDNcN
fJrhlKAVx9hV7vB2vjlvmp6Vk4RK7q1o0M9S8mNezzFGgj7WCvLf/UgLKaMBLg55ERYcx1qv87mz
9firtB5qHg0kTwxlKVoz1oeihRi9fGw0oO+OsS3lv9Oc20NhVbGwVSKiaoYyvESXjrU+0eUJGPZw
lJCjuKBcPejf1iv+usVrNPH+7i6iKO2e5cFEdIcX3PujK3qE+8bCpvUTafL1NiiSDsDYDtLlIJ0/
/mjMQvL2kJSyl1UTNVYE52w+TE4L3pa8+ofusrXzLzqYrxyORKapx3WKKJkBRY/u7HdlX8mjgbxm
ckY0xgCT/tAfulPpTTseRwVTVzaiKMOYZHmbihFsbxt9HTCgnWJjsgU+eqLy1gCZJthSLVR9TGAS
0vXxJhmxM6nhUGIVTicx75VAWSIjiNsk2Q1t2NtlmRecqIMjlPZjdZj9UxoRKwAQVAdzehpnOIB9
nD9/6qP9ez7ai02mtZgjJhNeLb4KEBlxrxxkGPvPpmuXu3xXrSvFTJ0WeJfisXY7oNoTRB5xL/5c
ES/i8QWcszHt8EYe5c1mC5Nq9YKzdZ7xE/CWcC6GV08Y1UapySt4GCns8GMjj3rsuYqt4VBARavz
UgyeeutxtFV3/S2eAAXMnTvliqNeeLokHSbUIS7MQHBIgL6KIPRNADn/VfjN9J6b01FeLe0F2YwB
23+e9a9o9tlj70/a948/GU8GeRgbD13mwqqZGTQk1n8ayo8coMpywmuZsO3UReUpfxaH0yqJpGAm
B3/4rMod0NGQk/0/qDzl1PpFno1khQq2Fma6RK8LipfyOduX162tH/Mr7ngVM4L79ytZNNtao02j
EstQivVm+o2IG2xnUMEvut1gMVTc8XDX2Yb4f+/SEsldbz5YvCydZsQoVBdNapvaZDfDWcM/h5jX
OWfX+jcno2z+uhhymig4mQy07SEYd9GejPsBeoPjyJgB1UYQZTb6fskwkYMzpUJvt1nl1ioP8YLz
dtH9eXtvSdX0ygjc/7P5XX9FGwxd8yR+W9zcA7ur9/GrYscCALQFqKUuq9gdfCsNn8hS2wTlzcVJ
rkl507oG7JoAfkFSJuN+KfYFXsRRD6wAIbWp1xA330SgFcQoAMHPxdKIfDd68S71EpTceWdkG/uL
UOqlaUOYYJcQFc/eHd0J0M06plQkZ8EEqsWttbyWNt7FdZcbpbvIi4kKayOkfwrGhWGLBxkYrF7i
gYt1l/r6PgGIs2U4MhqVu8y3sJrA0dL/oEL/HpheubKSrjcm4/W/0D2SILbGvLwEIA7iu3m1F7Zh
vgijHt+8EGRsDQtroLXaNwZa9GOzT2KFdyi2bb7Iod6e1kdgnQ9xKNKoqW+xJbnLCN6sXz/wTBdR
iI8+If0E+6JU5xkKQ8aVAZK5S2BP+Bw0LDHYiDMlzVSAayuTm91YyKbKNfCp4eawN4+paJxnT+Yy
ucEOK6nZyqHc8xJF4pLPuDnx0N4TuiBSeo/OfcCt9ZNvQF/cVhJlTUrQ2+i9GutYN5i8AtsNeoqd
z/4A3idU4XbWPuJGViz124qkLAqIh7s1UfCtFMkmg2+6I6CH50OwfE9I3LQffeSUAdeSsYyKjOld
Dd8P6930/htAq5HaFYL2mtKUtwamsdE611CemwDw6PPeNPuYF3GUSoZyi0HiNUIK3P9Qxuu4CYbw
+RO+YHskSh/VSW8loYWMzhOd7mvnVJjUx+iuPdzDUu65BUCmtmCbDkuEgPvCgt1b/a+ysBrECfqv
YwLawySaqz1nL/pJjjwRrXphv3CrnCwjgkktFXhxhiWb9ExfLWdChqkSDfMbZKa9OMzH6KQdwFZ6
w51AYH6yjSz6k0VavqwYhwabbokZBBXcYGTSjtAUkBl6968q/cw73QilviGWzYAkI2DbliRRM7A/
dv0rMYIEJBcU6SJfsTlaw7tSyrrkerQUKpFI5ufTnziiJ98AFO+Y+Fzsduaj25yOsi9KUwt5HZka
ls7CYApQoLZ7zGeRCJ0f7LE2esle7b/KQpmWVlitsQHwIDBxR3c9rbFd3zUPsCzqL0ISPAdDafcv
ZuXyXCozoN1KpiKWXB4RrYcwLir4UbXdK4wxiERbvsVm+obLGVVqmKocrUYITUjK9/NpCAQPpSdX
OBR8cmlW6Lc5k0q9dhFbb4aqQVLrVj+ar5kX+50PvLVwB9zdAx5DafMoCHkiiTptHKwONvBWwCL/
Wc0OYj3YCiqtHO3nvDeV/H4jYm61KM2B0477q65DsGq6wDQxX8fQpBesj4TXPE/ALItj2FRB3xcA
HBo9KFwbsVCLBewKCWf7ffO9cixHC6rb6o43a8c2Yf+Koju+zdIYUUpeQFLGdo5N3SR/iDRe1s1+
1RcplGb0UqvGaqX+ORCBZxpehOvGrfbmsX75BGgi4Esu10fPPyhxmlQFuvWvcSRBZYp9ea+gFUqG
5A3OgDBbAy9Ho9RjMJBbgaQGwhD/gOSvVnnApAxukrfnodwMwCLUcNCgDqP/vfrRVnb2FVVPNwus
75a3pLYSdPs5Q5Wpe+J5cN7pKGfTW2tRdJGsnaN8jy1yOeEh//J03aCcS9qq2ZTnUI0/IXJ8Izhr
oP4Eztqu5t4k+y1fPhblXRLBTOR8wnHIIibIa1GRD2/JmjhZxZyeuSEk8/ow4KwAIQiklzTsni6m
CcDdXtM0YEp1NgJmgiN3Lx0WF9yhDuiqnY/NFasmg3XffyVS11kLSzxqJIdaFfNktZ0vir23yMMO
o5KfGGXaiqIuc+301qpIWjiH+1r+UUZPmrD/+DTMPHcrg3LQiqLnVkzy3MnpTIdALJFt6iYGbDwp
q3KXv5jmcHN9lFvucrDHRSS1R1lVGqAkDYLkxhG8xAHkqo5ide6VD1w94Xw1uuavT9XcguYSV4kV
Bgxgoloy22T/sz/I33KglSeYM2qd9opfpWSmqJcT0z2ALhriSDNfU9Tm+g/xxQC6iE+lqAqKMGB2
UQxA1FEuoNBQNAAFyp9sKjlKO3WvYQY5PfA8Gusut4LokCAfF1BMhRo2hM2rsO5uxTE/1PnkK9Pi
cdSTZU+2sijjPxaCPK49DiXdtCfZyQfMBhdk1drBrnD/ZeGuEBF9p9PvrUDKFahrA2bxDOm3LoD8
XRaORtG4pmIdljX3hwKL0OLEmUNgvsGtTMoHVFUhVzPoehCNhF/+tDHN2+m2/tH40d16+/GVMotr
W2mUAdPLpMxUFSmqNvvkKex0x8B2ckdu9h8yO+ASg6hvcDDqB2A33mNkPYjtf4Aya7UYLnOc47ij
T2o2GQAOXtu0wccHZVmarRjKsulauqgRmNCwVl4DNnK2lQap2yxyxDCHM7dyKItmtcZamYA6wNdb
fq+jjXqsI1wX39JryZmD/qFHKYOb3bD83kYobc8MJSq6iaBO1e6CUSOyqlg9kMS42Isn4MDwzQsr
wtxKpMyLMhTy0ABuGY6i3Pd7AJwfkwDgjQfAHO7ih4+/HWv1GoNoxKPrpgZbRulI1BgWcKAQNRe2
HADEC4uRBGGh84G/DNK+4chz68wL3QiktEWttDhPgdJ0bgxfCIGFXPecwIGlj5qsGhbMs269Q7Ix
M7FvBBHgVs36vZP9pP82TjvOtbFM81YGdQpQuMtiOkwaBpMnL3xU19cITE1tKUivFajjcic1Nr+U
x3rSW7nUG5gMI0KqPQOgbN/ulZ2JZIBUe7k+jnx22jpv5NAzkas0tehfEoAw1yw8UEmPCDJ1JDvm
vrfTxmksG9QMoFDdIVHgWU6mUm6lU0/AUMQ17HOgoKV7xded/Gb4irU6MDKRIqk62igONU+cL8p6
dluZlLNtFzGZ5QoyyxOBAMxvkBuHuz889dOzcuaII0d4f8EmoN7AIgjGEcoVTZ0oRU3TEXGKX6Ns
T6pDpBHI7/Iw3Z4mX2RRjiieJBH4XAMehIfaEEBbCsxmvqYKlZ83XJZdto5exFEmJTWmrMzSnuRB
0U7bjTvoKNiKuDrKClm2x6LeYJ92WDpTcIVYDtgndnsX+/0rCVThqp8jCdP1rTzq7SWY8GtDEeci
TR3xcboinAzFfv5BOlVcgkTO6WjHM9WZYglGS15ge1Id6wgsAMGOgtETDuazyF3gY6avm+PR4XO1
lGU0dBCY71HHw4BrBgAVdDgx2MXtvXC0nx6hUZSi1uMKn04N5lMHxieyirx65YGfFbAt9b/aSPc+
ylRJxFmFqNEqCxtwGFd1urraED0kWff741fN9jwXWVRM25R5lALtWTvrmuZoUYXaeeZhI8f9WAwz
Etp+Ksp4zKk8y2GDT5Xul9yGz0YNJfxFOmXZbeSg0+9EN9yEkqeQlBVJwlotJAuHU9AAqUHzQsbk
9dOfRcW/gFJjG+TLZVJmpJ3QEemJPAIjRLrv2XfBG53Rw7rny39rTCzKmBjgzJWUBVeq2eWeSIuw
hNmjmiK6ol0HvIoDKwrafkHKlgyhmkkAe0aBOTtlYWxPKH79V0qi0yM0cp4I6irhRFZpa7bxk6Ai
xbGt7lEjijFS8GdUiBfeccwIQADeFpnTbJ5EkAuSp71gR7G8yQLCXJMieOXlx6/B6X92olhRfyur
1NR4sIiNBFudbOe/yDuIVJDKNKPX+auT3epHdFueJcnXfnGul2nCsNNNQJGwTCtTb70N43oB2tof
LzfeRB4hy51c8ZQfeJt27HNuZFHv3ZorVe8HyOq86nF223PyVQVBL/F3uq1iiwv8OfV3weXtLbID
MU1DG04CFRZO+vaCq1WsplknYK3fwS+7WyKgmEQPqp1eN7/GoHbCa16Zlq0/F5E0FlTZK6XRxzEJ
jMKAzEeRJo8VkA1Grv4wTcxGFqWrutmLalMnGoYNNL9NfSt15AGQ55Ezfq+dAUijzxytYRrRjURK
Y7GSr5VKmpMvOZhO+Jv0rQXHeFC+JD3W/ZbdyO158kSS32+6Pt0QYdY5xCHVL/1J9ZIvyGV3+kk6
AJQyiGJb4RXCmbZtc0bqZWThpA51lUKg8SRU18X68+NLZHrZzd+nXoMkrfmi67jDMrwR1Bu5urF4
aAbskHkjg3J2fdP1eadB8Zvfo0u2yKMr9UYHjggG2/gjsLxPRLk6YWmtvhnxiYC974qPKgCRScof
/xCC+WF64tWFeBdI+TogDdRKp+IDWevvabzvAe/UZtxuIzPwwqAQehTAsgZCylu9y4p8yfQiVF/D
ZemEdBX7u83ViEmoCXAbKrZwHiwurQD7y23EUl9OLdYY8R7EkuVWEGJjhKjGEFGzr3zBFe4/VkWm
qm+EUR+ulfM6CYmwtcQ+cvEsFVyWQqaN2oigPlYbScY0ZZYK3dC+kUXWDDXZ4j61M5cfLL/Czr/z
qBtplMGfhMocmwwHkgMJmXdxSFMss+Z3sUtoWaqTgZW3/CCcuxKgitwQk6mYF+nvWrilIQ5iC+nD
YXIQ2YqemNlqY8/PWWBcxV87HSNn5QvvPZBD0YfGQKlK8D5NLJtQh151LM4rBsQmYh3aUbsYdpOY
wWTOfhhJN+HcBateHwdVTJyP9YfpYHXCsyqSxWGDdrB9KMZ5MkoqoiUyd0PQpsL94HcnDFziC4Mz
nieRZWs2Emn/+j+kXceS5LiS/CKagRq8UqQorbuyLrSqmhlqrfn168jenWYiuYl+/Q4zlzbLKICB
QCDCw90geRAXuaJh2Hx2WRLfX9cocxBw2pfb36C1XjsiS3vcHSv5fm3Gja4dYrCP76ProYK+mkf+
mh9xrV81z53spI4UuYKNXTs2S7PcRatJilrLpcbCQPDEBkI04N0Gl8FKxY675rdLY2zPF1dsEk5p
p5emdsgpxjWl+Dm3Kg9AFUGbchUAvbTD9nphpzMHucpnfLt/KRa3iePvGL90skmd/iDYxHVf0YkO
CRNZIfxMXlO1SVdn888Qzh5F+bN1x55gKAr8LR79Xj2H2i9zXKhrS00ZZgXm4n2/Bx4TJDi/hTEV
2eHOuxGXXZbQox02fq2C1eeBadsW22hb+x5emE7mWnuoe7WSbUAkwBbs69rbAWSZmgW8Fqih+KuR
WJNSAfXHTr26qUz07nub5rbxLr82GLIUnYX1z/jLHHclRmGbyJFOtcO0Nbb5A3JOzJsrL9Ge2uCp
3ZJAsL7VIw8iNgWMCBg346k528kYs3TG8qRy3wNQrpejI9jBNSgYg5KooDokKpR9Tk+COc26UgxE
Q+YusUbQrQZFO8AUhSzr62fOgDQS+G8hIUH4NCZSgfyMBw11ODYOyJ6YbYPamL8h73QzXbexJ1jb
qncsLHKfi+Z1UwxpoR0LH+OxcZfsuz2xf2O2bNUWNGg0jFNAMYKHhGlhE5QEeKZjksZWV7z6OwYh
Ce4N0bpWo6SpQ9VEwewGRlZPv5k2DuDkUPFa7zf+Vhtt49g0wbRXsI8NoAKG53l08luh+69eBb/s
8kpTfmEAGADREXzBcZM/ZEfaXfM2emAVkOpL8PXWrJngOWH8KpqM1Pd0lWUrRdNQwTNbd4a2KCPm
wzzbjmwUCEr/0doW1vgqcWiUfazFuBFYkYzBgNL7zKlcViQT0wCunoWlNe4uN9LGyoMW1n6OxjZ2
WwIkHDmMyM6sgGIRjv8KdpMvFFfAK6pqCYs1djPZMZ7Y/Ee3Ma8YB5XyJ4FruT7uHu8DXYq7CtaS
vI/cDhOx2zAKguf/zkUs7hqv81ozpem4jQRzRQ2Azz+J7DDPeSWkfFuL/pBJBYMiZn8xAcAFMN1K
Wx+D74j+V0zsVnnVv4wHSHzsZSf7rv8WHgCRPS58lVGjWS1LGjSI7YwA/hBbfWpcNs05fY2v1kF5
EuznWmBZrpC7DEorUcy+OB656lMDeRikfNzYAv2niUcLcafWiaEN/iIwu+qbFBxCJsCtwOFz3oKi
nCkZ1qgdzHvWMWT8pkhYGGey+xsj+Gzb+EeKubDGOc2MqUErGmFN2oUv8ibzsmFvbSKvvwbREKia
ravh3oqvhYVx0So596FJJU8Z6bXDuIkfctUG/sGJvzAkUz9VuU0zoWzxagVwuVLOgYJEDq2wbFiW
S7esXekfJoD0C5TnhMbWUpWlLc518pY2ZOo77ZBG41bvjH1rdYJh4FXQ69IGl9bG1dDNlYn1DE7y
ychBqi3d+7k9o8Es2RIyCeWd8ZKUlR3g+RC7l/10bYlQR9BkS8YYCcCbpxdSETR1MBmpdqD+nRbd
1fXr5d9fO31UgRofxKbANMons5EO6aCyjXHeo39AhGtH413TisSSV6+epRXOKXpIzUWykiM029dg
t2OMwleJA9AweyJcC+9V0aI4v0D8mqVgwqIYCIcFFFa6Yp0Meg8xELzMJVdIoL920tDuAgE8hrSQ
bnLxBGLWgwkcngqbxGG1gOaVsWtMm2EfPgrP9VoGvbTGxZMmDtPORF50tAaJjmcTc5eMz0gX4ODO
/c9EgRkCaCbeO8YZXLLOdSTraaIeRnrfRabtR4fLDigywPZ18Spu4jQdp6pQD+bohx7YkxKn86mQ
0vr887B1ACsFcBZk8zTuHOnFVEu1GbLPM7oS41vx6J5J3xRI7P4AdwZrSCMtHY0XqIxwDhhHgO5q
uaUcgKcDBqe22yMxQr6bdTv9VDYxcldhP+T8jjk1ykUqgBVHWliaAg2wXfTE8HXWk/TWfn2PTmkb
0D6DFFP0LJx5Zj97erUxsxAjxEV6jFGnH5AEYxtXKNgck1i8/J0KMlM3R9WzF0hyWE7tVT2equ02
LjeGubnsPisV41PznP8MYRSrc6uqyNiDp3JTgH3C3CIg45SL29rngeXUGHfI1VJrqzSGFGEY3ClK
ZZfhI1qJ9n+5JO5wS2YRzA3bUVYEZ5jF5JbeMHxRvR12QrjWecZ3uia25uUBLMtWyQtDPRSpnb80
4KUdfyh7YqF7jmHFZ4zmCyZVRJvIXQYRLdtJG7CJ5WTZwwyWPnXbht+XN5Gd50teyZ1AKexbPR3g
Fj91oLItG6yuxRTh54H4dPe4Q1c1ZkeVCN+KFRiY0HR7zSZzlV23++8WxAUwGvtdFaDEgQUxM8lW
hRkxuGf14yjEZLKwuqHwD2Appa2h+BC9JOXDoD8Q+tVrgitlpWyOPftlg3/2+rI0SYF2PLLZJ8oW
LxmIXGxln75BQtQ1AQFwhen+6jUDpk1Um4iFmh3nD2SOkwraECz+D57sIkrdBoknqZg6Hr3CzbdD
t+nH7eVvxn70zAkXRjnnyKuxGVsFRqvkqrQ6O0v/CtkIxSDbZWEIHGT1y2GBLFOkhsaXe8s6KVNd
wZer8oekfIrij9IQfLnVTYTmrK7j+2lnyWLVgHtn8nskA8Z9lNwQ8/Hyfq0H84UBLjRksRqkUYUN
6zd1b0czghFq/4Nde7M3grNUDJU9L6HBF3Um4YG0TT4DvERlRbI4RPoR7/MXc+cDNTQCeUKvxQXy
1d1bmOJuqjA1EjCNwxRpczvrrtIgEt0cayaQ3aggBUFVVecLq0oYZXNeqgpuDggxvOk5GF/7Fkdr
nKD7WF4ZeODmQsioyCrn5mFvFUHeI/Hoagi1Tz/0thAtbO0zLRfGRT/Q+/RSj8okPhPLraEu6X2z
hDfZCFEza/fhwhQ/pxx3wQxqbOzh0QfVG6b9w8CUkW+DYmL7G8UBkUWuMGdWSVNbkFsGwpfFJjYN
WP9InJRNA15FrhC9vPq9DFmHUrYBjK3JxcKIzn2kWYNyMFunm2yQHiugyk6hQOeRDkNfW2UzPUsP
Iq6T1dMNivN/7XJ+MidGgStnVBCDIdDtIFn7OwCzP6ztp90fFB9NGZBfAi1wFHkw8H2a10hpXui1
MimHwus8vduWG/mH9SQjKtqpbgfPwt7sWgCGsjlaYIqMXvTxEbxIpOS4lScfMPTjm4xVc3s0+4ld
l56B7C1DwRo9KUX2hDUCkWH2vReGJ2vq1aCC4VkL7LTCxF7wEpEvQWxePYImGuxos+MBxQ/O5RMU
hoeyVFCJjP+qHrNbVK6csrHr3zkSa0uiEOQB9sRAG4on5TbaOmnAiKCwqn9ha/9oDsjedHRutvot
XhMwm3yj5vK3/iJYJQvC/JW9MMyffm22JJpPx0BjvXePPykyixtrG72HV8J3osgad/KTuiej4R+X
+bM9FSUoKaV2sTd2g3Amd31TQTiuAxBhgcrm1E8CJZ+1rkCcNrrPfLyZAMmoBBnP6hkHtJfN7uga
qFa42BJCDWuYMb9/wNRJ5zEMYOiW1yGbgDqWJ/aC77UWyxh1O0Sj8D/wtJ+uqSrx/gvAB4XXJ2RD
MG8VjBDVgK4mLAItEOGYBz8u22RLOHORhUm2zYvjBmyZSv0IJmm4j5qbUQX9pnZrkdsmVd3Lpla3
Ezzj+FyWqmln5T9zlOYGcHsFnVKm81ff+7iLNFt2+rv4SlhVWnEQhRUtMCaOfjPlk2R9SOsWLSIZ
6UO5P6oKomJQQvelAV1l65idGw9e6sh/8BEBoWFAXJUgc+VZxMy2NeZkqGTMReUvLZpfgF+A2iJ9
G9w+ctS/AaV5mIWd2hXXUWQVTWHDQP/B5GcL5BRjPC01yWEqHR0Aazx8d8O4Lb77f3wbyntb8/An
lVDAcRdGOX+NZFIUEtHJgd7Wezlk0H9oDeSfJWREJ9xKfxJiTgxy3hrNqpqTAQabqw4g4GYbvOoe
RvExHpjfCjFg63uK/jAQg3j48F+SJME89jElrMxW2NK7ZMs7jGLJd10H0Doj5Nd8oRzMmtvK6i+j
LMouDiSYgPMpAALmkEKkmEaxHcmjPRQiL11J06DPqBjQgmAFUf6BpVch9Y1+IBD69LeNDWbosMRp
9HfhHYFSsmMdRhEYd+2pfGKTS5nGfg5Iq0wE/RuS2s1T6oZQUBzQJGbikMArGQg+W1GFZvUrLlbK
ZduTEY6QxGjJIVDulf6xToWw5lULBjsHeK3IgOGffjI/mklE9I75CRsPaRwLKgp3JjIK4vboQmzi
W2F+tvr9Fja5x+UIhp7aH2Hz/7rtIQEIv0dqrzrWWxg4wkEp0Sq5y9BszKxTZuzjhOidvlib8dqe
oRRxZIR0onvhEkUGOXfRtJGmAOCTQ4cqB9O/SUY7Obb4J3fcRgijol4LcwXuMlTQ7VAsiJiwEWTO
VdSg6aM5GMkRhJ9cRdvWY2UpYXF77Ywv7PA1ozjXEmAwmZ3H1mUzl6q2p4fSYyqD5WiDR8otX5PW
/s/v3+Xy+LG63EzSeSxx/rQtnmY3kPZN7PmugBAssbPn4ktgbiW1gJYo6hCMn0KmCn8sijao57pB
JHvXHksXIBSAPGOUwzL7OwYUq7Y1NBtzL/RaoSbl2vFY2uaOh1H6gMkqsM0EB2ll15IjYTp4i9T3
kLlgHys90eXE3PHMecCdwh5MqL7wN3Bv6IMl5QU5xPW+kjPbSm477bWVqJulN2Wie4LtXTse5sIe
+/fFRSEHaiKnPuwZj10F7EZxVTEwXXtVKBgO0F/RGATlmoBHfWXej6lC/1ol91GlWVaKdIbV+Tt/
kez+IXlEehN/aZhVkd9i3Y5cKOQeLq/1SHR/aW/5zxmPoI0vYZWhFLvH+bp5wmPmVt4NH6hobCyn
9WSvf1RHp37NP6S9MPgxA2d/AKajKTRd8djgG6JJMvpaWOa4RNqvPrxrcEobJOepOtit+mZ21vVI
aicpqF3NvV3nEHeq7mqNYT8e2qQR6WGsHi3dNHQVT0qK58npty8LKfBRfCUH5QMBJLIVrwM0fUdR
08lsDULnwI4Dta2/9po9idQrVlAR8IFf1nls/FBMRadVIcJX/TfBAHxZ3Zv0sUECGIaaJxfXWQGH
NAq7V0QdstXIuTDNvfqqMC6yaMTCaQWK4ApV1JI6kpQ4lx1u3c0XdrgsDKBHnaIASQBx6d0aGGCG
NaEHVseaNlAdeYzuRZfP6nmG9ia18Poz8ag9/aZ+kPVhWWBX5ek6Vj/DoBHFf5EF7kI1c6VM2sya
8SIqPmVX3Zn61nqaDo1b7av7yNpoP4QQLJFNzlMHfcyiWIfN9j1+UZzgeoKs+o/ISTOX4ZO60v0N
AsPVTNP8tZd84aMMjXoqCJ0Pqo/a/veYAy2hxu5kvqVj72llbg+mYlPZ91TzjmZIRycbU7fPf+JF
iz+D81ZzHgCeZRvOlB1n3HVQ28UDos7sFGdUdZpnhdiAEolcaQWighO6MMy5b67N0FFqjoZ/Noji
ekvdBggB3SnwTsNFIeiDrkQkoPrAcKJDMRlQa36pGUollpbLByk1H2sDDJ/Jc22lmyrt7kq/3F3e
2RWvOrHGra9WI6orJbOGkGfEH0ovaA6txPsTAyy/WFyulKDHkuTMQLIpunvq/1UXXj6JnkQr4UyV
mR4z/tOQm3G7NtEiR9msgF4l1RwVSpyB1l7LimBYY/Xb6IppEQuYl7O01ggjQ59biRz8pnzr1Byw
jVzaAFP0MZpyZ9eWiGFu9fP8Msjnt32sTrLfQYZTl+SbtIbgetZu/8ADFia4nav0RgpSAhN5VtjB
eAvidkG4FC2C87Hcb6K8MiJ8m4w4MfmUstL9kzVYGB6gmO88S5B1P8ukieK71Ka512PlWm6pYJvW
IoEq679scJmT3AyRn4eBfIizYuMPVuakcfw4hZA0b4YP2iRPhRwRxzD7e7Nj/RJ6l6XVg24pgnx1
zdUVlRqobOqoN/KPj7LNhmZWULpRgzfa3KvZNykEadHaoYWXA1kIFSp0/dmfsDi0JGzivLCw1nCC
tGaPIg290srGbaJBsJg130CzCR0ZjJTgschO3MJSLVsRaC9lcihI/YzJ9OdaHvI/8D8EByiVoqIH
sSRuNWY10lJSUKHJunAbtCiWGFRAIbu2YSr+ehmZJLR6edhwV5fUylKY0PzsPmtBVjv4wa5Tq88h
rR4vO/uqJ6pYEHpmmol5GW49o2qZlYIxd4beBZhwzzBd4276y6pt3elvg2fhLchiAJe0o3j/yyLn
+7kk6UE+sgLClXalecEVvWHTjL+FiV6LsaqKwj2T6dIAcT/1iITMs2H4eHAODsS+k9lWGhsi44B9
W6BNu8J8yR61p1vzYO1F0l1rzgjMN/ogKlq9lHCmoXkOafMYps0ZfPqDHULLVvDt1k1QSLioKsU4
GJfFRWoxJEGJdLjx6j3VkQtLTvbOUhj9k6DAlaHN6whssj/77Ovp/9rkXxnUxMxklSIfHhz5nZV/
GDlP+oUSOpovhNjChoHIIHelTH7Zj30Hg42X3MXfaNBFt5DqLSCbi24n3lN/K6LX9NoBZJUmJoWA
ziDfxKrmFocl1yasUXqWvoElRrsgAuTQM+4p7A73+WP6+idbqxHTJAgsJlHOcLBtq8ZGVSnI/L3s
TnP063gTvZpesc89jWCaWljKW9naE4PcXVoMQ0Mh48UMtqD0zDfhM3WHh+m9xtZG9/Uf6JZiqmux
QvYHLQK0MdNE90OdGZygERh5ZoZNHR0mGNldz4L6BHN/zlU1gKV1g01PAz3KHY92yANraOfpXzjb
gDeiWGh5hXzFxEVgYPIPmCWAzjgPrdQ8Lyc8v4Gt6DyU0Jn+muGOV6yPxrpaOcQflOvfAHWw2Hy2
wIVh7vuBh9nX0qxk29m8yW7iDfQGpftD7Smb1Osax8fUR2yLqIlWCP1PF8x9xo4Gad+nsKvbgwcg
8BWba1Fc8iezJaeWWARcOEzSIWpqEra2dcOXkQksASmDsYgJw+jph6gCvHJbnHxI7i7UupqqVlJN
h2CcXJkerOqmGA5l/t00vXc5jq6EmBNT3CXYdaDLnii2cCrv4qpy0kR2SPFOjGFz2dBazQRdXRMk
8QolBNfR6RbOPag9s1Qf2RbiO4G5E9gfqFR58ewEB7CPY5QZA++iDJf5Hu+bECOQARNELDtXlAFJ
j6TFVY8YOkCbpHFAKQiVQNBsGDs/s0Vl3rUuNqozQHIAO4I5E74UGJt6pSKj6qDviKlKr8LcO6YA
t0CkQXFROJ+9cvOeWOP9UjOSQYv87hC9sd6SuSs6V306co85VYdqK70bBW/ftUztxCbnnXUktWxm
tsOHzI+dc7QG613vTGhPNJB4d0XxU7innJOqcmbFMoVFlFmdiR6ikTilMdpIt1zF/KyHyW3Sj75/
1PqrIX2/7LjnwQ2Pb0gEYQJexbuG/6A6xG0Ka9D7g2WBFFmNHxstccc5EFz252ce73wZ9wTz1HM8
gkz9ajDTuT8EjbG1SHenKeAxMJJdgudJnjeCc7+2qqU5rtjXjx0mVouxP/ThU27OtlxM9hRZgsxw
1YqB/QP7twEKcvbvi7ApSWB17iR8OFCIbqwB+Du0V2caCmIL+/6nZxx7tzDD+YcBHs9oKqXuALYQ
J5lqu5cLh5iRW2WtYN/ODxzedejiItc1dU3lU12t7GjRmEp3yLJ/QLds97HAD1aO14kFPrGNiULT
oIEFUMq+/7zCU+DsZ0fH02S4FmJA1xzPUFGyQudipT09ZzkxsX3dQbmdMC/EiF0UL37ur00v2sd3
M9i3yE4/JD8uH6uVQ83W+csu99EqU2ojaDl1wJ5md4xX1t+xnJbRi4vxyEJrbBcWnlibqQLoDVsl
VM+hFAtr6EihCfI7LCsrg5Ts9U8ti7D2C269U2tTYc75oPTsElC/i8/uU3k1f0SPmVNCRDP9hN1d
f2sF0AcVjiiRlbPAxJNBkm1pYOvlTKP0AIxoCtNt9mEOLwYGwxvQIzX7Mr0dxz2dHzpDCHE4v2TR
E8fcHOBUKj1Xop7CIQ66pGzZYwxUVqAS3eWg6pG22SbYZIJ65doJObHGpZvhiK5pq+ctJiznTb3v
oFhl4pJlbS0wq7vak8BTV848Btt0QKcUxOYzNc+oKaUgieMW6a12hTp9gdwFomO+2218yMt75Qhs
tqg8sRI6NTaNCCUOxhDO93uqUBlzXxmbQwF6KVQzbUO9kQIh+9Dq2hZmuHugi4aImvncAGsQv9B/
iqvilQyO8uw/Rw855tjM2M2+BPu56i0Lm9x7qNHkzpBa0sBb5g0DxARee13ifQlxg42o87B2Fpcb
yTd72tGS6TzCWncVPJmb/J5Z9A/lV7mroXJG3ARkLNo1+kxCUaTzChOOhY44gERE0QBtPA0DBPIC
6Zj1bKGEATbvo+2RAQnTekLA+codeGKLywR1NFhaqeiaI+Jn3GtXBp610W16PTCxIhZX29cQXWAR
e+u6A/1aI3fFB75iDZmKNabtSyy/YjzSvuwu6wfhlwHunsjayAxStcVBGKFsICle2KZONmTuZTPn
j/TTb8XFzaw29VGjTYNrt4XkTfS/EhRCqIBov7gDBw1URTJVfCdWRqrukuvYDd0W/T4SgcE6w7i2
qLyysoEIy0hWUPumrAR56oWIllHi+2lzmGfUAXLFNZQcnaTXy/snssKtq5MUfZjmooEq3PDeJm1j
R0Xe20WficLxyqlCxwJgCww4sxIVd6pMs62oXtP2WE5RwECZgCKE3OSPYpbBFacwQDXE5r/QtDxr
GQxJbQ1dPfw0Je+YLonsZRuhU6xs3okdzsdJI+uFoowtYpSxVTx5BxCUXgP8TIHXK9zMZZMxjRCp
sRKIDYIcDHVhPJAt/kkuUTSBqdK2KBjBrCOj/xy6xgvjp/qNOf7VRS6scRFqUpKgNvyuxbuRDQCE
TvaBwXS3cqXHGmlY7kCgQfj8Z87APQ1Olsj+qEXe1/mF3+QUS2TqqzNKU4Xzc95I2aDhBVFB5/Ix
WDneJ/a4L1n6QS5HPfMY+hwnskvUQmBhBb0A71/sI3eeZ6WqM03umVPeHpWHMUbRX1G0SQo32vzZ
IVDRl2PgJpjlz5sv60EL6lCcbEzjqsdDwIZ+/+hTLe1w/tFbZARloNXgQaBuZEA52XwIo4r37f4R
SKVUDOFe8w40lmQGlAKnJk/01SqTOna1CpPvg8feWgxAWh+BlkwXXhSJlZXQZSzs8QRfZowp7bZR
kBBcBZVDtuDQ9bKr4Y4x+kFt8oPsh+9szy7rMnDAXiomLl078hrQHxrL1LWziNb7/iyTEvnez3IY
2obPxh5HEHoekEI6XD4MKxVpUIstrHGnwWqiwmpz5F5sul97Vb8SwyF78za+K++yF/RMvGGn/xXF
Yjgy+2X+3KOPCJZUVJ9VwjvtECNtDkqkJUzrtbHla+jMxtRuQbDLmm3yrXLdQnRW3Jda3WCKGjxG
j3Df8i6lpWpgNTHSlXjffZbgjEP9z20/GYPbnz1rUWn81xrvUHRKyTQZOdvgEb6Ubtg4ZbORtii7
Q/5GFHrW/Hdpjv37IpoyQtaYFEiSMKJzI/2IwbXLBnSGl+L+j8LB0hbb6IUtWgEF1wxYWn6T3f0s
7qcQMdGvdIdVCKqdwFdZgnLmMYutZLFiYS+qJZ/0pG4O6j2TzS4PePlso1f5Se3RQyGb3Mu3VmkH
xDaeREMIqzEdlC2owYBJBfBgLqaTQA/kMMFiWSeDPVBAzzxC2aTB7MOx6yaWt1o9nEubXMY2jHUT
ZBXywniffFZ35XP+kLvJo/Ewb9XHbG9sxm3/CsgqFVS4zvIA8GCiIQ0UNNrF+tkJkZpuUIKqzA5T
BoU5P3cGGtmhLKgSCKzwJ2OWJ9IADZodKJaj3pvyvlWeL7vMqgmAbJEaYjln6ZPV9iQtqzQDPMvc
hnP0VJXlzkxKAXbuHFDLNmxhh7sYmzBW1LCBncFRQV8I4bPpYJKtzqgF9zR3L6/qLOdl1oA1o2g4
AyXIswf181yXlY6Nk1QSbkq09TZ9V1ZOJHVgp9NDoKkBtnY7/MIVJuv878vmzxKoo3nWKzVNAxwF
3EmQc1WP9AnekXdXkf+k1T8u//7qRzN//T7n9V2Qq20cMO8DYWnX2xJ5t1rBvSdaA9viRSgZcKyg
M17ABr0LMghTAsRyeRVn1xvbJYp3CYTngQzkoTlSrCtj6UspiGx2srQr841ffQSWiBDu7DLjzHCe
Bw/AQF0CM/R1cPwtIyQNW7t3GO+qJJyvOY+CnDn27Rb7Zvq9PklhkCEDjB8MlBEx3araTDrkKAKT
2MFmeLy8kUKbXIriR2XaGQVsNl74oDiqW0NefM845CfG/E9swK23l22uugfKsygJWRQ9Qu4WTRMd
DGRVkh2CLLCrDqo908t/Z4G7O8uxjCJzhgXJTOwGWKMpFSmUnl2Xx2/1axHcdTnriRSaUZQhFYCm
mYe52bscRGNs40YvBbzB9wjkc8U9zzXXN0z0VqFnA+5hnsUP6PhOsaQpPWTTrinvzOZHVpbQlhHE
CRZnTtIBrG9phvOLfCy6NKrn9CDpT3MKjv9dF9/F5T/EEHjDqgcaFNxpoBqg5GxaA5KWUQGIXwoP
bN7Kv1J3/EEeRgcxA7iiR1B7uarAPRT2cc4W98sk32PCpLVWAqaW4qCV34OnbqI74iUekwj2Xemt
s+wpBjeMfqVijrWG0p90nVDx43ztICxWbnIHIQp939cl/Bk/HyMZ0E3QfZKcOrCTPVt+dD+a3n9+
NJY2uaNBU1+Z4sxID1YEBEd/P0yJIDav3TBLC9zJiJtcV+IA39Mg+xSNSFl77AcRNHztll4aYVu7
CJWzSSMLneL0UFcY0I2L20rXMq8fMWgdDc9Fp39XIMApilyUjKxdCUvDXIwmSV+bfYLV0Vvp26js
2fZd5ZnNlVayPe1E9ZS1085AaMC/IzW2eChtlLXTKHU4hpNJNjXITYwP0quu1r9fdovzphLO+9IQ
lxekshVQOsrpIQjRlUhAr5djSoHYw0PjtrOXuaGnij6i0CiXKIBcoYKuBmFHn6BHZ5ebwINoqIX7
TkN9ClAKUTV97cgtlklZ+3DhN5JBSqCgscyiexohua58Xt7HtWth+fvckZaqsrZKCSsyUt+ec8Nr
m+u+vYHizGhRe0773WV757Ci0+9GufNsWlo9NQYMatvic4KaOoGUpwee2s208e3MBZ9y0zhG7Qjs
ChyTcqe8l/NWTio4prY15O3wNvog8MKDGMJ/cbOhz6oJOIwClgNV1G0VbTF39CUKnazGxAXY15Wb
pjd6DyacZHZo8Gz01El1EYpD5DPckS/rLC/1TmFH45+B/B1Kunt5M0V7yd212Zg3k9HCKdX5QUof
LXUGFsWt0lz00dZCs4kJF8znoJAJFNOp99e66ZeGMbILJ9+TT0gufZWFS54xpv5P/ZS46baCuvQk
WN45+ODoo7/Mcl+srMZSmnSYDfc9BrpTUPJZd+qthSqNdRAVGde/1i9j/NdSR0kvoPNySPr+ms7G
g9SQzeXv9f8cul82uA82WQoGaqwhPeSAUmx+spT5e011CxAYbdqt71BHrAYm3EeWsy2Cl2/1TWzm
7PM9kivjCo+efcHyFMwM/o4cwxmUgvts3JUQkLCv/R47yaSzwaO7a9ExHm7EpW+RW3LXQOuD5C5X
YSjKZycvc4z/hc11WgT+H6QmC//nxbLlELgK5InpYcTTRu43oEXKU0Hh5f+51P51Dv55o5SjlFoD
vlLrMsRl5skt61AcuSeae+j4CXvfApdXuDugUCwylMyihVW965vwu0I5PdKPDTSQbCR2hYEAUTBZ
y4SWm8kFE7kOR8lih4BxbDAqu6QCAcWRY3MzfInqk2vvkaU1LoZUUjbNpglr/VQ5SfPmh99lYjmD
fBcqg8BNeHE1VAWBd2SCthaQe8YZyq1o/Gqs6Ug+5vv2HVy56YsMSbzsVsc4sHkXbKXXCWN1jnE9
XXc/kq/L0YW7DY7GAYM0TMBetHPFnDCxSNo1Lfkoh+dBd2ftXbESR6KWe9kOH8WOhljXB/BOlc3D
cuGETGpZJphv+gD74R7jHF6z9V3Djbbdhg0f17fdlxCNwjnNmU0uprS0Ss0ygM3obabb9qbbJoUT
bXNyyyh7079FBrmjcWaPCy0xrWKDNLAHcYStligbyxCcgzULugWmQ7zJLQv4gtOgnA6BmYDDgHzk
wXbIJFuLdJE7CkzwA6PJWI6NVsCEej856Jh52av5VEJOYnBxxr/SW9HMFF8bP24bOnUG3uM6qvIa
n8YOQTn5kEr8SN9R/QeyWt+BTwqY//Y6/OogCpkcIAG+Fak08rGT2cWgCMBmKO2xxhUXUyBpSKwi
jxlvA+NdKu+TwGE6yKxbrfyYWluEF1zZWhhEpRfcRMQEe8Xp15OmLFPNIVI+UugEZH9JhWhOkYtb
/7uifw3wpYZ6Rp4cNzCAPrI3hanjF/eY9LQt/SpO3y6faMFi+HqCno2ZGc2h8lFpmq1GP1RZ8Nrg
LuqzxbDTvUhA5qCBjkqKz+NHILT19WprRmDxgCC96JnNPvSiQnNmiXOEUtekPGqxFJBGIdSi756C
D08aj8QAYGOAUvb+8ubxbYajSWBqQEkMeS0dcmWni8PorBG2IOz5YPdZ8aT/oHs2qCS/wjNcga2V
L0VBQ4yrxWSCq/xIVC8nxDLYiYb0TnvDhEbAdvmRtB6Ua532LoZmkiqYW1gziWuFTQCj3X82HYWJ
jUayAmv+yFEuDCJi+8mjYFUrwZ0C5Q48ARJg9Bi4wzQGKSVtb84fyuO8gdj9TnJyaB6CJMqJNqI8
n68bsu+1tMafLDOMxhAkWPMH6/1G1+Bg3ZXXrL2N0gEAQ+ZeFXnIilPCIoUEgkWwRpW7MJM+wlVq
YQt/KtZGnu47hssI9uorZRfe+oJiwkomcGKPvyxLRZ2KzJ8/rHofjZPXqZ+1vinAriP4cCycc6cN
3AfIedBlA2KArzJZWW74GYb3PoZsC7pej+GS0syLQXYnRnutOCLQJoDjIfcwFTR7T89ZX5dmn6eE
fEB70G2KQ4IxpMvrWQlTjPgHUGUKvlDczKcWWt1vVDZt/FEm4b2WmA4Zxk01SpvLZtY8kBGwm2hF
YeYQVcFTO3MbY2BFCrBtjk63MdOQk699N/wRoXTbo0fEiteiYsFa2mZBIAzeryBInPGEEl2apwxK
YR+6bAd32pWKeYV0E7qRY310hd3cEJeI0UncY5CdNsx8IGjB7RXAlLhndetjOgdSmPMHme97iP1C
atHJAG6fgO8ot8R/iazRUUWEWue+AvJhwmZV0SoCEwRndR5Imfr9PH2k1n2ufBHzr8ufcO33caIt
fD1op4Kb5fQLtvoYSFaJ3yclhhmDp1J+v2xg5Wshk1lYYGd8cWWOSOcxpQAL2jZ+mCM7umajk6mJ
Cr/smG+Z+1fznwNV8LVglULFByo4yEv5SCyXTSjPMayG0ILZJB6o7DJHkTGRkHp+7Ajvs/PIf2KP
j8VJTHqDtLBn3A6e4VBMXECchUk+ZRhJ2Iiq4scX7WnAgigrQ4qAfRRtRD4/zX1MAc9aP32onW3u
CQj74gcmijnuTOJof3Wb8k2+QzGGqVVmm2EnP08BKMkEcYbF38VfAbYOzKaD5ALasBouVJ4BFQoJ
VqCPuvw1lLXT9bIXdqPt1/pObltbh9JF2qXb/8yfjjbBI8R4BjTrPObkU1ugwNzKX37pNG/0qtlO
A8Y5MTzgMtV7ZUehMCzKkrmL6Mwo+/wLJ+4TqPAm8yx/NSawaiDFUYqbik42QpRgS7nQfWaJS8Ig
laE3QTvJX4n8SLU7ZdyUs4AHRWSCxYTFYmR1wOt6lJgJsPuoGQpBUMMBFOLyl1o1w9gDLLxjNFAe
n5rpoymr/4e0K1tuHDm2vzIx7/DFvtyw/QCAqygRWlq9vCDEbjV2oIAqoAB8/T3QjD1kEUG4fccT
E+5gS8nasrIyT55Tj6VySkC14nQPKIe75fjy/zJiCOUMbto1VQC5PaXhZuTo/8moq9bmwkW3MBRD
uOeA2AdWysix/FWQ1Xdxsx6Lz7cHMneU1L9myxB2mF7KBgc2WjnVWeZ34acBMITOaF3N+FrFxzpc
atsQX5p/bLQzg8JGMwpTbkYLY+rWluMmpguYJJQm4DlsT8ndxi3WS23tizaFnVcMGiOKkSmn0nH/
CLOcVf80VQ/19dQp5mxvT+rSuk2fn+10K1PtGF3n8qnUYoT8+w5NrnH83xyns4kULjgNGlnUjEf5
1MZKs1HUot72UgaJFZ4uNRTNuqEzU0Jcp1cpiSwQ0J6kOtlQ87PaP0g4XP0SN+vSvE2b9WzeeNw6
Q9wlymkog7aCctA9URfeEktDEbxDkVBO1LiZnNC9LW3HMGD5iqr/vw1gCu5htCIa2mqqnPLwmEGc
kPyQkl9DM4rnSLwDS1XqcqjCKSeTHsrka5s8yUtYm2lZxWv2zDeYgm+oUt60wCwopwLVDgv8BY36
aXCgnKDUXsepd/vQKAtLYwqeIY450ZMengHZdPqq51AtT/axPzWJR66BBBxaydBm6fj6fb30qFWX
jAsuojbrrkxrGNcHU3voTI25ylhlz9JYmweuOuNBNQciuxT8P16dxKU/OkZVetMx3Eu8tb2hpEaQ
KzkDtkrO+ENJMulFIqAg6W2jfS8dZq3AdFEAyRbWW5bZ+WYMNdmjJAvvZaU373O5W/JES8MSPFEc
tyV1Kiyh00LhSX5MzEA3VbenS+pBC0fXnL7I2dGNLa0Z0QuICzHv3FoiLrG4b/Vfb++RJSuiIzKT
tEkoVgnZJLfOT63cuI70ftvI0pwJXohkchI1CebMoulKS2OfRrlPtHt5Sc90+kW3zpfgiypkNRT4
O8wZOGqTNvEHBYll/W5I4m1s6y5tlwLnaRdfWUSzPZp7Ic+J9pPLVVIlbg4QisX81W9d+4kbydIh
nn7DLQvCOWIWzRGAtbiV0FGWbOsN131svejQrcz1cGcY3iKr0uymOBvU9PnZ1pMJGRkDJvpUW2xt
43mcUe5KfAF4uGRF2OCSnqh5nUr9aaCay4eXGHxqRreQfp1fnykJKkPQFJRtl0NJpKKwWtShTrF9
Mg28LGRnaYEmp329QH+ZEJw6Kr5pxS1bPk1N5RYwATZ3J2Hbekefo+elBoOZWUMyCBRw06sJXezC
2lQEhBKNYuG6laGQqp5GifvxEu2hWJ+f7sILK8LatICJo8KAbV0eoq0JRrbKy7zv3ap7YJvFnsmZ
U3thTPBBNu+1nrYwFu8MzUu2yrZvvSmITTbd4NW7ai0jTYnOfOmF3y0VfyeXIKzehXHBN1nISka5
AeP5roHcbbfVNnS3HDEvLZvgmSAhQ9qigzcn+ncLQtLpna3//GUvez4SMXNRNkhkUYBvTjIDDNSg
d5YG1R0JhAOpuhRazHj0C1vCsVLMIkrUBLFSyBFZKjFV3NGsbbcg5eBKTTVubo9tYZUs4YzZUZjH
RoQbpNfLp7TItoWMLaKRO8XqvplhvKmJti60en3b7NI5sAT3HkZazPRm2h2HqbBcb7ot9Yf1VAfA
A+TXHeLFpAqenioS0rARh7GceHm1a43Ya5YeOWKqVzzaluBA2rQpYxlv7ZNyJIfhlR0megHJGzfk
Va0A/lw+4PObBT18U/7guhRKGlMrAAuTT4n9ELaHov+StodE391eq9kThjQWyAAniiKxpCFxIvOi
MceTbN45FGXJfhctSX3OjuTMhuAsaD/ahYN+pJNk2is9+dIZlmfEpluNnf/fjMYGuRrurevuzjpu
FU6Vbjj1/Jk0tVcW4EOKF2GrQi78j80Ajqp/mZkGfHbTWw1ta0kiw4kOwyZtXnKG5CodkEQKt6aW
bEiRgZdr9MZoMa6ZeQuhr/Iv04LXN8umgYq6MpwmTJb+OjwYlYu2lDvLqw+Kl2+lBsqVDJ3Di827
86f6zLSwjGZt8WKg0ogLh77+0Sxc++VbBFom9K4vxQfzG/OvgQqu3wYxLQg9smmgUr7WkEJLXAtM
nOi/YT+Vn5INdtWideXPv4qmEldX7JwbnFqWuB6OJ2k7eBo47Pj71DTfgaVW8/RtviweNBNunS/q
R2X6bD8Bjc9anmGsBkQdS/2bki9h8pcsCDeBVQ0WD1k6nFrrzlYfWP3p9sFb2JYfma+zEXS23PaZ
ht8/1js1/ZFiHHI0uOFYr1OyyPo3E9xfzJfg8kF+YkRJnE97o3jKVsjTWKtw2/pTW35soFq/TBXx
8SQRIx5UR9FxNrU1XzEY63oojSWQKadx7BTmVaXWHYbQdr5wtS782tKbIIWYdrpxMifcAyekbiOH
ZHut6rS1oRZg3aJRtlaHsTgYea5uJZX2xGVjaH0rW5YmXjw0ip+wWnOR8ajW7cD6OzTGSB6tExBT
dPlnhLfViqFO+1qYlKGQ0xWfCqcb1nIUyRC2GpLqkUH2Y4+P+bFwdObmFY02tLaImyUN9Zu4tTyr
S5w7jY7WY204tVfUFStcYkPA2rW7Qb9rs7jZmFKh165kqs2PLsmrr5Qy68coD8jEhnkVOm4z1mBK
CnXJ8qTErt8H03Ieq6Zg+7Bu+cas0LfgKWFWfHesUN5ItE/gLgrNjnYIdSA5IUkjOAw5hNbu9FCr
HpMqqjY5yicBQTH6q5p1d5U6Ql0EYfchTer+MVFqdaebnbQvgSBCb2apfov0WgOWoZTyE8uSBOyr
4DuwXORZbc8iPPOYLkEqLhu7IXTjriofJaKD4l0xO8+W0Y+vWqH9aMR9yFyuU+Js4GAj7lKEuKvE
1qiLhxB1o7TtjwD9JluTlsrOoZqRekrWA8XDCrYjYIkPNBamAevMdmfJzDqElsw3Ce9ad2TRSWND
/tqETfJma3l0qMMWr0Ozb9k213LpqYYewL7hI4jgSqR3qqiV7ocyzF09D9m6KZTvYZqwTSUxw+fx
eA9pgtofwdqzsuVK9ixIgT2TrJOwFYH0UL2xjIjhGnaSfykpyBQ0M+tRuaHOSpPiISBgTc92Ov1a
yLHxCv2e8geoEchWHiW0XVudtmJOWDymtIO6Ay3h34eBexWTDZ80Bve51Ydrs9G0H7f9yJzXt3F1
IyWgg6/UELy+UznUkNoGd0z/bJMDuGdcCDG4t43MOcMzI2JWtErUrK8iMp5MKSikAupX8YKFjztC
9BbnJoRIX+trDS9ONqK6wA76CsXQrbWv1v8BA8LSYETPbsglbTJYGkFM/TgCppr6UPPq3fitX4FM
EJHAov+d8/bnoxPieyXuVGQZYXMAx6uzpo85OKP4pr+LDuoX/mWAfmiHBj5/ifludqxAW0CpAyoJ
aNC7jLuSGDT9UaK3J2JTtxy+NeTp9s6YDfMnPMe/LAiRXaaj3PxhwTTc9EU51PfGw3BE699T9qKs
yCb35AWTS2MSAroSMKYmV7T2lNdbub3XzSUwjIhA+IhnzsckxG193TnZwDBrdgwx7hD34wC9Xipv
ekiepiNqoDkYpJxPpjKuiJxuW+VTH34hBHnhP6nv/ud7/7/RexX8cQLoP/+OP3+vyNAkUcyEP/7z
SN7LZ9a8v7P7N/L36Uf//Vcvf/Cf98n3pqLVTyb+rYsfwu//077/xt4u/rAqWcKGx/a9GZ7eaZuz
DwP4ptPf/E8//O3947e8DOT9H79/r9qSTb8tAnvX739+tPvxj99BiHq21abf/+eHD28Ffi54I+3b
bw/v/LdNm5Tvb1c/+v5GGX6L4fwN+SlNdgxLxqMPG5y/f3ygy3+DVzQNKC2D9B+dsr//VlYNi//x
uyT/zTIMx5pU9VAl+fi533+jVfvxoaL8zTTQZz0pQaPpH5Rhv/9rEi6W66/l+61si6BKSkb/8ftH
4u/Mr+FXQJkCkHEcA4jyQMno8gRaVGNdnY4k4HvdcKntFcZaG4D1A5HOuvZ7AIMbP38gK/m7yjZg
GF1NUCRt8QUmnJo/vwfQ+baq2kBgCedUJXWXFhq+R5PxbNW0eB/LIwMiNUcA3SiGiyYMxU0m4oEh
yXTTtSAG+qT30AjhVOqO2Vg5K2QfeXC2qn9O2PkEiY7/44tBqACgaRklf6zn5QRxHqoyNVoSWA5A
dEMH7gNOXF680Fjd9qbj92wfWahtj9ZC34lwdYqWxVstVmWEcSonEKfJWoSLuPRJOjSIw/kSSEPw
/1emhNutRCyg1XZPggq9YnmGRyh9CZnyuUrQArhE/zHNmLjlwMUBDNhHdtURLrgYBByKNRISKNkB
bXje6IyIauu90+p+StSDBQkKtdE3Cws57eQrs+i+gAAM/gfJ6suFrNLRHIYxIsEfzEJAl3ZudDe1
aBdQLelXU/UKyeqJrrfd3rY9u5JnpoVrLpQUEhd5SoLaeShzaW1a0bYwhl+7eP5YxDMrwhFioR1F
iYYBagY012poC6eLkqpzxxRU/f+eROFyy7Qh7TonJgGLJpVxkM8VXofwgACqiEDbzfz2Lltiw56b
PgBMJzbnKY4UBV9SJ8kGPbEBVWFPoDQ6OKDkdOLI//VFOrci7A+ljbouS8Mq6JXKr2Nz24OcVgfZ
6G0zHy1pwj6cWKktCww4MlSIhGXKJTB59Wk27UNlTTqvCapH6UE98oB8/qNPB4p15SdUiA/9p2Xy
u5kVvDAvrGDopG2W1AkJotJ0ocvgGotSrTPrdWFCuFMA8SxUO8ImcfrPZfnIwDZB6yXe8jkjOvrn
J26fSV9LOFOxkZpJ1BpV0KIm3EZorEJH+9AubIq52Tq3Ii6W043UibEposhxNR75Sb/kmGb8EtBk
fw1EWBA75HKfy9jdahOMCOCK9D7KpU1pEhe4bm/gzF7YgtOXFnfguUVhfQbVsQutlKogsTpXznTf
rj6NBATzjvxrZcfJJaHUbBroOQLEEc+/S59rZ1le27lWBdx47PvBpanx3yzQRAULmjEE+WJlgkAt
wjBzuQoKC4jQH+WwlLec3QEWgNIfurOqPX1+lgijY8OhHd9VgVwnbq9A9LbtF8Yw6xLQl/hvG8I0
Qc0DpMt1WwXpzljrlVf3rgUGXX1bv6N05XJf9fUT+tyQRZTv5JN+avRF7pLZTQFWFoRfKB6YhvAd
cJoGMCwCD0i1x5gB8WsEsd65/dAshDVLhoQjFbd100ltjd0HTC1zvoW6sUuqr4ntLIRuM3EGdBr+
GpFwsNI2Du3BYVi5vbHO9s6Ko2CV7pfIj2bP75kZ4TRJdVWHOiO4nTrmyhRYnPZBQwmpDXvfkcCM
Py45JfFR+3GsptYOFVSJE8WOEK71qc0NYuZYq1VzQHHsmDyGPnOj3URjVdhuvsgCOc2V6DLOLQox
m14BpOzERRWQzkFhP/RS684hn8YJsqAs5bbFB+6f43McU8Xb6Fp+DX0ZWWIqOHN0xVeo9rQmiETC
XeIVO21fv/Dd8Iz2o9XCxTyN4XqM/7YqFo71Bs8MveeT1XCTbUtQ+pZ+99KrHgvM9xqCstNR7N6M
V5P67TMSImSzhLufTtnVd0DWFw9CeEwIR156GwtcboyY2LO5rroG4vwRcEgVmLHbY501Y8KEOlHg
gtTu0oykgWFziLIqcEDSbXSvhfTYLlbVxIPh4F6enD6a4tDXddWJ2UmhXo5VLQe8S9YZ+C9CLdxz
Fq+yKvTqSnH1YQmEIvoWmMSkTe0RNnolrg5GkpdqoSIRGFQ82eax5qnJN23U1qQ1FspZ4rUgWhIO
RNs1COJoOWIGnzv+Ni6qpohLNBnA0qAjAvqeqq4I3osiFGiHThsCFU3V8hv1xrtum3jGo7WX/Xyf
HPPNEgZEhDMj5wCblgFNK9x21yiujCTohkOTCWxKx3BD1qCv8slKuu9X7HGZu3dmiCpiAmSv0TSm
wuLlLmy5No5R5fTYIIfO2NP8EKaPtzf6VX4DQ1JBXYumKsCiHXRAX9qwmEaizCJDUBeFDd0Jk5l+
pWj1kyXTHNcsyTLDs50ULZTDyLvCN5xiaJAo00nmGWWIGsMIOYkvBZUrKEprqdHDHTnhfdFJZr6q
eKu1azNvssKzaU4ND6ohWenRPmbN5vZYZrbch9QmskK2DgFdYct1ijYarC77gNZ17EHfiN6BJ4ss
oL/VmWOLJIyDFYFMIzywEPCMEzWnWXU8cIpEgvyJZnT2psNh23Mpk8t1WRDpS57FTHlMQ04tyS+a
LDV+2KD3wDsapFfMpw1KRrjc2/wL09rWXoMHO6OeNHDZWbdl3oIcSk5U6uOJGr3WaoWkpcLq7DmH
sudU2bLzFwk5NbAddbwGZaFD2LEJ4+g1Nmi6xD0pXm7YI0jF4cmCDlfVvvIaph6po2bwLqDKozQ+
m9O7T36NbWSJKVvfXsSZPW8jjtJABYq22qsOQ01xWBzKVht0xqucnWToew3ff92EBc+LZ7qJs/wB
hz6LWCujsVIgiNugV58KQJ5ZvNONceEGmfMVkANC5yDmDbgJU9gmYV4OcmelLWJWbd0xYIJsP4mA
95N9HJEGN6OVrH59YOcmp7k9G5gWlmrTJHkbaMiAoXLfcvbeaHH3yczzqvFvGxOjR2wKEOBC40SF
5BHEEoQYqwWDplTVlGF8ExSv2aKVG41YS6i/mUN9YUY41EM7VE00wAyrpWPVZi+9rS08wq764B3L
tCzscWBotEn6QViqCke1q4eaBdQen0epfeSkf1QbedebravL6TfZJuC7I9TVa3PVS+GC47r2KJOq
xSTHPjUxXoFPwYjcdMyWaFDzdN+lT2ji3ZFqXJO09kLKPL3Rl4Z8HQigOD0pqIF0BTl2UUx6qMPM
7B2ZYvU6RMi5H2V+SqGp1K3G1bDTP6f39uiWm6U+xo8+xfMAbprr6RrF3Q0GEfvDu57t0Wgocsgu
jTSgprU3ymGlmM3WsIu3seBHKTTXSUdXlUkfnJ59aWnq2rZ6GCKrcnlpreTUMF0m9Y9wvauIjXfM
kLfSwF76Cikvix5MMv60smgdpehD7hOXJ6DUJt8APPQUfmC8QHE7fI06yXe67yX5xKXEI9VwQNdz
kCAH40TFobKUhQW+dmoYNHivAaUw0TAvtoy0ht13LOPToFNPLWR/6DjaJZ9un8iPkEeYW6iroSoC
tZQpsBReWllMM6dschqErKJ81dSqsWqM0E7viZNZYNRFXf9lyIZwx80YPLE5Ks3PoEAMqSslAAPU
AVjEAIEA/8RY1/cayVeEsbr+ZTeFiBo9zqCecEBkL3pG9AmqkT2yJiCKFvvFoIKjRsGtZnAnWXhL
ixAuRGwQ7QOnkKohnYhtPl1tZ9utGHq1igFjCQAhf8jbfhPb933WbmJAKlrdvIuV9Dlp9R1NpbUm
gdx+GBYugms/iW9ggnAIXc+oWIlAbH3MKrXp8jJAdn3TlPm+DukeCW4/Txg4taXW7Zr0gAlb2HNX
hZmPoVvICKMGZoHXRnDQNcgvDEQLZUApgoURfACV9KmKkjsIR+3BCLmqZPoGFvpVNpYLl/i1Q0OB
Dj3CYLfHEb8i++jtqlQrZhcB14lXEbbl0a6usA2L1NWhp6abC2HstTuDQTRFw5/gMWCJoE7dHoak
sLQiIOj707P3TJ6oUB+Npd6vGTu47LCPUINDRV4k07R420TtqORBoiTU78ZsH0lhQBL7VauHfuEJ
JT7zwVOlgu1Yw4sN0SxqQcK9VIZKLdUOiYMMWq9sZ93x1re/pifn3tirvvIupb4RLDEhCb7qyqgQ
RAxRXxhguY8Dg8uKiwNGXEWDOHftLJzNOUNTnG5O0AN0Kgg3e8LbOs5CHgeJjfQdMjar0ah+JGoT
LezGWUPTTQemJeSExOsdoZ5DZV2JAyVNIVGojPterXMf2dxfTBt8zB2YKpCuniSWrs56HQ1KY6l1
HKRSuUNwtJVawJvk5tc6ECczKH5DygUJUZR8xKxxodYDc0iOAWWgSImifVvX66rgb7fvE2Gz/2FG
QZQMTRXEd+KtlZGyMsoqjYNc1de86XdmQvZli7YLXucLXlII8z5swUsCkj1NH1z1pZ8eKZWBCQ0R
4hV8C7Wab2oMNOXt8Yh9jn8YQaSHkAHxFlzqpRGLxcQsUl06TjyF5GukEqSPAk3fdXc1ZDfy1QBS
Aes+kVPXAVBkwSF/ePqz63kyD3Yx0M6AdhiFLfHhWPYDz0rLjAKEoFJ4n5IS5M05qj+Wy9okljfg
dmHdKo/ppyLlWXgoobRDjlZu9XxV1B0pN4VkDmzDxnYwwTQk6+mPcIidr7maj+jQZCbQf6Ek1xpQ
7WEJ7T8gF+JVCnKM+rOd9X0FvjZFLtw0L2tgGKLULjd9w/VsFcYqUXzNkSz2WvdDeBx7h9a+BaXY
H4XTtIlbNQ3BvGANv1VUz9sdNMaSo9UbkG2BRopiSZ5JUlPaJ05d8XWRsv5zqzSO4/YOailu3ysZ
8IgjGT/FplRFx5THfFhlBk/Gh6TMmHJXxXaKuecgzNN2LSv6etvVit5/l2MOWZIaUD1ArLRwLLwi
1AkI0iqn+mmGEgfskxdJeN8qNgljt2ZSnL4aNB7tbc9wOx6cth11//Z+uvYrU+oVpTWkZ6YDKexZ
R68iKoe5fdTV4c4JEx8KKIHEjafbZq6PITKdpoJ0A8SNwIotOGS9kodEx6V3RFrKrTT6mgMxpZb6
p3CxR23eFLTh8CRAPcoRYG4AphZpxgbrmNf3aX7kjbKvHdUtTWPhLMxM3TRpCA00qO1dnUSSZLVO
x8w66kWP3aivQkK8kC8Vjq69CjK4iDA/Djz+n7BCkpEWRt1E1rEcoRubdEclSZfQZrM2QD8DRBJI
ka7k5rW4VQtuWuaxzJr3GrG2XrBfa/iB48Aw7ImFCxVxTJjgtzoEsHEDZYSj44TwTNRt9MoNQRp+
e6PNjATJCgjbIGaz8F9h9cMuB8CN4JndV6BI1p8iwONuW5hZ9mko0KVEWA69GWE95CGF8jiQy0fN
2dSk9CvzZ9uYC8MQgs8PN4tOGPh34FhMRdzEsRZSlah5FIyy43L6ze4bl5PUp10gOaOn5guxp1ht
+jCIEB8pK9zFeHUJo2rs2EZiNY2C3toow0O5s9bp2vYZ/2YY4B9KIQTGPy+VXa9HqU1F/SkRreqQ
BxT2xBjiAEkhWA5kNtzllla5lSpv5ObYdKbvMBWltf50e/XEPMm0DwEvmdYPsc3ESnF5f7aGMUX2
1DlOiqngWMo22kZde8v0yDOR7xT1AnEHc6AZFdMTCo2HUipgSd8kTwqWcSWvjG19D9ERfxzcKGio
m60Xb2h8/8sL+iPWhkQLMkGG8dERcfZYBAsB6RlLnWOs/IyR4Exqt2GvTbe7PY8z5wzlatwdSKji
lIkbNJGT0LGk2DkiWoUEJvHGbCG0nl614kDw9oLX0ZAKsEUoVwLFvyFrFPuoKgTY/KQ0/ZznzksB
+RaPFGOxjq1aPt4e1qzRD8VZRPPgCxSyD12JTGGTDvYxlTX0COili1SI4ppOPECNxtr1tZosHPUZ
f/IBXca+BIMlEh+XG5LJeVTXvW0c80z2EiiJkOxzri6VfWat6MjNKfgH6fnp87NtUU4PT4Lc+DHF
IzocAb4bHpw6396evjkr2HiKY+Gth+hUsJLEvLFDq9OPxvjZnlhTm8hLWr7wppyxMgELTRXDQE5a
LGymlR33A1HVI5Y/zDLX0UpQWy2USGaNgK4PZTkgSnGILydM6mwnjhuuHnUFDHls9ElebAxrWBjL
jAtEPg3uCNOFvn3xNjHpWNhNmBpHE/XTNrFXyAHdj33m6lrvGlJ+ZPGSCMT1yLDLJk+PhwpQQGIs
FucU2Yxcko/ETN2WoLvBQD8NWwBmzFqZfKz9sUQiV2qmsWY0M10+9mDZSHHfh+aTI3/51f2mgxcV
dwdekMjQiEYglxDbPEqbALlgt2me+wqqq+ViGeR6kbA0uIrR1wj49FX0arO4GxxepoGdPus5+dSC
fswA4tzL9Xg1xmgk0pP7Qv1RMPs+bvpvzFbe9bTDlRnrMiA+dAN80YYprUfH7786A5dfbYqGz861
glp4bRl5GoTmF0vufc4s3y6WGInErCxuzckMYNtg/0BdS3T30O2Im1yO00BFB3Bco3VJAq6n+lIM
kWdlo+52WfddYtrgczCedypahXMWDPRzqOtbxww13+6zCs1jS/jp63vo8otNn5+Nv7C7HjXTLA06
orgqqFbMtPJvT/GsCTCTAtyPUthVCoFaJa0YUKOBSjIMI/UVoi08Ja6vHYzizIR6OQpaoC/H6jC9
oxaDUEPBnd1BJcUuv6NnJkiTX3bTl+aEINmpbJbXDkZE2tqleezFrFjFqb0wcTMREMr+qIQgstOd
CSdyOay4VLXQlKM0yHOPNTv556QRWm0kLwzXZFjJa9mHWFi9CHO79j2XdqfzfLYpHCPKQ6mXksAk
ydYw2coyIDUdLcFDZlbtYnhCzGwxQx3qDMOLrPzO1oZtY24MRX0dlWhF26XutJlB2UieTGoKKFWa
4k0RhSUaEuWqCSKzcsvo4IB9osmshWhkZrMDVTMRZAJnaVzVlZNCleOkTJqgVJO3tIsMN5eS19sH
ambeANwBIy3K43hwOoLPQp5k6NtWroNEG8inupC5C7R0t0HnHRSPG116kGmxRN02N7DJFrK1KBci
i3G5JzrWWSROzDqws8j+qXU6OkeHsqPm6vbg5pYJlLsOiCExkVdvGokOWmhYHcpQ3SaGjHqE0XVK
shB+zx0t+9yM4DEcvVYJqVDt4l7yoK2RuAJfB1lxSPChat6/MU/S0VKd/CJMf7oIsP8mX6Wi2fNK
PdbuS65VWYXhaQdIOm1yVT6MBVva7NPRuQz+YWayA6ZkFWglYYsMnUG6MMEW6bNCQUNvE3KvpyEk
ltJGQhdyEZnqD1pFb9KY4K6x0yVltevtgoOGXYKjhu4saLhdbpcaOfioz7UyCEtzcJnRrxoMfSH4
U64Di8kKOqHBUg/mXzGbig7QDNPCywDSociKqK6ierZ2ZyYfjNQORN2tvZQ812zXfEv83FMXkvDT
NArTjDcH8gsI2AGbEp87IUsyOc7SOiiIEhRK/GxQvs7seFM61UK1fuZc4EggkQUQGDrQxHc3o+AO
NwpOgoGELpHuOHzksJQ2mTMyDQeETlDL0kUxAJDYx2WldySQ4D9U+y4uH7hRLp29uVk7tzLtnbPr
JYp6Oa5yWJH35Uv01h3ow0eH0cZYmbk35i7fNZ58WqLznRsclI1RyUAeDc9T4TalNopaoVWSoGPb
kNmbuPxR6tHCjrjekSh3Tpoosopn91X6YChRhnQsNK6Mvf4ps8pXI5M/g5N6PfLohSpgR6mK9W2P
OZN7urQpzieg1eY4oFulW/OV4ufr6l16cjzzOOnnpt+M1F2SJZrJAqEACtSqgqcQivimECHIbSIl
YaoANq4OG6fQD3IJRjanMVM/TUK/i4gvA51flsZDajkZ4Brl59ujnlvN828gOBjVqjQli9A1ISul
3/fhtiyZ39VLwqFze9XGGxYYYPx7hc9NMtXIbQutEySv3DR7Ui1wOTWvQ7m9PZy5FwKesCAkwvsI
cjpioU3tDY7EOwz13zGTau4qnWts4yP6nVKA1uX1cOAvyRcCOeTjIiBnxo0hNIJkAFjuEaYLd7sT
qnWX2WhrICSsU5+TKPQ0KqfZgr+em0xHsRG5oLcL/xVOoJ11il6CAS/gULjMoNkVjy4dy1VtjAuW
0OB77ZlRk8Frf3p4ImC59DFg0OgVM0uqoPHjFxs9d0/qKtknW+n7JHk7KRabz6MN8hA3vms2fGuu
1f+APWhukwJhZU2qBTNF2shiUovW+gokGYB9NNsMqD9D/2+W79zKNO1n/nS0k04GM10V2OpeLgDn
eL+9N2fiTWQJ/hqFsGxyUZaxEWMudZQNM965DVgxmPlI1E2ddk+3jV1PGUBLKpKvqJMCqiMCg+K0
BaofNFOBkud7EikPZYf+rrZYKKfMxSfnZoT9Yeshug65jT5QNW8PyJBCvbPSyIJrvp65aTC4avQJ
NXsVNBe8bB0o7+A2CMvOKwalOORjU7hhZzEfAIR0E6o9KJ5uT+Hs2ICpgEX0wOtiVBS2BnNMjm7s
blDYIQQ1z66lqrJwjc8uFDglJ/iBMo3vcteVkJRtLTCpBb0meS1t3TaXXdb8vD2WJSvC3usjQHCG
Ci3vPC4Lj+cUCPgscgkP33/dkGZNJU+MRwUCVBhOUvVJ06P9GA5J9+wRYMOGxNSXwvDLbUtzy4OH
lIEKCnD3KG5cWhrGbFSLEZ2FZUy2CBjeFKP4dtvENPeXcSlaPvGGssAng0eA6NCNGKRXMnPQkdmF
T3rOn0O1+Foa1k8gYDa3Tc0tEKAuuux83JFiJJAqkZJA2R7NOLX9HnFA+EwVXaCk5v5tQ9eRFcj6
zgwJFz5o0YBFamEIPOV+m7XrUdP2o/R1RMBY83wPRqCFYsbcQukqsLHYDzNQEVPNIXUBJH+QgZ2/
0b9AAun2kOYMGACQ4XZAvf0qkyxV3diGCCwCk303rMdoWKIsmFscdJdOqH3stauQ16oqs4uRgMNW
s9ZD04LESl2HfOkdNrfdEA86IO9AnQ5v28sdrUsGusIIokGr6Tdt/DgWZC2FzxX9/OvzdW5HcAZd
yUAuVmALOGaXBZZc53sENGT161bgttFfhqQ4unymVTu7To22s2SqYzSmSfeV2m0i2i2Ui+fW5dzE
9PmZiTErh1rjPbroJLqV+1L1+v8j7ct624a1bn+RAImaXzV4Shw7bZOmfRGaDqJmiZr16+9iDvAd
mxbM2x70MUC3SW2Se1h7raLAMCs13/9hLbxJwVHeBmKQa0NWo8dVZWJUzjKneQM67f6sxHEh6fWs
+bF9YUW40QZazuaMGU8MgCtLUIBMK+sHGcsl/7jinYZGH8H1ARwMWprXS2lJDBbjASOkmIbyEzvf
p+SLU7mepUSeMquSN1REzqJQg9IC8mxAWDHgYIkEHIg6cLXxYc5sICQAAZy90TLaPwDzp/iUptkD
hE7ioAaIKoxLN+cEJDIm27VzBcQHEIs8fjRELDe6IwuZO4orryx/F71beNjfHBWOytioZivb4TWv
vKzZCEmdBtY2vYoIUMrjS0sPmnqcs3+4Ui8LNoLjD1bRaHY7lGczGUHnb0w7Le5/3vf5NUdBeVTD
YAouI1SHrh1lLOolGasONrThtbXJS1O6j+oYPehKt9WKVuL8ax8JlUT4P0HlBBnctTmddEobAWR9
bprZM5sq6B0oD0fEI8Pv+wvjP1w8AZeWhO+DybIiSpaiPJMx81Aa9orW8PqWhknzWS3fsBk+gcbK
faNrTnFpVNjNgmQjUVSA5+u4fxiA2y4dyAtoskh5dRcBc0ZdUAdluZiv1fYEpSUdZpLppNijP1sk
VEnjV8Of++tZu6vgFCgscx05DGVdf66+i3oD8yflGYCaYzLpAXTK/iG3uDQhPCAOTQu1ymBiXkAd
UoAy00CXUfJdVtaB8QmeUwCkgkaDsA6ARYnitIDXN33iV83bvEjwIytf5MqAsIpBGSNz7szirKuv
jVEcalYHdtSHxbC5/0VWavEoEPNOBj4+2lxiadMEkrWD8EdxbvNg9MvBG18tv986++W5aEPle/5U
huVW+3bf7IpjX1kVHq14VjJtrOzijOGToOiHLdJF0DrJGHPWvxOKHfhUyCpEsEU8uTSlzCjOJgVd
MmlReg/+YSGYEcDJsVGoEqFns45gBcKJWIhmh2WSP9IyeoaUseTqXtsv3KgGMnOuhiimLUk96fUy
agVOKKT7MAhvdCBB7mQh69p+XZoR/Npyxwj6HzDjYpZ7XFA5lKXHa087fxv+byWCZ9dxRUYDiM2z
kiUvQCYEGBA7ZDrZxC3Yw4DXYxr6JC5YvaY+vP+t1g4VxtRROUWCxsdirm+f1KnMnJZjcY6bs2Kz
ALzZng6mpmqW8UOsvIKAIyEix5QdCtE3+WyaV6Zh0wJA8zHXXgo2l+pjNjcJECW6xUoIkVvdO+sg
JxhJrqaV6jBan2iBYmSAw0hF2wNESGhLcAFmFWd2zv0hrk7Ae3hOMwcRnsdZXR6qWj/kc+0DLfvX
e4z7UOPsBsiAb/a4NLJqyGMc7HZEXJ18A8+rT3MMETaymeiVI2HiIAAIBAIVB8jI668JdDrQbRNO
XpRGIYrIvo2ujJsmf3/AYQZW+AAGn4+4NpNVYGDuclz1hYbZRcyoYjB86Y/mQq3/0ZLgnnRpnWrI
cPiAH/NpzUJXAcVhJ0l7V1wT6wGNIQYiVRRnhZs3N40kyhq1OGc5faYt4KqF9dOg016b8yc0ZmWH
bvUzIULjYGC4hYhptkonKdVy4ofutQTHc/Wl0V/u+9yqCV6f4K8xup5CntWVHZlKl4Fi0vrCUrbr
1U2ldpJIc23fkA4AEgaKA8cRhc67EhOTGsXlgZLeJo1r4kXVhFtq1g6DaT4WpOsk/sA9S4g4EYz9
16LwpQzMZfSOhp1T7GJrWdPW6CaJM6ztHFh1TSDasSRk3dfO3acmmdoEJha0iRhDQfR1kI2ziXP4
PJnj34Ur+SLCuJlF7C2SmkWElKB+M3+mZ31XHMmehckXzW/OcoKalUCdx2TIIDX0AkHacb2m1sWU
U9chmAXyyTwmWscOGExJTj3mvvdqMYGI1iHMR4tCD1Fk+geoC5aLIJp3rDhLjnBhWG3XMlCBFsAN
gbK87QhkXfJF9aiiK5K7fs0nEUwjrsF8LQY5hKWilztnQCkVZ4zYhAvK+kGTswcIUnwB0+KfHuM6
EoMr3U4ba/uvwwiLA5M6hLMw6XM2tvqmIqe896qjE0z+vBmDGJOmb+RBxk25eg5QDwIFC0pchjh8
YbAqW6y4xoZOpXpM06z5kivGP1jhSC/I6qKfi1a/kGrlcd1mXZnhEhl6lOvwgb/XqPBK4t6VtQCT
gaow6Pz5TLBwVaERYbF8cfLzhAl7z2bzITMjyRO8cqgBsML/jVF0gKFEB0Rc3dmdY6EooimPdT5V
XlKmkBSEaqLEHdYsaSrqQXgWUagR90ybzVTJe1iiIMcGtN3D6+JNiOHu3+9rm4aeJab2MdzG5Tmu
T3TaplE3A2qOOerfs+2EJeTB/sECmEh4FgSIms4XelESRIG+sEcTdaShgrhJW2a7utJf/zcbPDq9
sGHMtZNSy8zPHVW+xU50hiCTBKaytlG6hWFgjvm+bfE2OaEYVaTFuUMsDVCaPyYy+q+VK8cCigph
F7475ieEb6HP85DlVozEtP5GmpdkbHcx0Ddm5yngZf77HQMGG686hugRffHlXuwY+HfaAVlPfq7K
r2NT+2YtC05W3gqEdP+1IH53nBJmlHN+1pdfqDf6Sk/9OI426lL61PmGwuChA0P6/WWtnZpLo4Ij
zM3Iyike8rNlf26g6KGfm1iCX19zBN4UQjfAQZdQhJabCTif9K7Pz85chEqOqU/ZBPTaq46pC9Td
AITkmAnuKBcfJ8af6nRgGMT/U2M29QfX04v2s+7ZVrD4UGY76bKAaHXjLkwKz93SWalNKphElRTM
I7T4zQZJnr32wF0tS3gG0LlFsxVw8TOtPPczQMYbGrCvdThDWMRHgurLScZWpqLRaf+/dd00DFHB
LNNowddK/pieBVnCrRFyRQV38gYfCdwCw0UQB7KxmlUvwVsOAkPEBmhYX3/CrjQhYeJgrRjYDpMZ
CiMyrPb60lDH59NIHBQp+PowNO2Ew5SfjSM5TIH22HrNVnmqd8le8/HWBlmQH/9+Mg/7eWFUcM08
WRIUZmF0qs3SQ6f/oJXza6y1s09Hq/QolEeDQXGt7f2Dve48F4YFB82ydqADyMOAa6Vf2Bd2qrbZ
1vo8vDKvDLMgPsnwuuun8MKi4K56mZt1VvD9RTzWndINObvfF185qADUgNT472dtQbwK4QFk3Bgn
AXfMtctkENdRCyPKzhYDn+eIfA5wT8ku8l0S8h5+ZfEBWNT1b6IKZ150pzGcDMxI3T6B0Bg7aY9l
oD1EwfRsbs2DHk7HxPHA5COTGVl73cB9pjmclAleL2CxnBTDsE6pZGfTpJ5TVVt1cbxq+BZNny1F
lnxx379ZJ49nOZOmczMmqwLB4ZQmeqmV+9Tqw2ZWLcwWR76Nh/v+lq5dnECKIENGfR+RlOCXfT5W
qQ1uonPduJ3nZpnh6SRlHolmyf25bgnEcXw6FUUGITxwiym3ZwuW7GyOH6u8dGNvHqI598CsUH/9
h2WhK4nYgONtPkrbF0+QAq584vQZNrCuf9MoL7ylrV9cM5eEVauLurAjXGKKMcSjQpLsrCqJpgWj
G7Pv0bJgbnrKB70M769qxS3Ak2LqfGIHZWWRrsiOQPvWYSrqvBRp7I0YRGRaDqJHcKF30tB6xeFx
yAiqZ8Aq6Yixr8/zDNqmBYD/7OymkQ+c0bYqFM+IKn9OuGrb+HZ/bWvV3yt7wlbqmTrrTr9k56WM
RtD/F7uoz3ZLGm+ivA/StMPUGX0E80U4pbLpkJV7BbYBlODjokjMhdwrZrQDEoNl5y6CTBzYH8fa
em0+WLgwfzfGOOyykdK1b+mAcQSqsfzsidurpVbk4GHPwB+qe+BH8pXWeUiyOqTottzf2lVTCJN5
nYVX9oTV2YMbQ28MTpowLSx6jPF9UTRrm3eSE74SMmNIFncj7mg0k8WSEUZkQb2TLemZtt/SeNoM
aLqi9/LI1NzTu9fKVt6mxZIAu1dOIBJu8OShighIjdhVjh2HQQNvSM92/TyOJ5dlnkl39zdw5Shc
2hDJlfHoRVNKYKPtfhaR43fz+7h8hbQbZjdkz+jKx7qyJXws3WYRLkXYAl17CGmwMMM0a2ckD6kM
d78WIVyZItcnPF1asJ91MJXuJ+L1T4jSAwzXbNvII57q/X/Ig8k2UngDjIgCHjDBInujX7p9GTT+
8F5Gfo5oAeqD3uLTnfOOmdIpC81f9z/iqqPAM21cZqAHE/EAUe/kxoTE5EzAJVS33XZcpgcDE6CS
S3oldEZC+l87wovqxkgqh6bBrpZ97HdLku5dNyskLrkWUAI3hnIiyIowMy6Wi5hr1dFIeqQhuW9t
XRZoX/INeIcif9b9OvFJkIBmwvuHJB/VI1Cb87IwAhT+hS8e1qRXY2tUYTarqskrIv2nG5k/W1d5
NNJR2aiqdKx7dT8vLAr7WUdIHuK8Tc/j+L5YD0705b5frPmkhS4EwERooeIiuV4RRHnVsmhpckb9
qPCMagnHGKRHjfoNU4iPjppIcvy1tjpXsUcDDNB+3RRvfmNOlxjEzRRjIdE2/QnJy8o3wL1X+pgk
zn8wDxXo30b0YMnmvddOwKVh4YVd+hiNnYpQsB0CSmtE2rwt9fYJGmMymP+qd16aEtxkaJmDSV+D
s+Opjh/9Qe0kdMPyzwC6iZ+Opz6qu0j9+1AW+4pRELC18i/JHenCNRUF7DsYU6R4fqA3qGKmh9NQ
DU0n6/utXdHIV2GGT4bcvHN6pkzRB6cMKaDHqWNObyy93HI8bRm2953z1hSfFQR9ESjAV4Dq5sTq
zqEoApXVXHuU9MVjk4wz1DyLZTPE7c/75m7PAhqIYP/hxAMOWCKFJAdC8CnGNphyAhfqb07s5cV1
faARzYJZHXtvWvr9fYu3PglGaVz66EZjcOmG3teOVaq7yRSdyARASW08aVMS2kP713E6N4MRWVDW
8ItLSIYxGwuK4o5FJ0o/gYQ8BYAh1t7vL4VfRNdJG0CJyA/Rl0PH7AYVyMYxTnLWRqcsct8r8HcM
ZhYWafKH6O8ssgNXbyXesVJDgUnE6CYnO8ewpfCe2oiwEM+W0an3+3AOKdA5QDbRADqzmEIvzigt
nPJjI0EgicStaNtdmxVOGjCxMcSGYdbYNj/cTXwAxRuU7bz/iG/LnpyVywTm+EQ6ZrdNTqF7fbAz
lPYIQ2/6pJ86wDIgh+IEiM0n1Z9QeeMYpEkHR4KktbC+yguzQni09KAtsdBgACOhtrH8JLTOyVbb
Lr61qbeaLjEnkv3/Z1MvzAnfclSpljs1zI3+f6YFkYrPXWCTvW1D0s4bN0tIdv1XF2v9lKS+rnlL
s0P8CUKw+468MvN2veHC9807Y1Fj8rHyCUIimMv6rX+C9kAy+qB4CotACehxjj0ah10pucVXbjw0
KNBl4xhAsOMKtkdlnupqyqLTFEWhnbjh1BUP0wjWxFn2YHygrMUTi1IS74ThWrspQRpNVbX95Lqn
QVFU6yFLuxSyxFU50tChkbIDfACkpCXuP8UD/mgBe405k68Wc9NupxNoT3pl4naDZ42j0YWYOGZq
WEwma8K4RQIfQiygp5+UEvFHEI+s0X0lAij/26CV2hCg+Jo2YdEqTRwWVF8mv0kSfF7axfr7WA21
ccy71pj9RJ2159HA/eJRHc0ISUSy6nofzJ4Y2sFDYwqBAVkwlp50YPSyci0c9Oyhi6MvdPmVRpHX
ZXNQKSg3Z9PGNJgfpd9JX21o1PzRXVAAsGxbE8hv6b8itYG6Dj0oxuQPo0z3a/WuQ2+UU+DhCr9B
oiq9oQw0W5xTkXsdeA/PYHODdlC27bzJN3EuUfqDxlR+ZJv7x+E2rQVKj8uLcsMYCxLejm6gk+sk
qXOKgCXOLW+oI79IKt+iLxCp3s695i/6KLkOuJsLrumiSIYhNbSgbrmgKjdxB8p096Tnqp8OGIMb
dCOSrOz28cU4NAe9obvNa4DCxVpVlRINSY3vHunDiXW1AyZ3B7TbflyU0ef727hS4EGlH3mXBZkW
8EKJ8KIiatM2NypwZZaqN+iRpxanTO8DE7TQY/HaNG9WVnq9Wf41kgXxBd4OYC4A+0Dt8fr5sJxe
w8PsYuzaWIKY/S4bZEygH7y/vJW95CowUBRBiQ5sZML13ZFR73MrtU4ZcNjohILpevByKRfvmhnM
znJpAGAlb9p3gLDkSaNo5kmndAPiiKBJjRDUsJInYNUMOpEoNsL1b0LcEeonMes689TqeZA0aN1X
n0mZSeKX23DzP0gHPtkHWlMxJTcnCyWwWjdPvdt4tfPcWO9FfRqNF/i75FlZM4VQGjEg+O+4APG1
E2iQwWlmwKZPnfJ95tZSx9OHp541mzlr/v5cIb3Dggzw++HyEIwNoGE0Z9DonPLK8eN5Dsw4Pg1m
+3Lf5VYCI5BzX9gR3kqjN6lBh9Y8DZuFBcbil5uq50UcD68W7sMpQG9w08uqpSsZLOyC1A1RJ7Cq
kNq53kxoVxqsaJl5mn6CQrh7JD4JtV0ULE/jzz4on/pf0BqRBJ1rHnlpU4jGgEqtasgSmaemeW3m
b6oK9jUZAPL20kWeha4/FGHAc41J3et1MbuIKJhWcbgAWujN38byfv+LrXnhpQH+94sUVU0chSw0
M0/MpX7LVPtxBnzfc8aMehab3jCELCmPrhT5sCbUvNADQbEIkLBrk7mdtEqxRMYHr7aBKDbau08d
HETZFpv8pZJ8Jqk9wTfAWQb4fuwap+j7EHDxGTccDvoWOX+QhnEgG3OV2hP8AiAjDa8w1ufulk0M
e+XXxvRBIwU1wXKrQkxYGqnzLbt+m6+3VDjeatSgCIEW12k8jKHilZuUesWRql7dPxl7E0BWDzIK
O+WMWI6Zvq176rsiSWhXz/7ldxXOvtOm0PxlWHcLLWPzESzhwfKp23ERXpCLPEfIC2Sfln+6e+vm
R/TCe5VuGcoSN+ypNJ3OMwatPaVFi8dcVyj9AVGcytdj9RQUS5r+NpTZ/TYaQyNpMqwwSFzvvnBI
e1NBJE8V7tADkhPo4szb6T3SPaP27BDDlABE5Ef1AZvfgYV23oFQNWxVOdfKyo3E70D+qqBqeMOI
FWcWZMHKmX8B6zAfom3r6zsadLs6xCWICqyXbMin+xfISlKKKAbvMQxzAI+IraEWJWoZgdEavFGB
Cv1vN/WTbRcam2Kjgxdf8myupAbX9oTqq9qq48RLp6AVrr+Mfq54PD3NkBp5+Sk6kzP5Yn0mb8qh
eyYP2WcwGniSFa9t8+WKhfCtQkLgpiCkwCOnvBmHWN0lO5BO7tI/Ze6B+949oPKWbaRVh/t2b6A3
rGHOAkSoddLjgD2qISZBsOI9240/2ev42J6r0/gg68msPBA6SA5UUD0BcAgo3fURoyB6slU2Wqe4
XAw9dGZapj4EU+iyMSDYOO8cTPAPOwe81jLmY35uhNONRIMTqHLuA9C/X5uuImgcj8NMTtDAKh9p
OtCHpo/yMGdlErauLittrjy2vI8NIRqU/qC/I9jLLG2pjNTRTu5Q0U0EEq0gzhvZCPzaPQkIBWeA
x64i/hee3KGddNBQRuZHWWXa47JGdcz2LW8OUMc5ulLo1JrfQIEQXSY+DABa+Ot9dNOMzSx1wUiM
GaIk3xfR76WR8citbB4S0f8aEVbFJqTic4dVFYuBhqe5PPWxI4N03xY08XUgXMCpj4DZEOdbQArk
QHxNBXu+qn6KDedrVRSH3q0f1QLQ+CZZak/RdZmU7coRAAUHmCAxXs3lQITzniZpnGsjQ61PKdX9
krrKpnSy7r3JdOsBmkX04FoL+XH/lrn5aJBexQcDIQZCdiTFgjNOCmM9VDnUE0m+tkArU/azXyRP
9s0B4zbg7gDkcwIdMWo2WKYni6ovp6xejmo1HqJsPprWvCNU+x9NCUER6L2WNNO15TS7g6eMiTd0
7wrdT4NsHP/GD/maMOOI6oEJynsx6x1rU491jOWd4vkl6xABDbIi3dqXQToNhASGUZG5CZ6OLFSb
4k5dTouSnSI1P5nRtAfG/+2+A6wtBGIXnM6ekyOKpZCeWiWE7NoFii6lN9jkQJtIForfLgWC0Jg7
gZ9x9K3oAIPuJP00ls6pI+W+hFyz3+fUo9Xy2GrfltzY0Bkd1PTrOD0pjfNUtdPJUgvqNyW0pTJD
Ekjxc3R133N5arg7pwgycU2J56xuuqqwM+eUTVaQ5e1xHh7qaNuViZeZGI3WnBAwYUk8cVsEAikd
+BK50DGk19CJub4diQv+1cqol1PXKydFawB9scLOsvxBq7zath+J9QIW77OSyujBbzMFbhrDnegz
oQqEg3htOu4HmqRRupymvv6cTcnOKhbfHPYkbfdp3GLWWAEGQY83bv0nouaONdqmgyT63zoanAyV
bTSiuMLpR8B1EURTVR2qfpjmE8kNXy1jP5cBlW9dGRYwEQMCTCCZcNVcr5NMmapoDBaslKLLSz3N
lKEGb+5o49qEEBVWVIXOozrMJ4zGeFZNfPC/eIgudrR8UNggKeDdzq3CUbhkAvgh0TIHR+T1ipw5
rpOmHLQTvuqb1phfrNrZEE6klaqbDLxdLdj/KofNG3CtbCfb3tz/ZrdBBP8BKLvxGRPsqYhVbjAA
VOlmriGI4K2gPJh22TY+dqGDnhc7mt8UicXbqwJuygcbbJCqYIxLOJwqmNYI6QrtlFkPff5Ud58S
GeXHbRXHQACBOU/U+zn9ty0cReqOZKgLXHmK5kXP2ibZZcgnyDfbHzdz5dHddKQHWb5+65wwCqeE
4iIX6xY7zIsdjRGZYbSsBq8HUctcusH9r3W7d9cmhArEomOGdbC65ZTXX8zucze8ZLnk7lxxiGsb
wgOr9zWtVaXHNdaoO9Q8Trh59sbcA+/WPJhgHS+m/qGBeJhCibeovT905qYo6Ys9q7v7y709i/gp
mLPCq4J/N1O0yYCLXMlxozIwYc5x5sesD6uFBkude4WM62R1c3EOOW0V4iTxnQTZbQrCmwoPvqF4
gzp7xCz9Oftyf00yK8L2zlHLFMsoEb/MvadOpq9DQwdD3ZLXaNUMch20d3C33FCPW2bFmhmcb6ex
XPAA5V5GC2/8az0tfs5A3omjDOA6qsLXt1dX9Zbe9slyashRMb6r4xPVJKWZ1YVcmBAuyKkYdKIU
2XLCVRlCySGooIZSZ1V4/7OsHt4LM8KtBBRFqmfIRU+5dqZa5imtLNtfXQgYo3m4h3tC7LVVCWzM
gzufysKBM/9y7J+xTFriNg4H1ymaULjLEQzcRJTGrMfaQLTpVFVdwNVcOqBB+uq7CvGi+/t1G2K5
gBpClAQVZbwaomZR3gOtBNay6ZRbGYIqd0/JuGVx5TmopdA5WJZnaC9InJrww3EV2AF/wnt6yDXQ
vAG4+NrfSAMJBDMqylMxEj2Eni+ozFToiBRx4n4qHWbutSjVA4xdE8DimW3t7WX6MoEK04vYeGga
5VvTLa8xyA225VA1mHagZIOUzz3oOQXnVhYZ+yQBo5FmMZlK542L8R/PJSnACMCnLbiDXIRHOTW7
aTB1jIiV00OXNi912367/1VuHj7Qy4B6A4J96Caj8y462RipUdFPZfGkHsYf+d7caF4aJEdM5ODl
AwDVQeFONngk3tLAz4OECjQEKGWBeEOMeyFdlafgGM6eRrddzuXCjJ1jxdZ2cSb1mx0tzjOUWNlW
stJbqwBOwgMgVcFnzj8Cq4vdJI0+1Ama2scZY1E+OMSyELoi1WZyyS4zq0Ol0jdNh2pSbVqhVWuv
Yx9HnhMNr70yPMe9tQSkHFBeU1PXB4ekIQlzbt5RDJwQPFsYecY3AUsDd4eLHwj+oqHJjMY8krry
bco+5aNj+2ROHzMUGvxiMoBAsNxpR1p2sGZr0wzL3iJts50JBDaUtpPNpa1tmYkuIXJAoMrBTHH9
i/oyMRejTs2jnTDmK9T+Y1WgnVG14USasvNLADIk14TMpHBgx1rraVYk5tHpokenJMdynHZ6q9AA
47y5XysIsu87hnjNfmz7xSL160V2g1JZdg2LBjY573ns/jaWsrmDm2I1N4O7D7wAqHmgqil+XQqS
kTZ1AGOJ3pU5/c5MssncHnIAWqF7MR5Gn3Tj77Jmb0QbXsy+AercqCV5t3jff/wKsMGAnQNqkzcz
4kuLgqbDXOOIztRmSE3PsOHj/Vub0eD+tvJn9vLmhSUdpXlMbXHSbnAJXW8rwzEcXI2ZRwAdQqIu
Xg1uHUtrA7VvHurFxpiOjA1s3SRKxeA2wUyQeF8Sq8JU3jyaxxYCsG37i+XpDrPk4WTUhxl3t1lq
L/cXueKtYF5F2wOkEkgwReB5Pecp8lt8VATxg/K+kHGXALeRannA8JjeNyY+B9hR1GPwgjoYQwU0
VTiNjk2nqlca4wh4lNn65axYmIRzalWSYt74CLgKOGYTmRCehJviN7FS0Okhyj5a1ZOmvldWClwW
QE/Sebub3UMRC1NpqA5zjZgbXTSMiUERtxgMaKF91fLaKxvm9eU3K2uCyTjf37ybvBnzfJfGPoox
F7drFFucjq4zjpDG25ZBekJ/8I2iIeYGk+xRvflSgi3hSw1GFldG1htHEGgHSwB6okBNsaZt/Khu
yjA5lQP0TiTvx+puovr4kfvAVYSbE/VUppodjI4s2ZExBrlPu8HwTFiNwMLOsnzhNnLgiwQKlWc/
kPoRD3hmjcSKQUJ7bMNo2xzSwBrCAfCzbjei7zjuyS6Ogur9/mdc21lgcDTItOGUQ3bu+laxJ9uZ
y55hkZiRSdrXZjIl99aNXgt3lEsTwsUVN/qSJB1MQJb1hWnlDyuvwnrMgiSpHu2Y+mQCtSUQXBuW
/cYUzXPfp9/sqQ5tffan1AzTrgBgwgiBR/n096tH0GRjBpEruYgJZzq7tVFBUPWYLRDXNsdNXPwt
xQdf/aUJwYsaKLf0rQ20pQZk31w6njP/ur+Im7InNwGOEmTnQGnjquHf+OIkDomiuq0zGkdnYD7A
M0HcYPq1RVzhzmBhG0LFUv1l7DCAXnsS2/znX71K3DYInD5mRvEwCSE1IovKyVRcOfxk9k8cAWKH
9pYE+ffRk8W5txGdYE3wVmYsaWnMH9ZUXw1bKFj6gJz47jN5hBLkw/DSSgogN3Dlj829WKDgvZ2p
oldaYHOLP+BH8BdUPAsf111gFl6yn8IKBG2enmOupj7KZGk1MccTjQupdzHXo0l7GE8npA9c50hR
d30xbhNl9obkscmoryzPo9IGWmYHZGj9PM+PmU19W0P/pyv2pqMEiDaDmpWSg03WLsjLb89//YXf
1VmJPJH7XRsWT4bPPieuT/3iuxl7w77dFj7bzcCVp2H5YvrOuw4ULfOrk/mj9uOgkFQpbuPBa98Q
u9s5GNhaUBCB8AEvASUsnEfIaM57YiqfpwgqwtWPPHnm/aop2/eTTBlBal94ozA6Hcem/uGb5T4u
PPdrjOtb36Kb3/OcL7x/8vihvjl4IBuDoBjCJDwX15ufT0ZbORrMFVrkp+Y3osuy5Zvoj28oargA
G6FDe0MxGmtR35ManzcrZq8B934Jp1MWtq2VfEvc9zlVJFjxm8wBFtG15w8RbjOMOV6vqY4YUut0
No6D/ifFfG+qodg0ytrbK+HYlRUhPzFI1OqZg3c9mutPBYRPU1vbDRML9ETGx7liCsUmAC7wuqA/
ZAjnF+leghAJplJA5V56vMKvrFXdnxAdSZ8V1KI2951iZQNB9w6UFNql+HJiCAEaR4yPWfhkSvrJ
UX5Z+WMkq9GuHHqebUEeCfVZZPfCFQyt+8YcNLzmVvVLo49WrQbgt6MONN2rRXLDrG7fhS3h7kX+
6Bi5i4hoVp8HsznGfRlqib3roNb3DxuHHj1gHJjiwrTTtedFXW2zisV4xuytHeePpaWd26j4dN/K
2np4eRAKkSD7gqL0tRWkAQsEM1z9GLlUq3ZtnOk/TcykQRcpwwiPV+exakhe6JVTjPQUeoCQpgQU
RrTZoR08NCaqw31hHpzSCVwgSDxj0RSP8vLkYL+WlT1JvtzaswmzKLVh/AUqfWJ1ki5Vquh2RY4q
9JfyoHgBfg0D2VFAEGaCg6fzLaBgO6/dyXgfVzYZliHjAMEAjvMQNtldRtBwY/j8SPPO3o160foN
s89p0/mARf26/0XXYi9gZfjQN/rdJs769SdtdNqrYGjXjlFfKx6S6NjLbVBZECUodLZzF5CnT5b5
214in7FMhkBaeQVAocF1SjgP/Y2iPMHMZBPhj0dGLF+PoPWhybBqqyZQQwNsgR8QEW8OfCLQoEhr
j9Ny7qxXK6///uzpOh4Z3JPoRaIfeb2FaNgTtUczG0Nf9NBpyS8XPRlwL0qSyJW78UOcD2UMAI9u
Ztpn9FAYxVTUMTKH46BAxYE5G1PZ3XeItd1C7/1DPwIi6Db/FRcxkdX3OWb7IvXY5fT3bFkbJW0O
902snehLE8INvCSkUoss1o6Q4AHjHjwu1QsfhRPfNpWnOGr3Wd+/3Le5tiwHpGtITgFGxam+XpYx
6s5CC6IfO5V5WvRW0s/3DaydWmSfIBvgHNmY/b82AGogSD6Ng35kkROCOMGvUJx1259uKWP3Wz2y
GBbCKwagCKZ2hLVQWysnG8i9Y6lpdekVCO6fUf9xN9pSJH5iNjZYzq2k89WpTo7urOk+6sGxxOtX
chlcUIjcQGuIHwKg7/WKzaS1I7dL5mOXlp7BQkY+uUrstdFTNR+6xtoU5p9x3HbTfiFtYAJyTn/f
3/OVzPzqJ4glnGVGZoobbD6OvntqLC/+BE4cb9rFlZ93nu0PYb83dvk2Hj0VRIsSHNkN2Bos5Soo
CvA8gJf09kM0Ueu21IV5pmPCWA3dB20HObEsDVnY7KPHbA/8g0+/2xhO37PBizeQnPTmneyG4x9c
CKWR/yP4gmNjDE+UoZgWxWgzsyXHsfmpDbGXWYlX9JJ62YqDXxkRTm3DMgsIMG6koqBw1r0lyQIt
BTuD/eX+Z105q1eWhFgmn6xGKSuGCzt6GdJDbf/DSnC/AUKMwoYOYpxrx036QiUjWbRjF9efO508
l9k0eT0rwLaeSKUU1vbNAHmYxjWFuVbItTXdiXK1tEbtiOfjoHVQCaEZYduOAOKhkMKROOXK5qFv
x5HD0JDhVLbX5rS2UZMBRDLHLFdtrwDUyVPmfHv/C604HG8OAq6HCwhTTkJaAMYhe9HR0T8atevP
0es0YaBi+ltdX5wuzmBKjA/JaVw110ux9L4t287Rjrn+qlHNS5qd00p8gfuScHRgA5x1YLfGoypC
iVpapwbattrRXtTD0k9eB4H1pn+rE8U3maSOvvLwXRozhW+zaCQGs5WmHYv4SK10406jzwAWrizq
dZO+TbTw778TD6vQqIOQB3z+egdVNXf7Se3he4Xh68rkR+o51mV8JmvewIUBcRFiMgyOfm2FlpSR
rsq1Yz06s+8MCwa/5+wHzUlwfzlrvo3AAckv6PgwBi+4HVgqwDjSO+qxGAu2R+ezx8MzjorkKV9Z
D8aKoaQJ4nW0cEQkqp2DAHyMZvVIjHgPAYpNFveh1s//j7PrWpIU17ZfRATevAJpymRm2a7qfiHa
TIOEEU4I9PV3UffGOZVKbhI1J+ZMP0xE75SQ2dp7ma9/HOC4IbsxoyzgkDCP9lOmlaeOxiyN6Qe3
634PDkr0Q/WjNp2b65O2cP7gOECcuSoPlyJl0mzeTloriY4C+XgauiYyNHpfauUbqk2rJiULK9xF
s8j6wAxdYjqkBuULWmcY06G+59/ARYnoNt+xf9r9cDttnb9W1O/KZ/dprXp1gevAYYE23wxVAi4e
70RlqbemXoBuZUpUKqLkUNzou7mga0fTawU1UffBeBIP5D55Dn4YkRO5b1keBn+uz/TC8sRPwMsY
Em9o8qmyy6PIvLIrRnmoK+e+SI0szmB+s5J2rQWZF++nVeNak1+0XMpDB3XiIC+2fMrjL48DCwUq
yKgkgEMdKImdzQZWJQHy81KzIsbqiIqVOtnCmvxvBLw5lYOQyM6qCx8RGpocGtIffTohaSXs7+BU
bGXG1oIp10jTMK8bAk0/ZMlBTt90KFJI97lO/l6ftYVT42xMSu1vMuiAxzwxDgwiuZMBQZQJoozO
Gnt6qaR+FkdZ6CxvK0ZAijg4z1PkbMUuz++GX0kd/ob7NgSPR9Sq81jvIhvGe9WqxNn88ZULE+G9
WeYM2+zCUEmfSqeDXoh+MJqk3rROQkM8NZ466txwaqOr3v1TNzkEWbI1w+jFCXbhMgBzYmCNVX8K
AZaUGOZnY6PVP/OCgI2Sv2MyHq9/x8XlMtcFgfr1L2EZoPNDDA+9tkOXaZGe6RtrHF78qdhC2f75
eqiPm/FiMj/FUjYz9QB5MCUmU995KH1EIqpvrFiCLA7tAsgKbMx4/GddOHvhDAGKEGhY9NrwcFEf
w0FnttDKdTDEvt46o31MhnIlr1r6WHMNYb55PCAWlZE5nWfrXLj6IWlYpI0ZWLBwZxdfv9uAUgPF
BgUkdEFVfV7CjUJzyg7mFrV8GIXxD0AKxzoZb8eyWGnPLM0ZZDtxwwATDnCHcijmQ5/7Ao48Bx5o
u3agO7OR2+vLYSkEipxIR2fsCPx7z492UbUoF2tCHpysvWuJ/Vsa4Cdcj3HB88A9CXvJj9o3st6L
gluaBZBS6gt5cH9Y2ywyrFcWBVHJI203i4pnzeu/aPTMnWkIWOjIclAuOB8WFbXv13DlO7jw0ejI
P+awVopY2LJnEeaJ/XQnNk5uoCuBCElfhF5y0xAzAooz8lZd6xY+0VkkZVlnpdbBxAGRaPWjQksc
HiHXv8/CvjkLMA/101CsJDAThyKA7r4XE85W+WaylfrbWgzlfd3IJggEqHWHBikEJdAHInJTd+OX
7110w2AvOothzKKYyr3bt43eUwNDyaY3bpH7wu6gJy/vHfrnq3M2B5oliEw8CiBweD5nNqGdplUW
2sX6H623oyC3QiNdEzZY6Ah8FOQBUAVWFZ0j5QSQ7pSnQZug2ETeIJYa4qTYubQPGWT/GBpxw7OH
x3Zj0ZA201YvxMZKxziz0C/g7bb1u7iV79dHvnCBnP0mU0mkNH2cTaX9uQA2xO2NubH/yrjb0VhC
rBObLWQPbWQa0Vpj/6Prcn5zITBoWih0on0LqZ3zOddGQ+ZtN285zQVJWe/kpkl7+cSk8IAk6Cb+
Z+JO+h0GJz7k500doua53gBS4RXuLkFzZSd51z7w1C4gDx6Ut0xO3ruWagz8Ul7Wj2bQfOjDcP5c
umL8m0m9fGkgLgkRRDTriob29o7p0gjCgI30KAMhtrbekyz0+tz0YyrsLtjJ1si7l76T2XcoViIh
qvTGiSGAqf+hfQfIYzloFFA2Z9YQHsVtrxnsVuB4FmFBUvexFkAEuwm1o2wY9S7U3HT85WD8Lwan
fJtMZf5uTwEYGN2o5fnGFLbXxX4w8G9AJjl3ve3iler2fvlTeDodQwKI1LEXif1dCl3sTa32v/E8
yE8diGk0LAteBnFSoLJ6MP0yue2AJLoThpwm1DQzjn+jHXb07EaDSgmupL2VoQb60LaaY95J2kGH
LTHM8jQ5tU23iQcXw21u9Xoak5R5PMLdXzk3IC8PT46U3s/CSfQnl3b9O/y3vANxCQTGjcEpjzVJ
Mg/Msa5YLWFfntjnlVPlmAP3riVBjtoxNx+7wkK2eCLj37z/VhrfU3bI+luXn/LBC/uJPQ5WF7XD
EPYBDb2crpy4l0f6+U9RTo/BSJwWamI4pqh1J5IuZLzYrmzTyyrTeQzlDV5b8EgnGYYLMpn+bdaZ
yU5tFmpRvZ+TdtMMoUqyEb/M/dpGXRrdbAKEaxcVoItyoN7mhdm55XhAv9Td8Kkmd2mWrJlXLo0P
6vpAh0IhAfKXyhwKAVOQtm/Gg568NRBddMXLIE92YYcpUEYrkzmfaerRA500qPZAhxEvDeVeaaDo
qTd6gWC3ZtRBdmJG6Vib+rCWuCyerp8jKYccECUFJEwQyQkHoDa7SPj3o7Mr87tgA8DS7C7z3HLY
785t4JVRzqO4Nkola7KmAZAW6/9iDzfGG9Z/OI8zf/5Xa+TThM5r6FPOMaa5ZhsUoQYSxFx0kc76
lQf/Qs8KrqqfYiiJExYHlB8hIHmo0upGt0gX1lCzMCl98HMUGXRyV6Ttra05j5NbfPlFh5wXHmXQ
A4d61QUuVSNoMVbCFweo6AKiUEV4421seAFL++tgyfNQykbPCxg089JGqNQNzdLa1VkbX18ZSzs6
mDlgKHWBvaJS/nNob2fdkMvDYDeRy5swBYz+eojLBBGvBICyZgoYOP+qGclAhwBMzHE6+ETiJeqE
WiGisl2j8S5cAvNjBCgc+J1AWlPZXg4vNK8okIfSTH+1xyl917x+S6ghdm6TrWFxFuYNzR6kiLPI
BLRTlQ01sTFjjcNxBjcvadLCrG5NlXJpPDYevagcA8+Asvv5PjI93kK+DLIVk+5F4O2Eunm0NX/j
denu+ge6LMJAPgXH+ayBieKuytEac60y2dx6pTdkT27JrrwxNvVujY68tA6wDEBnAEkTq005aZnR
l+moOTj/nCR0vbeG1SHt/lwfywLuEC0D/IPTHBgN8E3Ppy0gutdVSKiRw4pNCbLhLj/0YXmj7ZzX
7PbrvdLzaEoWn3HuaiBdjQeL4LwxNEA/eyvqcs9cef4sNadnfg/cAABPvzTGTP0mL/35Iw3b4Z7+
se69Ow2vBcBKzRtrV5ZRfbQ29t6EL/lr+XZ9UheWIh5eM5ETwjQLRgSi0KwpSKcD0BRwhnnj7Q/W
gHBA1nQjFpbI/MKDyQ8E7UE0mH/Ip7sjGxLowljBeOi8koS6pz1PvfZcc2Pt2l8cEXwjZlYihL1U
I3chfZvYGr5bzc0dNDCeIY6zhfvbM2XN+/XJWxwTPpoDCj4qFu783z+NqZgyt0bKNh6a/pej/4Zt
qjut1WHWYqjzhndMgW7JeEjoEONVE/qOiCQpN9eHspCYQRkc8AS0UHGiq+yIXtIsr3qECVziwml0
FPGQlUNk8gwadaX3wKjZb/9NTIBfZ8PgywJqAzF+kw/teDBKfQda5H1C84ObOHsxaU9j+/WKCbyK
oVmKNjRqmiCWnX+tuulGVguEKxvxg4nkh0OnDvhA/v36sD5W2OeMDEhAACxg4YY/Ibih1rE4mSbg
BMby1Ax1rNkJHNVI5d1x8FIexMD3WdmnYePySLfpPhf2TjNIVDnsdzux904OJ43Uj904laHHyZYM
3lsLMbOwnAIoEBXGtsg9GbE22/Z1htJB8TRNdFt1YAflyUvXjTGryI2f55HWj2tdJXU5zmODUwpQ
A5DwQClFubrqICEJ6/LyVFiwZekskcWBDVinYYlyJX9R7y4INgMw8BFuvlPUMr6tZUFhaI1E0cCF
Mgo8wYvqpq5YXOXvQW9tk7Tf4sn8xT39ERUU3xnoCFCbukoakmlAfUOZwRxkyKYy8rQmTLK1SuR8
V52vEQzuUxhlHgcKLylfIkxh/fHJOxyYI5Y+1Qbcl0kI+/iVRO2CcqUOa056Ph1VAICANyOh0RC0
XlylsAYaIcQX1Ftu2YC6Q6TdGUNAN1FS4ds8rx7Kodw33feutHAQ6DfXt8jFVa7+HOXk1EcyCS2A
2obW+k8A8cQWh48RHaCB4UWdC4KH6W4ATNn1Xb7JE3A/cmvlN1yu5PkLwMsCTCIoSdnKwap37WAn
KcQeEvnD6Z5T98n1VmAc6lX0v6P8bwj1tVsDmVfnhTw53WOV6reVBdMBUsWpK79YqVUjKalR6eNM
c1uIMjXsjwO/Il1/sIe1q+j/WUT/Hc+8Yz8tosLLUcqaUnnq/sLE2SSRBcfI6YRnhfXXJiEMtnZk
63zXV5jH6t2kDE5Fw7SiAiTehfJHD6xx1ZaH2Wfb7+ReYM0GeFOvLM7lleHP6ASIa110vQa9gF+s
jnizOGiMQ9e7o/EAp1jrtvxe3e6rVX3Qi5LxPESk6fZsZ49KuPqQKrgviiCFJEgbJ1PEvyW3WcQe
2WvwBDevW/OddmH/ZN+RL7Mi/zcwdKigBwV3QjVzH/FGdP0U5wJ8eV/6vn8FUfBfbDTcGoBUezO6
RO1WFY2WEAq3ppNtNel9I8Yh1lO/3VUEe/z6p1taKUBU4JmIHhL+r2w4RkUxagWmsbL+WpOIPA4F
byixCdR+wYhYiaY+FD/mbk6dUeVHZVuFM6EQgppxq00nDn2DNgR6YApip4C1xEqitHSOoBMHkBtE
32bVoPN95yYpBIFrF1Jkdb/Ps2wPwfKDLbVo6mCddH0K12LNm+PTHofcGtHy1p9OU/03gxQSJ7fC
6Tcgqv6bOPMdiAwJoDMlG0sEZ0NpQaJGM+A9MTjfIO3zzmz9duyGlfNjaT8DCY+qPYQp3QuGhiGc
EgRbb4IKGAuHAQY4UGFNkrU21uLiA6cfjVkdpIyL2qZPqrQM5HSiLX3iXPvW+0MzI7tdHJCOTFaO
/Iui48fy+xRPOfMZMKQ1cAnTyUs3ZqSRkI9R/QsQa+/42w0B2arRrg+tfAPuy1otfPECh2zvfwar
XAWOBMmXFvp0ym7cW28/7lHZjM2tjs4wWdWCXZlZlfAIsZ0qaNHrPAW2Fpke8k7PCKEwF6NvGLem
uYKMXVwvQK3OmFWI6LjKKaJpdSXMpsV6kf0Q6T64xExApyln6QpW4KPtpqaB2NX/CaV8Q3ugRVE6
AndoXN10RwEdQ4jZsL2F3D+yQ3PLtj6NtIfmVP6GWHiahbBltlf2x+KW//QjlG9JPGcQBu+mk9Pn
u6F6d6zvLioqfO29txjHBbYJkkrAzKgJPcsbzy0dAxukeZRuc9eKaV9NgN+Ll+tny+LBjBsAfhhA
gXqqJqdgNquoYNNJQNp3SvooqKeVL7e4RlAywWhAFLkQ4CM+0RJf1NNpbOx8p/mS7ifLpQ9WLdbs
ipdWP7hCED4CmAlIauWpUKGIl/Ia50qf/OxzeGG6xsabvAiH0CYVf65P3dK4wE0BfQvZz0xIPD/+
g94xZW1NOFQCuGBqXUjG4L5v2D/XwywtBZTwLAM3NconrhKGdaKGGRCULwfhxALCmgUkXA3Shk25
piazeFSBTYtcH1ohEAxWbs+xFmOXAzd48lvwEiL8qJqj8w5WStTqNe3/5kGa1yKk5pShcShY6ZSb
Tvq93AZJycRmBA8/fSqq0V9TjFiYbeR9M/ABbYfZ7fR8tkvTk71fpAKVgvQm6bPdpGWvfWas6Cwu
hoG8MJTzLHAy1Uc7Tk6fJBzeRIb9x0jhedbWW5s1K3XMtSjKPNtlWuGetweIObYPIOjfy1Zsi3R4
vr50FsMAkIbXOf66C+XXirboYPsI4zL/Npjk1nC1O9o5m+thFlboTOr8Txjl06DHrkmjdIZTUH7X
gF00vCRum7+1WJN3WhqPDwIDFFnxx0Vyx2BA6+JvFadCy7s9zArQQ0SnbRN4qbu9PqbFB9wsCAgt
A2QP4CGer7fBpzKQI2627J4cocV/5K+z6QbqzG7o7fonuD5nP9a6hgsDRBkFGx1uYwA8q6qv1CtM
SoYCR6U1l/Z4zGptI+jaMbkWRrm1kZE0hLYlxjY434Gp/t1I7RHqQ/HKHM4fXr2yPw9HubJJUiSA
l1e4XCJYin3nB+dJvPvoywPN8mo/XY827xk1GCDyANDi+QQGjXI12wFpqEjN8SQTIUJtpH+qptpf
j7F0v8xSWyiVg0UMN+LzRSHdDACYehhPKdWfza6DwkczgFTvPliaswGJ2l05KOYZuhgUSvOoM4NM
jNbHeUDdERaHjfR4AvfwbXCyV1jnvokpQ4/czGH/Krj7Yo71Smd5aX1ABRiDhHqMf1FOLPxsYtbk
ipPoSjfswNa7aXL0sGmQVbvrM7p4dsCa2MZsosunXqLa1Omk9DUUcnV4siXvss6iQv8hyJoozcLy
mKXY8NBFlgppL2UmW21AGU94w0nk+V+gsQF7qeHLfX00i0HAV0DbbZbzU2EUjubmSdJCuI/wX2XL
QwlK3/UIlysQWt4QjsAhAduOi2RKb0azhT5Rc6o4ynL7NPUMGddSNBLYrNSGfmYKf6ebFo/GduUV
dbkqYMyANyisEqBsB0zg+Vpse9kTMSQ13oR9GzW2fetM9nHwzW7l7L1c9IADotMBZTukjRdMOIfX
02jrTn3KWmfHpD9EHBaWkT/2Tkg11JqJqf3uRL92vVwAKnQcvhDKmI3u0Ae+yDF6DzIWXj3UJ3tq
UHmRbdGFo7CD2XpII2/VaLS3nLX2q++kEA7UMulsQC4iK6vocqLx/IY6Aw6aD6MfZaJ55mnB0Fb0
NDIBakX1xyrli2HQ1+tL6TIMWi8WHKXnFg8ycyVZljY3fOoP1WnE27sY0TCB7FbqrXmAX35N1LOQ
IM/sScAEVDil5XeZIaa+PNVm/yPxa3fDsvZWNGw7lc1RVHTPLag6f3ls2BwQWEbWDPtOU0maq3K+
v4eiPBkTfaB+AHFx4b7Cj3nlbTNfKufnM/QX4cCIsxlNEICnzvfE3CHsm8YsTkK/NZomFEET95OM
an0jLIAGoXcrEr5yKSx8OASFOv2Mh0AJRflwUBluJ0hJlieQ5mkYSHuXjfVbO/hr1LPFQKD3g0WL
buBF/tiKpuBmmxQn5N43WcYfJofvpZGt3KqLYdDrnsvIM61O+VjSABPEg5rjydEpTEfbKiQi2xZZ
/+friwJcSgwGKogBFDrOP5a0DNJJbyxOhf5Q92Ano0BgmTS+HuVCA1GH+CjenhDeAG0cDyllOE1T
+aSBkcWJo60eDUwzQ5d/95gLOi/bO/Inl7/yys9CifKMVbiv1+Nf3kFzeFBHwXmY7QuVUZJCjpmd
1Bhl3s0v4PpbAQbE5nqQy2sbqRaQTDBSRwYHYM75VJombCqKihansXt0+yyP8gFN2/quFMHb9UhL
w5n3sAFWDU5FNUHg4PEaTZnkpzoxaSi75KbyerGyo9aCzInsp0puLxtWTcLLTzKjfdx3pRdSgNlW
DoulKIBWzuxu7Cko/Z5HSUbbEEy2QCV7E4uMoWsh00pWKlQLlxgO9E9R5vP401gySmzStQ0mzE/v
oAB9p4EudDNldijGqo4JGx51rm21vj5RL/lyEo40bhbqmsVagVxRFp9fpa0oiwLuBDl3Qtet/pEw
FV7JDy405rDD0P4BRMsJZjSJKjYwNJaRGzKgp8LUDmlh88gdWQJpA8O48UwASsskhRVu15wyIWBJ
0CKhbAMeZkMB1LdVhVDGPbKaOagD0y7OUgZ5DXYqbXriCd+ggurGGdC/mxTIVJx7sWyBIm4yWOdY
0ly5qhZWBazmQetCeQd6mypbXvhJZpXMo6esbx6k1e8gMPLlKu3cc4EeMThWoF+b827+tCQKG61i
U0z0BKCCDBPg+ULUo/VYBsPD9d26cC7MKjTwhgCl4/K9wlgOippn5qcRWm4pWIxyAHI5qNqjPwnb
inIzKbOVs2jh+oDMkoG3AxpZl0qXzOiCafDhiDGMtMpigIu1aWeJyexPACgOdOW2uhwiku8ASCjU
okCPceaf82kybWkb5ZgGydHkPLjxuky+TJyTcVs1mZnBC8GrX69Pqr8QEmcfcNmQWgLUUnWob5hR
tGY55idb2LkZTTj4H42Gd7BEg4VNkABSEmRQxUuTPtkkzcDIvdt5ZhtNI8g0O2lVxIqF7bMughZi
5lEoVuYM5Mi20XjcSyuV94ajFcOOTO1g9WElUCP8ZQMHYe6mUkA70Z6yjESpkxBIOXRFzuA3ivon
0Dmwmht/M6/Vs10F8r+MM2EZbz5p/Qi6nFq5cXuN+bHDUjgeudJo8z3V0kA/JrXN+71XeV5xSImc
gGwoZV5sRor65MYdG6OLNL3ukVV5jSxeKdGaYVNOmu7FMObl/FtuTjLfpo2TBLPKiFdsbInWVui5
vdBCC41w5O/g3AQxTA4HDwyQfmy2o2XOxRs3RQeIJT25S+pOujeBPgzpQUwlL6otsC1wSdKANuq3
ht/bVRnWnMVpF1TipZB+zkp0SfufXjD0Wzt3+vTQJDb/BReYQnsup6oeYF0JCxYWSvwl1XuQ1755
Y2eT3b/k6dCYdZTT3mne+3YovU1nsEp8t8aiSzc1CcQYSp8FfKMleWnfJ60+lCtX3uWuwX2KIjk8
VVBOc1Uy6TSWHRFCYk3x8l2X04HpfB8E+cqFsFBSRpx5o+BFjP+paLmsRyuo9ybszq21bbxtt8t3
I+AB9haHbP26VkFbqNudx1Mu2VwUZeZqiNdttmJjgssQP8FnAYalsF+swjzWbtZiXugk6A5iQsMP
Bzju9otbzwiavMgortzpEc/GTX5nhKnYBL9t+DZlgEO4ZDNGRgSdvRQ0cr43IOqfb9ZQuJdvkQBt
D+iuzOducNEzgiGWNHqIgJ3Qrx1CmgcQaUgG/y61ITwKJDi9aRpL2xFP32IrriU3a9GVm9+oYIdJ
0wrz7juRQ/ljC4Eoo7JCX8KwGNjwxv2DtsDu+tG4sIqRFCItRKINtywV58xzyGcaFqWnAS+xLXzY
2i2Dp10ceMNXGZ4fplgQSgEgF7LtqIScn/utQ4y+SvP05Pb3Iz/q4x0u1OujuZjD2XfrvyE+UrtP
V0tC/daeuiqFF026o6S9p5kTO8MUWv1vb3SPqNltU7LGr7iYQyWqksuzrE6JVbH0ZPvvJaGg6B0S
3AHXh3ZxhUH9BTVMCx4xAIHYaiEzNwwiiQuiYaqlLwGBTHJl3+pTtsnQ1bweamEWz0Ip4+l4nhdo
UCXHESKaW18Ad5n45nM1TbdgQGxKl++1zigg/Dg9X498UeqYBznrpkPzEX+oIh8JzKoTXvDkWECd
fMur52zQ+SskLOytLkm10bya36OANK48LBa+4Ke4sP85X5pp64+lC5ju0TCgJe4GqRZxot8GxvTP
9QFegq8wQqQ+SFdR4wR2aP7Mn1YoD4Zp9PAIO854r5m9BVm6BLL7Ry/i8eyDTfKoiuz+LolWi6tL
3/VzbOVkp8CliJr3ydG1wJkQeLvQXLvvkuZxmkDprOoo0MEQqltnTdT68hKbhz3DbwIc9Xh8KEuq
LStqtAzDhqtSfVNv0w11dkFUhM2Nu694vHajXLwJPuKhimxAe85EYeR8mofCHJraK5NjBzgKaW/a
/M/1DznP1VndSgmgDKg3/Er6WQ1ZQTRp4kr0m0pHzSWlyS32yl1pivfrAZf2/ywPPLNecD2p7VvG
eVdOPE+OOKLrqEvNfZZ2m45Uv8ykX0MMLwaDfAUQTCZ8nVTtPtRGeGpRghSdvhn5Ca3pTWo+NdVa
d+byrY3+P/56vN8AbEBrWqnEuWnO/cxM/KO9G++t/bC3QwlThna3tiAuiC+4fc4izSvm08azGRMN
xLf9Y3E/PQ2/obejhV2UbfXv5DXZ2jwsfiZoq0FGkO+blRfP0vJHCdVDlgMpZAh2KKulAX6wc0oE
H7bpvovyxySGA/wtj7N9DYG1lcx04euh44VKDwxr8XpRF38rJzomkPg7tk0X7Buqszihab3NkkyG
mUbWrOwWNhsyVDwg0TuE3KNaYXK6JnNbz0yOKF7cGwWLxDTE11f/5QGNquMMkoXPMwgBKi7FskZ4
/eLte0yx3cOKDyRyJpJGjtOu+ddcaBnpQJp9jqWsFBPVPmimItZMsPW21l3wq69QegyNPkxorEVg
qmxZbJaHeoT9YKh9X1uslxOKXwDpMDTp0f29EBxHzdAYbCKTY5M1b161t8bp9fp8XtZYMUiw6Dxw
pJDvgup2vh14ZrUDGMsJNt5ww1/LqA9n0nexzx79zfVYC98OSwMmFmBwoD6iZi5jk8PKScdyJD7V
rQ2ULqH9yu2koFHDaLvW4FsKh0QWOFksFDz4lSMFCS3vM8awGtFlC+tJ3E5lcKSW9/b1YWEhQpAP
dTqo3iq36ZT5RefJKjn2vrkPWBs77TfoRqzkYgsJw8wP+W+YOWX6dG6JRMtBcZ9vso2xNWK8x3p7
H+Bhj4xBxOkf3OSOG2UbBuZ3Hq09iRYnE1cAiLBYj+C4nUeH5lRSNI6VHGv/BnSdTVYgP+BrDiQr
UQLlti4swofStnGZBmYMe8+jCaylUbN/88U+RLGxDC374q3T0z7guAOOEDmEsaMLCkjKi2TTTCz4
chHZRcsOZohoy6PdG6i4zr4lWY98yDmiq2fdwQrPZzufmtBmBw7ZTzZ2O4BWXCfFbCKTZe6wg91I
22w0O23WenmX6F00DW2UeY2563X5vNZRjeI2S+1jdW9GblSdIJI7/ioj+aQdpnjcFWmUpGDehWts
iuXIMwbCMWcInirqxWuPMRQDrWP7m31jP9O7Kta8EEohecgyiBVQOFuR2PnO15iZl0sKABO09pBq
o0TjqoeOcIBBq7rcOlJhAOXxl2d6VFGyctNeZoEmFPHRDgOqHFJfquh17SBp7oPKOI5DYALP6gS1
8SMQEi55ox90QdSyAPYt+eCW/cqNeHlHgPXnwAUev2CWzFIeEnCk6BJjzNMHpxDNDpVbI0qaxlkZ
oDqNeKwjM4ON2owXAxdPuSb63hLc5NV4sH1U/vv2xsiTkHO+Ul9X5/EjDLI/Bx4RKOOrZ3bRFoSQ
0RWHumRhnx9sUkTT8FzyLqaA1F4/uNWZ+wg26/Whvop7Se0XgNktB8kCAZZrGmr9/aT/vh5gadLQ
isWlAOI90K3KpzEhgulprYfR2D58FF+8Tr8Hv3tlGGtRlPvHHqn02OCIQ17doeyB4lgZcX2tg63m
kvNkzWkCLArma0hdZobWa/AXnXVNSorKRpb/saZyNzHz8auXwEckfJPZdAE5pMqlDmhPuGBkPBSO
dkhSsNJhvLcxpPXzy18HvoQAQc6b9lL6WqLt22kmGw8p7awoAYA0phOnsUnsdGWPqp8IOCbo8oEX
jiYbkuMPsfpPd3fS2U1mm3l5bPI2KELKfO87kzrqehM8IP/52rjmYKjiQUzCN6HDoV7VTV2Qduzd
4jgQC807byh72LKyenzF06RvdtejqZWaGaKFJ/0MOQNuFdSF88SAoRtloFtTHovBkWhLgaxH9yAz
6OUvTzY1/cn9KWhvYFTbYZNZFnAyX0RTzb/AxPYCjQ34ETyNz39BU2VIoJOiOGqNMSaxN7amHU8E
zNNIc/GVV7abWjz5CIcTF7neLOemnoRBYacwjRrzY5fDtpPSyQ39THcqWEH6PY2Sjlcn2Xj0tdc6
uPPa5hrtUt2J8w/Awp1LR5AEB9nmfLyDzV0nkWaOvmtrm6jCpQmJUCYLtE0h6tLb9qR3nR9f/8yw
PELyAI3wy3KVK9AGqzOaHwcDsC0QzrK+C6HnRelbRoIGRaokIe+QQfCMO0fqov5iQXceNPgbEDVC
8gkzPiX7NY1Wx+w205G0NAHWJHgBPv4RgLIIfp+wmGIydEh7SoGl2F4f+dJ0e0geTJA6AnAUlAVu
iNQwWSnGY2HRFO7pAbwbUt64wX4sS7u/LTxZrlmpqzfTPNrPMZUjPWtIGnQFH48DY6HncEjxDyvL
eOFIwhMMqwdPJMjYq9Ant7ZoUI22OE6uHdao7JJBxK2f3nx99lA/mkUeUBS4hN3qFrDmuRTH0sYs
ZaDeh0Jjz64z+JHlrxqoL0wc3OHn8gCAG4A2KB9rGKVBBNXF0ZiGXzmo5yGj1hpKfy2I8nXGokpR
GjDFEaDvl7q3jNhyoYj75Yk7G4my4CFYkmdJbYjjWIOoYYet6/8Vg/1CGra/HunCKgWrbVZigUgF
ZN4BtlVyOzBKdVwZrfioc1QJNlKY6lG+ybYEtWhUNI0xLrdrGmILCxAICpQ1UAhAo019hI1ZyTBt
fn9kRUA3nWOwm0wG5bMwmbsywoUtDNQkoiCpALdOlT4qprzVROf0x75gW87TrZ6JE9ZQaEBn/fpk
zp/lczkYczlrVEBSB0c0mjPKOxlpmIbjYuyPc+PUqt23qpGPDfSaKcu/BdZw57prBgcrIdVel+g0
p2bd1B/NYdoPQfum90nksmDbpe2jRw50eLk+xqUv92mMqjN9l5kQNQEQ9dhAKQTwELzgtI0NrOb1
MEtf7XMY5Z4DeKHyGhthsi7blpAMT4EdsMb+FU3MlQWysKNhwYVXKZg3WCkqhRsmBK1BW4QycN42
MvtJerkyacshcF8DIABotKNsMoOl8OL1eowmKMNpem/IWonmcr5Q5pqBO1h1SDPVDTXknpa1gWiP
JhnJfccSLe76SQtHrcx4WHramG6vf6GFk2P2QkR3AKseFTb1EpHw2C7qomhRzvZv+UHeuQ+2FXqb
aetu613yZGmhtzKPFyV09IvPYs4T/SmXRq1PH5waMbtNe1Ntk5vhLj2MtzpCTnsUUa4P8XJzIbEE
LxFPa39GaCqfzTPrpGMFaY6OZr/CSe0QJPXv1BXftfZI0rSP+NisSV5cLpXzmMrCLxvX0oCgaY6t
7U8hYNG7cqLBysDmS+r8oJqD4KVgemgNOCoHoWedV1V13hyTTGg3Vpf5cQYIbhp7qX0PNSv9PfdT
c60C9SFwchEWlVK4UKABCKrK+dernIZmtRnUR6Md//FsGSUARkGHOS6mdA/GY2jUZF+LKZakOVnm
T5zbW8BrHrukePQn+FQx75QTEsPK+5hY+VPr5hGkieCZ8HtsyU3fWPFkjy9mnj9gG/4tBnuXdOZG
84vd4NshtBriUocNQcL+h7Mv220c57p9IgHULN1KsuxMdoZKqtI3Qk0tShQ1T9TTn8Uc4P9iWrCQ
vuibLiDbpMjNPay91uNUivG56sYkKIrxTwIAD+nYPoPMpi8cfsvNcTw2IJ+OPdF7AW2QStnd8/Xj
tfqpkRiCphjtPORP59sBAouiNGqnPjYZ70NoPCHUS3orum7l0mHL7Oh/VpRNd3uR5VVv10e+mLtK
gNUNlAeYaNxwB2uLwRGBIYBJ0d9VqrfJ2Paz1w71UaPkmQKaG5iu9+frS4EsFtoiKCWitKosZdaB
gTMhkojHLodcbqGVcYHmSJTM3lfrEHA0mLOQInLoSyL0V5ZTYeqBgZS4PnrIcgLWmw9MS76zMnm7
vqS1bbMlzh1gGATKphJOJiTNQXZB6yOxyl9ElDQoM33rCKwakTUBXHr0cdUYb8y7YkQ/vjq22mBE
pt50u3zQzI3y3coThEokWDOl+AYYOpXj7BpiMNPWghW+3MhSZ5Mkh8zWQi95v75pa0f6syXlHGh8
QOWOwpKLme54pDTZeRo07k2j2qKxWluUrKRgVAxZzAWs2HO7xiuFXR1BrV+Gjlcei86DfGByN9Tj
7+vLWrUFqQjEquiEAeJz7g+MRUzMaebqmDDgH3d00ec29MuifunG2bBCvek1Z+OjXRY04P5hSz6r
GNi6+GgtHynm5MojypX+I3Y1f63m1vubV3l3pIV41sA2ECT2hKkY1qbk5etL9sHQA0U2UJNeaJyB
+SW1DY2UR2qR11aQLCRpdosZhaNdAY/+ZWNo+BC5t6jKXugwzb3WOBzNuqOd2GCNatvqNs168y1J
bCMyQAa/YW8lfDizpxzTmfoJ5IqwuI7Tf4bFe2omvHEWm189Ut6YFKjfzOBbWjQrlx1WIUwnv+il
1FNSj3jIu7k8Zjlma0KduwMS4T7N6t317VwLAM8syWv6KRhrdTtBFjuUR/LknoCye7QP2q6J5jbI
f4qo2KWxHW2YlG5XiSAwVIoEX54XlL+UDKtAc6PPcl6ivMkqNJGrcldWHbnNLTEf0OZ2bhHMl0GC
0jRCg6UYb4vRYRttvYt7isFo1IcBVQXmF4+E8jaMjKPFgvmHI+Ic80/RGTQgQ/pLQJ7lAPJv7dv1
RV98UBlbQ8ITfw3RGkBx59uM6hSDYEVSHFvXEWEv2DfPab5ft3HhUdG+Av8GCEXBP4YkRYl09Ty1
SevDRmkYf5k1uuWvZKnz8XlBkvbzuq2V9aArD9AbaLOQ/VtKhKvVI6rStpcf+x7NP91+S3xti3nz
wq3hb+vAt6NjZYKIw1TWU2aYOyioxo/t7BAt1PSussMZzBcTWkka57vBmXXMoTRW+6fHrGoacLi+
jYWubirYx1APQN0S4/TnHw5If4yFWnNxZAsEuZdSfzF7934cwFh9fUdXVgvOTwuT5pJsBF36c0Nd
jtn11suLI+rvwgz4ZNhF0Bs2zWIguMwxqiwP/eSW6gySm3XuGGHDRvblYikO0aefYSr3olkQaCYe
xyHiNqapR4LRFZ35Caj2m6H8Z0mtZg6ur3zlKsqUV7KDAr1ywe6vO1lZOF7LjkLTn3UDQ+k7Zk+9
iEevmfXAMVr/8brFyxQURwtILfD8AMcCZUnlqwrfGCkTWo4ij0nwNNYDfdFJ073zJgVBoTcLCu4O
0ApgnKr3C7CGtn71g3VL8mN0Uh1S4m5W8g3o6soJQBkXPSZwrUBkV916va9oAiY3fuSND27ENh8P
U92koaBLfTNA0mPvG6l2X5cWoJeWw7UNl/gx+3TmmOWFQ+giAeSogJnKW8AyNpolBK+ONuLM79i/
LGycKX0lELSVI2TTTizae+dQYOj79LYtWRVmhseCfCbHtnT+dY02D20nfdYLb47YQtNgbBkLZlLe
Fr6LakYVQYIICtmY87rxZDrY5XMfUmtTZnzVQblonqFcaKCFqzioEsWOqmh0NOyKTkBhvgDZLMm/
YWanC+xKb2OB2O12SLXk1mm9BiI2fh31WnqbgNUUFAI3g+FGfmv+bsF0Aap9/l1LSszOFLezkQBC
Zncx06eQYYMw5UxOlNmvhs5ikNz+HA39FhXbPeb2aWTYyQ0O923vU+Bt/ONIs4dJm2Igk+Oiq26M
fLypOu0GNDi3RUOOPhtIOPP55vqRX7tk4LDw4GCAOUMH5ty9pFMm6oq3/JhlZc52nGhiiLuudeag
YBw14yItyBYn/kWJAgcKqCrJoCdZ+NVaql1AlMEZG37sF0y+B/aU9uXtbKU0DxHgdC9Lm72JPoGO
0H9YrI+xSwB2oEvyMRjzKaiBKrE7oeLCj8gPh92ITysFcPseegbFjNteQ5jqukX1uKEDLYc9EVLY
GMZEg+18exc7r4clye1jP0AhqhNaejfkvNjooamPkbRiuRIMh1KAjILPrYx15oy+nljHwRXvNgXf
L0ZLvxdps4VVW1sOBF1NiK6gT3rBiMmHoa79GoYQOgUaOZXJ3+v7tbYSOBgQ+8DlgZVAHtdPX8gj
KXGFOVmA24zsdeR19jhDGuiX0XbOxslfWwtCTdlzRLwH+NS5Kbjals0FUIRwFQd/qSFQk281DVTX
LT/MZxuq5wTAGtNWAMXPPoW80UiyDNJCLebvoDFdsRh5U53tetuqusDsEv6IGd1NduS1Pf38I9Q9
Nf2q4zYWSo3A20N7L+B/Gfo/dYDZ9zcjqEMt2lr4xUuqrlw5+CB5YVRMMCrVFbI785Dtp1jb5wBg
Q1hyf/3UrH1KqTaNAVAoC6JKcf4pSQ+OF5u6/rHg96xgMdTANvoIa3v4yYKKXxxA6zJNUFw4mn4W
ctbtnOmR6tnGkfxAQX1+abFruFaArIDkAXMcKnDJ0cB5i053csxv7B/DUxPSqA+cYCkCcyc37qud
hQ97svIhR6shCq2+hrREB3dx/CNe/Tk0RqJFGOQcvo16OoTM0aaX6x9qZRuRNUqXiKYkSu/KfWgQ
s7klsJRHzYKyi39XQvVcbIXma7uIxx2lABSr5BOjWBkW0ZSgJvMw6xPUv0vI0y0Hxwyq3/O/3Q2w
5eFXta6xjZh7AXYOQAqQSqh6oAOvIP6Zei7E4PTx1U5d/k6zqb0fQf75UBgNeb++jRfZOQy6mKPC
vI2B3i58zPmBh9xzzpqhd49kMON0scMC4KPa+ZcwkB7qmv4EHY4DzcZI03jo2EvI7LQP+tbc4wfG
X/4xAAiBrAHQPpxa/6LMqRdC95l8FAIgQJ/ZDs3/pYrmULMD9scI6I7UuyHdeFkvj5K0KpGL2G+J
jzzfAj2ZFsgFeWBX6m8W49Rmh37awB+psRFGK4DD0YGdN6H0aqnzv5mF2rNn1OTY1W9Lc5sPP0tz
31hfdl7SCjYPkC5ECBc97N4XwkpLcnSMJ9c+0WUjU10ZBAB0Xc5VmFgHAi/FO2LEbQYBj7tgrjBB
rpoKMry3rKz/saFJGAhCEi1AgD7aN53FzXuzobYfYn4CsLmWZP7WsMCls8aYK4AcgDlJyLD67uYZ
apJlZS7HBRpmFQcOIbc3zsblh4MJAIPlbqJSpro1UY+2cM18OdJyWPRgTAZaBPglzAbhrU7pbsz6
TYSKWhFEZRcHUnZJoN1yCaSHNhaensUDXLeabtLC+IaRfChhPxsuBqwpKDLHrZ2UH+78tTizqD5K
M3QPgMLQ0kdLI6FO2IsuqkOr1ZGR7DWQ9mRkjCYt+/f6fZcvt2oVDhy3D6gSlHiUjKH2W9untq2d
AM27w/ho4KIFjoVC9lvPjQBT+n+uG1y56SgmIUkBqSVCdxVhPtpWXwhBluPcJI8gyzjVZrqfh2Ej
zV4JWYAWBrG3rJXjkSKKR0HY2RA/mc2j6+OBJzNYkw1//JdDwSvsUMcOkPnOO4cZVUiY+zIXOljX
XJLcVNPgbpzglTdMcsxiFEqSOV+OQ6GqDjypM4vj8husSMYuGSJLC+BYaQjdunfiBZ0ebpWXV1yF
pItBNQu5GaIplRPMX5hm1BCcOfZRfcNB6HDqD1Ps3k5/jIO9UWy5PEdoJIGyCH0JYPAuVL4arYBA
jVHmj/74ndEnlzeBN/3QrSf+daoz1C1AzAd0BuonOLXKkbUn4CagAEQfWzEFTdpGjZcEncg3TtCl
25HlERDG6SBsv4TSc6otRQEZp0e/d6Pe4GGCJqZrlZsCaZcuFIbkbAl4Gr1LMD2k8abO6xv6mIvY
49X3bBper9+5dQuA3+LiATumBqJm5aaexkr6iBf43hKYsB30+LqJy2sNtACaNQjR5IVTeeEAYST+
AC7Lx2WaD23KH0rCnksA9q+bWfkoZ2bkv3/KKOEhtbRGJ/nRaqC36/wE2DUg4rHnW7nx1nrkef9k
qJjLTusHrIeyVx3UJsS6t9nW6NvKuM35rimRXzUk7mI6sGIH5u/upxk1+/oXUAzJDcqTp+ZbA3b5
UxYlW3CZ1dVhOBlpOaIJpAznq8s5qzEwWdDHbgQYPGmth2nWnurCWnbXv9fKyUOFBqKZcHoSQqgs
0Bo0VK91PGpoqEVFPv7yauvbdRMrnkeCGEAEInu/MHW+lnnGACjQkumjVttvgonbAbxTwWhVbtgb
IAlqW7iI6yZXV/XJpHIKc24Vdsac9BF6G/9U3vJqF1vEuytJAY6GRAFIUlpJcHe+LJbnOUt1kj6a
p+IHexNv2nf22h68FzGEy847sHgrAFl5Ms9NKh+rLvuJ8hkmAcbZi930MB7qHeYHj21IDu5Gdrz2
2ZDvACWG4h1mvpQ9JIynNQb80sekqKNxSg4wDzLONM40LaBpv7/+yVav2md7yn5WKE/Nej/IxZlx
AabaOhrquBxjclME/j65mzFoZ8RdHaW4fxvXYM1tYUIGAQ/aaGhqK09W63De5vmMj7mUIZ/fuzQP
yrEIF3NLPnTtaIKGDoo9sruEPOH82NhZNgjHwJgZCEH6sMjyd2fJN9761dWgfYT6DMoMFxO7XdP2
7QCV2kcjX0A1YuZITtP7qa7uW2PjlKyZQv8G5LdorKIgaijLWTwyWSDrhrA335nJEnGaBA1waHTu
Nt77NZ8IRgNZcpVsKurkFHgNxOCMVfpYeqgcNim0wvXCeC699Ktk0xhQAOoYuAagb5A8KYdhSP18
KcDs/7jUT7n74EODyHI2kt2124URbtRBDaSilzkTXZwO3Xecdjb8SXTIFVcpuHzpwI7gW/NihMZb
OOAVbgigNWTXGzAVmVEomamXgtesA3Tj5M1JzNGPGbwmoMnwBoaf0Em02M7mqFhIQOotreHLY4Lg
E9dLlgxlsCZvxafXWjgO1UbIRpyyymMH2112c2WmgQ+dJ0gvbRVs1qzJ64UoB/UE0GufWysgDFES
zfZPCamRcqfOQ60nZdwm7Q3U5YuNc3n5KYFsk3h1xNaYUVbLoW5l6kUj1way5sCru8CZSQBZrrDz
fyWbQg1ra8MGfvRTcHDUOdw8A7teTQv/NC0t0gba8gi17p0veoqBg7Ta6IevjMtL3B5WBvprWUlQ
LkNRGInjzY53svb9/fgI2Cd4NsaX5VDcjbciskNCAgfF/E2A8uV1PzeseBZMLgredzDcWr+zuQo0
u4j0fvpypCCtoKyFr4fQRFWMdLSKaLNIEMsVZRaJufK/LSIrNqa+Lp0+rAAhjJ6yBLp8vH2fjv/I
0FDJbeafvLEfYquojRtqeFsSPWs7hjY6RktBLoAWo3LJABoVaAoT71Rp3RiOTWn97kTWh4kvecqv
P9drKwLLjBwuxaW+YH2vqgqDV43wTslI/rrV8J3n2sanWV2O9PQo2MlZaeXkkTYtJmdpYMIqMSjn
3/Kh3A96cfgPK3EALwKQGkzy6rfpjKTtyr70TqkJ+rSZ1uau4fX8ft3K6mKQRqJjAi0NDACfuyQ6
5H0iBuqdBnBBZYTH/qIfQEOx8VnWvAMKqCA0QuUR9VTl0jRUpLUxLclpaOy/lqPBQ3R2G1Xac2tA
Euf6mi6ZDdHAlpI0aB8iZLpQa878cuwsM0tOLB1itEXfKua+tkR/SLzhYZzuB/rPPJmxw6BkpkPb
jE7Vzs/1UwGQ/EC/Hlnh1+B+4ZeAmZSoSHxrEKQSqfw12osFST8bcPbrC1479J8tKPF3WdDCpkTz
TyIjxwJQWUi9bPjb1Q+IZwRsbWhiX7RJdWPRnLGECatHib3Md5iNu7NmSNHN++uLka+9UljUcRD/
z5I8sZ98kq+ljVMjXzv5gty1zi/DvqmgEVFXOzYl8OrGS1N+ndgPnwiVFMncBIUvtbYo5oF7ObQE
Trl4Ya4fZP1TRn5dX9f6qfxkRG7xp4Xpee33lQ4j/N85hhbnbxp16S0wjAF9zt55VEKGGyT4W5WP
lTAAFXYE3HDv8IgqRM2rwZ3Rd5N3smcQf3RT9ZrhFiDZCPVaO45Os0X7u3IaQXWCmXHob0gNS/nv
n9Y5dyApMEr4x5l1Q9AnSbOrE++rU9Kos2NNqECAjANdNxVSUUKOXeiZ654SfjSTXyltw6HLI2tr
MHqFTwxBKeBggIJJfhwVi9A5WWoIPQH8Na7vkdyijc2fiqhgYba39048QM7yhkXl36IJthqza1v5
2bbince+8iuBjT6JwfKDetLkUPrv6+dyzQaYjRxMlPkAW6iT17bQqjKdcwRSrY45G27fehWUTa8b
WXEfgNfj74N1WiYWSohvWULjfue5J6P9NY5TkKYpOB7dnWZuiQqsLgdYDZRgwVV2QZ+nI9A1Zrdx
T0VqP5Re8dCL6uf1xay8mTKIl+UV0AtBEuT8gNsTdecO5K0niwJrScn33vZC3ls3182srOTMjOIv
LJZ0WlZpNnhi8Twx54mUYNO5buOjeal4W4Dg4HAB5/noXJ2vJXPNse5T3z45zQTutcApOj6Hi0/A
gt9MBq32vgfG96feqCvnZkh0zJ56yCwecq3MnBJYfjE3UVaXBj04Vt/9nUpkkHGBKtc32pScPBZ1
lecP2DG9CQZ74DQAqjwTUbX4TRlM3E/wfxo71fdpmU3+GDSDk9ON52tlL9E/QVcDfRR0GtSiWKan
Zr1kug/hjN9U/NKH/xCvg6IH/LpomUBWRG3F+4khnM4Y/JPeG1MPrgju/c57CE9d/14rDSHJk4A+
tCTZBH+8cpES7A2ZbSR11n7aLZF54PshdvciIiBsLrZbQQa+v3I+PttTZ77ASmairw97U+h8EMjR
yA/tvb6bX7clWVcY+c5Wp2LUKUjiesBqfFBS+7+hGea08ZgF3q0V2nfLob1jFdgbbSAvRVA+D6c0
2prnWPFTZ8uV2/Hp7dJLxDgQsvdPFeuC0mIQ8nL2mj4ElpdE1z/liheB94AsN7ApEnippBFGxRbT
Ysi9xgnfMXtqKejbyVZxZeXgS6y/ZILA8Uff9HxBI+Juv+8KD8FnAlLfNOpb/8eXF3JmQv6ET3sG
JlijqcD9d7KtEsS23GsDJ1nQ9qqTDY+4EsrAEmIL+CrwXqpNAcOtDL5kmgsO6wUsfOPOtJvfTWZX
ISpGLHCs+v360laOg4NZRAlSReQEy+dLq+p0HMpukO/vT617mrRyh3Ag1M0NbLW8tcotQzEbGAUI
xGBIQx3trmiZWy1iHIRMIwZcK/bQTeKHzsSdTbSXnA2xTlFwrp2n6+tbOx2YKEABBWU3NEGUJ4Zx
0yxqhuyv7Z3xNvVs+sTIqL1ct7LST0Yaa4JCCA18PDYqo43XcM3oM7z+kgvZCLtwOdR37h4UkTHd
qJGutD9gC5he9O6RNGNQ8fyTkbygDegwEGn0KDKHmcdZEyRTYyWhD23Y28yvWcC10goIm9hunEp6
T0BUqR0sD2KjIaOa8V2YlaXvLVbOWwX9lVsPLTEU2FFjRdJtKWV2DNMLbxhz58Q4Bhlzx99NENEJ
TDPbSKPWDSECgnoOkk81bC2TWoNPSJ1TYwAwkP+TGK853ygWr1wPLOZ/NpTwtIN6vO/LCCWhdHwm
/JAyj98Wji3epzRpNz7tymFFsRaBuKy5OChonn/ZfsT80oAi8qlaQHfQNXuNifj6SV3btM8mlNcV
EyV1Y6SGfbLBzeP0TRYQu38hFYayrhuSv1W58KhcAlwiUWWYYlJOKQb2k9oH1gpCsByk/3NlvRYV
N0OHEtIHQs+7974y6weX+uz7ddOqEzWQlclWPsJwcGIATnO+jRy6dYI1dnE0miQDfHsYzSVKqxRT
oToYDgMUZurXnudbZHkXXuDDMDDdQF5g7UDxnBuGGDNJ+9wsjn6v/15yy7gBfyJ0YZC23VZ+yWPQ
Bvr3mpe40Cn3qmLPSOb8AHB7i9B1dQeQHWAbZD6n6tK0uQHlpZkUR0szXS0oNLv/Ufeu98NOPVQ0
stnKksDNPdHs/sPWI91G5xKIHgzknu/ADOVVHUhb7MDIyA9orNi3Rdl5N2PbiDuPgoNKg2f7dd2o
eknltqN+jJYwvJ6Hd/PcaOtmZIK0WnEsBGB9ZOi6byK1/Nu65O2rj7m8DafwcXY/n+0Pg3gwLVRf
McOvujggXrzZ5/jOGI6rDjm40qLWsL5ZrnbwNbOL2hSsXn5i3mL6ngWLlDgwBhTqZtSqA/AhzyHx
0B4cQdTQtdqJOdOw99uuQ97gglKUN3+Xzoc2jX7D/IwBAMUxaGPNPLBTx4mTSvunLshT27ROyO0M
KC3PT4Ok0jn+ilvv8MrhQSCtH+eiEQ++PQyh7o27qWz/9XX+r9n2+5qJe2fUX5HLRkD7/S2KUtsB
aMf2NUnmqHKKNGqZ/pg6/p2Vjk+YzHo0qX0sWPs01RDL06ECG3RUi2eezju/wyTrBJnTm8rLvun6
gMadZU+g7mvrb1Y+YCSEAx6YT16zs+z0L/X6N9oJsgfdkBfwisy4lW6BF6oqY5DOeUFG6im2O/Eb
MkDfF63YMYKNBXEbH+CrmDP8aUpgt6uqvuW0uWv9MbIFYaGVkrdW14tdL4atXprqPOV3l8OeIJ+F
eOWFrDBSRnMYffASQmuEBYxrbwMhr5TOW8UE1Xl+GELHB6ca1+FCYyDrtLGw2wXXCNOXu7ZLx31q
mN2fkpta6OsZpstrI431DPrnX79LoDpDjIaqMhAIigtriM4It7BEO2feo5sVw6mifn1Tlvr4LcU9
3HiPLlqjcqly+hGlbHSBUFM7v7xj65TN0AzFsYcyFaQ5bVKVd6Ul/bTrpvWbPvKZRm1lLexQutNb
0rbQbhrqfoNDYO3bAiaDr/oBavWU98pMwH6LE4O5T9Pjr2nrGE3g9KPhhWiTdBtdqTWPhe2Fbjlc
iPRa54sWBRtbMoPwsZ2I9Q09cfuBzkP10qfQNJzqTVygGn1/bDIOLSbqUXjGHNC5PXAGkLStMFtr
ZnTYianU4twAbUzldf4fHaNpcCqiuiFVm9zW7gix8eunSg1sPuyDZRMpGkBwwJOc2wfKbiqcDutt
pgWXBQph1atbz8CVXLdzAWVRDSkRlONNlBoDDFn77MDnXeq+ZLd+KBWXRi9quyC1Q+87I5G4W96v
215dI1qZGIBD1HvRNOPCbqZ8wh5rY7nLkEc1pAuum5DbpL47KPihAiMLtoBjnG/j2GkJ8l+YwKRu
2YajcFwWJrRPoIcglgkcJX35jaKD/VWGZrmtnw0rz3rlTSCtrDV2hMit2OVtmu3R1Gs3fM/aFZQt
NMCL0Ue76NQtVodJeNdlxzxv4eM1UKljHqhh9TPmVZstTNfaHZSkfZIXBxUKNfP1LNY0fsngYz2Q
+QeGubRRh5R8T7KkQeDW5RtJ4ury4NERFUlgl0r8k+h54fu1ZD310WAPqef27wOU5OygYV3JN67c
2hMimRCBQQJDBiLB87NCmVFU3gxQS6WhF0l58ph04pnmyfeqSUCdnuJ17I3u7foJXd1UTIEaWCam
ylVHQwQ3ehuzgEcUmTgL61YY/s7jXpHtqiljaeiNnZdvXIsLdN7H8UTpXequWRAnVtxbOaBMvYwm
O3qNbkQFmiYPqLNO7wUt6YH6GJarClAy0oqCWRyY98OkkeFBt7oh9MimdPjaHgDQjqKXpNvBq6bs
vAHNvoZj50XZ+UXIKeiDY3yLvoz4hDct8o3erP7D54ZcmIGSEQIrx1ccn1FYILRuOrDbdkV2hy6P
szebDGGlQ0C34Q0oZ/Yu3teWO2wja1071z7aHjJxlWBt+fh8qo4JPneUlYyB57N5xwzoo1n1WjR1
mMq6frguSsPyO3+ypPJZaUz3Mr8vQFwMAYkkDfPf6c4PnZMRp5CFj8hhy0esvZsgHpN8AIDUA+Fx
vjSM7Be6N4MzOANj6t1s5sFsj07c6GSKLErrIRiWIb8lepscClTP4+sLXj1Jn8wrHxVi4izndcmO
4ITtb6xxmIKMazyu5a8hxjwcrtuTPkF9X6SuMkQDgd0CxlZZruNkPLEoOwKXHFSGAbKNrcn0Nbf0
2YRc8qfDsgh77tsWJvym0KNM9EggEInGblOXIXjL7aAGUCTUq3zcqASubiaIdVEpxiAhSoLnlm3s
nGuKmh2nmoI0NYMiPEZ6EOQ/WtWc7G2Daxufb3U7MfUvK7oOKKeVz2cbUE5tkpQdie7v5u5IWPkf
Xky49v+zoFy9JkUe5TNYaKnG7hp/8mPDo9UzX7xNoqSVay7HWExATj/GyJVqvivGnGY5Ycc+Lm70
KmDPfpzdJn/MLkCZOhxOzh35vjU7s2oUnHJAS0Aj4gK2gNlat7WdhYHG0CaPfg/4qd83XUzNcthf
P/xbppST2Q22VWc2HhFt4OV3g9neDgK4aNF4nGyVSVbOIuAY0G2QLJKoTCsXTW+GcS7GBvEUMe8S
wGlL2445e8Y4wMbbuOLB5AQbtEil/vsFHZsQJpt1LcmPs6NH9kRuTbfCs1xI/QPAI0Qw2f+O1RZJ
2crJxzSyjdVB5tGHNzm/a7pXDKQiWF/eLvoRHff8HvhXc+PhudBaxXtwZkY5/kzkRDBWAbi772/K
FNp1c+DYoM8M8pO264Muau6tGFjvHctjkNg45YO57H0rYPFXq97//6eASweTHAhfVdo7SxhzPrh4
miChGetkiOnM4qbeAn6tbSyyOJlgYHQebd7zja21gho9BW8Pptfvbc3c99bWbP7aPQCuAL0SNNU8
V33z0PqGuDmVSYaLfD8QhjeDymb2q/ceOI1kI+1eeQ8QJgGTL6sNeHoUr4IxohbeEwGjp1H2nIjS
sAC+WjorTtyZtxEUaMx3rUoceBkzd1+v3/mVhAq9O8yXA0SPO6LmAOhptyPlI+7hiPZlMPg1RiAZ
6lU5YCLZxOKhsdwhqKxWczeKiCsLBzGAgV4YEMx4AJQv6TTmUiSgJTgKD1rYra53xR6PYKYDNd3J
7Kfsul82yuSdZML+9/q6V42jPSO1ozDnpIaokMGBFBfHWwj16/zbknqtAZp50d81mbnETp0kv+ty
QXmCVht9wJXThbgCxwsJnpyOVpZd9paZgAUEb2Ln7Ltp+dHWfhYMFtkaIFtdIoSi4GRxUaBbdX5T
UMCzBjfj7MgdPzdDw5wysExk4E4PKHQ8Rvh0Bh0KI6pAS/ll/mMMliKLRUiM6h1SdWWVg1nnwCvC
63Lwt+HpN+fASthXJZvgcyQNJKJTNBwxKKRENHTkPilzOIM88yCPQqJR8DvH+lWW3eOS9xvcOyuu
58ya8ma5M0NhwcKaqMPBWzvkp3YQenT9YK48VyAkRMELr4aEUitGJhxCOAS4UYiZmYiufdN4d3Et
QIs8DMGY2vSkLWR5aUtCd67LrY0gce14onODpBnjJ2iLK/Zd9KqsaUJA1YgiWSC8zvQ28oTH/gxL
ZmyBMtcSGpkwYT4Y0HR0GZVDSjpKhJk4OVJFYv1sprawg6FPyV1SFgtodEbqugFZEACFGsmtJnRc
MXUB1XV+MDWGZoIwRBGRFMOfG4HD2v0BBAxqgLiukmn0/P6Ambp16l7kxyI1xiOhTvfCSl7fO8LN
nsHqnd/bU5LdcECGNlzExa4A2ob2EZiXJLsiXISSdeV6T5sGvW8000kom+mZHbFwbIEjnSJzJw50
S/bzonOnmpS78Skt0W3qFNNiAVN3kx3KF6khKWJzx6Is/jqHjyzLyE6fRCQCsXJuijuLaWRoXZ/q
wgP9Mw2WceOmqodYLgb9Y6TK6E9J8elzC2U+9UnjFe6pS52g9bVwWvLY3dLdXLWCiNzEFKssLCvx
MgwwPItA3c5F+jDw+Q00Zm/8y2H5x2I+mVEOAyUL+C612TsZPAt4uwRjCZYXsZWXrp4AoOnBSARe
JQzMKpuWjpZTtxIIA4b2G/GPFEe1kNg0IATYOgFrOwdIL8IdHHLEx8rOMUtvs9zK3BPHwPhuRlb1
5OsYO08Xx4uv+9M1SLZMPSWFLob18RSen4XWttqiL03nhAF06Jz3uVGA5KFEyg0mCz/9g+IG/+6S
EpkcEBoI9Go7e0+aYR4ivxMC86c64/yBDJ55Z2pL0oWDrpHqi7kXPjLwYT5aQPgPPWvlI+sNgq1U
TPZpzqZXJzefbPRIoVKz8bqoT5hqRrnlTYcBHkj52Ce39CPXLH7Cz4gNv7nycZGTyBRAliMvysrL
YE+2ozH7NGrevb2Aw7So+kenNP7DSMTZl1X2zJ3Bw8JH1zll7ZTeeFPV70YqyMaDeNFRkfcPeT8e
2g/tVjVAd9zaL1pNOJAyCAXATejkhuxv+77c+aBWk43JkARgOguvH9yVbYRZdPQh1ognREWBlmDF
bHkzOiduWkFnPVXgEi9JvfGxLrqPH6tDoAGoMygaMId/fj0sJtwKPHUOJp0QX1BB/5Lu79/OYfdJ
Q/ZZ3toBeK//ZpO3hXNV31dYBtcoInA4HFmSUmBSlgmUa4qBmtPsNDH5IJbxD47e3yUVyE+MISQL
/3Z9T1eOP6YV0HZErmUjMJZ7/umRc/Ocpm45uydSPLbut8Tc0pveMqA4G2AzGr1ZBMCE1IzbkQOV
tgWQvKj1f+wb8lOZNSI0UB+3yZqT2kk699TsvL0Z5TEpQ4jlxV5cP1hH8Xx9y1a/0idrxvmWiTZN
C6uDtQzapw6qoijp7Mx+CTL7ZwKUv53+uW5wDd2H+THAq8HagHk19VwkiLqg7QR0/3Br3U57uN7s
OIbzzoYwMmY98we6d7PoulHpKj7XfeWefrapvH021Nomt62hS6KjMoT+V8QKYJ+X6m1ZyJ62xYZT
WbncwAMDrQsQBcAlavu7hz6WleuNcxLmLRXFoc2HEBHfxuWWp01dFQAM0AWAyCFaUvK0fjrufESn
UW8BRHToj1R0IbQAyrQLuNVu+KotQ8q9ahJ3gn4Uc04dXe40e3rRxzYSaAlkabLxUK7dMMQN6Oph
vPqycGiaGmFtR51T3mth3jwbw7/Xj8JaHASv9D8Lyh0e82r2sgWoyvyG/z/Srmw3ch3JfpEA7cur
1sy0nbJdtstVL0ItLu2i9u3r57DuTE8mJSTHdxrduEBfwJGkgsFgxIlzntO7zKW58OCWv1VuHvT3
O2++0IUt5gpLgADSWgyJI9Ff/YLY0ntZuUj3v0e/4/vZSZ4VJ53AeGG3Aa+zs/vN6LQEelZoNbNZ
uCpMoNKcI6QC+eJMy2on7WwnWY/xu5xzuna+GUq94PkHDAtsryyqk2RqNXcTMKRtKoa6kPhZWn0+
40cdAJkT6AFRbWBX0+Rib2pQRwnrAYRM+gQcvOj39co5UbsrwbsFQnTA9YK79vpEQfq0XEEQpoW5
qD9Upfpl6nncJzuhAZEPICvUBCnYiv6Ei0NrrijMFA2FjWZREwA5k4cYxY9cVc64fLE0eDPudwVR
ZV5iedv307ogHdTs0e3OQyB4YogOsS0fqgcu5RjPGrOyYlbHyBxhLTvWL7U/HuixMk6xg8k6hzfl
8fd5fmttzKdawZpQWxKsgcHVq4k9P1bH9WUICld47l8aJ/Z0d/IVp/GVE/p8jugnh9HTPPwPPwga
Wu7tuLLnOkivwKmMpwglIr7+rpmGqTXD6LSwFEVfblDfHBdOO2AvNcD3xNiQiLIBHcK7tmGq8TRh
4J+uefLUGaNDgjf4EAZdPfkgAIzIWdNOcoDsTYXengiM3uadrTRqP1YNjgMB/uJpRdhM7Am6mq+4
i6IQUKSssMs4l2qAJQs98W7v6L51E1Qb4EECAwz1t4uTAq43BSxI2FFdyXHoFws40MF0M0H/qAU1
rJa6tkVicpBru98R418U34BRDvY9qZWKPnRo6ISVqXzP++7Vyrovtxe2FwIw3YD9tIBdRly7Xtio
TpGW6TCRANrklCOKjIo0aI7U57xjsmsKr358P2Qim8lXvcyVPNfxWMvr2F765XeRVScoDXB4SnbN
AMqJhA5YI5HlBiiEUpoWOcHRz81DjzIi1FdDjL5yzOzcaYiZ/2uGiWcQAWwbdBC0cFKBqZWhRFC3
rl6/a9Hz578Qis4gTwScCXTvTL5oVFGb5n2MwAncbjSaNtVAEEfZvm1mbz3gGcVLWlOhr8qOEKxz
XmnJHKmhWYFMJiW9ja/1I2vAEwmMQMI5zXuefWmN2b0KbdIJ6hxqKDa9K+uWm5j14faCdiMU9KMB
gKS88pspKHlqNAsYaBURanYltwtm0IWr4NgirvCNl+KwtXRk9VSs+j/GmAqu2JWYzuxgTDJP8zzf
D6V4FKLYS+LZFoXUUSXgzI1/M5VD0Q4Srd6ijs+EpbEpwAFQyiqoJtSHcraeldbE2YoIJ/z9jebs
DYcgBLZLOs+I/uF1mGi1bDTWvlXD3i/foqDyM7fonHn00w/jbADyqf4iv8iR3q/ZRy7aamc3h+Zn
iZnK8uft77p3vgE7QwWL9trx4rj+KVZtFooymzronVS3reIveHc8mzGva7fnoaD6QCVPA2B6I/21
EDhUhyYoWiAawGzpYzaQT/OXQQYVFwoUh1B42UAwp2EVywoHDGmx3wOZKFUYQ6Qa8P3MOW57e4Yl
gNsASHMwodPFXlxfdbbQRgsSFKGDnEpOSkw3tl0QpV3FCSN724YLGN0yFQW5jUca6Yw5dwEp5WCq
BUYWMKVdrJXC8ce9rgXm/wEtwtQTrLBonwEoOAxP98hcY1E9NWqGYYluKN0yl5LnSexMt4o6sLMt
a+2vHXT4onKK3DFao0AnYo1pcWngNNd3Vo66HVCBIAaliFomAnSY0W7XtUCchvRnkWGweTU//yAF
Hzy8EXhPlAnZR7ahTYaBuIl8w5Q/ekv6mFTw2376eMEGjjo69BIlC752FbmY5mhMVTWsjfhDb+QX
haALVAnfbpvZ2y3ES+D8gJFHCsm8fDttMCfMXKgh2Hqfp0U6VybvEbDj9JidxwQ4BcEDKs6YQLdn
Njs9U0OU/l57JXuUF7Gws7TkfPht6McXBxIFuwVj2LzrHSugwRaPQHKEsUx+l61qOFWu3REUv21N
kL9pRnLIrfEEld7323u4vbJBtAGuJUCcKaPkJgWXBEQXYBvCOr0Xm7s5yu6nNPFyhVf9pu+F6+iP
v64jDwU/Gg4269q9JeAqE0o5rJonXUeQ186L+JhVX6G/yHG/XVMYtEX6hix/U5HrJqghET1VQiXC
MFc52XLxM2l+JcPPKuVxm259EMu6sMVkVpFsrVOnwJbar7/nVvfn5LMy3lC/wH+xZ+i2KBiOZO7N
oom0SkgVBexDf8T0p1ryevg7kRDgB0QbEJSBnWRD6dlZJY4XtdC6/b3ma4fmQf6WOlYgu2nYv/JK
Bnt7hnwKxC7wA1S3mfAw/gUKAUASrmMdSHNp2AC18PDV25ML8AP6nOjIYV0bBsc66cpm7Ro1NDJy
NC0Qh9dZECUD5/7dWQto6kDTBMI/Vd2kvGm8KrElL0oI1nB3rn5bPID+vgHMWf0tH27aDuBAM1Pw
CihhSdbMKWTyYRoRJ83d2SvKtfcfG4wTN6SY1I4MSogpAVdvvkupbpsajz1u+/6l0pWQ/6aU51uo
xgyqhHFcOiXMtNSWMUUolqM9goy8B2hZ12t4AY/5eie6XZlkwndDkIUWCjbPlMfZJmmB6enVfMeQ
J0qUGg8dsruNOKkQ8cJzGE/86yBOorjvYwOxdACtG8BD0E2LdR5Mas8fUDPBlCGon1AoZw5PJZa6
mgK9GGJ4Wb5PUpL9aqWJK51CPzkTrhFxMJsB0v0dNInWJmJhTaMcjhII92ufcqyYjTu5vZP7vLrM
zsYBiYQ1IR/B8DM7w6h3dZ9b+YgniPobhH92r2uOYnGu2J23HHIrkKoi5CCIooZ8/XnmrIkkQcD7
w/rSHpXDfCidwRcxiTA+xO7AuYN2loSGHZ1NBLM/8HpM+SzX8qYYTXMN53lN7gqAkVypUKT7KTN4
9FI7ppD/IJujhEm4i5h1DbXUQV5jmcM2WUfBBSOTFKAiK5j2oHf559vlaOXBGGiMdYRudhcHEdiq
QaznsJljD5QO/jq0TmUQ/3ZesnOHA1kAOkvalgc1ALN/FtEHsLDncpjVIDdZ3kCCYDd1KGbfepUT
wnf278oUjVsXD5sonaVFUwqcKOUx7QOlOCTTy79YDeVhxsMFjEzsUwO0HiBJw00YCmRSwKnTxkrl
rLVU/571vh6cJF4kUKGrcZR+tsREWR6RP8AmECxgObheHH06LngESGGelG5tnDDwCWFMTOE0Hed8
bbaRscQEphiiTgjvsJTACRtFPJRx55W8Uf5NRId/U1Iryk60QzgNZL9g1SIE/vJqCgZifjHE1SNq
PdmiVnP2bmdFV7aYFQEUa2J2KcXejcVjlEuvnTbfR2nr3XaOTURnlsRcGzNgB+YAdb1wHEnzoIAK
8TBLSsuBL282DkOoeLUDP0yxy5tzC4h4W/bxLIWQwjmKdeFESwxc0Q9D5rncZj2whFgOcCSdDN2M
lyV6otWmMcDSYB6XWvbUQuVEh82XoSbw+SE9iyrOhrW9lLJpKoFdCFfwMT5YeP+l9po1zV0sC+PP
259nJ20B3hNrgfgd8juZeZolQLFjSLiTwqxQUKgdZNsgAAnFafygK8WbYSTvRav2n78/QKiOuX6E
WNCbsj3IhYAop51aKYSqZY2cbErt0VR6R4sSjpfL1L+Yq56WwYAqBwIaQkaMm1vDIFWzAv8DOWaj
ubMcS6UNPoNCREZWz4I/VISkoC3SmtUfIX5RO2baQIGlMolRnRajkRdPzgeN/E6kTu2DXFCHL7Kk
5pgSM8t5PendkN3jAVqKd9CmJphvzKRpPaRRTKzJbqGxihn3ptJ40+WbVzWkgQFKxZOGYhc2WDoj
SaV01QkOcKt42Wj5SqwcABs9aWIfkDo5FNJ7yyv6bQ4aY5S5uUQzsuJ+hNEi+VFZq61mJkRPD5r5
57Zfbo4ZtUOrEjo8BHVuxi91RPA6GRCdUBVUj0ZUFkcQbPBG4rZ4RICeUB5GvwrXMNWCu75AoBZc
qW25TCHa/aSwo6D24ydxsrOv0WGF4tP6CpLY/wPL33Z513aZqJhBNHNdhHUKM2Kv7+N9+1v1miAN
krM6BIrTU7FO5/aObuENzFrpb7rIBGoQHZEG3DR4B5O3BYv9MwTS1xykWD+TN9Ouzsbb+Nq/Fq/W
C8fy1mmuV0sD3oXlPJqXBaLpUzidyHkMtcNqzwfIfEmDnzorRFLAxZuczPPIe05sDCOSIp0zAHUA
jcaGIaVuUYjsEwRrI3u1UCqplO9R+T1fVM7e7tpBpKYsTxBHVJnPqajQ+UtIL4VVNZxiCF9YQnQ/
WbOrqRHnptu7HOhMtUnXBKo8Zi8nrW4GyUDANpvYHuZToz8XOS8+78BusHEXVuiCL74YWJnKGULQ
0l8sQn7oPijsxggqL/vOgx9v9g4nnU4d0YczjjxbeZdn1KGtukHOo9Ug0iYR3F/Mvy1T2ttC2fNm
HfeiJi3dAucMixs+uCUuhjaCKkSYjZi9MSrjYekA11tG69CU7VNqxj8ANyGnvoifbx+DvYX+7bei
QY6pVYP+sos9zdIlyVNFW0CgTH6BoPchE4tDhFICRNvrn7dtbeMLkhPa2/3HFhs+cwATrGiwFtwN
5t2iVB+4iz/riPhuKE9jOhvvdXFTgsrqYhisSVpCcQ3F5PfavemGf3sVWzwsbKBpiBI1nrZoVzAh
S6zHJU8wVRmK9eNQgItK/92KvxTMnEQQXl1KI+haaK7ySh17X+rSLHPGCgWoxzZbl3CNyuznoqeA
4E85JqesskK+15Anzjo370G6TojZ/kPYvBlDW1TIKDTTsoS9KzrV44yWgi25hZ8G8TGX3OkdYiLg
mw2Lj5hXSdzzlEvTzBbnddeM0YwtJmvqRNmrRv6FK0I8Cp1CHLct3qzTtS7rjHJBDy8vnqWust41
eWm/crZw+81wx8DlEfEBKt5wGNVqn5RLNE+h+KR0XvE4BGA0M+zZiR/Fx/VUPM9B5sWh9sKxSzOE
q/wSS6JUopSZGkg3hfGVrBSRQKjNFI6+4vdh5nZgXQMUnV5qyewMvMH3ratc26P7cBFFlKaaVcRM
rNME7VkmCWESV74igMbEqonlavJgeLfXSJdwvUQ8qiyMTuOFTa8F5pVdaCWIedcEx0GeIT/wZiSJ
Iyo/Pm3kn2Y1UDyokrElpaZL4rGd9TlUyzfMVgkasTOZ4yTbvUOcog3x/7bB1EIqqcH8dxHNISRq
0yr22uFDW1IfwEsnVTnIpK0/wha6u6iK0EYh24lUK5DzpjHWsyrWSVQKN+31l3RNX0WxDf7F1ukY
wQYVNiiJWBBUkuZ5u0LSO7Q6otx3RbverUa7fEmMmGdq5/akRR4RoEuq9MVyWY6rmgnRGONekQft
2WzM5H6xCiGYxCY9JulceZoRfUyaXAVCpfdvtxe6E6sAFETJFm0vGYB0Js2SaqIui6DOwJhljlgL
KKUWx9smdnz9ygQTDmsxHUwoRs2ArmqHOFb82hBB0vP5qgi842IlTNSQ56Ks1hzeYabq12XpfKGY
OBWrnbfNtQ0mUuRmSzohw25RdI/qkFOcuyQwIRC+uIBVQt1r5CoT7n8h9L0QDcHYws4Aq3k9RYsl
z2G/zu9a1p/mhMeBu5cUINuAEDsaoJANZnMbcYo6pOLmHM4i9Hn1JBzS5CEr6vdGnX9FldU6xqy+
D0vsYtT6X20qBYziQqOTuYwL9rliClYE/4BS8R/gtBtn7e3oRXuSHNkG1T5apB9pyGshbKv7KLcD
zvMfs4xbxnGvg2kI/gJWNZBLDB+J29sTQLLzB7+6vxcmgRkBLABLBJ0oY0wg0toOJYzVq1K6TZoJ
NqQk8kMpVxjTiSP9ZJG6/fL5gwdqXnqXUhIA9l2zRELUtSDeDMHT66B3dkCgdoWKhxnfC8sW0la4
D91NtvLU5m0uGyuugNSYjY8asmrdSbXKFGS4o5AVHrj+C8m5vbStTXQuJPrcwBMUwBSaQlxc2U2T
WYAOKl3YxqbuVaQ7g+7spEDLNYPMCMfY9uMBBYvqMZ33Bx6NHVm3uijXWz3twglMqPYsVM8JiQ7d
lH5VajS9tc9yKQI7iGyLkoMC9AZcJPOqIVY3LEIPexWpHsRE+KpPPEr9TY2SmgBnAt4zKLziNXC9
f8RYjMgw+jYkeuzKU1ofZ0MEp7ihBkVSDtCvSEVX7Upe6ZDmNdd5D/oK9D/ILJH2sPMFalzNU6XU
CVK77HHwzO/xOXlU7sG1WiV24upH9Ut5zF+q5/xb46MDm/o8gM5WnwEKVpc/gYnhSdRGZQOZv3A5
jfeDl2NK1ta9/j6/64LYSx/Eoxq75Fh4bRD73eG23+5EnWvr1NcuHNfK0SpvIHqMqAMEuyPZmWu6
mmcExE99hXPzbkfN6FpRxwQBq7JDJoNOtgrZIpKgPmUGq6s7Qm/3IZ0M0ILkzqzp8DvnsOyv8MIm
E+r0ZBwWosDm5IwueR6C8aAElL9tDARu13QbB+gCkTSBixBlW1aAYrDGzFTLFheWdc7NBpho5ZGq
G8hjzZk9+Fu2Z12XIpJkDHUDpMZyFjTomeXGTL/cqTjqQX3MUXJzRdDYBJgree4zR/qevEW/UAkj
tf1l4erobhMBDJNf/ADmzOpzIzYgsU3CvqttGdh/wLM53rmNdNcmmMizkF5BggYTcmAG7UtjE8up
/MhNHXIvLv6MB9gpTezoWXNvW97miNQwhoLog10EqOj6WAxLoU1FCadRjdpOFOIQ/TnlUwDsucul
Gebsx6Y1aUKL9alB8hjfaQftZ/pknLWH8qinduOXrvCIuXndu7267Yg1ziFm8+lb1gBhDfvciwco
w5ZdTMOe+CcKpjOIatwRL2n9vfYooiB385CHDt89/ZdWmUsyTepYWpckAX4hPvShUIKU3wfDoGqv
jujmfrKcoKY2c7rju256sVbl+lPWjSpYpYq1NlApjETBzyNO+ePvQ29zFC9MMCFGU/MY1Ixpgowx
CsTX/LDeNafUq7/24HMQTrLfe+lLd2wQUocDObT3vTt9Jf8mlKPRBw150NmAdpBZaGlMg9qKeRJW
97L3kHoJaksGEHDnOtA4gXz3eFB2ZYodBOKFOZd1S5ahRN0uNFbLtlrM6S+/odZpc9yUOsRmX//X
DMu+WZpdVbdrloRKWB0NcP+pLmglnNhpndTlXcScNRlMCaRSR32SBRgbrVNHvCp/r3k8M3Rbbq2H
OQCTRcp6amFCDcxTF/SHyVd9PtvHFg5JIe5oh6D2DXYROMS1y/dgGZtiCy6fHCH5+I6xD2c+VDVG
06yg8KDzk7ze/lI7Z4ySQmIAA4kU5jSZvUsEzD2baRuHsQByBiFx6uXltoW9a9yiVM0Yy8Eg8qZb
GKt9NkpyEYdSap0LI7XbWsLxAoV5Xq52pKR21v/UZNCHiOOZiOvdVFucbHHHQ9BnhsTMP4Bj9mE4
YwOGuc5QYQQ3HOlB6ie3YKvjuf3OpQczgF3h8kF1yWSiiVxpZCmJJZwnBdW/GkNVmBmWaogUyLYk
xrz8aHdVqPcAVwYyegBtrp3Favo2NSKc5X8ywNKD6hMJdBdUG48YTLUTD9prScD5nFuPgc4vxbdS
TSFk/EywGopRLlpRg/iih1ouJLq0ys4gLO0I30nizhhiAJwyKF5rHnXz9gzCMCUZhIwGmPBZoHpE
0DpPrUE46+VdiZr7rCSn1FyPsbnY0Lg9YpTIrnWNV1Sgzezro/93wB2NbhQKt6izWuxlbUwa4Vy2
qbf200tT/0jkCdLAAtQAVVfMBtfMNXdKeQ3wvQXjQYrOikJpJVh3KivDSvRVj87xuhzwinVkcB+o
wvfKMt20IrYyK8FSF/7tD0yTP3a9KlpTeKfSsgZL5lVDKjjrBCKcBXl119500jq+l7r4GKeFO8ar
L5HOu21ye26QC4OECi9JzPig23jtyOi8LXGGOmkIujdXmKv7bO1Pg5QGY9YHUcu7b7e5G8yBm/bv
RBjUpJncDTN1jUGStA0LABfSuHCgtOiMyejJ48S52rdHFKbwhMFpoTMc7PSjTOYYJJxTA4YfPxvu
NOjmTQAu3t6+HSPgCwBtgIIKDcZGmUtjErO4T7OxBtAuPlqC7CpV5MdZxzGzc/DR0gaiFK8jBYeB
Ofir1fbQM6nqkGSlp+ixJ0f90+dXAiQuXAHoN8qBcO0IfdZhBqmM61CW3qd2cgXpRe+aT/dGcaAg
L4eZBtRFNqNx0gp6wDVXSViD10rEwDUULqpk5ryAdo4RvgfaJQD9Qm9ogyLVk65KxJGEy2SexA7N
pl5zUiG3QVsaWOWfWuLeB1u/xvwESCSpfK1F217Xu2eBP7o0IsSLyZHeITlo3KXeeKh+Kk+TLznK
G+CsmCR75qVfOzXfa7vMPaR0oNI3hSg6F1aJITXiDkBxReu70C2PnUhco5IeV8PwZV4Vfev41DCO
F4AJyra8BfUVIiCxic5iFeHBDhqyobdVgcdQvJOVwQ7E2jFXRodh2EmlONL62Sq06FyrYP4QIXBr
F6nkVbPsQiTLM9PeiyfpKMjWIQakdoosvylLf8l7Tulgd8FwXoqYoeABJltbVDOFbPwanaVl6Oxu
Glq76LOfRZTxQCa7vnRhiUl4FQGTESj4ReeGRO9oYN1VyZrbQpUETcqbpt63BR49IOSplh0TWIR5
qOQhmqNzm5dOhqvUWp8E5cVIeGiWbQTDd6SwNYzfmiDxYgIlBj6AigMp1DldcsXuVrzU69jipGV7
3wh8EhT6hyOIVOn6FM6QDBYnfYzOZicdkoU8LOt91dX/TyuMJ6zgj0CFAFbyEuJDAKwcxMbQHEg7
cPIf3nIYRzCjeEXdrIvOwmS40QjJWZipBZ5c1jYFwAWGeWXMYuDLbNqklaHnkizATGf1X1sCyZO6
rGyzii07VqJvSjP/mw28MMj4wjRrszRl1CCJIWtWQpoNXSuzmQnnIth5/9C7GYytYAwAvzmrPRnP
5hCD9CA6l5PiZw3kGodJdMU+DuJYe6rT7LkimuFMfXqs1/koN/qpysZPJyL4EQDYUv5/eoszdwMU
DmN0JEp45ay7hLSxbSZmMKefnmjA50NfBtM0FO+BHiDj/RN625hGQtwQhY+0018UtXhJBY1TGtr1
ygszzHJqDWDrqoQZ0CfjCXlW+6fR4vkkzwj99xcVdjkX0rIcEqylnJ/zNnGnQnjoFF76theV8GhE
+ZmSMoHd99qMNbTpUEqCdSbxk1n8kIQ/t5Oq3fsZk00y0JbAIODauDbQ5NASIlKKvMCqDr2mnoF6
vlPyKrWLISOOulYvWiICotKupkP6lacrsLePl/aZ9H7NBbE2V3wsVfqW9bEzyV/X5vOtNYhOXSyS
SR3LtEVyvWbwiH56F2YZJcoFMOGuuVP11S07HifBNr+7sqcwYX61pIyYYxGdK0ut7Q5Th3hClK6x
rG+ZNbjRoH1VZ8JTqOdspcKEfSuOcyiy0eNVEUcwpWCdvifd4N32GJ4VJuZDrUGoyQCPbOSXLCvt
dPqiIKW7bWQv4oONAzVPpG60lM54ZSP0mEIwLejaNSBYXRtvhtLR2guvQjfMNjAKHSfk7x009M1R
iUK1BKNxdNkX5zkvOkMb8CA4t9arVP5elS+3V7TrEhd/n+Y5l38/SSxSyRHdtsqdtSQo5NSRzskU
1tpkT1wuQd56mHMtJKAAFVesR5zTu0ToOltepR+317SXm13uGXt2q3zp1ho2lKl3MqN1WvkQaa/z
qhxuG9pdzN/rH6P6yALpv7/YPLWcG3kWDOtcLtaTGeePkKnjrIVngvn+8moJEl5j1lltfg0gmimi
t//fGhgHKCboMLQtNktoHzT9SUo+bv/9v+Xf69oMVdajOdI/m8R88XUwx2hCD+Fc/tGfxLfaV37O
ol18NZy6sJujfF+f+lfBtV6k423Lu1uH6VUL4B3U3liUBGknOatnzYI0THvIeuOhndd/kWgCmPQf
E0zmkJfqOqaditMJtOQ6JrbVfHTD5/MGkCoCrgAPw2z+31ztwsuKYZ5EvTDNcyST+q5ca9DBjonp
FkPaf7rmjFo3FR3C41+0UM2/duhlBStPUyjmOZ0gqVt2vi5ARNMyOEFtpyNIVToxpkrVQc0N6Kka
I3U09cE8x29/kWRP+QE9wdDw8Oj3yi/tuXdSn0eGtoN9uLbKHNeWQFlGBofcX/FMjKqItlXaWfGQ
v2LmCJqogXKSPOIXTyhBK+NTpwUqh/r/b1WQOQxXC2eOc7+QoZFl/IToIQrk72DA/WN9mV2QVwWJ
Lz13D+ZjfbAe4kfJEw94t0Z25NOxIfB22lXAQ4FRa5tfQzUFUYTbGVbCmJnQiXprnqukfRxqJdAn
pB6xxgmTaAbtGsJkJqUnwgYwETnWUPaP6PfGz+ibUx5VQ+7VUjSjh5PPVYqmwyyGgxwr4mkaV/2h
XoQCylRVNiinYoZMnd/OUMr9gqkYGWQLVQVS1Q40HGE16Fp5L2CqDkK2PZBDrlEkyXCIB0OA3vQC
Ok8XvwhzX4uVK5CDSkxB9zpzlPrCBs3n0t+nuSGCX6sYh9oRBJAFONMstH6lNkLlVD3mdH1JzibV
y2rTHHzdLOTKBzN50jktmOLip4KoHWbIZSrKLHZVL9nlqCSKGxm9sfrWYArxHy1DPaJd9Ko8dFJB
smNkxHHptAoIaQ+TVnbKfWZJSuN3NXjafkHdoLWcuq9G4ZGAW6L01VrRyoe6jdf8wVA7ffbXKVal
e0urJABLx3QoHJDZTbInAITWO8pcd9/A6JDotizOwuJAnEjWD1M5QK2xLrX8W5pMorcoU/Pz76w/
VVFUZ1+eY2MEKKqJs6A28yU/SFMxio6wtG1kj6DXkR97oIgCiOlVxhddiKOPelGH+KDj/14DCcne
F1mORemhbPvS8qFv3IZKXoutj3nrMbozy0xfnaVP+t5VwTEgP5TQKZVtS8fg5KFJ1B7TaqjajE8V
GRNUuhdNLI5rLFpF7a54YGklRBIKIr8B9Z9JTlGKyuBkfU1Gp+8idX2e1WolnlqbkNNetcwYgwmC
6cmhKhRIWNkAvGuZp6ZLSzwL7xjDB5y6WE/ogwm129ZChFpZZ7WU7RIM6n69FCt0AcTOoM8paEaf
LYJGjp1rraUeBSRKPycrq0cHT69isPt8FSZokFnziF8lN/ima1OrnrTE+MMR2DT0A1DHuXXKwHK0
us0UZ+REkqXp7qqxgiD6lMey5mpJa2rOPBgtYiTEClZbijJztDGUqi6ARZdte9bApi45CbSP52As
RPI8L2svv4hpm6JZCA59UbeXQirnwhaI1uTHRhajyYOQmIDCQaKY4qlCT04I8KnGIVjXSi3vdWlI
fpZmLVuP3dgp5EcSt6nuZJXZNh56Hk3lL/o4t4eyx8sLvZaolO1RJCn6LPncoXWeZEAh6W3bf1d1
eZicuWnL+kGplGGxi1IWW4+YRbw6Okmy1ssmVCsDSYoqqKjOVSYHpTiCvF0242LyMwmx4XElHfgG
IhPc4EqxFI5aLdP6OA5KMTx1USKSY6aa7R/cKshjkxW76XdpJhtukkL0kfMM2EFC0+4lrmNKLI5B
DSZpGqcmV0SoE5+JN753kyv5oPxovP5O/C3GbnesTsTyMTrh3s5oaJhk4jXMopWIGSk6X82YjZFq
ylVvGGfTqid3iS0QwpTqYRDjw1Qbb1NERDseeOQm9K9urOKpD9kKhAiRlSqATrsglmh/nGPtvTKC
ng54Sg/DyuuV7txGaDrRRAfvHKCEmETRrI1RIBC2PBuz4jZD/iik0yEReLyyu8sBHgn4SxQwtnMU
kyDXrbIaZ8xsNMWvwfoTkfei+Hn7U/3tkrG7RqkDFGi64sXIiqAosWql4BMxz8Jh9vU/sifdAYLU
BJ0TH8DV7ltO5wqB2HvkRXYzrwhyHhZxbz8vfwGzn0WMDwreVxNaT6mPABgkU+ypGm+Cg2eGudul
VNYSYmChmkbcvrJsaY5cseCNKcl73+1yOUyxROmlRRxUascWT92P+K57sMwnwdHv04fWU06r1/ht
YD2mfzLHcgtv/TE+tA/pl+7Ao+bcyWbA/AVFKwzZofvLNvXHxeq7WcjMcwuJmbcurtYPFTq5nCR5
1wq4GqAEgQQZYBccy4u0X0tqYVmmCH5qiKc1rb7g7ue8LPbycFRWVYBcoDaBE8GUZhBPisQAo8YZ
PfqgeSPnzmkc04VwrGrjqrIze2wgfsKLY7tLuwifTBllaQYN6meIKJb0KIi9bU28VsNGOlPEc/My
QjMrQ0aiIemDCf37+C5hIF59Fb6S2TYfdbdxy2P30v1WfdCTA3VC3Dpo7ngd+71zcfkLmILUisZA
Y4z4BSaQEJWk/+iL+XG1umdOoKHHmA00l3aYN5uirVRUUjPQQRWd/kV2DLu8MzFXjTkOByDz03Q2
iZOegC93xVALzHdkvuQluWvAFMvjceJ9WfrvL5w2XZcF1z5+DKgm3Ul+A1SLc/fyLNBtv7AwSHLS
Gzm2NTLvshEtgbrhHLz92/3ihmBMCEBY9nhzG+fkiN7RVNjrfX5KH8r37IfsC6flWKMn3XCe3rt3
+4VR5rjjWTN2c4trSdWXQFqsYB1lr1cMpPZdZqtT8a2LZt4DcM93UB1BWxYdaZTxmdi96sZY5DM+
l2qQn2DMvFcm62ufNi+lVp3keni77au75hS89zFvR2XImBBetrrQxEVvnIUySpxMqb7H0vLdGPSD
MlhPssoTkNw7gsAh/Y89i4kzY5QD/0HtQUjyUYwqwY4F/YuWZZx17doBFQyGGFELMlksUJnFqzzJ
BGE0HiAoYi2K1xLdcFQzHz/v/iiagDwR7SpofLJJkmz25jyAfudspYJdkT/G50UwQJuAzJbyqgLr
v9FuxjtpUpXS1M+KNdyDgPAoVaV32w92zvCVCcbXq0yJ5zbV9DNcDu+SDPSGvP7N3iHGkA3GqEWg
WSh2+DpOaBFGjNCJ1c5AP2PUpHG61xKziq1HyymynXnVq8yp7uwtC5S0eBSgb0XxRtcm5UgAkfug
aOcRGkd2Qur6HkjIguNsO4HCQD8U8E8NowL4x7WVZmimwTAnsC+35c+um78B5fE1jooviZW/omDw
UGLwiRMSdxzcAGkOZp3B/QziTmYzF40oAx7b2rlOf5jpozQ8jxknF9ndPKghgOuSshawJSJI8vwX
aVe2HLeuJL+IEdyXV5K9SuzWYsmWXxDyxn1fQPLrJ6ETc90Nchqjc/3iB0e4GmChUKjKymyUumoN
SIb34HAx0fJN6lZExLBqxYbiGxr2oIfls/KpUuzSimQsJCOdWxPpD1G09N/sFvhaIZAHgTdAoq+/
EE1CheaohZ1y2f5KyHiXywnmSbvd7VO09lHARAyMMKbzmKFrM2aZZE0S5vpJwsRhDA6eFDPhKRUE
HJEVbjGgAZi1BFo4JxADOMOfqnk1hRhkdjC4FIZpMpnsg+CtxMNPokhuhxjwtlPSges07AGgSHAp
QGcQF5Ip+jxrveUrc9zGJVHSz7Ma6qdyPug0qCG6O49PdnY/T0FWv+CA7fu8+BdOcblGbh/reSxq
o4r0U5sc9PFxrn/EuoidaOVbIfhAlBEwHqB+eVASKMQg9tG36olAby+Hb+uvVvl+2+uWJwic2+y5
YKFah9YH+w0X+ddURIROedSdx5yCRmt8UCzRBOgyTXAYuS4I3dBLhf4Bd23LcaemtUWb85RWJ4rZ
b6eNvyRGck+i+DWqwVJ9e0nLbcOHAdAFTV0g87CB10sqM9Om6EQ2Z6MHCLVDGcqVQ83aQGBI3d42
tfR0Rt+AUWHIikCFgAeiS1na2hrpm7OdqkfbCK1dpNVYmJH/KEP5y21jLCpfHysgKjEayMafUSzi
ozYI6Kas0Uh9rrpoUza/7LzBwqp7KRr8DGrhKHH6qE9+fjexhSByxQMZ/B6L+4kkMoSe6+aMx0D8
Oo+y9RSm5K2QR9EY9ApKCV8LN5LMvp5i8A9xxSFdJo95g4G97iD9AE0nJJSdx2gv77MXEWR07dNd
GuO8ROvAblUyYxZEo/HKCcIWRA613boglvo0ZhLkk3iYY14OSiyLPhymn3WtK1W80PTCD/OfvaR7
mipUB11xfJQwVUhhMF5IoL6vHZ8qvYVxx7oGKVe/iVu3U31rO+8HFw2ZRxmgUNXVUVMZP3+nMG7N
v3bZVl/EkERtExX0k/W5RJVak95wKbix/nLb+1eKG9dWWJi5sJIrRAnLGFbmM93IG2XvWG531ycu
UwGTUSGqMPEBjUtR33kFenttmHtV1XYdN/IMwyz1NLbZNtykXouxvHnT7fq9aM55JSJf7SaXnJkV
ehU9qeozm1MK+9qdmmfBVi5zzqsV8cAhhtGiJjoZGCUbVL/7Qnf1Lg1my7Xvu426Vf3msXlJXpTf
hSeqYi5MA/4K3kYo/+GNiio0dxlAXaxG4E5K0DjE+8QcDo0ZbvEM2hDIxZcDulu1SFhzcSwAB0RU
wRMIEZqxpl47zqxDQ0UtAYOXw6AIvzdgDqp6AcJyOcXJGeGcJFOatu9zWmKKUyldA9y/rx0mKbvC
HZ5rL/eUp5mNckIV1TokLiEB+ED8LqB3wra4huVcXRPcL+H8pzC1qC7qj18SPbSn8ZBu5q/pDgLV
m2nw5LtIENwW/nplDwKp19sbYsa6t1LYy4zGddRHLRaKnS9iNTMBmiToneORvBhOneuWUKvvy3N0
nxyUre4Z+/43GmvpjtwPjatuyZ0uu/UPETHlckz+wzAeMChvgACUn8gHM4c0ouhegnKgfk1+ab5y
F+7r99kvthiQ9bpNZWLQetrnmHXzmx3ZCA7qqutiRASdGsaozwtlgoMk6/RQKs6N4vcbzDuf+u8U
/ZoP24MSMJVdcV9qGfHYsi/Msk9+EWq1kGhKXDoFRkBlT/VMz/lBHhxoVNku/dLBvuDps8gQYQ+p
J4PEsaYUP0Wo5nkUZ/ZUgNCYAHRV4PGTa889RG02RCO7JM2E9QSWn/OnhBlkLy6QBfHSNlDRDh0y
48s6zwpAqImLOZW7alO9lr+035gPFn3JlbgHTDKGW5FWgL7sY8svtjQH2wqEH2iBkDttgGQo3PkH
6XzyRTkBQYkaRu4nx+lr/9WpXIi53fajtSN6aZz7nmUBsaa8G4pzgcsrRphPRCnAqgVUZ0xG8rIs
z5ixPqM7VRfnSTfviyH1HYTA24tY80pgMfH/Az8OdSg+rzdSy6Czo+VnEvSvLLEx/cFr7+cNG+n+
f/DhsgyQcxE8iDANj74QBMj5B3lrR4lJbSXHbKvspfvsnHo6OE6zfbGr97fXthLgMKJlwvV1kJtA
kev6wFngmY4Hq8rPjS2dqmoX/tKAXhktkR7zEjPFuO10vIpQskXxh3fDONVqCXQmUJV714+YWJq3
6k4NJi8FtUnk/3QGv7G9+qC863dQ1Ba8mZccDpx1zg+VedSJVsB6nx7T1+qQb8hB/1JMrn3OTFfz
Ejf1hSQ1K655tWQWYy9OXlHFeczIH8FskBBXfrd/ZyABqTYAOYwbbQMMR3IUGRXZ5DLiUE06KrFt
bsOvQ3NfTkTwKltzGAvjg8jUGO0pz0utN0bVddTMznPX7matBXNx40rG8DzUT7ddc+UKAu/uX0ss
3bjYPtxA2tzosETb6VVp0X8yOq80BDfAsr4L17g0w7lGmLZpDyL4DKQiaXaUpY3q6Zs2MA+l42IA
2Pgjt37xWHiiZ+Dal7q0y3mHMjgjCIwsLI+iTAlGrFIWgEqFS+OcwUpAcKpI2EG8jsZv5lHxu+c2
6IDt2ElBOm81vFzIRlS9XlI0f+woEyNAHQ7FHT7tLWJLzSQjw40DMNfvcCMhfFFfe1fvWkGza30T
/5rikl9FazErmGGFZfvLIA9h8nbbB9fyMEb+/J+1cDmtbI4RQHMwkP4xcX+q73RXPCfPgK7Updfs
e1/zwp/qnfSW+z3jRhc11lYj18UP4GtYmp7HiTHDTdRHpd3MjZ8jYEqb2p+pn7Z7RuYqZvdaP3r/
WTV/K4SonKWzhlWjWO9rcX9PjeZLStMft3d3+bK+9pSP5vvFEe8Kc7Aj48NToFlQ+brpQWAeOSbA
Zr4n1a65715y2xVFSdH6uNCCZKLS7RqbqkHF09Xy8c9Ek7vZEVXWl4UltkCALlAOVIDg4Tnv2k6m
GXGwwG4rNy4AO2BPkUbomeO7bemdiOBm9ThcmOMOPCQHaY/rPDs76E14kVPb7tjTSHCbiqxw57ud
IqDHGngHaK7cZC4BL9UFt4zIBHeugdkcALKGiSi3fJBtu0iTBCaWFxn6A8ZHgsU4QXkiMqsyrVhO
tPTcobdaWX3yM6Pddlbz9AQohKhEtvQ4cCBgApHJlEF4nacewigsKGn1Lj0bRfOSZeQFVEjvrZK/
3j5RH5W269Txyg7PPVSFtdRnYZ+iGqBt69adD8Ze+UrwyvjevzhbUHf7/5wvZ5f/ehlOOci6bMWr
9b0oNK/4PvspDpwffLygXOUuuLBSOygrYMmdPzANZ6/0nCfdh4bzdroTcRQtHQZWINcIZic0sxcy
O+gCmNDrk5OzJHXPUNx56MzWv723a58QUC1MEoIHEHyg3HoIiSfDHLsEb5nWU6snlJPdLvn93xnh
TvCgWhMk2frkDAkYL4oGt9OmbayJJtzX1sK4RvFuAvXnouU3ZlY9O4USgxPoxxQ9pg0ScSEOcyX/
QAsWWSJgYTIUFPm+gTrbMiDJknRq/PGndE5bN/Lije0PxyZzo6f6YEDUTvTgXY5GgG/pwqrBlYU6
K84x3wKrjF24eMufwj2jNHxMzs6T27lm76pv9qHfUh+8uCCMi44ORvDctHCphBtchGRaKdBd/x7u
iZX3CXT1CJEwLUImN9/kux9mDtpj644cLK88NJhgcnbahuUS2SZ+bgKo0v8/MomVb361L+p1Pq0V
ZZYo7GuwtKzaOqBH8sOXr/FB2nW7KHUJeCsEN4WyLD5cr527aPVSKYuwh01wzexhUfkRgik02ktP
PxnZs7aZQU76LfVBzBFhDkEQ4oXmWdS4yC9qQBWh7fWx5L7dZi2INM3fzTPE5FFBAy+iMrntof/V
Vq7xu9mJPHHlzXu9ei5idK2jhqbz8eW1bQrQ7vf6BZlj/yJ5g6cd6X20t/fZMT9LB2XYiDZ/JXe9
Ns/FEqIXJdjUsPrJM3e5iSfAd9UDqH1rFt407I0N9Ru3egSyTt5jTDgUP7vZ5+VuI5RloDuvo+AO
lQVuA+yhAu9uhw0gwQTsTLzJA2cjBZOfuPJdvxc+85kL37LHrdho2gFFDtgDv1+4z7b5rrorDHfC
MJi8t0+TsJi3cu2gYaiBFwhXjrFowxpRj5lHMESfdNq+tuS7OUK4vKz8dgALsP2YxD80+ZsOtCQb
xlAh/AaV3z79cvvOWP4Ipkeqob/NwDz4KddenlHTTFvaSScVzO2YeDEP9UxECcyqEahRqRjuQf+E
B7yAHozEKqmkk1Zk4NxAgSivMLPxL1ZyYYTLLDVa9krfYSVG/QZ6EZdkIrqV1WVgVhBXHmgGF/qW
Zhs3Ti5hGUiQj3nSb1qs5vYimJNdO6GGTAQFQwN8F8CMcfcPUH1DNYQyGAeU5FdaSHfA7x60GEN4
dvXztqllSGem0JtQsBsAUvDnC6RiVUUpKHHCu2Z4Laqdrgn6S2urYbIXQDoxtBNfITfzsieyAQIP
YxrdhPy0wwmYmtQdbVHOzz4uv2+XlrjD24dFZ5s5SAXyUPJGKJTE1HGBDfAAAYBG8u2dW/EDlLCg
EcvkOVH85x4YqdrmkTRgWSmtnyED+oaJfFGStbYgHTperLkASzwovmmlUcKUFmxYav0YG3Z0LNN5
eELToQPVZN34sxKOn66IgNoNMYkNvqDjyJ9TCXgMcLqACgLzX+HWdMpkG+ZElNSsXG3MDAg7GTE+
Ei4uqWlBiVsNMsb9GSW2/T7vq70yg4N79BTP8FDhZLWlxMOUVQt0uDDQr3klE3xhlEYIvzz8pS3C
LoV4tnNSd6ye3B3ojikLMy5gHdSuO3pQ95K4oru8z7DqC7PMqy7yCSJXOaXKzFY94klTe6HhS5i/
QX91V9Wu8yAq/6y50KVB7oCb1tjQrpOxzvE91Nj9Ybpt1WM8XMJM6vD58IuzAM0sxrMM+V8ucuVz
nVaODg5wMx3Vg2qP+b7S23nz6aOHixIEVOjCgxmVB5dJWWG0QN4DvJ1Jz5aeQP83FpTtVuLilQnu
O4UltBQyJbNOmWZ6gAJgdPG+G3e317FSmkNbX0d6w9RJAXZm3nLhDbaWm3MzwIq+kzcNFKBrMPBi
6kVHed/wHJBGgukIQ5UiuytOgaiFxy6gbQDb8HGlM0vMPzYhG9RQttI3e/aSymWtBfkAic1jT1zt
vdw2aPGLatYrxw6WmS4liOCW6tpFR5OiTIh5UqXe15OfdvQdO+2S4Zdga5fvBmwtSD9BHsCoc3nQ
9RCDrCwGxh5b2x2ml/y7IoFjNXeNJ/W52yieshkDo3yq1Dtb2cTGrvx6+wcsrwdGB4zuLLqmYHyw
uU+bJLWeqpKK8XpgKhTlXaoEEO/lN9TR/AUqBMx9aKPwT2NMLrVdN2CQncrGt6g3va6KN2ZiAXZW
vhtFebi9npUWJsowHzh/RrLt8PF6nuSo7iLNOimJ9WgCDJYTx52V+ndlmR4AtRCwA2di+1oAjxZT
A1PsdwQ6mLd/xcquokoDvBbyL3AJ8kQapkIxO19hMFOHUoaaDXiFKAITSw9l5aa/JrgPl8aR0uc1
1gkhWBXiG4kONT4Jz7yqEDBprhSvr01xQcYcc1NHvorVBPPWPGp+dQ4f8RI4tH5/r97r+yogJ9HN
tzwYMIrIDGAILr4FR3YuxUlBm9w6qfLQnKx4KO5oNJaIPS11SWUVuzGZQHRl5o3gcljbWdCfoOWH
qIMXD3cVdakuxfYUWRhKUOPfBaqZ7zNMbTBF33lFXYEG+ba3rMRX1M3BUwKpMgxeLDVSzUaZCW2s
k3yM9230rLXecFf7A4Jr2u6yxyT0qtITQl/URR56ZZYvodq5VEMCC2aTQ2q6jBXf9Om2eneOjFVa
WCRYNvuvzXGZVF2WGJaIYQ7ciT+a4lfZo+dfNA+dZPpK0rgF2G0cesxJ5neTJXDiFXfCKwhXMevT
IRBxxstCRlGoxkeNihJKAwA20bepyb26qEK3LWc/s5JPX//wnguTbPsvbk02Be7MdmydplT3dSh6
2+m3246zvP2ZBUx/w3nwCONhd/aQJK1c4vKootCL4rMSnmM1ExyH9Z37a4T9+8UyJPBHGCHB/NTQ
fGtU3SP0S5+/ET1y2/Eh7wf/v1sT14dUQN9lSy1b04C3Q0Rdy/waJbrAysqtxNDWaFEACqmZ/GOv
HA1t0AoTVrR+9oZU++00AAwpLdTXUT58yUkrECNc/VagrgNzjAWyID4ZNMFfTnpINaCA8h20LQeT
DlunFUnrrsQurAvKaCxqYtSJc/OmSPIoBO/mqXa+Wu2jZBtHsym8tha1xla9AvOPwMkDk7RQmBgS
B+AuSAmfGitFz4q6qSm9hUBJSPUDLvYx1H7c9ovVL/bXIB+s9LTI4wi8x6esehsjy88VpQFPi35f
VvMOyLfdbXMrNzgI6/6zPovbyDKfI8mRkXqqBt2Q2nhSyKcnG8AihFsGw5YI++hRsBVfHCxDr3tQ
dGCmT07l51Qz3Apc8wZIaZJmErj7qltgLF4Gt4JhwNa1qa5N4sSqYUpr+n1DMNVZO9uwOYb119vb
xrsFAwFj0AXQMdBtYECWuzs1J9NziDmnpzQd/YzQbQGaryZ5q9VnCqId2swvtw3yx4oZZE1nVB4Y
rQg/SJq0aidVoZpDcmJqoo06Kah2g7PKBGrTHFTRvNCi0P6BcoYxhlRFf4yf/5WmMZHNmWTsYQwl
J2NLh/t2RzAhH3/RdjLUT0D5U2+LY3wWQWX5j8ib5iJjricWqVOYHqhlOa5G6PAnbq1kVzbK+ITS
tEjrc0EJ8GHx48XHHgiL0VnE+MRKMyNDgtAdOmOvlkwGIv5fmMtJBrDGjrey27jtfekPpqcx8gMR
dG/pVCbTKJBxw6HyjN9z7b26Fev9gMGVUxo26tZQteHZanFJuGgx+zmNVbevcwvEZG1avn7WvWAa
KgJwGGQNCxquyklM0o5mehqMCB1ks48dX++m5knLzFJUT136MowBAiPLiKh4inEJQ0Exj2iGVnpq
xhLvBS3tnD99K7e7CVKcoibv0ptwb+OqgB0HT3s+wBE1AjlRQpJTrIA3TKfODJqH0Sw1v+zyjgbh
BCGIz28mXiz4iCDCBTyACw5OOxgAoA3JCYiUP4VDs6NmSK0Fbhwz6wS2+PiNmVh8MoV9NtxCCEnX
PjN2Q1uSLk1ORV8Ng2+ZQ/JNaZpEBLBZtYO7FuEbL+gFo7U+6RrVzQh2ZLM6ANDabEKQZn1yAOBj
Ncgd8Dery+mcZ/RK2KtxaMWn3Iikoy3R4Wlsh257+/usrQUvLpx19PxRFuOqYt0cM/E8LT4N7SD1
rgwt0Ne4yNt0c9vOmus5TEye9ZK0BSfskELgt9Tl+ETC1ANfJyiDtRDxeozHu0jORIjctWMFnwOt
P/pzyJS5BDa2c3T8C50tq8VgPoo+be2CgqyFnM1Q6trnV6dhGhNXEeiSMM/MdvniWi/kLosk0qQn
Ox1B3m/vrDYF7OYrLhTB91qM5TJ3uDTFHag8TUsLkSE9xYPqpcZ3cM15VfqzLHY5pmLADvWumRhK
SRqB4RVHgV0dwrS4BhGnuOQohVJyo8d9ClYK+Sk26l+yXT3e9hF2Pi97JFgaYj080QLHDmDb3GWn
51o0wnh0GqdM9QHCUlyDOvo3KOWABY6oshdbEVHdT1vFFCYQbCx9QV2MixqTURURpVl4as3E8BA/
wGdiQeMUFBLQG7UGzG8pVVs83La6PA8sB8TjH+QLyNv5alEhN2andY4UzFB497ShPxplt+lI2O9R
ho8FFbJVa6h8A+2Jns1iTAID45IkZ7oUZIVVoYJLBoCUcq373mqZ8lC1Ft3dXt7yUyJRgpAM/IRN
ZvIlzqyZqBYD+3uKmuTJAWeeokuzq45m6FJnOozzKIJDLE88LKJbA+fHrIvFX6Q1hoOh/dPFp6ai
412BPquvUrvcjPmsCV7Hy6MAU2BlRbERDC1ojV+fdrVO2tqcphiN+L59jBSaxq7hzPTTFwBYC/C9
kIUB54t7+9pM1xV12Jd9fJqi8LWUUCAeHfXn7e+0thQVwD3wc+GlgOr3tY2sisZWJ00M/ZMqPKZS
SYLQBhHSbStr3nBphYvGYUFCpPSwMsffVYxZu1PZ3PXqay/XlYshjc1tc2uLQkZoOBiGVJFVcTen
XI99NWpWdKrTpmr3slrYBPPIsxx9OiaidofXHJ4+jr1k40iU3JqiBgFLwmD8ya5C0oAAc8Ak5OcX
hDQR3RAmWIYK8/VXKktzpKWmITD2ans2JUV9a+e8FDRXl0HCsYEudDSmJoGQyEV4KTRpPCRGhOdv
BOlxyd5QOdo3WozJtF4VOPfacQXUAoPvaHNiHIhzbiTVSHdTbF0YqsW5AngUGjSQP/XHMu4FtlYX
hljLyGB0ZGycPwyaY0lNP0doD6DwY7Rhek7Awr2ZDE1qAQ0c4y+3v9eKQVRj0N+xWKUEbEfX36ub
wc2YTn106omJkXS82ly9hwqjFQ2VP6JOIjhfK5uJnQR8AZkO7k6Z/Z6L9GOK7X4Cl2B0MoYhdKs8
2dZQqPKwq58FymC6GLEP1BmoaLHEiltZGYN01bJyeGIxTH7XhMnZIMMguD1WDjD60BrIm6B3peJO
vl6P1ii0RuksPM1ml2wa2/JsNZX92x9JZITziirJ60qanfBEDbMYzjSm7bClEqUiJpU1Qw6edyBA
RToKMfXr1aRjZ7NJqehU2qmNSYo6TtUtRKmVT1Yb2bdBEGKPV/QVcQ1ydsyIDpVjhqewPM05dRtL
dpX52+1dW3M1tPXwYGV8CIuRuhJa2qPc9OGpKuZHu1FeI6vZWs7w6fQIa2HnBwGCVXq4PSPOPBmD
XYensUt7b64aUBcT8Lv7Wds1vRt2E339Fwu7sMidoUjLZz0dmvCkJf0xtQvfsbpph1wi337SEPih
dBUNH9Sh0eDmG+uFWcyJWVIpMKjh6qMjHRJzCsqRZoJTxH7xVTqNfNYCSB2PLlSHwRh07Q9tU4AN
OqNOYMnZEd1a4DiM+Nks0xB0z6EIXrEo2KBGg4KNpWFdgOvxyxpAVAkMELWCoTdkH4Ipb7Stjo1G
j8QYMJSVgaU5lEVaLQt3ZFYZ/ho8PpDW5TGYI1Qri1aeYHXO6wAMKNWWqk69LctUdAmvm0JEh0YD
2gj8dsZSUtVGPFpgNMm8ATKMUueGo6BzvogVH+v5a4QLSjVInJMBDIZBInfeNKMHaLx92v2wY38t
cLkEzlsL6ihYmNsvEA2K5+f5sxJODDACLTakx8AwARzLmcjDLleGGSbUuNubGvG71va1vtt/fiWX
ZtheXtx6XZH3EGCAmWnqXSWrXE35Ugqfh2uf/dIKF4lyiokjJ2H71Uf3do9JdnnMPLybBKtZNIT/
2TXcrAChgvyI96+hNeWuj+HK1EvfMRN6nyluHcSBETAelpZsxe3Z9bX9Ncl5W25kig4OcHyowvHC
JHbVuPXm+dM1wA9/wNwZECFM6Jd/1yu6VVcoYAcQUAGvjKOdzVJ5IupkfDYPYoZwMpnoNSpm/Gtm
rqkSt3ZrBXgB32FQzJ6qzQSuydt+t+wHYArHwA2ISScbRVS+iTNFlChGVkpBB0rzyMuPAyDvBog6
zoR6zmY8Rvv6eUg3bf6YVj5kMqCHcPsnLMPE9S9gwfjC9edJ6/DWwC+owKQfa5pnz0Tgj6smoPWG
9iRsoTBybQJ6OgM1CWTRcqX63Rvp2SlE/BQrJpANISUHWyLM8DAhQqYCqAuDBGVKT4kSfY1m4/3T
G3Vpgh+XyapKT5wSJhLrp50Mbk9//QsDbMoIbHKYnuIxBmNXjXHdg3imj0Av36ibJJ8EH3t5SnGN
41XG7lUdJQcur4tRhDCrziTBUAyuWXSg2encJBcRy38Uuq7zhWs73BeflVbS9NImwTx2jh9Wxl04
jKUn29I2myxQ/DbZoVPACWN13zS9+mIW8b0ZdlC/UX3HOXdKu49G67Vz8p+393htAzDOyEYL0UVA
M/3aFUGCo5aIVCSQJ7xLzcwzp1NCRAhtkRXmrRdnqq5lJWyJSgLQb7rG8KuTqG9Yo/vfrYX9igsr
sZPEFUoKJHDaR6I9G+GjEwlccgGHYxqll/vFEsMLG5GWqLUO8vBAqtVfTtNuRyK7JsgFYlSG1Sw8
0M7Y1VAEtMbiGJV031XR1rJFigiiDeX8dpKquMgkbKgy5/syJVvTrAMiiWhyl2nu9Wp5t53CAe9U
7CgZXwA83JRDYKa628WTICKuxf2rfeXuMWVMW1PrNYz7HPt3krn0lPnlTn9TTvFh3FQYu3qN7lIo
WtgvVDTQuxYrGcYRPVlWceJBHlJV0KKYJRJk6fwQ2uE+x8zXbdf8P9b31waXDoyALHSTFkqBs7fO
ISiYqrvwrgAQfNw7G90f/szFrkWr+2R/lXwR+nZ1gdAvBfhPR2mVr3baVivV1ginzWcZjEgDAOgp
nQSnb/1ooL/Ayp3ITfnKwgxkh9bOMkGSJXsUBEF+eKQVRtalHWCGIxrZomGC9XX9tcht6pxSvSYT
LE7dr6GBSDhtRYtaPWgY1EJqhYFX4IqvzzvRxnSEwgsJDJdulMENW9fZjnvjpLvZq/ZHCarf+dY6
3PYWdqz42wJQmf81yt+stByqmUC0LnDI+0QUd0qeTZAstUPhJl300Eifhc58RLULg9xzlqJQnUGX
jASpVT3ZfXHMVKgwEO0xbKlgfmYlF0dMubDFfbQWrE5VX8EWRHkwCpH54515SEHcALF1L3vESK2A
zWQ1iF0Y5K44EqMJD9EpXHFO4tXR5JLoLnaQTdLPSmXy28j89eJyqHOaJWMykqBDOqTluNY1YSBZ
9fmL1XCX3ER08AY7HQman0CYS652r+ytp861gjZ2u1PuS2+iWRKRSe7OSxSqhDa0uYOxMx96UzvL
8WcVBv/ZOd0CqB0A4QU6WU1zaR5TmFDK0HPk+6qqIHP2dvtYrZ/lv0a426wH02IYzpQE8ay5MxNm
x5bNVBbEjPXT+9cMFzK6bMp7/MF2QaFLL3/UUekpxmNBTqr9vYtN//aq1s2hP4fmP9AMPG05iSsJ
LdSGBHqWO/smboF0aYv7uuiPeYi0sZwjt4L8raCasnqqGIgJD09At/hCBFHyAsN9LVZZkrsIkC3j
3pjCQ5wagu1kqcwiGF4Y4g5V3mQyaSesr+siP651IBVnXzGep466sZDcYzH7/OGJF+a480XlGPBW
UuN8+cYZ4hvqnxHT3yHYqgDUwg/wpq2dbdG7wVjJUfsj+/peFP5FK+bO2zBhCi+ZccTD9lVJKwie
gUubHLK2dAdAn2+7z4J0iV8wl0o6kR5j4BXWsvQelT0vTX9EOe7u6rHKn+kAHLn5s+8w8j7Xu9um
V+PKxVZz5xEqhOiiULhQAkJtKX3M4x+3DQjXxh1FG2GLhjMssJSkfLLuIj/1tF37pTyLPtp6hvd3
NbwyM97aI5AQ7A59BUXdK3i5Wmje2NQdv6Ze/5OWbvqr8+yvxW+I6CoiIOW6z4C0HOUZQLD5ChfV
lFYvogLvElDwlqcEmZCdfS/n5yKbBQdy9TGLPtV/bKnX19yQqIPaWWhnK2fM4X0bD9U5DXL6cYUP
p+xJ9SFPs2v3uaCJup46XBjmbvJybmKpgOJloO5ALernm/RIDuku9sBo9VCAAUMRtEoWRCT/HI6/
S+WCD2CvEYDROUoQx+xQHXQv85PC1R/y+/IQ7fOtvHcO5kbgtav31MUyuRCUhjHU5GUsUzm3fwhG
BBn5Cfj/9vW36Vtxqrd0PwsWKjLJhZwZ7SClUiu8EKrJTdVvTvY7BFn17YX9H7H1725yoYbgdW5W
Dnaz3vSbcK97eQrVRlcOpG/WNj1aG0Q4TACj+elBJLOjh2z3WeU0/oNyMSdJxjSWc/hu132TyD00
N2+vcT2m/V0iF3HaQlahfor/XypLt291FzTjooi9dvUC9QleaJBCgbmBs2FNkyX3E7ax3Rjfsgdn
m2zNh3jXHaFp6o879a4K6F6UBK4eBVBF4HkMkJy8QGo7bZcWTgWrjJVp9p0t0/pwcw/EOPhi/bP6
NfRFTCRrbnlpk1tpV1cN5gZgc8KMPWkw4I+ZTVEPWWCEf23NY9RjJD3Ba0utdlpvv1On+ZJAiV7g
/muf7WIxBvfIKuXZ1hIzI0HkxG6hU8+SZy/MB5cYjnfbC9c/1j94AjaOyvfuElnvyjbVnUBzBxD/
oa2b+MTXdkxubt6Y+3Qb+tK/eGdpFza5GFINaRvWseoEmXoqY9BSaqObmc+KeRAsbnUjLwxxYWRo
5U6CRpCDMFIdxvt8LyE07pxNCG1ZXLLTIdtkj1Xvi3pvqxWOyxVywQPsa9kYg+Ik6JFOjD50F36z
hMIER+V4kvciUr4FIRULVsAv4g8aWGyw6vqirWwMMpr97AQyu++2MpzftV+76J7MOzv29JeGbGmK
Tyt56he6NUHWTo2D8pJ+S3I3jr5XMobJvWYn+mGrJ+bid3G3YqKRUZnt0Qnist9qNHKbAU+chAgC
3VosvVw++xkXz2m7sDEkNChYflZCj+muFjbW18/JxUo4n21MZ6whke0gqNENCDJP/WMNksxmYxzL
X9kehHN7EcJdaJNzXzONdbODhGcQHSAq7TcPGL/4kb84HvuCtEBp0IX0/Ob2oWGRkn9FMQQGWOEZ
6dDHTPLlXmrErvDcRcvJmNO7VI/JU1dY8r3cGc630W7OSqbDpZKxL9/aHgMiguC3kp9iFBfvRHT3
bBkTC9ffMjKLfpxBYB50gPLNjw6dyuGghSCOOFVAeLfPpi5BRh1IxtYUBcM129C8wfQN7kw2zndt
G8qlUQeBa4dVnEq3/cPYNKVNH+8UCyqjjMk82+Rn6aEaNtL29ravnBSg1UAdBZpsyPPxg2KpPqKx
RCc70LW3YUrBSvOamo+3bawsDwg1ptOC9AnwFw43ptNRpwN6s0ER71I9usunZt9lD5BUcCFdJDC2
PJOQN8e4pSxjfgfgIS4E9o1exwZEsAMtvR/swpV0Edh4Gd2vLXB3fhGpsWNUlhXIQwig+peB2l9M
kJ8W2u72vq28Y64sfYwDXJyJWEnzCINPaGnjkgzv6qPVueVv66n6ynIaRs3SIusOysIVPhaXxxGm
QRBhMEE74Ne4XIDqcaJPjW4FGZQ3zs65PBlb9aX+3r4MoJjrfRJtindwHTJp2HgbikpUS7dEdx3g
Z4CTob6LUQ7uRACnWdbWpARa+CKnrlkV4Dk43N7eVRsINcBjAaYCIYxrGzKpY0ktqRI0xtOEdKBL
nzVT5Cwr7siGnwwDswUMnMl+xMUnJGqi0qIvlSAeZrcaXof69fYq1g0wxANrpC/6o2HbVpALgQHH
gkhk9DINgjra8vQCW2WiA42aOHiReMDDUCukBHBIDsgs+0r2HVQeHjUbEKUp/iQqsy7PFvhzAN7Q
ACVjvSAuoRjDvumUspIDq0ZRK7bvgGXdarWyx+yaSNNsuXPXtti/X3yauJ/6qqpLORjzcS9bzWOr
JIKCwHLvMI+AxjVYsgDQBTrz2kSemaY+RSqWk0uO4Tp9Hg+YgYhM4veY1ok3VdWphmsl4/9w9mXN
deLgtr+IKkCMrwx7tL09Ty+UYydIIIQkEAh+/V2778PpOK749Kl+SsodGSH0TWvo/jNY10dWBkZS
AJzKP3Cs35dmVi8DJLLOTweVIM07nsXmO9T4n7cE1sDrAq/rLEjwGWzfd2escOKul9zVt25fsUxG
4yHpp20Ng7pMYzDbeEA8RyL4z7k8WH5wrgAQFRbVwAn//nigoy8trKPnyxacl6P13PVAE4XJbyvN
pVFwLvz7Z/bnZXGmfQTAxgPEG8Oa9ff15HS+jDmfLhuTtGXL+/BWVNF4Ld1APf/3pXwY2IL8B3gR
KEK/L+WBr4OLd54uwxGd3aoJqnzwLIHgUtIX/3kpbOGZ2EVwc/wx1UDSU5nO+tMlaOQ50WBwQ0wz
Wn/8X1aBwh6ucjC8Ptd6wqtoVHNvuky8rVgfVfCrdm//vsQ/xrG/p49wQjxDhoE8hEDh5wly45I+
7RTWcBwYQ8Oawrte7QI0HZubEpNtNOJGrY9i6eq95FzXGY4WRqRRKzNcf8h8vK5jJRnX6D1yoVAM
X+l+Q4eg2wrHVZtI6W7DNOSoWgftp4XZ4EUgFy0aGt2vUvFcQwJoG0AUb1+RFY3wqHczu2onN4kY
CoeM8sCcoAYWY3RvBim9Cw1k0Tdb/UcFeBbkg9EQmCmgXkFC8VP64yx1FwEsYGHM5cQd1H/nUT2N
DR2jjEsPGp6YHrSYgoQp9bNx8KQsOTYCUo6Whf6uBb7VL92I9d47WmFJ9M1w9fP9fibSn4HJ5+k7
kI6f73cx+HXXNdV08ntvGwDO1IXjcfQvWzN/k1R/vt3PKyFmgbYYQ9TzD0qYs2LeDviXgVaS4mja
hegKcebt/n7uPl8L51XO/EHMBHE5QDPw9291gYVBQEVgTmllwjiPRS/NpgZKXeatEU73zff61fbh
WXARATd3lg/6fTnmz3GL42NAA6p4buD71mS8pclu5oNb1G5sN39/vj93EYUBaCzgL5ytsj4H/1GB
EkQnNZ+6JH2WPLxmSfPNkfhT2P2fIwuauA8mGmLlp5i/RAiCbZhYmMn4ubmKT2dc5fB6bpjEXpk5
ZZAJ/AczMDRdi/Zl2sp8PspvRY2/eJf4dP7n9zjvxb/ygdYJSRXR1J58+Si6Z1I/T/032+l/Tghw
Xn5b41M6OPNU1rLHGmeXQGiGO0/rLryN8mbjPnhPZ12JsPSfw0de0luk1puOZuHDWca7XTJz/K7m
/aPA+P+/DqhyqP4890+9PSN4WGls/VqXEbQtIKFf2C4DHWvc1X62ljCdvHax8Wkhv/tA/2gzfF78
02GOl6gyiKb21OL7/DFuLJTD1WtVAOc3vEDTuQxBRs++axN/9Zbx4aAePYtCYST96S3PwpPJ6s6n
itLcq0AZiGkO0+tvrp8/RkHnp0OyDClW/0yV+ozLkRFbxlXzGW9aI+d7VLfnzU1ROiX1ts7b/4Uo
9Re3Axrf4P+cvajA0/50gGcIscyhxOXqeRP8n0af7GXaY389Ki6NF7bfFFB/Xg64zD3kfpB2APHo
M8/eM6LX1BHzabaO8PNpURjtq3msv/lq/piSYi8DkiCaIZsEOP5zm1GZNhnWQBn4LcRZfTTbZG9z
zBL2evsdLPmL4/HbUp/20O8FS5knzclLX9dGlhG/mDx3+/db9aso/dsqn66B2lbtnDTanOpH/1Dv
4mP/kFwnNINzwAsr+Pa7OfMX1w6Y+2enluQszPhZR9t067w2aTqeHGp0BonUJOtkP2WTIWXMYz/z
p/i7uf0XpxHaV4iNGPZGqEQ+7eTkcFmngDWd0lpfQ0yjgOXgJW3Tbej8H75p+HCgvEIZfxbW/HST
tB2WEaMwpyZKLmAhHpWs5kFGGyBL/v7mvtjIM58KrTokL0g4P5UdfIUyluTYSBarrdeyrQ7jd+N3
P3s572FsV/x9uS++MFxS50bMWSoAxLvfL6slcYVInWgEgfk6Hm6W9DvPs68iwL9X+Nxi8hKlLbTe
xn8M+QBbgQ8m/MFu1qeqqDbJqcrmffCUvvTfqT1++WTgrJ5paueXdt7ofwVbys5INLDsTsvQZEtY
ZdZR31zBX3zKSCdQeUNhEdISn8uOKdZnOx8SnHR/6dphp/1X2X/Xo/viOX5b5PwV/Os5oH5vBk/7
wSnpgBEhhh8bpr+5Z//U40TJ+e8n+bRZLHEmywyexNmpX867d2G2dTke3TA3LxYOG8tevkJZpf/x
99P3h9wI7t1zQgbGC6QOwPs9P/y/Hq6zcSqdYA1O2F+oMkvjbwZOdu44HtxhvLQVIGo976661Lm3
kCP8+/JfbS2svUEsPCfWUHj9fXXYlju6XfoA6o0yTrJkDejOrJ15+/syX3zSZwtc93xQEhD8Pt3F
Hl/CQWosU/c/CStICj4ZnFSUecKV882R/OqR0BAJCPbTx533KdWNe+2klWiD00Q+FANE67u+6ZcP
E+CdgTt7Jk9/emNm4J7r+Co42T7eDgKDb91nQXTr2yibpPcNluCrLwwbhuZAnIDX+tkxUblyriqw
bE6owmAbmkZRrlcMiFL17Wz6q6WgWgX+Plx7oTz/6S0FSBYDr4VYfj3fru5NE28s+48tnvNpj85e
ZrA2gGzJ5/Mm1iFJBpjDnRLWebtz8pjPSI+PlYi/Q21/ERvPKCjMmcLzoOJzGNGhWHlHeoLX5IJj
8zB6PMPwPR+r7wLWud7/d1/kn4f610qf0t0BWrp2thKQWF2vhevTZrNCpHRDmsrZaD9ZXo1Zknu7
usnm79/VV28MIqIpwdTnLJjy6az7LKFENHhjFsrubaVg2jZla/rr76t8lUrF4AZBqQ3IfkBMP4VI
4VdBgJSNwOSy2kb5cHNGa48Ymi0Fe1+O/xVDcN5P8KkDdNphghF9HhpUnQ6rtW7IibnAVyYggzav
XXvbTWP59wc720N/8e4gaQMjALRy0dv6dAF2Opntih7oKQp4UvjK+YjS4ZbEy5hXoeo2tVjhc1T3
H0FnHudKN4U07mPneo9ypRcRD7s8ac0Ld1UxkPXW1e6S84R+OHJ+DWT3y4d3bE5sH+Lc1TEwuH4Z
qOaokn7rGPnMouk4pMvtEJmHSJALPxjuAPt/Qo8vzikfYUMzOxjyU8CHzUS9ok67bSfGC5rGmPFh
WGsU/xHMzWs4L6ZgC3tkUXviNf5Qx+4m9ti9GHuOi0kRiINDODsYd9UUPmtTLaCkzpdBC+smQ11d
Ut/CfmaBc1gb4u16yaGuKpuhhNSbNoY1fO2QYhbhz6Tzq1IauxRdnRy81dN5KCckg9Ltiwr9uIzG
kOZdx2HNWsn3XHRPyxzMB9F4F4Ohr4Sc97eJhlKZLsGvvYrHpJJuEcuK1lCEb+HbZ530qHqaPDh8
XC5ardoCGc246cc6furnLsntsPI5D5lM79yBkgcKH083nekzJgUga3TOtO5ibkW1Me0I+GwbNrcm
THatI0mGhuSJeu6YTZWoM5e2c+748y6hy5ypZL0ZpTpIAhO8AOLxemaFH0+3QQJrLdh91WlfrJXJ
hbuWQ4SCnqcQvL1HVbN1pM68WmfatgWNujuYWG+bmuZuG+d+VG2XKtxO5pVKlgVkLLvGL3D1Z8Cz
5FOdFpXzHq51Ie1PMvysZV30YfJR2aiM9I326NYNnLynukBQL2qyQKU4OsZkyPoKvYsI+RFltcRZ
uZx99xXl6s7W0VU6xz8GDved0GyW1M2a0NlEa7ONmSo8ag+goUK7ObkhorpRVXrBjbim1t36IH6r
0cljNe47+2NqnaxKXpmX7iSokmvYFlNNdmE33bSk3VQqzZvwqW+gnz6HbRaSNkdXeicYRqrqvlFT
2cqxdHhzn4aAM9sazBnPXzJEuI0KdV3MVQi6L1zN++nNCYYtiqoNAvHGGeXGGn3k8XHyhcxG7v6q
YpajJC7rmhTQGDvMDWzt6zXMQr8pIBl4cpr2clhsHikYU6fpboouli7NuO9kMYVcPumuIjLvbOLJ
QrpXLn2Z8dO4s5PLNNR9WmjaNB+qBQxi8Cjqq4QNj40d0UOicEwqo9mJH8H2mO80Hbxb2qrAy7nH
oD1rW73mK04PhrdBMDyOc+/VWTCkCRicEt/blEI0b4U8yj4dwvHSGXqJGe9w5iOw1oF1qScIyfyI
wfxp4nSzJE1/TOuRvdFZjhsvcsQDDB78q3YVAUbDM38eqzTgBXresPqYrtYVkC8PPGkBYFBAr5h0
NxHzN17V7qwbFNEqbmWS8pwuy5bYYV8H+lba5hB1cQkJ3YMaxzeZuNdeUx8TdLm1JGUfLbmK9NVk
4wvCcdQDsqn6YMzm0X3RYfgh5naAlEzw4Aj55Hn2VzyzSzNMV+m4JkW4emlhtLxb5xomJHChKESt
vBxaYrCyTwR/DFzl5GGtamAYRqQGgysyqtw6Qy72GMgIeDJTtaVsgcmX4bQHOtlkognawlkqDNE7
9z3SKdtBhpqeuFjiIp3oNeGM5LThXclGgIiaykRFFw3TlvJFAH7q3gSehv59OoI878JDfPF51gZd
2cT2mhNvzjqbfMyi/lhUCnRVqustkTBiDXvvg9H+xunDOjfdeG+F7DNm4rtB+2+R28BF1aT7uQ3i
rEvne68O7kjV3MUU3zGkPHat271pV7yGTvRrhuwPsBqTg9QYkngNT2BzHo+wOUBXYTO6LYw5PGxv
OhD3ElpfZqcqYXPua5or0scZisAu8+swhRffSvGY6ZIFNHz3eDdvUiZeLW8fo0lhVEij/npVnr6p
q9ktUVzxwjXemAcTILd2WnkWhfq995c+ExOJsnBd3g0iYTbU0NIfNaDlKYAlAZ823sy8InTspQng
T9hEZiyM7brtGrMRfy9euA2gDClsiCDZ6cLgugTiRjtQIh9QfDz5rAv3pIPJdL9AsGVRjdh4tZBo
TEfp5RpWfbHgjirE0sABOq3avBJjd6Q1ZYe2WsMSVq9roQRxcjhsRkVAq/RIGlaVwrP9VeJOXjn4
0+tkaF9WsCZ7l8idt1XqDpuz2WMOQfl+2yDIbETtsyJe4qbgynYXIm7Gu8Vaf+N4jG4kr54GKPFs
9DCLQ8I9OB5G3tMIuG8WeRMB1Bfh4X4YJ38fMMZ36Tr+QiL84OmqvTQhb08tdX56NIJBlbBOFlkY
drBYPFRMA3VlzBNGZTCrnUxchEb9XCVOk548UwKuNV4DpbZmIV/JJnFg3sMmXuedMF1GmvhRapzg
GAExh9xAlQ0BlPeFO4cFAROpcM8nGtLi9YMVa7yTPjhp2RKkBh3vepR7SJTedP0gIUrmPk7pWGN9
f/4Zzd54H3UhPt06qu7WgL15kDc8skZCWbR1dW61aYse/PEjdMjsfm46UHMAOMFzYXpylXKLRpv1
vI3PqH/jh1O4UZ3/rBeEh9FpARqEaHa2uMiMWTt3W+ad7WFgIFR6K6F7X2v8jCvXEU4N0AJkuDWa
/rTyFtPCBNMO/CMMZhk1rts4nd98QnFtuEPDn2aTxhud9hiXh8uUBW18a9joZxhlfwTEiAw2WuGm
CXBe09nzD2sANWCG5D2DnPBLK2OTe8vgHf2EmgtvqZGvgDWW1dGABGyyD8anw93kO/wOnFeVna18
chMinfA7WKTDtiV57ib9Wk/QQcP99mZIrA5ueNbmI8tQrLzydtLheA19VOWMihUxsnmaWbAeugSM
G5IiOGsPRiusUv2RdcONIgihNLL1oVcwqgpGwq6Dmr0nZh5zxpW44CPChoBzeynTZd5h8PTE+IBc
jIxOf6nUoB5qT0dQOwm6HR+jNuNCWZ6ZONr6HZ7DqRHY2zHVGRtrLzPukuCIhtOtdugMreYYdGUY
JGXSdflGro0q6yVQh4AIL+utSDIceo1Z+gwYHS7BfUVxq1mxwEphjseiPRPRMD4dN9IgD5mr+eho
5j7QteqfMUoE+sXx8T/MdX+xsuRVoELIU18/og9yB2cWeEu0Ii4D4MG38xDZcg7g62GjFKW3SHU+
doBEhKH13thKZd4kDKcrtM9wrB1ybw77vIYGTAFYCNx3527a6mA02YzuFgLT6uYOtJSha+w12zUR
ckeRCe/BLkZzsE9vQgGqQqerB/CJ3GyVHuR8RYx8P8YQ8qy+m3P0m/MmHf1tFyX1xiz8w8jqXUbA
PAWsXcvRIulI6h+6mVgOCB3JMFn18z5tpi3cBZsSoNo0m2uo2zqcvoaTfoP92pJZ7wzmbYYXFwpx
2Tw366aVHi8jv/JKRaNw5ximbpMuAqu8pWM21pznixnix6XvZvSjB0az0TZj7pL6J6zX4mcNDb37
cJzwebuuA2pSzUiz0+PCCxgZ4xJRpFpfoeuH2LJGg0JWOUC3+8BrrY5EdRUErkeyZszXbXNcgvBW
wQh4mn+OxMvcFrh9KFoI6OjGptuEpKf3IQGWDoBBccRQFfQOAOGPUxLCPxURNFuHgV/ZiYaXBA4q
B9Y3Cka3wqGXZEphOqramMtiDRp5ZfyVkQzK2hOKrMlOeSp6Wpgukpsp9p1tElHwbmGQXUZW0w5q
QgKhLB5sPOe9rGCeChs2mG5ghAyT2egnyP/qiLq9fZTqnEK2Yl42C2IZXsjIAI5rrAtKTLD2m9Eh
3Zuc5fDQtdHyGutZ5R7zcUcAllCSlbCcpRafj4ZQcNe3e0i7yE3nLvUG1wmH7xRyPM18CEWgMkB2
HYQbLcZqqwII452tyy/DAW/cZZgQcquDrHHFtAkXZI2BDaei9Rd2aJRJD1ITTGlTBzPbFT6UvtLk
Au2Xj9qp9ujKAgk/Trogq/cR9OTVd1LUZVKNBcb2DyExATSdogllS3M2SnRIBtU5cz0267L3mnnt
MslCct37vn2BqCWVZR/AIsLTskJSxhAzjTbOczT7BqCNuNs0du1v5ib0NlFAvauWV1EJqDywGo17
FilzxNEIVp2GdML+VE2IKShbenbqJRR6Q5e3edtN1XUjO1aMQtMCjY89mZpTLHu67ygl+ez7u+js
5jWJ+boZ1veoElPuz5izCJ/fEe7eeqHYxEDxAvnzNPQwi01UrqfhTZHmFLXpHXPFY2v0gx/2L5LA
g77yY+ghrOJO9oPIo5DtSKRY1pngirDwRabVwQbVdoU2fd6C1217c4FG7r1qmCpZ6l8MA8apPMQU
BlDbXDoTCgYj70DSe+HCCQ6JnRUisj7CU/E9WuDgXgcAzbbLLfrCAF3qyGadWi4j6m6tZx4oIzLr
JXuJ5gQD4s7dLR7kfFWYnIaKumWn3VeAiGA2wef+shkgK87c9AJqqbu1CcHKMWGTI5TZDBnhfliW
j5ZU9wBytVnSkX1c+VuKCryYEwFjdRL+svHKsqT2kd07+kr48ZsRCcpMOV7XjtNsQQbyi7UNcN9Q
fyniOi3hGFVihfAIjkmV0YnqXAh/30UqziqLuBcMhV2Gn0kLAsgEj9FZk9L67ZtDONynnGcNfR3l
wN/B8FcVr1de2gCD5Xclj/zjGAYbGUnYrPJ3D98WDXqWC90fqIJol3Si6z5or7VwaRFVvp9XZPDz
kVWoVsZN6ARbjE29DA39Z4NkrLL8QwTxDsIwl62UMNhq69d+ND/nFeMsP30nNf/ZUv9H6qgpryKL
R/MWmH5H7smZnKehWTY27WBBnzQPSxypLGHJ9Sr6+9bTd9IOr/G8NJtpXL2M04hmTDgFCttDoKYk
W7n3HKxDuczy2vL+msdVweL+uQsgEIOTQ2D3u3BUrTS6Fq33M0HnMhuT+EL6/iMZggu48V5Ynuhc
N/MmmYF7WqQ7ZbIKD51t3oeA7lWTvnExHigZ0eAkzUccTZeoNnHoe1MoyMHnTSNCfGQKsOK+RmUB
HG2O7slWUaoKwDRhvNmqy87RJPMGpCuAUGS8WepitAT01XlMMsh4Xybrek07eQNexvvC6Q657S00
dwB8lD1ADQHZ9yZCnlvt3TFhiGTkw7Prh+7FO12bi3aAb0DYxC+QOm/yKZBJGTP9qobOyVbhv4pR
PawBeUa/c92YdIAhsYlugmRUyEfmZAMjh2sBMdHI63neL0AlsmqAaTG96V15Ak8Of6iauXAo9wrW
TGm5xl5XqBhJvFmcqVxbVJONI9DXsMtjqO0BciUwedPspFLUolM31SXp0kKkKJ9qsez6ld+LNT3S
vrsY1PC0WI1kI2mbTTKKl0q4b7Gt0ElCkjEigw4ZqvewE+DCNqcWemkbyuIg63odl9Kf9orPh36t
MctKL4fRjbJYJc9mRfVC2ra9WHj3c5nYD8RPmmHQQHLLl5uxd3HzKocjSlJ0CgS0zA9+MoNDXMOi
Lk47b8snHHGAErwAw2fjlXWAGFh1luw0dNvyyJniXM7RkQ1Nadq5zpsa/iL+qApSmUtq6g2ISPdq
CJ8bCDnn8lxZjG7t59ow1LGBvUnFiEiI3lERzHUL8tHgb2hjkSVKix6AdJK8Vc6cj1MPN8AALHWr
mgiHuV34QbYhv+jF5B38AIylKg6H9TaI28bmHeTnt0AlVPkaWnlS9dLhnyP1pMpOygacCUNwlJBh
gOy7BFLkDk7vXjZjfBVPiZUZGtT2sNgliPI0rrzrtgrt07rMcH+kxtFlM8vqFBG3frd132NCPkdP
nRyaqaDNNB/gK4y3zg1D5ynum1ZkJqmtl6chNq5GdpiP8dDlocFArlUkfGmXTuS+9NA6CTHHMEFQ
ZWyKxp/Gm/qbcbH0RmA2pXLHayjJFhEkh8E3VCNr5BKdM2njB1vNmKQvNtrBXzG6dWvWweaiaW9S
l7LbOZDERRbhOLdnweon9EBrtMyo225FaOjTrJD86Lrz+6wfERDSMfXsdjAk7HeKdc6ltWKOC25r
3Zfc9VueY5bOt1qiF1kBTldCH9jFgpY/cZCqwlxaDx3WcTA/KcRlIlSeQqEQpTUONFG2v4WH97jR
s4Eb/VhHvxLNSKmUdWBOPq/DQfjOMuQBX5FKjCYhPE9VpCoURJN41T0xLux1JAXbd9AulHQim96Z
TkBnrGUKX5xdfP802Gnu88B6+sU6IUbi+MjctPD8dTgR0Pncjs7uwQ2sifDctQHcJwr0mJPYAL7b
NzQlmWnRXR7aeSqIFy0XsdBDOVKHDgV0DtwHw1PnYo6D6tFZHVRAlR+Z5zgd7TVNI/oK5Zv55Lj4
wTQR0SEZGrGD8ZI+qMQ6G5qYhoKvPDOIOSqCxklvYn+rK3/cCerwk4hGeRGkjYNYaWEduXqTk6Ig
8lxdQDzY2bZeA5R6L5eym3qvnP0hyfFtJiiMg6ZYmHaz1u37rfbadB82rTnOEbocGA/rS8/0vGxT
mx7ARJgu1VxHZYcJPBDTMIXWQncF+NV9YVhTX+sJ2Fzeozk/gzOPvkJQoVsRAlCR+Nj2C4Cewzfe
dMP9mng1z9Gigx/DANnmDUCrw07WHI3bZnW8CJLX1t9OIVG7nokB2fyi0Dj3/UlvWwkkGBp5SfIK
GTl2h1TdHnpTo6AYdD8XQ9M6Seac0wcUgo64h5qYs0mgsbd1XTM99vFqwdj04m4/qtDbKutFJSr6
psmS1Kwf/pz2P1hvR5HDCCverTHBDddwcqKWXhr0aHIo8aaZDU2H+gogdTQN4gv0XGxeSxsULEXC
7MSkuWosV3d1YKlG4b/0sphgrACoshcLpPzM1jjn43zRCdXkxnGSX9IbeaH93tz4TK73urMzwmOj
17LGzfTsLGO0TyzqzWeyTrWbE1clR5SyaCKo/k2QKs7IeYCLJqYdX/t66fc99NgfF5NMV0if6m3H
Ld3GAtCdCY1LOGE2MBlpLJNXbuWHLO8rqreSrGLZ+w7MjgPvAjG1zS3wJKgRK+TEKJuSTeBBnjdq
R5u5HAPYDL/uqyFre2OXdNzWa8pOUMpCU40Ac6hmyKeNKNdLcFlt6bfhnE9uvEJjKmCbwQ7dZSrS
GsNtzIcwZ37mQTg7mXCqX3XL4yxZgmQb2rnKU+reUwkDqSFcCIy7K/zV2WZJtHj0ViIvnjjqfNfi
F2vmDqjTjq7HRAp0GpLlaFZ0U3DRoUmvbYRu0oA21YAUxIj058LZu2QogOp1ii+iGKZnYDNDTUci
VndQrXbC8I1qsl61ABJlcdXgSCax2KDLNBQus03edFUHE14QgvAAEWp6gt6XE+xxiaHw4VyVKvZv
iGHvk+xbpNpIxBbWprlcRr+IAS6G1pd/oWj3HroD1C1Fhdt8na+6gKxwmU/Qa/VCu+17/01VzW3i
ts3DaFm8rZiHyVEQLngzFSsqlKWZz22Mjp3Ddoyg3QNVsWUbRLrOA4UyoAIQuFy6ICwAMzv0kPIo
mnqZL5yhhkwVHBJ0HuvExzjFG7uNWZW4kg77Cel9milGD2u8Xrh999AkMtxL2wJcxNN5G6IFt+t1
xHbGeOwmWJbgaJzQfYtmSl4URx9XptBBRoAAMrizw0VNqNgDVqReKqCHUFjNgb2LeASgf9Ijb2qj
vTPGFOVoP89XYa0tmtI2CRtIR6YUEToJyt5BnQkd16Sgk3/SM2RaDTftPl7PLDPPOAcp175A4Rfk
ou2hCydgRmMXOh4A6WzzVaMK7ybHyZp0lhsiR4KZUIsrGtGgXBDP8A6tyJaaVWBK4exNeqYxAht6
XWzgUF1JEOfCoXNvehZDNTQZkZ9GkwYUaqiregssECvDSEe524zNjYgR9HIZ12bI4HhUi3IaugSD
0WGdCWZ3qntJ4yRSRWrHZsiqWvM3DbkX+DsnDUl2KeTtpzgz8ySGLfCqLfQt6ey/2FbQH3OlOCQv
BWOkYNJ0TeE29ZrcDU6duBeYWobeHrZDDtRiXBkOaNa5cgMvLzkVDJXd2IPVNLU3HDBadlOhB/fA
A5+1B9Ch5Ii+vzucFoxJYOTN4g0C1HwxWFWX1MCoRffoDsLFjeG7NybAQCUgXf2OW7x+Tb06OgaO
HJG5YyJ3miWDySCMMA6YNwk+0b30BIPuM6Xe5Rmxt+viaoXjer+8N6Dm5Euq3NKZuHpdZot6DrJk
p0Yl5BkJBt+nRoVHEYdo4TYd8kyrFC36VYj71fHD64YsbtbFNDwELJ7K1OUd2nEe0gQXyTya6+0k
EbxNfXAR+a8xg/NvA6uqPPKH9EAUytXQpcgM8fxJTv8fReex3DqSRNEvQgRcwWwJQy8aeW0QTy0J
KHjvvr4PZzczHWqJBKoyr41nYNeZ9ddRC9FuenMda3o1UiSfirDlxYKjP1pNvjwN+byeTaUXl3qe
zSe9rReGVDbXX2Kaq1CVOFkWfagCOgTWQMK3+FY8tkAY9sBYpS07Zo7KF1XcfY/L3Hcgc+twqnMz
vidouXjxESy/mU2cvcy5ZXyLyjZO5qRHOwccRaq/lWkPpCLatWaKmlsjUqrMa0aRPrH5xtcUTFj6
KmoZgPiU//gJWoLPpNKcP3fleQ1aouAtj0kGYDxP9PS5sEXrbnSNvFgPZ0Px39LElMp3poT2irEd
vbiyszizSIXOdkUfKcthrCqwU73Ob0sSZbnvONK+p26yPCBnWz/1Upu+KuEWpBtES3rlpTZvZpSb
DWA74BdsgVZ6caXmAhVPqrFpFokiNlUap8umcbVoDAfFrTDQ64U2XwF0pfBjohvYatIkoz7GHKNt
2Tb9rq7IN4zqos2OKpi3360s4LWV1SNbalwWXqKPdRkyWefVPp8fMPKI+4bJqrKBOwe3Wj7WKLJ+
J6wiq782Rjx4raDNADqg5CxdF3x6uduMVy7qfp+vk0btNRPYCeEHoLlDO5uNBaku6mdFLHLd5CaT
W7kxiMaNvIZhsPSmMrNBG9JGeSRo4nK/ltE8xBvpjDGoZaH+dbiwDC+FwbuD/jIoQEy1k59bZVx5
GKuy/zJlsopNmUvB+xOLYvEZ0QB9qW6ad+7QLxAzTAX7eFHrd1svumfsp/W2GXX73sDFuB6vMhSD
DcTc+tlsGzcnFfWrrM224JDM0QpEbAG3mIaZN0OuowxFnSfxUY9GzplqrnTfzGr3njkUMW4wVqb1
YUVhkl1nFpHhl8u1B2oqhrhFmuGa7bbhOwckrJvir4KB8dMx3qqryexW4g6cG3o5K4M7RGpVUPD1
Hvk1zBejz8bAHJt7w354s6n53MmpdPxoWmRQ1oMSPki46ckYrbT2hJ0Mdxfpj4+1Kg5rUXMhL/l/
1Dm8RRkT8Jp293iJ2sYriJ3bR2MsDlqhKkFkwsbPEHUb3Zy5vO3MqLlKjUxfPVOLYcmUvrjkIyiF
laA32WRDP4WZ0RmblNUPQMvp3MxPq4QLpRuLoI2m13FOB6/Pp9tYR9xZfd9rr1yohoYYIm28HC0y
PdsNZEaZvU4T4D1aaIzcdYueoqybYxTxkzKZXnqnvFTWyoBgl0HjFiKs25zAA1YH0w4TYfXB3Fg7
pvOXMtGiUO3NXbG61AZEW2dZ/7H1z17yUKxo+Q80PS/f+MX2B7TUyAgwg63MUnki1aYIRkcF9jNR
Zhed/mWZrO6UkVExauWmp0aJtl9YA4NZcdIIWle2x9Zq+bV7JSl8RG9GGHf1eBXkIwWJaJpPYSSq
3695fu4amTMMqNULuYYsKRy7m3mej3XK2u2QHhW4qdEEoKnxhpCUfNcXsblpSnFtZlSSii73rZu9
NEUfZKl+UReIBiLgKaJbO3hhwgR9V52eYmM4rzk/O4obnnI0QpbdJHeDQsvvxYYFVyZ1Z9uSW0F3
vGiJbHao6QmSi4vD7naZlEGvFduUqUKI/t5r7jay9JPOKF+3zOi69SykfcDTFUyLBWCUTaFtQ3dM
7RaDYjjgCM0p33FykIWYxVTpeg5S+6etrVNTKUyV9q2Om6CNkzNY9VF11xND19FZaFJZldP6WB+G
ZqcZ0TWyorvSphlbsHpdCvQ8UeN8d2t3UtfFL3X3tWozetL7pylvwyiKfKupPKsgPK1KzooWB9rQ
flmxHjRGGZozl0syoqIgulTQ4R2zIiyDWvpo8/lLLKjqYb48gDEKIs55koezCgKq6dMGrZrtyXTa
KssC/C6NJ7PWj1NR2p6rrL6lL+ciWfZG1B/HVvANVn7Ss8BmYkCSo3hZh6EzF/2/JTcODuglKpp5
P+SKZMdJnjuJ/bEc+4E/oMgOo8jfAJiCeJaeZRWenKIwy/QNUvUGWqjbZxFXep7A6N/VYtx1y3Sw
+a8AlmcyziGTCdV2SGrNv53J2aH23TIVfMSq5StaPvltxMK7pEPjW4K/oG4RH5SyzbaYzVMvypZj
lCzbbLE8nM3XSA4P/uCsiA/d/hBpC6LMl9tP2XPb2FfVJKgvEZrXOv3+QTOsWCUBXa5GY784eP5d
jrlWbzgBKQ/s9qvM9+1qv+hN4REaNYQzT3u2nJFY8wfH20QwhdbgD5M5bjMAvA3h3y+rzPaZ1NE6
pCfeiPdaJwa6+60cdhqoHC6tSflnj8boJehXNlneX0BXzqXTXDu3vdGEtss6eXUi+IU2axB3TMU+
rfh212qX1O+ZxktJXhsoSlTpu7l8HtIxzKZ55wDXcCuXNfZF5ePBlzUrwjCbH54nAbDBLdHDBVO3
PbNax8YH8dHBQpB4olb7hujcTQ6/oCkV2N3IxeMGbgTFF3UkWI2bvFm3Q9rdnELuUcOAdj2waiDC
XZHwHBkJ6Bnbgl2W72VaAvTN30pP8yR5mkqNSy9pj47bhQmr6caQY1AuCj3QSw1Rji6v1XfgbNiL
h7CIlDdWvUMCI2IVIDdwYtRWOm+VVn70jXYeevdacm77+FEdljXmd+Q2SAeQw7R8pGm5elkLLuV0
m3E0fF1JdiJ1LlMR34os/sunGXFM6zTcEB27sTxptJqOa7JjbDp1I+gnxMDGaV0RqMmCQIvBZqPX
IKI5eaDRmj+xDfplpkAPr9WXG4ugnRGw0q3531QCntRxmFnDuxMthI10pcknYL5B3H8Wjpw3M/zq
BsX5VTfa7dyUO6E0j/qJ6HVGSAiE9SkN9bV25QsPxhN3LGrLqK/9FjzKU+L4KowxhuPR/xtM62Nm
iCSlPck9o8w+Ils5rsl0A+V80qsVGZNc/0bL5U7M1P5QL0O7Vet58IyJDres0e9cMaRdxPWxjONk
MxRteiiL4i2T8H+uNd6LdAyk7Pyil+9M6OdhnNqTnms7hvR3IOitXNdntbLeCGf4wPgfEHzmU2X+
6pb4siP9n3DSl0hVfe5/QISH/dF9NSz1IDRUMGYrUzD/xC8y7u3GnVVUfm4J3PZQOXVFAMe7XVs1
WPPS57ffTmWylbp6L1MnRI4T6AZgezl/OUYULKp5T9TikslyW9YFndeqp7nZOSGNaNMxl7fxfFnS
+q2oTShFu/Jtvfvo7f7IDOf3U/Ml9egrTdITjX2+3aEYa9MZYUS3wi/2v5nKg2N01V6s6nFV4+86
qT+Y1X6ieP03VfXRbJ0joCYca1d7rfUDRPlNVhYuzNr67absCvjmsXzCuX/hq3xiJPRVuw+BNk+t
c04TPvN0RWKkIRlSIZrrdnnSFvUtK7PFq9fnwZmCeC2edTAFY/pKNLFj2QVhq7aUjHykyrQ10n+W
eczs1q9YW7MeqKOufW3ILzQJ7LLyGQP7K4Tom93fG+juRb/OqqB7TAaq0yISfAV5ec9bbWvkThDF
/+KaOC5TfZ+yL+Ew/XV8UkqJ7vGuzdZ9qdTAnqWPlNJTln1JpqOMcjbNdPxeQW8a4zrU9Fbxcwxe
RV3faM3zQxBTIylKhz93MbereXTIT46TJ4RlR7qPvUFLwmx2zo77r7KZR5K0egV52WFr2BlKPdBa
Ll7szjrxiBubbmz/U0zELLWmqF5Wpc+qGwO1sPzu6QqEQ1HdJzuWP4YTN0ihMoOAwfJZnZS3vtFf
dD3ufZmswWgpp8xKTzZC041WofEoOPukflloOfc6WHqvg0HZwgjT/VVMN9yN2Gp7xwlQbbcIi41D
Z+nY8sQf+osXoUZyqwPNPNnzgKXJWl+UVNtm1Dkt87B3xibznDn5kAposFV3wmOyVYMeOtcd/rn1
bi0TLzNjLx80Xx3P0v2nVJz33cEWN6VWPMd9Y333itHcd6h1IvGBqOUkZebP2sjKBpvknOIB87HW
cVYHcvlV2l3CEKuun6u45/U+NxDj9XGAgkO3lU2T7seuBF6eKeX61+rle+6aZ2eBGEbdoTQhedMw
0/odd74nOCVtGLjKKp/0tApU0PKULbGxx3Nl8Jq08XMpftT0o1TutKGExWT5S3kYYvVA3gMNsxeC
yQKVFSC28rtipjDWDIr53wyVqfOxRctxql6XojhY0/vjoMtdX5Z3rDFelv5nqC/OHF+kae4r9dfM
q5OtkCpBUweNGWHTfKPdCGCOvQLPDk5e5Lb4onXj2KtGAGBgSpQnyaHlr4usbqvlf231N2rWdrFV
msKzrWJ3nu6gDuGr6ePzMq1+jNZDKcMpD8c1vtfT+yMPr9UAMhC2fBJI9lOvOVHjlrHCbc9PxC3z
yyVJqDVWoMU8YEPM6ChChfCazVrNBxTKYeQMrEplYEzyaonGR/njOSh9ipnm3eWlg0CEdTnbkX2c
jeXZrprndLRvqC2Cin9qjEPRiT0Y5AOq9XT7ucJYoOuMOAU3W2n4RYVgzDU8BfgPAnBT58W6KeTq
TZGys6fZj4EbvQlO3YQ0LVfTeyiL1qbeWXqO4A/zvN3sI01lIZZ+o4wIGe1DUyEnq4LGcfhoL2Vc
c24XSJpG9CUFEqRx42TuptDSTVm0myGnjq30DJhoB6+CiL4FKrTUCQTaAqV6jgcnMJwOaBECbflP
xo8VsN+gsU2KP5kr7wOB8bwKIYxa4KJcmfk4G0b6obQ+XSd6dRdx7O34aNuJn+rL5NdCvSSGHQ4p
YFQ2hqWg0hOt4OrOId+eSvbe9G7aSWDqP3M9bfsyPQGkP7d8oNaDbJg/qjQ9pa16dKG7libx9Li5
2YX0UAAFivPgWVEZz2lYpv11jmefBR7h+VRnXmprXlPKxY/0POge11FrqFtsPNhC4jtM/3cbTwOS
kPGQuR2XWMbZtMKFN8ADu8V6N3TlPrTuBxzLMVpmmoGGMNJS31JbiJbu5HRn6XxHFFEnenNqun8L
mJWOUC6KbwStnOH8DsSpn+dkDkwmgNyiWiVPfJYeaf0o42/cPLf2A1msXuR6rpwFpPZu1/FVjW6t
JndNEZ/7aAnJWjlodZiVSjiplPbFVyr1UO2/5c5/hv5WEV5Wyw40sb8v9a94fL+FvSGi4mgvOnpH
E4k3SOcwn2sgvNRR4KPagOBBj9OoXm2Uc/IsWH46rAVF7xykum60dtgSB7vpWzAyFWUNafp2j3bK
+qOCUV/2VvmZOscZYd8Ao6/wNsV2ii422+ZpfiksqG+r9aSGYjHLwuYxFNX2vpvcQG9zxr6wUH5c
+2aV41lzHC74FXRw2cfj6uWdvkthJSVUbgWD1cLLuzaZ6cPvwMU6d4cM6GscZ18pi7Nmf46z4PL5
td0kbHqoCSAGOd6JsQkIeH9Fe4buRnlz83HXTmPYSzCHQb1F4+Sh2/MSBPnF2j5Ny5M0tV9F73az
1MEzzV3rRPdarQ9oOrGczR+lxSRWxce+qM7OnB/xNQVz6tw6F3mvJU4GhfUahXBVLM4YGzaTEwVx
Z3yY5VfSiS8ncU/jiLPAjV4V6IChMEJ1tC4pBRZjooIKZBtuMG+OpV86JH2vQwRDPCIqrJJtajzG
5SFIH8Im1WVldiaoE1w844z+cyiyvRWLndkg60nx45cV5p2MQCCSpd7WobqWdcKFStDTplBQeJsu
T6iY2O5kVmQ7naqJNHa7wNHFd6wtSPf0xdxUXfHn5lhUYoEFp67i/NpGxitCA5vn7EGMO8aPa0Ts
bGW+ae0OE44zsuQgOunlerDTJGiECAoe1Rl9qJnRJIfgIdGTpzJOfEKB96XZMNRpe0esByVDlAo6
Q717uV/tON20LmVh8MNjklx0MfjcMvu1UDzFHjk7DY6XapMs6n/Z9D3W3+jj3t38E7vvK7l4wag4
e6VStovKke34NtiZHD6jOPILhDvThGS0j70ZpeVGaZMPRaQHG4nqkvF/JNpt5fpZM9a9jHodOQVE
4dxqDTNVZQhkpM286RpOH9N46u0ZKYtNP7zh1CkQBRvtZGnAH6Q3XWBPzNC1uQgLU/9ifk83qcRb
iotN26UlKXSglMpxGcfl0ubzs4JqfKu6fFbUWH+lS/EdKconcWBXXStvlDL7zaAeRQkdMKkbshIO
hWoeXabIJNIOGpVDXY/2rC13MyECi+oeUpn4JuAC4thdKV6Hobp0mHw6yCYlNYOGC0m4i5+g01lL
5Vi0hMGiqjUw40VxthMNuxGCgrIsrzpN0B0z/bLqz9EoN20rdo3REo4WvUfo99Ypu4zD40VXTjNw
PSvbXe0tf9CzdJONdJoKB4tNtB0sKDle0YR5VeZI3QCWCoxFzQiCtHCd9WbqEc+H9nLUdrjHz+ht
9mzxB7durn0CJzia70XV0wEzmZ4Za3+L7D3b4K6Uebhotbc0COYza2MWWlAWrwMiKB69FwYdhskS
qPInzc3XfJyZzkpvVPDtaclmHlzfGOwgXTSOiscy8ZCU659lRRR3B9VkPoS1Vajow+doEXWKXBem
YeHrZZijH/IaKdMG+Z/DwrKcigIRqkzzMDfmXzbcMKNez0xgzSf7okKhm7L1QFm9LKo3Y+3gPbs1
03CMJoaCSQvsKOa5zo8m07+eZH/NWu3nhZybEuQInL9wFkYN269zhoK6u+G4Qjv4jVb0XNizr07Y
medp15rlwc27O2kv53RpQbEoTuvT3dgzjQ04vYo6edMtE58G0rqUAzhKtyT9XM1h8Ope9fK29vPS
waeob9JW2QqMsP1S8LA7nyoBXGa9cjpjTiJFbKoUFMS0eiDkSvTBo5TuKzKHgwZnWqupr2XJLlbR
F1ctFZNmvQETt/Vs/1DumlPijXg7sal4llnfFG78ASQ/gyko88W3rOFtzJddHqWHqY4vsx691J3L
1ZzxrKteFy/HQj4b0JZFzkAi3VCI8mVQ1Z1hKP44NX4dL9eqnbaWIvwFcKIdr1Kydsujtr4PcP2y
Q9XK0WBI9zQt+b60c6/ouDGmv4c/MVEFBRD9p5Y48A7dwW3ZKCJxGYbX1O22dv7G9Bro+YpUVvVF
BrQHMuiALGarSykFiogU3tbBz5KCKA1qqNX/6TzVsk58JNMYjVcQrzp0WxwNsg1HNT1m4l736TOy
D3+Z8GllKdgG4HclaD1FSufjXzqmGQVFGieToveXXm22zFBwEyvpFLG+M5ny2r7fdwmW25nHW9Hq
XZc+1GYGBDhgBKzpb6MtZYjP9drJaJuuwJ8WtF69okmO3IcdSq/CTrGeB3cNEvrWnhC4g6/B0lyK
sUheG44EyBRUcqbTwFV1dtgUGmpveK2d5Ad58cOF181AMWNcr9id6kB5ZJc2rpIGaiYOUzScJE52
LkI4ZUTo7R7R74gFk+vASdcRdbxTBMLI7f2ox+oOrCkJHc14x0j8tpYYqhhKTM9hm/CWFoAKaPZd
aUiEbzSko3E7VKg91pfarrJdZzLbZ2JVLgjgP4B5jV9Iai5finc2bhH/xH0VVJHx0hXNZbbyn96I
/mSRBbAR/mTp/EqYbQpLDwzpLJtkEjAV48G2/4ms0vyMol2KfvnfzXvX4ecDcuYI2nYLCkzDnY56
E//rI+szXg3DK10U/n38so6TLxqUW5rC0htv+5m4jKy6OVH52nBoDoKLr+73HBEhWXTcF/wb8vpi
WiM5cajW9XHbWHJfqm9IyW/zmjwv8bxpBQxliycEUCNV7K0D7SPsTmwS/OIb3LBnmJaNoSjXop64
0lgLxvocxePVJemeBE6FZbb0+0jcemfwzHIOoqjFneVgceIwUNzNOg4Nnht5G9hHwbR81D2HBhWu
IVpvRLe00cu8QY2fPD6KSzaKJyJ2RgjL/BZn2TPRNaHjYlErm5M+pNtl6g7T6r4Thbeb2/JndpuL
MwwnbslgaqutHQneaC6/icaXAv4+6bU30hqx8CQzbqTst+CZM1P1A5IC87R1X2OeYP4JP2ZlQP/G
fVyRHKmXHuqv0Kkq362jTUlJdpk20uPgvuHkANVA9Rbr8FNLs4NL3pcOvoiixPq3BlGx/HPm8qUb
pvfRqq+K4YTqbB9Qvez1Nf3nKChsI0tsh5pXoUF8XCD2XhFzq3W3E3l0qicYfDE7MqgXwB1Z/LTa
oOPfikg97NqwieDfFFV5A2e/ryvXf1G4l2RYFwRKzALVOSIWgotZoQQZ6tjek92BLLb/nOMvu3pN
bBbBaVW2wJtbfak8eEo/afP3GsLAqqRvGdV3L2ETjObg4LHGOvApZgPzjvR0lcNB2sehKVDcKW9y
nHiW3hdb7ubiaqj9TqsZAtT8v2oRdIuwEhjZeF81Ujv4+pNFhDIWp8er0UO2xVxYBF8HaZsfhQN3
Ijv7zxi0b7cnjchKnkQrPG0NBo3NMcPHpZWI/+br6DizN/RnASTS9sp24Ou253aPJzhMDfM7ckmg
6vWDISd06y4CjXxLVMbBSFLerLcexT4JRdgZ4PAT3OcYtB98Y1+FZaPsVtkxCbcbfV3CGExRACjl
4z5xgB4TBZxtDZY0fpLZK0kengrPORpZ0Ec/HeH8Sca2Mz1PFgzFw/+SgNXrTwubLeElqqtsEe2G
Ka7pkvlvrDuPNB+vzv/kpG1atT85/F7r6F5KFE0Fss4NnVRtUKzKe9toV07oj5VlsirKKxHzmO/U
l2peb7lwvh+masft75WKE7YvnyduMKSe4Wyz6hOY95P0TBUIv0j6P8d408ypbIO2ULnAwSlcVZ5S
m0u/cUNNLfdDUe979RcbjW/mQCT5Dve7p43Dbm1txs+ra2K20iLbRm0YnSbEnLmLvVwZnrq5fBqU
cZ8K3JBFk50UteYNkYdEoIBJiohd9rWbaDIb1598sJatm3WpJ6qxBONz7MfEFoX9lMPQqE1DEIC1
gs7hYMljt7ioWl2Fdhl1THOULixpP/tFEQXMlsyMhguzsGyHqHyzZfysyuoVPdOlLapXa+2+ZIrM
z1Uvg1AOMdcyBNG/dr6kKw87pl/Rr54GHtBVKAUIvgEd7uozBNt5KIqfvNFZeGbP1mZsGGlV+oW9
fo5C7tO8zvwuZ45LS1170VP1BcTyrq4DCBBKnafYrvdJIavr1BfCQ3NQBkk/6DtBoF5jjCMlictu
Wsv1NUfErY7VPVeHX6VqZ0+u7X+TTMbQTfW7VlAM3wneQ2tEMZRZ5Y7MBQ57Wf1HYs5WqMNprgwU
epl6X8TaE2CjRN5gLP/lFQVKQ/FXkP0A/IgNs056YBrrYFRyb6QddjX5I5Ispo+MoyR5xB6LpotD
TVuOZMwcbODSNre/oL3WkJylANtNkNdJubW07oYWAn3pEqnb2gJsRtbsO9OCaEdL/pWjiwERS2/h
7FC8n4y+80cCP6kiDDphXVi87lOdvCoarTM98fokOPxr6trDerhUwp+RQXHdFKeHRr7T5L3ujGAU
zUmxk3Ph9ICz2Y/SpCgY4Gcz8wCD96kSnBGt3Xly0E2o6je2BW/KRtTL7zoLNTnSAc5ANuUlTDJc
EgtaqMfaGMFCJ8fK4GJJcr9RfxPECps6+cDCHsDibDW3gbaTvptWT5BLpw63pjs/0dNB6gFmdKN3
w25YN4joeOnZ0Dtb3HkbtvWibSNEVSh2uGwq1P60+si54anB3mubcTho5mcaF5fJ1G4DrwI5wNit
/02NtnGnvRCesVpeUuTPMtFQ6fimcxL91m5BwdmTFQZkEfTpy6SEckazFiE5mNi2iAuexRmehbRn
bOl/MfNFPN0SmVz1FZ8N0f/u6NzGeX2KImxBCVOVPLh4vSjq5g6QJlEXbDDxOBC9wAUL6U9JZWAN
1zh+Uh25rev3PP0YxUdZ/tFV3rJ9ahs2AB+JO2ORWJ70KMH4zjYcr/u8KnhUa06+cgfDw9kLvpT9
9XjIjJVKEGd41HruZEXySo98ZiNadBXZRM5D1h1W8arTU+TEz6k4sKWK7laCSwGT66QQeVZHwTbg
B3mVKCzxpXuoSBnysmOMkU/Wv7P1+M54dOfkgAx9M+gDstZ/OQNjhLJ7OtvC3c6stzh6NgWYYutY
QTefM6Qq8SP6fJPbHA/WFbLEUTGAz0aI5nOq8DIVVpBW3xEOFcKLPdg5vYdLKDcica5Zax2W6c0l
UkVoZmgCHdXiO7fbHSIW3I0Mue5EDy2b3quUzZPitJ8sWKe5Nz6QbO/MbGAHteNray5fUkEcON40
IiTij6yYNxqOqD57ndU0zKvlqYvHs5sxdrCLmPQ5TMnvWH2QCwur92bpRJ+w/JpK6gvVAk17Vo2L
IFJOG28EtjTlM0r8kt0PTYGJ/QOJxWpmd0UMW1QWO4X3VmEHarpsn2jo8qVxhNs5P2LTx870agBL
0cQXrBxkLdS8qhT3LtW2Q8hvknohgSLJjbrHg/VCaQfYlzk9jdOUMCIij0V5rqOZI6fl0q+VQsBj
fo4Xqo2jm6vLS5pqnjOl+haf160Rxp8S9x8pGrkWQjh2dK9ptO+xqUO0cay9WFilJsE61GCUFEwI
o/9NGxOfbWru0LS2BKSV34RtX+3oPzuCKjeUj6qxCFpZ5iBb1UPvaC8jli8lWoh0bQ8G6jHJxTm1
iDnsFida7lyWMX3RlPnijKQQlUa9l7P8LmV8UfuPssNXvLZamDYLb2W2hnJNnRdtpHZj1cfPxY3D
KImcU2Qa4yHKxBioKSndhd284zq2yWyw1q0Q0yv5+F9j1t9T3I4EDWJNGpcel4fIfqRm+HwC207h
JqNe+x8L3k7X7N3Y9jt+yK4qVLyqTlhg1K/W6sXCTQcQB5QDd7Eg2T1h0fAyqOKhj26mCw+a5unf
FOvVAcdQslvhWydE5zXuiDzp7oojLVQbaO82s+5G1ynJfirdXggPVJH+M3+akcJe0PfnJmMpcm25
BYrbxHzBqzl1YW8rzd9SzxILmIlcz4jVuwnso1YPIQ6IQAMdPI3vWt6ALptOgGkp0CPjS8PfyAU9
Bb2qPuGqwVbRpRc95bvhcVay9DzHzhOBFjunqJG9R8y++l2UwyfqmP1SNtsokwdYcp6X1H9Y8CN+
VvZQq5dkE6nPlaHTS6Y/rclwllIcsjrZY9Z9anTX683sy2J0FjpW37qV+2lAgJu3mJ6X4hKhGMMI
jfdE/YzV7F/58F2IKN0Y60TKIUlOaHmCqf+JkEnM034xdZDOU4uIwS5jyAf7tdDlUXQ6Hr9xpy8P
qQkyC3y1kuMXo8gtyrNb15UvORa9jASK1EIppxZeZde0tionzOtPo4aws4lf5CKY2bWXngspaqwn
uPgDUP8fujWEGuV2TXS/M9gFUdrLniwRhq1B+U9hbq6V5oIg+pJgFYqF4Gw28m2aa+Fk4e4TRfpT
j0Oy4+1D0sxzILsfYkAWL7Mi7JEyeRZLT9yzRAozgHh3NL3kqU9TL4tHf8n4l0Vud6iE/J+j81hu
3dii6BehCjlMGQBGiVSWJihJV0aO3WiEr38Lb+Iqu2xfiUTos8M6zy5UB81qufV9HSeKM2TPaqjx
r8JcaI0pnBcRVsVZcsJzipzBLLkmXX0VLqijuY88TvFpwQZVbIKsWuu5aNdtGzD1DwfpWMfebiJp
WCRfeTF5nP/nFhNNzLjTA0+Wq52UX5PV77UEAYE5US/lpnOZ9+e3wS62nkcleqm3cens+j4JA+tc
+N17zI+T0rCDK6DtK8PZg1HYDcYcNWmKl0AKAcuzdZ1rlz+5QiNpYHAgsXZTdpjxX0QV4wlZS6RB
5h/qIpoCdo+l3rVR2stqCTvAkUig7bosTFS+/qawaL4bbY3WO2Scm3s1aR8ToR+eVjQeUyRA7mx0
CgaBG8nyryb4HFYrfcKWRT9Yo8e7Pv8vs929lv9Vnjj63bg2HUKaVsRAmk3XO+SYRQSuktyASbkX
wzf/ExJnJ05tPPTPzhC/i9L/9St27d3xMbhyPPCFaqs7PJUZYrzmGD0vwC7MqZ8mq7Qa+G/GaH93
g8Mm6PQk8/e0+5z65miLp1JL3zsZf6Xkg3XuwZK0yxybIfPaAU7AJbZ4xNJyeGIg2upr+xCLpNi0
8p+IEXua9GkSBaSaQ5l6F7er/oBTfsw4gKiQb21q/X8AJAZPnGri0fQ22UZYrOQ2WrqJk6LT2PQe
g+a62P1pholQigmfvdzN3BNstGXGvXHc3ySkRgN6Q8Oy0HbAlSa2nlK7GXm01eSwnHm+Abvf5sCF
El5qegWrZGq3Cg+nQkRxuva8fuemRMmptYcW8dYU9jmJ249UT47QYy72tPasJO+kstpWaXVorFdd
0vUf60uQNdhp+Uub+Duay/+niGzAYb0bi0PEU3uhCPQobPuQI2Vl2XwzCegbIBNxHhO09fw6xt5H
q2MncKjRK5wsHHPIFpBbXs3WjqyaHrL09otTZWyb6um+4iOyGwI01RgpwIcyYegjhFSQyzS1JN9K
lE/B4KZm7atZtyBYzsSHRv2wq9s/OkZ7M+0vgHf2pVNTe8z5pZyDbtwS08xoJF5Kz/gvQESySvz6
xLhA7CDNT2pmJH8xejMQLucT+tE3k+J+HOUXkGfSkyxsznii0XF+6zz/q4rHIzAqJPZbX1IRnH9j
LqK2e8xyivKjf+nXitA8XQrDfyNP6Gxt3zxlXXcX8uZ23U2ayb5CdDYKGliFgjWUxcOvhnYSaNBs
goDMKo5QuxRPpnrVM3keBjLvjXqMjfE0ltoVTPsFJDU1+GAbBNqhccSzqIznNCMYrtGwxgg1dKKu
enBz2m8KYsamGPGce0gmWxZAoKVo1h15VYU59SU+QEAzfUFdBT7ctyc4jPeBCnxAKHp8qcmsXUrH
9h4zZ/LCxRfvla+HfOpobEb+WDfvUpENTOZ71vP2XHT9tKbh+v4mE1vj15sCaAkYumCzCKBlxXvQ
+htQdkAGpycgMBfcgyNS9rQZZ87nNDVOvS/uve5/BgXkBtrwcGjG+Eur5T8yydFiDbd0nj5Uoi4y
SS7KFb9owWqT2dpbN+ZkD5vQWILHgaCugBc1TUyiLRNTOmWPhp5yOFC/tc7V4BdLsx8Ex1oo1T5R
lHyfSO1Kfhgu4fCF+04UkzuNDhsF3LXo03zQGV1DKNT7PLWW7pmYi64G74juoS94WQ2KQR4FGd5l
mhJ2i/ExRu8hngOsPz/9zmT9yBZiMHYZvMlKbx4s8neFEbwvyfxsFdMRVDZ10niXWulTYT3Rcokk
R12X6qk5i0cnIU690ANz/ZPZqieM+dfMbteUbxeSJ34jKIGQ/thx2AZesOfKRUTiiQIXJrILC79w
+IvxJ7SRlHH/TX7zkCXFDS3z4JbDOYB/pgRkeogBwLLsU0WEzsDzgSky3q2OYFu2rGaTaxxdWuPT
iIlqT9Pj5CGR6pN8C0T9UyTFzu1BTJXfggG1I6k5jYGxSd3hTibmjrp17kUaNrV/G+vy3lskMm27
CB2aRiQVu1sgjZOOc9vR1fNRVwL+meR57ib9FgFuV+pQcJp8OLdzcZuJ8lUGzrSPWEky8FZ5mYeE
uWxshwDjwlZbQIel5BqdrThSbk/6TdjjsUJqzgbjlDnY63b5otslOTi2M+dk7zpO44h0Hon+YWxB
mAzsvfotfeOgDzDE5h7gXHxGEuEHrd6UkzwYJcq3NLUDixqiwqpAiwXPqQN1hrL0o+1lZ54sB+rd
b65X/KX+EiUD1bYqe1TityYXuSpvJml2Kq+hpqyIA83BGzDA0Eh0/rJW81Jl4kTO9n+Afl6CqqVh
wDlLOcHblPAveRQ6THy5eGk+3JimZVCxmdGyjkkynAL24O5H1b81k0DvZLt3TA5aTBFxryPJ2Md8
lgffFpegqD6tkgMroJx5IxWHxbL5KczhaRzIPsoSTymR41tvOleM34oTukVzbbrizB1K3bi3sXcz
RfK0rDlOBp1MaGe9t6+t1iATQn0hDuLF6DONTZ+iHIjMDv4b3xs5IsfgXCCxJxYyCHaniz2nHBSa
AfHUdzc81r/IlZJDdkmVBakPqqHnWDqI1uQIzJBEOqce82OuBUnJjwmmI0C5fuLw/dEvs3kYM2VM
nGJyzpo5CisV5ORrxnM4dqrv9xRT7qriU58GB4e+FMR3U/QaivAVbi5q9962g+WvGj02jyQi/hE6
6c1QMKBsU8vQd4qnLEt96C4qgfyxfExdeqjd6oHXJnyWoj0HoGfWDoeyB0Lu87AX8YK2teRHhr1d
T7CWBqxC86mv9ABCr2GqbM3utZkQzr2O20WxiQRGF539bHB/cetDilt4IOqrNQjWitF8Jw/+nYkg
tBfIh06MPL0kR2HhjAS69dOTjep5bFpl9tKnMWEddqj42cC1hDDhcO4Zsv6Epiee5qn0IrvnMNol
3Xue2g8TeIGDG/cHSx+SByCY2U7TilOu4cSq0rwyuFwtSZ0/dXrSvWv4DZriPRkyYJMMp8Tdwnwo
ULnG3qDi10ZBSZInDu5zDxyv02rSOSn9JMPwdtw17/r0pUu+A9l/r1W5SvAgbBCtpWxvFvfapse+
SRpS054n/tUtpbF66V5wmd5AEpY7gH0vqVh+cHEofqv+mXZcFDeNj0uk7b0AVEGaXcTYeLhFs8kb
cPykPKWFSyPJWBaoPnNeUQ1rU9rsJk/JQHszivK1VUgPG6phBuUh/iCXYXUDorXiqmQZabkoyE7z
E3sdjvpgH8lx0QjJ47CqEIMSm6JHA+Yp1Bzzw5CmczYXYrbWxPizUPbdwB8AZibGfj9yIVClwW50
xvjFbbnuyW581LREiZWYLhDZxN42sBexlyBOuX+Doz5836HWwqzI9exjVi1DspdBQrfju2G+d93X
xg6GcCx40xpa3Edu3dGFgw1T+0zpqvH23eyNJxO4HOtsedOQpaVfrtuEgBAePZNPrnY+OVUfEpV8
eKV6rRrtsZoSrHaOdJqxn5cs9Imf9ahimalCs8mfaiu9OwMYarplG5H+VmPzCLOanEn+HkM/oFjz
BabhZHlU5E2CMbX27kmSE5Z+WVzzI9O44yX7dov6BIYC34BHHAJNOr8A0YDoAibDjZnLvYbGhFmH
BXeHX9piA9Ty0ssg385GvNNl8JRYztXt/y+mUoWoPuLyrZt6mgLQvsaeIGPz6XvqzWHaaxPrqMO8
4wQBDggl32tvI4Ej3bfWjY8PXLfcxCl2Cg8hti0cxWxdmi7eQyd5GlL1lMTLvreSZxAfEHf77cBs
b8XMNeb8X2ejUshC+AeeEG/JqL4XI3mr2SHFpiyYs03Uac5WrWEYbziCCdgahIrFyEkg4RCMzN6m
za5CTS6cjZssPzZHaR2I1qDJ545ya+uirY1l5GFL5HN2npb4WdOcZwOq8zgOtCumo4nLLxBGBY++
AIrn2LO6dVmAZg172J87bQEOIZ6DwX11mXKXMY1afWBGEM9FIc8lfUbMRs7W+RjckZpsuD/Yo2RQ
j74OQlJr18j8J1hwDP9U3CZVnZxqHU9xPPQkP+lx+ei6pKzBn+J3k41QHK4a9K76LCnMFgm2tjHu
8vafWf4YawG62osBiK6P69sh/pGJD8onTrD5Zhl8Y+PyUlk4yetDcxnM/wLuBtszd26rQdLAZtHB
csY2O3/qnT1Me5l1B9tZLrVvPQVpus88cpFgyYZs4kGWv2ve8GV15hrmhf0VdJjuE4FvcTHjgQ+i
4QwA6Zu9CFVHuhVGxcmzK8DE2swHWH2YTnNymwkrURworO4KlX16VRGNDsKw0o55Ri+GrBwWKqKu
Hvu3dCFD2zj1h14az0Y6ADrFj2nwjHdScaACvR9PWbPvbXL6HrRgjahIrl2J3URrLKme5Tn3zkln
PbnMiS0dmxnZeRwRQ3DuvEVsk8LfyI57I8vuwUJVk1Ce5dEEQnKAjh0CDd17SXl0PdK1HDXKfB1W
hYyMJIhcvzhyXITw4i0vacmF4xZkANcEV2V4HPTg7xDmIWe3VajaJidfBz0/1wDM2s01oHA3ivRi
BT33JIBwN68+aeBy9OrVgUwNgPYsSnwS2dBa6ZN/JVV28Gcj1Cb3oZ1UuHag2JR3Kcrxg0LgzoDE
7ZojL/BS7LOW4ciu7gOQjLb13+vmP8d5bRKPazKgT+87j3qpv7hW+0ZpSm4mS76kjHKNBk2RpaOT
xAWt1DMsp92kG1syrU9Ul/cFDyK5JB/9+uJ2uXtEBs+VbDTE9KgglLywpsX/KXUZtvUb6K8wCN7L
pifyAmfJ5BhP2nUeZqpq2r6FYezpBTEY4875LES0jKT5OmpzhDi77cc3H2ciEEAZ2kuxoK14jLsW
LZyAcH2hb+J0INigR33VH4T6qpA/a8p4yiIXzHOLassBa/2bQOh/s5+iZNShRaiKLuyHp8VPHWDX
znOPeqLtmupPcg0XZPtoXR9j6UfmhKxEwpZthJHfz49aBX27Vv8YeX963ziPs0kG3Jz+U8H84PJo
mwPyNLpuhhkya9GS8TXIzJkIBxXd7HL6Gfz2n237N8BvWBNtwNWmdnnXhIm5vBRpFYlSbtnoeehL
nFm6jn5mRFXb4YkwigQVbkgfmQLQVJ8eV0+gKLSDZYAdcgFxJfNBdNOzqxn3ucgPkK0fRlE9jJp2
koNzHSmsOVkWLWOw87m7fRMCJp94OqOk6OLsx6CaeJ8xLGNNjHvTZmqHj0m5cD9kXFv59GknPhOG
jZL+GqRL6Ax52Pbu3vEH6CAmzbJhmy7+MdFsLv7PsgQIxt8ChD82mXGOEZr7OjnMYrmQ7jpRPDnT
2702jK/mVD3zf0bM9Xczs/JM7r4imObyzAF8do2L5KUW+kG2gmSHIHNFZuSZ4uLdaCpKu952sb19
M7L6i85WqHL97MrgcfF8SoJxKJT1MRggRb0+bNBU07Y9mXgI2COj9Tc0TugmeTi5x9JsrzzJwXOA
HgwcCl8U5qrpxpLDiLDOSauXf3Eq9sQSgUcDmVFci3Vfh3Kp9m3pXuiFs5G4f1ja8RdIyD0H29y6
/TkltFyvMc/Euk204P0YF9LBHzAnqsn53m6KsDeSg1cb2wSTKFj8s+P4nBDZuZf/6cZwXlQRKcvZ
CkSMWKZX/rizlc6PMijeUqaCnm6CQ6PZGYLqtrSO88CBbN5xmLAxJ5F+pO9GusC3BKL/NQv+Kw8j
M0vGPyS3rS9ARyLKpA3qeLV81trwIxXHW6h4ED0uQhdQC1r8MxV/LJq2L0zvpbS0k4rnfUzIoijm
N5NT3eSAPEHXjRojzo82TRS3StSmt6ApiZaQIWWhTdCOL3Fl7dmrusoSlbVR2L4ldJvYo4ecDs4O
m42jQ7xalzsv+zLtZR+0LoUd/UGt7W1bT0NlxeHIya5O8qiu8X+YTgZbPOjgrb3UPpSLfnMKtdII
j56xrgm/K4tXJ7nwWqoPD29xEXVUVvndL+UtE1/6UsCWqllnYKn/iqrhKm8eJouLq0OcYSnEXx4n
H8ynF1QPUkeW8W1K+QOM/dcwzFdL0H0goQOvjK96I6ncbwrO5XbKozl32EBRrVdSt22r5dnXbKad
KczLKeIiiRJvvoGt2CX8+pCQ4q+G72NQFaTR1Hz3gvnsGMGPuyBN683y5PXmhfcfPjdhXZap7fzu
RyT08bUyLCAPLzAtZGl9EoL9MIJh22is7nUXeuR9pHW0mQkrlEH+4i2E1t3aOlRZu5ulfBzs/LPv
3F3ugM7Xi3EPM+BhtK0nh5ZBUyU7wUkoN6v/VOv43GwEXQozPVlm8WETB7aLKiJ1f6QbEMHHouW5
HEzN+yn0YJOQYEHABcfIsonAswq4jOk5wfhul+BDlPNz2TTvKT3ACcg3ojzFiJpAmXWpeZtwOri5
hb9fo34wnKPZSvdy/B2gE/pz8FqW5Vdl14cFuIuntO3I0J1rbWig/gJZPTmxIMhIF4OQgL386tVX
Ib5zWIxYdhC6KyZJuLTD08A5DQlin/Yz6OG1PVqitz4xj+4cuz2piUcnFErOKKdibH5pmp5LUk8m
o51veRG8mZ2V2lGTmRG1i2PaWUcANcw8lIeIJijRbYcxOw6Gx9OIP0qQ3gUdqfr4Ahf9cZ6qUOvH
i+eZ1AoHNp9Uq3ECAyQkoHGYG87p4EahWuwXwzg6BWTq6f/4reY7yHme+3W80X35OedIKylvPQkW
esGnBSU3ZeOhpBHrC5M4lHfjpHopY7kHnHxSFSIdHpvkPGxIPJ7A200BxovQV4e8CmVRre2gB0mN
QAM6wW/B1W0Cd3DUxSJJKfz1kBBf4cB9udKCn8S+g+CT0PjrkqI1F4h4tPzr5WVqKwR1uOSJ+1vC
aQKAfdam+QlYGOkmIvaUihIdW3emlG8ALFQeQTDdVVyqoAQ7lxJz/CttyL1ldbatPMylFWpECo0u
fmw78aDJ/LVttHM8pfvGyj80cIgltwED31qiHMLcr16xsjjIsOEZqtu82Pt8mt8z2wRdUWxHqyMx
Xz4Sa9m5Bi02c6Z1OmeR7VinZCW6gabmWOoT6mlCt7V3nXPzvd8JkHMS6KGiTlplyKTUzbKsvuQo
Ux4UHc6doL0vbf/KjUas8091igIImSTACXaCEde9WUD+1oQlOp5PDXVeWkIU5Jy9NBz7iVI04DWT
PSAFxgcMyYMiMONkJSutdYKA1ZacRrrhuy+3pvWNiUsbg3dkQ+JQEVSrWhe7hYx7zukMa3DsjvkI
WMwzoyAgTbYu+dBQm3LnVa+uhAdouJm/KNrbIi0Pws0fNWKgst106RcHC+CL8oF9zlwPU6SzbaWB
TaZosgkWzFAkZKMJIxOu5BmhwH8pypL4+ax9mCXuC8ADkhjXGTDoEMekWx3+cFSSO4+ON93tCckG
/3LLCutaQlgx4HIbwXlmOOHQePBV91oWwcHVl2huxzMw3GozlyVkEYdPw+cJNLirk4jYpiA2mXa5
LTXviAfFc3Ii8NUu57EleAE0p9npdvNsVzyViFs8ZkV9bLk/iwrvO7d+mNQPZpkeWQgXQuYkGkcE
yKBt5Hcnjb29oIPdo8VWFMBj9CKXS7UgKyztIYi1nSmcd3CIbGM262vM21ijyEO+7K51bIDRP8cR
5Jw1hEKQi85ou8dcE0t1kE0WjQq2FO6UgyaQ9vivBJGWhY0JXACOz0ASlEA4EpbhLJ8aaGSnlY9s
xQBuWGHWe3vX+Rr05DRO5mNQDrt1c41hQTpNzS0WEtmL8ky3LBKOCm2niSz9t/bd05j2e6PUbq01
Xl3X38zKvg9BcMHKYxlRHc25R3GBezsJLX05yhqaJT2F2Yx3nusKniJ3NjfsGyO7GdocelT90xnh
q3NROiqeFRa1cJf5x4C7gh98odaBsatm3BG56/ozatXOyea9ZKpIUx7H1ECseH4iW3vOLV59zVYX
+UOc0HUuCrAsI2s8iBE5js0Co4wFsLPzkJr1Pe3Wd2wT+m55JZV8y4GqJ+Cd5rp6bPLlWHM0KZLP
URIoN/utyWIZgJ8bnZ7+aBfwbQCk1TvRX/oqDp3pWToAWjSFg8wNXtZHLmqIs/ULo1FoFIxWl7xj
u0QXH4hh7vX6JJLpuSmXs0ZdcR6QFV24sQQz2ElPz2l5I6B07DMkFWXcJtBUcm0dD+PVYrjO45OL
Yr7QSxPjcsDGfxolZKJZPVZMUjRpHgfzKHMXQtKXxGkfBhC5Iwp91v0bOEuL1uAK9C8B2yHwnplG
xqglN2wQTWuoeY4NLBLsqNiqDrG9nIGT7PCg9iYx5Nx9r40UVZGrfIqPQ0parl+PcJww7Guql/uK
WSLuFNfbXyYfPA/x2D6XNNZke07oHWScoguGNcNifwmXYwmOc418y0gSoTKBQS7JZ8mzwgeElczl
fp7syBnGL52UluKF2RHX/69WCCUGhYdqOpj1k9Y9yfohSIJtWVvXZEkOrAcPHWpXbUe4d5hO/19h
tHA5DXcH5G5r/wfABJm3+AaoeDLT7idFhO4rE0IAjwY6P4IeCmt3Lwl8pAR1hwbuzhBA53kRrUB+
ayyYPq0D6He+N/SKvtTDsdH/dXr3VY4u1TKkX5RMFbaF+YgICk4j0f7peQlEGhSNYecM0eoNwCfY
1sVgBU3WPmVi/OJKQfC1ZLyfrGFvDj3kJfGeBOav6c5n4RYPuFdv+H8+oXyBkr3wMioZIOhmtbYX
CSqntlfuKF7xGfcr8IVQYGXQ5uVBtLh+VJb0srypeKbi/2715h/WEe+bFksDv/nopO4rov67nPOA
SXPYaR1RdsVqjQWFiLAlGdQ+BQyaFe5T52HpWwZTqn0nprCv44cEBFcbMPwMTMILHPUZZz979LhX
QMSds44FCUSLI93O/mtomlpW9znjY3J9tS8UFuC22BOfR1zUtCdJ/OhS4Nv2C3sBOc9ZXQyDZ6ZA
xfPnswgW+AvssEJV4TkKb5ICINQT1xPvfLHXuEo/FVvdMKBG4OKOVkbNsqSfwcBIq1hZelCgffcg
rGNgWyhurceG0qYbnQsibfXBbg9SsYpeddUo/5SrRsJa4/2SN4uH0hF/iJi9AEYt3lKNFBzDJosV
6G1C8K7sQ5Ll8sSmJXiWHJcfS09oLVqVN19Zm7De/0Y9EPwZdOsA1fcsJPspGrr8NZpt4aAws5sA
auxJjcwwqspfc5faYp5/WxLgrjUEF3t9irYtikfP7YP185FmknYgsx12MhrxonOBmOyeW9bVbYWX
6TsALf+sGlLsWNnPVlo0oZ0Au5utkfz71OMyy3h8MAx9Osw9i9ma3C+em4WDoevqBOxcbTdVE/EH
gjOBsxDO8Z3kPrayOIDY2HSS14alPuMKtERlrQYNtuKQDqz76IN1oXTyFHCjyaymdIHYS3wmtWnb
gxofISxWRnz2QZ4mWnXKWqiwNYpJ1xxs2UJYZbUNnb5C9+8IwmTSTGI55E7JodHb19iN15kdQ71T
xbum5vFpVyByYrc70hHkKtc4PGN81kyaXgbskiKsp8jS2nF8L6GO6XN2hUYSshh9N7gCf7c7IQL8
ZkvFwTDtQtqEYjfZGkcHk7OiGkjf+exPZVaOF5L/zpEPe9jYqX6tqlVhbQMiwe0vobizkVYW3lhc
HdJxeM4yRMjS1QgOVk9sQLylyDBZio/vKpYQYXpJ50np1nPJvmqyIup1bkbc//o2m/5V76pr3rY3
JTKa4hKWhZwi1TPqJtmzY6oLwHM6gYTgJ+ux0qtXA+RMS12MVDFFiXlC224S40FHSOs8e+stVKQp
dg2efTXnjveitlY7Kok0T50TNhQv6Nj9cDoORMxPZgd1uGLtggcBoraDP0ODOR5YDpxBo8j3XO/u
YWKDyw6U7kTmhcxq0HOQovW8YU9lwdo+5UVmNgVvvUG8cQGl9q+zS8LQo+/MB8s1jHtdlSGP9mAf
j9Y/nqcwcSB7YMjcnaJ/iAcmW9WgqtMXx5SNk63TZzT11eiyq48QtpVHVexXZMDgClUlck9i6Pxe
8Kl1WYMqTXhhW5GYy7NetvslIB9Vk/07UD+EdThPycVpsEbISUWeFN6uUizUGdKzVwx3mMwkdtjn
4aHrWD6hZ52mJKQwHwso5vtzy71j1y9JI1CdIJRDWClBaPU6Oh5JGb4Fx3mxgD2LXnMiRMdsR0gT
948RZdPO6qciJgbIx4MhJN49yDp0aRtKMi1x1WANJw4tE/X0oy/V3VoG9oaJWN/0TnIyZeDS/LF2
ngMQJCtUNNLcE8A+26q/ysS/SfaOiEDDc/Q4UWioP72uPQ+m/eMZyWdXaLTFCDialoWBSBaiS0K/
7Ajm1W9JYTxUQoPbhDxaGd+9Lv9sAbTLXEs2xLnvKNRUaeaHvKt3uS1DUZEulPUZ9NgByha5Ib2/
IgdtQQfRnW/MD9S2gz7ywfhpfZIsfc+h/odTUuARmYImUzbcA275ncSL2GtxZh9UCyjDt+zPJaAX
i24FNTfXIVvQKC25Rk6sViDZY4Hmomg7HsnhDqeSZXGkjW3zDLRhJpRmDM4bTqnPyXD5ytZ5cjEr
0Ltl72MVNCfiLlc2GJ0Fa5DGso5yv6Y7wfmpZokqZGVkIYg0P3OfAr0ueZ1rzXxXOjt6WeMBFG4O
hzVkmAcP0J8zjnzVDT+Xxj1tsd5XF9Pv1c4dWbLacOrjA0u2fVc+q04nFOWv/1NFeGns3PVONMWj
tiK2kzb7N2gwDl0iYGrx1y0mb7Mrfzq0lO3okZ7DDh4C+S8vrG0vhBvatryUM7YF0/R7qWqi8MQ/
U7c+EiE9kpz1DyByMUpT6+LxWJyGkWrLGnfUeyo0ni3CYBYvhglElRfna+1630Uw3vw6+FW69wy3
KPT05iL9dUer/CnY4wnLhtamowjIIsxvVMY109AIbRnyB3CNG5gPL5PlvrIs6mqI/zKTlkbqqGdT
QjiogasQ5ZpoeYhDwMK1IAUkqY3lkS71yIJOitim+6G16Yui38lycUKMnpcStK8IYgEisdgsKpCn
BsLHgoFwnMB6uaeSzyZws4i2STRJG61MPcie5QCl66y35/zhNvPVGH3WjSqEgiVjVY69b202RdIb
3CzwHmyLNSqJR4nJLZr3wjU0rEtC87hLIYeAG2Hj0J3B2hnVEcU2KmuXh7p2l8rAnaAJmeO2VfI4
5GygG5nEVDefkq41iJGx9tTVYSvbysXs9liR1yTDP9+b/nUBKqojjsjUFPwnUujWgAvZZA47f4Di
YkhAksGEzTlRbwZb+2szzAEWNCybBf0JboJ31iFM7whwArNqQWnyKWzZ4UY9bxzGveYCVmax1HEY
AH4Ntdj0TU/2IflImNWsJQPb3dSsyQ2aH3tIH3zLBVnqYL0xabLhzO1H1ODc2MeG20Y8oCU7Acgn
EF9cOSrLYu6NqZLvGiuOvzmkjueFXaJ2DGae3qdbv8R8/3+NJZwn1tTlZ8KSCqnA41VOZWw4yVS5
JJgaiphdJv9kMdofrbfyYgaqRpuxZBqVIEN29cxU1y+N2DuOSl76fnDItdPRcde2Ft+vSscrO0dR
FitKXIZRnNl5eSxBJnSwGfTc5uXUnEYDatRcvOp6FpU6gbepQwb2jhhQpyQfegg9wbEhfMk8d04W
lt73RflNeO/FY8kqVHAE94oWESsQmnmmGpLwmjTWYz+pjUg3tJ/S8thX3xp7paYXK8h1cjfQUA3b
4I7DLVpG+0vziZJazarV1SYra5YbXIx/ju/dfal+5tXvcAjh+SZL34wlA4g0sIJGpTe3aT4IHpO1
k/WLAx5h2wmtowQYa2Sp2bvW1XRftZyBK6PCS2C3IDTLNhrN/q9Mmn3asUlKTN5FioAY9/q6bB9N
fw6JoR/8BFyYlKiMrt2dStf+p5vNM7vN3ibqRtsO0qhnK3X3OkowRmWyscD9I4+1EsRJINoOosM8
zQtLptgv6xjkSMzZLbayNuAuSvnH7XBzzP7JbrQL7y4QEOz63SBrhLIEFlGxHCTDMh7t8tUaYo0t
0JUbGo08tnCI6FxUDeKZeGlq7Tfo+RlmsyeyDH7F7jiaJU1yEl5yJxpwMTTzxdZaltkkoXBcaHJz
f50C615WgoB86vE6T9i2sPiEUJrR4MlQf2DxLtvUYODJ6xOa7AsdyPO8TDtTt85T2Z5EEAx7w52T
aGzJheQGXg1ZCZONEGUV9xf63/GmNPzHZCC9mpILH1kilo9nZegvC+ds1rYEyKFmC6MbDvrkEITg
gPvtBjk5Yh9fHFJozZ6I7KcIkJM9hdzbzWT9M53M01wBHehnB/gtWyB2DHvtflggMyDM3Fk+/eIV
0wgCKN2LcdqyVTXMqWUpF9ci3pqNCdK1PrW2flr0dl+anNzQhmCM5fHNtrF4p+SQFtpFFsmzR5Wu
hQpW6ysHn65ZDU6Crec0L2l92Lv+f6SdZ2/d2NKl/8rF/TzEMIfBvPPh5KAjKthy+ELIss2cM3/9
PPTFTB9RxCG6XzSgNtoNFXeqXbtq1VpdsVENoit2WkWidfCaQ1rFXzSSO23vnUKPtq76uebmjzV3
0xfJRjKgf5PJ8QKpD4R+U9LI7IBLXVEnQl4seYL2ezg3VvpVUD/7RbXxPCakL+WTSYGlQIWA+ege
eUtvRIIfBIX2apxuOGKbGlS9sk+IVlI4wOBmwhe+IABwztBUpFR1N/YOtmhGpUMD52wGI6FD15lM
KRToRay9mbEGBwX0oTyjLJpBA1m8iDXZXyKOQctJMhe2T98fQd1WyuFCahB6leJz355Ttb/0Un7I
VOcoS7/RJN9yHHbIV3L7kwGDF8Dw4I6mK0WIXymT7Uqopms4vXzzEzof+06n0AY23Qi6F8q8d3rT
EfjIRP7RtyAlxVir28ZVNyXqcoHXPMNEda+33OqGelSTt9xT6fRwLmpte0yN5tNMq29yVMxSIz5n
ubfTiYKrTHtsqdR6EbAIPXO/6SlqO17+WufOnWmCgxUDGBKt+iEfXivZvJcAyhbBsye+tLV7DLMO
cTLe7eZYbkbp1ucVVo4iIihps+kzurUyp7uDUW7XAKkTv9VudxZKVAHhY/FNc10n6kM4fIafHc+e
Y63eWxRNNMp1yIfIcJUNuG0a23dS+yDmv2SZqor2zUF8qcjjL3L2IxC8o9yFW+BNnQywyvspVEdJ
GHZF/9BCRCAOCJaTySFtththz175XaWvQJK+9uw8WVEvMIc/tkV1dlGicdNvNO6ukvQ5hdvYyPKd
C8yIRIHQGut0gKtaC+468aKXl1jvvjeoEuo9FC0mpUxTOPo0tmQmrY2D+AzUb0/IuoNqBkZIcr1s
VyXTvtAv2qefgvpHDq4p65NvHkJKKjqMiQZvWvXbFz5Jinm0uAaouPDcPbshTfbRRTefeWOvImhq
Gn4XDKmIfwQHuTE/JR2JL7F+RjATBe/4SPRNC3F2sVTaRDQyt82vAHTzSIHRyOJBkspNIUXH0qTH
rAxpjHfJLULtLwF25s4nceTBXgj3Nh3+FQQOKFOa/QsSVwfP8SA9jteO8FmPBiSpafRPvnYwEdBC
W1Dm1AF8tLT+pFTsvPDVbR9QC/kUpghwxRHdqA40QMGTVF7Qwd5mgX4sdLpRrDCimjis9YwaxagK
T7PZIGpQgg0r9LKBk7JrNdDclHf9AMII3nS+oT1DQPHdHXvp7ZrKrgNYTU/g9aS5LCuhjYcykeIw
L3la9+l+7YiE0rKASMy48AbfpDW6iSnJ0kKxR6K/JoF4UCF21XKafWC7q0L5S+LFb3mhVwDGwhdT
y/eZRLWMvAXdOKIG00v8u6zMh5SlhuFjL6FpYWn6RRZ/VX29A/RNngJ2kQAiMsPF74YPkE2dsoa7
y+zjr3jrlWpV25bUQ1+YL6rZbBX0IEN/sB6a3rn3ywzyHUH9WQ7iUUD2okHURZfcTeT9NGTx1ND/
1RlAyuIGEu5yh/wmH+M8FB0EAVqzEiJiHA8QhUQjsOscuirg0ac/GJW19yjnDW26lRR/Y1K8CgkY
KjKCmkhQUEFhw5UPGUMe5cB3yQmYIfnpvEi+Flb6nYYhEuJPcm4BwxEtWwuje3OcErngrQx4APRA
KQdbIwCRJ4BNT1RS6LSU1Yda8R80JOJNIT7XrXgcxHwjKMFjmyCnnMCz7gRnpexIc8EujhYi6EjR
PJoSCBcpvW/T4NFDUT4aIDX3oOh0y8cQlZ3IIuetqQ+g3u86Xzt7cJYf45EUpgkBPLb9byWAOnwU
B9h7QYWYvEPY3KYm2X8vA9FNx3LqPLt++Al0bI7N9rmX1EsChiWS81MTOneQI3ynnfmz2Y2diB1E
3IXu/CpbIsBEDpKzUZMK69IihaGjOJLUBKdaggvIAMPWVBJFM/+ZGkh7CsMZb7/xEIPnPj8TuUrk
VBrKtuZdD0K4roQ70ZeVbdm4v9MGkEGimPsicX46XfEZorNLqqogH2XBlmOXmCofOGneq5FRmI5H
Hjyj1V5pDgTxOGJgRWjQSR/ea4n4QNfuV8ManhpUHgAO0vJqEprwmdYKjUu+P/NPPB1eaxkrcfoj
yNHiFFOaQOLeOnoIJYFfj5C4MQEBecbnkGaUtQ5GbFsgwrp2i/w+AcZiQPxpquFPMzNffUjGSaH5
u7anJObwhIG4yGrAenjZGlzD3gj6XwVgjg4CHQTVwAOEqnPwJOW1bJUvcBkgmlZ5J6g+SXIIcNdV
2hcWHknBuniJa/1A7evYl+rRBTqSeThEgMVcsrH2KrnKF9lHd1bhUqavzV3Dj7QbDMjZ2by2lObH
CL1wNe2NtUs9ROmVb3WewK9d21mcnYphoCrjFo9dFD8rAvQHHqVPI+52FgoVsTvEUFGSm8rU4dB2
9dbQhV0Cxy1cHUjMN9Znt5HtKnPRNIUiXDXrb4rakXHWrE/qiB7J4FyRFf9RrsUnHVnZ2h22YQuu
Us4AWPu6xuNeyX6IXWJr4KSB6ZMFjeNXZtH2nB42U+MTsLgtcOA3yfN+gYK4U1PvFxQMe0eqaZJM
eeSbsAYKFImAXUJGQGG7K6I7kCrCOjLhMQzEH7qqZ0cTsirSnHAZkht+FVV4IOAForUWcfbMTNoV
qsz+ihY9DSmHFF9rmnQliuhNWqc0csBEeQ1YNnUry+rvqk7P4pABttXlk4CyV+P2LIX6qYH6CHJ/
iNMa2HH8Uengu5++uIlUXXIn/x1kJGAlpO1pJa19EiAVfUs8L3LoGZNc3ulS/eYT4ru5f5+G7mc0
Ib7kOkzMIjEvErhf9YoJKRSwxn5U6WTmvKNI3w1Eggb9p1783WzVE9ag8aAOEZRxCCNN+qhGdCX1
GniBf//rf/6f//3W/S/3V/qA0ISbJv9CYvIBPbmq/K9/S/q//5X95z8ff/7Xv0mZG6JhWpqow3mg
WIps8fdvr09+4o7/9/9AoRrMaAh0r3+MX/0DQqYX9Jeg44WMfiPsu718EM8qeyhZL1iWP1q2RJ7O
mqkquilNLQc9mV0YkSXbejb3tIPvIZ3aup9IQK39jbFZsCbdtqaI78dZy41SphXWaCPOwvCAKDUX
hsc2CWyz++ojHlCgrhFCOeqT8lywbi5YH7/uapaTPLTUKnFl2/9tPva/pbv8MfxuPQmv4R0R/D57
ap6qX7/rQ7A0yTPLa0kSL29VNuCzUYz3hqnpDLUGEtPOvqqPlh3fN8fKponCfVSPw0kUTv0RhPSD
dLw9YG1mvNdmx/m4Gi98b0irDo5kE4Tyvgb/86RArnHbyNykyirJHU2hD4XY5b2RAdYGsN2NZHvS
g1KBkzM+CeVbnz/r9XPin28bk+Y20LW1yUyaxSDJSV5IdoQg0jHZuScLkc51v6HLZru4XdWZCby2
NpnALLAUtaU5x4ahaD1s4MpIj8KWZpZNqq7BFKyRma13t4c4t2jXNieuwPAMSAHFWrJ5ZtpBCLsm
uTmz+HLbyjhPE4djyappqpJsagheT46CKBaK4oiJZLtD9Cn1ECSGlMihsdVLj6Xx/bax+Wn8y9jo
g672ochjPrbEVCIKfxMd7jhrYaMvGVDeG/Aqtqes5pItZN8MC8Vi2N5vD2FpvsYvuBpCEgu0+9GR
ZldcalB6pxbQzpKUnT3eObdt/Zn8D4tjsCqWOP7Uxy1yZUxFosIcYJOwE95ARxTPtjxFkx2IKMRK
H52D+5ka+F7eqYf6HGZbmql8cZUebn/FuM9ufcTkXMc0lbuVxkcER9K9O14HR4FrqFwwI42L/8GO
qeuKblGW5+dksIIjlEEKWZhim3t1HXGks232SrmeC2jJE8tz3kpD2tBSYZOwdHVirap8TYAbU7Qh
s6JfapXsvGfiFR56h/6X+xju/ZO/r0lDr0Cx7RGGuAf8RTnshOzomm71XbxwEGfHj84ZjQA6rw9j
6j9V1LuCRJREuyEerWGnh5QTbYQMHMVAIwb4RSdYlw2NjMhW9g9hltzdXui5w6OLli5RCjRV/v1+
ARwvHMoaQQZbzn9HMA7WXr9wRUhzPu3axNQBRBVV+RIT0BmcQPqvg028t3Ck9aa4Hz13tNY2t0c1
F1JZ1zYnPkHHXlzQUGybFG5WNVDnNYzB98UBFsRL+wZGOd+RiMu2yoIzmh2spIiaqklURqcRVaSa
LWwCpWgL+dEvHzKqgA28ugvDGz9/emzYMESG+FVVmq5awxPOFXRXtMstOrRr5TwcaPFdq6v82Oyz
z/r9gr25URmirJjEL7JoWqODvPJJVFvMskZay652zqO2U87ezr8MaGidmy0VjVVEtyXMUAuu8GPg
JInExqJCMy4FVWOyiCAU6zYwTK4pRPa84bsbvpTB2F1yuT28JTsT965S6KRWpXPRQ3prpcDoUFpF
YRM2/u1/z9I4z9fziCC0ooUGd2HwBX4JGdhVObz0MOXdtvPR0Y0zp+BQRJGXmTo51RqN35bMtrFN
4znT8zP62Ct5BDorb05iPODcF3bkxxsSg8DZTdkiyDXU6cACI+MsKFxaxTE17hWpovI7drtJEFEt
bf+PPkuSNJrMLcvkjKvixI33bWhUbmWIiMMNVKv1lWz+7TDsnQVp+lKJAsexQke0B2qId54LtT+p
PveQm3264KpmB0OtxJBM0dSl6cxFrSwNJWJP9vjuDF9Ipy7shXkD7ASD1cErTU5RxfuOdlZBBAME
gJU+M89YWHxpZvWl8fb6fybGT7ja1kInWVpVYSKjlHLMdsAyoVZpUYPdKnuqP2tkAX8Zx/QLzabd
w+2tvjS8yc4bcI8C7XV4etIfeUh9IH26bWF2dJqqsK8VUZKnUQPC9F5bEC/bfh49pL0PlqW5CF64
Rx6UonM8fL5tb/zi986dzUeYImkGrk//M9tXs1n6JZRvnYJz94pVkNFOrChgdMXNbTNzE6eT15CA
NBm6MQ29Sq8Cw52ahF7qL6txYKGKl/aFPDMSSkXj5pZxDtOtJwaiiPyfON789VbceuPNv6b6sYcF
eC/8gzOrE+kbY9wswj/xfhOqtSSa6EGKNvykmxrtC0f7aSnPtydNmp21v6xoE89ArTozlX4Q4WPZ
+K/9FjbQk/mAVM6+g5/robtAd7ldsDk7jVc2J968a2S0Qgdsaqtm0xzzk7tFVG4F2OO+uhgLAczM
I1uSruZRG7/mavtFgNyzTsRaf6qO4QlK/fVw0nc8dzfefmFkc1vdYr1Ukz2iWOb491e2FKdzg8jR
B+IYIKFkKtYIjezDvfxM0Q86G4DW2+AkLMS88tyEWpYqkfUi6aVoE5dYkl0mbWGMZqVddaRDBiwM
JWky2UQA/ncCxXOxbbaQZ1Lh/A7o0yAR92AdF3MM43aZnHVZVC1JsyydEEcdt9vVBFRwi+SxxARE
Vjn4q1qDb1YyKuWzl0J1blGE2yaeC5Yg8MnFggA4xTpVv9vLMLMK7z5isgrI2ogRLSuDrSQ2tP4w
NN81eb26bWTm4MissUyayLAg/pocnLCjNOYW0mAnJqy1clzf+wMMYLeNzI6E952m6ewp2Zz4ABTV
HBl+sIFI7oeE9IGSuaCzvt42MvNo4xbQVJyMaWiKPn2hl3HiOGKo9HZ9gtTlkO/H3VJvUAjZoIm7
4ERn5g3HydvYkCW01qdurTVo+nWRlbJzCyhgLRLymM6PhRHNxIvXRqZeDXKmVqJvA/mt3bATt8hG
gdl219UXeipW/Q6yjBXapZ9RW4k+L7m3mejbIA1FCpqHBb5gchhNoUSvs0f6K5Hv2rbZIzOya+lE
oRFoYXf8uW8mp40krMJDRlS59KzxU65OW29oMLLJGjTqaHNUpbz1h88Fij1lTUOGS6u7Ej4rkM84
gNjHuk7XqecilBaO25yH5TMs04LSTiJzKr//jNqPKcbB2GgD6l01ffLVVJ+6RNppvL8pXa0zSvGu
+7WntC+hTbSw1jPhjMGTQCZgky0o7yZnJK68CHhe0NnRHaLcW5R+yKQGOyhXt/mRkvuW63nj75Zc
3czRJL1hQLRlqar2YR8nXt7AZIBIk57e++23ooYczv22MLYFI9N93Pt67SaRguTiG+KGJ+tMwHEB
pPAn17Aq7Qxc8N5cOKFLRifXs6FpfRqFjMyBvKcHZVHrP7VQWVi3GT8ADR/PNhUglcqd8X7TKH3Q
h2lmNbabWqOW9DmQioWNOXMSTVMxdVWVeTKSHH5vgm43S/UAvNqD6r2iFXUHGyUVXeHerOKFJ/fc
aK5NTQ59ODixHgFwtxuolKzyKasXss6zY+FKJQtkijwUR493ddQd0cxaczAau1Ssg5N3ay0ovysq
in5FtxBOzBwoc7xzdACrpg7K+b0pr00Qrk0kViZaBcARWs98FkBftpV59BwwD7c3+UdzMsriovKf
55ZpTrabG3WFm1k6JNiicl/3/RFGoTuzoB2zAkQUaOrCxvu4vWUReC3lSUkkQhMnF3fbOEbADLe2
5AMRrCi80mSQajDEQxV0e2hzpngHSzLvRdk0xPHvrxetVTPX6vXWVmluEmjxr/Vqy+NiwYz08bqT
JVHi90u8e1ixcYqv7Og9xJimIeEm9Ixm9qGgOErXUk0bMSoIkrlrBcmgP880UuEp10Tra1U4r0Lm
IJcO/za8HIXk7ekRS+k9Rfa2PYRh2+c0FaPZ1zUezAnQOBaPt2dnJu6QJZlVEDV4CUSyte8/2yhy
mo3gWbOVDl3Bk7wNdq66MrZaCNHOlntjv+S0Px5TWVIUXYOdSFVUS5vstQrsrlzXWPQK3zrnNOke
XTVYcDtLRiZuB9hj5EP13NqCU8ELW2jNWmwT+/bkffQHskwuTGdvkS81xIk/ENNY9xT01FFBoiu1
C2EljzTwVwhgfdLDSFk4pDMJaFkmJ6JolkjqELK/92tFzpduPSjAbKiPs7vmzjiEJxVl82wLunmV
HkUwpAekWbfi0+2BzszmteFpkb1QI8RIzLC1A/WXi7SVQ+HotoW54/POxGRX5Ei6hj4gZds76qTz
W8Dmn6yd8FSck0O7K++kLW3T55gGUVrBlq748WZ4H8Ohny3p+CRS7AZ5wPcT2/pNQcUv5exuIOdc
J7v8l7UtNxANrpPHfxKdYk62QGeQSBJ1eeKSolijeUEwoSC2vkB4jgRlrd45zYKPnXFIJNdNTraM
X9emg9K6XlSkTmwQ3oFNNrC2AQkZRFbPonaoyaO60tvtNZzxtDJ1UEPjPcYfzKlTj/sa8KsMsnMk
y4ZA+LeX6hDtq+L+tqG57XhtaLpXxLTN/VZt7D56k/svlfly+/fPOUVC2fHtLOoioxkP/pUvb5Kk
6FKBuKhdN5thE28h2d1kB23PLlx8q4yndrr5ro1NLg4DiFtmeg5hy45C1r6iEOsdxMPSk2imZCaT
MDN5K5vjRTWt70iZn0qxWNfYabfp01gyczb4fHI+I9ght5P1UnF0bqGuTU68sBSoYgsXa22L8nco
aqFZXdjji4OanNywFMAddE1t0wim7qs77RB/ttZQ632qN+0GBqKVsFnKOsy5/etRjaO+2h2ZkNBo
HILVC4djHb2hh7JquwcL/brb23Bp9iZuwg2jrofhvbbd6kdXyOQ3lh6vcy7ieiSTfQ7lvzcYNevj
QdHtgLRP6ISjH6IcYFoR1G0pLJVZ5KXJm+z2Fo5D3nGYVPf0Lep741mH6nANPhKadPECF8bBWjdr
Yy/sW+pL8U45hXfaHjLmgZw/PF2b25M857Sup2Byhws6ItByxPcodM47/aOLqgdcDbeN/Hl9T8/4
tZXJzS01RWE0A1YgLnrS7vI1YuIn85uxlW31K9wE4HGOb3vIdvbiETGj1VjBtjbyBVrfDWQ15raz
UXmElu32d825HpN+rjEcUyRrmq6v0qSnU/vPYriHkhxpu1N3xT5YGP7sRv7LjDG5GPrYLeNIqWo7
oYe2hPHLDZfC2CUTkyuhzOh47MAek32lDWBN+szcIaa2VdbmWTw4a8j0F5Mes1vnalgT7xbVWlkY
BjbD3+pjRspD2US4VARFpVXy8p+MxyK4ZZyrDzvpyujE4TmCGsRKzJIFR2evHZpDsUXEc1Xs68Pt
vTF7CV5tDmOc8is359OE5ILLHe8Luveov/GQWbsPo091F2E0S3M58XVCrZt1GjCXlvbk1fR//uyE
nwsDmp06XaM+pVNX/vASLDI1HLoirG3TbE6Wk/3UpPxXT2VnpWv+F9Wi1TGA9TXu4k+CH28WrM/u
0CvrE1+rySL6u/RF2uCf5BUK2vvurB+Flz7fxEd6GFbJZ1RWbxtdsjlxtmXZQKOsMWJdQWEAKKxE
y89tEzMLxyte1WUT1J8qT2NZp5b8pHajwgYsv21D84FpPElC9+O2mZlrg6y4QkZXIyMCUPH9ZlT9
DnYggIx23uS/aVl9Np3iMx2DWwGixH8wJDLwFHPgcSIAnDhriK4js6Vx25Ziz05g36VLh+at/PX2
kKQZ76ubCqkG4AYgpYzJ6tSh4w5iUWa2uAdCsbeg7yMmg4Bc35QbfSWtnTP9Ghc6Ue1l4PTMuvEo
sMAGABAYEeLvJ9TrXQs+fK+mSITyZF2daZI/K7V4vD3ImXV7Z2bcoVdOxJESyQoKl3Ode2fL6B4h
vlh1Hqg3Jfp829TMZn9nauJCxLD0DN3x8YyatzbUr8mwdMnMOJB3FiZHOOg9N1W9qLbzWLlILhJ6
OZLBQ7i1xBa5jIIOBZEmtsF85uGzsClnisS0WfNWNCWTN9aH8D3w0bBuYXe21Uf1FD3k9/453Hq7
5CDtw0+avqou5UIO5Q8oYHLXvDMpv1881VBzhNGdykZI99jcScCVwxOYsC2K35duK95BmXWoD8Xu
9kLObs2rkU62Zm8mUa3KLKTjQgD2ZAnIDDr5gmscD9etsU02ptCjoV0U7P+C7lj6cne14+/1otvr
Feyf1lJ6cGlMk83JmwFpmJTV62Ltk1gap9T3Dn2y1HyxNKrJDq3CTqLNHzO9hlJE32wRFTvmQ77r
adSTrWZhEudHhZ8ca4mgIyYeLND8pOTMVdzaPhiZn5n/IkULbnLWxojmJUaV+TmxUXeClWh0WdhB
/liPbGLQC5cwutzec3POmE4ZsnljzVz9EBz0ilimeaSPx6vbDHcQmpyknbqFywQMpLQfilV07x3c
dfqcXZbwnXOJPXLGY9cMoHJDmsbhY4qajna09YpNv+7u2r1yGBHa8Mnu0ZGnccY71QdtwTXP+csr
o9OovJZK322EDiJHUtRa/ub5p38wp2P/kQ64UwZwOdn0ukPKO4zbytYvwxt5yjsYIe/ES3rpzJ3z
0/viPHcvzVP22B+CizosrOjc8KhoqNQHdeVjYlsylFb1taSyvShbl/G33l2oBs2UXGXjysK0MJjL
6HQ1BkyY4IE30CGd9CMTuQfWcllM3oyuduqurm1N4p8oS1RHgQuF9ChqEavMjtfWut1J2+TkLiY4
Zh3/tbWJ4xdFqufQH1WUPCOeGe4ZJoSt+WDeeb/LTb9pHrPvrl0floqe8ujZp6OkrkZiFEgh5cjJ
WRel0qF3K8LuTt9DIbQFt3MxDjR5I5uxFV6ES30XHIJDuLM27g8IvDcEguvbu3bG3xBhWtRDWV2C
zUn0Nzg9DHf0sNlmBdOD+al0H1QUu/+BEQU8iU7ETKpxcjLcPoc6QZdKOxAfzKaEPX0fk//47xmZ
XAahUg05tcLSNsD79bCD5M4PKmQLVv5E+JNFI6kILt2g+UH/gAu2UNN0faUtx6qEvjdP+rq9pE/D
UToI9+om+T2sRzS3t6U6Qjj70u+GLY+dR2uzBNCfOfHvPmSya101grO85UMk48nvnh11odwjj4fs
40gt4A0UrxjvZHv2+ZCKOhJNvIizI1prdvvb2UOksQ92EBQcjL37rblXTohSATCzNkv9M3PJTgb4
l/1JrspUG9oN4bbgeBi2fmqO8WOocjCUfX6nnTT4YFfRXn26vYvmbsZ3VicHIpdSaPKQ+rKTuw6Z
yzU5jm/DAZWLVYsvMF6SrXgOLpC4PC57opnDCLkf061LwDs+vC4Dw3LUptYLW0DWSYVtVYIWY4D7
dWGMM4lQqsOAOXVLJsyeFm/NKooby+9z9BqqfZwPaxe0DpJGNB+7awOdwgHiDdc6CxqMtXAc9tHv
dpB3LvxJYuWs1TR7TtAIXYzAP36XQlF+bI+gVCobUyyj3lgDfOtaaqOLSncitAZobJTrlFaX4AVF
ha/ofW37Q/0l/yE9LMzJeFze73ZsWwr4bhwh1apJGO5yuyno8qVkarVduM0RoNr5NCpKW/GgBVuk
tBYMfvT+7w2O5/vqrVgaQERQJkv/VOH0NVIsSNxwySHCuvEejaP287bB0f99HKAhU+LRJEnRJ/ay
DnZcp8CeV+QwwYSPrfsTraPv4aInnjm5IzqMa42dPGKXJ2cok8hflKaT2f3eyDf11j3Arzame/2j
c4jizfCiU/LJl1J4MzMqg8GjxgjiW/rwyK/VQSkdQU6pY6FEy4x2Z0hm1uUGrp6da6t/v6VHeWdv
MqNSIKGsFCiprdnpvbqGf3aH4i2gW5Ad23jjb6JFhPbc1L6zOblK0XrPHEn5M8Z2W/xEX5iO8632
GH7yDupdsXe27ZelutZMwD4OlGqxzJuBXvdJOBZ4RppksZjaCK60W/OUfKts5Rx+prdunx5h23FX
lKTsfOlFPrugcASRthkxVdMAKa7EqopyRN2anfFm7PK9v9e2iNhxKKt9sl/EUo8LNjkiMgcEhA6d
Z6o5RaWGGmpuqG6N9ti05Qp0I+3R9Q4emxEcEhOBLYa641n4YBNg/8gfoABhnpwVCoYVrPVpapcn
wVtFRxSpVvE2PMEgdUTNTLuER3E3sglkawUtrC+3ncLHG4eVBTJKEwPPBrgT+LorJ+TXTpRohZ7Y
BSKAgd0Xj5W8tIozXv2djckxiUpDDEwXG5q3UigJAXi4B6CinZHWue9t87l66V7hZ4x3/s772yA5
RWHHcqvqJv9MPZGRdwO6w3Ji95KxrpDCyNH1uD2FMw8jRaHnzOAHM6lrkzipgPi5KqM04eZwD9YX
Z9PgAoJDQoCweBJnbinw32CXaL+VJHWKzuZubuUW4S1yVPLv8OCeuKK+ouexdteovX5aGNnM+VOo
omtjay1d1NPdYTaqJ3NWYnCu+t57GHHaaMmuIbde5z/D3eJZmLmi3tmb7JSq7+oYFaSYshbVUsvb
hDRODwf9odwZcPiukARMN/LhnyDEVfBy1Jl0MCTcIJO3Q9RFbZAaMpmdIYvXieRGB2R0sqfb8/nR
vWCF0yab9Lby7hsX9+qwGS2PdNNr0AOSE2i/h8xrPqWKF/lLF+H0VI9oG8gkgD3QlTTuy/eGhFY0
mrqUabGC89rm/byLT90ZIbE93JN74VR8//vg5KnNydpBkZoqVYtNHpsrq3kxIYyXi24happO4R8r
AOpkzjM43j9P+aspjNNM0/KyaS6dBzl0CMfcnVuDRL+9UOOJvfbJf6wQv4BINakYTE9ZLulKIvsV
VmDlcVT5Ds7Nr5WEoqir0p/np+VCcmV2WH8ZtMZU/NWw/M6RhEosmosEzwN8TfUvoTYXItzZTaGM
d9vYKCBP3ZQJzV2L5laDrG53aUrhKKUSdIVmvoDlnR7iP5PHRlcBlqEXOi2RWYUjoamAHTSLV6qO
1iuaLAWPZYTQby/T3Ih4gVv0IhCxy9PNEJmNI6HaXF8GAWL0AnHWreeVyooXurK9bWpugcjtYYk6
mfqB7kPLfF9TG0z5qUeHU9yjzOtpz//ECMlfsrLm6HLf74KmUQS91JT6gsRBuHY1bfhRRjo0N7fN
zE0b8HdNGlPY49X13oxhul2TZoylEhrE680f6I3tOlFeCI/n9sG1mYlDqFFoMHsfM82gIAAKSG6b
KVH+q0378hRZcbmQr5gdlgbxK25hpEqZXMNSAjktnSsMK0C0T3Ldc5mayM2pzhIt0J/e5al/AM39
/02NEc/VcQWYHEB0hSk3DsO9Hg8Xx4kucSdxRfX9L0fnddVUjrsJ/V6EzUxI/sF2NMZw3FS4mD88
lBXXSoYA/sNLPtSvSDa9NUif3d4l07h0PMaGRrsEtFY6tMGTXRIWWRJ0oVhfUs3K79oujc9yqRSr
2DAy6J59wbq3khwQmoaatgMZ3ua2/TkfzMAgfaKJlxzUZDnLIEKpVivqC2LXw7bNatjs4X7f0IrI
2UMOBH0ir10wOruHroxOFrYSiePytsSjOJpwLJwo3Tc54mlmCcnr7fF9qHDiS+gHQOiJnvIZFG4s
N0Ijg52+VBtEjeQ1TN4QbIiwTXrQ5K2hLvvs7yCfvG32w7ROrKrvt64AM5jYIEV5qaG0KtoSLN+r
nLgby5OguC8WLtIP80m39wgsAAE/JnSmfR2lgBBh6Te02Lqw4bcpCrVZaQ30RqrR2+2BzZgaW/Nx
aSYJZqb1/cCI6joPSdLy0gdau/Ul5BA9QSg2XSDoS/HVuPffnf8xW4+b5t4BVCxO4RnouAeg04Xy
Et0NO2UXb4PnsSnb2Oc7+YeziCv94EmxA6aZF6kChQf98++HJuRBktNekV9MP0LjRYuF9tIWLsyO
PmxX1AitRlyiPJiZTmt8OQG9V2TeG5PjLzdiW9Own12qsjp6iO5pRbfN3WR/e9U+8AmNNyoZIsIE
hcuI4OT92FB+SYZiyLJLt3P28HFHG7CCG2sVnvOLdj+2hTfb9i7dtQdkFX/V9V7iGQ7F+k56dtbW
calVdGaqeSvi8iwCCt2agrobkr8lahrZxShQJ9l5idHDvqppmbjxMrl8lNU2bde352A8cu93E6+B
Ma9COyUrrU+Cv6TyQiMsEu/iGxVSiIidSe7X2yY+nvr3JiYJHHysr7pZ6l2AL8FI+5WXENKr7Rp5
oV3lFgsD+oCl+7OoIDfosYKsj8js/aJmuusYUocsNyH6E8LnwDzNPzBPkbfb0pt4dsmYP9aM2hJV
mffGTMFBfUbR0oum5BBmWEOgCAcBRmRoMT0zeHO6zui2f3c+IU3BHG1+tMSIU2eTDRWah0KbXvw+
ONIJc6k6/2kIpIOjuD/9WliKdD+OERw7LxH8jTk+7CanpPUQmOgSrb2ESOiNCwd68DJEQHhRurw9
tJl7aaQhhPlmrJbrH+J3tIUUxCnq9uK+FHf1fbRJ1+YG0O4pe9FGBq/NUglyxgdAsojN0Qngx5SJ
ryk6IU+DCIvCucOd1ntns3f3zk9DZDVX1mvMnRiv1AcnWbftKvuRb6x9tI06dNnA16LTvJKEY+W9
3J6IP1WQ9+dyjCRViJNoHIc9aXKjtFlSQ/kqxBfLN34mDbVYAz4zD9WM1IteO1GAtVZGlbzrkwuM
xPSu6cFTGlMSLGF4QlcIvn4k2iT9HMOWvTJCwzaKELkrsgs16bDEiJ481em+FYhJ2a4SI+pnKN9b
hNAXvOyMh6HpEDYUQjmqStOm7TgJIPKGMPrid66+FhtKG5BhlLvbE7ZkZXRCV1Fxk8X0qeigmHLJ
+ala3tb06wU/9iETzTqwJhSSAeAQPE23Su4aelU0rEn21X1S182Dg8b5l+ysroJXeMKQUVpDpOX9
WmqC+JB3nxqeeBktqhPHlzCMVgHSF6d2H2wgmG+/Kd91KoMgZWwXGb6/+1Qbh8vVQDVl9DPi1JF6
pQZ9vh5fxATi9kLeRCY6ISjd/92Vo+pFXCGNbyftg3vxM7DdnufEl142XhpDO4WOs/A6+7g5aH+k
IYcfI6nW9Epouy4JrMZNLmr8lkBwn6tLmLNZCwplTRScSI1O8xutXFleY5jxpYxQYmuzk1M7C27/
oxtmEGRPxhITLZDT+oBk/l/SvqxJUlxp9hdhhth5hdyrkqqurq37BaveQOw7iF//uerecyZTYCnr
OTYzL9NmHSkRCoUiPNxbMiuznZ+tMgUXz1ghSpn2Uw4ptD1EX2SfZfEEw9dHFwKkLqhEucCDXR+o
tFaRyhpGfm6quDvSyMIUPtGOuWI/DpRCJKyAVhOtDejTuTSR+MTaWi+NC0HZNtqoHBM9P5MeHNXl
pH4HVzc42VlabCc3/v33HoiUGkA08DmABkuwllWpnmXWlJ9jS30OXYggQYpGBipd8xB4N8oeGDbH
4124RXU1gW5oT3JUpqoJIkUQQVBA4CTZuFUrPJXjtVeMR/OvehEGm0rtRuAHcG2o7E/BInBgIK/9
++0CCvE/NkQwWzWPtLanJj9HNUShx8FvqlTyyFkug1958Dy0+3AJir5umZWtpnWSn2nbFRME2Uh5
LEaaPt1eCb9Ery/ZazPcDS92a4SGnV3HFKe2n73YHfDGgK4fVEC5OlxI1QNkrm5bXJ4qPEZRNTSN
TwqPRTNTLdmI85Kemfumoy89ugDccnHvXN1o0DNMTO0+zpgEHbjMwMHYgVCOoQEeaMUstQf1hN7h
JXfuQD9/77wWmKH2i8j4FkVR6JeD5kju/GWRCmBA5FR4UaDdANZsIX1xq7ozo1SNz7UWlo+Jwzo/
ix1jx6Vc9zN+6wa+7+4phvy3YK+B3imLDYkTLVdt4kmHpiY+sgtYjXCse5o4SH1coPpVjNvl+S+D
fEc88ZR4wLFgkiUvQxboPDk2C7AuG+MTgjUCidykbbHiQjH8sdI20DnbABPpzaHEa5eHwwRYxMZj
DYbASi5Y6pMxipoypudG0x/iISEe5g5kpPYrm3dlhP+Ii6PhsKzKXAIjWgi5zY72kacM/UvmsE1h
QNioJfg/t8/G8jTic+F2Q/6PeXuQCV2bhFIktbKIxufBAAAJoyY1GH6c8E+q39fqrtVkaLrlWfx0
D3wrDdcqYD/X9iJiDKXRV/F5JIW6m7LOhhhX4eRACDrWFpqx5gZk3hZ/yL0b5iy5znm8v4493Ppn
R04DlbFIBlFPkdm4eRqfbQUaXLrqp/EH6SWJz4oRw+FVMDQPwDoiHgEXqt+mOjl4eqd9dUL5zd4o
GhS0tEgpJZ32Fa+EKVQvCAw5C1oTBp5CI4Mg3Bl94wPkbLyUMElzR2ZCu/5gdqy7EHWBiURBb7EP
7VPWMBkj/orjG5y6UXcJksUFpV0IEVyIVOrxeVILX6HlczXHR5s2nlKljWfpH7edfvULEdDVITdY
obIbGe1yVZnxOtKgIgv6LNdku5Y2kli4unUcY4u8ERNkny+Mi+NsQGQ81loLq5rZdGiiPNmlXWdK
unwrJxiUav9YEe5T6hq5olf4QKStjxV0p9peQXKqcjVm86y6ZQEZPck5Wqn3mKDCJ5hUw3WD/q4Q
DhXaMhssrDGewZD3AF1PS9WjRluEjgdWsy8TJKQY8UbtZYDmeZVJ1rzqLxfmhShSQkPOYi78RU1O
TIMgdpEetfnRrEPPpaZksSsh62qt3JsuPiOrJy0xTaw1LqcfTaRAEssugrCzQG/Y5pg8iWcIR9o7
velkw9urHgSyargQas66SCUD8elsmk04qtvZj1Dw/ZKrshfO2llwcQMgZ8A/9mdx6GJ1ijEOill2
OAuR/ULs6gtxytfEKSXZ0NpKLs0Im5g3dgNdpD6GSrbrPtlgOD0pFpARkutMthrhMIRjFVMQzMbn
1oqgkVZ+VAq5i6Qne+3MgSRLRY0FYBmQnFy7hGKwHpDhAatBDW8Dit9NZbyUZFepdJtYGRceVra3
Y9aay6MDgdIq4HjofPM/v/hO4L7T+rgecXFWP5smg27T16iAbHoFcaDi/bat1V38LE6j0+644g2W
aiUZElbHZ3C0+VHI/F6fN4UqGxJY9QnOBgnCDhhyhV1MkCOw2kQugArP92mqXzvahBKHWMkQ8fj7
x4Zwfal5n9OMwiEKh3muVu+SodtqafFi6S+3N211Nf8U9U0hk1L0MQwVSF6fu0oL9Hr+5kKZ3L9t
Y+XDIN9F4ANPJ/JR8aXZ20Pb1RMOK4OGkz5A6gh0N05e7W+bWdk0wCHBxIS00AF7guBrOmsh60aw
afpY+04/+z1ks7IZWs25jAZ75SRx5CV8Ghhse1GIqusmHAeHRzhW+BWLoIA6e0XaolmRem30PbJl
Flf3EFUjx0CnG8V84TuZUZlXeDXA62JrF7N8XxnGxlTyw+09XClc4m2ChoGF3iT6XWKuWbadiQoi
rg2oHVeah4FZCAODD2xvbdjO1U72H5d5Jli+C18Gq1vdVBcYPhA7m5z77DpWQAov7LsaByucHhSD
bMKm+lE5uZfnxnfStkcGRbLbq11xfgz4g3gAJxm81WLZsjZzzLbHcH5l/mNa35uRbW4bWFsS+HZV
XIM2xlNs4RwnUMGM4wHvlAIVAwwN3I2hnu1Ga6Q+jL0ZtXKPkgaRfMQ1XwGSFQMa+HdJWmtbqdG2
sRudR/tr2wRF/ssaJanM2lkD5y66WagcIY8TFlYPhtPoHXYubZrW1yhGghH9vTAaHi0NtKq3t3Hl
FsEzj5epuF8C0HLtGWqaMEvhz72QzB8t1IFRDYKSkdM+o/oDptwaw6d/bxF1K87UhQ3EQbi2mI1m
bTuFGZ2rCsiw0YVyeDUYQUdZ6Q918971+e62xZU6yP+rKaJ0i/R+CSTR1KgvR7QllNF5cut85wKI
hmh87hx9O6XNXpvjDVfMZoWMkGIBDQYx9mc98z+2hQ2ubSPq9Snin9NXmfnB3GHXkuJVpy5mbjof
xMSQFbR2o5M/pVDl/uulIzfgujQYo1KNBT99XoM9nuGVf18ZFIK2xaY21V03lIes1jxHbbYV/l9E
tT2LmufbtpdpMpCTQCZhjBnzhciMrj+0kjMrqo2qPOdQTzRpZu/Toun8JvJq4FuaTN2AGbL3MtIS
yQdfHiHEcsQegA+BEF0MG2bt2IAcIURPjpxLqHSwbPYqSEL0vaxVuowHIJAEXyn0ggGjI6IzQ/9x
TgtbzYH+ishzOIdtCDnYXH8xwAEkE9BaWRYqCEgucU7xAhDBgZCMt1rGyvyMyeP+QCun2WkgZd0z
sNr7oxmHX29/wOXiAIHAfcEDAxCwYs8wazWIVCLMnnUyfGscVfH6JsZIi0Zk3ATLlV1bEvKL1q7s
BlXM+Nzo91n+xYhfFXpSwt//23qEo1iOTup0Neow0/S16HAJM7AMg/zgtpXVtTifZJ8OLifR7efJ
YqBJQgIDtwGhWGQ/F6N6BLWE5QOkIynGrBjjUEe4OlrUKNcJZ8xJ2IDaOYAjYe9aSGezAqKs7HsB
iUZvyrG+22vjO3RVLgPhNvwckCc+RIblXR/palAYKZvKubfSivxRIZz6nppO/4yqNnljyOnuKKR3
X/V8sv72uQjLFlhtgUNEQNV0vhEXr50mBXVR2Yb2fQV94tyLslz5bTSFKjGzcHmYATcMnr3IKQB5
EhwxnyZQ/5owk1bOroUWk1N1OzeJJcBYMTv6nG7EKnBQwV+Otvz1aqCPbDttOlnBQIEtQj+ZRG+3
v9S6BTwOCb4VDAgLgShtVbW0t4KZgWDB+To1MrqBpf4DxpX4XAi4I7BbuGKuF6FakZJp4WAF2bF8
AsHiHfTU2wMnkNT82AcyrtqERxvEdtauf7f3IGOSjxysLBPfw8A4BcFPWeTu4dROVB2IHhjoGdXJ
K26jv0yQ8Kl4ZYu3YHHOFoMABa0H0pu1HjRZ7oOTZtdY20Rv/NTGPEoqqUPyr3J5vrgxFKR5zgzG
G/QVrrfUBT+FRstMDypGcwgas7GEynynBePoNFuwF1Zf9clkMviZGEVgFo8CTBNBCg0uI9LslkWh
WHnsaIFppH5Of8YWlyv+6iqvf+2Ul3ZEVt0yxDs7VEwtiArdy7N7O5fONYsHGLxSGChwwTCAuj4H
vFzvoNq6YAzqQicYfdUfjsXX6c16ZI/0mAQ65oYjsAZ3ngx/tgBMwaoJNApa9QDtcw3ga6s9w0yI
CvRrMOys0/hkvnEyE0ybbYugfoy/JL+lFpeeAqouODwEbbhglFj9mdG9I3ap2kF8nHcQt96CQuVu
vmtAjlTeJ0/WLtuyu/BJintftYvrxuWsFUuIRZOFGfoomR0kNSc4eA3Zjzzt7rlaejw0f1yXQUrP
yA5jN3jZ+FGiqdgXaK3GaQeKcAMME44e+hEwzrdda+W74zGBIABcLqDG4viWomXlbEXUDpq69mZa
b7JS91BQ+utogHTowowQVpHT1imamXZQ19b9YDojMF2zuS376qmfp2zXqrIrd3k28bbFMxrhjcPj
xH5cWrnQfGiJEaQGhgrtXZEku8bAQBf9dXsHxbsdPgwGEOQk4K4hKIUIsScxKqUvytYIchY/kpp4
ep4HyCnLCATKoIxqbCbZTPGBAPIB0IGAjJmjdeBNwp3uQAUsntJaC3KlORrG/JPAP3ynip7a1jmY
edv6k+VADkArXm6vdfEi/DSNTBqXLzrFSOGvD+w8ZnTWmEICE4IwXqiRQ68X57mcf/Rp+y3Jqh3g
nAcMrzyN1dxKsqjVdV8Y16+N901RJuWUaEE5KC8aybf1mLobO1Go1zXFMXLMb5FFdjRs5r1k3fyv
vr5gsOVocnEyeuAQdCFQpR2e+/PskCDuXc0HUd0XS2EfqH99RHX5pM/JY5lBeys29pY9QKsdNGth
CjjdNNRfJT9leXUjcwAqFxmlAe8WMc+m2etWnOgk4BRQDLJmdMuVqDsP2ZDvHKr935MDwN8uLQqL
t0dA9ucMFqdBtR/yzPwNUm20aihGrdSxCfIx0zYVrXKvGBCo2EBVf+r0YZvkzZ8iVWQfgyfn4sew
Eb1V3Ll4mYvJe5kPikZKgwTRbDxCSC7czwkmTdD8RKgk1m88tCy/S+bYc83smJFc9npdxhZsCOjL
AcsAHe4CLcG6NtHUfCaBoio4dxRsfsZhDu875fftj728Na4NcV+4yN5byyjRLZjwrfP8x6AOB52C
DSL9ombf404G1Fx1LJA/4GK0kNSISGllJE6BgjXPMtgD0bK7qI+Pt9ezvG2wngsTQuRKKMLZ3FMt
oNOL5kDF3AIlyigrY6zu2oUV/ucXu5YZdOzTKUbzYE79lA0enPdeB9kOazeFFLIvW5PwOm5S26jn
jK+Jab4e2RvHfO0VWWN/NfJiPgeAeWi9INUVXqw5CE9qVP5IYNT5vaalgUnTXY047c86w9hwOZ9G
N9vWDXufgHGTXDmrvsFBEADUgmZGbGTNjW02mRKSYK6cD6WjOyCN3277xuqhQnHY5sVbE8f6+qul
WWmyHp2AQBs+HCQIyjz5Wv/mGo+37ax6x4UdIZqlQGFaA6bKgtaqFLz6yxeQJH/NY/KcR825K0LJ
m3WZH8DnL+wJVyZpGlT7AB4OkIE84qHSe1FHf5UUXUBS26+qAuXLss9eb69y3SqQBWirorxmCl6Z
MHu0KrQLg2gwt7Vh3uUKtT3gYk/6XP2myVR40MyVVFUWaAaeHvBO13+s8hv84uSVXZvjjsA3NJnz
1Hfpo6aPgT71HyUxIk8N+1PqsNqnbnfK+2jkB3M39aasert2JFE6xdQXunvAZwuJQtiUbhgVGm7r
eTzScjqWivaY6s7z7T1eOxSXZvifX6yWWmnvNAz3YlHUR6dOnynKWpKcZ90G8ljsK+TpRChiONRF
GoFpH9Glux+d7FTMsgmnT/FD8T4F+Om/NoSvxqhG85KvIzYaZxOF5KxHUMIbSOfZBc6IGivMN80p
8my93MZaupnM+nuUDZi0pv03yI/9UGfDS80SMLvZOqHKehpyQITTKUslgWgtSlz8VjFKJAZ1MivG
fkRt6dPc9mrrUPWlX7v/5joEqR/6HuglQSNTvKtUNdUGg5HAGrUTBj8w/ZWRl9setOqokEBBud/g
M/LCTWWPGHiq+f0OhNNzlJWYMElt8InpMkrztaCHU/lfQ0I4gESDGrOWkGDAYXNBro+i8bZzAzI+
zUa7ub0qmTHBn2ZQXVZDhfTIHuKNg/6N3n64Rbox7PPM3v+FLRsK1qgSIB8zhIWBMjsmQ4xrkSY5
sk43ucc44BaP2HkD3l6Evlz2FlhdHdSs8QIC7B69xutT77qVNaoa/AI0ZB9Naz/OU3pKxm5jYujZ
I2EhIx1YdfkLg4KTAAbftbM+kqCqdH9StLsxfkJ/ysfYieTD8c1aBAK4CXAx6JcsUJA0RmXaKGDJ
aLKzSvQDBRo4cuhx7Jt72tv7tnK/3f5+6yb5hwPvGBdWut5NtUCyHrMBicVkm4g0KqijWPikzu5H
NHahF2tu7tWx8Xrb7OqeYoH/MSskAXGBsrhawqwdRj8he3ufWtnPULEPwNQ+3Ta16i+IH+BVAE52
ASafp2FmbtyRIMkxgqck0y5juPqaMcVckqI8DLZV/ZsgeWFSOIAtJkKMzmxwKLRZ92wlvFen5Dls
tEM3DRJbqyEMPKyoR6ChArKo6w8YtrndJk1LgryGjKn9nFW/u0Kyhatf68KGcALmrlWU0cV6SpKg
/TTMr83gvingVh/7RMaTI1uQEFGmqW3rxOAL6vStU7ZbtX7GSPz/uG3CJ9JIljhNhSUxBZnJneU+
ZIMEPr2+a7yXjIcydAYFH6+NsQIpSo6YH7NNW3XP9kB/lqQxvDGXqeitOTm/I9Fj4k1zcTKkMLS5
TIwCTo7GDNggN4b2q3cSr59rj0WSmLH2hS6NCRl1qrI2dcaKcOyD5SXh8NuY2uchnyRut24HWRca
WniQiOV9x5q6wp0pCcLUfLRY9qCM3X1IIknWvGoG1RwkzpyuQ5y9gOypzTIVewdxBcPT+umY9Hqg
Akbi3Y5Eq4bAgwBmEC4eLYLeapDWD02TwOfyyHOVb50OhuZe5tkrbgf6dcwIQS3SVlE1uw4IipPU
GFls1QC8PyeLNO9uP973BXkew+r41wtCzuQCSsB7uQss0wiZiK6OKzUwSjsgevSHEXeHROFw28zq
ii7M6NcrGnsVnPxxpwbgh/Kr0frRTDoS4omYXhbaP24bW/lIV2sSHhWsStNhiBsVLU5cF8D6gm6k
ecqq6vm2nc8nu3DZA7uHgR+kMMCMii3bsOtpbHS1ive2dXZcZeva3SOF/NQuCstTZ5SYb1IOwAHj
0mLWt3i0LQ9uejTd7C+bx3g1Xv0SIeLWA+BZ6lSqQRX+7LJ30qeeQ0eJ869+xIvligG3dpWBqIUa
9OTLYJ8NvIZn832K8+3tfV39fv/YEZEtRt9jJS4W0w3vOmMY1fro8ZC6beQzybzx8UTcdMsyNmYp
VqPtjRPZkAOmB9IRkmjR2T1zkT4MC7Dq5EIiRrI+qWnt+jRkilvqIVpo6KBNpVc954f8C4XYh7FR
f87MS546n+4sPMwkIzpL4c9rNxEnx+q4hv5sjDW3W7Ibn/p9vtcSL39pHrh+eL8zYfyQPzjVFssm
kqoRP3a3Nlw4ltSt/r/x2bzPtbeUyfDVK73Qq1MgMr27bWnXhYp9TSAQpni2uunPzrHbjuB/o17z
Jf9a/JaNRUg/Jj81FyWMllXEnFzsaQfaVshZbJqvSex1b0Po02P8FII0MvmSvJTO7rYDr20n6JRw
O6joCi7asINmjOGQYLE0dCOPxaT1sq6QhNLVLeUPeFAeYHwAXDzXq4vRJyLoQ81Bt+kdPweFyoEc
4o3hWQq8Zaucsm30VeYpKwGA423wtoC4M+bPxUDTGB0xy3QO8ID0QXbmtQqA8posBKzEs0szn/Xi
iy+HgrMDnpZ8Dojxq0EHzGyUbW2FHh1lREOrC3LRnQc3tMl1b693MRqTWI3zeA5mXX9Im3IbEThk
G5L9bZ9Y+1yYPUVvHlgpgB/F3rw1An7oFhELSOYjloFNdAOVK0hc5WBvCNRNA1VHGWvRyjUIKRXQ
z2IgFYRp4P28Xl2Tk1ltG3wuPZw3ZGwxejL7s1Zhvj3ckah6pdOrw/KHsh7uqjgBrH7cjO6/KO9f
/wzhDoS0dtFBAmUOYjffhNTZFIV+0vTAdYuDyoqtSR4K09o5QNFIdn3pSNeWBX/NoshNCxMboO1t
jz7Zu+Rx3IfH6g5KUX+KwNmh5igXsuHruY6nV1bFd7+VdlpijLBqPuAWcf7kEDH3rMQrfrgvcdCd
omcwj2/Sh8zyQbVp/7q96KVLX1sXAkPeD2ZfNdhtTOhv2sjYaLGJeoorSRzXzKAohaobGJ0wjikk
jlQBY5tjpSwYq1+u3XtW9hKZEppmmQ3hYnLQakKhCzZc66VEmmY6XmZJWhjLaA0oHMb+QaGG6bYF
NLNu9AE4nooFIKY/NIwd1IFKTKwt49KE8EUmDCXMYVewINcRnrPGIx3dKMaX299dthAhd8FVVBhm
CytKUrQbrRoO2UDmzW0jy7fw9W4JX52M1uTUQ8mCAT0PI9G3HeR4nfp5bNiW9LIGwdrxBWoWKpUg
OsHoiLBxad7NcaHj+5vxS9edqRMfesPemOnP26ta3boLO8LWRWmbzcacsCCt0o1tZr6TaNvbJlZ8
AJe1CtYo4CKXbXXLHZKZ4iUQOMheB+0lj3svlzVtVowA78spwD8F1cVHfWOSEYRg5Rj0zWvows/o
O5Ppv6zawBgKin0gcAB24vpOSZOmLErFGoK5/tZ2pWd1bxOVJKQr311zgTnCcxZKJCCKvLYxN06B
Nr46BL32nNh/jPC3MYDkPpS1QVbWguEPzK/xz8LLINd2prmmYExwBlQnTkP63Glnqkgy+xXXgp4H
upSgpTIgliNcwR3RlLpzWyyljb28xdUbdZLcYtUEnrlAKQMKtmBnaDqttBKXDoFr/oqnye802ZDB
6j79Y0FsTGFaRDGVOBkCu4DilqLfx/qdW8oi8ZoVcIFAfQa4E8xqCF+Dsbaai4T0gUs/LEhy1q8J
5JpuH0P+dwhXM0YybGgaAPCEQQbhc2ACrZyzaOyDon8ngIH237XoI+swhuO11iYm77fNrS0JDPkq
RjQc5OhiAMvRdQdLx9QHcTR7IZSrKw3/9Y5kVSsJB8d9gicPJ9+FgM+1HxtTUYNFoBkC7ggezUF2
DSz5A1WVk4larDerJEcvWlP928tbOadoQIPnBMP9CGviOQWza4/A6fZBmGXB2GebWXM8pf5JKJOs
cOXeQTDgSGQuFAvI4/UKWzfMJ7vCdzNU8hAWGNXSlLz1E7O8w9PyrlUm2QToyqkC8pFr9gHgzQFy
1xaVsTaGrGV9YMf9XT3b73hPSq6dFe/AaAGaJ9AxwVySODkRlnNcVk4LMkWFgUAZzF01lJRsWf69
6h0XZoSVxDYg1lnf9EFkJKc4Me7aeWA7JZm3xAKFk23R33M4Pt12jc+3hXDSrhbHfefiDVeouFWd
pO+DfFYraEqruZ58t/TWeYu0UPvRWFFonNw86ZNjD1AT2UMdtDT9enYHdzODmVDdUz12Uo8pVa/7
w5RlEFsJw3Tw9NROnC9ZRqQHac2h0axGpIa+BbHE8wqyRaPRewrp7arZ2epHVj9OtPTN+N98E4z3
YPYX/CIYExPi0GAbY4t+WhcAz+E7KlAy3UMVvrHJ9OL5Sz3+knwNDbstfg3oHOsQsnJwekSOiD6f
+wQDnB2eJCl0vQ4Z2FfJFyX22YYrEslqL0uROJTgcR/hyYkyLOcoFb5+WrPCVRI90B/AunyYDyrZ
afRRUbdzkL3Wx2mv3rU/rHqvH+H3KsRDnsFzqexuL3vlc179CsEHjdCJzcKM9SB3H8vXGFJERuxL
kvuVyAR2Ez4EAnpbxxC5ikBkrdOqCbVAUxrbQ5H+vu9A9wEEVJjFD1VFJQnFYngU/BtXBoWtpdYw
UKd2NdTSuqN65lMFkz/73VOzT/a3928lQCH0mTbQ0AQTQ65oilRTP49YW9mkupexCsQcGfFSI/1x
29DKJl4ZEj6UojajmocwNKlxscmwkz6Ewb+1iv7QzOWPqtD+3Da4Uo+xrywKBzDpqqzmfTHsYvvh
zP7wlWIjs7cJ2m6h5hkVToW0HiNbpnCLmTR2Cn1UtID8nKmnb7IH7Ru07Gzgjf2qBrd7sjVsr3px
fP1B/3Z7xSu3AK8xc7kePpkqshzORu2mYY55HrWttxFUKhPlLZsSjHVTL6snnyjG9rbFVe+5sCh8
1Fnvc7cbLWyxqeysLjwZ1r6JZVyoa+uCui6PMai3otlzHWnQ8hvTlGBgILIj6HFNxSltssjPFOWg
pVCvDxn6B7Lbjf90MZxe3tyC9+Ql0DOF0vWBiQvKSH8zu/azMgUzoay1s5qGXFzegsvQ0bTqWRv6
YNCKY0WjuyyRvR9WvhO4wTC6gw43YrWYE7t6bbFiSvsA/NXnSS92uaX4ilnLWrRrm3ZpR1hKSrNC
ZVGBbJEd3e5Lmv8Ijd+tIRv3WtuxSzOCQ0xuhtq1mvXBnJl7Ny2/KhH5a/QBcl5khQC+4JJDaLz2
OUgaWZgWSPqgi58izK5btPenPPYV4+2vj5CBIUNcLWAhMwCkvTZE3UkfOxWGivK7UxabPKS+0svY
F1YcAOQ3/z1CYlsPr1KnbRocITekzxpAh46bB450onCpoQpNC0hPgUgfQzaYcRBKB6RgNKqMSAvi
++i1xQzPo81FEjbhxjoWh+kUB8NrfEA9HGrOsuG4FecDJApwB0zK41eIUJ48N2OrH4CbB8GUb/SF
ugET/SZR4qehS2Wzk2srdfn8xKeDYCCW7/hF8jtF0VRHLXB03WbcEqgX2Imfl373w4w87RgdKSrA
jY8bJmiig/44FZKH2coXxegUBjjxVtKX2nNVUxhpX0ZAkmqnypq8jtVbU0m2f+2dV1aEA42xoZR0
mqIGE8CBdv7dsIvtnJT/oxXhPIfMHfOZW6niJ6ZVXqz2YO58vb2UlZuZk5GiboYBbB0FiOsPVoFo
QKkaVQ2iHKNfUYSnWKDmSeCQH4DZHW4bW/FFKMoCN4/DACoKMeBWjlJSPsUZaLNyctgzbuaN4rJd
bz//vSE8iLlaB5x+wS7kNpaeU3NQAwBxv6JG4bVs8qrQ3kaWJCKuORweTcDfoBDBeXSv94+6yZgU
ZgJLEWZpU8zBeGNYg1elSSWVgJXwzrWHUE/TAccCevnaUkQoehlDxtf0AH3y1JA1H/lfINztqD1y
6TDAxoHn51/v4uyqRgT+xcycMdNQnHtcuZ5VRrtI03/ZvfY4MgLKi9l5Z47211AR0CqjgIORYUi6
4EVxbThz46aprFgNUqU9taoNSYBKx1MiqiXRYcFar3IC5wtL4h4aoKbN20gNyj/GiW31Tbrlag7t
TvsZPaIXCblY2VNs+dlgknOkc31prpxwvbhB1Yu0LtkcDHMIVtw7U/aEkBkQTnBROMWsTNoMD1T3
TTlNXjyVg8T5lm6OVXCxHUyd4MIU4/qQYQhkdEb0v2tn41qvlUEeIQUjeeKtWuHcMbj5HSg2Ch6Y
2KUNDoN6Dpyu3JLc+lk3zUtd15Iq+8pEC1aDNzoQZujno0h5/U10Lc6duSvh6XzcwbAzup1B+bPT
2l49J6XzbGtNC+3BaQLtRTTvQ/Ck72qGp3zJ4uSv21dcxgR9REwcIzsQNaFq15z0IVXQIB+TcIME
q/e01PxzOyCu7SxiLlcawEDzItWtkhRiUBV2lpWvXfOgRgUGlv46Z4OoFDJMvC8/iYaEY4xeQzsW
o8ECloXnkSl/xhJKrGH1fnspyxsLZkAHwZELiIQmX+pFmGqnIbWdmKH/2rBnq1GzjTZG+6yG+guJ
oONTgePotsWVE3ZlUXBLGmYzyenAgqIGT5RRkZep6n/8vQ3OHQJmctXmDEPXq4KsRZjUEdpkYzcS
D1Nzv9Pa/nnbxkpxCmQan7gZ3m5YlK1pg9GsCYD1oN5ae2jKbpyTYXot9S0orbHRq393B3ObHyfL
M/fzNhs2ylEmKs0Xcn3LAJABxjiut2guQcVJWKXZoCgDBozd5n0i6uANY0oAVDS/d4TVZ8h7JADY
qbIJ45WvyGWzOTck3jALdpS6BCt8acI9SZGNm9rIx0Me56Gkc79yxeA9Acw8oAE6klCRosCubbem
VOmC7N59mDbVt9qPN/a2204f5gmqxJto8/fdPMCYOd8qnheY/hPTqkjN8W+udQEDvKZFhZs92/br
bd9ZBhBuQzdwipH6ggTm2j+tLMEcYDJ3Qao6nm5mB7RAPNCLSG6Ate2DMh7I2QD/RRIvbp8RFkWD
ibsW5CHTjj5Fh+44H4tdvOvhFCjaxuUWSq2SC2GZ+WAGFgeCDzxAMktMrQCArS21pW2gnjiYLN3r
oOmRVxWXkQsisGjyIXmDbBUE5K/3MI5yEA8qWRPMpN7N+paiCRGBaMBSvTocD3/9weAPBhhYTBUY
KPEFXYLFLy9zswbuKvHn+Idbjzs0dW4bWQKteAcZlVJQoPBTJbYusxB4NZI69GH0yc7eobr+Ur11
+FJ45u0V1PUkoXgRPWAPdQEk21wlj1h8iy+Cvw5oIwo2OQVq3/TMut0VLWQ3QR5o/NTDYj9lxeZf
rBBJD+Z88IzGcRYsGkWiVLWb0YdpgmCrZhzB+O4Vo33OMggBDrE/Fh9l2BxKWmwUk+taxa2nly+S
n8FTkquwiYXjzkMCBskgQENE30HRzaXgVH5II7xq0Vgdp+poTybKmXG1LTXrbYhRui2IB/3sLQgc
Tl386/Zv4CaEn8An1eFSUFy3VfFbR+i0loSp0YOLG6p3X6EjQXqv7SWHcc2nuEAmyu4Yb0FYE2o/
aRGh9m43EVTPu3vjtXsofcU3vGEbR958lqMFF6ENKiToRYEmibMWIVm/9qnYcTnZC9iD5rl5MZQi
0MvxvaFEFtoWxx83OzJoDDXgmQO0guBJeTjOQ++2LjB5aVAHzS8MbIz78QUcu9vyOL2iGZbcRe/F
WQqyXvlyqNchOePcpqiNCE8EKIyY7pSpVkBfla/NEbSCu+hL+Dw/zack6I/hXXxq31RZbFhcuByS
AQYdiC+gKgztput9dXo3RbZcOkE7ospO1G/FhHZoYZzjCgwnybgzCwyyFd0vuLM/Vsluqv8o6gCM
prq97bnLL8yxRxxMhTovcg9h/W4RV6WGt2vQafcj+zbZ32Ymm5BZrvbahrBaTKtOBrj9HVzCnWeY
T0ohq+8uny14eOHpD+7pzzlO8Zqy8rZ2HfAsfRbXtG0GIC1kVo/2vsCdKBNOWDaKcAFzcicN+gxg
FhYnmApM5+azjs9XUI/sIO/lz3d0Hx3VnbYzITpKdzKyyJUthEU8yRBh+CiucPCHUKscM4mdIFTc
bVrcsyne3HaE5fWBNXFVRRSfAIQR69dJNc22pSh2oDfvWlkd6ZB6Ctpt+vhm9j9rXabnsjx41/aE
rIlN0eyAE8FBSb46KFnrp1rrJaO+U6U8Sis+joQahNqo3dggshEvCMsaIKPS2UGXZuBL0mPwyu8H
AJzLHXNqJdrd3sk19/g/zr5rR26d6faJBCiHW0mdJmii7Zm5EcZhU1mUqPz0Z9E4/+duSmjCBvbV
NjDVpIrFYtWqtUBUBWN8Rgt4IiGa4SlkDYlL3YiGxam9Kx41Pwt5nLaSwIB7KH9fyQbqH/onoBzj
hXRHrEGMsT1rbew5kTp8zstTpQE6nt64rgyisLGTwN6hpQ0sBBDrYgsfAly5lzLY0YvyZPV5mGL8
kRlfrm/ghmsgk4ZqKgIkzIn7Rwjz8NIZ7aiKIXzVNEHV/QcEg99nmSQTXGW3iPzIbzk0EsRGK2rK
eQJ7laowOyr7Z0WD3knfQx0UQ/xpfFtodlhUwGUnpSz886B6mS6gNYntQzGH5wti0B30WhlZ3dqY
7KEnIEpIaN0ax+6IuYl93R/1I5NdsBvx48KiGIIrRWWWi4Vmp/i/IfW9fXyyQ+NAfs532u53xJKk
o79TdnGRmAfhrFUIWCvJJGLmcW7kuoWbVXtzb/Ij+5JVvv4Y7+OH/HG+64J8nwH7LNncDRd1zsxa
6uXVWqQQ6WGOZkVKjvoYqOs7zbdJsbvuomsoE56yHMriAsQNfkPxMTa0vcmgs21F5hO96z/To7dn
k18fvCzwAhbOITpmg68j75TeBetkCaY5PTkXiEPvXghn7VgbaVXkVjRkg286t2pWoHv1HRynx34m
kiL+luOcGxNiWYrcofMgLhm1WQk5nv+WsZQ5yjp/v1yPeBNYdtZoTWlFFjDqptIEpcuQrpPHEgCT
MW8OMfrBeaUEGqjJW2g1D5pUV1i2TKH6XZdKVxMDyzQe1MAMtDyAXqaK5wSFpnH2ED+a4bBro8gi
QZb7/UvxAVWE6Z4Gxb3sHbf9U5CJAbeAUyOOlttDASSYkVhRTG8dzObMiRded97ffEDi0cRA+f9M
CEXeUbFM1nYpRNPv3YO+026hSKzRXXqYjjmcd0FA4MWY6ka/LQ5xMN5O78Xh39aJNBjE7yhsiykb
undkGGr+I4wnw3lKZ+JfX+Z6I9FXwDMJ48V4E69Y6xo2tIxVnhaNqCI49Fubvv29ARDyAX6KMbH1
26Ff4jlRWxXz5aDEM7VfXf183cA6lnF21j8G+ArPnvRonRdgYuS8e9V7DIrfPr5nAAldN7LxqLy0
wn/FmRWmUjVhkG2J2M0cGG8oVbjQa/EhUnXontKQPMiS2Y0ECeTBnGYA6SbqumK6UndmlRRmDZq/
N+8hea/201F9n570h/w187PdiG7hN8kieRC5dHnctFymHIg8TCeJp6qqx4W0fEw5vm8+ya35SYoQ
pL/HwSen/DTtYp8+aXUAxrz5KCWU5OdJMA7mRjxwIQT5+7V5ucML3liWVqKL572MOxP0lSjsBvkr
CdpAjmrYcBro1QLPjhweSY1InFfFjOWphVmvieOQmk9m/Kg9GT/exoPrdwYIDhS8FaBWIz5IiK13
LuiiQIDht6e09LvKLw/WxxLEfk5CepDBR7fcFGgXl49lgItylavlil2XGD0ZUf6Mb6CZUOg7Ptra
hwYwNqj7BF4oK37qPFkQPhwPHZgDQf3OXEFymdP1S6aU6Aq0YMPas/909AOsb9neiTCm+NCH9Dl+
01oUYGIfY+AhBqAkfrvOULnGCzD8KPziB4j1Ca/tINHXx0NEvsYf2l4LmwPGBazv86849MCZXj6S
APRWQ0QD+dTiOhFHso8aBVDHKJWuJFgAynZTvcLMjRvbR7Is3xpOp5XQ+Lkj9pfrK92yxQnaIQQC
BBUeM5dnxAb60gRhXh81tX1qp4ICHk6j3rTeC1MrJHn/xhnhtQ7uSHigrc6I1k9VO6Wo+Ta95+zG
gfZgstSar3bFZNyp68CDgAMbaOvYGIkUSz1j5VVWU6DpUZWLR/YGy+OToszWdCAKEB+nrJot67VD
mTp/ZHq2yDp0a9wRvIejIlAVhvvgeX+5sUiYPDKa1ELq33yaQaL59RfnWX0ExU/xddjpCHjaSRvR
avLJfj5KAa7r4HdpX0hX0zpTl0qHfYaBe3Ks9mnjO8GMUkl36L8lkibT+tK/tCbkq0NbMd1TYI3k
TpACVGaVkiMps8A/+Nl1WWjo0HUTLAyodruLG9SYPLl+Ftbkp8I3E9LRLKkJTWNuA5ztdJ+Fg9/v
nZvu4JwklnicvoxwqD5CjhCHG8+Jlf6DXndZnrvUjFKrw7T1F3CDHTBeH8b5FLQsDZfqpVAhhKSA
uNY6XDe+PvK4/i0Vsrooz6yr2TNt7YVBiCkCY5ffxYrf6D9SyD/MdSv5ZhuH8MIS99Gzb+YBzKxa
/aKDzrUJ1WQK66G9z6eXCTI1S52A+1ESYLibCduKewrABcw7o0klVggVPUmT2OlAkk68wwI+Klq8
tRhVLi17F0tTuK2NNEF2iGYWQGSoq10uzyWkty0CEqUlt4LB1HYsuyszI0ypJ9lImSUhI9W7ZDYh
nA1L7MUhSWiUL807Gm27656x7nXySHW2IiFoUVpXWlp3Bg4AiX5Pp7BDDu2pMAVDCDsVN+mLE8qo
Ada3Ag+PoOlA5c5EVirEjinWHTbidR15CQ1SC6euREkSsz7XF7dpBs8RDIDC0ioVxUy2UoP/0ojm
5keiNkA+ZYHRyyTBN5JsrObMjODz8wwVnpFiC2k4hFNoB/UUxCGUjFCcyI7dIXmSlV42nePMouCG
A4hyuhFUlBg1zn2j+qTDGNQG3tHx6/Ud3AjBF0sTvFCLe4P1FIYwHRpM5psiw/JvGwBJKZf8dvFO
vjxQ0DDth9IojSgrPgv3rdUl9bjtnfrz94Wd6ofUpjmm36Cb8JA69Xumt3tz0H2PLn8LIOQHCeD2
/1uJsFVtEndqX/GV2KdOqf0ueenKz+ufYyvYndsQDusy1ZmTNbChZbG78+wMuq/6Uu1S1esfOttw
vytxWkvqfBufCDAdSEYiM0KDXSzAkSYbjClt8GotbdBnmX5ifbu+rI1zCq59pIkgtQGLu5g4ZWll
gnsXfILQJvAT84sJOlIrk/VBts7phRnuK2d3UzxntuIqBRayiw8VKsHT0T2RAws1DP+AGMA7eRIC
vo2t4xqfnKcD61oBmwnTagYSapAXml9tiDG5hUygd+O+RVMeYHM+QI/8VyjCQrPPG1UbD3xt/KbE
r6qiPphesne9U27bD/rU769/qo3zBKAgYMYcJoZavmBPyfRpoLaDUcYB5UPW5XdgI8jDoTay72VW
yuaLNs2B74Ar6kDj0xEcXqNV1uis6SNoZHwzYuunMZQPMXyxbFsZvHTLP9BIgtITUDhgkBJJnTQl
b/ErzA7+Ybx5IFcIVPyn+HbYFr4RIGj0oTMGsrxd31ikhoIJXi5oK3FOqUu/VFhCxhEYw8j0lFeq
011Oe79toM3VLsifyBcaTyHrDHCfPeaxBz6bR68s7l3ysyiQzumobUxdNCgVRuhpqMev09wHhHy4
eK6aRA1Ag7cnUuWSDd8GkhOsShCGBsG0iFgoCQWh5IhY5NT0WBF6qpRJktttbAyazJy1Ca0b8HcI
pY/YsyAaMWMwEVjOoXsp459uf1MYoyTV2gg/aOYBl4o8gQNLBCeDuPCCTnBqRHo3+1Xx1KB7GLfJ
PyQjiAPwMEwtgV9ByHmcohwqV3EwkFdah952QnPSfH2QSdmsyexwDwFHwsdt4FCrpKct9Lr1GOaJ
WuQiY9Seijv3kAT9gdxUt9Z98akcsiN9qu6TL9dDw5ZDcE1KCG5xlkJxgUoyOV2rtnrUxG9q/mVw
JcF06zNBvBtzzTYO58obFs/AFF4K5e689wKPFfuye8LsnMTK1iow8YciFGeN0MSOIf4gZocyCLwp
1X0xgjaqsySOsOHV8DOA1VDrQqVJtKCw0XZr9CsjZtHABSFRo2Gql4zhwGSmNraMvzbhbeBvwMtP
OEC8WIG+IIZAjeZ1id8T5SUtn65/9d9lFeEBBsQnymYYeIIKmUjj4vTN3CkG0wEIQUOnCcz/9JsW
g1f6rjmUwTCHS3Cn3hkHTPb64Plw/eYlDeXTvTyRu/IzHOFi0kvVwofDz2C79hTbPn2Z/DLIT8mR
PYw/k520tL5x82Ld/DkNWTtM3QjneRm1PiMj3NE8zLsZFGO23x/Q4IF4uP2ACRzyPkX1y3zroNB+
sMLru75Va7qwLtwZi9bFyUiwXN5YwozbXnnuXqEbvHNDIFT3/akM6T0J3NvqH9pJiJS4CAF7B1Jt
BYGoW8duPBWmJ7w4MjPDN5ZlNVtB7MIGP0NnqdoQt4pTmtjceqcfpj1FL13//L/ldV+zJcie0SDc
eSdpC2Ejx74wLXxXL0PwNlIEgDZM2hDgsPHGfuKvOg50KuLAwqCxHqj7CuggqGv+03f9s7nCd4Xm
N+2SBps7gqgQ7VHfdu/qe+uZ/XCeNBSfMTKOfuH0yG41ciOt/PN4sD5Ef6wL1TBS6CN4e2DdPHhv
5ZFjHgGwDIZP8yith20E2vN9FmkmNbdWFN3GdUE++RBUh6nn3XIA6/Zzcpvv04f4WdZ73krwLkwK
4TDxjD4pJixv2JeRGYDB5gF6qDvQuh44X2f+EO8kn3MrACNJ4oh1JBerWN9PWj3aXc03lBy972h1
l1/SwwCaA2htH+uX5KM/Kn9/gwGZ9Mcm3/izs6NVTmMZM2wW4OhpwIHoVbJS+wbkBKrXZzb4us9s
4J071hDNA+/GoTgpP6Y7NQ2s43TrBXRn/tCqHa97kBfZ3IbUrhAXtDpZDLX5//sZoxmVYF4kB3a1
PBXPztfmRf9W3GuPsinYDV+FTA7X2ET/HAhaoYpQgGigpMOEpMBoTo6yfKPE+3ndVTZNAOcCmjJI
pK8AX/posnjWYMI1yr1uQ46dkvC6iY0bCxga/nADyQ7PEC8/mqdUoz1YA6awZ+u2qByUnH829egb
Zr0z7cJXZxnh19aiAAfkRW+YBKvPpcXKbRytmvC5psn4lcRQ/KEleby+qo0jhroRahP8LYL0Q4jX
2TzV3bJAQIzGM7jnX9W8DDTr5bqRzYWcGREW4pk1OL7A+RsBzhFqORRn0v11CxtZ4cUyhNCbkoyS
2IWFcQIaTns2emNHsu9FJRsm2NovaP6CIxgjbLwPePlNtNhUp06BIVXLfi6J1QSdzb70HhSPrq9I
ZkhYkdF2gBVVMGR5sx+XP8a08mdTNpG85dRoG/NZJ0w7ofd2uRzwOsbgKYUcmbNUh7L+rs3Pk0FO
uvnRNFVgtpJ64pYjYEQYzowmwJrsbYJmDpkWQDiIZ35arfWtSlTZe3SrJg96nD9GhJ3TQfaHahnU
cqoiWH5MYXzDPlzFn56UD5BGYcZQ3dd75aTIFFc2Ov+YaPxjWLyTC2Kjf6ljdVyruX5GyZzscvB1
g5j4JwiiQvP5uotIdvM329LZNVKYejvEXAlLLW/0pvKtWYZ92nRCjKrw5xwqSCJ6gkHgLMPQNwRe
6C9WF/7UpUGtyOjqtqxgpoGPEmK+Fa8qwQkhFYUJJMjCMaqBVj31m9kKp/7j+m5tW0HDBKaAhRcf
jjHONHNSSG1l7HVyPmz0kbPh/R9soPyFux39mdWLse5Ha8igZxBBPhsShqBiyCF43jaS2LDp4pxJ
AAyjHGMifhc7BYNl0UALJ9F/DWzHvmo/6CNYuR/orbfcN3hZ6GBpVkLZs21jDy/qpcId2KdKUxgD
FF4a+pi0xd4CqkauorBpBSASYBEwa7cKSrXFYoyVoO7Lim9IqcH+iDlFS5Ns4sbp8UB0D8ZZ5Jdr
pJVjNhllMXhGjPaJTSwYNTP4a28ADwOAKYA0A0YtIgdHDfG7BbdF1Jp3KQg0jeK21qUjJRtXH6yg
iM2nytBfEE6PNtGurwAej7I75SG+qR66o/mz87ubec/TyDQs7svb+vgPS8PbHRUeUAmtMItkSCG8
N1pqVDk/ClThoJ7uN+bfn1gcJbRXebYFzlPuJ2fxDc2zETTaMJIvw40Xt4E2GPdDKmvibjkCYGgo
Q1g4TqsxiKbK2KIukxo1871hfJD67zkrsP3guOUznBi0XB3XtGPpQFMDag6he1C/erfarfnoVvt+
X5/UO3ofmwfjUVbkWC/r0qh+uXszLSezBTIbQuu3lfru2ovkAK2PKTeAIIcxCxeVZuGejbVZKeMC
vDN2pvsN5pYN9n22/74LDSsmXAA9GrQ4xQxFV0naKaikRMucTaHJHC9oGorhIldJd3/r1NwUOOY4
jw4G7YTo1mhdZ0zmAm6bfPKX/KlTHypbFrs3d+23khB4edCxFXZN00uS5DV8oTDvnObbRG/j7PX6
OjZA/1gICpOAJnA+BzEk5JVR6D2duWRJemTGbX4z3bqnIbDRh2nem0cNFN5+8cX7ScPrlrcX98ew
kB0b3QzQnQ3D7qL4S/WUTR8JOHWuG1kHPKwOw9dgDcYUti2ORcfpUnSoCuAzsWc2fKQL9KrNm9KW
dKS3zg+ucTQGAX6AZhZf61n0aW19bhn8G3yq1T72ptBaZOnV1kowXsMJexAYUDC/NKGkNlyutiG2
ML5BfReUsI32rdT/5Qjh5Y0eKgZX1/QkPa1mo3CtOSrmZJdbRqAusNbJaHK2Pv65GWE1epd2GUbJ
wc6QVH47UD9b5mPPbMnn36hiYCAJbTNekcfD5Tfk9+zDeIWW9m1lDEizp1BHHYrmgZvvyoMDKtE5
tH4VT2YcjkfZ19rAEl8aFh5LXdcNHslhuLpzZ1/fLUdnN78NOxLQm3Qva2xu1NvQTsMzBk4OvheQ
3156h1VmrTLZ1hhZ/hxkjx0AdsVviF0TjqE9+N1BVj/lseeygHlpUYhNLsXEV16ZI15OIMQCLaBb
Kn4GXLV+tGq2PLMe5FK+2RUgkACRxFT6sUr7fHf9fK8PHibUQXUHuVOkTWj2XK577nMrd0nDIoyB
gkgHbD121X67bmN98rgNPtMMWAcOhnA5EohP12WZsaictaNTZkiV0/4+1s27qXBkMEmZMcFvprSq
K2YXLCJt5hfWqcuJn9dP5V+rFqN7iOsL+F2wl+OACPeX5VWQTGm5HT1t0sA0+YT/MLDST2utkbVK
N1aF8WKunorUjJdoLz+Tm7mN6mIgCtPSarvTl7l5MvOlfFEr88NqrFwCmN00p7uI+hjqhBjFKs2d
cmYafRMxFt/3g/Zce/oOoLcfjeLJKvnrqggafnh+cMZFx8FVerm01LSrOc77ETI03y2gIF0reWjV
Y9Ng3MvzDSU+XPfGjchpoqWNKQjV4MrWwtp0qytpXdYAz3tkAksg0nk/rlMoDvXmXLz8vTENyhG/
URrOKm1r3DEZVC+HCEbWh2aXfU09855ltqTUs/5eOMMYgUCzGedrlYPYxWS1s5oMkZqO9yXUdoJU
hXIm2K20IK4hc399VRtP4kt7QrSMzaXVvJJArOKGfCoP7s0YsWDxvV0MUsSX4rl9Vo8yEPf2GsGC
BFo40FyIKUKslX05F24faXbnGyXdtanBFVZ1xZGJTa+DIpYHNg0PU1bYVTENVvvSQklDh1AGrX0d
A6pSIpgtJwRRAOrb3ClQ5b50esTxeQSMA9eqZY+ACHSO8VPvaFeFM+vaKbj+vbbWAwQruGGheIps
TrBmgQNsKTzIPtgVSFDU+VArMpfYWBDqB2CphKvjOhFb64RqC+kTYHsMrehDCHQvIV4snt/WjQzX
tZEacCFf8MtYgD7xl+Tl5uXZqNkNiznn0RCCVCYoEl9BN8e4QdPxyZRgCjdSIJjj80WgwwDbkfhS
SSsVSq6gqkH/eghBIDOdKKiCfTc0H6pPoP339jf6hYTG6fpH26hwXtoVrs3YtWhOKxtX8wM9mTvt
G3oe05N2YwRdgArhkUiu6Y1O9qVB4ZIZJ7aUIEVm0dJ5IEXsI4N9BaOgX6XDvseVpjSmn81NsJgt
GjHZC8rmUEV1fOKCsjvP7zODhIWr3ADxKfsG/Da9TJYuf5qQpiissSEL6eCTs6dOb4+gRg3K9jPV
3cA0oNrq1bd49vsmg1aeTZ8kX2Iderh1rocAsB0ercKV0ahem3WLzqLqTU+CbvBHNPizF283tzvb
B7rQ3NtHTM6Yfi0J7BuvS5jmSDucXJwtMepZGSkVTNKziNn5t7w09kwrH7rWOnreAYIcYduRu9JZ
9kT5anp5MHdGOJDlpq9wqY0eeFx/OU2/u74f67N++ZuEcDKYbJhiDQeitxOUJTW1DFk9Q9ktkVZz
1pHr0pSw8xPxuhajDSxqoYg3//To9+tL2T7cfA4L6H6IxogzGR6UA0wdLCNcbjF2fr9wyM4cjoPq
028N5rur52UKpj4kri/LfKTGBa8miZbYlEzYyNaPnyCMdleE2q3zjAb1oRn8CiqyeVgEMn6j37np
6jSdLVoIoM2ozkM/zjyALrWvGaHx0t6VR0P1Y8NfoDOQY3hx2WW3FFTbXEiXi07KWPi2P+2fnRe8
yC16qHRqWPyoHV3tZ5LKShfcN66tUvAd225jhdUji7qlDg0o59jlM427fT3c2PrndT/aOBJ4HWMi
E+0O3H8rWDiU9AaHwo0K49eQvVdN7qeZDGokMyLsmNFAeqHUYQRSBU37Zeqe/yEvASDybB3CntU1
AbNJjPPmqS36KWlQQEa4IrIiyUZAvTAj5I8L+Hjo3MCM1VAfl85uKvIwLqxAlbGjbe4ZnmqYJANe
f9XuYmXvLISYWNDyaNJPCux8pzxf//hbN7ULOOH/jAjLIRUxe6rBSNZ2/2lOGnqjHiQA1rW5BYLw
j6Xx/NKDglIOYLau7g3dudExd3H9Z8iWKhQUyqZo3ZzHSjYgQS4av6teMiorRG8cW9w3gFYB4o4C
l1hGM3u9LacMVgqr2NWJ96aniezkbrkHlCbwrAaphYbM9TLBaz27ZSBRYNFcFY5vleprWo6qb7AF
slSF5Ird2rbzh7yQZrUaMh6MJSAYJvFLaro/u6G+RbFENm646SXnhoT0KleQzxEnR8ALFC10aj/h
c7fue1eEtNolpd8eil/mP30v4B8xIg9wLTKYy71s1NG2BwfL8yrX+xgnEAXe1HkzyYSLt7aR0x1y
tnCU2sU3E82IO4wp7EBIxW+6D7d3whpMJdd9fMv7zq0IN2aemH3jDdhDW2NmuDjGcIhJ4eyvW9m4
OYCnRqbHaxIgTBBqOzXF/E87gCoTTORBvOQ7Y7Z9TemeMc3hGX/fpLAvrAkOmJlGbnQKrKnxN5b8
52mv7izj8+BfWbgLYQPQZ84xiEeTENdJqRHW2QS+16JWRQFyKX5UxklP+rABNjSJv+qyCu6mQ5yZ
FIKiY0GBzbZR9YurxEdKysrB92SPs00jnMoFUDHOwi+si2Fgs7Vrt41AvX9nkon4bZk3/lzW9uG6
T/Cfu9rBM0vCcqhSGgNTvDbKDPU9p8srvP3RsOljillAdVJe1K6c/yGig2QToomA+a9x206txUtj
xW2kKF+oCwiv/akOX6+va3MHUVVBuwKr00RmkDYD4RAIFNvILKH9aOWGFjiVpu7BBtRJDu+mKXT6
UGdGGWLV8mudugIYEx+rMfX7qY5fstgO59b9h1wMKBrsGGD+nBj1MuKB9BExwrHbaGrK705aY/AQ
LG4LwH+Sz8P/0MolzgwJLkGMsbezFobSiT0VeQlGP6t/NzSot1TaYzEtMmzn1gbaSNDAxA82whVX
NtVz/E/XbKO4Jn5itIHR3BajdLhs0ww0YlHsQAxcTa+MU0INIDzbqHib9uSYvSlxmGHEK0Bh5yue
/uMu2dVMOly2ZRYGQVPPAZgr5Qdkt0051T3Ocla3O1JZj/k4/oRwaBNed/mtSwRD8VwjFFgUTPNe
OkipsFRhPda35FB5DbK+KZe9ohCTSLqaWw6CZAkIKMA9YUu4e71yMbOmwtmCcKXnzzb9Tymc+2Ya
X8es/3CHRXKWt2IU8AHApwD3b+G6v1zYoiyz0c9YmFGQzJ8rhEPNZicNNPa+UswnvXYT3150CR3c
1ocDCylXQOU6A2I9zpzKdtHGpY10Uo6+5pRcKgnpDERmJSdu0xJQMBBC1RHaxYu5BSmtQZUBC2zH
7CYzu3gXe151dADYPF13ks29BLc5n+mDZqM47T3ZGBMFpgOHuy0CqGIGM7RIej2oJsWv5g4vZQkA
Z9NZzgwK6aGbjh14Nuo28ubya9um+X1Xlndz7hTQleHSAlT2btlKs1FVgp+AbE1F2+DSXapczR3a
4MCxxXpoXPZDUZ2jFzPHHzr3+/Xt3Pxy6IlzTnw0lE1hddTLkc9rtI0IqS3fgQ6QGgy9ooy+08QW
k9w0m3sJNAbo8lBht0Sd46LWJsTkChdnNut+Otl3cUaeXbI8Lqb1RGPl/frqtuzxWRu8icAdioNw
uZN6NkPSuSVtNOD6HDBCNs++mc67bnhgUpLcLc88NyZspW1Mg0q9tI3yiYSqnpq+ow7fu3j4b2rb
t6yfvpImlpyG7QWiEokaP8KziA5TNeLleec0UVfH2s71WIjm2eTPCabgO6N/jS1FUvLdCtIeb00D
9YZBVFFAQe/syhlHCy3IxvlSGuQwV/Pf93lwhwKMjXIDwImgfb38bFqp6CRbYKOF/KqfLoDwJZnk
ebm9jj82+L+fASjwFi+HcjCbKIeW0h6IWbrXSodJbppNK2hmAhqGVzm4VS+tJENRZ7kDKzTOwzyD
ngA9XnfxrQMMUtP/WeD/fr6OuQShzKjz75G49xPvBRjUbm46BH2Js23EJXS4QVeHjhJwJ+L9bJm0
cknpNVHsUmNn9Mpjoig3IBGxQivuZJr1G1vHwfFg++XavI7InKqlbLbVxcUH0rP2uz231iMqUrJn
+NaaQKUN3DWIlTie6nL7khQiP+ibNJGTJWqg14l5O3BcvquTbt86hSa7KjdOLHA7uCMx/Ii1iYCW
pMlIZi9JE1klBZbFy/VXN81TsJeWqRkWzTxBeW3pyMt1N9lgqUJqj26+q2FgmA+dXi7U6HoG4oq0
jGzO0JNq+wrs9dQd7xkDFa1SIG9d7qnm7XCn7q/bXu8xVCMBbOd5CAgIRZCEPnlKWblLExnUq6JJ
cX4pIJQ8ql587Mta/2sv5RqVXDMESFYwEArBg+ntvOTp2ETDbDqHNIU4Se+ldjRQBjbHMtV211e3
9lPYQ4mR39b8bSMUJfKqVOfEbZpomhlIw58cUzKdtGUA9zPwdwggKBUJC8rwNNOG2KMR+ILLGsiI
VEaRsY4hEDNEDYpHKbTWxakA26G2GWcWjQw1D7Tl2W41SIOowfWN2sByXZoRgmEX6wwwKoOivdGe
3Bp6Qh4km5UPLSAB0Xwv9O5k+F/ZygSvV4wsK1jr0Ghc3HBR+qAyD4ktg4xtWwG1CKeAWIv9WIQa
Ixdgjeymfy1A0ubTIb7L2vTH9R3cOkhQLcIn4qo7q1m4MY0H3MlQtszS5KgkyS6d80AnVdhlslLv
5pLOTHmX4WKZtZJWaQ3ZndZ+1w3liZbagWbdXz9R4BJ/zBjCyyhJtZbVXcHvx+xN84r/UCu6z3UZ
y79k4wzhjBbllOYzoU1kTtWxhLKVP6dokhtG/tlg/l7i6JK9E58oFQhukqGrcKcs8W1bKT/AfHQ/
9LpseGMjpmP3gAPD6IGJcU/xiix7FYogNAf6bDa+Ae0Mftq+/pGYdF9N3WOfWSebxQ9Lad11iwyK
thWVzm3ze+4s71gss4m7HLadarotF/vWpjLq/fVVebk8nnCfmUiLlsxOARN5/GhBeFelzxZYErrf
ZVIjvH62Nj8awOKcv5VLhAnByTDIAkAWPpoBEsyjw2qIrOdacTMwL5FMV2+vC1xLmIZBvBPR7yWr
Se5mGVI2pwyo9wGVrcBmo1+w3jfjvwcZ8V38nzXxiLESMhqjgYTDUb437ZM7fb2+cetnD/4+Eicg
EnkFUbxvk9ZgU5/hCE8Z6ItfFIpy23Q3ax4ADz/q7P26tU23AyEJogYqani9XfqEOrOsrHvsnZmm
xxQKO1ZZvF03sekJqD8h+USaBObkSxM1ZuSaxltwGyq9dZjnzA1RHupPGu283XVTm55wZkpwunIg
uloWI41ijSR7o7WbEBziINdksYuqdZFN6r6YMhmX5wZSC1Vl3QJsBZSG4JrlW3B2snqQpBd2z+jv
2YgmYGCUB5zAB6IapLIa6PMlX20DUXFpkAfoM4NEtbJOyzr6m+ElX/x8lz6VQVuEbblbAuoDPR54
jwRMETJQzO8B0Mtq8KVpIVDlujo0jdJSsLpoe1Bw7AHX0g6cS5ceWtnc7YZ7oiHA1V0QQUDUJLgn
OtqjQypKIx2kX4txsnJpu5LfvOJ68AhD8QQfEDp/wpVp0iIuLXSp0TkvRlv3J1NvDb+gparcpAnR
ACEsYt1gx6noDHNXZggy6sjUoB8hEjvlJtm39tQ3vCWjzf9pfcqLj2Ci6ZDzjS4YLRjoEVDA6Npy
XxC8TZ6uO/3WtYU8FkKFKFmgwyGWQ6HxCGosk9DIG2O0kTMFNttq9Otmum8J2TvuiFZlTX5hYOwn
qrGyacGNUwf7eI2gKYrZILEl2nYjLWM7riOnaL8zD0D0wabmESDn70bF7lA0mkPJkjdiClYLqCJe
CQiU4tMZfXN9wGxxHWkvcxAf4PQF+NDTzFd2KNkccuoXwFpAz368zw7XbW/kPq6j4R3kwC/XSCrM
74w9MOx1VDdfSVoEyIbDuk8CXHaSVW4tEkMaEDvBGwLZiJAzNoQmg7P0dWRT7aANXqCoH0kme0Bv
WgFCnDOCA9MjvrfmJp/ryqxqyHunJ4t2u7nKQiPzTte3bctJ0GF2UX5FyX71JjILte8Gs6xRV5n9
0X4Z0GxxOuYvFNK5jvnXVRy0fxEvuLQRdk8sQ9TqqC7WoFVRNnYo4ECavBg9lL6M9Pn6sjZ2D4bA
zY9RQsCiTCF62NDQ0gsvhqFy6sLZqYrQAkVwULldLnG8LVNIXdCT573SVXZauHPW9gmpIh0tS2gs
ggJo6G/0aZFU8rZuMwgCooKDMi/e4aJHkBkJslfVNQAc2j4JqnD6DsgpGA6qXftFBtLbiPAXxoSC
kT5wUzHcb4ofqP6pVd+vf6CtV/KFASH9GBforDsxd7wdJ97xu8cc2gl2CKjjgIdyG1SBFPDI/6Zw
p8AmnzCGkBewtMLJpSSNddwg9e/rGX7HDskeaFpM5sLgB5FTrfFdEg0iKEGuAFAOnjle5gNaX0OH
GlcVxrroXR3RPbkp3+IHDRDqZLfIQsamh5ybEz7aOIFzdhjcCkRRU6j4BXSC9HfroO2me7mmxwZe
G9VrhFuIiINUFWPPl4sj9Wg4pUW5NQpHRH6FwoBPPrpbLpDZxL75lj2rd8t9e2+9y/iN1uGeK12B
QhjT4ujWikHYNWe7792ljMYeZGczC3r6Bs7IYGi+XHfU9fG+MCSy5Y31QufEVFFQdFNn15YWFMLG
wtphFKbcXze1tSY8lnCBYcQETSphQ2fNzYY2i8uorxbXt9jcgga3foun/r4vRln3YWthUJnAZK2N
iddVDjelbdl7tVVGDfteTu+pDfXrRFZyW18vKKVj4gNiRJwuxRI8Um/SJHFtLAnTQSoegcurFfev
i+I+FtT4YXeSrs3WmiCizHFgkG5e9YlqCGCWfWaXUcducvLqxqAWryU35joyAsGEqRkgE9CXRf31
0u2z5v+R9mXLcSPJsr8y1u+Yi305dmYesNTGquImkpJeYBRFAYktgURi/frrYPedrsqCFS41ZjPd
1kZRgdwiIyM83JOGhFzNjygcAT/H6I2GwqX7+a2A2QL4C05dueh77Q071MxCy49JDArUvMdO0Nu7
Kq9jl+CNe93Y7KyhuwTBDCqWIK84HxEhPUuBH8iPNhm2VZ2sOXqUG9YsBMRz2xtlrv+YETx+C8RS
RZgCM52VB3iXbSD+h8u/Nl+0cVhoIZzbeMjGoxKAUHQCQZyPKZQbqWqlOj/SSH1A42fxwJixV5Ky
AhEjRX9tkSwhzqbb49zZO6DlRqwNmBvsiiXDloaNKnGZHDU7Q2OKdE/L5679MZa7Qv2i0Py7ZC9h
bmdMYmjo4IKI1CQbI0xpmQxlVA0D+SDNQ+//Ot0qAZAJCyHOzGUNBhpZx00GtptLJFgco28wtQvy
8biUU1cZ/XotecRrc0gd4a7WXSVZ1D6YgayemxUyY1w1okjJKUHE0wXFt6Z3kUv3IBmgefEGfvhg
LGHcF00KIYIRNyN6JWFyUoZp7h3uthvdJV9kFJpxZ2feb1BrnA1S9PqtkVdVo5bkaHVxEJFdNiAx
sficmNspGpoDcFUj+pEtYVylgZq9pOXk2NRjdXAgPJYGBjXlH3KtQWnPsnmB7imVFT9zC6Gnqxe1
ZnrX/cxM3+aUdkQfIN6k6HG3p0N7kh5R8kQmQ59Gx2HHiKv+SlqvXFUHC8SoHjIVPMDDQ3XL9e/s
3zPDwkaiMnOKMUqio3kfrqsd9XKPu7Uv3Q8+w6qG3hI5xtw+OrMozHdvxmmrofn748TkGxIAyftF
v22fQdsfZOvibWFqZ/zdqT1HiB2Qoa4VPcUI68EFU0KAoGine1MEyDfK4E0RLh50HNUn+WHB9DR5
gt87My24WsTxRtfrk+lA9iaC3Two9vUx9sBqvFbWPZwhMEQbbG5/iZpoJuEGvjJwUAPWgxv5Qg0M
Bb00acc4OtrfW9/ema8jeEN7t79hm/g1/dI+h+ok3qd43ZLk0syBOrMsjLqPs6RzrCg60pRLlj/w
Pq6/dIwWLTQXm5psGsqM1k2dPg6f0NmJzj3VqNUlAoWZuxu5aAXEygCQ4mUjRCOFxi2no1J85NVo
uGGqD+7QjfcRbe6uL/OcIXQKQ5UdAgOgAhAM1VRBzr4Ms6PB2U9bY4fRGKnXq+Hn6R3xOMPfj9wf
cPyqeHNb8UB6osBQXiduajyCvxwiTKD9iJaEg2aGNKH4kB9Dcw5aI4S4R9aYLtlGlB97M4wOoZEV
QRVuFIAJf3x67tA1gPwz2lbQPC7KFthKF3MtxpD6Qk43XZy8WnZ9r2tkSbf2owpx5SyK20FlnOeV
TOBhvWyrepqf+f1NCpnvdFc91O7EC+142o32o6rQQUw8B/z9FEk5PLZBV7E2b+LAKTz+xu6lxdfw
gosSW3cYZgFgdbjENE+hSNxVpu3aSmLeNynvNwBIK7Hblnnycn3yF13xFJee3DoZ56ZkWJgTfd09
G6BqTj3t3kYufnLF0WopDJy1B+g3Mgx4FgPjO227E3stH1udR7AXHmzmTs/waQl6L5somRJ4wd9g
a55s/W1RGOFgFrnTWfCC422/itEx55NATXz1bsoOVXdR4w6bxWzDzOk5Mypc5tyUiwSaqdExjtcp
sABVdauWv7N2pyMTLm49U7ihUsyl/TSu5Od6PVGLlxueuc0WyMrVUopohqP/fCqFezuihcELpPPw
YPVG30HCRoGwvAt6aI/fFJvqAGZzN1L99rkIIEwIDPzjJE0s+cZ2YdtO3kc8yig0TmlZwCCAjz3f
RjGPFbUZQulg3isrY1+BYfyt94xfcIr+EsX4/Fr+bUtYS3B3DENnOtKBA5/Q5917H/K3ul3iBp55
AUIeCRcV+FZQJxCbPfokI+AZUqUDzawnsyNo4Q99PNJ1dxi5f33+Zod0Yku4n00l1DgKR9KhJBFy
fFH2XamSn6Vd//wNO8jXTDhRwOw/vMHJaR8QdeVajzggdCDKdFvxXaosRVjT3XqxFU5sCHdvwxNZ
QYdbhDRi67d7NajX7U3lG+vQzTYq2GaXsr/zPuzEouDDjL5GZ4kMi/J9Fyg+at0+e8lAcF8es13h
LaWJ5uO4E3vCZu+BHR0qvPaOwxp1iBjN53exl0YeOQCpZaBimz0Uu/pO3iwd+JkqHQ48svegakSZ
/SKAavtRT60U+yS28fAaC5QR7RhC6o06gBQQEJ2MlnfAcx/iwVwzx1pCZs7uUyA/0ZKEcAfn/fyY
tz1zmB3q0qHTh5XV4ZowCrcnC8WD2R2EniRUXVAKv2Cfa8PCUgjDyVP4Pe/f+LgEeZ9fwRMLwgpK
FGTJcaVJB/vJXKveuG3uE588FZbbe/mXEO86/Yfkt5L7G8fvxKzguSy7qCg3FemQVjc9Tb24eEZ/
8H9pRLiFwqoLVSnC2Ay+Q3t9Xx4j/en6OKbvFI84CMqQXsEehJMUtgFxUkuhGUy0vTHe6IWWeErX
ttsyNsqdkqcTN4JkL7wa5/YeoOHQ70KZGmggYfIiiLzJCh+wK4yBe9Bge8od5UdIx0/D3ybNwqnH
b+Lrv0jG4fBFjV230iFMN5R9T7pXnb9fn7+5qwWyiGAMg7DSZWXR5FY/aBXH/AEGBvQ2Hp0tsJd9
EQU9dN+C69bmjhOmBmVuMKmjyU+YuITlaACiVMIjCPkoFXTcixp88yagRAueNyRNxR4SMKikTdgw
XMlp6zKZeowtbLm51bcnrdu/LAhbjkpGY9h1LR1Ih3Cxi+44zZ7kBk+t65M1b2dSrASOA9Tzgmco
Yp6rbVlgstRko2XGS4mUaBq3S/z2s3aQezUB1NJBBSXc+KTTktGpO2yB6DXhzM14Cja3ha0sLgvY
1ABRxst/6jSD9pWw8mHFlaHNzf5YxK1ngQm5JD+vT5e4kz8sYMlBtQdZMiRdzy8E5B6rqI2UHvWF
NyX/UnSNG1c32pJ6lzhbk5mp2IR8IN6+F30HOSLrMWR1j4QRCSxoWqRjt831pShWE/zan2YQ66Ho
al8yb8esgFi9SfsjyVx9B8HX79Guu+t34JdJNjKUvfm369M3P66/DU5h9Uk8pnSGhIu26o8m+qQt
ALzVb/a44DcvNKUwKnB5g50N/0RWXOysNAsOJHtstEcI09Ff8k6bJBAzP7uF9oC9797KyrOYG2/a
9cQVWvrKwrTODHIi+8VXoF8VHzH9/GSQLe+trE2LFojY0a1bcMny0rWW4GyXVgAURc/clCJBv6PY
w2ExqlaRyfgx6tBPmZSO4zoMj0kQJr5+dtGmuhM4kqcNiQqDcMHmRYYeURkMJrHGWePxNgPho6Qq
4LoyI0Si/nVzl0cMxrB8SPvgXyDvP5++dEj0PtZj49DV1e3QFsQvSBK5VajXHsjnywUHODnS07sd
j7cPUgrIHqCD6aLxvMCwSYFrBG1Lt1bYIhKSyK7oHdSsS3cAxx9tRwhya0taC3N20fD4ocSDB5eo
xTPl4VMS18qB8B+91HmEhAdTNf04e4zAVpbG0SGRl1TBZo0ig4cxT8AzcWvW+qjlRtZisOqvVCar
fLCRkaw9oyn9FCxIZaZtY/J8fUHF6AmFKQNoWQPCFeiX1cWRpiZLO51rgBpHX6P6O32rwZrYIQ4k
L9cNXR4JJCZR+gWwzkYflQg70AvOBhN822h+JIbkpcWY5tA8VcPYr4GwX2KTnTMH/wItR1xrKJgI
dwGYE7uoR5UeSdfdCEIEmYFpmS7F0Be4EXC6Tlld8LvjDMKviGbiPu7ooBVH/X5cWatqbQXOQfE0
0H8RfzE/Nv1t58fh3JrgoUs7jKKim6ytzV25ajcsaIPpgQBb6+vLdbkZkUEB8SS465B3BQXN+UGn
aKDuS9IAf1NqSrobdK1X71Rdj8tbkA2a5q6X5aF3VUqpHRiVqrEtaZxQW13/jAsaPVwRAGJOfVrW
1KUrBnMht/uWmoN10CttZUvNFlQem6EgQVEYviLJP1WqPJRZtrJH+l1Vqi3XTL/C/q319G0g5h1O
1KaJPwtdw2eBWFKF7PJ0i1yk2lkFryBbkXmAf3JLg3o6RHvbdikrfRkzASyM5AigwigeI6t/vgoD
yZVYlql50GkIXwBqQG3pGX95UNCSJgOOgact0Oxii0gPEunObBTjoNfxVyXWNk6fY4nrhejv0s9M
nW94XsCnznjy0k6c2qCWcWjNWG0CUx7yZD2QyIIQX5tH9aathga9XhMtzMIb9KIGr+CRBg+ABm8V
19bFLZLFWjGYkWoc0ucwD+JxNZXa7NKlmad+VTzFXE0nyFzAhlxkgmB2gjSYCHgRbID49HzxpIE3
SqQO+iHZW7e9Hydug96U0c8zKDtCU/l7owbOUj7o4txORifp7KllFchUwUXkah+lrVzrB0ca7g0l
9omj7qvmIJX2ajCybz3ZhN1SdvJicSejU2l6etCpaHM8H6nNFcpsDqN9ZDzFSbNhmb3raQfYcuxX
sbq57hSmmObUDU4wEQW05wZ08kCQJTYnSDSrQMGrJsd+ZEkT0DBDl5vB2vqNslF9a8PMvANKpfvS
F7ny2bfSZBzbCCgpgAEu9Txq0+6VKpOSI7ioO3DKOlVEtwnV5aehSPNmoT1cPJ1/WoN6EeIgcPwY
QniHu1tlimokkIroiU+1vHFrJexQA0LX6vVZFX3Nh6kPtDtowwEEmz7lJDJu6hKk/baWHBUOYtZ2
ZI8jymzBf2dE2ClsyNTaSOTkaLE8iYNaSSHW1hSJ3C5M3NJopi17MhqZD3ldGtgjmVJMBHT8Lhm1
n9cHI277jxmD2wQcFpTrQBKd26h41RhyoiSgdeTPfAQYN3XSwoesCJoWdJAI9Xna/84EgogDARQi
N0N84w50qFqHt5jAVk1+JaBvCBqiZQsNaNMyiCds0vlBgguXwwVgOiulUiUmrChSU61oUkJL1FbC
PdFz+dlOtWwhzr/IJX9MJZDtQLYgRQA3cj6VtUosOWuq5Gg2YG4DajT20YCE9LnGQdBcldwbiYpM
ngXmjEat7NuBGsrClpk9a5YDz4mC4NSOfv4NPAFl8mDT5Djqqmum1r5Hl0LHP5sB+xjqiRnhCKBb
DKFOVybHruzBM5KBrVPyr2/M+em0kWQDC8NH3935UHQaU5Ai58mxliN+aw4R1EwGQ3INo3HgRZx6
Z5YMpJ1WNWktqDUSMuWwxBwzezxOPkK4iiQw/slSmyVHxxk6ti3ANHSstAn6qcZt7/jw8EruxpEZ
LzHUzq7kiWVhNzkSg6NEl+aRSi8Wv+/DxpcWdc9nPQyg8KCFgBbSBacXqcBA2JQSgbKD4jxOZCE7
lffs4fpSfnRrXRxFhGdgLMAtC6zi+VKWpZk1Jk+SY8y6cpvlRnfHlBbiI4bubAuTgUSmaREYprxG
sQ7cZdyNLDIaAdWHyHBVa5RuqKlExEvQlAY4UQuKBzkZ5R+qUTSpBwWf6AgXApEyNSuWbsuL4sa0
2/G2xIsZuoXgCBOCoKhquYm/PDlWwGJ6MkXZcixKK0jjIvVb9Je5OktGtwfd61HqTNlziC3vAXFm
vhqmkGXjPeBR0hgTt43AWUNN6/36DM+t4+kXCtuUgjEtAkoL29RqOlCvdo8szh+v25jbkOhmAy8l
+CZA7DF9w8ltFA1xn3bpCNdSOyD31oiZ2+tElUCzqaJTqVh/3hw6h/+zZ4SoIStIoXKHJEeJZI8A
NT7UpnVLczO4bmbugE/qBADsI0C5wNByq9R6BYRlR7mosk0powTnVC31i4z2t4Wt9tAjJPbvTCUQ
/mhUQ4MXknjnUwkV1rGQC54eBzOjP6NOMoxA42H1DtXceCndNbtuyP+gGXFisxVLjAkemkShenI0
xmGAXFNGLIAEG7k6pCmpiXd9PsXY/eOs4F5How0QT4oh7JIhL3XJcRzEtXyIgtjsuh0rK3OV8JCv
8eeH+wIUMIHFuJG4nIOJ7rr9WV8DAlgc2YmGxRI7wR25pAhEEQJyv/e1fZx/IcN9Uu2M0CcR6LFc
66Hyeyg5JWTnpHeJ8RiZ66zbLimGzE77yXcITmOQu7ZKLARvErI3bAhvE1nfQVV94U06d/InZDYe
EegzwmvpfCtZUlaOSEgnR1VNUtPtWBKXXgEtpHFhYefGM/HR4gUPqCX+d26IdkaJ1wmim5SNPxo2
ukPfr7p6WHhxLpkR9k/rJNimFsyE9niUjWxrp/V7LH1aqHHap6fDmb7jxJvJRI3o0MNOQ7bN4BVb
NchW5jdQL6mPCSCHUK/2soD4n01VfNhFSgpd93hYY4ee26Vl2vx5l3SsBcjIlqQyQ/LQxu7UCn1J
xXXOu03hLxqpQb8LKlfBmpIORa4iTis5PKedNuTR0nAo3WHg9r2kdNqBqZm68Aqbi7wBqsBlOAEr
TXFPFrKSdhS9TEeD8uELr1V1ayY4blk2Fr7dNmrsXz/0s5tmokkEEa+N20lYTLAIsBRUhcmRRMBt
gas2UmNXlpYypUtmBLfNmG2DLwYRKWGpK8kAxABXDKG4helbMiNES01uljKa03HSJASYLfebMXQL
y1n9xqTBbYANBEnSiyp2GJKW5WYNz0EjjXpKGGl7UmdQvZ/qjwveYy7dAYiUgXtokokSL6EoLnM1
z/AYQw4tXuVZrPuDLkFGpWmzWzmPlHuWt7UXS+oSIdPcbKIygAYWtDYZaHU+PwJanVSIInHQy0ZP
QQAW2ung1eWYvYwRPnVhJ865YzRSozyMRCS8suD184r2SG1gi/RD3j1YZpV4Vak1m88vHd7NoFYD
LHZirT0fU69XEhr4cMAY1cCGk0JSokAlq17YiBcdG5OzOrUjzF1H1b5kGeZOX0cbZYLWZ4/5wQlY
YLvM1W9yG3r17lKJYHYOQTaGxk5MI8qcwuiIzeSxMMgxtcbBHav6hpTq+2/M4IkNIWCuB4q5tS1y
pINy08vNKk0GP+Tm/X9nRvD25ZiUcZ/ADPbbqs0rN2wj1BiXnuOzexzwio+8tIZmvfMZw6spRTSO
95U6mBiKZeU7p2nREFAa6fY3RjRRFWLXIccmFk+TTC9MKQ3RIaUOb6mk/DLBlogSivRy3c7sJjix
I2zxrgolmRcO7Dj9g9Wwn2OfLCGn55wS3nMTz/6UhbKE7W2nWV/xTMdGG4abUNMYiunOc6Y3z5JZ
GK5Z8RvKtSWxsrmRmWB2AAT2QwNQ2BM1MSoUC0xyVEpqb+o8fNGseCnMWDIy/fwkvFHARVi0KDwf
NT11XESDNwjsnj6/RKcDmXbliY0KvRotuCvJkYHF1M1DFKwq+XdyhadGhH2AdFqmIswgiAWhU8rr
KoAk6RJXytz5QRVsaiVCoIQy6PlI5KxqWKxq5Nj34ZqGaGfPEi9TFwuB08eKeZBTO4Jns2SCRhpb
nRo2JcfNcs+ADkfpTvha2699aPbGRVBvw5t0tRQJzm6IkyEKDi/R60qqOpiOmHpjgXoBex1C3r+x
I06MCFtbGpSUFQ6MIID3FPZWkKW29flhQJIAlyvqyB+l1pM9R6uxDMEVR44Od0y/dswXGqEq/jvD
+NuIEDVPyuNE7XpcDmaSvmToqgqIDFHl/86K8HJr5F4jeJEToF5yrArb0nRYUveY3XC4RvE8RFMV
btPzjS3JMkRhHdhgESoIoQZpLXkIilDyRzMOro9nNlpAEhHnBxzUlwSbaMRjSZXVGBADlxjoV4GN
dBU/DaQAWmbqTmKrMZjw6kv6ybPH98Sw4OyqOrLU0GDwqEm5Id1ujD10q/nXhze7806MCFPZSnGT
1WNLjqPDf0mD/hjn+ULyfsmE4Ot6qUkUWmIC+05xa6K79VLH5NJMCTdeXzWaib5EOKAs9siQeGqc
uRn4kq7P1awZDcQneGNDBUMVnE0X1hAWZTCTqxXEwnqvkeNVQpsFMxfV6Sk+BcOPidQnlBSA/T3f
3n1Cx94GW/2x/Mp9bdWsY1/91no8aPbUHzaflT0XzIldtrUW8saBhg3KppHXDaqXpkAbW78RM54M
SnxC6LEad6hF48bT1CeVRf5g5r5MowX3M5vVxszJeKtMgh5iUj4vkHdUrBSJsn5lrq0V2eXShtKV
chx30rq+pbfFAbo80n6JLnx+d/xtWHCvY1MMlp3FqAbIbQZ+sCgKqqK2PBajMfD6Rpw9UShuIDKe
ZD1EcQibhp2OLl3UqSDo0efJpuyzhUD1Ag2qKuCng6YA6KYRf6O//nwTlkXEqpRjvZgPanLNgwxl
6ayNaC2jUUfyLK/Tg7q/UYwVe9WCBM2W9UJ7xwXASPwE4bxlaaNrqDbA827rXyz2c9Oten9CiPCN
fkvQci4FMnXrLV+Xa+fnZ+cY48fRwJ2MGxlh9Pn4IzvOiayAMwFse6h39G4SOwuPjstr7NyEsGPq
kjmSncIEQa6KOGwlGZDFGOq1rrX+9dFcbk6YAk2UDWw/Ko8fl9xJgMEUUAvFY4bAeUgll9msdfu6
Gd1RH5cwPdPEnEeDeLx/MIYYyJYDM3k+cdB8McumAQqD1/QW1UQKkduk1EE00ZuT+HgWWp3rmONC
hnxmhEiSWVO7iQHBHjEnmIIC3iAa0kuNSsJfNWiAICFV6y25iXQms82n5xPAN3Q2ITVtgPxPuNP4
aHMgKRG/A+WqMo/YJETihWoPQytZY3Dd2MyMouKPaAfYGqQdxQedUoCZxxi19IguAfI1d+z6kBhh
to6bRN/nCH1uOnCyL9UHp1tGWEf0NgClCZStDdS+cPomaGor2U16LEbUhbtw7FRAJwhHXawz9NxF
6bZyvAQXhrxGM0rfbsOiDZc6yWbOCMrOE9AQncC4FoW7kCo8ssDninoxjR8cB6jwuMterSxiXigN
n646ANIHxgF080wNFyKVWsIbO+4ipLnCmIU/uR0Z8jNNLSN7ur6gM1MLPicUrfBGn+QEBN9aRTyx
UaWa0CmxEbv9YMi7kBjjXoZCQyAlZh2YkSnnkNVUjTtZL8fH6x8wc1gmQilMKAYKbQHBucUts6Jh
QIG8M/LB07uhc02pHdDxA5GV3zCFNjloi39QS02fcuJ5yr5RKq3pyLEyerZuVQCMx7Lu13ZkL0HD
L69FZCcnoQS0PILGUcRLqsCaRQW4Ao4aZMQUPxzHQV/ZjNvGp+9fB4NBeKZi7SzTEtdvhHMpSuQ6
Mu50xNdzPRnWIEQAD/TH5P2ft/5/ond69+dxq//9v/jvN1oODIl8Lvznv2/L9+KRs/d3fngt/3f6
1f/80fNf/PeBvDFa019c/FNnv4S//y/7/it/PfuPoOCED/fNOxse3usm4x8G8KXTn/z//eE/3j/+
li9D+f6vP95oM6HHH94jQos//vrR9ue//kAG9mQfTX//Xz88vub4vbvX7LW5+PPvrzXHr2r6P+EO
AGtEDI4GiskndO9//kT55xS2TD4SfadA5/7xj4IyHv/rD/ufwAQDnAXRG1TFP9gqatpMP1H/Ca8y
NQsCkY5fRdfsH/9v2GcL9PeC/aNo8jtKCl7jY6a1/9tt2pNcEUpE4IYDKngG3Y5qTlgoTTvehE30
oiJk6uoR7KPa6wD5By0yPa7wJ7Vs0Cqkmc+UhguUJgLuffoAjBBobDhNnLmL4LByFESFfaLfWCM4
Miq2Lku1c4usCyyi7dBBHnA1XVVO9OjQYQucQ+yGerQUBczMA7qIJpATLi0ZADzBxdQmlSPSlPqN
ydNAzjrPUuMneL1VNWo7p3A8mddTlOwVQ7QOJeVTFzQCVhCk4Z+4tiCpiwYKwe2YthqHPG+g5VeG
YCjOX1u9C1gtfTnZlX8t/9lyT9HM6XIjNETCeHptoMEHdRjBjh4hglOcvLjp0hclL2pfa+Qgjiu/
1PW7MQ0PXVhtLRnpMNp8eo5NFEoAKAaKGSQs6HcT5nhoR5Q+DT7eQCyrdi2d+wVQ1OUN/YrmYS9j
HaSzM7+D8l84sgUfOA3sbOCoJCDJPCVhcFFegp8io8x0SDXukQ9GGkTBulo+5FQ+dX1gBQUzQoxM
GjmLmxJmuPMDPAteXII121rAVC6NRQgyHK7WoBlN2b4zbqAbBL7bwh37BfI+4Vn/11CmAhooc8xJ
LOX8JuRaT3tuheUe7Qi+7tVuej+x1Yye4tmbYbOUFPkTlHKxRBCfwSYB3ujiCVPgfSenoVztKxI9
jaCNztG/hybfdWJLKzsxvTo3PC1+z0HpxLP2vi++gl3Qk6XRaypjRcocWWnpdtDiIx0ByGdaUDYh
1Poy15C2Rt51LiIHVMwAxjQKkHvm+ejlphYBSs8CDdoSGsluDdojRaevdLVG7QEam9W6aCq3LKWN
oyduQpxVlRq7sbNWEgvXpOy+1zYauVSomI8PdDB3mTJsrCHaq43iVrbq2qO8G9OfdlS6aMlSumxD
a8lnwIY0Jd+oOhgW5F+GOtw4cbUfGu7H8iuTlXVWK7+qaPwVJuV9qJSvPVMOsjG6EQu/jrnspV3i
NZCWg7fCad1q8b2WvfboDQQX11qLZOizgXQm4V5hPNfSt0pnbotfIY3mmrG9ypokkPIuUEO674uf
fACBVtNvgUxAv2bsR2myTTTtBo7J5eCjzEFZJ7cJOGzGl9gEhb7yBHrvnYOuJXBHdyjF9+lzIds3
2VTCIVW/SWtwu1dyeivj4StZ5cvQoCUTh0Lr2dchSW8zmoGsmYNrIm1ua+fH0FpfUNxfR+Sp5mCF
U7+R/o0S26PKr7HGNmxsD/gwr2q+ypGza3vZBTWNm8q1ZzZPYcsDABxWVPqeplDfkZ9oZwPXCOkp
Odte96MfOBtxryJr42iAOaBgIaZt5AwdymallfusjsB2ZjZ6kCrRLmqedSfgjrRqwHqpxl+7hn6r
1NGVm2arS5vIeO8Mx5WU9K3mX42icgGDdqsiXVlk8NSUepWMdkSTukiwe4aDwkSB3gceB4AEMq/u
FS/X0STZPBbI17TRiEW2Vb8eHnJt3MKbehBEPEZqcmOC48+3xuZRrZc0I4UumD89gwY+VHRfA892
0QXTMxyGzjTKPfdxAFCoCaMVQX6ZBeoqDEGOKrkTGw8qUQuzfunDIUSM1x2mHBTcYl9BmVRKa3dt
s0/4Jm5jFKWX4L5zTu/MhPBQ7uSQZkSBCe7bazg9j3rtS+tmLt1SP7k3H66PaLoOhG2EOjM62HEl
weOJ3KF5ZnSRGaYwV3xPkk3KnnTzqzQCz8q4DxnO9XVz0wV7zdz0Ijl53JgpB2czTZr9ACt02xJ0
/bHajTkIWZPn67YE5PjHLjkbmxBqWJ1ZV62eN/sqsQM09H2R1SNqb14PkC7JvhUmXMYoewNaXxYs
z9yPsIxXMRIraG0Q36uKrXUQXaiQfp46s6127RiNh6qIz03DK2qwiEJsKk2ggm5tddwKmaE8EfZN
1lKfNUvcRHOn5exr1PNJ72SbtCD1bPbtSluR+t3YJ6uJDQ4X6Supv0204Evb+IOv9HKh/54B4e4u
w7LKVOQH9j2aCRPAuTlKqVr8nfR3qmT7LEKOuYuxIp2v961b9yM0+bAt1G4PKLfP0FsWamTFix0n
720bueZQ+UP5FA32vk9NOKHOzQvtNs91107tDXWstYz7pErTjVmg/55O1CkNYFnUhcaH14NoIu8L
Lxxuqkb+sbDes9saj6sP/fJLCpWhRrCcN0Wz19fOm+qVkp+vjUABr4HLgsE3vHQlbWVc+IlPl5K+
57mRv3b5iW0h4AtBvBmNDXY5/QWakyoP6PPox15WuHzTe33g3OsssErPfJP9dOX4n1Odu7R/EQuy
sktT2uyVOAcRNgTihxeZxwvR83laS7QC/PL5HjaVouZJhxkGY6Cr0x+pctOQV/SZL9gRqpeXhoRU
BZMkwywVTCf4poIRzIkK7ngklsB3EBQuhIPW2TpJgnLpapl1/IBxAQ+CTMwlPU6q5qODXdvs7cPw
7PyYKO7AiLZqXyHs4Dn+EhBAAEj/NdATe4JXKCf0/thKHF4hyb02dDUjYI+JLyFJ405RdvUFUCjd
owTsuOlt6G2W+js/Wn4vnMTJJwhOIh5qvPztGJeP3nm5JAcKArdSey8kNVCLGzP5mUZfi7DZaKTc
J5q6aXXHVYp7hvuJE6j9QMpJDTdQqGgBOdG/8jZdx33tar3h2hZdOcrrFAKPzPGG1oTTHT2cFD9s
kZ7NBq+rXtDAH9RW6ZYOyKTBRmwnmm928cog3NXrFMyj8lPXH8voJZGPdX6IpNuk3EWsQNjOvQpx
b4lgdsiXnj7nmbnLxRHuyTTSK0XpsRmYz/b2DiUcP7rXtz2WpT2W99l60WHPXcwnSyHcleh6qLpc
J80+R4HIAJcRze6vO8nZO/HEghDYxKrVK3mOIcV15MXjHlQNXpIuVDNn3cSJEeGBj2C5bpMYw6gL
E8dW84HvJFkSpMbCCi2NRvC6EHMida7B0JChf8EpEF9zr/yNd/bEFfsfnyD4VmmEzryG9/w+lvMN
mFO9vntVw25zfWVmY8C/rXzEUSdBmV22DkCxkycovtma7cmq5JqgGoAMs6uW3xI1XAA4AMs0u92Q
DwHhAODaYpUisQYL6s0m30dRtScsdBlBI7CaQs0rWzU1mDX79dDDD0kh4qZ1OII0Tnlv07cSsmmS
9aMntV8Vz1V0O8R3YfSV2VvWgS/QfB7sx0b61cf2z7D/YhrPuXE0QysIyb6sv43pi2ygYwyvmnq4
lzkejgjQdPLcGL+GCIIsjnwcqmPHnINZPVh5u+rU8RCVSoCXsV9PnHzxgDAGzKO0MXzojwU1/2Lh
Wo+UaqVWT0DU5KzZWMWvoQq9bFRWtEBPiVO6DE+rpgvXdfcSk9sG/AdGt29GeqdFlUvKw2CjbhxR
t+80/B/875rbGnc0hF5XZ3m5Eh3wJvEiS8dLs/9ig4qnjrtAY49tq7m2jX4FkJ2o6TNJIYmW/XDC
Y2/caVCNskd9HaYHdchdM1TWg8kDywg9amxaK3VNfpOQh3hIN+D+cRX7LaTyoRy2XXGXW+2LlA4r
xpF6lfs19CK3FRoiQoLgsSBuBcrkrkEYB2iCtvu/pF3XcuQ6svwiRtCbV9p2arVcy7wwNDI0oAdo
v/4m5+xu93K4wt6zr6OIqQYIFMpkZZZFjfUJtqCl2wqUxmHeOwMUdsX+DrwILYTaOpo7VCl8yr5y
6ZhpI1YCJoiMuJpwpxjDXjMnH+PHbtvTb5KPnk6Km9yEOhtJ3SwiTmscSqm1jbgCS3wTxEy2R9Qu
GvJdC/JeGQyAD58TRXKs7C6DRoZQmE4zhE6iDqhIMIhnkG1dJE7eay7GG11Wiocma508oz4aIBup
uRPpdwuZNlPn+dd1f/GvA7+E5nZCoYb9pLGDjhenlz4180UNX3++x+uPBgbYTFSPZ/qCf4+RpqhX
2KCauMciENo6yDyq+58t/GY/+PPFvphYuL1K00smzfcWk+QuaxBmlm9pfaeKL1R4kfA4Qs6xZ2cK
aZwyHAMUhfRpdGqTQOADjBhMCKS6CmLjBRAtWxMHZ9RTtyg/dNCNhIj71e4xjhUHEGdfjnAR5Je4
uM+F3utV5WkawGRd4jKU4vPP61qP+kD7+c+tWzhaNdanFBUddqCe0jp6daJHsjM/+4/eHcRNTV0I
Ejj/hXoS55MtZR8qDPxY9WAwRJvyTnZip42c0C02k8POI2jlYHPkfEOeyUWAO6i0SlQJ3l7EyyUr
z1XLEwBcP+v/2kx1EVn2vQr+FSlkB9ZD/294RRktFrh6wHNw+MNR/GMQLUnGWtKxjvCm2kqu+IWJ
BPBr9y742L4Ebkb7R5sIhXW8xZdVLUIyFRoDEE3E7WLu72q0E24NL7OtALzpAY8/i7eF89+vnuRe
AjyjELE4KxPtPNnoaE213CiTt4WLkKya4iIC69t8+iYfWpR5NouvnZSAQNnKV3pvdoWcBIu3soWT
Ekgr9xWbPxs910ptD81J5/bQuR9r4acMvaxqQmGFhlBwkZ18F3nqVoT2xFZ22Q1PE30B/vpnvH45
HAv/ISeDYOkVjrx2G93DSz0kBca1HAPqcg5SYmA4MWw6K9Yojhb5dePFOx5b83ro+6+fsASvtxJN
ymiYXVhIjzXIgDr5nkyJXRTvHGe5GrxBjwqgTpQNIZ7w74dTVhpmjR1qhtSj58ofNuJ2pu5CVO/x
Qb3r1asra4tDqirpWHYM1rSHyUfWVzAnQR8IOq7yy+hOKB5a4O/XHv/HRS7OKUYBpDaTsrkOMPmT
W7hxbBuQ75UhtJj4Cufp5q5ycWCjaOpNTYY5NWjPAM7702aWdWTfpt3/Vxz3q8flalsXJxaBwsh6
AwZTQ/AFU93o8mfavbKaJxC/Xoa9WFqmF4UuAUXf4APObbxoT2/0rRK02/yBewv/6C3PLvrK0uJp
y8Kqq9t8PipgSJcOZDdLYTVHhIqc7G/dv1xZWjxxhRhqLAFFEoonDdyK06r2LCZkBLJb9v5/8frM
P/2P1+7K4KJUIpYtKfAIoJbtjc4ssKPtjXuyHQ/5LY8ubz0YurK1eOkUCtiNkmNx87gfdcgbMhTi
RZ546n3VbwKl9Isb3qQSd0sXXoUVcpql8zGBRk7VOdlH9AaRB0hnoJfX2wM0JV3eK8u7db+x0VfP
rKZAmdMaYbM4NI81JB02sSPt4a07B5Uo8tkNduFoHMDJfLN++pQLz5IAhx1X6e+zE22UDQl6/7eO
WcDxYKuB3tVnXLgUCjhOC87Wv25DepK9FpwW97o7+zDJI8wJ73kfEYAuzuIWbsWopzJWYriV3jLt
POoPcsQCxfwVZ7+k5D2qSoCiITWT3oMK9Uboitju0QfKxfwgC3TToz1saxXS6aZymaz6E4Z6RPKp
oneTQvC7Onbyh9bJ9kR11JkxqKc+NA04HOp4A5YcN1b3pfQ6jZ9oMnkpuS9APM/Gl7Etf/VFcegJ
DlI/ukqyNy2k+eInmzYQWN4mpA0U0m9L6Lr1memHCQT0DBWZvWRbZHAoyFxyc6+OSHqkkxUm7iQx
W1Sbvd6LD0osByXt3uS8uylkehsZwmtkhT6TM2fC7IsCwpckvoU20HNBswepZ47RN7uq1qC1RmxZ
h+ZshZaFSPd5nuzL0Np2keGp6C6DFsTUHuUitHtQ01bog6TsMaYvE/ABWfyrJAT8C+9Jva3yGml9
FXSKHORk2tOBPJXDjQRk/TAUHgb/MN2KNu1bAhBADTGlmIw3Qo2aVfoiC+eqje22/aTpa93cZ1Cy
ys10h/qHk+dI6bPa11qEUUj8zaL0mFYcwGPp6ujcWUSEsljhmKO0qfsosUEb5Kl9tO216XP+rBrB
uGs7GnanfljGfam/mPJTSzoX7DTbkCXoz1ensSkdCxmhWUi7ZK4iGDWze6lzxryEelleuKOU2LGa
OwT0wxGTbs1qOkQDQZY4fQ2lZZNU9zN9cjXll8UiGxx2p6pJXSNOgkF/GnLLDrXRE6bajZTWt+rK
aRQIDwlP6iD5yRgBi2HdIGx8Y3X4TcYJCn+Rq5XSDdHNfV5Gbpz3zyAwcboBzSytAtY0SitXV+hB
6sJtUpVeUcs+S8sDwGFuh5JFFPX+AIYcSaS3JNRuolLfyHENxqjBG7rKVtXejevOkQ0WNOMQQBre
HvS3KUMvtE+cyBqDrFNHVIVCD4p+/hBlLhqm+7LMdwU0H4ESr/1u7hQrza5lb62GindYgDl0OIvR
XYEpLy2XQrvU4/u2wiFmkDvKtgRkWUIOAsdJc8wOwnea7kHA1wENgBu1hm1Vm876qmuU4TJ4weE5
jXu3MhNvTDYChLH03J70R5bfVcgdk3pfNPeSjlilfKvj+CarKkeBilTbqKi9SL6lhB6o0h1BHW+7
VgvGXglmxNcg9Zsc8WP+S7BwysivcaoTOzczz6KmW1V0X9dwEACySMazWD/K4gdwpQAcNE49oJSP
RzDEx0eHTYCHMLaDqO2y5BQCGFNGmjuMoMvvsiC3DDszNfS/hKBtxw1V3s3yWQdFd/E6qcci26BC
lqa7Oszsqvm0JtFXUc+ghrrtejMwm34ToxLahNnt2E5nQYJqfVw99VZql/XdNGxGGjulAlQOQckF
wK6h+jaV0e6a3hNx8KUsENM7jciemj2DAcbTpbuCeAQc+EN/z5LThDo1uhsYDAf7PhX8qCtuO9ra
TQuouNXZ8hiDM047qdaTAB5zUOTp99Wh+KinAxRMgzB9Hctjyj7GtDuybNqBeu6mEboXtU0T2xJA
ztmOB0WocxvYx4eMVtu8wgzWNNmZGiI/QUxGXooytkljohuO7l2c4VgQJxH628qqtoVVvHYgiB+a
aK9mzZMl3SdSY4tFFkz1Z2jUu7psfhmt6pbUdEbw6E66ENTlU5yTu4J+9/jXIRtsjJr6JWBMdQWe
cnQAQG4hoe2yF3LpwcqMbRsXm2xAgIi6aqazcxc3tjbdDYboCDXmBXGRJVaeKoAfU8NEVTRs93JZ
ORrN34bIcqIwOpSsdGOpDOAInSg+UghSE5RhmUGep7FwG0gRRtWjJlmBhVZQ3wYaaex0fCQdum0W
GAyK9LbSR9zSeF/UrZPlbJMZKFDlz7l0nwHeFOnwWY090sieUCmPCZRB0V1OcAqm5IEoaPLeZf3e
hAtqpaBuv1XQ6gJN2svUNa0doPk2Ve5peV8K22z6Lrtsm7bhRhtvFcQ50RidSP/INL/VjmkPJl45
dRVodAos3Crie2jiNoO6iBUITqAGDGiPZaD4BvxPLnqt+quItsx417LEr0vTlgvV76vaqeWPhD62
+V0qHPAKgHh8q3X3IUYSxvFGC1MvbnKXULhDI7TBHOiDCs4zJFzkjG5b0R/V96wLHcBInKx7FeVf
UvqBUXWIxRGott+M1IRD3Rq4fcwzlfdStvD9Mdxg2oYkQ1HActTxrR6HbRu+VsUh0bcp64K02U54
9bvEJZppM+mTqnA+WW6LNcrS1bkNhaDE89em+3o8R2JkR9pZSGSvKaN9YbhKEXqFKTp1E3sjTR0j
7h0lgQvFniYmfdOUAh+u9ydRe1FY5Uay5ND4MAiplxvGRs6JQ8THpEAiSUufZvWbEqou5JYDtRN3
Wazjq+6bPvKkeCsQ5k5j5dImxMEFI3b0NaNUKbaNDVupiI4Z1R6FGVNqfSg43YZ8wFTkpurh7klk
S9IpD6FFod4UyrvSlK6kAg6IhBKaG2O9SRr2OM09TbCjS3rlZmTbVQauJPXrfrDF5hGwI9eKi4Pe
YrBsOBrgwRPDXWa5tbkrxs6DgwoY+WpwrOVsQuUb+mAFuhyYKCZ4NZp3tUqdMkX3vyjcwUBfQ0V1
dfSV/F2BahumnF2g87wJHgz6SwehInaEW54m4UYwLRRvwfmbnAaorEstfjIdXaDibFOJbqzCdDF7
sZsQDKCRZcsChhbmqZPqZmg+4r7wR4B8+4h6JBE3TaXtBMHcmvQBT49gye6YVK6KSf4kSQIlRbw9
Toh8Xhulciq8CHGaYZIOA0PtcSjHzZAxP+vJPTOeVDAhDqBblLJsJ2Eeg9SxO4HtzqDEr4BDq9va
VUQoixnjXQcMnoZxtLKINmmVPoECbq+YwtZKEq8Z5IMktS7Gr4F3Dh1FPXclWKCG+APTU4dUNwEi
eSkpCcZ4ugUkD90PcBGD5C/oYrWBoN94I6FbM5jGQ6eETq8NEDLLNkxGItgMpwTLjjphK8shMM19
ATI0xdE7xS2NoEeoI6evEbpcRa/5mBM4KCOaHXrkTKLhi2MJXkt6F9IBy3w24GnM6TsBCiJLnkMN
zRWc+cLcjejZWuhYT8WbSQs0sR/aSYVHJLZVFLaKzZGzEhWTgAxo82O6sul59Drr8IVLtvEbbnCV
So1mSHSrRLYh7hIT+BNlM2wqL0eLBgVZ0W6euGkqJ9VYclJrrAXMfIDFWRc6e6XQmZ0xTfmpvv0v
+OrXreGLg8lzZj9cZPw1gtwpldCKTbfte+XnwXTUsbbar5x+//+bZP9HOVG5GFtk+zGho0oIjOno
2pkqdSMNXa2YW5qZU80/U9GLnUWm34Qy4vh5UeENLrgjkr0CTsv2aLqdQx4jMP9XT4l4j5mI7I2n
Nvgfku+L8WXCn2lGKysw3vkDuL030kad+S+EEfhumPaNLbIC3qlZLT9f7eyimthhGIS0Gfr2KgNS
Stz17JaCwO5vpd6XpS1S/DFrxxwtW6DfPtp3bTPZ5AsR1SE+qr6+IQ8oQ3NQYKs1BUw2AGxozYQY
i7SbACighBXAFel2OhCv2yRbIVD33Arb6i242FnW8pTYVIeewA5ocYK5KopLvu+AMoMO5l7ZcrZx
bVWQZ5nnNTCgCvYuHN8rn2Llg6yOZkwPhR79gu9Ch/04qBDBSkO7KiU37c4awM7sHeUxcIk3Ny3B
6MycgYzMHxTi9RNUCkcF2O+WUwFcO0dQcQArPYaW/hyXia1OxvCx2iAJrZ5JdJsP5lfHg39Ic4lm
eT+vrSxOK2aNJzFttQaVuCGxkd0Wdj5X41jlCE+6jWIcnA+7AYtLV0PUm6cnjhHLtR+AiXYFuoTQ
GloOzOhyp5Ooq+gB759tDS8S0ZzUzG0jR9gHAjDEyUCDzw8TWBHcMg1dqf7EoIsT0zNoSB1ISuD7
NLYUif6UtaZdGRh2qMUR6SZSETl0JMCoSwQKZoivhS8VRagQmYir8Io3IcDPFNv7WY8gDKHikaEK
L5BnrR1vM0MMQmXYKYW4Jck7ihObkZCtNLCgwwxuglQjeqjDrSh9R8jwpsxwe/xGuUT+2kgnMk0B
kuiTUZavcnrumYEgXXeB2rUZeWBZdEhRyR065PJSfq904y7U24NRkxjYkckH6D2Imzu9MZ+I+N6O
rd9YCAwmcq9Gzw3ykyh6qRq80CIe3kzZFDPotQXBefRhQV+tH+1+KsFNCHQCyzFAUCF90oOYpidT
1hwZ8YRQFjdMRAuAfrFK2lDJcGMtR1Z738Tg9q0QVdPMU6fI7jFEZFavgmzcDEB/xPEnEjnH7D8K
JNqhBL5xgCd09ahAyUBGAKIB8RvuFNCvSiha9bENPOKNIZT2mHzhegFPawQpnZNNwwWtqINJW7u1
Gq9AaQAAXQeAYhfEoEhB9hlDwSzZ15DAjZTEIcLkmrrpSsqLRWRHHPaDrthhgYKj1LtSROxB+cZM
tA+pHsSxUDpI8j1Ekh1VyO56wHWxIdAHmqdJEPEYmScjF8hx3pTOsg0g+1pR2RbiSzoKQG+8q2nv
G4L80tKzEtN9RV6m7DHUHnuF+DlURnJSuq1aHlXocJBI2XVR7krZmUaqY5qQvaZREOE8tmmKELRH
rUJG1Nt5AuCHGu040LTVCMm4ukvLemzZqqhz4S4hl/CLk7HH/IT90brks7zlI7BXn9drc4snwcym
RAfYgiI8knfhjjroKO3JwYT8dI5BgsLhkWysVvChtgCJKVkB7e5Sy8KShd4kKN0chE3riV7lR2/K
UZ0HF/z0jaeMvOqAr4wtXWODkVFxrOlBDI91lHsSoGAKb2ZvrYR+vaLFA9QrgpJErKAHCJK7NNSd
0LrjvHG8dSxORUcIY5GITVOD/J25ojMzsMgnXGWnONJt7vfcQTfeqhYnI0utiWEsmh70ah8at130
xVnT6rt9+TbLVnRYqyzuDXwb6kk+SDOGAzvBzSde+9T9El/zLX0s3SFo3hSy559Dzo5qiy7gAD7R
ciywo2L/1Mogpxw8Law5Id58vP54ma+WuEgHUoHVAlwmQpPp2IJAKR8Af9O2iqBz8BKr3ThIDOI6
SdBnhErrvwdBeGzSEFy5860aIctk9wE8M7MJkp3Og8JpYytffH7i9TNysbpYnzGVhKlsoodYSDeG
0tkCHmTOMVnfw4uNRZYTxqYQDoZEAZqg56lD+cvBEJdTeeB5sM19/TDVSASagJcD8NY2//0qrATt
gVoq5kgPSpiCvxfF1ogHcF2Lk68/2nxGr0ykGB6TmwQfjXqGXd6PN7Ovxwt67B/4EInV9YDpHBwy
2kxgv7jPwGIaYF5k9DCqOzFKgVHl+cH1t+tiYnmjqzGzQiGn82MyT6UVPvJRbB5IcRwrYEFBAh63
7erhuLK4OPZmWnVjq2BRBTkkRuekrEQh9wgm0L9zCq8MLU56JxJgijUYYj5B0dVOfcERb6Mg30JO
y2PQ7oxvolvuY7kaWV+ZXRx+fdKgxk2xo4qEcV80JS1UE/MmRxmvskPUKnU59pRSeGxbzr2TV93z
lenF+Y/1EqobWTcfzsGtEpc6/VfqN5top6d2Aem/aWM5umQfOi/eoJC5yW7G++IGEJF9AxSy+3cg
YcbV71lcFguCHg2x8FzoeSAK57T7BvaT50bn/fzDYV8Zmc/b1Y0EAUqiFS0W3Tuio/lAWkJIxUkc
UBfbBXQ4HW6uvFZcuV7WIngQc91ojaift1l7GXzRUdzqNnkTnGKfH7Jj5LA7AKZeeTiw33KGP610
EVGg5Zd2xYADrTcHLXnXNOIqwuDmMgjms9an1afO3kYUk0SrOwj12ShktOcEj3UgTMdUSychN9Bs
QziBDBldQwPNPBwRIgaTEW9+vn0c16UtXFde1kOXqM38Wz9b6yzkvBkjjgF9voZXn71LxSqbOmxG
Uj6gDxprPPfBM7DwU7ERSiqVZveB2E3GvK7cuiDxx6AORpH34rPwygVZ/HySZ86W6yU1iRQLZPbF
KljuqSWB4OmtGt6z5K6UeYy469HH5droCzclVpgZ0E0sL95Ofn7PTtVtepvc6IfsvTo2u9gzMCvC
2dPVAO7K5sI/tYllJEWIq2pq+5xgKEu77/Lz/3TwlpPcTYKMEh0P2GjvNXInm/8vdrW/KrhXl38p
7RIxdRCaaHY3MZRFo4eovLV4a+C9yvrCw1ho5pSxjo+TboWX5nUOnlRb2iEQcOvb6ol38HhHfeFY
BEKA7iEtnizhnZRP48BTPOAZWHiDMR0Y1FvxUcYQhAro9Cp1yHv8OF55OYjRQoslIhSLYG7vgXe5
vQeDB/VCz0QXYfSoM6p2+1UCL4yayS07IwDdKTpyMfFRUO0qCL2fD6I0O4gf3PWSGyvKQdjWYuQF
CaC+649/fUSMZp8ZN6Zaz9AvN8tYuA4pJWodFnAdldt6M9ht2uinxFF25mYOc35eGecaL+WYmSgx
M1JgDE1LTOacizJCS/rlZyPzmftz98Aui1Yy6g5L1klCJ1FJBuQpILQF+canHH4CFHXXt9TVQ3lv
jRbne81xwk8GF5cgxbdKG2ugh5Y8m823hHolk1Dxynmud337LitbXAYdNGxlIcPQWH4LaOdZZAQt
zPbn7VsF5xrg9/rH/i3bdpnY1UVnYP/QttsUbuQ1m9GHiOyGS07KWc+yXdfomkUwKk4P2Za+oxlu
7gAdAVOv4WlBQe38sX4FyQjna82b9MPXWjIQa1qfZiKEx/+CsgYz1nJGsPIyyt/H7Cc7i2eyRqUV
sB98LCG2o2eoZ07utJ1MO3UtLK9CyXkH8H+8z934Tb7/+Ruue83LJ1w8lxA2DQUrQTorlz3q7h+j
8feCqIuF+dNeBVGpUgLWBdWnQ2vIboEiahLy5uP+w1t2sbGIz6Omkws9wQ5ST3REiDCZgh0FYDzz
59ErjEGqnG3jXGR58XhqcjsMw4htS4dw30Zg6zXQqqbVnpqPP3+g1VF7tLAgrvhbXHjJeZaDPTaG
FPW8NoxdeQScIM48368cqS++IMKBu/fEff1cb0KPF02tH4+L8eXGQnuqJTpBlQUztJhrTBMu//b6
1b6YWGylUmoTAw4LrmrXbLvTYD+Cd+zcIQZWHKCL7jKHR8H9Hy7cxeTCDbMSNDllnGFVD6MD+Ah1
agfkWJ0TPYIt6gj2n60DIBsvi1x/rC9mF055zGspjDusVA00/4bCoQAu5P9uVnPOzPwU/+lR/mVp
yQocpXVkUpRcDvoNuAY7RMGYDwQFmifh6Z5c3Ul9jKPs1NYB/RV82pGeiM/za+vB0uVHLJKbouhL
qmr4EUZ5C+1Npr1YQOTn1TbsVM7Wrp4hFSBESwT/BZq9/+5jmp7IRibimMYh2m7yrTKNnlRxovLV
O39lZOEq9UYoIZeESkNqSk7c9XZrHoTMCqBU5v78/dbDuitTC58Z56KlCvMBNdguHjpPS8nWShUn
Eu7zCnPnw+Ca8i0DaVvT8NR/12/HlfHFnVfLVK2pjBJ4fFA+osmuPq19/ZV/6dvqO0RQW56kJ5Q8
IlfnOFXeV1x4gsjoOi0yYFgSofyIHh6s9t+crV29GlerW979LgTKdcLWTkXqsxGEBanhpOEvS35C
cuykA0jnskMh1TZAcludr/A8n8U/7ubVD1h4gQYEt60QY5XpNrqXDok32ASjp0BhzZCZiCsWuODo
/0c2eTG4rGKwVs2sFjn/Qb1r0GNwi9vSSb5EtGAP7CwE4JN6iqtD6Fibn7eac1/0xf3vLDHVxBE7
rZhPw/A95u85wKaiwqGRXi9ZXa1v/uJXAYbYjlKtqljfuItPygeAa9JHdK86lU/u8qdqA1zzDXsH
UjqQwYFCt80OMLfI5elVzAfnh++6LHakYQIC0rlDKxeqk6nZOewDvQRrQV6gWDZ5ScpZ+HqT9mrh
C4dUJoNh0vkkDS/tu+Tmd8Oz6Y63CK/mMBWNb+GV1zjlLXLhmHSFWF06P9am/tJXhZ/0r1Z5DtP3
3IqdaPpbvEYQufynY19WQsAlTKk+xx/jjr4Xn5kb+wZe6eRTdkUbPJUcx7vugX5fGRmKukstEElM
zdZgMGdVkgOyZVfoC5cUEue5+i0Z8edZ+Zed5fsMBP3YoN09x3TxqXk09gS15G/tY8DTPH7NY9Sh
bwRg1nxpLcR31g4wDOhbDzZKZpwlrxfp1MtvWVzTUIolWcrwSedpRO3QbSVbwnhgsQc3Gtr9w1Mp
cIF068foYnNxZXuSTKacxyglzENyg2Qn4bmxRLfpD3r4mPQfP3ui/+ACL/YW8QH0xWQT4qF4Tx96
rzpJduSZxaGF5DvWKLqp12DMSLQxl8Ol5pov4U+fenFJG0wBA3SHT10CIFR0pwowIs7qeCYWl3JS
APGNZkcrBxMaMAgsW9c4DjvJEXbFW/GkHnMOYvA/uJ7Lhi5ihLCs28iocWjmJr3swRGAQBPDFUeQ
1jrt5r84puvP5sXiIjiYiJURYY4mqcgOY3Go0thpNLT1NHBB6k6fFV5UCY4EvhtjCqz8NcPU0s8b
vbrPvxvpUDzF5PriJ4iaMGVihOqfkNzL6acJ5NzPBlaZADAWiFb9Xxbme3P1lGWRWdBChUe30K43
A7bNJBsXckY/hG7jib51l90L380O+vSCq3JK5+v1nCvzi9AkTkkkNiUi3LkdMQ9bJyh56H55y4Pv
rie1F0vLmIROBPPPCDORClkoPmN0CPW9snNTDEGhf4iqR+LEkU1cDFpMxFbeJc1NfF4Wv143uPoZ
C99niRkIx3+jqvwQ6kX9W+Kx5+lIHmtfZXb6xW3cco7Qsv0i0oQNSj3nEImtIxyz9tFdmwaWk2wH
rz7VD0AtT68/nyqezYXzA6NKnGszlkuyIN1mYHhLFHkHdzXWu9rI+TdcHVzQsYlpAaUJPCLWSwHS
v1fi5V9/zSdjYZ+66gAq2P/ivV6rD/aV3YXrEzDEBxkeYKyEektRCxFT0H7VivvzDvKsLLxdwzKR
shKthUie0YRfFvhAC1j62Qrv+i07MiOygjiOfm9iegLD1ka5A4efk7gCh4GddyIWbqbVRSOKQ5xC
pU3dGPq4Qqv5nMWs+uurL7PwJWEzKAa00ZFnYYgVw0RO5jJmK8dk27vWLnkRufhyzqqWzZlaIjUV
a7QMpgjtpT04n35eEucULHstGO/sUTjCKWDGBJq7Bygx2DVAtT9bWX9aLxu3bLOksjx0eYplKHbr
hYHsGc8xGHcTp3XzE4jJeptX5+Zt3MJBAGrdsx6B9kHSf5G4dpjOa5zxHK0x/4Qr/6BMFgEjHE5D
/V0ezbP8VDtzn9sIsggl2sTl5SlcgwvHgIgIgiYVDM68IfPMDbhJHbZLTrIrbxIuIep6hHn11RYu
AhrHWlvNVyrdNo/WcznZ9dvwK/1Vf2h3NThYylv2lTQB8O6c48LxvEuQfSOZfTwxtHH7ygFs3gMO
rngQcuCSbesG2gGh3d0Zqi3uI1fhcFEovBux8CNakYZpasE2KIw8dQxYdaZykMqgAygLh5F3K9Xs
MhWcWNZtmWnvUYNXFeIYEtgJqPlA6uo8swDG/eTm8Xec7SslfonBxaV9MWDEFZN6U/WRhZhfQMzt
KQlxCaZg9UL36nlqTzl3chb8vKO8RS0cVxKSPDIFeGFz2pBId0vdwwQgJ5Sc/5M/soLLcTEXyBKA
MGpBmOOAMcfkVCE4UJqxB5a61STYo3ZOzBEUAZb789J4p3QJB9VI1hrZXGGj6FZrudO8Ng/JbtYX
1G+Tk/Q+3WR3MRgxOFvKu42/GT2vrn8vsEYt5j3F7OgZsF20Cme0wTwdAPwUH7++/g21WcUNEzDq
7/z7yl5iSbJWJfBoyC83DWMOZvL9ifBKPv9hPy92FrdeAy85YQYugBqAYgKEzz7GSDFPU24Eh7qg
BD1WA5gWPBBS/M1Q8mJ7kY00TcvMIsRzpCGnFWy1AM0vcFjYVEyYyHZz0++5Nnn7urjwlt7EBoGo
Frzq5BMw5j0mIH1jNvM6jO+7/YNoY3rl77X3tMtSF1dySoquBD0lCl0fmMdwtE1LPNQwUTUFwUVo
y6LNPbHrb+K/TCqLCwoqjsQcNJygwZfJZvpAKuYLHpISNGFBDuz0jxW/EbweM5lz4UmFgMxST4Gi
S9oJEaLZdNu5aNl4xItv9a1+Ox6GJz6MdH2NF3OLR7lhCQh2Q8DQxXTchFRy1eqZ43B4K5oP1NVF
zPIutIa5EdXv2syudXtuPTV7tbV7tzim++zub365y6oWdxI8GEkJacr5TgLRJjt9YEhO98twykPv
5q/jA/gkGK9QuX4xLkYXl1FBUbRVSny5aNKDpqrtTsEolCh7P+/nfL/+fDYuZhb3rx4J08YeZsJQ
3/Z4ZzWp8Cc89WVSgeZFc2IEHj+b5B2Sxd0LocAWQgaGHgjU5lPpTe8/fzawFsCYom5gSNAwcPAX
R0QsqRGpeQ1ORwnktuW7kj00ILqZxSd/NrRa6by2tDgZVitbgtQUKB/tEFDkk92ccm/YgKC/+YbQ
gT8+NKhGBrwqA2+Bi7MRjarViQxmkya1GwM6OO1Ll6LDdf4f17c4HSWopTqBwNAMze6PXXQAXYou
2KDVlSIMEAweHkJwp+cvPLTWatJyvbWLU0JJqTSxBtPzA6//nt+XUgcgOFv2McBFbNTKeLn/KiAN
UoIYpNEQSv0h8SUaFdhDepwcBRRMsXQQQcgiodktyWcSg6rhzEAjNvR3KdL1JOF1X+ba0PIuXltf
eE9JTeVG7ykDcUz6mvWKY5btBix09gSG8EbCiwzK6oyBYwucDlL4xfnYa5712vzi2gD4XEOSAItv
Y4wcDCmEtKpXiCUG1dS7tNyF4sHQXuriJptOUdHbDeVswGzgp/UvblMHaURNCkuwzEb3nYZO6X1s
cBKM1YoIJof1WcRN0/6QxaaWNQxZlWCRA9jBDFo99BAE05LHlIgHPbG8NDY2RFN9pvNervmB/3N5
F9My/n71ciU5ExtDzRiekf7cBsNmjqyye3XDm1VZ38eLoflDXxkqMdhsFiYBm70Mn16CXyl6iUZO
xWf9gl7t5OK0hnUxdTmYaA7/R9p1LdmNw9gvUpUSJepV8cbOwe0XlTtYOWd9/R717k7LbM3l1Iwf
5sGeuhBJAARA4Bwyh5bg/4rog4jmYikgbjASR1DLoxJ8JGCTo/5dWzdXAbD0o5I32rSttboItkrD
UPGfPxerVkkl5uD6xK5OjvCauoWVeD1KG4rlv0b3ofevrOQveezoEdGzdAK/YHuaNekUqM1OrR9T
0u6o/5i0vSPNya7pkTHLgBbUfwjAkBh4kNnb5/v1CUyNWY/6Qe3EDHbS7ptusPX6BoTK9uWF8oQw
2irpZQsqNxijEInW7L8UGHkGXRTnBl1O57tNfC2FUVUAJeUETJTtSRrzI4Z4bSkC85KPTrvsvsZ7
czwljj/O7uW1bT4WgBP7/5WGMLpbAfRREClMcXlsAmlPeaNEQKezlleDR0Bbu/kVYJumzJrcyU6d
4djtNOfyN/D2d/n3lZGOKZ30HBS+J7EHYcIcW74vWEbBs9IlFLi0wYxPnfzRUEJjuUaB/ZRKg1Wi
etqLp8qozYVhpkoAMyplO5EA/kzaK2lq5ohlq+Z35aP8YyjgwuJ9E8dk2VcvomII3tfxTbn/SxBP
mQSqU7sHqtXy6FY4hvRQZhiH1zvTMH40NOHsPG9LmKBGDjDMFwkwH7RvW3rWnsORmmn7NObQNwi+
fM6bnVdrXWMcVJGBY1ceIG7QiGPUA/DOhidF2mnZsaILHOCz0oFFg76NAvf0Fz2+cPrso5hu+OM4
SJA94UovRqCSKR+jJrlpT6wy9e0SHTRDaoIvy2qm4hnclTuQM3r9UOwv78Lmh8hQIk1FW/w3KtN+
TAytidT2VFeFCVJKEKZxh0J5MphzVaLYkKNChsfa1af+AQSUjg9kit2SXFfvA9AmbV4dgSeSOVul
FaQiCbGssLrW+nsxfLm8bduX7Ne+sf3wdQS0TCGX2hP6+TPgONqi03i0d9QXcITcDAC1tOLbhBep
fOrFN71ZiWVvmM5IgqTEszhQRO6j6awlwDspEysG+7sWov3y0SDAV+sPOgAxyUfRYyRAt0SAdOgY
X8kBsNnMQMZA97mIrDWvVGcAHG6r3CuyYI3KUwcsY6J7oGAyByqZYzmZagpIk4TaWV/aYVIBneRR
jOF9xMY2tNQu68qSUsDeqr2ba90uxW+XAIHxtYOAIL0x0I06Bk6QGfswlFG7Im6sjvsIcKyDAtBM
1TR0NOBWkjUK0TELc0eGI8y61mpT/B0ClwqYguqc2oC5Q/MIOFgzlBSH0wzeUT3H+3+XAH4Ub8oN
Yn8q3VMk/cCVJfKhSN9a7cOXA0ucbrAavwnQyYQy5HAVz+p+UEH70iRW5uMHGtWahfy20J5S4RnM
02YeoRezGdBRC8xL/Xak8fNcuaKigE/oqkh2tLsuJjvpQVqr3A4Van+S6KYYEs+Al1g0lTU2gG8F
EI+IPgnA9xkDNqUti0dZz5wKkwa0EoCi1ZipMtsNIrUaVW6hcCoBOJgFKIrA1hr1D3E8mWJRejl5
FdDupjeVSch9AepbUj2X0k8Q6bWm1NzLyksZKSYQ5wDxkp3zoDblHgBHRekOYug0S2NwqlqdcTvQ
4FVU9z7gU4dR9iTpVY4AgxkX9mUT2ex8oopIZVUxVJ2wjfNjFXV9NkBXqyl9SKJD2F4reWzFCtC7
Us2sldrL6Vs2YEwsAWf7ewYGagm2FM6zO4QxwPHAgJxCk4r5xqftWfc/FGBv9wCRxTwoMGDmgncl
bF6Aq09mPFUAxFIxqeCp/HOTHpIdOQrAmrQAoTnIZvYuPaLcw61iLTf9N5teCWV8ldFRaUjKT6GT
E1oPlWe4qZ2dS2dyq4fee8wBeMgJ77b915dQtug5hNJUlzmETijvak/qMoxKnM4W0WyXXQ/v045X
G+GKZHyXpsZJbkwQWXZWuR/OdWdGhwRwx2YCBkECsGcLeKS7y1rIlcqEy5UiahNmblp0TtqzjfLI
Tjpmlu5ke+qOj3wE/s3wcbWxi4qtwsc8n2utGLFKHZiTkfTDJ7IJaA7e+XE0VVkuwJWYVNXb2FjE
KPfTbzy7g5fXLLw6A9CCZE2Y2d7xno65O8kExqSntIoi7GTlKG+KC4jPo3AlXUFnPhuHgmtu1Wez
7qKCoQo4QZoM/LQ/FzkLYlkEAIn5nMFUTssoDIClD5ULYg1e/WEzYljJYk0/nQwy5JAlI0cMbXCM
Ky5ga4+qLcy7egI7K/hEXO4SN2PelVjG+LUqkjq1Bt+X9NafYPd44NGs5FCc8Z58UpzENmykHwK/
VZyzt6wDAJpQ22sx1htMpnbInOXRPMRd47bLlArnLtiux67iFsYKSy0ocZQIl2obfGoP5eLgrAjQ
NPFVuGs9DG5dcV+wNrd2JZOxxHqWFcB54/4ZgIDsZHf0I4BxPOuFnVhLhQfoqqFXW+05QOmw5Bjo
pjqthDP2GWlzA04+LFiuQoxjEjMvZc6mbnqalQjGHtMmSRqfwB594N/Wcmum9WTOjcpZCffsmEw1
rgtMq6XQlMbpC3iaxKkKC1jVeoPHwPwK1ABWCMJRlRvEby9QAZuWquqizo7DiUkiSO0AEjm93eu6
5AQqAjzQB16+IbbV5EsKs7xeqES/LRYLBGKvFu7THAbRlJaevo1cJFXekhiPRkmchpOKJRVibuoT
0DOo7hgJx5nxpDC+DCWiLCQNpBjyE2LtOP/Qg/vLu7b8xLegRf7aNcZvTWCSnP0GhHRxswuIYgkT
GnJldKwC+Btg26ofOZcFbhvUXwLZPvpIKgN9qCBQLW/6+jkzOCNf208MXysymPBkmtIyxfjlouaT
s7w8BwdghoKqJ3fEV14leLNNgq6kMQ4xAfohaWMcUeUsGHhLV3X7HHjFPrAALgjd4DgL3vYxzjBo
Z7mV6bJ9FXAN0cCAUOG/HdDyBauIZApFSotFQkMBp99da8htLkvgqLWx/PtKAt5KkRSV2LOp+FCS
ByF/EhKdI+NvvN2XnjHuYC7BD9qLEBKJghnT3KmM3NY0ZT/r8bFR38Z2QrlVdxPAMUX+XYFaKIh6
dlrgu1nJw3fejrlWasL4i7RXAJQoIcxrbckd94BoT8+t2QD52yyvQK/kgR9kCt3/ts+M+4iIGui+
DI+YDa+KmqKF61EHKcxlITyFZBxIPeu1UREIUVGg0JTQynkkpJyjpOLy7rPSl04S867tcJRi3dpR
GpoT+CuKpjM7lAg6DNs3qu8NYm3mIDBOhszK5x0GlF0DfT3y8N+0l4qMf2nKWtPaHAsGR8JRRd+q
jMZIRJr/ZlsXHGQV5KfAeftzzZWEQbxaHvCMNr9koOiYaf+vtONLAmPnbR/IaNKDhLJu7ERE6VI8
S1nEWcdnbP/9gvkSwxj7PHYAsJt6aL47WSpAJ8bQjEOzB+BZbCqYWVrw1wCfdFDd2Em94tifm4fa
M+zJ020fMR6vZ3vb+3x9EOMYmqaMSaGNOD/6MUTAzu4Ssx55LYl/Y/FfYhiLL5TWT9FFgMrlXjyM
dnRcGs2WqdEKwIcItfiQ9duPLl8pK4u4AXLpQtaXxK4G8JcpGaZoxTfjfkGCpS+6U73pt8WP8Gp2
RoDsXgdu8K9mCtalIuY29HVdn+MWX1Dkz6nqCvP73BNTxBCnAKQ5YP5OwXOPJodKvwZXGewYtA1l
sIv8N6PXni5b0LbbWG0HY0JyKYwkDvAxDXCr7Uh0MvCMSG7ysdA6TjaqhYMBihoT6MQOR/SiQ9+U
fiWasa2iCIFuMUN07yqYtZJy0wCv3lnctw5K5TetRRHlV6Z/x0uWNpV7JZixtiou67ReSvRq9TZj
viptW6Cm7y8vjyeEsSC0AMtDYUBIADq3UL8us4WFhdOroG6+5n9l1ArjZ4u2CWW6pEW5PNtxrByM
lp5HObr10/B5ABx2VaMxvAuuDBAn16Sz9ORXGrRWEJ36EKOXoGx8kuviWRz6Ux1MD6H8W4xDJxry
XeK/+GQ3SL/9QHYGEdQc5EZvX8W5Nas2xQ/h3kDFXGrKKyo+ylXngf1jB/4vNEm/51X+r2KV1VJZ
s1FFtBFmuOAaJ7ibHBlPECAhek1N4Rb8HSge5B55uXyGKq9uwFhHic6bBuxZyKot3fQP5NjvpnPh
IcE+4it2mgdaNCfz9N28E8wU3b9Llg8KlIVw+Y5YxXXvwI3dwnhMyaK70gO4wHNu8R6APp3WN1Na
7Q1jSmGe07aWoQb0UT1ID7OZnRMLMCpv8TUQ1sFxD/G5k59zEJGjsNM8875gEfD9AxB1qLKmGAo7
E58TVe6BK4TsFey+ff475UIKbmv6lwTm+FuxBEn3gBsp3gO32+t3Kaoa3f4fwBZtZnvqlyTm0DW8
T+tVB0nCEWxBn7BF/QM51hgXvgf5pqO9JbGpVxZ104Ng85zT9p24Es+cpd7ofTSWEI8Z6gd66K/L
69BVMeFfncgv+voPgBQ2XdVKIuMPRaEUG22ERP0+iCz/VgWkSnQovMR6Gzq0f+EqVo/cSRaeyjAO
Us2bpJ57qAzIjNL9bHcYn9gBMwzg6DrqkVYPs+ElhtvX3WqpTMBhDILSJ9Hn5mYzEE8bTwC3nimr
aPYeLQ0Nbigm+5LT8RLGzctuJZhJM4aom2S/guCYvGvS73SKzKR8GAViX3ZZm+wYdCWISTWmXiy7
FoNPy1vHD1A24vY+7Mv7cTfe6gTcPE58pI3VesKet7nL3l3wAeycWtumSuiLLbJ8PAzmQmdNxXXn
PwTGY4z04/IyyWLu34QRSVVFFDbRY8ssU6uJls8ySo6DlNuVgSu2dox5QmvBOx3BrgguPzF6aLQU
oSTyHXGyc2DN6GR6T4JjXYbPfTpJeJbrD1RFlQ905CKJdwY4vNoQdb96sOfxV0LdJE3wgFfaVCwc
SZBNvQDqciYd2vKhHhGkKudPzrQJfALVZJbVZAvhY1nrDnhaS+Ehlk7GDP4P4Xc+ErNKH7r8WEt3
OiZkpcq7vCebUxv0a0/YKnfnDz1NlnSomVADVq0M7EGoc//Oj4uvDHADxA6K67zq73Z5ZyWXCULA
cZEF9QC56V7+DedxG98L1ucd2JgNWBy4hYLFA184fIW5C3QqSH5f4PCnA/XGfWVhVuNQAOBTBpAE
rljn8sZu2u5qfcyFAObIXBGg2Sf0rQDiwcrT2vGjkzTwUMm23dNKEuP7J22E6ujIh7rDZCEf2ul4
O4jtdoe73C1N/QnwJ5zFbd83K5mM958NPLXr5eKHT1ihOwTo44ZEAH7CCaNw6x978Hg/X97S5Ucv
nSDj/KWxELu6xQnGnWRqw+SUyjlFwf2ylO2uJ6KCc0qWJBBAMe5eCgNNS6tqid8GGERjGYDMsw2v
cIU97/C2l/Qli/HwtaHR2O9KhOLqW9P9DIy7Tow4C9q8M1frYbxeEStSLjVYz5wARaGXnLDjxdmX
RUhsHYko2RQJ5acIghnBXwQtLpdPZXOjgK0J1gbwclGFMaeS5uqgljh7Ypy79K0wHouEkxdtYn3R
lQzGkDQ9DcfSn5cgCgfyQk7RIfgAfjuShXiX3uovOfA8+Cwby/5/U+uVWMaWghCwibkAseJBcTsE
qbWjH1qPBzOx7XE1IuFuUhQJpJn4jlWxT43Kyg8HJJcLbrtshVZ08G0gAx9qEy1Se95c/ebNvhLH
+Fs/M+ZB75FeKGPoiOOLUraWpP0ggW9WdWtdVo/ts9OJauC5T9UUkdnEuCRFUoDfbylJ7DHl9Nxc
6bv0PrTHW+KBYQFom07kdjt0D16WLC+a9+34VpIZr9QUSaqGeEwCkdvgVHc+BS/2udWu03f6VJ2p
3diCN+NJtzHJo5E4oBgBkhpSXvcfpAGbl87qWxjXpWNCoIFPAWTK/SibaW+V7wu8z6A7jY1WLNCC
71ChAkN55P67FGQlm3Flcb7UBkZ5GYccHDC1UoJLyPic/MRzR/DWopWEJ3TTK6xkMq4tGKU6jij2
XkPrmOS/RCC514aPyye8bThfUj4HM1aGg/aK3iiIspxwb8tWDsJ1M/MiOAbM0t2Vj7wBok1vupLH
GKo/zaRW5kWjhmejh+pIJUdpeRIY2yyHkKKvUAfIAUaRAnnhYf3F2bTlJy6YxeemrjatlIW2yScY
5KIOMoZGBKe3pIPgYWb08O8eC1dbxrjuLO8yVRKxZfLtaKtWdYhtUMl7I2oq5HEhwPyPq2PcTVfI
ndym2MB4X1xFRwCHIBdcCMjA0mpypXHU/DOGX+0lWOBzvSxh1q3d21GOkjcm1TE0juzFo5E5PPjH
8syDU9/035hBlDGZSVWNBR2XpmoM5pli6Ld/9ivJmwrVlstu1xaZI84+537/Gzf6JY45wVgoJNQS
IW6Z1wPOx5Ee4of+YfooAqv4iSIZHjKQ/xJL3eme5KSOnhwFm0f5sR3YrlbNHGw9YkCeGv6C96l5
lCwl5p3/0MQ4XDKZ4xMKv4XFS4K33xfw2K2p4OhUxM+S4uqAx26U9CKEhxnd+EYEySnIuOGnr6bH
2EUTqmugbeUQ7lKAL1jgpyxFq+TH9JtatvoIxilMup7kUQ0HnjzV++5K+1jG2Rt3Xt5VplNm14/d
kVcC5MlcLtfVwkVf6jScPFydMZ6rEoTdhXgiJQ99U/nshPnmjlaLY9RLxsoaJcDissB3aoOUZqLV
ro6XsqwKvVTUrDQB0mnpHwuBWC0Y6RMlPrShl4lHHwAdRiaaWk/A5xIdJqKBV9LftfpgRl0EYs3C
1EH5ogGXq5AKT5R/5qFq+hO5hU5bRim7MlqXwXrsUmPILXmGMs+aW6ETKckBBjRCBq1MdCrbqhGD
Z/WuJe8I4izdeBS7nyUcZpJ5lB5VQXRFvTBJ39lGGzr+BCZqEbjvEoiN5bMWX8UEMBYgAm9Tpwof
NfE0NIMlkNBs0cA1KbMVN4PbJpUl9BOIyBXT8AFENAF6P7odq8Ea48KJABje1VdZI5skBKC2Hzpd
j/ZxXaC7dipsv5muFeUJh4fOdK+jA/YQBVyCcZzMyyWYJh12Rhg7gyRbc51joixAswCAnpMQ1Okv
w3zT+j9aoXWz9jqJbhOlsWlDPUn+Ec2l2UwU786CWVe10zcaWDFrPExPk5MskITJZE2YtyJw8cCP
abA6dAiaSZGiuSs1idHuEpXc5WHjRUpgheW1KmIYSIgxiloZZqnWqDQL+yCXfgJf4DyBHqnpjk0b
WQPaFtQ2sWeMwLUtgECKR1BsagqAsPsfxXBAB/u+j/IjmV/BSIoHD5MMvSNL+MDsptXaXWG8yoZh
K+XHQmev+DDj8FdU/ayNAcMDkVXSsxiBTpMMpqYj9o5aL8i7fVBop5Ykh1nXTEpP9Rg7cYP+kGq0
0L3q+RL9ERYAPCr76yg1XDr7+66enxRhtmiSW1GJW6A4J3G+lxPNidTRmQsdyOgoTqFYZZSCV2qi
XUq1mzT1TSC4GZqqWvHYRbVpDM5Y4g4JMVR1HeRPunBtaOg7DuurTtbdIkptUsh22hQOHTBWXGNq
Y5bQ7HluYArjBBwzDDUT9GE3+T4UjH3jx+7Upy4pjjKKHjPC3LJ6o9Nk+aKCgPSuhl9LQ2IKmldW
eFnCs6FeYNCcVG4V4FUV7etNcjsTcpfQqyAv7IrKZjUWg+ljmC+qDLfvQLBRepEBlB3hmkLRqdwC
ShvvGaCXF9GgRnca+O4MSsyAPsaS5sWAvifZEy3zo1L6phgWXlwrZhxcCzL+p+SllXMExijNRbCG
uX5sjTshsIjou5XyGpTXEup4FSAhpsoa6E8jIE5DX+PhXIJWXp3ujVw6iKCQRUH8gFZVq4BtzZge
aRJqpfN1pYBZiOznMAOi8s0EkZV4mOgvJXlLpKd8VPd17spd4YSAji0Ek4iAJ6oBoIJAPfcRZzbU
7FWYFNFASmNgeNxAK1npX9clUpqghiOR0b0BwCAjVjGVcp1o4TIfDPQVwwYjmJVJYHWd7aHE07Hu
+lGODOxAhsoStV8+FhrT2Al6tAzn02HhB5bVc+UHLjGCQ683dqy+Bd1kg4QbZmMGY/WQwlqjwL/J
6HDWZzy5i9JZyu9U4TkqDLOQkU9OIIRpZUsxnqaUovqZmQAx2ul1bZMmt6dYsuaJ2HqWxTD2fAft
d+uwPHcysoT2bpqznRxTjxO2babaq1uAud1VbdJQKMMtoN/38IzwV6Z4jhx6Iz0bDrbObjDBkFxn
NxlOjI8uuxkTr8QzqWJepvEciLjtlt5G0g9W0CBPwiBHPi69jh+a5mQ9yoTpOfR/KSTiRa2bqepK
PpMeqhOpJHX6vxRtqQBIxxBdxpX92cL3zKsSbs+3rOQxKaFWpoHQqZDX/F7mNkB4hah89vTX9LoG
17l+5cN/FZaBkWfVTexlLOlVpq782gDPmAsOtr37RDcMA25FZZndid9GrTF/lgjgdHapPQzWW2fn
dzVeWDtearqs7XvA8Zc0NmkcWsDWTQEyhBE2aeiKXecPHWA8aulFUF/kKeN0tG5nqfRLIJs1NlPX
aCGWR8/GG4zdi5zksXvxrxWnf8w/uPX0zRxyJY8JF6toniQhgTzxIIPHJMC4Ax5EkHVZmuCSA5R6
9toPXqan8PaViRj9psnq0ce+polvpcbPSIZ/n2WnUiKrCaortRXMiIpmjzmwKOr2ba/cKTkAwZOf
Mfi0m/QtVYa9ogieXrROqrfmhDliwFTsxijYzwlatdGNIIU4KSDgY/LAiwiwq6rKkem1HHwQ6TYT
M9wWxM2r0tZmyQEAsHnZUW2HxV9nyUSrfpEB12apa0zy5GXKWQSKRqLkzmUp25Xu1REy7rAHlEiB
LmjoaAJsaxH5ud55moQhVPWVCm8dfY3aEmHXG+qGnBVuo1msZDO+ME4zMWpaqM9oXKu6imeu1BzA
GJYDRLLu8AQ5YMxKk00a8URvXwJfm8t4QSUUh6RbKhNFgdxZKC3gprljnluScC9iio1K3SFp7i/v
tbxZmlutl/GFgEcp8k7GXqfoXW5nFVX44Rg0hiULv0XcQxRa2GPWc6SgIR7vKyG3u1Y8SIJypY9A
rx/OafZiICjMi8d+fiZQ0gYoUqGOiY0isEO1tMaOV9zkffSylav0LIdRCcqIj9Z1T5FvchXNb/E+
R2R1eXe20+6v3WGHheNW1OtGQwKsephf1azqp2+LLzraykxUT88Ajks9Lho5x8rYrr4xDRUxGWFl
SgxrH34oPYAqdR77GO/kWeYsI1UCKYWdnZIULLjFjxEda9rwkITPk/RSKJ1JMFAldJKjhOje1B8V
pJEJ0sFK6d1eDF0geZuzgBn8wKyCu86IkXAs87/LLK+TqdU58SWXcx4cL/tZrVkdfEmVWiwHfHN8
ml3iAhjEmonXPutOao4O+izO+U9iZbamm8LDZdm8U2F8n6LIdRjMUAVldA0gUZXnnjeawfEAn3HL
anVR2rSBslyV8X7p5ki8GvS8/KYg3koYFzc3cz5O5eLictERDLeeCkdVOYVWjomyE4CZ0WhVmuE+
VDPDMtLrwXjq8/exKO1/cyyGDCQjoNWge+JPVxCioVfIhABdt/51rrzGxbzzDYVDdLh9MF9CGCcJ
bvbKjytAHDXKi1927tghux4A74HqSo5eTyVCDU6vOd5n0ajvodqXVMbLzbEgTFUmgCAbhR2je1Qg
7T9tHotwmup1OSsBJKTJT6oOpuwffJXXfv03EeBf66BMBJiLRq4REH7ineJ/H/gwEY+sRgPsbXmI
D7xniu15IFRs/08lWCDTRi9DDCiEaED3z9rcun7YgrM38Iwe4CTl7yBJLB83Rlq9BckvCSnj5U39
m0vjSz4TCobSkMlVDPn5aXAGw6rvyevyoonaWG0SzH9YrWryQYbly+pCGQcV+XHa5iK2uXE+R1GB
mmc44/Ky4QY2zxtyLIKd8GsGtcqbcalHiyNqHNQpx/epq+xSQBSBqpUOkmQB9bPLW7vtub52lvFc
EUhoSC7B2PvqLAw3JQKQgPCe2zebM1fqw3iUQu6DrhhwfDEdLMmYzQ79V+38UQG5oAI6f4whrHgq
XSHjjTAtv3zB4CnjZlqihIMywxxF1CCj/lZFt2uWvGYw/zLkzWlsCjNkMFlhPyk27k/H2dE0Enwg
455mYIwEwbUaBk5mAJAE2UNCeQiVm/qyksacHCUA+556SAtbGfBQyVVKX5K5Novkros1R0O1UANO
1WV12XSgK6HMSRqqVKGvLcY4VA2aiu5cq4F1WcKmQq4kMCem6KE4VxGWBVSviaB8mF81Bpd9cXGQ
3/RiJYW5CGg7iEI9QSNVL9iJALKAM4ES9k54FHd5zDGy7V3TJMztoiAB8khGMXwwjUojbu6yP8jS
Pbw351i2LwTjS8LyBas4ZyRG3w0F3tSU6+VVNLULLzjPoMJZyNUQZnMoU3gLYjQ9DYxsEnKIaxWw
fCmtpQ5Pl9WAuyJGvZWmiJO4hDvM28ocxAywY6DxINeJcU/UnYESJVq+LSN/z7PmoBfg0BwHh/MN
i4zvWvK1q4y2K1FjpIOKb5B1C3O9IfiRP5aW+eWxWXlKML8PXLtD4WLukVt02dbQL9mMHdSaKvg+
xoo/X4JBhrNT98QD6LMp7prd5XXyTpM1hixIyQTKMVCISyZBf8WU8DLx7XfPLwVl0z5jioaw8yEj
PfXgg7LwBnSvoo9mgSrOwc2HV6Byh24aB7UPAHn7x4gP87DtWv7aUjYL1NNOSzR5OU4PaGOSK9nK
KxCDsgG93fWT6oJoLD8kLrc4ytlfNi2cs2AqcwHmT8R2rw63dXdQhLcaiV8zRGbpv8E9AFTu3dd+
9O21DDi7Eg9aUgUPW9amPDc3lS478aCjfl7v5PosZBlQw+7Lqef4kU8ingsaz2aDnVErWVxhi2bU
LQS8wMn1uzBi5K4hVu0TU601s9NLq9AjS6gKNyH9bpbAVFT3dkHBJdkm962fm3VQOsEQ7IZGdAlK
H/0kWuOEd5X5NIMyOAtaT6a/1NPymzV1Y3Ag5cN9VjwnlWAlU3AkeAnEtpnqdCiNFg9dbzJqjm0T
AcRau5G6wFKk1Izq3ItRTsnS2J3z1yG6G2fgIkqA16zvlFY2uwq8welsFi3aUgzxupl/t0iyyyCx
JsBqXbaj7Rv5S78YJ4yG1RilUmye6tX73KX7hedW3nFBknh6zHjfIWxkpV/0afwx2kVtdY/ClbZP
j0lvSk/jFd5w8dB7U3C8xN94ZIOoCtVBTcgmHX1XaIPQIZYq0ZuCwbVddqAvb8ledqMf/wCUZctq
DFFTJUIlQ0LX5J9X2iBVNOyWQlGF4LvtrQWzerxdIH2SF3S83fJbFDbTnLVIxucGGSgee+mzOSMV
zkvnOJjqyV1viWiP6Bw+V/Dmnq4lMq53jMYoiXtIBLakXd3h3n4ESuu1j5ma9jE9854qNuvA2Ewd
UxEqwMdZF6h1Ks3T/rO/aHCiwCTHxOvc/lf9M7d4V9jW7bmWtWRXq5hETnxVLQvIMvr7oXhVg8IJ
0N8jGhyz48lhoisfoCwknpbSpSjZstyZZXOjaLpDR97YOk8SY+BqEE/qEMLwDMCj6JmGOcnS9Alq
y7xhjc/CFOuIP7MywD9TRWXhR9OgUPNMxINaq+v7VHiRUIVpteoQVs9z0Jmh6pu6ou7VSsdbOJxy
ib4DU61q09ef/OBEejzOKKqliMquEMorMZusekSD+/DLGI5SJu6hCJzLY0O50A+uiJIkUozcUI3x
S2OblIqRxT16m3wvO4Su0lz11ugs2AxpxHkF+34WEKbpMB4C9Hzj07JW2tU3oMcB9Vp/EhrA73T3
om+gfwUkWO+Xnfp3N/SnHObM9TJug1iAHDLdzz0GiTJuNWdTBJXArahiNOt/O5pWSxFqoK9G09yf
7NEVU7N0x12PLrQZsZEpgvDwnUdjuVjen8qFNa0ELnu7Eij7IG7o8xEzvbZxXe8bC+nPx8J7Wt61
Z150ueHj/pTGOHI9CQDsY0Da5PcHcBiZqn4qutKtisLNlPTQSK9D6luYTzXFYTBnCmTfcrYvH+NG
2/ifX8H49igM6KhX+IoF0qYO0k9KDuWusmVXTO5AyYPZvsju3v/BVOH2dhORaiqhms7iUFCSyKGc
4HwXUi403KHxvwSp5SIxsf/ldn9JYxQWLZ5kaoSpP4keguxlqgVv8Q+1E9/5AIu0/0En5XKA39Xp
SyJj93Oe6GkbYX2t3aKQ4/WuOmEcOgdzDAWX275zJYsgf8OV9p9Xy6hyVyRZNBSfe4tOyqvQWqa9
DKeyi716EvY8CMXvoRfwvaiKgUJQlRrfGJYCVD8C5PfdiShPjXAnoG5W3F3W1C3HJiG60gg6cfVv
bDhzHHRRRkl3msQHuTpKDeBg8nc0v/8bi1gLYhSly/wwaUsIGiw1tCZHszr9xtDN5W0fPc7RQ4i4
2c4ouI1OaBHizgUuv8+qzVo+ozZBP4A8U4X8/JRjwHcCCym46jCKWOyrh/GcA7vk8s5ulJGX0/va
WkZZCtopUhtB4jI6kv0KRbex0Bbg74u3Tja1zM1cYbDCR47YbaX5Ess4QDpmxVjU2iK27EGX9Sk0
tsH0tqw2v1IcIO/+E6aQrR2WJaIRRQWXBLTpTz+fDAQDg1UwnNofM6IDJ7sN3RztONRM3tFrfc8f
09jI88FMghQVfS7EoIDd+VMknYehloV0OOmJi7B9X/3+7D7aFcUJqmVYSPCt1JmO46/hHfUbPtr1
ZhSy+oJv7ThxrXdVByjddB/thselXX/EipsbcVfwLtLvRRqsFqxqKtIh/GFn1eQiL2f0Ww64SOfC
lB1guFr9oTpJZ375YkuL0DBuUKoDz0gR2cOMfMkfkn44leQkZDsjOv8PaVe2XDluZH/F4Xd6CO6c
sP3A/W7arvYXhqSSuO87v34OVOWuK4hz2dMT4QhHt1pKAAQSicw85zTZ5vxOXdov0I7j8TTgEcSx
L7wQTa3oliD9PhftqM7MoOtXjuCSBQmhIaIczEFmr8Kq4sAxiHofpBSu2vQ4Sg/nZ0AXgfUpkiRI
gkp9J/8ZVp9ENlpfVhWJ+m5foQIf6pGV6RJKU6PVZLPVr1LX06fFd3O41EWVgF+KVS6btFjRh6Hq
cPMFCui0jGpL4E8svBhB2+wKKEyt1eK+JxkIDzJ+ohJFpNuB2QatkmqdIIYdKtqB97Oi3fwZmovF
LwVAiCBKqALzLCik0vJ6ioOx24+Xo4Pod59s+1f+aXZ5R7TrBHHEGkJg8dudWKQjOvl2ZUSihstn
XHxSb8hAu5TIfvX6scW1noprj5XFT3dijbl95iqWapGfuj2S8Ti7wwVozo/9A3kmGnhDMidGUWDl
obp4/4B74Y81Ze6fMsWjThYww/ltsInVXzYjMHvo8MWiQlxXgUIrWWNHXoDbYMNAQB7VfPrqZxEn
UcT9uubrx/hWMLvrOTEJEkelaBTbfod2eKuQTE6Fj/QRH2rEFHbRG7cqm7qQXfk6EBomn3xf4ClE
QU1x+8Z7ZVs62SEyRVf/PCTBOkhxKeg+nTaTFRDUSugyHtb8ZxraVAf9Br4ZscXoom1/xa0tKNh/
nRuzd9Ux5pIogTUNEtkbAkXM6YJ4mds4EdTklQ69TcAAWPqPHImW1X1F3y6MG4I/EEGUxssQBGNL
xyRAl7FcqNO+TgWbaqlAdbbc5AKwmTJaro0CUnlEfNGryGvE0BEALKpaBRmM+V0p50shq6FvMmxC
ddjnq2qhC/cWUQUeaVHQ/+g6m3JqslEL5nbC4MjHxPEmH0x2x6/ItSz4ji9GmL0ljCEv1so87edW
sKWYcyfyLNfTfZvjNEMT4vwts7SVobwGTkEVNUT52zWjN8XMN7E47SUIQfRFfiDDuNOychcMOWoa
qRGnIFgCPVClo9U5HZuDmr+cH8PCN4dpAmkznUiqwkpK1XLjT2pNhj0vAI+URDtRzI00hQxpe9Ch
EBF2a8WBpVmfmmRVpTg5Fn2eCMNeD6Ht1nStFYaqVfC1DbVEU8uE9xyIhwC9dVIkuC3gc1qxlmNf
2E0i5BN0UYCUArLQTHw5olYVNTw37RW9s2e0RnLJkQ+ClfO88AZDllvEn0ceSybsnu0laEurcV3v
tUiyVK6H4LknCTX6R9c4KBYt6aJK68JABLIBCz9ofRzXbb3vphlqFaoNxQdDJaUxrOJ0qQ9ivATU
J36bYm+fuZn4PsGkpOv4h7in/GitR3lYwGsUezHkyKuH83v0c51Yk5A7Ax5XVhEfsTQ8aePrcdwP
9b5pX3uIYqs56MVl7dFvXjPuHrJGdtwVrUEJuxvOv5J5pAuwhdQ5sGNAMkutshMNRCd+B1x/j1Zs
zoUu3orvWEpQgSgImGIiS7KosCFVGhHRr9IJo7TpQ7Rz/Q1xyZbyxUTWOl/MAgcTiIkI6EZUGZ0i
SGB+vQglbay1scypPUC+N6WjmIDTgGGZEgi0Zo1ooDa2eWI0a++VhdMDy/ifKOkIHtn3CorqU5Dy
Zf1J7I9LHxgF8NIV5kjxdRDKBHUpGvydrFktBghLu+/UNHNDEgDdQ23CpOOm3kfDbKt6f8P7ioem
CbOMOUPj5qu0DI2hBPI1PiQhWqHryElU8BiU/OBJeWGjM8TUOqDDgvsQrEudchM07SHikh9qkNnn
N+9C3zpdqd+LxXymTA3HSCirej+KIAWB4E1SSq/jXG8jdXQaDWo7Iod6OcVGImVy3vhClE+fMSjQ
0AYsmX2567rM9f3Y4ayilEjp7AaHc9dLiQuXyBczTFK0y5o4qklf74d5cjmACOd5O4s3WgKuqkJ5
joBsPD+vBQojrOjJxBj/zcvgNAtaWKyDT/663IodxGXgVes+n+mK07r61bhSLFgz+0mUeRJ7tqGq
h0GA9QREtkNTpl3i2BUmB4ExC4RytTG/FOjpW3vSrKwvG3v3UepHQQSzgsxf9URyNFrU73vk2PCC
Gtq7WVs54isbR2ICIV9Ra7/rcJ800M3j4u4i5dpDPSRWnUivU+ibvbRrVzl7lq2CsIdy9Yr6N04W
aW7SMoAHVfTJ4vNjNjcA2wZmVt2WwXWGGlVVrzQVLpoUEXvpoqjQMvFXJwpOaVH1dSwtJ75WdXur
RcFzHQfmHEFELheupJx7nXBln9+/i17sxCqzvEPFtyIqQvU+6NASVAS2NL+et7AUZUnSiQnm4YKa
V8CVM0wMdWQGmbxV5vg1UCrd1BSI/wFe4IAc614fSmuKALTLxc3k+9bKKBYyW19GwbjrWFdjqNPC
VZc51MJkrt1kwXXCyXdqKN0B+N1qF1qt2FPUuHmiJCtuYvHcIEWEzCWP5AObReSlqUxmVYPr5Xw7
DurbDq+YSAFMXs2tIZIOfXm3MuGlQAwx339MsmlDvQ0UEPxw9T4fBLfJJa/24xth9s22+BCBTBKB
8g2zH0lWuvwwGjqU0UZIhQUqLmpkevqPvzIeiegIqDW87Ngu/LjKE+xxjAeN8IC865cA+uVWalWQ
iuHuFN0IfsjA+AO8uga8W9zjJ5aZS2H0xagQswCtWhS29CPU1zhpllK0Eu7VP+bGXAJI9OiVwmFu
fDxtIkGw5uaSy64rxXeC5KMLdTvT7iO+eekA5F9ZV3pCv4Wkso7yJ5EFvEaZ/Bk3qYU6qz7ikI30
Mf4gOzUwIlCKg3FEcQLcgGutb8t3z4lFZj0VoZ5qEI3Qu2dGhOlT0JOZSEZvoGO/3mjGsInthl9N
Ny0Ge0j7yCKe3vT/vnrIIOCkvq1n7CD9CBh6DaLpqfRWlnPNCOMnfMg4B74Oz9+htgkO6ygzUgdy
RgD6ggpztCEVh3t1NeNBx/7tK57MjYnN1AD8AGWEuY1O9cK/pI5vUZNok48NUD2vp1gWD8WJQebx
xEVBI/gKDDa27wov7WVkZ2b4QOvGHK3T56APWdmqayaZndoAXK+RCibL+UKLA1Bpz3/lNsMLF9GH
pAkK+5gG5LSIwXFagxOiMmooVAry/xnmg3DvtwVWqUZIJSFVJlhI4xxihqM1+ZPVBdNrAQnqlAPX
Q65tAkkP7fP7cnFbnthlooM+kaspFPDwjIrjoBJDygDNXg17lq1AjY3WvPDIZb7QFKapMM/Y/POo
WqjNQFJyA7aolX2w7EDAUfkfM4wDafFy9XEfIoq8JsdIMSZb3OORakEtKbWIGXvaY+uudhkuOsoT
q4yT5tpCHHsVVtUjltGrXA6U4fkLzRGv5/7/lzmiqo66Os1UMwc6KqKsAv603odUv8uQQWyajIbA
wUsGAOoalPC5dlUQrVvnd8pSxRJb9Ldl5mQHcyBIVaviZE9mA2J26CLCjeF0g+v6KZIt9PzQh0Kw
R5MVMtbzFoRMK+dweR/9HgKzj4J+rIcsQbijlk+pdMlHN6p+f36aS7WHL9NkNpHajojoZNgAOc/j
bIFa7BqNEi/QVb6FJiy6jKBwfd7k2qyYDZQKsjhnOSz2YJwZvSK6q5QV97Kcuvn98VhO47DV60wu
YGN+Qwfx1XRA4tPioTFg9ffyXbidn87PaW0ZWUWFvoJytABgIlQpCsUAOVqDRmQTqSmzqA5QBWmM
2PZtcXBX7NLP8+3CO5koPa0nD1hhzqu0ajDRkRhosxEsXgaJM2/PaFLt0TjfWej/S5Ot4Gi70P6L
zuCPHcomjsApC4lNEeYHEz3hn4yiUCiF8jwEfd1wZbKLF9/JXOnPT+baJWI58iECpjwAwXGq2T2e
kyvrufi+ObHB+JskmTICAlUaXtdOC4XLGaUTUOsbSh7tyuxYjqotNZVTjujGLwPnvPmVoyEyPqfI
Ug1EOjq2LYDvXAoyZzUzpXZcuTnonzm3aRi/AonSLlVimIlmfROjTT8Bk4aYgGxrWOMPkOjfOmeL
8S9SI00+WppwSWWiI6KPLxUzq/NFU8SZCPjKDlXVLKYXoiXbXIEmyEvHJ17Ubue2M0hSWPUgWFXU
bLtsNEbpqeiuQeLjCv6+UwfPpz8EA9gcjK4ychZklww/jcwKrFR9fkghFl1Oo9lloRcUstf1P7hJ
M/niQq9ueFm55IUauU6ofo/Zvht6qmRf9975j7q2bRl/V84RUfwCriFpQkOUnyW/XrmrVpwAm8Ua
uFjOR0CM91K8jSsvjFNbQppnBqIyFjO7LMbN+Smt+Vc2yzJlIJoCJypeamAAQ8k6tWYQ9ojG5BS3
VFQFXUurvmblcLApLBG8tro64fhz3mQGKCZBT9MLbKj9oFuKvChorvC0VdWfla8niV+dTh9zpBRi
WFW10BTl+LLWusfzq7lcDvntdCTGsZWzMCqDhNVMN8MMJyoV5pyZUJxWPtVhpB8NulErB9rtoTGi
MyzzeFQg/lLD8WkswAJVpTnssojGAkVtgGSP98AQbfuxrdVQdUKQ05oikNUWeODOL8Dal2XcHpn5
vhcF+Igu3coSQP9gmSPJWvJo7UsyXq8fpi4GbVkNaYXaCNS7TrTPT2M5RXfyHRlfp2scOqMmWKBI
mNFSzPxY7kA+bUsgKl17665Nh3ErMgiL+png0FfZsdN11HjTtctw5Z5gC7tz3cpZMWNfCgd0oNvT
RewoT/5gh47vdFbwY8CNbweltUY8uxZ7y+wzLRRoNgYLGW8oIXqHkiSv7SqQwPbG4FSbIdyldgS1
6W1/4P6KUARep5oITW1ENt9bbWs5QRJBg3nJFZ0IMreVXbiUoyy9UJxJccPEWJvy8kMH2Ai8tiUI
IbFSSJHctwHxZRpJDXZ5q3rZe/7am+mFaHo1GBPd1ZB18dSdWGRCxwnV8r5RYdEvTbk1841kg5K8
c6rB6B8kazZ5SwHpBlTvV87J4rY6Mcy41LpDSFAIMNyXganVL11TGpSqNFoLyheDuRNDjF8F5Y4o
N72E87insSmk+qw32UVoeljFctLF+hbmnJiii30SmyJZDcqE4PPzEQdAayQs7VB2ZeGOG99aA4pn
E4q3/q52gYwWeNMXN3y7IwXIXB3+ZsUPrc2b8aeRVM/op/wcTG/Ne4C5gPnuNvn1egJsMbxDJh4t
PJBmQOb067xjJQWEI4fr7qVXv/LyVrNTjbeV5JiCcHVlXnRjfFvk38bYV13TNpwmdTDmH3iTEtwR
3pCeaKvCbIMydvLmtfrgopM9scg4IoFTOl5O4GQbmzi+YlB+kycqeNzcVk+RpQ/GOu32cnB1YpQ5
mHqAbqkWLGCQZSPNY+DJ+9QCjcttKTzN9nAZ2mu7d9ETnBhkDmSL/juxiDHLGTlLFbkNcNqZsiy7
K99vzQ5zHucuGLOwxverrfjWd1UwxQ5ocxyetA4hHG9Fj+A5LdTtWui4ZBfyJxJRkHNUvomkR3zV
D+E8IL7o/D1BaTeBSkDdkeu/ML9TO8y5U8Ys1qIIdqgScSwauQXiwBBtWFZ4P1ig4OiMVLaq9ZT+
YuvIqWUmtgn4WcrCGJaFQ76frfZHaom80WrGT13U6DbOjOSp3GLvBIa49hpYW18m7qllLW44pUe3
YOZOZgUk131i+1Bk7RHLPoIMAVg/JAfXUnSLB+V01ozzSYAin4ApwEE5DPb0kiPHg6W+0B4pu8V6
1X7JGch4/Mvo60eLHVs4iTkQP+TqiGOiEKh7UdrvVdq1RRuKLOtAYRJNYfOdShe3WVXAdQtAaXGG
vpMhLcCZvqNdxp7yEBzXFnHNILNn51EmSJXhjhQlkDh3gyHnD+ePxdJ1r0CU5ZP+RvjGciLyac2H
+dTsufIWEDRDECtD0W4gqLcWry7tw1NLjH8higZu3RiW+u6CS275fLB7f7xSytfeBwvV9MaBSEB/
Jtl7M7UXgFMdUAlDm5t9fsKfXTjsPXU6DjrOk2Bg1qZZDfWZIpwfiPCS4x2X4N02g9jQjz9GJTNC
HUAjQbAD6Z4HJWxb+eC9zy5UYDuDqkLh3uWLxCzR6yXXO60IrSFz0+SJTAmguqnlQyFAGWcDj357
nG6jUbD8XjAC0Gpn80YDS7qq3IGs3RjApXl+couH7nRyzIZRK5lLmhaLnA2Wf91Caie2eoCH8tzl
EZH/iXCc3nfnlpNxbhkYOus548GfcM1/qE7lZmjYVvEaxylfx9MsvuJOJ8h4szz11XEuYa51wttg
Bx54MzXALB+Y9Z+Y3fKeRf892BN4XWD7dXXEwpkujNgrBR454yZpUZXSn1c+2lJEqAh/WGFfcmj5
k7SWhxVw01izVTrxsfbEreYll6vQy5UZsY+3vKzlSqC2JBfafm/d3bjjwDBd7CnrUH8YKyNwVq+g
pdDwdIJMzBR0yL4nAT36TvhDMmUvtpQn9VnH4xto2tAga2+LtVkyMdNM6UoL6tWEzCWOcJ87RbD5
qXAD+nenRqSGvuu7NfKEzwvg+2H4/SUZHxe3CtGDCKtLStS+sr2SX4IOyy2kzmiym67irUK3euUy
QN9wpNXQ5t7kKUVQ7xOhcrUcFD6lGjhR+1SJspXxUHVoi12e8JtSizZJqGw/t95/vY3/HbwXVz+H
1vz7n/jnt6Kc6igIW+Yf/31ZvufHtn5/bw8v5T/pr/7xn379xX8fore6aIqPlv2vvvwS/v4v+9ZL
+/LlH+wcHN7TdfdeTzfvoL9tPw1gpPS//LM//Nv751+5ncr3f/39rejylv61ICryv//60ebHv/5O
dMQb/3X693/98OIlw+8dXuomfEnTv22a9CX/0Xz71feXpsVfUYV/EDBQaIQeT5CSw58O758/Ufh/
oP8bMEK0ySMxQLdCXtRtiF+S/gGSDlUB6QrawwH8w0iaoqM/kv4ho759+nt//88Qv3ys3x/vb5BG
uiqivG3oH2biAx7NyAqERoAvRMOpjnzI17usCvxOqQo+ODZ2v1eQoEzAGF/uENXqijuj/gn2QZMS
55eNoeyL9/hJyixSPIkOJK4hv8GZoJcngB9IVp97EtSv4yspueLlBw70WMP0lKcvkBpRHxCsRsl9
WiNMhlqKsCvxMJi2fV7bk3IlU2mRecv3oHOMrVq3+MEsDui0mOx2cBLEey7nQ5lhHwXHudjI2jUp
tgpkNnre6KZtPISGD+1G1VZFDz/JJvwpAGFMmTdAnZv1dk3M6V14AXBOMWPfGtFQd0BtIPZRcpaL
DYh4Ec8WDpqCWgOVdguSFImp+cac2mCpbo6UGiuMJStOXMKBnQgMRsibgksD4GLT08XjMLzL/RNa
dzeRtpXHQwu2SnNWHipozSJOkaBdnx3GwRsKr+zRA9FBPma4J7Pb1dvSFMGFzceXablvuot22Kho
ZuEfpRrq6fzr2NvrDbnMpfvzu+voxdKxOYVvAIRY7bIui0lw7IHXlcDFNfJG4IKleyN5yH/9Xx34
N3tMWBGK3RQVGeyBCZImUKz5FbyFaMBCa7/t+6v1fZFx4N8MMlFFWY4aHg8wCPlZJIfSbkf0a5Ez
Rw86JU2WGlUEbPR4mEUrMm6Jb2WC0+aPQg8KRYPmHCT+giAdyFvB21hzRjLvK3CxTVvKWx4O16V+
rwIkYp34kF8H9MuBpMM68f+/hg3kNmgAZLRvMfcOpIZ7jW+F4NgOu9mJoZuTeFlpVm4yblujn+wc
oh4aCKaqykIvMThWBvP8EER65M8NgbmCOnQfqY2OlRudVLCg6yCbYw/aL5tAIQkkHclOE5zATkzA
jRAET5XR+4dxciDuIhocZwqFCUVCCZ1ZiX5J2fLsHBFB5CWO2ENHxkSdo1Yw+AL1q2a+KST3/ARY
zo9va0i3xkl8rs+6nNSTHByl6+J+svvbT3qI0NBtdJvzqYlQ/Z6yfgCC0ucrq8dCAr8ZZza6zmOz
SFAuOlY2knOW6gjvIsUGp6++l+1DL3OogpDBQ28LWNPV/aOtbSBm3yfIDDbIfAdHCqgBPj114hJN
pDLALdNxElwRnfforykkWyVuFex4cJYmlih5mWw1oqEigwKudH0zR0iK8z0A504k7EbppdS2KKTK
L8Fo49/xEI6ubsONDN6ljWSCu1acLRLZ0319Sbk4rqbY6DNDvxEU9NXMxm0LvncQVxszcD+x6W+a
EXpJEGcJC0ADDSAqRCB/nfkh7QxlMgL4ZugGWUNt5GDnxI56aN/IJTpi6w08uINa5AiNI0PpPGg0
BdfxWxSZ8rGNrcRQj81uIKZ6Fb6LoHuODf7VN7MdcGNW/BgFJgcESWUQYoL37/VKxCZ8KySjxf7w
Tf1yulZ/YFLo9rPlnbTtHfEtFUDIbkzY7W9CfBsA6le5AnzBU35XQLoNMhSXvj06xAlzB2JEcm+I
mhEMtioBkmfM5K7OdpChgq/H/bGJ1NcMPSN43nDRNpXR/rrp/Os4uxI0g4wbmTwm41UsbMBLEUiv
ofrQTPe5q0e7KTabuTHU8H1WrpThapYf1GmlVsk2unzbvszrKOPyQpt4kR5+oHUbK3yk9BzRXnob
7WlD8CJz1vfsisNhYpC0hFKVDwmxY926HUFTtZVuJOCizQEMDrjzcZXDgSdbsAAWIq5m3LAxnjgr
bkM5f3IUntIZn7iNEI0M6khwciUXOEbBbCRUK03sxKhy9B4dP4EtjK7cXpU77gZ4/34nbci1fs1t
VbRR3ulWYY+P6aawuSv5fZSg6GCIEEl5mxCEqIZ6pewG2Q5vZpvfQ8NFtMWb9lZEFdGXwEPbG+oB
RH4QmjeLS8HTUGhHqG8FR+1G4A3KtrqJSvu8o/zM3v/vnh7kD19nnNYJX2glZjxf9qkpbCtIUmRe
X2wK5YFOEDpgZm9zLs23hTRtbM3BVkVj+i23HS7RtzI/1y/lhWCAPfPm/NjYghmzERWeefFBwylp
hAxjE64bm7ssbzOoI8BvgDIlNCBcVxvDMX5e3QR0f59bEub+FZvWR9MozCrPYP7DafOyCme/t+XG
rHJcadicII/qrLrdQc0hBJXLLfT6cnguZCdFq0HbErFLyRmQ03F0NCYjCeRNwiXiSakzJx+tWoLR
g2XA5a+jeTMJ2+glr4wRjJaRqROPZjZJbtZWdQ/hm8TqPAiXBI/wu7o3zCgyJVY8bUPitLqhymaM
56/zJzgR6TzPrQMTBGR1XAcxPQytBcW2n32gsk1dmAhViAQO7/z3Zh++n98bWURAP5Aclb+hMeO+
6jlw6QTHeNPZgqk65UbwclMzW3Bn0YCRA6kcj/7QzFTxIEEmjdbb1tNRi+HP6UAYDxhl4O3J6cy1
A5pu86tkKyI8nY0wMcWbxEWcPLWX/FO7vZo6s9GNZFMJVr1NnwNHuIgAMdurj9xT6aamxNuCW3nI
jD8lx/guIaa+hmGl0QT7mU4Hy7jOQmykVtIQ6lQfMk7wZAgQfjQUqMzAXcWI58nszZQNWroLHGmF
DppNpTHfTGU9ZqaWSj3Rb5bvocl98DcSyqAUxUoRtGvk04SltPhpjmB70BY9HjCYr+4qbjoukksN
X6bZ+xz0xhro3Gvchza6YXvFi9YgX6T8fg7dKYfU3k032zkg+L0LbRMDTzu8HBVEOHeKobt+ZnLP
wuQol4oR4F+OXiCbyW1VW2Kx6zMLPDI8eG6RGqz2ouxQ/V/OVAKrLr0isfF4bXkrL70Jr9XCQgzV
f1RoWn5VOyObbFCSQTraNwiUuLdQjJQTgBxTyDmKBlptbKCLwPfnuxIa4TK3s3WEaXBrspkD3x6i
iZW+P+PEAMh/I7WWjpeZrWbGG7AVPthmLDkHe8YIDhHB7g9SgH5JSBJ3lwG0SfFSvBFbBz+EPkgv
aWZWbkmwqVCkEiGa+Mr5H1ywbYfbrr3ww1ueXznGbPr48xtpvIgyAI90BwjTvn4jLoikiDQ+DX8h
ln5RbAtXsyLkBtGIlxjrRZvFePvEIFs0bv0iCYpUxz3RW8PHbKEufywfkEKAtKRa2A971S2s9u5a
iU0CkHW8MuHFTXlqn9mUpO9Ahj58ThjHrwLUoTFAyYDqOEDv/q3qQwrRmC7jF9CqCRbCRtUSngXk
SpvDJ/b+9bwfZUuF7AcQmXuzKQMtlAOMB1k40VBmo3c4CaFvY4Ka0wrRtGy28YZTgDlPbc5a4yla
jCk0fHi4cFGXBfaQ8hIaItH/HR75bdfd5A0+CHQ7o85SwQFyxOuLP84u1D5HYvexWe7QUohOP0jH
Q8cjgbhHsws4M3fROhJYKl7iq/xz8oLLPB0gs0A6KcuwyIrwiJ5TW0BB3IlGo3ydLslk7CnTOmeV
lTGtFVaWNgoqACjDg70USHwW2Vfgy3HaoAbHcL7q7Awa2GgkD/AeKyE2b8bEDojT+7vGwjgI4t3K
FFODByMoMMsmdEG4yNLWOHSXjuuXQTGXHenInOY9XCq/FR3kuA/YrP4e14aJIMb1L1ZVE5fujC8W
GQdBwHuhzBEstla+4R4p6ylIBzfVpr/+E4KcC+nNU2usLs/Q+ekM6e3gOG1pmms6yK/6DWRrQSc9
HJVXtEevvf/p9mFu5C8WGX+QykUWTRMskg56JyZ4uik2YYY6KsR4rTG3Snf1Zlx4uXyxyWzpvGoF
Lm5hEzEh/1FdgDlgJz4Dc07FxbUj0GqP1RVUh2k0ed7diGummXh5mpMk4+l0wQAzm9kFsdTZUnpb
uqqfsm3v8UflKXyEWK9qzGBIkt0JuaPKyB5BAvg0HKFwLR8mvLsDjyRoRMUVa9Rb3BQ11B9AYTqa
6ub8iJcc5JfFYiLbIdR+ncPsg3YZIaw3/dvuPgVXkveTGGVqbfkeXeze+LRieyFc+2Kb+qaTJyb0
m1MgC7BaoyOnTviUOyAM4kz5mZ653ib3qVebveCsTpq+XdldCbQaOBhUuB90cn01PMRx24EqOjz6
B0RqdxoitdlsrjJntTy4tCFOLTH5L3VC443aJ+GxTs2mRprFigH0BfAoO/S+2aTmUCMiTUeLp/lL
C/q4K2u8dORPB0AHeLLG4F0BpirFVAdoDERAzTUz2qxRKPBFK9nrbmzguY6n7OpRWLhY1FPDjC9F
C5KihF0aHnt0rXdmpSHTPfqGD0kDtJb5zZtffuQqHq+iQzNkA+fmUJEuzQwZJXFA0KeLDhmh/T4B
WZo6nOg0lm+85OhnsqJ2hzxRJkFVIBFWzjCLy6Yhw5eBMy4Zxf5EbQt8sp/ENKmD2/BRcmpXt9Y6
7hZvwZNFYivVYp/l5TCGId7XoCaXTKGF4PktQUGnc8KPYhPEoEceCxNgDewV3JA2yA9i2RoDLxqu
fBO4nPP7ZXVEjMMGx+M4pAlGxIHehcPT049QQEITAnnOP3jRFJwa2uaGDvyq0fiGuKXOVPDUp8lb
y4QtelMASlHxUyWUDD+v65O9O4u81unUkfPPyT0aaMLSaI/pZXjM8QLhbGhmVbHNlSDEcevGDIU7
3UQpeKshg+TUDzLgYM0GXBgjEjJpfjOgh1J3hMkSg23SX6UmZnB+8T5xb9/9yu8BM86UcGOQaAV1
aDoUXYT7WjCHCDdedScRp1JtEWU16J3015oMGGlnjfeKF9pyvym3kVMGngYICzzfuwJYmTUREyl5
NNCeHyRZ8rqnq8o4PxC0+YHaY5A1gCu2hqfXBzLNHkHGBgxIvZnMzrCR0WLmcc550yz049fR0kFZ
BiIsRWKpVdu0FKZRwQtZA2/IrWwgp3oF3ZtutAb0SUADVdjMW/TxoO8dlN0lkjuR9OIX23JNi2qp
HoZD/nskTIwApro2UuhI0LaxmQ6goMwBwJIu62IzDddpd6WmB5Q8e1N2u31qj+GWSkOAI3qycfZC
3RwuRRAX9E5J18ocByMj2+G1OobPqVmt0NksRomno2XCipJIYlyF+GRUqGtK6CZqAQ3Q3cKp0FZl
Kfb/80MxG7lIkFhQNSxP/zY7AdhGXNRD0Gc2PZFnvOUnIJFjO0eZcnxD13xi4ZIOAbpc26rU1X4/
T7+/ErNV4zbxuSDFvNPCoEpFwOdATUdE8RklbrFHocRswSQEyk5kCJ67kgAkdZFXd9Gvvo4vbR2n
hchPUNm5kTD3eCPPekEgSXvkM7vRAP4srzp3Vq9rpML4+ML3P0Qc3kEhUCsKrGxGsnPac+DTcCMN
GRYhM/3ARUoFRaW7JEHFf58DZoLk+LQVMSXAq9v+SUdXwNjf6tq9AJRfVj30A5Ikl3q09nkXXQBa
MGSeAjA0tg1rkOegymv66LPT8CVKthIuXHso3IGz+YQydwo3qeKmtTsLnhRZdfxQKDdZZFMuX9Qs
Rc3O0Z8QQqXbWU19LkYsvwfH3olqqiV81GFwfetiTaEJ89aPO7zHRCMmBnLN6PKVrAIwyBvuXTt2
oR2Fto40kzUda7dGZXFtG64sl8zciXWT8qJUYET89WQm+Jp2YlOxITxjFCO+6K7S5/ywZpWFBf10
lifrwLgo8JCSLq9gtXUAOwSZdnnVKDu/BhQQRSi7N/UZtDGG9ojjGCs7YpYtgpS1EsDim5icDIPx
PTkgJYPI0c/hcPVm3oPbBC8Rx79Ffl610hZUZas2F6PmE5uM++nrgo81ugUIsh6J0467CnlChM5m
9Z6ZhXAM/G0gWFnoIv+X2rkbpI/nPeDiu4gAmKThFoAG82dV/ST2iNOU4wUw8R1n5DAbhzyRDS51
bcLq00d6xHmQeYUkV+KVNyhNOurtygDo5/3mcU4GwMTP6qjnTalgDSQX+nASys+KJbvZLe0DDaw1
9NtyrHVijol6ZT0YunJosNusUfVC/07xj0l9pfKRoaUXanPoXuRm0+ub0Cyi7aDbUmKLGA+idnOq
Dln3qJJNTbyisoA+Fi3fr20iXYfpxu/cirroDIw00sWUX0Di/fxaLQwe3Lo6LZWAEhxUaMwBJW0R
98UMKvXGjpTeiFqQSeIdS5CxrrjnNCVmm+18FMjV/l2kwGFIY6B4YgOizFmD6DXaUxiDlZ/Ysa1M
+8AqrbK8FTrfyHHRDWbJebW+h35PudaqSk/P168MdkMeZHHg3NTRFsucrloblCgPe5DAQy0oUg3a
f9sNqFSgZG5qHu+RtcVaqGl/NckcrtCHll6bwGTvBF484J3/2dLWAPWKpt8t78VmEK640MUvdDpP
5iZX/GhQOg1GBzOqHWEbI87MwSpyAYZho5mesvpiSO/RHC6TmzE7KHBziJXVe52/IxUikKfRTpsf
efnxP6S9147cWLau+0QE6M0tXfh0kVY3RGYqRe+Cnk+/P6qB1alQbMU6+wCNqkZVQWRMzjnmML85
OVN6G0LbCzwxe1Xlp0F+wmRcqPa9iA6d3wIZf7x2JyF2+9d3oihE+V9BxJWQcC4ShPxX3nQnJkvy
QdwG99kdEHux9UVgFrEN2KIMD8XG3IqHdEtvJztOBynYJJ9JZ5e0dpg41XbwM3hMfkmarUUOl8ZG
QT34Tpbtab8gCWz05G/i3OG8FYu3ZvwUbsrkKSPFidwO0YL7/kW/6xRbQwbJHg7lCvOtQ7Xu1+2x
XKFf/vrZfjDPwW1bpbjgr66yamvy12rXrul8lU5y5CCYwkZRNq2+FZBwa904ucuNpfU8UGqW8d2Q
2IxlgDmapT+ZXu0ATSrt0678kvq7YVhHvrqZAQTYp5MNbNASHZr9tpl4reRZxVqqWpLmR0bBzIT6
dRDf8KfJg6MnN5RnpUonOdklMbrynokQkaJvE6TkJvWlwhAtLd/H7DUv90Pwq+7YCvULk+ZM5PHU
eZh42ArswgCHv42grlLTA37VCHbHHw8gbZUTuRBQUNZVvRoNW49X48kZBLutHAl5jhwygehMQBa8
WHGCvZx4VuWZbrFDa4ZSY9ymyW6sV1XgFI2DRXO/LoKdftcHrvlW7NBtAPSo/lRQEzcfxfiuS7xh
eu1RBHrXf/IC4SbBKW8DygeAZeA3n4LlED4YWWVUMTdqRJ+V5+1bfkbvpoidxXd8jDJhzT0LsR3L
jquDkk12l+F7qZquGHw2/TFCzVoPTXsWV0bcut1nUn1masVLkv5U+UY5nOaDad721WcNYaKWnofX
HshQ5sfqwwlZDyAbRjKseqT7wvqgaK85cNZRLu1mpCF1etD0t8n8IoxrLJThgHoyC78y7El/SqLb
piUwKren+aPo7pro55J9i3Nla90dAo2unlRuNj4HybTSrEfWxpC8AZdY5M79cLxvutugP1jRWwTL
f0G7zlZHRydhLLit0+dgXLEpAQPY9SprnA4OuW8gTz9Tk9LzZ8gde2Cp8u301TyZ7smDlh8/4rxZ
rU/1ahLWWu8bHgANt0IJI/Z1fN+jrYwfncDAULQey1l1jBDhjOcSAY5iOCRbQDviWot/jia1L6KO
5YNRPzVo2JxmEEXqu/xhyDuMpAfrXsOZe2iOKcbVt0p0lHfytE/Sm9RAENm8D5X3MolcRTkq6ksr
POSS1+AiyEqPALJyZ8p3TftejDfFUNmheoinB6HJXOtRVAzQMHxNbzKc+uT3jSeXkGWkN6U33A7A
lJQInnEaV01VOrpKt2UoHNDo9kn9zEIy8AGZWNpkcbFrm8itK8bqlmLXaxBD4g25ebJSflol9XW+
060QQRCvjpx8vJVkIBz6psxcXd5U1lcSlK76oN9UyU65qzQnnohDTcVc0B1A8yb9pkQMJiXtjlsK
ZV6IIUWxL9P7KvHmwWkCF6VAPUpXmfWl6sm+45TJ/c+oQU6WKWtIXdN8RPfztA35f6KdARUat1bw
1aT3nfzU6abfxx0ni/1POVdrh1OJ3uG8qrS7JCaagfSsveBhTNw5+FJHutKDLUvop+Dh0x8yx6B/
KTz06osmUGTZjfaj658BkyQWI+FteTq2oJShd1d2+WFA9e6X9roS35zi5yhA9//Y5++nwSmyxmuv
MXh/l1F/Xu5sd+51E8sJTUM1nkvlWw45ieZJnJJx6e4loFzcylpLNlZL4EgTMqL5Nmo9PHVsyU11
dwB0F9sojCCmwDedPUnZy3iHAY3L/arz1PfacELLAwaY1StjfMiQjkBbsMgJ3G6s3OWKV9a3whQ7
VeMr9HqlX+GwirM9wRqYnytcyVDli3eitrTmFiFtsuQ/fx4Wmv3QI6NxzNGuzoiuPvOx4L35RaSx
YnCOJrggjEo1RwaZA+aLzSdtC9S+nTlaW1e9NS63l7690FlmM+V9aimlFDF96V2LMVN16Dtw8k78
LoKfU8dN6aiCHdUeTbkcJNIvoVzJxJKvaxzjy+WDjgEkNB0oC7/zoW+fXgj7uO4rbamwJb/s9+VS
vwShY1Xuqd4uyg4nT7gHAqM9mt0xB+ZwpY19+etgyKPjEUC77VyNWCubVJ1Na1mMoaXJRw158muI
x6Or4WaW3ixm4l4ufQn625JuJusBzWDm86AupgjWkvbzSpa+ZOHnxwFfDkD2kgS14hwMkatzqZej
sKxJtZl4DbIdUAAwiiZ/tuzWn/2etl/m6eGGdpOZenXnFoy/MWNJPEVe61DRJU8nXQXlIW9y6SEl
yF03pJWX2uofb3qOohi6RqszPSDka7sOki2IV2MZN3eZa+qLR63OyMQJnglv+ckpEr9IF+/ukg4v
7kfC1tLBvJAX/mz5hfumfP1fzHL/rhzQmV4wBarFHmOC/ufpSytjlCMtj4/xs7pVHbpRazLCH/kG
mXYP9OWVHqSyHJ6/1uTb887qUWmutaHted7gIOiwAuXHPJcGMod/sHatanfIane2ma+ETwjDo9Oi
AuNW4ofZug3JZEHjaKsCKHJGrveKsssVshdi0wpVFffaAVQufkJ9YXNgNakidPvn8nRgPnIlYvsj
UVesgsEN14vKevcWvEkIcZOzksAvqKnhCaeq0C6F0Jb7t9Pgh8Mhqlfgp6rwIKFH5jWKmyPm5YjC
q9A7tbLuo5/VsBatnG5Y9nRt7CFf6n5gzfs/r37W+NHErOiGKoyPz4ce5jVpOSC2iWqhc+MfbXej
lNtYPvbzQeTmTJ+M8oYD4gIWXufxZrYOWcq9MK6Eu//fb3YW8XHjitQ8YFEH4LGn2Tcar2n2+uiN
WFMYrtB6E2hgTF9WZrLTwRw95xtDOmjKVipWkulqoUO7vPDM3XXo0yXIJJwyWcdpwzCAtJwdiCjr
wxHrnyW8nDano/oUZ14Eang1gK0ge4k3LA1OLZEnOQVz9dWkrJGrBUc+A1Snzo9p9GCIfmXooVzq
Hn5/r7ODE+hxKc8lV4EhO2b2BWGRjvAq2Ha48gWxW1iuNR3i4gknGaN6CXs3Tt168JppawJhcztX
qu7EwKaHwrwtd3PGo8j7inYZIaS/i7qDXKzryJe6a13iS0fo+4uftYTEzup0wfp9h+ENBiyPRAS6
W6DcqwmYaLsMfUlbRwrLtgC8cpSSdBdL2df6rci3Uh3ZfbYVpIMMim8RJL42XL/YlP/2guYZRD0r
y7ySsZUFXdc8t5Sp1kE5wex8gucuJZ7ReW2zDQKvezYyrD27ez16HSkIyCgZIYDo1t1S8PG1KE/u
kDl9ZvfPPVSnyMsYeUSeYN1oM/9yY91PeEOhMn41TF2Kqt9/wlmYOmlaUbQaazz6pr5rxB8TlAiE
tEq0XiiActCPFZe139PeRvnVFXYLEvJWpgcQ/xRKy1El8Ja+WjwE+8wGxrPRYejpB+utNfBOvbIl
fqd055cATnhYLcHT/NtvWk0sIEQTGS3+GGl1M3mmek9Kqxu2yQ2AB6BtZZBJ1NsyaW3TneoNwLY6
JVFtNslWJE9VN3qxOVV+aN2nYAMZ41uAuNEqFRyTFFGokQf/IcRXOoQXU8PvL36WGgYlfYb2xIuf
kEid3YiWntvA4WQ7l6tmJXgL0bHUPGCpWeEhYqym9FnB3JxU999p0MVWEuRS/CtFFZDweWe5t6Qa
+w86rYsHs+5I64Vo85v6p+7gGs7XypCLA9/vDzwLQNg8m7WWddFR6WwVMbjZ0yJv3ICp8Bq31ry8
3Q6xvdj9Wa50TVPo0mW2/EzIlfoFEylDa4vipLPwZf25aHxgMNjfRO402J8NXqwIGzsN07TCpbG3
Hq7hzy7CGb4//uwuLTs9qiE/8njw0aDOkKqJTxSAnkyCO/sV5AXYVCafX84cDJZmYq7oF9NTTEPA
Ln0KcPnajXAxNf/+UmfXKHe7qJYxH4QrJ36PAjumN9E7UWJbid8erYYhk0MXL3oW/WSt6qv4le5F
3R7k3UB39t/78WKyiy3u4ieGN+JfZmITk/pqkgc6/wxVZnbjQfIHaW1QqSSVncW+ZoAQtIpVrMLS
It39TbTkrcTiVt2MTtps5NvFwbA9UOSTC155v0tlJn6RimVROiAxflZFF3otRiieRsc4s5VbdWtm
6zBbZYIzv4SyTzNwMDaTKwk3hv5bZp+OxJCsgy8oqsT0a0YGvxHDf4XAb6+zXPffKrtZ6sJY1PsF
0ctliNutF7lZ5YXpc0zPstBu9fkVDOsJGTQaILVdpktPlr/yT7ovwSvW2mr26GK6hQyqJ1Qp9DX6
QY+Jozz+e+kutPqphr+961lKZIK/FcJq+bRuemN+0Uw54DHmQsb52a4KJ3OuIjwu3mffnngWazKE
WeLixBMzjFkD/UZXHmkSdj+CcDOhcUm7VKu8fgIFvlchE7UetmuMjJTutg2ejRRujbE1IA2lN9cK
4gtYAhNHGYhsuqTrf2m3tc04x9VULIya06bw+3WHmdSSNP97zfULK/D9Oee1Iz3D2GrMfEH0LtRu
RrXtzSg/SR9T6fQv8VNOA4KB7YtguenTjDpJ4hg3FsCb2cUp0/DSp4h+41eASuBSctgnChgUgN/o
zBct+wvJe/ZT1IANXcfb03GhHjdu19vRGg4GkNF1sU19DFFmN1NvzB6M1kCDnnJsrWWznWevPa2R
3vi97a4Gkwvh/o9ff5bPSLOVn8SYVV5+/TKEG1/odobhZu7u6vxDQ8q1dKLTKn5SMf5+OQHp0t3J
l7zUz7N7ETU2Q/jCgGFMdrBX//1pLt28f7zc2WUQ1UWe6xkvt8Bo8Gai8mO997OzoPvAWvz7cZfC
PE46qEhAAMGi6dy/Z4paoTUHTXhQ1AepW4mIN6zSLQSZXP0E6AjT5nQoMx9EHVhv0SC998STH6Jk
pqH0c+3TSL8Ti7PIZS7Gu7oJ7FVDof3PyFXPhhhqfRZSvS3ob4YckJK1lUBIB0XzhHiFrNjLiOgR
PW5CWt7eIqhElRtkH+FT8pFrDh38ho67Tux4gcNb62vpJu69un2TDFuj+6csebXGNlPZi7uh85Rq
VYmrYsckBP2wcLX0AT0R0mLe9rYwPnSao1oPevc4YEoGtnEBAGMRFoAq2qNeibhMdhAj33rL7uOT
B8OpPYgvdWuzOwowdaeddBw/Z8mGuyPAjlAfajjSn2T/IsIwCqxlI3XC0g0gWo+aA8FdgLCce/oB
qG0LJRUQ036+xRwjeGr9/MW878hA/WZruZFXHmH+VtOqLf1xErzZ+vXvHXIJW/HHFzlPBOZGLMWA
LxI/d54G4yBdzQ8Lq1D1k+2wzq9cpZcPwLcdsMSub3cX081WVBJiE4g1smDa+lxewZqEx4v9/xfU
2h+/7uzilobElIKZX3dyzZWOSihBawFaI1K0sjj3V4oT60KiYGIfaiJ9KFkaYjF//jr067u5DwLh
IRb2KVOT3lh11WfJtpS3ZblS85WZ31kFBZ+bZE48wHt3AJYVKogExF9d8Eal4JXKYzwjxuKo+DI3
t+YP+eRrr7K3jFzDp1a/1xlcLvl6Vj/P07o0V4boZemaAZourMDtItaSkroNbpTDN6Sc2ccCOdRN
beCqEa/NelMZbyd11Vg2dWcS0ZHFcmkPWBX4PyOu9qa1VTB9dtbYpwZeb1rYnbFU/AxQtJ8Bcrz3
lo+db3GnxKup8gAfFid00FfMOphxXAMiXcoi/ljXsyxCN/NAk2PWNYKLClHHQzeGodzKADEBGuUz
P16jcFzS4eGRixoP/CBSvrPWQ9MqYk9VKTyUCFa48+mg4k61F3b6SkZdTreH53CX3hsP05083/EJ
Utk1X6NfJ4nOvshKDW79uOCCBD++6XvP/LDe6rW4jddMX/rjIgRBRw0i8+gF6qZgWHXlqtGWk3se
a7/9AP2sNVEoIjQUzST2H7NHaS8dkQ9yjXVCcEOe6ku/50bOPzpHXYmMPUHF24qLqpSEr5l81AU/
MY/lRjr0ptfcWYfkhQb+re4Tp803jAs804byeBA/6B0hoVwAeQEKb7QOzawBPZ9rSe+lluT376Gf
XesYlgumNlpsgRKt9EzZT17Y2JBEatqS98artUv8yDXwiWPuvg+ZimZ2e9/DJFsGtorTrqLRFiXv
KoHqEj/ZxLAWpUqkq1XgGX8e+lk4lVaXyMID56IFijYyEl1LrsWQAMMa/FW9mcokglgW+YAn7PRd
sBiGLFpH6YPszeuco5yGqzT3dUx3mJMZ8Krz8CPQf7YLIqYCin31Lr6UJn1/67NQtfhESGMgCg9i
vIkyX1ORfdpNXo4mteEkmm/Mh8lCFSOwGcVU9H3+ffFcqPkMTLMV8mEZ5rBpnaXpAuZTpaiFOXdn
/FxE3jzuLFt9l+yTaVeWH+MHqqKmOht2XZBdTicEr3yj8CYcckDfmKJDsWWMzrDehVednv5eHNBc
cGVNAgA9pt+9nG+3VCu22ilD+PEYa7siOPTNWvZkNAHCfbKMzsr8FkK38jiYa0rixMtWjfYfGbf/
K9z3wvH98xXOUqW5tpQwVIEryYaTBVuldifdNfNdYa7MzJMR0hHBgCK5VT6hyqFSy9WuRPF7wLrX
qrZja0+DA89ZrenpLrT44IhHB4cB2YIRKiOcxpW+D/zBegCe0odMygF0LldjshV6pLvsLrlVm12a
OoDKX/AguIat/s1x+jNC/YGZO5/GhQg78L9uwcyZC6ZU/sqqtcD57Q9JvOqhibfQ2JPPYARuvhfn
px5HkeohHQ/qeF9GsOkC2knlPocUrtwvcLXcn2b0flHQ0Re5ykGCbtS+FPpR02C2JT3kzXJNhVJk
O/jwtJzE6cq+vpBQ/fGj/iq+sAtWa4nvBhaoI8eJkLcBUaduWvqnouyogEyuFHyyejHvoG9icl9h
3GCcZXFVWAUCDoPCQ50D3iorlHNaN8MO1JSW02Q5k1Bzab1KgeoM/XurfCmfWuco4p2kRraWmbai
OipYetQTwkMqrkdlDzjOROgbzs8TgvW6ulTJP7MJkYvqPonfY+nwm8OMbw7LL0lbK3JC+bmZ/dHy
lrkVXWyUjoDcfEYap6WLnVP5q6kfy8mf3GK224ZwKd17eX0vGpukQbjjtyDLSV7x54TBIYs32eQh
hWdXfQJfn2rdNA+nhDxjbQbrUN4rRQK0y66CnRh9DtqdAMZEFdZtQ4P9qCerXt/OceTm5l5fcCSV
00J3TFZh5RtgS+IwtDMdn0SqvnFrFg+ZfsiUd8G4L+sfRv0iTB8CMFIzMkhuXnrxQ1I3orSTo59I
zCvTPg1/FcNXFchOO0+21ewiDokQmFDbFocfuzNBDqGuNTyPnWwr1uMwrSqmjinqUzE/qPdP1pvW
30WjD8EJGnhZ3tatK+fvsXan54UrpZZdJY+ZdqhpzE3wrqIG0aHnIdmlGlw65ceSy+p+teqMDhL5
Xar/MCGYS8HDSdqpwZtpvZnmWyUfxfkjZfBZUPRIdDgAEZqtbOvdHV3P3M8rVzfve+WY5vdC+V42
x5FWOnrJgOsQXivWfbqqzL0SfiXQSoWHRHw1A8HOx19pta2BIcEdao5JtZcawEyOkOy64acV/DRl
vCDbX2P8qSePJfjDIb4N9R+ngc/3KIiv0FgM9SaUPkzrUVVvW1RU8o85+8hkPwO3kd7o2aGAnXor
JZ+L+t5sITBxN2irAtehUHpKgisHyViu6j8jEtBKrnFiv4LG/jmeZFKtpDeGUngYtrMPSX+tWr8q
05fjG0Pb1olbln5r3MtvPclwu/RNmsEJlaNYOFb3rEjvo4Tssb4FjrQgGbm7hrdaIZDaKdM9QTkI
xVZAlaTbaM1vVYnF5N1KP8D/IiGMrE0JBU9hEAwEcdtAOsKOFdWvZOkhTuzoU+QYVIuPWfcoi0+F
cqPnG7ZK4jCr0eIbClKrWzNzQq4mWVW9B9PMKp4kfa89GleETtQl3/prqUh6MH5WZa7ws3zsNFda
kHZLB9nYiM7IcCXN7XB9QnrM09YGKXr4woSjMrYaCC/NCfX9pPxMI0+OnizpEeUO1YLDg2PnU9jd
SUJsD7RWg10H/bheQW/SJsDmi/CGlj7XwO4LoDtX+T2XpjKAaUFHgXKyTGa2fyZvelRqnVblyygk
pT7aSYyxmQgAClng7nfU+9PLzJCJV+XaqO3qIaMsvgZtuHBrLJje/77GWTYkBZ3QJQlU1fD9tEEY
5E3X8Dm0Dkt/0NgodtpcGUddknP644ln9Y2hj+VsCvzwIXIK2RU6RzTc5kZZW/SjFlqBdSN50ld8
1Y3kEqvk+5N///tvydVkNtMgFMl/MFKLFGSg3Yygf4xblOqgGKBY47bRZghgXdgwT3t0x67PHC4Q
sP94i7P9O4ynuC9mVlzcpnQ6KcbAhBhurNMxrVAPguMTg/KhCK4xL5iZIdtq+sYOCN7/nQlfAmr9
8SZnmV7bBhZCyqyHft+8kyA8GS/Bm/5TODDt6Lf/ET+d1oDUc4wwrhzja9vg9/Tq28dAydwcpJGH
L6WpNu/bu3mtM/Fvn6ubYJehoqTH/0+cdJMeIM1/bBot8XyggkC9lupyFB07zUY7kzFz5Depaz1Y
3uSrmP3ZNX9jwHxV2+4SIvKPR5/VPXWRWD1cAObHTNuklZTB6nqeg4NWvqn6awAnIX4QTHqxOy26
iYZdvzC/d1LyQ2rWoOdCDj8COlW+G8fGo42eqb6sPpjy81h8ZeCK0tOaf5SMP+rTxlD9GXjtIW0O
EghidS/HbnMbu52t2MGB9Ew70j7893bSLuWC39f2LKIpQib3lsna9p/a+CLO6+KxPdZPs+Wfbi3g
G/cJ2Dvw4ZWt3OSvXLvgyo7y8VShjutOxlMdegWaf7fGU3Wyu1cSjRzOXe3kiO++K4z+8WEFnAeA
eyAFsc3aj1+KVzpSs/RcvRZLJ1QBrvRhFftrRjuXQwdxGg9eE4OD8yaA1Y2lHChWeMybvYLIsQB3
hn5QPEEHM92o2Uf9e4fVCFD5HqE8MKf/qZ4NfE7+vcyXMDUmijrUiLqGsNJ58dJaYxBLy0h7gVd2
/V6U78V02+MlQNKvuNI6J2yZe8DoZC1uIh2klGJxM8j7WF+nyN1O8WdTPzE5CbnnFC+zPKHca+Iu
Ul9QkY3MfdKvU/lKsJGX/upf1/Z/X/u8PAkbIQ7MktlhieWc6QSFl/VO9bMHtK3bJ8FVerSqvpBs
FhWOYtqvOuVkRwY57QZbdvyq3KbyAnwPgHf9e0Uvh6Jvr3YWkWUtLRvVYEVbN9Bsydz0MrjkRQOE
8S+uWMoeg/b/RUj4XR2dr8lvGISIqqHI9/wzBwjSbFS18sR4lx74mKl2fPoJ9ywPbhR5X4ubUlyD
XaVPa23MF00+xKHbICabeCfVO+WlHeODiCV0ujelg6V5Uu4U+q+4+pVLGzQSy23iLq7ocDPQpUtM
Sqp10voLUQgMYE4H0fyIOhxI3RNuy+CYcxtJO+6crtrVhaeZK65nq9lM9a6ZDi2TuZUw2kaxE9oH
LTxYMH2mF0V5NGkeCaPsJN0JvRdbKkGme9m1CZa8xMd/LdZZ/AzGHCpZBikQOZG4wPm2bN5rBDIK
izuTwSCdK5Dy5MeoIWyT8H7qtkCZgEIldiv7BfSUaKuW6G27UXRVr+HiHmKypGqqhEOWqZ0Fv0Cc
pqzPqW+Y1Bfc2AizeZnbrofPieYgyqGPM/4EwlWw58XJ1vcHnyVwgmRmhgLl5JgmG5rpaEJ7/W0+
IsYubywnYgpZOy38EfCa4fVm3qVe7/ennyVzTd7XwljDDdeX6MNgDfSjLb8t4Pz5R4YNWXcl/P2+
of/aBv9d6PPu8qTNTdad+L36E0L17igD03Bb4fYWpV32aGv6KJpJOU1NB8tY5JXDVV6Bwct+WCDx
nfjXDCui9K+EkEt337d1OL8fVCkzJ5BNqF/4YewsvVXD0+4H9/QfSdQr457LZ+HbIiyv8y15qkuh
HOqRZV/Q/mrjswqN5iMlCKw/Qk7bkZ9iz0qcz+jX6MzYe4pewGRlF7y2JA40RBat0KuAvktF7PdF
OGsG1YIZdJqGZEHjBatAtZsCDZUhdIKaDn/ZYqvmLL3pwcu4dTiygb6PnTx6iFHDi7zCK7XNsKDb
VxHeQS5MJ92B15IJQOPh3/n/CweYS8AIiAp0rsSFo3KusR7Pitb1OgLnUuidrKdYuGNH9avF//UW
B+NYBUXpT9Yq7h1ZcGtro+4XqaKrVdily/H7eyz//tv3LJJO1EsZ3eMGxcgKrBHw8fzrhJmCa5mO
woSSKHYt/1eX0PDXUfr268+un1EqZX1SpvBoYbS5wBOKhq6ttFJ1VOiSpxj6t6B/VOLNkicjxEMb
Agqr6ZXI/aLUBgDJSVS/bfcTe/BRblbF0jReCfKmD2DUCoYbGJtWxYLEC9tH5lRKdDuqt/mws5KN
tuRyTlwjBj9U2zK/r7PDtVnD76j71y+EbQFPx8JwUzzbkVY5x+Ekt79FaRqzwo8RmdDTR1Aw7qg3
rSs6Pe9WcFT2QyrbM8aYuQOkd6zsEUSa7kXDYubeOgRXK9qB3TS90+vAf/WjpWBCAxZxVazm7a7b
gN8C8/QazyhiwIjYqvpHNqGmvBhS3M/lzejVzX2uPc8V3T+vO60GBWoaIqBQ6EnMrwSki2fx2y8/
21Fx1qSKoDSIdmw1f/jqxUWNTfA66gKmP68iIpDY8B2vsYUvDkwN4GqSAtxE0f6iZgxlWVddBXZA
cls3upMd4SPye4dUHo+4RdRavH75Lpfr35/5vw89uwMzoapzs6xRn0UzK/WlReUyL7bUAy8mIgqk
l3ch/h4OOOYEpt3tVVG1i+H/268+uwZVo8D6SyiJI5/4MrhIuaFi9BtcM2Nby8D/31/34kzy2yr/
Rod/ixeVVajGqLPKSMwm4SqO/MWjS7M7KgCOFWNj/EhAnaMV6cw3xlMmbkZv+Dm/i9gHA74hxuw0
NEofr4tmXCLL4ErzPx/jd//u27v1Xa2PY3RCaDFf5d1DnLvD5E3SVsk5Y3AOb/viVl/EbidKEzeC
JY7PsFuP2zF9BU5gqrCHj5nymJob2bJnJkY/hGSdCgdTdtWEW4DTck296mI37vtLn12o0xyKUqQC
j5LQTUzX42saHFvmOB4c6ruGIFD68qbcB9NRyDHP20YF/cGUg3stZIElv7CZLVlcpoBglSB0/HkX
mGVh9uOQQKpNtlNyrAOvNGxQ/fIhsw7pyY8wK+ndAGlf/SlHOTzfYABrx2Nq58PixLWR1l34VQSV
H5CuS5COsXeGmU7mPz4uEuahsiu0DTF6ZulVDM+kG4WzWS2jvEpxtZH+X1b7eQEBWW/W6YC9FU3T
4VYxbuv43mjXzapdMwB18aK3m/pWkTZ6eHNiQO4F+Y/odFdkm6g8Gsy/Ia2Ffgub2CbyAuRVdD/T
bKvwcqCYjRvHHvh3rfVxrZx1G6pHjCjDzKzQjGydNneAilCFiG6sUnmMT0Z+DLP9NPtFw+5tN3Lw
UfdbTbo15EOirHTqFc2n2DE0v4xWOO9E4spM3y2cJQBGBFAedi3GRBC8X0bMGiLbfJgLJxqcSF8b
HAgT9cXkIJHDz8ZzwkD43+f2YrKORgfq5aZMAX8upaDlKrYucwNrF/0Jba/BWrO42n1Mp0E2TK5i
eUPlivxjakH32ujbvJRmfHu8dYbMEKKpiCWDxy921xGqXqFD523E1UF6FaN1tZB0dvoJu8Hu2PRu
a9xWb1HsZm/5A3PScd+IXnLaTnh3jH303EY/GrilGDspnkZSlGEL43aH+UWAVtT74HN8XHNSAr6Z
82uyeJsCNRv8k3ETZ6hGPLfi9qTdC/PKGtfG/N7FiSuh46NuLeFGtjbIQQho4ZeeSj1lrVCxu51R
B8juKujE+CpVD+1ivexW5Tv6dkCz+8rXoTZZvjCsY22tUK/+f7YMX4A55vc1PGsWSGKRG4iICA+a
LW+t16oDSGZxr6qvCx4oub8qCHSpxPr+wPPQFDa5oBaMWCGzeosM4E9wtQ5DS2RTg54gdC2PvzgT
+P7Es6zp1EqIkzZskwXI2t8lNeRBHV2OabEJt9iZV5uj/5dHohUNEp+zcV4+D/EUy6YyLDtTN51F
8Qfo4qZz0VZbJ7vrKJCrDzxLGbAZqbWqGYWHEbcWgXwXnUTfghQi4MPlEbpkUEVXTv/FyK7890ee
ZQmhMcIrC/iRWMn4wXNzr6xp8d4wcaIN1z4xa0IdxLny0At4l2XD/s9Tzwvmpm6kMVP4pQvyt6s+
ZgFwqJt99rfU0bYifRJa58dE98QnnC3mBrQ0ZN87MghkjkT8/jrU5kcg/Ee0XNTeK4hOODd3u2ne
TtEmMgC9clTbAikPPbPzPABi+BY3v9riUdaPyMB0yVedRHaqvFbLfzziCYczQbwWgvsJCgzecfqK
mIIAw6le51w3+YS+/V6osSH57A5MtAknw1OZrcpsJ87bJLvlrjJeUFQPAb0t2kXFfYssEwiz01Oq
fPTt6JyE3jeDxhaqzE6LR6GgM2R0vpWVzAwhuKTcie0GA14brYXxnSazuB9vrBnhCVul2cgqkSs2
w6s0MAsNbSO7C5uVEW3Lels0BeGOSTLzmWovDJtoPAjproi37Ty4DVdaLDy2gCBqr51XxrzVshsA
jt6VT3sJ02otmE+g/biEwfH6M1UQiq6zzJjB+MJLXgZacuW3iT+gkqXs6qcwxbAGQZ6cv9+bd+VX
eM/HO6EyLAOeiH1Zd2C6tIA2Q4txyIgTk2cqfm74Joxu2fJEpClEz5h9Qbi1pLtufE9k7gH9oRAO
eXVXmWvDn3eYTo5rCaBSfiNkTop5TO4pUA30e8QeFJDwOEQZfgol7r28+T+cnddu49i2rp+IAHO4
FUllyUHON4RdLjPnzKc/H2vj7GWrhNLCBhqNBrq6SZGTc47xjz/oqwKx4kYlUqn+jZup50B+ziZn
wGoGuPJTlE7Bk6YuU8VWb4xVOu4MEaZ4DXsEA51maw67ojzqDeboT0Gm4yezN+X7Kh6RCJ+E6jFF
XJ9Blc7w4elLVyOFW300xXsh/OyK9wbpckwxidCic68dr5fEZrPA30QLLGEteF65iaMctoMXzBx7
EOR2XGBe5lNtr5Wdtxk1W7wBe6QMS+EEXhOEmheOiR8XP9vQkigqzEkMZwihCzBUN+/0g2jYsLtT
+DHDTfcrCRdGv8Ntpd5WBE6vLdlm+G/svcNI84A5iBtspI2m8K+q8LGAlxetpZN4DGkcl+adt/J3
KMfUR4kNADsTc5ZtxL8xBYqI6PrKqg8GOMpRu/dROSDjGlYTHkRMnIabyDqqp2aL089wL98U+S1e
L17ttjjrPjVHlZpryTDns8lW+cO4z1zp8THBHPbaBnypbeIZ4ajLB4M7yR/q27fWJOw9KWosqJzD
XBRv6rnGHxatvCXVznwXJFvXHNxgEYwsRh8rBiBmUrhWZbNlllZMtmbrpVtAguNbc6GoXVtBl0x0
f9zgWdc+tmqREbz6B68wVNc3C3LxNpEKocItGZfVC0w9sluhW1jWElGuyHjkXvJs33BxQiJcbLBn
ZD7e0Ou2biCvoV21ojMNTnJ3jfyFF+BfnQrjMOLRVVEjThQ77Z/bj+drsSzHXnzyymVNvl7+VJQH
P95k7VaWV5V0zAz0LK96ifkJTbdq679hCfJtRsv0IDCcwpsD7Y6D9Vl0Y26QQm0NNmvdxbdnfFCe
wNvEbpHxpO3yhFdMelMc1LW3C6edLh7LaWmaG0m4tbxnARulTHq11Jc4f+jFJz+Bf66/Rjogo/HE
5M5JRHqAsbP1Cq+Z5ihn7wHmWZb0CPPG9SzILXq/HFLg826DaZfUf1YCh3J7m8OyMfYi1jy6vMSa
a5Vph64i+RSAaDAfxoARERY1jandjsLvsIUz1C8SbJ5KL6CWTewAOYkC+6+rT7L/Vce/Ro89tHpO
ml2IP1qwFdSN2W8K7SapTyKWaVZyIOtFFjZ+/qhEd7HyrGjzVAxOZfY1YXWRL4IvJdum/cLqHIJR
A5wclIXIO8eZUVjn1hNzJdvALFfQ3kLxpcPrSdL8vVnp6wmqWEMgypC+6NFO9NcYSMsq0TVrHK28
TzVc6TNvaGcpG/5vBdwpuXtoh22dvfObrPdYdUX+FAole7irzJN4sqKX/EUVlgxtq9Fhvj7TjqAn
Qb2p+0X92v+CE20Zs79WjgdTiSx9vC1GntoijFxZX+sP2kH+Nf6CMAo63eB+pz/yz7DAQGYXvvlY
DifMc6wJTtZWH54960ZWZ7WyZtokhiik6UDGZyKEn1y+EAvFNi2Gxa5kOEXvKOJqLF/89LXtdpG2
7ZHBxFG+UGIOd2ubZZ/9eKuXG03b9dE+N9YlfCnzFIaPWpfCtWLA272n8uxD5liPnbxmG3tDLysY
9ug7jbzOJUCl7JjgO2Z6v3zVCYZ9+hKPxxK/e+YNvd0KsCFpDpqbvnyTgmWkHQQWj96tpaFfF4jB
dHwjPDosEU6hXzzm4bgcxAnSoIEa4rcnfKVQ94qWtK0B07nEmPMSpQH+5JCvPQmMuG7sNvokI82u
GmR1dPNVfJPQ4ONoblspxLAEeZOIYbHMCXSyxs+s3I4jwYRGsi4SuLwC0iEkrwVvfwKdAd/NdWia
80hlxP64oKrZZfqqzWka1wLwFlbINps2X7PPjTp6jhZ1W8c3Mv8l7gePRbkLS2fSHLlatQLBRzuc
9r3qGc4Tn6atoh5l6Cvvmipz1OkXZ7UhL9N2V2Ufgf7cxEc/e7ECj75uV6tzJEQQsqvgtfeSwguv
vQeieB+KwjY/ZpDBQAyxDyfTDclIMW5H4033HuL4Jlx24ouGdjg9yGgNxu42C77MblrFxgErd2l8
EMstd1EkuVsnD2W+IQMFxuNGxXlYrVOKwKPKyk6ml1Bb4bwlq4c8euiNuxLXcnlpYTfmBS4CQ1Nd
wRHs+jtv2EvWk2Ls/WXfLVH89+VzadxZ4m6ADNCEtyrbcra1/Ke0fRy6XV5/ScawSoiQLD/6ysA1
kdDJ9r3w3yXc6ro4ssvu0WpWnnkKorfKB7LBH33sHHnCqM6RQzaKpwkB2WQeUgXJmrrt091o3Y7W
s5jtRMBPZZt5H1Gw6v27qt40sG1HGM7eu1LeWda7CRwedo9CuZl8d8Tn1M9uKyKds/FWVXd5vy/S
m0b5FSqbol+U5jEON7r+6lHEK9kjoiKpPVTdGqPQsthOLWPp6Kal1Q8mRsm7iWAqjeitdRYfi2Ab
Yv+h4fb5po7o7rtjCjag+FhSrXmrxCMPrbrI3oA/lOrolTgfsmudwuFJId82X0oeZm/0Bpg2yQWh
kPeicrBMrE02tXnM45MYbQ0cDZJ7vzlmPhu0hpYpvrM4JtaCgOOna/TgAs1CkpdwjYM5SaAZXuN2
Z+EDP6wTBeIfsIXvsCPYXrObqF4FcqL3QEgNTGbsj4VdDh90QihOfimoFCp5oqcZnOOigz90hPJT
4WPzfufqmyQ/C80r1hGLStawN3BkvPo5gKD54j8p4CLsTvlj1j1MWHjkseTUlFQZahGkevi2grFp
bz7wTD+L8U0ExMgSAQKi49SJUFL1hWDsa2GXUntrvLUF42dONWz5JIzcIesWz/i91cOv1rjziFk2
2kWZM7RBrC2Xz0a3QUEVSLtK+BzNJTwv2M4EMQkbaJ6p8So2NVxpqvXwVu4Zy50SfqUVrgzlNsKP
3DyZ/Pr2LtFsK3gz8ruKTDRlVhXK4rUm9u/Oea40VNLRYUvKDBZ+Vhq1rAI6dUFykk4tEzKEvRjr
shU5OAe8G5MdMd1mK7pWj12Y6v+87lk9JrdqI0KOTE7qQeaQdZNP6LPDAk0mmXGcL/Q3wIhXm3bl
2u89q6wmMUAapoZcdzW6FlyjY42WC5OXlfBCrUr9h8li8qqIjg7FPr2F952dPMMtD9rO3Cgr/1VI
FhFKlW4vE6iA95D1W8dHh4EeG+n26nOaMaifA5ifz+mMmxGQgW428/tBidS6/rq4AVHhkxhBqZiM
rdHwXel9/2aD/LziGUouRmMvW5pPcztCgWYKLtvQgC0J3gPfl7TyERWKaP3RwT1cufTfY9Oflz7r
tNRJD5NM4cfKuqNCZsJIy9A2nulOIeD2ClUjWgUS32C8w1Z7ifBaDpf/B2Xiz7s46/19xdDjROQu
GioyZNxEbHMM0e9B++qXYr2ORtJixHF/re6/kLPHlXERMKn5LWQfZ79facU+8PToj5/xkdznh9rN
NtpSW8eP+UE2XW8zRxuW4rK8/S/GS3/43X+ttW+XP/vhTdKTSl7E7AW/wmeqk61/H30WbAS6W8m3
+CAu4hz+lniqpOewoJT3ZoY79RYHSnXbtr98WXFVepKhetW0pxBUokZhEiA4hfkVeVtca0lZW6vT
2tOWStA7DVFBPXapHZXeCGaNQW7unQphOzIwz72jF0/Yn2Jg3T+K1nHsDDurHB8ABLNjEo8UW5Gf
PA0rSP+AMkf0D+i7muE0Nvcmxr29/DoOAOTtvTIdzVXQIh1B6XBsaDmrQw1tKOod08fc2VC2nrGT
y2Oj7rUZiKnvAl234/GxLn/XxQ5LVhsm2PgUGUxbOUc6r7qXW+p5FC+J+rstPhvG+jE50m9qAS0q
8GxJ3ms9yQ4rvb6PjI8q2ovmSRlvFX0tSvlCDp+17hRmxzywFpa2L4ObHmNcqI9Ut7OouZd2tPWF
titRChic15SUHOhAgnb1jNUUiXrh7xKiIRhduhBWw1beYEYO126XfLSv0x1W67KT78l1HlnIYJJL
8WaaNvKpBpaj/P9deU6xzp4ivDMBGRbRB01B9RF89L9Q2DRf7bhsmC8Ky9gg19xW1G4hy08RdAZz
ZLyoobT3nj3uyBoX6Wf5GmBg3y6oDXh3eHBAE7KqpWqurHgrmhtDWxRf885hDQ69aIU8Nb9Ro8d6
5CCv7NJ7TOBpt1vkOfntsFIp33FTS9b9nhjayAM5SLaduO4md4Da8io9mshWd/GrIbiM0obJbWlY
3gPMh58wAyVeLA6dziJUFvm/ZYuBI8PkqVFT7NsA3+a1QM3qLSz+a/XLKm6Z3cr+ij8TYN6sL7p3
maBomciKFVnMcbDKmqWWOuZ0zMP7MN5LSKrQ97wTPlwdk3xn5bcGhSXcQK9aF/nOzyLStNeddCeq
LlQxYD8bB2Gith9D86PKd1lwqK1HsWRGh9CI6JNoQ0eLxiwXtrqxRiQqh5A0dx0CP8pdmSWyoFqO
nuVXzPmwU7gd7qsv5H9T6lSIjsV8ARwLHS7+FJu5ue/rdZZsx+EUiHh/dTSxn4J3bISTUj0hGSzi
jUfQRrMpiMmpN1K9hEOh1UtgwapFzVQ5krKdMheK05RsYQ75c05HAKo1LGQQ5Qd1OmmYT5tOLN/W
VCq+8SWQwqUQIO5ZawVUOmJrKMWnlIFjW6T4Be91b1XxZxhsajjJyt5iVkL8+wz5Q9L9uYkBEiLw
1hUL6IQc258FjTX4rRaUTXpCUCSnjugybqs0EuFtLVya3V2XbbNp3Wpu3q1EmOL6EtO7G1wl7Tqw
w8EBDCIFUsGLMFgmiZ1WaMuuCiYuAJo/7/Js9DRJuSi1Yp2e6pF0voWyjDXwqBXzcBTwlT2lbqFD
qwBk0tODhgLf+fdjunoDZ3WfkqfV2EddempHe8IqZVliTEABuwQxnk3BR/wMJdOhv0ScC95/pe6U
59fwr9d0Vv/1Y12Kfd6mJyDyya42ZrCpkZsTVPYy1xnoc8TKabSlZ6w7E0ZAwbibTnBb0f09//tZ
XL2Xs5owFEtVHweWjAJuG63R5bZuwpmnY5tgKxJRaY6IVTKqEYcvcHRQKQvGjnMP5xyIj/++mwuT
bFTUmBOoeCAbWKOevZkoLYtMDrL0JKyzvfAr5JNbSztSrD7FGxlLrHGTL6dyYd2mH/++8gV+yc8r
n72TPBgRUdQpV975T0Rdm4dAWCLn0IZl9xK++/fBZ7Pxdw2SHkInNwlQHQB4sgRPkoejeCoMtoa9
vyGd+iivhVu6Kf0eU4x/3+aF1uHnbZ69rmkM1a7ReEAzTb/7HH8T3WNbh+zdIgtpFtZjuHmN9YUv
2IUF+/21nBXik5cnk5/k6awfn8SnwDqoVuv4/xNCmFAWyXscYCp/NQErFOamF1cUEqLaujlxAb36
Qv0jiHuMbc1xE9BR5vUyxFax896t4F7sma7NkIQKp+3WxElU8jwGRyneTDDqlH3S4Ya+SuKaVLBn
5LplSmiM2s5QwDoZxZU4wCoIf03oraa14D9qIjo3Dl5p22bH1o1R2QdMThBPQEnMcYAqa+zXxmVi
rZ9KzN/hGBtLic1uuvGa+zY+KXjHtQwZWo1wYZSrOcpV3coWXnMaRnGJsAFP9LTzmf09IOSHTVTP
6n4kByrDmc5cN5pka/lNzmFYzAbxTNbNzUBOAo1ejoYmVbFB/OyFW3GEFQiXNfuc8y4kR+UmO+XL
kDB6EG5414tUid3BwPw7wbp2epPjzvHb+6jdKvE+Cu89HpfcvXfBu5wfA4odQ/ldpW9RUdshifJh
8AAjQ8M/lHTHYlXb+fDQdMfQJ0WBOUnarvJORZDMJLKRFyJ+UiRK6rNPPMqJCbOiMN+jGPW8JcRb
n0C34tawnvN8YfqAoHb7WSNOL9Yppkfek9Ad8KLvoXyKDrPJcBk8GnuFRE6Iu+J7SVLtbLq/88Wb
SLxNpZXouTpuAMImNJc66KfRH7LBNrN1jGVj3v+uyfOEp1S4bYiHMKW0breyazXQBZIn07qzgq+g
cxTS2ypCtsxVneDrEu9TZS5zcuhU8ipKto24mYxdQDvf3k/TG+MgY1pXg1N9heJxNNfWtB5GiKX8
aLbaYu/r9z6VsF1hgyC1azXBuwJ+DzYt1CzKkyYeUpZlqmP1JL/qPX6xOLT6rmduojxc5O3KNBB2
r8r9BAcU7HEle4cGJ9Se0rluXvzovsNFg7pCWuXqb4rSIFtN+PoyVx3lUwwkJeKpzGxaEPgg4hl4
+u3XLzHhh9RJGii4v8I+QpG3Bi2FWTvpUMJOn3nqJDQomG5aIKWukjp55Y6hyMpliaAIl3aNwDT5
Veif9P4gxrdd8oDLbbbGCYYMIhjt2n1vbSUrX6Txp6BvG2xwpZPFhzCqsGYg5RIcWh5UzMXdSFtE
5S6S1gUTabFZVdYpmm565SvE8UCIgLrvkY2NM70uqvGFEzTwWMdHxhTM7gzN/xiuECSZ2kwDMPIj
ilRD149dsK0GjmKe0IN4xUFqqNfI4vIPqXcwcMRNV2p208gPM9TuZQ+iuXpNE3vg5lrZnggB15Em
9MvUShYDlkXjqNtmxf9w/OBzwCSTuo1wZlyyH8HUBizGcXcbT1K8kskSMa4x+Odj4/yo/75zngEK
gg9LrkLqzn7NzmA+ZUsfmg2tYrgnjncGTRj2G+6/T4k/jKu/rqrIpkSIwJ9Eup91YIdFlxQGIWYk
5UvPFlgnixY0VgtNSljFKfPPdtowMZf6k0+0QCMs5Yiy8IW9NKhdlQ2RGHUcS6YDJ6H4pWKIsMfA
c1vsPLhYDqxXGlViVXxHuhtf+CfV2gqPSn7bktLJD4wXAYOcLXV8vhi+1P4URc+0TfObKQzMCxfJ
F3okqI6pXTxNq+yD0J/tcBS2/Z7wPDDLZBk9TYYdYjutQynF/GkoP0IFUXXpZMFyFJgnOTg8WyQE
Yvc2+6wK7bqW174nX6sW/wZmOHIVXWawq+CXqZ29QlOYLCttOPwGVvl87GqcJZUdTjinkMVj5C5m
N4Mrqgxb/hjNcZT9vlraz1f5+5X+5y7O4JHCiPJaksoU/MHR2hUCrrhwwY5bCAlr0l4IgsmJmleZ
mQTbrsC/eo2kP8NPAV9KH+Obcdz16A1mAmDnitn630vucuX27Smd4Sd9U1lCOpcItYtUZQCo61kf
ts+8jLkiozNKan1hPwIa5nARqyuF0QVb2h9vST8jIbY1Z5+kc/2stVuI2v1EqJ4MLMmEE6apYwqL
rrKRpNH9aMTAkt2ACVAKVUmzSWzYXGsyLhBuf97QWS8mWGE7GXKV/hHTEM41Nks/2MjBlsm0hLPe
smGKNJJP7QIIZG5h7qJkJxiuD9hPP1uhQVrOsyvO8Wso3wXy1s97O+vA8rAsW6lkMc3LmYy0JNhr
JU5JHYPd4FedIQB9rrKVSkEn3E6uWuCemNhauseLAdsNlJ5MwO3KuodGrFVu0F1rZOcb+Mdq/8MR
+Eap0PJBtoKcFtHHEDZ3YSiovSNhJuxQQpQMdhDt9m6uOgVqf3WZQe5LlmTLgXfMTqfC9abxYm8N
xYP0AxlJJZl4P/dUJR+NTBZoEDAY0DmxQYnAiPIbBS5j4sBxU1W8UFhpebSCMlEUpyFBOOiQQCZh
QAV85ErB7zR3YFr72Ybvdu67r3yFFwv1bzd51sUASLU66pS5s4xn18VBOlJ2zVHAZDPN2RH47OFk
IzHlwULUadk8ZVfD6OzKpnmxrfz+tM76lGSKtUhVghQxJ/V1eeQExknjYNTYB7klRqYEbBKVxa6A
amDFzK9DAsNs8HpL+Tekz1r/9kjOepdeVAK4ijF3glhxU2CNUHAAEgEHwSyAkY2vUvoq/5kSmvlV
rOGCxPvn5c9Oj6nX0xRhRUpqBsCnJs/ibkzBYiYK+mfOiraZqTAmT1/Fdfmh5DRxHpE//14Xl1/H
N3eys7uwhCn1ZFFITpqPwjzX2VaYr+JUIB6kBQgdlP7OWOI/mm885GhYhf4amx0+OYbhXmsnLwjE
iEukv0e6pEmM3s7WxiiPoeZNU3KafknL5pMpk7RLbbPdWB6mct4IcAdx9maSXUFfVdpNpa26j7jc
pDT+dqM7taMrtjZnkBsMjgukuq5YunnyllDnxNVG287ZCBZ19b5EKCuv9figN8d13R4jw/UyJ1aY
2V759C4o0X/+qrN1ZuZCojbhwPzmoCD7+xVEjzkStwypEqrqxfgLvNIHRfwiIyimFtuOG/opIsE/
yQDcXmNbqxd20B8P+eyNj1I2tZY4JqcIYJs6jzC6AabKvg4PzbRTmycxqGxLXktyeJAEmCsTPYPp
r+rKbd7GnQm5aJFs9HAjmXsTzsRw8DGDLY2btt2yzUrSJsocgNRMoxmgGgIlM4xVT1FYLaO2W/x7
AV/gpPJ0TZ0QF6KO/g7+Kgyhn2S8nhDTM81/6Ocp7dw0TG73VpWLq5y+S48PGyBj1srgkq6erVGj
qsswmtdoQwXDMehYKslSbm0nbJlUFcu+X0zhhjm2uGSgbU1bxAKCBKRgi4vicO1+LpiqYNr57X7O
VpdWTomZJuI8HUtBDTgIgx6BukKcwhzRvaJG7mKiITaME1j7jrQZlZt/v4MLxpA/7+FsSZWCnqSl
Mi+pTbjmIZQ4QXYrQ11PWrBAkDUOexyoyf1Yh+WOc5pCdNIOZmbTHkqpwyQCgQ72e+OeSYUqHBSj
Z0RDywBnyzhERxhWO7AXYV1HD81AA6Fd+UbNC2cBT9HQLIu0CJSbZzVZlkpSZJh/fsFgrVBkVYx1
GPE7+lP7Vr8FDQ45trZTHDaRG06uxrwpcHXqTsKwVLJXeqMai4N2meH2SzyLtsijtXETHvELUKis
RVsLnKF8kNmGmAzR0MIuVJZSd7TCVyt3suf6pW9tBhWT4A46NAj2Ltv4So7mzdwNdncmA4TK8QKn
N7GGaLfRZNfkrzC4Uu7hw9ZLbXCFx7Slmge9Xwhflr8UYgfmiMyUZFvAj6SVwtoJn6MrD+9ShS/L
CpGziK0lkjbOKnxdZRLPx4m9YbYDEbalbgucZFftUbCh3yn/sxFonOPaMVldA6ovzIdZfYqBxY4m
8TfzbPVV2aSYpi/PIbuizVEKBjh/BrPMSSZ3Y4UDHhAcSkU7bWxPwBQhrK89ggvd/I97OGvCFMMo
uyFQ5q8wR86XLhnFLmVpOWof2go3QReCjGer10JiLhURZM5JuIuqiG8JQPxZewZY4AhZoyYn4PnK
BKfcgIpm2lM5bct5A+hBTny3hZW4SbqPTISjuyIh1/kvrIsvdMM/buWswuxaT7JqUU+wZjjUrlJx
mG7ldl/TbVnQbYfVoG07/F5NAMqEidxsfXd1N7z4HX97Hme7cwkzxNIKboLAF4bp01JM172ytIxt
vkqGvWfe5Bsdq4qFB1ExLNZGtvz3XnhphPTjMZztx1lneLHuackJ83O4Q8EhVbcZuhFRWcy21ZSV
sLq1dYPwbHXtbL94GM4RhNjz6rqh/emFv3VHfVoEST5zFfQDFOENCKGtucJhdFIGVle/+4uLHmM8
MhdhSYFA/Fx80SRbVaGn89ELOw0nwLdpPZuJASk48NzBc2/+b7/w2zXPHq/UpXUsKlyTJQZCuUB1
sjJWOMJQQLnWrXXNNmzePM76TTyx//MbzzaX3CikLCshnySbYiMs0Ib8Vknl3ci3ODDj+uhMT+qz
moKKr6Ef/nstXdAPsLN9u/j5rqJpBEBZcG6sxk42Oenhdb7Pa7DC/Ldl63QL8tYUfmEIKgO2d64Q
bijCQppieSFjwGlsu2EjUh2z+6T9EtL5lW7u4tY/Y18W8LFhWsbZ4zHMetIz34SIlWDBs4cWxfnl
rTKngS5LKHXt4GwamhsBk4dVmjzI+foqAHZhaCp/v4ezpxSn8jQaoUHXcDMtU6gH6TKCvWjXrvWL
1m50K1y6cKYlVleJt7Bj0llOfX3IfrEU+34jZ+dg50uBF9XcCKw0S8e3dTs4dbqFg26nqyFY/tIX
ofapq3+c3GEJXXsbFzuNbzdwHtLWKGFslinWbjnwqo4vrc4kbCdkdzHZENtUPRYQ5jGniW1zE6Nj
a55QSiGw1KS1us8RlxNmabX/B8jm+/s5r62ipNQZq1vz2dhKK42audtmvpMmq0FdIwSwtG3MhwTt
oI0fUzRyQMb4hC9BkDw8XLapdW3VXtq4vj+nucb/tk02jTgpcsCqTTbQU14TPEUgEeNG3jrpQ7Xo
YWQX7vT576/5giGf8eM5nJ3VWaxKeVBwVbjD1UwQ+tNm+zfKuu/WYbBuAAIIN2qchhTxo7Gb9iim
AsMlKDayJWITAltaVrcx1AhGUMuZBwh+M6UHz1HUt55qx5HhLGQ7SCn1JwiOoSzDGjf4tQh7wV+i
JYINfX0TkC8duoqFllZX5uH8eUtUJ4y9Og9sSYfKM7vrSw/BbQ9RNKf33lkenodWhfW7TlqkTy1W
MtlhUgWriUpEJiS0X9zBUo6Ha5u3dvFFf7uzs9Mi0GWj0gLQjeJXjH6QOZser/1uX5u7ot21yGEG
Gyb6tIyDu1ycyAR7H8mB6KCYycpWzOZOIC+PnvIaTacRg7T0OWlfCBHvnLy87Zgo6kw/CUmY+OTF
8qnFPDoh5iO7JfK9fPKyXYiivHlReXWgOTpMqLi5L4ODGNpxsjV0F+le8kYsmb+eLW8CcaEkd80f
b3+UrUs1glREmY/WY4HpTWcr8dqStn1+Y0RrdImZeey2cvIWG25PrYmQ6Y7kV906vE7F0aw2MrTl
FLXlCqkZ5CdrlQ47kTgorHcfKYRRZUZrbB9zzcGGbXYCFWagsv0K9b1p7BvrwRy2urDpMJDEHhqI
dRXEG8kV10W0MrVHlAiwmWKwVtxnVkm1R4RhERmG8TpsKdHxJQbIN6QQQ1pX1U0onQb/IYsB96on
FRKEsYOh1p8wDiFugtU53Abei1Z8ZW457bPHCLlOefr3V3j5xPq2JM5OLHMIqT5DFmvzQkwO8aWM
i+jajfuUGHNbXjaI+MkEYve5cuH58z6vJL5/JWfHlBn3flskAJ/ySgaVtvmOb6139Re+z3wG+K0G
qytXvLb6z86jqQpjSer5qSW86BePXJhoOeZL4X325Glw/l3waoUrRcsFpTvb3H8esHY2b0naXikx
DJsrtJm1mTgCTNUV+lkA3eYxeryWfXOJoMMFNaKZFTSWxp/+8NtuLieDHhKElp5YWC2weu5UlZME
q8hat8LRJ0J4F3CqwAfotgRd44QMRCSgZ2DuyCKFokmIc0ysO5RINyAYPjJf0PNBYlSSlSXeAMb9
F4D85Zfzv3f9p7P7dtfj0Pu6JM7DQ2l2hsWBAK9tBQFXCNwmuYRlposWhcq113PtumdIRw29LSn8
eRyHfk5eDA/jY74KVxWjXVa/4nb/TSDWxT712zs6z8PyG68WU6WY50oQW5iTEkIJa2aDp3zEsE1g
YL/4U8araxMS7lf1S0KK+gwD+v/0TViKZcqAd3+5eStxlbV1B6uN2QOEnAcQu1Nq53PyBrgPro4L
y0FO8++rXhr5sUT/c1X5Z8FBjVyqffD/r+rhifqEmErjRaOUXOZMJEH7aZS9zbQS8Z/Di65YdZga
FvdI7bBOf71aK14+tP9zS2fVSBcUcqKYDNJQfwm1i4N9/TZoK4sqUHMn1B5k4SLmd+BGSAnq2c4m
mTfZY+YXv+QYtyAqhxxVLAXkrPa/H9fFHloVMeAgYlqhnz3buKrG7+M0YDKjzShbsZmzWvTb6YjA
dT3bXE1P5XLchR9XLjv3q+c79LfLnu9cWqKJWR5z2WQz0FC6SNkHxkGEQTsWKlEiSmHta6/XZnN/
wrL+vi61iAiMxZI8O5LAz9LU9/58HFj8kvYu5Tfy5MrDGtVkldxE5GhVDoHvJG042SfB2RCd1MEu
gXNSLOlDYaEhGnOs7qmZ6yuoTVDGA2VVj7h4h/e6fKu1+0FepdU2DVYwWrSSXY4ouV0I0We8C+Mb
PXmAUH1VNmP8td2YKiwXk2A+mXGXbp39tritLdMLy/h/T4Mw/MzBx+LenbSbHOE1i0y2sYwoZLft
N4oBa9+z29+NvoJTb4CqRq4aMZOE30AowFqXlrK/rbovQo5glSGGKhyp/yKPbJWl0VpAXFqW73TN
q7gGh1T1I5ngdtNgUjy+Jsmr7N+0E7OIo18Y6z7dIsZIlW2MQ61M2fGu3fhP1qmjvP5KvEU/2UH3
UqoPCDnu5NZBXcAWnTyPBWMbD/MJ3PvIL47eodWn6hNxxlLJDu7oKnIkd9KXU7HTNXR6+mc2YAgS
rBKuiO/6tAhfUMXZpbpGvdrewPqG0DvyR4fhMVJfO6RM2fBu8Jm1mu5qNXBqaHv1AyZ+A2pSy0Bf
soo5z8V7YjzlYlsBB2RMkEsMFeLoplKPk7+2ol03bqXuta13ifWkoiyf8nbRd7896p3XuH+KVG2R
JR+OX7pm/zsxCQl1cFRJhR2gRvoxe3bBnfnQj+1HER9r7abpXVzLO9YmGjAYVLkjvE7Y1gOPRyvS
MYK3gSHdG1ROynpdtK3P4DdBoFe2CO2vpn9eV/hiqyJ/QQc+W1dSp9dx7KtIMLfQFa3kxgj4IKwX
RXjX/I8KrVw1sZNXa68jHXFDxruIRPcoDMRSgVA4gq23G7+46xVpMTTHyNtp9W2s/aq8Z0pux0se
RaPGDW4JN7G4H5kHI62SvYiwk3tcidJh2WBqAb8uVB6n5KmNXsV8g/UBtmjBVaePq7/2rHbMECpa
QSzGtNAd2QWGf5tZ4SLJMMbiltKODL67qVmH/rJGpUG5r98jOJLTLRt5/R48DOzqEGb3/jpboinG
Ef2QjQtj2sSN27PoRNoXj1mNPz2XKhuKjRaibLei5rIqK3M3SOuJj4YpSIFixG3RggcKW//8jv+9
CcuXX6w1e55LKqD+GajY5Wbfe143bxjGi5i4kbcpLXGBmPhPmrwZ7YjhUVfYswok1REzDcEKVuJo
56fr7nh/ANMfW/OfZfafuzlrIEOs8VqCA+ITaVTstE7hoTxR5rv68HNXmXv2rNiqiF4dxT94GFpD
MvI+TA3foeJd8vZQF2htr56Ql7ZVRVIsRTM1qt7zSXlWku2S9AJPCbYlaPZKMBf4iVQfnR0yb5qW
sD0Tt1/r05X38/fZzBP5fuWzJ6IoEiPQxow5JNkdTURFGbYPm6R0q2w9J7u3AfhWMd2J0gcE36sn
yrzUz9/I9+ufffjlkCSSIhjx/yPtTHsj5bIu+4uQmIevAQQxD57tL8h2phmDGQL49b1wq9+yw+6M
UrdUelRVyichGC7nnrP32re5O861ufzaHulx3CbYI86OgcDTCezYjW7bheb8+9H8udG4+OkXb6Ee
F1aZ+fx0kvnGZhUYeOmOAjvnjG53l6Iuk1gwRGjg+Gat+3KKrEZ8tBy6I64tiK7JQoQj0jxJEWY6
+Vi1byecSNI2iW5O46Nmj8SiTIFv/z7vX14pje6sqAKi0SRaUBevlNgLVtfXA7ojjKvwXCwPaWeL
IZEJRc8qMovu9TvlBTEwM8fj0M1O1uLkL+VF5iXXntyfSb08sF9P5uL5iS0zGVt5LCZwuU95ebKF
d4SLa+WRHsGz+Cf8yOlX4+yAiYOAoE73iJdRgF+5mT+btRfncfEcSUai9mncF7daO0PzIa+mflqy
io4oSjzagUtim2CBMjH9LzZ/Px/i6SKwS6bCJbrycmxXlycjbSqt4OtVLafgasgskr/G6DS5NqDG
vAsflT2sCxKm0u3VIcpUP39/h74fflpdvuw9/UzsyUxTilukHACjxMwNCLMeXIbUIwdHRQdv4zmy
BziZK4Xxctm4bNmO4rXP+M994edd+M+FuHg0G7knxlyVCma38d2It6+bla9h6FSbcQP37Jbdh+6c
luJwW+0M6Bgeb9mVFe3z8f/X1bh4IsPuHMYJU8NbwdqeRRsMqzQXlZVBqwwWtjhXMVl5oboRARvj
eM1NtOOjnd7RZdDGnQh8TNgmN0O+NoPjZF/BAMSTq99IjZtFXpmug+o+o9QG6lZ1O6E9CJUt34Ym
rqqNgf70blB2BH5sgva5pAkxUL+1difu6dxpqWMFe42ehBXeWRIhJCKZA+JrRJK9LQjQMT8n+ll8
IAiFeQ/OF/VxjNca3TxGU/AthY/If46oZ1u5x3mLbTGZ9ed9lxPX+TSOr8J4JyDmOpCk9e9VR/n5
IechM1WaMoqq84W6eMGox4i+NPViGl7182qZPRfaX/G0Ou+Gv/1bO+ntsYAOKRQkV7dmwksnecqO
PgAt2YPi5sTH1I8NCe6kyxHWFDvJ45Uz/O0tRPIBGpUgNJQfyvfXQPXTKIwLzlCGDly/dvEN0xKV
gc2NQi7TrNVtMuPT/k/czdWDcoMgF4E6ZgfyvLCnhmTEvoqS030QHML+kHUTkQbr/8JqXcOnRbob
a7gi3VKKvfLauf/2Cn8994tXOGGAIIsd5x5CeptLCiEqNvpg6tqJ1KlXUEVK/kfrkXc47LBLb81n
bVfPq2qGBQWtiXKEnCR5Zwdm6gKz+PgcSHZOKK6Jcs5hcnvleWDP92PVYTBNF8TCiGpa8uU2l8fX
0tomjW+HozI725rh9cGNHoZPlk/newt35Q8Mn5AcISItKmmWfFCzFsPcfMHNAgOGzc1Qb7r3TNpA
JtZ0qKz1yhSP/XktSs+ZtafLLkrVvCrvWqIfS0ytNZ3lw6nZ4LCgMBb12amyQ+FoFAsagX13EM9b
MOUZe0b9vEzSA9qaxphV1FQx5zchrflzxAlMDuaSzGnkhODQzrs2dQvsGY7yJNtsLLcCaJ91ct+c
yQ6cAUx5PC2oz4mI459k3L1Omdx0mZ30Dd7OCJLp0dihVIZVacmzUvYUeSqjdKLiedhbTCyuwsaw
mPds0Kw5EuIUqJrJ+aDGc4L+TptyjIWPsiWFYiRVGyoT8B8Xj0urMGO0EfgDxdJJ0ipnOYVRsCAt
PtKcIXEl2Q3GY8NfFthmRHjGsPKBcIbwmTTgXh9dsRSxWqGoBIVGgtNxHxfLjmhaOYQjrzMRgY8E
fx7O+Z3Rzcv8pgz+trHXxkC9HA1AY7WuYiBQS84AnYcCMeiOi0ocIM+e3+M2XjdTVqhdlLb/rofT
FgMTvYQb7kNY4e011+U+30MLtvWtSVDvA54TylyF8uoAcAopsG9P8cJyOw8+FH1T6JsWlqc/OH23
IAom1PGSeaG87uU1ECBLuRWCRXKL3OIGo5Es2d2UuTgNyBtmUQRFklI8LIsdvU8GIo5+0xornReB
D3E509VlLb7Xsluxq7U2Bm1SF70W/gXHtIUW0pad2uWaQYgDCrRw4n7BX88+LKZFhpWoRkUmzZp7
66ARTrLGvo8WEAr/3/RlAAsUu8jFmudIW+KpRZYihYth0T4Km5I+qa0ssy0aRpxqNl0T6F9rSspJ
6sDSSBb53BwmIJO5Cx6qYJXZJweBHXCY4SjM2caHCTC6GUcszZkqvg/Jvt5XXrso3fMaxF2BGAt2
Rbb9RMoYy1vFheNJMkD3FFNuDQv10VyTGtDMmq1CwMrfhFBgysWXXlkzIS3oBKoNXSR13R2tDwxu
A71Mj5Dau/IgL+pFPxfetVthc16Ut4VHdmPh5fPzUhznHVvTebIE18i8C5IxLp100TdzpiDcWhRU
mB42wjz8m/4tVvK8+BhwGIcr5eDfJHuCrvsXSKlasjQ7ziaf++mGWmkSnk5YA3FYiwRoqHaOuz/e
MOCCzgJuEQlOvvIfSJm0xYMPYnhXLzM3IVeXM6cbxguFfmoJauzIa459bmPxl5XM7iOPSUBohwvs
i458k3qF13v1km9WnCxGUmGlI6Tvl4IczUkuy4HoWmV74lgRiPBtyF6bVwk76azywpfmyKvuyE/h
KxzxXb8o2TmsJbQA9wDCbnHDJEvdKT3feacitLnvjNBWnVu5wTLwujfOJZicbgm2WVpm2mxq+B3U
ckGOoWv1tpI9JP4mBZ9s8onqyreJ8j0CRd34Tn2PZXwZf9SN15887P6Eh1HbBSgLpYk/ib1KB0PA
ph4QXTkz7wyOMMzkaoEqWYSbnxOMfjqQ3TG3Mqd8D7M141yYHufAKR7aOwAIle4E74WXesKVsLef
0gb2XoYpyTJhevALLvs9PZbHPJeamEIRHkm3Eu8Vol2YaO3Ztqi0zYUt32A1dKub9g9yyTfRdxji
8xZuyYC98i37pbb5fjYXO8FqTPtsDOr4li/TSHQXMTxw7+4IMDXvUTozEO4bl+aE+lctQZPMWCiV
kEIHexu5xSGgi/Kzd5jOo7uUBLXAQXK9bK0rV+3zk/q9tP1+nheNdPbqUMlyrpoS4I5zSMTVV5ky
K0fvLM8nRDLxd72bsunk+VE88fGaIO9z9v+PM7hMjoDp0gZyz5WqSJbxoOPcAjB3iFvkEUlei/e0
cZRn466Znw1ndLo/ar9kLH/iJQf+akOARiWsb2A6xm7+BOeoKm0JMkLm4v6U6QhBPXGGNz7HLMia
g0n8yq3+v1xCU8KTME0j9ItLGJe+L7dVHtOPgu32QbARWLZjRx5BuGNsb3cvrDB2vLp25X4a+j+f
+P85sHExRxXSKDiftFNMowUCojlrt9JacFVHOTIrAgFT2f7oDKcru6Ff9sXTI/Ofw17MB0+dUhZ+
nU1VWvI6oQ20Tb6SFqUHyXuXb5SPYUPV0GyFZ/nm3/X4L32K74eWv9fjkSr1mSxzqbNN/podtA0v
TwJ8cu8/FwvtGN+0d9bf2G0f46O6jt7/C67YryXqlx9/uSMIRyktRq45/A0S1Y68yCPjnxlCwwC8
9mG8YbWkPAW+Q6aEVc6oRrbCFdmKPv3On+/Mf27BRW1PIKSYK6RR8MiN8zKjKlszjzqnKwXF0Nk5
QSWVVuKw8F+DTxIgS511aN9o2GPE6A/asn8nEo7tqqJMGBE4zEm1zj+sfb/MzBeqyaSHV7qYftF5
xqJk3GsvFDYSNiis+ykTdPjKZKkXbGoar6FjTtlb9o+1yUq15sWLsjkrPaC39KVdX+sQ/dpm+/oE
XvQExGDIxyrjCZzykoo/k5I6gBkx3J1fhvv2b7mV6cLHMyJJ69rNlY2Amxiw0VO3DV+0pb49Ezmy
75+5HIAZ5MLLNoYjXmUnq9Nd+NddumgbtIYZDiMU+k8bp/hgtHZxwLXEgPsoD3bwIHaOtYlLYp/j
rXLINia5s9Nt+Zw6p66aA6Ca0tNLvhAEX2NQRBSdzzr6UPRuIzKYbZlF80Nv3FJ3AUCpi/8it+m3
Z81kfy5JhmUQN3pxsftgMIJBK6LPXzHl3EuPUwMKLqmbbesr36Of3iPWtMmrYwEjoiGpXxztVEsm
qaZsAeMlY86x4fGk3+N/5Iat1hmx6dGsHZhOgudfpMIGvjJ7baGaiw40CSLcp+LfJM5tygmXkBP6
jhY79EsInp+e/UazoQKp4yan8QpJuHAhg2S5TZF/bXn+dbH6+lMubr9e/J+fMn42VbHGg125a/b+
g0Vz9cZ4CxnJPg77/oOKXcu9sd3EFN5iMLuyav56B79c04s+S342uySquaZ0KSBEMid0VbxGiRPD
SNI8XVgM0QNysa6e+50HV1TL51p0ONfrEwzdiRTYPf/7lH5KgC5u80V5lBVlaCoZp5Q9IQvr7LNH
nqqdrkf6aba0Dd1rHc1f5zRf78bFV9oP5LMitByxn/fo7yhigRSR/MemGNQJjJbKpWc2lfUO8Q02
YT0wBkhysZUOLd5eOF/NUflpivp+ES6/3xi8a0MeOKVpZid3kEodStbAjSlzYM+akHzjvR4sc7ao
/R+9e1bVXT54UU7ZSIVUA4d+GwlKndT0J4hP2PjvJGFZDU+RsI7ypRKsjPOdVgizgp152/8dNWjO
V5PdfmnRfntnjYuCQDmVVTlI/I7RguDncHkTbG1kxML3pOEE6EC9g5OX5HsyLYjlm027biLJ3Gv9
ut9fOUPUeNgZDcqXo8E4z0Dp5p9X9EzSgnsa+J6t4BlE56UJYXwtiF6JvNiVUrfykOer3ilblsKa
xIzcnF95yKcX/HL9N7+czcUCQCu4tpKUs0mXFf6/19Ehd0LJHXjCOMFWfExX/uO0ox6uzsB+K1Mw
XdBK00xT0y5rUi0S5V6TkunROrsSoJrGjSUSOcm47AdHSlbnwMOBOcWUTDNRSpmw3Req8+8rIE8r
y88r8D+ncfmEG2HWm03weT9EqBdsh+cJ6Ukjg5TMhF08NwpXhjvMKNmeaB3U7Zad/NHwoAE3P3sN
XSMJ6rMHqfvq+vzb5/nLNbp8bGGc1Horc41qt9nQLlPNJ/TIZ23Xsa1GZt3P2udQfjanoKdpLUgB
ry+N2KHdnPt3dHv+n8Y+vEr/uW/GtJR/mbs0UaJUosA5hfASYrwReK6DpSW5QbBKhDmihQS8VEYT
Ks9X6BghMOfQF7x/3zfl9yf3P/ftospt6+CUVXC+uTRGvAnMtQn4ZnYqbsLsqcxu2vPdAGVTffH7
QzrcFB3Y77ko7ENQWNF2chLFNGn0BPnyoiodkxyfaJ361JPHOKI4LMFCuCFl5Pza0O6njm5aU/E2
kQHB1Nu4tJvUctcWiSZEcJmVd21+OnbCSpIduF02AAFS/QgAcGhgg6EZ5oHX8t/JoJ41uT0yVbhO
Vfj1Sn45n4sP3QmsiFan4XQlEb6z4YdiMHXhK3HmkxNvY3f2TzZcuk/vvnVtb/rrM/7l8BdfvSDO
sgYvWDQRDKikMtLQrJtpBg/YE40H/bz68dq47KfdkntgobrhQTaQ+X5+/L88xKlU+K2VGdEtMBIa
1uzVmc+ss/O8FP5isXsXUsegv/uRrgik8Ot1i9o8DZbXAmh+Jn9enMd0cb6cR1b1PA5kgcOsrl8z
umu8N7a4VOkLf0aO0nNE2LL797vz69fw66+/qGCjbhgnWWnE5uT0qtfzsJ9Puvm62QO3Uudw8lHU
RHSD4ZVNadQl/b+zTZP+ynn89gn4eh4XX59OD4JaajiPqbogwTe0kQCez25zhq3f7EX5NjcfAnRq
pel12jxjP+HqnCLvQCJ6dUfbu3xpEi+O11izG6/WVqmwCK+lqP9yl9BmIeLUEB+opvL5Tf9yl/S0
1ZrUVIvP8+xQ2sJucinC2NDRK7VBVkMhgTV6ZafxSwnKcQ1RUkSdh/QHm+lskFEhKYy4A2i7GiLb
6o/2yOeRPTLhQ+m88wKW/H/flF96Rd8PerEcyFJVDHXNj4WXmS3REyaWE75/1r6zisB7wY3YqFqe
upnaVYY4v3L86eH7/kH+fvyL9SDOhDCsJflT6JFDCSW/zAsYI3RzyPUGPpD7ALEX3XYvQUElL///
Dq9fdKzI/qjEIefn44bX5gIkN5QEjoLwv3UKmcCX5bl4lp3MC9S9dHq9cvSfb8S3H69f1Kkm8NTB
zLjj/bwt6RzOIR+b+H1cOEpg2vkytCCtnchaKB/AVihBNGGpX+W6/XoPsKGzucUPT4rA92WpCQJr
0Gv0Lckw8w0HFOjo5V5Rsq1u2X6Mu/61f6F1JXh+ffj3JVB+O7alSDp8Dx319OVAu+zAGPRDnbMV
PLvDQ27MM8MbRq8vFhUXQCTEHkkADfvD8AR7r5dXDVcKiSneoM4rI0f7C/+KkVaTHHxlUbK9PlRz
g+HDI0pO2Z/UnlXn/vusrV/OGsc2FlKshkgGfkiEx7rulaIpbs0tAAY9P1jndRRsW60ANU4DcFav
Ad27mWfa7O6c6g4ZVbgoE4dRprFWMyci8NNph5mA7AJZFoOQJwWs9azZp/sTcmjinAw3ulfU1JbM
yGlOW8aiPnFA7IXVpQraUoG0c3rq38xnpdmNuePfQR2GJEBXnISmTe7obw2GBBJclL/qxnxDsytH
c2VYNYmjPlbHsZ7pi+ZejeZMwwgaPD1MubId0+C9dA+mM13V+7p1ZVKxe2Zxj6f34IkRJFlMV/dr
ylS9XSwC3y7nxSKUGH5emmlXTAxjsZpp7+pHjwoUuwFyr5eSwtacx3AOn/P39qkGJAx9sDo2rE0o
BeboYz/BR59+cRlGx66igo/mJzxpz/++8dLP6klXNFE0RRMRhiJ//pIv34bcH/Xajyoy2rZTQPoG
IM5MWffr5g0u5JaHkgpmfl5fEx39dMmbuqrKpibDS0B/ZV1UDqKYW7xAHBf0ott1NnunSThBHpfb
5+wcrxXcvx+Q19FSSOmzlE+C2Jcfmvmt7jNk7wn/RHkXapsMLkXp9G6U3ADhs6/9wl92ZvzC/xxQ
uViJ9fYsa53BAYHC6E9h83RGRHcm+3hd6Mso91oezdNdh9hGzjcG48ZwczYYaag8MCqh5rq/1JJH
xKwzQuqHI6VU+2FJ5ZUi5pdO7/fTvFiyu0rsqtLiRoj0Rs/b/q0igY0zmNpY9czU7dybesBneCYU
8uxuS0w6aOdxZ03bEMipjkaHnuHw6Ga5BxW1oOgyrkmZfhlicZ6oXk2LnEWJuuL7mh71xWgGApcz
1+jMzqz94Ap4RsvXgYV82Kg0z3VcMzEsl+TYtvskQAXSyrMUWT6I6m4RnHEbYbCKc7wAvsduoMCD
7ePo4FM8h3BPiM4fOkSK0yu7KvgrYDyRJ6wwGWgouuLOrfOlps5S7epG+Zd6nh9nKdNUQSGk8FId
ej75sZLVRX9TqvOhmjcIMjqvpoHoYvGZAWUdbfSgiUWY5KSGhEl8/YGVfn9FvpzFRT2r9m2etGkz
vZPwdMnZNLZDcGsQtSL1D+jcgwqpovTUDSzr5eqk7+Al5uiDTB+AZISNBLNHAOV/ONkiPlkYCCje
rXmQDosYQWmbvel9PgvKzSkzbLnbdyLqlBxUFYEaN4m17SDYFsmCqDitg2tOnzJ1kYcQi95ZD3Va
2l1xf5LezqVbl2w2CT8b/g7dPKX11kSLkY9DVd0Tr2Y+Zrpzzp76fjmRdsBIkkw1eUQ2BvwbJIBC
sKpzh9BB5vOKO3627j6E4ibB6neCYdoviQpT9X0UdLamP6qp6prd7ozi/nznv0VzLXa5BfQnFOQD
gFzMWYiVhrc7X6aoBdzoPDmFTiVw62XDeIcBBB6V+dVm3M+2s46amHWUQFiR4cFFE4H0JEHxT0Ri
leM2blaQVmRvSN3S1qw7NSTj4HwXSOvMgJNOpr20rdsnjRRLy0mtvyd1C24J4c2VClSeFozv377v
J3WxshtZHaeCzlM0rXasIXY5eGiWsruzx8Ad7Q1pdiBjW0eFvkLQlTDplvbKlTpM+t9atu8norI7
w8plmgbl2OUmeYwyIe77lLFKt66MpdLPwyUQb+uWhIf6o5CcQFu36EGRN25MYNcwizICjEr8hyLC
sJR+AhMhM1pWgdsfjEMVLsJt9OFHS0X+i3Exo7hGiipuB21GApm5zV+bhucLvdK8zXeRaZ9YROMp
eaWiVbvIxZn6olUL1UC2FhZ2jDyQfBLpeE4/cg4YCi/+AN7vMDJNM6FHJNatZixjAuFGeNHBKbw5
p3+T9j4Zoe1hrzUWYv4Qh60jjeaLJT0I+Z0mbYIChYz4LJXLNLwP0r8Gby5ULFwAKfzS5q8ePqrJ
RyX9LVK7kf9AFvcqf2WePPkUggVw0yflEMDxIEU2vgteT8Oei5N/+IUtMdET1ukmrpz2A+sqleF4
25BZCTTa3A9Ansvl1O1EKw7fGbSk2x5NHUy4as40fxU1CgaXp0QimHmGqenE0uC0djgeOKp/pFwM
gPANe+5RIGgzoXzyS2C1xlKMH1ssBaeahV+d5YpKVj1gfwaSTfaswR1u641Zgx4UcNWTjv6h5NvQ
hI54L47bjlxIc9dKd5q57xkDjQe5WjOZRGbWEmVml7SqWe8wHxOqJ1qnuSLRNTKW5qogx5Zhq13d
JgV7qOnLl+5Iq2yLrYX6qF3Wjr84ecO92M/8wC7pfaGURuuyHD8C2B6IYoq1gCEFtVHp4kHZMbhO
LafNbMtydYfJGJ0SfQlzk845pon2gMT7VngZDjnReQs4EtRewa08ez3PiSRi95gQ4SJhn7tR6P/T
rRyrm9IJqkWmzcqNpDviPCYONmcc4QJwHp74ciBRymIyhDydXwBjm8xdMAV7+a4W192KBEtGQ+TO
IXLm2Zzrt2SiEMQJfv0uOlgf3Y7FUfsoHtKH8omJTppzb4Di24DhlPxB38gHeCFAQmbjQl1qZPn2
5e6EG+OovjHioqxN50m9rIRH5K7De/3e99i7XxkF8eTRJq/s+tkk5ijbBVDrIxAZlIGtN11JZt5o
FOOYjNjxRtUXiHYyy9Eb+wQLAR1U6h8ols5rq70396c749jN+pnF13LBtSo+Old2iFy4RQmezp7p
yOQkkvLSQbXLnqv6pvfp0zhkwkgnrxsX7MCYjKGgY/AuP/dv+oG+DbWX1bxq9eZszULpaBXlwhJQ
ZZ0LcpJjsgKJBmCuv+Dc03BvdS/TvPReLJdJ/1RrdvYm7UZ6sEns5MOhLnHp0uU10NUzNIkeE0L0
MIAcfWlTGgRHzRrEbs+aOR9jmy2q3C+19j59zRv3hDTT2p2rJRj+KH4Rokc08FjjOLopzc6AQWuX
UTxPFXc71eY17P/qKUEL94DWVcodBRVWPc23iwFZ6fIsOSIqNxm8hU22EYPufpgRQHqKX4j+mtWS
eKdzJcPiPRwXACcMiLqCS09PpKtAfGT7mmIcQc5U4WWZ50/FB40kkc+14TQPSe2EN1Rjdfacaoab
mES5H/UNskBzI+6rDwkgVr/WHcMjqGoe3NGGsk7uwBUmkaJELQGivs/WBarT6gl0vyR6Sr3h1RmI
fKgB7NXvhmW3w4FnhQ2kcjNJk3gtmdtzv3oDPDqew3krEeZEOv0zSbl5P9ebbVd4ZvAeKDugkkDM
DVfsxUXIF6BH0CCEBCs8ZMmxyJaichsR43YMtsLrCUsvqzZbSfF0g+IBtR0Jt2XsZCDtBHKJO3eE
rQCiQ8Ml3b93XEmhRuMP0howOSR+ZJcQOtwU7Rn/aXZa3GwDH0UVenaqZdhRkfJoKXux94SMoMpt
Zz4HEYmq+BAqtkWmn9ilkLqaRT678qjTUjwfzTMERkqbblnGnsWXKCFONmPp7h7k042iHwWR0mlr
6EceMfG8IsQ2Iq6TvIPS7w5Gx0I0viFNI0kSb3nuDLGjgdvhZ5o+HduWz8etmuFXhtO6ILPIHpFV
mtFOjw61upMwOUSUxMUjiQTsH21Zme43yfJe23tcQaX7c+6WUSgDd2kdvSYIehsis5TGN9iRs5oo
rgI4dFG44rPV/jUzCkscR+2cf9dsUZ95MleY7yXptLEtYojpMKSUHRnY2irvVxmCWP6eAVgSor1w
3nKxrXVszrkmjbpHnGKclmywi3o9tjTFF2lyTB/FpXIUOoofJ7c+uHG14cbtQf/jd3aJaqGy8zOg
3RlMdEr+PFq3jWNUa1bHItqTzkwzV1LJrNjy087KbUXCaTqldz5xuczhyY/WprAso3fmNb6/iPsN
CfY91wJ9ZvdAsLJuUXi1h7Lb8oLH8FEBZMMaL7wTkmk3BU1YzM6xA1szkOYn1eGPC+1cifZttyiF
mZBRk7umvGv1jWbclcnbmK8qLuqJwbl5bLLMDrQdP533Ih0mpWgf4HzAFoukHkX7s8+oixi7Etj0
2ca8PcQPcnxo4r12epLEm75ZS6Nj/kkf/T+m6oA04g76/OuoWbVlqe6M+M7PX88Tei3rVkbV2DUf
gnNNGp92a+kVGWHyQUVNY2EF7w5Kt4NxMYvgedTeeVyF4oaErSQkiSt7CtgB5KM3EmWZMgw0GzqC
xl6vDoa66ULvpD6bxbomnkLovE7aNc1CIREhCeblrA+9XnEFCkdrnrTOgG8APnTK/tNmH2IKq1rg
a4Q+j6aKntX2iUVOC7dBTXS1iZw+tMnMsAUkI5JOz01nk6s8JNKhC55kcZcUOFmb5SDchyIkYAeV
Gesr/xwZoeKHEByjdZp+YYSLMVz052Wgb2FvQi1yVN+JEJ/rdqADeorv1H5T4hBiPH+a5awWkn9T
JkcGMiWBNYH1LJEb3RLpZjeDZ5rzRrgZhRudRy9NdqKwHodVizyeqFmJ5Q4yTvGiBjs+PxMaC7V0
F9I5bJdTeO45ucvYlWJxoidH8Hd/TglnXlTAmgH9C/6NBGSDkwyDv2b7gSVJK+6n06VzRjRsTTyM
MMnkM/6A3Y9PRUfbLd7LnGYN/7lkkJaM9JLRHnd/LOrioFhZvWfE63x4z7NlPdwomq2WiClmNc6D
JqaJYRcycTydPXbHtKGEXFftaV6cj6X4Vphu/SZ1R2TtRnYzMpqpqCfwktKSydA1b3QWFpl0c5yz
SZC5iNApjxBa6iv+sNQ4Oh/Kqf83vE1yC23LliujgqnOMxVTv3gfC4jmqL7gdkEKkB+TbKGelkOg
sbL9bbTBFiQFt8uZvVsWr8N4SsGFK7BhPF8EiyFfDd2f3hgIgceWuOAY43nW6LXHMx4NjVNmEEK6
Px3ZiH7hhSU9PVbHNncQO/GvKCy36sE43ST5Ko691NjELeUjXFQqLmyoyfGkLDR9UzYfwibFMxbU
68E4VlZOR3pGnuCJ5m90SAPcJ67cPZQpae5vp9GxWE8BkfmFi3xIYY1QJLcyH6qO2KQ3xBWmep43
qqMbM0b6/Xkmi67W3gkb/BknVsvQejBv8vFGV/eAw9XuYWwLu45IVdpF8sQcKNDxI5ZrpLnSOFq3
7FRHNth8nMlaZKEi0pzFMXYTzpXiyGKkCHiLyB9CpKLT1ijuCUhQeq/K5zRLxF1c7y3joegWp3yB
SJInYyBHpN4rMe9UgSiIL62/zksvKj0RwTihcoNzjvZl4foo9ETjuVWWY+/FpouOMG/nuGdTZQei
LOXwJ9N0NBHloybgFBupv0t09spe5aERsf028Q4CISftn2aaZp+7P82JRZQk3RN0fzl5ClLSwNFl
LBgM9vxeFl9Ei9Varj/kePvvNqvyc6fOXtSgBhAZmqs/FMxN07AWip+DUqJ3SLFeMp+0K5+gq42S
sW1ot3RnXRwA5Tgn2B3+AXQq+msKM0IeUpdcg9agk+DUqicr+8Z8CIt7rKkiA/8rIzT1Z0+YkwX8
AsxpAnpfanyksqqjypSi246Z9qk46MOeSwM3XapX7IWRUS1IAJ+UPb5rWq7aEE7q5KHdJy8W3VX/
vZ+PxMnY2jiJRi2Sppj2iViT8L0pB1N80MK5F1O9qDe6tWrGpWHtTgahYgTKtGxeHfwlcTFnTay7
P/++Eb+J1KafZGmipFvmD05ypp7Q8nCUW2XfugD/BQkinCuQ2AS8zxbIIJnJZ8zkJKGuKS9UZ0wW
kCr1OTVS9ByMUOCuXO7fxtkW8HC0FKoCtku7mFYFoiDWvZxFtyRDAYkoMtJPaJ2ckHxAJUtcGiYl
CUmYnirTSe58prX5/vrk9JfGDfxibJgG2UTA/y+Hd4IUyUqcn6LbxGAsR1AWERVpusmbuR/RenPS
eB81XiJshQJPknHIlDleGbo49nDVs/DLXOL7yUwv1Jd2PW1xuo06JzN9HaZQHz7qxC13iDvsxiJH
fQXhXg1pNgf4ZUZIXVf6WJ/Kqcv2kWIwPhQhmuHYv2g4n6KiA1bIbeEMsnVnLceCHWZwCJQnbLW2
cQ7QDzYzhQoMgVVX8H+1DwlF9kA4JlowjwIX5xEgD7XaG/odn7D4nrfAywirDhZju6eyfQnQ1cYu
6Ks1aRNP9UI+asYmzG5A8fms6HanL8zuATqMQsL2pwsXoB8GOQul20zVjxJhoqrmJaUjMk6vtgHC
F5cAMgRDFd9j9nmOFjn/fol+aVdPzWpoWrIkQrz+fJK+3JxTLpy71OLmEL8pbvHnAiB0s4KH1Ikq
h3EdkbCDE5w5BWofPmjUXJTkV05D/m2d+noaF89Izxlm9fTAxsAu2kngQUcKZNE0d+RTGQYOjKbY
AdU5IAN5VzQIjjJdJijQjH6I+MAshcTM+IPM699X6BfCAgapycNBL182f3Rm+0qU0L4F0a1A94Lk
0vnJXBtY6oP1mbkarVqSRhxRP+TZTSGt1P4xGW4HBJsfZBpiIQv8ZxrU/z4nfRo6Xj7QX89J/f5K
5U19tkgeA8sxuE0y7zK7cvIHanWSO314Gs+a/yr9qYwFKdd5uM3HvYDBtiH0mdgAuwy2evYRiHiE
bbF3MxWF7+FUzbl2ZxYKCqBOBJxFUDJSnE5ZJGyS4oOezfXzKgIYZrKsLGThqNI50sulIRwycz0x
ms73Ss2WeZNUFGTr6hWpguZC16Ti0Jy+OhDSrNCixFbLDhdv4r+vyi93igEkS69miIai/NBxxlpo
jaZl5bcZhk1PCHDmElCFYuGFCBpMfWZq+396Ep0dQV2flqc/Kv5OwhTYoafXxvC/rHrfTuZSzRmO
WZ5XGidT+wfswzAhdGcktXkiMCQMZXuHHFHwvQsLNa12NRjInAYG3x+R78e/GAZq0Xgqw9DIbyk6
6G2nxs052Ps1Yeq8X0GRb5W8v5VNwUVqNmI8LXnZ7jvjKOBn3SUuQx7QXD7OTPYS7F1regkh45IX
40Zz262/nL3juMTG+aDsMDiSaxO+WvQ9k/tiinT2Tn/OSGSnTUG5Hjon8R0jWIndB0Vm8b9IO6/d
xrUtaz8RAeZwKwZFJzn7hrBdLuac+fT9sf4ffVwqwWp0Xxycwt7YJYoi15przjG+UYFitLzhPnoF
bjMAVFWBuJdv3YMeOvnvJb4bVGt2pXAcUjnK54KMNvkrz1gHJtQWGSHljK8qrLbjduEmOcIiDfv5
YTqrtFIXZ70iqkAwTx2SYjCTQcVh4N4ISmAeuNOllVgs8L5uwW9aJMVTzF1dHm+fWQv55b598oni
ICsR/Cfj8uS4Vswxd3yOrZuEWLdqhQb0geGT8jC5Y3NlWXd1Q9yMO6U9xqrfo34lAK6t6rs0ZSsZ
luSeS8N3fVla/nmuvl3dohv6tmHMKUR8MQjLe0BoHY0e/4qysnonxV7q15O00cO7IXoBl6XRxHsa
0m1IfNDGpEqOdl01Mza4zt78Leb9PW3hZFgpot3zq6KkOWKkx9MernzFbVlgVsG6dssn7MqENVm3
+Vud7APYSGTAIH5WNNrlOzm/S2m2+NjBo5yoPhz99hQ6qB26bcF2HGDg/vnJOKcIUciq0ZlFaQvw
8aTIi1sh0+Q4Lu9R5lJiztsOb9tvgAjxK8fSwPCMZ7xgUAHdrnImhGkWIZSA5ulQkIbZ/OHTkiZy
4CQM+yQ2aD6vhmeL9NhfP1/p+Sfp25WeTIHLvI3SUv5zpUQI9+2ukXe488NfyQbW1t5icPKmTG6c
IUlZDdJq3kk7Y6d9VZ6145yyCQ+ReOG9OuM85un+dk0ntVgdNWNojlxT/yIi6ge2BZ67doBBLMsO
WJL1vA5pLMc78XP+7b9w0Nhwg8I3ehfSrXHBHPhvQh/EnO+Xc/KyMXREoFFyOZyOhXppMuiP1OxV
sskEl9e+3Q7r5lF/NY6ozuiq3LR7/dDXq4J41nHPPIRIMdmh+bBWL2hj/0jqT980TeQMI7KfkZB0
8pw1zewPyXKnFhmBZx0mOAIPd9p9Sce35znbN++Z7unEwRymqzz26vtqp+ChNVbDo9V7CHgZANBf
K7FVPzSjzT8reEM8q6ctTNqwepN/5HvZupLFp17cKc11NNjJYVBd9X76NapXi/SZzCmAFhyd3A6D
uGRX0atKCvQ43Mnye0V0MabShsjgdqDFAeZlQ02bfELbXNaqC2WP9m+ViAiQJRnkiYnA7Q8S5dva
U1idIWR9hiAUgROxanP9oDL2oeOYt1d+xK9VbrUKFRmOZgj0e41dyFzH7zG+H2qbRwWepT1BH+nB
GXr5olOCzZgfZCgDZCdr9/0vsOGgSxhlkZpHosmKAjQ4aNMum59mHkw6UzuNTiE95Ibqaepb2PF7
ix6F7X8MEDUvfOUz/uG/vrJ1Ij3K/MGQrYSvzOmcY/voJKQ7sfnRcHD8w/SrCtwGG6vn75l6NjYj
2kvr3cVLOKkkRjW22iZJF81xIoCgJ4aBGWnqjB9SjKQl8qGggkWQ6cTYOAULOs+Xltx/hQh/34WT
44HRmEYZdQlPMnP2N7ztnN+KCCWTB2Ven9ZJeUjMA2JcyCjEwkiFS3Yd5xYGd2RDX2X3mbEL2nt/
L7mT7EiA3W15f0lCr/xblXOVlAo4MXG384e/t0ZkC8LcV0W5sPQkZ2JmjsiSR+/XhC1zV940Vw0J
aupjntxQWs/PHDCfzdybj9qbSbOA3sVy1qKBSlX6YSXXhbZl5auvChrkw5Wl2ygNBKfa/LxLaOd2
dFR7f6Cy+sJxPrlsTdVTYypLmALoJtgfWtkxJq9MPU11E6Cr4dp8nx7Tm2EdHKVPkp8aR5h+h0zN
aSrTTth0MsHlx0C7De+Ltdk6HKJbcZVcidvJ6w40osnlM4Jn8NjpWpvfx4Hw1bVAZ4zNDwqm6THB
4A0qqYKF7aVjwdn9elFEKrIoijqRon9/P6saUquIUXC+QGOmMTOJi4d7ZkNkJuQM/THiGJRDMYVf
LTcr5SCtyBx5sMZV8cIQs6vpSdLU3kYZrTyClFfFg+xpj4vV8+dfQjn3mGPGwT1s0tFST6W7qB2H
uu6GpfKDjQmVBqzOV6246qP1oWC9VR6Njkxk4XdLCgTTkmWBFtaQ1YnVlEumUt4E8Du9q4dtVj8X
zKUmkDbKptB3qrr++WIJBOS+/b0/4RwER0bAm6j+f9HOt9U4LOtCH4KpP9ZAdfLAfQnNbSndVm3M
Q8T6z4g1kd7UDP+MlDwN5I2LTGwm6UrPnAxOsErbX5zA9Ja/C/XO7BLeDctpu+fS/xSp6QryTPJM
swP5bbQ+Db9261ul9h+U/E1EUpaqaInLfTQRdfxhYdGJLFLg+DQNDlRqSk7RtxuN/6ohwE0Hv5QJ
mR2aMrHtjavrpHGrI4/6bae9yhwKw0rZjXBpc4PhSnKU5NFrGsp+GVRTQ3Nek2zmsPRgDBb6ifA/
MEqRtc/aX3LB9F1/1ef3SH+Yg0eCRwv9QQRvMO+n+jbFyjeGH0L/IuhfGYIpC/HvTL+9tzZAbzeS
0K3p0XpTlN5J9d3EwLuFH6Iz2ZLhSmvtzsCeHc4hRu3bKd0b/msuOqn2XjbhFlegrzDH8ujBGqWt
TS4aA8G8XrCdtc3ESRhfoZBZ007GteAi3yoPmeiUo23Q52W0MNrNwV9NhEYwkHNhioj+a2zQDfQa
kU7cXZu6ITDnKlyHxVof95HwXhv7iZcEfMetfNMTnOev0DTFT9WV4ZH9stHW2W2hPo14UrzoZemI
6QB8UGpiXajSNzbbCuHFrYgm5zrbAnldqx8jWAbzeWpNJnO3EeNiKck9tXE1AoZa16CVBoXUciq3
NbctYZ9ICH6HVwi+4ZeMj02FCOhRyeH6iHR3i5v+OL7LZC7bCOyv/A+yQlA1aO+zsqNzpKGw2fa8
6On1PK6CX8v1B7alr3KZvshqbrySDsGE0B0hQQOYud0Bp6vHx5Jcn37VA9eWSLRPKe9dWFAGcb+P
NKKC2LO+AE8brSelgKkZtriavG/vhDcZcdSi9tyJq3xdPGf3gJ/Ku/G36Ew+EPTrTgzRdW2GFi0i
Kle7JAfeNsx9Jzvu4K/UTQerwHxu30cXNUYRurVwPemu2KPRR2wE66m4zQ1nfAKg3TJrqD6Y0b2P
k5vSeL7HR5x9SXz0TX+T/lrC0/qVfqMYsCHTQ5ttUhy1eKw4fHdY7lLCSDc4OPljFx8D/3NW7zow
vUW3WWzI+zDZA4JGEjY6uj095panHazaZayWc97kNy33fBWh+h2nxLVRhRH+4xjv+VO7cJf6Y9qj
kLbj1OnRHOOzQ9rowz/7wwFrHyWh5EhZLnNgfWXwNPyqbhg6PKLuj0K8ADbWgP5dXPWP3CmNfEeX
1qRuAuFbGTh0QBYIq2Leh6hZYLsTFVVc8Wkcjd3E9zhgYv42sYDqzCUcSboSkQ0jpplpXmC7g+We
bsTGETNbaT0y/hgqI6NoCZqFeUf+W79mrIxeTfRXVBAZPDgmHSA0ZaxXyctILuhbcAtN4bG7DzNA
VVFDVcQZjwsJHnj46aFBfUassI5rWzH3UrTxBduPjyKLg/FMb2zWHH5w3dpU/a7lv/K3MckKCLmy
FnOoVwcesep1usZ2YwoUfA7kEtLo0Dki0ML9pYHVM3dcfcZbhhSf5t6Kx0RUIWC6Na2Y6gbuJ2El
s7FP2k3SITayBcKSYD78QSvrBAQvM/ddzGMIrDrwkNMhL1I/+esM0H3JAcNx5RBzk6Fr1n6l4YvO
Qa5Sn5gzlK9CeDWXHAeE68Jc/no+mSCdAqfaLYNuWO5J5uUjb4twJaF9DNzp01K9YdgzQZrLFo3I
S9l9BQlB1SSgj7DR00wHzR9te/4skHaqKMaqV28WlcxogbNhyu7fhsyRO2uh+8XaTZ5eyah40Bv7
uNMm1M94lwAmyIToBNu+92Rpq4+ryE1w0AmFw/oW43XsXmtmjCHH4JYjzV0vfojx0wAfI2bqpR2D
O23hnC95fNwgy2bfY1rCZAtdtMxEG5Q3JHpgZ9MeOYW27cG9h6+j8MVANQU7I9JBh1lfuYr6nKJo
91mbQpQW1WMIdEAg4zdCZ/gVDts4uF8QnQiplfdQfOmKzWQ9pNMuj2PECdcRz9sy7xX8r6H3jIqM
UInxe/RkVvcmbrHuqewgEiY2I3oIfWgsQddNyV3DMFzjL1l35S6N94Z+aBmh/lwVnGmbAROjU06h
pdAlOjWhjFUf6nGk91glZm8gUWkV30drtGzLAgiu5ZnjwcVUwaX8P61Evn/oUuF+q0TKutb83tT6
4xJarNsp8UP+pnd1b0k9Gy/Jkf+tl/mKS5KgCCtcVU5nqpE65nUtRcNR4xzZQ9bt1uNmeSx4zeU/
lomLR7Dl5PDPF/z2kSeNnKpUu0jOk+EYbrsn5bDoUw3bWLfvKHeh/F38vKUk/unzTkrm1BwzU834
igsRgUJH3Zk6Z07aWuM9iyXy2d4NpRukX/al/EFpOdH+9NknHRlTm1GdBHxXcZffKvt2s/hS5MPl
RuuZ2dffP+TJwacQk7aP5XA4Tkuy4CrZJawY+gphJ92osN+VXr+hTPuD9GftDN2Oo6378wvzZyT8
z9fFsWWh/Wekc2qGyZvZrI2u74850hDqQrZ3mMjc9i7CzovC4SaPb1J102s3QEzr2Fv8r2XoFcGu
L5m4O6rTKKtFc5yyxhCT5qI80W4NDbDbC3VeTVhuZBdAn+hYQBxYN0upgJwR0yaaPm++LX73DnZ3
lQSD1+SWZX7BTf78Lc/Q13QsMbrOkBFH4j890zAr9KxCTIkfJX3AXT62YF6rtUnGPDXNU/IpEIRz
sVmtnntvTFhz6B9Qavzj4GyqKdV6WVo+dnLndtulG5DSA3nSxQbR2A2D15A0bIooRNOSIyg22oWo
d3xs4Kh/sCEG0PhXfb6wbpATz/b4FCIFZMNQtyJTN5fsaA60yTb7bL8AE1QfExkKYHC3P9/Ac2et
71/kZIVr4lIpIn8ajuq6uM6B4Cvr8nqhj/78Mco545Dy/YNOmo6RlmViRLrSsfBdMm/F254O7XzT
cBRNRdwolOQpWEbtpejezfnKx+dT+PeN8CzJ2PXVr5E2sl/eBuVXpLwiyFeIBywGkrQjFyzWumVk
KKeIO+u7QKB7xI0e8dT0ESkqydbvjkWLXNd86SyQ23W+FjDnZJgSUGat24racHy2/N1Efach5B70
ZR4M/GdxgzXtNumym6FJUd31q0kgYqkxOPB3QGpz3g6GNgUB6HAWgnFaS6TgdLQCBeUrK7+0BqG7
dGu9iHK+6gk2BFFoD/LaD16qAlU51zlxYKmRYi6HMolOqNk8gVWD948sL0hwxmJJ1q4Qos+5i4dO
JqOYdGQqaUdUt3V5NMVPoZ4Rx5qretyaHDWt4IGEwah+JatISHd5+IKJqUhoR1LYUkTl02MWI6rj
UJrtLI5f7QsnTcUN+QucVLmbEE00i7UAKq5ZMWdwYJEaa6SWxYGHk0EKuvQkWXeP8m/lHqcBpf/C
jeoJK5nbgyEcBNM2WAwgSE235RPrSP+h7DFnAAItHcslx2te1N3BKzjeLxW9tLgqEc7xAe0uxtcr
Oon5MchPVeJlcDsNRyrQtLI7RYvmvwodvUNbuOjO04q9Q7wTozerOS4568a2godfez3/ompB/yGH
5J8LAjThAoWB/zwKWCyL1xYNf3GdMayQsOG8Uvcn9KdytzMxu9gp+IHoESt+h1W5fQlMxkNvVfge
TM856ZEJRZ60Qu3JpDH1r5XGk6T1lBzNcR9HFL6LzlQGeCvcC3QEZNlZTNyTayI/2KeiG5fXusIP
0XwkMUnBiBLNrRkcc2w/RvHVS3c9oac8/py7Gs1lIIDuSeKUEo7oN69yPlBay9Dus50arP34kBDS
2XDkFWA0h0c+i+G46O9qSDWCV7bHsH8kMpGjaf8Ipo2/fDJJdfXK6KFGbpofJfWmMw7Y36LHQvkd
bnR9HXHrg0NAR34llhwTqe9kilkMF7tw3PnFhf1KOrukyoTTqxKYO2btf9daoezXcRqbw1FCMN14
au3BjHqTWTA1aryc5xmA3MWV/GxdadIbW1QYtMeM5bK+lXhhLkmprnX9MXmqH7INgB+bA+JuCeOm
cWjjJrnwRf8MeE835u+feLLkKmYV5XHGxsxYSK+9CUcS3dFVY88by3ioFTBZyMnoz+wnZNP9Qxgz
T+lAloR7yCDlrrqP19I9er8YaSXk4Y510f2FdwsZvSF7FZc9bKuPnxdw9VzlZuqaKEsmBSpd6L/v
Uy2MQa723CcfSVcFMOaQ4Ifb1a8TU/dk3RBNiLMxvYOX1jDTQfVdhbtOvdeTvcnIMuat5SRM4pmd
ALRNGdw/lZDOeV5XrFKcLcfxSkYxkN4mwuvIyKWcXgv1PRxeg+Z50q76eK1pyB1e0uRTUp8vzkOW
/effX+U/3+9kEoAS3JishF9lAbW05A0GKA9QiNoLJ2wGFIPa0HLGm59v6/n65dttPXn85inuu3J5
/FCXfsravtzmHtJ7HnvwBgi2vAl8G6M2Otg/f7J+rhw2DbzSy5mD2unkfTO0qavDlE+O9Y01Xqv5
fiCYGxAGKdiA45PrChq7ds1OFM6HsnZTYs9u/fklGV+Je8oaD9WEraGg+KOBwXCIBDz66ua7UFiD
IZ3WpAeTlGMjXjY7OnZlum3azRh4KuRvEhzpezevKuFndBJbPL858RbRrxj6C7qNdWN4/rEOr1pe
f8dw1EsQlDOaHgrHb1//5DQwZVGrpz2/dzZDON/2jmqjG4y8HKXwTcR2lglbQb1CW2PT5pWDPZIr
UPQRO5FnXlr8zkyL/76akxPDnDZx2OZcTcKC0HhYl0GQKh47jE1XgsOun6yVYL847SeVyB0QGdWW
VlFp2dKjhP4fd4G4pTtJPupFfNY5TMH3e2WezApFPR3yIeLqzLeETpfb3hak+iHA/bVk4iwRQLMd
/MrFTYzK4ga64E23BwLyCbHjiV3duzRZOr9okweyCHQXZ/PJYiRVft4GPhcEA4Fgl5rkyQCQIc59
4BhDv2JA8AeR//Mrc2ZMzK/07WNP1ggl9gMrGhnsMOyJJheXL5bY6En61bnDU9V6ZXaodXeQ0MD+
ErPrEi7GvqQlZXiy6RgALfFIMb+YV/1tc1e89R/ls78x7sr3sFnFdFQpwqAYMy1jlkAg1af2O1Vo
7G0t9RUlq45HVD10eWm3NM+e6JVZpVdgLmTyFDNHurBAaMsb8M+KaEJxNJapOOyBv1d8ZVRmI0vH
/mjQ+i2u2bJwNT5Oxl4isJe4PYeCTB93skwnXX1L7FBefCho52nNpoTZTHSDc1skQqA8EjvmJ9d5
f2vMnwo8haEU1qSN2wEtRNLU9ynOK0cpUsIvHsnmsoJtmtF3xJ/u97/LtMPssMFguwZDLvlP4TTA
zQesbRDnSI7iLL2wEcKUMF0nvxiUfO6IZIkgd5nBSuI/Y74ora1ZmxlH4WqRUlu0Z4c0T5UgVhuW
onlnOoOnaZ4hrzUGZqA9WSEuNU7OmAN0hZM8YnTuJwmkJ8entOu0IW3mZXuybhRPObSyrb4LH+bd
sgw365oRlW43g2tuCQdbF7+C0TOKvUwvh8QB3LYFaRaYuVEzSbhrneLijPFcr8yC90eyMxAOZBR/
Py4x7rtawobHTgZHlZtTlIcmXufC3i8OlvI+CvtuuErVdKXiPd4wp3bFCEuAG44OU5p6PfduwfQk
QmAf7IhrFJnRLK48R5M86dfPrzI/3L9Pt8rCoUIRN3RDlU9uKEBMM0jMeTz6j6QuIbJi44s2XbYb
2wcM4pJ60DHQTuCLOLe6IkW8qBZrsfw9kAis9oSgmZwC+N8kvZUttklPtUV1hVm2ZVpxoyfXATEg
w51S7GY6EdGNCaPJvCvMQ4JzEcsuZi2N+bSU3VPXG1+LqoWKCocfxj8dOc0mpQgCj6GLK+RpUeCE
AmKI1CUMhARYG58FLXifvKpyK2VMpBSX866AREIhhWdaDdZdUbvkR/h2sv1/YXtke5i2ZK0mWpnD
Jnm2Bqw9AR45xGXZocK0HQYPSvWb04rWfjajhLey3Kj6b2Zsfv0aancWnU+iU8hebsULJLhz/SpV
tCBU6CJRT9opfKczx8L3BWVh4SzZ3q8kPpdO/Ry8GaT0SIdFnvIAf+a5wGhidzehK9z6tv82j/uZ
M8o1EntzWpOOoXBYIaghTV9KjqhTfZOY2yJYZwDIf0NJ7zfTFnQKxnNWXMN8otOdjuth+hT7L0vy
ou7a6u9q4XdOrAGN9QvF/xn0nK7Sq5JEVZRIAz1tY0vlNDZWuHxLw9bXY/1QKg7WR4zVjbBtipuZ
ZgX+Lk8j/JxiDC9c/1QOuwtP/5li/q+rODmCZMMwy20rLxQXY5EEIKVMEcDsMIuF0ZbGFCL4FbqQ
0h6V+6G7/j/fhpO3T+587EU9FyDupnSX8frrpHSK+czw/GaCT5t6ePFVFKkuyxY/Z5DdVc8X7sKZ
hf2vu3Da/JZVzcoVLkJdghZrapmR4aEtaZtY20RuXN33yU6Qd6a/1kwn3I3+71pDKHNJEnyuvkLn
QPAy8kXZME/PVlJekrQoSMujT/rHkGzGfp0rVNz8JD4e6kB1c22HmpL5EAPT1+i117ElIHYvqFnj
a5/2UEmNreI0haesN6uf79S5YvmvCzwpfNQ+b+dxucDRa2Vmujbk8oDLsy0K0Sa+TutxlXceYqOg
tzEkOaSTacW7GhqMfl8tp47d+f7CNZ1bwL/ftJOTU1cqjVbk/HokzZAsQG/dRvsZMrk+4N9CovhQ
tWtZgtR0B5QuWfX9RplfivZaiZ/M0Pv5av6wyE6Kpb/u0MkbVUtpR3Ydd2i+IcohiDCk21CEMiDh
gS1WwF+olIX4ZgZhR3LCyqS8KZY8L52Cnoy6Jeil7m9DfkMD5yzCx0FM6Vsmmyi5xdGkD+THAq4g
VEUfHuQO8L+2BhGIyx1qAp1TXpsX/YXpc2phAF0LZBPc1V/YGy184+GvrEWAgpEc5/eGMR0Z0TE7
0fAlxw+4OkmBzteoDuov1Ph971Z78VrbWrfTMz9kQB5ScpuRwhbzSvoEZYlHRd6bXM3yvd7aRt90
RLOZy6GkuVfEF8F/KlCIBvd+x7O5hhRz+/PtPuOHYxlVFMLKeV1IGjpZP/yggEQT/Xl1e1QL2L1n
L+w204JYyYaHqDj26YuhvMmAY8J1pG8BQqXAutKeJm1/619a1pef9/Tn/46qO3kYx74LBCGGPNa4
PhKNx75ZMzq1UAuqHoPw7jatj/+DQdOZmkv9Dnc6uQ2TaA1Vb8JRWuaTqi2tort6T3t6nbpY3i61
DM4uA9hTRcJpRRWk+UmJV05Ko/ZZR80U72iSZHaugcRelbBWUlcmEIKdGC4JJwNzLb/MLsJ5xv4y
EjIn8O8AXigXFqYzZhhAUv+5olMVKwFPhh4uIKl4G21oKrH2qNdC/GDlDE57d4HjQOSnfTTigbu0
bp87hv716SfH0KyedUXQ+HTzLQuvRIROMKUF9jC0NIodofZwUYGk9MEujFPOSGf//t4nC7KvZlWj
RvwS6psOIwN1Dj2L0JF/5ZPTeUsyevE6P6WuAGwMs+iFt+9fOeHy6Qqg4GW3kk9btUGpGGI28ek0
quqVbjit5vLtGwtqzUFG4L+Ql1zFtHVPq8hZB0eaCMCVqF67jXgR5Xque/LX9Zz0cmpNGboq7Mej
cW+9RNk9/jmNjD7QcoETIVCy4C77XoFS/RNa1EAsQmJjuRENm4NQdTub2ibssTErzcavEy+KviR1
I5fvk0WxvMRb8f8Zy5qdvUQPDERMWCOLQhkUEE40W8bACNhE4kM9jQYyZ1389amdfTCAdJLkBt1t
uEMB9BCzBbizDDFufBhijw0cAYbQ3zT9tfLYPWBH+WKJNj9GXDYoayi0cbXZHPCVhJXWQ7KzkNlU
wq2QGq3E+yXw7XOh/TFUYAxyHR+B3KRHlbMydnj/qOHH4P2LQKcZmPvf0PLIzCW8SJRWiIIGhKdk
YlkHC4jSe7gpo12Ogo5wGUAWGYI3NFKOceml/VPJny6WhipJlraAPf/p3lRt0CeGMPFzCR7pR6W5
HqQ12sm+ozucEnCp35racyk/diLZJyvrLQXQxNegyBBKrwy2yFa8HmdJXe4ZwC3+zOhCbXh2g/l+
jScvWCEUdZ1bXCPmb0wROcuY4FJMiE6PnyPfCm5PciYTQ+RKD/ThbLW/7do9kIDo0tn/4rWcbC6i
GptmWHFU5RbVDvsLupfFMF90r6gIJs5+Pk97tggB7br0Aq9E1Ng5nXxh1flzOPnphzspcma1l9K6
4KYAxtMA9CFLelBx79/X26J51CqJN4NiRsA1a6MezRp3II4Qt9katZYBlo2RBqLhYqsnNyamEYW6
bNmc44BnbdjAK6KM+Hmt+lM7/3vNKnpiSTao6E96l01vpHHgLweuHcdKxdzOoSO8lNL1YNnhQJ+N
KBKyZm01J4EIPsqqphEAxUR16U1VB9VLMbU4xq48MqvfCA/ZfliVONyd5JM+V6I481V1w1E0W8FP
DMf1z5d/rkuvQmT/78s/2WJSq0/B+FPoVNqqtlaEsdMkq55009ZQaoBOll2ZhGq6sqNTiTYLnrQZ
l6DKRbiBUHaFhLq2ZxfKGrPTxqkOxqO2Vlxxz0oM62uNRvez+rTWLcaF7AOnm9eTlyfR3fxk0rrI
7Nt0M2zT3dI+Ci99vaVA+efXYRkQFUjcFuO3v5tGdZVOmdWJ4zFI7ulMDMDJDrRLQd8m6TbTXoMj
0W4pMt+U0ar1kmuHhnASL6HziNCDFpKxy5xy3X4p76LHEDwl8zN/HtXXGrzMakCX91C/J4eKZgsq
lPV4jc6+uKE41e/Rwiq2ghbmLjxqtvmsfSUHWNLUu4sWVNVcmTbBkfUbGcD/plw0NAzysD4w+50C
wAstaX3BV0dmnSsN083TkugV3xgwZVd0WeqV5KqbS1KPc7Mm1dChXRKirVOtnpRvUtRmZSrxKqhr
bdxb4j2eJNIPfHsa9pO5DW4xZ8t2texIm0u149nGx7cPP63U5HQeRTPmKw8EksAwhk3gLZLhKV6P
4k5PvTCydQh8DkAj/xqyzKUrODfB/P71rZNXyZe1ck4arqDjobBuMGqBuKsOHWGykHlqEtVGydYB
qhUOhLgaeuwTDtPCk9Bhf+EzT2nSI+sobxdMoULMGWA7lKKr6F2GdPebfHlgZK/4C9iz2J1B3YEg
Sr1cXi/7Ax1DUmTC/8X88K8vdbJPjSGvFfKk8Vg7tPWIz1bvknI9JOugB7V8Lc1vCasUwOAR2zV4
nwvL66Vn6tSaBCi+NaaGz6dHT9Evbad0vQj5OnA6FeL0fHZRwJBeHMCmvPQaLavDP6uHueR9mktz
/NTWIrMwzk3JL5rivoPNuI6MfZbSTzOdbtiZCuRpnUbotqWGwt92UTwgnyuEDZQDUPwlBYbDySNV
RsFc6722vFGFuOl4sqF2bejWgkryPpsFJW1NLioMTv36Hg5JvqK0u0woOKc4pOf+nws5eQwKwegy
xeBOqLoDizns1waAMgUFx9aHMYqZTna61AO4QUB0RkjpdDCnJzaL+MJvcpYV/v1KToqVMivUIVO5
JcIGokWACGbFETHOeAGY+jzhKpWcipYuLEo5/GK6XMLkAABgYMd3J/NxVtf+QWWgyFQJwcAKLYR5
UM07QfhtRhWt20sewHPKtL/u3UlV0+eyoVcK986/Kh/Y/Nf+FoI3qnO0FTgeft7Qz56hv9+fZUf8
pjeppTkqgU2w9OdEItMtgCyWq49NshfV5ynYVfoBPko537B0lEeRjn4Y70toB+LHHGxjwrqcn6/o
4rNz0gbtiiLoyoIrWmTHeIaG6lqbn8zsIxngA1b3BkPLO4lUGohD3X7sbwSnhu8YA3G7cCnnK91v
j/FJORANIyAxbbk5xlaqN6FwRScUjF/kTv1GB9RNMc6MrVuzeQevxuBQ/tMqCwEzr6pL8W3a8tKc
Li/wYfSFz8Jm/Uex9O2n6tMkBy+nLx1GerJ+utNtoe3WEz4/NUNx3zyqxUfsVMVB+JJZ5ACfTtdl
/ecS8daEI1EONhxYXfyo00+BZJOcOoT1OGifY3ktO8GIgawkZ3yJJhIXIm+1pWGSUQtXG7DDjSdu
OH5BJG454/icWS+8rWdv+PevePLsB6QmF71uchSTVq1/RTycsp5jD9O3BrdHdeBPggZX8OSCqfZ8
5GsIVKbdMP1aAut+fhDPngu/X8zJq9ENKvJw2SBnojnAzlasHXc0IAEF7DKGu8iJZvbR7K7obhRt
18WHmLR4Qmv25AjCbsBUzUBRC0Bp3A6KI9P3a55F4XW5cz9f6Zl8VJ2QJAW7OKNO+mEnz2mq1+i3
Wn88Tnfmm3FDhpA9ojC0fa4aGw4L2qfyDB+2bvYhpPBfOUJTw0mfon5Vuyr54yv/Aa2Tm+5ihAqi
M15x1gfNeGUeUyCRgNQGdKg2Wuvs41Lv9Ezg5d8Xf9ItUQMjnbSKix+9ybU89X0q1sYLNzzYeBib
qIM6fCPxfAgTAMJ74knVweZrBFQ00jov9pXsVLcFGo8OGqHhjv2VQCSVzgrvwfmjp5DcFPwYdXFR
w3/2BPr9xp+UsM1cK2moW+wuAPDIk2g2M4wm5rIirFvjyg93EIZKnZOKsTOINetJySFCwx2w464J
eribNnm/iYOdbHoCLXgF+lNKs7ReC+GdSvzOzJHo0gp7/i37z+Py599/W0jUZq4qPeGq6TgF5Abj
V5J3Igpjt8dy6BFuAOc6Qte7HYwPBMDmZlH3BvLF/NWzVfi3+/enoPl+JVGYBS08MAoWA5Ev/IUt
SE7ac/ZUvyjUDqxZa6rcpaeS129zd2HBOfcDkupCOKChitq/TuQphK9kLWKKBnidXWzUpeXj+CBt
u9t4eCIsacUMd1pDo26ZejjhEz7Qh/aoy6tHxbIzf22ACEiYkxfhDbshUx2rQwyORvjp55f8jwLg
ZPk3cXWLyOMMDqh/dJzf7lVpNfmUj+hfItpP4AnpLY+klB5RZWoVtPltX9+rwy4ZbIq7G9XLSBpx
iwiTpusHb1FwEPoHo72aRU/PL3RijGUp/OnaTt7hBstrLfQokaKG3j9jS6yYoO8h3s3IBx2wtC6r
tyh8DQBrIuXeX2jK0U1uPnSRYSsQOvrbVrvpxBcFLbZQ16sOtUHNUgqiCydIUtGscXCl3zTi7xol
PAbauNjP2j4wD7myhYwsqO/l8CQBLnHl4kZbti9yVj408r/JgZf3ifgRF0cpvu0SDnURB92597rh
F0XfsBuyfU6hI78LlFnxPqb3MB26+KGPbyHFDmz1mbDP9Etz7zMTX1LmADvSbSAOQzyp12MGSZlS
BovboUPXJ9zRBSZqC3Zu4FJNsG5gLPgakT+yBwJeMfOF1Xux4lx21ZNf76/LOKnWQyExmiwUUFbx
Cnqi262JdvB/IfNfp8dlfBq+XcIrnZNX//WZJ3V57E/FUPDMHCs0egTG5+4ykaT9Zmfz9cIXDLHJ
ry+8QmfOR3996El5oZgNSt7W6qmgOtqnxHvnvLEL2nSkSe4k5LC7kuaJGX1zW9xIeGKpsTqnYR66
uejmO3vbF6KnSai58g+ztCpFaTIXWxaJWyVgK8quccOOjMqBwAAqXNpfl0qFs/edaZmkm3S6dSr/
v+v9omyrMNO6xSm0KMcau1kQou0quEUdiLjvcmzW8kuePl3fP/Gkno8bvRCbtl8+MTrSk7Rjz9yq
WzqH2/Ga5en15x/53BRsQZP89zc8KYbiYE6M/+LsvHob17Is/IsIMIdXkVROlmP5hXC5bGYxx18/
H43BjK0SSjMN9Ev37QvRDOfss/da38r6r79Qe0He7baYVo84iO0Kl0puUwfckm9dKxUt0PNwJfll
QKQXv1k0xni2StxEwNYx/DrVa/6rFNbIOCpjRmmN6QVdDSnemuQCLQ/mTOYnRxhjcU3nirb4j6Mi
mk0aLt8parqh/74rX9Fdl09Bha009Z3RT16WiJXsq6FXJNNkkhc8XJs+ll63g3wu0h551w/GZ/dg
wq4P8olrD9GrUd22gNEyhZspINmcUXlWq2Pvr4VuEfS7KRP03xcpT6/CXxfJjVR1CwW4eLnFCcyW
u6KspvlxVC3JgnzGASqQPO9wMGdpRFERzFGnLUjndc87YOYJLW/OL6iOEWD9yaPZv6/o2mHcomP1
P1d0sbEVWRlEWcYVTQZR5gs40sKFOrMWDAhuiv7VW3//RTlpaoEuqVPgGzKkp+H8TJYWEVXgsSGN
1PuSsJVZo/0mH4MqE17r3HQgt9YQaFgxjMU0b0loqBBPmNnnBQc5aK61PZ5pRvn6rCFNZSD4aT6I
s094HEKEkcZpk4XXTn33G5XVtfbm9zunXgw6vNSUE0Ur+xPGQ0CYNL6mRgaRHLDPEtkd9XUHyt02
/5Dnoj5Aymgf8DM3R2ImUrzfvc3M0zBm2u9mMaXsUTmjZUAGpoMwAdgPjF/Ipr+103ZJu0NVInwJ
fYiCUQ9g9sRb7+a1vePbm3Apihq0PrHinmfTzv2lRjY803U/gJpxpzIOXYOEXE2a3+Z3w9go4UEs
saiGlNLOv1/JKzho3dLIvZzajBKE7oudc2zNsNH8mharNWvz2eT4VJ+6PWf2eZ/OBuJG5GUibLAM
JiEfyzCfkCIRElBz7n+JC/99Pddarj+u52JT5UjKSTnhxqgLc63j7Y/m4RLttY8AXnxnNbElZh7z
m0OLKzUnv2ugmdVlAu0vBb5qdS7rTuMU0xEib0tTZilTZKIQFoTZjxN7GlNcWhMYNZeUGw/hmtDj
+49/yXm/FeNpQxB6WnJwEddiNY97d4S+zd0OtJe0XkxMNXkrLvNoL4R77KD/vuVXF3PoSdrUCUKB
fek38M5yU4s62XtTrsFRxuxrOgQJjuyrHOjsaljINSK3JYkqvvk5dfGMLfKAZK7Hc/VhgB8S4TC1
0es37V5FpBbFR73c5LRm/32l1zrS1vcrvSgtfe1slF1WTPcpEPetfopjaFoAieRyL3G0Aj5N40Sr
3iBcGAt1fC4zvDxkW4ryWxo+/Ptq1Gm1vtxfvl/NxaeTRHHZZz5rEhq9t6n4kdq5Km3gYMMQ7WM7
1J26W9BDI6QjTRZt3c8eMkYy+r1BDq7kzZXoi7hu6u7IJHZcns+uJi6hGPnBNkLUFzL2xLhaqDGJ
akt/XrerOFr7eDeBl5Yb1l9sOyy2EE9+//tvuwJlY1mgLTgNHgiPu7RHyGYVnLMK0ck52lqAhQo4
U3r/ZkxuVvVOWgaQeAcyWYIMWZb/TEvNI21tjqD7hV10QrJ0vwUsuKjpnX6KzaqOkVsUbsALvqmK
e+EBvHOlrxHeGeKyAszIandzJjgVSn8/IRPaBMWKjiaZf/7tu9JMS/ANize7W2v3erogniWfj9oB
a7JNqAma0yY8DU5voaQSKQtuBo9fvQAymLEUysj5Lkeh554BsB4hbpi6z2xXuWpbI5+Jo8WTmAon
vDyPojWWl1JZqzcBAte0t5b27fcvVtPc9/oCdOj0ikIgbEH9FRFhYzCIcWWW4pzLQFXWMpelfD8v
Kyd/68/3GltpudCaw9iv/POj370oyOKzM6B7Hyfw/N/v2lc5+/MpEZEuc2KVJZbev04uTY9Vzci7
8iQWxBmzD/vW/QDbyACSW2+b1DXZCPVNSaoZWb14nHfp+DoapMpSfOdwfz45dYEbFiR7ZNTSPenK
3usWuNqD8yYdj4SblSZEh7VarrRsvw0tihsY7b4F+cjw7wiGAQYBOolEQX9XqVQF/sLw3ECf5dKC
UDRfcSB70Umg9jEnQf0Y/TbVG8f3KzovOkY8K4UgBPbir1PBt5dVLtowTjjbnfoXGjLmZ/ZGa6Z6
0qpVz1FKP7u4pSY/mrILnOERX7uTrQx93iHkKO+M5uTXq1CfUFi3e3xXYIc/ru1rC/l2bZHhI3Go
PfGkHcwR0S5kc7IHDbzYxzZ0i1OFfyHZ8nmFZM0X5KxjjISiPq2I1YcM5w48EAsiwJeM84kj3w8v
wSmon3zxfgJ/jYsI4ZGBw2o7vPTga8OXcofylYLuuVNcUH3CJ9Qrjzi/FT0W+VXf3Baqo6z9a7ng
r2QDZBdUaYpd1kKelNZeoQbiyY+WFrle6cLfw3Mcs0Mfb634UW+2ev0us8CpCfhdK5qdgdgbRYRI
DsUw0rplJDhDZrdTzjqkJ2KK5iD1kAuSR+UPcytaYYar995znDupusIRgcURR7Z4KOhTasJzK+6k
ioF70tq9/tBiVtCGVTSurFeUeUq60dSNb7iFEM5YUxbZsSe5N1ioaFkWAWeoYl5tdXlq+AxQJdO7
gcSxZw5gnTA1Yc/xTgMENqyEatYQ6iDNE3E2ijRm4NUumCQvwFZ+ogwyXrtp1M8BTjwyYyXrLCT3
1lGUQ/cLqtb5MyjsUZupoaPcKWtxay0Kp96oTrwqAlfF6c8q4pa0z4h1QY446y3n3Pizhr9B8kiK
cGQo1LkNTwtbLVS0yG3BfYHrWlg0D5QFvKVTw59ID5xlijMvO/hKfpcINwCz67sZXVTbJwbJW3aE
Fp+KF+WO867w1oX7LkAXA+sjeFJLY92AVtOdInptkYPoSIaAHNKdQCpYvpEEuS1gBEpvLIDyfUES
J2mkAociiK0LP9yLB5q43P1ZROCbrRl2oS/RsPTG/IsePoEQuhdPd6XBiThFEcv8howifxoOM4Ws
n5zckLlx5wkQEqd8ydyzS5MMmb0CeTablx/FIdiYL9NAVJtF0V0GV6UlvwcIU87ABGiX6f9Bihlk
a2tYttEqNyBssSzaprD0JEIOnz1pkyiPQ0THRYS6K5wqpqgFu0rs6tKLmTz12qM8ajgp3rL06Ftu
Syon741vV+qMU1L4cV5Kd+cn86VfBHdQeWXySztoF+jJZ8LnGKwsjkX+asAl/tr6834hfXScjwkt
E4GkrZEc3YtbTSA/Bm9svud1LrDoYuGKTrzXIdZRrGP+vnvwnpV825LtED2lpEg3Bxk5ChnwyEg7
nMnv+KKTnaUe45oV5Zj3a9V86FXHr/dpfRyzXQT+JhZ/6RV2Uga34d4TXck6RQC70ggM3KHj+XQQ
SoNwG0dLEk+BZ533ikjIE00SpwkO5DD2cH+zp9zaqeJDUR0laVtLn0LwKBNZYlD478z6MZKetIKM
KXaMuazNUl4aJXTE+IVYKHjyZmSfH/vHopmB6ovpatJ7Pr+d4QoJhFevyvpgdWsZYB46OhqxuuMb
D1m1b4alnG74r7WwSKNlUW3bkEez67InOfnQS/LVrPVZ/BS0bdq9q+FDT297ShxrY6ooGtxVeT9Y
Mp49xA9OTaAY8VXeUj4Z8t6sicSpbjLH/+4fACRDwqoBJQNccamoKlvTK5SuEk8imZkLXZ+pHw14
QGKk7IYjiraSu51IMp/vCkx+EEA4GsNd5HVUM7ZmugLOyBZO4oPnEqDw76Lhq8P0s2jgtDI5iqAj
mZOl7mdpp6hJXWqwv05+6mgvojsYR+253NRu9qCO876whfXkFlcmdA0BLP/+de3v0+LPX59u3bf9
UFPHzBvTUT5V2vRO6SBNEC6zHcuzM34BvJWIsl9q/us43suYrFAzqtU8OTMjcAc8jlBeTWWDrS9b
EK8YvtKWcnsbVURc/Aq1jwCt01Z2xgxXcLqBEG2V+xHgXpbQuSp+QbhEGYsEvaT8YfZnkSWSzqQP
S3CBaRLPcbNNYF57Gb7f74ue5OhlYRgXikwliSTThzdUxCtdXPkCusw/OnBO7WMgvCBSsCJM3XAn
SF9Lk/hgapMRj+Kdnh9jKMiNaVdP44v2UsEMQnbQKHdWLNpndDt++UcWXwfxVdCCWWtgGJdWcYX9
iYHaXlTvatlyZPnVSIhLIxZBFGcm6vJxLYKv63ZnTHQfSILC+GkMfvmos5AO/xH1Latj431GZDkT
VFeET5YHvlWaCwjjBBmi5HDSSMgd4t8dIgeNbGRGq2wVLWldnTLLjCdLPsjNAxuTdic2K6ZiovUR
knYK2sYpeZo9kX/8O6FDn9PCjsWO1Q42T6gkkpZMYtoVqJbYsbxFNmxMc8WnHZO5AJvnw+qWUXdQ
5LmCLOg16xbAQE3ZbdtDPqJ0s0UYhduCrdQNrFUsLguJjm68rLI/HtljJbE6NuK0Mdz27M+cgYki
Ltet76TmfYSim325WRYANFmOeo+47GcdxYYrQLD0l3W/wDGW9luveaKv15SbRHUI7PMJcJce/WLB
ihcmO+MhZf4czVRlRUBeTzgeg9TW++yojVq6V+2qCiltNgmD9UpdTeGJZrEYGHGN7yKj8lreNOzE
ZF53wCyj8KOKfpn6AXJR9wCRSHoTzdMA6Mr22kUG81KsFbsKXEiYkblRrYVwl2011zzGk6Hec/Lf
41InLtp7P58wd6HrJIB+Ke/z9YTcBQMkvEr7nobN1MH7Re7vQXA5Uh/b/fT/o1NJTkrqrTwBmOsG
RK2ZijNjRwmQPULu/MRrzL/HopEvsvHZbxfog0ZJh8F1UjMoS55BjX0XnPmMRVsZX/P+kWxlTgmR
tOw8YJXvcM1IOBjd5oik+g8hgavhFKxvrUHXzgsaMQeKrOraFY+34JmNJjF6nDARAPp7mVfMjWEG
s7TA/hzvhO7YD09VvMitubXn9b2TjWWD1TtwYbXW/kFCDKxTQ7CcB1C9dg1mkhtNkiutLZOrxAws
6jAf/8qBMoKi9ZWkkGguySCAlK3O0kxwzlx3TMaxyoNC6PyJgw4uqtve079bND9//eL8K2fsbJ5S
SqcWJetTPe6rEp1ozVe0k1QQPQ4+TxyJ0QtgXdTkvynbHYmU3OR+TNaQXts3K3lu4hMcWfpI0F3K
GzuJdEWHxSWigEduA4ZC0i+mtgG3zvKwrOCtRP+OCdHP99J7+BS0XKgrkDaEEadHwyst8EdIuBKl
ej1FE8WvRMr3A5CMBaClxPgdoN7S6L6Tt1ub2BzBf4HKiihJtJnBDTBmgOlidiJPBMAUv1b1ZK9k
34ZAE0hzxk6EnmK9nTohgcvNSi2Qg3iNZHGnYIOTBgKc30wBDusG+HtjOhCPZFIDBH8RkVy9Loi1
Pj+rB1GxVe8w+ItaxLS4QA1Wygu8nZzuUK2qvxqLj2rdIdHo6hcxemyahYAaKJfXow02IJcfJkFW
Y9MPE1I3zX55HKXOI+/rrtPesfNU1Wrq3wcnlb/TKlkiNf517pORHyXixdgQgUjfKfCPwVHNsmjr
QSgM5HWR/ZLNRe65+J2QshV2go3L2iXyMojuunf9pVNtk5xdiQCEdhEyISBjpdjBEJDu8o0BbICJ
/p65GusTBLMYHT3Z497OvJdcEq4XJVX1DXTAFQXjzxfkounZWpkcn+NRmlRs4wuPUMpmaJ+dyRJX
k5DIoPVA5LnF4W1YEpIKU/oW1etKq5Nr4EWcEB28kF/Cl+/1jh5JY9vF8ql+F6nwkYJhyTT8ycdg
hG+FeDCsVZbHjoldN/DBZ3Yvcu9EreRYlTNWBcN4M5opJPLC+hIWxa8RzhbMgnhZI62w7jxmUv6w
Ucvd2JwAKFt4ZvRVIb03Cunx1lwZ2al2qf5YGbtOd6O7W/3/K3oY/kKTISH6HRC8l+KJLI4FywoL
+Ws054lLK1jE6SZITqMGbfo+zReicaTSRQ7jCXNghLOoPHnFuj3DYiw2XuFqcNWPtwqvL1DVZZ2L
B5QBu0Jv7K/mGCs88eJeyZ13CI1I5wnHZdxPp0R3ycdILdvCEOOIH7j79TdlnA+WS78FcVq/TR/L
A+cajou28kCSEcWX9qkCLqRb07LPqnIDO/AeHjHGdr6UFIE3h4t8pvnHqIL3MldNV59groM1i8RV
RrsihZ0o664hLkgxg2JfZ4vE2vjjZ1Juk/BOMZ5Nf9v52/i9YUUb7nxr/eVPlmb0eBFihGuBt4Rw
Ncly6/RJR4xze5bz93CNZ2nhWBcV3aSVc1GrxrFRd0bRy3RdrQN4g01wIIbZ9n/d7rBeUUD8/K2L
kW4jaSllPr9F8xD7IsE3KBLoYrhDtRSB7P0f5tp/N5V//uRFV7tMpUb08kE+TRUxRBm3JfFr69MR
5MM0XULeCFocXgm7aDfH1hbnRjLTJkvKbw+sfzqvn9S5yAReueVbnwYel+/q5MAxwOjxLV0ODUJt
HE3VZJU4v/O2TiYugDd8MtqZU69DEg64GSazCPZbijMmrOZSzZeoWqHd3wp7vCLcgO4kS7y9koYh
6OsA+W3JSpqhstI6nT5ob6GzALXFwmfq7wzzabRdE5wOMWa8cS6Vr52Tvv/sxfvQhoXY8nHJp1ha
NK5Ap8I5I8QxtzJt0cxJY6c3yfW2xf4hXQCVYPChqTBw3Lxz694G0WrB+ortLrvVX572ib+eDnRD
igxFQaR4cWI2gyxP+9KTTjXsfbcRV1q17Aqgd2illN9E5tWzwlHfxdKxAI1iW3WoEuVqIdab25XZ
18D+76vhdRAlGq1YZX+eoJGmKnJnJvLJa1kPFiCGKWDJe6xosJr3+qKw7GpGHhX9wogXmYAxlhBl
hiW/sdP+HjWljsKXR9kvxCXJIPdj/ih328pbxR2mQGId4NrNuKOCM+KDFklYuPGolWvLDN6Y//kT
LorLMRSEUTK+3rDekQGaWMZdjNjq/Jz1SLtn8jpLl9F5x4cITVZfSrjJhakr3Kjk2dLgw0VVnwju
xll91o96uvL7J4I1jZu61GsrxvcrvXj0iSa0cVtFLFLvUwJF9Kvs5tUr1lBx52/MtfFSkqAyMg+z
2bVboiXN4wRLj7VjmtjwaUn56EwGQLPmPUHjhUYmBA3ryBDfChSh++H80omnsl3+u81yZTLNN2yJ
Ch4VONR/Ub4bOToXTNakkwVSkXhtyHEUGGH+GY9gqsZDD+ZcmqVrBCp0ztddt8AC3pBzFdBwHV+D
Yl+OiG3nYe0mbv1IkUhnv29clI/N4Ny42KuvgwXmBvkATbOvneLbglMWfXEO2paLJXUEXRqMIZ/c
BpfGYmDtuinROtv39+1K2yi/LWU5It6imSJgTbBDzca6PhJJQbXdQj19kZHw7UJmdf+H2OBrpyIk
ooZiSRYL5GU1J5R+Z/iRKJ9GgZgqR4/XSBUJgyGCSFWZ3jMbnZ4wIXCQldk88jOrEw1ulAHzcA5r
fQlVHXDukvyQCUVY36LSadfuJeUmUeA0IKGQT//82730B8Hoc7hBJzqeteMrd3W1TAB/0MIdladC
OHafEhO7lIQb5U963jClJr4eAwq3uXX0TygIiFuZDSTNvsaj4s0166hiUIP7vE72uvU7UtfWuDbV
p1Q/9fUJO6zhGnfkIVn5EZP0aHNKDjEvvU0yP7aoG3vl17HuYv2bjFIqXCSZB3G5Ghu88ZYvhuop
/kz5g4i3IHYHNGKZH/RkzYiKCimaycPjqG7LP2cF6R9RRU6YuJCfYb3UsJGUwxBNLSq5tv2dpKzg
wgszMkCMdkqm1CbC0pyzWE9XNsVYbNfkwM3FfNXe9eS4mI5GtArTQ0Q1CDgKnEYIoAaTLjwL8Uwf
HYwPsWD7xZSCdG5wYM9ahGu3WrnK31smSkcw95pBmQun+GIrEOJGl7I8QW8eEybupOSSFHct9Ak6
Gi+WwjgHvoTxWj+LK55MhRGz4VPZjGTYiHzxwyzYp8d6MSypIwgKlmVXh8AnzTp45B+y5HrKIZA2
fn1Ubgl3jGmJ//kUf176xRYw1EEV6cK5vB/JSDMPJTD8EtQ7KUSLIiHTife1Yy0S9HdapSYAFcz3
A4vPnYZJW8ICIMEsqp6t/umsviV0Yfw7QaLVpZxgfMN5GhRbWkvsxNZMoOS+A8OtrZNT4M9m8gtY
tWm2dsqfp24XSTWedVeNT14OimYh8DzTdt3o7llanftHudzJ1oqTq1Vvc2lXAANRXYaFc9Kc773y
XoZkCFwL/bSMDfj/f4ad7hMEPJQYCM3Mi+9ZiqNRCoyivNerbVWQuo3v/aEZ+UjZG+3z78IJ6xcp
/TSkX6Od/snmyYJuxL8X6CtHvJ8XMRVI3xaV3JOLsWjK8l5cc4Q13uNxJYnHgvz2ggTvng6rXb0K
Lq155EMjo9rifdCXISk+6OIcWsSobXQkhe6N6/q7bJ6uy2CcAfF1kmD9vK4hTdUoT8PyvrDIvEa+
jm3G6aBjp3gWZlQUwLBazzm3jF1RwRGzM81ahPZ3aRvxosRwU7VP/76mK9UzjkD0vTLCGZOszIsj
lMKoqU4xJN0z3fCrucXBIZ8r6HccVd92c9h1NbFp6GWJivn3T1/pNfz86csK2vI0vTDE8p5+h+A7
avRchjOznAkooMngHmeW5nryoie4YKN/ZK/newLjPprXiiNFOCceIcu2kYSdZR0bbhTZyquHgQbT
yNa4O781q2Lef5jqSqVg2TGlknIGqb+j87sfz+XNmTG6fCOS9quWvVwlMEixurGV4bi5uJlRUp/T
POMj6+eJ9iefQDC+5XBgy4OFQWcLWY7R36fyIiG1zD8U2X1X/KmUtUe8m8egj2gG7akeNtHZTqpV
jY130g4ZLu1o9Ym5tk2tnNgRdVrfEF33mOUVkUr7ylqJ+S/dXIZmOBPWOTh9Or8RbjFmMJI7nU1v
tSuueAetL3UzOfJMi/4SPNWRCKtIBJSmsjA/p+eFNcxHskOxsiEURCXo9bLdkTXAoccoWpLtlhlJ
ZnVxoK5M9rQDmPQz8LQLn5wIN1YK26O/XaoPajy4uXLnFTupewzLO2IDqmoZ1kvV2zX6ScFYevus
fYVQwt9jIG6Z6iS26ouFS7USIwJ8V91PAq6AHAsdpzvhcPLCrOZVhAjGPxa9w19ZZYzi4hXILkqm
7SjuQ/EA/IRcFLqsxYFB3cgng3s/tHt8IcFiyD+a9LnNmWJRiAd3POy5tGc23oe2SY6cx9jPiEFR
+/uhesgR0Z2rJ0iKTiDxDXj7UoP6xhWE0SkAYjLO8/Ip9X5H+UakLYnJ7baJFXX/lQ1PNSbfmGYY
f8+E61QkpqpTqvtmfV7ROOqpTkidKxnYDT0lIpRWTX0CU90vR1pF7RaGdDOhXPpNmx9ySCwTSnbU
3jph7+V7geOEjNLKOyXk7AWnwdsXDcEd9TpOV3nlnmH/6aTT9gYte7iQbPBnAkfpJXZg10axIgAQ
YlF7zOL3pE4d6LMNgJEOsiijc+MRNOwvdBllPKUyj8eEEOhSPHTKU1q9qOWLgZAkQO0L5ipDGDI8
0JbUCEn5MinLpyLRnFD9jXJsIofea+ax1+6Y8XSrMy20zN9oHc/2/FzKdwYJmokEaFBeDN4COQNs
LQ56fwqchgzHxw1lNHk4aEn8dn1OVmX/5rcvuY7aW1q2d/9R9ANvromQbFJxigDNLnaVzJeKPIyn
N7cDkbwB0j2Jui02OkQtpr+RYP/TGvz36n1l3vPzZy8qopLdhPeDn52SBor8M6ElyShsAfPG5o81
HCPmwc51fyMvbzqyrr2duDoUTox4MJFz//yba1HFvBxZ1X38Oc6BVj+LuGXKWe9o2/oQTTb0+94e
B7ITD41MewByhsV5hnPPv+/CFQ6CxaRHktjUAVNQ4P+8EFmqM8pCLgSCymSMQrqncB6Z5UfUYSJO
Ylu+xzMNX4soX2cyqA0YAeYjVgXvxrn0ij93uhZV52PmP3TCfl6L4VVSL3hcC8EWDK3bF7+acT4C
Yf1qnZRT7C8yDAZP0rp6QJm3jE2oFLeGlVfrie8XcVF7pUHQUf9wEQZ4dFe20yWmIYeAOzKCiUaM
XPN0C2B4RcP88w+/eAhdURnqqPKb1JtGDraL5ZK1dtXFxgzd11Asy+H93O6b2CmBwMsrbolt/kK5
9YdudyVvDdxNNmlhmZ1KNtONeHQYdivZNm0Bxk8rLLpGL7njXKkJy1t76de557JsACE3HdLpgBiX
GNBYNgchEbh+rG7JmmbqQgC5GSFcJXqViO7b2/eVlha37NtPTke1byXyGIVxV6betH0LBlAIpxtt
3EEj1GbT9bAO0ceEm9CgBXBR/GiDozYQ98TtdEYusmXbOgRgyhsWTh/zPTHcH9mBdsiNGvGKEeDn
dV586BWdlkwruc7asVQ3fLMkgu1tpCLdKy4nukGILVqaAQxTp8ED/R/QZ2yItwyQ5vQO/fWMGHBz
z9gRMXH8vGGZZsmqwid2j90eTlneLCxqkX5Tj89avQYZV8yszKmLtUjASknKTXzAvJ9rC9lwVe2Y
E+ZmcGP3ur49o34cV0iHTFgauK5ITkZUFy0bbSNOMmfpAeXtAoWynu9TNzmklH0cJ/m/ifsUNR7b
/dxy0Sw/RbItuIWjrY10LYnLhFrrq90uFrusuEs+kX/6YP0yca5oznkBM0DzSIXm7OczQpCiRS3Q
vZQf1WdA9RUIkgFyHbmpN/0cV9frb3fvYrMwLMPsPYu7l5OBAJcdjtk8e+u3cOfIKsonhRNon5qP
1uU94yQMOCzAHe993Fiv/1b+8j59uxDt52PUxkooC5ULkfigx93oLwhjM0gBYQY9U7tZjaTqFBzQ
Yb1xKq+LKb1ZewIHHX1OLJ/EtVYVIgvVSQ/Ro/LnxtVdvU2AWiaqGbWodvG2d3mKx1acVnACOUhb
thV9MUWvl85IsDKZOukH2tRwRs2PwqMc6cstNdtoHGbf7G7/AZmKu/Xtei5OaI2s+qQfcz0YKx8a
fdYSiLAzltN0NGfkRtsCconKmAP19+9bW8kVxxocfbpEJuUn7pRLnbyoRXUdGh788nJpIAFA/OQE
RAq6pnLPFBW//wYZFpU5Mp6uOXZyPSNQOjYWbbZR7AK/yk15nHbt/SFKFauuqjBz0i/eH7Oo2mow
zWLSXPEu54GjlI74NOy7D8m8yylxx/CXVtKcVCSkyTTVW3k2qPc1gRHVQoFx0AyzcF9uvUX/kN1l
j/oxyBy1tvuB3I8pHxdOIeZZWK6D4Cg+4B0aeC7RCWXAAWrdJQ9G/hansP2fWuCIkLgKqIJOgyau
PZqImwpULt1d0rp18O7fGrZdrTEspJhk1mg0MS7bBWIiaH7LIkLVN+3uFSOaej72na0FnGrpUirx
jvRjb8ewCetyAFaWIrAz7zx8RJai3HamX/tmCOxguIRoASjHZdUjGoNQnZXyPtnqC2NeLMrluJ6S
Iib4x813clqoLrYBWdTp+lsSM+e/ho2dFyW+YNDCIXQCFM44L7JNWb2Uw70275R58Ro5KK7oV2/H
87qfNnCOAXI678WVmkyb59yv7H+vGtdKLlkEyz6xAKS/J2yh10W9N7WVxvTXeWXMlf4jcAryFo3V
tGZZwUqFXo6h48bmfPOHL1b1uihbtkS/ZHk4E0ZNxyI5cIx3MsmfTV7GVHfTeYHcTFn9J38yPmFT
ng4+tK1+LuPRoMdVIfMaorMG+YNuC3uwln+pNhJEqTbBQjc/fv3aw5dERt4qhy0TNd7PX00qIavC
nF9VF/6SpVkF8eCTI7mu1MEN4eTXzeYc/xIHjYPvMqozR+9XKToN+LaCLX9YZJzQUuN/S9yAmHCR
LfgNSxNqDmOpYO/nzGajY/5kpMnp00MpTNcEN2q6RZrm5RET5IeC9MtBtTFpEW3Yidte2Xjp3Rh+
dHXtnjs0WqFrad0seVUIEskdmGJk5WjHZHer7r62QBMB8r/346KIjFrByAfBYjFkDWQOxupG65um
FQSi313riiXScBxomEYSfSZ8kIWh2N2fVHQ83FUk7OF++PeLce0oIMvsntPEhfSey/6zX2mKUArG
VNcaL4LmJuSuB/gUkM5wDlFmFmkktO5t7XUcnVwg1dYVGYt7tIKnLS3MDmiJUXhEKxk9ajkfsUGS
ndY9AKYWzfk5m3c53uAIRe+NQZF87e36funTQvetJJflXAjK1KTCrLZklic4VMj3XMTI0XzXegeM
UxELgNwZmw+oF6Kj0HIirZPZCUEzcrTKoV7f+MavFeBEedNYsHQoFcpld6GtW1Uue27otOCfVZsw
07uIvEMyUpkoPcbIpKbAd5jDrhrO+8fbCgJj+qwu19zvl3CxzAyp0PeNxCVMrbl6pRJzujwfEFuQ
0NTT2Xj18Ax+UTN6b2Y+wSkiiZq5/LwbSRKdda8C5ieZaQ16uW6Vdi4cgUjf+fG+rpkdvfG5hjg+
pgyk6c9KgxN+JpGSntRQ6xmx4fgJ0YLW/LqM7CnaO997G+g6/vv5tVNRdfOWzTgyZskuS15URZkV
NB2iYZ03DiwlBfBhtyy4U1C/dee2DOraYe7HM7pYl3Kj+e9nVLg4dVbZHS/5g9DMADnEdOU+g2Pw
y3zDg1DsjD2aC2sWP3BYIrRKfDHrhU92xqyYQ3VfIZ9QbzTFr5UMhMIYIgItlk3eoZ/vdZ33SZZZ
Ou/1J7oDL70fvUMVcoKaTI4R1gcHxGkn4DrapTDyUFzOtOjYxkeYEzf37yvHuB8Xc/kuhX3ZhQHv
UvWJMWBWAgoGoRJvdzSQuCI5s4O5Lm7IH8A64B3Ufh4eYcBmqzxMSFG1bg0Wr9gtiEIzxQnNyOES
6/LPu6NV9eTA5oKCbbi3Xkg1z8nsSecW3qc/krkWijXZe1OXOJvAXYq/Pd+DWTLzrU4sFF1nakSU
WHauv6IwkPZMScdTGm0w+So468SDlh1DY4kJuv/EszY8qDkKCw6g+OUf6CWL1Up/GebyCtRr+Vtf
nRoiWojwzpYGExWasjlDspmBuEx0YFTvKmWpwagon4MPXwQwZdf4C1FdP8k0bwUg826tPCdMcYzh
Je8eFO04JNbMQnRNfICFb81z9Ftv2JW58o97eLFyenmTRE3KPWzniJlxY4ROLm6JUCHobIZQNztM
iuPn6E8+F5DH67P6ScGTBtSnjfdToA5WwBsb0RWLKWWyqGiiDqUaQ/rFWy+1cdATfVbdYyogEsc2
RSLq3YBsYtisn/hYxsnG7LtM9Q1tRp/nDdhjwcDrXS9WHsgFsr+m6q0mxFwqVuYt9po8nSUvV9Xv
F3jxJSi+KYW9yAWew1kiOzKFGxGA6fN5nj22S8ameLGbxZSfUByGR9+tZ7K0NWB6EzIduL6jkGno
VIMT38KbXS0rKK0VfPQiMZV/VfRVaJlhwihGThzOv0B7qJzltUJ7p3fRq5KH5jl9jz8UMnMnO6l/
bIyQ1e6EvIqgLSKeA+vj34XFFRMGz/PbRV28Y5KfS5JicFGVq0OesdvaPsePSU0tx4Y8b5qD0HEw
rzZD+IRuyorvUdiLjr4BrSMGzUxI7zWbiFPmnCFUTDBlZfOrDW/M368utt8v8+K1i4dB7uSAp9rO
mS+nJCmMz3iIu1O6pqf4C1dtSreKU2aJOjQBp8MhSerXN9NMruA5p/tFbU6ZDH7hchQq9nIh9mZb
3fv0y2B6qyTDEbI7E1/zleoGNLXGk3kvK7N0Nw02vS2Z6sxgZmq0EVv87Ufm4jVC/AZ33PmVPAg1
+DXky/S/SDuvJcexK10/ESLgzS1h6NMxbd0gskzCexDu6c+HnBNTmSSnqJgJSa1WSy1sAnuvvcxv
lMUR0PFr5FhXIdgXUGjf13zS7pDMxlenec2z/ZHU3lt0qtJblLiT5xZiV4/5TqO+VIXX0T33N6V1
EKRHMBsO0AonIiTKXqrvgPtgHvGn0IxFTEcJvMXx5eo9Nl8Lp6fXYOQAlwQsO8DK79cGXi9yl+X1
vFS0fOcRDNNWNBvMTZA4ApReTBIizT2ON0FG5EaLS1xphpsdPeWa3PEFFx8LT4q/azmJJFPZjSIM
0jk/K0yyRIg/IY41bhSuJmwb57lH7fQ1PDh3BpHVLf2B3b+Pp3Qpmn1dw0kKNDSTJIpjO+97hfvc
i7XVgE3Ekp+8650kcuR6z5wu/mwOq9Xh34+/eOxo2OGrS9BCmu+kHrWaMIrD9PMVHN20dWnagdin
LENdo9lmqHvmd8F46EG+7nAdl9DZElN0EgT7WsJ++U38XcqpxFAlD1XJv+aEXfKm1lUJibaqbEEG
uCgcDWh77ZLGCTRMeIJiHV5rGl48RQZsYqRRqQ2l05PvS2KnZmnZHD7ttUiwQjgJmDRomFMWTxGG
Aym6nBkRMFSXars08m2JmMUxeRqP6HXAx7P9m/K4RnTUCreVOs0zl0p+auOfYfq/gHGzeTUJBAy6
9yz4pOUaDr6hJGPMNXjE83Splfejnd0YnvTT3xng4GaVtEyFskvCFC+0DwvTHGqeAN7U7NkDuB7Y
uX1lO80n5ux0f1nUSSDSElQu84JF+X8abG6ZSVOjHsNVK/+cNbYReWCqkNjlHOEdJE/MW/No4+mD
uh5+IxgE6Pm1yvryFv+yppMtnshTZlpiSqIK4xfZW9RkoSctmPC5grbsuz3MCzCwi4yzxhyeilBv
/oNi52LTCUACfA+awibN4e+RTw5Sszj6rKMBB8jEV3ZLEbNJN2rxSYCtHiFQ8h9MzC4Wwl+fe9rs
sNKiqfOMCFOWCx809C3NvxvVLZYa7ohvPjAuJA835G1Q2SbXRB3TckVyv+XV6ff8qs+3h8mmNSXE
OE9nUcpIE2rMwuYw28U1S0R975JN7tFSquhIAxpddD9VqpZ8h+fALWlJUj+at7Prbr9SxfcWa2PD
lYCC0rZ1/r11L8BdOU86UwNkLWW2y0k9U1p96bdTMK8NIUbq6yViqaW5LyX0fB6jBK1KHG5wWNpr
+sZAQyyFlUqowu7NkG1N2yAgDdUtixYVYj1HLjW3t25bw9G0bQJahMKayZf4A3Q9mil58ZEy9Bdv
8RzjGFIoWQe5/KUmB036iIGVoLQxim5Ub5FXloS1EsOQwc7PWFjNbTmiW6ne9PEt5jhXP9KFG/oz
ApIFQZOxTl9EJUeV3hxBQs6NExMYEbKT+rKpnoruLZK3aEJnzPDmAUp23GrY/lqI1buij5VE9xi0
V+qRS3CNb8s5yV+NgiKRLVMfjrUXoKfqzTPwPl4q+ap0yWFaWrUMAI21do1T+Fngn2xXPMhEVYHZ
hqXeJ1zzS2MLXf6sKMUaWQs7Sg9ydFs6WOcoXmC+6P1PP/CU0tFArbqpp8HnVyCnr0yHKYLXKktm
IUW7tmpvcAv5zgzufBEieJ5tRfDzdxDb/71/Lx1zBvCIU8kiTulnN3k9wkKUqV8PeeB2kK1Bl8wh
Fz9TyzFg87vznPD3YDP0wiSbtIp5OGZ31+rHS2Hu6zpOr/FAycusHfT6UKROay0+Rxt28Sdazoko
kQZU3/UO96XS69tTT05vRTehBNVLR9+6rWgz5Guwqeg6D8/Aw1XHnI18P1U1OZmTXQs3lrSOjhsz
tRE7cax11Fyp7S/v27/f4xOn9mXzRJ0h1Uir1SR2wapDI49ti7cEZ5i+Y2DjJTiP+5V+Mf3+v+2E
U7T6sUxlI5I10Oqc2uchfUjgWIa3YolGyn+RchURXxxHo8s4LAKB3A4nL99fXo/4kjjf+GdnCN3G
zwSTsdNJmoLg/RTJ8VAfGnYjcjXtg5TsBGQZoAZzGYe2v09uzMl30shJjy7ARGvcZuXk9j1MmTAD
QneDhw29cBV5uGadC3sRoLpwV0MpRMOiDN2sAl+a32bxS/ERcrUbC/leOMgjBu8uxhWr7L4E2ZUs
e5S96mWd7bEvk5QaJWgPu1Qh8FDEqIw1ASxp0W8DPwcgYdOi02BZLopW6DbJ+VMZPZL2+T4M81mZ
L0cFE8TD5Ib1nzpdU6c0zP+5w1sPk3bgrKIeoB4Rxd0yaPajgOVwj0hN3Tij8H6cXlJpNbYrU7WV
Yd3rS4mGgPSzMunAbtsnpiHam4pQmURPD0QGhhbgaZVr7lGfaLOzj6NjhD5nvHMj73tKkqVtLEuZ
Cq5bEdFve4avNptYFZEdrTLm1cneKDbiuvplTIv+Lnw27q1lg5Ld7/jm6PFauPue4Z8fPWSQIEyu
UTS5YdCw0p/Ma1Yp571iS6QvBUSZpqPJhOQkjWu7LkY/3qgoHDNo/DIi+9iGHsw7LuHiXXksX2ch
fqkDxlabQD2XPs2x6M7Apg6IjZUvDbTlp/v5tk0FjJwd6aqt+1n2+32Jp6HPaEbtaJUs0ewYK9Xr
0itAMMKAp7amV7A+PmYosHn1tQd/mih++44nDz6JfgLzl7DKFR6M40Y4HJpIpT28D5NuMZQ9ADBy
K3r82ZYeEJ9tZlAnGRox5iLSPQQmUPqM2xXaKLYVebEjD0tL5Cgi5ACGzDXBBNyn6UubuxBoHYER
k7KLhL0pf7T5Rw/oJhPvIvNnmqn2EQBP84rn5Ogo73TonVK9kqidg85OfuxJQjDmaZ9j9V0d9H30
0M1z27X/yA94pmusuCMitO6/AyrV1GkQmx8pwXtg4/Enp0EMUWxB7euhOtARTgs47TdoPlJIYJBU
pRtReIkydaWgI1F0C3PMFuhP+R/Rw2soO+qHAYlV872ZBX+0a81tzZUu7dGpknbaruocrO9y2JVQ
xzCs7j2yyrUKfQJi1NEuZMd/BWOEekIA9XE8WNJyMJxCXlRG5gTQA0Ci7wFT4AaOPNG4BsQ70j1B
xKTdjKHzjvbLaK4k005qBzinFK2L47orXgpxG+POjJacVGzqlABFq/zo6F7+o70PR6eV18dsh3SZ
6N/rOacm/EGy0KJcF/jbzp+tpIuXCovtR+NKR+R8nDi/bP4BDccw4EWfHPS0UOqyb0AFmE8W5A3V
0xS7nC1gveMyh9+hrvJDgr8Gir/sPEQDTNtIVyrF5ujIAMzWyQeCYNc4YOe06e/L+jyDX+7zYRwJ
lr1QHaT6ddBXlU9hq3qDM0FCdvCZD9GKEZyOdviwqdErDBZcBpkTP+SM16WV3IDA3oQg52fVbP3h
31v0vCl+srqTCBDLgAoUelkHC3YXzfdmTbfeFh4Uh71YeqG5UMVtYrrc/B32WQtrCTdNQkXIcPIH
DHhmdEcrrALoktdgHucThZO1nRxYq+lKhKtBWxRc18jFGWsR2xvBFYtwISHa4t/GEbXwoYJSRQ8w
X+fKiv4qll70o6OdKjk9Bn4D1/mbf3wdj68d4OQFM8prpY8033dncfTv1jutT5NGM9pR4hsjaulv
xBkSQBL70i6Sfpuktvpr5uUj6mX4q39/v/NW5Oc7sjCo0DUJxvlJmlQWdTH5ZjLT9B6kbnt0S/Aw
0aaJb8J6KUIq+NV9aB/GcxvZtYhJ7NXu2+exOv/tf1dw0rqppyHLGxGOY+SjqA6isvs1TgSWYN8O
0kL3Dz3CRIH8pqQ/fD7cFMHSPxJTcOXMfnQcUNPYVnBEOtCaS2E8KMLtCMMnuBfbXz7OZWr1EcCX
R7ij3Q/HjdSuRe1N0laB7gmMdA3bT9zqKbgfZsnICjJ3BWcw30vBj7J4ba37Yo9OVDNswFoe4p8N
Oo/3dCVb+ZZM1uLvNdGNmn0B0Hl2pB+DXeHJTLqG3PYz5od28IggFoogyH7K/Yvmv3BTYjP4zlmx
w3sNTXmYW48B5mvxy3EZuFNy/8v4MQ+y9G3oViQTQ/Q7TNoF2VIuvg7HW/0F0Jvo1EvDqVwUWMPE
8eWnqdxp4ivuQ3n+cyxe43v15iggOMnYXYV60cBULhyLvHeCI3NEdxLGTm06ONIsCv0BaSBz8iwD
ZVMCyg+ftDEqb2eFYBRVEZDk7w0315EK50XbvP0UC7VCzVAU8BLfE8G0VoemlKh05X3rlJmdmM64
n/0WtFlZCOtz9LCva1+dtYNOnjrnU19Cat4KYlnHPLX89Wk+bCCoOws/fwwqGMk9uVz9iZoIQVCu
p223QNO28ffWxgruI8xqq+HAMA347bBCP66WXv8D3NzZiPZkjScpch4GgZFMrHEeVdD+Wc5l9bDy
E6fasG+BLLnqosUTGk0CmysKuo3LuJmKZMO/sTeuBIo5EJwd0y9f6qSb18AoatT5SzE/2cFbK6P3
prqDNjDXl6jmbBB20xDda9aN+fBp6fPvBZzPx05eyEmkagRFlZORBajLQdhAKhLpc81zgwT1SHNV
ZSvtpTPvpeNdKv0sMIzo2dlTtxSHZQ3OrbaHCE9e17LraI1+J+3pZhYF3IfcS3LyaHRrMb0X1bUg
bWfvxtC/k30nosFz7U3Oe/pfb/Ik4HWJ5usCVF/eJGIIuHE46ODb2j6vOPSzB9TVGHtWC8+vjgbw
bGNAcn2Kko40sUr0HNgZNHLjVkWQR1/SB34iackRD3Cg8NpWZSOkjxQOmfvi35/uvEkyPx8MqIJd
r3iOgdWFvs0sML7Qi/vcBULeph4MuXLymsFpYKpBno07XB16rlyo275rCG5c3h2BWuQLhPElN+8e
/72o8ybbyaJOPkPZ1FXY8Ef6rqQqhboxhA3dNh87sHZHjTdPECAbWHimtVsBp5esx5IGnOGwjUW6
s3TyhR8krHaAuHQmLcrhXtX3mH/6Mbwy1Hwwcrw6xbwYub68yZMcVUS/RtawbeMQyB9ccONoY4Cs
/Z6cIAZbHOo12JZlsAGTMre9IGUOHq6TElbwMWjoRyxF8YCncQhRb0DnCuArnkjKtQ9+MXj99zKN
z7rmS4A9DmqYhyrL/LQMScR1ohMZPIoQZtoR4lw3wuITNgEehkLv2KxQwhPiVYNjNZrnNuLtCYXJ
f0A/u3j4vqzsJF9th8nvu5ivTsfFWLUYkgubyakVJ4OfE+wmmiexvsyWsQ8672HQt23m5uVztS5g
wptUpZgap/bV6f/lLP/Luk5y1WyIsbSYoxt6zGATAZrB4zafRP8ASji0DbwyZph0V3tGsK+stRVv
6uMTqSju03YarvOKUfLCv+q4pV74lGwp0LsWgiikqCf3kN6btXDseGGzYKqjKc8pzTTSmdQL5GXE
GBJ0J0Nbyw0EzxD3Vb3GVOBYO/6vqfFAAWZ/sogm2LrP0S1wymY1Nh5VC7X/C/KbGHaUj3VwryK3
AihST3YzG6khi1m2+p3qOxZ63lfK6s8lnwTgbz/p5CpT5hipM5s6ZJwda9HoW+24lMk3ddg+GwgH
g5NavPRQW6W+U6NIflzq2kNGkELkzVcZDC8RFa7tfu7/X7se1PPr4dvqTu45Pw+60WrmF+6pmwDC
8/N8w+KMiFMT9JZF5kRed01W5ryLP2sJzRBt5mMMHU61NlNRC8Va5qm5NPdHyxp4BJEZJAxEmsSN
D8GTZaMWMGRuBa4PmUh0U+x4RmzKV6PchVzj22JODgMqxN1x1FjMPAmCOwb0SwKzGzhcHZwLc8Js
DqEXQd/QMUq37WgnUN16KPPeaNJ7d9plLnuNNIumPKWYDrz9++44H+2evK3TtDUu/M4UWSBGCIPm
1nfkGmHkNAvlJfSW8m+6b8mKm4x+Ctry4KMRSM27K/v4vIt6sop5J32JsmAGAhmCXU0iYRg/2+ae
BjW+ODgYhBs/Zt5QOqhZ6WK5iHHUUddgwEJvzLnqD6jm94mn4y7gzwh6wQ1kYCY71Yv5O2cP4nsE
6mVojsk6UFp0HRGkdsX+SsvlUvqv0NcC7WTOGlanrIRR7bK6Ttr/+tCwKYl79C6fUKWGT7nWMe5l
AHvNwedSrP361E88xpf3NhqTlUcBT7XaTxgQU6qifcIN2Uo967isH2li2uEBh60foAQUuOuCvlXw
O9EBtqNF5LXhplUdub0GaL8Ya/++js9W9JeFqbEeqKXKB03pKUv1vWE8FMcHtQZ4vNdQi0DsxtZ+
YlnqJui7yW91cmAcKt00KD9gULA00PNCHOn5GnX9Uq707Y2dHEgztBJJCnlj2qIykUnTxm2X0CDZ
H6N9DitgWhTdXsUsSGRc3Nl+Wy0YUzCX1h7CFSY+8c2kOaQdIbdUMxtDhuZOK0QnHG2pX49MQPjL
18LIuTzsfD6+vM6TU2pWalYkAq+zRVwRjd5tJe/DYKu6yX3oRBwP5Oh3CnB1TMSI5kP1VI+bq72d
C9eNhNwAI34L1U2R0fb3Yzpxr3fqpIsHcdy31t5Qf0nlY9tuRPil1C3ltm3Xrf8r7m+SDPOwivSI
skMYn/s4WsjxuBCmPx1IRO0xiPfqu5wfgNlVMuZWnlE7VWXzR1m5b8DvlxSnkv4L/TfkItL4YRQO
DNIn6UYO193xUJubSfoVUFnzn1tkDWc9qBwq0guRoM0WYoURyqrw32fB4JSG/YjYtxZBfoUm4G9k
bh9cgirhh9Hs6AyHaBhrLpBoYSIFeSnpzSYD3La9UO5qc9fFTo/aCmjOBFsOu9VfxuM2EpYDJghQ
Nes9FC+Eh9HjSkdYGvNwqwMNVyxSsLQT8XxZ9csu3eYGzYofg7mt8xchfcmVjQxeLFyKyXsGDUUX
niBs1ZVnBWuUuYrs9VgfauUQ6RulKW3gG7hV5sNGiZBQf/n3RXA+bLUk0zBQc8GXCPGP0/ZZHVdK
LoxqfmjnpKjle9GAR2u9/D0+ZdyYyTqDY9TtMu+qg9d5sPj+6JP65diP8phMSk5/DJaHfHwQQlej
EUEDB7TKIlqLwdJS7vF5o8/PyPLK7XPxp5uoMsGgw0T0jNjZpoFV1aOVH1QsWiDbNivZtrw5UZWM
RT1C/zBRjqNtaOOQ1az+/eIvlJQSWll/n36Sw+lpJovTaOSHAMuF4F5ufknVraatpciT0+WU3AJG
WPS0xl1hGRv2wECJIVyYrdjvZmYPP1jblcztnErFZsAXxJIkScGs6nSqqUethaNMDd1AA55eQwuY
bio2H0KChqeJC8gz0IBz/prlde0HFtpNdHdE5ozGYi7AHdBtvblNsXf0Wztu76q53Jw+sIhHgSVZ
wvGwnBHlxBxDZTXBG6O9G4VXpTO8hLb1v1+wep6Gzj+Gva2I/POMF6YqcPd0q8gP4lJ6TVbTVoTS
/FJDlmTcpUuHIHqOol+6/yDLPYPbZKE61nIOo2aBwKitVAsldyyqYMCs4hzep7epTh3x3kTHbRG3
y37cq9kq+VmJ7A6Id70Tilv8/oSF4P37txjz9fQ94f/+W06uL03srFbR8pxESfKQNfHqiDZEupfk
d3PdMuXH+Lb2cTKT3USNHaXcoFO7F8I3X/gzkA6ZgoZfBIn3/1ck0ePbyFwYzH/pm7ypiDtM1RLe
8fQ0HgpQu0/V7bF08AdCMSS9l57Ar5f3+Q9GCflRw7qI+cJKa2+F3z2KGg/1a/Nh3YrJCjWjZZJP
fO6PMNho6O7I3Z+VFaxCxDcY60SKIzxew59dGGvKs8YafRnaQ9R3J/VGL6VhoaZ5cfCBxtGPIvEn
688h0Hs9koMca/8/8E27cDnzWDj7sopiknRWcMS0fkelaAp6QgJJlnij2lm0ytWVLqywDMGFUNho
4y3Ie8Wl7Y8Hx7Ari3cchP69Oc5F1UCa0ZYSZ2tTbudTgnbbH3spqerqEKleThlqoIKCGj6UBbSg
UbsDXaHY43P8KuLKoUJLWPjlYiHfTTdB6gm0CX5Ze5lOYu10myK3mR6ZlTNKi/DoSWAoyGUh2oL6
EN7pIHgiE9TI6X9zJ47FWujcKX6u42WuIhW6/Pcvu1ClyNJM85YkHaUNTTwp3dOsDGKgWfyyD3mD
D9CekpvETLk5xq78O51diWymyKv+ZeptOeflO+OVNVz8zF/XcBKnTbE4WpmWVYdA2JXKn9xYwXRS
aVUF96aj+Lu+exmFe0tcdi68FEaUyxjBQfP5f/Uq0CFQ4KGrCI+c5GCpUSh9EgPiEHpoCXcdZmmQ
V6l4PlQXg6qMCgBPGS/pCccyuu5VdT/Je3ElokZ7bej2ycf5Ho/mD/N3NSeFW03OeRzKsDrUEQ5h
XmYhfr0paOEfEfcfmMk4lb71IcCjlGsadP+DbHVcGqZHFjW3gPCLYM6FGIfIRxxfc3GJehzBAnua
u/SYLdBF0FAEJRhX8s+EMriqlxljg6uTlAvgGH4JPHp2Fy0iDBq/v1ctkcZBa43yED2nj+ndFNyN
NFLJdsatKO3NdGFg4Vw8HeNlBTBm1hmwlhE+Nin4KVvYA9/cmcpPo0B/nbodfzlmjnb08u+vr583
/b6v8iRVMq1Uh46ilYf8VdQWQv8iTqtC3I+Zm+DRbtptt7BeFUd7aY5OocNUWgjWTK3RipWEOIS2
7iCj05l/LTAV2NL5+pHtIzjaCGAiItv771ZxY2JHknqIbERra1pAEHo97nLdi34jnKukCzfcqluy
+rsuvhPirZruTY6hnaEHIWybn9bv6Oe1Ovcz+TzbZl8+zkmzuDrmU2LkfByuPdLr91lynnmiFFt4
nToMwNk0Eo0Lg1OHW5HchleSiMsR6O8KPqXOvxS0eamEsT6xgh7MGvIXKLPggjg3qr2qc2e823CL
pC7mLVRgkX4rwTS0sfS8WoTNX/gfr+KUIYfb++z1bZUHDPAAc8Po4pmhIzkzqPdTmyUV96K+Gj50
b0D55ypD4fMaPV8Blmw0Fxl2nwZjtVfiUWj78oBNu9UiVrPBlCYOATo/+jLFGzjv9meq4QIVLKP6
lxrujcyWZJz3ljH0fyCDzRaERwe470gMoD6EqmwnE5xtr74xBiwA6eos8AzqQXoH4p0sqPZYr+MU
Wo28QHVPC/etse13kptS5Uq32q8Aews8RlGrOugPUQj1s72pY2d8+Pf5uwASkRE/EUVesg7B85R7
FYZoRQ5HuTyo6rbonXLdRk7bLRvcttT3sr0hTDD7t+xevanHZ0UcF030bBq3xLFcfptc1V/rxj7B
MMvve7IDXG1iN7myWS8eFw32Ke0oMvgzoF8qCplVT8fyUHwAmMSYZZFC9UNhH/n/WN/Sy57Hcxjd
EoNx074m+XShoJrf0n8//xTFl3V12vpqPR/XkaJmNQ13xE57fIM4bz3h+DPP/HucfDvo81dqlwud
OB4OH9MSmRKi13GSK2jRTL5tkpJ66iYQ7gJE5N3ANdcWj8sWhk5yDwSATXqtjDyfaM0Pxo5QN2nW
oOf2/QapzWMYVtrI3rj376ubBjsKyBl2vRXX0VqFnzIbgqabftWsgiv3woUiEkUiCZQ9GQo41NPq
vSuhL4ZJTwm7TLCUt4FS1fVLpd8Fw70Z30nJY1E8RN0eqVwyN6fCyQlBoehNip/V6dd8YFpxewyv
lCsX0EAsC0VovEL4HGe+V7l2nAqGZ3NqrH/I1RYmmPzO6UCFAHUc9uA4Ebw2isAlduUQXExNUMaZ
GbHwZAD0f/8c/bE0WsVs80PhuwmtvsZtklX2ID3CkWmEP2a8FKsnzX/L4ZR2t3q4GQP0yexScYWf
cNWesMaSscxmuvhJYAwlQH8fONWN/iJ6NX+ak9OZLigFoVsN5dMoP5XBKslXxXDtOF+8exAIlBWK
2Nnn5OT2SzUxPkZ5j2KwLdpYOFQWttV7MWlBTeyz8RXABGAPiOQ4KtXLqSCv97e1vEVpEhvAKxHw
QgaCyzmhBeV+cvHT45UrHb1ufDkP4RosPPL1frAfIjdniLZNou0R3cWZoX3rt0tUV+vnWYwptw3J
ky2vGsHTg/ZZX1mTfH4n0pBEE0jFNMfE3/n7pxblQrCUiDWVAzDQX5b60am7Jt9M026G4m4AY5vk
BbguI6UODibfFms98wAaYV+aqwffVq+BrS+VC1/XpM2A2C8Jw2TU1jHPWVOML+arjm5uUdFnfBDc
aVxFw5ZkSs7fZivlaGGB+h43ffchgApfdNdQC5eOwre1nPRtZWPI424eE6jLsdj2dB6DbaJsBpiZ
kBzl3mbrg//S8HW8y51sWUNfBqjDTHaWoJ59pLdHH9TYosVvxYF7h98hVB2bHWjWdojPWnxTWi73
swYD7/m6ZuWlG+3bL5h3wJe32VWtIkYxv6Bx62E7uj0jDfw+AkQSY2RXH7jIymej+EPHRuVqfb6a
donnXSRZ5tpXdN1E2kEzT+oDuVCk0OzKT8VyVYL2wpNmyU4RarvxikVfwp/3T1V5h9UGdfdIaFDa
Zaq6OBTTJKqhE0kvQ7/R6+00vlrooY7LsvkBRDwODoH4UNrpSnqe9iViTcpi8nBGqGp7hrZ0P6Wt
6MqbgVpjNzBnvgEv6xuvDRcpZVOyNsUf6RtDM4q9xFFMz7gxbuDS+b/pBqVIw6EeX43QsU13jJfq
mxR6+fQAoWQqXbG5zWly+p8sDWuhMkQmy6dNAe2HNCF3K3SYq2QXRQ+mDkoXM4IqhvviwwXF0DF5
wuQvPBJBN/1vZPeE0gtur+GZL58l8i1V1w0Zqd2TUF5C5cNGyAQ8johtveoA0ENCoL/GRHXkEimf
dP+Prruz9tzwrh43TfvYGjbKAejoXblX/ofF6OiPAUQ6N7tstU7J6gaUZzZiOcso5DYPH5DuNP8A
fzI2qb45FjujucvbnewZzGmgpKIg1eOSeGUp5wrE6MeI+t+lnFTfQhFPSSIDecWjVvwwVW+q1jWO
wrMxGOQ0ODpMYRI3xVLcQScqFtxU2RTh8vibrrJTXBtTXZgPyaQes0wq3QkAWicZUF5IUdaL5SyS
1vjMax5T7eFYosqC96P1GJSYW8PkW8eO3ttZsKnqVYs5YHk3uYN0G8qr3GSw1Tnpj2vH9wIoADER
euxMN+Ye0qk2mB7QHJsquiaT9Fy2FqG3WbTlLTqs1TxkWOgHA4Oc4ibMpGWrLcS1vqjWx9Y+amuf
69T+94V1ob/Ocgzw+SQmFmKSJ8GkzcsgR1JuTpCbDM5N2wPLOAgvvrVT6xs5OGQz+Rw/Ayj71S8f
sDJmer0TKbuJC5VQnC9pN9MWOdqVv439nMlUtWiLB2TAYu2QMqfHVGipUOkDqXXz/MoPuJThf/sB
J30IUpWh8E1+QPLsY8TpKPqt8QJ11zZEwJwao7fgpgDekYVv2jWnqwto+PntacA7NJC29Hq/XwZH
zcqAlfjlTF9hvI1zquSo99gb3bXIXRzkPzQ38fm9C5bgdsYFgKyc3HdOkVKgOyhRz+7ZvtvRDs+v
VB/nOoEcSZWkExPceYh2qv0zafKYDh19ggqRVGkxNrseCHiTADkZbg0d4YNyT+3o43yqErzjYbOl
/kp30XuCK2tGkYz2U/grF2kpOpns6QS5YCUSi9WYztdTW6ysYVf52LliF0RCuC7QTfg4vpUrNd9B
Ruk9YxNu62g/oEdu4ZPK8DMbXxAUQtJuhHtrOE19D44al+pOeRzX0a0U44diRz/Dq1icCyURZnQY
yyNuDV3/DBUhi5WSiGp5EGgYSTvxXnwwdig/bPxNZHjyU78/PhmYv3nTTxUtqR110i+q04mvmm2A
ASBxuG9oouyvFvKXrvMvKztFTqR9ZExqzMrYPsiVB6Nrce0ebf3D/zCg5yDk7iGQXK+0vZKhZggw
0hY+NL7RJmLos8mX14QtL7B2UHKjZv3s4JwDl+KuV6S27EqG/Jq5FDNSZe/oRtWdAtu4cUIY1BAK
8YiJbWD3xXbq3mXU7huoM9TzuYJt17VB4MW86+uaTvKuqlKr2DdYE/ilnovFwrEs9nJ8nN0qdnG5
KG6aZBegJ2KoTtiti2taVfrcVj/pNn17Kyd3imRIXVDJ9DKElblUbW1VTHZUIHP5RAtT1pwKWb/g
o+2emyMi/InidNyzdXbf4hIlIjgyC5Iq+Q0Ewr7+EbWYhAbtZkheWjdGPCMFPB2k9ijvqOwqhf/N
PSUfylc6QZasiFGe7s2aErEd7syHKHMLmtZ15dRNtfATLDfx5piw3TaeFbSkm/iRYX0e/ha6x1b4
I8RwvAi+cYTpmnF/9b6d3/7pu8FzGy8EyMEWLnrfA2GWUutR585fR8AiWCltVJbKtW6PmlOOz37O
CLu03qDTl4/aphuQYtqluuP7T5CEnOO1a+3iraAD3BVlTCl0VvV9PWUsJk0vFuVhQKq5gQkb4dmF
xe8yYoa6R7vBv4Es0j8oyEn+ubZXPzv0Z2/jy9NPBjRKmsaxFGdcCwYgDqcanlQDolaK1VVeMiF5
N6LdGK8RKULvr9tG5QMdMQNnnmWs4Dzi0BnT603e3EQx3MyN2W91BfSHkxlLJuEmaO4pw5aEZnNr
+zP3/yo4aa7D/vULTtKCMBKUPrfiOQIU5e8SVO86/AWHeCkN9PdtNUA1ghxXG25pmyIMB20Y2Oli
1olTkAnwwRlH3Lo0TkeihFtcURj7zJJO1jcL71qoLZNJnXkcaaE/W5FodJkQQ7fek/DeGLZy99PQ
btV+JWU2DuFQkIZ7r9FuSm4qbVloLxOSsBapKS3SWyP0TMkrDBcFkGncBd2qkRlVrZUcKAw+0gsx
dgKspbVlBmT9Ma6WsuIatYdqUZ1h0nBT69sgelCrWTgyr15S45691WlgkW5ROALC+Wp6A/hSxh6m
KwsQmgTdEdTRHiADZPU2iYnezA21H7n/TPepsLx2vLdIPJt983vMcc1Aed5vCRrCHyu4uktJ0M8/
smUgIQ1JjWnTmdC7fmwM3RcH4AglI1a7yRBMRodPMZfH0cUeR8iAne1ZcQ1qXPBmlJq5pNVuBI4W
PZnJwYxXafAuNztfXFoDBkUr1GAFY6lK2C11L8AlLcKeAeF/wZCS8a/Ff60TuGAxO6h0+UCJmocE
lZi6eJTY96oL4uf4nr8l92q/qHF/FBdYbE03CZ5cvieTaOAKEW17OOpAUJEupKmDo1Fu57PgMzju
hVrMf5SJe04avOUIBaqLrPQMGotScm/iPthRqK+KX+KRrOWAvj6ud9aSjKxzkt6rEC8YNjjRZ/7c
mp2RBu1DETmF8DRNtvqqktFKi6J2yuRF0ubZlAQ1CM0f5l6KPYVwTnwsBHqPhOkWKpgNeG+oPeYL
w0MOW50hjbUwb6N19jpt0Crg+MC6QSIbWCtM4GkzPEf1XjeBoasNiSHJF45os2ZWkT2YWNi/Nm/d
6MTiYkTRlaa9staiW350rK6ycFMlW23cSQNqO+DFsvtosMm/MPx6gmlJVfaQWYtiN+t2yKv0CUvN
FUj4h/JG3vkvUuLKIhA1hE8X/F++BK+oPmvvsQ77GztH+MiJs2nutCclvbP6vYq4X+FUmJQgn8fI
zYcugVzHXpXcsr0dC4AZGjYn10BKFxI5pM0AA1lIDs2t5u+RPSMJKOS4m3EnbNLfZmE3f4x0n+zL
lxZpavi5AF2JRCS1YGDMPdYgTnZQ/sA+vpHuetyqlsbbtfvvAuUT/7EvqzrJTqakC9OwYVW9Dcd6
oz+P+3Fc/j/Ozmu5baxL21eEKuRwisBMUSIVfYKSZRkZRE5X/z/w/DWfRHPMqak+sau7GpvA3muv
8IbzD/MNnFTvQmaGciMD83NlSPeP/y7irsFNvj39IjPJ/TDSh7jOTxxUSASyozozlYAD6Y2LWa2i
s4EMare6edeKx2/Pvaj6/XI0ErNt85NxIhdqaC/aIZUqCiTRovkJakOZ7CZfRU9cg4tu1lFEm6RZ
Wut20ySo0KeOvOT7LEq2riMs/CO+f5henJ0WSTrmA7faFNfSgm8LvkgLME+f4ACy4OR51uyysPG1
jaO49ukyOf7H7AwUMzulcfx+4xPN/+fLC+vrBrlICXKjT6pK48nBc3zfHWgV+r9wGuO2CZ9xml2h
P7Ax3nTlx43nXklav/3ii4u8LRUryU2eC0gsZUoIFJzZbEeDyHc0Tz1oy/9S5JLaGwcVJ4IbP/mi
MjdaxQgSkbGHNe8O80cTQERz5MmWK0dCnhojnXhHPrspVzLKSpEdrfCncamY1+G7uMaEW9m3r5CZ
6BKGP5vCydtFu7AeWtUznpS7+aiLNkzNnbQxNvJBOSIRjI4X0Y7QnvZujemS4bUCia+AVLE9Cmv5
zdQcQHdysNLvC6bzICrnYMisghEtII9g0wPzREyB8eTeMnfMzaczRlkupl2aechfjXYemp20t/DB
csVl+oj8rCegCWTnH9Zj+qQe/dRDgnj6RYtze2uyd63PRrsPkRe6NTrY4Is8W+8jPa1mOGS3wHj4
WbI1FEmKpynEaNe21GWLZ+NvA8SbYwIHcjVhSWmAxEOUry1YUDfaflcUgTBEwf4AnK6GrhapxPdo
nE+GJKh6hinmeG8azox160+if29qr525rPwNc89EF21sT1tx708rYqMjYyVy0hIIJ3NXn9LNyTgC
OExpM8GuURfV6MmvPpXks/Ck/uqwmw2IJRs0L9A4IqYku5YKDOqKA1Sfuc9BP0D13DY/MR32zNfx
A4C36kJe6dX76uy2yinEDCXuEBrof9PTmqyFOS4NWo8bK0YblI7M0tz265gKq7gz9G1+1z4qCS6W
LYPqu7r1GjRzdsV7uZsJwSDJ1W0xPSTck0w3u0NSuD5gRWUlRVtkfoTgIxPfzyMTuOON43ylzvr2
vi/CSBDBBpV93jdp5IIueIX4C+v0op2wDKL/jejT1QDy5QtfBJDJFMNIm59IozRfluKqNmebqRrn
bgY2HOnZRLyl3Wa6lunRzbrR4FOuLcASVZW6ch5nX2qTC1oItUS0MrrcByCm6oMObBPrYlcFY0Na
OHrjewdE/4Pp6shfPMWFdeKE1SJFF9dcDqndPjKFcMZXiXaF/HFWPS1Du4zZu3er9DPnoHYZ57+u
9iIRsFJVDhMVfXn6OOfflglcHBMAtK1tie7grnj1P3N/M/WnaRrs4fxI5myO+IY7Qos554PRbeVx
n0Uv/Dg1XYIxo5Dv/a3U7EeQ8JmGpMeOSQ4SwrZh7aN4HbSJN2IYYHAA41Xv32lAwBBcddKSPj//
Go2qZUN+Ci5JeEmxu0SkACpCluzy871S4QSyQMKAzuWjrByHYL8L1dcwejTEd5PZRbaVeoqYfFPX
Gz1ZRNVrl/+qjcSWkZXwLQy/NlL+yw93AsAta9lRAJbqovtjjW3e1Em9dqVYItwABqxAHC7Dn1UV
WRiLRnYygqOSH4pm447NsU9eYmstueWPbqsskS+P05Wp/LLO99Vop3QZh5c5yN9uSl0Nx1/WY1yM
VpMJbTbKF1S1Zw4PbFzZSVYo5gvOuVikjAJxLfYic2VJm94t7/0XYd28ieECTkre3wjG2rUUAw97
RccAUv7b2LxTrQlp1DY7gcfr57mkaToA8WYspuDoXbcoxp9y9p73uzMiZH7/OjR3XbioCHYtneB7
bdgJ+kPNidbRYcQSAV1ZK2/Rj3ZVCLtIXUauaOa23H6iPhXl24xwPnDZrevoAP09dPI90ZR0U13q
cL+Am+DwaLmltBk6z9Rv04D+6O79ddq+/OSLBDSNxVEZTX6ypf4Mdw1E+5bRY2E8WdkhLV/l5l1s
njp9Bwy5SY+VcsylU1KwedHa7NSYYgfajrhJ60Pd/lKi+3hAmWa8y9nfQrWqhReZlPZcjoybAeiX
vxK4uSN+ePRltV86iiHt0VI/xeLTQKFwKN5q8RD2G0l2o+3MLRZPkJ3VelUrO6N8TvEi1kLuIflB
wDRN8/TOsX5H2Y90OjC+DBhvYvcSKm+mglQN4FVkWD7y8xI7GI1ZZ3Cc+h/G9BRJz6OxtKpjFj1J
4z4imtXvZ+VDN+EU6utaOikF5qvDMas3rWKLipeNVLfMCONsbcirAkJzsYS1qEd30hHNpRKcNLgN
lHuX4oRXiKvIW0wm8qd/311XZnIKGDAm15oBo+Ov3KUNB0ks0yqjckvLR1HYgf5XFlDd+t/puGva
+9J6DqQFVXqMqkoBfn2FAhaq5t1CJ03zn5vmYA6/dBqgN8cDfzfhv63t8iBnY5s1ybnMuOWkRac6
OuiBx7L36C/4iMSm+yp5FLOjHN41Xgfwm6J3q6uoTsKndqr43sDqtNIcrV3/+6UZfx/quYmJpRi6
4iZA+ovrdxgleGOZ2J4sc4+SQmf+zJA1lhmL96pqv1b9i7kMtu1y+NkjEWWLTwOaaU5p3OnYpecB
NIzXwY1bm0QhfgxWqcuQgz6V+A56VcGchZYFzXSsNlYa8NzmgFSOFj760bMeL+PurlvRMMiw5YBr
UnyG9Qc5WqQ8K9LGqndJ/9Ky6TLDa9AaRoZ6YSkvGsLz/bircIApV+0M2Wf489z2r0G7PYsqiiFb
7HL+/ZausE//tHpnJ14gZ3+xhGIDs4Yq1NtTQwcyZ2iyCcYfjbnM+icEtAiFDCwG2mn0TRSQVI+Y
sdaYpEVL+i3hPi1/R+0qmTk14cZM9v9e3JUx/ffFXeRsYOQnsSqV9jTSAE7lnaT+Rpu59MxubdRb
XVxQhoiYzhggSGqbRGFwRsWrlon5lsUP/17Mn2nS94j5fTEX+4lp77kdSq09TdFOLxe09RjW5yhB
Tl5eM8LBLpswlULWX7TdCkizNdOsNpoEy3EjOTo+CLPiOPY4vXBg3Xi6rNLbDM8rMMLv67woHvNA
C5Si4qUF9bHMPoPcY4YpCztatkc0OzmZXtjeR52H2J0aPPfqETwBJBDBHTp3rJaoNN3YZMqVGDHP
E/57k13UXm2TjgHmpmwydz7tsq1OaBlshuGFLqdWun8cOdjwBzF3hpkkuUWttx0W6G3SrJzoRDpY
E6JzR3mKfaZEwsCCuyWcJBYcy4sJVbdb4MPrR0OZ/ZgZSOg4WH6v0CJzUgpFstpTl78J9SprdumI
V9sSykgj3VXlyvjJlRkvLKe2NgM6qRD+wcXGkVMKGxQLEQmUjh0evNEigu5+46X+7WiC3aL4n+Vp
FxmUEJj9WW2N9gTcIZ4N19v3aYFsKXru+Rp1WdUJyxUuaSYNC28afk71EUUkCUGJykOJr9AWI9tR
f4Gj3bh9ug8K798n5vrx/bLCi4Zj7ydnvVaJLVO/LZlrJXTZkAoM6/2AC4zHgCCut+fhTiKs9osK
UJOOvlYNA67qb7ytK5zx72/roroQ9aIYYsVsT5Is23JN7Y9S07MCNyS4V+kjQ27O6VFIT6G/VSuP
SmcCAta44eFjcKBJVQRpxVWrB2jBR+6RfnKh95bGspx0G7mTqX9Au+bfL/AK4uX7opXvOzA0+0yW
BD5x7fU0w+FZG8xtH5gIwHJGpjTjjg1WcDUHz+9OfnjUwcEsw2IXWA//B4DmvBhTVPFZMEDfXMS/
wMyTQQyFlot+xNtYeiwoXxHQKd5S11+PDChqYydZ99bTrOOf1I9JcBfA5TDVw8T9fuN6vzJp/76c
izAHITQUrNHHmWIdSrMMMl+DS4IJAJhtOcbFvh/vURqSm6U+LhDeq9ey7IQb4gTcPbzkSukmx/96
7CVSSBbDNaZoFx9MrAaxOSu8IzG/F8kbITPo9aI1Hb2HyJgrNurooZvFS0F6Ghhomwd86gI0Z8uj
hsiQW6hEudWtZtPNZV0k+30UBHkrhd1JEN2kPjZEC8V/H1zVg0pUIti2HNu12a6M6EDtc1LLPXJy
CebqzEgZiczIAPfG1p6D51+36Zc3NWdvX8CgjaEXozEG3Ynw3xSPE/vart/hjU/hcqoeJNWxugUm
QxYUDRsztMFc8EUXA9bd/SwL8Iebc262Q7zvAmIYvNRbgLPr8evLGi/SDz/T27M68tqGD6tagdPC
UdpiNj9zETp7/KVGrs5lypDcHdcJPfnk5423dDWHNWVDgs1v/O0uZ2TtkPZa1HFx9l7J6DqFjjO4
fybgs4Y5HoiI3aE2rdz56Ojip+GJuodNlYEeDWULXixld38uXm6saz7rf329L+u6iKYDGrBJJSfd
STogz3MePUl6Bhvk1ztztJGMEGtSC8cflx2SCwCRsU4jqFIBm6cB7N4ieqX950vUam6Wzm2pW3DT
K/p8hIcvK7w4iYKgCPLYpN2Jtov7CiKrfZ6U5wzZSaLThz6uY0yp9VX7DDleZ865J73FHrKAXWI4
mnz+UxCCxIqXfrw07tRD9d48tBr+G3SF3ADPqG5hvCn3iFXeiGzK/PL+9XIvT2s1FYlZ83Jz+KA0
90ON1wtA1sk5r+VDhM00CJ41EiWn9MWidYw4Z7kOw8M5mVXZ8+es2ovNxm8d1AiZ4Sn3YrxSZEdu
F//eBuqtbXBxiJOzlKDHE3cnxQ4fpdBT0kWEVB5Aq+FHN0O8hw6srwcsEt9vf1qawl1Hti67PZ0n
1CFXqgH1tyscfkWhbZEBqqtX9QTM5ABrbAzx/ERAxEajtz/pP31ckFH3snZBUXgw2ivyvsQLP8+r
f/+sKwSx73vn4tzHOX2TMWHvxDtIJ1H5MXUW1MTN+T2p7eEUfpRPgFIikNbJIhgXrYWM9cKsaJ4h
bWe31rJXHfERzFtYQOD2shun7wo7al4fJi3cw5L0F5ekHf3UQOeVqKAcKUPne690Om0p1wfaEfp2
pi828BtvUoHmH/73zvzvB1/W+olQjqYVZh2jOJB2xTqjQcYlm82d9GaFgRAYti6xgWTcisX/w1b7
z6Mvckk5q8Kwz3h0XDye809/WpvTYR579RQyyc+kgC6or/D9pB3HlH9CufcpfjWCZxOKobUxEELI
wn39PLncwprkSAM9o+I9GPaxa0ZbXdslodtGRzq9Z6ybmwdpQPllc5bslq446ao7qmul29fDLhOf
bmy4v+Ek3z7oH8WIL5eh3MutoGv8OJgR5FTSUhtOSrUOdDs5yp6cbHtpwZaPn/x2GSU7PD9D9p9r
uTdxubf21iU5Uk00oc5C9hZoFSWlpaM+Yx2BiBjAtDS19ddqUyyl2P73G7h+1QK5BRBME/YvTmam
toLh91V3Ksd1t0DyTh04cStlxDWkXgqenO3O5x22Z9DyO3zXfhbLECKcd2MZ8y76a4N/WcZF6G0s
YTCiuuxOOo7ceB8N2/5ef9Wc8+G2pq5y62EX0TNuzLNFKOtA2gcriBylV0SuKq4UCFkhWB/E1BWG
NDYDVPXB3NAWP4QHRkfULhI2CtQdbbmKpDt/OlnJWozcMWHQC2Tqxku5mqp9eSkX4bAPy2YS9KY7
meZpwk9HHNaozEkuk3B1VaSvjCPrV6s9gl4hOds3sYdwVfJ/ayKgzWypEHg0Vb2IAJlgGUmTTPMW
sf2l4io/W8RzpOUZDwLkvYhFmDxjQdQ6BmeIHpX8VlCZnH+cLTRvXoSnHKh2e0Q9IyPTPheu0q3x
uh19WvP27c97vT7/st6LHElh/NZZY09dVh0TATGkpSTtFGwnhwVtdn0ZrSZQ3tj+Sicj31T5isEg
HGRN9qRuMfCVs/UZW1SI1Ald28zNl9nNd/r3zI3A82WNF1lSr0ZZmkpdd4oARMndE6RvnLodllE7
kI66im73tu1/wkunp4mDufjcsiNrqmNHYECCIyP6YJjLwt+SSDW9/o0WDYMzV1IWvfShyzGClu9d
s7BC4NY54uRR8/nv/fk/nKP/bIyLQ5umgS/7+sCP0BYyXrxQ9FB80+GAPM+mpCpm73L16Yv7foJ2
1L8DmCF3IqH60bSfQXzXANOaG9OJb9jJea8pi0w81dOvfqU9/nupVwsxmqx4zMC6tP5yV5smJUrp
5NOFOCgfESgs1ygOMT1gAhti2ks8m2tpoRm2ylhBcTK3CVe6cUQgXe+WNGhvZDpX1O5R6AXXP9s8
XmFhdGYZKOVUzg0Gf9kiyqLmeBFs8uqQWNtQvhOsVaJuesjQz90JXBqyRIW+EaNt/XaOcO14Mdke
/gpipJU8VD6pqD1odl17Mbyz3sUJhUSQ5o7/ptfbihYJBkYVZUqfvSrBaCNIJKkuaM2uX7fndc5w
D+MV58ZLv5alwjWBRKxJGJjrF3E2lIu4ESWpg8CcTV7R0bJxAmmp7uvYAYeyFg5GC9DrvyA++wQU
wufZXEb6qvhNWq0shWRt/FZXt17+1Q7G13VdxNW2S4tSmQhoVeDKOJIkm6laqdMehUWaZE65FJxR
XMThQimXgDSFnLR6oVXYhy3rCDPvBsrhzV7ttVkTKkj/eVvz2/ySixS6MkxTLHenEYnNZqfptd0z
BhCrZz+EefVTLnO7k0Xbr10gmT62hLGx6Cn4ZG0FjMEodgaCMHbL1aCe4nFzq3NwBdXAnv2ywIvG
jx6NwnkMlPlzTgT63AMnPo4H4/zQyXequAxpaAyynSkPjJQhd69987kZdphYhYzw0/qYWnf4V+U+
/25TumXlWg/De+aeD7Ls+dZj1R5iFIyd7FZD+YqI2feVzxftl1er6mpdp6U4p3nRXa7uZH2Lh05e
rXBQAeKLzAM4X3I7U7aHbtMpHnAfxbB7DhWMrGiJavz4Jj+qdJQrnKZsuNnoHqqH+A6tan+RxUgD
z5qHcnrQi3Vdrs64La/r3azUcCshv4LbnMW9aQXSC2Ry/qfh+uXHpH0W6smgdlh1YMrwAsKlj1/M
TQOsxutWheVOAwNweZNkC8UJSR4fIjd8unG0r91fXxdxEfqbUCvFQGcRjdvg2KJHa2NcZNOaPADI
0ljexzkF48MAmHgeKt8Ln8EsZeok4bOUfdKsh3eF7Ee5E4W3ovh521DkajH/dYUXwacZoiBSFXYr
MsIeV7+F49ZHCMr2bIMqTKGOZ6fCX9K0ZxrU3DFPGH9wrpRq2+QblRrYLY5cvCwVwPT5FwoG5Hqy
LSTbistt+e/3eXVm+nW1FyGpD00ln0p97nhFR4tTnLtSuzF8WwUNjeymRgYuzoTlUaMp99QStXKK
kwf/fF8MW4yT82Z1hhZdKo9+cS/ov5TqMckpU7BB9KJh1YBOxRlN2gIvNOR1bm0tJDXiHyg4D3RL
xTVUHFXCY3SPD2vxHN1Lzxbtd91TIqe4A37D7RI/EwPxdQo6R+42LdqEEQZIxWvJmDdaqmDHQWmG
6xg4RYxe+kr0l8J5ieTX7Vg5p0eX5cLX13URK9vYajND0LpT/wAyMuXiW4hQvOKXvNl04PEYdKEu
xCTQUctV2a6z8AjnC6HSWTajlL1b3+/qlOPrgi5iYzTlfje07LZ4XTzSFoDqVYxbyVxFKQIXBz07
NSgflQ4yrTE+xF59x9TNjfb9B1IPU+rq1apHT3XJfxQ8D+VCNxFcPekcn5sQlKvjNfRwoRSqom4a
ysXLC9qqEM6DxfX30bh1dhLANKPzMgPlRH0Roq1Na0Ni54NUBZ8BBQxRtMKEE7tWF8lHni5Va3H7
o/6ZY/z1Ub+s6+IdDmYrW1PIujQbq0Gz+NXhuIIw43p26kWmSrPhFrT5QRQOQfu/KByu1sJfX8zF
NSFhyK5n84vJx9kfsufWGr2cdoWJKEyKG80s+/e7E+6HeK04w12NrCOdsVsl+bVmz5dlqJfzRb1q
stic34N6xMjPq6oD3pWLs3+cDTr6ZqUNK3K74kfg3pxtXmuBfn32Ra03BEGSNiMzreBZpQMXAGRe
kruVzxQmy2Lc+XQEUTJ9mA14i2Mv7spiLX0mb7edZtTrr0EFOszsi9HXRQDPY3wIikyYL+2z4Fki
DT6CVX/qwbor5ipD/5foUm4Dk2+BRM/w0Ewor0+/9OHRN72pcXJ9n4RrvJR8aqaZgwb+1h/vA+XT
kh/CkiFZ7GUT+ae8ntVpH6wpduLyeD7V+kHP934Bje2u0IP/DQzvWucJxBvliCwrlAAXBeCY+IWU
SEF/SkDboYLBbMVCEcaualCBKIushM9mPBTVUW0AG0togyTFulRvzlq0a82Qrwu5uMmrItZGYWAh
qP3LrmXt9e7HID2XwmmA5ansQhxRm1VJjIrjt3Z4O2OY5sy0P/EhHn8yQDaHjVy+ByN5c/cChzrD
2C11k/DdyD5HlKSfLbBi1YrJ5KNCo0J4a8tlBYks3ffCVm9CJ1CeQjQefPQ/Lf2uUbb9qrsFt7nC
hFVIm+Z/wBv+zQ+O8jbGgYqfqSieYu2D5tjyylun/T2ALZ0cMDcdVq7Fvcp4Xt6kCuaDK9SgEEN1
pFXwaaLyivrrY48XFQJ6QOcwj0sfCpUEqNmGGe5gdwWatlDq+sdS2lbdr05ZCzXTqlZyZz5NiO3W
KVZUV9S8xPpZ6OitpbrtVw/CeTuDxZ/yh9CrEXx0RLR1K+i3Zb4etR+telBRn5WGZRG7/847rvVK
KIpFi/6fgY70n0H412TSGKdhiFUkKBX6Dku1+jXVezNYGNIxFV0oiJl+30BEVO8S+Mn6bohXGY33
gKAAo9MrdBdl7i69O4vHVnkSUIY6ox9yp960M5634cXloEMhYBiHD6b6lzBZIJ+ttutakcuhxfQB
JeVppc4sthn8qTnTJxJ6N+pX89YzL5Ky0IzqKpif6e/ZGzlYBNlWIlsD5Kjbwmvswwm0udcNxlpO
+IgNhbKBBT99cKa7M83C5fm9RCt97iWhia1Om5RR76p/ap/Oe/CtO4C+aMZAIIhazQ790/gaQ0lV
vAb31uJFtmhG5asO7yMIdBs/8KT8TmK28wwzyzM9yPfCo/yCZ6KGWHG3ltUlmnDnDnjUup19Ut22
3jbGDmxrNrkGdg5vbY28tG28Yddxzu1xO+FQ8XRLZ/naRf7tW10kGG0wtKLe896QWHQjjIbF1ewG
iVjmTC3MgiU8CTBjnwxqELe6ddSv9XqQAUBJBRAiZr2XBZLViRC8tJjHL1L2rD0sxGW+noiq5T57
ykVbLeyOyY21CdadR2B1e6SYQBL/Esdb5+sKYVX5tph5j305YHmTKoOqpCLgjSpCwM8B44iwYczh
J4EOXWSJFMk+a9A87K7dT71NQhFjdcLfcD30pNTJqERRGULi/kmRdqV5h9J7DWcgmBk+4a58Gd4E
wTVT7FS9AkPxci2V64TRAd6u2papJZvL/DGGjojNQrPHBbNH/ZTsjhsV2ulyRrXUG6gKLQxeRff4
zyYLqP57Ga8FWtuBcp5FkEsfRjqOE07FTNRwtla0EwdPqTZmtlIap4xX9IeROTf4Xcgn6Y9auNUh
qELBrYDo8qEPU7mfrEPBRFoaX3Rwyp2y4x73BU/FcBs414NCJ72BCPQjGzfS+CEo6xAM5E74FA/F
aKNHgg2tdv7NH/phQWOm6z8i7BqRBkz3pXCUUDGjsctWFx2AxGH506dh0zv6fU8dilhkhK6bA09X
f+SZtPpCZvpYNptuXdhG8KA9M67qjiFyLMZSe463cXXn0+tQYPDaqKAQpuGNTO9Ug5Wx9XFuq1dR
tuhyGkN2gEtCJT9a/r1U7wZpE/NG/X0NL7ZaA1egtZXC4TDJt136uCoaCKpBj8suARdPaxizXBSS
tq0knJGJMKsSemFOGeEWlWEPuqsjQT165c5Ezl4RoaraI2nwcEinPQr33LwG5qCMLBB0pqe6EBR7
TB5x5QnOt3b1ldQMqjp0BggNwJIuOQ1Tcm7UYGL8EY53YOgHV3eMl1F3h2YPRk+DQO3otBc5/k78
LlcQV3zSadx4MFL/TOENrtQXIb6JbdGvdCXQSVQ1GQVvCbPki6SqzoTSTyplOsk/2gphuD8nLXPY
l9Ji2HW4hs6C06BqdXOnRItexfDiHiIyfOs05zCEdsMlBsmTy13G4SsqaPudwvZuUFbWMYu3gQQH
3g3RaCicuLL5EgUoIwmgB02hdC01i1qf7dTh4Fnxtsz2Obp+ZAX+sc/XCpofJdvAxvik2Aelp2Dq
+Xb2isCt67s8dWDkJW1tg6k01c0Q3JJC/FPYXdyhJgKbKDrqIqB26yIuN0nRD3XajsRldGc5v7Oj
pCYdh+5OCz0sg3S6jU+GAT9ZWifioVeY0frVDw7WuWKjOyiOpivfTqJlWBWurODZ0qy77tg4/Vb5
JSO6ovxoqVhj1xi7G7exNOf7f60eBTl4hLKs8Qu+R9JOlariXIwoXoNg4bycl7M7btY/KOJypk/T
vMMvehQQTBxuEVWuqCYBZf/y8IuZ0lmXI4rTjofjh+UFaNFOP4rix8jEZh2tlFJxcRNo7xNw5flK
Dza65jDZBkGhwFwX88dimQAoGbWnkBF5v6YvUi3/L/NCU1bpqKPFjXvX5bEMBj/XqkgaTwWCBx/c
HA2G3+vqnpl8hnBH7Jm/PhBLDPcKpI51tNB6POz+nVD+EQb96ysZKlhFWZl7xRc1dJBkwxA08UQ5
wWCjcugJJgMCy/FC8PRavkuA7KPJETJvcdWFKbrC82ymlNF1QmxZf+IPiG45aOSkJ7Fc5AlRosF0
T1VWtxraV+9mJjAocUq8N/oh33dUHIr6UKbRdAritQE9kWHwm/7UISk2uygiosGUDWYRYCWWqqRL
tAe8G6/rShkI7ckkB8f4ilnQxZE0I6ksmjIYTxGYA0veydImAOjMtAzBMlr7Xn5ej3hfBZtBfJuo
tnzhwzIfIdcMR8Cz8CmdTMfiZVf8sHS8EhzETNoHuOj5rVLhWhMdESpkqGazhr+5WpMQimUnCQM8
XoRyqgXcfBSflsZC2gp31HM0nV+E9r6y3sz2zaCiiC2C4ENiPp8r1RbPT6UrLjQgjdg2Rwip+64W
UDm+NNxcMpe+hh1gqN5Hz/1vc+8/IQAfA6eLod7fHExdqXmRilIM0TRns4fLgxJOiiJYPaFkOOM3
3EO/LIx9trTQBbFTYGujZ3QkrDhsWX+K71EjE1/eMq+5QgVTTF1U56GKzDT48uMHfj1IpTyMJ8nc
6xj7jhilk0ts5jFuUcDwvtWmvDY7+PbEixZbYBaBMmqEMfYZuV9YQmlHLNOtH1TtjlvQ8Gq33iFU
2pX41RXOLSzz1SD+9SdfhAeh1nOTifF4Kr30UX0X4sX4hF4ZsiOVp2wCxibaqnkKb/FZrlRyX3+3
edFSK/ncgTL/bmELHRXTF1fbSeC3RRx3GEU0FN63osu1KujbMy/uK+ahWZcq3LbqEnUxwybLd9Ab
Xn4gkOLweWMmdCrA0oS21I0W4rVR3bdnX1xXdc1H9tnhJ82nBhI9w18POGgSTmY3VXRZXLSdHGJx
7CJxORovczcag0dcucCSwfdDo210Mbl1UZife+bWWn8yYc/cPgRzTnZ5YXzZEeZFztZN6v9PSkx8
H6BC54Q+z1/397MRaDyCY7/5Za5lEl8feVGThWIznsFljycLOD9KuBGI7OlxttdUH1M70TyupeSm
HNzV60bncsYkC6AVZjffr5upN86qJNTjCZKjpyySrbTS30bzHqzMbCk03mHeZ/vaKvZ8ELub5vPm
8b+Wt39dwcUPHwLNEqKGFXQLZcHlnHiCF5qLEP83N9e2c5+xw7S7Tl8z9cYR/NNJ+us7f/n1F5dt
pqGEp1TNfBwwVU9+hego0OfAuXwtpzsGa79TDyUIbv4GiqX/XAnHWx/+amfg6++/aOi0ehHqusjv
RzJKzVBTIStxVJD52Ks4WCiz+VAuHFb9fUNUqHJ3fEWRxlje3oPXBkYASf+zGS4u/qZNFYzNeB0U
84lEhMhSEiMGaBgQou3Ukx25YvY8xysTzJXW3QFSsVCjkUBZ7X0GFCnTyDlsJc8BdLjb8/7rXwwW
J3ekRY4iXsTqpBQLXT2f2S3CArUC2QnoOyT3/vnZUp9VpwK65VbIOTHU5aZY5tWu6w746kQ+ysE3
JxPXMiUT2eD5ylRM6LjfT09IDM/lWM/xw02zWYaLzkmJYN9jexc6cwqiAy/1HXmtLbXSEZt18qv5
v4ilIxlikDMi0qqYzI+/r0IrcJ4QdHWWliBNMF+FdNGf7/14rS3qZbRU6DFBQeQacxFMFeMfiGR1
QMjoAiF5dyuPuZZAfFvNxXm2ikBmiKDN70QF1LMNNqiE7SSnXee4/NwyTP6TFl0c4W+Pu/gEQ1+r
Wh/yuOq1RqVAxkcWf3T6HnZkOP0Ru7D4l56sYgzgztuZrPtRnO3gvQi99jnGjGQloatUEHsy+xMV
O8Tcf9IomP2y1rRXct3GW5VBzG+/tdEgUGA4HWV/iVoKKCD4PKqH1APu4MAwyH+7swstQzwIe+EB
RTWUY0wnfhDLDUIb9c/IXBjRFqfaVFj/O2W/htP59hYuggi4oSaPat4CehcMELDDAzXSOnHmFI8m
et4qBMB5gKMsC3lp9VQv955VIqyQ2uZiXEH4R028efv3qrQrof3bqi7jSaQMVq6wMZPfjC0ldVcq
D4xuzsAXpgOq4FjteaBaFcRrEldDixTTGKKdjGiVDfeirb0kWM7SdQjWFxBl7eHFOCa42Ct2Z2t7
6S7WFoPe2aJ1qPMF5lNxukEae0BRjdRtfO1doZw5oTJYNPOhN9/69r5OH/zhV8nnzAfbcoUbLL0/
g9C/9iONqFljxUBZ/iLDwkihljqfLwE5qPVEjwJC7b3x7NUaw6vHVl9I7bYuF4P/NIDayYTnVtni
6YFTevM5FCiwFihako1NqVcqT0WypGODQy2cZ5WOcOHmMl3BcYMCpmsNe8kE8bSOh5voj+vnGEUi
OtYoxGmXCFvToMcvVCayU7De1/WP5LOh1efAuJ0lX4S1obj/3i7XRt2zS+V/P/EiQczjJopSE99M
WPPIXvycNdA9YxWfoqX8oR+Ce6bttfEU3gEI2NwS6zWv1F/fnn4RRc04V8Nc5ek9m3CpgH0ghKMk
iBSvD8+fZhrr6b3kbnCZw1E8hr/P6VZP3AE5j8/yqL83JyEAz+GK52NqPlSF1wApZFIf40W/yDS3
hgQl2C1ySu0qTulTIliOLzLMqLsY06/UCfAnXerA6qk5KoROOrtKVzEhKPOYEueVXWzHRbyCd4zy
V74wLU+rDpOw1PJdhWdJvO2Tx6y9t/4fae+1I7m2Xdt+EQF68xp04SO9qRciTSW9D9qvP40lXN2q
yMSKi3MBQdra2kvJoJlzjjF6b127scr9LHtCekzb5+RXkX2I6Yn+37WwcfPHL5ymJg5QqEKIKv/d
euI27Ns6YAMk7ILjY3cHBGQfH5uHIFvP+u8edJe+qzACcYyZ4HJ6kK1olTEtlwqbVqMlLJRECJLb
CIuMn32qb+XtBNqqvKPVOAe7IHGVABHNsR4Bue40yRVBZBd2L9ol/6z0ZkwOxvD6Q9Q+1GaT3MHu
EZ0iX3FQAjHa9nYhUjOCy75V16ET+YyYam2DstWabeTKyegUTLrL08jQpUJTO7Uke/eHiUA7YRNG
xDDbUCuu98V+OO9jDP1/79zFyx6e07HoO163CXS2mKLUWxUZ8EXFj9ZnDCYquM/S09SrG/RPCmni
exg3qySsfM9WCfuoLYqIZzbY+O+thkYvIsGVJjvlV9iuAJt38DQXENCM4ls/BMlN1T9FHJHpO1mP
Q7s5N14YuZX4q/sU153pQYbRINbD611dOx7/Mclerqd/Xe2lsT2ShiYLRtbTDCOZ7C8SKkl6H9FI
u5DTg37d5C/ytIXPRA4UrjFfOkClkoVbdoRIfmPgIhd7UHWN5QQdtnPiSjcJeaqS95E1i0Mf5h0B
KGJ6OGfv5/4wmJ6yStqtEqwHlPf0gbrem+XjUDxp5WNm7DPQz2nweq0OkpfN8NsPlYlf40uSFOsP
luivoZwa9JoaxHKxkNWpACNXfOve4jX9lxKxR3cKhi3mfSTKCYfxoFmnvW/FtlT/GbvK06Ywn+yi
uINocrVBshzZ/uvSLk4XUXXuZTPl0lA7OfqXapezH1IXaH7wUoQe6ZTP184O0k8ri/zX7bg4O6jG
IEzZwN/sPeuDTgVBU7PT9ZwIXA3J+NKu4JDvxEhvPLHyr2xF1x7GRU+KXTy0koC/rh7Y/hbEro/j
JrXP0qLCPouv9QK7TXY0Dm1T8c/525ULuHbLL+ocMZqLVmyWC/BTJJ+AkJhVP6Y0qLVtg391wXBd
0xb8VP8RdvC/r6B+0ZFqRYJBx4jz2tJ/HEynI9xgvIGMIBibaNqh5p05seAI8SsU6Momrn8FMJFS
c20mjwpB6o9x96LXt/CEaala6G3sRFhDQGq732fDFfMrx15lWSQvX0xFpGul0CgHRnBxlwRL7vrW
EJe7JHwYidfVN1HssoYp3hh7DUMuO9dsi2Q/qnjllCZPY4YNEHegAxtKdOIXcZ1WWBhOanfTC3jK
hYoCYp11RCj418rFn6Ax1l+Xe7mW5ROPVDXnpTQK/Dg5nNJd7OJ6DVN3kL3MeiUy3sK+68iCv8qY
BMvp3jxDek3RotvKp7Qh714l2IEo0v63eFXP8sOokggwi1BMUV0OsBdHoEmTA6OxAFlHCEXsGdd/
yD4Nd9mP+Ao5s9qysQ4/lxI/JRKMvOpkd62g+/km/XURF/Wj0uArVXj9eaatTm2wLT4LrwEN0mNl
d6OnPDn2tRuOa4HXDI3aMnCOxE1KIg1j3kVK+95R+bV2kd8BBY+rlBmOtf6/+D7/vlUXZacRns9p
InOrlk+lu2si0C/pwbKzaaV/MPdbR1s8Xv/9R39qfvzzfC7WYTOHtybNU3Ev+ybKWDtrtlHr05qM
0+NMcVmsp8LLsVo3t6LT3tM0g9RtcE4UEG6cro0KftyxmFcQ4sTIwmBx+PfwV9RaKefmUKAv7h0F
3xL5ACPAAYi0BI1JrkaGLN08QMar+kVFSBeRzTASh1X8BoEzk2IyOyP/yfRYP//f3ClTRMtoSiIB
uxePx1SFqYglLi3aICLjNMg7+1pvI/LD1Q3sepJ0pzOc8tVoLiFdj+HAIeamibbV4dru+dOY1kIt
+r/XcvHUcPUIYzlxLfojBJkekGA7vBrtc8jOXu2BGXWb6AkCk9R56mIZF3HzhDTdSPuhcrjnTGKV
b0Z/0Cu3SBEnXevY/NCBVFlDYc8uCgWe57IZ/nXyGOe0UYfsvNAXl4R1jufRvZlbm2bC4zfe5jBU
Et8E3iq9YrJf/OWtP1WOJE+umeGFT54kkMCEPfXufz9G43tNxpXhAdZB3f2Axc2zsEjTllvXuhFZ
BBvRR3TEEPdWajeJgucf3r4n1VuW/jzakBGcneJbAzy8YNMErPpj/ZtcmNVkPaWdoxg5FcWDZ0YR
Cwa/tBqhxd+J8afS2ufaJd/9TBYLJOvIMw70i+BldJItvmu9a9FVlCH3Qy3EpsGQSiEl4RjEpKnT
BMVScwhhAPbHsnjJjV/z4nzKV0pK6PR911FEtM9Zf+LdulIy/7ABLjfIMkTJIL0Bfdm/j04R5yEb
ApahhIk/UXFqf2iAuKQrC3HZe4QwKh0QiHOGITiuOzs4x5D4WMfOgwUMKxXTLtz+dcrBQt1MCjhN
zJs6wHBtvK3SD/16xMkPhwwu2eCJ/lk65MsObsQGM4spi1iymZ4KGOvDxjjvEo7hwzqo9sOwKZm1
4BLxSKbD8BSdeDzBzTL0ZI90C1oiO9Gkuezn4t1M1KOy7qPtIL+HzlUn+p/79+8BAzsCOWMYInn/
FP1iiYt75AStDs9QnDaZ6U9fxgfKARK+zG3u1oiz4VZsxO6k19QJwtOQpmzmWBeyo2QcYtwsBZGe
AGShlXWwjj9HquNd+yvekkTEZsE5VnqbYGB5SXUsWk8JjhkW5Eq4B2epUrDn9Az0+G2uP8Pkrhjf
otKFOTLrdmTcDOJdbHmSsA6LPyDfwWuLQ0VTi/oEpNt5Jd7JJXM0Mid+DYYdwPIVd+iuJPXmaqjP
D70bbhR3yuB8g3jh8qmGrZ7GWjvkKBYmfpRHealLG6V+HXAIUZsNWJgZ3ckrWX3qjDuzflXGQ+aX
185YP/golwvRLNES8b58Ey8EhTxYVqBAoEy2um8B/9QY7AY9muan2tpnZzvcfrQfRXVs5rWQbk0+
083ZPme7s4S4cd6V0+/wqu30h3KGyzJ0ghZwrLNfXrxIdAoNpZLM/L5OnmtjZ569BpzJ4kM7b1GD
okYXTgXDr4CEjfV1//kPEQOqSDwd3OflnCxeHu3yINHaMFzOK6nHkaVwCSmp0OxZnlU5A+AULyvB
lwr4IIVn6A5n/ZZFH0lFukYQjKhRVRwTe2fpRbcBICgX4kfoUKrGKmWoT1JuhW+n3AaEgF1LXv1h
B/334i+OhJEUTLpcsGQQ4OGMG4ZSw2ts7RUUcXV431du3d8Gwhp4dr6pUVrdZm/0idZa/CSF67K/
6QALjiG5hJ5sesmwEeXHayvxj5soEqOlrYLISL48DLVRagrdEolQfkneVDhGvSUYHWcbxbOjSwjR
TrXy2WBqK1wZ9n2OtgapaiRQgNxrFjL+gSQg+xrtS/1eInHv/rquiz5TNrVCPPVkWiwTf5mhxP1Q
r7w42nQpis+VVTrGnfqAynP6rM+virxBtikyxYLTe95OLyGRKmgR0H0IN9qNeMwkx4iJaXVNy7YU
J65cA/zt6OOcMAAkXQ1W/OHMy/Uvkz6kMUs+/cWHE/OlN01QLn2AKd/1jLNaoNwtZeiNmB5NR3jk
UpU3AuRZXKxtEVN7LpyjazfyB5nKvxdycSNFuZLHWGoK3PoDVyCqq16EkD7W/ozcNXkeHEtw63sD
1VZgHGGrXa/PvjcF/r2Ei90+rUvRKvJ6KToCX120hvLCNCj5oB1w3R3AEMkmq1e/cg774aT/7x++
+ACHLtTLoOch6MlWOPtgrPGDuJkHoQCi6OKgb1cJ0qtb632U3dK2OPx0XmyrxobkyAhKNiaS8pDU
HNNWVztn36ew/17dxWFft0SlmYxqaU+BZYMWY6sxYz8HTo4RP/COL9TwUGG8tIXb6JCM2EQ3UeLr
17Iif3xHwIwpFnlQGkCmiwdUFmppWkZBgXZLu7sU17rihRqI0tX8zCjOlb0EBQtjapo51mb4vI75
/0HQoS6ks/+9hItHZVpdN0wyOQOsleUqokmo2G3LcNLuSFSSfrUf4kfE0+IJIS3Zqxih18Pu2jb8
Azno38u4eCZNKfTkynIngFW6ETzSfPVHSWBjjKHxvlvi6q4qqpbbe3la+/u3X1RaSt41Ap2DpbNN
Ht2rZa5qHwG/M7pxYVe/rpdOP0jH/v2ZF6WTBdM0CgP+YoNAs7rBiGMxNKZEWPWcSvmxDWbkzXUb
0I8H079/6kWDMh0mDjoFfxg0NbPVgrLSFolZk+5aedeWWAbdpQo4u31vRy+kc8jJ+7lycZlEz/i0
N3LunemSdHb7qNYr2SLlDYG0Ad+KaZNvktZBinl3IyyftgMDS6yWWL1CJhDAyTRf3fTbBcDmyrJj
JnsCrqqnJdKDwdkq2Z+JjJFFXwg8gvv0YB/Oh2A4SQGBpmscQE3pjZx/tWEttza9iWt78Y+HLZNN
mGp2kdFKF3vGVFuV1I0JN8eAwb83Z9pBq/JX6FpuvgcaRdHfavgbVqRb4ci+0qb5ccv9+89f7BSW
gIS3q/nzBgEnE61jqXUC5rqqzRrJml0yk7onZXxOfwXnO1jRWu+zjieeZLJmLvFnxFh6iYIj8bZa
cs362s6oOsZdYB4WZPi8JgFXtNYK2kx3TGiG7YPzMUnd+Bql4oepKC/4X7fyYkXrxyrI5S7iO94a
983e4O/F6MEAy8HFR/Juz3xeCrHpjoipTF7FJu6hXxRNvC4s9XjNg6MQHPRyJwjbKjwCEwpKe3jk
+UNT7IbbxHpIeDpUFbyFyo1SM94P7iblWZY8OZAOhUlskJ0yz1x4rhzm7S5ydWUv5PeZcL84YLD+
hvZ53oZxaPcUHyp3uZTf6/w2+jXAGDC6U3qSqCzPu1a8M6V3UwAjSv2l3ZAVOOqMe1fDc97uVPVU
FMwSNR9+aPd+rc8iXX0xLtbmUhTlYmjjpfTNZX+af4US2pE9XNioOZTnfSDc1Oe9Kt1KQgbVg+9X
orsoFy5WFt0n6s/X219C8lDU7lR73e+4f60xeIDAc4LCn4VDZa07Pw83gj2YX4oviWsh+6zD44jn
zFh3KBL4jHdC6Y7GrRYs33vyoiiL3xRL3EaCfZPbZnd3btfeWUGIJgvIXyyqKH8K2EvuinTTo9zI
3eZt5oXOtsStMsYe3w3OXh9meGiNHU9bfBLw/7WOUr3ODsvLUuYYiDvpaDM9LPJtDY6UHE5rdAbj
QwgPg/44GBsrXvdYKEtHS28tlBCEzAgrFq2Yf2oLBjyZ37POSzl/cFvMDeQbq8azl8MNWrYTOXkQ
+VxUmLkGk8hUeZu1etWIL8qIPQofTWxRuuiWawXredz24ku3Cq4dAb6ZV8GfEGONbZV1B1/opSQs
iJokg9Qq3hvGhgy5GRwnSR5fON6wm52Jgyan6YF6i6LfTgWCy3YQW2W6aDWATtLc8s/0FWqieV4S
G66PeC7LgcvLu9gi+0JNFdXk8lRfLHxIqFKwGouViIN6QR7qJhuFL5Kj/ZB86ad6k63LU/NIKhOA
ZKl+LKX3NNwP6mN8GtbtTnpNHvuRDKGr54flOv7eyv9cp4am30D8SO/lYt1JpvMUqeMkLtiDGPKh
4mvNAW2QJ9ihuFtmI5p0kAonsojyvapV/qanolkr6kTLo8hdXFt/XEt/tUTFhNSwXJXNewmk7x5c
x7Pp4jVsIdfQaGuZfjbno87Iu3KRfRmsdk9IxXQv/lDfJ5ITd9f8q99sZP9zRbQ1EBuSEXdJHgit
IpziuDfvlVOxl05GQcR4fRyeCpKzPittw5EjHJcYM+xkVPUMR6YR2MAGRW2VPzTDTdOAnEPLYjet
3dX48p6N2Js1CEkuUqKCtEtS4zScjiviqPN2mbJmx2inQcc7k6n9VYb7GjLcanxMfunPAevBr451
hh7VPQkeA/G595240tR7q9/A/JSE1cTVBRjS5rseY/A17e5lMfTnhtBR4b+0H1r8YUXHfapT6754
mSbbmo4xWgReC1zqp/B2wm55zHZWhf3YSZExszC81MFKzoHcE0iK6sSKd/01dKVx7aouvq+hr4J6
7CMLWUe2Sel4genYZCyjp3pAdOBzJleJZMk4oBIwlcp+EJENG3+FNFVmcHh2QfgXObsdaGLss5wk
nQpDLnNAsq3HxxqSmpcR5beqiJo6s8japubMgh2BMN9qOzKj7Wwn3Y535DmcjUVFN9QOnJyY+OTO
L1HOzKhCA0YKN1PwJpavcnR3Ttdn1KlOd19XC/gqtcv79J6l8koZ+WeQ8O9H/T9NsP/nkV2cllu9
SadSDq37TtjHyq1BY8FcozsZWQ0/YV3Kkl9t0p1OW5rABLx8MHNd4bcseAkGkHVtosGvdhpsmpUa
HKLaBgzB8C+4IdZWGhyOSZrgpq+5151JylsJn8KezDCtWunH9j28Jzl0B2la2OTPHZNMmzjDmdPn
6CtXhI/fqp9FDixqNCvw0ECZ+yNq+Wv5SINUMqteBADiEiuDvZ62kN+sp1O7T9Zwu0h8u/vvUQm4
gcsV8+JvXh4uqkFWhNggX8c37tMWbWdJ5iLTmT2KT+hIo2uRO2YdMxb08d4cf+m3kMPF3GljW/hI
3+ADwMGLCawady2jZ9StTeeTUdxhQuM/Rc/bgmTv84EBgoqKRRwnQvX7Gk/asBKROaarilTcZBPN
x/C87xuHajwmY94C+b2aTUKTvsheA+RKBpZRPRTFCf93nq7z/lFq1n3nK8OuBWQgW/fKfDObvhZS
a7SryNyg2a0IaIJ05XXlzbnZKBni2/ImTNdTupWCrZHZpbyFNGqs8i+Y02jOBvk2wJ8tRHfRGeHg
V/OSbBKEaHJ5U3JuMO1ieu7mExRwPdlIBE/p+m4O/ehGsBbtbBi+xN1eVx6gooAodDSILs2matdS
6A/RAdpLEjtBdBinXS7krKq3BhzUHhs3Juza1r8i1a5CXzUcQNgjvx5Yj4lu7ahZG5BGUrDJWt/k
zI7Xu/vd3Gcj7RRPaw9D7bVv2WfnM6kpt3C3tB1JZ+QwCiuf4iCsDsr5sxfZEFfwQfz8FD2mNA7X
iNTWKErDzv+fcbhiYLlutiSPAFTMOOYKTircStmmttZGf5eg7gjMd0veVtGhaT4kPPnAVQp/UW+U
Xv+YD96ZL3Hbnobe7uUDiJDQ8nVu9CZaW08107YUlpzoSPUTBxi5xUC/ULtqdL1vyZPxOL20m/FA
hdX75gszDlJSXbVfa3ftq4JPfN/fImrFe9rPKyyDceBrLTNsvxe5M14Mb+wDGoo7ObWjHZc04i5e
zS6KzJooFSb98AQiN95A+XoN1VXwwMGK+XKQexnlhLXqn5J1yeVna4GaICLWGhs/qnfyWgYnm/kV
80Rx/iB69Wf6gJ5NuzX88ckiQjWyTUAqFZEpJGo4rbUSDkwRiV+7o5nkEwnilRtEZmLoogUiyWrc
BuvEgKpC4zR+mJ/mNxm8hkamiQcMhOVLlqAp2KIn7oG8vkUgnPpd+9J8xQ+FuM4ypvg8YLdiK+hW
fHddgF9hlfLkYyJc1eSxLVfKrwGBaOdnw2MBFE7zcj7vaa3cqh8NZPfQN8gjyF2dYwChhDQh3ua3
8GZiofsIgYQ80fMRwtvsOAle9ZQ/tDfpTU7tLu+5VewPub5ON9WTdZB+pZuJq381x2e1ppKqb+WM
OaijHXjIQkMgN5cnv8AWkL6I+OSNs5Jna94kfGuydQLyZ02nff9lpM/luBOAbOwn53w7PxpUab7u
JS4ckMUKEP2+tghalwKWy3X3ouukyoI+1zzoB4aDT1m655s9N1BFfGNk9Wg2nMbNdr903tHlx28x
oGQItXMEpRZlTcT/pC4DvMPm1FqircMFlfxz+ithFKm1Lzi8k85nV6fPU33WW2l9Tm/leMdXjmNI
Xy/vhfgB7RQNVEXN/oRd3Ws3JtR+2c/eMj5/pCLZVp08jH+rs+Y1WGUiN3rjrSRW/PxVvOHd75/q
/FcFWyNiIlUikZ9dQks6AWzDO8Uv6aod6v4v/WPoV2XkpOUpIPDd3ND7lknD84wv3nhGNZiW9Wpb
Mkv9/O/NRv5WRbDXSJzMGSSpks68jb3or/1NMUvFzJo+ezh79ZO1wAtX0QfdjGRlOuEh+lKXVzH5
ItQE8TLTA4Innqf0YFxTCX7Dxi0PXDIVjZwe04KrctHp6TUhDCKxyx709KvxWPzVX9m+2QfbdFfd
4yJI7fFOlFazYVNcpixJ+SndzG7mWpueVcM3Bn++cnO+Vfl/rgnFB6AXgJhkv/x7c6bQkM6JwTVx
fIHcrpPPt6u1lXoorBO+h7KEoTauyvaj0jcJHgZCzuP7QniFCYb9VVF+WeAWchQM4WEhwRS908Oo
qLOKLfA2bQ+a5VbWfsj2GppILA7grnt/aFw8m9ZrLuyu9S3My7bq5Q+6eNpVXsQ5SKbsYRC3o3Wa
+2dJ9IQd8mHxph2g8UW6bcmCoyiaU8WuOcROOLyn9e+w5LMB6hLxvlrGbc7arzsZ2oRjbz03wXNB
lLwItU5oZac93wJAS6x7cxWQOl3a4uqerWPKDsKwLaw7+Z3BWR7eTfL+T1fV6aEGmMQauNoSSUNm
bfcp4N/RdnK7Zb0UfBAo8k6l7E9WiZvRdKsex7cC8LODixhpB52hbGmtWc1T29yCmnIxWBR89G//
/bV8M93+z/0z4ENgql9SRf99IRQtM7RmkLh/9pjsaQAgSeogbOxixUsIDNOX+Oyy91MOD4sWmTPr
f1/BN83F5RVcnA0lzYq1zpqzh6k4Di59nszyIUGpTGOa2TNxHsbn2M7lLYe2KrfLZYYCHMdEPYYL
M196GMdyxpGOZoOSBInNMw/rLB6Y7mgQSOX/D47Yb0LAy4u++I6whBpV2Ih/bhvXsE1LP4weQhqi
mhejleDRCtYjU2FF2cu1Te2ncj+dJCYbqKZdKT+IoV/pntJ+isQ2Zj2hDlib299JuquNK7f4e23D
SsQ6ZBoaKiqZlum/D7kVxipNCwwYkEaD4qhyWsB/pf5u5qNlrBvxxtRfJrJk9pFUuRIIHkZEjTOf
B6DFvrlV9lNNdrDdrIUcNrYTP3QoF3zjMADY+QJYE2yzmihj27KObLYxCA/UIyUR3hObrFnR51rz
FY3VsZrtmk2i8EfMXTlbP1rpbXEH6Obxmmfmjzv4n4IOe5eh6vx3Uf0pU1oSZk1RpPhOPxSb8rjQ
TcmCJHjIlgheDJ1rQT76t6Vo+YMaeEJgIpb5rQsSJ2pURWcjvss21kssuv1D95Y/4Xjj/C/NRwSj
0KkFeVVKa7SrhvRxHm/aYB+zEM2CcLLUZhUW25mhCWE0EU571tpkIe2kNIY3srRWAq8EUfUY/mqe
q518r57ME4fHkcpcjXyNDvSYQQeEvUBHNBvuxPAmDT6meVfFLxoUIaO5UWfO//wjwGblmxjvmt46
lXQaj81VZPu36bh5cT8uluZID3plrrgfysm8xRIE6krF58eB5Et1Y2RUeuFB0W2AcJEL+ET6pGvu
rgc4f5u4XF7HRWU/zEUlahHXIWP75TVE1djjmW42/QnrabGHlCoezBXo/9S7Nm/5vr4uN2E5hYAM
XHA4F+sreZJzJCVRAiJrbZ23KYSgDumRW1hejhvSk0lCIhJvlQIE69y+eietCcjBf6+x32a/f27B
X1dxsQCMWj6n4TlO7vp6IwKjdDX+uIOoDYmFdASpNank9TISBCVG1ZQyqFeuYea+zSMvL+JizQy7
rGwEnVsBD43DLqY1/elPs5l2IOMvfNsrTqNnEGP2takbWiKWuG+rgUGH0jT1H6RXaWXlc9Vm8R2n
nTi9P9PwSLf1jFPlLQesPprz+izNTiQL9qznh0Qie0HfMCKE+pRMXpA869IWj5hcMCHGP9BEjH72
bVV5bfmpoSkGClfzGpN6JhDzsyVJL2rXQKBaeUukXl4nrLwkoNHkyoNj2d0JM3EOH1ohuiZV1UuH
VywXN1Fmror4zhwrRw+ezZITQ3D2wE80XIPqqeyGcH4a6uaASkGRVueQJFS7+UgQAM6bc3kSaRTU
D7F0mPt6VUJBmwI0b/xrTf1tmrk9WhzipZuwf5fHxyzyoVidY6cUbfT+EyYdtPXMqpjPEqJQaKfq
ebzVyptB2EotkuAVifC5tIp1/pqDAHUuvQp0bOoLg2tlG8oCSuJ5p1U7RdlG+MZiOGHhfN8rrz0U
uuhgijcDxUH9kAXHTrub6flk90n5ScTgZj60D8IEZXuf17BSV6TWmQ/xI6gHpzgqPs3CHtLxbSIe
qjc13VOGCtVTEGxVbkfIVCopd6IOdpQ+SfWZ8m90mafK+xgqcuFH9BKKLw57AU+b/9N5mxy1r9HC
N4KMbMyXHgHAZnl87ow1/4+JqXoxtBdEWxRP0S09K1NcVds68hUmIHTx3Dh2cFITdTmi+fQF4uHp
00TDW26iqUTJ8Uh9GXwQ9019jlSNYnTBuTHYdjjbTZmHy6OZCOFaxTSQqE9x/RJbfmaRQocQuHQP
sV3irTQyZ/yqjv0v0trJehJoh1LiCW5gTisl/2q1j3wTJo+lvA8wFtcoVh+r3GeK8nneCTmt5tiG
US56i/Yovm9s08OEeAxOtBJA+Fo2RygkoON28sgH1p2aCMoee6/N/04v80U/jZmj6ps/sTR1cFBu
G21RYSVfxnQQlBc6Bilxsl+0JYxD9ZTSH3homlW8IRiNaWHppntg3SmF2CkGviRzLNAyN1gbtyWK
y9BlLJbjgCkdVfCL/tMUsJ0+d+XjWDqYKtPDUHo0ZnqaxErtM4XuaxrV2waVbXZQQNRl2a3EkHYM
nJSOcjqsleywJKnUSDsNdCSR8jhovScy84PWbCNaDVI3/yWhwb6XXaMkhpZUbRvQV3Yc9spTBkvU
sstX1qLRBfvJPA9YmvTY1Pu0cZtoow/eApRGOUfnEOu4dYRdaEqO+QL5UFXtqT7l1UqI7UjdjfW+
PZOgvVJpqwZOrbz1jP8GfldzL5hPYrGWDDdSV+m9UgOsXS2Zy8/C58BUWdlMS1Pp/DoFI4vlgw5n
ryF/PChwNNnsEeSDTh1pbrv+7GTTCx3jgSNkfPzvveP7+XzZwUyJWYZB5NU3dWgUR5bSNaycefWU
MM0SRtVbpPgN21W9DdFqqz2+WfBtNwbNE5r+N5XLVzm63I1qXbKKKnyr/kC3GfI+o1nl1lIfxOCW
pLLsYNH79/5/XvKyGfzVAiiHeE5jNY/vGieqH6rNefDT8LnQ3aHwIc3GTiY4GMbGh0w4NLyvtIwh
Yts08BM7kJwAlfIfFEXOwgVyPnYVINcKLCDrgZKSmu+/r/fn7dky8TUx1/sOFe6bBtCwmiR3YElV
sgddzANVBQr/mCb+mRUZkf5myDzCGGwMwmcMl3YgXzGsfVOy/tmf/7qKi7s2jfNoqBpX0RNlFiKO
yd/L2T1nnmD62HCnlDme3xo2DWW98sYSB/LadKJ8g6+I472mPQzaZ1RsxdoVxJfWujWLjUgc+xUJ
y493y8QCpkM6R3VpXJzn8njSQhUM3R0LtmLH0smKnLN4rDxL2HHrQubT9IkNmmXaPmn2FaSL7FpK
s7YcXi/PE39fxIXGyUwCFZpCylZtuTqnWqesb0rWuvxZpApsaOlSjprHKV3zTTjFjUrWL4YjE8In
b1g3HofukPXhSi736nCbwylV1fuI5iZxk+d6i2+/RROU28LjsnjGd2fBbTubfSYTnrP6OLUP7GTp
qbRuJ5inpp4TvpZQQOKQkN9KbgQczewQXf3dy0nxv373haux6VVdi3I+reqFnq7skHXPEIMycVAf
VOzN1qaV1pw4QnrHMLBGR5a9PH8fzidrcrA98yprrmIPFPcjhHanNA49TOXSDgUnP29mBH/lq2I9
gyQAuBHfFNpBqzaUbp0zE7NgF0e2Zgt9wIM1bpo/XP+2x8I/IbRZq1dzJJcz6befi+3ZwPYs6+Kl
wndWM6OQdd41WDmMERCVDE6J82iJynBnkHPVUeEclq7Eq7TFH+sWPPhUr6IJl/lPafHXKhb2hT6Z
MbdaOfHzjI9+I2HkU9gob5Zcg26jPZ1/JbfXvq/vvQ0W/L//7sWrPU+mdDYMfjNv8JeOn7nYnVU3
2c/e7JCY8wz8IMTQU69+F+86yvtP/VV1Is3TmaNQ1N8AAV5I2YYLuv1aFx2D3E9P5K+7cvECRkEk
BEXKXcm/OhJ8mTwfCs1Wt2Rf/o4CZ84OPS783uuD1zy9wbo64l2Tqz3hOmgQi+zUa5t6PNTdr9Rg
WBOvtV1GxpLyDm1cMbcjvwsK3XqUbeUdTOOdcjDpvI/PNC04zzX6iq5NwWds7Mqccnw1L1X7iZmR
ai1VlLGd3wTZ13KHww5jD+Y4aL97fRmdDDSwsMCLJEPSrgKHVLtme5+eOjK+C52j0aPCbIujy1Su
J7NxzJ50VLDOeunVjZ8dxsFm3ELenXpfCoQBMmIfDhxMx9fmRY7s9Ek6pe+QIQKIOWCmbq7FzSpL
x/rb17DEKOGSIs/1Uj8kdGJiJl0Vs0NEN9CF1qHq5BKbp4jjFUyv+DxE6yKIXQLWsEhhFQTR6w2N
X4DXPI7lnjCgrHnkgwXog11DuDFdVbmyP3zvu/P+WiLXyKkF7McltXeoUnmRZcR3g81It8+9EdXA
JJauyOwt2grNvXwz9LuyWc+DExk7iadkx/DDmACGN5F+lMJ7jZIDZ6adPZa7/97s/5gtLm/i35d3
8Xnl/ZRkEB2Xz2sE6h6KkMwIXKLFlufPo/WuBaes2eTdWyf650W52zpzvUVcpP4iv7ef9sZIrvBB
YrRsZ9Uun3YhofVoGPEal80h0H8L7VMCkS9I7sIaSmxIq2H+6LWjlrjTtdaC8l1PYMmoyhbMmKpJ
S5+Dl+avZcpKKqXvIjO9qwGC1vA3NqG8BWk1C1v0I6ya1bDrO9Zye5y9RNPAdB8jhrDBu25M69AK
vF+RIdmmOBzFUVnlTFaVet3Rt1VD/u25syMpchJ9yQgaMN3hqAB63gccflmIrORdEI9N+2Ald1K2
F93zg/yFsKXfjw/Ws3ImJ9GOffNT/FRu5y9qvPRB+5Jp+QNubL1Ww3q/Hl7V5qQZR7nfJd1j0epO
S85ZjIYgNjbT/+HsvJYc1bI0/ERE4M2tECDv0ucNkaYS74QTPP181MTMVCkzShPdfXPOqdPNFmbv
tf71GwBLmpce5wBONaRaKIvoBh1jmLHdlafmmFELIxeLlH1V09PO4AOYzWn84C8zGLUiMv9Zzsz3
A8ptjiQcpWdMMDrTvpl0Z7SYQM301x6/D39bmt75Q8VRijrUmgsMWMwNxSi/Xc4wmJ5p3TIbNgI5
DtpctEjcY3K/KxG/Mx9gzC/udXnOefR7CIpWBmeBi10xswWufdOiFbktNRpoMvuw1ZfnsvUQhV54
tuV6bimrBuU2H834pDO3Iw6b+TdG+rQ8yhaLa36WY2UfVe/BjLx0J/64MLwqd6PIa8d1a3zG6lFj
ysdQo1qI/O+7TUrlAwagwb7G+nxhoC7KkRFDzzxDd/K1r1LE5YZuq+68M9gAtu/hSSHSfCw+xuah
56TpI+DQYY4EGdGl/8mY5iI9dNF+iL1Le8glOxqfdWOjQRkkR7VwE92u2EqrGURwcjiCVoNFXh9R
lPXJTHonjocN3sek8AHDdehlWb/VnpTYhWeoEBXYbTF+bkrG8oektMd+Z7TnWW5uJY3M+sWgMDPf
9+ZBgAjyJteuAIeFuMs7FipzCApbOjZiSrpyfUbLIO5qzDHMEwz0+PxLEnaj9GqA9Q3LKHoXcXHT
NpZvwpYa5/Dda9kemRYp66icuOeGOuc1qcaT6iuuiKkVAeSEGgizUuT/fC82vzSzshPCV8m6ye2h
JKXlS8neVHhjYvwcvA/dR1hyeg/w32zdcK12GdzqtIzrobaFfgv/bM2QoBNNGRJ/f/yD36RmMArJ
6fxcfTFUOMPBbthlVn62UscHsfBUDNW4hYLbMPfiK2AsQJqDMEuDEzNOS0bdaLerpHTKD+OuklfC
h/hGeAvR65dl+JzKNqJb8tdjSqBz2+Nlh0IGc8VqxHB4DBdR8l5cyNf6Uv0FHtlgRCb2I/h1HwcX
YsdiuEuPaeJ1ui30S19+z0y4NEj7Ey/DbCkyEOLgmbyWuq0vOSnp4OeAExtNshkOttLsg4gCgrfD
Dp7+fQ4o1x3E9a27wmQtKUjlWI7Sk3KnfdRQ5tRqyo9qj1E3P+eY2s9gQo4s0g7dEgEEEWKr0gFL
quaFXazC+UeyNIniOVTapmketcDWwBH27VPxnt06s75VXRxYmsUQG/9NVSIE7WqT11IpDEVNHE9S
t24E12i8FMxH/ST1i9ifnrocFhetfQOZxwFMlGHK6ySs29WvaGUZ6PXmjW8Pn2eHic+EQ82NOTRR
vC8xFIgXb6M98Tw2WrIKaJ2qbbFsEb7SBC2sffJobPC0PpKWy6xqYRLM+gYbZrCL1B1IA3lViASo
D+hAheF9LFaDoM19aPcaG7L/lVZPHe9OHztCvcP3rABoUZSlOdeaL0N6q9FBYtyjzhi0NE/8PpKY
oimz4GLMRKwp3icW43L01PLIFftgXrQYdLkjjLURpT7zPlt+EZdW6oTv8t3l7A4HDO0jyR0B2vKZ
EN/BwYWhAklD7Uq4Hb+M5tOqIH/6pJGsWms1C6Olz7jwKHw1KYpFW+zghWEMg7EI4SVe0pA8sMzp
KqPQGTMn5b3MV5K6LeN74bIZhbUsr5tkH1erJPGKwcN6yqAfDMKVUTrwgGs2BIQxBeKuQ6mv0gIS
Vfwh+Gi5s2ekqSkBqAWpBIykwSXzYN7JD40IkvsBziZF90PHdr6VJEjGv4TQpRMbkl0Tufo0Ml+N
FTark6OGyniHPSssZ7GI51nU2lI2EyQnKV29OFXNa6vOguBO73kWwHSTcSJXiXrcPzt7NKN59FrC
QMIR8cLDRRtjg4PiK9cEM3wP2u6FQaJ8X0F+y1wo+vHOvKtd0S3cHEOf4gTGOfPBEut0G+ima5Sz
4L06u8qdca/6dsGyNPaJfBkmiMwnGJtjTO9sPhs5XEMsHeeFuq/FWUpbKgBH0kM45w6Q1405UqB4
qdsAyFtfXdiCyYPAgK8kXnopoN7i5IGsDlcJT2iXNzSxdSgSEA+auSov4PKayTHEB0zfjuo8yJcp
yVTdcnLzimed4ZiIfS5EQSyA/bB0a3rbBMSQH8xiEaF2Gp8VYcGVDMJKQRKD7qvHVU4QZsW+PTSM
w0OnkbeWCVQ508GoTadIbDE7SomjA+UQH67OdaQrmJf3ksOVmuFZa7eCvskh7mGl3Kx9NsVd9GSi
6ggfmFQFSH/Es9tSVTg6/gbqR4rRF6PMDnk/RUqS/bJqAEtp08ifcC6Ey6GSF434GPjrNHZgW7bZ
Z0sTImVvikDahfDcNTWThR1UA14KbWbdy8UZ7ovTlQ9gmeZJ4rDLn0388ON10X7V3aMIFNLHdN3q
tpj0CEAEky1f5fNlz03x4aZT6beOm11OF2XS5TScRnTxG2On7c2hNtXxNEClb5ZyOz+LE00HIssq
dO5MR8EZlJ3r3yeBdN3S/r6sIuoizhMYc14T+tNciKqi5rJgy1Mf6+EA5UmoR6AJ37TY+wafXV/t
qv+wzMFALMzVFJK9L5jAphuCJzwUN84UDRbZAy+ykztTYtaNH/r9yOP+Tnwo3Il0GY/kv6uFRNJT
M6vG8YTZR+uNEqbqg1OTmmoTeZwte5fZ1BR40I+3UcNr4Gr62ZKK9FQ1TJwFr5GcRFFoDBvqqSln
wzCpQlZatoRLR7XOPMevmXnqqtdqN8BdSNVXXfP1la9wVbUPBNgC5Ug/itwO++WK0QAUFnN5OSlk
5lQzHH80dZmD/nXZFoBlq94P0NUOZOil40fRQqOzcZTMaUowRawP7K73ZEzuw8uMQQU0IeAH9kvs
Zdnlz060kukctC2OdHrwWcQMCA5W9ynyvxuxwNgPLy1uu/F9oO44+1hCZ03HXbCcNldMmXF6HbAh
a+b6fUDn85y/CabduwA6gPXxjmw7TMH461ZhmLYaS0/UN2NzuCRbDYwPbbPhxNgp5QdfwSfUmawN
R8mpezt8ArkgyGsrHvC7wQXNOIkHZnrWUfkSjjGB4RR+bOMvBdYpmn1mO7SHLUP6+fh1JgYMjudD
/s7NUGJ7NGbJg6B5EdM48jCEWeCNuM/ZPM8Y+wynx9K553yGaRF51qfFCNNWJ4c8hhJORF/IiOUL
Jnbh5NuqsccHjstD8KWfOAOqBUGYSAY/hpW8Td4tZZaqsPoxFbirn6R8o7ZubOGNu2wTRk3H6rLh
dGDfE9ykWKXdIjc2SXJsm0Me7cqLG7GT6njSzcvhmWFt0rUz7AmEdoE3oCg6+J8INLulrb9SEqFO
5DwptCnZjKOLRBesROdBcszJNwwLV/YmX7/2spHabcKWWmyC82UuUF2d411To/y/NbhXrkHQ6xf4
qshPzFyK5JFPB7ocSPc4V8zZvSTYuBypsAhsK/DMX6i0QvdjGZEYLqwyXFW1nf7STWwbKNvBMxAM
jHTfroit6LckmnCSqqL9H2wwf37kVzV1rQu53nWsdPLrvyyFdwp6nBGhmhAgcATTOSHJ43SmPshv
DZ1u3aXpz//AQbSuU4OC3Q36TwT31h5+hc/+KkS0uFL4eMRZhgetOr2sxs53IWY75a6/HzDUrGb1
vjpEB+u1mLbeyet1yiJj4hy5rfh+87y5tRVO2/QfK80ULT9bFivtbcxwGEwEAwKQztZn2QFFlm0t
i+oGKPeN/HH9Dl0NbYRmlOTEnJ7Mx+jm99FiMocw59kz6RlvgpeilKtvdC3fmMC/rwluDs2VZENL
uXpvL5Z1kcIsGU+4XMmoravdNFY5YuldqZiruSNIzE7dRwEehnCSu935VR42OXFK2j64qxY3Xs7p
cn8Cf9fLuXo5BUHK/bRMp5eT+VpsS7PAqaMdezfNxGNJDFebPP/7mt8Un9fXvHopi0ouZAhm40k8
AoFj+zG79K5IIbjr3/BQVDSn6WzrHROMl/jJvDNVZ5DoPg9mNVcgnRPc+jERfH3EuMIijB5vLO+n
N1E1oCSS54T7z/Uor7eGLK/0eHoTQxwdL/PzZ/1KK9zxxZJRSqzjZ2PN1TvezPvAVhxkxyHzJPwT
W6RnC2MpLf+9oh9rMQYuBgRpWTOJef3722hkf+iRyY6gs5prkD5no8/dTQyAM8yNdf7x7+t98z6a
HtCf17v6Fsdaq+Q243qTBQ4hSim0MB/AUjuc9Td1ZHp4+TQf0qVqI5asPV5d/LQdP4ZoDFGXsz4k
cpe5mO5WRIMV7mg8Ja5FefwmACwDWTWzvr3x2L5NiK4XffUxn/GKEsOYRXfDbnRFJ8iY0GFPp26H
/oiIyZxHb+eltqlY77CH9xjyecmxi0LVDhftHRUe8jNxAxX0xj4j/1Rs/Xk/r6pbUWRAOVQsTUtc
3eONT50pWm1Apj4FlCU2MLCNu1mOW7nk9L07/Gf7659ruAJL8srK/CJlDZOponRZq7Ssu8sib391
6Gw08kHfiTm8ZU6KsewPGwyiZM2SUXczIL8qrxtZ09oi4rrN89S+1J51wjRQG09Wve6s+4SAxqFG
CNETv7gpxVPNxDgLF5WXJ3sxeWRMMlcHJmCrUqVJHjdZuq4vC9U4+D1pKRjYKQKYR9+A7mw1cW6W
rp88ZvVDgpSvMVdisJSDpV+65XmlFjbzCctNUDOMG3U4ljJRpN1c6qGxgWLeoy/zoy9RpDTUHT37
UIdiFkWLYMJWazesFhY+r0q7LsulMW5G6TRiSQb4GugAfO7ls+w9Jk78XYqmstpY2tKAutZk99Lw
NdLONoUKXmKc6trCsAL7RdgxEZA7+ZTbxvdg05adDardk8kMfcU9W0sZr/Xc0Qa3L38RA5Fq5D9c
iJE9xZ3H3zSg4hnUMVci0RhG/lJG8rcnCifUHUyQSUIjzwO8rtiaOVRpnzxU/ky6B7+QxXWO/Cxz
fGtbnJd+NU+/Org6M/AHD5oUkPE5sgtcgDA1I94VhhokL+jR/EOowLIXfMb59M8gH5pEtYPnZ4eo
4w9nhu8Ix+YNy5SH1vhQMkLxxP14wT4Uy1nAaB/pI73DHFLGwIQ926jywSQ8PVUxGOh3wnAUEkct
nvvaq17UJ0wn2sqRjANekoXuXeLPNiHt4XFU1k30FYIAiCiy7tC4KT0YDbBeySHRj6PXB9U2SPfs
QhkG0GWcfNXhJmD6g9EgtLx9BqX0l9wsGLpG2tsQuyJ5rLGBsyBuMBDa6gTgKHiSdIZDVP1Ix1Uk
D5X4kQgvl+otZ5ARbOSzpyXemL9HtSfpT3ptE8xMnkC/FmmYImPV+Y8hDHp01bWUYFPhKcJJL+Yy
+LLKv3GJHzN1WTzdGup9E3dNOyKBGiI+ekwe0fv8fWzIVpImVdqJJ3XLPCKbExUSZaiep6PWM/jL
bIcy3j2HHhgbLiUthhowCcSlGqJfe8l5+RGjb1EHefilrMLPbBcB/PpIUxdy7pEIg7BgSs2J0a4u
O2sW7MhFxiLhfGi3przWmGQ40hz9RnPf3WuLwlN2wmPWeLCrM/VknTdpeaeoz0b7kCmfmXjwq3sx
c8/ZohMdphTQGSExgKS1yEwuKwZv6at0sbNwk7+C/QGtokoV9iZBE0tGMWSKS3P9g/ewJs2bTunh
8kBdDbIo3hoxfJsvXt1a68r4mxjKumhL3FGIS4UzjNs0tiO4l2LPA93g8jSZhaYXTEuc1jj++3T+
Ron672vjfwhpWIeLcFUNVIPcyqORsvtIsKXnZPUaCeS3idIzDp8wCy8ZT4kBjLaaDERGH2eiuYaQ
sBUZvBoaIOIxr2ai7kXEYrUzWfNADf+9yN9F0nVdOfmISeh38Me+tqMoo9EvS4CXE0HSIair4KI8
jr5y5LhvyocqLnP9dEaG0s8JwU7eROyUAifCJkJ9LO9TRpeb6Enetl/5vTg6aK7zQ3+qLzPzLbCe
sfoPX9Q3jLbx6bIyJlMVsC4EVNTs83qLMtaenDgE3vjG0fBjMbuFWT/XdUZ43mYIDayC7uH8RcNa
Uu4liv2dtG3v0sV5Vx/Mdfoqvo/nV7yWKzAHaz7c7AjF6cD/fncUpC+IYKDiXx2KYZNL56gIpVO/
Atj0X5m2GhJiYwK31wZ8xHppoFZNxKXUehC1Kwm22PCkRZCqil0vvzSXtWQswsCrgu0grYbMC8MT
xxYJ3rFHKPdTu2ZgW/a4KU3mUQGxyNhOfIDNruMNgwfivK0U4zctmpHfHWsPHc5fbLnxh6Sv8gSz
hGEjB4Dgd37ynqCMZYRoFY5+Zx0FoGTyoCaW6Rx8PFSWQbQ+G3cBOdfdOsw93ViksofPUAwb9CMj
RmzwJF43f2mEx6jZkjucWB96sL7kczAOE/iDZnh90e5FiN/B+owACb+HWeP4974r74VjueP/SlxU
N1qxbw4h04dkQNZTRKI7rW9ZxKY0NmFbS+KJHLJ+xVj88ix+qV8jIcA1zfLmEjAAnoshkLC5rODK
sNtOiHrzkW+gEPjwn9xqlXc7+N2ARNVHM25RcGZA0eG8H5gDuWxGCsf3l5VD80DvbcHEA3Fww0cI
d8xRhmexWQmv2qviEWO+SJ5VDlhACXOgRlud6UYJRILdSc5vtY/2gP2UEdX7rQ5DvnYE/O9bYUDp
UmWRcICr4jnpTLHVz4NIh3G+l7NHAxNyTIUFgObObp+LZb+UHvLXEsivXQdnp3uIbveiPzVesNr+
dxFXZbIpBUGZiywC4NBLafdm/uU+dA2bwZrnw0tiGetbwIM2/bTrb5E06sl8QkGGds0fyiQ/zcS8
4aqGJ6bzEtVH9hJdONZt2Rtd/QuLJ0ZFSEwhN3ppu1IfZTo+LNpLN8bnM3bx5yrvqgcxAh7tCxj3
dvKrfZFgXJKZbNJBupo+g7kDrJLth/d4BcHjBOsjThYGXlT9U/oWLpSHPFqpJvM9m281EOcYEMCt
urz8e2P+sRdBaQvWrDNRYPPhdvyBswyREWSCjBN0MOkVl2KMNyZHugz6iy8+Zu+tgMAOikYsbREt
pMSsOucLSAj74S2h7DdW1PTaYco3xWUhACTx+u/FBIweWp9IYtAHkxYNobfddhBasDPpNC8pXKwY
RgxWidHxkvY59uG+K8wgQEwkQgoavPPwCG+PWMH++zb9hI8jzJGnhEDo5djB/r2yi6KKYhgwWz5P
Ic4tAspwi5dHiyYRPi3UGQ/nC5J/mC9PBuCdIzKwZeQH7X4Li84IXOwM2Bl/h1Kottm7SnCMHULj
28W/l/rTE/1zqdpVLXJWfQtV4TANETD0CicRfoPhq44tzIYhOJgWNtk2dgsp1j8zXVjpNJ3NMnPh
6t307v9hI5lCwydfa/7z7WRTC2U0tQIHI2VPukG5FhHSJJuzv5zYqQxqg8KtSVV0Ef2MFTKduVK7
rYZx1y1DrB9uizVxQKCp6mgFjOsKxDd9wtE63q3hqH1UF2AmtzbnKXNsPNyyVeDoDNVn2AOM+gz3
ifZ8rziTVfOtMvwHlPHvhVy95JWRncdaDMQTlGysEtJmMWguUZLSQgZNtxVxO8oeWm0L3/n5zdvw
/YH8ffWrajGh69e6UpiwnL74CuutUi8V/0Er92SVxnOm4yqGNvSBd7LJBlcvs/N9XHg5wgLcAW68
qj8uZpq24Tcu6fz376+qL2P1LGmRCLSGww39LCY5uCGoNlPVwOGsBAq02QNDb3zUhtnlbUJ+hc8b
q5iu8veOzy35YxVXs69KqzP46axiog/nUJ52SLixaGzfLp/pno4a0DnUZ3S3bNNoBpZUAOHrrYPn
h5nn38u4QoKzS5yNQRnTnnlR8FwnywiH6Max6F/scK5+YuZiJcuW4hbw3Rafbi3gB8Ts7wVcvZjC
JWutRk+np4Hph+Q2UTqRJftizfgk3dSMA/15f5DDFQQLe1QJScXQvPY9gmvDCehoHAyduzUoMWao
ljPxZ/79qH7TYv/1qK7eXkVN2ljocpHhrH+Mlyh9zrkN+67EVIfwUvL+kE7VjxL4CI4ao0sUuuzx
secM56MS9MP4oDPAXRxou7ecQd/1KcG3bxkdT6M8DHi6ZAQYjRtiYbR2nZiHoDqZ5CVkxKFqd0m7
j/NZ8otQQowUz1glIQqbQdBd+/sIvZtpC6voAwRx8Lphdb4sY9pAYr7SnU7Lup0meuEsGR+VyxK/
/NpcIderZKcjc0e4HyjGAR4GbXmOVtkIq30R5fdj6lXhOlc8K78Tgx0RUbhUGyirW/4dV6NwXwXg
Hbdn8PL0uP91r69Q30xMsrQSk+lexzhXLPzgOcUSgp95H0o7EveiFbQDOJqQXO3xSwq3jTk31cfM
90xyvXznVlX6Q5c9vaAGGcqaAs/rmjQ9VEGSxxVYYbxkrygbJ4+mcOe5wJjXtfTnUZ+i1GCX33jt
frfQ32/F/134qhLN8m4opFgBLN3KZ+hH3tC/dWCXaHpQDGL6tVGXiAWhMd/7xT5+410Q3WnL1O5N
1bs1pFGmDelfy7kqRvomG85xpI8nXwc1YnxX26q+ponuJkOiY4DrFogKEDIivpmy8BWyIyqZCGGR
7YTbhF9Ss0k+k08LWWG7uuAap9HNuAj7Anc8/PublX8YcfHYOHhluNeKJOtXH+3QTF6Vact8J3+8
6FjvEopFgJflNLlLjIzKj5jYZVBJ0KoQXPuMAr/FjMa6K3LJEeCTk6YlPIEv8UXTouKGnUEdK+36
lL4IzxckfFAP+cxemdsH+YuoL3R/JSV3+HJhVaUcg025sCivUVAS46EvEEsgeWipR2bm3SRnugc8
deQG1wM7ubt42pdGAz7YKEQlHc+OFfLRchHujQXuLP1lnq2aBXpYs7jX9+HishWf0n6RYVTUfJl3
cMpkxYGih23OALuAmJLqA5fIheieHRh2wltczGuFATqsQHgF4l1nzOAND5FnIDSYQRvAdwd24arf
1fAK0qfh0LsQ7ZJ5vGaxGrYXWLI42TMEqxzSJYIX4s9gbqkkSryIJHiF5J53SwPyBENT7bJJmj3/
OC0WIfXeoYgnAWRH7bXNHhRSARB7isUb3hkw7EbSnSpHKxZiT3UCKdfKiIVe9aZzZoM/TlhK58QZ
ai8yDO67I2zg9i4D1vwgOKfCGQy909Ic51bsqcoCehnmwTkh5wGSiwvMQhdukvnb7TLrXFAnPbaH
AnNnLIZix4zgYvSfMi4+eNAOerlEeypE2Kl+KJioXTZmuM8vXg9aPZqPpWZjQP+pjrOy3kNfv/Ha
Ttvbt4+MDGUcTE0d09Cr45j0dL82cUY4WeHM3xrP5UHcFkd420PBMQgu7ztd5uSnihglzmN27Xm5
lDZo1GcpQnYGEbdANO3H7/6PJV0d0JagQdNRWZJESIZw1xQvmkIUEwDRiJoVObyAas+J0GmX0cyk
O59F5UEfl2flK8oxMocPTvgUSt1kZZ30DT5nfr7HEFpvvK5OaQXcDEHPnqhKCDzKzCh2ovnQqYmb
8d7KZ7w5ZhdjPtmUB64+Mmmh3XL9k7G8tWf8vNMDhFm6iqDtG8lN6WsRWz/aBmuRLoWpGJJhDJnz
mgCmXWD3+/+HBce0a35/4P93zasykJcv7urImloV6geco7FgXBrrejrozov6mfSWyx3UfxuFCmjq
IbwxFvydDvltAZiy0C+JuF/9Nov5oxVP+qIcB6EilGnfPWsfBoFvjDIQc72QltwyUubdA8HF8YhT
R4eT5GXJLGbPHjxlLT5UW7a3U+AJD6CcR8b1K+OxgpptHfOVsao2xLYscMrZWUt10S7xtgGSduJV
vz4rM5OwSfGpJWddAmact+UcbnKy1xnG3fJS+oHAaEkyeVvq1OkTY3WFOIj9GAdDDMCigg1OSTr5
nJ8FpQpqMjzXeaTajLSmCJIJ/7vxWd+8+tVRbsi5ognGGYjhAxdNE/OAh/YhhFcYPl6+JDuG6/Yc
zfObSWPfJFU4D//1s68O7ToK26hOGRHUMGEn1+gesoC2N5N5y9mEus8/+s0rxng9LsjiFCGsTVrv
2EmqyyRz7mOF+dMa7YgcTy7uv/XWlbAHg5TNWXt5bDTRifRtYLz6yATO+g6BRoczcXd5acfPfiGe
/r1D/tiw/PEgzam7++N9vRS+mMcXbqW+FaC4c37D+MXabObPlZ06lcULNnN/xvFQ3QU30aLfjlDX
3wvVBoFB3FiE/1d1Ree3hZX73FHGhl8MP33NTUzmfZNOpvCaBd4RGqz+4FfFt4OS6pdxSp/GXf4F
c/2FSS0xdP663tPE1PYZurWxitla+l+Nubk18v8W7/X76SuyDmdDlclov3r6fl/X5yBqwZYZWgw2
Q2Zz0Ryau8pGlWi3uGtB5w1xPITcyu3S8SqZfHf//cTUn0p6wJj/WcX1mGpUwsYMaj692imX+afp
XVxrQdCd9mV0s/C5RP+8adDEh6tOOunBUjp7VE2jb+eQKj/aD2hAMiaQgFgOHG67xeyhmqkZwz02
EhF2urHV8VvxH4Ngk+iexpj94fan9COU8+fPuIINAG6lMZwefLgMduow00DlGfasgyM+DnN9jyMk
aCsZHa7uonFF9LnFw2Hz75v5Y38EPE5SDdWBzlDr79dfz4Ps0vuMU8PzXCeo19YfmMv4v1SsWRl0
Vg/YDNYnHRXYTPz0Xel4fjQeidF0cAS+pXD8AbBnd/ljMVelQdmGihhVvF/FuOjqhZo+bSHNzbIV
nJdP3m0V8HGGYUuHXMHCUJK5uQXadKNR+vHc/nMZV59k35t1clFYhvx6oRafEpZYwtQpW4bNkYOf
7tEkQvEG5vkDI+rvn3/VqyqCJOXSyHXTzSA4jGG8qVbQNEZHZzjTt4DqHzG8P3/n1RnWp4FcpQrP
/pLve2OuuBkBcBTwFyeUmNxU9xpDmwgy/r/fuZvXvTq9qiQSq/OZ61bwEs5LRnfSnEvvmTKDJ6Tg
NlgHt/fdQ/V048o/lcMKcjCZWOMJpL/a7HultMJhmgjRc1oXwhlOCFx7DSFAF5PM4mryPWrTwDbN
ldQvUU/fDNf+Cab7cwVXX32QMDXQxstUNzAGldVVcD5Ixodakji4NcTNqO8l69hCINKQofXbiFdf
PZn1ShiWMlZaJEUqmNRcbL90Mm1/7vYx9g7BJZuLlBmIWG9t+sZP8Cb5lsSvTr6VlDx/7xCCzLlV
VjU8L3Jhqx2CzP5BJg/2mCqO9ZQc/c4xcf2RMmumvROc3VJzZYOrNOvSbXfo7Opj598LNEq6hy+A
tqlPmbQQZu8AgtheytJceBWOIEHJ6CbDXfaJEXQR8HioGr1aOpnqg9QSBgLr/aCqS9E4A3G7FUkF
CKpkt5TdQdti93OmuwPIedJ3KFmC99xr0NEwT/n3K/SDmNCSpl6KyQ4YvPR7W/+jXshks8G6pRlP
QUyAd3w/zjNr3YSOOJU/hFsZ95L6MPJHissYzBkg/jIpUe+wk7KVIp6R7wno2EGlEKwN9SFU825R
W+xysPqq2a0XTp0+puv6QoWzMMX6Ism43uBLU8qjqr8ANxHnh7/wh8aM1rkQ7wtf/+7yDMIS7cwj
ZqTBznhG9ezEd+f3sF4TaqEGv8b0aCGRwsKHdtUDSyi/2hZ21KLeDMyCOqTmTn9vYeWA5gypl+QK
uFD2M+tQ/rJeEsm5eWL99IOQRUIT0UgaNX9z6P94AF0S+Oow8A0TR5+ej+fOE2FB9vDqdm18uEQv
ZghMqb021qHOoUTChyRMx1YMXCNSaVZdPpNsG6iTduy8StBG2i0a4FtnyPRVXN/2P1d5tZe3RWKU
sckqVY+XAzZSQrLOPHXFGIIaln/rfpxswlwjWElQ+exRuVEm/Qj3/bmCq+9Wkas6L+KR3d3thBU+
mLIIR3WTjmteVKQj3YLsz3HOxEJfaKobGItq2eXAAEo7R7hRYfEefQSu+p8U3H+u62r3xy6iyseI
dfkpygzYbC6W+Mt+F6y6M+Ic2hmMP9iDQYp+ES9poCW8yVWZTvDrp2MgrqXqVnBSMK6qnrqwSkHv
WUMwOWypXwj83awh82InOEgkbRwCg3mQ3t+aJGo/HUCGhfKMjtHAgOrqwmJZj5c6IyU6ybw8tU3D
rkw7kj34kS3FX7ArsplEiBGT6t7N0HMKC0VZoMrUy9nw0gPRfqIiIttawtcn6R2FB4g5SWyLL9Jr
/wGDRd9rr+g1Nz3G+ngiA9l3uCiryxQIC6/1d2uJYBODNNME/UBEutLCr7R3EC+m9q24mt9nw/V9
JgPJIAqJX8vo9O+zQy6MOPcNTjujA1I8yU7/ELqUkqW6lLtlQiaNp447P/AwtYIr5Yrh/t/b9U8r
QGaom4C2Mo5b1wBY10AXVIZK4jsUMHak3DcRR84AXd0J90Z5O5HNlpA3SRZf3To8fyol/7r8VUWb
+qU5SBZ5fGE0DXaEdobaiX1gnnn9QcnQHkLrS1e3xuc/dbV4heBlRBKzAl3yqswYleLcIpKR6JEI
i4GkOzeeZTtbSOtuxnB/1nwpGuaEZ6++mVH0E0bw17Xlvx96IZeX2JyofDWeCNhIWjOpfzoPO5hd
AWQIKlsZm0y7fSWgkJuOyw7GPpA2APIwJYXlB+ZfIsydm0QmPCseXoOXVYn0jrLQnIpDXYExgVyX
7dP0bSgcYuhq7Y0qVf5hB//rZ1x9qtGlaru8j6WTj0PnF0Ex3UeHSQxbxVw4TZp16yS+jIvstVug
aV8Kr6gDMXEDRQ3miWQD9N5skKQfVCbQN/iiYJ7zRmvXH5SmG4Icx4N0AhbFBEI05plITJCNt56l
TeRoE/8jJJ7kgJzZUiq3Gx8zkoLEcBkLHvPCEnIadI10bfBOMnZUm9cyUR2rvmtxDBo+FUwcwmoe
yZAc3js0wu0hZJ5NSp9ELCQsGn+BWLAs5oO+mSYP4uOgHHTZNrN9nP2KzsvcIMN4LrdYZUx2nCqh
K9ZKX2R7gqEWpo3ncgydT5nJq+qNSJnHi2JDkjZgQx1GHEKtWeUYrXOWXGlZDHaFq6ays5AtxTuj
ekVek5MZGA2bJD32pFAuyuy9Sz4Uc0Ocn4g9mb4NiQmB2IXPG/YenXYXVxuxeKa6qjZKsGyHTylZ
W6YjBMvmsrD0pwuIPnYxoPWKl9J0RQ6UpjxcKqOH22l6mRkv0dONXemH8wdfJKydMPMxcMq9+jzl
rJJDIcpgu7LpNivy42FOIFLCPQbLM4yT78Q5AK0IpPnvK6s/VPN0PxROyLRgB15PHw05VLSyVSc6
WjcPX3D9wHzLJjsYn9GGkxdboMotLjP9V/gCyaaaLFp8VNJKM4urOwOf7dQ2BmeMttXoFskmDVxU
CuVvm4lKIzpdP/o6XqQbCSfRdiGXEDRu1Fa/YaarU8XgCIVZNXEcv1WAJCuIzFoIvtePYop77tm+
+O+W/xCTYR2fZ5ZLZ6FvLbzIe2bKA0G7TMUayVZzzQ0mPltMvma/bevXMAwZMSJxpddSXEWwxRG6
mlNAgSfjJX0OCYvJZ1ifImMmMjv8VSTkBzPiAxWY+dJMgi25Ut7+i7Pz2m0j67rtExVQOdyyArMo
UVk3BcmyK+dcT/+Pcl98NiWYB+fGQLfRTbLC3muvNeeYYbQZ6DrT0uSJYRRetPsg9qrBq7p91Y8r
pT/ptOpEja7Tky769ME/+vJQa8/wA5ibL63Pz/F96NbE4ayHZ+3Bl3biunqOZW/uibh6tNTnjOJ7
6nRP1XesepH1IBWweR/it2tFivFNkWJB0sbeIi0e8stRpyK2xTCk/XgmMF0LXNYZ4QcTS8psxMax
tUswlvhDuxFbT2aKeNtBHgP4liMuWXFYCNqT+Vka9Hk9613TSRs2sGf8gsRIZ0GV7QYuBb5l85UE
ykTywKGgWiAD43H69BVX7BZLc8XTSGDii3iA1yNEJEYRxZPe9gkTqfRHoJ/MjpMo9/jcSW7u/zQj
Hbb5XklgHmx7NOC+HXIUrrDtChuNxaTw6mCn5GdFWQVX3+YvRxKWYnTrFmAek17uJZgrDwupEfxC
hs6ouFrwVJvvvXJWrKPMidm/La1dNB8DyEg1oBmTTLaoU+CQf/j6C10IdY05ugY+JkJc9peMLZKK
m1vDv9PEYT/DR8puNVZcC8RHIDFYpUqtMPn2b6oIJYsJHe45c1zXLCYZIQOEItjGUlbMxJLvDVoq
hE5njuSOx2wLW4RN1B9Cu1nwEbJqw4E2jtDE6DDl80MIhoLUDOXnon2YkeBPr0rwkox7pO+2rtjh
5BJmtHTrNzNJDJrd021Wn2hGi/V2qI8R6hW2i/B9Pv+u46f8tRzmlVq/1CoMEoXAKTYFGb4i/4+A
ca/TZ+vR3/OmgQxGt81gMvSkYMVxUtgFb0TYmRSnXj8eSnUTD+FujE9C9Rz6e8s/mBOhpswobeGO
CcwjUvB7XX0vW4YxstsWZxXWVLTBwqLJaE1uW+Hn0N0ii5/vNeDgdwJ1yFaVXTjbocvYvNaxhqiM
gB2FnOj2FEt8z3777yX46/Dm99Nikagrgb7QjIsueqGriRiYLU+LOzpt89DDwcXLt8Ra8rLktwbY
kMdlctRrV5oXX0UMy0cbloFQjOPHl32n8kN8a6oon/P6JWi84AwPK3KWGQ5QhpvyA/AnyxSSS8Bj
5K3e+xC2gMdQGVu3V9uPS+371zJ+8WUu6sTalztNiGf5PNJw1lb+jh6gI9IMAX/A5I8hlp7YxqvQ
X7sKvycEXz6ZEeXihGUTuaRjFFZdin6uyIswvDzhqctuMJmRLGwrP6yXRVs693RKTHxD1HQICFFO
wD0LEDYxRSYBDvx2eEjVj+UfghjoOJtCghOKOYLOXH3O2JXI6PDSrWi3t/j8Yl6x9EZrVyGIJo02
lrqsZNPPsW/dRHmROsLlgufOPBT4a6TSU8jTSt/i4GPODgzXdMv2Sd+N7vXcFWCmfZS3anScYNEp
uxrGuP7k88j07SZN3gP1TimXQuIYG+tkOLGlK/DwRCRjGWS2soZx+m52h84S4Vwojtgdekem/gkz
j7hTd5ykFatQzZ+qU+vrEIO8QYui+5CI8QtAARbqgwhjFmueLKvAtdf0BDH7yZjrKEjLT2vxXeDn
k53uPdh3ZMYFXre2mKb1bhfsjfltmFCh2eVMzhlTDZ13vTpp/g2GSfhzRNp9KoCewqPcjZs6w7EM
1zqvb8uyvEkCEBTlqWrddy3BbG591Pxl1xKRpnSrNkHsojD6ZNizLIY/RZLQKhjhfc+wv1/nNYr3
CqjWD4mAEEBvKVZgMtyG6WeN3kWvaW4O7Nf5PXIBjfp1OwkY33KnHKz3on5ZuklW/T7oZ9HZJZWT
21Xv4ZPrAHGmGzFyEm/4AL3A01B7BZrPVftI/2m1pKDINEe9cF5jHhGp7s7Smtg4dn82LPoQUCen
O112rcJWK7fJj0m4jj7Fh/ZmJC45cImas7HyWaPbu5Lbyy/lWnNkErWS3ZQ60/Ng7JD2e+IPBC52
/oaWPFtR7lZI/xxhG/oHS9xgWsIGPNnCPQnTv9MF+rOwXuBfw6p/bU7EZWBmW8ToVMvrUVjsKSiL
GGzbsYVec9r3g02dv76yIC4v+r9ex4uFQChGqVY6XseFkkBN+jo89psabMPMkGd9bczydeIq0fYh
PZf60bJEVuG/z6fC2OmdpVUKLYEou6+RWynwIDVirR/Tad+a26Q7J6QoWI+jeEs0acOuJDGiRntp
t5UL2GuotiDKZKglodv4J8Usbbm+GwjyEIX3lChT/z+nULm+1lc0vyk1AK2aksWP4M/L9nNThJOV
5aLCtRpcUXyrZY7Dow0+XEQVE044jX4O1Q1mDpUVvAvulHaXdzuMtaQNmcNjpXsVTuH8xac6gmiZ
H1XY0ol2hzdXa++G6T3R8NKuimQd69vZeqOmMyC9xTiZp11b7ibJAzYDRk32ILFBeiT18wxuZBjC
7UzQ13BOK69NqB1QoO7mPgejuMuJDGt+BrkXBqSJO9Vnh2W6sqd6x6xDI3UCh314COOX0SjW1eLn
VA9Re1fSFjMYOCq7jB66dMPbunhN6VTN0ZWH0PhyJOOC6mzKKuFNmCMuD0adWOpdFMQqu3J4G4fr
2t8sx9TFgqi/Cx8g7duWY+mtRmHVPSvU+jFwWzAe4X7ZRlll1QBfYkak0760vJbIc6RdtSvtCGAJ
Tgwr4Q4uQjeonoRLYAve6Tj6X0wiPlxsIUdsecRow/db2u3xpr2bEDsUhiPfFeVmkcIE9EJt87Tg
iALkO0i2Co7U7bl90mxhtMfp6qvym8Fw8WZis0XzgZIHZv5l92zIuoanelDPabTIstrXhvTr/UKB
Zul9qxhLjw6jqj50VQrvFSY5QEPKXfvBUbJ+JVu+NE7VYzVytDVcDd/6vtYeYDoviQX9ETP1Q5Yh
4kNqvUXXLPKsNKyV1xaYr+ZS7i3ZVLCwDHqAX4RY2lCoUqrkKiLghOaSsFOyNwPzT3Rkb630Z5CP
rNh2DLM0jEGpPxeTZ8ybInuTwas7nMJQCDSnGqo8Dh2Yy5ySe2ymq38vhF9nS8v31CxFprFjGV/0
FZLa0q9m8sT3FO1+G0nAKAT10WcKHWpbJOsleIGIoVnnBbcMhd/E/nacdpSvTXLCSCYhalscVo+k
Us22vyoconSxPjrV6fr4WP9yTJQYKtGFWgqpxflwUccqg9Q00ZzLZ6ECsLjqyDFYax5rR1huh/ip
gAgE90tQTmp39IsDbSNVuRc+GKTHD4r50JsPwnOxTmz5Hs4UCVVUWH6XeXPyYJpP/ExiLmaO3sQE
kQ1U7BbNpu6ZLXRHm0AYA+qAk8a3s+z18GXHu6m9FaXCTsUXXz0O4kcY/8jMh1l9tlDeNpz7VISD
RKHU90+dCgvA88UrzRXrmzWEslozaO5bMrPSiytiClOuF0Iin0tjy+ZASU930LxDxpotTBdCgTs3
V01P7tyQxBoDMT3JHJgs1fuAQeHGcCevL9YDQpqPiffGdDOQYtqag5JlR4LXK+8GUGKbQgrhm7JX
VKY10etMZ2CegRcPm648pAL9GFBVhN2sMXuEy+igAgdL3cnLRQXnr/Ju6XCdFnUTLow7lGJ2ZDyk
i9/hAA+LzoqvvtfWZJfpWg6zJZA80NZiu+GFdxRQjSiSSu2WttwQQcONZKenpTIzd9NwBIbDXYG4
1dIsJ+yogJa2knpjhLdjfkW9oi092Iv1CfUdcVtgcRWONRc9WqH0laL0ueCieaOqL7j/FvxIxTwc
/ggxPwXiGVTWIlMVWJe6+GIpj1UL1cK8K6HDJfuiAjkvNna2NmpbH460OF71lf8jfBK7hUoa/Wx5
kyS7v2HAThBi76XBvQS4NqV3WMDtAEJNtoJiSJxmD31xjqvHoX+axxf9WmrI78Hmv37sxSyhHyu5
yeT4v3OjKZ7YpCZ1pzWbLGGd0PJVS/wdZnkN6kGcb0ndyVDfpU4ur1V/pf2UBlev3A5CBQBS7p56
q7Y3NT/CAIx6VJC4cApO192VVe13u+jL916C+hYgIHyo5a35Y2CrSWkdT3XKTdppXqV4zbyDP8Li
Nr1N71x65Be4tRCHGreysjbBkzTGbXgPOuapalwxPQsg3wRwlGXjmtlHVx3khjK8dMmWMXlI6xzm
ScIhB2zPsWoercgD3gNgEa5RxTHqZqA9ycxHnA8MRObElTRnaQnkw12vPfsQxpO4ZBde57QZzIOR
n31oxX38lCBUV8j5iNni8pBy4N/L/ddmPgsoOhSZcBWI7urvQcofFyaL67Iu5Gqpe5HSHcruvlDW
AbxuSSUGOr8zQadwXNLc1DgB36OhSqIVzmvDekm1V6W17NC61XjMU4w1pjMUL4JjXWm2Wt8U54ZJ
vO/yhvFlL9c0IVebqQuG5ambXE1Fr7HNaELaTBmyPAFyhbCheGmDpzbYV8VHau3S7FDJRxkmNH2m
baseZIvLKws44mCNoKxM1oh8FLo50g329JJkAPzmHkZCkcMJ6q6Sps1ez1C9mfqxqUCL70lKgxUN
eemAJo7wvBm5BIKPlvHoilR3uFlruTwLwOAqmlToZszqUED+ccj0CcgmckrJlZpbDhWz2yucMKPV
OL/rleqF8S/EbEyT4mMm3viQhh/KkZm0MrOCIePd+MKrGN60yZ6B1JUNQ/5u/WI0iZhBxKpNmfX3
qyH1cSNPirxcXKg9hLL4xJavIXq34X7sievaga7EO9hWt2O4jYR1kR2Ewq5/FvRk8t204cpeeSiv
faWLVUYIu6DpU2n5SqlMdCMbE+JxKnPw7Is/BbPYMgB61g8iaD+X7jYsE5bUqGZP2xmxyw3791dS
vswslvfEgBAms3xo5m+z+x/viZnhKRyTRD2T/FciZWg/guFdLW5B/T8ZJ3BIx9TBFLKCgEnZYGoH
2dg2ZLLVT9i9q2XMbforU6JrSazT2rpNrpFT1G8uGvp+uCBLHAbjh4slzkjidI7zUDmXgre0y421
IT8JzQ4vhUNG37JSzR/E2NxB6LIeO55QN9qwOeMHCLe0zyE4PaTmLjKg0kOI8eL5Cd1XDs133XHW
ZK6otZ7EBm28i2R916UHJvOaVOirLo83HK4Og3rTlLUviPlAL5JC7unRLr5J+vR2lt5UdwurgC0R
8gwLaOCFx3/f3e/2cObTKEIkU6QXd6mkl4YgSDI9XY7joQl2nNhGdoFkn6Vr+nCmR+pcptMeFOqV
ZrxJs9dlDtHEYEhp0hVrQFno36h3S7cbtzOd/wy29rBNKg+kCkey5D1jY7A1yba0Nb4D8soRdq2i
tRYB2FGMF3+VwA1pxXQ9wyVlK0jRm1M07puhdxudwCTiGK+8+dryRFxsiiYv9qIjo2JEm/D3m++X
ljbkWqKcMe6sOg7vn1W2I7lVdqWPnOQR9Y0Aa0t4HrrtaNxDf8qnjaL+5AymbVSk3mq01/Boke66
xBQRd/dTBZ9C3O5kMOzXJzeM6ezd+C4OGGM7UBKIxg/9AA3UpxrcGfquIHPYkfEaMjANPEUSNwHE
JKt84+T771v8XQWA1MZQ0MspS5zNxTJXtlZZKmKsMHQc3Bn1g6K/1bT7Vf02nhkjeyQPqIDSWOiM
HW3Jec/xeUwwk57i5FQXvM33gArleM+xm/Zw1d9bj+ZJf5FxV882zQF81e3w6L9Ur809dlQSBxKL
A8VNqkmrkYlxqBIHAnX8Gd5m0t1W9PpJgaH9+Cx+4DNY0OB2fagaRM/MUrJtRoJgXPIv/30lvooK
lk30jytxsbpWUjPIucyVmHYF2RyHxjX4yJwEmZUMFwXRvHngRGyPLl3mBBg2E8YA9W8A7ot7szIZ
fjONvLLJf1XJXHyti/UrkMBVTDpfC+fUnb+bt5ziQCJbLjrTFSo5ekPosdI1VmXhSg2vf1NgsOBw
3tU58qrKZUfLxHuR1gmfHQYkpxwGbV9AbLPIbXPD6lXWl7kjF4i8EM49jBmlo9/uuN+ktQmgio23
XJuZFHyYEVGrd2r8GQcHjIR1dtfLH1VKKHT02tat23cj5ERkjHBxDUeQ1kFv2qqwwwqfiIQ7rs3s
OBMHUbjdr6TZV8BD3Kn/NUUnrXzUxs6pxA8l2BAcNY2kGnOf/H0ZXcH3fNeqMBXLhNNpWsg1L4tl
YQyD3oiD5VXxpVdpaUF17sIxYRMOXNPfMDmMJk99MGOaKwzWWJ7cyiBamQN/sYIiUsKu94kroa07
95v/n6nNX1/wQtjY+0ak176/FK2ET7CwqsNmEc0NTvKZu/GdaazU87/fmmUt/LJW/nFNjL/XyhRH
fz0HwjKuCTa4/tzfTtKrbaKv0JzlLfjjcy6UidPYtJGWsYsnEjSAlbQYMO56lBCIebZp+lDfhx5J
q29EAhMX62WeFeMhxB4K0pyhaj25ogKD+8iWVAXEFK+k9iZTndEnUadBc0cVivfQVd5zWIfbGXMw
0UNd7NT3S3sMpwfHGQ/qgKQ818Yhjkn2xYsfo3IinJdOSK8Mq+IaNf2rRI1fzV5P11ORVUW7fP8s
P2O8Iyw3dIciBDSgtHrofibrYQmpdScal6dr8jT5m9YRDzitVgbMTM4vn/K8FXrRSkz5XLPxOqWJ
P5Kcu/Ui7SEi7AH9iaKuE2E1++5wgGMSgmMIHGXFTIRDwfSEx/v/wTv53Ur057e6eLSVoTYaybdo
aG2SJ5Pd2FC206lzdE/ewNG+Ri36KtJbrvwfV+HiuS4bQ1bajCuPVxNNwwp4prxq3heZsO/4GyXZ
oLDCxD27KXXi6tr58/s7/8fnXzzvRV7nkxDyXjHa3DS0oBn/Sm90kl2KggV9Ltr++79f5W93GnXR
leiShX7tEpZiVkWWqRF3vvfkX8QSuKFtPNOkWpgciIbsKLeBcluIsq8cbL6t0f/85OXu/3mKiJpZ
VjJD/t1cXRYu6gqpvveHB7V4ZxyM7vmmpShBoMsuDB6cUBkgttFzLquAEGi36o5qeapxDORbY9iA
H+y29bDzq/tCxg5VtDcJGdYUGQCLSJFCK9c/If3Q5U0RnSK099fW4m/rKm2BSciIPDXtsgOb9wjM
9Upjgo54rPwBtnGApIdvS8Nmy0C92jF04RdB9wd+JW9JuQ5xVqEsgjHVMtF5U9vXZNxZyimG1v9Q
ORYW/+i2fiKoHv0NiaCuL3oRtfZhtstV7mLABOV9G8dr+SY8NL8YfUBiQDhMHtBjRSTU88TJfeHq
V7BJYk4wMA4k0knKVShcuaPf7pV//Hzjws0zq1rUd4263NGFrk5GUY/EBBdCg5LQNNyuPxZmveqs
3bijceKiDHqFQdfkm4aQhHYVqFyGYBup29gWRAdLid/sJfX2yiP/XanPsrpY7DS4TZcHnCqN06pK
Fp3DqcaCTW1TbXOs4MjeHRH9ZL1dBq7g8a4Um8oyyLzcN//84Iv3W0pGAQYcR/mEjdN3l89kjY1O
PSjNlhA0halO1K0rksnl8rjc4GXod1f+MleLPzxdl/mhyLCwgJ6xFWBvryKBGmZgXgm+/kaWsmSv
IorHgCgjTrk4DAn+kChBKaqUnyM0qVUMy8s6YOM0h21KPR4jjKT2g9dPFttgL1r1+JO4bM6k17eB
bx4rAi0thhqAZlVGrBfFcD0mUl/DSjuLb5OdE2PQkOq40hHRY5UAGc4EksyteCUw0CJ31d+MKPid
BejPPex7R6OhX2y0woZ+xVAevuW1lfvbC4ZuVLMWASkq74sLlsm1IQS5ugwrDYXowg1JubBwB4IA
aaauhlcCTAhRJNlU8dH2rjpHwi6ZCEsu+wr453TlAKEsW9Xfj5oKSwI3lMLYQzcvyXIiV0zXE0M9
y6kjyQd92s7tWjG3AKqF4MAIcbmneXFnFFtR3s/ZC7dV0tadirQFI0P5MAJxXasIIuqfs+mSEzeL
LwPDdpYjRMoTqtjBG6Nfc/tZKl7gXcNm/q5y/vEDtIu1JNZ6U81qXWUvLMFRI/CgqU5vqwITVUTr
Gi5FNXD8AD2KaciK92K5C6pdO3I55fO/V4xvn0ALcbBqMbPkDb4oDKY2Kgx5MNXzaHGUdYFfmPq+
0Tl40IJThY3cbyZUI3QnOMQuesqgI40FMAyi1XXhJLHXNc9DuVE/6tSd1A3vzLW95/fo9+sF+993
vFhcEj8ArllYy6wyyNdxeQK/LmY7CcoMRr8I96ThJv29Eu8Eiez6lZqvVbeADhO1O8SzMngusNzm
i2IXsh2h5oxlWzMPJbqokfEVkYxXtotvyi2eUUNDzyozpftytGK87SepwDcWNh2i1p2S2vmWcYQd
7Aamg62NtMGwF+epj3KLcPD4ylvy/X01GRAqEsoT7fff/1GCFMUs5L6Mn1OfbHr4ykEZCXwOV2m7
DTEHbgfr0C1w0Lb/7HGqcP9DzgO2fLsUIDie0VlPoG5UcDI/4wGyXrUqSw9c/L+fP/Xbt/l/3/N3
Q/aP79kFk6aMlqD+HkwU52R4RKkl578mF5+igkMd2wYBQ90LQmi8SDlBF5pDMA1SwQfV5FTI9DGp
7eHMAzt+aNhPwhMKt3Q6iZIT30yQJDkvgufPj2ZspyDMYJH5zfMym4pP2vbfP+ebviY3/o+fcyH4
8c0+b/KMn4PgMnBGr9BXLXudK7havuu8hvaRjUkq/nntJbn6yfLfNWepFFIpt4HGSzK4yFo4J3oT
Q1+g0MZx2WW7exoJ1xROUEi+W45NxE0ENMtfxSxiJIRZP4baGfDrQHLRKUL0CvmnemoQDLauJDsq
O620zR2CctBuxM0mmVczj2Jip9Uuk1867b5OTkPI/Lg/isImxlzBWEXY6P12FJHsDDK6YzuebQVM
F5PS3FGZvIaOvl3mym26yZNNPm8tjrkIC9GPA39WoI4GztC96v6mLUDhTEgqgEtB3YByhfHBZHQJ
Tdltwp3CMZvcxO3ceSmcZ9tH6+IzwXwJhDNqYfUBjyp7Hal6HJjU9aTZjGyC6HbkcJg+SW+mAZvZ
Hn5EMxK/l1lwB/7/0HeDVbbPw8/6rbRRhfeJS7aTWmzQlNPW6fuDkW6CYaeUwWr0ebyTLVNA8rDm
X8j2bxMHNCtyg8JVu7240YMVevJ4S8NfnGkNrRqwRdUsECnEgSbamrAH8wMBTCaWBED1sKtxnYp0
lsha4W0ZnkvpMOQ7YS+F8MMfKU3HblMkL0BySapqDI9sRHJYROtBYOgMQ5fpe0octf6QpCxV4250
6Uftq3zz73fmmxP68s787wm6WN4bcosmvY40lgBJdSvhVuhs6NET5sOT4oEedBmVn2ttYUQc2038
1Gmu2e70iktW7Bf3Zn59z/la0P79pS7KHotE0XLOeKy53pG8M+dThXDotrFhOhvtqjmHdmgig4Ag
48jTLlIZ2x2N/IZBvvwANh3ZSGtrmiMsgc8SM/t65G7eB550LcnrG5H3f/5wHVQ8NdFlEWmCI66U
FMkRUEf0JxLSWFfgCSo9QEdcOqa1zKN6c6/oi//42srz3VaDP51ijMEiHPBL23dbi3GYmbV6Nopj
G5Z2P+4V7YdqpY4xeVDBMV3QDkVyXT2W+VaQt9VEbsuI3wXMRV/sxMQj4k2x/Zwh+T2FI8mbHJ26
qzLwb6bgy5UylxMs2cZfOgIDm3VdRPJSSFQpFjO3zrwOvDjqYjJEZi8kL95WO1rkjvwpD3uDfA47
Tp8RyDJB2BO7k+FAajAut+o9ltorp6ivhBSJ72dShemqKiqggv5ewyu8yhy9EQaSyQnk11HG+1ld
6P2CvMLuEQXbOD3OnPwn7/UQ4qmG//eI2K8eXzOdd2J1/UUgb+DLAq9xV2X0V1T/DEUvKkS5NIQZ
OTQNNH9nTnYWb0P100oJ/C1uOI+r8SYsQNa9qRoTEkIsRAOBOc//UfCPMq3kEupa9aC25zQu7XHc
5+M9pgSOL3BDnTzYD+1HHxPQhf1mkw/76GlwAXkxFJjQMeWETK9GXAJw2yTothHe2ZfMcNqst+Ot
UW0SgsVHg7jAN5Oib5kaW61H0nhmPMaCW4J4iLbE5ZKKSEvF2GjNgVa8lP+yDNLYpYMwnUz+6652
4kC1fQS5cB25yy7zsCmDtScQEhu4c04XULGHdtcXv6Dza/175x/16JzFjyj8vU7YxdI6RP1RVFuF
Ap5Mlz5zDAFpKaFW2UIDBPKkLYG7UK6fwkKwezRieIi6/L2vSAaGrTStUft1XvFggLpumCivCbEs
VqlLRMMUee2woYWpMGVagkjgWsXCueLEbD7VmKq9uaYZs+4IUF5F/r4eiY20aT7oaIivNXK/ORT+
/UxcLNlaZ/S9IeJC6lTyZGenRl2bPsg9mfJeQK4t6Y7k3SITcn0Oi2DT9OzYDb/Qoxk+KESPYIh/
byL61zqSUpdtZBlmIKq1LtZrv/FLMAI4TWPOTrOM9p7YHYtcCNTWpXUy/cAOo/PsReprgR9xupGi
Rx44a9Xc6PZyVhAmm7OhFQ6AQJ4G+ad2TNNfSfA+KSSu35ewLmOnGxbylJqdM2Er/OzH09StpNoT
ekdHp5x7LRM/8pNvqmCnxs58U2zHm/4oONrriKAQEqwxIFM+RvW+9zefsrYjFVhjucEcH2zM+O7f
10T7Wpot5b/CQrLYeL+Y69RBLzIpjpb5SRzysmXmfhy25Dqj4aW7ED8rJAnp1b41YO9v8/wk1DHe
EfANc+MWzSETbpk+qXYq32DOUJr93O5Nflbn74wFnpjvl/MFqYZz9aMAICreqcN+MN8n6alLespy
wlcnT2iI7Bo6Mt4eZK9wIsEZNiWScjuQ7yrz7uqA8WsP7O9ffdFan0N1jMeQZ7Nx6aiIdLZdgV8J
LwS7jMGevFLGR7zTa+MqB2N57P8+qP790RdLZVGU2Zjn2SI/i+YZMN0eux2FFrEPAf03W13PNSLv
dFgHySdKYJfZjbqCjchqQTWXkLatCLQ/Vc2Vy02jvF+N/fymEc9XZGdZYt8t+Ys+mdy6Uc1Ef3Hr
g3TAB0YrfnIqiXE9JArKFe0zl+7//SB+Izb++0MvziZm0g9daPChVbauNXuUnEkD5Cw8iwQkTdUt
bsRROPKgeWzJQGvfYsAvfr1J6A2m4Jox0g5MbIunZrxpfxFLxZxk2vjzKhJXNFdrRrU2qNRYvXKK
/uZQ9fcXV/7ekLOOXPV2DpZnCZ5ATmD0Z0i05qL5i0hUYEFxayrsa4XAN64xPtfSGFIzJ9O/WKcF
kqcEWVBZzbazA0gG/Jg9csWKg4p+VlhhVEoBdQw2OcOGiKL5IJeodtDapghIS7cIP1vC2weCatyE
w/vwpI+N3YaGE3WnVKTdTjjPgsY8Dc3boufV0J4ORAzB08cmgSMNUER5asPjMr9G/lThoLKnZgMK
2QydBkKIuWrQUEw7Pz1iei3YZcZD7/8aChpVu4L7Yr0O5a7DV05bHkFF+0uNsbU4HIqwaRstiGLA
qkhI+n47v463EeKfesdLUnVexSmGOZj109RhFplPLS/w+d/P5Pcvwh+X+GIL6zVziqpWX2gdAVE/
kGFCJww9VAg/clfcg/d8K4cr3Y6vVEMCFfA8ghPCVYOd/OJ5kqOp7YZE40PpuRDCfj9l972+ZaQS
blihfeQYqIhuLUoUNn7KzsGkprsGltKWzfBynfrzaywbxx9NF6VPQqvtZek8ol1Fl2hsZkRt83zr
UxVpqqtPq/wTwuHwRrm2UeVfORlK+SO5pkn1NsGqJHkn6VKnMQ4kNpvEFIvCp0QedW2b0d6g4UJ1
6KQ/e8kbghXh9HV7sqS9iBTmEWpkM/yyXqv0pQw2hHMHXnlsf0ansn4D6aQFm7g70aoZYLV1Hbq/
a/dgWWy+/HiQjgsm18SSeVEpdKXudwv/jnfaXy97/9CyCP+3pMTr5trx6NtdWP3f50kX7d4pDIqQ
qCrpPFGr1VAhHEla/TcgsW6G8Kka7mTh3CQ3Qn3foRarhtJWzUNUnAedQLRxNWmOBdYmeh1mEODa
ScaDLtw1Tlz/iOVjCLdIvcPSZLb3s25noL+wPphPI7HUTMN0gGVMYrhZ2XxOTJyQhadxRv1op3VR
OgAakADfdML+muBUW57lL9dZgT7ELErjQl/MNgwllmMrIuSRrrtRv8iQHGon19xZgXa56mhJ3GPA
zo71s3LElNS65uRRNWAwSPAIYt0eBbo46triwNjfT2RstugSOBi+apwMtP2ykf8qvNw2Xn2JPxgE
0l5J8k0EgSE/Jx9V9ynTp+EtVpjR3STCvvpgw7C6h38vJd8orZASyrD+FpPK16SUpA31yKxGKCft
TqVxmb2WW7ZWBy/89NHmG7E7DnQNEH39ULdR7wLvXT/iQMfuJqwKxhSlu+SG+/u8vbKBfdNb4UzO
2FYR2UV06bINrJZWxHmyVs4pAXK83Gl1p8Qwt4MN7lsA5ohsfzIYoT0YvQiaN9NN7VOK55t2A+Bl
1W0JP3OuFkrSN8/Gn1/rsusbx3Jo1kqjcBAXTtN7tx73PLfrCjhS8kO4GoNx9fMuD9a0KFJ1bBHN
/ohuos1YbpiraTcS7a2+9Uiubexrz/9vSf3F8//Xb1zWoT8WWTXRhFSPBsSm+Y3Pb8vWCoLbX0Xx
Cw5ewM7avpA01EfvGj+/2cjKXdivO6RVUKMesjfBlW7gojUYwscJluFi3/kcLcSZHFD9jn7J/CZI
NALXUrUf608smCNGcJrb9r8f7+92SuRyogJFxtQVzld//5CmbOc8wlmwVLWbbl1wknLUB7D9i1Jh
QacxvbiGrfndtLq8eqa0LBv46FCtXmzPvpZVZjQsAmFk1MG5d4bKptd5I2NFDrfU8sSMEazWlzei
ozcOAs78VWi9nqlZDo6BejucXv59Ib7GSMBCQq0Ml9KgzQYW5u8LYYrD6BOBJi9MYkt1Ja8n+hdv
5cTA2qvL3cBalO3jDHlft1oOhaub1wFvAbHOi7CSE0eJhWelJGvMBj1pl4Rwhk9me3Otfvz2taeP
RLcG3QvO3YuDSOZbSlznqDViZdnPJX8X6zqV4q0g3hLi5Cn5ig3BdMVx15NLX3kT/JiXkRzVp0I5
iM1djfLN8pCSc+i9sgGry4b3962lVQijjZBPBVrb7wHvHy9GpUg0/4peYgQ/uRT9jo62bVdCU4zX
sXaKClv2f1nB66A6E1udiPrYk0hyF9cWj4FET9+mXyg7LaxlR1MdKJBUlD67haiuOVSnAFbR1cKq
2nC+LgzyPW6Ta06Bb7quf/+KiwdUMoa4lYaBRV/fdEiCD6hCcBC6HRCyBmUznvKFXSyA33Tyurzy
Un7j0Pr74y9eytJS58wyuIhLFWO+R65/G2UfdXya+iPhk5wkkdmgtpixQ2cADngzFhCouJo+Qnb+
nrHtXs83xC6Ex1JYUamlP1NtuZwKJmn9rriGUvrGgKKLMgW3uuRWmbRo/n57RNwnUV4ABFkEeFp/
Yw53Ynsi0kzhAMPDuPbTdyF1erfyho20jau3zHodXyXrDG0nnnbXFmhlqXIvn0My1lCJmxTlbN5/
fyEl7SQ5jNpFk9Zu2RJ6yArNOnUI8ixNTxW9oXsIGDcVCUZy8uvcCcqEcgil1xRYQga2mMBoGm85
iiCuL3057FHqbdT9UovnQcNaxNBKtK5s6cbX+pWEDUWRMPNIGjF6F9cRSMX/MXZeu3FrWxb9IgLM
4ZWpolIp64WQZJuZxZy+vgfVD8cqFVy3cYA2bvc9ZpHcm2uvNeeY0ZAPHKZxyRCtBzVDO0TKH0bM
ocij98MWjMdWYZGQOZoR4l27leDJyUa0rmGeqea99JKmG1EEE3Qv+fzRIrJrjWH+JhLt+lnAhFnZ
jFvFezaGRNqaFjl3+e8xj8CIOKaCgAgSlHkt0TGDKQueIK83MUyTVAXGb70b82bqaEs6sDVlt7rP
Us743vDMZyKdUvSo7qjYQUmfjQCTm0BeqwAmdC++9Made8DwcxGt4JRRYNmdVKC9kE7tNOnioT3e
WdXLqNLysHwzvS3uq2grlj7ejQKL6tIFcRo3UMBe0JVYQU22y5HWs/gY4p/BZ7pY/BYy9oTnXqTg
Ruq1HHHl95m95sJX5sz2CC0Cjq4k0tD8Qf09zvki107hds6UshkNRtwTjLOpzOhoLUIC+twE0jLq
6YaHbN43y6llR/O/9lGOMrKDpVG/iuYGiPN2FK7publd9Hqx0bZ87k7WDxe6oDZF4GjoHb+vH9Bu
XRqNxhJ/Vuk7Ams4QcOSeZul1Yg7/HJb5IwQRJe+Pr9A5M2f7qw+LLSal2w5s5fCVVuvR3MjmY95
+RQ1niL9ljOPT3OLlUwjYT19LdKHUr1BFy0SczX6Y/RQEqDhpu26olCyxrUjSXDS1gFaRMzEEEsu
PMtzt4gTARAQjtucg5b/+1+fuihp2q6uhAUfV7r5c+1Xw1sZAjdIuye18ucKNTJZhi46jOnAALFV
bjgvTL+6TxTeypb1VO3TfcAiq21yvrctcJeL3+PlOZ0+x78vctkn/7rIkQ5ugTAPMsx0k0qvQf0Z
OaY+4AisRRKEWNfZepZxQWVwztxWZMrjGppPjr0+7QwFqsYB23V/APBFeEVlPVbM05jfgphjUvbF
R9tAP+lNzxo2IzMCF1ZZeqlMPftysDMu4zMLYMkpVWPRJhzFfhIPzI6YgQqfZHiSYZHkzjCvOzpf
lcNN99LxNXIH7XZKGE9O7EzrgkHSdtA9IfkV+kyF8h2ejFRdR+pd9YuzwbN4ib7wk5S9hDf+da0n
xUNVh/WIt49QFb96z9CvajHihJ2lX5nBU9I8V+ODzps8xXAGNPSIUnuQW2d01IzSzdXyVTVgureI
NMGPRc4wfe1+wj0OQ6Li7nJmYyrBVmEazFGv1ewG7UGBnPLVmFkYSJ4l2rB94tGqa0Errof4Agz3
jJd3+cwjCVGZaVLmnbz5YzMrplCP4qEAeUWWvN/fmx3EpRtCf+Ed88kf7YbGRuQjb2QTPQ73muTh
1JXwAoLH8Iyjh/lEN7xG+BWGm4avhrbC6ACaLQrcwpyR8jGc7a7rGq6mN4z3FvWX2a7a485svXyx
LXLaT3ZqdWfkq8W1BS2r5Zwp4nKUnCMgh3WYX/HZVHO719eW/NwcGSSOYODfm9pDeucKBYiy20HZ
dMkLfcgmugl7f9Dd9jdOAeVRxPMyWbvj7AqJPT2PxB8h3AR44LTxZwdpbntp01XPfP2/3deTxaof
y7CrBe5r46XZVhH4iNvSvsG1+ZVH7su8LBjyMbapq08itxZR3LQeIOmQsmAr4LKc6H6JIQTyotjE
QgckFj0ecxCnJbmFii9sgsemcmja6J2PxdX595Yon/u8cXhaxtv6wgw+qbqaudPM0YKSXPAu8w+y
7kUfgHxm3i6aHkV6/+Ig5IB/VgSZVrmvrv+HufZSJp3uen9fx+kSFLvMyPqOAnpiFpVRRnO4BYYI
05Ni2oVWpsxXyVNOMIWMHhiV/QaG7b9vxtc57MdF0BxczLwa0IKTCmWINRIisoJGrD+RXQ/nh1uB
BAHHbbKKVzq6DSRjDXA1GH3KxXnVcq9P/3ogMCpbDS0ijtrfd37is7IwHHiZ1CWoffK67nPItyqY
/qOXy6+zterNtZAcsLSCk/Mr/DOtDSU529bmyyBsa+Wq16g0PodmVT5e3NHPvCpQ81QyzQBv4Ao9
uTt1LhfH4UhISS7szXyVTbcY047rlA7Iipo1QtWe/RbuxwfKbEZEY8OLbWh3AFBSmByzJtohyWxH
nI0YXjwzfZAIBLsYgH6muaR/u8yTgaMGEaKzJDJGlqOYBH5/t8gQFmNlHnvdLzaJC2XFuc312994
8tyySWul2SKWSEaoTrBCWjnqtWjTFAEJHbuCL94dn4h5bB/iXe7Fd9F9+TzeGXcRXDxhWWMfwsfc
OhJQi+y2UXbpvM00aqYlMa0amf7kVzk3NEV5p16nRBTiICDPsXXyIyXybVK6RuNYlWftxgdprQag
TokHIei0/yWMhyFYH9uJ2h6EUWMHtTfPV2j/CUMvR1cb3WRaV82qzm4l7TqL1rW8m5IbdmIt2TEk
MI076mo4ELaqhH5cqPsEq0XC8y5UyYbCcFTWkbHPBkdvLnQmjDMv3MKsZHNCzqT/OKJKhjKHXQyT
jRZ8+M6/X7lPwDQ0rvWpbscXYV9fFW8sRJs0TpQFG3lVPFBDtIWDaLWZ7OboEm1ULxBH9rPK5gyh
o3taXgeGbY7oyqDMxmvZjzkoUaKgoAcO+ti8DgSa6O4RqQtkvRb8uNNYtnWoKhoKFQgr028f5XVD
gMyD5gywq9IVvsvnC7vRGX0Ujvz/fv9p3FVTpI1WNDm/P1kPgNV0xvZy9yj090G8gbhMjI/dD/fZ
sNM4E483qbbLu9mWp6uqXCXIrAVb6jwFMC1TXAgq/Fughs+eEdhJ4ufYDU2/Edbl+qjd6qqLnqnP
251YPQ7L8rXrdbgvjm7/wTJGN5TTEXDEbqVRn00s7AUyQwp7SFB8uMXCnDLTx4vwGt+Z1D8V7R8G
2ERJDg8WB8+C+eTRGWpPqPm7HAVxZbMRx50uwc4Em7nrWSTmahh2crAtJy+TtvLogwSOxoRdxj9K
u5RWCj73BQfCydcz6/UQuqXlWpXfBFvsTXib6PkhOtY+JNGWb+HtO0dA8S4DiSGmAiEefFWZ/jy9
VIwWcVfOr1K+V7r13IGvZblR70G0wN7l/ftZKmc+b5pp6vTZ2N+VHwr0aQ4y4xiE3UGz42vgXofy
BfCpZNn6W7bCiwQz4mZ2i9ImSHS9UBeSwxw5IJOZSULHl2zxpvtcyHPEN/yaV/1iiLmaGMAcmFzu
LkXjnWsOfbvckz10ymsjkihtDsHV/0s+2/uQjukNneXfGVHUNFyfccOMz8HaWsHZiP2Q6DLRHkhP
u/hVXj79J5/Fbxdzsr1ak1ilQZSwDBxyyqrBlekye5To6M+8Vt0I7dOo76IdKE7rCSCwcNAucQzO
WAhZiiY+F2lh5+IR+v5pTuNF6dRV3aH+tEic9Iu91HiCsiRctrkjzw72WWATxS/1kboaqEFMN5e6
HlvlbHcZg4B1eKW/Gk6YfxW75cqc/eGmODrHEkb+8AxtXiKSBgZoYcevi+jnWb1gtjozOfj+I06K
1dAMowFHWofrlH2UmDWE30v+dHglP9BPC+gOkeBzkSX45aD5+QD/u3knhQMph3kqG8vNA25XzD5J
yAag2RXATcVaEQhRQkMF9oZ0RHbQ5xuYHVLCQb2o95lht8/lK2dyVzngu1IkD1nXkbMSdJoMgTlj
FtcMV1nFZizCeSk2FaTICofn6JADRaqfQgLHGnxf+RuIAYGU8qXz47nO1re342S5RMPcpWHFDyxf
rBsBYOLRTjRvCO/AI3YHsHg+ut9uTeSJVzn9Om1XjIZWdLC2qmxXpGmST2/nn/Jz98F7kHAawM5D
NNC/NyF5WSj/eg4nCymbxylCZbEspHovvCBaT3qU8HYeOyX66JvmMXCl3B5uCeFIqNGeCHjaFKM3
xZ68XsaAzfay6e6MqOf7W3lS+auJrLdRmnVfHv9qi8JT9JBF85GuXhbirTbgPT1eoC1oZ7os3x7Z
Sdt2zvJSrcQS3isQctWLHiaI0HStmiVnmOCUSlzHs42tSTPt9K16C994GUvTzpVdkHpW4Ka/OSYr
B1N+NpqlH0RrsPvELYDOuuCP2Ll/URlgbcHkZMFxDuwm9ipm0NC1odMsEuYE0HqrOXXoTslDbPr/
ftwXljvyiu97Vqvm6bEuedyt25lOzrEBzog7r1qvfM8Osp36lyrhM9pznqUlc4TBZcUh5qQHGU9k
70k9f+US9rFK7ehBdqZrHCBW5meEjjMNbFZ0SyHXEMkJmKk23AC0E8QdmaE3o8LHFAXEsAlZEnzt
klVwqao84439fo3Lkf6v/prUx7E6L9dIY4qmjHEPInuKUHizl08j8xZPYVPhMjs+L+iAVRir7zCr
9dBTGy+H0QZxF7DYriZsHUW0ZnoZSKfHS72FM1PD7xd68s1R6XTHls6FlgpXV6qOBQp3cpTJFxs/
WgLMXRE0MRUWThQ8BRLQQ5tQvVjzhGyrwYKef6chJhl7lP1wvjD4+DoM/9hNrAVIzAz6Z4NPPDZR
P+cFr5e1DUYvUH0j2TeTl6geohq6FxHkz0U6gjzO7SAzYfvcz3DqWhvYX0d6s+xRdYJLhzdjQGSW
fCu+S4WVcejoQTkaVgV9lxi7pHAV061HL0tRnb+bL3xDm4eEQR7s0X+vmXNzPF7g/37UyWY0WPMA
OpptYXDkbXar7YveqUv72Lvm4PGN4n0YXk2alM8Gen/DHoG1YG7MHRIf7vOHYUPJa3pw0aiElKWT
ZmOfmBOiZG1kRvGzfDHQbHkL/vUYTjayfOSUpKRcMTf8od3UN+E2d6Zfma1t8alCxVv/+xadERLh
PqabiGSLSR3t3e/rp28MgFlD0B5U8SFhoHWsfTFzX9qX3g3A+9mLQnJey7f8iYmY3ww2SNCmdemA
AdAGgj/iJ0OSb2yn9PqYwZhnv7TGp+S46e2MRJZk3bELl+QRCLQWGJRmzFluRfhQpqel7pAiU9xG
287Y6pij8Ahbr3P/cJHpKos/v5cGwCYRL50oIyQ4bZqWmQQbOizDezNe5yIOZuaPf5r5SklFuw+2
DbI4lQzh5vgrzBuYUh2dItOeUiKjtZdyuFdaYhPXou4Ww3NhXSnRYz4j6HZbncO7Qv7CW9Vch5gS
oA9P2R8t8ENVtLUYyB5RNE1z3Qgw/yrwBOuUngIhkfSa3wtpZ2HNQuWXHtdR9VYKq95YJZSjqR8U
O6VesvUC9CeK/itOeo+0IZsekqhsdRyAwo1AGa8T6ch/3BsH/IAkzpbNHdUhrMz3INuRRSxXjqxj
w3DKiFQ+eadMe0RxJWPqFq/HkjqXCA7ePN3VVnyhQX1L8PXVvcqyltNDGt2qnAXTT6v/kLRF+8G/
0piRt8WYAbYN8fSY03USUpZ5Wk3MN/KyLHkt4s2YrLPkPqZCAY41ueEj0yV9Pea72UJ+RhJqvg/k
a8DRwC9FGOHJtpVhCl83EgEK15N1GMVV1j3N8YNJE1iNdkGz5W9SyRrNvSxflZ2vPAvOZ97bs3g1
F7sZ6pTxCCo/Wxk1xmSSomeONzjKcqg0NP3hIwSVnfFm5+1KFd4M6Y5ogc4Vff3+KDCVdlJyTcoH
Ud+nwi+9fzBp6E9MKQMBL68nQ2X16uSlndaS+kKca74wWmPUpG5NgxVQsGKTeTa70bAOtDcxvpkx
I6cfIRaicaGh4FLubtHf/nsZn9npeLlVhQUMfg9B2klRPgRdFXajEd4rN/pq8voN8Q5w5K3Wg/Qw
ARneJZ+t6EqWv5CYwSdy2LyfnnQHRNuzhTpM9NPP/Feyw2gOtsom2YAyp9QJQrhYVvzssn+/1pP6
egryuYmGILwnlnc1y1zO4/wgPuqZrb8XIh88tyNdkEYZUldaFyrAAe0ukteXL+WMlfz7pZzU0Jpe
GkMhW+F9ssGqNmJUerUgJAICxrTKHB3FMmhBp618yLtKtgIudqGXcEawwyVoKhJCiOY/FbPimI7W
IITRPdZXzEXR3YL424YDxGdGrRhEzD8daXvVrcIfTVeYfSH3CxBpbhxvAdTHsm801+oD/RUys+DD
DL6wij8FptUxUQY00KarpeonmMK8lSyy9i490DMHpm8/4VSEWzKNOgpKEnEXp8rRXtA/5nZ3l31W
TKI4K3Fs3jdEcb31N8VrilvLHq4Kxa6yVXYfVkgFv7YdTkm5eRViQqDfVLnc8P/hUn8eFJZLZZ7O
uR/QtHFSEaiZEfAwsuieCY9OS3V1pPmQvBQ0a6u9VeKI9lXLQXqWY7VM0W8Or+USwGF/eb0Zmflh
/sDKMI4fDQnPUWMLJmvk0luhnV0jf13nSR1QdKOiNHkRsUYyTpRHm9kJwyj5t/LRqECMbcJmUjqc
dN6Hq+n6hriZonH7X4rgxHqIzNGLQX7DQd4xhLTTK8VCiwLGndDIyZddo/TVxA8qT0Vzoa9qxW/z
J+B9tpMSiTOuI2Yywl1YreNqTUDp/3BOFH9WOoaB94KiWEY9Ip++NMqkKNN0NHHZiStgIwUaeRkn
97DDTSVgSDxmlONePLxnIdSOh6Nwq7O9Sy4Nm2y+1upNnfmkKoS6XbTesdsHgscN4o0rWqfC1XJn
HbLneTXPawqSDMWEbse3tDqj8rb/k5Ncid+YLyvHANi483VONwOJCv1L2vJeh+kSMQPjy46PxYR3
y4foHHp4PEprJ1ODA1AUyYhb1CEuH0f5ni4n/yEUOFqoXc/Ks9X4KaywWDS7WPg9pnfRs3JHdqGT
bSF1mhWBNOU+0m8VwxuKdZtcU2Hn4z7Wt8lxP8fkXP2ek91I0EuxptlZXxxQLd+E77WmQaQrsDhm
QKb845sxRXFeZpYuMKCirS7/Md/C93oPRMB8UnbcfdXG25k8f/UQjmhit7oPyUUN3IbDPGbrSx2N
r4nYjwsiBhDwPgzJH+KrvJ/rRa4qHHoii5Hohqsmd/vqIStvgrt2Y+0GIBmzGz+Km4U8cqvve9VP
NbrT/njQPxcN0bBGf/dRX02bEMzVdUbQ+i3eF7wRYKIe5xUsFcZ+igdAYL6qVykqbKLImUh+rMmP
HG5GEMlbOn23//4+n1Hccq//+2mnb3s5J3pfVfy0Zks6woqkIswR6S6eVurgKNeLxhZO33WcrJav
Xg2hy1JtAAqkHjXOCJA/u0TdOjPs5pIsjvAMASWZ/Ifvlb+RU8tZLZdEtGbm5xPDUTpdFaUvA9Py
haw9N/YwNhlKRiQK2IeQ7ZDYusxAq+IkhivVNovKwO+UbsFHLHg/Jhhv7ZX4AWUvKNY7Nb2Sfh0/
5uKgEV5VXGiJnL+pf/2Ckw5oGnXCcAx5gRvkwrh2OerbGvl61UrFKErI3m9g9PDCsrdmN62FB3yg
07Mk2IGx3FWQnA//fsoED51ZUoi1AeItDsAfM9+msdK860Xe4HY1JQQMeKO5AhJDJS8ZcH89A0Jk
Z2sSmAOCZOgfu9ALFNKm2PruzbdjAu+YQHl7IKzA2lik/cy7hiAsww+kDYk+w7xqxnU+rlUE9kgu
lDV7OsKNeSusCAs5htfDvMuBYsSim9GWHGgheAh48WmEN8cbmOMKknyLBMD9jCGx9ntGL5zwmDu4
0Xr8jaxiXe3nyTuqzpEyfnusXWveJPJDhpwYVMWTJG2nF7UmfhBIB5RXp1FdFqqLu2TwtbcwcuWb
4dYY97Vmo6hnMppRSkKSQxYhoaGJPNIbjyRTGDbnliRcw2TWZ3saPeH4duF5LF/z0w3l78dx8rWv
TPr8UTMLnKYJpEIM3Vwr/O+E9jODp0ViOr6Ja2y1SE0u/NWX3oSTD3irGCGjVf5qBC3magG2ZTFc
O8/chw+LeLlLnY4tqb3Q8tCW4vnkJ1u4UdhE8Wv/RE5pejSEhirPiydFwrWf3UPXyKfHSG85DWyU
nj49VmmUFxkiUt1AlkMXO15yNlIcilX1xpQjKtZDDxphH5GWEfL/qoob/Lf2VBv3ZvJm2tZMD1lB
JEkMY6dgsriZihdJvc+VRxWOEKqfdU00aHuTy+sxhp3ih8frKbqJxdkx5hcqjCOSmk78aAmN+fj3
rT/TygJCDINCBNWHr0I9aWlIQzJIemzMB2NB4/lD4JH+F5Mb5wTpqib/qZIYCJM8uheNnWWty8Rf
oojxiTjRcKu19xjczeYxRagSBOtquuZVH0ua/Ox2sh9om9HaixO2RrBiMbDtA0mg667bTeEe5GSN
wXiVwda/8GTPaOK//6ylZPyr05l3yjgJjTYfOsIWwpWqu7XAmdYtHgwfh4+8luJnacD6lACliVb/
vqln2pcL2Xn5KDM345xycsDssmSiz2DNTH1icaOW1xGDMpBA74s0leGPnQbbnuwblnGB58DGHAdr
nkpU9kpnCFwBkMyqv+T5PMNK+H5ZJ2dJOKB5p6fBzArHeBsFy8ZJE6oP/HRYW3CEjg7dh0pyq01/
1z/SkFESt0AdBwBU9hrxsqHn3AL8+0adHCkTIWqn0uRGLagoQXbldIvyYBODO04ypvn+IKN2DpDP
EG7474f01cI6XfwG/yMZJkEfFHbfXxG9klutML/uxoD5Y7pqrqPbUryVTae5nh+kbsfZS2qWYqj5
pGVBOSzwEj9zl9Dlm5ueORaqdAQUcFE7XmeKlHp1WR927su9QMJpzhoLmvFUPD7GpLLrrTjz5V60
9JsG2RxBztIuLN9z4Y8a/J5ohRlEjeAdVWKwmrr+JurbAm53e9Nr17EF7OJg5QcBE82/7+L5V32R
XkOygd73Vab+tdCyuhO6qAwX6TVaXIQ3jTtHyCVsEu6B2w6vwBoIuyFV03SJvMdYvPBWj34id24z
7yktR82dgyeOMhceMLyaM9s7KQsw1lF9cmw6WYaJUsBiziJU97xd7W3KQbZ6JJmY6Xm2aDYgCoaw
73Qvn3tbTH53NFIrgGjyh556WbdrplexpL1R3EnBqt+Y8mooSJn3eEMCypRVVDgyAaVE+RjXcvdJ
MJhdyNAtpGPpLHmINMgxWrlmThScvDEg34VPUnwogViI10qwTbs9s4yWysElyGiZ8/ZHF30bpucK
DS10/JWq+YpsW0zObSG5CVxNdMCtmNiER488PW1+mwZkuQoJoPlzX9/mxVuGckeAY2vELxzg38W5
snvRU5YeZ7WR09LupqdCv5+r97i04H0L2264Vc27WXk+wkCu8qvUuptIJr645M51kCwTBCAgZJHY
6FMpwZjPURZJvMlZ7ZbLGVxoHDG9jsM1hT3A3kXShyxpBVp4Jk4UvPDzRU3FmUEdPr7lGE3Yhw7c
6OStUJvRFOQOyVrjNdjM2HQ6fF7iGlWDiaurJITIWabljnZT/z8qTjhk416lnQy8xAHd09R0PJcU
W1uROjugoXmxp4Ho8dzLqyxZGbReCMk52RqHKTWErkARGQde5wmf5uxJdk9KaugT0UtvWnQ4nPui
g2r/RtuPN6MvvBwRbV0RH6VAJHQzMnKbV9PonYaoX6J7aRoeC9npFDq/jw2pi0l9cwwt0p/vpkml
k8dRHVlysTGBBoOxWFXpvhbXMk9ohdlzSZI5Uge1SOmwVGQ+0hNF9UP4D3nylmi+SlkbdCQ1ucCh
+vlQ5Fc9Ep7G3MnRXd08TOINEiyrcmERQuoB8x25arZROFqSDLG4kUke4OajH/bK0A8f8kcBMh/r
AgWo9Co115boobAuyU4cXDV9Q3JTXxv5VgxXqXgrgfO4Ic8AWMkBjknBGmpytIjWPcfb9BdBuHCy
CFWJLLvjXBET/KEwqVXWkGEZFsjjvggOyVU0v8RQJgx9H5uE6x73cncbdTeh8qhAWRYIWhGatzR4
aMnp4k8RRnBBhf2W+hWJg6NDdlZb2UTNCsBuQqfj/H+74EyU28CCwLkWL83Bzn4gYPhrOiYsDO4/
3KB1U+flxDEB1OMCGX0X5dW4j6JVTc3pVQdkgwOxMpCF3voZFKmHv1r1rWx77F7wuGPKubT3nrEV
LKGTDJAkhaMd0vvvH1cozJlZ6KVIuefMzRo896LkRjEk29oLEUtG5xT9Sq9+B+FdoIGKm6+BUTMv
Wl513mhfQYh/9KbCkwUPiqplgQLC08o+iFvCS/50mG+9tNuO8rYYaIYnj3IhIlowOVff6R3Jqjlh
V2+mtZEvql7PqBMXK7CCKUqmxiPM5vuvs9RojOQAObBFH9naDKhDpfV0ZIH6EDUlx5QdloKCp7tT
vPoOlI07OSokJhQ7HEB3GFK+8k0u7rBnNO3fr+zkEBcTuJb2BlfWeNoLd2zCIjfbhN02pBQuintX
M2hf+L1n0IQggXrbECh5dwnGqSz19Wlx9fcdOimuoknqo5Iz3aFeJocrnHZqasvb9oGQ+mg9Jbsm
3KjDJhlveZwlnUsQaO4RgT32c7KFxa2CnlJft7VfpluNpDR3MUEkCFHpWAKK+ncVc0b9zm3TGepK
0iJVPE1HTsUOm8jIN2HgwIvocFVSpjPoFp0Exp1y4IPoLgbLMvE6mqYXuQ0/KxU6IDgEOYqyaH4c
GCR1rFMzGwWM7WziZMBj4U18ag/DAAJqOON2uqFAPyZ2tmu95VrMZ+33+JgKy7S9O7rzfbLiiJxf
pJn9fJBcmcwnGxwfVObTKjlGfW2YVbfw3bAx25nmSZ0TXutoPqTf2R26rZ2y6V/wBA6e5Gq7+A14
6jGlE7kVeiBKgY8nXUTloF2hIhrwsMr4ge7U7kZQHrXiJTRuia6ZynfmrJyElspmaTUQn5zWHgF8
Q/sQqh9Zft3PWy3aMv4uBs88uuF84IA0fESVPbHSh+3RulDanqlWvv30L23f36VtWRVJFfDTsz2K
8rSxDdmeroLxLoRkq99Eh4RjLeYRj9iZ+nd2dWkRnUk64AJMA3cWKMuf+/o4BGYiNWFwqKQ7pd70
NTjbN7Pw+Gd6A8fC2OVDRd+CyRz/Uet001aL/TR0qmmbMY2XdvSUupjRBhgN64r249ZcE+nzojP0
at1esy3Dr5jYGpuocup3mUR7AijL1TziirNbR7Sz1Yh7uEWp5GuvyH0K0sYYl5g4jOn43wUmEORV
ZWx5946NoxCkTsPzUvf1jIry+41Y+kd/PQkjbeegqATrIPYu8ipGf6Qqot5Mr6KP/AqGpzI+cSyT
el8KkNQQJW0rV9lT+lBPNvmQV80+dtKrvHPD33rshpKLD71mRIl1dRGvJcXqKxHe7+yJ8PLiDnl7
L3BznkIyLOpdFKxL+fnfW84ZEtn333RShqbpsuCTwDrQ3yz3i+3ouEVZgKP2F/37veoMq8n0wtKn
SVvD1SWOol0t5T/d2sZOal9+kSOX9KPFAOxGmt2RbErJbEzoEPJNCFT3Ug/5TBeca7YUbAmWKsl0
zk6ew6SKZj2Z1qEefUigTv404hFisnYF06G8D1qEqr3BNAqJwkMebgnDHdHZW08k+hrM0tAG3aMO
mN+RqQbY354ThywcYVf/Lrepr4LbIqM438jKRmSPu4SgOTN6/Xb5P+YKY5UU86BbhwF+iPgq3ZpX
zNRd9THeaofjY8+++wvM1H1z0HbBrf7Q1tD6XCUH6A8nJ3T6VXyrkJ7lNGid6tWAc+XSnrPcwe/f
ze+XeFo3Ncc66Bsucb5fErBUL7xLPQLEN8q6X5clAkZsKivYCPIzHe+Hf7+T53e8pQ+oW7ibmfh+
f75ypxVynacBKhZHAQgY7JcYjJhbAsWB2VGITDD08HcuvmrM3L5x4fd/oRd+/v7/ruCkfhFjMxl7
elSM2RSo2gipFFLm3T5YhQftRnph4JYtDcY1yoOMGS6lJdsaAtM3ie/g7+ZOLbxK9PR0dbxLY/of
VIZ2uTsil+ndxtomwU4nZrXflM8QVLESBPwdYrmpEr94rJ7hudzE7/Ef2B3IqDMyrmCDuxqdaOTB
qT0/xRt5wyEQHvUhWw8v2EKqF/AhXvig+uNbiN4ZPG/iEFqnt0zILLKZN0iJfreqHcH5OTpw6rK7
JVjkwqNbtsB/3biTpdkJolYNUxIcRMOJ3/FTuMdHhg3yL3Z5DD5Lkh0RHeklssH5rfm/V8Y8UdqO
fV5QdMfBAbHjiEkGt9F7i/nM2mTo7HuCC51hIFTVM8dtDXO8ZBBic7RkAyPnqbkKtsUDrSIXl3en
2AIXD/FJg/igrfjvX8OeU19Un9TXD5Bag3bVKGs58htkdRzUycscyApwm2f8Pv++oWcOVaaM/g0P
EoMPavyT/bnXhmgua06EA2Gaasq5BfJisRKTDcp2lCaAa8QjzX/qs2LXxhvEUFZ1O8dXsrYge5U/
iwfof+ihLH/vyYP+dl0nTVxOJfUsd3lwMK/KzknoZ88fc+Do5J27i+tnvNZ0R9hcKpHPVPTf78fJ
3jD1Q9nLEfejwlUmrhjGqW/6dfSoewMlGc5827pZ0DMNBC120uSp30rrdgcxQDQeBwA4W42oE/SM
TvGbos24kKj4pb38cV9U8kNEDdLGD77YUEWpPGI0+nJahMhSGrd5qx7JT7wF5Iasoc8YQrgylm5v
8R0xSsTZ131cOvqaPxs3dJdw0FIwMyqWTzuiXa9X8wx752Blr0cUb3zHmF/2GOHNm1r55EAUlQ8K
idGp3wbrsPgFK0LkiLSnxe7gzVKvrHeRDJ3Oj6Kb5I8oAgdB/kfr7zFqrxOGmMoGwUQTr/gs1cHz
8Mqiggyt614WLHa1BohOfRhZUzL9Ecfs7+pSWqJSSNXgPMG/TX9Q7qabOrdTmBM2NUT4mhUuDO+g
dOfMk7V1YjjwoUQa7zQCA5cSOyAIc7Y1gVAlhNcfSb22MLapV+3rvxfeGVPEoq9YYn7oEnK8PnnR
ikmqDSEarcN0F77Hh+Yaq0vqcoRgEMv73ccOuAo6duGFFS/JZ/ZQxK4KTC0VPJB12nLrRHNqgJ5Y
h86gsfs0N9ume7cE2Ab5H6l8kOZbtDdKC4dlJQdepDhCZzMtK8kOpUnbt5KdT2jlbelVT23pE83U
EdTgK625z9knBT6183VZX1VfnOfiownXfbtLf2cf1WcDhBRMv+A2EtbWNXRSelaY3PDGbxAGK9VK
33R+/cd6r3kmj61IM+VRy7wkYRK5rQZgJ+bNl5dGfMlyTxD2E6QYa3HY4O0MKOUXaTp0P/Ma1SdK
eYSoYr0B9TswUo9uBmlXG3dlsQ56J9vVuScrXlHvsvhmUK5N6v8HRKca1UCFqwsGrHeU7OYGZVTF
lULReZ46X6cmmOycKF4sPMCTAgDoD7g/XqLj47/fka81dLrYFZkWMi+Iwon5ZHMem9jQury3DtF0
C+u/M3w+e+1LuTF8+QkBGOKm4h5O3ULwejwiz93KK4o1sLzdlragjPkLds24bhJP5Z/eS5A4IIAq
EeXxHQPSwJAdmT37lDd8SsT1ofIHkxq7CyFScqJ1Rq4JLHR4KO/j1dy5GpDFaiWWq3//0jN2RFbD
X7/0ZLvXp0zSh7ZD3PtlJqC/F2y1dVYzmV6GU6DDI3+JRtXXxMJiynsywM5cLcF8DFYcnLD9pRxL
6UxL4NslnSzQppzasW0H69D6/w8PxQIAQ5P+cLQuV8Mli9lXCfHjYYOX4kZgQvwxoq6MeTkJV9ZB
BWRnXnfiCv3N/FKEHjj1NLjlWQMPC5fmyDJnBWg7JbQDrjVjg54gOtqzT/2819bh/5F2XruNY23W
viICzOFUIqlkWbbkVD4h7HKZOYr56uehB5ivivJv4Z85aXR3NVpb1OYO77vWs9Z0cNJF9YKgebwB
q/CuqnZCULqwiEqnwcR7LODxHDLKFv4R7cYYbWWmer6wHqvKDc9bkZsNAStui4B8O5B5ru3M3m25
Lvi8Xq5Z2i26iWwZK6fg3fDukmO0484AkD965qxIIWtLRDPidUVyz5yGnv2DL15Zx75pyZlTWRL9
PolPSJVmv0+Zm/KgqdTKohuo8+AzJnNERr10LRU27mD4CiRrc017AZlbb/EhTfajYlxJjR3Dmmqd
8SN8l9Mr4/qm4cq4aLXSJJSBhs3L1HVWjYI3hlMN7wkLN1f5tY/8+4ne2g1X8m0O9t5lrRm6VWM8
9SkiC+W5qNCh4xE4VJ/QyAmFXUQJRmifwJlj2fzhuK0hA1Pv0u73z2/e1wFvPu3+Hu60W/xVdEjF
pNCiXjCPOSmC5qENbxTdsZpsWaWHNrhrhZVZ7UrL5qIEQhoryOiKTkJGDGtpTYr2R9m7qfLc5K6C
9T66S+g7NpumtGlxNMK6i57Ylb1uBepZ0m0uVVStPX+VBys1YPUhLvdPC1T2f6EC+PdnmK2dLWZe
2WgD6yjscIfmu+4ed8qm/rDeYw2m543/yJaQQ8Al209cGP3K6pakC4lr4ePnJ2x8d5RFho9XTtMB
V8yrrknjSee8M8yjwSlao9269rUXrVwHwmbICZ140kTE9ZzY8PRbnkuxnW2Xd9fLVvrotKKblJMe
hYT7QHbEu/Rm/CykDefvWtzgku9TRzRWVXarYjGNi32CtpEb9EAwvNuC9TnfhT650m3KKek5su5H
dV3jzwOCL+zaYouN2QwmI8+QYDyb+n6ZSGzmJ6RRBcdq5ISlUyb7QHYHbWXmawzN3MuN9sGoWaZc
CfivTpvpGiRLv0RDAKukWkzDXSd2cP4ayZrqn6VeMY/6sNfak6BvSEAp43VwN9UJood40e2KbZQu
kq2wMZ0pSltxKRBOFnY2MpafVy1dRLmddosMJgcmLWNxhh9gLTxzlRAuTgpJwXGZfAWDKpK2F3JS
6Kmosf/zHw0v00LfIpAGVf6H406FIcQkvg24J/xJOxOu7IHfiHn+/cazN7HTS0+QY9k8eo8TUe28
Yl+ud/pGpJU/2WTFtQd66NqVWvtmn1Pg8rBaaQrQsYseli93dV1I5lE6lNKqSbnUjHdwEr7SXRAT
5ki60uJt7D51H7DLVlI2pXDs4YzDCWgX0SezpiZPZZiSMo2tkWzL6EZ4jDfe71ZeJdaSJLs05JYY
d/jCtxZxHNYDrS5h7TWuDzqfZ0lT1EJ+Z6u5c8Y0xG9y5SX87t6kMI/glFHlR0MxKxyco1hQrNY0
p4qL21rrM9UTupb9UuBSSbtDQlvtSIkt/67xRdPpaliYxJGfv7sfyhVgq59Xhe9O4X8PaI7+KMdk
TNuGAZkiK+wieEFpJww27jml2KKOKKjYfQiP/dgvm2o9NQvMNdtW8Aeyqtf+bqItVZvhWpP1sh/P
3gU+HBSaojMj5rWxYIgGNW7C6mhVTmFs8rS2k4xfWf3UEoGC00Y6P6AUsYBoB7AOd3K/1YqVaqyM
AXntVqavrZzQiHe/TR9q4upXlmyHal0kdi+vNW/X6+EyEyB9OF7XrlSKIz55Pblt3lDbv1WmWvx9
gDQUnZTpjN267nFpD8ucGDJE51K/RzTmZ/djc0AyOnqfEj3XIj8i187lxzF9U6TTzz/U5Wspq/JU
BBah1LCbz4neI+6qQPe0cqoIkK8lj2u6uL2tc3NcwjCQMNQ7MjlpuhvWsICuXbQve51fn6+i7BGR
ZCOC/3eDxs1vqt3QVFRowtsEL5rmWmdncPR8RfUrvk2XWvPRghyDeWyUN2lpw6HNaPG5Pz+Irx7Y
PyeFr4EgJVNoImJOmu2oYtpmpdp1FRXKSnkiz2v8bWa7nPcdm9R/e5dLwgZXVCON5N4yXc9wcMlU
+facu0a5iiy3sh7oW0hHbZ9ho32qt9lw9D7OrrUSbxBLUSwA+ErtE00/Z59QXwnyLqAXY0BS+1Pt
hTurR2q00Oyfv9rl9WP6aiTbashl4LfML1pdLuVmlInVMfacqRas1eiPnSC4HRSa9Fr8oFEFCFeN
bZqbUNj2hFG5nrqJPbdK7tQd7Yjw6echXVYcGRKddzLeeA9xlc5K5F0ohlabyBXEwsExUD4lzbPV
3hr6tlLWRvMyVLe1947/K75NELR497p60oytKApOjsSpfUgo0Kbqh49VOW2dCfE2Xb0Rqoh2Z9KH
wOSQN7ce8pAsehc99LmHSiWHDV2M/OifT7AjE+rLLO1a+UhhOPTpuJTQ/q7Mq0u9pgwvh9AVkVo8
/NW58E/MLVn3al6wNHpunMG/l9Cpu1rhpCbRXeN76QULVWRyswua7Qv1m2IkyOkBNJUa7Uf9ZuiP
QIt/fv6XvfLZqGY30mjocrXP1fIYS6sxXTYQINeZcvCH7WQSd0BUrXia2qYS1ikIhNAdI+fKEKYN
f/bC/fNgZm9+b0qe78cMgSJecNesICAfZbgoC50qCuA6fWnZ/vuVD73o0TPZOKaCgDM03vE54IHI
ZkVsZd5yQbwJyI8Y3InjCf6GR5CvYvV2qBFlVYczhzB6tG7dL33XGtrlz+O4LEzLSEEZCth3qOqS
NtUf/7qXiANC0SiuqiPhc6HOPcjx81Vb2U28QRhGYDJ+QmlNymi3+h1rRw8EReCBSF4PrvYEy7Bc
lf6vQEXg9vPA9OmHn/0qcEWA4apMWtIBZycJ3ahbQvHO1TH/5JDe292blhIvcM/GJj1AE1mPJe8r
XZT4UDavsn6boceGmH4MCEGuF2FPy8AFg+OD3m6cKNjl99LzyDts0AsYzjcy0qvUPyUqCM6dXL6S
XxFT6gTYku10cFKBXeqOiA01f1dFeLXFRo0Pgwj87vysgxoaKBJoxqKLDqW+t/Q7EdNoMBJGRFEF
61nkP/eFy/4KfeOqpenKszFmbZJRlMTBxO/NXgV4g84plKOv/SER9qjjyaCN3Gg8SsHzlPG39BaV
iEEL7bWQvw36SsJEjrFQ6a7+apdBQFwYoFJTS/sKaJ5XC2Rr8EJsnkiwfYrjcAODpUQVxGf9ZPF2
s3rXdA8+iHEsS1V1gwFS7iFyFs41QfY3ew0jkdlkANLCa52fsFTy0pQuSSe5LjmneriRmBz3KHJg
LAR3tLRwAXHZ6rfELXBXYQclKS8Ll+GDbEfb9HrivHn5q00jQoGJQ+IbHX+v54MljQiI5ZVxyM9u
Lh5K/z4Qb4vhdB4PovCMt0BBhybcYrvLyw/Jrk/pCONlwcmVDcTb+sUqdKhUcZAL7yxvedbvqtAV
2zUahQqaoLDUCPxNHvwY6jc2yaUGCh9By7Ox43ZbF2sf1q5g2NM630UTmK+h6CzZ3sn/KFB2VXcZ
hECSw/Ev+ZMckhcM41Kr31bBqUfteQYjRYaCoJGV9dKQxFzYoQpTbzHgnRy2FZp//6Y8DLvgEcGi
zI2/W4f2NY/uN7sGj5JCJq1d2jMXBrq68RvdjGMR1JG3hbgbW3jXFyNCEhT26wkCW94RUlvhqkGp
+nr18y/LObqEcRYoMzGEiGrmm6kQKWFreOVw30LQT1e5tI1QviKj8Cs6VFgd+p1J7RIVWkJo2Zo2
UbYpQvLm7/X2niRJNGkNkJfil9E9kvl7PmNPm27EomKLqEcc0j/L35QGaU8gFmo3UNCfhgM/Weem
tFsyCF/gnaQFdxc41svuLnwoPqkuNvmjz5W6Ikp+iknTsMSgcQyWA33HyFGMpRreVvTa5dOYT7zA
odsGyV79gihQ2Q9XlDUQUNfUUBTSO6WAXoBySPJtKz5iW6QWejvG+8J0kYXTC1bPB13BbJbdDkCc
yH3jXPOoY6okbgGKifeRRquyXmU7EtGQmQl2RP+4OQXJDq2PWt9BDNSH9wGuSduudYlth2C00lDQ
YgbIgHkvz/JCZTCBEa66aGl0+H45pFKL9tmVddKU5Kpby1SUiCQecjdO9nVyNIK7Tt1XauCqxXNo
PACj4f+GnZiEoitn2ssG09dMMCfkL8XRiw20GiQrDupmuJ9Ko9Va8vYQzm1MCvW6Mm8p/sMHJWH1
NKyV8Fop4+LkMvvs6c//2rw7PfXFBsnwfW8eBG8rAnLbKOl95FaBmwJaCt6i3IlQO8oAsn7eny/v
a7PPnl1ThFDoPKvks88Octq22kiuDHBgCUeQdmmAFGervCUJsg72mWtlq8t9Zvp0Xn4day/t0bn2
H51FGbdeNVBtHKdc6OYV5AY2+wDNUEE6Jdm0juhmpg3fmHsv8ec3gvvzE7gsLczGMHv6kR5b1WjU
0xPI5V/n/jUifwyw3nnraTukVWjOx/u03yue3YqTbd2M3byhLQb0ZDDogpKyEden6M/Vve+i1sTI
UEtPJ0vzK2fo33mhsvnVahxPI1PpQeE+AVu6wnSkbAxklOq6t1yTenmLim1fEg+4F9Kt3+xkXCJe
9+RJb3F1TRR7bUzT7vjXXNW6yAjUjDF5r8NnvZHWwjJbAzcdHYoNV6XLlzvE7BHMDvXnXJCMtPh6
BOGRfPC94S3z6IO1iwCb3I61DcYDWuXlCi7M1UVhOpz+c3idPp3ukob8F/DRvAyW6FldSx3Ts3VV
YAamHVgbaECV4jRIdyb4T0Wuw+rcrtLGoZ5MGUynqT7+L8oa/45kXv9SwrOaZgobFY1KhAP4myXg
UIhoR471xU48oFjMPqN3nMAL0RW9lVYuwLt//PyuXLqzZ8OYXbNTArP7ouaB1Hb6JtKZICh9WTz/
rh0xcHA55VQH/88/gzXNyb/mXKilZlAkfCo3O/M+0CiyL8PzIrsL19y9X41bb62fQDhbaGsonSLY
XF87KlyyImfffH7BasJuCAR+gGK4FZfGC5GfPZrz5aC7EwzoEN+DKv1F+wl3BWdiXL/EptEaaLBs
p3e5273H0sIjYrS/onG51OfNRjZbv5S8FGszYmTEkLfcsOoPA/3nBy6elW7T7kgwwuM2sXRunvla
P16ZElfeEWu2gfRFo6fd9PE4aNCCs4nonw1f3/GH5fAWb/1HYuppkojnNRS+1PVdcXW1f/X9OvGf
N9WaLUt5M+iCUTMKddUl257UAHWhgg616/emX6COBc4LLoIUSgdroWfcXw0OmKb+5VoBCVfUONRe
+ArzRKzi1CyGe5n8bgQW500J6AyNRXHDed5yfOkzitfk9SxjEZuTC1iAPPYMmA+3P+K3qys37//H
vPjPgGaPJFPOptIaDIiGXraJQrvmFo1F1f+TCi5FEVjQaCVv8QXiBrEJ3LgyMab//8UDgeSg46NF
ezXf2/2cuDpf5/MjBKID8j5YDYv2UN7/N0XSjgjlaVdoEF0IgVeX7mna/fTps7ci0JumOw/TW4Fq
9eyMGu8B4AI9X45rgGng0ShOE65U3pjZBl33z1/+km89vZTqlN3FX3XMpv8uWVnZlG3qYwvAZSqt
knZVYWNZwqzLNxDuRYq23dM5e+s92weXKdyI3UNXHxJc3tZDYOPZQBcwOBjW4OHidruHW6lbboJO
VF8awe9KOYXtkx5Ncay/zzshcghL+/krfL/W/+crzKsTkpFJqegL/T3eF/VTssU/Sr7uF/Sqp4tZ
dUTLqutb9QqU+dKJyZMjj4ggR1GHmzq/knEUoqsgmP29mUBHlpdFaaPDONP6IDgk5KjDbTcUNmdj
7Qv7Jt8TiwQAy/aoD9mam9GIQt2HFr6xyZotqItrAIiLcFerV4g03x5edQ01H4a2KcB+thlKFj+y
1er9fQGIAW5rvK6AY5Kaqu7RXsHXoeinvf5PcPmvkWwZ2c2uuq2nqTyf6tMBGjcINRKSXv+da8Ng
ZqnaSP19mN8itu938ifViOR8L1cLk9AS5b3DNZwdhfazGH/HK4CSyvldKnhI3Y3U7UWgIsPNmava
lRl0URzVudpTp2ZdNgwJt9C/AxONVEW6zr6NJrVzjOKgPiZ29c5yKCxRn0krP3Bwa8abahXiFkG1
9nxlBJePZiouYFDCwIWj/+v+/9fJQUxLSZG9r+MjDiVFotiykMFSbKTJeeCNp7OCh4xq9NXV73L9
+feTZ6uvlOhRpoh8snTSUa7sOCr4un3+UzzjvG2WYfMiLwqcj7trLLlvtkKZNNTp4kCHmkvV7Mjs
+RY5hnUwnQeSdpFKhECM9rBvUL3Km6mMkDlNusQgQnnn2pXlctEAPEVjiHdYxTh3kRhTNGrd1ZKc
nOQVi5wWP2oySHUQYXaLZGqSnE/7zbV75KX3cvaxs6dt+n6m57mSnPR79dV/AqvJdkNVTkpcUJ/t
B9k1gMZRHe/bUxU6Ge5h3YZFJ95mZ2pLKS6u7dnfxb/U9VXD1sU++DU2umSoWrSpuvDvW6CmkiXU
Z2BsUFM1YL8NdfBc40FYbALLvHlMhJUSPp7rIwGJKrcJ+gTxlmZC5TvDuE6aVZffSjRO+1Mp7gPl
ptUgaRPHs2v0RU+h6Un4PcXVfxqVPXFNYxRvC/POc8UXTVoN9YvUPXblPshANxvvOhLZzjUDmLj8
Xal8IJlc+ONdRTGmAO4R9s8ESQz9cwAJtXk4H/AsD+/5u1Lgp7tW+Lg4O/JoWECxWcrAZi7W+qEf
1aDsIeyIWygR5G+jyuyehsFh4X8KXoY/vqM52Vs6uplwCuBLXyUvXr4tX0PQZTIoVChe88aJl5fS
0ClxeuqWWrUOzWUOXIEH6TQkfxtLEeGfYZMglC7r+/B68vP3T+A/Hz87prS55rWCKCSn8/ZLLJ/e
SgQqvY7P/iM1wxveGBTq45O0z0/is3d7rT1jXPv82em9KZvWKlXi76DkelsTA3gJMwudgtOaqwaj
HAq0dC0Fj6RgkVCg1Jxaxf1Zvh9dpd4WNPJbRDbLkSvPHX53vXC7Y3UKJzFR+qiIiwJlIcBWdSKc
N93SFF0jcVTAvORwQhUiCKJfGMdQJ/ENJwxlReqg7W4k58BfDHfUH7X+5tzdW407HmlseofkOL4F
qD7Kmyi9NQlAS5InARZjfyfhxaIhfijw5xbvcDr1814pFxlRND/vKpcuvdmcma02Q1Lq7XBO0lP6
2aXOsI3jLTHQ6UKvHxPDGelNcSB46h+Kg/TcU58V6LVxYd0S1nrGzYqIr5qAvwUBmg9UiI1sZ63g
/SwDB1HZxrScaz6N72e5jMpShlNNoNdsJ8797hzmErO8eFFX4lJ0TBW4LTlabAnaPUgmQP6/+FWO
2ka8dqC72Amnp/XXZ89u76PFLjgkPK2aq+Fj/CzvG0f8tEL4pri+c7pr8qOE6QKhAtjSDozEIr+B
dDwRfiTzRmVBi8XFtaOBOi27/5yaZsOaLctNcRbSUuSRqCsIaikeigWgX7LPzU/SOSffvrrUhZP4
KVaQHb3P0pjgVyXDVQ+melfjfSVbRdqK0K0Aalp22360wPJUN3W5T4VnOF8HLckdVO8ZmR5xvums
+/7PdffPpfhh+iqkpGlkGlg0gWcvMd3QcyR3AWsYboIofFTPx2E4+JWL6bZCOkRBGf/B794uQVYv
o2jBI21e4cp6CjB5vnD0q3wtyWTwQRatBey/3tpQt8KkLXOFYFksTFIqYVrD+EBHWeykDNvHrX8n
ETyDvLwDXL0oMEoiZVHt4I+0+fmF+3Z7h2nJN+N6zeliWsX+OsYNWlT0cewlp0ZbyLTWaSTfZL9k
fynka6OGZLOI6YLxagmc5JDMLnyMKMZyXDY3Cc5Iv3RybsA+VaHMcBrL9t5+HuClKpD2PwEPFv13
onGxhv07wE5RuraXouSU3XRPAnKY6E/Qu339UCKtLgw8xf5hyFdnC2ThSwNaJgZPMRS3UvCm1zS/
QZ6+n6s7Lz/Vya/Ge2E3jJ123WB/XTbmWkdsroubuHooxVsoctmwCY3PWLhnXjg6CZVnfiLRbio6
dwo/w3OVbUvpWUKOkz6phR28Bvufv/Fl1dwwuGxMCiCDGxk57v9+4yiP5XGoguiUcbbXIBFPzc04
eLHipf40vujbfBtTIx1tQXSkV31RA6CiLFX9ga2jPaan8zuJCFfGNK0k/77S05hMOnrw+TRy5f8d
0xgY5uAVWcRmNll4M1vaBafMpPzjr6jLAZ1Nb5qbCaDYPCub4V57MD5IJLgyisvz3r+jmK136XlM
LKsC2o4fGvIukTId2rMHnlD5xHVU/UPjAFqg4QxutM4feHusYE8XwXwRX1KOGW9QQFbXbgXK9N1/
ejaz38sXuW2PXRGdSjYom4zzN+PEQVRyw3V7ylxvI5LOAGz/NsBYdN+ZK7TnSb4bt9bjSM0qcrbB
Xi9djDzYRXF+XXlol+cQQ5f40SSdNQzx9+wFEpM002G1RCcRZvIy/QzVlRCSsOr48XrEqDG4KFko
tBKzRceQPiYOR5Sg8mcdb1USUqrFooItqC4r3ZbfrV/llWqIOt2a5s+PghXUMF1H9zu3iVthoxpa
BpHUxARnrD1/72Errm2h3xnDCTqto1LdGU9kCtDFpipOeiy9mZ6jCqKNYROYiPp2HH5kbH/jpgWq
fHaLdCv06FputGIKhZXLQ1MeRv++Sk8GuP/6GN/5S5ijdit8hNlG6Nl/HB4Nmuqfn/+XbPmnrzd7
dYI0tcLS63j+4YZEsRRzJGIZc6nGayaw/gYMv4kdEZqyuqnwbDr5W7gzniGn2YUzDO7wG+/I0Lum
8aieFCisTrtt8oX+AneJ9S1figLsBBKpvAmiEODbuyaBUi4k8KxIELO40OvctLC5/Pv2V5FXWMYg
wYw91cYm1VyqDtSQ+hfevIx0n0/Dt60DJ1WkBgBMKUI8geBFhVuTHF8hxv1ot+PS2va36H7MW935
+RFfKlNn45uqJX9tYlrUaUPZy9FpOuQ6eWeL0BSjjfDS7b07+e7ujkydBq6hhVgM8qxN5tl1L71y
UZOZjWL+olmCr0QmTynZBHcK0VwHeFBaf+LIOv6W7y3qjgvfxUmKCQCcFgfVQ3mrreNHEJ5l8Nj5
DtmChkjBZq3BY8PRZO1HCHH+RL0uHOK6TBjiV7qO3+42f/22c0N5IjR+pac8u1qye4AzeJzLfffp
K1sfYY3NXrmTN7KxqdNVy9RlY9Vt8no33U2xrVbJHnLElV/zu/X07xHNXpioGaZEGEYUbconb4+n
QyrvJXPDwcRN9/4qhVLOTZLqS2rXT9ITosyvyLD/4zBmm42hd5YBSDk6eXtYMA9kBIdL9XN4slx/
G0IkhszmN1uw7DZmrr1+FDbX+ufflHx47wxFVdHewgKaS291SlF6pvEkaL1objw6YIrId1MXhUnK
5EKoFucHdW1sfv7mWPwuV2SKnuz39GXJkJyrkJVKiIAjSeGpr5xeupGrY2G+YcQNc1uaVK4OcFdv
XHiIhyi4HPWnFhDdU3Kod7ig0b0U3jIon8P2ngU6Y9KgfyGLp1gx0VGS6SRhoSR+HST6qlbtIsTp
UxLPVwhkCD9OkCbe4M/luMm/UI6lsID5AKLgg//wjGj7lcUwtBYV5Pn61jQJYIFttPH7VZtvdQPF
jvUUcTd+z70t2q30JnqTiLeEn7JSRVuJbRRZQWwLZG92KxI4i35bGE4qPhiNc7Z2dXbTaNumeDYN
NmwbVxEhrx4X4g54ps2x36oOemb3wspixMJqVK6sZt+dJ/55+rM7sCK3dXw+a+GpdllAUP1WGkkO
4+1Z2XLBCCQSjMh1MbbeE5djaUn2I/IlAJSo87TUjgiNA6aHKJdYuEp0gtLlRs8t1IOxfHetynGp
jp2Irn9NldnWMJhinUeNEZ7OJjHsy54Mn6ea5NbwSGW0uemDFVhEj4ydDBXpQniF7X0ufzWjK4u3
3uCOhi2sOPWsRe/KwqZ9c1j8Z2SzTcHL+sEIZSU8dQWTEOAFnNCFKjhoqH3cPfXvVFz6CLTgaD1T
EpHOpyY/BvnGknCELP0/8l33K97ne5Lhyz8q8ciP8ib7BCHefoIxqkJw43COMlccXb1dDcEuIAm3
WKaHgqYJd7V4UcMh9e0YRuJCBKbRPYkFVsq1hbbh/78rNv0OmKaAZ0y0oDkqyGpjaUzPZngigLfR
J5hPRbKVTYq3ZT1a4m0n3LYml0w61mhf6Zd365hmEwFXb4mN468hhBnHv4rEAWahYr5gw0cQ+xoN
y/i89+Npw3qIrGW0Q6b661rd55t7tmHIImHfps4J8AJ7Zg5qK0bnKjy1KPZ08LWuOayTxI2UmyJx
q3pLfq2p25a197g6G3YJr5kYvxbfpi09gDVpHRITwz8q2yvlxeyWHFupQky0IvBPrjYJYRwPEoBK
ZWoRRDBs8BwzXTV3pMzkH42vbmm0t5ST8BH0W2zLPy+ql6YVfqC/vuHXE/jrjJIVUV1GQhOeUMEV
Co7UG0/dqSj+9DXfLVfdTnsZ6LS1OwpevYQkZklyqp/ZMWtjPtX56mjZWuQ3OvpN4TldsS+itZas
Bv+3lm0F+TU0D3526BtXcyYxIT433PLqwnsmC6RC/Ces+ach3xjCYhJeXqNVfXcKQ9VMRwrZvkJs
22wpGD0tVqsuC4nUQth4BzWMotyyX5ts2/3qLO6oJPxu7NFJ3TZ2osIV0ByKC3O88qily/oTj/qv
gczf/LOh50lWsCbhTlKXXHbAbS/P9mQ7ARXK+3dNonD1I2dnv0LRfcmcPpJwQSh1br6CB7ANHybK
OHG3V6vLl6bzaTr95zt+/Rh/TaeawO6g0PLwxK9Kt2XbAZx89l9NW3gb16MNI4xOYPbpKU40ReMp
SyIuOaaQ5GJEOKGW+pVapHLloc8rBOroiWMepeEpohZBb4h1QwWZ2yyn42+F6tVBU2W9a2RXwR4m
lLO+TeuDAgq2P8JmJ+IGTCYFyvK3CJGYmao8WrIrA8zUV36EIOx6HsGlMnX2EGdHPNHKcD6F/Grd
MttUd8FvEHfLdtl/qi5r3wqf11W52fczhdoOKFPEmRe2lqQeAzM2c8TiruIqoT08juvJxYPj8o8x
NUyv6TUu9VXTt/zrE2ffsko1UQmiIqB2463UJYp5303aZf0BjLtiJxAPtG4tc6E/DXvpGaorxg3K
Y267JyA61ipMs2itD/7V3iJqv28OmtjLRCxvk+tt3l8PBSGDZt5M4Vyx7ga1g8eG1BmUBQGHlXKt
HUD1UfqVQjI/skUz1VXvi9DRxOceLif+OM51NDmsZcmxswSmCDdNJoDHCQH9p3YXkCC1iGmTjo+F
tc6VlZG6HSKuRkeYv/OnP3NI+xvVm8R7L4/mHzosMfTw3YhuR117w9b7pW78DTUukTuk5lTiqwaJ
rH4Yw2UiOoNx7NNtpbvsJ32yHeN1hqSeQy4qk7p5VEhgRJ/zUm7Gp35fxgeDFJoIbbcGBbF0B+m3
SqiDcUfeVWqsysxtxl01vHUM0r9L6qfa3OXlQTfX5nltBiTCrq7TdS9JU9P8gHmJ03a65s9r3GLt
ZXWRGcEpMVcKuwr30M9I5pEtS6T61TK6EbcZpBcNuTbfy0GHMT5D3a3FhfpwfhHuu0kB5Fhjw+17
T1LilHUEsHr58w76BQqfFVIwAsuQ7wnOYLCzOlsxNLBGRpF5/NL7To0WcTu+4O4pzutIfeLXtgIn
Ex7DXXUY33PxBcSZfKe8GvcakcQERsY3mBcDosp+jSzR40SnKgpk8VQP3W4t3MSN+/OIvz0cy1TX
ef14AVVx9ubpaTUIMnlhJ33PSd4AYEQ0xuiU2+RAf4iDO2Rt+Xd0lOVF9WQedNpb99o2t1n9on6Z
YmngIPr+86C+abExHpNSG9xdEz3+7DFagyyVsR6GJ+VEpUSnSEMxSVql8v3wGT5Bx+cyl9fAxh1O
h2BNWxAgB+N2OHBwglaAoUBLtoD2yMAL22Vubdrz4sxBzF8Fpl28TeQ7CwDzz6O+NCsxSZmeokIK
IbSx+VXYbLWz7FlqCEcf4sRC+W39LnEGLtLYroiBhZe1Dt6Uz7J2xrd8k/K6Qr8sluLaP4XSlRva
JZeTwagUVLHqKsAK5kF9Yhr2RmCI4WnYmtvqV4YmHJE2xTxrOWDwaN4bcS1iD3xSH5t9+ljRbSiw
GeM7e8tulWA5StuKwvTLMNxGiFc+6k8ZsOEGS3G/qbDZn0mkdkyk6HcShtnJmHLtXfqm5krOoIx3
UMPnipLx34qZqfX6uY6H8KS/5k/pbUmozB/W1SxcDcie8Xf5O94m8dG/r3fyQ0YCpbUIog3Xco8W
EHpTIqFoByVL9cXamq7+nMUrQlB7PKjpS/KnxN+TLfsrsrBL6d/03C3KLvrkDCVO9N9RS22b6mrU
cejpCWDw7YjAMjQZxBEj0LUWId0R4yU/tofza3LAoJxZbhdznt6FZOsUW8V0g+a2jg76nfkgfkSE
n7w1bljtibEeSEjQF6rEavzcJ/GiVZ/T6P7nSfxdhdAgW4BwkclTbc4vaYIspYKqCsEJqK51komu
aiYlgEI4ObyPQxbA0txkdxwJiDqoFwHGaMJ7MhescBneydpSOt6NK34B2FNx+iq2C0Ff+JyvHuPC
BhgDBVNeJzlogMXPI/96svO117A0BHm0uWkCzc72Le7spq7q8ERr48zI2HY54+ncyRbDbbyNH4c7
vFbwmKZFgkTfxDUMu8Gr/GLeTAxVEoqkHWe4L2WUU11ZaL9rIaBBg8IkikxplHqziVFofSFIVnD6
StoRjE0Ecl0iCtwOmByR3WY36U5eZTfxLbWT0UZgnhUbhMwjINyeme2GneORTRQghsg+A88RqRxx
UXyzBo5Gy8q0m4/mJD8TFqT9Mcpl7i1Gyn4kKlEE7dbXzmyX6FxmukVoBhIeyn4X72dX5p3oSWVw
ElexYZOyqZ2A31GAgrVx3oZP++YzfWvyVVe7gn5oOkdRD4K2rbfBEwE5Sbwuz5uw3pShI8NlpDsH
MhvNtjNdvPbXOjjfnv3/Hu1UT/zrMuL1YmxoJaP1mczN1EceOjsDU0aU2GuBx5+cAaQGr4Nyqqiu
EOdrLQTVRbTN8sdEIRrBDLmRTktk/xbtxJ3u09Y8aqIrE0pAYtQ1Zaf+XXWI8yaPGMoIWWSzpQRH
97kQDTJMiftIU6ciQSeO1x1cniS66c7HHlHOq4p8xNvm5pIEBdEBDEybZpHvK/y4ZP8oblotJ6HY
eS/29tm04eJqAihmO1DXgbbqoLDzfe7zF9qjBa8DQU8cNfXdSC4PcAfgQDQEZLujXEYCPDVQHx01
R1wujKTZIOAub9Hj4C71tbWCrJ1s1aPFqutGjrDJr5wLLu1qX1Puf57IVxPorx/xPI6DWTTplD7r
rSp/Z6ynK2Sys/b5TXynPRl/CJ9cadeKzdNO8+/KAh4LjRhCbjKiLyhl8VCFfqsJUN83OiFZH8aa
45JtHowUZ1q1sq4Lw8SLjzQnITQ7CNk4RLDNxbNpXAh9OVb6MZ1EHcqnjBILCV8gE711diPpLmm2
/8XZeS03bq1t+lZcPh7sQQ5Ts/+qIQBmURKV+wQlqSXknHH184D2b3dTXeaeOXCXIZBEWljrC2/I
hTtJP8reHawLVafI54r1EncgGUFMRy+OQjW7elugIzY+YrXVxiIYKmLVnTIetvAywWaTYJr3SFzl
/CeCBPI3gfAiFE5p4j7HK4kt4VX4wKrULQzeEFJAGTCLA6YiRGcNUktcr7ynWNyjaOMgOo5SN6Ti
jaHdBQwDJXwehk0crqL+ukEa0KQmfVC1fUVxWgFnMvdJrBVxvEhNGIfD5GlOMvv8KkEn1noOwqup
f1DkFWjahRzCPx2okXXPvnRTmTsj3Ir9TeltEjRn05so/J5dAnl/hQnNj8GgO05gbJpfgPz+UJad
KU76EU3yNrkLVkzeOIvY0i52SUfDHYLT4yG9lXv0ikt72JvSqrNWyQsl5FtfWYbfmjdJXhu3OOv4
vK4op/aLIF2Pd+Wy9lZlZ3e33lsfrOCOXcYXfq0vz6cPHJiyKwn0l4GbhkFh9B6DpLdFgD50pxHC
wYsr6GzvKlFdK9xP0DOwfEMdX3SGDgtXvGtK/UlKryZqwsO094KNVm6hP8bRI+LtCazI5+yA/NeO
8PyhuVIn5oHlEK8QeOmKZZhd1ea266+j6b6SnzG/QZtI666NaaV7q0TdevoqLTYByx5asxdNktQv
6frpkglcWJvQqTlX6DJSwzckT+eStwbYFF6I0qaSUGz0WzncmIGdkpEzCWaLIluouZ0mDtCcAhsj
tDKpIfgL8i0kTGgRT/gBLZkhK1dYqTuxfZI7XPrQhUD/xS6+jXfdcXQ8IsxldRQRSVxdNA380uQ6
u5iz5CxMwrSHHKofa5fuDiphOAjrxGLOlF/Tvc2ypaHDM4MKuG6x8zlYn3lzO0Igr7Z9tAwMsAYL
GBKrf460IPGcT4gmeQUUDap76NB8KYWPJiCmJM+102vh1gLisktJWGrEVuDADu0TErDRlS8uGgPl
wqXPMuI7dfcaaUcTPQl1qWAYXRwA2ybeVZR1dhtSKUexk0rzdK1tjBfr3nsA/yF6NxFLUYq8uneV
jt9UKheivssC5C8cs3U62TXi2ediQjfhDunWTiWNWQSvL0W8Fqs1yX4gPDXI0954gNhg8KOoNS4K
bWFeI1QEVb+lwQdUoXxHv3M6lBvRaW4xkBpdq1rumTyR6qJDhzXGhL74Mt6o70IPSd2lySL6sD4x
RiQiQGskekSm3DRnwPAg4QUi3sX5IovXKDdjM4nDzrOpu9OtRjvnvd1owwLGKNV+1lcUdwPzDtza
ONNXFhICEQvESroV92wt7/LYtkDCvsgXyqHaFzDAz0/xvNxfZWHUTUKiHcEej+FmeKabznKA8Egd
2tT2ixZjc7tEOjhYKPcI/q4UZ9rnr7O9A+i0F1F+EtPXUTkAaqFKgJzwQIcPDc/GeS+CZYEu2w6R
PKc4qDvkG2aQp6spDvCPTJ3FaEdki9/b7zHotTU4udbJg1laP5bs4hIsy/jFeoowmakrwHeUr8bC
0ugZNVJt2hEZ5hkWwiN9xWNKoCnMKOseQJ0rxgNdqREGK1BCNC8ZCfkSBRTqw160ZRHF3cKL0Gde
DQYd4FUjf29p2/GgKB2bttgs1ewODlD/LbrD4KvnuToT6J/PCZASHG7fUcol7kWKtx9EbF7XwmPw
2Wr2eM0ID7jjoFT8VYjB8ewvdJcHaNPARUew2YQ7+TRp94W5w7wKATNoT97xUuoqfaU0zQMCNB8t
dVROv3D2rHoSjUrQ1aP/SdnFl4AslxgPf6ujp05FpEF6sRi0HnCmADWCLXIBebwtkc28q8orFf2a
gi5wLb8owWun2lNja28s5TuL+la+QSsm31NsRC5SvmtfiDmxlgXxzKRL7i6lqxarAMnBGihGRg+Y
J7cMbMqtMAcoiESgv4tSrW1qeB+BwV0AOs0me5rsul6H1AHCGx8fEWV4J5pGa6pbTjtTPcjGvmmX
IxlWdefrtqxgK0aHDX/F8AkpXwmkpLX10KRiLIwLpkvcuXKd9eDRiG6agAlka2hPRUMVqsIBBy1v
bdG8yMbCqK+DYA3fW1AXQBvJJtvn5JE6FMU7W3rIPhqcFopV/IYlEam/0F5K1L+UR3hYPCXwFaZu
UiY5g6BkZpfHLd3WI7Rb9GbjR//o76J7xqNWbfXbHqsQ2YX2o9uadsWdqOOb2L+rxj3yjUhZ64rr
I1IFjTxed9qyw/ktWDErTWCYzaWFep56iCVI7fq2uKQ3+xUwe3buZ+uabmVxXuEOfmTFYDWjoOcz
L0/LVN0aNQY2mGzvQCmjj5c1dxh3lAM6ghGgtGWN5eJr8Nh8JkeetvUpmc70OfROvdGfcL7KS5cn
piJkegcRvEeb29jFOG4+TuVCeohBqMmLelNsqbk5wr7GSYt1o9zUl1qpX2uB8xXKVDBJjEVyhjlM
+SFTsbxq0HUILggXBdYqltYR3AckgB6np9QGZRCqzhjuO5RjK3sW17DDapWjW/uYsX2tXpjqpVNr
66cUZj4fCqmzhD4FynOEZZnpOkwXSz/iH4YAbUI2kGY7LEut8sqYDiNeQSMR/zPBXLrtkD5B5yBD
gnSl1WtF3gv5tYENrm3FR2IQcnXNkfEbXaOUt4WiktXISzq1dleJ+06keV88BzJTrZNI0YKCONDs
aqGi1TXRqxfJwNUhXaal4eK6ohWz/x2sCJSPxWUwbRoc14f42e9d7pR6I0mvvpWu03APm70slbWS
Aa6/k2wFzTvobMKiIKyem7SIfq9M27jpdyNdGuySI5t6v0ZTtwtm08ayfNKigzjuhexYAh8TR8S/
0kVTPKAdt0hlfPrKBw2+dGS6XeQiU9cISNZ9r8msVAVEkIB1FiRYwogBaylzeMy7hBEJ6C25V717
jeDW3/W66kqPTJeXYbxfG3PzU8SaWKfOjGTKaZX7cVSZTWFNgjnHg94KGONSVkFYg4gAOOIy2XRL
5ZLkrTy/i19Gzg/HPCucCL7uK3LJyBlXs2ow5DlUhbLNKPUYHSwwAdJc8d06xoTJg4sXrhujnm7c
SwQVIJcuRJ6/mvRoVsg4n4G2ZzH/+bVK57W9FLkBvS0tJSdCUhmk0xzyDbNAGubhydXAKSlOM2zT
C3Ad/QxjKqFqquGMbnHvZ8HXU/fnh9tvhm2Cp4iQHEX1WVeBYlGKaRE0na5S/yqWX9Dd6BYBzXw0
5MOV52H2WC3knVi7AQo2tCyRaMTdPV9Lxl1DP1wA5xCtLN0RqmWH5pTK5EQRbOXfeQBB7ZgQLFlK
6XVaLY3K7YR1ExMfOCSSQ3uMZtCI2+Ls9hHirT7ZOin+CoJ41q0Nyonhhas/r6DNV4+RCrrcQGwl
cLZn975X1LwVoio5goFu85tW4/i2kd/30ZOCPnSM8GDMgox6ULTUnf5ZH5a1ZpfCGv1aJXGbaV2W
V6jnNKODTF+CdbaG3NkmKD4bH/wXPmUXCzdfIQi8MDQNSZGYh60v016ilE2pxaJO5YbyFznuwtQc
Uj5FeheHhXQqgHzXQiLX+k6KrqP2kEDbycCDYKyIL6ZNaDtJr/gsRp7TBt9N/7uZP6TWY67diAh6
dZ91v6EoG6tObLhJdI+Wli/ueuCfuKp2kPWRhl+Z9cuEOlZKnoGXhnxfRRs6tXiCLpuHPHBH5fuY
36vdXZAdRPmgFt90MHvFyjRXEhW3ArpdfId15kKC2qlWkZtSOYF7VGIjdSKNLRIKYYq2NMWXCee7
ElDOiPdSVtzK5VsZxU5DZuTVryE7MgsR4SWeLTpq/lFI0ls+e9NthBOG4Yo9MN8Qs7xetYXx2cBw
XVKeBNqVw1bXp0UyFQsLW5BxCy+0vqmBqSmLoHPyCRCJtdQlN2ud2tiqnmP0LxOyv/66L92sX2sX
+ixf9S3mJ0tvS8UKWZzH488zgRTVbaQbKQWylFxwb9z/4TuBdQP4S+YDxKvoBJnPHhYocyZ1iXT8
y7n4xxM4mxcNKddjU+IE5NvOCdflCqM+hN1MWssRjkaX4Gen2ub5PAz9QAK2hFgW4fnPFxwMUyfm
AhXBJrFj4WbS3hMhvQr1wg5geNc2pQy7qnYCiWmsmrZ57yO9vgxvTM1f+JSEjWvrcXpFEbPwsUsV
tuUNniBL6cJz+erMQY4FSA51WlNFHfhcO1Ko4yQcYl07KjqdoX3EzNAIS0oS7oTUvLSWo5UwOWXv
EgIQzGNXvm9E7NSopdtGtU7u23gdRtWMKstKpyz3bbEcu6vMc1BHBJhzp5srD7DzK672zJdcSCCv
RpXszealJZ0nDc2NdYkkO4D/B+u2OFC3J532PSjMTk06JazwTfKWyu0AaD0kkl8aCKYCUSW0P8q7
GAZisDBQ1L4aKKnSc18gWFofBvnOa78bRrVoMKn+f1/YZo0EmvDzFMsN/Pnptqz72dSOKm6vcGot
8iBXfAXWiRUumpaPPpjVOePB9x2/uI+LfK558JwNLoLDWTIA3zZ6U2fNKasvNUXwBvU4lOuQ6oW+
M4UD0XiNwpHdImdBbxVAX2eXqos5yPA6ZU4oOkBGsch2rPZCxf18rRERzeZ8DJUclVXHOn+7wVYo
mTRxPuJq3PqvA1XfY3XTUCWtpQ0lCoxu1gWSX27jgnKFLoHVmgpJHpzESzfY1Uf9Pb6H3K8gbitB
Jm1vQJaVi/ySF+6vUuafTvRsFuhGoS8TmROVvyGUQv+rfQxsLExGfxNqTySrsyqiRkrGOu54Mjw9
Ak1XbQ5Wff3PQ+hrP457ZlDkRasMou8XpQHZGGtECFqNlAMvvecxdo12m5rPprjxVHXRCjdSAP7E
KRhfd63dndpF5Uf3xPOl8vVsIBqKXDdlTF45lLTy0JUmN69cTd6ZuIhdGPLnCIU5niAjgUSoYCNs
fOk0y17eWV3T4Zrou5W8R0wvMNeJ9iEnTwEJiOjWot3pqxxlyM4dqIIgk3MVAIXp5WXgoEkJnAos
fwLDgveVJ200e996Ez4T9bavN514rQY4mSNfqrefiuqkBv4XputVtvfalk/RJXyzflZP+/OCVFhi
JHwEHGcvke43ZTNlSYLYMfwjo15nQMRk6WpqthPyZPE+KV9CZTtR+G60D7N+L/QPmf5sWz9KU+nE
1J4FHfuaGyGkFtktEA2Jk2rRwWEsK7tOD3K9kGEwDg7zpjE5YvQettc6fkXZWoF8ADxAQT5+gQVA
AvmClLjlBt1lgOcosNgqHX0ZGX75XeuORrOcvhnB88RNNPDxagH/ZGm5VZkQUz1YdGnPux7DY/tA
xGodXrJ0OF/O/rxZAI5QSZphhmcJslDq1lD2dXKMP6kkbVDGGN4a6HKdk7J4Ssuy34j+pk4OE16w
GJSs+qW3iNYSNh8tTYgDj9wzt356Hz1MCooaC1W5Ki7quPwq5FfB0eD2iKPB7Mb987zclPIoRl4f
E/IvB1JQayurzxPuX8xOCzG/0acrzX9VU1cZniZ8RVOqm7xpylzSE+YKmYAcT3UblPexd1BYprQj
8iga2Xd6p1HSJmDmjZQB3OVI19OUJrF2za2Vv5SUJ3vCv6wVMWdDvqw9AhXEKy6x3nK67V0Cyu+b
pD7mk0v7ZkDjvHbod+DUkZKk1ejh2QZdOyoi7nRsEbWoN4dkWviKowdur+4N41mDrXz07WFVPFZH
WJTi9ex/2twqdkjEsEk+YfBkxU6je5gGc0gvk3SKawMATta+KfgH6nT8ZsxyUr031XsmXfXBK9p3
spAsfOxXweP4N8GROrpwO8mU8xBL6lCVEKcbv9+ZmEyPaDgYjlEd1XLjN9tmp15jogXMjP57DHjE
c6Fy05kGrDi+mIpbE/LY4UrID0TASJmBkG+2gDwWmi3cdpljIenfoBYV0soK3Ui9zwh06kd0aJKb
EIXKsb+gwHeeY/wxkumF0KBXJRBXZ0PERJLJsASTIXKLxQNL0asSLKTS1ahKfOt2GEVzLyyCljVn
XJl2y1V9gt21gSjRNsGPAJ9OrGMu5GvnrLnTec0YXvp/xMj6aY39IVslnPAmo5CSozKT/Ch2NO/F
JvI2tL4M2c1X6n3+DtjeCXaR6Wg2kpFpspf3kI922ia/gEc7b93/cTYoQp1Yc/gXnIWvVDGzoon0
5CjR54jWMAzqz2lZ3Fhvw9tcO1DST+uW/vHyElVM/dW0TLLw15HPio0KlGx/SrXkWLrmCpqJjhkE
bAxzVxpLuNlyulUAk5G4I9+M87SyR78wRexTRCEKdTEHNlOq3xTYYGIxn+3xfkYgPh2Qc9PeEIWl
8iCDBh/vYnMra9chur3x91h9i616ERO8pcanJH8bu/8AFnseffxxUwnYZnTC7IN3NokakhDURmkm
1IOCm5lqPh8SSItbyjtJXAg2TZal4kq6beInUi5jbX0ZvK3NMc4PweOXsziPXT2/E+vBSnDfkJ5j
dFqntdhDdPFv64f8m/XWIn9Yza2W6DsGwDP2LSmdifcem1owuuaN/IJgwyvWpOgWgVPE3Qa/iFVW
Luonn7u5IIWss4XwEgaL3kTy5dAhRV84rYVT/SK+zuCd6PZ/oIN/Vvr6cmFnC3qYtIWlpkZyDD/9
12KTutE1sQnqfQd9HS8vSUWdV9r+PBy4QSIjOjDn1b2uEaNWbrwE2yVzm2KgMeM1AXwwlyBciBp8
ik6OHe87ij2KDfJkIGNi6dY24+5SdHae3v5xMqaiKDIVHx2+1s8Ln9zoVWNF1LqiTXokMgGG4g8L
/cWwjRUSYhOAj0sp7qVjnrPsK73Rcl/nBojbIF22B7FcdJ4DX0p4yDeZW2l32dUlaVfekl8MX9Qi
EKKikYJy59lT1spBaLQ6SHEJxjuJure1jqVrRLhnrZx4DU2F3sEx3qN1Ui9xXAcecNUXC+97CUIm
G74P6ZUkvaF8YTVrQbEJBMbUAZpfIOJRq8Cjtn7idgUekCtcOZqb2I2vQptn1x7bd0vbqtLuWJm3
uj8rSnvEA7Ah6zuVOrTMaPcDEHQf5PB5rCxMmSaCo6XPBdiTnKdvV+SsaBPT/7oemhu/uU67KzPT
8J/jCMOnsIq2Fca9OtK0CaGTZzmmeo1l0EQCnj2XSreRAGfW9ZNa6HYnQhlOZDtUHySxWKT959R8
wzra9zjfcTuMCIPnGHTwvvmfWbAe5Xghm4vLDJRzyZd59Gn8B1+Q5wXC4Gz0+VGfCbKVpMeT1rB0
Zak43OTIomhUfOFsjYf+CmtVkMdjzMp+lT+Pz4q+QGygUsmx9m19G2sfOGR5m7DYoAp8MX79xdzw
4xme4tsfVteol8wgkfP0KEB2fe+I6cf+VRZhgGsYgTtds07eA3z49BUmTop5X7cveojNytqjiY4o
KYDNRaIxftaBKS2SAQ65IzUtIsFLEwXpcobb/nOCeA6NOd1UCmVI1eCQSy/8bLVoRQlft8CPjxh1
FykyUNYbTUE0jbITOr0TcZNYGRJaRfQ3FiUxm0FGuJA0vIw32Kpgc2rAdsS6zE2egK83j323KMF9
3s56TeESMgBjTM/p4JA/Qoe6gYwdKtet9IA1GuZx69q6kESeULNnaw/uDcRdIPT0OfX9eZqqjDTB
P8SMjhZM7XvJIdEFrU6GUK7wxCapsFnDXS93pniHwepFzuQ5f+KPm/rDCZwVAMRa94UGEZ6jSPqM
ghS429QtNsUyWIIjrdTrCCVk757UYXTHBMA/CogvDNKwX8YErZot49tML/miIdL8NP/pzpw9bS0y
ItOIODGg2xboJNgxOH34awW45mu5KakWL2Aa+s4l1NJ5IeLLLTmLBzIvV5ta4ZnQjqJfFNHbAPUN
XQCB21KIbTF8F+vrxMC0E6HmuTfiCYvsKd5HR4MeAlq3kzPhOEtTzivvVEAl/vg2991x0x1dj3Zb
UQFtfqVH989vyDnZ7suZny0FklnGCDlzz/pb2lfpYdjUH55mYyvDzO/Cn/hW3hVXl2Ctv8qFNUmV
RCpvc+ngfK2lEdpHsaYziJEi2cu2scxvk3yjWC9B/9jkgO92TXNoeduUY6qCJHENsLnJQrz3PMfD
ZbK9ojlURDvVfInArGg3ssVkYovy5p9v0K9ClBlgL+J9g9HYlwak0reDruB8dpwlYjYMJhNH8q0H
VCVm+YphMUXqSqVPjCvlrGWk2dOwNvpNW2xT+s7MClIw98wundcZvOf04H48r7O30NS6OCvw5j1O
19MzcIKZ2l8sjTdB2FGGG3SQojOXSUKsd1G9oq0yIlRF6ElPTs82QDUueWj+cmLCHXIWxjBICs/h
/n7cGFVY8xJ433q3PChrJobOBSeqHBoXXPkWoBH96/GJlGP5z0/pnIV2uhswpxQQT9jCwp35eVLU
6zmki8r0GD5C3aDHEx+q77DQ9QzNxbUAzgjMN0Vx6POA7y1XKtY44wXVynMqeS1kh3K4q+LtNG1i
8aaQVxFfFWwYX1l7HeSnSALJ4K7H+vXCfH6Om/hy6me86GqwuknSOHXvW+cIaGGn2H8Bvgfj5wYv
2h71LKz1aFPNFILXXrgG29egc1DYOuJZD5Zz6WZKv5zhf7ybZ7FIpdZZm3pFSn4vb4GJ7TVcOPpF
jIYIgs/fQ3xQEesMNpa1JFtsyeybNS8EGgahmz4AG6QFMoOe7rXg2gcsR8JPA+dqgodIYehVvRe8
XdChg+gCUwCFWyA9wWAF62BnHi3VhegvA8Wd/L354Q9rXXPGcul3Dj4UUb9QHwEzURpHbDLnyIjj
LIERpjK9OnyhAB4JZKwusEcgTD6c/n41CqvA29V00GPktB+CFqWh3g1o30Hbvyk7l4/51Jfc8B4f
3V1KawkGirqugjWRXy7C+MNy1C6EtdRt6uouy454XmBdXimcTntDIzC6xYSSlC2zUQQsZlFP4UNC
rqLe+UDGheqbpTy18MkG4dgDX5r626bb5PmFwfTLd5BuNX0EVVNA4ZwFB42ij23rEaNp8EUBrq2q
m+6OSoutb5pqMSssfOoUuLZzE/WS4NOvcvO5Vf7Xwc+mpN5UvKivOXi0qTb9StkNb0Zk+9vsTkDZ
fYGP9KwAhyMCjkOtU0UraDMX5oFfxag/nsJZCOCl1uQHQ5YegTsG1nWPY0tN0QJrYqVbiv2mDLZy
sPW1p97cj8jkeUfBe66HJas3cR1ide8KKs7IhcB2jvSbKLpRIU7hJas3hy49tr1l//MZq7/Ixbhp
IIoB3P9CCE6tBzmU0jQ9ghFywsPkKI5Gzz7fy8pdML37xbEikTLdFups5wbIj+FIhZi1MdfWcM8F
KgnVMwwd2gT5ywQwhvJnD+dvMVJBj+wc8mrxrfOORug2mh10a8rG/3wN8jy7ngdeP1yDMV/jD5nB
GPSW51lRejR570HhBXa8LQSA/5tY3rXqQdSQQ9v4qMNVtgZ+OF8cmkffzm75412BbXT7MoJTHNtl
P/7/vRF/3V/jrAqXBE1zkj09Fu/klwbiXqCj8Swno9tZD2HlwPzssX6DJ4n4EEvUhXvzi1rcj8/X
mEfsD/emsUotiGPyOvWK46ev/SFqFxEZZ+xE6kYm4kv8l75E9M9OPFu8U26FW32pPgUUJ5mtvJ0Y
XhfdFc62E3FOtEqfLpzgPJmfPzwWbQPGzey7dL5sC3VQa0ETpjTROsf8pG4lB+uh3HbqwyS7Wnpl
FK6EA3oEHsItRht4bqvOPJjKtxN/YyDLIuyEl0h7ykGK5cthWFWNM1zq9f3qzZ6RfGDwkdj4onWp
I2HSNhmnOWDzt5TdkSaZ5rB4yP4S4qDawn28xX9UzWaEOyUr6gSqAP7IpIzu6PXawAbERhA4QwGl
vzVzJzeXwvcS/1xYbZeYbNKpuvvltmpzM5cQl8zzLCKxBEn1wpbzRXpybRjbzLsVg41X3eTyFbPI
FOxgc03ao/kpgSQRt15yKNUdtUxDJPS4m2VqB3p/xCA2DqF9d93TOllN1q0FUd2cL212QRxWAIss
b08nMyVWhtaSbGUZXuoCimSlLf1xiQEfSxU178o7IOykC8u0uE1KZRHWbi8tRoA7cP0GqK2fYLd7
vNZZrfVlfmd8JIadamtf21gDtrZrRLO30S2Opc9oFlm9PfTrcnIYk7K2ChkD3bpDSCYCf/ENNLme
IF50KHVI4LiXRrj6RcOt0r900NbyJe/a0DiSsPrn0fzLBfBHwNrZAiiZcTZkIwU1dMocfB/nbr6m
rpn9EThJmkXpADrHrA9NDyw2o5tLVcRf5gs/nsDZIhibVhlH/XwC7cKcoyaAHkDD25WapwsUwRvj
VhY+LLd1ZBiDQe9yk3p8Cf27Unhpchv46D/fkl8FmKDYYGhbEPpo1Z6NRDhxSljGUzJnMFpxHw13
kUgsIDshNa5N4kR3OLoB8fg0xm9N9tFn16gv6bWr2PqainRio9p/4ZR+MSn+dEpnMa9n9abZ1yJl
ZuqGyh6SjDp+ixtq9y058kSaldHwxjpAwpHQ9rz3Ek8Ti1YX2gHgTzEl090gWaH36zU0v9YaAfKT
cP/PZ/mrsfTTWX4Jg33FI9iYq9M+kD5Hnh4mwcatz8MqsMXhOQ3dQkfpYCuM2//A2v0XU94Px4eT
9/PSUUZtUDYNxweJi6DnSPrrlt9GJJpmXxrcM5ezgBCQ/QGKEEDKZ2qZryq+pRfH0Ln63Zyk6GDO
TKqT5iw3evZamdVQtt7YUhvPXhTipMi7NvuHut3HCVTIdZvvxGYvvrZXgaMdSgQIVBfdq+mATLgs
H9pmpU83afSAKHoWXkEpjqsthr6hA7Tz7Z+f2q9eQGSzVRWkBdn6l56CGlMJRFk7Opbaoi4es2GH
Zy2UC3gq0TNwQmjAYgSneQdOxQckhXrMgNUiMi6bZMSDgn7Y4s86//98H/6X/5Hf/DHv1//1v9l+
z4uZHBs0Z5v/dRW+V3mdfzb/e/7aXx/7+Uv/dV18ZHdN9fHRXL0W55/86Yv8/p/Hd16b1582UMoN
8W9sP6rx+FG3SXM6CGc6f/I/3fnbx+lX7sfi49+/v+dths3d8cMP8+z3P3dtvv/7d7oIPzyf+ff/
3Hl4Tfne3WuYNb+tP5KP7PV//PZ/6vePDOH97LfX7Ptv91QDmtfst++vv9ltFrx++dmP17r59++C
+i9TOlmMsfhD/gCG/Ptv/cdpl6T+C2g0JFVJB+NviTq7srxqAr5m/IuIGm8WBBI06gIwE37/rc7b
0z5V/BfeQUjIY4SroVnx+3/foJ8e5d+P9jfy3ZucS6n//fuJ2PD3So8EKER15lXeDIuFHr32n1/T
aUiHMM1JLOR5URbhYehFC01S9uQrc/5naGX6q9gCOKfN0w4jjoyR7ga7Kzm8r/sQxTmjaapVoXX+
HiutP3YC/+dzmSj++Vt6DFQpbrJpgc/Ae26EeEz4fXNjUMhzp47MRxmRnQgbPbzXcg2VkilBgcOL
TEwasvi5E4tyISikBFU5vQVlP76VvnDTV7r3PZPpcJUahMY8LgCy1ky6sLTkRKb6kOWfiabimdSn
givLvvAhitHVmJvDe9e2T0bZZK96Dzg+wYvnpagSkVycYlmc6a9DHJKFyBlgj6JFoF7TUM1LQulo
GEOxj1XWxHD+Z2octS3q29Pna82IrtSxvzptnT6kJL6+nnt3oMs044+PpbXUuvj+Cs4fPytK6G72
82FOX0lgPP4wgP98/j8+b/oyP0XMmLozDvH8sRBiRRURTO7PD1xWSiUT9HALaDU/6F7+qOax/+h7
Zk8TKi62TRJHNxA8CjtM6/i7dxs3qvkeaSPI6i5Vr4sKy+k4Lkv0qZT60Sij+9MHy1i8y8a0e+wR
BlsmljJtlSqRr4W8aVHHtLT38VNqjfi7piS5baUm+A4BB1RlrMZlIhbWw5Bqj6dPJF54i1as8JhG
YbA0vd7b1n1QXMuWOaEv2Wfv5oSbqhl917MqAkgojzeKGVsbIa71pWX6LQ0M5eV0Ws2gHQq9755S
DVc5xeuQ6Ao14zD0tNwqDIDeqvK/L2D0FkbU+LfiCGeOsQROf4i9+yQ23k5H8zrsfIpBeFKjanTL
NhSZhuXuUCTki1OaxG+RFS9OlzAZFMCjwGtu4wr6tJV65ao0p+5ebSitzLehk5Rt1ijdsxqC2dPF
SNglYUs41ZUJKbPfP4CpLFYNxg+Q3ae9X0fTvvKbaQ8g+MfN047TR1LrQ1filtj8vz/w9zejIaZb
ddpW5OEmKaRy/effNGXec/r39M16krrFTCN2//7pv49+9rd46AInkwrV/nvHj797+qvZWzHrfln8
eZg/PnB2HeMoaCjTWHiIfL3cvy/p9H9GUfv71lv//ecgUF8CCRiUqeb6Von7vRaX3sGY/zFHwTqc
NqUgvfa0CO3PItHoz847KgH/78bSMufsw0RP2U7LYB2ePvzHv5NHP87I/O3fP3r6Gt51GEAJdENO
BzrtPe1Q5Qb1AQk7i7/O4u/jFPXwgDnNtPn7T6evZ4GYu2LsqfZpx98/2URKtDeaeHn2hdOPZ1L4
MmlIz/cw2S4UqZkafp44dAltQVmblyOU/5HsOatO0V4YyQ/mkmVgEMDJNKjRpYKtAFcXF6SwI4eL
YkXbS6KBldnpf/OmYdur4JAL9TbnjckPkUZXeAg8+g+Gr+9reZJNdFv44unTXkhok5iCufzjEKc/
ppGHKIrIs0h9pCmUZrweejF5wJ6A9nIvmPtQz5KHUG6Qq1eSfnvam0Ry7AwsBetp/rAghJA8xLyn
m86mHM+cDb+xnNNmZSZARnT8V0+bo2L2O98HNXj6ZY95/JCP4stpi1fJAPVJp3o+qi7WFlrFD8mU
0S8ozZmXaqV3p31ynO9R0U1vTltm338vY1r+p61uKNDG9Tt/d9pUWw+iTlHr69Nm78ez5CDZlR71
AQbwQr6vMISTs9i6NyZa1B3FNLPOg+PpT5anfrOMTIYeyD7Rb2NwAQl02HlTCZIIOStQRafPRl0p
Q1+sezQ0+TXw/9a28FiZxHlTCETt0LbG8fTVKlOLuw5KeZdNIgwZiTAeDs/taaeeiu9DN1VXp99B
xjVnZRRoPJ/OwejwP8ACEbz+fLpTQkVXEMESGb11b7UVUjgFLF6qiOqlzuCZ3jir6Cz9iBAIulhz
CeMcrwoFMbGMDuUgySh0wExl7pQR829ndulVIyTwbNgyfSW+p+dy2sjnv+SK8jQ2BaaQp08buWB3
fpetTzuD2tRW1l+/VftpejWk1Zs2pd29JZbxfYAuQmZgl/jX73hRdidL9Zunpt0GCdnZjEfo7/O0
+Jz6Lvs+DdJGlQXjWSxNiCiDUe9befq/zJ3Hctxasq6fCH3hzbR8FVn0BM0EIYkSvPd4+vNBe+9W
EawuRJ8zuSFNFGJwYfmVmb9pj0YCtjaoiubddXkcjT+qm0S0MbrMj0ke+Tsxl7td13XFg27GMIHH
H9ESVPSkofzGHRrximsBX2WuflXqVGjbVisPeegGkKhRQ+r71PohGf2VCiD7tXLBCQhqkV/Fve/f
Jj34gqZo2h9QQa1CM3+kjQduNNWH265RjYMYySTGA614idTyph1/VxkXP3j3SE+mqlBz6eHgS67j
3GvpgOTV+DsCAtHelOt3pUWlSJbgBFe6cOe79BouH4KGJfTOLHGKGx6Vr7//5fVVe+fjuSGHevZs
tgOiANDIxfFfkjWkz/c1kuGL3++k/yrmYQ74Ow1jPoU/25/pGCqUF3/oP8ZO/z9GRGPw/P/+CSi+
RERPaeJ+DnXGn/871JEM5V8QXamfIoKEcZlIzPJPqGPo/5JhYeLF8nfY8ifUkbR/8dMSOg+iDFF2
hCf8E+nI8r/ASY6b2AIsQsVd/m9inUmmHxVwTeMwgJGFWp7KuTOJdaq4lwQ/CqsXS+1WHjBeNdLu
Q0k/mhllVkqmcoC0R99De/7mQ/4LuytPRn2nN445R1/adt4iESrIj+gCCfs8itYx+KFqeIxa1PUi
f2maQLWqbm94+lwpYExSnARq04+fApiczNdMRw6ql2Cv/uqPwSZcVosSsQ4FPw9/M5f6/5xY/2es
VBCFJlr84jTvltderQs+zUXXwAZ2xRW35jo6zGnTTKKRv3v1p5lJLs0NgqQs0DF/4RJZGPExN2+l
2D5ZomdinglM5GtfJvMuuBJyYJQJXsYiQfdU3JZkevxjsgv3YNxlQMyIIc4qep6dr396Biruc5xl
+HXnyyk9y5x9Wx/F1v3riPqUlTkN5aQxGft1RfxpgZ14Wpwxc1JITuhXLyO7PHJX+ZY6KRa9xYO5
o0h6cP83iwJfNyhn/IEx83ugT8pBctH4qQHL2/bFfmsJxrbM8AeTh4NhRFcy5gdB2R9iZdYcfaLS
+XsGgbAonDAK6YovriVVEWaWL5UwIlvvOkUSqtHiZ9HBMCPUFrEJqNuDkeiVKxfixCBHiAf/6k24
g8ZwlFLnTix/gjlBqV1adlmyjiniurLyFnb12nKLm1zA4gPrMz82SLbnuGZ/U/QPI79XMWLP8x6h
ZGgLgQpIILgphm4NhwxHIlMHqCnqy8JJKG8aC6/S1xX6VbmMbqsWPPuesR/yBDzS91ourgIQGOQn
jr1h7cvQvxqM8JAET6UFwaDKtpnCiy0m4QLGJC92cvGelEezzn71UfXRlt5W0Pxj51nXuifdaVF9
FUv6Ts2HR4WHW2T97jcc9PiuSZJHKc32A8+IhaXE+kLz85cYkanQAQURlR4YB2CEJsmQRdK4iCsN
SFmY11i04HnbH+QhZFDfLdy5VKQ8Ct8/Gm793YwHhJidZlGiU9lDlVZ5ffK7FVu2AjD6/cZK9J8q
uINSdkX8KfAiLOSnPqXaJqNhSzElLGBEhncBPJksu46Q8eKXXwWuj3lG967nKBgJP2qtQm5I85E1
kndtdDsY9aMWNb+EotpUMTLBfosRCa/ZRdwImyCpbntXBNColfARIuS6iS1m6xDjZppsNh6VlBrx
kwCq85tMdrL04zAqCxlFDht43mBu+37pfuvvk72yClbOnXQjbY17HVPMDMMUTHDDO1A782ppMx8x
Ocj6IRAVx+gsG7NuqNw3rf5z5qg8c8ucdnNaDC99K/AkT7LsUYFOpRYe/2wWo17FgFYEoqQzZJwJ
hPz3xv7U3uQMEwPL8NREwV5n710zprt66x/N63plHFB93jhzcQFPkEvTOC1ox5IgphQLLNs8wrDB
MmjD2/pKWPvb8Fo7aL9Gm2/vfbauNjes4/+frJ7W85rMMzm/KKLey8scqHkAtW8L+vV9NAjIdiU9
VncEqdftsgeyvgKlPVdenETw42X7abDHC+XkK0QxUvu0o/PqtvwWr7udv9Rv0XOkz+3V3APizM3+
qbHx/08a69QgVTVHNe0UVJMPZU0AzhHNwnbmmhkn/KSZUA6LIiC3bVu76FraxOD2kDJ7Abq9Svf1
HdKXqzl1nrkmJyXJVpbS2PFzy86tG9LLyw6ILgf37vJWhEXCp0+PHHKXoyCkbKGuNNkbZi5WimYw
XaITxAtNd78nnvczt8pm18UBvMUCpz4ljoiaPF3A1IVX4OAd6thfFa12HfTFc4MIYdbeDSpahEV5
LHpwcNprjgBWF/ZcdzeOeODduvfaAlXLHCWd29BCkV1u1UVhfI/gscuJCsuiWgZdu+9L/R25/71h
hmhIKDeSiKwNoqOCzMHtls9J3n6IRYtVVzbKoAblAJiuffAV5drx/Z1LKQRd0H6L9apevFcGovnc
Dg++1C4SUz4MVg5HAVlBCyK/oWWQcZHN1pp4K2buQySFG9WK1lwe1jou3K1cyNsokLaOgT7pkJo8
2DO4tNy65UINzY+qFaVl7CaYPHQtDDCkIBHtRv4klGJkmbtl04sHrR5sBT6mpxY70/K29ZC8uq63
6aPiPmlaKCDNUwU+oNBBXqv5om3x1JbCVT4CBQVt2UbZLm/ybeF0e5lrR1G4BJCPa6hjtD4wR5jZ
bW/Lfr3gknQdSBHCyMFIfgnxt6pFmzCGGdVEjz3g2yxF+x2GhJxSJEBizXfku6HnJveCXQjrT/Vr
wOfutV6+SpKLLmx6LAm3HU3eZijAytbwquF945NbU0ggeoqz1DGIMhrEm7O3hMqGv+uGY59VG9n/
KLMnGJJbH0DikEroLAIbbYOlUDzFoC3KhLqMe6c7ybYu29fIBGvoq7u66kryW9HexRFTccW1UOWb
IHB+NXnx3GtCiH3Sj74NbyL0VqSw3XhudpVa6lp2sLnSzUVBiq4pMS7MwEh6CF6Hli0I6otvoF2O
smobOxsDpFvcxLuy4F1mon5VC/FNSEFHwRZDj/23tHDfU/IPQ6aggOaNOLcrX653UVk9GDXGxm5u
F028IE+8UELv6ABXiaVy7+buOkZXHizOMu7bJyHI9nJgfMRJRfXDe8ythwJrRAutFfAqSSKwkveu
8qGSanPCZ5Lk91n94KCjQJoeCdLvuuevm/IuNF/98FiHwDYxM+gQWYaKHygWlzQFK5ZXU7zo7C8H
I1ROd8mTb0oxvu0ESvHZsFT9e78gRRL4B7V3XpsKnFkMYiDUrrL+yateTQMJf7a3/60wDoGbLHzr
2k0/craH6x1d5Zsk7jVgMAU52DKiNNebtufp0BuwxlQKNuh10q0HhBB9jG/SnhkXblvrJfFB1Pkg
VOsX0XyrPH0rUqjonfQeyFaZ/mw725LsQHgTWwNY6UsEpqcieDZrY1c5z5b+rMTfVeW6kK6E6iCY
th7tJWUl+eUi7T5y0T1Y+FYiLVPieCaki7QeSUjrrGuA6AfZlTBYqAyTctXVt66lPNdq+ULGVZkT
Zh2mJgVA+Ucs//Qt5G72av+mKK9ufxTaa1+ON9qoItys8v6jdL756ahj5S/avrjplGNv7b0cUjfl
fqVxkCT8UWEukrXtboCNIGE4Eg0x4/WRCip1Phep444qHMbHoMCXSlYt4/C6S9wrSYf+45Q4bMKz
v+2L5sbMy7WbluskNH7KhbCJOL769qVAbqzDNX2Q9nr5q5OPWXKtm+/uSOaIy0UkX5Xxu6MgGIr2
WuL8asUBjbWPyL0zmiddfuAEQdFWXZrips0Oae4gbk9iVTK/V6x6qUJPOZA2rpjsSdKi6tjf6XpC
1DBwrPXbBGtkq3HA6x/8BGQFVHJVqq50OJiq8iMqtkP9LDUY5eFYctXg8qVsUp7/oS8uBU/YGOKu
ad8yIFBVdufFdhceReVK6R+oUjlWjtr9lZBvU/moj3oqxivaqF7Dw6EbMPOAquoj2AYgq6JH945E
CSoBNFGupLxbyOp1i/428E7+u4y6Q4H9BASxhRSTzZSvNa1Yld1rgLSjf6XkT1rwpon3kZ8t+hje
nIeYKmnmRYy4CELOcMwpPSqNaZdxB9QUOWMxvtNgpirqi6K+FkwZxcttE/n3yPdfmWb+WDMZKmIy
lZjfGe2QLdryxo1RXFISX0RFD25NHd2VQr/TCQSp1W+twXwxez+/6rmb1uR7qO8By86HkJM2VLJ1
Hpa7npBeKfN1RHFZLZeZBh4NxRKXGqBBTJeJ6qtXNPjISY+mK14FwcgvxAFHcH8JrWotqIu8USkR
duTUt6ZylMMHxQeU43Tl0o2x0rvKs6UhptahdlzbbKQ91/KbERf7amgqslPijVcTrCrVfdMTA7cJ
YpJ1q/2oIUw0KaubgAE1cWXVedWtY8kDoldvg1CjJg7H36wXKfJlLQdWU+6V7q3Hz7BP5fvY09cF
/pViTPgoaWutQs0AzU1OAo2CdJDKq6xwieme6hxFt0i40gNh5TXlUlK2nVdsTIAzoI/WnXuMWH8u
MPs2wi6jAMLqFIusLIHgCHd1Zq6zEp8V0XK+ixJF72AADKl7OGumtf56+T11NtTANwcEJrQzlKgm
L0UpSEu/E7MxtGnX4VUCvQo7gWX0Td/I353lHIN+zFxNX2+nzU1eiQr+WC3qHEiPJbaW3cc8fy3o
dg7akRVcQZlr9HIHz4U2pw1OUmkFokBDFLvEGEimbBpjiaZDM8yRfs8+foGdiNBvNRUv+c/v7Y4M
EHG4R7fqhxjSadijbhd8v9yVs3NFwfHfrUzmKnB6UU8Snr64dZHHwADaW3m/MAZZSVDmN8lRubvc
4plcGjnoPw1OBi8WOi+pB7oVePAudCDqejUzP+fSkJ/amETvgZi3ZlcSW6vb2oZdeEOoshJv9cWw
lFfJjYz0t/J2uVvjr5wuwpNu/Vb/OomOXMHssWrXTJo0D8ou3A4HfOi2c5oNI2zqYjuTUKVxSqMo
5cayy64Hcqs8dhK2P361lbN0L4kgbaynqsn2GgqmEcbol3s5LU3/Fdj+mT1zjKROuhlXRYkZHN0s
19KGkP4h2fDqV++cu3qLrRd+2NkaQf8lCS1xFx1hx5azBJLzK8gSUXRCRg0oyudvMH0tigePFWRI
AzpITxKG0pe7OdHk+DtZgiPrP01MFhD0GCFsGse0zW6BxqQQblioIKwxZmQhEcOMhUHw4t1xHs95
uXvKNJ1tCknRN2CG7CS6tczHjoLwTO/GhPjXtfpP7+BWfh7AqNOibogN09YSEqKGWSH2hvYT8rRh
V71asfLi4oPQtAkZTHdmBUnjCrnU+GQF9bLYR5mccDkcqmt0lrfx8ge0rzus0lezUoRzjU2yQWnt
cIRaqFKOCifKKt32Cez/8RTwDurNMHO0yXMDO0n7EAF3jaKxMqtVuy4+Ssi4m5Hznm95hKkLYyvf
ja0jDwey/BFoyf7yzJ6/Mv5M7OTKaAHXWaNdh40UU9xFyzZ9CvNyebmR/3C6/mllcmVkQG8ipea+
xVhs3aHKNHpg5it9YY0+vKvH+zklinP3LWXLv3cjIoqf12sJqlH0Nd20Rai9pVkuHYWieLpRgrmt
Mbf3JkeLkQWG3IBAs+P4preOBcDfy4M3QdlPT5YvKFCvdE25T1j+TrRt1+5uuP5LoNKX4MWnB28D
4/ZQra0tpYPy1sfngCzIwvi4/BkzC2WqJ2J2TlXmPgtFNV9VhOCFR7N4vNzE3DL5fZOdXBWN7jh1
XDCWkN0NQqZbbVMiBVrxYL6JtbX+Wn/0V8463c20OzOHvw+gk3ZNMYozMR4PGBLrORcUgTcXf74y
ESAVMZMRZgZzYvrxZU5/v7FOWnQJ2ftO4zxF0vwOa5W1uIbj6tyrv5xD9hQ9BW8F2b1+IR/jb8kb
kf+6fZbRatzx8n+VYIZbo/sGyrIo0/Ei9wokbNAomrWvHffJl6P3pLIyOfdFVW4NZBlMO2q1J89q
t5bS7GTjV2iBl/k/5m5HyPXpS8HSh8qseSvYLnKjmaEAP2kAKLermek++yA66dTkiJcLSWhkoTVs
yetvukJy4aUho5pp6zDDhiGyng3ZeXASA422+s1Ec+LyB8hnT6eTDxjX48nss9wqzQDcZht4WQbQ
yboyWLmQM2v4PLkM0Z9LR0PfBHmj9YA7S4lEel40YzZ1Z0I97eWV0T+LyXWCLmer26r3NsYtoyxA
YTYr0cflVp/jk59/4px89uSuKELPAC/Mw584+xpNRW2XHq0bA/fxZo1aqLxqtt5af5gtI8zN1+T2
kAJywI5GcKhuq31yGy9HnTBxI629Qz4j9Hb2lDvp4uTe8D3fs5pG4QRCWMB3NqLwVMizFL6ZVqZ+
ooIognN1CDaaTRQvtY26dvpFjN2cfo2qHdW8B/yyt3N9m1l1xuSFmlmGUFAwMO1OKK5NXtkSzPbW
MhD6nYU/nG1LIQyV4ULg3DDZYl2KVnieFpad/eh+GOZ2JB/H2+D7aEWxGRW3ysf0TtzNlhDPLpWT
dic7S2spOTkDS8Wwjqr62GTQcyq5RxNZ3KbxvaViQwR7zjQPvfJ8eVeff6aetD3ZHlYOtt9BD5h7
GsPAGmfBVN4yON+F+FGVn734rXF/dvl1FD06rjRzqI0d+3JQnzQ+3SN4jBtmQce7YgdiEYOXWUGX
s0/VkyYme0PPtURBGYSSFy640g4Ts+Vo9Rkc6rn7+Owb/KSlyZsqrdywyVpWDxXZ7bB39tIWr/jF
GITPv/i/LlVdFyVdlQ0ko9E/n1xxCE+pSU9Jyg7QY24LqO0+EB33GPgz3fq66z83NLneZDVHulWK
yM7oqAWp6tJK4q3gzrTydSF8bmWy82rBrPsqLEzbyX8GmR0a75eX+Tj2nxfa598/2WGCEgZuoRqG
nSTaDWpvlCOhTmrhldzW8Kb3yHLPPIC/vkE+tzjZV1Unxhmoa9MuHLxEfHlfqI2de9KhybKXLJ+r
xE80Ssa32ef2Jlup9ZRgqHXmqT+M7zJlpwfUuPBuQtON4sNWunef5A24NJCEi1w9pusuWIx5S+lN
uhWQRb084HMTOtl2hhxio6IwodSxTPmjU18u//4zCZrP/Z3sNk1yHJGqKfm8hbFIH4wr/E7DZ5xJ
wiO43mCRrcN9fZ2suZF2zc9oKe1dYenPxYhz23ByO6mOZxaS3FEaQzTDbHFaDTFUjN21qM2s4Jn1
NI1kstrwIqXtDbsFYOggc5dlqMvWT6BAgJM2/7fpm8Y0mteFRt4By0t0eYv2W143m5kJ/HowjxM4
MgQlAwDUlPwRUmo2EUj6K4cgaGvpWvxJoRpEOLaMI9lZ2Q7rGDeKO0TyVIyd8ENbzCUSzjxqP3/F
ZNu4iuCWtQryApniXQj4dgEbijx+9kihqD/WHdgPOBSY61TrHsnxxfDcg+qtFpawcG78zZx02vlp
/jMqk30TiIERaVZs2BVIArkcWY94HBoWKMDypu+Mh8uzcCYt/rn/k20UalUrlAIpfjdU8bZs470j
l+sCnfhcjLamJ1w5TboqqwSSQrIq+vwR4gVlHjGfOS/P3jOj8YCE9P9XeyrFTdpWDAXeIUG3CLHi
VE2c2nmvz3T47E2gKPpYs0HYVJkMcNyGrRdBV+Sc1F5RkoQhILyE7+JzgLhqsQaMqY96CBXm6jf/
G7gdz0pERSzsWLWviswBRLmmTUvddrU3S3v1Z59z40U5vehOG5hcdFYuALQtKxrA0XHpPyBTvnBW
+gqppR6r4nmH2bMr6LTFyUWnCVrqdD0tDj/+cUExhkX6Cn11HQHwM5PVzBSeWSrw7kmJmyY5MnUq
JRKCYQldrdFtLBCuITgudChjaqfAXXc2YY6gpf5Qm8bCdFA2+jYowqLw5Kso9yi0ztiqnbnm+BQ8
TpBhQSP+9618EhNDqnPzNI11O6QebwDwaGfxaGcWLMx9RpinHjDCKcWgN9Q4A/Am2XktLxNgL5X5
LkO4X8KW28QN9smaP5NePdskMDAJToOMtuZkSnVJ1iHuppLtq85GFiHbBqRqhPQgBM7R75z7Li7X
M5Mqf124mGqZokWqhHn7zSo/GUlDHPpSSRKgU0K9Ed3sTleCn0KJ9GFYbbp2E4UvsqB2yOf7t6Ae
Mhjfl79gvKonO8fS8FLEWMQkxzqttsitA22y03o6rd2mVXDtAN1OG+EqUGGA93IMHz0+SJyCl9ud
+Bj9frlZ1D1HgTmOpC+66LmfmKpA/GcbGnynaGmq9a/KK15SPd0Eza9UgjMiFhvNfaI7d5mCbrBv
awK2l6aPDJZ/9EVpj3v3jMLQmZuIMwqHjnFC0IiYPG3iMIzjwfBEOwaREUdbH76KF/0S3ecE6drL
Y3B27P+0NcUIN7Ef9pDze1tFKsmXxU0dy0sNeEKKP7bhtdeyIF9BbpyZ8pkuTrWw1MAqLUOm2a5P
d7nwq3G7hRB+qLj9mcz55T5O5FP+nmfWFZQlqnmwhViAJysc4Qa1aaxctKNQXKQSmLW0fADgshFc
YTUI/YPjidA/nUOtXxfYVpEW0xwHvT232+RqsZAhHAphOnOCnR2Dk6+aPADqTHQ7pxwGu08/Om1n
gWlM63tlBH/k8dxSn2tssqYSRW2cMPcHW++0WzlGBcLA28lJ8Zfg4S5SSypeylC4LSrkmIJyFZhI
4zraIpS6RRP8CmtvKWQzD+szt4mFu8c/0/K71nUyLWWcVmmRRYPtuvel+wirmLfdHFz7zD2BQALJ
AW2knYFz+Dz3vDqsJMgzkWv5pWrvIvSFLq+uicfB36vrpIXJQ7YJGx0eii/aalYekwGzI7yxwPPe
pBiEG6hTpbW7rnPnKODsaujVa996ITp5PpjOblP7+ioVhq0ZgkoU612Qxrc5itYyfkaBGm7A2a68
HNdL9CZ7Kdj4DW7Rvb4vsITzA20L/fVORiRX7R8y5zV0paehQdYUZ+BBxv+9B9VhRruhlLc6ugsL
gIsJ8pHhe1xl+HWJuLHnH4mwuzwmZ2f2ZEgmG65UNEeKElabof5UnZ9WdEjCH/99E7qoaJhXmKAB
vpjDtI6T5GLKrRXgXwoKzXXvcAiZmdxz24ab0cDjAckhcuCfVw/yFkEOoai3nfRDCN76UfLQf1F9
d+nO7tFzgzZewCRBLcRjp+9jVVR5/HsW12Dwy1Lfg+TFK9WZ/pyJmi0T8S08OcCg88j43J9OCJ3K
UovOplKwgei1KDue3Ir3k+j56b+fINK5lgyq0UChZDJ0uhMrShNZnd2Ez45/gxNSEcycoGcP9pM2
pqG56bq+F4oywFb0qEuE280+W2WgwSsteRflZqOa8r3u6zu5D9a5+yz44b3vq3YT2WUDJwltznyY
ocGcXTJ/+j0N4LNW7wqvwqBWAjE+pO+K92YkNw5bugGIf3mMz0/nv8d4WojUOzfPfSfkGkXn1oxf
WjwGtBCd4yaeeSd87dXI2UXKSjEkVJWnixMSbmgFqd7ZdfOsWiomxKjoEbC1yAMLXri+3K+vW+Fz
a5Or0U9C1XN6obFxncPBkvxSpSyryNlcbuZMCv5zO5M1qia62elu1NuxhlJMQxyeae2hrUxKbGZz
yAeYD1GON4og3viCdhX4yQ5hv5mx/Q+fgVk1sYZhfbGSidLEKsXG7aknDzjrRqvqxdmM6vnVFmm5
GQjJ+Zn809jkulL8xsIOiDWjoS7c9b9M6aeOxmxsHVpMHC8P8Pl5/NPW+C0nN7zlC1KZ6wZngPpQ
dzj1Prhz2nhfIyamUDZlUlljBPMbI3DShJsNllZpEkdAltyLRv80GB++ql95qQrloL6H5zfTqa+b
jhbJk2jj5YNlyaRTlVU0aiCYje07zTviXquo6a8EXMFicQ5mONfUZB8IWa1khSE2ttaFSy3042Uv
1mSWD4GBbOXluTpDQf7cr8lmsBwj1IM66aiiiAdx6ZOUG+lsOBulC3zNIF/NparPL/w/QzmFNBZS
rXtdwB0hURgI8J1xm/dOrX75hbgqhH49VFRyUu+xDXmNduB6sXiY6fXXCuCnXpuTG1Ej7ozrAG6E
rpfLwXfgspgLHVEeD3nXvH+05GBbwHoz4IHOLKSzu+Ok9/Ln3VEboFcatW1sEcn+PH4ppOBgBvcz
HRx/y+fo+nMHlc+t+KJgpn6kN7bQNXYgB+5icN2jqyt7bxQGLb2NBi+GUPPWSTFPy0duUD3HDT17
6Jx0dXyln+zSDAqw4Go9uxQ/QUHstmj6wCLBSDHqJIy+0ofLvZ7ZONNXf90UcMLErLPDENklZw8e
GN+c19R/u9zOGQjS59GdnKahIyWFruedLTN5UQqswRUG+NJKujdc8cl3nU1K7aMp41HbiAO209Kt
i3lOW0OBIsGxCjNvbk2fHW2cMEfZnFHoabKT9QzCGOx2XnkAwKRVjtAPFlZrUOsyYtztuKVXwqF9
bKCsYh0Tzi25cUl9WXJ/2p/KW4CXiFBPpP0O1zt92asLyO/wDBbZNxd8lCmt//soj2kwwB1q48vL
sibrq4yzHrg28+0OT0rcL1qhmxnUM2W+z02Mu/lkCTdp48Rm5dQ2rn/hQk06aaHnFk9OlyRC7/b7
TO02vlhtSt87atlLgM2n1ygeSu/hrZoKb8KAI2XvwxChjtS3+stgELeFWmzDdNu5nd0O5kbqvV3k
Ra+Xl+k44V8mxBwpvBSu+TNZELWmArPVJb69uveRdlm2nn4dF/1SRZcoqvJHpBfWgYt19+V2zy7E
P+1Os0tamIVI/HiN7YQuTMsEMiQljhLp+JLgkwVxuTn53GGuY0vOWwCrbnkaFMpOFAmy29V2JcsY
iUHllSFEBvgwpGWBmluKc1IZkxcv4UDhWo8VgCO/OlJ3lKoGy/U4Wviuu41M/xYZphu5Tp4TCiJF
hYmt2P24/LXnzqiTj7XGMt3JgvJUvQjR9G1svc5WkUfNoElwrL9BlWlmXDT5zPzryHzgck1S+YsE
eKr2YHhSo7JTqTmkgvvuWw10nuJmUKtV4rffUlMcvbA2aHLm4HsAhPdOiX2vdq+SV1k6WXaTmehV
G2LyLfeKVW0mOGjEcDgR0i/N4ieExSt1MI5F1qBr7T8NmftsSFq0zhBwK2ALltCTIvG98rhiMEuN
a3MnaNZtbZnvVZevXbNCOQ0iWg4BtC+GBeKZ29SxnkRnFM8Du5WbD1mQ3boQAQMT1lOIhST6bM+X
J+XsgX46VJMnF9UjwYGJBWJAbl6VxEW0L1mBwNo2bvbu4mSQNd3KKcwfctauSyNBKjEL4LwZe1P2
VkVkzVkanNu7Oiopo6gSci3Tam2ed4qS10ULHfPQVATRySJQHkxfWOYImqhS90Oo2l0BgS+u+zUy
aqvBucn6vdlEayP/Zo5nTPkYVdC3KVZnzZujXSl+/JjnH1nyvTe5DNz73CLx+GtmKM8emTq6tnjR
iyaLb3LsaGWYDL4v9rZSeOsCv0joyJGUblrdvFMw7OoU9POR8Bdyb904+RJlt30mY1DqtByf0UZr
hZVRj4TbYKXzRqoUGIjlcChaZAFMaVWiDd7rznVoIhZiQX70ixfPwmkLOVBBSZdof1ZY/dUiTO4c
LRvM4JpqGQqbUg9WajqKPzfvyNpu9G64js2tq2mLOsoOlqBsausYS+4yt459tY/ZmZmq3emy7eKY
IKcZtGJr21ELarFnDtP8UWhuUu2H6RQ//Oa2GOJt3zyE+dFRbyozw/rlttKviui+boJVPeZX/Won
kvbzcSeJjqGOK122TYbn2v8hWNe1p0IvJuyF2D8IYLSqO8kPl0gG3BvZd61/CFPsTAThPhF7ylGd
8aPMrZ9So6yj8qNxmk0uSRvkGjd+0b1rRtUt9KJYp/2DAe+w+pniRODXOi7JJka9/V3gqnj3Qs+M
lce6TK4rXOhCmWRleytH7cJrXvyu31tpcEMefVWVEh7aycw6P3dVnKyV6ZuhiCJF6BW9tjvEYhqU
IDXxuy7+aoYnHWn/yytzYnUypmwNhMgs9MjIg1H5Hj/m5Oh1hr7BcDqp7DwO9U0iVs5CiFV/KUJ8
5TTbtynwDr2CT6FFIgXO9sZKHWfRVd2jjou7k5R3Had0pFibLrgN9DrGjAJBsVK0pYzKtpDBq/V2
jRsujUT71mrFzjFpKPWWXmV9t2pn7cbILajyTpS867yuXpFT+yYXZYYSeKMvRa99SwSUOKMwnbsM
zt0FJ32fHHDMYFQHatDafveu1tdOvW/bOUjB78Tb9MFxOsCTnR/USDxladnYoWTtFWyrq458ERxh
P9EeskwaBVRXTaHeB6Kwvjy5Z6/VP/2bxpSD0mZa3hi1PSDeaenbzM3WqrNNEb2+3NC5FWvgG0et
DmNldJg/LyLM6lIhF7vSrj1poyrDMVH8h1TOj5k4YH7W7i83p55vj7SDpEKxYdV+bk+pRSfRqUna
BoKwSEMsE7V9CSPtyiqKQ8trM9AS5Gyz61TLfe7afOU3z3H3hiYyis2LzijWvUuhQBE3RQfMpIwV
agPqIhj0D3UQt1VVb1IEPikKPKIFtkdke9HUycLlJA5lb22ivhzr2k6tjftS9cB+ec7WN4RlPTq5
1dgCK3tV0Tdh0H2XUFUoeus6wDfPq+u9hTzp5eEYl+mnFYZkGTciCABEAGHuTAKvyhTjoQjT0K5r
4SotMAp07gKSMJLv072GGuZcsvUrnn3S5GQCAi0qG7FtA7svFsW+fPBew3dhPTI//A9p3e/lXbRD
hXYm8Jg4yv11WHFc/XveJxvWyhP0OtyytHvf3NSldesBLcyK/Afa4ps+9NeK0b3X4XCj9dKmcHoc
Z12nufKZXiHwfqUY1zaOu8xk4aYMuyM6NCougMNDkSqPTqNTdGsgWdUSOiy3wE23rlUsFQya+jLB
VButE/hmO9jPN32a35SpAhKrmBvbL5uWGjx2XUhGAn4AAzAJroJc6bwo8is7ye8Nb3SUAWKH07SA
hMTldTNGgp/XDS1pFD+IEVQY72PsenL0Z+jEwPdsKjuy3of/Ie3LmiPFsbb/ykTfMy+L2CLemQvW
XO20004vN4TL5QLEDgIEv/578PTXlYWzk3e6L7orKlxOJUI6OjrnWfg71ZqFhfl5Ul0bYfoGZyMM
ESFjr/fsNArjPS+KHVwd4Y07JrZCdjhVWSniSIWoBrJYqm3zCPZP/d7I4UFngnM/gLphQDJKu8vG
DzN+GrUjKV6GANIQZgphynUEkn9Y53BVo1CCAfs8KhdC6Fdk0fQ6gIxAiVMHBfbznnX2CHEThgGE
B9hJTMqtVvd+BbCWHKG4GkGpAvLNQ/KqjTD4Ie1Kyl3C+UZFurHwqqaXPptIE1YGcOVEDQNmirP9
RgKj0fJBbU5NcBxhSQOdtDFeKsJ9BYFMdWPo0cLPCZ0NKAr8+rrQA6BlJSspiu+do3tpbpVHmHyG
UF+wpFdpMzG6oleCuyT4Nk/6w/XlOH36r88ItwaJYAmgtaLp80ykhraxOGQcYSyRrUB6HcTOSrsP
AjueoGFL7/XrNsNoMlQmcT1W0ZabPWvYRnWhjl1yUo7Se/3AvqtPIDiGj1pkQWCxWUv7bi9+C+75
y194yrNxZyEsVSSlrsshOWnRs16XfpVo6yB/A0l/3aX9Qvnp8kOiLYhDGQflHEOFY6sP1DBNTlDU
cTJGLShneDS6M5bqXMbXWDJN58+RZmcQ+iijGMh6cYJQhzuSG6UXtwYiC3S7kEgmqEHVCsCrYbal
I4pwrNhBjApiDBCrghtglGw06YXDO4wV8abmUFmh4g2F3TyDI7FC5I2cVS6BYEeepx7NoPMiPQgj
HHm7TUNFh0ODsRlu8KhYssRPqq1hfqcDhPSlCIc5h50bPjrbSrjrJ1FgI604qpDSKYTAxXZzAb61
h07HFbKyBgb3IvkATc27SK69lqvQagGhGBYSbejB5dk142MDS0M4SB1yntkCzCRKR49v0vJbG/eg
kkW2RslJKzVXwE2vg2h/3ZturwuoMec7JJ1WzYt1ZjTbeEQ5fYkM+LWXMJ3OBgyvdIgC4wybhd1O
lTu1KwYK3YDBZYfiLkLzQr2DJxG8U+0lRbxL+/Z8tNmBJepJWcVynZxq5XvBgFEWULKYtImkam/0
xL++fy4t6fPRZgstEoqIdqVJT4m8YQR+aiDs9VplS3BpvT7ShdD/6zTOQkSk9qLeyJwiHHKnPphP
oQu73lvDKhyw+MNFxuhnP3weAc+fbRYbmlHPW/jBJCdIqPq1rsHKj9rg1blRLR15zh5F8qNAVYp3
FCKPTbyAIVia2lkWTyW1ZWVdJsDbc5hG9Ba6IEg9YF28cMFdChaziYXQfMYGM0tQPz4I0dNfwKpg
A5xHo9lEooYQD2mkJKcQfCETVapcle0ULNFkaKx6Uahj+rj5ezsfbjZxKY3Ryh705BQIvSsUz7xH
WhLB3IfC3QF29AF2/vW1efFVIW2TgOGDRem8EsY1RD1qsGnP2VV+VFAJRIpg8eD++jhfb69TKDkb
aLbdFDqIQlMbyUlC4QmYH1/NUs+HHZLFpVcGZ9CoeMtp4i0MK1+Y0fNh5ysE7F4u6dPBJWu7Ps49
zejx4npP1gXAjkybyeaaSWg4w7ijhn6hGYdL238aY/5Wz7/DbBENQShHQt0XIJobfvsD3sR2+zpp
2zSe9ANeltyFc6vbiNZSB+drsvfrnM+WU8fksEetLz3pGQw0oRjLPuJ+sfBz/enm/QgzTEvcRFXE
Udx7i+ZZr5Y6Hn+ydj57b0ByEWV2v4A6F7CSZZycGmY4lRo6TOxXUQ85OBTcghC+lnxc502CImW+
sIAuT+HPoWcnYF8O5USqSU4FOBQZpNGaYUulJejuVwmSz93xc5jZ0adSgu5eQBCw34VbJfT7++ER
Cj1Q4n8cbXUDt/n16JJt9wbdS81e1hi4FHjODow5FKkwB6mq4I10auErLU+6EsjVKbOKgbhphFCn
HK9vzEuR+3zA2Z7IUD0xqkKn0BZNHYWiCxJ//L0RZoufjk3ehAEO3RHXPFa+d6hNXx/hYuw8y45m
zSYd/jABFj09YQ84afguVKgb5O9h9HJ9nIW5mgMMg6StEUOQhUnxfUCOiryAGf7a4puleVMQPbua
skoYil4y6GlCEZjQicyIABs5CfYq1Faadj/A31UuOz/U222VvQBaQAzDlhtwyJnghgSOtym8pNRk
L5eqH8imLZhL0gdfNe5n33IWBXRI7IWDiAuPUiFD16DlBPqI1A77XlBfk85ws/SYQECXo3xGwDnv
xfuoeJAkOFYCCFNRCGq+F3ILeB2kBTsKlzmoJ+nQlM/jF2FI7QzJSpK+9Y3sGuY+pu0a6F6gDiCH
3+dA/q4FCIHG8CbN4UGH7Ar4Y8xU3a8W3vbFkHNWhZttDQEer0lkIKD26Y+am57O2n2P0wm9xHUW
i9zVCihkDx0E/dtilSc9bgFl8yPENb7QzMZSc9xfhPekSddZDkGoANX2kj/XvXSCqdu+Cs2NCL3c
lqjHDKLCIXk1ADhsetNB9mGVsCpuB2SKJnUMgnYJCiQEgsE8j2+F3rxTKWzeebEN0VXtlOEt74LH
vhkdlRkLqcnltPlsImY7WIDkodEEOLt7Q9qO4U1jbCsx2Ztmtm5g/EszYnNIJo45pLqL1u3VNxGv
9frb+Npvm1bdzy8xh8MGlVQwJcABoOvBUx3DvTYNt4xCFEX9qKEXCxssFKkzCCoPngHl16GDHrA8
2EndukQu1iRkNi8GewwVu+Xco1rqK0CSG3X9nZmHvoAhM2yurn/rhSU0x8tmTEdaU4fJKQM0Pyta
dFmADMo1++8NM48bco4ishTh1GrbFVrXGz1iBzXLNteHuRhnz17BbOPjXATJAgXxEy/LSa3Y6c2P
EjYGdf+7q9GfWoYszdvstCfjWIvo5CQnAi9iHSl+DmEf2i/Ec/liQnj2QNPXOIu3ZQDrE0HC0aQe
o4P0rh9Up3bq3eASG+VLL4DcsFVuOQTeHPTPPP2ms9MbzavhXGXrh2Yh4Fy6LcpTzwWgf1lFEWs2
vxB5iMaaaxSIErYreGuDq+Wm6HZ2dbYdEmGlQExd1H+Y0HLPFHHhsnhhzn8ZfTbnCtwjgR5BB8DU
v/Ush6vvS08XZnxpjNmEG1VVKhDOQraRN34/woYd3RyCFtr1hToFpFmi/8ujTAv57L2GqhjWXY1r
N4VmhrIS3NYTfOYvqSNIS+PMLjUai4ROoCg5RrR1oCy5zkZUSpLc5WLkZPBsCbV2r/cfhEt+CJuz
BNUoVHIc0QhecpiAwHt6h+ahS/N3oi2p913Yrb9Mwuz46lnby0YuxCeWQis9k5wgAksntwZjWF+f
7kvNo1+GmubpfL4FudcCHRmBlBlrFUXzQEN7OQQergp8lU+tysIaE+ZQ6XlMXvPiPlMLABTgdxsD
kMkWwuHCk2uzfDAchLrlDerOwlC7RNDWcjmuy0B3x3AhIqrTJF5ZadoE2jp78piIEgjmAgUZKH4G
wNjTOsNK1QIdkKB/hJyKb1BmS9IIy4IQZc2mdqHYgaYHqFOmHK4lSbqlrJvwB1ZUaK9VOt7xUd6H
6pOhw+kXGuyFoK/MAVjlvn6kpfYE1XGLK6aFBhA6k9UtN8yN0so7Luu+CmdYFTgwJA6Qu87tNtxJ
fY0vhPu02iClVNYl7LdFpXpqPj3CBr8JIVRd33XkpqwgKJ9HwCqvRS1wJs3lUlCdIjFtvphFXsil
QQI1JM0AllKFddevE8cSphE1E+PTwN/a/sjD4/U1eWkNaOjwQMcGpur6Zzpx9mLKpBiKsG3jU1Zt
awLvkHolhA8KF/3r41y6MYLQ9HOgWazJMUWl0TbYZv/x7HqgB7IZIdAOLWCIcfvkvY0cwVfc6pY8
0cRa4gh85QlNxOmzLzALQk0rmdRMGWZyE9xVN+VB2QZr44FYgmpJcK6nbnCT3IbeEsB9aYZnb7Az
0lopUjx404dug0sdpNzssdqpwcf1Kb50aJw/4Cy6MKmSa/jWxac8/CYorQckP6yo6dNfGAXsHo1I
0qQgMjt8iRloHatzPE7zMRYoCwNHpFcLN7wLFRQZ7QfQQuERCLeUeZmva+uk51QIT8B3umMqrIzx
laVsLY8QvTPhkJJRFXcKGbLb2YKc21cOBBbKWXoxlxTMsFc0HiFWwRGgg7hNZNeJDTy36ar7zm0e
IoAPYemx1E1YOCS12cSKSaRoXTqd+VGJ+ndy30UhFMYlOxoESxXgUNEI+74Yvevv8+LGPH/ceT4z
9sOgiEEM2afnujtE8inoUN+jj53xXYS9RqV3mG1g6GAywdq1Ur0MIgWevnA1nrrGCKu9rjsE0KaC
7ZfzN7/cLBEaUhFyUSGjJ+ZBxjS0hOfSY2s4t390q/feCw9wR7sPXyqv3qf+khrMVxzobCXMYpY6
oq0eF0iv9WPvql4VWpUPH4UXzSrW+T18wu380fx+/ZEv7eLz1zELUySTkMEWqB222THl3wW4N8QL
Qyyu8FlIajuDmV2MFHZUiRe0jzDYs3Q4GcQqt40WkkMAInfpuMoJ85vsgcr6ccCZrffiQgay9LCz
kCWIeR6iJZqcRJQ7CBSvGRZb1X9cn9JLEfhsSucVX8HQgz7qO3qqk8euLhw9WzPIUaFx5l4faOFx
vioaQBBkTFoKOZ/ML9SHpOO+IS9w9z4FVq7kUvrsFpv2MuzxCG74igFDgLjda3CWQVhGuTy8Abzg
FNfZa9Oh2NUN7apOMaVEm/ZOma4ZpEOqTvJaePDkET0oXL/V69DmBK4YSnTHdHmjBsKDqMp3soFe
ZkvKEAh6Bh0z5WQ2KEpBICRRqhuVgcGQik3tGGVmE2HYGOrwVNeZlzHB1lCRYfUbiPeWiK7wCFZl
n0D3TfeDpnDkOlsNPN8hEXSI9lFXKgaGtVKKTLje9+hpRyp4AgDuXX8/lwqH56Fdn8VYFVU/EjU5
LrJA16A2t8kiA2UxAYynwjJZ44Wh4Zrwi4H3diGi6U5PrQxOT/kMr7W1FolW3tYGuk1gFFSx+gJA
KPrvtF5d/57GtMmvveJZTI6zSo9GFDNP0CxxGKldjdB13xh3MZCnfQ+EEFyhBAbsT3xoVCTvXe5W
QYRiTY7y0rNWHmBsSDvRzY1vZYjSoYhC2ai5uiZ7Qxxa4mA4gST4Rt+4aQgIoKbYpG2t0Qy9Apb3
qM1ts4wA0hd8TzXIt2nIkMCkhNcjbm6CIdjhqPhFMe46Eh863OT0mm2zkMFcnb7GYwG0tR54StL7
5RjbhQ79IzauAe11YXr7NqJK0cXGJomIo0exP4b6JlYPWTeue9Rn4QW2Ran9KA6dK0bSrhBrP8mz
PfCN3MtyKMlKrSVUMDiDkUSH2iKcpUaBbOui9gqgFiQt/BBJ7EpNBy1NGXbXWe7AVcUS4uimlpbq
fl+RxJr8CZQC+0iBM/lcDVIDhIV1QxiduLHXtIcRigzx0K3lQP1oh8LNsvROM6ivDZojCWiTVKh7
RmDAjXYGQXwmcqc0age1eZtqz2nfOQaYnmIClywz3CohJLubt7aBqQ0V/TAC1XS0GVya1HtFbkEA
GA8C01+4oFmSkftSi2pxSgBtP2SCshDglm7yc7cQRVZUcRiaCRkAqP1z9xA9BxAQsOlRW/fe4HR7
yZUji93wm3qxjnA5jhMCmJRpysockdYQnbM+VbB7pcqWS27L3RMBbKkSgoW8Y2mkWYilkVxG6YgK
U4g4maa9E6QBXESMXZYu9Tz/JMn4+VSzmDSmROkZm+oPuHsp5CMS4Nn1A4wyzyzLVa6/clhiyRqz
67bwoRezjjJ5KwTcF9MlBfyLdyRR+fldZnGn4E2q1WmFeuLePJIffEfs+ja7gzibzzblKYUMv1Ud
88elO9KfJKE/B55O1rNraNNnWtGrKJnWzmAPaDjHoIjBzEd4HDygkXelHTqDj3mwdadfmQtyDYvP
PUv0xhh1hkDOKFxEa9lia9MbgXm+Q7w3dnwT3Y/7onJRifFAB16I9X+SjP189FnCN7RcJn2Kk8bY
0wMocqknuJPm4eBUXnyA66zTLN1wpuX79Xj5OeQs/wsUWeQhxZKj69FprHjDv6EFZY0/NG9YjUta
rNOnXRttluR1KG50BjSmTmGfQZxDvZ8UKhQ5t8xRRLencmB5uLB/LydifzzgnEgCuz0pRfEwPhlG
BnbOR5EalrnY5592w5UHU2ZFLb0v4ypmBRZtddt2L0nLret5AJDxC0PMAlGRR0FPghTF5sF0klay
YijdK7oNMVL8R22A32ELpufrWmqeNSVcd7p6rOXmIRmNW87UXQXArJjXTgjSDsUBXqbqvVpIGxXG
DzkTAWdNA9vMYN7ZNSvd4F4j5w6F7CiVkC7gHhCBuqeH7y3kh2IdTFfcflvw98oS/VTpWSwCa1CP
EHGyciVyVMBxhP5m0Bs7z16jpLWzMvOliFkVey/4baqG+5btTXTCIIhkmZHhQBvCknJkKuUzfOMt
QXoEONxiKSxjBtFux27LK8ET0tSTQU1V+YEx/VsM7f0WyWOpSW7+lGOrKKewHFxNfYea2SEWVVsD
9SoILc2s9wLJ1zwodkVMXEOuSgggAfEINDOPDcAGsON7oAhGlm6aDHl79x4ML6R/gH+gp2mZ3UBu
QYQvepdUTqDDoS8bDzmJrSzOHCbsWA7yep7sorJxUDaxI3hoUwVWjRlz0zhxowxWj5psKUNpcw1Q
xFx3wWNM2tGXdYbZKy2jfmfCPdHpVmXfheDIdckqCsjT/JDHH7UirgzoKY5ctkv+YsCcFhpQwGC+
q3Qit2YrNWjQ1kutYDooat3qQTxu38UMvrDouUrCqung8oEX2dTlDdP2JOVWoyeebLSVlecgiMAL
Qm/vzfaDNZUNSoejUwyhtML3MdKg26S5cFP3JehaSVKWW+oAE0wztisweU0slSqyUUZ0GlmxZQOo
KEy30XpkhMFlY6yq/hurULmNVka4CVj1MCRwFGUKSGSa14y9V5fM1YbUCZRoqxfw68MI0HoNysqK
pNgzpMGu0bGtBJh4QgBigHIWl5E96twtc1gZpsQGY8+JEthvFEeqA+2G1DVA+USEHWXV5jYzoe+W
BTcF66y27FYqpW4uPkGCEanvd9bcEALht3zwBuVQ0uJ9bOm6G7NN3RR2EGIHyWrnwA9wG4h8G9Mb
edoJrPLbGCSfArclKAKbleyAHusWYb1XebALkckCrrbREgWG8S9KcawioNgfpRopBevBOKsdJYN3
Tyn5RitAnih31cCwqk5wFKXwCctdSjJb0nFrhZWR1UzxrCcbDfzyVsCIRUjuiqZ1dbAliyPYoC43
8frbdFdhNfC2Bj0Q85ikwrrl39NpwffigWcvJtG3LTEe+7yxGw3uojC+73ABo+mpFBO/0fxUpHcB
lAfLsQMTmjopMu6CC7aAcFKi6dWBKdjlUAtUYbaXAcxIKzTpH6ShWMdat9H60OET+5IMEMtRYwSr
rnkTRTO26grW0QBCaFD7K/MHfYDWDsWpD5pcWecHBSINhQihJDwcLlvQN8s7DwqgqxBkV6mW1w2o
LC15MMFJTFJ5AwlNOylTqHXEOzYeYyOwx6C3NSbbjEerXIFRp6b7elvtRVH1aiF/pElwE+mGraOi
rn6DPJXF8sFKoq0ptKsMt1pl1B1diE5irW4Ugbu68N4kL0pQbiqTbVvI1sKZ0Zai10Trng0lqVxM
4rYv0pse2gppADOGIF/LJhjO6Cq4mVF51Sg+yAUzHaG+KTXQprrIh0jTbcR78EW1KRx2W5RvvVjo
0ZrPQZRLxsji5i4IJpdV7U6CJFzYvTD82QociBflB1Qj4OQBdXpLHwuXpeGqJsMG5UvYuaprOfmG
u64NLaq9FIz7Ej6wUO/0yoxj1NCWIJmdSOm9JEW2HBhOCKZBP6Z3JEnWTIV6Au5LMY3eEtWcKENe
T4OHUGpw6YtuE03YF3S8RVtnIRNbOrhnyTAMl1slB7fplI2KG8NrsuxxfdTMhbrTUtKlzBJdWiQB
aWOM027KXeDrq5hb+n23ET3ZYY/5JoQj0vWzfOkkn2W4faVo8MQBWDyK28xCP3RTF7jpwVu0QQ/k
+lh/0mj8mf/M8tkCDKu+iZFO9wA2WYoHtKEXbmTFAizX1VbRKnOgjXC7pOd9gUczlc5/jjvLZQFJ
jwdpBFCA+PAFjbequa4MR7NVZvGVDsURgHMgj6L/aBt419hktfgNpgVyLSebpbZjSQZSJyiOTUwe
FL26WxhE2+QY3Yc2eFYfS9e3y5Wan088S27jRGskrcATU/PbxGqJiWTB4NyKESXqbElXbmF7fFYi
zq5JQkmUWAoi3IDHG5btwwrmuqfra+cS2OP8Hc7Re6YCNaYkRHE4HzTXaGNbMfJNDb4Z66lmc4Dz
MwVoaBO+x3iFnXIvaJLDEFYhIKbUw14sAyeYnEQFVuJs1mo47TaAXgH0ZMpPWpitEvM1IKHX4oBW
lKeFr79wtyGzjFnV4j5DwkdP8Wn0tJP8mHBgpb3U46vxroMstzPJYk9mxA90Vd7R0ZKt5VLFV4OE
z9bBH+uCzAKZ1EP7pskhFdzJO5beShSFNwPQQwhV81G1QkPw5Uhxg6j08upYV4CV17EryIrLStxa
IOyAolqjDjtRVhxUb+1I+j9oJy7cYOZ8mRwoyhDG9/QUQZIpA+aKD5lTxw+oSaF02OwjNPjIJBta
UIfCQ73RXkO520QNrM+vv7c/qSz9nLBZfDQJjdCMBgdjcsUQXWSDG3mjeI1d7ckBKIm79F45pW7k
6oelK/jFWZhkDSc7F8h8zvZwkKRDGvcmeuDGtikfGf+v6fbTYvg5wPw6milM17NguuJPUywxS5/M
FMTwL4X9s3FmF1IkN5QPohafKqRutA3sELCwdKArYCtvAuSWZgQp2Nh8zuveY9GRtXCdrgAQBe9w
CFU/jzN34bVejMdnX2m2HStdBsdiwNxOr7XDMQT7L7eDO6WE6B+9LlWwFl7lHHnfScpIE4XQkyio
tq4OAMiaCyv1YsQ/e6JZ6tDmLIkyhkmWuWDhCiwH3xPa2LpwSqHmdX36lsaabYqGEFrCABvBLKmx
cFCNY4e4iX1kpVYHb/fro10CsP6yTmdpgx7KZdpOEHT1WKLJWtnGQVyj+PkZIpf5c9O++nJWn83k
9PRnpxk2A46AAE9H1/Gq2euu6hseyPNLa/BiAepsnFlOgEYn0UlnTGsweet24bZ/NLfxnX6fWm7v
wBBR3nUfoaNYSy39y7Xds5FnkUU2aZRkrQywBOJ+MNxncrPi5cukM8955fWx4hHUWRKUIaJsagdk
6FWEd8pUVYn/eyr1L1Fonjx0wQCREg0LF2BRi8QxIL97FSaBC4voYqL7E7Ekzk4+jQ0jF0pUxXpY
fmUwm7foEa5Aq8kWW3KDJ3rXfkP7xrs+7OWN/wdOSpztSj3QerkKMNNhdagAII6WpR8uL6OfQ8w2
I5i0mShSDCH6g82wjJSd+Fj53QqMfD/SLBh/uvUmOYaOfP/3Hm62LyHuG6mpgvMjL19imMXGWroQ
aJamb74VczYIPES6YqDhAeEI2Vxdf4Rpcr7u9Z+TN9uDrdwKbaAAxxZ3uNNLrVNBKkApllTOLjGA
z/Fyc8VpqezKQucSuinP9Y6t232xT59a9BAgzXRUF1rxCytijrXv5b4odZSo4D9S7oUebe/gXqJP
cn8DFR+Utfnxb03iHCbfTqISVAJYr0dFxTAqJ6WZ3+vGwjmwsBg+5/gsLlf9QOjQoxsClrhN+9HS
+oWJW1gNnwfR2QiZzgfaahQHDbBOMrkb0LSM8qfrs3X5kv8zEn3+/GwURYorFsGfBUCuWIOLAY40
aQtiiniLzRo5UmNJH7G35Cd5ifdzvgQ/D4WzYVsyAlszjDH8b3ur5DcUailUVaZqV9tCorsvIfIf
Q8biNc90S411S4GdiKDmvpgkjjZV7Ay4lnf1thD4mhXjY1Xdj9JDG0E0YFIGgBJAUwWvtaZ+qGzY
5hzQq6C7oTF3A+iKGEHphZXiyLT0zbGw1FAFwBo3n4r9FSj82QTP4hLYLjUXBKx/XdiU0YsxbBfl
3S/nCH/Ejc/O3flkBgFTRAOniYFSrFStGLkBAdhaN9DEEuBP0Ycv11fNpzTEL5EKCRXsYGATIusi
KMazJFoWhbyEbW33mKNSmTEAQxiTXXjY3qsZVyCQW65pID7kafPBoNtlZsKhrpv7Map3EkWJulAK
DwIzTke4XSiPhnpKYmCHR707JkW0FVN1J4Th1qD9Q9HVN6TPDYsM4y2vCm4ROAphWlG1KXc1jOxI
9B4lEcrg4FY2zSEHUcdoUS1HMR3WRI9QjfShkW7g/q34qlouGdF92aefc0GIooJtPQEyf83QslTI
Dd6H3SNHnUqIYC8tQJEv+n59yr9kDL+OMsdnSWrWxgzFzUf8z26abGI/Cj3gD/zj+kBfAttsoNmr
LSo1Bf4LA5GqsLFN7KaMF5DuX4PObAz51ymTI5g0y9OUKaL8JisMUB1cdaCnEXGoYpr3cJb1jD63
hxFuwXD4I1CWDCq3VPP/nqQ7+yqzTAxJAwr8RGgf053+LIISuC5vobYs3OQrPvmReUlplRt+olt5
W34EN0vMii97dzb+9DrO9u6A0EbIgJ1UBvzIawHuyNCYkYjHNbjNI9eFRZsPKNj1l7y0mqY1fTaq
GZCubTuMmujiumoi4MgCtLJKp1WX5NK/XM9mDziLf2UncaPJMJTKC7SHYF9UHDRTdSJRR4dkIQm8
uBd13FQUyM7jz9nbbKUx0nXwQR/5YFp5etfXpTVGCzvk4vKFbCXMwDCE9GXH64OZaBB/Y48BJBCh
3J9bcVAf4xFoFFNR7CDVgbFi3A8MuurE0jMguWxlmWRCNLe9Kw3Vuf42pU8q9yweSzoRoUYF8oAm
zzM6OiRpDiFv9ZF36CQnloZsRCgdmbw2lWmHA7RwcKqiarmStOFHk8cOS/gqbvUbsSzBgRWtCv7J
bUAtCBChkeuPqoSCdAXEK/Wk5ikKwUcl37P6repiOwI6K0UYCtAah+q8PwpbsZwaMQ9FCX5HCGBb
2KNZTW47RXmOG243kBQPUdVTFSDzksMQP/e63xUSTMvUPYT2VqOur9DjiwdHS0cIqXlCBZlTI3RL
OXHoiFvR8B18oMkTN0JrIKP7IuU2isp4uPAmy59A0LAH0xcyGAUpyFygvMO/V2KNHlngTR7uciQ6
ksFDSIJJVl2AgR8/dJTuOu0OFT6LJ5oNzb6hMMAzrl0UGr1K7+0arluiRzW/0r6FqbRPBO1bC3XV
qjJwNUSBXkusXESZN2VgYMGNiBi7kYJwTF8TsAykHJJgvT/ovgQGFx9be2JSQgDXHUpUnFrZKlKS
W/C2bgPooOcrrZVsMAmdQV5LbfPOjMpOquoR9oXrkFRQG9b6YzU0a3gKbuV2x5NDLw1OH0Khuqv9
68vqQmjCooKdDuyTQaDRZ/edthIbyB6N6iNds7WyYivVj1Z/lIH/5xeCZvPv/8Xf34tyqGH8x2Z/
/fc+fq+LpvjB/nf6tT/+2a+/9O/b8iM/svrjg+3fyvm//OUX8fm/j++8sbdf/uLmLGbDXftRD/cf
TZuyz0HCj2L6l//XH/7j4/NTHoby41+/vReoZ02fFsZF/tvvP1p//9dvsoop/Z/zz//9hzdvGX7v
+JYVb1/+/cdbw/71mwCX0X8CKKmYko6cQoHB3W//6D9+/5H8T3g5ihADm2qx+PO3f+RFzaLp15R/
EgWRyZxc+iB9Nb20pmj/8zPyT1HX8GMECfj5mNJv//+rHf4TS/7zVjAVv//9H3mbHYo4Z82/fvvK
PtGh5mBokCwGAQW811moFZO4GARN4w8dQTbOm8Jt625FKwlSvj21a85eYCLa99BLK0Lj8WyiLo3+
NUv5dfTZscmVTqpGSeUPZrOi+otIVZfU4Ualj3oycbPZTiCj1QcMu5M6NWmf65jaRZIs7JGvPNvZ
NMxO0jYoZTnuCX9QbntXdqE/JlrdpnWIJyL7XKhAfC0+GgrYProOWVMVNfi5CQfsPvKKdiPaMmtY
xTsgFh/ZStgDUmJlXrlf6sd+Pelm480StaaMWlmWMZ6Kp5MccytZhQ/gzzvxZEvcBjfVAuzuywE+
G3C2qpSI5hp06caHMYTmfA5rN+GoQkl6YflMH/PLeTkbZrZ8ZDHs0wRumg+TkZBgERdURbImluoP
TnPbP0nrvzngbJkgcpRZPGJAbd/tuiPAojZDo1n9AcgqYJuLRdUvCd7sAWdZVyWaLTFNCFFOsXsS
etPsxg/WkESyglvJVlyy6rdLCFXlay13NuzsyBgMnhWww+UPGTfe61rWHTNRSq/uzF0BNklIom1K
sSkDSWVuidoPRGvfpECVLLlW3VQ0D4BcbEW5vqlqIwMgrkDOFOWHroY8YJJ/DLlqi51xF+n5CmRN
V6oaQB+IACBc2AAGrt+qIeRcK5reG1ru07Z9yoTmcdDUyqpbA9J7kegr8OLy86F+7/L6JGZkrQEK
Z7TGa17V0AQc32Jz1HDCl9/KoNkVevFcyEx05UZz1RAieVnTfA8yGjlyQu8zrXyOhKz11EYvV+Ig
JPuMmyCl8eEmkKJ3XZcgqF7tYeH9WCjBJs+1g5z9P+7OdEduHPvyrzIvoAJJiVq+ao09colcvwi2
05aoldooSk//P+Gq7rbT7krUAAPMDFDtrnSWMxwhiby895zfkSev44d8gZCigm7W8J5hunw2vRpo
7DqdIUQjW2ug8O3Wb16WfnE05GjaGD4VQ/rNpmkN0R32/Kmwt3kGJc/Coc8rCx4jJohEbj6cZqih
AsdCULnbVlthmGkwNBAHNiLfTjakWb12wwZM/khS70s393nSZybajWW7sfveDXqXqXDpKoFmDJLS
FgX2t667h8LOK39k5MAa/TAtVuzVExJ+5bypxiVh0tkWK9qvIOpuF9m9ssa4LUaItHujuyB+/nY1
kHbcDf2tyPmBT4JGlddDPsQKf0IE3MqKeC3snVj7aAAvEDvjTaHGY+XMX/AhtCjdup1XuDkugzzn
nXkQGcGkwNKIpBjNTdcu9xNTB2liupe2XxfxuqZ7XJAxz76K8RrciV1qRbXpLTvLNoK6qkNhIMB9
Xo3YXNKt1NZ9BqZKLtDW4Cs7l3TGAiuaKaxSecobNGe7VX8taQ4IXmdnSTfxbzOAjVisEPXs5Dl5
8BbIFp3FUU+sWPAHXSmCpnTg517HkFtEoNpr7S13jDKZ6TyEqZ5w38rJiHuC1jxH9eWvg1uFbgHV
YJHh5DsQXcVdDTF/qkmzm706Kbzy1myWTUq6F2MuwB/r2Lntvb1tto8udQ4VojXdnDxlKzIMPZKD
oNMA7JMa26YzZ39V89M6YFlvoO6qSK1wW4htajnHoZucbSYZ+i5sFeC7QyxWmsZB8RpBy06uUCJ3
SW2699wutmaJUthoIcXnE4L1EAnrAUiTijUoBPtsEOuc5p7289k4F+kwHFZmP/CpllFeeBCMZtkZ
arzHKcsQglPbb6B3RxPxIqnnz7D7I0RyQdE+TPnWddYDWMeRSYrN4MCDCYa4b1fQaNLGsmBOp18Z
WQ85CD6mZCtaX04kDcTUMaTPxLYl3YhzuKtSc8XdbXSfJNSMlWO+dSY5TDYvw6xv66B2vSBv6+eF
zF+Vl0kY56tnr+j49XI8FqOCAsBxzKjm4+MAtGo4TuZXPhIYxjxZBi5Nz3O2PopRXDxlC6RO1Ku/
4OCIPARSvsIf9sno1qchNSok2nNjT7U6dQMCIHW+xk72TRtZHXc85749kDQkUA2d4LRsYzHr+VwR
flxNXvukLsf7D7aqX0qrd2v4uylE61VuhRMKto6DCg3fe8JBDMJ3977b9kEZetuPLKS/3fMZ6OQu
QZmLYvLnZkRZjyDBzLO+SAudCNNmx7lyD0M5faCb+7Vkvb4zUOEt7lkeTjTviguxOI6xFr2+0DHb
63lP5s8mbi4N5a+T1YlNDqmNPArehx98pNcy6Zdy44cXflduTGVZYNUT5LLsaDwn2W705xgcAf9q
2fhoF/4uxfi7V3tXa9h6ASeipeSCCKEthOqxuoE+eWt/yk4sAOUqxLhnCMpgjLrtsoXqur/rTyMS
p67WjWlXP3VPH7z/KyTj7/5G76qRUsFLQUf8jYrtEmGisOlxlqQR2X+kNPu1HH93id8XIEtj92hb
rxcCXQwU119F4iTerg+WjfVPG/vXl0K3xUEHDiT29/b7YaDC6WvctjaGZ/bNkE8+/ZCw+dtC1bWv
eY0mIs7fC81SgnnqoBd9uSaUQdsep9s+UhFFwY+lKvyoG/nraBBvCqk+QL6byKIF1vznZ3Es8j6d
O6Iv3FchfC8BqLYJQk+SNlw25kdV8fXJfn9f/Phq7+4LQsvVxEaHVzur0N4VL9ajs6lCtaF3nYfy
+Np/nZ8E+jXI9/zoXvnVT/Xuvb67V2yjaBcXwbuX6mDv4PCJnFP10l+of8V42hfnFixqgIrPZA9s
M3y5/5Rze315oBtwkOfoIb4fVA6eqEawzeilHKAbRFttWD7ohv72afjxJd4d33JTZn0pSop3qA7d
Tu9lVF9YSHwRfvRp/m7X+PGl3q2tppJTn/XdcqEDbwGYW9GkgyLv7xeS394vP3xk79bRdGJutjaC
Xmq2NlGZkSHkytnCwzokOWOBNzuYLWnMEkeDTfHfv/ivguHrBePYoFyEpIMF8+5+WQVFaQfpBtbV
+gT8cmwhTPurjIxbMyIbZAYCr0D2+cMHL3sduPzykPzwsu/2Y1SOZJ5WSXBWnQETQxbtPt14SRM1
yUcCkd/2F358i++2YuougyNofX0tNLK9WNwq/0sDPXIAhPD+48yOX8QBP3+k70V/ak6X1OkqerG6
QQajbLZmVj9RNm0rNXd+NqrzYsvbv/9EP3rR6wf+w/BjzkCyqg1cR6dDZgE4HfZy0/ET76tgHB/6
qfpo+//gCprvHkOwStqUrMtySY8aFRXdZ8c5zjcy+Hiw/tsT+A9X8L24T2a5WpoCq4qOEbYTSbQa
SqjGVGSi0ZDvqo2x/bC58dtn/z936HujQO5Z0pkpXnP8gjPpox2sfhoCgX/VEFjxesxi46NS7vcv
aQEczBDygx71z9fQkq0FUIG5XLwyllsZ4zBu+BBqbvtHrNtRH4iw/fz3t833MfqvD+J/XvPd3tiP
sCA7WAWwN3bwXvgoqkLAYTO/RyHVfKMBCbEo3aN79IEShLHrRvh3L/1uo1RqcVeEwNELYu+/we4/
+806ZkieAbkrxGLoXsmuhj9k0GxP2j7azgx/ErgXQW7we77SqEMYgT+PcA+WzAC5EoqYt8wwD1qL
14nXxyXPd7nbb1xubObO3JK8IhgjTfuFpcjGk5dawuQoAfZVqlySJp8sv0+Ley0zHucIoou06jmy
/WoSSME8pGXWOSAEYPKolSPGS12dao3xBQLjfuuN1A1Jnln+YtluWCDx/ZvOSxO5gD2ic9p9WYGV
w8pm0OE0iiyBWcg75RW9bWrkxFT248CMZ0RPYqhfnao5xSYwwTBV0mWIWdWSsxJjc6Sqqv2sUu22
zLErmTiYT6S4wZgVY0i7sGMQZ29TgLwwxspwrHadz2RZYS1T6EaUYLaH6Kd8dZYrJloroBsdhwer
M4xhLvTzMi0yGaeuChEoVIalN1jbrOA66gUMYrhrYVOEBRL4OIDyeIrkIwfSB1vRp7atXmjbH7Jm
zeBf8/LYGQoWAgjL/SaDu6pYhl25mAEMRMisaKrArepzVTnHObV7f66Gzh/tqgs0JH07NUzmzhrB
ekWMIByDAnEeBe+HyM1oHRTtuPhs8i7jwBh4Hjxx2h7TrxX/ARgl9Dim9qOs5TdvMR6Bx4IpjtPp
DVkD3EefAFz3UQI+yNHLmrndwAQEfrChYNxSejxrZ34yLP0GxkceNTx9U4ruhsU8jiNd/TwbgqUR
AjE4+ROcaxs+0cNIDBx/prLzO1oaQOGv40kJAaQaFJ0VYyDRZWnjoxcoQa/DFzDBdiYPB2y/PvAX
wk8HnNNz3Z1BQJkAj1mQs8caNPfSq09tGiCi7nDkV11qn9YSw0/kxtCgy4mIcEaH5pkiS7mxyskH
OBHj/cXsN3kum5Pskb6WtgbQe2SK1m6cAmEW2T3gnmhMzJMKTNXnvmFUAjobtOTk3ENkbKIxmSJn
HP66k1OxxXfQYvQdjFMTZqKQXfHhgKuBc/uobvts/lK63Rh6pKGhMYGIV5ntTcnJQfTpTYlqjS3i
ODjrS2cD/9vXLQ2Fqy5NDp4JWyXekgn3ZiluvAaa2K7tP/QZXDek98sNkrRAqnC5zV3v3Urn2nIm
jaNN1I0oOaJ1UwYTzqvwivofY8p/t7hhluGg1Ytz1DVt5+e1PK9S0st8gVwIBmkEkOQIBtzK0L69
slPbnYjcsApzCAZ8WLej/sSTNSGxFY8A7P9vlLHIGCI2+gOYbNH3g/Q+q7mn4FK99Mz2hWEHM/1o
G/nNkQ6tB4zhTOThMe6++3DZ2oPfAgsCPlwam+G6UT48yhpi/+sZq9ukn77vW3/NN2/+vG7vBqrv
vvz/db5K2dW69N8nrEfxNn9a/td2qD41b8NPo9Y//+i/h63OH7jZGeaiYN2430Py/j1sxbdwM5gE
QSMInrp6cv4atjL3jysPkiPVB0PQa1vp37NWfAsBuODuQopiuY5J+D+ZtbKfK1bANz2EehGbQtwB
67r5fuxHLSCNHBB7XjLMegM4z77gfWxXZe7NChMA827u7C21ZzOcnPZka2vnrjRws7uOLfcuEuta
5BKnlMS2wbeDNDa9q161s36hEn0oBalDU8crUvIamn7io7qqrj5yrb47Pv35JqAZRLuEYmnx3rcy
5pXbQ04V3kRFcp+Q9lEVxgY2ZlgQh1PZVXANu2cDTWrQzUB08tRurlPTZ9hhGM5Wpf3Ye/2fUrT/
Aw/Hf5UoXF/r34qF/zuEBxx3i4P+jck9rGF/aTf++2MSVELKr/3YNn89Kj8+Kb/9Wf96boiH+xw3
J0dVjPziKwbyX88NvsVM65rbjZR5BMahZP3ruaHkDwRRIr8QKW4uMCpX/cJfGgV8i7kOg6IUN/q1
F+z+k+cGmomfNrJf/urvtxYvG8QkJnDBpnqfg3fg0K81jKcWph1GDt3NciqdkM2Yc0Fr+NBlMRSA
Xo/qCTO0gKc7QDQxMrGcYLSittw4X0qcaMjWs++6Dvl+p9VLZOpb1cZZn9zpUDhvQrVBg4JEjF86
65ZahzS7qBRTujBzAloGlH8S+b1bnozp5MAsz/aDfdO6B6u4UcO+xK/gFu1XcR6AxQN1t0r3lPYY
P52u4eDOsgYolxwryRA9TsrPmIOm6R1AZlycW+Nr2Teg0Z16hJ8NXu8DCyCrYw2KrNraQH+new4i
ZXMB/wvABdaFRrFh/TafPzGFiSAMdzQFp2q6q5f73LysZGuUT3R9VeXWyY/psKnHLVz82Zz0+Dlz
bMtNUcHmesBI0l+rR8j6GPrK2m/Ls14SW8QWP+ceuMFRUcE2uNH5zpyPi7pZCFANIc4cq3ox2rhC
iUxUbBY3juGn5sZRm359Dnm2MfTu+k8br9ZTrm+n8oLaBNNFoNeODT/11n033KfVscgRk46lMQKs
TjQ+FGrlGo5FsthIVd840mfw11DwUZIuP//zDfbS1vjn/wVN0rWl+9+XggugsV+XH59/0Mrw5XdR
kmX9gZnhd2Hld9kRw3f+fNwZ/+PPSFIQmJFC6dj/edot9gcl2AodLAKcE+e6ef31tJscP8+GluVa
bGFbcNg/edr5z4dkrBpoWSOi0iUEJRwWj3ctSInJ7oTsyAmja29Kps7E4zI6uyq1gdpzBBkjIUv5
aeCQ/fmVJ7HHKAt2RAU6m5WSDHNnApy2mckz9v1t5T604pRba38ABEED3ShF5fdUsx0pofKhePyY
tqy4rqdp543zvjPytx4ntd6nA9TLba2KQOlU3pN6igZ3yam/AqTjVKO+AS8II+YJDjNS0zw2laeT
fOS337+Z4nxXIbY3km33DdEm7S0m1Jiaj/WGtqIAv5+pzQKFVKQqJ/Kynhw90bDYKFIzzgj53Mzl
B91quDN+nuJcP18MIlAcAWSI8hi54D/X6eU0sLHpuAqQQNL6tuapX5dDeuoZS0+mK7uI9ld/9jR/
FghbPFFls4dcgWxDx2Ds7OqejZSG/SzyG4msw4R1MBPnBQLDh4ZC9jyUVY3R8OH7HwTXxLp02ZH1
jfmg2SMImuNe6LSJEJltPlm5vmnWvruViwA4QXdLgA8Lqsnri37/svaaYdsO8WC5+nZdmyyqWn39
N7BAVgxW9lUpECzpdZdSPoKnOQcCMREbamXi3pJlvc0GLzBbPpx5PF0RR7qRT7WVlkcYMpEhkwKY
ODDabr1VkY038jlkutGP5pIL+Ngr2BaXyX5o4ekvy/wAd1o8maZzsvngnnI+KBNJFLCcCIVodQJE
o5v1xfNY1GbY8uuPHT3xLDp3xyY3zOHZ36ZlkWNtxcVN2g5j6hjYK2CdYJtc5ayeuLkYwWwysfv+
ZZvqcz/N+tbMLce3TN2EShLj2PG1CDxYKV9xiEc+dlfiXhvyTW555XY12zbJmuT7m13LmiFns9w2
7rjPJifHdQWYhw9Dvmsg+wPjuVMeENMimhGZ+lJYfbeB4hI6mRKBSQaZNuCnQtPLIYsBmwp41ONs
xWDYIduylnHtUHxotm42w8rnk9Xz9IaAkyRh4jrWk/ciTa0OJq3NiK6cJWxc+RATxOkFgok+bCCU
232/lKtlj6FD2tCDzOjrvJQPBem2TqchcnZG52gapnPUVN9fq4/ETjnff/9lJUoiI6hdQurok5UX
4Lr0HezXecYPM0Q9nbROgFTNh3FApJXUIEwDsR21KTjTOLYihartrHYzDdknbSyHJjfdbS485zga
OQiXo0ZkqC6sO5wSYj073fn7V0alcuCfLNfP82FILACfQjIXwPpyXgIwCvsrn+YJzPA6P/aVecoM
72V12/5kptVw1pNzrxajOiniUNBtW+gt9RczZ8O5rdaglyakgJ1GqHjfHSc61Buv9uog7yFrymbP
hqp7shCxyt8U6c19iwHmOtfkaCLxhaWFPHSWuq9p5t2XpUTwbP/GpDcmgvaYevQrPy9Zd+e65adO
284N0MGQT9uLes0cqEFKQI94i3D3rh3vGJJItysUK83y1VmHZ955+b21jiQoXMc+KOU9KMfrHwuM
HWLemmLfzyxP6sK7RxMyv2e9fMAZ5S4FUDaVqj2611/AVV32FvScDqvbk/RQCk0LapTBVdUW2T0Q
CcHgeGPr1bnR3DbiYcqQ2mvpDZwn6862WufIkDMBlo8NPPWo05MsenoCgk1evxCQfFeMqGOPJIqb
iUKmRbVswPLGDyyQBQI9juHEPRaQoMrzZYtOTnaRHB90wwXa3y2BNLvVry7JvBskugJM1mg3McBV
vcFG492MLUPIPPpbYB396/fQp/Q2AxMwQV//E7MBg1bPtrUH/g8oGhPuJQ9MpYuhum6brpB3lUhZ
uXgUbxVAovj7N6tlyZN2QIe3hUQcV7usXlfASv78tz9/TxskWFdkvgAiFk9cDN9GU+B85TgoxUaM
eiAN2vy5InsDHGVGz3SkZza91FUbzQhbTLweDp1OFOYDL2u6LQRoUEaFbl6he3lXlrwN+nUCEJNn
LGgzdEdbLJcB6KBPuS3XyHAysoHRCEuIttD5tFPPQD2NX6a5eXHTke+0sM1oMlhiDsbdmLkA5gFK
4lkPxgiUM3O7B9TLno2eoCXX56F1bwtLHOvUA20f4GE67hDyuR9MFuXWkuTdY0ebO6qMBBQN9HDx
W0B4rfkQLzDYVg3ZwPUEcmCJm8pIOqPcddXrqNajJtVT66GebDw3hjw1rO1+Ax5l7GVN4CIeeCn7
nYGebe19YkUfj+k1Ywcp4LQIGwsLy4zpC8kirnRUmNDRIPi3JBgWsByRQB3mFnRrZE5ic4bOtYkd
Cy3mCit8u+xmbANkrre9qG9Te4ggJQJRD3EaDeRgo+Hd9qLcptwLVQbyDD9jOY3N3knQ5AarLt1C
RHxEnXNXZVZcpfMxV+1GYiID8lgNa70UaJur5YguFVD9nq+z1C9bI0IUmhqs0ETKSZ8jIrnNNumE
brE7RCYgyiUwZFM+I6rY218/xOsHsTrGDaSDwTTVmynN9pNjR0Ach+D8tU7ExpfJw9vTzxxWDrjr
iQkBmgE0BEsDAaCG07VJTmVYGiywEME8YeGqajeuShr3XbymZjDS+WAZeWKidzsWViJIBsmeCqsK
3zP13pxdX0IZ5gDwiI4u6G8AgHnWcdUQnxlyO+ghIqC22hkN16o9DqvGddCHMYdKDCiyLC2gU7VC
2s2HdCLYN/QeCXKPfeueFJR1xgqzHRLKxKDgHAV2DrI+DzbGoet954YJM8h0HmGwsDLl26D0uUhx
noCGbtOtwu1SN+LgtWlQSfsKXNxYZn0r4DQRWK1mFlq6jhc1BQOgcdW8Ji1jMaUdiGVr0mXOLcmG
aISzRoKh7OPo/5rj1QjuLeIggKGzqtiBG5ApO+goCDDgcl/jc9CQxjkwHps1NA38cNQAmeOFmvSB
zmcIZtUZuT5RJbPIxdTcVe5dh/Mgm8ECGrpPOUMiWwVgs1vHrrcEnic/1xkK67xug+trepgtTADP
lUsXapwPTeRrpyLEDfZtrIZXkOa2y5AfZNuH2M+jKx843xCw4jr0qlz0e13Wh4r3O9iQEoMbkcC7
ypkb14ZxIzL+WGTD8fpTxKVfi0SlYGPLOwor0Yo7pwKf0Zuz22ngwEDzE5rxmzFr4qGwwtZYkqk0
Ag9MzxJgoTQz7pV868BazFUfdx2QHbUV9gCFXO9nMSzHZryK+ZB4ItabCkRz/M3DDhGC5RBlY70T
KWhV2EbTeYB1yU6uvw+U4LF020NXsG0N/PDUkmOOJlUx1THHAz1JkOpIHZr2crbAV2V63F3/fyDu
QWgLF+96UDnWjbs1LZywe71LOQYpQAopqwt6XMrrNR44fFq1L20RVS40ZMPhepFTUW0VpMSIag3Y
nB/MatwAUn4GdP37X26GLlErvZMrnISyfryuhbW3nNqrtPY5pyw0Uam60K1OTn0LBsdmYuRlmSHG
jpusxXVYTrODuhSTq2WKF/rlup5Ve+xut9ZsR/3qbRWrDxzsQ4a7C9fVN0p+QdGGfgmO/Et5Q0sV
EnuNNVTgMzNvOK/hwvCeTb7uTF3sV4lS87n3EKGxlsfrVRgNfksz/EQbff4OSk26IB1QhFXfPCsO
mD/+x2f8sdZCPDQFK0gaX7DRJnOjXxAOempkEwDR/JB2wIpTcEHZ7I9iOmORAG+UJX0+4mHGg5MN
O+2aMV16BAerM8eCmTWfTCfD52/fae6KsDGBQUzBHVfpcSqMS1smKehAUhwac05a7HrESLdVAejM
ku0Av4wwFDwWer6TIA5k2gzTlkUSflrsc+sjJ2pbUro32bxhq7nJGv7ClX2skR3AxpANc+jWLPNR
1kAICfhmURqAHXfQME9WuKzQl46zGyGM5MEzH4YSw0twKCqvwlEXHybY7wmU4oCSWu4G052TKxy4
+CZ8VvZz0adNqCGqFJl+GXH/2kQ+Qzq8CEsGUho7Z3Dvh0kc5sbBEPLVHG7TzHsac2he3fxsN92x
7+x9Rdtdbnfx4jX7lIF4ltfZSw1iJDGMUAzXPk6vEm5I/GnrU0uzZ0tZR4BcMfksCZDrHvEt62Kw
HCsisCBpucmczcJLzNMXBs2z6zyAKx41i5Xk5QJwb+agRZe5uEnZrWpFiDkehK+Z9xW1/iGt5jfP
Vq8QkkdqUdLnKOsGhqfQWF9FEZsEn7IJ7Lu2ytuvrPMOHbE/2w0mz2BVfsHJCEYhM5bLNcRjvbWE
iUlds+6bztq6DcHucstAykO7TI7B7NifZ53eD/qkLXkL2ubFmoabtKd3E3Bpg33J3PzByzGHlmXc
XJOnFVHPUCQ2vu7kXZ8GtNYNxj3rIVuar7Jhr+36vKz0kcjR8lUPxDBitvqcfBKtSmxrfjQdF3Ff
aXs0Sucy2m685kVcCrnBMTsB8TWiHEaj1vzUOtknE5ev0W1ighuaiSFZG2NXrJGDmyoA6H6vnO6Z
4Cb0SwdgHXbKu/5eC+/FtgvQh41mJ9462O97yeMG6HiJHa7HMbs1H8sGz7vl3bG5OBntaWDunblU
x9GrEE5QvKly3U19+o2UIFYb2Fzb4obDOqBnuRNYD1uUZ4PHD4U3oUihO00unAy3BV0+Q5cAaKd3
x7H+zc6KfDX/+nSKlTygxg2RJBB6dHwzBY5SNX2EvBq929GdAvM0SPY0eD4fUTyATawprnWLwIkq
yEB7ZoV+EoV87lx1h3vmcWzlCzVQj88YMLTV26rlyTIyFUzjsLHx4DfY4VWD07RV6jOOEQDgBQSd
Rpa+0sV+nTy0Etf2DRFDEj2j9QSxAfKV3AW4VrFZ5/yEYAkB06u7wkcLIPPbiPrBt95GExmLU0mN
AHQ7KBzIlxYiIz8dK+nPrRdauFKVuV4MZ/IXmR/GFIsZBQQ6MxMUjppCCqAZWkfNWRTe0ZpgVhKe
sRFL0hozCbPS/CycCpYJIIvsHjercuJsHGZUY+W+YsZuZdDGt1N7lrWFlRYHsEQCZWt6cziOFgQb
joZOwaVGtI5IgEBJ4BMD0E1rI3OBx997WgtvQ7DEiJpvwLaFNpTozzWx4xHRJ8BvRGPpviymGXJm
YnNtdyV1PnnGcAOdTojMlRCOiah33O1AIw+d3lVN+xarvqJLRCXiFAsdemp8yCx6ULp7sjN1azTJ
Upk3tB6x9746GXLd0wq19LHuFJyyNYLxphayH8ShCKRKdJnLwomCpYn232YyPJVoLfeqwdK5km7w
Jal01NUz1N6igWMEv+V0CxaCAr0JrJ2xnXX32NmboBtqE/nj9pfSg9EkLZraL1GYzIwlhmEmjRZB
WoMismgbD1quIHDI7A5SBZVgOI+8ZOe2b5J2KW6QwXmrNfwwdTm96ubeUjzBLPHcEndj1hB+pnOG
OMPpy1qu+zZvt2hxIOeludU4vCdNIQJH0QdFh88uUhe9tAmgWm38HpnNpSuwy9yxRe7gbTitHO2Y
I8g+yndwsTorjahRfBs4kMZp2bymQGSYOO1b3RxYFRo/WCtGA3EahnPL6m6DO3HPm+xuEupMazQ6
h36fZyzOJowHDYGKgGxrBrfV9KgmHq5peYDcEqBv56nLMDUx8jiHo6RlDzCB78YyhQ+ER7T6bGAT
Ios8igqzAYunRw8nnnRGVYqyGLAMEoNfu7XMBwzfo2HOt6v8XM3gPpci8jAZh20mAj8gAXwpBBc6
GGx9XzUwkzMsP+iePk9iCcDRtCMy7OmQNokjmd6U7YSyrm6205pGo5dHEmt71MwwpaMZ46uVvuAQ
i+lorQ4jZqCI0kVDwMiQN+/cKVDRKR9wHikO9gpONjIXmR6S+VDqCdC3nD+4Go4U1eNhq0/eNRwK
+HNsNXforGGbhbHbyM5Xo1bn2vewxpzR3I0LMSZ57R0dVSXa7LAFfbOw79fLG0DZARwhOzy6Y9A1
zYlQK9Ia09lm3kgiQmuxby0HyTOyjwoUgJDmfGtkGvdle0TdSfpPreE+asx4YSDbde3wFYq8iACV
YiMI+gpMYyUEa73DMDxJY1HAEt9cT1/EOBQuSNpTudWWHbasuDj5HEP+g1DJo6H7wMzNg5Tii2G3
28ygUW3XfpWLwK6RXCREdvZQmxIT4RdTnqQVSbgQsUirR3k7iM+zrEJoqHoQMQssFdzccE9uRqdC
2BJzX6xs2MyERRPnoSIrUsnTLbigOBnKiMJlY6A5r3oPTif7TjCya2wGNhZHq292ss92DQr2OJkR
Aia/9ZDfLzUoRqb71KgSX8stT6HQ4/TGKDUW7VYmLcReDH2HYEF9WQ5u4mrg5oiXeJ0LWPTRvu5G
aeA6gMYM5LEs9MaT7p5cg2dm5k9pfrZGCeXUnZzshInlq6D8BDfRvl8J+sFtbAE0UFB+U9jGPq0A
1WqRnww+OejvB3Qkb1x3xAEJDxzJDyvByoiZFI5Cz6P6gmHlNtdpvGZ5QGQWqKlAMwdevKL8rAYG
H3MdqbXD+B75o1aGzKXqOFAkHzlQTjVYtakUUd0yDMzB8y1RQAORk1cuBPVr+1ldj5PKDbXVx4jg
jtNiDjH3WQ65bRNEilZtWKEfUvFRBRmhTVima2DV6Uua6riHS6wQruHPkzybygKsXPiV+Tqx6ot2
sXbajoWexyO3YDHLrhk8/0PYee1Grl1p+IkIMIdbxspR+YaQWhJzznz6+apngLHPhQ3YDR/YbpWq
WHuv9cdqu2jfHb1ZcbSchwZSkyznSp05+/VfPkXe5AL0cs23ZVt+UfRtzO81XqfWUL9Nod93fU3O
+2SDCvuFuryNU3rvrBhQlJwoOVf9ZQWyjwQbQB3pHmmAjWYLRv9adZaLaOwRSAFgsSg0xs6OEK1O
tep+phRPgmrsGoqs5lYCxFJCwmVyTxo3vTTcrThp7VrRjnU5OFaL30nQ/ClSLhN/qwG4zDeVthtQ
74JNZtFszSka+TJYrAP5U6h/lvKOfzWN4c6RuolWKXImbXzRSCGrlNmvJgsKdFMutCYWWCRFdbNm
SbCkgmQjpHNVqdul2nolwN5tY2uTCOsu6cN9n09Hmrk88MKPZjRVu1PK31C0Fpuxd6+ulh0J6wux
0rkTAzVyRe/ymeCw6GEAtXbD+Bil59TRchbbJn2MIs7yiBKSDxkst8CMG+okLAKeTnq95Xy4933n
JKa2oyPEqxChEVOz68Rogz0Wnri1I0MKjDHciRqJ6BWa1LrM/FFJXcx5cOCaL5UhJl8F9SU6/dYs
fbmyTth57bz1lzb1rB55JqPNJQMNMKTuJBWYkaaSs7cjGeRrbgwvsyL5VGIofoxthrV8NqRjZINy
W814D4z9NK0/Dasy0bjvU6U4Sxh6AK4s+d22aEB381RyIOI2slol+LunpqPK/bC0dAPp1lPUJwGz
/Gc5hQctFk6QI8G4fKnbjkXCyXXBHoT11qrho2joJC6pl2Y/mNWcKIzoFGAfF2Rvrll0QXvIz8TV
qC4PBrsYY8SCk4+qC70OBI34k3aYVUcclQYZ0aHAr2rytK/0g4+mZ4zCpzqy+6ltieq0OOCZ/kjo
gpnzLdapTZkLJ4Gcd8WAvBxVUHbRwlXcnrvV3E4tP6JJS06+ewYcmMAUeRYF9nR1cOoh/BaR7FKL
lFKTOWimk6RVoJt7pAwxBjhLkqnPekNN6Zh16+coMBOZ8M1kz2LhRBxAylT7hPZs1rryDIwetpnP
fk7VvcBXS0pnZnD8rRGOHX0gsz3aqF3hDJNwSWWG1BLyTKuPslE5RoXiU6g8ir3oxLsvOF91tXdn
eXAp1xBbL0sOXdr9sajO7AYBnW3vZHF3MPqPfNmlE7Z5aLdqPRaS5iHHqL5pFtsNIhUsVxZ4Zy0A
eMXQqaWtaW4LM9qI5bsgPYnps0iuKb+68R3K1mWlI87iKhhDkZQlwbOkxEmlIjC3ervsOIpXsQdq
NKgdgZPKmYeNTzrG76lieHqDDpTTrl4qeyEsWCdpgsaT6J7GkkcjK9qRZz3Zd+FLkS50hxjHkXlL
lih8r0kbSDfFgXux6FKgpGFHjJ0QNy5bkt0Tb6qUSBiMN+jKvUzDt9JHnh4DlPbyJSo/euFVpSYk
3KcqKo9xdY3+ZyqSydbKfiMtxPkYW5xG8G+/SRq1ttq9GaaXafuZzgdDU7aqSDR59qGNCPRr4QSa
Kxv6Tu77t7yYvTgBtxerR20fPXetvDONjZR0W51TJF8rxOSvraoc2MWYAIrEoa36y6zXi7kegN6G
lpYZwKpQcLA8nTKaUJJaDHIYxbQM7QRJWqbrPnlbgSlmZyo3rnFOkIUEIVWA/hWOVpPcJ/e3tGDJ
y/j4F2pNJiC7RWJ2WWwxp2xH7kbWLPS9CL4DXPAHRYwW8GzAparfyREyF5C6adSszdKtRAw1RDBF
BE+adaZcKgWReCMd4ojSPKWzNhDR1CsPcniNH3+04N6yNlz1dDSdYq0tt6yt9tAyMzCYthExYf1i
nIth7m9C3u6GOtkMxSowpgJnVhAuh5lkvL1spg5uIkYvadKJDar67RhXhATNrXYXyWhCT8RGS/TY
ySoR2xkwJdAiCJEEpdw28xT+dJNyAOp8tYRo2QhJpp5ENZYCweh+oS2XvSAthAnW0bL/+4904HR2
hiueqY//9u8fjaV9JIP2qrdSe00nrUBf8xKNzRcsnkYoouw2qmWe//6RTGQnKhmhj6XUanSf0D2U
R9JrLmU1NqtsPQ/Zge+3CZqWSAcLZ0Zghhm8/RKFsUMygXiTmgTcr6btwxwX8Va3+q1clmaTJCVX
AmrEj25FRLGuPBtaXWp2Ha7RMV+4NLTKVH211le7qNv8ZPWhdh/KDLFRGL0bpOst4HOCUY+2xo7b
OnrPMSVBrM9hzy7fdWdBEmtSn5L2y8q+VU2YwBNp321Wk4x+o4h2f/9TCawbRPSxMGjABdjTg+MW
6oOZysVT3Vu6ky1q5/TTOHmNaMrPdb0nmVV7MqMBDKst231CY04pzsmbEM3/xSv0D1Pi/4osLF2R
TFFTLNHUHtLsfzEnNaURG/loDI5ADJQzKAl3rmblL0baC76q0izVd/NvVIfiF6DQI4XxoNR6dFgD
o62CKtQgGOX8URPJUJSFhZf2nQR2G8tPEou8/y/ioP+TFv9rCtA/ihAeL9d6qGM5+2UJvvpvN9e/
vNxMWHslEum8bTBuUbu5OtFUryehJ3mLZC5PFJbyok0JteHDg9rW2/qcKVDjNMCEe33t2daXGjU/
kgnaXK7lkkeUnKrNN80f/A9M9G+IEwigJhyeDh4OxzK1zn//oPzzp5Ce//Nv9A+Z6t/fSEWSpKOg
tKyHFvHfP4ColM2kymORHLMEFzpygHPb8TKrSjjNEmyCUgnM/0YF1qoTjShoRutgw3jOigIswtCp
nLREQkmW+aL0tRX8l9f37/Lx/319CJVxIKKr1OkX//fXN0aWNgpyKzoZHzbY7zx6pcK7raQTWqZs
Bf9IJHBzQxXMQzwi4luaIOfdO/39Ixr/W5ar/O8iS14Rb5WoqCr6aNTsiJT//RVJsWAO1gMf1TqE
foMkjO5QPjIs5HE9lPUGYm94SjOeDFHeVbogb6NYzNwiyjOGlqneluquVfITWWrzUYPcbQdADM1q
xBetaUAi0sm4/ed38Z9SMY0XanGOM+JZ9Loa/3jJck2CpphpkasSJB5YGuVAjvn1n3+GbJGVxq/+
/0YKQ9bYnHS+VqZFayx6/39I0irqoNrIKkNnhFdO4ZAlbCTXMj+P/aZVeLw6W8DLob1mlA2BNEkf
RB4lGKUmLKz1ThPcWv/DVtbbsW5iWfGG5tSTachxzlob2Vn3E6EoisatZG4ssuOSKsgL0rfCR/GY
p0sbNfmVlLPR1F6vNVv83VSFGa/6SvPxLADROJpx45iz8+ijTL5MdJnN7OUM80b6kEbUnknGHp4f
e5lG9KT8hF69KlK2Iw3VGfG6CNFHEsv7IQz9WX2z24F5uBG9cYzQiaGPqN712a3iX7s0dwPFwYIL
208YTYShhd0we9YJJbS+cvHQZ4fkhmOptK4ZJEa/Fu7Ud8wy82tZDqMd1fUzE08dHatw3M1W/ifv
5LsS9mh5hL3Vts+pUTxLK0rZXTTculrysj50e0ok6ORFsFe+lyaIpSQc9aQ/6CbRDwrbRC8UF63J
JLcU8fWYraOlWup0BX6lCA0QkWYLZCe0RewIi+Kq8jUbBkftH8wkRrkqc1XQn5lAQdMRytabspDd
evFLLQ6meTcMy1dX5ZMj03Ziy8+J0mzm5WUSuWALfl0dllLM1CCtOleOM0a6N86nw8Tf2HY7tEB2
xfNpPOviu5ujYVbi8p1+Ofxtu6a+CzrMKz7oHsZ57LJNjPh11ctrtSrhndvaCdf0XqQ0pEv9vQhf
hXC5NGK6W1UjWMh6Ls+PpaPgvcrncbGp3ypspQYezJ606SJSqSZPuhsb3CbrUwHIqfLNLpBBCGjg
6prsoYSumlMIqx3Hn9p4smqa0JpzTWRqSxeasvE7EmfCunUGudg18eiORepa7Jqr9aQTu9you1xs
nCQLsW4PjhlvDfQVfGUe6yjvETKEbRVGYFzvM42OQwtC3TzJ8keXfQ/L4in44HQyzA3LbxRoa16j
L7e/YVp4xETmVpAPV0mW7SizAiXmDcmeFjDM9qnAypWIDjyBrUyXuoEuGXobqQcTwNWkpBGfN8FB
morc4SGoIPEp01+X9jemLlmkUC+fL5FR+dTQ2v60fBbEJNXl21y3th+uQYchM+K+rqXKlSpySJEp
qdUWgjZT36LqO4quBonBIl0/0W9MaIx6l7W9JQE1A/AqL2pzyZTSbnCtKQoaBZhAi0UhzSYCb3IG
XHA1gxl8NXZxpnpxwxuHdrAG9lyXF1ljKUi8udtyKtOlzAPDmjDordvyu1Q8qmGFmEH8m1psGLpd
0moYZT8CSu443uvSFuaH67bqPgRV3vNg0ntDvx45QwRWNsafdfFC0VVLCsC5p43PLg2kelekCTPt
zmy+5+xg0AGZkDSS3uG93bg+Gssr0V5LkdkLBw01esC/3FnGFvfpHkSHRCGpQI6CxmavxS5yj82c
vS/N4hq8FBVIR1B/Y0H3c0t1kLR5rjMyOazEIXPT1XB3ikqQBPdwvPxYTewKHb71+mNArqsKBFvN
p4EvpHVATYmDFnaQcXvJnE4inHOhZhBkKUZ/lpdvUkSGkogZsAWgI6Q6fS0SlZondpL6+/GMdDTJ
EaQmuLP13Oh+MteOBQqjKqIbaqodt6UzjDe1+G3YpRbUYvKvNZ2mWHfLlofo4qOM45tnqZeGRT0N
/1i21eHerW7R8CQBrsXNK0SD/UAdQySuo3weFBnBROpbw/NAYXmyiJwzlZONgyfWLxr0foOBECxP
nG7V8NFPfKOmmkiv2kvSF0OHfqxewLGxPNZDoJovNd9aYeRdWxkkvjIEY3z74kVwMxnpykFe3yS8
p6r8umbnxhF1/HnrpRt+qvRO66qt03OekPW05v4kPrmJTKTdQ/yP2zi/6/K7xvWSD3trOmxN7WLn
SerparK1qnXDkxaNhyk6ji1PpbxhxXaszHCi5s8sxm6VvxoG46Ixu/PKAdftQiaGcPhhPWjxuEKN
J7B9crPveRJ7xH2cHlm2kzXYw/kt+4rO2nhMDb/i4HqnK4+4eIytHOLLCM4W/5QDOFcPHo1GrB2W
w9g3e12db6u+LRfwJ3MXiye6Li0RmfCpTzapeEapGesHHQpCbVhnKVQUIss1cwnj9NXqXvP4q5mf
re5N4BnuuJVpgyXFUGTNUSO0Hp2zYiFhIV5u7bTu5+LaFs/+gLmYqkswo50pvGRUcsjzMcZBotff
RnnW6MB6GGC7HjqWxlbDX/hLtI228LHJ614jsBkVsNNzkYl8srl1Jw0OKRfkBzd4PX6bzSWeYsfk
w8qz0RYBaHPl0Fedo854uFMNhzWtRxWpfJFHwbTLxOQmKWKr77jJYCUapwZlD0lcr1fdy3miTHN2
Vou5eIvCIaWmE3EDDYT5dSTCDRhQ/Qkl654IpYRlXLsZSv0hUJtbm03pM03eVUHjI5cMT8KDG0Yy
QVnaXuWFMU/oU+b1BpfxArwyocPXAQYQQEYEiowwKw4CS318iqatnnmFUjMWwK7eHrZgZGsWCWmd
zUDGk7T0Ng257QG5AEF0bSrdxP4ySz/6SNcA6mzhvZWGnRw/eP3DIvZ2K4tn6eGtj1yDgkrRRCLk
KqvmLlq6jbtN3W5VIwOSTPg+Gc+9jLM5EQ6Tfo06mgMxxFTFj5xiCGqscwqYJUcELUVgc7NJ7aqq
p65g4uoWMyRsYARSNGzahpg+kDszKQLYet+t55Qw34VC+7ZHSIhKbw1fcuGmrKZwGBTJc5E3dqRv
Nta79dRttEq7mfwzukMYFbGa7HEIRnl1i8/sJEsbaoYT0LVVtHy5uTSZd4kLhEzScyymTBbXJbnm
qeVNWhWEI7loeAEJeFsyfPNvQndWpI5FWXCnacFyTl8hWoZhPYrr+2ICK8IDmi727pOfIIPt/LB+
GfR9MwlBnmDT4XQvhsuE9LEauP2acMP6RKhn9DvmX1jAZ2cWGQ4XW1Nym5+c2WPP6rSXe59sghoF
W7PJ6w+FHHghgbQDduhhRoIRGUEr2Ao8ZXok91WKdt30A+G1fvd/Mrpj6eoSXhMxENRvJAHUwZI8
Jb8v+LBT4YOVlIwMuxW2eTFSJiu3hN/9bdMtHvBVGHAgwqJnHvkC5LBvYosJKfQ65tF1sJXXutyU
Ivjpr9Xu/Uq911QXMEwrDNltNp7VInpbYPdU6q6B+WOzArMaHrT31pqyb87SvOY+oLpUBG1vop9+
o6cIBapf5BaEnvA9UOgmVViCuoYvBNHaguCL81nk5Bijl9LaRpRDx+Hn+hgr9GdIP56vLo+8Fs1t
KAMD6ZRAvCFGsG0rvY5xu8lo9YW7fposrjurdJTmrtMJ3ZYv1io8ld1NlNcrRo1Nwqex6Hdj4kCY
suQkIy4SudVHAj3CRXejqn1DAUasAQ3b5uQYobXDTOLyywPDDoQpAgXPxDhph9xSbEV7EbVXAZ5N
iPdKIl/hj2qH0g/Ih95BoNJ6lA4rcDUhCvU0fh56xJCo5tJ9lO0BzFAbY2/RuyfSmHC6QBr5ZnUe
SE+rtrV+yaq3GVXtkibfaqT9mKnicaNtxzvtKZmdUI5LNIlTIwvu48Hliijm6ougSFuR6JQQzsJX
MZJX3qf7uq7usTbdhVRxhZuonkzhN9dAr2/t+NN/Vc/ZR/MT3+lGic3wqGa0ArSvs46JZ88PdVsO
8x7SFqPOJi9qR0UVm3cS2lRIaq3w1pKuXiPIir05ngcVVKPfGHD8w0j1slxvI8twgSEbJy/zr1Gd
IrjwfQTDIORz4zTkG3CwGk9TvEDizOVFZXtNYsJLyTsmsAHajgNSEZyK410LnVbnheLH8Kwq96pU
PJj04KqC5Yaq5oQ9p1hCTDrcc7QlsaOaXSWiqRnLoPGHYnPpMNxo2nj8TGoXKq5rt3m2rb38Iv8W
axUIpMattK0XwwFGcqPXtpgwMXMKshVoAufjR3ueTsvLQDxjdctyYKuexAgunX71i/QbbYsH0uXm
xbHTJTRDgq3FfsIAGB6ajBDlIO9+o0DfFsdsl2bNaTpqo81kiNh1wLjVXKPKcizxJMHJ5sz2r6ll
eorkxt9yo3kTIbDiAu2Q78OXpj217Xuf3WKnCEZHPst56s47np2rIpJj+VSctHtiXZaKAgYdkt5H
AelYw5ShHiW4P98N8q4m5rNwiS84d5gPLHEmtN16QjsOWx+k5pfcoTpaEYq2robJSerfBLKo35aX
saS9p/RCy/DgzDBODb3BkHmLde4WVCCp1JMAvDBIEqZ6NyPkhELvrYZEXqj5LeXlVYrXjwb6Tpi1
g2kuXDJTADPltPRCO0ohESNS7yqUd9UUNySHRvseSsXoRsOG5bwY5eLljUB05oIuy9qWIwmpE4e7
AZsI7GyXod/lLJPR5Id5DrB6S8QN+ZptEiSmP6anavkjjR5vmsypBz+kepQquXPjrmYgW3cBkFuO
sQW9JcpT1pCNy1zl4ocLjdPanYuWvWaHyjQvMCIjSnGULkh1b2b7Ap014NWDPD+s3QbfeZhtF+ks
s1M2+zx+bKgCmb7jvjSfpe6tQY1ZnyG8ZmLpqp2mH0TDz6qTkDxL7aYYbuq6nXPWN8/MPfTMU3Y3
548cSfG4I8/imHabdbmEiEzNgLskLW/pcQEZmd+awqvzQzkGKlxQFBTLdlL2QuONrFBhoK4etzps
4iIe2+WupIDOR/ThVb1HH4/H7CFFmu3atOtqu1KEk7gg8KpwiYo736t42tG+kOVoWnn8cfo4UGyp
ggr4jHOuzZ5N1nNru4a7aUS26vfmZ94HhCJrkjt2uwJRXO6iMVU2yLgKQsZ0XxF44aAWR14IZkde
ODXCGJNkfZ8V90e8ZbQvh12mPAGGKPEtqfaaFZirR020aqKaCaTMxyPRx17W+bxhQuTFoT1ge+yu
wDGx4tK5R59FIKm/zXirw69efNXFM9W0Te8zreeia61/ymYnoUXn0C188KDoZITQ+V5du8lDYXis
Kq+ZbVQR8+LOpHiUgb7gP3CDhrQitBLVYTZ9zWBhZwGj6MH1l+aziZmYulcJxrdf/tThO//wcGBI
+rEaUXbuk+rTqHbL6FEtMX9zBMSlz0bIZyTDWWGW4QakyrZ2J4uBYT8WVxIUH8uy1QS8tDDaYCLg
h1mra8/frtIyXboirrcS8GYTCR4cY/uuvHbPKK9DYaM0r3BNYxP4SK1XECrkFskNbMp9HBwOe0sp
uFF9QOEhp3td2FTS3qoDNXX9ofbxHWnNOat5IDweoIhsevM5QhJcqr9G9qFSa6S+8AiE8ntn7PkQ
i3TLZzoNh6wmqwhidFcR34cIhUjjxAUjEdRbPvDc2aK0EeWg4e9aDJOtBRmFz+pYUGJBcsw7kAg/
n3Qo/m/Q0gszjLYTEflQby4f+GKRe6MSegbo8iNt9AxDGeN8UNFjsQT4G6BZpG4zpFuG5I5KGuNT
Cf/UAzRMMHZvE0MxppEHk0OR6kSVNToQLO7F8pRbPh+N9SV/8lZJEk71Y6xdUAhLRsC5wZpdjc1G
8wvLQyjekp+HWYOw4M6b0o1iPccaXzsmLfwWiFH4NDhal+W8InE1A74qsXQi41nHVoTbCvtLE1jY
AWSH99rlPYFbH60giY+WjWE+fbLaDVIzkI3mR9Zc6Ukt0COe8dbpeB8S1zcWfFB+G9ri6mATEdA8
Lje58sIQcQQMKNuRLV4L412u3P7HrQXbZFVdvZHFkx6QU7bn28/bqNOZJj2OSByemnkeS4b4TVPu
KyKi+J/Wjw8XTh+1ToLOrHALE9+HG3cIp/1K3Jq4TkqvWmgwdQdY2RgFBYHPHkqUorzw3GgtHORZ
GgMZOMz0wE+IIQuzO+NMTJI9OAODLHqXLzBJPgghDIAg19jj3E5nIFqeVyKUsqMKq9o4/beo2hzH
CArI2uM909AxLqgyApmoAus4C34qIPR2+a3Rv2GhA1rIHUXRHTaM2uXxHmFCVPAOZLAepNgDTkZc
zLImeHnnrrLDTYpyjp1WY/bCZISc28bfA7EeppwGVMkgRrRTmYX1lnVfYFA8+TggOB1RFszSjSgv
UBXhT8eKknGo2JD28dty0r7QYiDBHPE+AJRmDmsjHlo2WVxI+K7zxa4LN1v9DLcmKQ5fEjKfyjVH
L4Ftgva78YlwS0xSMPT+Y37mqa+xWakuCziyGddnuHkYrkx0NtobS1UjeMKE42mLmDAHgB6DIX88
vnN+bH+ZSXsiIxo/NX3O+JlbDs5ccTsyJUxnZQ0oDlNzyCav0i7tfIiHS1vvxBRt/gHGtX0N38fo
q6ocu2fF3cvZTtddVF9/Zp2KF68mPwJprsykNfJ5Xl0dsRbfsOQiDZtqj39n2vUcyk5DckTsN4xX
WaSnjmQY6EHH3GtN/dJ2UbrtRPwRqZEWpxYJrDeJUue0KgsRirBJ3tTGYU7+ACI/gtDYWwvzprU6
n2ufrZtrOZcmahz+mJLFPKmInMMuOZHpL7gqHT5MsqjCmmOsdqxVyCOWj3TZV9KyqbLd2O+IsbYz
ESPXADGclkHGexaq81YPB7uft/3HgkdmdHSO5vQSj5sq9MRyI0w7mgKb9ZaroHme1GDMuorqIc9S
V8qJcOT9JbLdRdIYhWNgJjIFPb1CGvkYm3fUTpUTdjcK8jBtX9b6WBQ/k3lKrc+H4Kpq9cBFuFpT
DvcQmJ5EjWVpYwleiVGLyA31XYkcfQPo+DmFO0m8ho1bbLXAUe+al8k2oiwIArBzKOXmqSbgC2nf
zRCwhLupcRi0Y6Zu3P4oGvVpUoVPrDiCV0tx7Ypm7SuEvZHIeiUUX+w5ZEc7tLwixLi4HbBKt34Z
JLSOO93r2u1YLcxkiyR90rDCHzKDr5bPN5+s+GSlbsSBETQUd4bbqW3pLm3dxpdvwEf5G7LSDuHz
pTqPP9Y3sojspf/TB9GZwJ9zz8Z5l28Mf+YHOrT1z3pPn2PVFm/KN0+BLjrqB6gxksw1d1ZhgyRY
v+l7xzjyUjYE+wGhN3ftmxeknvA9ps/a93QNP/TdejYRaBqQT3wEEAt2SCBfb1cxsiJHR6oQukrq
IapxxwlxqSsMrv6GwBlVeXXB4vI9ANmhMLAQunoV2wwLr+nBDCBZaqmFB6YwrkPc5+wewtekF0+x
pF0FszgMKlGCBIweppk1ITYE4vl7mBQh2YnR/LuiYxgjcJ9wBQDimG6nnAMCt+3Unqb+5PQ5jaXG
LstzAvMY8w13yRrk2pZTjS/mrS06b5gS4LTE7WbS/3TWFtlfS4z+ntabmy4rgvhiKC/aWsoB8YNu
nFFFI0NXeFlqvIBteoOAgi4NT8Uagnt9V8aHKeRHtOEY6nFWdMJFavGrqf2Hpvy4iCMog0KcdFaU
vZR5ifhH4ypqVWo7b43Ap197ytC9NKZwkwZplysm8TG/2jzbbSZDT4Etdr3B0v1oXcyByXJYH325
ylWD/GoGvhUUfW+xbpqC/oyx0Vnr2NPwDQhJR23m7JbpvhH2KqI2yWHLWT5d4b5eCuRIJByepf69
QGxHQm3qyetm9RmScuYX3VNrbwnt8M34jf5gTFehQuXqdS3OcXzT6icGkwofAAH9yke/lM/FvGyb
8QVThL/XhNVrYslteH+yN41yxxqTbm39NmrQ1uNJKXuu0uKAdTPp6DZRwqdErK+6gDyzi6/IBHdN
qd1jZgtRbalEw880Nj9SpOl21Ug/qqH/ZMu6S8Wes3U2v7vpcdvPFjSX0jytauwjTOCeLDajZcGe
hn86U7rWFtY01ndxNppdwv3dxmN0jDsCBKXYUvzR1LKD2HPXdKDOBNKDmiILsFBVOckiO+tES2WE
pHsfGyxC63OmP4kRmJY0PhD7z1p87SuMyr3pyOQ5KnodJPUplVK/BxRXmdJKUgvRQ526Qtu3Cqpn
3Pv4bt7DKP5IQ1o+sOcZM/0egAIh1I3c3Wb4H3vNoBkk+Uc3hadO6W9I85Dwtc/KEL5XXXvPWoQa
y9pw8u7zhTUsFbbFBMAza/OmVBAIW2uA716biFVJjYxaBxoqsJrwmW/XWXy3uGTlVEUeLxARgurs
A7ahHcr9+jB19AM7++pWC1EWSvTla1xODdiyykscMq6NhQNlawLeJv3v3y47kMMVTK9HIReCwZXp
4DS1BNX6qfNf6T2pRWiKcnH1JwkgG8vllKBT8wzrGIIdrw2sSm/uUqk95EvuRbRJRu0fucRowcSD
foX0bcgXFgiRn69BFFB7wrnyxBxIJDHMN3YeQkT3jylWdXP5rlavsv40hybIhRo1D0mlK5QMem1v
fhcZw0h7M417l/82HQUPa2nHxpeRFOjfTP7yFG6HOFIQR8Dh+dJNn49GaS3hdqNIeEC3Fxk4c6Qa
vlKJ3chiGkIIYrclbCQBGoTgEAVvisMtseZn7lOKcNYZ9+5qW8azyS+B5odnbqfKjRIUZboNgWXC
4gdHliyxiiv21DIllaOx0/oHbD4KLrwFT12/OCSHlkFpYmviBlD6mPFu8oyBPJuIHzRrX630W2s0
BfJvo8e8GlkWJCnnZFT+NNJ7tm4ZXYhbUSRbQqs6bJmDAblS7sUuWHpKctZdNL5NLUaUWUFMPWNC
IbouOa5GdRAVun7voPCD+KWorxZX8zC96DeuCaN05OXGxadKpNyxpp4HnEy0f5x7ejTyJn2KdGTV
NWAlc+6jtUaFXJm7az/usvYgYV0yd0bV/Qoqo1T2bWDAWk5lM+z78qNVD74o4SLiq/3c9Idh+Rj0
t5DhT75a7XVe8HqaThWe1OVDla6mecI5oRf7Cq1Avpzq6FOtvnOC6wTja+ix3H/OxrMBCLF2cDbl
hW9qsZwT7nsU3up8npaNngfSdzb4+nQY+ksh9SjrcC6jcRivonKOi1uz/E0uo6oCyF0j84rnE65I
JnJXfYmKnZjIZ/LKQCxc1n7glw7AQlRNnlDuYRN72bclHTggkEZ7Zci+9NhazDNGCgviSz/I7V4r
bmV/Vgd0Iq+Dck6VE8+2on2hNxC5JMTlg0iA/+HovHbbVpco/EQE2MutRJHqzVa9IVxi9t759Pvj
Bk5wkh0nsVjmn1mzilZ+6gYFD7D+EAMTBvN3EX+M9dWfNln5rLy1jrDI8u8xa3rzy6rYoH5BXgEP
wo534YsncTqJ+T9J+6nz34zeazy2oHbCF9mQvvlMjJ9C54hmCsGEmLaPbk0NH5nyQ9QSVKLfHuy+
HojewSl/4r21o/wUcj18/GsE/xa398i810joAvBcPX4O6VcU3BHdC8MxqjZK472MzFwPFLD/k0j7
jwwHEV4OlBMnX3oZI25up7rZT/BrhvHhjzctuenV0TfPqYHfrndJ5GPD8mXw4kXBF9kiWjvL2NTT
WlLYJ1f0wJm0brRvU/9U+x9a5BRU7ISQSrR2QGQbrwBTX6ZGv5LEv8SPF1H61aOpyFW6IuZ2U3n7
dX+gWs+JJHdToneHvFIPONXC0xYB1kLhUbAfjzkdwm3ZYy/E1DqepOncZcOX2H1VUCbINiOc8yA3
+1Fywc10jSInyP/m6K2if2gi65evqHllgbTL59FdTuE48E3kaEhivdj183ZbqW1FGxGODkvc+px4
YF8a1T58eUtjC6czcQaKa2R4VFgoNkkDPdZJGRxp9KSxrRa7Xk2otIsW3Oyo8CYIgChlN3310VYZ
/FdVgllSz25Y6a5MdTv0iKLOpcRsGOQ2diRLmIfMK/pTnK9Nk36mebYXq8p32hp6I1y0M7a7aKxn
i8tUNTxXjqVoGYcyp4OBLYNgQQ6YevPCpF/P02Zeov+Wx3+NhLuxpMv07xgZjD+q2VI+WbNWYCEd
psMszYCCuyZdigFLrNz0WDh03LtRW5ER0+bn0nuowp4aIKa7IoG0dM28daaevfBTib9DzOwGV4mO
ms/LzjPjf3A0x9nFL9eB6Br1PTavSQdI019j6mi06vu23cilOhtSHPFrNM5eIPpQxttNDhbiDfsh
09cly4m2JNV0jHgsOlvNy2VUZrZZUg8THgxIKigeNzXlrPAUdTU2wLWyxxHWxQDhviHvMtKfhAYY
MXlOQRE+/Zg71LLHW7J5RCQHQsOZmoKIIo/K/MoxYt/OC8ZrCGxz1BEDI/R+JKqOLjJA3nprlwkb
Bb6T3aOsZLjjBYkgkrE+FTQ1nLVKDO4JOICWiaUttfVVgIYAYmO9EfJO6htSmoWDSvBOs5mG4YFj
4MExQlI20noNgySmb/IFjdWUcFerqx+TBq9Un14S3/ol9KqrLFukL3mtI3vVTsja9SgXSw/9vvge
WprvATIXCkZo47pd2DnK00XMV+qIv8W/sKPdQSCp3/pL3TH31srWM8S3NSDX8HIC6fX6FfJPa6l2
bJNwLfvAsQP8D5iqRdr/Kg16JOWgVCf4geQyhEIabzRVhqtv/CgNhYKBYV9J6IU4xRKZzpxOAl6f
rxXfjC4AUnCW6s7/Ckw8J0xVOsuK6egAGG33q/PmyQFDTSB44QbtwsuMyXYPPEa26NaZ1dnLMtQt
v8qkv3KPClC0qrIQ2s8Ct49qaiCLFNEu6y6Kce+MO36rkXnKkvaoDqiuM/3QIK43NfHCZvLUpaBL
6rP3ZXaSutsMdTun7NIPo9kTO9Q/ej+gnYWgt5BdcUqaxRTKm1BtN0oqr+a9vtrmUI9ojML6oJcU
x0aW/4V1/m3W/iZry11Ze6zmxfJiSoiPygjfhHCnclNjoYYjISxraAVdkp9oOo9+1S47o/tpgmhp
Y8ouI2hJQWZAbBTR2vJREk/4QRNLJjwveKrhOR+09SJrxsgm2GsZmekZd0tIQD3gR2dhLtTwZ63w
sy55OfMRSQlfVhcU2ArnbronpIGwh/K3WBUPQ19nGIBOsnDoK05VkmMUEM8lNcUHNkKMMhVbAxZK
NUj7HDsF30qdkB+iBVoJSMoELuI3j7uUxaKsNji04AEm6oceSfTx9QJ1ecFD1tz0UrdDo3R7sT+X
dffRBuaWZ9aEI4JKLCmfzQ12/Mkq27W2dxQWpw1FtUKna7Hm3Ikjs/mmAOJg6AjqfmHn7VfPaDQY
G15/Ni+DEzX4KYQx2z8ITRKGHKAc0noKqxss8WGZMv7LHDjYyqGUDMaXgJWdXf7psYe/ABhg8ucl
DKOwJ4XZeqeOnl2GzRhBfiIit8UEFUjXwXX5UZffmY+kIWKPoU1XXBeuinCRAyzPR48zOawSfHkg
TFWFTXQ3hlZzv0HHjdajoQOt8RqTgmsSv4F5hOIQyX8Kb3nBVIPp0IKEPoidNFTWCbldZ3xLc1cS
dnaaNbbVl5Snxp3gI2odeQRwvdLo1NRoTXmh/fHty+VqgnpRNBtJwX08JN945EiazOTbS3snjuge
Ax1+9QjwpE48qe2g/Zv5dHKo/tTwqUbs1ogBxEeZ56mxR2O4Co2G/irfjZAk+avn/86pKwfFJmWF
gzXNMkZaWY/CLS+j7yERbz5npM5DZNQXtWL6w5y8WshK81vUq8iCDSCwubZ4SkYuD24Ly5GiFPCm
tVN8CUb2ThYxvogTICPehFrTVlZoHQsPnGRc5XK4Q4J7DnJYejFQWul43lnOMdd/9LRTivJX39P+
S8duTlHuZfLojB8wO+qq/NfWDvNHmNnTuJss2rDpocouezlBol19l8ma+F1HzP+EZjtMR7W4K/Kd
1o/l30OJMDZqlK1MtfRr3Raossnf2L8nfsNEJBw7SRuwDBNuahZc6TTOQ9Y8PXrbhPTuOI++iyje
CflnZjUwPUxImArOVvFjqrAiiWAOhdBCbdkg009MedYrKzAdv+Zn7XQqyAXOlaceE0Ixy1EBolps
FOMa+giovpwhicUIN6u2qGFVj727odZOhoy0mU256hAAh57c6D5mqzJWjhQnxKQBG1goZgTGqmzA
fXEp8gTIFYyHgWGikbyPoP8wlOAuUjSlalz63GxFB1o1h1NXWjeN2TeK6q9qHslhu+kFOQxWDL3U
1L07Bm3yQtG9hyU2b70K1wnc5+Ejat0USw+TPkOmBqfc1rlkTfVqfpdoB9KSrVDOZ1XR+pYGznUE
EMiefMhCiLT8aDAb6mVrI/P7QTEL288Qg12QbF317dHEXGr6GLtrAzIIkQHeBBsCrgUQRDDuikZe
YQ/DyC0dVLly8Oe5SApMnUk/+F3+0zJ2zROBTv20vOozGxXE4MvAWGcTmFRCd9H/j0OEMfZHfyRT
XKNtNk17eZccyt1ELIbADc727Df21g6HNaI7Fn0vzafpT1PmAv0VuUCxeK8xoKwz7Vnzm6Fh/cqV
cqxnP7PS+lbgd3phefIz1NUaK9NY/hpMeCxyBCLcOFXZP1IPGlgGIFySFsMm3qvgSOdB5aLTmjcW
U4t9FGwMpIvYTS8myr2pImvlKIEl7f3Cflhp0EI6tuM50wpAB4cjFHkdUIV0i6qHgRWHsBFDi5Ol
fxvKT53+Q6S0SHtsJPjjAAXujDr4HgzeCqYaSAgLk7xP2U2wuKkF3KusVdjnbseqyOL49EPoaMan
1eUGjzl2mes8QfDMSJRwNOA2uwis4A6F+nds+Wdpg841VYWbbhKQm+Y9G34Lk6vQDnSgqsg/hLLn
IGclB7fcBF2ziQIeqnjtkWOfZ/86qmor4guRsg8UT8o07CrOGn16ZbPE+6eCuVpoP021iZV6ZSh0
CsTQNg16bjAKCeoX/jGHDox3YDZsla0kxa7Ze06P1ZmY/NPzx9hQDNQlxvbsAu+Jeg6DU8ghWEAl
kBqQVr7/rjxMTCfvIjWhqglktDUD4j/zCYUhTrbzmMRK35JAkxD9Lvm/ZeWzuEZwfJzyS0rvQ4Cl
sBmkXdjsLOsu5WANRH7oPWC0v1UiF3PooDuY7MSiCz0I8Ju3VRF0qtWw8rIOCRgATjCz1mEnxrBO
s4XHPysA1ojZXwCBu5QvDYqnAPIB0MYKagLrM0B8ap5EvANWkjAKuTjDVorcIt4pEHgmjpkgk/nd
J/o5o2Jz56XPDO9bjHc58sJs0UdYtYbqK2RhAGCUv7Ajz7GQIMMlRnFIHAZxJZ+TbDP/69Jh0O5j
/csd5qi5pP1VlTZQr4zJqRAK4idTO6WxG/HGKA8z/cQucgSYH1hfGaARwt6rDOxLdJZLHIIVyS8Q
5jHZcFViX4VO2VrydFL1njhnaqSr0cOzESnhAYDoK08Fe6LajRlL+GjZTcpuAskkKZdQhHjOve0x
+M/WqgjXaz1BheuQki7mrwcE5dKOZzU7dsmyerLk6FO3gDU+9wHVALCIMYtHTzW3TY36U9Z7HSNF
68B5MrHnr8J9LrribPJ26SF2etlALdlrn5Jxn//xFNd0dLy48TX23AyHXXFAY7fC2mSpQry2ou8x
/LT6rXodwvjcWsVZr8w/IWenkrBHxFy/RPKhnY0i+iubYaUZd836HeoX+Y/LlJyU1UAqFFurn4jF
BpZ9WKAg7S2G8V+MAIYCg6U6tqzsmMR1kuR8aNGkCVA2OJVbTTosxK+4/NA9TkVchZbSpKztyai2
WZJtHJMNu4frigAJUkxz9iWgHSaDLm+HBmlwsKy3Bkm5ayCpHIYCywSON1FCx3ptGrcpN+JwxYhs
b9WnkKFe9XaCvic06lfQeW/tbHCa2BlFzAuwU8SxtPhJAENLoCx0+iBYuvqUymeoPnMuLhQOKrWY
/tQtJFfwRyOIzwVMEA/QzhJosDqnKxcm6veRv63CmLA5ZpVZXUcZBkzeZc/RwPihF3/aERs8k5FL
FXrIMu0RikJWf/rxtxj9kEqhm9IuHa1v3ev+Erla+5LmmGO+1KAwg+0SGLM36WuNCVy8k4gPHu6C
5/HMf6sciUMsLGwDDqYo4clA563S/IYFT2GVoooyyKAgOxjG0y5P089GlkhEjVC/JiYeWBrUIh4Z
32aGk9nUy/m20E1MX0OALNGrDiU+wYTGdf8k1kx9ex0t/6lpQMpe7hZ9x6alClbWWD38ygSadbLo
mhs7wWJDzE+oPhyByV+qOn5GTFnK3kekFtfIsFU7qiDFhW+BFIwuucb9j6ccAuXaW+eS4ugruAeU
mOWwJsSFHyvWVUuDwe7p/0Y4AYhPUQhr8MLGDLZp8/YiVhB6IC/rDt5HVPxDZ/3lDwODFkAG8Bks
Dvo2T9ymOiJmeKYsniwgc5qsiYCRIG+PKDS37SCABVzJHnOLJnJyvsdKj1bBaN2EXKTcGCvazx0x
KktLYzayJCxw2ejYnJOaYR7yID0PsX/OJT5yrTKkSVu1cIMOEaAxdsuhXfVdizMTfgKS9KsItAFd
wDaF3sge80DfaoWu760CSVwqQ6ohGhv6YYxnC2+dP1M2BBlOnKm0LJJ4mXJo+QYuTKoIeJ4gHYmQ
dUNliDaFuCtZb3Rp6BJXvc8z/jbcqNWQdp8tN2QX7PxmoRjKEMIjOA9/oyF6EjC91cdhI/nspaks
PZvSvkcskvdwU9AKUbDk4mcAlQ6oX1GUbHPkOWA8EgsXDfqnzsA8I+cWZySsUyCi7lEY6WG+eAkI
Nmi6baK87hmeOeTGXgcApmeIKV0jJj/GzNhuAJQC2hlvmraiyKKaEmzyLPR+sYkzt1P++sGg/rDe
ygxAZGDCnpGoUQW+PdKNMdybOiAhX/zwveGqmlgNejQIKQaGIc1MAYkr0yb63XrRew9ttgAVCQ8v
mO3qorhnPQYHhnRqpcqZRm0tY2EzauGOEPX8nvLp6w6pjiK4fWcsO3wuRaNdeY3i6HRLFQnjerBs
OdH87K+VXvPOIpZe/UTAxNWXoHyY8d5Lq3fAoFIUOMfFwjHzALnlVRdNF0XvbiXmBQokB9M6Yma9
t6p269fRK2zLNYc0guOlMUCjgcKkdt3OqOHv4Q4o0vyYsgj3Y1ikdFyq9THQhOnWMS/vyfhQ8lNd
3umzpAD2pbAse2MR8eLGm/CKSlGe3tZ0TJVLzFNiTidNtmNcGC1o5YeI25vTp0GS2KqSC4oxolr9
heDIe8deTO82nekQ5lEfWFm/Ms8dK2vpK67/PyVQsZuN8BM1JGrYcVnv1GZvzB4MOBEzycDBwD47
+hLFkycdctMupo/gF142JZsw8wXvDVYfd3Ocw8HeKJ+WnNr6A53iUoL9dbZo7LDvAfHSV8QELaLl
3KiVC2MBc8XkPpTH9ovPgRWm7aFQXNLnGNMHWyyCT/SLF7b7eoLWUkanEGJBL8QnTKrp9bGBc4NQ
fehpuzOK/NzKDAEhj506CCj8Eb4NH0E2rHu1wsak69eTMe4x6/zTytSJkipyvGHceZmSLqtBBljg
ga4NTkzTwilCSoarlSTPWMCRWiy3+J7PAhCRNwWXzFBtUrfyNJBnJLRaB6lK6g2Yn5Q9R9DCb2vK
d1EUQ70denLMIS4h2VLJEXIJg0cKGuluqUf0uj2OSR4eustOw0xRqQIS2vHQIWYWJaxV08wiwx/H
BtXitWHx3LSbRt8P8rFGXJD06LJyDonB+4uzvl3oq6o+AW8uxQb7SvDBtizXBiAysiXgIMh5/XBQ
6R9x7l424tkQj0qz0adVKBzr8pzOpEAKgY6FoTE4se/AK1igYdOTVVjtStoE+gcTvrKHmZzlUMK2
doTRL57YGI2I2yiYNiIr/s6/yh0SHlW0BaW7e83VHNM94diLgYWyXyk4zbNC9DRMiuh/my9J+5Ym
cVuIqNb65CAkmE/FKHcSRAiU/wOkDr0ANkm7X2hkOQK3nsUvAxkDCFy/2ZOyOYcsOqfuMWCeF8Nq
jWFlCk16V3STqJZqpcKiSCtmefyarPBmXgxjM03nEmMb8xsS5jod1ykyciksOGvv6TxMInWg47bD
+VKIOj4QzEVs/xZY1gBPAwCKuG55lK60hhLcdHYIHC+J8E2bQ61hy2gJ5spzc8tcwDpEmyvq61b1
9qps4v8SLGIYJBoirdE75oX4NYrtQyi5q3UVf/k8KFw2GEBkaWX5Dy7IEOQavEZUouoBi1VMgZVx
bRZEf+P9xB49Zuccq4CBMwMiSmExRauyqw4Zos0YA2UoqQCs4YhybSE94CzG3AGwdvSDGNWyLQk3
g3U1rCsWvZ0Ae5CInFX3VJRV/RdfeRo9/TxKT7W/+uIKd6uhcU3kRZVyTSvH+6JkDcIaZKgornIC
rRTxKWfbBhSDnon1ANDN1C0NXML5X+gIj65DMolg2y5rQhjPMZTDFvLdT9ve5PzoF0euDUIVEhcs
hTlas4vm0WkbfbjIQBlkUaxqnmYLOTpnSwxhaViZmY3KVu1BtN2ofPlCsSTIaJ1Z8sIppHPjfeX+
QeTrwOTqN1Sipnz76oG9lOk9IIVxGqGZ/PRTHMJvAoaiJHJw2H5MykBPKa1DeZvGH5Am5nWI8i7R
MhcQ2397eYv2O0vfELb93I3jR4xXeQUl7VpPmJTDk7VWbcXRvpAzkLXwpUNJNLxPQXjBLoQVEAU7
8kb1/N/oyztNnWwiO1ARLFDqAjvljMbo06pPba/tum+l9E5xBW7r9Nfi5Q1fXKyherJJsgtcY6Ly
ktTrUFpLGuztn6z+iKpVJTrytEK/EE+HyAvPBSNtp2MsOU8F6x4dADs/twGMCoQD4j/JmvCJP/nj
VSdCgO1L8MQTFUBi5j9tG054CbAlx8+ppOkEntvjuY7f1wcEH61ZRE+HT11RvaG2kszCzhLbI5+m
T77Ihl01qzhlgnAicqiKei892kudu20Ant0uxMqJvVVZuACLeOnJEOTsFPNnbPrOjsDci5gDyQL6
mmbDQWUPzFl4NXm7EP0zlRXKDgSAKlwUEHEah0435RctrrzQiDxXUZcTdROlBOWP/RcKeqbucVj5
mKd51Lm/OqeYulL21HEaKiSw+9WgrHu0aOJv1tMBfJdwDT1gHc5fL5Uug+2JNSL4HW3xS9f8c5ZK
D01fS5mC6LtcTsjkZwitid7T+KzMYNWG1VqWoYeWKx81kmkQUHEY9dFWFY1sVWuHVNAl28oxy3uq
QGD8xKQBwHWKHGfWBLw4jiFiz1Sh7GhIHzqD4Lws8wBWrZQ1sn6rkCDq5W8pbYrxtw4VV9G3xOzY
CbZmEc2uL74ZpBbTwJmgn7M6cZxJP0Hm77LPDvro+GlCGmdxZpyAQoHSpB+drXwDJu/7EzOKmbyU
Eqi7DthQNIQCi38SxJIhsM32e4Ru0Ei4jZX3HlGCMrKviQJXTC2syhtY1bhKz+iTKCxCRHBBDA4r
LyKKtcUyvjaeUKFStEGpk8FtjjpXCSfmEkwL5pQWTFzWUP6M4l2HFrVg3YzHkqCGYGmLhl2of7kO
bt7kcFWwLSDbNq12LXQJYl3wKKncUqvshMtFc4pvrLagHVbqrfFKU7eM1nou481QsIKkEclZQKKl
S+aRvq27b3Tl06asYzfsh7/E48OOa5R6pYCl4r9CW2bda8C1FRIPA4mIkSFA8w/uztc+xg2IneIN
TPqkojQ4xgO1hNgNqJjYvKlhiWNrHJ8DpTtPLAkl8WwGByW+pTR+LQe0MgxkSPwaMCIYwgvec+tW
AcP0O8aWAdb5q2U8E8eNBqzZyycCoMAr/EVHUi/s0PTljyv4DGa1R2xp9FsGFZB/kb9ZUmC/fIIb
mfJGM9mXHeXhxAmpim4obcMEYEz6s3gEzYhcNAr7rh/R5EDyWwOLDNlJ6D9U7ZkGYMjqqqtsyEcg
/fm0SSQnDfBkOBrKb6L+FQVuTMWpmI0TGfcUVV8K2t2i85DU2Srbh4REH6m8kvrZ8KtI+2VskGmF
0eZYIx4D6953jGJjklZQpUu/2JUdVHm3q2GpuaNxBl7jXDaRa/lLxb/OA6vCZ+7fQ3ATgjd7fmAI
OTloql38gw1IfUvypSmvGTVz3EOzTRYxWe0j/QzDIrBOYfgIOeLQX2hV8lt2vuFS9EqBEKhjVB5E
bzWmf/D1sKmy6KtYZgi8r89EveP6CsVkVC7VdGQRDSRw8IBxvANyW5YN4M4zki2tYLkOwiaqae0f
Wn6QWYZ2H6F+SfHkbCE4/QjyvsWTYeJd3IhvBePAHuPObTG4EjfAW/H9gHjD84HspHnrqMNEYn+P
sr0luKN6KKMPMjyW2CB0bECi8q1wzDccQriEt/i3fEkFT8FvrG2r4ekPJwM9L0qjzkQjfOjjLdEY
JntbZLH0Ho1/J0abst7RPTOwMMvQ0i1UMnwo6nairfCo4AmwkRMhr49EFt2uCLuV9kfaiuN1yK5D
8q0XDz+sVmmLkcAaFUSlr1VOi/Hcwz/DF5VLR76Aj2uLq/Vb04LIwnfbfSSmq/QfaXeD24knx6Xs
HE9z23IVdbh5ub43p0YfGDtizGU3OrFADQfyRs+PafYv0r8zbHXljSyvs+JgGSdLYeBlboLiuioY
uIm7sHaMjWXpdsG6RpmtN4ekCCoY/3AYCvR0lll/48XrxHcgSQxbFXmJZ1z3lJ7wglrI2H845wX+
in2GgWmGsmSLqmLU9OWD5351xGVIdg/R7kEW1ez2m8Xf4MBqtqnjJySCLiZaEH2lY+UXZlo/cDzj
UmvYxmJxZQk88ySfHJuYIlrTfuTld+QdPEJVaUl1ccsSVlHPFUkCrUuLbTe5A6+xSU+t94CIWphf
XbnhxW+VjYy9pOSY9VnU3kp/sRB7v334iwJN1j7Jb/AE0HqgaD7BukViizp7kg3E6NYdLS8MJlZf
AJT1ZAeMTJVWVAAn4SGvwncEmywonoY+LbOW96VSOeIY0gZr0XMw9Ea37jvdzQvkUiEdntUxqIcr
syjXJc8Em8uBRWSaryXeV0ZJPLtwGOsXZtWva6QhaNoY9QDex5o1SSJn0zKU/S+ZyJVVpukNsVj1
M8Ovjrbeg6gnAMiNpiXtfKu5tFGa7/JQw9OAwB4kVTKwMDr2XmuH2RvAhxHafzQqfp6Nz8NjvuRh
otRdkVcuZaKhtRF3fnLoemwvS3J1CA/A1WtZMbpMJio3IJ0ihIU/RuuafUyE8A9U0mrFrRZg0B4g
Ya2JqJ//uq6SWHfgPWiMS24+yuR1JPsvzQJxzSYcjVqvBbSEXZoo3cwMLHF/YXwgkoETHMetMg9X
hjGs1RY9JevCYu8N/wrJcEqdpX3dcpRiRhH30qbRuCF7Eb3dfmQowcNThvsZpg1wwpxH/pTAcBFn
+SGUesDDlMMAWImeclqwBm6Uqyhe/GktsIU2EhzSG+gYHpEBMGgJNkq0b4VjB8MC5recoxpOD042
IWW6J38p3OS4gZZSBVrzULDeUIABcX62sOejbPLIG80pJpKcR2TSv8VBt9X6J5vwl5jOeCxDMxTp
qNtXEPzGKXT05pjD0+rydpHzzvfmLlMF2GLNqY9Qz8SOISgwidwGbpxp4ucHrb9NVxJkMC3bN7JD
BPwimp4+/cOQwk8+hOpbb39DbWvV0SoNmSLbSQXP5SYb/7B012IYhyy2Ef9DlzuM2tvibNWIQSSQ
jyEEe4BYR8SVcG+SZVdEV9Py9nonG7vMChR65EmDVvPsC7PnpXdFnvybN1msO8OzgXGucGCzojU8
t7fB/xZ4cMwDfagfbKAXH3Q8M2UJSR5DFJop46oL8JZySGHt2w/YVkErM2v4YjUroA8F0l6eAVQs
UJwNrYs6E0fITIPfs5PHNY0A26Yx2mi+K7XPDuSYJppexisWYWcsRrysNXZpk3kYkitzFfR7Nkb+
MBEBcpifvSZ76R2wrfSPqCM7C++1fsEVWYmGJZOYXKMdk/7104v1KCu6g8B1T8GKlY86pdvjwEjF
myH8E1XAvdygr+RNuGufI/yvmQVe8P4LIuK5pN8A7+3iRnLJ+lgPJhlKAdayzQptqS65jCt9eBCA
1jh5LEAEblNQnhJSRZIZIjhRE6eeNPWoIfikcuaH0RQ49k1mplNgvuJhq3Lzg18R5i+/HjFLMjBh
EOD78sdmBkvYQvmsbaMXV03ZfxqYVjj0soO5Rh2ZFTV0+hOCOlM4c+MRuJKWs2iErVecwQr09FE0
H5bkr7Xg5TXvVl203D/IPyjG8KibNAYQjNz16xRczdJRoBXR6AvW1qftwrSmkXWGadsUXxqbIuU3
LX4KrqaRH6bxyBVodSelOkI/NMt9JXxKzQXlbJp9iNiSZUz+6jr3/1naycy/TMx78GYyiQhIyWFJ
zphHYOXeKgVYw77H5BsEd8GdYLhoOYRwQ5DX8/dRg8mGIKZ58RjGpyh9Aa5XLXsvmG8pLgb6T88m
Xsk/NTZj0tAs8UI6TsFZrWfzDR6o5C/P7kPsVKwzfI9AjYBEwPiB1f2iCFzpkzjSbI9kw8cXyTqw
HNKb2wwRdcGN/1QFNpQDuPvDlzY+sFqhW51SkU4H05HmAGMWxh8mHee2/dZYYUpPBIuytyJHcpl/
ySjIF8oPzVpAA1PxI8fP2EdP8L+wfxSQKa4ZqDwYo8f2YuDhirj+ruOXi+cI4odGYfhh/8krNDnl
pby0d/9OekW99Y/RJ82O9NtCLEOpk2Dav4kgaBB98Jeu0y26Yt4lKGG6NsNp3psB1I63hdPZ8La3
0EuDZlXs7WAjnOS/ikwqZQmS2//V85yzMWY6FGr3Talsh88BXjU0fYi1qGOXPg3uuvhsgRcxaoct
fxFH9LaM6zhDsYzFSwV8ZwFAeYKotbdBYteVXWySfWGPS+ZfMKV4zY1tmXLVe+/G6+TcHjpocsv0
Xn6h/374f8RV4TtEMCcCjvg6OeqhqtY5HmsK9heuheuf4QhQ+g/pB9b4neQQDIoVKEbI8apltkQ0
RBMBbBcKLm8pF99K1kKxk9U9EoLCWnZXDGLfMTlONu+q4bu5CdZwJxkzw2u+v8jfiCHYMukOgUHO
cOKkVYrD9JzbZwMTA/wocBlFyO9wm0Sqi5SeZhYWywkQtNzxf0KGayyxWAmurL8lUpwUAWU3K70G
qGQ9UJgrzm57G+QfQv/ESJzL/ArCXdregxAT0a3WffbIPRUfF4zoO8l6f00ynK0VUrU4ADhxKeV/
GAxyxMU7p75LH4xqLFBDww5BgL3ogzdYFW/WsGUonb7Cn/ojw4/PIIv6DHu3yG5aemLtZqkri8fT
s9XOpgRIkMqNVQFmZ+gQPJYAFWxq6O4Cwi0bt6o2yKTIwGA9XzwnqnvgEG2ELBFUlj87/ZTxumKe
Fv+MxQkzIxfruHP0OebHwp4EF/Cn/2NTDzLnbbv9uAr5zpFLB9k1zjbN4Aq/+NIxoTRorMOND3eU
NmmcETcULS/cXZfpkZXVL0ra+s6Ta+3NFaAQCSBltGFEUoYP3YfgsLFGBxE3qkBINDqRatQvFVsb
VscLjIAdqBxM4QiO+fxhfkYsKkCFqsA2q2cNsXZuNl06vsLfhLAzJYz/NrRKcYHJz4pBr8YAWNpF
/SGSdiOmIvKWXnc2b2sPTXeADF21L097q/nW8teNcmQkGa/xo3jL3wz4/iN5Kqf+ol5ZkYGhotok
TTZd2NaZLV5jfuATtCwbo6BCQAqpBAO+9kp+cz06J1+xcutwnVDQUh2UDSGJA1lbIQP2MvnnM5gA
uGJqSdNw9CEzIVpe5jt7Zil8a7/jBZxWZr8AY8+td/l3/S28vB2oSrO4lQLmMYQpUBIDYVyOmZSt
Ar09VAYcpZL0BjgCNHLjmbNgHP93JyJxbFJ2/m935A1d/WG3g3m2rYJBWTqfyMh0+OOcPf//RCgz
xO8BvNWJwX2a8FoJ9fAGp0pB3K9/mewz/uPovHZUx7Yo+kWWnMMrwYDJUEDBi0UVp5xz9tf3cEs3
6faJYO+9wpxj7tw6+c24x7SgFze97vvzgfE3Ek+QayqPfhh6W09gFNzFxdXgRY28PNt1g3bIpjkI
qRp8y6KKCEe5J2V5kqlDAfM1fwICFwRCKY8w33QypZ/FCqIP2W/Olj5xHvo6WgkdlTnI6EvxVaiK
ZHsKG1YJHEdUePQBCpALj/WLFVTqoZCED/LkDYkijsBcz5fuTXrPaneWs2YREImnFRCXsYZZkKJ9
eS1kVi7VT6kGbw1hh4ldWvlrC3Nu7iXUnmO19opxWSavrDzl2r2Gw2MeEuuacq1I3Z25Vmn8Eu1B
kIsyHqr0X9REiOB3isu0kMJUtdEVSgw3XBi4JmSR+5CdWvdolvfYWJfD9ErUIu9Wx1CnYnK7Vv0r
s4sBRkWu0YDtGgOBPIPGxAJYvTHItOixv9cXthJadBvqywCLwY5xC/LLCw+d9aY7LW6o4aP6N2ek
1pgJ0j0mbfGVOGEKtJ0GKU3m6yM2kS+NPoRqbPSgYrDvSBEa9AQk6MW9ZEqVb6uW5auBtWiPlooj
EluMMPU+5sOaxJF0X1qdLlPK/Co/tf0JcCwjcFQtJoj+luCOLXZoVkg74ocRxU85GeAFMIrot3zc
kdNp6twGiIxBTxZ4h9UA9wrjJutrbHTqMYYL5Fig8503mjQroiktDGGof2UHGkT/WkZq/DPCV+xq
3ljCLZSg3sAtekrS5PDWtTNsjg4YSvZkTI6LviMIon9l5gGFiq4D5toy5KrMh2LsAhJTLjoxWvFZ
C0/W+K1LS68X2nmXAla5MfG8t1QvjXWdqDMJ4XQrMin+KJpLtjPZKm2Q5ABIsev+0fgUE9JT8G/8
VkrHK3DDkEPSVTpDdoR0riltjsjhlXCk1taN+ZYSv6BP9uxfurlo2kPzN6hbfjb6VNN/ILLhsWYe
hWBJ9PYh9kt+Ms58hiSMAtPwBVujSDZCcNCEDf3UUJB+bBexUwKDxYYyLHP36HU3oHWu+5BQ9bKX
R6+AYv2eDMG2aUGQIqNqzG8TiV5AVq/m/bgwgrRuazJGIwrRU9Z1MwPUcwjro9zePfJ9NekqcOa3
MvyMmOZvYTC6Y/YZomadNIAdOFneHAjsNb1NefbkL3nYUyuorBbbm46DWjA3reAgZ8snOSo8A1A7
4IKkQ4TfR4pe/E1xvanhta2ORrKLhB1a+VRCU7GNxi+MkmQDqQKz/DmsddRk+MLI49pU/j5TzvD5
2upMLqvYbRgIN4dW4mjQNmQBoako21Mk3PsN+a61j+tx2fFXGewFo5uEQ42/LV65FDWSu9Toj6v0
L+4eovVwtTMXFdcZ7sJtUe4awBgCvFYoNMyugGOQyOGHl4oRa7BMf6EFVfm8NVcMp5dmj8ma7+dq
NYwPMeRymNBIzmF0IJgL0ViRnCcvMFBD8GGdXgGRHFGKH9xkH4w7PqE5hnRKFkv9qXDwpZshA1d6
yOVNXzAXnoX7aYDqyCgCuNNToO3LJHfQgbjotkcNpsNqkoXKdUPk8pEfM+U0KB86qr51zODTYe/p
10H7bLxPKmyJKWj146i/IF1AQwVzgnqXybEdoC0CvRs9K5zwzjSsBs8R7Vj9JEBN+iuvGH6wXJh5
mLOta03UFT0SWwraHO/Nw+6LJzSUlrE2O7CLWz45cWTeZxfjl9qSPrKFViLkT+Y1vBZUHUzvZGFJ
Bq6BFmpmMVR8N/FJUDdWfI6KHV5blmm2JB4Y3WIUVleCB/2DSOm/sTxX0t7QlinMx3yLyEaXnMXk
NEE1TroknDuKNX08+uXeXHni3jUWVbuwiIag0mnibQ8MF3uWaof6ToANSEiVtNCH6W/kZSc4HbL8
5K8wyifet1J4Z/HGqJGHNPMQCBKGGg6JBEpKV59UMoTxdDrYrThL1GpXtDfmt9VA2UAjfvSbtWIy
Od/VGMBohYoMgvqGWXsVPC2RGAsHk7ycYqdyGEfF4Q4p+nwkVMJiWnvloA+ia0NRwdAhcb/hgKQy
8wgAaXNTRxS3nCbtFd3wmiuXZ9ENHaRYvHOueMTUFQD0w08OR0CfEQlOIbfwmTqGpJKonw4RWW6s
EaSI0br+VnAvs95V/6A8NcOS5OS5mi61wR5w+mb61mXOoEAshuHC4YqoOZ6mEiMdWoOYPRD3ZnqY
mj6isxEHa8sRFJz3HRlbL5jDM+uh6bgrU9qowQRasX66Ny0OrWKBquEJTykh6NZcQssS8SfgzESd
6kVrtDcaiiyRc5rfCfFmbFNOKh/qOqC3bWaLSPfKrVWsJcRuvnXRq5OmL914RSkaW9ThNvop7uE+
oAhfIZLw9WUa7Qit6fSZ6KNiYcGxbyj+xIWEOiamM0MkBOWDgLJAmHvmq/8X4rHSiIHy3ibSiIDM
o/mo4UJBlLdbcO2gZnANUp9Asc+xSM2r8TOa6OPlfOtGSbbPYw/hgMHOLxveav1js0dj+Iy+x3KS
7ATqkQxG7PL1DL2/fvPEc+C6C1/o147vE/gJfGLLhVTlvzo7xYC2SasxJHH38sdn+j3kSI3W7BgY
TfilEkBWa3HZaxIMoblYvSvUut1SQ9fDv2rGRKxklxS1gXlxW3eGnyz/MgDT0j+J+/oac2+5qyp+
mCQfjo8Az1mwMnYW7Yw+XkQIRpLAiqZn5ChZGHqrgO2Oj5l7V+lfEW2E2s4pE7yhZACAImGr1NdM
P5jo53K++545aBMqGw01PLbYnMFmQEk9BhvCfmedZTF++bPrT6bsc+lSDp+x+/j1QZHfofn0whjM
8KtnDZ0rwIBi9jq/kohH9eVJyVJkPSxKR8Pb9ejcQtlFIN/At6XtpZlEVcqfoTPII0qtdZIhfaXv
6COosinOcHqBtKG582FXDG9BvlgwqvynxNMepy8cWGi5LCijjIXkiIVsP3cnYBaNY8nuQmB6NCHO
SwRDPoh3NF5LVfIWoqouKInnaGpn1BgQdNvUqBZifu8oAJv2PRLS1uXRXUTrVo6TTodBCgNXtlwF
0k02QnXhcynuUqK4BINkKDyQRXEnIkMJxHlpMab50vt31V3gt6fDhKFZVBX+KBiULE218eoKp1w8
lPV3xRXNSAwheTpHc8u5wueBRAVTFDm8uNqYloknCjL+U7LWOkPEQjtTwJrF2ygf4wBLevhngtDM
enXbU3k/uHOTXoOSuOI75pyvoI9X0rdUX8vhL0l+ZU7CSSUjW6QCM9J5turoKMq68rlwfWUeE/mh
sQuv8AmYOjF1tlLP0O9KCokv95GXQvZyp0PpIdT/ejpeF1YXj04bHhvonAkq+JwJi+z+62JrLzXQ
ubiHPzUirJx+WreITTtmNTWp/hC9a5rDBcJLV4wAxyAmKdVF9e4+1imc7V6+R7v4iyqwt2F1uO5v
pBxE859Ae+8TegHWsVSPZIooybeI2TQImDybTzd7Sf0vebEIzF+8ohgZ/noZo7z2iKt6brEpg/Iy
uBc44yJMixon7VhcB/932kbxvIDwn+WqNRdCy7Ej2boUaE4aPs7+A0C4uOgsl1T8gimP/IAIOpR/
O/XaoQhrqy8FIpbEvjxHVuEbK0gdYkWV3B16qKG1fkzidSzsFfmkk50Y/7a+v0gwhMc1THBkgcAq
crvWMFpYBDcydzHNtRsJsxAVN2WTqNCODh69HP5P3NyYilAD4FUCwcK3YMAkKbHbqpsyIvMUygfM
0XA3UhyP7durNoZmo8vLKd0D91+tZPPEJVTP5FEqsGFLCHWClVDuZJhPSgf8Tj+ISIJlr12rYWQX
AjjemgT2sph3tbLi1mPJnIJGTVEpuP7ZjpBLQxsMd0m6HaxrCKs++05jCNQebKPdOGyyZm/AJ2ZC
MuDciGjI+EImqO7Y34eOEV/Mo3GanomAJtuv+0UJBhiQwlCki1a+SZwePOeC+DNWhJRpSFnQfVv9
HdS2S0GsLIfsRyrDRS3fgdPH9cakb9cf6YAodvwOKo2lzd6I4HyIfH15wuPxb1CuLSQa2CN1um5x
xwcujT0T55AbMOZxEI/pJOWkM+tK5WhEf5V+K+SrapQolZO9DrtItSaWz4BgLGI3B5gOzSBcLduN
yEsj6Q/ZqagPoJBZm9cLjZekSn4aAWFh6tmYQVr1N2Ti21D5ShovMe4iYVhL+l/JUWZYkMhQRBNs
vEwtXArh3+j+uBxifvTWYRm40cc33mQ2bMTBZB4Im0v86MkvM2BhWmBhfpaTJQhZZ8qEQ/Q0NFPw
9LYYkFiy6kI6ySUdoPnzFilzPP7feB3qv8Ok1WutS+6fGiKAh4uSPsv0GTDWGZ+G64SY6COigc9V
j5rlGSd2Rg7H+AqxOKENIWiidPcKOzDAdc2p8deF+kVLwPHTdtdOt3sUB8q5SnA/fUDaphxpfn8q
jUuQOrJ7Hcu9Ih48ML4wiKTuirwkQaUjnF/8V+nxazqJwZRr039cky8fDiM14VaGSWd425xAxyF9
CEy23AWcn6NWL0uEsiQmzhVg9Kz73HrnMjN2YcAgsN8Z1ZzmhsFzOgXiaheNqX1lkCBy61uGYWs4
nRCDRFbJOp0izFsm2dtMX4sG0oZ7lh5JAa2Cu50IF1O+xniSCm1RwFmhcVwz/RkhHEsXQJIKkSy4
CayFyLobOZ7irkTAQe2qZMRMzplsnoopshs7/NLooUXaljIJUgpx5db/0DLOoBXwAVEZSw1ziKXg
3ytt5ak0xHvQ2EW88SgJBni/avGvCdYkPpjaIcjsQV+X4o2M0DGmqiVQHqwcomltgWdch7stLbE+
N0jnsBZKjmbuF5b1yQYR4c4sUSk42ePonH48lfhaRukHxwzvKnbvY8B8TFv1CXKIsyctNJTOFhH2
OOV9WwXez5fb0Bka56J7BlTYbmU6rtZsROksY2ooRHkRgg0VWma8zJwb1GCmtB6Kfy5NULcpAa1z
kZrJY9rUyc0u5s+Qs0cUxZfWAS2q2W1J/IDwlBX0rvVB9j/6wFOivcz0J02+JQVDi4f5Llqh4y44
/AfBm/lHKylOQlqRCEkScKnNMqHGS/0zesN8hqIr7u85vP0WCmAQG3PDQ1xpDnPFlSDTcSPUsEU1
gNcNkrr+X23se0tBjY7lfMSxsO/wkNU65EQYaW78zHi0PIQh8jUkn7Wcshk3PosxzSxp3X/z8V8H
ALrVdCTLb8vgzZ30/AzVk3ySJLPwN/ki0NSQEMXDooxX00K8a564a1IcA8GZyVnunjvOraK6h70G
zISSFB1JBsBPryGaOg1xMb8V9jCLrbM5pnRsgL8ZdmI5S0l31MqvKj3hlZg3PhaDYKOLK8m/GY2P
p5BtLTYVX4dkyPU2kmHez3Tla2BTFSLAz9WPxM64QRycV3skUZIKLqPh94Hy4Ik7FIsZVZlwZBvR
S7wd4JNQUZPoF8wjdIoa3Z4mzCUBUgIzwQJxDzmtE3cRkZaJEAKzJX9EjM0+57xFW+uDa+szZpPk
uQykoDfNSkQtiA0b7ecFgdu0poVvQc3vbuCHrQa5Yj38r2yucEcbn/lFwZPNQAzGGAFlJB060Pyi
EgLzxKkijyYiOpXqxWTxMSWiNAJdJ9ENBVuw6CepkQTi6Lg00Y/mPpvx3PTPqnoVgZPIW7k/Z8Il
yrHQsbrhcgth04kTRZWutXr7tKWtDtsBqWRCoIAIDaY0RjDfGyPHIaoF8yBV6WuhiCWf6GYwqjOX
PpJkdVWz52rzVY8di6Iv3zHeU6wnK9bI+xhgiHDSWneLNt7bGclXL9pqbkdg6sLJVOdVeblwmZsI
Jb17LJmrEPtjAkwHORSpv9sR2claS1k9VAvfArBqm7UDnmVGsqbB7nTpmbuC1FWGvzm4ma4iObdZ
FYjDROYX1OBUi340UynFEuqwnou1wvujiyS5kOSQbjx3rYQdbng7MsH7zbp8p4MFp8BUrp43taEP
CTREeJTUTQY4XRl/c7S/Q8ksAhk7GtPFQkVskdOAyKGLmvRTiXDmQuwWGq+EQhADFP8Yee6Sa5Z4
V1YaBqtNLB5Ga7w0vgG3o9/35hEY8gzXrV6ll6L4FnMAkFXhiP50VWI6dCmOKnRywpYov1lWUvSn
F6tFdHTqq0cVfIRmqjL5Cw/YtFkj9D+WhSODLI4S7NC3mt0wSdGvcHmzQCkwyerAYOpH2n6CmNIR
qYdpXUoSXjA1sNJEWNOddcJlNEtm44j9yHSkdhU269paR9wKFHnizywbnbTaC8O2Gp8KUYrIbMkd
mQ6HEg07/3MkBobAWQH6KK8TjQ9REeqlBWRINdOAhQjpcmK6D4nxsxa/9MTJy2dCeAphSpK1Ycrf
En4Zb8bukOdrU5pyj56DRmPqSB1ivZ3pbaqAoTRXTfmajtc22ZshAaUIv8PfhNWJ1f82nrpoOSDV
6DDURwWcfb31JZXd53QyKF7whYd+FjHAjZAoVJXGbN9dNlhYGBFxLFfKb5Lf2vyRjzGLVZQMgHVb
oL0EoyH1bZitpDPW6dkpNPP7cMpYqyrdKxu+A09fiFOkZikOAMbrn9FKUPfhbPaMtduis+ajV2HH
RmeW95FdA85Wg/6oCpxf46spnvMYv5bGEFCO5xquU828RgK8XBM4PKxj3kFZAOGKMQZ/OfSQ2Yiu
yNvFVK0WftiC9rEjzoolmEtAaoai9s8v2qUe/rYQirLhyxeaWQd8t1NZ9W0N/W3EOyx5A2r2AWpq
jXrT7ZFlMrXKPj6QMg+HHF1Q/gBXwYgcBRijoL75V4ChGeil6uBohvdZlTgW7k0S5VFxfJThmiKT
kqJbCUo4UPWNUgUOQmIGRDmbSDe5ah0lMCV43N2boiF1q2BUdUvyt6gwEuF6N/FFUGvxnf7/5BPG
2eqIEgJUUWZzC4NLoz7HFIew9RJipLFTZXoS+z3HrFTsU14w1n9CiJoWd2oonphbE05AkSYOb8iE
Qr014099LMlbw/jM5BjDeA4JD9AUBfBLws0UGrcUO1K4mtywNM7wf/lIlafphnMxu5uMGL3zVAGK
/hUWz6LX6J+RsfA66JSGxanK//UoelR9K4tPKWBD/Ori3zHNQNztUvOCEIU5hJdhlnWIbg+rPd1R
RUer3zRU32MyRU8/lPGHZJA0eyGV2iqNE1jsj1qnkY5QjyewUiSeffWfh4NDULJJTzbL7m3cUpH6
yPX3vjvONEwlQvRK8BnoP2BxJINHaIFZc9H2do+QiDBkcd91bwM1zjSw2nQcxso10+Cg8rqllK07
krbmbGEmfEDKBNLNGbwf2NoTYI9WAQz3YGgzOx23YnpFdJqq94qINI34y5WH+3w8YXillPNnQrnh
LM3ia8t9XQ4WHfmX12Bc2TMubbovhd0DxABhKXYXZBJd8IdK3c+XM9/bMXBwq3uMa6sBQosis5B0
nIvMbkC2mo6dmWCc/W+yA3MJWX73BklANAkHUiswNvC+rPiYqruQwED30DXvADBdMrz4rOc6E82G
1L8qvRMDbssqdmFykMyaLWfFYcs/LqD6VqxsGqqHDOGFwhppcB8jp0mNe5JCekyXA4bhhLFKOjxy
HYQd8iJyWOr4VVq3yvw2hOIgViPMbeRK1FUSc08iDT1S4DxC4NYg7aP8DApCaWyaANhVvs+QmkFt
I+wq6gk8HmBH4kUG8SHdVYlnBxwbGX4/JT+3xKcwqEzat4T4nc8d2S4LJ1c6tzj9SMO2HC218U1g
29XxGkTeN84C8kxkcYuoCXeTPbUJFsSxcmdTxVTNDopJe9WDpdxuO54Y1ERGchI7p/vNcD56CeOp
Q+zyvjiltnHVK197Jm18zO/Jzygs0vo8jEtbrnYClHwfB6uMlcLA4sevphaAZEMwzLXzv+gBYWHH
Xc39h06d2GuJoGMsbar0xUSdN0VbVsYhU8/MApLp2s3X3FWp9teJsDjM76A8sYuavp7B2ErAfpX6
y8iofBPGWilJOcmP2L54GLeie6Be8/Rt5zIiccSCT2qnq/v/9X/Dhj1BE19zXiNRAEYlgFNrVriM
jKPRyStoodcQp7PRwTOU/3SIg+5EEqko8onhVEGBe4a7aAtxDqze6r5z/yKod0u+dB5PUijPxWYB
Ug4EvrBv0Gfi/7aTLFoqqoW1210mwBldmoyfOAegbUon05TtvIQD2LrowNN51ylL7Jyl+QEw4oz4
7IOvHIMLwojYvJEQA4bq4qunEVmGLr+tmFrJEc+NezJlXPuwhUbrIrt8JQ5sCp2ZEnFm7MsbiIT+
SWL0Xfu/sv+wcuZafrWVhV1YfMVutCoBMgpEVBYY35f4YyxWxwbLSH+ssaS8BRpyfh1V+o6Vpdod
FZPmKr63KInoFXQRruFw5RTVATcGxcqY5qgtirs/WUdj81MXj07+zlOiA48W+nbZuxaIv1Jb6056
TdiDtDQDYHqxZ8uDt7DAO6vEdon61W48aSM3BMWzQAua37JAEckBm4xnUhxQF6/iMZxtpgsGIswi
JFAQp4JBOSZhUBnrc9wlC4k5j4gxOHOakvCSs8E+DlcjAQBTI3xYEH4oAWpzPw05jsLSh+kyy/xg
HxI1UNsWRlypAQK/9mSogII215rmYETmrJcOBnyYEa2XX5ZLxkmr2PJXTcxxw1Xfzbt/uWFAL4HV
l1R2ktMX65su+GeyS++AsCXVXWRUk5dfNV93/tVFDzWNFrqxDUVzKbk4jrsVcYaMP9VPoidzBRKS
l9KWogabOv1ZgTCmhNQe0N0pDVl46NkgRJVcyF1FdA65kBVasU4bvsQ23KDpJJhIcI96w8OU9bdE
eSpUUHkWfk1Swb7V1pNmAvmC4mnz3HojfJwk7pMyIe/9HZq2qLzr3rxwxmHHCjL2eIqYVVUpzkMn
xwnhM4F/e8omQmrgY7odGrIDszPOawnB8Rkfn9g/9ZCwNuCdwhIeIXQ6HvY9ykF6uI7IEL64Zce8
WggvIlpOcy+PDsa6SMf1RekcnDGhK1TPKObiZSqCwn+V+Zo/u+H9kIY1jnZVzlvpt5L3AtLvAA99
5OBNNCUndx2pWOcDLEuWNlgsiuZmirBQKbfAPu/aeUgmWuCTesRDYVOPZxrW7IeUrLX+2EurwdrM
0TkVbII5ksEfsFNjzyGoymyTM7LRrGedk3i68Fun9GCtYPZ599+5uw9CkL3M/UWEunhnaIJbZDEZ
f37ySyyAKLxFzV/h3uXuS2/gX5jVSks+kubUOTCVtaZuG1J/RY3oCmY0qMzwmNx09GVoL5Lw3qq4
/4urIHxLONX8Q8/EoDPvPqQbYLyMvDgkO+W78zZRuLI7PyNq9mcktFJmVz+SopLrxD89Kt9cyAmu
iJyGS0GZTpUpgRqfILlp/2e1p2REX4KG1Y+ZiW2Jk7QFmsKB28uNOhBpisqChicIdXco7QeaetAt
GW+6vKqxBGuA2j0IbIaPbpmrIdN+A2TZ4cuz9m0BWzC4uUTPCfIzy55ldbEIoqlcpy5xRTBwN69K
9CdoZ0gMpIVt1NQlt09ZZXDhGh3g1WQnJBKLIVf7p7sxGP67j1wmLn6S9Ibt+6HwLSXeW8sfCVJn
i/LaY+PKPLmOtBlH+BArm4xM0pj8PpQtfPhWesrltaYR5cDweCB1c/jqrXUzfCUk140XuV362l6z
tjE4d3Y6oc3skLlOo9bzApHU8Ghwto8oWs27Hr81GEKWGK9r5u9dQFTRrnsq1amHrpDf5eyYUFHl
KynYJOW5bC4SLJ5CmTUc3dJV8R9CfwxVe6CsUttlJwCMyeySRaKJ8H3w72PwNUXNudlNTN4tzvy6
vMrGLmVbO/PUg4cxM+3/GR17k4ZZEzS41smwVPbio+zd5Swkn9IlS5ncieKssj71W6RLzO56Ttou
v2TBpGYaAAWxiQ5Q3GknflDbMrNis8yf4iSHD0otsA9I6UkMQjnMyvRACepFDibTMKQu/2IWhQqB
wV2Pu6C/CrxxxXYyNmOSF8gVuGnav8gjYpgN0d1wz24KE+cauu+WO0+XURC02MkawgK6h1pd2p1U
bTp2AsiFAU3qscX61Am8R83eNI0uacvIJfn1pR8eek25lchwfAOYsNP4D5+F89AeXe9K7qzCOMCM
HvhjwYrkBvldQGzqaYNe1T8yun1r1YBD02Vb050yjZDU/Inyg7Wm3QzMs1cqozPcjL2274sHcY5S
eoKITTSKrJ/oKkxz11tPr3x5wh9R3FG4HQbkJfYkB5Pp8XWHVdG02pAY6cnZxSIxu2Abz0BsAAMW
GiSZlMhZdqx0MWJmAJwbcgTMU6rRBNlZdoXLMOsJZxANVKowV1PZX0jevaiCY63xYqkbeBZ+//Ft
aEMQX45udMjENXIl+p1J3JyrmA3p6JYVMqgIz0u5oEtEvOOwx8fZhoGBXqmsHW4+MFRsBAEKBXAh
lu0XK0JEDoQBRHcWBcjT4M3y/WIEjvvv7q+HcXCqWE22aFN5birtAKsR7Ug03tJ0H1hbfNEpWz7Y
8h7+9C1dbJLtEjb5GdIi5WGmD/oZOQM0vJehmXPgJOtKWbEon47Wowdyz+eSGF8GUSoSHopQQ1in
zizQvo21c9n1Fgmvk7Vs63Md3URmErF+1MNTF255+u1xQmXOc7iZGp+Ozt33isULs7o+PGc9SKpD
5jmevyaiTVB3k98d3CHW0dleyNddt4zjc2PuKK+Aa8+nJAd/rgMrirdVx4f7T+PA9ebU51689BEn
Y+JJsZ8kbASXZOAOjKDlraUeU+ucAAulgOPAV/KjMmy70enipTgQDrCIfCi1C/CgpAormACxjCDv
QlThM2izvmVSmTPrW4NCqCe4tmBL5XgGNoQcofBBpey2byYGNrJKpoNNhmdx1cibir1iVcBvnCXd
erDuAq3KwIS/0q62UTiZ/5AB2Gg5Vx2myqvi4cHla6oWSfJYoDhRKGrTFeXIR8qPlqosguThyycF
DZZfJMBPeBrrZdG8JUTdkGo8XJYeFBZT+uqVf2KMzYdY36OhrySmvAAVsSRcB3OXqAz6prvU2/Gx
kyAf8Xkr+iUu9x0zdMTuhDzy8RAEzEqnhzrbfpXDrmXLZ/ZIvaMt86hcOxrltbB2NI4A9kKsadT4
RBxlxndCom3827cHyWJ/OxLMzvHVrXXGfeqxZ7dXhYuRgwBDa+yMsLDE7FT+duF1kuwFEY62bTUw
cSKrZqkHe/IW6hTHx02Kv7RqZfQU7OWp7EiurO2xeAZDbjflqffRPAE7Q83Jv3N1Q/end+QvWE+u
CqY85bSi5OFVuHsIIDXkpY0OA05HxVOrJTT9dPLu9HMZ/SkCWjJ3rdbHqnl67qWXCdLBNsGzVtU4
uRgO+vcyOkv4FoXi0TT7BEm8NMBKWyrtp0c2aBlPwcNW6xTJMYB2LYN8DgNloeBwsjjwqXIGPioj
JwzSfUbFGy4XsX2/evsUNVyiG9p1AIEGmVAKB+9UGqIS7rkBBLoq7w/kK0tKBXz1yxtfKlvN8eb5
j1A62AN7NA3nSCRvkmpEHYo/pVWBt+0zjDj1OSlPNS+LpO7K6qugXShSGNp7mRsp+i3YxBjq3mw3
g36adkoVzg6z55G+VvWxD7BhkUYsS3yIGk7oFTIisThhtnfpLYbYkZC5SY+UfILOy8gApzbXilnR
7YNXypNuIrKDDaHdGpYrYtjYmvbRfSZSC1ZHS7bbM1891sU1EjVQLpvSOkjcIGAgmfTFTL0yniN+
dgmktObiMb0vyUJOvbKMy2iy7WHkW2rASZD6Mj9zie+KpjwngwzDI7AKsb1k+Wci4PlgtrBKZQ8J
U3sWjDbdDtIwCfNVwMGfPEbpnrfXGlW1tJls+2vrmMEdiZAhEOWYTZpTKFwux3uePEP10njADh+p
vyqwKmXt1KBqCpIfezEGW0Xfwb6hHVTjfCOFjNjlZ6XgbWG4ZnwE3LXynCrJDE5Z+q51JxkcmCSd
rB967a32oE/IhWZFEn3ICES7QIBNLP/5PJK039OWJsN+2hP6OR23l54gsFphBjWg/aFcNuw43fus
blibNuI2kvamPqzZLALSwMaOJBSCK2eW5Z5N/1rkP0W0MMtXzjAz8tc9ao0uNXgq0DvsM0JKaQ70
ZkEDO4hMbzoEizppzqTS2npzjiSIlsKsGBzKf0k/DiywVYIEg0smr6a8UhnTgfQl69gKmHbVlnyK
WLbTV2iY+kwP2gmtIvI3Bj8SuXbNQSscK2xQxR9roqmIZFfOcXlmnJHRLjfaE3oTBv+A9Rz+Ikx/
MnMrNuHlLkN4rbrfqbX38nsu3SWCnsQTIqOYey1q0GwjAFghJlFMx9MW9XgxWpuZPlM1WHpUOFK6
iaNzBPVVW9U6JBVkEMotnCQeYbYQg9VM7NcuigeNr2bLNRSIzKLtprCr0Rl0kQxp8LfdH+xHw/jS
K3GWY1UI2w+r51w9ljgQx0v1jwkzza+PFljZif2tVvkxjHMN9Z+Risu8/ZZHmD+PIenmcgAyT8CG
ykht+Kl9W5v8U9RONQucSYMuGOSApDu5+Wohh2OmYP1Kr0knpAaHtD4NyRvlF9neVxU3C09QW1vb
HCdoWwS2X/uHeDhqLCTLaUcpXVMDZ/rGJ9oBaFDhvYdpQKl+uwB4hRQn+cWvQcdh/7ZWLdNpaOru
nb8Wp5MtYK/TxHmOr4ebA4FhMXdliEScT2fshGN3Yh0HxMvrWF3YUQNerul4cxhKN/087XyMJr5d
SRvD8B3wMaq3j2UOjfSRe69B+S6LdZTRMQDJsoigY/MLNoLDCxkfGUQP9DF5ikUb6xQCtZaNW48r
wuR4Ewj/Y4RhRqDlqFVUzJrCZAGYITto0L9VBlM1j22ICNDLZLyPE4e1pVQCnpFtKqMW2JrEO1Yx
SFMTTPnLUdyGbI2ABhGu5a1YZJFbGCh2rfwkPgZw1EhBvBXGz7RT9ptrdqY5WBQWl7SMONoot6VF
XldwUXJj1iD7GRk4oB/ERETjDDKMpAHD1rOfjOsbERiRyzvRR0vcOrpv7FTkmgGj3REuaq3SGZHA
lKlkG++n8HDIrYnPhganSUmjFIUVylNko8Z5tP7j6LyWG9XaLfpEVJHDrQQIZduSbdk3lFOTwyLD
0+/BvjhV+/zV3ZYlsdYX5hwTsV1cBjlLrNz0hPQ3DhQrEkMRL2q1c5OWz435xxe5l54GhEk5c1b2
VVH9T2fyMqzWrIpd4T4iA6IQb3nUk/DBCkftva7Zl9mV2F0/Vr/a6W6FH4jJMno5gkA7a9WO+gnG
ElYhvApJ2w8CfHvnms11faUZfZLWSFup479Jrov/B/bvNX4BVaF+ay5p6iuCqCx66EqsfKEed44y
vzfWv0J/box/FttpNbrqxrgRLy56W2X2wTPH5RVemDJh3vBq/CBAWZiP+EwZaHxCpvhNj6uUfMMU
JDNr1Ocs441jkK+4GEM12XcSGL6k1EwsYVC7I4+Zb0qIKdQKv3TsKCnYCyUPj2kbI7pd9aHOPuGR
AyqMVtpgGm7ZQWef6+ikko3W/hkUV3V7G8M3IqYIH2Bgkc6clSp8GHNbrjWUjhbNjKk12fF2Ngl6
bKMJjpsWBN494Cmm9zhmTnL9F9K7ZxM+I8yL7MpDeTtqoS9waZp8iVuVQQBUH+5kaUb/Pf8YPTb4
DNmQWJ8YtFw03vP8keQwADms19OMlCgWSKjCroXxHq8bGfmnasCEDy73xSCfVIJauTwcmC8Eckr1
m2LGzw7U/5Mgt8qFaclUFmylQaDpNNOl5UuckPmMIkw2du1BnjiQk4gsNEEOr+r7eQXGiayC1mf5
/CEvfEO38Qj9bESBBmGsBC1USl8agKniKW4+lkEAv/wpzT8WLNHseCVZI4v8MlgEHFIcjwauh1N0
mBA6ZrzHYtiDzvKsmOlNGcTFWSjM143XWCA4y4AL95jtISIPyry3OSBq/jkxfGiFguzkox4ooIDR
F5d+4vXWl9nITzZ8kGlXEiTP1xkO0dAdLWNPMHA27bFmGD3T6ANXZD+B3vAnxWuIhXMSwMqFGgzN
u5xYiL1ar+mf7AjdF6IHZiRadm8a3n3mVXvV7uezLeydhDA6JAgyw3Ba5qy80IbiWZO1J1nGrBYM
lm/NcOG/NQ7FVVoD8l3Tj9LgQBAgSgRcM51r9yQt33Z/roMaW5cq7cd4FRSsgOSLlj8Xluq3VNCG
BWxnucfZdU1uM3nz5ug9jb9ZE2rjU+cwpASoCdUk+rAom2ue3agPtyWHbsMipWkvyBCMPNvyM1EV
5JC5VsXm1HkYqQTvnbjoxLySfMZzum4qF+uQWNwTjctJPfP/XvPhsYqI80H1CoXLL3xngSbEb7/q
hk9jD3xAOrf6R7O8TcsLFqt9Xu2Heo+Dff08MV/SkyufAJYDcqXSnomCR03d50SubHGY1ow08vhp
6fG2avcBhdWgYiP0BuPK+DNepsBUzytiAhRKRpLiHxPVsJf9lsNYHwIswh95TBh9GPQ2Hugu3Nqy
P+MEXwmr6W5eYUonOdtpzXvvTEHe7ADFtfneTlmoOx4jDtshHMM8YAqxh+dV7oJiDbB0uqyYGMM0
PhRsCNHXqN6HnhMftvWdVo1N0kgvVO81BQBJ/kQMTewghSMAuDnn3aNYEl4U2pNb7uCuS1zL3Ndr
8HXdHUrtDfI08v9+OIUWrBAgGRPeDNiTDkMkgiBo7FjVMeCwmdvWZ4RJin4u8K/1xI0bV3w00LoI
o47HHX+oKiFzLS+oUeSC4f4IAvwZca+FPxNtStr9IzC9rc95+N7I51xhbc8TCSwDMDrnzQCv6Nxj
iI7SI+IClQVLyrMmUr45UKXPfBghfYMmMfDUNT/FFzetHLb5FzEpLTUhEBNuCjs/cI3VJMj4+ID7
A6nDZvszjt+TdgIH6VCf4NhCvN0QaUlSDbns2VtYnzrlW1/Vd1PQKkGdUIhRfM5gBmuS20jQ0FBW
XJra47E2qsA3VKqZr6Y/0kWlDQSLmyUdzWmXaT7vZnbE3BmOzAjKoJkmdxzJjJofVU/3TL6BHhte
goxgqog99DUSYvr3ZkA7+J1D3Ykmyr7HrP7W2SHBSZmcap5h0rbHtnQt64UivCfcPA8aLLVhqvla
vfg4X5SCKeamRIhh0fvUNqLQh5gvhQJKlyX4gDMnw/KTFosP+2OzzumcUjuY9Utu7lYJc86NIlG3
W0xbiGXV86dVByZm9O82IfX0mXDmknNfXeCGbLRkRW2dXCm2N7V0WAZ7C+P0gWyGb49A1cmUCUVP
hicisslyANBvp4fhQ3Qb3X4WzA45iMP+X3kqqtCvSv4PkVhs7hYcCpMJk49xD91PjyL5Pk7sCSfW
wQlaI7aVVXyrxm9FIGFqElahkBF65mN60KtXjGRUS64NfGvALyY348Wk2zM1Sm/ma2IlR+WZ3xuf
Iow8Q5G9PsK0KU/vNRKpOfroQEqtTj/uWRZTIyIBZLQOf4/J91LdUyxRI8kUy5IxduHHcrs0aKWK
7yFuaJOAFVSMqjnuuLbJi30vuhXvNoKgfesU7IdOhSwk+kp4RyjvcCVgHiAqGtzeZv2hsgpPs44S
Qn8ZQ8B5GVAN/OYN6lLN2sHPRw8N+QAvTzsHjXPVWv26TBep4qRhOa/E1cFMrTPcKTs82WF/n2qd
F4ghhWQeJlf2X/5Rq80bwHoStnryNSzC2nTIL5lunkqBp0W4srUd8781NwbIk9AfuDJb8KLyKkmI
N65Ss0vdRxi/a+fQrgsUTO/EvU1IC2Wu6WDGrdYenR6bC9nSwWqRB/9DccYiyhHEZgCTwFBdHvDo
6wPryYQjPlhALXMbgmVPb+bwM8aXysBJaFhM0NDBd7nbI/VJB75x0V6pmfxXW2UMhmWGqnohdnnC
y+olid/VbD2hKfEFpZrX7tI9w+K+AUL1zZvBLtDu/YrlGh7Lnnvq1cDlK3V8cX1SkWvQOtDbU2bU
l4XKemQRJf01+O57UIvHmieEKScX8rc7so/NfrZdfMgkd1h2NUdFiv000xRvIuQ9TRYVdMwrQV+Z
eDcb3CuI3mq43BEFn2YZO9N8dlLkuRx8gq/hNLx3AEPQDFNZzVFJL6pv0xrSYPIlY8CdkHOuQ/WU
eBQwVK45CzpONHXqrlymMxx0KU0O1VEFpqNAj80VAtCt+tkuV7gEqAxbI2CmYlo5uyND/6VjSBTn
wZDJngjbIJvLgH1/GZq+1RALloM7F+g8BgJcQAJ6cSWDo1sHJOkGEpiZ3pzyHNqPkKaUfzZF3EXq
EmDD6kK9a5dPRk8F5dbiM6v5aSnK9fTd5PIxUVzbIZuhFFzNonesGVqmbzKi5/BH7391ePQ9/KW6
n95leHNRavoKdYX6nCQPIiTrh+zdc7q5KeAfgQntlkjCfC7OWrhG4UvfWrtF/7Ytxn19BYopffc5
9m63DcxzjuRuE32RbKD542fiEMu94Y1CzwlNbBOfNE7IA6uwm81+AMUGm188UngKf2Ks0sRjyi/9
C/pGFR7XLmVsSovMSbJl+jG6Ku7C8sASyIYBQ02OzM+3fnlktaPNm3lpfrjpJUpiT35j9sk6niLH
VZhsbMEH2YfqrfvFFhId7V33MRHks8GzG1KmchkCQOMi3a4SdEitB9Pykk8ftNu85+DoTYZZW3JI
JywMHgBt2y88Vggm5nFX/qo89Rt7E6AUiEBsvzf+yD7dz3+AtmTPkNxb/v5zUbntJ8NT3cu4K55E
tUVJxHzGY5am/Qz7/NpKvko0FuJDw9Ojrd+dNGyih1hBTuZXmzMmB9XTs418KAE8+cO/IWhaF0ct
UdCu9Ja8kirIxV29YJNdHvLb1OxbTk+6QVo3ipAHqwOB4enbqQL9lXyBMkYW8K8O+GWfrUtXb9nN
OcNGov3jGXA30SuaHJUZkFtIpOq4LLTlaUcJpnxDwOFH6cgh9INZfOu2xz1HVbYoHpgZvh2Jecya
C8yu7KiiqUEKyk1JRZT9KoOf9KTccXZib1ZJJ9xRqRMQbzEHwPrSpmchTgneogbDFVJXtx2DVIP4
tQunnc+LSM2zIr+U5v6eKzc2P7m1G0zAcURCkNUCusk80OkixkWX4xligpiRb0d4/XAsfJkMbBGt
Hy0FB3CyAf+DwyZUy3TS/kCyDQl3Cz4uNOgmjBkj9gzybhoikAZDfdILoDG9l5NpPEswg7JXI/mS
4o6spJZnb746LXQ86FaC+jPicHuyG+Bl6gRgBZQVn5UN3u9b0TFj4gDSiWdlL9fijzJ5h3Tt2BcX
f8DAkvAG4XsCU3xJCYYN0b4hHVv/k+F8y2JBD5E9X3Oddh9XelrS06+OqikL0vjUlPf00Y2XHGcR
KIJmeemqA9iZKbkuzQd7trxBD0GzvdDrqOUTK4Mit5D2Mve5gaNm1MM5TMgjbjs7gwjABowBsjBu
mH0xtTgdlhVO1+GPty0vHrPhNtnHMjJkohSSeQ7CSgPoyVIEEVsF5V6LpduIJxq3AK+mYgRRoB6f
GhILKnee+BSx3TTBJBx/SNQbOYXuenDp4+ecHVoq6BnvRJjIJyMcWEGFvyX6HWcw7qaQZrfoRp/k
DjXFglqvfcZjHYzy2bLZNOvdYkIfahTZJZTST8PxrlnijDQaA/xKZONsYwiKPnMw/+FeJLpkNokF
3WNA0gxvLr3VxsPqia0S5zHisFVkanc/sn3kIe6YPSAHDT+U8GNob7KKBgSN3Y31ygCFVz0WOY+1
+TUR2mGfdd7cSL5nxEjYB0FNmb4M9rkarxmV4Fy8FdY2FwzI+qNTnAttN2Z/Uf5Lv80EdyCCG+SW
uEQ9EwL7SY7+NdL86lesyyM+Hkbjc/uKGRCFM9zvbbEQCcqeLvbhBS4BEoyNLHArojbPnkvwBSMY
eUwqq3AmS2SkmVxhXjZaW1PWLk7tmNfImvYqIDdpMUxwmTZVGVCGEUb4Pso0wWCkhIY2wzwdxA5U
KJt8pndDvpK+Wz5BarFiTaiupQahlwOkwsBAmdTGEYOFO5pHh5ZpOnK2MJg/ldaFkWgvHSe0Haqi
7zTjZqfhA4JnUOfmXUt7ji2WAB0TEHeSKkajGAoYGaEwMHPqjxhsLzNKPkeER7YYBfbfHMNn5HX9
rmTEhv7P+QcsbXhGUTmb1+1CHKC8tUmE9GTkqEfXtP2KKhkt83zWfpqHQgd35sVSsybfxRtsJqzc
zSOStvS6WGg+4a+1njspvokWDdM3zo9fXOXdj/lSfxIwM51rOE29V2LYZXQi9qxc1TdmdaMKNIqa
e8vnN4QvSBcwPrdr/PhGqnZYEENGAH/Ru/jeal8IcjJA2D9m5U4m1dlGPWprz7SFgimZWwH3nX6S
6gPLqU+hjLewuInQReaI0h5jxhF0Ur2LxA7bHscMKzd/oSB5g1KSzwf7k8rFin8VPIy4Aynb0p05
+OT9IC9pGCEZZxzcAtVQf53pdEyIQo5snBttWyq+Wv7ybAM3pyGjMl1MWqlvZdqahT/g5DDZflJp
+IlxnYFLckaP1gf5JNRze+aqSIcDQBPExXbzQRW7dPSqkKEFt0Z/cXKkWW5qbecB9WBgL8AV/H5x
BWKgcOWJVA0pQUh5ikiID7hvfWrtZDXGWc7Foz8N0q9jUeviejReIw0DOYLoHqBEiwg1DykIGnEn
O46tFGguo9nlXXEUq0aod0r4uLBOCM5poie/D6kvKBkhCErRAFVUIi2YoWvhwCWIkLKuW06OiBLj
+G2R50CYfKdYpCpo0GZkJ5ZFDHcNEJT1GmM5fn3pAqom+mRKZoPMkPhjZJYnafq0aKi4MOYIh/ml
ygyf68s23+t2YnUp8c2mVyre5ums0JOubL667V/VlpupdtuERHDbC1HAmSOagos2EJjLkO3ZNvlO
sa0aGCILcwnMfuBxov3gCw9Zjx3vZ90jpaJIJMMGxkL+UlLAZBLUPFi3Ekf6vFcS4CBE2mTVa833
TF0Xu2jE5PjflHxrDrw8Jr9dRuDF8IMrp0N5YbQ3nXazTMRRTiuvwGKkhXf4G+BiTiket8xC5VHb
mkfGMiy/N13R/Ybv4dCR6MtSRg6rU5jVBPHNABoWmv51j3RPtcUD0HQd5ALKEhZvjJ+RhiyvuWQy
ThG58F9Kg89wgvEVYsnsGAArPWaA9Shly5gfBqCyM7U3l2M7INKiEqvpsnnEU5b4EQHwzWzyMHzN
sMYdYqb65rvhchoRBCxEtsjAaHU47ENmb1ndUGv86ZR3xsy7eY/g8ds6cFdwdh8l1IzZpQvZVilC
566O33f9Uu77WIVejBIMh7MMZB1PtlKYXgRdMdGtg9wYPN/ztVq9OdTTUbg8x/xKzZgHTAVdZpxP
sYGBogE+FPPhpUwC6uisYiSwSbWogZ8pBsR/ZnJEy476e22/1PZPwqTNLRuMiHl2dGYeC7SpfYRt
om58BsXIpTWCa0usnWgGHg5uhhpEXoRwqWLVkE866zcs7CPG5pT6Mo0OIs48nuqjmSSesfp5VSTE
MZNwCym+cZgmijr8ABY1gy1dFvzKDhPyHpMlIC90PIOnVDztubQzsxrTYaVg+97prlb/VNq/VkaI
Pyl3rb00bOTU6J+dEG2AV1hjMjVzIibO35JYsIHXxgRwSX9LrAH8x0eOL9PkhTJZp1H3xtx5RAA4
Uu0rZtxZR8xbyYoWyYM8EoLZv/iWhc1vpnFWFWugAaXVmw8qMrM521PWEGvbUt5Y6xfknSbjueXJ
G8zIl/ACMsPY2C1hg/ZIiIY17MVa2aESkJVwqy65K4mWrdmxwRwo5bbvKPcEFu1QPmJWWtW3KK2t
NP3T+dVbbgJOn4R7PF6WrU6BTi4SHd1H2f9JBm53NjVlqpBdsGIibZKIEHoae43cCgvOTIXLVRJA
P9C1o+eqzPios7GsFgYlEstMCwZMYRETyNdtzM7GdNKwjS9gcFlq7GeQ2O261Fv99rLfVC6W1CvV
hNWKlyg5DtVBt4GlhWyBkTJ6DLCDgVV70/KeTgu9Mik+1s+MhaGyjY3FlzdGHzWzxp4GdEsj9byK
DX2JYldL6DDbym+5yBNKCXvIzgoyFdVaTc9fRGp4MOYq7qe8QQKiZJZ+VBN5T3a7/qbSXI4cZXZG
OyEPWEKUv4jCndAVPwYBMHbqyTKetURaY6BDBjPUE864BHHFcoqtFz1a/YWzVBjWsUNtgTkhIYW5
sXBs2GhzOzCwcuW8GEpqbNEF4OC0WJ7VKY0joct8QOy5dF9uHzKDKzN5wvk3xdd+2PflSyrvUjJb
t1aXAIdBum1mz6FufLQ6mJK8MXd9h/fYGv8aQ0M7XE4YLdT+aV6ZCZD93XiWL1XqGBunK/2yMRTo
YIufpygCCbmFkUtjOBviV4qLPUsTpnGjaLdagTx1CZXMdSQpczuFfI9Jp+ERY4+LiG8RatdynJki
cIp1eX/PWIDuTIFbd4EIAsyBN+tqvQwD3lnDkr+SXkOEpedIw65Tm1mHQjzaqR6YYxDq7kjtUSMB
jnUj0FubGiujMI67tDxUc3hTp/irjMSrauDLCWsFwIYUKJnDNyj2SJFlqD84f7Fk7uaqnOkFa6gy
LJblfH2WETV1eu7mC7NHMv58Mm13XTb8LsLKvTzGi6ba0+8U1SxYMhb56GfUCbI3kQFKQ3nfOqMD
zjDCj1tbSFJYzZuK7wA6n0CeOkBZyDw1GafzCKXjReC0lygmUY4M3c1eqKpyjCrIM4l2BLHisKNj
vZ9bnyyhdvxETbuGw5n07agmg4GIEPsrXyj8erw0yNSiQt+GSR4AvRo1GpYfBPhTcwZi26Y3cuXY
DGAg3JkjlrhPpFX0Q4TAQDbgVEBXF9dXA7GflqMYS8/T/OSogANjYnGUf7q861geq9Am6iLcZXKN
WBvablJYpOlQT1TOM8rFSzP50Dm17LtZ1T9j7a8BiK6cPknMvbqgRA3icJ/ICibYDG6Yc15vFPV1
bekYY3Msx8bXWLITtxGenw1JexVc/CVaL1KHuBJq+VOucjRajekXg43OZJC+GZPhIm5J4CHOoYGL
E+DdQmqY2O1vFxgXVkq1ypyNRFWmuHt8ctW4VzgnKhSyQn9Ps4eU3uBiYG4RGx8UhyGgFCPLZnRk
mo+4vhNbPJt3UJrpAtSBjNCawmMio5Es831LBMzCYSu3LykjKiuNgwZDvxehK7ftCuhPpJ1lHFNh
VWGbbSHlv2IjTOKHSP5E+jSZh5GeWODxsB7cGkGax8HqisoGtDJx40r1vpneU7SFEyLxQT2NDE+1
7kEsw4aEmsZ8Xv2TURIoeEyHrY+7/lZM13J5yuofxsGtxswIO7dMEqUK3fjcECEY/bGqNY3x2iA1
Y21iHu1JQbPXfVqZ9m8emw+nklEvz4GZ/uYLHBH+BdJl7mJgNBAFSPJCbkN76N2FO7wb3/TqZVoL
81UwnOKWjWmvqtB5wZILDMM8L21CFmcPEUeR2IjK05K9mNKPzB9bbUOM3Pnds8PCe6guKZfYAH6e
cI8gRtMFYh2TBdmRCPyB7hmY5gl7turebaczqt1Y69wJGIgAXms8U9ZdUrLP81sGw7dbZ4A6E8VY
eu0YMQvsebD+HFga6Nwl+QcrW65A2yG5feFAHNdJno4PC81N94IZvgQCPs3/4uyuEoRa3LIlwUZm
uKp6b9gBEAGPP0K6Nrj6ScYuftL8Y3BeI+Wuq40LbDM04GDNwSIOuYXAhQlwtGDEGaSLWN8jKcjH
X7P51A0u+ydpDbOyYc1p29QXgq10+gNrhRLbOohd076nPQ526ZtsVW+J5Q0G85CIIvVXB67bf5Tw
OomFHzhKZOSuOmI3sobReZOi7OfkwmjNrWefbzPdBAdsZseEZb05DCWgNQWKAIkcRBGh3sWqMvf3
sfLBw+zw/LY5U+E9NhchWwck/p19D9OLREPJgkpO+YhDJgF8oGou/FKWEBZCVQNchdIajVJCxipr
FEyjEgKK5KvCdyTje+jMgGnxUn3aeClhGQo2gwc73BcEtRAE2rD5ddXIk/DrOK6CJrw4QyLxcWJb
KBsKxtmYPqNlD4iOBIMsDfgPCR8GYmtrjjyz8qEvCs1fc8Fyn0UzbC7U2l14cMReFP8U2ifElPmD
JKqpOFuEEWVH1n9z5Itsn3H7N0FKtsnEnkWzvheYCN0pal+i4dcNy6A3k1sYHcbxgyG8KZ40qjaD
Jw9o8ORjVmJ4jd9U4r2anhUCCquPuNmTl6Ufaz6pdQmjMGtPuMZqvqVLs7fh40lQF51XHclWye84
4EEki7bS9pzfM4hzBZeJRuwA9wgz4RwdfM9lCrJVnsDB85sXKOTrS6bw6Bxj3m61frPUv7Z9UddZ
s1dS/6j/hwFIz5oUXTc+wDe2ESxvgN9X1WHtMtFp0Z8sIR70QMz7yLrP08tMmEdqtN/9scEmgckv
AXoZcdORrQSmVYJyHvW/o109K4l6EiNKKGE86TRSuM3sad+nRAGo7iC/RKgF5PQtNtkNU1ECL/CQ
Zy7RF69Sc86hUAJ5xjg+4ct+xdRzr18b27P7Y4k7QCsuBo7xvndH+VUG0GKipibshemofDC6s9Tf
DQ1a1L5zCF/lWEPfHv8JANs5n75t4nKBAhXZYPe5BBe0/XmVPCf8LOmlchBWJ9tKpqtG6VTvLKp1
dMLhLIMSWOtHOjVx6JjzMGwjEr4G0dy1A98oLsRbWHKU9QxbNIJ2Cmq05L0TPUvpXUuYXdHk86Y0
MxnUr2ARl7NqWJB6I5sYVJBSSUSBODoWGfar1c4KFz+OlZGkab3xpdygTFS6XY4zfFS5Cpn3y/mC
5B42nyN9r9QtuEkMW1OEJQR4c4QHY0r23wJWr1IC9NNquvxV2XDjpn6NR+O91mbelbh92bGfx9RR
PUfAHinJoQBUW+2iO5v4X7FH6o20610+maRrNNuyCqR3+kPjnQngdIteh8KlJNYAhvPTp63PJHlU
drgZwsbHMyJlPnY4R6HM9wcmZaR//r9+YCpnOh7wIh4BMt/Z0PKaD8B+MBBoQKNYEU8uZlg0zISN
kRVRpgT/uSyAYHHG9WYtymBHoehDoOSiO49TN1eQeGyid81fLGYv2DaOtbNHF1O/hiuA3sMkQsHX
8lrtTeOTwib/uVLjkeyKGd7Z8eJKXiKnxNrXuMU/8ZVCVq29DKY9lo99CANv9mZkh8QUkeGwmX59
9vMRYYiveud39q5o1KMAD7BFx8XmCdEXOJX01DLb1Z80e6O9SxcTVKG5xQbOYowDjQBEgPlyTpjI
Rn3tVX+5989sUsQfxmywEo1AvbBJWUXwJd0wZXaYq7vDT303BAGSW/AX7CX/eEFr6xHS+64lT37V
UoSDW39i78Gb1m+zg/ykfRLHxh9nOS5/jKhvFKAjmxyMM7RR7IJbRJ4YMgaab/wUww44D0YXcWi+
FRlGwwYbFm8VpQ2teYpLqXAxsUzvnGZI/gDibotsB4ZEczYz6EDIeeiC4ajxtZjX+QUNLNqAbTf4
THmFvoqtbCA/UWAtLyun1fZqdN+QXGqXv+asS8UNGq61WmMqjLqMVR8kT+sdIaWx+OYb3atBsOJX
ctaxp/6yyuyEh4XHohnPeCjZX7Ec4rYD25k9CxSYvc/QVhzMDwobVgzFF4b4fRKzqGEougZPZtNm
3dWD7iAvu32xHumDLQpoio/1sbiLT52BMGZyGvoUhCt+BHCvlBhEU6GvsyjN+MgY9zOh/a0++QSU
/h/q/DVIMcEut6PUpnAW2F/Qanwgio8f2Z/2Hr2CnexuBZGTmxpVHCfAWtmSseQmh9T0aFag/MLO
EkjdB7QE28qhrGGksjIFWvow6OM49cItI2CyUNYPwKTZTX+4XNgnxA8QDmiPYW/BeN2O/HDY/ejF
PQUhI58alCbmoAruX75HSELIot8aTCT5jhJv8UCiwNawM/6v1n6nI7MClkz1L3tXHvgXboS9o+9w
Hla1T9NtKR479TEFE7xZ529bfnPSQMjjXf93sGs8vw5PFU1g75KHQZqrDU0eAS4RyioZtJ6kBzUj
/sxDbiPXPiqGBuW79uUzjYkqb6X8mbtY3/PqSEH3IPdGCDMqNdDoXsics7ZEuM2Dt/RP7BXawcN8
vFutNdMWrzXfs2W5hCoC7ieleMAEQBOoky3FB8M9MGj7Tgui8pTRO3XTDx6Df36TA3hm7M11vGjf
Y3FIu1vSvFbODN+Eld7bgjvHLrq7TKjudoFfh8gSRcwcpYfWaC7a/77vWQHIiqRv1mN3rnXe5I4v
DeujpzbK/QGB3cCqyXJgUbE3nMJvFIo91C4F941fliE8qQPWAklc7e7bIMhQI851SaAOQRhqAmVN
02yZICBv6aO9hvnR7D56BT97fI8GsPg1cmGMX/U+jZ6sGpwx/lB0I4KasVtuZNsw21k5VF4WnuLx
X4I8bOr2mYIikBGeMRM22TXMQHa9ZVGCIf/PK8SmkxYz/h8YJyqpeArZg2pRh4SgzdtdL1M2GB0Q
+dkfhp4ncsR2BraAzOpDht+86kYXtkCCRrGnHctrpibxpUyuCkEXcPVV5kCJ82aaPIlMAwrGRjPH
vqzcsJnZNIGYYevW+K4DcIw6ygTm2621b5kmdvOnrP3gzGQoLiFBZNlgd/exwSmHpmuMoINlL0o/
uLJeYZHNh9+uJOgznPpHPDGbiNQ6KIbhI2/R4ao9Shkj2RXM0jOJUYO+BI1d0+NTAjg8DzpwY17X
6v6fpfRZa7DZJY72lc0IRTRC7lqpOMVDfLUSjQlmDHhmIOZwjqpneTQvAtmmWSGKb3N5tR1ye2mf
w/xrU4IUabPVFhBiTRzUGAGymmum6vDrpKbiNl0Lc2JEcdLGJ0krni0xtRR3I6YhEBfN2MFjEEwZ
yjSwzRR3UAjzuEgh78YjfJ06vS5jeG0qpyc9FERQOjvvVVFzzarQYgqWLxk1DMpJBnwhdvhuJMwK
6LGlMXzKhXQQjs7iyuihiUUZnliHOlNkqXzVzQJ/hSJUmjeIb4ZdfmhoVCiy9rnMcV5gQRryGU04
K+veYDONc7PYpykWg7Fpog97oppEEDCZYQap1YQFICO1gD4eW7RHpSwX+ynCW9UUfBv6e2Ty/PUd
sjCsGW9CJGBAte47jOq/MsmOrTAevZyPhy5jXpUqxX7BX1+qM9wL2Q5UJO7NSAiZYp57XQs0J/9K
xbs2h0xepHV2RTaILVjNRij3GAqMm3QNCShVvtiWejUV/ZMFiek3Wo23ECdz2ti8RTHdH2185EUm
EGeRyE8ijCmCQjgf+ZLf0EaPhhLYJIU4Nhefw6MrnFZ4mSRfiZ8NwcuBsq4ZNkvGgA+QhZVaVtvS
4vVEufTgUhetrLEfp+zQw5QHeHrHP/AZkbPnyO/5+ger9V+smErmoZJ6DnMshETzd5iWP2EVfqaz
2Z7Mgqy0BAoHlsm5GWtkXlR8LazUrbVMV2VOfsHgQlDqBUqsyNk5KoIT21RaHg6k2dBv0rH7MBTn
O5zMp7QKsjUfgemhQ+XFU1aP9W9PIinGEhFpA+ri/F2d15ahpR0KWfjl+rOtmBRz/fjktNQZaoWS
Yo7Wyxn2rc3FUXUdfSPGF+5ITjKkYX02ryFr965DNbfuZeoEBWyHi1uO0F00xhqbNtYXs5UnApMx
8tkWqyi8FC+aTLg1cwGmFpXCiFQ3ewIuIY4oKkm9TsR1FdZQf0J2TvFeNiBed7n0O6kGPY8JECSC
Lxjl/Gt9iLFLc1iGl/VP2DrEV2joGB0JBILT3QdFZsLXsPXSGThoZWKSqxPvUpSq44JSNGrWhVcF
13HMf7rJ2kZz9xjm4qG24Xuk6m+vonD+8nxsLrJuXZXWeSRWyWp2oQIas4FdfOjPtX22WBcRhYdw
kZFfkFbhL2kmn6VAlUsOqd7T2KqE35kIGWRRlyxPYZYm5aMwahLnWFuVSszfNadDVC7PSX+oJms3
sgZrmOHLYyTcbP11C5MQEz3Rj11G1T+zmU0l0P61dTP15hAO28mkguwLefKN6hDpDW21QqnT0INV
ufMbAha37PoQ/wtLVfUWHfqBoEItSgOMi8FgHTmBlZwKrK8bNP3hBDkg6UAVlDZ7T9uofKOuqAkB
6oeJ/dM7eD72CuspDj8UbbbT/pOqMKKgnBaYy4RQaHA07EpABLHFLu+rc0nDKSeo2MBaLuprrIvT
1EdfKRFug05faiM9As6MDNIUD62hJeRc+3Tm0q214Z8Y0C9HJ7nk/KjzPwCdhUTv3ij4TlUNs1Ba
5L6uUHhH5vI8RUy4xo6OW+u//mPqzJbbxrU1/ESsAkGCBG9j2RotyfKU5IaVdDqc5wEkn/58lPc5
+9ywom4nlkQCWOtf/zBJyXS5LsltJWgqwaAwSkz1AGtC7TPgdCiP07erm2xI66W0Hf4AiO+CrP1l
zC5004+klgPuD/CKPLeD8xwJnOrhEsQCYmRWQJBHp7jNGS3ZPYdTp76PQRRt2J0I1GFchvJuxkhj
tWGLX1UfYp6hGspBJphKoM8JESaVNkmkCpebrqfEFV0Mlm4d6tn+m1CienaPYjD1znXB3NRysUlM
XPYow0FOriIeGS6J0LQE2rIfqE1cAi40dL/4UygsmKsRDwYLA0qnACVvO8KcFzf/zt3B0TecMYDi
2BTmPU2XH3mz3LQxf21SsQpTnIbYhc7Bpue2HLmRnf8Iiqp+CUM4novr4+CxLBtDze/L6T0trKfB
Y3SZu/QtfuSoZ0+xhQcsIE64cLVRReHhSiBBJF+60NM3W8FSatgqJwY0GyFg/U1RcQxKFDaZWNTr
+soNRtqoupoOXem2eIZGIPqwAeaFA9x3EGfXHbZhVuj9idF7WaNTPNQiNNsoGNbUTy740VWpcS5R
3W0rf7DfjGnzyyD61zFRk02ucNxd9DiLm7bhd+UoQR8CFexGL5l+qC77GCJd/U3Un7axt37BIzVW
Onwp2Wm3feKKBwvW/tzbwXNqFXrtSD188Ng0GB/+78Ub3ec6YyuXQcFA360wGlT57zFYvZX7IPrd
6dVB/NIImr9A2eGtiNHKGdWkv0ZcaJspnj8Jkn62O5BPr2Fg6QsBk7Cq7eAgk+S9CcYL5Ut1bNxA
X8qWwGHWMhMP3+PRtBdnH/W0U2NOgkg8OSi0qKlknSD7YGbSlxmOmY6MXiLhQaQYawwb62he6+jr
VAQcxgVmF1HQ5i9egV4rWcj2VOX4WwJzdXUQvtcdcrpZ1R5UBQtErzILod3QoOyYVmN9A4vl2Ziw
Mh14zN7TIJi/wx2AHEbKm73ckowjWGkzXZPZJslscLwjtCj3nPQSEHLOIyQ3KmZuH5K0RE3MTEW+
d+Ho3/LE/zds/WTXe3htl2MPGtGP4nfueeHNihFTg+dCGqQCe7nfO0KirmUdOqCj/r9zP+OC5BYO
cDcNWNpPcrsUnOVNooKLSt6qrsQcb8pE8bKUk/Vua0y6C08+9lmBjQQslCMhW5fYXdpTPc0dTCUE
Yqa3rY+FDYqJbFuefKfCVT3RRGUQaiq6Zn4Y2mh6tGpSf4xXAfUOa8ZAbY35Vjc1qVY5IughDMm5
ycrDtBRvAP75R9Vm0xqjTnsaW8V5rt5YUf5z6vf+c58vgNS0Tu3IMViHSwR5iYsv1nlnluVPtt9W
Z+o4gDS2TVgK4reGYR9CNzkEdcIwW5ABy9vOnryZ6XQHMXI2bktMOBMpjVbLoSKcBKZk9UM0JO2r
E9IO1+7t/qLX5J5nnf8HoSNp0DNURW2AbdIPk5v5u2fSh07b6qjjkVvsybB76jjgDx0o6v32YBUl
AT+rMdvNqRabmlV2yuefcvTkuxr6D6dzHgvBJEgEJNsPcXMrtlbTUG3Gac+BQcq2rD04Q0lkE2Az
hedS8Uiptjx0FsLkbKBA0mM4BaQ34zZdpeo4d3zdRIg6lpdeZGvSS9RWPZK19Zlzpq56tE1xLNAF
O8sQYDUx3Lyg+gsvgSMyLCB9N9McfxaZuDLpnV/KxAdSsQL9vsrxxqm3qa2t8/2uJvYIjd1K3kZr
ID1oGPWTtTDZ7iAtndoZHk9f7ik9ftVzubwvPcEAGdSzqJyC71Xwm/J1fB/K6WiUSh/jcQqPBtre
2Mb5o4sjPFiyAr1aH5QYvMKe7aJ6iMFxog6Gfy3t5xayRtHJYBsufDFpE8Ag8HFVj+vxd2+a4h8/
Vp9RIOGdTSmCVKSexDVT3ZjuMsfUJWqiFxprf9lB3Am2rkhLnvtItKfJzT+DCf1FV0rzQCvjPaGv
qW4pIJjJ+zct3fq1kUgz3VhP13J0aYpFw8TeTwuyMfJgYeuBN+1407XoQeuRgvTPiLjkxreGfCdz
4CDHOD5sOJukHVee2qlVr/P6G+Z2YrLgSgxpOoYR66WnyNp1yvq0fdmRZdUz5V7/FMr53GVRCeIY
QV12MFKrJHkQy6QxpeO6aTRQsmnj5pRTPWm2nJ0pNQ5gY0EJCyUmDxS1yDy9RU7TPAbQU59SC+bC
0LGFRK54Wf0O89JB2LdeekUy1+gwYU8QAF48i9/WmIDgG9pvx8T1uzVl9aNy2u2AY/RpFjYxvXDs
fK8kaj1Lln3r8eYMrI/XJsZ3xjjlvyb8K9gJb4xu86OG8fEtc1BDd077C+X8Q1AovMKH2DnrZe4w
WmjfGl1jm+V11o88iBj1+tN1nNtf6ey0sEAJDU/9CLQxVcDRsVrKp66CbJDHdYXVQtg/qMUvd5Yc
6ax8YKfWbtW+TQjiWUJSJ5q2Tq+cguKF9/8hh9lm9D4k25oW+IXugiQ4Uzq0qIncOpIm31LuvMuJ
AQe0y2GLJgkRinlPwZWRO+al9mXBUvUlK6ja7T5pdrrFLsZJYfUORRiRcSHGZ9Qt4bFtIC/6tpc+
maD3r2FddVuLMv7buDRk7sxxQUDkUqC8ah28W3uiS9MI/VThF+H5fskG5F3OAKG5aMn5u6+FvAZq
XihPVRAe7z9luR3+NsAwjcQKc7HBQW3H6m73C7oWyUxkVeECs8dCvqfNyqcQikhZeGzWUH2oluIt
8uNqn3oxw6EkY3opqNykCwPejQYbv8gUEluKgcesOtrWmNALb6mflObNjXLq0BBOr2mt55OS5UGU
jXnJWoDNpupvYelUezuG9ZP1Acf5AEd0qB9xNOjIdEzifeTk9m/hQYWKkg/H83eRChSsu2zYeWM6
7SNvuDY9AU1D0P6ylwI+17DHVjncOxPmDVHyr6VltK9FjZYR9sg1DnKkLwufs/D193l81ondYnql
3K+LnsoXJ+9xHROJu6Ul/GF80HOPXPYfHcomaVvz72Um+VIp9dD6o/PprAZwS1WbU9EG7ceIgylG
SKPoi4OSqGj89RKZ4j1ONB68pg0OPqYBh/ufRC8CdDd1vptD3KijAd4i2ODXpZxaBKlZHv/VgVzO
WhwRge3sQPx0pgFVKfaPrNjEOq4ZIxAbPXJBuLSz8U4gb8D+ZoUl8gXDy//bVCiByRDLPTrhclwd
ZSw8BidbHL4OE427FAZ5uyJc4DrpsE2PfpQxtokAsbBboDFL5egcZeg6Rzw2neP9ZZSnybaVOdhI
WZ/UehF5koPdJRAq42IwcHD857GuUDytDV8olEZyDkqj9KhPKXxCwuQFujAPQ2E4gda0NS4yNrzT
8mohkkXU0wmtxESwRYCkxo809Jl2QGRM/MHIdv1o4ZbpewqkvrT8FxeP8vUF+E5/i8ex2zXRmD7U
7rSvA78/3YvPRiwe7Dx4SyznFY4vCIpcS+Fq5Mut+1ti+wRgAT/5YYeR21Jh0jBhHTFUXvpZ6Ry2
AXXyFuS8r+ELegLnszpCd3Z/aWG8vR+74lL3vEk8Kakp1rtGT/n/L1//DfWd1zfw1meB/4zBprGb
8t2yIKxzTb98u5dNC/3BM5sb1SsjnwFLDNyu8agpHNz/oIjKdwf4i7dE2n1QdnvFsfxeTWZVMahj
ZQ3XCE7ati9q78MvnOmYk1x1inyUFiOOmSIP+Mj5jDNzhuJtHJKDHiKq4MqAVqdJietgmPzhr9ff
Mg3ftPAFB0zWsTHNMWb/ONl+s3JM9Sdn3PVN210yjeVz7sbnNCZ0jwQVcagUBMCgvzXLjLNuKFvG
2G17lU3uYk+PwTEvQnYCiiLrZ1NW3W4RA88g9LUflZ+dlqZ+SvuwQPZTOu+JIoLVk/oFAixIfMws
Z1S4zsS9JnipXN2mnCXY1ZZGsC2RqQonn16Fx4DQ91JMxSJkZCo17sXkqEai/uIFOWeYzjnyHTz5
+swb3hJv2FqlllczQKuwx7befu089shTh/Snj+PnLBLWg9/0yW4sbCZaFmiKalrrOTS29Wz5JtzP
eftP39GlBNQRb8MMAO/aOj9JZUnEiYp9SFBvZHF0cBPsh8ODn83py73irBysK0F2bFRCtM8Td+5+
YvuO0z3l44Qqv9arcT0f6Una4w0kiGFKWNCdrxIqNaNQkOCAj0sTQncXXRTtbKWOSVbBGWxzIhph
f6a5b5/KxcFgMHdJ5jPkqtXrS869+TlYnPewJY9mGPBTylfPaOUVhgwiL9jE2VjgUTAoaN0Cx4/e
LQpMlbFsICeBaae9ZEgjXIZ3YgryCi/R6bfXMWTt59XsYa34nX4RWCznf2TpRBfRQq++3/hU9P+U
Ql2k21lHkcTU2B70LLNyyJGu2fiMZlmD/t6r+AqmeRXv3T+w6mcUTuvWOv7f/ipD5/soQrglDSV+
5WCKukTdqhXRmLDE9jGxo/PQYIh0rwf81aHHByff9Elin3Q+oyMPmG16o0hJ+2tb82QlyVXUAwEh
3i6ZuwrDCHqRpin/wuaLdha1FxhJ5m6jqCi4e7FdncpuepwrzD7Kpf3731pwyBwKwn74SANMnUuQ
wVNo03TlsnE2bi+Rvg4+U9WKYiJc3JCgclE8Bh6mPbIfyUiNMU1K2oiWmg5r2/E4HyZX641CReBn
Cimumz9p1SPUSJk5xO6IyyMWuQiZxLBNsuVCjzlc7RwRQlVwG2LIAyRTKiKWpXWI5/gnXqXQR4uk
fUmb/BxMhFElHMCbYcL/u1jVmd10dm0W31Tm/U+HKfqItJ8a235DVp6/pAhVVkPRMGgRkw8tjvEt
ufTL/Fi4oUfwhh2RMKSYbGITPIC5vGDO9ium+dRh02Lh3yMEzQODYxe8VDuInPca+2hqqiTYVjYh
Hgo4Ft024SxgYyqxqTOq0APPLiQronLn6WpRcKeFYqEnVCTfHLsE/nQdop8kVeodtrAZHunKfi58
B7Yo4569q1eX9y6WRzdz7ePQS7RHdZMRK7+I9fSnZ4j79yWMLypDV/D1t0Alvk9ZWV67hv+3sKWy
1IbGK3cNmlyUTrxtW0OojQblnoEoHzIbAqQBunz4au/qAX7ffcEvqBcOwED7pGMHVW7ibb4e+86Z
Ns48qkMGhfurocaPhOYzLfb3M6Xni3msVq9B91s0oeWpZWKubQIbTCbj97ToFAcWlndzbOMqLV+6
XJNsAjJIKz7BLc77idQVTMO9tfGPRYbnFpMkGi9CQ6Jy9vcDx6PvuuocxF189aE6DFaYn6fZr862
FSl3B+uzPuDdPz17FklLXyVuu2SfSdS+fy1njAvwqumIkR1rl7w66b/D5CZFkaP661i3sSKeUjFu
LWkRmZr7BXYFvvtkg5kRGdt2B2CTE1z1atcNFLr3tnwa35ccj8RpfOFEa18SupFnew4PbkfY2ly4
P0iqi7GHNayRtlPPuYLNmY/YJUQuazxK2r1vFuYyNjrHCJcCuR5BWo4EmhKrkI88SrrKDob1xrA7
dM60hIIduZOHKFncT1UCGgfzvi7zAuNOyz7ZQ4J2Cq9PDFYg8UE/gI7DXwZTAHSmOx77vD/emwur
CE9f55IXUtIjRnycmnG4zTXE0/vPdu70OY8pgIVn9IthEHk/l++XYIR57MzYpQe5//HfGkTOLvOf
RSEk7V1xikJ2j1Djfvu1uy8VROGxjGdC+NiJYs/+HsfD+Orl2fXr1kmzvVet/61fF1cMj2pSVXtS
THAndxCnYf3H75fWePSuazSl52XTCQ4XVZ2GYLnEdfN0/29Y4zi7OMmvGfvyBeSjfUx7JrV3KMIZ
NMJHQIeVHcWbCwRzcndiRuDMjdwXPvWHVfti6yYJKoGhurRlUrzIKspuUQ8Bl15Z52P5ITzKy7jo
e+xjR4ppj0kxABH2mOKzbGCU+0OJGs9ydL/3ZwY2WFnhgojjxVyQtTpF0fGryE4b7EpnHtlWWW9W
tXgHUTX5B5u+fiimiOzmRjIraZXchREz1m5xf4SjQPFeNqHAdKLI9l42MHht+ue0YcCQz61zKmrY
EwGjo8fMbm5xNPzOmbZdjETg0Xl28bPrsMNpmbYVMynTlWj2qQpWH53gZ4nQghEovdAdYKRIJEkR
St2xqbrTvbMfYPHcixymKuaREJNoayMG2C1gOw88puyXRWYB2ERU3p4azw0g8FZVFlGe60shnasa
0/kcqWGE1+bgvJx0DgEcqthHZRdspwpxrnYcdeyt9GIlICdNVAXPpbblzRPNay21YVJM8Q78k4Nl
C3Pu8CpP2NhOkSlvCQ5ZtxjT5HaJnVMlxohY6A6DlXVS0DVIYJOV0uK6sf8taSYPDxGK/HbpQYA2
VUNeRR97TE0wTCOGqv51f8KpXCdsBRSGdjmkr2IVM60LJx7/jWrLfbXqCFazSjRE3QB25cAIcHM/
zhdvwEgqRX5U1QFMkVUb7Bah93h/LqUK/jL6RkZcteGuVWhAKyJELzL0jh5eWJg/t5DPNdxj3+1s
/OBK52TNGOm5TcDUz1UjoYaURaVaov19PbtzCxVzjQaN8zzfK6xqljQqDyn681M8w5GpNXVQhSxm
P8B9Ddw6Pn6h0rY/t0+VjbZZ5ROjeDf+mdZO/iEj2EmqheQvA7g+d9Q1hHwn52jNktFrqhjsH3ae
4MCwguQwh/k6JR+eZJEcHsCgp++K+vGhlOgd+0g9OvPgnq2o+kc2c8NRwFeDedplKVWzhVXcbm36
8eM5c8fgDBhDsxBdHaHmm4vegFH4qkpiRP1QK8Rd7n0TLc2SPVoGP3gg6umqun9iyyl3/WzDOLWg
uLXILAnzg+bbN/OlAPFCV+fS8NrC1UTDy4zIguInzXxx05b4kWWT9aQKvz0sWK6nfhw+e73aR41T
vJUdjK5weGWqeisdolZYqXj5IbW/iSjAnzm2xue4Hc2ZafANScdMXNj6u4pQ9BCbhd7WWYj4WkzQ
w3LYtoUJKQyXtEgxWoMCvayAzrDiO/c/aQlVK5XeNZogZ9Mqo64ZJYqXqJXOYzVBFls0+RO04Qwd
wKc5d9nifKfYiawMNmZCdNOt7VWfTuQLAJNA623WgtBaC8Kl5yMRaDMZvKHFikuBVZhv9x9UuZ9f
80QRFWT99MeWNWOAhiK0Zv85wNqaBWEaUA63iombDj2ElpD264dkaHB/UGCWbs3MribpPGniCyAq
XOAima+u8PEzqnpOTXBmZLGCAGHtwpIOBF2+FI+j0ygkaXQdstKo4L5uWlnpJzlDjYpFIE/J3K6A
3Zsby+6iFImOMsrHTWM9x5Qyf3Nd/Q57CgsKTr2dhoJMaDdAetSRQtWZch8ID19m3t63aKyYOAKO
Pho3aNFHjWzUgmxGETfH2mQ2hlJNfDYuqyZl65E97atfPkmScZ+XXCNImINsgwmbeg2RbzFx+zZr
/49G+0N9JfAIYhFvhR/3ByZiOPxEDbm/AanT9wIjDefi5JT/+WJFH4p/3dUHIC7t48i+QicDYZZJ
47C3xu7DMsXy20qL9tZUDmyLtSEqdCoOXfBUjWodIyu4RCttxHLLAPuAEEt5MhWa2UznoJn2I/AB
Tuakn2jgmQ2VeIWH2qA+8oxivg3oA323JhMcFP/RC0lXZcIybnUN4OC3GPxUY9rc5iR8HScS6JKJ
eYUmtLvMxxaIG7F30BQ7NPXTFZV9fR7Ccnw1ytl6k7R39nrqQWIe9p2vDqnPTQdAc661GRgESap+
ZzAbldwd/d/Htgm2JSYmZMBhJQ+L4FsxVMkebWDDeFYSsIFNeVUmycVHv15XrabXBNNpfeK2OSDD
vY5+sfX2j/d/qhsgkfkJMZNzK9IzHwQ5aPVTLiNoV8YvLjmxD4l09LVL6pFcL/87SG/+3jJZsVSa
bobY0C3gBkjpCn9eQ4e8j0ImHyZLXMXDzkqJsRCtxurcJXALlZIVWerY5LI6zx4BFSW2vM5Y9N/u
X6nDo8dE3PvbtLZN785ArCA6j+4M7znyY7vnoMdkiukQOrkirY8YPv6wLZBv3YjpRAoF+6lDb1wT
I17WHngZ6WlOWaD1d/ODiKEg2iWyvigdlvdhHoilMO4xVK53sb3gVkKOI325k+fSw5vz/p6qsseR
UtMB0Hk4z36OvGVZm1VnNfCfKh/7Dqe1Tw7Jw4HKlyNZCnBcO5wgreyxS6CLKqrdzx63RrIu1SF3
Ondn1R4fq2onUtvJnmw0ZiyboXC7h8C3erw6ZfnNyYpol+JFsovNqjBeZ6ZR72TbPqJRlJ3fXPPl
Cx27Y2J+qMxOmNfMG2/zEA8EhwKdHteXNkqrpXKQ900TbK1h9fts6wF3Tfw0vJpjRZnhowHOXgkk
wR7mGeeyjU3XXOBtUvBMH5oO5mwgRbhvLHCWtbUxBoO0cRkr+P2kprGk5XvZ9Mz8R3XkOHOIbZDW
3pVoqQfJGE+AZKJHiNhM6CccR5xrKyFncZ1S1BT7SGOrDoN8OPUGqB4WQvg8hhDGiXF0cWI2kN3w
M/Mqx91V60k3YYQqmCwdRyeSR+X5HQpt7KKzfoYNOyz2jvN7uHRUFx/SZ2PrFaR0b4jjs4dWdqKs
3iiBp2eWV+wzcIXt9E/dKGQ9ZKRtqX0qor27fEvwFGdXp4k7gTi6tdsFgCCGHu6GWXEoW+swprq4
jitNpbTcf6zFoaUUy6eWVr4rkXyyKYTEcmmsYCad3dC+ky2r+SF7jcRM++I6Z3Jnsjr/3gxq2/pe
hILQekfoCb1cE9Jrlv7EvgGSHv/GJgFAgVqT8gE6X0gMTlqh72rsA2ZZ/XHGjHgTubA25965+VWo
t2WBHfiCcW5W1j8TbV1CEDIAs/S1tHX82yfswhVm42YLIQkMDGGa/1npKdtWhcSjWdMrWi9x8J36
FhSw6kX17ukEN+3A63Y+5v6bqVT1LiEUkYxKGO/rDCHypfgdwsdACxc24GDUxFZjdlkM2RunL0bG
62baVFO889ZRRl9Mh7IIBGUGJihxo+hTVBBtg7iyEMYT7+WMx9Kl5+5B4NqJ9RPeunW+2VU2Z6iQ
BIpzc+b1NqWp+Buvc7n7pZH9ziWRpMna5kcCaxILdrQui+2CZcnJ5e5LBwkG9rIeJZpWLqfBwIB5
nuyfubaAPKJ2/q7mGLNf7TcP98eqrktxhi0BGspHnRv/zWK9n6FaHRYFJUgXDW4WSGePzjocJdnZ
HCiKGdv551EVm34cDDjceBhHHZ/EWP/wlhizK1P7j44AGO37xntEw9Y934u7EU/o60Dkl4vV8GuF
jfRuovJ4SubGfb4fKS6Zok+RH8KbqOUvvqLHBprA0Ez2q+1B0Tb0sLB9LZLm0Yw/dktG6A0m7qfW
m0JoGBnO5pCoGW91xCs4kIvafJx/jgG5U11K99FZ/m6oSvvQC++Kh1r87BjoZfcvoOps/7WYOdx1
ND2F4G/f4cxXqrv4PoKae6fnQjE6BXnbMzmlvpHmww2deucVSX+Qkwb2pa62CBTfFNAGHnqr7w5h
h5BPVY9GBt3PSDHLZJPBXi939HNUmGGrYM0rKwTpu1d6czw9uMBQm3LF7MHFSYNZ8YE8abGXWGf0
dv6v4Y21rGikufcvxRjD1tpWszkMMn4RS7w1Qgp88UJipJPq+AVSLOhh9GThaA4qJty4+2GC6EPM
/7Rt+sOePGye1t6BrTw8FDkRaoBT0EWWWW0d648RuKdP5O0umuKnBPunOfbbrdPj8FXn9YvJM5xf
IBwwXYlhl68MgnRaoiPGrCC4KzHQSrrszS2Xz9hCPAp/okXfb2j7jaS/uW+uw3OAVhymJSZdYeN8
BguQBE/o6hDZMe492oEv4H7urDwsfkHigxQ6AqZ71a86Sx5BZv1vQdNc2qmsP1d2iO0H7vP9/rU4
5foO8cKLN6mtu9xE0LE7ckDTHrKFDJZ40v4SXrvM9m8ggPyzvam2lUJaDitsORrQ0m22YOfSBDX2
FC16pS5PMDtdIM+6MUTP+1cobOp3oGdAzTxswEKRTkFMxUCbTcNyMzxeAtgEjl9MTCXI08rnBffQ
YQmuflQwGqpwRxl7iXecrh5nP6z3eWzh3YsR5PZeV2c6wlRkRuVkOWF58JZ/IsvJvhq9rGk2syut
t9jFLFSOtt42/ngrmkpf4sQj7bbAWSb93ZbaPAcN4vOlhTMG4EOVBi8aF9m5eIqiBPX7oLtjXFOT
VaA41wYq2Sjs+E1KKjpIQ8+xqtwdBC5Y/Lkgna1hf9Eu8QYtrM0bnvXTqYvG37gNmwccVZdjOqbW
0RH7wZHmiWGWQNvBl7KigNbU51dy4vjNyOLcYZOsB+w40I5Xscm3ycr5MKiVliGdfmvvO0WRfpv9
iJsQqksSMnsSwmp3tRm5r+AI5ILiS1dWPrKjdb1DziDUjFCYUGUEDEXwDtSgt96Cq95gxPwU6sKG
Dfomhxz4OJMZulvsGwABtKc3FU03dqwUvMA/iC7uTWykESd7dhVcSt8mGNwBt4p4uqMiYGSxMtdj
TCaPpgUKA7Vl0G9HxBeoqP1I0mrZWYbEHhhrx2luwmMSD9vUrQ4j1CF3t1IYO8kzPi5LcBFTZU5D
Zp6GdUChor59jGwY8UFj97vKyq5uhibwvlrcerwa20xHSdrtkzACgzwXsUGcTk8dUHTx8BkVyJ9V
n08vkZf3UOUwjM4bcahN9ds2UX5JcJVcQ33vT/RAIOtRlcx4W3ykK1gcO79av7XO4Ii8VlWAIKtL
T79v4si8DV0Rbdpu/OmzA2zKbPooE1xEZ2kVm7xPV1NWrz3cH+X7QRbJvH4a6SDuh0UGCpjfwSk0
lR+5pX8si+GGOLDEPnJGwWvRIkbYtswTiNxZz8pKp8vJkfPRrpfgoybjEurYUzujVVonmXeADHTx
8w42LkGsNoUqEZOHKSLp2K4fAYTYcUcbdikxPLsStcFjlo3eQx2z0d6HQmUGuUlPhdxOaZCS32Dx
D8dA1t2AC5HX47NvSUMjXUge42r+GQDfoLV7urcu1lxXD31D3Xnf0ulY/Ivr+7feJ0jK0vNDKtqz
D/9lj9VPeyI3BZ8VJgYNvmcK66R3+kWIfGtD1fU8lIEZpuP9dneOzDf436lX60+aKyi7Jd7gtgfW
gP//ky+6cCc9tFN5SpIKpS/9WYAjbC+1tcmTgNgL1f+0SVjb6Cn3NqEcgqNwfjqLR2p0iKorB6o4
BDOCKleiNVOdIKGNcccG7XUGZWzFIwReP0EKM34mYPOUQbduch9L+yLZVSvtzwoCmms/IebDweRu
BghkpDGWR6vq229D7NEjl8FXm6q0L6/AGQhwIopvxM4hERO+BSFxx+DXwtsAyjL48SRw6dZ1dq2T
lnfjV/2edTk/uCp65fhr1iIiOfZq+WUcDImXyqpf5imOzk4F7foL9iiHFrtgyzSvs6nKpxiO1YcD
7p/aNVPFOE5O7pg+fw1oMhfFqEWWWyr0dIhDO8SPQoMaK6c588g1r11rryNW9HDrnbJFYi5QiIgT
jPruNIbz38oQ2zAjwr8Fk3hXxSI+F89iEg8ZfRxWImMe/lIUduPkjc/1qNVzkpFVYGwYMJayzzkJ
AGZ8G2B3fl9GIlAmyFrf7uQX7sRbgC0ev1yBI034V0nbftcDkAMjN8R7Aey+NFEF3jQB6SxOfQ7w
+s1mAdK2nsBM+LZBnpqL6YoZPuwUvgEewGA3JDbTbRR35E/ZaOGTIfgqJpgrBs/ZWUAoejWsBwIJ
6+/GhcuEWoBiw5drKey0/a3ARlhmCNzSEn750FkKS4MgRbnsYP0P2v6UuUiL89nvD1WNJP9+ZMIw
xGTWjzHIEAIHPUJBQmw5E+eTTmrgsMiQzCsoDElULzvTT5ix6+Ajscx3iMyPsALIQpoWfQzvP9VU
jcshR4FDYMJrrM17FGE6gKOHek2T/AG7FcZHQ45s1++m/VRaP5xxZF5OAQK5hA80wYrblR0KVObg
KCE8yOsNWUzV0jTYxQux11PKdA90BRZ3dqk7BPH54r/WCHXaaZpvs92cooy8TDXA3qp74zzdq+CS
TPMaaigxd6AyS/UrjuKDjFxsHpICg9dBjwdqmJwGdm/BmZ7Xp7rHAwEThWYlXHWpPIuo8/aNC/Ll
+VA+7qdan3tny0TnhBEt/sMFhOm1rmqjmDmLcR7Xical7CigoSMHG8v6m3sEJyXB0mGJZnDQ8sLD
mMPXcYT7u2pUvi97GNNOKqLvdTEAUWCtZqngo3Hj5RBi+YLBM1Ekd+IkPsXphqbyT65Xdy7Q4LfS
sf4ahrxeJz1c9fCAfunkUn1Wg5Ud4q57bwPkkdkinc+h1vD2px6loXCwnFnL1HvZcN8frYCB8lLF
xaOKtfWRdQ5Ivoy3X4vbqXDTAP1/RlOCnjX8H+6uZblxJLv+CqM3nokw1Xg/HDMdIZGURJFUSSKl
6u4NAyJRQBIvEi8SdDjCX+C9117Nwjsvvas/8Zf4JEBUM0G2pBIzpmpa1VHRlFSJRObNm/dx7rkC
SH5oZmclw/gzHTA84r71rg0FEL/S1UGjMRRnBYYIOD3ez5dAAAeQpmkQlJsF4JYNM93rFlM0oSxd
P1EKrBjv0A+BEApxPEXPK7rChqx+MYGXvRghYBM9AFQOUJKKUtfKbIj8NnqWLtbSw0JM+3GMcnCw
nxU3OJWXW2OjDENYZpelsMWxjpYdOXBiW/TRWovgiQKL0Yc08hYA1eAekpz19nJLs+MR0ebl6mgx
wss+IDMPypq25lRhBJb4WIR2llUkSAPYFhh7tNQp9XWyQIfXKuIdmQSJCzWVH4FiTy4W6NWIkIt4
mzhtvQ84Xo4AI+qmUJNHfRag7AJUUxPEoIy1eSmswFqgSb433GxC5VoCj94HwIGLHtisyMBb3sVt
V33wXGTR9dS4FaUU3I/6LA4ltHLagIE5iEFPstZQDUxMo2sUGnpMBuk9QdrhuszEArDWj1f3Zntz
B5q34teYrJ7AOzWExbX8RVougc30VMC2VwE8NXDKxKo3fUTNIdL7aBKP+CEqsdZ6dpMUYQgbM4pB
Woq0g4nepcFWDX6eomZMcPxhagKFs8p1lEmglvJymS2LX1EoH+cAUE89hD8WqA+8Wm/z9r2zQPgS
xGdJprZ7S3lqIOuJ7iHbAMSemRgrd+s4R73ecoVUFKwo5345MdEsewC6SOUi10ys6YpWxCzHslME
MzlDaSyALbQ0Gs2koEgXN6UobMFjP9BkpObF7cb/sEG4AA0KyHCVgPmpkvf11m3fICKJLgvTIL/U
EEPaXdVAegadLbZ1BR44FPSVpgPu7wBwGBkYoCVSyrEGmwjgHWQewLQ32oI440ZwMsCqyXKKEgtQ
n5ZJEQQfo767ELqpm6MMV9B+1ra+97A01cUDemfc0xh6UJAI/IuraT81XKxDKKIHjZx/dMDoWATu
3XRx33YC8iHboqLP98DiTpT0ertcyh1DBpzG1N18jAqRBAkoVKj5ImzuUsor9YYEMBDMgMzgEpmg
GDu/a7ub/tpTFvcJiXsyGgV+KP8iQFSmOrpJJgiN94L2xr1Mgce93GzT7MbQl1F/HaGzionqI4Am
i2HpZ0Sr6XUYtVcjZMvgcwkFrPTAUfpKjLxhnuTuo4jeeiIALrksRYhZwWJTJfS3j1YpIhdFGHUJ
2ttfod5RlmJQCK8EFM8XCgAEeTu/ytvAnpMEJK+CvkKOck0LTwLXCz66YXRnZq6Hvp/JJRGBml+S
hfzoLUF5M934QBeCytZBqepHVBEE3ZWCDE5gGvfERIKnjCgppomcrQPEEZBZcAzAISY7U6Ff4GbG
iKCkDXOUfMJIbA8oMW1E3EmYi4+Kjo7nIQEkpgMwaVA8xrkj3TmGeoeaEKGE7gOEdIvuE11PTOSH
DSAX10i9Lq5TeYrwJzDiS2S+enAC0q6btI0Hx0/RNsNcA+KFosoL1wAxR6EggpPJbtgBUYr5lICk
JaMt2BJ9+aiZhjhSI1kGISnR9Zu1t7kXwWJ0G4MoM22LDvA+LuinJIT5TBN8zDGyyYjQPBdkgxIa
8EqUMW5URoHPLAR7eqGkIFdaI1LkElMfuURejnZum65LN0ViPJnm2vmYqMtNF94krtUEXeOK7RbE
v2kCVxMVVf0AyhvuBADEsYn0G3pgLFbowLpaDURPHEWygB5nEoo50fXper0FlaSKVjogvjbBlR2A
VJNmERbwpjwdtVyqBP4CHVxaCOznE2hMcLplgpoPBdqfDTAaRNjNgnRNYJ9x6GBZblw/6yqBVAyr
s1fCiK5THxkBM1u6934OQGYIf7CD8PwWrAW0V8VSEB42i6l7E2bhRy/cuv3pavGMt3HHgBKlF/lC
BHeJpi+fdMSbe5v2Brj2HLaAkKXouCotUGpiFOpYS+58avEt0VXopm2gkd06Jg8G+pPQu0bNBWUI
sEFyr7tB3GsHZG6gYvUBNz+yg7LgX4GkEPdqGE0HKdGKLmirkKdR0RBBzIMtvIcEBPbJajsAvBCc
O1v3Z3exDWaKGT07RMFSaBTJXQg5GrEkQTzIVp4yXKTCQFyjUQKK+uJnA6newPU/yd5K/6gAdaKG
C83WC+GJZhzQTc7w+gFZ3vtgE3cuRsDa5/CrsFAhkOZdMcZNgEprtGAH5VxHpDlBlNZ4aOO1pdjQ
PEZQNgUyVfBlczJdoQmUvETmcpt42gDArVV/E/vGx3ztAbCsOO6vQtYObkwRBNN5JoLaP88oXkkR
wflIohHi6ItuICCBj3OwQJ/QeGJQSsU8DsSespFysK2L7qWmoCVPDObtaQLWrgwMCEN0+hByAryG
u0aYoRJiQ9dByysGqA1y8kcZ2fOBvEQdBNq1ogY4XY1IPs0/+AkBd1fY3u5Mj7gNiGiZskPdE6Kk
6Cx3hXpWMEwh0oSWTCS6ziTgQTNBIj9LawOhKD/wRmZOth/BooowJyxnuOfdnFZ/rJ1sqKVLFWlz
lIZ4HrJlAO2MBR3lIRGApBPDFMKbWEG8K80dBQCWSL8NHVSk0E95EITD0EM1AlxT9SkCirSrKcgy
FtGagCgGmKApCssVQ2/vZq+5yjCirrpEAOaURWyMB4clJGOBZMZYQYNI4sInCmPw/aneZuSiBymR
UNMhu8g0OzLi/HKWRdeBi6ZfcThtg1MSB6J0nxZobowimAhEMwFxPmwEaTPKkflC0+cgHlZBiKlv
eSWcMFV19Ogw/YGSBfJ1tIizgWxcCUW27iU0+gj9DHIoJ6vC26A+BA0FOGqSDczbPLsmciZ8UBXz
aYsU6pOrG+uBiNoD1DBvPsTtLJt4QBtdrKPV9qPjmaBgwO+C7RK+48ZpA/GZAHxjOiEgm4l8iWy+
+ItHEI7NAmFYOOkvW4pDXMsiYIAgWLzZ6Ek+QQWLlQKe2dP9BMX4atZ+2qxBpo2E+0OOPgqA2aO8
Kk6le9z0YF+PfGTXg4Tct0HWOEUVFuQ8i0HWFkm9KQbNtWwD1E7Q90r4gGgSkPPGYNiQdHPxwQxi
1Lws/J+TOeJtm5EPQEYVh5G3PspagkgdITiA/g5p1O6LSMh1vTVqEF3gjS9NWv3n6moEVpUcN5IX
S2BadJwHXAzPMMdQyJ+sNnca6r58z0dPKiyfSqNwC8n7JHio7IjIWuxu/OKhTFRuU2Le+n70C1Iv
62F7rSNZjsbFgQoyybwApeY01/o+wLp91KGDVWt7jSCB/6QskT2P8yC/KkPIW3SIyDMBmUDfA4lU
usmvdF/fdKLIAxHlJoxmazCxTGM3eJpmyc/oBLC9UHPJu1sYbTJC8ZvW6YQbVXl2QKcT4noD1z5a
eBgreTVCvwo0CI+TO1dIgMuln3wBnS7ljX+jFNKqB6Xo45IGjVw7EsbTTSQ+Ag6UXqXI5/mmGFwG
BIzaLtp+FUg/o1fs5hHdmixTouxQQKok+WMuFCuwqaNenHZfUrfu0wK35CbuaVCAOQEf/WOuAAwZ
o/EdkMz3wIMimrqeBMh1OesbP3xEsm8FxAytjFG66+0DMFfEAM76FmS0mykSzR/UNmhgrjfqp6I9
Bvq4pwHrjRhzuk07yRLAYw8sZ6C6Qixps0L7j3S0MeyO92ERPw6EGIGzzUodOaEt6ag4w2RXaEW7
zNUHBUGjHqIyCF7kIH+IQeyWBgZI0nRUxmhr92aJ14B6hXEJesoA1hLYWK4jpFXBV+JeLtT2dawA
ZaPGkXa7DaS8L6bZWFwgMrFWDGAtYv3jygQfQRyi8dQW7jwqh3Fr6qEM6vJ1uwOak84PrR9/+suP
s82/OHZ0F/kgcgmTn/6Cz7NoWcQgtEkbH3+aRAH+K//Nl99h/8VPIzKD+xd9Sl/8rSs7urUCO2n+
Ep3Nl5Hx9N3sulZqMR96YUrS4j6z4+LBTjI/ffmn1XvgNelAdxFKS8GL2hziTb9Uvu3vDtSyy0En
xdL+6w8zcEyndH4OicIfdj/qz//6gyjK5dJXK/9lSuXbvDSCb+GlszmGlqQzWZVUEeAas/r6oYXk
ubP7sW6eyZqsAWeHYm/6pe5v9ZcHHlmDl1+vXurGxJlxXnqBanXoEkiScuoSKGd4MUnRQSdwZAlU
+QzfVQxR3P3U+O6WQDhVCjTxTNN0QdJUidl+0zwTTGy+Iqrl7gvi9/buMiYM3dOQo684AG1ROJPL
L4F9d3RkPpPKt9a16uWrR+0pkt87/wfzYeSap+xX+/H+t9ekMwOZOV1TftvgveMvame6IguypOyO
xvcn+8qpx182z1RETyH/cnXAdeYIIDtzJoiGLEjmTgFo39sZUCql/H4pkLUzVTVlXTQRIym/mCUQ
BflMV2XgTCs98x2dAPHUA9CWFah3DWwsonB0+zX8XNMlQxV3WuD7WwOtksj377+EKw6VCibEvFoD
HPM9LQAVKeGMmBr9870Jv3jyBSCpZ9hfCLkGVbL32iJEA2QdomHsdv67u/yMU3Wfop1pkgLiA2V3
8FndJ50pqiHriqlXYmGa39vuS+qpS9CG8EsQfsX8YuCxUqCfyZIsioKKADD9+gor4A2K8ourgEis
Py89CWIne+7Iq79QGxuHA+w5CrIp6MIPzK9S16Ia/DdX46cZANIkxDdKf2nvB9TC2vsYzWwrfOV3
GK+l8s/2RqgdsnLau7ns1uvwTZiJ96hnhEWqv3lN7NiKZy4AdtSV2701dQr/+sP5p5jMrH2XSVew
gb/NgzpXu1feMyRfHDJM8bS0MSwA5zgcJ42bEGaiEgAAp43Yy+JoaddjlP4iTjq02CnTRCu41G2d
B3ZzYeFBGieOfZ4laWz5jXXQBePEhRhH4EE9NmdZlOmNdsp6fKAngZ2xJhsGyjcMRVXQSVyVwXN1
2jPuEGtASKXxFAX0fjosV3hthm5KUOHNp2S/RQ2SN0o3ZMZqCKIGD0GRwMOiIA4rGhqq15oP+roT
NLKTCF3trIB9IV2CEaoakqoJYB6BRX4oTu94oZHluLH9XM+YngJU5ej0j6FjZ0xdlKhby8rAOx7U
sWLy/AxhaN3a6LYQ+1Y4x6pX49LHGopsGnClTFkS4WuLpgpT8pXHHtOIXwJUh3qSdS2//ud7s6V6
staw+zqavQcYHf+PcB/46BfMih0MiN/dhDcemvPQiXxGeb90FN846EWUJmsrZIYVeYwL+mcmiCjB
2j91BS6yOAvnpB6IirvMYdiOa833xzy8vLLfVNwb1/XBXqKWnMxa0acWzmkLRXZOxDzkpWP5xod0
7SCaxYiyzlqvP4+DBHZg7cQRGxx+8T5443ugiBuJK0aNqUK9WEeD01+CcS/ZUB3IGy76VmWehV/W
qB6Zyo96cMt8/V53rKXderLjOWMFqQfX8deP3F2QZ1gVjMRrB5bl148LKoVlur8MGofJ9laZlUbQ
e37rKoN5z+gUjYNO6aGsIWaH1V+6U98ofb0UHKNLVl3rHE7nBMf+ygqe2ZGNA0vw67fvynpmD6HB
Yfuu0NaR2bJDe/gdMz0QBGR4asE74WR//p/Ubs3/qZ9HJGZOHdzr04cf2GHBLMURJ+nr12JInptW
AchMT5/tEIZu6jKXi6hwkDLMt7EKCofLdmTNLfC8z6y4fnOqhkUe18jIKtCogBWHF63fNyqIkeVb
a0YHiyqH9cWwjUE5nOIRLtLZjBUGlcORGFkZtG/TBxV5XEao0aZacpWxO6dxELZbAkOckTMeir0c
ldXqoq7Wj3m/VqtuzfYFSRIrq4crT8dh+ODr1c8DzPw5o9UkgYNNOLaLmYsmGTZjvkkCh93bBVQO
gmuSwEGgx3Zooz34/jJLIoeraYw4YWy1hnYUMvIsURCFXcYO3y8h4yg4CFyJHFTROJtbrLfG4xqd
RKzLI9E0+slL8Pm/ohZAPZ//1oI8t+7iz/8dzggbgESk/fQHTbKQNGJUkszhwEyscNvUo5LMQaIf
nYMDrnAQaDjdHgmt1qWVMNcKsvWnLzLi56RhIJfJllOlpIegBlIMzP0qaRxW49cDg17SOAjbryR4
tp7XrMagmcJTF6LSoYfnW+egNcCx05rAMmKUKALRp8/6/Lmwmb3TJeROZQEAKd3UECA+EqzPGjGa
bxfULHMqf8Co5icHLiJJYAXWO1xG4OoP77/Wzrd2/GyRBTswB/VyHgeIQzJGDwcb+8IKHd+a24lb
vzpdB4mDGhgVVoh6RmZYHhN2s+amcVAtFwjGsqdU5jBXxBifozm7ZzyusXFMWkMr9Bhh4OF+I23B
xk143IvXCBe3BvSv8fnDvjiIPGz2fjiHddowbkSKcjr1usHI7NaV2OFTR72xlqxqECUOluSgiJ1i
21RnuGVOX4YqfT2IGtFKUeawxNWNfmRsDkd6YG0tzz1cEg7nemixAX6RR+ZmZM2s6OCIqBxWeUTz
NQ2MgEhhQKfKMqI+c5Kz3rKocbjraJSqaJ5pHnH9W3vJ+smizsG5v7Nia2b7rX5ykMIGFu70db6z
vANTBZ1dOAwMCBVZLpHgSOrByuv/xfT+GyONYxI6Flg4WT9A5CAdE9cidKGZKUsczvXEWpDDlYa5
Xj/p/WbhxCKIWdXjVDYWjxnDoaVmYVPNgbW0ftb75/y4fbaPLIfCYd5PxE5DK6jnWK4HD1XXB7FZ
ttwdxP3RRVUSOMx7kIVW4sJXrI468wRd4eE9j5dIgvvFMV1CeZh4XAdkPvftVg/05vvzV/SXR4eG
eFOmeuzSBjEA9RwuERB/gClxCA+V94PVGiCO7//fv/9n4lmF1Xogc4dRNoDBaTKP7NGEIKffRm6K
TcjoEnioaCXRqfco4ree5WX1nv/YJVYErheLtO6BEbGYUJWpq7rEI/Lfjbx51PoRUQ8P3h8JrPo9
6GE0aX0Lj1zLwEIvTeLtjy0KoqCBS7H+3vsV1J3V9kl75hKrnSRZPR6d/+4ZHMI3YzjIR0bmoEuG
1jJ1G9ZItTSv6u5vFw86Bsk7NTy0/zZUGIBT3v9WjyYaaoj3Cz/iCOUrscmnvtYLuL9vhe0+CsRW
hVePybHt+PvsRHUrnboV+/N/XcKqsqDOfnlBPYGXIFoXlhtbLFBQ5KAmOsUyzhjznIdevoJ33EJV
PVmyyo1DLKIfs4auyCOr109iy2aC8yKPxcVcV8wCSBwMrJsonjeWQHr1iFVC95J8DbK1RRiTDRzF
9eTff4kO7WcrZCFYwPifPu6HoLEGPFJA98D1MyFlkDifPtWxlc1J6zy2mum7Q9x+1sjMvL5tY9A5
MLaVxCPg9xiS1J6Xc2710FjPShsuPC3yP9Uu/QiLt4UMAWO+oebg9JF/seG11sOU3p/G4eBdAVMe
tq7tkj6jNc6e53CMUXXDHBpFEngoUKTUn2uDff9FYNtCM5kc3ub8OWuNsoSRnd3oHLT0vz70xr2H
p17331p0m+04bB1IKupLBLQCQ5LSkMCoprxcMFP6h/s3bW24/X0shaqaqr6oy9t7d9W/YIj9AxRg
dABlZbFOPLTzVWzbYTOIRqvVT9UZI3tDGpg9Wm196rBjWFZp644CkuwSLDOiIDvUHtdDl0rkdUv2
dX2906zj9EClUuKEU9/jC47/SDkg4hUvHey3BmC+lFXVs60cYgG1VMZLMeNq/G93gFEwjGqVP94B
PvdhYLEmAIcDcY68J8B5+3v8atjgdeEv60nZuYocpP7C9h2SseFeDjfkRZRgYUt1cG3HW9uJwGvI
LInEwVbB5K2GB3ZYZ5x9tV2IDs0OCiCZ6cocptu1KeyCMdl42Fb9GMvA5lx4oJp7Sdos00XZ/elq
dmvTsGA9ENWAPFDNl+TgztQ5+B+XVhzZx4zJF+t53xiPv4Q7PrP3V4KSYJx6j12RZ5SjNZwxHinJ
K/DKhYld1FOkW2e+dC2+cRmu7BgOKTssj3WAHcWurslBDXfiCJBPRnwBE6yX5P2+/nWGnGzMLAJI
fE4ft4/sd0M5gP+Dw7ip5bOzFTmswo0dNwQMZH6nT/YGvifKdli/VuRxAw2tNG9IAw8Y2ZCkbtY0
TUQeFcNjP8qBWWAFWOGwxkMCvZ7aIRzWRqSVB1JtmG1sIPay2KmloTSdeSS8R5E/x5ow41LqwFP1
MLA9VsPdUjkcESRYU3ayPHLbv0PzIPIAcAOmtrZYXcHjagY3a1Ox8Yjt3IETJmuU7Ig83O8HVNU0
nA1QMp4uZ/REN+HHwIZzGLjUmjEJmSy3xMPrGC8b6RiwiHCYcG7BoYvn9UhURUgSjyVe23P28pB4
ZCPGa5ICk94UY4nHlffo0YwXY1yC86ZemffbKbsYzAAQsnnEuo08YM5PlGYCcge+cEZjoFfk6XOH
RsYFZYPavB6rlBAeXs0YpQXspSrxIA0AUMem3B6jRsIGHMccAhUVfhjoVhtAbXb2IupfOFxWA3Be
58xqmyaqxl+v+f92sS6pjPWdGuvan/8u1r3/rR4LnKiiP1+f1rZ9sm0c8Vqy33/COxEgi4BssVRz
PEDJPb81tvzcQnisniY9gDqHu+oKpCB2AGzy/sCHLHZfHwtCicSc0ojtj4tUT/3x/ct8iwWOLSdj
Ziy+GGZ+oz99h7QEixkTX3fTj0nn3yc7BKqOKv79D3HmzuPsmd2y00XhHNoAglBGSy+s+Bll0vWg
5QVVf3i/sIHUKyM+ezp44L3pbHGc2dPB4d6gpDYA7UCMmaF5pOc7VgE7/FhIj4cz2WlIBw8Gj24U
oMaYVcc8fL563OOUVTyKRZDKbGZIebhoUPZzJBgzthyfB3vFNWA8pD5u9OyBSbn++P7TdwM5buyf
yAMEMrJiWn3epDThQWpGTeWEUkyk9euXq8EDYHKHMHIaUQODMQwlSkZ8asylykUPSJompTa9tXPC
ahAepQbVU4bZjLWZJR4W8wT+Nplb83L6k+gZXKn1spR3AY+g5QSlKdX6dCCXUXJMGUo8EmnVQj0R
ZDkAEUC0piQprLTCQWUTD9qnC7AHkcRtPZHYIUeVPHAz9Xq+/0A/jl98AgdBvkDwsME5JvGwkzuw
ZVHMWC9BKVI8ShbGFmsVSTqHDA7q1NJWL4M7khIWZyvxSBlW0gkTJnU//823AybgoPJIkpQvMLLw
BDZ6BIoJHiWT1QtUt0DrT1U28c/7WyuDm5eDq/L5PxCFmNst32rdWrmVJDaKU6r/s3a6o/WnLkmW
GQU+WihHbj2Oz9vX5/1Jn5kPcGqaif9UkCKjA4lkvM6g8+38EhoIMP+IoBccqANich7xYoSTPkW+
t5OIfTnUEK8CxMnUNER/DAPk6q9Ge7/dvh9jPD/VNX0B5/itCk4qlBugpVYQMe4mD8V3gZR+04vl
cO+OIx8cvkfvdR58ChdRltvpEfnlAebvRNTS+tPARtAudP58zObiYQGVMV0KGca1QBAIOvYcHtlN
2g7z6NgcvP8bK4bZfmQfeNQpXJIF4+HxYBm4RHqI4vznqNuh2NQyZE87Ph7Qn7wI83xjfO8SXvXM
bdHelIfj87A9UXZ6rIza4OAK7+ZesotQKaU+AcJfVRMSypwzZ9w1gwPqDtECJk/Foyzl2kaacSeg
5TuMZl1Y7H79PeYlgJ6tL8P3uxzX0ZrmCY8cCpGHS1s7TiWzTtgqG4G0JggAoG9vA5XEI/97E7kA
ikCTn6P/MFs7xoMtgmYnaZDvwbY/1Utfxi94UEMOUDX9DI+EHZjD2ei4MYpiEPI8tsk88Kd3lh8U
YA09XHQe+PmKu7fhqKHRXL1O75f9W3vd6lj+kSwlj9TtLWlQAvNI3D5ZITJSWf3upfDxcIlvQZDM
jsrjRqEL/KuN7BmLIkYLvfoF3r95dySdIZRx1GhDAx4OD7CWyJ3QVzjsB4AmkDwe4DeJkjkodNhn
CTgGjlMT8chcVtGBa9tHDP6fW+cJYnAJWi5XgUWqaaAg51ark4UuY/+jL9LpazaJPOBOGUmVeJjo
ExBmsbPlQXY2yYAcakyWg2R+xPbCjqXX9mWWgp+mXtcy7MYjNfQRptqR20LiATQ8cAwlHsWZIzIH
GHA3Z8ZMAmaNB4KoQ2mzaIah1jj7i64iIKbr6FyFFsDI4ivq60DEbxeIqBq6/QFDD7FD8zzsceCh
dC5ApddAY/OASV3E1pZlH+ZhRlK0j70vmzzokDo0QNIAovEg7+rNkHJlUTs8Skd33iDubUQq9teC
B+z40vK9PZeJ0TW6WT/t/YbNVQYaXWbWoDY6fdgxmLOA32FEQ+RRbUSpEIEyKeopljYpDwf7zm6a
pK9Gd18vd3yMs+ZkJR4n5AkA0C3Kk5mNQx/DelV+Tx6+3TWgHemNeeqlsP829I2/Pa/Tscacp77l
9xd1v7IjJKYZ2ePBQvqQJQ1KVokHbmXy+X/RlKFgVBG4HL7fo3Ks6+qpQvT9HZVjLV+/s7fcX7Te
Pta5YoLbqZuZjzDqT/8PAAD//w==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5C7E5B-5027-4E5B-B0C0-90DFF9BF293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D7EC8B99-FC89-4111-908A-49D0007649B3}">
      <dgm:prSet phldrT="[Text]"/>
      <dgm:spPr/>
      <dgm:t>
        <a:bodyPr/>
        <a:lstStyle/>
        <a:p>
          <a:r>
            <a:rPr lang="en-IN" dirty="0"/>
            <a:t>The newly incorporated entity in IFSC applies through SWIT</a:t>
          </a:r>
        </a:p>
      </dgm:t>
    </dgm:pt>
    <dgm:pt modelId="{ADC06D84-C8E5-412A-B8D6-1219F5AF854C}" type="parTrans" cxnId="{8FDD28FB-8299-41D7-B392-E21EFD163DA3}">
      <dgm:prSet/>
      <dgm:spPr/>
      <dgm:t>
        <a:bodyPr/>
        <a:lstStyle/>
        <a:p>
          <a:endParaRPr lang="en-IN"/>
        </a:p>
      </dgm:t>
    </dgm:pt>
    <dgm:pt modelId="{B2C4D777-B8AB-49FD-8214-305F040345FA}" type="sibTrans" cxnId="{8FDD28FB-8299-41D7-B392-E21EFD163DA3}">
      <dgm:prSet/>
      <dgm:spPr/>
      <dgm:t>
        <a:bodyPr/>
        <a:lstStyle/>
        <a:p>
          <a:endParaRPr lang="en-IN"/>
        </a:p>
      </dgm:t>
    </dgm:pt>
    <dgm:pt modelId="{A55161BF-E78B-40FB-A786-13E7B40FF8B8}">
      <dgm:prSet phldrT="[Text]"/>
      <dgm:spPr/>
      <dgm:t>
        <a:bodyPr/>
        <a:lstStyle/>
        <a:p>
          <a:r>
            <a:rPr lang="en-IN" dirty="0"/>
            <a:t>Based on complete information, provisional registration granted, subject to the conditions specified</a:t>
          </a:r>
        </a:p>
      </dgm:t>
    </dgm:pt>
    <dgm:pt modelId="{BEE50A79-3AB6-4A34-8B6F-0005B14BDAEF}" type="parTrans" cxnId="{D8164503-C734-4DA7-9FB6-DB313030A77C}">
      <dgm:prSet/>
      <dgm:spPr/>
      <dgm:t>
        <a:bodyPr/>
        <a:lstStyle/>
        <a:p>
          <a:endParaRPr lang="en-IN"/>
        </a:p>
      </dgm:t>
    </dgm:pt>
    <dgm:pt modelId="{427061F5-0D67-4A7C-A983-2FF87F617106}" type="sibTrans" cxnId="{D8164503-C734-4DA7-9FB6-DB313030A77C}">
      <dgm:prSet/>
      <dgm:spPr/>
      <dgm:t>
        <a:bodyPr/>
        <a:lstStyle/>
        <a:p>
          <a:endParaRPr lang="en-IN"/>
        </a:p>
      </dgm:t>
    </dgm:pt>
    <dgm:pt modelId="{0104AAEB-8FE2-438C-AAF9-4FA4923E56BA}">
      <dgm:prSet phldrT="[Text]"/>
      <dgm:spPr/>
      <dgm:t>
        <a:bodyPr/>
        <a:lstStyle/>
        <a:p>
          <a:r>
            <a:rPr lang="en-IN" dirty="0"/>
            <a:t>Registration is granted, post </a:t>
          </a:r>
          <a:r>
            <a:rPr lang="en-IN" dirty="0" err="1"/>
            <a:t>fulfillment</a:t>
          </a:r>
          <a:r>
            <a:rPr lang="en-IN" dirty="0"/>
            <a:t> of conditions specified above</a:t>
          </a:r>
        </a:p>
      </dgm:t>
    </dgm:pt>
    <dgm:pt modelId="{7432268C-746E-4A0D-9CC1-A14762EAED9E}" type="parTrans" cxnId="{57FD4BFF-E84F-48E5-B3B5-DDFF514EB5F6}">
      <dgm:prSet/>
      <dgm:spPr/>
      <dgm:t>
        <a:bodyPr/>
        <a:lstStyle/>
        <a:p>
          <a:endParaRPr lang="en-IN"/>
        </a:p>
      </dgm:t>
    </dgm:pt>
    <dgm:pt modelId="{DBF90612-A869-4D07-8E52-5C87D495A87C}" type="sibTrans" cxnId="{57FD4BFF-E84F-48E5-B3B5-DDFF514EB5F6}">
      <dgm:prSet/>
      <dgm:spPr/>
      <dgm:t>
        <a:bodyPr/>
        <a:lstStyle/>
        <a:p>
          <a:endParaRPr lang="en-IN"/>
        </a:p>
      </dgm:t>
    </dgm:pt>
    <dgm:pt modelId="{FDDFFA75-CA1F-46A1-8A16-EE76521D0CB8}">
      <dgm:prSet/>
      <dgm:spPr/>
      <dgm:t>
        <a:bodyPr/>
        <a:lstStyle/>
        <a:p>
          <a:r>
            <a:rPr lang="en-IN" dirty="0"/>
            <a:t>Commencement of operations of ITFS entity</a:t>
          </a:r>
        </a:p>
      </dgm:t>
    </dgm:pt>
    <dgm:pt modelId="{B3CE17D9-7C8F-487A-8726-84C237BDAEA4}" type="parTrans" cxnId="{173298EC-0681-48A6-A26E-7766FA7BF41B}">
      <dgm:prSet/>
      <dgm:spPr/>
      <dgm:t>
        <a:bodyPr/>
        <a:lstStyle/>
        <a:p>
          <a:endParaRPr lang="en-IN"/>
        </a:p>
      </dgm:t>
    </dgm:pt>
    <dgm:pt modelId="{307257D5-37E6-4448-8516-12246529C356}" type="sibTrans" cxnId="{173298EC-0681-48A6-A26E-7766FA7BF41B}">
      <dgm:prSet/>
      <dgm:spPr/>
      <dgm:t>
        <a:bodyPr/>
        <a:lstStyle/>
        <a:p>
          <a:endParaRPr lang="en-IN"/>
        </a:p>
      </dgm:t>
    </dgm:pt>
    <dgm:pt modelId="{C4D6ED76-5A16-47C0-B5F4-C62663874A53}" type="pres">
      <dgm:prSet presAssocID="{135C7E5B-5027-4E5B-B0C0-90DFF9BF2935}" presName="linearFlow" presStyleCnt="0">
        <dgm:presLayoutVars>
          <dgm:resizeHandles val="exact"/>
        </dgm:presLayoutVars>
      </dgm:prSet>
      <dgm:spPr/>
    </dgm:pt>
    <dgm:pt modelId="{BF2A544D-5B5C-4C3C-B4DE-EA6280E60E00}" type="pres">
      <dgm:prSet presAssocID="{D7EC8B99-FC89-4111-908A-49D0007649B3}" presName="node" presStyleLbl="node1" presStyleIdx="0" presStyleCnt="4">
        <dgm:presLayoutVars>
          <dgm:bulletEnabled val="1"/>
        </dgm:presLayoutVars>
      </dgm:prSet>
      <dgm:spPr/>
    </dgm:pt>
    <dgm:pt modelId="{DCED0A84-D9DE-4F3E-B6AA-2C40D10244B2}" type="pres">
      <dgm:prSet presAssocID="{B2C4D777-B8AB-49FD-8214-305F040345FA}" presName="sibTrans" presStyleLbl="sibTrans2D1" presStyleIdx="0" presStyleCnt="3"/>
      <dgm:spPr/>
    </dgm:pt>
    <dgm:pt modelId="{9E4B5D1B-629A-4DA7-ADAA-38DEA6159949}" type="pres">
      <dgm:prSet presAssocID="{B2C4D777-B8AB-49FD-8214-305F040345FA}" presName="connectorText" presStyleLbl="sibTrans2D1" presStyleIdx="0" presStyleCnt="3"/>
      <dgm:spPr/>
    </dgm:pt>
    <dgm:pt modelId="{5D56FDF3-D4C7-4DED-993C-F0477FEB5ECE}" type="pres">
      <dgm:prSet presAssocID="{A55161BF-E78B-40FB-A786-13E7B40FF8B8}" presName="node" presStyleLbl="node1" presStyleIdx="1" presStyleCnt="4">
        <dgm:presLayoutVars>
          <dgm:bulletEnabled val="1"/>
        </dgm:presLayoutVars>
      </dgm:prSet>
      <dgm:spPr/>
    </dgm:pt>
    <dgm:pt modelId="{86F8AA38-AD1C-42D4-B4E1-A7803F2F130A}" type="pres">
      <dgm:prSet presAssocID="{427061F5-0D67-4A7C-A983-2FF87F617106}" presName="sibTrans" presStyleLbl="sibTrans2D1" presStyleIdx="1" presStyleCnt="3"/>
      <dgm:spPr/>
    </dgm:pt>
    <dgm:pt modelId="{FE126D3C-B82A-4B9B-81BC-E639C3D80B01}" type="pres">
      <dgm:prSet presAssocID="{427061F5-0D67-4A7C-A983-2FF87F617106}" presName="connectorText" presStyleLbl="sibTrans2D1" presStyleIdx="1" presStyleCnt="3"/>
      <dgm:spPr/>
    </dgm:pt>
    <dgm:pt modelId="{4EC7B162-ED0C-49D0-A8BD-F4D71063D374}" type="pres">
      <dgm:prSet presAssocID="{0104AAEB-8FE2-438C-AAF9-4FA4923E56BA}" presName="node" presStyleLbl="node1" presStyleIdx="2" presStyleCnt="4">
        <dgm:presLayoutVars>
          <dgm:bulletEnabled val="1"/>
        </dgm:presLayoutVars>
      </dgm:prSet>
      <dgm:spPr/>
    </dgm:pt>
    <dgm:pt modelId="{066E140F-23DD-49ED-93F7-0BA99641FDB5}" type="pres">
      <dgm:prSet presAssocID="{DBF90612-A869-4D07-8E52-5C87D495A87C}" presName="sibTrans" presStyleLbl="sibTrans2D1" presStyleIdx="2" presStyleCnt="3"/>
      <dgm:spPr/>
    </dgm:pt>
    <dgm:pt modelId="{5C82CF03-150A-46FA-9614-1978806D6C77}" type="pres">
      <dgm:prSet presAssocID="{DBF90612-A869-4D07-8E52-5C87D495A87C}" presName="connectorText" presStyleLbl="sibTrans2D1" presStyleIdx="2" presStyleCnt="3"/>
      <dgm:spPr/>
    </dgm:pt>
    <dgm:pt modelId="{103143E0-F31F-4C3D-AADD-44B0328BF164}" type="pres">
      <dgm:prSet presAssocID="{FDDFFA75-CA1F-46A1-8A16-EE76521D0CB8}" presName="node" presStyleLbl="node1" presStyleIdx="3" presStyleCnt="4">
        <dgm:presLayoutVars>
          <dgm:bulletEnabled val="1"/>
        </dgm:presLayoutVars>
      </dgm:prSet>
      <dgm:spPr/>
    </dgm:pt>
  </dgm:ptLst>
  <dgm:cxnLst>
    <dgm:cxn modelId="{D8164503-C734-4DA7-9FB6-DB313030A77C}" srcId="{135C7E5B-5027-4E5B-B0C0-90DFF9BF2935}" destId="{A55161BF-E78B-40FB-A786-13E7B40FF8B8}" srcOrd="1" destOrd="0" parTransId="{BEE50A79-3AB6-4A34-8B6F-0005B14BDAEF}" sibTransId="{427061F5-0D67-4A7C-A983-2FF87F617106}"/>
    <dgm:cxn modelId="{266FA71D-D7D6-4EE7-8984-530F2C4E1BF8}" type="presOf" srcId="{B2C4D777-B8AB-49FD-8214-305F040345FA}" destId="{9E4B5D1B-629A-4DA7-ADAA-38DEA6159949}" srcOrd="1" destOrd="0" presId="urn:microsoft.com/office/officeart/2005/8/layout/process2"/>
    <dgm:cxn modelId="{48F9E021-D5D1-4250-A78D-83009AB0FEC1}" type="presOf" srcId="{427061F5-0D67-4A7C-A983-2FF87F617106}" destId="{86F8AA38-AD1C-42D4-B4E1-A7803F2F130A}" srcOrd="0" destOrd="0" presId="urn:microsoft.com/office/officeart/2005/8/layout/process2"/>
    <dgm:cxn modelId="{18EA7A2C-D0ED-4C3C-8C23-ACA595CE3F89}" type="presOf" srcId="{0104AAEB-8FE2-438C-AAF9-4FA4923E56BA}" destId="{4EC7B162-ED0C-49D0-A8BD-F4D71063D374}" srcOrd="0" destOrd="0" presId="urn:microsoft.com/office/officeart/2005/8/layout/process2"/>
    <dgm:cxn modelId="{FFD9343E-E7C5-4243-B603-27E1E1265BF7}" type="presOf" srcId="{135C7E5B-5027-4E5B-B0C0-90DFF9BF2935}" destId="{C4D6ED76-5A16-47C0-B5F4-C62663874A53}" srcOrd="0" destOrd="0" presId="urn:microsoft.com/office/officeart/2005/8/layout/process2"/>
    <dgm:cxn modelId="{70FEB362-5C08-47EC-A8DD-E0DA00139BDC}" type="presOf" srcId="{B2C4D777-B8AB-49FD-8214-305F040345FA}" destId="{DCED0A84-D9DE-4F3E-B6AA-2C40D10244B2}" srcOrd="0" destOrd="0" presId="urn:microsoft.com/office/officeart/2005/8/layout/process2"/>
    <dgm:cxn modelId="{6D16AF67-C708-469D-8ACC-7CFA5F3A7048}" type="presOf" srcId="{DBF90612-A869-4D07-8E52-5C87D495A87C}" destId="{5C82CF03-150A-46FA-9614-1978806D6C77}" srcOrd="1" destOrd="0" presId="urn:microsoft.com/office/officeart/2005/8/layout/process2"/>
    <dgm:cxn modelId="{51DBEF81-A199-48B6-898A-22CD3DCE382F}" type="presOf" srcId="{427061F5-0D67-4A7C-A983-2FF87F617106}" destId="{FE126D3C-B82A-4B9B-81BC-E639C3D80B01}" srcOrd="1" destOrd="0" presId="urn:microsoft.com/office/officeart/2005/8/layout/process2"/>
    <dgm:cxn modelId="{79331587-C6EF-4206-9492-643D2655205D}" type="presOf" srcId="{A55161BF-E78B-40FB-A786-13E7B40FF8B8}" destId="{5D56FDF3-D4C7-4DED-993C-F0477FEB5ECE}" srcOrd="0" destOrd="0" presId="urn:microsoft.com/office/officeart/2005/8/layout/process2"/>
    <dgm:cxn modelId="{412944A0-EC4B-4FCF-BFCF-E61B195F7C62}" type="presOf" srcId="{D7EC8B99-FC89-4111-908A-49D0007649B3}" destId="{BF2A544D-5B5C-4C3C-B4DE-EA6280E60E00}" srcOrd="0" destOrd="0" presId="urn:microsoft.com/office/officeart/2005/8/layout/process2"/>
    <dgm:cxn modelId="{E98BA3C7-701A-49B2-A5C9-340A727ECD63}" type="presOf" srcId="{FDDFFA75-CA1F-46A1-8A16-EE76521D0CB8}" destId="{103143E0-F31F-4C3D-AADD-44B0328BF164}" srcOrd="0" destOrd="0" presId="urn:microsoft.com/office/officeart/2005/8/layout/process2"/>
    <dgm:cxn modelId="{F31477CD-BEF6-4FF1-9F97-5941CF654F8E}" type="presOf" srcId="{DBF90612-A869-4D07-8E52-5C87D495A87C}" destId="{066E140F-23DD-49ED-93F7-0BA99641FDB5}" srcOrd="0" destOrd="0" presId="urn:microsoft.com/office/officeart/2005/8/layout/process2"/>
    <dgm:cxn modelId="{173298EC-0681-48A6-A26E-7766FA7BF41B}" srcId="{135C7E5B-5027-4E5B-B0C0-90DFF9BF2935}" destId="{FDDFFA75-CA1F-46A1-8A16-EE76521D0CB8}" srcOrd="3" destOrd="0" parTransId="{B3CE17D9-7C8F-487A-8726-84C237BDAEA4}" sibTransId="{307257D5-37E6-4448-8516-12246529C356}"/>
    <dgm:cxn modelId="{8FDD28FB-8299-41D7-B392-E21EFD163DA3}" srcId="{135C7E5B-5027-4E5B-B0C0-90DFF9BF2935}" destId="{D7EC8B99-FC89-4111-908A-49D0007649B3}" srcOrd="0" destOrd="0" parTransId="{ADC06D84-C8E5-412A-B8D6-1219F5AF854C}" sibTransId="{B2C4D777-B8AB-49FD-8214-305F040345FA}"/>
    <dgm:cxn modelId="{57FD4BFF-E84F-48E5-B3B5-DDFF514EB5F6}" srcId="{135C7E5B-5027-4E5B-B0C0-90DFF9BF2935}" destId="{0104AAEB-8FE2-438C-AAF9-4FA4923E56BA}" srcOrd="2" destOrd="0" parTransId="{7432268C-746E-4A0D-9CC1-A14762EAED9E}" sibTransId="{DBF90612-A869-4D07-8E52-5C87D495A87C}"/>
    <dgm:cxn modelId="{80D8F2F5-2C9B-4019-B8DB-440481181ECE}" type="presParOf" srcId="{C4D6ED76-5A16-47C0-B5F4-C62663874A53}" destId="{BF2A544D-5B5C-4C3C-B4DE-EA6280E60E00}" srcOrd="0" destOrd="0" presId="urn:microsoft.com/office/officeart/2005/8/layout/process2"/>
    <dgm:cxn modelId="{031C81C4-B640-439D-A5AD-9C45E3524376}" type="presParOf" srcId="{C4D6ED76-5A16-47C0-B5F4-C62663874A53}" destId="{DCED0A84-D9DE-4F3E-B6AA-2C40D10244B2}" srcOrd="1" destOrd="0" presId="urn:microsoft.com/office/officeart/2005/8/layout/process2"/>
    <dgm:cxn modelId="{6668640E-C976-451A-8853-47E3391B4C1D}" type="presParOf" srcId="{DCED0A84-D9DE-4F3E-B6AA-2C40D10244B2}" destId="{9E4B5D1B-629A-4DA7-ADAA-38DEA6159949}" srcOrd="0" destOrd="0" presId="urn:microsoft.com/office/officeart/2005/8/layout/process2"/>
    <dgm:cxn modelId="{61C4B43D-0C6C-40A6-A441-ABE590D906D7}" type="presParOf" srcId="{C4D6ED76-5A16-47C0-B5F4-C62663874A53}" destId="{5D56FDF3-D4C7-4DED-993C-F0477FEB5ECE}" srcOrd="2" destOrd="0" presId="urn:microsoft.com/office/officeart/2005/8/layout/process2"/>
    <dgm:cxn modelId="{0C496E29-1A70-4E6C-9E86-098493CD4137}" type="presParOf" srcId="{C4D6ED76-5A16-47C0-B5F4-C62663874A53}" destId="{86F8AA38-AD1C-42D4-B4E1-A7803F2F130A}" srcOrd="3" destOrd="0" presId="urn:microsoft.com/office/officeart/2005/8/layout/process2"/>
    <dgm:cxn modelId="{C6C1B02C-080F-4D2B-85F8-BD9E52756CD5}" type="presParOf" srcId="{86F8AA38-AD1C-42D4-B4E1-A7803F2F130A}" destId="{FE126D3C-B82A-4B9B-81BC-E639C3D80B01}" srcOrd="0" destOrd="0" presId="urn:microsoft.com/office/officeart/2005/8/layout/process2"/>
    <dgm:cxn modelId="{F1B68A58-8943-448F-A23A-2A9DBC61DBBE}" type="presParOf" srcId="{C4D6ED76-5A16-47C0-B5F4-C62663874A53}" destId="{4EC7B162-ED0C-49D0-A8BD-F4D71063D374}" srcOrd="4" destOrd="0" presId="urn:microsoft.com/office/officeart/2005/8/layout/process2"/>
    <dgm:cxn modelId="{1A85B0E2-E456-4D0E-97A2-BAC13457590D}" type="presParOf" srcId="{C4D6ED76-5A16-47C0-B5F4-C62663874A53}" destId="{066E140F-23DD-49ED-93F7-0BA99641FDB5}" srcOrd="5" destOrd="0" presId="urn:microsoft.com/office/officeart/2005/8/layout/process2"/>
    <dgm:cxn modelId="{1F156879-604C-4D55-8D54-E1FE14C504F2}" type="presParOf" srcId="{066E140F-23DD-49ED-93F7-0BA99641FDB5}" destId="{5C82CF03-150A-46FA-9614-1978806D6C77}" srcOrd="0" destOrd="0" presId="urn:microsoft.com/office/officeart/2005/8/layout/process2"/>
    <dgm:cxn modelId="{A50EB9CE-F56A-4949-83C7-3C849DDDD903}" type="presParOf" srcId="{C4D6ED76-5A16-47C0-B5F4-C62663874A53}" destId="{103143E0-F31F-4C3D-AADD-44B0328BF164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A544D-5B5C-4C3C-B4DE-EA6280E60E00}">
      <dsp:nvSpPr>
        <dsp:cNvPr id="0" name=""/>
        <dsp:cNvSpPr/>
      </dsp:nvSpPr>
      <dsp:spPr>
        <a:xfrm>
          <a:off x="2924097" y="2459"/>
          <a:ext cx="3227578" cy="9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/>
            <a:t>The newly incorporated entity in IFSC applies through SWIT</a:t>
          </a:r>
        </a:p>
      </dsp:txBody>
      <dsp:txXfrm>
        <a:off x="2950897" y="29259"/>
        <a:ext cx="3173978" cy="861416"/>
      </dsp:txXfrm>
    </dsp:sp>
    <dsp:sp modelId="{DCED0A84-D9DE-4F3E-B6AA-2C40D10244B2}">
      <dsp:nvSpPr>
        <dsp:cNvPr id="0" name=""/>
        <dsp:cNvSpPr/>
      </dsp:nvSpPr>
      <dsp:spPr>
        <a:xfrm rot="5400000">
          <a:off x="4366320" y="940351"/>
          <a:ext cx="343131" cy="411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kern="1200"/>
        </a:p>
      </dsp:txBody>
      <dsp:txXfrm rot="-5400000">
        <a:off x="4414359" y="974664"/>
        <a:ext cx="247055" cy="240192"/>
      </dsp:txXfrm>
    </dsp:sp>
    <dsp:sp modelId="{5D56FDF3-D4C7-4DED-993C-F0477FEB5ECE}">
      <dsp:nvSpPr>
        <dsp:cNvPr id="0" name=""/>
        <dsp:cNvSpPr/>
      </dsp:nvSpPr>
      <dsp:spPr>
        <a:xfrm>
          <a:off x="2924097" y="1374984"/>
          <a:ext cx="3227578" cy="9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/>
            <a:t>Based on complete information, provisional registration granted, subject to the conditions specified</a:t>
          </a:r>
        </a:p>
      </dsp:txBody>
      <dsp:txXfrm>
        <a:off x="2950897" y="1401784"/>
        <a:ext cx="3173978" cy="861416"/>
      </dsp:txXfrm>
    </dsp:sp>
    <dsp:sp modelId="{86F8AA38-AD1C-42D4-B4E1-A7803F2F130A}">
      <dsp:nvSpPr>
        <dsp:cNvPr id="0" name=""/>
        <dsp:cNvSpPr/>
      </dsp:nvSpPr>
      <dsp:spPr>
        <a:xfrm rot="5400000">
          <a:off x="4366320" y="2312877"/>
          <a:ext cx="343131" cy="411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kern="1200"/>
        </a:p>
      </dsp:txBody>
      <dsp:txXfrm rot="-5400000">
        <a:off x="4414359" y="2347190"/>
        <a:ext cx="247055" cy="240192"/>
      </dsp:txXfrm>
    </dsp:sp>
    <dsp:sp modelId="{4EC7B162-ED0C-49D0-A8BD-F4D71063D374}">
      <dsp:nvSpPr>
        <dsp:cNvPr id="0" name=""/>
        <dsp:cNvSpPr/>
      </dsp:nvSpPr>
      <dsp:spPr>
        <a:xfrm>
          <a:off x="2924097" y="2747510"/>
          <a:ext cx="3227578" cy="9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/>
            <a:t>Registration is granted, post </a:t>
          </a:r>
          <a:r>
            <a:rPr lang="en-IN" sz="1700" kern="1200" dirty="0" err="1"/>
            <a:t>fulfillment</a:t>
          </a:r>
          <a:r>
            <a:rPr lang="en-IN" sz="1700" kern="1200" dirty="0"/>
            <a:t> of conditions specified above</a:t>
          </a:r>
        </a:p>
      </dsp:txBody>
      <dsp:txXfrm>
        <a:off x="2950897" y="2774310"/>
        <a:ext cx="3173978" cy="861416"/>
      </dsp:txXfrm>
    </dsp:sp>
    <dsp:sp modelId="{066E140F-23DD-49ED-93F7-0BA99641FDB5}">
      <dsp:nvSpPr>
        <dsp:cNvPr id="0" name=""/>
        <dsp:cNvSpPr/>
      </dsp:nvSpPr>
      <dsp:spPr>
        <a:xfrm rot="5400000">
          <a:off x="4366320" y="3685402"/>
          <a:ext cx="343131" cy="411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kern="1200"/>
        </a:p>
      </dsp:txBody>
      <dsp:txXfrm rot="-5400000">
        <a:off x="4414359" y="3719715"/>
        <a:ext cx="247055" cy="240192"/>
      </dsp:txXfrm>
    </dsp:sp>
    <dsp:sp modelId="{103143E0-F31F-4C3D-AADD-44B0328BF164}">
      <dsp:nvSpPr>
        <dsp:cNvPr id="0" name=""/>
        <dsp:cNvSpPr/>
      </dsp:nvSpPr>
      <dsp:spPr>
        <a:xfrm>
          <a:off x="2924097" y="4120035"/>
          <a:ext cx="3227578" cy="9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/>
            <a:t>Commencement of operations of ITFS entity</a:t>
          </a:r>
        </a:p>
      </dsp:txBody>
      <dsp:txXfrm>
        <a:off x="2950897" y="4146835"/>
        <a:ext cx="3173978" cy="861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32453-E266-4312-86A2-BA646F6AC395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79FE0-C1AC-4335-96EC-4A687597FF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87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2EF84-7A79-4D58-8919-C82F6C10531F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4330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b17bdb078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g2b17bdb078a_0_74:notes"/>
          <p:cNvSpPr txBox="1">
            <a:spLocks noGrp="1"/>
          </p:cNvSpPr>
          <p:nvPr>
            <p:ph type="body" idx="1"/>
          </p:nvPr>
        </p:nvSpPr>
        <p:spPr>
          <a:xfrm>
            <a:off x="680720" y="4721940"/>
            <a:ext cx="5445720" cy="447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95" tIns="46285" rIns="92595" bIns="46285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631" name="Google Shape;631;g2b17bdb078a_0_74:notes"/>
          <p:cNvSpPr txBox="1">
            <a:spLocks noGrp="1"/>
          </p:cNvSpPr>
          <p:nvPr>
            <p:ph type="sldNum" idx="12"/>
          </p:nvPr>
        </p:nvSpPr>
        <p:spPr>
          <a:xfrm>
            <a:off x="3855839" y="9442155"/>
            <a:ext cx="2949828" cy="49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95" tIns="46285" rIns="92595" bIns="46285" anchor="b" anchorCtr="0">
            <a:noAutofit/>
          </a:bodyPr>
          <a:lstStyle/>
          <a:p>
            <a:pPr defTabSz="915589">
              <a:buClr>
                <a:srgbClr val="000000"/>
              </a:buClr>
              <a:buSzPts val="1400"/>
              <a:defRPr/>
            </a:pPr>
            <a:fld id="{00000000-1234-1234-1234-123412341234}" type="slidenum">
              <a:rPr lang="en-GB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5589">
                <a:buClr>
                  <a:srgbClr val="000000"/>
                </a:buClr>
                <a:buSzPts val="1400"/>
                <a:defRPr/>
              </a:pPr>
              <a:t>4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435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C947C-7BC7-4BCA-BF00-24D4581CB71B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150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80FA9-BFAE-4A97-A3FD-ED0400D4D951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3947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b17bdb078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g2b17bdb078a_0_74:notes"/>
          <p:cNvSpPr txBox="1">
            <a:spLocks noGrp="1"/>
          </p:cNvSpPr>
          <p:nvPr>
            <p:ph type="body" idx="1"/>
          </p:nvPr>
        </p:nvSpPr>
        <p:spPr>
          <a:xfrm>
            <a:off x="680720" y="4721940"/>
            <a:ext cx="5445720" cy="447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95" tIns="46285" rIns="92595" bIns="46285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631" name="Google Shape;631;g2b17bdb078a_0_74:notes"/>
          <p:cNvSpPr txBox="1">
            <a:spLocks noGrp="1"/>
          </p:cNvSpPr>
          <p:nvPr>
            <p:ph type="sldNum" idx="12"/>
          </p:nvPr>
        </p:nvSpPr>
        <p:spPr>
          <a:xfrm>
            <a:off x="3855839" y="9442155"/>
            <a:ext cx="2949828" cy="49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95" tIns="46285" rIns="92595" bIns="46285" anchor="b" anchorCtr="0">
            <a:noAutofit/>
          </a:bodyPr>
          <a:lstStyle/>
          <a:p>
            <a:pPr defTabSz="915589">
              <a:buClr>
                <a:srgbClr val="000000"/>
              </a:buClr>
              <a:buSzPts val="1400"/>
              <a:defRPr/>
            </a:pPr>
            <a:fld id="{00000000-1234-1234-1234-123412341234}" type="slidenum">
              <a:rPr lang="en-GB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5589">
                <a:buClr>
                  <a:srgbClr val="000000"/>
                </a:buClr>
                <a:buSzPts val="1400"/>
                <a:defRPr/>
              </a:pPr>
              <a:t>8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7570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fa3945324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fa3945324_0_215:notes"/>
          <p:cNvSpPr txBox="1">
            <a:spLocks noGrp="1"/>
          </p:cNvSpPr>
          <p:nvPr>
            <p:ph type="body" idx="1"/>
          </p:nvPr>
        </p:nvSpPr>
        <p:spPr>
          <a:xfrm>
            <a:off x="695008" y="4386436"/>
            <a:ext cx="5560060" cy="4155569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"/>
              <a:t>GIFT City – Brief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9989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fa394532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43687" cy="3738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bfa3945324_0_158:notes"/>
          <p:cNvSpPr txBox="1">
            <a:spLocks noGrp="1"/>
          </p:cNvSpPr>
          <p:nvPr>
            <p:ph type="body" idx="1"/>
          </p:nvPr>
        </p:nvSpPr>
        <p:spPr>
          <a:xfrm>
            <a:off x="682621" y="4732933"/>
            <a:ext cx="5460958" cy="4483831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"/>
              <a:t>GIFT City – Brief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663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3261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827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6772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sldNum" idx="12"/>
          </p:nvPr>
        </p:nvSpPr>
        <p:spPr>
          <a:xfrm>
            <a:off x="11345803" y="6544709"/>
            <a:ext cx="731619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021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34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400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0BC-2136-44B2-AF0A-099D18C5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7F60FD-EE22-4F26-889A-77DC11A859D4}" type="datetime1">
              <a:rPr lang="th-TH" smtClean="0"/>
              <a:t>20/03/68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096C5-703B-4176-BA0C-1882E090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4487F-6B51-4B43-B067-7CEE69E1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8980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3637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42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276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3157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5390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543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304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895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536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jpe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23.svg"/><Relationship Id="rId4" Type="http://schemas.openxmlformats.org/officeDocument/2006/relationships/image" Target="../media/image19.sv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7874F-88EE-880F-2A77-4765B4DB0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585EE-3B97-43B3-5B25-A26E6B583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365EBD8F-D79A-0A06-3AD0-0445701E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10" descr="IFSCA Gift City Ahmedabad – Capacite – Welcome to Capacite">
            <a:extLst>
              <a:ext uri="{FF2B5EF4-FFF2-40B4-BE49-F238E27FC236}">
                <a16:creationId xmlns:a16="http://schemas.microsoft.com/office/drawing/2014/main" id="{53AC7698-52F9-D87F-8114-30B29A69D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8" t="9091" r="12393"/>
          <a:stretch/>
        </p:blipFill>
        <p:spPr bwMode="auto">
          <a:xfrm>
            <a:off x="0" y="10"/>
            <a:ext cx="785162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CBE9B5-55DF-1747-2C2B-E55FE734C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F7D92-9D34-9B6B-A3D6-FC59C6FC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3F015-44D1-9385-350C-3DF876E71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F55703A8-0F32-762D-0829-09B835A434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85E5BF95-44CA-2C3B-52E8-1FEB2D817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1" name="AutoShape 8" descr="IFSCA Gift City Ahmedabad – Capacite – Welcome to Capacite">
            <a:extLst>
              <a:ext uri="{FF2B5EF4-FFF2-40B4-BE49-F238E27FC236}">
                <a16:creationId xmlns:a16="http://schemas.microsoft.com/office/drawing/2014/main" id="{2DDACBEE-F3D5-7DCE-0312-3B6C3AA38D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12" name="Google Shape;83;p16">
            <a:extLst>
              <a:ext uri="{FF2B5EF4-FFF2-40B4-BE49-F238E27FC236}">
                <a16:creationId xmlns:a16="http://schemas.microsoft.com/office/drawing/2014/main" id="{ED13F529-9BD4-B0E8-B9E7-41AE673FB32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4757" y="329801"/>
            <a:ext cx="3386196" cy="73806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Picture 2" descr="10 logo designs of Government of India setups or companies ...">
            <a:extLst>
              <a:ext uri="{FF2B5EF4-FFF2-40B4-BE49-F238E27FC236}">
                <a16:creationId xmlns:a16="http://schemas.microsoft.com/office/drawing/2014/main" id="{EE60342D-BE68-9ED4-6CB5-94CB7E909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953" y="169451"/>
            <a:ext cx="1151027" cy="10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E61503D2-6C06-8EAB-A89D-15CB05740D31}"/>
              </a:ext>
            </a:extLst>
          </p:cNvPr>
          <p:cNvSpPr txBox="1">
            <a:spLocks/>
          </p:cNvSpPr>
          <p:nvPr/>
        </p:nvSpPr>
        <p:spPr>
          <a:xfrm>
            <a:off x="7772401" y="3581400"/>
            <a:ext cx="4102608" cy="983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>
                <a:latin typeface="+mn-lt"/>
                <a:ea typeface="Calibri" panose="020F0502020204030204" pitchFamily="34" charset="0"/>
                <a:cs typeface="Cordia New" panose="020B0304020202020204" pitchFamily="34" charset="-34"/>
              </a:rPr>
              <a:t>International Trade </a:t>
            </a:r>
          </a:p>
          <a:p>
            <a:r>
              <a:rPr lang="en-IN" sz="2400" b="1" dirty="0">
                <a:latin typeface="+mn-lt"/>
                <a:ea typeface="Calibri" panose="020F0502020204030204" pitchFamily="34" charset="0"/>
                <a:cs typeface="Cordia New" panose="020B0304020202020204" pitchFamily="34" charset="-34"/>
              </a:rPr>
              <a:t>Finance Services Platform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382685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AF898A0-DC2E-2BA9-684D-6D3A9284AA33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654B71-65F5-0226-8CC0-0BD2C04CB8B8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7D8DBE-67DD-6AF6-A9E3-0917CF96989D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EC8BA2-68A5-6AE4-34AB-E6A57AE53254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9F49C9CE-0845-E556-5512-FBB3D6D435A6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Jurisdictional Comparison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338740E-C106-3BBB-7D4D-6898F413B124}"/>
              </a:ext>
            </a:extLst>
          </p:cNvPr>
          <p:cNvGraphicFramePr>
            <a:graphicFrameLocks noGrp="1"/>
          </p:cNvGraphicFramePr>
          <p:nvPr/>
        </p:nvGraphicFramePr>
        <p:xfrm>
          <a:off x="2638269" y="1667469"/>
          <a:ext cx="8529402" cy="464089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43134">
                  <a:extLst>
                    <a:ext uri="{9D8B030D-6E8A-4147-A177-3AD203B41FA5}">
                      <a16:colId xmlns:a16="http://schemas.microsoft.com/office/drawing/2014/main" val="1417818028"/>
                    </a:ext>
                  </a:extLst>
                </a:gridCol>
                <a:gridCol w="2843134">
                  <a:extLst>
                    <a:ext uri="{9D8B030D-6E8A-4147-A177-3AD203B41FA5}">
                      <a16:colId xmlns:a16="http://schemas.microsoft.com/office/drawing/2014/main" val="3991958900"/>
                    </a:ext>
                  </a:extLst>
                </a:gridCol>
                <a:gridCol w="2843134">
                  <a:extLst>
                    <a:ext uri="{9D8B030D-6E8A-4147-A177-3AD203B41FA5}">
                      <a16:colId xmlns:a16="http://schemas.microsoft.com/office/drawing/2014/main" val="3609456803"/>
                    </a:ext>
                  </a:extLst>
                </a:gridCol>
              </a:tblGrid>
              <a:tr h="95792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Foreign jurisdiction 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(rest of the world)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IFSC SEZ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(India)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India DTA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(India)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171536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 Non-Resident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 Non-Resident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Onshore Resident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772790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Respective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Int’l Currency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15 Currencies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(INR Not Permitted)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INR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denominated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553984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Tax Holiday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(Tax Resident)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Taxes as applicable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02674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Resident’s Jurisdiction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Indian Jurisdiction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Indian Jurisdiction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341070"/>
                  </a:ext>
                </a:extLst>
              </a:tr>
            </a:tbl>
          </a:graphicData>
        </a:graphic>
      </p:graphicFrame>
      <p:sp>
        <p:nvSpPr>
          <p:cNvPr id="3" name="Arrow: Pentagon 2">
            <a:extLst>
              <a:ext uri="{FF2B5EF4-FFF2-40B4-BE49-F238E27FC236}">
                <a16:creationId xmlns:a16="http://schemas.microsoft.com/office/drawing/2014/main" id="{626857F8-B36F-65B6-20BE-318722C7FEF4}"/>
              </a:ext>
            </a:extLst>
          </p:cNvPr>
          <p:cNvSpPr/>
          <p:nvPr/>
        </p:nvSpPr>
        <p:spPr>
          <a:xfrm>
            <a:off x="610581" y="2845710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FEMA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A88C8EC-125A-622A-FDA6-54EDEF46D716}"/>
              </a:ext>
            </a:extLst>
          </p:cNvPr>
          <p:cNvSpPr/>
          <p:nvPr/>
        </p:nvSpPr>
        <p:spPr>
          <a:xfrm>
            <a:off x="610581" y="3760258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Currency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5237814-92B0-BA4A-3A1D-DD73400B3E4F}"/>
              </a:ext>
            </a:extLst>
          </p:cNvPr>
          <p:cNvSpPr/>
          <p:nvPr/>
        </p:nvSpPr>
        <p:spPr>
          <a:xfrm>
            <a:off x="610581" y="4665922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Tax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C5B2BD24-710D-85FC-7777-A820915303D9}"/>
              </a:ext>
            </a:extLst>
          </p:cNvPr>
          <p:cNvSpPr/>
          <p:nvPr/>
        </p:nvSpPr>
        <p:spPr>
          <a:xfrm>
            <a:off x="610581" y="5615046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Law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96416C0C-4512-C1DB-ECEF-74BC4680CE59}"/>
              </a:ext>
            </a:extLst>
          </p:cNvPr>
          <p:cNvSpPr/>
          <p:nvPr/>
        </p:nvSpPr>
        <p:spPr>
          <a:xfrm>
            <a:off x="610581" y="1911576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Jurisdiction</a:t>
            </a:r>
          </a:p>
        </p:txBody>
      </p:sp>
    </p:spTree>
    <p:extLst>
      <p:ext uri="{BB962C8B-B14F-4D97-AF65-F5344CB8AC3E}">
        <p14:creationId xmlns:p14="http://schemas.microsoft.com/office/powerpoint/2010/main" val="1528927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22C555-49FB-96F4-E008-E3AF9EC7332D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660465-E9E6-83A1-0A97-2EC1CE1FD180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GIFT IFSC: Unique and Distinct Features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2001F1-221D-B822-79BE-3EE143F428A9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3A7880-6C52-23BB-11E8-A4A058CA0A05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id="{C0C0F649-0585-53D2-9E92-233E84630BC4}"/>
              </a:ext>
            </a:extLst>
          </p:cNvPr>
          <p:cNvSpPr/>
          <p:nvPr/>
        </p:nvSpPr>
        <p:spPr>
          <a:xfrm>
            <a:off x="3082092" y="1582338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Dedicated &amp; Unified Financial Regulator </a:t>
            </a:r>
          </a:p>
        </p:txBody>
      </p:sp>
      <p:sp>
        <p:nvSpPr>
          <p:cNvPr id="12" name="Rounded Rectangle 53">
            <a:extLst>
              <a:ext uri="{FF2B5EF4-FFF2-40B4-BE49-F238E27FC236}">
                <a16:creationId xmlns:a16="http://schemas.microsoft.com/office/drawing/2014/main" id="{41E82EC1-6D63-9F18-B662-E6BD458F3447}"/>
              </a:ext>
            </a:extLst>
          </p:cNvPr>
          <p:cNvSpPr/>
          <p:nvPr/>
        </p:nvSpPr>
        <p:spPr>
          <a:xfrm>
            <a:off x="3082092" y="2818938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Full Convertibility with 15 foreign currencies</a:t>
            </a:r>
          </a:p>
        </p:txBody>
      </p:sp>
      <p:sp>
        <p:nvSpPr>
          <p:cNvPr id="13" name="Rounded Rectangle 53">
            <a:extLst>
              <a:ext uri="{FF2B5EF4-FFF2-40B4-BE49-F238E27FC236}">
                <a16:creationId xmlns:a16="http://schemas.microsoft.com/office/drawing/2014/main" id="{2CC67D1A-DB96-2E37-C787-050B851628A3}"/>
              </a:ext>
            </a:extLst>
          </p:cNvPr>
          <p:cNvSpPr/>
          <p:nvPr/>
        </p:nvSpPr>
        <p:spPr>
          <a:xfrm>
            <a:off x="3082092" y="4055537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Attractive Tax Regime</a:t>
            </a:r>
          </a:p>
        </p:txBody>
      </p:sp>
      <p:sp>
        <p:nvSpPr>
          <p:cNvPr id="14" name="Rounded Rectangle 53">
            <a:extLst>
              <a:ext uri="{FF2B5EF4-FFF2-40B4-BE49-F238E27FC236}">
                <a16:creationId xmlns:a16="http://schemas.microsoft.com/office/drawing/2014/main" id="{E7EDA7D4-12BD-D1E6-61DD-5E34111405E0}"/>
              </a:ext>
            </a:extLst>
          </p:cNvPr>
          <p:cNvSpPr/>
          <p:nvPr/>
        </p:nvSpPr>
        <p:spPr>
          <a:xfrm>
            <a:off x="6421700" y="1582338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No capital controls</a:t>
            </a:r>
          </a:p>
        </p:txBody>
      </p:sp>
      <p:sp>
        <p:nvSpPr>
          <p:cNvPr id="15" name="Rounded Rectangle 53">
            <a:extLst>
              <a:ext uri="{FF2B5EF4-FFF2-40B4-BE49-F238E27FC236}">
                <a16:creationId xmlns:a16="http://schemas.microsoft.com/office/drawing/2014/main" id="{F3760333-FDB8-B1AC-A442-19DD0EBDE304}"/>
              </a:ext>
            </a:extLst>
          </p:cNvPr>
          <p:cNvSpPr/>
          <p:nvPr/>
        </p:nvSpPr>
        <p:spPr>
          <a:xfrm>
            <a:off x="6421700" y="2818938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Globally benchmarked regulations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F9D8A71E-4820-8602-CE3D-18C80A2A1E26}"/>
              </a:ext>
            </a:extLst>
          </p:cNvPr>
          <p:cNvSpPr/>
          <p:nvPr/>
        </p:nvSpPr>
        <p:spPr>
          <a:xfrm>
            <a:off x="6421700" y="4055537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Sovereign support, including carve outs</a:t>
            </a:r>
          </a:p>
        </p:txBody>
      </p:sp>
      <p:pic>
        <p:nvPicPr>
          <p:cNvPr id="20" name="Picture 19" descr="A low angle view of tall buildings&#10;&#10;Description automatically generated">
            <a:extLst>
              <a:ext uri="{FF2B5EF4-FFF2-40B4-BE49-F238E27FC236}">
                <a16:creationId xmlns:a16="http://schemas.microsoft.com/office/drawing/2014/main" id="{A9C0A873-3D20-524C-FB0E-42D2F8F77C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204" y="1582339"/>
            <a:ext cx="2207284" cy="3304704"/>
          </a:xfrm>
          <a:prstGeom prst="rect">
            <a:avLst/>
          </a:prstGeom>
        </p:spPr>
      </p:pic>
      <p:pic>
        <p:nvPicPr>
          <p:cNvPr id="24" name="Picture 23" descr="A city street with a building and a person holding an umbrella&#10;&#10;Description automatically generated">
            <a:extLst>
              <a:ext uri="{FF2B5EF4-FFF2-40B4-BE49-F238E27FC236}">
                <a16:creationId xmlns:a16="http://schemas.microsoft.com/office/drawing/2014/main" id="{8F96B8A2-A199-B241-6511-75B529E4B9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6" y="1582338"/>
            <a:ext cx="2206800" cy="330991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A8B4C4-4A23-4B9B-76E3-B20D5F10767A}"/>
              </a:ext>
            </a:extLst>
          </p:cNvPr>
          <p:cNvSpPr/>
          <p:nvPr/>
        </p:nvSpPr>
        <p:spPr>
          <a:xfrm>
            <a:off x="584512" y="1577132"/>
            <a:ext cx="2207284" cy="3309910"/>
          </a:xfrm>
          <a:prstGeom prst="rect">
            <a:avLst/>
          </a:prstGeom>
          <a:solidFill>
            <a:srgbClr val="ED7D3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7A6BCE-5010-B3C0-DB5A-F2D14B20E187}"/>
              </a:ext>
            </a:extLst>
          </p:cNvPr>
          <p:cNvSpPr/>
          <p:nvPr/>
        </p:nvSpPr>
        <p:spPr>
          <a:xfrm>
            <a:off x="9400204" y="1577132"/>
            <a:ext cx="2207284" cy="3309910"/>
          </a:xfrm>
          <a:prstGeom prst="rect">
            <a:avLst/>
          </a:prstGeom>
          <a:solidFill>
            <a:srgbClr val="ED7D3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FF8EFEF3-500A-1612-71F4-E11907E60875}"/>
              </a:ext>
            </a:extLst>
          </p:cNvPr>
          <p:cNvSpPr/>
          <p:nvPr/>
        </p:nvSpPr>
        <p:spPr>
          <a:xfrm>
            <a:off x="1921104" y="5241282"/>
            <a:ext cx="9686383" cy="139657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250">
              <a:latin typeface="Lato" panose="020F0502020204030203" pitchFamily="34" charset="0"/>
            </a:endParaRPr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144D55B4-31E1-4529-1D1D-3E16ED1596A3}"/>
              </a:ext>
            </a:extLst>
          </p:cNvPr>
          <p:cNvSpPr/>
          <p:nvPr/>
        </p:nvSpPr>
        <p:spPr>
          <a:xfrm>
            <a:off x="636399" y="5227064"/>
            <a:ext cx="1284706" cy="1433045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250">
              <a:latin typeface="Lato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817334-805D-D02B-17C1-3ED31F789356}"/>
              </a:ext>
            </a:extLst>
          </p:cNvPr>
          <p:cNvSpPr txBox="1"/>
          <p:nvPr/>
        </p:nvSpPr>
        <p:spPr>
          <a:xfrm>
            <a:off x="2037135" y="5238721"/>
            <a:ext cx="3064249" cy="38472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1900" b="1" noProof="1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Competitive Advantage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923F52-C999-BE53-B632-A95FDF3E0A2E}"/>
              </a:ext>
            </a:extLst>
          </p:cNvPr>
          <p:cNvSpPr txBox="1"/>
          <p:nvPr/>
        </p:nvSpPr>
        <p:spPr>
          <a:xfrm>
            <a:off x="2037135" y="5623631"/>
            <a:ext cx="9570352" cy="1015663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444500" lvl="1" indent="-263525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Access to large hinterland Indian economy 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Hinterland advantage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444500" lvl="1" indent="-263525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Beneficial cost of operations 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Cost advantage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444500" lvl="1" indent="-263525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Availability of skilled talent pool 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Talent advantage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74517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97BA950-201A-42A6-A989-F299C76A39C3}"/>
              </a:ext>
            </a:extLst>
          </p:cNvPr>
          <p:cNvSpPr txBox="1"/>
          <p:nvPr/>
        </p:nvSpPr>
        <p:spPr>
          <a:xfrm>
            <a:off x="433148" y="5643109"/>
            <a:ext cx="6159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*MAT provisions not applicable for companies opting for concessional tax rate under Sec. 115 BA of Income Tax Act, 1961</a:t>
            </a:r>
          </a:p>
          <a:p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**CTT- Commodity Transaction Tax, STT- Securities Transaction Tax, GST- Goods and Service Tax</a:t>
            </a:r>
          </a:p>
        </p:txBody>
      </p:sp>
      <p:pic>
        <p:nvPicPr>
          <p:cNvPr id="3" name="Picture 2" descr="A flag on a pole in front of a city&#10;&#10;Description automatically generated with low confidence">
            <a:extLst>
              <a:ext uri="{FF2B5EF4-FFF2-40B4-BE49-F238E27FC236}">
                <a16:creationId xmlns:a16="http://schemas.microsoft.com/office/drawing/2014/main" id="{D7BC9532-B8BA-40DF-9273-7797726A7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548" y="1196641"/>
            <a:ext cx="4626541" cy="53507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15EBD-24B0-2E13-07BC-4CE963E56A01}"/>
              </a:ext>
            </a:extLst>
          </p:cNvPr>
          <p:cNvSpPr/>
          <p:nvPr/>
        </p:nvSpPr>
        <p:spPr>
          <a:xfrm>
            <a:off x="301558" y="1200261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EA851-322A-900A-C36B-CE62F9742306}"/>
              </a:ext>
            </a:extLst>
          </p:cNvPr>
          <p:cNvSpPr txBox="1"/>
          <p:nvPr/>
        </p:nvSpPr>
        <p:spPr>
          <a:xfrm>
            <a:off x="1300565" y="1147080"/>
            <a:ext cx="497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Tax Holiday on Business Income for 10 out of 15 years</a:t>
            </a:r>
            <a:endParaRPr lang="en-IN" dirty="0">
              <a:solidFill>
                <a:srgbClr val="00338C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E44A3F-3424-51C5-71E8-96DAE352641A}"/>
              </a:ext>
            </a:extLst>
          </p:cNvPr>
          <p:cNvSpPr/>
          <p:nvPr/>
        </p:nvSpPr>
        <p:spPr>
          <a:xfrm>
            <a:off x="301558" y="1921735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797B8-2935-DAEA-89B2-576BA353765D}"/>
              </a:ext>
            </a:extLst>
          </p:cNvPr>
          <p:cNvSpPr txBox="1"/>
          <p:nvPr/>
        </p:nvSpPr>
        <p:spPr>
          <a:xfrm>
            <a:off x="1300565" y="2003388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Minimum Alternate Tax* @ 9%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1E165D-F0E7-8BA9-3A74-B3F325508E2C}"/>
              </a:ext>
            </a:extLst>
          </p:cNvPr>
          <p:cNvSpPr/>
          <p:nvPr/>
        </p:nvSpPr>
        <p:spPr>
          <a:xfrm>
            <a:off x="302902" y="2643209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56D1DA-BE3C-B779-7988-B7ED80411D2B}"/>
              </a:ext>
            </a:extLst>
          </p:cNvPr>
          <p:cNvSpPr txBox="1"/>
          <p:nvPr/>
        </p:nvSpPr>
        <p:spPr>
          <a:xfrm>
            <a:off x="1302876" y="2770045"/>
            <a:ext cx="391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No CTT**/STT**/GST**/Stamp Duty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829041-4F03-DC6A-3382-C164FB5B02F5}"/>
              </a:ext>
            </a:extLst>
          </p:cNvPr>
          <p:cNvSpPr/>
          <p:nvPr/>
        </p:nvSpPr>
        <p:spPr>
          <a:xfrm>
            <a:off x="301557" y="3364683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60CEF5-64C4-6354-0565-03B05F9C31A5}"/>
              </a:ext>
            </a:extLst>
          </p:cNvPr>
          <p:cNvSpPr txBox="1"/>
          <p:nvPr/>
        </p:nvSpPr>
        <p:spPr>
          <a:xfrm>
            <a:off x="1334790" y="3301084"/>
            <a:ext cx="5228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Reduced Withholding Tax of 9% on interest paid on Debt Instruments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FB4098-984D-85E9-081C-D3ACFBE7D9BA}"/>
              </a:ext>
            </a:extLst>
          </p:cNvPr>
          <p:cNvSpPr/>
          <p:nvPr/>
        </p:nvSpPr>
        <p:spPr>
          <a:xfrm>
            <a:off x="301557" y="4086157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E35EF2-DA76-51D6-B555-4A35155A38B9}"/>
              </a:ext>
            </a:extLst>
          </p:cNvPr>
          <p:cNvSpPr txBox="1"/>
          <p:nvPr/>
        </p:nvSpPr>
        <p:spPr>
          <a:xfrm>
            <a:off x="1334790" y="4182954"/>
            <a:ext cx="52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Competitive Tax Regime for Funds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0F3D3D-D970-4183-A9EA-DC20B69B2715}"/>
              </a:ext>
            </a:extLst>
          </p:cNvPr>
          <p:cNvSpPr/>
          <p:nvPr/>
        </p:nvSpPr>
        <p:spPr>
          <a:xfrm>
            <a:off x="301557" y="4807630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7DE31C-85BB-2F93-DFCB-F8D990DEF9FF}"/>
              </a:ext>
            </a:extLst>
          </p:cNvPr>
          <p:cNvSpPr txBox="1"/>
          <p:nvPr/>
        </p:nvSpPr>
        <p:spPr>
          <a:xfrm>
            <a:off x="1334790" y="4915091"/>
            <a:ext cx="591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30871"/>
              </a:buClr>
              <a:buSzPts val="1100"/>
            </a:pP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Incentives under Gujarat IT/</a:t>
            </a:r>
            <a:r>
              <a:rPr lang="en-US" dirty="0" err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ITeS</a:t>
            </a: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 Policy (2022-27)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E6C549-F657-A4D2-98AF-544392972088}"/>
              </a:ext>
            </a:extLst>
          </p:cNvPr>
          <p:cNvSpPr/>
          <p:nvPr/>
        </p:nvSpPr>
        <p:spPr>
          <a:xfrm>
            <a:off x="301557" y="5596886"/>
            <a:ext cx="6441811" cy="95054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82351D-7F07-DE72-5E40-6A78F6C97420}"/>
              </a:ext>
            </a:extLst>
          </p:cNvPr>
          <p:cNvGrpSpPr/>
          <p:nvPr/>
        </p:nvGrpSpPr>
        <p:grpSpPr>
          <a:xfrm>
            <a:off x="315132" y="1196641"/>
            <a:ext cx="779205" cy="566728"/>
            <a:chOff x="793158" y="1552895"/>
            <a:chExt cx="760273" cy="689465"/>
          </a:xfrm>
        </p:grpSpPr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8755A97C-5F22-3A07-B2C1-CF43740E4810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solidFill>
                  <a:schemeClr val="bg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151030CA-244B-7438-3CD8-D43935F0B740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828E9A-E429-C2C3-D163-C53877F912EC}"/>
              </a:ext>
            </a:extLst>
          </p:cNvPr>
          <p:cNvGrpSpPr/>
          <p:nvPr/>
        </p:nvGrpSpPr>
        <p:grpSpPr>
          <a:xfrm>
            <a:off x="309045" y="1914548"/>
            <a:ext cx="779205" cy="566728"/>
            <a:chOff x="793158" y="1552895"/>
            <a:chExt cx="760273" cy="689465"/>
          </a:xfrm>
        </p:grpSpPr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88BF941A-1F97-0521-2103-FD57DC0346AE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26BFFF74-9E9D-E6B3-003D-523D522A95C4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76D40A-F23E-CF34-2991-2767BA7C7ED9}"/>
              </a:ext>
            </a:extLst>
          </p:cNvPr>
          <p:cNvGrpSpPr/>
          <p:nvPr/>
        </p:nvGrpSpPr>
        <p:grpSpPr>
          <a:xfrm>
            <a:off x="310739" y="2644350"/>
            <a:ext cx="779205" cy="566728"/>
            <a:chOff x="793158" y="1552895"/>
            <a:chExt cx="760273" cy="689465"/>
          </a:xfrm>
        </p:grpSpPr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652C33E1-5AB9-BC34-C9DC-A2623FD1B494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 dirty="0">
                <a:latin typeface="Lato" panose="020F0502020204030203" pitchFamily="34" charset="0"/>
              </a:endParaRPr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77D2CB29-DBEE-6BA0-8CD6-9BEC3822DAD7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2AC080-BA82-84DE-3C48-85EBBD834F63}"/>
              </a:ext>
            </a:extLst>
          </p:cNvPr>
          <p:cNvGrpSpPr/>
          <p:nvPr/>
        </p:nvGrpSpPr>
        <p:grpSpPr>
          <a:xfrm>
            <a:off x="304652" y="3362257"/>
            <a:ext cx="779205" cy="566728"/>
            <a:chOff x="793158" y="1552895"/>
            <a:chExt cx="760273" cy="689465"/>
          </a:xfrm>
        </p:grpSpPr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1E043F01-5981-DAF5-2553-1409B0CE2BF2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1C84AFBD-3B17-7CC0-1AFE-49E7B7CA18F7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7EF101-6E70-0DE9-C2BD-F37CEEB2B79C}"/>
              </a:ext>
            </a:extLst>
          </p:cNvPr>
          <p:cNvGrpSpPr/>
          <p:nvPr/>
        </p:nvGrpSpPr>
        <p:grpSpPr>
          <a:xfrm>
            <a:off x="306346" y="4072603"/>
            <a:ext cx="779205" cy="566728"/>
            <a:chOff x="793158" y="1552895"/>
            <a:chExt cx="760273" cy="689465"/>
          </a:xfrm>
        </p:grpSpPr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D64F4AAA-51AD-19EA-00F1-3572D869F397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78549039-AD15-E951-9FCD-6E95688C4110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BD50AD-1115-4B28-E02A-EE33BE1B0561}"/>
              </a:ext>
            </a:extLst>
          </p:cNvPr>
          <p:cNvGrpSpPr/>
          <p:nvPr/>
        </p:nvGrpSpPr>
        <p:grpSpPr>
          <a:xfrm>
            <a:off x="300259" y="4790510"/>
            <a:ext cx="779205" cy="566728"/>
            <a:chOff x="793158" y="1552895"/>
            <a:chExt cx="760273" cy="689465"/>
          </a:xfrm>
        </p:grpSpPr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88DD7588-5193-BF34-DD8A-8667B9C65174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388C5ABB-1033-7EE4-7981-5A98B03FAF09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E2C855D-2BAB-F306-9BE6-27A32D7EE7CB}"/>
              </a:ext>
            </a:extLst>
          </p:cNvPr>
          <p:cNvSpPr txBox="1"/>
          <p:nvPr/>
        </p:nvSpPr>
        <p:spPr>
          <a:xfrm>
            <a:off x="611827" y="1977507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7C6DD2-1175-2444-4A02-E99AE52CB4B7}"/>
              </a:ext>
            </a:extLst>
          </p:cNvPr>
          <p:cNvSpPr txBox="1"/>
          <p:nvPr/>
        </p:nvSpPr>
        <p:spPr>
          <a:xfrm>
            <a:off x="615033" y="1254038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A42432-2133-0BB6-C53A-A6A05DB02DFD}"/>
              </a:ext>
            </a:extLst>
          </p:cNvPr>
          <p:cNvSpPr txBox="1"/>
          <p:nvPr/>
        </p:nvSpPr>
        <p:spPr>
          <a:xfrm>
            <a:off x="611827" y="2699745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691644-F868-6336-4DF5-01D1E3019073}"/>
              </a:ext>
            </a:extLst>
          </p:cNvPr>
          <p:cNvSpPr txBox="1"/>
          <p:nvPr/>
        </p:nvSpPr>
        <p:spPr>
          <a:xfrm>
            <a:off x="614927" y="4116912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D0CBE7-12AC-AEBD-2600-FEFD6C2036CA}"/>
              </a:ext>
            </a:extLst>
          </p:cNvPr>
          <p:cNvSpPr txBox="1"/>
          <p:nvPr/>
        </p:nvSpPr>
        <p:spPr>
          <a:xfrm>
            <a:off x="618133" y="3393443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87AA5E-FF34-95AF-A101-F4585219198F}"/>
              </a:ext>
            </a:extLst>
          </p:cNvPr>
          <p:cNvSpPr txBox="1"/>
          <p:nvPr/>
        </p:nvSpPr>
        <p:spPr>
          <a:xfrm>
            <a:off x="614927" y="4839150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14BA20-802C-3D70-1761-8B2CC4E78961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B010E8-5480-6618-3841-60FEE8640676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Competitive tax regime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DB8104-D252-8E98-BF29-9A3FAAFB8ACC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0CC658-114E-2AA6-313C-59BE008DAE30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186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18AA57-173A-2305-515C-C03F22D51511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6E0814-66B4-FE68-8741-130E2E5E5215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IFSC: Business activities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16EFD8-EEED-357D-7835-472E2B93CF4F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0FD26-7386-87D0-F3F3-80D7A7CBA7FE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5" name="Flowchart: Alternate Process 41">
            <a:extLst>
              <a:ext uri="{FF2B5EF4-FFF2-40B4-BE49-F238E27FC236}">
                <a16:creationId xmlns:a16="http://schemas.microsoft.com/office/drawing/2014/main" id="{82136A80-B6AB-9B30-5DAD-243F443578C6}"/>
              </a:ext>
            </a:extLst>
          </p:cNvPr>
          <p:cNvSpPr/>
          <p:nvPr/>
        </p:nvSpPr>
        <p:spPr>
          <a:xfrm>
            <a:off x="393912" y="1720595"/>
            <a:ext cx="3473238" cy="206610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700" noProof="1">
                <a:solidFill>
                  <a:srgbClr val="00338C"/>
                </a:solidFill>
                <a:latin typeface="Lato" panose="020F0502020204030203" pitchFamily="34" charset="0"/>
              </a:rPr>
              <a:t>l</a:t>
            </a: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ndian Banks (16)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Foreign Banks (12)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Global Administrative Office (1)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Rep. Offices</a:t>
            </a:r>
          </a:p>
        </p:txBody>
      </p:sp>
      <p:sp>
        <p:nvSpPr>
          <p:cNvPr id="9" name="Flowchart: Alternate Process 41">
            <a:extLst>
              <a:ext uri="{FF2B5EF4-FFF2-40B4-BE49-F238E27FC236}">
                <a16:creationId xmlns:a16="http://schemas.microsoft.com/office/drawing/2014/main" id="{7294E2E3-EAC0-BD14-6E09-F491457B0B2F}"/>
              </a:ext>
            </a:extLst>
          </p:cNvPr>
          <p:cNvSpPr/>
          <p:nvPr/>
        </p:nvSpPr>
        <p:spPr>
          <a:xfrm>
            <a:off x="393912" y="1282987"/>
            <a:ext cx="3473238" cy="437608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Banking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Flowchart: Alternate Process 41">
            <a:extLst>
              <a:ext uri="{FF2B5EF4-FFF2-40B4-BE49-F238E27FC236}">
                <a16:creationId xmlns:a16="http://schemas.microsoft.com/office/drawing/2014/main" id="{0F7E221D-6DE2-761A-0C6D-D730B6CBBD2D}"/>
              </a:ext>
            </a:extLst>
          </p:cNvPr>
          <p:cNvSpPr/>
          <p:nvPr/>
        </p:nvSpPr>
        <p:spPr>
          <a:xfrm>
            <a:off x="4359381" y="1720595"/>
            <a:ext cx="3473238" cy="206610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Stock Exchanges (2)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Clearing Corporation (2)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International Depository (1)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Broker Dealers (82)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Investment Bankers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Custodians (5)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Depository Participants (10)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Clearing members (22)</a:t>
            </a:r>
          </a:p>
        </p:txBody>
      </p:sp>
      <p:sp>
        <p:nvSpPr>
          <p:cNvPr id="11" name="Flowchart: Alternate Process 41">
            <a:extLst>
              <a:ext uri="{FF2B5EF4-FFF2-40B4-BE49-F238E27FC236}">
                <a16:creationId xmlns:a16="http://schemas.microsoft.com/office/drawing/2014/main" id="{02A9F0CB-C9D0-82CC-8F30-5B0347975DAA}"/>
              </a:ext>
            </a:extLst>
          </p:cNvPr>
          <p:cNvSpPr/>
          <p:nvPr/>
        </p:nvSpPr>
        <p:spPr>
          <a:xfrm>
            <a:off x="4359381" y="1282987"/>
            <a:ext cx="3473238" cy="437608"/>
          </a:xfrm>
          <a:prstGeom prst="rect">
            <a:avLst/>
          </a:prstGeom>
          <a:solidFill>
            <a:srgbClr val="00338C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Capital Market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2" name="Flowchart: Alternate Process 41">
            <a:extLst>
              <a:ext uri="{FF2B5EF4-FFF2-40B4-BE49-F238E27FC236}">
                <a16:creationId xmlns:a16="http://schemas.microsoft.com/office/drawing/2014/main" id="{66CDA403-26CF-44AA-A611-0247DC1EFABA}"/>
              </a:ext>
            </a:extLst>
          </p:cNvPr>
          <p:cNvSpPr/>
          <p:nvPr/>
        </p:nvSpPr>
        <p:spPr>
          <a:xfrm>
            <a:off x="8169639" y="1720595"/>
            <a:ext cx="3628449" cy="206610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Fund Management Entities (137)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Alternate Investment Funds (189)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Investment Advisers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Portfolio Managers (19)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Distributors (10)</a:t>
            </a:r>
          </a:p>
        </p:txBody>
      </p:sp>
      <p:sp>
        <p:nvSpPr>
          <p:cNvPr id="13" name="Flowchart: Alternate Process 41">
            <a:extLst>
              <a:ext uri="{FF2B5EF4-FFF2-40B4-BE49-F238E27FC236}">
                <a16:creationId xmlns:a16="http://schemas.microsoft.com/office/drawing/2014/main" id="{4B5F6161-CF0A-7373-5218-F6FC4ACD8B93}"/>
              </a:ext>
            </a:extLst>
          </p:cNvPr>
          <p:cNvSpPr/>
          <p:nvPr/>
        </p:nvSpPr>
        <p:spPr>
          <a:xfrm>
            <a:off x="8169639" y="1282987"/>
            <a:ext cx="3628449" cy="437608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Asset management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4" name="Flowchart: Alternate Process 41">
            <a:extLst>
              <a:ext uri="{FF2B5EF4-FFF2-40B4-BE49-F238E27FC236}">
                <a16:creationId xmlns:a16="http://schemas.microsoft.com/office/drawing/2014/main" id="{29F6A048-8D28-2A83-6583-13A1448B0B68}"/>
              </a:ext>
            </a:extLst>
          </p:cNvPr>
          <p:cNvSpPr/>
          <p:nvPr/>
        </p:nvSpPr>
        <p:spPr>
          <a:xfrm>
            <a:off x="393912" y="4547615"/>
            <a:ext cx="3473238" cy="183206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Indian &amp; Foreign Insurer (12)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Indian &amp; Foreign Reinsurer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Insurance Intermediaries (24)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Insurance Web-Aggregators</a:t>
            </a:r>
          </a:p>
        </p:txBody>
      </p:sp>
      <p:sp>
        <p:nvSpPr>
          <p:cNvPr id="15" name="Flowchart: Alternate Process 41">
            <a:extLst>
              <a:ext uri="{FF2B5EF4-FFF2-40B4-BE49-F238E27FC236}">
                <a16:creationId xmlns:a16="http://schemas.microsoft.com/office/drawing/2014/main" id="{C86B090D-3A41-A441-079F-B87A6CAD533F}"/>
              </a:ext>
            </a:extLst>
          </p:cNvPr>
          <p:cNvSpPr/>
          <p:nvPr/>
        </p:nvSpPr>
        <p:spPr>
          <a:xfrm>
            <a:off x="393912" y="4110007"/>
            <a:ext cx="3473238" cy="437608"/>
          </a:xfrm>
          <a:prstGeom prst="rect">
            <a:avLst/>
          </a:prstGeom>
          <a:solidFill>
            <a:srgbClr val="00338C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Insurance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6" name="Flowchart: Alternate Process 41">
            <a:extLst>
              <a:ext uri="{FF2B5EF4-FFF2-40B4-BE49-F238E27FC236}">
                <a16:creationId xmlns:a16="http://schemas.microsoft.com/office/drawing/2014/main" id="{8F50787D-A6E7-77F2-BBD6-5EF69DC72C4A}"/>
              </a:ext>
            </a:extLst>
          </p:cNvPr>
          <p:cNvSpPr/>
          <p:nvPr/>
        </p:nvSpPr>
        <p:spPr>
          <a:xfrm>
            <a:off x="4359381" y="4547615"/>
            <a:ext cx="3585406" cy="183206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International Bullion Exchange 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Finance Companies (6)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Global Treasury Centre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ITFS Platform (4)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Aircraft Leasing &amp; Financing (32)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Ship Leasing &amp; Financing (21)</a:t>
            </a:r>
          </a:p>
        </p:txBody>
      </p:sp>
      <p:sp>
        <p:nvSpPr>
          <p:cNvPr id="27" name="Flowchart: Alternate Process 41">
            <a:extLst>
              <a:ext uri="{FF2B5EF4-FFF2-40B4-BE49-F238E27FC236}">
                <a16:creationId xmlns:a16="http://schemas.microsoft.com/office/drawing/2014/main" id="{12CAC3A1-CD14-2BF7-E1D6-2ABB553D7621}"/>
              </a:ext>
            </a:extLst>
          </p:cNvPr>
          <p:cNvSpPr/>
          <p:nvPr/>
        </p:nvSpPr>
        <p:spPr>
          <a:xfrm>
            <a:off x="4359381" y="4110007"/>
            <a:ext cx="3585406" cy="437608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Niche Institutions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8" name="Flowchart: Alternate Process 41">
            <a:extLst>
              <a:ext uri="{FF2B5EF4-FFF2-40B4-BE49-F238E27FC236}">
                <a16:creationId xmlns:a16="http://schemas.microsoft.com/office/drawing/2014/main" id="{01188AC7-D5F4-97AD-E3F3-30B15CC09DE9}"/>
              </a:ext>
            </a:extLst>
          </p:cNvPr>
          <p:cNvSpPr/>
          <p:nvPr/>
        </p:nvSpPr>
        <p:spPr>
          <a:xfrm>
            <a:off x="8169639" y="4547615"/>
            <a:ext cx="3628449" cy="183206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Foreign Universities (2) 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Global Fintech Hub (57)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Global in-House Centres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Professional Service Providers (83)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Payment Service Providers (2)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BATF Service Provider</a:t>
            </a:r>
          </a:p>
        </p:txBody>
      </p:sp>
      <p:sp>
        <p:nvSpPr>
          <p:cNvPr id="29" name="Flowchart: Alternate Process 41">
            <a:extLst>
              <a:ext uri="{FF2B5EF4-FFF2-40B4-BE49-F238E27FC236}">
                <a16:creationId xmlns:a16="http://schemas.microsoft.com/office/drawing/2014/main" id="{ECA0939E-87A2-51CD-4FBD-FC366FEF36BF}"/>
              </a:ext>
            </a:extLst>
          </p:cNvPr>
          <p:cNvSpPr/>
          <p:nvPr/>
        </p:nvSpPr>
        <p:spPr>
          <a:xfrm>
            <a:off x="8169639" y="4110007"/>
            <a:ext cx="3628449" cy="437608"/>
          </a:xfrm>
          <a:prstGeom prst="rect">
            <a:avLst/>
          </a:prstGeom>
          <a:solidFill>
            <a:srgbClr val="00338C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Emerging businesses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15884-197A-9573-5DAA-FC879B3E3144}"/>
              </a:ext>
            </a:extLst>
          </p:cNvPr>
          <p:cNvSpPr txBox="1"/>
          <p:nvPr/>
        </p:nvSpPr>
        <p:spPr>
          <a:xfrm>
            <a:off x="5990088" y="6519446"/>
            <a:ext cx="5808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Figures in brackets are the number of entities authorized by IFSCA</a:t>
            </a:r>
            <a:endParaRPr lang="en-IN" sz="1600" i="1" dirty="0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573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EDDDAEF3-B739-48AF-9666-AED0DBEFDBD4}"/>
              </a:ext>
            </a:extLst>
          </p:cNvPr>
          <p:cNvSpPr txBox="1"/>
          <p:nvPr/>
        </p:nvSpPr>
        <p:spPr>
          <a:xfrm>
            <a:off x="9333901" y="2059551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endParaRPr lang="en-US" sz="1400" b="1">
              <a:solidFill>
                <a:srgbClr val="00338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BEE3C-F9DF-F5CD-499A-47CD7CBD67A2}"/>
              </a:ext>
            </a:extLst>
          </p:cNvPr>
          <p:cNvSpPr txBox="1"/>
          <p:nvPr/>
        </p:nvSpPr>
        <p:spPr>
          <a:xfrm>
            <a:off x="1783804" y="1559831"/>
            <a:ext cx="88325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725 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324BE-07C0-7681-A82E-12B3C442FAE7}"/>
              </a:ext>
            </a:extLst>
          </p:cNvPr>
          <p:cNvSpPr txBox="1"/>
          <p:nvPr/>
        </p:nvSpPr>
        <p:spPr>
          <a:xfrm>
            <a:off x="876729" y="2059551"/>
            <a:ext cx="278437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Number of IFSCA Registered* Entities till Nov. 2024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900DCD-2BF0-81FE-718A-241B88821DDA}"/>
              </a:ext>
            </a:extLst>
          </p:cNvPr>
          <p:cNvSpPr/>
          <p:nvPr/>
        </p:nvSpPr>
        <p:spPr>
          <a:xfrm>
            <a:off x="724624" y="1442240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220C56-CF69-4803-B251-52F3278F39F2}"/>
              </a:ext>
            </a:extLst>
          </p:cNvPr>
          <p:cNvSpPr txBox="1"/>
          <p:nvPr/>
        </p:nvSpPr>
        <p:spPr>
          <a:xfrm>
            <a:off x="5436935" y="1559831"/>
            <a:ext cx="1189428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$ 87 Bn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34E4E1-A52D-43A1-B522-E9D1CCE40227}"/>
              </a:ext>
            </a:extLst>
          </p:cNvPr>
          <p:cNvSpPr txBox="1"/>
          <p:nvPr/>
        </p:nvSpPr>
        <p:spPr>
          <a:xfrm>
            <a:off x="4781495" y="2059551"/>
            <a:ext cx="273810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Monthly turnover on IFSC International Stock Exchanges in Nov. 2024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E0DF240-63E0-BE0E-311A-3E05BD6C91A9}"/>
              </a:ext>
            </a:extLst>
          </p:cNvPr>
          <p:cNvSpPr/>
          <p:nvPr/>
        </p:nvSpPr>
        <p:spPr>
          <a:xfrm>
            <a:off x="4627646" y="1442240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194DC5B-499A-4218-BDDE-D3D35C860E0E}"/>
              </a:ext>
            </a:extLst>
          </p:cNvPr>
          <p:cNvSpPr txBox="1"/>
          <p:nvPr/>
        </p:nvSpPr>
        <p:spPr>
          <a:xfrm>
            <a:off x="9320673" y="1538714"/>
            <a:ext cx="268646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$ 71 Bn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AA3A4E8-4FC2-464F-99BA-FCC943B178CE}"/>
              </a:ext>
            </a:extLst>
          </p:cNvPr>
          <p:cNvSpPr txBox="1"/>
          <p:nvPr/>
        </p:nvSpPr>
        <p:spPr>
          <a:xfrm>
            <a:off x="8679131" y="2059551"/>
            <a:ext cx="278824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Banking Asset Size in Nov. 2024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B877017-C98C-3BD8-FAC8-638FFA45CB9D}"/>
              </a:ext>
            </a:extLst>
          </p:cNvPr>
          <p:cNvSpPr/>
          <p:nvPr/>
        </p:nvSpPr>
        <p:spPr>
          <a:xfrm>
            <a:off x="8530668" y="1442240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FECFB48-5FCB-10D6-9287-A4F4A928F2AC}"/>
              </a:ext>
            </a:extLst>
          </p:cNvPr>
          <p:cNvSpPr/>
          <p:nvPr/>
        </p:nvSpPr>
        <p:spPr>
          <a:xfrm>
            <a:off x="764115" y="315033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FFE024D-041A-4285-9A3C-CAC6B53BD7E1}"/>
              </a:ext>
            </a:extLst>
          </p:cNvPr>
          <p:cNvSpPr txBox="1"/>
          <p:nvPr/>
        </p:nvSpPr>
        <p:spPr>
          <a:xfrm>
            <a:off x="1783804" y="3262247"/>
            <a:ext cx="601127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137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C0F03CF-BABA-4DEE-9C4A-37B104F219F9}"/>
              </a:ext>
            </a:extLst>
          </p:cNvPr>
          <p:cNvSpPr txBox="1"/>
          <p:nvPr/>
        </p:nvSpPr>
        <p:spPr>
          <a:xfrm>
            <a:off x="890806" y="3799106"/>
            <a:ext cx="2906468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Number of Funds Management Entities registered till Nov. 2024</a:t>
            </a:r>
          </a:p>
          <a:p>
            <a:pPr>
              <a:spcAft>
                <a:spcPts val="600"/>
              </a:spcAft>
              <a:buSzPct val="100000"/>
            </a:pPr>
            <a:endParaRPr lang="en-US" sz="14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448885-08F7-970E-5C1D-7DC12F2310A4}"/>
              </a:ext>
            </a:extLst>
          </p:cNvPr>
          <p:cNvSpPr txBox="1"/>
          <p:nvPr/>
        </p:nvSpPr>
        <p:spPr>
          <a:xfrm>
            <a:off x="5434270" y="3262247"/>
            <a:ext cx="1471557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$ 63 + Bn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4F91F-3303-7E9D-BA93-F973CF5434D6}"/>
              </a:ext>
            </a:extLst>
          </p:cNvPr>
          <p:cNvSpPr txBox="1"/>
          <p:nvPr/>
        </p:nvSpPr>
        <p:spPr>
          <a:xfrm>
            <a:off x="4793026" y="3861662"/>
            <a:ext cx="2726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Debt Listing on IFSC Exchanges till Nov. 2024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6C90C08-182E-4265-FE47-54B162BC12C8}"/>
              </a:ext>
            </a:extLst>
          </p:cNvPr>
          <p:cNvSpPr/>
          <p:nvPr/>
        </p:nvSpPr>
        <p:spPr>
          <a:xfrm>
            <a:off x="4615253" y="315033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6F8788B-0B12-AA57-A5FE-D1AFD86C840E}"/>
              </a:ext>
            </a:extLst>
          </p:cNvPr>
          <p:cNvSpPr/>
          <p:nvPr/>
        </p:nvSpPr>
        <p:spPr>
          <a:xfrm>
            <a:off x="8541580" y="315033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F4CAAB-96AF-4432-8D9B-8AFFAF522AC2}"/>
              </a:ext>
            </a:extLst>
          </p:cNvPr>
          <p:cNvSpPr txBox="1"/>
          <p:nvPr/>
        </p:nvSpPr>
        <p:spPr>
          <a:xfrm>
            <a:off x="9220485" y="3262247"/>
            <a:ext cx="1671933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$ 1048  Bn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00AAF0D-DF4D-4E07-8FBD-40FFCA052D74}"/>
              </a:ext>
            </a:extLst>
          </p:cNvPr>
          <p:cNvSpPr txBox="1"/>
          <p:nvPr/>
        </p:nvSpPr>
        <p:spPr>
          <a:xfrm>
            <a:off x="8679131" y="3861662"/>
            <a:ext cx="281440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Banking transactions till Nov. 2024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C5EE36C-29C7-E0AA-0128-34FB88D2C7C9}"/>
              </a:ext>
            </a:extLst>
          </p:cNvPr>
          <p:cNvSpPr/>
          <p:nvPr/>
        </p:nvSpPr>
        <p:spPr>
          <a:xfrm>
            <a:off x="4627645" y="492750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F37F864-B323-4424-84F7-EA7C2EA0AD24}"/>
              </a:ext>
            </a:extLst>
          </p:cNvPr>
          <p:cNvSpPr txBox="1"/>
          <p:nvPr/>
        </p:nvSpPr>
        <p:spPr>
          <a:xfrm>
            <a:off x="5434270" y="5017800"/>
            <a:ext cx="1553310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$ 45 + Bn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E00B420-66DA-4C3A-A4A9-89F701F41191}"/>
              </a:ext>
            </a:extLst>
          </p:cNvPr>
          <p:cNvSpPr txBox="1"/>
          <p:nvPr/>
        </p:nvSpPr>
        <p:spPr>
          <a:xfrm>
            <a:off x="4824722" y="5511323"/>
            <a:ext cx="269487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targeted corpus of  Alternative Investment Funds till Nov.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B9160-174E-B9E7-EB4D-E1CBD40543DF}"/>
              </a:ext>
            </a:extLst>
          </p:cNvPr>
          <p:cNvSpPr txBox="1"/>
          <p:nvPr/>
        </p:nvSpPr>
        <p:spPr>
          <a:xfrm>
            <a:off x="1783804" y="5128858"/>
            <a:ext cx="682879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184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4B2E3-E13F-94CD-FEC3-20E68E63EF7E}"/>
              </a:ext>
            </a:extLst>
          </p:cNvPr>
          <p:cNvSpPr txBox="1"/>
          <p:nvPr/>
        </p:nvSpPr>
        <p:spPr>
          <a:xfrm>
            <a:off x="876729" y="5681373"/>
            <a:ext cx="28502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Aviation Assets leased from IFSC till Nov. 2024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05B269B-E9EB-8FB5-5348-158E89C15117}"/>
              </a:ext>
            </a:extLst>
          </p:cNvPr>
          <p:cNvSpPr/>
          <p:nvPr/>
        </p:nvSpPr>
        <p:spPr>
          <a:xfrm>
            <a:off x="765302" y="492750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F242DE0-25DC-45F6-BFA1-7B9FDDB6CB2C}"/>
              </a:ext>
            </a:extLst>
          </p:cNvPr>
          <p:cNvSpPr txBox="1"/>
          <p:nvPr/>
        </p:nvSpPr>
        <p:spPr>
          <a:xfrm>
            <a:off x="9388639" y="5058875"/>
            <a:ext cx="1271182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$ 40  Bn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4B1197F-2B28-4E30-A722-E2367BD7B0DF}"/>
              </a:ext>
            </a:extLst>
          </p:cNvPr>
          <p:cNvSpPr txBox="1"/>
          <p:nvPr/>
        </p:nvSpPr>
        <p:spPr>
          <a:xfrm>
            <a:off x="8594730" y="5669005"/>
            <a:ext cx="30593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Derivative Transactions booked by banks in Nov. 2024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D558126-C3E9-F7DB-D0C7-E1670035D202}"/>
              </a:ext>
            </a:extLst>
          </p:cNvPr>
          <p:cNvSpPr/>
          <p:nvPr/>
        </p:nvSpPr>
        <p:spPr>
          <a:xfrm>
            <a:off x="8552226" y="492750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CAA03C92-6423-C56A-1A93-C3111DC08115}"/>
              </a:ext>
            </a:extLst>
          </p:cNvPr>
          <p:cNvSpPr/>
          <p:nvPr/>
        </p:nvSpPr>
        <p:spPr>
          <a:xfrm>
            <a:off x="481859" y="127394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27" name="Grupo 9">
            <a:extLst>
              <a:ext uri="{FF2B5EF4-FFF2-40B4-BE49-F238E27FC236}">
                <a16:creationId xmlns:a16="http://schemas.microsoft.com/office/drawing/2014/main" id="{71497353-67E4-302C-9BFB-1015F9D92AD1}"/>
              </a:ext>
            </a:extLst>
          </p:cNvPr>
          <p:cNvGrpSpPr/>
          <p:nvPr/>
        </p:nvGrpSpPr>
        <p:grpSpPr>
          <a:xfrm>
            <a:off x="628343" y="1373787"/>
            <a:ext cx="411466" cy="485235"/>
            <a:chOff x="998065" y="5463700"/>
            <a:chExt cx="461919" cy="544734"/>
          </a:xfrm>
          <a:solidFill>
            <a:srgbClr val="FFFFFF"/>
          </a:solidFill>
        </p:grpSpPr>
        <p:sp>
          <p:nvSpPr>
            <p:cNvPr id="128" name="Forma libre 50">
              <a:extLst>
                <a:ext uri="{FF2B5EF4-FFF2-40B4-BE49-F238E27FC236}">
                  <a16:creationId xmlns:a16="http://schemas.microsoft.com/office/drawing/2014/main" id="{16268C93-EFC2-334B-36FF-262433B3EE41}"/>
                </a:ext>
              </a:extLst>
            </p:cNvPr>
            <p:cNvSpPr/>
            <p:nvPr/>
          </p:nvSpPr>
          <p:spPr>
            <a:xfrm>
              <a:off x="998065" y="5839124"/>
              <a:ext cx="110419" cy="165628"/>
            </a:xfrm>
            <a:custGeom>
              <a:avLst/>
              <a:gdLst>
                <a:gd name="connsiteX0" fmla="*/ 57674 w 63494"/>
                <a:gd name="connsiteY0" fmla="*/ 0 h 95241"/>
                <a:gd name="connsiteX1" fmla="*/ 6349 w 63494"/>
                <a:gd name="connsiteY1" fmla="*/ 0 h 95241"/>
                <a:gd name="connsiteX2" fmla="*/ 0 w 63494"/>
                <a:gd name="connsiteY2" fmla="*/ 6349 h 95241"/>
                <a:gd name="connsiteX3" fmla="*/ 0 w 63494"/>
                <a:gd name="connsiteY3" fmla="*/ 91538 h 95241"/>
                <a:gd name="connsiteX4" fmla="*/ 6349 w 63494"/>
                <a:gd name="connsiteY4" fmla="*/ 97887 h 95241"/>
                <a:gd name="connsiteX5" fmla="*/ 57674 w 63494"/>
                <a:gd name="connsiteY5" fmla="*/ 97887 h 95241"/>
                <a:gd name="connsiteX6" fmla="*/ 64023 w 63494"/>
                <a:gd name="connsiteY6" fmla="*/ 91538 h 95241"/>
                <a:gd name="connsiteX7" fmla="*/ 64023 w 63494"/>
                <a:gd name="connsiteY7" fmla="*/ 6349 h 95241"/>
                <a:gd name="connsiteX8" fmla="*/ 57674 w 63494"/>
                <a:gd name="connsiteY8" fmla="*/ 0 h 95241"/>
                <a:gd name="connsiteX9" fmla="*/ 51325 w 63494"/>
                <a:gd name="connsiteY9" fmla="*/ 85188 h 95241"/>
                <a:gd name="connsiteX10" fmla="*/ 12699 w 63494"/>
                <a:gd name="connsiteY10" fmla="*/ 85188 h 95241"/>
                <a:gd name="connsiteX11" fmla="*/ 12699 w 63494"/>
                <a:gd name="connsiteY11" fmla="*/ 12699 h 95241"/>
                <a:gd name="connsiteX12" fmla="*/ 51325 w 63494"/>
                <a:gd name="connsiteY12" fmla="*/ 12699 h 95241"/>
                <a:gd name="connsiteX13" fmla="*/ 51325 w 63494"/>
                <a:gd name="connsiteY13" fmla="*/ 85188 h 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95241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91538"/>
                  </a:lnTo>
                  <a:cubicBezTo>
                    <a:pt x="0" y="95241"/>
                    <a:pt x="2646" y="97887"/>
                    <a:pt x="6349" y="97887"/>
                  </a:cubicBezTo>
                  <a:lnTo>
                    <a:pt x="57674" y="97887"/>
                  </a:lnTo>
                  <a:cubicBezTo>
                    <a:pt x="61378" y="97887"/>
                    <a:pt x="64023" y="95241"/>
                    <a:pt x="64023" y="91538"/>
                  </a:cubicBezTo>
                  <a:lnTo>
                    <a:pt x="64023" y="6349"/>
                  </a:lnTo>
                  <a:cubicBezTo>
                    <a:pt x="64553" y="2646"/>
                    <a:pt x="61378" y="0"/>
                    <a:pt x="57674" y="0"/>
                  </a:cubicBezTo>
                  <a:close/>
                  <a:moveTo>
                    <a:pt x="51325" y="85188"/>
                  </a:moveTo>
                  <a:lnTo>
                    <a:pt x="12699" y="85188"/>
                  </a:lnTo>
                  <a:lnTo>
                    <a:pt x="12699" y="12699"/>
                  </a:lnTo>
                  <a:lnTo>
                    <a:pt x="51325" y="12699"/>
                  </a:lnTo>
                  <a:lnTo>
                    <a:pt x="51325" y="8518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29" name="Forma libre 51">
              <a:extLst>
                <a:ext uri="{FF2B5EF4-FFF2-40B4-BE49-F238E27FC236}">
                  <a16:creationId xmlns:a16="http://schemas.microsoft.com/office/drawing/2014/main" id="{831F72B8-F899-5A56-9666-ECFB6800BF1B}"/>
                </a:ext>
              </a:extLst>
            </p:cNvPr>
            <p:cNvSpPr/>
            <p:nvPr/>
          </p:nvSpPr>
          <p:spPr>
            <a:xfrm>
              <a:off x="1147131" y="5778393"/>
              <a:ext cx="110419" cy="230041"/>
            </a:xfrm>
            <a:custGeom>
              <a:avLst/>
              <a:gdLst>
                <a:gd name="connsiteX0" fmla="*/ 57674 w 63494"/>
                <a:gd name="connsiteY0" fmla="*/ 0 h 132279"/>
                <a:gd name="connsiteX1" fmla="*/ 6349 w 63494"/>
                <a:gd name="connsiteY1" fmla="*/ 0 h 132279"/>
                <a:gd name="connsiteX2" fmla="*/ 0 w 63494"/>
                <a:gd name="connsiteY2" fmla="*/ 6349 h 132279"/>
                <a:gd name="connsiteX3" fmla="*/ 0 w 63494"/>
                <a:gd name="connsiteY3" fmla="*/ 126460 h 132279"/>
                <a:gd name="connsiteX4" fmla="*/ 6349 w 63494"/>
                <a:gd name="connsiteY4" fmla="*/ 132809 h 132279"/>
                <a:gd name="connsiteX5" fmla="*/ 57674 w 63494"/>
                <a:gd name="connsiteY5" fmla="*/ 132809 h 132279"/>
                <a:gd name="connsiteX6" fmla="*/ 64023 w 63494"/>
                <a:gd name="connsiteY6" fmla="*/ 126460 h 132279"/>
                <a:gd name="connsiteX7" fmla="*/ 64023 w 63494"/>
                <a:gd name="connsiteY7" fmla="*/ 6349 h 132279"/>
                <a:gd name="connsiteX8" fmla="*/ 57674 w 63494"/>
                <a:gd name="connsiteY8" fmla="*/ 0 h 132279"/>
                <a:gd name="connsiteX9" fmla="*/ 51325 w 63494"/>
                <a:gd name="connsiteY9" fmla="*/ 120110 h 132279"/>
                <a:gd name="connsiteX10" fmla="*/ 12699 w 63494"/>
                <a:gd name="connsiteY10" fmla="*/ 120110 h 132279"/>
                <a:gd name="connsiteX11" fmla="*/ 12699 w 63494"/>
                <a:gd name="connsiteY11" fmla="*/ 13228 h 132279"/>
                <a:gd name="connsiteX12" fmla="*/ 51325 w 63494"/>
                <a:gd name="connsiteY12" fmla="*/ 13228 h 132279"/>
                <a:gd name="connsiteX13" fmla="*/ 51325 w 63494"/>
                <a:gd name="connsiteY13" fmla="*/ 120110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132279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26460"/>
                  </a:lnTo>
                  <a:cubicBezTo>
                    <a:pt x="0" y="130163"/>
                    <a:pt x="2646" y="132809"/>
                    <a:pt x="6349" y="132809"/>
                  </a:cubicBezTo>
                  <a:lnTo>
                    <a:pt x="57674" y="132809"/>
                  </a:lnTo>
                  <a:cubicBezTo>
                    <a:pt x="61378" y="132809"/>
                    <a:pt x="64023" y="130163"/>
                    <a:pt x="64023" y="126460"/>
                  </a:cubicBezTo>
                  <a:lnTo>
                    <a:pt x="64023" y="6349"/>
                  </a:lnTo>
                  <a:cubicBezTo>
                    <a:pt x="64023" y="3175"/>
                    <a:pt x="61378" y="0"/>
                    <a:pt x="57674" y="0"/>
                  </a:cubicBezTo>
                  <a:close/>
                  <a:moveTo>
                    <a:pt x="51325" y="120110"/>
                  </a:moveTo>
                  <a:lnTo>
                    <a:pt x="12699" y="120110"/>
                  </a:lnTo>
                  <a:lnTo>
                    <a:pt x="12699" y="13228"/>
                  </a:lnTo>
                  <a:lnTo>
                    <a:pt x="51325" y="13228"/>
                  </a:lnTo>
                  <a:lnTo>
                    <a:pt x="51325" y="12011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30" name="Forma libre 52">
              <a:extLst>
                <a:ext uri="{FF2B5EF4-FFF2-40B4-BE49-F238E27FC236}">
                  <a16:creationId xmlns:a16="http://schemas.microsoft.com/office/drawing/2014/main" id="{7FA703EF-BEF2-AC26-154E-9AFB86EE7090}"/>
                </a:ext>
              </a:extLst>
            </p:cNvPr>
            <p:cNvSpPr/>
            <p:nvPr/>
          </p:nvSpPr>
          <p:spPr>
            <a:xfrm>
              <a:off x="1296198" y="5719504"/>
              <a:ext cx="110419" cy="285250"/>
            </a:xfrm>
            <a:custGeom>
              <a:avLst/>
              <a:gdLst>
                <a:gd name="connsiteX0" fmla="*/ 57674 w 63494"/>
                <a:gd name="connsiteY0" fmla="*/ 0 h 164026"/>
                <a:gd name="connsiteX1" fmla="*/ 6349 w 63494"/>
                <a:gd name="connsiteY1" fmla="*/ 0 h 164026"/>
                <a:gd name="connsiteX2" fmla="*/ 0 w 63494"/>
                <a:gd name="connsiteY2" fmla="*/ 6349 h 164026"/>
                <a:gd name="connsiteX3" fmla="*/ 0 w 63494"/>
                <a:gd name="connsiteY3" fmla="*/ 160852 h 164026"/>
                <a:gd name="connsiteX4" fmla="*/ 6349 w 63494"/>
                <a:gd name="connsiteY4" fmla="*/ 167201 h 164026"/>
                <a:gd name="connsiteX5" fmla="*/ 57674 w 63494"/>
                <a:gd name="connsiteY5" fmla="*/ 167201 h 164026"/>
                <a:gd name="connsiteX6" fmla="*/ 64023 w 63494"/>
                <a:gd name="connsiteY6" fmla="*/ 160852 h 164026"/>
                <a:gd name="connsiteX7" fmla="*/ 64023 w 63494"/>
                <a:gd name="connsiteY7" fmla="*/ 6349 h 164026"/>
                <a:gd name="connsiteX8" fmla="*/ 57674 w 63494"/>
                <a:gd name="connsiteY8" fmla="*/ 0 h 164026"/>
                <a:gd name="connsiteX9" fmla="*/ 51325 w 63494"/>
                <a:gd name="connsiteY9" fmla="*/ 153974 h 164026"/>
                <a:gd name="connsiteX10" fmla="*/ 12699 w 63494"/>
                <a:gd name="connsiteY10" fmla="*/ 153974 h 164026"/>
                <a:gd name="connsiteX11" fmla="*/ 12699 w 63494"/>
                <a:gd name="connsiteY11" fmla="*/ 12699 h 164026"/>
                <a:gd name="connsiteX12" fmla="*/ 51325 w 63494"/>
                <a:gd name="connsiteY12" fmla="*/ 12699 h 164026"/>
                <a:gd name="connsiteX13" fmla="*/ 51325 w 63494"/>
                <a:gd name="connsiteY13" fmla="*/ 153974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164026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60852"/>
                  </a:lnTo>
                  <a:cubicBezTo>
                    <a:pt x="0" y="164556"/>
                    <a:pt x="2646" y="167201"/>
                    <a:pt x="6349" y="167201"/>
                  </a:cubicBezTo>
                  <a:lnTo>
                    <a:pt x="57674" y="167201"/>
                  </a:lnTo>
                  <a:cubicBezTo>
                    <a:pt x="61378" y="167201"/>
                    <a:pt x="64023" y="164556"/>
                    <a:pt x="64023" y="160852"/>
                  </a:cubicBezTo>
                  <a:lnTo>
                    <a:pt x="64023" y="6349"/>
                  </a:lnTo>
                  <a:cubicBezTo>
                    <a:pt x="64553" y="2646"/>
                    <a:pt x="61378" y="0"/>
                    <a:pt x="57674" y="0"/>
                  </a:cubicBezTo>
                  <a:close/>
                  <a:moveTo>
                    <a:pt x="51325" y="153974"/>
                  </a:moveTo>
                  <a:lnTo>
                    <a:pt x="12699" y="153974"/>
                  </a:lnTo>
                  <a:lnTo>
                    <a:pt x="12699" y="12699"/>
                  </a:lnTo>
                  <a:lnTo>
                    <a:pt x="51325" y="12699"/>
                  </a:lnTo>
                  <a:lnTo>
                    <a:pt x="51325" y="153974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31" name="Forma libre 53">
              <a:extLst>
                <a:ext uri="{FF2B5EF4-FFF2-40B4-BE49-F238E27FC236}">
                  <a16:creationId xmlns:a16="http://schemas.microsoft.com/office/drawing/2014/main" id="{84F17264-F0D1-262B-3936-707B007C7558}"/>
                </a:ext>
              </a:extLst>
            </p:cNvPr>
            <p:cNvSpPr/>
            <p:nvPr/>
          </p:nvSpPr>
          <p:spPr>
            <a:xfrm>
              <a:off x="1340364" y="5463700"/>
              <a:ext cx="119620" cy="239242"/>
            </a:xfrm>
            <a:custGeom>
              <a:avLst/>
              <a:gdLst>
                <a:gd name="connsiteX0" fmla="*/ 71431 w 68785"/>
                <a:gd name="connsiteY0" fmla="*/ 54500 h 137570"/>
                <a:gd name="connsiteX1" fmla="*/ 57145 w 68785"/>
                <a:gd name="connsiteY1" fmla="*/ 32276 h 137570"/>
                <a:gd name="connsiteX2" fmla="*/ 71431 w 68785"/>
                <a:gd name="connsiteY2" fmla="*/ 9524 h 137570"/>
                <a:gd name="connsiteX3" fmla="*/ 71431 w 68785"/>
                <a:gd name="connsiteY3" fmla="*/ 3175 h 137570"/>
                <a:gd name="connsiteX4" fmla="*/ 65611 w 68785"/>
                <a:gd name="connsiteY4" fmla="*/ 0 h 137570"/>
                <a:gd name="connsiteX5" fmla="*/ 6349 w 68785"/>
                <a:gd name="connsiteY5" fmla="*/ 0 h 137570"/>
                <a:gd name="connsiteX6" fmla="*/ 0 w 68785"/>
                <a:gd name="connsiteY6" fmla="*/ 6349 h 137570"/>
                <a:gd name="connsiteX7" fmla="*/ 0 w 68785"/>
                <a:gd name="connsiteY7" fmla="*/ 58203 h 137570"/>
                <a:gd name="connsiteX8" fmla="*/ 0 w 68785"/>
                <a:gd name="connsiteY8" fmla="*/ 134925 h 137570"/>
                <a:gd name="connsiteX9" fmla="*/ 6349 w 68785"/>
                <a:gd name="connsiteY9" fmla="*/ 141275 h 137570"/>
                <a:gd name="connsiteX10" fmla="*/ 12699 w 68785"/>
                <a:gd name="connsiteY10" fmla="*/ 134925 h 137570"/>
                <a:gd name="connsiteX11" fmla="*/ 12699 w 68785"/>
                <a:gd name="connsiteY11" fmla="*/ 64553 h 137570"/>
                <a:gd name="connsiteX12" fmla="*/ 65611 w 68785"/>
                <a:gd name="connsiteY12" fmla="*/ 64553 h 137570"/>
                <a:gd name="connsiteX13" fmla="*/ 71431 w 68785"/>
                <a:gd name="connsiteY13" fmla="*/ 61378 h 137570"/>
                <a:gd name="connsiteX14" fmla="*/ 71431 w 68785"/>
                <a:gd name="connsiteY14" fmla="*/ 54500 h 137570"/>
                <a:gd name="connsiteX15" fmla="*/ 43917 w 68785"/>
                <a:gd name="connsiteY15" fmla="*/ 35980 h 137570"/>
                <a:gd name="connsiteX16" fmla="*/ 53970 w 68785"/>
                <a:gd name="connsiteY16" fmla="*/ 51854 h 137570"/>
                <a:gd name="connsiteX17" fmla="*/ 12699 w 68785"/>
                <a:gd name="connsiteY17" fmla="*/ 51854 h 137570"/>
                <a:gd name="connsiteX18" fmla="*/ 12699 w 68785"/>
                <a:gd name="connsiteY18" fmla="*/ 12699 h 137570"/>
                <a:gd name="connsiteX19" fmla="*/ 53970 w 68785"/>
                <a:gd name="connsiteY19" fmla="*/ 12699 h 137570"/>
                <a:gd name="connsiteX20" fmla="*/ 43388 w 68785"/>
                <a:gd name="connsiteY20" fmla="*/ 29102 h 137570"/>
                <a:gd name="connsiteX21" fmla="*/ 43917 w 68785"/>
                <a:gd name="connsiteY21" fmla="*/ 35980 h 13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85" h="137570">
                  <a:moveTo>
                    <a:pt x="71431" y="54500"/>
                  </a:moveTo>
                  <a:lnTo>
                    <a:pt x="57145" y="32276"/>
                  </a:lnTo>
                  <a:lnTo>
                    <a:pt x="71431" y="9524"/>
                  </a:lnTo>
                  <a:cubicBezTo>
                    <a:pt x="72489" y="7408"/>
                    <a:pt x="73018" y="4762"/>
                    <a:pt x="71431" y="3175"/>
                  </a:cubicBezTo>
                  <a:cubicBezTo>
                    <a:pt x="70373" y="1058"/>
                    <a:pt x="68256" y="0"/>
                    <a:pt x="65611" y="0"/>
                  </a:cubicBez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58203"/>
                  </a:lnTo>
                  <a:lnTo>
                    <a:pt x="0" y="134925"/>
                  </a:lnTo>
                  <a:cubicBezTo>
                    <a:pt x="0" y="138629"/>
                    <a:pt x="2646" y="141275"/>
                    <a:pt x="6349" y="141275"/>
                  </a:cubicBezTo>
                  <a:cubicBezTo>
                    <a:pt x="10053" y="141275"/>
                    <a:pt x="12699" y="138629"/>
                    <a:pt x="12699" y="134925"/>
                  </a:cubicBezTo>
                  <a:lnTo>
                    <a:pt x="12699" y="64553"/>
                  </a:lnTo>
                  <a:lnTo>
                    <a:pt x="65611" y="64553"/>
                  </a:lnTo>
                  <a:cubicBezTo>
                    <a:pt x="67727" y="64553"/>
                    <a:pt x="70373" y="63494"/>
                    <a:pt x="71431" y="61378"/>
                  </a:cubicBezTo>
                  <a:cubicBezTo>
                    <a:pt x="72489" y="59261"/>
                    <a:pt x="72489" y="56616"/>
                    <a:pt x="71431" y="54500"/>
                  </a:cubicBezTo>
                  <a:close/>
                  <a:moveTo>
                    <a:pt x="43917" y="35980"/>
                  </a:moveTo>
                  <a:lnTo>
                    <a:pt x="53970" y="51854"/>
                  </a:lnTo>
                  <a:lnTo>
                    <a:pt x="12699" y="51854"/>
                  </a:lnTo>
                  <a:lnTo>
                    <a:pt x="12699" y="12699"/>
                  </a:lnTo>
                  <a:lnTo>
                    <a:pt x="53970" y="12699"/>
                  </a:lnTo>
                  <a:lnTo>
                    <a:pt x="43388" y="29102"/>
                  </a:lnTo>
                  <a:cubicBezTo>
                    <a:pt x="42330" y="31218"/>
                    <a:pt x="42330" y="33864"/>
                    <a:pt x="43917" y="3598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F511907E-4D75-6973-6071-FCBB415778DB}"/>
              </a:ext>
            </a:extLst>
          </p:cNvPr>
          <p:cNvSpPr/>
          <p:nvPr/>
        </p:nvSpPr>
        <p:spPr>
          <a:xfrm>
            <a:off x="481859" y="291401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34" name="Grupo 79">
            <a:extLst>
              <a:ext uri="{FF2B5EF4-FFF2-40B4-BE49-F238E27FC236}">
                <a16:creationId xmlns:a16="http://schemas.microsoft.com/office/drawing/2014/main" id="{56806C94-0396-85D1-15A1-33A5A709D84E}"/>
              </a:ext>
            </a:extLst>
          </p:cNvPr>
          <p:cNvGrpSpPr/>
          <p:nvPr/>
        </p:nvGrpSpPr>
        <p:grpSpPr>
          <a:xfrm>
            <a:off x="652685" y="3042558"/>
            <a:ext cx="335313" cy="434191"/>
            <a:chOff x="3774492" y="17670988"/>
            <a:chExt cx="219056" cy="306888"/>
          </a:xfrm>
          <a:solidFill>
            <a:srgbClr val="FFFFFF"/>
          </a:solidFill>
        </p:grpSpPr>
        <p:sp>
          <p:nvSpPr>
            <p:cNvPr id="135" name="Forma libre 638">
              <a:extLst>
                <a:ext uri="{FF2B5EF4-FFF2-40B4-BE49-F238E27FC236}">
                  <a16:creationId xmlns:a16="http://schemas.microsoft.com/office/drawing/2014/main" id="{A93C8444-F177-131A-16CC-5B6B307FCCDB}"/>
                </a:ext>
              </a:extLst>
            </p:cNvPr>
            <p:cNvSpPr/>
            <p:nvPr/>
          </p:nvSpPr>
          <p:spPr>
            <a:xfrm>
              <a:off x="3866559" y="17670988"/>
              <a:ext cx="126989" cy="227521"/>
            </a:xfrm>
            <a:custGeom>
              <a:avLst/>
              <a:gdLst>
                <a:gd name="connsiteX0" fmla="*/ 0 w 126988"/>
                <a:gd name="connsiteY0" fmla="*/ 156620 h 227521"/>
                <a:gd name="connsiteX1" fmla="*/ 0 w 126988"/>
                <a:gd name="connsiteY1" fmla="*/ 221172 h 227521"/>
                <a:gd name="connsiteX2" fmla="*/ 6349 w 126988"/>
                <a:gd name="connsiteY2" fmla="*/ 227521 h 227521"/>
                <a:gd name="connsiteX3" fmla="*/ 123285 w 126988"/>
                <a:gd name="connsiteY3" fmla="*/ 227521 h 227521"/>
                <a:gd name="connsiteX4" fmla="*/ 129634 w 126988"/>
                <a:gd name="connsiteY4" fmla="*/ 221172 h 227521"/>
                <a:gd name="connsiteX5" fmla="*/ 129634 w 126988"/>
                <a:gd name="connsiteY5" fmla="*/ 156620 h 227521"/>
                <a:gd name="connsiteX6" fmla="*/ 91538 w 126988"/>
                <a:gd name="connsiteY6" fmla="*/ 101591 h 227521"/>
                <a:gd name="connsiteX7" fmla="*/ 110057 w 126988"/>
                <a:gd name="connsiteY7" fmla="*/ 65082 h 227521"/>
                <a:gd name="connsiteX8" fmla="*/ 110057 w 126988"/>
                <a:gd name="connsiteY8" fmla="*/ 45505 h 227521"/>
                <a:gd name="connsiteX9" fmla="*/ 64553 w 126988"/>
                <a:gd name="connsiteY9" fmla="*/ 0 h 227521"/>
                <a:gd name="connsiteX10" fmla="*/ 19048 w 126988"/>
                <a:gd name="connsiteY10" fmla="*/ 45505 h 227521"/>
                <a:gd name="connsiteX11" fmla="*/ 19048 w 126988"/>
                <a:gd name="connsiteY11" fmla="*/ 65082 h 227521"/>
                <a:gd name="connsiteX12" fmla="*/ 37567 w 126988"/>
                <a:gd name="connsiteY12" fmla="*/ 101591 h 227521"/>
                <a:gd name="connsiteX13" fmla="*/ 0 w 126988"/>
                <a:gd name="connsiteY13" fmla="*/ 156620 h 227521"/>
                <a:gd name="connsiteX14" fmla="*/ 32805 w 126988"/>
                <a:gd name="connsiteY14" fmla="*/ 65082 h 227521"/>
                <a:gd name="connsiteX15" fmla="*/ 32805 w 126988"/>
                <a:gd name="connsiteY15" fmla="*/ 45505 h 227521"/>
                <a:gd name="connsiteX16" fmla="*/ 65611 w 126988"/>
                <a:gd name="connsiteY16" fmla="*/ 12700 h 227521"/>
                <a:gd name="connsiteX17" fmla="*/ 98416 w 126988"/>
                <a:gd name="connsiteY17" fmla="*/ 45505 h 227521"/>
                <a:gd name="connsiteX18" fmla="*/ 98416 w 126988"/>
                <a:gd name="connsiteY18" fmla="*/ 65082 h 227521"/>
                <a:gd name="connsiteX19" fmla="*/ 65611 w 126988"/>
                <a:gd name="connsiteY19" fmla="*/ 97887 h 227521"/>
                <a:gd name="connsiteX20" fmla="*/ 32805 w 126988"/>
                <a:gd name="connsiteY20" fmla="*/ 65082 h 227521"/>
                <a:gd name="connsiteX21" fmla="*/ 58732 w 126988"/>
                <a:gd name="connsiteY21" fmla="*/ 111115 h 227521"/>
                <a:gd name="connsiteX22" fmla="*/ 58732 w 126988"/>
                <a:gd name="connsiteY22" fmla="*/ 162969 h 227521"/>
                <a:gd name="connsiteX23" fmla="*/ 65082 w 126988"/>
                <a:gd name="connsiteY23" fmla="*/ 169318 h 227521"/>
                <a:gd name="connsiteX24" fmla="*/ 71431 w 126988"/>
                <a:gd name="connsiteY24" fmla="*/ 162969 h 227521"/>
                <a:gd name="connsiteX25" fmla="*/ 71431 w 126988"/>
                <a:gd name="connsiteY25" fmla="*/ 111115 h 227521"/>
                <a:gd name="connsiteX26" fmla="*/ 116935 w 126988"/>
                <a:gd name="connsiteY26" fmla="*/ 157148 h 227521"/>
                <a:gd name="connsiteX27" fmla="*/ 116935 w 126988"/>
                <a:gd name="connsiteY27" fmla="*/ 215351 h 227521"/>
                <a:gd name="connsiteX28" fmla="*/ 12699 w 126988"/>
                <a:gd name="connsiteY28" fmla="*/ 215351 h 227521"/>
                <a:gd name="connsiteX29" fmla="*/ 12699 w 126988"/>
                <a:gd name="connsiteY29" fmla="*/ 157148 h 227521"/>
                <a:gd name="connsiteX30" fmla="*/ 58732 w 126988"/>
                <a:gd name="connsiteY30" fmla="*/ 111115 h 22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6988" h="227521">
                  <a:moveTo>
                    <a:pt x="0" y="156620"/>
                  </a:moveTo>
                  <a:lnTo>
                    <a:pt x="0" y="221172"/>
                  </a:lnTo>
                  <a:cubicBezTo>
                    <a:pt x="0" y="224876"/>
                    <a:pt x="2646" y="227521"/>
                    <a:pt x="6349" y="227521"/>
                  </a:cubicBezTo>
                  <a:lnTo>
                    <a:pt x="123285" y="227521"/>
                  </a:lnTo>
                  <a:cubicBezTo>
                    <a:pt x="126989" y="227521"/>
                    <a:pt x="129634" y="224876"/>
                    <a:pt x="129634" y="221172"/>
                  </a:cubicBezTo>
                  <a:lnTo>
                    <a:pt x="129634" y="156620"/>
                  </a:lnTo>
                  <a:cubicBezTo>
                    <a:pt x="129634" y="131222"/>
                    <a:pt x="113761" y="110057"/>
                    <a:pt x="91538" y="101591"/>
                  </a:cubicBezTo>
                  <a:cubicBezTo>
                    <a:pt x="102649" y="93125"/>
                    <a:pt x="110057" y="79897"/>
                    <a:pt x="110057" y="65082"/>
                  </a:cubicBezTo>
                  <a:lnTo>
                    <a:pt x="110057" y="45505"/>
                  </a:lnTo>
                  <a:cubicBezTo>
                    <a:pt x="110057" y="20636"/>
                    <a:pt x="89421" y="0"/>
                    <a:pt x="64553" y="0"/>
                  </a:cubicBezTo>
                  <a:cubicBezTo>
                    <a:pt x="39684" y="0"/>
                    <a:pt x="19048" y="20636"/>
                    <a:pt x="19048" y="45505"/>
                  </a:cubicBezTo>
                  <a:lnTo>
                    <a:pt x="19048" y="65082"/>
                  </a:lnTo>
                  <a:cubicBezTo>
                    <a:pt x="19048" y="79897"/>
                    <a:pt x="26456" y="93125"/>
                    <a:pt x="37567" y="101591"/>
                  </a:cubicBezTo>
                  <a:cubicBezTo>
                    <a:pt x="16403" y="110057"/>
                    <a:pt x="0" y="131751"/>
                    <a:pt x="0" y="156620"/>
                  </a:cubicBezTo>
                  <a:close/>
                  <a:moveTo>
                    <a:pt x="32805" y="65082"/>
                  </a:moveTo>
                  <a:lnTo>
                    <a:pt x="32805" y="45505"/>
                  </a:lnTo>
                  <a:cubicBezTo>
                    <a:pt x="32805" y="27514"/>
                    <a:pt x="47621" y="12700"/>
                    <a:pt x="65611" y="12700"/>
                  </a:cubicBezTo>
                  <a:cubicBezTo>
                    <a:pt x="83601" y="12700"/>
                    <a:pt x="98416" y="27514"/>
                    <a:pt x="98416" y="45505"/>
                  </a:cubicBezTo>
                  <a:lnTo>
                    <a:pt x="98416" y="65082"/>
                  </a:lnTo>
                  <a:cubicBezTo>
                    <a:pt x="98416" y="83071"/>
                    <a:pt x="83601" y="97887"/>
                    <a:pt x="65611" y="97887"/>
                  </a:cubicBezTo>
                  <a:cubicBezTo>
                    <a:pt x="47091" y="97887"/>
                    <a:pt x="32805" y="83071"/>
                    <a:pt x="32805" y="65082"/>
                  </a:cubicBezTo>
                  <a:close/>
                  <a:moveTo>
                    <a:pt x="58732" y="111115"/>
                  </a:moveTo>
                  <a:lnTo>
                    <a:pt x="58732" y="162969"/>
                  </a:lnTo>
                  <a:cubicBezTo>
                    <a:pt x="58732" y="166672"/>
                    <a:pt x="61378" y="169318"/>
                    <a:pt x="65082" y="169318"/>
                  </a:cubicBezTo>
                  <a:cubicBezTo>
                    <a:pt x="68785" y="169318"/>
                    <a:pt x="71431" y="166672"/>
                    <a:pt x="71431" y="162969"/>
                  </a:cubicBezTo>
                  <a:lnTo>
                    <a:pt x="71431" y="111115"/>
                  </a:lnTo>
                  <a:cubicBezTo>
                    <a:pt x="96829" y="111115"/>
                    <a:pt x="116935" y="131751"/>
                    <a:pt x="116935" y="157148"/>
                  </a:cubicBezTo>
                  <a:lnTo>
                    <a:pt x="116935" y="215351"/>
                  </a:lnTo>
                  <a:lnTo>
                    <a:pt x="12699" y="215351"/>
                  </a:lnTo>
                  <a:lnTo>
                    <a:pt x="12699" y="157148"/>
                  </a:lnTo>
                  <a:cubicBezTo>
                    <a:pt x="13228" y="131751"/>
                    <a:pt x="33863" y="111115"/>
                    <a:pt x="58732" y="11111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36" name="Forma libre 639">
              <a:extLst>
                <a:ext uri="{FF2B5EF4-FFF2-40B4-BE49-F238E27FC236}">
                  <a16:creationId xmlns:a16="http://schemas.microsoft.com/office/drawing/2014/main" id="{AAA31D2B-6EF3-81E1-98CD-080181317CA2}"/>
                </a:ext>
              </a:extLst>
            </p:cNvPr>
            <p:cNvSpPr/>
            <p:nvPr/>
          </p:nvSpPr>
          <p:spPr>
            <a:xfrm>
              <a:off x="3774492" y="17776811"/>
              <a:ext cx="116406" cy="201065"/>
            </a:xfrm>
            <a:custGeom>
              <a:avLst/>
              <a:gdLst>
                <a:gd name="connsiteX0" fmla="*/ 111644 w 116406"/>
                <a:gd name="connsiteY0" fmla="*/ 135455 h 201065"/>
                <a:gd name="connsiteX1" fmla="*/ 105295 w 116406"/>
                <a:gd name="connsiteY1" fmla="*/ 141804 h 201065"/>
                <a:gd name="connsiteX2" fmla="*/ 105295 w 116406"/>
                <a:gd name="connsiteY2" fmla="*/ 192070 h 201065"/>
                <a:gd name="connsiteX3" fmla="*/ 13228 w 116406"/>
                <a:gd name="connsiteY3" fmla="*/ 192070 h 201065"/>
                <a:gd name="connsiteX4" fmla="*/ 13228 w 116406"/>
                <a:gd name="connsiteY4" fmla="*/ 146037 h 201065"/>
                <a:gd name="connsiteX5" fmla="*/ 52912 w 116406"/>
                <a:gd name="connsiteY5" fmla="*/ 100533 h 201065"/>
                <a:gd name="connsiteX6" fmla="*/ 52912 w 116406"/>
                <a:gd name="connsiteY6" fmla="*/ 146037 h 201065"/>
                <a:gd name="connsiteX7" fmla="*/ 59261 w 116406"/>
                <a:gd name="connsiteY7" fmla="*/ 152387 h 201065"/>
                <a:gd name="connsiteX8" fmla="*/ 65611 w 116406"/>
                <a:gd name="connsiteY8" fmla="*/ 146037 h 201065"/>
                <a:gd name="connsiteX9" fmla="*/ 65611 w 116406"/>
                <a:gd name="connsiteY9" fmla="*/ 101062 h 201065"/>
                <a:gd name="connsiteX10" fmla="*/ 79368 w 116406"/>
                <a:gd name="connsiteY10" fmla="*/ 105295 h 201065"/>
                <a:gd name="connsiteX11" fmla="*/ 87834 w 116406"/>
                <a:gd name="connsiteY11" fmla="*/ 102120 h 201065"/>
                <a:gd name="connsiteX12" fmla="*/ 84659 w 116406"/>
                <a:gd name="connsiteY12" fmla="*/ 93654 h 201065"/>
                <a:gd name="connsiteX13" fmla="*/ 59261 w 116406"/>
                <a:gd name="connsiteY13" fmla="*/ 87834 h 201065"/>
                <a:gd name="connsiteX14" fmla="*/ 59261 w 116406"/>
                <a:gd name="connsiteY14" fmla="*/ 87834 h 201065"/>
                <a:gd name="connsiteX15" fmla="*/ 30689 w 116406"/>
                <a:gd name="connsiteY15" fmla="*/ 59261 h 201065"/>
                <a:gd name="connsiteX16" fmla="*/ 30689 w 116406"/>
                <a:gd name="connsiteY16" fmla="*/ 41801 h 201065"/>
                <a:gd name="connsiteX17" fmla="*/ 59261 w 116406"/>
                <a:gd name="connsiteY17" fmla="*/ 13228 h 201065"/>
                <a:gd name="connsiteX18" fmla="*/ 84130 w 116406"/>
                <a:gd name="connsiteY18" fmla="*/ 24868 h 201065"/>
                <a:gd name="connsiteX19" fmla="*/ 93125 w 116406"/>
                <a:gd name="connsiteY19" fmla="*/ 25928 h 201065"/>
                <a:gd name="connsiteX20" fmla="*/ 94183 w 116406"/>
                <a:gd name="connsiteY20" fmla="*/ 16932 h 201065"/>
                <a:gd name="connsiteX21" fmla="*/ 58732 w 116406"/>
                <a:gd name="connsiteY21" fmla="*/ 0 h 201065"/>
                <a:gd name="connsiteX22" fmla="*/ 17461 w 116406"/>
                <a:gd name="connsiteY22" fmla="*/ 41272 h 201065"/>
                <a:gd name="connsiteX23" fmla="*/ 17461 w 116406"/>
                <a:gd name="connsiteY23" fmla="*/ 58733 h 201065"/>
                <a:gd name="connsiteX24" fmla="*/ 34922 w 116406"/>
                <a:gd name="connsiteY24" fmla="*/ 92596 h 201065"/>
                <a:gd name="connsiteX25" fmla="*/ 0 w 116406"/>
                <a:gd name="connsiteY25" fmla="*/ 146037 h 201065"/>
                <a:gd name="connsiteX26" fmla="*/ 0 w 116406"/>
                <a:gd name="connsiteY26" fmla="*/ 198420 h 201065"/>
                <a:gd name="connsiteX27" fmla="*/ 6349 w 116406"/>
                <a:gd name="connsiteY27" fmla="*/ 204769 h 201065"/>
                <a:gd name="connsiteX28" fmla="*/ 111115 w 116406"/>
                <a:gd name="connsiteY28" fmla="*/ 204769 h 201065"/>
                <a:gd name="connsiteX29" fmla="*/ 117464 w 116406"/>
                <a:gd name="connsiteY29" fmla="*/ 198420 h 201065"/>
                <a:gd name="connsiteX30" fmla="*/ 117464 w 116406"/>
                <a:gd name="connsiteY30" fmla="*/ 141804 h 201065"/>
                <a:gd name="connsiteX31" fmla="*/ 111644 w 116406"/>
                <a:gd name="connsiteY31" fmla="*/ 135455 h 20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6406" h="201065">
                  <a:moveTo>
                    <a:pt x="111644" y="135455"/>
                  </a:moveTo>
                  <a:cubicBezTo>
                    <a:pt x="107940" y="135455"/>
                    <a:pt x="105295" y="138101"/>
                    <a:pt x="105295" y="141804"/>
                  </a:cubicBezTo>
                  <a:lnTo>
                    <a:pt x="105295" y="192070"/>
                  </a:lnTo>
                  <a:lnTo>
                    <a:pt x="13228" y="192070"/>
                  </a:lnTo>
                  <a:lnTo>
                    <a:pt x="13228" y="146037"/>
                  </a:lnTo>
                  <a:cubicBezTo>
                    <a:pt x="13228" y="122755"/>
                    <a:pt x="30689" y="103708"/>
                    <a:pt x="52912" y="100533"/>
                  </a:cubicBezTo>
                  <a:lnTo>
                    <a:pt x="52912" y="146037"/>
                  </a:lnTo>
                  <a:cubicBezTo>
                    <a:pt x="52912" y="149741"/>
                    <a:pt x="55557" y="152387"/>
                    <a:pt x="59261" y="152387"/>
                  </a:cubicBezTo>
                  <a:cubicBezTo>
                    <a:pt x="62965" y="152387"/>
                    <a:pt x="65611" y="149741"/>
                    <a:pt x="65611" y="146037"/>
                  </a:cubicBezTo>
                  <a:lnTo>
                    <a:pt x="65611" y="101062"/>
                  </a:lnTo>
                  <a:cubicBezTo>
                    <a:pt x="69315" y="101591"/>
                    <a:pt x="74077" y="102650"/>
                    <a:pt x="79368" y="105295"/>
                  </a:cubicBezTo>
                  <a:cubicBezTo>
                    <a:pt x="82543" y="106882"/>
                    <a:pt x="86246" y="105295"/>
                    <a:pt x="87834" y="102120"/>
                  </a:cubicBezTo>
                  <a:cubicBezTo>
                    <a:pt x="89421" y="98945"/>
                    <a:pt x="87834" y="95241"/>
                    <a:pt x="84659" y="93654"/>
                  </a:cubicBezTo>
                  <a:cubicBezTo>
                    <a:pt x="71431" y="87834"/>
                    <a:pt x="59790" y="87834"/>
                    <a:pt x="59261" y="87834"/>
                  </a:cubicBezTo>
                  <a:lnTo>
                    <a:pt x="59261" y="87834"/>
                  </a:lnTo>
                  <a:cubicBezTo>
                    <a:pt x="43388" y="87834"/>
                    <a:pt x="30689" y="75135"/>
                    <a:pt x="30689" y="59261"/>
                  </a:cubicBezTo>
                  <a:lnTo>
                    <a:pt x="30689" y="41801"/>
                  </a:lnTo>
                  <a:cubicBezTo>
                    <a:pt x="30689" y="25928"/>
                    <a:pt x="43388" y="13228"/>
                    <a:pt x="59261" y="13228"/>
                  </a:cubicBezTo>
                  <a:cubicBezTo>
                    <a:pt x="59261" y="13228"/>
                    <a:pt x="74606" y="13228"/>
                    <a:pt x="84130" y="24868"/>
                  </a:cubicBezTo>
                  <a:cubicBezTo>
                    <a:pt x="86246" y="27514"/>
                    <a:pt x="90480" y="28044"/>
                    <a:pt x="93125" y="25928"/>
                  </a:cubicBezTo>
                  <a:cubicBezTo>
                    <a:pt x="95771" y="23810"/>
                    <a:pt x="96300" y="19577"/>
                    <a:pt x="94183" y="16932"/>
                  </a:cubicBezTo>
                  <a:cubicBezTo>
                    <a:pt x="80955" y="0"/>
                    <a:pt x="59790" y="0"/>
                    <a:pt x="58732" y="0"/>
                  </a:cubicBezTo>
                  <a:cubicBezTo>
                    <a:pt x="35980" y="0"/>
                    <a:pt x="17461" y="18519"/>
                    <a:pt x="17461" y="41272"/>
                  </a:cubicBezTo>
                  <a:lnTo>
                    <a:pt x="17461" y="58733"/>
                  </a:lnTo>
                  <a:cubicBezTo>
                    <a:pt x="17461" y="72489"/>
                    <a:pt x="24340" y="84659"/>
                    <a:pt x="34922" y="92596"/>
                  </a:cubicBezTo>
                  <a:cubicBezTo>
                    <a:pt x="14286" y="101591"/>
                    <a:pt x="0" y="122227"/>
                    <a:pt x="0" y="146037"/>
                  </a:cubicBezTo>
                  <a:lnTo>
                    <a:pt x="0" y="198420"/>
                  </a:lnTo>
                  <a:cubicBezTo>
                    <a:pt x="0" y="202123"/>
                    <a:pt x="2646" y="204769"/>
                    <a:pt x="6349" y="204769"/>
                  </a:cubicBezTo>
                  <a:lnTo>
                    <a:pt x="111115" y="204769"/>
                  </a:lnTo>
                  <a:cubicBezTo>
                    <a:pt x="114819" y="204769"/>
                    <a:pt x="117464" y="202123"/>
                    <a:pt x="117464" y="198420"/>
                  </a:cubicBezTo>
                  <a:lnTo>
                    <a:pt x="117464" y="141804"/>
                  </a:lnTo>
                  <a:cubicBezTo>
                    <a:pt x="117993" y="138629"/>
                    <a:pt x="115348" y="135455"/>
                    <a:pt x="111644" y="13545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64189269-2C02-0D60-6A64-3B4FEFE0179C}"/>
              </a:ext>
            </a:extLst>
          </p:cNvPr>
          <p:cNvSpPr/>
          <p:nvPr/>
        </p:nvSpPr>
        <p:spPr>
          <a:xfrm>
            <a:off x="457833" y="4741581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138" name="Forma libre 367">
            <a:extLst>
              <a:ext uri="{FF2B5EF4-FFF2-40B4-BE49-F238E27FC236}">
                <a16:creationId xmlns:a16="http://schemas.microsoft.com/office/drawing/2014/main" id="{79F6233B-D1E2-222D-B822-CBB44C9B3986}"/>
              </a:ext>
            </a:extLst>
          </p:cNvPr>
          <p:cNvSpPr/>
          <p:nvPr/>
        </p:nvSpPr>
        <p:spPr>
          <a:xfrm>
            <a:off x="556431" y="4876906"/>
            <a:ext cx="474365" cy="474365"/>
          </a:xfrm>
          <a:custGeom>
            <a:avLst/>
            <a:gdLst>
              <a:gd name="connsiteX0" fmla="*/ 1300318 w 1308209"/>
              <a:gd name="connsiteY0" fmla="*/ 691737 h 1308209"/>
              <a:gd name="connsiteX1" fmla="*/ 1252054 w 1308209"/>
              <a:gd name="connsiteY1" fmla="*/ 661255 h 1308209"/>
              <a:gd name="connsiteX2" fmla="*/ 1252054 w 1308209"/>
              <a:gd name="connsiteY2" fmla="*/ 586319 h 1308209"/>
              <a:gd name="connsiteX3" fmla="*/ 1172037 w 1308209"/>
              <a:gd name="connsiteY3" fmla="*/ 506302 h 1308209"/>
              <a:gd name="connsiteX4" fmla="*/ 1095831 w 1308209"/>
              <a:gd name="connsiteY4" fmla="*/ 563457 h 1308209"/>
              <a:gd name="connsiteX5" fmla="*/ 815138 w 1308209"/>
              <a:gd name="connsiteY5" fmla="*/ 388182 h 1308209"/>
              <a:gd name="connsiteX6" fmla="*/ 815138 w 1308209"/>
              <a:gd name="connsiteY6" fmla="*/ 280223 h 1308209"/>
              <a:gd name="connsiteX7" fmla="*/ 788465 w 1308209"/>
              <a:gd name="connsiteY7" fmla="*/ 249741 h 1308209"/>
              <a:gd name="connsiteX8" fmla="*/ 766874 w 1308209"/>
              <a:gd name="connsiteY8" fmla="*/ 145592 h 1308209"/>
              <a:gd name="connsiteX9" fmla="*/ 679236 w 1308209"/>
              <a:gd name="connsiteY9" fmla="*/ 8421 h 1308209"/>
              <a:gd name="connsiteX10" fmla="*/ 634782 w 1308209"/>
              <a:gd name="connsiteY10" fmla="*/ 9691 h 1308209"/>
              <a:gd name="connsiteX11" fmla="*/ 552226 w 1308209"/>
              <a:gd name="connsiteY11" fmla="*/ 145592 h 1308209"/>
              <a:gd name="connsiteX12" fmla="*/ 528093 w 1308209"/>
              <a:gd name="connsiteY12" fmla="*/ 249741 h 1308209"/>
              <a:gd name="connsiteX13" fmla="*/ 500152 w 1308209"/>
              <a:gd name="connsiteY13" fmla="*/ 280223 h 1308209"/>
              <a:gd name="connsiteX14" fmla="*/ 500152 w 1308209"/>
              <a:gd name="connsiteY14" fmla="*/ 388182 h 1308209"/>
              <a:gd name="connsiteX15" fmla="*/ 218188 w 1308209"/>
              <a:gd name="connsiteY15" fmla="*/ 564727 h 1308209"/>
              <a:gd name="connsiteX16" fmla="*/ 141982 w 1308209"/>
              <a:gd name="connsiteY16" fmla="*/ 507572 h 1308209"/>
              <a:gd name="connsiteX17" fmla="*/ 61965 w 1308209"/>
              <a:gd name="connsiteY17" fmla="*/ 587589 h 1308209"/>
              <a:gd name="connsiteX18" fmla="*/ 61965 w 1308209"/>
              <a:gd name="connsiteY18" fmla="*/ 663795 h 1308209"/>
              <a:gd name="connsiteX19" fmla="*/ 14971 w 1308209"/>
              <a:gd name="connsiteY19" fmla="*/ 693008 h 1308209"/>
              <a:gd name="connsiteX20" fmla="*/ 3540 w 1308209"/>
              <a:gd name="connsiteY20" fmla="*/ 733651 h 1308209"/>
              <a:gd name="connsiteX21" fmla="*/ 65775 w 1308209"/>
              <a:gd name="connsiteY21" fmla="*/ 858121 h 1308209"/>
              <a:gd name="connsiteX22" fmla="*/ 93718 w 1308209"/>
              <a:gd name="connsiteY22" fmla="*/ 875903 h 1308209"/>
              <a:gd name="connsiteX23" fmla="*/ 107689 w 1308209"/>
              <a:gd name="connsiteY23" fmla="*/ 872093 h 1308209"/>
              <a:gd name="connsiteX24" fmla="*/ 225808 w 1308209"/>
              <a:gd name="connsiteY24" fmla="*/ 812398 h 1308209"/>
              <a:gd name="connsiteX25" fmla="*/ 500152 w 1308209"/>
              <a:gd name="connsiteY25" fmla="*/ 816208 h 1308209"/>
              <a:gd name="connsiteX26" fmla="*/ 500152 w 1308209"/>
              <a:gd name="connsiteY26" fmla="*/ 906386 h 1308209"/>
              <a:gd name="connsiteX27" fmla="*/ 503962 w 1308209"/>
              <a:gd name="connsiteY27" fmla="*/ 920357 h 1308209"/>
              <a:gd name="connsiteX28" fmla="*/ 526823 w 1308209"/>
              <a:gd name="connsiteY28" fmla="*/ 967351 h 1308209"/>
              <a:gd name="connsiteX29" fmla="*/ 382031 w 1308209"/>
              <a:gd name="connsiteY29" fmla="*/ 1202320 h 1308209"/>
              <a:gd name="connsiteX30" fmla="*/ 380761 w 1308209"/>
              <a:gd name="connsiteY30" fmla="*/ 1232803 h 1308209"/>
              <a:gd name="connsiteX31" fmla="*/ 412514 w 1308209"/>
              <a:gd name="connsiteY31" fmla="*/ 1295038 h 1308209"/>
              <a:gd name="connsiteX32" fmla="*/ 440456 w 1308209"/>
              <a:gd name="connsiteY32" fmla="*/ 1312820 h 1308209"/>
              <a:gd name="connsiteX33" fmla="*/ 450617 w 1308209"/>
              <a:gd name="connsiteY33" fmla="*/ 1311549 h 1308209"/>
              <a:gd name="connsiteX34" fmla="*/ 633513 w 1308209"/>
              <a:gd name="connsiteY34" fmla="*/ 1250584 h 1308209"/>
              <a:gd name="connsiteX35" fmla="*/ 685587 w 1308209"/>
              <a:gd name="connsiteY35" fmla="*/ 1250584 h 1308209"/>
              <a:gd name="connsiteX36" fmla="*/ 868482 w 1308209"/>
              <a:gd name="connsiteY36" fmla="*/ 1311549 h 1308209"/>
              <a:gd name="connsiteX37" fmla="*/ 878643 w 1308209"/>
              <a:gd name="connsiteY37" fmla="*/ 1312820 h 1308209"/>
              <a:gd name="connsiteX38" fmla="*/ 906585 w 1308209"/>
              <a:gd name="connsiteY38" fmla="*/ 1295038 h 1308209"/>
              <a:gd name="connsiteX39" fmla="*/ 938338 w 1308209"/>
              <a:gd name="connsiteY39" fmla="*/ 1232803 h 1308209"/>
              <a:gd name="connsiteX40" fmla="*/ 937068 w 1308209"/>
              <a:gd name="connsiteY40" fmla="*/ 1202320 h 1308209"/>
              <a:gd name="connsiteX41" fmla="*/ 789736 w 1308209"/>
              <a:gd name="connsiteY41" fmla="*/ 967351 h 1308209"/>
              <a:gd name="connsiteX42" fmla="*/ 812597 w 1308209"/>
              <a:gd name="connsiteY42" fmla="*/ 920357 h 1308209"/>
              <a:gd name="connsiteX43" fmla="*/ 816407 w 1308209"/>
              <a:gd name="connsiteY43" fmla="*/ 906386 h 1308209"/>
              <a:gd name="connsiteX44" fmla="*/ 816407 w 1308209"/>
              <a:gd name="connsiteY44" fmla="*/ 816208 h 1308209"/>
              <a:gd name="connsiteX45" fmla="*/ 1090751 w 1308209"/>
              <a:gd name="connsiteY45" fmla="*/ 812398 h 1308209"/>
              <a:gd name="connsiteX46" fmla="*/ 1208871 w 1308209"/>
              <a:gd name="connsiteY46" fmla="*/ 872093 h 1308209"/>
              <a:gd name="connsiteX47" fmla="*/ 1222841 w 1308209"/>
              <a:gd name="connsiteY47" fmla="*/ 875903 h 1308209"/>
              <a:gd name="connsiteX48" fmla="*/ 1250784 w 1308209"/>
              <a:gd name="connsiteY48" fmla="*/ 858121 h 1308209"/>
              <a:gd name="connsiteX49" fmla="*/ 1313019 w 1308209"/>
              <a:gd name="connsiteY49" fmla="*/ 733651 h 1308209"/>
              <a:gd name="connsiteX50" fmla="*/ 1300318 w 1308209"/>
              <a:gd name="connsiteY50" fmla="*/ 691737 h 1308209"/>
              <a:gd name="connsiteX51" fmla="*/ 1154256 w 1308209"/>
              <a:gd name="connsiteY51" fmla="*/ 586319 h 1308209"/>
              <a:gd name="connsiteX52" fmla="*/ 1172037 w 1308209"/>
              <a:gd name="connsiteY52" fmla="*/ 568537 h 1308209"/>
              <a:gd name="connsiteX53" fmla="*/ 1189819 w 1308209"/>
              <a:gd name="connsiteY53" fmla="*/ 586319 h 1308209"/>
              <a:gd name="connsiteX54" fmla="*/ 1189819 w 1308209"/>
              <a:gd name="connsiteY54" fmla="*/ 621882 h 1308209"/>
              <a:gd name="connsiteX55" fmla="*/ 1154256 w 1308209"/>
              <a:gd name="connsiteY55" fmla="*/ 600290 h 1308209"/>
              <a:gd name="connsiteX56" fmla="*/ 1154256 w 1308209"/>
              <a:gd name="connsiteY56" fmla="*/ 586319 h 1308209"/>
              <a:gd name="connsiteX57" fmla="*/ 564927 w 1308209"/>
              <a:gd name="connsiteY57" fmla="*/ 310706 h 1308209"/>
              <a:gd name="connsiteX58" fmla="*/ 590329 w 1308209"/>
              <a:gd name="connsiteY58" fmla="*/ 281493 h 1308209"/>
              <a:gd name="connsiteX59" fmla="*/ 611921 w 1308209"/>
              <a:gd name="connsiteY59" fmla="*/ 165914 h 1308209"/>
              <a:gd name="connsiteX60" fmla="*/ 658915 w 1308209"/>
              <a:gd name="connsiteY60" fmla="*/ 77006 h 1308209"/>
              <a:gd name="connsiteX61" fmla="*/ 707179 w 1308209"/>
              <a:gd name="connsiteY61" fmla="*/ 165914 h 1308209"/>
              <a:gd name="connsiteX62" fmla="*/ 726230 w 1308209"/>
              <a:gd name="connsiteY62" fmla="*/ 280223 h 1308209"/>
              <a:gd name="connsiteX63" fmla="*/ 735121 w 1308209"/>
              <a:gd name="connsiteY63" fmla="*/ 301815 h 1308209"/>
              <a:gd name="connsiteX64" fmla="*/ 751632 w 1308209"/>
              <a:gd name="connsiteY64" fmla="*/ 310706 h 1308209"/>
              <a:gd name="connsiteX65" fmla="*/ 751632 w 1308209"/>
              <a:gd name="connsiteY65" fmla="*/ 897495 h 1308209"/>
              <a:gd name="connsiteX66" fmla="*/ 691937 w 1308209"/>
              <a:gd name="connsiteY66" fmla="*/ 1015614 h 1308209"/>
              <a:gd name="connsiteX67" fmla="*/ 689397 w 1308209"/>
              <a:gd name="connsiteY67" fmla="*/ 1024505 h 1308209"/>
              <a:gd name="connsiteX68" fmla="*/ 662725 w 1308209"/>
              <a:gd name="connsiteY68" fmla="*/ 1185809 h 1308209"/>
              <a:gd name="connsiteX69" fmla="*/ 653834 w 1308209"/>
              <a:gd name="connsiteY69" fmla="*/ 1185809 h 1308209"/>
              <a:gd name="connsiteX70" fmla="*/ 627162 w 1308209"/>
              <a:gd name="connsiteY70" fmla="*/ 1024505 h 1308209"/>
              <a:gd name="connsiteX71" fmla="*/ 624622 w 1308209"/>
              <a:gd name="connsiteY71" fmla="*/ 1015614 h 1308209"/>
              <a:gd name="connsiteX72" fmla="*/ 564927 w 1308209"/>
              <a:gd name="connsiteY72" fmla="*/ 897495 h 1308209"/>
              <a:gd name="connsiteX73" fmla="*/ 564927 w 1308209"/>
              <a:gd name="connsiteY73" fmla="*/ 310706 h 1308209"/>
              <a:gd name="connsiteX74" fmla="*/ 125470 w 1308209"/>
              <a:gd name="connsiteY74" fmla="*/ 586319 h 1308209"/>
              <a:gd name="connsiteX75" fmla="*/ 143251 w 1308209"/>
              <a:gd name="connsiteY75" fmla="*/ 568537 h 1308209"/>
              <a:gd name="connsiteX76" fmla="*/ 161033 w 1308209"/>
              <a:gd name="connsiteY76" fmla="*/ 586319 h 1308209"/>
              <a:gd name="connsiteX77" fmla="*/ 161033 w 1308209"/>
              <a:gd name="connsiteY77" fmla="*/ 601560 h 1308209"/>
              <a:gd name="connsiteX78" fmla="*/ 125470 w 1308209"/>
              <a:gd name="connsiteY78" fmla="*/ 623152 h 1308209"/>
              <a:gd name="connsiteX79" fmla="*/ 125470 w 1308209"/>
              <a:gd name="connsiteY79" fmla="*/ 586319 h 1308209"/>
              <a:gd name="connsiteX80" fmla="*/ 220728 w 1308209"/>
              <a:gd name="connsiteY80" fmla="*/ 750162 h 1308209"/>
              <a:gd name="connsiteX81" fmla="*/ 206757 w 1308209"/>
              <a:gd name="connsiteY81" fmla="*/ 753973 h 1308209"/>
              <a:gd name="connsiteX82" fmla="*/ 110229 w 1308209"/>
              <a:gd name="connsiteY82" fmla="*/ 802237 h 1308209"/>
              <a:gd name="connsiteX83" fmla="*/ 74666 w 1308209"/>
              <a:gd name="connsiteY83" fmla="*/ 731111 h 1308209"/>
              <a:gd name="connsiteX84" fmla="*/ 502691 w 1308209"/>
              <a:gd name="connsiteY84" fmla="*/ 463118 h 1308209"/>
              <a:gd name="connsiteX85" fmla="*/ 502691 w 1308209"/>
              <a:gd name="connsiteY85" fmla="*/ 755243 h 1308209"/>
              <a:gd name="connsiteX86" fmla="*/ 220728 w 1308209"/>
              <a:gd name="connsiteY86" fmla="*/ 750162 h 1308209"/>
              <a:gd name="connsiteX87" fmla="*/ 444267 w 1308209"/>
              <a:gd name="connsiteY87" fmla="*/ 1220102 h 1308209"/>
              <a:gd name="connsiteX88" fmla="*/ 562386 w 1308209"/>
              <a:gd name="connsiteY88" fmla="*/ 1032126 h 1308209"/>
              <a:gd name="connsiteX89" fmla="*/ 566196 w 1308209"/>
              <a:gd name="connsiteY89" fmla="*/ 1041017 h 1308209"/>
              <a:gd name="connsiteX90" fmla="*/ 592869 w 1308209"/>
              <a:gd name="connsiteY90" fmla="*/ 1197240 h 1308209"/>
              <a:gd name="connsiteX91" fmla="*/ 455698 w 1308209"/>
              <a:gd name="connsiteY91" fmla="*/ 1242964 h 1308209"/>
              <a:gd name="connsiteX92" fmla="*/ 444267 w 1308209"/>
              <a:gd name="connsiteY92" fmla="*/ 1220102 h 1308209"/>
              <a:gd name="connsiteX93" fmla="*/ 872292 w 1308209"/>
              <a:gd name="connsiteY93" fmla="*/ 1220102 h 1308209"/>
              <a:gd name="connsiteX94" fmla="*/ 860861 w 1308209"/>
              <a:gd name="connsiteY94" fmla="*/ 1242964 h 1308209"/>
              <a:gd name="connsiteX95" fmla="*/ 723690 w 1308209"/>
              <a:gd name="connsiteY95" fmla="*/ 1197240 h 1308209"/>
              <a:gd name="connsiteX96" fmla="*/ 750362 w 1308209"/>
              <a:gd name="connsiteY96" fmla="*/ 1041017 h 1308209"/>
              <a:gd name="connsiteX97" fmla="*/ 754173 w 1308209"/>
              <a:gd name="connsiteY97" fmla="*/ 1032126 h 1308209"/>
              <a:gd name="connsiteX98" fmla="*/ 872292 w 1308209"/>
              <a:gd name="connsiteY98" fmla="*/ 1220102 h 1308209"/>
              <a:gd name="connsiteX99" fmla="*/ 1207600 w 1308209"/>
              <a:gd name="connsiteY99" fmla="*/ 800967 h 1308209"/>
              <a:gd name="connsiteX100" fmla="*/ 1111072 w 1308209"/>
              <a:gd name="connsiteY100" fmla="*/ 752703 h 1308209"/>
              <a:gd name="connsiteX101" fmla="*/ 1097101 w 1308209"/>
              <a:gd name="connsiteY101" fmla="*/ 748892 h 1308209"/>
              <a:gd name="connsiteX102" fmla="*/ 816407 w 1308209"/>
              <a:gd name="connsiteY102" fmla="*/ 752703 h 1308209"/>
              <a:gd name="connsiteX103" fmla="*/ 816407 w 1308209"/>
              <a:gd name="connsiteY103" fmla="*/ 460578 h 1308209"/>
              <a:gd name="connsiteX104" fmla="*/ 1244433 w 1308209"/>
              <a:gd name="connsiteY104" fmla="*/ 728571 h 1308209"/>
              <a:gd name="connsiteX105" fmla="*/ 1207600 w 1308209"/>
              <a:gd name="connsiteY105" fmla="*/ 800967 h 1308209"/>
              <a:gd name="connsiteX106" fmla="*/ 595410 w 1308209"/>
              <a:gd name="connsiteY106" fmla="*/ 530434 h 1308209"/>
              <a:gd name="connsiteX107" fmla="*/ 627162 w 1308209"/>
              <a:gd name="connsiteY107" fmla="*/ 498682 h 1308209"/>
              <a:gd name="connsiteX108" fmla="*/ 689397 w 1308209"/>
              <a:gd name="connsiteY108" fmla="*/ 498682 h 1308209"/>
              <a:gd name="connsiteX109" fmla="*/ 721150 w 1308209"/>
              <a:gd name="connsiteY109" fmla="*/ 530434 h 1308209"/>
              <a:gd name="connsiteX110" fmla="*/ 689397 w 1308209"/>
              <a:gd name="connsiteY110" fmla="*/ 562187 h 1308209"/>
              <a:gd name="connsiteX111" fmla="*/ 627162 w 1308209"/>
              <a:gd name="connsiteY111" fmla="*/ 562187 h 1308209"/>
              <a:gd name="connsiteX112" fmla="*/ 595410 w 1308209"/>
              <a:gd name="connsiteY112" fmla="*/ 530434 h 1308209"/>
              <a:gd name="connsiteX113" fmla="*/ 595410 w 1308209"/>
              <a:gd name="connsiteY113" fmla="*/ 654904 h 1308209"/>
              <a:gd name="connsiteX114" fmla="*/ 627162 w 1308209"/>
              <a:gd name="connsiteY114" fmla="*/ 623152 h 1308209"/>
              <a:gd name="connsiteX115" fmla="*/ 689397 w 1308209"/>
              <a:gd name="connsiteY115" fmla="*/ 623152 h 1308209"/>
              <a:gd name="connsiteX116" fmla="*/ 721150 w 1308209"/>
              <a:gd name="connsiteY116" fmla="*/ 654904 h 1308209"/>
              <a:gd name="connsiteX117" fmla="*/ 689397 w 1308209"/>
              <a:gd name="connsiteY117" fmla="*/ 686657 h 1308209"/>
              <a:gd name="connsiteX118" fmla="*/ 627162 w 1308209"/>
              <a:gd name="connsiteY118" fmla="*/ 686657 h 1308209"/>
              <a:gd name="connsiteX119" fmla="*/ 595410 w 1308209"/>
              <a:gd name="connsiteY119" fmla="*/ 654904 h 1308209"/>
              <a:gd name="connsiteX120" fmla="*/ 595410 w 1308209"/>
              <a:gd name="connsiteY120" fmla="*/ 780645 h 1308209"/>
              <a:gd name="connsiteX121" fmla="*/ 627162 w 1308209"/>
              <a:gd name="connsiteY121" fmla="*/ 748892 h 1308209"/>
              <a:gd name="connsiteX122" fmla="*/ 689397 w 1308209"/>
              <a:gd name="connsiteY122" fmla="*/ 748892 h 1308209"/>
              <a:gd name="connsiteX123" fmla="*/ 721150 w 1308209"/>
              <a:gd name="connsiteY123" fmla="*/ 780645 h 1308209"/>
              <a:gd name="connsiteX124" fmla="*/ 689397 w 1308209"/>
              <a:gd name="connsiteY124" fmla="*/ 812398 h 1308209"/>
              <a:gd name="connsiteX125" fmla="*/ 627162 w 1308209"/>
              <a:gd name="connsiteY125" fmla="*/ 812398 h 1308209"/>
              <a:gd name="connsiteX126" fmla="*/ 595410 w 1308209"/>
              <a:gd name="connsiteY126" fmla="*/ 780645 h 130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308209" h="1308209">
                <a:moveTo>
                  <a:pt x="1300318" y="691737"/>
                </a:moveTo>
                <a:lnTo>
                  <a:pt x="1252054" y="661255"/>
                </a:lnTo>
                <a:lnTo>
                  <a:pt x="1252054" y="586319"/>
                </a:lnTo>
                <a:cubicBezTo>
                  <a:pt x="1252054" y="541865"/>
                  <a:pt x="1216491" y="506302"/>
                  <a:pt x="1172037" y="506302"/>
                </a:cubicBezTo>
                <a:cubicBezTo>
                  <a:pt x="1136474" y="506302"/>
                  <a:pt x="1105991" y="530434"/>
                  <a:pt x="1095831" y="563457"/>
                </a:cubicBezTo>
                <a:lnTo>
                  <a:pt x="815138" y="388182"/>
                </a:lnTo>
                <a:lnTo>
                  <a:pt x="815138" y="280223"/>
                </a:lnTo>
                <a:cubicBezTo>
                  <a:pt x="815138" y="264982"/>
                  <a:pt x="803706" y="252281"/>
                  <a:pt x="788465" y="249741"/>
                </a:cubicBezTo>
                <a:cubicBezTo>
                  <a:pt x="785925" y="214178"/>
                  <a:pt x="779575" y="178615"/>
                  <a:pt x="766874" y="145592"/>
                </a:cubicBezTo>
                <a:cubicBezTo>
                  <a:pt x="742741" y="77006"/>
                  <a:pt x="705908" y="32553"/>
                  <a:pt x="679236" y="8421"/>
                </a:cubicBezTo>
                <a:cubicBezTo>
                  <a:pt x="666535" y="-3010"/>
                  <a:pt x="647484" y="-3010"/>
                  <a:pt x="634782" y="9691"/>
                </a:cubicBezTo>
                <a:cubicBezTo>
                  <a:pt x="599220" y="46524"/>
                  <a:pt x="571277" y="93518"/>
                  <a:pt x="552226" y="145592"/>
                </a:cubicBezTo>
                <a:cubicBezTo>
                  <a:pt x="540794" y="178615"/>
                  <a:pt x="531904" y="214178"/>
                  <a:pt x="528093" y="249741"/>
                </a:cubicBezTo>
                <a:cubicBezTo>
                  <a:pt x="512853" y="251011"/>
                  <a:pt x="500152" y="264982"/>
                  <a:pt x="500152" y="280223"/>
                </a:cubicBezTo>
                <a:lnTo>
                  <a:pt x="500152" y="388182"/>
                </a:lnTo>
                <a:lnTo>
                  <a:pt x="218188" y="564727"/>
                </a:lnTo>
                <a:cubicBezTo>
                  <a:pt x="208027" y="531704"/>
                  <a:pt x="177544" y="507572"/>
                  <a:pt x="141982" y="507572"/>
                </a:cubicBezTo>
                <a:cubicBezTo>
                  <a:pt x="97528" y="507572"/>
                  <a:pt x="61965" y="543135"/>
                  <a:pt x="61965" y="587589"/>
                </a:cubicBezTo>
                <a:lnTo>
                  <a:pt x="61965" y="663795"/>
                </a:lnTo>
                <a:lnTo>
                  <a:pt x="14971" y="693008"/>
                </a:lnTo>
                <a:cubicBezTo>
                  <a:pt x="999" y="701899"/>
                  <a:pt x="-4081" y="719680"/>
                  <a:pt x="3540" y="733651"/>
                </a:cubicBezTo>
                <a:lnTo>
                  <a:pt x="65775" y="858121"/>
                </a:lnTo>
                <a:cubicBezTo>
                  <a:pt x="70855" y="869552"/>
                  <a:pt x="82286" y="875903"/>
                  <a:pt x="93718" y="875903"/>
                </a:cubicBezTo>
                <a:cubicBezTo>
                  <a:pt x="98798" y="875903"/>
                  <a:pt x="102608" y="874633"/>
                  <a:pt x="107689" y="872093"/>
                </a:cubicBezTo>
                <a:lnTo>
                  <a:pt x="225808" y="812398"/>
                </a:lnTo>
                <a:lnTo>
                  <a:pt x="500152" y="816208"/>
                </a:lnTo>
                <a:lnTo>
                  <a:pt x="500152" y="906386"/>
                </a:lnTo>
                <a:cubicBezTo>
                  <a:pt x="500152" y="911466"/>
                  <a:pt x="501421" y="916546"/>
                  <a:pt x="503962" y="920357"/>
                </a:cubicBezTo>
                <a:lnTo>
                  <a:pt x="526823" y="967351"/>
                </a:lnTo>
                <a:lnTo>
                  <a:pt x="382031" y="1202320"/>
                </a:lnTo>
                <a:cubicBezTo>
                  <a:pt x="375681" y="1211211"/>
                  <a:pt x="375681" y="1222642"/>
                  <a:pt x="380761" y="1232803"/>
                </a:cubicBezTo>
                <a:lnTo>
                  <a:pt x="412514" y="1295038"/>
                </a:lnTo>
                <a:cubicBezTo>
                  <a:pt x="417595" y="1306469"/>
                  <a:pt x="429025" y="1312820"/>
                  <a:pt x="440456" y="1312820"/>
                </a:cubicBezTo>
                <a:cubicBezTo>
                  <a:pt x="444267" y="1312820"/>
                  <a:pt x="446807" y="1312820"/>
                  <a:pt x="450617" y="1311549"/>
                </a:cubicBezTo>
                <a:lnTo>
                  <a:pt x="633513" y="1250584"/>
                </a:lnTo>
                <a:lnTo>
                  <a:pt x="685587" y="1250584"/>
                </a:lnTo>
                <a:lnTo>
                  <a:pt x="868482" y="1311549"/>
                </a:lnTo>
                <a:cubicBezTo>
                  <a:pt x="872292" y="1312820"/>
                  <a:pt x="874833" y="1312820"/>
                  <a:pt x="878643" y="1312820"/>
                </a:cubicBezTo>
                <a:cubicBezTo>
                  <a:pt x="890073" y="1312820"/>
                  <a:pt x="901505" y="1306469"/>
                  <a:pt x="906585" y="1295038"/>
                </a:cubicBezTo>
                <a:lnTo>
                  <a:pt x="938338" y="1232803"/>
                </a:lnTo>
                <a:cubicBezTo>
                  <a:pt x="943418" y="1222642"/>
                  <a:pt x="942148" y="1211211"/>
                  <a:pt x="937068" y="1202320"/>
                </a:cubicBezTo>
                <a:lnTo>
                  <a:pt x="789736" y="967351"/>
                </a:lnTo>
                <a:lnTo>
                  <a:pt x="812597" y="920357"/>
                </a:lnTo>
                <a:cubicBezTo>
                  <a:pt x="815138" y="916546"/>
                  <a:pt x="816407" y="911466"/>
                  <a:pt x="816407" y="906386"/>
                </a:cubicBezTo>
                <a:lnTo>
                  <a:pt x="816407" y="816208"/>
                </a:lnTo>
                <a:lnTo>
                  <a:pt x="1090751" y="812398"/>
                </a:lnTo>
                <a:lnTo>
                  <a:pt x="1208871" y="872093"/>
                </a:lnTo>
                <a:cubicBezTo>
                  <a:pt x="1213950" y="874633"/>
                  <a:pt x="1217761" y="875903"/>
                  <a:pt x="1222841" y="875903"/>
                </a:cubicBezTo>
                <a:cubicBezTo>
                  <a:pt x="1234273" y="875903"/>
                  <a:pt x="1245703" y="869552"/>
                  <a:pt x="1250784" y="858121"/>
                </a:cubicBezTo>
                <a:lnTo>
                  <a:pt x="1313019" y="733651"/>
                </a:lnTo>
                <a:cubicBezTo>
                  <a:pt x="1319370" y="718410"/>
                  <a:pt x="1314289" y="700628"/>
                  <a:pt x="1300318" y="691737"/>
                </a:cubicBezTo>
                <a:close/>
                <a:moveTo>
                  <a:pt x="1154256" y="586319"/>
                </a:moveTo>
                <a:cubicBezTo>
                  <a:pt x="1154256" y="576158"/>
                  <a:pt x="1161876" y="568537"/>
                  <a:pt x="1172037" y="568537"/>
                </a:cubicBezTo>
                <a:cubicBezTo>
                  <a:pt x="1182198" y="568537"/>
                  <a:pt x="1189819" y="576158"/>
                  <a:pt x="1189819" y="586319"/>
                </a:cubicBezTo>
                <a:lnTo>
                  <a:pt x="1189819" y="621882"/>
                </a:lnTo>
                <a:lnTo>
                  <a:pt x="1154256" y="600290"/>
                </a:lnTo>
                <a:lnTo>
                  <a:pt x="1154256" y="586319"/>
                </a:lnTo>
                <a:close/>
                <a:moveTo>
                  <a:pt x="564927" y="310706"/>
                </a:moveTo>
                <a:cubicBezTo>
                  <a:pt x="578898" y="308166"/>
                  <a:pt x="589059" y="295465"/>
                  <a:pt x="590329" y="281493"/>
                </a:cubicBezTo>
                <a:cubicBezTo>
                  <a:pt x="591599" y="240850"/>
                  <a:pt x="599220" y="201477"/>
                  <a:pt x="611921" y="165914"/>
                </a:cubicBezTo>
                <a:cubicBezTo>
                  <a:pt x="623351" y="132891"/>
                  <a:pt x="639863" y="103679"/>
                  <a:pt x="658915" y="77006"/>
                </a:cubicBezTo>
                <a:cubicBezTo>
                  <a:pt x="676696" y="98598"/>
                  <a:pt x="694478" y="126540"/>
                  <a:pt x="707179" y="165914"/>
                </a:cubicBezTo>
                <a:cubicBezTo>
                  <a:pt x="719880" y="201477"/>
                  <a:pt x="726230" y="240850"/>
                  <a:pt x="726230" y="280223"/>
                </a:cubicBezTo>
                <a:cubicBezTo>
                  <a:pt x="726230" y="289114"/>
                  <a:pt x="730040" y="296735"/>
                  <a:pt x="735121" y="301815"/>
                </a:cubicBezTo>
                <a:cubicBezTo>
                  <a:pt x="740201" y="306896"/>
                  <a:pt x="745282" y="309436"/>
                  <a:pt x="751632" y="310706"/>
                </a:cubicBezTo>
                <a:lnTo>
                  <a:pt x="751632" y="897495"/>
                </a:lnTo>
                <a:lnTo>
                  <a:pt x="691937" y="1015614"/>
                </a:lnTo>
                <a:cubicBezTo>
                  <a:pt x="690667" y="1018155"/>
                  <a:pt x="689397" y="1021965"/>
                  <a:pt x="689397" y="1024505"/>
                </a:cubicBezTo>
                <a:lnTo>
                  <a:pt x="662725" y="1185809"/>
                </a:lnTo>
                <a:lnTo>
                  <a:pt x="653834" y="1185809"/>
                </a:lnTo>
                <a:lnTo>
                  <a:pt x="627162" y="1024505"/>
                </a:lnTo>
                <a:cubicBezTo>
                  <a:pt x="627162" y="1021965"/>
                  <a:pt x="625892" y="1018155"/>
                  <a:pt x="624622" y="1015614"/>
                </a:cubicBezTo>
                <a:lnTo>
                  <a:pt x="564927" y="897495"/>
                </a:lnTo>
                <a:lnTo>
                  <a:pt x="564927" y="310706"/>
                </a:lnTo>
                <a:close/>
                <a:moveTo>
                  <a:pt x="125470" y="586319"/>
                </a:moveTo>
                <a:cubicBezTo>
                  <a:pt x="125470" y="576158"/>
                  <a:pt x="133091" y="568537"/>
                  <a:pt x="143251" y="568537"/>
                </a:cubicBezTo>
                <a:cubicBezTo>
                  <a:pt x="153412" y="568537"/>
                  <a:pt x="161033" y="576158"/>
                  <a:pt x="161033" y="586319"/>
                </a:cubicBezTo>
                <a:lnTo>
                  <a:pt x="161033" y="601560"/>
                </a:lnTo>
                <a:lnTo>
                  <a:pt x="125470" y="623152"/>
                </a:lnTo>
                <a:lnTo>
                  <a:pt x="125470" y="586319"/>
                </a:lnTo>
                <a:close/>
                <a:moveTo>
                  <a:pt x="220728" y="750162"/>
                </a:moveTo>
                <a:cubicBezTo>
                  <a:pt x="215648" y="750162"/>
                  <a:pt x="210567" y="751433"/>
                  <a:pt x="206757" y="753973"/>
                </a:cubicBezTo>
                <a:lnTo>
                  <a:pt x="110229" y="802237"/>
                </a:lnTo>
                <a:lnTo>
                  <a:pt x="74666" y="731111"/>
                </a:lnTo>
                <a:lnTo>
                  <a:pt x="502691" y="463118"/>
                </a:lnTo>
                <a:lnTo>
                  <a:pt x="502691" y="755243"/>
                </a:lnTo>
                <a:lnTo>
                  <a:pt x="220728" y="750162"/>
                </a:lnTo>
                <a:close/>
                <a:moveTo>
                  <a:pt x="444267" y="1220102"/>
                </a:moveTo>
                <a:lnTo>
                  <a:pt x="562386" y="1032126"/>
                </a:lnTo>
                <a:lnTo>
                  <a:pt x="566196" y="1041017"/>
                </a:lnTo>
                <a:lnTo>
                  <a:pt x="592869" y="1197240"/>
                </a:lnTo>
                <a:lnTo>
                  <a:pt x="455698" y="1242964"/>
                </a:lnTo>
                <a:lnTo>
                  <a:pt x="444267" y="1220102"/>
                </a:lnTo>
                <a:close/>
                <a:moveTo>
                  <a:pt x="872292" y="1220102"/>
                </a:moveTo>
                <a:lnTo>
                  <a:pt x="860861" y="1242964"/>
                </a:lnTo>
                <a:lnTo>
                  <a:pt x="723690" y="1197240"/>
                </a:lnTo>
                <a:lnTo>
                  <a:pt x="750362" y="1041017"/>
                </a:lnTo>
                <a:lnTo>
                  <a:pt x="754173" y="1032126"/>
                </a:lnTo>
                <a:lnTo>
                  <a:pt x="872292" y="1220102"/>
                </a:lnTo>
                <a:close/>
                <a:moveTo>
                  <a:pt x="1207600" y="800967"/>
                </a:moveTo>
                <a:lnTo>
                  <a:pt x="1111072" y="752703"/>
                </a:lnTo>
                <a:cubicBezTo>
                  <a:pt x="1105991" y="750162"/>
                  <a:pt x="1100912" y="748892"/>
                  <a:pt x="1097101" y="748892"/>
                </a:cubicBezTo>
                <a:lnTo>
                  <a:pt x="816407" y="752703"/>
                </a:lnTo>
                <a:lnTo>
                  <a:pt x="816407" y="460578"/>
                </a:lnTo>
                <a:lnTo>
                  <a:pt x="1244433" y="728571"/>
                </a:lnTo>
                <a:lnTo>
                  <a:pt x="1207600" y="800967"/>
                </a:lnTo>
                <a:close/>
                <a:moveTo>
                  <a:pt x="595410" y="530434"/>
                </a:moveTo>
                <a:cubicBezTo>
                  <a:pt x="595410" y="512653"/>
                  <a:pt x="609380" y="498682"/>
                  <a:pt x="627162" y="498682"/>
                </a:cubicBezTo>
                <a:lnTo>
                  <a:pt x="689397" y="498682"/>
                </a:lnTo>
                <a:cubicBezTo>
                  <a:pt x="707179" y="498682"/>
                  <a:pt x="721150" y="512653"/>
                  <a:pt x="721150" y="530434"/>
                </a:cubicBezTo>
                <a:cubicBezTo>
                  <a:pt x="721150" y="548216"/>
                  <a:pt x="707179" y="562187"/>
                  <a:pt x="689397" y="562187"/>
                </a:cubicBezTo>
                <a:lnTo>
                  <a:pt x="627162" y="562187"/>
                </a:lnTo>
                <a:cubicBezTo>
                  <a:pt x="609380" y="562187"/>
                  <a:pt x="595410" y="548216"/>
                  <a:pt x="595410" y="530434"/>
                </a:cubicBezTo>
                <a:close/>
                <a:moveTo>
                  <a:pt x="595410" y="654904"/>
                </a:moveTo>
                <a:cubicBezTo>
                  <a:pt x="595410" y="637123"/>
                  <a:pt x="609380" y="623152"/>
                  <a:pt x="627162" y="623152"/>
                </a:cubicBezTo>
                <a:lnTo>
                  <a:pt x="689397" y="623152"/>
                </a:lnTo>
                <a:cubicBezTo>
                  <a:pt x="707179" y="623152"/>
                  <a:pt x="721150" y="637123"/>
                  <a:pt x="721150" y="654904"/>
                </a:cubicBezTo>
                <a:cubicBezTo>
                  <a:pt x="721150" y="672686"/>
                  <a:pt x="707179" y="686657"/>
                  <a:pt x="689397" y="686657"/>
                </a:cubicBezTo>
                <a:lnTo>
                  <a:pt x="627162" y="686657"/>
                </a:lnTo>
                <a:cubicBezTo>
                  <a:pt x="609380" y="686657"/>
                  <a:pt x="595410" y="672686"/>
                  <a:pt x="595410" y="654904"/>
                </a:cubicBezTo>
                <a:close/>
                <a:moveTo>
                  <a:pt x="595410" y="780645"/>
                </a:moveTo>
                <a:cubicBezTo>
                  <a:pt x="595410" y="762863"/>
                  <a:pt x="609380" y="748892"/>
                  <a:pt x="627162" y="748892"/>
                </a:cubicBezTo>
                <a:lnTo>
                  <a:pt x="689397" y="748892"/>
                </a:lnTo>
                <a:cubicBezTo>
                  <a:pt x="707179" y="748892"/>
                  <a:pt x="721150" y="762863"/>
                  <a:pt x="721150" y="780645"/>
                </a:cubicBezTo>
                <a:cubicBezTo>
                  <a:pt x="721150" y="798427"/>
                  <a:pt x="707179" y="812398"/>
                  <a:pt x="689397" y="812398"/>
                </a:cubicBezTo>
                <a:lnTo>
                  <a:pt x="627162" y="812398"/>
                </a:lnTo>
                <a:cubicBezTo>
                  <a:pt x="609380" y="811128"/>
                  <a:pt x="595410" y="797157"/>
                  <a:pt x="595410" y="780645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s-MX">
              <a:solidFill>
                <a:srgbClr val="00338C"/>
              </a:solidFill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9AA7E105-D0FC-2657-661B-A0C035AA9311}"/>
              </a:ext>
            </a:extLst>
          </p:cNvPr>
          <p:cNvSpPr/>
          <p:nvPr/>
        </p:nvSpPr>
        <p:spPr>
          <a:xfrm>
            <a:off x="4290369" y="127394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>
              <a:solidFill>
                <a:srgbClr val="00338C"/>
              </a:solidFill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73CF4F07-4763-2755-7548-16A226D9309C}"/>
              </a:ext>
            </a:extLst>
          </p:cNvPr>
          <p:cNvSpPr/>
          <p:nvPr/>
        </p:nvSpPr>
        <p:spPr>
          <a:xfrm>
            <a:off x="4290369" y="291401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4FAA5C1F-C2F3-2DED-DD8C-1863DAC62EB7}"/>
              </a:ext>
            </a:extLst>
          </p:cNvPr>
          <p:cNvSpPr/>
          <p:nvPr/>
        </p:nvSpPr>
        <p:spPr>
          <a:xfrm>
            <a:off x="4290369" y="4741581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42" name="Grupo 48">
            <a:extLst>
              <a:ext uri="{FF2B5EF4-FFF2-40B4-BE49-F238E27FC236}">
                <a16:creationId xmlns:a16="http://schemas.microsoft.com/office/drawing/2014/main" id="{B7F33D28-A924-90E2-8DD4-DD33DC3F42B7}"/>
              </a:ext>
            </a:extLst>
          </p:cNvPr>
          <p:cNvGrpSpPr/>
          <p:nvPr/>
        </p:nvGrpSpPr>
        <p:grpSpPr>
          <a:xfrm>
            <a:off x="4392010" y="1471994"/>
            <a:ext cx="486958" cy="378255"/>
            <a:chOff x="2273910" y="12454932"/>
            <a:chExt cx="312180" cy="238553"/>
          </a:xfrm>
          <a:solidFill>
            <a:srgbClr val="FFFFFF"/>
          </a:solidFill>
        </p:grpSpPr>
        <p:sp>
          <p:nvSpPr>
            <p:cNvPr id="143" name="Forma libre 483">
              <a:extLst>
                <a:ext uri="{FF2B5EF4-FFF2-40B4-BE49-F238E27FC236}">
                  <a16:creationId xmlns:a16="http://schemas.microsoft.com/office/drawing/2014/main" id="{7BF42ED6-CB56-4FDF-5C27-901E1FA10E95}"/>
                </a:ext>
              </a:extLst>
            </p:cNvPr>
            <p:cNvSpPr/>
            <p:nvPr/>
          </p:nvSpPr>
          <p:spPr>
            <a:xfrm>
              <a:off x="2273910" y="12454932"/>
              <a:ext cx="312180" cy="190483"/>
            </a:xfrm>
            <a:custGeom>
              <a:avLst/>
              <a:gdLst>
                <a:gd name="connsiteX0" fmla="*/ 307947 w 312180"/>
                <a:gd name="connsiteY0" fmla="*/ 0 h 190482"/>
                <a:gd name="connsiteX1" fmla="*/ 6349 w 312180"/>
                <a:gd name="connsiteY1" fmla="*/ 0 h 190482"/>
                <a:gd name="connsiteX2" fmla="*/ 0 w 312180"/>
                <a:gd name="connsiteY2" fmla="*/ 6350 h 190482"/>
                <a:gd name="connsiteX3" fmla="*/ 0 w 312180"/>
                <a:gd name="connsiteY3" fmla="*/ 157149 h 190482"/>
                <a:gd name="connsiteX4" fmla="*/ 0 w 312180"/>
                <a:gd name="connsiteY4" fmla="*/ 187309 h 190482"/>
                <a:gd name="connsiteX5" fmla="*/ 6349 w 312180"/>
                <a:gd name="connsiteY5" fmla="*/ 193658 h 190482"/>
                <a:gd name="connsiteX6" fmla="*/ 307947 w 312180"/>
                <a:gd name="connsiteY6" fmla="*/ 193658 h 190482"/>
                <a:gd name="connsiteX7" fmla="*/ 314297 w 312180"/>
                <a:gd name="connsiteY7" fmla="*/ 187309 h 190482"/>
                <a:gd name="connsiteX8" fmla="*/ 314297 w 312180"/>
                <a:gd name="connsiteY8" fmla="*/ 157149 h 190482"/>
                <a:gd name="connsiteX9" fmla="*/ 314297 w 312180"/>
                <a:gd name="connsiteY9" fmla="*/ 6350 h 190482"/>
                <a:gd name="connsiteX10" fmla="*/ 307947 w 312180"/>
                <a:gd name="connsiteY10" fmla="*/ 0 h 190482"/>
                <a:gd name="connsiteX11" fmla="*/ 13228 w 312180"/>
                <a:gd name="connsiteY11" fmla="*/ 13228 h 190482"/>
                <a:gd name="connsiteX12" fmla="*/ 301598 w 312180"/>
                <a:gd name="connsiteY12" fmla="*/ 13228 h 190482"/>
                <a:gd name="connsiteX13" fmla="*/ 301598 w 312180"/>
                <a:gd name="connsiteY13" fmla="*/ 151329 h 190482"/>
                <a:gd name="connsiteX14" fmla="*/ 13228 w 312180"/>
                <a:gd name="connsiteY14" fmla="*/ 151329 h 190482"/>
                <a:gd name="connsiteX15" fmla="*/ 13228 w 312180"/>
                <a:gd name="connsiteY15" fmla="*/ 13228 h 190482"/>
                <a:gd name="connsiteX16" fmla="*/ 301598 w 312180"/>
                <a:gd name="connsiteY16" fmla="*/ 180960 h 190482"/>
                <a:gd name="connsiteX17" fmla="*/ 13228 w 312180"/>
                <a:gd name="connsiteY17" fmla="*/ 180960 h 190482"/>
                <a:gd name="connsiteX18" fmla="*/ 13228 w 312180"/>
                <a:gd name="connsiteY18" fmla="*/ 163499 h 190482"/>
                <a:gd name="connsiteX19" fmla="*/ 301598 w 312180"/>
                <a:gd name="connsiteY19" fmla="*/ 163499 h 190482"/>
                <a:gd name="connsiteX20" fmla="*/ 301598 w 312180"/>
                <a:gd name="connsiteY20" fmla="*/ 180960 h 19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180" h="190482">
                  <a:moveTo>
                    <a:pt x="307947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50"/>
                  </a:cubicBezTo>
                  <a:lnTo>
                    <a:pt x="0" y="157149"/>
                  </a:lnTo>
                  <a:lnTo>
                    <a:pt x="0" y="187309"/>
                  </a:lnTo>
                  <a:cubicBezTo>
                    <a:pt x="0" y="191012"/>
                    <a:pt x="2646" y="193658"/>
                    <a:pt x="6349" y="193658"/>
                  </a:cubicBezTo>
                  <a:lnTo>
                    <a:pt x="307947" y="193658"/>
                  </a:lnTo>
                  <a:cubicBezTo>
                    <a:pt x="311651" y="193658"/>
                    <a:pt x="314297" y="191012"/>
                    <a:pt x="314297" y="187309"/>
                  </a:cubicBezTo>
                  <a:lnTo>
                    <a:pt x="314297" y="157149"/>
                  </a:lnTo>
                  <a:lnTo>
                    <a:pt x="314297" y="6350"/>
                  </a:lnTo>
                  <a:cubicBezTo>
                    <a:pt x="314826" y="3175"/>
                    <a:pt x="311651" y="0"/>
                    <a:pt x="307947" y="0"/>
                  </a:cubicBezTo>
                  <a:close/>
                  <a:moveTo>
                    <a:pt x="13228" y="13228"/>
                  </a:moveTo>
                  <a:lnTo>
                    <a:pt x="301598" y="13228"/>
                  </a:lnTo>
                  <a:lnTo>
                    <a:pt x="301598" y="151329"/>
                  </a:lnTo>
                  <a:lnTo>
                    <a:pt x="13228" y="151329"/>
                  </a:lnTo>
                  <a:lnTo>
                    <a:pt x="13228" y="13228"/>
                  </a:lnTo>
                  <a:close/>
                  <a:moveTo>
                    <a:pt x="301598" y="180960"/>
                  </a:moveTo>
                  <a:lnTo>
                    <a:pt x="13228" y="180960"/>
                  </a:lnTo>
                  <a:lnTo>
                    <a:pt x="13228" y="163499"/>
                  </a:lnTo>
                  <a:lnTo>
                    <a:pt x="301598" y="163499"/>
                  </a:lnTo>
                  <a:lnTo>
                    <a:pt x="301598" y="18096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4" name="Forma libre 484">
              <a:extLst>
                <a:ext uri="{FF2B5EF4-FFF2-40B4-BE49-F238E27FC236}">
                  <a16:creationId xmlns:a16="http://schemas.microsoft.com/office/drawing/2014/main" id="{29F83C4C-DA96-5FCC-FC84-F2DA1C342B1B}"/>
                </a:ext>
              </a:extLst>
            </p:cNvPr>
            <p:cNvSpPr/>
            <p:nvPr/>
          </p:nvSpPr>
          <p:spPr>
            <a:xfrm>
              <a:off x="2364390" y="12651155"/>
              <a:ext cx="132280" cy="42330"/>
            </a:xfrm>
            <a:custGeom>
              <a:avLst/>
              <a:gdLst>
                <a:gd name="connsiteX0" fmla="*/ 126989 w 132279"/>
                <a:gd name="connsiteY0" fmla="*/ 30240 h 42329"/>
                <a:gd name="connsiteX1" fmla="*/ 102120 w 132279"/>
                <a:gd name="connsiteY1" fmla="*/ 30240 h 42329"/>
                <a:gd name="connsiteX2" fmla="*/ 97887 w 132279"/>
                <a:gd name="connsiteY2" fmla="*/ 5372 h 42329"/>
                <a:gd name="connsiteX3" fmla="*/ 90479 w 132279"/>
                <a:gd name="connsiteY3" fmla="*/ 81 h 42329"/>
                <a:gd name="connsiteX4" fmla="*/ 85188 w 132279"/>
                <a:gd name="connsiteY4" fmla="*/ 7488 h 42329"/>
                <a:gd name="connsiteX5" fmla="*/ 88892 w 132279"/>
                <a:gd name="connsiteY5" fmla="*/ 30240 h 42329"/>
                <a:gd name="connsiteX6" fmla="*/ 43388 w 132279"/>
                <a:gd name="connsiteY6" fmla="*/ 30240 h 42329"/>
                <a:gd name="connsiteX7" fmla="*/ 47092 w 132279"/>
                <a:gd name="connsiteY7" fmla="*/ 7488 h 42329"/>
                <a:gd name="connsiteX8" fmla="*/ 41801 w 132279"/>
                <a:gd name="connsiteY8" fmla="*/ 81 h 42329"/>
                <a:gd name="connsiteX9" fmla="*/ 34393 w 132279"/>
                <a:gd name="connsiteY9" fmla="*/ 5372 h 42329"/>
                <a:gd name="connsiteX10" fmla="*/ 30160 w 132279"/>
                <a:gd name="connsiteY10" fmla="*/ 30240 h 42329"/>
                <a:gd name="connsiteX11" fmla="*/ 6349 w 132279"/>
                <a:gd name="connsiteY11" fmla="*/ 30240 h 42329"/>
                <a:gd name="connsiteX12" fmla="*/ 0 w 132279"/>
                <a:gd name="connsiteY12" fmla="*/ 36589 h 42329"/>
                <a:gd name="connsiteX13" fmla="*/ 6349 w 132279"/>
                <a:gd name="connsiteY13" fmla="*/ 42940 h 42329"/>
                <a:gd name="connsiteX14" fmla="*/ 35980 w 132279"/>
                <a:gd name="connsiteY14" fmla="*/ 42940 h 42329"/>
                <a:gd name="connsiteX15" fmla="*/ 96829 w 132279"/>
                <a:gd name="connsiteY15" fmla="*/ 42940 h 42329"/>
                <a:gd name="connsiteX16" fmla="*/ 126989 w 132279"/>
                <a:gd name="connsiteY16" fmla="*/ 42940 h 42329"/>
                <a:gd name="connsiteX17" fmla="*/ 133338 w 132279"/>
                <a:gd name="connsiteY17" fmla="*/ 36589 h 42329"/>
                <a:gd name="connsiteX18" fmla="*/ 126989 w 132279"/>
                <a:gd name="connsiteY18" fmla="*/ 30240 h 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279" h="42329">
                  <a:moveTo>
                    <a:pt x="126989" y="30240"/>
                  </a:moveTo>
                  <a:lnTo>
                    <a:pt x="102120" y="30240"/>
                  </a:lnTo>
                  <a:lnTo>
                    <a:pt x="97887" y="5372"/>
                  </a:lnTo>
                  <a:cubicBezTo>
                    <a:pt x="97358" y="1668"/>
                    <a:pt x="94183" y="-449"/>
                    <a:pt x="90479" y="81"/>
                  </a:cubicBezTo>
                  <a:cubicBezTo>
                    <a:pt x="86776" y="610"/>
                    <a:pt x="84659" y="3784"/>
                    <a:pt x="85188" y="7488"/>
                  </a:cubicBezTo>
                  <a:lnTo>
                    <a:pt x="88892" y="30240"/>
                  </a:lnTo>
                  <a:lnTo>
                    <a:pt x="43388" y="30240"/>
                  </a:lnTo>
                  <a:lnTo>
                    <a:pt x="47092" y="7488"/>
                  </a:lnTo>
                  <a:cubicBezTo>
                    <a:pt x="47621" y="3784"/>
                    <a:pt x="45504" y="610"/>
                    <a:pt x="41801" y="81"/>
                  </a:cubicBezTo>
                  <a:cubicBezTo>
                    <a:pt x="38097" y="-449"/>
                    <a:pt x="34922" y="1668"/>
                    <a:pt x="34393" y="5372"/>
                  </a:cubicBezTo>
                  <a:lnTo>
                    <a:pt x="30160" y="30240"/>
                  </a:lnTo>
                  <a:lnTo>
                    <a:pt x="6349" y="30240"/>
                  </a:lnTo>
                  <a:cubicBezTo>
                    <a:pt x="2646" y="30240"/>
                    <a:pt x="0" y="32886"/>
                    <a:pt x="0" y="36589"/>
                  </a:cubicBezTo>
                  <a:cubicBezTo>
                    <a:pt x="0" y="40294"/>
                    <a:pt x="2646" y="42940"/>
                    <a:pt x="6349" y="42940"/>
                  </a:cubicBezTo>
                  <a:lnTo>
                    <a:pt x="35980" y="42940"/>
                  </a:lnTo>
                  <a:lnTo>
                    <a:pt x="96829" y="42940"/>
                  </a:lnTo>
                  <a:lnTo>
                    <a:pt x="126989" y="42940"/>
                  </a:lnTo>
                  <a:cubicBezTo>
                    <a:pt x="130692" y="42940"/>
                    <a:pt x="133338" y="40294"/>
                    <a:pt x="133338" y="36589"/>
                  </a:cubicBezTo>
                  <a:cubicBezTo>
                    <a:pt x="133867" y="32886"/>
                    <a:pt x="130692" y="30240"/>
                    <a:pt x="126989" y="3024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5" name="Forma libre 485">
              <a:extLst>
                <a:ext uri="{FF2B5EF4-FFF2-40B4-BE49-F238E27FC236}">
                  <a16:creationId xmlns:a16="http://schemas.microsoft.com/office/drawing/2014/main" id="{8C31FDD9-583B-1260-AA24-2B1B24E7E2A3}"/>
                </a:ext>
              </a:extLst>
            </p:cNvPr>
            <p:cNvSpPr/>
            <p:nvPr/>
          </p:nvSpPr>
          <p:spPr>
            <a:xfrm>
              <a:off x="2296723" y="12537715"/>
              <a:ext cx="95241" cy="52912"/>
            </a:xfrm>
            <a:custGeom>
              <a:avLst/>
              <a:gdLst>
                <a:gd name="connsiteX0" fmla="*/ 87244 w 95241"/>
                <a:gd name="connsiteY0" fmla="*/ 23041 h 52911"/>
                <a:gd name="connsiteX1" fmla="*/ 87244 w 95241"/>
                <a:gd name="connsiteY1" fmla="*/ 23041 h 52911"/>
                <a:gd name="connsiteX2" fmla="*/ 59730 w 95241"/>
                <a:gd name="connsiteY2" fmla="*/ 1348 h 52911"/>
                <a:gd name="connsiteX3" fmla="*/ 51264 w 95241"/>
                <a:gd name="connsiteY3" fmla="*/ 1876 h 52911"/>
                <a:gd name="connsiteX4" fmla="*/ 2056 w 95241"/>
                <a:gd name="connsiteY4" fmla="*/ 46851 h 52911"/>
                <a:gd name="connsiteX5" fmla="*/ 1527 w 95241"/>
                <a:gd name="connsiteY5" fmla="*/ 55847 h 52911"/>
                <a:gd name="connsiteX6" fmla="*/ 6289 w 95241"/>
                <a:gd name="connsiteY6" fmla="*/ 57963 h 52911"/>
                <a:gd name="connsiteX7" fmla="*/ 10522 w 95241"/>
                <a:gd name="connsiteY7" fmla="*/ 56376 h 52911"/>
                <a:gd name="connsiteX8" fmla="*/ 56026 w 95241"/>
                <a:gd name="connsiteY8" fmla="*/ 15104 h 52911"/>
                <a:gd name="connsiteX9" fmla="*/ 83011 w 95241"/>
                <a:gd name="connsiteY9" fmla="*/ 36799 h 52911"/>
                <a:gd name="connsiteX10" fmla="*/ 91477 w 95241"/>
                <a:gd name="connsiteY10" fmla="*/ 36799 h 52911"/>
                <a:gd name="connsiteX11" fmla="*/ 95710 w 95241"/>
                <a:gd name="connsiteY11" fmla="*/ 33095 h 52911"/>
                <a:gd name="connsiteX12" fmla="*/ 96239 w 95241"/>
                <a:gd name="connsiteY12" fmla="*/ 24100 h 52911"/>
                <a:gd name="connsiteX13" fmla="*/ 87244 w 95241"/>
                <a:gd name="connsiteY13" fmla="*/ 23041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41" h="52911">
                  <a:moveTo>
                    <a:pt x="87244" y="23041"/>
                  </a:moveTo>
                  <a:lnTo>
                    <a:pt x="87244" y="23041"/>
                  </a:lnTo>
                  <a:lnTo>
                    <a:pt x="59730" y="1348"/>
                  </a:lnTo>
                  <a:cubicBezTo>
                    <a:pt x="57084" y="-769"/>
                    <a:pt x="53910" y="-240"/>
                    <a:pt x="51264" y="1876"/>
                  </a:cubicBezTo>
                  <a:lnTo>
                    <a:pt x="2056" y="46851"/>
                  </a:lnTo>
                  <a:cubicBezTo>
                    <a:pt x="-590" y="49497"/>
                    <a:pt x="-590" y="53202"/>
                    <a:pt x="1527" y="55847"/>
                  </a:cubicBezTo>
                  <a:cubicBezTo>
                    <a:pt x="2585" y="57434"/>
                    <a:pt x="4701" y="57963"/>
                    <a:pt x="6289" y="57963"/>
                  </a:cubicBezTo>
                  <a:cubicBezTo>
                    <a:pt x="7876" y="57963"/>
                    <a:pt x="9463" y="57434"/>
                    <a:pt x="10522" y="56376"/>
                  </a:cubicBezTo>
                  <a:lnTo>
                    <a:pt x="56026" y="15104"/>
                  </a:lnTo>
                  <a:lnTo>
                    <a:pt x="83011" y="36799"/>
                  </a:lnTo>
                  <a:cubicBezTo>
                    <a:pt x="85657" y="38914"/>
                    <a:pt x="88831" y="38386"/>
                    <a:pt x="91477" y="36799"/>
                  </a:cubicBezTo>
                  <a:lnTo>
                    <a:pt x="95710" y="33095"/>
                  </a:lnTo>
                  <a:cubicBezTo>
                    <a:pt x="98356" y="30978"/>
                    <a:pt x="98885" y="26746"/>
                    <a:pt x="96239" y="24100"/>
                  </a:cubicBezTo>
                  <a:cubicBezTo>
                    <a:pt x="94123" y="20925"/>
                    <a:pt x="89890" y="20925"/>
                    <a:pt x="87244" y="2304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6" name="Forma libre 486">
              <a:extLst>
                <a:ext uri="{FF2B5EF4-FFF2-40B4-BE49-F238E27FC236}">
                  <a16:creationId xmlns:a16="http://schemas.microsoft.com/office/drawing/2014/main" id="{FA999BE9-9C06-44D8-6CB3-DB2506686E41}"/>
                </a:ext>
              </a:extLst>
            </p:cNvPr>
            <p:cNvSpPr/>
            <p:nvPr/>
          </p:nvSpPr>
          <p:spPr>
            <a:xfrm>
              <a:off x="2466570" y="12482447"/>
              <a:ext cx="89950" cy="52912"/>
            </a:xfrm>
            <a:custGeom>
              <a:avLst/>
              <a:gdLst>
                <a:gd name="connsiteX0" fmla="*/ 83540 w 89950"/>
                <a:gd name="connsiteY0" fmla="*/ 1587 h 52911"/>
                <a:gd name="connsiteX1" fmla="*/ 39094 w 89950"/>
                <a:gd name="connsiteY1" fmla="*/ 41801 h 52911"/>
                <a:gd name="connsiteX2" fmla="*/ 12638 w 89950"/>
                <a:gd name="connsiteY2" fmla="*/ 19578 h 52911"/>
                <a:gd name="connsiteX3" fmla="*/ 4172 w 89950"/>
                <a:gd name="connsiteY3" fmla="*/ 19578 h 52911"/>
                <a:gd name="connsiteX4" fmla="*/ 2056 w 89950"/>
                <a:gd name="connsiteY4" fmla="*/ 21694 h 52911"/>
                <a:gd name="connsiteX5" fmla="*/ 1527 w 89950"/>
                <a:gd name="connsiteY5" fmla="*/ 30689 h 52911"/>
                <a:gd name="connsiteX6" fmla="*/ 8405 w 89950"/>
                <a:gd name="connsiteY6" fmla="*/ 32276 h 52911"/>
                <a:gd name="connsiteX7" fmla="*/ 34861 w 89950"/>
                <a:gd name="connsiteY7" fmla="*/ 54499 h 52911"/>
                <a:gd name="connsiteX8" fmla="*/ 39094 w 89950"/>
                <a:gd name="connsiteY8" fmla="*/ 56086 h 52911"/>
                <a:gd name="connsiteX9" fmla="*/ 43327 w 89950"/>
                <a:gd name="connsiteY9" fmla="*/ 54499 h 52911"/>
                <a:gd name="connsiteX10" fmla="*/ 92006 w 89950"/>
                <a:gd name="connsiteY10" fmla="*/ 10583 h 52911"/>
                <a:gd name="connsiteX11" fmla="*/ 92535 w 89950"/>
                <a:gd name="connsiteY11" fmla="*/ 1587 h 52911"/>
                <a:gd name="connsiteX12" fmla="*/ 83540 w 89950"/>
                <a:gd name="connsiteY12" fmla="*/ 1587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950" h="52911">
                  <a:moveTo>
                    <a:pt x="83540" y="1587"/>
                  </a:moveTo>
                  <a:lnTo>
                    <a:pt x="39094" y="41801"/>
                  </a:lnTo>
                  <a:lnTo>
                    <a:pt x="12638" y="19578"/>
                  </a:lnTo>
                  <a:cubicBezTo>
                    <a:pt x="9993" y="17461"/>
                    <a:pt x="6289" y="17461"/>
                    <a:pt x="4172" y="19578"/>
                  </a:cubicBezTo>
                  <a:lnTo>
                    <a:pt x="2056" y="21694"/>
                  </a:lnTo>
                  <a:cubicBezTo>
                    <a:pt x="-590" y="24339"/>
                    <a:pt x="-590" y="28043"/>
                    <a:pt x="1527" y="30689"/>
                  </a:cubicBezTo>
                  <a:cubicBezTo>
                    <a:pt x="3114" y="32806"/>
                    <a:pt x="5760" y="33334"/>
                    <a:pt x="8405" y="32276"/>
                  </a:cubicBezTo>
                  <a:lnTo>
                    <a:pt x="34861" y="54499"/>
                  </a:lnTo>
                  <a:cubicBezTo>
                    <a:pt x="35919" y="55558"/>
                    <a:pt x="37507" y="56086"/>
                    <a:pt x="39094" y="56086"/>
                  </a:cubicBezTo>
                  <a:cubicBezTo>
                    <a:pt x="40681" y="56086"/>
                    <a:pt x="42269" y="55558"/>
                    <a:pt x="43327" y="54499"/>
                  </a:cubicBezTo>
                  <a:lnTo>
                    <a:pt x="92006" y="10583"/>
                  </a:lnTo>
                  <a:cubicBezTo>
                    <a:pt x="94652" y="7937"/>
                    <a:pt x="94652" y="4233"/>
                    <a:pt x="92535" y="1587"/>
                  </a:cubicBezTo>
                  <a:cubicBezTo>
                    <a:pt x="90419" y="-529"/>
                    <a:pt x="86186" y="-529"/>
                    <a:pt x="83540" y="158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7" name="Forma libre 487">
              <a:extLst>
                <a:ext uri="{FF2B5EF4-FFF2-40B4-BE49-F238E27FC236}">
                  <a16:creationId xmlns:a16="http://schemas.microsoft.com/office/drawing/2014/main" id="{1D130394-4069-AFAA-34C4-B5AFD342879A}"/>
                </a:ext>
              </a:extLst>
            </p:cNvPr>
            <p:cNvSpPr/>
            <p:nvPr/>
          </p:nvSpPr>
          <p:spPr>
            <a:xfrm>
              <a:off x="2424651" y="12483505"/>
              <a:ext cx="10582" cy="15874"/>
            </a:xfrm>
            <a:custGeom>
              <a:avLst/>
              <a:gdLst>
                <a:gd name="connsiteX0" fmla="*/ 6407 w 10582"/>
                <a:gd name="connsiteY0" fmla="*/ 19048 h 15873"/>
                <a:gd name="connsiteX1" fmla="*/ 12757 w 10582"/>
                <a:gd name="connsiteY1" fmla="*/ 12698 h 15873"/>
                <a:gd name="connsiteX2" fmla="*/ 12757 w 10582"/>
                <a:gd name="connsiteY2" fmla="*/ 6349 h 15873"/>
                <a:gd name="connsiteX3" fmla="*/ 6407 w 10582"/>
                <a:gd name="connsiteY3" fmla="*/ 0 h 15873"/>
                <a:gd name="connsiteX4" fmla="*/ 58 w 10582"/>
                <a:gd name="connsiteY4" fmla="*/ 6349 h 15873"/>
                <a:gd name="connsiteX5" fmla="*/ 58 w 10582"/>
                <a:gd name="connsiteY5" fmla="*/ 12698 h 15873"/>
                <a:gd name="connsiteX6" fmla="*/ 6407 w 10582"/>
                <a:gd name="connsiteY6" fmla="*/ 19048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407" y="19048"/>
                  </a:moveTo>
                  <a:cubicBezTo>
                    <a:pt x="10111" y="19048"/>
                    <a:pt x="12757" y="16402"/>
                    <a:pt x="12757" y="12698"/>
                  </a:cubicBezTo>
                  <a:lnTo>
                    <a:pt x="12757" y="6349"/>
                  </a:lnTo>
                  <a:cubicBezTo>
                    <a:pt x="12757" y="2646"/>
                    <a:pt x="10111" y="0"/>
                    <a:pt x="6407" y="0"/>
                  </a:cubicBezTo>
                  <a:cubicBezTo>
                    <a:pt x="2704" y="0"/>
                    <a:pt x="58" y="2646"/>
                    <a:pt x="58" y="6349"/>
                  </a:cubicBezTo>
                  <a:lnTo>
                    <a:pt x="58" y="12698"/>
                  </a:lnTo>
                  <a:cubicBezTo>
                    <a:pt x="-471" y="16402"/>
                    <a:pt x="2704" y="19048"/>
                    <a:pt x="6407" y="1904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8" name="Forma libre 488">
              <a:extLst>
                <a:ext uri="{FF2B5EF4-FFF2-40B4-BE49-F238E27FC236}">
                  <a16:creationId xmlns:a16="http://schemas.microsoft.com/office/drawing/2014/main" id="{5F71836C-75C9-2F22-0F1B-F211A0CE0F18}"/>
                </a:ext>
              </a:extLst>
            </p:cNvPr>
            <p:cNvSpPr/>
            <p:nvPr/>
          </p:nvSpPr>
          <p:spPr>
            <a:xfrm>
              <a:off x="2424709" y="12578747"/>
              <a:ext cx="10582" cy="15874"/>
            </a:xfrm>
            <a:custGeom>
              <a:avLst/>
              <a:gdLst>
                <a:gd name="connsiteX0" fmla="*/ 6349 w 10582"/>
                <a:gd name="connsiteY0" fmla="*/ 0 h 15873"/>
                <a:gd name="connsiteX1" fmla="*/ 0 w 10582"/>
                <a:gd name="connsiteY1" fmla="*/ 6349 h 15873"/>
                <a:gd name="connsiteX2" fmla="*/ 0 w 10582"/>
                <a:gd name="connsiteY2" fmla="*/ 11640 h 15873"/>
                <a:gd name="connsiteX3" fmla="*/ 6349 w 10582"/>
                <a:gd name="connsiteY3" fmla="*/ 17990 h 15873"/>
                <a:gd name="connsiteX4" fmla="*/ 12699 w 10582"/>
                <a:gd name="connsiteY4" fmla="*/ 11640 h 15873"/>
                <a:gd name="connsiteX5" fmla="*/ 12699 w 10582"/>
                <a:gd name="connsiteY5" fmla="*/ 6349 h 15873"/>
                <a:gd name="connsiteX6" fmla="*/ 6349 w 10582"/>
                <a:gd name="connsiteY6" fmla="*/ 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0"/>
                  </a:moveTo>
                  <a:cubicBezTo>
                    <a:pt x="2646" y="0"/>
                    <a:pt x="0" y="2646"/>
                    <a:pt x="0" y="6349"/>
                  </a:cubicBezTo>
                  <a:lnTo>
                    <a:pt x="0" y="11640"/>
                  </a:lnTo>
                  <a:cubicBezTo>
                    <a:pt x="0" y="15344"/>
                    <a:pt x="2646" y="17990"/>
                    <a:pt x="6349" y="17990"/>
                  </a:cubicBezTo>
                  <a:cubicBezTo>
                    <a:pt x="10053" y="17990"/>
                    <a:pt x="12699" y="15344"/>
                    <a:pt x="12699" y="11640"/>
                  </a:cubicBezTo>
                  <a:lnTo>
                    <a:pt x="12699" y="6349"/>
                  </a:lnTo>
                  <a:cubicBezTo>
                    <a:pt x="12699" y="3174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9" name="Forma libre 489">
              <a:extLst>
                <a:ext uri="{FF2B5EF4-FFF2-40B4-BE49-F238E27FC236}">
                  <a16:creationId xmlns:a16="http://schemas.microsoft.com/office/drawing/2014/main" id="{F02DD342-B5CB-655C-5FF4-164016A4D9B1}"/>
                </a:ext>
              </a:extLst>
            </p:cNvPr>
            <p:cNvSpPr/>
            <p:nvPr/>
          </p:nvSpPr>
          <p:spPr>
            <a:xfrm>
              <a:off x="2398253" y="12508374"/>
              <a:ext cx="63494" cy="63494"/>
            </a:xfrm>
            <a:custGeom>
              <a:avLst/>
              <a:gdLst>
                <a:gd name="connsiteX0" fmla="*/ 46562 w 63494"/>
                <a:gd name="connsiteY0" fmla="*/ 26456 h 63494"/>
                <a:gd name="connsiteX1" fmla="*/ 32805 w 63494"/>
                <a:gd name="connsiteY1" fmla="*/ 26456 h 63494"/>
                <a:gd name="connsiteX2" fmla="*/ 19577 w 63494"/>
                <a:gd name="connsiteY2" fmla="*/ 26456 h 63494"/>
                <a:gd name="connsiteX3" fmla="*/ 12699 w 63494"/>
                <a:gd name="connsiteY3" fmla="*/ 19577 h 63494"/>
                <a:gd name="connsiteX4" fmla="*/ 19577 w 63494"/>
                <a:gd name="connsiteY4" fmla="*/ 12698 h 63494"/>
                <a:gd name="connsiteX5" fmla="*/ 59261 w 63494"/>
                <a:gd name="connsiteY5" fmla="*/ 12698 h 63494"/>
                <a:gd name="connsiteX6" fmla="*/ 65611 w 63494"/>
                <a:gd name="connsiteY6" fmla="*/ 6349 h 63494"/>
                <a:gd name="connsiteX7" fmla="*/ 59261 w 63494"/>
                <a:gd name="connsiteY7" fmla="*/ 0 h 63494"/>
                <a:gd name="connsiteX8" fmla="*/ 19577 w 63494"/>
                <a:gd name="connsiteY8" fmla="*/ 0 h 63494"/>
                <a:gd name="connsiteX9" fmla="*/ 0 w 63494"/>
                <a:gd name="connsiteY9" fmla="*/ 19577 h 63494"/>
                <a:gd name="connsiteX10" fmla="*/ 19577 w 63494"/>
                <a:gd name="connsiteY10" fmla="*/ 39154 h 63494"/>
                <a:gd name="connsiteX11" fmla="*/ 32805 w 63494"/>
                <a:gd name="connsiteY11" fmla="*/ 39154 h 63494"/>
                <a:gd name="connsiteX12" fmla="*/ 46562 w 63494"/>
                <a:gd name="connsiteY12" fmla="*/ 39154 h 63494"/>
                <a:gd name="connsiteX13" fmla="*/ 53441 w 63494"/>
                <a:gd name="connsiteY13" fmla="*/ 46033 h 63494"/>
                <a:gd name="connsiteX14" fmla="*/ 46562 w 63494"/>
                <a:gd name="connsiteY14" fmla="*/ 52912 h 63494"/>
                <a:gd name="connsiteX15" fmla="*/ 6349 w 63494"/>
                <a:gd name="connsiteY15" fmla="*/ 52912 h 63494"/>
                <a:gd name="connsiteX16" fmla="*/ 0 w 63494"/>
                <a:gd name="connsiteY16" fmla="*/ 59261 h 63494"/>
                <a:gd name="connsiteX17" fmla="*/ 6349 w 63494"/>
                <a:gd name="connsiteY17" fmla="*/ 65610 h 63494"/>
                <a:gd name="connsiteX18" fmla="*/ 46562 w 63494"/>
                <a:gd name="connsiteY18" fmla="*/ 65610 h 63494"/>
                <a:gd name="connsiteX19" fmla="*/ 66140 w 63494"/>
                <a:gd name="connsiteY19" fmla="*/ 46033 h 63494"/>
                <a:gd name="connsiteX20" fmla="*/ 46562 w 63494"/>
                <a:gd name="connsiteY20" fmla="*/ 26456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494" h="63494">
                  <a:moveTo>
                    <a:pt x="46562" y="26456"/>
                  </a:moveTo>
                  <a:lnTo>
                    <a:pt x="32805" y="26456"/>
                  </a:lnTo>
                  <a:lnTo>
                    <a:pt x="19577" y="26456"/>
                  </a:lnTo>
                  <a:cubicBezTo>
                    <a:pt x="15874" y="26456"/>
                    <a:pt x="12699" y="23281"/>
                    <a:pt x="12699" y="19577"/>
                  </a:cubicBezTo>
                  <a:cubicBezTo>
                    <a:pt x="12699" y="15874"/>
                    <a:pt x="15874" y="12698"/>
                    <a:pt x="19577" y="12698"/>
                  </a:cubicBezTo>
                  <a:lnTo>
                    <a:pt x="59261" y="12698"/>
                  </a:lnTo>
                  <a:cubicBezTo>
                    <a:pt x="62965" y="12698"/>
                    <a:pt x="65611" y="10053"/>
                    <a:pt x="65611" y="6349"/>
                  </a:cubicBezTo>
                  <a:cubicBezTo>
                    <a:pt x="65611" y="2646"/>
                    <a:pt x="62965" y="0"/>
                    <a:pt x="59261" y="0"/>
                  </a:cubicBezTo>
                  <a:lnTo>
                    <a:pt x="19577" y="0"/>
                  </a:lnTo>
                  <a:cubicBezTo>
                    <a:pt x="8466" y="0"/>
                    <a:pt x="0" y="8995"/>
                    <a:pt x="0" y="19577"/>
                  </a:cubicBezTo>
                  <a:cubicBezTo>
                    <a:pt x="0" y="30160"/>
                    <a:pt x="8995" y="39154"/>
                    <a:pt x="19577" y="39154"/>
                  </a:cubicBezTo>
                  <a:lnTo>
                    <a:pt x="32805" y="39154"/>
                  </a:lnTo>
                  <a:lnTo>
                    <a:pt x="46562" y="39154"/>
                  </a:lnTo>
                  <a:cubicBezTo>
                    <a:pt x="50266" y="39154"/>
                    <a:pt x="53441" y="42330"/>
                    <a:pt x="53441" y="46033"/>
                  </a:cubicBezTo>
                  <a:cubicBezTo>
                    <a:pt x="53441" y="49737"/>
                    <a:pt x="50266" y="52912"/>
                    <a:pt x="46562" y="52912"/>
                  </a:cubicBezTo>
                  <a:lnTo>
                    <a:pt x="6349" y="52912"/>
                  </a:lnTo>
                  <a:cubicBezTo>
                    <a:pt x="2646" y="52912"/>
                    <a:pt x="0" y="55557"/>
                    <a:pt x="0" y="59261"/>
                  </a:cubicBezTo>
                  <a:cubicBezTo>
                    <a:pt x="0" y="62965"/>
                    <a:pt x="2646" y="65610"/>
                    <a:pt x="6349" y="65610"/>
                  </a:cubicBezTo>
                  <a:lnTo>
                    <a:pt x="46562" y="65610"/>
                  </a:lnTo>
                  <a:cubicBezTo>
                    <a:pt x="57674" y="65610"/>
                    <a:pt x="66140" y="56615"/>
                    <a:pt x="66140" y="46033"/>
                  </a:cubicBezTo>
                  <a:cubicBezTo>
                    <a:pt x="66140" y="34922"/>
                    <a:pt x="57145" y="26456"/>
                    <a:pt x="46562" y="2645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50" name="Grupo 126">
            <a:extLst>
              <a:ext uri="{FF2B5EF4-FFF2-40B4-BE49-F238E27FC236}">
                <a16:creationId xmlns:a16="http://schemas.microsoft.com/office/drawing/2014/main" id="{FAEA7871-3073-ECD7-6F59-1E4AC9AE28B2}"/>
              </a:ext>
            </a:extLst>
          </p:cNvPr>
          <p:cNvGrpSpPr/>
          <p:nvPr/>
        </p:nvGrpSpPr>
        <p:grpSpPr>
          <a:xfrm>
            <a:off x="4463218" y="3024791"/>
            <a:ext cx="345433" cy="485251"/>
            <a:chOff x="1569124" y="7165065"/>
            <a:chExt cx="222230" cy="312180"/>
          </a:xfrm>
          <a:solidFill>
            <a:srgbClr val="FFFFFF"/>
          </a:solidFill>
        </p:grpSpPr>
        <p:sp>
          <p:nvSpPr>
            <p:cNvPr id="151" name="Forma libre 246">
              <a:extLst>
                <a:ext uri="{FF2B5EF4-FFF2-40B4-BE49-F238E27FC236}">
                  <a16:creationId xmlns:a16="http://schemas.microsoft.com/office/drawing/2014/main" id="{C463917D-2915-1B34-7067-18A00DE4E0D7}"/>
                </a:ext>
              </a:extLst>
            </p:cNvPr>
            <p:cNvSpPr/>
            <p:nvPr/>
          </p:nvSpPr>
          <p:spPr>
            <a:xfrm>
              <a:off x="1569124" y="7165065"/>
              <a:ext cx="222230" cy="312180"/>
            </a:xfrm>
            <a:custGeom>
              <a:avLst/>
              <a:gdLst>
                <a:gd name="connsiteX0" fmla="*/ 220643 w 222229"/>
                <a:gd name="connsiteY0" fmla="*/ 794 h 312180"/>
                <a:gd name="connsiteX1" fmla="*/ 214293 w 222229"/>
                <a:gd name="connsiteY1" fmla="*/ 794 h 312180"/>
                <a:gd name="connsiteX2" fmla="*/ 182017 w 222229"/>
                <a:gd name="connsiteY2" fmla="*/ 18255 h 312180"/>
                <a:gd name="connsiteX3" fmla="*/ 150270 w 222229"/>
                <a:gd name="connsiteY3" fmla="*/ 1852 h 312180"/>
                <a:gd name="connsiteX4" fmla="*/ 144449 w 222229"/>
                <a:gd name="connsiteY4" fmla="*/ 1852 h 312180"/>
                <a:gd name="connsiteX5" fmla="*/ 112173 w 222229"/>
                <a:gd name="connsiteY5" fmla="*/ 18255 h 312180"/>
                <a:gd name="connsiteX6" fmla="*/ 80426 w 222229"/>
                <a:gd name="connsiteY6" fmla="*/ 794 h 312180"/>
                <a:gd name="connsiteX7" fmla="*/ 74077 w 222229"/>
                <a:gd name="connsiteY7" fmla="*/ 794 h 312180"/>
                <a:gd name="connsiteX8" fmla="*/ 41800 w 222229"/>
                <a:gd name="connsiteY8" fmla="*/ 18255 h 312180"/>
                <a:gd name="connsiteX9" fmla="*/ 9524 w 222229"/>
                <a:gd name="connsiteY9" fmla="*/ 1323 h 312180"/>
                <a:gd name="connsiteX10" fmla="*/ 3175 w 222229"/>
                <a:gd name="connsiteY10" fmla="*/ 1323 h 312180"/>
                <a:gd name="connsiteX11" fmla="*/ 0 w 222229"/>
                <a:gd name="connsiteY11" fmla="*/ 6614 h 312180"/>
                <a:gd name="connsiteX12" fmla="*/ 0 w 222229"/>
                <a:gd name="connsiteY12" fmla="*/ 309270 h 312180"/>
                <a:gd name="connsiteX13" fmla="*/ 3175 w 222229"/>
                <a:gd name="connsiteY13" fmla="*/ 314561 h 312180"/>
                <a:gd name="connsiteX14" fmla="*/ 9524 w 222229"/>
                <a:gd name="connsiteY14" fmla="*/ 314561 h 312180"/>
                <a:gd name="connsiteX15" fmla="*/ 41800 w 222229"/>
                <a:gd name="connsiteY15" fmla="*/ 297630 h 312180"/>
                <a:gd name="connsiteX16" fmla="*/ 74077 w 222229"/>
                <a:gd name="connsiteY16" fmla="*/ 315090 h 312180"/>
                <a:gd name="connsiteX17" fmla="*/ 77251 w 222229"/>
                <a:gd name="connsiteY17" fmla="*/ 315620 h 312180"/>
                <a:gd name="connsiteX18" fmla="*/ 80426 w 222229"/>
                <a:gd name="connsiteY18" fmla="*/ 314561 h 312180"/>
                <a:gd name="connsiteX19" fmla="*/ 112173 w 222229"/>
                <a:gd name="connsiteY19" fmla="*/ 297101 h 312180"/>
                <a:gd name="connsiteX20" fmla="*/ 144449 w 222229"/>
                <a:gd name="connsiteY20" fmla="*/ 313503 h 312180"/>
                <a:gd name="connsiteX21" fmla="*/ 150270 w 222229"/>
                <a:gd name="connsiteY21" fmla="*/ 313503 h 312180"/>
                <a:gd name="connsiteX22" fmla="*/ 182017 w 222229"/>
                <a:gd name="connsiteY22" fmla="*/ 297101 h 312180"/>
                <a:gd name="connsiteX23" fmla="*/ 214293 w 222229"/>
                <a:gd name="connsiteY23" fmla="*/ 314561 h 312180"/>
                <a:gd name="connsiteX24" fmla="*/ 220643 w 222229"/>
                <a:gd name="connsiteY24" fmla="*/ 314561 h 312180"/>
                <a:gd name="connsiteX25" fmla="*/ 223817 w 222229"/>
                <a:gd name="connsiteY25" fmla="*/ 309270 h 312180"/>
                <a:gd name="connsiteX26" fmla="*/ 223817 w 222229"/>
                <a:gd name="connsiteY26" fmla="*/ 6085 h 312180"/>
                <a:gd name="connsiteX27" fmla="*/ 220643 w 222229"/>
                <a:gd name="connsiteY27" fmla="*/ 794 h 312180"/>
                <a:gd name="connsiteX28" fmla="*/ 211118 w 222229"/>
                <a:gd name="connsiteY28" fmla="*/ 298159 h 312180"/>
                <a:gd name="connsiteX29" fmla="*/ 185192 w 222229"/>
                <a:gd name="connsiteY29" fmla="*/ 284402 h 312180"/>
                <a:gd name="connsiteX30" fmla="*/ 179371 w 222229"/>
                <a:gd name="connsiteY30" fmla="*/ 284402 h 312180"/>
                <a:gd name="connsiteX31" fmla="*/ 147624 w 222229"/>
                <a:gd name="connsiteY31" fmla="*/ 300804 h 312180"/>
                <a:gd name="connsiteX32" fmla="*/ 115348 w 222229"/>
                <a:gd name="connsiteY32" fmla="*/ 284402 h 312180"/>
                <a:gd name="connsiteX33" fmla="*/ 109528 w 222229"/>
                <a:gd name="connsiteY33" fmla="*/ 284402 h 312180"/>
                <a:gd name="connsiteX34" fmla="*/ 77781 w 222229"/>
                <a:gd name="connsiteY34" fmla="*/ 301862 h 312180"/>
                <a:gd name="connsiteX35" fmla="*/ 45504 w 222229"/>
                <a:gd name="connsiteY35" fmla="*/ 284402 h 312180"/>
                <a:gd name="connsiteX36" fmla="*/ 42330 w 222229"/>
                <a:gd name="connsiteY36" fmla="*/ 283873 h 312180"/>
                <a:gd name="connsiteX37" fmla="*/ 39155 w 222229"/>
                <a:gd name="connsiteY37" fmla="*/ 284402 h 312180"/>
                <a:gd name="connsiteX38" fmla="*/ 13757 w 222229"/>
                <a:gd name="connsiteY38" fmla="*/ 298159 h 312180"/>
                <a:gd name="connsiteX39" fmla="*/ 13757 w 222229"/>
                <a:gd name="connsiteY39" fmla="*/ 16668 h 312180"/>
                <a:gd name="connsiteX40" fmla="*/ 39155 w 222229"/>
                <a:gd name="connsiteY40" fmla="*/ 30425 h 312180"/>
                <a:gd name="connsiteX41" fmla="*/ 45504 w 222229"/>
                <a:gd name="connsiteY41" fmla="*/ 30425 h 312180"/>
                <a:gd name="connsiteX42" fmla="*/ 77781 w 222229"/>
                <a:gd name="connsiteY42" fmla="*/ 12963 h 312180"/>
                <a:gd name="connsiteX43" fmla="*/ 109528 w 222229"/>
                <a:gd name="connsiteY43" fmla="*/ 30425 h 312180"/>
                <a:gd name="connsiteX44" fmla="*/ 115348 w 222229"/>
                <a:gd name="connsiteY44" fmla="*/ 30425 h 312180"/>
                <a:gd name="connsiteX45" fmla="*/ 147624 w 222229"/>
                <a:gd name="connsiteY45" fmla="*/ 14022 h 312180"/>
                <a:gd name="connsiteX46" fmla="*/ 179371 w 222229"/>
                <a:gd name="connsiteY46" fmla="*/ 30425 h 312180"/>
                <a:gd name="connsiteX47" fmla="*/ 185192 w 222229"/>
                <a:gd name="connsiteY47" fmla="*/ 30425 h 312180"/>
                <a:gd name="connsiteX48" fmla="*/ 211118 w 222229"/>
                <a:gd name="connsiteY48" fmla="*/ 16668 h 312180"/>
                <a:gd name="connsiteX49" fmla="*/ 211118 w 222229"/>
                <a:gd name="connsiteY49" fmla="*/ 298159 h 31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22229" h="312180">
                  <a:moveTo>
                    <a:pt x="220643" y="794"/>
                  </a:moveTo>
                  <a:cubicBezTo>
                    <a:pt x="218526" y="-265"/>
                    <a:pt x="216410" y="-265"/>
                    <a:pt x="214293" y="794"/>
                  </a:cubicBezTo>
                  <a:lnTo>
                    <a:pt x="182017" y="18255"/>
                  </a:lnTo>
                  <a:lnTo>
                    <a:pt x="150270" y="1852"/>
                  </a:lnTo>
                  <a:cubicBezTo>
                    <a:pt x="148682" y="794"/>
                    <a:pt x="146037" y="794"/>
                    <a:pt x="144449" y="1852"/>
                  </a:cubicBezTo>
                  <a:lnTo>
                    <a:pt x="112173" y="18255"/>
                  </a:lnTo>
                  <a:lnTo>
                    <a:pt x="80426" y="794"/>
                  </a:lnTo>
                  <a:cubicBezTo>
                    <a:pt x="78310" y="-265"/>
                    <a:pt x="76193" y="-265"/>
                    <a:pt x="74077" y="794"/>
                  </a:cubicBezTo>
                  <a:lnTo>
                    <a:pt x="41800" y="18255"/>
                  </a:lnTo>
                  <a:lnTo>
                    <a:pt x="9524" y="1323"/>
                  </a:lnTo>
                  <a:cubicBezTo>
                    <a:pt x="7408" y="264"/>
                    <a:pt x="5291" y="264"/>
                    <a:pt x="3175" y="1323"/>
                  </a:cubicBezTo>
                  <a:cubicBezTo>
                    <a:pt x="1058" y="2381"/>
                    <a:pt x="0" y="4498"/>
                    <a:pt x="0" y="6614"/>
                  </a:cubicBezTo>
                  <a:lnTo>
                    <a:pt x="0" y="309270"/>
                  </a:lnTo>
                  <a:cubicBezTo>
                    <a:pt x="0" y="311387"/>
                    <a:pt x="1058" y="313503"/>
                    <a:pt x="3175" y="314561"/>
                  </a:cubicBezTo>
                  <a:cubicBezTo>
                    <a:pt x="5291" y="315620"/>
                    <a:pt x="7408" y="315620"/>
                    <a:pt x="9524" y="314561"/>
                  </a:cubicBezTo>
                  <a:lnTo>
                    <a:pt x="41800" y="297630"/>
                  </a:lnTo>
                  <a:lnTo>
                    <a:pt x="74077" y="315090"/>
                  </a:lnTo>
                  <a:cubicBezTo>
                    <a:pt x="75135" y="315620"/>
                    <a:pt x="76193" y="315620"/>
                    <a:pt x="77251" y="315620"/>
                  </a:cubicBezTo>
                  <a:cubicBezTo>
                    <a:pt x="78310" y="315620"/>
                    <a:pt x="79368" y="315090"/>
                    <a:pt x="80426" y="314561"/>
                  </a:cubicBezTo>
                  <a:lnTo>
                    <a:pt x="112173" y="297101"/>
                  </a:lnTo>
                  <a:lnTo>
                    <a:pt x="144449" y="313503"/>
                  </a:lnTo>
                  <a:cubicBezTo>
                    <a:pt x="146566" y="314561"/>
                    <a:pt x="148682" y="314561"/>
                    <a:pt x="150270" y="313503"/>
                  </a:cubicBezTo>
                  <a:lnTo>
                    <a:pt x="182017" y="297101"/>
                  </a:lnTo>
                  <a:lnTo>
                    <a:pt x="214293" y="314561"/>
                  </a:lnTo>
                  <a:cubicBezTo>
                    <a:pt x="216410" y="315620"/>
                    <a:pt x="218526" y="315620"/>
                    <a:pt x="220643" y="314561"/>
                  </a:cubicBezTo>
                  <a:cubicBezTo>
                    <a:pt x="222759" y="313503"/>
                    <a:pt x="223817" y="311387"/>
                    <a:pt x="223817" y="309270"/>
                  </a:cubicBezTo>
                  <a:lnTo>
                    <a:pt x="223817" y="6085"/>
                  </a:lnTo>
                  <a:cubicBezTo>
                    <a:pt x="223817" y="3969"/>
                    <a:pt x="222759" y="1852"/>
                    <a:pt x="220643" y="794"/>
                  </a:cubicBezTo>
                  <a:close/>
                  <a:moveTo>
                    <a:pt x="211118" y="298159"/>
                  </a:moveTo>
                  <a:lnTo>
                    <a:pt x="185192" y="284402"/>
                  </a:lnTo>
                  <a:cubicBezTo>
                    <a:pt x="183075" y="283343"/>
                    <a:pt x="180959" y="283343"/>
                    <a:pt x="179371" y="284402"/>
                  </a:cubicBezTo>
                  <a:lnTo>
                    <a:pt x="147624" y="300804"/>
                  </a:lnTo>
                  <a:lnTo>
                    <a:pt x="115348" y="284402"/>
                  </a:lnTo>
                  <a:cubicBezTo>
                    <a:pt x="113231" y="283343"/>
                    <a:pt x="111115" y="283343"/>
                    <a:pt x="109528" y="284402"/>
                  </a:cubicBezTo>
                  <a:lnTo>
                    <a:pt x="77781" y="301862"/>
                  </a:lnTo>
                  <a:lnTo>
                    <a:pt x="45504" y="284402"/>
                  </a:lnTo>
                  <a:cubicBezTo>
                    <a:pt x="44446" y="283873"/>
                    <a:pt x="43388" y="283873"/>
                    <a:pt x="42330" y="283873"/>
                  </a:cubicBezTo>
                  <a:cubicBezTo>
                    <a:pt x="41271" y="283873"/>
                    <a:pt x="40213" y="283873"/>
                    <a:pt x="39155" y="284402"/>
                  </a:cubicBezTo>
                  <a:lnTo>
                    <a:pt x="13757" y="298159"/>
                  </a:lnTo>
                  <a:lnTo>
                    <a:pt x="13757" y="16668"/>
                  </a:lnTo>
                  <a:lnTo>
                    <a:pt x="39155" y="30425"/>
                  </a:lnTo>
                  <a:cubicBezTo>
                    <a:pt x="41271" y="31482"/>
                    <a:pt x="43388" y="31482"/>
                    <a:pt x="45504" y="30425"/>
                  </a:cubicBezTo>
                  <a:lnTo>
                    <a:pt x="77781" y="12963"/>
                  </a:lnTo>
                  <a:lnTo>
                    <a:pt x="109528" y="30425"/>
                  </a:lnTo>
                  <a:cubicBezTo>
                    <a:pt x="111644" y="31482"/>
                    <a:pt x="113761" y="31482"/>
                    <a:pt x="115348" y="30425"/>
                  </a:cubicBezTo>
                  <a:lnTo>
                    <a:pt x="147624" y="14022"/>
                  </a:lnTo>
                  <a:lnTo>
                    <a:pt x="179371" y="30425"/>
                  </a:lnTo>
                  <a:cubicBezTo>
                    <a:pt x="181488" y="31482"/>
                    <a:pt x="183604" y="31482"/>
                    <a:pt x="185192" y="30425"/>
                  </a:cubicBezTo>
                  <a:lnTo>
                    <a:pt x="211118" y="16668"/>
                  </a:lnTo>
                  <a:lnTo>
                    <a:pt x="211118" y="298159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2" name="Forma libre 247">
              <a:extLst>
                <a:ext uri="{FF2B5EF4-FFF2-40B4-BE49-F238E27FC236}">
                  <a16:creationId xmlns:a16="http://schemas.microsoft.com/office/drawing/2014/main" id="{F9DC20C0-9F86-686D-C8F2-1C3C717458E8}"/>
                </a:ext>
              </a:extLst>
            </p:cNvPr>
            <p:cNvSpPr/>
            <p:nvPr/>
          </p:nvSpPr>
          <p:spPr>
            <a:xfrm>
              <a:off x="1629443" y="7330415"/>
              <a:ext cx="100533" cy="10582"/>
            </a:xfrm>
            <a:custGeom>
              <a:avLst/>
              <a:gdLst>
                <a:gd name="connsiteX0" fmla="*/ 6349 w 100532"/>
                <a:gd name="connsiteY0" fmla="*/ 12699 h 10582"/>
                <a:gd name="connsiteX1" fmla="*/ 96829 w 100532"/>
                <a:gd name="connsiteY1" fmla="*/ 12699 h 10582"/>
                <a:gd name="connsiteX2" fmla="*/ 103178 w 100532"/>
                <a:gd name="connsiteY2" fmla="*/ 6349 h 10582"/>
                <a:gd name="connsiteX3" fmla="*/ 96829 w 100532"/>
                <a:gd name="connsiteY3" fmla="*/ 0 h 10582"/>
                <a:gd name="connsiteX4" fmla="*/ 6349 w 100532"/>
                <a:gd name="connsiteY4" fmla="*/ 0 h 10582"/>
                <a:gd name="connsiteX5" fmla="*/ 0 w 100532"/>
                <a:gd name="connsiteY5" fmla="*/ 6349 h 10582"/>
                <a:gd name="connsiteX6" fmla="*/ 6349 w 100532"/>
                <a:gd name="connsiteY6" fmla="*/ 12699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532" h="10582">
                  <a:moveTo>
                    <a:pt x="6349" y="12699"/>
                  </a:moveTo>
                  <a:lnTo>
                    <a:pt x="96829" y="12699"/>
                  </a:lnTo>
                  <a:cubicBezTo>
                    <a:pt x="100533" y="12699"/>
                    <a:pt x="103178" y="10053"/>
                    <a:pt x="103178" y="6349"/>
                  </a:cubicBezTo>
                  <a:cubicBezTo>
                    <a:pt x="103178" y="2646"/>
                    <a:pt x="100533" y="0"/>
                    <a:pt x="96829" y="0"/>
                  </a:cubicBez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cubicBezTo>
                    <a:pt x="0" y="10053"/>
                    <a:pt x="2646" y="12699"/>
                    <a:pt x="6349" y="1269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3" name="Forma libre 248">
              <a:extLst>
                <a:ext uri="{FF2B5EF4-FFF2-40B4-BE49-F238E27FC236}">
                  <a16:creationId xmlns:a16="http://schemas.microsoft.com/office/drawing/2014/main" id="{18CBFC5D-28DC-9265-0E8E-F11898EE41F5}"/>
                </a:ext>
              </a:extLst>
            </p:cNvPr>
            <p:cNvSpPr/>
            <p:nvPr/>
          </p:nvSpPr>
          <p:spPr>
            <a:xfrm>
              <a:off x="1614099" y="7367982"/>
              <a:ext cx="132280" cy="10582"/>
            </a:xfrm>
            <a:custGeom>
              <a:avLst/>
              <a:gdLst>
                <a:gd name="connsiteX0" fmla="*/ 126989 w 132279"/>
                <a:gd name="connsiteY0" fmla="*/ 0 h 10582"/>
                <a:gd name="connsiteX1" fmla="*/ 6349 w 132279"/>
                <a:gd name="connsiteY1" fmla="*/ 0 h 10582"/>
                <a:gd name="connsiteX2" fmla="*/ 0 w 132279"/>
                <a:gd name="connsiteY2" fmla="*/ 6349 h 10582"/>
                <a:gd name="connsiteX3" fmla="*/ 6349 w 132279"/>
                <a:gd name="connsiteY3" fmla="*/ 12699 h 10582"/>
                <a:gd name="connsiteX4" fmla="*/ 126989 w 132279"/>
                <a:gd name="connsiteY4" fmla="*/ 12699 h 10582"/>
                <a:gd name="connsiteX5" fmla="*/ 133338 w 132279"/>
                <a:gd name="connsiteY5" fmla="*/ 6349 h 10582"/>
                <a:gd name="connsiteX6" fmla="*/ 126989 w 132279"/>
                <a:gd name="connsiteY6" fmla="*/ 0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279" h="10582">
                  <a:moveTo>
                    <a:pt x="126989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cubicBezTo>
                    <a:pt x="0" y="10053"/>
                    <a:pt x="2646" y="12699"/>
                    <a:pt x="6349" y="12699"/>
                  </a:cubicBezTo>
                  <a:lnTo>
                    <a:pt x="126989" y="12699"/>
                  </a:lnTo>
                  <a:cubicBezTo>
                    <a:pt x="130692" y="12699"/>
                    <a:pt x="133338" y="10053"/>
                    <a:pt x="133338" y="6349"/>
                  </a:cubicBezTo>
                  <a:cubicBezTo>
                    <a:pt x="133338" y="2646"/>
                    <a:pt x="130692" y="0"/>
                    <a:pt x="12698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4" name="Forma libre 249">
              <a:extLst>
                <a:ext uri="{FF2B5EF4-FFF2-40B4-BE49-F238E27FC236}">
                  <a16:creationId xmlns:a16="http://schemas.microsoft.com/office/drawing/2014/main" id="{C7D7D31B-3A00-C1D0-6C49-898E4822A510}"/>
                </a:ext>
              </a:extLst>
            </p:cNvPr>
            <p:cNvSpPr/>
            <p:nvPr/>
          </p:nvSpPr>
          <p:spPr>
            <a:xfrm>
              <a:off x="1614099" y="7405550"/>
              <a:ext cx="132280" cy="10582"/>
            </a:xfrm>
            <a:custGeom>
              <a:avLst/>
              <a:gdLst>
                <a:gd name="connsiteX0" fmla="*/ 126989 w 132279"/>
                <a:gd name="connsiteY0" fmla="*/ 0 h 10582"/>
                <a:gd name="connsiteX1" fmla="*/ 6349 w 132279"/>
                <a:gd name="connsiteY1" fmla="*/ 0 h 10582"/>
                <a:gd name="connsiteX2" fmla="*/ 0 w 132279"/>
                <a:gd name="connsiteY2" fmla="*/ 6350 h 10582"/>
                <a:gd name="connsiteX3" fmla="*/ 6349 w 132279"/>
                <a:gd name="connsiteY3" fmla="*/ 12699 h 10582"/>
                <a:gd name="connsiteX4" fmla="*/ 126989 w 132279"/>
                <a:gd name="connsiteY4" fmla="*/ 12699 h 10582"/>
                <a:gd name="connsiteX5" fmla="*/ 133338 w 132279"/>
                <a:gd name="connsiteY5" fmla="*/ 6350 h 10582"/>
                <a:gd name="connsiteX6" fmla="*/ 126989 w 132279"/>
                <a:gd name="connsiteY6" fmla="*/ 0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279" h="10582">
                  <a:moveTo>
                    <a:pt x="126989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50"/>
                  </a:cubicBezTo>
                  <a:cubicBezTo>
                    <a:pt x="0" y="10053"/>
                    <a:pt x="2646" y="12699"/>
                    <a:pt x="6349" y="12699"/>
                  </a:cubicBezTo>
                  <a:lnTo>
                    <a:pt x="126989" y="12699"/>
                  </a:lnTo>
                  <a:cubicBezTo>
                    <a:pt x="130692" y="12699"/>
                    <a:pt x="133338" y="10053"/>
                    <a:pt x="133338" y="6350"/>
                  </a:cubicBezTo>
                  <a:cubicBezTo>
                    <a:pt x="133338" y="2646"/>
                    <a:pt x="130692" y="0"/>
                    <a:pt x="12698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5" name="Forma libre 250">
              <a:extLst>
                <a:ext uri="{FF2B5EF4-FFF2-40B4-BE49-F238E27FC236}">
                  <a16:creationId xmlns:a16="http://schemas.microsoft.com/office/drawing/2014/main" id="{7E97802C-ED55-625E-CFB7-AB3425B8BC62}"/>
                </a:ext>
              </a:extLst>
            </p:cNvPr>
            <p:cNvSpPr/>
            <p:nvPr/>
          </p:nvSpPr>
          <p:spPr>
            <a:xfrm>
              <a:off x="1674418" y="7209776"/>
              <a:ext cx="10582" cy="15874"/>
            </a:xfrm>
            <a:custGeom>
              <a:avLst/>
              <a:gdLst>
                <a:gd name="connsiteX0" fmla="*/ 6349 w 10582"/>
                <a:gd name="connsiteY0" fmla="*/ 19048 h 15873"/>
                <a:gd name="connsiteX1" fmla="*/ 12699 w 10582"/>
                <a:gd name="connsiteY1" fmla="*/ 12699 h 15873"/>
                <a:gd name="connsiteX2" fmla="*/ 12699 w 10582"/>
                <a:gd name="connsiteY2" fmla="*/ 6350 h 15873"/>
                <a:gd name="connsiteX3" fmla="*/ 6349 w 10582"/>
                <a:gd name="connsiteY3" fmla="*/ 0 h 15873"/>
                <a:gd name="connsiteX4" fmla="*/ 0 w 10582"/>
                <a:gd name="connsiteY4" fmla="*/ 6350 h 15873"/>
                <a:gd name="connsiteX5" fmla="*/ 0 w 10582"/>
                <a:gd name="connsiteY5" fmla="*/ 12699 h 15873"/>
                <a:gd name="connsiteX6" fmla="*/ 6349 w 10582"/>
                <a:gd name="connsiteY6" fmla="*/ 19048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19048"/>
                  </a:moveTo>
                  <a:cubicBezTo>
                    <a:pt x="10053" y="19048"/>
                    <a:pt x="12699" y="16403"/>
                    <a:pt x="12699" y="12699"/>
                  </a:cubicBez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lnTo>
                    <a:pt x="0" y="12699"/>
                  </a:lnTo>
                  <a:cubicBezTo>
                    <a:pt x="0" y="15874"/>
                    <a:pt x="2646" y="19048"/>
                    <a:pt x="6349" y="1904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6" name="Forma libre 251">
              <a:extLst>
                <a:ext uri="{FF2B5EF4-FFF2-40B4-BE49-F238E27FC236}">
                  <a16:creationId xmlns:a16="http://schemas.microsoft.com/office/drawing/2014/main" id="{0BC339E6-7AB6-F7F2-F58F-80763873FAFE}"/>
                </a:ext>
              </a:extLst>
            </p:cNvPr>
            <p:cNvSpPr/>
            <p:nvPr/>
          </p:nvSpPr>
          <p:spPr>
            <a:xfrm>
              <a:off x="1674418" y="7300255"/>
              <a:ext cx="10582" cy="15874"/>
            </a:xfrm>
            <a:custGeom>
              <a:avLst/>
              <a:gdLst>
                <a:gd name="connsiteX0" fmla="*/ 0 w 10582"/>
                <a:gd name="connsiteY0" fmla="*/ 6350 h 15873"/>
                <a:gd name="connsiteX1" fmla="*/ 0 w 10582"/>
                <a:gd name="connsiteY1" fmla="*/ 11641 h 15873"/>
                <a:gd name="connsiteX2" fmla="*/ 6349 w 10582"/>
                <a:gd name="connsiteY2" fmla="*/ 17990 h 15873"/>
                <a:gd name="connsiteX3" fmla="*/ 12699 w 10582"/>
                <a:gd name="connsiteY3" fmla="*/ 11641 h 15873"/>
                <a:gd name="connsiteX4" fmla="*/ 12699 w 10582"/>
                <a:gd name="connsiteY4" fmla="*/ 6350 h 15873"/>
                <a:gd name="connsiteX5" fmla="*/ 6349 w 10582"/>
                <a:gd name="connsiteY5" fmla="*/ 0 h 15873"/>
                <a:gd name="connsiteX6" fmla="*/ 0 w 10582"/>
                <a:gd name="connsiteY6" fmla="*/ 635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0" y="6350"/>
                  </a:moveTo>
                  <a:lnTo>
                    <a:pt x="0" y="11641"/>
                  </a:lnTo>
                  <a:cubicBezTo>
                    <a:pt x="0" y="15345"/>
                    <a:pt x="2646" y="17990"/>
                    <a:pt x="6349" y="17990"/>
                  </a:cubicBezTo>
                  <a:cubicBezTo>
                    <a:pt x="10053" y="17990"/>
                    <a:pt x="12699" y="15345"/>
                    <a:pt x="12699" y="11641"/>
                  </a:cubicBez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7" name="Forma libre 252">
              <a:extLst>
                <a:ext uri="{FF2B5EF4-FFF2-40B4-BE49-F238E27FC236}">
                  <a16:creationId xmlns:a16="http://schemas.microsoft.com/office/drawing/2014/main" id="{A3DE4C18-BB97-BD47-1849-B9FD88E65971}"/>
                </a:ext>
              </a:extLst>
            </p:cNvPr>
            <p:cNvSpPr/>
            <p:nvPr/>
          </p:nvSpPr>
          <p:spPr>
            <a:xfrm>
              <a:off x="1649021" y="7233586"/>
              <a:ext cx="63494" cy="58203"/>
            </a:xfrm>
            <a:custGeom>
              <a:avLst/>
              <a:gdLst>
                <a:gd name="connsiteX0" fmla="*/ 44975 w 63494"/>
                <a:gd name="connsiteY0" fmla="*/ 49737 h 58203"/>
                <a:gd name="connsiteX1" fmla="*/ 6878 w 63494"/>
                <a:gd name="connsiteY1" fmla="*/ 49737 h 58203"/>
                <a:gd name="connsiteX2" fmla="*/ 529 w 63494"/>
                <a:gd name="connsiteY2" fmla="*/ 56086 h 58203"/>
                <a:gd name="connsiteX3" fmla="*/ 6878 w 63494"/>
                <a:gd name="connsiteY3" fmla="*/ 62436 h 58203"/>
                <a:gd name="connsiteX4" fmla="*/ 44975 w 63494"/>
                <a:gd name="connsiteY4" fmla="*/ 62436 h 58203"/>
                <a:gd name="connsiteX5" fmla="*/ 64023 w 63494"/>
                <a:gd name="connsiteY5" fmla="*/ 43388 h 58203"/>
                <a:gd name="connsiteX6" fmla="*/ 44975 w 63494"/>
                <a:gd name="connsiteY6" fmla="*/ 24339 h 58203"/>
                <a:gd name="connsiteX7" fmla="*/ 31747 w 63494"/>
                <a:gd name="connsiteY7" fmla="*/ 24339 h 58203"/>
                <a:gd name="connsiteX8" fmla="*/ 31747 w 63494"/>
                <a:gd name="connsiteY8" fmla="*/ 24339 h 58203"/>
                <a:gd name="connsiteX9" fmla="*/ 19048 w 63494"/>
                <a:gd name="connsiteY9" fmla="*/ 24339 h 58203"/>
                <a:gd name="connsiteX10" fmla="*/ 13228 w 63494"/>
                <a:gd name="connsiteY10" fmla="*/ 18519 h 58203"/>
                <a:gd name="connsiteX11" fmla="*/ 19048 w 63494"/>
                <a:gd name="connsiteY11" fmla="*/ 12699 h 58203"/>
                <a:gd name="connsiteX12" fmla="*/ 56616 w 63494"/>
                <a:gd name="connsiteY12" fmla="*/ 12699 h 58203"/>
                <a:gd name="connsiteX13" fmla="*/ 62965 w 63494"/>
                <a:gd name="connsiteY13" fmla="*/ 6350 h 58203"/>
                <a:gd name="connsiteX14" fmla="*/ 56616 w 63494"/>
                <a:gd name="connsiteY14" fmla="*/ 0 h 58203"/>
                <a:gd name="connsiteX15" fmla="*/ 19048 w 63494"/>
                <a:gd name="connsiteY15" fmla="*/ 0 h 58203"/>
                <a:gd name="connsiteX16" fmla="*/ 0 w 63494"/>
                <a:gd name="connsiteY16" fmla="*/ 19048 h 58203"/>
                <a:gd name="connsiteX17" fmla="*/ 19048 w 63494"/>
                <a:gd name="connsiteY17" fmla="*/ 38097 h 58203"/>
                <a:gd name="connsiteX18" fmla="*/ 31747 w 63494"/>
                <a:gd name="connsiteY18" fmla="*/ 38097 h 58203"/>
                <a:gd name="connsiteX19" fmla="*/ 31747 w 63494"/>
                <a:gd name="connsiteY19" fmla="*/ 38097 h 58203"/>
                <a:gd name="connsiteX20" fmla="*/ 44975 w 63494"/>
                <a:gd name="connsiteY20" fmla="*/ 38097 h 58203"/>
                <a:gd name="connsiteX21" fmla="*/ 50795 w 63494"/>
                <a:gd name="connsiteY21" fmla="*/ 43917 h 58203"/>
                <a:gd name="connsiteX22" fmla="*/ 44975 w 63494"/>
                <a:gd name="connsiteY22" fmla="*/ 49737 h 5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494" h="58203">
                  <a:moveTo>
                    <a:pt x="44975" y="49737"/>
                  </a:moveTo>
                  <a:lnTo>
                    <a:pt x="6878" y="49737"/>
                  </a:lnTo>
                  <a:cubicBezTo>
                    <a:pt x="3175" y="49737"/>
                    <a:pt x="529" y="52383"/>
                    <a:pt x="529" y="56086"/>
                  </a:cubicBezTo>
                  <a:cubicBezTo>
                    <a:pt x="529" y="59791"/>
                    <a:pt x="3175" y="62436"/>
                    <a:pt x="6878" y="62436"/>
                  </a:cubicBezTo>
                  <a:lnTo>
                    <a:pt x="44975" y="62436"/>
                  </a:lnTo>
                  <a:cubicBezTo>
                    <a:pt x="55557" y="62436"/>
                    <a:pt x="64023" y="53971"/>
                    <a:pt x="64023" y="43388"/>
                  </a:cubicBezTo>
                  <a:cubicBezTo>
                    <a:pt x="64023" y="32806"/>
                    <a:pt x="55557" y="24339"/>
                    <a:pt x="44975" y="24339"/>
                  </a:cubicBezTo>
                  <a:lnTo>
                    <a:pt x="31747" y="24339"/>
                  </a:lnTo>
                  <a:cubicBezTo>
                    <a:pt x="31747" y="24339"/>
                    <a:pt x="31747" y="24339"/>
                    <a:pt x="31747" y="24339"/>
                  </a:cubicBezTo>
                  <a:lnTo>
                    <a:pt x="19048" y="24339"/>
                  </a:lnTo>
                  <a:cubicBezTo>
                    <a:pt x="15874" y="24339"/>
                    <a:pt x="13228" y="21694"/>
                    <a:pt x="13228" y="18519"/>
                  </a:cubicBezTo>
                  <a:cubicBezTo>
                    <a:pt x="13228" y="15345"/>
                    <a:pt x="15874" y="12699"/>
                    <a:pt x="19048" y="12699"/>
                  </a:cubicBezTo>
                  <a:lnTo>
                    <a:pt x="56616" y="12699"/>
                  </a:lnTo>
                  <a:cubicBezTo>
                    <a:pt x="60320" y="12699"/>
                    <a:pt x="62965" y="10053"/>
                    <a:pt x="62965" y="6350"/>
                  </a:cubicBezTo>
                  <a:cubicBezTo>
                    <a:pt x="62965" y="2646"/>
                    <a:pt x="60320" y="0"/>
                    <a:pt x="56616" y="0"/>
                  </a:cubicBezTo>
                  <a:lnTo>
                    <a:pt x="19048" y="0"/>
                  </a:lnTo>
                  <a:cubicBezTo>
                    <a:pt x="8466" y="0"/>
                    <a:pt x="0" y="8466"/>
                    <a:pt x="0" y="19048"/>
                  </a:cubicBezTo>
                  <a:cubicBezTo>
                    <a:pt x="0" y="29631"/>
                    <a:pt x="8466" y="38097"/>
                    <a:pt x="19048" y="38097"/>
                  </a:cubicBezTo>
                  <a:lnTo>
                    <a:pt x="31747" y="38097"/>
                  </a:lnTo>
                  <a:cubicBezTo>
                    <a:pt x="31747" y="38097"/>
                    <a:pt x="31747" y="38097"/>
                    <a:pt x="31747" y="38097"/>
                  </a:cubicBezTo>
                  <a:lnTo>
                    <a:pt x="44975" y="38097"/>
                  </a:lnTo>
                  <a:cubicBezTo>
                    <a:pt x="48150" y="38097"/>
                    <a:pt x="50795" y="40743"/>
                    <a:pt x="50795" y="43917"/>
                  </a:cubicBezTo>
                  <a:cubicBezTo>
                    <a:pt x="50795" y="47092"/>
                    <a:pt x="48150" y="49737"/>
                    <a:pt x="44975" y="4973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58" name="Grupo 8">
            <a:extLst>
              <a:ext uri="{FF2B5EF4-FFF2-40B4-BE49-F238E27FC236}">
                <a16:creationId xmlns:a16="http://schemas.microsoft.com/office/drawing/2014/main" id="{28DBBBD8-D65F-F244-D973-F5C2AEF86ED7}"/>
              </a:ext>
            </a:extLst>
          </p:cNvPr>
          <p:cNvGrpSpPr/>
          <p:nvPr/>
        </p:nvGrpSpPr>
        <p:grpSpPr>
          <a:xfrm>
            <a:off x="4428972" y="4872593"/>
            <a:ext cx="444411" cy="447073"/>
            <a:chOff x="773858" y="27424768"/>
            <a:chExt cx="315884" cy="312181"/>
          </a:xfrm>
          <a:solidFill>
            <a:srgbClr val="FFFFFF"/>
          </a:solidFill>
        </p:grpSpPr>
        <p:sp>
          <p:nvSpPr>
            <p:cNvPr id="159" name="Forma libre 270">
              <a:extLst>
                <a:ext uri="{FF2B5EF4-FFF2-40B4-BE49-F238E27FC236}">
                  <a16:creationId xmlns:a16="http://schemas.microsoft.com/office/drawing/2014/main" id="{9F306EED-05EF-52F3-2FD2-2DC1ACEB0C3B}"/>
                </a:ext>
              </a:extLst>
            </p:cNvPr>
            <p:cNvSpPr/>
            <p:nvPr/>
          </p:nvSpPr>
          <p:spPr>
            <a:xfrm>
              <a:off x="872803" y="27424768"/>
              <a:ext cx="216939" cy="206356"/>
            </a:xfrm>
            <a:custGeom>
              <a:avLst/>
              <a:gdLst>
                <a:gd name="connsiteX0" fmla="*/ 215352 w 216938"/>
                <a:gd name="connsiteY0" fmla="*/ 4232 h 206356"/>
                <a:gd name="connsiteX1" fmla="*/ 215352 w 216938"/>
                <a:gd name="connsiteY1" fmla="*/ 3175 h 206356"/>
                <a:gd name="connsiteX2" fmla="*/ 215352 w 216938"/>
                <a:gd name="connsiteY2" fmla="*/ 2646 h 206356"/>
                <a:gd name="connsiteX3" fmla="*/ 214822 w 216938"/>
                <a:gd name="connsiteY3" fmla="*/ 2116 h 206356"/>
                <a:gd name="connsiteX4" fmla="*/ 214293 w 216938"/>
                <a:gd name="connsiteY4" fmla="*/ 1586 h 206356"/>
                <a:gd name="connsiteX5" fmla="*/ 214293 w 216938"/>
                <a:gd name="connsiteY5" fmla="*/ 1586 h 206356"/>
                <a:gd name="connsiteX6" fmla="*/ 213764 w 216938"/>
                <a:gd name="connsiteY6" fmla="*/ 1057 h 206356"/>
                <a:gd name="connsiteX7" fmla="*/ 213764 w 216938"/>
                <a:gd name="connsiteY7" fmla="*/ 1057 h 206356"/>
                <a:gd name="connsiteX8" fmla="*/ 213235 w 216938"/>
                <a:gd name="connsiteY8" fmla="*/ 530 h 206356"/>
                <a:gd name="connsiteX9" fmla="*/ 212706 w 216938"/>
                <a:gd name="connsiteY9" fmla="*/ 0 h 206356"/>
                <a:gd name="connsiteX10" fmla="*/ 212706 w 216938"/>
                <a:gd name="connsiteY10" fmla="*/ 0 h 206356"/>
                <a:gd name="connsiteX11" fmla="*/ 212177 w 216938"/>
                <a:gd name="connsiteY11" fmla="*/ 0 h 206356"/>
                <a:gd name="connsiteX12" fmla="*/ 211648 w 216938"/>
                <a:gd name="connsiteY12" fmla="*/ 0 h 206356"/>
                <a:gd name="connsiteX13" fmla="*/ 211119 w 216938"/>
                <a:gd name="connsiteY13" fmla="*/ 0 h 206356"/>
                <a:gd name="connsiteX14" fmla="*/ 210589 w 216938"/>
                <a:gd name="connsiteY14" fmla="*/ 0 h 206356"/>
                <a:gd name="connsiteX15" fmla="*/ 210060 w 216938"/>
                <a:gd name="connsiteY15" fmla="*/ 0 h 206356"/>
                <a:gd name="connsiteX16" fmla="*/ 209531 w 216938"/>
                <a:gd name="connsiteY16" fmla="*/ 0 h 206356"/>
                <a:gd name="connsiteX17" fmla="*/ 208473 w 216938"/>
                <a:gd name="connsiteY17" fmla="*/ 0 h 206356"/>
                <a:gd name="connsiteX18" fmla="*/ 207944 w 216938"/>
                <a:gd name="connsiteY18" fmla="*/ 530 h 206356"/>
                <a:gd name="connsiteX19" fmla="*/ 207415 w 216938"/>
                <a:gd name="connsiteY19" fmla="*/ 530 h 206356"/>
                <a:gd name="connsiteX20" fmla="*/ 3175 w 216938"/>
                <a:gd name="connsiteY20" fmla="*/ 116936 h 206356"/>
                <a:gd name="connsiteX21" fmla="*/ 0 w 216938"/>
                <a:gd name="connsiteY21" fmla="*/ 122754 h 206356"/>
                <a:gd name="connsiteX22" fmla="*/ 3704 w 216938"/>
                <a:gd name="connsiteY22" fmla="*/ 128575 h 206356"/>
                <a:gd name="connsiteX23" fmla="*/ 53441 w 216938"/>
                <a:gd name="connsiteY23" fmla="*/ 150269 h 206356"/>
                <a:gd name="connsiteX24" fmla="*/ 53441 w 216938"/>
                <a:gd name="connsiteY24" fmla="*/ 200006 h 206356"/>
                <a:gd name="connsiteX25" fmla="*/ 57674 w 216938"/>
                <a:gd name="connsiteY25" fmla="*/ 206356 h 206356"/>
                <a:gd name="connsiteX26" fmla="*/ 59790 w 216938"/>
                <a:gd name="connsiteY26" fmla="*/ 206886 h 206356"/>
                <a:gd name="connsiteX27" fmla="*/ 65082 w 216938"/>
                <a:gd name="connsiteY27" fmla="*/ 204240 h 206356"/>
                <a:gd name="connsiteX28" fmla="*/ 95241 w 216938"/>
                <a:gd name="connsiteY28" fmla="*/ 165084 h 206356"/>
                <a:gd name="connsiteX29" fmla="*/ 153445 w 216938"/>
                <a:gd name="connsiteY29" fmla="*/ 195244 h 206356"/>
                <a:gd name="connsiteX30" fmla="*/ 156619 w 216938"/>
                <a:gd name="connsiteY30" fmla="*/ 195774 h 206356"/>
                <a:gd name="connsiteX31" fmla="*/ 159265 w 216938"/>
                <a:gd name="connsiteY31" fmla="*/ 195244 h 206356"/>
                <a:gd name="connsiteX32" fmla="*/ 162969 w 216938"/>
                <a:gd name="connsiteY32" fmla="*/ 191012 h 206356"/>
                <a:gd name="connsiteX33" fmla="*/ 216939 w 216938"/>
                <a:gd name="connsiteY33" fmla="*/ 7937 h 206356"/>
                <a:gd name="connsiteX34" fmla="*/ 216939 w 216938"/>
                <a:gd name="connsiteY34" fmla="*/ 7937 h 206356"/>
                <a:gd name="connsiteX35" fmla="*/ 216939 w 216938"/>
                <a:gd name="connsiteY35" fmla="*/ 7407 h 206356"/>
                <a:gd name="connsiteX36" fmla="*/ 216939 w 216938"/>
                <a:gd name="connsiteY36" fmla="*/ 7407 h 206356"/>
                <a:gd name="connsiteX37" fmla="*/ 216939 w 216938"/>
                <a:gd name="connsiteY37" fmla="*/ 6348 h 206356"/>
                <a:gd name="connsiteX38" fmla="*/ 216939 w 216938"/>
                <a:gd name="connsiteY38" fmla="*/ 5821 h 206356"/>
                <a:gd name="connsiteX39" fmla="*/ 215352 w 216938"/>
                <a:gd name="connsiteY39" fmla="*/ 4232 h 206356"/>
                <a:gd name="connsiteX40" fmla="*/ 19048 w 216938"/>
                <a:gd name="connsiteY40" fmla="*/ 120638 h 206356"/>
                <a:gd name="connsiteX41" fmla="*/ 164027 w 216938"/>
                <a:gd name="connsiteY41" fmla="*/ 38095 h 206356"/>
                <a:gd name="connsiteX42" fmla="*/ 57145 w 216938"/>
                <a:gd name="connsiteY42" fmla="*/ 137041 h 206356"/>
                <a:gd name="connsiteX43" fmla="*/ 19048 w 216938"/>
                <a:gd name="connsiteY43" fmla="*/ 120638 h 206356"/>
                <a:gd name="connsiteX44" fmla="*/ 65082 w 216938"/>
                <a:gd name="connsiteY44" fmla="*/ 147624 h 206356"/>
                <a:gd name="connsiteX45" fmla="*/ 155032 w 216938"/>
                <a:gd name="connsiteY45" fmla="*/ 64024 h 206356"/>
                <a:gd name="connsiteX46" fmla="*/ 65082 w 216938"/>
                <a:gd name="connsiteY46" fmla="*/ 179900 h 206356"/>
                <a:gd name="connsiteX47" fmla="*/ 65082 w 216938"/>
                <a:gd name="connsiteY47" fmla="*/ 147624 h 206356"/>
                <a:gd name="connsiteX48" fmla="*/ 151328 w 216938"/>
                <a:gd name="connsiteY48" fmla="*/ 178841 h 206356"/>
                <a:gd name="connsiteX49" fmla="*/ 102120 w 216938"/>
                <a:gd name="connsiteY49" fmla="*/ 153445 h 206356"/>
                <a:gd name="connsiteX50" fmla="*/ 193128 w 216938"/>
                <a:gd name="connsiteY50" fmla="*/ 35979 h 206356"/>
                <a:gd name="connsiteX51" fmla="*/ 151328 w 216938"/>
                <a:gd name="connsiteY51" fmla="*/ 178841 h 20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16938" h="206356">
                  <a:moveTo>
                    <a:pt x="215352" y="4232"/>
                  </a:moveTo>
                  <a:cubicBezTo>
                    <a:pt x="215352" y="3702"/>
                    <a:pt x="215352" y="3702"/>
                    <a:pt x="215352" y="3175"/>
                  </a:cubicBezTo>
                  <a:cubicBezTo>
                    <a:pt x="215352" y="3175"/>
                    <a:pt x="215352" y="2646"/>
                    <a:pt x="215352" y="2646"/>
                  </a:cubicBezTo>
                  <a:cubicBezTo>
                    <a:pt x="215352" y="2646"/>
                    <a:pt x="215352" y="2116"/>
                    <a:pt x="214822" y="2116"/>
                  </a:cubicBezTo>
                  <a:cubicBezTo>
                    <a:pt x="214822" y="2116"/>
                    <a:pt x="214822" y="1586"/>
                    <a:pt x="214293" y="1586"/>
                  </a:cubicBezTo>
                  <a:cubicBezTo>
                    <a:pt x="214293" y="1586"/>
                    <a:pt x="214293" y="1586"/>
                    <a:pt x="214293" y="1586"/>
                  </a:cubicBezTo>
                  <a:cubicBezTo>
                    <a:pt x="214293" y="1586"/>
                    <a:pt x="213764" y="1057"/>
                    <a:pt x="213764" y="1057"/>
                  </a:cubicBezTo>
                  <a:cubicBezTo>
                    <a:pt x="213764" y="1057"/>
                    <a:pt x="213764" y="1057"/>
                    <a:pt x="213764" y="1057"/>
                  </a:cubicBezTo>
                  <a:cubicBezTo>
                    <a:pt x="213764" y="1057"/>
                    <a:pt x="213235" y="1057"/>
                    <a:pt x="213235" y="530"/>
                  </a:cubicBezTo>
                  <a:cubicBezTo>
                    <a:pt x="213235" y="530"/>
                    <a:pt x="212706" y="0"/>
                    <a:pt x="212706" y="0"/>
                  </a:cubicBezTo>
                  <a:cubicBezTo>
                    <a:pt x="212706" y="0"/>
                    <a:pt x="212706" y="0"/>
                    <a:pt x="212706" y="0"/>
                  </a:cubicBezTo>
                  <a:cubicBezTo>
                    <a:pt x="212706" y="0"/>
                    <a:pt x="212706" y="0"/>
                    <a:pt x="212177" y="0"/>
                  </a:cubicBezTo>
                  <a:cubicBezTo>
                    <a:pt x="212177" y="0"/>
                    <a:pt x="211648" y="0"/>
                    <a:pt x="211648" y="0"/>
                  </a:cubicBezTo>
                  <a:cubicBezTo>
                    <a:pt x="211648" y="0"/>
                    <a:pt x="211119" y="0"/>
                    <a:pt x="211119" y="0"/>
                  </a:cubicBezTo>
                  <a:cubicBezTo>
                    <a:pt x="211119" y="0"/>
                    <a:pt x="210589" y="0"/>
                    <a:pt x="210589" y="0"/>
                  </a:cubicBezTo>
                  <a:cubicBezTo>
                    <a:pt x="210589" y="0"/>
                    <a:pt x="210060" y="0"/>
                    <a:pt x="210060" y="0"/>
                  </a:cubicBezTo>
                  <a:cubicBezTo>
                    <a:pt x="210060" y="0"/>
                    <a:pt x="209531" y="0"/>
                    <a:pt x="209531" y="0"/>
                  </a:cubicBezTo>
                  <a:cubicBezTo>
                    <a:pt x="209002" y="0"/>
                    <a:pt x="209002" y="0"/>
                    <a:pt x="208473" y="0"/>
                  </a:cubicBezTo>
                  <a:cubicBezTo>
                    <a:pt x="208473" y="0"/>
                    <a:pt x="207944" y="0"/>
                    <a:pt x="207944" y="530"/>
                  </a:cubicBezTo>
                  <a:cubicBezTo>
                    <a:pt x="207944" y="530"/>
                    <a:pt x="207415" y="530"/>
                    <a:pt x="207415" y="530"/>
                  </a:cubicBezTo>
                  <a:lnTo>
                    <a:pt x="3175" y="116936"/>
                  </a:lnTo>
                  <a:cubicBezTo>
                    <a:pt x="1058" y="117993"/>
                    <a:pt x="0" y="120638"/>
                    <a:pt x="0" y="122754"/>
                  </a:cubicBezTo>
                  <a:cubicBezTo>
                    <a:pt x="0" y="125400"/>
                    <a:pt x="1587" y="127518"/>
                    <a:pt x="3704" y="128575"/>
                  </a:cubicBezTo>
                  <a:lnTo>
                    <a:pt x="53441" y="150269"/>
                  </a:lnTo>
                  <a:lnTo>
                    <a:pt x="53441" y="200006"/>
                  </a:lnTo>
                  <a:cubicBezTo>
                    <a:pt x="53441" y="202652"/>
                    <a:pt x="55028" y="205297"/>
                    <a:pt x="57674" y="206356"/>
                  </a:cubicBezTo>
                  <a:cubicBezTo>
                    <a:pt x="58203" y="206356"/>
                    <a:pt x="59261" y="206886"/>
                    <a:pt x="59790" y="206886"/>
                  </a:cubicBezTo>
                  <a:cubicBezTo>
                    <a:pt x="61907" y="206886"/>
                    <a:pt x="63494" y="205827"/>
                    <a:pt x="65082" y="204240"/>
                  </a:cubicBezTo>
                  <a:lnTo>
                    <a:pt x="95241" y="165084"/>
                  </a:lnTo>
                  <a:lnTo>
                    <a:pt x="153445" y="195244"/>
                  </a:lnTo>
                  <a:cubicBezTo>
                    <a:pt x="154503" y="195774"/>
                    <a:pt x="155561" y="195774"/>
                    <a:pt x="156619" y="195774"/>
                  </a:cubicBezTo>
                  <a:cubicBezTo>
                    <a:pt x="157677" y="195774"/>
                    <a:pt x="158207" y="195774"/>
                    <a:pt x="159265" y="195244"/>
                  </a:cubicBezTo>
                  <a:cubicBezTo>
                    <a:pt x="160852" y="194715"/>
                    <a:pt x="162440" y="193128"/>
                    <a:pt x="162969" y="191012"/>
                  </a:cubicBezTo>
                  <a:lnTo>
                    <a:pt x="216939" y="7937"/>
                  </a:lnTo>
                  <a:lnTo>
                    <a:pt x="216939" y="7937"/>
                  </a:lnTo>
                  <a:cubicBezTo>
                    <a:pt x="216939" y="7937"/>
                    <a:pt x="216939" y="7407"/>
                    <a:pt x="216939" y="7407"/>
                  </a:cubicBezTo>
                  <a:cubicBezTo>
                    <a:pt x="216939" y="7407"/>
                    <a:pt x="216939" y="7407"/>
                    <a:pt x="216939" y="7407"/>
                  </a:cubicBezTo>
                  <a:cubicBezTo>
                    <a:pt x="216939" y="6878"/>
                    <a:pt x="216939" y="6878"/>
                    <a:pt x="216939" y="6348"/>
                  </a:cubicBezTo>
                  <a:cubicBezTo>
                    <a:pt x="216939" y="6348"/>
                    <a:pt x="216939" y="5821"/>
                    <a:pt x="216939" y="5821"/>
                  </a:cubicBezTo>
                  <a:cubicBezTo>
                    <a:pt x="215352" y="4232"/>
                    <a:pt x="215352" y="4232"/>
                    <a:pt x="215352" y="4232"/>
                  </a:cubicBezTo>
                  <a:close/>
                  <a:moveTo>
                    <a:pt x="19048" y="120638"/>
                  </a:moveTo>
                  <a:lnTo>
                    <a:pt x="164027" y="38095"/>
                  </a:lnTo>
                  <a:lnTo>
                    <a:pt x="57145" y="137041"/>
                  </a:lnTo>
                  <a:lnTo>
                    <a:pt x="19048" y="120638"/>
                  </a:lnTo>
                  <a:close/>
                  <a:moveTo>
                    <a:pt x="65082" y="147624"/>
                  </a:moveTo>
                  <a:lnTo>
                    <a:pt x="155032" y="64024"/>
                  </a:lnTo>
                  <a:lnTo>
                    <a:pt x="65082" y="179900"/>
                  </a:lnTo>
                  <a:lnTo>
                    <a:pt x="65082" y="147624"/>
                  </a:lnTo>
                  <a:close/>
                  <a:moveTo>
                    <a:pt x="151328" y="178841"/>
                  </a:moveTo>
                  <a:lnTo>
                    <a:pt x="102120" y="153445"/>
                  </a:lnTo>
                  <a:lnTo>
                    <a:pt x="193128" y="35979"/>
                  </a:lnTo>
                  <a:lnTo>
                    <a:pt x="151328" y="178841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0" name="Forma libre 271">
              <a:extLst>
                <a:ext uri="{FF2B5EF4-FFF2-40B4-BE49-F238E27FC236}">
                  <a16:creationId xmlns:a16="http://schemas.microsoft.com/office/drawing/2014/main" id="{18F95E1F-7BFE-6888-715D-521A6C31BD0B}"/>
                </a:ext>
              </a:extLst>
            </p:cNvPr>
            <p:cNvSpPr/>
            <p:nvPr/>
          </p:nvSpPr>
          <p:spPr>
            <a:xfrm>
              <a:off x="976511" y="27625834"/>
              <a:ext cx="74077" cy="74077"/>
            </a:xfrm>
            <a:custGeom>
              <a:avLst/>
              <a:gdLst>
                <a:gd name="connsiteX0" fmla="*/ 39155 w 74076"/>
                <a:gd name="connsiteY0" fmla="*/ 78309 h 74076"/>
                <a:gd name="connsiteX1" fmla="*/ 78310 w 74076"/>
                <a:gd name="connsiteY1" fmla="*/ 39154 h 74076"/>
                <a:gd name="connsiteX2" fmla="*/ 39155 w 74076"/>
                <a:gd name="connsiteY2" fmla="*/ 0 h 74076"/>
                <a:gd name="connsiteX3" fmla="*/ 0 w 74076"/>
                <a:gd name="connsiteY3" fmla="*/ 39154 h 74076"/>
                <a:gd name="connsiteX4" fmla="*/ 39155 w 74076"/>
                <a:gd name="connsiteY4" fmla="*/ 78309 h 74076"/>
                <a:gd name="connsiteX5" fmla="*/ 39155 w 74076"/>
                <a:gd name="connsiteY5" fmla="*/ 12698 h 74076"/>
                <a:gd name="connsiteX6" fmla="*/ 65611 w 74076"/>
                <a:gd name="connsiteY6" fmla="*/ 39154 h 74076"/>
                <a:gd name="connsiteX7" fmla="*/ 39155 w 74076"/>
                <a:gd name="connsiteY7" fmla="*/ 65610 h 74076"/>
                <a:gd name="connsiteX8" fmla="*/ 12699 w 74076"/>
                <a:gd name="connsiteY8" fmla="*/ 39154 h 74076"/>
                <a:gd name="connsiteX9" fmla="*/ 39155 w 74076"/>
                <a:gd name="connsiteY9" fmla="*/ 12698 h 7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076" h="74076">
                  <a:moveTo>
                    <a:pt x="39155" y="78309"/>
                  </a:moveTo>
                  <a:cubicBezTo>
                    <a:pt x="60849" y="78309"/>
                    <a:pt x="78310" y="60849"/>
                    <a:pt x="78310" y="39154"/>
                  </a:cubicBezTo>
                  <a:cubicBezTo>
                    <a:pt x="78310" y="17460"/>
                    <a:pt x="60849" y="0"/>
                    <a:pt x="39155" y="0"/>
                  </a:cubicBezTo>
                  <a:cubicBezTo>
                    <a:pt x="17461" y="0"/>
                    <a:pt x="0" y="17460"/>
                    <a:pt x="0" y="39154"/>
                  </a:cubicBezTo>
                  <a:cubicBezTo>
                    <a:pt x="0" y="60849"/>
                    <a:pt x="17461" y="78309"/>
                    <a:pt x="39155" y="78309"/>
                  </a:cubicBezTo>
                  <a:close/>
                  <a:moveTo>
                    <a:pt x="39155" y="12698"/>
                  </a:moveTo>
                  <a:cubicBezTo>
                    <a:pt x="53441" y="12698"/>
                    <a:pt x="65611" y="24340"/>
                    <a:pt x="65611" y="39154"/>
                  </a:cubicBezTo>
                  <a:cubicBezTo>
                    <a:pt x="65611" y="53969"/>
                    <a:pt x="53970" y="65610"/>
                    <a:pt x="39155" y="65610"/>
                  </a:cubicBezTo>
                  <a:cubicBezTo>
                    <a:pt x="24340" y="65610"/>
                    <a:pt x="12699" y="53969"/>
                    <a:pt x="12699" y="39154"/>
                  </a:cubicBezTo>
                  <a:cubicBezTo>
                    <a:pt x="12699" y="24340"/>
                    <a:pt x="24869" y="12698"/>
                    <a:pt x="39155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1" name="Forma libre 272">
              <a:extLst>
                <a:ext uri="{FF2B5EF4-FFF2-40B4-BE49-F238E27FC236}">
                  <a16:creationId xmlns:a16="http://schemas.microsoft.com/office/drawing/2014/main" id="{DD2D5EC3-6CAD-9E77-CA14-8E74B95AFEF8}"/>
                </a:ext>
              </a:extLst>
            </p:cNvPr>
            <p:cNvSpPr/>
            <p:nvPr/>
          </p:nvSpPr>
          <p:spPr>
            <a:xfrm>
              <a:off x="968177" y="27604669"/>
              <a:ext cx="116406" cy="132280"/>
            </a:xfrm>
            <a:custGeom>
              <a:avLst/>
              <a:gdLst>
                <a:gd name="connsiteX0" fmla="*/ 113628 w 116406"/>
                <a:gd name="connsiteY0" fmla="*/ 43916 h 132279"/>
                <a:gd name="connsiteX1" fmla="*/ 104633 w 116406"/>
                <a:gd name="connsiteY1" fmla="*/ 43916 h 132279"/>
                <a:gd name="connsiteX2" fmla="*/ 99342 w 116406"/>
                <a:gd name="connsiteY2" fmla="*/ 31747 h 132279"/>
                <a:gd name="connsiteX3" fmla="*/ 105691 w 116406"/>
                <a:gd name="connsiteY3" fmla="*/ 25397 h 132279"/>
                <a:gd name="connsiteX4" fmla="*/ 107808 w 116406"/>
                <a:gd name="connsiteY4" fmla="*/ 20635 h 132279"/>
                <a:gd name="connsiteX5" fmla="*/ 105691 w 116406"/>
                <a:gd name="connsiteY5" fmla="*/ 15874 h 132279"/>
                <a:gd name="connsiteX6" fmla="*/ 91934 w 116406"/>
                <a:gd name="connsiteY6" fmla="*/ 2116 h 132279"/>
                <a:gd name="connsiteX7" fmla="*/ 87172 w 116406"/>
                <a:gd name="connsiteY7" fmla="*/ 0 h 132279"/>
                <a:gd name="connsiteX8" fmla="*/ 82410 w 116406"/>
                <a:gd name="connsiteY8" fmla="*/ 2116 h 132279"/>
                <a:gd name="connsiteX9" fmla="*/ 72357 w 116406"/>
                <a:gd name="connsiteY9" fmla="*/ 12169 h 132279"/>
                <a:gd name="connsiteX10" fmla="*/ 72357 w 116406"/>
                <a:gd name="connsiteY10" fmla="*/ 21165 h 132279"/>
                <a:gd name="connsiteX11" fmla="*/ 81352 w 116406"/>
                <a:gd name="connsiteY11" fmla="*/ 21165 h 132279"/>
                <a:gd name="connsiteX12" fmla="*/ 86643 w 116406"/>
                <a:gd name="connsiteY12" fmla="*/ 15874 h 132279"/>
                <a:gd name="connsiteX13" fmla="*/ 91405 w 116406"/>
                <a:gd name="connsiteY13" fmla="*/ 20635 h 132279"/>
                <a:gd name="connsiteX14" fmla="*/ 86114 w 116406"/>
                <a:gd name="connsiteY14" fmla="*/ 25926 h 132279"/>
                <a:gd name="connsiteX15" fmla="*/ 85585 w 116406"/>
                <a:gd name="connsiteY15" fmla="*/ 34393 h 132279"/>
                <a:gd name="connsiteX16" fmla="*/ 92464 w 116406"/>
                <a:gd name="connsiteY16" fmla="*/ 51853 h 132279"/>
                <a:gd name="connsiteX17" fmla="*/ 98813 w 116406"/>
                <a:gd name="connsiteY17" fmla="*/ 57144 h 132279"/>
                <a:gd name="connsiteX18" fmla="*/ 106221 w 116406"/>
                <a:gd name="connsiteY18" fmla="*/ 57144 h 132279"/>
                <a:gd name="connsiteX19" fmla="*/ 106221 w 116406"/>
                <a:gd name="connsiteY19" fmla="*/ 64024 h 132279"/>
                <a:gd name="connsiteX20" fmla="*/ 98813 w 116406"/>
                <a:gd name="connsiteY20" fmla="*/ 64024 h 132279"/>
                <a:gd name="connsiteX21" fmla="*/ 92464 w 116406"/>
                <a:gd name="connsiteY21" fmla="*/ 69315 h 132279"/>
                <a:gd name="connsiteX22" fmla="*/ 85585 w 116406"/>
                <a:gd name="connsiteY22" fmla="*/ 86775 h 132279"/>
                <a:gd name="connsiteX23" fmla="*/ 86114 w 116406"/>
                <a:gd name="connsiteY23" fmla="*/ 95241 h 132279"/>
                <a:gd name="connsiteX24" fmla="*/ 91405 w 116406"/>
                <a:gd name="connsiteY24" fmla="*/ 100533 h 132279"/>
                <a:gd name="connsiteX25" fmla="*/ 86643 w 116406"/>
                <a:gd name="connsiteY25" fmla="*/ 105294 h 132279"/>
                <a:gd name="connsiteX26" fmla="*/ 81352 w 116406"/>
                <a:gd name="connsiteY26" fmla="*/ 100003 h 132279"/>
                <a:gd name="connsiteX27" fmla="*/ 72886 w 116406"/>
                <a:gd name="connsiteY27" fmla="*/ 99473 h 132279"/>
                <a:gd name="connsiteX28" fmla="*/ 55425 w 116406"/>
                <a:gd name="connsiteY28" fmla="*/ 106353 h 132279"/>
                <a:gd name="connsiteX29" fmla="*/ 50134 w 116406"/>
                <a:gd name="connsiteY29" fmla="*/ 112701 h 132279"/>
                <a:gd name="connsiteX30" fmla="*/ 50134 w 116406"/>
                <a:gd name="connsiteY30" fmla="*/ 120108 h 132279"/>
                <a:gd name="connsiteX31" fmla="*/ 43255 w 116406"/>
                <a:gd name="connsiteY31" fmla="*/ 120108 h 132279"/>
                <a:gd name="connsiteX32" fmla="*/ 43255 w 116406"/>
                <a:gd name="connsiteY32" fmla="*/ 112701 h 132279"/>
                <a:gd name="connsiteX33" fmla="*/ 37964 w 116406"/>
                <a:gd name="connsiteY33" fmla="*/ 106353 h 132279"/>
                <a:gd name="connsiteX34" fmla="*/ 20503 w 116406"/>
                <a:gd name="connsiteY34" fmla="*/ 99473 h 132279"/>
                <a:gd name="connsiteX35" fmla="*/ 12037 w 116406"/>
                <a:gd name="connsiteY35" fmla="*/ 100003 h 132279"/>
                <a:gd name="connsiteX36" fmla="*/ 1984 w 116406"/>
                <a:gd name="connsiteY36" fmla="*/ 110056 h 132279"/>
                <a:gd name="connsiteX37" fmla="*/ 1984 w 116406"/>
                <a:gd name="connsiteY37" fmla="*/ 119052 h 132279"/>
                <a:gd name="connsiteX38" fmla="*/ 10979 w 116406"/>
                <a:gd name="connsiteY38" fmla="*/ 119052 h 132279"/>
                <a:gd name="connsiteX39" fmla="*/ 17329 w 116406"/>
                <a:gd name="connsiteY39" fmla="*/ 112701 h 132279"/>
                <a:gd name="connsiteX40" fmla="*/ 29498 w 116406"/>
                <a:gd name="connsiteY40" fmla="*/ 117993 h 132279"/>
                <a:gd name="connsiteX41" fmla="*/ 29498 w 116406"/>
                <a:gd name="connsiteY41" fmla="*/ 126989 h 132279"/>
                <a:gd name="connsiteX42" fmla="*/ 35848 w 116406"/>
                <a:gd name="connsiteY42" fmla="*/ 133336 h 132279"/>
                <a:gd name="connsiteX43" fmla="*/ 55425 w 116406"/>
                <a:gd name="connsiteY43" fmla="*/ 133336 h 132279"/>
                <a:gd name="connsiteX44" fmla="*/ 61775 w 116406"/>
                <a:gd name="connsiteY44" fmla="*/ 126989 h 132279"/>
                <a:gd name="connsiteX45" fmla="*/ 61775 w 116406"/>
                <a:gd name="connsiteY45" fmla="*/ 117993 h 132279"/>
                <a:gd name="connsiteX46" fmla="*/ 73944 w 116406"/>
                <a:gd name="connsiteY46" fmla="*/ 112701 h 132279"/>
                <a:gd name="connsiteX47" fmla="*/ 80294 w 116406"/>
                <a:gd name="connsiteY47" fmla="*/ 119052 h 132279"/>
                <a:gd name="connsiteX48" fmla="*/ 89289 w 116406"/>
                <a:gd name="connsiteY48" fmla="*/ 119052 h 132279"/>
                <a:gd name="connsiteX49" fmla="*/ 103046 w 116406"/>
                <a:gd name="connsiteY49" fmla="*/ 105294 h 132279"/>
                <a:gd name="connsiteX50" fmla="*/ 103046 w 116406"/>
                <a:gd name="connsiteY50" fmla="*/ 96298 h 132279"/>
                <a:gd name="connsiteX51" fmla="*/ 96696 w 116406"/>
                <a:gd name="connsiteY51" fmla="*/ 89950 h 132279"/>
                <a:gd name="connsiteX52" fmla="*/ 101988 w 116406"/>
                <a:gd name="connsiteY52" fmla="*/ 77779 h 132279"/>
                <a:gd name="connsiteX53" fmla="*/ 110983 w 116406"/>
                <a:gd name="connsiteY53" fmla="*/ 77779 h 132279"/>
                <a:gd name="connsiteX54" fmla="*/ 117332 w 116406"/>
                <a:gd name="connsiteY54" fmla="*/ 71431 h 132279"/>
                <a:gd name="connsiteX55" fmla="*/ 117332 w 116406"/>
                <a:gd name="connsiteY55" fmla="*/ 51853 h 132279"/>
                <a:gd name="connsiteX56" fmla="*/ 113628 w 116406"/>
                <a:gd name="connsiteY56" fmla="*/ 43916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16406" h="132279">
                  <a:moveTo>
                    <a:pt x="113628" y="43916"/>
                  </a:moveTo>
                  <a:lnTo>
                    <a:pt x="104633" y="43916"/>
                  </a:lnTo>
                  <a:cubicBezTo>
                    <a:pt x="103575" y="39684"/>
                    <a:pt x="101988" y="35449"/>
                    <a:pt x="99342" y="31747"/>
                  </a:cubicBezTo>
                  <a:lnTo>
                    <a:pt x="105691" y="25397"/>
                  </a:lnTo>
                  <a:cubicBezTo>
                    <a:pt x="106750" y="24340"/>
                    <a:pt x="107808" y="22751"/>
                    <a:pt x="107808" y="20635"/>
                  </a:cubicBezTo>
                  <a:cubicBezTo>
                    <a:pt x="107808" y="18519"/>
                    <a:pt x="107279" y="17460"/>
                    <a:pt x="105691" y="15874"/>
                  </a:cubicBezTo>
                  <a:lnTo>
                    <a:pt x="91934" y="2116"/>
                  </a:lnTo>
                  <a:cubicBezTo>
                    <a:pt x="90876" y="1057"/>
                    <a:pt x="89289" y="0"/>
                    <a:pt x="87172" y="0"/>
                  </a:cubicBezTo>
                  <a:cubicBezTo>
                    <a:pt x="85585" y="0"/>
                    <a:pt x="83998" y="530"/>
                    <a:pt x="82410" y="2116"/>
                  </a:cubicBezTo>
                  <a:lnTo>
                    <a:pt x="72357" y="12169"/>
                  </a:lnTo>
                  <a:cubicBezTo>
                    <a:pt x="69711" y="14814"/>
                    <a:pt x="69711" y="19049"/>
                    <a:pt x="72357" y="21165"/>
                  </a:cubicBezTo>
                  <a:cubicBezTo>
                    <a:pt x="75003" y="23810"/>
                    <a:pt x="79236" y="23810"/>
                    <a:pt x="81352" y="21165"/>
                  </a:cubicBezTo>
                  <a:lnTo>
                    <a:pt x="86643" y="15874"/>
                  </a:lnTo>
                  <a:lnTo>
                    <a:pt x="91405" y="20635"/>
                  </a:lnTo>
                  <a:lnTo>
                    <a:pt x="86114" y="25926"/>
                  </a:lnTo>
                  <a:cubicBezTo>
                    <a:pt x="83998" y="28042"/>
                    <a:pt x="83468" y="31747"/>
                    <a:pt x="85585" y="34393"/>
                  </a:cubicBezTo>
                  <a:cubicBezTo>
                    <a:pt x="89289" y="39684"/>
                    <a:pt x="91405" y="45505"/>
                    <a:pt x="92464" y="51853"/>
                  </a:cubicBezTo>
                  <a:cubicBezTo>
                    <a:pt x="92993" y="55028"/>
                    <a:pt x="95638" y="57144"/>
                    <a:pt x="98813" y="57144"/>
                  </a:cubicBezTo>
                  <a:lnTo>
                    <a:pt x="106221" y="57144"/>
                  </a:lnTo>
                  <a:lnTo>
                    <a:pt x="106221" y="64024"/>
                  </a:lnTo>
                  <a:lnTo>
                    <a:pt x="98813" y="64024"/>
                  </a:lnTo>
                  <a:cubicBezTo>
                    <a:pt x="95638" y="64024"/>
                    <a:pt x="92993" y="66140"/>
                    <a:pt x="92464" y="69315"/>
                  </a:cubicBezTo>
                  <a:cubicBezTo>
                    <a:pt x="91405" y="75663"/>
                    <a:pt x="88760" y="81484"/>
                    <a:pt x="85585" y="86775"/>
                  </a:cubicBezTo>
                  <a:cubicBezTo>
                    <a:pt x="83998" y="89421"/>
                    <a:pt x="83998" y="92596"/>
                    <a:pt x="86114" y="95241"/>
                  </a:cubicBezTo>
                  <a:lnTo>
                    <a:pt x="91405" y="100533"/>
                  </a:lnTo>
                  <a:lnTo>
                    <a:pt x="86643" y="105294"/>
                  </a:lnTo>
                  <a:lnTo>
                    <a:pt x="81352" y="100003"/>
                  </a:lnTo>
                  <a:cubicBezTo>
                    <a:pt x="79236" y="97887"/>
                    <a:pt x="75532" y="97357"/>
                    <a:pt x="72886" y="99473"/>
                  </a:cubicBezTo>
                  <a:cubicBezTo>
                    <a:pt x="67595" y="103178"/>
                    <a:pt x="61775" y="105294"/>
                    <a:pt x="55425" y="106353"/>
                  </a:cubicBezTo>
                  <a:cubicBezTo>
                    <a:pt x="52251" y="106880"/>
                    <a:pt x="50134" y="109526"/>
                    <a:pt x="50134" y="112701"/>
                  </a:cubicBezTo>
                  <a:lnTo>
                    <a:pt x="50134" y="120108"/>
                  </a:lnTo>
                  <a:lnTo>
                    <a:pt x="43255" y="120108"/>
                  </a:lnTo>
                  <a:lnTo>
                    <a:pt x="43255" y="112701"/>
                  </a:lnTo>
                  <a:cubicBezTo>
                    <a:pt x="43255" y="109526"/>
                    <a:pt x="41139" y="106880"/>
                    <a:pt x="37964" y="106353"/>
                  </a:cubicBezTo>
                  <a:cubicBezTo>
                    <a:pt x="31615" y="105294"/>
                    <a:pt x="25795" y="102649"/>
                    <a:pt x="20503" y="99473"/>
                  </a:cubicBezTo>
                  <a:cubicBezTo>
                    <a:pt x="17858" y="97887"/>
                    <a:pt x="14683" y="97887"/>
                    <a:pt x="12037" y="100003"/>
                  </a:cubicBezTo>
                  <a:lnTo>
                    <a:pt x="1984" y="110056"/>
                  </a:lnTo>
                  <a:cubicBezTo>
                    <a:pt x="-661" y="112701"/>
                    <a:pt x="-661" y="116936"/>
                    <a:pt x="1984" y="119052"/>
                  </a:cubicBezTo>
                  <a:cubicBezTo>
                    <a:pt x="4630" y="121697"/>
                    <a:pt x="8863" y="121697"/>
                    <a:pt x="10979" y="119052"/>
                  </a:cubicBezTo>
                  <a:lnTo>
                    <a:pt x="17329" y="112701"/>
                  </a:lnTo>
                  <a:cubicBezTo>
                    <a:pt x="21032" y="114817"/>
                    <a:pt x="25265" y="116406"/>
                    <a:pt x="29498" y="117993"/>
                  </a:cubicBezTo>
                  <a:lnTo>
                    <a:pt x="29498" y="126989"/>
                  </a:lnTo>
                  <a:cubicBezTo>
                    <a:pt x="29498" y="130691"/>
                    <a:pt x="32144" y="133336"/>
                    <a:pt x="35848" y="133336"/>
                  </a:cubicBezTo>
                  <a:lnTo>
                    <a:pt x="55425" y="133336"/>
                  </a:lnTo>
                  <a:cubicBezTo>
                    <a:pt x="59129" y="133336"/>
                    <a:pt x="61775" y="130691"/>
                    <a:pt x="61775" y="126989"/>
                  </a:cubicBezTo>
                  <a:lnTo>
                    <a:pt x="61775" y="117993"/>
                  </a:lnTo>
                  <a:cubicBezTo>
                    <a:pt x="66008" y="116936"/>
                    <a:pt x="70241" y="115347"/>
                    <a:pt x="73944" y="112701"/>
                  </a:cubicBezTo>
                  <a:lnTo>
                    <a:pt x="80294" y="119052"/>
                  </a:lnTo>
                  <a:cubicBezTo>
                    <a:pt x="82939" y="121697"/>
                    <a:pt x="87172" y="121697"/>
                    <a:pt x="89289" y="119052"/>
                  </a:cubicBezTo>
                  <a:lnTo>
                    <a:pt x="103046" y="105294"/>
                  </a:lnTo>
                  <a:cubicBezTo>
                    <a:pt x="105691" y="102649"/>
                    <a:pt x="105691" y="98417"/>
                    <a:pt x="103046" y="96298"/>
                  </a:cubicBezTo>
                  <a:lnTo>
                    <a:pt x="96696" y="89950"/>
                  </a:lnTo>
                  <a:cubicBezTo>
                    <a:pt x="98813" y="86245"/>
                    <a:pt x="100400" y="82013"/>
                    <a:pt x="101988" y="77779"/>
                  </a:cubicBezTo>
                  <a:lnTo>
                    <a:pt x="110983" y="77779"/>
                  </a:lnTo>
                  <a:cubicBezTo>
                    <a:pt x="114687" y="77779"/>
                    <a:pt x="117332" y="75133"/>
                    <a:pt x="117332" y="71431"/>
                  </a:cubicBezTo>
                  <a:lnTo>
                    <a:pt x="117332" y="51853"/>
                  </a:lnTo>
                  <a:cubicBezTo>
                    <a:pt x="119978" y="47091"/>
                    <a:pt x="116803" y="43916"/>
                    <a:pt x="113628" y="4391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2" name="Forma libre 273">
              <a:extLst>
                <a:ext uri="{FF2B5EF4-FFF2-40B4-BE49-F238E27FC236}">
                  <a16:creationId xmlns:a16="http://schemas.microsoft.com/office/drawing/2014/main" id="{C13D9F3C-4FDD-A1D3-21EF-068269107A80}"/>
                </a:ext>
              </a:extLst>
            </p:cNvPr>
            <p:cNvSpPr/>
            <p:nvPr/>
          </p:nvSpPr>
          <p:spPr>
            <a:xfrm>
              <a:off x="843702" y="27567101"/>
              <a:ext cx="10582" cy="21165"/>
            </a:xfrm>
            <a:custGeom>
              <a:avLst/>
              <a:gdLst>
                <a:gd name="connsiteX0" fmla="*/ 6349 w 10582"/>
                <a:gd name="connsiteY0" fmla="*/ 0 h 21164"/>
                <a:gd name="connsiteX1" fmla="*/ 0 w 10582"/>
                <a:gd name="connsiteY1" fmla="*/ 6350 h 21164"/>
                <a:gd name="connsiteX2" fmla="*/ 0 w 10582"/>
                <a:gd name="connsiteY2" fmla="*/ 19049 h 21164"/>
                <a:gd name="connsiteX3" fmla="*/ 6349 w 10582"/>
                <a:gd name="connsiteY3" fmla="*/ 25397 h 21164"/>
                <a:gd name="connsiteX4" fmla="*/ 12699 w 10582"/>
                <a:gd name="connsiteY4" fmla="*/ 19049 h 21164"/>
                <a:gd name="connsiteX5" fmla="*/ 12699 w 10582"/>
                <a:gd name="connsiteY5" fmla="*/ 6350 h 21164"/>
                <a:gd name="connsiteX6" fmla="*/ 6349 w 10582"/>
                <a:gd name="connsiteY6" fmla="*/ 0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6349" y="0"/>
                  </a:moveTo>
                  <a:cubicBezTo>
                    <a:pt x="2646" y="0"/>
                    <a:pt x="0" y="2646"/>
                    <a:pt x="0" y="6350"/>
                  </a:cubicBezTo>
                  <a:lnTo>
                    <a:pt x="0" y="19049"/>
                  </a:lnTo>
                  <a:cubicBezTo>
                    <a:pt x="0" y="22751"/>
                    <a:pt x="2646" y="25397"/>
                    <a:pt x="6349" y="25397"/>
                  </a:cubicBezTo>
                  <a:cubicBezTo>
                    <a:pt x="10053" y="25397"/>
                    <a:pt x="12699" y="22751"/>
                    <a:pt x="12699" y="19049"/>
                  </a:cubicBezTo>
                  <a:lnTo>
                    <a:pt x="12699" y="6350"/>
                  </a:lnTo>
                  <a:cubicBezTo>
                    <a:pt x="12699" y="3175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3" name="Forma libre 274">
              <a:extLst>
                <a:ext uri="{FF2B5EF4-FFF2-40B4-BE49-F238E27FC236}">
                  <a16:creationId xmlns:a16="http://schemas.microsoft.com/office/drawing/2014/main" id="{7D0EA57A-5D03-56D7-09DE-88ECB93148A9}"/>
                </a:ext>
              </a:extLst>
            </p:cNvPr>
            <p:cNvSpPr/>
            <p:nvPr/>
          </p:nvSpPr>
          <p:spPr>
            <a:xfrm>
              <a:off x="843173" y="27681333"/>
              <a:ext cx="10582" cy="21165"/>
            </a:xfrm>
            <a:custGeom>
              <a:avLst/>
              <a:gdLst>
                <a:gd name="connsiteX0" fmla="*/ 0 w 10582"/>
                <a:gd name="connsiteY0" fmla="*/ 6406 h 21164"/>
                <a:gd name="connsiteX1" fmla="*/ 0 w 10582"/>
                <a:gd name="connsiteY1" fmla="*/ 19107 h 21164"/>
                <a:gd name="connsiteX2" fmla="*/ 6349 w 10582"/>
                <a:gd name="connsiteY2" fmla="*/ 25455 h 21164"/>
                <a:gd name="connsiteX3" fmla="*/ 12699 w 10582"/>
                <a:gd name="connsiteY3" fmla="*/ 19107 h 21164"/>
                <a:gd name="connsiteX4" fmla="*/ 12699 w 10582"/>
                <a:gd name="connsiteY4" fmla="*/ 6406 h 21164"/>
                <a:gd name="connsiteX5" fmla="*/ 6349 w 10582"/>
                <a:gd name="connsiteY5" fmla="*/ 58 h 21164"/>
                <a:gd name="connsiteX6" fmla="*/ 0 w 10582"/>
                <a:gd name="connsiteY6" fmla="*/ 6406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0" y="6406"/>
                  </a:moveTo>
                  <a:lnTo>
                    <a:pt x="0" y="19107"/>
                  </a:lnTo>
                  <a:cubicBezTo>
                    <a:pt x="0" y="22809"/>
                    <a:pt x="2646" y="25455"/>
                    <a:pt x="6349" y="25455"/>
                  </a:cubicBezTo>
                  <a:cubicBezTo>
                    <a:pt x="10053" y="25455"/>
                    <a:pt x="12699" y="22809"/>
                    <a:pt x="12699" y="19107"/>
                  </a:cubicBezTo>
                  <a:lnTo>
                    <a:pt x="12699" y="6406"/>
                  </a:lnTo>
                  <a:cubicBezTo>
                    <a:pt x="12699" y="2704"/>
                    <a:pt x="10053" y="58"/>
                    <a:pt x="6349" y="58"/>
                  </a:cubicBezTo>
                  <a:cubicBezTo>
                    <a:pt x="3175" y="-472"/>
                    <a:pt x="0" y="2704"/>
                    <a:pt x="0" y="640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4" name="Forma libre 275">
              <a:extLst>
                <a:ext uri="{FF2B5EF4-FFF2-40B4-BE49-F238E27FC236}">
                  <a16:creationId xmlns:a16="http://schemas.microsoft.com/office/drawing/2014/main" id="{C000BDA0-0D98-E7B1-D4A0-5E75B0B9FF43}"/>
                </a:ext>
              </a:extLst>
            </p:cNvPr>
            <p:cNvSpPr/>
            <p:nvPr/>
          </p:nvSpPr>
          <p:spPr>
            <a:xfrm>
              <a:off x="818304" y="27605726"/>
              <a:ext cx="63494" cy="63494"/>
            </a:xfrm>
            <a:custGeom>
              <a:avLst/>
              <a:gdLst>
                <a:gd name="connsiteX0" fmla="*/ 19577 w 63494"/>
                <a:gd name="connsiteY0" fmla="*/ 12701 h 63494"/>
                <a:gd name="connsiteX1" fmla="*/ 58203 w 63494"/>
                <a:gd name="connsiteY1" fmla="*/ 12701 h 63494"/>
                <a:gd name="connsiteX2" fmla="*/ 64553 w 63494"/>
                <a:gd name="connsiteY2" fmla="*/ 6350 h 63494"/>
                <a:gd name="connsiteX3" fmla="*/ 58203 w 63494"/>
                <a:gd name="connsiteY3" fmla="*/ 0 h 63494"/>
                <a:gd name="connsiteX4" fmla="*/ 19577 w 63494"/>
                <a:gd name="connsiteY4" fmla="*/ 0 h 63494"/>
                <a:gd name="connsiteX5" fmla="*/ 0 w 63494"/>
                <a:gd name="connsiteY5" fmla="*/ 19578 h 63494"/>
                <a:gd name="connsiteX6" fmla="*/ 19577 w 63494"/>
                <a:gd name="connsiteY6" fmla="*/ 39157 h 63494"/>
                <a:gd name="connsiteX7" fmla="*/ 32276 w 63494"/>
                <a:gd name="connsiteY7" fmla="*/ 39157 h 63494"/>
                <a:gd name="connsiteX8" fmla="*/ 45504 w 63494"/>
                <a:gd name="connsiteY8" fmla="*/ 39157 h 63494"/>
                <a:gd name="connsiteX9" fmla="*/ 51854 w 63494"/>
                <a:gd name="connsiteY9" fmla="*/ 45505 h 63494"/>
                <a:gd name="connsiteX10" fmla="*/ 45504 w 63494"/>
                <a:gd name="connsiteY10" fmla="*/ 51855 h 63494"/>
                <a:gd name="connsiteX11" fmla="*/ 6349 w 63494"/>
                <a:gd name="connsiteY11" fmla="*/ 51855 h 63494"/>
                <a:gd name="connsiteX12" fmla="*/ 0 w 63494"/>
                <a:gd name="connsiteY12" fmla="*/ 58203 h 63494"/>
                <a:gd name="connsiteX13" fmla="*/ 6349 w 63494"/>
                <a:gd name="connsiteY13" fmla="*/ 64554 h 63494"/>
                <a:gd name="connsiteX14" fmla="*/ 45504 w 63494"/>
                <a:gd name="connsiteY14" fmla="*/ 64554 h 63494"/>
                <a:gd name="connsiteX15" fmla="*/ 65082 w 63494"/>
                <a:gd name="connsiteY15" fmla="*/ 44975 h 63494"/>
                <a:gd name="connsiteX16" fmla="*/ 45504 w 63494"/>
                <a:gd name="connsiteY16" fmla="*/ 25399 h 63494"/>
                <a:gd name="connsiteX17" fmla="*/ 32276 w 63494"/>
                <a:gd name="connsiteY17" fmla="*/ 25399 h 63494"/>
                <a:gd name="connsiteX18" fmla="*/ 19577 w 63494"/>
                <a:gd name="connsiteY18" fmla="*/ 25399 h 63494"/>
                <a:gd name="connsiteX19" fmla="*/ 13228 w 63494"/>
                <a:gd name="connsiteY19" fmla="*/ 19049 h 63494"/>
                <a:gd name="connsiteX20" fmla="*/ 19577 w 63494"/>
                <a:gd name="connsiteY20" fmla="*/ 12701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494" h="63494">
                  <a:moveTo>
                    <a:pt x="19577" y="12701"/>
                  </a:moveTo>
                  <a:lnTo>
                    <a:pt x="58203" y="12701"/>
                  </a:lnTo>
                  <a:cubicBezTo>
                    <a:pt x="61907" y="12701"/>
                    <a:pt x="64553" y="10055"/>
                    <a:pt x="64553" y="6350"/>
                  </a:cubicBezTo>
                  <a:cubicBezTo>
                    <a:pt x="64553" y="2646"/>
                    <a:pt x="61907" y="0"/>
                    <a:pt x="58203" y="0"/>
                  </a:cubicBezTo>
                  <a:lnTo>
                    <a:pt x="19577" y="0"/>
                  </a:lnTo>
                  <a:cubicBezTo>
                    <a:pt x="8995" y="0"/>
                    <a:pt x="0" y="8466"/>
                    <a:pt x="0" y="19578"/>
                  </a:cubicBezTo>
                  <a:cubicBezTo>
                    <a:pt x="0" y="30161"/>
                    <a:pt x="8466" y="39157"/>
                    <a:pt x="19577" y="39157"/>
                  </a:cubicBezTo>
                  <a:lnTo>
                    <a:pt x="32276" y="39157"/>
                  </a:lnTo>
                  <a:lnTo>
                    <a:pt x="45504" y="39157"/>
                  </a:lnTo>
                  <a:cubicBezTo>
                    <a:pt x="49208" y="39157"/>
                    <a:pt x="51854" y="41802"/>
                    <a:pt x="51854" y="45505"/>
                  </a:cubicBezTo>
                  <a:cubicBezTo>
                    <a:pt x="51854" y="49210"/>
                    <a:pt x="49208" y="51855"/>
                    <a:pt x="45504" y="51855"/>
                  </a:cubicBezTo>
                  <a:lnTo>
                    <a:pt x="6349" y="51855"/>
                  </a:lnTo>
                  <a:cubicBezTo>
                    <a:pt x="2646" y="51855"/>
                    <a:pt x="0" y="54501"/>
                    <a:pt x="0" y="58203"/>
                  </a:cubicBezTo>
                  <a:cubicBezTo>
                    <a:pt x="0" y="61908"/>
                    <a:pt x="2646" y="64554"/>
                    <a:pt x="6349" y="64554"/>
                  </a:cubicBezTo>
                  <a:lnTo>
                    <a:pt x="45504" y="64554"/>
                  </a:lnTo>
                  <a:cubicBezTo>
                    <a:pt x="56087" y="64554"/>
                    <a:pt x="65082" y="56087"/>
                    <a:pt x="65082" y="44975"/>
                  </a:cubicBezTo>
                  <a:cubicBezTo>
                    <a:pt x="65082" y="34393"/>
                    <a:pt x="56616" y="25399"/>
                    <a:pt x="45504" y="25399"/>
                  </a:cubicBezTo>
                  <a:lnTo>
                    <a:pt x="32276" y="25399"/>
                  </a:lnTo>
                  <a:lnTo>
                    <a:pt x="19577" y="25399"/>
                  </a:lnTo>
                  <a:cubicBezTo>
                    <a:pt x="15874" y="25399"/>
                    <a:pt x="13228" y="22754"/>
                    <a:pt x="13228" y="19049"/>
                  </a:cubicBezTo>
                  <a:cubicBezTo>
                    <a:pt x="13228" y="15347"/>
                    <a:pt x="15874" y="12701"/>
                    <a:pt x="19577" y="1270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5" name="Forma libre 276">
              <a:extLst>
                <a:ext uri="{FF2B5EF4-FFF2-40B4-BE49-F238E27FC236}">
                  <a16:creationId xmlns:a16="http://schemas.microsoft.com/office/drawing/2014/main" id="{93D174A8-55C3-AFA1-CA2A-DE6E45B5752A}"/>
                </a:ext>
              </a:extLst>
            </p:cNvPr>
            <p:cNvSpPr/>
            <p:nvPr/>
          </p:nvSpPr>
          <p:spPr>
            <a:xfrm>
              <a:off x="773858" y="27511014"/>
              <a:ext cx="185192" cy="222230"/>
            </a:xfrm>
            <a:custGeom>
              <a:avLst/>
              <a:gdLst>
                <a:gd name="connsiteX0" fmla="*/ 180430 w 185191"/>
                <a:gd name="connsiteY0" fmla="*/ 122227 h 222229"/>
                <a:gd name="connsiteX1" fmla="*/ 174080 w 185191"/>
                <a:gd name="connsiteY1" fmla="*/ 128577 h 222229"/>
                <a:gd name="connsiteX2" fmla="*/ 174080 w 185191"/>
                <a:gd name="connsiteY2" fmla="*/ 212177 h 222229"/>
                <a:gd name="connsiteX3" fmla="*/ 12170 w 185191"/>
                <a:gd name="connsiteY3" fmla="*/ 212177 h 222229"/>
                <a:gd name="connsiteX4" fmla="*/ 12170 w 185191"/>
                <a:gd name="connsiteY4" fmla="*/ 67729 h 222229"/>
                <a:gd name="connsiteX5" fmla="*/ 55557 w 185191"/>
                <a:gd name="connsiteY5" fmla="*/ 67729 h 222229"/>
                <a:gd name="connsiteX6" fmla="*/ 61907 w 185191"/>
                <a:gd name="connsiteY6" fmla="*/ 61378 h 222229"/>
                <a:gd name="connsiteX7" fmla="*/ 61907 w 185191"/>
                <a:gd name="connsiteY7" fmla="*/ 12698 h 222229"/>
                <a:gd name="connsiteX8" fmla="*/ 103707 w 185191"/>
                <a:gd name="connsiteY8" fmla="*/ 12698 h 222229"/>
                <a:gd name="connsiteX9" fmla="*/ 110057 w 185191"/>
                <a:gd name="connsiteY9" fmla="*/ 6350 h 222229"/>
                <a:gd name="connsiteX10" fmla="*/ 103707 w 185191"/>
                <a:gd name="connsiteY10" fmla="*/ 0 h 222229"/>
                <a:gd name="connsiteX11" fmla="*/ 55557 w 185191"/>
                <a:gd name="connsiteY11" fmla="*/ 0 h 222229"/>
                <a:gd name="connsiteX12" fmla="*/ 52912 w 185191"/>
                <a:gd name="connsiteY12" fmla="*/ 530 h 222229"/>
                <a:gd name="connsiteX13" fmla="*/ 52383 w 185191"/>
                <a:gd name="connsiteY13" fmla="*/ 1059 h 222229"/>
                <a:gd name="connsiteX14" fmla="*/ 50795 w 185191"/>
                <a:gd name="connsiteY14" fmla="*/ 2116 h 222229"/>
                <a:gd name="connsiteX15" fmla="*/ 50795 w 185191"/>
                <a:gd name="connsiteY15" fmla="*/ 2116 h 222229"/>
                <a:gd name="connsiteX16" fmla="*/ 1058 w 185191"/>
                <a:gd name="connsiteY16" fmla="*/ 57146 h 222229"/>
                <a:gd name="connsiteX17" fmla="*/ 529 w 185191"/>
                <a:gd name="connsiteY17" fmla="*/ 57673 h 222229"/>
                <a:gd name="connsiteX18" fmla="*/ 0 w 185191"/>
                <a:gd name="connsiteY18" fmla="*/ 58733 h 222229"/>
                <a:gd name="connsiteX19" fmla="*/ 0 w 185191"/>
                <a:gd name="connsiteY19" fmla="*/ 59792 h 222229"/>
                <a:gd name="connsiteX20" fmla="*/ 0 w 185191"/>
                <a:gd name="connsiteY20" fmla="*/ 60849 h 222229"/>
                <a:gd name="connsiteX21" fmla="*/ 0 w 185191"/>
                <a:gd name="connsiteY21" fmla="*/ 217998 h 222229"/>
                <a:gd name="connsiteX22" fmla="*/ 6349 w 185191"/>
                <a:gd name="connsiteY22" fmla="*/ 224346 h 222229"/>
                <a:gd name="connsiteX23" fmla="*/ 180959 w 185191"/>
                <a:gd name="connsiteY23" fmla="*/ 224346 h 222229"/>
                <a:gd name="connsiteX24" fmla="*/ 187308 w 185191"/>
                <a:gd name="connsiteY24" fmla="*/ 217998 h 222229"/>
                <a:gd name="connsiteX25" fmla="*/ 187308 w 185191"/>
                <a:gd name="connsiteY25" fmla="*/ 128048 h 222229"/>
                <a:gd name="connsiteX26" fmla="*/ 180430 w 185191"/>
                <a:gd name="connsiteY26" fmla="*/ 122227 h 222229"/>
                <a:gd name="connsiteX27" fmla="*/ 49208 w 185191"/>
                <a:gd name="connsiteY27" fmla="*/ 23281 h 222229"/>
                <a:gd name="connsiteX28" fmla="*/ 49208 w 185191"/>
                <a:gd name="connsiteY28" fmla="*/ 55028 h 222229"/>
                <a:gd name="connsiteX29" fmla="*/ 20107 w 185191"/>
                <a:gd name="connsiteY29" fmla="*/ 55028 h 222229"/>
                <a:gd name="connsiteX30" fmla="*/ 49208 w 185191"/>
                <a:gd name="connsiteY30" fmla="*/ 23281 h 22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5191" h="222229">
                  <a:moveTo>
                    <a:pt x="180430" y="122227"/>
                  </a:moveTo>
                  <a:cubicBezTo>
                    <a:pt x="176726" y="122227"/>
                    <a:pt x="174080" y="124873"/>
                    <a:pt x="174080" y="128577"/>
                  </a:cubicBezTo>
                  <a:lnTo>
                    <a:pt x="174080" y="212177"/>
                  </a:lnTo>
                  <a:lnTo>
                    <a:pt x="12170" y="212177"/>
                  </a:lnTo>
                  <a:lnTo>
                    <a:pt x="12170" y="67729"/>
                  </a:lnTo>
                  <a:lnTo>
                    <a:pt x="55557" y="67729"/>
                  </a:lnTo>
                  <a:cubicBezTo>
                    <a:pt x="59261" y="67729"/>
                    <a:pt x="61907" y="65083"/>
                    <a:pt x="61907" y="61378"/>
                  </a:cubicBezTo>
                  <a:lnTo>
                    <a:pt x="61907" y="12698"/>
                  </a:lnTo>
                  <a:lnTo>
                    <a:pt x="103707" y="12698"/>
                  </a:lnTo>
                  <a:cubicBezTo>
                    <a:pt x="107411" y="12698"/>
                    <a:pt x="110057" y="10053"/>
                    <a:pt x="110057" y="6350"/>
                  </a:cubicBezTo>
                  <a:cubicBezTo>
                    <a:pt x="110057" y="2646"/>
                    <a:pt x="107411" y="0"/>
                    <a:pt x="103707" y="0"/>
                  </a:cubicBezTo>
                  <a:lnTo>
                    <a:pt x="55557" y="0"/>
                  </a:lnTo>
                  <a:cubicBezTo>
                    <a:pt x="54499" y="0"/>
                    <a:pt x="53970" y="0"/>
                    <a:pt x="52912" y="530"/>
                  </a:cubicBezTo>
                  <a:cubicBezTo>
                    <a:pt x="52912" y="530"/>
                    <a:pt x="52383" y="530"/>
                    <a:pt x="52383" y="1059"/>
                  </a:cubicBezTo>
                  <a:cubicBezTo>
                    <a:pt x="51854" y="1589"/>
                    <a:pt x="51325" y="1589"/>
                    <a:pt x="50795" y="2116"/>
                  </a:cubicBezTo>
                  <a:cubicBezTo>
                    <a:pt x="50795" y="2116"/>
                    <a:pt x="50795" y="2116"/>
                    <a:pt x="50795" y="2116"/>
                  </a:cubicBezTo>
                  <a:lnTo>
                    <a:pt x="1058" y="57146"/>
                  </a:lnTo>
                  <a:cubicBezTo>
                    <a:pt x="1058" y="57146"/>
                    <a:pt x="529" y="57673"/>
                    <a:pt x="529" y="57673"/>
                  </a:cubicBezTo>
                  <a:cubicBezTo>
                    <a:pt x="0" y="58203"/>
                    <a:pt x="0" y="58733"/>
                    <a:pt x="0" y="58733"/>
                  </a:cubicBezTo>
                  <a:cubicBezTo>
                    <a:pt x="0" y="59262"/>
                    <a:pt x="0" y="59792"/>
                    <a:pt x="0" y="59792"/>
                  </a:cubicBezTo>
                  <a:cubicBezTo>
                    <a:pt x="0" y="60319"/>
                    <a:pt x="0" y="60319"/>
                    <a:pt x="0" y="60849"/>
                  </a:cubicBezTo>
                  <a:lnTo>
                    <a:pt x="0" y="217998"/>
                  </a:lnTo>
                  <a:cubicBezTo>
                    <a:pt x="0" y="221700"/>
                    <a:pt x="2646" y="224346"/>
                    <a:pt x="6349" y="224346"/>
                  </a:cubicBezTo>
                  <a:lnTo>
                    <a:pt x="180959" y="224346"/>
                  </a:lnTo>
                  <a:cubicBezTo>
                    <a:pt x="184663" y="224346"/>
                    <a:pt x="187308" y="221700"/>
                    <a:pt x="187308" y="217998"/>
                  </a:cubicBezTo>
                  <a:lnTo>
                    <a:pt x="187308" y="128048"/>
                  </a:lnTo>
                  <a:cubicBezTo>
                    <a:pt x="186779" y="125402"/>
                    <a:pt x="184133" y="122227"/>
                    <a:pt x="180430" y="122227"/>
                  </a:cubicBezTo>
                  <a:close/>
                  <a:moveTo>
                    <a:pt x="49208" y="23281"/>
                  </a:moveTo>
                  <a:lnTo>
                    <a:pt x="49208" y="55028"/>
                  </a:lnTo>
                  <a:lnTo>
                    <a:pt x="20107" y="55028"/>
                  </a:lnTo>
                  <a:lnTo>
                    <a:pt x="49208" y="23281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6" name="Forma libre 277">
              <a:extLst>
                <a:ext uri="{FF2B5EF4-FFF2-40B4-BE49-F238E27FC236}">
                  <a16:creationId xmlns:a16="http://schemas.microsoft.com/office/drawing/2014/main" id="{091F7092-E5B2-70AA-D62C-1BB385D40DC3}"/>
                </a:ext>
              </a:extLst>
            </p:cNvPr>
            <p:cNvSpPr/>
            <p:nvPr/>
          </p:nvSpPr>
          <p:spPr>
            <a:xfrm>
              <a:off x="818304" y="27429991"/>
              <a:ext cx="132280" cy="63494"/>
            </a:xfrm>
            <a:custGeom>
              <a:avLst/>
              <a:gdLst>
                <a:gd name="connsiteX0" fmla="*/ 6349 w 132279"/>
                <a:gd name="connsiteY0" fmla="*/ 65679 h 63494"/>
                <a:gd name="connsiteX1" fmla="*/ 12699 w 132279"/>
                <a:gd name="connsiteY1" fmla="*/ 59328 h 63494"/>
                <a:gd name="connsiteX2" fmla="*/ 12699 w 132279"/>
                <a:gd name="connsiteY2" fmla="*/ 28111 h 63494"/>
                <a:gd name="connsiteX3" fmla="*/ 107940 w 132279"/>
                <a:gd name="connsiteY3" fmla="*/ 28111 h 63494"/>
                <a:gd name="connsiteX4" fmla="*/ 100533 w 132279"/>
                <a:gd name="connsiteY4" fmla="*/ 33932 h 63494"/>
                <a:gd name="connsiteX5" fmla="*/ 99474 w 132279"/>
                <a:gd name="connsiteY5" fmla="*/ 42928 h 63494"/>
                <a:gd name="connsiteX6" fmla="*/ 104766 w 132279"/>
                <a:gd name="connsiteY6" fmla="*/ 45573 h 63494"/>
                <a:gd name="connsiteX7" fmla="*/ 108469 w 132279"/>
                <a:gd name="connsiteY7" fmla="*/ 43984 h 63494"/>
                <a:gd name="connsiteX8" fmla="*/ 131221 w 132279"/>
                <a:gd name="connsiteY8" fmla="*/ 26524 h 63494"/>
                <a:gd name="connsiteX9" fmla="*/ 133867 w 132279"/>
                <a:gd name="connsiteY9" fmla="*/ 21233 h 63494"/>
                <a:gd name="connsiteX10" fmla="*/ 131221 w 132279"/>
                <a:gd name="connsiteY10" fmla="*/ 15942 h 63494"/>
                <a:gd name="connsiteX11" fmla="*/ 108469 w 132279"/>
                <a:gd name="connsiteY11" fmla="*/ 1125 h 63494"/>
                <a:gd name="connsiteX12" fmla="*/ 99474 w 132279"/>
                <a:gd name="connsiteY12" fmla="*/ 2714 h 63494"/>
                <a:gd name="connsiteX13" fmla="*/ 101062 w 132279"/>
                <a:gd name="connsiteY13" fmla="*/ 11708 h 63494"/>
                <a:gd name="connsiteX14" fmla="*/ 105824 w 132279"/>
                <a:gd name="connsiteY14" fmla="*/ 14883 h 63494"/>
                <a:gd name="connsiteX15" fmla="*/ 6349 w 132279"/>
                <a:gd name="connsiteY15" fmla="*/ 14883 h 63494"/>
                <a:gd name="connsiteX16" fmla="*/ 0 w 132279"/>
                <a:gd name="connsiteY16" fmla="*/ 21233 h 63494"/>
                <a:gd name="connsiteX17" fmla="*/ 0 w 132279"/>
                <a:gd name="connsiteY17" fmla="*/ 58801 h 63494"/>
                <a:gd name="connsiteX18" fmla="*/ 6349 w 132279"/>
                <a:gd name="connsiteY18" fmla="*/ 65679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279" h="63494">
                  <a:moveTo>
                    <a:pt x="6349" y="65679"/>
                  </a:moveTo>
                  <a:cubicBezTo>
                    <a:pt x="10053" y="65679"/>
                    <a:pt x="12699" y="63033"/>
                    <a:pt x="12699" y="59328"/>
                  </a:cubicBezTo>
                  <a:lnTo>
                    <a:pt x="12699" y="28111"/>
                  </a:lnTo>
                  <a:lnTo>
                    <a:pt x="107940" y="28111"/>
                  </a:lnTo>
                  <a:lnTo>
                    <a:pt x="100533" y="33932"/>
                  </a:lnTo>
                  <a:cubicBezTo>
                    <a:pt x="97887" y="36048"/>
                    <a:pt x="97358" y="40282"/>
                    <a:pt x="99474" y="42928"/>
                  </a:cubicBezTo>
                  <a:cubicBezTo>
                    <a:pt x="100533" y="44514"/>
                    <a:pt x="102649" y="45573"/>
                    <a:pt x="104766" y="45573"/>
                  </a:cubicBezTo>
                  <a:cubicBezTo>
                    <a:pt x="106353" y="45573"/>
                    <a:pt x="107411" y="45044"/>
                    <a:pt x="108469" y="43984"/>
                  </a:cubicBezTo>
                  <a:lnTo>
                    <a:pt x="131221" y="26524"/>
                  </a:lnTo>
                  <a:cubicBezTo>
                    <a:pt x="132809" y="25465"/>
                    <a:pt x="133867" y="23349"/>
                    <a:pt x="133867" y="21233"/>
                  </a:cubicBezTo>
                  <a:cubicBezTo>
                    <a:pt x="133867" y="19117"/>
                    <a:pt x="132809" y="16999"/>
                    <a:pt x="131221" y="15942"/>
                  </a:cubicBezTo>
                  <a:lnTo>
                    <a:pt x="108469" y="1125"/>
                  </a:lnTo>
                  <a:cubicBezTo>
                    <a:pt x="105295" y="-991"/>
                    <a:pt x="101591" y="69"/>
                    <a:pt x="99474" y="2714"/>
                  </a:cubicBezTo>
                  <a:cubicBezTo>
                    <a:pt x="97358" y="5889"/>
                    <a:pt x="98416" y="9592"/>
                    <a:pt x="101062" y="11708"/>
                  </a:cubicBezTo>
                  <a:lnTo>
                    <a:pt x="105824" y="14883"/>
                  </a:lnTo>
                  <a:lnTo>
                    <a:pt x="6349" y="14883"/>
                  </a:lnTo>
                  <a:cubicBezTo>
                    <a:pt x="2646" y="14883"/>
                    <a:pt x="0" y="17528"/>
                    <a:pt x="0" y="21233"/>
                  </a:cubicBezTo>
                  <a:lnTo>
                    <a:pt x="0" y="58801"/>
                  </a:lnTo>
                  <a:cubicBezTo>
                    <a:pt x="0" y="62504"/>
                    <a:pt x="2646" y="65679"/>
                    <a:pt x="6349" y="6567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67" name="Oval 166">
            <a:extLst>
              <a:ext uri="{FF2B5EF4-FFF2-40B4-BE49-F238E27FC236}">
                <a16:creationId xmlns:a16="http://schemas.microsoft.com/office/drawing/2014/main" id="{54D7389C-55EA-3469-A13F-AB86DDDC45BA}"/>
              </a:ext>
            </a:extLst>
          </p:cNvPr>
          <p:cNvSpPr/>
          <p:nvPr/>
        </p:nvSpPr>
        <p:spPr>
          <a:xfrm>
            <a:off x="8187488" y="127394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>
              <a:solidFill>
                <a:srgbClr val="00338C"/>
              </a:solidFill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F644EE1B-5CBC-5074-2597-FE75098AFFEF}"/>
              </a:ext>
            </a:extLst>
          </p:cNvPr>
          <p:cNvSpPr/>
          <p:nvPr/>
        </p:nvSpPr>
        <p:spPr>
          <a:xfrm>
            <a:off x="8187488" y="291401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50F2FF02-1ED6-A55D-C114-3E081102490A}"/>
              </a:ext>
            </a:extLst>
          </p:cNvPr>
          <p:cNvSpPr/>
          <p:nvPr/>
        </p:nvSpPr>
        <p:spPr>
          <a:xfrm>
            <a:off x="8187488" y="4741581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70" name="Grupo 49">
            <a:extLst>
              <a:ext uri="{FF2B5EF4-FFF2-40B4-BE49-F238E27FC236}">
                <a16:creationId xmlns:a16="http://schemas.microsoft.com/office/drawing/2014/main" id="{5A390657-3A45-FCBB-9E7F-65A84CED755B}"/>
              </a:ext>
            </a:extLst>
          </p:cNvPr>
          <p:cNvGrpSpPr/>
          <p:nvPr/>
        </p:nvGrpSpPr>
        <p:grpSpPr>
          <a:xfrm>
            <a:off x="8328967" y="1373787"/>
            <a:ext cx="470500" cy="493940"/>
            <a:chOff x="2272852" y="6408689"/>
            <a:chExt cx="311982" cy="327525"/>
          </a:xfrm>
          <a:solidFill>
            <a:srgbClr val="FFFFFF"/>
          </a:solidFill>
        </p:grpSpPr>
        <p:sp>
          <p:nvSpPr>
            <p:cNvPr id="171" name="Forma libre 212">
              <a:extLst>
                <a:ext uri="{FF2B5EF4-FFF2-40B4-BE49-F238E27FC236}">
                  <a16:creationId xmlns:a16="http://schemas.microsoft.com/office/drawing/2014/main" id="{8996B458-700F-1F6F-BC45-F49F4538E932}"/>
                </a:ext>
              </a:extLst>
            </p:cNvPr>
            <p:cNvSpPr/>
            <p:nvPr/>
          </p:nvSpPr>
          <p:spPr>
            <a:xfrm>
              <a:off x="2272852" y="6428690"/>
              <a:ext cx="232812" cy="211648"/>
            </a:xfrm>
            <a:custGeom>
              <a:avLst/>
              <a:gdLst>
                <a:gd name="connsiteX0" fmla="*/ 187837 w 232812"/>
                <a:gd name="connsiteY0" fmla="*/ 215458 h 211647"/>
                <a:gd name="connsiteX1" fmla="*/ 207944 w 232812"/>
                <a:gd name="connsiteY1" fmla="*/ 215458 h 211647"/>
                <a:gd name="connsiteX2" fmla="*/ 233342 w 232812"/>
                <a:gd name="connsiteY2" fmla="*/ 201172 h 211647"/>
                <a:gd name="connsiteX3" fmla="*/ 234400 w 232812"/>
                <a:gd name="connsiteY3" fmla="*/ 171541 h 211647"/>
                <a:gd name="connsiteX4" fmla="*/ 198420 w 232812"/>
                <a:gd name="connsiteY4" fmla="*/ 115455 h 211647"/>
                <a:gd name="connsiteX5" fmla="*/ 189425 w 232812"/>
                <a:gd name="connsiteY5" fmla="*/ 113338 h 211647"/>
                <a:gd name="connsiteX6" fmla="*/ 187308 w 232812"/>
                <a:gd name="connsiteY6" fmla="*/ 122333 h 211647"/>
                <a:gd name="connsiteX7" fmla="*/ 222759 w 232812"/>
                <a:gd name="connsiteY7" fmla="*/ 177890 h 211647"/>
                <a:gd name="connsiteX8" fmla="*/ 222230 w 232812"/>
                <a:gd name="connsiteY8" fmla="*/ 194822 h 211647"/>
                <a:gd name="connsiteX9" fmla="*/ 207415 w 232812"/>
                <a:gd name="connsiteY9" fmla="*/ 202759 h 211647"/>
                <a:gd name="connsiteX10" fmla="*/ 187837 w 232812"/>
                <a:gd name="connsiteY10" fmla="*/ 202759 h 211647"/>
                <a:gd name="connsiteX11" fmla="*/ 97358 w 232812"/>
                <a:gd name="connsiteY11" fmla="*/ 202759 h 211647"/>
                <a:gd name="connsiteX12" fmla="*/ 77251 w 232812"/>
                <a:gd name="connsiteY12" fmla="*/ 202759 h 211647"/>
                <a:gd name="connsiteX13" fmla="*/ 62436 w 232812"/>
                <a:gd name="connsiteY13" fmla="*/ 194822 h 211647"/>
                <a:gd name="connsiteX14" fmla="*/ 61378 w 232812"/>
                <a:gd name="connsiteY14" fmla="*/ 178419 h 211647"/>
                <a:gd name="connsiteX15" fmla="*/ 114290 w 232812"/>
                <a:gd name="connsiteY15" fmla="*/ 91644 h 211647"/>
                <a:gd name="connsiteX16" fmla="*/ 129634 w 232812"/>
                <a:gd name="connsiteY16" fmla="*/ 77358 h 211647"/>
                <a:gd name="connsiteX17" fmla="*/ 130163 w 232812"/>
                <a:gd name="connsiteY17" fmla="*/ 56193 h 211647"/>
                <a:gd name="connsiteX18" fmla="*/ 143920 w 232812"/>
                <a:gd name="connsiteY18" fmla="*/ 45081 h 211647"/>
                <a:gd name="connsiteX19" fmla="*/ 146566 w 232812"/>
                <a:gd name="connsiteY19" fmla="*/ 46139 h 211647"/>
                <a:gd name="connsiteX20" fmla="*/ 146037 w 232812"/>
                <a:gd name="connsiteY20" fmla="*/ 48785 h 211647"/>
                <a:gd name="connsiteX21" fmla="*/ 149741 w 232812"/>
                <a:gd name="connsiteY21" fmla="*/ 58309 h 211647"/>
                <a:gd name="connsiteX22" fmla="*/ 146037 w 232812"/>
                <a:gd name="connsiteY22" fmla="*/ 67834 h 211647"/>
                <a:gd name="connsiteX23" fmla="*/ 149741 w 232812"/>
                <a:gd name="connsiteY23" fmla="*/ 77358 h 211647"/>
                <a:gd name="connsiteX24" fmla="*/ 146037 w 232812"/>
                <a:gd name="connsiteY24" fmla="*/ 86882 h 211647"/>
                <a:gd name="connsiteX25" fmla="*/ 161910 w 232812"/>
                <a:gd name="connsiteY25" fmla="*/ 102756 h 211647"/>
                <a:gd name="connsiteX26" fmla="*/ 179900 w 232812"/>
                <a:gd name="connsiteY26" fmla="*/ 102756 h 211647"/>
                <a:gd name="connsiteX27" fmla="*/ 195774 w 232812"/>
                <a:gd name="connsiteY27" fmla="*/ 86882 h 211647"/>
                <a:gd name="connsiteX28" fmla="*/ 192070 w 232812"/>
                <a:gd name="connsiteY28" fmla="*/ 77358 h 211647"/>
                <a:gd name="connsiteX29" fmla="*/ 195774 w 232812"/>
                <a:gd name="connsiteY29" fmla="*/ 67834 h 211647"/>
                <a:gd name="connsiteX30" fmla="*/ 192070 w 232812"/>
                <a:gd name="connsiteY30" fmla="*/ 58309 h 211647"/>
                <a:gd name="connsiteX31" fmla="*/ 195774 w 232812"/>
                <a:gd name="connsiteY31" fmla="*/ 48785 h 211647"/>
                <a:gd name="connsiteX32" fmla="*/ 192070 w 232812"/>
                <a:gd name="connsiteY32" fmla="*/ 39261 h 211647"/>
                <a:gd name="connsiteX33" fmla="*/ 195774 w 232812"/>
                <a:gd name="connsiteY33" fmla="*/ 29737 h 211647"/>
                <a:gd name="connsiteX34" fmla="*/ 179900 w 232812"/>
                <a:gd name="connsiteY34" fmla="*/ 13863 h 211647"/>
                <a:gd name="connsiteX35" fmla="*/ 157677 w 232812"/>
                <a:gd name="connsiteY35" fmla="*/ 13863 h 211647"/>
                <a:gd name="connsiteX36" fmla="*/ 155561 w 232812"/>
                <a:gd name="connsiteY36" fmla="*/ 14392 h 211647"/>
                <a:gd name="connsiteX37" fmla="*/ 132809 w 232812"/>
                <a:gd name="connsiteY37" fmla="*/ 1694 h 211647"/>
                <a:gd name="connsiteX38" fmla="*/ 117993 w 232812"/>
                <a:gd name="connsiteY38" fmla="*/ 2752 h 211647"/>
                <a:gd name="connsiteX39" fmla="*/ 94712 w 232812"/>
                <a:gd name="connsiteY39" fmla="*/ 21800 h 211647"/>
                <a:gd name="connsiteX40" fmla="*/ 6349 w 232812"/>
                <a:gd name="connsiteY40" fmla="*/ 21800 h 211647"/>
                <a:gd name="connsiteX41" fmla="*/ 0 w 232812"/>
                <a:gd name="connsiteY41" fmla="*/ 28150 h 211647"/>
                <a:gd name="connsiteX42" fmla="*/ 0 w 232812"/>
                <a:gd name="connsiteY42" fmla="*/ 84765 h 211647"/>
                <a:gd name="connsiteX43" fmla="*/ 6349 w 232812"/>
                <a:gd name="connsiteY43" fmla="*/ 91115 h 211647"/>
                <a:gd name="connsiteX44" fmla="*/ 95771 w 232812"/>
                <a:gd name="connsiteY44" fmla="*/ 91115 h 211647"/>
                <a:gd name="connsiteX45" fmla="*/ 98416 w 232812"/>
                <a:gd name="connsiteY45" fmla="*/ 91644 h 211647"/>
                <a:gd name="connsiteX46" fmla="*/ 49737 w 232812"/>
                <a:gd name="connsiteY46" fmla="*/ 171541 h 211647"/>
                <a:gd name="connsiteX47" fmla="*/ 51325 w 232812"/>
                <a:gd name="connsiteY47" fmla="*/ 200643 h 211647"/>
                <a:gd name="connsiteX48" fmla="*/ 76722 w 232812"/>
                <a:gd name="connsiteY48" fmla="*/ 214929 h 211647"/>
                <a:gd name="connsiteX49" fmla="*/ 96829 w 232812"/>
                <a:gd name="connsiteY49" fmla="*/ 214929 h 211647"/>
                <a:gd name="connsiteX50" fmla="*/ 187837 w 232812"/>
                <a:gd name="connsiteY50" fmla="*/ 214929 h 211647"/>
                <a:gd name="connsiteX51" fmla="*/ 171435 w 232812"/>
                <a:gd name="connsiteY51" fmla="*/ 45610 h 211647"/>
                <a:gd name="connsiteX52" fmla="*/ 173022 w 232812"/>
                <a:gd name="connsiteY52" fmla="*/ 45610 h 211647"/>
                <a:gd name="connsiteX53" fmla="*/ 180959 w 232812"/>
                <a:gd name="connsiteY53" fmla="*/ 45610 h 211647"/>
                <a:gd name="connsiteX54" fmla="*/ 184133 w 232812"/>
                <a:gd name="connsiteY54" fmla="*/ 48785 h 211647"/>
                <a:gd name="connsiteX55" fmla="*/ 180959 w 232812"/>
                <a:gd name="connsiteY55" fmla="*/ 51960 h 211647"/>
                <a:gd name="connsiteX56" fmla="*/ 162969 w 232812"/>
                <a:gd name="connsiteY56" fmla="*/ 51960 h 211647"/>
                <a:gd name="connsiteX57" fmla="*/ 160323 w 232812"/>
                <a:gd name="connsiteY57" fmla="*/ 50373 h 211647"/>
                <a:gd name="connsiteX58" fmla="*/ 171435 w 232812"/>
                <a:gd name="connsiteY58" fmla="*/ 45610 h 211647"/>
                <a:gd name="connsiteX59" fmla="*/ 184133 w 232812"/>
                <a:gd name="connsiteY59" fmla="*/ 68363 h 211647"/>
                <a:gd name="connsiteX60" fmla="*/ 180959 w 232812"/>
                <a:gd name="connsiteY60" fmla="*/ 71537 h 211647"/>
                <a:gd name="connsiteX61" fmla="*/ 162969 w 232812"/>
                <a:gd name="connsiteY61" fmla="*/ 71537 h 211647"/>
                <a:gd name="connsiteX62" fmla="*/ 159794 w 232812"/>
                <a:gd name="connsiteY62" fmla="*/ 68363 h 211647"/>
                <a:gd name="connsiteX63" fmla="*/ 162969 w 232812"/>
                <a:gd name="connsiteY63" fmla="*/ 65188 h 211647"/>
                <a:gd name="connsiteX64" fmla="*/ 180959 w 232812"/>
                <a:gd name="connsiteY64" fmla="*/ 65188 h 211647"/>
                <a:gd name="connsiteX65" fmla="*/ 184133 w 232812"/>
                <a:gd name="connsiteY65" fmla="*/ 68363 h 211647"/>
                <a:gd name="connsiteX66" fmla="*/ 180959 w 232812"/>
                <a:gd name="connsiteY66" fmla="*/ 90586 h 211647"/>
                <a:gd name="connsiteX67" fmla="*/ 162969 w 232812"/>
                <a:gd name="connsiteY67" fmla="*/ 90586 h 211647"/>
                <a:gd name="connsiteX68" fmla="*/ 159794 w 232812"/>
                <a:gd name="connsiteY68" fmla="*/ 87411 h 211647"/>
                <a:gd name="connsiteX69" fmla="*/ 162969 w 232812"/>
                <a:gd name="connsiteY69" fmla="*/ 84236 h 211647"/>
                <a:gd name="connsiteX70" fmla="*/ 180959 w 232812"/>
                <a:gd name="connsiteY70" fmla="*/ 84236 h 211647"/>
                <a:gd name="connsiteX71" fmla="*/ 184133 w 232812"/>
                <a:gd name="connsiteY71" fmla="*/ 87411 h 211647"/>
                <a:gd name="connsiteX72" fmla="*/ 180959 w 232812"/>
                <a:gd name="connsiteY72" fmla="*/ 90586 h 211647"/>
                <a:gd name="connsiteX73" fmla="*/ 180959 w 232812"/>
                <a:gd name="connsiteY73" fmla="*/ 26562 h 211647"/>
                <a:gd name="connsiteX74" fmla="*/ 184133 w 232812"/>
                <a:gd name="connsiteY74" fmla="*/ 29737 h 211647"/>
                <a:gd name="connsiteX75" fmla="*/ 180959 w 232812"/>
                <a:gd name="connsiteY75" fmla="*/ 32911 h 211647"/>
                <a:gd name="connsiteX76" fmla="*/ 175668 w 232812"/>
                <a:gd name="connsiteY76" fmla="*/ 32911 h 211647"/>
                <a:gd name="connsiteX77" fmla="*/ 175668 w 232812"/>
                <a:gd name="connsiteY77" fmla="*/ 30796 h 211647"/>
                <a:gd name="connsiteX78" fmla="*/ 173551 w 232812"/>
                <a:gd name="connsiteY78" fmla="*/ 26562 h 211647"/>
                <a:gd name="connsiteX79" fmla="*/ 180959 w 232812"/>
                <a:gd name="connsiteY79" fmla="*/ 26562 h 211647"/>
                <a:gd name="connsiteX80" fmla="*/ 97358 w 232812"/>
                <a:gd name="connsiteY80" fmla="*/ 78416 h 211647"/>
                <a:gd name="connsiteX81" fmla="*/ 13228 w 232812"/>
                <a:gd name="connsiteY81" fmla="*/ 78416 h 211647"/>
                <a:gd name="connsiteX82" fmla="*/ 13228 w 232812"/>
                <a:gd name="connsiteY82" fmla="*/ 34499 h 211647"/>
                <a:gd name="connsiteX83" fmla="*/ 97358 w 232812"/>
                <a:gd name="connsiteY83" fmla="*/ 34499 h 211647"/>
                <a:gd name="connsiteX84" fmla="*/ 101591 w 232812"/>
                <a:gd name="connsiteY84" fmla="*/ 32911 h 211647"/>
                <a:gd name="connsiteX85" fmla="*/ 126989 w 232812"/>
                <a:gd name="connsiteY85" fmla="*/ 12276 h 211647"/>
                <a:gd name="connsiteX86" fmla="*/ 161381 w 232812"/>
                <a:gd name="connsiteY86" fmla="*/ 31854 h 211647"/>
                <a:gd name="connsiteX87" fmla="*/ 162969 w 232812"/>
                <a:gd name="connsiteY87" fmla="*/ 33970 h 211647"/>
                <a:gd name="connsiteX88" fmla="*/ 162440 w 232812"/>
                <a:gd name="connsiteY88" fmla="*/ 36616 h 211647"/>
                <a:gd name="connsiteX89" fmla="*/ 158207 w 232812"/>
                <a:gd name="connsiteY89" fmla="*/ 37674 h 211647"/>
                <a:gd name="connsiteX90" fmla="*/ 146566 w 232812"/>
                <a:gd name="connsiteY90" fmla="*/ 31854 h 211647"/>
                <a:gd name="connsiteX91" fmla="*/ 139687 w 232812"/>
                <a:gd name="connsiteY91" fmla="*/ 32382 h 211647"/>
                <a:gd name="connsiteX92" fmla="*/ 119052 w 232812"/>
                <a:gd name="connsiteY92" fmla="*/ 48785 h 211647"/>
                <a:gd name="connsiteX93" fmla="*/ 117464 w 232812"/>
                <a:gd name="connsiteY93" fmla="*/ 56722 h 211647"/>
                <a:gd name="connsiteX94" fmla="*/ 118523 w 232812"/>
                <a:gd name="connsiteY94" fmla="*/ 72066 h 211647"/>
                <a:gd name="connsiteX95" fmla="*/ 108469 w 232812"/>
                <a:gd name="connsiteY95" fmla="*/ 80003 h 211647"/>
                <a:gd name="connsiteX96" fmla="*/ 99474 w 232812"/>
                <a:gd name="connsiteY96" fmla="*/ 78416 h 211647"/>
                <a:gd name="connsiteX97" fmla="*/ 97358 w 232812"/>
                <a:gd name="connsiteY97" fmla="*/ 78416 h 21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232812" h="211647">
                  <a:moveTo>
                    <a:pt x="187837" y="215458"/>
                  </a:moveTo>
                  <a:lnTo>
                    <a:pt x="207944" y="215458"/>
                  </a:lnTo>
                  <a:cubicBezTo>
                    <a:pt x="218526" y="215458"/>
                    <a:pt x="228050" y="210166"/>
                    <a:pt x="233342" y="201172"/>
                  </a:cubicBezTo>
                  <a:cubicBezTo>
                    <a:pt x="238633" y="192177"/>
                    <a:pt x="239162" y="181065"/>
                    <a:pt x="234400" y="171541"/>
                  </a:cubicBezTo>
                  <a:lnTo>
                    <a:pt x="198420" y="115455"/>
                  </a:lnTo>
                  <a:cubicBezTo>
                    <a:pt x="196303" y="112279"/>
                    <a:pt x="192599" y="111750"/>
                    <a:pt x="189425" y="113338"/>
                  </a:cubicBezTo>
                  <a:cubicBezTo>
                    <a:pt x="186250" y="115455"/>
                    <a:pt x="185721" y="119158"/>
                    <a:pt x="187308" y="122333"/>
                  </a:cubicBezTo>
                  <a:lnTo>
                    <a:pt x="222759" y="177890"/>
                  </a:lnTo>
                  <a:cubicBezTo>
                    <a:pt x="225405" y="183181"/>
                    <a:pt x="225405" y="189531"/>
                    <a:pt x="222230" y="194822"/>
                  </a:cubicBezTo>
                  <a:cubicBezTo>
                    <a:pt x="219055" y="200114"/>
                    <a:pt x="213764" y="202759"/>
                    <a:pt x="207415" y="202759"/>
                  </a:cubicBezTo>
                  <a:lnTo>
                    <a:pt x="187837" y="202759"/>
                  </a:lnTo>
                  <a:lnTo>
                    <a:pt x="97358" y="202759"/>
                  </a:lnTo>
                  <a:lnTo>
                    <a:pt x="77251" y="202759"/>
                  </a:lnTo>
                  <a:cubicBezTo>
                    <a:pt x="71431" y="202759"/>
                    <a:pt x="65611" y="199584"/>
                    <a:pt x="62436" y="194822"/>
                  </a:cubicBezTo>
                  <a:cubicBezTo>
                    <a:pt x="59261" y="189531"/>
                    <a:pt x="59261" y="183710"/>
                    <a:pt x="61378" y="178419"/>
                  </a:cubicBezTo>
                  <a:lnTo>
                    <a:pt x="114290" y="91644"/>
                  </a:lnTo>
                  <a:cubicBezTo>
                    <a:pt x="121697" y="88469"/>
                    <a:pt x="126989" y="83707"/>
                    <a:pt x="129634" y="77358"/>
                  </a:cubicBezTo>
                  <a:cubicBezTo>
                    <a:pt x="132809" y="69421"/>
                    <a:pt x="131751" y="61484"/>
                    <a:pt x="130163" y="56193"/>
                  </a:cubicBezTo>
                  <a:lnTo>
                    <a:pt x="143920" y="45081"/>
                  </a:lnTo>
                  <a:lnTo>
                    <a:pt x="146566" y="46139"/>
                  </a:lnTo>
                  <a:cubicBezTo>
                    <a:pt x="146037" y="46669"/>
                    <a:pt x="146037" y="47727"/>
                    <a:pt x="146037" y="48785"/>
                  </a:cubicBezTo>
                  <a:cubicBezTo>
                    <a:pt x="146037" y="52489"/>
                    <a:pt x="147624" y="55664"/>
                    <a:pt x="149741" y="58309"/>
                  </a:cubicBezTo>
                  <a:cubicBezTo>
                    <a:pt x="147624" y="60955"/>
                    <a:pt x="146037" y="64130"/>
                    <a:pt x="146037" y="67834"/>
                  </a:cubicBezTo>
                  <a:cubicBezTo>
                    <a:pt x="146037" y="71537"/>
                    <a:pt x="147624" y="74712"/>
                    <a:pt x="149741" y="77358"/>
                  </a:cubicBezTo>
                  <a:cubicBezTo>
                    <a:pt x="147624" y="80003"/>
                    <a:pt x="146037" y="83178"/>
                    <a:pt x="146037" y="86882"/>
                  </a:cubicBezTo>
                  <a:cubicBezTo>
                    <a:pt x="146037" y="95877"/>
                    <a:pt x="153445" y="102756"/>
                    <a:pt x="161910" y="102756"/>
                  </a:cubicBezTo>
                  <a:lnTo>
                    <a:pt x="179900" y="102756"/>
                  </a:lnTo>
                  <a:cubicBezTo>
                    <a:pt x="188896" y="102756"/>
                    <a:pt x="195774" y="95348"/>
                    <a:pt x="195774" y="86882"/>
                  </a:cubicBezTo>
                  <a:cubicBezTo>
                    <a:pt x="195774" y="83178"/>
                    <a:pt x="194187" y="80003"/>
                    <a:pt x="192070" y="77358"/>
                  </a:cubicBezTo>
                  <a:cubicBezTo>
                    <a:pt x="194187" y="74712"/>
                    <a:pt x="195774" y="71537"/>
                    <a:pt x="195774" y="67834"/>
                  </a:cubicBezTo>
                  <a:cubicBezTo>
                    <a:pt x="195774" y="64130"/>
                    <a:pt x="194187" y="60955"/>
                    <a:pt x="192070" y="58309"/>
                  </a:cubicBezTo>
                  <a:cubicBezTo>
                    <a:pt x="194187" y="55664"/>
                    <a:pt x="195774" y="52489"/>
                    <a:pt x="195774" y="48785"/>
                  </a:cubicBezTo>
                  <a:cubicBezTo>
                    <a:pt x="195774" y="45081"/>
                    <a:pt x="194187" y="41907"/>
                    <a:pt x="192070" y="39261"/>
                  </a:cubicBezTo>
                  <a:cubicBezTo>
                    <a:pt x="194187" y="36616"/>
                    <a:pt x="195774" y="33441"/>
                    <a:pt x="195774" y="29737"/>
                  </a:cubicBezTo>
                  <a:cubicBezTo>
                    <a:pt x="195774" y="20742"/>
                    <a:pt x="188366" y="13863"/>
                    <a:pt x="179900" y="13863"/>
                  </a:cubicBezTo>
                  <a:lnTo>
                    <a:pt x="157677" y="13863"/>
                  </a:lnTo>
                  <a:cubicBezTo>
                    <a:pt x="156619" y="13863"/>
                    <a:pt x="156090" y="13863"/>
                    <a:pt x="155561" y="14392"/>
                  </a:cubicBezTo>
                  <a:lnTo>
                    <a:pt x="132809" y="1694"/>
                  </a:lnTo>
                  <a:cubicBezTo>
                    <a:pt x="128047" y="-952"/>
                    <a:pt x="122227" y="-423"/>
                    <a:pt x="117993" y="2752"/>
                  </a:cubicBezTo>
                  <a:lnTo>
                    <a:pt x="94712" y="21800"/>
                  </a:lnTo>
                  <a:lnTo>
                    <a:pt x="6349" y="21800"/>
                  </a:lnTo>
                  <a:cubicBezTo>
                    <a:pt x="2646" y="21800"/>
                    <a:pt x="0" y="24446"/>
                    <a:pt x="0" y="28150"/>
                  </a:cubicBezTo>
                  <a:lnTo>
                    <a:pt x="0" y="84765"/>
                  </a:lnTo>
                  <a:cubicBezTo>
                    <a:pt x="0" y="88469"/>
                    <a:pt x="2646" y="91115"/>
                    <a:pt x="6349" y="91115"/>
                  </a:cubicBezTo>
                  <a:lnTo>
                    <a:pt x="95771" y="91115"/>
                  </a:lnTo>
                  <a:cubicBezTo>
                    <a:pt x="96300" y="91115"/>
                    <a:pt x="97358" y="91644"/>
                    <a:pt x="98416" y="91644"/>
                  </a:cubicBezTo>
                  <a:lnTo>
                    <a:pt x="49737" y="171541"/>
                  </a:lnTo>
                  <a:cubicBezTo>
                    <a:pt x="44975" y="181065"/>
                    <a:pt x="45504" y="191647"/>
                    <a:pt x="51325" y="200643"/>
                  </a:cubicBezTo>
                  <a:cubicBezTo>
                    <a:pt x="56616" y="209637"/>
                    <a:pt x="66140" y="214929"/>
                    <a:pt x="76722" y="214929"/>
                  </a:cubicBezTo>
                  <a:lnTo>
                    <a:pt x="96829" y="214929"/>
                  </a:lnTo>
                  <a:lnTo>
                    <a:pt x="187837" y="214929"/>
                  </a:lnTo>
                  <a:close/>
                  <a:moveTo>
                    <a:pt x="171435" y="45610"/>
                  </a:moveTo>
                  <a:lnTo>
                    <a:pt x="173022" y="45610"/>
                  </a:lnTo>
                  <a:lnTo>
                    <a:pt x="180959" y="45610"/>
                  </a:lnTo>
                  <a:cubicBezTo>
                    <a:pt x="182546" y="45610"/>
                    <a:pt x="184133" y="47198"/>
                    <a:pt x="184133" y="48785"/>
                  </a:cubicBezTo>
                  <a:cubicBezTo>
                    <a:pt x="184133" y="50373"/>
                    <a:pt x="182546" y="51960"/>
                    <a:pt x="180959" y="51960"/>
                  </a:cubicBezTo>
                  <a:lnTo>
                    <a:pt x="162969" y="51960"/>
                  </a:lnTo>
                  <a:cubicBezTo>
                    <a:pt x="161910" y="51960"/>
                    <a:pt x="160852" y="51431"/>
                    <a:pt x="160323" y="50373"/>
                  </a:cubicBezTo>
                  <a:cubicBezTo>
                    <a:pt x="164556" y="50373"/>
                    <a:pt x="168789" y="48785"/>
                    <a:pt x="171435" y="45610"/>
                  </a:cubicBezTo>
                  <a:close/>
                  <a:moveTo>
                    <a:pt x="184133" y="68363"/>
                  </a:moveTo>
                  <a:cubicBezTo>
                    <a:pt x="184133" y="69950"/>
                    <a:pt x="182546" y="71537"/>
                    <a:pt x="180959" y="71537"/>
                  </a:cubicBezTo>
                  <a:lnTo>
                    <a:pt x="162969" y="71537"/>
                  </a:lnTo>
                  <a:cubicBezTo>
                    <a:pt x="161381" y="71537"/>
                    <a:pt x="159794" y="69950"/>
                    <a:pt x="159794" y="68363"/>
                  </a:cubicBezTo>
                  <a:cubicBezTo>
                    <a:pt x="159794" y="66775"/>
                    <a:pt x="161381" y="65188"/>
                    <a:pt x="162969" y="65188"/>
                  </a:cubicBezTo>
                  <a:lnTo>
                    <a:pt x="180959" y="65188"/>
                  </a:lnTo>
                  <a:cubicBezTo>
                    <a:pt x="182546" y="65188"/>
                    <a:pt x="184133" y="66246"/>
                    <a:pt x="184133" y="68363"/>
                  </a:cubicBezTo>
                  <a:close/>
                  <a:moveTo>
                    <a:pt x="180959" y="90586"/>
                  </a:moveTo>
                  <a:lnTo>
                    <a:pt x="162969" y="90586"/>
                  </a:lnTo>
                  <a:cubicBezTo>
                    <a:pt x="161381" y="90586"/>
                    <a:pt x="159794" y="88999"/>
                    <a:pt x="159794" y="87411"/>
                  </a:cubicBezTo>
                  <a:cubicBezTo>
                    <a:pt x="159794" y="85823"/>
                    <a:pt x="161381" y="84236"/>
                    <a:pt x="162969" y="84236"/>
                  </a:cubicBezTo>
                  <a:lnTo>
                    <a:pt x="180959" y="84236"/>
                  </a:lnTo>
                  <a:cubicBezTo>
                    <a:pt x="182546" y="84236"/>
                    <a:pt x="184133" y="85823"/>
                    <a:pt x="184133" y="87411"/>
                  </a:cubicBezTo>
                  <a:cubicBezTo>
                    <a:pt x="184133" y="88999"/>
                    <a:pt x="182546" y="90586"/>
                    <a:pt x="180959" y="90586"/>
                  </a:cubicBezTo>
                  <a:close/>
                  <a:moveTo>
                    <a:pt x="180959" y="26562"/>
                  </a:moveTo>
                  <a:cubicBezTo>
                    <a:pt x="182546" y="26562"/>
                    <a:pt x="184133" y="28150"/>
                    <a:pt x="184133" y="29737"/>
                  </a:cubicBezTo>
                  <a:cubicBezTo>
                    <a:pt x="184133" y="31325"/>
                    <a:pt x="182546" y="32911"/>
                    <a:pt x="180959" y="32911"/>
                  </a:cubicBezTo>
                  <a:lnTo>
                    <a:pt x="175668" y="32911"/>
                  </a:lnTo>
                  <a:cubicBezTo>
                    <a:pt x="175668" y="32382"/>
                    <a:pt x="175668" y="31325"/>
                    <a:pt x="175668" y="30796"/>
                  </a:cubicBezTo>
                  <a:cubicBezTo>
                    <a:pt x="175138" y="29208"/>
                    <a:pt x="174609" y="28150"/>
                    <a:pt x="173551" y="26562"/>
                  </a:cubicBezTo>
                  <a:lnTo>
                    <a:pt x="180959" y="26562"/>
                  </a:lnTo>
                  <a:close/>
                  <a:moveTo>
                    <a:pt x="97358" y="78416"/>
                  </a:moveTo>
                  <a:lnTo>
                    <a:pt x="13228" y="78416"/>
                  </a:lnTo>
                  <a:lnTo>
                    <a:pt x="13228" y="34499"/>
                  </a:lnTo>
                  <a:lnTo>
                    <a:pt x="97358" y="34499"/>
                  </a:lnTo>
                  <a:cubicBezTo>
                    <a:pt x="98945" y="34499"/>
                    <a:pt x="100533" y="33970"/>
                    <a:pt x="101591" y="32911"/>
                  </a:cubicBezTo>
                  <a:lnTo>
                    <a:pt x="126989" y="12276"/>
                  </a:lnTo>
                  <a:lnTo>
                    <a:pt x="161381" y="31854"/>
                  </a:lnTo>
                  <a:cubicBezTo>
                    <a:pt x="162440" y="32382"/>
                    <a:pt x="162969" y="33441"/>
                    <a:pt x="162969" y="33970"/>
                  </a:cubicBezTo>
                  <a:cubicBezTo>
                    <a:pt x="162969" y="34499"/>
                    <a:pt x="162969" y="35557"/>
                    <a:pt x="162440" y="36616"/>
                  </a:cubicBezTo>
                  <a:cubicBezTo>
                    <a:pt x="161381" y="38203"/>
                    <a:pt x="159794" y="38732"/>
                    <a:pt x="158207" y="37674"/>
                  </a:cubicBezTo>
                  <a:lnTo>
                    <a:pt x="146566" y="31854"/>
                  </a:lnTo>
                  <a:cubicBezTo>
                    <a:pt x="144449" y="30796"/>
                    <a:pt x="141804" y="30796"/>
                    <a:pt x="139687" y="32382"/>
                  </a:cubicBezTo>
                  <a:lnTo>
                    <a:pt x="119052" y="48785"/>
                  </a:lnTo>
                  <a:cubicBezTo>
                    <a:pt x="116935" y="50902"/>
                    <a:pt x="115877" y="54076"/>
                    <a:pt x="117464" y="56722"/>
                  </a:cubicBezTo>
                  <a:cubicBezTo>
                    <a:pt x="117464" y="56722"/>
                    <a:pt x="121168" y="65188"/>
                    <a:pt x="118523" y="72066"/>
                  </a:cubicBezTo>
                  <a:cubicBezTo>
                    <a:pt x="116935" y="75771"/>
                    <a:pt x="113761" y="78416"/>
                    <a:pt x="108469" y="80003"/>
                  </a:cubicBezTo>
                  <a:cubicBezTo>
                    <a:pt x="106882" y="80532"/>
                    <a:pt x="102649" y="79474"/>
                    <a:pt x="99474" y="78416"/>
                  </a:cubicBezTo>
                  <a:cubicBezTo>
                    <a:pt x="98945" y="78416"/>
                    <a:pt x="97887" y="78416"/>
                    <a:pt x="97358" y="7841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2" name="Forma libre 213">
              <a:extLst>
                <a:ext uri="{FF2B5EF4-FFF2-40B4-BE49-F238E27FC236}">
                  <a16:creationId xmlns:a16="http://schemas.microsoft.com/office/drawing/2014/main" id="{A4525FEF-D08B-1FC8-006C-8FC126A61069}"/>
                </a:ext>
              </a:extLst>
            </p:cNvPr>
            <p:cNvSpPr/>
            <p:nvPr/>
          </p:nvSpPr>
          <p:spPr>
            <a:xfrm>
              <a:off x="2377353" y="6408689"/>
              <a:ext cx="74077" cy="26456"/>
            </a:xfrm>
            <a:custGeom>
              <a:avLst/>
              <a:gdLst>
                <a:gd name="connsiteX0" fmla="*/ 4498 w 74076"/>
                <a:gd name="connsiteY0" fmla="*/ 16932 h 26455"/>
                <a:gd name="connsiteX1" fmla="*/ 13492 w 74076"/>
                <a:gd name="connsiteY1" fmla="*/ 19049 h 26455"/>
                <a:gd name="connsiteX2" fmla="*/ 16667 w 74076"/>
                <a:gd name="connsiteY2" fmla="*/ 13758 h 26455"/>
                <a:gd name="connsiteX3" fmla="*/ 59526 w 74076"/>
                <a:gd name="connsiteY3" fmla="*/ 13758 h 26455"/>
                <a:gd name="connsiteX4" fmla="*/ 57939 w 74076"/>
                <a:gd name="connsiteY4" fmla="*/ 17461 h 26455"/>
                <a:gd name="connsiteX5" fmla="*/ 61113 w 74076"/>
                <a:gd name="connsiteY5" fmla="*/ 25927 h 26455"/>
                <a:gd name="connsiteX6" fmla="*/ 63759 w 74076"/>
                <a:gd name="connsiteY6" fmla="*/ 26456 h 26455"/>
                <a:gd name="connsiteX7" fmla="*/ 69579 w 74076"/>
                <a:gd name="connsiteY7" fmla="*/ 22752 h 26455"/>
                <a:gd name="connsiteX8" fmla="*/ 75929 w 74076"/>
                <a:gd name="connsiteY8" fmla="*/ 9524 h 26455"/>
                <a:gd name="connsiteX9" fmla="*/ 75399 w 74076"/>
                <a:gd name="connsiteY9" fmla="*/ 3175 h 26455"/>
                <a:gd name="connsiteX10" fmla="*/ 70108 w 74076"/>
                <a:gd name="connsiteY10" fmla="*/ 0 h 26455"/>
                <a:gd name="connsiteX11" fmla="*/ 6614 w 74076"/>
                <a:gd name="connsiteY11" fmla="*/ 0 h 26455"/>
                <a:gd name="connsiteX12" fmla="*/ 794 w 74076"/>
                <a:gd name="connsiteY12" fmla="*/ 3175 h 26455"/>
                <a:gd name="connsiteX13" fmla="*/ 794 w 74076"/>
                <a:gd name="connsiteY13" fmla="*/ 9524 h 26455"/>
                <a:gd name="connsiteX14" fmla="*/ 4498 w 74076"/>
                <a:gd name="connsiteY14" fmla="*/ 16932 h 2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076" h="26455">
                  <a:moveTo>
                    <a:pt x="4498" y="16932"/>
                  </a:moveTo>
                  <a:cubicBezTo>
                    <a:pt x="6614" y="20107"/>
                    <a:pt x="10318" y="20636"/>
                    <a:pt x="13492" y="19049"/>
                  </a:cubicBezTo>
                  <a:cubicBezTo>
                    <a:pt x="15609" y="17990"/>
                    <a:pt x="16667" y="15874"/>
                    <a:pt x="16667" y="13758"/>
                  </a:cubicBezTo>
                  <a:lnTo>
                    <a:pt x="59526" y="13758"/>
                  </a:lnTo>
                  <a:lnTo>
                    <a:pt x="57939" y="17461"/>
                  </a:lnTo>
                  <a:cubicBezTo>
                    <a:pt x="56351" y="20636"/>
                    <a:pt x="57939" y="24340"/>
                    <a:pt x="61113" y="25927"/>
                  </a:cubicBezTo>
                  <a:cubicBezTo>
                    <a:pt x="62171" y="26456"/>
                    <a:pt x="63230" y="26456"/>
                    <a:pt x="63759" y="26456"/>
                  </a:cubicBezTo>
                  <a:cubicBezTo>
                    <a:pt x="66404" y="26456"/>
                    <a:pt x="68521" y="24869"/>
                    <a:pt x="69579" y="22752"/>
                  </a:cubicBezTo>
                  <a:lnTo>
                    <a:pt x="75929" y="9524"/>
                  </a:lnTo>
                  <a:cubicBezTo>
                    <a:pt x="76987" y="7408"/>
                    <a:pt x="76987" y="5291"/>
                    <a:pt x="75399" y="3175"/>
                  </a:cubicBezTo>
                  <a:cubicBezTo>
                    <a:pt x="74341" y="1059"/>
                    <a:pt x="72225" y="0"/>
                    <a:pt x="70108" y="0"/>
                  </a:cubicBezTo>
                  <a:lnTo>
                    <a:pt x="6614" y="0"/>
                  </a:lnTo>
                  <a:cubicBezTo>
                    <a:pt x="4498" y="0"/>
                    <a:pt x="1852" y="1059"/>
                    <a:pt x="794" y="3175"/>
                  </a:cubicBezTo>
                  <a:cubicBezTo>
                    <a:pt x="-265" y="5291"/>
                    <a:pt x="-265" y="7937"/>
                    <a:pt x="794" y="9524"/>
                  </a:cubicBezTo>
                  <a:lnTo>
                    <a:pt x="4498" y="16932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3" name="Forma libre 214">
              <a:extLst>
                <a:ext uri="{FF2B5EF4-FFF2-40B4-BE49-F238E27FC236}">
                  <a16:creationId xmlns:a16="http://schemas.microsoft.com/office/drawing/2014/main" id="{8093E5E5-5A2A-BA74-090D-F31C4035D09E}"/>
                </a:ext>
              </a:extLst>
            </p:cNvPr>
            <p:cNvSpPr/>
            <p:nvPr/>
          </p:nvSpPr>
          <p:spPr>
            <a:xfrm>
              <a:off x="2409365" y="6521921"/>
              <a:ext cx="10582" cy="21165"/>
            </a:xfrm>
            <a:custGeom>
              <a:avLst/>
              <a:gdLst>
                <a:gd name="connsiteX0" fmla="*/ 12699 w 10582"/>
                <a:gd name="connsiteY0" fmla="*/ 15874 h 21164"/>
                <a:gd name="connsiteX1" fmla="*/ 12699 w 10582"/>
                <a:gd name="connsiteY1" fmla="*/ 6350 h 21164"/>
                <a:gd name="connsiteX2" fmla="*/ 6349 w 10582"/>
                <a:gd name="connsiteY2" fmla="*/ 0 h 21164"/>
                <a:gd name="connsiteX3" fmla="*/ 0 w 10582"/>
                <a:gd name="connsiteY3" fmla="*/ 6350 h 21164"/>
                <a:gd name="connsiteX4" fmla="*/ 0 w 10582"/>
                <a:gd name="connsiteY4" fmla="*/ 15874 h 21164"/>
                <a:gd name="connsiteX5" fmla="*/ 6349 w 10582"/>
                <a:gd name="connsiteY5" fmla="*/ 22223 h 21164"/>
                <a:gd name="connsiteX6" fmla="*/ 12699 w 10582"/>
                <a:gd name="connsiteY6" fmla="*/ 15874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12699" y="15874"/>
                  </a:move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lnTo>
                    <a:pt x="0" y="15874"/>
                  </a:lnTo>
                  <a:cubicBezTo>
                    <a:pt x="0" y="19578"/>
                    <a:pt x="2646" y="22223"/>
                    <a:pt x="6349" y="22223"/>
                  </a:cubicBezTo>
                  <a:cubicBezTo>
                    <a:pt x="9524" y="22752"/>
                    <a:pt x="12699" y="19578"/>
                    <a:pt x="12699" y="15874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4" name="Forma libre 215">
              <a:extLst>
                <a:ext uri="{FF2B5EF4-FFF2-40B4-BE49-F238E27FC236}">
                  <a16:creationId xmlns:a16="http://schemas.microsoft.com/office/drawing/2014/main" id="{1A398E87-363A-A7D0-F17F-83FB49C7DAE0}"/>
                </a:ext>
              </a:extLst>
            </p:cNvPr>
            <p:cNvSpPr/>
            <p:nvPr/>
          </p:nvSpPr>
          <p:spPr>
            <a:xfrm>
              <a:off x="2408836" y="6603405"/>
              <a:ext cx="10582" cy="21165"/>
            </a:xfrm>
            <a:custGeom>
              <a:avLst/>
              <a:gdLst>
                <a:gd name="connsiteX0" fmla="*/ 0 w 10582"/>
                <a:gd name="connsiteY0" fmla="*/ 6349 h 21164"/>
                <a:gd name="connsiteX1" fmla="*/ 0 w 10582"/>
                <a:gd name="connsiteY1" fmla="*/ 15874 h 21164"/>
                <a:gd name="connsiteX2" fmla="*/ 6349 w 10582"/>
                <a:gd name="connsiteY2" fmla="*/ 22223 h 21164"/>
                <a:gd name="connsiteX3" fmla="*/ 12699 w 10582"/>
                <a:gd name="connsiteY3" fmla="*/ 15874 h 21164"/>
                <a:gd name="connsiteX4" fmla="*/ 12699 w 10582"/>
                <a:gd name="connsiteY4" fmla="*/ 6349 h 21164"/>
                <a:gd name="connsiteX5" fmla="*/ 6349 w 10582"/>
                <a:gd name="connsiteY5" fmla="*/ 0 h 21164"/>
                <a:gd name="connsiteX6" fmla="*/ 0 w 10582"/>
                <a:gd name="connsiteY6" fmla="*/ 6349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0" y="6349"/>
                  </a:moveTo>
                  <a:lnTo>
                    <a:pt x="0" y="15874"/>
                  </a:lnTo>
                  <a:cubicBezTo>
                    <a:pt x="0" y="19577"/>
                    <a:pt x="2646" y="22223"/>
                    <a:pt x="6349" y="22223"/>
                  </a:cubicBezTo>
                  <a:cubicBezTo>
                    <a:pt x="10053" y="22223"/>
                    <a:pt x="12699" y="19577"/>
                    <a:pt x="12699" y="15874"/>
                  </a:cubicBezTo>
                  <a:lnTo>
                    <a:pt x="12699" y="6349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3175" y="0"/>
                    <a:pt x="0" y="3175"/>
                    <a:pt x="0" y="634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5" name="Forma libre 216">
              <a:extLst>
                <a:ext uri="{FF2B5EF4-FFF2-40B4-BE49-F238E27FC236}">
                  <a16:creationId xmlns:a16="http://schemas.microsoft.com/office/drawing/2014/main" id="{870D0FF2-7C93-8C23-A888-F3CA12D58FB4}"/>
                </a:ext>
              </a:extLst>
            </p:cNvPr>
            <p:cNvSpPr/>
            <p:nvPr/>
          </p:nvSpPr>
          <p:spPr>
            <a:xfrm>
              <a:off x="2389258" y="6548377"/>
              <a:ext cx="47621" cy="47621"/>
            </a:xfrm>
            <a:custGeom>
              <a:avLst/>
              <a:gdLst>
                <a:gd name="connsiteX0" fmla="*/ 52383 w 47620"/>
                <a:gd name="connsiteY0" fmla="*/ 35451 h 47620"/>
                <a:gd name="connsiteX1" fmla="*/ 35980 w 47620"/>
                <a:gd name="connsiteY1" fmla="*/ 19048 h 47620"/>
                <a:gd name="connsiteX2" fmla="*/ 25927 w 47620"/>
                <a:gd name="connsiteY2" fmla="*/ 19048 h 47620"/>
                <a:gd name="connsiteX3" fmla="*/ 16403 w 47620"/>
                <a:gd name="connsiteY3" fmla="*/ 19048 h 47620"/>
                <a:gd name="connsiteX4" fmla="*/ 13228 w 47620"/>
                <a:gd name="connsiteY4" fmla="*/ 15874 h 47620"/>
                <a:gd name="connsiteX5" fmla="*/ 16403 w 47620"/>
                <a:gd name="connsiteY5" fmla="*/ 12699 h 47620"/>
                <a:gd name="connsiteX6" fmla="*/ 45504 w 47620"/>
                <a:gd name="connsiteY6" fmla="*/ 12699 h 47620"/>
                <a:gd name="connsiteX7" fmla="*/ 51854 w 47620"/>
                <a:gd name="connsiteY7" fmla="*/ 6350 h 47620"/>
                <a:gd name="connsiteX8" fmla="*/ 45504 w 47620"/>
                <a:gd name="connsiteY8" fmla="*/ 0 h 47620"/>
                <a:gd name="connsiteX9" fmla="*/ 16403 w 47620"/>
                <a:gd name="connsiteY9" fmla="*/ 0 h 47620"/>
                <a:gd name="connsiteX10" fmla="*/ 0 w 47620"/>
                <a:gd name="connsiteY10" fmla="*/ 16403 h 47620"/>
                <a:gd name="connsiteX11" fmla="*/ 16403 w 47620"/>
                <a:gd name="connsiteY11" fmla="*/ 32806 h 47620"/>
                <a:gd name="connsiteX12" fmla="*/ 25927 w 47620"/>
                <a:gd name="connsiteY12" fmla="*/ 32806 h 47620"/>
                <a:gd name="connsiteX13" fmla="*/ 35980 w 47620"/>
                <a:gd name="connsiteY13" fmla="*/ 32806 h 47620"/>
                <a:gd name="connsiteX14" fmla="*/ 39155 w 47620"/>
                <a:gd name="connsiteY14" fmla="*/ 35980 h 47620"/>
                <a:gd name="connsiteX15" fmla="*/ 35980 w 47620"/>
                <a:gd name="connsiteY15" fmla="*/ 39155 h 47620"/>
                <a:gd name="connsiteX16" fmla="*/ 6349 w 47620"/>
                <a:gd name="connsiteY16" fmla="*/ 39155 h 47620"/>
                <a:gd name="connsiteX17" fmla="*/ 0 w 47620"/>
                <a:gd name="connsiteY17" fmla="*/ 45504 h 47620"/>
                <a:gd name="connsiteX18" fmla="*/ 6349 w 47620"/>
                <a:gd name="connsiteY18" fmla="*/ 51854 h 47620"/>
                <a:gd name="connsiteX19" fmla="*/ 35980 w 47620"/>
                <a:gd name="connsiteY19" fmla="*/ 51854 h 47620"/>
                <a:gd name="connsiteX20" fmla="*/ 52383 w 47620"/>
                <a:gd name="connsiteY20" fmla="*/ 35451 h 4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0" h="47620">
                  <a:moveTo>
                    <a:pt x="52383" y="35451"/>
                  </a:moveTo>
                  <a:cubicBezTo>
                    <a:pt x="52383" y="26456"/>
                    <a:pt x="44975" y="19048"/>
                    <a:pt x="35980" y="19048"/>
                  </a:cubicBezTo>
                  <a:lnTo>
                    <a:pt x="25927" y="19048"/>
                  </a:lnTo>
                  <a:lnTo>
                    <a:pt x="16403" y="19048"/>
                  </a:lnTo>
                  <a:cubicBezTo>
                    <a:pt x="14815" y="19048"/>
                    <a:pt x="13228" y="17461"/>
                    <a:pt x="13228" y="15874"/>
                  </a:cubicBezTo>
                  <a:cubicBezTo>
                    <a:pt x="13228" y="14287"/>
                    <a:pt x="14815" y="12699"/>
                    <a:pt x="16403" y="12699"/>
                  </a:cubicBezTo>
                  <a:lnTo>
                    <a:pt x="45504" y="12699"/>
                  </a:lnTo>
                  <a:cubicBezTo>
                    <a:pt x="49208" y="12699"/>
                    <a:pt x="51854" y="10053"/>
                    <a:pt x="51854" y="6350"/>
                  </a:cubicBezTo>
                  <a:cubicBezTo>
                    <a:pt x="51854" y="2646"/>
                    <a:pt x="49208" y="0"/>
                    <a:pt x="45504" y="0"/>
                  </a:cubicBezTo>
                  <a:lnTo>
                    <a:pt x="16403" y="0"/>
                  </a:lnTo>
                  <a:cubicBezTo>
                    <a:pt x="7408" y="0"/>
                    <a:pt x="0" y="7408"/>
                    <a:pt x="0" y="16403"/>
                  </a:cubicBezTo>
                  <a:cubicBezTo>
                    <a:pt x="0" y="25398"/>
                    <a:pt x="7408" y="32806"/>
                    <a:pt x="16403" y="32806"/>
                  </a:cubicBezTo>
                  <a:lnTo>
                    <a:pt x="25927" y="32806"/>
                  </a:lnTo>
                  <a:lnTo>
                    <a:pt x="35980" y="32806"/>
                  </a:lnTo>
                  <a:cubicBezTo>
                    <a:pt x="37567" y="32806"/>
                    <a:pt x="39155" y="34393"/>
                    <a:pt x="39155" y="35980"/>
                  </a:cubicBezTo>
                  <a:cubicBezTo>
                    <a:pt x="39155" y="37567"/>
                    <a:pt x="37567" y="39155"/>
                    <a:pt x="35980" y="39155"/>
                  </a:cubicBezTo>
                  <a:lnTo>
                    <a:pt x="6349" y="39155"/>
                  </a:lnTo>
                  <a:cubicBezTo>
                    <a:pt x="2646" y="39155"/>
                    <a:pt x="0" y="41801"/>
                    <a:pt x="0" y="45504"/>
                  </a:cubicBezTo>
                  <a:cubicBezTo>
                    <a:pt x="0" y="49208"/>
                    <a:pt x="2646" y="51854"/>
                    <a:pt x="6349" y="51854"/>
                  </a:cubicBezTo>
                  <a:lnTo>
                    <a:pt x="35980" y="51854"/>
                  </a:lnTo>
                  <a:cubicBezTo>
                    <a:pt x="44975" y="51325"/>
                    <a:pt x="52383" y="44446"/>
                    <a:pt x="52383" y="3545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6" name="Forma libre 217">
              <a:extLst>
                <a:ext uri="{FF2B5EF4-FFF2-40B4-BE49-F238E27FC236}">
                  <a16:creationId xmlns:a16="http://schemas.microsoft.com/office/drawing/2014/main" id="{1D5DF454-DA19-E5EC-6152-11E6C832BDC7}"/>
                </a:ext>
              </a:extLst>
            </p:cNvPr>
            <p:cNvSpPr/>
            <p:nvPr/>
          </p:nvSpPr>
          <p:spPr>
            <a:xfrm>
              <a:off x="2367895" y="6640973"/>
              <a:ext cx="216939" cy="95241"/>
            </a:xfrm>
            <a:custGeom>
              <a:avLst/>
              <a:gdLst>
                <a:gd name="connsiteX0" fmla="*/ 214492 w 216938"/>
                <a:gd name="connsiteY0" fmla="*/ 0 h 95241"/>
                <a:gd name="connsiteX1" fmla="*/ 172691 w 216938"/>
                <a:gd name="connsiteY1" fmla="*/ 0 h 95241"/>
                <a:gd name="connsiteX2" fmla="*/ 167929 w 216938"/>
                <a:gd name="connsiteY2" fmla="*/ 2117 h 95241"/>
                <a:gd name="connsiteX3" fmla="*/ 166342 w 216938"/>
                <a:gd name="connsiteY3" fmla="*/ 7408 h 95241"/>
                <a:gd name="connsiteX4" fmla="*/ 166871 w 216938"/>
                <a:gd name="connsiteY4" fmla="*/ 11111 h 95241"/>
                <a:gd name="connsiteX5" fmla="*/ 97556 w 216938"/>
                <a:gd name="connsiteY5" fmla="*/ 19578 h 95241"/>
                <a:gd name="connsiteX6" fmla="*/ 83270 w 216938"/>
                <a:gd name="connsiteY6" fmla="*/ 26985 h 95241"/>
                <a:gd name="connsiteX7" fmla="*/ 73746 w 216938"/>
                <a:gd name="connsiteY7" fmla="*/ 38097 h 95241"/>
                <a:gd name="connsiteX8" fmla="*/ 39882 w 216938"/>
                <a:gd name="connsiteY8" fmla="*/ 25398 h 95241"/>
                <a:gd name="connsiteX9" fmla="*/ 15014 w 216938"/>
                <a:gd name="connsiteY9" fmla="*/ 30689 h 95241"/>
                <a:gd name="connsiteX10" fmla="*/ 1786 w 216938"/>
                <a:gd name="connsiteY10" fmla="*/ 43917 h 95241"/>
                <a:gd name="connsiteX11" fmla="*/ 198 w 216938"/>
                <a:gd name="connsiteY11" fmla="*/ 49737 h 95241"/>
                <a:gd name="connsiteX12" fmla="*/ 3902 w 216938"/>
                <a:gd name="connsiteY12" fmla="*/ 54500 h 95241"/>
                <a:gd name="connsiteX13" fmla="*/ 101260 w 216938"/>
                <a:gd name="connsiteY13" fmla="*/ 93654 h 95241"/>
                <a:gd name="connsiteX14" fmla="*/ 111843 w 216938"/>
                <a:gd name="connsiteY14" fmla="*/ 95770 h 95241"/>
                <a:gd name="connsiteX15" fmla="*/ 119250 w 216938"/>
                <a:gd name="connsiteY15" fmla="*/ 94712 h 95241"/>
                <a:gd name="connsiteX16" fmla="*/ 176395 w 216938"/>
                <a:gd name="connsiteY16" fmla="*/ 78310 h 95241"/>
                <a:gd name="connsiteX17" fmla="*/ 176924 w 216938"/>
                <a:gd name="connsiteY17" fmla="*/ 80955 h 95241"/>
                <a:gd name="connsiteX18" fmla="*/ 183274 w 216938"/>
                <a:gd name="connsiteY18" fmla="*/ 86247 h 95241"/>
                <a:gd name="connsiteX19" fmla="*/ 215021 w 216938"/>
                <a:gd name="connsiteY19" fmla="*/ 86247 h 95241"/>
                <a:gd name="connsiteX20" fmla="*/ 221370 w 216938"/>
                <a:gd name="connsiteY20" fmla="*/ 79897 h 95241"/>
                <a:gd name="connsiteX21" fmla="*/ 221370 w 216938"/>
                <a:gd name="connsiteY21" fmla="*/ 6879 h 95241"/>
                <a:gd name="connsiteX22" fmla="*/ 214492 w 216938"/>
                <a:gd name="connsiteY22" fmla="*/ 0 h 95241"/>
                <a:gd name="connsiteX23" fmla="*/ 115546 w 216938"/>
                <a:gd name="connsiteY23" fmla="*/ 81484 h 95241"/>
                <a:gd name="connsiteX24" fmla="*/ 106022 w 216938"/>
                <a:gd name="connsiteY24" fmla="*/ 80955 h 95241"/>
                <a:gd name="connsiteX25" fmla="*/ 17659 w 216938"/>
                <a:gd name="connsiteY25" fmla="*/ 45504 h 95241"/>
                <a:gd name="connsiteX26" fmla="*/ 24009 w 216938"/>
                <a:gd name="connsiteY26" fmla="*/ 39155 h 95241"/>
                <a:gd name="connsiteX27" fmla="*/ 35120 w 216938"/>
                <a:gd name="connsiteY27" fmla="*/ 37038 h 95241"/>
                <a:gd name="connsiteX28" fmla="*/ 101260 w 216938"/>
                <a:gd name="connsiteY28" fmla="*/ 61907 h 95241"/>
                <a:gd name="connsiteX29" fmla="*/ 119779 w 216938"/>
                <a:gd name="connsiteY29" fmla="*/ 62436 h 95241"/>
                <a:gd name="connsiteX30" fmla="*/ 143590 w 216938"/>
                <a:gd name="connsiteY30" fmla="*/ 54500 h 95241"/>
                <a:gd name="connsiteX31" fmla="*/ 147823 w 216938"/>
                <a:gd name="connsiteY31" fmla="*/ 46563 h 95241"/>
                <a:gd name="connsiteX32" fmla="*/ 139886 w 216938"/>
                <a:gd name="connsiteY32" fmla="*/ 42330 h 95241"/>
                <a:gd name="connsiteX33" fmla="*/ 116075 w 216938"/>
                <a:gd name="connsiteY33" fmla="*/ 50266 h 95241"/>
                <a:gd name="connsiteX34" fmla="*/ 106022 w 216938"/>
                <a:gd name="connsiteY34" fmla="*/ 50266 h 95241"/>
                <a:gd name="connsiteX35" fmla="*/ 86974 w 216938"/>
                <a:gd name="connsiteY35" fmla="*/ 42859 h 95241"/>
                <a:gd name="connsiteX36" fmla="*/ 93323 w 216938"/>
                <a:gd name="connsiteY36" fmla="*/ 35451 h 95241"/>
                <a:gd name="connsiteX37" fmla="*/ 99144 w 216938"/>
                <a:gd name="connsiteY37" fmla="*/ 32276 h 95241"/>
                <a:gd name="connsiteX38" fmla="*/ 168987 w 216938"/>
                <a:gd name="connsiteY38" fmla="*/ 23810 h 95241"/>
                <a:gd name="connsiteX39" fmla="*/ 174808 w 216938"/>
                <a:gd name="connsiteY39" fmla="*/ 64553 h 95241"/>
                <a:gd name="connsiteX40" fmla="*/ 115546 w 216938"/>
                <a:gd name="connsiteY40" fmla="*/ 81484 h 95241"/>
                <a:gd name="connsiteX41" fmla="*/ 208142 w 216938"/>
                <a:gd name="connsiteY41" fmla="*/ 72490 h 95241"/>
                <a:gd name="connsiteX42" fmla="*/ 188565 w 216938"/>
                <a:gd name="connsiteY42" fmla="*/ 72490 h 95241"/>
                <a:gd name="connsiteX43" fmla="*/ 180099 w 216938"/>
                <a:gd name="connsiteY43" fmla="*/ 12699 h 95241"/>
                <a:gd name="connsiteX44" fmla="*/ 208142 w 216938"/>
                <a:gd name="connsiteY44" fmla="*/ 12699 h 95241"/>
                <a:gd name="connsiteX45" fmla="*/ 208142 w 216938"/>
                <a:gd name="connsiteY45" fmla="*/ 72490 h 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16938" h="95241">
                  <a:moveTo>
                    <a:pt x="214492" y="0"/>
                  </a:moveTo>
                  <a:lnTo>
                    <a:pt x="172691" y="0"/>
                  </a:lnTo>
                  <a:cubicBezTo>
                    <a:pt x="170575" y="0"/>
                    <a:pt x="168987" y="1059"/>
                    <a:pt x="167929" y="2117"/>
                  </a:cubicBezTo>
                  <a:cubicBezTo>
                    <a:pt x="166871" y="3704"/>
                    <a:pt x="166342" y="5291"/>
                    <a:pt x="166342" y="7408"/>
                  </a:cubicBezTo>
                  <a:lnTo>
                    <a:pt x="166871" y="11111"/>
                  </a:lnTo>
                  <a:lnTo>
                    <a:pt x="97556" y="19578"/>
                  </a:lnTo>
                  <a:cubicBezTo>
                    <a:pt x="92265" y="20107"/>
                    <a:pt x="86974" y="22752"/>
                    <a:pt x="83270" y="26985"/>
                  </a:cubicBezTo>
                  <a:lnTo>
                    <a:pt x="73746" y="38097"/>
                  </a:lnTo>
                  <a:lnTo>
                    <a:pt x="39882" y="25398"/>
                  </a:lnTo>
                  <a:cubicBezTo>
                    <a:pt x="31416" y="22223"/>
                    <a:pt x="21892" y="24339"/>
                    <a:pt x="15014" y="30689"/>
                  </a:cubicBezTo>
                  <a:lnTo>
                    <a:pt x="1786" y="43917"/>
                  </a:lnTo>
                  <a:cubicBezTo>
                    <a:pt x="198" y="45504"/>
                    <a:pt x="-331" y="47621"/>
                    <a:pt x="198" y="49737"/>
                  </a:cubicBezTo>
                  <a:cubicBezTo>
                    <a:pt x="728" y="51854"/>
                    <a:pt x="2315" y="53441"/>
                    <a:pt x="3902" y="54500"/>
                  </a:cubicBezTo>
                  <a:lnTo>
                    <a:pt x="101260" y="93654"/>
                  </a:lnTo>
                  <a:cubicBezTo>
                    <a:pt x="104435" y="95241"/>
                    <a:pt x="108139" y="95770"/>
                    <a:pt x="111843" y="95770"/>
                  </a:cubicBezTo>
                  <a:cubicBezTo>
                    <a:pt x="114488" y="95770"/>
                    <a:pt x="117134" y="95241"/>
                    <a:pt x="119250" y="94712"/>
                  </a:cubicBezTo>
                  <a:lnTo>
                    <a:pt x="176395" y="78310"/>
                  </a:lnTo>
                  <a:lnTo>
                    <a:pt x="176924" y="80955"/>
                  </a:lnTo>
                  <a:cubicBezTo>
                    <a:pt x="177453" y="84130"/>
                    <a:pt x="180099" y="86247"/>
                    <a:pt x="183274" y="86247"/>
                  </a:cubicBezTo>
                  <a:lnTo>
                    <a:pt x="215021" y="86247"/>
                  </a:lnTo>
                  <a:cubicBezTo>
                    <a:pt x="218725" y="86247"/>
                    <a:pt x="221370" y="83601"/>
                    <a:pt x="221370" y="79897"/>
                  </a:cubicBezTo>
                  <a:lnTo>
                    <a:pt x="221370" y="6879"/>
                  </a:lnTo>
                  <a:cubicBezTo>
                    <a:pt x="221370" y="2646"/>
                    <a:pt x="218196" y="0"/>
                    <a:pt x="214492" y="0"/>
                  </a:cubicBezTo>
                  <a:close/>
                  <a:moveTo>
                    <a:pt x="115546" y="81484"/>
                  </a:moveTo>
                  <a:cubicBezTo>
                    <a:pt x="112372" y="82542"/>
                    <a:pt x="109197" y="82013"/>
                    <a:pt x="106022" y="80955"/>
                  </a:cubicBezTo>
                  <a:lnTo>
                    <a:pt x="17659" y="45504"/>
                  </a:lnTo>
                  <a:lnTo>
                    <a:pt x="24009" y="39155"/>
                  </a:lnTo>
                  <a:cubicBezTo>
                    <a:pt x="26654" y="36509"/>
                    <a:pt x="30887" y="35451"/>
                    <a:pt x="35120" y="37038"/>
                  </a:cubicBezTo>
                  <a:lnTo>
                    <a:pt x="101260" y="61907"/>
                  </a:lnTo>
                  <a:cubicBezTo>
                    <a:pt x="107081" y="64023"/>
                    <a:pt x="113959" y="64023"/>
                    <a:pt x="119779" y="62436"/>
                  </a:cubicBezTo>
                  <a:lnTo>
                    <a:pt x="143590" y="54500"/>
                  </a:lnTo>
                  <a:cubicBezTo>
                    <a:pt x="146764" y="53441"/>
                    <a:pt x="148881" y="49737"/>
                    <a:pt x="147823" y="46563"/>
                  </a:cubicBezTo>
                  <a:cubicBezTo>
                    <a:pt x="146764" y="43388"/>
                    <a:pt x="143061" y="41272"/>
                    <a:pt x="139886" y="42330"/>
                  </a:cubicBezTo>
                  <a:lnTo>
                    <a:pt x="116075" y="50266"/>
                  </a:lnTo>
                  <a:cubicBezTo>
                    <a:pt x="112901" y="51325"/>
                    <a:pt x="109197" y="51325"/>
                    <a:pt x="106022" y="50266"/>
                  </a:cubicBezTo>
                  <a:lnTo>
                    <a:pt x="86974" y="42859"/>
                  </a:lnTo>
                  <a:lnTo>
                    <a:pt x="93323" y="35451"/>
                  </a:lnTo>
                  <a:cubicBezTo>
                    <a:pt x="94911" y="33864"/>
                    <a:pt x="97027" y="32806"/>
                    <a:pt x="99144" y="32276"/>
                  </a:cubicBezTo>
                  <a:lnTo>
                    <a:pt x="168987" y="23810"/>
                  </a:lnTo>
                  <a:lnTo>
                    <a:pt x="174808" y="64553"/>
                  </a:lnTo>
                  <a:lnTo>
                    <a:pt x="115546" y="81484"/>
                  </a:lnTo>
                  <a:close/>
                  <a:moveTo>
                    <a:pt x="208142" y="72490"/>
                  </a:moveTo>
                  <a:lnTo>
                    <a:pt x="188565" y="72490"/>
                  </a:lnTo>
                  <a:lnTo>
                    <a:pt x="180099" y="12699"/>
                  </a:lnTo>
                  <a:lnTo>
                    <a:pt x="208142" y="12699"/>
                  </a:lnTo>
                  <a:lnTo>
                    <a:pt x="208142" y="7249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77" name="Grupo 42">
            <a:extLst>
              <a:ext uri="{FF2B5EF4-FFF2-40B4-BE49-F238E27FC236}">
                <a16:creationId xmlns:a16="http://schemas.microsoft.com/office/drawing/2014/main" id="{2CCE6AD1-7A36-F7B6-4765-74E5205B503A}"/>
              </a:ext>
            </a:extLst>
          </p:cNvPr>
          <p:cNvGrpSpPr/>
          <p:nvPr/>
        </p:nvGrpSpPr>
        <p:grpSpPr>
          <a:xfrm>
            <a:off x="8299783" y="3039333"/>
            <a:ext cx="506076" cy="478782"/>
            <a:chOff x="3024201" y="11668662"/>
            <a:chExt cx="314958" cy="309528"/>
          </a:xfrm>
          <a:solidFill>
            <a:srgbClr val="FFFFFF"/>
          </a:solidFill>
        </p:grpSpPr>
        <p:sp>
          <p:nvSpPr>
            <p:cNvPr id="178" name="Forma libre 456">
              <a:extLst>
                <a:ext uri="{FF2B5EF4-FFF2-40B4-BE49-F238E27FC236}">
                  <a16:creationId xmlns:a16="http://schemas.microsoft.com/office/drawing/2014/main" id="{D617A6DD-C39E-1458-85CE-1A475BA7E347}"/>
                </a:ext>
              </a:extLst>
            </p:cNvPr>
            <p:cNvSpPr/>
            <p:nvPr/>
          </p:nvSpPr>
          <p:spPr>
            <a:xfrm>
              <a:off x="3054890" y="11757554"/>
              <a:ext cx="100533" cy="174609"/>
            </a:xfrm>
            <a:custGeom>
              <a:avLst/>
              <a:gdLst>
                <a:gd name="connsiteX0" fmla="*/ 97358 w 100532"/>
                <a:gd name="connsiteY0" fmla="*/ 0 h 174609"/>
                <a:gd name="connsiteX1" fmla="*/ 6878 w 100532"/>
                <a:gd name="connsiteY1" fmla="*/ 0 h 174609"/>
                <a:gd name="connsiteX2" fmla="*/ 2117 w 100532"/>
                <a:gd name="connsiteY2" fmla="*/ 2116 h 174609"/>
                <a:gd name="connsiteX3" fmla="*/ 0 w 100532"/>
                <a:gd name="connsiteY3" fmla="*/ 6878 h 174609"/>
                <a:gd name="connsiteX4" fmla="*/ 0 w 100532"/>
                <a:gd name="connsiteY4" fmla="*/ 51324 h 174609"/>
                <a:gd name="connsiteX5" fmla="*/ 6349 w 100532"/>
                <a:gd name="connsiteY5" fmla="*/ 57673 h 174609"/>
                <a:gd name="connsiteX6" fmla="*/ 6349 w 100532"/>
                <a:gd name="connsiteY6" fmla="*/ 57673 h 174609"/>
                <a:gd name="connsiteX7" fmla="*/ 12699 w 100532"/>
                <a:gd name="connsiteY7" fmla="*/ 51324 h 174609"/>
                <a:gd name="connsiteX8" fmla="*/ 12699 w 100532"/>
                <a:gd name="connsiteY8" fmla="*/ 13228 h 174609"/>
                <a:gd name="connsiteX9" fmla="*/ 89950 w 100532"/>
                <a:gd name="connsiteY9" fmla="*/ 13228 h 174609"/>
                <a:gd name="connsiteX10" fmla="*/ 89950 w 100532"/>
                <a:gd name="connsiteY10" fmla="*/ 166143 h 174609"/>
                <a:gd name="connsiteX11" fmla="*/ 37568 w 100532"/>
                <a:gd name="connsiteY11" fmla="*/ 166143 h 174609"/>
                <a:gd name="connsiteX12" fmla="*/ 31218 w 100532"/>
                <a:gd name="connsiteY12" fmla="*/ 172492 h 174609"/>
                <a:gd name="connsiteX13" fmla="*/ 37568 w 100532"/>
                <a:gd name="connsiteY13" fmla="*/ 178841 h 174609"/>
                <a:gd name="connsiteX14" fmla="*/ 96300 w 100532"/>
                <a:gd name="connsiteY14" fmla="*/ 178841 h 174609"/>
                <a:gd name="connsiteX15" fmla="*/ 102649 w 100532"/>
                <a:gd name="connsiteY15" fmla="*/ 172492 h 174609"/>
                <a:gd name="connsiteX16" fmla="*/ 102649 w 100532"/>
                <a:gd name="connsiteY16" fmla="*/ 6878 h 174609"/>
                <a:gd name="connsiteX17" fmla="*/ 97358 w 100532"/>
                <a:gd name="connsiteY17" fmla="*/ 0 h 17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32" h="174609">
                  <a:moveTo>
                    <a:pt x="97358" y="0"/>
                  </a:moveTo>
                  <a:lnTo>
                    <a:pt x="6878" y="0"/>
                  </a:lnTo>
                  <a:cubicBezTo>
                    <a:pt x="5291" y="0"/>
                    <a:pt x="3704" y="528"/>
                    <a:pt x="2117" y="2116"/>
                  </a:cubicBezTo>
                  <a:cubicBezTo>
                    <a:pt x="1058" y="3174"/>
                    <a:pt x="0" y="4762"/>
                    <a:pt x="0" y="6878"/>
                  </a:cubicBezTo>
                  <a:lnTo>
                    <a:pt x="0" y="51324"/>
                  </a:lnTo>
                  <a:cubicBezTo>
                    <a:pt x="0" y="55028"/>
                    <a:pt x="2646" y="57673"/>
                    <a:pt x="6349" y="57673"/>
                  </a:cubicBezTo>
                  <a:lnTo>
                    <a:pt x="6349" y="57673"/>
                  </a:lnTo>
                  <a:cubicBezTo>
                    <a:pt x="10053" y="57673"/>
                    <a:pt x="12699" y="54498"/>
                    <a:pt x="12699" y="51324"/>
                  </a:cubicBezTo>
                  <a:lnTo>
                    <a:pt x="12699" y="13228"/>
                  </a:lnTo>
                  <a:lnTo>
                    <a:pt x="89950" y="13228"/>
                  </a:lnTo>
                  <a:lnTo>
                    <a:pt x="89950" y="166143"/>
                  </a:lnTo>
                  <a:lnTo>
                    <a:pt x="37568" y="166143"/>
                  </a:lnTo>
                  <a:cubicBezTo>
                    <a:pt x="33864" y="166143"/>
                    <a:pt x="31218" y="168788"/>
                    <a:pt x="31218" y="172492"/>
                  </a:cubicBezTo>
                  <a:cubicBezTo>
                    <a:pt x="31218" y="176196"/>
                    <a:pt x="33864" y="178841"/>
                    <a:pt x="37568" y="178841"/>
                  </a:cubicBezTo>
                  <a:lnTo>
                    <a:pt x="96300" y="178841"/>
                  </a:lnTo>
                  <a:cubicBezTo>
                    <a:pt x="100004" y="178841"/>
                    <a:pt x="102649" y="176196"/>
                    <a:pt x="102649" y="172492"/>
                  </a:cubicBezTo>
                  <a:lnTo>
                    <a:pt x="102649" y="6878"/>
                  </a:lnTo>
                  <a:cubicBezTo>
                    <a:pt x="103708" y="3174"/>
                    <a:pt x="101062" y="0"/>
                    <a:pt x="97358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9" name="Forma libre 457">
              <a:extLst>
                <a:ext uri="{FF2B5EF4-FFF2-40B4-BE49-F238E27FC236}">
                  <a16:creationId xmlns:a16="http://schemas.microsoft.com/office/drawing/2014/main" id="{409D614F-C71B-7D95-5B3C-E4698601E244}"/>
                </a:ext>
              </a:extLst>
            </p:cNvPr>
            <p:cNvSpPr/>
            <p:nvPr/>
          </p:nvSpPr>
          <p:spPr>
            <a:xfrm>
              <a:off x="3078078" y="11815411"/>
              <a:ext cx="58203" cy="58203"/>
            </a:xfrm>
            <a:custGeom>
              <a:avLst/>
              <a:gdLst>
                <a:gd name="connsiteX0" fmla="*/ 36603 w 58203"/>
                <a:gd name="connsiteY0" fmla="*/ 47437 h 58203"/>
                <a:gd name="connsiteX1" fmla="*/ 12263 w 58203"/>
                <a:gd name="connsiteY1" fmla="*/ 38971 h 58203"/>
                <a:gd name="connsiteX2" fmla="*/ 3798 w 58203"/>
                <a:gd name="connsiteY2" fmla="*/ 35797 h 58203"/>
                <a:gd name="connsiteX3" fmla="*/ 623 w 58203"/>
                <a:gd name="connsiteY3" fmla="*/ 44262 h 58203"/>
                <a:gd name="connsiteX4" fmla="*/ 28666 w 58203"/>
                <a:gd name="connsiteY4" fmla="*/ 62253 h 58203"/>
                <a:gd name="connsiteX5" fmla="*/ 41894 w 58203"/>
                <a:gd name="connsiteY5" fmla="*/ 59077 h 58203"/>
                <a:gd name="connsiteX6" fmla="*/ 56710 w 58203"/>
                <a:gd name="connsiteY6" fmla="*/ 17806 h 58203"/>
                <a:gd name="connsiteX7" fmla="*/ 15438 w 58203"/>
                <a:gd name="connsiteY7" fmla="*/ 2992 h 58203"/>
                <a:gd name="connsiteX8" fmla="*/ 12263 w 58203"/>
                <a:gd name="connsiteY8" fmla="*/ 11457 h 58203"/>
                <a:gd name="connsiteX9" fmla="*/ 20729 w 58203"/>
                <a:gd name="connsiteY9" fmla="*/ 14632 h 58203"/>
                <a:gd name="connsiteX10" fmla="*/ 45069 w 58203"/>
                <a:gd name="connsiteY10" fmla="*/ 23097 h 58203"/>
                <a:gd name="connsiteX11" fmla="*/ 36603 w 58203"/>
                <a:gd name="connsiteY11" fmla="*/ 47437 h 5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03" h="58203">
                  <a:moveTo>
                    <a:pt x="36603" y="47437"/>
                  </a:moveTo>
                  <a:cubicBezTo>
                    <a:pt x="27608" y="51670"/>
                    <a:pt x="17026" y="47967"/>
                    <a:pt x="12263" y="38971"/>
                  </a:cubicBezTo>
                  <a:cubicBezTo>
                    <a:pt x="10676" y="35797"/>
                    <a:pt x="6972" y="34209"/>
                    <a:pt x="3798" y="35797"/>
                  </a:cubicBezTo>
                  <a:cubicBezTo>
                    <a:pt x="623" y="37384"/>
                    <a:pt x="-965" y="41088"/>
                    <a:pt x="623" y="44262"/>
                  </a:cubicBezTo>
                  <a:cubicBezTo>
                    <a:pt x="5914" y="55374"/>
                    <a:pt x="17026" y="62253"/>
                    <a:pt x="28666" y="62253"/>
                  </a:cubicBezTo>
                  <a:cubicBezTo>
                    <a:pt x="32899" y="62253"/>
                    <a:pt x="37661" y="61195"/>
                    <a:pt x="41894" y="59077"/>
                  </a:cubicBezTo>
                  <a:cubicBezTo>
                    <a:pt x="57238" y="51670"/>
                    <a:pt x="64117" y="33151"/>
                    <a:pt x="56710" y="17806"/>
                  </a:cubicBezTo>
                  <a:cubicBezTo>
                    <a:pt x="49302" y="2462"/>
                    <a:pt x="30783" y="-4417"/>
                    <a:pt x="15438" y="2992"/>
                  </a:cubicBezTo>
                  <a:cubicBezTo>
                    <a:pt x="12263" y="4578"/>
                    <a:pt x="10676" y="8283"/>
                    <a:pt x="12263" y="11457"/>
                  </a:cubicBezTo>
                  <a:cubicBezTo>
                    <a:pt x="13851" y="14632"/>
                    <a:pt x="17555" y="16220"/>
                    <a:pt x="20729" y="14632"/>
                  </a:cubicBezTo>
                  <a:cubicBezTo>
                    <a:pt x="29724" y="10399"/>
                    <a:pt x="40307" y="14102"/>
                    <a:pt x="45069" y="23097"/>
                  </a:cubicBezTo>
                  <a:cubicBezTo>
                    <a:pt x="49831" y="32622"/>
                    <a:pt x="45598" y="43204"/>
                    <a:pt x="36603" y="4743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0" name="Forma libre 458">
              <a:extLst>
                <a:ext uri="{FF2B5EF4-FFF2-40B4-BE49-F238E27FC236}">
                  <a16:creationId xmlns:a16="http://schemas.microsoft.com/office/drawing/2014/main" id="{60814A59-6918-B21D-88CF-43D3D24A573C}"/>
                </a:ext>
              </a:extLst>
            </p:cNvPr>
            <p:cNvSpPr/>
            <p:nvPr/>
          </p:nvSpPr>
          <p:spPr>
            <a:xfrm>
              <a:off x="3106686" y="11875547"/>
              <a:ext cx="31747" cy="31747"/>
            </a:xfrm>
            <a:custGeom>
              <a:avLst/>
              <a:gdLst>
                <a:gd name="connsiteX0" fmla="*/ 6407 w 31747"/>
                <a:gd name="connsiteY0" fmla="*/ 35452 h 31747"/>
                <a:gd name="connsiteX1" fmla="*/ 19635 w 31747"/>
                <a:gd name="connsiteY1" fmla="*/ 35452 h 31747"/>
                <a:gd name="connsiteX2" fmla="*/ 25456 w 31747"/>
                <a:gd name="connsiteY2" fmla="*/ 31747 h 31747"/>
                <a:gd name="connsiteX3" fmla="*/ 31276 w 31747"/>
                <a:gd name="connsiteY3" fmla="*/ 19578 h 31747"/>
                <a:gd name="connsiteX4" fmla="*/ 31805 w 31747"/>
                <a:gd name="connsiteY4" fmla="*/ 16933 h 31747"/>
                <a:gd name="connsiteX5" fmla="*/ 31805 w 31747"/>
                <a:gd name="connsiteY5" fmla="*/ 6350 h 31747"/>
                <a:gd name="connsiteX6" fmla="*/ 25456 w 31747"/>
                <a:gd name="connsiteY6" fmla="*/ 0 h 31747"/>
                <a:gd name="connsiteX7" fmla="*/ 19106 w 31747"/>
                <a:gd name="connsiteY7" fmla="*/ 6350 h 31747"/>
                <a:gd name="connsiteX8" fmla="*/ 19106 w 31747"/>
                <a:gd name="connsiteY8" fmla="*/ 15345 h 31747"/>
                <a:gd name="connsiteX9" fmla="*/ 15402 w 31747"/>
                <a:gd name="connsiteY9" fmla="*/ 22224 h 31747"/>
                <a:gd name="connsiteX10" fmla="*/ 6407 w 31747"/>
                <a:gd name="connsiteY10" fmla="*/ 22224 h 31747"/>
                <a:gd name="connsiteX11" fmla="*/ 58 w 31747"/>
                <a:gd name="connsiteY11" fmla="*/ 28573 h 31747"/>
                <a:gd name="connsiteX12" fmla="*/ 6407 w 31747"/>
                <a:gd name="connsiteY12" fmla="*/ 35452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47" h="31747">
                  <a:moveTo>
                    <a:pt x="6407" y="35452"/>
                  </a:moveTo>
                  <a:lnTo>
                    <a:pt x="19635" y="35452"/>
                  </a:lnTo>
                  <a:cubicBezTo>
                    <a:pt x="22281" y="35452"/>
                    <a:pt x="24398" y="33864"/>
                    <a:pt x="25456" y="31747"/>
                  </a:cubicBezTo>
                  <a:lnTo>
                    <a:pt x="31276" y="19578"/>
                  </a:lnTo>
                  <a:cubicBezTo>
                    <a:pt x="31805" y="18519"/>
                    <a:pt x="31805" y="17461"/>
                    <a:pt x="31805" y="16933"/>
                  </a:cubicBezTo>
                  <a:lnTo>
                    <a:pt x="31805" y="6350"/>
                  </a:lnTo>
                  <a:cubicBezTo>
                    <a:pt x="31805" y="2646"/>
                    <a:pt x="29159" y="0"/>
                    <a:pt x="25456" y="0"/>
                  </a:cubicBezTo>
                  <a:cubicBezTo>
                    <a:pt x="21752" y="0"/>
                    <a:pt x="19106" y="2646"/>
                    <a:pt x="19106" y="6350"/>
                  </a:cubicBezTo>
                  <a:lnTo>
                    <a:pt x="19106" y="15345"/>
                  </a:lnTo>
                  <a:lnTo>
                    <a:pt x="15402" y="22224"/>
                  </a:lnTo>
                  <a:lnTo>
                    <a:pt x="6407" y="22224"/>
                  </a:lnTo>
                  <a:cubicBezTo>
                    <a:pt x="2703" y="22224"/>
                    <a:pt x="58" y="24870"/>
                    <a:pt x="58" y="28573"/>
                  </a:cubicBezTo>
                  <a:cubicBezTo>
                    <a:pt x="-471" y="32277"/>
                    <a:pt x="2703" y="35452"/>
                    <a:pt x="6407" y="35452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1" name="Forma libre 459">
              <a:extLst>
                <a:ext uri="{FF2B5EF4-FFF2-40B4-BE49-F238E27FC236}">
                  <a16:creationId xmlns:a16="http://schemas.microsoft.com/office/drawing/2014/main" id="{3F385B5E-CEE4-8302-B3F3-DA854799DB08}"/>
                </a:ext>
              </a:extLst>
            </p:cNvPr>
            <p:cNvSpPr/>
            <p:nvPr/>
          </p:nvSpPr>
          <p:spPr>
            <a:xfrm>
              <a:off x="3076584" y="11782423"/>
              <a:ext cx="58203" cy="31747"/>
            </a:xfrm>
            <a:custGeom>
              <a:avLst/>
              <a:gdLst>
                <a:gd name="connsiteX0" fmla="*/ 61907 w 58203"/>
                <a:gd name="connsiteY0" fmla="*/ 19048 h 31747"/>
                <a:gd name="connsiteX1" fmla="*/ 60849 w 58203"/>
                <a:gd name="connsiteY1" fmla="*/ 15344 h 31747"/>
                <a:gd name="connsiteX2" fmla="*/ 53441 w 58203"/>
                <a:gd name="connsiteY2" fmla="*/ 3174 h 31747"/>
                <a:gd name="connsiteX3" fmla="*/ 48150 w 58203"/>
                <a:gd name="connsiteY3" fmla="*/ 0 h 31747"/>
                <a:gd name="connsiteX4" fmla="*/ 12170 w 58203"/>
                <a:gd name="connsiteY4" fmla="*/ 0 h 31747"/>
                <a:gd name="connsiteX5" fmla="*/ 6349 w 58203"/>
                <a:gd name="connsiteY5" fmla="*/ 3704 h 31747"/>
                <a:gd name="connsiteX6" fmla="*/ 529 w 58203"/>
                <a:gd name="connsiteY6" fmla="*/ 15874 h 31747"/>
                <a:gd name="connsiteX7" fmla="*/ 0 w 58203"/>
                <a:gd name="connsiteY7" fmla="*/ 18519 h 31747"/>
                <a:gd name="connsiteX8" fmla="*/ 0 w 58203"/>
                <a:gd name="connsiteY8" fmla="*/ 29102 h 31747"/>
                <a:gd name="connsiteX9" fmla="*/ 6349 w 58203"/>
                <a:gd name="connsiteY9" fmla="*/ 35451 h 31747"/>
                <a:gd name="connsiteX10" fmla="*/ 12699 w 58203"/>
                <a:gd name="connsiteY10" fmla="*/ 29102 h 31747"/>
                <a:gd name="connsiteX11" fmla="*/ 12699 w 58203"/>
                <a:gd name="connsiteY11" fmla="*/ 20107 h 31747"/>
                <a:gd name="connsiteX12" fmla="*/ 16403 w 58203"/>
                <a:gd name="connsiteY12" fmla="*/ 13228 h 31747"/>
                <a:gd name="connsiteX13" fmla="*/ 44975 w 58203"/>
                <a:gd name="connsiteY13" fmla="*/ 13228 h 31747"/>
                <a:gd name="connsiteX14" fmla="*/ 49737 w 58203"/>
                <a:gd name="connsiteY14" fmla="*/ 20635 h 31747"/>
                <a:gd name="connsiteX15" fmla="*/ 49737 w 58203"/>
                <a:gd name="connsiteY15" fmla="*/ 29102 h 31747"/>
                <a:gd name="connsiteX16" fmla="*/ 56086 w 58203"/>
                <a:gd name="connsiteY16" fmla="*/ 35451 h 31747"/>
                <a:gd name="connsiteX17" fmla="*/ 62436 w 58203"/>
                <a:gd name="connsiteY17" fmla="*/ 29102 h 31747"/>
                <a:gd name="connsiteX18" fmla="*/ 62436 w 58203"/>
                <a:gd name="connsiteY18" fmla="*/ 1904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203" h="31747">
                  <a:moveTo>
                    <a:pt x="61907" y="19048"/>
                  </a:moveTo>
                  <a:cubicBezTo>
                    <a:pt x="61907" y="17990"/>
                    <a:pt x="61378" y="16402"/>
                    <a:pt x="60849" y="15344"/>
                  </a:cubicBezTo>
                  <a:lnTo>
                    <a:pt x="53441" y="3174"/>
                  </a:lnTo>
                  <a:cubicBezTo>
                    <a:pt x="52383" y="1058"/>
                    <a:pt x="50266" y="0"/>
                    <a:pt x="48150" y="0"/>
                  </a:cubicBezTo>
                  <a:lnTo>
                    <a:pt x="12170" y="0"/>
                  </a:lnTo>
                  <a:cubicBezTo>
                    <a:pt x="9524" y="0"/>
                    <a:pt x="7407" y="1588"/>
                    <a:pt x="6349" y="3704"/>
                  </a:cubicBezTo>
                  <a:lnTo>
                    <a:pt x="529" y="15874"/>
                  </a:lnTo>
                  <a:cubicBezTo>
                    <a:pt x="0" y="16932"/>
                    <a:pt x="0" y="17990"/>
                    <a:pt x="0" y="18519"/>
                  </a:cubicBezTo>
                  <a:lnTo>
                    <a:pt x="0" y="29102"/>
                  </a:lnTo>
                  <a:cubicBezTo>
                    <a:pt x="0" y="32805"/>
                    <a:pt x="2646" y="35451"/>
                    <a:pt x="6349" y="35451"/>
                  </a:cubicBezTo>
                  <a:cubicBezTo>
                    <a:pt x="10053" y="35451"/>
                    <a:pt x="12699" y="32805"/>
                    <a:pt x="12699" y="29102"/>
                  </a:cubicBezTo>
                  <a:lnTo>
                    <a:pt x="12699" y="20107"/>
                  </a:lnTo>
                  <a:lnTo>
                    <a:pt x="16403" y="13228"/>
                  </a:lnTo>
                  <a:lnTo>
                    <a:pt x="44975" y="13228"/>
                  </a:lnTo>
                  <a:lnTo>
                    <a:pt x="49737" y="20635"/>
                  </a:lnTo>
                  <a:lnTo>
                    <a:pt x="49737" y="29102"/>
                  </a:lnTo>
                  <a:cubicBezTo>
                    <a:pt x="49737" y="32805"/>
                    <a:pt x="52383" y="35451"/>
                    <a:pt x="56086" y="35451"/>
                  </a:cubicBezTo>
                  <a:cubicBezTo>
                    <a:pt x="59790" y="35451"/>
                    <a:pt x="62436" y="32805"/>
                    <a:pt x="62436" y="29102"/>
                  </a:cubicBezTo>
                  <a:lnTo>
                    <a:pt x="62436" y="1904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2" name="Forma libre 460">
              <a:extLst>
                <a:ext uri="{FF2B5EF4-FFF2-40B4-BE49-F238E27FC236}">
                  <a16:creationId xmlns:a16="http://schemas.microsoft.com/office/drawing/2014/main" id="{C56A330F-6B8A-E1EF-98B3-37E370670FD1}"/>
                </a:ext>
              </a:extLst>
            </p:cNvPr>
            <p:cNvSpPr/>
            <p:nvPr/>
          </p:nvSpPr>
          <p:spPr>
            <a:xfrm>
              <a:off x="3024201" y="11819454"/>
              <a:ext cx="74077" cy="158736"/>
            </a:xfrm>
            <a:custGeom>
              <a:avLst/>
              <a:gdLst>
                <a:gd name="connsiteX0" fmla="*/ 52912 w 74076"/>
                <a:gd name="connsiteY0" fmla="*/ 124349 h 158735"/>
                <a:gd name="connsiteX1" fmla="*/ 48679 w 74076"/>
                <a:gd name="connsiteY1" fmla="*/ 123820 h 158735"/>
                <a:gd name="connsiteX2" fmla="*/ 51854 w 74076"/>
                <a:gd name="connsiteY2" fmla="*/ 111650 h 158735"/>
                <a:gd name="connsiteX3" fmla="*/ 75664 w 74076"/>
                <a:gd name="connsiteY3" fmla="*/ 85723 h 158735"/>
                <a:gd name="connsiteX4" fmla="*/ 75664 w 74076"/>
                <a:gd name="connsiteY4" fmla="*/ 67734 h 158735"/>
                <a:gd name="connsiteX5" fmla="*/ 57145 w 74076"/>
                <a:gd name="connsiteY5" fmla="*/ 66675 h 158735"/>
                <a:gd name="connsiteX6" fmla="*/ 46033 w 74076"/>
                <a:gd name="connsiteY6" fmla="*/ 75671 h 158735"/>
                <a:gd name="connsiteX7" fmla="*/ 43917 w 74076"/>
                <a:gd name="connsiteY7" fmla="*/ 71438 h 158735"/>
                <a:gd name="connsiteX8" fmla="*/ 44446 w 74076"/>
                <a:gd name="connsiteY8" fmla="*/ 46040 h 158735"/>
                <a:gd name="connsiteX9" fmla="*/ 61378 w 74076"/>
                <a:gd name="connsiteY9" fmla="*/ 22229 h 158735"/>
                <a:gd name="connsiteX10" fmla="*/ 58732 w 74076"/>
                <a:gd name="connsiteY10" fmla="*/ 3710 h 158735"/>
                <a:gd name="connsiteX11" fmla="*/ 57145 w 74076"/>
                <a:gd name="connsiteY11" fmla="*/ 2652 h 158735"/>
                <a:gd name="connsiteX12" fmla="*/ 39155 w 74076"/>
                <a:gd name="connsiteY12" fmla="*/ 4240 h 158735"/>
                <a:gd name="connsiteX13" fmla="*/ 11641 w 74076"/>
                <a:gd name="connsiteY13" fmla="*/ 35987 h 158735"/>
                <a:gd name="connsiteX14" fmla="*/ 8466 w 74076"/>
                <a:gd name="connsiteY14" fmla="*/ 43924 h 158735"/>
                <a:gd name="connsiteX15" fmla="*/ 4233 w 74076"/>
                <a:gd name="connsiteY15" fmla="*/ 109534 h 158735"/>
                <a:gd name="connsiteX16" fmla="*/ 5820 w 74076"/>
                <a:gd name="connsiteY16" fmla="*/ 116413 h 158735"/>
                <a:gd name="connsiteX17" fmla="*/ 6349 w 74076"/>
                <a:gd name="connsiteY17" fmla="*/ 118000 h 158735"/>
                <a:gd name="connsiteX18" fmla="*/ 2117 w 74076"/>
                <a:gd name="connsiteY18" fmla="*/ 119587 h 158735"/>
                <a:gd name="connsiteX19" fmla="*/ 0 w 74076"/>
                <a:gd name="connsiteY19" fmla="*/ 124349 h 158735"/>
                <a:gd name="connsiteX20" fmla="*/ 0 w 74076"/>
                <a:gd name="connsiteY20" fmla="*/ 155567 h 158735"/>
                <a:gd name="connsiteX21" fmla="*/ 6349 w 74076"/>
                <a:gd name="connsiteY21" fmla="*/ 161916 h 158735"/>
                <a:gd name="connsiteX22" fmla="*/ 52383 w 74076"/>
                <a:gd name="connsiteY22" fmla="*/ 161916 h 158735"/>
                <a:gd name="connsiteX23" fmla="*/ 58732 w 74076"/>
                <a:gd name="connsiteY23" fmla="*/ 155567 h 158735"/>
                <a:gd name="connsiteX24" fmla="*/ 58732 w 74076"/>
                <a:gd name="connsiteY24" fmla="*/ 132286 h 158735"/>
                <a:gd name="connsiteX25" fmla="*/ 52912 w 74076"/>
                <a:gd name="connsiteY25" fmla="*/ 124349 h 158735"/>
                <a:gd name="connsiteX26" fmla="*/ 21165 w 74076"/>
                <a:gd name="connsiteY26" fmla="*/ 43924 h 158735"/>
                <a:gd name="connsiteX27" fmla="*/ 49208 w 74076"/>
                <a:gd name="connsiteY27" fmla="*/ 12176 h 158735"/>
                <a:gd name="connsiteX28" fmla="*/ 50795 w 74076"/>
                <a:gd name="connsiteY28" fmla="*/ 14292 h 158735"/>
                <a:gd name="connsiteX29" fmla="*/ 33864 w 74076"/>
                <a:gd name="connsiteY29" fmla="*/ 38103 h 158735"/>
                <a:gd name="connsiteX30" fmla="*/ 31218 w 74076"/>
                <a:gd name="connsiteY30" fmla="*/ 45510 h 158735"/>
                <a:gd name="connsiteX31" fmla="*/ 30689 w 74076"/>
                <a:gd name="connsiteY31" fmla="*/ 70380 h 158735"/>
                <a:gd name="connsiteX32" fmla="*/ 32276 w 74076"/>
                <a:gd name="connsiteY32" fmla="*/ 76729 h 158735"/>
                <a:gd name="connsiteX33" fmla="*/ 34393 w 74076"/>
                <a:gd name="connsiteY33" fmla="*/ 80432 h 158735"/>
                <a:gd name="connsiteX34" fmla="*/ 43388 w 74076"/>
                <a:gd name="connsiteY34" fmla="*/ 87311 h 158735"/>
                <a:gd name="connsiteX35" fmla="*/ 54499 w 74076"/>
                <a:gd name="connsiteY35" fmla="*/ 84665 h 158735"/>
                <a:gd name="connsiteX36" fmla="*/ 65611 w 74076"/>
                <a:gd name="connsiteY36" fmla="*/ 76729 h 158735"/>
                <a:gd name="connsiteX37" fmla="*/ 40742 w 74076"/>
                <a:gd name="connsiteY37" fmla="*/ 103713 h 158735"/>
                <a:gd name="connsiteX38" fmla="*/ 39155 w 74076"/>
                <a:gd name="connsiteY38" fmla="*/ 106359 h 158735"/>
                <a:gd name="connsiteX39" fmla="*/ 34922 w 74076"/>
                <a:gd name="connsiteY39" fmla="*/ 121174 h 158735"/>
                <a:gd name="connsiteX40" fmla="*/ 20106 w 74076"/>
                <a:gd name="connsiteY40" fmla="*/ 118529 h 158735"/>
                <a:gd name="connsiteX41" fmla="*/ 15345 w 74076"/>
                <a:gd name="connsiteY41" fmla="*/ 109004 h 158735"/>
                <a:gd name="connsiteX42" fmla="*/ 21165 w 74076"/>
                <a:gd name="connsiteY42" fmla="*/ 43924 h 158735"/>
                <a:gd name="connsiteX43" fmla="*/ 45504 w 74076"/>
                <a:gd name="connsiteY43" fmla="*/ 147630 h 158735"/>
                <a:gd name="connsiteX44" fmla="*/ 12170 w 74076"/>
                <a:gd name="connsiteY44" fmla="*/ 147630 h 158735"/>
                <a:gd name="connsiteX45" fmla="*/ 12170 w 74076"/>
                <a:gd name="connsiteY45" fmla="*/ 130699 h 158735"/>
                <a:gd name="connsiteX46" fmla="*/ 45504 w 74076"/>
                <a:gd name="connsiteY46" fmla="*/ 135990 h 158735"/>
                <a:gd name="connsiteX47" fmla="*/ 45504 w 74076"/>
                <a:gd name="connsiteY47" fmla="*/ 147630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4076" h="158735">
                  <a:moveTo>
                    <a:pt x="52912" y="124349"/>
                  </a:moveTo>
                  <a:lnTo>
                    <a:pt x="48679" y="123820"/>
                  </a:lnTo>
                  <a:lnTo>
                    <a:pt x="51854" y="111650"/>
                  </a:lnTo>
                  <a:lnTo>
                    <a:pt x="75664" y="85723"/>
                  </a:lnTo>
                  <a:cubicBezTo>
                    <a:pt x="80426" y="80432"/>
                    <a:pt x="80426" y="72495"/>
                    <a:pt x="75664" y="67734"/>
                  </a:cubicBezTo>
                  <a:cubicBezTo>
                    <a:pt x="70902" y="62443"/>
                    <a:pt x="62436" y="61913"/>
                    <a:pt x="57145" y="66675"/>
                  </a:cubicBezTo>
                  <a:lnTo>
                    <a:pt x="46033" y="75671"/>
                  </a:lnTo>
                  <a:lnTo>
                    <a:pt x="43917" y="71438"/>
                  </a:lnTo>
                  <a:lnTo>
                    <a:pt x="44446" y="46040"/>
                  </a:lnTo>
                  <a:lnTo>
                    <a:pt x="61378" y="22229"/>
                  </a:lnTo>
                  <a:cubicBezTo>
                    <a:pt x="65611" y="16408"/>
                    <a:pt x="64023" y="7943"/>
                    <a:pt x="58732" y="3710"/>
                  </a:cubicBezTo>
                  <a:lnTo>
                    <a:pt x="57145" y="2652"/>
                  </a:lnTo>
                  <a:cubicBezTo>
                    <a:pt x="51854" y="-1581"/>
                    <a:pt x="44446" y="-523"/>
                    <a:pt x="39155" y="4240"/>
                  </a:cubicBezTo>
                  <a:lnTo>
                    <a:pt x="11641" y="35987"/>
                  </a:lnTo>
                  <a:cubicBezTo>
                    <a:pt x="9524" y="38103"/>
                    <a:pt x="8466" y="40748"/>
                    <a:pt x="8466" y="43924"/>
                  </a:cubicBezTo>
                  <a:lnTo>
                    <a:pt x="4233" y="109534"/>
                  </a:lnTo>
                  <a:cubicBezTo>
                    <a:pt x="4233" y="111650"/>
                    <a:pt x="4762" y="114295"/>
                    <a:pt x="5820" y="116413"/>
                  </a:cubicBezTo>
                  <a:lnTo>
                    <a:pt x="6349" y="118000"/>
                  </a:lnTo>
                  <a:cubicBezTo>
                    <a:pt x="4762" y="118000"/>
                    <a:pt x="3175" y="118529"/>
                    <a:pt x="2117" y="119587"/>
                  </a:cubicBezTo>
                  <a:cubicBezTo>
                    <a:pt x="529" y="120646"/>
                    <a:pt x="0" y="122762"/>
                    <a:pt x="0" y="124349"/>
                  </a:cubicBezTo>
                  <a:lnTo>
                    <a:pt x="0" y="155567"/>
                  </a:lnTo>
                  <a:cubicBezTo>
                    <a:pt x="0" y="159270"/>
                    <a:pt x="2646" y="161916"/>
                    <a:pt x="6349" y="161916"/>
                  </a:cubicBezTo>
                  <a:lnTo>
                    <a:pt x="52383" y="161916"/>
                  </a:lnTo>
                  <a:cubicBezTo>
                    <a:pt x="56086" y="161916"/>
                    <a:pt x="58732" y="159270"/>
                    <a:pt x="58732" y="155567"/>
                  </a:cubicBezTo>
                  <a:lnTo>
                    <a:pt x="58732" y="132286"/>
                  </a:lnTo>
                  <a:cubicBezTo>
                    <a:pt x="58203" y="127523"/>
                    <a:pt x="56086" y="124878"/>
                    <a:pt x="52912" y="124349"/>
                  </a:cubicBezTo>
                  <a:close/>
                  <a:moveTo>
                    <a:pt x="21165" y="43924"/>
                  </a:moveTo>
                  <a:lnTo>
                    <a:pt x="49208" y="12176"/>
                  </a:lnTo>
                  <a:lnTo>
                    <a:pt x="50795" y="14292"/>
                  </a:lnTo>
                  <a:lnTo>
                    <a:pt x="33864" y="38103"/>
                  </a:lnTo>
                  <a:cubicBezTo>
                    <a:pt x="32276" y="40219"/>
                    <a:pt x="31218" y="42864"/>
                    <a:pt x="31218" y="45510"/>
                  </a:cubicBezTo>
                  <a:lnTo>
                    <a:pt x="30689" y="70380"/>
                  </a:lnTo>
                  <a:cubicBezTo>
                    <a:pt x="30689" y="72495"/>
                    <a:pt x="31218" y="74611"/>
                    <a:pt x="32276" y="76729"/>
                  </a:cubicBezTo>
                  <a:lnTo>
                    <a:pt x="34393" y="80432"/>
                  </a:lnTo>
                  <a:cubicBezTo>
                    <a:pt x="36509" y="84136"/>
                    <a:pt x="39684" y="86781"/>
                    <a:pt x="43388" y="87311"/>
                  </a:cubicBezTo>
                  <a:cubicBezTo>
                    <a:pt x="47621" y="88369"/>
                    <a:pt x="51325" y="87311"/>
                    <a:pt x="54499" y="84665"/>
                  </a:cubicBezTo>
                  <a:lnTo>
                    <a:pt x="65611" y="76729"/>
                  </a:lnTo>
                  <a:lnTo>
                    <a:pt x="40742" y="103713"/>
                  </a:lnTo>
                  <a:cubicBezTo>
                    <a:pt x="40213" y="104243"/>
                    <a:pt x="39684" y="105301"/>
                    <a:pt x="39155" y="106359"/>
                  </a:cubicBezTo>
                  <a:lnTo>
                    <a:pt x="34922" y="121174"/>
                  </a:lnTo>
                  <a:lnTo>
                    <a:pt x="20106" y="118529"/>
                  </a:lnTo>
                  <a:lnTo>
                    <a:pt x="15345" y="109004"/>
                  </a:lnTo>
                  <a:lnTo>
                    <a:pt x="21165" y="43924"/>
                  </a:lnTo>
                  <a:close/>
                  <a:moveTo>
                    <a:pt x="45504" y="147630"/>
                  </a:moveTo>
                  <a:lnTo>
                    <a:pt x="12170" y="147630"/>
                  </a:lnTo>
                  <a:lnTo>
                    <a:pt x="12170" y="130699"/>
                  </a:lnTo>
                  <a:lnTo>
                    <a:pt x="45504" y="135990"/>
                  </a:lnTo>
                  <a:lnTo>
                    <a:pt x="45504" y="14763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3" name="Forma libre 461">
              <a:extLst>
                <a:ext uri="{FF2B5EF4-FFF2-40B4-BE49-F238E27FC236}">
                  <a16:creationId xmlns:a16="http://schemas.microsoft.com/office/drawing/2014/main" id="{7220F6C0-145A-5874-4BD5-1A567326DB57}"/>
                </a:ext>
              </a:extLst>
            </p:cNvPr>
            <p:cNvSpPr/>
            <p:nvPr/>
          </p:nvSpPr>
          <p:spPr>
            <a:xfrm>
              <a:off x="3259791" y="11668662"/>
              <a:ext cx="79368" cy="158736"/>
            </a:xfrm>
            <a:custGeom>
              <a:avLst/>
              <a:gdLst>
                <a:gd name="connsiteX0" fmla="*/ 77648 w 79367"/>
                <a:gd name="connsiteY0" fmla="*/ 42330 h 158735"/>
                <a:gd name="connsiteX1" fmla="*/ 79765 w 79367"/>
                <a:gd name="connsiteY1" fmla="*/ 37567 h 158735"/>
                <a:gd name="connsiteX2" fmla="*/ 79765 w 79367"/>
                <a:gd name="connsiteY2" fmla="*/ 6349 h 158735"/>
                <a:gd name="connsiteX3" fmla="*/ 73415 w 79367"/>
                <a:gd name="connsiteY3" fmla="*/ 0 h 158735"/>
                <a:gd name="connsiteX4" fmla="*/ 27382 w 79367"/>
                <a:gd name="connsiteY4" fmla="*/ 0 h 158735"/>
                <a:gd name="connsiteX5" fmla="*/ 21033 w 79367"/>
                <a:gd name="connsiteY5" fmla="*/ 6349 h 158735"/>
                <a:gd name="connsiteX6" fmla="*/ 21033 w 79367"/>
                <a:gd name="connsiteY6" fmla="*/ 29630 h 158735"/>
                <a:gd name="connsiteX7" fmla="*/ 26324 w 79367"/>
                <a:gd name="connsiteY7" fmla="*/ 35980 h 158735"/>
                <a:gd name="connsiteX8" fmla="*/ 30557 w 79367"/>
                <a:gd name="connsiteY8" fmla="*/ 36509 h 158735"/>
                <a:gd name="connsiteX9" fmla="*/ 27382 w 79367"/>
                <a:gd name="connsiteY9" fmla="*/ 48679 h 158735"/>
                <a:gd name="connsiteX10" fmla="*/ 3572 w 79367"/>
                <a:gd name="connsiteY10" fmla="*/ 74605 h 158735"/>
                <a:gd name="connsiteX11" fmla="*/ 3572 w 79367"/>
                <a:gd name="connsiteY11" fmla="*/ 92596 h 158735"/>
                <a:gd name="connsiteX12" fmla="*/ 22091 w 79367"/>
                <a:gd name="connsiteY12" fmla="*/ 93654 h 158735"/>
                <a:gd name="connsiteX13" fmla="*/ 33202 w 79367"/>
                <a:gd name="connsiteY13" fmla="*/ 84659 h 158735"/>
                <a:gd name="connsiteX14" fmla="*/ 35319 w 79367"/>
                <a:gd name="connsiteY14" fmla="*/ 88892 h 158735"/>
                <a:gd name="connsiteX15" fmla="*/ 34789 w 79367"/>
                <a:gd name="connsiteY15" fmla="*/ 114289 h 158735"/>
                <a:gd name="connsiteX16" fmla="*/ 17858 w 79367"/>
                <a:gd name="connsiteY16" fmla="*/ 138099 h 158735"/>
                <a:gd name="connsiteX17" fmla="*/ 21033 w 79367"/>
                <a:gd name="connsiteY17" fmla="*/ 156618 h 158735"/>
                <a:gd name="connsiteX18" fmla="*/ 22620 w 79367"/>
                <a:gd name="connsiteY18" fmla="*/ 157678 h 158735"/>
                <a:gd name="connsiteX19" fmla="*/ 30557 w 79367"/>
                <a:gd name="connsiteY19" fmla="*/ 160323 h 158735"/>
                <a:gd name="connsiteX20" fmla="*/ 40610 w 79367"/>
                <a:gd name="connsiteY20" fmla="*/ 156090 h 158735"/>
                <a:gd name="connsiteX21" fmla="*/ 68124 w 79367"/>
                <a:gd name="connsiteY21" fmla="*/ 124343 h 158735"/>
                <a:gd name="connsiteX22" fmla="*/ 71299 w 79367"/>
                <a:gd name="connsiteY22" fmla="*/ 116406 h 158735"/>
                <a:gd name="connsiteX23" fmla="*/ 75532 w 79367"/>
                <a:gd name="connsiteY23" fmla="*/ 50795 h 158735"/>
                <a:gd name="connsiteX24" fmla="*/ 73944 w 79367"/>
                <a:gd name="connsiteY24" fmla="*/ 43917 h 158735"/>
                <a:gd name="connsiteX25" fmla="*/ 73415 w 79367"/>
                <a:gd name="connsiteY25" fmla="*/ 42330 h 158735"/>
                <a:gd name="connsiteX26" fmla="*/ 73415 w 79367"/>
                <a:gd name="connsiteY26" fmla="*/ 42330 h 158735"/>
                <a:gd name="connsiteX27" fmla="*/ 77648 w 79367"/>
                <a:gd name="connsiteY27" fmla="*/ 42330 h 158735"/>
                <a:gd name="connsiteX28" fmla="*/ 33731 w 79367"/>
                <a:gd name="connsiteY28" fmla="*/ 12698 h 158735"/>
                <a:gd name="connsiteX29" fmla="*/ 67066 w 79367"/>
                <a:gd name="connsiteY29" fmla="*/ 12698 h 158735"/>
                <a:gd name="connsiteX30" fmla="*/ 67066 w 79367"/>
                <a:gd name="connsiteY30" fmla="*/ 29630 h 158735"/>
                <a:gd name="connsiteX31" fmla="*/ 33731 w 79367"/>
                <a:gd name="connsiteY31" fmla="*/ 24339 h 158735"/>
                <a:gd name="connsiteX32" fmla="*/ 33731 w 79367"/>
                <a:gd name="connsiteY32" fmla="*/ 12698 h 158735"/>
                <a:gd name="connsiteX33" fmla="*/ 58071 w 79367"/>
                <a:gd name="connsiteY33" fmla="*/ 116935 h 158735"/>
                <a:gd name="connsiteX34" fmla="*/ 30028 w 79367"/>
                <a:gd name="connsiteY34" fmla="*/ 148153 h 158735"/>
                <a:gd name="connsiteX35" fmla="*/ 28440 w 79367"/>
                <a:gd name="connsiteY35" fmla="*/ 146036 h 158735"/>
                <a:gd name="connsiteX36" fmla="*/ 45372 w 79367"/>
                <a:gd name="connsiteY36" fmla="*/ 122226 h 158735"/>
                <a:gd name="connsiteX37" fmla="*/ 48017 w 79367"/>
                <a:gd name="connsiteY37" fmla="*/ 114819 h 158735"/>
                <a:gd name="connsiteX38" fmla="*/ 48547 w 79367"/>
                <a:gd name="connsiteY38" fmla="*/ 89950 h 158735"/>
                <a:gd name="connsiteX39" fmla="*/ 46959 w 79367"/>
                <a:gd name="connsiteY39" fmla="*/ 83601 h 158735"/>
                <a:gd name="connsiteX40" fmla="*/ 44843 w 79367"/>
                <a:gd name="connsiteY40" fmla="*/ 79896 h 158735"/>
                <a:gd name="connsiteX41" fmla="*/ 35319 w 79367"/>
                <a:gd name="connsiteY41" fmla="*/ 73019 h 158735"/>
                <a:gd name="connsiteX42" fmla="*/ 32673 w 79367"/>
                <a:gd name="connsiteY42" fmla="*/ 72489 h 158735"/>
                <a:gd name="connsiteX43" fmla="*/ 24207 w 79367"/>
                <a:gd name="connsiteY43" fmla="*/ 75664 h 158735"/>
                <a:gd name="connsiteX44" fmla="*/ 13096 w 79367"/>
                <a:gd name="connsiteY44" fmla="*/ 83601 h 158735"/>
                <a:gd name="connsiteX45" fmla="*/ 37964 w 79367"/>
                <a:gd name="connsiteY45" fmla="*/ 56615 h 158735"/>
                <a:gd name="connsiteX46" fmla="*/ 39552 w 79367"/>
                <a:gd name="connsiteY46" fmla="*/ 53970 h 158735"/>
                <a:gd name="connsiteX47" fmla="*/ 43785 w 79367"/>
                <a:gd name="connsiteY47" fmla="*/ 39154 h 158735"/>
                <a:gd name="connsiteX48" fmla="*/ 58600 w 79367"/>
                <a:gd name="connsiteY48" fmla="*/ 41800 h 158735"/>
                <a:gd name="connsiteX49" fmla="*/ 63362 w 79367"/>
                <a:gd name="connsiteY49" fmla="*/ 51324 h 158735"/>
                <a:gd name="connsiteX50" fmla="*/ 58071 w 79367"/>
                <a:gd name="connsiteY50" fmla="*/ 116935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367" h="158735">
                  <a:moveTo>
                    <a:pt x="77648" y="42330"/>
                  </a:moveTo>
                  <a:cubicBezTo>
                    <a:pt x="79236" y="41272"/>
                    <a:pt x="79765" y="39154"/>
                    <a:pt x="79765" y="37567"/>
                  </a:cubicBezTo>
                  <a:lnTo>
                    <a:pt x="79765" y="6349"/>
                  </a:lnTo>
                  <a:cubicBezTo>
                    <a:pt x="79765" y="2646"/>
                    <a:pt x="77119" y="0"/>
                    <a:pt x="73415" y="0"/>
                  </a:cubicBezTo>
                  <a:lnTo>
                    <a:pt x="27382" y="0"/>
                  </a:lnTo>
                  <a:cubicBezTo>
                    <a:pt x="23678" y="0"/>
                    <a:pt x="21033" y="2646"/>
                    <a:pt x="21033" y="6349"/>
                  </a:cubicBezTo>
                  <a:lnTo>
                    <a:pt x="21033" y="29630"/>
                  </a:lnTo>
                  <a:cubicBezTo>
                    <a:pt x="21033" y="32805"/>
                    <a:pt x="23149" y="35451"/>
                    <a:pt x="26324" y="35980"/>
                  </a:cubicBezTo>
                  <a:lnTo>
                    <a:pt x="30557" y="36509"/>
                  </a:lnTo>
                  <a:lnTo>
                    <a:pt x="27382" y="48679"/>
                  </a:lnTo>
                  <a:lnTo>
                    <a:pt x="3572" y="74605"/>
                  </a:lnTo>
                  <a:cubicBezTo>
                    <a:pt x="-1191" y="79896"/>
                    <a:pt x="-1191" y="87833"/>
                    <a:pt x="3572" y="92596"/>
                  </a:cubicBezTo>
                  <a:cubicBezTo>
                    <a:pt x="8334" y="97887"/>
                    <a:pt x="16800" y="98415"/>
                    <a:pt x="22091" y="93654"/>
                  </a:cubicBezTo>
                  <a:lnTo>
                    <a:pt x="33202" y="84659"/>
                  </a:lnTo>
                  <a:lnTo>
                    <a:pt x="35319" y="88892"/>
                  </a:lnTo>
                  <a:lnTo>
                    <a:pt x="34789" y="114289"/>
                  </a:lnTo>
                  <a:lnTo>
                    <a:pt x="17858" y="138099"/>
                  </a:lnTo>
                  <a:cubicBezTo>
                    <a:pt x="13625" y="143920"/>
                    <a:pt x="15212" y="152387"/>
                    <a:pt x="21033" y="156618"/>
                  </a:cubicBezTo>
                  <a:lnTo>
                    <a:pt x="22620" y="157678"/>
                  </a:lnTo>
                  <a:cubicBezTo>
                    <a:pt x="24736" y="159264"/>
                    <a:pt x="27911" y="160323"/>
                    <a:pt x="30557" y="160323"/>
                  </a:cubicBezTo>
                  <a:cubicBezTo>
                    <a:pt x="34260" y="160323"/>
                    <a:pt x="37964" y="158736"/>
                    <a:pt x="40610" y="156090"/>
                  </a:cubicBezTo>
                  <a:lnTo>
                    <a:pt x="68124" y="124343"/>
                  </a:lnTo>
                  <a:cubicBezTo>
                    <a:pt x="70241" y="122226"/>
                    <a:pt x="71299" y="119580"/>
                    <a:pt x="71299" y="116406"/>
                  </a:cubicBezTo>
                  <a:lnTo>
                    <a:pt x="75532" y="50795"/>
                  </a:lnTo>
                  <a:cubicBezTo>
                    <a:pt x="75532" y="48679"/>
                    <a:pt x="75003" y="46033"/>
                    <a:pt x="73944" y="43917"/>
                  </a:cubicBezTo>
                  <a:lnTo>
                    <a:pt x="73415" y="42330"/>
                  </a:lnTo>
                  <a:cubicBezTo>
                    <a:pt x="73415" y="42330"/>
                    <a:pt x="73415" y="42330"/>
                    <a:pt x="73415" y="42330"/>
                  </a:cubicBezTo>
                  <a:cubicBezTo>
                    <a:pt x="75003" y="43917"/>
                    <a:pt x="76590" y="43388"/>
                    <a:pt x="77648" y="42330"/>
                  </a:cubicBezTo>
                  <a:close/>
                  <a:moveTo>
                    <a:pt x="33731" y="12698"/>
                  </a:moveTo>
                  <a:lnTo>
                    <a:pt x="67066" y="12698"/>
                  </a:lnTo>
                  <a:lnTo>
                    <a:pt x="67066" y="29630"/>
                  </a:lnTo>
                  <a:lnTo>
                    <a:pt x="33731" y="24339"/>
                  </a:lnTo>
                  <a:lnTo>
                    <a:pt x="33731" y="12698"/>
                  </a:lnTo>
                  <a:close/>
                  <a:moveTo>
                    <a:pt x="58071" y="116935"/>
                  </a:moveTo>
                  <a:lnTo>
                    <a:pt x="30028" y="148153"/>
                  </a:lnTo>
                  <a:lnTo>
                    <a:pt x="28440" y="146036"/>
                  </a:lnTo>
                  <a:lnTo>
                    <a:pt x="45372" y="122226"/>
                  </a:lnTo>
                  <a:cubicBezTo>
                    <a:pt x="46959" y="120110"/>
                    <a:pt x="48017" y="117464"/>
                    <a:pt x="48017" y="114819"/>
                  </a:cubicBezTo>
                  <a:lnTo>
                    <a:pt x="48547" y="89950"/>
                  </a:lnTo>
                  <a:cubicBezTo>
                    <a:pt x="48547" y="87833"/>
                    <a:pt x="48017" y="85717"/>
                    <a:pt x="46959" y="83601"/>
                  </a:cubicBezTo>
                  <a:lnTo>
                    <a:pt x="44843" y="79896"/>
                  </a:lnTo>
                  <a:cubicBezTo>
                    <a:pt x="42726" y="76193"/>
                    <a:pt x="39552" y="73547"/>
                    <a:pt x="35319" y="73019"/>
                  </a:cubicBezTo>
                  <a:cubicBezTo>
                    <a:pt x="34260" y="73019"/>
                    <a:pt x="33731" y="72489"/>
                    <a:pt x="32673" y="72489"/>
                  </a:cubicBezTo>
                  <a:cubicBezTo>
                    <a:pt x="29498" y="72489"/>
                    <a:pt x="26324" y="73547"/>
                    <a:pt x="24207" y="75664"/>
                  </a:cubicBezTo>
                  <a:lnTo>
                    <a:pt x="13096" y="83601"/>
                  </a:lnTo>
                  <a:lnTo>
                    <a:pt x="37964" y="56615"/>
                  </a:lnTo>
                  <a:cubicBezTo>
                    <a:pt x="38493" y="56086"/>
                    <a:pt x="39023" y="55028"/>
                    <a:pt x="39552" y="53970"/>
                  </a:cubicBezTo>
                  <a:lnTo>
                    <a:pt x="43785" y="39154"/>
                  </a:lnTo>
                  <a:lnTo>
                    <a:pt x="58600" y="41800"/>
                  </a:lnTo>
                  <a:lnTo>
                    <a:pt x="63362" y="51324"/>
                  </a:lnTo>
                  <a:lnTo>
                    <a:pt x="58071" y="11693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4" name="Forma libre 462">
              <a:extLst>
                <a:ext uri="{FF2B5EF4-FFF2-40B4-BE49-F238E27FC236}">
                  <a16:creationId xmlns:a16="http://schemas.microsoft.com/office/drawing/2014/main" id="{9CC1FB3D-98E1-7BDC-D872-2D98832FDF65}"/>
                </a:ext>
              </a:extLst>
            </p:cNvPr>
            <p:cNvSpPr/>
            <p:nvPr/>
          </p:nvSpPr>
          <p:spPr>
            <a:xfrm>
              <a:off x="3175529" y="11713637"/>
              <a:ext cx="116406" cy="158736"/>
            </a:xfrm>
            <a:custGeom>
              <a:avLst/>
              <a:gdLst>
                <a:gd name="connsiteX0" fmla="*/ 111644 w 116406"/>
                <a:gd name="connsiteY0" fmla="*/ 120110 h 158735"/>
                <a:gd name="connsiteX1" fmla="*/ 105295 w 116406"/>
                <a:gd name="connsiteY1" fmla="*/ 126459 h 158735"/>
                <a:gd name="connsiteX2" fmla="*/ 105295 w 116406"/>
                <a:gd name="connsiteY2" fmla="*/ 150269 h 158735"/>
                <a:gd name="connsiteX3" fmla="*/ 65611 w 116406"/>
                <a:gd name="connsiteY3" fmla="*/ 150269 h 158735"/>
                <a:gd name="connsiteX4" fmla="*/ 65611 w 116406"/>
                <a:gd name="connsiteY4" fmla="*/ 95241 h 158735"/>
                <a:gd name="connsiteX5" fmla="*/ 79897 w 116406"/>
                <a:gd name="connsiteY5" fmla="*/ 101061 h 158735"/>
                <a:gd name="connsiteX6" fmla="*/ 95771 w 116406"/>
                <a:gd name="connsiteY6" fmla="*/ 94183 h 158735"/>
                <a:gd name="connsiteX7" fmla="*/ 94712 w 116406"/>
                <a:gd name="connsiteY7" fmla="*/ 63494 h 158735"/>
                <a:gd name="connsiteX8" fmla="*/ 79368 w 116406"/>
                <a:gd name="connsiteY8" fmla="*/ 57673 h 158735"/>
                <a:gd name="connsiteX9" fmla="*/ 65611 w 116406"/>
                <a:gd name="connsiteY9" fmla="*/ 63494 h 158735"/>
                <a:gd name="connsiteX10" fmla="*/ 65611 w 116406"/>
                <a:gd name="connsiteY10" fmla="*/ 12698 h 158735"/>
                <a:gd name="connsiteX11" fmla="*/ 96829 w 116406"/>
                <a:gd name="connsiteY11" fmla="*/ 12698 h 158735"/>
                <a:gd name="connsiteX12" fmla="*/ 103178 w 116406"/>
                <a:gd name="connsiteY12" fmla="*/ 6349 h 158735"/>
                <a:gd name="connsiteX13" fmla="*/ 96829 w 116406"/>
                <a:gd name="connsiteY13" fmla="*/ 0 h 158735"/>
                <a:gd name="connsiteX14" fmla="*/ 59261 w 116406"/>
                <a:gd name="connsiteY14" fmla="*/ 0 h 158735"/>
                <a:gd name="connsiteX15" fmla="*/ 6349 w 116406"/>
                <a:gd name="connsiteY15" fmla="*/ 0 h 158735"/>
                <a:gd name="connsiteX16" fmla="*/ 0 w 116406"/>
                <a:gd name="connsiteY16" fmla="*/ 6349 h 158735"/>
                <a:gd name="connsiteX17" fmla="*/ 0 w 116406"/>
                <a:gd name="connsiteY17" fmla="*/ 157148 h 158735"/>
                <a:gd name="connsiteX18" fmla="*/ 6349 w 116406"/>
                <a:gd name="connsiteY18" fmla="*/ 163497 h 158735"/>
                <a:gd name="connsiteX19" fmla="*/ 111644 w 116406"/>
                <a:gd name="connsiteY19" fmla="*/ 163497 h 158735"/>
                <a:gd name="connsiteX20" fmla="*/ 117994 w 116406"/>
                <a:gd name="connsiteY20" fmla="*/ 157148 h 158735"/>
                <a:gd name="connsiteX21" fmla="*/ 117994 w 116406"/>
                <a:gd name="connsiteY21" fmla="*/ 126989 h 158735"/>
                <a:gd name="connsiteX22" fmla="*/ 111644 w 116406"/>
                <a:gd name="connsiteY22" fmla="*/ 120110 h 158735"/>
                <a:gd name="connsiteX23" fmla="*/ 73548 w 116406"/>
                <a:gd name="connsiteY23" fmla="*/ 73547 h 158735"/>
                <a:gd name="connsiteX24" fmla="*/ 79368 w 116406"/>
                <a:gd name="connsiteY24" fmla="*/ 70901 h 158735"/>
                <a:gd name="connsiteX25" fmla="*/ 85717 w 116406"/>
                <a:gd name="connsiteY25" fmla="*/ 73019 h 158735"/>
                <a:gd name="connsiteX26" fmla="*/ 86247 w 116406"/>
                <a:gd name="connsiteY26" fmla="*/ 85187 h 158735"/>
                <a:gd name="connsiteX27" fmla="*/ 74077 w 116406"/>
                <a:gd name="connsiteY27" fmla="*/ 85717 h 158735"/>
                <a:gd name="connsiteX28" fmla="*/ 67727 w 116406"/>
                <a:gd name="connsiteY28" fmla="*/ 79896 h 158735"/>
                <a:gd name="connsiteX29" fmla="*/ 73548 w 116406"/>
                <a:gd name="connsiteY29" fmla="*/ 73547 h 158735"/>
                <a:gd name="connsiteX30" fmla="*/ 12699 w 116406"/>
                <a:gd name="connsiteY30" fmla="*/ 12170 h 158735"/>
                <a:gd name="connsiteX31" fmla="*/ 52383 w 116406"/>
                <a:gd name="connsiteY31" fmla="*/ 12170 h 158735"/>
                <a:gd name="connsiteX32" fmla="*/ 52383 w 116406"/>
                <a:gd name="connsiteY32" fmla="*/ 62965 h 158735"/>
                <a:gd name="connsiteX33" fmla="*/ 38626 w 116406"/>
                <a:gd name="connsiteY33" fmla="*/ 57145 h 158735"/>
                <a:gd name="connsiteX34" fmla="*/ 23281 w 116406"/>
                <a:gd name="connsiteY34" fmla="*/ 62965 h 158735"/>
                <a:gd name="connsiteX35" fmla="*/ 16403 w 116406"/>
                <a:gd name="connsiteY35" fmla="*/ 77780 h 158735"/>
                <a:gd name="connsiteX36" fmla="*/ 22223 w 116406"/>
                <a:gd name="connsiteY36" fmla="*/ 93124 h 158735"/>
                <a:gd name="connsiteX37" fmla="*/ 37038 w 116406"/>
                <a:gd name="connsiteY37" fmla="*/ 100003 h 158735"/>
                <a:gd name="connsiteX38" fmla="*/ 37568 w 116406"/>
                <a:gd name="connsiteY38" fmla="*/ 100003 h 158735"/>
                <a:gd name="connsiteX39" fmla="*/ 51854 w 116406"/>
                <a:gd name="connsiteY39" fmla="*/ 94183 h 158735"/>
                <a:gd name="connsiteX40" fmla="*/ 51854 w 116406"/>
                <a:gd name="connsiteY40" fmla="*/ 149211 h 158735"/>
                <a:gd name="connsiteX41" fmla="*/ 12170 w 116406"/>
                <a:gd name="connsiteY41" fmla="*/ 149211 h 158735"/>
                <a:gd name="connsiteX42" fmla="*/ 12170 w 116406"/>
                <a:gd name="connsiteY42" fmla="*/ 12170 h 158735"/>
                <a:gd name="connsiteX43" fmla="*/ 50266 w 116406"/>
                <a:gd name="connsiteY43" fmla="*/ 79368 h 158735"/>
                <a:gd name="connsiteX44" fmla="*/ 43917 w 116406"/>
                <a:gd name="connsiteY44" fmla="*/ 85187 h 158735"/>
                <a:gd name="connsiteX45" fmla="*/ 37568 w 116406"/>
                <a:gd name="connsiteY45" fmla="*/ 87305 h 158735"/>
                <a:gd name="connsiteX46" fmla="*/ 31747 w 116406"/>
                <a:gd name="connsiteY46" fmla="*/ 84659 h 158735"/>
                <a:gd name="connsiteX47" fmla="*/ 29631 w 116406"/>
                <a:gd name="connsiteY47" fmla="*/ 78310 h 158735"/>
                <a:gd name="connsiteX48" fmla="*/ 32276 w 116406"/>
                <a:gd name="connsiteY48" fmla="*/ 72489 h 158735"/>
                <a:gd name="connsiteX49" fmla="*/ 38097 w 116406"/>
                <a:gd name="connsiteY49" fmla="*/ 70373 h 158735"/>
                <a:gd name="connsiteX50" fmla="*/ 38626 w 116406"/>
                <a:gd name="connsiteY50" fmla="*/ 70373 h 158735"/>
                <a:gd name="connsiteX51" fmla="*/ 44446 w 116406"/>
                <a:gd name="connsiteY51" fmla="*/ 73019 h 158735"/>
                <a:gd name="connsiteX52" fmla="*/ 50266 w 116406"/>
                <a:gd name="connsiteY52" fmla="*/ 79368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6406" h="158735">
                  <a:moveTo>
                    <a:pt x="111644" y="120110"/>
                  </a:moveTo>
                  <a:cubicBezTo>
                    <a:pt x="107940" y="120110"/>
                    <a:pt x="105295" y="122755"/>
                    <a:pt x="105295" y="126459"/>
                  </a:cubicBezTo>
                  <a:lnTo>
                    <a:pt x="105295" y="150269"/>
                  </a:lnTo>
                  <a:lnTo>
                    <a:pt x="65611" y="150269"/>
                  </a:lnTo>
                  <a:lnTo>
                    <a:pt x="65611" y="95241"/>
                  </a:lnTo>
                  <a:cubicBezTo>
                    <a:pt x="69844" y="98945"/>
                    <a:pt x="75135" y="101061"/>
                    <a:pt x="79897" y="101061"/>
                  </a:cubicBezTo>
                  <a:cubicBezTo>
                    <a:pt x="85717" y="101061"/>
                    <a:pt x="91538" y="98945"/>
                    <a:pt x="95771" y="94183"/>
                  </a:cubicBezTo>
                  <a:cubicBezTo>
                    <a:pt x="103708" y="85717"/>
                    <a:pt x="103178" y="71959"/>
                    <a:pt x="94712" y="63494"/>
                  </a:cubicBezTo>
                  <a:cubicBezTo>
                    <a:pt x="90480" y="59791"/>
                    <a:pt x="85188" y="57673"/>
                    <a:pt x="79368" y="57673"/>
                  </a:cubicBezTo>
                  <a:cubicBezTo>
                    <a:pt x="74077" y="57673"/>
                    <a:pt x="69315" y="59791"/>
                    <a:pt x="65611" y="63494"/>
                  </a:cubicBezTo>
                  <a:lnTo>
                    <a:pt x="65611" y="12698"/>
                  </a:lnTo>
                  <a:lnTo>
                    <a:pt x="96829" y="12698"/>
                  </a:lnTo>
                  <a:cubicBezTo>
                    <a:pt x="100533" y="12698"/>
                    <a:pt x="103178" y="10053"/>
                    <a:pt x="103178" y="6349"/>
                  </a:cubicBezTo>
                  <a:cubicBezTo>
                    <a:pt x="103178" y="2646"/>
                    <a:pt x="100533" y="0"/>
                    <a:pt x="96829" y="0"/>
                  </a:cubicBezTo>
                  <a:lnTo>
                    <a:pt x="59261" y="0"/>
                  </a:ln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57148"/>
                  </a:lnTo>
                  <a:cubicBezTo>
                    <a:pt x="0" y="160852"/>
                    <a:pt x="2646" y="163497"/>
                    <a:pt x="6349" y="163497"/>
                  </a:cubicBezTo>
                  <a:lnTo>
                    <a:pt x="111644" y="163497"/>
                  </a:lnTo>
                  <a:cubicBezTo>
                    <a:pt x="115348" y="163497"/>
                    <a:pt x="117994" y="160852"/>
                    <a:pt x="117994" y="157148"/>
                  </a:cubicBezTo>
                  <a:lnTo>
                    <a:pt x="117994" y="126989"/>
                  </a:lnTo>
                  <a:cubicBezTo>
                    <a:pt x="117994" y="122755"/>
                    <a:pt x="115348" y="120110"/>
                    <a:pt x="111644" y="120110"/>
                  </a:cubicBezTo>
                  <a:close/>
                  <a:moveTo>
                    <a:pt x="73548" y="73547"/>
                  </a:moveTo>
                  <a:cubicBezTo>
                    <a:pt x="75135" y="71959"/>
                    <a:pt x="77252" y="70901"/>
                    <a:pt x="79368" y="70901"/>
                  </a:cubicBezTo>
                  <a:cubicBezTo>
                    <a:pt x="82013" y="70901"/>
                    <a:pt x="83601" y="71431"/>
                    <a:pt x="85717" y="73019"/>
                  </a:cubicBezTo>
                  <a:cubicBezTo>
                    <a:pt x="89421" y="76193"/>
                    <a:pt x="89421" y="81484"/>
                    <a:pt x="86247" y="85187"/>
                  </a:cubicBezTo>
                  <a:cubicBezTo>
                    <a:pt x="83072" y="88892"/>
                    <a:pt x="77781" y="88892"/>
                    <a:pt x="74077" y="85717"/>
                  </a:cubicBezTo>
                  <a:lnTo>
                    <a:pt x="67727" y="79896"/>
                  </a:lnTo>
                  <a:lnTo>
                    <a:pt x="73548" y="73547"/>
                  </a:lnTo>
                  <a:close/>
                  <a:moveTo>
                    <a:pt x="12699" y="12170"/>
                  </a:moveTo>
                  <a:lnTo>
                    <a:pt x="52383" y="12170"/>
                  </a:lnTo>
                  <a:lnTo>
                    <a:pt x="52383" y="62965"/>
                  </a:lnTo>
                  <a:cubicBezTo>
                    <a:pt x="48679" y="59261"/>
                    <a:pt x="43917" y="57673"/>
                    <a:pt x="38626" y="57145"/>
                  </a:cubicBezTo>
                  <a:cubicBezTo>
                    <a:pt x="32276" y="57145"/>
                    <a:pt x="27514" y="59261"/>
                    <a:pt x="23281" y="62965"/>
                  </a:cubicBezTo>
                  <a:cubicBezTo>
                    <a:pt x="19048" y="66668"/>
                    <a:pt x="16403" y="72489"/>
                    <a:pt x="16403" y="77780"/>
                  </a:cubicBezTo>
                  <a:cubicBezTo>
                    <a:pt x="16403" y="83601"/>
                    <a:pt x="18519" y="88892"/>
                    <a:pt x="22223" y="93124"/>
                  </a:cubicBezTo>
                  <a:cubicBezTo>
                    <a:pt x="25927" y="97357"/>
                    <a:pt x="31747" y="100003"/>
                    <a:pt x="37038" y="100003"/>
                  </a:cubicBezTo>
                  <a:cubicBezTo>
                    <a:pt x="37038" y="100003"/>
                    <a:pt x="37568" y="100003"/>
                    <a:pt x="37568" y="100003"/>
                  </a:cubicBezTo>
                  <a:cubicBezTo>
                    <a:pt x="42859" y="100003"/>
                    <a:pt x="48150" y="97887"/>
                    <a:pt x="51854" y="94183"/>
                  </a:cubicBezTo>
                  <a:lnTo>
                    <a:pt x="51854" y="149211"/>
                  </a:lnTo>
                  <a:lnTo>
                    <a:pt x="12170" y="149211"/>
                  </a:lnTo>
                  <a:lnTo>
                    <a:pt x="12170" y="12170"/>
                  </a:lnTo>
                  <a:close/>
                  <a:moveTo>
                    <a:pt x="50266" y="79368"/>
                  </a:moveTo>
                  <a:lnTo>
                    <a:pt x="43917" y="85187"/>
                  </a:lnTo>
                  <a:cubicBezTo>
                    <a:pt x="42330" y="86775"/>
                    <a:pt x="40742" y="87305"/>
                    <a:pt x="37568" y="87305"/>
                  </a:cubicBezTo>
                  <a:cubicBezTo>
                    <a:pt x="35451" y="87305"/>
                    <a:pt x="33335" y="86247"/>
                    <a:pt x="31747" y="84659"/>
                  </a:cubicBezTo>
                  <a:cubicBezTo>
                    <a:pt x="30160" y="83071"/>
                    <a:pt x="29102" y="80955"/>
                    <a:pt x="29631" y="78310"/>
                  </a:cubicBezTo>
                  <a:cubicBezTo>
                    <a:pt x="29631" y="76193"/>
                    <a:pt x="30689" y="74077"/>
                    <a:pt x="32276" y="72489"/>
                  </a:cubicBezTo>
                  <a:cubicBezTo>
                    <a:pt x="33864" y="70901"/>
                    <a:pt x="35980" y="70373"/>
                    <a:pt x="38097" y="70373"/>
                  </a:cubicBezTo>
                  <a:cubicBezTo>
                    <a:pt x="38097" y="70373"/>
                    <a:pt x="38097" y="70373"/>
                    <a:pt x="38626" y="70373"/>
                  </a:cubicBezTo>
                  <a:cubicBezTo>
                    <a:pt x="40742" y="70373"/>
                    <a:pt x="42859" y="71431"/>
                    <a:pt x="44446" y="73019"/>
                  </a:cubicBezTo>
                  <a:lnTo>
                    <a:pt x="50266" y="7936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85" name="Grupo 13">
            <a:extLst>
              <a:ext uri="{FF2B5EF4-FFF2-40B4-BE49-F238E27FC236}">
                <a16:creationId xmlns:a16="http://schemas.microsoft.com/office/drawing/2014/main" id="{D866D779-1CDC-183B-6F12-E3005A830D29}"/>
              </a:ext>
            </a:extLst>
          </p:cNvPr>
          <p:cNvGrpSpPr/>
          <p:nvPr/>
        </p:nvGrpSpPr>
        <p:grpSpPr>
          <a:xfrm>
            <a:off x="8328810" y="4901727"/>
            <a:ext cx="421511" cy="391898"/>
            <a:chOff x="4523724" y="27421593"/>
            <a:chExt cx="315355" cy="315885"/>
          </a:xfrm>
          <a:solidFill>
            <a:srgbClr val="FFFFFF"/>
          </a:solidFill>
        </p:grpSpPr>
        <p:sp>
          <p:nvSpPr>
            <p:cNvPr id="186" name="Forma libre 355">
              <a:extLst>
                <a:ext uri="{FF2B5EF4-FFF2-40B4-BE49-F238E27FC236}">
                  <a16:creationId xmlns:a16="http://schemas.microsoft.com/office/drawing/2014/main" id="{7CA2F8DB-5EFB-DEAB-F532-3EBDD6118CDE}"/>
                </a:ext>
              </a:extLst>
            </p:cNvPr>
            <p:cNvSpPr/>
            <p:nvPr/>
          </p:nvSpPr>
          <p:spPr>
            <a:xfrm>
              <a:off x="4524782" y="27573451"/>
              <a:ext cx="95241" cy="164027"/>
            </a:xfrm>
            <a:custGeom>
              <a:avLst/>
              <a:gdLst>
                <a:gd name="connsiteX0" fmla="*/ 70373 w 95241"/>
                <a:gd name="connsiteY0" fmla="*/ 74604 h 164026"/>
                <a:gd name="connsiteX1" fmla="*/ 83072 w 95241"/>
                <a:gd name="connsiteY1" fmla="*/ 48148 h 164026"/>
                <a:gd name="connsiteX2" fmla="*/ 83072 w 95241"/>
                <a:gd name="connsiteY2" fmla="*/ 34393 h 164026"/>
                <a:gd name="connsiteX3" fmla="*/ 48679 w 95241"/>
                <a:gd name="connsiteY3" fmla="*/ 0 h 164026"/>
                <a:gd name="connsiteX4" fmla="*/ 14286 w 95241"/>
                <a:gd name="connsiteY4" fmla="*/ 34393 h 164026"/>
                <a:gd name="connsiteX5" fmla="*/ 14286 w 95241"/>
                <a:gd name="connsiteY5" fmla="*/ 48148 h 164026"/>
                <a:gd name="connsiteX6" fmla="*/ 26985 w 95241"/>
                <a:gd name="connsiteY6" fmla="*/ 74604 h 164026"/>
                <a:gd name="connsiteX7" fmla="*/ 0 w 95241"/>
                <a:gd name="connsiteY7" fmla="*/ 117463 h 164026"/>
                <a:gd name="connsiteX8" fmla="*/ 0 w 95241"/>
                <a:gd name="connsiteY8" fmla="*/ 154501 h 164026"/>
                <a:gd name="connsiteX9" fmla="*/ 11112 w 95241"/>
                <a:gd name="connsiteY9" fmla="*/ 165613 h 164026"/>
                <a:gd name="connsiteX10" fmla="*/ 85188 w 95241"/>
                <a:gd name="connsiteY10" fmla="*/ 165613 h 164026"/>
                <a:gd name="connsiteX11" fmla="*/ 96300 w 95241"/>
                <a:gd name="connsiteY11" fmla="*/ 154501 h 164026"/>
                <a:gd name="connsiteX12" fmla="*/ 96300 w 95241"/>
                <a:gd name="connsiteY12" fmla="*/ 117463 h 164026"/>
                <a:gd name="connsiteX13" fmla="*/ 70373 w 95241"/>
                <a:gd name="connsiteY13" fmla="*/ 74604 h 164026"/>
                <a:gd name="connsiteX14" fmla="*/ 27514 w 95241"/>
                <a:gd name="connsiteY14" fmla="*/ 48148 h 164026"/>
                <a:gd name="connsiteX15" fmla="*/ 27514 w 95241"/>
                <a:gd name="connsiteY15" fmla="*/ 34393 h 164026"/>
                <a:gd name="connsiteX16" fmla="*/ 49208 w 95241"/>
                <a:gd name="connsiteY16" fmla="*/ 12698 h 164026"/>
                <a:gd name="connsiteX17" fmla="*/ 70902 w 95241"/>
                <a:gd name="connsiteY17" fmla="*/ 34393 h 164026"/>
                <a:gd name="connsiteX18" fmla="*/ 70902 w 95241"/>
                <a:gd name="connsiteY18" fmla="*/ 48148 h 164026"/>
                <a:gd name="connsiteX19" fmla="*/ 49208 w 95241"/>
                <a:gd name="connsiteY19" fmla="*/ 69842 h 164026"/>
                <a:gd name="connsiteX20" fmla="*/ 27514 w 95241"/>
                <a:gd name="connsiteY20" fmla="*/ 48148 h 164026"/>
                <a:gd name="connsiteX21" fmla="*/ 84130 w 95241"/>
                <a:gd name="connsiteY21" fmla="*/ 153445 h 164026"/>
                <a:gd name="connsiteX22" fmla="*/ 13228 w 95241"/>
                <a:gd name="connsiteY22" fmla="*/ 153445 h 164026"/>
                <a:gd name="connsiteX23" fmla="*/ 13228 w 95241"/>
                <a:gd name="connsiteY23" fmla="*/ 117993 h 164026"/>
                <a:gd name="connsiteX24" fmla="*/ 48679 w 95241"/>
                <a:gd name="connsiteY24" fmla="*/ 82541 h 164026"/>
                <a:gd name="connsiteX25" fmla="*/ 84130 w 95241"/>
                <a:gd name="connsiteY25" fmla="*/ 117993 h 164026"/>
                <a:gd name="connsiteX26" fmla="*/ 84130 w 95241"/>
                <a:gd name="connsiteY26" fmla="*/ 153445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41" h="164026">
                  <a:moveTo>
                    <a:pt x="70373" y="74604"/>
                  </a:moveTo>
                  <a:cubicBezTo>
                    <a:pt x="78310" y="68256"/>
                    <a:pt x="83072" y="58730"/>
                    <a:pt x="83072" y="48148"/>
                  </a:cubicBezTo>
                  <a:lnTo>
                    <a:pt x="83072" y="34393"/>
                  </a:lnTo>
                  <a:cubicBezTo>
                    <a:pt x="83072" y="15344"/>
                    <a:pt x="67727" y="0"/>
                    <a:pt x="48679" y="0"/>
                  </a:cubicBezTo>
                  <a:cubicBezTo>
                    <a:pt x="29631" y="0"/>
                    <a:pt x="14286" y="15344"/>
                    <a:pt x="14286" y="34393"/>
                  </a:cubicBezTo>
                  <a:lnTo>
                    <a:pt x="14286" y="48148"/>
                  </a:lnTo>
                  <a:cubicBezTo>
                    <a:pt x="14286" y="58730"/>
                    <a:pt x="19577" y="68256"/>
                    <a:pt x="26985" y="74604"/>
                  </a:cubicBezTo>
                  <a:cubicBezTo>
                    <a:pt x="11112" y="82541"/>
                    <a:pt x="0" y="98944"/>
                    <a:pt x="0" y="117463"/>
                  </a:cubicBezTo>
                  <a:lnTo>
                    <a:pt x="0" y="154501"/>
                  </a:lnTo>
                  <a:cubicBezTo>
                    <a:pt x="0" y="160852"/>
                    <a:pt x="5291" y="165613"/>
                    <a:pt x="11112" y="165613"/>
                  </a:cubicBezTo>
                  <a:lnTo>
                    <a:pt x="85188" y="165613"/>
                  </a:lnTo>
                  <a:cubicBezTo>
                    <a:pt x="91538" y="165613"/>
                    <a:pt x="96300" y="160322"/>
                    <a:pt x="96300" y="154501"/>
                  </a:cubicBezTo>
                  <a:lnTo>
                    <a:pt x="96300" y="117463"/>
                  </a:lnTo>
                  <a:cubicBezTo>
                    <a:pt x="96829" y="98944"/>
                    <a:pt x="86247" y="82541"/>
                    <a:pt x="70373" y="74604"/>
                  </a:cubicBezTo>
                  <a:close/>
                  <a:moveTo>
                    <a:pt x="27514" y="48148"/>
                  </a:moveTo>
                  <a:lnTo>
                    <a:pt x="27514" y="34393"/>
                  </a:lnTo>
                  <a:cubicBezTo>
                    <a:pt x="27514" y="22751"/>
                    <a:pt x="37038" y="12698"/>
                    <a:pt x="49208" y="12698"/>
                  </a:cubicBezTo>
                  <a:cubicBezTo>
                    <a:pt x="60849" y="12698"/>
                    <a:pt x="70902" y="22221"/>
                    <a:pt x="70902" y="34393"/>
                  </a:cubicBezTo>
                  <a:lnTo>
                    <a:pt x="70902" y="48148"/>
                  </a:lnTo>
                  <a:cubicBezTo>
                    <a:pt x="70902" y="59789"/>
                    <a:pt x="61378" y="69842"/>
                    <a:pt x="49208" y="69842"/>
                  </a:cubicBezTo>
                  <a:cubicBezTo>
                    <a:pt x="37038" y="69313"/>
                    <a:pt x="27514" y="59789"/>
                    <a:pt x="27514" y="48148"/>
                  </a:cubicBezTo>
                  <a:close/>
                  <a:moveTo>
                    <a:pt x="84130" y="153445"/>
                  </a:moveTo>
                  <a:lnTo>
                    <a:pt x="13228" y="153445"/>
                  </a:lnTo>
                  <a:lnTo>
                    <a:pt x="13228" y="117993"/>
                  </a:lnTo>
                  <a:cubicBezTo>
                    <a:pt x="13228" y="98414"/>
                    <a:pt x="29102" y="82541"/>
                    <a:pt x="48679" y="82541"/>
                  </a:cubicBezTo>
                  <a:cubicBezTo>
                    <a:pt x="68256" y="82541"/>
                    <a:pt x="84130" y="98414"/>
                    <a:pt x="84130" y="117993"/>
                  </a:cubicBezTo>
                  <a:lnTo>
                    <a:pt x="84130" y="15344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7" name="Forma libre 356">
              <a:extLst>
                <a:ext uri="{FF2B5EF4-FFF2-40B4-BE49-F238E27FC236}">
                  <a16:creationId xmlns:a16="http://schemas.microsoft.com/office/drawing/2014/main" id="{03E955C3-05FD-A628-8388-3198B79C8B5F}"/>
                </a:ext>
              </a:extLst>
            </p:cNvPr>
            <p:cNvSpPr/>
            <p:nvPr/>
          </p:nvSpPr>
          <p:spPr>
            <a:xfrm>
              <a:off x="4742780" y="27421593"/>
              <a:ext cx="95241" cy="164027"/>
            </a:xfrm>
            <a:custGeom>
              <a:avLst/>
              <a:gdLst>
                <a:gd name="connsiteX0" fmla="*/ 70373 w 95241"/>
                <a:gd name="connsiteY0" fmla="*/ 74606 h 164026"/>
                <a:gd name="connsiteX1" fmla="*/ 83072 w 95241"/>
                <a:gd name="connsiteY1" fmla="*/ 48150 h 164026"/>
                <a:gd name="connsiteX2" fmla="*/ 83072 w 95241"/>
                <a:gd name="connsiteY2" fmla="*/ 34393 h 164026"/>
                <a:gd name="connsiteX3" fmla="*/ 48679 w 95241"/>
                <a:gd name="connsiteY3" fmla="*/ 0 h 164026"/>
                <a:gd name="connsiteX4" fmla="*/ 14286 w 95241"/>
                <a:gd name="connsiteY4" fmla="*/ 34393 h 164026"/>
                <a:gd name="connsiteX5" fmla="*/ 14286 w 95241"/>
                <a:gd name="connsiteY5" fmla="*/ 48150 h 164026"/>
                <a:gd name="connsiteX6" fmla="*/ 26985 w 95241"/>
                <a:gd name="connsiteY6" fmla="*/ 74606 h 164026"/>
                <a:gd name="connsiteX7" fmla="*/ 0 w 95241"/>
                <a:gd name="connsiteY7" fmla="*/ 117465 h 164026"/>
                <a:gd name="connsiteX8" fmla="*/ 0 w 95241"/>
                <a:gd name="connsiteY8" fmla="*/ 154504 h 164026"/>
                <a:gd name="connsiteX9" fmla="*/ 11112 w 95241"/>
                <a:gd name="connsiteY9" fmla="*/ 165613 h 164026"/>
                <a:gd name="connsiteX10" fmla="*/ 85188 w 95241"/>
                <a:gd name="connsiteY10" fmla="*/ 165613 h 164026"/>
                <a:gd name="connsiteX11" fmla="*/ 96300 w 95241"/>
                <a:gd name="connsiteY11" fmla="*/ 154504 h 164026"/>
                <a:gd name="connsiteX12" fmla="*/ 96300 w 95241"/>
                <a:gd name="connsiteY12" fmla="*/ 117465 h 164026"/>
                <a:gd name="connsiteX13" fmla="*/ 70373 w 95241"/>
                <a:gd name="connsiteY13" fmla="*/ 74606 h 164026"/>
                <a:gd name="connsiteX14" fmla="*/ 27514 w 95241"/>
                <a:gd name="connsiteY14" fmla="*/ 47621 h 164026"/>
                <a:gd name="connsiteX15" fmla="*/ 27514 w 95241"/>
                <a:gd name="connsiteY15" fmla="*/ 33863 h 164026"/>
                <a:gd name="connsiteX16" fmla="*/ 49208 w 95241"/>
                <a:gd name="connsiteY16" fmla="*/ 12169 h 164026"/>
                <a:gd name="connsiteX17" fmla="*/ 70902 w 95241"/>
                <a:gd name="connsiteY17" fmla="*/ 33863 h 164026"/>
                <a:gd name="connsiteX18" fmla="*/ 70902 w 95241"/>
                <a:gd name="connsiteY18" fmla="*/ 47621 h 164026"/>
                <a:gd name="connsiteX19" fmla="*/ 49208 w 95241"/>
                <a:gd name="connsiteY19" fmla="*/ 69315 h 164026"/>
                <a:gd name="connsiteX20" fmla="*/ 27514 w 95241"/>
                <a:gd name="connsiteY20" fmla="*/ 47621 h 164026"/>
                <a:gd name="connsiteX21" fmla="*/ 84130 w 95241"/>
                <a:gd name="connsiteY21" fmla="*/ 152915 h 164026"/>
                <a:gd name="connsiteX22" fmla="*/ 13228 w 95241"/>
                <a:gd name="connsiteY22" fmla="*/ 152915 h 164026"/>
                <a:gd name="connsiteX23" fmla="*/ 13228 w 95241"/>
                <a:gd name="connsiteY23" fmla="*/ 117465 h 164026"/>
                <a:gd name="connsiteX24" fmla="*/ 48679 w 95241"/>
                <a:gd name="connsiteY24" fmla="*/ 82013 h 164026"/>
                <a:gd name="connsiteX25" fmla="*/ 84130 w 95241"/>
                <a:gd name="connsiteY25" fmla="*/ 117465 h 164026"/>
                <a:gd name="connsiteX26" fmla="*/ 84130 w 95241"/>
                <a:gd name="connsiteY26" fmla="*/ 152915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41" h="164026">
                  <a:moveTo>
                    <a:pt x="70373" y="74606"/>
                  </a:moveTo>
                  <a:cubicBezTo>
                    <a:pt x="78310" y="68256"/>
                    <a:pt x="83072" y="58733"/>
                    <a:pt x="83072" y="48150"/>
                  </a:cubicBezTo>
                  <a:lnTo>
                    <a:pt x="83072" y="34393"/>
                  </a:lnTo>
                  <a:cubicBezTo>
                    <a:pt x="83072" y="15344"/>
                    <a:pt x="67727" y="0"/>
                    <a:pt x="48679" y="0"/>
                  </a:cubicBezTo>
                  <a:cubicBezTo>
                    <a:pt x="29631" y="0"/>
                    <a:pt x="14286" y="15344"/>
                    <a:pt x="14286" y="34393"/>
                  </a:cubicBezTo>
                  <a:lnTo>
                    <a:pt x="14286" y="48150"/>
                  </a:lnTo>
                  <a:cubicBezTo>
                    <a:pt x="14286" y="58733"/>
                    <a:pt x="19577" y="68256"/>
                    <a:pt x="26985" y="74606"/>
                  </a:cubicBezTo>
                  <a:cubicBezTo>
                    <a:pt x="11112" y="82543"/>
                    <a:pt x="0" y="98946"/>
                    <a:pt x="0" y="117465"/>
                  </a:cubicBezTo>
                  <a:lnTo>
                    <a:pt x="0" y="154504"/>
                  </a:lnTo>
                  <a:cubicBezTo>
                    <a:pt x="0" y="160852"/>
                    <a:pt x="5291" y="165613"/>
                    <a:pt x="11112" y="165613"/>
                  </a:cubicBezTo>
                  <a:lnTo>
                    <a:pt x="85188" y="165613"/>
                  </a:lnTo>
                  <a:cubicBezTo>
                    <a:pt x="91538" y="165613"/>
                    <a:pt x="96300" y="160322"/>
                    <a:pt x="96300" y="154504"/>
                  </a:cubicBezTo>
                  <a:lnTo>
                    <a:pt x="96300" y="117465"/>
                  </a:lnTo>
                  <a:cubicBezTo>
                    <a:pt x="97358" y="98417"/>
                    <a:pt x="86246" y="82543"/>
                    <a:pt x="70373" y="74606"/>
                  </a:cubicBezTo>
                  <a:close/>
                  <a:moveTo>
                    <a:pt x="27514" y="47621"/>
                  </a:moveTo>
                  <a:lnTo>
                    <a:pt x="27514" y="33863"/>
                  </a:lnTo>
                  <a:cubicBezTo>
                    <a:pt x="27514" y="22224"/>
                    <a:pt x="37038" y="12169"/>
                    <a:pt x="49208" y="12169"/>
                  </a:cubicBezTo>
                  <a:cubicBezTo>
                    <a:pt x="61378" y="12169"/>
                    <a:pt x="70902" y="21694"/>
                    <a:pt x="70902" y="33863"/>
                  </a:cubicBezTo>
                  <a:lnTo>
                    <a:pt x="70902" y="47621"/>
                  </a:lnTo>
                  <a:cubicBezTo>
                    <a:pt x="70902" y="59262"/>
                    <a:pt x="61378" y="69315"/>
                    <a:pt x="49208" y="69315"/>
                  </a:cubicBezTo>
                  <a:cubicBezTo>
                    <a:pt x="37038" y="69315"/>
                    <a:pt x="27514" y="59789"/>
                    <a:pt x="27514" y="47621"/>
                  </a:cubicBezTo>
                  <a:close/>
                  <a:moveTo>
                    <a:pt x="84130" y="152915"/>
                  </a:moveTo>
                  <a:lnTo>
                    <a:pt x="13228" y="152915"/>
                  </a:lnTo>
                  <a:lnTo>
                    <a:pt x="13228" y="117465"/>
                  </a:lnTo>
                  <a:cubicBezTo>
                    <a:pt x="13228" y="97887"/>
                    <a:pt x="29102" y="82013"/>
                    <a:pt x="48679" y="82013"/>
                  </a:cubicBezTo>
                  <a:cubicBezTo>
                    <a:pt x="68256" y="82013"/>
                    <a:pt x="84130" y="97887"/>
                    <a:pt x="84130" y="117465"/>
                  </a:cubicBezTo>
                  <a:lnTo>
                    <a:pt x="84130" y="15291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8" name="Forma libre 357">
              <a:extLst>
                <a:ext uri="{FF2B5EF4-FFF2-40B4-BE49-F238E27FC236}">
                  <a16:creationId xmlns:a16="http://schemas.microsoft.com/office/drawing/2014/main" id="{E652686B-B24D-7490-58BC-9F61B75B7935}"/>
                </a:ext>
              </a:extLst>
            </p:cNvPr>
            <p:cNvSpPr/>
            <p:nvPr/>
          </p:nvSpPr>
          <p:spPr>
            <a:xfrm>
              <a:off x="4523724" y="27421593"/>
              <a:ext cx="216939" cy="132280"/>
            </a:xfrm>
            <a:custGeom>
              <a:avLst/>
              <a:gdLst>
                <a:gd name="connsiteX0" fmla="*/ 29102 w 216938"/>
                <a:gd name="connsiteY0" fmla="*/ 133866 h 132279"/>
                <a:gd name="connsiteX1" fmla="*/ 58732 w 216938"/>
                <a:gd name="connsiteY1" fmla="*/ 133866 h 132279"/>
                <a:gd name="connsiteX2" fmla="*/ 161381 w 216938"/>
                <a:gd name="connsiteY2" fmla="*/ 133866 h 132279"/>
                <a:gd name="connsiteX3" fmla="*/ 186250 w 216938"/>
                <a:gd name="connsiteY3" fmla="*/ 108999 h 132279"/>
                <a:gd name="connsiteX4" fmla="*/ 186250 w 216938"/>
                <a:gd name="connsiteY4" fmla="*/ 89421 h 132279"/>
                <a:gd name="connsiteX5" fmla="*/ 216939 w 216938"/>
                <a:gd name="connsiteY5" fmla="*/ 72490 h 132279"/>
                <a:gd name="connsiteX6" fmla="*/ 220113 w 216938"/>
                <a:gd name="connsiteY6" fmla="*/ 66670 h 132279"/>
                <a:gd name="connsiteX7" fmla="*/ 216409 w 216938"/>
                <a:gd name="connsiteY7" fmla="*/ 60849 h 132279"/>
                <a:gd name="connsiteX8" fmla="*/ 185721 w 216938"/>
                <a:gd name="connsiteY8" fmla="*/ 46034 h 132279"/>
                <a:gd name="connsiteX9" fmla="*/ 185721 w 216938"/>
                <a:gd name="connsiteY9" fmla="*/ 24870 h 132279"/>
                <a:gd name="connsiteX10" fmla="*/ 160852 w 216938"/>
                <a:gd name="connsiteY10" fmla="*/ 0 h 132279"/>
                <a:gd name="connsiteX11" fmla="*/ 24868 w 216938"/>
                <a:gd name="connsiteY11" fmla="*/ 0 h 132279"/>
                <a:gd name="connsiteX12" fmla="*/ 0 w 216938"/>
                <a:gd name="connsiteY12" fmla="*/ 24870 h 132279"/>
                <a:gd name="connsiteX13" fmla="*/ 0 w 216938"/>
                <a:gd name="connsiteY13" fmla="*/ 105294 h 132279"/>
                <a:gd name="connsiteX14" fmla="*/ 29102 w 216938"/>
                <a:gd name="connsiteY14" fmla="*/ 133866 h 132279"/>
                <a:gd name="connsiteX15" fmla="*/ 13757 w 216938"/>
                <a:gd name="connsiteY15" fmla="*/ 24870 h 132279"/>
                <a:gd name="connsiteX16" fmla="*/ 25398 w 216938"/>
                <a:gd name="connsiteY16" fmla="*/ 13228 h 132279"/>
                <a:gd name="connsiteX17" fmla="*/ 161381 w 216938"/>
                <a:gd name="connsiteY17" fmla="*/ 13228 h 132279"/>
                <a:gd name="connsiteX18" fmla="*/ 173022 w 216938"/>
                <a:gd name="connsiteY18" fmla="*/ 24870 h 132279"/>
                <a:gd name="connsiteX19" fmla="*/ 173022 w 216938"/>
                <a:gd name="connsiteY19" fmla="*/ 50266 h 132279"/>
                <a:gd name="connsiteX20" fmla="*/ 176726 w 216938"/>
                <a:gd name="connsiteY20" fmla="*/ 56087 h 132279"/>
                <a:gd name="connsiteX21" fmla="*/ 199478 w 216938"/>
                <a:gd name="connsiteY21" fmla="*/ 67199 h 132279"/>
                <a:gd name="connsiteX22" fmla="*/ 176197 w 216938"/>
                <a:gd name="connsiteY22" fmla="*/ 79897 h 132279"/>
                <a:gd name="connsiteX23" fmla="*/ 173022 w 216938"/>
                <a:gd name="connsiteY23" fmla="*/ 85718 h 132279"/>
                <a:gd name="connsiteX24" fmla="*/ 173022 w 216938"/>
                <a:gd name="connsiteY24" fmla="*/ 108999 h 132279"/>
                <a:gd name="connsiteX25" fmla="*/ 161381 w 216938"/>
                <a:gd name="connsiteY25" fmla="*/ 120638 h 132279"/>
                <a:gd name="connsiteX26" fmla="*/ 58732 w 216938"/>
                <a:gd name="connsiteY26" fmla="*/ 120638 h 132279"/>
                <a:gd name="connsiteX27" fmla="*/ 29102 w 216938"/>
                <a:gd name="connsiteY27" fmla="*/ 120638 h 132279"/>
                <a:gd name="connsiteX28" fmla="*/ 13228 w 216938"/>
                <a:gd name="connsiteY28" fmla="*/ 104765 h 132279"/>
                <a:gd name="connsiteX29" fmla="*/ 13228 w 216938"/>
                <a:gd name="connsiteY29" fmla="*/ 24870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938" h="132279">
                  <a:moveTo>
                    <a:pt x="29102" y="133866"/>
                  </a:moveTo>
                  <a:lnTo>
                    <a:pt x="58732" y="133866"/>
                  </a:lnTo>
                  <a:lnTo>
                    <a:pt x="161381" y="133866"/>
                  </a:lnTo>
                  <a:cubicBezTo>
                    <a:pt x="175138" y="133866"/>
                    <a:pt x="186250" y="122757"/>
                    <a:pt x="186250" y="108999"/>
                  </a:cubicBezTo>
                  <a:lnTo>
                    <a:pt x="186250" y="89421"/>
                  </a:lnTo>
                  <a:lnTo>
                    <a:pt x="216939" y="72490"/>
                  </a:lnTo>
                  <a:cubicBezTo>
                    <a:pt x="219055" y="71431"/>
                    <a:pt x="220113" y="69315"/>
                    <a:pt x="220113" y="66670"/>
                  </a:cubicBezTo>
                  <a:cubicBezTo>
                    <a:pt x="220113" y="64024"/>
                    <a:pt x="218526" y="61908"/>
                    <a:pt x="216409" y="60849"/>
                  </a:cubicBezTo>
                  <a:lnTo>
                    <a:pt x="185721" y="46034"/>
                  </a:lnTo>
                  <a:lnTo>
                    <a:pt x="185721" y="24870"/>
                  </a:lnTo>
                  <a:cubicBezTo>
                    <a:pt x="185721" y="11112"/>
                    <a:pt x="174609" y="0"/>
                    <a:pt x="160852" y="0"/>
                  </a:cubicBezTo>
                  <a:lnTo>
                    <a:pt x="24868" y="0"/>
                  </a:lnTo>
                  <a:cubicBezTo>
                    <a:pt x="11111" y="0"/>
                    <a:pt x="0" y="11112"/>
                    <a:pt x="0" y="24870"/>
                  </a:cubicBezTo>
                  <a:lnTo>
                    <a:pt x="0" y="105294"/>
                  </a:lnTo>
                  <a:cubicBezTo>
                    <a:pt x="529" y="121168"/>
                    <a:pt x="13228" y="133866"/>
                    <a:pt x="29102" y="133866"/>
                  </a:cubicBezTo>
                  <a:close/>
                  <a:moveTo>
                    <a:pt x="13757" y="24870"/>
                  </a:moveTo>
                  <a:cubicBezTo>
                    <a:pt x="13757" y="18519"/>
                    <a:pt x="19048" y="13228"/>
                    <a:pt x="25398" y="13228"/>
                  </a:cubicBezTo>
                  <a:lnTo>
                    <a:pt x="161381" y="13228"/>
                  </a:lnTo>
                  <a:cubicBezTo>
                    <a:pt x="167730" y="13228"/>
                    <a:pt x="173022" y="18519"/>
                    <a:pt x="173022" y="24870"/>
                  </a:cubicBezTo>
                  <a:lnTo>
                    <a:pt x="173022" y="50266"/>
                  </a:lnTo>
                  <a:cubicBezTo>
                    <a:pt x="173022" y="52912"/>
                    <a:pt x="174609" y="55028"/>
                    <a:pt x="176726" y="56087"/>
                  </a:cubicBezTo>
                  <a:lnTo>
                    <a:pt x="199478" y="67199"/>
                  </a:lnTo>
                  <a:lnTo>
                    <a:pt x="176197" y="79897"/>
                  </a:lnTo>
                  <a:cubicBezTo>
                    <a:pt x="174080" y="80954"/>
                    <a:pt x="173022" y="83073"/>
                    <a:pt x="173022" y="85718"/>
                  </a:cubicBezTo>
                  <a:lnTo>
                    <a:pt x="173022" y="108999"/>
                  </a:lnTo>
                  <a:cubicBezTo>
                    <a:pt x="173022" y="115347"/>
                    <a:pt x="167730" y="120638"/>
                    <a:pt x="161381" y="120638"/>
                  </a:cubicBezTo>
                  <a:lnTo>
                    <a:pt x="58732" y="120638"/>
                  </a:lnTo>
                  <a:lnTo>
                    <a:pt x="29102" y="120638"/>
                  </a:lnTo>
                  <a:cubicBezTo>
                    <a:pt x="20635" y="120638"/>
                    <a:pt x="13228" y="113761"/>
                    <a:pt x="13228" y="104765"/>
                  </a:cubicBezTo>
                  <a:lnTo>
                    <a:pt x="13228" y="2487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9" name="Forma libre 358">
              <a:extLst>
                <a:ext uri="{FF2B5EF4-FFF2-40B4-BE49-F238E27FC236}">
                  <a16:creationId xmlns:a16="http://schemas.microsoft.com/office/drawing/2014/main" id="{342AB7D2-AC45-6F90-421F-A51317A7BFD6}"/>
                </a:ext>
              </a:extLst>
            </p:cNvPr>
            <p:cNvSpPr/>
            <p:nvPr/>
          </p:nvSpPr>
          <p:spPr>
            <a:xfrm>
              <a:off x="4622140" y="27604669"/>
              <a:ext cx="216939" cy="132280"/>
            </a:xfrm>
            <a:custGeom>
              <a:avLst/>
              <a:gdLst>
                <a:gd name="connsiteX0" fmla="*/ 193128 w 216938"/>
                <a:gd name="connsiteY0" fmla="*/ 0 h 132279"/>
                <a:gd name="connsiteX1" fmla="*/ 58203 w 216938"/>
                <a:gd name="connsiteY1" fmla="*/ 0 h 132279"/>
                <a:gd name="connsiteX2" fmla="*/ 33864 w 216938"/>
                <a:gd name="connsiteY2" fmla="*/ 24340 h 132279"/>
                <a:gd name="connsiteX3" fmla="*/ 33864 w 216938"/>
                <a:gd name="connsiteY3" fmla="*/ 45505 h 132279"/>
                <a:gd name="connsiteX4" fmla="*/ 3704 w 216938"/>
                <a:gd name="connsiteY4" fmla="*/ 60319 h 132279"/>
                <a:gd name="connsiteX5" fmla="*/ 0 w 216938"/>
                <a:gd name="connsiteY5" fmla="*/ 66140 h 132279"/>
                <a:gd name="connsiteX6" fmla="*/ 3175 w 216938"/>
                <a:gd name="connsiteY6" fmla="*/ 71961 h 132279"/>
                <a:gd name="connsiteX7" fmla="*/ 33334 w 216938"/>
                <a:gd name="connsiteY7" fmla="*/ 88891 h 132279"/>
                <a:gd name="connsiteX8" fmla="*/ 33334 w 216938"/>
                <a:gd name="connsiteY8" fmla="*/ 108469 h 132279"/>
                <a:gd name="connsiteX9" fmla="*/ 57674 w 216938"/>
                <a:gd name="connsiteY9" fmla="*/ 132809 h 132279"/>
                <a:gd name="connsiteX10" fmla="*/ 159265 w 216938"/>
                <a:gd name="connsiteY10" fmla="*/ 132809 h 132279"/>
                <a:gd name="connsiteX11" fmla="*/ 188366 w 216938"/>
                <a:gd name="connsiteY11" fmla="*/ 132809 h 132279"/>
                <a:gd name="connsiteX12" fmla="*/ 216939 w 216938"/>
                <a:gd name="connsiteY12" fmla="*/ 104235 h 132279"/>
                <a:gd name="connsiteX13" fmla="*/ 216939 w 216938"/>
                <a:gd name="connsiteY13" fmla="*/ 24867 h 132279"/>
                <a:gd name="connsiteX14" fmla="*/ 193128 w 216938"/>
                <a:gd name="connsiteY14" fmla="*/ 0 h 132279"/>
                <a:gd name="connsiteX15" fmla="*/ 204769 w 216938"/>
                <a:gd name="connsiteY15" fmla="*/ 103708 h 132279"/>
                <a:gd name="connsiteX16" fmla="*/ 189425 w 216938"/>
                <a:gd name="connsiteY16" fmla="*/ 119052 h 132279"/>
                <a:gd name="connsiteX17" fmla="*/ 160323 w 216938"/>
                <a:gd name="connsiteY17" fmla="*/ 119052 h 132279"/>
                <a:gd name="connsiteX18" fmla="*/ 58732 w 216938"/>
                <a:gd name="connsiteY18" fmla="*/ 119052 h 132279"/>
                <a:gd name="connsiteX19" fmla="*/ 47092 w 216938"/>
                <a:gd name="connsiteY19" fmla="*/ 107410 h 132279"/>
                <a:gd name="connsiteX20" fmla="*/ 47092 w 216938"/>
                <a:gd name="connsiteY20" fmla="*/ 84129 h 132279"/>
                <a:gd name="connsiteX21" fmla="*/ 43917 w 216938"/>
                <a:gd name="connsiteY21" fmla="*/ 78309 h 132279"/>
                <a:gd name="connsiteX22" fmla="*/ 21165 w 216938"/>
                <a:gd name="connsiteY22" fmla="*/ 65610 h 132279"/>
                <a:gd name="connsiteX23" fmla="*/ 43917 w 216938"/>
                <a:gd name="connsiteY23" fmla="*/ 54498 h 132279"/>
                <a:gd name="connsiteX24" fmla="*/ 47621 w 216938"/>
                <a:gd name="connsiteY24" fmla="*/ 48677 h 132279"/>
                <a:gd name="connsiteX25" fmla="*/ 47621 w 216938"/>
                <a:gd name="connsiteY25" fmla="*/ 23810 h 132279"/>
                <a:gd name="connsiteX26" fmla="*/ 59261 w 216938"/>
                <a:gd name="connsiteY26" fmla="*/ 12169 h 132279"/>
                <a:gd name="connsiteX27" fmla="*/ 193128 w 216938"/>
                <a:gd name="connsiteY27" fmla="*/ 12169 h 132279"/>
                <a:gd name="connsiteX28" fmla="*/ 204769 w 216938"/>
                <a:gd name="connsiteY28" fmla="*/ 23810 h 132279"/>
                <a:gd name="connsiteX29" fmla="*/ 204769 w 216938"/>
                <a:gd name="connsiteY29" fmla="*/ 103708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938" h="132279">
                  <a:moveTo>
                    <a:pt x="193128" y="0"/>
                  </a:moveTo>
                  <a:lnTo>
                    <a:pt x="58203" y="0"/>
                  </a:lnTo>
                  <a:cubicBezTo>
                    <a:pt x="44975" y="0"/>
                    <a:pt x="33864" y="11112"/>
                    <a:pt x="33864" y="24340"/>
                  </a:cubicBezTo>
                  <a:lnTo>
                    <a:pt x="33864" y="45505"/>
                  </a:lnTo>
                  <a:lnTo>
                    <a:pt x="3704" y="60319"/>
                  </a:lnTo>
                  <a:cubicBezTo>
                    <a:pt x="1587" y="61378"/>
                    <a:pt x="0" y="63494"/>
                    <a:pt x="0" y="66140"/>
                  </a:cubicBezTo>
                  <a:cubicBezTo>
                    <a:pt x="0" y="68785"/>
                    <a:pt x="1058" y="70901"/>
                    <a:pt x="3175" y="71961"/>
                  </a:cubicBezTo>
                  <a:lnTo>
                    <a:pt x="33334" y="88891"/>
                  </a:lnTo>
                  <a:lnTo>
                    <a:pt x="33334" y="108469"/>
                  </a:lnTo>
                  <a:cubicBezTo>
                    <a:pt x="33334" y="121697"/>
                    <a:pt x="44446" y="132809"/>
                    <a:pt x="57674" y="132809"/>
                  </a:cubicBezTo>
                  <a:lnTo>
                    <a:pt x="159265" y="132809"/>
                  </a:lnTo>
                  <a:lnTo>
                    <a:pt x="188366" y="132809"/>
                  </a:lnTo>
                  <a:cubicBezTo>
                    <a:pt x="204240" y="132809"/>
                    <a:pt x="216939" y="120108"/>
                    <a:pt x="216939" y="104235"/>
                  </a:cubicBezTo>
                  <a:lnTo>
                    <a:pt x="216939" y="24867"/>
                  </a:lnTo>
                  <a:cubicBezTo>
                    <a:pt x="217997" y="11112"/>
                    <a:pt x="206885" y="0"/>
                    <a:pt x="193128" y="0"/>
                  </a:cubicBezTo>
                  <a:close/>
                  <a:moveTo>
                    <a:pt x="204769" y="103708"/>
                  </a:moveTo>
                  <a:cubicBezTo>
                    <a:pt x="204769" y="112172"/>
                    <a:pt x="197891" y="119052"/>
                    <a:pt x="189425" y="119052"/>
                  </a:cubicBezTo>
                  <a:lnTo>
                    <a:pt x="160323" y="119052"/>
                  </a:lnTo>
                  <a:lnTo>
                    <a:pt x="58732" y="119052"/>
                  </a:lnTo>
                  <a:cubicBezTo>
                    <a:pt x="52383" y="119052"/>
                    <a:pt x="47092" y="113761"/>
                    <a:pt x="47092" y="107410"/>
                  </a:cubicBezTo>
                  <a:lnTo>
                    <a:pt x="47092" y="84129"/>
                  </a:lnTo>
                  <a:cubicBezTo>
                    <a:pt x="47092" y="82013"/>
                    <a:pt x="46033" y="79368"/>
                    <a:pt x="43917" y="78309"/>
                  </a:cubicBezTo>
                  <a:lnTo>
                    <a:pt x="21165" y="65610"/>
                  </a:lnTo>
                  <a:lnTo>
                    <a:pt x="43917" y="54498"/>
                  </a:lnTo>
                  <a:cubicBezTo>
                    <a:pt x="46033" y="53442"/>
                    <a:pt x="47621" y="51323"/>
                    <a:pt x="47621" y="48677"/>
                  </a:cubicBezTo>
                  <a:lnTo>
                    <a:pt x="47621" y="23810"/>
                  </a:lnTo>
                  <a:cubicBezTo>
                    <a:pt x="47621" y="17460"/>
                    <a:pt x="52912" y="12169"/>
                    <a:pt x="59261" y="12169"/>
                  </a:cubicBezTo>
                  <a:lnTo>
                    <a:pt x="193128" y="12169"/>
                  </a:lnTo>
                  <a:cubicBezTo>
                    <a:pt x="199478" y="12169"/>
                    <a:pt x="204769" y="17460"/>
                    <a:pt x="204769" y="23810"/>
                  </a:cubicBezTo>
                  <a:lnTo>
                    <a:pt x="204769" y="10370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0" name="Forma libre 359">
              <a:extLst>
                <a:ext uri="{FF2B5EF4-FFF2-40B4-BE49-F238E27FC236}">
                  <a16:creationId xmlns:a16="http://schemas.microsoft.com/office/drawing/2014/main" id="{11AA2337-21FF-B6E1-DE66-74C53D0BE107}"/>
                </a:ext>
              </a:extLst>
            </p:cNvPr>
            <p:cNvSpPr/>
            <p:nvPr/>
          </p:nvSpPr>
          <p:spPr>
            <a:xfrm>
              <a:off x="4554942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4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4" y="26456"/>
                    <a:pt x="33864" y="16930"/>
                  </a:cubicBezTo>
                  <a:cubicBezTo>
                    <a:pt x="33864" y="7407"/>
                    <a:pt x="26456" y="0"/>
                    <a:pt x="16932" y="0"/>
                  </a:cubicBezTo>
                  <a:cubicBezTo>
                    <a:pt x="7408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815" y="21165"/>
                    <a:pt x="12699" y="19576"/>
                    <a:pt x="12699" y="16930"/>
                  </a:cubicBezTo>
                  <a:cubicBezTo>
                    <a:pt x="12699" y="14814"/>
                    <a:pt x="14286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1" name="Forma libre 360">
              <a:extLst>
                <a:ext uri="{FF2B5EF4-FFF2-40B4-BE49-F238E27FC236}">
                  <a16:creationId xmlns:a16="http://schemas.microsoft.com/office/drawing/2014/main" id="{E1C2DC4E-BBC6-737B-7B92-80E4ED8A4A6C}"/>
                </a:ext>
              </a:extLst>
            </p:cNvPr>
            <p:cNvSpPr/>
            <p:nvPr/>
          </p:nvSpPr>
          <p:spPr>
            <a:xfrm>
              <a:off x="4599917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4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4" y="26456"/>
                    <a:pt x="33864" y="16930"/>
                  </a:cubicBezTo>
                  <a:cubicBezTo>
                    <a:pt x="33864" y="7407"/>
                    <a:pt x="26456" y="0"/>
                    <a:pt x="16932" y="0"/>
                  </a:cubicBezTo>
                  <a:cubicBezTo>
                    <a:pt x="7408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815" y="21165"/>
                    <a:pt x="12699" y="19576"/>
                    <a:pt x="12699" y="16930"/>
                  </a:cubicBezTo>
                  <a:cubicBezTo>
                    <a:pt x="13228" y="14814"/>
                    <a:pt x="14815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2" name="Forma libre 361">
              <a:extLst>
                <a:ext uri="{FF2B5EF4-FFF2-40B4-BE49-F238E27FC236}">
                  <a16:creationId xmlns:a16="http://schemas.microsoft.com/office/drawing/2014/main" id="{3385989D-CEC2-72EA-90CC-0FC67BBA5840}"/>
                </a:ext>
              </a:extLst>
            </p:cNvPr>
            <p:cNvSpPr/>
            <p:nvPr/>
          </p:nvSpPr>
          <p:spPr>
            <a:xfrm>
              <a:off x="4645422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3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3" y="26456"/>
                    <a:pt x="33863" y="16930"/>
                  </a:cubicBezTo>
                  <a:cubicBezTo>
                    <a:pt x="33863" y="7407"/>
                    <a:pt x="26456" y="0"/>
                    <a:pt x="16932" y="0"/>
                  </a:cubicBezTo>
                  <a:cubicBezTo>
                    <a:pt x="7407" y="0"/>
                    <a:pt x="0" y="7407"/>
                    <a:pt x="0" y="16930"/>
                  </a:cubicBezTo>
                  <a:cubicBezTo>
                    <a:pt x="0" y="25926"/>
                    <a:pt x="7407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286" y="21165"/>
                    <a:pt x="12699" y="19576"/>
                    <a:pt x="12699" y="16930"/>
                  </a:cubicBezTo>
                  <a:cubicBezTo>
                    <a:pt x="12699" y="14814"/>
                    <a:pt x="14286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3" name="Forma libre 362">
              <a:extLst>
                <a:ext uri="{FF2B5EF4-FFF2-40B4-BE49-F238E27FC236}">
                  <a16:creationId xmlns:a16="http://schemas.microsoft.com/office/drawing/2014/main" id="{4A468EC9-97E9-1975-0792-8FD814D40D03}"/>
                </a:ext>
              </a:extLst>
            </p:cNvPr>
            <p:cNvSpPr/>
            <p:nvPr/>
          </p:nvSpPr>
          <p:spPr>
            <a:xfrm>
              <a:off x="4743251" y="27621599"/>
              <a:ext cx="10582" cy="15874"/>
            </a:xfrm>
            <a:custGeom>
              <a:avLst/>
              <a:gdLst>
                <a:gd name="connsiteX0" fmla="*/ 6407 w 10582"/>
                <a:gd name="connsiteY0" fmla="*/ 16403 h 15873"/>
                <a:gd name="connsiteX1" fmla="*/ 12757 w 10582"/>
                <a:gd name="connsiteY1" fmla="*/ 10055 h 15873"/>
                <a:gd name="connsiteX2" fmla="*/ 12757 w 10582"/>
                <a:gd name="connsiteY2" fmla="*/ 6350 h 15873"/>
                <a:gd name="connsiteX3" fmla="*/ 6407 w 10582"/>
                <a:gd name="connsiteY3" fmla="*/ 0 h 15873"/>
                <a:gd name="connsiteX4" fmla="*/ 58 w 10582"/>
                <a:gd name="connsiteY4" fmla="*/ 6350 h 15873"/>
                <a:gd name="connsiteX5" fmla="*/ 58 w 10582"/>
                <a:gd name="connsiteY5" fmla="*/ 10055 h 15873"/>
                <a:gd name="connsiteX6" fmla="*/ 6407 w 10582"/>
                <a:gd name="connsiteY6" fmla="*/ 16403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407" y="16403"/>
                  </a:moveTo>
                  <a:cubicBezTo>
                    <a:pt x="10111" y="16403"/>
                    <a:pt x="12757" y="13758"/>
                    <a:pt x="12757" y="10055"/>
                  </a:cubicBezTo>
                  <a:lnTo>
                    <a:pt x="12757" y="6350"/>
                  </a:lnTo>
                  <a:cubicBezTo>
                    <a:pt x="12757" y="2646"/>
                    <a:pt x="10111" y="0"/>
                    <a:pt x="6407" y="0"/>
                  </a:cubicBezTo>
                  <a:cubicBezTo>
                    <a:pt x="2704" y="0"/>
                    <a:pt x="58" y="2646"/>
                    <a:pt x="58" y="6350"/>
                  </a:cubicBezTo>
                  <a:lnTo>
                    <a:pt x="58" y="10055"/>
                  </a:lnTo>
                  <a:cubicBezTo>
                    <a:pt x="-471" y="13228"/>
                    <a:pt x="2704" y="16403"/>
                    <a:pt x="6407" y="16403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4" name="Forma libre 363">
              <a:extLst>
                <a:ext uri="{FF2B5EF4-FFF2-40B4-BE49-F238E27FC236}">
                  <a16:creationId xmlns:a16="http://schemas.microsoft.com/office/drawing/2014/main" id="{692B9355-B1BD-5F6D-B2CA-983CF8E0E665}"/>
                </a:ext>
              </a:extLst>
            </p:cNvPr>
            <p:cNvSpPr/>
            <p:nvPr/>
          </p:nvSpPr>
          <p:spPr>
            <a:xfrm>
              <a:off x="4743309" y="27702026"/>
              <a:ext cx="10582" cy="15874"/>
            </a:xfrm>
            <a:custGeom>
              <a:avLst/>
              <a:gdLst>
                <a:gd name="connsiteX0" fmla="*/ 6349 w 10582"/>
                <a:gd name="connsiteY0" fmla="*/ 0 h 15873"/>
                <a:gd name="connsiteX1" fmla="*/ 0 w 10582"/>
                <a:gd name="connsiteY1" fmla="*/ 6350 h 15873"/>
                <a:gd name="connsiteX2" fmla="*/ 0 w 10582"/>
                <a:gd name="connsiteY2" fmla="*/ 10053 h 15873"/>
                <a:gd name="connsiteX3" fmla="*/ 6349 w 10582"/>
                <a:gd name="connsiteY3" fmla="*/ 16403 h 15873"/>
                <a:gd name="connsiteX4" fmla="*/ 12699 w 10582"/>
                <a:gd name="connsiteY4" fmla="*/ 10053 h 15873"/>
                <a:gd name="connsiteX5" fmla="*/ 12699 w 10582"/>
                <a:gd name="connsiteY5" fmla="*/ 6350 h 15873"/>
                <a:gd name="connsiteX6" fmla="*/ 6349 w 10582"/>
                <a:gd name="connsiteY6" fmla="*/ 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0"/>
                  </a:moveTo>
                  <a:cubicBezTo>
                    <a:pt x="2646" y="0"/>
                    <a:pt x="0" y="2646"/>
                    <a:pt x="0" y="6350"/>
                  </a:cubicBezTo>
                  <a:lnTo>
                    <a:pt x="0" y="10053"/>
                  </a:lnTo>
                  <a:cubicBezTo>
                    <a:pt x="0" y="13758"/>
                    <a:pt x="2646" y="16403"/>
                    <a:pt x="6349" y="16403"/>
                  </a:cubicBezTo>
                  <a:cubicBezTo>
                    <a:pt x="10053" y="16403"/>
                    <a:pt x="12699" y="13758"/>
                    <a:pt x="12699" y="10053"/>
                  </a:cubicBezTo>
                  <a:lnTo>
                    <a:pt x="12699" y="6350"/>
                  </a:lnTo>
                  <a:cubicBezTo>
                    <a:pt x="12699" y="3175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5" name="Forma libre 364">
              <a:extLst>
                <a:ext uri="{FF2B5EF4-FFF2-40B4-BE49-F238E27FC236}">
                  <a16:creationId xmlns:a16="http://schemas.microsoft.com/office/drawing/2014/main" id="{85F3FE82-8586-B4B0-ED23-FBA37B204712}"/>
                </a:ext>
              </a:extLst>
            </p:cNvPr>
            <p:cNvSpPr/>
            <p:nvPr/>
          </p:nvSpPr>
          <p:spPr>
            <a:xfrm>
              <a:off x="4722673" y="27644882"/>
              <a:ext cx="52912" cy="52912"/>
            </a:xfrm>
            <a:custGeom>
              <a:avLst/>
              <a:gdLst>
                <a:gd name="connsiteX0" fmla="*/ 37567 w 52911"/>
                <a:gd name="connsiteY0" fmla="*/ 20105 h 52911"/>
                <a:gd name="connsiteX1" fmla="*/ 26985 w 52911"/>
                <a:gd name="connsiteY1" fmla="*/ 20105 h 52911"/>
                <a:gd name="connsiteX2" fmla="*/ 16932 w 52911"/>
                <a:gd name="connsiteY2" fmla="*/ 20105 h 52911"/>
                <a:gd name="connsiteX3" fmla="*/ 13228 w 52911"/>
                <a:gd name="connsiteY3" fmla="*/ 16401 h 52911"/>
                <a:gd name="connsiteX4" fmla="*/ 16932 w 52911"/>
                <a:gd name="connsiteY4" fmla="*/ 12698 h 52911"/>
                <a:gd name="connsiteX5" fmla="*/ 47621 w 52911"/>
                <a:gd name="connsiteY5" fmla="*/ 12698 h 52911"/>
                <a:gd name="connsiteX6" fmla="*/ 53970 w 52911"/>
                <a:gd name="connsiteY6" fmla="*/ 6348 h 52911"/>
                <a:gd name="connsiteX7" fmla="*/ 47621 w 52911"/>
                <a:gd name="connsiteY7" fmla="*/ 0 h 52911"/>
                <a:gd name="connsiteX8" fmla="*/ 16932 w 52911"/>
                <a:gd name="connsiteY8" fmla="*/ 0 h 52911"/>
                <a:gd name="connsiteX9" fmla="*/ 0 w 52911"/>
                <a:gd name="connsiteY9" fmla="*/ 16930 h 52911"/>
                <a:gd name="connsiteX10" fmla="*/ 16932 w 52911"/>
                <a:gd name="connsiteY10" fmla="*/ 33863 h 52911"/>
                <a:gd name="connsiteX11" fmla="*/ 26985 w 52911"/>
                <a:gd name="connsiteY11" fmla="*/ 33863 h 52911"/>
                <a:gd name="connsiteX12" fmla="*/ 37567 w 52911"/>
                <a:gd name="connsiteY12" fmla="*/ 33863 h 52911"/>
                <a:gd name="connsiteX13" fmla="*/ 41271 w 52911"/>
                <a:gd name="connsiteY13" fmla="*/ 37565 h 52911"/>
                <a:gd name="connsiteX14" fmla="*/ 37567 w 52911"/>
                <a:gd name="connsiteY14" fmla="*/ 41270 h 52911"/>
                <a:gd name="connsiteX15" fmla="*/ 6349 w 52911"/>
                <a:gd name="connsiteY15" fmla="*/ 41270 h 52911"/>
                <a:gd name="connsiteX16" fmla="*/ 0 w 52911"/>
                <a:gd name="connsiteY16" fmla="*/ 47621 h 52911"/>
                <a:gd name="connsiteX17" fmla="*/ 6349 w 52911"/>
                <a:gd name="connsiteY17" fmla="*/ 53969 h 52911"/>
                <a:gd name="connsiteX18" fmla="*/ 37567 w 52911"/>
                <a:gd name="connsiteY18" fmla="*/ 53969 h 52911"/>
                <a:gd name="connsiteX19" fmla="*/ 54499 w 52911"/>
                <a:gd name="connsiteY19" fmla="*/ 37038 h 52911"/>
                <a:gd name="connsiteX20" fmla="*/ 37567 w 52911"/>
                <a:gd name="connsiteY20" fmla="*/ 20105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2911" h="52911">
                  <a:moveTo>
                    <a:pt x="37567" y="20105"/>
                  </a:moveTo>
                  <a:lnTo>
                    <a:pt x="26985" y="20105"/>
                  </a:lnTo>
                  <a:lnTo>
                    <a:pt x="16932" y="20105"/>
                  </a:lnTo>
                  <a:cubicBezTo>
                    <a:pt x="14815" y="20105"/>
                    <a:pt x="13228" y="18519"/>
                    <a:pt x="13228" y="16401"/>
                  </a:cubicBezTo>
                  <a:cubicBezTo>
                    <a:pt x="13228" y="14285"/>
                    <a:pt x="14815" y="12698"/>
                    <a:pt x="16932" y="12698"/>
                  </a:cubicBezTo>
                  <a:lnTo>
                    <a:pt x="47621" y="12698"/>
                  </a:lnTo>
                  <a:cubicBezTo>
                    <a:pt x="51325" y="12698"/>
                    <a:pt x="53970" y="10053"/>
                    <a:pt x="53970" y="6348"/>
                  </a:cubicBezTo>
                  <a:cubicBezTo>
                    <a:pt x="53970" y="2646"/>
                    <a:pt x="51325" y="0"/>
                    <a:pt x="47621" y="0"/>
                  </a:cubicBezTo>
                  <a:lnTo>
                    <a:pt x="16932" y="0"/>
                  </a:lnTo>
                  <a:cubicBezTo>
                    <a:pt x="7937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lnTo>
                    <a:pt x="26985" y="33863"/>
                  </a:lnTo>
                  <a:lnTo>
                    <a:pt x="37567" y="33863"/>
                  </a:lnTo>
                  <a:cubicBezTo>
                    <a:pt x="39684" y="33863"/>
                    <a:pt x="41271" y="35449"/>
                    <a:pt x="41271" y="37565"/>
                  </a:cubicBezTo>
                  <a:cubicBezTo>
                    <a:pt x="41271" y="39684"/>
                    <a:pt x="39684" y="41270"/>
                    <a:pt x="37567" y="41270"/>
                  </a:cubicBezTo>
                  <a:lnTo>
                    <a:pt x="6349" y="41270"/>
                  </a:lnTo>
                  <a:cubicBezTo>
                    <a:pt x="2646" y="41270"/>
                    <a:pt x="0" y="43916"/>
                    <a:pt x="0" y="47621"/>
                  </a:cubicBezTo>
                  <a:cubicBezTo>
                    <a:pt x="0" y="51323"/>
                    <a:pt x="2646" y="53969"/>
                    <a:pt x="6349" y="53969"/>
                  </a:cubicBezTo>
                  <a:lnTo>
                    <a:pt x="37567" y="53969"/>
                  </a:lnTo>
                  <a:cubicBezTo>
                    <a:pt x="46562" y="53969"/>
                    <a:pt x="54499" y="46561"/>
                    <a:pt x="54499" y="37038"/>
                  </a:cubicBezTo>
                  <a:cubicBezTo>
                    <a:pt x="54499" y="27513"/>
                    <a:pt x="46562" y="20105"/>
                    <a:pt x="37567" y="2010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EE78227-E035-A1B3-915D-341315E94AE2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84BF52-50DA-4F24-63B3-61647CA0FEF0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Business Highlights: GIFT IFSC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D9CA5C-4E74-F192-34DF-37677CE8F9B3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1CCF1-56F2-B6E6-6A14-29BB28C4E064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1657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F711669C-BB99-70C3-7179-6A826B4203F6}"/>
              </a:ext>
            </a:extLst>
          </p:cNvPr>
          <p:cNvGrpSpPr/>
          <p:nvPr/>
        </p:nvGrpSpPr>
        <p:grpSpPr>
          <a:xfrm>
            <a:off x="3338875" y="1452664"/>
            <a:ext cx="355772" cy="463239"/>
            <a:chOff x="4833935" y="3983047"/>
            <a:chExt cx="360361" cy="344489"/>
          </a:xfrm>
          <a:solidFill>
            <a:schemeClr val="bg1"/>
          </a:solidFill>
        </p:grpSpPr>
        <p:sp>
          <p:nvSpPr>
            <p:cNvPr id="51" name="Freeform 169">
              <a:extLst>
                <a:ext uri="{FF2B5EF4-FFF2-40B4-BE49-F238E27FC236}">
                  <a16:creationId xmlns:a16="http://schemas.microsoft.com/office/drawing/2014/main" id="{989880F3-0428-A398-7194-18A4734E0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5" y="4179900"/>
              <a:ext cx="74613" cy="128588"/>
            </a:xfrm>
            <a:custGeom>
              <a:avLst/>
              <a:gdLst>
                <a:gd name="T0" fmla="*/ 18 w 20"/>
                <a:gd name="T1" fmla="*/ 0 h 34"/>
                <a:gd name="T2" fmla="*/ 2 w 20"/>
                <a:gd name="T3" fmla="*/ 0 h 34"/>
                <a:gd name="T4" fmla="*/ 0 w 20"/>
                <a:gd name="T5" fmla="*/ 2 h 34"/>
                <a:gd name="T6" fmla="*/ 0 w 20"/>
                <a:gd name="T7" fmla="*/ 32 h 34"/>
                <a:gd name="T8" fmla="*/ 2 w 20"/>
                <a:gd name="T9" fmla="*/ 34 h 34"/>
                <a:gd name="T10" fmla="*/ 18 w 20"/>
                <a:gd name="T11" fmla="*/ 34 h 34"/>
                <a:gd name="T12" fmla="*/ 20 w 20"/>
                <a:gd name="T13" fmla="*/ 32 h 34"/>
                <a:gd name="T14" fmla="*/ 20 w 20"/>
                <a:gd name="T15" fmla="*/ 2 h 34"/>
                <a:gd name="T16" fmla="*/ 18 w 20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0" y="3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2" name="Freeform 170">
              <a:extLst>
                <a:ext uri="{FF2B5EF4-FFF2-40B4-BE49-F238E27FC236}">
                  <a16:creationId xmlns:a16="http://schemas.microsoft.com/office/drawing/2014/main" id="{605E29D6-7DEB-AD0B-153A-8FCE75EC4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3" y="4194186"/>
              <a:ext cx="277813" cy="133350"/>
            </a:xfrm>
            <a:custGeom>
              <a:avLst/>
              <a:gdLst>
                <a:gd name="T0" fmla="*/ 73 w 74"/>
                <a:gd name="T1" fmla="*/ 13 h 35"/>
                <a:gd name="T2" fmla="*/ 59 w 74"/>
                <a:gd name="T3" fmla="*/ 8 h 35"/>
                <a:gd name="T4" fmla="*/ 47 w 74"/>
                <a:gd name="T5" fmla="*/ 12 h 35"/>
                <a:gd name="T6" fmla="*/ 47 w 74"/>
                <a:gd name="T7" fmla="*/ 14 h 35"/>
                <a:gd name="T8" fmla="*/ 45 w 74"/>
                <a:gd name="T9" fmla="*/ 21 h 35"/>
                <a:gd name="T10" fmla="*/ 38 w 74"/>
                <a:gd name="T11" fmla="*/ 24 h 35"/>
                <a:gd name="T12" fmla="*/ 18 w 74"/>
                <a:gd name="T13" fmla="*/ 24 h 35"/>
                <a:gd name="T14" fmla="*/ 16 w 74"/>
                <a:gd name="T15" fmla="*/ 22 h 35"/>
                <a:gd name="T16" fmla="*/ 18 w 74"/>
                <a:gd name="T17" fmla="*/ 20 h 35"/>
                <a:gd name="T18" fmla="*/ 38 w 74"/>
                <a:gd name="T19" fmla="*/ 20 h 35"/>
                <a:gd name="T20" fmla="*/ 42 w 74"/>
                <a:gd name="T21" fmla="*/ 18 h 35"/>
                <a:gd name="T22" fmla="*/ 43 w 74"/>
                <a:gd name="T23" fmla="*/ 14 h 35"/>
                <a:gd name="T24" fmla="*/ 38 w 74"/>
                <a:gd name="T25" fmla="*/ 8 h 35"/>
                <a:gd name="T26" fmla="*/ 27 w 74"/>
                <a:gd name="T27" fmla="*/ 8 h 35"/>
                <a:gd name="T28" fmla="*/ 26 w 74"/>
                <a:gd name="T29" fmla="*/ 8 h 35"/>
                <a:gd name="T30" fmla="*/ 25 w 74"/>
                <a:gd name="T31" fmla="*/ 7 h 35"/>
                <a:gd name="T32" fmla="*/ 8 w 74"/>
                <a:gd name="T33" fmla="*/ 0 h 35"/>
                <a:gd name="T34" fmla="*/ 2 w 74"/>
                <a:gd name="T35" fmla="*/ 0 h 35"/>
                <a:gd name="T36" fmla="*/ 0 w 74"/>
                <a:gd name="T37" fmla="*/ 2 h 35"/>
                <a:gd name="T38" fmla="*/ 0 w 74"/>
                <a:gd name="T39" fmla="*/ 24 h 35"/>
                <a:gd name="T40" fmla="*/ 1 w 74"/>
                <a:gd name="T41" fmla="*/ 26 h 35"/>
                <a:gd name="T42" fmla="*/ 16 w 74"/>
                <a:gd name="T43" fmla="*/ 31 h 35"/>
                <a:gd name="T44" fmla="*/ 32 w 74"/>
                <a:gd name="T45" fmla="*/ 35 h 35"/>
                <a:gd name="T46" fmla="*/ 49 w 74"/>
                <a:gd name="T47" fmla="*/ 29 h 35"/>
                <a:gd name="T48" fmla="*/ 73 w 74"/>
                <a:gd name="T49" fmla="*/ 16 h 35"/>
                <a:gd name="T50" fmla="*/ 74 w 74"/>
                <a:gd name="T51" fmla="*/ 14 h 35"/>
                <a:gd name="T52" fmla="*/ 73 w 74"/>
                <a:gd name="T53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35">
                  <a:moveTo>
                    <a:pt x="73" y="13"/>
                  </a:moveTo>
                  <a:cubicBezTo>
                    <a:pt x="69" y="8"/>
                    <a:pt x="65" y="7"/>
                    <a:pt x="59" y="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4"/>
                  </a:cubicBezTo>
                  <a:cubicBezTo>
                    <a:pt x="47" y="17"/>
                    <a:pt x="47" y="19"/>
                    <a:pt x="45" y="21"/>
                  </a:cubicBezTo>
                  <a:cubicBezTo>
                    <a:pt x="43" y="23"/>
                    <a:pt x="41" y="24"/>
                    <a:pt x="3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0" y="20"/>
                    <a:pt x="41" y="19"/>
                    <a:pt x="42" y="18"/>
                  </a:cubicBezTo>
                  <a:cubicBezTo>
                    <a:pt x="43" y="17"/>
                    <a:pt x="43" y="16"/>
                    <a:pt x="43" y="14"/>
                  </a:cubicBezTo>
                  <a:cubicBezTo>
                    <a:pt x="43" y="12"/>
                    <a:pt x="42" y="8"/>
                    <a:pt x="3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3" y="6"/>
                    <a:pt x="17" y="0"/>
                    <a:pt x="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8" y="28"/>
                    <a:pt x="12" y="30"/>
                    <a:pt x="16" y="31"/>
                  </a:cubicBezTo>
                  <a:cubicBezTo>
                    <a:pt x="24" y="34"/>
                    <a:pt x="28" y="35"/>
                    <a:pt x="32" y="35"/>
                  </a:cubicBezTo>
                  <a:cubicBezTo>
                    <a:pt x="37" y="35"/>
                    <a:pt x="41" y="33"/>
                    <a:pt x="49" y="29"/>
                  </a:cubicBezTo>
                  <a:cubicBezTo>
                    <a:pt x="54" y="26"/>
                    <a:pt x="62" y="21"/>
                    <a:pt x="73" y="16"/>
                  </a:cubicBezTo>
                  <a:cubicBezTo>
                    <a:pt x="73" y="15"/>
                    <a:pt x="74" y="15"/>
                    <a:pt x="74" y="14"/>
                  </a:cubicBezTo>
                  <a:cubicBezTo>
                    <a:pt x="74" y="14"/>
                    <a:pt x="74" y="13"/>
                    <a:pt x="7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3" name="Freeform 171">
              <a:extLst>
                <a:ext uri="{FF2B5EF4-FFF2-40B4-BE49-F238E27FC236}">
                  <a16:creationId xmlns:a16="http://schemas.microsoft.com/office/drawing/2014/main" id="{692374ED-BFDD-4BDD-02A6-AECD1139C4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7140" y="3983047"/>
              <a:ext cx="104775" cy="106363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0" name="Freeform 172">
              <a:extLst>
                <a:ext uri="{FF2B5EF4-FFF2-40B4-BE49-F238E27FC236}">
                  <a16:creationId xmlns:a16="http://schemas.microsoft.com/office/drawing/2014/main" id="{243C38B5-3C89-303C-6A62-B65A1DFB0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75" y="4089401"/>
              <a:ext cx="104775" cy="104775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5A0308A-4FBB-0E27-4ABD-4B11783C9CFF}"/>
              </a:ext>
            </a:extLst>
          </p:cNvPr>
          <p:cNvGrpSpPr/>
          <p:nvPr/>
        </p:nvGrpSpPr>
        <p:grpSpPr>
          <a:xfrm>
            <a:off x="3356437" y="4383828"/>
            <a:ext cx="411002" cy="262108"/>
            <a:chOff x="9161458" y="1803401"/>
            <a:chExt cx="360368" cy="361949"/>
          </a:xfrm>
          <a:solidFill>
            <a:schemeClr val="bg1"/>
          </a:solidFill>
        </p:grpSpPr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7B326114-28FC-1224-BA51-6F8BAAE3F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965326"/>
              <a:ext cx="168275" cy="93663"/>
            </a:xfrm>
            <a:custGeom>
              <a:avLst/>
              <a:gdLst>
                <a:gd name="T0" fmla="*/ 40 w 45"/>
                <a:gd name="T1" fmla="*/ 25 h 25"/>
                <a:gd name="T2" fmla="*/ 40 w 45"/>
                <a:gd name="T3" fmla="*/ 25 h 25"/>
                <a:gd name="T4" fmla="*/ 45 w 45"/>
                <a:gd name="T5" fmla="*/ 11 h 25"/>
                <a:gd name="T6" fmla="*/ 40 w 45"/>
                <a:gd name="T7" fmla="*/ 11 h 25"/>
                <a:gd name="T8" fmla="*/ 0 w 45"/>
                <a:gd name="T9" fmla="*/ 0 h 25"/>
                <a:gd name="T10" fmla="*/ 0 w 45"/>
                <a:gd name="T11" fmla="*/ 11 h 25"/>
                <a:gd name="T12" fmla="*/ 40 w 4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5">
                  <a:moveTo>
                    <a:pt x="40" y="25"/>
                  </a:moveTo>
                  <a:cubicBezTo>
                    <a:pt x="40" y="25"/>
                    <a:pt x="40" y="25"/>
                    <a:pt x="40" y="25"/>
                  </a:cubicBezTo>
                  <a:cubicBezTo>
                    <a:pt x="40" y="20"/>
                    <a:pt x="42" y="15"/>
                    <a:pt x="45" y="11"/>
                  </a:cubicBezTo>
                  <a:cubicBezTo>
                    <a:pt x="43" y="11"/>
                    <a:pt x="42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3" name="Freeform 102">
              <a:extLst>
                <a:ext uri="{FF2B5EF4-FFF2-40B4-BE49-F238E27FC236}">
                  <a16:creationId xmlns:a16="http://schemas.microsoft.com/office/drawing/2014/main" id="{301EAB6F-0892-243F-50B8-E4A1934A5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897063"/>
              <a:ext cx="300039" cy="95250"/>
            </a:xfrm>
            <a:custGeom>
              <a:avLst/>
              <a:gdLst>
                <a:gd name="T0" fmla="*/ 40 w 80"/>
                <a:gd name="T1" fmla="*/ 25 h 25"/>
                <a:gd name="T2" fmla="*/ 48 w 80"/>
                <a:gd name="T3" fmla="*/ 25 h 25"/>
                <a:gd name="T4" fmla="*/ 70 w 80"/>
                <a:gd name="T5" fmla="*/ 15 h 25"/>
                <a:gd name="T6" fmla="*/ 78 w 80"/>
                <a:gd name="T7" fmla="*/ 16 h 25"/>
                <a:gd name="T8" fmla="*/ 80 w 80"/>
                <a:gd name="T9" fmla="*/ 15 h 25"/>
                <a:gd name="T10" fmla="*/ 80 w 80"/>
                <a:gd name="T11" fmla="*/ 2 h 25"/>
                <a:gd name="T12" fmla="*/ 40 w 80"/>
                <a:gd name="T13" fmla="*/ 11 h 25"/>
                <a:gd name="T14" fmla="*/ 0 w 80"/>
                <a:gd name="T15" fmla="*/ 0 h 25"/>
                <a:gd name="T16" fmla="*/ 0 w 80"/>
                <a:gd name="T17" fmla="*/ 11 h 25"/>
                <a:gd name="T18" fmla="*/ 40 w 80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25">
                  <a:moveTo>
                    <a:pt x="40" y="25"/>
                  </a:moveTo>
                  <a:cubicBezTo>
                    <a:pt x="43" y="25"/>
                    <a:pt x="45" y="25"/>
                    <a:pt x="48" y="25"/>
                  </a:cubicBezTo>
                  <a:cubicBezTo>
                    <a:pt x="53" y="19"/>
                    <a:pt x="61" y="15"/>
                    <a:pt x="70" y="15"/>
                  </a:cubicBezTo>
                  <a:cubicBezTo>
                    <a:pt x="73" y="15"/>
                    <a:pt x="76" y="15"/>
                    <a:pt x="78" y="16"/>
                  </a:cubicBezTo>
                  <a:cubicBezTo>
                    <a:pt x="79" y="16"/>
                    <a:pt x="79" y="15"/>
                    <a:pt x="80" y="15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4" name="Freeform 103">
              <a:extLst>
                <a:ext uri="{FF2B5EF4-FFF2-40B4-BE49-F238E27FC236}">
                  <a16:creationId xmlns:a16="http://schemas.microsoft.com/office/drawing/2014/main" id="{EBA9ACC8-2AB3-6DD6-23C7-74A4C485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58" y="1803401"/>
              <a:ext cx="300039" cy="120650"/>
            </a:xfrm>
            <a:custGeom>
              <a:avLst/>
              <a:gdLst>
                <a:gd name="T0" fmla="*/ 40 w 80"/>
                <a:gd name="T1" fmla="*/ 32 h 32"/>
                <a:gd name="T2" fmla="*/ 80 w 80"/>
                <a:gd name="T3" fmla="*/ 22 h 32"/>
                <a:gd name="T4" fmla="*/ 80 w 80"/>
                <a:gd name="T5" fmla="*/ 18 h 32"/>
                <a:gd name="T6" fmla="*/ 40 w 80"/>
                <a:gd name="T7" fmla="*/ 0 h 32"/>
                <a:gd name="T8" fmla="*/ 0 w 80"/>
                <a:gd name="T9" fmla="*/ 18 h 32"/>
                <a:gd name="T10" fmla="*/ 40 w 80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2">
                  <a:moveTo>
                    <a:pt x="40" y="32"/>
                  </a:moveTo>
                  <a:cubicBezTo>
                    <a:pt x="58" y="32"/>
                    <a:pt x="74" y="27"/>
                    <a:pt x="80" y="22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8"/>
                    <a:pt x="62" y="0"/>
                    <a:pt x="40" y="0"/>
                  </a:cubicBezTo>
                  <a:cubicBezTo>
                    <a:pt x="18" y="0"/>
                    <a:pt x="0" y="8"/>
                    <a:pt x="0" y="18"/>
                  </a:cubicBezTo>
                  <a:cubicBezTo>
                    <a:pt x="0" y="24"/>
                    <a:pt x="18" y="32"/>
                    <a:pt x="4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5" name="Freeform 104">
              <a:extLst>
                <a:ext uri="{FF2B5EF4-FFF2-40B4-BE49-F238E27FC236}">
                  <a16:creationId xmlns:a16="http://schemas.microsoft.com/office/drawing/2014/main" id="{09D0D097-B576-3ACB-18C1-D9330801A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2033588"/>
              <a:ext cx="173038" cy="101600"/>
            </a:xfrm>
            <a:custGeom>
              <a:avLst/>
              <a:gdLst>
                <a:gd name="T0" fmla="*/ 40 w 46"/>
                <a:gd name="T1" fmla="*/ 11 h 27"/>
                <a:gd name="T2" fmla="*/ 0 w 46"/>
                <a:gd name="T3" fmla="*/ 0 h 27"/>
                <a:gd name="T4" fmla="*/ 0 w 46"/>
                <a:gd name="T5" fmla="*/ 9 h 27"/>
                <a:gd name="T6" fmla="*/ 40 w 46"/>
                <a:gd name="T7" fmla="*/ 27 h 27"/>
                <a:gd name="T8" fmla="*/ 46 w 46"/>
                <a:gd name="T9" fmla="*/ 27 h 27"/>
                <a:gd name="T10" fmla="*/ 40 w 46"/>
                <a:gd name="T11" fmla="*/ 11 h 27"/>
                <a:gd name="T12" fmla="*/ 40 w 46"/>
                <a:gd name="T13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7">
                  <a:moveTo>
                    <a:pt x="40" y="11"/>
                  </a:moveTo>
                  <a:cubicBezTo>
                    <a:pt x="24" y="11"/>
                    <a:pt x="7" y="7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9"/>
                    <a:pt x="18" y="27"/>
                    <a:pt x="40" y="27"/>
                  </a:cubicBezTo>
                  <a:cubicBezTo>
                    <a:pt x="42" y="27"/>
                    <a:pt x="44" y="27"/>
                    <a:pt x="46" y="27"/>
                  </a:cubicBezTo>
                  <a:cubicBezTo>
                    <a:pt x="43" y="22"/>
                    <a:pt x="40" y="17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6" name="Freeform 105">
              <a:extLst>
                <a:ext uri="{FF2B5EF4-FFF2-40B4-BE49-F238E27FC236}">
                  <a16:creationId xmlns:a16="http://schemas.microsoft.com/office/drawing/2014/main" id="{5398E5A1-70F9-8707-6717-26B0BEAB02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968500"/>
              <a:ext cx="195263" cy="196850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26 h 52"/>
                <a:gd name="T4" fmla="*/ 26 w 52"/>
                <a:gd name="T5" fmla="*/ 52 h 52"/>
                <a:gd name="T6" fmla="*/ 52 w 52"/>
                <a:gd name="T7" fmla="*/ 26 h 52"/>
                <a:gd name="T8" fmla="*/ 26 w 52"/>
                <a:gd name="T9" fmla="*/ 0 h 52"/>
                <a:gd name="T10" fmla="*/ 32 w 52"/>
                <a:gd name="T11" fmla="*/ 30 h 52"/>
                <a:gd name="T12" fmla="*/ 22 w 52"/>
                <a:gd name="T13" fmla="*/ 30 h 52"/>
                <a:gd name="T14" fmla="*/ 22 w 52"/>
                <a:gd name="T15" fmla="*/ 13 h 52"/>
                <a:gd name="T16" fmla="*/ 24 w 52"/>
                <a:gd name="T17" fmla="*/ 11 h 52"/>
                <a:gd name="T18" fmla="*/ 26 w 52"/>
                <a:gd name="T19" fmla="*/ 13 h 52"/>
                <a:gd name="T20" fmla="*/ 26 w 52"/>
                <a:gd name="T21" fmla="*/ 26 h 52"/>
                <a:gd name="T22" fmla="*/ 32 w 52"/>
                <a:gd name="T23" fmla="*/ 26 h 52"/>
                <a:gd name="T24" fmla="*/ 35 w 52"/>
                <a:gd name="T25" fmla="*/ 28 h 52"/>
                <a:gd name="T26" fmla="*/ 32 w 52"/>
                <a:gd name="T2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32" y="30"/>
                  </a:moveTo>
                  <a:cubicBezTo>
                    <a:pt x="22" y="30"/>
                    <a:pt x="22" y="30"/>
                    <a:pt x="22" y="3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6" y="1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9"/>
                    <a:pt x="34" y="30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37A819A-96C4-2A85-4459-732CA4A46C30}"/>
              </a:ext>
            </a:extLst>
          </p:cNvPr>
          <p:cNvGrpSpPr/>
          <p:nvPr/>
        </p:nvGrpSpPr>
        <p:grpSpPr>
          <a:xfrm>
            <a:off x="8271568" y="3045062"/>
            <a:ext cx="397602" cy="465834"/>
            <a:chOff x="5554663" y="3971925"/>
            <a:chExt cx="360362" cy="361951"/>
          </a:xfrm>
          <a:solidFill>
            <a:schemeClr val="bg1"/>
          </a:solidFill>
        </p:grpSpPr>
        <p:sp>
          <p:nvSpPr>
            <p:cNvPr id="68" name="Freeform 174">
              <a:extLst>
                <a:ext uri="{FF2B5EF4-FFF2-40B4-BE49-F238E27FC236}">
                  <a16:creationId xmlns:a16="http://schemas.microsoft.com/office/drawing/2014/main" id="{B49B7215-87C0-4451-92BF-5F34D32BA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4663" y="4078288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  <p:sp>
          <p:nvSpPr>
            <p:cNvPr id="69" name="Freeform 175">
              <a:extLst>
                <a:ext uri="{FF2B5EF4-FFF2-40B4-BE49-F238E27FC236}">
                  <a16:creationId xmlns:a16="http://schemas.microsoft.com/office/drawing/2014/main" id="{F3B86D51-6258-95D4-0DC0-5B0AC4D57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5800" y="3971925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</p:grpSp>
      <p:sp>
        <p:nvSpPr>
          <p:cNvPr id="70" name="Forma libre 35">
            <a:extLst>
              <a:ext uri="{FF2B5EF4-FFF2-40B4-BE49-F238E27FC236}">
                <a16:creationId xmlns:a16="http://schemas.microsoft.com/office/drawing/2014/main" id="{0271DC9E-4706-8BC1-CFB3-70295FC707A7}"/>
              </a:ext>
            </a:extLst>
          </p:cNvPr>
          <p:cNvSpPr/>
          <p:nvPr/>
        </p:nvSpPr>
        <p:spPr>
          <a:xfrm>
            <a:off x="7687409" y="4596012"/>
            <a:ext cx="602480" cy="347191"/>
          </a:xfrm>
          <a:custGeom>
            <a:avLst/>
            <a:gdLst>
              <a:gd name="connsiteX0" fmla="*/ 73548 w 312180"/>
              <a:gd name="connsiteY0" fmla="*/ 2117 h 179900"/>
              <a:gd name="connsiteX1" fmla="*/ 68785 w 312180"/>
              <a:gd name="connsiteY1" fmla="*/ 0 h 179900"/>
              <a:gd name="connsiteX2" fmla="*/ 6349 w 312180"/>
              <a:gd name="connsiteY2" fmla="*/ 0 h 179900"/>
              <a:gd name="connsiteX3" fmla="*/ 0 w 312180"/>
              <a:gd name="connsiteY3" fmla="*/ 6349 h 179900"/>
              <a:gd name="connsiteX4" fmla="*/ 0 w 312180"/>
              <a:gd name="connsiteY4" fmla="*/ 114290 h 179900"/>
              <a:gd name="connsiteX5" fmla="*/ 6349 w 312180"/>
              <a:gd name="connsiteY5" fmla="*/ 120639 h 179900"/>
              <a:gd name="connsiteX6" fmla="*/ 53441 w 312180"/>
              <a:gd name="connsiteY6" fmla="*/ 120639 h 179900"/>
              <a:gd name="connsiteX7" fmla="*/ 59791 w 312180"/>
              <a:gd name="connsiteY7" fmla="*/ 115348 h 179900"/>
              <a:gd name="connsiteX8" fmla="*/ 75135 w 312180"/>
              <a:gd name="connsiteY8" fmla="*/ 7408 h 179900"/>
              <a:gd name="connsiteX9" fmla="*/ 73548 w 312180"/>
              <a:gd name="connsiteY9" fmla="*/ 2117 h 179900"/>
              <a:gd name="connsiteX10" fmla="*/ 47621 w 312180"/>
              <a:gd name="connsiteY10" fmla="*/ 107411 h 179900"/>
              <a:gd name="connsiteX11" fmla="*/ 12699 w 312180"/>
              <a:gd name="connsiteY11" fmla="*/ 107411 h 179900"/>
              <a:gd name="connsiteX12" fmla="*/ 12699 w 312180"/>
              <a:gd name="connsiteY12" fmla="*/ 12170 h 179900"/>
              <a:gd name="connsiteX13" fmla="*/ 60849 w 312180"/>
              <a:gd name="connsiteY13" fmla="*/ 12170 h 179900"/>
              <a:gd name="connsiteX14" fmla="*/ 47621 w 312180"/>
              <a:gd name="connsiteY14" fmla="*/ 107411 h 179900"/>
              <a:gd name="connsiteX15" fmla="*/ 308476 w 312180"/>
              <a:gd name="connsiteY15" fmla="*/ 0 h 179900"/>
              <a:gd name="connsiteX16" fmla="*/ 246040 w 312180"/>
              <a:gd name="connsiteY16" fmla="*/ 0 h 179900"/>
              <a:gd name="connsiteX17" fmla="*/ 241278 w 312180"/>
              <a:gd name="connsiteY17" fmla="*/ 2117 h 179900"/>
              <a:gd name="connsiteX18" fmla="*/ 239691 w 312180"/>
              <a:gd name="connsiteY18" fmla="*/ 7408 h 179900"/>
              <a:gd name="connsiteX19" fmla="*/ 241278 w 312180"/>
              <a:gd name="connsiteY19" fmla="*/ 16932 h 179900"/>
              <a:gd name="connsiteX20" fmla="*/ 171435 w 312180"/>
              <a:gd name="connsiteY20" fmla="*/ 9524 h 179900"/>
              <a:gd name="connsiteX21" fmla="*/ 149741 w 312180"/>
              <a:gd name="connsiteY21" fmla="*/ 8995 h 179900"/>
              <a:gd name="connsiteX22" fmla="*/ 149741 w 312180"/>
              <a:gd name="connsiteY22" fmla="*/ 8995 h 179900"/>
              <a:gd name="connsiteX23" fmla="*/ 144979 w 312180"/>
              <a:gd name="connsiteY23" fmla="*/ 11112 h 179900"/>
              <a:gd name="connsiteX24" fmla="*/ 137571 w 312180"/>
              <a:gd name="connsiteY24" fmla="*/ 18519 h 179900"/>
              <a:gd name="connsiteX25" fmla="*/ 89950 w 312180"/>
              <a:gd name="connsiteY25" fmla="*/ 18519 h 179900"/>
              <a:gd name="connsiteX26" fmla="*/ 83601 w 312180"/>
              <a:gd name="connsiteY26" fmla="*/ 24869 h 179900"/>
              <a:gd name="connsiteX27" fmla="*/ 89950 w 312180"/>
              <a:gd name="connsiteY27" fmla="*/ 31218 h 179900"/>
              <a:gd name="connsiteX28" fmla="*/ 124872 w 312180"/>
              <a:gd name="connsiteY28" fmla="*/ 31218 h 179900"/>
              <a:gd name="connsiteX29" fmla="*/ 102649 w 312180"/>
              <a:gd name="connsiteY29" fmla="*/ 53441 h 179900"/>
              <a:gd name="connsiteX30" fmla="*/ 96829 w 312180"/>
              <a:gd name="connsiteY30" fmla="*/ 67198 h 179900"/>
              <a:gd name="connsiteX31" fmla="*/ 102649 w 312180"/>
              <a:gd name="connsiteY31" fmla="*/ 80955 h 179900"/>
              <a:gd name="connsiteX32" fmla="*/ 116406 w 312180"/>
              <a:gd name="connsiteY32" fmla="*/ 86776 h 179900"/>
              <a:gd name="connsiteX33" fmla="*/ 129634 w 312180"/>
              <a:gd name="connsiteY33" fmla="*/ 81484 h 179900"/>
              <a:gd name="connsiteX34" fmla="*/ 147095 w 312180"/>
              <a:gd name="connsiteY34" fmla="*/ 67198 h 179900"/>
              <a:gd name="connsiteX35" fmla="*/ 165614 w 312180"/>
              <a:gd name="connsiteY35" fmla="*/ 64553 h 179900"/>
              <a:gd name="connsiteX36" fmla="*/ 202124 w 312180"/>
              <a:gd name="connsiteY36" fmla="*/ 100533 h 179900"/>
              <a:gd name="connsiteX37" fmla="*/ 229109 w 312180"/>
              <a:gd name="connsiteY37" fmla="*/ 127518 h 179900"/>
              <a:gd name="connsiteX38" fmla="*/ 231225 w 312180"/>
              <a:gd name="connsiteY38" fmla="*/ 131751 h 179900"/>
              <a:gd name="connsiteX39" fmla="*/ 229109 w 312180"/>
              <a:gd name="connsiteY39" fmla="*/ 135984 h 179900"/>
              <a:gd name="connsiteX40" fmla="*/ 220114 w 312180"/>
              <a:gd name="connsiteY40" fmla="*/ 135984 h 179900"/>
              <a:gd name="connsiteX41" fmla="*/ 216939 w 312180"/>
              <a:gd name="connsiteY41" fmla="*/ 132809 h 179900"/>
              <a:gd name="connsiteX42" fmla="*/ 216939 w 312180"/>
              <a:gd name="connsiteY42" fmla="*/ 132809 h 179900"/>
              <a:gd name="connsiteX43" fmla="*/ 183604 w 312180"/>
              <a:gd name="connsiteY43" fmla="*/ 99475 h 179900"/>
              <a:gd name="connsiteX44" fmla="*/ 174609 w 312180"/>
              <a:gd name="connsiteY44" fmla="*/ 99475 h 179900"/>
              <a:gd name="connsiteX45" fmla="*/ 174609 w 312180"/>
              <a:gd name="connsiteY45" fmla="*/ 108469 h 179900"/>
              <a:gd name="connsiteX46" fmla="*/ 177784 w 312180"/>
              <a:gd name="connsiteY46" fmla="*/ 111644 h 179900"/>
              <a:gd name="connsiteX47" fmla="*/ 177784 w 312180"/>
              <a:gd name="connsiteY47" fmla="*/ 111644 h 179900"/>
              <a:gd name="connsiteX48" fmla="*/ 207944 w 312180"/>
              <a:gd name="connsiteY48" fmla="*/ 141804 h 179900"/>
              <a:gd name="connsiteX49" fmla="*/ 207944 w 312180"/>
              <a:gd name="connsiteY49" fmla="*/ 150799 h 179900"/>
              <a:gd name="connsiteX50" fmla="*/ 198949 w 312180"/>
              <a:gd name="connsiteY50" fmla="*/ 150799 h 179900"/>
              <a:gd name="connsiteX51" fmla="*/ 189954 w 312180"/>
              <a:gd name="connsiteY51" fmla="*/ 141804 h 179900"/>
              <a:gd name="connsiteX52" fmla="*/ 166143 w 312180"/>
              <a:gd name="connsiteY52" fmla="*/ 117994 h 179900"/>
              <a:gd name="connsiteX53" fmla="*/ 157148 w 312180"/>
              <a:gd name="connsiteY53" fmla="*/ 108999 h 179900"/>
              <a:gd name="connsiteX54" fmla="*/ 148153 w 312180"/>
              <a:gd name="connsiteY54" fmla="*/ 108999 h 179900"/>
              <a:gd name="connsiteX55" fmla="*/ 148153 w 312180"/>
              <a:gd name="connsiteY55" fmla="*/ 117994 h 179900"/>
              <a:gd name="connsiteX56" fmla="*/ 157148 w 312180"/>
              <a:gd name="connsiteY56" fmla="*/ 126989 h 179900"/>
              <a:gd name="connsiteX57" fmla="*/ 180959 w 312180"/>
              <a:gd name="connsiteY57" fmla="*/ 150799 h 179900"/>
              <a:gd name="connsiteX58" fmla="*/ 183075 w 312180"/>
              <a:gd name="connsiteY58" fmla="*/ 155032 h 179900"/>
              <a:gd name="connsiteX59" fmla="*/ 180959 w 312180"/>
              <a:gd name="connsiteY59" fmla="*/ 159265 h 179900"/>
              <a:gd name="connsiteX60" fmla="*/ 171964 w 312180"/>
              <a:gd name="connsiteY60" fmla="*/ 159265 h 179900"/>
              <a:gd name="connsiteX61" fmla="*/ 159265 w 312180"/>
              <a:gd name="connsiteY61" fmla="*/ 147624 h 179900"/>
              <a:gd name="connsiteX62" fmla="*/ 137571 w 312180"/>
              <a:gd name="connsiteY62" fmla="*/ 125931 h 179900"/>
              <a:gd name="connsiteX63" fmla="*/ 125930 w 312180"/>
              <a:gd name="connsiteY63" fmla="*/ 114290 h 179900"/>
              <a:gd name="connsiteX64" fmla="*/ 116935 w 312180"/>
              <a:gd name="connsiteY64" fmla="*/ 114290 h 179900"/>
              <a:gd name="connsiteX65" fmla="*/ 116935 w 312180"/>
              <a:gd name="connsiteY65" fmla="*/ 123285 h 179900"/>
              <a:gd name="connsiteX66" fmla="*/ 128576 w 312180"/>
              <a:gd name="connsiteY66" fmla="*/ 134925 h 179900"/>
              <a:gd name="connsiteX67" fmla="*/ 150270 w 312180"/>
              <a:gd name="connsiteY67" fmla="*/ 156619 h 179900"/>
              <a:gd name="connsiteX68" fmla="*/ 150270 w 312180"/>
              <a:gd name="connsiteY68" fmla="*/ 165615 h 179900"/>
              <a:gd name="connsiteX69" fmla="*/ 141275 w 312180"/>
              <a:gd name="connsiteY69" fmla="*/ 165615 h 179900"/>
              <a:gd name="connsiteX70" fmla="*/ 107940 w 312180"/>
              <a:gd name="connsiteY70" fmla="*/ 132280 h 179900"/>
              <a:gd name="connsiteX71" fmla="*/ 107411 w 312180"/>
              <a:gd name="connsiteY71" fmla="*/ 132280 h 179900"/>
              <a:gd name="connsiteX72" fmla="*/ 106882 w 312180"/>
              <a:gd name="connsiteY72" fmla="*/ 131751 h 179900"/>
              <a:gd name="connsiteX73" fmla="*/ 80426 w 312180"/>
              <a:gd name="connsiteY73" fmla="*/ 111115 h 179900"/>
              <a:gd name="connsiteX74" fmla="*/ 71431 w 312180"/>
              <a:gd name="connsiteY74" fmla="*/ 112173 h 179900"/>
              <a:gd name="connsiteX75" fmla="*/ 72489 w 312180"/>
              <a:gd name="connsiteY75" fmla="*/ 121168 h 179900"/>
              <a:gd name="connsiteX76" fmla="*/ 98416 w 312180"/>
              <a:gd name="connsiteY76" fmla="*/ 141275 h 179900"/>
              <a:gd name="connsiteX77" fmla="*/ 131222 w 312180"/>
              <a:gd name="connsiteY77" fmla="*/ 174080 h 179900"/>
              <a:gd name="connsiteX78" fmla="*/ 144979 w 312180"/>
              <a:gd name="connsiteY78" fmla="*/ 179900 h 179900"/>
              <a:gd name="connsiteX79" fmla="*/ 158736 w 312180"/>
              <a:gd name="connsiteY79" fmla="*/ 174080 h 179900"/>
              <a:gd name="connsiteX80" fmla="*/ 162440 w 312180"/>
              <a:gd name="connsiteY80" fmla="*/ 168260 h 179900"/>
              <a:gd name="connsiteX81" fmla="*/ 174609 w 312180"/>
              <a:gd name="connsiteY81" fmla="*/ 173022 h 179900"/>
              <a:gd name="connsiteX82" fmla="*/ 188366 w 312180"/>
              <a:gd name="connsiteY82" fmla="*/ 167202 h 179900"/>
              <a:gd name="connsiteX83" fmla="*/ 192599 w 312180"/>
              <a:gd name="connsiteY83" fmla="*/ 161381 h 179900"/>
              <a:gd name="connsiteX84" fmla="*/ 202124 w 312180"/>
              <a:gd name="connsiteY84" fmla="*/ 164027 h 179900"/>
              <a:gd name="connsiteX85" fmla="*/ 215881 w 312180"/>
              <a:gd name="connsiteY85" fmla="*/ 158207 h 179900"/>
              <a:gd name="connsiteX86" fmla="*/ 220643 w 312180"/>
              <a:gd name="connsiteY86" fmla="*/ 148683 h 179900"/>
              <a:gd name="connsiteX87" fmla="*/ 223288 w 312180"/>
              <a:gd name="connsiteY87" fmla="*/ 148683 h 179900"/>
              <a:gd name="connsiteX88" fmla="*/ 237045 w 312180"/>
              <a:gd name="connsiteY88" fmla="*/ 142862 h 179900"/>
              <a:gd name="connsiteX89" fmla="*/ 242866 w 312180"/>
              <a:gd name="connsiteY89" fmla="*/ 129105 h 179900"/>
              <a:gd name="connsiteX90" fmla="*/ 242866 w 312180"/>
              <a:gd name="connsiteY90" fmla="*/ 127518 h 179900"/>
              <a:gd name="connsiteX91" fmla="*/ 255035 w 312180"/>
              <a:gd name="connsiteY91" fmla="*/ 112703 h 179900"/>
              <a:gd name="connsiteX92" fmla="*/ 255035 w 312180"/>
              <a:gd name="connsiteY92" fmla="*/ 113761 h 179900"/>
              <a:gd name="connsiteX93" fmla="*/ 261385 w 312180"/>
              <a:gd name="connsiteY93" fmla="*/ 119052 h 179900"/>
              <a:gd name="connsiteX94" fmla="*/ 308476 w 312180"/>
              <a:gd name="connsiteY94" fmla="*/ 119052 h 179900"/>
              <a:gd name="connsiteX95" fmla="*/ 314826 w 312180"/>
              <a:gd name="connsiteY95" fmla="*/ 112703 h 179900"/>
              <a:gd name="connsiteX96" fmla="*/ 314826 w 312180"/>
              <a:gd name="connsiteY96" fmla="*/ 4762 h 179900"/>
              <a:gd name="connsiteX97" fmla="*/ 308476 w 312180"/>
              <a:gd name="connsiteY97" fmla="*/ 0 h 179900"/>
              <a:gd name="connsiteX98" fmla="*/ 236516 w 312180"/>
              <a:gd name="connsiteY98" fmla="*/ 116406 h 179900"/>
              <a:gd name="connsiteX99" fmla="*/ 210060 w 312180"/>
              <a:gd name="connsiteY99" fmla="*/ 90480 h 179900"/>
              <a:gd name="connsiteX100" fmla="*/ 204240 w 312180"/>
              <a:gd name="connsiteY100" fmla="*/ 84659 h 179900"/>
              <a:gd name="connsiteX101" fmla="*/ 204240 w 312180"/>
              <a:gd name="connsiteY101" fmla="*/ 84659 h 179900"/>
              <a:gd name="connsiteX102" fmla="*/ 171964 w 312180"/>
              <a:gd name="connsiteY102" fmla="*/ 52383 h 179900"/>
              <a:gd name="connsiteX103" fmla="*/ 166143 w 312180"/>
              <a:gd name="connsiteY103" fmla="*/ 50796 h 179900"/>
              <a:gd name="connsiteX104" fmla="*/ 142862 w 312180"/>
              <a:gd name="connsiteY104" fmla="*/ 54500 h 179900"/>
              <a:gd name="connsiteX105" fmla="*/ 142333 w 312180"/>
              <a:gd name="connsiteY105" fmla="*/ 54500 h 179900"/>
              <a:gd name="connsiteX106" fmla="*/ 141275 w 312180"/>
              <a:gd name="connsiteY106" fmla="*/ 55029 h 179900"/>
              <a:gd name="connsiteX107" fmla="*/ 140217 w 312180"/>
              <a:gd name="connsiteY107" fmla="*/ 55557 h 179900"/>
              <a:gd name="connsiteX108" fmla="*/ 139687 w 312180"/>
              <a:gd name="connsiteY108" fmla="*/ 55557 h 179900"/>
              <a:gd name="connsiteX109" fmla="*/ 120639 w 312180"/>
              <a:gd name="connsiteY109" fmla="*/ 70902 h 179900"/>
              <a:gd name="connsiteX110" fmla="*/ 111644 w 312180"/>
              <a:gd name="connsiteY110" fmla="*/ 70902 h 179900"/>
              <a:gd name="connsiteX111" fmla="*/ 109528 w 312180"/>
              <a:gd name="connsiteY111" fmla="*/ 66669 h 179900"/>
              <a:gd name="connsiteX112" fmla="*/ 111644 w 312180"/>
              <a:gd name="connsiteY112" fmla="*/ 62436 h 179900"/>
              <a:gd name="connsiteX113" fmla="*/ 151857 w 312180"/>
              <a:gd name="connsiteY113" fmla="*/ 22223 h 179900"/>
              <a:gd name="connsiteX114" fmla="*/ 170376 w 312180"/>
              <a:gd name="connsiteY114" fmla="*/ 22752 h 179900"/>
              <a:gd name="connsiteX115" fmla="*/ 242866 w 312180"/>
              <a:gd name="connsiteY115" fmla="*/ 30689 h 179900"/>
              <a:gd name="connsiteX116" fmla="*/ 251861 w 312180"/>
              <a:gd name="connsiteY116" fmla="*/ 98416 h 179900"/>
              <a:gd name="connsiteX117" fmla="*/ 236516 w 312180"/>
              <a:gd name="connsiteY117" fmla="*/ 116406 h 179900"/>
              <a:gd name="connsiteX118" fmla="*/ 302127 w 312180"/>
              <a:gd name="connsiteY118" fmla="*/ 107411 h 179900"/>
              <a:gd name="connsiteX119" fmla="*/ 267205 w 312180"/>
              <a:gd name="connsiteY119" fmla="*/ 107411 h 179900"/>
              <a:gd name="connsiteX120" fmla="*/ 253448 w 312180"/>
              <a:gd name="connsiteY120" fmla="*/ 12170 h 179900"/>
              <a:gd name="connsiteX121" fmla="*/ 301598 w 312180"/>
              <a:gd name="connsiteY121" fmla="*/ 12170 h 179900"/>
              <a:gd name="connsiteX122" fmla="*/ 301598 w 312180"/>
              <a:gd name="connsiteY122" fmla="*/ 107411 h 1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12180" h="179900">
                <a:moveTo>
                  <a:pt x="73548" y="2117"/>
                </a:moveTo>
                <a:cubicBezTo>
                  <a:pt x="72489" y="529"/>
                  <a:pt x="70373" y="0"/>
                  <a:pt x="68785" y="0"/>
                </a:cubicBezTo>
                <a:lnTo>
                  <a:pt x="6349" y="0"/>
                </a:lnTo>
                <a:cubicBezTo>
                  <a:pt x="2646" y="0"/>
                  <a:pt x="0" y="2646"/>
                  <a:pt x="0" y="6349"/>
                </a:cubicBezTo>
                <a:lnTo>
                  <a:pt x="0" y="114290"/>
                </a:lnTo>
                <a:cubicBezTo>
                  <a:pt x="0" y="117994"/>
                  <a:pt x="2646" y="120639"/>
                  <a:pt x="6349" y="120639"/>
                </a:cubicBezTo>
                <a:lnTo>
                  <a:pt x="53441" y="120639"/>
                </a:lnTo>
                <a:cubicBezTo>
                  <a:pt x="56616" y="120639"/>
                  <a:pt x="59261" y="118523"/>
                  <a:pt x="59791" y="115348"/>
                </a:cubicBezTo>
                <a:lnTo>
                  <a:pt x="75135" y="7408"/>
                </a:lnTo>
                <a:cubicBezTo>
                  <a:pt x="75135" y="5291"/>
                  <a:pt x="74606" y="3175"/>
                  <a:pt x="73548" y="2117"/>
                </a:cubicBezTo>
                <a:close/>
                <a:moveTo>
                  <a:pt x="47621" y="107411"/>
                </a:moveTo>
                <a:lnTo>
                  <a:pt x="12699" y="107411"/>
                </a:lnTo>
                <a:lnTo>
                  <a:pt x="12699" y="12170"/>
                </a:lnTo>
                <a:lnTo>
                  <a:pt x="60849" y="12170"/>
                </a:lnTo>
                <a:lnTo>
                  <a:pt x="47621" y="107411"/>
                </a:lnTo>
                <a:close/>
                <a:moveTo>
                  <a:pt x="308476" y="0"/>
                </a:moveTo>
                <a:lnTo>
                  <a:pt x="246040" y="0"/>
                </a:lnTo>
                <a:cubicBezTo>
                  <a:pt x="243924" y="0"/>
                  <a:pt x="242337" y="1058"/>
                  <a:pt x="241278" y="2117"/>
                </a:cubicBezTo>
                <a:cubicBezTo>
                  <a:pt x="240220" y="3704"/>
                  <a:pt x="239691" y="5291"/>
                  <a:pt x="239691" y="7408"/>
                </a:cubicBezTo>
                <a:lnTo>
                  <a:pt x="241278" y="16932"/>
                </a:lnTo>
                <a:lnTo>
                  <a:pt x="171435" y="9524"/>
                </a:lnTo>
                <a:lnTo>
                  <a:pt x="149741" y="8995"/>
                </a:lnTo>
                <a:cubicBezTo>
                  <a:pt x="149741" y="8995"/>
                  <a:pt x="149741" y="8995"/>
                  <a:pt x="149741" y="8995"/>
                </a:cubicBezTo>
                <a:cubicBezTo>
                  <a:pt x="148153" y="8995"/>
                  <a:pt x="146566" y="9524"/>
                  <a:pt x="144979" y="11112"/>
                </a:cubicBezTo>
                <a:lnTo>
                  <a:pt x="137571" y="18519"/>
                </a:lnTo>
                <a:lnTo>
                  <a:pt x="89950" y="18519"/>
                </a:lnTo>
                <a:cubicBezTo>
                  <a:pt x="86246" y="18519"/>
                  <a:pt x="83601" y="21165"/>
                  <a:pt x="83601" y="24869"/>
                </a:cubicBezTo>
                <a:cubicBezTo>
                  <a:pt x="83601" y="28573"/>
                  <a:pt x="86246" y="31218"/>
                  <a:pt x="89950" y="31218"/>
                </a:cubicBezTo>
                <a:lnTo>
                  <a:pt x="124872" y="31218"/>
                </a:lnTo>
                <a:lnTo>
                  <a:pt x="102649" y="53441"/>
                </a:lnTo>
                <a:cubicBezTo>
                  <a:pt x="98945" y="57145"/>
                  <a:pt x="96829" y="61907"/>
                  <a:pt x="96829" y="67198"/>
                </a:cubicBezTo>
                <a:cubicBezTo>
                  <a:pt x="96829" y="72489"/>
                  <a:pt x="98945" y="77252"/>
                  <a:pt x="102649" y="80955"/>
                </a:cubicBezTo>
                <a:cubicBezTo>
                  <a:pt x="106353" y="84659"/>
                  <a:pt x="111115" y="86776"/>
                  <a:pt x="116406" y="86776"/>
                </a:cubicBezTo>
                <a:cubicBezTo>
                  <a:pt x="121697" y="86776"/>
                  <a:pt x="126459" y="84659"/>
                  <a:pt x="129634" y="81484"/>
                </a:cubicBezTo>
                <a:lnTo>
                  <a:pt x="147095" y="67198"/>
                </a:lnTo>
                <a:lnTo>
                  <a:pt x="165614" y="64553"/>
                </a:lnTo>
                <a:lnTo>
                  <a:pt x="202124" y="100533"/>
                </a:lnTo>
                <a:lnTo>
                  <a:pt x="229109" y="127518"/>
                </a:lnTo>
                <a:cubicBezTo>
                  <a:pt x="230167" y="128576"/>
                  <a:pt x="231225" y="130163"/>
                  <a:pt x="231225" y="131751"/>
                </a:cubicBezTo>
                <a:cubicBezTo>
                  <a:pt x="231225" y="133338"/>
                  <a:pt x="230696" y="134925"/>
                  <a:pt x="229109" y="135984"/>
                </a:cubicBezTo>
                <a:cubicBezTo>
                  <a:pt x="226463" y="138629"/>
                  <a:pt x="222759" y="138629"/>
                  <a:pt x="220114" y="135984"/>
                </a:cubicBezTo>
                <a:lnTo>
                  <a:pt x="216939" y="132809"/>
                </a:lnTo>
                <a:cubicBezTo>
                  <a:pt x="216939" y="132809"/>
                  <a:pt x="216939" y="132809"/>
                  <a:pt x="216939" y="132809"/>
                </a:cubicBezTo>
                <a:lnTo>
                  <a:pt x="183604" y="99475"/>
                </a:lnTo>
                <a:cubicBezTo>
                  <a:pt x="180959" y="96829"/>
                  <a:pt x="176726" y="96829"/>
                  <a:pt x="174609" y="99475"/>
                </a:cubicBezTo>
                <a:cubicBezTo>
                  <a:pt x="171964" y="102120"/>
                  <a:pt x="171964" y="106353"/>
                  <a:pt x="174609" y="108469"/>
                </a:cubicBezTo>
                <a:lnTo>
                  <a:pt x="177784" y="111644"/>
                </a:lnTo>
                <a:cubicBezTo>
                  <a:pt x="177784" y="111644"/>
                  <a:pt x="177784" y="111644"/>
                  <a:pt x="177784" y="111644"/>
                </a:cubicBezTo>
                <a:lnTo>
                  <a:pt x="207944" y="141804"/>
                </a:lnTo>
                <a:cubicBezTo>
                  <a:pt x="210589" y="144450"/>
                  <a:pt x="210589" y="148153"/>
                  <a:pt x="207944" y="150799"/>
                </a:cubicBezTo>
                <a:cubicBezTo>
                  <a:pt x="205298" y="153445"/>
                  <a:pt x="201594" y="153445"/>
                  <a:pt x="198949" y="150799"/>
                </a:cubicBezTo>
                <a:lnTo>
                  <a:pt x="189954" y="141804"/>
                </a:lnTo>
                <a:lnTo>
                  <a:pt x="166143" y="117994"/>
                </a:lnTo>
                <a:lnTo>
                  <a:pt x="157148" y="108999"/>
                </a:lnTo>
                <a:cubicBezTo>
                  <a:pt x="154503" y="106353"/>
                  <a:pt x="150270" y="106353"/>
                  <a:pt x="148153" y="108999"/>
                </a:cubicBezTo>
                <a:cubicBezTo>
                  <a:pt x="145508" y="111644"/>
                  <a:pt x="145508" y="115877"/>
                  <a:pt x="148153" y="117994"/>
                </a:cubicBezTo>
                <a:lnTo>
                  <a:pt x="157148" y="126989"/>
                </a:lnTo>
                <a:lnTo>
                  <a:pt x="180959" y="150799"/>
                </a:lnTo>
                <a:cubicBezTo>
                  <a:pt x="182017" y="151857"/>
                  <a:pt x="183075" y="153445"/>
                  <a:pt x="183075" y="155032"/>
                </a:cubicBezTo>
                <a:cubicBezTo>
                  <a:pt x="183075" y="156619"/>
                  <a:pt x="182546" y="158207"/>
                  <a:pt x="180959" y="159265"/>
                </a:cubicBezTo>
                <a:cubicBezTo>
                  <a:pt x="178313" y="161911"/>
                  <a:pt x="174609" y="161911"/>
                  <a:pt x="171964" y="159265"/>
                </a:cubicBezTo>
                <a:lnTo>
                  <a:pt x="159265" y="147624"/>
                </a:lnTo>
                <a:lnTo>
                  <a:pt x="137571" y="125931"/>
                </a:lnTo>
                <a:lnTo>
                  <a:pt x="125930" y="114290"/>
                </a:lnTo>
                <a:cubicBezTo>
                  <a:pt x="123285" y="111644"/>
                  <a:pt x="119052" y="111644"/>
                  <a:pt x="116935" y="114290"/>
                </a:cubicBezTo>
                <a:cubicBezTo>
                  <a:pt x="114290" y="116936"/>
                  <a:pt x="114290" y="121168"/>
                  <a:pt x="116935" y="123285"/>
                </a:cubicBezTo>
                <a:lnTo>
                  <a:pt x="128576" y="134925"/>
                </a:lnTo>
                <a:lnTo>
                  <a:pt x="150270" y="156619"/>
                </a:lnTo>
                <a:cubicBezTo>
                  <a:pt x="152915" y="159265"/>
                  <a:pt x="152915" y="162969"/>
                  <a:pt x="150270" y="165615"/>
                </a:cubicBezTo>
                <a:cubicBezTo>
                  <a:pt x="147624" y="168260"/>
                  <a:pt x="143920" y="168260"/>
                  <a:pt x="141275" y="165615"/>
                </a:cubicBezTo>
                <a:lnTo>
                  <a:pt x="107940" y="132280"/>
                </a:lnTo>
                <a:cubicBezTo>
                  <a:pt x="107940" y="132280"/>
                  <a:pt x="107940" y="132280"/>
                  <a:pt x="107411" y="132280"/>
                </a:cubicBezTo>
                <a:cubicBezTo>
                  <a:pt x="107411" y="132280"/>
                  <a:pt x="107411" y="132280"/>
                  <a:pt x="106882" y="131751"/>
                </a:cubicBezTo>
                <a:lnTo>
                  <a:pt x="80426" y="111115"/>
                </a:lnTo>
                <a:cubicBezTo>
                  <a:pt x="77781" y="108999"/>
                  <a:pt x="73548" y="109528"/>
                  <a:pt x="71431" y="112173"/>
                </a:cubicBezTo>
                <a:cubicBezTo>
                  <a:pt x="69315" y="114819"/>
                  <a:pt x="69844" y="119052"/>
                  <a:pt x="72489" y="121168"/>
                </a:cubicBezTo>
                <a:lnTo>
                  <a:pt x="98416" y="141275"/>
                </a:lnTo>
                <a:lnTo>
                  <a:pt x="131222" y="174080"/>
                </a:lnTo>
                <a:cubicBezTo>
                  <a:pt x="134925" y="177784"/>
                  <a:pt x="139687" y="179900"/>
                  <a:pt x="144979" y="179900"/>
                </a:cubicBezTo>
                <a:cubicBezTo>
                  <a:pt x="149741" y="179900"/>
                  <a:pt x="155032" y="177784"/>
                  <a:pt x="158736" y="174080"/>
                </a:cubicBezTo>
                <a:cubicBezTo>
                  <a:pt x="160323" y="172493"/>
                  <a:pt x="161381" y="170376"/>
                  <a:pt x="162440" y="168260"/>
                </a:cubicBezTo>
                <a:cubicBezTo>
                  <a:pt x="166143" y="171435"/>
                  <a:pt x="170376" y="173022"/>
                  <a:pt x="174609" y="173022"/>
                </a:cubicBezTo>
                <a:cubicBezTo>
                  <a:pt x="179371" y="173022"/>
                  <a:pt x="184663" y="170906"/>
                  <a:pt x="188366" y="167202"/>
                </a:cubicBezTo>
                <a:cubicBezTo>
                  <a:pt x="189954" y="165615"/>
                  <a:pt x="191541" y="163498"/>
                  <a:pt x="192599" y="161381"/>
                </a:cubicBezTo>
                <a:cubicBezTo>
                  <a:pt x="195774" y="162969"/>
                  <a:pt x="198949" y="164027"/>
                  <a:pt x="202124" y="164027"/>
                </a:cubicBezTo>
                <a:cubicBezTo>
                  <a:pt x="207415" y="164027"/>
                  <a:pt x="212177" y="161911"/>
                  <a:pt x="215881" y="158207"/>
                </a:cubicBezTo>
                <a:cubicBezTo>
                  <a:pt x="218526" y="155561"/>
                  <a:pt x="220114" y="151857"/>
                  <a:pt x="220643" y="148683"/>
                </a:cubicBezTo>
                <a:cubicBezTo>
                  <a:pt x="221701" y="148683"/>
                  <a:pt x="222230" y="148683"/>
                  <a:pt x="223288" y="148683"/>
                </a:cubicBezTo>
                <a:cubicBezTo>
                  <a:pt x="228579" y="148683"/>
                  <a:pt x="233342" y="146566"/>
                  <a:pt x="237045" y="142862"/>
                </a:cubicBezTo>
                <a:cubicBezTo>
                  <a:pt x="240749" y="139159"/>
                  <a:pt x="242866" y="134396"/>
                  <a:pt x="242866" y="129105"/>
                </a:cubicBezTo>
                <a:cubicBezTo>
                  <a:pt x="242866" y="128576"/>
                  <a:pt x="242866" y="128047"/>
                  <a:pt x="242866" y="127518"/>
                </a:cubicBezTo>
                <a:lnTo>
                  <a:pt x="255035" y="112703"/>
                </a:lnTo>
                <a:lnTo>
                  <a:pt x="255035" y="113761"/>
                </a:lnTo>
                <a:cubicBezTo>
                  <a:pt x="255565" y="116936"/>
                  <a:pt x="258210" y="119052"/>
                  <a:pt x="261385" y="119052"/>
                </a:cubicBezTo>
                <a:lnTo>
                  <a:pt x="308476" y="119052"/>
                </a:lnTo>
                <a:cubicBezTo>
                  <a:pt x="312180" y="119052"/>
                  <a:pt x="314826" y="116406"/>
                  <a:pt x="314826" y="112703"/>
                </a:cubicBezTo>
                <a:lnTo>
                  <a:pt x="314826" y="4762"/>
                </a:lnTo>
                <a:cubicBezTo>
                  <a:pt x="314826" y="2646"/>
                  <a:pt x="312180" y="0"/>
                  <a:pt x="308476" y="0"/>
                </a:cubicBezTo>
                <a:close/>
                <a:moveTo>
                  <a:pt x="236516" y="116406"/>
                </a:moveTo>
                <a:lnTo>
                  <a:pt x="210060" y="90480"/>
                </a:lnTo>
                <a:lnTo>
                  <a:pt x="204240" y="84659"/>
                </a:lnTo>
                <a:cubicBezTo>
                  <a:pt x="204240" y="84659"/>
                  <a:pt x="204240" y="84659"/>
                  <a:pt x="204240" y="84659"/>
                </a:cubicBezTo>
                <a:lnTo>
                  <a:pt x="171964" y="52383"/>
                </a:lnTo>
                <a:cubicBezTo>
                  <a:pt x="170376" y="50796"/>
                  <a:pt x="168260" y="50266"/>
                  <a:pt x="166143" y="50796"/>
                </a:cubicBezTo>
                <a:lnTo>
                  <a:pt x="142862" y="54500"/>
                </a:lnTo>
                <a:cubicBezTo>
                  <a:pt x="142862" y="54500"/>
                  <a:pt x="142862" y="54500"/>
                  <a:pt x="142333" y="54500"/>
                </a:cubicBezTo>
                <a:cubicBezTo>
                  <a:pt x="141804" y="54500"/>
                  <a:pt x="141275" y="55029"/>
                  <a:pt x="141275" y="55029"/>
                </a:cubicBezTo>
                <a:cubicBezTo>
                  <a:pt x="140746" y="55029"/>
                  <a:pt x="140746" y="55557"/>
                  <a:pt x="140217" y="55557"/>
                </a:cubicBezTo>
                <a:cubicBezTo>
                  <a:pt x="140217" y="55557"/>
                  <a:pt x="140217" y="55557"/>
                  <a:pt x="139687" y="55557"/>
                </a:cubicBezTo>
                <a:lnTo>
                  <a:pt x="120639" y="70902"/>
                </a:lnTo>
                <a:cubicBezTo>
                  <a:pt x="118523" y="73548"/>
                  <a:pt x="114290" y="73548"/>
                  <a:pt x="111644" y="70902"/>
                </a:cubicBezTo>
                <a:cubicBezTo>
                  <a:pt x="110586" y="69844"/>
                  <a:pt x="109528" y="68256"/>
                  <a:pt x="109528" y="66669"/>
                </a:cubicBezTo>
                <a:cubicBezTo>
                  <a:pt x="109528" y="65082"/>
                  <a:pt x="110057" y="63494"/>
                  <a:pt x="111644" y="62436"/>
                </a:cubicBezTo>
                <a:lnTo>
                  <a:pt x="151857" y="22223"/>
                </a:lnTo>
                <a:lnTo>
                  <a:pt x="170376" y="22752"/>
                </a:lnTo>
                <a:lnTo>
                  <a:pt x="242866" y="30689"/>
                </a:lnTo>
                <a:lnTo>
                  <a:pt x="251861" y="98416"/>
                </a:lnTo>
                <a:lnTo>
                  <a:pt x="236516" y="116406"/>
                </a:lnTo>
                <a:close/>
                <a:moveTo>
                  <a:pt x="302127" y="107411"/>
                </a:moveTo>
                <a:lnTo>
                  <a:pt x="267205" y="107411"/>
                </a:lnTo>
                <a:lnTo>
                  <a:pt x="253448" y="12170"/>
                </a:lnTo>
                <a:lnTo>
                  <a:pt x="301598" y="12170"/>
                </a:lnTo>
                <a:lnTo>
                  <a:pt x="301598" y="107411"/>
                </a:ln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71" name="Forma libre 26">
            <a:extLst>
              <a:ext uri="{FF2B5EF4-FFF2-40B4-BE49-F238E27FC236}">
                <a16:creationId xmlns:a16="http://schemas.microsoft.com/office/drawing/2014/main" id="{657E5729-7190-FF60-9A76-6A2E052F2A3A}"/>
              </a:ext>
            </a:extLst>
          </p:cNvPr>
          <p:cNvSpPr/>
          <p:nvPr/>
        </p:nvSpPr>
        <p:spPr>
          <a:xfrm>
            <a:off x="7755959" y="1395539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5" name="Google Shape;94;p17">
            <a:extLst>
              <a:ext uri="{FF2B5EF4-FFF2-40B4-BE49-F238E27FC236}">
                <a16:creationId xmlns:a16="http://schemas.microsoft.com/office/drawing/2014/main" id="{CA05F8A6-4F52-6DCA-EBF9-69DD83A6959E}"/>
              </a:ext>
            </a:extLst>
          </p:cNvPr>
          <p:cNvSpPr txBox="1"/>
          <p:nvPr/>
        </p:nvSpPr>
        <p:spPr>
          <a:xfrm>
            <a:off x="200287" y="70203"/>
            <a:ext cx="11256587" cy="57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361E9B"/>
              </a:buClr>
              <a:buSzPct val="100000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a typeface="Roboto"/>
                <a:cs typeface="Roboto"/>
                <a:sym typeface="Roboto"/>
              </a:rPr>
              <a:t>Key highlights from guidelines on Setting up and operation on ITFS platform</a:t>
            </a:r>
          </a:p>
        </p:txBody>
      </p:sp>
      <p:sp>
        <p:nvSpPr>
          <p:cNvPr id="17" name="Forma libre 26">
            <a:extLst>
              <a:ext uri="{FF2B5EF4-FFF2-40B4-BE49-F238E27FC236}">
                <a16:creationId xmlns:a16="http://schemas.microsoft.com/office/drawing/2014/main" id="{D4EA1E4B-33E5-4158-DCBA-9ADD13D46F85}"/>
              </a:ext>
            </a:extLst>
          </p:cNvPr>
          <p:cNvSpPr/>
          <p:nvPr/>
        </p:nvSpPr>
        <p:spPr>
          <a:xfrm>
            <a:off x="4280935" y="1089506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52BEAD-741C-B551-305D-847C468A87FC}"/>
              </a:ext>
            </a:extLst>
          </p:cNvPr>
          <p:cNvCxnSpPr>
            <a:cxnSpLocks/>
          </p:cNvCxnSpPr>
          <p:nvPr/>
        </p:nvCxnSpPr>
        <p:spPr>
          <a:xfrm>
            <a:off x="96173" y="648783"/>
            <a:ext cx="7477845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4CA7E4B-A479-D4C5-6EBC-925E9558C2E3}"/>
              </a:ext>
            </a:extLst>
          </p:cNvPr>
          <p:cNvSpPr txBox="1"/>
          <p:nvPr/>
        </p:nvSpPr>
        <p:spPr>
          <a:xfrm>
            <a:off x="194094" y="799289"/>
            <a:ext cx="1180381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</a:rPr>
              <a:t>Applicability: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To ITFS operators registered with IFSC prior to the issuance of the new guidelines issued on December 23, 2024.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To an entity desirous of seeking registration as an ITFS operator in IFSC, and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To the participants in an ITFS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</a:rPr>
              <a:t>Mode of business: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An Entity desirous of setting up as an ITFS operator shall be set up in the form of a newly incorporated company under the Companies Act, 2013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The applicant’s parent entity should have at least three years of experience in operating trading infrastructure in financial markets or operating a financial technology (fintech) platform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</a:rPr>
              <a:t>Technical criteria: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An entity desirous of setting up an ITFS shall have sound technological infrastructure such as electronic platform for all participants, Management Information System (MIS) , and online surveillance capability to monitor positions, prices and volumes in real time to support its operations.</a:t>
            </a:r>
            <a:endParaRPr lang="en-US" sz="2000" dirty="0">
              <a:solidFill>
                <a:srgbClr val="7030A0"/>
              </a:solidFill>
              <a:latin typeface="+mj-lt"/>
            </a:endParaRPr>
          </a:p>
          <a:p>
            <a:endParaRPr lang="en-US" sz="1400" dirty="0">
              <a:solidFill>
                <a:srgbClr val="002060"/>
              </a:solidFill>
            </a:endParaRPr>
          </a:p>
          <a:p>
            <a:pPr marL="171450" lvl="0" indent="-171450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</a:rPr>
              <a:t> Capital Requirement: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t>Shall meet the minimum owned fund requirement of USD 0.2 million at all times.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400" dirty="0">
              <a:solidFill>
                <a:srgbClr val="002060"/>
              </a:solidFill>
            </a:endParaRPr>
          </a:p>
          <a:p>
            <a:endParaRPr lang="en-US" sz="1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0E55109-EDFA-88A7-FDD1-E6953966DEED}"/>
              </a:ext>
            </a:extLst>
          </p:cNvPr>
          <p:cNvSpPr txBox="1">
            <a:spLocks/>
          </p:cNvSpPr>
          <p:nvPr/>
        </p:nvSpPr>
        <p:spPr>
          <a:xfrm>
            <a:off x="502215" y="3677839"/>
            <a:ext cx="1810934" cy="34198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>
                <a:solidFill>
                  <a:srgbClr val="000000"/>
                </a:solidFill>
                <a:latin typeface="Roboto" panose="02000000000000000000" pitchFamily="2" charset="0"/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715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6C70E-851B-1EC6-82B4-ACF1B9362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9E59B834-C443-D826-9C60-50AEC1920FE9}"/>
              </a:ext>
            </a:extLst>
          </p:cNvPr>
          <p:cNvGrpSpPr/>
          <p:nvPr/>
        </p:nvGrpSpPr>
        <p:grpSpPr>
          <a:xfrm>
            <a:off x="3338875" y="1452664"/>
            <a:ext cx="355772" cy="463239"/>
            <a:chOff x="4833935" y="3983047"/>
            <a:chExt cx="360361" cy="344489"/>
          </a:xfrm>
          <a:solidFill>
            <a:schemeClr val="bg1"/>
          </a:solidFill>
        </p:grpSpPr>
        <p:sp>
          <p:nvSpPr>
            <p:cNvPr id="51" name="Freeform 169">
              <a:extLst>
                <a:ext uri="{FF2B5EF4-FFF2-40B4-BE49-F238E27FC236}">
                  <a16:creationId xmlns:a16="http://schemas.microsoft.com/office/drawing/2014/main" id="{BCB0A1F1-14F7-22F2-3686-D8C0FD621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5" y="4179900"/>
              <a:ext cx="74613" cy="128588"/>
            </a:xfrm>
            <a:custGeom>
              <a:avLst/>
              <a:gdLst>
                <a:gd name="T0" fmla="*/ 18 w 20"/>
                <a:gd name="T1" fmla="*/ 0 h 34"/>
                <a:gd name="T2" fmla="*/ 2 w 20"/>
                <a:gd name="T3" fmla="*/ 0 h 34"/>
                <a:gd name="T4" fmla="*/ 0 w 20"/>
                <a:gd name="T5" fmla="*/ 2 h 34"/>
                <a:gd name="T6" fmla="*/ 0 w 20"/>
                <a:gd name="T7" fmla="*/ 32 h 34"/>
                <a:gd name="T8" fmla="*/ 2 w 20"/>
                <a:gd name="T9" fmla="*/ 34 h 34"/>
                <a:gd name="T10" fmla="*/ 18 w 20"/>
                <a:gd name="T11" fmla="*/ 34 h 34"/>
                <a:gd name="T12" fmla="*/ 20 w 20"/>
                <a:gd name="T13" fmla="*/ 32 h 34"/>
                <a:gd name="T14" fmla="*/ 20 w 20"/>
                <a:gd name="T15" fmla="*/ 2 h 34"/>
                <a:gd name="T16" fmla="*/ 18 w 20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0" y="3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2" name="Freeform 170">
              <a:extLst>
                <a:ext uri="{FF2B5EF4-FFF2-40B4-BE49-F238E27FC236}">
                  <a16:creationId xmlns:a16="http://schemas.microsoft.com/office/drawing/2014/main" id="{6AEE4377-E917-A83D-192B-CB0665BAA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3" y="4194186"/>
              <a:ext cx="277813" cy="133350"/>
            </a:xfrm>
            <a:custGeom>
              <a:avLst/>
              <a:gdLst>
                <a:gd name="T0" fmla="*/ 73 w 74"/>
                <a:gd name="T1" fmla="*/ 13 h 35"/>
                <a:gd name="T2" fmla="*/ 59 w 74"/>
                <a:gd name="T3" fmla="*/ 8 h 35"/>
                <a:gd name="T4" fmla="*/ 47 w 74"/>
                <a:gd name="T5" fmla="*/ 12 h 35"/>
                <a:gd name="T6" fmla="*/ 47 w 74"/>
                <a:gd name="T7" fmla="*/ 14 h 35"/>
                <a:gd name="T8" fmla="*/ 45 w 74"/>
                <a:gd name="T9" fmla="*/ 21 h 35"/>
                <a:gd name="T10" fmla="*/ 38 w 74"/>
                <a:gd name="T11" fmla="*/ 24 h 35"/>
                <a:gd name="T12" fmla="*/ 18 w 74"/>
                <a:gd name="T13" fmla="*/ 24 h 35"/>
                <a:gd name="T14" fmla="*/ 16 w 74"/>
                <a:gd name="T15" fmla="*/ 22 h 35"/>
                <a:gd name="T16" fmla="*/ 18 w 74"/>
                <a:gd name="T17" fmla="*/ 20 h 35"/>
                <a:gd name="T18" fmla="*/ 38 w 74"/>
                <a:gd name="T19" fmla="*/ 20 h 35"/>
                <a:gd name="T20" fmla="*/ 42 w 74"/>
                <a:gd name="T21" fmla="*/ 18 h 35"/>
                <a:gd name="T22" fmla="*/ 43 w 74"/>
                <a:gd name="T23" fmla="*/ 14 h 35"/>
                <a:gd name="T24" fmla="*/ 38 w 74"/>
                <a:gd name="T25" fmla="*/ 8 h 35"/>
                <a:gd name="T26" fmla="*/ 27 w 74"/>
                <a:gd name="T27" fmla="*/ 8 h 35"/>
                <a:gd name="T28" fmla="*/ 26 w 74"/>
                <a:gd name="T29" fmla="*/ 8 h 35"/>
                <a:gd name="T30" fmla="*/ 25 w 74"/>
                <a:gd name="T31" fmla="*/ 7 h 35"/>
                <a:gd name="T32" fmla="*/ 8 w 74"/>
                <a:gd name="T33" fmla="*/ 0 h 35"/>
                <a:gd name="T34" fmla="*/ 2 w 74"/>
                <a:gd name="T35" fmla="*/ 0 h 35"/>
                <a:gd name="T36" fmla="*/ 0 w 74"/>
                <a:gd name="T37" fmla="*/ 2 h 35"/>
                <a:gd name="T38" fmla="*/ 0 w 74"/>
                <a:gd name="T39" fmla="*/ 24 h 35"/>
                <a:gd name="T40" fmla="*/ 1 w 74"/>
                <a:gd name="T41" fmla="*/ 26 h 35"/>
                <a:gd name="T42" fmla="*/ 16 w 74"/>
                <a:gd name="T43" fmla="*/ 31 h 35"/>
                <a:gd name="T44" fmla="*/ 32 w 74"/>
                <a:gd name="T45" fmla="*/ 35 h 35"/>
                <a:gd name="T46" fmla="*/ 49 w 74"/>
                <a:gd name="T47" fmla="*/ 29 h 35"/>
                <a:gd name="T48" fmla="*/ 73 w 74"/>
                <a:gd name="T49" fmla="*/ 16 h 35"/>
                <a:gd name="T50" fmla="*/ 74 w 74"/>
                <a:gd name="T51" fmla="*/ 14 h 35"/>
                <a:gd name="T52" fmla="*/ 73 w 74"/>
                <a:gd name="T53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35">
                  <a:moveTo>
                    <a:pt x="73" y="13"/>
                  </a:moveTo>
                  <a:cubicBezTo>
                    <a:pt x="69" y="8"/>
                    <a:pt x="65" y="7"/>
                    <a:pt x="59" y="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4"/>
                  </a:cubicBezTo>
                  <a:cubicBezTo>
                    <a:pt x="47" y="17"/>
                    <a:pt x="47" y="19"/>
                    <a:pt x="45" y="21"/>
                  </a:cubicBezTo>
                  <a:cubicBezTo>
                    <a:pt x="43" y="23"/>
                    <a:pt x="41" y="24"/>
                    <a:pt x="3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0" y="20"/>
                    <a:pt x="41" y="19"/>
                    <a:pt x="42" y="18"/>
                  </a:cubicBezTo>
                  <a:cubicBezTo>
                    <a:pt x="43" y="17"/>
                    <a:pt x="43" y="16"/>
                    <a:pt x="43" y="14"/>
                  </a:cubicBezTo>
                  <a:cubicBezTo>
                    <a:pt x="43" y="12"/>
                    <a:pt x="42" y="8"/>
                    <a:pt x="3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3" y="6"/>
                    <a:pt x="17" y="0"/>
                    <a:pt x="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8" y="28"/>
                    <a:pt x="12" y="30"/>
                    <a:pt x="16" y="31"/>
                  </a:cubicBezTo>
                  <a:cubicBezTo>
                    <a:pt x="24" y="34"/>
                    <a:pt x="28" y="35"/>
                    <a:pt x="32" y="35"/>
                  </a:cubicBezTo>
                  <a:cubicBezTo>
                    <a:pt x="37" y="35"/>
                    <a:pt x="41" y="33"/>
                    <a:pt x="49" y="29"/>
                  </a:cubicBezTo>
                  <a:cubicBezTo>
                    <a:pt x="54" y="26"/>
                    <a:pt x="62" y="21"/>
                    <a:pt x="73" y="16"/>
                  </a:cubicBezTo>
                  <a:cubicBezTo>
                    <a:pt x="73" y="15"/>
                    <a:pt x="74" y="15"/>
                    <a:pt x="74" y="14"/>
                  </a:cubicBezTo>
                  <a:cubicBezTo>
                    <a:pt x="74" y="14"/>
                    <a:pt x="74" y="13"/>
                    <a:pt x="7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3" name="Freeform 171">
              <a:extLst>
                <a:ext uri="{FF2B5EF4-FFF2-40B4-BE49-F238E27FC236}">
                  <a16:creationId xmlns:a16="http://schemas.microsoft.com/office/drawing/2014/main" id="{8F1D4A2F-E640-0BE4-93CB-F99A6E92CC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7140" y="3983047"/>
              <a:ext cx="104775" cy="106363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0" name="Freeform 172">
              <a:extLst>
                <a:ext uri="{FF2B5EF4-FFF2-40B4-BE49-F238E27FC236}">
                  <a16:creationId xmlns:a16="http://schemas.microsoft.com/office/drawing/2014/main" id="{B2E82052-04BB-8A0F-523E-3886ACABED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75" y="4089401"/>
              <a:ext cx="104775" cy="104775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0BD7034-C65D-55E3-EF2D-0AA11460D5C2}"/>
              </a:ext>
            </a:extLst>
          </p:cNvPr>
          <p:cNvGrpSpPr/>
          <p:nvPr/>
        </p:nvGrpSpPr>
        <p:grpSpPr>
          <a:xfrm>
            <a:off x="3356437" y="4383828"/>
            <a:ext cx="411002" cy="262108"/>
            <a:chOff x="9161458" y="1803401"/>
            <a:chExt cx="360368" cy="361949"/>
          </a:xfrm>
          <a:solidFill>
            <a:schemeClr val="bg1"/>
          </a:solidFill>
        </p:grpSpPr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ED6B0233-F62F-293A-0BC9-06A84192A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965326"/>
              <a:ext cx="168275" cy="93663"/>
            </a:xfrm>
            <a:custGeom>
              <a:avLst/>
              <a:gdLst>
                <a:gd name="T0" fmla="*/ 40 w 45"/>
                <a:gd name="T1" fmla="*/ 25 h 25"/>
                <a:gd name="T2" fmla="*/ 40 w 45"/>
                <a:gd name="T3" fmla="*/ 25 h 25"/>
                <a:gd name="T4" fmla="*/ 45 w 45"/>
                <a:gd name="T5" fmla="*/ 11 h 25"/>
                <a:gd name="T6" fmla="*/ 40 w 45"/>
                <a:gd name="T7" fmla="*/ 11 h 25"/>
                <a:gd name="T8" fmla="*/ 0 w 45"/>
                <a:gd name="T9" fmla="*/ 0 h 25"/>
                <a:gd name="T10" fmla="*/ 0 w 45"/>
                <a:gd name="T11" fmla="*/ 11 h 25"/>
                <a:gd name="T12" fmla="*/ 40 w 4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5">
                  <a:moveTo>
                    <a:pt x="40" y="25"/>
                  </a:moveTo>
                  <a:cubicBezTo>
                    <a:pt x="40" y="25"/>
                    <a:pt x="40" y="25"/>
                    <a:pt x="40" y="25"/>
                  </a:cubicBezTo>
                  <a:cubicBezTo>
                    <a:pt x="40" y="20"/>
                    <a:pt x="42" y="15"/>
                    <a:pt x="45" y="11"/>
                  </a:cubicBezTo>
                  <a:cubicBezTo>
                    <a:pt x="43" y="11"/>
                    <a:pt x="42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3" name="Freeform 102">
              <a:extLst>
                <a:ext uri="{FF2B5EF4-FFF2-40B4-BE49-F238E27FC236}">
                  <a16:creationId xmlns:a16="http://schemas.microsoft.com/office/drawing/2014/main" id="{AD5638D9-7D4C-4E4D-7DB2-435CE210B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897063"/>
              <a:ext cx="300039" cy="95250"/>
            </a:xfrm>
            <a:custGeom>
              <a:avLst/>
              <a:gdLst>
                <a:gd name="T0" fmla="*/ 40 w 80"/>
                <a:gd name="T1" fmla="*/ 25 h 25"/>
                <a:gd name="T2" fmla="*/ 48 w 80"/>
                <a:gd name="T3" fmla="*/ 25 h 25"/>
                <a:gd name="T4" fmla="*/ 70 w 80"/>
                <a:gd name="T5" fmla="*/ 15 h 25"/>
                <a:gd name="T6" fmla="*/ 78 w 80"/>
                <a:gd name="T7" fmla="*/ 16 h 25"/>
                <a:gd name="T8" fmla="*/ 80 w 80"/>
                <a:gd name="T9" fmla="*/ 15 h 25"/>
                <a:gd name="T10" fmla="*/ 80 w 80"/>
                <a:gd name="T11" fmla="*/ 2 h 25"/>
                <a:gd name="T12" fmla="*/ 40 w 80"/>
                <a:gd name="T13" fmla="*/ 11 h 25"/>
                <a:gd name="T14" fmla="*/ 0 w 80"/>
                <a:gd name="T15" fmla="*/ 0 h 25"/>
                <a:gd name="T16" fmla="*/ 0 w 80"/>
                <a:gd name="T17" fmla="*/ 11 h 25"/>
                <a:gd name="T18" fmla="*/ 40 w 80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25">
                  <a:moveTo>
                    <a:pt x="40" y="25"/>
                  </a:moveTo>
                  <a:cubicBezTo>
                    <a:pt x="43" y="25"/>
                    <a:pt x="45" y="25"/>
                    <a:pt x="48" y="25"/>
                  </a:cubicBezTo>
                  <a:cubicBezTo>
                    <a:pt x="53" y="19"/>
                    <a:pt x="61" y="15"/>
                    <a:pt x="70" y="15"/>
                  </a:cubicBezTo>
                  <a:cubicBezTo>
                    <a:pt x="73" y="15"/>
                    <a:pt x="76" y="15"/>
                    <a:pt x="78" y="16"/>
                  </a:cubicBezTo>
                  <a:cubicBezTo>
                    <a:pt x="79" y="16"/>
                    <a:pt x="79" y="15"/>
                    <a:pt x="80" y="15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4" name="Freeform 103">
              <a:extLst>
                <a:ext uri="{FF2B5EF4-FFF2-40B4-BE49-F238E27FC236}">
                  <a16:creationId xmlns:a16="http://schemas.microsoft.com/office/drawing/2014/main" id="{44850B50-E565-5F4B-38B9-0F97B4C1A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58" y="1803401"/>
              <a:ext cx="300039" cy="120650"/>
            </a:xfrm>
            <a:custGeom>
              <a:avLst/>
              <a:gdLst>
                <a:gd name="T0" fmla="*/ 40 w 80"/>
                <a:gd name="T1" fmla="*/ 32 h 32"/>
                <a:gd name="T2" fmla="*/ 80 w 80"/>
                <a:gd name="T3" fmla="*/ 22 h 32"/>
                <a:gd name="T4" fmla="*/ 80 w 80"/>
                <a:gd name="T5" fmla="*/ 18 h 32"/>
                <a:gd name="T6" fmla="*/ 40 w 80"/>
                <a:gd name="T7" fmla="*/ 0 h 32"/>
                <a:gd name="T8" fmla="*/ 0 w 80"/>
                <a:gd name="T9" fmla="*/ 18 h 32"/>
                <a:gd name="T10" fmla="*/ 40 w 80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2">
                  <a:moveTo>
                    <a:pt x="40" y="32"/>
                  </a:moveTo>
                  <a:cubicBezTo>
                    <a:pt x="58" y="32"/>
                    <a:pt x="74" y="27"/>
                    <a:pt x="80" y="22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8"/>
                    <a:pt x="62" y="0"/>
                    <a:pt x="40" y="0"/>
                  </a:cubicBezTo>
                  <a:cubicBezTo>
                    <a:pt x="18" y="0"/>
                    <a:pt x="0" y="8"/>
                    <a:pt x="0" y="18"/>
                  </a:cubicBezTo>
                  <a:cubicBezTo>
                    <a:pt x="0" y="24"/>
                    <a:pt x="18" y="32"/>
                    <a:pt x="4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5" name="Freeform 104">
              <a:extLst>
                <a:ext uri="{FF2B5EF4-FFF2-40B4-BE49-F238E27FC236}">
                  <a16:creationId xmlns:a16="http://schemas.microsoft.com/office/drawing/2014/main" id="{24F35FD5-1771-5220-6CB5-767F319A3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2033588"/>
              <a:ext cx="173038" cy="101600"/>
            </a:xfrm>
            <a:custGeom>
              <a:avLst/>
              <a:gdLst>
                <a:gd name="T0" fmla="*/ 40 w 46"/>
                <a:gd name="T1" fmla="*/ 11 h 27"/>
                <a:gd name="T2" fmla="*/ 0 w 46"/>
                <a:gd name="T3" fmla="*/ 0 h 27"/>
                <a:gd name="T4" fmla="*/ 0 w 46"/>
                <a:gd name="T5" fmla="*/ 9 h 27"/>
                <a:gd name="T6" fmla="*/ 40 w 46"/>
                <a:gd name="T7" fmla="*/ 27 h 27"/>
                <a:gd name="T8" fmla="*/ 46 w 46"/>
                <a:gd name="T9" fmla="*/ 27 h 27"/>
                <a:gd name="T10" fmla="*/ 40 w 46"/>
                <a:gd name="T11" fmla="*/ 11 h 27"/>
                <a:gd name="T12" fmla="*/ 40 w 46"/>
                <a:gd name="T13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7">
                  <a:moveTo>
                    <a:pt x="40" y="11"/>
                  </a:moveTo>
                  <a:cubicBezTo>
                    <a:pt x="24" y="11"/>
                    <a:pt x="7" y="7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9"/>
                    <a:pt x="18" y="27"/>
                    <a:pt x="40" y="27"/>
                  </a:cubicBezTo>
                  <a:cubicBezTo>
                    <a:pt x="42" y="27"/>
                    <a:pt x="44" y="27"/>
                    <a:pt x="46" y="27"/>
                  </a:cubicBezTo>
                  <a:cubicBezTo>
                    <a:pt x="43" y="22"/>
                    <a:pt x="40" y="17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6" name="Freeform 105">
              <a:extLst>
                <a:ext uri="{FF2B5EF4-FFF2-40B4-BE49-F238E27FC236}">
                  <a16:creationId xmlns:a16="http://schemas.microsoft.com/office/drawing/2014/main" id="{587E8B0B-07FC-DA15-A3D0-6C55CDFF54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968500"/>
              <a:ext cx="195263" cy="196850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26 h 52"/>
                <a:gd name="T4" fmla="*/ 26 w 52"/>
                <a:gd name="T5" fmla="*/ 52 h 52"/>
                <a:gd name="T6" fmla="*/ 52 w 52"/>
                <a:gd name="T7" fmla="*/ 26 h 52"/>
                <a:gd name="T8" fmla="*/ 26 w 52"/>
                <a:gd name="T9" fmla="*/ 0 h 52"/>
                <a:gd name="T10" fmla="*/ 32 w 52"/>
                <a:gd name="T11" fmla="*/ 30 h 52"/>
                <a:gd name="T12" fmla="*/ 22 w 52"/>
                <a:gd name="T13" fmla="*/ 30 h 52"/>
                <a:gd name="T14" fmla="*/ 22 w 52"/>
                <a:gd name="T15" fmla="*/ 13 h 52"/>
                <a:gd name="T16" fmla="*/ 24 w 52"/>
                <a:gd name="T17" fmla="*/ 11 h 52"/>
                <a:gd name="T18" fmla="*/ 26 w 52"/>
                <a:gd name="T19" fmla="*/ 13 h 52"/>
                <a:gd name="T20" fmla="*/ 26 w 52"/>
                <a:gd name="T21" fmla="*/ 26 h 52"/>
                <a:gd name="T22" fmla="*/ 32 w 52"/>
                <a:gd name="T23" fmla="*/ 26 h 52"/>
                <a:gd name="T24" fmla="*/ 35 w 52"/>
                <a:gd name="T25" fmla="*/ 28 h 52"/>
                <a:gd name="T26" fmla="*/ 32 w 52"/>
                <a:gd name="T2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32" y="30"/>
                  </a:moveTo>
                  <a:cubicBezTo>
                    <a:pt x="22" y="30"/>
                    <a:pt x="22" y="30"/>
                    <a:pt x="22" y="3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6" y="1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9"/>
                    <a:pt x="34" y="30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52274B8-431C-1E74-F554-6723983B30AD}"/>
              </a:ext>
            </a:extLst>
          </p:cNvPr>
          <p:cNvGrpSpPr/>
          <p:nvPr/>
        </p:nvGrpSpPr>
        <p:grpSpPr>
          <a:xfrm>
            <a:off x="8271568" y="3045062"/>
            <a:ext cx="397602" cy="465834"/>
            <a:chOff x="5554663" y="3971925"/>
            <a:chExt cx="360362" cy="361951"/>
          </a:xfrm>
          <a:solidFill>
            <a:schemeClr val="bg1"/>
          </a:solidFill>
        </p:grpSpPr>
        <p:sp>
          <p:nvSpPr>
            <p:cNvPr id="68" name="Freeform 174">
              <a:extLst>
                <a:ext uri="{FF2B5EF4-FFF2-40B4-BE49-F238E27FC236}">
                  <a16:creationId xmlns:a16="http://schemas.microsoft.com/office/drawing/2014/main" id="{A6C5855A-3401-DF83-F542-531BF9F573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4663" y="4078288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  <p:sp>
          <p:nvSpPr>
            <p:cNvPr id="69" name="Freeform 175">
              <a:extLst>
                <a:ext uri="{FF2B5EF4-FFF2-40B4-BE49-F238E27FC236}">
                  <a16:creationId xmlns:a16="http://schemas.microsoft.com/office/drawing/2014/main" id="{072298ED-6C4D-6312-0E90-83C308C03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5800" y="3971925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</p:grpSp>
      <p:sp>
        <p:nvSpPr>
          <p:cNvPr id="70" name="Forma libre 35">
            <a:extLst>
              <a:ext uri="{FF2B5EF4-FFF2-40B4-BE49-F238E27FC236}">
                <a16:creationId xmlns:a16="http://schemas.microsoft.com/office/drawing/2014/main" id="{C6652105-5D8C-086F-9CA5-0F09995AE54D}"/>
              </a:ext>
            </a:extLst>
          </p:cNvPr>
          <p:cNvSpPr/>
          <p:nvPr/>
        </p:nvSpPr>
        <p:spPr>
          <a:xfrm>
            <a:off x="7687409" y="4596012"/>
            <a:ext cx="602480" cy="347191"/>
          </a:xfrm>
          <a:custGeom>
            <a:avLst/>
            <a:gdLst>
              <a:gd name="connsiteX0" fmla="*/ 73548 w 312180"/>
              <a:gd name="connsiteY0" fmla="*/ 2117 h 179900"/>
              <a:gd name="connsiteX1" fmla="*/ 68785 w 312180"/>
              <a:gd name="connsiteY1" fmla="*/ 0 h 179900"/>
              <a:gd name="connsiteX2" fmla="*/ 6349 w 312180"/>
              <a:gd name="connsiteY2" fmla="*/ 0 h 179900"/>
              <a:gd name="connsiteX3" fmla="*/ 0 w 312180"/>
              <a:gd name="connsiteY3" fmla="*/ 6349 h 179900"/>
              <a:gd name="connsiteX4" fmla="*/ 0 w 312180"/>
              <a:gd name="connsiteY4" fmla="*/ 114290 h 179900"/>
              <a:gd name="connsiteX5" fmla="*/ 6349 w 312180"/>
              <a:gd name="connsiteY5" fmla="*/ 120639 h 179900"/>
              <a:gd name="connsiteX6" fmla="*/ 53441 w 312180"/>
              <a:gd name="connsiteY6" fmla="*/ 120639 h 179900"/>
              <a:gd name="connsiteX7" fmla="*/ 59791 w 312180"/>
              <a:gd name="connsiteY7" fmla="*/ 115348 h 179900"/>
              <a:gd name="connsiteX8" fmla="*/ 75135 w 312180"/>
              <a:gd name="connsiteY8" fmla="*/ 7408 h 179900"/>
              <a:gd name="connsiteX9" fmla="*/ 73548 w 312180"/>
              <a:gd name="connsiteY9" fmla="*/ 2117 h 179900"/>
              <a:gd name="connsiteX10" fmla="*/ 47621 w 312180"/>
              <a:gd name="connsiteY10" fmla="*/ 107411 h 179900"/>
              <a:gd name="connsiteX11" fmla="*/ 12699 w 312180"/>
              <a:gd name="connsiteY11" fmla="*/ 107411 h 179900"/>
              <a:gd name="connsiteX12" fmla="*/ 12699 w 312180"/>
              <a:gd name="connsiteY12" fmla="*/ 12170 h 179900"/>
              <a:gd name="connsiteX13" fmla="*/ 60849 w 312180"/>
              <a:gd name="connsiteY13" fmla="*/ 12170 h 179900"/>
              <a:gd name="connsiteX14" fmla="*/ 47621 w 312180"/>
              <a:gd name="connsiteY14" fmla="*/ 107411 h 179900"/>
              <a:gd name="connsiteX15" fmla="*/ 308476 w 312180"/>
              <a:gd name="connsiteY15" fmla="*/ 0 h 179900"/>
              <a:gd name="connsiteX16" fmla="*/ 246040 w 312180"/>
              <a:gd name="connsiteY16" fmla="*/ 0 h 179900"/>
              <a:gd name="connsiteX17" fmla="*/ 241278 w 312180"/>
              <a:gd name="connsiteY17" fmla="*/ 2117 h 179900"/>
              <a:gd name="connsiteX18" fmla="*/ 239691 w 312180"/>
              <a:gd name="connsiteY18" fmla="*/ 7408 h 179900"/>
              <a:gd name="connsiteX19" fmla="*/ 241278 w 312180"/>
              <a:gd name="connsiteY19" fmla="*/ 16932 h 179900"/>
              <a:gd name="connsiteX20" fmla="*/ 171435 w 312180"/>
              <a:gd name="connsiteY20" fmla="*/ 9524 h 179900"/>
              <a:gd name="connsiteX21" fmla="*/ 149741 w 312180"/>
              <a:gd name="connsiteY21" fmla="*/ 8995 h 179900"/>
              <a:gd name="connsiteX22" fmla="*/ 149741 w 312180"/>
              <a:gd name="connsiteY22" fmla="*/ 8995 h 179900"/>
              <a:gd name="connsiteX23" fmla="*/ 144979 w 312180"/>
              <a:gd name="connsiteY23" fmla="*/ 11112 h 179900"/>
              <a:gd name="connsiteX24" fmla="*/ 137571 w 312180"/>
              <a:gd name="connsiteY24" fmla="*/ 18519 h 179900"/>
              <a:gd name="connsiteX25" fmla="*/ 89950 w 312180"/>
              <a:gd name="connsiteY25" fmla="*/ 18519 h 179900"/>
              <a:gd name="connsiteX26" fmla="*/ 83601 w 312180"/>
              <a:gd name="connsiteY26" fmla="*/ 24869 h 179900"/>
              <a:gd name="connsiteX27" fmla="*/ 89950 w 312180"/>
              <a:gd name="connsiteY27" fmla="*/ 31218 h 179900"/>
              <a:gd name="connsiteX28" fmla="*/ 124872 w 312180"/>
              <a:gd name="connsiteY28" fmla="*/ 31218 h 179900"/>
              <a:gd name="connsiteX29" fmla="*/ 102649 w 312180"/>
              <a:gd name="connsiteY29" fmla="*/ 53441 h 179900"/>
              <a:gd name="connsiteX30" fmla="*/ 96829 w 312180"/>
              <a:gd name="connsiteY30" fmla="*/ 67198 h 179900"/>
              <a:gd name="connsiteX31" fmla="*/ 102649 w 312180"/>
              <a:gd name="connsiteY31" fmla="*/ 80955 h 179900"/>
              <a:gd name="connsiteX32" fmla="*/ 116406 w 312180"/>
              <a:gd name="connsiteY32" fmla="*/ 86776 h 179900"/>
              <a:gd name="connsiteX33" fmla="*/ 129634 w 312180"/>
              <a:gd name="connsiteY33" fmla="*/ 81484 h 179900"/>
              <a:gd name="connsiteX34" fmla="*/ 147095 w 312180"/>
              <a:gd name="connsiteY34" fmla="*/ 67198 h 179900"/>
              <a:gd name="connsiteX35" fmla="*/ 165614 w 312180"/>
              <a:gd name="connsiteY35" fmla="*/ 64553 h 179900"/>
              <a:gd name="connsiteX36" fmla="*/ 202124 w 312180"/>
              <a:gd name="connsiteY36" fmla="*/ 100533 h 179900"/>
              <a:gd name="connsiteX37" fmla="*/ 229109 w 312180"/>
              <a:gd name="connsiteY37" fmla="*/ 127518 h 179900"/>
              <a:gd name="connsiteX38" fmla="*/ 231225 w 312180"/>
              <a:gd name="connsiteY38" fmla="*/ 131751 h 179900"/>
              <a:gd name="connsiteX39" fmla="*/ 229109 w 312180"/>
              <a:gd name="connsiteY39" fmla="*/ 135984 h 179900"/>
              <a:gd name="connsiteX40" fmla="*/ 220114 w 312180"/>
              <a:gd name="connsiteY40" fmla="*/ 135984 h 179900"/>
              <a:gd name="connsiteX41" fmla="*/ 216939 w 312180"/>
              <a:gd name="connsiteY41" fmla="*/ 132809 h 179900"/>
              <a:gd name="connsiteX42" fmla="*/ 216939 w 312180"/>
              <a:gd name="connsiteY42" fmla="*/ 132809 h 179900"/>
              <a:gd name="connsiteX43" fmla="*/ 183604 w 312180"/>
              <a:gd name="connsiteY43" fmla="*/ 99475 h 179900"/>
              <a:gd name="connsiteX44" fmla="*/ 174609 w 312180"/>
              <a:gd name="connsiteY44" fmla="*/ 99475 h 179900"/>
              <a:gd name="connsiteX45" fmla="*/ 174609 w 312180"/>
              <a:gd name="connsiteY45" fmla="*/ 108469 h 179900"/>
              <a:gd name="connsiteX46" fmla="*/ 177784 w 312180"/>
              <a:gd name="connsiteY46" fmla="*/ 111644 h 179900"/>
              <a:gd name="connsiteX47" fmla="*/ 177784 w 312180"/>
              <a:gd name="connsiteY47" fmla="*/ 111644 h 179900"/>
              <a:gd name="connsiteX48" fmla="*/ 207944 w 312180"/>
              <a:gd name="connsiteY48" fmla="*/ 141804 h 179900"/>
              <a:gd name="connsiteX49" fmla="*/ 207944 w 312180"/>
              <a:gd name="connsiteY49" fmla="*/ 150799 h 179900"/>
              <a:gd name="connsiteX50" fmla="*/ 198949 w 312180"/>
              <a:gd name="connsiteY50" fmla="*/ 150799 h 179900"/>
              <a:gd name="connsiteX51" fmla="*/ 189954 w 312180"/>
              <a:gd name="connsiteY51" fmla="*/ 141804 h 179900"/>
              <a:gd name="connsiteX52" fmla="*/ 166143 w 312180"/>
              <a:gd name="connsiteY52" fmla="*/ 117994 h 179900"/>
              <a:gd name="connsiteX53" fmla="*/ 157148 w 312180"/>
              <a:gd name="connsiteY53" fmla="*/ 108999 h 179900"/>
              <a:gd name="connsiteX54" fmla="*/ 148153 w 312180"/>
              <a:gd name="connsiteY54" fmla="*/ 108999 h 179900"/>
              <a:gd name="connsiteX55" fmla="*/ 148153 w 312180"/>
              <a:gd name="connsiteY55" fmla="*/ 117994 h 179900"/>
              <a:gd name="connsiteX56" fmla="*/ 157148 w 312180"/>
              <a:gd name="connsiteY56" fmla="*/ 126989 h 179900"/>
              <a:gd name="connsiteX57" fmla="*/ 180959 w 312180"/>
              <a:gd name="connsiteY57" fmla="*/ 150799 h 179900"/>
              <a:gd name="connsiteX58" fmla="*/ 183075 w 312180"/>
              <a:gd name="connsiteY58" fmla="*/ 155032 h 179900"/>
              <a:gd name="connsiteX59" fmla="*/ 180959 w 312180"/>
              <a:gd name="connsiteY59" fmla="*/ 159265 h 179900"/>
              <a:gd name="connsiteX60" fmla="*/ 171964 w 312180"/>
              <a:gd name="connsiteY60" fmla="*/ 159265 h 179900"/>
              <a:gd name="connsiteX61" fmla="*/ 159265 w 312180"/>
              <a:gd name="connsiteY61" fmla="*/ 147624 h 179900"/>
              <a:gd name="connsiteX62" fmla="*/ 137571 w 312180"/>
              <a:gd name="connsiteY62" fmla="*/ 125931 h 179900"/>
              <a:gd name="connsiteX63" fmla="*/ 125930 w 312180"/>
              <a:gd name="connsiteY63" fmla="*/ 114290 h 179900"/>
              <a:gd name="connsiteX64" fmla="*/ 116935 w 312180"/>
              <a:gd name="connsiteY64" fmla="*/ 114290 h 179900"/>
              <a:gd name="connsiteX65" fmla="*/ 116935 w 312180"/>
              <a:gd name="connsiteY65" fmla="*/ 123285 h 179900"/>
              <a:gd name="connsiteX66" fmla="*/ 128576 w 312180"/>
              <a:gd name="connsiteY66" fmla="*/ 134925 h 179900"/>
              <a:gd name="connsiteX67" fmla="*/ 150270 w 312180"/>
              <a:gd name="connsiteY67" fmla="*/ 156619 h 179900"/>
              <a:gd name="connsiteX68" fmla="*/ 150270 w 312180"/>
              <a:gd name="connsiteY68" fmla="*/ 165615 h 179900"/>
              <a:gd name="connsiteX69" fmla="*/ 141275 w 312180"/>
              <a:gd name="connsiteY69" fmla="*/ 165615 h 179900"/>
              <a:gd name="connsiteX70" fmla="*/ 107940 w 312180"/>
              <a:gd name="connsiteY70" fmla="*/ 132280 h 179900"/>
              <a:gd name="connsiteX71" fmla="*/ 107411 w 312180"/>
              <a:gd name="connsiteY71" fmla="*/ 132280 h 179900"/>
              <a:gd name="connsiteX72" fmla="*/ 106882 w 312180"/>
              <a:gd name="connsiteY72" fmla="*/ 131751 h 179900"/>
              <a:gd name="connsiteX73" fmla="*/ 80426 w 312180"/>
              <a:gd name="connsiteY73" fmla="*/ 111115 h 179900"/>
              <a:gd name="connsiteX74" fmla="*/ 71431 w 312180"/>
              <a:gd name="connsiteY74" fmla="*/ 112173 h 179900"/>
              <a:gd name="connsiteX75" fmla="*/ 72489 w 312180"/>
              <a:gd name="connsiteY75" fmla="*/ 121168 h 179900"/>
              <a:gd name="connsiteX76" fmla="*/ 98416 w 312180"/>
              <a:gd name="connsiteY76" fmla="*/ 141275 h 179900"/>
              <a:gd name="connsiteX77" fmla="*/ 131222 w 312180"/>
              <a:gd name="connsiteY77" fmla="*/ 174080 h 179900"/>
              <a:gd name="connsiteX78" fmla="*/ 144979 w 312180"/>
              <a:gd name="connsiteY78" fmla="*/ 179900 h 179900"/>
              <a:gd name="connsiteX79" fmla="*/ 158736 w 312180"/>
              <a:gd name="connsiteY79" fmla="*/ 174080 h 179900"/>
              <a:gd name="connsiteX80" fmla="*/ 162440 w 312180"/>
              <a:gd name="connsiteY80" fmla="*/ 168260 h 179900"/>
              <a:gd name="connsiteX81" fmla="*/ 174609 w 312180"/>
              <a:gd name="connsiteY81" fmla="*/ 173022 h 179900"/>
              <a:gd name="connsiteX82" fmla="*/ 188366 w 312180"/>
              <a:gd name="connsiteY82" fmla="*/ 167202 h 179900"/>
              <a:gd name="connsiteX83" fmla="*/ 192599 w 312180"/>
              <a:gd name="connsiteY83" fmla="*/ 161381 h 179900"/>
              <a:gd name="connsiteX84" fmla="*/ 202124 w 312180"/>
              <a:gd name="connsiteY84" fmla="*/ 164027 h 179900"/>
              <a:gd name="connsiteX85" fmla="*/ 215881 w 312180"/>
              <a:gd name="connsiteY85" fmla="*/ 158207 h 179900"/>
              <a:gd name="connsiteX86" fmla="*/ 220643 w 312180"/>
              <a:gd name="connsiteY86" fmla="*/ 148683 h 179900"/>
              <a:gd name="connsiteX87" fmla="*/ 223288 w 312180"/>
              <a:gd name="connsiteY87" fmla="*/ 148683 h 179900"/>
              <a:gd name="connsiteX88" fmla="*/ 237045 w 312180"/>
              <a:gd name="connsiteY88" fmla="*/ 142862 h 179900"/>
              <a:gd name="connsiteX89" fmla="*/ 242866 w 312180"/>
              <a:gd name="connsiteY89" fmla="*/ 129105 h 179900"/>
              <a:gd name="connsiteX90" fmla="*/ 242866 w 312180"/>
              <a:gd name="connsiteY90" fmla="*/ 127518 h 179900"/>
              <a:gd name="connsiteX91" fmla="*/ 255035 w 312180"/>
              <a:gd name="connsiteY91" fmla="*/ 112703 h 179900"/>
              <a:gd name="connsiteX92" fmla="*/ 255035 w 312180"/>
              <a:gd name="connsiteY92" fmla="*/ 113761 h 179900"/>
              <a:gd name="connsiteX93" fmla="*/ 261385 w 312180"/>
              <a:gd name="connsiteY93" fmla="*/ 119052 h 179900"/>
              <a:gd name="connsiteX94" fmla="*/ 308476 w 312180"/>
              <a:gd name="connsiteY94" fmla="*/ 119052 h 179900"/>
              <a:gd name="connsiteX95" fmla="*/ 314826 w 312180"/>
              <a:gd name="connsiteY95" fmla="*/ 112703 h 179900"/>
              <a:gd name="connsiteX96" fmla="*/ 314826 w 312180"/>
              <a:gd name="connsiteY96" fmla="*/ 4762 h 179900"/>
              <a:gd name="connsiteX97" fmla="*/ 308476 w 312180"/>
              <a:gd name="connsiteY97" fmla="*/ 0 h 179900"/>
              <a:gd name="connsiteX98" fmla="*/ 236516 w 312180"/>
              <a:gd name="connsiteY98" fmla="*/ 116406 h 179900"/>
              <a:gd name="connsiteX99" fmla="*/ 210060 w 312180"/>
              <a:gd name="connsiteY99" fmla="*/ 90480 h 179900"/>
              <a:gd name="connsiteX100" fmla="*/ 204240 w 312180"/>
              <a:gd name="connsiteY100" fmla="*/ 84659 h 179900"/>
              <a:gd name="connsiteX101" fmla="*/ 204240 w 312180"/>
              <a:gd name="connsiteY101" fmla="*/ 84659 h 179900"/>
              <a:gd name="connsiteX102" fmla="*/ 171964 w 312180"/>
              <a:gd name="connsiteY102" fmla="*/ 52383 h 179900"/>
              <a:gd name="connsiteX103" fmla="*/ 166143 w 312180"/>
              <a:gd name="connsiteY103" fmla="*/ 50796 h 179900"/>
              <a:gd name="connsiteX104" fmla="*/ 142862 w 312180"/>
              <a:gd name="connsiteY104" fmla="*/ 54500 h 179900"/>
              <a:gd name="connsiteX105" fmla="*/ 142333 w 312180"/>
              <a:gd name="connsiteY105" fmla="*/ 54500 h 179900"/>
              <a:gd name="connsiteX106" fmla="*/ 141275 w 312180"/>
              <a:gd name="connsiteY106" fmla="*/ 55029 h 179900"/>
              <a:gd name="connsiteX107" fmla="*/ 140217 w 312180"/>
              <a:gd name="connsiteY107" fmla="*/ 55557 h 179900"/>
              <a:gd name="connsiteX108" fmla="*/ 139687 w 312180"/>
              <a:gd name="connsiteY108" fmla="*/ 55557 h 179900"/>
              <a:gd name="connsiteX109" fmla="*/ 120639 w 312180"/>
              <a:gd name="connsiteY109" fmla="*/ 70902 h 179900"/>
              <a:gd name="connsiteX110" fmla="*/ 111644 w 312180"/>
              <a:gd name="connsiteY110" fmla="*/ 70902 h 179900"/>
              <a:gd name="connsiteX111" fmla="*/ 109528 w 312180"/>
              <a:gd name="connsiteY111" fmla="*/ 66669 h 179900"/>
              <a:gd name="connsiteX112" fmla="*/ 111644 w 312180"/>
              <a:gd name="connsiteY112" fmla="*/ 62436 h 179900"/>
              <a:gd name="connsiteX113" fmla="*/ 151857 w 312180"/>
              <a:gd name="connsiteY113" fmla="*/ 22223 h 179900"/>
              <a:gd name="connsiteX114" fmla="*/ 170376 w 312180"/>
              <a:gd name="connsiteY114" fmla="*/ 22752 h 179900"/>
              <a:gd name="connsiteX115" fmla="*/ 242866 w 312180"/>
              <a:gd name="connsiteY115" fmla="*/ 30689 h 179900"/>
              <a:gd name="connsiteX116" fmla="*/ 251861 w 312180"/>
              <a:gd name="connsiteY116" fmla="*/ 98416 h 179900"/>
              <a:gd name="connsiteX117" fmla="*/ 236516 w 312180"/>
              <a:gd name="connsiteY117" fmla="*/ 116406 h 179900"/>
              <a:gd name="connsiteX118" fmla="*/ 302127 w 312180"/>
              <a:gd name="connsiteY118" fmla="*/ 107411 h 179900"/>
              <a:gd name="connsiteX119" fmla="*/ 267205 w 312180"/>
              <a:gd name="connsiteY119" fmla="*/ 107411 h 179900"/>
              <a:gd name="connsiteX120" fmla="*/ 253448 w 312180"/>
              <a:gd name="connsiteY120" fmla="*/ 12170 h 179900"/>
              <a:gd name="connsiteX121" fmla="*/ 301598 w 312180"/>
              <a:gd name="connsiteY121" fmla="*/ 12170 h 179900"/>
              <a:gd name="connsiteX122" fmla="*/ 301598 w 312180"/>
              <a:gd name="connsiteY122" fmla="*/ 107411 h 1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12180" h="179900">
                <a:moveTo>
                  <a:pt x="73548" y="2117"/>
                </a:moveTo>
                <a:cubicBezTo>
                  <a:pt x="72489" y="529"/>
                  <a:pt x="70373" y="0"/>
                  <a:pt x="68785" y="0"/>
                </a:cubicBezTo>
                <a:lnTo>
                  <a:pt x="6349" y="0"/>
                </a:lnTo>
                <a:cubicBezTo>
                  <a:pt x="2646" y="0"/>
                  <a:pt x="0" y="2646"/>
                  <a:pt x="0" y="6349"/>
                </a:cubicBezTo>
                <a:lnTo>
                  <a:pt x="0" y="114290"/>
                </a:lnTo>
                <a:cubicBezTo>
                  <a:pt x="0" y="117994"/>
                  <a:pt x="2646" y="120639"/>
                  <a:pt x="6349" y="120639"/>
                </a:cubicBezTo>
                <a:lnTo>
                  <a:pt x="53441" y="120639"/>
                </a:lnTo>
                <a:cubicBezTo>
                  <a:pt x="56616" y="120639"/>
                  <a:pt x="59261" y="118523"/>
                  <a:pt x="59791" y="115348"/>
                </a:cubicBezTo>
                <a:lnTo>
                  <a:pt x="75135" y="7408"/>
                </a:lnTo>
                <a:cubicBezTo>
                  <a:pt x="75135" y="5291"/>
                  <a:pt x="74606" y="3175"/>
                  <a:pt x="73548" y="2117"/>
                </a:cubicBezTo>
                <a:close/>
                <a:moveTo>
                  <a:pt x="47621" y="107411"/>
                </a:moveTo>
                <a:lnTo>
                  <a:pt x="12699" y="107411"/>
                </a:lnTo>
                <a:lnTo>
                  <a:pt x="12699" y="12170"/>
                </a:lnTo>
                <a:lnTo>
                  <a:pt x="60849" y="12170"/>
                </a:lnTo>
                <a:lnTo>
                  <a:pt x="47621" y="107411"/>
                </a:lnTo>
                <a:close/>
                <a:moveTo>
                  <a:pt x="308476" y="0"/>
                </a:moveTo>
                <a:lnTo>
                  <a:pt x="246040" y="0"/>
                </a:lnTo>
                <a:cubicBezTo>
                  <a:pt x="243924" y="0"/>
                  <a:pt x="242337" y="1058"/>
                  <a:pt x="241278" y="2117"/>
                </a:cubicBezTo>
                <a:cubicBezTo>
                  <a:pt x="240220" y="3704"/>
                  <a:pt x="239691" y="5291"/>
                  <a:pt x="239691" y="7408"/>
                </a:cubicBezTo>
                <a:lnTo>
                  <a:pt x="241278" y="16932"/>
                </a:lnTo>
                <a:lnTo>
                  <a:pt x="171435" y="9524"/>
                </a:lnTo>
                <a:lnTo>
                  <a:pt x="149741" y="8995"/>
                </a:lnTo>
                <a:cubicBezTo>
                  <a:pt x="149741" y="8995"/>
                  <a:pt x="149741" y="8995"/>
                  <a:pt x="149741" y="8995"/>
                </a:cubicBezTo>
                <a:cubicBezTo>
                  <a:pt x="148153" y="8995"/>
                  <a:pt x="146566" y="9524"/>
                  <a:pt x="144979" y="11112"/>
                </a:cubicBezTo>
                <a:lnTo>
                  <a:pt x="137571" y="18519"/>
                </a:lnTo>
                <a:lnTo>
                  <a:pt x="89950" y="18519"/>
                </a:lnTo>
                <a:cubicBezTo>
                  <a:pt x="86246" y="18519"/>
                  <a:pt x="83601" y="21165"/>
                  <a:pt x="83601" y="24869"/>
                </a:cubicBezTo>
                <a:cubicBezTo>
                  <a:pt x="83601" y="28573"/>
                  <a:pt x="86246" y="31218"/>
                  <a:pt x="89950" y="31218"/>
                </a:cubicBezTo>
                <a:lnTo>
                  <a:pt x="124872" y="31218"/>
                </a:lnTo>
                <a:lnTo>
                  <a:pt x="102649" y="53441"/>
                </a:lnTo>
                <a:cubicBezTo>
                  <a:pt x="98945" y="57145"/>
                  <a:pt x="96829" y="61907"/>
                  <a:pt x="96829" y="67198"/>
                </a:cubicBezTo>
                <a:cubicBezTo>
                  <a:pt x="96829" y="72489"/>
                  <a:pt x="98945" y="77252"/>
                  <a:pt x="102649" y="80955"/>
                </a:cubicBezTo>
                <a:cubicBezTo>
                  <a:pt x="106353" y="84659"/>
                  <a:pt x="111115" y="86776"/>
                  <a:pt x="116406" y="86776"/>
                </a:cubicBezTo>
                <a:cubicBezTo>
                  <a:pt x="121697" y="86776"/>
                  <a:pt x="126459" y="84659"/>
                  <a:pt x="129634" y="81484"/>
                </a:cubicBezTo>
                <a:lnTo>
                  <a:pt x="147095" y="67198"/>
                </a:lnTo>
                <a:lnTo>
                  <a:pt x="165614" y="64553"/>
                </a:lnTo>
                <a:lnTo>
                  <a:pt x="202124" y="100533"/>
                </a:lnTo>
                <a:lnTo>
                  <a:pt x="229109" y="127518"/>
                </a:lnTo>
                <a:cubicBezTo>
                  <a:pt x="230167" y="128576"/>
                  <a:pt x="231225" y="130163"/>
                  <a:pt x="231225" y="131751"/>
                </a:cubicBezTo>
                <a:cubicBezTo>
                  <a:pt x="231225" y="133338"/>
                  <a:pt x="230696" y="134925"/>
                  <a:pt x="229109" y="135984"/>
                </a:cubicBezTo>
                <a:cubicBezTo>
                  <a:pt x="226463" y="138629"/>
                  <a:pt x="222759" y="138629"/>
                  <a:pt x="220114" y="135984"/>
                </a:cubicBezTo>
                <a:lnTo>
                  <a:pt x="216939" y="132809"/>
                </a:lnTo>
                <a:cubicBezTo>
                  <a:pt x="216939" y="132809"/>
                  <a:pt x="216939" y="132809"/>
                  <a:pt x="216939" y="132809"/>
                </a:cubicBezTo>
                <a:lnTo>
                  <a:pt x="183604" y="99475"/>
                </a:lnTo>
                <a:cubicBezTo>
                  <a:pt x="180959" y="96829"/>
                  <a:pt x="176726" y="96829"/>
                  <a:pt x="174609" y="99475"/>
                </a:cubicBezTo>
                <a:cubicBezTo>
                  <a:pt x="171964" y="102120"/>
                  <a:pt x="171964" y="106353"/>
                  <a:pt x="174609" y="108469"/>
                </a:cubicBezTo>
                <a:lnTo>
                  <a:pt x="177784" y="111644"/>
                </a:lnTo>
                <a:cubicBezTo>
                  <a:pt x="177784" y="111644"/>
                  <a:pt x="177784" y="111644"/>
                  <a:pt x="177784" y="111644"/>
                </a:cubicBezTo>
                <a:lnTo>
                  <a:pt x="207944" y="141804"/>
                </a:lnTo>
                <a:cubicBezTo>
                  <a:pt x="210589" y="144450"/>
                  <a:pt x="210589" y="148153"/>
                  <a:pt x="207944" y="150799"/>
                </a:cubicBezTo>
                <a:cubicBezTo>
                  <a:pt x="205298" y="153445"/>
                  <a:pt x="201594" y="153445"/>
                  <a:pt x="198949" y="150799"/>
                </a:cubicBezTo>
                <a:lnTo>
                  <a:pt x="189954" y="141804"/>
                </a:lnTo>
                <a:lnTo>
                  <a:pt x="166143" y="117994"/>
                </a:lnTo>
                <a:lnTo>
                  <a:pt x="157148" y="108999"/>
                </a:lnTo>
                <a:cubicBezTo>
                  <a:pt x="154503" y="106353"/>
                  <a:pt x="150270" y="106353"/>
                  <a:pt x="148153" y="108999"/>
                </a:cubicBezTo>
                <a:cubicBezTo>
                  <a:pt x="145508" y="111644"/>
                  <a:pt x="145508" y="115877"/>
                  <a:pt x="148153" y="117994"/>
                </a:cubicBezTo>
                <a:lnTo>
                  <a:pt x="157148" y="126989"/>
                </a:lnTo>
                <a:lnTo>
                  <a:pt x="180959" y="150799"/>
                </a:lnTo>
                <a:cubicBezTo>
                  <a:pt x="182017" y="151857"/>
                  <a:pt x="183075" y="153445"/>
                  <a:pt x="183075" y="155032"/>
                </a:cubicBezTo>
                <a:cubicBezTo>
                  <a:pt x="183075" y="156619"/>
                  <a:pt x="182546" y="158207"/>
                  <a:pt x="180959" y="159265"/>
                </a:cubicBezTo>
                <a:cubicBezTo>
                  <a:pt x="178313" y="161911"/>
                  <a:pt x="174609" y="161911"/>
                  <a:pt x="171964" y="159265"/>
                </a:cubicBezTo>
                <a:lnTo>
                  <a:pt x="159265" y="147624"/>
                </a:lnTo>
                <a:lnTo>
                  <a:pt x="137571" y="125931"/>
                </a:lnTo>
                <a:lnTo>
                  <a:pt x="125930" y="114290"/>
                </a:lnTo>
                <a:cubicBezTo>
                  <a:pt x="123285" y="111644"/>
                  <a:pt x="119052" y="111644"/>
                  <a:pt x="116935" y="114290"/>
                </a:cubicBezTo>
                <a:cubicBezTo>
                  <a:pt x="114290" y="116936"/>
                  <a:pt x="114290" y="121168"/>
                  <a:pt x="116935" y="123285"/>
                </a:cubicBezTo>
                <a:lnTo>
                  <a:pt x="128576" y="134925"/>
                </a:lnTo>
                <a:lnTo>
                  <a:pt x="150270" y="156619"/>
                </a:lnTo>
                <a:cubicBezTo>
                  <a:pt x="152915" y="159265"/>
                  <a:pt x="152915" y="162969"/>
                  <a:pt x="150270" y="165615"/>
                </a:cubicBezTo>
                <a:cubicBezTo>
                  <a:pt x="147624" y="168260"/>
                  <a:pt x="143920" y="168260"/>
                  <a:pt x="141275" y="165615"/>
                </a:cubicBezTo>
                <a:lnTo>
                  <a:pt x="107940" y="132280"/>
                </a:lnTo>
                <a:cubicBezTo>
                  <a:pt x="107940" y="132280"/>
                  <a:pt x="107940" y="132280"/>
                  <a:pt x="107411" y="132280"/>
                </a:cubicBezTo>
                <a:cubicBezTo>
                  <a:pt x="107411" y="132280"/>
                  <a:pt x="107411" y="132280"/>
                  <a:pt x="106882" y="131751"/>
                </a:cubicBezTo>
                <a:lnTo>
                  <a:pt x="80426" y="111115"/>
                </a:lnTo>
                <a:cubicBezTo>
                  <a:pt x="77781" y="108999"/>
                  <a:pt x="73548" y="109528"/>
                  <a:pt x="71431" y="112173"/>
                </a:cubicBezTo>
                <a:cubicBezTo>
                  <a:pt x="69315" y="114819"/>
                  <a:pt x="69844" y="119052"/>
                  <a:pt x="72489" y="121168"/>
                </a:cubicBezTo>
                <a:lnTo>
                  <a:pt x="98416" y="141275"/>
                </a:lnTo>
                <a:lnTo>
                  <a:pt x="131222" y="174080"/>
                </a:lnTo>
                <a:cubicBezTo>
                  <a:pt x="134925" y="177784"/>
                  <a:pt x="139687" y="179900"/>
                  <a:pt x="144979" y="179900"/>
                </a:cubicBezTo>
                <a:cubicBezTo>
                  <a:pt x="149741" y="179900"/>
                  <a:pt x="155032" y="177784"/>
                  <a:pt x="158736" y="174080"/>
                </a:cubicBezTo>
                <a:cubicBezTo>
                  <a:pt x="160323" y="172493"/>
                  <a:pt x="161381" y="170376"/>
                  <a:pt x="162440" y="168260"/>
                </a:cubicBezTo>
                <a:cubicBezTo>
                  <a:pt x="166143" y="171435"/>
                  <a:pt x="170376" y="173022"/>
                  <a:pt x="174609" y="173022"/>
                </a:cubicBezTo>
                <a:cubicBezTo>
                  <a:pt x="179371" y="173022"/>
                  <a:pt x="184663" y="170906"/>
                  <a:pt x="188366" y="167202"/>
                </a:cubicBezTo>
                <a:cubicBezTo>
                  <a:pt x="189954" y="165615"/>
                  <a:pt x="191541" y="163498"/>
                  <a:pt x="192599" y="161381"/>
                </a:cubicBezTo>
                <a:cubicBezTo>
                  <a:pt x="195774" y="162969"/>
                  <a:pt x="198949" y="164027"/>
                  <a:pt x="202124" y="164027"/>
                </a:cubicBezTo>
                <a:cubicBezTo>
                  <a:pt x="207415" y="164027"/>
                  <a:pt x="212177" y="161911"/>
                  <a:pt x="215881" y="158207"/>
                </a:cubicBezTo>
                <a:cubicBezTo>
                  <a:pt x="218526" y="155561"/>
                  <a:pt x="220114" y="151857"/>
                  <a:pt x="220643" y="148683"/>
                </a:cubicBezTo>
                <a:cubicBezTo>
                  <a:pt x="221701" y="148683"/>
                  <a:pt x="222230" y="148683"/>
                  <a:pt x="223288" y="148683"/>
                </a:cubicBezTo>
                <a:cubicBezTo>
                  <a:pt x="228579" y="148683"/>
                  <a:pt x="233342" y="146566"/>
                  <a:pt x="237045" y="142862"/>
                </a:cubicBezTo>
                <a:cubicBezTo>
                  <a:pt x="240749" y="139159"/>
                  <a:pt x="242866" y="134396"/>
                  <a:pt x="242866" y="129105"/>
                </a:cubicBezTo>
                <a:cubicBezTo>
                  <a:pt x="242866" y="128576"/>
                  <a:pt x="242866" y="128047"/>
                  <a:pt x="242866" y="127518"/>
                </a:cubicBezTo>
                <a:lnTo>
                  <a:pt x="255035" y="112703"/>
                </a:lnTo>
                <a:lnTo>
                  <a:pt x="255035" y="113761"/>
                </a:lnTo>
                <a:cubicBezTo>
                  <a:pt x="255565" y="116936"/>
                  <a:pt x="258210" y="119052"/>
                  <a:pt x="261385" y="119052"/>
                </a:cubicBezTo>
                <a:lnTo>
                  <a:pt x="308476" y="119052"/>
                </a:lnTo>
                <a:cubicBezTo>
                  <a:pt x="312180" y="119052"/>
                  <a:pt x="314826" y="116406"/>
                  <a:pt x="314826" y="112703"/>
                </a:cubicBezTo>
                <a:lnTo>
                  <a:pt x="314826" y="4762"/>
                </a:lnTo>
                <a:cubicBezTo>
                  <a:pt x="314826" y="2646"/>
                  <a:pt x="312180" y="0"/>
                  <a:pt x="308476" y="0"/>
                </a:cubicBezTo>
                <a:close/>
                <a:moveTo>
                  <a:pt x="236516" y="116406"/>
                </a:moveTo>
                <a:lnTo>
                  <a:pt x="210060" y="90480"/>
                </a:lnTo>
                <a:lnTo>
                  <a:pt x="204240" y="84659"/>
                </a:lnTo>
                <a:cubicBezTo>
                  <a:pt x="204240" y="84659"/>
                  <a:pt x="204240" y="84659"/>
                  <a:pt x="204240" y="84659"/>
                </a:cubicBezTo>
                <a:lnTo>
                  <a:pt x="171964" y="52383"/>
                </a:lnTo>
                <a:cubicBezTo>
                  <a:pt x="170376" y="50796"/>
                  <a:pt x="168260" y="50266"/>
                  <a:pt x="166143" y="50796"/>
                </a:cubicBezTo>
                <a:lnTo>
                  <a:pt x="142862" y="54500"/>
                </a:lnTo>
                <a:cubicBezTo>
                  <a:pt x="142862" y="54500"/>
                  <a:pt x="142862" y="54500"/>
                  <a:pt x="142333" y="54500"/>
                </a:cubicBezTo>
                <a:cubicBezTo>
                  <a:pt x="141804" y="54500"/>
                  <a:pt x="141275" y="55029"/>
                  <a:pt x="141275" y="55029"/>
                </a:cubicBezTo>
                <a:cubicBezTo>
                  <a:pt x="140746" y="55029"/>
                  <a:pt x="140746" y="55557"/>
                  <a:pt x="140217" y="55557"/>
                </a:cubicBezTo>
                <a:cubicBezTo>
                  <a:pt x="140217" y="55557"/>
                  <a:pt x="140217" y="55557"/>
                  <a:pt x="139687" y="55557"/>
                </a:cubicBezTo>
                <a:lnTo>
                  <a:pt x="120639" y="70902"/>
                </a:lnTo>
                <a:cubicBezTo>
                  <a:pt x="118523" y="73548"/>
                  <a:pt x="114290" y="73548"/>
                  <a:pt x="111644" y="70902"/>
                </a:cubicBezTo>
                <a:cubicBezTo>
                  <a:pt x="110586" y="69844"/>
                  <a:pt x="109528" y="68256"/>
                  <a:pt x="109528" y="66669"/>
                </a:cubicBezTo>
                <a:cubicBezTo>
                  <a:pt x="109528" y="65082"/>
                  <a:pt x="110057" y="63494"/>
                  <a:pt x="111644" y="62436"/>
                </a:cubicBezTo>
                <a:lnTo>
                  <a:pt x="151857" y="22223"/>
                </a:lnTo>
                <a:lnTo>
                  <a:pt x="170376" y="22752"/>
                </a:lnTo>
                <a:lnTo>
                  <a:pt x="242866" y="30689"/>
                </a:lnTo>
                <a:lnTo>
                  <a:pt x="251861" y="98416"/>
                </a:lnTo>
                <a:lnTo>
                  <a:pt x="236516" y="116406"/>
                </a:lnTo>
                <a:close/>
                <a:moveTo>
                  <a:pt x="302127" y="107411"/>
                </a:moveTo>
                <a:lnTo>
                  <a:pt x="267205" y="107411"/>
                </a:lnTo>
                <a:lnTo>
                  <a:pt x="253448" y="12170"/>
                </a:lnTo>
                <a:lnTo>
                  <a:pt x="301598" y="12170"/>
                </a:lnTo>
                <a:lnTo>
                  <a:pt x="301598" y="107411"/>
                </a:ln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71" name="Forma libre 26">
            <a:extLst>
              <a:ext uri="{FF2B5EF4-FFF2-40B4-BE49-F238E27FC236}">
                <a16:creationId xmlns:a16="http://schemas.microsoft.com/office/drawing/2014/main" id="{25669AAC-4933-8925-FBD9-79B348135E9F}"/>
              </a:ext>
            </a:extLst>
          </p:cNvPr>
          <p:cNvSpPr/>
          <p:nvPr/>
        </p:nvSpPr>
        <p:spPr>
          <a:xfrm>
            <a:off x="7755959" y="1395539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5" name="Google Shape;94;p17">
            <a:extLst>
              <a:ext uri="{FF2B5EF4-FFF2-40B4-BE49-F238E27FC236}">
                <a16:creationId xmlns:a16="http://schemas.microsoft.com/office/drawing/2014/main" id="{6B06892F-5ED8-E99F-BB30-5E5FBC7516CD}"/>
              </a:ext>
            </a:extLst>
          </p:cNvPr>
          <p:cNvSpPr txBox="1"/>
          <p:nvPr/>
        </p:nvSpPr>
        <p:spPr>
          <a:xfrm>
            <a:off x="200287" y="70203"/>
            <a:ext cx="11256587" cy="57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361E9B"/>
              </a:buClr>
              <a:buSzPct val="100000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a typeface="Roboto"/>
                <a:cs typeface="Roboto"/>
                <a:sym typeface="Roboto"/>
              </a:rPr>
              <a:t>Key highlights from guidelines on Setting up and operation on ITFS platform</a:t>
            </a:r>
          </a:p>
        </p:txBody>
      </p:sp>
      <p:sp>
        <p:nvSpPr>
          <p:cNvPr id="17" name="Forma libre 26">
            <a:extLst>
              <a:ext uri="{FF2B5EF4-FFF2-40B4-BE49-F238E27FC236}">
                <a16:creationId xmlns:a16="http://schemas.microsoft.com/office/drawing/2014/main" id="{2FAEDA83-97D0-AFF8-8AA2-101177559D47}"/>
              </a:ext>
            </a:extLst>
          </p:cNvPr>
          <p:cNvSpPr/>
          <p:nvPr/>
        </p:nvSpPr>
        <p:spPr>
          <a:xfrm>
            <a:off x="4280935" y="1089506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154E54-25F2-F93F-FE30-977A30DC7E74}"/>
              </a:ext>
            </a:extLst>
          </p:cNvPr>
          <p:cNvCxnSpPr>
            <a:cxnSpLocks/>
          </p:cNvCxnSpPr>
          <p:nvPr/>
        </p:nvCxnSpPr>
        <p:spPr>
          <a:xfrm>
            <a:off x="365475" y="648783"/>
            <a:ext cx="7477845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38C90A6-B85C-F7FC-DE6E-FC5118736716}"/>
              </a:ext>
            </a:extLst>
          </p:cNvPr>
          <p:cNvSpPr txBox="1"/>
          <p:nvPr/>
        </p:nvSpPr>
        <p:spPr>
          <a:xfrm>
            <a:off x="431321" y="715993"/>
            <a:ext cx="1132748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</a:rPr>
              <a:t>Permissible Activities: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Acts as a facilitator for transactions relating to 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Factoring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Reverse Factoring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Bill discounting  under Letter of Credit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Supply chain Financing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Pre-shipment Credit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Forfaiting any other activity as permitted by the Authority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It can undertake Secondary Market transactions for the above products.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Undertake any permitted activity, with prior permission from the Authority.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</a:rPr>
              <a:t>Participants 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en-US" dirty="0"/>
              <a:t>Exporters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en-US" dirty="0"/>
              <a:t>Importers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en-US" dirty="0"/>
              <a:t>Financiers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en-US" dirty="0"/>
              <a:t>Insurance/Credit  Guarantee Institutions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en-US" dirty="0"/>
              <a:t>Payment Service Providers (PSP) or any other entity permitted by the IFSCA.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algn="just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94AAA52-7C94-D1B7-86A5-0D200C5B80D1}"/>
              </a:ext>
            </a:extLst>
          </p:cNvPr>
          <p:cNvSpPr txBox="1">
            <a:spLocks/>
          </p:cNvSpPr>
          <p:nvPr/>
        </p:nvSpPr>
        <p:spPr>
          <a:xfrm>
            <a:off x="502215" y="3677839"/>
            <a:ext cx="1810934" cy="34198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>
                <a:solidFill>
                  <a:srgbClr val="000000"/>
                </a:solidFill>
                <a:latin typeface="Roboto" panose="02000000000000000000" pitchFamily="2" charset="0"/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5457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2632B-455B-AC3E-9A67-70075B170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EC49AC9E-4F73-29A3-6885-C5C784B4EC19}"/>
              </a:ext>
            </a:extLst>
          </p:cNvPr>
          <p:cNvGrpSpPr/>
          <p:nvPr/>
        </p:nvGrpSpPr>
        <p:grpSpPr>
          <a:xfrm>
            <a:off x="3338875" y="1452664"/>
            <a:ext cx="355772" cy="463239"/>
            <a:chOff x="4833935" y="3983047"/>
            <a:chExt cx="360361" cy="344489"/>
          </a:xfrm>
          <a:solidFill>
            <a:schemeClr val="bg1"/>
          </a:solidFill>
        </p:grpSpPr>
        <p:sp>
          <p:nvSpPr>
            <p:cNvPr id="51" name="Freeform 169">
              <a:extLst>
                <a:ext uri="{FF2B5EF4-FFF2-40B4-BE49-F238E27FC236}">
                  <a16:creationId xmlns:a16="http://schemas.microsoft.com/office/drawing/2014/main" id="{9804DC06-CFE4-5C15-6661-D792D3621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5" y="4179900"/>
              <a:ext cx="74613" cy="128588"/>
            </a:xfrm>
            <a:custGeom>
              <a:avLst/>
              <a:gdLst>
                <a:gd name="T0" fmla="*/ 18 w 20"/>
                <a:gd name="T1" fmla="*/ 0 h 34"/>
                <a:gd name="T2" fmla="*/ 2 w 20"/>
                <a:gd name="T3" fmla="*/ 0 h 34"/>
                <a:gd name="T4" fmla="*/ 0 w 20"/>
                <a:gd name="T5" fmla="*/ 2 h 34"/>
                <a:gd name="T6" fmla="*/ 0 w 20"/>
                <a:gd name="T7" fmla="*/ 32 h 34"/>
                <a:gd name="T8" fmla="*/ 2 w 20"/>
                <a:gd name="T9" fmla="*/ 34 h 34"/>
                <a:gd name="T10" fmla="*/ 18 w 20"/>
                <a:gd name="T11" fmla="*/ 34 h 34"/>
                <a:gd name="T12" fmla="*/ 20 w 20"/>
                <a:gd name="T13" fmla="*/ 32 h 34"/>
                <a:gd name="T14" fmla="*/ 20 w 20"/>
                <a:gd name="T15" fmla="*/ 2 h 34"/>
                <a:gd name="T16" fmla="*/ 18 w 20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0" y="3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2" name="Freeform 170">
              <a:extLst>
                <a:ext uri="{FF2B5EF4-FFF2-40B4-BE49-F238E27FC236}">
                  <a16:creationId xmlns:a16="http://schemas.microsoft.com/office/drawing/2014/main" id="{4B3EDE70-F1D6-E32F-8E0B-93B6E7FA0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3" y="4194186"/>
              <a:ext cx="277813" cy="133350"/>
            </a:xfrm>
            <a:custGeom>
              <a:avLst/>
              <a:gdLst>
                <a:gd name="T0" fmla="*/ 73 w 74"/>
                <a:gd name="T1" fmla="*/ 13 h 35"/>
                <a:gd name="T2" fmla="*/ 59 w 74"/>
                <a:gd name="T3" fmla="*/ 8 h 35"/>
                <a:gd name="T4" fmla="*/ 47 w 74"/>
                <a:gd name="T5" fmla="*/ 12 h 35"/>
                <a:gd name="T6" fmla="*/ 47 w 74"/>
                <a:gd name="T7" fmla="*/ 14 h 35"/>
                <a:gd name="T8" fmla="*/ 45 w 74"/>
                <a:gd name="T9" fmla="*/ 21 h 35"/>
                <a:gd name="T10" fmla="*/ 38 w 74"/>
                <a:gd name="T11" fmla="*/ 24 h 35"/>
                <a:gd name="T12" fmla="*/ 18 w 74"/>
                <a:gd name="T13" fmla="*/ 24 h 35"/>
                <a:gd name="T14" fmla="*/ 16 w 74"/>
                <a:gd name="T15" fmla="*/ 22 h 35"/>
                <a:gd name="T16" fmla="*/ 18 w 74"/>
                <a:gd name="T17" fmla="*/ 20 h 35"/>
                <a:gd name="T18" fmla="*/ 38 w 74"/>
                <a:gd name="T19" fmla="*/ 20 h 35"/>
                <a:gd name="T20" fmla="*/ 42 w 74"/>
                <a:gd name="T21" fmla="*/ 18 h 35"/>
                <a:gd name="T22" fmla="*/ 43 w 74"/>
                <a:gd name="T23" fmla="*/ 14 h 35"/>
                <a:gd name="T24" fmla="*/ 38 w 74"/>
                <a:gd name="T25" fmla="*/ 8 h 35"/>
                <a:gd name="T26" fmla="*/ 27 w 74"/>
                <a:gd name="T27" fmla="*/ 8 h 35"/>
                <a:gd name="T28" fmla="*/ 26 w 74"/>
                <a:gd name="T29" fmla="*/ 8 h 35"/>
                <a:gd name="T30" fmla="*/ 25 w 74"/>
                <a:gd name="T31" fmla="*/ 7 h 35"/>
                <a:gd name="T32" fmla="*/ 8 w 74"/>
                <a:gd name="T33" fmla="*/ 0 h 35"/>
                <a:gd name="T34" fmla="*/ 2 w 74"/>
                <a:gd name="T35" fmla="*/ 0 h 35"/>
                <a:gd name="T36" fmla="*/ 0 w 74"/>
                <a:gd name="T37" fmla="*/ 2 h 35"/>
                <a:gd name="T38" fmla="*/ 0 w 74"/>
                <a:gd name="T39" fmla="*/ 24 h 35"/>
                <a:gd name="T40" fmla="*/ 1 w 74"/>
                <a:gd name="T41" fmla="*/ 26 h 35"/>
                <a:gd name="T42" fmla="*/ 16 w 74"/>
                <a:gd name="T43" fmla="*/ 31 h 35"/>
                <a:gd name="T44" fmla="*/ 32 w 74"/>
                <a:gd name="T45" fmla="*/ 35 h 35"/>
                <a:gd name="T46" fmla="*/ 49 w 74"/>
                <a:gd name="T47" fmla="*/ 29 h 35"/>
                <a:gd name="T48" fmla="*/ 73 w 74"/>
                <a:gd name="T49" fmla="*/ 16 h 35"/>
                <a:gd name="T50" fmla="*/ 74 w 74"/>
                <a:gd name="T51" fmla="*/ 14 h 35"/>
                <a:gd name="T52" fmla="*/ 73 w 74"/>
                <a:gd name="T53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35">
                  <a:moveTo>
                    <a:pt x="73" y="13"/>
                  </a:moveTo>
                  <a:cubicBezTo>
                    <a:pt x="69" y="8"/>
                    <a:pt x="65" y="7"/>
                    <a:pt x="59" y="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4"/>
                  </a:cubicBezTo>
                  <a:cubicBezTo>
                    <a:pt x="47" y="17"/>
                    <a:pt x="47" y="19"/>
                    <a:pt x="45" y="21"/>
                  </a:cubicBezTo>
                  <a:cubicBezTo>
                    <a:pt x="43" y="23"/>
                    <a:pt x="41" y="24"/>
                    <a:pt x="3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0" y="20"/>
                    <a:pt x="41" y="19"/>
                    <a:pt x="42" y="18"/>
                  </a:cubicBezTo>
                  <a:cubicBezTo>
                    <a:pt x="43" y="17"/>
                    <a:pt x="43" y="16"/>
                    <a:pt x="43" y="14"/>
                  </a:cubicBezTo>
                  <a:cubicBezTo>
                    <a:pt x="43" y="12"/>
                    <a:pt x="42" y="8"/>
                    <a:pt x="3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3" y="6"/>
                    <a:pt x="17" y="0"/>
                    <a:pt x="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8" y="28"/>
                    <a:pt x="12" y="30"/>
                    <a:pt x="16" y="31"/>
                  </a:cubicBezTo>
                  <a:cubicBezTo>
                    <a:pt x="24" y="34"/>
                    <a:pt x="28" y="35"/>
                    <a:pt x="32" y="35"/>
                  </a:cubicBezTo>
                  <a:cubicBezTo>
                    <a:pt x="37" y="35"/>
                    <a:pt x="41" y="33"/>
                    <a:pt x="49" y="29"/>
                  </a:cubicBezTo>
                  <a:cubicBezTo>
                    <a:pt x="54" y="26"/>
                    <a:pt x="62" y="21"/>
                    <a:pt x="73" y="16"/>
                  </a:cubicBezTo>
                  <a:cubicBezTo>
                    <a:pt x="73" y="15"/>
                    <a:pt x="74" y="15"/>
                    <a:pt x="74" y="14"/>
                  </a:cubicBezTo>
                  <a:cubicBezTo>
                    <a:pt x="74" y="14"/>
                    <a:pt x="74" y="13"/>
                    <a:pt x="7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3" name="Freeform 171">
              <a:extLst>
                <a:ext uri="{FF2B5EF4-FFF2-40B4-BE49-F238E27FC236}">
                  <a16:creationId xmlns:a16="http://schemas.microsoft.com/office/drawing/2014/main" id="{A2A62111-AA86-5FBB-07D5-E089BF55A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7140" y="3983047"/>
              <a:ext cx="104775" cy="106363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0" name="Freeform 172">
              <a:extLst>
                <a:ext uri="{FF2B5EF4-FFF2-40B4-BE49-F238E27FC236}">
                  <a16:creationId xmlns:a16="http://schemas.microsoft.com/office/drawing/2014/main" id="{0211B82A-4B92-A29A-C392-3F0947F30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75" y="4089401"/>
              <a:ext cx="104775" cy="104775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E29DBD3-58DD-8E4D-8D24-A76A603F4BA6}"/>
              </a:ext>
            </a:extLst>
          </p:cNvPr>
          <p:cNvGrpSpPr/>
          <p:nvPr/>
        </p:nvGrpSpPr>
        <p:grpSpPr>
          <a:xfrm>
            <a:off x="3356437" y="4383828"/>
            <a:ext cx="411002" cy="262108"/>
            <a:chOff x="9161458" y="1803401"/>
            <a:chExt cx="360368" cy="361949"/>
          </a:xfrm>
          <a:solidFill>
            <a:schemeClr val="bg1"/>
          </a:solidFill>
        </p:grpSpPr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27CC6326-3FC4-AA64-FA6B-592DA5983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965326"/>
              <a:ext cx="168275" cy="93663"/>
            </a:xfrm>
            <a:custGeom>
              <a:avLst/>
              <a:gdLst>
                <a:gd name="T0" fmla="*/ 40 w 45"/>
                <a:gd name="T1" fmla="*/ 25 h 25"/>
                <a:gd name="T2" fmla="*/ 40 w 45"/>
                <a:gd name="T3" fmla="*/ 25 h 25"/>
                <a:gd name="T4" fmla="*/ 45 w 45"/>
                <a:gd name="T5" fmla="*/ 11 h 25"/>
                <a:gd name="T6" fmla="*/ 40 w 45"/>
                <a:gd name="T7" fmla="*/ 11 h 25"/>
                <a:gd name="T8" fmla="*/ 0 w 45"/>
                <a:gd name="T9" fmla="*/ 0 h 25"/>
                <a:gd name="T10" fmla="*/ 0 w 45"/>
                <a:gd name="T11" fmla="*/ 11 h 25"/>
                <a:gd name="T12" fmla="*/ 40 w 4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5">
                  <a:moveTo>
                    <a:pt x="40" y="25"/>
                  </a:moveTo>
                  <a:cubicBezTo>
                    <a:pt x="40" y="25"/>
                    <a:pt x="40" y="25"/>
                    <a:pt x="40" y="25"/>
                  </a:cubicBezTo>
                  <a:cubicBezTo>
                    <a:pt x="40" y="20"/>
                    <a:pt x="42" y="15"/>
                    <a:pt x="45" y="11"/>
                  </a:cubicBezTo>
                  <a:cubicBezTo>
                    <a:pt x="43" y="11"/>
                    <a:pt x="42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3" name="Freeform 102">
              <a:extLst>
                <a:ext uri="{FF2B5EF4-FFF2-40B4-BE49-F238E27FC236}">
                  <a16:creationId xmlns:a16="http://schemas.microsoft.com/office/drawing/2014/main" id="{63C88C5C-7A8D-C615-F7FE-32796F3BA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897063"/>
              <a:ext cx="300039" cy="95250"/>
            </a:xfrm>
            <a:custGeom>
              <a:avLst/>
              <a:gdLst>
                <a:gd name="T0" fmla="*/ 40 w 80"/>
                <a:gd name="T1" fmla="*/ 25 h 25"/>
                <a:gd name="T2" fmla="*/ 48 w 80"/>
                <a:gd name="T3" fmla="*/ 25 h 25"/>
                <a:gd name="T4" fmla="*/ 70 w 80"/>
                <a:gd name="T5" fmla="*/ 15 h 25"/>
                <a:gd name="T6" fmla="*/ 78 w 80"/>
                <a:gd name="T7" fmla="*/ 16 h 25"/>
                <a:gd name="T8" fmla="*/ 80 w 80"/>
                <a:gd name="T9" fmla="*/ 15 h 25"/>
                <a:gd name="T10" fmla="*/ 80 w 80"/>
                <a:gd name="T11" fmla="*/ 2 h 25"/>
                <a:gd name="T12" fmla="*/ 40 w 80"/>
                <a:gd name="T13" fmla="*/ 11 h 25"/>
                <a:gd name="T14" fmla="*/ 0 w 80"/>
                <a:gd name="T15" fmla="*/ 0 h 25"/>
                <a:gd name="T16" fmla="*/ 0 w 80"/>
                <a:gd name="T17" fmla="*/ 11 h 25"/>
                <a:gd name="T18" fmla="*/ 40 w 80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25">
                  <a:moveTo>
                    <a:pt x="40" y="25"/>
                  </a:moveTo>
                  <a:cubicBezTo>
                    <a:pt x="43" y="25"/>
                    <a:pt x="45" y="25"/>
                    <a:pt x="48" y="25"/>
                  </a:cubicBezTo>
                  <a:cubicBezTo>
                    <a:pt x="53" y="19"/>
                    <a:pt x="61" y="15"/>
                    <a:pt x="70" y="15"/>
                  </a:cubicBezTo>
                  <a:cubicBezTo>
                    <a:pt x="73" y="15"/>
                    <a:pt x="76" y="15"/>
                    <a:pt x="78" y="16"/>
                  </a:cubicBezTo>
                  <a:cubicBezTo>
                    <a:pt x="79" y="16"/>
                    <a:pt x="79" y="15"/>
                    <a:pt x="80" y="15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4" name="Freeform 103">
              <a:extLst>
                <a:ext uri="{FF2B5EF4-FFF2-40B4-BE49-F238E27FC236}">
                  <a16:creationId xmlns:a16="http://schemas.microsoft.com/office/drawing/2014/main" id="{4057FEB4-9B5C-C4C5-8186-F2FCEA28D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58" y="1803401"/>
              <a:ext cx="300039" cy="120650"/>
            </a:xfrm>
            <a:custGeom>
              <a:avLst/>
              <a:gdLst>
                <a:gd name="T0" fmla="*/ 40 w 80"/>
                <a:gd name="T1" fmla="*/ 32 h 32"/>
                <a:gd name="T2" fmla="*/ 80 w 80"/>
                <a:gd name="T3" fmla="*/ 22 h 32"/>
                <a:gd name="T4" fmla="*/ 80 w 80"/>
                <a:gd name="T5" fmla="*/ 18 h 32"/>
                <a:gd name="T6" fmla="*/ 40 w 80"/>
                <a:gd name="T7" fmla="*/ 0 h 32"/>
                <a:gd name="T8" fmla="*/ 0 w 80"/>
                <a:gd name="T9" fmla="*/ 18 h 32"/>
                <a:gd name="T10" fmla="*/ 40 w 80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2">
                  <a:moveTo>
                    <a:pt x="40" y="32"/>
                  </a:moveTo>
                  <a:cubicBezTo>
                    <a:pt x="58" y="32"/>
                    <a:pt x="74" y="27"/>
                    <a:pt x="80" y="22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8"/>
                    <a:pt x="62" y="0"/>
                    <a:pt x="40" y="0"/>
                  </a:cubicBezTo>
                  <a:cubicBezTo>
                    <a:pt x="18" y="0"/>
                    <a:pt x="0" y="8"/>
                    <a:pt x="0" y="18"/>
                  </a:cubicBezTo>
                  <a:cubicBezTo>
                    <a:pt x="0" y="24"/>
                    <a:pt x="18" y="32"/>
                    <a:pt x="4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5" name="Freeform 104">
              <a:extLst>
                <a:ext uri="{FF2B5EF4-FFF2-40B4-BE49-F238E27FC236}">
                  <a16:creationId xmlns:a16="http://schemas.microsoft.com/office/drawing/2014/main" id="{D4C3C47C-38DD-0474-0585-F2AD1E64C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2033588"/>
              <a:ext cx="173038" cy="101600"/>
            </a:xfrm>
            <a:custGeom>
              <a:avLst/>
              <a:gdLst>
                <a:gd name="T0" fmla="*/ 40 w 46"/>
                <a:gd name="T1" fmla="*/ 11 h 27"/>
                <a:gd name="T2" fmla="*/ 0 w 46"/>
                <a:gd name="T3" fmla="*/ 0 h 27"/>
                <a:gd name="T4" fmla="*/ 0 w 46"/>
                <a:gd name="T5" fmla="*/ 9 h 27"/>
                <a:gd name="T6" fmla="*/ 40 w 46"/>
                <a:gd name="T7" fmla="*/ 27 h 27"/>
                <a:gd name="T8" fmla="*/ 46 w 46"/>
                <a:gd name="T9" fmla="*/ 27 h 27"/>
                <a:gd name="T10" fmla="*/ 40 w 46"/>
                <a:gd name="T11" fmla="*/ 11 h 27"/>
                <a:gd name="T12" fmla="*/ 40 w 46"/>
                <a:gd name="T13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7">
                  <a:moveTo>
                    <a:pt x="40" y="11"/>
                  </a:moveTo>
                  <a:cubicBezTo>
                    <a:pt x="24" y="11"/>
                    <a:pt x="7" y="7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9"/>
                    <a:pt x="18" y="27"/>
                    <a:pt x="40" y="27"/>
                  </a:cubicBezTo>
                  <a:cubicBezTo>
                    <a:pt x="42" y="27"/>
                    <a:pt x="44" y="27"/>
                    <a:pt x="46" y="27"/>
                  </a:cubicBezTo>
                  <a:cubicBezTo>
                    <a:pt x="43" y="22"/>
                    <a:pt x="40" y="17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6" name="Freeform 105">
              <a:extLst>
                <a:ext uri="{FF2B5EF4-FFF2-40B4-BE49-F238E27FC236}">
                  <a16:creationId xmlns:a16="http://schemas.microsoft.com/office/drawing/2014/main" id="{69E3460D-46EE-96F9-75A4-544D7F9A81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968500"/>
              <a:ext cx="195263" cy="196850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26 h 52"/>
                <a:gd name="T4" fmla="*/ 26 w 52"/>
                <a:gd name="T5" fmla="*/ 52 h 52"/>
                <a:gd name="T6" fmla="*/ 52 w 52"/>
                <a:gd name="T7" fmla="*/ 26 h 52"/>
                <a:gd name="T8" fmla="*/ 26 w 52"/>
                <a:gd name="T9" fmla="*/ 0 h 52"/>
                <a:gd name="T10" fmla="*/ 32 w 52"/>
                <a:gd name="T11" fmla="*/ 30 h 52"/>
                <a:gd name="T12" fmla="*/ 22 w 52"/>
                <a:gd name="T13" fmla="*/ 30 h 52"/>
                <a:gd name="T14" fmla="*/ 22 w 52"/>
                <a:gd name="T15" fmla="*/ 13 h 52"/>
                <a:gd name="T16" fmla="*/ 24 w 52"/>
                <a:gd name="T17" fmla="*/ 11 h 52"/>
                <a:gd name="T18" fmla="*/ 26 w 52"/>
                <a:gd name="T19" fmla="*/ 13 h 52"/>
                <a:gd name="T20" fmla="*/ 26 w 52"/>
                <a:gd name="T21" fmla="*/ 26 h 52"/>
                <a:gd name="T22" fmla="*/ 32 w 52"/>
                <a:gd name="T23" fmla="*/ 26 h 52"/>
                <a:gd name="T24" fmla="*/ 35 w 52"/>
                <a:gd name="T25" fmla="*/ 28 h 52"/>
                <a:gd name="T26" fmla="*/ 32 w 52"/>
                <a:gd name="T2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32" y="30"/>
                  </a:moveTo>
                  <a:cubicBezTo>
                    <a:pt x="22" y="30"/>
                    <a:pt x="22" y="30"/>
                    <a:pt x="22" y="3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6" y="1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9"/>
                    <a:pt x="34" y="30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7D38508-E6F5-4073-9CBC-247AEFB4839E}"/>
              </a:ext>
            </a:extLst>
          </p:cNvPr>
          <p:cNvGrpSpPr/>
          <p:nvPr/>
        </p:nvGrpSpPr>
        <p:grpSpPr>
          <a:xfrm>
            <a:off x="8271568" y="3045062"/>
            <a:ext cx="397602" cy="465834"/>
            <a:chOff x="5554663" y="3971925"/>
            <a:chExt cx="360362" cy="361951"/>
          </a:xfrm>
          <a:solidFill>
            <a:schemeClr val="bg1"/>
          </a:solidFill>
        </p:grpSpPr>
        <p:sp>
          <p:nvSpPr>
            <p:cNvPr id="68" name="Freeform 174">
              <a:extLst>
                <a:ext uri="{FF2B5EF4-FFF2-40B4-BE49-F238E27FC236}">
                  <a16:creationId xmlns:a16="http://schemas.microsoft.com/office/drawing/2014/main" id="{727C6219-4B20-103F-9D63-867A9E7DA2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4663" y="4078288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  <p:sp>
          <p:nvSpPr>
            <p:cNvPr id="69" name="Freeform 175">
              <a:extLst>
                <a:ext uri="{FF2B5EF4-FFF2-40B4-BE49-F238E27FC236}">
                  <a16:creationId xmlns:a16="http://schemas.microsoft.com/office/drawing/2014/main" id="{2EA7961F-C5C7-564D-D72D-4814A751F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5800" y="3971925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</p:grpSp>
      <p:sp>
        <p:nvSpPr>
          <p:cNvPr id="70" name="Forma libre 35">
            <a:extLst>
              <a:ext uri="{FF2B5EF4-FFF2-40B4-BE49-F238E27FC236}">
                <a16:creationId xmlns:a16="http://schemas.microsoft.com/office/drawing/2014/main" id="{BB68F6D5-C7A7-C493-D050-D4944588894E}"/>
              </a:ext>
            </a:extLst>
          </p:cNvPr>
          <p:cNvSpPr/>
          <p:nvPr/>
        </p:nvSpPr>
        <p:spPr>
          <a:xfrm>
            <a:off x="7687409" y="4596012"/>
            <a:ext cx="602480" cy="347191"/>
          </a:xfrm>
          <a:custGeom>
            <a:avLst/>
            <a:gdLst>
              <a:gd name="connsiteX0" fmla="*/ 73548 w 312180"/>
              <a:gd name="connsiteY0" fmla="*/ 2117 h 179900"/>
              <a:gd name="connsiteX1" fmla="*/ 68785 w 312180"/>
              <a:gd name="connsiteY1" fmla="*/ 0 h 179900"/>
              <a:gd name="connsiteX2" fmla="*/ 6349 w 312180"/>
              <a:gd name="connsiteY2" fmla="*/ 0 h 179900"/>
              <a:gd name="connsiteX3" fmla="*/ 0 w 312180"/>
              <a:gd name="connsiteY3" fmla="*/ 6349 h 179900"/>
              <a:gd name="connsiteX4" fmla="*/ 0 w 312180"/>
              <a:gd name="connsiteY4" fmla="*/ 114290 h 179900"/>
              <a:gd name="connsiteX5" fmla="*/ 6349 w 312180"/>
              <a:gd name="connsiteY5" fmla="*/ 120639 h 179900"/>
              <a:gd name="connsiteX6" fmla="*/ 53441 w 312180"/>
              <a:gd name="connsiteY6" fmla="*/ 120639 h 179900"/>
              <a:gd name="connsiteX7" fmla="*/ 59791 w 312180"/>
              <a:gd name="connsiteY7" fmla="*/ 115348 h 179900"/>
              <a:gd name="connsiteX8" fmla="*/ 75135 w 312180"/>
              <a:gd name="connsiteY8" fmla="*/ 7408 h 179900"/>
              <a:gd name="connsiteX9" fmla="*/ 73548 w 312180"/>
              <a:gd name="connsiteY9" fmla="*/ 2117 h 179900"/>
              <a:gd name="connsiteX10" fmla="*/ 47621 w 312180"/>
              <a:gd name="connsiteY10" fmla="*/ 107411 h 179900"/>
              <a:gd name="connsiteX11" fmla="*/ 12699 w 312180"/>
              <a:gd name="connsiteY11" fmla="*/ 107411 h 179900"/>
              <a:gd name="connsiteX12" fmla="*/ 12699 w 312180"/>
              <a:gd name="connsiteY12" fmla="*/ 12170 h 179900"/>
              <a:gd name="connsiteX13" fmla="*/ 60849 w 312180"/>
              <a:gd name="connsiteY13" fmla="*/ 12170 h 179900"/>
              <a:gd name="connsiteX14" fmla="*/ 47621 w 312180"/>
              <a:gd name="connsiteY14" fmla="*/ 107411 h 179900"/>
              <a:gd name="connsiteX15" fmla="*/ 308476 w 312180"/>
              <a:gd name="connsiteY15" fmla="*/ 0 h 179900"/>
              <a:gd name="connsiteX16" fmla="*/ 246040 w 312180"/>
              <a:gd name="connsiteY16" fmla="*/ 0 h 179900"/>
              <a:gd name="connsiteX17" fmla="*/ 241278 w 312180"/>
              <a:gd name="connsiteY17" fmla="*/ 2117 h 179900"/>
              <a:gd name="connsiteX18" fmla="*/ 239691 w 312180"/>
              <a:gd name="connsiteY18" fmla="*/ 7408 h 179900"/>
              <a:gd name="connsiteX19" fmla="*/ 241278 w 312180"/>
              <a:gd name="connsiteY19" fmla="*/ 16932 h 179900"/>
              <a:gd name="connsiteX20" fmla="*/ 171435 w 312180"/>
              <a:gd name="connsiteY20" fmla="*/ 9524 h 179900"/>
              <a:gd name="connsiteX21" fmla="*/ 149741 w 312180"/>
              <a:gd name="connsiteY21" fmla="*/ 8995 h 179900"/>
              <a:gd name="connsiteX22" fmla="*/ 149741 w 312180"/>
              <a:gd name="connsiteY22" fmla="*/ 8995 h 179900"/>
              <a:gd name="connsiteX23" fmla="*/ 144979 w 312180"/>
              <a:gd name="connsiteY23" fmla="*/ 11112 h 179900"/>
              <a:gd name="connsiteX24" fmla="*/ 137571 w 312180"/>
              <a:gd name="connsiteY24" fmla="*/ 18519 h 179900"/>
              <a:gd name="connsiteX25" fmla="*/ 89950 w 312180"/>
              <a:gd name="connsiteY25" fmla="*/ 18519 h 179900"/>
              <a:gd name="connsiteX26" fmla="*/ 83601 w 312180"/>
              <a:gd name="connsiteY26" fmla="*/ 24869 h 179900"/>
              <a:gd name="connsiteX27" fmla="*/ 89950 w 312180"/>
              <a:gd name="connsiteY27" fmla="*/ 31218 h 179900"/>
              <a:gd name="connsiteX28" fmla="*/ 124872 w 312180"/>
              <a:gd name="connsiteY28" fmla="*/ 31218 h 179900"/>
              <a:gd name="connsiteX29" fmla="*/ 102649 w 312180"/>
              <a:gd name="connsiteY29" fmla="*/ 53441 h 179900"/>
              <a:gd name="connsiteX30" fmla="*/ 96829 w 312180"/>
              <a:gd name="connsiteY30" fmla="*/ 67198 h 179900"/>
              <a:gd name="connsiteX31" fmla="*/ 102649 w 312180"/>
              <a:gd name="connsiteY31" fmla="*/ 80955 h 179900"/>
              <a:gd name="connsiteX32" fmla="*/ 116406 w 312180"/>
              <a:gd name="connsiteY32" fmla="*/ 86776 h 179900"/>
              <a:gd name="connsiteX33" fmla="*/ 129634 w 312180"/>
              <a:gd name="connsiteY33" fmla="*/ 81484 h 179900"/>
              <a:gd name="connsiteX34" fmla="*/ 147095 w 312180"/>
              <a:gd name="connsiteY34" fmla="*/ 67198 h 179900"/>
              <a:gd name="connsiteX35" fmla="*/ 165614 w 312180"/>
              <a:gd name="connsiteY35" fmla="*/ 64553 h 179900"/>
              <a:gd name="connsiteX36" fmla="*/ 202124 w 312180"/>
              <a:gd name="connsiteY36" fmla="*/ 100533 h 179900"/>
              <a:gd name="connsiteX37" fmla="*/ 229109 w 312180"/>
              <a:gd name="connsiteY37" fmla="*/ 127518 h 179900"/>
              <a:gd name="connsiteX38" fmla="*/ 231225 w 312180"/>
              <a:gd name="connsiteY38" fmla="*/ 131751 h 179900"/>
              <a:gd name="connsiteX39" fmla="*/ 229109 w 312180"/>
              <a:gd name="connsiteY39" fmla="*/ 135984 h 179900"/>
              <a:gd name="connsiteX40" fmla="*/ 220114 w 312180"/>
              <a:gd name="connsiteY40" fmla="*/ 135984 h 179900"/>
              <a:gd name="connsiteX41" fmla="*/ 216939 w 312180"/>
              <a:gd name="connsiteY41" fmla="*/ 132809 h 179900"/>
              <a:gd name="connsiteX42" fmla="*/ 216939 w 312180"/>
              <a:gd name="connsiteY42" fmla="*/ 132809 h 179900"/>
              <a:gd name="connsiteX43" fmla="*/ 183604 w 312180"/>
              <a:gd name="connsiteY43" fmla="*/ 99475 h 179900"/>
              <a:gd name="connsiteX44" fmla="*/ 174609 w 312180"/>
              <a:gd name="connsiteY44" fmla="*/ 99475 h 179900"/>
              <a:gd name="connsiteX45" fmla="*/ 174609 w 312180"/>
              <a:gd name="connsiteY45" fmla="*/ 108469 h 179900"/>
              <a:gd name="connsiteX46" fmla="*/ 177784 w 312180"/>
              <a:gd name="connsiteY46" fmla="*/ 111644 h 179900"/>
              <a:gd name="connsiteX47" fmla="*/ 177784 w 312180"/>
              <a:gd name="connsiteY47" fmla="*/ 111644 h 179900"/>
              <a:gd name="connsiteX48" fmla="*/ 207944 w 312180"/>
              <a:gd name="connsiteY48" fmla="*/ 141804 h 179900"/>
              <a:gd name="connsiteX49" fmla="*/ 207944 w 312180"/>
              <a:gd name="connsiteY49" fmla="*/ 150799 h 179900"/>
              <a:gd name="connsiteX50" fmla="*/ 198949 w 312180"/>
              <a:gd name="connsiteY50" fmla="*/ 150799 h 179900"/>
              <a:gd name="connsiteX51" fmla="*/ 189954 w 312180"/>
              <a:gd name="connsiteY51" fmla="*/ 141804 h 179900"/>
              <a:gd name="connsiteX52" fmla="*/ 166143 w 312180"/>
              <a:gd name="connsiteY52" fmla="*/ 117994 h 179900"/>
              <a:gd name="connsiteX53" fmla="*/ 157148 w 312180"/>
              <a:gd name="connsiteY53" fmla="*/ 108999 h 179900"/>
              <a:gd name="connsiteX54" fmla="*/ 148153 w 312180"/>
              <a:gd name="connsiteY54" fmla="*/ 108999 h 179900"/>
              <a:gd name="connsiteX55" fmla="*/ 148153 w 312180"/>
              <a:gd name="connsiteY55" fmla="*/ 117994 h 179900"/>
              <a:gd name="connsiteX56" fmla="*/ 157148 w 312180"/>
              <a:gd name="connsiteY56" fmla="*/ 126989 h 179900"/>
              <a:gd name="connsiteX57" fmla="*/ 180959 w 312180"/>
              <a:gd name="connsiteY57" fmla="*/ 150799 h 179900"/>
              <a:gd name="connsiteX58" fmla="*/ 183075 w 312180"/>
              <a:gd name="connsiteY58" fmla="*/ 155032 h 179900"/>
              <a:gd name="connsiteX59" fmla="*/ 180959 w 312180"/>
              <a:gd name="connsiteY59" fmla="*/ 159265 h 179900"/>
              <a:gd name="connsiteX60" fmla="*/ 171964 w 312180"/>
              <a:gd name="connsiteY60" fmla="*/ 159265 h 179900"/>
              <a:gd name="connsiteX61" fmla="*/ 159265 w 312180"/>
              <a:gd name="connsiteY61" fmla="*/ 147624 h 179900"/>
              <a:gd name="connsiteX62" fmla="*/ 137571 w 312180"/>
              <a:gd name="connsiteY62" fmla="*/ 125931 h 179900"/>
              <a:gd name="connsiteX63" fmla="*/ 125930 w 312180"/>
              <a:gd name="connsiteY63" fmla="*/ 114290 h 179900"/>
              <a:gd name="connsiteX64" fmla="*/ 116935 w 312180"/>
              <a:gd name="connsiteY64" fmla="*/ 114290 h 179900"/>
              <a:gd name="connsiteX65" fmla="*/ 116935 w 312180"/>
              <a:gd name="connsiteY65" fmla="*/ 123285 h 179900"/>
              <a:gd name="connsiteX66" fmla="*/ 128576 w 312180"/>
              <a:gd name="connsiteY66" fmla="*/ 134925 h 179900"/>
              <a:gd name="connsiteX67" fmla="*/ 150270 w 312180"/>
              <a:gd name="connsiteY67" fmla="*/ 156619 h 179900"/>
              <a:gd name="connsiteX68" fmla="*/ 150270 w 312180"/>
              <a:gd name="connsiteY68" fmla="*/ 165615 h 179900"/>
              <a:gd name="connsiteX69" fmla="*/ 141275 w 312180"/>
              <a:gd name="connsiteY69" fmla="*/ 165615 h 179900"/>
              <a:gd name="connsiteX70" fmla="*/ 107940 w 312180"/>
              <a:gd name="connsiteY70" fmla="*/ 132280 h 179900"/>
              <a:gd name="connsiteX71" fmla="*/ 107411 w 312180"/>
              <a:gd name="connsiteY71" fmla="*/ 132280 h 179900"/>
              <a:gd name="connsiteX72" fmla="*/ 106882 w 312180"/>
              <a:gd name="connsiteY72" fmla="*/ 131751 h 179900"/>
              <a:gd name="connsiteX73" fmla="*/ 80426 w 312180"/>
              <a:gd name="connsiteY73" fmla="*/ 111115 h 179900"/>
              <a:gd name="connsiteX74" fmla="*/ 71431 w 312180"/>
              <a:gd name="connsiteY74" fmla="*/ 112173 h 179900"/>
              <a:gd name="connsiteX75" fmla="*/ 72489 w 312180"/>
              <a:gd name="connsiteY75" fmla="*/ 121168 h 179900"/>
              <a:gd name="connsiteX76" fmla="*/ 98416 w 312180"/>
              <a:gd name="connsiteY76" fmla="*/ 141275 h 179900"/>
              <a:gd name="connsiteX77" fmla="*/ 131222 w 312180"/>
              <a:gd name="connsiteY77" fmla="*/ 174080 h 179900"/>
              <a:gd name="connsiteX78" fmla="*/ 144979 w 312180"/>
              <a:gd name="connsiteY78" fmla="*/ 179900 h 179900"/>
              <a:gd name="connsiteX79" fmla="*/ 158736 w 312180"/>
              <a:gd name="connsiteY79" fmla="*/ 174080 h 179900"/>
              <a:gd name="connsiteX80" fmla="*/ 162440 w 312180"/>
              <a:gd name="connsiteY80" fmla="*/ 168260 h 179900"/>
              <a:gd name="connsiteX81" fmla="*/ 174609 w 312180"/>
              <a:gd name="connsiteY81" fmla="*/ 173022 h 179900"/>
              <a:gd name="connsiteX82" fmla="*/ 188366 w 312180"/>
              <a:gd name="connsiteY82" fmla="*/ 167202 h 179900"/>
              <a:gd name="connsiteX83" fmla="*/ 192599 w 312180"/>
              <a:gd name="connsiteY83" fmla="*/ 161381 h 179900"/>
              <a:gd name="connsiteX84" fmla="*/ 202124 w 312180"/>
              <a:gd name="connsiteY84" fmla="*/ 164027 h 179900"/>
              <a:gd name="connsiteX85" fmla="*/ 215881 w 312180"/>
              <a:gd name="connsiteY85" fmla="*/ 158207 h 179900"/>
              <a:gd name="connsiteX86" fmla="*/ 220643 w 312180"/>
              <a:gd name="connsiteY86" fmla="*/ 148683 h 179900"/>
              <a:gd name="connsiteX87" fmla="*/ 223288 w 312180"/>
              <a:gd name="connsiteY87" fmla="*/ 148683 h 179900"/>
              <a:gd name="connsiteX88" fmla="*/ 237045 w 312180"/>
              <a:gd name="connsiteY88" fmla="*/ 142862 h 179900"/>
              <a:gd name="connsiteX89" fmla="*/ 242866 w 312180"/>
              <a:gd name="connsiteY89" fmla="*/ 129105 h 179900"/>
              <a:gd name="connsiteX90" fmla="*/ 242866 w 312180"/>
              <a:gd name="connsiteY90" fmla="*/ 127518 h 179900"/>
              <a:gd name="connsiteX91" fmla="*/ 255035 w 312180"/>
              <a:gd name="connsiteY91" fmla="*/ 112703 h 179900"/>
              <a:gd name="connsiteX92" fmla="*/ 255035 w 312180"/>
              <a:gd name="connsiteY92" fmla="*/ 113761 h 179900"/>
              <a:gd name="connsiteX93" fmla="*/ 261385 w 312180"/>
              <a:gd name="connsiteY93" fmla="*/ 119052 h 179900"/>
              <a:gd name="connsiteX94" fmla="*/ 308476 w 312180"/>
              <a:gd name="connsiteY94" fmla="*/ 119052 h 179900"/>
              <a:gd name="connsiteX95" fmla="*/ 314826 w 312180"/>
              <a:gd name="connsiteY95" fmla="*/ 112703 h 179900"/>
              <a:gd name="connsiteX96" fmla="*/ 314826 w 312180"/>
              <a:gd name="connsiteY96" fmla="*/ 4762 h 179900"/>
              <a:gd name="connsiteX97" fmla="*/ 308476 w 312180"/>
              <a:gd name="connsiteY97" fmla="*/ 0 h 179900"/>
              <a:gd name="connsiteX98" fmla="*/ 236516 w 312180"/>
              <a:gd name="connsiteY98" fmla="*/ 116406 h 179900"/>
              <a:gd name="connsiteX99" fmla="*/ 210060 w 312180"/>
              <a:gd name="connsiteY99" fmla="*/ 90480 h 179900"/>
              <a:gd name="connsiteX100" fmla="*/ 204240 w 312180"/>
              <a:gd name="connsiteY100" fmla="*/ 84659 h 179900"/>
              <a:gd name="connsiteX101" fmla="*/ 204240 w 312180"/>
              <a:gd name="connsiteY101" fmla="*/ 84659 h 179900"/>
              <a:gd name="connsiteX102" fmla="*/ 171964 w 312180"/>
              <a:gd name="connsiteY102" fmla="*/ 52383 h 179900"/>
              <a:gd name="connsiteX103" fmla="*/ 166143 w 312180"/>
              <a:gd name="connsiteY103" fmla="*/ 50796 h 179900"/>
              <a:gd name="connsiteX104" fmla="*/ 142862 w 312180"/>
              <a:gd name="connsiteY104" fmla="*/ 54500 h 179900"/>
              <a:gd name="connsiteX105" fmla="*/ 142333 w 312180"/>
              <a:gd name="connsiteY105" fmla="*/ 54500 h 179900"/>
              <a:gd name="connsiteX106" fmla="*/ 141275 w 312180"/>
              <a:gd name="connsiteY106" fmla="*/ 55029 h 179900"/>
              <a:gd name="connsiteX107" fmla="*/ 140217 w 312180"/>
              <a:gd name="connsiteY107" fmla="*/ 55557 h 179900"/>
              <a:gd name="connsiteX108" fmla="*/ 139687 w 312180"/>
              <a:gd name="connsiteY108" fmla="*/ 55557 h 179900"/>
              <a:gd name="connsiteX109" fmla="*/ 120639 w 312180"/>
              <a:gd name="connsiteY109" fmla="*/ 70902 h 179900"/>
              <a:gd name="connsiteX110" fmla="*/ 111644 w 312180"/>
              <a:gd name="connsiteY110" fmla="*/ 70902 h 179900"/>
              <a:gd name="connsiteX111" fmla="*/ 109528 w 312180"/>
              <a:gd name="connsiteY111" fmla="*/ 66669 h 179900"/>
              <a:gd name="connsiteX112" fmla="*/ 111644 w 312180"/>
              <a:gd name="connsiteY112" fmla="*/ 62436 h 179900"/>
              <a:gd name="connsiteX113" fmla="*/ 151857 w 312180"/>
              <a:gd name="connsiteY113" fmla="*/ 22223 h 179900"/>
              <a:gd name="connsiteX114" fmla="*/ 170376 w 312180"/>
              <a:gd name="connsiteY114" fmla="*/ 22752 h 179900"/>
              <a:gd name="connsiteX115" fmla="*/ 242866 w 312180"/>
              <a:gd name="connsiteY115" fmla="*/ 30689 h 179900"/>
              <a:gd name="connsiteX116" fmla="*/ 251861 w 312180"/>
              <a:gd name="connsiteY116" fmla="*/ 98416 h 179900"/>
              <a:gd name="connsiteX117" fmla="*/ 236516 w 312180"/>
              <a:gd name="connsiteY117" fmla="*/ 116406 h 179900"/>
              <a:gd name="connsiteX118" fmla="*/ 302127 w 312180"/>
              <a:gd name="connsiteY118" fmla="*/ 107411 h 179900"/>
              <a:gd name="connsiteX119" fmla="*/ 267205 w 312180"/>
              <a:gd name="connsiteY119" fmla="*/ 107411 h 179900"/>
              <a:gd name="connsiteX120" fmla="*/ 253448 w 312180"/>
              <a:gd name="connsiteY120" fmla="*/ 12170 h 179900"/>
              <a:gd name="connsiteX121" fmla="*/ 301598 w 312180"/>
              <a:gd name="connsiteY121" fmla="*/ 12170 h 179900"/>
              <a:gd name="connsiteX122" fmla="*/ 301598 w 312180"/>
              <a:gd name="connsiteY122" fmla="*/ 107411 h 1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12180" h="179900">
                <a:moveTo>
                  <a:pt x="73548" y="2117"/>
                </a:moveTo>
                <a:cubicBezTo>
                  <a:pt x="72489" y="529"/>
                  <a:pt x="70373" y="0"/>
                  <a:pt x="68785" y="0"/>
                </a:cubicBezTo>
                <a:lnTo>
                  <a:pt x="6349" y="0"/>
                </a:lnTo>
                <a:cubicBezTo>
                  <a:pt x="2646" y="0"/>
                  <a:pt x="0" y="2646"/>
                  <a:pt x="0" y="6349"/>
                </a:cubicBezTo>
                <a:lnTo>
                  <a:pt x="0" y="114290"/>
                </a:lnTo>
                <a:cubicBezTo>
                  <a:pt x="0" y="117994"/>
                  <a:pt x="2646" y="120639"/>
                  <a:pt x="6349" y="120639"/>
                </a:cubicBezTo>
                <a:lnTo>
                  <a:pt x="53441" y="120639"/>
                </a:lnTo>
                <a:cubicBezTo>
                  <a:pt x="56616" y="120639"/>
                  <a:pt x="59261" y="118523"/>
                  <a:pt x="59791" y="115348"/>
                </a:cubicBezTo>
                <a:lnTo>
                  <a:pt x="75135" y="7408"/>
                </a:lnTo>
                <a:cubicBezTo>
                  <a:pt x="75135" y="5291"/>
                  <a:pt x="74606" y="3175"/>
                  <a:pt x="73548" y="2117"/>
                </a:cubicBezTo>
                <a:close/>
                <a:moveTo>
                  <a:pt x="47621" y="107411"/>
                </a:moveTo>
                <a:lnTo>
                  <a:pt x="12699" y="107411"/>
                </a:lnTo>
                <a:lnTo>
                  <a:pt x="12699" y="12170"/>
                </a:lnTo>
                <a:lnTo>
                  <a:pt x="60849" y="12170"/>
                </a:lnTo>
                <a:lnTo>
                  <a:pt x="47621" y="107411"/>
                </a:lnTo>
                <a:close/>
                <a:moveTo>
                  <a:pt x="308476" y="0"/>
                </a:moveTo>
                <a:lnTo>
                  <a:pt x="246040" y="0"/>
                </a:lnTo>
                <a:cubicBezTo>
                  <a:pt x="243924" y="0"/>
                  <a:pt x="242337" y="1058"/>
                  <a:pt x="241278" y="2117"/>
                </a:cubicBezTo>
                <a:cubicBezTo>
                  <a:pt x="240220" y="3704"/>
                  <a:pt x="239691" y="5291"/>
                  <a:pt x="239691" y="7408"/>
                </a:cubicBezTo>
                <a:lnTo>
                  <a:pt x="241278" y="16932"/>
                </a:lnTo>
                <a:lnTo>
                  <a:pt x="171435" y="9524"/>
                </a:lnTo>
                <a:lnTo>
                  <a:pt x="149741" y="8995"/>
                </a:lnTo>
                <a:cubicBezTo>
                  <a:pt x="149741" y="8995"/>
                  <a:pt x="149741" y="8995"/>
                  <a:pt x="149741" y="8995"/>
                </a:cubicBezTo>
                <a:cubicBezTo>
                  <a:pt x="148153" y="8995"/>
                  <a:pt x="146566" y="9524"/>
                  <a:pt x="144979" y="11112"/>
                </a:cubicBezTo>
                <a:lnTo>
                  <a:pt x="137571" y="18519"/>
                </a:lnTo>
                <a:lnTo>
                  <a:pt x="89950" y="18519"/>
                </a:lnTo>
                <a:cubicBezTo>
                  <a:pt x="86246" y="18519"/>
                  <a:pt x="83601" y="21165"/>
                  <a:pt x="83601" y="24869"/>
                </a:cubicBezTo>
                <a:cubicBezTo>
                  <a:pt x="83601" y="28573"/>
                  <a:pt x="86246" y="31218"/>
                  <a:pt x="89950" y="31218"/>
                </a:cubicBezTo>
                <a:lnTo>
                  <a:pt x="124872" y="31218"/>
                </a:lnTo>
                <a:lnTo>
                  <a:pt x="102649" y="53441"/>
                </a:lnTo>
                <a:cubicBezTo>
                  <a:pt x="98945" y="57145"/>
                  <a:pt x="96829" y="61907"/>
                  <a:pt x="96829" y="67198"/>
                </a:cubicBezTo>
                <a:cubicBezTo>
                  <a:pt x="96829" y="72489"/>
                  <a:pt x="98945" y="77252"/>
                  <a:pt x="102649" y="80955"/>
                </a:cubicBezTo>
                <a:cubicBezTo>
                  <a:pt x="106353" y="84659"/>
                  <a:pt x="111115" y="86776"/>
                  <a:pt x="116406" y="86776"/>
                </a:cubicBezTo>
                <a:cubicBezTo>
                  <a:pt x="121697" y="86776"/>
                  <a:pt x="126459" y="84659"/>
                  <a:pt x="129634" y="81484"/>
                </a:cubicBezTo>
                <a:lnTo>
                  <a:pt x="147095" y="67198"/>
                </a:lnTo>
                <a:lnTo>
                  <a:pt x="165614" y="64553"/>
                </a:lnTo>
                <a:lnTo>
                  <a:pt x="202124" y="100533"/>
                </a:lnTo>
                <a:lnTo>
                  <a:pt x="229109" y="127518"/>
                </a:lnTo>
                <a:cubicBezTo>
                  <a:pt x="230167" y="128576"/>
                  <a:pt x="231225" y="130163"/>
                  <a:pt x="231225" y="131751"/>
                </a:cubicBezTo>
                <a:cubicBezTo>
                  <a:pt x="231225" y="133338"/>
                  <a:pt x="230696" y="134925"/>
                  <a:pt x="229109" y="135984"/>
                </a:cubicBezTo>
                <a:cubicBezTo>
                  <a:pt x="226463" y="138629"/>
                  <a:pt x="222759" y="138629"/>
                  <a:pt x="220114" y="135984"/>
                </a:cubicBezTo>
                <a:lnTo>
                  <a:pt x="216939" y="132809"/>
                </a:lnTo>
                <a:cubicBezTo>
                  <a:pt x="216939" y="132809"/>
                  <a:pt x="216939" y="132809"/>
                  <a:pt x="216939" y="132809"/>
                </a:cubicBezTo>
                <a:lnTo>
                  <a:pt x="183604" y="99475"/>
                </a:lnTo>
                <a:cubicBezTo>
                  <a:pt x="180959" y="96829"/>
                  <a:pt x="176726" y="96829"/>
                  <a:pt x="174609" y="99475"/>
                </a:cubicBezTo>
                <a:cubicBezTo>
                  <a:pt x="171964" y="102120"/>
                  <a:pt x="171964" y="106353"/>
                  <a:pt x="174609" y="108469"/>
                </a:cubicBezTo>
                <a:lnTo>
                  <a:pt x="177784" y="111644"/>
                </a:lnTo>
                <a:cubicBezTo>
                  <a:pt x="177784" y="111644"/>
                  <a:pt x="177784" y="111644"/>
                  <a:pt x="177784" y="111644"/>
                </a:cubicBezTo>
                <a:lnTo>
                  <a:pt x="207944" y="141804"/>
                </a:lnTo>
                <a:cubicBezTo>
                  <a:pt x="210589" y="144450"/>
                  <a:pt x="210589" y="148153"/>
                  <a:pt x="207944" y="150799"/>
                </a:cubicBezTo>
                <a:cubicBezTo>
                  <a:pt x="205298" y="153445"/>
                  <a:pt x="201594" y="153445"/>
                  <a:pt x="198949" y="150799"/>
                </a:cubicBezTo>
                <a:lnTo>
                  <a:pt x="189954" y="141804"/>
                </a:lnTo>
                <a:lnTo>
                  <a:pt x="166143" y="117994"/>
                </a:lnTo>
                <a:lnTo>
                  <a:pt x="157148" y="108999"/>
                </a:lnTo>
                <a:cubicBezTo>
                  <a:pt x="154503" y="106353"/>
                  <a:pt x="150270" y="106353"/>
                  <a:pt x="148153" y="108999"/>
                </a:cubicBezTo>
                <a:cubicBezTo>
                  <a:pt x="145508" y="111644"/>
                  <a:pt x="145508" y="115877"/>
                  <a:pt x="148153" y="117994"/>
                </a:cubicBezTo>
                <a:lnTo>
                  <a:pt x="157148" y="126989"/>
                </a:lnTo>
                <a:lnTo>
                  <a:pt x="180959" y="150799"/>
                </a:lnTo>
                <a:cubicBezTo>
                  <a:pt x="182017" y="151857"/>
                  <a:pt x="183075" y="153445"/>
                  <a:pt x="183075" y="155032"/>
                </a:cubicBezTo>
                <a:cubicBezTo>
                  <a:pt x="183075" y="156619"/>
                  <a:pt x="182546" y="158207"/>
                  <a:pt x="180959" y="159265"/>
                </a:cubicBezTo>
                <a:cubicBezTo>
                  <a:pt x="178313" y="161911"/>
                  <a:pt x="174609" y="161911"/>
                  <a:pt x="171964" y="159265"/>
                </a:cubicBezTo>
                <a:lnTo>
                  <a:pt x="159265" y="147624"/>
                </a:lnTo>
                <a:lnTo>
                  <a:pt x="137571" y="125931"/>
                </a:lnTo>
                <a:lnTo>
                  <a:pt x="125930" y="114290"/>
                </a:lnTo>
                <a:cubicBezTo>
                  <a:pt x="123285" y="111644"/>
                  <a:pt x="119052" y="111644"/>
                  <a:pt x="116935" y="114290"/>
                </a:cubicBezTo>
                <a:cubicBezTo>
                  <a:pt x="114290" y="116936"/>
                  <a:pt x="114290" y="121168"/>
                  <a:pt x="116935" y="123285"/>
                </a:cubicBezTo>
                <a:lnTo>
                  <a:pt x="128576" y="134925"/>
                </a:lnTo>
                <a:lnTo>
                  <a:pt x="150270" y="156619"/>
                </a:lnTo>
                <a:cubicBezTo>
                  <a:pt x="152915" y="159265"/>
                  <a:pt x="152915" y="162969"/>
                  <a:pt x="150270" y="165615"/>
                </a:cubicBezTo>
                <a:cubicBezTo>
                  <a:pt x="147624" y="168260"/>
                  <a:pt x="143920" y="168260"/>
                  <a:pt x="141275" y="165615"/>
                </a:cubicBezTo>
                <a:lnTo>
                  <a:pt x="107940" y="132280"/>
                </a:lnTo>
                <a:cubicBezTo>
                  <a:pt x="107940" y="132280"/>
                  <a:pt x="107940" y="132280"/>
                  <a:pt x="107411" y="132280"/>
                </a:cubicBezTo>
                <a:cubicBezTo>
                  <a:pt x="107411" y="132280"/>
                  <a:pt x="107411" y="132280"/>
                  <a:pt x="106882" y="131751"/>
                </a:cubicBezTo>
                <a:lnTo>
                  <a:pt x="80426" y="111115"/>
                </a:lnTo>
                <a:cubicBezTo>
                  <a:pt x="77781" y="108999"/>
                  <a:pt x="73548" y="109528"/>
                  <a:pt x="71431" y="112173"/>
                </a:cubicBezTo>
                <a:cubicBezTo>
                  <a:pt x="69315" y="114819"/>
                  <a:pt x="69844" y="119052"/>
                  <a:pt x="72489" y="121168"/>
                </a:cubicBezTo>
                <a:lnTo>
                  <a:pt x="98416" y="141275"/>
                </a:lnTo>
                <a:lnTo>
                  <a:pt x="131222" y="174080"/>
                </a:lnTo>
                <a:cubicBezTo>
                  <a:pt x="134925" y="177784"/>
                  <a:pt x="139687" y="179900"/>
                  <a:pt x="144979" y="179900"/>
                </a:cubicBezTo>
                <a:cubicBezTo>
                  <a:pt x="149741" y="179900"/>
                  <a:pt x="155032" y="177784"/>
                  <a:pt x="158736" y="174080"/>
                </a:cubicBezTo>
                <a:cubicBezTo>
                  <a:pt x="160323" y="172493"/>
                  <a:pt x="161381" y="170376"/>
                  <a:pt x="162440" y="168260"/>
                </a:cubicBezTo>
                <a:cubicBezTo>
                  <a:pt x="166143" y="171435"/>
                  <a:pt x="170376" y="173022"/>
                  <a:pt x="174609" y="173022"/>
                </a:cubicBezTo>
                <a:cubicBezTo>
                  <a:pt x="179371" y="173022"/>
                  <a:pt x="184663" y="170906"/>
                  <a:pt x="188366" y="167202"/>
                </a:cubicBezTo>
                <a:cubicBezTo>
                  <a:pt x="189954" y="165615"/>
                  <a:pt x="191541" y="163498"/>
                  <a:pt x="192599" y="161381"/>
                </a:cubicBezTo>
                <a:cubicBezTo>
                  <a:pt x="195774" y="162969"/>
                  <a:pt x="198949" y="164027"/>
                  <a:pt x="202124" y="164027"/>
                </a:cubicBezTo>
                <a:cubicBezTo>
                  <a:pt x="207415" y="164027"/>
                  <a:pt x="212177" y="161911"/>
                  <a:pt x="215881" y="158207"/>
                </a:cubicBezTo>
                <a:cubicBezTo>
                  <a:pt x="218526" y="155561"/>
                  <a:pt x="220114" y="151857"/>
                  <a:pt x="220643" y="148683"/>
                </a:cubicBezTo>
                <a:cubicBezTo>
                  <a:pt x="221701" y="148683"/>
                  <a:pt x="222230" y="148683"/>
                  <a:pt x="223288" y="148683"/>
                </a:cubicBezTo>
                <a:cubicBezTo>
                  <a:pt x="228579" y="148683"/>
                  <a:pt x="233342" y="146566"/>
                  <a:pt x="237045" y="142862"/>
                </a:cubicBezTo>
                <a:cubicBezTo>
                  <a:pt x="240749" y="139159"/>
                  <a:pt x="242866" y="134396"/>
                  <a:pt x="242866" y="129105"/>
                </a:cubicBezTo>
                <a:cubicBezTo>
                  <a:pt x="242866" y="128576"/>
                  <a:pt x="242866" y="128047"/>
                  <a:pt x="242866" y="127518"/>
                </a:cubicBezTo>
                <a:lnTo>
                  <a:pt x="255035" y="112703"/>
                </a:lnTo>
                <a:lnTo>
                  <a:pt x="255035" y="113761"/>
                </a:lnTo>
                <a:cubicBezTo>
                  <a:pt x="255565" y="116936"/>
                  <a:pt x="258210" y="119052"/>
                  <a:pt x="261385" y="119052"/>
                </a:cubicBezTo>
                <a:lnTo>
                  <a:pt x="308476" y="119052"/>
                </a:lnTo>
                <a:cubicBezTo>
                  <a:pt x="312180" y="119052"/>
                  <a:pt x="314826" y="116406"/>
                  <a:pt x="314826" y="112703"/>
                </a:cubicBezTo>
                <a:lnTo>
                  <a:pt x="314826" y="4762"/>
                </a:lnTo>
                <a:cubicBezTo>
                  <a:pt x="314826" y="2646"/>
                  <a:pt x="312180" y="0"/>
                  <a:pt x="308476" y="0"/>
                </a:cubicBezTo>
                <a:close/>
                <a:moveTo>
                  <a:pt x="236516" y="116406"/>
                </a:moveTo>
                <a:lnTo>
                  <a:pt x="210060" y="90480"/>
                </a:lnTo>
                <a:lnTo>
                  <a:pt x="204240" y="84659"/>
                </a:lnTo>
                <a:cubicBezTo>
                  <a:pt x="204240" y="84659"/>
                  <a:pt x="204240" y="84659"/>
                  <a:pt x="204240" y="84659"/>
                </a:cubicBezTo>
                <a:lnTo>
                  <a:pt x="171964" y="52383"/>
                </a:lnTo>
                <a:cubicBezTo>
                  <a:pt x="170376" y="50796"/>
                  <a:pt x="168260" y="50266"/>
                  <a:pt x="166143" y="50796"/>
                </a:cubicBezTo>
                <a:lnTo>
                  <a:pt x="142862" y="54500"/>
                </a:lnTo>
                <a:cubicBezTo>
                  <a:pt x="142862" y="54500"/>
                  <a:pt x="142862" y="54500"/>
                  <a:pt x="142333" y="54500"/>
                </a:cubicBezTo>
                <a:cubicBezTo>
                  <a:pt x="141804" y="54500"/>
                  <a:pt x="141275" y="55029"/>
                  <a:pt x="141275" y="55029"/>
                </a:cubicBezTo>
                <a:cubicBezTo>
                  <a:pt x="140746" y="55029"/>
                  <a:pt x="140746" y="55557"/>
                  <a:pt x="140217" y="55557"/>
                </a:cubicBezTo>
                <a:cubicBezTo>
                  <a:pt x="140217" y="55557"/>
                  <a:pt x="140217" y="55557"/>
                  <a:pt x="139687" y="55557"/>
                </a:cubicBezTo>
                <a:lnTo>
                  <a:pt x="120639" y="70902"/>
                </a:lnTo>
                <a:cubicBezTo>
                  <a:pt x="118523" y="73548"/>
                  <a:pt x="114290" y="73548"/>
                  <a:pt x="111644" y="70902"/>
                </a:cubicBezTo>
                <a:cubicBezTo>
                  <a:pt x="110586" y="69844"/>
                  <a:pt x="109528" y="68256"/>
                  <a:pt x="109528" y="66669"/>
                </a:cubicBezTo>
                <a:cubicBezTo>
                  <a:pt x="109528" y="65082"/>
                  <a:pt x="110057" y="63494"/>
                  <a:pt x="111644" y="62436"/>
                </a:cubicBezTo>
                <a:lnTo>
                  <a:pt x="151857" y="22223"/>
                </a:lnTo>
                <a:lnTo>
                  <a:pt x="170376" y="22752"/>
                </a:lnTo>
                <a:lnTo>
                  <a:pt x="242866" y="30689"/>
                </a:lnTo>
                <a:lnTo>
                  <a:pt x="251861" y="98416"/>
                </a:lnTo>
                <a:lnTo>
                  <a:pt x="236516" y="116406"/>
                </a:lnTo>
                <a:close/>
                <a:moveTo>
                  <a:pt x="302127" y="107411"/>
                </a:moveTo>
                <a:lnTo>
                  <a:pt x="267205" y="107411"/>
                </a:lnTo>
                <a:lnTo>
                  <a:pt x="253448" y="12170"/>
                </a:lnTo>
                <a:lnTo>
                  <a:pt x="301598" y="12170"/>
                </a:lnTo>
                <a:lnTo>
                  <a:pt x="301598" y="107411"/>
                </a:ln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71" name="Forma libre 26">
            <a:extLst>
              <a:ext uri="{FF2B5EF4-FFF2-40B4-BE49-F238E27FC236}">
                <a16:creationId xmlns:a16="http://schemas.microsoft.com/office/drawing/2014/main" id="{68BA25A3-3308-4557-D64D-AEEB9985106C}"/>
              </a:ext>
            </a:extLst>
          </p:cNvPr>
          <p:cNvSpPr/>
          <p:nvPr/>
        </p:nvSpPr>
        <p:spPr>
          <a:xfrm>
            <a:off x="7755959" y="1395539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5" name="Google Shape;94;p17">
            <a:extLst>
              <a:ext uri="{FF2B5EF4-FFF2-40B4-BE49-F238E27FC236}">
                <a16:creationId xmlns:a16="http://schemas.microsoft.com/office/drawing/2014/main" id="{EBB1F11F-5F91-095F-4FFD-F98B945DB4F7}"/>
              </a:ext>
            </a:extLst>
          </p:cNvPr>
          <p:cNvSpPr txBox="1"/>
          <p:nvPr/>
        </p:nvSpPr>
        <p:spPr>
          <a:xfrm>
            <a:off x="177046" y="147024"/>
            <a:ext cx="11301599" cy="57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361E9B"/>
              </a:buClr>
              <a:buSzPct val="100000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a typeface="Roboto"/>
                <a:cs typeface="Roboto"/>
                <a:sym typeface="Roboto"/>
              </a:rPr>
              <a:t>Key highlights from guidelines on Setting up and operation on ITFS platform</a:t>
            </a:r>
          </a:p>
        </p:txBody>
      </p:sp>
      <p:sp>
        <p:nvSpPr>
          <p:cNvPr id="17" name="Forma libre 26">
            <a:extLst>
              <a:ext uri="{FF2B5EF4-FFF2-40B4-BE49-F238E27FC236}">
                <a16:creationId xmlns:a16="http://schemas.microsoft.com/office/drawing/2014/main" id="{2801163A-BE64-73BE-2065-B74ABA1B1F2C}"/>
              </a:ext>
            </a:extLst>
          </p:cNvPr>
          <p:cNvSpPr/>
          <p:nvPr/>
        </p:nvSpPr>
        <p:spPr>
          <a:xfrm>
            <a:off x="4280935" y="1089506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9B33DB-68EE-DA86-B9DD-15950BB514D0}"/>
              </a:ext>
            </a:extLst>
          </p:cNvPr>
          <p:cNvCxnSpPr>
            <a:cxnSpLocks/>
          </p:cNvCxnSpPr>
          <p:nvPr/>
        </p:nvCxnSpPr>
        <p:spPr>
          <a:xfrm>
            <a:off x="278114" y="764024"/>
            <a:ext cx="7477845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D7E6E25-45C4-8496-74B2-DFB46DBCE60F}"/>
              </a:ext>
            </a:extLst>
          </p:cNvPr>
          <p:cNvSpPr txBox="1"/>
          <p:nvPr/>
        </p:nvSpPr>
        <p:spPr>
          <a:xfrm>
            <a:off x="421820" y="1184849"/>
            <a:ext cx="115869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</a:rPr>
              <a:t>Principles of Operations: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b="1" dirty="0">
              <a:solidFill>
                <a:srgbClr val="7030A0"/>
              </a:solidFill>
            </a:endParaRPr>
          </a:p>
          <a:p>
            <a:pPr algn="l" rtl="0"/>
            <a:r>
              <a:rPr lang="en-US" dirty="0">
                <a:effectLst/>
              </a:rPr>
              <a:t> (1)</a:t>
            </a:r>
            <a:r>
              <a:rPr lang="en-US" dirty="0"/>
              <a:t> </a:t>
            </a:r>
            <a:r>
              <a:rPr lang="en-US" dirty="0">
                <a:effectLst/>
              </a:rPr>
              <a:t> ITFS operator shall ensure that financiers</a:t>
            </a:r>
            <a:r>
              <a:rPr lang="en-US" dirty="0"/>
              <a:t> </a:t>
            </a:r>
            <a:r>
              <a:rPr lang="en-US" dirty="0">
                <a:effectLst/>
              </a:rPr>
              <a:t>on-boarded as participants satisfy the following criteria:</a:t>
            </a:r>
          </a:p>
          <a:p>
            <a:pPr marL="1314450" lvl="2" indent="-400050">
              <a:buFont typeface="Wingdings" panose="05000000000000000000" pitchFamily="2" charset="2"/>
              <a:buChar char="ü"/>
            </a:pPr>
            <a:r>
              <a:rPr lang="en-US" dirty="0">
                <a:effectLst/>
              </a:rPr>
              <a:t>Assets Under Management (AUM) or gross loans and advances made in the current or previous</a:t>
            </a:r>
            <a:r>
              <a:rPr lang="en-US" dirty="0"/>
              <a:t> </a:t>
            </a:r>
            <a:r>
              <a:rPr lang="en-US" dirty="0">
                <a:effectLst/>
              </a:rPr>
              <a:t>financial year shall be a minimum of USD 5 million;</a:t>
            </a:r>
          </a:p>
          <a:p>
            <a:pPr marL="1314450" lvl="2" indent="-400050">
              <a:buFont typeface="Wingdings" panose="05000000000000000000" pitchFamily="2" charset="2"/>
              <a:buChar char="ü"/>
            </a:pPr>
            <a:r>
              <a:rPr lang="en-US" dirty="0">
                <a:effectLst/>
              </a:rPr>
              <a:t>at least USD 5 million of capital;</a:t>
            </a:r>
          </a:p>
          <a:p>
            <a:pPr marL="1314450" lvl="2" indent="-400050">
              <a:buFont typeface="Wingdings" panose="05000000000000000000" pitchFamily="2" charset="2"/>
              <a:buChar char="ü"/>
            </a:pPr>
            <a:r>
              <a:rPr lang="en-US" dirty="0"/>
              <a:t>P</a:t>
            </a:r>
            <a:r>
              <a:rPr lang="en-US" dirty="0">
                <a:effectLst/>
              </a:rPr>
              <a:t>roven capability for credit/debt recovery and credible</a:t>
            </a:r>
            <a:r>
              <a:rPr lang="en-US" dirty="0"/>
              <a:t> </a:t>
            </a:r>
            <a:r>
              <a:rPr lang="en-US" dirty="0">
                <a:effectLst/>
              </a:rPr>
              <a:t>management team with credit and collection experience;</a:t>
            </a:r>
            <a:endParaRPr lang="en-US" dirty="0"/>
          </a:p>
          <a:p>
            <a:pPr marL="1314450" lvl="2" indent="-400050">
              <a:buFont typeface="Wingdings" panose="05000000000000000000" pitchFamily="2" charset="2"/>
              <a:buChar char="ü"/>
            </a:pPr>
            <a:r>
              <a:rPr lang="en-US" dirty="0"/>
              <a:t>M</a:t>
            </a:r>
            <a:r>
              <a:rPr lang="en-US" dirty="0">
                <a:effectLst/>
              </a:rPr>
              <a:t>ust be an incorporated entity carrying out the business of factoring, which along with its shareholders, shall be from a FATF-compliant jurisdiction.</a:t>
            </a:r>
          </a:p>
          <a:p>
            <a:pPr lvl="2"/>
            <a:endParaRPr lang="en-US" dirty="0"/>
          </a:p>
          <a:p>
            <a:r>
              <a:rPr lang="en-US" dirty="0"/>
              <a:t>(2) The  ITFS operator  should comply with the following criteria: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dirty="0">
                <a:effectLst/>
              </a:rPr>
              <a:t>Applicable provisions of the IFSCA  (AML, CFT and KYC) Guidelines, 2022;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1C1C1C"/>
                </a:solidFill>
                <a:effectLst/>
                <a:latin typeface="Inter"/>
              </a:rPr>
              <a:t>Enable transparent bidding on the platform.</a:t>
            </a:r>
            <a:endParaRPr lang="en-US" dirty="0"/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dirty="0">
                <a:effectLst/>
              </a:rPr>
              <a:t>It shall not assume any credit risk on the transactions carried out on its</a:t>
            </a:r>
            <a:r>
              <a:rPr lang="en-US" dirty="0"/>
              <a:t> </a:t>
            </a:r>
            <a:r>
              <a:rPr lang="en-US" dirty="0">
                <a:effectLst/>
              </a:rPr>
              <a:t>platform;</a:t>
            </a:r>
            <a:endParaRPr lang="en-US" dirty="0"/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dirty="0">
                <a:effectLst/>
              </a:rPr>
              <a:t>Legal proceedings initiated by the financier/s or the participant/s shall be outside the</a:t>
            </a:r>
            <a:r>
              <a:rPr lang="en-US" dirty="0"/>
              <a:t> </a:t>
            </a:r>
            <a:r>
              <a:rPr lang="en-US" dirty="0">
                <a:effectLst/>
              </a:rPr>
              <a:t>purview of the ITFS.</a:t>
            </a:r>
            <a:endParaRPr lang="en-US" dirty="0"/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dirty="0"/>
              <a:t>It may c</a:t>
            </a:r>
            <a:r>
              <a:rPr lang="en-US" dirty="0">
                <a:effectLst/>
              </a:rPr>
              <a:t>onnect with any other electronic platform/market</a:t>
            </a:r>
            <a:r>
              <a:rPr lang="en-US" dirty="0"/>
              <a:t> </a:t>
            </a:r>
            <a:r>
              <a:rPr lang="en-US" dirty="0">
                <a:effectLst/>
              </a:rPr>
              <a:t>infrastructure</a:t>
            </a:r>
            <a:r>
              <a:rPr lang="en-US" dirty="0"/>
              <a:t>, </a:t>
            </a:r>
            <a:r>
              <a:rPr lang="en-US" dirty="0">
                <a:effectLst/>
              </a:rPr>
              <a:t>with prior approval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dirty="0">
                <a:effectLst/>
              </a:rPr>
              <a:t>Shall establish a Complaint Handling and Grievance Redressal</a:t>
            </a:r>
            <a:r>
              <a:rPr lang="en-US" dirty="0"/>
              <a:t> </a:t>
            </a:r>
            <a:r>
              <a:rPr lang="en-US" dirty="0">
                <a:effectLst/>
              </a:rPr>
              <a:t>mechanism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2A310AD-B8C4-63D9-BD68-706F5C15482F}"/>
              </a:ext>
            </a:extLst>
          </p:cNvPr>
          <p:cNvSpPr txBox="1">
            <a:spLocks/>
          </p:cNvSpPr>
          <p:nvPr/>
        </p:nvSpPr>
        <p:spPr>
          <a:xfrm>
            <a:off x="502215" y="3677839"/>
            <a:ext cx="1810934" cy="34198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>
                <a:solidFill>
                  <a:srgbClr val="000000"/>
                </a:solidFill>
                <a:latin typeface="Roboto" panose="02000000000000000000" pitchFamily="2" charset="0"/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70904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9E1AD-6305-E9AD-2BAE-AD3CA2BFB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2B76C330-A3DC-8673-24A1-DC79DE81CA60}"/>
              </a:ext>
            </a:extLst>
          </p:cNvPr>
          <p:cNvGrpSpPr/>
          <p:nvPr/>
        </p:nvGrpSpPr>
        <p:grpSpPr>
          <a:xfrm>
            <a:off x="3338875" y="1452664"/>
            <a:ext cx="355772" cy="463239"/>
            <a:chOff x="4833935" y="3983047"/>
            <a:chExt cx="360361" cy="344489"/>
          </a:xfrm>
          <a:solidFill>
            <a:schemeClr val="bg1"/>
          </a:solidFill>
        </p:grpSpPr>
        <p:sp>
          <p:nvSpPr>
            <p:cNvPr id="51" name="Freeform 169">
              <a:extLst>
                <a:ext uri="{FF2B5EF4-FFF2-40B4-BE49-F238E27FC236}">
                  <a16:creationId xmlns:a16="http://schemas.microsoft.com/office/drawing/2014/main" id="{E9AB5709-0C4E-665E-FBE1-E3BC8C9CB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5" y="4179900"/>
              <a:ext cx="74613" cy="128588"/>
            </a:xfrm>
            <a:custGeom>
              <a:avLst/>
              <a:gdLst>
                <a:gd name="T0" fmla="*/ 18 w 20"/>
                <a:gd name="T1" fmla="*/ 0 h 34"/>
                <a:gd name="T2" fmla="*/ 2 w 20"/>
                <a:gd name="T3" fmla="*/ 0 h 34"/>
                <a:gd name="T4" fmla="*/ 0 w 20"/>
                <a:gd name="T5" fmla="*/ 2 h 34"/>
                <a:gd name="T6" fmla="*/ 0 w 20"/>
                <a:gd name="T7" fmla="*/ 32 h 34"/>
                <a:gd name="T8" fmla="*/ 2 w 20"/>
                <a:gd name="T9" fmla="*/ 34 h 34"/>
                <a:gd name="T10" fmla="*/ 18 w 20"/>
                <a:gd name="T11" fmla="*/ 34 h 34"/>
                <a:gd name="T12" fmla="*/ 20 w 20"/>
                <a:gd name="T13" fmla="*/ 32 h 34"/>
                <a:gd name="T14" fmla="*/ 20 w 20"/>
                <a:gd name="T15" fmla="*/ 2 h 34"/>
                <a:gd name="T16" fmla="*/ 18 w 20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0" y="3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2" name="Freeform 170">
              <a:extLst>
                <a:ext uri="{FF2B5EF4-FFF2-40B4-BE49-F238E27FC236}">
                  <a16:creationId xmlns:a16="http://schemas.microsoft.com/office/drawing/2014/main" id="{0F01C823-1136-53DC-194F-81044A593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3" y="4194186"/>
              <a:ext cx="277813" cy="133350"/>
            </a:xfrm>
            <a:custGeom>
              <a:avLst/>
              <a:gdLst>
                <a:gd name="T0" fmla="*/ 73 w 74"/>
                <a:gd name="T1" fmla="*/ 13 h 35"/>
                <a:gd name="T2" fmla="*/ 59 w 74"/>
                <a:gd name="T3" fmla="*/ 8 h 35"/>
                <a:gd name="T4" fmla="*/ 47 w 74"/>
                <a:gd name="T5" fmla="*/ 12 h 35"/>
                <a:gd name="T6" fmla="*/ 47 w 74"/>
                <a:gd name="T7" fmla="*/ 14 h 35"/>
                <a:gd name="T8" fmla="*/ 45 w 74"/>
                <a:gd name="T9" fmla="*/ 21 h 35"/>
                <a:gd name="T10" fmla="*/ 38 w 74"/>
                <a:gd name="T11" fmla="*/ 24 h 35"/>
                <a:gd name="T12" fmla="*/ 18 w 74"/>
                <a:gd name="T13" fmla="*/ 24 h 35"/>
                <a:gd name="T14" fmla="*/ 16 w 74"/>
                <a:gd name="T15" fmla="*/ 22 h 35"/>
                <a:gd name="T16" fmla="*/ 18 w 74"/>
                <a:gd name="T17" fmla="*/ 20 h 35"/>
                <a:gd name="T18" fmla="*/ 38 w 74"/>
                <a:gd name="T19" fmla="*/ 20 h 35"/>
                <a:gd name="T20" fmla="*/ 42 w 74"/>
                <a:gd name="T21" fmla="*/ 18 h 35"/>
                <a:gd name="T22" fmla="*/ 43 w 74"/>
                <a:gd name="T23" fmla="*/ 14 h 35"/>
                <a:gd name="T24" fmla="*/ 38 w 74"/>
                <a:gd name="T25" fmla="*/ 8 h 35"/>
                <a:gd name="T26" fmla="*/ 27 w 74"/>
                <a:gd name="T27" fmla="*/ 8 h 35"/>
                <a:gd name="T28" fmla="*/ 26 w 74"/>
                <a:gd name="T29" fmla="*/ 8 h 35"/>
                <a:gd name="T30" fmla="*/ 25 w 74"/>
                <a:gd name="T31" fmla="*/ 7 h 35"/>
                <a:gd name="T32" fmla="*/ 8 w 74"/>
                <a:gd name="T33" fmla="*/ 0 h 35"/>
                <a:gd name="T34" fmla="*/ 2 w 74"/>
                <a:gd name="T35" fmla="*/ 0 h 35"/>
                <a:gd name="T36" fmla="*/ 0 w 74"/>
                <a:gd name="T37" fmla="*/ 2 h 35"/>
                <a:gd name="T38" fmla="*/ 0 w 74"/>
                <a:gd name="T39" fmla="*/ 24 h 35"/>
                <a:gd name="T40" fmla="*/ 1 w 74"/>
                <a:gd name="T41" fmla="*/ 26 h 35"/>
                <a:gd name="T42" fmla="*/ 16 w 74"/>
                <a:gd name="T43" fmla="*/ 31 h 35"/>
                <a:gd name="T44" fmla="*/ 32 w 74"/>
                <a:gd name="T45" fmla="*/ 35 h 35"/>
                <a:gd name="T46" fmla="*/ 49 w 74"/>
                <a:gd name="T47" fmla="*/ 29 h 35"/>
                <a:gd name="T48" fmla="*/ 73 w 74"/>
                <a:gd name="T49" fmla="*/ 16 h 35"/>
                <a:gd name="T50" fmla="*/ 74 w 74"/>
                <a:gd name="T51" fmla="*/ 14 h 35"/>
                <a:gd name="T52" fmla="*/ 73 w 74"/>
                <a:gd name="T53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35">
                  <a:moveTo>
                    <a:pt x="73" y="13"/>
                  </a:moveTo>
                  <a:cubicBezTo>
                    <a:pt x="69" y="8"/>
                    <a:pt x="65" y="7"/>
                    <a:pt x="59" y="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4"/>
                  </a:cubicBezTo>
                  <a:cubicBezTo>
                    <a:pt x="47" y="17"/>
                    <a:pt x="47" y="19"/>
                    <a:pt x="45" y="21"/>
                  </a:cubicBezTo>
                  <a:cubicBezTo>
                    <a:pt x="43" y="23"/>
                    <a:pt x="41" y="24"/>
                    <a:pt x="3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0" y="20"/>
                    <a:pt x="41" y="19"/>
                    <a:pt x="42" y="18"/>
                  </a:cubicBezTo>
                  <a:cubicBezTo>
                    <a:pt x="43" y="17"/>
                    <a:pt x="43" y="16"/>
                    <a:pt x="43" y="14"/>
                  </a:cubicBezTo>
                  <a:cubicBezTo>
                    <a:pt x="43" y="12"/>
                    <a:pt x="42" y="8"/>
                    <a:pt x="3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3" y="6"/>
                    <a:pt x="17" y="0"/>
                    <a:pt x="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8" y="28"/>
                    <a:pt x="12" y="30"/>
                    <a:pt x="16" y="31"/>
                  </a:cubicBezTo>
                  <a:cubicBezTo>
                    <a:pt x="24" y="34"/>
                    <a:pt x="28" y="35"/>
                    <a:pt x="32" y="35"/>
                  </a:cubicBezTo>
                  <a:cubicBezTo>
                    <a:pt x="37" y="35"/>
                    <a:pt x="41" y="33"/>
                    <a:pt x="49" y="29"/>
                  </a:cubicBezTo>
                  <a:cubicBezTo>
                    <a:pt x="54" y="26"/>
                    <a:pt x="62" y="21"/>
                    <a:pt x="73" y="16"/>
                  </a:cubicBezTo>
                  <a:cubicBezTo>
                    <a:pt x="73" y="15"/>
                    <a:pt x="74" y="15"/>
                    <a:pt x="74" y="14"/>
                  </a:cubicBezTo>
                  <a:cubicBezTo>
                    <a:pt x="74" y="14"/>
                    <a:pt x="74" y="13"/>
                    <a:pt x="7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3" name="Freeform 171">
              <a:extLst>
                <a:ext uri="{FF2B5EF4-FFF2-40B4-BE49-F238E27FC236}">
                  <a16:creationId xmlns:a16="http://schemas.microsoft.com/office/drawing/2014/main" id="{0461E32F-AFBA-06F6-353A-B43DC272BA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7140" y="3983047"/>
              <a:ext cx="104775" cy="106363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0" name="Freeform 172">
              <a:extLst>
                <a:ext uri="{FF2B5EF4-FFF2-40B4-BE49-F238E27FC236}">
                  <a16:creationId xmlns:a16="http://schemas.microsoft.com/office/drawing/2014/main" id="{FA431A34-5643-824E-03DF-8906B48F92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75" y="4089401"/>
              <a:ext cx="104775" cy="104775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A435927-0BBF-E249-4D12-96D5D3D2133D}"/>
              </a:ext>
            </a:extLst>
          </p:cNvPr>
          <p:cNvGrpSpPr/>
          <p:nvPr/>
        </p:nvGrpSpPr>
        <p:grpSpPr>
          <a:xfrm>
            <a:off x="3356437" y="4383828"/>
            <a:ext cx="411002" cy="262108"/>
            <a:chOff x="9161458" y="1803401"/>
            <a:chExt cx="360368" cy="361949"/>
          </a:xfrm>
          <a:solidFill>
            <a:schemeClr val="bg1"/>
          </a:solidFill>
        </p:grpSpPr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887C582F-33D4-797A-6DE0-E6D086BD7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965326"/>
              <a:ext cx="168275" cy="93663"/>
            </a:xfrm>
            <a:custGeom>
              <a:avLst/>
              <a:gdLst>
                <a:gd name="T0" fmla="*/ 40 w 45"/>
                <a:gd name="T1" fmla="*/ 25 h 25"/>
                <a:gd name="T2" fmla="*/ 40 w 45"/>
                <a:gd name="T3" fmla="*/ 25 h 25"/>
                <a:gd name="T4" fmla="*/ 45 w 45"/>
                <a:gd name="T5" fmla="*/ 11 h 25"/>
                <a:gd name="T6" fmla="*/ 40 w 45"/>
                <a:gd name="T7" fmla="*/ 11 h 25"/>
                <a:gd name="T8" fmla="*/ 0 w 45"/>
                <a:gd name="T9" fmla="*/ 0 h 25"/>
                <a:gd name="T10" fmla="*/ 0 w 45"/>
                <a:gd name="T11" fmla="*/ 11 h 25"/>
                <a:gd name="T12" fmla="*/ 40 w 4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5">
                  <a:moveTo>
                    <a:pt x="40" y="25"/>
                  </a:moveTo>
                  <a:cubicBezTo>
                    <a:pt x="40" y="25"/>
                    <a:pt x="40" y="25"/>
                    <a:pt x="40" y="25"/>
                  </a:cubicBezTo>
                  <a:cubicBezTo>
                    <a:pt x="40" y="20"/>
                    <a:pt x="42" y="15"/>
                    <a:pt x="45" y="11"/>
                  </a:cubicBezTo>
                  <a:cubicBezTo>
                    <a:pt x="43" y="11"/>
                    <a:pt x="42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3" name="Freeform 102">
              <a:extLst>
                <a:ext uri="{FF2B5EF4-FFF2-40B4-BE49-F238E27FC236}">
                  <a16:creationId xmlns:a16="http://schemas.microsoft.com/office/drawing/2014/main" id="{34924F40-9EF6-ED56-8101-8B4CC90B8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897063"/>
              <a:ext cx="300039" cy="95250"/>
            </a:xfrm>
            <a:custGeom>
              <a:avLst/>
              <a:gdLst>
                <a:gd name="T0" fmla="*/ 40 w 80"/>
                <a:gd name="T1" fmla="*/ 25 h 25"/>
                <a:gd name="T2" fmla="*/ 48 w 80"/>
                <a:gd name="T3" fmla="*/ 25 h 25"/>
                <a:gd name="T4" fmla="*/ 70 w 80"/>
                <a:gd name="T5" fmla="*/ 15 h 25"/>
                <a:gd name="T6" fmla="*/ 78 w 80"/>
                <a:gd name="T7" fmla="*/ 16 h 25"/>
                <a:gd name="T8" fmla="*/ 80 w 80"/>
                <a:gd name="T9" fmla="*/ 15 h 25"/>
                <a:gd name="T10" fmla="*/ 80 w 80"/>
                <a:gd name="T11" fmla="*/ 2 h 25"/>
                <a:gd name="T12" fmla="*/ 40 w 80"/>
                <a:gd name="T13" fmla="*/ 11 h 25"/>
                <a:gd name="T14" fmla="*/ 0 w 80"/>
                <a:gd name="T15" fmla="*/ 0 h 25"/>
                <a:gd name="T16" fmla="*/ 0 w 80"/>
                <a:gd name="T17" fmla="*/ 11 h 25"/>
                <a:gd name="T18" fmla="*/ 40 w 80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25">
                  <a:moveTo>
                    <a:pt x="40" y="25"/>
                  </a:moveTo>
                  <a:cubicBezTo>
                    <a:pt x="43" y="25"/>
                    <a:pt x="45" y="25"/>
                    <a:pt x="48" y="25"/>
                  </a:cubicBezTo>
                  <a:cubicBezTo>
                    <a:pt x="53" y="19"/>
                    <a:pt x="61" y="15"/>
                    <a:pt x="70" y="15"/>
                  </a:cubicBezTo>
                  <a:cubicBezTo>
                    <a:pt x="73" y="15"/>
                    <a:pt x="76" y="15"/>
                    <a:pt x="78" y="16"/>
                  </a:cubicBezTo>
                  <a:cubicBezTo>
                    <a:pt x="79" y="16"/>
                    <a:pt x="79" y="15"/>
                    <a:pt x="80" y="15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4" name="Freeform 103">
              <a:extLst>
                <a:ext uri="{FF2B5EF4-FFF2-40B4-BE49-F238E27FC236}">
                  <a16:creationId xmlns:a16="http://schemas.microsoft.com/office/drawing/2014/main" id="{74C06166-A178-D13F-F04C-4BBB064C1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58" y="1803401"/>
              <a:ext cx="300039" cy="120650"/>
            </a:xfrm>
            <a:custGeom>
              <a:avLst/>
              <a:gdLst>
                <a:gd name="T0" fmla="*/ 40 w 80"/>
                <a:gd name="T1" fmla="*/ 32 h 32"/>
                <a:gd name="T2" fmla="*/ 80 w 80"/>
                <a:gd name="T3" fmla="*/ 22 h 32"/>
                <a:gd name="T4" fmla="*/ 80 w 80"/>
                <a:gd name="T5" fmla="*/ 18 h 32"/>
                <a:gd name="T6" fmla="*/ 40 w 80"/>
                <a:gd name="T7" fmla="*/ 0 h 32"/>
                <a:gd name="T8" fmla="*/ 0 w 80"/>
                <a:gd name="T9" fmla="*/ 18 h 32"/>
                <a:gd name="T10" fmla="*/ 40 w 80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2">
                  <a:moveTo>
                    <a:pt x="40" y="32"/>
                  </a:moveTo>
                  <a:cubicBezTo>
                    <a:pt x="58" y="32"/>
                    <a:pt x="74" y="27"/>
                    <a:pt x="80" y="22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8"/>
                    <a:pt x="62" y="0"/>
                    <a:pt x="40" y="0"/>
                  </a:cubicBezTo>
                  <a:cubicBezTo>
                    <a:pt x="18" y="0"/>
                    <a:pt x="0" y="8"/>
                    <a:pt x="0" y="18"/>
                  </a:cubicBezTo>
                  <a:cubicBezTo>
                    <a:pt x="0" y="24"/>
                    <a:pt x="18" y="32"/>
                    <a:pt x="4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5" name="Freeform 104">
              <a:extLst>
                <a:ext uri="{FF2B5EF4-FFF2-40B4-BE49-F238E27FC236}">
                  <a16:creationId xmlns:a16="http://schemas.microsoft.com/office/drawing/2014/main" id="{8D7879D1-1A2A-5D6B-13E8-976B46A5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2033588"/>
              <a:ext cx="173038" cy="101600"/>
            </a:xfrm>
            <a:custGeom>
              <a:avLst/>
              <a:gdLst>
                <a:gd name="T0" fmla="*/ 40 w 46"/>
                <a:gd name="T1" fmla="*/ 11 h 27"/>
                <a:gd name="T2" fmla="*/ 0 w 46"/>
                <a:gd name="T3" fmla="*/ 0 h 27"/>
                <a:gd name="T4" fmla="*/ 0 w 46"/>
                <a:gd name="T5" fmla="*/ 9 h 27"/>
                <a:gd name="T6" fmla="*/ 40 w 46"/>
                <a:gd name="T7" fmla="*/ 27 h 27"/>
                <a:gd name="T8" fmla="*/ 46 w 46"/>
                <a:gd name="T9" fmla="*/ 27 h 27"/>
                <a:gd name="T10" fmla="*/ 40 w 46"/>
                <a:gd name="T11" fmla="*/ 11 h 27"/>
                <a:gd name="T12" fmla="*/ 40 w 46"/>
                <a:gd name="T13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7">
                  <a:moveTo>
                    <a:pt x="40" y="11"/>
                  </a:moveTo>
                  <a:cubicBezTo>
                    <a:pt x="24" y="11"/>
                    <a:pt x="7" y="7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9"/>
                    <a:pt x="18" y="27"/>
                    <a:pt x="40" y="27"/>
                  </a:cubicBezTo>
                  <a:cubicBezTo>
                    <a:pt x="42" y="27"/>
                    <a:pt x="44" y="27"/>
                    <a:pt x="46" y="27"/>
                  </a:cubicBezTo>
                  <a:cubicBezTo>
                    <a:pt x="43" y="22"/>
                    <a:pt x="40" y="17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6" name="Freeform 105">
              <a:extLst>
                <a:ext uri="{FF2B5EF4-FFF2-40B4-BE49-F238E27FC236}">
                  <a16:creationId xmlns:a16="http://schemas.microsoft.com/office/drawing/2014/main" id="{36A3AE71-5058-5CE2-1A4C-F1AFAF3E81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968500"/>
              <a:ext cx="195263" cy="196850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26 h 52"/>
                <a:gd name="T4" fmla="*/ 26 w 52"/>
                <a:gd name="T5" fmla="*/ 52 h 52"/>
                <a:gd name="T6" fmla="*/ 52 w 52"/>
                <a:gd name="T7" fmla="*/ 26 h 52"/>
                <a:gd name="T8" fmla="*/ 26 w 52"/>
                <a:gd name="T9" fmla="*/ 0 h 52"/>
                <a:gd name="T10" fmla="*/ 32 w 52"/>
                <a:gd name="T11" fmla="*/ 30 h 52"/>
                <a:gd name="T12" fmla="*/ 22 w 52"/>
                <a:gd name="T13" fmla="*/ 30 h 52"/>
                <a:gd name="T14" fmla="*/ 22 w 52"/>
                <a:gd name="T15" fmla="*/ 13 h 52"/>
                <a:gd name="T16" fmla="*/ 24 w 52"/>
                <a:gd name="T17" fmla="*/ 11 h 52"/>
                <a:gd name="T18" fmla="*/ 26 w 52"/>
                <a:gd name="T19" fmla="*/ 13 h 52"/>
                <a:gd name="T20" fmla="*/ 26 w 52"/>
                <a:gd name="T21" fmla="*/ 26 h 52"/>
                <a:gd name="T22" fmla="*/ 32 w 52"/>
                <a:gd name="T23" fmla="*/ 26 h 52"/>
                <a:gd name="T24" fmla="*/ 35 w 52"/>
                <a:gd name="T25" fmla="*/ 28 h 52"/>
                <a:gd name="T26" fmla="*/ 32 w 52"/>
                <a:gd name="T2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32" y="30"/>
                  </a:moveTo>
                  <a:cubicBezTo>
                    <a:pt x="22" y="30"/>
                    <a:pt x="22" y="30"/>
                    <a:pt x="22" y="3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6" y="1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9"/>
                    <a:pt x="34" y="30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124635E-66D9-E34F-202D-50ED4FBA3ABD}"/>
              </a:ext>
            </a:extLst>
          </p:cNvPr>
          <p:cNvGrpSpPr/>
          <p:nvPr/>
        </p:nvGrpSpPr>
        <p:grpSpPr>
          <a:xfrm>
            <a:off x="8271568" y="3045062"/>
            <a:ext cx="397602" cy="465834"/>
            <a:chOff x="5554663" y="3971925"/>
            <a:chExt cx="360362" cy="361951"/>
          </a:xfrm>
          <a:solidFill>
            <a:schemeClr val="bg1"/>
          </a:solidFill>
        </p:grpSpPr>
        <p:sp>
          <p:nvSpPr>
            <p:cNvPr id="68" name="Freeform 174">
              <a:extLst>
                <a:ext uri="{FF2B5EF4-FFF2-40B4-BE49-F238E27FC236}">
                  <a16:creationId xmlns:a16="http://schemas.microsoft.com/office/drawing/2014/main" id="{0A74A042-D445-2C2A-6847-72AA0B38E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4663" y="4078288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  <p:sp>
          <p:nvSpPr>
            <p:cNvPr id="69" name="Freeform 175">
              <a:extLst>
                <a:ext uri="{FF2B5EF4-FFF2-40B4-BE49-F238E27FC236}">
                  <a16:creationId xmlns:a16="http://schemas.microsoft.com/office/drawing/2014/main" id="{3C95607F-96DE-F8E5-0CF6-3C1E8D9A38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5800" y="3971925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</p:grpSp>
      <p:sp>
        <p:nvSpPr>
          <p:cNvPr id="70" name="Forma libre 35">
            <a:extLst>
              <a:ext uri="{FF2B5EF4-FFF2-40B4-BE49-F238E27FC236}">
                <a16:creationId xmlns:a16="http://schemas.microsoft.com/office/drawing/2014/main" id="{5D6724F8-C0CC-A98A-C027-132BA54F9A06}"/>
              </a:ext>
            </a:extLst>
          </p:cNvPr>
          <p:cNvSpPr/>
          <p:nvPr/>
        </p:nvSpPr>
        <p:spPr>
          <a:xfrm>
            <a:off x="7687409" y="4596012"/>
            <a:ext cx="602480" cy="347191"/>
          </a:xfrm>
          <a:custGeom>
            <a:avLst/>
            <a:gdLst>
              <a:gd name="connsiteX0" fmla="*/ 73548 w 312180"/>
              <a:gd name="connsiteY0" fmla="*/ 2117 h 179900"/>
              <a:gd name="connsiteX1" fmla="*/ 68785 w 312180"/>
              <a:gd name="connsiteY1" fmla="*/ 0 h 179900"/>
              <a:gd name="connsiteX2" fmla="*/ 6349 w 312180"/>
              <a:gd name="connsiteY2" fmla="*/ 0 h 179900"/>
              <a:gd name="connsiteX3" fmla="*/ 0 w 312180"/>
              <a:gd name="connsiteY3" fmla="*/ 6349 h 179900"/>
              <a:gd name="connsiteX4" fmla="*/ 0 w 312180"/>
              <a:gd name="connsiteY4" fmla="*/ 114290 h 179900"/>
              <a:gd name="connsiteX5" fmla="*/ 6349 w 312180"/>
              <a:gd name="connsiteY5" fmla="*/ 120639 h 179900"/>
              <a:gd name="connsiteX6" fmla="*/ 53441 w 312180"/>
              <a:gd name="connsiteY6" fmla="*/ 120639 h 179900"/>
              <a:gd name="connsiteX7" fmla="*/ 59791 w 312180"/>
              <a:gd name="connsiteY7" fmla="*/ 115348 h 179900"/>
              <a:gd name="connsiteX8" fmla="*/ 75135 w 312180"/>
              <a:gd name="connsiteY8" fmla="*/ 7408 h 179900"/>
              <a:gd name="connsiteX9" fmla="*/ 73548 w 312180"/>
              <a:gd name="connsiteY9" fmla="*/ 2117 h 179900"/>
              <a:gd name="connsiteX10" fmla="*/ 47621 w 312180"/>
              <a:gd name="connsiteY10" fmla="*/ 107411 h 179900"/>
              <a:gd name="connsiteX11" fmla="*/ 12699 w 312180"/>
              <a:gd name="connsiteY11" fmla="*/ 107411 h 179900"/>
              <a:gd name="connsiteX12" fmla="*/ 12699 w 312180"/>
              <a:gd name="connsiteY12" fmla="*/ 12170 h 179900"/>
              <a:gd name="connsiteX13" fmla="*/ 60849 w 312180"/>
              <a:gd name="connsiteY13" fmla="*/ 12170 h 179900"/>
              <a:gd name="connsiteX14" fmla="*/ 47621 w 312180"/>
              <a:gd name="connsiteY14" fmla="*/ 107411 h 179900"/>
              <a:gd name="connsiteX15" fmla="*/ 308476 w 312180"/>
              <a:gd name="connsiteY15" fmla="*/ 0 h 179900"/>
              <a:gd name="connsiteX16" fmla="*/ 246040 w 312180"/>
              <a:gd name="connsiteY16" fmla="*/ 0 h 179900"/>
              <a:gd name="connsiteX17" fmla="*/ 241278 w 312180"/>
              <a:gd name="connsiteY17" fmla="*/ 2117 h 179900"/>
              <a:gd name="connsiteX18" fmla="*/ 239691 w 312180"/>
              <a:gd name="connsiteY18" fmla="*/ 7408 h 179900"/>
              <a:gd name="connsiteX19" fmla="*/ 241278 w 312180"/>
              <a:gd name="connsiteY19" fmla="*/ 16932 h 179900"/>
              <a:gd name="connsiteX20" fmla="*/ 171435 w 312180"/>
              <a:gd name="connsiteY20" fmla="*/ 9524 h 179900"/>
              <a:gd name="connsiteX21" fmla="*/ 149741 w 312180"/>
              <a:gd name="connsiteY21" fmla="*/ 8995 h 179900"/>
              <a:gd name="connsiteX22" fmla="*/ 149741 w 312180"/>
              <a:gd name="connsiteY22" fmla="*/ 8995 h 179900"/>
              <a:gd name="connsiteX23" fmla="*/ 144979 w 312180"/>
              <a:gd name="connsiteY23" fmla="*/ 11112 h 179900"/>
              <a:gd name="connsiteX24" fmla="*/ 137571 w 312180"/>
              <a:gd name="connsiteY24" fmla="*/ 18519 h 179900"/>
              <a:gd name="connsiteX25" fmla="*/ 89950 w 312180"/>
              <a:gd name="connsiteY25" fmla="*/ 18519 h 179900"/>
              <a:gd name="connsiteX26" fmla="*/ 83601 w 312180"/>
              <a:gd name="connsiteY26" fmla="*/ 24869 h 179900"/>
              <a:gd name="connsiteX27" fmla="*/ 89950 w 312180"/>
              <a:gd name="connsiteY27" fmla="*/ 31218 h 179900"/>
              <a:gd name="connsiteX28" fmla="*/ 124872 w 312180"/>
              <a:gd name="connsiteY28" fmla="*/ 31218 h 179900"/>
              <a:gd name="connsiteX29" fmla="*/ 102649 w 312180"/>
              <a:gd name="connsiteY29" fmla="*/ 53441 h 179900"/>
              <a:gd name="connsiteX30" fmla="*/ 96829 w 312180"/>
              <a:gd name="connsiteY30" fmla="*/ 67198 h 179900"/>
              <a:gd name="connsiteX31" fmla="*/ 102649 w 312180"/>
              <a:gd name="connsiteY31" fmla="*/ 80955 h 179900"/>
              <a:gd name="connsiteX32" fmla="*/ 116406 w 312180"/>
              <a:gd name="connsiteY32" fmla="*/ 86776 h 179900"/>
              <a:gd name="connsiteX33" fmla="*/ 129634 w 312180"/>
              <a:gd name="connsiteY33" fmla="*/ 81484 h 179900"/>
              <a:gd name="connsiteX34" fmla="*/ 147095 w 312180"/>
              <a:gd name="connsiteY34" fmla="*/ 67198 h 179900"/>
              <a:gd name="connsiteX35" fmla="*/ 165614 w 312180"/>
              <a:gd name="connsiteY35" fmla="*/ 64553 h 179900"/>
              <a:gd name="connsiteX36" fmla="*/ 202124 w 312180"/>
              <a:gd name="connsiteY36" fmla="*/ 100533 h 179900"/>
              <a:gd name="connsiteX37" fmla="*/ 229109 w 312180"/>
              <a:gd name="connsiteY37" fmla="*/ 127518 h 179900"/>
              <a:gd name="connsiteX38" fmla="*/ 231225 w 312180"/>
              <a:gd name="connsiteY38" fmla="*/ 131751 h 179900"/>
              <a:gd name="connsiteX39" fmla="*/ 229109 w 312180"/>
              <a:gd name="connsiteY39" fmla="*/ 135984 h 179900"/>
              <a:gd name="connsiteX40" fmla="*/ 220114 w 312180"/>
              <a:gd name="connsiteY40" fmla="*/ 135984 h 179900"/>
              <a:gd name="connsiteX41" fmla="*/ 216939 w 312180"/>
              <a:gd name="connsiteY41" fmla="*/ 132809 h 179900"/>
              <a:gd name="connsiteX42" fmla="*/ 216939 w 312180"/>
              <a:gd name="connsiteY42" fmla="*/ 132809 h 179900"/>
              <a:gd name="connsiteX43" fmla="*/ 183604 w 312180"/>
              <a:gd name="connsiteY43" fmla="*/ 99475 h 179900"/>
              <a:gd name="connsiteX44" fmla="*/ 174609 w 312180"/>
              <a:gd name="connsiteY44" fmla="*/ 99475 h 179900"/>
              <a:gd name="connsiteX45" fmla="*/ 174609 w 312180"/>
              <a:gd name="connsiteY45" fmla="*/ 108469 h 179900"/>
              <a:gd name="connsiteX46" fmla="*/ 177784 w 312180"/>
              <a:gd name="connsiteY46" fmla="*/ 111644 h 179900"/>
              <a:gd name="connsiteX47" fmla="*/ 177784 w 312180"/>
              <a:gd name="connsiteY47" fmla="*/ 111644 h 179900"/>
              <a:gd name="connsiteX48" fmla="*/ 207944 w 312180"/>
              <a:gd name="connsiteY48" fmla="*/ 141804 h 179900"/>
              <a:gd name="connsiteX49" fmla="*/ 207944 w 312180"/>
              <a:gd name="connsiteY49" fmla="*/ 150799 h 179900"/>
              <a:gd name="connsiteX50" fmla="*/ 198949 w 312180"/>
              <a:gd name="connsiteY50" fmla="*/ 150799 h 179900"/>
              <a:gd name="connsiteX51" fmla="*/ 189954 w 312180"/>
              <a:gd name="connsiteY51" fmla="*/ 141804 h 179900"/>
              <a:gd name="connsiteX52" fmla="*/ 166143 w 312180"/>
              <a:gd name="connsiteY52" fmla="*/ 117994 h 179900"/>
              <a:gd name="connsiteX53" fmla="*/ 157148 w 312180"/>
              <a:gd name="connsiteY53" fmla="*/ 108999 h 179900"/>
              <a:gd name="connsiteX54" fmla="*/ 148153 w 312180"/>
              <a:gd name="connsiteY54" fmla="*/ 108999 h 179900"/>
              <a:gd name="connsiteX55" fmla="*/ 148153 w 312180"/>
              <a:gd name="connsiteY55" fmla="*/ 117994 h 179900"/>
              <a:gd name="connsiteX56" fmla="*/ 157148 w 312180"/>
              <a:gd name="connsiteY56" fmla="*/ 126989 h 179900"/>
              <a:gd name="connsiteX57" fmla="*/ 180959 w 312180"/>
              <a:gd name="connsiteY57" fmla="*/ 150799 h 179900"/>
              <a:gd name="connsiteX58" fmla="*/ 183075 w 312180"/>
              <a:gd name="connsiteY58" fmla="*/ 155032 h 179900"/>
              <a:gd name="connsiteX59" fmla="*/ 180959 w 312180"/>
              <a:gd name="connsiteY59" fmla="*/ 159265 h 179900"/>
              <a:gd name="connsiteX60" fmla="*/ 171964 w 312180"/>
              <a:gd name="connsiteY60" fmla="*/ 159265 h 179900"/>
              <a:gd name="connsiteX61" fmla="*/ 159265 w 312180"/>
              <a:gd name="connsiteY61" fmla="*/ 147624 h 179900"/>
              <a:gd name="connsiteX62" fmla="*/ 137571 w 312180"/>
              <a:gd name="connsiteY62" fmla="*/ 125931 h 179900"/>
              <a:gd name="connsiteX63" fmla="*/ 125930 w 312180"/>
              <a:gd name="connsiteY63" fmla="*/ 114290 h 179900"/>
              <a:gd name="connsiteX64" fmla="*/ 116935 w 312180"/>
              <a:gd name="connsiteY64" fmla="*/ 114290 h 179900"/>
              <a:gd name="connsiteX65" fmla="*/ 116935 w 312180"/>
              <a:gd name="connsiteY65" fmla="*/ 123285 h 179900"/>
              <a:gd name="connsiteX66" fmla="*/ 128576 w 312180"/>
              <a:gd name="connsiteY66" fmla="*/ 134925 h 179900"/>
              <a:gd name="connsiteX67" fmla="*/ 150270 w 312180"/>
              <a:gd name="connsiteY67" fmla="*/ 156619 h 179900"/>
              <a:gd name="connsiteX68" fmla="*/ 150270 w 312180"/>
              <a:gd name="connsiteY68" fmla="*/ 165615 h 179900"/>
              <a:gd name="connsiteX69" fmla="*/ 141275 w 312180"/>
              <a:gd name="connsiteY69" fmla="*/ 165615 h 179900"/>
              <a:gd name="connsiteX70" fmla="*/ 107940 w 312180"/>
              <a:gd name="connsiteY70" fmla="*/ 132280 h 179900"/>
              <a:gd name="connsiteX71" fmla="*/ 107411 w 312180"/>
              <a:gd name="connsiteY71" fmla="*/ 132280 h 179900"/>
              <a:gd name="connsiteX72" fmla="*/ 106882 w 312180"/>
              <a:gd name="connsiteY72" fmla="*/ 131751 h 179900"/>
              <a:gd name="connsiteX73" fmla="*/ 80426 w 312180"/>
              <a:gd name="connsiteY73" fmla="*/ 111115 h 179900"/>
              <a:gd name="connsiteX74" fmla="*/ 71431 w 312180"/>
              <a:gd name="connsiteY74" fmla="*/ 112173 h 179900"/>
              <a:gd name="connsiteX75" fmla="*/ 72489 w 312180"/>
              <a:gd name="connsiteY75" fmla="*/ 121168 h 179900"/>
              <a:gd name="connsiteX76" fmla="*/ 98416 w 312180"/>
              <a:gd name="connsiteY76" fmla="*/ 141275 h 179900"/>
              <a:gd name="connsiteX77" fmla="*/ 131222 w 312180"/>
              <a:gd name="connsiteY77" fmla="*/ 174080 h 179900"/>
              <a:gd name="connsiteX78" fmla="*/ 144979 w 312180"/>
              <a:gd name="connsiteY78" fmla="*/ 179900 h 179900"/>
              <a:gd name="connsiteX79" fmla="*/ 158736 w 312180"/>
              <a:gd name="connsiteY79" fmla="*/ 174080 h 179900"/>
              <a:gd name="connsiteX80" fmla="*/ 162440 w 312180"/>
              <a:gd name="connsiteY80" fmla="*/ 168260 h 179900"/>
              <a:gd name="connsiteX81" fmla="*/ 174609 w 312180"/>
              <a:gd name="connsiteY81" fmla="*/ 173022 h 179900"/>
              <a:gd name="connsiteX82" fmla="*/ 188366 w 312180"/>
              <a:gd name="connsiteY82" fmla="*/ 167202 h 179900"/>
              <a:gd name="connsiteX83" fmla="*/ 192599 w 312180"/>
              <a:gd name="connsiteY83" fmla="*/ 161381 h 179900"/>
              <a:gd name="connsiteX84" fmla="*/ 202124 w 312180"/>
              <a:gd name="connsiteY84" fmla="*/ 164027 h 179900"/>
              <a:gd name="connsiteX85" fmla="*/ 215881 w 312180"/>
              <a:gd name="connsiteY85" fmla="*/ 158207 h 179900"/>
              <a:gd name="connsiteX86" fmla="*/ 220643 w 312180"/>
              <a:gd name="connsiteY86" fmla="*/ 148683 h 179900"/>
              <a:gd name="connsiteX87" fmla="*/ 223288 w 312180"/>
              <a:gd name="connsiteY87" fmla="*/ 148683 h 179900"/>
              <a:gd name="connsiteX88" fmla="*/ 237045 w 312180"/>
              <a:gd name="connsiteY88" fmla="*/ 142862 h 179900"/>
              <a:gd name="connsiteX89" fmla="*/ 242866 w 312180"/>
              <a:gd name="connsiteY89" fmla="*/ 129105 h 179900"/>
              <a:gd name="connsiteX90" fmla="*/ 242866 w 312180"/>
              <a:gd name="connsiteY90" fmla="*/ 127518 h 179900"/>
              <a:gd name="connsiteX91" fmla="*/ 255035 w 312180"/>
              <a:gd name="connsiteY91" fmla="*/ 112703 h 179900"/>
              <a:gd name="connsiteX92" fmla="*/ 255035 w 312180"/>
              <a:gd name="connsiteY92" fmla="*/ 113761 h 179900"/>
              <a:gd name="connsiteX93" fmla="*/ 261385 w 312180"/>
              <a:gd name="connsiteY93" fmla="*/ 119052 h 179900"/>
              <a:gd name="connsiteX94" fmla="*/ 308476 w 312180"/>
              <a:gd name="connsiteY94" fmla="*/ 119052 h 179900"/>
              <a:gd name="connsiteX95" fmla="*/ 314826 w 312180"/>
              <a:gd name="connsiteY95" fmla="*/ 112703 h 179900"/>
              <a:gd name="connsiteX96" fmla="*/ 314826 w 312180"/>
              <a:gd name="connsiteY96" fmla="*/ 4762 h 179900"/>
              <a:gd name="connsiteX97" fmla="*/ 308476 w 312180"/>
              <a:gd name="connsiteY97" fmla="*/ 0 h 179900"/>
              <a:gd name="connsiteX98" fmla="*/ 236516 w 312180"/>
              <a:gd name="connsiteY98" fmla="*/ 116406 h 179900"/>
              <a:gd name="connsiteX99" fmla="*/ 210060 w 312180"/>
              <a:gd name="connsiteY99" fmla="*/ 90480 h 179900"/>
              <a:gd name="connsiteX100" fmla="*/ 204240 w 312180"/>
              <a:gd name="connsiteY100" fmla="*/ 84659 h 179900"/>
              <a:gd name="connsiteX101" fmla="*/ 204240 w 312180"/>
              <a:gd name="connsiteY101" fmla="*/ 84659 h 179900"/>
              <a:gd name="connsiteX102" fmla="*/ 171964 w 312180"/>
              <a:gd name="connsiteY102" fmla="*/ 52383 h 179900"/>
              <a:gd name="connsiteX103" fmla="*/ 166143 w 312180"/>
              <a:gd name="connsiteY103" fmla="*/ 50796 h 179900"/>
              <a:gd name="connsiteX104" fmla="*/ 142862 w 312180"/>
              <a:gd name="connsiteY104" fmla="*/ 54500 h 179900"/>
              <a:gd name="connsiteX105" fmla="*/ 142333 w 312180"/>
              <a:gd name="connsiteY105" fmla="*/ 54500 h 179900"/>
              <a:gd name="connsiteX106" fmla="*/ 141275 w 312180"/>
              <a:gd name="connsiteY106" fmla="*/ 55029 h 179900"/>
              <a:gd name="connsiteX107" fmla="*/ 140217 w 312180"/>
              <a:gd name="connsiteY107" fmla="*/ 55557 h 179900"/>
              <a:gd name="connsiteX108" fmla="*/ 139687 w 312180"/>
              <a:gd name="connsiteY108" fmla="*/ 55557 h 179900"/>
              <a:gd name="connsiteX109" fmla="*/ 120639 w 312180"/>
              <a:gd name="connsiteY109" fmla="*/ 70902 h 179900"/>
              <a:gd name="connsiteX110" fmla="*/ 111644 w 312180"/>
              <a:gd name="connsiteY110" fmla="*/ 70902 h 179900"/>
              <a:gd name="connsiteX111" fmla="*/ 109528 w 312180"/>
              <a:gd name="connsiteY111" fmla="*/ 66669 h 179900"/>
              <a:gd name="connsiteX112" fmla="*/ 111644 w 312180"/>
              <a:gd name="connsiteY112" fmla="*/ 62436 h 179900"/>
              <a:gd name="connsiteX113" fmla="*/ 151857 w 312180"/>
              <a:gd name="connsiteY113" fmla="*/ 22223 h 179900"/>
              <a:gd name="connsiteX114" fmla="*/ 170376 w 312180"/>
              <a:gd name="connsiteY114" fmla="*/ 22752 h 179900"/>
              <a:gd name="connsiteX115" fmla="*/ 242866 w 312180"/>
              <a:gd name="connsiteY115" fmla="*/ 30689 h 179900"/>
              <a:gd name="connsiteX116" fmla="*/ 251861 w 312180"/>
              <a:gd name="connsiteY116" fmla="*/ 98416 h 179900"/>
              <a:gd name="connsiteX117" fmla="*/ 236516 w 312180"/>
              <a:gd name="connsiteY117" fmla="*/ 116406 h 179900"/>
              <a:gd name="connsiteX118" fmla="*/ 302127 w 312180"/>
              <a:gd name="connsiteY118" fmla="*/ 107411 h 179900"/>
              <a:gd name="connsiteX119" fmla="*/ 267205 w 312180"/>
              <a:gd name="connsiteY119" fmla="*/ 107411 h 179900"/>
              <a:gd name="connsiteX120" fmla="*/ 253448 w 312180"/>
              <a:gd name="connsiteY120" fmla="*/ 12170 h 179900"/>
              <a:gd name="connsiteX121" fmla="*/ 301598 w 312180"/>
              <a:gd name="connsiteY121" fmla="*/ 12170 h 179900"/>
              <a:gd name="connsiteX122" fmla="*/ 301598 w 312180"/>
              <a:gd name="connsiteY122" fmla="*/ 107411 h 1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12180" h="179900">
                <a:moveTo>
                  <a:pt x="73548" y="2117"/>
                </a:moveTo>
                <a:cubicBezTo>
                  <a:pt x="72489" y="529"/>
                  <a:pt x="70373" y="0"/>
                  <a:pt x="68785" y="0"/>
                </a:cubicBezTo>
                <a:lnTo>
                  <a:pt x="6349" y="0"/>
                </a:lnTo>
                <a:cubicBezTo>
                  <a:pt x="2646" y="0"/>
                  <a:pt x="0" y="2646"/>
                  <a:pt x="0" y="6349"/>
                </a:cubicBezTo>
                <a:lnTo>
                  <a:pt x="0" y="114290"/>
                </a:lnTo>
                <a:cubicBezTo>
                  <a:pt x="0" y="117994"/>
                  <a:pt x="2646" y="120639"/>
                  <a:pt x="6349" y="120639"/>
                </a:cubicBezTo>
                <a:lnTo>
                  <a:pt x="53441" y="120639"/>
                </a:lnTo>
                <a:cubicBezTo>
                  <a:pt x="56616" y="120639"/>
                  <a:pt x="59261" y="118523"/>
                  <a:pt x="59791" y="115348"/>
                </a:cubicBezTo>
                <a:lnTo>
                  <a:pt x="75135" y="7408"/>
                </a:lnTo>
                <a:cubicBezTo>
                  <a:pt x="75135" y="5291"/>
                  <a:pt x="74606" y="3175"/>
                  <a:pt x="73548" y="2117"/>
                </a:cubicBezTo>
                <a:close/>
                <a:moveTo>
                  <a:pt x="47621" y="107411"/>
                </a:moveTo>
                <a:lnTo>
                  <a:pt x="12699" y="107411"/>
                </a:lnTo>
                <a:lnTo>
                  <a:pt x="12699" y="12170"/>
                </a:lnTo>
                <a:lnTo>
                  <a:pt x="60849" y="12170"/>
                </a:lnTo>
                <a:lnTo>
                  <a:pt x="47621" y="107411"/>
                </a:lnTo>
                <a:close/>
                <a:moveTo>
                  <a:pt x="308476" y="0"/>
                </a:moveTo>
                <a:lnTo>
                  <a:pt x="246040" y="0"/>
                </a:lnTo>
                <a:cubicBezTo>
                  <a:pt x="243924" y="0"/>
                  <a:pt x="242337" y="1058"/>
                  <a:pt x="241278" y="2117"/>
                </a:cubicBezTo>
                <a:cubicBezTo>
                  <a:pt x="240220" y="3704"/>
                  <a:pt x="239691" y="5291"/>
                  <a:pt x="239691" y="7408"/>
                </a:cubicBezTo>
                <a:lnTo>
                  <a:pt x="241278" y="16932"/>
                </a:lnTo>
                <a:lnTo>
                  <a:pt x="171435" y="9524"/>
                </a:lnTo>
                <a:lnTo>
                  <a:pt x="149741" y="8995"/>
                </a:lnTo>
                <a:cubicBezTo>
                  <a:pt x="149741" y="8995"/>
                  <a:pt x="149741" y="8995"/>
                  <a:pt x="149741" y="8995"/>
                </a:cubicBezTo>
                <a:cubicBezTo>
                  <a:pt x="148153" y="8995"/>
                  <a:pt x="146566" y="9524"/>
                  <a:pt x="144979" y="11112"/>
                </a:cubicBezTo>
                <a:lnTo>
                  <a:pt x="137571" y="18519"/>
                </a:lnTo>
                <a:lnTo>
                  <a:pt x="89950" y="18519"/>
                </a:lnTo>
                <a:cubicBezTo>
                  <a:pt x="86246" y="18519"/>
                  <a:pt x="83601" y="21165"/>
                  <a:pt x="83601" y="24869"/>
                </a:cubicBezTo>
                <a:cubicBezTo>
                  <a:pt x="83601" y="28573"/>
                  <a:pt x="86246" y="31218"/>
                  <a:pt x="89950" y="31218"/>
                </a:cubicBezTo>
                <a:lnTo>
                  <a:pt x="124872" y="31218"/>
                </a:lnTo>
                <a:lnTo>
                  <a:pt x="102649" y="53441"/>
                </a:lnTo>
                <a:cubicBezTo>
                  <a:pt x="98945" y="57145"/>
                  <a:pt x="96829" y="61907"/>
                  <a:pt x="96829" y="67198"/>
                </a:cubicBezTo>
                <a:cubicBezTo>
                  <a:pt x="96829" y="72489"/>
                  <a:pt x="98945" y="77252"/>
                  <a:pt x="102649" y="80955"/>
                </a:cubicBezTo>
                <a:cubicBezTo>
                  <a:pt x="106353" y="84659"/>
                  <a:pt x="111115" y="86776"/>
                  <a:pt x="116406" y="86776"/>
                </a:cubicBezTo>
                <a:cubicBezTo>
                  <a:pt x="121697" y="86776"/>
                  <a:pt x="126459" y="84659"/>
                  <a:pt x="129634" y="81484"/>
                </a:cubicBezTo>
                <a:lnTo>
                  <a:pt x="147095" y="67198"/>
                </a:lnTo>
                <a:lnTo>
                  <a:pt x="165614" y="64553"/>
                </a:lnTo>
                <a:lnTo>
                  <a:pt x="202124" y="100533"/>
                </a:lnTo>
                <a:lnTo>
                  <a:pt x="229109" y="127518"/>
                </a:lnTo>
                <a:cubicBezTo>
                  <a:pt x="230167" y="128576"/>
                  <a:pt x="231225" y="130163"/>
                  <a:pt x="231225" y="131751"/>
                </a:cubicBezTo>
                <a:cubicBezTo>
                  <a:pt x="231225" y="133338"/>
                  <a:pt x="230696" y="134925"/>
                  <a:pt x="229109" y="135984"/>
                </a:cubicBezTo>
                <a:cubicBezTo>
                  <a:pt x="226463" y="138629"/>
                  <a:pt x="222759" y="138629"/>
                  <a:pt x="220114" y="135984"/>
                </a:cubicBezTo>
                <a:lnTo>
                  <a:pt x="216939" y="132809"/>
                </a:lnTo>
                <a:cubicBezTo>
                  <a:pt x="216939" y="132809"/>
                  <a:pt x="216939" y="132809"/>
                  <a:pt x="216939" y="132809"/>
                </a:cubicBezTo>
                <a:lnTo>
                  <a:pt x="183604" y="99475"/>
                </a:lnTo>
                <a:cubicBezTo>
                  <a:pt x="180959" y="96829"/>
                  <a:pt x="176726" y="96829"/>
                  <a:pt x="174609" y="99475"/>
                </a:cubicBezTo>
                <a:cubicBezTo>
                  <a:pt x="171964" y="102120"/>
                  <a:pt x="171964" y="106353"/>
                  <a:pt x="174609" y="108469"/>
                </a:cubicBezTo>
                <a:lnTo>
                  <a:pt x="177784" y="111644"/>
                </a:lnTo>
                <a:cubicBezTo>
                  <a:pt x="177784" y="111644"/>
                  <a:pt x="177784" y="111644"/>
                  <a:pt x="177784" y="111644"/>
                </a:cubicBezTo>
                <a:lnTo>
                  <a:pt x="207944" y="141804"/>
                </a:lnTo>
                <a:cubicBezTo>
                  <a:pt x="210589" y="144450"/>
                  <a:pt x="210589" y="148153"/>
                  <a:pt x="207944" y="150799"/>
                </a:cubicBezTo>
                <a:cubicBezTo>
                  <a:pt x="205298" y="153445"/>
                  <a:pt x="201594" y="153445"/>
                  <a:pt x="198949" y="150799"/>
                </a:cubicBezTo>
                <a:lnTo>
                  <a:pt x="189954" y="141804"/>
                </a:lnTo>
                <a:lnTo>
                  <a:pt x="166143" y="117994"/>
                </a:lnTo>
                <a:lnTo>
                  <a:pt x="157148" y="108999"/>
                </a:lnTo>
                <a:cubicBezTo>
                  <a:pt x="154503" y="106353"/>
                  <a:pt x="150270" y="106353"/>
                  <a:pt x="148153" y="108999"/>
                </a:cubicBezTo>
                <a:cubicBezTo>
                  <a:pt x="145508" y="111644"/>
                  <a:pt x="145508" y="115877"/>
                  <a:pt x="148153" y="117994"/>
                </a:cubicBezTo>
                <a:lnTo>
                  <a:pt x="157148" y="126989"/>
                </a:lnTo>
                <a:lnTo>
                  <a:pt x="180959" y="150799"/>
                </a:lnTo>
                <a:cubicBezTo>
                  <a:pt x="182017" y="151857"/>
                  <a:pt x="183075" y="153445"/>
                  <a:pt x="183075" y="155032"/>
                </a:cubicBezTo>
                <a:cubicBezTo>
                  <a:pt x="183075" y="156619"/>
                  <a:pt x="182546" y="158207"/>
                  <a:pt x="180959" y="159265"/>
                </a:cubicBezTo>
                <a:cubicBezTo>
                  <a:pt x="178313" y="161911"/>
                  <a:pt x="174609" y="161911"/>
                  <a:pt x="171964" y="159265"/>
                </a:cubicBezTo>
                <a:lnTo>
                  <a:pt x="159265" y="147624"/>
                </a:lnTo>
                <a:lnTo>
                  <a:pt x="137571" y="125931"/>
                </a:lnTo>
                <a:lnTo>
                  <a:pt x="125930" y="114290"/>
                </a:lnTo>
                <a:cubicBezTo>
                  <a:pt x="123285" y="111644"/>
                  <a:pt x="119052" y="111644"/>
                  <a:pt x="116935" y="114290"/>
                </a:cubicBezTo>
                <a:cubicBezTo>
                  <a:pt x="114290" y="116936"/>
                  <a:pt x="114290" y="121168"/>
                  <a:pt x="116935" y="123285"/>
                </a:cubicBezTo>
                <a:lnTo>
                  <a:pt x="128576" y="134925"/>
                </a:lnTo>
                <a:lnTo>
                  <a:pt x="150270" y="156619"/>
                </a:lnTo>
                <a:cubicBezTo>
                  <a:pt x="152915" y="159265"/>
                  <a:pt x="152915" y="162969"/>
                  <a:pt x="150270" y="165615"/>
                </a:cubicBezTo>
                <a:cubicBezTo>
                  <a:pt x="147624" y="168260"/>
                  <a:pt x="143920" y="168260"/>
                  <a:pt x="141275" y="165615"/>
                </a:cubicBezTo>
                <a:lnTo>
                  <a:pt x="107940" y="132280"/>
                </a:lnTo>
                <a:cubicBezTo>
                  <a:pt x="107940" y="132280"/>
                  <a:pt x="107940" y="132280"/>
                  <a:pt x="107411" y="132280"/>
                </a:cubicBezTo>
                <a:cubicBezTo>
                  <a:pt x="107411" y="132280"/>
                  <a:pt x="107411" y="132280"/>
                  <a:pt x="106882" y="131751"/>
                </a:cubicBezTo>
                <a:lnTo>
                  <a:pt x="80426" y="111115"/>
                </a:lnTo>
                <a:cubicBezTo>
                  <a:pt x="77781" y="108999"/>
                  <a:pt x="73548" y="109528"/>
                  <a:pt x="71431" y="112173"/>
                </a:cubicBezTo>
                <a:cubicBezTo>
                  <a:pt x="69315" y="114819"/>
                  <a:pt x="69844" y="119052"/>
                  <a:pt x="72489" y="121168"/>
                </a:cubicBezTo>
                <a:lnTo>
                  <a:pt x="98416" y="141275"/>
                </a:lnTo>
                <a:lnTo>
                  <a:pt x="131222" y="174080"/>
                </a:lnTo>
                <a:cubicBezTo>
                  <a:pt x="134925" y="177784"/>
                  <a:pt x="139687" y="179900"/>
                  <a:pt x="144979" y="179900"/>
                </a:cubicBezTo>
                <a:cubicBezTo>
                  <a:pt x="149741" y="179900"/>
                  <a:pt x="155032" y="177784"/>
                  <a:pt x="158736" y="174080"/>
                </a:cubicBezTo>
                <a:cubicBezTo>
                  <a:pt x="160323" y="172493"/>
                  <a:pt x="161381" y="170376"/>
                  <a:pt x="162440" y="168260"/>
                </a:cubicBezTo>
                <a:cubicBezTo>
                  <a:pt x="166143" y="171435"/>
                  <a:pt x="170376" y="173022"/>
                  <a:pt x="174609" y="173022"/>
                </a:cubicBezTo>
                <a:cubicBezTo>
                  <a:pt x="179371" y="173022"/>
                  <a:pt x="184663" y="170906"/>
                  <a:pt x="188366" y="167202"/>
                </a:cubicBezTo>
                <a:cubicBezTo>
                  <a:pt x="189954" y="165615"/>
                  <a:pt x="191541" y="163498"/>
                  <a:pt x="192599" y="161381"/>
                </a:cubicBezTo>
                <a:cubicBezTo>
                  <a:pt x="195774" y="162969"/>
                  <a:pt x="198949" y="164027"/>
                  <a:pt x="202124" y="164027"/>
                </a:cubicBezTo>
                <a:cubicBezTo>
                  <a:pt x="207415" y="164027"/>
                  <a:pt x="212177" y="161911"/>
                  <a:pt x="215881" y="158207"/>
                </a:cubicBezTo>
                <a:cubicBezTo>
                  <a:pt x="218526" y="155561"/>
                  <a:pt x="220114" y="151857"/>
                  <a:pt x="220643" y="148683"/>
                </a:cubicBezTo>
                <a:cubicBezTo>
                  <a:pt x="221701" y="148683"/>
                  <a:pt x="222230" y="148683"/>
                  <a:pt x="223288" y="148683"/>
                </a:cubicBezTo>
                <a:cubicBezTo>
                  <a:pt x="228579" y="148683"/>
                  <a:pt x="233342" y="146566"/>
                  <a:pt x="237045" y="142862"/>
                </a:cubicBezTo>
                <a:cubicBezTo>
                  <a:pt x="240749" y="139159"/>
                  <a:pt x="242866" y="134396"/>
                  <a:pt x="242866" y="129105"/>
                </a:cubicBezTo>
                <a:cubicBezTo>
                  <a:pt x="242866" y="128576"/>
                  <a:pt x="242866" y="128047"/>
                  <a:pt x="242866" y="127518"/>
                </a:cubicBezTo>
                <a:lnTo>
                  <a:pt x="255035" y="112703"/>
                </a:lnTo>
                <a:lnTo>
                  <a:pt x="255035" y="113761"/>
                </a:lnTo>
                <a:cubicBezTo>
                  <a:pt x="255565" y="116936"/>
                  <a:pt x="258210" y="119052"/>
                  <a:pt x="261385" y="119052"/>
                </a:cubicBezTo>
                <a:lnTo>
                  <a:pt x="308476" y="119052"/>
                </a:lnTo>
                <a:cubicBezTo>
                  <a:pt x="312180" y="119052"/>
                  <a:pt x="314826" y="116406"/>
                  <a:pt x="314826" y="112703"/>
                </a:cubicBezTo>
                <a:lnTo>
                  <a:pt x="314826" y="4762"/>
                </a:lnTo>
                <a:cubicBezTo>
                  <a:pt x="314826" y="2646"/>
                  <a:pt x="312180" y="0"/>
                  <a:pt x="308476" y="0"/>
                </a:cubicBezTo>
                <a:close/>
                <a:moveTo>
                  <a:pt x="236516" y="116406"/>
                </a:moveTo>
                <a:lnTo>
                  <a:pt x="210060" y="90480"/>
                </a:lnTo>
                <a:lnTo>
                  <a:pt x="204240" y="84659"/>
                </a:lnTo>
                <a:cubicBezTo>
                  <a:pt x="204240" y="84659"/>
                  <a:pt x="204240" y="84659"/>
                  <a:pt x="204240" y="84659"/>
                </a:cubicBezTo>
                <a:lnTo>
                  <a:pt x="171964" y="52383"/>
                </a:lnTo>
                <a:cubicBezTo>
                  <a:pt x="170376" y="50796"/>
                  <a:pt x="168260" y="50266"/>
                  <a:pt x="166143" y="50796"/>
                </a:cubicBezTo>
                <a:lnTo>
                  <a:pt x="142862" y="54500"/>
                </a:lnTo>
                <a:cubicBezTo>
                  <a:pt x="142862" y="54500"/>
                  <a:pt x="142862" y="54500"/>
                  <a:pt x="142333" y="54500"/>
                </a:cubicBezTo>
                <a:cubicBezTo>
                  <a:pt x="141804" y="54500"/>
                  <a:pt x="141275" y="55029"/>
                  <a:pt x="141275" y="55029"/>
                </a:cubicBezTo>
                <a:cubicBezTo>
                  <a:pt x="140746" y="55029"/>
                  <a:pt x="140746" y="55557"/>
                  <a:pt x="140217" y="55557"/>
                </a:cubicBezTo>
                <a:cubicBezTo>
                  <a:pt x="140217" y="55557"/>
                  <a:pt x="140217" y="55557"/>
                  <a:pt x="139687" y="55557"/>
                </a:cubicBezTo>
                <a:lnTo>
                  <a:pt x="120639" y="70902"/>
                </a:lnTo>
                <a:cubicBezTo>
                  <a:pt x="118523" y="73548"/>
                  <a:pt x="114290" y="73548"/>
                  <a:pt x="111644" y="70902"/>
                </a:cubicBezTo>
                <a:cubicBezTo>
                  <a:pt x="110586" y="69844"/>
                  <a:pt x="109528" y="68256"/>
                  <a:pt x="109528" y="66669"/>
                </a:cubicBezTo>
                <a:cubicBezTo>
                  <a:pt x="109528" y="65082"/>
                  <a:pt x="110057" y="63494"/>
                  <a:pt x="111644" y="62436"/>
                </a:cubicBezTo>
                <a:lnTo>
                  <a:pt x="151857" y="22223"/>
                </a:lnTo>
                <a:lnTo>
                  <a:pt x="170376" y="22752"/>
                </a:lnTo>
                <a:lnTo>
                  <a:pt x="242866" y="30689"/>
                </a:lnTo>
                <a:lnTo>
                  <a:pt x="251861" y="98416"/>
                </a:lnTo>
                <a:lnTo>
                  <a:pt x="236516" y="116406"/>
                </a:lnTo>
                <a:close/>
                <a:moveTo>
                  <a:pt x="302127" y="107411"/>
                </a:moveTo>
                <a:lnTo>
                  <a:pt x="267205" y="107411"/>
                </a:lnTo>
                <a:lnTo>
                  <a:pt x="253448" y="12170"/>
                </a:lnTo>
                <a:lnTo>
                  <a:pt x="301598" y="12170"/>
                </a:lnTo>
                <a:lnTo>
                  <a:pt x="301598" y="107411"/>
                </a:ln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71" name="Forma libre 26">
            <a:extLst>
              <a:ext uri="{FF2B5EF4-FFF2-40B4-BE49-F238E27FC236}">
                <a16:creationId xmlns:a16="http://schemas.microsoft.com/office/drawing/2014/main" id="{0BD18470-400E-1717-63E6-04F266BB0D3D}"/>
              </a:ext>
            </a:extLst>
          </p:cNvPr>
          <p:cNvSpPr/>
          <p:nvPr/>
        </p:nvSpPr>
        <p:spPr>
          <a:xfrm>
            <a:off x="7755959" y="1395539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5" name="Google Shape;94;p17">
            <a:extLst>
              <a:ext uri="{FF2B5EF4-FFF2-40B4-BE49-F238E27FC236}">
                <a16:creationId xmlns:a16="http://schemas.microsoft.com/office/drawing/2014/main" id="{8DD2A04A-9EEA-63C4-3D02-AA69AEC97011}"/>
              </a:ext>
            </a:extLst>
          </p:cNvPr>
          <p:cNvSpPr txBox="1"/>
          <p:nvPr/>
        </p:nvSpPr>
        <p:spPr>
          <a:xfrm>
            <a:off x="200287" y="70203"/>
            <a:ext cx="11256587" cy="57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361E9B"/>
              </a:buClr>
              <a:buSzPct val="100000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a typeface="Roboto"/>
                <a:cs typeface="Roboto"/>
                <a:sym typeface="Roboto"/>
              </a:rPr>
              <a:t>Key highlights from guidelines on Setting up and operation on ITFS platform</a:t>
            </a:r>
          </a:p>
        </p:txBody>
      </p:sp>
      <p:sp>
        <p:nvSpPr>
          <p:cNvPr id="17" name="Forma libre 26">
            <a:extLst>
              <a:ext uri="{FF2B5EF4-FFF2-40B4-BE49-F238E27FC236}">
                <a16:creationId xmlns:a16="http://schemas.microsoft.com/office/drawing/2014/main" id="{E6D76037-E001-ED17-7CC5-3C6785E27592}"/>
              </a:ext>
            </a:extLst>
          </p:cNvPr>
          <p:cNvSpPr/>
          <p:nvPr/>
        </p:nvSpPr>
        <p:spPr>
          <a:xfrm>
            <a:off x="4280935" y="1089506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9A2570-A214-6213-5A8A-6D880993E4E1}"/>
              </a:ext>
            </a:extLst>
          </p:cNvPr>
          <p:cNvCxnSpPr>
            <a:cxnSpLocks/>
          </p:cNvCxnSpPr>
          <p:nvPr/>
        </p:nvCxnSpPr>
        <p:spPr>
          <a:xfrm>
            <a:off x="209564" y="703118"/>
            <a:ext cx="7477845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F986A0E-D1BB-4A53-C81B-EB98FDB5DE1A}"/>
              </a:ext>
            </a:extLst>
          </p:cNvPr>
          <p:cNvSpPr txBox="1"/>
          <p:nvPr/>
        </p:nvSpPr>
        <p:spPr>
          <a:xfrm>
            <a:off x="388190" y="207035"/>
            <a:ext cx="1133610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</a:rPr>
              <a:t> Risk Management</a:t>
            </a:r>
            <a:r>
              <a:rPr lang="en-US" dirty="0">
                <a:solidFill>
                  <a:srgbClr val="7030A0"/>
                </a:solidFill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ITFS operator shall put in place a comprehensive risk management framework covering all aspects of its operations.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</a:rPr>
              <a:t> Outsourcing: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 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ITFS operator may tie up with technology providers, system integrators and other entities for on-boarding participants.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</a:rPr>
              <a:t> Currency of operations: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ITFS Operator shall maintain its books of accounts, records and documents in USD.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Transactions on the ITFS may be settled in any specified foreign currency.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ITFS operator may open SNRR account under the provisions of section 1 of schedule 4 of the Foreign Exchange Management (Deposit) Regulations, 2016, as amended.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</a:rPr>
              <a:t> Clearing and Settlement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 ITFS operator intending to provide clearing and/or settlements of fund shall seek authorization from IFSCA as a payment system operator under the IFSCA (Payment and Settlement Systems) Regulations, 2024.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C3F4E4-EFB4-40C4-07D3-4B325A4D3337}"/>
              </a:ext>
            </a:extLst>
          </p:cNvPr>
          <p:cNvSpPr txBox="1">
            <a:spLocks/>
          </p:cNvSpPr>
          <p:nvPr/>
        </p:nvSpPr>
        <p:spPr>
          <a:xfrm>
            <a:off x="502215" y="3677839"/>
            <a:ext cx="1810934" cy="34198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>
                <a:solidFill>
                  <a:srgbClr val="000000"/>
                </a:solidFill>
                <a:latin typeface="Roboto" panose="02000000000000000000" pitchFamily="2" charset="0"/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5449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F711669C-BB99-70C3-7179-6A826B4203F6}"/>
              </a:ext>
            </a:extLst>
          </p:cNvPr>
          <p:cNvGrpSpPr/>
          <p:nvPr/>
        </p:nvGrpSpPr>
        <p:grpSpPr>
          <a:xfrm>
            <a:off x="3338875" y="1452664"/>
            <a:ext cx="355772" cy="463239"/>
            <a:chOff x="4833935" y="3983047"/>
            <a:chExt cx="360361" cy="344489"/>
          </a:xfrm>
          <a:solidFill>
            <a:schemeClr val="bg1"/>
          </a:solidFill>
        </p:grpSpPr>
        <p:sp>
          <p:nvSpPr>
            <p:cNvPr id="51" name="Freeform 169">
              <a:extLst>
                <a:ext uri="{FF2B5EF4-FFF2-40B4-BE49-F238E27FC236}">
                  <a16:creationId xmlns:a16="http://schemas.microsoft.com/office/drawing/2014/main" id="{989880F3-0428-A398-7194-18A4734E0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5" y="4179900"/>
              <a:ext cx="74613" cy="128588"/>
            </a:xfrm>
            <a:custGeom>
              <a:avLst/>
              <a:gdLst>
                <a:gd name="T0" fmla="*/ 18 w 20"/>
                <a:gd name="T1" fmla="*/ 0 h 34"/>
                <a:gd name="T2" fmla="*/ 2 w 20"/>
                <a:gd name="T3" fmla="*/ 0 h 34"/>
                <a:gd name="T4" fmla="*/ 0 w 20"/>
                <a:gd name="T5" fmla="*/ 2 h 34"/>
                <a:gd name="T6" fmla="*/ 0 w 20"/>
                <a:gd name="T7" fmla="*/ 32 h 34"/>
                <a:gd name="T8" fmla="*/ 2 w 20"/>
                <a:gd name="T9" fmla="*/ 34 h 34"/>
                <a:gd name="T10" fmla="*/ 18 w 20"/>
                <a:gd name="T11" fmla="*/ 34 h 34"/>
                <a:gd name="T12" fmla="*/ 20 w 20"/>
                <a:gd name="T13" fmla="*/ 32 h 34"/>
                <a:gd name="T14" fmla="*/ 20 w 20"/>
                <a:gd name="T15" fmla="*/ 2 h 34"/>
                <a:gd name="T16" fmla="*/ 18 w 20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0" y="3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2" name="Freeform 170">
              <a:extLst>
                <a:ext uri="{FF2B5EF4-FFF2-40B4-BE49-F238E27FC236}">
                  <a16:creationId xmlns:a16="http://schemas.microsoft.com/office/drawing/2014/main" id="{605E29D6-7DEB-AD0B-153A-8FCE75EC4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3" y="4194186"/>
              <a:ext cx="277813" cy="133350"/>
            </a:xfrm>
            <a:custGeom>
              <a:avLst/>
              <a:gdLst>
                <a:gd name="T0" fmla="*/ 73 w 74"/>
                <a:gd name="T1" fmla="*/ 13 h 35"/>
                <a:gd name="T2" fmla="*/ 59 w 74"/>
                <a:gd name="T3" fmla="*/ 8 h 35"/>
                <a:gd name="T4" fmla="*/ 47 w 74"/>
                <a:gd name="T5" fmla="*/ 12 h 35"/>
                <a:gd name="T6" fmla="*/ 47 w 74"/>
                <a:gd name="T7" fmla="*/ 14 h 35"/>
                <a:gd name="T8" fmla="*/ 45 w 74"/>
                <a:gd name="T9" fmla="*/ 21 h 35"/>
                <a:gd name="T10" fmla="*/ 38 w 74"/>
                <a:gd name="T11" fmla="*/ 24 h 35"/>
                <a:gd name="T12" fmla="*/ 18 w 74"/>
                <a:gd name="T13" fmla="*/ 24 h 35"/>
                <a:gd name="T14" fmla="*/ 16 w 74"/>
                <a:gd name="T15" fmla="*/ 22 h 35"/>
                <a:gd name="T16" fmla="*/ 18 w 74"/>
                <a:gd name="T17" fmla="*/ 20 h 35"/>
                <a:gd name="T18" fmla="*/ 38 w 74"/>
                <a:gd name="T19" fmla="*/ 20 h 35"/>
                <a:gd name="T20" fmla="*/ 42 w 74"/>
                <a:gd name="T21" fmla="*/ 18 h 35"/>
                <a:gd name="T22" fmla="*/ 43 w 74"/>
                <a:gd name="T23" fmla="*/ 14 h 35"/>
                <a:gd name="T24" fmla="*/ 38 w 74"/>
                <a:gd name="T25" fmla="*/ 8 h 35"/>
                <a:gd name="T26" fmla="*/ 27 w 74"/>
                <a:gd name="T27" fmla="*/ 8 h 35"/>
                <a:gd name="T28" fmla="*/ 26 w 74"/>
                <a:gd name="T29" fmla="*/ 8 h 35"/>
                <a:gd name="T30" fmla="*/ 25 w 74"/>
                <a:gd name="T31" fmla="*/ 7 h 35"/>
                <a:gd name="T32" fmla="*/ 8 w 74"/>
                <a:gd name="T33" fmla="*/ 0 h 35"/>
                <a:gd name="T34" fmla="*/ 2 w 74"/>
                <a:gd name="T35" fmla="*/ 0 h 35"/>
                <a:gd name="T36" fmla="*/ 0 w 74"/>
                <a:gd name="T37" fmla="*/ 2 h 35"/>
                <a:gd name="T38" fmla="*/ 0 w 74"/>
                <a:gd name="T39" fmla="*/ 24 h 35"/>
                <a:gd name="T40" fmla="*/ 1 w 74"/>
                <a:gd name="T41" fmla="*/ 26 h 35"/>
                <a:gd name="T42" fmla="*/ 16 w 74"/>
                <a:gd name="T43" fmla="*/ 31 h 35"/>
                <a:gd name="T44" fmla="*/ 32 w 74"/>
                <a:gd name="T45" fmla="*/ 35 h 35"/>
                <a:gd name="T46" fmla="*/ 49 w 74"/>
                <a:gd name="T47" fmla="*/ 29 h 35"/>
                <a:gd name="T48" fmla="*/ 73 w 74"/>
                <a:gd name="T49" fmla="*/ 16 h 35"/>
                <a:gd name="T50" fmla="*/ 74 w 74"/>
                <a:gd name="T51" fmla="*/ 14 h 35"/>
                <a:gd name="T52" fmla="*/ 73 w 74"/>
                <a:gd name="T53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35">
                  <a:moveTo>
                    <a:pt x="73" y="13"/>
                  </a:moveTo>
                  <a:cubicBezTo>
                    <a:pt x="69" y="8"/>
                    <a:pt x="65" y="7"/>
                    <a:pt x="59" y="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4"/>
                  </a:cubicBezTo>
                  <a:cubicBezTo>
                    <a:pt x="47" y="17"/>
                    <a:pt x="47" y="19"/>
                    <a:pt x="45" y="21"/>
                  </a:cubicBezTo>
                  <a:cubicBezTo>
                    <a:pt x="43" y="23"/>
                    <a:pt x="41" y="24"/>
                    <a:pt x="3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0" y="20"/>
                    <a:pt x="41" y="19"/>
                    <a:pt x="42" y="18"/>
                  </a:cubicBezTo>
                  <a:cubicBezTo>
                    <a:pt x="43" y="17"/>
                    <a:pt x="43" y="16"/>
                    <a:pt x="43" y="14"/>
                  </a:cubicBezTo>
                  <a:cubicBezTo>
                    <a:pt x="43" y="12"/>
                    <a:pt x="42" y="8"/>
                    <a:pt x="3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3" y="6"/>
                    <a:pt x="17" y="0"/>
                    <a:pt x="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8" y="28"/>
                    <a:pt x="12" y="30"/>
                    <a:pt x="16" y="31"/>
                  </a:cubicBezTo>
                  <a:cubicBezTo>
                    <a:pt x="24" y="34"/>
                    <a:pt x="28" y="35"/>
                    <a:pt x="32" y="35"/>
                  </a:cubicBezTo>
                  <a:cubicBezTo>
                    <a:pt x="37" y="35"/>
                    <a:pt x="41" y="33"/>
                    <a:pt x="49" y="29"/>
                  </a:cubicBezTo>
                  <a:cubicBezTo>
                    <a:pt x="54" y="26"/>
                    <a:pt x="62" y="21"/>
                    <a:pt x="73" y="16"/>
                  </a:cubicBezTo>
                  <a:cubicBezTo>
                    <a:pt x="73" y="15"/>
                    <a:pt x="74" y="15"/>
                    <a:pt x="74" y="14"/>
                  </a:cubicBezTo>
                  <a:cubicBezTo>
                    <a:pt x="74" y="14"/>
                    <a:pt x="74" y="13"/>
                    <a:pt x="7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3" name="Freeform 171">
              <a:extLst>
                <a:ext uri="{FF2B5EF4-FFF2-40B4-BE49-F238E27FC236}">
                  <a16:creationId xmlns:a16="http://schemas.microsoft.com/office/drawing/2014/main" id="{692374ED-BFDD-4BDD-02A6-AECD1139C4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7140" y="3983047"/>
              <a:ext cx="104775" cy="106363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0" name="Freeform 172">
              <a:extLst>
                <a:ext uri="{FF2B5EF4-FFF2-40B4-BE49-F238E27FC236}">
                  <a16:creationId xmlns:a16="http://schemas.microsoft.com/office/drawing/2014/main" id="{243C38B5-3C89-303C-6A62-B65A1DFB0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75" y="4089401"/>
              <a:ext cx="104775" cy="104775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5A0308A-4FBB-0E27-4ABD-4B11783C9CFF}"/>
              </a:ext>
            </a:extLst>
          </p:cNvPr>
          <p:cNvGrpSpPr/>
          <p:nvPr/>
        </p:nvGrpSpPr>
        <p:grpSpPr>
          <a:xfrm>
            <a:off x="3356437" y="4383828"/>
            <a:ext cx="411002" cy="262108"/>
            <a:chOff x="9161458" y="1803401"/>
            <a:chExt cx="360368" cy="361949"/>
          </a:xfrm>
          <a:solidFill>
            <a:schemeClr val="bg1"/>
          </a:solidFill>
        </p:grpSpPr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7B326114-28FC-1224-BA51-6F8BAAE3F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965326"/>
              <a:ext cx="168275" cy="93663"/>
            </a:xfrm>
            <a:custGeom>
              <a:avLst/>
              <a:gdLst>
                <a:gd name="T0" fmla="*/ 40 w 45"/>
                <a:gd name="T1" fmla="*/ 25 h 25"/>
                <a:gd name="T2" fmla="*/ 40 w 45"/>
                <a:gd name="T3" fmla="*/ 25 h 25"/>
                <a:gd name="T4" fmla="*/ 45 w 45"/>
                <a:gd name="T5" fmla="*/ 11 h 25"/>
                <a:gd name="T6" fmla="*/ 40 w 45"/>
                <a:gd name="T7" fmla="*/ 11 h 25"/>
                <a:gd name="T8" fmla="*/ 0 w 45"/>
                <a:gd name="T9" fmla="*/ 0 h 25"/>
                <a:gd name="T10" fmla="*/ 0 w 45"/>
                <a:gd name="T11" fmla="*/ 11 h 25"/>
                <a:gd name="T12" fmla="*/ 40 w 4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5">
                  <a:moveTo>
                    <a:pt x="40" y="25"/>
                  </a:moveTo>
                  <a:cubicBezTo>
                    <a:pt x="40" y="25"/>
                    <a:pt x="40" y="25"/>
                    <a:pt x="40" y="25"/>
                  </a:cubicBezTo>
                  <a:cubicBezTo>
                    <a:pt x="40" y="20"/>
                    <a:pt x="42" y="15"/>
                    <a:pt x="45" y="11"/>
                  </a:cubicBezTo>
                  <a:cubicBezTo>
                    <a:pt x="43" y="11"/>
                    <a:pt x="42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3" name="Freeform 102">
              <a:extLst>
                <a:ext uri="{FF2B5EF4-FFF2-40B4-BE49-F238E27FC236}">
                  <a16:creationId xmlns:a16="http://schemas.microsoft.com/office/drawing/2014/main" id="{301EAB6F-0892-243F-50B8-E4A1934A5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897063"/>
              <a:ext cx="300039" cy="95250"/>
            </a:xfrm>
            <a:custGeom>
              <a:avLst/>
              <a:gdLst>
                <a:gd name="T0" fmla="*/ 40 w 80"/>
                <a:gd name="T1" fmla="*/ 25 h 25"/>
                <a:gd name="T2" fmla="*/ 48 w 80"/>
                <a:gd name="T3" fmla="*/ 25 h 25"/>
                <a:gd name="T4" fmla="*/ 70 w 80"/>
                <a:gd name="T5" fmla="*/ 15 h 25"/>
                <a:gd name="T6" fmla="*/ 78 w 80"/>
                <a:gd name="T7" fmla="*/ 16 h 25"/>
                <a:gd name="T8" fmla="*/ 80 w 80"/>
                <a:gd name="T9" fmla="*/ 15 h 25"/>
                <a:gd name="T10" fmla="*/ 80 w 80"/>
                <a:gd name="T11" fmla="*/ 2 h 25"/>
                <a:gd name="T12" fmla="*/ 40 w 80"/>
                <a:gd name="T13" fmla="*/ 11 h 25"/>
                <a:gd name="T14" fmla="*/ 0 w 80"/>
                <a:gd name="T15" fmla="*/ 0 h 25"/>
                <a:gd name="T16" fmla="*/ 0 w 80"/>
                <a:gd name="T17" fmla="*/ 11 h 25"/>
                <a:gd name="T18" fmla="*/ 40 w 80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25">
                  <a:moveTo>
                    <a:pt x="40" y="25"/>
                  </a:moveTo>
                  <a:cubicBezTo>
                    <a:pt x="43" y="25"/>
                    <a:pt x="45" y="25"/>
                    <a:pt x="48" y="25"/>
                  </a:cubicBezTo>
                  <a:cubicBezTo>
                    <a:pt x="53" y="19"/>
                    <a:pt x="61" y="15"/>
                    <a:pt x="70" y="15"/>
                  </a:cubicBezTo>
                  <a:cubicBezTo>
                    <a:pt x="73" y="15"/>
                    <a:pt x="76" y="15"/>
                    <a:pt x="78" y="16"/>
                  </a:cubicBezTo>
                  <a:cubicBezTo>
                    <a:pt x="79" y="16"/>
                    <a:pt x="79" y="15"/>
                    <a:pt x="80" y="15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4" name="Freeform 103">
              <a:extLst>
                <a:ext uri="{FF2B5EF4-FFF2-40B4-BE49-F238E27FC236}">
                  <a16:creationId xmlns:a16="http://schemas.microsoft.com/office/drawing/2014/main" id="{EBA9ACC8-2AB3-6DD6-23C7-74A4C485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58" y="1803401"/>
              <a:ext cx="300039" cy="120650"/>
            </a:xfrm>
            <a:custGeom>
              <a:avLst/>
              <a:gdLst>
                <a:gd name="T0" fmla="*/ 40 w 80"/>
                <a:gd name="T1" fmla="*/ 32 h 32"/>
                <a:gd name="T2" fmla="*/ 80 w 80"/>
                <a:gd name="T3" fmla="*/ 22 h 32"/>
                <a:gd name="T4" fmla="*/ 80 w 80"/>
                <a:gd name="T5" fmla="*/ 18 h 32"/>
                <a:gd name="T6" fmla="*/ 40 w 80"/>
                <a:gd name="T7" fmla="*/ 0 h 32"/>
                <a:gd name="T8" fmla="*/ 0 w 80"/>
                <a:gd name="T9" fmla="*/ 18 h 32"/>
                <a:gd name="T10" fmla="*/ 40 w 80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2">
                  <a:moveTo>
                    <a:pt x="40" y="32"/>
                  </a:moveTo>
                  <a:cubicBezTo>
                    <a:pt x="58" y="32"/>
                    <a:pt x="74" y="27"/>
                    <a:pt x="80" y="22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8"/>
                    <a:pt x="62" y="0"/>
                    <a:pt x="40" y="0"/>
                  </a:cubicBezTo>
                  <a:cubicBezTo>
                    <a:pt x="18" y="0"/>
                    <a:pt x="0" y="8"/>
                    <a:pt x="0" y="18"/>
                  </a:cubicBezTo>
                  <a:cubicBezTo>
                    <a:pt x="0" y="24"/>
                    <a:pt x="18" y="32"/>
                    <a:pt x="4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5" name="Freeform 104">
              <a:extLst>
                <a:ext uri="{FF2B5EF4-FFF2-40B4-BE49-F238E27FC236}">
                  <a16:creationId xmlns:a16="http://schemas.microsoft.com/office/drawing/2014/main" id="{09D0D097-B576-3ACB-18C1-D9330801A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2033588"/>
              <a:ext cx="173038" cy="101600"/>
            </a:xfrm>
            <a:custGeom>
              <a:avLst/>
              <a:gdLst>
                <a:gd name="T0" fmla="*/ 40 w 46"/>
                <a:gd name="T1" fmla="*/ 11 h 27"/>
                <a:gd name="T2" fmla="*/ 0 w 46"/>
                <a:gd name="T3" fmla="*/ 0 h 27"/>
                <a:gd name="T4" fmla="*/ 0 w 46"/>
                <a:gd name="T5" fmla="*/ 9 h 27"/>
                <a:gd name="T6" fmla="*/ 40 w 46"/>
                <a:gd name="T7" fmla="*/ 27 h 27"/>
                <a:gd name="T8" fmla="*/ 46 w 46"/>
                <a:gd name="T9" fmla="*/ 27 h 27"/>
                <a:gd name="T10" fmla="*/ 40 w 46"/>
                <a:gd name="T11" fmla="*/ 11 h 27"/>
                <a:gd name="T12" fmla="*/ 40 w 46"/>
                <a:gd name="T13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7">
                  <a:moveTo>
                    <a:pt x="40" y="11"/>
                  </a:moveTo>
                  <a:cubicBezTo>
                    <a:pt x="24" y="11"/>
                    <a:pt x="7" y="7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9"/>
                    <a:pt x="18" y="27"/>
                    <a:pt x="40" y="27"/>
                  </a:cubicBezTo>
                  <a:cubicBezTo>
                    <a:pt x="42" y="27"/>
                    <a:pt x="44" y="27"/>
                    <a:pt x="46" y="27"/>
                  </a:cubicBezTo>
                  <a:cubicBezTo>
                    <a:pt x="43" y="22"/>
                    <a:pt x="40" y="17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6" name="Freeform 105">
              <a:extLst>
                <a:ext uri="{FF2B5EF4-FFF2-40B4-BE49-F238E27FC236}">
                  <a16:creationId xmlns:a16="http://schemas.microsoft.com/office/drawing/2014/main" id="{5398E5A1-70F9-8707-6717-26B0BEAB02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968500"/>
              <a:ext cx="195263" cy="196850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26 h 52"/>
                <a:gd name="T4" fmla="*/ 26 w 52"/>
                <a:gd name="T5" fmla="*/ 52 h 52"/>
                <a:gd name="T6" fmla="*/ 52 w 52"/>
                <a:gd name="T7" fmla="*/ 26 h 52"/>
                <a:gd name="T8" fmla="*/ 26 w 52"/>
                <a:gd name="T9" fmla="*/ 0 h 52"/>
                <a:gd name="T10" fmla="*/ 32 w 52"/>
                <a:gd name="T11" fmla="*/ 30 h 52"/>
                <a:gd name="T12" fmla="*/ 22 w 52"/>
                <a:gd name="T13" fmla="*/ 30 h 52"/>
                <a:gd name="T14" fmla="*/ 22 w 52"/>
                <a:gd name="T15" fmla="*/ 13 h 52"/>
                <a:gd name="T16" fmla="*/ 24 w 52"/>
                <a:gd name="T17" fmla="*/ 11 h 52"/>
                <a:gd name="T18" fmla="*/ 26 w 52"/>
                <a:gd name="T19" fmla="*/ 13 h 52"/>
                <a:gd name="T20" fmla="*/ 26 w 52"/>
                <a:gd name="T21" fmla="*/ 26 h 52"/>
                <a:gd name="T22" fmla="*/ 32 w 52"/>
                <a:gd name="T23" fmla="*/ 26 h 52"/>
                <a:gd name="T24" fmla="*/ 35 w 52"/>
                <a:gd name="T25" fmla="*/ 28 h 52"/>
                <a:gd name="T26" fmla="*/ 32 w 52"/>
                <a:gd name="T2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32" y="30"/>
                  </a:moveTo>
                  <a:cubicBezTo>
                    <a:pt x="22" y="30"/>
                    <a:pt x="22" y="30"/>
                    <a:pt x="22" y="3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6" y="1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9"/>
                    <a:pt x="34" y="30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37A819A-96C4-2A85-4459-732CA4A46C30}"/>
              </a:ext>
            </a:extLst>
          </p:cNvPr>
          <p:cNvGrpSpPr/>
          <p:nvPr/>
        </p:nvGrpSpPr>
        <p:grpSpPr>
          <a:xfrm>
            <a:off x="8271568" y="3045062"/>
            <a:ext cx="397602" cy="465834"/>
            <a:chOff x="5554663" y="3971925"/>
            <a:chExt cx="360362" cy="361951"/>
          </a:xfrm>
          <a:solidFill>
            <a:schemeClr val="bg1"/>
          </a:solidFill>
        </p:grpSpPr>
        <p:sp>
          <p:nvSpPr>
            <p:cNvPr id="68" name="Freeform 174">
              <a:extLst>
                <a:ext uri="{FF2B5EF4-FFF2-40B4-BE49-F238E27FC236}">
                  <a16:creationId xmlns:a16="http://schemas.microsoft.com/office/drawing/2014/main" id="{B49B7215-87C0-4451-92BF-5F34D32BA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4663" y="4078288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  <p:sp>
          <p:nvSpPr>
            <p:cNvPr id="69" name="Freeform 175">
              <a:extLst>
                <a:ext uri="{FF2B5EF4-FFF2-40B4-BE49-F238E27FC236}">
                  <a16:creationId xmlns:a16="http://schemas.microsoft.com/office/drawing/2014/main" id="{F3B86D51-6258-95D4-0DC0-5B0AC4D57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5800" y="3971925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</p:grpSp>
      <p:sp>
        <p:nvSpPr>
          <p:cNvPr id="70" name="Forma libre 35">
            <a:extLst>
              <a:ext uri="{FF2B5EF4-FFF2-40B4-BE49-F238E27FC236}">
                <a16:creationId xmlns:a16="http://schemas.microsoft.com/office/drawing/2014/main" id="{0271DC9E-4706-8BC1-CFB3-70295FC707A7}"/>
              </a:ext>
            </a:extLst>
          </p:cNvPr>
          <p:cNvSpPr/>
          <p:nvPr/>
        </p:nvSpPr>
        <p:spPr>
          <a:xfrm>
            <a:off x="7687409" y="4596012"/>
            <a:ext cx="602480" cy="347191"/>
          </a:xfrm>
          <a:custGeom>
            <a:avLst/>
            <a:gdLst>
              <a:gd name="connsiteX0" fmla="*/ 73548 w 312180"/>
              <a:gd name="connsiteY0" fmla="*/ 2117 h 179900"/>
              <a:gd name="connsiteX1" fmla="*/ 68785 w 312180"/>
              <a:gd name="connsiteY1" fmla="*/ 0 h 179900"/>
              <a:gd name="connsiteX2" fmla="*/ 6349 w 312180"/>
              <a:gd name="connsiteY2" fmla="*/ 0 h 179900"/>
              <a:gd name="connsiteX3" fmla="*/ 0 w 312180"/>
              <a:gd name="connsiteY3" fmla="*/ 6349 h 179900"/>
              <a:gd name="connsiteX4" fmla="*/ 0 w 312180"/>
              <a:gd name="connsiteY4" fmla="*/ 114290 h 179900"/>
              <a:gd name="connsiteX5" fmla="*/ 6349 w 312180"/>
              <a:gd name="connsiteY5" fmla="*/ 120639 h 179900"/>
              <a:gd name="connsiteX6" fmla="*/ 53441 w 312180"/>
              <a:gd name="connsiteY6" fmla="*/ 120639 h 179900"/>
              <a:gd name="connsiteX7" fmla="*/ 59791 w 312180"/>
              <a:gd name="connsiteY7" fmla="*/ 115348 h 179900"/>
              <a:gd name="connsiteX8" fmla="*/ 75135 w 312180"/>
              <a:gd name="connsiteY8" fmla="*/ 7408 h 179900"/>
              <a:gd name="connsiteX9" fmla="*/ 73548 w 312180"/>
              <a:gd name="connsiteY9" fmla="*/ 2117 h 179900"/>
              <a:gd name="connsiteX10" fmla="*/ 47621 w 312180"/>
              <a:gd name="connsiteY10" fmla="*/ 107411 h 179900"/>
              <a:gd name="connsiteX11" fmla="*/ 12699 w 312180"/>
              <a:gd name="connsiteY11" fmla="*/ 107411 h 179900"/>
              <a:gd name="connsiteX12" fmla="*/ 12699 w 312180"/>
              <a:gd name="connsiteY12" fmla="*/ 12170 h 179900"/>
              <a:gd name="connsiteX13" fmla="*/ 60849 w 312180"/>
              <a:gd name="connsiteY13" fmla="*/ 12170 h 179900"/>
              <a:gd name="connsiteX14" fmla="*/ 47621 w 312180"/>
              <a:gd name="connsiteY14" fmla="*/ 107411 h 179900"/>
              <a:gd name="connsiteX15" fmla="*/ 308476 w 312180"/>
              <a:gd name="connsiteY15" fmla="*/ 0 h 179900"/>
              <a:gd name="connsiteX16" fmla="*/ 246040 w 312180"/>
              <a:gd name="connsiteY16" fmla="*/ 0 h 179900"/>
              <a:gd name="connsiteX17" fmla="*/ 241278 w 312180"/>
              <a:gd name="connsiteY17" fmla="*/ 2117 h 179900"/>
              <a:gd name="connsiteX18" fmla="*/ 239691 w 312180"/>
              <a:gd name="connsiteY18" fmla="*/ 7408 h 179900"/>
              <a:gd name="connsiteX19" fmla="*/ 241278 w 312180"/>
              <a:gd name="connsiteY19" fmla="*/ 16932 h 179900"/>
              <a:gd name="connsiteX20" fmla="*/ 171435 w 312180"/>
              <a:gd name="connsiteY20" fmla="*/ 9524 h 179900"/>
              <a:gd name="connsiteX21" fmla="*/ 149741 w 312180"/>
              <a:gd name="connsiteY21" fmla="*/ 8995 h 179900"/>
              <a:gd name="connsiteX22" fmla="*/ 149741 w 312180"/>
              <a:gd name="connsiteY22" fmla="*/ 8995 h 179900"/>
              <a:gd name="connsiteX23" fmla="*/ 144979 w 312180"/>
              <a:gd name="connsiteY23" fmla="*/ 11112 h 179900"/>
              <a:gd name="connsiteX24" fmla="*/ 137571 w 312180"/>
              <a:gd name="connsiteY24" fmla="*/ 18519 h 179900"/>
              <a:gd name="connsiteX25" fmla="*/ 89950 w 312180"/>
              <a:gd name="connsiteY25" fmla="*/ 18519 h 179900"/>
              <a:gd name="connsiteX26" fmla="*/ 83601 w 312180"/>
              <a:gd name="connsiteY26" fmla="*/ 24869 h 179900"/>
              <a:gd name="connsiteX27" fmla="*/ 89950 w 312180"/>
              <a:gd name="connsiteY27" fmla="*/ 31218 h 179900"/>
              <a:gd name="connsiteX28" fmla="*/ 124872 w 312180"/>
              <a:gd name="connsiteY28" fmla="*/ 31218 h 179900"/>
              <a:gd name="connsiteX29" fmla="*/ 102649 w 312180"/>
              <a:gd name="connsiteY29" fmla="*/ 53441 h 179900"/>
              <a:gd name="connsiteX30" fmla="*/ 96829 w 312180"/>
              <a:gd name="connsiteY30" fmla="*/ 67198 h 179900"/>
              <a:gd name="connsiteX31" fmla="*/ 102649 w 312180"/>
              <a:gd name="connsiteY31" fmla="*/ 80955 h 179900"/>
              <a:gd name="connsiteX32" fmla="*/ 116406 w 312180"/>
              <a:gd name="connsiteY32" fmla="*/ 86776 h 179900"/>
              <a:gd name="connsiteX33" fmla="*/ 129634 w 312180"/>
              <a:gd name="connsiteY33" fmla="*/ 81484 h 179900"/>
              <a:gd name="connsiteX34" fmla="*/ 147095 w 312180"/>
              <a:gd name="connsiteY34" fmla="*/ 67198 h 179900"/>
              <a:gd name="connsiteX35" fmla="*/ 165614 w 312180"/>
              <a:gd name="connsiteY35" fmla="*/ 64553 h 179900"/>
              <a:gd name="connsiteX36" fmla="*/ 202124 w 312180"/>
              <a:gd name="connsiteY36" fmla="*/ 100533 h 179900"/>
              <a:gd name="connsiteX37" fmla="*/ 229109 w 312180"/>
              <a:gd name="connsiteY37" fmla="*/ 127518 h 179900"/>
              <a:gd name="connsiteX38" fmla="*/ 231225 w 312180"/>
              <a:gd name="connsiteY38" fmla="*/ 131751 h 179900"/>
              <a:gd name="connsiteX39" fmla="*/ 229109 w 312180"/>
              <a:gd name="connsiteY39" fmla="*/ 135984 h 179900"/>
              <a:gd name="connsiteX40" fmla="*/ 220114 w 312180"/>
              <a:gd name="connsiteY40" fmla="*/ 135984 h 179900"/>
              <a:gd name="connsiteX41" fmla="*/ 216939 w 312180"/>
              <a:gd name="connsiteY41" fmla="*/ 132809 h 179900"/>
              <a:gd name="connsiteX42" fmla="*/ 216939 w 312180"/>
              <a:gd name="connsiteY42" fmla="*/ 132809 h 179900"/>
              <a:gd name="connsiteX43" fmla="*/ 183604 w 312180"/>
              <a:gd name="connsiteY43" fmla="*/ 99475 h 179900"/>
              <a:gd name="connsiteX44" fmla="*/ 174609 w 312180"/>
              <a:gd name="connsiteY44" fmla="*/ 99475 h 179900"/>
              <a:gd name="connsiteX45" fmla="*/ 174609 w 312180"/>
              <a:gd name="connsiteY45" fmla="*/ 108469 h 179900"/>
              <a:gd name="connsiteX46" fmla="*/ 177784 w 312180"/>
              <a:gd name="connsiteY46" fmla="*/ 111644 h 179900"/>
              <a:gd name="connsiteX47" fmla="*/ 177784 w 312180"/>
              <a:gd name="connsiteY47" fmla="*/ 111644 h 179900"/>
              <a:gd name="connsiteX48" fmla="*/ 207944 w 312180"/>
              <a:gd name="connsiteY48" fmla="*/ 141804 h 179900"/>
              <a:gd name="connsiteX49" fmla="*/ 207944 w 312180"/>
              <a:gd name="connsiteY49" fmla="*/ 150799 h 179900"/>
              <a:gd name="connsiteX50" fmla="*/ 198949 w 312180"/>
              <a:gd name="connsiteY50" fmla="*/ 150799 h 179900"/>
              <a:gd name="connsiteX51" fmla="*/ 189954 w 312180"/>
              <a:gd name="connsiteY51" fmla="*/ 141804 h 179900"/>
              <a:gd name="connsiteX52" fmla="*/ 166143 w 312180"/>
              <a:gd name="connsiteY52" fmla="*/ 117994 h 179900"/>
              <a:gd name="connsiteX53" fmla="*/ 157148 w 312180"/>
              <a:gd name="connsiteY53" fmla="*/ 108999 h 179900"/>
              <a:gd name="connsiteX54" fmla="*/ 148153 w 312180"/>
              <a:gd name="connsiteY54" fmla="*/ 108999 h 179900"/>
              <a:gd name="connsiteX55" fmla="*/ 148153 w 312180"/>
              <a:gd name="connsiteY55" fmla="*/ 117994 h 179900"/>
              <a:gd name="connsiteX56" fmla="*/ 157148 w 312180"/>
              <a:gd name="connsiteY56" fmla="*/ 126989 h 179900"/>
              <a:gd name="connsiteX57" fmla="*/ 180959 w 312180"/>
              <a:gd name="connsiteY57" fmla="*/ 150799 h 179900"/>
              <a:gd name="connsiteX58" fmla="*/ 183075 w 312180"/>
              <a:gd name="connsiteY58" fmla="*/ 155032 h 179900"/>
              <a:gd name="connsiteX59" fmla="*/ 180959 w 312180"/>
              <a:gd name="connsiteY59" fmla="*/ 159265 h 179900"/>
              <a:gd name="connsiteX60" fmla="*/ 171964 w 312180"/>
              <a:gd name="connsiteY60" fmla="*/ 159265 h 179900"/>
              <a:gd name="connsiteX61" fmla="*/ 159265 w 312180"/>
              <a:gd name="connsiteY61" fmla="*/ 147624 h 179900"/>
              <a:gd name="connsiteX62" fmla="*/ 137571 w 312180"/>
              <a:gd name="connsiteY62" fmla="*/ 125931 h 179900"/>
              <a:gd name="connsiteX63" fmla="*/ 125930 w 312180"/>
              <a:gd name="connsiteY63" fmla="*/ 114290 h 179900"/>
              <a:gd name="connsiteX64" fmla="*/ 116935 w 312180"/>
              <a:gd name="connsiteY64" fmla="*/ 114290 h 179900"/>
              <a:gd name="connsiteX65" fmla="*/ 116935 w 312180"/>
              <a:gd name="connsiteY65" fmla="*/ 123285 h 179900"/>
              <a:gd name="connsiteX66" fmla="*/ 128576 w 312180"/>
              <a:gd name="connsiteY66" fmla="*/ 134925 h 179900"/>
              <a:gd name="connsiteX67" fmla="*/ 150270 w 312180"/>
              <a:gd name="connsiteY67" fmla="*/ 156619 h 179900"/>
              <a:gd name="connsiteX68" fmla="*/ 150270 w 312180"/>
              <a:gd name="connsiteY68" fmla="*/ 165615 h 179900"/>
              <a:gd name="connsiteX69" fmla="*/ 141275 w 312180"/>
              <a:gd name="connsiteY69" fmla="*/ 165615 h 179900"/>
              <a:gd name="connsiteX70" fmla="*/ 107940 w 312180"/>
              <a:gd name="connsiteY70" fmla="*/ 132280 h 179900"/>
              <a:gd name="connsiteX71" fmla="*/ 107411 w 312180"/>
              <a:gd name="connsiteY71" fmla="*/ 132280 h 179900"/>
              <a:gd name="connsiteX72" fmla="*/ 106882 w 312180"/>
              <a:gd name="connsiteY72" fmla="*/ 131751 h 179900"/>
              <a:gd name="connsiteX73" fmla="*/ 80426 w 312180"/>
              <a:gd name="connsiteY73" fmla="*/ 111115 h 179900"/>
              <a:gd name="connsiteX74" fmla="*/ 71431 w 312180"/>
              <a:gd name="connsiteY74" fmla="*/ 112173 h 179900"/>
              <a:gd name="connsiteX75" fmla="*/ 72489 w 312180"/>
              <a:gd name="connsiteY75" fmla="*/ 121168 h 179900"/>
              <a:gd name="connsiteX76" fmla="*/ 98416 w 312180"/>
              <a:gd name="connsiteY76" fmla="*/ 141275 h 179900"/>
              <a:gd name="connsiteX77" fmla="*/ 131222 w 312180"/>
              <a:gd name="connsiteY77" fmla="*/ 174080 h 179900"/>
              <a:gd name="connsiteX78" fmla="*/ 144979 w 312180"/>
              <a:gd name="connsiteY78" fmla="*/ 179900 h 179900"/>
              <a:gd name="connsiteX79" fmla="*/ 158736 w 312180"/>
              <a:gd name="connsiteY79" fmla="*/ 174080 h 179900"/>
              <a:gd name="connsiteX80" fmla="*/ 162440 w 312180"/>
              <a:gd name="connsiteY80" fmla="*/ 168260 h 179900"/>
              <a:gd name="connsiteX81" fmla="*/ 174609 w 312180"/>
              <a:gd name="connsiteY81" fmla="*/ 173022 h 179900"/>
              <a:gd name="connsiteX82" fmla="*/ 188366 w 312180"/>
              <a:gd name="connsiteY82" fmla="*/ 167202 h 179900"/>
              <a:gd name="connsiteX83" fmla="*/ 192599 w 312180"/>
              <a:gd name="connsiteY83" fmla="*/ 161381 h 179900"/>
              <a:gd name="connsiteX84" fmla="*/ 202124 w 312180"/>
              <a:gd name="connsiteY84" fmla="*/ 164027 h 179900"/>
              <a:gd name="connsiteX85" fmla="*/ 215881 w 312180"/>
              <a:gd name="connsiteY85" fmla="*/ 158207 h 179900"/>
              <a:gd name="connsiteX86" fmla="*/ 220643 w 312180"/>
              <a:gd name="connsiteY86" fmla="*/ 148683 h 179900"/>
              <a:gd name="connsiteX87" fmla="*/ 223288 w 312180"/>
              <a:gd name="connsiteY87" fmla="*/ 148683 h 179900"/>
              <a:gd name="connsiteX88" fmla="*/ 237045 w 312180"/>
              <a:gd name="connsiteY88" fmla="*/ 142862 h 179900"/>
              <a:gd name="connsiteX89" fmla="*/ 242866 w 312180"/>
              <a:gd name="connsiteY89" fmla="*/ 129105 h 179900"/>
              <a:gd name="connsiteX90" fmla="*/ 242866 w 312180"/>
              <a:gd name="connsiteY90" fmla="*/ 127518 h 179900"/>
              <a:gd name="connsiteX91" fmla="*/ 255035 w 312180"/>
              <a:gd name="connsiteY91" fmla="*/ 112703 h 179900"/>
              <a:gd name="connsiteX92" fmla="*/ 255035 w 312180"/>
              <a:gd name="connsiteY92" fmla="*/ 113761 h 179900"/>
              <a:gd name="connsiteX93" fmla="*/ 261385 w 312180"/>
              <a:gd name="connsiteY93" fmla="*/ 119052 h 179900"/>
              <a:gd name="connsiteX94" fmla="*/ 308476 w 312180"/>
              <a:gd name="connsiteY94" fmla="*/ 119052 h 179900"/>
              <a:gd name="connsiteX95" fmla="*/ 314826 w 312180"/>
              <a:gd name="connsiteY95" fmla="*/ 112703 h 179900"/>
              <a:gd name="connsiteX96" fmla="*/ 314826 w 312180"/>
              <a:gd name="connsiteY96" fmla="*/ 4762 h 179900"/>
              <a:gd name="connsiteX97" fmla="*/ 308476 w 312180"/>
              <a:gd name="connsiteY97" fmla="*/ 0 h 179900"/>
              <a:gd name="connsiteX98" fmla="*/ 236516 w 312180"/>
              <a:gd name="connsiteY98" fmla="*/ 116406 h 179900"/>
              <a:gd name="connsiteX99" fmla="*/ 210060 w 312180"/>
              <a:gd name="connsiteY99" fmla="*/ 90480 h 179900"/>
              <a:gd name="connsiteX100" fmla="*/ 204240 w 312180"/>
              <a:gd name="connsiteY100" fmla="*/ 84659 h 179900"/>
              <a:gd name="connsiteX101" fmla="*/ 204240 w 312180"/>
              <a:gd name="connsiteY101" fmla="*/ 84659 h 179900"/>
              <a:gd name="connsiteX102" fmla="*/ 171964 w 312180"/>
              <a:gd name="connsiteY102" fmla="*/ 52383 h 179900"/>
              <a:gd name="connsiteX103" fmla="*/ 166143 w 312180"/>
              <a:gd name="connsiteY103" fmla="*/ 50796 h 179900"/>
              <a:gd name="connsiteX104" fmla="*/ 142862 w 312180"/>
              <a:gd name="connsiteY104" fmla="*/ 54500 h 179900"/>
              <a:gd name="connsiteX105" fmla="*/ 142333 w 312180"/>
              <a:gd name="connsiteY105" fmla="*/ 54500 h 179900"/>
              <a:gd name="connsiteX106" fmla="*/ 141275 w 312180"/>
              <a:gd name="connsiteY106" fmla="*/ 55029 h 179900"/>
              <a:gd name="connsiteX107" fmla="*/ 140217 w 312180"/>
              <a:gd name="connsiteY107" fmla="*/ 55557 h 179900"/>
              <a:gd name="connsiteX108" fmla="*/ 139687 w 312180"/>
              <a:gd name="connsiteY108" fmla="*/ 55557 h 179900"/>
              <a:gd name="connsiteX109" fmla="*/ 120639 w 312180"/>
              <a:gd name="connsiteY109" fmla="*/ 70902 h 179900"/>
              <a:gd name="connsiteX110" fmla="*/ 111644 w 312180"/>
              <a:gd name="connsiteY110" fmla="*/ 70902 h 179900"/>
              <a:gd name="connsiteX111" fmla="*/ 109528 w 312180"/>
              <a:gd name="connsiteY111" fmla="*/ 66669 h 179900"/>
              <a:gd name="connsiteX112" fmla="*/ 111644 w 312180"/>
              <a:gd name="connsiteY112" fmla="*/ 62436 h 179900"/>
              <a:gd name="connsiteX113" fmla="*/ 151857 w 312180"/>
              <a:gd name="connsiteY113" fmla="*/ 22223 h 179900"/>
              <a:gd name="connsiteX114" fmla="*/ 170376 w 312180"/>
              <a:gd name="connsiteY114" fmla="*/ 22752 h 179900"/>
              <a:gd name="connsiteX115" fmla="*/ 242866 w 312180"/>
              <a:gd name="connsiteY115" fmla="*/ 30689 h 179900"/>
              <a:gd name="connsiteX116" fmla="*/ 251861 w 312180"/>
              <a:gd name="connsiteY116" fmla="*/ 98416 h 179900"/>
              <a:gd name="connsiteX117" fmla="*/ 236516 w 312180"/>
              <a:gd name="connsiteY117" fmla="*/ 116406 h 179900"/>
              <a:gd name="connsiteX118" fmla="*/ 302127 w 312180"/>
              <a:gd name="connsiteY118" fmla="*/ 107411 h 179900"/>
              <a:gd name="connsiteX119" fmla="*/ 267205 w 312180"/>
              <a:gd name="connsiteY119" fmla="*/ 107411 h 179900"/>
              <a:gd name="connsiteX120" fmla="*/ 253448 w 312180"/>
              <a:gd name="connsiteY120" fmla="*/ 12170 h 179900"/>
              <a:gd name="connsiteX121" fmla="*/ 301598 w 312180"/>
              <a:gd name="connsiteY121" fmla="*/ 12170 h 179900"/>
              <a:gd name="connsiteX122" fmla="*/ 301598 w 312180"/>
              <a:gd name="connsiteY122" fmla="*/ 107411 h 1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12180" h="179900">
                <a:moveTo>
                  <a:pt x="73548" y="2117"/>
                </a:moveTo>
                <a:cubicBezTo>
                  <a:pt x="72489" y="529"/>
                  <a:pt x="70373" y="0"/>
                  <a:pt x="68785" y="0"/>
                </a:cubicBezTo>
                <a:lnTo>
                  <a:pt x="6349" y="0"/>
                </a:lnTo>
                <a:cubicBezTo>
                  <a:pt x="2646" y="0"/>
                  <a:pt x="0" y="2646"/>
                  <a:pt x="0" y="6349"/>
                </a:cubicBezTo>
                <a:lnTo>
                  <a:pt x="0" y="114290"/>
                </a:lnTo>
                <a:cubicBezTo>
                  <a:pt x="0" y="117994"/>
                  <a:pt x="2646" y="120639"/>
                  <a:pt x="6349" y="120639"/>
                </a:cubicBezTo>
                <a:lnTo>
                  <a:pt x="53441" y="120639"/>
                </a:lnTo>
                <a:cubicBezTo>
                  <a:pt x="56616" y="120639"/>
                  <a:pt x="59261" y="118523"/>
                  <a:pt x="59791" y="115348"/>
                </a:cubicBezTo>
                <a:lnTo>
                  <a:pt x="75135" y="7408"/>
                </a:lnTo>
                <a:cubicBezTo>
                  <a:pt x="75135" y="5291"/>
                  <a:pt x="74606" y="3175"/>
                  <a:pt x="73548" y="2117"/>
                </a:cubicBezTo>
                <a:close/>
                <a:moveTo>
                  <a:pt x="47621" y="107411"/>
                </a:moveTo>
                <a:lnTo>
                  <a:pt x="12699" y="107411"/>
                </a:lnTo>
                <a:lnTo>
                  <a:pt x="12699" y="12170"/>
                </a:lnTo>
                <a:lnTo>
                  <a:pt x="60849" y="12170"/>
                </a:lnTo>
                <a:lnTo>
                  <a:pt x="47621" y="107411"/>
                </a:lnTo>
                <a:close/>
                <a:moveTo>
                  <a:pt x="308476" y="0"/>
                </a:moveTo>
                <a:lnTo>
                  <a:pt x="246040" y="0"/>
                </a:lnTo>
                <a:cubicBezTo>
                  <a:pt x="243924" y="0"/>
                  <a:pt x="242337" y="1058"/>
                  <a:pt x="241278" y="2117"/>
                </a:cubicBezTo>
                <a:cubicBezTo>
                  <a:pt x="240220" y="3704"/>
                  <a:pt x="239691" y="5291"/>
                  <a:pt x="239691" y="7408"/>
                </a:cubicBezTo>
                <a:lnTo>
                  <a:pt x="241278" y="16932"/>
                </a:lnTo>
                <a:lnTo>
                  <a:pt x="171435" y="9524"/>
                </a:lnTo>
                <a:lnTo>
                  <a:pt x="149741" y="8995"/>
                </a:lnTo>
                <a:cubicBezTo>
                  <a:pt x="149741" y="8995"/>
                  <a:pt x="149741" y="8995"/>
                  <a:pt x="149741" y="8995"/>
                </a:cubicBezTo>
                <a:cubicBezTo>
                  <a:pt x="148153" y="8995"/>
                  <a:pt x="146566" y="9524"/>
                  <a:pt x="144979" y="11112"/>
                </a:cubicBezTo>
                <a:lnTo>
                  <a:pt x="137571" y="18519"/>
                </a:lnTo>
                <a:lnTo>
                  <a:pt x="89950" y="18519"/>
                </a:lnTo>
                <a:cubicBezTo>
                  <a:pt x="86246" y="18519"/>
                  <a:pt x="83601" y="21165"/>
                  <a:pt x="83601" y="24869"/>
                </a:cubicBezTo>
                <a:cubicBezTo>
                  <a:pt x="83601" y="28573"/>
                  <a:pt x="86246" y="31218"/>
                  <a:pt x="89950" y="31218"/>
                </a:cubicBezTo>
                <a:lnTo>
                  <a:pt x="124872" y="31218"/>
                </a:lnTo>
                <a:lnTo>
                  <a:pt x="102649" y="53441"/>
                </a:lnTo>
                <a:cubicBezTo>
                  <a:pt x="98945" y="57145"/>
                  <a:pt x="96829" y="61907"/>
                  <a:pt x="96829" y="67198"/>
                </a:cubicBezTo>
                <a:cubicBezTo>
                  <a:pt x="96829" y="72489"/>
                  <a:pt x="98945" y="77252"/>
                  <a:pt x="102649" y="80955"/>
                </a:cubicBezTo>
                <a:cubicBezTo>
                  <a:pt x="106353" y="84659"/>
                  <a:pt x="111115" y="86776"/>
                  <a:pt x="116406" y="86776"/>
                </a:cubicBezTo>
                <a:cubicBezTo>
                  <a:pt x="121697" y="86776"/>
                  <a:pt x="126459" y="84659"/>
                  <a:pt x="129634" y="81484"/>
                </a:cubicBezTo>
                <a:lnTo>
                  <a:pt x="147095" y="67198"/>
                </a:lnTo>
                <a:lnTo>
                  <a:pt x="165614" y="64553"/>
                </a:lnTo>
                <a:lnTo>
                  <a:pt x="202124" y="100533"/>
                </a:lnTo>
                <a:lnTo>
                  <a:pt x="229109" y="127518"/>
                </a:lnTo>
                <a:cubicBezTo>
                  <a:pt x="230167" y="128576"/>
                  <a:pt x="231225" y="130163"/>
                  <a:pt x="231225" y="131751"/>
                </a:cubicBezTo>
                <a:cubicBezTo>
                  <a:pt x="231225" y="133338"/>
                  <a:pt x="230696" y="134925"/>
                  <a:pt x="229109" y="135984"/>
                </a:cubicBezTo>
                <a:cubicBezTo>
                  <a:pt x="226463" y="138629"/>
                  <a:pt x="222759" y="138629"/>
                  <a:pt x="220114" y="135984"/>
                </a:cubicBezTo>
                <a:lnTo>
                  <a:pt x="216939" y="132809"/>
                </a:lnTo>
                <a:cubicBezTo>
                  <a:pt x="216939" y="132809"/>
                  <a:pt x="216939" y="132809"/>
                  <a:pt x="216939" y="132809"/>
                </a:cubicBezTo>
                <a:lnTo>
                  <a:pt x="183604" y="99475"/>
                </a:lnTo>
                <a:cubicBezTo>
                  <a:pt x="180959" y="96829"/>
                  <a:pt x="176726" y="96829"/>
                  <a:pt x="174609" y="99475"/>
                </a:cubicBezTo>
                <a:cubicBezTo>
                  <a:pt x="171964" y="102120"/>
                  <a:pt x="171964" y="106353"/>
                  <a:pt x="174609" y="108469"/>
                </a:cubicBezTo>
                <a:lnTo>
                  <a:pt x="177784" y="111644"/>
                </a:lnTo>
                <a:cubicBezTo>
                  <a:pt x="177784" y="111644"/>
                  <a:pt x="177784" y="111644"/>
                  <a:pt x="177784" y="111644"/>
                </a:cubicBezTo>
                <a:lnTo>
                  <a:pt x="207944" y="141804"/>
                </a:lnTo>
                <a:cubicBezTo>
                  <a:pt x="210589" y="144450"/>
                  <a:pt x="210589" y="148153"/>
                  <a:pt x="207944" y="150799"/>
                </a:cubicBezTo>
                <a:cubicBezTo>
                  <a:pt x="205298" y="153445"/>
                  <a:pt x="201594" y="153445"/>
                  <a:pt x="198949" y="150799"/>
                </a:cubicBezTo>
                <a:lnTo>
                  <a:pt x="189954" y="141804"/>
                </a:lnTo>
                <a:lnTo>
                  <a:pt x="166143" y="117994"/>
                </a:lnTo>
                <a:lnTo>
                  <a:pt x="157148" y="108999"/>
                </a:lnTo>
                <a:cubicBezTo>
                  <a:pt x="154503" y="106353"/>
                  <a:pt x="150270" y="106353"/>
                  <a:pt x="148153" y="108999"/>
                </a:cubicBezTo>
                <a:cubicBezTo>
                  <a:pt x="145508" y="111644"/>
                  <a:pt x="145508" y="115877"/>
                  <a:pt x="148153" y="117994"/>
                </a:cubicBezTo>
                <a:lnTo>
                  <a:pt x="157148" y="126989"/>
                </a:lnTo>
                <a:lnTo>
                  <a:pt x="180959" y="150799"/>
                </a:lnTo>
                <a:cubicBezTo>
                  <a:pt x="182017" y="151857"/>
                  <a:pt x="183075" y="153445"/>
                  <a:pt x="183075" y="155032"/>
                </a:cubicBezTo>
                <a:cubicBezTo>
                  <a:pt x="183075" y="156619"/>
                  <a:pt x="182546" y="158207"/>
                  <a:pt x="180959" y="159265"/>
                </a:cubicBezTo>
                <a:cubicBezTo>
                  <a:pt x="178313" y="161911"/>
                  <a:pt x="174609" y="161911"/>
                  <a:pt x="171964" y="159265"/>
                </a:cubicBezTo>
                <a:lnTo>
                  <a:pt x="159265" y="147624"/>
                </a:lnTo>
                <a:lnTo>
                  <a:pt x="137571" y="125931"/>
                </a:lnTo>
                <a:lnTo>
                  <a:pt x="125930" y="114290"/>
                </a:lnTo>
                <a:cubicBezTo>
                  <a:pt x="123285" y="111644"/>
                  <a:pt x="119052" y="111644"/>
                  <a:pt x="116935" y="114290"/>
                </a:cubicBezTo>
                <a:cubicBezTo>
                  <a:pt x="114290" y="116936"/>
                  <a:pt x="114290" y="121168"/>
                  <a:pt x="116935" y="123285"/>
                </a:cubicBezTo>
                <a:lnTo>
                  <a:pt x="128576" y="134925"/>
                </a:lnTo>
                <a:lnTo>
                  <a:pt x="150270" y="156619"/>
                </a:lnTo>
                <a:cubicBezTo>
                  <a:pt x="152915" y="159265"/>
                  <a:pt x="152915" y="162969"/>
                  <a:pt x="150270" y="165615"/>
                </a:cubicBezTo>
                <a:cubicBezTo>
                  <a:pt x="147624" y="168260"/>
                  <a:pt x="143920" y="168260"/>
                  <a:pt x="141275" y="165615"/>
                </a:cubicBezTo>
                <a:lnTo>
                  <a:pt x="107940" y="132280"/>
                </a:lnTo>
                <a:cubicBezTo>
                  <a:pt x="107940" y="132280"/>
                  <a:pt x="107940" y="132280"/>
                  <a:pt x="107411" y="132280"/>
                </a:cubicBezTo>
                <a:cubicBezTo>
                  <a:pt x="107411" y="132280"/>
                  <a:pt x="107411" y="132280"/>
                  <a:pt x="106882" y="131751"/>
                </a:cubicBezTo>
                <a:lnTo>
                  <a:pt x="80426" y="111115"/>
                </a:lnTo>
                <a:cubicBezTo>
                  <a:pt x="77781" y="108999"/>
                  <a:pt x="73548" y="109528"/>
                  <a:pt x="71431" y="112173"/>
                </a:cubicBezTo>
                <a:cubicBezTo>
                  <a:pt x="69315" y="114819"/>
                  <a:pt x="69844" y="119052"/>
                  <a:pt x="72489" y="121168"/>
                </a:cubicBezTo>
                <a:lnTo>
                  <a:pt x="98416" y="141275"/>
                </a:lnTo>
                <a:lnTo>
                  <a:pt x="131222" y="174080"/>
                </a:lnTo>
                <a:cubicBezTo>
                  <a:pt x="134925" y="177784"/>
                  <a:pt x="139687" y="179900"/>
                  <a:pt x="144979" y="179900"/>
                </a:cubicBezTo>
                <a:cubicBezTo>
                  <a:pt x="149741" y="179900"/>
                  <a:pt x="155032" y="177784"/>
                  <a:pt x="158736" y="174080"/>
                </a:cubicBezTo>
                <a:cubicBezTo>
                  <a:pt x="160323" y="172493"/>
                  <a:pt x="161381" y="170376"/>
                  <a:pt x="162440" y="168260"/>
                </a:cubicBezTo>
                <a:cubicBezTo>
                  <a:pt x="166143" y="171435"/>
                  <a:pt x="170376" y="173022"/>
                  <a:pt x="174609" y="173022"/>
                </a:cubicBezTo>
                <a:cubicBezTo>
                  <a:pt x="179371" y="173022"/>
                  <a:pt x="184663" y="170906"/>
                  <a:pt x="188366" y="167202"/>
                </a:cubicBezTo>
                <a:cubicBezTo>
                  <a:pt x="189954" y="165615"/>
                  <a:pt x="191541" y="163498"/>
                  <a:pt x="192599" y="161381"/>
                </a:cubicBezTo>
                <a:cubicBezTo>
                  <a:pt x="195774" y="162969"/>
                  <a:pt x="198949" y="164027"/>
                  <a:pt x="202124" y="164027"/>
                </a:cubicBezTo>
                <a:cubicBezTo>
                  <a:pt x="207415" y="164027"/>
                  <a:pt x="212177" y="161911"/>
                  <a:pt x="215881" y="158207"/>
                </a:cubicBezTo>
                <a:cubicBezTo>
                  <a:pt x="218526" y="155561"/>
                  <a:pt x="220114" y="151857"/>
                  <a:pt x="220643" y="148683"/>
                </a:cubicBezTo>
                <a:cubicBezTo>
                  <a:pt x="221701" y="148683"/>
                  <a:pt x="222230" y="148683"/>
                  <a:pt x="223288" y="148683"/>
                </a:cubicBezTo>
                <a:cubicBezTo>
                  <a:pt x="228579" y="148683"/>
                  <a:pt x="233342" y="146566"/>
                  <a:pt x="237045" y="142862"/>
                </a:cubicBezTo>
                <a:cubicBezTo>
                  <a:pt x="240749" y="139159"/>
                  <a:pt x="242866" y="134396"/>
                  <a:pt x="242866" y="129105"/>
                </a:cubicBezTo>
                <a:cubicBezTo>
                  <a:pt x="242866" y="128576"/>
                  <a:pt x="242866" y="128047"/>
                  <a:pt x="242866" y="127518"/>
                </a:cubicBezTo>
                <a:lnTo>
                  <a:pt x="255035" y="112703"/>
                </a:lnTo>
                <a:lnTo>
                  <a:pt x="255035" y="113761"/>
                </a:lnTo>
                <a:cubicBezTo>
                  <a:pt x="255565" y="116936"/>
                  <a:pt x="258210" y="119052"/>
                  <a:pt x="261385" y="119052"/>
                </a:cubicBezTo>
                <a:lnTo>
                  <a:pt x="308476" y="119052"/>
                </a:lnTo>
                <a:cubicBezTo>
                  <a:pt x="312180" y="119052"/>
                  <a:pt x="314826" y="116406"/>
                  <a:pt x="314826" y="112703"/>
                </a:cubicBezTo>
                <a:lnTo>
                  <a:pt x="314826" y="4762"/>
                </a:lnTo>
                <a:cubicBezTo>
                  <a:pt x="314826" y="2646"/>
                  <a:pt x="312180" y="0"/>
                  <a:pt x="308476" y="0"/>
                </a:cubicBezTo>
                <a:close/>
                <a:moveTo>
                  <a:pt x="236516" y="116406"/>
                </a:moveTo>
                <a:lnTo>
                  <a:pt x="210060" y="90480"/>
                </a:lnTo>
                <a:lnTo>
                  <a:pt x="204240" y="84659"/>
                </a:lnTo>
                <a:cubicBezTo>
                  <a:pt x="204240" y="84659"/>
                  <a:pt x="204240" y="84659"/>
                  <a:pt x="204240" y="84659"/>
                </a:cubicBezTo>
                <a:lnTo>
                  <a:pt x="171964" y="52383"/>
                </a:lnTo>
                <a:cubicBezTo>
                  <a:pt x="170376" y="50796"/>
                  <a:pt x="168260" y="50266"/>
                  <a:pt x="166143" y="50796"/>
                </a:cubicBezTo>
                <a:lnTo>
                  <a:pt x="142862" y="54500"/>
                </a:lnTo>
                <a:cubicBezTo>
                  <a:pt x="142862" y="54500"/>
                  <a:pt x="142862" y="54500"/>
                  <a:pt x="142333" y="54500"/>
                </a:cubicBezTo>
                <a:cubicBezTo>
                  <a:pt x="141804" y="54500"/>
                  <a:pt x="141275" y="55029"/>
                  <a:pt x="141275" y="55029"/>
                </a:cubicBezTo>
                <a:cubicBezTo>
                  <a:pt x="140746" y="55029"/>
                  <a:pt x="140746" y="55557"/>
                  <a:pt x="140217" y="55557"/>
                </a:cubicBezTo>
                <a:cubicBezTo>
                  <a:pt x="140217" y="55557"/>
                  <a:pt x="140217" y="55557"/>
                  <a:pt x="139687" y="55557"/>
                </a:cubicBezTo>
                <a:lnTo>
                  <a:pt x="120639" y="70902"/>
                </a:lnTo>
                <a:cubicBezTo>
                  <a:pt x="118523" y="73548"/>
                  <a:pt x="114290" y="73548"/>
                  <a:pt x="111644" y="70902"/>
                </a:cubicBezTo>
                <a:cubicBezTo>
                  <a:pt x="110586" y="69844"/>
                  <a:pt x="109528" y="68256"/>
                  <a:pt x="109528" y="66669"/>
                </a:cubicBezTo>
                <a:cubicBezTo>
                  <a:pt x="109528" y="65082"/>
                  <a:pt x="110057" y="63494"/>
                  <a:pt x="111644" y="62436"/>
                </a:cubicBezTo>
                <a:lnTo>
                  <a:pt x="151857" y="22223"/>
                </a:lnTo>
                <a:lnTo>
                  <a:pt x="170376" y="22752"/>
                </a:lnTo>
                <a:lnTo>
                  <a:pt x="242866" y="30689"/>
                </a:lnTo>
                <a:lnTo>
                  <a:pt x="251861" y="98416"/>
                </a:lnTo>
                <a:lnTo>
                  <a:pt x="236516" y="116406"/>
                </a:lnTo>
                <a:close/>
                <a:moveTo>
                  <a:pt x="302127" y="107411"/>
                </a:moveTo>
                <a:lnTo>
                  <a:pt x="267205" y="107411"/>
                </a:lnTo>
                <a:lnTo>
                  <a:pt x="253448" y="12170"/>
                </a:lnTo>
                <a:lnTo>
                  <a:pt x="301598" y="12170"/>
                </a:lnTo>
                <a:lnTo>
                  <a:pt x="301598" y="107411"/>
                </a:ln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71" name="Forma libre 26">
            <a:extLst>
              <a:ext uri="{FF2B5EF4-FFF2-40B4-BE49-F238E27FC236}">
                <a16:creationId xmlns:a16="http://schemas.microsoft.com/office/drawing/2014/main" id="{657E5729-7190-FF60-9A76-6A2E052F2A3A}"/>
              </a:ext>
            </a:extLst>
          </p:cNvPr>
          <p:cNvSpPr/>
          <p:nvPr/>
        </p:nvSpPr>
        <p:spPr>
          <a:xfrm>
            <a:off x="7755959" y="1395539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5" name="Google Shape;94;p17">
            <a:extLst>
              <a:ext uri="{FF2B5EF4-FFF2-40B4-BE49-F238E27FC236}">
                <a16:creationId xmlns:a16="http://schemas.microsoft.com/office/drawing/2014/main" id="{CA05F8A6-4F52-6DCA-EBF9-69DD83A6959E}"/>
              </a:ext>
            </a:extLst>
          </p:cNvPr>
          <p:cNvSpPr txBox="1"/>
          <p:nvPr/>
        </p:nvSpPr>
        <p:spPr>
          <a:xfrm>
            <a:off x="174648" y="155155"/>
            <a:ext cx="11256587" cy="68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361E9B"/>
              </a:buClr>
              <a:buSzPct val="100000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a typeface="Roboto"/>
                <a:cs typeface="Roboto"/>
                <a:sym typeface="Roboto"/>
              </a:rPr>
              <a:t>Setting up a ITFS entity in IFSC</a:t>
            </a:r>
          </a:p>
        </p:txBody>
      </p:sp>
      <p:sp>
        <p:nvSpPr>
          <p:cNvPr id="17" name="Forma libre 26">
            <a:extLst>
              <a:ext uri="{FF2B5EF4-FFF2-40B4-BE49-F238E27FC236}">
                <a16:creationId xmlns:a16="http://schemas.microsoft.com/office/drawing/2014/main" id="{D4EA1E4B-33E5-4158-DCBA-9ADD13D46F85}"/>
              </a:ext>
            </a:extLst>
          </p:cNvPr>
          <p:cNvSpPr/>
          <p:nvPr/>
        </p:nvSpPr>
        <p:spPr>
          <a:xfrm>
            <a:off x="4280935" y="1089506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52BEAD-741C-B551-305D-847C468A87FC}"/>
              </a:ext>
            </a:extLst>
          </p:cNvPr>
          <p:cNvCxnSpPr>
            <a:cxnSpLocks/>
          </p:cNvCxnSpPr>
          <p:nvPr/>
        </p:nvCxnSpPr>
        <p:spPr>
          <a:xfrm>
            <a:off x="276567" y="844534"/>
            <a:ext cx="7477845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796475589"/>
              </p:ext>
            </p:extLst>
          </p:nvPr>
        </p:nvGraphicFramePr>
        <p:xfrm>
          <a:off x="1620981" y="1172095"/>
          <a:ext cx="9075773" cy="5037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885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917E7-43D9-2DCD-F287-F59284419373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89651C-FC71-9132-10BD-1EE650BDC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6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B000D7-820D-99B5-445B-106EDD9B9F43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002C70">
                <a:alpha val="88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0D8F5F-FF71-75A5-1737-EC8131F99FA9}"/>
                </a:ext>
              </a:extLst>
            </p:cNvPr>
            <p:cNvSpPr txBox="1"/>
            <p:nvPr/>
          </p:nvSpPr>
          <p:spPr>
            <a:xfrm>
              <a:off x="135868" y="990298"/>
              <a:ext cx="62360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FFFF"/>
                  </a:solidFill>
                  <a:latin typeface="Biennale Black" panose="00000A00000000000000" pitchFamily="50" charset="0"/>
                  <a:cs typeface="Arial" panose="020B0604020202020204" pitchFamily="34" charset="0"/>
                </a:rPr>
                <a:t>The India Opportunity </a:t>
              </a:r>
              <a:endParaRPr lang="en-IN" sz="4400" dirty="0">
                <a:latin typeface="Biennale Black" panose="00000A00000000000000" pitchFamily="5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B7484C-3C3C-31A2-0540-6DF39FD95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52"/>
          <a:stretch/>
        </p:blipFill>
        <p:spPr>
          <a:xfrm>
            <a:off x="0" y="2750038"/>
            <a:ext cx="12237356" cy="42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77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546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F3701B9-3E1D-364F-AF7E-9BD075F5E10C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B62B40-1356-A84D-34AB-368523C15FCE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12DA68-5D5F-5751-4211-491A7272EEE7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4D7E9F-13D7-D068-5928-150E2B7EA580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E64845A-6EB4-399C-215A-980B71703199}"/>
              </a:ext>
            </a:extLst>
          </p:cNvPr>
          <p:cNvSpPr/>
          <p:nvPr/>
        </p:nvSpPr>
        <p:spPr>
          <a:xfrm>
            <a:off x="1236957" y="3398676"/>
            <a:ext cx="4568419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High Real GDP Growth Rate of</a:t>
            </a:r>
          </a:p>
          <a:p>
            <a:r>
              <a:rPr lang="en-US" sz="2000" b="1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8.2% FY 23-24</a:t>
            </a:r>
            <a:endParaRPr lang="en-IN" sz="2000" b="1" dirty="0">
              <a:solidFill>
                <a:srgbClr val="ED7D31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C29FFF6-292F-75BA-3DE4-AD33844CE677}"/>
              </a:ext>
            </a:extLst>
          </p:cNvPr>
          <p:cNvSpPr/>
          <p:nvPr/>
        </p:nvSpPr>
        <p:spPr>
          <a:xfrm>
            <a:off x="1224740" y="4477300"/>
            <a:ext cx="4212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5th largest economy; </a:t>
            </a:r>
          </a:p>
          <a:p>
            <a:r>
              <a:rPr lang="en-US" sz="2000" b="1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To be 3rd largest by FY28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D5D9CFC-07F1-31D1-0E38-CD1EA9D5250F}"/>
              </a:ext>
            </a:extLst>
          </p:cNvPr>
          <p:cNvSpPr/>
          <p:nvPr/>
        </p:nvSpPr>
        <p:spPr>
          <a:xfrm>
            <a:off x="7055142" y="3398676"/>
            <a:ext cx="4212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Youngest population : 65% of population under </a:t>
            </a:r>
            <a:r>
              <a:rPr lang="en-US" sz="2000" b="1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35 years of age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B57E9A5-808A-1A89-B12B-2820CA4C5563}"/>
              </a:ext>
            </a:extLst>
          </p:cNvPr>
          <p:cNvSpPr/>
          <p:nvPr/>
        </p:nvSpPr>
        <p:spPr>
          <a:xfrm>
            <a:off x="1212522" y="5561395"/>
            <a:ext cx="4671540" cy="1096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Gross FDI inflows reached </a:t>
            </a:r>
          </a:p>
          <a:p>
            <a:r>
              <a:rPr lang="en-US" sz="2000" b="1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USD 70.09 Bn in FY 24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5ACE80A-35B3-8B5A-5A4A-0453C29A8BF4}"/>
              </a:ext>
            </a:extLst>
          </p:cNvPr>
          <p:cNvSpPr/>
          <p:nvPr/>
        </p:nvSpPr>
        <p:spPr>
          <a:xfrm>
            <a:off x="7055141" y="4477300"/>
            <a:ext cx="4895853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Average real income of citizens has </a:t>
            </a:r>
            <a:r>
              <a:rPr lang="en-US" sz="2000" b="1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increased by 50% </a:t>
            </a:r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in the last decade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7F5B619-AFD9-C691-2DF7-BB07F2A7E337}"/>
              </a:ext>
            </a:extLst>
          </p:cNvPr>
          <p:cNvSpPr/>
          <p:nvPr/>
        </p:nvSpPr>
        <p:spPr>
          <a:xfrm>
            <a:off x="483899" y="3450862"/>
            <a:ext cx="633398" cy="615629"/>
          </a:xfrm>
          <a:prstGeom prst="ellipse">
            <a:avLst/>
          </a:prstGeom>
          <a:solidFill>
            <a:srgbClr val="00338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pic>
        <p:nvPicPr>
          <p:cNvPr id="76" name="Graphic 75" descr="Linear Graph with solid fill">
            <a:extLst>
              <a:ext uri="{FF2B5EF4-FFF2-40B4-BE49-F238E27FC236}">
                <a16:creationId xmlns:a16="http://schemas.microsoft.com/office/drawing/2014/main" id="{FA229A08-27CD-E3C7-3890-958B72818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248" y="3530383"/>
            <a:ext cx="456587" cy="456587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8FB14568-E6E9-46B4-87E8-08E7AC074AD0}"/>
              </a:ext>
            </a:extLst>
          </p:cNvPr>
          <p:cNvSpPr/>
          <p:nvPr/>
        </p:nvSpPr>
        <p:spPr>
          <a:xfrm>
            <a:off x="466798" y="4529486"/>
            <a:ext cx="633398" cy="615629"/>
          </a:xfrm>
          <a:prstGeom prst="ellipse">
            <a:avLst/>
          </a:prstGeom>
          <a:solidFill>
            <a:srgbClr val="00338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55A8D4E-5FFC-E31A-0105-559D2CE9DDBE}"/>
              </a:ext>
            </a:extLst>
          </p:cNvPr>
          <p:cNvSpPr/>
          <p:nvPr/>
        </p:nvSpPr>
        <p:spPr>
          <a:xfrm>
            <a:off x="6272140" y="4529486"/>
            <a:ext cx="633398" cy="615629"/>
          </a:xfrm>
          <a:prstGeom prst="ellipse">
            <a:avLst/>
          </a:prstGeom>
          <a:solidFill>
            <a:srgbClr val="00338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CF2ED72-CFD8-8D44-47C4-079D387751B5}"/>
              </a:ext>
            </a:extLst>
          </p:cNvPr>
          <p:cNvSpPr/>
          <p:nvPr/>
        </p:nvSpPr>
        <p:spPr>
          <a:xfrm>
            <a:off x="466798" y="5801658"/>
            <a:ext cx="633398" cy="615629"/>
          </a:xfrm>
          <a:prstGeom prst="ellipse">
            <a:avLst/>
          </a:prstGeom>
          <a:solidFill>
            <a:srgbClr val="00338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pic>
        <p:nvPicPr>
          <p:cNvPr id="89" name="Graphic 88" descr="Sprouting Seed with solid fill">
            <a:extLst>
              <a:ext uri="{FF2B5EF4-FFF2-40B4-BE49-F238E27FC236}">
                <a16:creationId xmlns:a16="http://schemas.microsoft.com/office/drawing/2014/main" id="{7B94A8AF-DFFC-0A3B-4FE1-FDC6A697D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41263" y="4544802"/>
            <a:ext cx="470696" cy="470696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DD128D1F-F3D9-0FFA-1561-AF1278684737}"/>
              </a:ext>
            </a:extLst>
          </p:cNvPr>
          <p:cNvSpPr/>
          <p:nvPr/>
        </p:nvSpPr>
        <p:spPr>
          <a:xfrm>
            <a:off x="6272140" y="3450862"/>
            <a:ext cx="633398" cy="615629"/>
          </a:xfrm>
          <a:prstGeom prst="ellipse">
            <a:avLst/>
          </a:prstGeom>
          <a:solidFill>
            <a:srgbClr val="00338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pic>
        <p:nvPicPr>
          <p:cNvPr id="92" name="Graphic 91" descr="Group of women with solid fill">
            <a:extLst>
              <a:ext uri="{FF2B5EF4-FFF2-40B4-BE49-F238E27FC236}">
                <a16:creationId xmlns:a16="http://schemas.microsoft.com/office/drawing/2014/main" id="{9045F1A6-675F-9C9B-A191-2F1E9F070F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8194" y="3536794"/>
            <a:ext cx="443765" cy="443765"/>
          </a:xfrm>
          <a:prstGeom prst="rect">
            <a:avLst/>
          </a:prstGeom>
        </p:spPr>
      </p:pic>
      <p:pic>
        <p:nvPicPr>
          <p:cNvPr id="94" name="Graphic 93" descr="Bar graph with upward trend with solid fill">
            <a:extLst>
              <a:ext uri="{FF2B5EF4-FFF2-40B4-BE49-F238E27FC236}">
                <a16:creationId xmlns:a16="http://schemas.microsoft.com/office/drawing/2014/main" id="{AF988ADF-181A-762C-4A38-B370ED6C0C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3615" y="4626749"/>
            <a:ext cx="421103" cy="421103"/>
          </a:xfrm>
          <a:prstGeom prst="rect">
            <a:avLst/>
          </a:prstGeom>
        </p:spPr>
      </p:pic>
      <p:pic>
        <p:nvPicPr>
          <p:cNvPr id="96" name="Graphic 95" descr="Money with solid fill">
            <a:extLst>
              <a:ext uri="{FF2B5EF4-FFF2-40B4-BE49-F238E27FC236}">
                <a16:creationId xmlns:a16="http://schemas.microsoft.com/office/drawing/2014/main" id="{2055A304-576B-B8E7-3947-3BDA8B4718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6221" y="5886628"/>
            <a:ext cx="445689" cy="44568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A9B416E-5B38-22EC-D1BE-19820CD64185}"/>
              </a:ext>
            </a:extLst>
          </p:cNvPr>
          <p:cNvSpPr/>
          <p:nvPr/>
        </p:nvSpPr>
        <p:spPr>
          <a:xfrm>
            <a:off x="6272140" y="5801658"/>
            <a:ext cx="633398" cy="615629"/>
          </a:xfrm>
          <a:prstGeom prst="ellipse">
            <a:avLst/>
          </a:prstGeom>
          <a:solidFill>
            <a:srgbClr val="00338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70A01E-9C1C-7FD0-E5CA-960A4F7D11E6}"/>
              </a:ext>
            </a:extLst>
          </p:cNvPr>
          <p:cNvSpPr/>
          <p:nvPr/>
        </p:nvSpPr>
        <p:spPr>
          <a:xfrm>
            <a:off x="7055141" y="5749472"/>
            <a:ext cx="4457985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Manufacturing sector contributed </a:t>
            </a:r>
            <a:r>
              <a:rPr lang="en-US" sz="2000" b="1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15%</a:t>
            </a:r>
            <a:r>
              <a:rPr lang="en-US" sz="2000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 </a:t>
            </a:r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to Nominal GVA in Q4, FY 24</a:t>
            </a:r>
          </a:p>
        </p:txBody>
      </p:sp>
      <p:pic>
        <p:nvPicPr>
          <p:cNvPr id="6" name="Graphic 5" descr="Factory outline">
            <a:extLst>
              <a:ext uri="{FF2B5EF4-FFF2-40B4-BE49-F238E27FC236}">
                <a16:creationId xmlns:a16="http://schemas.microsoft.com/office/drawing/2014/main" id="{5C13B4BF-023D-2FF2-F1D7-991E5ABE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30799" y="5817940"/>
            <a:ext cx="537344" cy="5373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6DD370-6BB5-08EB-7014-29F8F88F1CCA}"/>
              </a:ext>
            </a:extLst>
          </p:cNvPr>
          <p:cNvSpPr/>
          <p:nvPr/>
        </p:nvSpPr>
        <p:spPr>
          <a:xfrm>
            <a:off x="314821" y="1828209"/>
            <a:ext cx="5430461" cy="1166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GDP currently at USD 3.94 </a:t>
            </a:r>
            <a:r>
              <a:rPr lang="en-US" sz="2000" b="1" dirty="0" err="1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Tn</a:t>
            </a:r>
            <a:r>
              <a:rPr lang="en-US" sz="20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Exports of USD 779 Bn in FY23-24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B5898-459A-1B1D-B7E5-3E0B26A853DE}"/>
              </a:ext>
            </a:extLst>
          </p:cNvPr>
          <p:cNvSpPr/>
          <p:nvPr/>
        </p:nvSpPr>
        <p:spPr>
          <a:xfrm>
            <a:off x="606247" y="1358677"/>
            <a:ext cx="5139035" cy="469532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Key Achievements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425E70-0C87-6BBD-5A08-3DDE30EC8968}"/>
              </a:ext>
            </a:extLst>
          </p:cNvPr>
          <p:cNvSpPr/>
          <p:nvPr/>
        </p:nvSpPr>
        <p:spPr>
          <a:xfrm flipH="1">
            <a:off x="314820" y="1358677"/>
            <a:ext cx="291425" cy="46953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 sz="1400">
              <a:solidFill>
                <a:schemeClr val="tx1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46652B-0FF3-9618-E140-ABF5C6DE9A92}"/>
              </a:ext>
            </a:extLst>
          </p:cNvPr>
          <p:cNvSpPr txBox="1">
            <a:spLocks/>
          </p:cNvSpPr>
          <p:nvPr/>
        </p:nvSpPr>
        <p:spPr>
          <a:xfrm>
            <a:off x="71992" y="138704"/>
            <a:ext cx="9899147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" panose="020F0502020204030204" pitchFamily="34" charset="0"/>
                <a:cs typeface="Lato" panose="020F0502020204030204" pitchFamily="34" charset="0"/>
              </a:rPr>
              <a:t>Maximising the India Opportunity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ea typeface="Lato" panose="020F0502020204030204" pitchFamily="34" charset="0"/>
                <a:cs typeface="Lato" panose="020F0502020204030204" pitchFamily="34" charset="0"/>
              </a:rPr>
              <a:t>Fastest Growing Large Economy &amp; Stable Democracy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FAE353-8288-40F2-F7B0-5D0BEA3030BD}"/>
              </a:ext>
            </a:extLst>
          </p:cNvPr>
          <p:cNvSpPr/>
          <p:nvPr/>
        </p:nvSpPr>
        <p:spPr>
          <a:xfrm>
            <a:off x="5901130" y="1818552"/>
            <a:ext cx="6095999" cy="1166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77 years of Democracy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-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Strong Institutions – Parliament, Media, Judiciary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DF30FE-2A3B-A7BB-3249-7E05078502D2}"/>
              </a:ext>
            </a:extLst>
          </p:cNvPr>
          <p:cNvSpPr/>
          <p:nvPr/>
        </p:nvSpPr>
        <p:spPr>
          <a:xfrm>
            <a:off x="5901130" y="1349020"/>
            <a:ext cx="6095999" cy="469532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Key Achievements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D15E35-B52C-8E21-B8E7-CF5A415317F8}"/>
              </a:ext>
            </a:extLst>
          </p:cNvPr>
          <p:cNvSpPr/>
          <p:nvPr/>
        </p:nvSpPr>
        <p:spPr>
          <a:xfrm flipH="1">
            <a:off x="5902280" y="1349020"/>
            <a:ext cx="291424" cy="46953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 sz="1400" dirty="0">
              <a:solidFill>
                <a:schemeClr val="tx1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7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8B361E-F037-6E8F-EA46-B11DDD057A4F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E63ECA-7574-9B17-E132-FD77C162BD86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3430E1-00AA-3AD9-0A31-3221C4B4407E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D4CA2E4-5069-7A63-8DED-E1CAF99B3F9F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2EA9556-E493-9AB7-4630-594CF4B758BA}"/>
              </a:ext>
            </a:extLst>
          </p:cNvPr>
          <p:cNvSpPr/>
          <p:nvPr/>
        </p:nvSpPr>
        <p:spPr>
          <a:xfrm>
            <a:off x="5604029" y="1585581"/>
            <a:ext cx="6249998" cy="720000"/>
          </a:xfrm>
          <a:prstGeom prst="rect">
            <a:avLst/>
          </a:prstGeom>
          <a:noFill/>
          <a:ln w="12700">
            <a:solidFill>
              <a:srgbClr val="0033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US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Potential Growth of 7+% over next 25 years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5D54A-9759-0405-E9E5-CBA66FA8587A}"/>
              </a:ext>
            </a:extLst>
          </p:cNvPr>
          <p:cNvSpPr/>
          <p:nvPr/>
        </p:nvSpPr>
        <p:spPr>
          <a:xfrm>
            <a:off x="5604027" y="3552703"/>
            <a:ext cx="6250000" cy="720000"/>
          </a:xfrm>
          <a:prstGeom prst="rect">
            <a:avLst/>
          </a:prstGeom>
          <a:noFill/>
          <a:ln w="12700">
            <a:solidFill>
              <a:srgbClr val="0033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US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Industry share to rise from 17%</a:t>
            </a:r>
            <a:r>
              <a:rPr lang="en-US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25% of GDP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E86384-5D2B-ABF3-D059-E23719B0FF91}"/>
              </a:ext>
            </a:extLst>
          </p:cNvPr>
          <p:cNvSpPr/>
          <p:nvPr/>
        </p:nvSpPr>
        <p:spPr>
          <a:xfrm>
            <a:off x="5604030" y="2569142"/>
            <a:ext cx="6249998" cy="720000"/>
          </a:xfrm>
          <a:prstGeom prst="rect">
            <a:avLst/>
          </a:prstGeom>
          <a:noFill/>
          <a:ln w="12700">
            <a:solidFill>
              <a:srgbClr val="0033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US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Per Capita Income to grow 9x to ~USD 22,000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050817-9BFD-3F7B-54A4-08815373CB57}"/>
              </a:ext>
            </a:extLst>
          </p:cNvPr>
          <p:cNvSpPr/>
          <p:nvPr/>
        </p:nvSpPr>
        <p:spPr>
          <a:xfrm>
            <a:off x="5604030" y="4536264"/>
            <a:ext cx="6250000" cy="720000"/>
          </a:xfrm>
          <a:prstGeom prst="rect">
            <a:avLst/>
          </a:prstGeom>
          <a:noFill/>
          <a:ln w="12700">
            <a:solidFill>
              <a:srgbClr val="0033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US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Exports to grow x5 to USD 8 Tn. by 2047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57EE6E-27EE-EE07-E3DA-789C7B70A440}"/>
              </a:ext>
            </a:extLst>
          </p:cNvPr>
          <p:cNvSpPr/>
          <p:nvPr/>
        </p:nvSpPr>
        <p:spPr>
          <a:xfrm>
            <a:off x="5604027" y="5519823"/>
            <a:ext cx="6249998" cy="720000"/>
          </a:xfrm>
          <a:prstGeom prst="rect">
            <a:avLst/>
          </a:prstGeom>
          <a:noFill/>
          <a:ln w="12700">
            <a:solidFill>
              <a:srgbClr val="0033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US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Net Zero Transition by 2070: USD 10 Tn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4AC637-AB31-6643-F73E-CC2CAB160B9A}"/>
              </a:ext>
            </a:extLst>
          </p:cNvPr>
          <p:cNvSpPr/>
          <p:nvPr/>
        </p:nvSpPr>
        <p:spPr>
          <a:xfrm>
            <a:off x="4649002" y="1493981"/>
            <a:ext cx="808522" cy="811600"/>
          </a:xfrm>
          <a:prstGeom prst="ellipse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D97E14-EE55-61B9-74F5-7017470E1268}"/>
              </a:ext>
            </a:extLst>
          </p:cNvPr>
          <p:cNvSpPr/>
          <p:nvPr/>
        </p:nvSpPr>
        <p:spPr>
          <a:xfrm>
            <a:off x="4639791" y="2477542"/>
            <a:ext cx="808522" cy="811600"/>
          </a:xfrm>
          <a:prstGeom prst="ellipse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D043D5-6DC9-33F6-D2B9-6C531F6F9351}"/>
              </a:ext>
            </a:extLst>
          </p:cNvPr>
          <p:cNvSpPr/>
          <p:nvPr/>
        </p:nvSpPr>
        <p:spPr>
          <a:xfrm>
            <a:off x="4631981" y="3482184"/>
            <a:ext cx="808522" cy="811600"/>
          </a:xfrm>
          <a:prstGeom prst="ellipse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8C16EC-BAF7-A976-8CCC-4A5E9AFA49C5}"/>
              </a:ext>
            </a:extLst>
          </p:cNvPr>
          <p:cNvSpPr/>
          <p:nvPr/>
        </p:nvSpPr>
        <p:spPr>
          <a:xfrm>
            <a:off x="4639791" y="4444661"/>
            <a:ext cx="808522" cy="811600"/>
          </a:xfrm>
          <a:prstGeom prst="ellipse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94DB07D-3643-E360-8908-87DAD0B3DF4B}"/>
              </a:ext>
            </a:extLst>
          </p:cNvPr>
          <p:cNvSpPr/>
          <p:nvPr/>
        </p:nvSpPr>
        <p:spPr>
          <a:xfrm>
            <a:off x="4639791" y="5428223"/>
            <a:ext cx="808522" cy="811600"/>
          </a:xfrm>
          <a:prstGeom prst="ellipse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pic>
        <p:nvPicPr>
          <p:cNvPr id="19" name="Graphic 18" descr="Business Growth with solid fill">
            <a:extLst>
              <a:ext uri="{FF2B5EF4-FFF2-40B4-BE49-F238E27FC236}">
                <a16:creationId xmlns:a16="http://schemas.microsoft.com/office/drawing/2014/main" id="{23C6DC3D-6BFD-E535-F2AB-8D22D8E7E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0941" y="4536264"/>
            <a:ext cx="645813" cy="645813"/>
          </a:xfrm>
          <a:prstGeom prst="rect">
            <a:avLst/>
          </a:prstGeom>
        </p:spPr>
      </p:pic>
      <p:pic>
        <p:nvPicPr>
          <p:cNvPr id="20" name="Graphic 19" descr="Sprouting Seed with solid fill">
            <a:extLst>
              <a:ext uri="{FF2B5EF4-FFF2-40B4-BE49-F238E27FC236}">
                <a16:creationId xmlns:a16="http://schemas.microsoft.com/office/drawing/2014/main" id="{7FFF1673-33E4-54B2-57CA-667E5030B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6001" y="1601739"/>
            <a:ext cx="448380" cy="448380"/>
          </a:xfrm>
          <a:prstGeom prst="rect">
            <a:avLst/>
          </a:prstGeom>
        </p:spPr>
      </p:pic>
      <p:pic>
        <p:nvPicPr>
          <p:cNvPr id="21" name="Graphic 20" descr="Dollar with solid fill">
            <a:extLst>
              <a:ext uri="{FF2B5EF4-FFF2-40B4-BE49-F238E27FC236}">
                <a16:creationId xmlns:a16="http://schemas.microsoft.com/office/drawing/2014/main" id="{4373296E-468D-B843-FC83-2D4E5F2A8A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7790" y="2655234"/>
            <a:ext cx="671360" cy="438840"/>
          </a:xfrm>
          <a:prstGeom prst="rect">
            <a:avLst/>
          </a:prstGeom>
        </p:spPr>
      </p:pic>
      <p:pic>
        <p:nvPicPr>
          <p:cNvPr id="22" name="Graphic 21" descr="Train with solid fill">
            <a:extLst>
              <a:ext uri="{FF2B5EF4-FFF2-40B4-BE49-F238E27FC236}">
                <a16:creationId xmlns:a16="http://schemas.microsoft.com/office/drawing/2014/main" id="{12E47DDF-6024-56BA-80DC-6476ABAC16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13336" y="5519823"/>
            <a:ext cx="645813" cy="571263"/>
          </a:xfrm>
          <a:prstGeom prst="rect">
            <a:avLst/>
          </a:prstGeom>
        </p:spPr>
      </p:pic>
      <p:pic>
        <p:nvPicPr>
          <p:cNvPr id="23" name="Graphic 22" descr="Factory with solid fill">
            <a:extLst>
              <a:ext uri="{FF2B5EF4-FFF2-40B4-BE49-F238E27FC236}">
                <a16:creationId xmlns:a16="http://schemas.microsoft.com/office/drawing/2014/main" id="{54BFE737-5662-FA97-BA2C-AC340C8C90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30356" y="3607344"/>
            <a:ext cx="628793" cy="582464"/>
          </a:xfrm>
          <a:prstGeom prst="rect">
            <a:avLst/>
          </a:prstGeom>
        </p:spPr>
      </p:pic>
      <p:pic>
        <p:nvPicPr>
          <p:cNvPr id="5" name="Picture 4" descr="A body of water with a bridge and a city skyline&#10;&#10;Description automatically generated">
            <a:extLst>
              <a:ext uri="{FF2B5EF4-FFF2-40B4-BE49-F238E27FC236}">
                <a16:creationId xmlns:a16="http://schemas.microsoft.com/office/drawing/2014/main" id="{B8754FA6-33FC-259F-74BF-59B066475D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55" y="1404881"/>
            <a:ext cx="3311085" cy="49662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C43816-86A1-D233-0423-26616C3E9988}"/>
              </a:ext>
            </a:extLst>
          </p:cNvPr>
          <p:cNvSpPr/>
          <p:nvPr/>
        </p:nvSpPr>
        <p:spPr>
          <a:xfrm>
            <a:off x="666555" y="1414576"/>
            <a:ext cx="3312000" cy="496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D1856-D0FF-84D5-4389-F3C8C588B732}"/>
              </a:ext>
            </a:extLst>
          </p:cNvPr>
          <p:cNvSpPr/>
          <p:nvPr/>
        </p:nvSpPr>
        <p:spPr>
          <a:xfrm>
            <a:off x="543096" y="3094074"/>
            <a:ext cx="3558001" cy="1808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185" dirty="0">
                <a:solidFill>
                  <a:schemeClr val="bg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USD 35 Trillion</a:t>
            </a:r>
          </a:p>
          <a:p>
            <a:pPr algn="ctr"/>
            <a:r>
              <a:rPr lang="en-US" sz="2000" b="1" i="1" spc="185" dirty="0">
                <a:solidFill>
                  <a:srgbClr val="ED7D3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Projected Economy </a:t>
            </a:r>
            <a:endParaRPr lang="en-IN" sz="2000" b="1" i="1" spc="185" dirty="0">
              <a:solidFill>
                <a:srgbClr val="ED7D3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386AE1-AAF2-C249-9232-C6BECA82E7D9}"/>
              </a:ext>
            </a:extLst>
          </p:cNvPr>
          <p:cNvSpPr/>
          <p:nvPr/>
        </p:nvSpPr>
        <p:spPr>
          <a:xfrm>
            <a:off x="5701673" y="1585581"/>
            <a:ext cx="114674" cy="720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A169B7-C5FE-9DA2-9ED4-0EE152DA4D55}"/>
              </a:ext>
            </a:extLst>
          </p:cNvPr>
          <p:cNvSpPr/>
          <p:nvPr/>
        </p:nvSpPr>
        <p:spPr>
          <a:xfrm>
            <a:off x="5701673" y="2562440"/>
            <a:ext cx="114674" cy="720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85AE67-1040-63BC-86D4-DB66C4AEF5CA}"/>
              </a:ext>
            </a:extLst>
          </p:cNvPr>
          <p:cNvSpPr/>
          <p:nvPr/>
        </p:nvSpPr>
        <p:spPr>
          <a:xfrm>
            <a:off x="5701673" y="3556129"/>
            <a:ext cx="114674" cy="720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F281C8-D8E4-25C1-2A23-FF9E3582BC98}"/>
              </a:ext>
            </a:extLst>
          </p:cNvPr>
          <p:cNvSpPr/>
          <p:nvPr/>
        </p:nvSpPr>
        <p:spPr>
          <a:xfrm>
            <a:off x="5701673" y="4538573"/>
            <a:ext cx="114674" cy="720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08C3A8-D36A-CFB5-CC21-962603ADDFF4}"/>
              </a:ext>
            </a:extLst>
          </p:cNvPr>
          <p:cNvSpPr/>
          <p:nvPr/>
        </p:nvSpPr>
        <p:spPr>
          <a:xfrm>
            <a:off x="5701673" y="5515432"/>
            <a:ext cx="114674" cy="720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AD1E2B-0B4D-620A-602E-58FD9753C8CA}"/>
              </a:ext>
            </a:extLst>
          </p:cNvPr>
          <p:cNvSpPr txBox="1">
            <a:spLocks/>
          </p:cNvSpPr>
          <p:nvPr/>
        </p:nvSpPr>
        <p:spPr>
          <a:xfrm>
            <a:off x="71993" y="33774"/>
            <a:ext cx="10601004" cy="771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 err="1">
                <a:solidFill>
                  <a:schemeClr val="bg1"/>
                </a:solidFill>
                <a:latin typeface="Biennale Black"/>
                <a:ea typeface="Lato" panose="020F0502020204030204" pitchFamily="34" charset="0"/>
                <a:cs typeface="Lato" panose="020F0502020204030204" pitchFamily="34" charset="0"/>
              </a:rPr>
              <a:t>Viksit</a:t>
            </a:r>
            <a:r>
              <a:rPr lang="en-IN" sz="3400" b="1" dirty="0">
                <a:solidFill>
                  <a:schemeClr val="bg1"/>
                </a:solidFill>
                <a:latin typeface="Biennale Black"/>
                <a:ea typeface="Lato" panose="020F0502020204030204" pitchFamily="34" charset="0"/>
                <a:cs typeface="Lato" panose="020F0502020204030204" pitchFamily="34" charset="0"/>
              </a:rPr>
              <a:t> Bharat@2047 – Developed India@2047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ea typeface="Lato" panose="020F0502020204030204" pitchFamily="34" charset="0"/>
                <a:cs typeface="Lato" panose="020F0502020204030204" pitchFamily="34" charset="0"/>
              </a:rPr>
              <a:t>Inclusive Sustainable Growth for the World’s Largest Democracy</a:t>
            </a:r>
          </a:p>
        </p:txBody>
      </p:sp>
    </p:spTree>
    <p:extLst>
      <p:ext uri="{BB962C8B-B14F-4D97-AF65-F5344CB8AC3E}">
        <p14:creationId xmlns:p14="http://schemas.microsoft.com/office/powerpoint/2010/main" val="4018353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3F01388-4414-0C50-543C-7498E7082C6C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81C60C-837A-7FD3-945E-A28706E29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6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2473E0-B0AA-BC97-A361-0422605265D7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002C70">
                <a:alpha val="88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4CED05-6100-BEF1-DCA8-51FA115C3EDE}"/>
                </a:ext>
              </a:extLst>
            </p:cNvPr>
            <p:cNvSpPr txBox="1"/>
            <p:nvPr/>
          </p:nvSpPr>
          <p:spPr>
            <a:xfrm>
              <a:off x="187521" y="843164"/>
              <a:ext cx="739074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FFFF"/>
                  </a:solidFill>
                  <a:latin typeface="Biennale Black" panose="00000A00000000000000" pitchFamily="50" charset="0"/>
                  <a:cs typeface="Arial" panose="020B0604020202020204" pitchFamily="34" charset="0"/>
                </a:rPr>
                <a:t>GIFT City and IFSC Opportunity</a:t>
              </a:r>
              <a:endParaRPr lang="en-IN" sz="4400" dirty="0">
                <a:latin typeface="Biennale Black" panose="00000A00000000000000" pitchFamily="50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87A33-AD72-C127-195F-574D46F7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5</a:t>
            </a:fld>
            <a:endParaRPr lang="th-TH"/>
          </a:p>
        </p:txBody>
      </p:sp>
      <p:pic>
        <p:nvPicPr>
          <p:cNvPr id="5" name="Picture 4" descr="A city skyline at night&#10;&#10;Description automatically generated">
            <a:extLst>
              <a:ext uri="{FF2B5EF4-FFF2-40B4-BE49-F238E27FC236}">
                <a16:creationId xmlns:a16="http://schemas.microsoft.com/office/drawing/2014/main" id="{8AD63074-0F46-EE77-202A-F2EE242660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5" b="7316"/>
          <a:stretch/>
        </p:blipFill>
        <p:spPr>
          <a:xfrm>
            <a:off x="0" y="1752238"/>
            <a:ext cx="12192000" cy="51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2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2DF234-22EC-F7A6-07DC-ADCF6A6985B7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F36B9C-388F-3C9F-A6F7-5F6198A90A23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739202D1-AD71-8ADD-A859-80D20FD2E3E2}"/>
                  </a:ext>
                </a:extLst>
              </p:cNvPr>
              <p:cNvGraphicFramePr/>
              <p:nvPr/>
            </p:nvGraphicFramePr>
            <p:xfrm>
              <a:off x="-72127" y="840995"/>
              <a:ext cx="12192000" cy="643247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9" name="Chart 8">
                <a:extLst>
                  <a:ext uri="{FF2B5EF4-FFF2-40B4-BE49-F238E27FC236}">
                    <a16:creationId xmlns:a16="http://schemas.microsoft.com/office/drawing/2014/main" id="{739202D1-AD71-8ADD-A859-80D20FD2E3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2127" y="840995"/>
                <a:ext cx="12192000" cy="643247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B396D27-2BA2-5EB1-C532-BBE1173FA8E6}"/>
              </a:ext>
            </a:extLst>
          </p:cNvPr>
          <p:cNvSpPr/>
          <p:nvPr/>
        </p:nvSpPr>
        <p:spPr>
          <a:xfrm>
            <a:off x="7335424" y="3746107"/>
            <a:ext cx="18074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GIFT IFSC</a:t>
            </a:r>
          </a:p>
        </p:txBody>
      </p:sp>
      <p:sp>
        <p:nvSpPr>
          <p:cNvPr id="4" name="CuadroTexto 395">
            <a:extLst>
              <a:ext uri="{FF2B5EF4-FFF2-40B4-BE49-F238E27FC236}">
                <a16:creationId xmlns:a16="http://schemas.microsoft.com/office/drawing/2014/main" id="{DDFBF8AC-0139-292A-F121-A6B919486E8F}"/>
              </a:ext>
            </a:extLst>
          </p:cNvPr>
          <p:cNvSpPr txBox="1"/>
          <p:nvPr/>
        </p:nvSpPr>
        <p:spPr>
          <a:xfrm flipH="1">
            <a:off x="2773050" y="2457327"/>
            <a:ext cx="73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USA</a:t>
            </a:r>
          </a:p>
        </p:txBody>
      </p:sp>
      <p:sp>
        <p:nvSpPr>
          <p:cNvPr id="5" name="CuadroTexto 395">
            <a:extLst>
              <a:ext uri="{FF2B5EF4-FFF2-40B4-BE49-F238E27FC236}">
                <a16:creationId xmlns:a16="http://schemas.microsoft.com/office/drawing/2014/main" id="{55C4F57B-56E4-74D8-BBD7-5DD05589E68B}"/>
              </a:ext>
            </a:extLst>
          </p:cNvPr>
          <p:cNvSpPr txBox="1"/>
          <p:nvPr/>
        </p:nvSpPr>
        <p:spPr>
          <a:xfrm flipH="1">
            <a:off x="5624214" y="2106848"/>
            <a:ext cx="73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UK</a:t>
            </a:r>
          </a:p>
        </p:txBody>
      </p:sp>
      <p:sp>
        <p:nvSpPr>
          <p:cNvPr id="6" name="CuadroTexto 395">
            <a:extLst>
              <a:ext uri="{FF2B5EF4-FFF2-40B4-BE49-F238E27FC236}">
                <a16:creationId xmlns:a16="http://schemas.microsoft.com/office/drawing/2014/main" id="{30881B9C-BC61-AEAD-8F35-65345E5A2577}"/>
              </a:ext>
            </a:extLst>
          </p:cNvPr>
          <p:cNvSpPr txBox="1"/>
          <p:nvPr/>
        </p:nvSpPr>
        <p:spPr>
          <a:xfrm flipH="1">
            <a:off x="5994939" y="2383580"/>
            <a:ext cx="158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Luxembourg</a:t>
            </a:r>
          </a:p>
        </p:txBody>
      </p:sp>
      <p:sp>
        <p:nvSpPr>
          <p:cNvPr id="7" name="CuadroTexto 395">
            <a:extLst>
              <a:ext uri="{FF2B5EF4-FFF2-40B4-BE49-F238E27FC236}">
                <a16:creationId xmlns:a16="http://schemas.microsoft.com/office/drawing/2014/main" id="{28E05054-E500-C2B0-C549-447067FBED50}"/>
              </a:ext>
            </a:extLst>
          </p:cNvPr>
          <p:cNvSpPr txBox="1"/>
          <p:nvPr/>
        </p:nvSpPr>
        <p:spPr>
          <a:xfrm flipH="1">
            <a:off x="7494129" y="4679305"/>
            <a:ext cx="158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Mauritius</a:t>
            </a:r>
            <a:r>
              <a:rPr lang="en-US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8" name="CuadroTexto 395">
            <a:extLst>
              <a:ext uri="{FF2B5EF4-FFF2-40B4-BE49-F238E27FC236}">
                <a16:creationId xmlns:a16="http://schemas.microsoft.com/office/drawing/2014/main" id="{A49597CA-A42F-18DB-D53D-3D7CCDCC716E}"/>
              </a:ext>
            </a:extLst>
          </p:cNvPr>
          <p:cNvSpPr txBox="1"/>
          <p:nvPr/>
        </p:nvSpPr>
        <p:spPr>
          <a:xfrm flipH="1">
            <a:off x="6720961" y="3121792"/>
            <a:ext cx="158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Dubai</a:t>
            </a:r>
          </a:p>
        </p:txBody>
      </p:sp>
      <p:sp>
        <p:nvSpPr>
          <p:cNvPr id="10" name="CuadroTexto 395">
            <a:extLst>
              <a:ext uri="{FF2B5EF4-FFF2-40B4-BE49-F238E27FC236}">
                <a16:creationId xmlns:a16="http://schemas.microsoft.com/office/drawing/2014/main" id="{367046EA-38DB-82DE-2F96-38A067810533}"/>
              </a:ext>
            </a:extLst>
          </p:cNvPr>
          <p:cNvSpPr txBox="1"/>
          <p:nvPr/>
        </p:nvSpPr>
        <p:spPr>
          <a:xfrm flipH="1">
            <a:off x="5175473" y="1799265"/>
            <a:ext cx="920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Ireland</a:t>
            </a:r>
          </a:p>
        </p:txBody>
      </p:sp>
      <p:sp>
        <p:nvSpPr>
          <p:cNvPr id="11" name="CuadroTexto 395">
            <a:extLst>
              <a:ext uri="{FF2B5EF4-FFF2-40B4-BE49-F238E27FC236}">
                <a16:creationId xmlns:a16="http://schemas.microsoft.com/office/drawing/2014/main" id="{8AD3FEF7-11B3-E1F5-05F7-257F6878AF1F}"/>
              </a:ext>
            </a:extLst>
          </p:cNvPr>
          <p:cNvSpPr txBox="1"/>
          <p:nvPr/>
        </p:nvSpPr>
        <p:spPr>
          <a:xfrm flipH="1">
            <a:off x="9369188" y="3917246"/>
            <a:ext cx="158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Singapore</a:t>
            </a:r>
            <a:r>
              <a:rPr lang="en-US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D979C9A0-D2A8-DBB9-4C0B-368959806D77}"/>
              </a:ext>
            </a:extLst>
          </p:cNvPr>
          <p:cNvSpPr/>
          <p:nvPr/>
        </p:nvSpPr>
        <p:spPr>
          <a:xfrm>
            <a:off x="8351036" y="3110713"/>
            <a:ext cx="218423" cy="196090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8998D7-0E36-CAEC-AE99-6BE80E759440}"/>
              </a:ext>
            </a:extLst>
          </p:cNvPr>
          <p:cNvSpPr txBox="1"/>
          <p:nvPr/>
        </p:nvSpPr>
        <p:spPr>
          <a:xfrm>
            <a:off x="572881" y="47936"/>
            <a:ext cx="1104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IFCs catering to India’s demand for International Financial Services </a:t>
            </a:r>
            <a:endParaRPr lang="en-IN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2" name="CuadroTexto 395">
            <a:extLst>
              <a:ext uri="{FF2B5EF4-FFF2-40B4-BE49-F238E27FC236}">
                <a16:creationId xmlns:a16="http://schemas.microsoft.com/office/drawing/2014/main" id="{2DFC73C1-25D4-13EA-A96E-BA4140315E2A}"/>
              </a:ext>
            </a:extLst>
          </p:cNvPr>
          <p:cNvSpPr txBox="1"/>
          <p:nvPr/>
        </p:nvSpPr>
        <p:spPr>
          <a:xfrm flipH="1">
            <a:off x="9475022" y="3186525"/>
            <a:ext cx="158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Hong Kong</a:t>
            </a:r>
            <a:r>
              <a:rPr lang="en-US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41CE02B-747B-4023-7926-9B4AE450F014}"/>
              </a:ext>
            </a:extLst>
          </p:cNvPr>
          <p:cNvSpPr txBox="1"/>
          <p:nvPr/>
        </p:nvSpPr>
        <p:spPr>
          <a:xfrm>
            <a:off x="483031" y="520007"/>
            <a:ext cx="11225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GIFT IFSC: Onshoring the Offshore International Financial Services</a:t>
            </a:r>
            <a:endParaRPr lang="en-IN" sz="20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2B2291-0B5A-986B-40F3-433AEFCA77F4}"/>
              </a:ext>
            </a:extLst>
          </p:cNvPr>
          <p:cNvSpPr txBox="1"/>
          <p:nvPr/>
        </p:nvSpPr>
        <p:spPr>
          <a:xfrm>
            <a:off x="2316835" y="5402552"/>
            <a:ext cx="741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financial services being availed from overseas jurisdictions</a:t>
            </a:r>
            <a:endParaRPr lang="en-IN" b="1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CuadroTexto 395">
            <a:extLst>
              <a:ext uri="{FF2B5EF4-FFF2-40B4-BE49-F238E27FC236}">
                <a16:creationId xmlns:a16="http://schemas.microsoft.com/office/drawing/2014/main" id="{E5C964C3-B168-8A8C-523D-0F812FBEA50F}"/>
              </a:ext>
            </a:extLst>
          </p:cNvPr>
          <p:cNvSpPr txBox="1"/>
          <p:nvPr/>
        </p:nvSpPr>
        <p:spPr>
          <a:xfrm flipH="1">
            <a:off x="2817700" y="3132773"/>
            <a:ext cx="140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Cayman Islands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B39D06A-EB1C-D735-97D7-BA84A146B289}"/>
              </a:ext>
            </a:extLst>
          </p:cNvPr>
          <p:cNvSpPr/>
          <p:nvPr/>
        </p:nvSpPr>
        <p:spPr>
          <a:xfrm>
            <a:off x="3454400" y="2679700"/>
            <a:ext cx="5194300" cy="1162513"/>
          </a:xfrm>
          <a:custGeom>
            <a:avLst/>
            <a:gdLst>
              <a:gd name="connsiteX0" fmla="*/ 0 w 5194300"/>
              <a:gd name="connsiteY0" fmla="*/ 0 h 1162513"/>
              <a:gd name="connsiteX1" fmla="*/ 1917700 w 5194300"/>
              <a:gd name="connsiteY1" fmla="*/ 1155700 h 1162513"/>
              <a:gd name="connsiteX2" fmla="*/ 5181600 w 5194300"/>
              <a:gd name="connsiteY2" fmla="*/ 508000 h 1162513"/>
              <a:gd name="connsiteX3" fmla="*/ 5181600 w 5194300"/>
              <a:gd name="connsiteY3" fmla="*/ 508000 h 1162513"/>
              <a:gd name="connsiteX4" fmla="*/ 5181600 w 5194300"/>
              <a:gd name="connsiteY4" fmla="*/ 508000 h 1162513"/>
              <a:gd name="connsiteX5" fmla="*/ 5194300 w 5194300"/>
              <a:gd name="connsiteY5" fmla="*/ 533400 h 11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4300" h="1162513">
                <a:moveTo>
                  <a:pt x="0" y="0"/>
                </a:moveTo>
                <a:cubicBezTo>
                  <a:pt x="527050" y="535516"/>
                  <a:pt x="1054100" y="1071033"/>
                  <a:pt x="1917700" y="1155700"/>
                </a:cubicBezTo>
                <a:cubicBezTo>
                  <a:pt x="2781300" y="1240367"/>
                  <a:pt x="5181600" y="508000"/>
                  <a:pt x="5181600" y="508000"/>
                </a:cubicBezTo>
                <a:lnTo>
                  <a:pt x="5181600" y="508000"/>
                </a:lnTo>
                <a:lnTo>
                  <a:pt x="5181600" y="508000"/>
                </a:lnTo>
                <a:lnTo>
                  <a:pt x="5194300" y="533400"/>
                </a:ln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7996F6C-021B-CD9B-EAD0-A7218AF940BF}"/>
              </a:ext>
            </a:extLst>
          </p:cNvPr>
          <p:cNvSpPr/>
          <p:nvPr/>
        </p:nvSpPr>
        <p:spPr>
          <a:xfrm>
            <a:off x="3835400" y="3289300"/>
            <a:ext cx="4864100" cy="1118892"/>
          </a:xfrm>
          <a:custGeom>
            <a:avLst/>
            <a:gdLst>
              <a:gd name="connsiteX0" fmla="*/ 0 w 4864100"/>
              <a:gd name="connsiteY0" fmla="*/ 177800 h 1118892"/>
              <a:gd name="connsiteX1" fmla="*/ 1752600 w 4864100"/>
              <a:gd name="connsiteY1" fmla="*/ 1117600 h 1118892"/>
              <a:gd name="connsiteX2" fmla="*/ 4864100 w 4864100"/>
              <a:gd name="connsiteY2" fmla="*/ 0 h 111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64100" h="1118892">
                <a:moveTo>
                  <a:pt x="0" y="177800"/>
                </a:moveTo>
                <a:cubicBezTo>
                  <a:pt x="470958" y="662516"/>
                  <a:pt x="941917" y="1147233"/>
                  <a:pt x="1752600" y="1117600"/>
                </a:cubicBezTo>
                <a:cubicBezTo>
                  <a:pt x="2563283" y="1087967"/>
                  <a:pt x="3713691" y="543983"/>
                  <a:pt x="4864100" y="0"/>
                </a:cubicBezTo>
              </a:path>
            </a:pathLst>
          </a:custGeom>
          <a:noFill/>
          <a:ln>
            <a:prstDash val="lg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4BDC813-2F0F-9BCC-EB73-3A90FB05AC72}"/>
              </a:ext>
            </a:extLst>
          </p:cNvPr>
          <p:cNvSpPr/>
          <p:nvPr/>
        </p:nvSpPr>
        <p:spPr>
          <a:xfrm>
            <a:off x="7854950" y="2888066"/>
            <a:ext cx="768350" cy="286934"/>
          </a:xfrm>
          <a:custGeom>
            <a:avLst/>
            <a:gdLst>
              <a:gd name="connsiteX0" fmla="*/ 0 w 768350"/>
              <a:gd name="connsiteY0" fmla="*/ 286934 h 286934"/>
              <a:gd name="connsiteX1" fmla="*/ 311150 w 768350"/>
              <a:gd name="connsiteY1" fmla="*/ 1184 h 286934"/>
              <a:gd name="connsiteX2" fmla="*/ 768350 w 768350"/>
              <a:gd name="connsiteY2" fmla="*/ 204384 h 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8350" h="286934">
                <a:moveTo>
                  <a:pt x="0" y="286934"/>
                </a:moveTo>
                <a:cubicBezTo>
                  <a:pt x="91546" y="150938"/>
                  <a:pt x="183092" y="14942"/>
                  <a:pt x="311150" y="1184"/>
                </a:cubicBezTo>
                <a:cubicBezTo>
                  <a:pt x="439208" y="-12574"/>
                  <a:pt x="603779" y="95905"/>
                  <a:pt x="768350" y="204384"/>
                </a:cubicBez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74D8D58-4923-B46F-8EAB-34898FC84D9A}"/>
              </a:ext>
            </a:extLst>
          </p:cNvPr>
          <p:cNvSpPr/>
          <p:nvPr/>
        </p:nvSpPr>
        <p:spPr>
          <a:xfrm>
            <a:off x="8680450" y="2710643"/>
            <a:ext cx="1123950" cy="508807"/>
          </a:xfrm>
          <a:custGeom>
            <a:avLst/>
            <a:gdLst>
              <a:gd name="connsiteX0" fmla="*/ 1123950 w 1123950"/>
              <a:gd name="connsiteY0" fmla="*/ 508807 h 508807"/>
              <a:gd name="connsiteX1" fmla="*/ 482600 w 1123950"/>
              <a:gd name="connsiteY1" fmla="*/ 807 h 508807"/>
              <a:gd name="connsiteX2" fmla="*/ 38100 w 1123950"/>
              <a:gd name="connsiteY2" fmla="*/ 381807 h 508807"/>
              <a:gd name="connsiteX3" fmla="*/ 38100 w 1123950"/>
              <a:gd name="connsiteY3" fmla="*/ 381807 h 508807"/>
              <a:gd name="connsiteX4" fmla="*/ 38100 w 1123950"/>
              <a:gd name="connsiteY4" fmla="*/ 381807 h 508807"/>
              <a:gd name="connsiteX5" fmla="*/ 0 w 1123950"/>
              <a:gd name="connsiteY5" fmla="*/ 407207 h 50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3950" h="508807">
                <a:moveTo>
                  <a:pt x="1123950" y="508807"/>
                </a:moveTo>
                <a:cubicBezTo>
                  <a:pt x="893762" y="265390"/>
                  <a:pt x="663575" y="21974"/>
                  <a:pt x="482600" y="807"/>
                </a:cubicBezTo>
                <a:cubicBezTo>
                  <a:pt x="301625" y="-20360"/>
                  <a:pt x="38100" y="381807"/>
                  <a:pt x="38100" y="381807"/>
                </a:cubicBezTo>
                <a:lnTo>
                  <a:pt x="38100" y="381807"/>
                </a:lnTo>
                <a:lnTo>
                  <a:pt x="38100" y="381807"/>
                </a:lnTo>
                <a:lnTo>
                  <a:pt x="0" y="407207"/>
                </a:ln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9BF59FD-BBE0-2E58-1888-55CDCAB443AB}"/>
              </a:ext>
            </a:extLst>
          </p:cNvPr>
          <p:cNvSpPr/>
          <p:nvPr/>
        </p:nvSpPr>
        <p:spPr>
          <a:xfrm>
            <a:off x="8709605" y="3142201"/>
            <a:ext cx="904295" cy="839249"/>
          </a:xfrm>
          <a:custGeom>
            <a:avLst/>
            <a:gdLst>
              <a:gd name="connsiteX0" fmla="*/ 904295 w 904295"/>
              <a:gd name="connsiteY0" fmla="*/ 839249 h 839249"/>
              <a:gd name="connsiteX1" fmla="*/ 669345 w 904295"/>
              <a:gd name="connsiteY1" fmla="*/ 153449 h 839249"/>
              <a:gd name="connsiteX2" fmla="*/ 40695 w 904295"/>
              <a:gd name="connsiteY2" fmla="*/ 7399 h 839249"/>
              <a:gd name="connsiteX3" fmla="*/ 59745 w 904295"/>
              <a:gd name="connsiteY3" fmla="*/ 20099 h 839249"/>
              <a:gd name="connsiteX4" fmla="*/ 59745 w 904295"/>
              <a:gd name="connsiteY4" fmla="*/ 20099 h 839249"/>
              <a:gd name="connsiteX5" fmla="*/ 59745 w 904295"/>
              <a:gd name="connsiteY5" fmla="*/ 20099 h 839249"/>
              <a:gd name="connsiteX6" fmla="*/ 59745 w 904295"/>
              <a:gd name="connsiteY6" fmla="*/ 20099 h 839249"/>
              <a:gd name="connsiteX7" fmla="*/ 59745 w 904295"/>
              <a:gd name="connsiteY7" fmla="*/ 20099 h 839249"/>
              <a:gd name="connsiteX8" fmla="*/ 59745 w 904295"/>
              <a:gd name="connsiteY8" fmla="*/ 20099 h 839249"/>
              <a:gd name="connsiteX9" fmla="*/ 59745 w 904295"/>
              <a:gd name="connsiteY9" fmla="*/ 20099 h 839249"/>
              <a:gd name="connsiteX10" fmla="*/ 59745 w 904295"/>
              <a:gd name="connsiteY10" fmla="*/ 20099 h 83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4295" h="839249">
                <a:moveTo>
                  <a:pt x="904295" y="839249"/>
                </a:moveTo>
                <a:cubicBezTo>
                  <a:pt x="858786" y="565670"/>
                  <a:pt x="813278" y="292091"/>
                  <a:pt x="669345" y="153449"/>
                </a:cubicBezTo>
                <a:cubicBezTo>
                  <a:pt x="525412" y="14807"/>
                  <a:pt x="40695" y="7399"/>
                  <a:pt x="40695" y="7399"/>
                </a:cubicBezTo>
                <a:cubicBezTo>
                  <a:pt x="-60905" y="-14826"/>
                  <a:pt x="59745" y="20099"/>
                  <a:pt x="59745" y="20099"/>
                </a:cubicBezTo>
                <a:lnTo>
                  <a:pt x="59745" y="20099"/>
                </a:lnTo>
                <a:lnTo>
                  <a:pt x="59745" y="20099"/>
                </a:lnTo>
                <a:lnTo>
                  <a:pt x="59745" y="20099"/>
                </a:lnTo>
                <a:lnTo>
                  <a:pt x="59745" y="20099"/>
                </a:lnTo>
                <a:lnTo>
                  <a:pt x="59745" y="20099"/>
                </a:lnTo>
                <a:lnTo>
                  <a:pt x="59745" y="20099"/>
                </a:lnTo>
                <a:lnTo>
                  <a:pt x="59745" y="20099"/>
                </a:ln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BFC7A9BE-F8EF-0B99-CB78-DEDE73290810}"/>
              </a:ext>
            </a:extLst>
          </p:cNvPr>
          <p:cNvSpPr/>
          <p:nvPr/>
        </p:nvSpPr>
        <p:spPr>
          <a:xfrm>
            <a:off x="5384008" y="3768338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221550B0-372E-A65C-81BB-894BD96376FC}"/>
              </a:ext>
            </a:extLst>
          </p:cNvPr>
          <p:cNvSpPr/>
          <p:nvPr/>
        </p:nvSpPr>
        <p:spPr>
          <a:xfrm rot="21247506">
            <a:off x="5484423" y="4347781"/>
            <a:ext cx="186631" cy="1207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02928FC2-B61B-2BA6-730C-489B890124B4}"/>
              </a:ext>
            </a:extLst>
          </p:cNvPr>
          <p:cNvSpPr/>
          <p:nvPr/>
        </p:nvSpPr>
        <p:spPr>
          <a:xfrm rot="18851896">
            <a:off x="8727639" y="4133179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538DB686-9255-5F04-5BED-A9A4CE4566E3}"/>
              </a:ext>
            </a:extLst>
          </p:cNvPr>
          <p:cNvSpPr/>
          <p:nvPr/>
        </p:nvSpPr>
        <p:spPr>
          <a:xfrm rot="14943065">
            <a:off x="9393918" y="3370803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A04CAE5C-953F-9A20-9B90-3FC1C6A89479}"/>
              </a:ext>
            </a:extLst>
          </p:cNvPr>
          <p:cNvSpPr/>
          <p:nvPr/>
        </p:nvSpPr>
        <p:spPr>
          <a:xfrm rot="342340">
            <a:off x="7868295" y="1283846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790EA68D-D8EB-2BE8-85D1-1EB818AAB072}"/>
              </a:ext>
            </a:extLst>
          </p:cNvPr>
          <p:cNvSpPr/>
          <p:nvPr/>
        </p:nvSpPr>
        <p:spPr>
          <a:xfrm rot="979239">
            <a:off x="7736512" y="1639135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822E958F-0F46-BC84-57A9-755E7A11DBAA}"/>
              </a:ext>
            </a:extLst>
          </p:cNvPr>
          <p:cNvSpPr/>
          <p:nvPr/>
        </p:nvSpPr>
        <p:spPr>
          <a:xfrm rot="755437">
            <a:off x="8132079" y="2827246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2B398C29-9433-B5E4-7639-886EF265ADB1}"/>
              </a:ext>
            </a:extLst>
          </p:cNvPr>
          <p:cNvSpPr/>
          <p:nvPr/>
        </p:nvSpPr>
        <p:spPr>
          <a:xfrm rot="11084262">
            <a:off x="9067375" y="2640422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F432C5A-5461-94A3-2585-6BE4CC877EDA}"/>
              </a:ext>
            </a:extLst>
          </p:cNvPr>
          <p:cNvCxnSpPr/>
          <p:nvPr/>
        </p:nvCxnSpPr>
        <p:spPr>
          <a:xfrm>
            <a:off x="8460247" y="3260956"/>
            <a:ext cx="0" cy="543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2892B4D6-7C23-8D74-CD6B-C214D0E5B183}"/>
              </a:ext>
            </a:extLst>
          </p:cNvPr>
          <p:cNvSpPr/>
          <p:nvPr/>
        </p:nvSpPr>
        <p:spPr>
          <a:xfrm>
            <a:off x="8304756" y="3181611"/>
            <a:ext cx="708914" cy="1453019"/>
          </a:xfrm>
          <a:custGeom>
            <a:avLst/>
            <a:gdLst>
              <a:gd name="connsiteX0" fmla="*/ 0 w 708914"/>
              <a:gd name="connsiteY0" fmla="*/ 1453019 h 1453019"/>
              <a:gd name="connsiteX1" fmla="*/ 701458 w 708914"/>
              <a:gd name="connsiteY1" fmla="*/ 701457 h 1453019"/>
              <a:gd name="connsiteX2" fmla="*/ 388307 w 708914"/>
              <a:gd name="connsiteY2" fmla="*/ 0 h 1453019"/>
              <a:gd name="connsiteX3" fmla="*/ 388307 w 708914"/>
              <a:gd name="connsiteY3" fmla="*/ 0 h 1453019"/>
              <a:gd name="connsiteX4" fmla="*/ 388307 w 708914"/>
              <a:gd name="connsiteY4" fmla="*/ 0 h 145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914" h="1453019">
                <a:moveTo>
                  <a:pt x="0" y="1453019"/>
                </a:moveTo>
                <a:cubicBezTo>
                  <a:pt x="318370" y="1198323"/>
                  <a:pt x="636740" y="943627"/>
                  <a:pt x="701458" y="701457"/>
                </a:cubicBezTo>
                <a:cubicBezTo>
                  <a:pt x="766176" y="459287"/>
                  <a:pt x="388307" y="0"/>
                  <a:pt x="388307" y="0"/>
                </a:cubicBezTo>
                <a:lnTo>
                  <a:pt x="388307" y="0"/>
                </a:lnTo>
                <a:lnTo>
                  <a:pt x="388307" y="0"/>
                </a:ln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587ACAB-BD23-49D8-7E72-CBB472BF74E3}"/>
              </a:ext>
            </a:extLst>
          </p:cNvPr>
          <p:cNvSpPr/>
          <p:nvPr/>
        </p:nvSpPr>
        <p:spPr>
          <a:xfrm>
            <a:off x="0" y="5756860"/>
            <a:ext cx="12192000" cy="1101140"/>
          </a:xfrm>
          <a:prstGeom prst="rect">
            <a:avLst/>
          </a:prstGeom>
          <a:solidFill>
            <a:srgbClr val="C5D6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0E6813-4A4D-5A30-FB10-A74E7834489A}"/>
              </a:ext>
            </a:extLst>
          </p:cNvPr>
          <p:cNvSpPr txBox="1"/>
          <p:nvPr/>
        </p:nvSpPr>
        <p:spPr>
          <a:xfrm>
            <a:off x="-42302" y="5793422"/>
            <a:ext cx="3139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Banking Services: </a:t>
            </a:r>
            <a:r>
              <a:rPr lang="en-US" sz="1600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ECB, Trade Finance, Non-Deliverable Forwards &amp; Loan syndication</a:t>
            </a:r>
            <a:endParaRPr lang="en-IN" dirty="0">
              <a:solidFill>
                <a:srgbClr val="23087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B431D97-C5EC-EF61-E749-906FD832FBE7}"/>
              </a:ext>
            </a:extLst>
          </p:cNvPr>
          <p:cNvCxnSpPr>
            <a:cxnSpLocks/>
          </p:cNvCxnSpPr>
          <p:nvPr/>
        </p:nvCxnSpPr>
        <p:spPr>
          <a:xfrm>
            <a:off x="3169698" y="5771884"/>
            <a:ext cx="0" cy="1086116"/>
          </a:xfrm>
          <a:prstGeom prst="line">
            <a:avLst/>
          </a:prstGeom>
          <a:ln>
            <a:solidFill>
              <a:srgbClr val="072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4C0FD54A-5A8D-4A7A-5C76-63C6C558A36D}"/>
              </a:ext>
            </a:extLst>
          </p:cNvPr>
          <p:cNvSpPr txBox="1"/>
          <p:nvPr/>
        </p:nvSpPr>
        <p:spPr>
          <a:xfrm>
            <a:off x="3206256" y="5742675"/>
            <a:ext cx="29710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Funds Industry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US" sz="1600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Pooling of global capital by Pvt. Equity/ VC Funds/ Hedge Funds for investments into India</a:t>
            </a:r>
            <a:endParaRPr lang="en-IN" sz="1600" dirty="0">
              <a:solidFill>
                <a:srgbClr val="23087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F4FB598-A3F6-8C66-911F-3F4D48275556}"/>
              </a:ext>
            </a:extLst>
          </p:cNvPr>
          <p:cNvCxnSpPr>
            <a:cxnSpLocks/>
          </p:cNvCxnSpPr>
          <p:nvPr/>
        </p:nvCxnSpPr>
        <p:spPr>
          <a:xfrm>
            <a:off x="6270151" y="5771884"/>
            <a:ext cx="0" cy="1086116"/>
          </a:xfrm>
          <a:prstGeom prst="line">
            <a:avLst/>
          </a:prstGeom>
          <a:ln>
            <a:solidFill>
              <a:srgbClr val="072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376E727-4738-F323-0549-C03D876DB20A}"/>
              </a:ext>
            </a:extLst>
          </p:cNvPr>
          <p:cNvSpPr txBox="1"/>
          <p:nvPr/>
        </p:nvSpPr>
        <p:spPr>
          <a:xfrm>
            <a:off x="6270151" y="5735322"/>
            <a:ext cx="3118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Capital Mkts</a:t>
            </a:r>
            <a:r>
              <a:rPr lang="en-US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US" sz="1600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Issuance &amp; listing of Bonds including ESG bonds, trading of Indian securities &amp; products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20C3027-A1F7-EFCD-68EA-75C5D275DDA7}"/>
              </a:ext>
            </a:extLst>
          </p:cNvPr>
          <p:cNvCxnSpPr>
            <a:cxnSpLocks/>
          </p:cNvCxnSpPr>
          <p:nvPr/>
        </p:nvCxnSpPr>
        <p:spPr>
          <a:xfrm>
            <a:off x="9388541" y="5771884"/>
            <a:ext cx="0" cy="1086116"/>
          </a:xfrm>
          <a:prstGeom prst="line">
            <a:avLst/>
          </a:prstGeom>
          <a:ln>
            <a:solidFill>
              <a:srgbClr val="072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428A637-DFE1-FCFC-E080-A20E0C46C520}"/>
              </a:ext>
            </a:extLst>
          </p:cNvPr>
          <p:cNvSpPr txBox="1"/>
          <p:nvPr/>
        </p:nvSpPr>
        <p:spPr>
          <a:xfrm>
            <a:off x="9393720" y="5749229"/>
            <a:ext cx="3118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Insurance: </a:t>
            </a:r>
            <a:r>
              <a:rPr lang="en-US" sz="1600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Reinsurance business</a:t>
            </a:r>
          </a:p>
          <a:p>
            <a:r>
              <a:rPr lang="en-US" b="1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Aircraft &amp; Ship Leasing </a:t>
            </a:r>
            <a:r>
              <a:rPr lang="en-US" sz="1600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business</a:t>
            </a:r>
            <a:endParaRPr lang="en-IN" sz="1600" dirty="0">
              <a:solidFill>
                <a:srgbClr val="23087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898585C1-3D70-685D-F4AF-5B9455D7A4CD}"/>
              </a:ext>
            </a:extLst>
          </p:cNvPr>
          <p:cNvSpPr/>
          <p:nvPr/>
        </p:nvSpPr>
        <p:spPr>
          <a:xfrm rot="2118378">
            <a:off x="7921443" y="2242267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E2DA97F-990A-AEF5-AA36-91EA58C6C2FB}"/>
              </a:ext>
            </a:extLst>
          </p:cNvPr>
          <p:cNvSpPr txBox="1"/>
          <p:nvPr/>
        </p:nvSpPr>
        <p:spPr>
          <a:xfrm rot="20186686">
            <a:off x="5978942" y="1226130"/>
            <a:ext cx="20927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Aircraft Leasing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0EA91EA7-06FD-8807-6D7B-4FC10CA2A858}"/>
              </a:ext>
            </a:extLst>
          </p:cNvPr>
          <p:cNvSpPr/>
          <p:nvPr/>
        </p:nvSpPr>
        <p:spPr>
          <a:xfrm>
            <a:off x="6501008" y="2081962"/>
            <a:ext cx="2167003" cy="1062071"/>
          </a:xfrm>
          <a:custGeom>
            <a:avLst/>
            <a:gdLst>
              <a:gd name="connsiteX0" fmla="*/ 0 w 2167003"/>
              <a:gd name="connsiteY0" fmla="*/ 260405 h 1062071"/>
              <a:gd name="connsiteX1" fmla="*/ 1202499 w 2167003"/>
              <a:gd name="connsiteY1" fmla="*/ 47463 h 1062071"/>
              <a:gd name="connsiteX2" fmla="*/ 2167003 w 2167003"/>
              <a:gd name="connsiteY2" fmla="*/ 1062071 h 106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7003" h="1062071">
                <a:moveTo>
                  <a:pt x="0" y="260405"/>
                </a:moveTo>
                <a:cubicBezTo>
                  <a:pt x="420666" y="87128"/>
                  <a:pt x="841332" y="-86148"/>
                  <a:pt x="1202499" y="47463"/>
                </a:cubicBezTo>
                <a:cubicBezTo>
                  <a:pt x="1563666" y="181074"/>
                  <a:pt x="1865334" y="621572"/>
                  <a:pt x="2167003" y="1062071"/>
                </a:cubicBez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5F03E79-ECD1-3ABD-C413-EF8BEBC1CD3A}"/>
              </a:ext>
            </a:extLst>
          </p:cNvPr>
          <p:cNvSpPr txBox="1"/>
          <p:nvPr/>
        </p:nvSpPr>
        <p:spPr>
          <a:xfrm rot="20113872">
            <a:off x="5392387" y="1952780"/>
            <a:ext cx="2594044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Reinsurance, NDF, Bonds </a:t>
            </a:r>
            <a:endParaRPr lang="en-IN" sz="145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5578DCD9-36F5-E775-366E-AD1B5120DEB8}"/>
              </a:ext>
            </a:extLst>
          </p:cNvPr>
          <p:cNvSpPr/>
          <p:nvPr/>
        </p:nvSpPr>
        <p:spPr>
          <a:xfrm>
            <a:off x="5962389" y="1338488"/>
            <a:ext cx="2668044" cy="1730389"/>
          </a:xfrm>
          <a:custGeom>
            <a:avLst/>
            <a:gdLst>
              <a:gd name="connsiteX0" fmla="*/ 0 w 2668044"/>
              <a:gd name="connsiteY0" fmla="*/ 703254 h 1730389"/>
              <a:gd name="connsiteX1" fmla="*/ 2116899 w 2668044"/>
              <a:gd name="connsiteY1" fmla="*/ 39375 h 1730389"/>
              <a:gd name="connsiteX2" fmla="*/ 2668044 w 2668044"/>
              <a:gd name="connsiteY2" fmla="*/ 1730389 h 1730389"/>
              <a:gd name="connsiteX3" fmla="*/ 2668044 w 2668044"/>
              <a:gd name="connsiteY3" fmla="*/ 1730389 h 1730389"/>
              <a:gd name="connsiteX4" fmla="*/ 2668044 w 2668044"/>
              <a:gd name="connsiteY4" fmla="*/ 1730389 h 1730389"/>
              <a:gd name="connsiteX5" fmla="*/ 2668044 w 2668044"/>
              <a:gd name="connsiteY5" fmla="*/ 1730389 h 173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8044" h="1730389">
                <a:moveTo>
                  <a:pt x="0" y="703254"/>
                </a:moveTo>
                <a:cubicBezTo>
                  <a:pt x="836112" y="285720"/>
                  <a:pt x="1672225" y="-131814"/>
                  <a:pt x="2116899" y="39375"/>
                </a:cubicBezTo>
                <a:cubicBezTo>
                  <a:pt x="2561573" y="210564"/>
                  <a:pt x="2668044" y="1730389"/>
                  <a:pt x="2668044" y="1730389"/>
                </a:cubicBezTo>
                <a:lnTo>
                  <a:pt x="2668044" y="1730389"/>
                </a:lnTo>
                <a:lnTo>
                  <a:pt x="2668044" y="1730389"/>
                </a:lnTo>
                <a:lnTo>
                  <a:pt x="2668044" y="1730389"/>
                </a:ln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285F685-9222-5832-B803-54836F465850}"/>
              </a:ext>
            </a:extLst>
          </p:cNvPr>
          <p:cNvSpPr txBox="1"/>
          <p:nvPr/>
        </p:nvSpPr>
        <p:spPr>
          <a:xfrm rot="20978601">
            <a:off x="7004857" y="1978856"/>
            <a:ext cx="1774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Funds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D2EE6F1-E3D3-EBB8-0569-FE88F05851DD}"/>
              </a:ext>
            </a:extLst>
          </p:cNvPr>
          <p:cNvSpPr txBox="1"/>
          <p:nvPr/>
        </p:nvSpPr>
        <p:spPr>
          <a:xfrm rot="1855917">
            <a:off x="4196406" y="4053443"/>
            <a:ext cx="1774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Funds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D700B42-B22C-20F3-2A05-F39E807217F8}"/>
              </a:ext>
            </a:extLst>
          </p:cNvPr>
          <p:cNvSpPr txBox="1"/>
          <p:nvPr/>
        </p:nvSpPr>
        <p:spPr>
          <a:xfrm rot="19374259">
            <a:off x="7982500" y="3873525"/>
            <a:ext cx="1774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Funds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FE608610-C321-7524-7D7D-A0132A78F817}"/>
              </a:ext>
            </a:extLst>
          </p:cNvPr>
          <p:cNvSpPr/>
          <p:nvPr/>
        </p:nvSpPr>
        <p:spPr>
          <a:xfrm>
            <a:off x="6177280" y="1669135"/>
            <a:ext cx="2463800" cy="1465225"/>
          </a:xfrm>
          <a:custGeom>
            <a:avLst/>
            <a:gdLst>
              <a:gd name="connsiteX0" fmla="*/ 0 w 2463800"/>
              <a:gd name="connsiteY0" fmla="*/ 510185 h 1465225"/>
              <a:gd name="connsiteX1" fmla="*/ 1661160 w 2463800"/>
              <a:gd name="connsiteY1" fmla="*/ 42825 h 1465225"/>
              <a:gd name="connsiteX2" fmla="*/ 2443480 w 2463800"/>
              <a:gd name="connsiteY2" fmla="*/ 1465225 h 1465225"/>
              <a:gd name="connsiteX3" fmla="*/ 2443480 w 2463800"/>
              <a:gd name="connsiteY3" fmla="*/ 1465225 h 1465225"/>
              <a:gd name="connsiteX4" fmla="*/ 2463800 w 2463800"/>
              <a:gd name="connsiteY4" fmla="*/ 1449985 h 1465225"/>
              <a:gd name="connsiteX5" fmla="*/ 2463800 w 2463800"/>
              <a:gd name="connsiteY5" fmla="*/ 1449985 h 1465225"/>
              <a:gd name="connsiteX6" fmla="*/ 2438400 w 2463800"/>
              <a:gd name="connsiteY6" fmla="*/ 1404265 h 146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3800" h="1465225">
                <a:moveTo>
                  <a:pt x="0" y="510185"/>
                </a:moveTo>
                <a:cubicBezTo>
                  <a:pt x="626956" y="196918"/>
                  <a:pt x="1253913" y="-116348"/>
                  <a:pt x="1661160" y="42825"/>
                </a:cubicBezTo>
                <a:cubicBezTo>
                  <a:pt x="2068407" y="201998"/>
                  <a:pt x="2443480" y="1465225"/>
                  <a:pt x="2443480" y="1465225"/>
                </a:cubicBezTo>
                <a:lnTo>
                  <a:pt x="2443480" y="1465225"/>
                </a:lnTo>
                <a:lnTo>
                  <a:pt x="2463800" y="1449985"/>
                </a:lnTo>
                <a:lnTo>
                  <a:pt x="2463800" y="1449985"/>
                </a:lnTo>
                <a:lnTo>
                  <a:pt x="2438400" y="1404265"/>
                </a:ln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0C6BC9E-0021-39F2-2FBE-E1DF5EAA3F42}"/>
              </a:ext>
            </a:extLst>
          </p:cNvPr>
          <p:cNvSpPr txBox="1"/>
          <p:nvPr/>
        </p:nvSpPr>
        <p:spPr>
          <a:xfrm rot="1878405">
            <a:off x="3726897" y="3232662"/>
            <a:ext cx="1774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Capital Markets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39A0AF7-90D7-5029-C5FE-D650B63B4FBF}"/>
              </a:ext>
            </a:extLst>
          </p:cNvPr>
          <p:cNvSpPr txBox="1"/>
          <p:nvPr/>
        </p:nvSpPr>
        <p:spPr>
          <a:xfrm rot="2823993">
            <a:off x="9184197" y="3105592"/>
            <a:ext cx="1774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Debt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9509EA0-9AE1-0167-7D58-094BD2EE9077}"/>
              </a:ext>
            </a:extLst>
          </p:cNvPr>
          <p:cNvSpPr txBox="1"/>
          <p:nvPr/>
        </p:nvSpPr>
        <p:spPr>
          <a:xfrm rot="4512526">
            <a:off x="8585097" y="3980777"/>
            <a:ext cx="1774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Funds, ECB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1F493D5-C377-F100-0B4C-BF250DFAAD4A}"/>
              </a:ext>
            </a:extLst>
          </p:cNvPr>
          <p:cNvSpPr txBox="1"/>
          <p:nvPr/>
        </p:nvSpPr>
        <p:spPr>
          <a:xfrm rot="20656005">
            <a:off x="6535273" y="2813242"/>
            <a:ext cx="1774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NRI, Ship leasing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B21A0A-1896-C3ED-749B-DCCB35A56D52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808735-845B-74C0-4283-84DB79E24CF8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F71FD6-E3DA-1F88-37B9-9C193B489CDF}"/>
              </a:ext>
            </a:extLst>
          </p:cNvPr>
          <p:cNvSpPr txBox="1"/>
          <p:nvPr/>
        </p:nvSpPr>
        <p:spPr>
          <a:xfrm>
            <a:off x="3911981" y="1862285"/>
            <a:ext cx="4377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  <a:sym typeface="Garamond" panose="02020404030301010803" pitchFamily="18" charset="0"/>
              </a:rPr>
              <a:t>Aims &amp; Objectives </a:t>
            </a:r>
            <a:endParaRPr lang="en-IN" sz="28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18A3C2-1EAF-CBCA-B0B6-93D2221E7DF1}"/>
              </a:ext>
            </a:extLst>
          </p:cNvPr>
          <p:cNvCxnSpPr>
            <a:cxnSpLocks/>
          </p:cNvCxnSpPr>
          <p:nvPr/>
        </p:nvCxnSpPr>
        <p:spPr>
          <a:xfrm flipV="1">
            <a:off x="278439" y="663798"/>
            <a:ext cx="4335125" cy="105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B4F3311-ABC8-8D97-34D7-60BF5C72D1EF}"/>
              </a:ext>
            </a:extLst>
          </p:cNvPr>
          <p:cNvSpPr txBox="1"/>
          <p:nvPr/>
        </p:nvSpPr>
        <p:spPr>
          <a:xfrm>
            <a:off x="1080622" y="1856999"/>
            <a:ext cx="10333107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Onshore international financial services business from offshore centres such as Singapore, Hong Kong, Dubai, London, etc.</a:t>
            </a:r>
          </a:p>
          <a:p>
            <a:pPr marL="342900" lvl="0" indent="-342900" algn="just">
              <a:buFont typeface="+mj-lt"/>
              <a:buAutoNum type="alphaLcParenR"/>
            </a:pPr>
            <a:endParaRPr lang="en-US" sz="2400" dirty="0">
              <a:solidFill>
                <a:srgbClr val="1F497D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Serve as a dominant gateway for channelizing global capital for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Viksit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Bharat @ 2047</a:t>
            </a:r>
          </a:p>
          <a:p>
            <a:pPr lvl="0" algn="just"/>
            <a:endParaRPr lang="en-IN" sz="2400" dirty="0">
              <a:solidFill>
                <a:srgbClr val="1F497D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Develop expertise in niche and specialized businesses such as aircraft &amp; ship leasing, fintech, global treasury centres, commodity trading, etc. </a:t>
            </a:r>
          </a:p>
          <a:p>
            <a:pPr lvl="0" algn="just"/>
            <a:endParaRPr lang="en-IN" sz="2400" dirty="0">
              <a:solidFill>
                <a:srgbClr val="1F497D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Provide high quality employment opportunities to the talented Indian workforce </a:t>
            </a:r>
            <a:endParaRPr lang="en-IN" sz="2400" dirty="0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FB5767-BBAD-7EC1-87CE-16112D8F3E7D}"/>
              </a:ext>
            </a:extLst>
          </p:cNvPr>
          <p:cNvSpPr txBox="1"/>
          <p:nvPr/>
        </p:nvSpPr>
        <p:spPr>
          <a:xfrm>
            <a:off x="288394" y="79023"/>
            <a:ext cx="1143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  <a:sym typeface="Garamond" panose="02020404030301010803" pitchFamily="18" charset="0"/>
              </a:rPr>
              <a:t>Objectives of GIFT IFSC</a:t>
            </a:r>
            <a:endParaRPr lang="en-IN" sz="32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3FD80CA-1EB6-5A51-123F-7A3DAC6B4F0F}"/>
              </a:ext>
            </a:extLst>
          </p:cNvPr>
          <p:cNvSpPr/>
          <p:nvPr/>
        </p:nvSpPr>
        <p:spPr>
          <a:xfrm>
            <a:off x="288394" y="1966677"/>
            <a:ext cx="584791" cy="627320"/>
          </a:xfrm>
          <a:prstGeom prst="ellipse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1</a:t>
            </a:r>
            <a:endParaRPr lang="en-IN" b="1" dirty="0">
              <a:latin typeface="Trebuchet MS" panose="020B0603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861F63E-C197-9453-76BA-24E6EF60D6AB}"/>
              </a:ext>
            </a:extLst>
          </p:cNvPr>
          <p:cNvSpPr/>
          <p:nvPr/>
        </p:nvSpPr>
        <p:spPr>
          <a:xfrm>
            <a:off x="288394" y="3074714"/>
            <a:ext cx="584791" cy="627320"/>
          </a:xfrm>
          <a:prstGeom prst="ellipse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2</a:t>
            </a:r>
            <a:endParaRPr lang="en-IN" b="1" dirty="0">
              <a:latin typeface="Trebuchet MS" panose="020B0603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7AC0C0-6650-726B-489E-A92F810F7369}"/>
              </a:ext>
            </a:extLst>
          </p:cNvPr>
          <p:cNvSpPr/>
          <p:nvPr/>
        </p:nvSpPr>
        <p:spPr>
          <a:xfrm>
            <a:off x="288394" y="4154765"/>
            <a:ext cx="584791" cy="627320"/>
          </a:xfrm>
          <a:prstGeom prst="ellipse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3</a:t>
            </a:r>
            <a:endParaRPr lang="en-IN" b="1" dirty="0">
              <a:latin typeface="Trebuchet MS" panose="020B0603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252B56-7D2E-9D8E-A10D-79E3D04EF054}"/>
              </a:ext>
            </a:extLst>
          </p:cNvPr>
          <p:cNvSpPr/>
          <p:nvPr/>
        </p:nvSpPr>
        <p:spPr>
          <a:xfrm>
            <a:off x="288394" y="5229256"/>
            <a:ext cx="584791" cy="627320"/>
          </a:xfrm>
          <a:prstGeom prst="ellipse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4</a:t>
            </a:r>
            <a:endParaRPr lang="en-IN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739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DECA05-D746-BB67-6B20-7F5709FE399C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832B5A-46C7-30C2-5F07-10F129780CC2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299696-5914-FB47-4526-151141EA1B29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4A191F-1A77-9E1D-3D1A-51F9DF4D7367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1457377A-3E33-3B12-9E5D-3C76B439417A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582423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" panose="020F0502020204030204" pitchFamily="34" charset="0"/>
                <a:cs typeface="Lato" panose="020F0502020204030204" pitchFamily="34" charset="0"/>
              </a:rPr>
              <a:t>GIFT City and IFSC</a:t>
            </a:r>
          </a:p>
        </p:txBody>
      </p:sp>
      <p:sp>
        <p:nvSpPr>
          <p:cNvPr id="11" name="Google Shape;637;g2b17bdb078a_0_74">
            <a:extLst>
              <a:ext uri="{FF2B5EF4-FFF2-40B4-BE49-F238E27FC236}">
                <a16:creationId xmlns:a16="http://schemas.microsoft.com/office/drawing/2014/main" id="{B85E49A0-51B4-C5C6-47B5-30EA8C320E73}"/>
              </a:ext>
            </a:extLst>
          </p:cNvPr>
          <p:cNvSpPr/>
          <p:nvPr/>
        </p:nvSpPr>
        <p:spPr>
          <a:xfrm>
            <a:off x="1122975" y="1896327"/>
            <a:ext cx="4129037" cy="4520140"/>
          </a:xfrm>
          <a:custGeom>
            <a:avLst/>
            <a:gdLst/>
            <a:ahLst/>
            <a:cxnLst/>
            <a:rect l="l" t="t" r="r" b="b"/>
            <a:pathLst>
              <a:path w="2767965" h="2672079" extrusionOk="0">
                <a:moveTo>
                  <a:pt x="237744" y="2260092"/>
                </a:moveTo>
                <a:lnTo>
                  <a:pt x="236855" y="2259584"/>
                </a:lnTo>
                <a:lnTo>
                  <a:pt x="235712" y="2258822"/>
                </a:lnTo>
                <a:lnTo>
                  <a:pt x="233426" y="2258060"/>
                </a:lnTo>
                <a:lnTo>
                  <a:pt x="231013" y="2257552"/>
                </a:lnTo>
                <a:lnTo>
                  <a:pt x="230632" y="2257552"/>
                </a:lnTo>
                <a:lnTo>
                  <a:pt x="230124" y="2258314"/>
                </a:lnTo>
                <a:lnTo>
                  <a:pt x="230632" y="2258822"/>
                </a:lnTo>
                <a:lnTo>
                  <a:pt x="230759" y="2259076"/>
                </a:lnTo>
                <a:lnTo>
                  <a:pt x="231267" y="2259584"/>
                </a:lnTo>
                <a:lnTo>
                  <a:pt x="231902" y="2259711"/>
                </a:lnTo>
                <a:lnTo>
                  <a:pt x="233045" y="2259584"/>
                </a:lnTo>
                <a:lnTo>
                  <a:pt x="234442" y="2259838"/>
                </a:lnTo>
                <a:lnTo>
                  <a:pt x="235458" y="2260092"/>
                </a:lnTo>
                <a:lnTo>
                  <a:pt x="235966" y="2260473"/>
                </a:lnTo>
                <a:lnTo>
                  <a:pt x="236855" y="2260600"/>
                </a:lnTo>
                <a:lnTo>
                  <a:pt x="237236" y="2260473"/>
                </a:lnTo>
                <a:lnTo>
                  <a:pt x="237744" y="2260092"/>
                </a:lnTo>
                <a:close/>
              </a:path>
              <a:path w="2767965" h="2672079" extrusionOk="0">
                <a:moveTo>
                  <a:pt x="257556" y="2313940"/>
                </a:moveTo>
                <a:lnTo>
                  <a:pt x="256921" y="2313940"/>
                </a:lnTo>
                <a:lnTo>
                  <a:pt x="256540" y="2314321"/>
                </a:lnTo>
                <a:lnTo>
                  <a:pt x="255905" y="2314575"/>
                </a:lnTo>
                <a:lnTo>
                  <a:pt x="255524" y="2314956"/>
                </a:lnTo>
                <a:lnTo>
                  <a:pt x="254635" y="2315083"/>
                </a:lnTo>
                <a:lnTo>
                  <a:pt x="254508" y="2315337"/>
                </a:lnTo>
                <a:lnTo>
                  <a:pt x="254635" y="2315972"/>
                </a:lnTo>
                <a:lnTo>
                  <a:pt x="255016" y="2316353"/>
                </a:lnTo>
                <a:lnTo>
                  <a:pt x="255270" y="2316861"/>
                </a:lnTo>
                <a:lnTo>
                  <a:pt x="255651" y="2316988"/>
                </a:lnTo>
                <a:lnTo>
                  <a:pt x="255778" y="2316861"/>
                </a:lnTo>
                <a:lnTo>
                  <a:pt x="256159" y="2316353"/>
                </a:lnTo>
                <a:lnTo>
                  <a:pt x="256540" y="2316226"/>
                </a:lnTo>
                <a:lnTo>
                  <a:pt x="256921" y="2315718"/>
                </a:lnTo>
                <a:lnTo>
                  <a:pt x="257048" y="2315083"/>
                </a:lnTo>
                <a:lnTo>
                  <a:pt x="257556" y="2314067"/>
                </a:lnTo>
                <a:lnTo>
                  <a:pt x="257556" y="2313940"/>
                </a:lnTo>
                <a:close/>
              </a:path>
              <a:path w="2767965" h="2672079" extrusionOk="0">
                <a:moveTo>
                  <a:pt x="269748" y="2338578"/>
                </a:moveTo>
                <a:lnTo>
                  <a:pt x="269113" y="2338324"/>
                </a:lnTo>
                <a:lnTo>
                  <a:pt x="268224" y="2338578"/>
                </a:lnTo>
                <a:lnTo>
                  <a:pt x="268224" y="2341372"/>
                </a:lnTo>
                <a:lnTo>
                  <a:pt x="268859" y="2341118"/>
                </a:lnTo>
                <a:lnTo>
                  <a:pt x="269367" y="2341118"/>
                </a:lnTo>
                <a:lnTo>
                  <a:pt x="269621" y="2340737"/>
                </a:lnTo>
                <a:lnTo>
                  <a:pt x="269748" y="2340102"/>
                </a:lnTo>
                <a:lnTo>
                  <a:pt x="269748" y="2338578"/>
                </a:lnTo>
                <a:close/>
              </a:path>
              <a:path w="2767965" h="2672079" extrusionOk="0">
                <a:moveTo>
                  <a:pt x="280416" y="2334260"/>
                </a:moveTo>
                <a:lnTo>
                  <a:pt x="279908" y="2333498"/>
                </a:lnTo>
                <a:lnTo>
                  <a:pt x="279908" y="2332863"/>
                </a:lnTo>
                <a:lnTo>
                  <a:pt x="279273" y="2332482"/>
                </a:lnTo>
                <a:lnTo>
                  <a:pt x="278130" y="2332482"/>
                </a:lnTo>
                <a:lnTo>
                  <a:pt x="277622" y="2332355"/>
                </a:lnTo>
                <a:lnTo>
                  <a:pt x="277241" y="2332228"/>
                </a:lnTo>
                <a:lnTo>
                  <a:pt x="276733" y="2332228"/>
                </a:lnTo>
                <a:lnTo>
                  <a:pt x="276352" y="2332355"/>
                </a:lnTo>
                <a:lnTo>
                  <a:pt x="275844" y="2332863"/>
                </a:lnTo>
                <a:lnTo>
                  <a:pt x="276352" y="2333371"/>
                </a:lnTo>
                <a:lnTo>
                  <a:pt x="276733" y="2333625"/>
                </a:lnTo>
                <a:lnTo>
                  <a:pt x="276733" y="2335276"/>
                </a:lnTo>
                <a:lnTo>
                  <a:pt x="277495" y="2335276"/>
                </a:lnTo>
                <a:lnTo>
                  <a:pt x="277876" y="2334895"/>
                </a:lnTo>
                <a:lnTo>
                  <a:pt x="278638" y="2334641"/>
                </a:lnTo>
                <a:lnTo>
                  <a:pt x="279273" y="2334514"/>
                </a:lnTo>
                <a:lnTo>
                  <a:pt x="280162" y="2334514"/>
                </a:lnTo>
                <a:lnTo>
                  <a:pt x="280416" y="2334387"/>
                </a:lnTo>
                <a:lnTo>
                  <a:pt x="280416" y="2334260"/>
                </a:lnTo>
                <a:close/>
              </a:path>
              <a:path w="2767965" h="2672079" extrusionOk="0">
                <a:moveTo>
                  <a:pt x="283464" y="2401697"/>
                </a:moveTo>
                <a:lnTo>
                  <a:pt x="282829" y="2399284"/>
                </a:lnTo>
                <a:lnTo>
                  <a:pt x="281051" y="2400554"/>
                </a:lnTo>
                <a:lnTo>
                  <a:pt x="279146" y="2402205"/>
                </a:lnTo>
                <a:lnTo>
                  <a:pt x="277749" y="2403221"/>
                </a:lnTo>
                <a:lnTo>
                  <a:pt x="276606" y="2404364"/>
                </a:lnTo>
                <a:lnTo>
                  <a:pt x="275336" y="2405380"/>
                </a:lnTo>
                <a:lnTo>
                  <a:pt x="274955" y="2405761"/>
                </a:lnTo>
                <a:lnTo>
                  <a:pt x="274320" y="2407031"/>
                </a:lnTo>
                <a:lnTo>
                  <a:pt x="274574" y="2407539"/>
                </a:lnTo>
                <a:lnTo>
                  <a:pt x="274574" y="2409952"/>
                </a:lnTo>
                <a:lnTo>
                  <a:pt x="275082" y="2409825"/>
                </a:lnTo>
                <a:lnTo>
                  <a:pt x="275971" y="2409444"/>
                </a:lnTo>
                <a:lnTo>
                  <a:pt x="277114" y="2409063"/>
                </a:lnTo>
                <a:lnTo>
                  <a:pt x="278384" y="2408555"/>
                </a:lnTo>
                <a:lnTo>
                  <a:pt x="280035" y="2407539"/>
                </a:lnTo>
                <a:lnTo>
                  <a:pt x="280797" y="2407285"/>
                </a:lnTo>
                <a:lnTo>
                  <a:pt x="281432" y="2406904"/>
                </a:lnTo>
                <a:lnTo>
                  <a:pt x="282194" y="2406523"/>
                </a:lnTo>
                <a:lnTo>
                  <a:pt x="283083" y="2405761"/>
                </a:lnTo>
                <a:lnTo>
                  <a:pt x="283464" y="2405126"/>
                </a:lnTo>
                <a:lnTo>
                  <a:pt x="283464" y="2401697"/>
                </a:lnTo>
                <a:close/>
              </a:path>
              <a:path w="2767965" h="2672079" extrusionOk="0">
                <a:moveTo>
                  <a:pt x="313563" y="2365756"/>
                </a:moveTo>
                <a:lnTo>
                  <a:pt x="313448" y="2362581"/>
                </a:lnTo>
                <a:lnTo>
                  <a:pt x="312547" y="2361438"/>
                </a:lnTo>
                <a:lnTo>
                  <a:pt x="311658" y="2361184"/>
                </a:lnTo>
                <a:lnTo>
                  <a:pt x="310388" y="2361184"/>
                </a:lnTo>
                <a:lnTo>
                  <a:pt x="310007" y="2361692"/>
                </a:lnTo>
                <a:lnTo>
                  <a:pt x="309575" y="2363343"/>
                </a:lnTo>
                <a:lnTo>
                  <a:pt x="309372" y="2363978"/>
                </a:lnTo>
                <a:lnTo>
                  <a:pt x="309626" y="2364867"/>
                </a:lnTo>
                <a:lnTo>
                  <a:pt x="309753" y="2365629"/>
                </a:lnTo>
                <a:lnTo>
                  <a:pt x="311912" y="2365629"/>
                </a:lnTo>
                <a:lnTo>
                  <a:pt x="313563" y="2365756"/>
                </a:lnTo>
                <a:close/>
              </a:path>
              <a:path w="2767965" h="2672079" extrusionOk="0">
                <a:moveTo>
                  <a:pt x="313944" y="2363343"/>
                </a:moveTo>
                <a:lnTo>
                  <a:pt x="313690" y="2362327"/>
                </a:lnTo>
                <a:lnTo>
                  <a:pt x="313639" y="2362860"/>
                </a:lnTo>
                <a:lnTo>
                  <a:pt x="313944" y="2363343"/>
                </a:lnTo>
                <a:close/>
              </a:path>
              <a:path w="2767965" h="2672079" extrusionOk="0">
                <a:moveTo>
                  <a:pt x="352044" y="2550414"/>
                </a:moveTo>
                <a:lnTo>
                  <a:pt x="351790" y="2549906"/>
                </a:lnTo>
                <a:lnTo>
                  <a:pt x="351536" y="2549271"/>
                </a:lnTo>
                <a:lnTo>
                  <a:pt x="351028" y="2549017"/>
                </a:lnTo>
                <a:lnTo>
                  <a:pt x="350647" y="2548636"/>
                </a:lnTo>
                <a:lnTo>
                  <a:pt x="348869" y="2549271"/>
                </a:lnTo>
                <a:lnTo>
                  <a:pt x="347472" y="2550033"/>
                </a:lnTo>
                <a:lnTo>
                  <a:pt x="347472" y="2551684"/>
                </a:lnTo>
                <a:lnTo>
                  <a:pt x="348488" y="2551684"/>
                </a:lnTo>
                <a:lnTo>
                  <a:pt x="348869" y="2551557"/>
                </a:lnTo>
                <a:lnTo>
                  <a:pt x="349123" y="2551303"/>
                </a:lnTo>
                <a:lnTo>
                  <a:pt x="350647" y="2551049"/>
                </a:lnTo>
                <a:lnTo>
                  <a:pt x="351790" y="2551176"/>
                </a:lnTo>
                <a:lnTo>
                  <a:pt x="351790" y="2550668"/>
                </a:lnTo>
                <a:lnTo>
                  <a:pt x="352044" y="2550414"/>
                </a:lnTo>
                <a:close/>
              </a:path>
              <a:path w="2767965" h="2672079" extrusionOk="0">
                <a:moveTo>
                  <a:pt x="406844" y="2400046"/>
                </a:moveTo>
                <a:lnTo>
                  <a:pt x="406527" y="2399284"/>
                </a:lnTo>
                <a:lnTo>
                  <a:pt x="406400" y="2399284"/>
                </a:lnTo>
                <a:lnTo>
                  <a:pt x="406273" y="2399411"/>
                </a:lnTo>
                <a:lnTo>
                  <a:pt x="405765" y="2400046"/>
                </a:lnTo>
                <a:lnTo>
                  <a:pt x="405511" y="2400681"/>
                </a:lnTo>
                <a:lnTo>
                  <a:pt x="405511" y="2403348"/>
                </a:lnTo>
                <a:lnTo>
                  <a:pt x="405638" y="2403602"/>
                </a:lnTo>
                <a:lnTo>
                  <a:pt x="405765" y="2404364"/>
                </a:lnTo>
                <a:lnTo>
                  <a:pt x="406273" y="2404872"/>
                </a:lnTo>
                <a:lnTo>
                  <a:pt x="406400" y="2405253"/>
                </a:lnTo>
                <a:lnTo>
                  <a:pt x="406527" y="2405380"/>
                </a:lnTo>
                <a:lnTo>
                  <a:pt x="406590" y="2402840"/>
                </a:lnTo>
                <a:lnTo>
                  <a:pt x="406844" y="2401316"/>
                </a:lnTo>
                <a:lnTo>
                  <a:pt x="406844" y="2400046"/>
                </a:lnTo>
                <a:close/>
              </a:path>
              <a:path w="2767965" h="2672079" extrusionOk="0">
                <a:moveTo>
                  <a:pt x="1621536" y="1612900"/>
                </a:moveTo>
                <a:lnTo>
                  <a:pt x="1618107" y="1612900"/>
                </a:lnTo>
                <a:lnTo>
                  <a:pt x="1615059" y="1625600"/>
                </a:lnTo>
                <a:lnTo>
                  <a:pt x="1620139" y="1625600"/>
                </a:lnTo>
                <a:lnTo>
                  <a:pt x="1621536" y="1612900"/>
                </a:lnTo>
                <a:close/>
              </a:path>
              <a:path w="2767965" h="2672079" extrusionOk="0">
                <a:moveTo>
                  <a:pt x="2200656" y="2349119"/>
                </a:moveTo>
                <a:lnTo>
                  <a:pt x="2200402" y="2346706"/>
                </a:lnTo>
                <a:lnTo>
                  <a:pt x="2200262" y="2344293"/>
                </a:lnTo>
                <a:lnTo>
                  <a:pt x="2199767" y="2342134"/>
                </a:lnTo>
                <a:lnTo>
                  <a:pt x="2198738" y="2338959"/>
                </a:lnTo>
                <a:lnTo>
                  <a:pt x="2198370" y="2338451"/>
                </a:lnTo>
                <a:lnTo>
                  <a:pt x="2198116" y="2338324"/>
                </a:lnTo>
                <a:lnTo>
                  <a:pt x="2197481" y="2338324"/>
                </a:lnTo>
                <a:lnTo>
                  <a:pt x="2196592" y="2338451"/>
                </a:lnTo>
                <a:lnTo>
                  <a:pt x="2195068" y="2339213"/>
                </a:lnTo>
                <a:lnTo>
                  <a:pt x="2192528" y="2340864"/>
                </a:lnTo>
                <a:lnTo>
                  <a:pt x="2190877" y="2342261"/>
                </a:lnTo>
                <a:lnTo>
                  <a:pt x="2187702" y="2343658"/>
                </a:lnTo>
                <a:lnTo>
                  <a:pt x="2182368" y="2350770"/>
                </a:lnTo>
                <a:lnTo>
                  <a:pt x="2182368" y="2353310"/>
                </a:lnTo>
                <a:lnTo>
                  <a:pt x="2183257" y="2358263"/>
                </a:lnTo>
                <a:lnTo>
                  <a:pt x="2183892" y="2362327"/>
                </a:lnTo>
                <a:lnTo>
                  <a:pt x="2186813" y="2364359"/>
                </a:lnTo>
                <a:lnTo>
                  <a:pt x="2188083" y="2365375"/>
                </a:lnTo>
                <a:lnTo>
                  <a:pt x="2191258" y="2366645"/>
                </a:lnTo>
                <a:lnTo>
                  <a:pt x="2192782" y="2367153"/>
                </a:lnTo>
                <a:lnTo>
                  <a:pt x="2194687" y="2367280"/>
                </a:lnTo>
                <a:lnTo>
                  <a:pt x="2196211" y="2367153"/>
                </a:lnTo>
                <a:lnTo>
                  <a:pt x="2197087" y="2367153"/>
                </a:lnTo>
                <a:lnTo>
                  <a:pt x="2199767" y="2365502"/>
                </a:lnTo>
                <a:lnTo>
                  <a:pt x="2200262" y="2363597"/>
                </a:lnTo>
                <a:lnTo>
                  <a:pt x="2200402" y="2362581"/>
                </a:lnTo>
                <a:lnTo>
                  <a:pt x="2200402" y="2358644"/>
                </a:lnTo>
                <a:lnTo>
                  <a:pt x="2200656" y="2353818"/>
                </a:lnTo>
                <a:lnTo>
                  <a:pt x="2200656" y="2349119"/>
                </a:lnTo>
                <a:close/>
              </a:path>
              <a:path w="2767965" h="2672079" extrusionOk="0">
                <a:moveTo>
                  <a:pt x="2220468" y="2279650"/>
                </a:moveTo>
                <a:lnTo>
                  <a:pt x="2220087" y="2275840"/>
                </a:lnTo>
                <a:lnTo>
                  <a:pt x="2219185" y="2276475"/>
                </a:lnTo>
                <a:lnTo>
                  <a:pt x="2218309" y="2277364"/>
                </a:lnTo>
                <a:lnTo>
                  <a:pt x="2215261" y="2278888"/>
                </a:lnTo>
                <a:lnTo>
                  <a:pt x="2214118" y="2278634"/>
                </a:lnTo>
                <a:lnTo>
                  <a:pt x="2212835" y="2278507"/>
                </a:lnTo>
                <a:lnTo>
                  <a:pt x="2211705" y="2278507"/>
                </a:lnTo>
                <a:lnTo>
                  <a:pt x="2211311" y="2278634"/>
                </a:lnTo>
                <a:lnTo>
                  <a:pt x="2211311" y="2279015"/>
                </a:lnTo>
                <a:lnTo>
                  <a:pt x="2211578" y="2280666"/>
                </a:lnTo>
                <a:lnTo>
                  <a:pt x="2211578" y="2282317"/>
                </a:lnTo>
                <a:lnTo>
                  <a:pt x="2211705" y="2282952"/>
                </a:lnTo>
                <a:lnTo>
                  <a:pt x="2211705" y="2283714"/>
                </a:lnTo>
                <a:lnTo>
                  <a:pt x="2212467" y="2284349"/>
                </a:lnTo>
                <a:lnTo>
                  <a:pt x="2213229" y="2284857"/>
                </a:lnTo>
                <a:lnTo>
                  <a:pt x="2214118" y="2284984"/>
                </a:lnTo>
                <a:lnTo>
                  <a:pt x="2215515" y="2284984"/>
                </a:lnTo>
                <a:lnTo>
                  <a:pt x="2217039" y="2284603"/>
                </a:lnTo>
                <a:lnTo>
                  <a:pt x="2218563" y="2283968"/>
                </a:lnTo>
                <a:lnTo>
                  <a:pt x="2218944" y="2282698"/>
                </a:lnTo>
                <a:lnTo>
                  <a:pt x="2219312" y="2281301"/>
                </a:lnTo>
                <a:lnTo>
                  <a:pt x="2220087" y="2280539"/>
                </a:lnTo>
                <a:lnTo>
                  <a:pt x="2220468" y="2279650"/>
                </a:lnTo>
                <a:close/>
              </a:path>
              <a:path w="2767965" h="2672079" extrusionOk="0">
                <a:moveTo>
                  <a:pt x="2225040" y="2476754"/>
                </a:moveTo>
                <a:lnTo>
                  <a:pt x="2224913" y="2475738"/>
                </a:lnTo>
                <a:lnTo>
                  <a:pt x="2224405" y="2474595"/>
                </a:lnTo>
                <a:lnTo>
                  <a:pt x="2223643" y="2472309"/>
                </a:lnTo>
                <a:lnTo>
                  <a:pt x="2223516" y="2471674"/>
                </a:lnTo>
                <a:lnTo>
                  <a:pt x="2223135" y="2471293"/>
                </a:lnTo>
                <a:lnTo>
                  <a:pt x="2222881" y="2470912"/>
                </a:lnTo>
                <a:lnTo>
                  <a:pt x="2222487" y="2471166"/>
                </a:lnTo>
                <a:lnTo>
                  <a:pt x="2221865" y="2472309"/>
                </a:lnTo>
                <a:lnTo>
                  <a:pt x="2221103" y="2473960"/>
                </a:lnTo>
                <a:lnTo>
                  <a:pt x="2219579" y="2475738"/>
                </a:lnTo>
                <a:lnTo>
                  <a:pt x="2219058" y="2476500"/>
                </a:lnTo>
                <a:lnTo>
                  <a:pt x="2218944" y="2477135"/>
                </a:lnTo>
                <a:lnTo>
                  <a:pt x="2219058" y="2478151"/>
                </a:lnTo>
                <a:lnTo>
                  <a:pt x="2219058" y="2479294"/>
                </a:lnTo>
                <a:lnTo>
                  <a:pt x="2219452" y="2481199"/>
                </a:lnTo>
                <a:lnTo>
                  <a:pt x="2219833" y="2481326"/>
                </a:lnTo>
                <a:lnTo>
                  <a:pt x="2220087" y="2481580"/>
                </a:lnTo>
                <a:lnTo>
                  <a:pt x="2225040" y="2477135"/>
                </a:lnTo>
                <a:lnTo>
                  <a:pt x="2225040" y="2476754"/>
                </a:lnTo>
                <a:close/>
              </a:path>
              <a:path w="2767965" h="2672079" extrusionOk="0">
                <a:moveTo>
                  <a:pt x="2225040" y="2257298"/>
                </a:moveTo>
                <a:lnTo>
                  <a:pt x="2223643" y="2258441"/>
                </a:lnTo>
                <a:lnTo>
                  <a:pt x="2221230" y="2259965"/>
                </a:lnTo>
                <a:lnTo>
                  <a:pt x="2219833" y="2260473"/>
                </a:lnTo>
                <a:lnTo>
                  <a:pt x="2218309" y="2260600"/>
                </a:lnTo>
                <a:lnTo>
                  <a:pt x="2217534" y="2260346"/>
                </a:lnTo>
                <a:lnTo>
                  <a:pt x="2217420" y="2259965"/>
                </a:lnTo>
                <a:lnTo>
                  <a:pt x="2217166" y="2258187"/>
                </a:lnTo>
                <a:lnTo>
                  <a:pt x="2217420" y="2256282"/>
                </a:lnTo>
                <a:lnTo>
                  <a:pt x="2218182" y="2254377"/>
                </a:lnTo>
                <a:lnTo>
                  <a:pt x="2218563" y="2252726"/>
                </a:lnTo>
                <a:lnTo>
                  <a:pt x="2219312" y="2250948"/>
                </a:lnTo>
                <a:lnTo>
                  <a:pt x="2219706" y="2249043"/>
                </a:lnTo>
                <a:lnTo>
                  <a:pt x="2220214" y="2247138"/>
                </a:lnTo>
                <a:lnTo>
                  <a:pt x="2220214" y="2244217"/>
                </a:lnTo>
                <a:lnTo>
                  <a:pt x="2219312" y="2242312"/>
                </a:lnTo>
                <a:lnTo>
                  <a:pt x="2218690" y="2241423"/>
                </a:lnTo>
                <a:lnTo>
                  <a:pt x="2218309" y="2239645"/>
                </a:lnTo>
                <a:lnTo>
                  <a:pt x="2218182" y="2237867"/>
                </a:lnTo>
                <a:lnTo>
                  <a:pt x="2218309" y="2236343"/>
                </a:lnTo>
                <a:lnTo>
                  <a:pt x="2218563" y="2234692"/>
                </a:lnTo>
                <a:lnTo>
                  <a:pt x="2218182" y="2232660"/>
                </a:lnTo>
                <a:lnTo>
                  <a:pt x="2217039" y="2232914"/>
                </a:lnTo>
                <a:lnTo>
                  <a:pt x="2215883" y="2232406"/>
                </a:lnTo>
                <a:lnTo>
                  <a:pt x="2215134" y="2231898"/>
                </a:lnTo>
                <a:lnTo>
                  <a:pt x="2214753" y="2231136"/>
                </a:lnTo>
                <a:lnTo>
                  <a:pt x="2214359" y="2230628"/>
                </a:lnTo>
                <a:lnTo>
                  <a:pt x="2213737" y="2230247"/>
                </a:lnTo>
                <a:lnTo>
                  <a:pt x="2213229" y="2230120"/>
                </a:lnTo>
                <a:lnTo>
                  <a:pt x="2212467" y="2230247"/>
                </a:lnTo>
                <a:lnTo>
                  <a:pt x="2211832" y="2230628"/>
                </a:lnTo>
                <a:lnTo>
                  <a:pt x="2211438" y="2231136"/>
                </a:lnTo>
                <a:lnTo>
                  <a:pt x="2211311" y="2232025"/>
                </a:lnTo>
                <a:lnTo>
                  <a:pt x="2210943" y="2233549"/>
                </a:lnTo>
                <a:lnTo>
                  <a:pt x="2210689" y="2235835"/>
                </a:lnTo>
                <a:lnTo>
                  <a:pt x="2210689" y="2240153"/>
                </a:lnTo>
                <a:lnTo>
                  <a:pt x="2210562" y="2243328"/>
                </a:lnTo>
                <a:lnTo>
                  <a:pt x="2209927" y="2246122"/>
                </a:lnTo>
                <a:lnTo>
                  <a:pt x="2209533" y="2249043"/>
                </a:lnTo>
                <a:lnTo>
                  <a:pt x="2209419" y="2251964"/>
                </a:lnTo>
                <a:lnTo>
                  <a:pt x="2209165" y="2255139"/>
                </a:lnTo>
                <a:lnTo>
                  <a:pt x="2209165" y="2257044"/>
                </a:lnTo>
                <a:lnTo>
                  <a:pt x="2209038" y="2258568"/>
                </a:lnTo>
                <a:lnTo>
                  <a:pt x="2208784" y="2258949"/>
                </a:lnTo>
                <a:lnTo>
                  <a:pt x="2208009" y="2258949"/>
                </a:lnTo>
                <a:lnTo>
                  <a:pt x="2206117" y="2257552"/>
                </a:lnTo>
                <a:lnTo>
                  <a:pt x="2204834" y="2256028"/>
                </a:lnTo>
                <a:lnTo>
                  <a:pt x="2203437" y="2253996"/>
                </a:lnTo>
                <a:lnTo>
                  <a:pt x="2203069" y="2253996"/>
                </a:lnTo>
                <a:lnTo>
                  <a:pt x="2202942" y="2253869"/>
                </a:lnTo>
                <a:lnTo>
                  <a:pt x="2202688" y="2253996"/>
                </a:lnTo>
                <a:lnTo>
                  <a:pt x="2202180" y="2256536"/>
                </a:lnTo>
                <a:lnTo>
                  <a:pt x="2203310" y="2259965"/>
                </a:lnTo>
                <a:lnTo>
                  <a:pt x="2204834" y="2262886"/>
                </a:lnTo>
                <a:lnTo>
                  <a:pt x="2206752" y="2264156"/>
                </a:lnTo>
                <a:lnTo>
                  <a:pt x="2208657" y="2265553"/>
                </a:lnTo>
                <a:lnTo>
                  <a:pt x="2209165" y="2267204"/>
                </a:lnTo>
                <a:lnTo>
                  <a:pt x="2209533" y="2269617"/>
                </a:lnTo>
                <a:lnTo>
                  <a:pt x="2209927" y="2270760"/>
                </a:lnTo>
                <a:lnTo>
                  <a:pt x="2210562" y="2271903"/>
                </a:lnTo>
                <a:lnTo>
                  <a:pt x="2210689" y="2272284"/>
                </a:lnTo>
                <a:lnTo>
                  <a:pt x="2211070" y="2272411"/>
                </a:lnTo>
                <a:lnTo>
                  <a:pt x="2211438" y="2272665"/>
                </a:lnTo>
                <a:lnTo>
                  <a:pt x="2211832" y="2272792"/>
                </a:lnTo>
                <a:lnTo>
                  <a:pt x="2212467" y="2272157"/>
                </a:lnTo>
                <a:lnTo>
                  <a:pt x="2213356" y="2270379"/>
                </a:lnTo>
                <a:lnTo>
                  <a:pt x="2213991" y="2269363"/>
                </a:lnTo>
                <a:lnTo>
                  <a:pt x="2214486" y="2268220"/>
                </a:lnTo>
                <a:lnTo>
                  <a:pt x="2215134" y="2267585"/>
                </a:lnTo>
                <a:lnTo>
                  <a:pt x="2215883" y="2267077"/>
                </a:lnTo>
                <a:lnTo>
                  <a:pt x="2216658" y="2267077"/>
                </a:lnTo>
                <a:lnTo>
                  <a:pt x="2217039" y="2267204"/>
                </a:lnTo>
                <a:lnTo>
                  <a:pt x="2218182" y="2268220"/>
                </a:lnTo>
                <a:lnTo>
                  <a:pt x="2218563" y="2269109"/>
                </a:lnTo>
                <a:lnTo>
                  <a:pt x="2218944" y="2270252"/>
                </a:lnTo>
                <a:lnTo>
                  <a:pt x="2219706" y="2271903"/>
                </a:lnTo>
                <a:lnTo>
                  <a:pt x="2220087" y="2272284"/>
                </a:lnTo>
                <a:lnTo>
                  <a:pt x="2220836" y="2272284"/>
                </a:lnTo>
                <a:lnTo>
                  <a:pt x="2220963" y="2272157"/>
                </a:lnTo>
                <a:lnTo>
                  <a:pt x="2221230" y="2271014"/>
                </a:lnTo>
                <a:lnTo>
                  <a:pt x="2221611" y="2269998"/>
                </a:lnTo>
                <a:lnTo>
                  <a:pt x="2222119" y="2266696"/>
                </a:lnTo>
                <a:lnTo>
                  <a:pt x="2224278" y="2260473"/>
                </a:lnTo>
                <a:lnTo>
                  <a:pt x="2225040" y="2257298"/>
                </a:lnTo>
                <a:close/>
              </a:path>
              <a:path w="2767965" h="2672079" extrusionOk="0">
                <a:moveTo>
                  <a:pt x="2234184" y="2221103"/>
                </a:moveTo>
                <a:lnTo>
                  <a:pt x="2231517" y="2221103"/>
                </a:lnTo>
                <a:lnTo>
                  <a:pt x="2229358" y="2221357"/>
                </a:lnTo>
                <a:lnTo>
                  <a:pt x="2226945" y="2221103"/>
                </a:lnTo>
                <a:lnTo>
                  <a:pt x="2224913" y="2220976"/>
                </a:lnTo>
                <a:lnTo>
                  <a:pt x="2224278" y="2222754"/>
                </a:lnTo>
                <a:lnTo>
                  <a:pt x="2223770" y="2224532"/>
                </a:lnTo>
                <a:lnTo>
                  <a:pt x="2224278" y="2226564"/>
                </a:lnTo>
                <a:lnTo>
                  <a:pt x="2224405" y="2228469"/>
                </a:lnTo>
                <a:lnTo>
                  <a:pt x="2223770" y="2230628"/>
                </a:lnTo>
                <a:lnTo>
                  <a:pt x="2223516" y="2232533"/>
                </a:lnTo>
                <a:lnTo>
                  <a:pt x="2220468" y="2238502"/>
                </a:lnTo>
                <a:lnTo>
                  <a:pt x="2221103" y="2239772"/>
                </a:lnTo>
                <a:lnTo>
                  <a:pt x="2221611" y="2240026"/>
                </a:lnTo>
                <a:lnTo>
                  <a:pt x="2222233" y="2240407"/>
                </a:lnTo>
                <a:lnTo>
                  <a:pt x="2222627" y="2240788"/>
                </a:lnTo>
                <a:lnTo>
                  <a:pt x="2223516" y="2240788"/>
                </a:lnTo>
                <a:lnTo>
                  <a:pt x="2224278" y="2240407"/>
                </a:lnTo>
                <a:lnTo>
                  <a:pt x="2224913" y="2239899"/>
                </a:lnTo>
                <a:lnTo>
                  <a:pt x="2227313" y="2235581"/>
                </a:lnTo>
                <a:lnTo>
                  <a:pt x="2228215" y="2233549"/>
                </a:lnTo>
                <a:lnTo>
                  <a:pt x="2229358" y="2231517"/>
                </a:lnTo>
                <a:lnTo>
                  <a:pt x="2230234" y="2229358"/>
                </a:lnTo>
                <a:lnTo>
                  <a:pt x="2231136" y="2227326"/>
                </a:lnTo>
                <a:lnTo>
                  <a:pt x="2231758" y="2225675"/>
                </a:lnTo>
                <a:lnTo>
                  <a:pt x="2232914" y="2224278"/>
                </a:lnTo>
                <a:lnTo>
                  <a:pt x="2233803" y="2222754"/>
                </a:lnTo>
                <a:lnTo>
                  <a:pt x="2234184" y="2221103"/>
                </a:lnTo>
                <a:close/>
              </a:path>
              <a:path w="2767965" h="2672079" extrusionOk="0">
                <a:moveTo>
                  <a:pt x="2246363" y="2155698"/>
                </a:moveTo>
                <a:lnTo>
                  <a:pt x="2244852" y="2144268"/>
                </a:lnTo>
                <a:lnTo>
                  <a:pt x="2244852" y="2142617"/>
                </a:lnTo>
                <a:lnTo>
                  <a:pt x="2244458" y="2141474"/>
                </a:lnTo>
                <a:lnTo>
                  <a:pt x="2243709" y="2140458"/>
                </a:lnTo>
                <a:lnTo>
                  <a:pt x="2239391" y="2137537"/>
                </a:lnTo>
                <a:lnTo>
                  <a:pt x="2238756" y="2136394"/>
                </a:lnTo>
                <a:lnTo>
                  <a:pt x="2238756" y="2135632"/>
                </a:lnTo>
                <a:lnTo>
                  <a:pt x="2239518" y="2134108"/>
                </a:lnTo>
                <a:lnTo>
                  <a:pt x="2243709" y="2131695"/>
                </a:lnTo>
                <a:lnTo>
                  <a:pt x="2245360" y="2130044"/>
                </a:lnTo>
                <a:lnTo>
                  <a:pt x="2245741" y="2129155"/>
                </a:lnTo>
                <a:lnTo>
                  <a:pt x="2245995" y="2127377"/>
                </a:lnTo>
                <a:lnTo>
                  <a:pt x="2245360" y="2123948"/>
                </a:lnTo>
                <a:lnTo>
                  <a:pt x="2244090" y="2121789"/>
                </a:lnTo>
                <a:lnTo>
                  <a:pt x="2242439" y="2120392"/>
                </a:lnTo>
                <a:lnTo>
                  <a:pt x="2240788" y="2122551"/>
                </a:lnTo>
                <a:lnTo>
                  <a:pt x="2239137" y="2123948"/>
                </a:lnTo>
                <a:lnTo>
                  <a:pt x="2237613" y="2125599"/>
                </a:lnTo>
                <a:lnTo>
                  <a:pt x="2234311" y="2128647"/>
                </a:lnTo>
                <a:lnTo>
                  <a:pt x="2232152" y="2131060"/>
                </a:lnTo>
                <a:lnTo>
                  <a:pt x="2231390" y="2132203"/>
                </a:lnTo>
                <a:lnTo>
                  <a:pt x="2230628" y="2134108"/>
                </a:lnTo>
                <a:lnTo>
                  <a:pt x="2230234" y="2136902"/>
                </a:lnTo>
                <a:lnTo>
                  <a:pt x="2230628" y="2138426"/>
                </a:lnTo>
                <a:lnTo>
                  <a:pt x="2232012" y="2141601"/>
                </a:lnTo>
                <a:lnTo>
                  <a:pt x="2232787" y="2145157"/>
                </a:lnTo>
                <a:lnTo>
                  <a:pt x="2232533" y="2146681"/>
                </a:lnTo>
                <a:lnTo>
                  <a:pt x="2232533" y="2147824"/>
                </a:lnTo>
                <a:lnTo>
                  <a:pt x="2230882" y="2153285"/>
                </a:lnTo>
                <a:lnTo>
                  <a:pt x="2229866" y="2155825"/>
                </a:lnTo>
                <a:lnTo>
                  <a:pt x="2228837" y="2160143"/>
                </a:lnTo>
                <a:lnTo>
                  <a:pt x="2228710" y="2168017"/>
                </a:lnTo>
                <a:lnTo>
                  <a:pt x="2228469" y="2170303"/>
                </a:lnTo>
                <a:lnTo>
                  <a:pt x="2227961" y="2172335"/>
                </a:lnTo>
                <a:lnTo>
                  <a:pt x="2226945" y="2174113"/>
                </a:lnTo>
                <a:lnTo>
                  <a:pt x="2223135" y="2178431"/>
                </a:lnTo>
                <a:lnTo>
                  <a:pt x="2221103" y="2180463"/>
                </a:lnTo>
                <a:lnTo>
                  <a:pt x="2220595" y="2181479"/>
                </a:lnTo>
                <a:lnTo>
                  <a:pt x="2219960" y="2183892"/>
                </a:lnTo>
                <a:lnTo>
                  <a:pt x="2220214" y="2185035"/>
                </a:lnTo>
                <a:lnTo>
                  <a:pt x="2220709" y="2186178"/>
                </a:lnTo>
                <a:lnTo>
                  <a:pt x="2221865" y="2187448"/>
                </a:lnTo>
                <a:lnTo>
                  <a:pt x="2225535" y="2189988"/>
                </a:lnTo>
                <a:lnTo>
                  <a:pt x="2225408" y="2191131"/>
                </a:lnTo>
                <a:lnTo>
                  <a:pt x="2225167" y="2191512"/>
                </a:lnTo>
                <a:lnTo>
                  <a:pt x="2224278" y="2192147"/>
                </a:lnTo>
                <a:lnTo>
                  <a:pt x="2222881" y="2192528"/>
                </a:lnTo>
                <a:lnTo>
                  <a:pt x="2220214" y="2193036"/>
                </a:lnTo>
                <a:lnTo>
                  <a:pt x="2218944" y="2193544"/>
                </a:lnTo>
                <a:lnTo>
                  <a:pt x="2217788" y="2194560"/>
                </a:lnTo>
                <a:lnTo>
                  <a:pt x="2217420" y="2195195"/>
                </a:lnTo>
                <a:lnTo>
                  <a:pt x="2217293" y="2196846"/>
                </a:lnTo>
                <a:lnTo>
                  <a:pt x="2217420" y="2197862"/>
                </a:lnTo>
                <a:lnTo>
                  <a:pt x="2218436" y="2201418"/>
                </a:lnTo>
                <a:lnTo>
                  <a:pt x="2218563" y="2202942"/>
                </a:lnTo>
                <a:lnTo>
                  <a:pt x="2218436" y="2204466"/>
                </a:lnTo>
                <a:lnTo>
                  <a:pt x="2218055" y="2205863"/>
                </a:lnTo>
                <a:lnTo>
                  <a:pt x="2217420" y="2207133"/>
                </a:lnTo>
                <a:lnTo>
                  <a:pt x="2217039" y="2208657"/>
                </a:lnTo>
                <a:lnTo>
                  <a:pt x="2215883" y="2211324"/>
                </a:lnTo>
                <a:lnTo>
                  <a:pt x="2215883" y="2214372"/>
                </a:lnTo>
                <a:lnTo>
                  <a:pt x="2216531" y="2215261"/>
                </a:lnTo>
                <a:lnTo>
                  <a:pt x="2216658" y="2215769"/>
                </a:lnTo>
                <a:lnTo>
                  <a:pt x="2217039" y="2216277"/>
                </a:lnTo>
                <a:lnTo>
                  <a:pt x="2217661" y="2216531"/>
                </a:lnTo>
                <a:lnTo>
                  <a:pt x="2218182" y="2217039"/>
                </a:lnTo>
                <a:lnTo>
                  <a:pt x="2218944" y="2217420"/>
                </a:lnTo>
                <a:lnTo>
                  <a:pt x="2220341" y="2217801"/>
                </a:lnTo>
                <a:lnTo>
                  <a:pt x="2225535" y="2217928"/>
                </a:lnTo>
                <a:lnTo>
                  <a:pt x="2229739" y="2217547"/>
                </a:lnTo>
                <a:lnTo>
                  <a:pt x="2228088" y="2211197"/>
                </a:lnTo>
                <a:lnTo>
                  <a:pt x="2227961" y="2210181"/>
                </a:lnTo>
                <a:lnTo>
                  <a:pt x="2228088" y="2208911"/>
                </a:lnTo>
                <a:lnTo>
                  <a:pt x="2229866" y="2207387"/>
                </a:lnTo>
                <a:lnTo>
                  <a:pt x="2232152" y="2207260"/>
                </a:lnTo>
                <a:lnTo>
                  <a:pt x="2233168" y="2207387"/>
                </a:lnTo>
                <a:lnTo>
                  <a:pt x="2234311" y="2207895"/>
                </a:lnTo>
                <a:lnTo>
                  <a:pt x="2236711" y="2208276"/>
                </a:lnTo>
                <a:lnTo>
                  <a:pt x="2237994" y="2208276"/>
                </a:lnTo>
                <a:lnTo>
                  <a:pt x="2239391" y="2207895"/>
                </a:lnTo>
                <a:lnTo>
                  <a:pt x="2240534" y="2207133"/>
                </a:lnTo>
                <a:lnTo>
                  <a:pt x="2241931" y="2205482"/>
                </a:lnTo>
                <a:lnTo>
                  <a:pt x="2242058" y="2201672"/>
                </a:lnTo>
                <a:lnTo>
                  <a:pt x="2241931" y="2200275"/>
                </a:lnTo>
                <a:lnTo>
                  <a:pt x="2239137" y="2190242"/>
                </a:lnTo>
                <a:lnTo>
                  <a:pt x="2240013" y="2187575"/>
                </a:lnTo>
                <a:lnTo>
                  <a:pt x="2241169" y="2183003"/>
                </a:lnTo>
                <a:lnTo>
                  <a:pt x="2241283" y="2179955"/>
                </a:lnTo>
                <a:lnTo>
                  <a:pt x="2240534" y="2177415"/>
                </a:lnTo>
                <a:lnTo>
                  <a:pt x="2239518" y="2176399"/>
                </a:lnTo>
                <a:lnTo>
                  <a:pt x="2238362" y="2174494"/>
                </a:lnTo>
                <a:lnTo>
                  <a:pt x="2236838" y="2173478"/>
                </a:lnTo>
                <a:lnTo>
                  <a:pt x="2234692" y="2171319"/>
                </a:lnTo>
                <a:lnTo>
                  <a:pt x="2234311" y="2170557"/>
                </a:lnTo>
                <a:lnTo>
                  <a:pt x="2234311" y="2169033"/>
                </a:lnTo>
                <a:lnTo>
                  <a:pt x="2235060" y="2166874"/>
                </a:lnTo>
                <a:lnTo>
                  <a:pt x="2236089" y="2164715"/>
                </a:lnTo>
                <a:lnTo>
                  <a:pt x="2236343" y="2163699"/>
                </a:lnTo>
                <a:lnTo>
                  <a:pt x="2236089" y="2162810"/>
                </a:lnTo>
                <a:lnTo>
                  <a:pt x="2236089" y="2161794"/>
                </a:lnTo>
                <a:lnTo>
                  <a:pt x="2235835" y="2160905"/>
                </a:lnTo>
                <a:lnTo>
                  <a:pt x="2235835" y="2160143"/>
                </a:lnTo>
                <a:lnTo>
                  <a:pt x="2236343" y="2158238"/>
                </a:lnTo>
                <a:lnTo>
                  <a:pt x="2237232" y="2157222"/>
                </a:lnTo>
                <a:lnTo>
                  <a:pt x="2237867" y="2156968"/>
                </a:lnTo>
                <a:lnTo>
                  <a:pt x="2240013" y="2156968"/>
                </a:lnTo>
                <a:lnTo>
                  <a:pt x="2243061" y="2157603"/>
                </a:lnTo>
                <a:lnTo>
                  <a:pt x="2244217" y="2157603"/>
                </a:lnTo>
                <a:lnTo>
                  <a:pt x="2244852" y="2157222"/>
                </a:lnTo>
                <a:lnTo>
                  <a:pt x="2245614" y="2157222"/>
                </a:lnTo>
                <a:lnTo>
                  <a:pt x="2245995" y="2156841"/>
                </a:lnTo>
                <a:lnTo>
                  <a:pt x="2246363" y="2155698"/>
                </a:lnTo>
                <a:close/>
              </a:path>
              <a:path w="2767965" h="2672079" extrusionOk="0">
                <a:moveTo>
                  <a:pt x="2260092" y="2553716"/>
                </a:moveTo>
                <a:lnTo>
                  <a:pt x="2259838" y="2553462"/>
                </a:lnTo>
                <a:lnTo>
                  <a:pt x="2258822" y="2552192"/>
                </a:lnTo>
                <a:lnTo>
                  <a:pt x="2257425" y="2550795"/>
                </a:lnTo>
                <a:lnTo>
                  <a:pt x="2256536" y="2549652"/>
                </a:lnTo>
                <a:lnTo>
                  <a:pt x="2255012" y="2547493"/>
                </a:lnTo>
                <a:lnTo>
                  <a:pt x="2254237" y="2546477"/>
                </a:lnTo>
                <a:lnTo>
                  <a:pt x="2253615" y="2545969"/>
                </a:lnTo>
                <a:lnTo>
                  <a:pt x="2253361" y="2545588"/>
                </a:lnTo>
                <a:lnTo>
                  <a:pt x="2252713" y="2545588"/>
                </a:lnTo>
                <a:lnTo>
                  <a:pt x="2252345" y="2545715"/>
                </a:lnTo>
                <a:lnTo>
                  <a:pt x="2251456" y="2546604"/>
                </a:lnTo>
                <a:lnTo>
                  <a:pt x="2250694" y="2548001"/>
                </a:lnTo>
                <a:lnTo>
                  <a:pt x="2250059" y="2549017"/>
                </a:lnTo>
                <a:lnTo>
                  <a:pt x="2249411" y="2550287"/>
                </a:lnTo>
                <a:lnTo>
                  <a:pt x="2249411" y="2552065"/>
                </a:lnTo>
                <a:lnTo>
                  <a:pt x="2250059" y="2552573"/>
                </a:lnTo>
                <a:lnTo>
                  <a:pt x="2250694" y="2552954"/>
                </a:lnTo>
                <a:lnTo>
                  <a:pt x="2251964" y="2553462"/>
                </a:lnTo>
                <a:lnTo>
                  <a:pt x="2253361" y="2554351"/>
                </a:lnTo>
                <a:lnTo>
                  <a:pt x="2254237" y="2554986"/>
                </a:lnTo>
                <a:lnTo>
                  <a:pt x="2254631" y="2555875"/>
                </a:lnTo>
                <a:lnTo>
                  <a:pt x="2255266" y="2556891"/>
                </a:lnTo>
                <a:lnTo>
                  <a:pt x="2255647" y="2557780"/>
                </a:lnTo>
                <a:lnTo>
                  <a:pt x="2257425" y="2556510"/>
                </a:lnTo>
                <a:lnTo>
                  <a:pt x="2258441" y="2555875"/>
                </a:lnTo>
                <a:lnTo>
                  <a:pt x="2259457" y="2555113"/>
                </a:lnTo>
                <a:lnTo>
                  <a:pt x="2259711" y="2554859"/>
                </a:lnTo>
                <a:lnTo>
                  <a:pt x="2260092" y="2553716"/>
                </a:lnTo>
                <a:close/>
              </a:path>
              <a:path w="2767965" h="2672079" extrusionOk="0">
                <a:moveTo>
                  <a:pt x="2287524" y="2580894"/>
                </a:moveTo>
                <a:lnTo>
                  <a:pt x="2284984" y="2576449"/>
                </a:lnTo>
                <a:lnTo>
                  <a:pt x="2283333" y="2574798"/>
                </a:lnTo>
                <a:lnTo>
                  <a:pt x="2282190" y="2573147"/>
                </a:lnTo>
                <a:lnTo>
                  <a:pt x="2281174" y="2573020"/>
                </a:lnTo>
                <a:lnTo>
                  <a:pt x="2279904" y="2573401"/>
                </a:lnTo>
                <a:lnTo>
                  <a:pt x="2278253" y="2573147"/>
                </a:lnTo>
                <a:lnTo>
                  <a:pt x="2276475" y="2573020"/>
                </a:lnTo>
                <a:lnTo>
                  <a:pt x="2275967" y="2573147"/>
                </a:lnTo>
                <a:lnTo>
                  <a:pt x="2275332" y="2573401"/>
                </a:lnTo>
                <a:lnTo>
                  <a:pt x="2275332" y="2573782"/>
                </a:lnTo>
                <a:lnTo>
                  <a:pt x="2275967" y="2574671"/>
                </a:lnTo>
                <a:lnTo>
                  <a:pt x="2279269" y="2577719"/>
                </a:lnTo>
                <a:lnTo>
                  <a:pt x="2279523" y="2578862"/>
                </a:lnTo>
                <a:lnTo>
                  <a:pt x="2279650" y="2580386"/>
                </a:lnTo>
                <a:lnTo>
                  <a:pt x="2279650" y="2580640"/>
                </a:lnTo>
                <a:lnTo>
                  <a:pt x="2280031" y="2580894"/>
                </a:lnTo>
                <a:lnTo>
                  <a:pt x="2281174" y="2580894"/>
                </a:lnTo>
                <a:lnTo>
                  <a:pt x="2282190" y="2580640"/>
                </a:lnTo>
                <a:lnTo>
                  <a:pt x="2283206" y="2580640"/>
                </a:lnTo>
                <a:lnTo>
                  <a:pt x="2284349" y="2581021"/>
                </a:lnTo>
                <a:lnTo>
                  <a:pt x="2285365" y="2581656"/>
                </a:lnTo>
                <a:lnTo>
                  <a:pt x="2286127" y="2582164"/>
                </a:lnTo>
                <a:lnTo>
                  <a:pt x="2286762" y="2582037"/>
                </a:lnTo>
                <a:lnTo>
                  <a:pt x="2287143" y="2581656"/>
                </a:lnTo>
                <a:lnTo>
                  <a:pt x="2287524" y="2580894"/>
                </a:lnTo>
                <a:close/>
              </a:path>
              <a:path w="2767965" h="2672079" extrusionOk="0">
                <a:moveTo>
                  <a:pt x="2293620" y="2554097"/>
                </a:moveTo>
                <a:lnTo>
                  <a:pt x="2293239" y="2553335"/>
                </a:lnTo>
                <a:lnTo>
                  <a:pt x="2293112" y="2553208"/>
                </a:lnTo>
                <a:lnTo>
                  <a:pt x="2292731" y="2553208"/>
                </a:lnTo>
                <a:lnTo>
                  <a:pt x="2291969" y="2553335"/>
                </a:lnTo>
                <a:lnTo>
                  <a:pt x="2291207" y="2553716"/>
                </a:lnTo>
                <a:lnTo>
                  <a:pt x="2290699" y="2554224"/>
                </a:lnTo>
                <a:lnTo>
                  <a:pt x="2290064" y="2554732"/>
                </a:lnTo>
                <a:lnTo>
                  <a:pt x="2289429" y="2556383"/>
                </a:lnTo>
                <a:lnTo>
                  <a:pt x="2287905" y="2557907"/>
                </a:lnTo>
                <a:lnTo>
                  <a:pt x="2287651" y="2558034"/>
                </a:lnTo>
                <a:lnTo>
                  <a:pt x="2287524" y="2558669"/>
                </a:lnTo>
                <a:lnTo>
                  <a:pt x="2287905" y="2560701"/>
                </a:lnTo>
                <a:lnTo>
                  <a:pt x="2288667" y="2561971"/>
                </a:lnTo>
                <a:lnTo>
                  <a:pt x="2289683" y="2563368"/>
                </a:lnTo>
                <a:lnTo>
                  <a:pt x="2290699" y="2564130"/>
                </a:lnTo>
                <a:lnTo>
                  <a:pt x="2291080" y="2565400"/>
                </a:lnTo>
                <a:lnTo>
                  <a:pt x="2291969" y="2565019"/>
                </a:lnTo>
                <a:lnTo>
                  <a:pt x="2292350" y="2564892"/>
                </a:lnTo>
                <a:lnTo>
                  <a:pt x="2292858" y="2564511"/>
                </a:lnTo>
                <a:lnTo>
                  <a:pt x="2293239" y="2564003"/>
                </a:lnTo>
                <a:lnTo>
                  <a:pt x="2293239" y="2563114"/>
                </a:lnTo>
                <a:lnTo>
                  <a:pt x="2293112" y="2562606"/>
                </a:lnTo>
                <a:lnTo>
                  <a:pt x="2292096" y="2561209"/>
                </a:lnTo>
                <a:lnTo>
                  <a:pt x="2291588" y="2559812"/>
                </a:lnTo>
                <a:lnTo>
                  <a:pt x="2291588" y="2558796"/>
                </a:lnTo>
                <a:lnTo>
                  <a:pt x="2291969" y="2558034"/>
                </a:lnTo>
                <a:lnTo>
                  <a:pt x="2292731" y="2557018"/>
                </a:lnTo>
                <a:lnTo>
                  <a:pt x="2293493" y="2555494"/>
                </a:lnTo>
                <a:lnTo>
                  <a:pt x="2293620" y="2554732"/>
                </a:lnTo>
                <a:lnTo>
                  <a:pt x="2293620" y="2554097"/>
                </a:lnTo>
                <a:close/>
              </a:path>
              <a:path w="2767965" h="2672079" extrusionOk="0">
                <a:moveTo>
                  <a:pt x="2299716" y="2574036"/>
                </a:moveTo>
                <a:lnTo>
                  <a:pt x="2299208" y="2572639"/>
                </a:lnTo>
                <a:lnTo>
                  <a:pt x="2298319" y="2571496"/>
                </a:lnTo>
                <a:lnTo>
                  <a:pt x="2297938" y="2571496"/>
                </a:lnTo>
                <a:lnTo>
                  <a:pt x="2297430" y="2571623"/>
                </a:lnTo>
                <a:lnTo>
                  <a:pt x="2297049" y="2572004"/>
                </a:lnTo>
                <a:lnTo>
                  <a:pt x="2296541" y="2572258"/>
                </a:lnTo>
                <a:lnTo>
                  <a:pt x="2296160" y="2572893"/>
                </a:lnTo>
                <a:lnTo>
                  <a:pt x="2295144" y="2573274"/>
                </a:lnTo>
                <a:lnTo>
                  <a:pt x="2294509" y="2573528"/>
                </a:lnTo>
                <a:lnTo>
                  <a:pt x="2293620" y="2573782"/>
                </a:lnTo>
                <a:lnTo>
                  <a:pt x="2293874" y="2574036"/>
                </a:lnTo>
                <a:lnTo>
                  <a:pt x="2294128" y="2574417"/>
                </a:lnTo>
                <a:lnTo>
                  <a:pt x="2294763" y="2575306"/>
                </a:lnTo>
                <a:lnTo>
                  <a:pt x="2295652" y="2576322"/>
                </a:lnTo>
                <a:lnTo>
                  <a:pt x="2296541" y="2576830"/>
                </a:lnTo>
                <a:lnTo>
                  <a:pt x="2297049" y="2577211"/>
                </a:lnTo>
                <a:lnTo>
                  <a:pt x="2297684" y="2577592"/>
                </a:lnTo>
                <a:lnTo>
                  <a:pt x="2298319" y="2577592"/>
                </a:lnTo>
                <a:lnTo>
                  <a:pt x="2299462" y="2576449"/>
                </a:lnTo>
                <a:lnTo>
                  <a:pt x="2299462" y="2575941"/>
                </a:lnTo>
                <a:lnTo>
                  <a:pt x="2299716" y="2575560"/>
                </a:lnTo>
                <a:lnTo>
                  <a:pt x="2299716" y="2574036"/>
                </a:lnTo>
                <a:close/>
              </a:path>
              <a:path w="2767965" h="2672079" extrusionOk="0">
                <a:moveTo>
                  <a:pt x="2313432" y="2622550"/>
                </a:moveTo>
                <a:lnTo>
                  <a:pt x="2313178" y="2621026"/>
                </a:lnTo>
                <a:lnTo>
                  <a:pt x="2312797" y="2619756"/>
                </a:lnTo>
                <a:lnTo>
                  <a:pt x="2312543" y="2619502"/>
                </a:lnTo>
                <a:lnTo>
                  <a:pt x="2312416" y="2619121"/>
                </a:lnTo>
                <a:lnTo>
                  <a:pt x="2312162" y="2618740"/>
                </a:lnTo>
                <a:lnTo>
                  <a:pt x="2311781" y="2618740"/>
                </a:lnTo>
                <a:lnTo>
                  <a:pt x="2311273" y="2619502"/>
                </a:lnTo>
                <a:lnTo>
                  <a:pt x="2310892" y="2620137"/>
                </a:lnTo>
                <a:lnTo>
                  <a:pt x="2310511" y="2621280"/>
                </a:lnTo>
                <a:lnTo>
                  <a:pt x="2309622" y="2622169"/>
                </a:lnTo>
                <a:lnTo>
                  <a:pt x="2308733" y="2622804"/>
                </a:lnTo>
                <a:lnTo>
                  <a:pt x="2307844" y="2623820"/>
                </a:lnTo>
                <a:lnTo>
                  <a:pt x="2306447" y="2624455"/>
                </a:lnTo>
                <a:lnTo>
                  <a:pt x="2305304" y="2625217"/>
                </a:lnTo>
                <a:lnTo>
                  <a:pt x="2304923" y="2625344"/>
                </a:lnTo>
                <a:lnTo>
                  <a:pt x="2304669" y="2626106"/>
                </a:lnTo>
                <a:lnTo>
                  <a:pt x="2304288" y="2626614"/>
                </a:lnTo>
                <a:lnTo>
                  <a:pt x="2304288" y="2629154"/>
                </a:lnTo>
                <a:lnTo>
                  <a:pt x="2304669" y="2630805"/>
                </a:lnTo>
                <a:lnTo>
                  <a:pt x="2304669" y="2632329"/>
                </a:lnTo>
                <a:lnTo>
                  <a:pt x="2305177" y="2633980"/>
                </a:lnTo>
                <a:lnTo>
                  <a:pt x="2308352" y="2631821"/>
                </a:lnTo>
                <a:lnTo>
                  <a:pt x="2309241" y="2630932"/>
                </a:lnTo>
                <a:lnTo>
                  <a:pt x="2310638" y="2629281"/>
                </a:lnTo>
                <a:lnTo>
                  <a:pt x="2312162" y="2627757"/>
                </a:lnTo>
                <a:lnTo>
                  <a:pt x="2313178" y="2627122"/>
                </a:lnTo>
                <a:lnTo>
                  <a:pt x="2313432" y="2625217"/>
                </a:lnTo>
                <a:lnTo>
                  <a:pt x="2313432" y="2622550"/>
                </a:lnTo>
                <a:close/>
              </a:path>
              <a:path w="2767965" h="2672079" extrusionOk="0">
                <a:moveTo>
                  <a:pt x="2331720" y="2655824"/>
                </a:moveTo>
                <a:lnTo>
                  <a:pt x="2331466" y="2653919"/>
                </a:lnTo>
                <a:lnTo>
                  <a:pt x="2331085" y="2652395"/>
                </a:lnTo>
                <a:lnTo>
                  <a:pt x="2330196" y="2650744"/>
                </a:lnTo>
                <a:lnTo>
                  <a:pt x="2329180" y="2649093"/>
                </a:lnTo>
                <a:lnTo>
                  <a:pt x="2328418" y="2647569"/>
                </a:lnTo>
                <a:lnTo>
                  <a:pt x="2327148" y="2644521"/>
                </a:lnTo>
                <a:lnTo>
                  <a:pt x="2326513" y="2642616"/>
                </a:lnTo>
                <a:lnTo>
                  <a:pt x="2326640" y="2640965"/>
                </a:lnTo>
                <a:lnTo>
                  <a:pt x="2327275" y="2638806"/>
                </a:lnTo>
                <a:lnTo>
                  <a:pt x="2327275" y="2637790"/>
                </a:lnTo>
                <a:lnTo>
                  <a:pt x="2327529" y="2636774"/>
                </a:lnTo>
                <a:lnTo>
                  <a:pt x="2327529" y="2636012"/>
                </a:lnTo>
                <a:lnTo>
                  <a:pt x="2327275" y="2635631"/>
                </a:lnTo>
                <a:lnTo>
                  <a:pt x="2326259" y="2635504"/>
                </a:lnTo>
                <a:lnTo>
                  <a:pt x="2324989" y="2635885"/>
                </a:lnTo>
                <a:lnTo>
                  <a:pt x="2323338" y="2636139"/>
                </a:lnTo>
                <a:lnTo>
                  <a:pt x="2321687" y="2637028"/>
                </a:lnTo>
                <a:lnTo>
                  <a:pt x="2317877" y="2638298"/>
                </a:lnTo>
                <a:lnTo>
                  <a:pt x="2315337" y="2639314"/>
                </a:lnTo>
                <a:lnTo>
                  <a:pt x="2308860" y="2644775"/>
                </a:lnTo>
                <a:lnTo>
                  <a:pt x="2308860" y="2647696"/>
                </a:lnTo>
                <a:lnTo>
                  <a:pt x="2309241" y="2649855"/>
                </a:lnTo>
                <a:lnTo>
                  <a:pt x="2309749" y="2651252"/>
                </a:lnTo>
                <a:lnTo>
                  <a:pt x="2310765" y="2652268"/>
                </a:lnTo>
                <a:lnTo>
                  <a:pt x="2311400" y="2653411"/>
                </a:lnTo>
                <a:lnTo>
                  <a:pt x="2312162" y="2654427"/>
                </a:lnTo>
                <a:lnTo>
                  <a:pt x="2314321" y="2656332"/>
                </a:lnTo>
                <a:lnTo>
                  <a:pt x="2316353" y="2658491"/>
                </a:lnTo>
                <a:lnTo>
                  <a:pt x="2316607" y="2658237"/>
                </a:lnTo>
                <a:lnTo>
                  <a:pt x="2316861" y="2658237"/>
                </a:lnTo>
                <a:lnTo>
                  <a:pt x="2316988" y="2658745"/>
                </a:lnTo>
                <a:lnTo>
                  <a:pt x="2317496" y="2659634"/>
                </a:lnTo>
                <a:lnTo>
                  <a:pt x="2317623" y="2660523"/>
                </a:lnTo>
                <a:lnTo>
                  <a:pt x="2319147" y="2662936"/>
                </a:lnTo>
                <a:lnTo>
                  <a:pt x="2320417" y="2666619"/>
                </a:lnTo>
                <a:lnTo>
                  <a:pt x="2321433" y="2668397"/>
                </a:lnTo>
                <a:lnTo>
                  <a:pt x="2322068" y="2670048"/>
                </a:lnTo>
                <a:lnTo>
                  <a:pt x="2322449" y="2670683"/>
                </a:lnTo>
                <a:lnTo>
                  <a:pt x="2323719" y="2671953"/>
                </a:lnTo>
                <a:lnTo>
                  <a:pt x="2324862" y="2672080"/>
                </a:lnTo>
                <a:lnTo>
                  <a:pt x="2325624" y="2672080"/>
                </a:lnTo>
                <a:lnTo>
                  <a:pt x="2326259" y="2671953"/>
                </a:lnTo>
                <a:lnTo>
                  <a:pt x="2327148" y="2671572"/>
                </a:lnTo>
                <a:lnTo>
                  <a:pt x="2327275" y="2671064"/>
                </a:lnTo>
                <a:lnTo>
                  <a:pt x="2327783" y="2670683"/>
                </a:lnTo>
                <a:lnTo>
                  <a:pt x="2327910" y="2670048"/>
                </a:lnTo>
                <a:lnTo>
                  <a:pt x="2327910" y="2666365"/>
                </a:lnTo>
                <a:lnTo>
                  <a:pt x="2327783" y="2664206"/>
                </a:lnTo>
                <a:lnTo>
                  <a:pt x="2328545" y="2662047"/>
                </a:lnTo>
                <a:lnTo>
                  <a:pt x="2329180" y="2661031"/>
                </a:lnTo>
                <a:lnTo>
                  <a:pt x="2330069" y="2659888"/>
                </a:lnTo>
                <a:lnTo>
                  <a:pt x="2331339" y="2657983"/>
                </a:lnTo>
                <a:lnTo>
                  <a:pt x="2331720" y="2656840"/>
                </a:lnTo>
                <a:lnTo>
                  <a:pt x="2331720" y="2655824"/>
                </a:lnTo>
                <a:close/>
              </a:path>
              <a:path w="2767965" h="2672079" extrusionOk="0">
                <a:moveTo>
                  <a:pt x="2767584" y="876300"/>
                </a:moveTo>
                <a:lnTo>
                  <a:pt x="2764917" y="876300"/>
                </a:lnTo>
                <a:lnTo>
                  <a:pt x="2763774" y="863600"/>
                </a:lnTo>
                <a:lnTo>
                  <a:pt x="2762377" y="863600"/>
                </a:lnTo>
                <a:lnTo>
                  <a:pt x="2765425" y="850900"/>
                </a:lnTo>
                <a:lnTo>
                  <a:pt x="2747899" y="850900"/>
                </a:lnTo>
                <a:lnTo>
                  <a:pt x="2743327" y="838200"/>
                </a:lnTo>
                <a:lnTo>
                  <a:pt x="2671318" y="838200"/>
                </a:lnTo>
                <a:lnTo>
                  <a:pt x="2670683" y="825500"/>
                </a:lnTo>
                <a:lnTo>
                  <a:pt x="2674747" y="825500"/>
                </a:lnTo>
                <a:lnTo>
                  <a:pt x="2676906" y="812800"/>
                </a:lnTo>
                <a:lnTo>
                  <a:pt x="2691003" y="812800"/>
                </a:lnTo>
                <a:lnTo>
                  <a:pt x="2691257" y="800100"/>
                </a:lnTo>
                <a:lnTo>
                  <a:pt x="2690241" y="800100"/>
                </a:lnTo>
                <a:lnTo>
                  <a:pt x="2688844" y="787400"/>
                </a:lnTo>
                <a:lnTo>
                  <a:pt x="2683637" y="787400"/>
                </a:lnTo>
                <a:lnTo>
                  <a:pt x="2682240" y="774700"/>
                </a:lnTo>
                <a:lnTo>
                  <a:pt x="2662936" y="774700"/>
                </a:lnTo>
                <a:lnTo>
                  <a:pt x="2661285" y="787400"/>
                </a:lnTo>
                <a:lnTo>
                  <a:pt x="2653792" y="787400"/>
                </a:lnTo>
                <a:lnTo>
                  <a:pt x="2652649" y="774700"/>
                </a:lnTo>
                <a:lnTo>
                  <a:pt x="2654808" y="774700"/>
                </a:lnTo>
                <a:lnTo>
                  <a:pt x="2656840" y="762000"/>
                </a:lnTo>
                <a:lnTo>
                  <a:pt x="2662047" y="762000"/>
                </a:lnTo>
                <a:lnTo>
                  <a:pt x="2658618" y="749300"/>
                </a:lnTo>
                <a:lnTo>
                  <a:pt x="2648077" y="749300"/>
                </a:lnTo>
                <a:lnTo>
                  <a:pt x="2646045" y="736600"/>
                </a:lnTo>
                <a:lnTo>
                  <a:pt x="2640203" y="736600"/>
                </a:lnTo>
                <a:lnTo>
                  <a:pt x="2637155" y="749300"/>
                </a:lnTo>
                <a:lnTo>
                  <a:pt x="2621661" y="749300"/>
                </a:lnTo>
                <a:lnTo>
                  <a:pt x="2609977" y="762000"/>
                </a:lnTo>
                <a:lnTo>
                  <a:pt x="2572512" y="762000"/>
                </a:lnTo>
                <a:lnTo>
                  <a:pt x="2569464" y="774700"/>
                </a:lnTo>
                <a:lnTo>
                  <a:pt x="2546985" y="774700"/>
                </a:lnTo>
                <a:lnTo>
                  <a:pt x="2540762" y="762000"/>
                </a:lnTo>
                <a:lnTo>
                  <a:pt x="2513965" y="762000"/>
                </a:lnTo>
                <a:lnTo>
                  <a:pt x="2512568" y="749300"/>
                </a:lnTo>
                <a:lnTo>
                  <a:pt x="2506345" y="749300"/>
                </a:lnTo>
                <a:lnTo>
                  <a:pt x="2503297" y="762000"/>
                </a:lnTo>
                <a:lnTo>
                  <a:pt x="2478151" y="762000"/>
                </a:lnTo>
                <a:lnTo>
                  <a:pt x="2473833" y="774700"/>
                </a:lnTo>
                <a:lnTo>
                  <a:pt x="2464308" y="774700"/>
                </a:lnTo>
                <a:lnTo>
                  <a:pt x="2463927" y="787400"/>
                </a:lnTo>
                <a:lnTo>
                  <a:pt x="2448687" y="787400"/>
                </a:lnTo>
                <a:lnTo>
                  <a:pt x="2447798" y="800100"/>
                </a:lnTo>
                <a:lnTo>
                  <a:pt x="2433193" y="800100"/>
                </a:lnTo>
                <a:lnTo>
                  <a:pt x="2430145" y="812800"/>
                </a:lnTo>
                <a:lnTo>
                  <a:pt x="2378329" y="812800"/>
                </a:lnTo>
                <a:lnTo>
                  <a:pt x="2377186" y="825500"/>
                </a:lnTo>
                <a:lnTo>
                  <a:pt x="2372868" y="825500"/>
                </a:lnTo>
                <a:lnTo>
                  <a:pt x="2371471" y="838200"/>
                </a:lnTo>
                <a:lnTo>
                  <a:pt x="2365121" y="838200"/>
                </a:lnTo>
                <a:lnTo>
                  <a:pt x="2361819" y="850900"/>
                </a:lnTo>
                <a:lnTo>
                  <a:pt x="2338324" y="850900"/>
                </a:lnTo>
                <a:lnTo>
                  <a:pt x="2334768" y="863600"/>
                </a:lnTo>
                <a:lnTo>
                  <a:pt x="2322449" y="863600"/>
                </a:lnTo>
                <a:lnTo>
                  <a:pt x="2322449" y="876300"/>
                </a:lnTo>
                <a:lnTo>
                  <a:pt x="2316988" y="876300"/>
                </a:lnTo>
                <a:lnTo>
                  <a:pt x="2315464" y="889000"/>
                </a:lnTo>
                <a:lnTo>
                  <a:pt x="2263394" y="889000"/>
                </a:lnTo>
                <a:lnTo>
                  <a:pt x="2259330" y="901700"/>
                </a:lnTo>
                <a:lnTo>
                  <a:pt x="2222233" y="901700"/>
                </a:lnTo>
                <a:lnTo>
                  <a:pt x="2222233" y="914400"/>
                </a:lnTo>
                <a:lnTo>
                  <a:pt x="2226945" y="914400"/>
                </a:lnTo>
                <a:lnTo>
                  <a:pt x="2229993" y="927100"/>
                </a:lnTo>
                <a:lnTo>
                  <a:pt x="2264791" y="927100"/>
                </a:lnTo>
                <a:lnTo>
                  <a:pt x="2265934" y="939800"/>
                </a:lnTo>
                <a:lnTo>
                  <a:pt x="2265045" y="939800"/>
                </a:lnTo>
                <a:lnTo>
                  <a:pt x="2263140" y="952500"/>
                </a:lnTo>
                <a:lnTo>
                  <a:pt x="2262632" y="952500"/>
                </a:lnTo>
                <a:lnTo>
                  <a:pt x="2264029" y="965200"/>
                </a:lnTo>
                <a:lnTo>
                  <a:pt x="2269236" y="965200"/>
                </a:lnTo>
                <a:lnTo>
                  <a:pt x="2269236" y="977900"/>
                </a:lnTo>
                <a:lnTo>
                  <a:pt x="2197227" y="977900"/>
                </a:lnTo>
                <a:lnTo>
                  <a:pt x="2196211" y="990600"/>
                </a:lnTo>
                <a:lnTo>
                  <a:pt x="2186038" y="990600"/>
                </a:lnTo>
                <a:lnTo>
                  <a:pt x="2182368" y="977900"/>
                </a:lnTo>
                <a:lnTo>
                  <a:pt x="2161032" y="977900"/>
                </a:lnTo>
                <a:lnTo>
                  <a:pt x="2155063" y="990600"/>
                </a:lnTo>
                <a:lnTo>
                  <a:pt x="2127377" y="990600"/>
                </a:lnTo>
                <a:lnTo>
                  <a:pt x="2125345" y="977900"/>
                </a:lnTo>
                <a:lnTo>
                  <a:pt x="2085340" y="977900"/>
                </a:lnTo>
                <a:lnTo>
                  <a:pt x="2084070" y="990600"/>
                </a:lnTo>
                <a:lnTo>
                  <a:pt x="2029079" y="990600"/>
                </a:lnTo>
                <a:lnTo>
                  <a:pt x="2023872" y="977900"/>
                </a:lnTo>
                <a:lnTo>
                  <a:pt x="1975358" y="977900"/>
                </a:lnTo>
                <a:lnTo>
                  <a:pt x="1973199" y="965200"/>
                </a:lnTo>
                <a:lnTo>
                  <a:pt x="1959737" y="965200"/>
                </a:lnTo>
                <a:lnTo>
                  <a:pt x="1958467" y="952500"/>
                </a:lnTo>
                <a:lnTo>
                  <a:pt x="1954276" y="952500"/>
                </a:lnTo>
                <a:lnTo>
                  <a:pt x="1956308" y="939800"/>
                </a:lnTo>
                <a:lnTo>
                  <a:pt x="1961769" y="939800"/>
                </a:lnTo>
                <a:lnTo>
                  <a:pt x="1960372" y="927100"/>
                </a:lnTo>
                <a:lnTo>
                  <a:pt x="1956943" y="927100"/>
                </a:lnTo>
                <a:lnTo>
                  <a:pt x="1956562" y="914400"/>
                </a:lnTo>
                <a:lnTo>
                  <a:pt x="1957070" y="914400"/>
                </a:lnTo>
                <a:lnTo>
                  <a:pt x="1957324" y="901700"/>
                </a:lnTo>
                <a:lnTo>
                  <a:pt x="1959102" y="901700"/>
                </a:lnTo>
                <a:lnTo>
                  <a:pt x="1959737" y="889000"/>
                </a:lnTo>
                <a:lnTo>
                  <a:pt x="1959102" y="889000"/>
                </a:lnTo>
                <a:lnTo>
                  <a:pt x="1958721" y="876300"/>
                </a:lnTo>
                <a:lnTo>
                  <a:pt x="1953768" y="876300"/>
                </a:lnTo>
                <a:lnTo>
                  <a:pt x="1948053" y="863600"/>
                </a:lnTo>
                <a:lnTo>
                  <a:pt x="1928749" y="863600"/>
                </a:lnTo>
                <a:lnTo>
                  <a:pt x="1926336" y="876300"/>
                </a:lnTo>
                <a:lnTo>
                  <a:pt x="1889760" y="876300"/>
                </a:lnTo>
                <a:lnTo>
                  <a:pt x="1888236" y="889000"/>
                </a:lnTo>
                <a:lnTo>
                  <a:pt x="1892554" y="889000"/>
                </a:lnTo>
                <a:lnTo>
                  <a:pt x="1892046" y="901700"/>
                </a:lnTo>
                <a:lnTo>
                  <a:pt x="1885950" y="901700"/>
                </a:lnTo>
                <a:lnTo>
                  <a:pt x="1883156" y="914400"/>
                </a:lnTo>
                <a:lnTo>
                  <a:pt x="1880362" y="914400"/>
                </a:lnTo>
                <a:lnTo>
                  <a:pt x="1880108" y="927100"/>
                </a:lnTo>
                <a:lnTo>
                  <a:pt x="1880362" y="927100"/>
                </a:lnTo>
                <a:lnTo>
                  <a:pt x="1880997" y="939800"/>
                </a:lnTo>
                <a:lnTo>
                  <a:pt x="1880108" y="939800"/>
                </a:lnTo>
                <a:lnTo>
                  <a:pt x="1879600" y="952500"/>
                </a:lnTo>
                <a:lnTo>
                  <a:pt x="1880997" y="952500"/>
                </a:lnTo>
                <a:lnTo>
                  <a:pt x="1881759" y="965200"/>
                </a:lnTo>
                <a:lnTo>
                  <a:pt x="1889252" y="965200"/>
                </a:lnTo>
                <a:lnTo>
                  <a:pt x="1890395" y="977900"/>
                </a:lnTo>
                <a:lnTo>
                  <a:pt x="1894078" y="977900"/>
                </a:lnTo>
                <a:lnTo>
                  <a:pt x="1895221" y="990600"/>
                </a:lnTo>
                <a:lnTo>
                  <a:pt x="1892046" y="990600"/>
                </a:lnTo>
                <a:lnTo>
                  <a:pt x="1889760" y="1003300"/>
                </a:lnTo>
                <a:lnTo>
                  <a:pt x="1888236" y="1003300"/>
                </a:lnTo>
                <a:lnTo>
                  <a:pt x="1888236" y="1016000"/>
                </a:lnTo>
                <a:lnTo>
                  <a:pt x="1790573" y="1016000"/>
                </a:lnTo>
                <a:lnTo>
                  <a:pt x="1789557" y="1003300"/>
                </a:lnTo>
                <a:lnTo>
                  <a:pt x="1775841" y="1003300"/>
                </a:lnTo>
                <a:lnTo>
                  <a:pt x="1773301" y="1016000"/>
                </a:lnTo>
                <a:lnTo>
                  <a:pt x="1747901" y="1016000"/>
                </a:lnTo>
                <a:lnTo>
                  <a:pt x="1744345" y="1003300"/>
                </a:lnTo>
                <a:lnTo>
                  <a:pt x="1694815" y="1003300"/>
                </a:lnTo>
                <a:lnTo>
                  <a:pt x="1693672" y="990600"/>
                </a:lnTo>
                <a:lnTo>
                  <a:pt x="1692275" y="990600"/>
                </a:lnTo>
                <a:lnTo>
                  <a:pt x="1689608" y="1003300"/>
                </a:lnTo>
                <a:lnTo>
                  <a:pt x="1665351" y="1003300"/>
                </a:lnTo>
                <a:lnTo>
                  <a:pt x="1664716" y="990600"/>
                </a:lnTo>
                <a:lnTo>
                  <a:pt x="1662176" y="990600"/>
                </a:lnTo>
                <a:lnTo>
                  <a:pt x="1661541" y="977900"/>
                </a:lnTo>
                <a:lnTo>
                  <a:pt x="1634998" y="977900"/>
                </a:lnTo>
                <a:lnTo>
                  <a:pt x="1630807" y="990600"/>
                </a:lnTo>
                <a:lnTo>
                  <a:pt x="1614297" y="990600"/>
                </a:lnTo>
                <a:lnTo>
                  <a:pt x="1613027" y="977900"/>
                </a:lnTo>
                <a:lnTo>
                  <a:pt x="1593342" y="977900"/>
                </a:lnTo>
                <a:lnTo>
                  <a:pt x="1591564" y="965200"/>
                </a:lnTo>
                <a:lnTo>
                  <a:pt x="1563878" y="965200"/>
                </a:lnTo>
                <a:lnTo>
                  <a:pt x="1563243" y="952500"/>
                </a:lnTo>
                <a:lnTo>
                  <a:pt x="1565275" y="952500"/>
                </a:lnTo>
                <a:lnTo>
                  <a:pt x="1565275" y="939800"/>
                </a:lnTo>
                <a:lnTo>
                  <a:pt x="1540510" y="939800"/>
                </a:lnTo>
                <a:lnTo>
                  <a:pt x="1537081" y="927100"/>
                </a:lnTo>
                <a:lnTo>
                  <a:pt x="1515872" y="927100"/>
                </a:lnTo>
                <a:lnTo>
                  <a:pt x="1512570" y="914400"/>
                </a:lnTo>
                <a:lnTo>
                  <a:pt x="1506347" y="914400"/>
                </a:lnTo>
                <a:lnTo>
                  <a:pt x="1506220" y="927100"/>
                </a:lnTo>
                <a:lnTo>
                  <a:pt x="1441069" y="927100"/>
                </a:lnTo>
                <a:lnTo>
                  <a:pt x="1440434" y="939800"/>
                </a:lnTo>
                <a:lnTo>
                  <a:pt x="1432814" y="939800"/>
                </a:lnTo>
                <a:lnTo>
                  <a:pt x="1430274" y="927100"/>
                </a:lnTo>
                <a:lnTo>
                  <a:pt x="1400302" y="927100"/>
                </a:lnTo>
                <a:lnTo>
                  <a:pt x="1399286" y="914400"/>
                </a:lnTo>
                <a:lnTo>
                  <a:pt x="1379982" y="914400"/>
                </a:lnTo>
                <a:lnTo>
                  <a:pt x="1379347" y="901700"/>
                </a:lnTo>
                <a:lnTo>
                  <a:pt x="1341247" y="901700"/>
                </a:lnTo>
                <a:lnTo>
                  <a:pt x="1334770" y="889000"/>
                </a:lnTo>
                <a:lnTo>
                  <a:pt x="1322324" y="889000"/>
                </a:lnTo>
                <a:lnTo>
                  <a:pt x="1317117" y="876300"/>
                </a:lnTo>
                <a:lnTo>
                  <a:pt x="1305814" y="876300"/>
                </a:lnTo>
                <a:lnTo>
                  <a:pt x="1305179" y="889000"/>
                </a:lnTo>
                <a:lnTo>
                  <a:pt x="1289939" y="889000"/>
                </a:lnTo>
                <a:lnTo>
                  <a:pt x="1286764" y="876300"/>
                </a:lnTo>
                <a:lnTo>
                  <a:pt x="1269873" y="876300"/>
                </a:lnTo>
                <a:lnTo>
                  <a:pt x="1261999" y="863600"/>
                </a:lnTo>
                <a:lnTo>
                  <a:pt x="1246124" y="863600"/>
                </a:lnTo>
                <a:lnTo>
                  <a:pt x="1244346" y="850900"/>
                </a:lnTo>
                <a:lnTo>
                  <a:pt x="1235329" y="850900"/>
                </a:lnTo>
                <a:lnTo>
                  <a:pt x="1233678" y="838200"/>
                </a:lnTo>
                <a:lnTo>
                  <a:pt x="1203960" y="838200"/>
                </a:lnTo>
                <a:lnTo>
                  <a:pt x="1200531" y="825500"/>
                </a:lnTo>
                <a:lnTo>
                  <a:pt x="1190625" y="825500"/>
                </a:lnTo>
                <a:lnTo>
                  <a:pt x="1178433" y="812800"/>
                </a:lnTo>
                <a:lnTo>
                  <a:pt x="1157351" y="812800"/>
                </a:lnTo>
                <a:lnTo>
                  <a:pt x="1126109" y="787400"/>
                </a:lnTo>
                <a:lnTo>
                  <a:pt x="1131443" y="787400"/>
                </a:lnTo>
                <a:lnTo>
                  <a:pt x="1132205" y="774700"/>
                </a:lnTo>
                <a:lnTo>
                  <a:pt x="1142492" y="774700"/>
                </a:lnTo>
                <a:lnTo>
                  <a:pt x="1143254" y="762000"/>
                </a:lnTo>
                <a:lnTo>
                  <a:pt x="1147318" y="762000"/>
                </a:lnTo>
                <a:lnTo>
                  <a:pt x="1147064" y="749300"/>
                </a:lnTo>
                <a:lnTo>
                  <a:pt x="1144397" y="749300"/>
                </a:lnTo>
                <a:lnTo>
                  <a:pt x="1145286" y="736600"/>
                </a:lnTo>
                <a:lnTo>
                  <a:pt x="1152271" y="736600"/>
                </a:lnTo>
                <a:lnTo>
                  <a:pt x="1154684" y="723900"/>
                </a:lnTo>
                <a:lnTo>
                  <a:pt x="1155954" y="723900"/>
                </a:lnTo>
                <a:lnTo>
                  <a:pt x="1155954" y="711200"/>
                </a:lnTo>
                <a:lnTo>
                  <a:pt x="1170178" y="711200"/>
                </a:lnTo>
                <a:lnTo>
                  <a:pt x="1171194" y="698500"/>
                </a:lnTo>
                <a:lnTo>
                  <a:pt x="1183894" y="698500"/>
                </a:lnTo>
                <a:lnTo>
                  <a:pt x="1185037" y="685800"/>
                </a:lnTo>
                <a:lnTo>
                  <a:pt x="1198118" y="685800"/>
                </a:lnTo>
                <a:lnTo>
                  <a:pt x="1198753" y="673100"/>
                </a:lnTo>
                <a:lnTo>
                  <a:pt x="1217803" y="673100"/>
                </a:lnTo>
                <a:lnTo>
                  <a:pt x="1216152" y="660400"/>
                </a:lnTo>
                <a:lnTo>
                  <a:pt x="1186815" y="660400"/>
                </a:lnTo>
                <a:lnTo>
                  <a:pt x="1184783" y="647700"/>
                </a:lnTo>
                <a:lnTo>
                  <a:pt x="1153668" y="647700"/>
                </a:lnTo>
                <a:lnTo>
                  <a:pt x="1151255" y="635000"/>
                </a:lnTo>
                <a:lnTo>
                  <a:pt x="1138682" y="635000"/>
                </a:lnTo>
                <a:lnTo>
                  <a:pt x="1138174" y="622300"/>
                </a:lnTo>
                <a:lnTo>
                  <a:pt x="1123569" y="622300"/>
                </a:lnTo>
                <a:lnTo>
                  <a:pt x="1121791" y="609600"/>
                </a:lnTo>
                <a:lnTo>
                  <a:pt x="1112647" y="609600"/>
                </a:lnTo>
                <a:lnTo>
                  <a:pt x="1111504" y="596900"/>
                </a:lnTo>
                <a:lnTo>
                  <a:pt x="1066292" y="596900"/>
                </a:lnTo>
                <a:lnTo>
                  <a:pt x="1062101" y="584200"/>
                </a:lnTo>
                <a:lnTo>
                  <a:pt x="1053211" y="584200"/>
                </a:lnTo>
                <a:lnTo>
                  <a:pt x="1049401" y="571500"/>
                </a:lnTo>
                <a:lnTo>
                  <a:pt x="1042162" y="571500"/>
                </a:lnTo>
                <a:lnTo>
                  <a:pt x="1040130" y="558800"/>
                </a:lnTo>
                <a:lnTo>
                  <a:pt x="1020826" y="558800"/>
                </a:lnTo>
                <a:lnTo>
                  <a:pt x="1019429" y="571500"/>
                </a:lnTo>
                <a:lnTo>
                  <a:pt x="1006602" y="571500"/>
                </a:lnTo>
                <a:lnTo>
                  <a:pt x="1005586" y="558800"/>
                </a:lnTo>
                <a:lnTo>
                  <a:pt x="1001395" y="558800"/>
                </a:lnTo>
                <a:lnTo>
                  <a:pt x="1000760" y="546100"/>
                </a:lnTo>
                <a:lnTo>
                  <a:pt x="1009269" y="546100"/>
                </a:lnTo>
                <a:lnTo>
                  <a:pt x="1009396" y="533400"/>
                </a:lnTo>
                <a:lnTo>
                  <a:pt x="997331" y="533400"/>
                </a:lnTo>
                <a:lnTo>
                  <a:pt x="996950" y="520700"/>
                </a:lnTo>
                <a:lnTo>
                  <a:pt x="999998" y="520700"/>
                </a:lnTo>
                <a:lnTo>
                  <a:pt x="1000125" y="508000"/>
                </a:lnTo>
                <a:lnTo>
                  <a:pt x="998601" y="508000"/>
                </a:lnTo>
                <a:lnTo>
                  <a:pt x="997331" y="495300"/>
                </a:lnTo>
                <a:lnTo>
                  <a:pt x="986282" y="495300"/>
                </a:lnTo>
                <a:lnTo>
                  <a:pt x="982472" y="482600"/>
                </a:lnTo>
                <a:lnTo>
                  <a:pt x="975487" y="482600"/>
                </a:lnTo>
                <a:lnTo>
                  <a:pt x="975233" y="469900"/>
                </a:lnTo>
                <a:lnTo>
                  <a:pt x="975487" y="457200"/>
                </a:lnTo>
                <a:lnTo>
                  <a:pt x="971677" y="457200"/>
                </a:lnTo>
                <a:lnTo>
                  <a:pt x="972058" y="444500"/>
                </a:lnTo>
                <a:lnTo>
                  <a:pt x="997331" y="444500"/>
                </a:lnTo>
                <a:lnTo>
                  <a:pt x="998347" y="431800"/>
                </a:lnTo>
                <a:lnTo>
                  <a:pt x="999998" y="431800"/>
                </a:lnTo>
                <a:lnTo>
                  <a:pt x="1000760" y="444500"/>
                </a:lnTo>
                <a:lnTo>
                  <a:pt x="1002538" y="444500"/>
                </a:lnTo>
                <a:lnTo>
                  <a:pt x="1003173" y="457200"/>
                </a:lnTo>
                <a:lnTo>
                  <a:pt x="1010793" y="457200"/>
                </a:lnTo>
                <a:lnTo>
                  <a:pt x="1012190" y="469900"/>
                </a:lnTo>
                <a:lnTo>
                  <a:pt x="1036320" y="469900"/>
                </a:lnTo>
                <a:lnTo>
                  <a:pt x="1037590" y="457200"/>
                </a:lnTo>
                <a:lnTo>
                  <a:pt x="1056259" y="457200"/>
                </a:lnTo>
                <a:lnTo>
                  <a:pt x="1060069" y="444500"/>
                </a:lnTo>
                <a:lnTo>
                  <a:pt x="1079500" y="444500"/>
                </a:lnTo>
                <a:lnTo>
                  <a:pt x="1078992" y="431800"/>
                </a:lnTo>
                <a:lnTo>
                  <a:pt x="1069467" y="431800"/>
                </a:lnTo>
                <a:lnTo>
                  <a:pt x="1067435" y="419100"/>
                </a:lnTo>
                <a:lnTo>
                  <a:pt x="1061720" y="419100"/>
                </a:lnTo>
                <a:lnTo>
                  <a:pt x="1060831" y="406400"/>
                </a:lnTo>
                <a:lnTo>
                  <a:pt x="1059307" y="406400"/>
                </a:lnTo>
                <a:lnTo>
                  <a:pt x="1059815" y="393700"/>
                </a:lnTo>
                <a:lnTo>
                  <a:pt x="1061085" y="393700"/>
                </a:lnTo>
                <a:lnTo>
                  <a:pt x="1060069" y="381000"/>
                </a:lnTo>
                <a:lnTo>
                  <a:pt x="1031113" y="381000"/>
                </a:lnTo>
                <a:lnTo>
                  <a:pt x="1026541" y="368300"/>
                </a:lnTo>
                <a:lnTo>
                  <a:pt x="1021715" y="368300"/>
                </a:lnTo>
                <a:lnTo>
                  <a:pt x="1021715" y="355600"/>
                </a:lnTo>
                <a:lnTo>
                  <a:pt x="1016635" y="355600"/>
                </a:lnTo>
                <a:lnTo>
                  <a:pt x="1016889" y="342900"/>
                </a:lnTo>
                <a:lnTo>
                  <a:pt x="1030478" y="342900"/>
                </a:lnTo>
                <a:lnTo>
                  <a:pt x="1029716" y="330200"/>
                </a:lnTo>
                <a:lnTo>
                  <a:pt x="1027684" y="330200"/>
                </a:lnTo>
                <a:lnTo>
                  <a:pt x="1019429" y="317500"/>
                </a:lnTo>
                <a:lnTo>
                  <a:pt x="1018286" y="317500"/>
                </a:lnTo>
                <a:lnTo>
                  <a:pt x="1019048" y="304800"/>
                </a:lnTo>
                <a:lnTo>
                  <a:pt x="1069086" y="304800"/>
                </a:lnTo>
                <a:lnTo>
                  <a:pt x="1070102" y="292100"/>
                </a:lnTo>
                <a:lnTo>
                  <a:pt x="1073658" y="292100"/>
                </a:lnTo>
                <a:lnTo>
                  <a:pt x="1077595" y="279400"/>
                </a:lnTo>
                <a:lnTo>
                  <a:pt x="1078992" y="279400"/>
                </a:lnTo>
                <a:lnTo>
                  <a:pt x="1078103" y="266700"/>
                </a:lnTo>
                <a:lnTo>
                  <a:pt x="1096391" y="266700"/>
                </a:lnTo>
                <a:lnTo>
                  <a:pt x="1097026" y="254000"/>
                </a:lnTo>
                <a:lnTo>
                  <a:pt x="1108456" y="254000"/>
                </a:lnTo>
                <a:lnTo>
                  <a:pt x="1109853" y="241300"/>
                </a:lnTo>
                <a:lnTo>
                  <a:pt x="1127125" y="241300"/>
                </a:lnTo>
                <a:lnTo>
                  <a:pt x="1128395" y="228600"/>
                </a:lnTo>
                <a:lnTo>
                  <a:pt x="1134618" y="228600"/>
                </a:lnTo>
                <a:lnTo>
                  <a:pt x="1137412" y="215900"/>
                </a:lnTo>
                <a:lnTo>
                  <a:pt x="1139190" y="215900"/>
                </a:lnTo>
                <a:lnTo>
                  <a:pt x="1139571" y="203200"/>
                </a:lnTo>
                <a:lnTo>
                  <a:pt x="1143635" y="203200"/>
                </a:lnTo>
                <a:lnTo>
                  <a:pt x="1144397" y="190500"/>
                </a:lnTo>
                <a:lnTo>
                  <a:pt x="1148461" y="190500"/>
                </a:lnTo>
                <a:lnTo>
                  <a:pt x="1148842" y="177800"/>
                </a:lnTo>
                <a:lnTo>
                  <a:pt x="1155319" y="177800"/>
                </a:lnTo>
                <a:lnTo>
                  <a:pt x="1156081" y="165100"/>
                </a:lnTo>
                <a:lnTo>
                  <a:pt x="1122299" y="165100"/>
                </a:lnTo>
                <a:lnTo>
                  <a:pt x="1120902" y="152400"/>
                </a:lnTo>
                <a:lnTo>
                  <a:pt x="1102487" y="152400"/>
                </a:lnTo>
                <a:lnTo>
                  <a:pt x="1099058" y="139700"/>
                </a:lnTo>
                <a:lnTo>
                  <a:pt x="1082929" y="139700"/>
                </a:lnTo>
                <a:lnTo>
                  <a:pt x="1080770" y="127000"/>
                </a:lnTo>
                <a:lnTo>
                  <a:pt x="1065022" y="127000"/>
                </a:lnTo>
                <a:lnTo>
                  <a:pt x="1059815" y="114300"/>
                </a:lnTo>
                <a:lnTo>
                  <a:pt x="1001395" y="114300"/>
                </a:lnTo>
                <a:lnTo>
                  <a:pt x="998728" y="127000"/>
                </a:lnTo>
                <a:lnTo>
                  <a:pt x="985266" y="127000"/>
                </a:lnTo>
                <a:lnTo>
                  <a:pt x="978916" y="139700"/>
                </a:lnTo>
                <a:lnTo>
                  <a:pt x="957199" y="139700"/>
                </a:lnTo>
                <a:lnTo>
                  <a:pt x="953516" y="152400"/>
                </a:lnTo>
                <a:lnTo>
                  <a:pt x="929386" y="152400"/>
                </a:lnTo>
                <a:lnTo>
                  <a:pt x="929005" y="165100"/>
                </a:lnTo>
                <a:lnTo>
                  <a:pt x="857504" y="165100"/>
                </a:lnTo>
                <a:lnTo>
                  <a:pt x="852297" y="152400"/>
                </a:lnTo>
                <a:lnTo>
                  <a:pt x="825500" y="152400"/>
                </a:lnTo>
                <a:lnTo>
                  <a:pt x="819277" y="139700"/>
                </a:lnTo>
                <a:lnTo>
                  <a:pt x="798830" y="139700"/>
                </a:lnTo>
                <a:lnTo>
                  <a:pt x="796798" y="127000"/>
                </a:lnTo>
                <a:lnTo>
                  <a:pt x="755396" y="127000"/>
                </a:lnTo>
                <a:lnTo>
                  <a:pt x="755396" y="114300"/>
                </a:lnTo>
                <a:lnTo>
                  <a:pt x="751586" y="114300"/>
                </a:lnTo>
                <a:lnTo>
                  <a:pt x="736092" y="101600"/>
                </a:lnTo>
                <a:lnTo>
                  <a:pt x="736854" y="101600"/>
                </a:lnTo>
                <a:lnTo>
                  <a:pt x="737870" y="88900"/>
                </a:lnTo>
                <a:lnTo>
                  <a:pt x="740537" y="88900"/>
                </a:lnTo>
                <a:lnTo>
                  <a:pt x="739902" y="76200"/>
                </a:lnTo>
                <a:lnTo>
                  <a:pt x="741299" y="76200"/>
                </a:lnTo>
                <a:lnTo>
                  <a:pt x="740918" y="63500"/>
                </a:lnTo>
                <a:lnTo>
                  <a:pt x="736473" y="63500"/>
                </a:lnTo>
                <a:lnTo>
                  <a:pt x="733552" y="50800"/>
                </a:lnTo>
                <a:lnTo>
                  <a:pt x="726313" y="50800"/>
                </a:lnTo>
                <a:lnTo>
                  <a:pt x="725424" y="38100"/>
                </a:lnTo>
                <a:lnTo>
                  <a:pt x="685292" y="38100"/>
                </a:lnTo>
                <a:lnTo>
                  <a:pt x="683895" y="25400"/>
                </a:lnTo>
                <a:lnTo>
                  <a:pt x="681609" y="25400"/>
                </a:lnTo>
                <a:lnTo>
                  <a:pt x="681101" y="12700"/>
                </a:lnTo>
                <a:lnTo>
                  <a:pt x="617093" y="12700"/>
                </a:lnTo>
                <a:lnTo>
                  <a:pt x="616966" y="0"/>
                </a:lnTo>
                <a:lnTo>
                  <a:pt x="611251" y="0"/>
                </a:lnTo>
                <a:lnTo>
                  <a:pt x="609727" y="12700"/>
                </a:lnTo>
                <a:lnTo>
                  <a:pt x="579120" y="12700"/>
                </a:lnTo>
                <a:lnTo>
                  <a:pt x="575564" y="25400"/>
                </a:lnTo>
                <a:lnTo>
                  <a:pt x="528955" y="25400"/>
                </a:lnTo>
                <a:lnTo>
                  <a:pt x="530479" y="38100"/>
                </a:lnTo>
                <a:lnTo>
                  <a:pt x="471805" y="38100"/>
                </a:lnTo>
                <a:lnTo>
                  <a:pt x="465455" y="50800"/>
                </a:lnTo>
                <a:lnTo>
                  <a:pt x="459613" y="50800"/>
                </a:lnTo>
                <a:lnTo>
                  <a:pt x="458343" y="63500"/>
                </a:lnTo>
                <a:lnTo>
                  <a:pt x="447294" y="63500"/>
                </a:lnTo>
                <a:lnTo>
                  <a:pt x="444881" y="76200"/>
                </a:lnTo>
                <a:lnTo>
                  <a:pt x="434467" y="76200"/>
                </a:lnTo>
                <a:lnTo>
                  <a:pt x="432689" y="88900"/>
                </a:lnTo>
                <a:lnTo>
                  <a:pt x="411353" y="88900"/>
                </a:lnTo>
                <a:lnTo>
                  <a:pt x="410591" y="101600"/>
                </a:lnTo>
                <a:lnTo>
                  <a:pt x="410718" y="101600"/>
                </a:lnTo>
                <a:lnTo>
                  <a:pt x="410972" y="114300"/>
                </a:lnTo>
                <a:lnTo>
                  <a:pt x="410718" y="114300"/>
                </a:lnTo>
                <a:lnTo>
                  <a:pt x="410972" y="127000"/>
                </a:lnTo>
                <a:lnTo>
                  <a:pt x="465582" y="127000"/>
                </a:lnTo>
                <a:lnTo>
                  <a:pt x="466852" y="139700"/>
                </a:lnTo>
                <a:lnTo>
                  <a:pt x="476504" y="139700"/>
                </a:lnTo>
                <a:lnTo>
                  <a:pt x="478028" y="152400"/>
                </a:lnTo>
                <a:lnTo>
                  <a:pt x="513207" y="152400"/>
                </a:lnTo>
                <a:lnTo>
                  <a:pt x="523494" y="165100"/>
                </a:lnTo>
                <a:lnTo>
                  <a:pt x="526669" y="165100"/>
                </a:lnTo>
                <a:lnTo>
                  <a:pt x="524891" y="177800"/>
                </a:lnTo>
                <a:lnTo>
                  <a:pt x="521843" y="177800"/>
                </a:lnTo>
                <a:lnTo>
                  <a:pt x="522097" y="190500"/>
                </a:lnTo>
                <a:lnTo>
                  <a:pt x="549402" y="190500"/>
                </a:lnTo>
                <a:lnTo>
                  <a:pt x="552577" y="203200"/>
                </a:lnTo>
                <a:lnTo>
                  <a:pt x="554990" y="203200"/>
                </a:lnTo>
                <a:lnTo>
                  <a:pt x="554228" y="215900"/>
                </a:lnTo>
                <a:lnTo>
                  <a:pt x="550418" y="215900"/>
                </a:lnTo>
                <a:lnTo>
                  <a:pt x="549402" y="228600"/>
                </a:lnTo>
                <a:lnTo>
                  <a:pt x="529463" y="228600"/>
                </a:lnTo>
                <a:lnTo>
                  <a:pt x="527685" y="241300"/>
                </a:lnTo>
                <a:lnTo>
                  <a:pt x="519303" y="241300"/>
                </a:lnTo>
                <a:lnTo>
                  <a:pt x="517906" y="254000"/>
                </a:lnTo>
                <a:lnTo>
                  <a:pt x="496570" y="254000"/>
                </a:lnTo>
                <a:lnTo>
                  <a:pt x="495300" y="266700"/>
                </a:lnTo>
                <a:lnTo>
                  <a:pt x="493395" y="266700"/>
                </a:lnTo>
                <a:lnTo>
                  <a:pt x="493395" y="279400"/>
                </a:lnTo>
                <a:lnTo>
                  <a:pt x="495173" y="279400"/>
                </a:lnTo>
                <a:lnTo>
                  <a:pt x="496824" y="292100"/>
                </a:lnTo>
                <a:lnTo>
                  <a:pt x="500380" y="292100"/>
                </a:lnTo>
                <a:lnTo>
                  <a:pt x="501142" y="304800"/>
                </a:lnTo>
                <a:lnTo>
                  <a:pt x="504190" y="304800"/>
                </a:lnTo>
                <a:lnTo>
                  <a:pt x="504952" y="317500"/>
                </a:lnTo>
                <a:lnTo>
                  <a:pt x="510032" y="317500"/>
                </a:lnTo>
                <a:lnTo>
                  <a:pt x="510413" y="330200"/>
                </a:lnTo>
                <a:lnTo>
                  <a:pt x="510032" y="330200"/>
                </a:lnTo>
                <a:lnTo>
                  <a:pt x="509270" y="342900"/>
                </a:lnTo>
                <a:lnTo>
                  <a:pt x="510286" y="342900"/>
                </a:lnTo>
                <a:lnTo>
                  <a:pt x="512064" y="355600"/>
                </a:lnTo>
                <a:lnTo>
                  <a:pt x="514223" y="355600"/>
                </a:lnTo>
                <a:lnTo>
                  <a:pt x="513842" y="368300"/>
                </a:lnTo>
                <a:lnTo>
                  <a:pt x="510667" y="368300"/>
                </a:lnTo>
                <a:lnTo>
                  <a:pt x="511048" y="381000"/>
                </a:lnTo>
                <a:lnTo>
                  <a:pt x="515239" y="381000"/>
                </a:lnTo>
                <a:lnTo>
                  <a:pt x="515112" y="393700"/>
                </a:lnTo>
                <a:lnTo>
                  <a:pt x="529717" y="393700"/>
                </a:lnTo>
                <a:lnTo>
                  <a:pt x="534289" y="406400"/>
                </a:lnTo>
                <a:lnTo>
                  <a:pt x="555879" y="406400"/>
                </a:lnTo>
                <a:lnTo>
                  <a:pt x="559435" y="419100"/>
                </a:lnTo>
                <a:lnTo>
                  <a:pt x="577977" y="419100"/>
                </a:lnTo>
                <a:lnTo>
                  <a:pt x="580517" y="431800"/>
                </a:lnTo>
                <a:lnTo>
                  <a:pt x="597789" y="431800"/>
                </a:lnTo>
                <a:lnTo>
                  <a:pt x="601853" y="419100"/>
                </a:lnTo>
                <a:lnTo>
                  <a:pt x="611505" y="419100"/>
                </a:lnTo>
                <a:lnTo>
                  <a:pt x="611505" y="431800"/>
                </a:lnTo>
                <a:lnTo>
                  <a:pt x="611886" y="431800"/>
                </a:lnTo>
                <a:lnTo>
                  <a:pt x="613283" y="444500"/>
                </a:lnTo>
                <a:lnTo>
                  <a:pt x="614172" y="444500"/>
                </a:lnTo>
                <a:lnTo>
                  <a:pt x="614680" y="457200"/>
                </a:lnTo>
                <a:lnTo>
                  <a:pt x="663702" y="457200"/>
                </a:lnTo>
                <a:lnTo>
                  <a:pt x="668020" y="469900"/>
                </a:lnTo>
                <a:lnTo>
                  <a:pt x="676021" y="469900"/>
                </a:lnTo>
                <a:lnTo>
                  <a:pt x="682244" y="482600"/>
                </a:lnTo>
                <a:lnTo>
                  <a:pt x="675640" y="482600"/>
                </a:lnTo>
                <a:lnTo>
                  <a:pt x="668528" y="495300"/>
                </a:lnTo>
                <a:lnTo>
                  <a:pt x="633603" y="495300"/>
                </a:lnTo>
                <a:lnTo>
                  <a:pt x="631952" y="508000"/>
                </a:lnTo>
                <a:lnTo>
                  <a:pt x="614934" y="508000"/>
                </a:lnTo>
                <a:lnTo>
                  <a:pt x="608457" y="520700"/>
                </a:lnTo>
                <a:lnTo>
                  <a:pt x="601091" y="520700"/>
                </a:lnTo>
                <a:lnTo>
                  <a:pt x="601218" y="533400"/>
                </a:lnTo>
                <a:lnTo>
                  <a:pt x="604139" y="533400"/>
                </a:lnTo>
                <a:lnTo>
                  <a:pt x="605028" y="546100"/>
                </a:lnTo>
                <a:lnTo>
                  <a:pt x="606552" y="546100"/>
                </a:lnTo>
                <a:lnTo>
                  <a:pt x="606044" y="558800"/>
                </a:lnTo>
                <a:lnTo>
                  <a:pt x="602234" y="558800"/>
                </a:lnTo>
                <a:lnTo>
                  <a:pt x="599313" y="571500"/>
                </a:lnTo>
                <a:lnTo>
                  <a:pt x="597408" y="571500"/>
                </a:lnTo>
                <a:lnTo>
                  <a:pt x="597408" y="584200"/>
                </a:lnTo>
                <a:lnTo>
                  <a:pt x="614299" y="584200"/>
                </a:lnTo>
                <a:lnTo>
                  <a:pt x="614172" y="596900"/>
                </a:lnTo>
                <a:lnTo>
                  <a:pt x="593852" y="596900"/>
                </a:lnTo>
                <a:lnTo>
                  <a:pt x="591185" y="609600"/>
                </a:lnTo>
                <a:lnTo>
                  <a:pt x="581025" y="609600"/>
                </a:lnTo>
                <a:lnTo>
                  <a:pt x="579120" y="622300"/>
                </a:lnTo>
                <a:lnTo>
                  <a:pt x="568960" y="622300"/>
                </a:lnTo>
                <a:lnTo>
                  <a:pt x="567055" y="635000"/>
                </a:lnTo>
                <a:lnTo>
                  <a:pt x="551434" y="635000"/>
                </a:lnTo>
                <a:lnTo>
                  <a:pt x="550672" y="647700"/>
                </a:lnTo>
                <a:lnTo>
                  <a:pt x="536956" y="647700"/>
                </a:lnTo>
                <a:lnTo>
                  <a:pt x="541528" y="660400"/>
                </a:lnTo>
                <a:lnTo>
                  <a:pt x="543433" y="660400"/>
                </a:lnTo>
                <a:lnTo>
                  <a:pt x="544957" y="673100"/>
                </a:lnTo>
                <a:lnTo>
                  <a:pt x="540512" y="673100"/>
                </a:lnTo>
                <a:lnTo>
                  <a:pt x="537972" y="685800"/>
                </a:lnTo>
                <a:lnTo>
                  <a:pt x="496951" y="685800"/>
                </a:lnTo>
                <a:lnTo>
                  <a:pt x="495173" y="698500"/>
                </a:lnTo>
                <a:lnTo>
                  <a:pt x="490474" y="698500"/>
                </a:lnTo>
                <a:lnTo>
                  <a:pt x="488950" y="711200"/>
                </a:lnTo>
                <a:lnTo>
                  <a:pt x="487299" y="711200"/>
                </a:lnTo>
                <a:lnTo>
                  <a:pt x="486537" y="723900"/>
                </a:lnTo>
                <a:lnTo>
                  <a:pt x="484505" y="723900"/>
                </a:lnTo>
                <a:lnTo>
                  <a:pt x="483743" y="736600"/>
                </a:lnTo>
                <a:lnTo>
                  <a:pt x="477012" y="736600"/>
                </a:lnTo>
                <a:lnTo>
                  <a:pt x="475234" y="749300"/>
                </a:lnTo>
                <a:lnTo>
                  <a:pt x="467487" y="749300"/>
                </a:lnTo>
                <a:lnTo>
                  <a:pt x="462661" y="762000"/>
                </a:lnTo>
                <a:lnTo>
                  <a:pt x="458724" y="762000"/>
                </a:lnTo>
                <a:lnTo>
                  <a:pt x="456946" y="774700"/>
                </a:lnTo>
                <a:lnTo>
                  <a:pt x="449580" y="774700"/>
                </a:lnTo>
                <a:lnTo>
                  <a:pt x="447294" y="787400"/>
                </a:lnTo>
                <a:lnTo>
                  <a:pt x="416179" y="787400"/>
                </a:lnTo>
                <a:lnTo>
                  <a:pt x="412623" y="800100"/>
                </a:lnTo>
                <a:lnTo>
                  <a:pt x="398526" y="800100"/>
                </a:lnTo>
                <a:lnTo>
                  <a:pt x="396494" y="812800"/>
                </a:lnTo>
                <a:lnTo>
                  <a:pt x="392430" y="812800"/>
                </a:lnTo>
                <a:lnTo>
                  <a:pt x="390652" y="825500"/>
                </a:lnTo>
                <a:lnTo>
                  <a:pt x="385826" y="825500"/>
                </a:lnTo>
                <a:lnTo>
                  <a:pt x="383667" y="838200"/>
                </a:lnTo>
                <a:lnTo>
                  <a:pt x="373761" y="838200"/>
                </a:lnTo>
                <a:lnTo>
                  <a:pt x="369189" y="850900"/>
                </a:lnTo>
                <a:lnTo>
                  <a:pt x="359664" y="850900"/>
                </a:lnTo>
                <a:lnTo>
                  <a:pt x="355854" y="863600"/>
                </a:lnTo>
                <a:lnTo>
                  <a:pt x="349631" y="863600"/>
                </a:lnTo>
                <a:lnTo>
                  <a:pt x="349123" y="876300"/>
                </a:lnTo>
                <a:lnTo>
                  <a:pt x="336423" y="876300"/>
                </a:lnTo>
                <a:lnTo>
                  <a:pt x="333375" y="889000"/>
                </a:lnTo>
                <a:lnTo>
                  <a:pt x="273558" y="889000"/>
                </a:lnTo>
                <a:lnTo>
                  <a:pt x="270129" y="901700"/>
                </a:lnTo>
                <a:lnTo>
                  <a:pt x="242570" y="901700"/>
                </a:lnTo>
                <a:lnTo>
                  <a:pt x="239522" y="889000"/>
                </a:lnTo>
                <a:lnTo>
                  <a:pt x="232283" y="889000"/>
                </a:lnTo>
                <a:lnTo>
                  <a:pt x="227838" y="876300"/>
                </a:lnTo>
                <a:lnTo>
                  <a:pt x="196342" y="876300"/>
                </a:lnTo>
                <a:lnTo>
                  <a:pt x="190754" y="889000"/>
                </a:lnTo>
                <a:lnTo>
                  <a:pt x="181483" y="889000"/>
                </a:lnTo>
                <a:lnTo>
                  <a:pt x="179197" y="901700"/>
                </a:lnTo>
                <a:lnTo>
                  <a:pt x="175006" y="901700"/>
                </a:lnTo>
                <a:lnTo>
                  <a:pt x="172974" y="914400"/>
                </a:lnTo>
                <a:lnTo>
                  <a:pt x="168148" y="914400"/>
                </a:lnTo>
                <a:lnTo>
                  <a:pt x="165989" y="927100"/>
                </a:lnTo>
                <a:lnTo>
                  <a:pt x="155194" y="927100"/>
                </a:lnTo>
                <a:lnTo>
                  <a:pt x="152146" y="939800"/>
                </a:lnTo>
                <a:lnTo>
                  <a:pt x="138430" y="939800"/>
                </a:lnTo>
                <a:lnTo>
                  <a:pt x="136271" y="952500"/>
                </a:lnTo>
                <a:lnTo>
                  <a:pt x="131064" y="952500"/>
                </a:lnTo>
                <a:lnTo>
                  <a:pt x="129794" y="965200"/>
                </a:lnTo>
                <a:lnTo>
                  <a:pt x="126746" y="965200"/>
                </a:lnTo>
                <a:lnTo>
                  <a:pt x="125984" y="977900"/>
                </a:lnTo>
                <a:lnTo>
                  <a:pt x="124841" y="977900"/>
                </a:lnTo>
                <a:lnTo>
                  <a:pt x="124968" y="990600"/>
                </a:lnTo>
                <a:lnTo>
                  <a:pt x="142240" y="990600"/>
                </a:lnTo>
                <a:lnTo>
                  <a:pt x="147701" y="1003300"/>
                </a:lnTo>
                <a:lnTo>
                  <a:pt x="187706" y="1003300"/>
                </a:lnTo>
                <a:lnTo>
                  <a:pt x="188341" y="1016000"/>
                </a:lnTo>
                <a:lnTo>
                  <a:pt x="189738" y="1016000"/>
                </a:lnTo>
                <a:lnTo>
                  <a:pt x="189484" y="1028700"/>
                </a:lnTo>
                <a:lnTo>
                  <a:pt x="186436" y="1028700"/>
                </a:lnTo>
                <a:lnTo>
                  <a:pt x="185293" y="1041400"/>
                </a:lnTo>
                <a:lnTo>
                  <a:pt x="178689" y="1041400"/>
                </a:lnTo>
                <a:lnTo>
                  <a:pt x="177800" y="1054100"/>
                </a:lnTo>
                <a:lnTo>
                  <a:pt x="179451" y="1054100"/>
                </a:lnTo>
                <a:lnTo>
                  <a:pt x="183261" y="1066800"/>
                </a:lnTo>
                <a:lnTo>
                  <a:pt x="189865" y="1066800"/>
                </a:lnTo>
                <a:lnTo>
                  <a:pt x="192913" y="1079500"/>
                </a:lnTo>
                <a:lnTo>
                  <a:pt x="232156" y="1079500"/>
                </a:lnTo>
                <a:lnTo>
                  <a:pt x="233172" y="1092200"/>
                </a:lnTo>
                <a:lnTo>
                  <a:pt x="233553" y="1092200"/>
                </a:lnTo>
                <a:lnTo>
                  <a:pt x="233680" y="1104900"/>
                </a:lnTo>
                <a:lnTo>
                  <a:pt x="235966" y="1104900"/>
                </a:lnTo>
                <a:lnTo>
                  <a:pt x="237363" y="1117600"/>
                </a:lnTo>
                <a:lnTo>
                  <a:pt x="246634" y="1117600"/>
                </a:lnTo>
                <a:lnTo>
                  <a:pt x="249555" y="1130300"/>
                </a:lnTo>
                <a:lnTo>
                  <a:pt x="253619" y="1130300"/>
                </a:lnTo>
                <a:lnTo>
                  <a:pt x="254000" y="1143000"/>
                </a:lnTo>
                <a:lnTo>
                  <a:pt x="256032" y="1143000"/>
                </a:lnTo>
                <a:lnTo>
                  <a:pt x="257683" y="1155700"/>
                </a:lnTo>
                <a:lnTo>
                  <a:pt x="267335" y="1155700"/>
                </a:lnTo>
                <a:lnTo>
                  <a:pt x="269113" y="1168400"/>
                </a:lnTo>
                <a:lnTo>
                  <a:pt x="271907" y="1168400"/>
                </a:lnTo>
                <a:lnTo>
                  <a:pt x="271272" y="1181100"/>
                </a:lnTo>
                <a:lnTo>
                  <a:pt x="265430" y="1181100"/>
                </a:lnTo>
                <a:lnTo>
                  <a:pt x="265811" y="1193800"/>
                </a:lnTo>
                <a:lnTo>
                  <a:pt x="257810" y="1193800"/>
                </a:lnTo>
                <a:lnTo>
                  <a:pt x="256032" y="1206500"/>
                </a:lnTo>
                <a:lnTo>
                  <a:pt x="247015" y="1206500"/>
                </a:lnTo>
                <a:lnTo>
                  <a:pt x="244221" y="1219200"/>
                </a:lnTo>
                <a:lnTo>
                  <a:pt x="233934" y="1219200"/>
                </a:lnTo>
                <a:lnTo>
                  <a:pt x="232664" y="1206500"/>
                </a:lnTo>
                <a:lnTo>
                  <a:pt x="224663" y="1206500"/>
                </a:lnTo>
                <a:lnTo>
                  <a:pt x="223520" y="1193800"/>
                </a:lnTo>
                <a:lnTo>
                  <a:pt x="209804" y="1193800"/>
                </a:lnTo>
                <a:lnTo>
                  <a:pt x="204597" y="1206500"/>
                </a:lnTo>
                <a:lnTo>
                  <a:pt x="178435" y="1206500"/>
                </a:lnTo>
                <a:lnTo>
                  <a:pt x="176657" y="1219200"/>
                </a:lnTo>
                <a:lnTo>
                  <a:pt x="140208" y="1219200"/>
                </a:lnTo>
                <a:lnTo>
                  <a:pt x="138303" y="1206500"/>
                </a:lnTo>
                <a:lnTo>
                  <a:pt x="83947" y="1206500"/>
                </a:lnTo>
                <a:lnTo>
                  <a:pt x="78740" y="1219200"/>
                </a:lnTo>
                <a:lnTo>
                  <a:pt x="76200" y="1206500"/>
                </a:lnTo>
                <a:lnTo>
                  <a:pt x="56515" y="1206500"/>
                </a:lnTo>
                <a:lnTo>
                  <a:pt x="55626" y="1219200"/>
                </a:lnTo>
                <a:lnTo>
                  <a:pt x="54610" y="1219200"/>
                </a:lnTo>
                <a:lnTo>
                  <a:pt x="54102" y="1231900"/>
                </a:lnTo>
                <a:lnTo>
                  <a:pt x="16129" y="1231900"/>
                </a:lnTo>
                <a:lnTo>
                  <a:pt x="13843" y="1244600"/>
                </a:lnTo>
                <a:lnTo>
                  <a:pt x="6858" y="1244600"/>
                </a:lnTo>
                <a:lnTo>
                  <a:pt x="5588" y="1257300"/>
                </a:lnTo>
                <a:lnTo>
                  <a:pt x="1397" y="1257300"/>
                </a:lnTo>
                <a:lnTo>
                  <a:pt x="0" y="1270000"/>
                </a:lnTo>
                <a:lnTo>
                  <a:pt x="18288" y="1270000"/>
                </a:lnTo>
                <a:lnTo>
                  <a:pt x="18542" y="1257300"/>
                </a:lnTo>
                <a:lnTo>
                  <a:pt x="27178" y="1257300"/>
                </a:lnTo>
                <a:lnTo>
                  <a:pt x="27686" y="1244600"/>
                </a:lnTo>
                <a:lnTo>
                  <a:pt x="51435" y="1244600"/>
                </a:lnTo>
                <a:lnTo>
                  <a:pt x="40640" y="1257300"/>
                </a:lnTo>
                <a:lnTo>
                  <a:pt x="33782" y="1257300"/>
                </a:lnTo>
                <a:lnTo>
                  <a:pt x="31369" y="1270000"/>
                </a:lnTo>
                <a:lnTo>
                  <a:pt x="28575" y="1270000"/>
                </a:lnTo>
                <a:lnTo>
                  <a:pt x="30734" y="1282700"/>
                </a:lnTo>
                <a:lnTo>
                  <a:pt x="40005" y="1282700"/>
                </a:lnTo>
                <a:lnTo>
                  <a:pt x="41783" y="1295400"/>
                </a:lnTo>
                <a:lnTo>
                  <a:pt x="38989" y="1295400"/>
                </a:lnTo>
                <a:lnTo>
                  <a:pt x="42545" y="1308100"/>
                </a:lnTo>
                <a:lnTo>
                  <a:pt x="57277" y="1308100"/>
                </a:lnTo>
                <a:lnTo>
                  <a:pt x="63246" y="1320800"/>
                </a:lnTo>
                <a:lnTo>
                  <a:pt x="75184" y="1320800"/>
                </a:lnTo>
                <a:lnTo>
                  <a:pt x="81534" y="1333500"/>
                </a:lnTo>
                <a:lnTo>
                  <a:pt x="122428" y="1333500"/>
                </a:lnTo>
                <a:lnTo>
                  <a:pt x="129413" y="1346200"/>
                </a:lnTo>
                <a:lnTo>
                  <a:pt x="146050" y="1346200"/>
                </a:lnTo>
                <a:lnTo>
                  <a:pt x="151892" y="1333500"/>
                </a:lnTo>
                <a:lnTo>
                  <a:pt x="179197" y="1333500"/>
                </a:lnTo>
                <a:lnTo>
                  <a:pt x="182499" y="1320800"/>
                </a:lnTo>
                <a:lnTo>
                  <a:pt x="188849" y="1320800"/>
                </a:lnTo>
                <a:lnTo>
                  <a:pt x="189865" y="1308100"/>
                </a:lnTo>
                <a:lnTo>
                  <a:pt x="202946" y="1308100"/>
                </a:lnTo>
                <a:lnTo>
                  <a:pt x="204343" y="1320800"/>
                </a:lnTo>
                <a:lnTo>
                  <a:pt x="216789" y="1320800"/>
                </a:lnTo>
                <a:lnTo>
                  <a:pt x="216662" y="1333500"/>
                </a:lnTo>
                <a:lnTo>
                  <a:pt x="202311" y="1333500"/>
                </a:lnTo>
                <a:lnTo>
                  <a:pt x="201803" y="1346200"/>
                </a:lnTo>
                <a:lnTo>
                  <a:pt x="192659" y="1346200"/>
                </a:lnTo>
                <a:lnTo>
                  <a:pt x="190500" y="1358900"/>
                </a:lnTo>
                <a:lnTo>
                  <a:pt x="164973" y="1358900"/>
                </a:lnTo>
                <a:lnTo>
                  <a:pt x="160401" y="1371600"/>
                </a:lnTo>
                <a:lnTo>
                  <a:pt x="120777" y="1371600"/>
                </a:lnTo>
                <a:lnTo>
                  <a:pt x="119507" y="1384300"/>
                </a:lnTo>
                <a:lnTo>
                  <a:pt x="92456" y="1384300"/>
                </a:lnTo>
                <a:lnTo>
                  <a:pt x="93218" y="1371600"/>
                </a:lnTo>
                <a:lnTo>
                  <a:pt x="72771" y="1371600"/>
                </a:lnTo>
                <a:lnTo>
                  <a:pt x="72771" y="1384300"/>
                </a:lnTo>
                <a:lnTo>
                  <a:pt x="75946" y="1384300"/>
                </a:lnTo>
                <a:lnTo>
                  <a:pt x="80645" y="1397000"/>
                </a:lnTo>
                <a:lnTo>
                  <a:pt x="87376" y="1397000"/>
                </a:lnTo>
                <a:lnTo>
                  <a:pt x="89027" y="1409700"/>
                </a:lnTo>
                <a:lnTo>
                  <a:pt x="98425" y="1409700"/>
                </a:lnTo>
                <a:lnTo>
                  <a:pt x="102743" y="1422400"/>
                </a:lnTo>
                <a:lnTo>
                  <a:pt x="114554" y="1422400"/>
                </a:lnTo>
                <a:lnTo>
                  <a:pt x="154686" y="1460500"/>
                </a:lnTo>
                <a:lnTo>
                  <a:pt x="214630" y="1511300"/>
                </a:lnTo>
                <a:lnTo>
                  <a:pt x="233172" y="1511300"/>
                </a:lnTo>
                <a:lnTo>
                  <a:pt x="235966" y="1524000"/>
                </a:lnTo>
                <a:lnTo>
                  <a:pt x="261239" y="1524000"/>
                </a:lnTo>
                <a:lnTo>
                  <a:pt x="266827" y="1511300"/>
                </a:lnTo>
                <a:lnTo>
                  <a:pt x="296672" y="1511300"/>
                </a:lnTo>
                <a:lnTo>
                  <a:pt x="303403" y="1498600"/>
                </a:lnTo>
                <a:lnTo>
                  <a:pt x="337185" y="1498600"/>
                </a:lnTo>
                <a:lnTo>
                  <a:pt x="341630" y="1485900"/>
                </a:lnTo>
                <a:lnTo>
                  <a:pt x="367538" y="1485900"/>
                </a:lnTo>
                <a:lnTo>
                  <a:pt x="367919" y="1473200"/>
                </a:lnTo>
                <a:lnTo>
                  <a:pt x="369824" y="1473200"/>
                </a:lnTo>
                <a:lnTo>
                  <a:pt x="371729" y="1460500"/>
                </a:lnTo>
                <a:lnTo>
                  <a:pt x="378587" y="1460500"/>
                </a:lnTo>
                <a:lnTo>
                  <a:pt x="382270" y="1447800"/>
                </a:lnTo>
                <a:lnTo>
                  <a:pt x="386080" y="1447800"/>
                </a:lnTo>
                <a:lnTo>
                  <a:pt x="386080" y="1435100"/>
                </a:lnTo>
                <a:lnTo>
                  <a:pt x="383032" y="1435100"/>
                </a:lnTo>
                <a:lnTo>
                  <a:pt x="379984" y="1422400"/>
                </a:lnTo>
                <a:lnTo>
                  <a:pt x="381254" y="1422400"/>
                </a:lnTo>
                <a:lnTo>
                  <a:pt x="382651" y="1409700"/>
                </a:lnTo>
                <a:lnTo>
                  <a:pt x="386842" y="1409700"/>
                </a:lnTo>
                <a:lnTo>
                  <a:pt x="388620" y="1397000"/>
                </a:lnTo>
                <a:lnTo>
                  <a:pt x="393065" y="1397000"/>
                </a:lnTo>
                <a:lnTo>
                  <a:pt x="393700" y="1384300"/>
                </a:lnTo>
                <a:lnTo>
                  <a:pt x="392049" y="1384300"/>
                </a:lnTo>
                <a:lnTo>
                  <a:pt x="391922" y="1371600"/>
                </a:lnTo>
                <a:lnTo>
                  <a:pt x="395224" y="1371600"/>
                </a:lnTo>
                <a:lnTo>
                  <a:pt x="396113" y="1384300"/>
                </a:lnTo>
                <a:lnTo>
                  <a:pt x="419608" y="1384300"/>
                </a:lnTo>
                <a:lnTo>
                  <a:pt x="418592" y="1397000"/>
                </a:lnTo>
                <a:lnTo>
                  <a:pt x="410718" y="1397000"/>
                </a:lnTo>
                <a:lnTo>
                  <a:pt x="410210" y="1409700"/>
                </a:lnTo>
                <a:lnTo>
                  <a:pt x="425577" y="1409700"/>
                </a:lnTo>
                <a:lnTo>
                  <a:pt x="424815" y="1422400"/>
                </a:lnTo>
                <a:lnTo>
                  <a:pt x="421259" y="1422400"/>
                </a:lnTo>
                <a:lnTo>
                  <a:pt x="419989" y="1435100"/>
                </a:lnTo>
                <a:lnTo>
                  <a:pt x="431673" y="1435100"/>
                </a:lnTo>
                <a:lnTo>
                  <a:pt x="430403" y="1447800"/>
                </a:lnTo>
                <a:lnTo>
                  <a:pt x="430276" y="1447800"/>
                </a:lnTo>
                <a:lnTo>
                  <a:pt x="427609" y="1460500"/>
                </a:lnTo>
                <a:lnTo>
                  <a:pt x="429895" y="1460500"/>
                </a:lnTo>
                <a:lnTo>
                  <a:pt x="430911" y="1473200"/>
                </a:lnTo>
                <a:lnTo>
                  <a:pt x="426593" y="1473200"/>
                </a:lnTo>
                <a:lnTo>
                  <a:pt x="431419" y="1485900"/>
                </a:lnTo>
                <a:lnTo>
                  <a:pt x="442468" y="1485900"/>
                </a:lnTo>
                <a:lnTo>
                  <a:pt x="443865" y="1498600"/>
                </a:lnTo>
                <a:lnTo>
                  <a:pt x="445135" y="1498600"/>
                </a:lnTo>
                <a:lnTo>
                  <a:pt x="446151" y="1511300"/>
                </a:lnTo>
                <a:lnTo>
                  <a:pt x="447675" y="1511300"/>
                </a:lnTo>
                <a:lnTo>
                  <a:pt x="446532" y="1524000"/>
                </a:lnTo>
                <a:lnTo>
                  <a:pt x="446151" y="1524000"/>
                </a:lnTo>
                <a:lnTo>
                  <a:pt x="446151" y="1625600"/>
                </a:lnTo>
                <a:lnTo>
                  <a:pt x="442087" y="1625600"/>
                </a:lnTo>
                <a:lnTo>
                  <a:pt x="444881" y="1612900"/>
                </a:lnTo>
                <a:lnTo>
                  <a:pt x="445262" y="1612900"/>
                </a:lnTo>
                <a:lnTo>
                  <a:pt x="446151" y="1625600"/>
                </a:lnTo>
                <a:lnTo>
                  <a:pt x="446151" y="1524000"/>
                </a:lnTo>
                <a:lnTo>
                  <a:pt x="444119" y="1524000"/>
                </a:lnTo>
                <a:lnTo>
                  <a:pt x="443738" y="1536700"/>
                </a:lnTo>
                <a:lnTo>
                  <a:pt x="442087" y="1536700"/>
                </a:lnTo>
                <a:lnTo>
                  <a:pt x="440690" y="1549400"/>
                </a:lnTo>
                <a:lnTo>
                  <a:pt x="436245" y="1549400"/>
                </a:lnTo>
                <a:lnTo>
                  <a:pt x="434721" y="1562100"/>
                </a:lnTo>
                <a:lnTo>
                  <a:pt x="432308" y="1562100"/>
                </a:lnTo>
                <a:lnTo>
                  <a:pt x="429641" y="1574800"/>
                </a:lnTo>
                <a:lnTo>
                  <a:pt x="426593" y="1574800"/>
                </a:lnTo>
                <a:lnTo>
                  <a:pt x="426593" y="1587500"/>
                </a:lnTo>
                <a:lnTo>
                  <a:pt x="426974" y="1587500"/>
                </a:lnTo>
                <a:lnTo>
                  <a:pt x="428244" y="1600200"/>
                </a:lnTo>
                <a:lnTo>
                  <a:pt x="428879" y="1600200"/>
                </a:lnTo>
                <a:lnTo>
                  <a:pt x="429641" y="1612900"/>
                </a:lnTo>
                <a:lnTo>
                  <a:pt x="431038" y="1612900"/>
                </a:lnTo>
                <a:lnTo>
                  <a:pt x="432308" y="1625600"/>
                </a:lnTo>
                <a:lnTo>
                  <a:pt x="432816" y="1625600"/>
                </a:lnTo>
                <a:lnTo>
                  <a:pt x="433324" y="1638300"/>
                </a:lnTo>
                <a:lnTo>
                  <a:pt x="436880" y="1638300"/>
                </a:lnTo>
                <a:lnTo>
                  <a:pt x="437261" y="1651000"/>
                </a:lnTo>
                <a:lnTo>
                  <a:pt x="437515" y="1651000"/>
                </a:lnTo>
                <a:lnTo>
                  <a:pt x="437261" y="1663700"/>
                </a:lnTo>
                <a:lnTo>
                  <a:pt x="450977" y="1663700"/>
                </a:lnTo>
                <a:lnTo>
                  <a:pt x="452501" y="1651000"/>
                </a:lnTo>
                <a:lnTo>
                  <a:pt x="454025" y="1651000"/>
                </a:lnTo>
                <a:lnTo>
                  <a:pt x="454152" y="1663700"/>
                </a:lnTo>
                <a:lnTo>
                  <a:pt x="454787" y="1663700"/>
                </a:lnTo>
                <a:lnTo>
                  <a:pt x="450596" y="1676400"/>
                </a:lnTo>
                <a:lnTo>
                  <a:pt x="454914" y="1676400"/>
                </a:lnTo>
                <a:lnTo>
                  <a:pt x="454787" y="1689100"/>
                </a:lnTo>
                <a:lnTo>
                  <a:pt x="445897" y="1689100"/>
                </a:lnTo>
                <a:lnTo>
                  <a:pt x="447675" y="1701800"/>
                </a:lnTo>
                <a:lnTo>
                  <a:pt x="446151" y="1701800"/>
                </a:lnTo>
                <a:lnTo>
                  <a:pt x="445897" y="1714500"/>
                </a:lnTo>
                <a:lnTo>
                  <a:pt x="448310" y="1714500"/>
                </a:lnTo>
                <a:lnTo>
                  <a:pt x="450723" y="1727200"/>
                </a:lnTo>
                <a:lnTo>
                  <a:pt x="451993" y="1727200"/>
                </a:lnTo>
                <a:lnTo>
                  <a:pt x="451993" y="1739900"/>
                </a:lnTo>
                <a:lnTo>
                  <a:pt x="456311" y="1739900"/>
                </a:lnTo>
                <a:lnTo>
                  <a:pt x="458597" y="1752600"/>
                </a:lnTo>
                <a:lnTo>
                  <a:pt x="464185" y="1752600"/>
                </a:lnTo>
                <a:lnTo>
                  <a:pt x="465201" y="1765300"/>
                </a:lnTo>
                <a:lnTo>
                  <a:pt x="467614" y="1765300"/>
                </a:lnTo>
                <a:lnTo>
                  <a:pt x="467995" y="1778000"/>
                </a:lnTo>
                <a:lnTo>
                  <a:pt x="469265" y="1778000"/>
                </a:lnTo>
                <a:lnTo>
                  <a:pt x="469900" y="1790700"/>
                </a:lnTo>
                <a:lnTo>
                  <a:pt x="470662" y="1790700"/>
                </a:lnTo>
                <a:lnTo>
                  <a:pt x="471043" y="1803400"/>
                </a:lnTo>
                <a:lnTo>
                  <a:pt x="472694" y="1803400"/>
                </a:lnTo>
                <a:lnTo>
                  <a:pt x="474472" y="1816100"/>
                </a:lnTo>
                <a:lnTo>
                  <a:pt x="476123" y="1828800"/>
                </a:lnTo>
                <a:lnTo>
                  <a:pt x="478282" y="1828800"/>
                </a:lnTo>
                <a:lnTo>
                  <a:pt x="480441" y="1841500"/>
                </a:lnTo>
                <a:lnTo>
                  <a:pt x="482727" y="1841500"/>
                </a:lnTo>
                <a:lnTo>
                  <a:pt x="500380" y="1917700"/>
                </a:lnTo>
                <a:lnTo>
                  <a:pt x="504952" y="1917700"/>
                </a:lnTo>
                <a:lnTo>
                  <a:pt x="509270" y="1930400"/>
                </a:lnTo>
                <a:lnTo>
                  <a:pt x="515112" y="1930400"/>
                </a:lnTo>
                <a:lnTo>
                  <a:pt x="517525" y="1943100"/>
                </a:lnTo>
                <a:lnTo>
                  <a:pt x="520065" y="1943100"/>
                </a:lnTo>
                <a:lnTo>
                  <a:pt x="522732" y="1955800"/>
                </a:lnTo>
                <a:lnTo>
                  <a:pt x="530733" y="1955800"/>
                </a:lnTo>
                <a:lnTo>
                  <a:pt x="532130" y="1968500"/>
                </a:lnTo>
                <a:lnTo>
                  <a:pt x="542163" y="1968500"/>
                </a:lnTo>
                <a:lnTo>
                  <a:pt x="542798" y="1981200"/>
                </a:lnTo>
                <a:lnTo>
                  <a:pt x="543814" y="1981200"/>
                </a:lnTo>
                <a:lnTo>
                  <a:pt x="543814" y="1993900"/>
                </a:lnTo>
                <a:lnTo>
                  <a:pt x="550799" y="1993900"/>
                </a:lnTo>
                <a:lnTo>
                  <a:pt x="552069" y="2006600"/>
                </a:lnTo>
                <a:lnTo>
                  <a:pt x="565277" y="2006600"/>
                </a:lnTo>
                <a:lnTo>
                  <a:pt x="563880" y="2019300"/>
                </a:lnTo>
                <a:lnTo>
                  <a:pt x="571119" y="2019300"/>
                </a:lnTo>
                <a:lnTo>
                  <a:pt x="572897" y="2032000"/>
                </a:lnTo>
                <a:lnTo>
                  <a:pt x="581787" y="2032000"/>
                </a:lnTo>
                <a:lnTo>
                  <a:pt x="585216" y="2044700"/>
                </a:lnTo>
                <a:lnTo>
                  <a:pt x="587629" y="2044700"/>
                </a:lnTo>
                <a:lnTo>
                  <a:pt x="587629" y="2057400"/>
                </a:lnTo>
                <a:lnTo>
                  <a:pt x="588645" y="2057400"/>
                </a:lnTo>
                <a:lnTo>
                  <a:pt x="589407" y="2070100"/>
                </a:lnTo>
                <a:lnTo>
                  <a:pt x="592582" y="2070100"/>
                </a:lnTo>
                <a:lnTo>
                  <a:pt x="593852" y="2082800"/>
                </a:lnTo>
                <a:lnTo>
                  <a:pt x="599313" y="2082800"/>
                </a:lnTo>
                <a:lnTo>
                  <a:pt x="601218" y="2095500"/>
                </a:lnTo>
                <a:lnTo>
                  <a:pt x="606044" y="2095500"/>
                </a:lnTo>
                <a:lnTo>
                  <a:pt x="610362" y="2108200"/>
                </a:lnTo>
                <a:lnTo>
                  <a:pt x="614172" y="2108200"/>
                </a:lnTo>
                <a:lnTo>
                  <a:pt x="615569" y="2120900"/>
                </a:lnTo>
                <a:lnTo>
                  <a:pt x="616331" y="2120900"/>
                </a:lnTo>
                <a:lnTo>
                  <a:pt x="617093" y="2133600"/>
                </a:lnTo>
                <a:lnTo>
                  <a:pt x="617982" y="2133600"/>
                </a:lnTo>
                <a:lnTo>
                  <a:pt x="619125" y="2146300"/>
                </a:lnTo>
                <a:lnTo>
                  <a:pt x="620141" y="2146300"/>
                </a:lnTo>
                <a:lnTo>
                  <a:pt x="632968" y="2197100"/>
                </a:lnTo>
                <a:lnTo>
                  <a:pt x="638810" y="2197100"/>
                </a:lnTo>
                <a:lnTo>
                  <a:pt x="642112" y="2209800"/>
                </a:lnTo>
                <a:lnTo>
                  <a:pt x="647700" y="2209800"/>
                </a:lnTo>
                <a:lnTo>
                  <a:pt x="650240" y="2222500"/>
                </a:lnTo>
                <a:lnTo>
                  <a:pt x="654177" y="2222500"/>
                </a:lnTo>
                <a:lnTo>
                  <a:pt x="655066" y="2235200"/>
                </a:lnTo>
                <a:lnTo>
                  <a:pt x="660400" y="2235200"/>
                </a:lnTo>
                <a:lnTo>
                  <a:pt x="662559" y="2247900"/>
                </a:lnTo>
                <a:lnTo>
                  <a:pt x="677418" y="2247900"/>
                </a:lnTo>
                <a:lnTo>
                  <a:pt x="678053" y="2260600"/>
                </a:lnTo>
                <a:lnTo>
                  <a:pt x="685419" y="2260600"/>
                </a:lnTo>
                <a:lnTo>
                  <a:pt x="688467" y="2273300"/>
                </a:lnTo>
                <a:lnTo>
                  <a:pt x="697738" y="2273300"/>
                </a:lnTo>
                <a:lnTo>
                  <a:pt x="700278" y="2286000"/>
                </a:lnTo>
                <a:lnTo>
                  <a:pt x="704342" y="2286000"/>
                </a:lnTo>
                <a:lnTo>
                  <a:pt x="706755" y="2298700"/>
                </a:lnTo>
                <a:lnTo>
                  <a:pt x="712216" y="2298700"/>
                </a:lnTo>
                <a:lnTo>
                  <a:pt x="714629" y="2311400"/>
                </a:lnTo>
                <a:lnTo>
                  <a:pt x="719074" y="2311400"/>
                </a:lnTo>
                <a:lnTo>
                  <a:pt x="719201" y="2324100"/>
                </a:lnTo>
                <a:lnTo>
                  <a:pt x="725424" y="2324100"/>
                </a:lnTo>
                <a:lnTo>
                  <a:pt x="725805" y="2336800"/>
                </a:lnTo>
                <a:lnTo>
                  <a:pt x="730631" y="2336800"/>
                </a:lnTo>
                <a:lnTo>
                  <a:pt x="734314" y="2349500"/>
                </a:lnTo>
                <a:lnTo>
                  <a:pt x="737870" y="2349500"/>
                </a:lnTo>
                <a:lnTo>
                  <a:pt x="740791" y="2362200"/>
                </a:lnTo>
                <a:lnTo>
                  <a:pt x="743077" y="2362200"/>
                </a:lnTo>
                <a:lnTo>
                  <a:pt x="745109" y="2374900"/>
                </a:lnTo>
                <a:lnTo>
                  <a:pt x="747395" y="2374900"/>
                </a:lnTo>
                <a:lnTo>
                  <a:pt x="749427" y="2387600"/>
                </a:lnTo>
                <a:lnTo>
                  <a:pt x="753999" y="2387600"/>
                </a:lnTo>
                <a:lnTo>
                  <a:pt x="756793" y="2400300"/>
                </a:lnTo>
                <a:lnTo>
                  <a:pt x="759587" y="2400300"/>
                </a:lnTo>
                <a:lnTo>
                  <a:pt x="762635" y="2413000"/>
                </a:lnTo>
                <a:lnTo>
                  <a:pt x="768604" y="2413000"/>
                </a:lnTo>
                <a:lnTo>
                  <a:pt x="771652" y="2425700"/>
                </a:lnTo>
                <a:lnTo>
                  <a:pt x="774319" y="2425700"/>
                </a:lnTo>
                <a:lnTo>
                  <a:pt x="776859" y="2438400"/>
                </a:lnTo>
                <a:lnTo>
                  <a:pt x="779653" y="2438400"/>
                </a:lnTo>
                <a:lnTo>
                  <a:pt x="780542" y="2451100"/>
                </a:lnTo>
                <a:lnTo>
                  <a:pt x="774446" y="2451100"/>
                </a:lnTo>
                <a:lnTo>
                  <a:pt x="774446" y="2438400"/>
                </a:lnTo>
                <a:lnTo>
                  <a:pt x="768858" y="2438400"/>
                </a:lnTo>
                <a:lnTo>
                  <a:pt x="769620" y="2451100"/>
                </a:lnTo>
                <a:lnTo>
                  <a:pt x="771652" y="2451100"/>
                </a:lnTo>
                <a:lnTo>
                  <a:pt x="772541" y="2463800"/>
                </a:lnTo>
                <a:lnTo>
                  <a:pt x="775081" y="2463800"/>
                </a:lnTo>
                <a:lnTo>
                  <a:pt x="777113" y="2476500"/>
                </a:lnTo>
                <a:lnTo>
                  <a:pt x="783971" y="2476500"/>
                </a:lnTo>
                <a:lnTo>
                  <a:pt x="784479" y="2489200"/>
                </a:lnTo>
                <a:lnTo>
                  <a:pt x="789559" y="2489200"/>
                </a:lnTo>
                <a:lnTo>
                  <a:pt x="790956" y="2501900"/>
                </a:lnTo>
                <a:lnTo>
                  <a:pt x="795147" y="2501900"/>
                </a:lnTo>
                <a:lnTo>
                  <a:pt x="796798" y="2514600"/>
                </a:lnTo>
                <a:lnTo>
                  <a:pt x="808228" y="2514600"/>
                </a:lnTo>
                <a:lnTo>
                  <a:pt x="812038" y="2527300"/>
                </a:lnTo>
                <a:lnTo>
                  <a:pt x="819658" y="2527300"/>
                </a:lnTo>
                <a:lnTo>
                  <a:pt x="822325" y="2540000"/>
                </a:lnTo>
                <a:lnTo>
                  <a:pt x="832358" y="2540000"/>
                </a:lnTo>
                <a:lnTo>
                  <a:pt x="834517" y="2552700"/>
                </a:lnTo>
                <a:lnTo>
                  <a:pt x="847598" y="2552700"/>
                </a:lnTo>
                <a:lnTo>
                  <a:pt x="850392" y="2565400"/>
                </a:lnTo>
                <a:lnTo>
                  <a:pt x="916305" y="2565400"/>
                </a:lnTo>
                <a:lnTo>
                  <a:pt x="919226" y="2552700"/>
                </a:lnTo>
                <a:lnTo>
                  <a:pt x="932434" y="2552700"/>
                </a:lnTo>
                <a:lnTo>
                  <a:pt x="934847" y="2540000"/>
                </a:lnTo>
                <a:lnTo>
                  <a:pt x="942340" y="2540000"/>
                </a:lnTo>
                <a:lnTo>
                  <a:pt x="943356" y="2527300"/>
                </a:lnTo>
                <a:lnTo>
                  <a:pt x="944753" y="2527300"/>
                </a:lnTo>
                <a:lnTo>
                  <a:pt x="945134" y="2514600"/>
                </a:lnTo>
                <a:lnTo>
                  <a:pt x="945896" y="2514600"/>
                </a:lnTo>
                <a:lnTo>
                  <a:pt x="947166" y="2501900"/>
                </a:lnTo>
                <a:lnTo>
                  <a:pt x="955167" y="2501900"/>
                </a:lnTo>
                <a:lnTo>
                  <a:pt x="959612" y="2489200"/>
                </a:lnTo>
                <a:lnTo>
                  <a:pt x="969391" y="2489200"/>
                </a:lnTo>
                <a:lnTo>
                  <a:pt x="1022223" y="2476500"/>
                </a:lnTo>
                <a:lnTo>
                  <a:pt x="1025525" y="2476500"/>
                </a:lnTo>
                <a:lnTo>
                  <a:pt x="1024128" y="2463800"/>
                </a:lnTo>
                <a:lnTo>
                  <a:pt x="1018286" y="2463800"/>
                </a:lnTo>
                <a:lnTo>
                  <a:pt x="1018413" y="2451100"/>
                </a:lnTo>
                <a:lnTo>
                  <a:pt x="1020064" y="2451100"/>
                </a:lnTo>
                <a:lnTo>
                  <a:pt x="1022477" y="2438400"/>
                </a:lnTo>
                <a:lnTo>
                  <a:pt x="1032764" y="2438400"/>
                </a:lnTo>
                <a:lnTo>
                  <a:pt x="1037717" y="2425700"/>
                </a:lnTo>
                <a:lnTo>
                  <a:pt x="1042543" y="2425700"/>
                </a:lnTo>
                <a:lnTo>
                  <a:pt x="1047242" y="2413000"/>
                </a:lnTo>
                <a:lnTo>
                  <a:pt x="1048004" y="2413000"/>
                </a:lnTo>
                <a:lnTo>
                  <a:pt x="1047750" y="2400300"/>
                </a:lnTo>
                <a:lnTo>
                  <a:pt x="1057021" y="2400300"/>
                </a:lnTo>
                <a:lnTo>
                  <a:pt x="1058799" y="2387600"/>
                </a:lnTo>
                <a:lnTo>
                  <a:pt x="1105408" y="2387600"/>
                </a:lnTo>
                <a:lnTo>
                  <a:pt x="1105408" y="2374900"/>
                </a:lnTo>
                <a:lnTo>
                  <a:pt x="1106043" y="2362200"/>
                </a:lnTo>
                <a:lnTo>
                  <a:pt x="1106424" y="2362200"/>
                </a:lnTo>
                <a:lnTo>
                  <a:pt x="1106424" y="2349500"/>
                </a:lnTo>
                <a:lnTo>
                  <a:pt x="1098042" y="2349500"/>
                </a:lnTo>
                <a:lnTo>
                  <a:pt x="1099820" y="2336800"/>
                </a:lnTo>
                <a:lnTo>
                  <a:pt x="1104646" y="2336800"/>
                </a:lnTo>
                <a:lnTo>
                  <a:pt x="1105027" y="2324100"/>
                </a:lnTo>
                <a:lnTo>
                  <a:pt x="1102106" y="2324100"/>
                </a:lnTo>
                <a:lnTo>
                  <a:pt x="1102233" y="2311400"/>
                </a:lnTo>
                <a:lnTo>
                  <a:pt x="1101852" y="2311400"/>
                </a:lnTo>
                <a:lnTo>
                  <a:pt x="1100455" y="2298700"/>
                </a:lnTo>
                <a:lnTo>
                  <a:pt x="1097661" y="2298700"/>
                </a:lnTo>
                <a:lnTo>
                  <a:pt x="1096772" y="2286000"/>
                </a:lnTo>
                <a:lnTo>
                  <a:pt x="1094613" y="2286000"/>
                </a:lnTo>
                <a:lnTo>
                  <a:pt x="1094994" y="2273300"/>
                </a:lnTo>
                <a:lnTo>
                  <a:pt x="1096645" y="2273300"/>
                </a:lnTo>
                <a:lnTo>
                  <a:pt x="1098804" y="2260600"/>
                </a:lnTo>
                <a:lnTo>
                  <a:pt x="1104265" y="2260600"/>
                </a:lnTo>
                <a:lnTo>
                  <a:pt x="1107313" y="2247900"/>
                </a:lnTo>
                <a:lnTo>
                  <a:pt x="1109853" y="2247900"/>
                </a:lnTo>
                <a:lnTo>
                  <a:pt x="1111885" y="2235200"/>
                </a:lnTo>
                <a:lnTo>
                  <a:pt x="1116457" y="2235200"/>
                </a:lnTo>
                <a:lnTo>
                  <a:pt x="1122299" y="2222500"/>
                </a:lnTo>
                <a:lnTo>
                  <a:pt x="1126744" y="2222500"/>
                </a:lnTo>
                <a:lnTo>
                  <a:pt x="1130935" y="2209800"/>
                </a:lnTo>
                <a:lnTo>
                  <a:pt x="1137158" y="2209800"/>
                </a:lnTo>
                <a:lnTo>
                  <a:pt x="1137412" y="2197100"/>
                </a:lnTo>
                <a:lnTo>
                  <a:pt x="1141476" y="2197100"/>
                </a:lnTo>
                <a:lnTo>
                  <a:pt x="1142619" y="2184400"/>
                </a:lnTo>
                <a:lnTo>
                  <a:pt x="1144270" y="2184400"/>
                </a:lnTo>
                <a:lnTo>
                  <a:pt x="1145032" y="2171700"/>
                </a:lnTo>
                <a:lnTo>
                  <a:pt x="1146048" y="2171700"/>
                </a:lnTo>
                <a:lnTo>
                  <a:pt x="1146302" y="2159000"/>
                </a:lnTo>
                <a:lnTo>
                  <a:pt x="1148715" y="2159000"/>
                </a:lnTo>
                <a:lnTo>
                  <a:pt x="1149223" y="2146300"/>
                </a:lnTo>
                <a:lnTo>
                  <a:pt x="1149731" y="2146300"/>
                </a:lnTo>
                <a:lnTo>
                  <a:pt x="1148842" y="2133600"/>
                </a:lnTo>
                <a:lnTo>
                  <a:pt x="1131570" y="2133600"/>
                </a:lnTo>
                <a:lnTo>
                  <a:pt x="1130427" y="2120900"/>
                </a:lnTo>
                <a:lnTo>
                  <a:pt x="1128776" y="2120900"/>
                </a:lnTo>
                <a:lnTo>
                  <a:pt x="1129792" y="2108200"/>
                </a:lnTo>
                <a:lnTo>
                  <a:pt x="1134745" y="2108200"/>
                </a:lnTo>
                <a:lnTo>
                  <a:pt x="1136777" y="2120900"/>
                </a:lnTo>
                <a:lnTo>
                  <a:pt x="1141095" y="2120900"/>
                </a:lnTo>
                <a:lnTo>
                  <a:pt x="1140460" y="2108200"/>
                </a:lnTo>
                <a:lnTo>
                  <a:pt x="1142238" y="2108200"/>
                </a:lnTo>
                <a:lnTo>
                  <a:pt x="1139825" y="2095500"/>
                </a:lnTo>
                <a:lnTo>
                  <a:pt x="1133602" y="2095500"/>
                </a:lnTo>
                <a:lnTo>
                  <a:pt x="1132205" y="2082800"/>
                </a:lnTo>
                <a:lnTo>
                  <a:pt x="1132840" y="2082800"/>
                </a:lnTo>
                <a:lnTo>
                  <a:pt x="1132205" y="2070100"/>
                </a:lnTo>
                <a:lnTo>
                  <a:pt x="1132586" y="2070100"/>
                </a:lnTo>
                <a:lnTo>
                  <a:pt x="1133221" y="2057400"/>
                </a:lnTo>
                <a:lnTo>
                  <a:pt x="1138682" y="2057400"/>
                </a:lnTo>
                <a:lnTo>
                  <a:pt x="1138682" y="2044700"/>
                </a:lnTo>
                <a:lnTo>
                  <a:pt x="1135380" y="2044700"/>
                </a:lnTo>
                <a:lnTo>
                  <a:pt x="1133348" y="2032000"/>
                </a:lnTo>
                <a:lnTo>
                  <a:pt x="1131570" y="2032000"/>
                </a:lnTo>
                <a:lnTo>
                  <a:pt x="1129792" y="2019300"/>
                </a:lnTo>
                <a:lnTo>
                  <a:pt x="1126998" y="2019300"/>
                </a:lnTo>
                <a:lnTo>
                  <a:pt x="1126109" y="2006600"/>
                </a:lnTo>
                <a:lnTo>
                  <a:pt x="1124966" y="2006600"/>
                </a:lnTo>
                <a:lnTo>
                  <a:pt x="1125347" y="1993900"/>
                </a:lnTo>
                <a:lnTo>
                  <a:pt x="1126363" y="1993900"/>
                </a:lnTo>
                <a:lnTo>
                  <a:pt x="1126744" y="1981200"/>
                </a:lnTo>
                <a:lnTo>
                  <a:pt x="1130427" y="1981200"/>
                </a:lnTo>
                <a:lnTo>
                  <a:pt x="1131824" y="1968500"/>
                </a:lnTo>
                <a:lnTo>
                  <a:pt x="1137412" y="1968500"/>
                </a:lnTo>
                <a:lnTo>
                  <a:pt x="1139063" y="1955800"/>
                </a:lnTo>
                <a:lnTo>
                  <a:pt x="1143508" y="1955800"/>
                </a:lnTo>
                <a:lnTo>
                  <a:pt x="1144270" y="1943100"/>
                </a:lnTo>
                <a:lnTo>
                  <a:pt x="1156081" y="1943100"/>
                </a:lnTo>
                <a:lnTo>
                  <a:pt x="1168781" y="1930400"/>
                </a:lnTo>
                <a:lnTo>
                  <a:pt x="1201293" y="1930400"/>
                </a:lnTo>
                <a:lnTo>
                  <a:pt x="1203071" y="1943100"/>
                </a:lnTo>
                <a:lnTo>
                  <a:pt x="1208151" y="1943100"/>
                </a:lnTo>
                <a:lnTo>
                  <a:pt x="1211326" y="1930400"/>
                </a:lnTo>
                <a:lnTo>
                  <a:pt x="1226820" y="1930400"/>
                </a:lnTo>
                <a:lnTo>
                  <a:pt x="1227836" y="1917700"/>
                </a:lnTo>
                <a:lnTo>
                  <a:pt x="1232408" y="1917700"/>
                </a:lnTo>
                <a:lnTo>
                  <a:pt x="1233678" y="1905000"/>
                </a:lnTo>
                <a:lnTo>
                  <a:pt x="1236472" y="1905000"/>
                </a:lnTo>
                <a:lnTo>
                  <a:pt x="1238123" y="1892300"/>
                </a:lnTo>
                <a:lnTo>
                  <a:pt x="1244092" y="1892300"/>
                </a:lnTo>
                <a:lnTo>
                  <a:pt x="1244727" y="1879600"/>
                </a:lnTo>
                <a:lnTo>
                  <a:pt x="1247140" y="1879600"/>
                </a:lnTo>
                <a:lnTo>
                  <a:pt x="1248918" y="1892300"/>
                </a:lnTo>
                <a:lnTo>
                  <a:pt x="1264793" y="1892300"/>
                </a:lnTo>
                <a:lnTo>
                  <a:pt x="1267841" y="1879600"/>
                </a:lnTo>
                <a:lnTo>
                  <a:pt x="1270635" y="1879600"/>
                </a:lnTo>
                <a:lnTo>
                  <a:pt x="1273048" y="1892300"/>
                </a:lnTo>
                <a:lnTo>
                  <a:pt x="1297178" y="1892300"/>
                </a:lnTo>
                <a:lnTo>
                  <a:pt x="1298575" y="1879600"/>
                </a:lnTo>
                <a:lnTo>
                  <a:pt x="1311910" y="1879600"/>
                </a:lnTo>
                <a:lnTo>
                  <a:pt x="1315720" y="1866900"/>
                </a:lnTo>
                <a:lnTo>
                  <a:pt x="1337945" y="1866900"/>
                </a:lnTo>
                <a:lnTo>
                  <a:pt x="1337945" y="1854200"/>
                </a:lnTo>
                <a:lnTo>
                  <a:pt x="1333373" y="1854200"/>
                </a:lnTo>
                <a:lnTo>
                  <a:pt x="1332992" y="1841500"/>
                </a:lnTo>
                <a:lnTo>
                  <a:pt x="1334135" y="1841500"/>
                </a:lnTo>
                <a:lnTo>
                  <a:pt x="1338961" y="1828800"/>
                </a:lnTo>
                <a:lnTo>
                  <a:pt x="1347851" y="1828800"/>
                </a:lnTo>
                <a:lnTo>
                  <a:pt x="1350264" y="1816100"/>
                </a:lnTo>
                <a:lnTo>
                  <a:pt x="1408938" y="1790700"/>
                </a:lnTo>
                <a:lnTo>
                  <a:pt x="1420749" y="1790700"/>
                </a:lnTo>
                <a:lnTo>
                  <a:pt x="1423162" y="1778000"/>
                </a:lnTo>
                <a:lnTo>
                  <a:pt x="1434211" y="1778000"/>
                </a:lnTo>
                <a:lnTo>
                  <a:pt x="1438275" y="1765300"/>
                </a:lnTo>
                <a:lnTo>
                  <a:pt x="1446530" y="1765300"/>
                </a:lnTo>
                <a:lnTo>
                  <a:pt x="1449324" y="1752600"/>
                </a:lnTo>
                <a:lnTo>
                  <a:pt x="1454785" y="1752600"/>
                </a:lnTo>
                <a:lnTo>
                  <a:pt x="1462405" y="1739900"/>
                </a:lnTo>
                <a:lnTo>
                  <a:pt x="1468755" y="1739900"/>
                </a:lnTo>
                <a:lnTo>
                  <a:pt x="1512189" y="1727200"/>
                </a:lnTo>
                <a:lnTo>
                  <a:pt x="1515237" y="1727200"/>
                </a:lnTo>
                <a:lnTo>
                  <a:pt x="1516380" y="1714500"/>
                </a:lnTo>
                <a:lnTo>
                  <a:pt x="1522476" y="1714500"/>
                </a:lnTo>
                <a:lnTo>
                  <a:pt x="1522857" y="1701800"/>
                </a:lnTo>
                <a:lnTo>
                  <a:pt x="1536573" y="1701800"/>
                </a:lnTo>
                <a:lnTo>
                  <a:pt x="1561592" y="1676400"/>
                </a:lnTo>
                <a:lnTo>
                  <a:pt x="1564640" y="1663700"/>
                </a:lnTo>
                <a:lnTo>
                  <a:pt x="1569720" y="1663700"/>
                </a:lnTo>
                <a:lnTo>
                  <a:pt x="1572133" y="1651000"/>
                </a:lnTo>
                <a:lnTo>
                  <a:pt x="1581531" y="1651000"/>
                </a:lnTo>
                <a:lnTo>
                  <a:pt x="1583563" y="1638300"/>
                </a:lnTo>
                <a:lnTo>
                  <a:pt x="1604391" y="1638300"/>
                </a:lnTo>
                <a:lnTo>
                  <a:pt x="1607439" y="1625600"/>
                </a:lnTo>
                <a:lnTo>
                  <a:pt x="1605407" y="1625600"/>
                </a:lnTo>
                <a:lnTo>
                  <a:pt x="1606296" y="1612900"/>
                </a:lnTo>
                <a:lnTo>
                  <a:pt x="1613916" y="1612900"/>
                </a:lnTo>
                <a:lnTo>
                  <a:pt x="1617853" y="1600200"/>
                </a:lnTo>
                <a:lnTo>
                  <a:pt x="1626489" y="1600200"/>
                </a:lnTo>
                <a:lnTo>
                  <a:pt x="1633347" y="1587500"/>
                </a:lnTo>
                <a:lnTo>
                  <a:pt x="1645031" y="1587500"/>
                </a:lnTo>
                <a:lnTo>
                  <a:pt x="1646047" y="1600200"/>
                </a:lnTo>
                <a:lnTo>
                  <a:pt x="1638427" y="1600200"/>
                </a:lnTo>
                <a:lnTo>
                  <a:pt x="1633982" y="1612900"/>
                </a:lnTo>
                <a:lnTo>
                  <a:pt x="1641475" y="1612900"/>
                </a:lnTo>
                <a:lnTo>
                  <a:pt x="1646809" y="1600200"/>
                </a:lnTo>
                <a:lnTo>
                  <a:pt x="1683766" y="1600200"/>
                </a:lnTo>
                <a:lnTo>
                  <a:pt x="1688592" y="1587500"/>
                </a:lnTo>
                <a:lnTo>
                  <a:pt x="1719580" y="1587500"/>
                </a:lnTo>
                <a:lnTo>
                  <a:pt x="1719199" y="1574800"/>
                </a:lnTo>
                <a:lnTo>
                  <a:pt x="1732026" y="1574800"/>
                </a:lnTo>
                <a:lnTo>
                  <a:pt x="1737106" y="1562100"/>
                </a:lnTo>
                <a:lnTo>
                  <a:pt x="1749679" y="1562100"/>
                </a:lnTo>
                <a:lnTo>
                  <a:pt x="1750187" y="1549400"/>
                </a:lnTo>
                <a:lnTo>
                  <a:pt x="1754124" y="1549400"/>
                </a:lnTo>
                <a:lnTo>
                  <a:pt x="1756791" y="1536700"/>
                </a:lnTo>
                <a:lnTo>
                  <a:pt x="1767967" y="1536700"/>
                </a:lnTo>
                <a:lnTo>
                  <a:pt x="1773047" y="1524000"/>
                </a:lnTo>
                <a:lnTo>
                  <a:pt x="1781048" y="1524000"/>
                </a:lnTo>
                <a:lnTo>
                  <a:pt x="1780921" y="1511300"/>
                </a:lnTo>
                <a:lnTo>
                  <a:pt x="1778508" y="1511300"/>
                </a:lnTo>
                <a:lnTo>
                  <a:pt x="1776603" y="1498600"/>
                </a:lnTo>
                <a:lnTo>
                  <a:pt x="1771396" y="1498600"/>
                </a:lnTo>
                <a:lnTo>
                  <a:pt x="1769872" y="1485900"/>
                </a:lnTo>
                <a:lnTo>
                  <a:pt x="1768983" y="1473200"/>
                </a:lnTo>
                <a:lnTo>
                  <a:pt x="1771650" y="1473200"/>
                </a:lnTo>
                <a:lnTo>
                  <a:pt x="1774190" y="1460500"/>
                </a:lnTo>
                <a:lnTo>
                  <a:pt x="1790319" y="1460500"/>
                </a:lnTo>
                <a:lnTo>
                  <a:pt x="1792986" y="1447800"/>
                </a:lnTo>
                <a:lnTo>
                  <a:pt x="1831467" y="1447800"/>
                </a:lnTo>
                <a:lnTo>
                  <a:pt x="1833880" y="1435100"/>
                </a:lnTo>
                <a:lnTo>
                  <a:pt x="1863471" y="1435100"/>
                </a:lnTo>
                <a:lnTo>
                  <a:pt x="1867662" y="1422400"/>
                </a:lnTo>
                <a:lnTo>
                  <a:pt x="1872361" y="1422400"/>
                </a:lnTo>
                <a:lnTo>
                  <a:pt x="1886585" y="1409700"/>
                </a:lnTo>
                <a:lnTo>
                  <a:pt x="1893062" y="1409700"/>
                </a:lnTo>
                <a:lnTo>
                  <a:pt x="1895221" y="1422400"/>
                </a:lnTo>
                <a:lnTo>
                  <a:pt x="1900047" y="1422400"/>
                </a:lnTo>
                <a:lnTo>
                  <a:pt x="1900809" y="1435100"/>
                </a:lnTo>
                <a:lnTo>
                  <a:pt x="1942846" y="1435100"/>
                </a:lnTo>
                <a:lnTo>
                  <a:pt x="1945640" y="1447800"/>
                </a:lnTo>
                <a:lnTo>
                  <a:pt x="1954149" y="1447800"/>
                </a:lnTo>
                <a:lnTo>
                  <a:pt x="1954530" y="1435100"/>
                </a:lnTo>
                <a:lnTo>
                  <a:pt x="1985518" y="1435100"/>
                </a:lnTo>
                <a:lnTo>
                  <a:pt x="1976374" y="1422400"/>
                </a:lnTo>
                <a:lnTo>
                  <a:pt x="1975993" y="1422400"/>
                </a:lnTo>
                <a:lnTo>
                  <a:pt x="1975612" y="1409700"/>
                </a:lnTo>
                <a:lnTo>
                  <a:pt x="1979803" y="1409700"/>
                </a:lnTo>
                <a:lnTo>
                  <a:pt x="1979041" y="1397000"/>
                </a:lnTo>
                <a:lnTo>
                  <a:pt x="1979676" y="1397000"/>
                </a:lnTo>
                <a:lnTo>
                  <a:pt x="1978660" y="1384300"/>
                </a:lnTo>
                <a:lnTo>
                  <a:pt x="1974342" y="1384300"/>
                </a:lnTo>
                <a:lnTo>
                  <a:pt x="1971802" y="1371600"/>
                </a:lnTo>
                <a:lnTo>
                  <a:pt x="1969770" y="1371600"/>
                </a:lnTo>
                <a:lnTo>
                  <a:pt x="1967357" y="1358900"/>
                </a:lnTo>
                <a:lnTo>
                  <a:pt x="1965706" y="1358900"/>
                </a:lnTo>
                <a:lnTo>
                  <a:pt x="1966595" y="1346200"/>
                </a:lnTo>
                <a:lnTo>
                  <a:pt x="1968754" y="1346200"/>
                </a:lnTo>
                <a:lnTo>
                  <a:pt x="1968627" y="1333500"/>
                </a:lnTo>
                <a:lnTo>
                  <a:pt x="1965960" y="1333500"/>
                </a:lnTo>
                <a:lnTo>
                  <a:pt x="1964944" y="1320800"/>
                </a:lnTo>
                <a:lnTo>
                  <a:pt x="1961515" y="1320800"/>
                </a:lnTo>
                <a:lnTo>
                  <a:pt x="1963293" y="1308100"/>
                </a:lnTo>
                <a:lnTo>
                  <a:pt x="1966976" y="1308100"/>
                </a:lnTo>
                <a:lnTo>
                  <a:pt x="1966341" y="1295400"/>
                </a:lnTo>
                <a:lnTo>
                  <a:pt x="1946910" y="1295400"/>
                </a:lnTo>
                <a:lnTo>
                  <a:pt x="1948307" y="1282700"/>
                </a:lnTo>
                <a:lnTo>
                  <a:pt x="1948688" y="1282700"/>
                </a:lnTo>
                <a:lnTo>
                  <a:pt x="1947672" y="1270000"/>
                </a:lnTo>
                <a:lnTo>
                  <a:pt x="1933956" y="1270000"/>
                </a:lnTo>
                <a:lnTo>
                  <a:pt x="1933194" y="1257300"/>
                </a:lnTo>
                <a:lnTo>
                  <a:pt x="1931416" y="1257300"/>
                </a:lnTo>
                <a:lnTo>
                  <a:pt x="1931035" y="1244600"/>
                </a:lnTo>
                <a:lnTo>
                  <a:pt x="1946275" y="1244600"/>
                </a:lnTo>
                <a:lnTo>
                  <a:pt x="1947037" y="1231900"/>
                </a:lnTo>
                <a:lnTo>
                  <a:pt x="1946275" y="1219200"/>
                </a:lnTo>
                <a:lnTo>
                  <a:pt x="1946021" y="1219200"/>
                </a:lnTo>
                <a:lnTo>
                  <a:pt x="1945640" y="1206500"/>
                </a:lnTo>
                <a:lnTo>
                  <a:pt x="1914779" y="1206500"/>
                </a:lnTo>
                <a:lnTo>
                  <a:pt x="1913890" y="1193800"/>
                </a:lnTo>
                <a:lnTo>
                  <a:pt x="1899285" y="1193800"/>
                </a:lnTo>
                <a:lnTo>
                  <a:pt x="1893824" y="1181100"/>
                </a:lnTo>
                <a:lnTo>
                  <a:pt x="1884172" y="1181100"/>
                </a:lnTo>
                <a:lnTo>
                  <a:pt x="1883029" y="1168400"/>
                </a:lnTo>
                <a:lnTo>
                  <a:pt x="1882013" y="1168400"/>
                </a:lnTo>
                <a:lnTo>
                  <a:pt x="1889379" y="1155700"/>
                </a:lnTo>
                <a:lnTo>
                  <a:pt x="1910080" y="1155700"/>
                </a:lnTo>
                <a:lnTo>
                  <a:pt x="1912493" y="1143000"/>
                </a:lnTo>
                <a:lnTo>
                  <a:pt x="1920113" y="1143000"/>
                </a:lnTo>
                <a:lnTo>
                  <a:pt x="1920367" y="1130300"/>
                </a:lnTo>
                <a:lnTo>
                  <a:pt x="1964563" y="1130300"/>
                </a:lnTo>
                <a:lnTo>
                  <a:pt x="1967230" y="1117600"/>
                </a:lnTo>
                <a:lnTo>
                  <a:pt x="1958340" y="1117600"/>
                </a:lnTo>
                <a:lnTo>
                  <a:pt x="1957959" y="1104900"/>
                </a:lnTo>
                <a:lnTo>
                  <a:pt x="1938782" y="1104900"/>
                </a:lnTo>
                <a:lnTo>
                  <a:pt x="1936369" y="1092200"/>
                </a:lnTo>
                <a:lnTo>
                  <a:pt x="1919986" y="1092200"/>
                </a:lnTo>
                <a:lnTo>
                  <a:pt x="1918335" y="1079500"/>
                </a:lnTo>
                <a:lnTo>
                  <a:pt x="1890395" y="1079500"/>
                </a:lnTo>
                <a:lnTo>
                  <a:pt x="1888998" y="1066800"/>
                </a:lnTo>
                <a:lnTo>
                  <a:pt x="1885823" y="1066800"/>
                </a:lnTo>
                <a:lnTo>
                  <a:pt x="1887855" y="1054100"/>
                </a:lnTo>
                <a:lnTo>
                  <a:pt x="1894840" y="1054100"/>
                </a:lnTo>
                <a:lnTo>
                  <a:pt x="1895475" y="1041400"/>
                </a:lnTo>
                <a:lnTo>
                  <a:pt x="1907032" y="1041400"/>
                </a:lnTo>
                <a:lnTo>
                  <a:pt x="1912874" y="1028700"/>
                </a:lnTo>
                <a:lnTo>
                  <a:pt x="1922780" y="1028700"/>
                </a:lnTo>
                <a:lnTo>
                  <a:pt x="1922907" y="1016000"/>
                </a:lnTo>
                <a:lnTo>
                  <a:pt x="1913890" y="1016000"/>
                </a:lnTo>
                <a:lnTo>
                  <a:pt x="1914906" y="1003300"/>
                </a:lnTo>
                <a:lnTo>
                  <a:pt x="1923161" y="1003300"/>
                </a:lnTo>
                <a:lnTo>
                  <a:pt x="1925574" y="1016000"/>
                </a:lnTo>
                <a:lnTo>
                  <a:pt x="1940687" y="1016000"/>
                </a:lnTo>
                <a:lnTo>
                  <a:pt x="1940814" y="1028700"/>
                </a:lnTo>
                <a:lnTo>
                  <a:pt x="1972437" y="1028700"/>
                </a:lnTo>
                <a:lnTo>
                  <a:pt x="1968754" y="1016000"/>
                </a:lnTo>
                <a:lnTo>
                  <a:pt x="1979168" y="1016000"/>
                </a:lnTo>
                <a:lnTo>
                  <a:pt x="1978787" y="1028700"/>
                </a:lnTo>
                <a:lnTo>
                  <a:pt x="1981581" y="1028700"/>
                </a:lnTo>
                <a:lnTo>
                  <a:pt x="1983613" y="1041400"/>
                </a:lnTo>
                <a:lnTo>
                  <a:pt x="1995932" y="1041400"/>
                </a:lnTo>
                <a:lnTo>
                  <a:pt x="1999361" y="1054100"/>
                </a:lnTo>
                <a:lnTo>
                  <a:pt x="2028698" y="1054100"/>
                </a:lnTo>
                <a:lnTo>
                  <a:pt x="2029841" y="1041400"/>
                </a:lnTo>
                <a:lnTo>
                  <a:pt x="2039493" y="1041400"/>
                </a:lnTo>
                <a:lnTo>
                  <a:pt x="2040763" y="1054100"/>
                </a:lnTo>
                <a:lnTo>
                  <a:pt x="2051558" y="1054100"/>
                </a:lnTo>
                <a:lnTo>
                  <a:pt x="2052320" y="1066800"/>
                </a:lnTo>
                <a:lnTo>
                  <a:pt x="2051177" y="1066800"/>
                </a:lnTo>
                <a:lnTo>
                  <a:pt x="2050923" y="1079500"/>
                </a:lnTo>
                <a:lnTo>
                  <a:pt x="2051939" y="1092200"/>
                </a:lnTo>
                <a:lnTo>
                  <a:pt x="2051177" y="1092200"/>
                </a:lnTo>
                <a:lnTo>
                  <a:pt x="2050542" y="1104900"/>
                </a:lnTo>
                <a:lnTo>
                  <a:pt x="2046097" y="1104900"/>
                </a:lnTo>
                <a:lnTo>
                  <a:pt x="2046732" y="1117600"/>
                </a:lnTo>
                <a:lnTo>
                  <a:pt x="2074926" y="1117600"/>
                </a:lnTo>
                <a:lnTo>
                  <a:pt x="2078101" y="1130300"/>
                </a:lnTo>
                <a:lnTo>
                  <a:pt x="2281301" y="1130300"/>
                </a:lnTo>
                <a:lnTo>
                  <a:pt x="2286127" y="1143000"/>
                </a:lnTo>
                <a:lnTo>
                  <a:pt x="2300732" y="1143000"/>
                </a:lnTo>
                <a:lnTo>
                  <a:pt x="2301113" y="1155700"/>
                </a:lnTo>
                <a:lnTo>
                  <a:pt x="2280920" y="1155700"/>
                </a:lnTo>
                <a:lnTo>
                  <a:pt x="2281047" y="1168400"/>
                </a:lnTo>
                <a:lnTo>
                  <a:pt x="2279396" y="1168400"/>
                </a:lnTo>
                <a:lnTo>
                  <a:pt x="2278253" y="1181100"/>
                </a:lnTo>
                <a:lnTo>
                  <a:pt x="2271395" y="1181100"/>
                </a:lnTo>
                <a:lnTo>
                  <a:pt x="2270633" y="1193800"/>
                </a:lnTo>
                <a:lnTo>
                  <a:pt x="2268855" y="1193800"/>
                </a:lnTo>
                <a:lnTo>
                  <a:pt x="2267966" y="1206500"/>
                </a:lnTo>
                <a:lnTo>
                  <a:pt x="2265045" y="1193800"/>
                </a:lnTo>
                <a:lnTo>
                  <a:pt x="2256409" y="1193800"/>
                </a:lnTo>
                <a:lnTo>
                  <a:pt x="2256790" y="1206500"/>
                </a:lnTo>
                <a:lnTo>
                  <a:pt x="2249678" y="1206500"/>
                </a:lnTo>
                <a:lnTo>
                  <a:pt x="2248535" y="1219200"/>
                </a:lnTo>
                <a:lnTo>
                  <a:pt x="2240661" y="1219200"/>
                </a:lnTo>
                <a:lnTo>
                  <a:pt x="2239886" y="1206500"/>
                </a:lnTo>
                <a:lnTo>
                  <a:pt x="2235454" y="1206500"/>
                </a:lnTo>
                <a:lnTo>
                  <a:pt x="2235708" y="1219200"/>
                </a:lnTo>
                <a:lnTo>
                  <a:pt x="2219960" y="1219200"/>
                </a:lnTo>
                <a:lnTo>
                  <a:pt x="2218944" y="1231900"/>
                </a:lnTo>
                <a:lnTo>
                  <a:pt x="2212086" y="1231900"/>
                </a:lnTo>
                <a:lnTo>
                  <a:pt x="2207514" y="1219200"/>
                </a:lnTo>
                <a:lnTo>
                  <a:pt x="2198611" y="1219200"/>
                </a:lnTo>
                <a:lnTo>
                  <a:pt x="2198878" y="1231900"/>
                </a:lnTo>
                <a:lnTo>
                  <a:pt x="2185670" y="1231900"/>
                </a:lnTo>
                <a:lnTo>
                  <a:pt x="2185416" y="1244600"/>
                </a:lnTo>
                <a:lnTo>
                  <a:pt x="2185670" y="1244600"/>
                </a:lnTo>
                <a:lnTo>
                  <a:pt x="2185035" y="1257300"/>
                </a:lnTo>
                <a:lnTo>
                  <a:pt x="2176018" y="1257300"/>
                </a:lnTo>
                <a:lnTo>
                  <a:pt x="2176145" y="1270000"/>
                </a:lnTo>
                <a:lnTo>
                  <a:pt x="2183003" y="1270000"/>
                </a:lnTo>
                <a:lnTo>
                  <a:pt x="2184654" y="1282700"/>
                </a:lnTo>
                <a:lnTo>
                  <a:pt x="2188464" y="1282700"/>
                </a:lnTo>
                <a:lnTo>
                  <a:pt x="2188591" y="1295400"/>
                </a:lnTo>
                <a:lnTo>
                  <a:pt x="2190483" y="1295400"/>
                </a:lnTo>
                <a:lnTo>
                  <a:pt x="2191258" y="1308100"/>
                </a:lnTo>
                <a:lnTo>
                  <a:pt x="2194814" y="1308100"/>
                </a:lnTo>
                <a:lnTo>
                  <a:pt x="2195436" y="1320800"/>
                </a:lnTo>
                <a:lnTo>
                  <a:pt x="2197862" y="1320800"/>
                </a:lnTo>
                <a:lnTo>
                  <a:pt x="2198611" y="1308100"/>
                </a:lnTo>
                <a:lnTo>
                  <a:pt x="2199259" y="1308100"/>
                </a:lnTo>
                <a:lnTo>
                  <a:pt x="2199259" y="1295400"/>
                </a:lnTo>
                <a:lnTo>
                  <a:pt x="2202688" y="1295400"/>
                </a:lnTo>
                <a:lnTo>
                  <a:pt x="2205863" y="1308100"/>
                </a:lnTo>
                <a:lnTo>
                  <a:pt x="2210562" y="1308100"/>
                </a:lnTo>
                <a:lnTo>
                  <a:pt x="2211578" y="1320800"/>
                </a:lnTo>
                <a:lnTo>
                  <a:pt x="2235835" y="1320800"/>
                </a:lnTo>
                <a:lnTo>
                  <a:pt x="2236584" y="1308100"/>
                </a:lnTo>
                <a:lnTo>
                  <a:pt x="2238502" y="1308100"/>
                </a:lnTo>
                <a:lnTo>
                  <a:pt x="2238629" y="1295400"/>
                </a:lnTo>
                <a:lnTo>
                  <a:pt x="2242312" y="1295400"/>
                </a:lnTo>
                <a:lnTo>
                  <a:pt x="2244712" y="1282700"/>
                </a:lnTo>
                <a:lnTo>
                  <a:pt x="2253742" y="1282700"/>
                </a:lnTo>
                <a:lnTo>
                  <a:pt x="2253742" y="1270000"/>
                </a:lnTo>
                <a:lnTo>
                  <a:pt x="2252091" y="1270000"/>
                </a:lnTo>
                <a:lnTo>
                  <a:pt x="2252345" y="1257300"/>
                </a:lnTo>
                <a:lnTo>
                  <a:pt x="2259711" y="1257300"/>
                </a:lnTo>
                <a:lnTo>
                  <a:pt x="2260346" y="1270000"/>
                </a:lnTo>
                <a:lnTo>
                  <a:pt x="2264791" y="1270000"/>
                </a:lnTo>
                <a:lnTo>
                  <a:pt x="2265807" y="1257300"/>
                </a:lnTo>
                <a:lnTo>
                  <a:pt x="2283079" y="1257300"/>
                </a:lnTo>
                <a:lnTo>
                  <a:pt x="2282825" y="1270000"/>
                </a:lnTo>
                <a:lnTo>
                  <a:pt x="2284222" y="1270000"/>
                </a:lnTo>
                <a:lnTo>
                  <a:pt x="2284857" y="1282700"/>
                </a:lnTo>
                <a:lnTo>
                  <a:pt x="2289937" y="1282700"/>
                </a:lnTo>
                <a:lnTo>
                  <a:pt x="2289937" y="1295400"/>
                </a:lnTo>
                <a:lnTo>
                  <a:pt x="2288159" y="1295400"/>
                </a:lnTo>
                <a:lnTo>
                  <a:pt x="2287524" y="1308100"/>
                </a:lnTo>
                <a:lnTo>
                  <a:pt x="2288667" y="1308100"/>
                </a:lnTo>
                <a:lnTo>
                  <a:pt x="2289556" y="1320800"/>
                </a:lnTo>
                <a:lnTo>
                  <a:pt x="2293747" y="1320800"/>
                </a:lnTo>
                <a:lnTo>
                  <a:pt x="2294890" y="1333500"/>
                </a:lnTo>
                <a:lnTo>
                  <a:pt x="2302002" y="1333500"/>
                </a:lnTo>
                <a:lnTo>
                  <a:pt x="2302129" y="1346200"/>
                </a:lnTo>
                <a:lnTo>
                  <a:pt x="2304034" y="1346200"/>
                </a:lnTo>
                <a:lnTo>
                  <a:pt x="2304923" y="1358900"/>
                </a:lnTo>
                <a:lnTo>
                  <a:pt x="2313432" y="1384300"/>
                </a:lnTo>
                <a:lnTo>
                  <a:pt x="2314829" y="1409700"/>
                </a:lnTo>
                <a:lnTo>
                  <a:pt x="2322703" y="1409700"/>
                </a:lnTo>
                <a:lnTo>
                  <a:pt x="2324227" y="1397000"/>
                </a:lnTo>
                <a:lnTo>
                  <a:pt x="2333371" y="1397000"/>
                </a:lnTo>
                <a:lnTo>
                  <a:pt x="2337308" y="1409700"/>
                </a:lnTo>
                <a:lnTo>
                  <a:pt x="2352040" y="1409700"/>
                </a:lnTo>
                <a:lnTo>
                  <a:pt x="2353818" y="1397000"/>
                </a:lnTo>
                <a:lnTo>
                  <a:pt x="2362835" y="1397000"/>
                </a:lnTo>
                <a:lnTo>
                  <a:pt x="2364867" y="1384300"/>
                </a:lnTo>
                <a:lnTo>
                  <a:pt x="2371725" y="1384300"/>
                </a:lnTo>
                <a:lnTo>
                  <a:pt x="2371725" y="1371600"/>
                </a:lnTo>
                <a:lnTo>
                  <a:pt x="2367661" y="1371600"/>
                </a:lnTo>
                <a:lnTo>
                  <a:pt x="2366010" y="1358900"/>
                </a:lnTo>
                <a:lnTo>
                  <a:pt x="2362835" y="1358900"/>
                </a:lnTo>
                <a:lnTo>
                  <a:pt x="2362835" y="1346200"/>
                </a:lnTo>
                <a:lnTo>
                  <a:pt x="2363216" y="1346200"/>
                </a:lnTo>
                <a:lnTo>
                  <a:pt x="2364486" y="1333500"/>
                </a:lnTo>
                <a:lnTo>
                  <a:pt x="2366264" y="1333500"/>
                </a:lnTo>
                <a:lnTo>
                  <a:pt x="2365629" y="1320800"/>
                </a:lnTo>
                <a:lnTo>
                  <a:pt x="2385314" y="1320800"/>
                </a:lnTo>
                <a:lnTo>
                  <a:pt x="2386203" y="1308100"/>
                </a:lnTo>
                <a:lnTo>
                  <a:pt x="2387219" y="1308100"/>
                </a:lnTo>
                <a:lnTo>
                  <a:pt x="2387219" y="1295400"/>
                </a:lnTo>
                <a:lnTo>
                  <a:pt x="2387981" y="1295400"/>
                </a:lnTo>
                <a:lnTo>
                  <a:pt x="2390140" y="1282700"/>
                </a:lnTo>
                <a:lnTo>
                  <a:pt x="2391791" y="1282700"/>
                </a:lnTo>
                <a:lnTo>
                  <a:pt x="2393061" y="1270000"/>
                </a:lnTo>
                <a:lnTo>
                  <a:pt x="2393950" y="1270000"/>
                </a:lnTo>
                <a:lnTo>
                  <a:pt x="2394204" y="1257300"/>
                </a:lnTo>
                <a:lnTo>
                  <a:pt x="2392807" y="1257300"/>
                </a:lnTo>
                <a:lnTo>
                  <a:pt x="2387727" y="1244600"/>
                </a:lnTo>
                <a:lnTo>
                  <a:pt x="2386711" y="1231900"/>
                </a:lnTo>
                <a:lnTo>
                  <a:pt x="2387600" y="1231900"/>
                </a:lnTo>
                <a:lnTo>
                  <a:pt x="2388235" y="1219200"/>
                </a:lnTo>
                <a:lnTo>
                  <a:pt x="2389124" y="1219200"/>
                </a:lnTo>
                <a:lnTo>
                  <a:pt x="2389759" y="1231900"/>
                </a:lnTo>
                <a:lnTo>
                  <a:pt x="2429383" y="1231900"/>
                </a:lnTo>
                <a:lnTo>
                  <a:pt x="2431034" y="1244600"/>
                </a:lnTo>
                <a:lnTo>
                  <a:pt x="2433447" y="1244600"/>
                </a:lnTo>
                <a:lnTo>
                  <a:pt x="2434209" y="1231900"/>
                </a:lnTo>
                <a:lnTo>
                  <a:pt x="2443226" y="1231900"/>
                </a:lnTo>
                <a:lnTo>
                  <a:pt x="2444496" y="1244600"/>
                </a:lnTo>
                <a:lnTo>
                  <a:pt x="2466340" y="1244600"/>
                </a:lnTo>
                <a:lnTo>
                  <a:pt x="2468118" y="1231900"/>
                </a:lnTo>
                <a:lnTo>
                  <a:pt x="2469515" y="1231900"/>
                </a:lnTo>
                <a:lnTo>
                  <a:pt x="2470912" y="1219200"/>
                </a:lnTo>
                <a:lnTo>
                  <a:pt x="2475738" y="1219200"/>
                </a:lnTo>
                <a:lnTo>
                  <a:pt x="2480183" y="1206500"/>
                </a:lnTo>
                <a:lnTo>
                  <a:pt x="2482215" y="1193800"/>
                </a:lnTo>
                <a:lnTo>
                  <a:pt x="2487041" y="1193800"/>
                </a:lnTo>
                <a:lnTo>
                  <a:pt x="2495296" y="1181100"/>
                </a:lnTo>
                <a:lnTo>
                  <a:pt x="2499487" y="1181100"/>
                </a:lnTo>
                <a:lnTo>
                  <a:pt x="2503678" y="1168400"/>
                </a:lnTo>
                <a:lnTo>
                  <a:pt x="2507361" y="1168400"/>
                </a:lnTo>
                <a:lnTo>
                  <a:pt x="2510917" y="1155700"/>
                </a:lnTo>
                <a:lnTo>
                  <a:pt x="2514981" y="1155700"/>
                </a:lnTo>
                <a:lnTo>
                  <a:pt x="2515743" y="1143000"/>
                </a:lnTo>
                <a:lnTo>
                  <a:pt x="2518029" y="1143000"/>
                </a:lnTo>
                <a:lnTo>
                  <a:pt x="2517775" y="1130300"/>
                </a:lnTo>
                <a:lnTo>
                  <a:pt x="2503170" y="1130300"/>
                </a:lnTo>
                <a:lnTo>
                  <a:pt x="2502154" y="1117600"/>
                </a:lnTo>
                <a:lnTo>
                  <a:pt x="2506599" y="1117600"/>
                </a:lnTo>
                <a:lnTo>
                  <a:pt x="2508758" y="1104900"/>
                </a:lnTo>
                <a:lnTo>
                  <a:pt x="2524887" y="1104900"/>
                </a:lnTo>
                <a:lnTo>
                  <a:pt x="2526665" y="1092200"/>
                </a:lnTo>
                <a:lnTo>
                  <a:pt x="2536317" y="1092200"/>
                </a:lnTo>
                <a:lnTo>
                  <a:pt x="2541905" y="1079500"/>
                </a:lnTo>
                <a:lnTo>
                  <a:pt x="2547747" y="1079500"/>
                </a:lnTo>
                <a:lnTo>
                  <a:pt x="2547112" y="1066800"/>
                </a:lnTo>
                <a:lnTo>
                  <a:pt x="2545588" y="1066800"/>
                </a:lnTo>
                <a:lnTo>
                  <a:pt x="2550160" y="1054100"/>
                </a:lnTo>
                <a:lnTo>
                  <a:pt x="2555113" y="1054100"/>
                </a:lnTo>
                <a:lnTo>
                  <a:pt x="2554605" y="1041400"/>
                </a:lnTo>
                <a:lnTo>
                  <a:pt x="2552700" y="1041400"/>
                </a:lnTo>
                <a:lnTo>
                  <a:pt x="2552700" y="1028700"/>
                </a:lnTo>
                <a:lnTo>
                  <a:pt x="2549144" y="1028700"/>
                </a:lnTo>
                <a:lnTo>
                  <a:pt x="2548890" y="1016000"/>
                </a:lnTo>
                <a:lnTo>
                  <a:pt x="2550795" y="1016000"/>
                </a:lnTo>
                <a:lnTo>
                  <a:pt x="2553589" y="1003300"/>
                </a:lnTo>
                <a:lnTo>
                  <a:pt x="2557780" y="1003300"/>
                </a:lnTo>
                <a:lnTo>
                  <a:pt x="2558796" y="990600"/>
                </a:lnTo>
                <a:lnTo>
                  <a:pt x="2578100" y="990600"/>
                </a:lnTo>
                <a:lnTo>
                  <a:pt x="2599563" y="977900"/>
                </a:lnTo>
                <a:lnTo>
                  <a:pt x="2610866" y="977900"/>
                </a:lnTo>
                <a:lnTo>
                  <a:pt x="2613279" y="965200"/>
                </a:lnTo>
                <a:lnTo>
                  <a:pt x="2630551" y="965200"/>
                </a:lnTo>
                <a:lnTo>
                  <a:pt x="2633980" y="952500"/>
                </a:lnTo>
                <a:lnTo>
                  <a:pt x="2645156" y="952500"/>
                </a:lnTo>
                <a:lnTo>
                  <a:pt x="2648204" y="939800"/>
                </a:lnTo>
                <a:lnTo>
                  <a:pt x="2717927" y="939800"/>
                </a:lnTo>
                <a:lnTo>
                  <a:pt x="2718943" y="952500"/>
                </a:lnTo>
                <a:lnTo>
                  <a:pt x="2746629" y="952500"/>
                </a:lnTo>
                <a:lnTo>
                  <a:pt x="2723007" y="927100"/>
                </a:lnTo>
                <a:lnTo>
                  <a:pt x="2721610" y="914400"/>
                </a:lnTo>
                <a:lnTo>
                  <a:pt x="2723515" y="914400"/>
                </a:lnTo>
                <a:lnTo>
                  <a:pt x="2726182" y="901700"/>
                </a:lnTo>
                <a:lnTo>
                  <a:pt x="2740914" y="901700"/>
                </a:lnTo>
                <a:lnTo>
                  <a:pt x="2742311" y="889000"/>
                </a:lnTo>
                <a:lnTo>
                  <a:pt x="2766822" y="889000"/>
                </a:lnTo>
                <a:lnTo>
                  <a:pt x="2767584" y="876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rgbClr val="E878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3943">
              <a:buClr>
                <a:srgbClr val="000000"/>
              </a:buClr>
              <a:buSzPts val="2400"/>
            </a:pPr>
            <a:endParaRPr sz="2399" kern="0" dirty="0">
              <a:solidFill>
                <a:srgbClr val="000000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  <a:sym typeface="Poppins"/>
            </a:endParaRPr>
          </a:p>
        </p:txBody>
      </p:sp>
      <p:cxnSp>
        <p:nvCxnSpPr>
          <p:cNvPr id="12" name="Google Shape;638;g2b17bdb078a_0_74">
            <a:extLst>
              <a:ext uri="{FF2B5EF4-FFF2-40B4-BE49-F238E27FC236}">
                <a16:creationId xmlns:a16="http://schemas.microsoft.com/office/drawing/2014/main" id="{5FDA47EA-32F8-1F95-1E7B-1B9898D828DD}"/>
              </a:ext>
            </a:extLst>
          </p:cNvPr>
          <p:cNvCxnSpPr>
            <a:cxnSpLocks/>
          </p:cNvCxnSpPr>
          <p:nvPr/>
        </p:nvCxnSpPr>
        <p:spPr>
          <a:xfrm flipV="1">
            <a:off x="1588957" y="1727310"/>
            <a:ext cx="1542304" cy="2423154"/>
          </a:xfrm>
          <a:prstGeom prst="straightConnector1">
            <a:avLst/>
          </a:prstGeom>
          <a:noFill/>
          <a:ln w="19050" cap="flat" cmpd="sng">
            <a:solidFill>
              <a:srgbClr val="ED7D31"/>
            </a:solidFill>
            <a:prstDash val="dash"/>
            <a:round/>
            <a:headEnd type="stealth" w="med" len="med"/>
            <a:tailEnd type="none" w="sm" len="sm"/>
          </a:ln>
        </p:spPr>
      </p:cxnSp>
      <p:sp>
        <p:nvSpPr>
          <p:cNvPr id="13" name="Google Shape;640;g2b17bdb078a_0_74">
            <a:extLst>
              <a:ext uri="{FF2B5EF4-FFF2-40B4-BE49-F238E27FC236}">
                <a16:creationId xmlns:a16="http://schemas.microsoft.com/office/drawing/2014/main" id="{BCC99218-C6E7-F353-02EB-1AB24700A330}"/>
              </a:ext>
            </a:extLst>
          </p:cNvPr>
          <p:cNvSpPr txBox="1"/>
          <p:nvPr/>
        </p:nvSpPr>
        <p:spPr>
          <a:xfrm>
            <a:off x="357571" y="1364045"/>
            <a:ext cx="4978907" cy="369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7" tIns="45676" rIns="91377" bIns="45676" anchor="t" anchorCtr="0">
            <a:spAutoFit/>
          </a:bodyPr>
          <a:lstStyle/>
          <a:p>
            <a:pPr marL="16924" marR="6769" algn="ctr" defTabSz="913943">
              <a:buClr>
                <a:srgbClr val="000000"/>
              </a:buClr>
              <a:buSzPts val="1600"/>
            </a:pPr>
            <a:r>
              <a:rPr lang="en-GB" b="1" kern="0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Poppins"/>
              </a:rPr>
              <a:t>India's 1st Operational Smart City &amp; IFSC</a:t>
            </a:r>
            <a:endParaRPr b="1" kern="0" dirty="0">
              <a:solidFill>
                <a:srgbClr val="ED7D31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  <a:sym typeface="Poppins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82A72232-E8B8-109A-5C07-0E7E2F42E1DA}"/>
              </a:ext>
            </a:extLst>
          </p:cNvPr>
          <p:cNvSpPr/>
          <p:nvPr/>
        </p:nvSpPr>
        <p:spPr>
          <a:xfrm>
            <a:off x="1539253" y="3924691"/>
            <a:ext cx="207945" cy="235817"/>
          </a:xfrm>
          <a:prstGeom prst="star5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80C0D9-BC6F-98EE-65AA-F1A62F7C0CCA}"/>
              </a:ext>
            </a:extLst>
          </p:cNvPr>
          <p:cNvSpPr/>
          <p:nvPr/>
        </p:nvSpPr>
        <p:spPr>
          <a:xfrm>
            <a:off x="6143119" y="3645761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Greenfield smart city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78866C-280E-1F03-07CF-DB5F0D964DC9}"/>
              </a:ext>
            </a:extLst>
          </p:cNvPr>
          <p:cNvSpPr/>
          <p:nvPr/>
        </p:nvSpPr>
        <p:spPr>
          <a:xfrm rot="16200000">
            <a:off x="5992050" y="3902320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3530CB-112F-0927-0295-0287E458F4D0}"/>
              </a:ext>
            </a:extLst>
          </p:cNvPr>
          <p:cNvSpPr/>
          <p:nvPr/>
        </p:nvSpPr>
        <p:spPr>
          <a:xfrm>
            <a:off x="6143118" y="4411177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Land parcel size: 886 acres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C14F05-F420-D991-5D64-E127D1EA7828}"/>
              </a:ext>
            </a:extLst>
          </p:cNvPr>
          <p:cNvSpPr/>
          <p:nvPr/>
        </p:nvSpPr>
        <p:spPr>
          <a:xfrm rot="16200000">
            <a:off x="5992049" y="4667736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CB4EBF-9F26-1DF8-D984-4F03D70CA907}"/>
              </a:ext>
            </a:extLst>
          </p:cNvPr>
          <p:cNvSpPr/>
          <p:nvPr/>
        </p:nvSpPr>
        <p:spPr>
          <a:xfrm>
            <a:off x="6147204" y="2649671"/>
            <a:ext cx="5619586" cy="918576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GIFT City is divided into two zones: </a:t>
            </a:r>
          </a:p>
          <a:p>
            <a:pPr marL="525463" indent="-342900">
              <a:buAutoNum type="alphaLcPeriod"/>
            </a:pPr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Special Economic Zone (IFSC Zone)</a:t>
            </a:r>
          </a:p>
          <a:p>
            <a:pPr marL="525463" indent="-342900">
              <a:buAutoNum type="alphaLcPeriod"/>
            </a:pPr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Domestic Tariff Area (Domestic area)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B40E5E-948F-7C0D-6159-204AA387E40D}"/>
              </a:ext>
            </a:extLst>
          </p:cNvPr>
          <p:cNvSpPr/>
          <p:nvPr/>
        </p:nvSpPr>
        <p:spPr>
          <a:xfrm rot="16200000">
            <a:off x="5831072" y="3071013"/>
            <a:ext cx="917434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7E7239-55FD-5811-8408-FFB16A421E52}"/>
              </a:ext>
            </a:extLst>
          </p:cNvPr>
          <p:cNvSpPr/>
          <p:nvPr/>
        </p:nvSpPr>
        <p:spPr>
          <a:xfrm>
            <a:off x="6133067" y="5142120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Social Infra – Hotels, Hospitals, Schools, etc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1F500C-FBD3-CE26-0DE1-3305F68D237D}"/>
              </a:ext>
            </a:extLst>
          </p:cNvPr>
          <p:cNvSpPr/>
          <p:nvPr/>
        </p:nvSpPr>
        <p:spPr>
          <a:xfrm rot="16200000">
            <a:off x="5981998" y="5398679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0EB903-0985-68C3-59E2-D5E07D36747A}"/>
              </a:ext>
            </a:extLst>
          </p:cNvPr>
          <p:cNvSpPr/>
          <p:nvPr/>
        </p:nvSpPr>
        <p:spPr>
          <a:xfrm>
            <a:off x="6133066" y="5809331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‘Walk to work concept’ – Residential &amp; Riverside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9A8A45-F47D-8E40-7B1D-1F3E0161EDE0}"/>
              </a:ext>
            </a:extLst>
          </p:cNvPr>
          <p:cNvSpPr/>
          <p:nvPr/>
        </p:nvSpPr>
        <p:spPr>
          <a:xfrm rot="16200000">
            <a:off x="5981997" y="6065890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2A83EF-733A-3A05-8695-0045252A6F07}"/>
              </a:ext>
            </a:extLst>
          </p:cNvPr>
          <p:cNvSpPr/>
          <p:nvPr/>
        </p:nvSpPr>
        <p:spPr>
          <a:xfrm>
            <a:off x="6133067" y="1435618"/>
            <a:ext cx="5619586" cy="868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BF6365-FF26-A418-2B28-2DB95C07AB32}"/>
              </a:ext>
            </a:extLst>
          </p:cNvPr>
          <p:cNvCxnSpPr>
            <a:cxnSpLocks/>
          </p:cNvCxnSpPr>
          <p:nvPr/>
        </p:nvCxnSpPr>
        <p:spPr>
          <a:xfrm flipV="1">
            <a:off x="8139239" y="1439220"/>
            <a:ext cx="0" cy="868494"/>
          </a:xfrm>
          <a:prstGeom prst="line">
            <a:avLst/>
          </a:prstGeom>
          <a:ln w="19050">
            <a:solidFill>
              <a:srgbClr val="003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6DE01C-0239-72C7-124F-816810A5DC50}"/>
              </a:ext>
            </a:extLst>
          </p:cNvPr>
          <p:cNvCxnSpPr>
            <a:cxnSpLocks/>
          </p:cNvCxnSpPr>
          <p:nvPr/>
        </p:nvCxnSpPr>
        <p:spPr>
          <a:xfrm flipV="1">
            <a:off x="9782960" y="1435618"/>
            <a:ext cx="0" cy="868494"/>
          </a:xfrm>
          <a:prstGeom prst="line">
            <a:avLst/>
          </a:prstGeom>
          <a:ln w="19050">
            <a:solidFill>
              <a:srgbClr val="003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A2D7818-CBDC-BDAF-F9E3-54F7181F665F}"/>
              </a:ext>
            </a:extLst>
          </p:cNvPr>
          <p:cNvGrpSpPr/>
          <p:nvPr/>
        </p:nvGrpSpPr>
        <p:grpSpPr>
          <a:xfrm>
            <a:off x="5989044" y="1493246"/>
            <a:ext cx="2263728" cy="814846"/>
            <a:chOff x="5006064" y="1310366"/>
            <a:chExt cx="2263728" cy="814846"/>
          </a:xfrm>
        </p:grpSpPr>
        <p:sp>
          <p:nvSpPr>
            <p:cNvPr id="34" name="object 5">
              <a:extLst>
                <a:ext uri="{FF2B5EF4-FFF2-40B4-BE49-F238E27FC236}">
                  <a16:creationId xmlns:a16="http://schemas.microsoft.com/office/drawing/2014/main" id="{99337802-AF84-0EC8-BBD2-AC6E607E637D}"/>
                </a:ext>
              </a:extLst>
            </p:cNvPr>
            <p:cNvSpPr txBox="1"/>
            <p:nvPr/>
          </p:nvSpPr>
          <p:spPr>
            <a:xfrm>
              <a:off x="5006064" y="1669318"/>
              <a:ext cx="2263728" cy="45589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Total development 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rights allotted </a:t>
              </a:r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DFC1B8CD-144A-5B82-9344-A7F9688B0300}"/>
                </a:ext>
              </a:extLst>
            </p:cNvPr>
            <p:cNvSpPr txBox="1"/>
            <p:nvPr/>
          </p:nvSpPr>
          <p:spPr>
            <a:xfrm>
              <a:off x="5006064" y="1310366"/>
              <a:ext cx="2263728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pc="-5" dirty="0">
                  <a:solidFill>
                    <a:srgbClr val="00338C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27.70 Mn Sq ft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EFA0B2-4FAE-E7CE-7458-BA264FD3A1CD}"/>
              </a:ext>
            </a:extLst>
          </p:cNvPr>
          <p:cNvGrpSpPr/>
          <p:nvPr/>
        </p:nvGrpSpPr>
        <p:grpSpPr>
          <a:xfrm>
            <a:off x="7765993" y="1493246"/>
            <a:ext cx="2325200" cy="814846"/>
            <a:chOff x="7361999" y="1310366"/>
            <a:chExt cx="2325200" cy="814846"/>
          </a:xfrm>
        </p:grpSpPr>
        <p:sp>
          <p:nvSpPr>
            <p:cNvPr id="37" name="object 5">
              <a:extLst>
                <a:ext uri="{FF2B5EF4-FFF2-40B4-BE49-F238E27FC236}">
                  <a16:creationId xmlns:a16="http://schemas.microsoft.com/office/drawing/2014/main" id="{3AE23EBA-511C-79D6-7B6F-DC987243F23C}"/>
                </a:ext>
              </a:extLst>
            </p:cNvPr>
            <p:cNvSpPr txBox="1"/>
            <p:nvPr/>
          </p:nvSpPr>
          <p:spPr>
            <a:xfrm>
              <a:off x="7361999" y="1669318"/>
              <a:ext cx="2263728" cy="45589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Area under 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development </a:t>
              </a:r>
            </a:p>
          </p:txBody>
        </p:sp>
        <p:sp>
          <p:nvSpPr>
            <p:cNvPr id="38" name="object 5">
              <a:extLst>
                <a:ext uri="{FF2B5EF4-FFF2-40B4-BE49-F238E27FC236}">
                  <a16:creationId xmlns:a16="http://schemas.microsoft.com/office/drawing/2014/main" id="{E0768576-3F33-D190-3321-408BD9648536}"/>
                </a:ext>
              </a:extLst>
            </p:cNvPr>
            <p:cNvSpPr txBox="1"/>
            <p:nvPr/>
          </p:nvSpPr>
          <p:spPr>
            <a:xfrm>
              <a:off x="7423471" y="1310366"/>
              <a:ext cx="2263728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pc="-5" dirty="0">
                  <a:solidFill>
                    <a:srgbClr val="00338C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12.99 Mn Sq ft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AA6A0AC-B212-5FCD-9ED9-F6CFA103E226}"/>
              </a:ext>
            </a:extLst>
          </p:cNvPr>
          <p:cNvGrpSpPr/>
          <p:nvPr/>
        </p:nvGrpSpPr>
        <p:grpSpPr>
          <a:xfrm>
            <a:off x="9581555" y="1493246"/>
            <a:ext cx="2358145" cy="802022"/>
            <a:chOff x="9764435" y="1310366"/>
            <a:chExt cx="2358145" cy="802022"/>
          </a:xfrm>
        </p:grpSpPr>
        <p:sp>
          <p:nvSpPr>
            <p:cNvPr id="40" name="object 5">
              <a:extLst>
                <a:ext uri="{FF2B5EF4-FFF2-40B4-BE49-F238E27FC236}">
                  <a16:creationId xmlns:a16="http://schemas.microsoft.com/office/drawing/2014/main" id="{928DEAB3-2C7C-4D37-1973-5054831D2A65}"/>
                </a:ext>
              </a:extLst>
            </p:cNvPr>
            <p:cNvSpPr txBox="1"/>
            <p:nvPr/>
          </p:nvSpPr>
          <p:spPr>
            <a:xfrm>
              <a:off x="9764435" y="1669318"/>
              <a:ext cx="2358145" cy="44307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GB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Number of Operational Buildings</a:t>
              </a:r>
            </a:p>
          </p:txBody>
        </p:sp>
        <p:sp>
          <p:nvSpPr>
            <p:cNvPr id="41" name="object 5">
              <a:extLst>
                <a:ext uri="{FF2B5EF4-FFF2-40B4-BE49-F238E27FC236}">
                  <a16:creationId xmlns:a16="http://schemas.microsoft.com/office/drawing/2014/main" id="{976FE8F0-1853-05EB-6CD8-B646D121DE0F}"/>
                </a:ext>
              </a:extLst>
            </p:cNvPr>
            <p:cNvSpPr txBox="1"/>
            <p:nvPr/>
          </p:nvSpPr>
          <p:spPr>
            <a:xfrm>
              <a:off x="9810141" y="1310366"/>
              <a:ext cx="2263728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pc="-5" dirty="0">
                  <a:solidFill>
                    <a:srgbClr val="00338C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6267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4B5E15-AB41-DD5D-1279-5BA34779664F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D0B02C0-5E48-69C3-B415-F9B39BF45804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D77213C-4D88-3991-54EE-3688173F91CA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5F4AF3-9149-50F1-D96F-278AEEAE0592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pic>
        <p:nvPicPr>
          <p:cNvPr id="6" name="Google Shape;551;g2b17a549493_1_104">
            <a:extLst>
              <a:ext uri="{FF2B5EF4-FFF2-40B4-BE49-F238E27FC236}">
                <a16:creationId xmlns:a16="http://schemas.microsoft.com/office/drawing/2014/main" id="{82D7F0C8-495A-7133-9B67-543B410CA5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6734" y="1084925"/>
            <a:ext cx="5242650" cy="189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Official Photograph of Prime Minister Narendra Modi">
            <a:extLst>
              <a:ext uri="{FF2B5EF4-FFF2-40B4-BE49-F238E27FC236}">
                <a16:creationId xmlns:a16="http://schemas.microsoft.com/office/drawing/2014/main" id="{C1933710-3ADF-6135-07F3-B1C0EA1FE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9" r="21818"/>
          <a:stretch/>
        </p:blipFill>
        <p:spPr bwMode="auto">
          <a:xfrm>
            <a:off x="726388" y="1215630"/>
            <a:ext cx="3895200" cy="431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548;g2b17a549493_1_104">
            <a:extLst>
              <a:ext uri="{FF2B5EF4-FFF2-40B4-BE49-F238E27FC236}">
                <a16:creationId xmlns:a16="http://schemas.microsoft.com/office/drawing/2014/main" id="{03F91DAB-8A20-260C-3724-FD9FC9A041C2}"/>
              </a:ext>
            </a:extLst>
          </p:cNvPr>
          <p:cNvSpPr/>
          <p:nvPr/>
        </p:nvSpPr>
        <p:spPr>
          <a:xfrm>
            <a:off x="726388" y="5531549"/>
            <a:ext cx="4073100" cy="8043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338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Hon’ble Prime Minister of India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b="1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Sh. Narendra Modi</a:t>
            </a:r>
          </a:p>
        </p:txBody>
      </p:sp>
      <p:sp>
        <p:nvSpPr>
          <p:cNvPr id="9" name="Google Shape;552;g2b17a549493_1_104">
            <a:extLst>
              <a:ext uri="{FF2B5EF4-FFF2-40B4-BE49-F238E27FC236}">
                <a16:creationId xmlns:a16="http://schemas.microsoft.com/office/drawing/2014/main" id="{9686612C-BF58-0157-0AC2-37340157F6F8}"/>
              </a:ext>
            </a:extLst>
          </p:cNvPr>
          <p:cNvSpPr txBox="1"/>
          <p:nvPr/>
        </p:nvSpPr>
        <p:spPr>
          <a:xfrm>
            <a:off x="4842161" y="1501827"/>
            <a:ext cx="46518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“We want to make GIFT City the Global Nerve </a:t>
            </a:r>
            <a:r>
              <a:rPr lang="en-GB" b="0" i="0" u="none" strike="noStrike" cap="none" dirty="0" err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Center</a:t>
            </a: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 of </a:t>
            </a:r>
            <a:r>
              <a:rPr lang="en-GB" b="1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New Age Global Financial and Technology Services</a:t>
            </a: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”</a:t>
            </a:r>
            <a:endParaRPr b="0" i="0" u="none" strike="noStrike" cap="none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</p:txBody>
      </p:sp>
      <p:pic>
        <p:nvPicPr>
          <p:cNvPr id="10" name="Google Shape;553;g2b17a549493_1_104">
            <a:extLst>
              <a:ext uri="{FF2B5EF4-FFF2-40B4-BE49-F238E27FC236}">
                <a16:creationId xmlns:a16="http://schemas.microsoft.com/office/drawing/2014/main" id="{F3901E1A-308E-B26B-2BE5-E980CEC58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1050" y="2905700"/>
            <a:ext cx="5242650" cy="18989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54;g2b17a549493_1_104">
            <a:extLst>
              <a:ext uri="{FF2B5EF4-FFF2-40B4-BE49-F238E27FC236}">
                <a16:creationId xmlns:a16="http://schemas.microsoft.com/office/drawing/2014/main" id="{016F7A6A-B6C1-F6DE-6536-810E35D8CA88}"/>
              </a:ext>
            </a:extLst>
          </p:cNvPr>
          <p:cNvSpPr txBox="1"/>
          <p:nvPr/>
        </p:nvSpPr>
        <p:spPr>
          <a:xfrm>
            <a:off x="5913080" y="3317150"/>
            <a:ext cx="4386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“GIFT IFSC's </a:t>
            </a:r>
            <a:r>
              <a:rPr lang="en-GB" b="1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cutting-edge digital infrastructure </a:t>
            </a: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provides a platform that enables businesses to increase efficiency”</a:t>
            </a:r>
            <a:endParaRPr b="0" i="0" u="none" strike="noStrike" cap="none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</p:txBody>
      </p:sp>
      <p:pic>
        <p:nvPicPr>
          <p:cNvPr id="12" name="Google Shape;555;g2b17a549493_1_104">
            <a:extLst>
              <a:ext uri="{FF2B5EF4-FFF2-40B4-BE49-F238E27FC236}">
                <a16:creationId xmlns:a16="http://schemas.microsoft.com/office/drawing/2014/main" id="{7A418CC6-14C6-34D8-1ABA-7CD45960276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5712"/>
          <a:stretch/>
        </p:blipFill>
        <p:spPr>
          <a:xfrm>
            <a:off x="6670250" y="4713117"/>
            <a:ext cx="5242650" cy="182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56;g2b17a549493_1_104">
            <a:extLst>
              <a:ext uri="{FF2B5EF4-FFF2-40B4-BE49-F238E27FC236}">
                <a16:creationId xmlns:a16="http://schemas.microsoft.com/office/drawing/2014/main" id="{B7870DD7-BBBB-C39D-F3A1-CCCE8DC3ED8E}"/>
              </a:ext>
            </a:extLst>
          </p:cNvPr>
          <p:cNvSpPr txBox="1"/>
          <p:nvPr/>
        </p:nvSpPr>
        <p:spPr>
          <a:xfrm>
            <a:off x="7001825" y="5253104"/>
            <a:ext cx="4579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“GIFT City is an important gateway to </a:t>
            </a:r>
            <a:r>
              <a:rPr lang="en-GB" b="1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connect India with global opportunities</a:t>
            </a: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….</a:t>
            </a:r>
            <a:endParaRPr b="0" i="0" u="none" strike="noStrike" cap="none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F49C9CE-0845-E556-5512-FBB3D6D435A6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Vision for GIFT IFSC</a:t>
            </a:r>
          </a:p>
        </p:txBody>
      </p:sp>
    </p:spTree>
    <p:extLst>
      <p:ext uri="{BB962C8B-B14F-4D97-AF65-F5344CB8AC3E}">
        <p14:creationId xmlns:p14="http://schemas.microsoft.com/office/powerpoint/2010/main" val="1078011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1824</Words>
  <Application>Microsoft Office PowerPoint</Application>
  <PresentationFormat>Widescreen</PresentationFormat>
  <Paragraphs>324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Aptos</vt:lpstr>
      <vt:lpstr>Arial</vt:lpstr>
      <vt:lpstr>Biennale</vt:lpstr>
      <vt:lpstr>Biennale Black</vt:lpstr>
      <vt:lpstr>Calibri</vt:lpstr>
      <vt:lpstr>Calibri Light</vt:lpstr>
      <vt:lpstr>Inter</vt:lpstr>
      <vt:lpstr>Lato</vt:lpstr>
      <vt:lpstr>Lato Black</vt:lpstr>
      <vt:lpstr>Palatino Linotype</vt:lpstr>
      <vt:lpstr>Poppins</vt:lpstr>
      <vt:lpstr>Roboto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Vaibhav Sattavan</dc:creator>
  <cp:lastModifiedBy>Hebbani Sri Vishnu Charan</cp:lastModifiedBy>
  <cp:revision>16</cp:revision>
  <dcterms:created xsi:type="dcterms:W3CDTF">2025-01-20T05:12:56Z</dcterms:created>
  <dcterms:modified xsi:type="dcterms:W3CDTF">2025-03-20T05:02:18Z</dcterms:modified>
</cp:coreProperties>
</file>